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3.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5.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6.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7.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data5.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6.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6" r:id="rId1"/>
    <p:sldMasterId id="2147483701" r:id="rId2"/>
    <p:sldMasterId id="2147483725" r:id="rId3"/>
    <p:sldMasterId id="2147483738" r:id="rId4"/>
    <p:sldMasterId id="2147483811" r:id="rId5"/>
    <p:sldMasterId id="2147483814" r:id="rId6"/>
    <p:sldMasterId id="2147483851" r:id="rId7"/>
    <p:sldMasterId id="2147483907" r:id="rId8"/>
  </p:sldMasterIdLst>
  <p:notesMasterIdLst>
    <p:notesMasterId r:id="rId56"/>
  </p:notesMasterIdLst>
  <p:sldIdLst>
    <p:sldId id="260" r:id="rId9"/>
    <p:sldId id="259" r:id="rId10"/>
    <p:sldId id="263" r:id="rId11"/>
    <p:sldId id="261" r:id="rId12"/>
    <p:sldId id="262" r:id="rId13"/>
    <p:sldId id="264" r:id="rId14"/>
    <p:sldId id="265" r:id="rId15"/>
    <p:sldId id="267" r:id="rId16"/>
    <p:sldId id="276" r:id="rId17"/>
    <p:sldId id="277" r:id="rId18"/>
    <p:sldId id="278" r:id="rId19"/>
    <p:sldId id="279" r:id="rId20"/>
    <p:sldId id="304" r:id="rId21"/>
    <p:sldId id="305" r:id="rId22"/>
    <p:sldId id="280" r:id="rId23"/>
    <p:sldId id="281" r:id="rId24"/>
    <p:sldId id="275" r:id="rId25"/>
    <p:sldId id="284" r:id="rId26"/>
    <p:sldId id="283" r:id="rId27"/>
    <p:sldId id="282" r:id="rId28"/>
    <p:sldId id="291" r:id="rId29"/>
    <p:sldId id="289" r:id="rId30"/>
    <p:sldId id="292" r:id="rId31"/>
    <p:sldId id="290" r:id="rId32"/>
    <p:sldId id="296" r:id="rId33"/>
    <p:sldId id="297" r:id="rId34"/>
    <p:sldId id="298" r:id="rId35"/>
    <p:sldId id="293" r:id="rId36"/>
    <p:sldId id="294" r:id="rId37"/>
    <p:sldId id="295" r:id="rId38"/>
    <p:sldId id="299" r:id="rId39"/>
    <p:sldId id="300" r:id="rId40"/>
    <p:sldId id="301" r:id="rId41"/>
    <p:sldId id="302" r:id="rId42"/>
    <p:sldId id="306" r:id="rId43"/>
    <p:sldId id="303" r:id="rId44"/>
    <p:sldId id="307" r:id="rId45"/>
    <p:sldId id="309" r:id="rId46"/>
    <p:sldId id="308" r:id="rId47"/>
    <p:sldId id="310" r:id="rId48"/>
    <p:sldId id="286" r:id="rId49"/>
    <p:sldId id="272" r:id="rId50"/>
    <p:sldId id="274" r:id="rId51"/>
    <p:sldId id="268" r:id="rId52"/>
    <p:sldId id="270" r:id="rId53"/>
    <p:sldId id="287" r:id="rId54"/>
    <p:sldId id="288" r:id="rId55"/>
  </p:sldIdLst>
  <p:sldSz cx="18288000" cy="10285413"/>
  <p:notesSz cx="6858000" cy="9144000"/>
  <p:defaultTex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262" userDrawn="1">
          <p15:clr>
            <a:srgbClr val="A4A3A4"/>
          </p15:clr>
        </p15:guide>
        <p15:guide id="2" pos="576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CE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250" autoAdjust="0"/>
    <p:restoredTop sz="94660"/>
  </p:normalViewPr>
  <p:slideViewPr>
    <p:cSldViewPr snapToGrid="0" showGuides="1">
      <p:cViewPr>
        <p:scale>
          <a:sx n="50" d="100"/>
          <a:sy n="50" d="100"/>
        </p:scale>
        <p:origin x="486" y="90"/>
      </p:cViewPr>
      <p:guideLst>
        <p:guide orient="horz" pos="3262"/>
        <p:guide pos="5760"/>
      </p:guideLst>
    </p:cSldViewPr>
  </p:slideViewPr>
  <p:notesTextViewPr>
    <p:cViewPr>
      <p:scale>
        <a:sx n="1" d="1"/>
        <a:sy n="1" d="1"/>
      </p:scale>
      <p:origin x="0" y="0"/>
    </p:cViewPr>
  </p:notesTextViewPr>
  <p:sorterViewPr>
    <p:cViewPr>
      <p:scale>
        <a:sx n="100" d="100"/>
        <a:sy n="100" d="100"/>
      </p:scale>
      <p:origin x="0" y="-15984"/>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slide" Target="slides/slide31.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slide" Target="slides/slide39.xml"/><Relationship Id="rId50" Type="http://schemas.openxmlformats.org/officeDocument/2006/relationships/slide" Target="slides/slide42.xml"/><Relationship Id="rId55" Type="http://schemas.openxmlformats.org/officeDocument/2006/relationships/slide" Target="slides/slide47.xml"/><Relationship Id="rId7" Type="http://schemas.openxmlformats.org/officeDocument/2006/relationships/slideMaster" Target="slideMasters/slideMaster7.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slide" Target="slides/slide21.xml"/><Relationship Id="rId41" Type="http://schemas.openxmlformats.org/officeDocument/2006/relationships/slide" Target="slides/slide33.xml"/><Relationship Id="rId54" Type="http://schemas.openxmlformats.org/officeDocument/2006/relationships/slide" Target="slides/slide46.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slide" Target="slides/slide37.xml"/><Relationship Id="rId53" Type="http://schemas.openxmlformats.org/officeDocument/2006/relationships/slide" Target="slides/slide45.xml"/><Relationship Id="rId58"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presProps" Target="presProps.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notesMaster" Target="notesMasters/notesMaster1.xml"/><Relationship Id="rId8" Type="http://schemas.openxmlformats.org/officeDocument/2006/relationships/slideMaster" Target="slideMasters/slideMaster8.xml"/><Relationship Id="rId51" Type="http://schemas.openxmlformats.org/officeDocument/2006/relationships/slide" Target="slides/slide43.xml"/><Relationship Id="rId3" Type="http://schemas.openxmlformats.org/officeDocument/2006/relationships/slideMaster" Target="slideMasters/slideMaster3.xml"/></Relationships>
</file>

<file path=ppt/diagrams/_rels/data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image" Target="../media/image45.png"/></Relationships>
</file>

<file path=ppt/diagrams/colors1.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3_3">
  <dgm:title val=""/>
  <dgm:desc val=""/>
  <dgm:catLst>
    <dgm:cat type="accent3" pri="11300"/>
  </dgm:catLst>
  <dgm:styleLbl name="node0">
    <dgm:fillClrLst meth="repeat">
      <a:schemeClr val="accent3">
        <a:shade val="80000"/>
      </a:schemeClr>
    </dgm:fillClrLst>
    <dgm:linClrLst meth="repeat">
      <a:schemeClr val="lt1"/>
    </dgm:linClrLst>
    <dgm:effectClrLst/>
    <dgm:txLinClrLst/>
    <dgm:txFillClrLst/>
    <dgm:txEffectClrLst/>
  </dgm:styleLbl>
  <dgm:styleLbl name="node1">
    <dgm:fillClrLst>
      <a:schemeClr val="accent3">
        <a:shade val="80000"/>
      </a:schemeClr>
      <a:schemeClr val="accent3">
        <a:tint val="70000"/>
      </a:schemeClr>
    </dgm:fillClrLst>
    <dgm:linClrLst meth="repeat">
      <a:schemeClr val="lt1"/>
    </dgm:linClrLst>
    <dgm:effectClrLst/>
    <dgm:txLinClrLst/>
    <dgm:txFillClrLst/>
    <dgm:txEffectClrLst/>
  </dgm:styleLbl>
  <dgm:styleLbl name="alignNode1">
    <dgm:fillClrLst>
      <a:schemeClr val="accent3">
        <a:shade val="80000"/>
      </a:schemeClr>
      <a:schemeClr val="accent3">
        <a:tint val="70000"/>
      </a:schemeClr>
    </dgm:fillClrLst>
    <dgm:linClrLst>
      <a:schemeClr val="accent3">
        <a:shade val="80000"/>
      </a:schemeClr>
      <a:schemeClr val="accent3">
        <a:tint val="70000"/>
      </a:schemeClr>
    </dgm:linClrLst>
    <dgm:effectClrLst/>
    <dgm:txLinClrLst/>
    <dgm:txFillClrLst/>
    <dgm:txEffectClrLst/>
  </dgm:styleLbl>
  <dgm:styleLbl name="lnNode1">
    <dgm:fillClrLst>
      <a:schemeClr val="accent3">
        <a:shade val="80000"/>
      </a:schemeClr>
      <a:schemeClr val="accent3">
        <a:tint val="7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tint val="70000"/>
        <a:alpha val="50000"/>
      </a:schemeClr>
    </dgm:fillClrLst>
    <dgm:linClrLst meth="repeat">
      <a:schemeClr val="lt1"/>
    </dgm:linClrLst>
    <dgm:effectClrLst/>
    <dgm:txLinClrLst/>
    <dgm:txFillClrLst/>
    <dgm:txEffectClrLst/>
  </dgm:styleLbl>
  <dgm:styleLbl name="node2">
    <dgm:fillClrLst>
      <a:schemeClr val="accent3">
        <a:tint val="99000"/>
      </a:schemeClr>
    </dgm:fillClrLst>
    <dgm:linClrLst meth="repeat">
      <a:schemeClr val="lt1"/>
    </dgm:linClrLst>
    <dgm:effectClrLst/>
    <dgm:txLinClrLst/>
    <dgm:txFillClrLst/>
    <dgm:txEffectClrLst/>
  </dgm:styleLbl>
  <dgm:styleLbl name="node3">
    <dgm:fillClrLst>
      <a:schemeClr val="accent3">
        <a:tint val="80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dgm:txEffectClrLst/>
  </dgm:styleLbl>
  <dgm:styleLbl name="fg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lt1"/>
    </dgm:txFillClrLst>
    <dgm:txEffectClrLst/>
  </dgm:styleLbl>
  <dgm:styleLbl name="bg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lt1"/>
    </dgm:txFillClrLst>
    <dgm:txEffectClrLst/>
  </dgm:styleLbl>
  <dgm:styleLbl name="sibTrans1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9000"/>
      </a:schemeClr>
    </dgm:fillClrLst>
    <dgm:linClrLst meth="repeat">
      <a:schemeClr val="lt1"/>
    </dgm:linClrLst>
    <dgm:effectClrLst/>
    <dgm:txLinClrLst/>
    <dgm:txFillClrLst/>
    <dgm:txEffectClrLst/>
  </dgm:styleLbl>
  <dgm:styleLbl name="asst3">
    <dgm:fillClrLst>
      <a:schemeClr val="accent3">
        <a:tint val="80000"/>
      </a:schemeClr>
    </dgm:fillClrLst>
    <dgm:linClrLst meth="repeat">
      <a:schemeClr val="lt1"/>
    </dgm:linClrLst>
    <dgm:effectClrLst/>
    <dgm:txLinClrLst/>
    <dgm:txFillClrLst/>
    <dgm:txEffectClrLst/>
  </dgm:styleLbl>
  <dgm:styleLbl name="asst4">
    <dgm:fillClrLst>
      <a:schemeClr val="accent3">
        <a:tint val="7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lt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9000"/>
      </a:schemeClr>
    </dgm:fillClrLst>
    <dgm:linClrLst meth="repeat">
      <a:schemeClr val="accent3">
        <a:tint val="99000"/>
      </a:schemeClr>
    </dgm:linClrLst>
    <dgm:effectClrLst/>
    <dgm:txLinClrLst/>
    <dgm:txFillClrLst meth="repeat">
      <a:schemeClr val="tx1"/>
    </dgm:txFillClrLst>
    <dgm:txEffectClrLst/>
  </dgm:styleLbl>
  <dgm:styleLbl name="parChTrans1D3">
    <dgm:fillClrLst meth="repeat">
      <a:schemeClr val="accent3">
        <a:tint val="80000"/>
      </a:schemeClr>
    </dgm:fillClrLst>
    <dgm:linClrLst meth="repeat">
      <a:schemeClr val="accent3">
        <a:tint val="80000"/>
      </a:schemeClr>
    </dgm:linClrLst>
    <dgm:effectClrLst/>
    <dgm:txLinClrLst/>
    <dgm:txFillClrLst meth="repeat">
      <a:schemeClr val="tx1"/>
    </dgm:txFillClrLst>
    <dgm:txEffectClrLst/>
  </dgm:styleLbl>
  <dgm:styleLbl name="parChTrans1D4">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3">
        <a:shade val="80000"/>
      </a:schemeClr>
      <a:schemeClr val="accent3">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D1379A2-AA04-4C5F-883F-2DD43149AC4D}" type="doc">
      <dgm:prSet loTypeId="urn:microsoft.com/office/officeart/2005/8/layout/orgChart1" loCatId="hierarchy" qsTypeId="urn:microsoft.com/office/officeart/2005/8/quickstyle/simple2" qsCatId="simple" csTypeId="urn:microsoft.com/office/officeart/2005/8/colors/accent0_1" csCatId="mainScheme" phldr="1"/>
      <dgm:spPr/>
      <dgm:t>
        <a:bodyPr/>
        <a:lstStyle/>
        <a:p>
          <a:endParaRPr lang="es-ES"/>
        </a:p>
      </dgm:t>
    </dgm:pt>
    <dgm:pt modelId="{7562369C-8FE2-402A-BCBC-4452B2A21804}">
      <dgm:prSet phldrT="[Texto]" custT="1"/>
      <dgm:spPr/>
      <dgm:t>
        <a:bodyPr/>
        <a:lstStyle/>
        <a:p>
          <a:pPr algn="ctr"/>
          <a:r>
            <a:rPr lang="es-ES" sz="2400">
              <a:latin typeface="+mn-lt"/>
              <a:cs typeface="Times New Roman" panose="02020603050405020304" pitchFamily="18" charset="0"/>
            </a:rPr>
            <a:t>Tipos de control de inversores</a:t>
          </a:r>
        </a:p>
      </dgm:t>
    </dgm:pt>
    <dgm:pt modelId="{F3A0243D-F907-4F62-98DE-E8CEF4E06473}" type="parTrans" cxnId="{E04A3EDD-0762-4F72-876C-75CB46F493F7}">
      <dgm:prSet/>
      <dgm:spPr/>
      <dgm:t>
        <a:bodyPr/>
        <a:lstStyle/>
        <a:p>
          <a:pPr algn="ctr"/>
          <a:endParaRPr lang="es-ES" sz="2400">
            <a:latin typeface="+mn-lt"/>
          </a:endParaRPr>
        </a:p>
      </dgm:t>
    </dgm:pt>
    <dgm:pt modelId="{0D2DCB39-7424-4D83-9547-2E96F24E5BFD}" type="sibTrans" cxnId="{E04A3EDD-0762-4F72-876C-75CB46F493F7}">
      <dgm:prSet/>
      <dgm:spPr/>
      <dgm:t>
        <a:bodyPr/>
        <a:lstStyle/>
        <a:p>
          <a:pPr algn="ctr"/>
          <a:endParaRPr lang="es-ES" sz="2400">
            <a:latin typeface="+mn-lt"/>
          </a:endParaRPr>
        </a:p>
      </dgm:t>
    </dgm:pt>
    <dgm:pt modelId="{6C8BE8B2-A532-4C61-BFAB-48D153FD6636}">
      <dgm:prSet phldrT="[Texto]" custT="1"/>
      <dgm:spPr/>
      <dgm:t>
        <a:bodyPr/>
        <a:lstStyle/>
        <a:p>
          <a:pPr algn="ctr"/>
          <a:r>
            <a:rPr lang="es-ES" sz="2400">
              <a:latin typeface="+mn-lt"/>
              <a:cs typeface="Times New Roman" panose="02020603050405020304" pitchFamily="18" charset="0"/>
            </a:rPr>
            <a:t>Histeresis</a:t>
          </a:r>
        </a:p>
      </dgm:t>
    </dgm:pt>
    <dgm:pt modelId="{F8AD67A9-28FF-4679-8FEC-C919F2ECFF92}" type="parTrans" cxnId="{EF755709-AF24-4855-BFCD-0161B5FCE7A2}">
      <dgm:prSet/>
      <dgm:spPr/>
      <dgm:t>
        <a:bodyPr/>
        <a:lstStyle/>
        <a:p>
          <a:pPr algn="ctr"/>
          <a:endParaRPr lang="es-ES" sz="2400">
            <a:latin typeface="+mn-lt"/>
          </a:endParaRPr>
        </a:p>
      </dgm:t>
    </dgm:pt>
    <dgm:pt modelId="{AADEADD2-74DB-4323-94DF-C0D66CBDD582}" type="sibTrans" cxnId="{EF755709-AF24-4855-BFCD-0161B5FCE7A2}">
      <dgm:prSet/>
      <dgm:spPr/>
      <dgm:t>
        <a:bodyPr/>
        <a:lstStyle/>
        <a:p>
          <a:pPr algn="ctr"/>
          <a:endParaRPr lang="es-ES" sz="2400">
            <a:latin typeface="+mn-lt"/>
          </a:endParaRPr>
        </a:p>
      </dgm:t>
    </dgm:pt>
    <dgm:pt modelId="{6294D633-8686-4C66-8AE1-68F4A79040AC}">
      <dgm:prSet phldrT="[Texto]" custT="1"/>
      <dgm:spPr/>
      <dgm:t>
        <a:bodyPr/>
        <a:lstStyle/>
        <a:p>
          <a:pPr algn="ctr"/>
          <a:r>
            <a:rPr lang="es-ES" sz="2400">
              <a:latin typeface="+mn-lt"/>
              <a:cs typeface="Times New Roman" panose="02020603050405020304" pitchFamily="18" charset="0"/>
            </a:rPr>
            <a:t>Control Lineal</a:t>
          </a:r>
        </a:p>
      </dgm:t>
    </dgm:pt>
    <dgm:pt modelId="{2DE774A4-30BD-4D4A-8480-2BB4CCF77364}" type="parTrans" cxnId="{4FB6F789-CE76-44C3-AE1C-1ECEA6285785}">
      <dgm:prSet/>
      <dgm:spPr/>
      <dgm:t>
        <a:bodyPr/>
        <a:lstStyle/>
        <a:p>
          <a:pPr algn="ctr"/>
          <a:endParaRPr lang="es-ES" sz="2400">
            <a:latin typeface="+mn-lt"/>
          </a:endParaRPr>
        </a:p>
      </dgm:t>
    </dgm:pt>
    <dgm:pt modelId="{265DC739-31C5-4496-986E-399AD45244ED}" type="sibTrans" cxnId="{4FB6F789-CE76-44C3-AE1C-1ECEA6285785}">
      <dgm:prSet/>
      <dgm:spPr/>
      <dgm:t>
        <a:bodyPr/>
        <a:lstStyle/>
        <a:p>
          <a:pPr algn="ctr"/>
          <a:endParaRPr lang="es-ES" sz="2400">
            <a:latin typeface="+mn-lt"/>
          </a:endParaRPr>
        </a:p>
      </dgm:t>
    </dgm:pt>
    <dgm:pt modelId="{DE0E7D71-4A46-4D8C-A1F1-873D584AAC25}">
      <dgm:prSet phldrT="[Texto]" custT="1"/>
      <dgm:spPr/>
      <dgm:t>
        <a:bodyPr/>
        <a:lstStyle/>
        <a:p>
          <a:pPr algn="ctr"/>
          <a:r>
            <a:rPr lang="es-ES" sz="2400">
              <a:latin typeface="+mn-lt"/>
              <a:cs typeface="Times New Roman" panose="02020603050405020304" pitchFamily="18" charset="0"/>
            </a:rPr>
            <a:t>Control de corriente</a:t>
          </a:r>
        </a:p>
      </dgm:t>
    </dgm:pt>
    <dgm:pt modelId="{C1C81750-225F-4F9A-A024-4447F52C146E}" type="parTrans" cxnId="{5DFCFD7A-0536-4593-903A-ECDF06A0ADED}">
      <dgm:prSet/>
      <dgm:spPr/>
      <dgm:t>
        <a:bodyPr/>
        <a:lstStyle/>
        <a:p>
          <a:pPr algn="ctr"/>
          <a:endParaRPr lang="es-ES" sz="2400">
            <a:latin typeface="+mn-lt"/>
          </a:endParaRPr>
        </a:p>
      </dgm:t>
    </dgm:pt>
    <dgm:pt modelId="{7106AF5E-CDAC-4813-BD51-AEDA3A857BAB}" type="sibTrans" cxnId="{5DFCFD7A-0536-4593-903A-ECDF06A0ADED}">
      <dgm:prSet/>
      <dgm:spPr/>
      <dgm:t>
        <a:bodyPr/>
        <a:lstStyle/>
        <a:p>
          <a:pPr algn="ctr"/>
          <a:endParaRPr lang="es-ES" sz="2400">
            <a:latin typeface="+mn-lt"/>
          </a:endParaRPr>
        </a:p>
      </dgm:t>
    </dgm:pt>
    <dgm:pt modelId="{641ED70D-B949-45A7-B030-3A92179BD7DB}">
      <dgm:prSet phldrT="[Texto]" custT="1"/>
      <dgm:spPr/>
      <dgm:t>
        <a:bodyPr/>
        <a:lstStyle/>
        <a:p>
          <a:pPr algn="ctr"/>
          <a:r>
            <a:rPr lang="es-ES" sz="2400">
              <a:latin typeface="+mn-lt"/>
              <a:cs typeface="Times New Roman" panose="02020603050405020304" pitchFamily="18" charset="0"/>
            </a:rPr>
            <a:t>DTC</a:t>
          </a:r>
        </a:p>
      </dgm:t>
    </dgm:pt>
    <dgm:pt modelId="{36343723-C346-4ADF-8026-54E2EE4DA1A0}" type="parTrans" cxnId="{5BB55D09-E673-41EB-9C7D-23416DB2C07F}">
      <dgm:prSet/>
      <dgm:spPr/>
      <dgm:t>
        <a:bodyPr/>
        <a:lstStyle/>
        <a:p>
          <a:pPr algn="ctr"/>
          <a:endParaRPr lang="es-ES" sz="2400">
            <a:latin typeface="+mn-lt"/>
          </a:endParaRPr>
        </a:p>
      </dgm:t>
    </dgm:pt>
    <dgm:pt modelId="{0E66820F-7AC0-4448-8753-3A6CEA4811FE}" type="sibTrans" cxnId="{5BB55D09-E673-41EB-9C7D-23416DB2C07F}">
      <dgm:prSet/>
      <dgm:spPr/>
      <dgm:t>
        <a:bodyPr/>
        <a:lstStyle/>
        <a:p>
          <a:pPr algn="ctr"/>
          <a:endParaRPr lang="es-ES" sz="2400">
            <a:latin typeface="+mn-lt"/>
          </a:endParaRPr>
        </a:p>
      </dgm:t>
    </dgm:pt>
    <dgm:pt modelId="{0D871891-E6CE-4944-AF47-CA15300DBB03}">
      <dgm:prSet phldrT="[Texto]" custT="1"/>
      <dgm:spPr/>
      <dgm:t>
        <a:bodyPr/>
        <a:lstStyle/>
        <a:p>
          <a:pPr algn="ctr"/>
          <a:r>
            <a:rPr lang="es-ES" sz="2400">
              <a:latin typeface="+mn-lt"/>
              <a:cs typeface="Times New Roman" panose="02020603050405020304" pitchFamily="18" charset="0"/>
            </a:rPr>
            <a:t>DPC</a:t>
          </a:r>
        </a:p>
      </dgm:t>
    </dgm:pt>
    <dgm:pt modelId="{A06E07A6-2A00-41EC-8356-CD1350BB16A4}" type="parTrans" cxnId="{A09F62B8-47CB-4431-A8EC-ACEAB486B573}">
      <dgm:prSet/>
      <dgm:spPr/>
      <dgm:t>
        <a:bodyPr/>
        <a:lstStyle/>
        <a:p>
          <a:pPr algn="ctr"/>
          <a:endParaRPr lang="es-ES" sz="2400">
            <a:latin typeface="+mn-lt"/>
          </a:endParaRPr>
        </a:p>
      </dgm:t>
    </dgm:pt>
    <dgm:pt modelId="{C6CBAABB-59CC-43F9-B16A-302CB49E4220}" type="sibTrans" cxnId="{A09F62B8-47CB-4431-A8EC-ACEAB486B573}">
      <dgm:prSet/>
      <dgm:spPr/>
      <dgm:t>
        <a:bodyPr/>
        <a:lstStyle/>
        <a:p>
          <a:pPr algn="ctr"/>
          <a:endParaRPr lang="es-ES" sz="2400">
            <a:latin typeface="+mn-lt"/>
          </a:endParaRPr>
        </a:p>
      </dgm:t>
    </dgm:pt>
    <dgm:pt modelId="{1E565484-3A31-4F40-B290-D721B6DC0D80}">
      <dgm:prSet phldrT="[Texto]" custT="1"/>
      <dgm:spPr/>
      <dgm:t>
        <a:bodyPr/>
        <a:lstStyle/>
        <a:p>
          <a:pPr algn="ctr"/>
          <a:r>
            <a:rPr lang="es-ES" sz="2400">
              <a:latin typeface="+mn-lt"/>
              <a:cs typeface="Times New Roman" panose="02020603050405020304" pitchFamily="18" charset="0"/>
            </a:rPr>
            <a:t>Modo deslizante</a:t>
          </a:r>
        </a:p>
      </dgm:t>
    </dgm:pt>
    <dgm:pt modelId="{65730D3D-9856-41C0-9755-DF9AF7539AFD}" type="parTrans" cxnId="{0B3D35CA-F43D-4ED6-90AE-4125FE53B77B}">
      <dgm:prSet/>
      <dgm:spPr/>
      <dgm:t>
        <a:bodyPr/>
        <a:lstStyle/>
        <a:p>
          <a:pPr algn="ctr"/>
          <a:endParaRPr lang="es-ES" sz="2400">
            <a:latin typeface="+mn-lt"/>
          </a:endParaRPr>
        </a:p>
      </dgm:t>
    </dgm:pt>
    <dgm:pt modelId="{7208B54F-8844-4482-91F5-9545B637DFD4}" type="sibTrans" cxnId="{0B3D35CA-F43D-4ED6-90AE-4125FE53B77B}">
      <dgm:prSet/>
      <dgm:spPr/>
      <dgm:t>
        <a:bodyPr/>
        <a:lstStyle/>
        <a:p>
          <a:pPr algn="ctr"/>
          <a:endParaRPr lang="es-ES" sz="2400">
            <a:latin typeface="+mn-lt"/>
          </a:endParaRPr>
        </a:p>
      </dgm:t>
    </dgm:pt>
    <dgm:pt modelId="{B1A64D12-B769-41AB-8C4E-04A6FFF5809F}">
      <dgm:prSet phldrT="[Texto]" custT="1"/>
      <dgm:spPr/>
      <dgm:t>
        <a:bodyPr/>
        <a:lstStyle/>
        <a:p>
          <a:pPr algn="ctr"/>
          <a:r>
            <a:rPr lang="es-ES" sz="2400">
              <a:latin typeface="+mn-lt"/>
              <a:cs typeface="Times New Roman" panose="02020603050405020304" pitchFamily="18" charset="0"/>
            </a:rPr>
            <a:t>PI</a:t>
          </a:r>
        </a:p>
      </dgm:t>
    </dgm:pt>
    <dgm:pt modelId="{F33FC3DA-1E4E-46C8-A7A6-A65827E3E330}" type="parTrans" cxnId="{A515917C-E67C-4D7C-B8B2-905C5A313B26}">
      <dgm:prSet/>
      <dgm:spPr/>
      <dgm:t>
        <a:bodyPr/>
        <a:lstStyle/>
        <a:p>
          <a:pPr algn="ctr"/>
          <a:endParaRPr lang="es-ES" sz="2400">
            <a:latin typeface="+mn-lt"/>
          </a:endParaRPr>
        </a:p>
      </dgm:t>
    </dgm:pt>
    <dgm:pt modelId="{B94BAB80-D77D-4BD9-A19A-1CEC6304110D}" type="sibTrans" cxnId="{A515917C-E67C-4D7C-B8B2-905C5A313B26}">
      <dgm:prSet/>
      <dgm:spPr/>
      <dgm:t>
        <a:bodyPr/>
        <a:lstStyle/>
        <a:p>
          <a:pPr algn="ctr"/>
          <a:endParaRPr lang="es-ES" sz="2400">
            <a:latin typeface="+mn-lt"/>
          </a:endParaRPr>
        </a:p>
      </dgm:t>
    </dgm:pt>
    <dgm:pt modelId="{289D6088-D135-4CF0-9C46-8F2912D1BEB4}">
      <dgm:prSet phldrT="[Texto]" custT="1"/>
      <dgm:spPr/>
      <dgm:t>
        <a:bodyPr/>
        <a:lstStyle/>
        <a:p>
          <a:pPr algn="ctr"/>
          <a:r>
            <a:rPr lang="es-ES" sz="2400">
              <a:latin typeface="+mn-lt"/>
              <a:cs typeface="Times New Roman" panose="02020603050405020304" pitchFamily="18" charset="0"/>
            </a:rPr>
            <a:t>PR</a:t>
          </a:r>
        </a:p>
      </dgm:t>
    </dgm:pt>
    <dgm:pt modelId="{DFD74C7C-DE0F-41E2-A24D-8FAE996B38C8}" type="parTrans" cxnId="{744CCC84-E8FC-45A1-8603-F6073970975A}">
      <dgm:prSet/>
      <dgm:spPr/>
      <dgm:t>
        <a:bodyPr/>
        <a:lstStyle/>
        <a:p>
          <a:pPr algn="ctr"/>
          <a:endParaRPr lang="es-ES" sz="2400">
            <a:latin typeface="+mn-lt"/>
          </a:endParaRPr>
        </a:p>
      </dgm:t>
    </dgm:pt>
    <dgm:pt modelId="{7F3681FE-F933-4C86-BEB4-1BBA6C8E8172}" type="sibTrans" cxnId="{744CCC84-E8FC-45A1-8603-F6073970975A}">
      <dgm:prSet/>
      <dgm:spPr/>
      <dgm:t>
        <a:bodyPr/>
        <a:lstStyle/>
        <a:p>
          <a:pPr algn="ctr"/>
          <a:endParaRPr lang="es-ES" sz="2400">
            <a:latin typeface="+mn-lt"/>
          </a:endParaRPr>
        </a:p>
      </dgm:t>
    </dgm:pt>
    <dgm:pt modelId="{F17FA547-42C1-40A7-A34E-2C959F1335D0}">
      <dgm:prSet phldrT="[Texto]" custT="1"/>
      <dgm:spPr/>
      <dgm:t>
        <a:bodyPr/>
        <a:lstStyle/>
        <a:p>
          <a:pPr algn="ctr"/>
          <a:r>
            <a:rPr lang="es-ES" sz="2400">
              <a:latin typeface="+mn-lt"/>
              <a:cs typeface="Times New Roman" panose="02020603050405020304" pitchFamily="18" charset="0"/>
            </a:rPr>
            <a:t>Inteligencia artificial</a:t>
          </a:r>
        </a:p>
      </dgm:t>
    </dgm:pt>
    <dgm:pt modelId="{EE76A675-231D-49A1-915C-405A83150BBB}" type="parTrans" cxnId="{D569E9D9-E27C-4F09-93B5-36C950DD926B}">
      <dgm:prSet/>
      <dgm:spPr/>
      <dgm:t>
        <a:bodyPr/>
        <a:lstStyle/>
        <a:p>
          <a:pPr algn="ctr"/>
          <a:endParaRPr lang="es-ES" sz="2400">
            <a:latin typeface="+mn-lt"/>
          </a:endParaRPr>
        </a:p>
      </dgm:t>
    </dgm:pt>
    <dgm:pt modelId="{AC37E582-5578-4974-A2EC-6C48C6DB93AA}" type="sibTrans" cxnId="{D569E9D9-E27C-4F09-93B5-36C950DD926B}">
      <dgm:prSet/>
      <dgm:spPr/>
      <dgm:t>
        <a:bodyPr/>
        <a:lstStyle/>
        <a:p>
          <a:pPr algn="ctr"/>
          <a:endParaRPr lang="es-ES" sz="2400">
            <a:latin typeface="+mn-lt"/>
          </a:endParaRPr>
        </a:p>
      </dgm:t>
    </dgm:pt>
    <dgm:pt modelId="{9C9A63A7-FD37-4974-BACC-D58C5C2F7992}">
      <dgm:prSet phldrT="[Texto]" custT="1"/>
      <dgm:spPr/>
      <dgm:t>
        <a:bodyPr/>
        <a:lstStyle/>
        <a:p>
          <a:pPr algn="ctr"/>
          <a:r>
            <a:rPr lang="es-ES" sz="2400">
              <a:latin typeface="+mn-lt"/>
              <a:cs typeface="Times New Roman" panose="02020603050405020304" pitchFamily="18" charset="0"/>
            </a:rPr>
            <a:t>Predictivo</a:t>
          </a:r>
        </a:p>
      </dgm:t>
    </dgm:pt>
    <dgm:pt modelId="{B1142381-4F7F-4872-8C18-F45AD08EDDA5}" type="parTrans" cxnId="{44C612D6-80E6-4AEC-A0C5-5D19627C575E}">
      <dgm:prSet/>
      <dgm:spPr/>
      <dgm:t>
        <a:bodyPr/>
        <a:lstStyle/>
        <a:p>
          <a:pPr algn="ctr"/>
          <a:endParaRPr lang="es-ES" sz="2400">
            <a:latin typeface="+mn-lt"/>
          </a:endParaRPr>
        </a:p>
      </dgm:t>
    </dgm:pt>
    <dgm:pt modelId="{BA4D3740-28DF-4020-84D6-826EE91E46F3}" type="sibTrans" cxnId="{44C612D6-80E6-4AEC-A0C5-5D19627C575E}">
      <dgm:prSet/>
      <dgm:spPr/>
      <dgm:t>
        <a:bodyPr/>
        <a:lstStyle/>
        <a:p>
          <a:pPr algn="ctr"/>
          <a:endParaRPr lang="es-ES" sz="2400">
            <a:latin typeface="+mn-lt"/>
          </a:endParaRPr>
        </a:p>
      </dgm:t>
    </dgm:pt>
    <dgm:pt modelId="{4C444561-6C78-4B0C-BC79-6B3DF8370733}">
      <dgm:prSet phldrT="[Texto]" custT="1"/>
      <dgm:spPr/>
      <dgm:t>
        <a:bodyPr/>
        <a:lstStyle/>
        <a:p>
          <a:pPr algn="ctr"/>
          <a:r>
            <a:rPr lang="es-ES" sz="2400">
              <a:latin typeface="+mn-lt"/>
              <a:cs typeface="Times New Roman" panose="02020603050405020304" pitchFamily="18" charset="0"/>
            </a:rPr>
            <a:t>Deat Beat</a:t>
          </a:r>
        </a:p>
      </dgm:t>
    </dgm:pt>
    <dgm:pt modelId="{976E535C-0688-448F-8735-967959EC351B}" type="parTrans" cxnId="{A8434239-3EF1-4A06-B26D-CD602EE8182D}">
      <dgm:prSet/>
      <dgm:spPr/>
      <dgm:t>
        <a:bodyPr/>
        <a:lstStyle/>
        <a:p>
          <a:pPr algn="ctr"/>
          <a:endParaRPr lang="es-ES" sz="2400">
            <a:latin typeface="+mn-lt"/>
          </a:endParaRPr>
        </a:p>
      </dgm:t>
    </dgm:pt>
    <dgm:pt modelId="{E70B8E7E-FE07-4672-8B97-147700E7B98D}" type="sibTrans" cxnId="{A8434239-3EF1-4A06-B26D-CD602EE8182D}">
      <dgm:prSet/>
      <dgm:spPr/>
      <dgm:t>
        <a:bodyPr/>
        <a:lstStyle/>
        <a:p>
          <a:pPr algn="ctr"/>
          <a:endParaRPr lang="es-ES" sz="2400">
            <a:latin typeface="+mn-lt"/>
          </a:endParaRPr>
        </a:p>
      </dgm:t>
    </dgm:pt>
    <dgm:pt modelId="{13F68A90-0573-4CB4-AC0E-D0BEF29BD5CB}">
      <dgm:prSet phldrT="[Texto]" custT="1"/>
      <dgm:spPr/>
      <dgm:t>
        <a:bodyPr/>
        <a:lstStyle/>
        <a:p>
          <a:pPr algn="ctr"/>
          <a:r>
            <a:rPr lang="es-ES" sz="2400">
              <a:latin typeface="+mn-lt"/>
              <a:cs typeface="Times New Roman" panose="02020603050405020304" pitchFamily="18" charset="0"/>
            </a:rPr>
            <a:t>MPC</a:t>
          </a:r>
        </a:p>
      </dgm:t>
    </dgm:pt>
    <dgm:pt modelId="{0E1EFD26-7592-48F5-A86A-51F10A7F66B1}" type="parTrans" cxnId="{865052CA-08A3-4A8F-BFBD-28152FF48C36}">
      <dgm:prSet/>
      <dgm:spPr/>
      <dgm:t>
        <a:bodyPr/>
        <a:lstStyle/>
        <a:p>
          <a:pPr algn="ctr"/>
          <a:endParaRPr lang="es-ES" sz="2400">
            <a:latin typeface="+mn-lt"/>
          </a:endParaRPr>
        </a:p>
      </dgm:t>
    </dgm:pt>
    <dgm:pt modelId="{60045E0D-D6F3-4CAE-8BE1-6BF89C240164}" type="sibTrans" cxnId="{865052CA-08A3-4A8F-BFBD-28152FF48C36}">
      <dgm:prSet/>
      <dgm:spPr/>
      <dgm:t>
        <a:bodyPr/>
        <a:lstStyle/>
        <a:p>
          <a:pPr algn="ctr"/>
          <a:endParaRPr lang="es-ES" sz="2400">
            <a:latin typeface="+mn-lt"/>
          </a:endParaRPr>
        </a:p>
      </dgm:t>
    </dgm:pt>
    <dgm:pt modelId="{C49DF586-4D42-4EEB-9A91-329DFE7C3762}">
      <dgm:prSet phldrT="[Texto]" custT="1"/>
      <dgm:spPr/>
      <dgm:t>
        <a:bodyPr/>
        <a:lstStyle/>
        <a:p>
          <a:pPr algn="ctr"/>
          <a:r>
            <a:rPr lang="es-ES" sz="2400">
              <a:latin typeface="+mn-lt"/>
              <a:cs typeface="Times New Roman" panose="02020603050405020304" pitchFamily="18" charset="0"/>
            </a:rPr>
            <a:t>Difusa</a:t>
          </a:r>
        </a:p>
      </dgm:t>
    </dgm:pt>
    <dgm:pt modelId="{4499CB37-D018-4F94-960B-A2E6DB5D0309}" type="parTrans" cxnId="{BE2C6453-9B8A-40A4-A9AB-5DD405F7437D}">
      <dgm:prSet/>
      <dgm:spPr/>
      <dgm:t>
        <a:bodyPr/>
        <a:lstStyle/>
        <a:p>
          <a:pPr algn="ctr"/>
          <a:endParaRPr lang="es-ES" sz="2400">
            <a:latin typeface="+mn-lt"/>
          </a:endParaRPr>
        </a:p>
      </dgm:t>
    </dgm:pt>
    <dgm:pt modelId="{578C4CCD-D0B1-4344-9D6D-E9E69D666A8D}" type="sibTrans" cxnId="{BE2C6453-9B8A-40A4-A9AB-5DD405F7437D}">
      <dgm:prSet/>
      <dgm:spPr/>
      <dgm:t>
        <a:bodyPr/>
        <a:lstStyle/>
        <a:p>
          <a:pPr algn="ctr"/>
          <a:endParaRPr lang="es-ES" sz="2400">
            <a:latin typeface="+mn-lt"/>
          </a:endParaRPr>
        </a:p>
      </dgm:t>
    </dgm:pt>
    <dgm:pt modelId="{D2F4014A-1CCB-4047-85D2-22D72C86715E}">
      <dgm:prSet phldrT="[Texto]" custT="1"/>
      <dgm:spPr/>
      <dgm:t>
        <a:bodyPr/>
        <a:lstStyle/>
        <a:p>
          <a:pPr algn="ctr"/>
          <a:r>
            <a:rPr lang="es-ES" sz="2400">
              <a:latin typeface="+mn-lt"/>
              <a:cs typeface="Times New Roman" panose="02020603050405020304" pitchFamily="18" charset="0"/>
            </a:rPr>
            <a:t>Redes Neuronales</a:t>
          </a:r>
        </a:p>
      </dgm:t>
    </dgm:pt>
    <dgm:pt modelId="{D93A0660-15B8-4440-AC01-411B9A2937AA}" type="parTrans" cxnId="{2EE5E06B-CCCC-4EB2-802C-4ECB9504D087}">
      <dgm:prSet/>
      <dgm:spPr/>
      <dgm:t>
        <a:bodyPr/>
        <a:lstStyle/>
        <a:p>
          <a:pPr algn="ctr"/>
          <a:endParaRPr lang="es-ES" sz="2400">
            <a:latin typeface="+mn-lt"/>
          </a:endParaRPr>
        </a:p>
      </dgm:t>
    </dgm:pt>
    <dgm:pt modelId="{B1E08EC5-2406-457E-8939-2B9425AFA8D5}" type="sibTrans" cxnId="{2EE5E06B-CCCC-4EB2-802C-4ECB9504D087}">
      <dgm:prSet/>
      <dgm:spPr/>
      <dgm:t>
        <a:bodyPr/>
        <a:lstStyle/>
        <a:p>
          <a:pPr algn="ctr"/>
          <a:endParaRPr lang="es-ES" sz="2400">
            <a:latin typeface="+mn-lt"/>
          </a:endParaRPr>
        </a:p>
      </dgm:t>
    </dgm:pt>
    <dgm:pt modelId="{6C6CDAD5-BD1A-4498-92AC-33AE860FA81F}">
      <dgm:prSet phldrT="[Texto]" custT="1"/>
      <dgm:spPr/>
      <dgm:t>
        <a:bodyPr/>
        <a:lstStyle/>
        <a:p>
          <a:pPr algn="ctr"/>
          <a:r>
            <a:rPr lang="es-ES" sz="2400">
              <a:latin typeface="+mn-lt"/>
              <a:cs typeface="Times New Roman" panose="02020603050405020304" pitchFamily="18" charset="0"/>
            </a:rPr>
            <a:t>Neurodifusa</a:t>
          </a:r>
        </a:p>
      </dgm:t>
    </dgm:pt>
    <dgm:pt modelId="{421F9BBD-11E4-40CB-8D3C-714AFBD1FC46}" type="parTrans" cxnId="{9A2D0BA2-2012-4C6E-834B-22DA7B29045D}">
      <dgm:prSet/>
      <dgm:spPr/>
      <dgm:t>
        <a:bodyPr/>
        <a:lstStyle/>
        <a:p>
          <a:pPr algn="ctr"/>
          <a:endParaRPr lang="es-ES" sz="2400">
            <a:latin typeface="+mn-lt"/>
          </a:endParaRPr>
        </a:p>
      </dgm:t>
    </dgm:pt>
    <dgm:pt modelId="{5395BDF3-6D96-46A6-9EE6-7579C80D790B}" type="sibTrans" cxnId="{9A2D0BA2-2012-4C6E-834B-22DA7B29045D}">
      <dgm:prSet/>
      <dgm:spPr/>
      <dgm:t>
        <a:bodyPr/>
        <a:lstStyle/>
        <a:p>
          <a:pPr algn="ctr"/>
          <a:endParaRPr lang="es-ES" sz="2400">
            <a:latin typeface="+mn-lt"/>
          </a:endParaRPr>
        </a:p>
      </dgm:t>
    </dgm:pt>
    <dgm:pt modelId="{E6D99B8F-337B-441D-9C5B-8B30A5901DCF}" type="pres">
      <dgm:prSet presAssocID="{ED1379A2-AA04-4C5F-883F-2DD43149AC4D}" presName="hierChild1" presStyleCnt="0">
        <dgm:presLayoutVars>
          <dgm:orgChart val="1"/>
          <dgm:chPref val="1"/>
          <dgm:dir/>
          <dgm:animOne val="branch"/>
          <dgm:animLvl val="lvl"/>
          <dgm:resizeHandles/>
        </dgm:presLayoutVars>
      </dgm:prSet>
      <dgm:spPr/>
      <dgm:t>
        <a:bodyPr/>
        <a:lstStyle/>
        <a:p>
          <a:endParaRPr lang="es-ES"/>
        </a:p>
      </dgm:t>
    </dgm:pt>
    <dgm:pt modelId="{6C0CD6AD-8490-45FA-B7AC-CCD8F215A036}" type="pres">
      <dgm:prSet presAssocID="{7562369C-8FE2-402A-BCBC-4452B2A21804}" presName="hierRoot1" presStyleCnt="0">
        <dgm:presLayoutVars>
          <dgm:hierBranch val="init"/>
        </dgm:presLayoutVars>
      </dgm:prSet>
      <dgm:spPr/>
    </dgm:pt>
    <dgm:pt modelId="{C4CE0EE1-E539-4A67-9FE7-50F43CDD3AF5}" type="pres">
      <dgm:prSet presAssocID="{7562369C-8FE2-402A-BCBC-4452B2A21804}" presName="rootComposite1" presStyleCnt="0"/>
      <dgm:spPr/>
    </dgm:pt>
    <dgm:pt modelId="{1C11D68C-F675-490A-949C-642FE0BB13F2}" type="pres">
      <dgm:prSet presAssocID="{7562369C-8FE2-402A-BCBC-4452B2A21804}" presName="rootText1" presStyleLbl="node0" presStyleIdx="0" presStyleCnt="1" custScaleY="132837">
        <dgm:presLayoutVars>
          <dgm:chPref val="3"/>
        </dgm:presLayoutVars>
      </dgm:prSet>
      <dgm:spPr/>
      <dgm:t>
        <a:bodyPr/>
        <a:lstStyle/>
        <a:p>
          <a:endParaRPr lang="es-ES"/>
        </a:p>
      </dgm:t>
    </dgm:pt>
    <dgm:pt modelId="{2B19A4F8-89CF-418C-9B38-8607D4F164B4}" type="pres">
      <dgm:prSet presAssocID="{7562369C-8FE2-402A-BCBC-4452B2A21804}" presName="rootConnector1" presStyleLbl="node1" presStyleIdx="0" presStyleCnt="0"/>
      <dgm:spPr/>
      <dgm:t>
        <a:bodyPr/>
        <a:lstStyle/>
        <a:p>
          <a:endParaRPr lang="es-ES"/>
        </a:p>
      </dgm:t>
    </dgm:pt>
    <dgm:pt modelId="{50FB2F2A-8F51-4B8A-935B-75DDEE92C232}" type="pres">
      <dgm:prSet presAssocID="{7562369C-8FE2-402A-BCBC-4452B2A21804}" presName="hierChild2" presStyleCnt="0"/>
      <dgm:spPr/>
    </dgm:pt>
    <dgm:pt modelId="{8346D431-C545-422F-B2A4-D69737BDA7CF}" type="pres">
      <dgm:prSet presAssocID="{F8AD67A9-28FF-4679-8FEC-C919F2ECFF92}" presName="Name37" presStyleLbl="parChTrans1D2" presStyleIdx="0" presStyleCnt="5"/>
      <dgm:spPr/>
      <dgm:t>
        <a:bodyPr/>
        <a:lstStyle/>
        <a:p>
          <a:endParaRPr lang="es-ES"/>
        </a:p>
      </dgm:t>
    </dgm:pt>
    <dgm:pt modelId="{D407B6A1-B5D8-46A0-8600-B0F1B3CF786B}" type="pres">
      <dgm:prSet presAssocID="{6C8BE8B2-A532-4C61-BFAB-48D153FD6636}" presName="hierRoot2" presStyleCnt="0">
        <dgm:presLayoutVars>
          <dgm:hierBranch val="init"/>
        </dgm:presLayoutVars>
      </dgm:prSet>
      <dgm:spPr/>
    </dgm:pt>
    <dgm:pt modelId="{16270D6D-A0A1-43D1-A215-FA5B457813DA}" type="pres">
      <dgm:prSet presAssocID="{6C8BE8B2-A532-4C61-BFAB-48D153FD6636}" presName="rootComposite" presStyleCnt="0"/>
      <dgm:spPr/>
    </dgm:pt>
    <dgm:pt modelId="{E9974401-BBBE-441C-83C5-1B36DBC30548}" type="pres">
      <dgm:prSet presAssocID="{6C8BE8B2-A532-4C61-BFAB-48D153FD6636}" presName="rootText" presStyleLbl="node2" presStyleIdx="0" presStyleCnt="5">
        <dgm:presLayoutVars>
          <dgm:chPref val="3"/>
        </dgm:presLayoutVars>
      </dgm:prSet>
      <dgm:spPr/>
      <dgm:t>
        <a:bodyPr/>
        <a:lstStyle/>
        <a:p>
          <a:endParaRPr lang="es-ES"/>
        </a:p>
      </dgm:t>
    </dgm:pt>
    <dgm:pt modelId="{E83A862F-A428-4A05-A434-BD939A2CCAF3}" type="pres">
      <dgm:prSet presAssocID="{6C8BE8B2-A532-4C61-BFAB-48D153FD6636}" presName="rootConnector" presStyleLbl="node2" presStyleIdx="0" presStyleCnt="5"/>
      <dgm:spPr/>
      <dgm:t>
        <a:bodyPr/>
        <a:lstStyle/>
        <a:p>
          <a:endParaRPr lang="es-ES"/>
        </a:p>
      </dgm:t>
    </dgm:pt>
    <dgm:pt modelId="{FA243EB1-7119-4AE0-B1F3-3965B058EFF5}" type="pres">
      <dgm:prSet presAssocID="{6C8BE8B2-A532-4C61-BFAB-48D153FD6636}" presName="hierChild4" presStyleCnt="0"/>
      <dgm:spPr/>
    </dgm:pt>
    <dgm:pt modelId="{827195A0-58D4-43BA-8620-35035DDB40EC}" type="pres">
      <dgm:prSet presAssocID="{C1C81750-225F-4F9A-A024-4447F52C146E}" presName="Name37" presStyleLbl="parChTrans1D3" presStyleIdx="0" presStyleCnt="10"/>
      <dgm:spPr/>
      <dgm:t>
        <a:bodyPr/>
        <a:lstStyle/>
        <a:p>
          <a:endParaRPr lang="es-ES"/>
        </a:p>
      </dgm:t>
    </dgm:pt>
    <dgm:pt modelId="{BEB58214-C22B-4E7D-A1F5-42C2C08AAAC2}" type="pres">
      <dgm:prSet presAssocID="{DE0E7D71-4A46-4D8C-A1F1-873D584AAC25}" presName="hierRoot2" presStyleCnt="0">
        <dgm:presLayoutVars>
          <dgm:hierBranch val="init"/>
        </dgm:presLayoutVars>
      </dgm:prSet>
      <dgm:spPr/>
    </dgm:pt>
    <dgm:pt modelId="{33855847-E08B-42A4-856A-58685FBEB612}" type="pres">
      <dgm:prSet presAssocID="{DE0E7D71-4A46-4D8C-A1F1-873D584AAC25}" presName="rootComposite" presStyleCnt="0"/>
      <dgm:spPr/>
    </dgm:pt>
    <dgm:pt modelId="{2174E7E5-2C3C-4573-80E5-805791C0E054}" type="pres">
      <dgm:prSet presAssocID="{DE0E7D71-4A46-4D8C-A1F1-873D584AAC25}" presName="rootText" presStyleLbl="node3" presStyleIdx="0" presStyleCnt="10">
        <dgm:presLayoutVars>
          <dgm:chPref val="3"/>
        </dgm:presLayoutVars>
      </dgm:prSet>
      <dgm:spPr/>
      <dgm:t>
        <a:bodyPr/>
        <a:lstStyle/>
        <a:p>
          <a:endParaRPr lang="es-ES"/>
        </a:p>
      </dgm:t>
    </dgm:pt>
    <dgm:pt modelId="{D94B52CD-7D2C-4D08-87C4-687ACC35F0A8}" type="pres">
      <dgm:prSet presAssocID="{DE0E7D71-4A46-4D8C-A1F1-873D584AAC25}" presName="rootConnector" presStyleLbl="node3" presStyleIdx="0" presStyleCnt="10"/>
      <dgm:spPr/>
      <dgm:t>
        <a:bodyPr/>
        <a:lstStyle/>
        <a:p>
          <a:endParaRPr lang="es-ES"/>
        </a:p>
      </dgm:t>
    </dgm:pt>
    <dgm:pt modelId="{B721D360-0E6C-48C7-9448-C1F7786415EE}" type="pres">
      <dgm:prSet presAssocID="{DE0E7D71-4A46-4D8C-A1F1-873D584AAC25}" presName="hierChild4" presStyleCnt="0"/>
      <dgm:spPr/>
    </dgm:pt>
    <dgm:pt modelId="{452D1077-065F-4DF5-8500-BE5310F3B5BD}" type="pres">
      <dgm:prSet presAssocID="{DE0E7D71-4A46-4D8C-A1F1-873D584AAC25}" presName="hierChild5" presStyleCnt="0"/>
      <dgm:spPr/>
    </dgm:pt>
    <dgm:pt modelId="{CC59AFDF-6892-4CEB-ACD3-260E4A14A46B}" type="pres">
      <dgm:prSet presAssocID="{36343723-C346-4ADF-8026-54E2EE4DA1A0}" presName="Name37" presStyleLbl="parChTrans1D3" presStyleIdx="1" presStyleCnt="10"/>
      <dgm:spPr/>
      <dgm:t>
        <a:bodyPr/>
        <a:lstStyle/>
        <a:p>
          <a:endParaRPr lang="es-ES"/>
        </a:p>
      </dgm:t>
    </dgm:pt>
    <dgm:pt modelId="{6A6FDD10-76A7-4FD7-B219-C2C48B74CE86}" type="pres">
      <dgm:prSet presAssocID="{641ED70D-B949-45A7-B030-3A92179BD7DB}" presName="hierRoot2" presStyleCnt="0">
        <dgm:presLayoutVars>
          <dgm:hierBranch val="init"/>
        </dgm:presLayoutVars>
      </dgm:prSet>
      <dgm:spPr/>
    </dgm:pt>
    <dgm:pt modelId="{36592AFD-BB2D-4DEE-9A77-8CC1C0B38D0D}" type="pres">
      <dgm:prSet presAssocID="{641ED70D-B949-45A7-B030-3A92179BD7DB}" presName="rootComposite" presStyleCnt="0"/>
      <dgm:spPr/>
    </dgm:pt>
    <dgm:pt modelId="{66195E15-7E04-444D-9247-288B2520CC2C}" type="pres">
      <dgm:prSet presAssocID="{641ED70D-B949-45A7-B030-3A92179BD7DB}" presName="rootText" presStyleLbl="node3" presStyleIdx="1" presStyleCnt="10">
        <dgm:presLayoutVars>
          <dgm:chPref val="3"/>
        </dgm:presLayoutVars>
      </dgm:prSet>
      <dgm:spPr/>
      <dgm:t>
        <a:bodyPr/>
        <a:lstStyle/>
        <a:p>
          <a:endParaRPr lang="es-ES"/>
        </a:p>
      </dgm:t>
    </dgm:pt>
    <dgm:pt modelId="{EF759DC4-02DC-43A9-93A0-FF2FA4CED4BD}" type="pres">
      <dgm:prSet presAssocID="{641ED70D-B949-45A7-B030-3A92179BD7DB}" presName="rootConnector" presStyleLbl="node3" presStyleIdx="1" presStyleCnt="10"/>
      <dgm:spPr/>
      <dgm:t>
        <a:bodyPr/>
        <a:lstStyle/>
        <a:p>
          <a:endParaRPr lang="es-ES"/>
        </a:p>
      </dgm:t>
    </dgm:pt>
    <dgm:pt modelId="{95FB1791-AE0C-4085-AF75-EC76BF2F7421}" type="pres">
      <dgm:prSet presAssocID="{641ED70D-B949-45A7-B030-3A92179BD7DB}" presName="hierChild4" presStyleCnt="0"/>
      <dgm:spPr/>
    </dgm:pt>
    <dgm:pt modelId="{B72A3B61-E204-41D1-B99A-485E354ED15D}" type="pres">
      <dgm:prSet presAssocID="{641ED70D-B949-45A7-B030-3A92179BD7DB}" presName="hierChild5" presStyleCnt="0"/>
      <dgm:spPr/>
    </dgm:pt>
    <dgm:pt modelId="{0B6A6050-6B1E-42FE-9E76-83FF75606880}" type="pres">
      <dgm:prSet presAssocID="{A06E07A6-2A00-41EC-8356-CD1350BB16A4}" presName="Name37" presStyleLbl="parChTrans1D3" presStyleIdx="2" presStyleCnt="10"/>
      <dgm:spPr/>
      <dgm:t>
        <a:bodyPr/>
        <a:lstStyle/>
        <a:p>
          <a:endParaRPr lang="es-ES"/>
        </a:p>
      </dgm:t>
    </dgm:pt>
    <dgm:pt modelId="{71E017D2-56FC-4360-9336-BA58843380BB}" type="pres">
      <dgm:prSet presAssocID="{0D871891-E6CE-4944-AF47-CA15300DBB03}" presName="hierRoot2" presStyleCnt="0">
        <dgm:presLayoutVars>
          <dgm:hierBranch val="init"/>
        </dgm:presLayoutVars>
      </dgm:prSet>
      <dgm:spPr/>
    </dgm:pt>
    <dgm:pt modelId="{F058648E-25DA-4F4D-8ACB-50D7CDD34938}" type="pres">
      <dgm:prSet presAssocID="{0D871891-E6CE-4944-AF47-CA15300DBB03}" presName="rootComposite" presStyleCnt="0"/>
      <dgm:spPr/>
    </dgm:pt>
    <dgm:pt modelId="{A7A7FD7E-C0A5-4BC5-B098-958B62CB2BB0}" type="pres">
      <dgm:prSet presAssocID="{0D871891-E6CE-4944-AF47-CA15300DBB03}" presName="rootText" presStyleLbl="node3" presStyleIdx="2" presStyleCnt="10">
        <dgm:presLayoutVars>
          <dgm:chPref val="3"/>
        </dgm:presLayoutVars>
      </dgm:prSet>
      <dgm:spPr/>
      <dgm:t>
        <a:bodyPr/>
        <a:lstStyle/>
        <a:p>
          <a:endParaRPr lang="es-ES"/>
        </a:p>
      </dgm:t>
    </dgm:pt>
    <dgm:pt modelId="{C687BBE6-3A74-4A6F-A950-836176D28608}" type="pres">
      <dgm:prSet presAssocID="{0D871891-E6CE-4944-AF47-CA15300DBB03}" presName="rootConnector" presStyleLbl="node3" presStyleIdx="2" presStyleCnt="10"/>
      <dgm:spPr/>
      <dgm:t>
        <a:bodyPr/>
        <a:lstStyle/>
        <a:p>
          <a:endParaRPr lang="es-ES"/>
        </a:p>
      </dgm:t>
    </dgm:pt>
    <dgm:pt modelId="{F6B1CAB9-7974-4159-A88F-606B95197A4A}" type="pres">
      <dgm:prSet presAssocID="{0D871891-E6CE-4944-AF47-CA15300DBB03}" presName="hierChild4" presStyleCnt="0"/>
      <dgm:spPr/>
    </dgm:pt>
    <dgm:pt modelId="{C361B02C-2F2E-45A5-93C2-DD3B8AF3A157}" type="pres">
      <dgm:prSet presAssocID="{0D871891-E6CE-4944-AF47-CA15300DBB03}" presName="hierChild5" presStyleCnt="0"/>
      <dgm:spPr/>
    </dgm:pt>
    <dgm:pt modelId="{F694B691-AE56-4A58-8728-8EDD04AC0906}" type="pres">
      <dgm:prSet presAssocID="{6C8BE8B2-A532-4C61-BFAB-48D153FD6636}" presName="hierChild5" presStyleCnt="0"/>
      <dgm:spPr/>
    </dgm:pt>
    <dgm:pt modelId="{783BFBC1-D715-4689-988B-3A5AA0A99701}" type="pres">
      <dgm:prSet presAssocID="{2DE774A4-30BD-4D4A-8480-2BB4CCF77364}" presName="Name37" presStyleLbl="parChTrans1D2" presStyleIdx="1" presStyleCnt="5"/>
      <dgm:spPr/>
      <dgm:t>
        <a:bodyPr/>
        <a:lstStyle/>
        <a:p>
          <a:endParaRPr lang="es-ES"/>
        </a:p>
      </dgm:t>
    </dgm:pt>
    <dgm:pt modelId="{A9A672FC-3278-44B6-B9CE-1DA8DFB23B66}" type="pres">
      <dgm:prSet presAssocID="{6294D633-8686-4C66-8AE1-68F4A79040AC}" presName="hierRoot2" presStyleCnt="0">
        <dgm:presLayoutVars>
          <dgm:hierBranch val="init"/>
        </dgm:presLayoutVars>
      </dgm:prSet>
      <dgm:spPr/>
    </dgm:pt>
    <dgm:pt modelId="{430514A5-B558-4890-80AE-C30344E3678C}" type="pres">
      <dgm:prSet presAssocID="{6294D633-8686-4C66-8AE1-68F4A79040AC}" presName="rootComposite" presStyleCnt="0"/>
      <dgm:spPr/>
    </dgm:pt>
    <dgm:pt modelId="{DE8FC2DC-C651-4A8A-B816-384311219C7C}" type="pres">
      <dgm:prSet presAssocID="{6294D633-8686-4C66-8AE1-68F4A79040AC}" presName="rootText" presStyleLbl="node2" presStyleIdx="1" presStyleCnt="5">
        <dgm:presLayoutVars>
          <dgm:chPref val="3"/>
        </dgm:presLayoutVars>
      </dgm:prSet>
      <dgm:spPr/>
      <dgm:t>
        <a:bodyPr/>
        <a:lstStyle/>
        <a:p>
          <a:endParaRPr lang="es-ES"/>
        </a:p>
      </dgm:t>
    </dgm:pt>
    <dgm:pt modelId="{4D14C7CA-9C71-4792-8E99-50CE97C0FE0D}" type="pres">
      <dgm:prSet presAssocID="{6294D633-8686-4C66-8AE1-68F4A79040AC}" presName="rootConnector" presStyleLbl="node2" presStyleIdx="1" presStyleCnt="5"/>
      <dgm:spPr/>
      <dgm:t>
        <a:bodyPr/>
        <a:lstStyle/>
        <a:p>
          <a:endParaRPr lang="es-ES"/>
        </a:p>
      </dgm:t>
    </dgm:pt>
    <dgm:pt modelId="{89C8844E-E327-4BEA-AFBA-DC881FD58F30}" type="pres">
      <dgm:prSet presAssocID="{6294D633-8686-4C66-8AE1-68F4A79040AC}" presName="hierChild4" presStyleCnt="0"/>
      <dgm:spPr/>
    </dgm:pt>
    <dgm:pt modelId="{01565EC3-5A0F-403A-A5A8-4577F3A7ABA7}" type="pres">
      <dgm:prSet presAssocID="{F33FC3DA-1E4E-46C8-A7A6-A65827E3E330}" presName="Name37" presStyleLbl="parChTrans1D3" presStyleIdx="3" presStyleCnt="10"/>
      <dgm:spPr/>
      <dgm:t>
        <a:bodyPr/>
        <a:lstStyle/>
        <a:p>
          <a:endParaRPr lang="es-ES"/>
        </a:p>
      </dgm:t>
    </dgm:pt>
    <dgm:pt modelId="{9202F5CE-0F5D-4176-BEAF-19230CEAAA8E}" type="pres">
      <dgm:prSet presAssocID="{B1A64D12-B769-41AB-8C4E-04A6FFF5809F}" presName="hierRoot2" presStyleCnt="0">
        <dgm:presLayoutVars>
          <dgm:hierBranch val="init"/>
        </dgm:presLayoutVars>
      </dgm:prSet>
      <dgm:spPr/>
    </dgm:pt>
    <dgm:pt modelId="{01F18CEF-F0A9-47D1-A63B-044352AA56F0}" type="pres">
      <dgm:prSet presAssocID="{B1A64D12-B769-41AB-8C4E-04A6FFF5809F}" presName="rootComposite" presStyleCnt="0"/>
      <dgm:spPr/>
    </dgm:pt>
    <dgm:pt modelId="{28C3BD3F-E1BE-4F0B-B7F4-635E64177FFC}" type="pres">
      <dgm:prSet presAssocID="{B1A64D12-B769-41AB-8C4E-04A6FFF5809F}" presName="rootText" presStyleLbl="node3" presStyleIdx="3" presStyleCnt="10">
        <dgm:presLayoutVars>
          <dgm:chPref val="3"/>
        </dgm:presLayoutVars>
      </dgm:prSet>
      <dgm:spPr/>
      <dgm:t>
        <a:bodyPr/>
        <a:lstStyle/>
        <a:p>
          <a:endParaRPr lang="es-ES"/>
        </a:p>
      </dgm:t>
    </dgm:pt>
    <dgm:pt modelId="{45476C88-665F-4743-8944-9E40298C0A6D}" type="pres">
      <dgm:prSet presAssocID="{B1A64D12-B769-41AB-8C4E-04A6FFF5809F}" presName="rootConnector" presStyleLbl="node3" presStyleIdx="3" presStyleCnt="10"/>
      <dgm:spPr/>
      <dgm:t>
        <a:bodyPr/>
        <a:lstStyle/>
        <a:p>
          <a:endParaRPr lang="es-ES"/>
        </a:p>
      </dgm:t>
    </dgm:pt>
    <dgm:pt modelId="{CBB24FB2-FEDD-4C7A-9876-51E88D24F210}" type="pres">
      <dgm:prSet presAssocID="{B1A64D12-B769-41AB-8C4E-04A6FFF5809F}" presName="hierChild4" presStyleCnt="0"/>
      <dgm:spPr/>
    </dgm:pt>
    <dgm:pt modelId="{3552A278-7DFC-412C-81B5-F4790C7E4389}" type="pres">
      <dgm:prSet presAssocID="{B1A64D12-B769-41AB-8C4E-04A6FFF5809F}" presName="hierChild5" presStyleCnt="0"/>
      <dgm:spPr/>
    </dgm:pt>
    <dgm:pt modelId="{42ACA749-16EA-4125-9E01-BB1B131D89DF}" type="pres">
      <dgm:prSet presAssocID="{DFD74C7C-DE0F-41E2-A24D-8FAE996B38C8}" presName="Name37" presStyleLbl="parChTrans1D3" presStyleIdx="4" presStyleCnt="10"/>
      <dgm:spPr/>
      <dgm:t>
        <a:bodyPr/>
        <a:lstStyle/>
        <a:p>
          <a:endParaRPr lang="es-ES"/>
        </a:p>
      </dgm:t>
    </dgm:pt>
    <dgm:pt modelId="{3B3F950A-DF61-4D9A-903B-62083CB4E7FE}" type="pres">
      <dgm:prSet presAssocID="{289D6088-D135-4CF0-9C46-8F2912D1BEB4}" presName="hierRoot2" presStyleCnt="0">
        <dgm:presLayoutVars>
          <dgm:hierBranch val="init"/>
        </dgm:presLayoutVars>
      </dgm:prSet>
      <dgm:spPr/>
    </dgm:pt>
    <dgm:pt modelId="{7231E0CE-912F-4B21-9DD5-0ED87403F96B}" type="pres">
      <dgm:prSet presAssocID="{289D6088-D135-4CF0-9C46-8F2912D1BEB4}" presName="rootComposite" presStyleCnt="0"/>
      <dgm:spPr/>
    </dgm:pt>
    <dgm:pt modelId="{48F13FDC-3829-4124-8403-70A988062E6F}" type="pres">
      <dgm:prSet presAssocID="{289D6088-D135-4CF0-9C46-8F2912D1BEB4}" presName="rootText" presStyleLbl="node3" presStyleIdx="4" presStyleCnt="10">
        <dgm:presLayoutVars>
          <dgm:chPref val="3"/>
        </dgm:presLayoutVars>
      </dgm:prSet>
      <dgm:spPr/>
      <dgm:t>
        <a:bodyPr/>
        <a:lstStyle/>
        <a:p>
          <a:endParaRPr lang="es-ES"/>
        </a:p>
      </dgm:t>
    </dgm:pt>
    <dgm:pt modelId="{4D36103C-3BCB-488B-9FA9-EB894DB10820}" type="pres">
      <dgm:prSet presAssocID="{289D6088-D135-4CF0-9C46-8F2912D1BEB4}" presName="rootConnector" presStyleLbl="node3" presStyleIdx="4" presStyleCnt="10"/>
      <dgm:spPr/>
      <dgm:t>
        <a:bodyPr/>
        <a:lstStyle/>
        <a:p>
          <a:endParaRPr lang="es-ES"/>
        </a:p>
      </dgm:t>
    </dgm:pt>
    <dgm:pt modelId="{5E566BCB-9663-4D0A-B206-4D3D563E7886}" type="pres">
      <dgm:prSet presAssocID="{289D6088-D135-4CF0-9C46-8F2912D1BEB4}" presName="hierChild4" presStyleCnt="0"/>
      <dgm:spPr/>
    </dgm:pt>
    <dgm:pt modelId="{10FFCE58-3878-404A-95DA-9CC81F4C39A0}" type="pres">
      <dgm:prSet presAssocID="{289D6088-D135-4CF0-9C46-8F2912D1BEB4}" presName="hierChild5" presStyleCnt="0"/>
      <dgm:spPr/>
    </dgm:pt>
    <dgm:pt modelId="{DFA86F73-F713-48EA-8FEF-062226CC9348}" type="pres">
      <dgm:prSet presAssocID="{6294D633-8686-4C66-8AE1-68F4A79040AC}" presName="hierChild5" presStyleCnt="0"/>
      <dgm:spPr/>
    </dgm:pt>
    <dgm:pt modelId="{8C3FB7ED-46AB-49FD-8F98-33C71E68FF64}" type="pres">
      <dgm:prSet presAssocID="{65730D3D-9856-41C0-9755-DF9AF7539AFD}" presName="Name37" presStyleLbl="parChTrans1D2" presStyleIdx="2" presStyleCnt="5"/>
      <dgm:spPr/>
      <dgm:t>
        <a:bodyPr/>
        <a:lstStyle/>
        <a:p>
          <a:endParaRPr lang="es-ES"/>
        </a:p>
      </dgm:t>
    </dgm:pt>
    <dgm:pt modelId="{F71EBCBF-E0CF-416F-9FCC-E051BEED29A6}" type="pres">
      <dgm:prSet presAssocID="{1E565484-3A31-4F40-B290-D721B6DC0D80}" presName="hierRoot2" presStyleCnt="0">
        <dgm:presLayoutVars>
          <dgm:hierBranch val="init"/>
        </dgm:presLayoutVars>
      </dgm:prSet>
      <dgm:spPr/>
    </dgm:pt>
    <dgm:pt modelId="{31549438-E51B-42F3-9729-2453AF50DC61}" type="pres">
      <dgm:prSet presAssocID="{1E565484-3A31-4F40-B290-D721B6DC0D80}" presName="rootComposite" presStyleCnt="0"/>
      <dgm:spPr/>
    </dgm:pt>
    <dgm:pt modelId="{44E2709A-9F9A-4056-844D-7931CB12901C}" type="pres">
      <dgm:prSet presAssocID="{1E565484-3A31-4F40-B290-D721B6DC0D80}" presName="rootText" presStyleLbl="node2" presStyleIdx="2" presStyleCnt="5">
        <dgm:presLayoutVars>
          <dgm:chPref val="3"/>
        </dgm:presLayoutVars>
      </dgm:prSet>
      <dgm:spPr/>
      <dgm:t>
        <a:bodyPr/>
        <a:lstStyle/>
        <a:p>
          <a:endParaRPr lang="es-ES"/>
        </a:p>
      </dgm:t>
    </dgm:pt>
    <dgm:pt modelId="{5CD2CD7D-42CD-41B2-A53A-ABBDC030C607}" type="pres">
      <dgm:prSet presAssocID="{1E565484-3A31-4F40-B290-D721B6DC0D80}" presName="rootConnector" presStyleLbl="node2" presStyleIdx="2" presStyleCnt="5"/>
      <dgm:spPr/>
      <dgm:t>
        <a:bodyPr/>
        <a:lstStyle/>
        <a:p>
          <a:endParaRPr lang="es-ES"/>
        </a:p>
      </dgm:t>
    </dgm:pt>
    <dgm:pt modelId="{00F1FE07-E2BE-4E2D-A14F-EA741417136B}" type="pres">
      <dgm:prSet presAssocID="{1E565484-3A31-4F40-B290-D721B6DC0D80}" presName="hierChild4" presStyleCnt="0"/>
      <dgm:spPr/>
    </dgm:pt>
    <dgm:pt modelId="{4D59917D-5A8C-433F-B1FD-94CC7BB47DFA}" type="pres">
      <dgm:prSet presAssocID="{1E565484-3A31-4F40-B290-D721B6DC0D80}" presName="hierChild5" presStyleCnt="0"/>
      <dgm:spPr/>
    </dgm:pt>
    <dgm:pt modelId="{95D50BF4-5C73-4927-A906-818950CCE52A}" type="pres">
      <dgm:prSet presAssocID="{B1142381-4F7F-4872-8C18-F45AD08EDDA5}" presName="Name37" presStyleLbl="parChTrans1D2" presStyleIdx="3" presStyleCnt="5"/>
      <dgm:spPr/>
      <dgm:t>
        <a:bodyPr/>
        <a:lstStyle/>
        <a:p>
          <a:endParaRPr lang="es-ES"/>
        </a:p>
      </dgm:t>
    </dgm:pt>
    <dgm:pt modelId="{5710E678-C06F-4C63-BA02-9213A5CA2989}" type="pres">
      <dgm:prSet presAssocID="{9C9A63A7-FD37-4974-BACC-D58C5C2F7992}" presName="hierRoot2" presStyleCnt="0">
        <dgm:presLayoutVars>
          <dgm:hierBranch val="init"/>
        </dgm:presLayoutVars>
      </dgm:prSet>
      <dgm:spPr/>
    </dgm:pt>
    <dgm:pt modelId="{8B134B21-A993-4489-A4BE-FB976855B976}" type="pres">
      <dgm:prSet presAssocID="{9C9A63A7-FD37-4974-BACC-D58C5C2F7992}" presName="rootComposite" presStyleCnt="0"/>
      <dgm:spPr/>
    </dgm:pt>
    <dgm:pt modelId="{1B1643CD-5100-4715-AFF4-95BF80F9D713}" type="pres">
      <dgm:prSet presAssocID="{9C9A63A7-FD37-4974-BACC-D58C5C2F7992}" presName="rootText" presStyleLbl="node2" presStyleIdx="3" presStyleCnt="5">
        <dgm:presLayoutVars>
          <dgm:chPref val="3"/>
        </dgm:presLayoutVars>
      </dgm:prSet>
      <dgm:spPr/>
      <dgm:t>
        <a:bodyPr/>
        <a:lstStyle/>
        <a:p>
          <a:endParaRPr lang="es-ES"/>
        </a:p>
      </dgm:t>
    </dgm:pt>
    <dgm:pt modelId="{A5D58692-D42C-49C8-9AB8-06B6AEFB8E14}" type="pres">
      <dgm:prSet presAssocID="{9C9A63A7-FD37-4974-BACC-D58C5C2F7992}" presName="rootConnector" presStyleLbl="node2" presStyleIdx="3" presStyleCnt="5"/>
      <dgm:spPr/>
      <dgm:t>
        <a:bodyPr/>
        <a:lstStyle/>
        <a:p>
          <a:endParaRPr lang="es-ES"/>
        </a:p>
      </dgm:t>
    </dgm:pt>
    <dgm:pt modelId="{48B9A0B4-B6DB-4BB5-BC8E-CF2CF3759892}" type="pres">
      <dgm:prSet presAssocID="{9C9A63A7-FD37-4974-BACC-D58C5C2F7992}" presName="hierChild4" presStyleCnt="0"/>
      <dgm:spPr/>
    </dgm:pt>
    <dgm:pt modelId="{AA95E610-38CC-4658-ADBE-BD052182A230}" type="pres">
      <dgm:prSet presAssocID="{976E535C-0688-448F-8735-967959EC351B}" presName="Name37" presStyleLbl="parChTrans1D3" presStyleIdx="5" presStyleCnt="10"/>
      <dgm:spPr/>
      <dgm:t>
        <a:bodyPr/>
        <a:lstStyle/>
        <a:p>
          <a:endParaRPr lang="es-ES"/>
        </a:p>
      </dgm:t>
    </dgm:pt>
    <dgm:pt modelId="{021FD05F-24FF-4A37-8FFB-39E57326ACBD}" type="pres">
      <dgm:prSet presAssocID="{4C444561-6C78-4B0C-BC79-6B3DF8370733}" presName="hierRoot2" presStyleCnt="0">
        <dgm:presLayoutVars>
          <dgm:hierBranch val="init"/>
        </dgm:presLayoutVars>
      </dgm:prSet>
      <dgm:spPr/>
    </dgm:pt>
    <dgm:pt modelId="{1E6210A2-081E-4BE6-AAF6-7E63B4122295}" type="pres">
      <dgm:prSet presAssocID="{4C444561-6C78-4B0C-BC79-6B3DF8370733}" presName="rootComposite" presStyleCnt="0"/>
      <dgm:spPr/>
    </dgm:pt>
    <dgm:pt modelId="{FE5D1782-C475-4910-BC63-16989155E0E9}" type="pres">
      <dgm:prSet presAssocID="{4C444561-6C78-4B0C-BC79-6B3DF8370733}" presName="rootText" presStyleLbl="node3" presStyleIdx="5" presStyleCnt="10">
        <dgm:presLayoutVars>
          <dgm:chPref val="3"/>
        </dgm:presLayoutVars>
      </dgm:prSet>
      <dgm:spPr/>
      <dgm:t>
        <a:bodyPr/>
        <a:lstStyle/>
        <a:p>
          <a:endParaRPr lang="es-ES"/>
        </a:p>
      </dgm:t>
    </dgm:pt>
    <dgm:pt modelId="{46E285BE-EC6D-4238-B3A4-66943B39CE09}" type="pres">
      <dgm:prSet presAssocID="{4C444561-6C78-4B0C-BC79-6B3DF8370733}" presName="rootConnector" presStyleLbl="node3" presStyleIdx="5" presStyleCnt="10"/>
      <dgm:spPr/>
      <dgm:t>
        <a:bodyPr/>
        <a:lstStyle/>
        <a:p>
          <a:endParaRPr lang="es-ES"/>
        </a:p>
      </dgm:t>
    </dgm:pt>
    <dgm:pt modelId="{22B2F461-8D8D-4DE9-937A-3B48F2B54AD1}" type="pres">
      <dgm:prSet presAssocID="{4C444561-6C78-4B0C-BC79-6B3DF8370733}" presName="hierChild4" presStyleCnt="0"/>
      <dgm:spPr/>
    </dgm:pt>
    <dgm:pt modelId="{F908CAA4-AD12-4CB0-8025-7F3E526A0B2B}" type="pres">
      <dgm:prSet presAssocID="{4C444561-6C78-4B0C-BC79-6B3DF8370733}" presName="hierChild5" presStyleCnt="0"/>
      <dgm:spPr/>
    </dgm:pt>
    <dgm:pt modelId="{1B6CF5ED-A9C1-4A4B-AD22-E0844F8BFB91}" type="pres">
      <dgm:prSet presAssocID="{0E1EFD26-7592-48F5-A86A-51F10A7F66B1}" presName="Name37" presStyleLbl="parChTrans1D3" presStyleIdx="6" presStyleCnt="10"/>
      <dgm:spPr/>
      <dgm:t>
        <a:bodyPr/>
        <a:lstStyle/>
        <a:p>
          <a:endParaRPr lang="es-ES"/>
        </a:p>
      </dgm:t>
    </dgm:pt>
    <dgm:pt modelId="{647EB967-35F0-49B9-A7EA-1739AF0C9DDA}" type="pres">
      <dgm:prSet presAssocID="{13F68A90-0573-4CB4-AC0E-D0BEF29BD5CB}" presName="hierRoot2" presStyleCnt="0">
        <dgm:presLayoutVars>
          <dgm:hierBranch val="init"/>
        </dgm:presLayoutVars>
      </dgm:prSet>
      <dgm:spPr/>
    </dgm:pt>
    <dgm:pt modelId="{214CE22A-3741-4D7A-8296-87CAAF833D50}" type="pres">
      <dgm:prSet presAssocID="{13F68A90-0573-4CB4-AC0E-D0BEF29BD5CB}" presName="rootComposite" presStyleCnt="0"/>
      <dgm:spPr/>
    </dgm:pt>
    <dgm:pt modelId="{50F2F65F-5B6D-4E71-AF20-979D84EE4E0B}" type="pres">
      <dgm:prSet presAssocID="{13F68A90-0573-4CB4-AC0E-D0BEF29BD5CB}" presName="rootText" presStyleLbl="node3" presStyleIdx="6" presStyleCnt="10">
        <dgm:presLayoutVars>
          <dgm:chPref val="3"/>
        </dgm:presLayoutVars>
      </dgm:prSet>
      <dgm:spPr/>
      <dgm:t>
        <a:bodyPr/>
        <a:lstStyle/>
        <a:p>
          <a:endParaRPr lang="es-ES"/>
        </a:p>
      </dgm:t>
    </dgm:pt>
    <dgm:pt modelId="{2C44C345-9E5B-403A-9532-6837BB297809}" type="pres">
      <dgm:prSet presAssocID="{13F68A90-0573-4CB4-AC0E-D0BEF29BD5CB}" presName="rootConnector" presStyleLbl="node3" presStyleIdx="6" presStyleCnt="10"/>
      <dgm:spPr/>
      <dgm:t>
        <a:bodyPr/>
        <a:lstStyle/>
        <a:p>
          <a:endParaRPr lang="es-ES"/>
        </a:p>
      </dgm:t>
    </dgm:pt>
    <dgm:pt modelId="{39CE6F9E-DF10-4B5D-8B04-D749C1CF0F82}" type="pres">
      <dgm:prSet presAssocID="{13F68A90-0573-4CB4-AC0E-D0BEF29BD5CB}" presName="hierChild4" presStyleCnt="0"/>
      <dgm:spPr/>
    </dgm:pt>
    <dgm:pt modelId="{D9932906-E997-4B65-8EB7-420518D9AD85}" type="pres">
      <dgm:prSet presAssocID="{13F68A90-0573-4CB4-AC0E-D0BEF29BD5CB}" presName="hierChild5" presStyleCnt="0"/>
      <dgm:spPr/>
    </dgm:pt>
    <dgm:pt modelId="{97C036AC-43AB-4138-8FA7-D3EAE285F017}" type="pres">
      <dgm:prSet presAssocID="{9C9A63A7-FD37-4974-BACC-D58C5C2F7992}" presName="hierChild5" presStyleCnt="0"/>
      <dgm:spPr/>
    </dgm:pt>
    <dgm:pt modelId="{353BBAA3-95B3-4200-A077-D853611432B1}" type="pres">
      <dgm:prSet presAssocID="{EE76A675-231D-49A1-915C-405A83150BBB}" presName="Name37" presStyleLbl="parChTrans1D2" presStyleIdx="4" presStyleCnt="5"/>
      <dgm:spPr/>
      <dgm:t>
        <a:bodyPr/>
        <a:lstStyle/>
        <a:p>
          <a:endParaRPr lang="es-ES"/>
        </a:p>
      </dgm:t>
    </dgm:pt>
    <dgm:pt modelId="{97B7530D-CD7C-4E50-95DC-42D3CC093248}" type="pres">
      <dgm:prSet presAssocID="{F17FA547-42C1-40A7-A34E-2C959F1335D0}" presName="hierRoot2" presStyleCnt="0">
        <dgm:presLayoutVars>
          <dgm:hierBranch val="init"/>
        </dgm:presLayoutVars>
      </dgm:prSet>
      <dgm:spPr/>
    </dgm:pt>
    <dgm:pt modelId="{F9C487A4-7343-4BCC-97F9-DCC985F982F2}" type="pres">
      <dgm:prSet presAssocID="{F17FA547-42C1-40A7-A34E-2C959F1335D0}" presName="rootComposite" presStyleCnt="0"/>
      <dgm:spPr/>
    </dgm:pt>
    <dgm:pt modelId="{DDE5FF07-B5AE-4636-805B-48F272017924}" type="pres">
      <dgm:prSet presAssocID="{F17FA547-42C1-40A7-A34E-2C959F1335D0}" presName="rootText" presStyleLbl="node2" presStyleIdx="4" presStyleCnt="5">
        <dgm:presLayoutVars>
          <dgm:chPref val="3"/>
        </dgm:presLayoutVars>
      </dgm:prSet>
      <dgm:spPr/>
      <dgm:t>
        <a:bodyPr/>
        <a:lstStyle/>
        <a:p>
          <a:endParaRPr lang="es-ES"/>
        </a:p>
      </dgm:t>
    </dgm:pt>
    <dgm:pt modelId="{7C06E9CC-DBB0-414F-A21B-1810A46B3D1E}" type="pres">
      <dgm:prSet presAssocID="{F17FA547-42C1-40A7-A34E-2C959F1335D0}" presName="rootConnector" presStyleLbl="node2" presStyleIdx="4" presStyleCnt="5"/>
      <dgm:spPr/>
      <dgm:t>
        <a:bodyPr/>
        <a:lstStyle/>
        <a:p>
          <a:endParaRPr lang="es-ES"/>
        </a:p>
      </dgm:t>
    </dgm:pt>
    <dgm:pt modelId="{8480AFF7-CBEC-4459-94EC-893940FE2D28}" type="pres">
      <dgm:prSet presAssocID="{F17FA547-42C1-40A7-A34E-2C959F1335D0}" presName="hierChild4" presStyleCnt="0"/>
      <dgm:spPr/>
    </dgm:pt>
    <dgm:pt modelId="{70106A40-9B92-4DA7-9460-9060D6FCC300}" type="pres">
      <dgm:prSet presAssocID="{4499CB37-D018-4F94-960B-A2E6DB5D0309}" presName="Name37" presStyleLbl="parChTrans1D3" presStyleIdx="7" presStyleCnt="10"/>
      <dgm:spPr/>
      <dgm:t>
        <a:bodyPr/>
        <a:lstStyle/>
        <a:p>
          <a:endParaRPr lang="es-ES"/>
        </a:p>
      </dgm:t>
    </dgm:pt>
    <dgm:pt modelId="{78867DE1-7D94-43C8-B35D-79838F487850}" type="pres">
      <dgm:prSet presAssocID="{C49DF586-4D42-4EEB-9A91-329DFE7C3762}" presName="hierRoot2" presStyleCnt="0">
        <dgm:presLayoutVars>
          <dgm:hierBranch val="init"/>
        </dgm:presLayoutVars>
      </dgm:prSet>
      <dgm:spPr/>
    </dgm:pt>
    <dgm:pt modelId="{569E536B-6486-4DDA-AB18-34A2850C9E0B}" type="pres">
      <dgm:prSet presAssocID="{C49DF586-4D42-4EEB-9A91-329DFE7C3762}" presName="rootComposite" presStyleCnt="0"/>
      <dgm:spPr/>
    </dgm:pt>
    <dgm:pt modelId="{CED1642C-FF2A-4D50-B86B-5F12CD1A3EA8}" type="pres">
      <dgm:prSet presAssocID="{C49DF586-4D42-4EEB-9A91-329DFE7C3762}" presName="rootText" presStyleLbl="node3" presStyleIdx="7" presStyleCnt="10">
        <dgm:presLayoutVars>
          <dgm:chPref val="3"/>
        </dgm:presLayoutVars>
      </dgm:prSet>
      <dgm:spPr/>
      <dgm:t>
        <a:bodyPr/>
        <a:lstStyle/>
        <a:p>
          <a:endParaRPr lang="es-ES"/>
        </a:p>
      </dgm:t>
    </dgm:pt>
    <dgm:pt modelId="{2B09B104-8458-45B7-BE19-BE1AE370525E}" type="pres">
      <dgm:prSet presAssocID="{C49DF586-4D42-4EEB-9A91-329DFE7C3762}" presName="rootConnector" presStyleLbl="node3" presStyleIdx="7" presStyleCnt="10"/>
      <dgm:spPr/>
      <dgm:t>
        <a:bodyPr/>
        <a:lstStyle/>
        <a:p>
          <a:endParaRPr lang="es-ES"/>
        </a:p>
      </dgm:t>
    </dgm:pt>
    <dgm:pt modelId="{1E4D7923-A837-4D3E-B079-5E36E3F9D4F2}" type="pres">
      <dgm:prSet presAssocID="{C49DF586-4D42-4EEB-9A91-329DFE7C3762}" presName="hierChild4" presStyleCnt="0"/>
      <dgm:spPr/>
    </dgm:pt>
    <dgm:pt modelId="{9D0DD0BF-8409-4D7A-9BB1-CE1D6E23E9C9}" type="pres">
      <dgm:prSet presAssocID="{C49DF586-4D42-4EEB-9A91-329DFE7C3762}" presName="hierChild5" presStyleCnt="0"/>
      <dgm:spPr/>
    </dgm:pt>
    <dgm:pt modelId="{6B7288C5-6199-4F77-BBF8-CA17BBF433FB}" type="pres">
      <dgm:prSet presAssocID="{D93A0660-15B8-4440-AC01-411B9A2937AA}" presName="Name37" presStyleLbl="parChTrans1D3" presStyleIdx="8" presStyleCnt="10"/>
      <dgm:spPr/>
      <dgm:t>
        <a:bodyPr/>
        <a:lstStyle/>
        <a:p>
          <a:endParaRPr lang="es-ES"/>
        </a:p>
      </dgm:t>
    </dgm:pt>
    <dgm:pt modelId="{92A49345-5784-424E-ABCD-CBD32217DB0B}" type="pres">
      <dgm:prSet presAssocID="{D2F4014A-1CCB-4047-85D2-22D72C86715E}" presName="hierRoot2" presStyleCnt="0">
        <dgm:presLayoutVars>
          <dgm:hierBranch val="init"/>
        </dgm:presLayoutVars>
      </dgm:prSet>
      <dgm:spPr/>
    </dgm:pt>
    <dgm:pt modelId="{63AB47F8-4EDA-4499-813D-7E5319AAC010}" type="pres">
      <dgm:prSet presAssocID="{D2F4014A-1CCB-4047-85D2-22D72C86715E}" presName="rootComposite" presStyleCnt="0"/>
      <dgm:spPr/>
    </dgm:pt>
    <dgm:pt modelId="{649601FF-A0A6-4BD3-8ED4-296A2BF9C3FC}" type="pres">
      <dgm:prSet presAssocID="{D2F4014A-1CCB-4047-85D2-22D72C86715E}" presName="rootText" presStyleLbl="node3" presStyleIdx="8" presStyleCnt="10">
        <dgm:presLayoutVars>
          <dgm:chPref val="3"/>
        </dgm:presLayoutVars>
      </dgm:prSet>
      <dgm:spPr/>
      <dgm:t>
        <a:bodyPr/>
        <a:lstStyle/>
        <a:p>
          <a:endParaRPr lang="es-ES"/>
        </a:p>
      </dgm:t>
    </dgm:pt>
    <dgm:pt modelId="{CD219C2A-59B1-443C-B5A0-F284F1B20F61}" type="pres">
      <dgm:prSet presAssocID="{D2F4014A-1CCB-4047-85D2-22D72C86715E}" presName="rootConnector" presStyleLbl="node3" presStyleIdx="8" presStyleCnt="10"/>
      <dgm:spPr/>
      <dgm:t>
        <a:bodyPr/>
        <a:lstStyle/>
        <a:p>
          <a:endParaRPr lang="es-ES"/>
        </a:p>
      </dgm:t>
    </dgm:pt>
    <dgm:pt modelId="{1F4C66E5-461E-41AD-A78E-3B0D05D10D58}" type="pres">
      <dgm:prSet presAssocID="{D2F4014A-1CCB-4047-85D2-22D72C86715E}" presName="hierChild4" presStyleCnt="0"/>
      <dgm:spPr/>
    </dgm:pt>
    <dgm:pt modelId="{A3BDA5A9-2E81-4B38-BC36-775EC3231FF1}" type="pres">
      <dgm:prSet presAssocID="{D2F4014A-1CCB-4047-85D2-22D72C86715E}" presName="hierChild5" presStyleCnt="0"/>
      <dgm:spPr/>
    </dgm:pt>
    <dgm:pt modelId="{3E9FBE68-98A9-48D1-AA1F-72CCD87A3A36}" type="pres">
      <dgm:prSet presAssocID="{421F9BBD-11E4-40CB-8D3C-714AFBD1FC46}" presName="Name37" presStyleLbl="parChTrans1D3" presStyleIdx="9" presStyleCnt="10"/>
      <dgm:spPr/>
      <dgm:t>
        <a:bodyPr/>
        <a:lstStyle/>
        <a:p>
          <a:endParaRPr lang="es-ES"/>
        </a:p>
      </dgm:t>
    </dgm:pt>
    <dgm:pt modelId="{0E4D4FDA-E87A-4415-BD14-E617ED8C3F08}" type="pres">
      <dgm:prSet presAssocID="{6C6CDAD5-BD1A-4498-92AC-33AE860FA81F}" presName="hierRoot2" presStyleCnt="0">
        <dgm:presLayoutVars>
          <dgm:hierBranch val="init"/>
        </dgm:presLayoutVars>
      </dgm:prSet>
      <dgm:spPr/>
    </dgm:pt>
    <dgm:pt modelId="{43877230-3E14-4D41-8880-78C32C977CCC}" type="pres">
      <dgm:prSet presAssocID="{6C6CDAD5-BD1A-4498-92AC-33AE860FA81F}" presName="rootComposite" presStyleCnt="0"/>
      <dgm:spPr/>
    </dgm:pt>
    <dgm:pt modelId="{35CFA173-EA01-48AF-804A-4BF94C8E860D}" type="pres">
      <dgm:prSet presAssocID="{6C6CDAD5-BD1A-4498-92AC-33AE860FA81F}" presName="rootText" presStyleLbl="node3" presStyleIdx="9" presStyleCnt="10">
        <dgm:presLayoutVars>
          <dgm:chPref val="3"/>
        </dgm:presLayoutVars>
      </dgm:prSet>
      <dgm:spPr/>
      <dgm:t>
        <a:bodyPr/>
        <a:lstStyle/>
        <a:p>
          <a:endParaRPr lang="es-ES"/>
        </a:p>
      </dgm:t>
    </dgm:pt>
    <dgm:pt modelId="{EC37BCEE-8A7B-4FA6-AD0B-0C7745F8D726}" type="pres">
      <dgm:prSet presAssocID="{6C6CDAD5-BD1A-4498-92AC-33AE860FA81F}" presName="rootConnector" presStyleLbl="node3" presStyleIdx="9" presStyleCnt="10"/>
      <dgm:spPr/>
      <dgm:t>
        <a:bodyPr/>
        <a:lstStyle/>
        <a:p>
          <a:endParaRPr lang="es-ES"/>
        </a:p>
      </dgm:t>
    </dgm:pt>
    <dgm:pt modelId="{602041CC-E190-45D1-9746-9CAC4C6F5E4B}" type="pres">
      <dgm:prSet presAssocID="{6C6CDAD5-BD1A-4498-92AC-33AE860FA81F}" presName="hierChild4" presStyleCnt="0"/>
      <dgm:spPr/>
    </dgm:pt>
    <dgm:pt modelId="{806DD74A-A172-4270-A560-8455AF01546A}" type="pres">
      <dgm:prSet presAssocID="{6C6CDAD5-BD1A-4498-92AC-33AE860FA81F}" presName="hierChild5" presStyleCnt="0"/>
      <dgm:spPr/>
    </dgm:pt>
    <dgm:pt modelId="{EE1952E8-0F33-4533-8CD0-FFC1C0E1EC86}" type="pres">
      <dgm:prSet presAssocID="{F17FA547-42C1-40A7-A34E-2C959F1335D0}" presName="hierChild5" presStyleCnt="0"/>
      <dgm:spPr/>
    </dgm:pt>
    <dgm:pt modelId="{A4E30713-3BD4-4E6C-8E17-C16321A8FB53}" type="pres">
      <dgm:prSet presAssocID="{7562369C-8FE2-402A-BCBC-4452B2A21804}" presName="hierChild3" presStyleCnt="0"/>
      <dgm:spPr/>
    </dgm:pt>
  </dgm:ptLst>
  <dgm:cxnLst>
    <dgm:cxn modelId="{BE2C6453-9B8A-40A4-A9AB-5DD405F7437D}" srcId="{F17FA547-42C1-40A7-A34E-2C959F1335D0}" destId="{C49DF586-4D42-4EEB-9A91-329DFE7C3762}" srcOrd="0" destOrd="0" parTransId="{4499CB37-D018-4F94-960B-A2E6DB5D0309}" sibTransId="{578C4CCD-D0B1-4344-9D6D-E9E69D666A8D}"/>
    <dgm:cxn modelId="{1F630EAA-9A48-435D-9F0E-55150853384F}" type="presOf" srcId="{F33FC3DA-1E4E-46C8-A7A6-A65827E3E330}" destId="{01565EC3-5A0F-403A-A5A8-4577F3A7ABA7}" srcOrd="0" destOrd="0" presId="urn:microsoft.com/office/officeart/2005/8/layout/orgChart1"/>
    <dgm:cxn modelId="{5A955C0D-6610-4847-B7CC-BAEEB58013AD}" type="presOf" srcId="{4499CB37-D018-4F94-960B-A2E6DB5D0309}" destId="{70106A40-9B92-4DA7-9460-9060D6FCC300}" srcOrd="0" destOrd="0" presId="urn:microsoft.com/office/officeart/2005/8/layout/orgChart1"/>
    <dgm:cxn modelId="{E0B56EA5-C732-43FA-813D-2AD688C6B116}" type="presOf" srcId="{B1142381-4F7F-4872-8C18-F45AD08EDDA5}" destId="{95D50BF4-5C73-4927-A906-818950CCE52A}" srcOrd="0" destOrd="0" presId="urn:microsoft.com/office/officeart/2005/8/layout/orgChart1"/>
    <dgm:cxn modelId="{665ECB61-2756-4E06-83B6-F062236599FF}" type="presOf" srcId="{36343723-C346-4ADF-8026-54E2EE4DA1A0}" destId="{CC59AFDF-6892-4CEB-ACD3-260E4A14A46B}" srcOrd="0" destOrd="0" presId="urn:microsoft.com/office/officeart/2005/8/layout/orgChart1"/>
    <dgm:cxn modelId="{3B80F688-0133-4CC7-86CB-EFB30B0869BB}" type="presOf" srcId="{DE0E7D71-4A46-4D8C-A1F1-873D584AAC25}" destId="{D94B52CD-7D2C-4D08-87C4-687ACC35F0A8}" srcOrd="1" destOrd="0" presId="urn:microsoft.com/office/officeart/2005/8/layout/orgChart1"/>
    <dgm:cxn modelId="{BDD36DA9-AB99-4BCA-85D2-DBA639B280D1}" type="presOf" srcId="{D93A0660-15B8-4440-AC01-411B9A2937AA}" destId="{6B7288C5-6199-4F77-BBF8-CA17BBF433FB}" srcOrd="0" destOrd="0" presId="urn:microsoft.com/office/officeart/2005/8/layout/orgChart1"/>
    <dgm:cxn modelId="{42578FE6-1D43-4AA1-AD80-EF0CA1AA6B7F}" type="presOf" srcId="{0E1EFD26-7592-48F5-A86A-51F10A7F66B1}" destId="{1B6CF5ED-A9C1-4A4B-AD22-E0844F8BFB91}" srcOrd="0" destOrd="0" presId="urn:microsoft.com/office/officeart/2005/8/layout/orgChart1"/>
    <dgm:cxn modelId="{18012CF0-D2D3-4850-8DC7-BC029D09D135}" type="presOf" srcId="{6294D633-8686-4C66-8AE1-68F4A79040AC}" destId="{DE8FC2DC-C651-4A8A-B816-384311219C7C}" srcOrd="0" destOrd="0" presId="urn:microsoft.com/office/officeart/2005/8/layout/orgChart1"/>
    <dgm:cxn modelId="{865052CA-08A3-4A8F-BFBD-28152FF48C36}" srcId="{9C9A63A7-FD37-4974-BACC-D58C5C2F7992}" destId="{13F68A90-0573-4CB4-AC0E-D0BEF29BD5CB}" srcOrd="1" destOrd="0" parTransId="{0E1EFD26-7592-48F5-A86A-51F10A7F66B1}" sibTransId="{60045E0D-D6F3-4CAE-8BE1-6BF89C240164}"/>
    <dgm:cxn modelId="{A09F62B8-47CB-4431-A8EC-ACEAB486B573}" srcId="{6C8BE8B2-A532-4C61-BFAB-48D153FD6636}" destId="{0D871891-E6CE-4944-AF47-CA15300DBB03}" srcOrd="2" destOrd="0" parTransId="{A06E07A6-2A00-41EC-8356-CD1350BB16A4}" sibTransId="{C6CBAABB-59CC-43F9-B16A-302CB49E4220}"/>
    <dgm:cxn modelId="{FAF3593A-1188-4D1A-A208-C9AA5A2AB2FA}" type="presOf" srcId="{C1C81750-225F-4F9A-A024-4447F52C146E}" destId="{827195A0-58D4-43BA-8620-35035DDB40EC}" srcOrd="0" destOrd="0" presId="urn:microsoft.com/office/officeart/2005/8/layout/orgChart1"/>
    <dgm:cxn modelId="{90F9559F-1CCA-4D2D-8C99-2CD962B0817A}" type="presOf" srcId="{0D871891-E6CE-4944-AF47-CA15300DBB03}" destId="{A7A7FD7E-C0A5-4BC5-B098-958B62CB2BB0}" srcOrd="0" destOrd="0" presId="urn:microsoft.com/office/officeart/2005/8/layout/orgChart1"/>
    <dgm:cxn modelId="{339854A9-2D39-47AA-A1E1-6F7E6ECA6464}" type="presOf" srcId="{289D6088-D135-4CF0-9C46-8F2912D1BEB4}" destId="{4D36103C-3BCB-488B-9FA9-EB894DB10820}" srcOrd="1" destOrd="0" presId="urn:microsoft.com/office/officeart/2005/8/layout/orgChart1"/>
    <dgm:cxn modelId="{24D1DC82-D1D4-4A9F-AED2-6E971EC80376}" type="presOf" srcId="{D2F4014A-1CCB-4047-85D2-22D72C86715E}" destId="{CD219C2A-59B1-443C-B5A0-F284F1B20F61}" srcOrd="1" destOrd="0" presId="urn:microsoft.com/office/officeart/2005/8/layout/orgChart1"/>
    <dgm:cxn modelId="{17DDCE09-1D71-4B9D-B312-6179CFEBA020}" type="presOf" srcId="{F8AD67A9-28FF-4679-8FEC-C919F2ECFF92}" destId="{8346D431-C545-422F-B2A4-D69737BDA7CF}" srcOrd="0" destOrd="0" presId="urn:microsoft.com/office/officeart/2005/8/layout/orgChart1"/>
    <dgm:cxn modelId="{100B0396-66C3-4222-BB7F-E808199C7095}" type="presOf" srcId="{7562369C-8FE2-402A-BCBC-4452B2A21804}" destId="{2B19A4F8-89CF-418C-9B38-8607D4F164B4}" srcOrd="1" destOrd="0" presId="urn:microsoft.com/office/officeart/2005/8/layout/orgChart1"/>
    <dgm:cxn modelId="{BD5BB387-8806-4256-B519-CD6E75A885DE}" type="presOf" srcId="{65730D3D-9856-41C0-9755-DF9AF7539AFD}" destId="{8C3FB7ED-46AB-49FD-8F98-33C71E68FF64}" srcOrd="0" destOrd="0" presId="urn:microsoft.com/office/officeart/2005/8/layout/orgChart1"/>
    <dgm:cxn modelId="{0B3D35CA-F43D-4ED6-90AE-4125FE53B77B}" srcId="{7562369C-8FE2-402A-BCBC-4452B2A21804}" destId="{1E565484-3A31-4F40-B290-D721B6DC0D80}" srcOrd="2" destOrd="0" parTransId="{65730D3D-9856-41C0-9755-DF9AF7539AFD}" sibTransId="{7208B54F-8844-4482-91F5-9545B637DFD4}"/>
    <dgm:cxn modelId="{C31A1B8C-3BEF-43CF-870C-B6225E0041A4}" type="presOf" srcId="{1E565484-3A31-4F40-B290-D721B6DC0D80}" destId="{44E2709A-9F9A-4056-844D-7931CB12901C}" srcOrd="0" destOrd="0" presId="urn:microsoft.com/office/officeart/2005/8/layout/orgChart1"/>
    <dgm:cxn modelId="{1F8EE8B7-C0BC-4D59-993E-4DB155A09AD2}" type="presOf" srcId="{421F9BBD-11E4-40CB-8D3C-714AFBD1FC46}" destId="{3E9FBE68-98A9-48D1-AA1F-72CCD87A3A36}" srcOrd="0" destOrd="0" presId="urn:microsoft.com/office/officeart/2005/8/layout/orgChart1"/>
    <dgm:cxn modelId="{2B26E46C-A992-4137-98B4-5FA096E9A488}" type="presOf" srcId="{B1A64D12-B769-41AB-8C4E-04A6FFF5809F}" destId="{28C3BD3F-E1BE-4F0B-B7F4-635E64177FFC}" srcOrd="0" destOrd="0" presId="urn:microsoft.com/office/officeart/2005/8/layout/orgChart1"/>
    <dgm:cxn modelId="{A5200DE0-6B00-4AC9-9AEE-E637F831FF77}" type="presOf" srcId="{641ED70D-B949-45A7-B030-3A92179BD7DB}" destId="{EF759DC4-02DC-43A9-93A0-FF2FA4CED4BD}" srcOrd="1" destOrd="0" presId="urn:microsoft.com/office/officeart/2005/8/layout/orgChart1"/>
    <dgm:cxn modelId="{DDFCCB04-7EF2-4CAF-B9F7-7845B25A97BF}" type="presOf" srcId="{4C444561-6C78-4B0C-BC79-6B3DF8370733}" destId="{FE5D1782-C475-4910-BC63-16989155E0E9}" srcOrd="0" destOrd="0" presId="urn:microsoft.com/office/officeart/2005/8/layout/orgChart1"/>
    <dgm:cxn modelId="{12435F5F-EA74-4289-BD10-3AACAECFCCFB}" type="presOf" srcId="{F17FA547-42C1-40A7-A34E-2C959F1335D0}" destId="{DDE5FF07-B5AE-4636-805B-48F272017924}" srcOrd="0" destOrd="0" presId="urn:microsoft.com/office/officeart/2005/8/layout/orgChart1"/>
    <dgm:cxn modelId="{0261656D-E1A8-4B80-A3EB-153C0F0837F8}" type="presOf" srcId="{C49DF586-4D42-4EEB-9A91-329DFE7C3762}" destId="{2B09B104-8458-45B7-BE19-BE1AE370525E}" srcOrd="1" destOrd="0" presId="urn:microsoft.com/office/officeart/2005/8/layout/orgChart1"/>
    <dgm:cxn modelId="{975C2D73-2D96-4CEC-91D8-2BFE71AAE004}" type="presOf" srcId="{289D6088-D135-4CF0-9C46-8F2912D1BEB4}" destId="{48F13FDC-3829-4124-8403-70A988062E6F}" srcOrd="0" destOrd="0" presId="urn:microsoft.com/office/officeart/2005/8/layout/orgChart1"/>
    <dgm:cxn modelId="{635DB9BF-BF90-456A-96F6-C7A4C631451A}" type="presOf" srcId="{6294D633-8686-4C66-8AE1-68F4A79040AC}" destId="{4D14C7CA-9C71-4792-8E99-50CE97C0FE0D}" srcOrd="1" destOrd="0" presId="urn:microsoft.com/office/officeart/2005/8/layout/orgChart1"/>
    <dgm:cxn modelId="{1B2EB179-8B7D-42FF-9E01-54EEC4E223F0}" type="presOf" srcId="{6C8BE8B2-A532-4C61-BFAB-48D153FD6636}" destId="{E9974401-BBBE-441C-83C5-1B36DBC30548}" srcOrd="0" destOrd="0" presId="urn:microsoft.com/office/officeart/2005/8/layout/orgChart1"/>
    <dgm:cxn modelId="{7B2B8430-F9A9-42A1-8021-EBFCB2B0489D}" type="presOf" srcId="{1E565484-3A31-4F40-B290-D721B6DC0D80}" destId="{5CD2CD7D-42CD-41B2-A53A-ABBDC030C607}" srcOrd="1" destOrd="0" presId="urn:microsoft.com/office/officeart/2005/8/layout/orgChart1"/>
    <dgm:cxn modelId="{BD82A720-17AB-4A97-8E3F-49B2CF8B3345}" type="presOf" srcId="{C49DF586-4D42-4EEB-9A91-329DFE7C3762}" destId="{CED1642C-FF2A-4D50-B86B-5F12CD1A3EA8}" srcOrd="0" destOrd="0" presId="urn:microsoft.com/office/officeart/2005/8/layout/orgChart1"/>
    <dgm:cxn modelId="{FEC17A41-E12E-44F8-8BFB-5123F18C5184}" type="presOf" srcId="{EE76A675-231D-49A1-915C-405A83150BBB}" destId="{353BBAA3-95B3-4200-A077-D853611432B1}" srcOrd="0" destOrd="0" presId="urn:microsoft.com/office/officeart/2005/8/layout/orgChart1"/>
    <dgm:cxn modelId="{5BB55D09-E673-41EB-9C7D-23416DB2C07F}" srcId="{6C8BE8B2-A532-4C61-BFAB-48D153FD6636}" destId="{641ED70D-B949-45A7-B030-3A92179BD7DB}" srcOrd="1" destOrd="0" parTransId="{36343723-C346-4ADF-8026-54E2EE4DA1A0}" sibTransId="{0E66820F-7AC0-4448-8753-3A6CEA4811FE}"/>
    <dgm:cxn modelId="{CCC229E5-8140-4916-83AC-F7BCB3F3A4AB}" type="presOf" srcId="{ED1379A2-AA04-4C5F-883F-2DD43149AC4D}" destId="{E6D99B8F-337B-441D-9C5B-8B30A5901DCF}" srcOrd="0" destOrd="0" presId="urn:microsoft.com/office/officeart/2005/8/layout/orgChart1"/>
    <dgm:cxn modelId="{46DBB671-0F40-4AA8-B763-FD72FB7582B3}" type="presOf" srcId="{F17FA547-42C1-40A7-A34E-2C959F1335D0}" destId="{7C06E9CC-DBB0-414F-A21B-1810A46B3D1E}" srcOrd="1" destOrd="0" presId="urn:microsoft.com/office/officeart/2005/8/layout/orgChart1"/>
    <dgm:cxn modelId="{9A2D0BA2-2012-4C6E-834B-22DA7B29045D}" srcId="{F17FA547-42C1-40A7-A34E-2C959F1335D0}" destId="{6C6CDAD5-BD1A-4498-92AC-33AE860FA81F}" srcOrd="2" destOrd="0" parTransId="{421F9BBD-11E4-40CB-8D3C-714AFBD1FC46}" sibTransId="{5395BDF3-6D96-46A6-9EE6-7579C80D790B}"/>
    <dgm:cxn modelId="{744CCC84-E8FC-45A1-8603-F6073970975A}" srcId="{6294D633-8686-4C66-8AE1-68F4A79040AC}" destId="{289D6088-D135-4CF0-9C46-8F2912D1BEB4}" srcOrd="1" destOrd="0" parTransId="{DFD74C7C-DE0F-41E2-A24D-8FAE996B38C8}" sibTransId="{7F3681FE-F933-4C86-BEB4-1BBA6C8E8172}"/>
    <dgm:cxn modelId="{929B47D0-EA74-4F53-961D-DA45D29018EC}" type="presOf" srcId="{7562369C-8FE2-402A-BCBC-4452B2A21804}" destId="{1C11D68C-F675-490A-949C-642FE0BB13F2}" srcOrd="0" destOrd="0" presId="urn:microsoft.com/office/officeart/2005/8/layout/orgChart1"/>
    <dgm:cxn modelId="{D569E9D9-E27C-4F09-93B5-36C950DD926B}" srcId="{7562369C-8FE2-402A-BCBC-4452B2A21804}" destId="{F17FA547-42C1-40A7-A34E-2C959F1335D0}" srcOrd="4" destOrd="0" parTransId="{EE76A675-231D-49A1-915C-405A83150BBB}" sibTransId="{AC37E582-5578-4974-A2EC-6C48C6DB93AA}"/>
    <dgm:cxn modelId="{E04A3EDD-0762-4F72-876C-75CB46F493F7}" srcId="{ED1379A2-AA04-4C5F-883F-2DD43149AC4D}" destId="{7562369C-8FE2-402A-BCBC-4452B2A21804}" srcOrd="0" destOrd="0" parTransId="{F3A0243D-F907-4F62-98DE-E8CEF4E06473}" sibTransId="{0D2DCB39-7424-4D83-9547-2E96F24E5BFD}"/>
    <dgm:cxn modelId="{CB1AE5C9-ED2F-4D77-A4E2-51994354183D}" type="presOf" srcId="{9C9A63A7-FD37-4974-BACC-D58C5C2F7992}" destId="{A5D58692-D42C-49C8-9AB8-06B6AEFB8E14}" srcOrd="1" destOrd="0" presId="urn:microsoft.com/office/officeart/2005/8/layout/orgChart1"/>
    <dgm:cxn modelId="{EF755709-AF24-4855-BFCD-0161B5FCE7A2}" srcId="{7562369C-8FE2-402A-BCBC-4452B2A21804}" destId="{6C8BE8B2-A532-4C61-BFAB-48D153FD6636}" srcOrd="0" destOrd="0" parTransId="{F8AD67A9-28FF-4679-8FEC-C919F2ECFF92}" sibTransId="{AADEADD2-74DB-4323-94DF-C0D66CBDD582}"/>
    <dgm:cxn modelId="{A515917C-E67C-4D7C-B8B2-905C5A313B26}" srcId="{6294D633-8686-4C66-8AE1-68F4A79040AC}" destId="{B1A64D12-B769-41AB-8C4E-04A6FFF5809F}" srcOrd="0" destOrd="0" parTransId="{F33FC3DA-1E4E-46C8-A7A6-A65827E3E330}" sibTransId="{B94BAB80-D77D-4BD9-A19A-1CEC6304110D}"/>
    <dgm:cxn modelId="{F50797BD-BD2D-4125-857D-FE3E4E9FE1A2}" type="presOf" srcId="{976E535C-0688-448F-8735-967959EC351B}" destId="{AA95E610-38CC-4658-ADBE-BD052182A230}" srcOrd="0" destOrd="0" presId="urn:microsoft.com/office/officeart/2005/8/layout/orgChart1"/>
    <dgm:cxn modelId="{1C6E6EE1-080F-4F2A-B23F-068A2B23F54A}" type="presOf" srcId="{9C9A63A7-FD37-4974-BACC-D58C5C2F7992}" destId="{1B1643CD-5100-4715-AFF4-95BF80F9D713}" srcOrd="0" destOrd="0" presId="urn:microsoft.com/office/officeart/2005/8/layout/orgChart1"/>
    <dgm:cxn modelId="{6C8FC690-F1F1-4A83-AF17-880F45665964}" type="presOf" srcId="{2DE774A4-30BD-4D4A-8480-2BB4CCF77364}" destId="{783BFBC1-D715-4689-988B-3A5AA0A99701}" srcOrd="0" destOrd="0" presId="urn:microsoft.com/office/officeart/2005/8/layout/orgChart1"/>
    <dgm:cxn modelId="{F018414D-EE66-4B28-9372-DB617D05BDEF}" type="presOf" srcId="{4C444561-6C78-4B0C-BC79-6B3DF8370733}" destId="{46E285BE-EC6D-4238-B3A4-66943B39CE09}" srcOrd="1" destOrd="0" presId="urn:microsoft.com/office/officeart/2005/8/layout/orgChart1"/>
    <dgm:cxn modelId="{DCEAF992-A22B-4923-B8E0-024D128A8D76}" type="presOf" srcId="{13F68A90-0573-4CB4-AC0E-D0BEF29BD5CB}" destId="{50F2F65F-5B6D-4E71-AF20-979D84EE4E0B}" srcOrd="0" destOrd="0" presId="urn:microsoft.com/office/officeart/2005/8/layout/orgChart1"/>
    <dgm:cxn modelId="{5DFCFD7A-0536-4593-903A-ECDF06A0ADED}" srcId="{6C8BE8B2-A532-4C61-BFAB-48D153FD6636}" destId="{DE0E7D71-4A46-4D8C-A1F1-873D584AAC25}" srcOrd="0" destOrd="0" parTransId="{C1C81750-225F-4F9A-A024-4447F52C146E}" sibTransId="{7106AF5E-CDAC-4813-BD51-AEDA3A857BAB}"/>
    <dgm:cxn modelId="{6C3C7BF9-0FA3-4530-BE9B-36D7B83C2FB2}" type="presOf" srcId="{6C6CDAD5-BD1A-4498-92AC-33AE860FA81F}" destId="{35CFA173-EA01-48AF-804A-4BF94C8E860D}" srcOrd="0" destOrd="0" presId="urn:microsoft.com/office/officeart/2005/8/layout/orgChart1"/>
    <dgm:cxn modelId="{35928EA2-D279-4766-BD11-8CEC873721E5}" type="presOf" srcId="{D2F4014A-1CCB-4047-85D2-22D72C86715E}" destId="{649601FF-A0A6-4BD3-8ED4-296A2BF9C3FC}" srcOrd="0" destOrd="0" presId="urn:microsoft.com/office/officeart/2005/8/layout/orgChart1"/>
    <dgm:cxn modelId="{3921430B-6013-4AAB-B11E-A6763EE3311A}" type="presOf" srcId="{641ED70D-B949-45A7-B030-3A92179BD7DB}" destId="{66195E15-7E04-444D-9247-288B2520CC2C}" srcOrd="0" destOrd="0" presId="urn:microsoft.com/office/officeart/2005/8/layout/orgChart1"/>
    <dgm:cxn modelId="{A8434239-3EF1-4A06-B26D-CD602EE8182D}" srcId="{9C9A63A7-FD37-4974-BACC-D58C5C2F7992}" destId="{4C444561-6C78-4B0C-BC79-6B3DF8370733}" srcOrd="0" destOrd="0" parTransId="{976E535C-0688-448F-8735-967959EC351B}" sibTransId="{E70B8E7E-FE07-4672-8B97-147700E7B98D}"/>
    <dgm:cxn modelId="{EEEA1928-CB15-4D62-8001-F63A8168A460}" type="presOf" srcId="{DE0E7D71-4A46-4D8C-A1F1-873D584AAC25}" destId="{2174E7E5-2C3C-4573-80E5-805791C0E054}" srcOrd="0" destOrd="0" presId="urn:microsoft.com/office/officeart/2005/8/layout/orgChart1"/>
    <dgm:cxn modelId="{44C612D6-80E6-4AEC-A0C5-5D19627C575E}" srcId="{7562369C-8FE2-402A-BCBC-4452B2A21804}" destId="{9C9A63A7-FD37-4974-BACC-D58C5C2F7992}" srcOrd="3" destOrd="0" parTransId="{B1142381-4F7F-4872-8C18-F45AD08EDDA5}" sibTransId="{BA4D3740-28DF-4020-84D6-826EE91E46F3}"/>
    <dgm:cxn modelId="{38D16317-A92D-427C-BBC4-8ECE85F0BE52}" type="presOf" srcId="{13F68A90-0573-4CB4-AC0E-D0BEF29BD5CB}" destId="{2C44C345-9E5B-403A-9532-6837BB297809}" srcOrd="1" destOrd="0" presId="urn:microsoft.com/office/officeart/2005/8/layout/orgChart1"/>
    <dgm:cxn modelId="{2EE5E06B-CCCC-4EB2-802C-4ECB9504D087}" srcId="{F17FA547-42C1-40A7-A34E-2C959F1335D0}" destId="{D2F4014A-1CCB-4047-85D2-22D72C86715E}" srcOrd="1" destOrd="0" parTransId="{D93A0660-15B8-4440-AC01-411B9A2937AA}" sibTransId="{B1E08EC5-2406-457E-8939-2B9425AFA8D5}"/>
    <dgm:cxn modelId="{EE603BFC-501E-464D-8B55-81675288FEA4}" type="presOf" srcId="{A06E07A6-2A00-41EC-8356-CD1350BB16A4}" destId="{0B6A6050-6B1E-42FE-9E76-83FF75606880}" srcOrd="0" destOrd="0" presId="urn:microsoft.com/office/officeart/2005/8/layout/orgChart1"/>
    <dgm:cxn modelId="{4156F934-5753-4802-A505-E7C2AC1ADD1E}" type="presOf" srcId="{DFD74C7C-DE0F-41E2-A24D-8FAE996B38C8}" destId="{42ACA749-16EA-4125-9E01-BB1B131D89DF}" srcOrd="0" destOrd="0" presId="urn:microsoft.com/office/officeart/2005/8/layout/orgChart1"/>
    <dgm:cxn modelId="{D48741AA-CADC-4B5B-8BEB-BF836EE74323}" type="presOf" srcId="{B1A64D12-B769-41AB-8C4E-04A6FFF5809F}" destId="{45476C88-665F-4743-8944-9E40298C0A6D}" srcOrd="1" destOrd="0" presId="urn:microsoft.com/office/officeart/2005/8/layout/orgChart1"/>
    <dgm:cxn modelId="{46437A0C-0A54-4A8F-A6AB-C638A8AD964F}" type="presOf" srcId="{0D871891-E6CE-4944-AF47-CA15300DBB03}" destId="{C687BBE6-3A74-4A6F-A950-836176D28608}" srcOrd="1" destOrd="0" presId="urn:microsoft.com/office/officeart/2005/8/layout/orgChart1"/>
    <dgm:cxn modelId="{3D326C74-55B7-43A9-898A-08554B08DEB7}" type="presOf" srcId="{6C8BE8B2-A532-4C61-BFAB-48D153FD6636}" destId="{E83A862F-A428-4A05-A434-BD939A2CCAF3}" srcOrd="1" destOrd="0" presId="urn:microsoft.com/office/officeart/2005/8/layout/orgChart1"/>
    <dgm:cxn modelId="{E32DD437-C865-414B-921B-88AA66DFBEC0}" type="presOf" srcId="{6C6CDAD5-BD1A-4498-92AC-33AE860FA81F}" destId="{EC37BCEE-8A7B-4FA6-AD0B-0C7745F8D726}" srcOrd="1" destOrd="0" presId="urn:microsoft.com/office/officeart/2005/8/layout/orgChart1"/>
    <dgm:cxn modelId="{4FB6F789-CE76-44C3-AE1C-1ECEA6285785}" srcId="{7562369C-8FE2-402A-BCBC-4452B2A21804}" destId="{6294D633-8686-4C66-8AE1-68F4A79040AC}" srcOrd="1" destOrd="0" parTransId="{2DE774A4-30BD-4D4A-8480-2BB4CCF77364}" sibTransId="{265DC739-31C5-4496-986E-399AD45244ED}"/>
    <dgm:cxn modelId="{32319D1F-EC5D-4132-ACCF-F4234886BD6D}" type="presParOf" srcId="{E6D99B8F-337B-441D-9C5B-8B30A5901DCF}" destId="{6C0CD6AD-8490-45FA-B7AC-CCD8F215A036}" srcOrd="0" destOrd="0" presId="urn:microsoft.com/office/officeart/2005/8/layout/orgChart1"/>
    <dgm:cxn modelId="{67F754A9-94B1-4045-BEF8-CD8381523B71}" type="presParOf" srcId="{6C0CD6AD-8490-45FA-B7AC-CCD8F215A036}" destId="{C4CE0EE1-E539-4A67-9FE7-50F43CDD3AF5}" srcOrd="0" destOrd="0" presId="urn:microsoft.com/office/officeart/2005/8/layout/orgChart1"/>
    <dgm:cxn modelId="{73655E90-B8F7-4DA9-A48C-63FF8B42ABB4}" type="presParOf" srcId="{C4CE0EE1-E539-4A67-9FE7-50F43CDD3AF5}" destId="{1C11D68C-F675-490A-949C-642FE0BB13F2}" srcOrd="0" destOrd="0" presId="urn:microsoft.com/office/officeart/2005/8/layout/orgChart1"/>
    <dgm:cxn modelId="{0A7BD9F0-C780-400C-89AF-AA6D27D1151A}" type="presParOf" srcId="{C4CE0EE1-E539-4A67-9FE7-50F43CDD3AF5}" destId="{2B19A4F8-89CF-418C-9B38-8607D4F164B4}" srcOrd="1" destOrd="0" presId="urn:microsoft.com/office/officeart/2005/8/layout/orgChart1"/>
    <dgm:cxn modelId="{239FC918-4827-41A3-9D3C-DF0D6FD8F76A}" type="presParOf" srcId="{6C0CD6AD-8490-45FA-B7AC-CCD8F215A036}" destId="{50FB2F2A-8F51-4B8A-935B-75DDEE92C232}" srcOrd="1" destOrd="0" presId="urn:microsoft.com/office/officeart/2005/8/layout/orgChart1"/>
    <dgm:cxn modelId="{43833977-405E-4F9E-BFEB-797E54580338}" type="presParOf" srcId="{50FB2F2A-8F51-4B8A-935B-75DDEE92C232}" destId="{8346D431-C545-422F-B2A4-D69737BDA7CF}" srcOrd="0" destOrd="0" presId="urn:microsoft.com/office/officeart/2005/8/layout/orgChart1"/>
    <dgm:cxn modelId="{DF4900D8-ABEC-44AA-BD07-F5B9E7CB9C86}" type="presParOf" srcId="{50FB2F2A-8F51-4B8A-935B-75DDEE92C232}" destId="{D407B6A1-B5D8-46A0-8600-B0F1B3CF786B}" srcOrd="1" destOrd="0" presId="urn:microsoft.com/office/officeart/2005/8/layout/orgChart1"/>
    <dgm:cxn modelId="{C21B65FE-B8D0-4EBE-A043-45696181CDF6}" type="presParOf" srcId="{D407B6A1-B5D8-46A0-8600-B0F1B3CF786B}" destId="{16270D6D-A0A1-43D1-A215-FA5B457813DA}" srcOrd="0" destOrd="0" presId="urn:microsoft.com/office/officeart/2005/8/layout/orgChart1"/>
    <dgm:cxn modelId="{9AE8FE9D-C9AF-4D01-9E2C-F8D24A3B6B6C}" type="presParOf" srcId="{16270D6D-A0A1-43D1-A215-FA5B457813DA}" destId="{E9974401-BBBE-441C-83C5-1B36DBC30548}" srcOrd="0" destOrd="0" presId="urn:microsoft.com/office/officeart/2005/8/layout/orgChart1"/>
    <dgm:cxn modelId="{E5ED0226-E8F5-4CDB-8F55-C1B5B4FF37F9}" type="presParOf" srcId="{16270D6D-A0A1-43D1-A215-FA5B457813DA}" destId="{E83A862F-A428-4A05-A434-BD939A2CCAF3}" srcOrd="1" destOrd="0" presId="urn:microsoft.com/office/officeart/2005/8/layout/orgChart1"/>
    <dgm:cxn modelId="{63853985-C8C9-4847-87D5-CEF1BE8E3868}" type="presParOf" srcId="{D407B6A1-B5D8-46A0-8600-B0F1B3CF786B}" destId="{FA243EB1-7119-4AE0-B1F3-3965B058EFF5}" srcOrd="1" destOrd="0" presId="urn:microsoft.com/office/officeart/2005/8/layout/orgChart1"/>
    <dgm:cxn modelId="{A79AA677-EA9B-4A70-8062-48A5A07303D9}" type="presParOf" srcId="{FA243EB1-7119-4AE0-B1F3-3965B058EFF5}" destId="{827195A0-58D4-43BA-8620-35035DDB40EC}" srcOrd="0" destOrd="0" presId="urn:microsoft.com/office/officeart/2005/8/layout/orgChart1"/>
    <dgm:cxn modelId="{B6F851EF-5D13-48D4-A806-C823561D9EB8}" type="presParOf" srcId="{FA243EB1-7119-4AE0-B1F3-3965B058EFF5}" destId="{BEB58214-C22B-4E7D-A1F5-42C2C08AAAC2}" srcOrd="1" destOrd="0" presId="urn:microsoft.com/office/officeart/2005/8/layout/orgChart1"/>
    <dgm:cxn modelId="{B781FFED-034E-4825-96F0-8D332AD499E5}" type="presParOf" srcId="{BEB58214-C22B-4E7D-A1F5-42C2C08AAAC2}" destId="{33855847-E08B-42A4-856A-58685FBEB612}" srcOrd="0" destOrd="0" presId="urn:microsoft.com/office/officeart/2005/8/layout/orgChart1"/>
    <dgm:cxn modelId="{C9A5628D-F8E9-4A44-8239-94A2251374BD}" type="presParOf" srcId="{33855847-E08B-42A4-856A-58685FBEB612}" destId="{2174E7E5-2C3C-4573-80E5-805791C0E054}" srcOrd="0" destOrd="0" presId="urn:microsoft.com/office/officeart/2005/8/layout/orgChart1"/>
    <dgm:cxn modelId="{352D7650-66D4-4978-BA3C-6C27D3C23250}" type="presParOf" srcId="{33855847-E08B-42A4-856A-58685FBEB612}" destId="{D94B52CD-7D2C-4D08-87C4-687ACC35F0A8}" srcOrd="1" destOrd="0" presId="urn:microsoft.com/office/officeart/2005/8/layout/orgChart1"/>
    <dgm:cxn modelId="{744DEF4F-01D2-40E6-B482-A5344CCCAED9}" type="presParOf" srcId="{BEB58214-C22B-4E7D-A1F5-42C2C08AAAC2}" destId="{B721D360-0E6C-48C7-9448-C1F7786415EE}" srcOrd="1" destOrd="0" presId="urn:microsoft.com/office/officeart/2005/8/layout/orgChart1"/>
    <dgm:cxn modelId="{FA53516D-645D-43FC-A5A3-88EC24468789}" type="presParOf" srcId="{BEB58214-C22B-4E7D-A1F5-42C2C08AAAC2}" destId="{452D1077-065F-4DF5-8500-BE5310F3B5BD}" srcOrd="2" destOrd="0" presId="urn:microsoft.com/office/officeart/2005/8/layout/orgChart1"/>
    <dgm:cxn modelId="{3BF4D037-C6C5-4DAC-820B-143A0A66D86D}" type="presParOf" srcId="{FA243EB1-7119-4AE0-B1F3-3965B058EFF5}" destId="{CC59AFDF-6892-4CEB-ACD3-260E4A14A46B}" srcOrd="2" destOrd="0" presId="urn:microsoft.com/office/officeart/2005/8/layout/orgChart1"/>
    <dgm:cxn modelId="{CB8D6CB2-AC37-4600-BA64-0BC3DC1F147B}" type="presParOf" srcId="{FA243EB1-7119-4AE0-B1F3-3965B058EFF5}" destId="{6A6FDD10-76A7-4FD7-B219-C2C48B74CE86}" srcOrd="3" destOrd="0" presId="urn:microsoft.com/office/officeart/2005/8/layout/orgChart1"/>
    <dgm:cxn modelId="{E57EB2EB-CE16-4328-AE45-B3471DD9222F}" type="presParOf" srcId="{6A6FDD10-76A7-4FD7-B219-C2C48B74CE86}" destId="{36592AFD-BB2D-4DEE-9A77-8CC1C0B38D0D}" srcOrd="0" destOrd="0" presId="urn:microsoft.com/office/officeart/2005/8/layout/orgChart1"/>
    <dgm:cxn modelId="{0D8A3CDA-E9F9-493C-803A-91FFF90A58AD}" type="presParOf" srcId="{36592AFD-BB2D-4DEE-9A77-8CC1C0B38D0D}" destId="{66195E15-7E04-444D-9247-288B2520CC2C}" srcOrd="0" destOrd="0" presId="urn:microsoft.com/office/officeart/2005/8/layout/orgChart1"/>
    <dgm:cxn modelId="{381F8024-5682-4A52-9A1A-FFDAD0E186FF}" type="presParOf" srcId="{36592AFD-BB2D-4DEE-9A77-8CC1C0B38D0D}" destId="{EF759DC4-02DC-43A9-93A0-FF2FA4CED4BD}" srcOrd="1" destOrd="0" presId="urn:microsoft.com/office/officeart/2005/8/layout/orgChart1"/>
    <dgm:cxn modelId="{0E9E03A5-3CAB-4A3B-A7FF-43F6FBC55A6D}" type="presParOf" srcId="{6A6FDD10-76A7-4FD7-B219-C2C48B74CE86}" destId="{95FB1791-AE0C-4085-AF75-EC76BF2F7421}" srcOrd="1" destOrd="0" presId="urn:microsoft.com/office/officeart/2005/8/layout/orgChart1"/>
    <dgm:cxn modelId="{C9B5578A-A395-49E9-A2CE-D41A56F3C331}" type="presParOf" srcId="{6A6FDD10-76A7-4FD7-B219-C2C48B74CE86}" destId="{B72A3B61-E204-41D1-B99A-485E354ED15D}" srcOrd="2" destOrd="0" presId="urn:microsoft.com/office/officeart/2005/8/layout/orgChart1"/>
    <dgm:cxn modelId="{3F8B1854-CA7B-45AC-AD7D-BE9346B4CD8B}" type="presParOf" srcId="{FA243EB1-7119-4AE0-B1F3-3965B058EFF5}" destId="{0B6A6050-6B1E-42FE-9E76-83FF75606880}" srcOrd="4" destOrd="0" presId="urn:microsoft.com/office/officeart/2005/8/layout/orgChart1"/>
    <dgm:cxn modelId="{D7302F35-8B7C-4E83-88FA-34CB4875DC0C}" type="presParOf" srcId="{FA243EB1-7119-4AE0-B1F3-3965B058EFF5}" destId="{71E017D2-56FC-4360-9336-BA58843380BB}" srcOrd="5" destOrd="0" presId="urn:microsoft.com/office/officeart/2005/8/layout/orgChart1"/>
    <dgm:cxn modelId="{94413EE0-4DD3-471F-A643-DEE0C088BFDC}" type="presParOf" srcId="{71E017D2-56FC-4360-9336-BA58843380BB}" destId="{F058648E-25DA-4F4D-8ACB-50D7CDD34938}" srcOrd="0" destOrd="0" presId="urn:microsoft.com/office/officeart/2005/8/layout/orgChart1"/>
    <dgm:cxn modelId="{0579C7E9-1651-4769-8BF2-BB9E7AB83012}" type="presParOf" srcId="{F058648E-25DA-4F4D-8ACB-50D7CDD34938}" destId="{A7A7FD7E-C0A5-4BC5-B098-958B62CB2BB0}" srcOrd="0" destOrd="0" presId="urn:microsoft.com/office/officeart/2005/8/layout/orgChart1"/>
    <dgm:cxn modelId="{BE79FFCB-900F-4E6E-A90D-093CBA212D91}" type="presParOf" srcId="{F058648E-25DA-4F4D-8ACB-50D7CDD34938}" destId="{C687BBE6-3A74-4A6F-A950-836176D28608}" srcOrd="1" destOrd="0" presId="urn:microsoft.com/office/officeart/2005/8/layout/orgChart1"/>
    <dgm:cxn modelId="{F789D21C-F8D0-4CB1-BE09-5DA57C126371}" type="presParOf" srcId="{71E017D2-56FC-4360-9336-BA58843380BB}" destId="{F6B1CAB9-7974-4159-A88F-606B95197A4A}" srcOrd="1" destOrd="0" presId="urn:microsoft.com/office/officeart/2005/8/layout/orgChart1"/>
    <dgm:cxn modelId="{77CCCC80-298C-4F93-92C5-DEAB85F33754}" type="presParOf" srcId="{71E017D2-56FC-4360-9336-BA58843380BB}" destId="{C361B02C-2F2E-45A5-93C2-DD3B8AF3A157}" srcOrd="2" destOrd="0" presId="urn:microsoft.com/office/officeart/2005/8/layout/orgChart1"/>
    <dgm:cxn modelId="{4D489F03-3ABE-48C8-8F63-46B3AC844285}" type="presParOf" srcId="{D407B6A1-B5D8-46A0-8600-B0F1B3CF786B}" destId="{F694B691-AE56-4A58-8728-8EDD04AC0906}" srcOrd="2" destOrd="0" presId="urn:microsoft.com/office/officeart/2005/8/layout/orgChart1"/>
    <dgm:cxn modelId="{6C2E3DD7-ED34-48EB-A841-B567A55F6A96}" type="presParOf" srcId="{50FB2F2A-8F51-4B8A-935B-75DDEE92C232}" destId="{783BFBC1-D715-4689-988B-3A5AA0A99701}" srcOrd="2" destOrd="0" presId="urn:microsoft.com/office/officeart/2005/8/layout/orgChart1"/>
    <dgm:cxn modelId="{198F0E46-3E1B-4E08-A91E-3EE60CA13A7D}" type="presParOf" srcId="{50FB2F2A-8F51-4B8A-935B-75DDEE92C232}" destId="{A9A672FC-3278-44B6-B9CE-1DA8DFB23B66}" srcOrd="3" destOrd="0" presId="urn:microsoft.com/office/officeart/2005/8/layout/orgChart1"/>
    <dgm:cxn modelId="{84CDCD26-8E48-4645-9A87-6431F2C5E969}" type="presParOf" srcId="{A9A672FC-3278-44B6-B9CE-1DA8DFB23B66}" destId="{430514A5-B558-4890-80AE-C30344E3678C}" srcOrd="0" destOrd="0" presId="urn:microsoft.com/office/officeart/2005/8/layout/orgChart1"/>
    <dgm:cxn modelId="{4D570AE7-2D52-4E7F-9ED7-D6FFE640E512}" type="presParOf" srcId="{430514A5-B558-4890-80AE-C30344E3678C}" destId="{DE8FC2DC-C651-4A8A-B816-384311219C7C}" srcOrd="0" destOrd="0" presId="urn:microsoft.com/office/officeart/2005/8/layout/orgChart1"/>
    <dgm:cxn modelId="{3C252865-F654-4BB0-891D-80B9479D23B2}" type="presParOf" srcId="{430514A5-B558-4890-80AE-C30344E3678C}" destId="{4D14C7CA-9C71-4792-8E99-50CE97C0FE0D}" srcOrd="1" destOrd="0" presId="urn:microsoft.com/office/officeart/2005/8/layout/orgChart1"/>
    <dgm:cxn modelId="{D9291F30-1F3A-456A-9ADD-0BFD8F25EE2E}" type="presParOf" srcId="{A9A672FC-3278-44B6-B9CE-1DA8DFB23B66}" destId="{89C8844E-E327-4BEA-AFBA-DC881FD58F30}" srcOrd="1" destOrd="0" presId="urn:microsoft.com/office/officeart/2005/8/layout/orgChart1"/>
    <dgm:cxn modelId="{9AD6B698-83A5-41A5-B7A9-1CD62005B47E}" type="presParOf" srcId="{89C8844E-E327-4BEA-AFBA-DC881FD58F30}" destId="{01565EC3-5A0F-403A-A5A8-4577F3A7ABA7}" srcOrd="0" destOrd="0" presId="urn:microsoft.com/office/officeart/2005/8/layout/orgChart1"/>
    <dgm:cxn modelId="{3EC3BA45-89DC-448D-BB3C-BDF293A77482}" type="presParOf" srcId="{89C8844E-E327-4BEA-AFBA-DC881FD58F30}" destId="{9202F5CE-0F5D-4176-BEAF-19230CEAAA8E}" srcOrd="1" destOrd="0" presId="urn:microsoft.com/office/officeart/2005/8/layout/orgChart1"/>
    <dgm:cxn modelId="{018F853B-20A3-4F85-8D94-91F08CC6BE46}" type="presParOf" srcId="{9202F5CE-0F5D-4176-BEAF-19230CEAAA8E}" destId="{01F18CEF-F0A9-47D1-A63B-044352AA56F0}" srcOrd="0" destOrd="0" presId="urn:microsoft.com/office/officeart/2005/8/layout/orgChart1"/>
    <dgm:cxn modelId="{F965FBD5-6F4B-4382-97B7-414D39024F35}" type="presParOf" srcId="{01F18CEF-F0A9-47D1-A63B-044352AA56F0}" destId="{28C3BD3F-E1BE-4F0B-B7F4-635E64177FFC}" srcOrd="0" destOrd="0" presId="urn:microsoft.com/office/officeart/2005/8/layout/orgChart1"/>
    <dgm:cxn modelId="{23C25791-6AB6-4EBD-BD43-B924CFAEF37D}" type="presParOf" srcId="{01F18CEF-F0A9-47D1-A63B-044352AA56F0}" destId="{45476C88-665F-4743-8944-9E40298C0A6D}" srcOrd="1" destOrd="0" presId="urn:microsoft.com/office/officeart/2005/8/layout/orgChart1"/>
    <dgm:cxn modelId="{45BE995F-AEA7-4D3C-8049-176AC29528E7}" type="presParOf" srcId="{9202F5CE-0F5D-4176-BEAF-19230CEAAA8E}" destId="{CBB24FB2-FEDD-4C7A-9876-51E88D24F210}" srcOrd="1" destOrd="0" presId="urn:microsoft.com/office/officeart/2005/8/layout/orgChart1"/>
    <dgm:cxn modelId="{29CF5098-F438-4801-BB4E-594787095475}" type="presParOf" srcId="{9202F5CE-0F5D-4176-BEAF-19230CEAAA8E}" destId="{3552A278-7DFC-412C-81B5-F4790C7E4389}" srcOrd="2" destOrd="0" presId="urn:microsoft.com/office/officeart/2005/8/layout/orgChart1"/>
    <dgm:cxn modelId="{3E8D13F8-8CD4-48B7-8A1B-BC3B6A0305BD}" type="presParOf" srcId="{89C8844E-E327-4BEA-AFBA-DC881FD58F30}" destId="{42ACA749-16EA-4125-9E01-BB1B131D89DF}" srcOrd="2" destOrd="0" presId="urn:microsoft.com/office/officeart/2005/8/layout/orgChart1"/>
    <dgm:cxn modelId="{402DAA9F-158B-4DEE-8D3B-6404F559BBC8}" type="presParOf" srcId="{89C8844E-E327-4BEA-AFBA-DC881FD58F30}" destId="{3B3F950A-DF61-4D9A-903B-62083CB4E7FE}" srcOrd="3" destOrd="0" presId="urn:microsoft.com/office/officeart/2005/8/layout/orgChart1"/>
    <dgm:cxn modelId="{344CB107-CF56-44D3-A182-76CB0F7944FD}" type="presParOf" srcId="{3B3F950A-DF61-4D9A-903B-62083CB4E7FE}" destId="{7231E0CE-912F-4B21-9DD5-0ED87403F96B}" srcOrd="0" destOrd="0" presId="urn:microsoft.com/office/officeart/2005/8/layout/orgChart1"/>
    <dgm:cxn modelId="{1765756A-2CA6-4C83-9A19-231B698C001C}" type="presParOf" srcId="{7231E0CE-912F-4B21-9DD5-0ED87403F96B}" destId="{48F13FDC-3829-4124-8403-70A988062E6F}" srcOrd="0" destOrd="0" presId="urn:microsoft.com/office/officeart/2005/8/layout/orgChart1"/>
    <dgm:cxn modelId="{402BA71E-CDC0-4164-BFE1-C622FCB0244C}" type="presParOf" srcId="{7231E0CE-912F-4B21-9DD5-0ED87403F96B}" destId="{4D36103C-3BCB-488B-9FA9-EB894DB10820}" srcOrd="1" destOrd="0" presId="urn:microsoft.com/office/officeart/2005/8/layout/orgChart1"/>
    <dgm:cxn modelId="{571CEEAA-FC32-4766-8D8E-F4F598EE4959}" type="presParOf" srcId="{3B3F950A-DF61-4D9A-903B-62083CB4E7FE}" destId="{5E566BCB-9663-4D0A-B206-4D3D563E7886}" srcOrd="1" destOrd="0" presId="urn:microsoft.com/office/officeart/2005/8/layout/orgChart1"/>
    <dgm:cxn modelId="{511139A0-E3A5-4FC4-810A-5F199D3A19FF}" type="presParOf" srcId="{3B3F950A-DF61-4D9A-903B-62083CB4E7FE}" destId="{10FFCE58-3878-404A-95DA-9CC81F4C39A0}" srcOrd="2" destOrd="0" presId="urn:microsoft.com/office/officeart/2005/8/layout/orgChart1"/>
    <dgm:cxn modelId="{AAC16BAC-199C-467B-AC4B-710411381F61}" type="presParOf" srcId="{A9A672FC-3278-44B6-B9CE-1DA8DFB23B66}" destId="{DFA86F73-F713-48EA-8FEF-062226CC9348}" srcOrd="2" destOrd="0" presId="urn:microsoft.com/office/officeart/2005/8/layout/orgChart1"/>
    <dgm:cxn modelId="{FCCCC084-2A63-447B-AD93-CB290D2D49AC}" type="presParOf" srcId="{50FB2F2A-8F51-4B8A-935B-75DDEE92C232}" destId="{8C3FB7ED-46AB-49FD-8F98-33C71E68FF64}" srcOrd="4" destOrd="0" presId="urn:microsoft.com/office/officeart/2005/8/layout/orgChart1"/>
    <dgm:cxn modelId="{7506812F-688E-4DF4-906F-5A72F7746FC4}" type="presParOf" srcId="{50FB2F2A-8F51-4B8A-935B-75DDEE92C232}" destId="{F71EBCBF-E0CF-416F-9FCC-E051BEED29A6}" srcOrd="5" destOrd="0" presId="urn:microsoft.com/office/officeart/2005/8/layout/orgChart1"/>
    <dgm:cxn modelId="{E000D82C-A35B-48CC-897F-D7415309379F}" type="presParOf" srcId="{F71EBCBF-E0CF-416F-9FCC-E051BEED29A6}" destId="{31549438-E51B-42F3-9729-2453AF50DC61}" srcOrd="0" destOrd="0" presId="urn:microsoft.com/office/officeart/2005/8/layout/orgChart1"/>
    <dgm:cxn modelId="{36249CBE-3F0F-47A5-95C7-CD3590A7D20D}" type="presParOf" srcId="{31549438-E51B-42F3-9729-2453AF50DC61}" destId="{44E2709A-9F9A-4056-844D-7931CB12901C}" srcOrd="0" destOrd="0" presId="urn:microsoft.com/office/officeart/2005/8/layout/orgChart1"/>
    <dgm:cxn modelId="{11E2E112-52A8-434F-8726-656967B04B9C}" type="presParOf" srcId="{31549438-E51B-42F3-9729-2453AF50DC61}" destId="{5CD2CD7D-42CD-41B2-A53A-ABBDC030C607}" srcOrd="1" destOrd="0" presId="urn:microsoft.com/office/officeart/2005/8/layout/orgChart1"/>
    <dgm:cxn modelId="{C16FE53E-71AC-4EDA-BD5A-02FFACE9B3D6}" type="presParOf" srcId="{F71EBCBF-E0CF-416F-9FCC-E051BEED29A6}" destId="{00F1FE07-E2BE-4E2D-A14F-EA741417136B}" srcOrd="1" destOrd="0" presId="urn:microsoft.com/office/officeart/2005/8/layout/orgChart1"/>
    <dgm:cxn modelId="{BA36DAEC-C57A-4B98-B4D9-73589590C844}" type="presParOf" srcId="{F71EBCBF-E0CF-416F-9FCC-E051BEED29A6}" destId="{4D59917D-5A8C-433F-B1FD-94CC7BB47DFA}" srcOrd="2" destOrd="0" presId="urn:microsoft.com/office/officeart/2005/8/layout/orgChart1"/>
    <dgm:cxn modelId="{9571CE36-7F5F-498A-97E7-44EDB61F7AA4}" type="presParOf" srcId="{50FB2F2A-8F51-4B8A-935B-75DDEE92C232}" destId="{95D50BF4-5C73-4927-A906-818950CCE52A}" srcOrd="6" destOrd="0" presId="urn:microsoft.com/office/officeart/2005/8/layout/orgChart1"/>
    <dgm:cxn modelId="{5987D201-40CC-4D0F-9309-AEEDA1EEC213}" type="presParOf" srcId="{50FB2F2A-8F51-4B8A-935B-75DDEE92C232}" destId="{5710E678-C06F-4C63-BA02-9213A5CA2989}" srcOrd="7" destOrd="0" presId="urn:microsoft.com/office/officeart/2005/8/layout/orgChart1"/>
    <dgm:cxn modelId="{406FB7DB-4FDF-4106-BFED-5A7CDC1DB190}" type="presParOf" srcId="{5710E678-C06F-4C63-BA02-9213A5CA2989}" destId="{8B134B21-A993-4489-A4BE-FB976855B976}" srcOrd="0" destOrd="0" presId="urn:microsoft.com/office/officeart/2005/8/layout/orgChart1"/>
    <dgm:cxn modelId="{0CACA931-3B4C-403F-B1D3-7F215CF9368E}" type="presParOf" srcId="{8B134B21-A993-4489-A4BE-FB976855B976}" destId="{1B1643CD-5100-4715-AFF4-95BF80F9D713}" srcOrd="0" destOrd="0" presId="urn:microsoft.com/office/officeart/2005/8/layout/orgChart1"/>
    <dgm:cxn modelId="{66755365-79CB-4D0F-8EF1-EA2EC7CB1B0B}" type="presParOf" srcId="{8B134B21-A993-4489-A4BE-FB976855B976}" destId="{A5D58692-D42C-49C8-9AB8-06B6AEFB8E14}" srcOrd="1" destOrd="0" presId="urn:microsoft.com/office/officeart/2005/8/layout/orgChart1"/>
    <dgm:cxn modelId="{3B37D9AB-0BFD-4F04-B552-DDD50BF88598}" type="presParOf" srcId="{5710E678-C06F-4C63-BA02-9213A5CA2989}" destId="{48B9A0B4-B6DB-4BB5-BC8E-CF2CF3759892}" srcOrd="1" destOrd="0" presId="urn:microsoft.com/office/officeart/2005/8/layout/orgChart1"/>
    <dgm:cxn modelId="{2CE7E716-DCF8-4693-BD23-8F83EE085FB0}" type="presParOf" srcId="{48B9A0B4-B6DB-4BB5-BC8E-CF2CF3759892}" destId="{AA95E610-38CC-4658-ADBE-BD052182A230}" srcOrd="0" destOrd="0" presId="urn:microsoft.com/office/officeart/2005/8/layout/orgChart1"/>
    <dgm:cxn modelId="{F71E1145-4BCD-44F9-AE5D-D9AC930D96F7}" type="presParOf" srcId="{48B9A0B4-B6DB-4BB5-BC8E-CF2CF3759892}" destId="{021FD05F-24FF-4A37-8FFB-39E57326ACBD}" srcOrd="1" destOrd="0" presId="urn:microsoft.com/office/officeart/2005/8/layout/orgChart1"/>
    <dgm:cxn modelId="{38E8317F-31E5-4583-B41A-D3906ED7A33C}" type="presParOf" srcId="{021FD05F-24FF-4A37-8FFB-39E57326ACBD}" destId="{1E6210A2-081E-4BE6-AAF6-7E63B4122295}" srcOrd="0" destOrd="0" presId="urn:microsoft.com/office/officeart/2005/8/layout/orgChart1"/>
    <dgm:cxn modelId="{EC7712E5-8525-4416-9D96-E3B3087A396E}" type="presParOf" srcId="{1E6210A2-081E-4BE6-AAF6-7E63B4122295}" destId="{FE5D1782-C475-4910-BC63-16989155E0E9}" srcOrd="0" destOrd="0" presId="urn:microsoft.com/office/officeart/2005/8/layout/orgChart1"/>
    <dgm:cxn modelId="{728903FF-BDD0-434B-85BA-952DA2671B28}" type="presParOf" srcId="{1E6210A2-081E-4BE6-AAF6-7E63B4122295}" destId="{46E285BE-EC6D-4238-B3A4-66943B39CE09}" srcOrd="1" destOrd="0" presId="urn:microsoft.com/office/officeart/2005/8/layout/orgChart1"/>
    <dgm:cxn modelId="{0649244B-2A98-4AE4-B66A-A8CAC904D77B}" type="presParOf" srcId="{021FD05F-24FF-4A37-8FFB-39E57326ACBD}" destId="{22B2F461-8D8D-4DE9-937A-3B48F2B54AD1}" srcOrd="1" destOrd="0" presId="urn:microsoft.com/office/officeart/2005/8/layout/orgChart1"/>
    <dgm:cxn modelId="{77A078DB-8337-4BCB-9BCD-63C0EE0B4E8C}" type="presParOf" srcId="{021FD05F-24FF-4A37-8FFB-39E57326ACBD}" destId="{F908CAA4-AD12-4CB0-8025-7F3E526A0B2B}" srcOrd="2" destOrd="0" presId="urn:microsoft.com/office/officeart/2005/8/layout/orgChart1"/>
    <dgm:cxn modelId="{CB35093E-12B9-42E7-90C5-4665794BA3CE}" type="presParOf" srcId="{48B9A0B4-B6DB-4BB5-BC8E-CF2CF3759892}" destId="{1B6CF5ED-A9C1-4A4B-AD22-E0844F8BFB91}" srcOrd="2" destOrd="0" presId="urn:microsoft.com/office/officeart/2005/8/layout/orgChart1"/>
    <dgm:cxn modelId="{D4246F03-D802-4374-A35A-26F41AF46E00}" type="presParOf" srcId="{48B9A0B4-B6DB-4BB5-BC8E-CF2CF3759892}" destId="{647EB967-35F0-49B9-A7EA-1739AF0C9DDA}" srcOrd="3" destOrd="0" presId="urn:microsoft.com/office/officeart/2005/8/layout/orgChart1"/>
    <dgm:cxn modelId="{9681D3F4-D17C-438D-863B-E7B4CFFA80DE}" type="presParOf" srcId="{647EB967-35F0-49B9-A7EA-1739AF0C9DDA}" destId="{214CE22A-3741-4D7A-8296-87CAAF833D50}" srcOrd="0" destOrd="0" presId="urn:microsoft.com/office/officeart/2005/8/layout/orgChart1"/>
    <dgm:cxn modelId="{1E873DE0-14A4-4663-BE03-F8809CAA4495}" type="presParOf" srcId="{214CE22A-3741-4D7A-8296-87CAAF833D50}" destId="{50F2F65F-5B6D-4E71-AF20-979D84EE4E0B}" srcOrd="0" destOrd="0" presId="urn:microsoft.com/office/officeart/2005/8/layout/orgChart1"/>
    <dgm:cxn modelId="{383AD6EC-951F-4F13-ABE0-0CE587563F0A}" type="presParOf" srcId="{214CE22A-3741-4D7A-8296-87CAAF833D50}" destId="{2C44C345-9E5B-403A-9532-6837BB297809}" srcOrd="1" destOrd="0" presId="urn:microsoft.com/office/officeart/2005/8/layout/orgChart1"/>
    <dgm:cxn modelId="{0D930690-ED67-48A9-A1D6-221262FE7522}" type="presParOf" srcId="{647EB967-35F0-49B9-A7EA-1739AF0C9DDA}" destId="{39CE6F9E-DF10-4B5D-8B04-D749C1CF0F82}" srcOrd="1" destOrd="0" presId="urn:microsoft.com/office/officeart/2005/8/layout/orgChart1"/>
    <dgm:cxn modelId="{513DA29F-C489-45B7-8761-F6FA80766ED6}" type="presParOf" srcId="{647EB967-35F0-49B9-A7EA-1739AF0C9DDA}" destId="{D9932906-E997-4B65-8EB7-420518D9AD85}" srcOrd="2" destOrd="0" presId="urn:microsoft.com/office/officeart/2005/8/layout/orgChart1"/>
    <dgm:cxn modelId="{3389CE4B-013E-4806-8E74-FDAA214234BA}" type="presParOf" srcId="{5710E678-C06F-4C63-BA02-9213A5CA2989}" destId="{97C036AC-43AB-4138-8FA7-D3EAE285F017}" srcOrd="2" destOrd="0" presId="urn:microsoft.com/office/officeart/2005/8/layout/orgChart1"/>
    <dgm:cxn modelId="{725AFDBB-C0E8-476B-BB18-B731E7EF6FB0}" type="presParOf" srcId="{50FB2F2A-8F51-4B8A-935B-75DDEE92C232}" destId="{353BBAA3-95B3-4200-A077-D853611432B1}" srcOrd="8" destOrd="0" presId="urn:microsoft.com/office/officeart/2005/8/layout/orgChart1"/>
    <dgm:cxn modelId="{FB795F2F-6F15-4BEC-A9E5-68646E04B20C}" type="presParOf" srcId="{50FB2F2A-8F51-4B8A-935B-75DDEE92C232}" destId="{97B7530D-CD7C-4E50-95DC-42D3CC093248}" srcOrd="9" destOrd="0" presId="urn:microsoft.com/office/officeart/2005/8/layout/orgChart1"/>
    <dgm:cxn modelId="{C2248324-45CF-4FD2-BC28-8A7D5285CA95}" type="presParOf" srcId="{97B7530D-CD7C-4E50-95DC-42D3CC093248}" destId="{F9C487A4-7343-4BCC-97F9-DCC985F982F2}" srcOrd="0" destOrd="0" presId="urn:microsoft.com/office/officeart/2005/8/layout/orgChart1"/>
    <dgm:cxn modelId="{F65E1526-D846-4084-BD78-910F734EF13E}" type="presParOf" srcId="{F9C487A4-7343-4BCC-97F9-DCC985F982F2}" destId="{DDE5FF07-B5AE-4636-805B-48F272017924}" srcOrd="0" destOrd="0" presId="urn:microsoft.com/office/officeart/2005/8/layout/orgChart1"/>
    <dgm:cxn modelId="{979E4655-5873-418E-AFA0-490816707271}" type="presParOf" srcId="{F9C487A4-7343-4BCC-97F9-DCC985F982F2}" destId="{7C06E9CC-DBB0-414F-A21B-1810A46B3D1E}" srcOrd="1" destOrd="0" presId="urn:microsoft.com/office/officeart/2005/8/layout/orgChart1"/>
    <dgm:cxn modelId="{4D9E3FE8-59AE-4647-99E9-D5AB71657FE1}" type="presParOf" srcId="{97B7530D-CD7C-4E50-95DC-42D3CC093248}" destId="{8480AFF7-CBEC-4459-94EC-893940FE2D28}" srcOrd="1" destOrd="0" presId="urn:microsoft.com/office/officeart/2005/8/layout/orgChart1"/>
    <dgm:cxn modelId="{53E11A7D-1551-4044-AE25-2A76A12BD1B6}" type="presParOf" srcId="{8480AFF7-CBEC-4459-94EC-893940FE2D28}" destId="{70106A40-9B92-4DA7-9460-9060D6FCC300}" srcOrd="0" destOrd="0" presId="urn:microsoft.com/office/officeart/2005/8/layout/orgChart1"/>
    <dgm:cxn modelId="{386A9784-4F0A-4015-AF05-9DD92B445248}" type="presParOf" srcId="{8480AFF7-CBEC-4459-94EC-893940FE2D28}" destId="{78867DE1-7D94-43C8-B35D-79838F487850}" srcOrd="1" destOrd="0" presId="urn:microsoft.com/office/officeart/2005/8/layout/orgChart1"/>
    <dgm:cxn modelId="{82662FA7-16FB-41A6-9E00-F9C453FDFA96}" type="presParOf" srcId="{78867DE1-7D94-43C8-B35D-79838F487850}" destId="{569E536B-6486-4DDA-AB18-34A2850C9E0B}" srcOrd="0" destOrd="0" presId="urn:microsoft.com/office/officeart/2005/8/layout/orgChart1"/>
    <dgm:cxn modelId="{8118E2F6-AE33-4215-BF89-FB43BD428C10}" type="presParOf" srcId="{569E536B-6486-4DDA-AB18-34A2850C9E0B}" destId="{CED1642C-FF2A-4D50-B86B-5F12CD1A3EA8}" srcOrd="0" destOrd="0" presId="urn:microsoft.com/office/officeart/2005/8/layout/orgChart1"/>
    <dgm:cxn modelId="{23835FDF-BCD8-454A-A709-02417E727A0F}" type="presParOf" srcId="{569E536B-6486-4DDA-AB18-34A2850C9E0B}" destId="{2B09B104-8458-45B7-BE19-BE1AE370525E}" srcOrd="1" destOrd="0" presId="urn:microsoft.com/office/officeart/2005/8/layout/orgChart1"/>
    <dgm:cxn modelId="{A8260D99-2683-4966-BBDF-2A674DEA7FE9}" type="presParOf" srcId="{78867DE1-7D94-43C8-B35D-79838F487850}" destId="{1E4D7923-A837-4D3E-B079-5E36E3F9D4F2}" srcOrd="1" destOrd="0" presId="urn:microsoft.com/office/officeart/2005/8/layout/orgChart1"/>
    <dgm:cxn modelId="{F450407A-3BDE-49AC-90E7-699F261227C7}" type="presParOf" srcId="{78867DE1-7D94-43C8-B35D-79838F487850}" destId="{9D0DD0BF-8409-4D7A-9BB1-CE1D6E23E9C9}" srcOrd="2" destOrd="0" presId="urn:microsoft.com/office/officeart/2005/8/layout/orgChart1"/>
    <dgm:cxn modelId="{EE19A745-47AA-442F-B555-4C0C7D91EC0C}" type="presParOf" srcId="{8480AFF7-CBEC-4459-94EC-893940FE2D28}" destId="{6B7288C5-6199-4F77-BBF8-CA17BBF433FB}" srcOrd="2" destOrd="0" presId="urn:microsoft.com/office/officeart/2005/8/layout/orgChart1"/>
    <dgm:cxn modelId="{F93A458D-5A3C-47FA-A8EE-FDFB94570F69}" type="presParOf" srcId="{8480AFF7-CBEC-4459-94EC-893940FE2D28}" destId="{92A49345-5784-424E-ABCD-CBD32217DB0B}" srcOrd="3" destOrd="0" presId="urn:microsoft.com/office/officeart/2005/8/layout/orgChart1"/>
    <dgm:cxn modelId="{68061927-9108-459D-ADE3-687816D4839C}" type="presParOf" srcId="{92A49345-5784-424E-ABCD-CBD32217DB0B}" destId="{63AB47F8-4EDA-4499-813D-7E5319AAC010}" srcOrd="0" destOrd="0" presId="urn:microsoft.com/office/officeart/2005/8/layout/orgChart1"/>
    <dgm:cxn modelId="{F7DEC03F-2B2E-4881-80EC-7CF293B2A518}" type="presParOf" srcId="{63AB47F8-4EDA-4499-813D-7E5319AAC010}" destId="{649601FF-A0A6-4BD3-8ED4-296A2BF9C3FC}" srcOrd="0" destOrd="0" presId="urn:microsoft.com/office/officeart/2005/8/layout/orgChart1"/>
    <dgm:cxn modelId="{1E6C5B69-6BBA-48B3-9D3C-D1446833CF3C}" type="presParOf" srcId="{63AB47F8-4EDA-4499-813D-7E5319AAC010}" destId="{CD219C2A-59B1-443C-B5A0-F284F1B20F61}" srcOrd="1" destOrd="0" presId="urn:microsoft.com/office/officeart/2005/8/layout/orgChart1"/>
    <dgm:cxn modelId="{1DFDB257-5C73-44DB-89AE-E85D744ED65F}" type="presParOf" srcId="{92A49345-5784-424E-ABCD-CBD32217DB0B}" destId="{1F4C66E5-461E-41AD-A78E-3B0D05D10D58}" srcOrd="1" destOrd="0" presId="urn:microsoft.com/office/officeart/2005/8/layout/orgChart1"/>
    <dgm:cxn modelId="{078F65FB-97D1-4FDF-A52C-61CE7C8EC9C4}" type="presParOf" srcId="{92A49345-5784-424E-ABCD-CBD32217DB0B}" destId="{A3BDA5A9-2E81-4B38-BC36-775EC3231FF1}" srcOrd="2" destOrd="0" presId="urn:microsoft.com/office/officeart/2005/8/layout/orgChart1"/>
    <dgm:cxn modelId="{041D21FB-E174-4387-AD7C-7ED723C0A378}" type="presParOf" srcId="{8480AFF7-CBEC-4459-94EC-893940FE2D28}" destId="{3E9FBE68-98A9-48D1-AA1F-72CCD87A3A36}" srcOrd="4" destOrd="0" presId="urn:microsoft.com/office/officeart/2005/8/layout/orgChart1"/>
    <dgm:cxn modelId="{045EBE48-F2D4-417C-8756-3CC5955B0039}" type="presParOf" srcId="{8480AFF7-CBEC-4459-94EC-893940FE2D28}" destId="{0E4D4FDA-E87A-4415-BD14-E617ED8C3F08}" srcOrd="5" destOrd="0" presId="urn:microsoft.com/office/officeart/2005/8/layout/orgChart1"/>
    <dgm:cxn modelId="{54109A50-83D4-4BFD-ADF8-57DBDE96D0CD}" type="presParOf" srcId="{0E4D4FDA-E87A-4415-BD14-E617ED8C3F08}" destId="{43877230-3E14-4D41-8880-78C32C977CCC}" srcOrd="0" destOrd="0" presId="urn:microsoft.com/office/officeart/2005/8/layout/orgChart1"/>
    <dgm:cxn modelId="{82E9A9AF-0AAE-4A63-BF0F-7277A9F35B54}" type="presParOf" srcId="{43877230-3E14-4D41-8880-78C32C977CCC}" destId="{35CFA173-EA01-48AF-804A-4BF94C8E860D}" srcOrd="0" destOrd="0" presId="urn:microsoft.com/office/officeart/2005/8/layout/orgChart1"/>
    <dgm:cxn modelId="{3CAA01BF-8B7A-49F4-93C8-D85CF574F082}" type="presParOf" srcId="{43877230-3E14-4D41-8880-78C32C977CCC}" destId="{EC37BCEE-8A7B-4FA6-AD0B-0C7745F8D726}" srcOrd="1" destOrd="0" presId="urn:microsoft.com/office/officeart/2005/8/layout/orgChart1"/>
    <dgm:cxn modelId="{504125ED-CBAD-446F-9D45-5ECD4C0E64F4}" type="presParOf" srcId="{0E4D4FDA-E87A-4415-BD14-E617ED8C3F08}" destId="{602041CC-E190-45D1-9746-9CAC4C6F5E4B}" srcOrd="1" destOrd="0" presId="urn:microsoft.com/office/officeart/2005/8/layout/orgChart1"/>
    <dgm:cxn modelId="{0FB0F631-369A-4DC3-89D5-E5BE077EFAD8}" type="presParOf" srcId="{0E4D4FDA-E87A-4415-BD14-E617ED8C3F08}" destId="{806DD74A-A172-4270-A560-8455AF01546A}" srcOrd="2" destOrd="0" presId="urn:microsoft.com/office/officeart/2005/8/layout/orgChart1"/>
    <dgm:cxn modelId="{FE6AE97C-C735-4226-8126-DBD71C82DA95}" type="presParOf" srcId="{97B7530D-CD7C-4E50-95DC-42D3CC093248}" destId="{EE1952E8-0F33-4533-8CD0-FFC1C0E1EC86}" srcOrd="2" destOrd="0" presId="urn:microsoft.com/office/officeart/2005/8/layout/orgChart1"/>
    <dgm:cxn modelId="{F6BA4269-A52D-4AAB-883C-4B85F6E09BDB}" type="presParOf" srcId="{6C0CD6AD-8490-45FA-B7AC-CCD8F215A036}" destId="{A4E30713-3BD4-4E6C-8E17-C16321A8FB53}" srcOrd="2" destOrd="0" presId="urn:microsoft.com/office/officeart/2005/8/layout/orgChart1"/>
  </dgm:cxnLst>
  <dgm:bg/>
  <dgm:whole>
    <a:ln w="19050"/>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EF6E97B1-1ED9-4629-A2D3-681B4A2693A6}"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s-ES"/>
        </a:p>
      </dgm:t>
    </dgm:pt>
    <dgm:pt modelId="{EC8F5085-3517-4440-9381-3A4A40CCB161}">
      <dgm:prSet phldrT="[Texto]"/>
      <dgm:spPr/>
      <dgm:t>
        <a:bodyPr/>
        <a:lstStyle/>
        <a:p>
          <a:r>
            <a:rPr lang="es-ES" dirty="0" smtClean="0"/>
            <a:t>Objetivo general</a:t>
          </a:r>
          <a:endParaRPr lang="es-ES" dirty="0"/>
        </a:p>
      </dgm:t>
    </dgm:pt>
    <dgm:pt modelId="{0F07B45E-73F1-453E-873B-E065B1CEA516}" type="parTrans" cxnId="{0D4AB0B6-DD40-413E-86FC-6110431A2447}">
      <dgm:prSet/>
      <dgm:spPr/>
      <dgm:t>
        <a:bodyPr/>
        <a:lstStyle/>
        <a:p>
          <a:endParaRPr lang="es-ES"/>
        </a:p>
      </dgm:t>
    </dgm:pt>
    <dgm:pt modelId="{C31FECEE-DA34-41CE-92FA-FCAB7CE65904}" type="sibTrans" cxnId="{0D4AB0B6-DD40-413E-86FC-6110431A2447}">
      <dgm:prSet/>
      <dgm:spPr/>
      <dgm:t>
        <a:bodyPr/>
        <a:lstStyle/>
        <a:p>
          <a:endParaRPr lang="es-ES"/>
        </a:p>
      </dgm:t>
    </dgm:pt>
    <dgm:pt modelId="{D8F2FAAA-6648-410D-AC1D-907F5C4C51C0}">
      <dgm:prSet phldrT="[Texto]"/>
      <dgm:spPr/>
      <dgm:t>
        <a:bodyPr/>
        <a:lstStyle/>
        <a:p>
          <a:r>
            <a:rPr lang="es-EC" dirty="0" smtClean="0"/>
            <a:t>Diseñar un controlador predictivo basado en modelo (MPC) para un inversor de potencia monofásico aplicado a un generador fotovoltaico</a:t>
          </a:r>
          <a:endParaRPr lang="es-ES" dirty="0"/>
        </a:p>
      </dgm:t>
    </dgm:pt>
    <dgm:pt modelId="{F73C09DC-CC17-4015-B11C-8723BBC7307B}" type="parTrans" cxnId="{09A1D32A-5B27-48F7-BF04-830B8D687906}">
      <dgm:prSet/>
      <dgm:spPr/>
      <dgm:t>
        <a:bodyPr/>
        <a:lstStyle/>
        <a:p>
          <a:endParaRPr lang="es-ES"/>
        </a:p>
      </dgm:t>
    </dgm:pt>
    <dgm:pt modelId="{5BFA1518-AA8A-4DF2-BDB9-4FD253D402EB}" type="sibTrans" cxnId="{09A1D32A-5B27-48F7-BF04-830B8D687906}">
      <dgm:prSet/>
      <dgm:spPr/>
      <dgm:t>
        <a:bodyPr/>
        <a:lstStyle/>
        <a:p>
          <a:endParaRPr lang="es-ES"/>
        </a:p>
      </dgm:t>
    </dgm:pt>
    <dgm:pt modelId="{C7C3896C-D381-4D53-B0AE-3D0703E02801}">
      <dgm:prSet phldrT="[Texto]"/>
      <dgm:spPr/>
      <dgm:t>
        <a:bodyPr/>
        <a:lstStyle/>
        <a:p>
          <a:r>
            <a:rPr lang="es-ES" dirty="0" smtClean="0"/>
            <a:t>Objetivos específicos</a:t>
          </a:r>
          <a:endParaRPr lang="es-ES" dirty="0"/>
        </a:p>
      </dgm:t>
    </dgm:pt>
    <dgm:pt modelId="{4E7C3D95-6C32-4B05-B6FE-B1433BC2EDF2}" type="parTrans" cxnId="{E7B5CEF0-6D29-4A26-ABA8-E06CE784D0E2}">
      <dgm:prSet/>
      <dgm:spPr/>
      <dgm:t>
        <a:bodyPr/>
        <a:lstStyle/>
        <a:p>
          <a:endParaRPr lang="es-ES"/>
        </a:p>
      </dgm:t>
    </dgm:pt>
    <dgm:pt modelId="{1F28A53A-C304-4D2A-87AD-5FC8BCB23797}" type="sibTrans" cxnId="{E7B5CEF0-6D29-4A26-ABA8-E06CE784D0E2}">
      <dgm:prSet/>
      <dgm:spPr/>
      <dgm:t>
        <a:bodyPr/>
        <a:lstStyle/>
        <a:p>
          <a:endParaRPr lang="es-ES"/>
        </a:p>
      </dgm:t>
    </dgm:pt>
    <dgm:pt modelId="{1D2ED9CB-1633-413F-9581-E1D610CB9F0D}">
      <dgm:prSet phldrT="[Texto]"/>
      <dgm:spPr/>
      <dgm:t>
        <a:bodyPr/>
        <a:lstStyle/>
        <a:p>
          <a:r>
            <a:rPr lang="es-EC" dirty="0" smtClean="0"/>
            <a:t>Realizar el diseño en pequeña señal AC del inversor monofásico en Puente H. </a:t>
          </a:r>
          <a:endParaRPr lang="es-ES" dirty="0"/>
        </a:p>
      </dgm:t>
    </dgm:pt>
    <dgm:pt modelId="{E1E4CCEE-8AFF-460F-983B-95B3EE177912}" type="parTrans" cxnId="{838DBF1E-B4ED-4490-BE6A-8D898E2BCB3F}">
      <dgm:prSet/>
      <dgm:spPr/>
      <dgm:t>
        <a:bodyPr/>
        <a:lstStyle/>
        <a:p>
          <a:endParaRPr lang="es-ES"/>
        </a:p>
      </dgm:t>
    </dgm:pt>
    <dgm:pt modelId="{3BBB185C-170B-4744-A68D-283C854BB9BE}" type="sibTrans" cxnId="{838DBF1E-B4ED-4490-BE6A-8D898E2BCB3F}">
      <dgm:prSet/>
      <dgm:spPr/>
      <dgm:t>
        <a:bodyPr/>
        <a:lstStyle/>
        <a:p>
          <a:endParaRPr lang="es-ES"/>
        </a:p>
      </dgm:t>
    </dgm:pt>
    <dgm:pt modelId="{13507E3D-793E-46A5-9878-FC0DD81CA01B}">
      <dgm:prSet/>
      <dgm:spPr/>
      <dgm:t>
        <a:bodyPr/>
        <a:lstStyle/>
        <a:p>
          <a:r>
            <a:rPr lang="es-EC" smtClean="0"/>
            <a:t>Diseñar el algoritmo de control predictivo generalizado (GPC).</a:t>
          </a:r>
          <a:endParaRPr lang="es-EC"/>
        </a:p>
      </dgm:t>
    </dgm:pt>
    <dgm:pt modelId="{0825B117-0EB3-47B0-9FFB-816D19DF4B50}" type="parTrans" cxnId="{A0AE4088-62C6-4345-B0EA-4916187F6031}">
      <dgm:prSet/>
      <dgm:spPr/>
      <dgm:t>
        <a:bodyPr/>
        <a:lstStyle/>
        <a:p>
          <a:endParaRPr lang="es-ES"/>
        </a:p>
      </dgm:t>
    </dgm:pt>
    <dgm:pt modelId="{7217D9FE-709D-4A7A-B7C9-E044D14FC826}" type="sibTrans" cxnId="{A0AE4088-62C6-4345-B0EA-4916187F6031}">
      <dgm:prSet/>
      <dgm:spPr/>
      <dgm:t>
        <a:bodyPr/>
        <a:lstStyle/>
        <a:p>
          <a:endParaRPr lang="es-ES"/>
        </a:p>
      </dgm:t>
    </dgm:pt>
    <dgm:pt modelId="{E56C3EEB-7BF3-4CBA-BDD7-915B1DCA69A1}">
      <dgm:prSet/>
      <dgm:spPr/>
      <dgm:t>
        <a:bodyPr/>
        <a:lstStyle/>
        <a:p>
          <a:r>
            <a:rPr lang="es-EC" smtClean="0"/>
            <a:t>Implementar el algoritmo de control en la plataforma Simulink.</a:t>
          </a:r>
          <a:endParaRPr lang="es-EC"/>
        </a:p>
      </dgm:t>
    </dgm:pt>
    <dgm:pt modelId="{AE4BC853-38B1-4056-9962-10AF9F7B355B}" type="parTrans" cxnId="{F773D6B8-0CE9-4CEA-862E-9050E6F5AB49}">
      <dgm:prSet/>
      <dgm:spPr/>
      <dgm:t>
        <a:bodyPr/>
        <a:lstStyle/>
        <a:p>
          <a:endParaRPr lang="es-ES"/>
        </a:p>
      </dgm:t>
    </dgm:pt>
    <dgm:pt modelId="{BE89BB5F-CA56-4246-BFDA-2EC83A8E4C4D}" type="sibTrans" cxnId="{F773D6B8-0CE9-4CEA-862E-9050E6F5AB49}">
      <dgm:prSet/>
      <dgm:spPr/>
      <dgm:t>
        <a:bodyPr/>
        <a:lstStyle/>
        <a:p>
          <a:endParaRPr lang="es-ES"/>
        </a:p>
      </dgm:t>
    </dgm:pt>
    <dgm:pt modelId="{89772B94-A7D2-459E-8776-DB4086EE0B29}">
      <dgm:prSet/>
      <dgm:spPr/>
      <dgm:t>
        <a:bodyPr/>
        <a:lstStyle/>
        <a:p>
          <a:r>
            <a:rPr lang="es-EC" dirty="0" smtClean="0"/>
            <a:t>Analizar el controlador por GPC en régimen permanente y transitorio.</a:t>
          </a:r>
          <a:endParaRPr lang="es-EC" dirty="0"/>
        </a:p>
      </dgm:t>
    </dgm:pt>
    <dgm:pt modelId="{3DD4D9F1-4E7F-4A51-A78A-3284E29CEE11}" type="parTrans" cxnId="{2C2039CF-70A3-4ED5-A649-F72BFA0F2B39}">
      <dgm:prSet/>
      <dgm:spPr/>
      <dgm:t>
        <a:bodyPr/>
        <a:lstStyle/>
        <a:p>
          <a:endParaRPr lang="es-ES"/>
        </a:p>
      </dgm:t>
    </dgm:pt>
    <dgm:pt modelId="{1FB408F8-0C58-4070-9377-3AABCC0C096B}" type="sibTrans" cxnId="{2C2039CF-70A3-4ED5-A649-F72BFA0F2B39}">
      <dgm:prSet/>
      <dgm:spPr/>
      <dgm:t>
        <a:bodyPr/>
        <a:lstStyle/>
        <a:p>
          <a:endParaRPr lang="es-ES"/>
        </a:p>
      </dgm:t>
    </dgm:pt>
    <dgm:pt modelId="{152DE6C8-3B40-44D7-B5BD-D1E54589B44B}">
      <dgm:prSet/>
      <dgm:spPr/>
      <dgm:t>
        <a:bodyPr/>
        <a:lstStyle/>
        <a:p>
          <a:r>
            <a:rPr lang="es-EC" dirty="0" smtClean="0"/>
            <a:t>Comparar el rendimiento del controlador con GPC con un control PI.</a:t>
          </a:r>
          <a:endParaRPr lang="es-EC" dirty="0"/>
        </a:p>
      </dgm:t>
    </dgm:pt>
    <dgm:pt modelId="{F7DBECC3-A3D3-4133-9625-0B6DBA72E3C4}" type="parTrans" cxnId="{DB386731-3F7C-4FE0-B6CF-8E55836AEADD}">
      <dgm:prSet/>
      <dgm:spPr/>
      <dgm:t>
        <a:bodyPr/>
        <a:lstStyle/>
        <a:p>
          <a:endParaRPr lang="es-ES"/>
        </a:p>
      </dgm:t>
    </dgm:pt>
    <dgm:pt modelId="{80099C8B-9BAD-474F-A96B-F88BB82B4ACD}" type="sibTrans" cxnId="{DB386731-3F7C-4FE0-B6CF-8E55836AEADD}">
      <dgm:prSet/>
      <dgm:spPr/>
      <dgm:t>
        <a:bodyPr/>
        <a:lstStyle/>
        <a:p>
          <a:endParaRPr lang="es-ES"/>
        </a:p>
      </dgm:t>
    </dgm:pt>
    <dgm:pt modelId="{59BC6135-75FF-438C-8D0A-D220DAC9ECEB}">
      <dgm:prSet/>
      <dgm:spPr/>
      <dgm:t>
        <a:bodyPr/>
        <a:lstStyle/>
        <a:p>
          <a:r>
            <a:rPr lang="es-EC" dirty="0" smtClean="0"/>
            <a:t>Analizar el THD y el comportamiento del sistema ante variaciones de carga.</a:t>
          </a:r>
          <a:endParaRPr lang="es-EC" dirty="0"/>
        </a:p>
      </dgm:t>
    </dgm:pt>
    <dgm:pt modelId="{4AEB4B62-C676-49B8-8480-F43187ED55F9}" type="parTrans" cxnId="{0D6EF59D-7FDC-487A-9A3B-15BBA7A04D22}">
      <dgm:prSet/>
      <dgm:spPr/>
      <dgm:t>
        <a:bodyPr/>
        <a:lstStyle/>
        <a:p>
          <a:endParaRPr lang="es-ES"/>
        </a:p>
      </dgm:t>
    </dgm:pt>
    <dgm:pt modelId="{2D5FC37D-F979-4471-A194-75D76097B8F6}" type="sibTrans" cxnId="{0D6EF59D-7FDC-487A-9A3B-15BBA7A04D22}">
      <dgm:prSet/>
      <dgm:spPr/>
      <dgm:t>
        <a:bodyPr/>
        <a:lstStyle/>
        <a:p>
          <a:endParaRPr lang="es-ES"/>
        </a:p>
      </dgm:t>
    </dgm:pt>
    <dgm:pt modelId="{35F6B3CC-9ED5-47BB-92EB-A428FDD7B4F9}" type="pres">
      <dgm:prSet presAssocID="{EF6E97B1-1ED9-4629-A2D3-681B4A2693A6}" presName="linear" presStyleCnt="0">
        <dgm:presLayoutVars>
          <dgm:animLvl val="lvl"/>
          <dgm:resizeHandles val="exact"/>
        </dgm:presLayoutVars>
      </dgm:prSet>
      <dgm:spPr/>
    </dgm:pt>
    <dgm:pt modelId="{3292836C-1F30-4770-8F21-4FAF85675915}" type="pres">
      <dgm:prSet presAssocID="{EC8F5085-3517-4440-9381-3A4A40CCB161}" presName="parentText" presStyleLbl="node1" presStyleIdx="0" presStyleCnt="2">
        <dgm:presLayoutVars>
          <dgm:chMax val="0"/>
          <dgm:bulletEnabled val="1"/>
        </dgm:presLayoutVars>
      </dgm:prSet>
      <dgm:spPr/>
      <dgm:t>
        <a:bodyPr/>
        <a:lstStyle/>
        <a:p>
          <a:endParaRPr lang="es-ES"/>
        </a:p>
      </dgm:t>
    </dgm:pt>
    <dgm:pt modelId="{616C8C0E-9E70-481A-9943-E36EE56C8009}" type="pres">
      <dgm:prSet presAssocID="{EC8F5085-3517-4440-9381-3A4A40CCB161}" presName="childText" presStyleLbl="revTx" presStyleIdx="0" presStyleCnt="2">
        <dgm:presLayoutVars>
          <dgm:bulletEnabled val="1"/>
        </dgm:presLayoutVars>
      </dgm:prSet>
      <dgm:spPr/>
      <dgm:t>
        <a:bodyPr/>
        <a:lstStyle/>
        <a:p>
          <a:endParaRPr lang="es-ES"/>
        </a:p>
      </dgm:t>
    </dgm:pt>
    <dgm:pt modelId="{D284E314-26D5-4227-BDB2-803DF8C3C1B5}" type="pres">
      <dgm:prSet presAssocID="{C7C3896C-D381-4D53-B0AE-3D0703E02801}" presName="parentText" presStyleLbl="node1" presStyleIdx="1" presStyleCnt="2">
        <dgm:presLayoutVars>
          <dgm:chMax val="0"/>
          <dgm:bulletEnabled val="1"/>
        </dgm:presLayoutVars>
      </dgm:prSet>
      <dgm:spPr/>
    </dgm:pt>
    <dgm:pt modelId="{081AF364-AF5D-4930-A717-3ABCCDF81367}" type="pres">
      <dgm:prSet presAssocID="{C7C3896C-D381-4D53-B0AE-3D0703E02801}" presName="childText" presStyleLbl="revTx" presStyleIdx="1" presStyleCnt="2">
        <dgm:presLayoutVars>
          <dgm:bulletEnabled val="1"/>
        </dgm:presLayoutVars>
      </dgm:prSet>
      <dgm:spPr/>
      <dgm:t>
        <a:bodyPr/>
        <a:lstStyle/>
        <a:p>
          <a:endParaRPr lang="es-ES"/>
        </a:p>
      </dgm:t>
    </dgm:pt>
  </dgm:ptLst>
  <dgm:cxnLst>
    <dgm:cxn modelId="{1A656A7A-E3E7-45ED-A631-000D4CC5A6C8}" type="presOf" srcId="{152DE6C8-3B40-44D7-B5BD-D1E54589B44B}" destId="{081AF364-AF5D-4930-A717-3ABCCDF81367}" srcOrd="0" destOrd="4" presId="urn:microsoft.com/office/officeart/2005/8/layout/vList2"/>
    <dgm:cxn modelId="{E09C97B1-DDC5-4DCF-8B74-6F396D6BA675}" type="presOf" srcId="{89772B94-A7D2-459E-8776-DB4086EE0B29}" destId="{081AF364-AF5D-4930-A717-3ABCCDF81367}" srcOrd="0" destOrd="3" presId="urn:microsoft.com/office/officeart/2005/8/layout/vList2"/>
    <dgm:cxn modelId="{09A1D32A-5B27-48F7-BF04-830B8D687906}" srcId="{EC8F5085-3517-4440-9381-3A4A40CCB161}" destId="{D8F2FAAA-6648-410D-AC1D-907F5C4C51C0}" srcOrd="0" destOrd="0" parTransId="{F73C09DC-CC17-4015-B11C-8723BBC7307B}" sibTransId="{5BFA1518-AA8A-4DF2-BDB9-4FD253D402EB}"/>
    <dgm:cxn modelId="{489629E5-6008-4344-A789-423237AD710E}" type="presOf" srcId="{EC8F5085-3517-4440-9381-3A4A40CCB161}" destId="{3292836C-1F30-4770-8F21-4FAF85675915}" srcOrd="0" destOrd="0" presId="urn:microsoft.com/office/officeart/2005/8/layout/vList2"/>
    <dgm:cxn modelId="{D3A614B2-1470-4DB9-8D4B-9F3D46B7C5A5}" type="presOf" srcId="{C7C3896C-D381-4D53-B0AE-3D0703E02801}" destId="{D284E314-26D5-4227-BDB2-803DF8C3C1B5}" srcOrd="0" destOrd="0" presId="urn:microsoft.com/office/officeart/2005/8/layout/vList2"/>
    <dgm:cxn modelId="{D68E522C-9DC4-42D8-8215-568FACFCD0CF}" type="presOf" srcId="{1D2ED9CB-1633-413F-9581-E1D610CB9F0D}" destId="{081AF364-AF5D-4930-A717-3ABCCDF81367}" srcOrd="0" destOrd="0" presId="urn:microsoft.com/office/officeart/2005/8/layout/vList2"/>
    <dgm:cxn modelId="{F773D6B8-0CE9-4CEA-862E-9050E6F5AB49}" srcId="{C7C3896C-D381-4D53-B0AE-3D0703E02801}" destId="{E56C3EEB-7BF3-4CBA-BDD7-915B1DCA69A1}" srcOrd="2" destOrd="0" parTransId="{AE4BC853-38B1-4056-9962-10AF9F7B355B}" sibTransId="{BE89BB5F-CA56-4246-BFDA-2EC83A8E4C4D}"/>
    <dgm:cxn modelId="{18A12038-7F60-40B7-8FCB-AEF1D56B8B14}" type="presOf" srcId="{EF6E97B1-1ED9-4629-A2D3-681B4A2693A6}" destId="{35F6B3CC-9ED5-47BB-92EB-A428FDD7B4F9}" srcOrd="0" destOrd="0" presId="urn:microsoft.com/office/officeart/2005/8/layout/vList2"/>
    <dgm:cxn modelId="{4D12E570-03EF-4B08-900A-9AF002E93B74}" type="presOf" srcId="{E56C3EEB-7BF3-4CBA-BDD7-915B1DCA69A1}" destId="{081AF364-AF5D-4930-A717-3ABCCDF81367}" srcOrd="0" destOrd="2" presId="urn:microsoft.com/office/officeart/2005/8/layout/vList2"/>
    <dgm:cxn modelId="{168B9995-8542-4E96-A545-9AF193CB8C0F}" type="presOf" srcId="{59BC6135-75FF-438C-8D0A-D220DAC9ECEB}" destId="{081AF364-AF5D-4930-A717-3ABCCDF81367}" srcOrd="0" destOrd="5" presId="urn:microsoft.com/office/officeart/2005/8/layout/vList2"/>
    <dgm:cxn modelId="{0D6EF59D-7FDC-487A-9A3B-15BBA7A04D22}" srcId="{C7C3896C-D381-4D53-B0AE-3D0703E02801}" destId="{59BC6135-75FF-438C-8D0A-D220DAC9ECEB}" srcOrd="5" destOrd="0" parTransId="{4AEB4B62-C676-49B8-8480-F43187ED55F9}" sibTransId="{2D5FC37D-F979-4471-A194-75D76097B8F6}"/>
    <dgm:cxn modelId="{DB386731-3F7C-4FE0-B6CF-8E55836AEADD}" srcId="{C7C3896C-D381-4D53-B0AE-3D0703E02801}" destId="{152DE6C8-3B40-44D7-B5BD-D1E54589B44B}" srcOrd="4" destOrd="0" parTransId="{F7DBECC3-A3D3-4133-9625-0B6DBA72E3C4}" sibTransId="{80099C8B-9BAD-474F-A96B-F88BB82B4ACD}"/>
    <dgm:cxn modelId="{838DBF1E-B4ED-4490-BE6A-8D898E2BCB3F}" srcId="{C7C3896C-D381-4D53-B0AE-3D0703E02801}" destId="{1D2ED9CB-1633-413F-9581-E1D610CB9F0D}" srcOrd="0" destOrd="0" parTransId="{E1E4CCEE-8AFF-460F-983B-95B3EE177912}" sibTransId="{3BBB185C-170B-4744-A68D-283C854BB9BE}"/>
    <dgm:cxn modelId="{0D4AB0B6-DD40-413E-86FC-6110431A2447}" srcId="{EF6E97B1-1ED9-4629-A2D3-681B4A2693A6}" destId="{EC8F5085-3517-4440-9381-3A4A40CCB161}" srcOrd="0" destOrd="0" parTransId="{0F07B45E-73F1-453E-873B-E065B1CEA516}" sibTransId="{C31FECEE-DA34-41CE-92FA-FCAB7CE65904}"/>
    <dgm:cxn modelId="{E7B5CEF0-6D29-4A26-ABA8-E06CE784D0E2}" srcId="{EF6E97B1-1ED9-4629-A2D3-681B4A2693A6}" destId="{C7C3896C-D381-4D53-B0AE-3D0703E02801}" srcOrd="1" destOrd="0" parTransId="{4E7C3D95-6C32-4B05-B6FE-B1433BC2EDF2}" sibTransId="{1F28A53A-C304-4D2A-87AD-5FC8BCB23797}"/>
    <dgm:cxn modelId="{A0AE4088-62C6-4345-B0EA-4916187F6031}" srcId="{C7C3896C-D381-4D53-B0AE-3D0703E02801}" destId="{13507E3D-793E-46A5-9878-FC0DD81CA01B}" srcOrd="1" destOrd="0" parTransId="{0825B117-0EB3-47B0-9FFB-816D19DF4B50}" sibTransId="{7217D9FE-709D-4A7A-B7C9-E044D14FC826}"/>
    <dgm:cxn modelId="{2C2039CF-70A3-4ED5-A649-F72BFA0F2B39}" srcId="{C7C3896C-D381-4D53-B0AE-3D0703E02801}" destId="{89772B94-A7D2-459E-8776-DB4086EE0B29}" srcOrd="3" destOrd="0" parTransId="{3DD4D9F1-4E7F-4A51-A78A-3284E29CEE11}" sibTransId="{1FB408F8-0C58-4070-9377-3AABCC0C096B}"/>
    <dgm:cxn modelId="{C8373DDD-6A02-4856-B4A0-900714B60FEF}" type="presOf" srcId="{13507E3D-793E-46A5-9878-FC0DD81CA01B}" destId="{081AF364-AF5D-4930-A717-3ABCCDF81367}" srcOrd="0" destOrd="1" presId="urn:microsoft.com/office/officeart/2005/8/layout/vList2"/>
    <dgm:cxn modelId="{22AB7647-3B25-4291-B64E-2A23492DDE2B}" type="presOf" srcId="{D8F2FAAA-6648-410D-AC1D-907F5C4C51C0}" destId="{616C8C0E-9E70-481A-9943-E36EE56C8009}" srcOrd="0" destOrd="0" presId="urn:microsoft.com/office/officeart/2005/8/layout/vList2"/>
    <dgm:cxn modelId="{CACCC77A-D9AA-40D4-B033-A2033C3C5AD7}" type="presParOf" srcId="{35F6B3CC-9ED5-47BB-92EB-A428FDD7B4F9}" destId="{3292836C-1F30-4770-8F21-4FAF85675915}" srcOrd="0" destOrd="0" presId="urn:microsoft.com/office/officeart/2005/8/layout/vList2"/>
    <dgm:cxn modelId="{E97425AC-3759-45FB-BE7A-1EF30B43CD68}" type="presParOf" srcId="{35F6B3CC-9ED5-47BB-92EB-A428FDD7B4F9}" destId="{616C8C0E-9E70-481A-9943-E36EE56C8009}" srcOrd="1" destOrd="0" presId="urn:microsoft.com/office/officeart/2005/8/layout/vList2"/>
    <dgm:cxn modelId="{B7B323DC-3B72-4F2F-B889-832CFF9A8A86}" type="presParOf" srcId="{35F6B3CC-9ED5-47BB-92EB-A428FDD7B4F9}" destId="{D284E314-26D5-4227-BDB2-803DF8C3C1B5}" srcOrd="2" destOrd="0" presId="urn:microsoft.com/office/officeart/2005/8/layout/vList2"/>
    <dgm:cxn modelId="{DD15C1FD-C66B-43F2-923B-CE73B29300B7}" type="presParOf" srcId="{35F6B3CC-9ED5-47BB-92EB-A428FDD7B4F9}" destId="{081AF364-AF5D-4930-A717-3ABCCDF81367}"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0825289-99E4-4E5E-A773-2C0AA175BBBD}" type="doc">
      <dgm:prSet loTypeId="urn:microsoft.com/office/officeart/2005/8/layout/process1" loCatId="process" qsTypeId="urn:microsoft.com/office/officeart/2005/8/quickstyle/simple1" qsCatId="simple" csTypeId="urn:microsoft.com/office/officeart/2005/8/colors/accent3_3" csCatId="accent3" phldr="1"/>
      <dgm:spPr/>
    </dgm:pt>
    <mc:AlternateContent xmlns:mc="http://schemas.openxmlformats.org/markup-compatibility/2006">
      <mc:Choice xmlns:a14="http://schemas.microsoft.com/office/drawing/2010/main" Requires="a14">
        <dgm:pt modelId="{4FBF54A7-A7D3-4C24-A15A-5CFACBE3CD1B}">
          <dgm:prSet phldrT="[Texto]"/>
          <dgm:spPr/>
          <dgm:t>
            <a:bodyPr/>
            <a:lstStyle/>
            <a:p>
              <a14:m>
                <m:oMath xmlns:m="http://schemas.openxmlformats.org/officeDocument/2006/math">
                  <m:acc>
                    <m:accPr>
                      <m:chr m:val="̂"/>
                      <m:ctrlPr>
                        <a:rPr lang="es-ES" i="1" smtClean="0">
                          <a:latin typeface="Cambria Math" panose="02040503050406030204" pitchFamily="18" charset="0"/>
                        </a:rPr>
                      </m:ctrlPr>
                    </m:accPr>
                    <m:e>
                      <m:r>
                        <a:rPr lang="es-EC" b="0" i="1" smtClean="0">
                          <a:latin typeface="Cambria Math" panose="02040503050406030204" pitchFamily="18" charset="0"/>
                        </a:rPr>
                        <m:t>𝑦</m:t>
                      </m:r>
                    </m:e>
                  </m:acc>
                  <m:d>
                    <m:dPr>
                      <m:ctrlPr>
                        <a:rPr lang="es-EC" b="0" i="1" smtClean="0">
                          <a:latin typeface="Cambria Math" panose="02040503050406030204" pitchFamily="18" charset="0"/>
                        </a:rPr>
                      </m:ctrlPr>
                    </m:dPr>
                    <m:e>
                      <m:r>
                        <a:rPr lang="es-EC" b="0" i="1" smtClean="0">
                          <a:latin typeface="Cambria Math" panose="02040503050406030204" pitchFamily="18" charset="0"/>
                        </a:rPr>
                        <m:t>𝑡</m:t>
                      </m:r>
                      <m:r>
                        <a:rPr lang="es-EC" b="0" i="1" smtClean="0">
                          <a:latin typeface="Cambria Math" panose="02040503050406030204" pitchFamily="18" charset="0"/>
                        </a:rPr>
                        <m:t>+</m:t>
                      </m:r>
                      <m:r>
                        <a:rPr lang="es-EC" b="0" i="1" smtClean="0">
                          <a:latin typeface="Cambria Math" panose="02040503050406030204" pitchFamily="18" charset="0"/>
                        </a:rPr>
                        <m:t>𝑘</m:t>
                      </m:r>
                      <m:r>
                        <a:rPr lang="es-EC" b="0" i="1" smtClean="0">
                          <a:latin typeface="Cambria Math" panose="02040503050406030204" pitchFamily="18" charset="0"/>
                        </a:rPr>
                        <m:t>|</m:t>
                      </m:r>
                      <m:r>
                        <a:rPr lang="es-EC" b="0" i="1" smtClean="0">
                          <a:latin typeface="Cambria Math" panose="02040503050406030204" pitchFamily="18" charset="0"/>
                        </a:rPr>
                        <m:t>𝑘</m:t>
                      </m:r>
                    </m:e>
                  </m:d>
                </m:oMath>
              </a14:m>
              <a:r>
                <a:rPr lang="es-ES" dirty="0" smtClean="0"/>
                <a:t>  se calcula en cada instante t, hasta un horizonte N</a:t>
              </a:r>
              <a:endParaRPr lang="es-ES" dirty="0"/>
            </a:p>
          </dgm:t>
        </dgm:pt>
      </mc:Choice>
      <mc:Fallback>
        <dgm:pt modelId="{4FBF54A7-A7D3-4C24-A15A-5CFACBE3CD1B}">
          <dgm:prSet phldrT="[Texto]"/>
          <dgm:spPr/>
          <dgm:t>
            <a:bodyPr/>
            <a:lstStyle/>
            <a:p>
              <a:r>
                <a:rPr lang="es-EC" b="0" i="0" smtClean="0">
                  <a:latin typeface="Cambria Math" panose="02040503050406030204" pitchFamily="18" charset="0"/>
                </a:rPr>
                <a:t>𝑦</a:t>
              </a:r>
              <a:r>
                <a:rPr lang="es-ES" b="0" i="0" smtClean="0">
                  <a:latin typeface="Cambria Math" panose="02040503050406030204" pitchFamily="18" charset="0"/>
                </a:rPr>
                <a:t> ̂</a:t>
              </a:r>
              <a:r>
                <a:rPr lang="es-EC" b="0" i="0" smtClean="0">
                  <a:latin typeface="Cambria Math" panose="02040503050406030204" pitchFamily="18" charset="0"/>
                </a:rPr>
                <a:t>(𝑡+𝑘|𝑘)</a:t>
              </a:r>
              <a:r>
                <a:rPr lang="es-ES" dirty="0" smtClean="0"/>
                <a:t>  se calcula en cada instante t, hasta un horizonte N</a:t>
              </a:r>
              <a:endParaRPr lang="es-ES" dirty="0"/>
            </a:p>
          </dgm:t>
        </dgm:pt>
      </mc:Fallback>
    </mc:AlternateContent>
    <dgm:pt modelId="{D9309E85-5E2A-489A-BF43-382A05C99C89}" type="parTrans" cxnId="{9C4ECA75-7343-43D1-9C88-7ABFB67B1FA1}">
      <dgm:prSet/>
      <dgm:spPr/>
      <dgm:t>
        <a:bodyPr/>
        <a:lstStyle/>
        <a:p>
          <a:endParaRPr lang="es-ES"/>
        </a:p>
      </dgm:t>
    </dgm:pt>
    <dgm:pt modelId="{3D493A0D-295D-4B7B-BD8B-6CFB79F023B7}" type="sibTrans" cxnId="{9C4ECA75-7343-43D1-9C88-7ABFB67B1FA1}">
      <dgm:prSet/>
      <dgm:spPr/>
      <dgm:t>
        <a:bodyPr/>
        <a:lstStyle/>
        <a:p>
          <a:endParaRPr lang="es-ES"/>
        </a:p>
      </dgm:t>
    </dgm:pt>
    <mc:AlternateContent xmlns:mc="http://schemas.openxmlformats.org/markup-compatibility/2006">
      <mc:Choice xmlns:a14="http://schemas.microsoft.com/office/drawing/2010/main" Requires="a14">
        <dgm:pt modelId="{6F8CA1CD-18D7-4DC4-98AB-C878C97C7DC9}">
          <dgm:prSet phldrT="[Texto]"/>
          <dgm:spPr/>
          <dgm:t>
            <a:bodyPr/>
            <a:lstStyle/>
            <a:p>
              <a14:m>
                <m:oMath xmlns:m="http://schemas.openxmlformats.org/officeDocument/2006/math">
                  <m:r>
                    <a:rPr lang="es-EC" b="0" i="1" smtClean="0">
                      <a:latin typeface="Cambria Math" panose="02040503050406030204" pitchFamily="18" charset="0"/>
                    </a:rPr>
                    <m:t>𝑢</m:t>
                  </m:r>
                  <m:d>
                    <m:dPr>
                      <m:ctrlPr>
                        <a:rPr lang="es-EC" b="0" i="1" smtClean="0">
                          <a:latin typeface="Cambria Math" panose="02040503050406030204" pitchFamily="18" charset="0"/>
                        </a:rPr>
                      </m:ctrlPr>
                    </m:dPr>
                    <m:e>
                      <m:r>
                        <a:rPr lang="es-EC" b="0" i="1" smtClean="0">
                          <a:latin typeface="Cambria Math" panose="02040503050406030204" pitchFamily="18" charset="0"/>
                        </a:rPr>
                        <m:t>𝑡</m:t>
                      </m:r>
                      <m:r>
                        <a:rPr lang="es-EC" b="0" i="1" smtClean="0">
                          <a:latin typeface="Cambria Math" panose="02040503050406030204" pitchFamily="18" charset="0"/>
                        </a:rPr>
                        <m:t>+</m:t>
                      </m:r>
                      <m:r>
                        <a:rPr lang="es-EC" b="0" i="1" smtClean="0">
                          <a:latin typeface="Cambria Math" panose="02040503050406030204" pitchFamily="18" charset="0"/>
                        </a:rPr>
                        <m:t>𝑘</m:t>
                      </m:r>
                      <m:r>
                        <a:rPr lang="es-EC" b="0" i="1" smtClean="0">
                          <a:latin typeface="Cambria Math" panose="02040503050406030204" pitchFamily="18" charset="0"/>
                        </a:rPr>
                        <m:t>|</m:t>
                      </m:r>
                      <m:r>
                        <a:rPr lang="es-EC" b="0" i="1" smtClean="0">
                          <a:latin typeface="Cambria Math" panose="02040503050406030204" pitchFamily="18" charset="0"/>
                        </a:rPr>
                        <m:t>𝑡</m:t>
                      </m:r>
                    </m:e>
                  </m:d>
                </m:oMath>
              </a14:m>
              <a:r>
                <a:rPr lang="es-ES" dirty="0" smtClean="0"/>
                <a:t> es calculada en base a una optimización</a:t>
              </a:r>
              <a:endParaRPr lang="es-ES" dirty="0"/>
            </a:p>
          </dgm:t>
        </dgm:pt>
      </mc:Choice>
      <mc:Fallback>
        <dgm:pt modelId="{6F8CA1CD-18D7-4DC4-98AB-C878C97C7DC9}">
          <dgm:prSet phldrT="[Texto]"/>
          <dgm:spPr/>
          <dgm:t>
            <a:bodyPr/>
            <a:lstStyle/>
            <a:p>
              <a:r>
                <a:rPr lang="es-EC" b="0" i="0" smtClean="0">
                  <a:latin typeface="Cambria Math" panose="02040503050406030204" pitchFamily="18" charset="0"/>
                </a:rPr>
                <a:t>𝑢(𝑡+𝑘|𝑡)</a:t>
              </a:r>
              <a:r>
                <a:rPr lang="es-ES" dirty="0" smtClean="0"/>
                <a:t> es calculada en base a una optimización</a:t>
              </a:r>
              <a:endParaRPr lang="es-ES" dirty="0"/>
            </a:p>
          </dgm:t>
        </dgm:pt>
      </mc:Fallback>
    </mc:AlternateContent>
    <dgm:pt modelId="{202D8663-4860-4AAA-89CF-5E59040780F4}" type="parTrans" cxnId="{567D11A1-901C-491B-84E4-77CDDB02C48B}">
      <dgm:prSet/>
      <dgm:spPr/>
      <dgm:t>
        <a:bodyPr/>
        <a:lstStyle/>
        <a:p>
          <a:endParaRPr lang="es-ES"/>
        </a:p>
      </dgm:t>
    </dgm:pt>
    <dgm:pt modelId="{CD47E7DA-9A7C-46DD-980A-51ECB793F97C}" type="sibTrans" cxnId="{567D11A1-901C-491B-84E4-77CDDB02C48B}">
      <dgm:prSet/>
      <dgm:spPr/>
      <dgm:t>
        <a:bodyPr/>
        <a:lstStyle/>
        <a:p>
          <a:endParaRPr lang="es-ES"/>
        </a:p>
      </dgm:t>
    </dgm:pt>
    <mc:AlternateContent xmlns:mc="http://schemas.openxmlformats.org/markup-compatibility/2006">
      <mc:Choice xmlns:a14="http://schemas.microsoft.com/office/drawing/2010/main" Requires="a14">
        <dgm:pt modelId="{6531C4F6-F11A-4947-A481-423BEB8F3559}">
          <dgm:prSet phldrT="[Texto]"/>
          <dgm:spPr/>
          <dgm:t>
            <a:bodyPr/>
            <a:lstStyle/>
            <a:p>
              <a14:m>
                <m:oMath xmlns:m="http://schemas.openxmlformats.org/officeDocument/2006/math">
                  <m:r>
                    <a:rPr lang="es-EC" b="0" i="1" smtClean="0">
                      <a:latin typeface="Cambria Math" panose="02040503050406030204" pitchFamily="18" charset="0"/>
                    </a:rPr>
                    <m:t>𝑢</m:t>
                  </m:r>
                  <m:d>
                    <m:dPr>
                      <m:ctrlPr>
                        <a:rPr lang="es-EC" b="0" i="1" smtClean="0">
                          <a:latin typeface="Cambria Math" panose="02040503050406030204" pitchFamily="18" charset="0"/>
                        </a:rPr>
                      </m:ctrlPr>
                    </m:dPr>
                    <m:e>
                      <m:r>
                        <a:rPr lang="es-EC" b="0" i="1" smtClean="0">
                          <a:latin typeface="Cambria Math" panose="02040503050406030204" pitchFamily="18" charset="0"/>
                        </a:rPr>
                        <m:t>𝑡</m:t>
                      </m:r>
                    </m:e>
                    <m:e>
                      <m:r>
                        <a:rPr lang="es-EC" b="0" i="1" smtClean="0">
                          <a:latin typeface="Cambria Math" panose="02040503050406030204" pitchFamily="18" charset="0"/>
                        </a:rPr>
                        <m:t>𝑡</m:t>
                      </m:r>
                    </m:e>
                  </m:d>
                </m:oMath>
              </a14:m>
              <a:r>
                <a:rPr lang="es-ES" dirty="0" smtClean="0"/>
                <a:t> actúa en el instante actual basado en la predicción</a:t>
              </a:r>
              <a:endParaRPr lang="es-ES" dirty="0"/>
            </a:p>
          </dgm:t>
        </dgm:pt>
      </mc:Choice>
      <mc:Fallback>
        <dgm:pt modelId="{6531C4F6-F11A-4947-A481-423BEB8F3559}">
          <dgm:prSet phldrT="[Texto]"/>
          <dgm:spPr/>
          <dgm:t>
            <a:bodyPr/>
            <a:lstStyle/>
            <a:p>
              <a:r>
                <a:rPr lang="es-EC" b="0" i="0" smtClean="0">
                  <a:latin typeface="Cambria Math" panose="02040503050406030204" pitchFamily="18" charset="0"/>
                </a:rPr>
                <a:t>𝑢(𝑡│𝑡)</a:t>
              </a:r>
              <a:r>
                <a:rPr lang="es-ES" dirty="0" smtClean="0"/>
                <a:t> actúa en el instante actual basado en la predicción</a:t>
              </a:r>
              <a:endParaRPr lang="es-ES" dirty="0"/>
            </a:p>
          </dgm:t>
        </dgm:pt>
      </mc:Fallback>
    </mc:AlternateContent>
    <dgm:pt modelId="{4AB8480F-179C-4FEA-8A31-E57042EB1C04}" type="parTrans" cxnId="{0EF487AA-D67D-43B9-B8C6-06EB17DF5072}">
      <dgm:prSet/>
      <dgm:spPr/>
      <dgm:t>
        <a:bodyPr/>
        <a:lstStyle/>
        <a:p>
          <a:endParaRPr lang="es-ES"/>
        </a:p>
      </dgm:t>
    </dgm:pt>
    <dgm:pt modelId="{8A621115-7369-46AD-B661-EC838BF8CEC2}" type="sibTrans" cxnId="{0EF487AA-D67D-43B9-B8C6-06EB17DF5072}">
      <dgm:prSet/>
      <dgm:spPr/>
      <dgm:t>
        <a:bodyPr/>
        <a:lstStyle/>
        <a:p>
          <a:endParaRPr lang="es-ES"/>
        </a:p>
      </dgm:t>
    </dgm:pt>
    <dgm:pt modelId="{F3473E5D-C9B6-47A1-9BD5-ACFA4557B981}" type="pres">
      <dgm:prSet presAssocID="{20825289-99E4-4E5E-A773-2C0AA175BBBD}" presName="Name0" presStyleCnt="0">
        <dgm:presLayoutVars>
          <dgm:dir/>
          <dgm:resizeHandles val="exact"/>
        </dgm:presLayoutVars>
      </dgm:prSet>
      <dgm:spPr/>
    </dgm:pt>
    <dgm:pt modelId="{A0A8F359-B168-4960-96F8-E4DCB3D10CBE}" type="pres">
      <dgm:prSet presAssocID="{4FBF54A7-A7D3-4C24-A15A-5CFACBE3CD1B}" presName="node" presStyleLbl="node1" presStyleIdx="0" presStyleCnt="3">
        <dgm:presLayoutVars>
          <dgm:bulletEnabled val="1"/>
        </dgm:presLayoutVars>
      </dgm:prSet>
      <dgm:spPr/>
      <dgm:t>
        <a:bodyPr/>
        <a:lstStyle/>
        <a:p>
          <a:endParaRPr lang="es-ES"/>
        </a:p>
      </dgm:t>
    </dgm:pt>
    <dgm:pt modelId="{85E70124-FF8B-44E4-B247-9FCAE4FA2BA9}" type="pres">
      <dgm:prSet presAssocID="{3D493A0D-295D-4B7B-BD8B-6CFB79F023B7}" presName="sibTrans" presStyleLbl="sibTrans2D1" presStyleIdx="0" presStyleCnt="2"/>
      <dgm:spPr/>
    </dgm:pt>
    <dgm:pt modelId="{2025D762-7336-4987-AFD5-B42DA29A7B72}" type="pres">
      <dgm:prSet presAssocID="{3D493A0D-295D-4B7B-BD8B-6CFB79F023B7}" presName="connectorText" presStyleLbl="sibTrans2D1" presStyleIdx="0" presStyleCnt="2"/>
      <dgm:spPr/>
    </dgm:pt>
    <dgm:pt modelId="{453A2563-108E-440F-9468-3F760AB4DF3E}" type="pres">
      <dgm:prSet presAssocID="{6F8CA1CD-18D7-4DC4-98AB-C878C97C7DC9}" presName="node" presStyleLbl="node1" presStyleIdx="1" presStyleCnt="3">
        <dgm:presLayoutVars>
          <dgm:bulletEnabled val="1"/>
        </dgm:presLayoutVars>
      </dgm:prSet>
      <dgm:spPr/>
      <dgm:t>
        <a:bodyPr/>
        <a:lstStyle/>
        <a:p>
          <a:endParaRPr lang="es-ES"/>
        </a:p>
      </dgm:t>
    </dgm:pt>
    <dgm:pt modelId="{96F79C41-5445-4DCB-9D5B-83DC577636B4}" type="pres">
      <dgm:prSet presAssocID="{CD47E7DA-9A7C-46DD-980A-51ECB793F97C}" presName="sibTrans" presStyleLbl="sibTrans2D1" presStyleIdx="1" presStyleCnt="2"/>
      <dgm:spPr/>
    </dgm:pt>
    <dgm:pt modelId="{2872E863-BC15-4858-8728-EEE175CAFC9B}" type="pres">
      <dgm:prSet presAssocID="{CD47E7DA-9A7C-46DD-980A-51ECB793F97C}" presName="connectorText" presStyleLbl="sibTrans2D1" presStyleIdx="1" presStyleCnt="2"/>
      <dgm:spPr/>
    </dgm:pt>
    <dgm:pt modelId="{AAB7A063-F4CA-443C-B2CB-979270493A28}" type="pres">
      <dgm:prSet presAssocID="{6531C4F6-F11A-4947-A481-423BEB8F3559}" presName="node" presStyleLbl="node1" presStyleIdx="2" presStyleCnt="3">
        <dgm:presLayoutVars>
          <dgm:bulletEnabled val="1"/>
        </dgm:presLayoutVars>
      </dgm:prSet>
      <dgm:spPr/>
      <dgm:t>
        <a:bodyPr/>
        <a:lstStyle/>
        <a:p>
          <a:endParaRPr lang="es-ES"/>
        </a:p>
      </dgm:t>
    </dgm:pt>
  </dgm:ptLst>
  <dgm:cxnLst>
    <dgm:cxn modelId="{9C4ECA75-7343-43D1-9C88-7ABFB67B1FA1}" srcId="{20825289-99E4-4E5E-A773-2C0AA175BBBD}" destId="{4FBF54A7-A7D3-4C24-A15A-5CFACBE3CD1B}" srcOrd="0" destOrd="0" parTransId="{D9309E85-5E2A-489A-BF43-382A05C99C89}" sibTransId="{3D493A0D-295D-4B7B-BD8B-6CFB79F023B7}"/>
    <dgm:cxn modelId="{62E3F1F3-A354-44BE-9AA3-F8E77F1DB343}" type="presOf" srcId="{4FBF54A7-A7D3-4C24-A15A-5CFACBE3CD1B}" destId="{A0A8F359-B168-4960-96F8-E4DCB3D10CBE}" srcOrd="0" destOrd="0" presId="urn:microsoft.com/office/officeart/2005/8/layout/process1"/>
    <dgm:cxn modelId="{820C14DF-FF36-463C-89A1-D662E42BD232}" type="presOf" srcId="{6531C4F6-F11A-4947-A481-423BEB8F3559}" destId="{AAB7A063-F4CA-443C-B2CB-979270493A28}" srcOrd="0" destOrd="0" presId="urn:microsoft.com/office/officeart/2005/8/layout/process1"/>
    <dgm:cxn modelId="{029A69D5-D793-4A4A-A842-5E5A04040B75}" type="presOf" srcId="{3D493A0D-295D-4B7B-BD8B-6CFB79F023B7}" destId="{85E70124-FF8B-44E4-B247-9FCAE4FA2BA9}" srcOrd="0" destOrd="0" presId="urn:microsoft.com/office/officeart/2005/8/layout/process1"/>
    <dgm:cxn modelId="{54BC6057-CAEF-400F-B61C-A36FC762C240}" type="presOf" srcId="{6F8CA1CD-18D7-4DC4-98AB-C878C97C7DC9}" destId="{453A2563-108E-440F-9468-3F760AB4DF3E}" srcOrd="0" destOrd="0" presId="urn:microsoft.com/office/officeart/2005/8/layout/process1"/>
    <dgm:cxn modelId="{2CBB41CF-E4E0-43B4-B9A6-DDC8B63CE76C}" type="presOf" srcId="{20825289-99E4-4E5E-A773-2C0AA175BBBD}" destId="{F3473E5D-C9B6-47A1-9BD5-ACFA4557B981}" srcOrd="0" destOrd="0" presId="urn:microsoft.com/office/officeart/2005/8/layout/process1"/>
    <dgm:cxn modelId="{05B35A7C-491E-435C-8219-5E6A160689D0}" type="presOf" srcId="{3D493A0D-295D-4B7B-BD8B-6CFB79F023B7}" destId="{2025D762-7336-4987-AFD5-B42DA29A7B72}" srcOrd="1" destOrd="0" presId="urn:microsoft.com/office/officeart/2005/8/layout/process1"/>
    <dgm:cxn modelId="{DB5CC505-6804-40C3-AB5F-6D72A75F008E}" type="presOf" srcId="{CD47E7DA-9A7C-46DD-980A-51ECB793F97C}" destId="{96F79C41-5445-4DCB-9D5B-83DC577636B4}" srcOrd="0" destOrd="0" presId="urn:microsoft.com/office/officeart/2005/8/layout/process1"/>
    <dgm:cxn modelId="{0EF487AA-D67D-43B9-B8C6-06EB17DF5072}" srcId="{20825289-99E4-4E5E-A773-2C0AA175BBBD}" destId="{6531C4F6-F11A-4947-A481-423BEB8F3559}" srcOrd="2" destOrd="0" parTransId="{4AB8480F-179C-4FEA-8A31-E57042EB1C04}" sibTransId="{8A621115-7369-46AD-B661-EC838BF8CEC2}"/>
    <dgm:cxn modelId="{567D11A1-901C-491B-84E4-77CDDB02C48B}" srcId="{20825289-99E4-4E5E-A773-2C0AA175BBBD}" destId="{6F8CA1CD-18D7-4DC4-98AB-C878C97C7DC9}" srcOrd="1" destOrd="0" parTransId="{202D8663-4860-4AAA-89CF-5E59040780F4}" sibTransId="{CD47E7DA-9A7C-46DD-980A-51ECB793F97C}"/>
    <dgm:cxn modelId="{3B37157B-346E-4A3C-8476-97B0A9E9DF11}" type="presOf" srcId="{CD47E7DA-9A7C-46DD-980A-51ECB793F97C}" destId="{2872E863-BC15-4858-8728-EEE175CAFC9B}" srcOrd="1" destOrd="0" presId="urn:microsoft.com/office/officeart/2005/8/layout/process1"/>
    <dgm:cxn modelId="{3F8AFFC7-9CA5-4A00-8C00-C7D2F2B5F8AE}" type="presParOf" srcId="{F3473E5D-C9B6-47A1-9BD5-ACFA4557B981}" destId="{A0A8F359-B168-4960-96F8-E4DCB3D10CBE}" srcOrd="0" destOrd="0" presId="urn:microsoft.com/office/officeart/2005/8/layout/process1"/>
    <dgm:cxn modelId="{D1556D24-3B8E-4CB9-9B87-4F2F95665683}" type="presParOf" srcId="{F3473E5D-C9B6-47A1-9BD5-ACFA4557B981}" destId="{85E70124-FF8B-44E4-B247-9FCAE4FA2BA9}" srcOrd="1" destOrd="0" presId="urn:microsoft.com/office/officeart/2005/8/layout/process1"/>
    <dgm:cxn modelId="{416CABB9-8F56-45E8-B7F9-4AA91292C9FF}" type="presParOf" srcId="{85E70124-FF8B-44E4-B247-9FCAE4FA2BA9}" destId="{2025D762-7336-4987-AFD5-B42DA29A7B72}" srcOrd="0" destOrd="0" presId="urn:microsoft.com/office/officeart/2005/8/layout/process1"/>
    <dgm:cxn modelId="{26E0E22F-3E1C-4AB6-B151-D34E0524BD4F}" type="presParOf" srcId="{F3473E5D-C9B6-47A1-9BD5-ACFA4557B981}" destId="{453A2563-108E-440F-9468-3F760AB4DF3E}" srcOrd="2" destOrd="0" presId="urn:microsoft.com/office/officeart/2005/8/layout/process1"/>
    <dgm:cxn modelId="{FBD1BD59-77F5-408A-A3FA-89E9C5FA9102}" type="presParOf" srcId="{F3473E5D-C9B6-47A1-9BD5-ACFA4557B981}" destId="{96F79C41-5445-4DCB-9D5B-83DC577636B4}" srcOrd="3" destOrd="0" presId="urn:microsoft.com/office/officeart/2005/8/layout/process1"/>
    <dgm:cxn modelId="{009750A9-86B2-42D6-9975-511E97DC45A2}" type="presParOf" srcId="{96F79C41-5445-4DCB-9D5B-83DC577636B4}" destId="{2872E863-BC15-4858-8728-EEE175CAFC9B}" srcOrd="0" destOrd="0" presId="urn:microsoft.com/office/officeart/2005/8/layout/process1"/>
    <dgm:cxn modelId="{63274E58-3349-44CE-A76E-845B290CB357}" type="presParOf" srcId="{F3473E5D-C9B6-47A1-9BD5-ACFA4557B981}" destId="{AAB7A063-F4CA-443C-B2CB-979270493A28}" srcOrd="4" destOrd="0" presId="urn:microsoft.com/office/officeart/2005/8/layout/process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20825289-99E4-4E5E-A773-2C0AA175BBBD}" type="doc">
      <dgm:prSet loTypeId="urn:microsoft.com/office/officeart/2005/8/layout/process1" loCatId="process" qsTypeId="urn:microsoft.com/office/officeart/2005/8/quickstyle/simple1" qsCatId="simple" csTypeId="urn:microsoft.com/office/officeart/2005/8/colors/accent3_3" csCatId="accent3" phldr="1"/>
      <dgm:spPr/>
    </dgm:pt>
    <dgm:pt modelId="{4FBF54A7-A7D3-4C24-A15A-5CFACBE3CD1B}">
      <dgm:prSet phldrT="[Texto]"/>
      <dgm:spPr>
        <a:blipFill>
          <a:blip xmlns:r="http://schemas.openxmlformats.org/officeDocument/2006/relationships" r:embed="rId1"/>
          <a:stretch>
            <a:fillRect r="-1758" b="-2606"/>
          </a:stretch>
        </a:blipFill>
      </dgm:spPr>
      <dgm:t>
        <a:bodyPr/>
        <a:lstStyle/>
        <a:p>
          <a:r>
            <a:rPr lang="es-EC">
              <a:noFill/>
            </a:rPr>
            <a:t> </a:t>
          </a:r>
        </a:p>
      </dgm:t>
    </dgm:pt>
    <dgm:pt modelId="{D9309E85-5E2A-489A-BF43-382A05C99C89}" type="parTrans" cxnId="{9C4ECA75-7343-43D1-9C88-7ABFB67B1FA1}">
      <dgm:prSet/>
      <dgm:spPr/>
      <dgm:t>
        <a:bodyPr/>
        <a:lstStyle/>
        <a:p>
          <a:endParaRPr lang="es-ES"/>
        </a:p>
      </dgm:t>
    </dgm:pt>
    <dgm:pt modelId="{3D493A0D-295D-4B7B-BD8B-6CFB79F023B7}" type="sibTrans" cxnId="{9C4ECA75-7343-43D1-9C88-7ABFB67B1FA1}">
      <dgm:prSet/>
      <dgm:spPr/>
      <dgm:t>
        <a:bodyPr/>
        <a:lstStyle/>
        <a:p>
          <a:endParaRPr lang="es-ES"/>
        </a:p>
      </dgm:t>
    </dgm:pt>
    <dgm:pt modelId="{6F8CA1CD-18D7-4DC4-98AB-C878C97C7DC9}">
      <dgm:prSet phldrT="[Texto]"/>
      <dgm:spPr>
        <a:blipFill>
          <a:blip xmlns:r="http://schemas.openxmlformats.org/officeDocument/2006/relationships" r:embed="rId2"/>
          <a:stretch>
            <a:fillRect b="-2606"/>
          </a:stretch>
        </a:blipFill>
      </dgm:spPr>
      <dgm:t>
        <a:bodyPr/>
        <a:lstStyle/>
        <a:p>
          <a:r>
            <a:rPr lang="es-EC">
              <a:noFill/>
            </a:rPr>
            <a:t> </a:t>
          </a:r>
        </a:p>
      </dgm:t>
    </dgm:pt>
    <dgm:pt modelId="{202D8663-4860-4AAA-89CF-5E59040780F4}" type="parTrans" cxnId="{567D11A1-901C-491B-84E4-77CDDB02C48B}">
      <dgm:prSet/>
      <dgm:spPr/>
      <dgm:t>
        <a:bodyPr/>
        <a:lstStyle/>
        <a:p>
          <a:endParaRPr lang="es-ES"/>
        </a:p>
      </dgm:t>
    </dgm:pt>
    <dgm:pt modelId="{CD47E7DA-9A7C-46DD-980A-51ECB793F97C}" type="sibTrans" cxnId="{567D11A1-901C-491B-84E4-77CDDB02C48B}">
      <dgm:prSet/>
      <dgm:spPr/>
      <dgm:t>
        <a:bodyPr/>
        <a:lstStyle/>
        <a:p>
          <a:endParaRPr lang="es-ES"/>
        </a:p>
      </dgm:t>
    </dgm:pt>
    <dgm:pt modelId="{6531C4F6-F11A-4947-A481-423BEB8F3559}">
      <dgm:prSet phldrT="[Texto]"/>
      <dgm:spPr>
        <a:blipFill>
          <a:blip xmlns:r="http://schemas.openxmlformats.org/officeDocument/2006/relationships" r:embed="rId3"/>
          <a:stretch>
            <a:fillRect l="-978" r="-4697" b="-2606"/>
          </a:stretch>
        </a:blipFill>
      </dgm:spPr>
      <dgm:t>
        <a:bodyPr/>
        <a:lstStyle/>
        <a:p>
          <a:r>
            <a:rPr lang="es-EC">
              <a:noFill/>
            </a:rPr>
            <a:t> </a:t>
          </a:r>
        </a:p>
      </dgm:t>
    </dgm:pt>
    <dgm:pt modelId="{4AB8480F-179C-4FEA-8A31-E57042EB1C04}" type="parTrans" cxnId="{0EF487AA-D67D-43B9-B8C6-06EB17DF5072}">
      <dgm:prSet/>
      <dgm:spPr/>
      <dgm:t>
        <a:bodyPr/>
        <a:lstStyle/>
        <a:p>
          <a:endParaRPr lang="es-ES"/>
        </a:p>
      </dgm:t>
    </dgm:pt>
    <dgm:pt modelId="{8A621115-7369-46AD-B661-EC838BF8CEC2}" type="sibTrans" cxnId="{0EF487AA-D67D-43B9-B8C6-06EB17DF5072}">
      <dgm:prSet/>
      <dgm:spPr/>
      <dgm:t>
        <a:bodyPr/>
        <a:lstStyle/>
        <a:p>
          <a:endParaRPr lang="es-ES"/>
        </a:p>
      </dgm:t>
    </dgm:pt>
    <dgm:pt modelId="{F3473E5D-C9B6-47A1-9BD5-ACFA4557B981}" type="pres">
      <dgm:prSet presAssocID="{20825289-99E4-4E5E-A773-2C0AA175BBBD}" presName="Name0" presStyleCnt="0">
        <dgm:presLayoutVars>
          <dgm:dir/>
          <dgm:resizeHandles val="exact"/>
        </dgm:presLayoutVars>
      </dgm:prSet>
      <dgm:spPr/>
    </dgm:pt>
    <dgm:pt modelId="{A0A8F359-B168-4960-96F8-E4DCB3D10CBE}" type="pres">
      <dgm:prSet presAssocID="{4FBF54A7-A7D3-4C24-A15A-5CFACBE3CD1B}" presName="node" presStyleLbl="node1" presStyleIdx="0" presStyleCnt="3">
        <dgm:presLayoutVars>
          <dgm:bulletEnabled val="1"/>
        </dgm:presLayoutVars>
      </dgm:prSet>
      <dgm:spPr/>
      <dgm:t>
        <a:bodyPr/>
        <a:lstStyle/>
        <a:p>
          <a:endParaRPr lang="es-ES"/>
        </a:p>
      </dgm:t>
    </dgm:pt>
    <dgm:pt modelId="{85E70124-FF8B-44E4-B247-9FCAE4FA2BA9}" type="pres">
      <dgm:prSet presAssocID="{3D493A0D-295D-4B7B-BD8B-6CFB79F023B7}" presName="sibTrans" presStyleLbl="sibTrans2D1" presStyleIdx="0" presStyleCnt="2"/>
      <dgm:spPr/>
    </dgm:pt>
    <dgm:pt modelId="{2025D762-7336-4987-AFD5-B42DA29A7B72}" type="pres">
      <dgm:prSet presAssocID="{3D493A0D-295D-4B7B-BD8B-6CFB79F023B7}" presName="connectorText" presStyleLbl="sibTrans2D1" presStyleIdx="0" presStyleCnt="2"/>
      <dgm:spPr/>
    </dgm:pt>
    <dgm:pt modelId="{453A2563-108E-440F-9468-3F760AB4DF3E}" type="pres">
      <dgm:prSet presAssocID="{6F8CA1CD-18D7-4DC4-98AB-C878C97C7DC9}" presName="node" presStyleLbl="node1" presStyleIdx="1" presStyleCnt="3">
        <dgm:presLayoutVars>
          <dgm:bulletEnabled val="1"/>
        </dgm:presLayoutVars>
      </dgm:prSet>
      <dgm:spPr/>
      <dgm:t>
        <a:bodyPr/>
        <a:lstStyle/>
        <a:p>
          <a:endParaRPr lang="es-ES"/>
        </a:p>
      </dgm:t>
    </dgm:pt>
    <dgm:pt modelId="{96F79C41-5445-4DCB-9D5B-83DC577636B4}" type="pres">
      <dgm:prSet presAssocID="{CD47E7DA-9A7C-46DD-980A-51ECB793F97C}" presName="sibTrans" presStyleLbl="sibTrans2D1" presStyleIdx="1" presStyleCnt="2"/>
      <dgm:spPr/>
    </dgm:pt>
    <dgm:pt modelId="{2872E863-BC15-4858-8728-EEE175CAFC9B}" type="pres">
      <dgm:prSet presAssocID="{CD47E7DA-9A7C-46DD-980A-51ECB793F97C}" presName="connectorText" presStyleLbl="sibTrans2D1" presStyleIdx="1" presStyleCnt="2"/>
      <dgm:spPr/>
    </dgm:pt>
    <dgm:pt modelId="{AAB7A063-F4CA-443C-B2CB-979270493A28}" type="pres">
      <dgm:prSet presAssocID="{6531C4F6-F11A-4947-A481-423BEB8F3559}" presName="node" presStyleLbl="node1" presStyleIdx="2" presStyleCnt="3">
        <dgm:presLayoutVars>
          <dgm:bulletEnabled val="1"/>
        </dgm:presLayoutVars>
      </dgm:prSet>
      <dgm:spPr/>
      <dgm:t>
        <a:bodyPr/>
        <a:lstStyle/>
        <a:p>
          <a:endParaRPr lang="es-ES"/>
        </a:p>
      </dgm:t>
    </dgm:pt>
  </dgm:ptLst>
  <dgm:cxnLst>
    <dgm:cxn modelId="{9C4ECA75-7343-43D1-9C88-7ABFB67B1FA1}" srcId="{20825289-99E4-4E5E-A773-2C0AA175BBBD}" destId="{4FBF54A7-A7D3-4C24-A15A-5CFACBE3CD1B}" srcOrd="0" destOrd="0" parTransId="{D9309E85-5E2A-489A-BF43-382A05C99C89}" sibTransId="{3D493A0D-295D-4B7B-BD8B-6CFB79F023B7}"/>
    <dgm:cxn modelId="{62E3F1F3-A354-44BE-9AA3-F8E77F1DB343}" type="presOf" srcId="{4FBF54A7-A7D3-4C24-A15A-5CFACBE3CD1B}" destId="{A0A8F359-B168-4960-96F8-E4DCB3D10CBE}" srcOrd="0" destOrd="0" presId="urn:microsoft.com/office/officeart/2005/8/layout/process1"/>
    <dgm:cxn modelId="{820C14DF-FF36-463C-89A1-D662E42BD232}" type="presOf" srcId="{6531C4F6-F11A-4947-A481-423BEB8F3559}" destId="{AAB7A063-F4CA-443C-B2CB-979270493A28}" srcOrd="0" destOrd="0" presId="urn:microsoft.com/office/officeart/2005/8/layout/process1"/>
    <dgm:cxn modelId="{029A69D5-D793-4A4A-A842-5E5A04040B75}" type="presOf" srcId="{3D493A0D-295D-4B7B-BD8B-6CFB79F023B7}" destId="{85E70124-FF8B-44E4-B247-9FCAE4FA2BA9}" srcOrd="0" destOrd="0" presId="urn:microsoft.com/office/officeart/2005/8/layout/process1"/>
    <dgm:cxn modelId="{54BC6057-CAEF-400F-B61C-A36FC762C240}" type="presOf" srcId="{6F8CA1CD-18D7-4DC4-98AB-C878C97C7DC9}" destId="{453A2563-108E-440F-9468-3F760AB4DF3E}" srcOrd="0" destOrd="0" presId="urn:microsoft.com/office/officeart/2005/8/layout/process1"/>
    <dgm:cxn modelId="{2CBB41CF-E4E0-43B4-B9A6-DDC8B63CE76C}" type="presOf" srcId="{20825289-99E4-4E5E-A773-2C0AA175BBBD}" destId="{F3473E5D-C9B6-47A1-9BD5-ACFA4557B981}" srcOrd="0" destOrd="0" presId="urn:microsoft.com/office/officeart/2005/8/layout/process1"/>
    <dgm:cxn modelId="{05B35A7C-491E-435C-8219-5E6A160689D0}" type="presOf" srcId="{3D493A0D-295D-4B7B-BD8B-6CFB79F023B7}" destId="{2025D762-7336-4987-AFD5-B42DA29A7B72}" srcOrd="1" destOrd="0" presId="urn:microsoft.com/office/officeart/2005/8/layout/process1"/>
    <dgm:cxn modelId="{DB5CC505-6804-40C3-AB5F-6D72A75F008E}" type="presOf" srcId="{CD47E7DA-9A7C-46DD-980A-51ECB793F97C}" destId="{96F79C41-5445-4DCB-9D5B-83DC577636B4}" srcOrd="0" destOrd="0" presId="urn:microsoft.com/office/officeart/2005/8/layout/process1"/>
    <dgm:cxn modelId="{0EF487AA-D67D-43B9-B8C6-06EB17DF5072}" srcId="{20825289-99E4-4E5E-A773-2C0AA175BBBD}" destId="{6531C4F6-F11A-4947-A481-423BEB8F3559}" srcOrd="2" destOrd="0" parTransId="{4AB8480F-179C-4FEA-8A31-E57042EB1C04}" sibTransId="{8A621115-7369-46AD-B661-EC838BF8CEC2}"/>
    <dgm:cxn modelId="{567D11A1-901C-491B-84E4-77CDDB02C48B}" srcId="{20825289-99E4-4E5E-A773-2C0AA175BBBD}" destId="{6F8CA1CD-18D7-4DC4-98AB-C878C97C7DC9}" srcOrd="1" destOrd="0" parTransId="{202D8663-4860-4AAA-89CF-5E59040780F4}" sibTransId="{CD47E7DA-9A7C-46DD-980A-51ECB793F97C}"/>
    <dgm:cxn modelId="{3B37157B-346E-4A3C-8476-97B0A9E9DF11}" type="presOf" srcId="{CD47E7DA-9A7C-46DD-980A-51ECB793F97C}" destId="{2872E863-BC15-4858-8728-EEE175CAFC9B}" srcOrd="1" destOrd="0" presId="urn:microsoft.com/office/officeart/2005/8/layout/process1"/>
    <dgm:cxn modelId="{3F8AFFC7-9CA5-4A00-8C00-C7D2F2B5F8AE}" type="presParOf" srcId="{F3473E5D-C9B6-47A1-9BD5-ACFA4557B981}" destId="{A0A8F359-B168-4960-96F8-E4DCB3D10CBE}" srcOrd="0" destOrd="0" presId="urn:microsoft.com/office/officeart/2005/8/layout/process1"/>
    <dgm:cxn modelId="{D1556D24-3B8E-4CB9-9B87-4F2F95665683}" type="presParOf" srcId="{F3473E5D-C9B6-47A1-9BD5-ACFA4557B981}" destId="{85E70124-FF8B-44E4-B247-9FCAE4FA2BA9}" srcOrd="1" destOrd="0" presId="urn:microsoft.com/office/officeart/2005/8/layout/process1"/>
    <dgm:cxn modelId="{416CABB9-8F56-45E8-B7F9-4AA91292C9FF}" type="presParOf" srcId="{85E70124-FF8B-44E4-B247-9FCAE4FA2BA9}" destId="{2025D762-7336-4987-AFD5-B42DA29A7B72}" srcOrd="0" destOrd="0" presId="urn:microsoft.com/office/officeart/2005/8/layout/process1"/>
    <dgm:cxn modelId="{26E0E22F-3E1C-4AB6-B151-D34E0524BD4F}" type="presParOf" srcId="{F3473E5D-C9B6-47A1-9BD5-ACFA4557B981}" destId="{453A2563-108E-440F-9468-3F760AB4DF3E}" srcOrd="2" destOrd="0" presId="urn:microsoft.com/office/officeart/2005/8/layout/process1"/>
    <dgm:cxn modelId="{FBD1BD59-77F5-408A-A3FA-89E9C5FA9102}" type="presParOf" srcId="{F3473E5D-C9B6-47A1-9BD5-ACFA4557B981}" destId="{96F79C41-5445-4DCB-9D5B-83DC577636B4}" srcOrd="3" destOrd="0" presId="urn:microsoft.com/office/officeart/2005/8/layout/process1"/>
    <dgm:cxn modelId="{009750A9-86B2-42D6-9975-511E97DC45A2}" type="presParOf" srcId="{96F79C41-5445-4DCB-9D5B-83DC577636B4}" destId="{2872E863-BC15-4858-8728-EEE175CAFC9B}" srcOrd="0" destOrd="0" presId="urn:microsoft.com/office/officeart/2005/8/layout/process1"/>
    <dgm:cxn modelId="{63274E58-3349-44CE-A76E-845B290CB357}" type="presParOf" srcId="{F3473E5D-C9B6-47A1-9BD5-ACFA4557B981}" destId="{AAB7A063-F4CA-443C-B2CB-979270493A28}" srcOrd="4" destOrd="0" presId="urn:microsoft.com/office/officeart/2005/8/layout/process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9C508D6-6184-4291-9240-CC448516A608}" type="doc">
      <dgm:prSet loTypeId="urn:microsoft.com/office/officeart/2005/8/layout/chevron2" loCatId="list" qsTypeId="urn:microsoft.com/office/officeart/2005/8/quickstyle/simple1" qsCatId="simple" csTypeId="urn:microsoft.com/office/officeart/2005/8/colors/accent1_4" csCatId="accent1" phldr="1"/>
      <dgm:spPr/>
      <dgm:t>
        <a:bodyPr/>
        <a:lstStyle/>
        <a:p>
          <a:endParaRPr lang="es-ES"/>
        </a:p>
      </dgm:t>
    </dgm:pt>
    <dgm:pt modelId="{8BDBDFC0-A37F-4994-BD69-FE1CC1499665}">
      <dgm:prSet phldrT="[Texto]"/>
      <dgm:spPr/>
      <dgm:t>
        <a:bodyPr/>
        <a:lstStyle/>
        <a:p>
          <a:r>
            <a:rPr lang="es-ES" dirty="0" smtClean="0"/>
            <a:t>Modelo de proceso</a:t>
          </a:r>
          <a:endParaRPr lang="es-ES" dirty="0"/>
        </a:p>
      </dgm:t>
    </dgm:pt>
    <dgm:pt modelId="{863ED04A-73B7-4E24-AC41-E16A8B3D870A}" type="parTrans" cxnId="{42676632-18FF-4839-A602-82D34DEBEEB8}">
      <dgm:prSet/>
      <dgm:spPr/>
      <dgm:t>
        <a:bodyPr/>
        <a:lstStyle/>
        <a:p>
          <a:endParaRPr lang="es-ES"/>
        </a:p>
      </dgm:t>
    </dgm:pt>
    <dgm:pt modelId="{2501A348-2F6B-49FE-B74F-4D083D4049AA}" type="sibTrans" cxnId="{42676632-18FF-4839-A602-82D34DEBEEB8}">
      <dgm:prSet/>
      <dgm:spPr/>
      <dgm:t>
        <a:bodyPr/>
        <a:lstStyle/>
        <a:p>
          <a:endParaRPr lang="es-ES"/>
        </a:p>
      </dgm:t>
    </dgm:pt>
    <dgm:pt modelId="{E6CECA94-A7FB-4DAD-8AC2-C6CFEBD7D358}">
      <dgm:prSet phldrT="[Texto]" custT="1"/>
      <dgm:spPr/>
      <dgm:t>
        <a:bodyPr/>
        <a:lstStyle/>
        <a:p>
          <a:r>
            <a:rPr lang="es-ES" sz="3600" dirty="0" smtClean="0"/>
            <a:t>Modelo CARIMA</a:t>
          </a:r>
          <a:endParaRPr lang="es-ES" sz="3600" dirty="0"/>
        </a:p>
      </dgm:t>
    </dgm:pt>
    <dgm:pt modelId="{7E0BFFDC-1BD0-4F40-8D1D-900C516DA8F3}" type="parTrans" cxnId="{7D5568D0-A035-421E-A8D7-3DE152DE339B}">
      <dgm:prSet/>
      <dgm:spPr/>
      <dgm:t>
        <a:bodyPr/>
        <a:lstStyle/>
        <a:p>
          <a:endParaRPr lang="es-ES"/>
        </a:p>
      </dgm:t>
    </dgm:pt>
    <dgm:pt modelId="{6458875B-C9E9-47D8-A892-A52FB638DAE5}" type="sibTrans" cxnId="{7D5568D0-A035-421E-A8D7-3DE152DE339B}">
      <dgm:prSet/>
      <dgm:spPr/>
      <dgm:t>
        <a:bodyPr/>
        <a:lstStyle/>
        <a:p>
          <a:endParaRPr lang="es-ES"/>
        </a:p>
      </dgm:t>
    </dgm:pt>
    <dgm:pt modelId="{B5468069-025F-4640-A6EC-F446045E2988}">
      <dgm:prSet phldrT="[Texto]"/>
      <dgm:spPr/>
      <dgm:t>
        <a:bodyPr/>
        <a:lstStyle/>
        <a:p>
          <a:r>
            <a:rPr lang="es-ES" dirty="0" smtClean="0"/>
            <a:t>Modelo de predicción</a:t>
          </a:r>
          <a:endParaRPr lang="es-ES" dirty="0"/>
        </a:p>
      </dgm:t>
    </dgm:pt>
    <dgm:pt modelId="{D056BC12-0051-4BEA-91FB-F321FE614B82}" type="parTrans" cxnId="{77B62C29-247F-42CB-A3B7-B7EB2CDB7C1E}">
      <dgm:prSet/>
      <dgm:spPr/>
      <dgm:t>
        <a:bodyPr/>
        <a:lstStyle/>
        <a:p>
          <a:endParaRPr lang="es-ES"/>
        </a:p>
      </dgm:t>
    </dgm:pt>
    <dgm:pt modelId="{40D49077-6148-4296-8BAC-7556A725FFDB}" type="sibTrans" cxnId="{77B62C29-247F-42CB-A3B7-B7EB2CDB7C1E}">
      <dgm:prSet/>
      <dgm:spPr/>
      <dgm:t>
        <a:bodyPr/>
        <a:lstStyle/>
        <a:p>
          <a:endParaRPr lang="es-ES"/>
        </a:p>
      </dgm:t>
    </dgm:pt>
    <dgm:pt modelId="{8FFAEECE-1DCC-4CD6-8C8D-EA3D4BE964AE}">
      <dgm:prSet phldrT="[Texto]" custT="1"/>
      <dgm:spPr/>
      <dgm:t>
        <a:bodyPr/>
        <a:lstStyle/>
        <a:p>
          <a:r>
            <a:rPr lang="es-ES" sz="3600" dirty="0" smtClean="0"/>
            <a:t>Ecuación </a:t>
          </a:r>
          <a:r>
            <a:rPr lang="es-ES" sz="3600" dirty="0" err="1" smtClean="0"/>
            <a:t>Diofantina</a:t>
          </a:r>
          <a:endParaRPr lang="es-ES" sz="3600" dirty="0"/>
        </a:p>
      </dgm:t>
    </dgm:pt>
    <dgm:pt modelId="{B022C676-9F14-4C4B-9788-B137F2F1C536}" type="parTrans" cxnId="{A2B9BE16-B69D-45D0-A0D9-766ADA33C88B}">
      <dgm:prSet/>
      <dgm:spPr/>
      <dgm:t>
        <a:bodyPr/>
        <a:lstStyle/>
        <a:p>
          <a:endParaRPr lang="es-ES"/>
        </a:p>
      </dgm:t>
    </dgm:pt>
    <dgm:pt modelId="{F3E49856-56E5-4BCF-AAD7-5FAF0FF43F65}" type="sibTrans" cxnId="{A2B9BE16-B69D-45D0-A0D9-766ADA33C88B}">
      <dgm:prSet/>
      <dgm:spPr/>
      <dgm:t>
        <a:bodyPr/>
        <a:lstStyle/>
        <a:p>
          <a:endParaRPr lang="es-ES"/>
        </a:p>
      </dgm:t>
    </dgm:pt>
    <dgm:pt modelId="{4A748CEC-2E55-400C-867B-443809245B31}">
      <dgm:prSet phldrT="[Texto]"/>
      <dgm:spPr/>
      <dgm:t>
        <a:bodyPr/>
        <a:lstStyle/>
        <a:p>
          <a:r>
            <a:rPr lang="es-ES" dirty="0" smtClean="0"/>
            <a:t>Modelo de predicción</a:t>
          </a:r>
          <a:endParaRPr lang="es-ES" dirty="0"/>
        </a:p>
      </dgm:t>
    </dgm:pt>
    <dgm:pt modelId="{E3EA5F81-B3E4-4445-9C31-9682562AA98E}" type="parTrans" cxnId="{21E6D588-0331-43D9-8056-6F7B7887166E}">
      <dgm:prSet/>
      <dgm:spPr/>
      <dgm:t>
        <a:bodyPr/>
        <a:lstStyle/>
        <a:p>
          <a:endParaRPr lang="es-ES"/>
        </a:p>
      </dgm:t>
    </dgm:pt>
    <dgm:pt modelId="{FAEFBA1D-65A4-487C-B7D4-72D1BA0EC1F7}" type="sibTrans" cxnId="{21E6D588-0331-43D9-8056-6F7B7887166E}">
      <dgm:prSet/>
      <dgm:spPr/>
      <dgm:t>
        <a:bodyPr/>
        <a:lstStyle/>
        <a:p>
          <a:endParaRPr lang="es-ES"/>
        </a:p>
      </dgm:t>
    </dgm:pt>
    <dgm:pt modelId="{B3857385-C8FA-4B46-830F-3B07D85568E7}">
      <dgm:prSet phldrT="[Texto]"/>
      <dgm:spPr/>
      <dgm:t>
        <a:bodyPr/>
        <a:lstStyle/>
        <a:p>
          <a:r>
            <a:rPr lang="es-ES" dirty="0" smtClean="0"/>
            <a:t>:</a:t>
          </a:r>
          <a:endParaRPr lang="es-ES" dirty="0"/>
        </a:p>
      </dgm:t>
    </dgm:pt>
    <dgm:pt modelId="{629E2C6D-A6AD-4524-BC19-957839BFDE53}" type="parTrans" cxnId="{72075AE0-D735-4318-8B4D-99402B6C43CF}">
      <dgm:prSet/>
      <dgm:spPr/>
      <dgm:t>
        <a:bodyPr/>
        <a:lstStyle/>
        <a:p>
          <a:endParaRPr lang="es-ES"/>
        </a:p>
      </dgm:t>
    </dgm:pt>
    <dgm:pt modelId="{1970A6F2-6ED6-48F6-B710-C0A7C76CCEF3}" type="sibTrans" cxnId="{72075AE0-D735-4318-8B4D-99402B6C43CF}">
      <dgm:prSet/>
      <dgm:spPr/>
      <dgm:t>
        <a:bodyPr/>
        <a:lstStyle/>
        <a:p>
          <a:endParaRPr lang="es-ES"/>
        </a:p>
      </dgm:t>
    </dgm:pt>
    <dgm:pt modelId="{A9EBE281-903C-40FA-B7E1-CB5C98E59F85}">
      <dgm:prSet phldrT="[Texto]"/>
      <dgm:spPr/>
      <dgm:t>
        <a:bodyPr/>
        <a:lstStyle/>
        <a:p>
          <a:endParaRPr lang="es-ES" sz="5500" dirty="0"/>
        </a:p>
      </dgm:t>
    </dgm:pt>
    <dgm:pt modelId="{DA1B862F-798E-422A-9A26-2B5600828F12}" type="parTrans" cxnId="{8A4AB919-4552-4366-9E3C-8A3107A534F4}">
      <dgm:prSet/>
      <dgm:spPr/>
      <dgm:t>
        <a:bodyPr/>
        <a:lstStyle/>
        <a:p>
          <a:endParaRPr lang="es-ES"/>
        </a:p>
      </dgm:t>
    </dgm:pt>
    <dgm:pt modelId="{3452FD25-848E-4751-B8C0-13518ACDB6DC}" type="sibTrans" cxnId="{8A4AB919-4552-4366-9E3C-8A3107A534F4}">
      <dgm:prSet/>
      <dgm:spPr/>
      <dgm:t>
        <a:bodyPr/>
        <a:lstStyle/>
        <a:p>
          <a:endParaRPr lang="es-ES"/>
        </a:p>
      </dgm:t>
    </dgm:pt>
    <dgm:pt modelId="{2C7711DF-2829-4938-990F-2A1B5ED5244A}">
      <dgm:prSet phldrT="[Texto]"/>
      <dgm:spPr/>
      <dgm:t>
        <a:bodyPr/>
        <a:lstStyle/>
        <a:p>
          <a:endParaRPr lang="es-ES" sz="5500" dirty="0"/>
        </a:p>
      </dgm:t>
    </dgm:pt>
    <dgm:pt modelId="{603D17D1-4964-4A29-917D-3D8A06D2ABC9}" type="parTrans" cxnId="{76610EA5-3062-4078-9BAE-17E7F301A058}">
      <dgm:prSet/>
      <dgm:spPr/>
      <dgm:t>
        <a:bodyPr/>
        <a:lstStyle/>
        <a:p>
          <a:endParaRPr lang="es-ES"/>
        </a:p>
      </dgm:t>
    </dgm:pt>
    <dgm:pt modelId="{661592FD-FC42-48FA-AEA3-93522C4558FB}" type="sibTrans" cxnId="{76610EA5-3062-4078-9BAE-17E7F301A058}">
      <dgm:prSet/>
      <dgm:spPr/>
      <dgm:t>
        <a:bodyPr/>
        <a:lstStyle/>
        <a:p>
          <a:endParaRPr lang="es-ES"/>
        </a:p>
      </dgm:t>
    </dgm:pt>
    <dgm:pt modelId="{644E636C-B4A4-4E71-A0C0-09ABDD7EB6DA}">
      <dgm:prSet phldrT="[Texto]"/>
      <dgm:spPr/>
      <dgm:t>
        <a:bodyPr/>
        <a:lstStyle/>
        <a:p>
          <a:endParaRPr lang="es-ES" dirty="0"/>
        </a:p>
      </dgm:t>
    </dgm:pt>
    <dgm:pt modelId="{B04CE83E-F40B-4A77-A935-C8CC9D6FEE72}" type="parTrans" cxnId="{97F2291E-05FD-424D-B612-27A1D06A5773}">
      <dgm:prSet/>
      <dgm:spPr/>
      <dgm:t>
        <a:bodyPr/>
        <a:lstStyle/>
        <a:p>
          <a:endParaRPr lang="es-ES"/>
        </a:p>
      </dgm:t>
    </dgm:pt>
    <dgm:pt modelId="{DE8D24CB-67C7-4455-B9C3-7B8EA2956B59}" type="sibTrans" cxnId="{97F2291E-05FD-424D-B612-27A1D06A5773}">
      <dgm:prSet/>
      <dgm:spPr/>
      <dgm:t>
        <a:bodyPr/>
        <a:lstStyle/>
        <a:p>
          <a:endParaRPr lang="es-ES"/>
        </a:p>
      </dgm:t>
    </dgm:pt>
    <dgm:pt modelId="{CD2007F9-5928-4020-B083-A91B497B8C39}" type="pres">
      <dgm:prSet presAssocID="{39C508D6-6184-4291-9240-CC448516A608}" presName="linearFlow" presStyleCnt="0">
        <dgm:presLayoutVars>
          <dgm:dir/>
          <dgm:animLvl val="lvl"/>
          <dgm:resizeHandles val="exact"/>
        </dgm:presLayoutVars>
      </dgm:prSet>
      <dgm:spPr/>
    </dgm:pt>
    <dgm:pt modelId="{28ED9164-0FA2-4CD5-8F6E-DA5DCA3BABD2}" type="pres">
      <dgm:prSet presAssocID="{8BDBDFC0-A37F-4994-BD69-FE1CC1499665}" presName="composite" presStyleCnt="0"/>
      <dgm:spPr/>
    </dgm:pt>
    <dgm:pt modelId="{B7016C3B-1B7E-4D6A-A1FC-BADB5DD24AEF}" type="pres">
      <dgm:prSet presAssocID="{8BDBDFC0-A37F-4994-BD69-FE1CC1499665}" presName="parentText" presStyleLbl="alignNode1" presStyleIdx="0" presStyleCnt="3">
        <dgm:presLayoutVars>
          <dgm:chMax val="1"/>
          <dgm:bulletEnabled val="1"/>
        </dgm:presLayoutVars>
      </dgm:prSet>
      <dgm:spPr/>
    </dgm:pt>
    <dgm:pt modelId="{574836D1-4977-4737-8A1D-09F2F2F624A2}" type="pres">
      <dgm:prSet presAssocID="{8BDBDFC0-A37F-4994-BD69-FE1CC1499665}" presName="descendantText" presStyleLbl="alignAcc1" presStyleIdx="0" presStyleCnt="3">
        <dgm:presLayoutVars>
          <dgm:bulletEnabled val="1"/>
        </dgm:presLayoutVars>
      </dgm:prSet>
      <dgm:spPr/>
    </dgm:pt>
    <dgm:pt modelId="{9C0A565A-9391-4AFE-AEE0-D5A8E676E8AD}" type="pres">
      <dgm:prSet presAssocID="{2501A348-2F6B-49FE-B74F-4D083D4049AA}" presName="sp" presStyleCnt="0"/>
      <dgm:spPr/>
    </dgm:pt>
    <dgm:pt modelId="{8969709E-60C3-4161-8A78-9C67413F15E3}" type="pres">
      <dgm:prSet presAssocID="{B5468069-025F-4640-A6EC-F446045E2988}" presName="composite" presStyleCnt="0"/>
      <dgm:spPr/>
    </dgm:pt>
    <dgm:pt modelId="{2C515DF2-D527-4086-AB17-F483C6B77C1E}" type="pres">
      <dgm:prSet presAssocID="{B5468069-025F-4640-A6EC-F446045E2988}" presName="parentText" presStyleLbl="alignNode1" presStyleIdx="1" presStyleCnt="3">
        <dgm:presLayoutVars>
          <dgm:chMax val="1"/>
          <dgm:bulletEnabled val="1"/>
        </dgm:presLayoutVars>
      </dgm:prSet>
      <dgm:spPr/>
      <dgm:t>
        <a:bodyPr/>
        <a:lstStyle/>
        <a:p>
          <a:endParaRPr lang="es-ES"/>
        </a:p>
      </dgm:t>
    </dgm:pt>
    <dgm:pt modelId="{BFCBD66C-79CE-455F-8462-C815901442C2}" type="pres">
      <dgm:prSet presAssocID="{B5468069-025F-4640-A6EC-F446045E2988}" presName="descendantText" presStyleLbl="alignAcc1" presStyleIdx="1" presStyleCnt="3">
        <dgm:presLayoutVars>
          <dgm:bulletEnabled val="1"/>
        </dgm:presLayoutVars>
      </dgm:prSet>
      <dgm:spPr/>
      <dgm:t>
        <a:bodyPr/>
        <a:lstStyle/>
        <a:p>
          <a:endParaRPr lang="es-ES"/>
        </a:p>
      </dgm:t>
    </dgm:pt>
    <dgm:pt modelId="{CE120586-AA64-47A1-A4FC-710C90C60F83}" type="pres">
      <dgm:prSet presAssocID="{40D49077-6148-4296-8BAC-7556A725FFDB}" presName="sp" presStyleCnt="0"/>
      <dgm:spPr/>
    </dgm:pt>
    <dgm:pt modelId="{66C65463-B3FB-4865-99A3-8BADB70A83D8}" type="pres">
      <dgm:prSet presAssocID="{4A748CEC-2E55-400C-867B-443809245B31}" presName="composite" presStyleCnt="0"/>
      <dgm:spPr/>
    </dgm:pt>
    <dgm:pt modelId="{02249086-9BDF-4945-8CCA-F5CD4D913624}" type="pres">
      <dgm:prSet presAssocID="{4A748CEC-2E55-400C-867B-443809245B31}" presName="parentText" presStyleLbl="alignNode1" presStyleIdx="2" presStyleCnt="3">
        <dgm:presLayoutVars>
          <dgm:chMax val="1"/>
          <dgm:bulletEnabled val="1"/>
        </dgm:presLayoutVars>
      </dgm:prSet>
      <dgm:spPr/>
    </dgm:pt>
    <dgm:pt modelId="{217904E7-FE1E-4477-9566-97EF9F30503D}" type="pres">
      <dgm:prSet presAssocID="{4A748CEC-2E55-400C-867B-443809245B31}" presName="descendantText" presStyleLbl="alignAcc1" presStyleIdx="2" presStyleCnt="3">
        <dgm:presLayoutVars>
          <dgm:bulletEnabled val="1"/>
        </dgm:presLayoutVars>
      </dgm:prSet>
      <dgm:spPr/>
      <dgm:t>
        <a:bodyPr/>
        <a:lstStyle/>
        <a:p>
          <a:endParaRPr lang="es-ES"/>
        </a:p>
      </dgm:t>
    </dgm:pt>
  </dgm:ptLst>
  <dgm:cxnLst>
    <dgm:cxn modelId="{21E6D588-0331-43D9-8056-6F7B7887166E}" srcId="{39C508D6-6184-4291-9240-CC448516A608}" destId="{4A748CEC-2E55-400C-867B-443809245B31}" srcOrd="2" destOrd="0" parTransId="{E3EA5F81-B3E4-4445-9C31-9682562AA98E}" sibTransId="{FAEFBA1D-65A4-487C-B7D4-72D1BA0EC1F7}"/>
    <dgm:cxn modelId="{8A4AB919-4552-4366-9E3C-8A3107A534F4}" srcId="{8BDBDFC0-A37F-4994-BD69-FE1CC1499665}" destId="{A9EBE281-903C-40FA-B7E1-CB5C98E59F85}" srcOrd="1" destOrd="0" parTransId="{DA1B862F-798E-422A-9A26-2B5600828F12}" sibTransId="{3452FD25-848E-4751-B8C0-13518ACDB6DC}"/>
    <dgm:cxn modelId="{C8D7FF8E-747C-48EB-8794-D8E66EB33345}" type="presOf" srcId="{8FFAEECE-1DCC-4CD6-8C8D-EA3D4BE964AE}" destId="{BFCBD66C-79CE-455F-8462-C815901442C2}" srcOrd="0" destOrd="0" presId="urn:microsoft.com/office/officeart/2005/8/layout/chevron2"/>
    <dgm:cxn modelId="{04035F8F-E9E6-490D-BC9F-BC4481BCB197}" type="presOf" srcId="{B3857385-C8FA-4B46-830F-3B07D85568E7}" destId="{217904E7-FE1E-4477-9566-97EF9F30503D}" srcOrd="0" destOrd="0" presId="urn:microsoft.com/office/officeart/2005/8/layout/chevron2"/>
    <dgm:cxn modelId="{42676632-18FF-4839-A602-82D34DEBEEB8}" srcId="{39C508D6-6184-4291-9240-CC448516A608}" destId="{8BDBDFC0-A37F-4994-BD69-FE1CC1499665}" srcOrd="0" destOrd="0" parTransId="{863ED04A-73B7-4E24-AC41-E16A8B3D870A}" sibTransId="{2501A348-2F6B-49FE-B74F-4D083D4049AA}"/>
    <dgm:cxn modelId="{0DEB8E6F-0DF1-4791-9356-46F2EE78A8C2}" type="presOf" srcId="{A9EBE281-903C-40FA-B7E1-CB5C98E59F85}" destId="{574836D1-4977-4737-8A1D-09F2F2F624A2}" srcOrd="0" destOrd="1" presId="urn:microsoft.com/office/officeart/2005/8/layout/chevron2"/>
    <dgm:cxn modelId="{2D2DBAA6-98D3-4197-8CC0-46E3AC5F5AE2}" type="presOf" srcId="{B5468069-025F-4640-A6EC-F446045E2988}" destId="{2C515DF2-D527-4086-AB17-F483C6B77C1E}" srcOrd="0" destOrd="0" presId="urn:microsoft.com/office/officeart/2005/8/layout/chevron2"/>
    <dgm:cxn modelId="{97F2291E-05FD-424D-B612-27A1D06A5773}" srcId="{4A748CEC-2E55-400C-867B-443809245B31}" destId="{644E636C-B4A4-4E71-A0C0-09ABDD7EB6DA}" srcOrd="1" destOrd="0" parTransId="{B04CE83E-F40B-4A77-A935-C8CC9D6FEE72}" sibTransId="{DE8D24CB-67C7-4455-B9C3-7B8EA2956B59}"/>
    <dgm:cxn modelId="{905BCF47-0A62-45D8-B24A-E4F371C1E5DA}" type="presOf" srcId="{8BDBDFC0-A37F-4994-BD69-FE1CC1499665}" destId="{B7016C3B-1B7E-4D6A-A1FC-BADB5DD24AEF}" srcOrd="0" destOrd="0" presId="urn:microsoft.com/office/officeart/2005/8/layout/chevron2"/>
    <dgm:cxn modelId="{72075AE0-D735-4318-8B4D-99402B6C43CF}" srcId="{4A748CEC-2E55-400C-867B-443809245B31}" destId="{B3857385-C8FA-4B46-830F-3B07D85568E7}" srcOrd="0" destOrd="0" parTransId="{629E2C6D-A6AD-4524-BC19-957839BFDE53}" sibTransId="{1970A6F2-6ED6-48F6-B710-C0A7C76CCEF3}"/>
    <dgm:cxn modelId="{95EA916D-8AA8-4DCB-98E7-5CC055C7358D}" type="presOf" srcId="{2C7711DF-2829-4938-990F-2A1B5ED5244A}" destId="{BFCBD66C-79CE-455F-8462-C815901442C2}" srcOrd="0" destOrd="1" presId="urn:microsoft.com/office/officeart/2005/8/layout/chevron2"/>
    <dgm:cxn modelId="{A2B9BE16-B69D-45D0-A0D9-766ADA33C88B}" srcId="{B5468069-025F-4640-A6EC-F446045E2988}" destId="{8FFAEECE-1DCC-4CD6-8C8D-EA3D4BE964AE}" srcOrd="0" destOrd="0" parTransId="{B022C676-9F14-4C4B-9788-B137F2F1C536}" sibTransId="{F3E49856-56E5-4BCF-AAD7-5FAF0FF43F65}"/>
    <dgm:cxn modelId="{77B62C29-247F-42CB-A3B7-B7EB2CDB7C1E}" srcId="{39C508D6-6184-4291-9240-CC448516A608}" destId="{B5468069-025F-4640-A6EC-F446045E2988}" srcOrd="1" destOrd="0" parTransId="{D056BC12-0051-4BEA-91FB-F321FE614B82}" sibTransId="{40D49077-6148-4296-8BAC-7556A725FFDB}"/>
    <dgm:cxn modelId="{AE6DA7CB-75D0-40C3-ACDA-1E11678E30CB}" type="presOf" srcId="{644E636C-B4A4-4E71-A0C0-09ABDD7EB6DA}" destId="{217904E7-FE1E-4477-9566-97EF9F30503D}" srcOrd="0" destOrd="1" presId="urn:microsoft.com/office/officeart/2005/8/layout/chevron2"/>
    <dgm:cxn modelId="{A05DBA37-49A5-454B-AA9F-B8F79D10430A}" type="presOf" srcId="{4A748CEC-2E55-400C-867B-443809245B31}" destId="{02249086-9BDF-4945-8CCA-F5CD4D913624}" srcOrd="0" destOrd="0" presId="urn:microsoft.com/office/officeart/2005/8/layout/chevron2"/>
    <dgm:cxn modelId="{7D5568D0-A035-421E-A8D7-3DE152DE339B}" srcId="{8BDBDFC0-A37F-4994-BD69-FE1CC1499665}" destId="{E6CECA94-A7FB-4DAD-8AC2-C6CFEBD7D358}" srcOrd="0" destOrd="0" parTransId="{7E0BFFDC-1BD0-4F40-8D1D-900C516DA8F3}" sibTransId="{6458875B-C9E9-47D8-A892-A52FB638DAE5}"/>
    <dgm:cxn modelId="{1C26A038-D120-4DB4-BE19-7BF6194DE0CC}" type="presOf" srcId="{39C508D6-6184-4291-9240-CC448516A608}" destId="{CD2007F9-5928-4020-B083-A91B497B8C39}" srcOrd="0" destOrd="0" presId="urn:microsoft.com/office/officeart/2005/8/layout/chevron2"/>
    <dgm:cxn modelId="{76610EA5-3062-4078-9BAE-17E7F301A058}" srcId="{B5468069-025F-4640-A6EC-F446045E2988}" destId="{2C7711DF-2829-4938-990F-2A1B5ED5244A}" srcOrd="1" destOrd="0" parTransId="{603D17D1-4964-4A29-917D-3D8A06D2ABC9}" sibTransId="{661592FD-FC42-48FA-AEA3-93522C4558FB}"/>
    <dgm:cxn modelId="{E31361FB-9BF2-4ED0-859C-809BD1ADF279}" type="presOf" srcId="{E6CECA94-A7FB-4DAD-8AC2-C6CFEBD7D358}" destId="{574836D1-4977-4737-8A1D-09F2F2F624A2}" srcOrd="0" destOrd="0" presId="urn:microsoft.com/office/officeart/2005/8/layout/chevron2"/>
    <dgm:cxn modelId="{9564B9DD-A812-454E-8FBA-E64965CF62F5}" type="presParOf" srcId="{CD2007F9-5928-4020-B083-A91B497B8C39}" destId="{28ED9164-0FA2-4CD5-8F6E-DA5DCA3BABD2}" srcOrd="0" destOrd="0" presId="urn:microsoft.com/office/officeart/2005/8/layout/chevron2"/>
    <dgm:cxn modelId="{F54218B0-D40E-4A57-B6C7-B8B77F594197}" type="presParOf" srcId="{28ED9164-0FA2-4CD5-8F6E-DA5DCA3BABD2}" destId="{B7016C3B-1B7E-4D6A-A1FC-BADB5DD24AEF}" srcOrd="0" destOrd="0" presId="urn:microsoft.com/office/officeart/2005/8/layout/chevron2"/>
    <dgm:cxn modelId="{2200701F-B971-47C5-AA10-2FF4425CCF48}" type="presParOf" srcId="{28ED9164-0FA2-4CD5-8F6E-DA5DCA3BABD2}" destId="{574836D1-4977-4737-8A1D-09F2F2F624A2}" srcOrd="1" destOrd="0" presId="urn:microsoft.com/office/officeart/2005/8/layout/chevron2"/>
    <dgm:cxn modelId="{DCA9641F-1B58-4BB0-A926-32C4DE908649}" type="presParOf" srcId="{CD2007F9-5928-4020-B083-A91B497B8C39}" destId="{9C0A565A-9391-4AFE-AEE0-D5A8E676E8AD}" srcOrd="1" destOrd="0" presId="urn:microsoft.com/office/officeart/2005/8/layout/chevron2"/>
    <dgm:cxn modelId="{A5A1A327-2EDA-4F38-8511-F99A3FA1E74F}" type="presParOf" srcId="{CD2007F9-5928-4020-B083-A91B497B8C39}" destId="{8969709E-60C3-4161-8A78-9C67413F15E3}" srcOrd="2" destOrd="0" presId="urn:microsoft.com/office/officeart/2005/8/layout/chevron2"/>
    <dgm:cxn modelId="{F8905A17-6058-40F4-B03E-F142DA562E5B}" type="presParOf" srcId="{8969709E-60C3-4161-8A78-9C67413F15E3}" destId="{2C515DF2-D527-4086-AB17-F483C6B77C1E}" srcOrd="0" destOrd="0" presId="urn:microsoft.com/office/officeart/2005/8/layout/chevron2"/>
    <dgm:cxn modelId="{258828D0-5981-419F-8968-457FD6DA3404}" type="presParOf" srcId="{8969709E-60C3-4161-8A78-9C67413F15E3}" destId="{BFCBD66C-79CE-455F-8462-C815901442C2}" srcOrd="1" destOrd="0" presId="urn:microsoft.com/office/officeart/2005/8/layout/chevron2"/>
    <dgm:cxn modelId="{7E168675-CAC9-4A75-A3A0-4606F5CB47F2}" type="presParOf" srcId="{CD2007F9-5928-4020-B083-A91B497B8C39}" destId="{CE120586-AA64-47A1-A4FC-710C90C60F83}" srcOrd="3" destOrd="0" presId="urn:microsoft.com/office/officeart/2005/8/layout/chevron2"/>
    <dgm:cxn modelId="{CFD844F8-281C-4B9A-AFFD-445DCB6FBDEF}" type="presParOf" srcId="{CD2007F9-5928-4020-B083-A91B497B8C39}" destId="{66C65463-B3FB-4865-99A3-8BADB70A83D8}" srcOrd="4" destOrd="0" presId="urn:microsoft.com/office/officeart/2005/8/layout/chevron2"/>
    <dgm:cxn modelId="{B327FF5F-7447-4EBF-8887-F5D8813567FC}" type="presParOf" srcId="{66C65463-B3FB-4865-99A3-8BADB70A83D8}" destId="{02249086-9BDF-4945-8CCA-F5CD4D913624}" srcOrd="0" destOrd="0" presId="urn:microsoft.com/office/officeart/2005/8/layout/chevron2"/>
    <dgm:cxn modelId="{AC4D4EF2-8875-4EED-A1A3-939130BC085F}" type="presParOf" srcId="{66C65463-B3FB-4865-99A3-8BADB70A83D8}" destId="{217904E7-FE1E-4477-9566-97EF9F30503D}"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EF6E97B1-1ED9-4629-A2D3-681B4A2693A6}"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s-ES"/>
        </a:p>
      </dgm:t>
    </dgm:pt>
    <dgm:pt modelId="{EC8F5085-3517-4440-9381-3A4A40CCB161}">
      <dgm:prSet phldrT="[Texto]"/>
      <dgm:spPr/>
      <dgm:t>
        <a:bodyPr/>
        <a:lstStyle/>
        <a:p>
          <a:r>
            <a:rPr lang="es-ES" dirty="0" smtClean="0"/>
            <a:t>Conclusiones</a:t>
          </a:r>
          <a:endParaRPr lang="es-ES" dirty="0"/>
        </a:p>
      </dgm:t>
    </dgm:pt>
    <dgm:pt modelId="{0F07B45E-73F1-453E-873B-E065B1CEA516}" type="parTrans" cxnId="{0D4AB0B6-DD40-413E-86FC-6110431A2447}">
      <dgm:prSet/>
      <dgm:spPr/>
      <dgm:t>
        <a:bodyPr/>
        <a:lstStyle/>
        <a:p>
          <a:endParaRPr lang="es-ES"/>
        </a:p>
      </dgm:t>
    </dgm:pt>
    <dgm:pt modelId="{C31FECEE-DA34-41CE-92FA-FCAB7CE65904}" type="sibTrans" cxnId="{0D4AB0B6-DD40-413E-86FC-6110431A2447}">
      <dgm:prSet/>
      <dgm:spPr/>
      <dgm:t>
        <a:bodyPr/>
        <a:lstStyle/>
        <a:p>
          <a:endParaRPr lang="es-ES"/>
        </a:p>
      </dgm:t>
    </dgm:pt>
    <dgm:pt modelId="{B27DDC00-884B-4521-BD57-5930252C005A}">
      <dgm:prSet phldrT="[Texto]" custT="1"/>
      <dgm:spPr/>
      <dgm:t>
        <a:bodyPr/>
        <a:lstStyle/>
        <a:p>
          <a:r>
            <a:rPr lang="es-EC" sz="2800" dirty="0" smtClean="0"/>
            <a:t>El modelo lineal en pequeña señal AC del inversor monofásico en MCC es fundamental para el diseño del control GPC, este modelo ha sido obtenido mediante el método de promediado en el espacio de estados. De acuerdo a los resultados presentados en este trabajo el modelo obtenido tiene una buena aproximación al circuito simulado que se utilizó para realizar las pruebas, fue posible implementar un controlador de voltaje tanto para GPC como para PI y con ello se obtuvieron resultados favorables en ambos casos.</a:t>
          </a:r>
          <a:endParaRPr lang="es-ES" sz="2800" dirty="0"/>
        </a:p>
      </dgm:t>
    </dgm:pt>
    <dgm:pt modelId="{B38AF4AB-B330-44A8-ABBA-3D84425B8CAD}" type="parTrans" cxnId="{B7E65C46-3677-457D-ABA5-5A2B2D9142FD}">
      <dgm:prSet/>
      <dgm:spPr/>
      <dgm:t>
        <a:bodyPr/>
        <a:lstStyle/>
        <a:p>
          <a:endParaRPr lang="es-ES"/>
        </a:p>
      </dgm:t>
    </dgm:pt>
    <dgm:pt modelId="{06FB70BC-263F-41E1-828A-A33641857134}" type="sibTrans" cxnId="{B7E65C46-3677-457D-ABA5-5A2B2D9142FD}">
      <dgm:prSet/>
      <dgm:spPr/>
      <dgm:t>
        <a:bodyPr/>
        <a:lstStyle/>
        <a:p>
          <a:endParaRPr lang="es-ES"/>
        </a:p>
      </dgm:t>
    </dgm:pt>
    <dgm:pt modelId="{DBE6885C-6B0E-43B0-8151-9AA2ADDA4161}">
      <dgm:prSet phldrT="[Texto]" custT="1"/>
      <dgm:spPr/>
      <dgm:t>
        <a:bodyPr/>
        <a:lstStyle/>
        <a:p>
          <a:endParaRPr lang="es-ES" sz="2800" dirty="0"/>
        </a:p>
      </dgm:t>
    </dgm:pt>
    <dgm:pt modelId="{C3BBAE3C-21E6-4022-95FF-86D3D6396CDC}" type="parTrans" cxnId="{66A5F943-C113-4D4E-82BC-DED6D76B4E76}">
      <dgm:prSet/>
      <dgm:spPr/>
      <dgm:t>
        <a:bodyPr/>
        <a:lstStyle/>
        <a:p>
          <a:endParaRPr lang="es-ES"/>
        </a:p>
      </dgm:t>
    </dgm:pt>
    <dgm:pt modelId="{CD4A2522-ED09-4E4A-A5D3-F5AAEF98A181}" type="sibTrans" cxnId="{66A5F943-C113-4D4E-82BC-DED6D76B4E76}">
      <dgm:prSet/>
      <dgm:spPr/>
      <dgm:t>
        <a:bodyPr/>
        <a:lstStyle/>
        <a:p>
          <a:endParaRPr lang="es-ES"/>
        </a:p>
      </dgm:t>
    </dgm:pt>
    <dgm:pt modelId="{A2B939E3-B6E9-4710-8019-286EB736AE4C}">
      <dgm:prSet phldrT="[Texto]" custT="1"/>
      <dgm:spPr/>
      <dgm:t>
        <a:bodyPr/>
        <a:lstStyle/>
        <a:p>
          <a:r>
            <a:rPr lang="es-EC" sz="2800" dirty="0" smtClean="0"/>
            <a:t>Los resultados demuestran que la estrategia de control GPC es robusta ante perturbaciones, de acuerdo a los resultados en comparación a un controlador convencional PI presenta un mejor desempeño, de manera que se garantiza un voltaje adecuado para la carga. En todas las pruebas el valor de THD fue menor al 5% con lo cual se cumple la norma de calidad de la energía</a:t>
          </a:r>
          <a:endParaRPr lang="es-ES" sz="2800" dirty="0"/>
        </a:p>
      </dgm:t>
    </dgm:pt>
    <dgm:pt modelId="{37E8DFCE-415B-48AB-9DED-74C623482C69}" type="parTrans" cxnId="{7D52EF61-DFFF-4128-ABB4-70ED41B752CE}">
      <dgm:prSet/>
      <dgm:spPr/>
      <dgm:t>
        <a:bodyPr/>
        <a:lstStyle/>
        <a:p>
          <a:endParaRPr lang="es-ES"/>
        </a:p>
      </dgm:t>
    </dgm:pt>
    <dgm:pt modelId="{5878A8E5-066C-4727-B993-CE1E45A82D2F}" type="sibTrans" cxnId="{7D52EF61-DFFF-4128-ABB4-70ED41B752CE}">
      <dgm:prSet/>
      <dgm:spPr/>
      <dgm:t>
        <a:bodyPr/>
        <a:lstStyle/>
        <a:p>
          <a:endParaRPr lang="es-ES"/>
        </a:p>
      </dgm:t>
    </dgm:pt>
    <dgm:pt modelId="{35F6B3CC-9ED5-47BB-92EB-A428FDD7B4F9}" type="pres">
      <dgm:prSet presAssocID="{EF6E97B1-1ED9-4629-A2D3-681B4A2693A6}" presName="linear" presStyleCnt="0">
        <dgm:presLayoutVars>
          <dgm:animLvl val="lvl"/>
          <dgm:resizeHandles val="exact"/>
        </dgm:presLayoutVars>
      </dgm:prSet>
      <dgm:spPr/>
    </dgm:pt>
    <dgm:pt modelId="{3292836C-1F30-4770-8F21-4FAF85675915}" type="pres">
      <dgm:prSet presAssocID="{EC8F5085-3517-4440-9381-3A4A40CCB161}" presName="parentText" presStyleLbl="node1" presStyleIdx="0" presStyleCnt="1" custScaleY="67951" custLinFactNeighborX="-25141" custLinFactNeighborY="4224">
        <dgm:presLayoutVars>
          <dgm:chMax val="0"/>
          <dgm:bulletEnabled val="1"/>
        </dgm:presLayoutVars>
      </dgm:prSet>
      <dgm:spPr/>
      <dgm:t>
        <a:bodyPr/>
        <a:lstStyle/>
        <a:p>
          <a:endParaRPr lang="es-ES"/>
        </a:p>
      </dgm:t>
    </dgm:pt>
    <dgm:pt modelId="{616C8C0E-9E70-481A-9943-E36EE56C8009}" type="pres">
      <dgm:prSet presAssocID="{EC8F5085-3517-4440-9381-3A4A40CCB161}" presName="childText" presStyleLbl="revTx" presStyleIdx="0" presStyleCnt="1">
        <dgm:presLayoutVars>
          <dgm:bulletEnabled val="1"/>
        </dgm:presLayoutVars>
      </dgm:prSet>
      <dgm:spPr/>
      <dgm:t>
        <a:bodyPr/>
        <a:lstStyle/>
        <a:p>
          <a:endParaRPr lang="es-ES"/>
        </a:p>
      </dgm:t>
    </dgm:pt>
  </dgm:ptLst>
  <dgm:cxnLst>
    <dgm:cxn modelId="{0D4AB0B6-DD40-413E-86FC-6110431A2447}" srcId="{EF6E97B1-1ED9-4629-A2D3-681B4A2693A6}" destId="{EC8F5085-3517-4440-9381-3A4A40CCB161}" srcOrd="0" destOrd="0" parTransId="{0F07B45E-73F1-453E-873B-E065B1CEA516}" sibTransId="{C31FECEE-DA34-41CE-92FA-FCAB7CE65904}"/>
    <dgm:cxn modelId="{96A89371-1E30-47B5-86EE-E86B12157A21}" type="presOf" srcId="{DBE6885C-6B0E-43B0-8151-9AA2ADDA4161}" destId="{616C8C0E-9E70-481A-9943-E36EE56C8009}" srcOrd="0" destOrd="0" presId="urn:microsoft.com/office/officeart/2005/8/layout/vList2"/>
    <dgm:cxn modelId="{66A5F943-C113-4D4E-82BC-DED6D76B4E76}" srcId="{EC8F5085-3517-4440-9381-3A4A40CCB161}" destId="{DBE6885C-6B0E-43B0-8151-9AA2ADDA4161}" srcOrd="0" destOrd="0" parTransId="{C3BBAE3C-21E6-4022-95FF-86D3D6396CDC}" sibTransId="{CD4A2522-ED09-4E4A-A5D3-F5AAEF98A181}"/>
    <dgm:cxn modelId="{489629E5-6008-4344-A789-423237AD710E}" type="presOf" srcId="{EC8F5085-3517-4440-9381-3A4A40CCB161}" destId="{3292836C-1F30-4770-8F21-4FAF85675915}" srcOrd="0" destOrd="0" presId="urn:microsoft.com/office/officeart/2005/8/layout/vList2"/>
    <dgm:cxn modelId="{18A12038-7F60-40B7-8FCB-AEF1D56B8B14}" type="presOf" srcId="{EF6E97B1-1ED9-4629-A2D3-681B4A2693A6}" destId="{35F6B3CC-9ED5-47BB-92EB-A428FDD7B4F9}" srcOrd="0" destOrd="0" presId="urn:microsoft.com/office/officeart/2005/8/layout/vList2"/>
    <dgm:cxn modelId="{B7E65C46-3677-457D-ABA5-5A2B2D9142FD}" srcId="{EC8F5085-3517-4440-9381-3A4A40CCB161}" destId="{B27DDC00-884B-4521-BD57-5930252C005A}" srcOrd="1" destOrd="0" parTransId="{B38AF4AB-B330-44A8-ABBA-3D84425B8CAD}" sibTransId="{06FB70BC-263F-41E1-828A-A33641857134}"/>
    <dgm:cxn modelId="{6E872A8E-1944-462C-A783-65C2E3F1585E}" type="presOf" srcId="{A2B939E3-B6E9-4710-8019-286EB736AE4C}" destId="{616C8C0E-9E70-481A-9943-E36EE56C8009}" srcOrd="0" destOrd="2" presId="urn:microsoft.com/office/officeart/2005/8/layout/vList2"/>
    <dgm:cxn modelId="{F6A33E08-B00F-482A-B63C-908BB009C260}" type="presOf" srcId="{B27DDC00-884B-4521-BD57-5930252C005A}" destId="{616C8C0E-9E70-481A-9943-E36EE56C8009}" srcOrd="0" destOrd="1" presId="urn:microsoft.com/office/officeart/2005/8/layout/vList2"/>
    <dgm:cxn modelId="{7D52EF61-DFFF-4128-ABB4-70ED41B752CE}" srcId="{EC8F5085-3517-4440-9381-3A4A40CCB161}" destId="{A2B939E3-B6E9-4710-8019-286EB736AE4C}" srcOrd="2" destOrd="0" parTransId="{37E8DFCE-415B-48AB-9DED-74C623482C69}" sibTransId="{5878A8E5-066C-4727-B993-CE1E45A82D2F}"/>
    <dgm:cxn modelId="{CACCC77A-D9AA-40D4-B033-A2033C3C5AD7}" type="presParOf" srcId="{35F6B3CC-9ED5-47BB-92EB-A428FDD7B4F9}" destId="{3292836C-1F30-4770-8F21-4FAF85675915}" srcOrd="0" destOrd="0" presId="urn:microsoft.com/office/officeart/2005/8/layout/vList2"/>
    <dgm:cxn modelId="{4CD89B1D-B663-4796-A191-63FF9AFB4CC9}" type="presParOf" srcId="{35F6B3CC-9ED5-47BB-92EB-A428FDD7B4F9}" destId="{616C8C0E-9E70-481A-9943-E36EE56C8009}"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9FBE68-98A9-48D1-AA1F-72CCD87A3A36}">
      <dsp:nvSpPr>
        <dsp:cNvPr id="0" name=""/>
        <dsp:cNvSpPr/>
      </dsp:nvSpPr>
      <dsp:spPr>
        <a:xfrm>
          <a:off x="12015322" y="3044815"/>
          <a:ext cx="331924" cy="4160120"/>
        </a:xfrm>
        <a:custGeom>
          <a:avLst/>
          <a:gdLst/>
          <a:ahLst/>
          <a:cxnLst/>
          <a:rect l="0" t="0" r="0" b="0"/>
          <a:pathLst>
            <a:path>
              <a:moveTo>
                <a:pt x="0" y="0"/>
              </a:moveTo>
              <a:lnTo>
                <a:pt x="0" y="4160120"/>
              </a:lnTo>
              <a:lnTo>
                <a:pt x="331924" y="4160120"/>
              </a:lnTo>
            </a:path>
          </a:pathLst>
        </a:custGeom>
        <a:noFill/>
        <a:ln w="12700" cap="flat" cmpd="sng" algn="ctr">
          <a:solidFill>
            <a:schemeClr val="dk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6B7288C5-6199-4F77-BBF8-CA17BBF433FB}">
      <dsp:nvSpPr>
        <dsp:cNvPr id="0" name=""/>
        <dsp:cNvSpPr/>
      </dsp:nvSpPr>
      <dsp:spPr>
        <a:xfrm>
          <a:off x="12015322" y="3044815"/>
          <a:ext cx="331924" cy="2589011"/>
        </a:xfrm>
        <a:custGeom>
          <a:avLst/>
          <a:gdLst/>
          <a:ahLst/>
          <a:cxnLst/>
          <a:rect l="0" t="0" r="0" b="0"/>
          <a:pathLst>
            <a:path>
              <a:moveTo>
                <a:pt x="0" y="0"/>
              </a:moveTo>
              <a:lnTo>
                <a:pt x="0" y="2589011"/>
              </a:lnTo>
              <a:lnTo>
                <a:pt x="331924" y="2589011"/>
              </a:lnTo>
            </a:path>
          </a:pathLst>
        </a:custGeom>
        <a:noFill/>
        <a:ln w="12700" cap="flat" cmpd="sng" algn="ctr">
          <a:solidFill>
            <a:schemeClr val="dk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0106A40-9B92-4DA7-9460-9060D6FCC300}">
      <dsp:nvSpPr>
        <dsp:cNvPr id="0" name=""/>
        <dsp:cNvSpPr/>
      </dsp:nvSpPr>
      <dsp:spPr>
        <a:xfrm>
          <a:off x="12015322" y="3044815"/>
          <a:ext cx="331924" cy="1017901"/>
        </a:xfrm>
        <a:custGeom>
          <a:avLst/>
          <a:gdLst/>
          <a:ahLst/>
          <a:cxnLst/>
          <a:rect l="0" t="0" r="0" b="0"/>
          <a:pathLst>
            <a:path>
              <a:moveTo>
                <a:pt x="0" y="0"/>
              </a:moveTo>
              <a:lnTo>
                <a:pt x="0" y="1017901"/>
              </a:lnTo>
              <a:lnTo>
                <a:pt x="331924" y="1017901"/>
              </a:lnTo>
            </a:path>
          </a:pathLst>
        </a:custGeom>
        <a:noFill/>
        <a:ln w="12700" cap="flat" cmpd="sng" algn="ctr">
          <a:solidFill>
            <a:schemeClr val="dk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53BBAA3-95B3-4200-A077-D853611432B1}">
      <dsp:nvSpPr>
        <dsp:cNvPr id="0" name=""/>
        <dsp:cNvSpPr/>
      </dsp:nvSpPr>
      <dsp:spPr>
        <a:xfrm>
          <a:off x="7545405" y="1473705"/>
          <a:ext cx="5355049" cy="464694"/>
        </a:xfrm>
        <a:custGeom>
          <a:avLst/>
          <a:gdLst/>
          <a:ahLst/>
          <a:cxnLst/>
          <a:rect l="0" t="0" r="0" b="0"/>
          <a:pathLst>
            <a:path>
              <a:moveTo>
                <a:pt x="0" y="0"/>
              </a:moveTo>
              <a:lnTo>
                <a:pt x="0" y="232347"/>
              </a:lnTo>
              <a:lnTo>
                <a:pt x="5355049" y="232347"/>
              </a:lnTo>
              <a:lnTo>
                <a:pt x="5355049" y="464694"/>
              </a:lnTo>
            </a:path>
          </a:pathLst>
        </a:custGeom>
        <a:noFill/>
        <a:ln w="12700" cap="flat" cmpd="sng" algn="ctr">
          <a:solidFill>
            <a:schemeClr val="dk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B6CF5ED-A9C1-4A4B-AD22-E0844F8BFB91}">
      <dsp:nvSpPr>
        <dsp:cNvPr id="0" name=""/>
        <dsp:cNvSpPr/>
      </dsp:nvSpPr>
      <dsp:spPr>
        <a:xfrm>
          <a:off x="9337797" y="3044815"/>
          <a:ext cx="331924" cy="2589011"/>
        </a:xfrm>
        <a:custGeom>
          <a:avLst/>
          <a:gdLst/>
          <a:ahLst/>
          <a:cxnLst/>
          <a:rect l="0" t="0" r="0" b="0"/>
          <a:pathLst>
            <a:path>
              <a:moveTo>
                <a:pt x="0" y="0"/>
              </a:moveTo>
              <a:lnTo>
                <a:pt x="0" y="2589011"/>
              </a:lnTo>
              <a:lnTo>
                <a:pt x="331924" y="2589011"/>
              </a:lnTo>
            </a:path>
          </a:pathLst>
        </a:custGeom>
        <a:noFill/>
        <a:ln w="12700" cap="flat" cmpd="sng" algn="ctr">
          <a:solidFill>
            <a:schemeClr val="dk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A95E610-38CC-4658-ADBE-BD052182A230}">
      <dsp:nvSpPr>
        <dsp:cNvPr id="0" name=""/>
        <dsp:cNvSpPr/>
      </dsp:nvSpPr>
      <dsp:spPr>
        <a:xfrm>
          <a:off x="9337797" y="3044815"/>
          <a:ext cx="331924" cy="1017901"/>
        </a:xfrm>
        <a:custGeom>
          <a:avLst/>
          <a:gdLst/>
          <a:ahLst/>
          <a:cxnLst/>
          <a:rect l="0" t="0" r="0" b="0"/>
          <a:pathLst>
            <a:path>
              <a:moveTo>
                <a:pt x="0" y="0"/>
              </a:moveTo>
              <a:lnTo>
                <a:pt x="0" y="1017901"/>
              </a:lnTo>
              <a:lnTo>
                <a:pt x="331924" y="1017901"/>
              </a:lnTo>
            </a:path>
          </a:pathLst>
        </a:custGeom>
        <a:noFill/>
        <a:ln w="12700" cap="flat" cmpd="sng" algn="ctr">
          <a:solidFill>
            <a:schemeClr val="dk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5D50BF4-5C73-4927-A906-818950CCE52A}">
      <dsp:nvSpPr>
        <dsp:cNvPr id="0" name=""/>
        <dsp:cNvSpPr/>
      </dsp:nvSpPr>
      <dsp:spPr>
        <a:xfrm>
          <a:off x="7545405" y="1473705"/>
          <a:ext cx="2677524" cy="464694"/>
        </a:xfrm>
        <a:custGeom>
          <a:avLst/>
          <a:gdLst/>
          <a:ahLst/>
          <a:cxnLst/>
          <a:rect l="0" t="0" r="0" b="0"/>
          <a:pathLst>
            <a:path>
              <a:moveTo>
                <a:pt x="0" y="0"/>
              </a:moveTo>
              <a:lnTo>
                <a:pt x="0" y="232347"/>
              </a:lnTo>
              <a:lnTo>
                <a:pt x="2677524" y="232347"/>
              </a:lnTo>
              <a:lnTo>
                <a:pt x="2677524" y="464694"/>
              </a:lnTo>
            </a:path>
          </a:pathLst>
        </a:custGeom>
        <a:noFill/>
        <a:ln w="12700" cap="flat" cmpd="sng" algn="ctr">
          <a:solidFill>
            <a:schemeClr val="dk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C3FB7ED-46AB-49FD-8F98-33C71E68FF64}">
      <dsp:nvSpPr>
        <dsp:cNvPr id="0" name=""/>
        <dsp:cNvSpPr/>
      </dsp:nvSpPr>
      <dsp:spPr>
        <a:xfrm>
          <a:off x="7499685" y="1473705"/>
          <a:ext cx="91440" cy="464694"/>
        </a:xfrm>
        <a:custGeom>
          <a:avLst/>
          <a:gdLst/>
          <a:ahLst/>
          <a:cxnLst/>
          <a:rect l="0" t="0" r="0" b="0"/>
          <a:pathLst>
            <a:path>
              <a:moveTo>
                <a:pt x="45720" y="0"/>
              </a:moveTo>
              <a:lnTo>
                <a:pt x="45720" y="464694"/>
              </a:lnTo>
            </a:path>
          </a:pathLst>
        </a:custGeom>
        <a:noFill/>
        <a:ln w="12700" cap="flat" cmpd="sng" algn="ctr">
          <a:solidFill>
            <a:schemeClr val="dk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2ACA749-16EA-4125-9E01-BB1B131D89DF}">
      <dsp:nvSpPr>
        <dsp:cNvPr id="0" name=""/>
        <dsp:cNvSpPr/>
      </dsp:nvSpPr>
      <dsp:spPr>
        <a:xfrm>
          <a:off x="3982748" y="3044815"/>
          <a:ext cx="331924" cy="2589011"/>
        </a:xfrm>
        <a:custGeom>
          <a:avLst/>
          <a:gdLst/>
          <a:ahLst/>
          <a:cxnLst/>
          <a:rect l="0" t="0" r="0" b="0"/>
          <a:pathLst>
            <a:path>
              <a:moveTo>
                <a:pt x="0" y="0"/>
              </a:moveTo>
              <a:lnTo>
                <a:pt x="0" y="2589011"/>
              </a:lnTo>
              <a:lnTo>
                <a:pt x="331924" y="2589011"/>
              </a:lnTo>
            </a:path>
          </a:pathLst>
        </a:custGeom>
        <a:noFill/>
        <a:ln w="12700" cap="flat" cmpd="sng" algn="ctr">
          <a:solidFill>
            <a:schemeClr val="dk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1565EC3-5A0F-403A-A5A8-4577F3A7ABA7}">
      <dsp:nvSpPr>
        <dsp:cNvPr id="0" name=""/>
        <dsp:cNvSpPr/>
      </dsp:nvSpPr>
      <dsp:spPr>
        <a:xfrm>
          <a:off x="3982748" y="3044815"/>
          <a:ext cx="331924" cy="1017901"/>
        </a:xfrm>
        <a:custGeom>
          <a:avLst/>
          <a:gdLst/>
          <a:ahLst/>
          <a:cxnLst/>
          <a:rect l="0" t="0" r="0" b="0"/>
          <a:pathLst>
            <a:path>
              <a:moveTo>
                <a:pt x="0" y="0"/>
              </a:moveTo>
              <a:lnTo>
                <a:pt x="0" y="1017901"/>
              </a:lnTo>
              <a:lnTo>
                <a:pt x="331924" y="1017901"/>
              </a:lnTo>
            </a:path>
          </a:pathLst>
        </a:custGeom>
        <a:noFill/>
        <a:ln w="12700" cap="flat" cmpd="sng" algn="ctr">
          <a:solidFill>
            <a:schemeClr val="dk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83BFBC1-D715-4689-988B-3A5AA0A99701}">
      <dsp:nvSpPr>
        <dsp:cNvPr id="0" name=""/>
        <dsp:cNvSpPr/>
      </dsp:nvSpPr>
      <dsp:spPr>
        <a:xfrm>
          <a:off x="4867880" y="1473705"/>
          <a:ext cx="2677524" cy="464694"/>
        </a:xfrm>
        <a:custGeom>
          <a:avLst/>
          <a:gdLst/>
          <a:ahLst/>
          <a:cxnLst/>
          <a:rect l="0" t="0" r="0" b="0"/>
          <a:pathLst>
            <a:path>
              <a:moveTo>
                <a:pt x="2677524" y="0"/>
              </a:moveTo>
              <a:lnTo>
                <a:pt x="2677524" y="232347"/>
              </a:lnTo>
              <a:lnTo>
                <a:pt x="0" y="232347"/>
              </a:lnTo>
              <a:lnTo>
                <a:pt x="0" y="464694"/>
              </a:lnTo>
            </a:path>
          </a:pathLst>
        </a:custGeom>
        <a:noFill/>
        <a:ln w="12700" cap="flat" cmpd="sng" algn="ctr">
          <a:solidFill>
            <a:schemeClr val="dk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B6A6050-6B1E-42FE-9E76-83FF75606880}">
      <dsp:nvSpPr>
        <dsp:cNvPr id="0" name=""/>
        <dsp:cNvSpPr/>
      </dsp:nvSpPr>
      <dsp:spPr>
        <a:xfrm>
          <a:off x="1305223" y="3044815"/>
          <a:ext cx="331924" cy="4160120"/>
        </a:xfrm>
        <a:custGeom>
          <a:avLst/>
          <a:gdLst/>
          <a:ahLst/>
          <a:cxnLst/>
          <a:rect l="0" t="0" r="0" b="0"/>
          <a:pathLst>
            <a:path>
              <a:moveTo>
                <a:pt x="0" y="0"/>
              </a:moveTo>
              <a:lnTo>
                <a:pt x="0" y="4160120"/>
              </a:lnTo>
              <a:lnTo>
                <a:pt x="331924" y="4160120"/>
              </a:lnTo>
            </a:path>
          </a:pathLst>
        </a:custGeom>
        <a:noFill/>
        <a:ln w="12700" cap="flat" cmpd="sng" algn="ctr">
          <a:solidFill>
            <a:schemeClr val="dk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C59AFDF-6892-4CEB-ACD3-260E4A14A46B}">
      <dsp:nvSpPr>
        <dsp:cNvPr id="0" name=""/>
        <dsp:cNvSpPr/>
      </dsp:nvSpPr>
      <dsp:spPr>
        <a:xfrm>
          <a:off x="1305223" y="3044815"/>
          <a:ext cx="331924" cy="2589011"/>
        </a:xfrm>
        <a:custGeom>
          <a:avLst/>
          <a:gdLst/>
          <a:ahLst/>
          <a:cxnLst/>
          <a:rect l="0" t="0" r="0" b="0"/>
          <a:pathLst>
            <a:path>
              <a:moveTo>
                <a:pt x="0" y="0"/>
              </a:moveTo>
              <a:lnTo>
                <a:pt x="0" y="2589011"/>
              </a:lnTo>
              <a:lnTo>
                <a:pt x="331924" y="2589011"/>
              </a:lnTo>
            </a:path>
          </a:pathLst>
        </a:custGeom>
        <a:noFill/>
        <a:ln w="12700" cap="flat" cmpd="sng" algn="ctr">
          <a:solidFill>
            <a:schemeClr val="dk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27195A0-58D4-43BA-8620-35035DDB40EC}">
      <dsp:nvSpPr>
        <dsp:cNvPr id="0" name=""/>
        <dsp:cNvSpPr/>
      </dsp:nvSpPr>
      <dsp:spPr>
        <a:xfrm>
          <a:off x="1305223" y="3044815"/>
          <a:ext cx="331924" cy="1017901"/>
        </a:xfrm>
        <a:custGeom>
          <a:avLst/>
          <a:gdLst/>
          <a:ahLst/>
          <a:cxnLst/>
          <a:rect l="0" t="0" r="0" b="0"/>
          <a:pathLst>
            <a:path>
              <a:moveTo>
                <a:pt x="0" y="0"/>
              </a:moveTo>
              <a:lnTo>
                <a:pt x="0" y="1017901"/>
              </a:lnTo>
              <a:lnTo>
                <a:pt x="331924" y="1017901"/>
              </a:lnTo>
            </a:path>
          </a:pathLst>
        </a:custGeom>
        <a:noFill/>
        <a:ln w="12700" cap="flat" cmpd="sng" algn="ctr">
          <a:solidFill>
            <a:schemeClr val="dk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346D431-C545-422F-B2A4-D69737BDA7CF}">
      <dsp:nvSpPr>
        <dsp:cNvPr id="0" name=""/>
        <dsp:cNvSpPr/>
      </dsp:nvSpPr>
      <dsp:spPr>
        <a:xfrm>
          <a:off x="2190355" y="1473705"/>
          <a:ext cx="5355049" cy="464694"/>
        </a:xfrm>
        <a:custGeom>
          <a:avLst/>
          <a:gdLst/>
          <a:ahLst/>
          <a:cxnLst/>
          <a:rect l="0" t="0" r="0" b="0"/>
          <a:pathLst>
            <a:path>
              <a:moveTo>
                <a:pt x="5355049" y="0"/>
              </a:moveTo>
              <a:lnTo>
                <a:pt x="5355049" y="232347"/>
              </a:lnTo>
              <a:lnTo>
                <a:pt x="0" y="232347"/>
              </a:lnTo>
              <a:lnTo>
                <a:pt x="0" y="464694"/>
              </a:lnTo>
            </a:path>
          </a:pathLst>
        </a:custGeom>
        <a:noFill/>
        <a:ln w="12700" cap="flat" cmpd="sng" algn="ctr">
          <a:solidFill>
            <a:schemeClr val="dk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C11D68C-F675-490A-949C-642FE0BB13F2}">
      <dsp:nvSpPr>
        <dsp:cNvPr id="0" name=""/>
        <dsp:cNvSpPr/>
      </dsp:nvSpPr>
      <dsp:spPr>
        <a:xfrm>
          <a:off x="6438990" y="3977"/>
          <a:ext cx="2212830" cy="1469728"/>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Tipos de control de inversores</a:t>
          </a:r>
        </a:p>
      </dsp:txBody>
      <dsp:txXfrm>
        <a:off x="6438990" y="3977"/>
        <a:ext cx="2212830" cy="1469728"/>
      </dsp:txXfrm>
    </dsp:sp>
    <dsp:sp modelId="{E9974401-BBBE-441C-83C5-1B36DBC30548}">
      <dsp:nvSpPr>
        <dsp:cNvPr id="0" name=""/>
        <dsp:cNvSpPr/>
      </dsp:nvSpPr>
      <dsp:spPr>
        <a:xfrm>
          <a:off x="1083940" y="1938400"/>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Histeresis</a:t>
          </a:r>
        </a:p>
      </dsp:txBody>
      <dsp:txXfrm>
        <a:off x="1083940" y="1938400"/>
        <a:ext cx="2212830" cy="1106415"/>
      </dsp:txXfrm>
    </dsp:sp>
    <dsp:sp modelId="{2174E7E5-2C3C-4573-80E5-805791C0E054}">
      <dsp:nvSpPr>
        <dsp:cNvPr id="0" name=""/>
        <dsp:cNvSpPr/>
      </dsp:nvSpPr>
      <dsp:spPr>
        <a:xfrm>
          <a:off x="1637148" y="3509509"/>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Control de corriente</a:t>
          </a:r>
        </a:p>
      </dsp:txBody>
      <dsp:txXfrm>
        <a:off x="1637148" y="3509509"/>
        <a:ext cx="2212830" cy="1106415"/>
      </dsp:txXfrm>
    </dsp:sp>
    <dsp:sp modelId="{66195E15-7E04-444D-9247-288B2520CC2C}">
      <dsp:nvSpPr>
        <dsp:cNvPr id="0" name=""/>
        <dsp:cNvSpPr/>
      </dsp:nvSpPr>
      <dsp:spPr>
        <a:xfrm>
          <a:off x="1637148" y="5080619"/>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DTC</a:t>
          </a:r>
        </a:p>
      </dsp:txBody>
      <dsp:txXfrm>
        <a:off x="1637148" y="5080619"/>
        <a:ext cx="2212830" cy="1106415"/>
      </dsp:txXfrm>
    </dsp:sp>
    <dsp:sp modelId="{A7A7FD7E-C0A5-4BC5-B098-958B62CB2BB0}">
      <dsp:nvSpPr>
        <dsp:cNvPr id="0" name=""/>
        <dsp:cNvSpPr/>
      </dsp:nvSpPr>
      <dsp:spPr>
        <a:xfrm>
          <a:off x="1637148" y="6651728"/>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DPC</a:t>
          </a:r>
        </a:p>
      </dsp:txBody>
      <dsp:txXfrm>
        <a:off x="1637148" y="6651728"/>
        <a:ext cx="2212830" cy="1106415"/>
      </dsp:txXfrm>
    </dsp:sp>
    <dsp:sp modelId="{DE8FC2DC-C651-4A8A-B816-384311219C7C}">
      <dsp:nvSpPr>
        <dsp:cNvPr id="0" name=""/>
        <dsp:cNvSpPr/>
      </dsp:nvSpPr>
      <dsp:spPr>
        <a:xfrm>
          <a:off x="3761465" y="1938400"/>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Control Lineal</a:t>
          </a:r>
        </a:p>
      </dsp:txBody>
      <dsp:txXfrm>
        <a:off x="3761465" y="1938400"/>
        <a:ext cx="2212830" cy="1106415"/>
      </dsp:txXfrm>
    </dsp:sp>
    <dsp:sp modelId="{28C3BD3F-E1BE-4F0B-B7F4-635E64177FFC}">
      <dsp:nvSpPr>
        <dsp:cNvPr id="0" name=""/>
        <dsp:cNvSpPr/>
      </dsp:nvSpPr>
      <dsp:spPr>
        <a:xfrm>
          <a:off x="4314672" y="3509509"/>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PI</a:t>
          </a:r>
        </a:p>
      </dsp:txBody>
      <dsp:txXfrm>
        <a:off x="4314672" y="3509509"/>
        <a:ext cx="2212830" cy="1106415"/>
      </dsp:txXfrm>
    </dsp:sp>
    <dsp:sp modelId="{48F13FDC-3829-4124-8403-70A988062E6F}">
      <dsp:nvSpPr>
        <dsp:cNvPr id="0" name=""/>
        <dsp:cNvSpPr/>
      </dsp:nvSpPr>
      <dsp:spPr>
        <a:xfrm>
          <a:off x="4314672" y="5080619"/>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PR</a:t>
          </a:r>
        </a:p>
      </dsp:txBody>
      <dsp:txXfrm>
        <a:off x="4314672" y="5080619"/>
        <a:ext cx="2212830" cy="1106415"/>
      </dsp:txXfrm>
    </dsp:sp>
    <dsp:sp modelId="{44E2709A-9F9A-4056-844D-7931CB12901C}">
      <dsp:nvSpPr>
        <dsp:cNvPr id="0" name=""/>
        <dsp:cNvSpPr/>
      </dsp:nvSpPr>
      <dsp:spPr>
        <a:xfrm>
          <a:off x="6438990" y="1938400"/>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Modo deslizante</a:t>
          </a:r>
        </a:p>
      </dsp:txBody>
      <dsp:txXfrm>
        <a:off x="6438990" y="1938400"/>
        <a:ext cx="2212830" cy="1106415"/>
      </dsp:txXfrm>
    </dsp:sp>
    <dsp:sp modelId="{1B1643CD-5100-4715-AFF4-95BF80F9D713}">
      <dsp:nvSpPr>
        <dsp:cNvPr id="0" name=""/>
        <dsp:cNvSpPr/>
      </dsp:nvSpPr>
      <dsp:spPr>
        <a:xfrm>
          <a:off x="9116514" y="1938400"/>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Predictivo</a:t>
          </a:r>
        </a:p>
      </dsp:txBody>
      <dsp:txXfrm>
        <a:off x="9116514" y="1938400"/>
        <a:ext cx="2212830" cy="1106415"/>
      </dsp:txXfrm>
    </dsp:sp>
    <dsp:sp modelId="{FE5D1782-C475-4910-BC63-16989155E0E9}">
      <dsp:nvSpPr>
        <dsp:cNvPr id="0" name=""/>
        <dsp:cNvSpPr/>
      </dsp:nvSpPr>
      <dsp:spPr>
        <a:xfrm>
          <a:off x="9669722" y="3509509"/>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Deat Beat</a:t>
          </a:r>
        </a:p>
      </dsp:txBody>
      <dsp:txXfrm>
        <a:off x="9669722" y="3509509"/>
        <a:ext cx="2212830" cy="1106415"/>
      </dsp:txXfrm>
    </dsp:sp>
    <dsp:sp modelId="{50F2F65F-5B6D-4E71-AF20-979D84EE4E0B}">
      <dsp:nvSpPr>
        <dsp:cNvPr id="0" name=""/>
        <dsp:cNvSpPr/>
      </dsp:nvSpPr>
      <dsp:spPr>
        <a:xfrm>
          <a:off x="9669722" y="5080619"/>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MPC</a:t>
          </a:r>
        </a:p>
      </dsp:txBody>
      <dsp:txXfrm>
        <a:off x="9669722" y="5080619"/>
        <a:ext cx="2212830" cy="1106415"/>
      </dsp:txXfrm>
    </dsp:sp>
    <dsp:sp modelId="{DDE5FF07-B5AE-4636-805B-48F272017924}">
      <dsp:nvSpPr>
        <dsp:cNvPr id="0" name=""/>
        <dsp:cNvSpPr/>
      </dsp:nvSpPr>
      <dsp:spPr>
        <a:xfrm>
          <a:off x="11794039" y="1938400"/>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Inteligencia artificial</a:t>
          </a:r>
        </a:p>
      </dsp:txBody>
      <dsp:txXfrm>
        <a:off x="11794039" y="1938400"/>
        <a:ext cx="2212830" cy="1106415"/>
      </dsp:txXfrm>
    </dsp:sp>
    <dsp:sp modelId="{CED1642C-FF2A-4D50-B86B-5F12CD1A3EA8}">
      <dsp:nvSpPr>
        <dsp:cNvPr id="0" name=""/>
        <dsp:cNvSpPr/>
      </dsp:nvSpPr>
      <dsp:spPr>
        <a:xfrm>
          <a:off x="12347246" y="3509509"/>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Difusa</a:t>
          </a:r>
        </a:p>
      </dsp:txBody>
      <dsp:txXfrm>
        <a:off x="12347246" y="3509509"/>
        <a:ext cx="2212830" cy="1106415"/>
      </dsp:txXfrm>
    </dsp:sp>
    <dsp:sp modelId="{649601FF-A0A6-4BD3-8ED4-296A2BF9C3FC}">
      <dsp:nvSpPr>
        <dsp:cNvPr id="0" name=""/>
        <dsp:cNvSpPr/>
      </dsp:nvSpPr>
      <dsp:spPr>
        <a:xfrm>
          <a:off x="12347246" y="5080619"/>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Redes Neuronales</a:t>
          </a:r>
        </a:p>
      </dsp:txBody>
      <dsp:txXfrm>
        <a:off x="12347246" y="5080619"/>
        <a:ext cx="2212830" cy="1106415"/>
      </dsp:txXfrm>
    </dsp:sp>
    <dsp:sp modelId="{35CFA173-EA01-48AF-804A-4BF94C8E860D}">
      <dsp:nvSpPr>
        <dsp:cNvPr id="0" name=""/>
        <dsp:cNvSpPr/>
      </dsp:nvSpPr>
      <dsp:spPr>
        <a:xfrm>
          <a:off x="12347246" y="6651728"/>
          <a:ext cx="2212830" cy="1106415"/>
        </a:xfrm>
        <a:prstGeom prst="rect">
          <a:avLst/>
        </a:prstGeom>
        <a:solidFill>
          <a:schemeClr val="lt1">
            <a:hueOff val="0"/>
            <a:satOff val="0"/>
            <a:lumOff val="0"/>
            <a:alphaOff val="0"/>
          </a:schemeClr>
        </a:solidFill>
        <a:ln w="19050" cap="flat" cmpd="sng" algn="ctr">
          <a:solidFill>
            <a:schemeClr val="dk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s-ES" sz="2400" kern="1200">
              <a:latin typeface="+mn-lt"/>
              <a:cs typeface="Times New Roman" panose="02020603050405020304" pitchFamily="18" charset="0"/>
            </a:rPr>
            <a:t>Neurodifusa</a:t>
          </a:r>
        </a:p>
      </dsp:txBody>
      <dsp:txXfrm>
        <a:off x="12347246" y="6651728"/>
        <a:ext cx="2212830" cy="110641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292836C-1F30-4770-8F21-4FAF85675915}">
      <dsp:nvSpPr>
        <dsp:cNvPr id="0" name=""/>
        <dsp:cNvSpPr/>
      </dsp:nvSpPr>
      <dsp:spPr>
        <a:xfrm>
          <a:off x="0" y="147199"/>
          <a:ext cx="12192000" cy="93600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lvl="0" algn="l" defTabSz="1778000">
            <a:lnSpc>
              <a:spcPct val="90000"/>
            </a:lnSpc>
            <a:spcBef>
              <a:spcPct val="0"/>
            </a:spcBef>
            <a:spcAft>
              <a:spcPct val="35000"/>
            </a:spcAft>
          </a:pPr>
          <a:r>
            <a:rPr lang="es-ES" sz="4000" kern="1200" dirty="0" smtClean="0"/>
            <a:t>Objetivo general</a:t>
          </a:r>
          <a:endParaRPr lang="es-ES" sz="4000" kern="1200" dirty="0"/>
        </a:p>
      </dsp:txBody>
      <dsp:txXfrm>
        <a:off x="45692" y="192891"/>
        <a:ext cx="12100616" cy="844616"/>
      </dsp:txXfrm>
    </dsp:sp>
    <dsp:sp modelId="{616C8C0E-9E70-481A-9943-E36EE56C8009}">
      <dsp:nvSpPr>
        <dsp:cNvPr id="0" name=""/>
        <dsp:cNvSpPr/>
      </dsp:nvSpPr>
      <dsp:spPr>
        <a:xfrm>
          <a:off x="0" y="1083199"/>
          <a:ext cx="12192000" cy="1324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7096" tIns="50800" rIns="284480" bIns="50800" numCol="1" spcCol="1270" anchor="t" anchorCtr="0">
          <a:noAutofit/>
        </a:bodyPr>
        <a:lstStyle/>
        <a:p>
          <a:pPr marL="285750" lvl="1" indent="-285750" algn="l" defTabSz="1377950">
            <a:lnSpc>
              <a:spcPct val="90000"/>
            </a:lnSpc>
            <a:spcBef>
              <a:spcPct val="0"/>
            </a:spcBef>
            <a:spcAft>
              <a:spcPct val="20000"/>
            </a:spcAft>
            <a:buChar char="••"/>
          </a:pPr>
          <a:r>
            <a:rPr lang="es-EC" sz="3100" kern="1200" dirty="0" smtClean="0"/>
            <a:t>Diseñar un controlador predictivo basado en modelo (MPC) para un inversor de potencia monofásico aplicado a un generador fotovoltaico</a:t>
          </a:r>
          <a:endParaRPr lang="es-ES" sz="3100" kern="1200" dirty="0"/>
        </a:p>
      </dsp:txBody>
      <dsp:txXfrm>
        <a:off x="0" y="1083199"/>
        <a:ext cx="12192000" cy="1324800"/>
      </dsp:txXfrm>
    </dsp:sp>
    <dsp:sp modelId="{D284E314-26D5-4227-BDB2-803DF8C3C1B5}">
      <dsp:nvSpPr>
        <dsp:cNvPr id="0" name=""/>
        <dsp:cNvSpPr/>
      </dsp:nvSpPr>
      <dsp:spPr>
        <a:xfrm>
          <a:off x="0" y="2408000"/>
          <a:ext cx="12192000" cy="936000"/>
        </a:xfrm>
        <a:prstGeom prst="roundRect">
          <a:avLst/>
        </a:prstGeom>
        <a:solidFill>
          <a:schemeClr val="accent2">
            <a:hueOff val="-1369"/>
            <a:satOff val="-230"/>
            <a:lumOff val="-470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lvl="0" algn="l" defTabSz="1778000">
            <a:lnSpc>
              <a:spcPct val="90000"/>
            </a:lnSpc>
            <a:spcBef>
              <a:spcPct val="0"/>
            </a:spcBef>
            <a:spcAft>
              <a:spcPct val="35000"/>
            </a:spcAft>
          </a:pPr>
          <a:r>
            <a:rPr lang="es-ES" sz="4000" kern="1200" dirty="0" smtClean="0"/>
            <a:t>Objetivos específicos</a:t>
          </a:r>
          <a:endParaRPr lang="es-ES" sz="4000" kern="1200" dirty="0"/>
        </a:p>
      </dsp:txBody>
      <dsp:txXfrm>
        <a:off x="45692" y="2453692"/>
        <a:ext cx="12100616" cy="844616"/>
      </dsp:txXfrm>
    </dsp:sp>
    <dsp:sp modelId="{081AF364-AF5D-4930-A717-3ABCCDF81367}">
      <dsp:nvSpPr>
        <dsp:cNvPr id="0" name=""/>
        <dsp:cNvSpPr/>
      </dsp:nvSpPr>
      <dsp:spPr>
        <a:xfrm>
          <a:off x="0" y="3344000"/>
          <a:ext cx="12192000" cy="4636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7096" tIns="50800" rIns="284480" bIns="50800" numCol="1" spcCol="1270" anchor="t" anchorCtr="0">
          <a:noAutofit/>
        </a:bodyPr>
        <a:lstStyle/>
        <a:p>
          <a:pPr marL="285750" lvl="1" indent="-285750" algn="l" defTabSz="1377950">
            <a:lnSpc>
              <a:spcPct val="90000"/>
            </a:lnSpc>
            <a:spcBef>
              <a:spcPct val="0"/>
            </a:spcBef>
            <a:spcAft>
              <a:spcPct val="20000"/>
            </a:spcAft>
            <a:buChar char="••"/>
          </a:pPr>
          <a:r>
            <a:rPr lang="es-EC" sz="3100" kern="1200" dirty="0" smtClean="0"/>
            <a:t>Realizar el diseño en pequeña señal AC del inversor monofásico en Puente H. </a:t>
          </a:r>
          <a:endParaRPr lang="es-ES" sz="3100" kern="1200" dirty="0"/>
        </a:p>
        <a:p>
          <a:pPr marL="285750" lvl="1" indent="-285750" algn="l" defTabSz="1377950">
            <a:lnSpc>
              <a:spcPct val="90000"/>
            </a:lnSpc>
            <a:spcBef>
              <a:spcPct val="0"/>
            </a:spcBef>
            <a:spcAft>
              <a:spcPct val="20000"/>
            </a:spcAft>
            <a:buChar char="••"/>
          </a:pPr>
          <a:r>
            <a:rPr lang="es-EC" sz="3100" kern="1200" smtClean="0"/>
            <a:t>Diseñar el algoritmo de control predictivo generalizado (GPC).</a:t>
          </a:r>
          <a:endParaRPr lang="es-EC" sz="3100" kern="1200"/>
        </a:p>
        <a:p>
          <a:pPr marL="285750" lvl="1" indent="-285750" algn="l" defTabSz="1377950">
            <a:lnSpc>
              <a:spcPct val="90000"/>
            </a:lnSpc>
            <a:spcBef>
              <a:spcPct val="0"/>
            </a:spcBef>
            <a:spcAft>
              <a:spcPct val="20000"/>
            </a:spcAft>
            <a:buChar char="••"/>
          </a:pPr>
          <a:r>
            <a:rPr lang="es-EC" sz="3100" kern="1200" smtClean="0"/>
            <a:t>Implementar el algoritmo de control en la plataforma Simulink.</a:t>
          </a:r>
          <a:endParaRPr lang="es-EC" sz="3100" kern="1200"/>
        </a:p>
        <a:p>
          <a:pPr marL="285750" lvl="1" indent="-285750" algn="l" defTabSz="1377950">
            <a:lnSpc>
              <a:spcPct val="90000"/>
            </a:lnSpc>
            <a:spcBef>
              <a:spcPct val="0"/>
            </a:spcBef>
            <a:spcAft>
              <a:spcPct val="20000"/>
            </a:spcAft>
            <a:buChar char="••"/>
          </a:pPr>
          <a:r>
            <a:rPr lang="es-EC" sz="3100" kern="1200" dirty="0" smtClean="0"/>
            <a:t>Analizar el controlador por GPC en régimen permanente y transitorio.</a:t>
          </a:r>
          <a:endParaRPr lang="es-EC" sz="3100" kern="1200" dirty="0"/>
        </a:p>
        <a:p>
          <a:pPr marL="285750" lvl="1" indent="-285750" algn="l" defTabSz="1377950">
            <a:lnSpc>
              <a:spcPct val="90000"/>
            </a:lnSpc>
            <a:spcBef>
              <a:spcPct val="0"/>
            </a:spcBef>
            <a:spcAft>
              <a:spcPct val="20000"/>
            </a:spcAft>
            <a:buChar char="••"/>
          </a:pPr>
          <a:r>
            <a:rPr lang="es-EC" sz="3100" kern="1200" dirty="0" smtClean="0"/>
            <a:t>Comparar el rendimiento del controlador con GPC con un control PI.</a:t>
          </a:r>
          <a:endParaRPr lang="es-EC" sz="3100" kern="1200" dirty="0"/>
        </a:p>
        <a:p>
          <a:pPr marL="285750" lvl="1" indent="-285750" algn="l" defTabSz="1377950">
            <a:lnSpc>
              <a:spcPct val="90000"/>
            </a:lnSpc>
            <a:spcBef>
              <a:spcPct val="0"/>
            </a:spcBef>
            <a:spcAft>
              <a:spcPct val="20000"/>
            </a:spcAft>
            <a:buChar char="••"/>
          </a:pPr>
          <a:r>
            <a:rPr lang="es-EC" sz="3100" kern="1200" dirty="0" smtClean="0"/>
            <a:t>Analizar el THD y el comportamiento del sistema ante variaciones de carga.</a:t>
          </a:r>
          <a:endParaRPr lang="es-EC" sz="3100" kern="1200" dirty="0"/>
        </a:p>
      </dsp:txBody>
      <dsp:txXfrm>
        <a:off x="0" y="3344000"/>
        <a:ext cx="12192000" cy="4636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A8F359-B168-4960-96F8-E4DCB3D10CBE}">
      <dsp:nvSpPr>
        <dsp:cNvPr id="0" name=""/>
        <dsp:cNvSpPr/>
      </dsp:nvSpPr>
      <dsp:spPr>
        <a:xfrm>
          <a:off x="10391" y="3298553"/>
          <a:ext cx="3105999" cy="1863599"/>
        </a:xfrm>
        <a:prstGeom prst="roundRect">
          <a:avLst>
            <a:gd name="adj" fmla="val 10000"/>
          </a:avLst>
        </a:prstGeom>
        <a:solidFill>
          <a:schemeClr val="accent3">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lvl="0" algn="ctr" defTabSz="1289050">
            <a:lnSpc>
              <a:spcPct val="90000"/>
            </a:lnSpc>
            <a:spcBef>
              <a:spcPct val="0"/>
            </a:spcBef>
            <a:spcAft>
              <a:spcPct val="35000"/>
            </a:spcAft>
          </a:pPr>
          <a14:m xmlns:a14="http://schemas.microsoft.com/office/drawing/2010/main">
            <m:oMath xmlns:m="http://schemas.openxmlformats.org/officeDocument/2006/math">
              <m:acc>
                <m:accPr>
                  <m:chr m:val="̂"/>
                  <m:ctrlPr>
                    <a:rPr lang="es-ES" sz="2900" i="1" kern="1200" smtClean="0">
                      <a:latin typeface="Cambria Math" panose="02040503050406030204" pitchFamily="18" charset="0"/>
                    </a:rPr>
                  </m:ctrlPr>
                </m:accPr>
                <m:e>
                  <m:r>
                    <a:rPr lang="es-EC" sz="2900" b="0" i="1" kern="1200" smtClean="0">
                      <a:latin typeface="Cambria Math" panose="02040503050406030204" pitchFamily="18" charset="0"/>
                    </a:rPr>
                    <m:t>𝑦</m:t>
                  </m:r>
                </m:e>
              </m:acc>
              <m:d>
                <m:dPr>
                  <m:ctrlPr>
                    <a:rPr lang="es-EC" sz="2900" b="0" i="1" kern="1200" smtClean="0">
                      <a:latin typeface="Cambria Math" panose="02040503050406030204" pitchFamily="18" charset="0"/>
                    </a:rPr>
                  </m:ctrlPr>
                </m:dPr>
                <m:e>
                  <m:r>
                    <a:rPr lang="es-EC" sz="2900" b="0" i="1" kern="1200" smtClean="0">
                      <a:latin typeface="Cambria Math" panose="02040503050406030204" pitchFamily="18" charset="0"/>
                    </a:rPr>
                    <m:t>𝑡</m:t>
                  </m:r>
                  <m:r>
                    <a:rPr lang="es-EC" sz="2900" b="0" i="1" kern="1200" smtClean="0">
                      <a:latin typeface="Cambria Math" panose="02040503050406030204" pitchFamily="18" charset="0"/>
                    </a:rPr>
                    <m:t>+</m:t>
                  </m:r>
                  <m:r>
                    <a:rPr lang="es-EC" sz="2900" b="0" i="1" kern="1200" smtClean="0">
                      <a:latin typeface="Cambria Math" panose="02040503050406030204" pitchFamily="18" charset="0"/>
                    </a:rPr>
                    <m:t>𝑘</m:t>
                  </m:r>
                  <m:r>
                    <a:rPr lang="es-EC" sz="2900" b="0" i="1" kern="1200" smtClean="0">
                      <a:latin typeface="Cambria Math" panose="02040503050406030204" pitchFamily="18" charset="0"/>
                    </a:rPr>
                    <m:t>|</m:t>
                  </m:r>
                  <m:r>
                    <a:rPr lang="es-EC" sz="2900" b="0" i="1" kern="1200" smtClean="0">
                      <a:latin typeface="Cambria Math" panose="02040503050406030204" pitchFamily="18" charset="0"/>
                    </a:rPr>
                    <m:t>𝑘</m:t>
                  </m:r>
                </m:e>
              </m:d>
            </m:oMath>
          </a14:m>
          <a:r>
            <a:rPr lang="es-ES" sz="2900" kern="1200" dirty="0" smtClean="0"/>
            <a:t>  se calcula en cada instante t, hasta un horizonte N</a:t>
          </a:r>
          <a:endParaRPr lang="es-ES" sz="2900" kern="1200" dirty="0"/>
        </a:p>
      </dsp:txBody>
      <dsp:txXfrm>
        <a:off x="64974" y="3353136"/>
        <a:ext cx="2996833" cy="1754433"/>
      </dsp:txXfrm>
    </dsp:sp>
    <dsp:sp modelId="{85E70124-FF8B-44E4-B247-9FCAE4FA2BA9}">
      <dsp:nvSpPr>
        <dsp:cNvPr id="0" name=""/>
        <dsp:cNvSpPr/>
      </dsp:nvSpPr>
      <dsp:spPr>
        <a:xfrm>
          <a:off x="3426990" y="3845209"/>
          <a:ext cx="658471" cy="770287"/>
        </a:xfrm>
        <a:prstGeom prst="rightArrow">
          <a:avLst>
            <a:gd name="adj1" fmla="val 60000"/>
            <a:gd name="adj2" fmla="val 50000"/>
          </a:avLst>
        </a:prstGeom>
        <a:solidFill>
          <a:schemeClr val="accent3">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22350">
            <a:lnSpc>
              <a:spcPct val="90000"/>
            </a:lnSpc>
            <a:spcBef>
              <a:spcPct val="0"/>
            </a:spcBef>
            <a:spcAft>
              <a:spcPct val="35000"/>
            </a:spcAft>
          </a:pPr>
          <a:endParaRPr lang="es-ES" sz="2300" kern="1200"/>
        </a:p>
      </dsp:txBody>
      <dsp:txXfrm>
        <a:off x="3426990" y="3999266"/>
        <a:ext cx="460930" cy="462173"/>
      </dsp:txXfrm>
    </dsp:sp>
    <dsp:sp modelId="{453A2563-108E-440F-9468-3F760AB4DF3E}">
      <dsp:nvSpPr>
        <dsp:cNvPr id="0" name=""/>
        <dsp:cNvSpPr/>
      </dsp:nvSpPr>
      <dsp:spPr>
        <a:xfrm>
          <a:off x="4358790" y="3298553"/>
          <a:ext cx="3105999" cy="1863599"/>
        </a:xfrm>
        <a:prstGeom prst="roundRect">
          <a:avLst>
            <a:gd name="adj" fmla="val 10000"/>
          </a:avLst>
        </a:prstGeom>
        <a:solidFill>
          <a:schemeClr val="accent3">
            <a:shade val="80000"/>
            <a:hueOff val="-59394"/>
            <a:satOff val="-13949"/>
            <a:lumOff val="1565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lvl="0" algn="ctr" defTabSz="1289050">
            <a:lnSpc>
              <a:spcPct val="90000"/>
            </a:lnSpc>
            <a:spcBef>
              <a:spcPct val="0"/>
            </a:spcBef>
            <a:spcAft>
              <a:spcPct val="35000"/>
            </a:spcAft>
          </a:pPr>
          <a14:m xmlns:a14="http://schemas.microsoft.com/office/drawing/2010/main">
            <m:oMath xmlns:m="http://schemas.openxmlformats.org/officeDocument/2006/math">
              <m:r>
                <a:rPr lang="es-EC" sz="2900" b="0" i="1" kern="1200" smtClean="0">
                  <a:latin typeface="Cambria Math" panose="02040503050406030204" pitchFamily="18" charset="0"/>
                </a:rPr>
                <m:t>𝑢</m:t>
              </m:r>
              <m:d>
                <m:dPr>
                  <m:ctrlPr>
                    <a:rPr lang="es-EC" sz="2900" b="0" i="1" kern="1200" smtClean="0">
                      <a:latin typeface="Cambria Math" panose="02040503050406030204" pitchFamily="18" charset="0"/>
                    </a:rPr>
                  </m:ctrlPr>
                </m:dPr>
                <m:e>
                  <m:r>
                    <a:rPr lang="es-EC" sz="2900" b="0" i="1" kern="1200" smtClean="0">
                      <a:latin typeface="Cambria Math" panose="02040503050406030204" pitchFamily="18" charset="0"/>
                    </a:rPr>
                    <m:t>𝑡</m:t>
                  </m:r>
                  <m:r>
                    <a:rPr lang="es-EC" sz="2900" b="0" i="1" kern="1200" smtClean="0">
                      <a:latin typeface="Cambria Math" panose="02040503050406030204" pitchFamily="18" charset="0"/>
                    </a:rPr>
                    <m:t>+</m:t>
                  </m:r>
                  <m:r>
                    <a:rPr lang="es-EC" sz="2900" b="0" i="1" kern="1200" smtClean="0">
                      <a:latin typeface="Cambria Math" panose="02040503050406030204" pitchFamily="18" charset="0"/>
                    </a:rPr>
                    <m:t>𝑘</m:t>
                  </m:r>
                  <m:r>
                    <a:rPr lang="es-EC" sz="2900" b="0" i="1" kern="1200" smtClean="0">
                      <a:latin typeface="Cambria Math" panose="02040503050406030204" pitchFamily="18" charset="0"/>
                    </a:rPr>
                    <m:t>|</m:t>
                  </m:r>
                  <m:r>
                    <a:rPr lang="es-EC" sz="2900" b="0" i="1" kern="1200" smtClean="0">
                      <a:latin typeface="Cambria Math" panose="02040503050406030204" pitchFamily="18" charset="0"/>
                    </a:rPr>
                    <m:t>𝑡</m:t>
                  </m:r>
                </m:e>
              </m:d>
            </m:oMath>
          </a14:m>
          <a:r>
            <a:rPr lang="es-ES" sz="2900" kern="1200" dirty="0" smtClean="0"/>
            <a:t> es calculada en base a una optimización</a:t>
          </a:r>
          <a:endParaRPr lang="es-ES" sz="2900" kern="1200" dirty="0"/>
        </a:p>
      </dsp:txBody>
      <dsp:txXfrm>
        <a:off x="4413373" y="3353136"/>
        <a:ext cx="2996833" cy="1754433"/>
      </dsp:txXfrm>
    </dsp:sp>
    <dsp:sp modelId="{96F79C41-5445-4DCB-9D5B-83DC577636B4}">
      <dsp:nvSpPr>
        <dsp:cNvPr id="0" name=""/>
        <dsp:cNvSpPr/>
      </dsp:nvSpPr>
      <dsp:spPr>
        <a:xfrm>
          <a:off x="7775389" y="3845209"/>
          <a:ext cx="658471" cy="770287"/>
        </a:xfrm>
        <a:prstGeom prst="rightArrow">
          <a:avLst>
            <a:gd name="adj1" fmla="val 60000"/>
            <a:gd name="adj2" fmla="val 50000"/>
          </a:avLst>
        </a:prstGeom>
        <a:solidFill>
          <a:schemeClr val="accent3">
            <a:shade val="90000"/>
            <a:hueOff val="-118716"/>
            <a:satOff val="-27500"/>
            <a:lumOff val="29134"/>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22350">
            <a:lnSpc>
              <a:spcPct val="90000"/>
            </a:lnSpc>
            <a:spcBef>
              <a:spcPct val="0"/>
            </a:spcBef>
            <a:spcAft>
              <a:spcPct val="35000"/>
            </a:spcAft>
          </a:pPr>
          <a:endParaRPr lang="es-ES" sz="2300" kern="1200"/>
        </a:p>
      </dsp:txBody>
      <dsp:txXfrm>
        <a:off x="7775389" y="3999266"/>
        <a:ext cx="460930" cy="462173"/>
      </dsp:txXfrm>
    </dsp:sp>
    <dsp:sp modelId="{AAB7A063-F4CA-443C-B2CB-979270493A28}">
      <dsp:nvSpPr>
        <dsp:cNvPr id="0" name=""/>
        <dsp:cNvSpPr/>
      </dsp:nvSpPr>
      <dsp:spPr>
        <a:xfrm>
          <a:off x="8707189" y="3298553"/>
          <a:ext cx="3105999" cy="1863599"/>
        </a:xfrm>
        <a:prstGeom prst="roundRect">
          <a:avLst>
            <a:gd name="adj" fmla="val 10000"/>
          </a:avLst>
        </a:prstGeom>
        <a:solidFill>
          <a:schemeClr val="accent3">
            <a:shade val="80000"/>
            <a:hueOff val="-118788"/>
            <a:satOff val="-27899"/>
            <a:lumOff val="3131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lvl="0" algn="ctr" defTabSz="1289050">
            <a:lnSpc>
              <a:spcPct val="90000"/>
            </a:lnSpc>
            <a:spcBef>
              <a:spcPct val="0"/>
            </a:spcBef>
            <a:spcAft>
              <a:spcPct val="35000"/>
            </a:spcAft>
          </a:pPr>
          <a14:m xmlns:a14="http://schemas.microsoft.com/office/drawing/2010/main">
            <m:oMath xmlns:m="http://schemas.openxmlformats.org/officeDocument/2006/math">
              <m:r>
                <a:rPr lang="es-EC" sz="2900" b="0" i="1" kern="1200" smtClean="0">
                  <a:latin typeface="Cambria Math" panose="02040503050406030204" pitchFamily="18" charset="0"/>
                </a:rPr>
                <m:t>𝑢</m:t>
              </m:r>
              <m:d>
                <m:dPr>
                  <m:ctrlPr>
                    <a:rPr lang="es-EC" sz="2900" b="0" i="1" kern="1200" smtClean="0">
                      <a:latin typeface="Cambria Math" panose="02040503050406030204" pitchFamily="18" charset="0"/>
                    </a:rPr>
                  </m:ctrlPr>
                </m:dPr>
                <m:e>
                  <m:r>
                    <a:rPr lang="es-EC" sz="2900" b="0" i="1" kern="1200" smtClean="0">
                      <a:latin typeface="Cambria Math" panose="02040503050406030204" pitchFamily="18" charset="0"/>
                    </a:rPr>
                    <m:t>𝑡</m:t>
                  </m:r>
                </m:e>
                <m:e>
                  <m:r>
                    <a:rPr lang="es-EC" sz="2900" b="0" i="1" kern="1200" smtClean="0">
                      <a:latin typeface="Cambria Math" panose="02040503050406030204" pitchFamily="18" charset="0"/>
                    </a:rPr>
                    <m:t>𝑡</m:t>
                  </m:r>
                </m:e>
              </m:d>
            </m:oMath>
          </a14:m>
          <a:r>
            <a:rPr lang="es-ES" sz="2900" kern="1200" dirty="0" smtClean="0"/>
            <a:t> actúa en el instante actual basado en la predicción</a:t>
          </a:r>
          <a:endParaRPr lang="es-ES" sz="2900" kern="1200" dirty="0"/>
        </a:p>
      </dsp:txBody>
      <dsp:txXfrm>
        <a:off x="8761772" y="3353136"/>
        <a:ext cx="2996833" cy="175443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016C3B-1B7E-4D6A-A1FC-BADB5DD24AEF}">
      <dsp:nvSpPr>
        <dsp:cNvPr id="0" name=""/>
        <dsp:cNvSpPr/>
      </dsp:nvSpPr>
      <dsp:spPr>
        <a:xfrm rot="5400000">
          <a:off x="-434086" y="435906"/>
          <a:ext cx="2893913" cy="2025739"/>
        </a:xfrm>
        <a:prstGeom prst="chevron">
          <a:avLst/>
        </a:prstGeom>
        <a:solidFill>
          <a:schemeClr val="accent1">
            <a:shade val="50000"/>
            <a:hueOff val="0"/>
            <a:satOff val="0"/>
            <a:lumOff val="0"/>
            <a:alphaOff val="0"/>
          </a:schemeClr>
        </a:solidFill>
        <a:ln w="12700" cap="flat" cmpd="sng" algn="ctr">
          <a:solidFill>
            <a:schemeClr val="accent1">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a:lnSpc>
              <a:spcPct val="90000"/>
            </a:lnSpc>
            <a:spcBef>
              <a:spcPct val="0"/>
            </a:spcBef>
            <a:spcAft>
              <a:spcPct val="35000"/>
            </a:spcAft>
          </a:pPr>
          <a:r>
            <a:rPr lang="es-ES" sz="3100" kern="1200" dirty="0" smtClean="0"/>
            <a:t>Modelo de proceso</a:t>
          </a:r>
          <a:endParaRPr lang="es-ES" sz="3100" kern="1200" dirty="0"/>
        </a:p>
      </dsp:txBody>
      <dsp:txXfrm rot="-5400000">
        <a:off x="2" y="1014689"/>
        <a:ext cx="2025739" cy="868174"/>
      </dsp:txXfrm>
    </dsp:sp>
    <dsp:sp modelId="{574836D1-4977-4737-8A1D-09F2F2F624A2}">
      <dsp:nvSpPr>
        <dsp:cNvPr id="0" name=""/>
        <dsp:cNvSpPr/>
      </dsp:nvSpPr>
      <dsp:spPr>
        <a:xfrm rot="5400000">
          <a:off x="7231866" y="-5204307"/>
          <a:ext cx="1881043" cy="12293297"/>
        </a:xfrm>
        <a:prstGeom prst="round2SameRect">
          <a:avLst/>
        </a:prstGeom>
        <a:solidFill>
          <a:schemeClr val="lt1">
            <a:alpha val="90000"/>
            <a:hueOff val="0"/>
            <a:satOff val="0"/>
            <a:lumOff val="0"/>
            <a:alphaOff val="0"/>
          </a:schemeClr>
        </a:solidFill>
        <a:ln w="12700" cap="flat" cmpd="sng" algn="ctr">
          <a:solidFill>
            <a:schemeClr val="accent1">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56032" tIns="22860" rIns="22860" bIns="22860" numCol="1" spcCol="1270" anchor="ctr" anchorCtr="0">
          <a:noAutofit/>
        </a:bodyPr>
        <a:lstStyle/>
        <a:p>
          <a:pPr marL="285750" lvl="1" indent="-285750" algn="l" defTabSz="1600200">
            <a:lnSpc>
              <a:spcPct val="90000"/>
            </a:lnSpc>
            <a:spcBef>
              <a:spcPct val="0"/>
            </a:spcBef>
            <a:spcAft>
              <a:spcPct val="15000"/>
            </a:spcAft>
            <a:buChar char="••"/>
          </a:pPr>
          <a:r>
            <a:rPr lang="es-ES" sz="3600" kern="1200" dirty="0" smtClean="0"/>
            <a:t>Modelo CARIMA</a:t>
          </a:r>
          <a:endParaRPr lang="es-ES" sz="3600" kern="1200" dirty="0"/>
        </a:p>
        <a:p>
          <a:pPr marL="285750" lvl="1" indent="-285750" algn="l" defTabSz="2444750">
            <a:lnSpc>
              <a:spcPct val="90000"/>
            </a:lnSpc>
            <a:spcBef>
              <a:spcPct val="0"/>
            </a:spcBef>
            <a:spcAft>
              <a:spcPct val="15000"/>
            </a:spcAft>
            <a:buChar char="••"/>
          </a:pPr>
          <a:endParaRPr lang="es-ES" sz="5500" kern="1200" dirty="0"/>
        </a:p>
      </dsp:txBody>
      <dsp:txXfrm rot="-5400000">
        <a:off x="2025740" y="93644"/>
        <a:ext cx="12201472" cy="1697393"/>
      </dsp:txXfrm>
    </dsp:sp>
    <dsp:sp modelId="{2C515DF2-D527-4086-AB17-F483C6B77C1E}">
      <dsp:nvSpPr>
        <dsp:cNvPr id="0" name=""/>
        <dsp:cNvSpPr/>
      </dsp:nvSpPr>
      <dsp:spPr>
        <a:xfrm rot="5400000">
          <a:off x="-434086" y="3143325"/>
          <a:ext cx="2893913" cy="2025739"/>
        </a:xfrm>
        <a:prstGeom prst="chevron">
          <a:avLst/>
        </a:prstGeom>
        <a:solidFill>
          <a:schemeClr val="accent1">
            <a:shade val="50000"/>
            <a:hueOff val="-63526"/>
            <a:satOff val="-529"/>
            <a:lumOff val="27511"/>
            <a:alphaOff val="0"/>
          </a:schemeClr>
        </a:solidFill>
        <a:ln w="12700" cap="flat" cmpd="sng" algn="ctr">
          <a:solidFill>
            <a:schemeClr val="accent1">
              <a:shade val="50000"/>
              <a:hueOff val="-63526"/>
              <a:satOff val="-529"/>
              <a:lumOff val="27511"/>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a:lnSpc>
              <a:spcPct val="90000"/>
            </a:lnSpc>
            <a:spcBef>
              <a:spcPct val="0"/>
            </a:spcBef>
            <a:spcAft>
              <a:spcPct val="35000"/>
            </a:spcAft>
          </a:pPr>
          <a:r>
            <a:rPr lang="es-ES" sz="3100" kern="1200" dirty="0" smtClean="0"/>
            <a:t>Modelo de predicción</a:t>
          </a:r>
          <a:endParaRPr lang="es-ES" sz="3100" kern="1200" dirty="0"/>
        </a:p>
      </dsp:txBody>
      <dsp:txXfrm rot="-5400000">
        <a:off x="2" y="3722108"/>
        <a:ext cx="2025739" cy="868174"/>
      </dsp:txXfrm>
    </dsp:sp>
    <dsp:sp modelId="{BFCBD66C-79CE-455F-8462-C815901442C2}">
      <dsp:nvSpPr>
        <dsp:cNvPr id="0" name=""/>
        <dsp:cNvSpPr/>
      </dsp:nvSpPr>
      <dsp:spPr>
        <a:xfrm rot="5400000">
          <a:off x="7231866" y="-2496888"/>
          <a:ext cx="1881043" cy="12293297"/>
        </a:xfrm>
        <a:prstGeom prst="round2SameRect">
          <a:avLst/>
        </a:prstGeom>
        <a:solidFill>
          <a:schemeClr val="lt1">
            <a:alpha val="90000"/>
            <a:hueOff val="0"/>
            <a:satOff val="0"/>
            <a:lumOff val="0"/>
            <a:alphaOff val="0"/>
          </a:schemeClr>
        </a:solidFill>
        <a:ln w="12700" cap="flat" cmpd="sng" algn="ctr">
          <a:solidFill>
            <a:schemeClr val="accent1">
              <a:shade val="50000"/>
              <a:hueOff val="-63526"/>
              <a:satOff val="-529"/>
              <a:lumOff val="27511"/>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56032" tIns="22860" rIns="22860" bIns="22860" numCol="1" spcCol="1270" anchor="ctr" anchorCtr="0">
          <a:noAutofit/>
        </a:bodyPr>
        <a:lstStyle/>
        <a:p>
          <a:pPr marL="285750" lvl="1" indent="-285750" algn="l" defTabSz="1600200">
            <a:lnSpc>
              <a:spcPct val="90000"/>
            </a:lnSpc>
            <a:spcBef>
              <a:spcPct val="0"/>
            </a:spcBef>
            <a:spcAft>
              <a:spcPct val="15000"/>
            </a:spcAft>
            <a:buChar char="••"/>
          </a:pPr>
          <a:r>
            <a:rPr lang="es-ES" sz="3600" kern="1200" dirty="0" smtClean="0"/>
            <a:t>Ecuación </a:t>
          </a:r>
          <a:r>
            <a:rPr lang="es-ES" sz="3600" kern="1200" dirty="0" err="1" smtClean="0"/>
            <a:t>Diofantina</a:t>
          </a:r>
          <a:endParaRPr lang="es-ES" sz="3600" kern="1200" dirty="0"/>
        </a:p>
        <a:p>
          <a:pPr marL="285750" lvl="1" indent="-285750" algn="l" defTabSz="2444750">
            <a:lnSpc>
              <a:spcPct val="90000"/>
            </a:lnSpc>
            <a:spcBef>
              <a:spcPct val="0"/>
            </a:spcBef>
            <a:spcAft>
              <a:spcPct val="15000"/>
            </a:spcAft>
            <a:buChar char="••"/>
          </a:pPr>
          <a:endParaRPr lang="es-ES" sz="5500" kern="1200" dirty="0"/>
        </a:p>
      </dsp:txBody>
      <dsp:txXfrm rot="-5400000">
        <a:off x="2025740" y="2801063"/>
        <a:ext cx="12201472" cy="1697393"/>
      </dsp:txXfrm>
    </dsp:sp>
    <dsp:sp modelId="{02249086-9BDF-4945-8CCA-F5CD4D913624}">
      <dsp:nvSpPr>
        <dsp:cNvPr id="0" name=""/>
        <dsp:cNvSpPr/>
      </dsp:nvSpPr>
      <dsp:spPr>
        <a:xfrm rot="5400000">
          <a:off x="-434086" y="5850744"/>
          <a:ext cx="2893913" cy="2025739"/>
        </a:xfrm>
        <a:prstGeom prst="chevron">
          <a:avLst/>
        </a:prstGeom>
        <a:solidFill>
          <a:schemeClr val="accent1">
            <a:shade val="50000"/>
            <a:hueOff val="-63526"/>
            <a:satOff val="-529"/>
            <a:lumOff val="27511"/>
            <a:alphaOff val="0"/>
          </a:schemeClr>
        </a:solidFill>
        <a:ln w="12700" cap="flat" cmpd="sng" algn="ctr">
          <a:solidFill>
            <a:schemeClr val="accent1">
              <a:shade val="50000"/>
              <a:hueOff val="-63526"/>
              <a:satOff val="-529"/>
              <a:lumOff val="27511"/>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a:lnSpc>
              <a:spcPct val="90000"/>
            </a:lnSpc>
            <a:spcBef>
              <a:spcPct val="0"/>
            </a:spcBef>
            <a:spcAft>
              <a:spcPct val="35000"/>
            </a:spcAft>
          </a:pPr>
          <a:r>
            <a:rPr lang="es-ES" sz="3100" kern="1200" dirty="0" smtClean="0"/>
            <a:t>Modelo de predicción</a:t>
          </a:r>
          <a:endParaRPr lang="es-ES" sz="3100" kern="1200" dirty="0"/>
        </a:p>
      </dsp:txBody>
      <dsp:txXfrm rot="-5400000">
        <a:off x="2" y="6429527"/>
        <a:ext cx="2025739" cy="868174"/>
      </dsp:txXfrm>
    </dsp:sp>
    <dsp:sp modelId="{217904E7-FE1E-4477-9566-97EF9F30503D}">
      <dsp:nvSpPr>
        <dsp:cNvPr id="0" name=""/>
        <dsp:cNvSpPr/>
      </dsp:nvSpPr>
      <dsp:spPr>
        <a:xfrm rot="5400000">
          <a:off x="7231866" y="210530"/>
          <a:ext cx="1881043" cy="12293297"/>
        </a:xfrm>
        <a:prstGeom prst="round2SameRect">
          <a:avLst/>
        </a:prstGeom>
        <a:solidFill>
          <a:schemeClr val="lt1">
            <a:alpha val="90000"/>
            <a:hueOff val="0"/>
            <a:satOff val="0"/>
            <a:lumOff val="0"/>
            <a:alphaOff val="0"/>
          </a:schemeClr>
        </a:solidFill>
        <a:ln w="12700" cap="flat" cmpd="sng" algn="ctr">
          <a:solidFill>
            <a:schemeClr val="accent1">
              <a:shade val="50000"/>
              <a:hueOff val="-63526"/>
              <a:satOff val="-529"/>
              <a:lumOff val="27511"/>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05384" tIns="36195" rIns="36195" bIns="36195" numCol="1" spcCol="1270" anchor="ctr" anchorCtr="0">
          <a:noAutofit/>
        </a:bodyPr>
        <a:lstStyle/>
        <a:p>
          <a:pPr marL="285750" lvl="1" indent="-285750" algn="l" defTabSz="2533650">
            <a:lnSpc>
              <a:spcPct val="90000"/>
            </a:lnSpc>
            <a:spcBef>
              <a:spcPct val="0"/>
            </a:spcBef>
            <a:spcAft>
              <a:spcPct val="15000"/>
            </a:spcAft>
            <a:buChar char="••"/>
          </a:pPr>
          <a:r>
            <a:rPr lang="es-ES" sz="5700" kern="1200" dirty="0" smtClean="0"/>
            <a:t>:</a:t>
          </a:r>
          <a:endParaRPr lang="es-ES" sz="5700" kern="1200" dirty="0"/>
        </a:p>
        <a:p>
          <a:pPr marL="285750" lvl="1" indent="-285750" algn="l" defTabSz="2533650">
            <a:lnSpc>
              <a:spcPct val="90000"/>
            </a:lnSpc>
            <a:spcBef>
              <a:spcPct val="0"/>
            </a:spcBef>
            <a:spcAft>
              <a:spcPct val="15000"/>
            </a:spcAft>
            <a:buChar char="••"/>
          </a:pPr>
          <a:endParaRPr lang="es-ES" sz="5700" kern="1200" dirty="0"/>
        </a:p>
      </dsp:txBody>
      <dsp:txXfrm rot="-5400000">
        <a:off x="2025740" y="5508482"/>
        <a:ext cx="12201472" cy="169739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292836C-1F30-4770-8F21-4FAF85675915}">
      <dsp:nvSpPr>
        <dsp:cNvPr id="0" name=""/>
        <dsp:cNvSpPr/>
      </dsp:nvSpPr>
      <dsp:spPr>
        <a:xfrm>
          <a:off x="0" y="1315923"/>
          <a:ext cx="13051076" cy="1017634"/>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7640" tIns="167640" rIns="167640" bIns="167640" numCol="1" spcCol="1270" anchor="ctr" anchorCtr="0">
          <a:noAutofit/>
        </a:bodyPr>
        <a:lstStyle/>
        <a:p>
          <a:pPr lvl="0" algn="l" defTabSz="1955800">
            <a:lnSpc>
              <a:spcPct val="90000"/>
            </a:lnSpc>
            <a:spcBef>
              <a:spcPct val="0"/>
            </a:spcBef>
            <a:spcAft>
              <a:spcPct val="35000"/>
            </a:spcAft>
          </a:pPr>
          <a:r>
            <a:rPr lang="es-ES" sz="4400" kern="1200" dirty="0" smtClean="0"/>
            <a:t>Conclusiones</a:t>
          </a:r>
          <a:endParaRPr lang="es-ES" sz="4400" kern="1200" dirty="0"/>
        </a:p>
      </dsp:txBody>
      <dsp:txXfrm>
        <a:off x="49677" y="1365600"/>
        <a:ext cx="12951722" cy="918280"/>
      </dsp:txXfrm>
    </dsp:sp>
    <dsp:sp modelId="{616C8C0E-9E70-481A-9943-E36EE56C8009}">
      <dsp:nvSpPr>
        <dsp:cNvPr id="0" name=""/>
        <dsp:cNvSpPr/>
      </dsp:nvSpPr>
      <dsp:spPr>
        <a:xfrm>
          <a:off x="0" y="2087335"/>
          <a:ext cx="13051076" cy="58291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4372" tIns="35560" rIns="199136" bIns="35560" numCol="1" spcCol="1270" anchor="t" anchorCtr="0">
          <a:noAutofit/>
        </a:bodyPr>
        <a:lstStyle/>
        <a:p>
          <a:pPr marL="285750" lvl="1" indent="-285750" algn="l" defTabSz="1244600">
            <a:lnSpc>
              <a:spcPct val="90000"/>
            </a:lnSpc>
            <a:spcBef>
              <a:spcPct val="0"/>
            </a:spcBef>
            <a:spcAft>
              <a:spcPct val="20000"/>
            </a:spcAft>
            <a:buChar char="••"/>
          </a:pPr>
          <a:endParaRPr lang="es-ES" sz="2800" kern="1200" dirty="0"/>
        </a:p>
        <a:p>
          <a:pPr marL="285750" lvl="1" indent="-285750" algn="l" defTabSz="1244600">
            <a:lnSpc>
              <a:spcPct val="90000"/>
            </a:lnSpc>
            <a:spcBef>
              <a:spcPct val="0"/>
            </a:spcBef>
            <a:spcAft>
              <a:spcPct val="20000"/>
            </a:spcAft>
            <a:buChar char="••"/>
          </a:pPr>
          <a:r>
            <a:rPr lang="es-EC" sz="2800" kern="1200" dirty="0" smtClean="0"/>
            <a:t>El modelo lineal en pequeña señal AC del inversor monofásico en MCC es fundamental para el diseño del control GPC, este modelo ha sido obtenido mediante el método de promediado en el espacio de estados. De acuerdo a los resultados presentados en este trabajo el modelo obtenido tiene una buena aproximación al circuito simulado que se utilizó para realizar las pruebas, fue posible implementar un controlador de voltaje tanto para GPC como para PI y con ello se obtuvieron resultados favorables en ambos casos.</a:t>
          </a:r>
          <a:endParaRPr lang="es-ES" sz="2800" kern="1200" dirty="0"/>
        </a:p>
        <a:p>
          <a:pPr marL="285750" lvl="1" indent="-285750" algn="l" defTabSz="1244600">
            <a:lnSpc>
              <a:spcPct val="90000"/>
            </a:lnSpc>
            <a:spcBef>
              <a:spcPct val="0"/>
            </a:spcBef>
            <a:spcAft>
              <a:spcPct val="20000"/>
            </a:spcAft>
            <a:buChar char="••"/>
          </a:pPr>
          <a:r>
            <a:rPr lang="es-EC" sz="2800" kern="1200" dirty="0" smtClean="0"/>
            <a:t>Los resultados demuestran que la estrategia de control GPC es robusta ante perturbaciones, de acuerdo a los resultados en comparación a un controlador convencional PI presenta un mejor desempeño, de manera que se garantiza un voltaje adecuado para la carga. En todas las pruebas el valor de THD fue menor al 5% con lo cual se cumple la norma de calidad de la energía</a:t>
          </a:r>
          <a:endParaRPr lang="es-ES" sz="2800" kern="1200" dirty="0"/>
        </a:p>
      </dsp:txBody>
      <dsp:txXfrm>
        <a:off x="0" y="2087335"/>
        <a:ext cx="13051076" cy="5829120"/>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wmf"/><Relationship Id="rId1" Type="http://schemas.openxmlformats.org/officeDocument/2006/relationships/image" Target="../media/image1.wmf"/></Relationships>
</file>

<file path=ppt/drawings/_rels/vmlDrawing10.vml.rels><?xml version="1.0" encoding="UTF-8" standalone="yes"?>
<Relationships xmlns="http://schemas.openxmlformats.org/package/2006/relationships"><Relationship Id="rId8" Type="http://schemas.openxmlformats.org/officeDocument/2006/relationships/image" Target="../media/image55.wmf"/><Relationship Id="rId13" Type="http://schemas.openxmlformats.org/officeDocument/2006/relationships/image" Target="../media/image74.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73.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 Id="rId14" Type="http://schemas.openxmlformats.org/officeDocument/2006/relationships/image" Target="../media/image75.wmf"/></Relationships>
</file>

<file path=ppt/drawings/_rels/vmlDrawing11.vml.rels><?xml version="1.0" encoding="UTF-8" standalone="yes"?>
<Relationships xmlns="http://schemas.openxmlformats.org/package/2006/relationships"><Relationship Id="rId8" Type="http://schemas.openxmlformats.org/officeDocument/2006/relationships/image" Target="../media/image55.wmf"/><Relationship Id="rId3" Type="http://schemas.openxmlformats.org/officeDocument/2006/relationships/image" Target="../media/image50.wmf"/><Relationship Id="rId7" Type="http://schemas.openxmlformats.org/officeDocument/2006/relationships/image" Target="../media/image54.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s>
</file>

<file path=ppt/drawings/_rels/vmlDrawing12.vml.rels><?xml version="1.0" encoding="UTF-8" standalone="yes"?>
<Relationships xmlns="http://schemas.openxmlformats.org/package/2006/relationships"><Relationship Id="rId8" Type="http://schemas.openxmlformats.org/officeDocument/2006/relationships/image" Target="../media/image55.wmf"/><Relationship Id="rId3" Type="http://schemas.openxmlformats.org/officeDocument/2006/relationships/image" Target="../media/image50.wmf"/><Relationship Id="rId7" Type="http://schemas.openxmlformats.org/officeDocument/2006/relationships/image" Target="../media/image54.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s>
</file>

<file path=ppt/drawings/_rels/vmlDrawing13.vml.rels><?xml version="1.0" encoding="UTF-8" standalone="yes"?>
<Relationships xmlns="http://schemas.openxmlformats.org/package/2006/relationships"><Relationship Id="rId8" Type="http://schemas.openxmlformats.org/officeDocument/2006/relationships/image" Target="../media/image55.wmf"/><Relationship Id="rId3" Type="http://schemas.openxmlformats.org/officeDocument/2006/relationships/image" Target="../media/image50.wmf"/><Relationship Id="rId7" Type="http://schemas.openxmlformats.org/officeDocument/2006/relationships/image" Target="../media/image54.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s>
</file>

<file path=ppt/drawings/_rels/vmlDrawing14.vml.rels><?xml version="1.0" encoding="UTF-8" standalone="yes"?>
<Relationships xmlns="http://schemas.openxmlformats.org/package/2006/relationships"><Relationship Id="rId8" Type="http://schemas.openxmlformats.org/officeDocument/2006/relationships/image" Target="../media/image55.wmf"/><Relationship Id="rId13" Type="http://schemas.openxmlformats.org/officeDocument/2006/relationships/image" Target="../media/image89.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88.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 Id="rId14" Type="http://schemas.openxmlformats.org/officeDocument/2006/relationships/image" Target="../media/image90.wmf"/></Relationships>
</file>

<file path=ppt/drawings/_rels/vmlDrawing15.vml.rels><?xml version="1.0" encoding="UTF-8" standalone="yes"?>
<Relationships xmlns="http://schemas.openxmlformats.org/package/2006/relationships"><Relationship Id="rId8" Type="http://schemas.openxmlformats.org/officeDocument/2006/relationships/image" Target="../media/image55.wmf"/><Relationship Id="rId3" Type="http://schemas.openxmlformats.org/officeDocument/2006/relationships/image" Target="../media/image50.wmf"/><Relationship Id="rId7" Type="http://schemas.openxmlformats.org/officeDocument/2006/relationships/image" Target="../media/image54.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s>
</file>

<file path=ppt/drawings/_rels/vmlDrawing16.vml.rels><?xml version="1.0" encoding="UTF-8" standalone="yes"?>
<Relationships xmlns="http://schemas.openxmlformats.org/package/2006/relationships"><Relationship Id="rId8" Type="http://schemas.openxmlformats.org/officeDocument/2006/relationships/image" Target="../media/image55.wmf"/><Relationship Id="rId3" Type="http://schemas.openxmlformats.org/officeDocument/2006/relationships/image" Target="../media/image50.wmf"/><Relationship Id="rId7" Type="http://schemas.openxmlformats.org/officeDocument/2006/relationships/image" Target="../media/image54.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s>
</file>

<file path=ppt/drawings/_rels/vmlDrawing17.vml.rels><?xml version="1.0" encoding="UTF-8" standalone="yes"?>
<Relationships xmlns="http://schemas.openxmlformats.org/package/2006/relationships"><Relationship Id="rId8" Type="http://schemas.openxmlformats.org/officeDocument/2006/relationships/image" Target="../media/image55.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96.e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s>
</file>

<file path=ppt/drawings/_rels/vmlDrawing18.vml.rels><?xml version="1.0" encoding="UTF-8" standalone="yes"?>
<Relationships xmlns="http://schemas.openxmlformats.org/package/2006/relationships"><Relationship Id="rId8" Type="http://schemas.openxmlformats.org/officeDocument/2006/relationships/image" Target="../media/image55.wmf"/><Relationship Id="rId13" Type="http://schemas.openxmlformats.org/officeDocument/2006/relationships/image" Target="../media/image100.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99.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5" Type="http://schemas.openxmlformats.org/officeDocument/2006/relationships/image" Target="../media/image102.e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 Id="rId14" Type="http://schemas.openxmlformats.org/officeDocument/2006/relationships/image" Target="../media/image101.wmf"/></Relationships>
</file>

<file path=ppt/drawings/_rels/vmlDrawing19.vml.rels><?xml version="1.0" encoding="UTF-8" standalone="yes"?>
<Relationships xmlns="http://schemas.openxmlformats.org/package/2006/relationships"><Relationship Id="rId8" Type="http://schemas.openxmlformats.org/officeDocument/2006/relationships/image" Target="../media/image55.wmf"/><Relationship Id="rId13" Type="http://schemas.openxmlformats.org/officeDocument/2006/relationships/image" Target="../media/image100.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99.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5" Type="http://schemas.openxmlformats.org/officeDocument/2006/relationships/image" Target="../media/image105.e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 Id="rId14" Type="http://schemas.openxmlformats.org/officeDocument/2006/relationships/image" Target="../media/image101.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image" Target="../media/image8.wmf"/><Relationship Id="rId6" Type="http://schemas.openxmlformats.org/officeDocument/2006/relationships/image" Target="../media/image13.wmf"/><Relationship Id="rId5" Type="http://schemas.openxmlformats.org/officeDocument/2006/relationships/image" Target="../media/image12.wmf"/><Relationship Id="rId4" Type="http://schemas.openxmlformats.org/officeDocument/2006/relationships/image" Target="../media/image11.wmf"/></Relationships>
</file>

<file path=ppt/drawings/_rels/vmlDrawing20.vml.rels><?xml version="1.0" encoding="UTF-8" standalone="yes"?>
<Relationships xmlns="http://schemas.openxmlformats.org/package/2006/relationships"><Relationship Id="rId8" Type="http://schemas.openxmlformats.org/officeDocument/2006/relationships/image" Target="../media/image55.wmf"/><Relationship Id="rId13" Type="http://schemas.openxmlformats.org/officeDocument/2006/relationships/image" Target="../media/image100.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99.wmf"/><Relationship Id="rId17" Type="http://schemas.openxmlformats.org/officeDocument/2006/relationships/image" Target="../media/image110.emf"/><Relationship Id="rId2" Type="http://schemas.openxmlformats.org/officeDocument/2006/relationships/image" Target="../media/image49.wmf"/><Relationship Id="rId16" Type="http://schemas.openxmlformats.org/officeDocument/2006/relationships/image" Target="../media/image10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5" Type="http://schemas.openxmlformats.org/officeDocument/2006/relationships/image" Target="../media/image108.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 Id="rId14" Type="http://schemas.openxmlformats.org/officeDocument/2006/relationships/image" Target="../media/image101.wmf"/></Relationships>
</file>

<file path=ppt/drawings/_rels/vmlDrawing21.vml.rels><?xml version="1.0" encoding="UTF-8" standalone="yes"?>
<Relationships xmlns="http://schemas.openxmlformats.org/package/2006/relationships"><Relationship Id="rId8" Type="http://schemas.openxmlformats.org/officeDocument/2006/relationships/image" Target="../media/image55.wmf"/><Relationship Id="rId13" Type="http://schemas.openxmlformats.org/officeDocument/2006/relationships/image" Target="../media/image100.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99.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5" Type="http://schemas.openxmlformats.org/officeDocument/2006/relationships/image" Target="../media/image113.e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 Id="rId14" Type="http://schemas.openxmlformats.org/officeDocument/2006/relationships/image" Target="../media/image101.wmf"/></Relationships>
</file>

<file path=ppt/drawings/_rels/vmlDrawing22.vml.rels><?xml version="1.0" encoding="UTF-8" standalone="yes"?>
<Relationships xmlns="http://schemas.openxmlformats.org/package/2006/relationships"><Relationship Id="rId2" Type="http://schemas.openxmlformats.org/officeDocument/2006/relationships/image" Target="../media/image119.wmf"/><Relationship Id="rId1" Type="http://schemas.openxmlformats.org/officeDocument/2006/relationships/image" Target="../media/image118.wmf"/></Relationships>
</file>

<file path=ppt/drawings/_rels/vmlDrawing23.v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image" Target="../media/image122.emf"/></Relationships>
</file>

<file path=ppt/drawings/_rels/vmlDrawing24.vml.rels><?xml version="1.0" encoding="UTF-8" standalone="yes"?>
<Relationships xmlns="http://schemas.openxmlformats.org/package/2006/relationships"><Relationship Id="rId8" Type="http://schemas.openxmlformats.org/officeDocument/2006/relationships/image" Target="../media/image55.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123.e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s>
</file>

<file path=ppt/drawings/_rels/vmlDrawing25.vml.rels><?xml version="1.0" encoding="UTF-8" standalone="yes"?>
<Relationships xmlns="http://schemas.openxmlformats.org/package/2006/relationships"><Relationship Id="rId8" Type="http://schemas.openxmlformats.org/officeDocument/2006/relationships/image" Target="../media/image55.wmf"/><Relationship Id="rId13" Type="http://schemas.openxmlformats.org/officeDocument/2006/relationships/image" Target="../media/image125.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124.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16.wmf"/><Relationship Id="rId2" Type="http://schemas.openxmlformats.org/officeDocument/2006/relationships/image" Target="../media/image15.wmf"/><Relationship Id="rId1" Type="http://schemas.openxmlformats.org/officeDocument/2006/relationships/image" Target="../media/image14.wmf"/><Relationship Id="rId4" Type="http://schemas.openxmlformats.org/officeDocument/2006/relationships/image" Target="../media/image17.wmf"/></Relationships>
</file>

<file path=ppt/drawings/_rels/vmlDrawing4.vml.rels><?xml version="1.0" encoding="UTF-8" standalone="yes"?>
<Relationships xmlns="http://schemas.openxmlformats.org/package/2006/relationships"><Relationship Id="rId2" Type="http://schemas.openxmlformats.org/officeDocument/2006/relationships/image" Target="../media/image39.wmf"/><Relationship Id="rId1" Type="http://schemas.openxmlformats.org/officeDocument/2006/relationships/image" Target="../media/image38.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0.emf"/></Relationships>
</file>

<file path=ppt/drawings/_rels/vmlDrawing6.vml.rels><?xml version="1.0" encoding="UTF-8" standalone="yes"?>
<Relationships xmlns="http://schemas.openxmlformats.org/package/2006/relationships"><Relationship Id="rId8" Type="http://schemas.openxmlformats.org/officeDocument/2006/relationships/image" Target="../media/image55.wmf"/><Relationship Id="rId13" Type="http://schemas.openxmlformats.org/officeDocument/2006/relationships/image" Target="../media/image60.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59.wmf"/><Relationship Id="rId2" Type="http://schemas.openxmlformats.org/officeDocument/2006/relationships/image" Target="../media/image49.wmf"/><Relationship Id="rId16" Type="http://schemas.openxmlformats.org/officeDocument/2006/relationships/image" Target="../media/image63.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5" Type="http://schemas.openxmlformats.org/officeDocument/2006/relationships/image" Target="../media/image6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 Id="rId14" Type="http://schemas.openxmlformats.org/officeDocument/2006/relationships/image" Target="../media/image61.wmf"/></Relationships>
</file>

<file path=ppt/drawings/_rels/vmlDrawing7.vml.rels><?xml version="1.0" encoding="UTF-8" standalone="yes"?>
<Relationships xmlns="http://schemas.openxmlformats.org/package/2006/relationships"><Relationship Id="rId8" Type="http://schemas.openxmlformats.org/officeDocument/2006/relationships/image" Target="../media/image55.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64.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s>
</file>

<file path=ppt/drawings/_rels/vmlDrawing8.vml.rels><?xml version="1.0" encoding="UTF-8" standalone="yes"?>
<Relationships xmlns="http://schemas.openxmlformats.org/package/2006/relationships"><Relationship Id="rId8" Type="http://schemas.openxmlformats.org/officeDocument/2006/relationships/image" Target="../media/image55.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65.wmf"/><Relationship Id="rId2" Type="http://schemas.openxmlformats.org/officeDocument/2006/relationships/image" Target="../media/image49.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s>
</file>

<file path=ppt/drawings/_rels/vmlDrawing9.vml.rels><?xml version="1.0" encoding="UTF-8" standalone="yes"?>
<Relationships xmlns="http://schemas.openxmlformats.org/package/2006/relationships"><Relationship Id="rId8" Type="http://schemas.openxmlformats.org/officeDocument/2006/relationships/image" Target="../media/image55.wmf"/><Relationship Id="rId13" Type="http://schemas.openxmlformats.org/officeDocument/2006/relationships/image" Target="../media/image68.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67.wmf"/><Relationship Id="rId2" Type="http://schemas.openxmlformats.org/officeDocument/2006/relationships/image" Target="../media/image49.wmf"/><Relationship Id="rId16" Type="http://schemas.openxmlformats.org/officeDocument/2006/relationships/image" Target="../media/image71.wmf"/><Relationship Id="rId1" Type="http://schemas.openxmlformats.org/officeDocument/2006/relationships/image" Target="../media/image48.wmf"/><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5" Type="http://schemas.openxmlformats.org/officeDocument/2006/relationships/image" Target="../media/image70.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 Id="rId14" Type="http://schemas.openxmlformats.org/officeDocument/2006/relationships/image" Target="../media/image69.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AB5A974-2B9D-4DE7-B1FD-B969DD33CD5E}" type="datetimeFigureOut">
              <a:rPr kumimoji="1" lang="ja-JP" altLang="en-US" smtClean="0"/>
              <a:t>2019/2/3</a:t>
            </a:fld>
            <a:endParaRPr kumimoji="1" lang="ja-JP" altLang="en-US"/>
          </a:p>
        </p:txBody>
      </p:sp>
      <p:sp>
        <p:nvSpPr>
          <p:cNvPr id="4" name="スライド イメージ プレースホルダー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5CE44EA-33D9-406B-AA52-45755D8D5CBE}" type="slidenum">
              <a:rPr kumimoji="1" lang="ja-JP" altLang="en-US" smtClean="0"/>
              <a:t>‹Nº›</a:t>
            </a:fld>
            <a:endParaRPr kumimoji="1" lang="ja-JP" altLang="en-US"/>
          </a:p>
        </p:txBody>
      </p:sp>
    </p:spTree>
    <p:extLst>
      <p:ext uri="{BB962C8B-B14F-4D97-AF65-F5344CB8AC3E}">
        <p14:creationId xmlns:p14="http://schemas.microsoft.com/office/powerpoint/2010/main" val="346910018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8" Type="http://schemas.openxmlformats.org/officeDocument/2006/relationships/image" Target="../media/image10.wmf"/><Relationship Id="rId13" Type="http://schemas.openxmlformats.org/officeDocument/2006/relationships/oleObject" Target="../embeddings/oleObject9.bin"/><Relationship Id="rId3" Type="http://schemas.openxmlformats.org/officeDocument/2006/relationships/oleObject" Target="../embeddings/oleObject4.bin"/><Relationship Id="rId7" Type="http://schemas.openxmlformats.org/officeDocument/2006/relationships/oleObject" Target="../embeddings/oleObject6.bin"/><Relationship Id="rId12" Type="http://schemas.openxmlformats.org/officeDocument/2006/relationships/image" Target="../media/image12.wmf"/><Relationship Id="rId2" Type="http://schemas.openxmlformats.org/officeDocument/2006/relationships/slideMaster" Target="../slideMasters/slideMaster7.xml"/><Relationship Id="rId1" Type="http://schemas.openxmlformats.org/officeDocument/2006/relationships/vmlDrawing" Target="../drawings/vmlDrawing2.vml"/><Relationship Id="rId6" Type="http://schemas.openxmlformats.org/officeDocument/2006/relationships/image" Target="../media/image9.wmf"/><Relationship Id="rId11" Type="http://schemas.openxmlformats.org/officeDocument/2006/relationships/oleObject" Target="../embeddings/oleObject8.bin"/><Relationship Id="rId5" Type="http://schemas.openxmlformats.org/officeDocument/2006/relationships/oleObject" Target="../embeddings/oleObject5.bin"/><Relationship Id="rId10" Type="http://schemas.openxmlformats.org/officeDocument/2006/relationships/image" Target="../media/image11.wmf"/><Relationship Id="rId4" Type="http://schemas.openxmlformats.org/officeDocument/2006/relationships/image" Target="../media/image8.wmf"/><Relationship Id="rId9" Type="http://schemas.openxmlformats.org/officeDocument/2006/relationships/oleObject" Target="../embeddings/oleObject7.bin"/><Relationship Id="rId14" Type="http://schemas.openxmlformats.org/officeDocument/2006/relationships/image" Target="../media/image13.wmf"/></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8" Type="http://schemas.openxmlformats.org/officeDocument/2006/relationships/image" Target="../media/image16.wmf"/><Relationship Id="rId3" Type="http://schemas.openxmlformats.org/officeDocument/2006/relationships/oleObject" Target="../embeddings/oleObject10.bin"/><Relationship Id="rId7" Type="http://schemas.openxmlformats.org/officeDocument/2006/relationships/oleObject" Target="../embeddings/oleObject12.bin"/><Relationship Id="rId2" Type="http://schemas.openxmlformats.org/officeDocument/2006/relationships/slideMaster" Target="../slideMasters/slideMaster8.xml"/><Relationship Id="rId1" Type="http://schemas.openxmlformats.org/officeDocument/2006/relationships/vmlDrawing" Target="../drawings/vmlDrawing3.vml"/><Relationship Id="rId6" Type="http://schemas.openxmlformats.org/officeDocument/2006/relationships/image" Target="../media/image15.wmf"/><Relationship Id="rId5" Type="http://schemas.openxmlformats.org/officeDocument/2006/relationships/oleObject" Target="../embeddings/oleObject11.bin"/><Relationship Id="rId10" Type="http://schemas.openxmlformats.org/officeDocument/2006/relationships/image" Target="../media/image17.wmf"/><Relationship Id="rId4" Type="http://schemas.openxmlformats.org/officeDocument/2006/relationships/image" Target="../media/image14.wmf"/><Relationship Id="rId9" Type="http://schemas.openxmlformats.org/officeDocument/2006/relationships/oleObject" Target="../embeddings/oleObject13.bin"/></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3.wmf"/><Relationship Id="rId3" Type="http://schemas.openxmlformats.org/officeDocument/2006/relationships/oleObject" Target="../embeddings/oleObject1.bin"/><Relationship Id="rId7"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vmlDrawing" Target="../drawings/vmlDrawing1.vml"/><Relationship Id="rId6" Type="http://schemas.openxmlformats.org/officeDocument/2006/relationships/image" Target="../media/image2.wmf"/><Relationship Id="rId5" Type="http://schemas.openxmlformats.org/officeDocument/2006/relationships/oleObject" Target="../embeddings/oleObject2.bin"/><Relationship Id="rId4" Type="http://schemas.openxmlformats.org/officeDocument/2006/relationships/image" Target="../media/image1.wmf"/></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grpSp>
        <p:nvGrpSpPr>
          <p:cNvPr id="8" name="グループ化 7"/>
          <p:cNvGrpSpPr/>
          <p:nvPr userDrawn="1"/>
        </p:nvGrpSpPr>
        <p:grpSpPr>
          <a:xfrm>
            <a:off x="5823561" y="4418122"/>
            <a:ext cx="1940630" cy="72008"/>
            <a:chOff x="6119664" y="3270498"/>
            <a:chExt cx="1940630" cy="72008"/>
          </a:xfrm>
        </p:grpSpPr>
        <p:sp>
          <p:nvSpPr>
            <p:cNvPr id="10" name="正方形/長方形 9"/>
            <p:cNvSpPr/>
            <p:nvPr userDrawn="1"/>
          </p:nvSpPr>
          <p:spPr>
            <a:xfrm>
              <a:off x="6765355" y="3270498"/>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6119664" y="3270498"/>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a:off x="7412222" y="3270498"/>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 name="フッター プレースホルダー 2"/>
          <p:cNvSpPr>
            <a:spLocks noGrp="1"/>
          </p:cNvSpPr>
          <p:nvPr>
            <p:ph type="ftr" sz="quarter" idx="10"/>
          </p:nvPr>
        </p:nvSpPr>
        <p:spPr>
          <a:xfrm>
            <a:off x="6057900" y="9582811"/>
            <a:ext cx="6172200" cy="547603"/>
          </a:xfrm>
          <a:prstGeom prst="rect">
            <a:avLst/>
          </a:prstGeom>
        </p:spPr>
        <p:txBody>
          <a:bodyPr/>
          <a:lstStyle>
            <a:lvl1pPr algn="ctr">
              <a:defRPr/>
            </a:lvl1p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a:xfrm>
            <a:off x="17110868" y="9600055"/>
            <a:ext cx="1176775" cy="489036"/>
          </a:xfrm>
          <a:prstGeom prst="rect">
            <a:avLst/>
          </a:prstGeom>
        </p:spPr>
        <p:txBody>
          <a:bodyPr/>
          <a:lstStyle/>
          <a:p>
            <a:fld id="{03EB59E2-90B9-4CD3-AC74-D672227E13C3}" type="slidenum">
              <a:rPr lang="en-US" smtClean="0"/>
              <a:pPr/>
              <a:t>‹Nº›</a:t>
            </a:fld>
            <a:endParaRPr lang="en-US" dirty="0"/>
          </a:p>
        </p:txBody>
      </p:sp>
      <p:sp>
        <p:nvSpPr>
          <p:cNvPr id="13" name="テキスト プレースホルダー 12"/>
          <p:cNvSpPr>
            <a:spLocks noGrp="1"/>
          </p:cNvSpPr>
          <p:nvPr>
            <p:ph type="body" sz="quarter" idx="12" hasCustomPrompt="1"/>
          </p:nvPr>
        </p:nvSpPr>
        <p:spPr>
          <a:xfrm>
            <a:off x="5712608" y="4698914"/>
            <a:ext cx="8545863" cy="2366282"/>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14" name="テキスト プレースホルダー 12"/>
          <p:cNvSpPr>
            <a:spLocks noGrp="1"/>
          </p:cNvSpPr>
          <p:nvPr>
            <p:ph type="body" sz="quarter" idx="13" hasCustomPrompt="1"/>
          </p:nvPr>
        </p:nvSpPr>
        <p:spPr>
          <a:xfrm>
            <a:off x="5712608" y="3578967"/>
            <a:ext cx="8545863"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 name="円/楕円 4"/>
          <p:cNvSpPr/>
          <p:nvPr userDrawn="1"/>
        </p:nvSpPr>
        <p:spPr>
          <a:xfrm>
            <a:off x="4156530" y="2953658"/>
            <a:ext cx="1391649" cy="1117600"/>
          </a:xfrm>
          <a:custGeom>
            <a:avLst/>
            <a:gdLst/>
            <a:ahLst/>
            <a:cxnLst/>
            <a:rect l="l" t="t" r="r" b="b"/>
            <a:pathLst>
              <a:path w="1391649" h="1117600">
                <a:moveTo>
                  <a:pt x="641350" y="0"/>
                </a:moveTo>
                <a:cubicBezTo>
                  <a:pt x="995558" y="0"/>
                  <a:pt x="1282700" y="250183"/>
                  <a:pt x="1282700" y="558800"/>
                </a:cubicBezTo>
                <a:cubicBezTo>
                  <a:pt x="1282700" y="678010"/>
                  <a:pt x="1239857" y="788500"/>
                  <a:pt x="1166143" y="878649"/>
                </a:cubicBezTo>
                <a:cubicBezTo>
                  <a:pt x="1228612" y="951179"/>
                  <a:pt x="1306525" y="1002662"/>
                  <a:pt x="1391649" y="1064962"/>
                </a:cubicBezTo>
                <a:lnTo>
                  <a:pt x="1016117" y="1010533"/>
                </a:lnTo>
                <a:cubicBezTo>
                  <a:pt x="911360" y="1078369"/>
                  <a:pt x="781613" y="1117600"/>
                  <a:pt x="641350" y="1117600"/>
                </a:cubicBezTo>
                <a:cubicBezTo>
                  <a:pt x="287142" y="1117600"/>
                  <a:pt x="0" y="867417"/>
                  <a:pt x="0" y="558800"/>
                </a:cubicBezTo>
                <a:cubicBezTo>
                  <a:pt x="0" y="250183"/>
                  <a:pt x="287142" y="0"/>
                  <a:pt x="641350" y="0"/>
                </a:cubicBezTo>
                <a:close/>
              </a:path>
            </a:pathLst>
          </a:cu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95510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0-#ppt_w/2"/>
                                          </p:val>
                                        </p:tav>
                                        <p:tav tm="100000">
                                          <p:val>
                                            <p:strVal val="#ppt_x"/>
                                          </p:val>
                                        </p:tav>
                                      </p:tavLst>
                                    </p:anim>
                                    <p:anim calcmode="lin" valueType="num">
                                      <p:cBhvr additive="base">
                                        <p:cTn id="8" dur="75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iterate type="wd">
                                    <p:tmPct val="10000"/>
                                  </p:iterate>
                                  <p:childTnLst>
                                    <p:set>
                                      <p:cBhvr>
                                        <p:cTn id="10" dur="1" fill="hold">
                                          <p:stCondLst>
                                            <p:cond delay="0"/>
                                          </p:stCondLst>
                                        </p:cTn>
                                        <p:tgtEl>
                                          <p:spTgt spid="14">
                                            <p:txEl>
                                              <p:pRg st="0" end="0"/>
                                            </p:txEl>
                                          </p:spTgt>
                                        </p:tgtEl>
                                        <p:attrNameLst>
                                          <p:attrName>style.visibility</p:attrName>
                                        </p:attrNameLst>
                                      </p:cBhvr>
                                      <p:to>
                                        <p:strVal val="visible"/>
                                      </p:to>
                                    </p:set>
                                    <p:anim calcmode="lin" valueType="num">
                                      <p:cBhvr additive="base">
                                        <p:cTn id="11" dur="75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12" dur="75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900"/>
                            </p:stCondLst>
                            <p:childTnLst>
                              <p:par>
                                <p:cTn id="14" presetID="2" presetClass="entr" presetSubtype="4" decel="10000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par>
                          <p:cTn id="18" fill="hold">
                            <p:stCondLst>
                              <p:cond delay="1400"/>
                            </p:stCondLst>
                            <p:childTnLst>
                              <p:par>
                                <p:cTn id="19" presetID="22" presetClass="entr" presetSubtype="8"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left)">
                                      <p:cBhvr>
                                        <p:cTn id="2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1+#ppt_w/2"/>
                          </p:val>
                        </p:tav>
                        <p:tav tm="100000">
                          <p:val>
                            <p:strVal val="#ppt_x"/>
                          </p:val>
                        </p:tav>
                      </p:tavLst>
                    </p:anim>
                    <p:anim calcmode="lin" valueType="num">
                      <p:cBhvr additive="base">
                        <p:cTn dur="750" fill="hold"/>
                        <p:tgtEl>
                          <p:spTgt spid="14"/>
                        </p:tgtEl>
                        <p:attrNameLst>
                          <p:attrName>ppt_y</p:attrName>
                        </p:attrNameLst>
                      </p:cBhvr>
                      <p:tavLst>
                        <p:tav tm="0">
                          <p:val>
                            <p:strVal val="#ppt_y"/>
                          </p:val>
                        </p:tav>
                        <p:tav tm="100000">
                          <p:val>
                            <p:strVal val="#ppt_y"/>
                          </p:val>
                        </p:tav>
                      </p:tavLst>
                    </p:anim>
                  </p:childTnLst>
                </p:cTn>
              </p:par>
            </p:tnLst>
          </p:tmpl>
        </p:tmplLst>
      </p:bldP>
      <p:bldP spid="5" grpId="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g Text &amp; Description">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3" name="正方形/長方形 12"/>
          <p:cNvSpPr/>
          <p:nvPr userDrawn="1"/>
        </p:nvSpPr>
        <p:spPr bwMode="auto">
          <a:xfrm>
            <a:off x="0" y="0"/>
            <a:ext cx="9144000" cy="10285413"/>
          </a:xfrm>
          <a:prstGeom prst="rect">
            <a:avLst/>
          </a:prstGeom>
          <a:solidFill>
            <a:schemeClr val="accent1"/>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kumimoji="1" lang="ja-JP" altLang="en-US"/>
          </a:p>
        </p:txBody>
      </p:sp>
      <p:sp>
        <p:nvSpPr>
          <p:cNvPr id="14" name="正方形/長方形 13"/>
          <p:cNvSpPr/>
          <p:nvPr userDrawn="1"/>
        </p:nvSpPr>
        <p:spPr bwMode="auto">
          <a:xfrm>
            <a:off x="9144000" y="0"/>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6" name="正方形/長方形 15"/>
          <p:cNvSpPr/>
          <p:nvPr userDrawn="1"/>
        </p:nvSpPr>
        <p:spPr bwMode="auto">
          <a:xfrm>
            <a:off x="9792000" y="648000"/>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7" name="正方形/長方形 16"/>
          <p:cNvSpPr/>
          <p:nvPr userDrawn="1"/>
        </p:nvSpPr>
        <p:spPr bwMode="auto">
          <a:xfrm>
            <a:off x="10440000" y="0"/>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8" name="正方形/長方形 17"/>
          <p:cNvSpPr/>
          <p:nvPr userDrawn="1"/>
        </p:nvSpPr>
        <p:spPr bwMode="auto">
          <a:xfrm>
            <a:off x="9144000" y="1296000"/>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20" name="テキスト プレースホルダー 12"/>
          <p:cNvSpPr>
            <a:spLocks noGrp="1"/>
          </p:cNvSpPr>
          <p:nvPr>
            <p:ph type="body" sz="quarter" idx="19" hasCustomPrompt="1"/>
          </p:nvPr>
        </p:nvSpPr>
        <p:spPr>
          <a:xfrm>
            <a:off x="799830" y="2551906"/>
            <a:ext cx="7544341" cy="5181600"/>
          </a:xfrm>
        </p:spPr>
        <p:txBody>
          <a:bodyPr anchor="ctr">
            <a:noAutofit/>
          </a:bodyPr>
          <a:lstStyle>
            <a:lvl1pPr algn="ctr">
              <a:lnSpc>
                <a:spcPct val="100000"/>
              </a:lnSpc>
              <a:spcBef>
                <a:spcPts val="0"/>
              </a:spcBef>
              <a:defRPr sz="5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21" name="テキスト プレースホルダー 12"/>
          <p:cNvSpPr>
            <a:spLocks noGrp="1"/>
          </p:cNvSpPr>
          <p:nvPr>
            <p:ph type="body" sz="quarter" idx="18" hasCustomPrompt="1"/>
          </p:nvPr>
        </p:nvSpPr>
        <p:spPr>
          <a:xfrm>
            <a:off x="9588843" y="2551906"/>
            <a:ext cx="7665487" cy="5181600"/>
          </a:xfrm>
        </p:spPr>
        <p:txBody>
          <a:bodyPr anchor="ctr">
            <a:normAutofit/>
          </a:bodyPr>
          <a:lstStyle>
            <a:lvl1pPr algn="l">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988475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par>
                                <p:cTn id="8" presetID="2" presetClass="entr" presetSubtype="8" decel="100000" fill="hold" grpId="0" nodeType="withEffect">
                                  <p:stCondLst>
                                    <p:cond delay="250"/>
                                  </p:stCondLst>
                                  <p:childTnLst>
                                    <p:set>
                                      <p:cBhvr>
                                        <p:cTn id="9" dur="1" fill="hold">
                                          <p:stCondLst>
                                            <p:cond delay="0"/>
                                          </p:stCondLst>
                                        </p:cTn>
                                        <p:tgtEl>
                                          <p:spTgt spid="14"/>
                                        </p:tgtEl>
                                        <p:attrNameLst>
                                          <p:attrName>style.visibility</p:attrName>
                                        </p:attrNameLst>
                                      </p:cBhvr>
                                      <p:to>
                                        <p:strVal val="visible"/>
                                      </p:to>
                                    </p:set>
                                    <p:anim calcmode="lin" valueType="num">
                                      <p:cBhvr additive="base">
                                        <p:cTn id="10" dur="750" fill="hold"/>
                                        <p:tgtEl>
                                          <p:spTgt spid="14"/>
                                        </p:tgtEl>
                                        <p:attrNameLst>
                                          <p:attrName>ppt_x</p:attrName>
                                        </p:attrNameLst>
                                      </p:cBhvr>
                                      <p:tavLst>
                                        <p:tav tm="0">
                                          <p:val>
                                            <p:strVal val="0-#ppt_w/2"/>
                                          </p:val>
                                        </p:tav>
                                        <p:tav tm="100000">
                                          <p:val>
                                            <p:strVal val="#ppt_x"/>
                                          </p:val>
                                        </p:tav>
                                      </p:tavLst>
                                    </p:anim>
                                    <p:anim calcmode="lin" valueType="num">
                                      <p:cBhvr additive="base">
                                        <p:cTn id="11" dur="750" fill="hold"/>
                                        <p:tgtEl>
                                          <p:spTgt spid="14"/>
                                        </p:tgtEl>
                                        <p:attrNameLst>
                                          <p:attrName>ppt_y</p:attrName>
                                        </p:attrNameLst>
                                      </p:cBhvr>
                                      <p:tavLst>
                                        <p:tav tm="0">
                                          <p:val>
                                            <p:strVal val="#ppt_y"/>
                                          </p:val>
                                        </p:tav>
                                        <p:tav tm="100000">
                                          <p:val>
                                            <p:strVal val="#ppt_y"/>
                                          </p:val>
                                        </p:tav>
                                      </p:tavLst>
                                    </p:anim>
                                  </p:childTnLst>
                                </p:cTn>
                              </p:par>
                              <p:par>
                                <p:cTn id="12" presetID="2" presetClass="entr" presetSubtype="8" decel="100000" fill="hold" grpId="0" nodeType="withEffect">
                                  <p:stCondLst>
                                    <p:cond delay="300"/>
                                  </p:stCondLst>
                                  <p:childTnLst>
                                    <p:set>
                                      <p:cBhvr>
                                        <p:cTn id="13" dur="1" fill="hold">
                                          <p:stCondLst>
                                            <p:cond delay="0"/>
                                          </p:stCondLst>
                                        </p:cTn>
                                        <p:tgtEl>
                                          <p:spTgt spid="16"/>
                                        </p:tgtEl>
                                        <p:attrNameLst>
                                          <p:attrName>style.visibility</p:attrName>
                                        </p:attrNameLst>
                                      </p:cBhvr>
                                      <p:to>
                                        <p:strVal val="visible"/>
                                      </p:to>
                                    </p:set>
                                    <p:anim calcmode="lin" valueType="num">
                                      <p:cBhvr additive="base">
                                        <p:cTn id="14" dur="750" fill="hold"/>
                                        <p:tgtEl>
                                          <p:spTgt spid="16"/>
                                        </p:tgtEl>
                                        <p:attrNameLst>
                                          <p:attrName>ppt_x</p:attrName>
                                        </p:attrNameLst>
                                      </p:cBhvr>
                                      <p:tavLst>
                                        <p:tav tm="0">
                                          <p:val>
                                            <p:strVal val="0-#ppt_w/2"/>
                                          </p:val>
                                        </p:tav>
                                        <p:tav tm="100000">
                                          <p:val>
                                            <p:strVal val="#ppt_x"/>
                                          </p:val>
                                        </p:tav>
                                      </p:tavLst>
                                    </p:anim>
                                    <p:anim calcmode="lin" valueType="num">
                                      <p:cBhvr additive="base">
                                        <p:cTn id="15" dur="750" fill="hold"/>
                                        <p:tgtEl>
                                          <p:spTgt spid="16"/>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35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750" fill="hold"/>
                                        <p:tgtEl>
                                          <p:spTgt spid="17"/>
                                        </p:tgtEl>
                                        <p:attrNameLst>
                                          <p:attrName>ppt_x</p:attrName>
                                        </p:attrNameLst>
                                      </p:cBhvr>
                                      <p:tavLst>
                                        <p:tav tm="0">
                                          <p:val>
                                            <p:strVal val="0-#ppt_w/2"/>
                                          </p:val>
                                        </p:tav>
                                        <p:tav tm="100000">
                                          <p:val>
                                            <p:strVal val="#ppt_x"/>
                                          </p:val>
                                        </p:tav>
                                      </p:tavLst>
                                    </p:anim>
                                    <p:anim calcmode="lin" valueType="num">
                                      <p:cBhvr additive="base">
                                        <p:cTn id="19" dur="750" fill="hold"/>
                                        <p:tgtEl>
                                          <p:spTgt spid="17"/>
                                        </p:tgtEl>
                                        <p:attrNameLst>
                                          <p:attrName>ppt_y</p:attrName>
                                        </p:attrNameLst>
                                      </p:cBhvr>
                                      <p:tavLst>
                                        <p:tav tm="0">
                                          <p:val>
                                            <p:strVal val="#ppt_y"/>
                                          </p:val>
                                        </p:tav>
                                        <p:tav tm="100000">
                                          <p:val>
                                            <p:strVal val="#ppt_y"/>
                                          </p:val>
                                        </p:tav>
                                      </p:tavLst>
                                    </p:anim>
                                  </p:childTnLst>
                                </p:cTn>
                              </p:par>
                              <p:par>
                                <p:cTn id="20" presetID="2" presetClass="entr" presetSubtype="8" decel="100000" fill="hold" grpId="0" nodeType="withEffect">
                                  <p:stCondLst>
                                    <p:cond delay="40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750" fill="hold"/>
                                        <p:tgtEl>
                                          <p:spTgt spid="18"/>
                                        </p:tgtEl>
                                        <p:attrNameLst>
                                          <p:attrName>ppt_x</p:attrName>
                                        </p:attrNameLst>
                                      </p:cBhvr>
                                      <p:tavLst>
                                        <p:tav tm="0">
                                          <p:val>
                                            <p:strVal val="0-#ppt_w/2"/>
                                          </p:val>
                                        </p:tav>
                                        <p:tav tm="100000">
                                          <p:val>
                                            <p:strVal val="#ppt_x"/>
                                          </p:val>
                                        </p:tav>
                                      </p:tavLst>
                                    </p:anim>
                                    <p:anim calcmode="lin" valueType="num">
                                      <p:cBhvr additive="base">
                                        <p:cTn id="23" dur="75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1150"/>
                            </p:stCondLst>
                            <p:childTnLst>
                              <p:par>
                                <p:cTn id="25" presetID="2" presetClass="entr" presetSubtype="12" decel="100000" fill="hold" grpId="0" nodeType="afterEffect">
                                  <p:stCondLst>
                                    <p:cond delay="0"/>
                                  </p:stCondLst>
                                  <p:iterate type="wd">
                                    <p:tmPct val="10000"/>
                                  </p:iterate>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0-#ppt_w/2"/>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childTnLst>
                          </p:cTn>
                        </p:par>
                        <p:par>
                          <p:cTn id="29" fill="hold">
                            <p:stCondLst>
                              <p:cond delay="2350"/>
                            </p:stCondLst>
                            <p:childTnLst>
                              <p:par>
                                <p:cTn id="30" presetID="10" presetClass="entr" presetSubtype="0" fill="hold" grpId="0" nodeType="afterEffect">
                                  <p:stCondLst>
                                    <p:cond delay="250"/>
                                  </p:stCondLst>
                                  <p:childTnLst>
                                    <p:set>
                                      <p:cBhvr>
                                        <p:cTn id="31" dur="1" fill="hold">
                                          <p:stCondLst>
                                            <p:cond delay="0"/>
                                          </p:stCondLst>
                                        </p:cTn>
                                        <p:tgtEl>
                                          <p:spTgt spid="21">
                                            <p:txEl>
                                              <p:pRg st="0" end="0"/>
                                            </p:txEl>
                                          </p:spTgt>
                                        </p:tgtEl>
                                        <p:attrNameLst>
                                          <p:attrName>style.visibility</p:attrName>
                                        </p:attrNameLst>
                                      </p:cBhvr>
                                      <p:to>
                                        <p:strVal val="visible"/>
                                      </p:to>
                                    </p:set>
                                    <p:animEffect transition="in" filter="fade">
                                      <p:cBhvr>
                                        <p:cTn id="3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6" grpId="0" animBg="1"/>
      <p:bldP spid="17" grpId="0" animBg="1"/>
      <p:bldP spid="18" grpId="0" animBg="1"/>
      <p:bldP spid="20" grpId="0">
        <p:tmplLst>
          <p:tmpl>
            <p:tnLst>
              <p:par>
                <p:cTn presetID="2" presetClass="entr" presetSubtype="12" decel="100000" fill="hold" nodeType="afterEffect">
                  <p:stCondLst>
                    <p:cond delay="0"/>
                  </p:stCondLst>
                  <p:iterate type="wd">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0-#ppt_w/2"/>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10" presetClass="entr" presetSubtype="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Lst>
  </p:timing>
  <p:extLst mod="1">
    <p:ext uri="{DCECCB84-F9BA-43D5-87BE-67443E8EF086}">
      <p15:sldGuideLst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 Piec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2" name="フリーフォーム 51"/>
          <p:cNvSpPr/>
          <p:nvPr userDrawn="1"/>
        </p:nvSpPr>
        <p:spPr>
          <a:xfrm>
            <a:off x="9167574" y="2741622"/>
            <a:ext cx="2736850" cy="3170216"/>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52"/>
          <p:cNvSpPr/>
          <p:nvPr userDrawn="1"/>
        </p:nvSpPr>
        <p:spPr>
          <a:xfrm rot="5400000">
            <a:off x="8950891" y="5268130"/>
            <a:ext cx="2736850" cy="3170216"/>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userDrawn="1"/>
        </p:nvSpPr>
        <p:spPr>
          <a:xfrm rot="10800000">
            <a:off x="6430724" y="5051447"/>
            <a:ext cx="2736850" cy="3170216"/>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54"/>
          <p:cNvSpPr/>
          <p:nvPr userDrawn="1"/>
        </p:nvSpPr>
        <p:spPr>
          <a:xfrm rot="16200000">
            <a:off x="6647406" y="2524939"/>
            <a:ext cx="2736850" cy="3170216"/>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solidFill>
            <a:schemeClr val="accent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プレースホルダー 12"/>
          <p:cNvSpPr>
            <a:spLocks noGrp="1"/>
          </p:cNvSpPr>
          <p:nvPr>
            <p:ph type="body" sz="quarter" idx="23" hasCustomPrompt="1"/>
          </p:nvPr>
        </p:nvSpPr>
        <p:spPr>
          <a:xfrm>
            <a:off x="11877319" y="3357426"/>
            <a:ext cx="5827206" cy="1453771"/>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57" name="テキスト プレースホルダー 12"/>
          <p:cNvSpPr>
            <a:spLocks noGrp="1"/>
          </p:cNvSpPr>
          <p:nvPr>
            <p:ph type="body" sz="quarter" idx="24" hasCustomPrompt="1"/>
          </p:nvPr>
        </p:nvSpPr>
        <p:spPr>
          <a:xfrm>
            <a:off x="11877319" y="2368105"/>
            <a:ext cx="5827206"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8" name="正方形/長方形 57"/>
          <p:cNvSpPr/>
          <p:nvPr userDrawn="1"/>
        </p:nvSpPr>
        <p:spPr>
          <a:xfrm>
            <a:off x="11984816" y="3133271"/>
            <a:ext cx="1827899"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59" name="テキスト プレースホルダー 12"/>
          <p:cNvSpPr>
            <a:spLocks noGrp="1"/>
          </p:cNvSpPr>
          <p:nvPr>
            <p:ph type="body" sz="quarter" idx="25" hasCustomPrompt="1"/>
          </p:nvPr>
        </p:nvSpPr>
        <p:spPr>
          <a:xfrm>
            <a:off x="11904424" y="7219476"/>
            <a:ext cx="5827206" cy="1453771"/>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60" name="テキスト プレースホルダー 12"/>
          <p:cNvSpPr>
            <a:spLocks noGrp="1"/>
          </p:cNvSpPr>
          <p:nvPr>
            <p:ph type="body" sz="quarter" idx="26" hasCustomPrompt="1"/>
          </p:nvPr>
        </p:nvSpPr>
        <p:spPr>
          <a:xfrm>
            <a:off x="11904424" y="6230155"/>
            <a:ext cx="5827206"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1" name="正方形/長方形 60"/>
          <p:cNvSpPr/>
          <p:nvPr userDrawn="1"/>
        </p:nvSpPr>
        <p:spPr>
          <a:xfrm>
            <a:off x="12011921" y="6995321"/>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62" name="テキスト プレースホルダー 12"/>
          <p:cNvSpPr>
            <a:spLocks noGrp="1"/>
          </p:cNvSpPr>
          <p:nvPr>
            <p:ph type="body" sz="quarter" idx="16" hasCustomPrompt="1"/>
          </p:nvPr>
        </p:nvSpPr>
        <p:spPr>
          <a:xfrm>
            <a:off x="543540" y="7219476"/>
            <a:ext cx="5827206" cy="1453771"/>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63" name="テキスト プレースホルダー 12"/>
          <p:cNvSpPr>
            <a:spLocks noGrp="1"/>
          </p:cNvSpPr>
          <p:nvPr>
            <p:ph type="body" sz="quarter" idx="17" hasCustomPrompt="1"/>
          </p:nvPr>
        </p:nvSpPr>
        <p:spPr>
          <a:xfrm>
            <a:off x="543540" y="6230155"/>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4" name="正方形/長方形 63"/>
          <p:cNvSpPr/>
          <p:nvPr userDrawn="1"/>
        </p:nvSpPr>
        <p:spPr>
          <a:xfrm>
            <a:off x="4412749" y="6995321"/>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68" name="テキスト プレースホルダー 12"/>
          <p:cNvSpPr>
            <a:spLocks noGrp="1"/>
          </p:cNvSpPr>
          <p:nvPr>
            <p:ph type="body" sz="quarter" idx="27" hasCustomPrompt="1"/>
          </p:nvPr>
        </p:nvSpPr>
        <p:spPr>
          <a:xfrm>
            <a:off x="543540" y="3357426"/>
            <a:ext cx="5827206" cy="1453771"/>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69" name="テキスト プレースホルダー 12"/>
          <p:cNvSpPr>
            <a:spLocks noGrp="1"/>
          </p:cNvSpPr>
          <p:nvPr>
            <p:ph type="body" sz="quarter" idx="28" hasCustomPrompt="1"/>
          </p:nvPr>
        </p:nvSpPr>
        <p:spPr>
          <a:xfrm>
            <a:off x="543540" y="2368105"/>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0" name="正方形/長方形 69"/>
          <p:cNvSpPr/>
          <p:nvPr userDrawn="1"/>
        </p:nvSpPr>
        <p:spPr>
          <a:xfrm>
            <a:off x="4412749" y="3133271"/>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71" name="図プレースホルダー 25"/>
          <p:cNvSpPr>
            <a:spLocks noGrp="1"/>
          </p:cNvSpPr>
          <p:nvPr>
            <p:ph type="pic" sz="quarter" idx="14" hasCustomPrompt="1"/>
          </p:nvPr>
        </p:nvSpPr>
        <p:spPr>
          <a:xfrm>
            <a:off x="10319316" y="3740054"/>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72" name="図プレースホルダー 25"/>
          <p:cNvSpPr>
            <a:spLocks noGrp="1"/>
          </p:cNvSpPr>
          <p:nvPr>
            <p:ph type="pic" sz="quarter" idx="29" hasCustomPrompt="1"/>
          </p:nvPr>
        </p:nvSpPr>
        <p:spPr>
          <a:xfrm>
            <a:off x="10319316" y="653823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73" name="図プレースホルダー 25"/>
          <p:cNvSpPr>
            <a:spLocks noGrp="1"/>
          </p:cNvSpPr>
          <p:nvPr>
            <p:ph type="pic" sz="quarter" idx="30" hasCustomPrompt="1"/>
          </p:nvPr>
        </p:nvSpPr>
        <p:spPr>
          <a:xfrm>
            <a:off x="7350100" y="6550611"/>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74" name="図プレースホルダー 25"/>
          <p:cNvSpPr>
            <a:spLocks noGrp="1"/>
          </p:cNvSpPr>
          <p:nvPr>
            <p:ph type="pic" sz="quarter" idx="31" hasCustomPrompt="1"/>
          </p:nvPr>
        </p:nvSpPr>
        <p:spPr>
          <a:xfrm>
            <a:off x="7350100" y="3740054"/>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1690269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anim calcmode="lin" valueType="num">
                                      <p:cBhvr>
                                        <p:cTn id="10" dur="500" fill="hold"/>
                                        <p:tgtEl>
                                          <p:spTgt spid="52"/>
                                        </p:tgtEl>
                                        <p:attrNameLst>
                                          <p:attrName>ppt_x</p:attrName>
                                        </p:attrNameLst>
                                      </p:cBhvr>
                                      <p:tavLst>
                                        <p:tav tm="0">
                                          <p:val>
                                            <p:fltVal val="0.5"/>
                                          </p:val>
                                        </p:tav>
                                        <p:tav tm="100000">
                                          <p:val>
                                            <p:strVal val="#ppt_x"/>
                                          </p:val>
                                        </p:tav>
                                      </p:tavLst>
                                    </p:anim>
                                    <p:anim calcmode="lin" valueType="num">
                                      <p:cBhvr>
                                        <p:cTn id="11" dur="500" fill="hold"/>
                                        <p:tgtEl>
                                          <p:spTgt spid="52"/>
                                        </p:tgtEl>
                                        <p:attrNameLst>
                                          <p:attrName>ppt_y</p:attrName>
                                        </p:attrNameLst>
                                      </p:cBhvr>
                                      <p:tavLst>
                                        <p:tav tm="0">
                                          <p:val>
                                            <p:fltVal val="0.5"/>
                                          </p:val>
                                        </p:tav>
                                        <p:tav tm="100000">
                                          <p:val>
                                            <p:strVal val="#ppt_y"/>
                                          </p:val>
                                        </p:tav>
                                      </p:tavLst>
                                    </p:anim>
                                  </p:childTnLst>
                                </p:cTn>
                              </p:par>
                              <p:par>
                                <p:cTn id="12" presetID="49" presetClass="entr" presetSubtype="0" decel="100000" fill="hold" grpId="1" nodeType="with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p:cTn id="14" dur="500" fill="hold"/>
                                        <p:tgtEl>
                                          <p:spTgt spid="52"/>
                                        </p:tgtEl>
                                        <p:attrNameLst>
                                          <p:attrName>ppt_w</p:attrName>
                                        </p:attrNameLst>
                                      </p:cBhvr>
                                      <p:tavLst>
                                        <p:tav tm="0">
                                          <p:val>
                                            <p:fltVal val="0"/>
                                          </p:val>
                                        </p:tav>
                                        <p:tav tm="100000">
                                          <p:val>
                                            <p:strVal val="#ppt_w"/>
                                          </p:val>
                                        </p:tav>
                                      </p:tavLst>
                                    </p:anim>
                                    <p:anim calcmode="lin" valueType="num">
                                      <p:cBhvr>
                                        <p:cTn id="15" dur="500" fill="hold"/>
                                        <p:tgtEl>
                                          <p:spTgt spid="52"/>
                                        </p:tgtEl>
                                        <p:attrNameLst>
                                          <p:attrName>ppt_h</p:attrName>
                                        </p:attrNameLst>
                                      </p:cBhvr>
                                      <p:tavLst>
                                        <p:tav tm="0">
                                          <p:val>
                                            <p:fltVal val="0"/>
                                          </p:val>
                                        </p:tav>
                                        <p:tav tm="100000">
                                          <p:val>
                                            <p:strVal val="#ppt_h"/>
                                          </p:val>
                                        </p:tav>
                                      </p:tavLst>
                                    </p:anim>
                                    <p:anim calcmode="lin" valueType="num">
                                      <p:cBhvr>
                                        <p:cTn id="16" dur="500" fill="hold"/>
                                        <p:tgtEl>
                                          <p:spTgt spid="52"/>
                                        </p:tgtEl>
                                        <p:attrNameLst>
                                          <p:attrName>style.rotation</p:attrName>
                                        </p:attrNameLst>
                                      </p:cBhvr>
                                      <p:tavLst>
                                        <p:tav tm="0">
                                          <p:val>
                                            <p:fltVal val="360"/>
                                          </p:val>
                                        </p:tav>
                                        <p:tav tm="100000">
                                          <p:val>
                                            <p:fltVal val="0"/>
                                          </p:val>
                                        </p:tav>
                                      </p:tavLst>
                                    </p:anim>
                                    <p:animEffect transition="in" filter="fade">
                                      <p:cBhvr>
                                        <p:cTn id="17" dur="500"/>
                                        <p:tgtEl>
                                          <p:spTgt spid="52"/>
                                        </p:tgtEl>
                                      </p:cBhvr>
                                    </p:animEffect>
                                  </p:childTnLst>
                                </p:cTn>
                              </p:par>
                              <p:par>
                                <p:cTn id="18" presetID="53" presetClass="entr" presetSubtype="528" fill="hold" grpId="0" nodeType="withEffect">
                                  <p:stCondLst>
                                    <p:cond delay="0"/>
                                  </p:stCondLst>
                                  <p:childTnLst>
                                    <p:set>
                                      <p:cBhvr>
                                        <p:cTn id="19" dur="1" fill="hold">
                                          <p:stCondLst>
                                            <p:cond delay="0"/>
                                          </p:stCondLst>
                                        </p:cTn>
                                        <p:tgtEl>
                                          <p:spTgt spid="71"/>
                                        </p:tgtEl>
                                        <p:attrNameLst>
                                          <p:attrName>style.visibility</p:attrName>
                                        </p:attrNameLst>
                                      </p:cBhvr>
                                      <p:to>
                                        <p:strVal val="visible"/>
                                      </p:to>
                                    </p:set>
                                    <p:anim calcmode="lin" valueType="num">
                                      <p:cBhvr>
                                        <p:cTn id="20" dur="500" fill="hold"/>
                                        <p:tgtEl>
                                          <p:spTgt spid="71"/>
                                        </p:tgtEl>
                                        <p:attrNameLst>
                                          <p:attrName>ppt_w</p:attrName>
                                        </p:attrNameLst>
                                      </p:cBhvr>
                                      <p:tavLst>
                                        <p:tav tm="0">
                                          <p:val>
                                            <p:fltVal val="0"/>
                                          </p:val>
                                        </p:tav>
                                        <p:tav tm="100000">
                                          <p:val>
                                            <p:strVal val="#ppt_w"/>
                                          </p:val>
                                        </p:tav>
                                      </p:tavLst>
                                    </p:anim>
                                    <p:anim calcmode="lin" valueType="num">
                                      <p:cBhvr>
                                        <p:cTn id="21" dur="500" fill="hold"/>
                                        <p:tgtEl>
                                          <p:spTgt spid="71"/>
                                        </p:tgtEl>
                                        <p:attrNameLst>
                                          <p:attrName>ppt_h</p:attrName>
                                        </p:attrNameLst>
                                      </p:cBhvr>
                                      <p:tavLst>
                                        <p:tav tm="0">
                                          <p:val>
                                            <p:fltVal val="0"/>
                                          </p:val>
                                        </p:tav>
                                        <p:tav tm="100000">
                                          <p:val>
                                            <p:strVal val="#ppt_h"/>
                                          </p:val>
                                        </p:tav>
                                      </p:tavLst>
                                    </p:anim>
                                    <p:animEffect transition="in" filter="fade">
                                      <p:cBhvr>
                                        <p:cTn id="22" dur="500"/>
                                        <p:tgtEl>
                                          <p:spTgt spid="71"/>
                                        </p:tgtEl>
                                      </p:cBhvr>
                                    </p:animEffect>
                                    <p:anim calcmode="lin" valueType="num">
                                      <p:cBhvr>
                                        <p:cTn id="23" dur="500" fill="hold"/>
                                        <p:tgtEl>
                                          <p:spTgt spid="71"/>
                                        </p:tgtEl>
                                        <p:attrNameLst>
                                          <p:attrName>ppt_x</p:attrName>
                                        </p:attrNameLst>
                                      </p:cBhvr>
                                      <p:tavLst>
                                        <p:tav tm="0">
                                          <p:val>
                                            <p:fltVal val="0.5"/>
                                          </p:val>
                                        </p:tav>
                                        <p:tav tm="100000">
                                          <p:val>
                                            <p:strVal val="#ppt_x"/>
                                          </p:val>
                                        </p:tav>
                                      </p:tavLst>
                                    </p:anim>
                                    <p:anim calcmode="lin" valueType="num">
                                      <p:cBhvr>
                                        <p:cTn id="24" dur="500" fill="hold"/>
                                        <p:tgtEl>
                                          <p:spTgt spid="71"/>
                                        </p:tgtEl>
                                        <p:attrNameLst>
                                          <p:attrName>ppt_y</p:attrName>
                                        </p:attrNameLst>
                                      </p:cBhvr>
                                      <p:tavLst>
                                        <p:tav tm="0">
                                          <p:val>
                                            <p:fltVal val="0.5"/>
                                          </p:val>
                                        </p:tav>
                                        <p:tav tm="100000">
                                          <p:val>
                                            <p:strVal val="#ppt_y"/>
                                          </p:val>
                                        </p:tav>
                                      </p:tavLst>
                                    </p:anim>
                                  </p:childTnLst>
                                </p:cTn>
                              </p:par>
                            </p:childTnLst>
                          </p:cTn>
                        </p:par>
                        <p:par>
                          <p:cTn id="25" fill="hold">
                            <p:stCondLst>
                              <p:cond delay="500"/>
                            </p:stCondLst>
                            <p:childTnLst>
                              <p:par>
                                <p:cTn id="26" presetID="2" presetClass="entr" presetSubtype="2" decel="100000" fill="hold" grpId="0" nodeType="afterEffect">
                                  <p:stCondLst>
                                    <p:cond delay="250"/>
                                  </p:stCondLst>
                                  <p:childTnLst>
                                    <p:set>
                                      <p:cBhvr>
                                        <p:cTn id="27" dur="1" fill="hold">
                                          <p:stCondLst>
                                            <p:cond delay="0"/>
                                          </p:stCondLst>
                                        </p:cTn>
                                        <p:tgtEl>
                                          <p:spTgt spid="57">
                                            <p:txEl>
                                              <p:pRg st="0" end="0"/>
                                            </p:txEl>
                                          </p:spTgt>
                                        </p:tgtEl>
                                        <p:attrNameLst>
                                          <p:attrName>style.visibility</p:attrName>
                                        </p:attrNameLst>
                                      </p:cBhvr>
                                      <p:to>
                                        <p:strVal val="visible"/>
                                      </p:to>
                                    </p:set>
                                    <p:anim calcmode="lin" valueType="num">
                                      <p:cBhvr additive="base">
                                        <p:cTn id="28"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9" dur="500" fill="hold"/>
                                        <p:tgtEl>
                                          <p:spTgt spid="57">
                                            <p:txEl>
                                              <p:pRg st="0" end="0"/>
                                            </p:txEl>
                                          </p:spTgt>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250"/>
                                  </p:stCondLst>
                                  <p:childTnLst>
                                    <p:set>
                                      <p:cBhvr>
                                        <p:cTn id="31" dur="1" fill="hold">
                                          <p:stCondLst>
                                            <p:cond delay="0"/>
                                          </p:stCondLst>
                                        </p:cTn>
                                        <p:tgtEl>
                                          <p:spTgt spid="58"/>
                                        </p:tgtEl>
                                        <p:attrNameLst>
                                          <p:attrName>style.visibility</p:attrName>
                                        </p:attrNameLst>
                                      </p:cBhvr>
                                      <p:to>
                                        <p:strVal val="visible"/>
                                      </p:to>
                                    </p:set>
                                    <p:anim calcmode="lin" valueType="num">
                                      <p:cBhvr additive="base">
                                        <p:cTn id="32" dur="500" fill="hold"/>
                                        <p:tgtEl>
                                          <p:spTgt spid="58"/>
                                        </p:tgtEl>
                                        <p:attrNameLst>
                                          <p:attrName>ppt_x</p:attrName>
                                        </p:attrNameLst>
                                      </p:cBhvr>
                                      <p:tavLst>
                                        <p:tav tm="0">
                                          <p:val>
                                            <p:strVal val="#ppt_x"/>
                                          </p:val>
                                        </p:tav>
                                        <p:tav tm="100000">
                                          <p:val>
                                            <p:strVal val="#ppt_x"/>
                                          </p:val>
                                        </p:tav>
                                      </p:tavLst>
                                    </p:anim>
                                    <p:anim calcmode="lin" valueType="num">
                                      <p:cBhvr additive="base">
                                        <p:cTn id="33" dur="500" fill="hold"/>
                                        <p:tgtEl>
                                          <p:spTgt spid="58"/>
                                        </p:tgtEl>
                                        <p:attrNameLst>
                                          <p:attrName>ppt_y</p:attrName>
                                        </p:attrNameLst>
                                      </p:cBhvr>
                                      <p:tavLst>
                                        <p:tav tm="0">
                                          <p:val>
                                            <p:strVal val="1+#ppt_h/2"/>
                                          </p:val>
                                        </p:tav>
                                        <p:tav tm="100000">
                                          <p:val>
                                            <p:strVal val="#ppt_y"/>
                                          </p:val>
                                        </p:tav>
                                      </p:tavLst>
                                    </p:anim>
                                  </p:childTnLst>
                                </p:cTn>
                              </p:par>
                            </p:childTnLst>
                          </p:cTn>
                        </p:par>
                        <p:par>
                          <p:cTn id="34" fill="hold">
                            <p:stCondLst>
                              <p:cond delay="1250"/>
                            </p:stCondLst>
                            <p:childTnLst>
                              <p:par>
                                <p:cTn id="35" presetID="22" presetClass="entr" presetSubtype="8" fill="hold" grpId="0" nodeType="afterEffect">
                                  <p:stCondLst>
                                    <p:cond delay="0"/>
                                  </p:stCondLst>
                                  <p:childTnLst>
                                    <p:set>
                                      <p:cBhvr>
                                        <p:cTn id="36" dur="1" fill="hold">
                                          <p:stCondLst>
                                            <p:cond delay="0"/>
                                          </p:stCondLst>
                                        </p:cTn>
                                        <p:tgtEl>
                                          <p:spTgt spid="56"/>
                                        </p:tgtEl>
                                        <p:attrNameLst>
                                          <p:attrName>style.visibility</p:attrName>
                                        </p:attrNameLst>
                                      </p:cBhvr>
                                      <p:to>
                                        <p:strVal val="visible"/>
                                      </p:to>
                                    </p:set>
                                    <p:animEffect transition="in" filter="wipe(left)">
                                      <p:cBhvr>
                                        <p:cTn id="37" dur="500"/>
                                        <p:tgtEl>
                                          <p:spTgt spid="56"/>
                                        </p:tgtEl>
                                      </p:cBhvr>
                                    </p:animEffect>
                                  </p:childTnLst>
                                </p:cTn>
                              </p:par>
                            </p:childTnLst>
                          </p:cTn>
                        </p:par>
                        <p:par>
                          <p:cTn id="38" fill="hold">
                            <p:stCondLst>
                              <p:cond delay="1750"/>
                            </p:stCondLst>
                            <p:childTnLst>
                              <p:par>
                                <p:cTn id="39" presetID="53" presetClass="entr" presetSubtype="528" fill="hold" grpId="0"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500" fill="hold"/>
                                        <p:tgtEl>
                                          <p:spTgt spid="53"/>
                                        </p:tgtEl>
                                        <p:attrNameLst>
                                          <p:attrName>ppt_w</p:attrName>
                                        </p:attrNameLst>
                                      </p:cBhvr>
                                      <p:tavLst>
                                        <p:tav tm="0">
                                          <p:val>
                                            <p:fltVal val="0"/>
                                          </p:val>
                                        </p:tav>
                                        <p:tav tm="100000">
                                          <p:val>
                                            <p:strVal val="#ppt_w"/>
                                          </p:val>
                                        </p:tav>
                                      </p:tavLst>
                                    </p:anim>
                                    <p:anim calcmode="lin" valueType="num">
                                      <p:cBhvr>
                                        <p:cTn id="42" dur="500" fill="hold"/>
                                        <p:tgtEl>
                                          <p:spTgt spid="53"/>
                                        </p:tgtEl>
                                        <p:attrNameLst>
                                          <p:attrName>ppt_h</p:attrName>
                                        </p:attrNameLst>
                                      </p:cBhvr>
                                      <p:tavLst>
                                        <p:tav tm="0">
                                          <p:val>
                                            <p:fltVal val="0"/>
                                          </p:val>
                                        </p:tav>
                                        <p:tav tm="100000">
                                          <p:val>
                                            <p:strVal val="#ppt_h"/>
                                          </p:val>
                                        </p:tav>
                                      </p:tavLst>
                                    </p:anim>
                                    <p:animEffect transition="in" filter="fade">
                                      <p:cBhvr>
                                        <p:cTn id="43" dur="500"/>
                                        <p:tgtEl>
                                          <p:spTgt spid="53"/>
                                        </p:tgtEl>
                                      </p:cBhvr>
                                    </p:animEffect>
                                    <p:anim calcmode="lin" valueType="num">
                                      <p:cBhvr>
                                        <p:cTn id="44" dur="500" fill="hold"/>
                                        <p:tgtEl>
                                          <p:spTgt spid="53"/>
                                        </p:tgtEl>
                                        <p:attrNameLst>
                                          <p:attrName>ppt_x</p:attrName>
                                        </p:attrNameLst>
                                      </p:cBhvr>
                                      <p:tavLst>
                                        <p:tav tm="0">
                                          <p:val>
                                            <p:fltVal val="0.5"/>
                                          </p:val>
                                        </p:tav>
                                        <p:tav tm="100000">
                                          <p:val>
                                            <p:strVal val="#ppt_x"/>
                                          </p:val>
                                        </p:tav>
                                      </p:tavLst>
                                    </p:anim>
                                    <p:anim calcmode="lin" valueType="num">
                                      <p:cBhvr>
                                        <p:cTn id="45" dur="500" fill="hold"/>
                                        <p:tgtEl>
                                          <p:spTgt spid="53"/>
                                        </p:tgtEl>
                                        <p:attrNameLst>
                                          <p:attrName>ppt_y</p:attrName>
                                        </p:attrNameLst>
                                      </p:cBhvr>
                                      <p:tavLst>
                                        <p:tav tm="0">
                                          <p:val>
                                            <p:fltVal val="0.5"/>
                                          </p:val>
                                        </p:tav>
                                        <p:tav tm="100000">
                                          <p:val>
                                            <p:strVal val="#ppt_y"/>
                                          </p:val>
                                        </p:tav>
                                      </p:tavLst>
                                    </p:anim>
                                  </p:childTnLst>
                                </p:cTn>
                              </p:par>
                              <p:par>
                                <p:cTn id="46" presetID="49" presetClass="entr" presetSubtype="0" decel="100000" fill="hold" grpId="1" nodeType="withEffect">
                                  <p:stCondLst>
                                    <p:cond delay="0"/>
                                  </p:stCondLst>
                                  <p:childTnLst>
                                    <p:set>
                                      <p:cBhvr>
                                        <p:cTn id="47" dur="1" fill="hold">
                                          <p:stCondLst>
                                            <p:cond delay="0"/>
                                          </p:stCondLst>
                                        </p:cTn>
                                        <p:tgtEl>
                                          <p:spTgt spid="53"/>
                                        </p:tgtEl>
                                        <p:attrNameLst>
                                          <p:attrName>style.visibility</p:attrName>
                                        </p:attrNameLst>
                                      </p:cBhvr>
                                      <p:to>
                                        <p:strVal val="visible"/>
                                      </p:to>
                                    </p:set>
                                    <p:anim calcmode="lin" valueType="num">
                                      <p:cBhvr>
                                        <p:cTn id="48" dur="500" fill="hold"/>
                                        <p:tgtEl>
                                          <p:spTgt spid="53"/>
                                        </p:tgtEl>
                                        <p:attrNameLst>
                                          <p:attrName>ppt_w</p:attrName>
                                        </p:attrNameLst>
                                      </p:cBhvr>
                                      <p:tavLst>
                                        <p:tav tm="0">
                                          <p:val>
                                            <p:fltVal val="0"/>
                                          </p:val>
                                        </p:tav>
                                        <p:tav tm="100000">
                                          <p:val>
                                            <p:strVal val="#ppt_w"/>
                                          </p:val>
                                        </p:tav>
                                      </p:tavLst>
                                    </p:anim>
                                    <p:anim calcmode="lin" valueType="num">
                                      <p:cBhvr>
                                        <p:cTn id="49" dur="500" fill="hold"/>
                                        <p:tgtEl>
                                          <p:spTgt spid="53"/>
                                        </p:tgtEl>
                                        <p:attrNameLst>
                                          <p:attrName>ppt_h</p:attrName>
                                        </p:attrNameLst>
                                      </p:cBhvr>
                                      <p:tavLst>
                                        <p:tav tm="0">
                                          <p:val>
                                            <p:fltVal val="0"/>
                                          </p:val>
                                        </p:tav>
                                        <p:tav tm="100000">
                                          <p:val>
                                            <p:strVal val="#ppt_h"/>
                                          </p:val>
                                        </p:tav>
                                      </p:tavLst>
                                    </p:anim>
                                    <p:anim calcmode="lin" valueType="num">
                                      <p:cBhvr>
                                        <p:cTn id="50" dur="500" fill="hold"/>
                                        <p:tgtEl>
                                          <p:spTgt spid="53"/>
                                        </p:tgtEl>
                                        <p:attrNameLst>
                                          <p:attrName>style.rotation</p:attrName>
                                        </p:attrNameLst>
                                      </p:cBhvr>
                                      <p:tavLst>
                                        <p:tav tm="0">
                                          <p:val>
                                            <p:fltVal val="360"/>
                                          </p:val>
                                        </p:tav>
                                        <p:tav tm="100000">
                                          <p:val>
                                            <p:fltVal val="0"/>
                                          </p:val>
                                        </p:tav>
                                      </p:tavLst>
                                    </p:anim>
                                    <p:animEffect transition="in" filter="fade">
                                      <p:cBhvr>
                                        <p:cTn id="51" dur="500"/>
                                        <p:tgtEl>
                                          <p:spTgt spid="53"/>
                                        </p:tgtEl>
                                      </p:cBhvr>
                                    </p:animEffect>
                                  </p:childTnLst>
                                </p:cTn>
                              </p:par>
                              <p:par>
                                <p:cTn id="52" presetID="53" presetClass="entr" presetSubtype="528" fill="hold" grpId="0" nodeType="with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anim calcmode="lin" valueType="num">
                                      <p:cBhvr>
                                        <p:cTn id="57" dur="500" fill="hold"/>
                                        <p:tgtEl>
                                          <p:spTgt spid="72"/>
                                        </p:tgtEl>
                                        <p:attrNameLst>
                                          <p:attrName>ppt_x</p:attrName>
                                        </p:attrNameLst>
                                      </p:cBhvr>
                                      <p:tavLst>
                                        <p:tav tm="0">
                                          <p:val>
                                            <p:fltVal val="0.5"/>
                                          </p:val>
                                        </p:tav>
                                        <p:tav tm="100000">
                                          <p:val>
                                            <p:strVal val="#ppt_x"/>
                                          </p:val>
                                        </p:tav>
                                      </p:tavLst>
                                    </p:anim>
                                    <p:anim calcmode="lin" valueType="num">
                                      <p:cBhvr>
                                        <p:cTn id="58" dur="500" fill="hold"/>
                                        <p:tgtEl>
                                          <p:spTgt spid="72"/>
                                        </p:tgtEl>
                                        <p:attrNameLst>
                                          <p:attrName>ppt_y</p:attrName>
                                        </p:attrNameLst>
                                      </p:cBhvr>
                                      <p:tavLst>
                                        <p:tav tm="0">
                                          <p:val>
                                            <p:fltVal val="0.5"/>
                                          </p:val>
                                        </p:tav>
                                        <p:tav tm="100000">
                                          <p:val>
                                            <p:strVal val="#ppt_y"/>
                                          </p:val>
                                        </p:tav>
                                      </p:tavLst>
                                    </p:anim>
                                  </p:childTnLst>
                                </p:cTn>
                              </p:par>
                            </p:childTnLst>
                          </p:cTn>
                        </p:par>
                        <p:par>
                          <p:cTn id="59" fill="hold">
                            <p:stCondLst>
                              <p:cond delay="2250"/>
                            </p:stCondLst>
                            <p:childTnLst>
                              <p:par>
                                <p:cTn id="60" presetID="2" presetClass="entr" presetSubtype="2" decel="100000" fill="hold" grpId="0" nodeType="afterEffect">
                                  <p:stCondLst>
                                    <p:cond delay="250"/>
                                  </p:stCondLst>
                                  <p:childTnLst>
                                    <p:set>
                                      <p:cBhvr>
                                        <p:cTn id="61" dur="1" fill="hold">
                                          <p:stCondLst>
                                            <p:cond delay="0"/>
                                          </p:stCondLst>
                                        </p:cTn>
                                        <p:tgtEl>
                                          <p:spTgt spid="60">
                                            <p:txEl>
                                              <p:pRg st="0" end="0"/>
                                            </p:txEl>
                                          </p:spTgt>
                                        </p:tgtEl>
                                        <p:attrNameLst>
                                          <p:attrName>style.visibility</p:attrName>
                                        </p:attrNameLst>
                                      </p:cBhvr>
                                      <p:to>
                                        <p:strVal val="visible"/>
                                      </p:to>
                                    </p:set>
                                    <p:anim calcmode="lin" valueType="num">
                                      <p:cBhvr additive="base">
                                        <p:cTn id="62"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60">
                                            <p:txEl>
                                              <p:pRg st="0" end="0"/>
                                            </p:txEl>
                                          </p:spTgt>
                                        </p:tgtEl>
                                        <p:attrNameLst>
                                          <p:attrName>ppt_y</p:attrName>
                                        </p:attrNameLst>
                                      </p:cBhvr>
                                      <p:tavLst>
                                        <p:tav tm="0">
                                          <p:val>
                                            <p:strVal val="#ppt_y"/>
                                          </p:val>
                                        </p:tav>
                                        <p:tav tm="100000">
                                          <p:val>
                                            <p:strVal val="#ppt_y"/>
                                          </p:val>
                                        </p:tav>
                                      </p:tavLst>
                                    </p:anim>
                                  </p:childTnLst>
                                </p:cTn>
                              </p:par>
                              <p:par>
                                <p:cTn id="64" presetID="2" presetClass="entr" presetSubtype="4" decel="100000" fill="hold" grpId="0" nodeType="withEffect">
                                  <p:stCondLst>
                                    <p:cond delay="250"/>
                                  </p:stCondLst>
                                  <p:childTnLst>
                                    <p:set>
                                      <p:cBhvr>
                                        <p:cTn id="65" dur="1" fill="hold">
                                          <p:stCondLst>
                                            <p:cond delay="0"/>
                                          </p:stCondLst>
                                        </p:cTn>
                                        <p:tgtEl>
                                          <p:spTgt spid="61"/>
                                        </p:tgtEl>
                                        <p:attrNameLst>
                                          <p:attrName>style.visibility</p:attrName>
                                        </p:attrNameLst>
                                      </p:cBhvr>
                                      <p:to>
                                        <p:strVal val="visible"/>
                                      </p:to>
                                    </p:set>
                                    <p:anim calcmode="lin" valueType="num">
                                      <p:cBhvr additive="base">
                                        <p:cTn id="66" dur="500" fill="hold"/>
                                        <p:tgtEl>
                                          <p:spTgt spid="61"/>
                                        </p:tgtEl>
                                        <p:attrNameLst>
                                          <p:attrName>ppt_x</p:attrName>
                                        </p:attrNameLst>
                                      </p:cBhvr>
                                      <p:tavLst>
                                        <p:tav tm="0">
                                          <p:val>
                                            <p:strVal val="#ppt_x"/>
                                          </p:val>
                                        </p:tav>
                                        <p:tav tm="100000">
                                          <p:val>
                                            <p:strVal val="#ppt_x"/>
                                          </p:val>
                                        </p:tav>
                                      </p:tavLst>
                                    </p:anim>
                                    <p:anim calcmode="lin" valueType="num">
                                      <p:cBhvr additive="base">
                                        <p:cTn id="67" dur="500" fill="hold"/>
                                        <p:tgtEl>
                                          <p:spTgt spid="61"/>
                                        </p:tgtEl>
                                        <p:attrNameLst>
                                          <p:attrName>ppt_y</p:attrName>
                                        </p:attrNameLst>
                                      </p:cBhvr>
                                      <p:tavLst>
                                        <p:tav tm="0">
                                          <p:val>
                                            <p:strVal val="1+#ppt_h/2"/>
                                          </p:val>
                                        </p:tav>
                                        <p:tav tm="100000">
                                          <p:val>
                                            <p:strVal val="#ppt_y"/>
                                          </p:val>
                                        </p:tav>
                                      </p:tavLst>
                                    </p:anim>
                                  </p:childTnLst>
                                </p:cTn>
                              </p:par>
                            </p:childTnLst>
                          </p:cTn>
                        </p:par>
                        <p:par>
                          <p:cTn id="68" fill="hold">
                            <p:stCondLst>
                              <p:cond delay="3000"/>
                            </p:stCondLst>
                            <p:childTnLst>
                              <p:par>
                                <p:cTn id="69" presetID="22" presetClass="entr" presetSubtype="8"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wipe(left)">
                                      <p:cBhvr>
                                        <p:cTn id="71" dur="500"/>
                                        <p:tgtEl>
                                          <p:spTgt spid="59"/>
                                        </p:tgtEl>
                                      </p:cBhvr>
                                    </p:animEffect>
                                  </p:childTnLst>
                                </p:cTn>
                              </p:par>
                            </p:childTnLst>
                          </p:cTn>
                        </p:par>
                        <p:par>
                          <p:cTn id="72" fill="hold">
                            <p:stCondLst>
                              <p:cond delay="3500"/>
                            </p:stCondLst>
                            <p:childTnLst>
                              <p:par>
                                <p:cTn id="73" presetID="53" presetClass="entr" presetSubtype="528" fill="hold" grpId="0" nodeType="afterEffect">
                                  <p:stCondLst>
                                    <p:cond delay="0"/>
                                  </p:stCondLst>
                                  <p:childTnLst>
                                    <p:set>
                                      <p:cBhvr>
                                        <p:cTn id="74" dur="1" fill="hold">
                                          <p:stCondLst>
                                            <p:cond delay="0"/>
                                          </p:stCondLst>
                                        </p:cTn>
                                        <p:tgtEl>
                                          <p:spTgt spid="54"/>
                                        </p:tgtEl>
                                        <p:attrNameLst>
                                          <p:attrName>style.visibility</p:attrName>
                                        </p:attrNameLst>
                                      </p:cBhvr>
                                      <p:to>
                                        <p:strVal val="visible"/>
                                      </p:to>
                                    </p:set>
                                    <p:anim calcmode="lin" valueType="num">
                                      <p:cBhvr>
                                        <p:cTn id="75" dur="500" fill="hold"/>
                                        <p:tgtEl>
                                          <p:spTgt spid="54"/>
                                        </p:tgtEl>
                                        <p:attrNameLst>
                                          <p:attrName>ppt_w</p:attrName>
                                        </p:attrNameLst>
                                      </p:cBhvr>
                                      <p:tavLst>
                                        <p:tav tm="0">
                                          <p:val>
                                            <p:fltVal val="0"/>
                                          </p:val>
                                        </p:tav>
                                        <p:tav tm="100000">
                                          <p:val>
                                            <p:strVal val="#ppt_w"/>
                                          </p:val>
                                        </p:tav>
                                      </p:tavLst>
                                    </p:anim>
                                    <p:anim calcmode="lin" valueType="num">
                                      <p:cBhvr>
                                        <p:cTn id="76" dur="500" fill="hold"/>
                                        <p:tgtEl>
                                          <p:spTgt spid="54"/>
                                        </p:tgtEl>
                                        <p:attrNameLst>
                                          <p:attrName>ppt_h</p:attrName>
                                        </p:attrNameLst>
                                      </p:cBhvr>
                                      <p:tavLst>
                                        <p:tav tm="0">
                                          <p:val>
                                            <p:fltVal val="0"/>
                                          </p:val>
                                        </p:tav>
                                        <p:tav tm="100000">
                                          <p:val>
                                            <p:strVal val="#ppt_h"/>
                                          </p:val>
                                        </p:tav>
                                      </p:tavLst>
                                    </p:anim>
                                    <p:animEffect transition="in" filter="fade">
                                      <p:cBhvr>
                                        <p:cTn id="77" dur="500"/>
                                        <p:tgtEl>
                                          <p:spTgt spid="54"/>
                                        </p:tgtEl>
                                      </p:cBhvr>
                                    </p:animEffect>
                                    <p:anim calcmode="lin" valueType="num">
                                      <p:cBhvr>
                                        <p:cTn id="78" dur="500" fill="hold"/>
                                        <p:tgtEl>
                                          <p:spTgt spid="54"/>
                                        </p:tgtEl>
                                        <p:attrNameLst>
                                          <p:attrName>ppt_x</p:attrName>
                                        </p:attrNameLst>
                                      </p:cBhvr>
                                      <p:tavLst>
                                        <p:tav tm="0">
                                          <p:val>
                                            <p:fltVal val="0.5"/>
                                          </p:val>
                                        </p:tav>
                                        <p:tav tm="100000">
                                          <p:val>
                                            <p:strVal val="#ppt_x"/>
                                          </p:val>
                                        </p:tav>
                                      </p:tavLst>
                                    </p:anim>
                                    <p:anim calcmode="lin" valueType="num">
                                      <p:cBhvr>
                                        <p:cTn id="79" dur="500" fill="hold"/>
                                        <p:tgtEl>
                                          <p:spTgt spid="54"/>
                                        </p:tgtEl>
                                        <p:attrNameLst>
                                          <p:attrName>ppt_y</p:attrName>
                                        </p:attrNameLst>
                                      </p:cBhvr>
                                      <p:tavLst>
                                        <p:tav tm="0">
                                          <p:val>
                                            <p:fltVal val="0.5"/>
                                          </p:val>
                                        </p:tav>
                                        <p:tav tm="100000">
                                          <p:val>
                                            <p:strVal val="#ppt_y"/>
                                          </p:val>
                                        </p:tav>
                                      </p:tavLst>
                                    </p:anim>
                                  </p:childTnLst>
                                </p:cTn>
                              </p:par>
                              <p:par>
                                <p:cTn id="80" presetID="49" presetClass="entr" presetSubtype="0" decel="100000" fill="hold" grpId="1" nodeType="withEffect">
                                  <p:stCondLst>
                                    <p:cond delay="0"/>
                                  </p:stCondLst>
                                  <p:childTnLst>
                                    <p:set>
                                      <p:cBhvr>
                                        <p:cTn id="81" dur="1" fill="hold">
                                          <p:stCondLst>
                                            <p:cond delay="0"/>
                                          </p:stCondLst>
                                        </p:cTn>
                                        <p:tgtEl>
                                          <p:spTgt spid="54"/>
                                        </p:tgtEl>
                                        <p:attrNameLst>
                                          <p:attrName>style.visibility</p:attrName>
                                        </p:attrNameLst>
                                      </p:cBhvr>
                                      <p:to>
                                        <p:strVal val="visible"/>
                                      </p:to>
                                    </p:set>
                                    <p:anim calcmode="lin" valueType="num">
                                      <p:cBhvr>
                                        <p:cTn id="82" dur="500" fill="hold"/>
                                        <p:tgtEl>
                                          <p:spTgt spid="54"/>
                                        </p:tgtEl>
                                        <p:attrNameLst>
                                          <p:attrName>ppt_w</p:attrName>
                                        </p:attrNameLst>
                                      </p:cBhvr>
                                      <p:tavLst>
                                        <p:tav tm="0">
                                          <p:val>
                                            <p:fltVal val="0"/>
                                          </p:val>
                                        </p:tav>
                                        <p:tav tm="100000">
                                          <p:val>
                                            <p:strVal val="#ppt_w"/>
                                          </p:val>
                                        </p:tav>
                                      </p:tavLst>
                                    </p:anim>
                                    <p:anim calcmode="lin" valueType="num">
                                      <p:cBhvr>
                                        <p:cTn id="83" dur="500" fill="hold"/>
                                        <p:tgtEl>
                                          <p:spTgt spid="54"/>
                                        </p:tgtEl>
                                        <p:attrNameLst>
                                          <p:attrName>ppt_h</p:attrName>
                                        </p:attrNameLst>
                                      </p:cBhvr>
                                      <p:tavLst>
                                        <p:tav tm="0">
                                          <p:val>
                                            <p:fltVal val="0"/>
                                          </p:val>
                                        </p:tav>
                                        <p:tav tm="100000">
                                          <p:val>
                                            <p:strVal val="#ppt_h"/>
                                          </p:val>
                                        </p:tav>
                                      </p:tavLst>
                                    </p:anim>
                                    <p:anim calcmode="lin" valueType="num">
                                      <p:cBhvr>
                                        <p:cTn id="84" dur="500" fill="hold"/>
                                        <p:tgtEl>
                                          <p:spTgt spid="54"/>
                                        </p:tgtEl>
                                        <p:attrNameLst>
                                          <p:attrName>style.rotation</p:attrName>
                                        </p:attrNameLst>
                                      </p:cBhvr>
                                      <p:tavLst>
                                        <p:tav tm="0">
                                          <p:val>
                                            <p:fltVal val="360"/>
                                          </p:val>
                                        </p:tav>
                                        <p:tav tm="100000">
                                          <p:val>
                                            <p:fltVal val="0"/>
                                          </p:val>
                                        </p:tav>
                                      </p:tavLst>
                                    </p:anim>
                                    <p:animEffect transition="in" filter="fade">
                                      <p:cBhvr>
                                        <p:cTn id="85" dur="500"/>
                                        <p:tgtEl>
                                          <p:spTgt spid="54"/>
                                        </p:tgtEl>
                                      </p:cBhvr>
                                    </p:animEffect>
                                  </p:childTnLst>
                                </p:cTn>
                              </p:par>
                              <p:par>
                                <p:cTn id="86" presetID="53" presetClass="entr" presetSubtype="528" fill="hold" grpId="0" nodeType="withEffect">
                                  <p:stCondLst>
                                    <p:cond delay="0"/>
                                  </p:stCondLst>
                                  <p:childTnLst>
                                    <p:set>
                                      <p:cBhvr>
                                        <p:cTn id="87" dur="1" fill="hold">
                                          <p:stCondLst>
                                            <p:cond delay="0"/>
                                          </p:stCondLst>
                                        </p:cTn>
                                        <p:tgtEl>
                                          <p:spTgt spid="73"/>
                                        </p:tgtEl>
                                        <p:attrNameLst>
                                          <p:attrName>style.visibility</p:attrName>
                                        </p:attrNameLst>
                                      </p:cBhvr>
                                      <p:to>
                                        <p:strVal val="visible"/>
                                      </p:to>
                                    </p:set>
                                    <p:anim calcmode="lin" valueType="num">
                                      <p:cBhvr>
                                        <p:cTn id="88" dur="500" fill="hold"/>
                                        <p:tgtEl>
                                          <p:spTgt spid="73"/>
                                        </p:tgtEl>
                                        <p:attrNameLst>
                                          <p:attrName>ppt_w</p:attrName>
                                        </p:attrNameLst>
                                      </p:cBhvr>
                                      <p:tavLst>
                                        <p:tav tm="0">
                                          <p:val>
                                            <p:fltVal val="0"/>
                                          </p:val>
                                        </p:tav>
                                        <p:tav tm="100000">
                                          <p:val>
                                            <p:strVal val="#ppt_w"/>
                                          </p:val>
                                        </p:tav>
                                      </p:tavLst>
                                    </p:anim>
                                    <p:anim calcmode="lin" valueType="num">
                                      <p:cBhvr>
                                        <p:cTn id="89" dur="500" fill="hold"/>
                                        <p:tgtEl>
                                          <p:spTgt spid="73"/>
                                        </p:tgtEl>
                                        <p:attrNameLst>
                                          <p:attrName>ppt_h</p:attrName>
                                        </p:attrNameLst>
                                      </p:cBhvr>
                                      <p:tavLst>
                                        <p:tav tm="0">
                                          <p:val>
                                            <p:fltVal val="0"/>
                                          </p:val>
                                        </p:tav>
                                        <p:tav tm="100000">
                                          <p:val>
                                            <p:strVal val="#ppt_h"/>
                                          </p:val>
                                        </p:tav>
                                      </p:tavLst>
                                    </p:anim>
                                    <p:animEffect transition="in" filter="fade">
                                      <p:cBhvr>
                                        <p:cTn id="90" dur="500"/>
                                        <p:tgtEl>
                                          <p:spTgt spid="73"/>
                                        </p:tgtEl>
                                      </p:cBhvr>
                                    </p:animEffect>
                                    <p:anim calcmode="lin" valueType="num">
                                      <p:cBhvr>
                                        <p:cTn id="91" dur="500" fill="hold"/>
                                        <p:tgtEl>
                                          <p:spTgt spid="73"/>
                                        </p:tgtEl>
                                        <p:attrNameLst>
                                          <p:attrName>ppt_x</p:attrName>
                                        </p:attrNameLst>
                                      </p:cBhvr>
                                      <p:tavLst>
                                        <p:tav tm="0">
                                          <p:val>
                                            <p:fltVal val="0.5"/>
                                          </p:val>
                                        </p:tav>
                                        <p:tav tm="100000">
                                          <p:val>
                                            <p:strVal val="#ppt_x"/>
                                          </p:val>
                                        </p:tav>
                                      </p:tavLst>
                                    </p:anim>
                                    <p:anim calcmode="lin" valueType="num">
                                      <p:cBhvr>
                                        <p:cTn id="92" dur="500" fill="hold"/>
                                        <p:tgtEl>
                                          <p:spTgt spid="73"/>
                                        </p:tgtEl>
                                        <p:attrNameLst>
                                          <p:attrName>ppt_y</p:attrName>
                                        </p:attrNameLst>
                                      </p:cBhvr>
                                      <p:tavLst>
                                        <p:tav tm="0">
                                          <p:val>
                                            <p:fltVal val="0.5"/>
                                          </p:val>
                                        </p:tav>
                                        <p:tav tm="100000">
                                          <p:val>
                                            <p:strVal val="#ppt_y"/>
                                          </p:val>
                                        </p:tav>
                                      </p:tavLst>
                                    </p:anim>
                                  </p:childTnLst>
                                </p:cTn>
                              </p:par>
                            </p:childTnLst>
                          </p:cTn>
                        </p:par>
                        <p:par>
                          <p:cTn id="93" fill="hold">
                            <p:stCondLst>
                              <p:cond delay="4000"/>
                            </p:stCondLst>
                            <p:childTnLst>
                              <p:par>
                                <p:cTn id="94" presetID="2" presetClass="entr" presetSubtype="8" decel="100000" fill="hold" grpId="0" nodeType="afterEffect">
                                  <p:stCondLst>
                                    <p:cond delay="250"/>
                                  </p:stCondLst>
                                  <p:childTnLst>
                                    <p:set>
                                      <p:cBhvr>
                                        <p:cTn id="95" dur="1" fill="hold">
                                          <p:stCondLst>
                                            <p:cond delay="0"/>
                                          </p:stCondLst>
                                        </p:cTn>
                                        <p:tgtEl>
                                          <p:spTgt spid="63">
                                            <p:txEl>
                                              <p:pRg st="0" end="0"/>
                                            </p:txEl>
                                          </p:spTgt>
                                        </p:tgtEl>
                                        <p:attrNameLst>
                                          <p:attrName>style.visibility</p:attrName>
                                        </p:attrNameLst>
                                      </p:cBhvr>
                                      <p:to>
                                        <p:strVal val="visible"/>
                                      </p:to>
                                    </p:set>
                                    <p:anim calcmode="lin" valueType="num">
                                      <p:cBhvr additive="base">
                                        <p:cTn id="96"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63">
                                            <p:txEl>
                                              <p:pRg st="0" end="0"/>
                                            </p:txEl>
                                          </p:spTgt>
                                        </p:tgtEl>
                                        <p:attrNameLst>
                                          <p:attrName>ppt_y</p:attrName>
                                        </p:attrNameLst>
                                      </p:cBhvr>
                                      <p:tavLst>
                                        <p:tav tm="0">
                                          <p:val>
                                            <p:strVal val="#ppt_y"/>
                                          </p:val>
                                        </p:tav>
                                        <p:tav tm="100000">
                                          <p:val>
                                            <p:strVal val="#ppt_y"/>
                                          </p:val>
                                        </p:tav>
                                      </p:tavLst>
                                    </p:anim>
                                  </p:childTnLst>
                                </p:cTn>
                              </p:par>
                              <p:par>
                                <p:cTn id="98" presetID="2" presetClass="entr" presetSubtype="4" decel="100000" fill="hold" grpId="0" nodeType="withEffect">
                                  <p:stCondLst>
                                    <p:cond delay="250"/>
                                  </p:stCondLst>
                                  <p:childTnLst>
                                    <p:set>
                                      <p:cBhvr>
                                        <p:cTn id="99" dur="1" fill="hold">
                                          <p:stCondLst>
                                            <p:cond delay="0"/>
                                          </p:stCondLst>
                                        </p:cTn>
                                        <p:tgtEl>
                                          <p:spTgt spid="64"/>
                                        </p:tgtEl>
                                        <p:attrNameLst>
                                          <p:attrName>style.visibility</p:attrName>
                                        </p:attrNameLst>
                                      </p:cBhvr>
                                      <p:to>
                                        <p:strVal val="visible"/>
                                      </p:to>
                                    </p:set>
                                    <p:anim calcmode="lin" valueType="num">
                                      <p:cBhvr additive="base">
                                        <p:cTn id="100" dur="500" fill="hold"/>
                                        <p:tgtEl>
                                          <p:spTgt spid="64"/>
                                        </p:tgtEl>
                                        <p:attrNameLst>
                                          <p:attrName>ppt_x</p:attrName>
                                        </p:attrNameLst>
                                      </p:cBhvr>
                                      <p:tavLst>
                                        <p:tav tm="0">
                                          <p:val>
                                            <p:strVal val="#ppt_x"/>
                                          </p:val>
                                        </p:tav>
                                        <p:tav tm="100000">
                                          <p:val>
                                            <p:strVal val="#ppt_x"/>
                                          </p:val>
                                        </p:tav>
                                      </p:tavLst>
                                    </p:anim>
                                    <p:anim calcmode="lin" valueType="num">
                                      <p:cBhvr additive="base">
                                        <p:cTn id="101" dur="500" fill="hold"/>
                                        <p:tgtEl>
                                          <p:spTgt spid="64"/>
                                        </p:tgtEl>
                                        <p:attrNameLst>
                                          <p:attrName>ppt_y</p:attrName>
                                        </p:attrNameLst>
                                      </p:cBhvr>
                                      <p:tavLst>
                                        <p:tav tm="0">
                                          <p:val>
                                            <p:strVal val="1+#ppt_h/2"/>
                                          </p:val>
                                        </p:tav>
                                        <p:tav tm="100000">
                                          <p:val>
                                            <p:strVal val="#ppt_y"/>
                                          </p:val>
                                        </p:tav>
                                      </p:tavLst>
                                    </p:anim>
                                  </p:childTnLst>
                                </p:cTn>
                              </p:par>
                            </p:childTnLst>
                          </p:cTn>
                        </p:par>
                        <p:par>
                          <p:cTn id="102" fill="hold">
                            <p:stCondLst>
                              <p:cond delay="4750"/>
                            </p:stCondLst>
                            <p:childTnLst>
                              <p:par>
                                <p:cTn id="103" presetID="22" presetClass="entr" presetSubtype="2" fill="hold" grpId="0"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right)">
                                      <p:cBhvr>
                                        <p:cTn id="105" dur="500"/>
                                        <p:tgtEl>
                                          <p:spTgt spid="62"/>
                                        </p:tgtEl>
                                      </p:cBhvr>
                                    </p:animEffect>
                                  </p:childTnLst>
                                </p:cTn>
                              </p:par>
                            </p:childTnLst>
                          </p:cTn>
                        </p:par>
                        <p:par>
                          <p:cTn id="106" fill="hold">
                            <p:stCondLst>
                              <p:cond delay="5250"/>
                            </p:stCondLst>
                            <p:childTnLst>
                              <p:par>
                                <p:cTn id="107" presetID="53" presetClass="entr" presetSubtype="528" fill="hold" grpId="0" nodeType="afterEffect">
                                  <p:stCondLst>
                                    <p:cond delay="0"/>
                                  </p:stCondLst>
                                  <p:childTnLst>
                                    <p:set>
                                      <p:cBhvr>
                                        <p:cTn id="108" dur="1" fill="hold">
                                          <p:stCondLst>
                                            <p:cond delay="0"/>
                                          </p:stCondLst>
                                        </p:cTn>
                                        <p:tgtEl>
                                          <p:spTgt spid="55"/>
                                        </p:tgtEl>
                                        <p:attrNameLst>
                                          <p:attrName>style.visibility</p:attrName>
                                        </p:attrNameLst>
                                      </p:cBhvr>
                                      <p:to>
                                        <p:strVal val="visible"/>
                                      </p:to>
                                    </p:set>
                                    <p:anim calcmode="lin" valueType="num">
                                      <p:cBhvr>
                                        <p:cTn id="109" dur="500" fill="hold"/>
                                        <p:tgtEl>
                                          <p:spTgt spid="55"/>
                                        </p:tgtEl>
                                        <p:attrNameLst>
                                          <p:attrName>ppt_w</p:attrName>
                                        </p:attrNameLst>
                                      </p:cBhvr>
                                      <p:tavLst>
                                        <p:tav tm="0">
                                          <p:val>
                                            <p:fltVal val="0"/>
                                          </p:val>
                                        </p:tav>
                                        <p:tav tm="100000">
                                          <p:val>
                                            <p:strVal val="#ppt_w"/>
                                          </p:val>
                                        </p:tav>
                                      </p:tavLst>
                                    </p:anim>
                                    <p:anim calcmode="lin" valueType="num">
                                      <p:cBhvr>
                                        <p:cTn id="110" dur="500" fill="hold"/>
                                        <p:tgtEl>
                                          <p:spTgt spid="55"/>
                                        </p:tgtEl>
                                        <p:attrNameLst>
                                          <p:attrName>ppt_h</p:attrName>
                                        </p:attrNameLst>
                                      </p:cBhvr>
                                      <p:tavLst>
                                        <p:tav tm="0">
                                          <p:val>
                                            <p:fltVal val="0"/>
                                          </p:val>
                                        </p:tav>
                                        <p:tav tm="100000">
                                          <p:val>
                                            <p:strVal val="#ppt_h"/>
                                          </p:val>
                                        </p:tav>
                                      </p:tavLst>
                                    </p:anim>
                                    <p:animEffect transition="in" filter="fade">
                                      <p:cBhvr>
                                        <p:cTn id="111" dur="500"/>
                                        <p:tgtEl>
                                          <p:spTgt spid="55"/>
                                        </p:tgtEl>
                                      </p:cBhvr>
                                    </p:animEffect>
                                    <p:anim calcmode="lin" valueType="num">
                                      <p:cBhvr>
                                        <p:cTn id="112" dur="500" fill="hold"/>
                                        <p:tgtEl>
                                          <p:spTgt spid="55"/>
                                        </p:tgtEl>
                                        <p:attrNameLst>
                                          <p:attrName>ppt_x</p:attrName>
                                        </p:attrNameLst>
                                      </p:cBhvr>
                                      <p:tavLst>
                                        <p:tav tm="0">
                                          <p:val>
                                            <p:fltVal val="0.5"/>
                                          </p:val>
                                        </p:tav>
                                        <p:tav tm="100000">
                                          <p:val>
                                            <p:strVal val="#ppt_x"/>
                                          </p:val>
                                        </p:tav>
                                      </p:tavLst>
                                    </p:anim>
                                    <p:anim calcmode="lin" valueType="num">
                                      <p:cBhvr>
                                        <p:cTn id="113" dur="500" fill="hold"/>
                                        <p:tgtEl>
                                          <p:spTgt spid="55"/>
                                        </p:tgtEl>
                                        <p:attrNameLst>
                                          <p:attrName>ppt_y</p:attrName>
                                        </p:attrNameLst>
                                      </p:cBhvr>
                                      <p:tavLst>
                                        <p:tav tm="0">
                                          <p:val>
                                            <p:fltVal val="0.5"/>
                                          </p:val>
                                        </p:tav>
                                        <p:tav tm="100000">
                                          <p:val>
                                            <p:strVal val="#ppt_y"/>
                                          </p:val>
                                        </p:tav>
                                      </p:tavLst>
                                    </p:anim>
                                  </p:childTnLst>
                                </p:cTn>
                              </p:par>
                              <p:par>
                                <p:cTn id="114" presetID="49" presetClass="entr" presetSubtype="0" decel="100000" fill="hold" grpId="1" nodeType="withEffect">
                                  <p:stCondLst>
                                    <p:cond delay="0"/>
                                  </p:stCondLst>
                                  <p:childTnLst>
                                    <p:set>
                                      <p:cBhvr>
                                        <p:cTn id="115" dur="1" fill="hold">
                                          <p:stCondLst>
                                            <p:cond delay="0"/>
                                          </p:stCondLst>
                                        </p:cTn>
                                        <p:tgtEl>
                                          <p:spTgt spid="55"/>
                                        </p:tgtEl>
                                        <p:attrNameLst>
                                          <p:attrName>style.visibility</p:attrName>
                                        </p:attrNameLst>
                                      </p:cBhvr>
                                      <p:to>
                                        <p:strVal val="visible"/>
                                      </p:to>
                                    </p:set>
                                    <p:anim calcmode="lin" valueType="num">
                                      <p:cBhvr>
                                        <p:cTn id="116" dur="500" fill="hold"/>
                                        <p:tgtEl>
                                          <p:spTgt spid="55"/>
                                        </p:tgtEl>
                                        <p:attrNameLst>
                                          <p:attrName>ppt_w</p:attrName>
                                        </p:attrNameLst>
                                      </p:cBhvr>
                                      <p:tavLst>
                                        <p:tav tm="0">
                                          <p:val>
                                            <p:fltVal val="0"/>
                                          </p:val>
                                        </p:tav>
                                        <p:tav tm="100000">
                                          <p:val>
                                            <p:strVal val="#ppt_w"/>
                                          </p:val>
                                        </p:tav>
                                      </p:tavLst>
                                    </p:anim>
                                    <p:anim calcmode="lin" valueType="num">
                                      <p:cBhvr>
                                        <p:cTn id="117" dur="500" fill="hold"/>
                                        <p:tgtEl>
                                          <p:spTgt spid="55"/>
                                        </p:tgtEl>
                                        <p:attrNameLst>
                                          <p:attrName>ppt_h</p:attrName>
                                        </p:attrNameLst>
                                      </p:cBhvr>
                                      <p:tavLst>
                                        <p:tav tm="0">
                                          <p:val>
                                            <p:fltVal val="0"/>
                                          </p:val>
                                        </p:tav>
                                        <p:tav tm="100000">
                                          <p:val>
                                            <p:strVal val="#ppt_h"/>
                                          </p:val>
                                        </p:tav>
                                      </p:tavLst>
                                    </p:anim>
                                    <p:anim calcmode="lin" valueType="num">
                                      <p:cBhvr>
                                        <p:cTn id="118" dur="500" fill="hold"/>
                                        <p:tgtEl>
                                          <p:spTgt spid="55"/>
                                        </p:tgtEl>
                                        <p:attrNameLst>
                                          <p:attrName>style.rotation</p:attrName>
                                        </p:attrNameLst>
                                      </p:cBhvr>
                                      <p:tavLst>
                                        <p:tav tm="0">
                                          <p:val>
                                            <p:fltVal val="360"/>
                                          </p:val>
                                        </p:tav>
                                        <p:tav tm="100000">
                                          <p:val>
                                            <p:fltVal val="0"/>
                                          </p:val>
                                        </p:tav>
                                      </p:tavLst>
                                    </p:anim>
                                    <p:animEffect transition="in" filter="fade">
                                      <p:cBhvr>
                                        <p:cTn id="119" dur="500"/>
                                        <p:tgtEl>
                                          <p:spTgt spid="55"/>
                                        </p:tgtEl>
                                      </p:cBhvr>
                                    </p:animEffect>
                                  </p:childTnLst>
                                </p:cTn>
                              </p:par>
                              <p:par>
                                <p:cTn id="120" presetID="53" presetClass="entr" presetSubtype="528" fill="hold" grpId="0" nodeType="withEffect">
                                  <p:stCondLst>
                                    <p:cond delay="0"/>
                                  </p:stCondLst>
                                  <p:childTnLst>
                                    <p:set>
                                      <p:cBhvr>
                                        <p:cTn id="121" dur="1" fill="hold">
                                          <p:stCondLst>
                                            <p:cond delay="0"/>
                                          </p:stCondLst>
                                        </p:cTn>
                                        <p:tgtEl>
                                          <p:spTgt spid="74"/>
                                        </p:tgtEl>
                                        <p:attrNameLst>
                                          <p:attrName>style.visibility</p:attrName>
                                        </p:attrNameLst>
                                      </p:cBhvr>
                                      <p:to>
                                        <p:strVal val="visible"/>
                                      </p:to>
                                    </p:set>
                                    <p:anim calcmode="lin" valueType="num">
                                      <p:cBhvr>
                                        <p:cTn id="122" dur="500" fill="hold"/>
                                        <p:tgtEl>
                                          <p:spTgt spid="74"/>
                                        </p:tgtEl>
                                        <p:attrNameLst>
                                          <p:attrName>ppt_w</p:attrName>
                                        </p:attrNameLst>
                                      </p:cBhvr>
                                      <p:tavLst>
                                        <p:tav tm="0">
                                          <p:val>
                                            <p:fltVal val="0"/>
                                          </p:val>
                                        </p:tav>
                                        <p:tav tm="100000">
                                          <p:val>
                                            <p:strVal val="#ppt_w"/>
                                          </p:val>
                                        </p:tav>
                                      </p:tavLst>
                                    </p:anim>
                                    <p:anim calcmode="lin" valueType="num">
                                      <p:cBhvr>
                                        <p:cTn id="123" dur="500" fill="hold"/>
                                        <p:tgtEl>
                                          <p:spTgt spid="74"/>
                                        </p:tgtEl>
                                        <p:attrNameLst>
                                          <p:attrName>ppt_h</p:attrName>
                                        </p:attrNameLst>
                                      </p:cBhvr>
                                      <p:tavLst>
                                        <p:tav tm="0">
                                          <p:val>
                                            <p:fltVal val="0"/>
                                          </p:val>
                                        </p:tav>
                                        <p:tav tm="100000">
                                          <p:val>
                                            <p:strVal val="#ppt_h"/>
                                          </p:val>
                                        </p:tav>
                                      </p:tavLst>
                                    </p:anim>
                                    <p:animEffect transition="in" filter="fade">
                                      <p:cBhvr>
                                        <p:cTn id="124" dur="500"/>
                                        <p:tgtEl>
                                          <p:spTgt spid="74"/>
                                        </p:tgtEl>
                                      </p:cBhvr>
                                    </p:animEffect>
                                    <p:anim calcmode="lin" valueType="num">
                                      <p:cBhvr>
                                        <p:cTn id="125" dur="500" fill="hold"/>
                                        <p:tgtEl>
                                          <p:spTgt spid="74"/>
                                        </p:tgtEl>
                                        <p:attrNameLst>
                                          <p:attrName>ppt_x</p:attrName>
                                        </p:attrNameLst>
                                      </p:cBhvr>
                                      <p:tavLst>
                                        <p:tav tm="0">
                                          <p:val>
                                            <p:fltVal val="0.5"/>
                                          </p:val>
                                        </p:tav>
                                        <p:tav tm="100000">
                                          <p:val>
                                            <p:strVal val="#ppt_x"/>
                                          </p:val>
                                        </p:tav>
                                      </p:tavLst>
                                    </p:anim>
                                    <p:anim calcmode="lin" valueType="num">
                                      <p:cBhvr>
                                        <p:cTn id="126" dur="500" fill="hold"/>
                                        <p:tgtEl>
                                          <p:spTgt spid="74"/>
                                        </p:tgtEl>
                                        <p:attrNameLst>
                                          <p:attrName>ppt_y</p:attrName>
                                        </p:attrNameLst>
                                      </p:cBhvr>
                                      <p:tavLst>
                                        <p:tav tm="0">
                                          <p:val>
                                            <p:fltVal val="0.5"/>
                                          </p:val>
                                        </p:tav>
                                        <p:tav tm="100000">
                                          <p:val>
                                            <p:strVal val="#ppt_y"/>
                                          </p:val>
                                        </p:tav>
                                      </p:tavLst>
                                    </p:anim>
                                  </p:childTnLst>
                                </p:cTn>
                              </p:par>
                            </p:childTnLst>
                          </p:cTn>
                        </p:par>
                        <p:par>
                          <p:cTn id="127" fill="hold">
                            <p:stCondLst>
                              <p:cond delay="5750"/>
                            </p:stCondLst>
                            <p:childTnLst>
                              <p:par>
                                <p:cTn id="128" presetID="2" presetClass="entr" presetSubtype="8" decel="100000" fill="hold" grpId="0" nodeType="afterEffect">
                                  <p:stCondLst>
                                    <p:cond delay="250"/>
                                  </p:stCondLst>
                                  <p:childTnLst>
                                    <p:set>
                                      <p:cBhvr>
                                        <p:cTn id="129" dur="1" fill="hold">
                                          <p:stCondLst>
                                            <p:cond delay="0"/>
                                          </p:stCondLst>
                                        </p:cTn>
                                        <p:tgtEl>
                                          <p:spTgt spid="69">
                                            <p:txEl>
                                              <p:pRg st="0" end="0"/>
                                            </p:txEl>
                                          </p:spTgt>
                                        </p:tgtEl>
                                        <p:attrNameLst>
                                          <p:attrName>style.visibility</p:attrName>
                                        </p:attrNameLst>
                                      </p:cBhvr>
                                      <p:to>
                                        <p:strVal val="visible"/>
                                      </p:to>
                                    </p:set>
                                    <p:anim calcmode="lin" valueType="num">
                                      <p:cBhvr additive="base">
                                        <p:cTn id="130" dur="500" fill="hold"/>
                                        <p:tgtEl>
                                          <p:spTgt spid="69">
                                            <p:txEl>
                                              <p:pRg st="0" end="0"/>
                                            </p:txEl>
                                          </p:spTgt>
                                        </p:tgtEl>
                                        <p:attrNameLst>
                                          <p:attrName>ppt_x</p:attrName>
                                        </p:attrNameLst>
                                      </p:cBhvr>
                                      <p:tavLst>
                                        <p:tav tm="0">
                                          <p:val>
                                            <p:strVal val="0-#ppt_w/2"/>
                                          </p:val>
                                        </p:tav>
                                        <p:tav tm="100000">
                                          <p:val>
                                            <p:strVal val="#ppt_x"/>
                                          </p:val>
                                        </p:tav>
                                      </p:tavLst>
                                    </p:anim>
                                    <p:anim calcmode="lin" valueType="num">
                                      <p:cBhvr additive="base">
                                        <p:cTn id="131" dur="500" fill="hold"/>
                                        <p:tgtEl>
                                          <p:spTgt spid="69">
                                            <p:txEl>
                                              <p:pRg st="0" end="0"/>
                                            </p:txEl>
                                          </p:spTgt>
                                        </p:tgtEl>
                                        <p:attrNameLst>
                                          <p:attrName>ppt_y</p:attrName>
                                        </p:attrNameLst>
                                      </p:cBhvr>
                                      <p:tavLst>
                                        <p:tav tm="0">
                                          <p:val>
                                            <p:strVal val="#ppt_y"/>
                                          </p:val>
                                        </p:tav>
                                        <p:tav tm="100000">
                                          <p:val>
                                            <p:strVal val="#ppt_y"/>
                                          </p:val>
                                        </p:tav>
                                      </p:tavLst>
                                    </p:anim>
                                  </p:childTnLst>
                                </p:cTn>
                              </p:par>
                              <p:par>
                                <p:cTn id="132" presetID="2" presetClass="entr" presetSubtype="4" decel="100000" fill="hold" grpId="0" nodeType="withEffect">
                                  <p:stCondLst>
                                    <p:cond delay="25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ppt_x"/>
                                          </p:val>
                                        </p:tav>
                                        <p:tav tm="100000">
                                          <p:val>
                                            <p:strVal val="#ppt_x"/>
                                          </p:val>
                                        </p:tav>
                                      </p:tavLst>
                                    </p:anim>
                                    <p:anim calcmode="lin" valueType="num">
                                      <p:cBhvr additive="base">
                                        <p:cTn id="135" dur="500" fill="hold"/>
                                        <p:tgtEl>
                                          <p:spTgt spid="70"/>
                                        </p:tgtEl>
                                        <p:attrNameLst>
                                          <p:attrName>ppt_y</p:attrName>
                                        </p:attrNameLst>
                                      </p:cBhvr>
                                      <p:tavLst>
                                        <p:tav tm="0">
                                          <p:val>
                                            <p:strVal val="1+#ppt_h/2"/>
                                          </p:val>
                                        </p:tav>
                                        <p:tav tm="100000">
                                          <p:val>
                                            <p:strVal val="#ppt_y"/>
                                          </p:val>
                                        </p:tav>
                                      </p:tavLst>
                                    </p:anim>
                                  </p:childTnLst>
                                </p:cTn>
                              </p:par>
                            </p:childTnLst>
                          </p:cTn>
                        </p:par>
                        <p:par>
                          <p:cTn id="136" fill="hold">
                            <p:stCondLst>
                              <p:cond delay="6500"/>
                            </p:stCondLst>
                            <p:childTnLst>
                              <p:par>
                                <p:cTn id="137" presetID="22" presetClass="entr" presetSubtype="2"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wipe(right)">
                                      <p:cBhvr>
                                        <p:cTn id="139"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53" grpId="0" animBg="1"/>
      <p:bldP spid="53" grpId="1" animBg="1"/>
      <p:bldP spid="54" grpId="0" animBg="1"/>
      <p:bldP spid="54" grpId="1" animBg="1"/>
      <p:bldP spid="55" grpId="0" animBg="1"/>
      <p:bldP spid="55" grpId="1" animBg="1"/>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57" grpId="0" build="p">
        <p:tmplLst>
          <p:tmpl lvl="1">
            <p:tnLst>
              <p:par>
                <p:cTn presetID="2" presetClass="entr" presetSubtype="2" decel="100000" fill="hold" nodeType="afterEffect">
                  <p:stCondLst>
                    <p:cond delay="25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P spid="59" grpId="0">
        <p:tmplLst>
          <p:tmpl>
            <p:tnLst>
              <p:par>
                <p:cTn presetID="22" presetClass="entr" presetSubtype="8"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left)">
                      <p:cBhvr>
                        <p:cTn dur="500"/>
                        <p:tgtEl>
                          <p:spTgt spid="59"/>
                        </p:tgtEl>
                      </p:cBhvr>
                    </p:animEffect>
                  </p:childTnLst>
                </p:cTn>
              </p:par>
            </p:tnLst>
          </p:tmpl>
        </p:tmplLst>
      </p:bldP>
      <p:bldP spid="60" grpId="0" build="p">
        <p:tmplLst>
          <p:tmpl lvl="1">
            <p:tnLst>
              <p:par>
                <p:cTn presetID="2" presetClass="entr" presetSubtype="2"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1+#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1" grpId="0" animBg="1"/>
      <p:bldP spid="62" grpId="0">
        <p:tmplLst>
          <p:tmpl>
            <p:tnLst>
              <p:par>
                <p:cTn presetID="22" presetClass="entr" presetSubtype="2"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wipe(right)">
                      <p:cBhvr>
                        <p:cTn dur="500"/>
                        <p:tgtEl>
                          <p:spTgt spid="62"/>
                        </p:tgtEl>
                      </p:cBhvr>
                    </p:animEffect>
                  </p:childTnLst>
                </p:cTn>
              </p:par>
            </p:tnLst>
          </p:tmpl>
        </p:tmplLst>
      </p:bldP>
      <p:bldP spid="63" grpId="0" build="p">
        <p:tmplLst>
          <p:tmpl lvl="1">
            <p:tnLst>
              <p:par>
                <p:cTn presetID="2" presetClass="entr" presetSubtype="8" decel="100000" fill="hold" nodeType="afterEffect">
                  <p:stCondLst>
                    <p:cond delay="25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0-#ppt_w/2"/>
                          </p:val>
                        </p:tav>
                        <p:tav tm="100000">
                          <p:val>
                            <p:strVal val="#ppt_x"/>
                          </p:val>
                        </p:tav>
                      </p:tavLst>
                    </p:anim>
                    <p:anim calcmode="lin" valueType="num">
                      <p:cBhvr additive="base">
                        <p:cTn dur="500" fill="hold"/>
                        <p:tgtEl>
                          <p:spTgt spid="63"/>
                        </p:tgtEl>
                        <p:attrNameLst>
                          <p:attrName>ppt_y</p:attrName>
                        </p:attrNameLst>
                      </p:cBhvr>
                      <p:tavLst>
                        <p:tav tm="0">
                          <p:val>
                            <p:strVal val="#ppt_y"/>
                          </p:val>
                        </p:tav>
                        <p:tav tm="100000">
                          <p:val>
                            <p:strVal val="#ppt_y"/>
                          </p:val>
                        </p:tav>
                      </p:tavLst>
                    </p:anim>
                  </p:childTnLst>
                </p:cTn>
              </p:par>
            </p:tnLst>
          </p:tmpl>
        </p:tmplLst>
      </p:bldP>
      <p:bldP spid="64" grpId="0" animBg="1"/>
      <p:bldP spid="68" grpId="0">
        <p:tmplLst>
          <p:tmpl>
            <p:tnLst>
              <p:par>
                <p:cTn presetID="2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right)">
                      <p:cBhvr>
                        <p:cTn dur="500"/>
                        <p:tgtEl>
                          <p:spTgt spid="68"/>
                        </p:tgtEl>
                      </p:cBhvr>
                    </p:animEffect>
                  </p:childTnLst>
                </p:cTn>
              </p:par>
            </p:tnLst>
          </p:tmpl>
        </p:tmplLst>
      </p:bldP>
      <p:bldP spid="69" grpId="0" build="p">
        <p:tmplLst>
          <p:tmpl lvl="1">
            <p:tnLst>
              <p:par>
                <p:cTn presetID="2" presetClass="entr" presetSubtype="8" decel="100000" fill="hold" nodeType="afterEffect">
                  <p:stCondLst>
                    <p:cond delay="25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500" fill="hold"/>
                        <p:tgtEl>
                          <p:spTgt spid="69"/>
                        </p:tgtEl>
                        <p:attrNameLst>
                          <p:attrName>ppt_x</p:attrName>
                        </p:attrNameLst>
                      </p:cBhvr>
                      <p:tavLst>
                        <p:tav tm="0">
                          <p:val>
                            <p:strVal val="0-#ppt_w/2"/>
                          </p:val>
                        </p:tav>
                        <p:tav tm="100000">
                          <p:val>
                            <p:strVal val="#ppt_x"/>
                          </p:val>
                        </p:tav>
                      </p:tavLst>
                    </p:anim>
                    <p:anim calcmode="lin" valueType="num">
                      <p:cBhvr additive="base">
                        <p:cTn dur="500" fill="hold"/>
                        <p:tgtEl>
                          <p:spTgt spid="69"/>
                        </p:tgtEl>
                        <p:attrNameLst>
                          <p:attrName>ppt_y</p:attrName>
                        </p:attrNameLst>
                      </p:cBhvr>
                      <p:tavLst>
                        <p:tav tm="0">
                          <p:val>
                            <p:strVal val="#ppt_y"/>
                          </p:val>
                        </p:tav>
                        <p:tav tm="100000">
                          <p:val>
                            <p:strVal val="#ppt_y"/>
                          </p:val>
                        </p:tav>
                      </p:tavLst>
                    </p:anim>
                  </p:childTnLst>
                </p:cTn>
              </p:par>
            </p:tnLst>
          </p:tmpl>
        </p:tmplLst>
      </p:bldP>
      <p:bldP spid="70" grpId="0" animBg="1"/>
      <p:bldP spid="71" grpId="0"/>
      <p:bldP spid="72" grpId="0"/>
      <p:bldP spid="73" grpId="0"/>
      <p:bldP spid="74" grpId="0"/>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 Step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7" name="山形 6"/>
          <p:cNvSpPr/>
          <p:nvPr userDrawn="1"/>
        </p:nvSpPr>
        <p:spPr>
          <a:xfrm>
            <a:off x="892704" y="4364211"/>
            <a:ext cx="4173971" cy="566057"/>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800" dirty="0">
                <a:solidFill>
                  <a:schemeClr val="bg1"/>
                </a:solidFill>
              </a:rPr>
              <a:t>01</a:t>
            </a:r>
            <a:endParaRPr kumimoji="1" lang="ja-JP" altLang="en-US" sz="2800" dirty="0">
              <a:solidFill>
                <a:schemeClr val="bg1"/>
              </a:solidFill>
            </a:endParaRPr>
          </a:p>
        </p:txBody>
      </p:sp>
      <p:sp>
        <p:nvSpPr>
          <p:cNvPr id="50" name="山形 49"/>
          <p:cNvSpPr/>
          <p:nvPr userDrawn="1"/>
        </p:nvSpPr>
        <p:spPr>
          <a:xfrm>
            <a:off x="4970029" y="4364211"/>
            <a:ext cx="4173971" cy="566057"/>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800" dirty="0">
                <a:solidFill>
                  <a:schemeClr val="bg1"/>
                </a:solidFill>
              </a:rPr>
              <a:t>02</a:t>
            </a:r>
            <a:endParaRPr kumimoji="1" lang="ja-JP" altLang="en-US" sz="2800" dirty="0">
              <a:solidFill>
                <a:schemeClr val="bg1"/>
              </a:solidFill>
            </a:endParaRPr>
          </a:p>
        </p:txBody>
      </p:sp>
      <p:sp>
        <p:nvSpPr>
          <p:cNvPr id="51" name="山形 50"/>
          <p:cNvSpPr/>
          <p:nvPr userDrawn="1"/>
        </p:nvSpPr>
        <p:spPr>
          <a:xfrm>
            <a:off x="9047354" y="4364211"/>
            <a:ext cx="4173971" cy="566057"/>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800" dirty="0">
                <a:solidFill>
                  <a:schemeClr val="bg1"/>
                </a:solidFill>
              </a:rPr>
              <a:t>03</a:t>
            </a:r>
            <a:endParaRPr kumimoji="1" lang="ja-JP" altLang="en-US" sz="2800" dirty="0">
              <a:solidFill>
                <a:schemeClr val="bg1"/>
              </a:solidFill>
            </a:endParaRPr>
          </a:p>
        </p:txBody>
      </p:sp>
      <p:sp>
        <p:nvSpPr>
          <p:cNvPr id="52" name="山形 51"/>
          <p:cNvSpPr/>
          <p:nvPr userDrawn="1"/>
        </p:nvSpPr>
        <p:spPr>
          <a:xfrm>
            <a:off x="13124679" y="4364210"/>
            <a:ext cx="4173971" cy="566057"/>
          </a:xfrm>
          <a:prstGeom prst="chevr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800" dirty="0">
                <a:solidFill>
                  <a:schemeClr val="bg1"/>
                </a:solidFill>
              </a:rPr>
              <a:t>04</a:t>
            </a:r>
            <a:endParaRPr kumimoji="1" lang="ja-JP" altLang="en-US" sz="2800" dirty="0">
              <a:solidFill>
                <a:schemeClr val="bg1"/>
              </a:solidFill>
            </a:endParaRPr>
          </a:p>
        </p:txBody>
      </p:sp>
      <p:sp>
        <p:nvSpPr>
          <p:cNvPr id="53" name="テキスト プレースホルダー 12"/>
          <p:cNvSpPr>
            <a:spLocks noGrp="1"/>
          </p:cNvSpPr>
          <p:nvPr>
            <p:ph type="body" sz="quarter" idx="12" hasCustomPrompt="1"/>
          </p:nvPr>
        </p:nvSpPr>
        <p:spPr>
          <a:xfrm>
            <a:off x="892704" y="5082981"/>
            <a:ext cx="3928885" cy="3149248"/>
          </a:xfrm>
        </p:spPr>
        <p:txBody>
          <a:bodyPr>
            <a:normAutofit/>
          </a:bodyPr>
          <a:lstStyle>
            <a:lvl1pPr marL="342900" indent="-342900" algn="l">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54" name="テキスト プレースホルダー 12"/>
          <p:cNvSpPr>
            <a:spLocks noGrp="1"/>
          </p:cNvSpPr>
          <p:nvPr>
            <p:ph type="body" sz="quarter" idx="14" hasCustomPrompt="1"/>
          </p:nvPr>
        </p:nvSpPr>
        <p:spPr>
          <a:xfrm>
            <a:off x="892704" y="2713221"/>
            <a:ext cx="3928885" cy="1464805"/>
          </a:xfrm>
        </p:spPr>
        <p:txBody>
          <a:bodyPr anchor="b">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5" name="テキスト プレースホルダー 12"/>
          <p:cNvSpPr>
            <a:spLocks noGrp="1"/>
          </p:cNvSpPr>
          <p:nvPr>
            <p:ph type="body" sz="quarter" idx="15" hasCustomPrompt="1"/>
          </p:nvPr>
        </p:nvSpPr>
        <p:spPr>
          <a:xfrm>
            <a:off x="4970029" y="5082981"/>
            <a:ext cx="3928885" cy="3149248"/>
          </a:xfrm>
        </p:spPr>
        <p:txBody>
          <a:bodyPr>
            <a:normAutofit/>
          </a:bodyPr>
          <a:lstStyle>
            <a:lvl1pPr marL="342900" indent="-342900" algn="l">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56" name="テキスト プレースホルダー 12"/>
          <p:cNvSpPr>
            <a:spLocks noGrp="1"/>
          </p:cNvSpPr>
          <p:nvPr>
            <p:ph type="body" sz="quarter" idx="16" hasCustomPrompt="1"/>
          </p:nvPr>
        </p:nvSpPr>
        <p:spPr>
          <a:xfrm>
            <a:off x="4970029" y="2713221"/>
            <a:ext cx="3928885" cy="1464805"/>
          </a:xfrm>
        </p:spPr>
        <p:txBody>
          <a:bodyPr anchor="b">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7" name="テキスト プレースホルダー 12"/>
          <p:cNvSpPr>
            <a:spLocks noGrp="1"/>
          </p:cNvSpPr>
          <p:nvPr>
            <p:ph type="body" sz="quarter" idx="17" hasCustomPrompt="1"/>
          </p:nvPr>
        </p:nvSpPr>
        <p:spPr>
          <a:xfrm>
            <a:off x="9047354" y="5082981"/>
            <a:ext cx="3928885" cy="3149248"/>
          </a:xfrm>
        </p:spPr>
        <p:txBody>
          <a:bodyPr>
            <a:normAutofit/>
          </a:bodyPr>
          <a:lstStyle>
            <a:lvl1pPr marL="342900" indent="-342900" algn="l">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58" name="テキスト プレースホルダー 12"/>
          <p:cNvSpPr>
            <a:spLocks noGrp="1"/>
          </p:cNvSpPr>
          <p:nvPr>
            <p:ph type="body" sz="quarter" idx="18" hasCustomPrompt="1"/>
          </p:nvPr>
        </p:nvSpPr>
        <p:spPr>
          <a:xfrm>
            <a:off x="9047354" y="2713221"/>
            <a:ext cx="3928885" cy="1464805"/>
          </a:xfrm>
        </p:spPr>
        <p:txBody>
          <a:bodyPr anchor="b">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9" name="テキスト プレースホルダー 12"/>
          <p:cNvSpPr>
            <a:spLocks noGrp="1"/>
          </p:cNvSpPr>
          <p:nvPr>
            <p:ph type="body" sz="quarter" idx="19" hasCustomPrompt="1"/>
          </p:nvPr>
        </p:nvSpPr>
        <p:spPr>
          <a:xfrm>
            <a:off x="13124679" y="5082981"/>
            <a:ext cx="3928885" cy="3149248"/>
          </a:xfrm>
        </p:spPr>
        <p:txBody>
          <a:bodyPr>
            <a:normAutofit/>
          </a:bodyPr>
          <a:lstStyle>
            <a:lvl1pPr marL="342900" indent="-342900" algn="l">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60" name="テキスト プレースホルダー 12"/>
          <p:cNvSpPr>
            <a:spLocks noGrp="1"/>
          </p:cNvSpPr>
          <p:nvPr>
            <p:ph type="body" sz="quarter" idx="20" hasCustomPrompt="1"/>
          </p:nvPr>
        </p:nvSpPr>
        <p:spPr>
          <a:xfrm>
            <a:off x="13124679" y="2713221"/>
            <a:ext cx="3928885" cy="1464805"/>
          </a:xfrm>
        </p:spPr>
        <p:txBody>
          <a:bodyPr anchor="b">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1587453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0-#ppt_w/2"/>
                                          </p:val>
                                        </p:tav>
                                        <p:tav tm="100000">
                                          <p:val>
                                            <p:strVal val="#ppt_x"/>
                                          </p:val>
                                        </p:tav>
                                      </p:tavLst>
                                    </p:anim>
                                    <p:anim calcmode="lin" valueType="num">
                                      <p:cBhvr additive="base">
                                        <p:cTn id="8" dur="750" fill="hold"/>
                                        <p:tgtEl>
                                          <p:spTgt spid="7"/>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54">
                                            <p:txEl>
                                              <p:pRg st="0" end="0"/>
                                            </p:txEl>
                                          </p:spTgt>
                                        </p:tgtEl>
                                        <p:attrNameLst>
                                          <p:attrName>style.visibility</p:attrName>
                                        </p:attrNameLst>
                                      </p:cBhvr>
                                      <p:to>
                                        <p:strVal val="visible"/>
                                      </p:to>
                                    </p:set>
                                    <p:anim calcmode="lin" valueType="num">
                                      <p:cBhvr additive="base">
                                        <p:cTn id="11" dur="75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12" dur="750" fill="hold"/>
                                        <p:tgtEl>
                                          <p:spTgt spid="54">
                                            <p:txEl>
                                              <p:pRg st="0" end="0"/>
                                            </p:txEl>
                                          </p:spTgt>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2" presetClass="entr" presetSubtype="8" fill="hold" grpId="0" nodeType="afterEffect">
                                  <p:stCondLst>
                                    <p:cond delay="0"/>
                                  </p:stCondLst>
                                  <p:childTnLst>
                                    <p:set>
                                      <p:cBhvr>
                                        <p:cTn id="15" dur="1" fill="hold">
                                          <p:stCondLst>
                                            <p:cond delay="0"/>
                                          </p:stCondLst>
                                        </p:cTn>
                                        <p:tgtEl>
                                          <p:spTgt spid="53">
                                            <p:txEl>
                                              <p:pRg st="0" end="0"/>
                                            </p:txEl>
                                          </p:spTgt>
                                        </p:tgtEl>
                                        <p:attrNameLst>
                                          <p:attrName>style.visibility</p:attrName>
                                        </p:attrNameLst>
                                      </p:cBhvr>
                                      <p:to>
                                        <p:strVal val="visible"/>
                                      </p:to>
                                    </p:set>
                                    <p:animEffect transition="in" filter="wipe(left)">
                                      <p:cBhvr>
                                        <p:cTn id="16" dur="500"/>
                                        <p:tgtEl>
                                          <p:spTgt spid="53">
                                            <p:txEl>
                                              <p:pRg st="0" end="0"/>
                                            </p:txEl>
                                          </p:spTgt>
                                        </p:tgtEl>
                                      </p:cBhvr>
                                    </p:animEffect>
                                  </p:childTnLst>
                                </p:cTn>
                              </p:par>
                            </p:childTnLst>
                          </p:cTn>
                        </p:par>
                        <p:par>
                          <p:cTn id="17" fill="hold">
                            <p:stCondLst>
                              <p:cond delay="1250"/>
                            </p:stCondLst>
                            <p:childTnLst>
                              <p:par>
                                <p:cTn id="18" presetID="2" presetClass="entr" presetSubtype="8" decel="100000" fill="hold" grpId="0" nodeType="afterEffect">
                                  <p:stCondLst>
                                    <p:cond delay="250"/>
                                  </p:stCondLst>
                                  <p:childTnLst>
                                    <p:set>
                                      <p:cBhvr>
                                        <p:cTn id="19" dur="1" fill="hold">
                                          <p:stCondLst>
                                            <p:cond delay="0"/>
                                          </p:stCondLst>
                                        </p:cTn>
                                        <p:tgtEl>
                                          <p:spTgt spid="50"/>
                                        </p:tgtEl>
                                        <p:attrNameLst>
                                          <p:attrName>style.visibility</p:attrName>
                                        </p:attrNameLst>
                                      </p:cBhvr>
                                      <p:to>
                                        <p:strVal val="visible"/>
                                      </p:to>
                                    </p:set>
                                    <p:anim calcmode="lin" valueType="num">
                                      <p:cBhvr additive="base">
                                        <p:cTn id="20" dur="750" fill="hold"/>
                                        <p:tgtEl>
                                          <p:spTgt spid="50"/>
                                        </p:tgtEl>
                                        <p:attrNameLst>
                                          <p:attrName>ppt_x</p:attrName>
                                        </p:attrNameLst>
                                      </p:cBhvr>
                                      <p:tavLst>
                                        <p:tav tm="0">
                                          <p:val>
                                            <p:strVal val="0-#ppt_w/2"/>
                                          </p:val>
                                        </p:tav>
                                        <p:tav tm="100000">
                                          <p:val>
                                            <p:strVal val="#ppt_x"/>
                                          </p:val>
                                        </p:tav>
                                      </p:tavLst>
                                    </p:anim>
                                    <p:anim calcmode="lin" valueType="num">
                                      <p:cBhvr additive="base">
                                        <p:cTn id="21" dur="750" fill="hold"/>
                                        <p:tgtEl>
                                          <p:spTgt spid="50"/>
                                        </p:tgtEl>
                                        <p:attrNameLst>
                                          <p:attrName>ppt_y</p:attrName>
                                        </p:attrNameLst>
                                      </p:cBhvr>
                                      <p:tavLst>
                                        <p:tav tm="0">
                                          <p:val>
                                            <p:strVal val="#ppt_y"/>
                                          </p:val>
                                        </p:tav>
                                        <p:tav tm="100000">
                                          <p:val>
                                            <p:strVal val="#ppt_y"/>
                                          </p:val>
                                        </p:tav>
                                      </p:tavLst>
                                    </p:anim>
                                  </p:childTnLst>
                                </p:cTn>
                              </p:par>
                              <p:par>
                                <p:cTn id="22" presetID="2" presetClass="entr" presetSubtype="1" decel="100000" fill="hold" grpId="0" nodeType="withEffect">
                                  <p:stCondLst>
                                    <p:cond delay="250"/>
                                  </p:stCondLst>
                                  <p:childTnLst>
                                    <p:set>
                                      <p:cBhvr>
                                        <p:cTn id="23" dur="1" fill="hold">
                                          <p:stCondLst>
                                            <p:cond delay="0"/>
                                          </p:stCondLst>
                                        </p:cTn>
                                        <p:tgtEl>
                                          <p:spTgt spid="56">
                                            <p:txEl>
                                              <p:pRg st="0" end="0"/>
                                            </p:txEl>
                                          </p:spTgt>
                                        </p:tgtEl>
                                        <p:attrNameLst>
                                          <p:attrName>style.visibility</p:attrName>
                                        </p:attrNameLst>
                                      </p:cBhvr>
                                      <p:to>
                                        <p:strVal val="visible"/>
                                      </p:to>
                                    </p:set>
                                    <p:anim calcmode="lin" valueType="num">
                                      <p:cBhvr additive="base">
                                        <p:cTn id="24" dur="75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25" dur="750" fill="hold"/>
                                        <p:tgtEl>
                                          <p:spTgt spid="56">
                                            <p:txEl>
                                              <p:pRg st="0" end="0"/>
                                            </p:txEl>
                                          </p:spTgt>
                                        </p:tgtEl>
                                        <p:attrNameLst>
                                          <p:attrName>ppt_y</p:attrName>
                                        </p:attrNameLst>
                                      </p:cBhvr>
                                      <p:tavLst>
                                        <p:tav tm="0">
                                          <p:val>
                                            <p:strVal val="0-#ppt_h/2"/>
                                          </p:val>
                                        </p:tav>
                                        <p:tav tm="100000">
                                          <p:val>
                                            <p:strVal val="#ppt_y"/>
                                          </p:val>
                                        </p:tav>
                                      </p:tavLst>
                                    </p:anim>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5">
                                            <p:txEl>
                                              <p:pRg st="0" end="0"/>
                                            </p:txEl>
                                          </p:spTgt>
                                        </p:tgtEl>
                                        <p:attrNameLst>
                                          <p:attrName>style.visibility</p:attrName>
                                        </p:attrNameLst>
                                      </p:cBhvr>
                                      <p:to>
                                        <p:strVal val="visible"/>
                                      </p:to>
                                    </p:set>
                                    <p:animEffect transition="in" filter="wipe(left)">
                                      <p:cBhvr>
                                        <p:cTn id="29" dur="500"/>
                                        <p:tgtEl>
                                          <p:spTgt spid="55">
                                            <p:txEl>
                                              <p:pRg st="0" end="0"/>
                                            </p:txEl>
                                          </p:spTgt>
                                        </p:tgtEl>
                                      </p:cBhvr>
                                    </p:animEffect>
                                  </p:childTnLst>
                                </p:cTn>
                              </p:par>
                            </p:childTnLst>
                          </p:cTn>
                        </p:par>
                        <p:par>
                          <p:cTn id="30" fill="hold">
                            <p:stCondLst>
                              <p:cond delay="2750"/>
                            </p:stCondLst>
                            <p:childTnLst>
                              <p:par>
                                <p:cTn id="31" presetID="2" presetClass="entr" presetSubtype="8" decel="100000" fill="hold" grpId="0" nodeType="afterEffect">
                                  <p:stCondLst>
                                    <p:cond delay="250"/>
                                  </p:stCondLst>
                                  <p:childTnLst>
                                    <p:set>
                                      <p:cBhvr>
                                        <p:cTn id="32" dur="1" fill="hold">
                                          <p:stCondLst>
                                            <p:cond delay="0"/>
                                          </p:stCondLst>
                                        </p:cTn>
                                        <p:tgtEl>
                                          <p:spTgt spid="51"/>
                                        </p:tgtEl>
                                        <p:attrNameLst>
                                          <p:attrName>style.visibility</p:attrName>
                                        </p:attrNameLst>
                                      </p:cBhvr>
                                      <p:to>
                                        <p:strVal val="visible"/>
                                      </p:to>
                                    </p:set>
                                    <p:anim calcmode="lin" valueType="num">
                                      <p:cBhvr additive="base">
                                        <p:cTn id="33" dur="750" fill="hold"/>
                                        <p:tgtEl>
                                          <p:spTgt spid="51"/>
                                        </p:tgtEl>
                                        <p:attrNameLst>
                                          <p:attrName>ppt_x</p:attrName>
                                        </p:attrNameLst>
                                      </p:cBhvr>
                                      <p:tavLst>
                                        <p:tav tm="0">
                                          <p:val>
                                            <p:strVal val="0-#ppt_w/2"/>
                                          </p:val>
                                        </p:tav>
                                        <p:tav tm="100000">
                                          <p:val>
                                            <p:strVal val="#ppt_x"/>
                                          </p:val>
                                        </p:tav>
                                      </p:tavLst>
                                    </p:anim>
                                    <p:anim calcmode="lin" valueType="num">
                                      <p:cBhvr additive="base">
                                        <p:cTn id="34" dur="750" fill="hold"/>
                                        <p:tgtEl>
                                          <p:spTgt spid="51"/>
                                        </p:tgtEl>
                                        <p:attrNameLst>
                                          <p:attrName>ppt_y</p:attrName>
                                        </p:attrNameLst>
                                      </p:cBhvr>
                                      <p:tavLst>
                                        <p:tav tm="0">
                                          <p:val>
                                            <p:strVal val="#ppt_y"/>
                                          </p:val>
                                        </p:tav>
                                        <p:tav tm="100000">
                                          <p:val>
                                            <p:strVal val="#ppt_y"/>
                                          </p:val>
                                        </p:tav>
                                      </p:tavLst>
                                    </p:anim>
                                  </p:childTnLst>
                                </p:cTn>
                              </p:par>
                              <p:par>
                                <p:cTn id="35" presetID="2" presetClass="entr" presetSubtype="1" decel="100000" fill="hold" grpId="0" nodeType="withEffect">
                                  <p:stCondLst>
                                    <p:cond delay="250"/>
                                  </p:stCondLst>
                                  <p:childTnLst>
                                    <p:set>
                                      <p:cBhvr>
                                        <p:cTn id="36" dur="1" fill="hold">
                                          <p:stCondLst>
                                            <p:cond delay="0"/>
                                          </p:stCondLst>
                                        </p:cTn>
                                        <p:tgtEl>
                                          <p:spTgt spid="58">
                                            <p:txEl>
                                              <p:pRg st="0" end="0"/>
                                            </p:txEl>
                                          </p:spTgt>
                                        </p:tgtEl>
                                        <p:attrNameLst>
                                          <p:attrName>style.visibility</p:attrName>
                                        </p:attrNameLst>
                                      </p:cBhvr>
                                      <p:to>
                                        <p:strVal val="visible"/>
                                      </p:to>
                                    </p:set>
                                    <p:anim calcmode="lin" valueType="num">
                                      <p:cBhvr additive="base">
                                        <p:cTn id="37" dur="75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38" dur="750" fill="hold"/>
                                        <p:tgtEl>
                                          <p:spTgt spid="58">
                                            <p:txEl>
                                              <p:pRg st="0" end="0"/>
                                            </p:txEl>
                                          </p:spTgt>
                                        </p:tgtEl>
                                        <p:attrNameLst>
                                          <p:attrName>ppt_y</p:attrName>
                                        </p:attrNameLst>
                                      </p:cBhvr>
                                      <p:tavLst>
                                        <p:tav tm="0">
                                          <p:val>
                                            <p:strVal val="0-#ppt_h/2"/>
                                          </p:val>
                                        </p:tav>
                                        <p:tav tm="100000">
                                          <p:val>
                                            <p:strVal val="#ppt_y"/>
                                          </p:val>
                                        </p:tav>
                                      </p:tavLst>
                                    </p:anim>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57">
                                            <p:txEl>
                                              <p:pRg st="0" end="0"/>
                                            </p:txEl>
                                          </p:spTgt>
                                        </p:tgtEl>
                                        <p:attrNameLst>
                                          <p:attrName>style.visibility</p:attrName>
                                        </p:attrNameLst>
                                      </p:cBhvr>
                                      <p:to>
                                        <p:strVal val="visible"/>
                                      </p:to>
                                    </p:set>
                                    <p:animEffect transition="in" filter="wipe(left)">
                                      <p:cBhvr>
                                        <p:cTn id="42" dur="500"/>
                                        <p:tgtEl>
                                          <p:spTgt spid="57">
                                            <p:txEl>
                                              <p:pRg st="0" end="0"/>
                                            </p:txEl>
                                          </p:spTgt>
                                        </p:tgtEl>
                                      </p:cBhvr>
                                    </p:animEffect>
                                  </p:childTnLst>
                                </p:cTn>
                              </p:par>
                            </p:childTnLst>
                          </p:cTn>
                        </p:par>
                        <p:par>
                          <p:cTn id="43" fill="hold">
                            <p:stCondLst>
                              <p:cond delay="4250"/>
                            </p:stCondLst>
                            <p:childTnLst>
                              <p:par>
                                <p:cTn id="44" presetID="2" presetClass="entr" presetSubtype="8" decel="100000" fill="hold" grpId="0" nodeType="afterEffect">
                                  <p:stCondLst>
                                    <p:cond delay="250"/>
                                  </p:stCondLst>
                                  <p:childTnLst>
                                    <p:set>
                                      <p:cBhvr>
                                        <p:cTn id="45" dur="1" fill="hold">
                                          <p:stCondLst>
                                            <p:cond delay="0"/>
                                          </p:stCondLst>
                                        </p:cTn>
                                        <p:tgtEl>
                                          <p:spTgt spid="52"/>
                                        </p:tgtEl>
                                        <p:attrNameLst>
                                          <p:attrName>style.visibility</p:attrName>
                                        </p:attrNameLst>
                                      </p:cBhvr>
                                      <p:to>
                                        <p:strVal val="visible"/>
                                      </p:to>
                                    </p:set>
                                    <p:anim calcmode="lin" valueType="num">
                                      <p:cBhvr additive="base">
                                        <p:cTn id="46" dur="750" fill="hold"/>
                                        <p:tgtEl>
                                          <p:spTgt spid="52"/>
                                        </p:tgtEl>
                                        <p:attrNameLst>
                                          <p:attrName>ppt_x</p:attrName>
                                        </p:attrNameLst>
                                      </p:cBhvr>
                                      <p:tavLst>
                                        <p:tav tm="0">
                                          <p:val>
                                            <p:strVal val="0-#ppt_w/2"/>
                                          </p:val>
                                        </p:tav>
                                        <p:tav tm="100000">
                                          <p:val>
                                            <p:strVal val="#ppt_x"/>
                                          </p:val>
                                        </p:tav>
                                      </p:tavLst>
                                    </p:anim>
                                    <p:anim calcmode="lin" valueType="num">
                                      <p:cBhvr additive="base">
                                        <p:cTn id="47" dur="750" fill="hold"/>
                                        <p:tgtEl>
                                          <p:spTgt spid="52"/>
                                        </p:tgtEl>
                                        <p:attrNameLst>
                                          <p:attrName>ppt_y</p:attrName>
                                        </p:attrNameLst>
                                      </p:cBhvr>
                                      <p:tavLst>
                                        <p:tav tm="0">
                                          <p:val>
                                            <p:strVal val="#ppt_y"/>
                                          </p:val>
                                        </p:tav>
                                        <p:tav tm="100000">
                                          <p:val>
                                            <p:strVal val="#ppt_y"/>
                                          </p:val>
                                        </p:tav>
                                      </p:tavLst>
                                    </p:anim>
                                  </p:childTnLst>
                                </p:cTn>
                              </p:par>
                              <p:par>
                                <p:cTn id="48" presetID="2" presetClass="entr" presetSubtype="1" decel="100000" fill="hold" grpId="0" nodeType="withEffect">
                                  <p:stCondLst>
                                    <p:cond delay="250"/>
                                  </p:stCondLst>
                                  <p:childTnLst>
                                    <p:set>
                                      <p:cBhvr>
                                        <p:cTn id="49" dur="1" fill="hold">
                                          <p:stCondLst>
                                            <p:cond delay="0"/>
                                          </p:stCondLst>
                                        </p:cTn>
                                        <p:tgtEl>
                                          <p:spTgt spid="60">
                                            <p:txEl>
                                              <p:pRg st="0" end="0"/>
                                            </p:txEl>
                                          </p:spTgt>
                                        </p:tgtEl>
                                        <p:attrNameLst>
                                          <p:attrName>style.visibility</p:attrName>
                                        </p:attrNameLst>
                                      </p:cBhvr>
                                      <p:to>
                                        <p:strVal val="visible"/>
                                      </p:to>
                                    </p:set>
                                    <p:anim calcmode="lin" valueType="num">
                                      <p:cBhvr additive="base">
                                        <p:cTn id="50" dur="75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51" dur="750" fill="hold"/>
                                        <p:tgtEl>
                                          <p:spTgt spid="60">
                                            <p:txEl>
                                              <p:pRg st="0" end="0"/>
                                            </p:txEl>
                                          </p:spTgt>
                                        </p:tgtEl>
                                        <p:attrNameLst>
                                          <p:attrName>ppt_y</p:attrName>
                                        </p:attrNameLst>
                                      </p:cBhvr>
                                      <p:tavLst>
                                        <p:tav tm="0">
                                          <p:val>
                                            <p:strVal val="0-#ppt_h/2"/>
                                          </p:val>
                                        </p:tav>
                                        <p:tav tm="100000">
                                          <p:val>
                                            <p:strVal val="#ppt_y"/>
                                          </p:val>
                                        </p:tav>
                                      </p:tavLst>
                                    </p:anim>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59">
                                            <p:txEl>
                                              <p:pRg st="0" end="0"/>
                                            </p:txEl>
                                          </p:spTgt>
                                        </p:tgtEl>
                                        <p:attrNameLst>
                                          <p:attrName>style.visibility</p:attrName>
                                        </p:attrNameLst>
                                      </p:cBhvr>
                                      <p:to>
                                        <p:strVal val="visible"/>
                                      </p:to>
                                    </p:set>
                                    <p:animEffect transition="in" filter="wipe(left)">
                                      <p:cBhvr>
                                        <p:cTn id="55" dur="500"/>
                                        <p:tgtEl>
                                          <p:spTgt spid="5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0" grpId="0" animBg="1"/>
      <p:bldP spid="51" grpId="0" animBg="1"/>
      <p:bldP spid="52" grpId="0" animBg="1"/>
      <p:bldP spid="53" grpId="0" build="p">
        <p:tmplLst>
          <p:tmpl lvl="1">
            <p:tnLst>
              <p:par>
                <p:cTn presetID="2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wipe(left)">
                      <p:cBhvr>
                        <p:cTn dur="500"/>
                        <p:tgtEl>
                          <p:spTgt spid="53"/>
                        </p:tgtEl>
                      </p:cBhvr>
                    </p:animEffect>
                  </p:childTnLst>
                </p:cTn>
              </p:par>
            </p:tnLst>
          </p:tmpl>
        </p:tmplLst>
      </p:bldP>
      <p:bldP spid="54" grpId="0" build="p">
        <p:tmplLst>
          <p:tmpl lvl="1">
            <p:tnLst>
              <p:par>
                <p:cTn presetID="2" presetClass="entr" presetSubtype="1" decel="100000" fill="hold" nodeType="with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750" fill="hold"/>
                        <p:tgtEl>
                          <p:spTgt spid="54"/>
                        </p:tgtEl>
                        <p:attrNameLst>
                          <p:attrName>ppt_x</p:attrName>
                        </p:attrNameLst>
                      </p:cBhvr>
                      <p:tavLst>
                        <p:tav tm="0">
                          <p:val>
                            <p:strVal val="#ppt_x"/>
                          </p:val>
                        </p:tav>
                        <p:tav tm="100000">
                          <p:val>
                            <p:strVal val="#ppt_x"/>
                          </p:val>
                        </p:tav>
                      </p:tavLst>
                    </p:anim>
                    <p:anim calcmode="lin" valueType="num">
                      <p:cBhvr additive="base">
                        <p:cTn dur="750" fill="hold"/>
                        <p:tgtEl>
                          <p:spTgt spid="54"/>
                        </p:tgtEl>
                        <p:attrNameLst>
                          <p:attrName>ppt_y</p:attrName>
                        </p:attrNameLst>
                      </p:cBhvr>
                      <p:tavLst>
                        <p:tav tm="0">
                          <p:val>
                            <p:strVal val="0-#ppt_h/2"/>
                          </p:val>
                        </p:tav>
                        <p:tav tm="100000">
                          <p:val>
                            <p:strVal val="#ppt_y"/>
                          </p:val>
                        </p:tav>
                      </p:tavLst>
                    </p:anim>
                  </p:childTnLst>
                </p:cTn>
              </p:par>
            </p:tnLst>
          </p:tmpl>
        </p:tmplLst>
      </p:bldP>
      <p:bldP spid="55" grpId="0" build="p">
        <p:tmplLst>
          <p:tmpl lvl="1">
            <p:tnLst>
              <p:par>
                <p:cTn presetID="22" presetClass="entr" presetSubtype="8"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P spid="56" grpId="0" build="p">
        <p:tmplLst>
          <p:tmpl lvl="1">
            <p:tnLst>
              <p:par>
                <p:cTn presetID="2" presetClass="entr" presetSubtype="1" decel="100000" fill="hold" nodeType="withEffect">
                  <p:stCondLst>
                    <p:cond delay="25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750" fill="hold"/>
                        <p:tgtEl>
                          <p:spTgt spid="56"/>
                        </p:tgtEl>
                        <p:attrNameLst>
                          <p:attrName>ppt_x</p:attrName>
                        </p:attrNameLst>
                      </p:cBhvr>
                      <p:tavLst>
                        <p:tav tm="0">
                          <p:val>
                            <p:strVal val="#ppt_x"/>
                          </p:val>
                        </p:tav>
                        <p:tav tm="100000">
                          <p:val>
                            <p:strVal val="#ppt_x"/>
                          </p:val>
                        </p:tav>
                      </p:tavLst>
                    </p:anim>
                    <p:anim calcmode="lin" valueType="num">
                      <p:cBhvr additive="base">
                        <p:cTn dur="750" fill="hold"/>
                        <p:tgtEl>
                          <p:spTgt spid="56"/>
                        </p:tgtEl>
                        <p:attrNameLst>
                          <p:attrName>ppt_y</p:attrName>
                        </p:attrNameLst>
                      </p:cBhvr>
                      <p:tavLst>
                        <p:tav tm="0">
                          <p:val>
                            <p:strVal val="0-#ppt_h/2"/>
                          </p:val>
                        </p:tav>
                        <p:tav tm="100000">
                          <p:val>
                            <p:strVal val="#ppt_y"/>
                          </p:val>
                        </p:tav>
                      </p:tavLst>
                    </p:anim>
                  </p:childTnLst>
                </p:cTn>
              </p:par>
            </p:tnLst>
          </p:tmpl>
        </p:tmplLst>
      </p:bldP>
      <p:bldP spid="57" grpId="0" build="p">
        <p:tmplLst>
          <p:tmpl lvl="1">
            <p:tnLst>
              <p:par>
                <p:cTn presetID="22" presetClass="entr" presetSubtype="8"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wipe(left)">
                      <p:cBhvr>
                        <p:cTn dur="500"/>
                        <p:tgtEl>
                          <p:spTgt spid="57"/>
                        </p:tgtEl>
                      </p:cBhvr>
                    </p:animEffect>
                  </p:childTnLst>
                </p:cTn>
              </p:par>
            </p:tnLst>
          </p:tmpl>
        </p:tmplLst>
      </p:bldP>
      <p:bldP spid="58" grpId="0" build="p">
        <p:tmplLst>
          <p:tmpl lvl="1">
            <p:tnLst>
              <p:par>
                <p:cTn presetID="2" presetClass="entr" presetSubtype="1" decel="100000" fill="hold" nodeType="withEffect">
                  <p:stCondLst>
                    <p:cond delay="25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750" fill="hold"/>
                        <p:tgtEl>
                          <p:spTgt spid="58"/>
                        </p:tgtEl>
                        <p:attrNameLst>
                          <p:attrName>ppt_x</p:attrName>
                        </p:attrNameLst>
                      </p:cBhvr>
                      <p:tavLst>
                        <p:tav tm="0">
                          <p:val>
                            <p:strVal val="#ppt_x"/>
                          </p:val>
                        </p:tav>
                        <p:tav tm="100000">
                          <p:val>
                            <p:strVal val="#ppt_x"/>
                          </p:val>
                        </p:tav>
                      </p:tavLst>
                    </p:anim>
                    <p:anim calcmode="lin" valueType="num">
                      <p:cBhvr additive="base">
                        <p:cTn dur="750" fill="hold"/>
                        <p:tgtEl>
                          <p:spTgt spid="58"/>
                        </p:tgtEl>
                        <p:attrNameLst>
                          <p:attrName>ppt_y</p:attrName>
                        </p:attrNameLst>
                      </p:cBhvr>
                      <p:tavLst>
                        <p:tav tm="0">
                          <p:val>
                            <p:strVal val="0-#ppt_h/2"/>
                          </p:val>
                        </p:tav>
                        <p:tav tm="100000">
                          <p:val>
                            <p:strVal val="#ppt_y"/>
                          </p:val>
                        </p:tav>
                      </p:tavLst>
                    </p:anim>
                  </p:childTnLst>
                </p:cTn>
              </p:par>
            </p:tnLst>
          </p:tmpl>
        </p:tmplLst>
      </p:bldP>
      <p:bldP spid="59" grpId="0" build="p">
        <p:tmplLst>
          <p:tmpl lvl="1">
            <p:tnLst>
              <p:par>
                <p:cTn presetID="22" presetClass="entr" presetSubtype="8"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left)">
                      <p:cBhvr>
                        <p:cTn dur="500"/>
                        <p:tgtEl>
                          <p:spTgt spid="59"/>
                        </p:tgtEl>
                      </p:cBhvr>
                    </p:animEffect>
                  </p:childTnLst>
                </p:cTn>
              </p:par>
            </p:tnLst>
          </p:tmpl>
        </p:tmplLst>
      </p:bldP>
      <p:bldP spid="60" grpId="0" build="p">
        <p:tmplLst>
          <p:tmpl lvl="1">
            <p:tnLst>
              <p:par>
                <p:cTn presetID="2" presetClass="entr" presetSubtype="1" decel="100000" fill="hold" nodeType="with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750" fill="hold"/>
                        <p:tgtEl>
                          <p:spTgt spid="60"/>
                        </p:tgtEl>
                        <p:attrNameLst>
                          <p:attrName>ppt_x</p:attrName>
                        </p:attrNameLst>
                      </p:cBhvr>
                      <p:tavLst>
                        <p:tav tm="0">
                          <p:val>
                            <p:strVal val="#ppt_x"/>
                          </p:val>
                        </p:tav>
                        <p:tav tm="100000">
                          <p:val>
                            <p:strVal val="#ppt_x"/>
                          </p:val>
                        </p:tav>
                      </p:tavLst>
                    </p:anim>
                    <p:anim calcmode="lin" valueType="num">
                      <p:cBhvr additive="base">
                        <p:cTn dur="750" fill="hold"/>
                        <p:tgtEl>
                          <p:spTgt spid="60"/>
                        </p:tgtEl>
                        <p:attrNameLst>
                          <p:attrName>ppt_y</p:attrName>
                        </p:attrNameLst>
                      </p:cBhvr>
                      <p:tavLst>
                        <p:tav tm="0">
                          <p:val>
                            <p:strVal val="0-#ppt_h/2"/>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Storategy">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33" name="円/楕円 30"/>
          <p:cNvSpPr/>
          <p:nvPr userDrawn="1"/>
        </p:nvSpPr>
        <p:spPr>
          <a:xfrm>
            <a:off x="8506495" y="5688869"/>
            <a:ext cx="1275009" cy="3502148"/>
          </a:xfrm>
          <a:custGeom>
            <a:avLst/>
            <a:gdLst/>
            <a:ahLst/>
            <a:cxnLst/>
            <a:rect l="l" t="t" r="r" b="b"/>
            <a:pathLst>
              <a:path w="1104899" h="3034897">
                <a:moveTo>
                  <a:pt x="183061" y="452441"/>
                </a:moveTo>
                <a:lnTo>
                  <a:pt x="202039" y="456272"/>
                </a:lnTo>
                <a:cubicBezTo>
                  <a:pt x="206033" y="453928"/>
                  <a:pt x="210452" y="453407"/>
                  <a:pt x="214967" y="453259"/>
                </a:cubicBezTo>
                <a:cubicBezTo>
                  <a:pt x="238093" y="484350"/>
                  <a:pt x="275364" y="503415"/>
                  <a:pt x="317087" y="503415"/>
                </a:cubicBezTo>
                <a:cubicBezTo>
                  <a:pt x="359170" y="503415"/>
                  <a:pt x="396722" y="484021"/>
                  <a:pt x="419760" y="452441"/>
                </a:cubicBezTo>
                <a:lnTo>
                  <a:pt x="446511" y="452441"/>
                </a:lnTo>
                <a:cubicBezTo>
                  <a:pt x="469549" y="484021"/>
                  <a:pt x="507100" y="503415"/>
                  <a:pt x="549182" y="503415"/>
                </a:cubicBezTo>
                <a:cubicBezTo>
                  <a:pt x="591264" y="503415"/>
                  <a:pt x="628817" y="484021"/>
                  <a:pt x="651855" y="452441"/>
                </a:cubicBezTo>
                <a:lnTo>
                  <a:pt x="685142" y="452441"/>
                </a:lnTo>
                <a:cubicBezTo>
                  <a:pt x="708180" y="484021"/>
                  <a:pt x="745733" y="503416"/>
                  <a:pt x="787815" y="503416"/>
                </a:cubicBezTo>
                <a:lnTo>
                  <a:pt x="837422" y="492397"/>
                </a:lnTo>
                <a:lnTo>
                  <a:pt x="848931" y="487050"/>
                </a:lnTo>
                <a:cubicBezTo>
                  <a:pt x="864198" y="480284"/>
                  <a:pt x="877135" y="469629"/>
                  <a:pt x="887585" y="456745"/>
                </a:cubicBezTo>
                <a:lnTo>
                  <a:pt x="889654" y="457620"/>
                </a:lnTo>
                <a:cubicBezTo>
                  <a:pt x="897429" y="453526"/>
                  <a:pt x="906239" y="452441"/>
                  <a:pt x="915302" y="452441"/>
                </a:cubicBezTo>
                <a:cubicBezTo>
                  <a:pt x="976685" y="452441"/>
                  <a:pt x="1026445" y="502202"/>
                  <a:pt x="1026445" y="563585"/>
                </a:cubicBezTo>
                <a:cubicBezTo>
                  <a:pt x="1026445" y="609396"/>
                  <a:pt x="998729" y="648734"/>
                  <a:pt x="959102" y="665631"/>
                </a:cubicBezTo>
                <a:cubicBezTo>
                  <a:pt x="841569" y="804451"/>
                  <a:pt x="762079" y="1001460"/>
                  <a:pt x="743903" y="1223908"/>
                </a:cubicBezTo>
                <a:lnTo>
                  <a:pt x="840117" y="1223908"/>
                </a:lnTo>
                <a:cubicBezTo>
                  <a:pt x="885252" y="1223908"/>
                  <a:pt x="921841" y="1260497"/>
                  <a:pt x="921841" y="1305632"/>
                </a:cubicBezTo>
                <a:lnTo>
                  <a:pt x="921840" y="1305632"/>
                </a:lnTo>
                <a:cubicBezTo>
                  <a:pt x="921840" y="1350767"/>
                  <a:pt x="885251" y="1387356"/>
                  <a:pt x="840116" y="1387356"/>
                </a:cubicBezTo>
                <a:lnTo>
                  <a:pt x="733571" y="1387356"/>
                </a:lnTo>
                <a:lnTo>
                  <a:pt x="732242" y="1435725"/>
                </a:lnTo>
                <a:cubicBezTo>
                  <a:pt x="732242" y="1834241"/>
                  <a:pt x="840619" y="2186259"/>
                  <a:pt x="1006562" y="2397455"/>
                </a:cubicBezTo>
                <a:lnTo>
                  <a:pt x="1005198" y="2397455"/>
                </a:lnTo>
                <a:cubicBezTo>
                  <a:pt x="1027765" y="2397455"/>
                  <a:pt x="1046060" y="2415750"/>
                  <a:pt x="1046060" y="2438317"/>
                </a:cubicBezTo>
                <a:lnTo>
                  <a:pt x="1046059" y="2438317"/>
                </a:lnTo>
                <a:cubicBezTo>
                  <a:pt x="1046059" y="2450137"/>
                  <a:pt x="1041040" y="2460785"/>
                  <a:pt x="1032621" y="2467820"/>
                </a:cubicBezTo>
                <a:cubicBezTo>
                  <a:pt x="1079361" y="2530209"/>
                  <a:pt x="1104899" y="2603760"/>
                  <a:pt x="1104899" y="2682076"/>
                </a:cubicBezTo>
                <a:cubicBezTo>
                  <a:pt x="1104899" y="2769275"/>
                  <a:pt x="1073240" y="2850566"/>
                  <a:pt x="1015880" y="2916671"/>
                </a:cubicBezTo>
                <a:cubicBezTo>
                  <a:pt x="1041463" y="2932650"/>
                  <a:pt x="1057500" y="2961309"/>
                  <a:pt x="1057500" y="2993714"/>
                </a:cubicBezTo>
                <a:lnTo>
                  <a:pt x="1057500" y="3034897"/>
                </a:lnTo>
                <a:lnTo>
                  <a:pt x="881231" y="3034897"/>
                </a:lnTo>
                <a:lnTo>
                  <a:pt x="223669" y="3034897"/>
                </a:lnTo>
                <a:lnTo>
                  <a:pt x="47401" y="3034897"/>
                </a:lnTo>
                <a:lnTo>
                  <a:pt x="47401" y="2993714"/>
                </a:lnTo>
                <a:cubicBezTo>
                  <a:pt x="47401" y="2961309"/>
                  <a:pt x="63437" y="2932651"/>
                  <a:pt x="89020" y="2916671"/>
                </a:cubicBezTo>
                <a:cubicBezTo>
                  <a:pt x="31659" y="2850567"/>
                  <a:pt x="0" y="2769275"/>
                  <a:pt x="0" y="2682076"/>
                </a:cubicBezTo>
                <a:cubicBezTo>
                  <a:pt x="0" y="2605483"/>
                  <a:pt x="24427" y="2533448"/>
                  <a:pt x="69407" y="2472045"/>
                </a:cubicBezTo>
                <a:cubicBezTo>
                  <a:pt x="54818" y="2467950"/>
                  <a:pt x="45766" y="2454190"/>
                  <a:pt x="45766" y="2438317"/>
                </a:cubicBezTo>
                <a:cubicBezTo>
                  <a:pt x="45766" y="2415750"/>
                  <a:pt x="64061" y="2397455"/>
                  <a:pt x="86628" y="2397455"/>
                </a:cubicBezTo>
                <a:lnTo>
                  <a:pt x="92234" y="2397455"/>
                </a:lnTo>
                <a:cubicBezTo>
                  <a:pt x="258177" y="2186259"/>
                  <a:pt x="366555" y="1834241"/>
                  <a:pt x="366555" y="1435725"/>
                </a:cubicBezTo>
                <a:lnTo>
                  <a:pt x="365225" y="1387355"/>
                </a:lnTo>
                <a:lnTo>
                  <a:pt x="258248" y="1387355"/>
                </a:lnTo>
                <a:cubicBezTo>
                  <a:pt x="213113" y="1387355"/>
                  <a:pt x="176524" y="1350767"/>
                  <a:pt x="176524" y="1305632"/>
                </a:cubicBezTo>
                <a:cubicBezTo>
                  <a:pt x="176524" y="1260497"/>
                  <a:pt x="213113" y="1223908"/>
                  <a:pt x="258248" y="1223908"/>
                </a:cubicBezTo>
                <a:lnTo>
                  <a:pt x="349409" y="1223908"/>
                </a:lnTo>
                <a:cubicBezTo>
                  <a:pt x="332627" y="1001981"/>
                  <a:pt x="254734" y="804966"/>
                  <a:pt x="138681" y="665240"/>
                </a:cubicBezTo>
                <a:cubicBezTo>
                  <a:pt x="99339" y="648314"/>
                  <a:pt x="71918" y="609152"/>
                  <a:pt x="71918" y="563585"/>
                </a:cubicBezTo>
                <a:cubicBezTo>
                  <a:pt x="71918" y="502202"/>
                  <a:pt x="121678" y="452441"/>
                  <a:pt x="183061" y="452441"/>
                </a:cubicBezTo>
                <a:close/>
                <a:moveTo>
                  <a:pt x="545913" y="0"/>
                </a:moveTo>
                <a:cubicBezTo>
                  <a:pt x="656041" y="0"/>
                  <a:pt x="745318" y="89277"/>
                  <a:pt x="745318" y="199405"/>
                </a:cubicBezTo>
                <a:cubicBezTo>
                  <a:pt x="745318" y="309533"/>
                  <a:pt x="656041" y="398810"/>
                  <a:pt x="545913" y="398810"/>
                </a:cubicBezTo>
                <a:cubicBezTo>
                  <a:pt x="435785" y="398810"/>
                  <a:pt x="346508" y="309533"/>
                  <a:pt x="346508" y="199405"/>
                </a:cubicBezTo>
                <a:cubicBezTo>
                  <a:pt x="346508" y="89277"/>
                  <a:pt x="435785" y="0"/>
                  <a:pt x="545913" y="0"/>
                </a:cubicBezTo>
                <a:close/>
              </a:path>
            </a:pathLst>
          </a:custGeom>
          <a:solidFill>
            <a:schemeClr val="accent6"/>
          </a:solidFill>
          <a:ln>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4" name="テキスト プレースホルダー 12"/>
          <p:cNvSpPr>
            <a:spLocks noGrp="1"/>
          </p:cNvSpPr>
          <p:nvPr>
            <p:ph type="body" sz="quarter" idx="12" hasCustomPrompt="1"/>
          </p:nvPr>
        </p:nvSpPr>
        <p:spPr>
          <a:xfrm>
            <a:off x="6157916" y="3023183"/>
            <a:ext cx="5998233" cy="590539"/>
          </a:xfrm>
        </p:spPr>
        <p:txBody>
          <a:bodyPr>
            <a:normAutofit/>
          </a:bodyPr>
          <a:lstStyle>
            <a:lvl1pPr algn="ctr">
              <a:defRPr sz="1800" baseline="0"/>
            </a:lvl1pPr>
          </a:lstStyle>
          <a:p>
            <a:pPr lvl="0"/>
            <a:r>
              <a:rPr kumimoji="1" lang="en-US" altLang="ja-JP" dirty="0"/>
              <a:t>Text goes here</a:t>
            </a:r>
            <a:endParaRPr kumimoji="1" lang="ja-JP" altLang="en-US" dirty="0"/>
          </a:p>
        </p:txBody>
      </p:sp>
      <p:sp>
        <p:nvSpPr>
          <p:cNvPr id="35" name="テキスト プレースホルダー 12"/>
          <p:cNvSpPr>
            <a:spLocks noGrp="1"/>
          </p:cNvSpPr>
          <p:nvPr>
            <p:ph type="body" sz="quarter" idx="13" hasCustomPrompt="1"/>
          </p:nvPr>
        </p:nvSpPr>
        <p:spPr>
          <a:xfrm>
            <a:off x="6157916" y="2191030"/>
            <a:ext cx="5998233"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6" name="正方形/長方形 35"/>
          <p:cNvSpPr/>
          <p:nvPr userDrawn="1"/>
        </p:nvSpPr>
        <p:spPr>
          <a:xfrm>
            <a:off x="8243083" y="2899044"/>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円/楕円 4"/>
          <p:cNvSpPr/>
          <p:nvPr userDrawn="1"/>
        </p:nvSpPr>
        <p:spPr>
          <a:xfrm>
            <a:off x="8611939" y="3755995"/>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図プレースホルダー 25"/>
          <p:cNvSpPr>
            <a:spLocks noGrp="1"/>
          </p:cNvSpPr>
          <p:nvPr>
            <p:ph type="pic" sz="quarter" idx="14" hasCustomPrompt="1"/>
          </p:nvPr>
        </p:nvSpPr>
        <p:spPr>
          <a:xfrm>
            <a:off x="8865196" y="4010067"/>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9" name="円/楕円 4"/>
          <p:cNvSpPr/>
          <p:nvPr userDrawn="1"/>
        </p:nvSpPr>
        <p:spPr>
          <a:xfrm>
            <a:off x="10701039" y="5228213"/>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図プレースホルダー 25"/>
          <p:cNvSpPr>
            <a:spLocks noGrp="1"/>
          </p:cNvSpPr>
          <p:nvPr>
            <p:ph type="pic" sz="quarter" idx="15" hasCustomPrompt="1"/>
          </p:nvPr>
        </p:nvSpPr>
        <p:spPr>
          <a:xfrm>
            <a:off x="10954296" y="5482285"/>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43" name="テキスト プレースホルダー 12"/>
          <p:cNvSpPr>
            <a:spLocks noGrp="1"/>
          </p:cNvSpPr>
          <p:nvPr>
            <p:ph type="body" sz="quarter" idx="16" hasCustomPrompt="1"/>
          </p:nvPr>
        </p:nvSpPr>
        <p:spPr>
          <a:xfrm>
            <a:off x="12090811" y="5624558"/>
            <a:ext cx="4250597" cy="1096266"/>
          </a:xfrm>
        </p:spPr>
        <p:txBody>
          <a:bodyPr>
            <a:normAutofit/>
          </a:bodyPr>
          <a:lstStyle>
            <a:lvl1pPr algn="l">
              <a:defRPr sz="1800" baseline="0"/>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17" hasCustomPrompt="1"/>
          </p:nvPr>
        </p:nvSpPr>
        <p:spPr>
          <a:xfrm>
            <a:off x="12090811" y="4792405"/>
            <a:ext cx="42505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5" name="正方形/長方形 44"/>
          <p:cNvSpPr/>
          <p:nvPr userDrawn="1"/>
        </p:nvSpPr>
        <p:spPr>
          <a:xfrm>
            <a:off x="12176539" y="5500419"/>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46" name="円/楕円 4"/>
          <p:cNvSpPr/>
          <p:nvPr userDrawn="1"/>
        </p:nvSpPr>
        <p:spPr>
          <a:xfrm>
            <a:off x="6519919" y="5223843"/>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図プレースホルダー 25"/>
          <p:cNvSpPr>
            <a:spLocks noGrp="1"/>
          </p:cNvSpPr>
          <p:nvPr>
            <p:ph type="pic" sz="quarter" idx="18" hasCustomPrompt="1"/>
          </p:nvPr>
        </p:nvSpPr>
        <p:spPr>
          <a:xfrm>
            <a:off x="6773176" y="5477915"/>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48" name="テキスト プレースホルダー 12"/>
          <p:cNvSpPr>
            <a:spLocks noGrp="1"/>
          </p:cNvSpPr>
          <p:nvPr>
            <p:ph type="body" sz="quarter" idx="19" hasCustomPrompt="1"/>
          </p:nvPr>
        </p:nvSpPr>
        <p:spPr>
          <a:xfrm>
            <a:off x="1989683" y="5620188"/>
            <a:ext cx="4250597" cy="1096266"/>
          </a:xfrm>
        </p:spPr>
        <p:txBody>
          <a:bodyPr>
            <a:normAutofit/>
          </a:bodyPr>
          <a:lstStyle>
            <a:lvl1pPr algn="r">
              <a:defRPr sz="1800" baseline="0"/>
            </a:lvl1pPr>
          </a:lstStyle>
          <a:p>
            <a:pPr lvl="0"/>
            <a:r>
              <a:rPr kumimoji="1" lang="en-US" altLang="ja-JP" dirty="0"/>
              <a:t>Text goes here</a:t>
            </a:r>
            <a:endParaRPr kumimoji="1" lang="ja-JP" altLang="en-US" dirty="0"/>
          </a:p>
        </p:txBody>
      </p:sp>
      <p:sp>
        <p:nvSpPr>
          <p:cNvPr id="49" name="テキスト プレースホルダー 12"/>
          <p:cNvSpPr>
            <a:spLocks noGrp="1"/>
          </p:cNvSpPr>
          <p:nvPr>
            <p:ph type="body" sz="quarter" idx="20" hasCustomPrompt="1"/>
          </p:nvPr>
        </p:nvSpPr>
        <p:spPr>
          <a:xfrm>
            <a:off x="1989683" y="4788035"/>
            <a:ext cx="4250597"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1" name="正方形/長方形 60"/>
          <p:cNvSpPr/>
          <p:nvPr userDrawn="1"/>
        </p:nvSpPr>
        <p:spPr>
          <a:xfrm>
            <a:off x="4312365" y="5496049"/>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62" name="円/楕円 4"/>
          <p:cNvSpPr/>
          <p:nvPr userDrawn="1"/>
        </p:nvSpPr>
        <p:spPr>
          <a:xfrm>
            <a:off x="11880418" y="7357555"/>
            <a:ext cx="1136515" cy="1138145"/>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図プレースホルダー 25"/>
          <p:cNvSpPr>
            <a:spLocks noGrp="1"/>
          </p:cNvSpPr>
          <p:nvPr>
            <p:ph type="pic" sz="quarter" idx="21" hasCustomPrompt="1"/>
          </p:nvPr>
        </p:nvSpPr>
        <p:spPr>
          <a:xfrm>
            <a:off x="12133675" y="7611627"/>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4" name="テキスト プレースホルダー 12"/>
          <p:cNvSpPr>
            <a:spLocks noGrp="1"/>
          </p:cNvSpPr>
          <p:nvPr>
            <p:ph type="body" sz="quarter" idx="22" hasCustomPrompt="1"/>
          </p:nvPr>
        </p:nvSpPr>
        <p:spPr>
          <a:xfrm>
            <a:off x="13270190" y="7753900"/>
            <a:ext cx="4250597" cy="1096266"/>
          </a:xfrm>
        </p:spPr>
        <p:txBody>
          <a:bodyPr>
            <a:normAutofit/>
          </a:bodyPr>
          <a:lstStyle>
            <a:lvl1pPr algn="l">
              <a:defRPr sz="1800" baseline="0"/>
            </a:lvl1pPr>
          </a:lstStyle>
          <a:p>
            <a:pPr lvl="0"/>
            <a:r>
              <a:rPr kumimoji="1" lang="en-US" altLang="ja-JP" dirty="0"/>
              <a:t>Text goes here</a:t>
            </a:r>
            <a:endParaRPr kumimoji="1" lang="ja-JP" altLang="en-US" dirty="0"/>
          </a:p>
        </p:txBody>
      </p:sp>
      <p:sp>
        <p:nvSpPr>
          <p:cNvPr id="65" name="テキスト プレースホルダー 12"/>
          <p:cNvSpPr>
            <a:spLocks noGrp="1"/>
          </p:cNvSpPr>
          <p:nvPr>
            <p:ph type="body" sz="quarter" idx="23" hasCustomPrompt="1"/>
          </p:nvPr>
        </p:nvSpPr>
        <p:spPr>
          <a:xfrm>
            <a:off x="13270190" y="6921747"/>
            <a:ext cx="42505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6" name="正方形/長方形 65"/>
          <p:cNvSpPr/>
          <p:nvPr userDrawn="1"/>
        </p:nvSpPr>
        <p:spPr>
          <a:xfrm>
            <a:off x="13355918" y="7629761"/>
            <a:ext cx="1827899"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67" name="円/楕円 4"/>
          <p:cNvSpPr/>
          <p:nvPr userDrawn="1"/>
        </p:nvSpPr>
        <p:spPr>
          <a:xfrm>
            <a:off x="5346461" y="7361665"/>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図プレースホルダー 25"/>
          <p:cNvSpPr>
            <a:spLocks noGrp="1"/>
          </p:cNvSpPr>
          <p:nvPr>
            <p:ph type="pic" sz="quarter" idx="24" hasCustomPrompt="1"/>
          </p:nvPr>
        </p:nvSpPr>
        <p:spPr>
          <a:xfrm>
            <a:off x="5599718" y="7615737"/>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9" name="テキスト プレースホルダー 12"/>
          <p:cNvSpPr>
            <a:spLocks noGrp="1"/>
          </p:cNvSpPr>
          <p:nvPr>
            <p:ph type="body" sz="quarter" idx="25" hasCustomPrompt="1"/>
          </p:nvPr>
        </p:nvSpPr>
        <p:spPr>
          <a:xfrm>
            <a:off x="816225" y="7758010"/>
            <a:ext cx="4250597" cy="1096266"/>
          </a:xfrm>
        </p:spPr>
        <p:txBody>
          <a:bodyPr>
            <a:normAutofit/>
          </a:bodyPr>
          <a:lstStyle>
            <a:lvl1pPr algn="r">
              <a:defRPr sz="1800" baseline="0"/>
            </a:lvl1pPr>
          </a:lstStyle>
          <a:p>
            <a:pPr lvl="0"/>
            <a:r>
              <a:rPr kumimoji="1" lang="en-US" altLang="ja-JP" dirty="0"/>
              <a:t>Text goes here</a:t>
            </a:r>
            <a:endParaRPr kumimoji="1" lang="ja-JP" altLang="en-US" dirty="0"/>
          </a:p>
        </p:txBody>
      </p:sp>
      <p:sp>
        <p:nvSpPr>
          <p:cNvPr id="70" name="テキスト プレースホルダー 12"/>
          <p:cNvSpPr>
            <a:spLocks noGrp="1"/>
          </p:cNvSpPr>
          <p:nvPr>
            <p:ph type="body" sz="quarter" idx="26" hasCustomPrompt="1"/>
          </p:nvPr>
        </p:nvSpPr>
        <p:spPr>
          <a:xfrm>
            <a:off x="816225" y="6925857"/>
            <a:ext cx="4250597"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1" name="正方形/長方形 70"/>
          <p:cNvSpPr/>
          <p:nvPr userDrawn="1"/>
        </p:nvSpPr>
        <p:spPr>
          <a:xfrm>
            <a:off x="3138907" y="7633871"/>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Tree>
    <p:extLst>
      <p:ext uri="{BB962C8B-B14F-4D97-AF65-F5344CB8AC3E}">
        <p14:creationId xmlns:p14="http://schemas.microsoft.com/office/powerpoint/2010/main" val="3513385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1000" fill="hold"/>
                                        <p:tgtEl>
                                          <p:spTgt spid="33"/>
                                        </p:tgtEl>
                                        <p:attrNameLst>
                                          <p:attrName>ppt_x</p:attrName>
                                        </p:attrNameLst>
                                      </p:cBhvr>
                                      <p:tavLst>
                                        <p:tav tm="0">
                                          <p:val>
                                            <p:strVal val="#ppt_x"/>
                                          </p:val>
                                        </p:tav>
                                        <p:tav tm="100000">
                                          <p:val>
                                            <p:strVal val="#ppt_x"/>
                                          </p:val>
                                        </p:tav>
                                      </p:tavLst>
                                    </p:anim>
                                    <p:anim calcmode="lin" valueType="num">
                                      <p:cBhvr additive="base">
                                        <p:cTn id="8" dur="1000" fill="hold"/>
                                        <p:tgtEl>
                                          <p:spTgt spid="33"/>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 presetClass="entr" presetSubtype="1" decel="100000" fill="hold" grpId="0" nodeType="after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additive="base">
                                        <p:cTn id="12" dur="750" fill="hold"/>
                                        <p:tgtEl>
                                          <p:spTgt spid="37"/>
                                        </p:tgtEl>
                                        <p:attrNameLst>
                                          <p:attrName>ppt_x</p:attrName>
                                        </p:attrNameLst>
                                      </p:cBhvr>
                                      <p:tavLst>
                                        <p:tav tm="0">
                                          <p:val>
                                            <p:strVal val="#ppt_x"/>
                                          </p:val>
                                        </p:tav>
                                        <p:tav tm="100000">
                                          <p:val>
                                            <p:strVal val="#ppt_x"/>
                                          </p:val>
                                        </p:tav>
                                      </p:tavLst>
                                    </p:anim>
                                    <p:anim calcmode="lin" valueType="num">
                                      <p:cBhvr additive="base">
                                        <p:cTn id="13" dur="750" fill="hold"/>
                                        <p:tgtEl>
                                          <p:spTgt spid="37"/>
                                        </p:tgtEl>
                                        <p:attrNameLst>
                                          <p:attrName>ppt_y</p:attrName>
                                        </p:attrNameLst>
                                      </p:cBhvr>
                                      <p:tavLst>
                                        <p:tav tm="0">
                                          <p:val>
                                            <p:strVal val="0-#ppt_h/2"/>
                                          </p:val>
                                        </p:tav>
                                        <p:tav tm="100000">
                                          <p:val>
                                            <p:strVal val="#ppt_y"/>
                                          </p:val>
                                        </p:tav>
                                      </p:tavLst>
                                    </p:anim>
                                  </p:childTnLst>
                                </p:cTn>
                              </p:par>
                              <p:par>
                                <p:cTn id="14" presetID="2" presetClass="entr" presetSubtype="1" decel="10000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 calcmode="lin" valueType="num">
                                      <p:cBhvr additive="base">
                                        <p:cTn id="16" dur="750" fill="hold"/>
                                        <p:tgtEl>
                                          <p:spTgt spid="38"/>
                                        </p:tgtEl>
                                        <p:attrNameLst>
                                          <p:attrName>ppt_x</p:attrName>
                                        </p:attrNameLst>
                                      </p:cBhvr>
                                      <p:tavLst>
                                        <p:tav tm="0">
                                          <p:val>
                                            <p:strVal val="#ppt_x"/>
                                          </p:val>
                                        </p:tav>
                                        <p:tav tm="100000">
                                          <p:val>
                                            <p:strVal val="#ppt_x"/>
                                          </p:val>
                                        </p:tav>
                                      </p:tavLst>
                                    </p:anim>
                                    <p:anim calcmode="lin" valueType="num">
                                      <p:cBhvr additive="base">
                                        <p:cTn id="17" dur="750" fill="hold"/>
                                        <p:tgtEl>
                                          <p:spTgt spid="38"/>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1" decel="100000" fill="hold" grpId="0" nodeType="afterEffect">
                                  <p:stCondLst>
                                    <p:cond delay="0"/>
                                  </p:stCondLst>
                                  <p:childTnLst>
                                    <p:set>
                                      <p:cBhvr>
                                        <p:cTn id="20" dur="1" fill="hold">
                                          <p:stCondLst>
                                            <p:cond delay="0"/>
                                          </p:stCondLst>
                                        </p:cTn>
                                        <p:tgtEl>
                                          <p:spTgt spid="35">
                                            <p:txEl>
                                              <p:pRg st="0" end="0"/>
                                            </p:txEl>
                                          </p:spTgt>
                                        </p:tgtEl>
                                        <p:attrNameLst>
                                          <p:attrName>style.visibility</p:attrName>
                                        </p:attrNameLst>
                                      </p:cBhvr>
                                      <p:to>
                                        <p:strVal val="visible"/>
                                      </p:to>
                                    </p:set>
                                    <p:anim calcmode="lin" valueType="num">
                                      <p:cBhvr additive="base">
                                        <p:cTn id="21"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5">
                                            <p:txEl>
                                              <p:pRg st="0" end="0"/>
                                            </p:txEl>
                                          </p:spTgt>
                                        </p:tgtEl>
                                        <p:attrNameLst>
                                          <p:attrName>ppt_y</p:attrName>
                                        </p:attrNameLst>
                                      </p:cBhvr>
                                      <p:tavLst>
                                        <p:tav tm="0">
                                          <p:val>
                                            <p:strVal val="0-#ppt_h/2"/>
                                          </p:val>
                                        </p:tav>
                                        <p:tav tm="100000">
                                          <p:val>
                                            <p:strVal val="#ppt_y"/>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additive="base">
                                        <p:cTn id="25" dur="500" fill="hold"/>
                                        <p:tgtEl>
                                          <p:spTgt spid="36"/>
                                        </p:tgtEl>
                                        <p:attrNameLst>
                                          <p:attrName>ppt_x</p:attrName>
                                        </p:attrNameLst>
                                      </p:cBhvr>
                                      <p:tavLst>
                                        <p:tav tm="0">
                                          <p:val>
                                            <p:strVal val="#ppt_x"/>
                                          </p:val>
                                        </p:tav>
                                        <p:tav tm="100000">
                                          <p:val>
                                            <p:strVal val="#ppt_x"/>
                                          </p:val>
                                        </p:tav>
                                      </p:tavLst>
                                    </p:anim>
                                    <p:anim calcmode="lin" valueType="num">
                                      <p:cBhvr additive="base">
                                        <p:cTn id="26" dur="500" fill="hold"/>
                                        <p:tgtEl>
                                          <p:spTgt spid="36"/>
                                        </p:tgtEl>
                                        <p:attrNameLst>
                                          <p:attrName>ppt_y</p:attrName>
                                        </p:attrNameLst>
                                      </p:cBhvr>
                                      <p:tavLst>
                                        <p:tav tm="0">
                                          <p:val>
                                            <p:strVal val="1+#ppt_h/2"/>
                                          </p:val>
                                        </p:tav>
                                        <p:tav tm="100000">
                                          <p:val>
                                            <p:strVal val="#ppt_y"/>
                                          </p:val>
                                        </p:tav>
                                      </p:tavLst>
                                    </p:anim>
                                  </p:childTnLst>
                                </p:cTn>
                              </p:par>
                            </p:childTnLst>
                          </p:cTn>
                        </p:par>
                        <p:par>
                          <p:cTn id="27" fill="hold">
                            <p:stCondLst>
                              <p:cond delay="2250"/>
                            </p:stCondLst>
                            <p:childTnLst>
                              <p:par>
                                <p:cTn id="28" presetID="22" presetClass="entr" presetSubtype="8"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wipe(left)">
                                      <p:cBhvr>
                                        <p:cTn id="30" dur="500"/>
                                        <p:tgtEl>
                                          <p:spTgt spid="34"/>
                                        </p:tgtEl>
                                      </p:cBhvr>
                                    </p:animEffect>
                                  </p:childTnLst>
                                </p:cTn>
                              </p:par>
                            </p:childTnLst>
                          </p:cTn>
                        </p:par>
                        <p:par>
                          <p:cTn id="31" fill="hold">
                            <p:stCondLst>
                              <p:cond delay="2750"/>
                            </p:stCondLst>
                            <p:childTnLst>
                              <p:par>
                                <p:cTn id="32" presetID="2" presetClass="entr" presetSubtype="1" decel="100000"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cBhvr additive="base">
                                        <p:cTn id="34" dur="750" fill="hold"/>
                                        <p:tgtEl>
                                          <p:spTgt spid="39"/>
                                        </p:tgtEl>
                                        <p:attrNameLst>
                                          <p:attrName>ppt_x</p:attrName>
                                        </p:attrNameLst>
                                      </p:cBhvr>
                                      <p:tavLst>
                                        <p:tav tm="0">
                                          <p:val>
                                            <p:strVal val="#ppt_x"/>
                                          </p:val>
                                        </p:tav>
                                        <p:tav tm="100000">
                                          <p:val>
                                            <p:strVal val="#ppt_x"/>
                                          </p:val>
                                        </p:tav>
                                      </p:tavLst>
                                    </p:anim>
                                    <p:anim calcmode="lin" valueType="num">
                                      <p:cBhvr additive="base">
                                        <p:cTn id="35" dur="750" fill="hold"/>
                                        <p:tgtEl>
                                          <p:spTgt spid="39"/>
                                        </p:tgtEl>
                                        <p:attrNameLst>
                                          <p:attrName>ppt_y</p:attrName>
                                        </p:attrNameLst>
                                      </p:cBhvr>
                                      <p:tavLst>
                                        <p:tav tm="0">
                                          <p:val>
                                            <p:strVal val="0-#ppt_h/2"/>
                                          </p:val>
                                        </p:tav>
                                        <p:tav tm="100000">
                                          <p:val>
                                            <p:strVal val="#ppt_y"/>
                                          </p:val>
                                        </p:tav>
                                      </p:tavLst>
                                    </p:anim>
                                  </p:childTnLst>
                                </p:cTn>
                              </p:par>
                              <p:par>
                                <p:cTn id="36" presetID="2" presetClass="entr" presetSubtype="1" decel="10000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750" fill="hold"/>
                                        <p:tgtEl>
                                          <p:spTgt spid="40"/>
                                        </p:tgtEl>
                                        <p:attrNameLst>
                                          <p:attrName>ppt_x</p:attrName>
                                        </p:attrNameLst>
                                      </p:cBhvr>
                                      <p:tavLst>
                                        <p:tav tm="0">
                                          <p:val>
                                            <p:strVal val="#ppt_x"/>
                                          </p:val>
                                        </p:tav>
                                        <p:tav tm="100000">
                                          <p:val>
                                            <p:strVal val="#ppt_x"/>
                                          </p:val>
                                        </p:tav>
                                      </p:tavLst>
                                    </p:anim>
                                    <p:anim calcmode="lin" valueType="num">
                                      <p:cBhvr additive="base">
                                        <p:cTn id="39" dur="750" fill="hold"/>
                                        <p:tgtEl>
                                          <p:spTgt spid="40"/>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 presetClass="entr" presetSubtype="2" decel="100000" fill="hold" grpId="0" nodeType="afterEffect">
                                  <p:stCondLst>
                                    <p:cond delay="0"/>
                                  </p:stCondLst>
                                  <p:childTnLst>
                                    <p:set>
                                      <p:cBhvr>
                                        <p:cTn id="42" dur="1" fill="hold">
                                          <p:stCondLst>
                                            <p:cond delay="0"/>
                                          </p:stCondLst>
                                        </p:cTn>
                                        <p:tgtEl>
                                          <p:spTgt spid="44">
                                            <p:txEl>
                                              <p:pRg st="0" end="0"/>
                                            </p:txEl>
                                          </p:spTgt>
                                        </p:tgtEl>
                                        <p:attrNameLst>
                                          <p:attrName>style.visibility</p:attrName>
                                        </p:attrNameLst>
                                      </p:cBhvr>
                                      <p:to>
                                        <p:strVal val="visible"/>
                                      </p:to>
                                    </p:set>
                                    <p:anim calcmode="lin" valueType="num">
                                      <p:cBhvr additive="base">
                                        <p:cTn id="43" dur="50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44">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4" decel="100000"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additive="base">
                                        <p:cTn id="47" dur="500" fill="hold"/>
                                        <p:tgtEl>
                                          <p:spTgt spid="45"/>
                                        </p:tgtEl>
                                        <p:attrNameLst>
                                          <p:attrName>ppt_x</p:attrName>
                                        </p:attrNameLst>
                                      </p:cBhvr>
                                      <p:tavLst>
                                        <p:tav tm="0">
                                          <p:val>
                                            <p:strVal val="#ppt_x"/>
                                          </p:val>
                                        </p:tav>
                                        <p:tav tm="100000">
                                          <p:val>
                                            <p:strVal val="#ppt_x"/>
                                          </p:val>
                                        </p:tav>
                                      </p:tavLst>
                                    </p:anim>
                                    <p:anim calcmode="lin" valueType="num">
                                      <p:cBhvr additive="base">
                                        <p:cTn id="48" dur="500" fill="hold"/>
                                        <p:tgtEl>
                                          <p:spTgt spid="45"/>
                                        </p:tgtEl>
                                        <p:attrNameLst>
                                          <p:attrName>ppt_y</p:attrName>
                                        </p:attrNameLst>
                                      </p:cBhvr>
                                      <p:tavLst>
                                        <p:tav tm="0">
                                          <p:val>
                                            <p:strVal val="1+#ppt_h/2"/>
                                          </p:val>
                                        </p:tav>
                                        <p:tav tm="100000">
                                          <p:val>
                                            <p:strVal val="#ppt_y"/>
                                          </p:val>
                                        </p:tav>
                                      </p:tavLst>
                                    </p:anim>
                                  </p:childTnLst>
                                </p:cTn>
                              </p:par>
                            </p:childTnLst>
                          </p:cTn>
                        </p:par>
                        <p:par>
                          <p:cTn id="49" fill="hold">
                            <p:stCondLst>
                              <p:cond delay="4000"/>
                            </p:stCondLst>
                            <p:childTnLst>
                              <p:par>
                                <p:cTn id="50" presetID="22" presetClass="entr" presetSubtype="8" fill="hold" grpId="0"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wipe(left)">
                                      <p:cBhvr>
                                        <p:cTn id="52" dur="500"/>
                                        <p:tgtEl>
                                          <p:spTgt spid="43"/>
                                        </p:tgtEl>
                                      </p:cBhvr>
                                    </p:animEffect>
                                  </p:childTnLst>
                                </p:cTn>
                              </p:par>
                            </p:childTnLst>
                          </p:cTn>
                        </p:par>
                        <p:par>
                          <p:cTn id="53" fill="hold">
                            <p:stCondLst>
                              <p:cond delay="4500"/>
                            </p:stCondLst>
                            <p:childTnLst>
                              <p:par>
                                <p:cTn id="54" presetID="2" presetClass="entr" presetSubtype="1" decel="100000" fill="hold" grpId="0" nodeType="afterEffect">
                                  <p:stCondLst>
                                    <p:cond delay="0"/>
                                  </p:stCondLst>
                                  <p:childTnLst>
                                    <p:set>
                                      <p:cBhvr>
                                        <p:cTn id="55" dur="1" fill="hold">
                                          <p:stCondLst>
                                            <p:cond delay="0"/>
                                          </p:stCondLst>
                                        </p:cTn>
                                        <p:tgtEl>
                                          <p:spTgt spid="46"/>
                                        </p:tgtEl>
                                        <p:attrNameLst>
                                          <p:attrName>style.visibility</p:attrName>
                                        </p:attrNameLst>
                                      </p:cBhvr>
                                      <p:to>
                                        <p:strVal val="visible"/>
                                      </p:to>
                                    </p:set>
                                    <p:anim calcmode="lin" valueType="num">
                                      <p:cBhvr additive="base">
                                        <p:cTn id="56" dur="750" fill="hold"/>
                                        <p:tgtEl>
                                          <p:spTgt spid="46"/>
                                        </p:tgtEl>
                                        <p:attrNameLst>
                                          <p:attrName>ppt_x</p:attrName>
                                        </p:attrNameLst>
                                      </p:cBhvr>
                                      <p:tavLst>
                                        <p:tav tm="0">
                                          <p:val>
                                            <p:strVal val="#ppt_x"/>
                                          </p:val>
                                        </p:tav>
                                        <p:tav tm="100000">
                                          <p:val>
                                            <p:strVal val="#ppt_x"/>
                                          </p:val>
                                        </p:tav>
                                      </p:tavLst>
                                    </p:anim>
                                    <p:anim calcmode="lin" valueType="num">
                                      <p:cBhvr additive="base">
                                        <p:cTn id="57" dur="750" fill="hold"/>
                                        <p:tgtEl>
                                          <p:spTgt spid="46"/>
                                        </p:tgtEl>
                                        <p:attrNameLst>
                                          <p:attrName>ppt_y</p:attrName>
                                        </p:attrNameLst>
                                      </p:cBhvr>
                                      <p:tavLst>
                                        <p:tav tm="0">
                                          <p:val>
                                            <p:strVal val="0-#ppt_h/2"/>
                                          </p:val>
                                        </p:tav>
                                        <p:tav tm="100000">
                                          <p:val>
                                            <p:strVal val="#ppt_y"/>
                                          </p:val>
                                        </p:tav>
                                      </p:tavLst>
                                    </p:anim>
                                  </p:childTnLst>
                                </p:cTn>
                              </p:par>
                              <p:par>
                                <p:cTn id="58" presetID="2" presetClass="entr" presetSubtype="1" decel="100000" fill="hold" grpId="0" nodeType="withEffect">
                                  <p:stCondLst>
                                    <p:cond delay="0"/>
                                  </p:stCondLst>
                                  <p:childTnLst>
                                    <p:set>
                                      <p:cBhvr>
                                        <p:cTn id="59" dur="1" fill="hold">
                                          <p:stCondLst>
                                            <p:cond delay="0"/>
                                          </p:stCondLst>
                                        </p:cTn>
                                        <p:tgtEl>
                                          <p:spTgt spid="47"/>
                                        </p:tgtEl>
                                        <p:attrNameLst>
                                          <p:attrName>style.visibility</p:attrName>
                                        </p:attrNameLst>
                                      </p:cBhvr>
                                      <p:to>
                                        <p:strVal val="visible"/>
                                      </p:to>
                                    </p:set>
                                    <p:anim calcmode="lin" valueType="num">
                                      <p:cBhvr additive="base">
                                        <p:cTn id="60" dur="750" fill="hold"/>
                                        <p:tgtEl>
                                          <p:spTgt spid="47"/>
                                        </p:tgtEl>
                                        <p:attrNameLst>
                                          <p:attrName>ppt_x</p:attrName>
                                        </p:attrNameLst>
                                      </p:cBhvr>
                                      <p:tavLst>
                                        <p:tav tm="0">
                                          <p:val>
                                            <p:strVal val="#ppt_x"/>
                                          </p:val>
                                        </p:tav>
                                        <p:tav tm="100000">
                                          <p:val>
                                            <p:strVal val="#ppt_x"/>
                                          </p:val>
                                        </p:tav>
                                      </p:tavLst>
                                    </p:anim>
                                    <p:anim calcmode="lin" valueType="num">
                                      <p:cBhvr additive="base">
                                        <p:cTn id="61" dur="750" fill="hold"/>
                                        <p:tgtEl>
                                          <p:spTgt spid="47"/>
                                        </p:tgtEl>
                                        <p:attrNameLst>
                                          <p:attrName>ppt_y</p:attrName>
                                        </p:attrNameLst>
                                      </p:cBhvr>
                                      <p:tavLst>
                                        <p:tav tm="0">
                                          <p:val>
                                            <p:strVal val="0-#ppt_h/2"/>
                                          </p:val>
                                        </p:tav>
                                        <p:tav tm="100000">
                                          <p:val>
                                            <p:strVal val="#ppt_y"/>
                                          </p:val>
                                        </p:tav>
                                      </p:tavLst>
                                    </p:anim>
                                  </p:childTnLst>
                                </p:cTn>
                              </p:par>
                            </p:childTnLst>
                          </p:cTn>
                        </p:par>
                        <p:par>
                          <p:cTn id="62" fill="hold">
                            <p:stCondLst>
                              <p:cond delay="5250"/>
                            </p:stCondLst>
                            <p:childTnLst>
                              <p:par>
                                <p:cTn id="63" presetID="2" presetClass="entr" presetSubtype="8" decel="100000" fill="hold" grpId="0" nodeType="afterEffect">
                                  <p:stCondLst>
                                    <p:cond delay="0"/>
                                  </p:stCondLst>
                                  <p:childTnLst>
                                    <p:set>
                                      <p:cBhvr>
                                        <p:cTn id="64" dur="1" fill="hold">
                                          <p:stCondLst>
                                            <p:cond delay="0"/>
                                          </p:stCondLst>
                                        </p:cTn>
                                        <p:tgtEl>
                                          <p:spTgt spid="49">
                                            <p:txEl>
                                              <p:pRg st="0" end="0"/>
                                            </p:txEl>
                                          </p:spTgt>
                                        </p:tgtEl>
                                        <p:attrNameLst>
                                          <p:attrName>style.visibility</p:attrName>
                                        </p:attrNameLst>
                                      </p:cBhvr>
                                      <p:to>
                                        <p:strVal val="visible"/>
                                      </p:to>
                                    </p:set>
                                    <p:anim calcmode="lin" valueType="num">
                                      <p:cBhvr additive="base">
                                        <p:cTn id="65"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4" decel="100000" fill="hold" grpId="0" nodeType="withEffect">
                                  <p:stCondLst>
                                    <p:cond delay="0"/>
                                  </p:stCondLst>
                                  <p:childTnLst>
                                    <p:set>
                                      <p:cBhvr>
                                        <p:cTn id="68" dur="1" fill="hold">
                                          <p:stCondLst>
                                            <p:cond delay="0"/>
                                          </p:stCondLst>
                                        </p:cTn>
                                        <p:tgtEl>
                                          <p:spTgt spid="61"/>
                                        </p:tgtEl>
                                        <p:attrNameLst>
                                          <p:attrName>style.visibility</p:attrName>
                                        </p:attrNameLst>
                                      </p:cBhvr>
                                      <p:to>
                                        <p:strVal val="visible"/>
                                      </p:to>
                                    </p:set>
                                    <p:anim calcmode="lin" valueType="num">
                                      <p:cBhvr additive="base">
                                        <p:cTn id="69" dur="500" fill="hold"/>
                                        <p:tgtEl>
                                          <p:spTgt spid="61"/>
                                        </p:tgtEl>
                                        <p:attrNameLst>
                                          <p:attrName>ppt_x</p:attrName>
                                        </p:attrNameLst>
                                      </p:cBhvr>
                                      <p:tavLst>
                                        <p:tav tm="0">
                                          <p:val>
                                            <p:strVal val="#ppt_x"/>
                                          </p:val>
                                        </p:tav>
                                        <p:tav tm="100000">
                                          <p:val>
                                            <p:strVal val="#ppt_x"/>
                                          </p:val>
                                        </p:tav>
                                      </p:tavLst>
                                    </p:anim>
                                    <p:anim calcmode="lin" valueType="num">
                                      <p:cBhvr additive="base">
                                        <p:cTn id="70" dur="500" fill="hold"/>
                                        <p:tgtEl>
                                          <p:spTgt spid="61"/>
                                        </p:tgtEl>
                                        <p:attrNameLst>
                                          <p:attrName>ppt_y</p:attrName>
                                        </p:attrNameLst>
                                      </p:cBhvr>
                                      <p:tavLst>
                                        <p:tav tm="0">
                                          <p:val>
                                            <p:strVal val="1+#ppt_h/2"/>
                                          </p:val>
                                        </p:tav>
                                        <p:tav tm="100000">
                                          <p:val>
                                            <p:strVal val="#ppt_y"/>
                                          </p:val>
                                        </p:tav>
                                      </p:tavLst>
                                    </p:anim>
                                  </p:childTnLst>
                                </p:cTn>
                              </p:par>
                            </p:childTnLst>
                          </p:cTn>
                        </p:par>
                        <p:par>
                          <p:cTn id="71" fill="hold">
                            <p:stCondLst>
                              <p:cond delay="5750"/>
                            </p:stCondLst>
                            <p:childTnLst>
                              <p:par>
                                <p:cTn id="72" presetID="22" presetClass="entr" presetSubtype="2" fill="hold" grpId="0" nodeType="afterEffect">
                                  <p:stCondLst>
                                    <p:cond delay="0"/>
                                  </p:stCondLst>
                                  <p:childTnLst>
                                    <p:set>
                                      <p:cBhvr>
                                        <p:cTn id="73" dur="1" fill="hold">
                                          <p:stCondLst>
                                            <p:cond delay="0"/>
                                          </p:stCondLst>
                                        </p:cTn>
                                        <p:tgtEl>
                                          <p:spTgt spid="48"/>
                                        </p:tgtEl>
                                        <p:attrNameLst>
                                          <p:attrName>style.visibility</p:attrName>
                                        </p:attrNameLst>
                                      </p:cBhvr>
                                      <p:to>
                                        <p:strVal val="visible"/>
                                      </p:to>
                                    </p:set>
                                    <p:animEffect transition="in" filter="wipe(right)">
                                      <p:cBhvr>
                                        <p:cTn id="74" dur="500"/>
                                        <p:tgtEl>
                                          <p:spTgt spid="48"/>
                                        </p:tgtEl>
                                      </p:cBhvr>
                                    </p:animEffect>
                                  </p:childTnLst>
                                </p:cTn>
                              </p:par>
                            </p:childTnLst>
                          </p:cTn>
                        </p:par>
                        <p:par>
                          <p:cTn id="75" fill="hold">
                            <p:stCondLst>
                              <p:cond delay="6250"/>
                            </p:stCondLst>
                            <p:childTnLst>
                              <p:par>
                                <p:cTn id="76" presetID="2" presetClass="entr" presetSubtype="1" decel="100000" fill="hold" grpId="0" nodeType="afterEffect">
                                  <p:stCondLst>
                                    <p:cond delay="0"/>
                                  </p:stCondLst>
                                  <p:childTnLst>
                                    <p:set>
                                      <p:cBhvr>
                                        <p:cTn id="77" dur="1" fill="hold">
                                          <p:stCondLst>
                                            <p:cond delay="0"/>
                                          </p:stCondLst>
                                        </p:cTn>
                                        <p:tgtEl>
                                          <p:spTgt spid="62"/>
                                        </p:tgtEl>
                                        <p:attrNameLst>
                                          <p:attrName>style.visibility</p:attrName>
                                        </p:attrNameLst>
                                      </p:cBhvr>
                                      <p:to>
                                        <p:strVal val="visible"/>
                                      </p:to>
                                    </p:set>
                                    <p:anim calcmode="lin" valueType="num">
                                      <p:cBhvr additive="base">
                                        <p:cTn id="78" dur="750" fill="hold"/>
                                        <p:tgtEl>
                                          <p:spTgt spid="62"/>
                                        </p:tgtEl>
                                        <p:attrNameLst>
                                          <p:attrName>ppt_x</p:attrName>
                                        </p:attrNameLst>
                                      </p:cBhvr>
                                      <p:tavLst>
                                        <p:tav tm="0">
                                          <p:val>
                                            <p:strVal val="#ppt_x"/>
                                          </p:val>
                                        </p:tav>
                                        <p:tav tm="100000">
                                          <p:val>
                                            <p:strVal val="#ppt_x"/>
                                          </p:val>
                                        </p:tav>
                                      </p:tavLst>
                                    </p:anim>
                                    <p:anim calcmode="lin" valueType="num">
                                      <p:cBhvr additive="base">
                                        <p:cTn id="79" dur="750" fill="hold"/>
                                        <p:tgtEl>
                                          <p:spTgt spid="62"/>
                                        </p:tgtEl>
                                        <p:attrNameLst>
                                          <p:attrName>ppt_y</p:attrName>
                                        </p:attrNameLst>
                                      </p:cBhvr>
                                      <p:tavLst>
                                        <p:tav tm="0">
                                          <p:val>
                                            <p:strVal val="0-#ppt_h/2"/>
                                          </p:val>
                                        </p:tav>
                                        <p:tav tm="100000">
                                          <p:val>
                                            <p:strVal val="#ppt_y"/>
                                          </p:val>
                                        </p:tav>
                                      </p:tavLst>
                                    </p:anim>
                                  </p:childTnLst>
                                </p:cTn>
                              </p:par>
                              <p:par>
                                <p:cTn id="80" presetID="2" presetClass="entr" presetSubtype="1" decel="100000" fill="hold" grpId="0"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additive="base">
                                        <p:cTn id="82" dur="750" fill="hold"/>
                                        <p:tgtEl>
                                          <p:spTgt spid="63"/>
                                        </p:tgtEl>
                                        <p:attrNameLst>
                                          <p:attrName>ppt_x</p:attrName>
                                        </p:attrNameLst>
                                      </p:cBhvr>
                                      <p:tavLst>
                                        <p:tav tm="0">
                                          <p:val>
                                            <p:strVal val="#ppt_x"/>
                                          </p:val>
                                        </p:tav>
                                        <p:tav tm="100000">
                                          <p:val>
                                            <p:strVal val="#ppt_x"/>
                                          </p:val>
                                        </p:tav>
                                      </p:tavLst>
                                    </p:anim>
                                    <p:anim calcmode="lin" valueType="num">
                                      <p:cBhvr additive="base">
                                        <p:cTn id="83" dur="750" fill="hold"/>
                                        <p:tgtEl>
                                          <p:spTgt spid="63"/>
                                        </p:tgtEl>
                                        <p:attrNameLst>
                                          <p:attrName>ppt_y</p:attrName>
                                        </p:attrNameLst>
                                      </p:cBhvr>
                                      <p:tavLst>
                                        <p:tav tm="0">
                                          <p:val>
                                            <p:strVal val="0-#ppt_h/2"/>
                                          </p:val>
                                        </p:tav>
                                        <p:tav tm="100000">
                                          <p:val>
                                            <p:strVal val="#ppt_y"/>
                                          </p:val>
                                        </p:tav>
                                      </p:tavLst>
                                    </p:anim>
                                  </p:childTnLst>
                                </p:cTn>
                              </p:par>
                            </p:childTnLst>
                          </p:cTn>
                        </p:par>
                        <p:par>
                          <p:cTn id="84" fill="hold">
                            <p:stCondLst>
                              <p:cond delay="7000"/>
                            </p:stCondLst>
                            <p:childTnLst>
                              <p:par>
                                <p:cTn id="85" presetID="2" presetClass="entr" presetSubtype="2" decel="100000" fill="hold" grpId="0" nodeType="afterEffect">
                                  <p:stCondLst>
                                    <p:cond delay="0"/>
                                  </p:stCondLst>
                                  <p:childTnLst>
                                    <p:set>
                                      <p:cBhvr>
                                        <p:cTn id="86" dur="1" fill="hold">
                                          <p:stCondLst>
                                            <p:cond delay="0"/>
                                          </p:stCondLst>
                                        </p:cTn>
                                        <p:tgtEl>
                                          <p:spTgt spid="65">
                                            <p:txEl>
                                              <p:pRg st="0" end="0"/>
                                            </p:txEl>
                                          </p:spTgt>
                                        </p:tgtEl>
                                        <p:attrNameLst>
                                          <p:attrName>style.visibility</p:attrName>
                                        </p:attrNameLst>
                                      </p:cBhvr>
                                      <p:to>
                                        <p:strVal val="visible"/>
                                      </p:to>
                                    </p:set>
                                    <p:anim calcmode="lin" valueType="num">
                                      <p:cBhvr additive="base">
                                        <p:cTn id="87" dur="5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88" dur="500" fill="hold"/>
                                        <p:tgtEl>
                                          <p:spTgt spid="65">
                                            <p:txEl>
                                              <p:pRg st="0" end="0"/>
                                            </p:txEl>
                                          </p:spTgt>
                                        </p:tgtEl>
                                        <p:attrNameLst>
                                          <p:attrName>ppt_y</p:attrName>
                                        </p:attrNameLst>
                                      </p:cBhvr>
                                      <p:tavLst>
                                        <p:tav tm="0">
                                          <p:val>
                                            <p:strVal val="#ppt_y"/>
                                          </p:val>
                                        </p:tav>
                                        <p:tav tm="100000">
                                          <p:val>
                                            <p:strVal val="#ppt_y"/>
                                          </p:val>
                                        </p:tav>
                                      </p:tavLst>
                                    </p:anim>
                                  </p:childTnLst>
                                </p:cTn>
                              </p:par>
                              <p:par>
                                <p:cTn id="89" presetID="2" presetClass="entr" presetSubtype="4" decel="100000" fill="hold" grpId="0" nodeType="withEffect">
                                  <p:stCondLst>
                                    <p:cond delay="0"/>
                                  </p:stCondLst>
                                  <p:childTnLst>
                                    <p:set>
                                      <p:cBhvr>
                                        <p:cTn id="90" dur="1" fill="hold">
                                          <p:stCondLst>
                                            <p:cond delay="0"/>
                                          </p:stCondLst>
                                        </p:cTn>
                                        <p:tgtEl>
                                          <p:spTgt spid="66"/>
                                        </p:tgtEl>
                                        <p:attrNameLst>
                                          <p:attrName>style.visibility</p:attrName>
                                        </p:attrNameLst>
                                      </p:cBhvr>
                                      <p:to>
                                        <p:strVal val="visible"/>
                                      </p:to>
                                    </p:set>
                                    <p:anim calcmode="lin" valueType="num">
                                      <p:cBhvr additive="base">
                                        <p:cTn id="91" dur="500" fill="hold"/>
                                        <p:tgtEl>
                                          <p:spTgt spid="66"/>
                                        </p:tgtEl>
                                        <p:attrNameLst>
                                          <p:attrName>ppt_x</p:attrName>
                                        </p:attrNameLst>
                                      </p:cBhvr>
                                      <p:tavLst>
                                        <p:tav tm="0">
                                          <p:val>
                                            <p:strVal val="#ppt_x"/>
                                          </p:val>
                                        </p:tav>
                                        <p:tav tm="100000">
                                          <p:val>
                                            <p:strVal val="#ppt_x"/>
                                          </p:val>
                                        </p:tav>
                                      </p:tavLst>
                                    </p:anim>
                                    <p:anim calcmode="lin" valueType="num">
                                      <p:cBhvr additive="base">
                                        <p:cTn id="92" dur="500" fill="hold"/>
                                        <p:tgtEl>
                                          <p:spTgt spid="66"/>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2" presetClass="entr" presetSubtype="8" fill="hold" grpId="0" nodeType="afterEffect">
                                  <p:stCondLst>
                                    <p:cond delay="0"/>
                                  </p:stCondLst>
                                  <p:childTnLst>
                                    <p:set>
                                      <p:cBhvr>
                                        <p:cTn id="95" dur="1" fill="hold">
                                          <p:stCondLst>
                                            <p:cond delay="0"/>
                                          </p:stCondLst>
                                        </p:cTn>
                                        <p:tgtEl>
                                          <p:spTgt spid="64"/>
                                        </p:tgtEl>
                                        <p:attrNameLst>
                                          <p:attrName>style.visibility</p:attrName>
                                        </p:attrNameLst>
                                      </p:cBhvr>
                                      <p:to>
                                        <p:strVal val="visible"/>
                                      </p:to>
                                    </p:set>
                                    <p:animEffect transition="in" filter="wipe(left)">
                                      <p:cBhvr>
                                        <p:cTn id="96" dur="500"/>
                                        <p:tgtEl>
                                          <p:spTgt spid="64"/>
                                        </p:tgtEl>
                                      </p:cBhvr>
                                    </p:animEffect>
                                  </p:childTnLst>
                                </p:cTn>
                              </p:par>
                            </p:childTnLst>
                          </p:cTn>
                        </p:par>
                        <p:par>
                          <p:cTn id="97" fill="hold">
                            <p:stCondLst>
                              <p:cond delay="8000"/>
                            </p:stCondLst>
                            <p:childTnLst>
                              <p:par>
                                <p:cTn id="98" presetID="2" presetClass="entr" presetSubtype="1" decel="100000" fill="hold" grpId="0" nodeType="afterEffect">
                                  <p:stCondLst>
                                    <p:cond delay="0"/>
                                  </p:stCondLst>
                                  <p:childTnLst>
                                    <p:set>
                                      <p:cBhvr>
                                        <p:cTn id="99" dur="1" fill="hold">
                                          <p:stCondLst>
                                            <p:cond delay="0"/>
                                          </p:stCondLst>
                                        </p:cTn>
                                        <p:tgtEl>
                                          <p:spTgt spid="67"/>
                                        </p:tgtEl>
                                        <p:attrNameLst>
                                          <p:attrName>style.visibility</p:attrName>
                                        </p:attrNameLst>
                                      </p:cBhvr>
                                      <p:to>
                                        <p:strVal val="visible"/>
                                      </p:to>
                                    </p:set>
                                    <p:anim calcmode="lin" valueType="num">
                                      <p:cBhvr additive="base">
                                        <p:cTn id="100" dur="750" fill="hold"/>
                                        <p:tgtEl>
                                          <p:spTgt spid="67"/>
                                        </p:tgtEl>
                                        <p:attrNameLst>
                                          <p:attrName>ppt_x</p:attrName>
                                        </p:attrNameLst>
                                      </p:cBhvr>
                                      <p:tavLst>
                                        <p:tav tm="0">
                                          <p:val>
                                            <p:strVal val="#ppt_x"/>
                                          </p:val>
                                        </p:tav>
                                        <p:tav tm="100000">
                                          <p:val>
                                            <p:strVal val="#ppt_x"/>
                                          </p:val>
                                        </p:tav>
                                      </p:tavLst>
                                    </p:anim>
                                    <p:anim calcmode="lin" valueType="num">
                                      <p:cBhvr additive="base">
                                        <p:cTn id="101" dur="750" fill="hold"/>
                                        <p:tgtEl>
                                          <p:spTgt spid="67"/>
                                        </p:tgtEl>
                                        <p:attrNameLst>
                                          <p:attrName>ppt_y</p:attrName>
                                        </p:attrNameLst>
                                      </p:cBhvr>
                                      <p:tavLst>
                                        <p:tav tm="0">
                                          <p:val>
                                            <p:strVal val="0-#ppt_h/2"/>
                                          </p:val>
                                        </p:tav>
                                        <p:tav tm="100000">
                                          <p:val>
                                            <p:strVal val="#ppt_y"/>
                                          </p:val>
                                        </p:tav>
                                      </p:tavLst>
                                    </p:anim>
                                  </p:childTnLst>
                                </p:cTn>
                              </p:par>
                              <p:par>
                                <p:cTn id="102" presetID="2" presetClass="entr" presetSubtype="1" decel="100000" fill="hold" grpId="0" nodeType="withEffect">
                                  <p:stCondLst>
                                    <p:cond delay="0"/>
                                  </p:stCondLst>
                                  <p:childTnLst>
                                    <p:set>
                                      <p:cBhvr>
                                        <p:cTn id="103" dur="1" fill="hold">
                                          <p:stCondLst>
                                            <p:cond delay="0"/>
                                          </p:stCondLst>
                                        </p:cTn>
                                        <p:tgtEl>
                                          <p:spTgt spid="68"/>
                                        </p:tgtEl>
                                        <p:attrNameLst>
                                          <p:attrName>style.visibility</p:attrName>
                                        </p:attrNameLst>
                                      </p:cBhvr>
                                      <p:to>
                                        <p:strVal val="visible"/>
                                      </p:to>
                                    </p:set>
                                    <p:anim calcmode="lin" valueType="num">
                                      <p:cBhvr additive="base">
                                        <p:cTn id="104" dur="750" fill="hold"/>
                                        <p:tgtEl>
                                          <p:spTgt spid="68"/>
                                        </p:tgtEl>
                                        <p:attrNameLst>
                                          <p:attrName>ppt_x</p:attrName>
                                        </p:attrNameLst>
                                      </p:cBhvr>
                                      <p:tavLst>
                                        <p:tav tm="0">
                                          <p:val>
                                            <p:strVal val="#ppt_x"/>
                                          </p:val>
                                        </p:tav>
                                        <p:tav tm="100000">
                                          <p:val>
                                            <p:strVal val="#ppt_x"/>
                                          </p:val>
                                        </p:tav>
                                      </p:tavLst>
                                    </p:anim>
                                    <p:anim calcmode="lin" valueType="num">
                                      <p:cBhvr additive="base">
                                        <p:cTn id="105" dur="750" fill="hold"/>
                                        <p:tgtEl>
                                          <p:spTgt spid="68"/>
                                        </p:tgtEl>
                                        <p:attrNameLst>
                                          <p:attrName>ppt_y</p:attrName>
                                        </p:attrNameLst>
                                      </p:cBhvr>
                                      <p:tavLst>
                                        <p:tav tm="0">
                                          <p:val>
                                            <p:strVal val="0-#ppt_h/2"/>
                                          </p:val>
                                        </p:tav>
                                        <p:tav tm="100000">
                                          <p:val>
                                            <p:strVal val="#ppt_y"/>
                                          </p:val>
                                        </p:tav>
                                      </p:tavLst>
                                    </p:anim>
                                  </p:childTnLst>
                                </p:cTn>
                              </p:par>
                            </p:childTnLst>
                          </p:cTn>
                        </p:par>
                        <p:par>
                          <p:cTn id="106" fill="hold">
                            <p:stCondLst>
                              <p:cond delay="8750"/>
                            </p:stCondLst>
                            <p:childTnLst>
                              <p:par>
                                <p:cTn id="107" presetID="2" presetClass="entr" presetSubtype="8" decel="100000" fill="hold" grpId="0" nodeType="afterEffect">
                                  <p:stCondLst>
                                    <p:cond delay="0"/>
                                  </p:stCondLst>
                                  <p:childTnLst>
                                    <p:set>
                                      <p:cBhvr>
                                        <p:cTn id="108" dur="1" fill="hold">
                                          <p:stCondLst>
                                            <p:cond delay="0"/>
                                          </p:stCondLst>
                                        </p:cTn>
                                        <p:tgtEl>
                                          <p:spTgt spid="70">
                                            <p:txEl>
                                              <p:pRg st="0" end="0"/>
                                            </p:txEl>
                                          </p:spTgt>
                                        </p:tgtEl>
                                        <p:attrNameLst>
                                          <p:attrName>style.visibility</p:attrName>
                                        </p:attrNameLst>
                                      </p:cBhvr>
                                      <p:to>
                                        <p:strVal val="visible"/>
                                      </p:to>
                                    </p:set>
                                    <p:anim calcmode="lin" valueType="num">
                                      <p:cBhvr additive="base">
                                        <p:cTn id="109" dur="500" fill="hold"/>
                                        <p:tgtEl>
                                          <p:spTgt spid="70">
                                            <p:txEl>
                                              <p:pRg st="0" end="0"/>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70">
                                            <p:txEl>
                                              <p:pRg st="0" end="0"/>
                                            </p:txEl>
                                          </p:spTgt>
                                        </p:tgtEl>
                                        <p:attrNameLst>
                                          <p:attrName>ppt_y</p:attrName>
                                        </p:attrNameLst>
                                      </p:cBhvr>
                                      <p:tavLst>
                                        <p:tav tm="0">
                                          <p:val>
                                            <p:strVal val="#ppt_y"/>
                                          </p:val>
                                        </p:tav>
                                        <p:tav tm="100000">
                                          <p:val>
                                            <p:strVal val="#ppt_y"/>
                                          </p:val>
                                        </p:tav>
                                      </p:tavLst>
                                    </p:anim>
                                  </p:childTnLst>
                                </p:cTn>
                              </p:par>
                              <p:par>
                                <p:cTn id="111" presetID="2" presetClass="entr" presetSubtype="4" decel="10000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additive="base">
                                        <p:cTn id="113" dur="500" fill="hold"/>
                                        <p:tgtEl>
                                          <p:spTgt spid="71"/>
                                        </p:tgtEl>
                                        <p:attrNameLst>
                                          <p:attrName>ppt_x</p:attrName>
                                        </p:attrNameLst>
                                      </p:cBhvr>
                                      <p:tavLst>
                                        <p:tav tm="0">
                                          <p:val>
                                            <p:strVal val="#ppt_x"/>
                                          </p:val>
                                        </p:tav>
                                        <p:tav tm="100000">
                                          <p:val>
                                            <p:strVal val="#ppt_x"/>
                                          </p:val>
                                        </p:tav>
                                      </p:tavLst>
                                    </p:anim>
                                    <p:anim calcmode="lin" valueType="num">
                                      <p:cBhvr additive="base">
                                        <p:cTn id="114" dur="500" fill="hold"/>
                                        <p:tgtEl>
                                          <p:spTgt spid="71"/>
                                        </p:tgtEl>
                                        <p:attrNameLst>
                                          <p:attrName>ppt_y</p:attrName>
                                        </p:attrNameLst>
                                      </p:cBhvr>
                                      <p:tavLst>
                                        <p:tav tm="0">
                                          <p:val>
                                            <p:strVal val="1+#ppt_h/2"/>
                                          </p:val>
                                        </p:tav>
                                        <p:tav tm="100000">
                                          <p:val>
                                            <p:strVal val="#ppt_y"/>
                                          </p:val>
                                        </p:tav>
                                      </p:tavLst>
                                    </p:anim>
                                  </p:childTnLst>
                                </p:cTn>
                              </p:par>
                            </p:childTnLst>
                          </p:cTn>
                        </p:par>
                        <p:par>
                          <p:cTn id="115" fill="hold">
                            <p:stCondLst>
                              <p:cond delay="9250"/>
                            </p:stCondLst>
                            <p:childTnLst>
                              <p:par>
                                <p:cTn id="116" presetID="22" presetClass="entr" presetSubtype="2" fill="hold" grpId="0" nodeType="afterEffect">
                                  <p:stCondLst>
                                    <p:cond delay="0"/>
                                  </p:stCondLst>
                                  <p:childTnLst>
                                    <p:set>
                                      <p:cBhvr>
                                        <p:cTn id="117" dur="1" fill="hold">
                                          <p:stCondLst>
                                            <p:cond delay="0"/>
                                          </p:stCondLst>
                                        </p:cTn>
                                        <p:tgtEl>
                                          <p:spTgt spid="69"/>
                                        </p:tgtEl>
                                        <p:attrNameLst>
                                          <p:attrName>style.visibility</p:attrName>
                                        </p:attrNameLst>
                                      </p:cBhvr>
                                      <p:to>
                                        <p:strVal val="visible"/>
                                      </p:to>
                                    </p:set>
                                    <p:animEffect transition="in" filter="wipe(right)">
                                      <p:cBhvr>
                                        <p:cTn id="11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p:tmplLst>
          <p:tmpl>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35" grpId="0" build="p">
        <p:tmplLst>
          <p:tmpl lvl="1">
            <p:tnLst>
              <p:par>
                <p:cTn presetID="2" presetClass="entr" presetSubtype="1"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0-#ppt_h/2"/>
                          </p:val>
                        </p:tav>
                        <p:tav tm="100000">
                          <p:val>
                            <p:strVal val="#ppt_y"/>
                          </p:val>
                        </p:tav>
                      </p:tavLst>
                    </p:anim>
                  </p:childTnLst>
                </p:cTn>
              </p:par>
            </p:tnLst>
          </p:tmpl>
        </p:tmplLst>
      </p:bldP>
      <p:bldP spid="36" grpId="0" animBg="1"/>
      <p:bldP spid="37" grpId="0" animBg="1"/>
      <p:bldP spid="38" grpId="0"/>
      <p:bldP spid="39" grpId="0" animBg="1"/>
      <p:bldP spid="40" grpId="0"/>
      <p:bldP spid="43" grpId="0">
        <p:tmplLst>
          <p:tmpl>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4" grpId="0" build="p">
        <p:tmplLst>
          <p:tmpl lvl="1">
            <p:tnLst>
              <p:par>
                <p:cTn presetID="2" presetClass="entr" presetSubtype="2" decel="10000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1+#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animBg="1"/>
      <p:bldP spid="46" grpId="0" animBg="1"/>
      <p:bldP spid="47" grpId="0"/>
      <p:bldP spid="48" grpId="0">
        <p:tmplLst>
          <p:tmpl>
            <p:tnLst>
              <p:par>
                <p:cTn presetID="2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right)">
                      <p:cBhvr>
                        <p:cTn dur="500"/>
                        <p:tgtEl>
                          <p:spTgt spid="48"/>
                        </p:tgtEl>
                      </p:cBhvr>
                    </p:animEffect>
                  </p:childTnLst>
                </p:cTn>
              </p:par>
            </p:tnLst>
          </p:tmpl>
        </p:tmplLst>
      </p:bldP>
      <p:bldP spid="49" grpId="0" build="p">
        <p:tmplLst>
          <p:tmpl lvl="1">
            <p:tnLst>
              <p:par>
                <p:cTn presetID="2" presetClass="entr" presetSubtype="8" decel="100000"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0-#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P spid="61" grpId="0" animBg="1"/>
      <p:bldP spid="62" grpId="0" animBg="1"/>
      <p:bldP spid="63" grpId="0"/>
      <p:bldP spid="64" grpId="0">
        <p:tmplLst>
          <p:tmpl>
            <p:tnLst>
              <p:par>
                <p:cTn presetID="22" presetClass="entr" presetSubtype="8"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left)">
                      <p:cBhvr>
                        <p:cTn dur="500"/>
                        <p:tgtEl>
                          <p:spTgt spid="64"/>
                        </p:tgtEl>
                      </p:cBhvr>
                    </p:animEffect>
                  </p:childTnLst>
                </p:cTn>
              </p:par>
            </p:tnLst>
          </p:tmpl>
        </p:tmplLst>
      </p:bldP>
      <p:bldP spid="65" grpId="0" build="p">
        <p:tmplLst>
          <p:tmpl lvl="1">
            <p:tnLst>
              <p:par>
                <p:cTn presetID="2" presetClass="entr" presetSubtype="2" decel="100000"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500" fill="hold"/>
                        <p:tgtEl>
                          <p:spTgt spid="65"/>
                        </p:tgtEl>
                        <p:attrNameLst>
                          <p:attrName>ppt_x</p:attrName>
                        </p:attrNameLst>
                      </p:cBhvr>
                      <p:tavLst>
                        <p:tav tm="0">
                          <p:val>
                            <p:strVal val="1+#ppt_w/2"/>
                          </p:val>
                        </p:tav>
                        <p:tav tm="100000">
                          <p:val>
                            <p:strVal val="#ppt_x"/>
                          </p:val>
                        </p:tav>
                      </p:tavLst>
                    </p:anim>
                    <p:anim calcmode="lin" valueType="num">
                      <p:cBhvr additive="base">
                        <p:cTn dur="500" fill="hold"/>
                        <p:tgtEl>
                          <p:spTgt spid="65"/>
                        </p:tgtEl>
                        <p:attrNameLst>
                          <p:attrName>ppt_y</p:attrName>
                        </p:attrNameLst>
                      </p:cBhvr>
                      <p:tavLst>
                        <p:tav tm="0">
                          <p:val>
                            <p:strVal val="#ppt_y"/>
                          </p:val>
                        </p:tav>
                        <p:tav tm="100000">
                          <p:val>
                            <p:strVal val="#ppt_y"/>
                          </p:val>
                        </p:tav>
                      </p:tavLst>
                    </p:anim>
                  </p:childTnLst>
                </p:cTn>
              </p:par>
            </p:tnLst>
          </p:tmpl>
        </p:tmplLst>
      </p:bldP>
      <p:bldP spid="66" grpId="0" animBg="1"/>
      <p:bldP spid="67" grpId="0" animBg="1"/>
      <p:bldP spid="68" grpId="0"/>
      <p:bldP spid="69" grpId="0">
        <p:tmplLst>
          <p:tmpl>
            <p:tnLst>
              <p:par>
                <p:cTn presetID="22" presetClass="entr" presetSubtype="2"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right)">
                      <p:cBhvr>
                        <p:cTn dur="500"/>
                        <p:tgtEl>
                          <p:spTgt spid="69"/>
                        </p:tgtEl>
                      </p:cBhvr>
                    </p:animEffect>
                  </p:childTnLst>
                </p:cTn>
              </p:par>
            </p:tnLst>
          </p:tmpl>
        </p:tmplLst>
      </p:bldP>
      <p:bldP spid="70" grpId="0" build="p">
        <p:tmplLst>
          <p:tmpl lvl="1">
            <p:tnLst>
              <p:par>
                <p:cTn presetID="2" presetClass="entr" presetSubtype="8" decel="100000"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0-#ppt_w/2"/>
                          </p:val>
                        </p:tav>
                        <p:tav tm="100000">
                          <p:val>
                            <p:strVal val="#ppt_x"/>
                          </p:val>
                        </p:tav>
                      </p:tavLst>
                    </p:anim>
                    <p:anim calcmode="lin" valueType="num">
                      <p:cBhvr additive="base">
                        <p:cTn dur="500" fill="hold"/>
                        <p:tgtEl>
                          <p:spTgt spid="70"/>
                        </p:tgtEl>
                        <p:attrNameLst>
                          <p:attrName>ppt_y</p:attrName>
                        </p:attrNameLst>
                      </p:cBhvr>
                      <p:tavLst>
                        <p:tav tm="0">
                          <p:val>
                            <p:strVal val="#ppt_y"/>
                          </p:val>
                        </p:tav>
                        <p:tav tm="100000">
                          <p:val>
                            <p:strVal val="#ppt_y"/>
                          </p:val>
                        </p:tav>
                      </p:tavLst>
                    </p:anim>
                  </p:childTnLst>
                </p:cTn>
              </p:par>
            </p:tnLst>
          </p:tmpl>
        </p:tmplLst>
      </p:bldP>
      <p:bldP spid="71" grpId="0" animBg="1"/>
    </p:bldLst>
  </p:timing>
  <p:extLst mod="1">
    <p:ext uri="{DCECCB84-F9BA-43D5-87BE-67443E8EF086}">
      <p15:sldGuideLst xmlns:p15="http://schemas.microsoft.com/office/powerpoint/2012/main">
        <p15:guide id="1" orient="horz" pos="3194">
          <p15:clr>
            <a:srgbClr val="FBAE40"/>
          </p15:clr>
        </p15:guide>
        <p15:guide id="2" pos="5760">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Heading &amp; 5 Poi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7" name="テキスト プレースホルダー 12"/>
          <p:cNvSpPr>
            <a:spLocks noGrp="1"/>
          </p:cNvSpPr>
          <p:nvPr>
            <p:ph type="body" sz="quarter" idx="12" hasCustomPrompt="1"/>
          </p:nvPr>
        </p:nvSpPr>
        <p:spPr>
          <a:xfrm>
            <a:off x="9537980" y="2238722"/>
            <a:ext cx="7854670" cy="113191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18" name="円/楕円 4"/>
          <p:cNvSpPr/>
          <p:nvPr userDrawn="1"/>
        </p:nvSpPr>
        <p:spPr>
          <a:xfrm>
            <a:off x="8217564" y="2232491"/>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userDrawn="1"/>
        </p:nvSpPr>
        <p:spPr>
          <a:xfrm>
            <a:off x="8341124" y="2447620"/>
            <a:ext cx="889394" cy="707886"/>
          </a:xfrm>
          <a:prstGeom prst="rect">
            <a:avLst/>
          </a:prstGeom>
          <a:noFill/>
        </p:spPr>
        <p:txBody>
          <a:bodyPr wrap="square" rtlCol="0" anchor="t">
            <a:spAutoFit/>
          </a:bodyPr>
          <a:lstStyle/>
          <a:p>
            <a:pPr algn="ctr"/>
            <a:r>
              <a:rPr kumimoji="1" lang="en-US" altLang="ja-JP" sz="4000" dirty="0">
                <a:solidFill>
                  <a:schemeClr val="bg1"/>
                </a:solidFill>
              </a:rPr>
              <a:t>01</a:t>
            </a:r>
            <a:endParaRPr kumimoji="1" lang="ja-JP" altLang="en-US" sz="4000" dirty="0">
              <a:solidFill>
                <a:schemeClr val="bg1"/>
              </a:solidFill>
            </a:endParaRPr>
          </a:p>
        </p:txBody>
      </p:sp>
      <p:sp>
        <p:nvSpPr>
          <p:cNvPr id="20" name="テキスト プレースホルダー 12"/>
          <p:cNvSpPr>
            <a:spLocks noGrp="1"/>
          </p:cNvSpPr>
          <p:nvPr>
            <p:ph type="body" sz="quarter" idx="13" hasCustomPrompt="1"/>
          </p:nvPr>
        </p:nvSpPr>
        <p:spPr>
          <a:xfrm>
            <a:off x="9537980" y="3645050"/>
            <a:ext cx="7854670" cy="113191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21" name="円/楕円 4"/>
          <p:cNvSpPr/>
          <p:nvPr userDrawn="1"/>
        </p:nvSpPr>
        <p:spPr>
          <a:xfrm>
            <a:off x="8217564" y="3638819"/>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userDrawn="1"/>
        </p:nvSpPr>
        <p:spPr>
          <a:xfrm>
            <a:off x="8341124" y="3853948"/>
            <a:ext cx="889394" cy="707886"/>
          </a:xfrm>
          <a:prstGeom prst="rect">
            <a:avLst/>
          </a:prstGeom>
          <a:noFill/>
        </p:spPr>
        <p:txBody>
          <a:bodyPr wrap="square" rtlCol="0" anchor="t">
            <a:spAutoFit/>
          </a:bodyPr>
          <a:lstStyle/>
          <a:p>
            <a:pPr algn="ctr"/>
            <a:r>
              <a:rPr kumimoji="1" lang="en-US" altLang="ja-JP" sz="4000" dirty="0">
                <a:solidFill>
                  <a:schemeClr val="bg1"/>
                </a:solidFill>
              </a:rPr>
              <a:t>02</a:t>
            </a:r>
            <a:endParaRPr kumimoji="1" lang="ja-JP" altLang="en-US" sz="4000" dirty="0">
              <a:solidFill>
                <a:schemeClr val="bg1"/>
              </a:solidFill>
            </a:endParaRPr>
          </a:p>
        </p:txBody>
      </p:sp>
      <p:sp>
        <p:nvSpPr>
          <p:cNvPr id="23" name="テキスト プレースホルダー 12"/>
          <p:cNvSpPr>
            <a:spLocks noGrp="1"/>
          </p:cNvSpPr>
          <p:nvPr>
            <p:ph type="body" sz="quarter" idx="14" hasCustomPrompt="1"/>
          </p:nvPr>
        </p:nvSpPr>
        <p:spPr>
          <a:xfrm>
            <a:off x="9537980" y="5051378"/>
            <a:ext cx="7854670" cy="113191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24" name="円/楕円 4"/>
          <p:cNvSpPr/>
          <p:nvPr userDrawn="1"/>
        </p:nvSpPr>
        <p:spPr>
          <a:xfrm>
            <a:off x="8217564" y="5045147"/>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userDrawn="1"/>
        </p:nvSpPr>
        <p:spPr>
          <a:xfrm>
            <a:off x="8341124" y="5260276"/>
            <a:ext cx="889394" cy="707886"/>
          </a:xfrm>
          <a:prstGeom prst="rect">
            <a:avLst/>
          </a:prstGeom>
          <a:noFill/>
        </p:spPr>
        <p:txBody>
          <a:bodyPr wrap="square" rtlCol="0" anchor="t">
            <a:spAutoFit/>
          </a:bodyPr>
          <a:lstStyle/>
          <a:p>
            <a:pPr algn="ctr"/>
            <a:r>
              <a:rPr kumimoji="1" lang="en-US" altLang="ja-JP" sz="4000" dirty="0">
                <a:solidFill>
                  <a:schemeClr val="bg1"/>
                </a:solidFill>
              </a:rPr>
              <a:t>03</a:t>
            </a:r>
            <a:endParaRPr kumimoji="1" lang="ja-JP" altLang="en-US" sz="4000" dirty="0">
              <a:solidFill>
                <a:schemeClr val="bg1"/>
              </a:solidFill>
            </a:endParaRPr>
          </a:p>
        </p:txBody>
      </p:sp>
      <p:sp>
        <p:nvSpPr>
          <p:cNvPr id="26" name="テキスト プレースホルダー 12"/>
          <p:cNvSpPr>
            <a:spLocks noGrp="1"/>
          </p:cNvSpPr>
          <p:nvPr>
            <p:ph type="body" sz="quarter" idx="15" hasCustomPrompt="1"/>
          </p:nvPr>
        </p:nvSpPr>
        <p:spPr>
          <a:xfrm>
            <a:off x="9537980" y="6457706"/>
            <a:ext cx="7854670" cy="113191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27" name="円/楕円 4"/>
          <p:cNvSpPr/>
          <p:nvPr userDrawn="1"/>
        </p:nvSpPr>
        <p:spPr>
          <a:xfrm>
            <a:off x="8217564" y="6451475"/>
            <a:ext cx="1136515" cy="1138145"/>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userDrawn="1"/>
        </p:nvSpPr>
        <p:spPr>
          <a:xfrm>
            <a:off x="8341124" y="6666604"/>
            <a:ext cx="889394" cy="707886"/>
          </a:xfrm>
          <a:prstGeom prst="rect">
            <a:avLst/>
          </a:prstGeom>
          <a:noFill/>
        </p:spPr>
        <p:txBody>
          <a:bodyPr wrap="square" rtlCol="0" anchor="t">
            <a:spAutoFit/>
          </a:bodyPr>
          <a:lstStyle/>
          <a:p>
            <a:pPr algn="ctr"/>
            <a:r>
              <a:rPr kumimoji="1" lang="en-US" altLang="ja-JP" sz="4000" dirty="0">
                <a:solidFill>
                  <a:schemeClr val="bg1"/>
                </a:solidFill>
              </a:rPr>
              <a:t>04</a:t>
            </a:r>
            <a:endParaRPr kumimoji="1" lang="ja-JP" altLang="en-US" sz="4000" dirty="0">
              <a:solidFill>
                <a:schemeClr val="bg1"/>
              </a:solidFill>
            </a:endParaRPr>
          </a:p>
        </p:txBody>
      </p:sp>
      <p:sp>
        <p:nvSpPr>
          <p:cNvPr id="29" name="テキスト プレースホルダー 12"/>
          <p:cNvSpPr>
            <a:spLocks noGrp="1"/>
          </p:cNvSpPr>
          <p:nvPr>
            <p:ph type="body" sz="quarter" idx="16" hasCustomPrompt="1"/>
          </p:nvPr>
        </p:nvSpPr>
        <p:spPr>
          <a:xfrm>
            <a:off x="9537980" y="7864032"/>
            <a:ext cx="7854670" cy="113191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30" name="円/楕円 4"/>
          <p:cNvSpPr/>
          <p:nvPr userDrawn="1"/>
        </p:nvSpPr>
        <p:spPr>
          <a:xfrm>
            <a:off x="8217564" y="7857801"/>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userDrawn="1"/>
        </p:nvSpPr>
        <p:spPr>
          <a:xfrm>
            <a:off x="8341124" y="8072930"/>
            <a:ext cx="889394" cy="707886"/>
          </a:xfrm>
          <a:prstGeom prst="rect">
            <a:avLst/>
          </a:prstGeom>
          <a:noFill/>
        </p:spPr>
        <p:txBody>
          <a:bodyPr wrap="square" rtlCol="0" anchor="t">
            <a:spAutoFit/>
          </a:bodyPr>
          <a:lstStyle/>
          <a:p>
            <a:pPr algn="ctr"/>
            <a:r>
              <a:rPr kumimoji="1" lang="en-US" altLang="ja-JP" sz="4000" dirty="0">
                <a:solidFill>
                  <a:schemeClr val="bg1"/>
                </a:solidFill>
              </a:rPr>
              <a:t>05</a:t>
            </a:r>
            <a:endParaRPr kumimoji="1" lang="ja-JP" altLang="en-US" sz="4000" dirty="0">
              <a:solidFill>
                <a:schemeClr val="bg1"/>
              </a:solidFill>
            </a:endParaRPr>
          </a:p>
        </p:txBody>
      </p:sp>
      <p:sp>
        <p:nvSpPr>
          <p:cNvPr id="32" name="テキスト プレースホルダー 12"/>
          <p:cNvSpPr>
            <a:spLocks noGrp="1"/>
          </p:cNvSpPr>
          <p:nvPr>
            <p:ph type="body" sz="quarter" idx="24" hasCustomPrompt="1"/>
          </p:nvPr>
        </p:nvSpPr>
        <p:spPr>
          <a:xfrm>
            <a:off x="808892" y="2215248"/>
            <a:ext cx="6752493" cy="6780697"/>
          </a:xfrm>
        </p:spPr>
        <p:txBody>
          <a:bodyPr anchor="ctr">
            <a:noAutofit/>
          </a:bodyPr>
          <a:lstStyle>
            <a:lvl1pPr algn="ctr">
              <a:lnSpc>
                <a:spcPct val="100000"/>
              </a:lnSpc>
              <a:spcBef>
                <a:spcPts val="0"/>
              </a:spcBef>
              <a:defRPr sz="4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1575734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iterate type="wd">
                                    <p:tmPct val="10000"/>
                                  </p:iterate>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75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 dur="75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900"/>
                            </p:stCondLst>
                            <p:childTnLst>
                              <p:par>
                                <p:cTn id="10" presetID="2" presetClass="entr" presetSubtype="1" decel="100000"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750" fill="hold"/>
                                        <p:tgtEl>
                                          <p:spTgt spid="18"/>
                                        </p:tgtEl>
                                        <p:attrNameLst>
                                          <p:attrName>ppt_x</p:attrName>
                                        </p:attrNameLst>
                                      </p:cBhvr>
                                      <p:tavLst>
                                        <p:tav tm="0">
                                          <p:val>
                                            <p:strVal val="#ppt_x"/>
                                          </p:val>
                                        </p:tav>
                                        <p:tav tm="100000">
                                          <p:val>
                                            <p:strVal val="#ppt_x"/>
                                          </p:val>
                                        </p:tav>
                                      </p:tavLst>
                                    </p:anim>
                                    <p:anim calcmode="lin" valueType="num">
                                      <p:cBhvr additive="base">
                                        <p:cTn id="13" dur="750" fill="hold"/>
                                        <p:tgtEl>
                                          <p:spTgt spid="18"/>
                                        </p:tgtEl>
                                        <p:attrNameLst>
                                          <p:attrName>ppt_y</p:attrName>
                                        </p:attrNameLst>
                                      </p:cBhvr>
                                      <p:tavLst>
                                        <p:tav tm="0">
                                          <p:val>
                                            <p:strVal val="0-#ppt_h/2"/>
                                          </p:val>
                                        </p:tav>
                                        <p:tav tm="100000">
                                          <p:val>
                                            <p:strVal val="#ppt_y"/>
                                          </p:val>
                                        </p:tav>
                                      </p:tavLst>
                                    </p:anim>
                                  </p:childTnLst>
                                </p:cTn>
                              </p:par>
                              <p:par>
                                <p:cTn id="14" presetID="2" presetClass="entr" presetSubtype="8" decel="100000" fill="hold" grpId="0" nodeType="withEffect">
                                  <p:stCondLst>
                                    <p:cond delay="0"/>
                                  </p:stCondLst>
                                  <p:iterate type="lt">
                                    <p:tmPct val="10000"/>
                                  </p:iterate>
                                  <p:childTnLst>
                                    <p:set>
                                      <p:cBhvr>
                                        <p:cTn id="15" dur="1" fill="hold">
                                          <p:stCondLst>
                                            <p:cond delay="0"/>
                                          </p:stCondLst>
                                        </p:cTn>
                                        <p:tgtEl>
                                          <p:spTgt spid="19"/>
                                        </p:tgtEl>
                                        <p:attrNameLst>
                                          <p:attrName>style.visibility</p:attrName>
                                        </p:attrNameLst>
                                      </p:cBhvr>
                                      <p:to>
                                        <p:strVal val="visible"/>
                                      </p:to>
                                    </p:set>
                                    <p:anim calcmode="lin" valueType="num">
                                      <p:cBhvr additive="base">
                                        <p:cTn id="16" dur="750" fill="hold"/>
                                        <p:tgtEl>
                                          <p:spTgt spid="19"/>
                                        </p:tgtEl>
                                        <p:attrNameLst>
                                          <p:attrName>ppt_x</p:attrName>
                                        </p:attrNameLst>
                                      </p:cBhvr>
                                      <p:tavLst>
                                        <p:tav tm="0">
                                          <p:val>
                                            <p:strVal val="0-#ppt_w/2"/>
                                          </p:val>
                                        </p:tav>
                                        <p:tav tm="100000">
                                          <p:val>
                                            <p:strVal val="#ppt_x"/>
                                          </p:val>
                                        </p:tav>
                                      </p:tavLst>
                                    </p:anim>
                                    <p:anim calcmode="lin" valueType="num">
                                      <p:cBhvr additive="base">
                                        <p:cTn id="17" dur="750" fill="hold"/>
                                        <p:tgtEl>
                                          <p:spTgt spid="19"/>
                                        </p:tgtEl>
                                        <p:attrNameLst>
                                          <p:attrName>ppt_y</p:attrName>
                                        </p:attrNameLst>
                                      </p:cBhvr>
                                      <p:tavLst>
                                        <p:tav tm="0">
                                          <p:val>
                                            <p:strVal val="#ppt_y"/>
                                          </p:val>
                                        </p:tav>
                                        <p:tav tm="100000">
                                          <p:val>
                                            <p:strVal val="#ppt_y"/>
                                          </p:val>
                                        </p:tav>
                                      </p:tavLst>
                                    </p:anim>
                                  </p:childTnLst>
                                </p:cTn>
                              </p:par>
                            </p:childTnLst>
                          </p:cTn>
                        </p:par>
                        <p:par>
                          <p:cTn id="18" fill="hold">
                            <p:stCondLst>
                              <p:cond delay="1725"/>
                            </p:stCondLst>
                            <p:childTnLst>
                              <p:par>
                                <p:cTn id="19" presetID="22" presetClass="entr" presetSubtype="8"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childTnLst>
                          </p:cTn>
                        </p:par>
                        <p:par>
                          <p:cTn id="22" fill="hold">
                            <p:stCondLst>
                              <p:cond delay="2225"/>
                            </p:stCondLst>
                            <p:childTnLst>
                              <p:par>
                                <p:cTn id="23" presetID="2" presetClass="entr" presetSubtype="1" decel="100000"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750" fill="hold"/>
                                        <p:tgtEl>
                                          <p:spTgt spid="21"/>
                                        </p:tgtEl>
                                        <p:attrNameLst>
                                          <p:attrName>ppt_x</p:attrName>
                                        </p:attrNameLst>
                                      </p:cBhvr>
                                      <p:tavLst>
                                        <p:tav tm="0">
                                          <p:val>
                                            <p:strVal val="#ppt_x"/>
                                          </p:val>
                                        </p:tav>
                                        <p:tav tm="100000">
                                          <p:val>
                                            <p:strVal val="#ppt_x"/>
                                          </p:val>
                                        </p:tav>
                                      </p:tavLst>
                                    </p:anim>
                                    <p:anim calcmode="lin" valueType="num">
                                      <p:cBhvr additive="base">
                                        <p:cTn id="26" dur="750" fill="hold"/>
                                        <p:tgtEl>
                                          <p:spTgt spid="21"/>
                                        </p:tgtEl>
                                        <p:attrNameLst>
                                          <p:attrName>ppt_y</p:attrName>
                                        </p:attrNameLst>
                                      </p:cBhvr>
                                      <p:tavLst>
                                        <p:tav tm="0">
                                          <p:val>
                                            <p:strVal val="0-#ppt_h/2"/>
                                          </p:val>
                                        </p:tav>
                                        <p:tav tm="100000">
                                          <p:val>
                                            <p:strVal val="#ppt_y"/>
                                          </p:val>
                                        </p:tav>
                                      </p:tavLst>
                                    </p:anim>
                                  </p:childTnLst>
                                </p:cTn>
                              </p:par>
                              <p:par>
                                <p:cTn id="27" presetID="2" presetClass="entr" presetSubtype="8" decel="100000" fill="hold" grpId="0" nodeType="withEffect">
                                  <p:stCondLst>
                                    <p:cond delay="0"/>
                                  </p:stCondLst>
                                  <p:iterate type="lt">
                                    <p:tmPct val="10000"/>
                                  </p:iterate>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750" fill="hold"/>
                                        <p:tgtEl>
                                          <p:spTgt spid="22"/>
                                        </p:tgtEl>
                                        <p:attrNameLst>
                                          <p:attrName>ppt_x</p:attrName>
                                        </p:attrNameLst>
                                      </p:cBhvr>
                                      <p:tavLst>
                                        <p:tav tm="0">
                                          <p:val>
                                            <p:strVal val="0-#ppt_w/2"/>
                                          </p:val>
                                        </p:tav>
                                        <p:tav tm="100000">
                                          <p:val>
                                            <p:strVal val="#ppt_x"/>
                                          </p:val>
                                        </p:tav>
                                      </p:tavLst>
                                    </p:anim>
                                    <p:anim calcmode="lin" valueType="num">
                                      <p:cBhvr additive="base">
                                        <p:cTn id="30" dur="750" fill="hold"/>
                                        <p:tgtEl>
                                          <p:spTgt spid="22"/>
                                        </p:tgtEl>
                                        <p:attrNameLst>
                                          <p:attrName>ppt_y</p:attrName>
                                        </p:attrNameLst>
                                      </p:cBhvr>
                                      <p:tavLst>
                                        <p:tav tm="0">
                                          <p:val>
                                            <p:strVal val="#ppt_y"/>
                                          </p:val>
                                        </p:tav>
                                        <p:tav tm="100000">
                                          <p:val>
                                            <p:strVal val="#ppt_y"/>
                                          </p:val>
                                        </p:tav>
                                      </p:tavLst>
                                    </p:anim>
                                  </p:childTnLst>
                                </p:cTn>
                              </p:par>
                            </p:childTnLst>
                          </p:cTn>
                        </p:par>
                        <p:par>
                          <p:cTn id="31" fill="hold">
                            <p:stCondLst>
                              <p:cond delay="3050"/>
                            </p:stCondLst>
                            <p:childTnLst>
                              <p:par>
                                <p:cTn id="32" presetID="22" presetClass="entr" presetSubtype="8"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wipe(left)">
                                      <p:cBhvr>
                                        <p:cTn id="34" dur="500"/>
                                        <p:tgtEl>
                                          <p:spTgt spid="20"/>
                                        </p:tgtEl>
                                      </p:cBhvr>
                                    </p:animEffect>
                                  </p:childTnLst>
                                </p:cTn>
                              </p:par>
                            </p:childTnLst>
                          </p:cTn>
                        </p:par>
                        <p:par>
                          <p:cTn id="35" fill="hold">
                            <p:stCondLst>
                              <p:cond delay="3550"/>
                            </p:stCondLst>
                            <p:childTnLst>
                              <p:par>
                                <p:cTn id="36" presetID="2" presetClass="entr" presetSubtype="1" decel="10000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additive="base">
                                        <p:cTn id="38" dur="750" fill="hold"/>
                                        <p:tgtEl>
                                          <p:spTgt spid="24"/>
                                        </p:tgtEl>
                                        <p:attrNameLst>
                                          <p:attrName>ppt_x</p:attrName>
                                        </p:attrNameLst>
                                      </p:cBhvr>
                                      <p:tavLst>
                                        <p:tav tm="0">
                                          <p:val>
                                            <p:strVal val="#ppt_x"/>
                                          </p:val>
                                        </p:tav>
                                        <p:tav tm="100000">
                                          <p:val>
                                            <p:strVal val="#ppt_x"/>
                                          </p:val>
                                        </p:tav>
                                      </p:tavLst>
                                    </p:anim>
                                    <p:anim calcmode="lin" valueType="num">
                                      <p:cBhvr additive="base">
                                        <p:cTn id="39" dur="750" fill="hold"/>
                                        <p:tgtEl>
                                          <p:spTgt spid="24"/>
                                        </p:tgtEl>
                                        <p:attrNameLst>
                                          <p:attrName>ppt_y</p:attrName>
                                        </p:attrNameLst>
                                      </p:cBhvr>
                                      <p:tavLst>
                                        <p:tav tm="0">
                                          <p:val>
                                            <p:strVal val="0-#ppt_h/2"/>
                                          </p:val>
                                        </p:tav>
                                        <p:tav tm="100000">
                                          <p:val>
                                            <p:strVal val="#ppt_y"/>
                                          </p:val>
                                        </p:tav>
                                      </p:tavLst>
                                    </p:anim>
                                  </p:childTnLst>
                                </p:cTn>
                              </p:par>
                              <p:par>
                                <p:cTn id="40" presetID="2" presetClass="entr" presetSubtype="8" decel="100000" fill="hold" grpId="0" nodeType="withEffect">
                                  <p:stCondLst>
                                    <p:cond delay="0"/>
                                  </p:stCondLst>
                                  <p:iterate type="lt">
                                    <p:tmPct val="10000"/>
                                  </p:iterate>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750" fill="hold"/>
                                        <p:tgtEl>
                                          <p:spTgt spid="25"/>
                                        </p:tgtEl>
                                        <p:attrNameLst>
                                          <p:attrName>ppt_x</p:attrName>
                                        </p:attrNameLst>
                                      </p:cBhvr>
                                      <p:tavLst>
                                        <p:tav tm="0">
                                          <p:val>
                                            <p:strVal val="0-#ppt_w/2"/>
                                          </p:val>
                                        </p:tav>
                                        <p:tav tm="100000">
                                          <p:val>
                                            <p:strVal val="#ppt_x"/>
                                          </p:val>
                                        </p:tav>
                                      </p:tavLst>
                                    </p:anim>
                                    <p:anim calcmode="lin" valueType="num">
                                      <p:cBhvr additive="base">
                                        <p:cTn id="43" dur="750" fill="hold"/>
                                        <p:tgtEl>
                                          <p:spTgt spid="25"/>
                                        </p:tgtEl>
                                        <p:attrNameLst>
                                          <p:attrName>ppt_y</p:attrName>
                                        </p:attrNameLst>
                                      </p:cBhvr>
                                      <p:tavLst>
                                        <p:tav tm="0">
                                          <p:val>
                                            <p:strVal val="#ppt_y"/>
                                          </p:val>
                                        </p:tav>
                                        <p:tav tm="100000">
                                          <p:val>
                                            <p:strVal val="#ppt_y"/>
                                          </p:val>
                                        </p:tav>
                                      </p:tavLst>
                                    </p:anim>
                                  </p:childTnLst>
                                </p:cTn>
                              </p:par>
                            </p:childTnLst>
                          </p:cTn>
                        </p:par>
                        <p:par>
                          <p:cTn id="44" fill="hold">
                            <p:stCondLst>
                              <p:cond delay="4375"/>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500"/>
                                        <p:tgtEl>
                                          <p:spTgt spid="23"/>
                                        </p:tgtEl>
                                      </p:cBhvr>
                                    </p:animEffect>
                                  </p:childTnLst>
                                </p:cTn>
                              </p:par>
                            </p:childTnLst>
                          </p:cTn>
                        </p:par>
                        <p:par>
                          <p:cTn id="48" fill="hold">
                            <p:stCondLst>
                              <p:cond delay="4875"/>
                            </p:stCondLst>
                            <p:childTnLst>
                              <p:par>
                                <p:cTn id="49" presetID="2" presetClass="entr" presetSubtype="1" decel="100000"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750" fill="hold"/>
                                        <p:tgtEl>
                                          <p:spTgt spid="27"/>
                                        </p:tgtEl>
                                        <p:attrNameLst>
                                          <p:attrName>ppt_x</p:attrName>
                                        </p:attrNameLst>
                                      </p:cBhvr>
                                      <p:tavLst>
                                        <p:tav tm="0">
                                          <p:val>
                                            <p:strVal val="#ppt_x"/>
                                          </p:val>
                                        </p:tav>
                                        <p:tav tm="100000">
                                          <p:val>
                                            <p:strVal val="#ppt_x"/>
                                          </p:val>
                                        </p:tav>
                                      </p:tavLst>
                                    </p:anim>
                                    <p:anim calcmode="lin" valueType="num">
                                      <p:cBhvr additive="base">
                                        <p:cTn id="52" dur="750" fill="hold"/>
                                        <p:tgtEl>
                                          <p:spTgt spid="27"/>
                                        </p:tgtEl>
                                        <p:attrNameLst>
                                          <p:attrName>ppt_y</p:attrName>
                                        </p:attrNameLst>
                                      </p:cBhvr>
                                      <p:tavLst>
                                        <p:tav tm="0">
                                          <p:val>
                                            <p:strVal val="0-#ppt_h/2"/>
                                          </p:val>
                                        </p:tav>
                                        <p:tav tm="100000">
                                          <p:val>
                                            <p:strVal val="#ppt_y"/>
                                          </p:val>
                                        </p:tav>
                                      </p:tavLst>
                                    </p:anim>
                                  </p:childTnLst>
                                </p:cTn>
                              </p:par>
                              <p:par>
                                <p:cTn id="53" presetID="2" presetClass="entr" presetSubtype="8" decel="100000" fill="hold" grpId="0" nodeType="withEffect">
                                  <p:stCondLst>
                                    <p:cond delay="0"/>
                                  </p:stCondLst>
                                  <p:iterate type="lt">
                                    <p:tmPct val="10000"/>
                                  </p:iterate>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750" fill="hold"/>
                                        <p:tgtEl>
                                          <p:spTgt spid="28"/>
                                        </p:tgtEl>
                                        <p:attrNameLst>
                                          <p:attrName>ppt_x</p:attrName>
                                        </p:attrNameLst>
                                      </p:cBhvr>
                                      <p:tavLst>
                                        <p:tav tm="0">
                                          <p:val>
                                            <p:strVal val="0-#ppt_w/2"/>
                                          </p:val>
                                        </p:tav>
                                        <p:tav tm="100000">
                                          <p:val>
                                            <p:strVal val="#ppt_x"/>
                                          </p:val>
                                        </p:tav>
                                      </p:tavLst>
                                    </p:anim>
                                    <p:anim calcmode="lin" valueType="num">
                                      <p:cBhvr additive="base">
                                        <p:cTn id="56" dur="750" fill="hold"/>
                                        <p:tgtEl>
                                          <p:spTgt spid="28"/>
                                        </p:tgtEl>
                                        <p:attrNameLst>
                                          <p:attrName>ppt_y</p:attrName>
                                        </p:attrNameLst>
                                      </p:cBhvr>
                                      <p:tavLst>
                                        <p:tav tm="0">
                                          <p:val>
                                            <p:strVal val="#ppt_y"/>
                                          </p:val>
                                        </p:tav>
                                        <p:tav tm="100000">
                                          <p:val>
                                            <p:strVal val="#ppt_y"/>
                                          </p:val>
                                        </p:tav>
                                      </p:tavLst>
                                    </p:anim>
                                  </p:childTnLst>
                                </p:cTn>
                              </p:par>
                            </p:childTnLst>
                          </p:cTn>
                        </p:par>
                        <p:par>
                          <p:cTn id="57" fill="hold">
                            <p:stCondLst>
                              <p:cond delay="5700"/>
                            </p:stCondLst>
                            <p:childTnLst>
                              <p:par>
                                <p:cTn id="58" presetID="22" presetClass="entr" presetSubtype="8" fill="hold" grpId="0" nodeType="afterEffect">
                                  <p:stCondLst>
                                    <p:cond delay="0"/>
                                  </p:stCondLst>
                                  <p:childTnLst>
                                    <p:set>
                                      <p:cBhvr>
                                        <p:cTn id="59" dur="1" fill="hold">
                                          <p:stCondLst>
                                            <p:cond delay="0"/>
                                          </p:stCondLst>
                                        </p:cTn>
                                        <p:tgtEl>
                                          <p:spTgt spid="26"/>
                                        </p:tgtEl>
                                        <p:attrNameLst>
                                          <p:attrName>style.visibility</p:attrName>
                                        </p:attrNameLst>
                                      </p:cBhvr>
                                      <p:to>
                                        <p:strVal val="visible"/>
                                      </p:to>
                                    </p:set>
                                    <p:animEffect transition="in" filter="wipe(left)">
                                      <p:cBhvr>
                                        <p:cTn id="60" dur="500"/>
                                        <p:tgtEl>
                                          <p:spTgt spid="26"/>
                                        </p:tgtEl>
                                      </p:cBhvr>
                                    </p:animEffect>
                                  </p:childTnLst>
                                </p:cTn>
                              </p:par>
                            </p:childTnLst>
                          </p:cTn>
                        </p:par>
                        <p:par>
                          <p:cTn id="61" fill="hold">
                            <p:stCondLst>
                              <p:cond delay="6200"/>
                            </p:stCondLst>
                            <p:childTnLst>
                              <p:par>
                                <p:cTn id="62" presetID="2" presetClass="entr" presetSubtype="1" decel="100000" fill="hold" grpId="0" nodeType="afterEffect">
                                  <p:stCondLst>
                                    <p:cond delay="0"/>
                                  </p:stCondLst>
                                  <p:childTnLst>
                                    <p:set>
                                      <p:cBhvr>
                                        <p:cTn id="63" dur="1" fill="hold">
                                          <p:stCondLst>
                                            <p:cond delay="0"/>
                                          </p:stCondLst>
                                        </p:cTn>
                                        <p:tgtEl>
                                          <p:spTgt spid="30"/>
                                        </p:tgtEl>
                                        <p:attrNameLst>
                                          <p:attrName>style.visibility</p:attrName>
                                        </p:attrNameLst>
                                      </p:cBhvr>
                                      <p:to>
                                        <p:strVal val="visible"/>
                                      </p:to>
                                    </p:set>
                                    <p:anim calcmode="lin" valueType="num">
                                      <p:cBhvr additive="base">
                                        <p:cTn id="64" dur="750" fill="hold"/>
                                        <p:tgtEl>
                                          <p:spTgt spid="30"/>
                                        </p:tgtEl>
                                        <p:attrNameLst>
                                          <p:attrName>ppt_x</p:attrName>
                                        </p:attrNameLst>
                                      </p:cBhvr>
                                      <p:tavLst>
                                        <p:tav tm="0">
                                          <p:val>
                                            <p:strVal val="#ppt_x"/>
                                          </p:val>
                                        </p:tav>
                                        <p:tav tm="100000">
                                          <p:val>
                                            <p:strVal val="#ppt_x"/>
                                          </p:val>
                                        </p:tav>
                                      </p:tavLst>
                                    </p:anim>
                                    <p:anim calcmode="lin" valueType="num">
                                      <p:cBhvr additive="base">
                                        <p:cTn id="65" dur="750" fill="hold"/>
                                        <p:tgtEl>
                                          <p:spTgt spid="30"/>
                                        </p:tgtEl>
                                        <p:attrNameLst>
                                          <p:attrName>ppt_y</p:attrName>
                                        </p:attrNameLst>
                                      </p:cBhvr>
                                      <p:tavLst>
                                        <p:tav tm="0">
                                          <p:val>
                                            <p:strVal val="0-#ppt_h/2"/>
                                          </p:val>
                                        </p:tav>
                                        <p:tav tm="100000">
                                          <p:val>
                                            <p:strVal val="#ppt_y"/>
                                          </p:val>
                                        </p:tav>
                                      </p:tavLst>
                                    </p:anim>
                                  </p:childTnLst>
                                </p:cTn>
                              </p:par>
                              <p:par>
                                <p:cTn id="66" presetID="2" presetClass="entr" presetSubtype="8" decel="100000" fill="hold" grpId="0" nodeType="withEffect">
                                  <p:stCondLst>
                                    <p:cond delay="0"/>
                                  </p:stCondLst>
                                  <p:iterate type="lt">
                                    <p:tmPct val="10000"/>
                                  </p:iterate>
                                  <p:childTnLst>
                                    <p:set>
                                      <p:cBhvr>
                                        <p:cTn id="67" dur="1" fill="hold">
                                          <p:stCondLst>
                                            <p:cond delay="0"/>
                                          </p:stCondLst>
                                        </p:cTn>
                                        <p:tgtEl>
                                          <p:spTgt spid="31"/>
                                        </p:tgtEl>
                                        <p:attrNameLst>
                                          <p:attrName>style.visibility</p:attrName>
                                        </p:attrNameLst>
                                      </p:cBhvr>
                                      <p:to>
                                        <p:strVal val="visible"/>
                                      </p:to>
                                    </p:set>
                                    <p:anim calcmode="lin" valueType="num">
                                      <p:cBhvr additive="base">
                                        <p:cTn id="68" dur="750" fill="hold"/>
                                        <p:tgtEl>
                                          <p:spTgt spid="31"/>
                                        </p:tgtEl>
                                        <p:attrNameLst>
                                          <p:attrName>ppt_x</p:attrName>
                                        </p:attrNameLst>
                                      </p:cBhvr>
                                      <p:tavLst>
                                        <p:tav tm="0">
                                          <p:val>
                                            <p:strVal val="0-#ppt_w/2"/>
                                          </p:val>
                                        </p:tav>
                                        <p:tav tm="100000">
                                          <p:val>
                                            <p:strVal val="#ppt_x"/>
                                          </p:val>
                                        </p:tav>
                                      </p:tavLst>
                                    </p:anim>
                                    <p:anim calcmode="lin" valueType="num">
                                      <p:cBhvr additive="base">
                                        <p:cTn id="69" dur="750" fill="hold"/>
                                        <p:tgtEl>
                                          <p:spTgt spid="31"/>
                                        </p:tgtEl>
                                        <p:attrNameLst>
                                          <p:attrName>ppt_y</p:attrName>
                                        </p:attrNameLst>
                                      </p:cBhvr>
                                      <p:tavLst>
                                        <p:tav tm="0">
                                          <p:val>
                                            <p:strVal val="#ppt_y"/>
                                          </p:val>
                                        </p:tav>
                                        <p:tav tm="100000">
                                          <p:val>
                                            <p:strVal val="#ppt_y"/>
                                          </p:val>
                                        </p:tav>
                                      </p:tavLst>
                                    </p:anim>
                                  </p:childTnLst>
                                </p:cTn>
                              </p:par>
                            </p:childTnLst>
                          </p:cTn>
                        </p:par>
                        <p:par>
                          <p:cTn id="70" fill="hold">
                            <p:stCondLst>
                              <p:cond delay="7025"/>
                            </p:stCondLst>
                            <p:childTnLst>
                              <p:par>
                                <p:cTn id="71" presetID="22" presetClass="entr" presetSubtype="8"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left)">
                                      <p:cBhvr>
                                        <p:cTn id="7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tmplLst>
          <p:tmpl>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animBg="1"/>
      <p:bldP spid="19" grpId="0"/>
      <p:bldP spid="20" grpId="0">
        <p:tmplLst>
          <p:tmpl>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500"/>
                        <p:tgtEl>
                          <p:spTgt spid="20"/>
                        </p:tgtEl>
                      </p:cBhvr>
                    </p:animEffect>
                  </p:childTnLst>
                </p:cTn>
              </p:par>
            </p:tnLst>
          </p:tmpl>
        </p:tmplLst>
      </p:bldP>
      <p:bldP spid="21" grpId="0" animBg="1"/>
      <p:bldP spid="22" grpId="0"/>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p:bldP spid="26" grpId="0">
        <p:tmplLst>
          <p:tmpl>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animBg="1"/>
      <p:bldP spid="28" grpId="0"/>
      <p:bldP spid="29" grpId="0">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p:bldP spid="32" grpId="0" build="p">
        <p:tmplLst>
          <p:tmpl lvl="1">
            <p:tnLst>
              <p:par>
                <p:cTn presetID="2" presetClass="entr" presetSubtype="4" decel="100000" fill="hold" nodeType="afterEffect">
                  <p:stCondLst>
                    <p:cond delay="0"/>
                  </p:stCondLst>
                  <p:iterate type="wd">
                    <p:tmPct val="10000"/>
                  </p:iterate>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ppt_x"/>
                          </p:val>
                        </p:tav>
                        <p:tav tm="100000">
                          <p:val>
                            <p:strVal val="#ppt_x"/>
                          </p:val>
                        </p:tav>
                      </p:tavLst>
                    </p:anim>
                    <p:anim calcmode="lin" valueType="num">
                      <p:cBhvr additive="base">
                        <p:cTn dur="750" fill="hold"/>
                        <p:tgtEl>
                          <p:spTgt spid="32"/>
                        </p:tgtEl>
                        <p:attrNameLst>
                          <p:attrName>ppt_y</p:attrName>
                        </p:attrNameLst>
                      </p:cBhvr>
                      <p:tavLst>
                        <p:tav tm="0">
                          <p:val>
                            <p:strVal val="1+#ppt_h/2"/>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3 Arrows">
    <p:spTree>
      <p:nvGrpSpPr>
        <p:cNvPr id="1" name=""/>
        <p:cNvGrpSpPr/>
        <p:nvPr/>
      </p:nvGrpSpPr>
      <p:grpSpPr>
        <a:xfrm>
          <a:off x="0" y="0"/>
          <a:ext cx="0" cy="0"/>
          <a:chOff x="0" y="0"/>
          <a:chExt cx="0" cy="0"/>
        </a:xfrm>
      </p:grpSpPr>
      <p:sp>
        <p:nvSpPr>
          <p:cNvPr id="42" name="フリーフォーム 41"/>
          <p:cNvSpPr/>
          <p:nvPr userDrawn="1"/>
        </p:nvSpPr>
        <p:spPr>
          <a:xfrm rot="2700000">
            <a:off x="6793057" y="1649341"/>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userDrawn="1"/>
        </p:nvSpPr>
        <p:spPr>
          <a:xfrm rot="2700000">
            <a:off x="2128748" y="472143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userDrawn="1"/>
        </p:nvSpPr>
        <p:spPr>
          <a:xfrm rot="2700000">
            <a:off x="12367248"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userDrawn="1"/>
        </p:nvSpPr>
        <p:spPr>
          <a:xfrm rot="2700000">
            <a:off x="6195271" y="6129705"/>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p:cNvGrpSpPr/>
          <p:nvPr userDrawn="1"/>
        </p:nvGrpSpPr>
        <p:grpSpPr>
          <a:xfrm>
            <a:off x="3326919" y="1476686"/>
            <a:ext cx="5412207" cy="5190503"/>
            <a:chOff x="3326919" y="1476686"/>
            <a:chExt cx="5412207" cy="5190503"/>
          </a:xfrm>
        </p:grpSpPr>
        <p:sp>
          <p:nvSpPr>
            <p:cNvPr id="38" name="フリーフォーム 37"/>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5"/>
            <p:cNvSpPr txBox="1"/>
            <p:nvPr userDrawn="1"/>
          </p:nvSpPr>
          <p:spPr>
            <a:xfrm>
              <a:off x="7599070" y="3510121"/>
              <a:ext cx="1140056" cy="1107996"/>
            </a:xfrm>
            <a:prstGeom prst="rect">
              <a:avLst/>
            </a:prstGeom>
            <a:noFill/>
          </p:spPr>
          <p:txBody>
            <a:bodyPr wrap="none" rtlCol="0">
              <a:spAutoFit/>
            </a:bodyPr>
            <a:lstStyle/>
            <a:p>
              <a:r>
                <a:rPr kumimoji="1" lang="en-US" altLang="ja-JP" sz="6600" dirty="0">
                  <a:solidFill>
                    <a:schemeClr val="bg1"/>
                  </a:solidFill>
                </a:rPr>
                <a:t>01</a:t>
              </a:r>
              <a:endParaRPr kumimoji="1" lang="ja-JP" altLang="en-US" sz="6600" dirty="0">
                <a:solidFill>
                  <a:schemeClr val="bg1"/>
                </a:solidFill>
              </a:endParaRPr>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45" name="テキスト プレースホルダー 12"/>
          <p:cNvSpPr>
            <a:spLocks noGrp="1"/>
          </p:cNvSpPr>
          <p:nvPr>
            <p:ph type="body" sz="quarter" idx="14" hasCustomPrompt="1"/>
          </p:nvPr>
        </p:nvSpPr>
        <p:spPr>
          <a:xfrm>
            <a:off x="2700897" y="3481545"/>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8" name="グループ化 7"/>
          <p:cNvGrpSpPr/>
          <p:nvPr userDrawn="1"/>
        </p:nvGrpSpPr>
        <p:grpSpPr>
          <a:xfrm>
            <a:off x="6811422" y="2903055"/>
            <a:ext cx="5464797" cy="5190503"/>
            <a:chOff x="6811422" y="2903055"/>
            <a:chExt cx="5464797" cy="5190503"/>
          </a:xfrm>
        </p:grpSpPr>
        <p:sp>
          <p:nvSpPr>
            <p:cNvPr id="39" name="フリーフォーム 38"/>
            <p:cNvSpPr/>
            <p:nvPr userDrawn="1"/>
          </p:nvSpPr>
          <p:spPr>
            <a:xfrm rot="2700000">
              <a:off x="6548750" y="3165727"/>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テキスト ボックス 45"/>
            <p:cNvSpPr txBox="1"/>
            <p:nvPr userDrawn="1"/>
          </p:nvSpPr>
          <p:spPr>
            <a:xfrm>
              <a:off x="11136163" y="4918390"/>
              <a:ext cx="1140056" cy="1107996"/>
            </a:xfrm>
            <a:prstGeom prst="rect">
              <a:avLst/>
            </a:prstGeom>
            <a:noFill/>
          </p:spPr>
          <p:txBody>
            <a:bodyPr wrap="none" rtlCol="0">
              <a:spAutoFit/>
            </a:bodyPr>
            <a:lstStyle/>
            <a:p>
              <a:r>
                <a:rPr kumimoji="1" lang="en-US" altLang="ja-JP" sz="6600" dirty="0">
                  <a:solidFill>
                    <a:schemeClr val="bg1"/>
                  </a:solidFill>
                </a:rPr>
                <a:t>02</a:t>
              </a:r>
              <a:endParaRPr kumimoji="1" lang="ja-JP" altLang="en-US" sz="6600" dirty="0">
                <a:solidFill>
                  <a:schemeClr val="bg1"/>
                </a:solidFill>
              </a:endParaRPr>
            </a:p>
          </p:txBody>
        </p:sp>
      </p:grpSp>
      <p:sp>
        <p:nvSpPr>
          <p:cNvPr id="49" name="テキスト プレースホルダー 12"/>
          <p:cNvSpPr>
            <a:spLocks noGrp="1"/>
          </p:cNvSpPr>
          <p:nvPr>
            <p:ph type="body" sz="quarter" idx="15" hasCustomPrompt="1"/>
          </p:nvPr>
        </p:nvSpPr>
        <p:spPr>
          <a:xfrm>
            <a:off x="6191081" y="4922454"/>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9" name="グループ化 8"/>
          <p:cNvGrpSpPr/>
          <p:nvPr userDrawn="1"/>
        </p:nvGrpSpPr>
        <p:grpSpPr>
          <a:xfrm>
            <a:off x="10295924" y="4329423"/>
            <a:ext cx="5479402" cy="5190503"/>
            <a:chOff x="10295924" y="4329423"/>
            <a:chExt cx="5479402" cy="5190503"/>
          </a:xfrm>
        </p:grpSpPr>
        <p:sp>
          <p:nvSpPr>
            <p:cNvPr id="40" name="フリーフォーム 39"/>
            <p:cNvSpPr/>
            <p:nvPr userDrawn="1"/>
          </p:nvSpPr>
          <p:spPr>
            <a:xfrm rot="2700000">
              <a:off x="10033252" y="4592095"/>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テキスト ボックス 47"/>
            <p:cNvSpPr txBox="1"/>
            <p:nvPr userDrawn="1"/>
          </p:nvSpPr>
          <p:spPr>
            <a:xfrm>
              <a:off x="14635270" y="6375550"/>
              <a:ext cx="1140056" cy="1107996"/>
            </a:xfrm>
            <a:prstGeom prst="rect">
              <a:avLst/>
            </a:prstGeom>
            <a:noFill/>
          </p:spPr>
          <p:txBody>
            <a:bodyPr wrap="none" rtlCol="0">
              <a:spAutoFit/>
            </a:bodyPr>
            <a:lstStyle/>
            <a:p>
              <a:r>
                <a:rPr kumimoji="1" lang="en-US" altLang="ja-JP" sz="6600" dirty="0">
                  <a:solidFill>
                    <a:schemeClr val="bg1"/>
                  </a:solidFill>
                </a:rPr>
                <a:t>03</a:t>
              </a:r>
              <a:endParaRPr kumimoji="1" lang="ja-JP" altLang="en-US" sz="6600" dirty="0">
                <a:solidFill>
                  <a:schemeClr val="bg1"/>
                </a:solidFill>
              </a:endParaRPr>
            </a:p>
          </p:txBody>
        </p:sp>
      </p:grpSp>
      <p:sp>
        <p:nvSpPr>
          <p:cNvPr id="50" name="テキスト プレースホルダー 12"/>
          <p:cNvSpPr>
            <a:spLocks noGrp="1"/>
          </p:cNvSpPr>
          <p:nvPr>
            <p:ph type="body" sz="quarter" idx="16" hasCustomPrompt="1"/>
          </p:nvPr>
        </p:nvSpPr>
        <p:spPr>
          <a:xfrm>
            <a:off x="9677628" y="6329481"/>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1" name="テキスト プレースホルダー 12"/>
          <p:cNvSpPr>
            <a:spLocks noGrp="1"/>
          </p:cNvSpPr>
          <p:nvPr>
            <p:ph type="body" sz="quarter" idx="12" hasCustomPrompt="1"/>
          </p:nvPr>
        </p:nvSpPr>
        <p:spPr>
          <a:xfrm>
            <a:off x="3195988" y="7732296"/>
            <a:ext cx="11896024" cy="1522894"/>
          </a:xfrm>
        </p:spPr>
        <p:txBody>
          <a:bodyPr anchor="ctr">
            <a:normAutofit/>
          </a:bodyPr>
          <a:lstStyle>
            <a:lvl1pPr algn="ctr">
              <a:spcBef>
                <a:spcPts val="0"/>
              </a:spcBef>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406438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 calcmode="lin" valueType="num">
                                      <p:cBhvr additive="base">
                                        <p:cTn id="11"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5">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25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0-#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49">
                                            <p:txEl>
                                              <p:pRg st="0" end="0"/>
                                            </p:txEl>
                                          </p:spTgt>
                                        </p:tgtEl>
                                        <p:attrNameLst>
                                          <p:attrName>style.visibility</p:attrName>
                                        </p:attrNameLst>
                                      </p:cBhvr>
                                      <p:to>
                                        <p:strVal val="visible"/>
                                      </p:to>
                                    </p:set>
                                    <p:anim calcmode="lin" valueType="num">
                                      <p:cBhvr additive="base">
                                        <p:cTn id="19"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9">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0-#ppt_w/2"/>
                                          </p:val>
                                        </p:tav>
                                        <p:tav tm="100000">
                                          <p:val>
                                            <p:strVal val="#ppt_x"/>
                                          </p:val>
                                        </p:tav>
                                      </p:tavLst>
                                    </p:anim>
                                    <p:anim calcmode="lin" valueType="num">
                                      <p:cBhvr additive="base">
                                        <p:cTn id="24" dur="500" fill="hold"/>
                                        <p:tgtEl>
                                          <p:spTgt spid="9"/>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500"/>
                                  </p:stCondLst>
                                  <p:childTnLst>
                                    <p:set>
                                      <p:cBhvr>
                                        <p:cTn id="26" dur="1" fill="hold">
                                          <p:stCondLst>
                                            <p:cond delay="0"/>
                                          </p:stCondLst>
                                        </p:cTn>
                                        <p:tgtEl>
                                          <p:spTgt spid="50">
                                            <p:txEl>
                                              <p:pRg st="0" end="0"/>
                                            </p:txEl>
                                          </p:spTgt>
                                        </p:tgtEl>
                                        <p:attrNameLst>
                                          <p:attrName>style.visibility</p:attrName>
                                        </p:attrNameLst>
                                      </p:cBhvr>
                                      <p:to>
                                        <p:strVal val="visible"/>
                                      </p:to>
                                    </p:set>
                                    <p:anim calcmode="lin" valueType="num">
                                      <p:cBhvr additive="base">
                                        <p:cTn id="2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0">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42"/>
                                        </p:tgtEl>
                                        <p:attrNameLst>
                                          <p:attrName>style.visibility</p:attrName>
                                        </p:attrNameLst>
                                      </p:cBhvr>
                                      <p:to>
                                        <p:strVal val="visible"/>
                                      </p:to>
                                    </p:set>
                                    <p:anim calcmode="lin" valueType="num">
                                      <p:cBhvr additive="base">
                                        <p:cTn id="31" dur="500" fill="hold"/>
                                        <p:tgtEl>
                                          <p:spTgt spid="42"/>
                                        </p:tgtEl>
                                        <p:attrNameLst>
                                          <p:attrName>ppt_x</p:attrName>
                                        </p:attrNameLst>
                                      </p:cBhvr>
                                      <p:tavLst>
                                        <p:tav tm="0">
                                          <p:val>
                                            <p:strVal val="0-#ppt_w/2"/>
                                          </p:val>
                                        </p:tav>
                                        <p:tav tm="100000">
                                          <p:val>
                                            <p:strVal val="#ppt_x"/>
                                          </p:val>
                                        </p:tav>
                                      </p:tavLst>
                                    </p:anim>
                                    <p:anim calcmode="lin" valueType="num">
                                      <p:cBhvr additive="base">
                                        <p:cTn id="32" dur="500" fill="hold"/>
                                        <p:tgtEl>
                                          <p:spTgt spid="42"/>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0"/>
                                  </p:stCondLst>
                                  <p:childTnLst>
                                    <p:set>
                                      <p:cBhvr>
                                        <p:cTn id="34" dur="1" fill="hold">
                                          <p:stCondLst>
                                            <p:cond delay="0"/>
                                          </p:stCondLst>
                                        </p:cTn>
                                        <p:tgtEl>
                                          <p:spTgt spid="43"/>
                                        </p:tgtEl>
                                        <p:attrNameLst>
                                          <p:attrName>style.visibility</p:attrName>
                                        </p:attrNameLst>
                                      </p:cBhvr>
                                      <p:to>
                                        <p:strVal val="visible"/>
                                      </p:to>
                                    </p:set>
                                    <p:anim calcmode="lin" valueType="num">
                                      <p:cBhvr additive="base">
                                        <p:cTn id="35" dur="500" fill="hold"/>
                                        <p:tgtEl>
                                          <p:spTgt spid="43"/>
                                        </p:tgtEl>
                                        <p:attrNameLst>
                                          <p:attrName>ppt_x</p:attrName>
                                        </p:attrNameLst>
                                      </p:cBhvr>
                                      <p:tavLst>
                                        <p:tav tm="0">
                                          <p:val>
                                            <p:strVal val="0-#ppt_w/2"/>
                                          </p:val>
                                        </p:tav>
                                        <p:tav tm="100000">
                                          <p:val>
                                            <p:strVal val="#ppt_x"/>
                                          </p:val>
                                        </p:tav>
                                      </p:tavLst>
                                    </p:anim>
                                    <p:anim calcmode="lin" valueType="num">
                                      <p:cBhvr additive="base">
                                        <p:cTn id="36" dur="500" fill="hold"/>
                                        <p:tgtEl>
                                          <p:spTgt spid="43"/>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1250"/>
                                  </p:stCondLst>
                                  <p:childTnLst>
                                    <p:set>
                                      <p:cBhvr>
                                        <p:cTn id="38" dur="1" fill="hold">
                                          <p:stCondLst>
                                            <p:cond delay="0"/>
                                          </p:stCondLst>
                                        </p:cTn>
                                        <p:tgtEl>
                                          <p:spTgt spid="44"/>
                                        </p:tgtEl>
                                        <p:attrNameLst>
                                          <p:attrName>style.visibility</p:attrName>
                                        </p:attrNameLst>
                                      </p:cBhvr>
                                      <p:to>
                                        <p:strVal val="visible"/>
                                      </p:to>
                                    </p:set>
                                    <p:anim calcmode="lin" valueType="num">
                                      <p:cBhvr additive="base">
                                        <p:cTn id="39" dur="500" fill="hold"/>
                                        <p:tgtEl>
                                          <p:spTgt spid="44"/>
                                        </p:tgtEl>
                                        <p:attrNameLst>
                                          <p:attrName>ppt_x</p:attrName>
                                        </p:attrNameLst>
                                      </p:cBhvr>
                                      <p:tavLst>
                                        <p:tav tm="0">
                                          <p:val>
                                            <p:strVal val="0-#ppt_w/2"/>
                                          </p:val>
                                        </p:tav>
                                        <p:tav tm="100000">
                                          <p:val>
                                            <p:strVal val="#ppt_x"/>
                                          </p:val>
                                        </p:tav>
                                      </p:tavLst>
                                    </p:anim>
                                    <p:anim calcmode="lin" valueType="num">
                                      <p:cBhvr additive="base">
                                        <p:cTn id="40" dur="500" fill="hold"/>
                                        <p:tgtEl>
                                          <p:spTgt spid="4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500"/>
                                  </p:stCondLst>
                                  <p:childTnLst>
                                    <p:set>
                                      <p:cBhvr>
                                        <p:cTn id="42" dur="1" fill="hold">
                                          <p:stCondLst>
                                            <p:cond delay="0"/>
                                          </p:stCondLst>
                                        </p:cTn>
                                        <p:tgtEl>
                                          <p:spTgt spid="41"/>
                                        </p:tgtEl>
                                        <p:attrNameLst>
                                          <p:attrName>style.visibility</p:attrName>
                                        </p:attrNameLst>
                                      </p:cBhvr>
                                      <p:to>
                                        <p:strVal val="visible"/>
                                      </p:to>
                                    </p:set>
                                    <p:anim calcmode="lin" valueType="num">
                                      <p:cBhvr additive="base">
                                        <p:cTn id="43" dur="500" fill="hold"/>
                                        <p:tgtEl>
                                          <p:spTgt spid="41"/>
                                        </p:tgtEl>
                                        <p:attrNameLst>
                                          <p:attrName>ppt_x</p:attrName>
                                        </p:attrNameLst>
                                      </p:cBhvr>
                                      <p:tavLst>
                                        <p:tav tm="0">
                                          <p:val>
                                            <p:strVal val="0-#ppt_w/2"/>
                                          </p:val>
                                        </p:tav>
                                        <p:tav tm="100000">
                                          <p:val>
                                            <p:strVal val="#ppt_x"/>
                                          </p:val>
                                        </p:tav>
                                      </p:tavLst>
                                    </p:anim>
                                    <p:anim calcmode="lin" valueType="num">
                                      <p:cBhvr additive="base">
                                        <p:cTn id="44" dur="500" fill="hold"/>
                                        <p:tgtEl>
                                          <p:spTgt spid="41"/>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22" presetClass="entr" presetSubtype="8" fill="hold" grpId="0" nodeType="afterEffect">
                                  <p:stCondLst>
                                    <p:cond delay="250"/>
                                  </p:stCondLst>
                                  <p:childTnLst>
                                    <p:set>
                                      <p:cBhvr>
                                        <p:cTn id="47" dur="1" fill="hold">
                                          <p:stCondLst>
                                            <p:cond delay="0"/>
                                          </p:stCondLst>
                                        </p:cTn>
                                        <p:tgtEl>
                                          <p:spTgt spid="51"/>
                                        </p:tgtEl>
                                        <p:attrNameLst>
                                          <p:attrName>style.visibility</p:attrName>
                                        </p:attrNameLst>
                                      </p:cBhvr>
                                      <p:to>
                                        <p:strVal val="visible"/>
                                      </p:to>
                                    </p:set>
                                    <p:animEffect transition="in" filter="wipe(left)">
                                      <p:cBhvr>
                                        <p:cTn id="48"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1" grpId="0" animBg="1"/>
      <p:bldP spid="43" grpId="0" animBg="1"/>
      <p:bldP spid="44" grpId="0" animBg="1"/>
      <p:bldP spid="45" grpId="0" build="p">
        <p:tmplLst>
          <p:tmpl lvl="1">
            <p:tnLst>
              <p:par>
                <p:cTn presetID="2" presetClass="entr" presetSubtype="8" decel="10000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0-#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decel="100000" fill="hold" nodeType="withEffect">
                  <p:stCondLst>
                    <p:cond delay="25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0-#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decel="100000" fill="hold" nodeType="withEffect">
                  <p:stCondLst>
                    <p:cond delay="50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500" fill="hold"/>
                        <p:tgtEl>
                          <p:spTgt spid="50"/>
                        </p:tgtEl>
                        <p:attrNameLst>
                          <p:attrName>ppt_x</p:attrName>
                        </p:attrNameLst>
                      </p:cBhvr>
                      <p:tavLst>
                        <p:tav tm="0">
                          <p:val>
                            <p:strVal val="0-#ppt_w/2"/>
                          </p:val>
                        </p:tav>
                        <p:tav tm="100000">
                          <p:val>
                            <p:strVal val="#ppt_x"/>
                          </p:val>
                        </p:tav>
                      </p:tavLst>
                    </p:anim>
                    <p:anim calcmode="lin" valueType="num">
                      <p:cBhvr additive="base">
                        <p:cTn dur="500" fill="hold"/>
                        <p:tgtEl>
                          <p:spTgt spid="50"/>
                        </p:tgtEl>
                        <p:attrNameLst>
                          <p:attrName>ppt_y</p:attrName>
                        </p:attrNameLst>
                      </p:cBhvr>
                      <p:tavLst>
                        <p:tav tm="0">
                          <p:val>
                            <p:strVal val="#ppt_y"/>
                          </p:val>
                        </p:tav>
                        <p:tav tm="100000">
                          <p:val>
                            <p:strVal val="#ppt_y"/>
                          </p:val>
                        </p:tav>
                      </p:tavLst>
                    </p:anim>
                  </p:childTnLst>
                </p:cTn>
              </p:par>
            </p:tnLst>
          </p:tmpl>
        </p:tmplLst>
      </p:bldP>
      <p:bldP spid="51" grpId="0">
        <p:tmplLst>
          <p:tmpl>
            <p:tnLst>
              <p:par>
                <p:cTn presetID="22" presetClass="entr" presetSubtype="8" fill="hold" nodeType="afterEffect">
                  <p:stCondLst>
                    <p:cond delay="25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3 Arrows - 2">
    <p:spTree>
      <p:nvGrpSpPr>
        <p:cNvPr id="1" name=""/>
        <p:cNvGrpSpPr/>
        <p:nvPr/>
      </p:nvGrpSpPr>
      <p:grpSpPr>
        <a:xfrm>
          <a:off x="0" y="0"/>
          <a:ext cx="0" cy="0"/>
          <a:chOff x="0" y="0"/>
          <a:chExt cx="0" cy="0"/>
        </a:xfrm>
      </p:grpSpPr>
      <p:sp>
        <p:nvSpPr>
          <p:cNvPr id="33" name="フリーフォーム 32"/>
          <p:cNvSpPr/>
          <p:nvPr userDrawn="1"/>
        </p:nvSpPr>
        <p:spPr>
          <a:xfrm rot="2700000">
            <a:off x="15138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p:cNvGrpSpPr/>
          <p:nvPr userDrawn="1"/>
        </p:nvGrpSpPr>
        <p:grpSpPr>
          <a:xfrm>
            <a:off x="1581149" y="3053187"/>
            <a:ext cx="4131127" cy="4128938"/>
            <a:chOff x="3326919" y="1476686"/>
            <a:chExt cx="5193255" cy="5190503"/>
          </a:xfrm>
        </p:grpSpPr>
        <p:sp>
          <p:nvSpPr>
            <p:cNvPr id="38" name="フリーフォーム 37"/>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5"/>
            <p:cNvSpPr txBox="1"/>
            <p:nvPr userDrawn="1"/>
          </p:nvSpPr>
          <p:spPr>
            <a:xfrm>
              <a:off x="7380118" y="3291171"/>
              <a:ext cx="1140056" cy="1107996"/>
            </a:xfrm>
            <a:prstGeom prst="rect">
              <a:avLst/>
            </a:prstGeom>
            <a:noFill/>
          </p:spPr>
          <p:txBody>
            <a:bodyPr wrap="none" rtlCol="0">
              <a:spAutoFit/>
            </a:bodyPr>
            <a:lstStyle/>
            <a:p>
              <a:r>
                <a:rPr kumimoji="1" lang="en-US" altLang="ja-JP" sz="6600" dirty="0">
                  <a:solidFill>
                    <a:schemeClr val="bg1"/>
                  </a:solidFill>
                </a:rPr>
                <a:t>01</a:t>
              </a:r>
              <a:endParaRPr kumimoji="1" lang="ja-JP" altLang="en-US" sz="6600" dirty="0">
                <a:solidFill>
                  <a:schemeClr val="bg1"/>
                </a:solidFill>
              </a:endParaRPr>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3" name="テキスト プレースホルダー 12"/>
          <p:cNvSpPr>
            <a:spLocks noGrp="1"/>
          </p:cNvSpPr>
          <p:nvPr>
            <p:ph type="body" sz="quarter" idx="14" hasCustomPrompt="1"/>
          </p:nvPr>
        </p:nvSpPr>
        <p:spPr>
          <a:xfrm>
            <a:off x="1033235" y="4578264"/>
            <a:ext cx="3705021" cy="747032"/>
          </a:xfrm>
        </p:spPr>
        <p:txBody>
          <a:bodyPr anchor="ctr">
            <a:noAutofit/>
          </a:bodyPr>
          <a:lstStyle>
            <a:lvl1pPr algn="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24" name="グループ化 23"/>
          <p:cNvGrpSpPr/>
          <p:nvPr userDrawn="1"/>
        </p:nvGrpSpPr>
        <p:grpSpPr>
          <a:xfrm>
            <a:off x="7124851" y="3077444"/>
            <a:ext cx="4364293" cy="4128938"/>
            <a:chOff x="3326919" y="1476686"/>
            <a:chExt cx="5486368" cy="5190503"/>
          </a:xfrm>
        </p:grpSpPr>
        <p:sp>
          <p:nvSpPr>
            <p:cNvPr id="25" name="フリーフォーム 24"/>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 name="テキスト ボックス 25"/>
            <p:cNvSpPr txBox="1"/>
            <p:nvPr userDrawn="1"/>
          </p:nvSpPr>
          <p:spPr>
            <a:xfrm>
              <a:off x="7380119" y="3291171"/>
              <a:ext cx="1433168" cy="1392866"/>
            </a:xfrm>
            <a:prstGeom prst="rect">
              <a:avLst/>
            </a:prstGeom>
            <a:noFill/>
          </p:spPr>
          <p:txBody>
            <a:bodyPr wrap="none" rtlCol="0">
              <a:spAutoFit/>
            </a:bodyPr>
            <a:lstStyle/>
            <a:p>
              <a:r>
                <a:rPr kumimoji="1" lang="en-US" altLang="ja-JP" sz="6600" dirty="0">
                  <a:solidFill>
                    <a:schemeClr val="bg1"/>
                  </a:solidFill>
                </a:rPr>
                <a:t>02</a:t>
              </a:r>
              <a:endParaRPr kumimoji="1" lang="ja-JP" altLang="en-US" sz="6600" dirty="0">
                <a:solidFill>
                  <a:schemeClr val="bg1"/>
                </a:solidFill>
              </a:endParaRPr>
            </a:p>
          </p:txBody>
        </p:sp>
      </p:grpSp>
      <p:sp>
        <p:nvSpPr>
          <p:cNvPr id="27" name="テキスト プレースホルダー 12"/>
          <p:cNvSpPr>
            <a:spLocks noGrp="1"/>
          </p:cNvSpPr>
          <p:nvPr>
            <p:ph type="body" sz="quarter" idx="15" hasCustomPrompt="1"/>
          </p:nvPr>
        </p:nvSpPr>
        <p:spPr>
          <a:xfrm>
            <a:off x="6576937" y="4602521"/>
            <a:ext cx="3705021" cy="747032"/>
          </a:xfrm>
        </p:spPr>
        <p:txBody>
          <a:bodyPr anchor="ctr">
            <a:noAutofit/>
          </a:bodyPr>
          <a:lstStyle>
            <a:lvl1pPr algn="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28" name="グループ化 27"/>
          <p:cNvGrpSpPr/>
          <p:nvPr userDrawn="1"/>
        </p:nvGrpSpPr>
        <p:grpSpPr>
          <a:xfrm>
            <a:off x="12668553" y="3077444"/>
            <a:ext cx="4364292" cy="4128938"/>
            <a:chOff x="3326919" y="1476686"/>
            <a:chExt cx="5486367" cy="5190503"/>
          </a:xfrm>
        </p:grpSpPr>
        <p:sp>
          <p:nvSpPr>
            <p:cNvPr id="29" name="フリーフォーム 28"/>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テキスト ボックス 29"/>
            <p:cNvSpPr txBox="1"/>
            <p:nvPr userDrawn="1"/>
          </p:nvSpPr>
          <p:spPr>
            <a:xfrm>
              <a:off x="7380118" y="3291171"/>
              <a:ext cx="1433168" cy="1392866"/>
            </a:xfrm>
            <a:prstGeom prst="rect">
              <a:avLst/>
            </a:prstGeom>
            <a:noFill/>
          </p:spPr>
          <p:txBody>
            <a:bodyPr wrap="none" rtlCol="0">
              <a:spAutoFit/>
            </a:bodyPr>
            <a:lstStyle/>
            <a:p>
              <a:r>
                <a:rPr kumimoji="1" lang="en-US" altLang="ja-JP" sz="6600" dirty="0">
                  <a:solidFill>
                    <a:schemeClr val="bg1"/>
                  </a:solidFill>
                </a:rPr>
                <a:t>03</a:t>
              </a:r>
              <a:endParaRPr kumimoji="1" lang="ja-JP" altLang="en-US" sz="6600" dirty="0">
                <a:solidFill>
                  <a:schemeClr val="bg1"/>
                </a:solidFill>
              </a:endParaRPr>
            </a:p>
          </p:txBody>
        </p:sp>
      </p:grpSp>
      <p:sp>
        <p:nvSpPr>
          <p:cNvPr id="31" name="テキスト プレースホルダー 12"/>
          <p:cNvSpPr>
            <a:spLocks noGrp="1"/>
          </p:cNvSpPr>
          <p:nvPr>
            <p:ph type="body" sz="quarter" idx="16" hasCustomPrompt="1"/>
          </p:nvPr>
        </p:nvSpPr>
        <p:spPr>
          <a:xfrm>
            <a:off x="12120639" y="4602521"/>
            <a:ext cx="3705021" cy="747032"/>
          </a:xfrm>
        </p:spPr>
        <p:txBody>
          <a:bodyPr anchor="ctr">
            <a:noAutofit/>
          </a:bodyPr>
          <a:lstStyle>
            <a:lvl1pPr algn="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32" name="フリーフォーム 31"/>
          <p:cNvSpPr/>
          <p:nvPr userDrawn="1"/>
        </p:nvSpPr>
        <p:spPr>
          <a:xfrm rot="2700000">
            <a:off x="6102172" y="20986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33"/>
          <p:cNvSpPr/>
          <p:nvPr userDrawn="1"/>
        </p:nvSpPr>
        <p:spPr>
          <a:xfrm rot="2700000">
            <a:off x="12195797"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プレースホルダー 12"/>
          <p:cNvSpPr>
            <a:spLocks noGrp="1"/>
          </p:cNvSpPr>
          <p:nvPr>
            <p:ph type="body" sz="quarter" idx="27" hasCustomPrompt="1"/>
          </p:nvPr>
        </p:nvSpPr>
        <p:spPr>
          <a:xfrm>
            <a:off x="951948" y="5435112"/>
            <a:ext cx="5249147" cy="2923078"/>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36" name="テキスト プレースホルダー 12"/>
          <p:cNvSpPr>
            <a:spLocks noGrp="1"/>
          </p:cNvSpPr>
          <p:nvPr>
            <p:ph type="body" sz="quarter" idx="28" hasCustomPrompt="1"/>
          </p:nvPr>
        </p:nvSpPr>
        <p:spPr>
          <a:xfrm>
            <a:off x="6506786" y="5435112"/>
            <a:ext cx="5249147" cy="2923078"/>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37" name="テキスト プレースホルダー 12"/>
          <p:cNvSpPr>
            <a:spLocks noGrp="1"/>
          </p:cNvSpPr>
          <p:nvPr>
            <p:ph type="body" sz="quarter" idx="29" hasCustomPrompt="1"/>
          </p:nvPr>
        </p:nvSpPr>
        <p:spPr>
          <a:xfrm>
            <a:off x="12019245" y="5435112"/>
            <a:ext cx="5249147" cy="2923078"/>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478931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 calcmode="lin" valueType="num">
                                      <p:cBhvr additive="base">
                                        <p:cTn id="11"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3">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25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0-#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27">
                                            <p:txEl>
                                              <p:pRg st="0" end="0"/>
                                            </p:txEl>
                                          </p:spTgt>
                                        </p:tgtEl>
                                        <p:attrNameLst>
                                          <p:attrName>style.visibility</p:attrName>
                                        </p:attrNameLst>
                                      </p:cBhvr>
                                      <p:to>
                                        <p:strVal val="visible"/>
                                      </p:to>
                                    </p:set>
                                    <p:anim calcmode="lin" valueType="num">
                                      <p:cBhvr additive="base">
                                        <p:cTn id="1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7">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50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0-#ppt_w/2"/>
                                          </p:val>
                                        </p:tav>
                                        <p:tav tm="100000">
                                          <p:val>
                                            <p:strVal val="#ppt_x"/>
                                          </p:val>
                                        </p:tav>
                                      </p:tavLst>
                                    </p:anim>
                                    <p:anim calcmode="lin" valueType="num">
                                      <p:cBhvr additive="base">
                                        <p:cTn id="24" dur="500" fill="hold"/>
                                        <p:tgtEl>
                                          <p:spTgt spid="28"/>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500"/>
                                  </p:stCondLst>
                                  <p:childTnLst>
                                    <p:set>
                                      <p:cBhvr>
                                        <p:cTn id="26" dur="1" fill="hold">
                                          <p:stCondLst>
                                            <p:cond delay="0"/>
                                          </p:stCondLst>
                                        </p:cTn>
                                        <p:tgtEl>
                                          <p:spTgt spid="31">
                                            <p:txEl>
                                              <p:pRg st="0" end="0"/>
                                            </p:txEl>
                                          </p:spTgt>
                                        </p:tgtEl>
                                        <p:attrNameLst>
                                          <p:attrName>style.visibility</p:attrName>
                                        </p:attrNameLst>
                                      </p:cBhvr>
                                      <p:to>
                                        <p:strVal val="visible"/>
                                      </p:to>
                                    </p:set>
                                    <p:anim calcmode="lin" valueType="num">
                                      <p:cBhvr additive="base">
                                        <p:cTn id="27"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1">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0-#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0"/>
                                  </p:stCondLst>
                                  <p:childTnLst>
                                    <p:set>
                                      <p:cBhvr>
                                        <p:cTn id="34" dur="1" fill="hold">
                                          <p:stCondLst>
                                            <p:cond delay="0"/>
                                          </p:stCondLst>
                                        </p:cTn>
                                        <p:tgtEl>
                                          <p:spTgt spid="34"/>
                                        </p:tgtEl>
                                        <p:attrNameLst>
                                          <p:attrName>style.visibility</p:attrName>
                                        </p:attrNameLst>
                                      </p:cBhvr>
                                      <p:to>
                                        <p:strVal val="visible"/>
                                      </p:to>
                                    </p:set>
                                    <p:anim calcmode="lin" valueType="num">
                                      <p:cBhvr additive="base">
                                        <p:cTn id="35" dur="500" fill="hold"/>
                                        <p:tgtEl>
                                          <p:spTgt spid="34"/>
                                        </p:tgtEl>
                                        <p:attrNameLst>
                                          <p:attrName>ppt_x</p:attrName>
                                        </p:attrNameLst>
                                      </p:cBhvr>
                                      <p:tavLst>
                                        <p:tav tm="0">
                                          <p:val>
                                            <p:strVal val="0-#ppt_w/2"/>
                                          </p:val>
                                        </p:tav>
                                        <p:tav tm="100000">
                                          <p:val>
                                            <p:strVal val="#ppt_x"/>
                                          </p:val>
                                        </p:tav>
                                      </p:tavLst>
                                    </p:anim>
                                    <p:anim calcmode="lin" valueType="num">
                                      <p:cBhvr additive="base">
                                        <p:cTn id="36" dur="500" fill="hold"/>
                                        <p:tgtEl>
                                          <p:spTgt spid="34"/>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125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500" fill="hold"/>
                                        <p:tgtEl>
                                          <p:spTgt spid="33"/>
                                        </p:tgtEl>
                                        <p:attrNameLst>
                                          <p:attrName>ppt_x</p:attrName>
                                        </p:attrNameLst>
                                      </p:cBhvr>
                                      <p:tavLst>
                                        <p:tav tm="0">
                                          <p:val>
                                            <p:strVal val="0-#ppt_w/2"/>
                                          </p:val>
                                        </p:tav>
                                        <p:tav tm="100000">
                                          <p:val>
                                            <p:strVal val="#ppt_x"/>
                                          </p:val>
                                        </p:tav>
                                      </p:tavLst>
                                    </p:anim>
                                    <p:anim calcmode="lin" valueType="num">
                                      <p:cBhvr additive="base">
                                        <p:cTn id="40" dur="500" fill="hold"/>
                                        <p:tgtEl>
                                          <p:spTgt spid="33"/>
                                        </p:tgtEl>
                                        <p:attrNameLst>
                                          <p:attrName>ppt_y</p:attrName>
                                        </p:attrNameLst>
                                      </p:cBhvr>
                                      <p:tavLst>
                                        <p:tav tm="0">
                                          <p:val>
                                            <p:strVal val="#ppt_y"/>
                                          </p:val>
                                        </p:tav>
                                        <p:tav tm="100000">
                                          <p:val>
                                            <p:strVal val="#ppt_y"/>
                                          </p:val>
                                        </p:tav>
                                      </p:tavLst>
                                    </p:anim>
                                  </p:childTnLst>
                                </p:cTn>
                              </p:par>
                            </p:childTnLst>
                          </p:cTn>
                        </p:par>
                        <p:par>
                          <p:cTn id="41" fill="hold">
                            <p:stCondLst>
                              <p:cond delay="1750"/>
                            </p:stCondLst>
                            <p:childTnLst>
                              <p:par>
                                <p:cTn id="42" presetID="22" presetClass="entr" presetSubtype="8" fill="hold" grpId="0" nodeType="afterEffect">
                                  <p:stCondLst>
                                    <p:cond delay="0"/>
                                  </p:stCondLst>
                                  <p:childTnLst>
                                    <p:set>
                                      <p:cBhvr>
                                        <p:cTn id="43" dur="1" fill="hold">
                                          <p:stCondLst>
                                            <p:cond delay="0"/>
                                          </p:stCondLst>
                                        </p:cTn>
                                        <p:tgtEl>
                                          <p:spTgt spid="35">
                                            <p:txEl>
                                              <p:pRg st="0" end="0"/>
                                            </p:txEl>
                                          </p:spTgt>
                                        </p:tgtEl>
                                        <p:attrNameLst>
                                          <p:attrName>style.visibility</p:attrName>
                                        </p:attrNameLst>
                                      </p:cBhvr>
                                      <p:to>
                                        <p:strVal val="visible"/>
                                      </p:to>
                                    </p:set>
                                    <p:animEffect transition="in" filter="wipe(left)">
                                      <p:cBhvr>
                                        <p:cTn id="44" dur="500"/>
                                        <p:tgtEl>
                                          <p:spTgt spid="35">
                                            <p:txEl>
                                              <p:pRg st="0" end="0"/>
                                            </p:txEl>
                                          </p:spTgt>
                                        </p:tgtEl>
                                      </p:cBhvr>
                                    </p:animEffect>
                                  </p:childTnLst>
                                </p:cTn>
                              </p:par>
                            </p:childTnLst>
                          </p:cTn>
                        </p:par>
                        <p:par>
                          <p:cTn id="45" fill="hold">
                            <p:stCondLst>
                              <p:cond delay="2250"/>
                            </p:stCondLst>
                            <p:childTnLst>
                              <p:par>
                                <p:cTn id="46" presetID="22" presetClass="entr" presetSubtype="8" fill="hold" grpId="0" nodeType="afterEffect">
                                  <p:stCondLst>
                                    <p:cond delay="0"/>
                                  </p:stCondLst>
                                  <p:childTnLst>
                                    <p:set>
                                      <p:cBhvr>
                                        <p:cTn id="47" dur="1" fill="hold">
                                          <p:stCondLst>
                                            <p:cond delay="0"/>
                                          </p:stCondLst>
                                        </p:cTn>
                                        <p:tgtEl>
                                          <p:spTgt spid="36">
                                            <p:txEl>
                                              <p:pRg st="0" end="0"/>
                                            </p:txEl>
                                          </p:spTgt>
                                        </p:tgtEl>
                                        <p:attrNameLst>
                                          <p:attrName>style.visibility</p:attrName>
                                        </p:attrNameLst>
                                      </p:cBhvr>
                                      <p:to>
                                        <p:strVal val="visible"/>
                                      </p:to>
                                    </p:set>
                                    <p:animEffect transition="in" filter="wipe(left)">
                                      <p:cBhvr>
                                        <p:cTn id="48" dur="500"/>
                                        <p:tgtEl>
                                          <p:spTgt spid="36">
                                            <p:txEl>
                                              <p:pRg st="0" end="0"/>
                                            </p:txEl>
                                          </p:spTgt>
                                        </p:tgtEl>
                                      </p:cBhvr>
                                    </p:animEffect>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animEffect transition="in" filter="wipe(left)">
                                      <p:cBhvr>
                                        <p:cTn id="52"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3" grpId="0" build="p">
        <p:tmplLst>
          <p:tmpl lvl="1">
            <p:tnLst>
              <p:par>
                <p:cTn presetID="2" presetClass="entr" presetSubtype="8"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0-#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8" decel="100000" fill="hold" nodeType="withEffect">
                  <p:stCondLst>
                    <p:cond delay="5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0-#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animBg="1"/>
      <p:bldP spid="34" grpId="0" animBg="1"/>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3 Arrows &amp; Images">
    <p:spTree>
      <p:nvGrpSpPr>
        <p:cNvPr id="1" name=""/>
        <p:cNvGrpSpPr/>
        <p:nvPr/>
      </p:nvGrpSpPr>
      <p:grpSpPr>
        <a:xfrm>
          <a:off x="0" y="0"/>
          <a:ext cx="0" cy="0"/>
          <a:chOff x="0" y="0"/>
          <a:chExt cx="0" cy="0"/>
        </a:xfrm>
      </p:grpSpPr>
      <p:sp>
        <p:nvSpPr>
          <p:cNvPr id="10" name="図プレースホルダー 9"/>
          <p:cNvSpPr>
            <a:spLocks noGrp="1"/>
          </p:cNvSpPr>
          <p:nvPr>
            <p:ph type="pic" sz="quarter" idx="16" hasCustomPrompt="1"/>
          </p:nvPr>
        </p:nvSpPr>
        <p:spPr>
          <a:xfrm>
            <a:off x="1017589" y="2483603"/>
            <a:ext cx="5240658" cy="3299660"/>
          </a:xfrm>
        </p:spPr>
        <p:txBody>
          <a:bodyPr>
            <a:normAutofit/>
          </a:bodyPr>
          <a:lstStyle>
            <a:lvl1pPr>
              <a:defRPr sz="1800" baseline="0"/>
            </a:lvl1pPr>
          </a:lstStyle>
          <a:p>
            <a:r>
              <a:rPr kumimoji="1" lang="en-US" altLang="ja-JP" dirty="0"/>
              <a:t>Insert an image</a:t>
            </a:r>
            <a:endParaRPr kumimoji="1" lang="ja-JP" altLang="en-US" dirty="0"/>
          </a:p>
        </p:txBody>
      </p:sp>
      <p:sp>
        <p:nvSpPr>
          <p:cNvPr id="42" name="図プレースホルダー 9"/>
          <p:cNvSpPr>
            <a:spLocks noGrp="1"/>
          </p:cNvSpPr>
          <p:nvPr>
            <p:ph type="pic" sz="quarter" idx="17" hasCustomPrompt="1"/>
          </p:nvPr>
        </p:nvSpPr>
        <p:spPr>
          <a:xfrm>
            <a:off x="6545262" y="2483603"/>
            <a:ext cx="5240658" cy="3299660"/>
          </a:xfrm>
        </p:spPr>
        <p:txBody>
          <a:bodyPr>
            <a:normAutofit/>
          </a:bodyPr>
          <a:lstStyle>
            <a:lvl1pPr>
              <a:defRPr sz="1800" baseline="0"/>
            </a:lvl1pPr>
          </a:lstStyle>
          <a:p>
            <a:r>
              <a:rPr kumimoji="1" lang="en-US" altLang="ja-JP" dirty="0"/>
              <a:t>Insert an image</a:t>
            </a:r>
            <a:endParaRPr kumimoji="1" lang="ja-JP" altLang="en-US" dirty="0"/>
          </a:p>
        </p:txBody>
      </p:sp>
      <p:sp>
        <p:nvSpPr>
          <p:cNvPr id="49" name="図プレースホルダー 9"/>
          <p:cNvSpPr>
            <a:spLocks noGrp="1"/>
          </p:cNvSpPr>
          <p:nvPr>
            <p:ph type="pic" sz="quarter" idx="20" hasCustomPrompt="1"/>
          </p:nvPr>
        </p:nvSpPr>
        <p:spPr>
          <a:xfrm>
            <a:off x="12072591" y="2483603"/>
            <a:ext cx="5240658" cy="3299660"/>
          </a:xfrm>
        </p:spPr>
        <p:txBody>
          <a:bodyPr>
            <a:normAutofit/>
          </a:bodyPr>
          <a:lstStyle>
            <a:lvl1pPr>
              <a:defRPr sz="1800" baseline="0"/>
            </a:lvl1pPr>
          </a:lstStyle>
          <a:p>
            <a:r>
              <a:rPr kumimoji="1" lang="en-US" altLang="ja-JP" dirty="0"/>
              <a:t>Insert an image</a:t>
            </a:r>
            <a:endParaRPr kumimoji="1" lang="ja-JP" altLang="en-US" dirty="0"/>
          </a:p>
        </p:txBody>
      </p:sp>
      <p:sp>
        <p:nvSpPr>
          <p:cNvPr id="59" name="テキスト プレースホルダー 58"/>
          <p:cNvSpPr>
            <a:spLocks noGrp="1"/>
          </p:cNvSpPr>
          <p:nvPr>
            <p:ph type="body" sz="quarter" idx="12" hasCustomPrompt="1"/>
          </p:nvPr>
        </p:nvSpPr>
        <p:spPr>
          <a:xfrm>
            <a:off x="1017589" y="4155702"/>
            <a:ext cx="5248199" cy="1626792"/>
          </a:xfrm>
          <a:custGeom>
            <a:avLst/>
            <a:gdLst>
              <a:gd name="connsiteX0" fmla="*/ 2785606 w 5248199"/>
              <a:gd name="connsiteY0" fmla="*/ 0 h 1626792"/>
              <a:gd name="connsiteX1" fmla="*/ 3621408 w 5248199"/>
              <a:gd name="connsiteY1" fmla="*/ 0 h 1626792"/>
              <a:gd name="connsiteX2" fmla="*/ 5248199 w 5248199"/>
              <a:gd name="connsiteY2" fmla="*/ 1626791 h 1626792"/>
              <a:gd name="connsiteX3" fmla="*/ 4432509 w 5248199"/>
              <a:gd name="connsiteY3" fmla="*/ 1626791 h 1626792"/>
              <a:gd name="connsiteX4" fmla="*/ 4432509 w 5248199"/>
              <a:gd name="connsiteY4" fmla="*/ 1626792 h 1626792"/>
              <a:gd name="connsiteX5" fmla="*/ 0 w 5248199"/>
              <a:gd name="connsiteY5" fmla="*/ 1626792 h 1626792"/>
              <a:gd name="connsiteX6" fmla="*/ 0 w 5248199"/>
              <a:gd name="connsiteY6" fmla="*/ 1035791 h 1626792"/>
              <a:gd name="connsiteX7" fmla="*/ 3821397 w 5248199"/>
              <a:gd name="connsiteY7" fmla="*/ 1035791 h 162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8199" h="1626792">
                <a:moveTo>
                  <a:pt x="2785606" y="0"/>
                </a:moveTo>
                <a:lnTo>
                  <a:pt x="3621408" y="0"/>
                </a:lnTo>
                <a:lnTo>
                  <a:pt x="5248199" y="1626791"/>
                </a:lnTo>
                <a:lnTo>
                  <a:pt x="4432509" y="1626791"/>
                </a:lnTo>
                <a:lnTo>
                  <a:pt x="4432509" y="1626792"/>
                </a:lnTo>
                <a:lnTo>
                  <a:pt x="0" y="1626792"/>
                </a:lnTo>
                <a:lnTo>
                  <a:pt x="0" y="1035791"/>
                </a:lnTo>
                <a:lnTo>
                  <a:pt x="3821397" y="1035791"/>
                </a:lnTo>
                <a:close/>
              </a:path>
            </a:pathLst>
          </a:custGeom>
          <a:solidFill>
            <a:schemeClr val="accent1"/>
          </a:solidFill>
        </p:spPr>
        <p:txBody>
          <a:bodyPr wrap="square">
            <a:noAutofit/>
          </a:bodyPr>
          <a:lstStyle/>
          <a:p>
            <a:pPr lvl="0"/>
            <a:r>
              <a:rPr kumimoji="1" lang="en-US" altLang="ja-JP" dirty="0"/>
              <a:t> </a:t>
            </a:r>
            <a:endParaRPr kumimoji="1" lang="ja-JP" altLang="en-US" dirty="0"/>
          </a:p>
        </p:txBody>
      </p:sp>
      <p:sp>
        <p:nvSpPr>
          <p:cNvPr id="60" name="テキスト プレースホルダー 59"/>
          <p:cNvSpPr>
            <a:spLocks noGrp="1"/>
          </p:cNvSpPr>
          <p:nvPr>
            <p:ph type="body" sz="quarter" idx="30" hasCustomPrompt="1"/>
          </p:nvPr>
        </p:nvSpPr>
        <p:spPr>
          <a:xfrm>
            <a:off x="6545262" y="4156471"/>
            <a:ext cx="5248199" cy="1626792"/>
          </a:xfrm>
          <a:custGeom>
            <a:avLst/>
            <a:gdLst>
              <a:gd name="connsiteX0" fmla="*/ 2785606 w 5248199"/>
              <a:gd name="connsiteY0" fmla="*/ 0 h 1626792"/>
              <a:gd name="connsiteX1" fmla="*/ 3621408 w 5248199"/>
              <a:gd name="connsiteY1" fmla="*/ 0 h 1626792"/>
              <a:gd name="connsiteX2" fmla="*/ 5248199 w 5248199"/>
              <a:gd name="connsiteY2" fmla="*/ 1626791 h 1626792"/>
              <a:gd name="connsiteX3" fmla="*/ 4432509 w 5248199"/>
              <a:gd name="connsiteY3" fmla="*/ 1626791 h 1626792"/>
              <a:gd name="connsiteX4" fmla="*/ 4432509 w 5248199"/>
              <a:gd name="connsiteY4" fmla="*/ 1626792 h 1626792"/>
              <a:gd name="connsiteX5" fmla="*/ 0 w 5248199"/>
              <a:gd name="connsiteY5" fmla="*/ 1626792 h 1626792"/>
              <a:gd name="connsiteX6" fmla="*/ 0 w 5248199"/>
              <a:gd name="connsiteY6" fmla="*/ 1035791 h 1626792"/>
              <a:gd name="connsiteX7" fmla="*/ 3821397 w 5248199"/>
              <a:gd name="connsiteY7" fmla="*/ 1035791 h 162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8199" h="1626792">
                <a:moveTo>
                  <a:pt x="2785606" y="0"/>
                </a:moveTo>
                <a:lnTo>
                  <a:pt x="3621408" y="0"/>
                </a:lnTo>
                <a:lnTo>
                  <a:pt x="5248199" y="1626791"/>
                </a:lnTo>
                <a:lnTo>
                  <a:pt x="4432509" y="1626791"/>
                </a:lnTo>
                <a:lnTo>
                  <a:pt x="4432509" y="1626792"/>
                </a:lnTo>
                <a:lnTo>
                  <a:pt x="0" y="1626792"/>
                </a:lnTo>
                <a:lnTo>
                  <a:pt x="0" y="1035791"/>
                </a:lnTo>
                <a:lnTo>
                  <a:pt x="3821397" y="1035791"/>
                </a:lnTo>
                <a:close/>
              </a:path>
            </a:pathLst>
          </a:custGeom>
          <a:solidFill>
            <a:schemeClr val="accent2"/>
          </a:solidFill>
        </p:spPr>
        <p:txBody>
          <a:bodyPr wrap="square">
            <a:noAutofit/>
          </a:bodyPr>
          <a:lstStyle/>
          <a:p>
            <a:pPr lvl="0"/>
            <a:r>
              <a:rPr kumimoji="1" lang="en-US" altLang="ja-JP" dirty="0"/>
              <a:t> </a:t>
            </a:r>
            <a:endParaRPr kumimoji="1" lang="ja-JP" altLang="en-US" dirty="0"/>
          </a:p>
        </p:txBody>
      </p:sp>
      <p:sp>
        <p:nvSpPr>
          <p:cNvPr id="61" name="テキスト プレースホルダー 60"/>
          <p:cNvSpPr>
            <a:spLocks noGrp="1"/>
          </p:cNvSpPr>
          <p:nvPr>
            <p:ph type="body" sz="quarter" idx="31" hasCustomPrompt="1"/>
          </p:nvPr>
        </p:nvSpPr>
        <p:spPr>
          <a:xfrm>
            <a:off x="12072591" y="4156471"/>
            <a:ext cx="5248199" cy="1626792"/>
          </a:xfrm>
          <a:custGeom>
            <a:avLst/>
            <a:gdLst>
              <a:gd name="connsiteX0" fmla="*/ 2785606 w 5248199"/>
              <a:gd name="connsiteY0" fmla="*/ 0 h 1626792"/>
              <a:gd name="connsiteX1" fmla="*/ 3621408 w 5248199"/>
              <a:gd name="connsiteY1" fmla="*/ 0 h 1626792"/>
              <a:gd name="connsiteX2" fmla="*/ 5248199 w 5248199"/>
              <a:gd name="connsiteY2" fmla="*/ 1626791 h 1626792"/>
              <a:gd name="connsiteX3" fmla="*/ 4432509 w 5248199"/>
              <a:gd name="connsiteY3" fmla="*/ 1626791 h 1626792"/>
              <a:gd name="connsiteX4" fmla="*/ 4432509 w 5248199"/>
              <a:gd name="connsiteY4" fmla="*/ 1626792 h 1626792"/>
              <a:gd name="connsiteX5" fmla="*/ 0 w 5248199"/>
              <a:gd name="connsiteY5" fmla="*/ 1626792 h 1626792"/>
              <a:gd name="connsiteX6" fmla="*/ 0 w 5248199"/>
              <a:gd name="connsiteY6" fmla="*/ 1035791 h 1626792"/>
              <a:gd name="connsiteX7" fmla="*/ 3821397 w 5248199"/>
              <a:gd name="connsiteY7" fmla="*/ 1035791 h 162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8199" h="1626792">
                <a:moveTo>
                  <a:pt x="2785606" y="0"/>
                </a:moveTo>
                <a:lnTo>
                  <a:pt x="3621408" y="0"/>
                </a:lnTo>
                <a:lnTo>
                  <a:pt x="5248199" y="1626791"/>
                </a:lnTo>
                <a:lnTo>
                  <a:pt x="4432509" y="1626791"/>
                </a:lnTo>
                <a:lnTo>
                  <a:pt x="4432509" y="1626792"/>
                </a:lnTo>
                <a:lnTo>
                  <a:pt x="0" y="1626792"/>
                </a:lnTo>
                <a:lnTo>
                  <a:pt x="0" y="1035791"/>
                </a:lnTo>
                <a:lnTo>
                  <a:pt x="3821397" y="1035791"/>
                </a:lnTo>
                <a:close/>
              </a:path>
            </a:pathLst>
          </a:custGeom>
          <a:solidFill>
            <a:schemeClr val="accent3"/>
          </a:solidFill>
        </p:spPr>
        <p:txBody>
          <a:bodyPr wrap="square">
            <a:noAutofit/>
          </a:bodyPr>
          <a:lstStyle/>
          <a:p>
            <a:pPr lvl="0"/>
            <a:r>
              <a:rPr kumimoji="1" lang="en-US" altLang="ja-JP" dirty="0"/>
              <a:t> </a:t>
            </a:r>
            <a:endParaRPr kumimoji="1" lang="ja-JP" altLang="en-US" dirty="0"/>
          </a:p>
        </p:txBody>
      </p:sp>
      <p:sp>
        <p:nvSpPr>
          <p:cNvPr id="2" name="タイトル 1"/>
          <p:cNvSpPr>
            <a:spLocks noGrp="1"/>
          </p:cNvSpPr>
          <p:nvPr userDrawn="1">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userDrawn="1">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userDrawn="1">
            <p:ph type="sldNum" sz="quarter" idx="11"/>
          </p:nvPr>
        </p:nvSpPr>
        <p:spPr/>
        <p:txBody>
          <a:bodyPr/>
          <a:lstStyle/>
          <a:p>
            <a:fld id="{03EB59E2-90B9-4CD3-AC74-D672227E13C3}" type="slidenum">
              <a:rPr lang="en-US" smtClean="0"/>
              <a:pPr/>
              <a:t>‹Nº›</a:t>
            </a:fld>
            <a:endParaRPr lang="en-US" dirty="0"/>
          </a:p>
        </p:txBody>
      </p:sp>
      <p:sp>
        <p:nvSpPr>
          <p:cNvPr id="23" name="テキスト プレースホルダー 12"/>
          <p:cNvSpPr>
            <a:spLocks noGrp="1"/>
          </p:cNvSpPr>
          <p:nvPr userDrawn="1">
            <p:ph type="body" sz="quarter" idx="14" hasCustomPrompt="1"/>
          </p:nvPr>
        </p:nvSpPr>
        <p:spPr>
          <a:xfrm>
            <a:off x="1090387" y="5092614"/>
            <a:ext cx="5124677" cy="747032"/>
          </a:xfrm>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45" name="テキスト プレースホルダー 12"/>
          <p:cNvSpPr>
            <a:spLocks noGrp="1"/>
          </p:cNvSpPr>
          <p:nvPr>
            <p:ph type="body" sz="quarter" idx="19" hasCustomPrompt="1"/>
          </p:nvPr>
        </p:nvSpPr>
        <p:spPr>
          <a:xfrm>
            <a:off x="6618060" y="5092614"/>
            <a:ext cx="5124677" cy="747032"/>
          </a:xfrm>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12145389" y="5092614"/>
            <a:ext cx="5124677" cy="747032"/>
          </a:xfrm>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3" name="テキスト プレースホルダー 12"/>
          <p:cNvSpPr>
            <a:spLocks noGrp="1"/>
          </p:cNvSpPr>
          <p:nvPr>
            <p:ph type="body" sz="quarter" idx="27" hasCustomPrompt="1"/>
          </p:nvPr>
        </p:nvSpPr>
        <p:spPr>
          <a:xfrm>
            <a:off x="1009100" y="6015037"/>
            <a:ext cx="5249147" cy="2771775"/>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54" name="テキスト プレースホルダー 12"/>
          <p:cNvSpPr>
            <a:spLocks noGrp="1"/>
          </p:cNvSpPr>
          <p:nvPr>
            <p:ph type="body" sz="quarter" idx="28" hasCustomPrompt="1"/>
          </p:nvPr>
        </p:nvSpPr>
        <p:spPr>
          <a:xfrm>
            <a:off x="6563938" y="6015037"/>
            <a:ext cx="5249147" cy="2771775"/>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55" name="テキスト プレースホルダー 12"/>
          <p:cNvSpPr>
            <a:spLocks noGrp="1"/>
          </p:cNvSpPr>
          <p:nvPr>
            <p:ph type="body" sz="quarter" idx="29" hasCustomPrompt="1"/>
          </p:nvPr>
        </p:nvSpPr>
        <p:spPr>
          <a:xfrm>
            <a:off x="12076397" y="6015037"/>
            <a:ext cx="5249147" cy="2771775"/>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785602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
                                  </p:stCondLst>
                                  <p:childTnLst>
                                    <p:set>
                                      <p:cBhvr>
                                        <p:cTn id="10" dur="1" fill="hold">
                                          <p:stCondLst>
                                            <p:cond delay="0"/>
                                          </p:stCondLst>
                                        </p:cTn>
                                        <p:tgtEl>
                                          <p:spTgt spid="23">
                                            <p:txEl>
                                              <p:pRg st="0" end="0"/>
                                            </p:txEl>
                                          </p:spTgt>
                                        </p:tgtEl>
                                        <p:attrNameLst>
                                          <p:attrName>style.visibility</p:attrName>
                                        </p:attrNameLst>
                                      </p:cBhvr>
                                      <p:to>
                                        <p:strVal val="visible"/>
                                      </p:to>
                                    </p:set>
                                    <p:anim calcmode="lin" valueType="num">
                                      <p:cBhvr additive="base">
                                        <p:cTn id="11"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600"/>
                            </p:stCondLst>
                            <p:childTnLst>
                              <p:par>
                                <p:cTn id="14" presetID="14" presetClass="entr" presetSubtype="1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randombar(horizontal)">
                                      <p:cBhvr>
                                        <p:cTn id="16" dur="500"/>
                                        <p:tgtEl>
                                          <p:spTgt spid="10"/>
                                        </p:tgtEl>
                                      </p:cBhvr>
                                    </p:animEffect>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53">
                                            <p:txEl>
                                              <p:pRg st="0" end="0"/>
                                            </p:txEl>
                                          </p:spTgt>
                                        </p:tgtEl>
                                        <p:attrNameLst>
                                          <p:attrName>style.visibility</p:attrName>
                                        </p:attrNameLst>
                                      </p:cBhvr>
                                      <p:to>
                                        <p:strVal val="visible"/>
                                      </p:to>
                                    </p:set>
                                    <p:animEffect transition="in" filter="wipe(left)">
                                      <p:cBhvr>
                                        <p:cTn id="20" dur="500"/>
                                        <p:tgtEl>
                                          <p:spTgt spid="53">
                                            <p:txEl>
                                              <p:pRg st="0" end="0"/>
                                            </p:txEl>
                                          </p:spTgt>
                                        </p:tgtEl>
                                      </p:cBhvr>
                                    </p:animEffect>
                                  </p:childTnLst>
                                </p:cTn>
                              </p:par>
                            </p:childTnLst>
                          </p:cTn>
                        </p:par>
                        <p:par>
                          <p:cTn id="21" fill="hold">
                            <p:stCondLst>
                              <p:cond delay="1600"/>
                            </p:stCondLst>
                            <p:childTnLst>
                              <p:par>
                                <p:cTn id="22" presetID="2" presetClass="entr" presetSubtype="8" decel="100000" fill="hold" grpId="0" nodeType="afterEffect">
                                  <p:stCondLst>
                                    <p:cond delay="0"/>
                                  </p:stCondLst>
                                  <p:childTnLst>
                                    <p:set>
                                      <p:cBhvr>
                                        <p:cTn id="23" dur="1" fill="hold">
                                          <p:stCondLst>
                                            <p:cond delay="0"/>
                                          </p:stCondLst>
                                        </p:cTn>
                                        <p:tgtEl>
                                          <p:spTgt spid="60"/>
                                        </p:tgtEl>
                                        <p:attrNameLst>
                                          <p:attrName>style.visibility</p:attrName>
                                        </p:attrNameLst>
                                      </p:cBhvr>
                                      <p:to>
                                        <p:strVal val="visible"/>
                                      </p:to>
                                    </p:set>
                                    <p:anim calcmode="lin" valueType="num">
                                      <p:cBhvr additive="base">
                                        <p:cTn id="24" dur="500" fill="hold"/>
                                        <p:tgtEl>
                                          <p:spTgt spid="60"/>
                                        </p:tgtEl>
                                        <p:attrNameLst>
                                          <p:attrName>ppt_x</p:attrName>
                                        </p:attrNameLst>
                                      </p:cBhvr>
                                      <p:tavLst>
                                        <p:tav tm="0">
                                          <p:val>
                                            <p:strVal val="0-#ppt_w/2"/>
                                          </p:val>
                                        </p:tav>
                                        <p:tav tm="100000">
                                          <p:val>
                                            <p:strVal val="#ppt_x"/>
                                          </p:val>
                                        </p:tav>
                                      </p:tavLst>
                                    </p:anim>
                                    <p:anim calcmode="lin" valueType="num">
                                      <p:cBhvr additive="base">
                                        <p:cTn id="25" dur="500" fill="hold"/>
                                        <p:tgtEl>
                                          <p:spTgt spid="60"/>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100"/>
                                  </p:stCondLst>
                                  <p:childTnLst>
                                    <p:set>
                                      <p:cBhvr>
                                        <p:cTn id="27" dur="1" fill="hold">
                                          <p:stCondLst>
                                            <p:cond delay="0"/>
                                          </p:stCondLst>
                                        </p:cTn>
                                        <p:tgtEl>
                                          <p:spTgt spid="45">
                                            <p:txEl>
                                              <p:pRg st="0" end="0"/>
                                            </p:txEl>
                                          </p:spTgt>
                                        </p:tgtEl>
                                        <p:attrNameLst>
                                          <p:attrName>style.visibility</p:attrName>
                                        </p:attrNameLst>
                                      </p:cBhvr>
                                      <p:to>
                                        <p:strVal val="visible"/>
                                      </p:to>
                                    </p:set>
                                    <p:anim calcmode="lin" valueType="num">
                                      <p:cBhvr additive="base">
                                        <p:cTn id="28"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2200"/>
                            </p:stCondLst>
                            <p:childTnLst>
                              <p:par>
                                <p:cTn id="31" presetID="14" presetClass="entr" presetSubtype="1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randombar(horizontal)">
                                      <p:cBhvr>
                                        <p:cTn id="33" dur="500"/>
                                        <p:tgtEl>
                                          <p:spTgt spid="42"/>
                                        </p:tgtEl>
                                      </p:cBhvr>
                                    </p:animEffect>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54">
                                            <p:txEl>
                                              <p:pRg st="0" end="0"/>
                                            </p:txEl>
                                          </p:spTgt>
                                        </p:tgtEl>
                                        <p:attrNameLst>
                                          <p:attrName>style.visibility</p:attrName>
                                        </p:attrNameLst>
                                      </p:cBhvr>
                                      <p:to>
                                        <p:strVal val="visible"/>
                                      </p:to>
                                    </p:set>
                                    <p:animEffect transition="in" filter="wipe(left)">
                                      <p:cBhvr>
                                        <p:cTn id="37" dur="500"/>
                                        <p:tgtEl>
                                          <p:spTgt spid="54">
                                            <p:txEl>
                                              <p:pRg st="0" end="0"/>
                                            </p:txEl>
                                          </p:spTgt>
                                        </p:tgtEl>
                                      </p:cBhvr>
                                    </p:animEffect>
                                  </p:childTnLst>
                                </p:cTn>
                              </p:par>
                            </p:childTnLst>
                          </p:cTn>
                        </p:par>
                        <p:par>
                          <p:cTn id="38" fill="hold">
                            <p:stCondLst>
                              <p:cond delay="3200"/>
                            </p:stCondLst>
                            <p:childTnLst>
                              <p:par>
                                <p:cTn id="39" presetID="2" presetClass="entr" presetSubtype="8" decel="100000" fill="hold" grpId="0" nodeType="afterEffect">
                                  <p:stCondLst>
                                    <p:cond delay="0"/>
                                  </p:stCondLst>
                                  <p:childTnLst>
                                    <p:set>
                                      <p:cBhvr>
                                        <p:cTn id="40" dur="1" fill="hold">
                                          <p:stCondLst>
                                            <p:cond delay="0"/>
                                          </p:stCondLst>
                                        </p:cTn>
                                        <p:tgtEl>
                                          <p:spTgt spid="61"/>
                                        </p:tgtEl>
                                        <p:attrNameLst>
                                          <p:attrName>style.visibility</p:attrName>
                                        </p:attrNameLst>
                                      </p:cBhvr>
                                      <p:to>
                                        <p:strVal val="visible"/>
                                      </p:to>
                                    </p:set>
                                    <p:anim calcmode="lin" valueType="num">
                                      <p:cBhvr additive="base">
                                        <p:cTn id="41" dur="500" fill="hold"/>
                                        <p:tgtEl>
                                          <p:spTgt spid="61"/>
                                        </p:tgtEl>
                                        <p:attrNameLst>
                                          <p:attrName>ppt_x</p:attrName>
                                        </p:attrNameLst>
                                      </p:cBhvr>
                                      <p:tavLst>
                                        <p:tav tm="0">
                                          <p:val>
                                            <p:strVal val="0-#ppt_w/2"/>
                                          </p:val>
                                        </p:tav>
                                        <p:tav tm="100000">
                                          <p:val>
                                            <p:strVal val="#ppt_x"/>
                                          </p:val>
                                        </p:tav>
                                      </p:tavLst>
                                    </p:anim>
                                    <p:anim calcmode="lin" valueType="num">
                                      <p:cBhvr additive="base">
                                        <p:cTn id="42" dur="500" fill="hold"/>
                                        <p:tgtEl>
                                          <p:spTgt spid="61"/>
                                        </p:tgtEl>
                                        <p:attrNameLst>
                                          <p:attrName>ppt_y</p:attrName>
                                        </p:attrNameLst>
                                      </p:cBhvr>
                                      <p:tavLst>
                                        <p:tav tm="0">
                                          <p:val>
                                            <p:strVal val="#ppt_y"/>
                                          </p:val>
                                        </p:tav>
                                        <p:tav tm="100000">
                                          <p:val>
                                            <p:strVal val="#ppt_y"/>
                                          </p:val>
                                        </p:tav>
                                      </p:tavLst>
                                    </p:anim>
                                  </p:childTnLst>
                                </p:cTn>
                              </p:par>
                              <p:par>
                                <p:cTn id="43" presetID="2" presetClass="entr" presetSubtype="8" decel="100000" fill="hold" grpId="0" nodeType="withEffect">
                                  <p:stCondLst>
                                    <p:cond delay="100"/>
                                  </p:stCondLst>
                                  <p:childTnLst>
                                    <p:set>
                                      <p:cBhvr>
                                        <p:cTn id="44" dur="1" fill="hold">
                                          <p:stCondLst>
                                            <p:cond delay="0"/>
                                          </p:stCondLst>
                                        </p:cTn>
                                        <p:tgtEl>
                                          <p:spTgt spid="52">
                                            <p:txEl>
                                              <p:pRg st="0" end="0"/>
                                            </p:txEl>
                                          </p:spTgt>
                                        </p:tgtEl>
                                        <p:attrNameLst>
                                          <p:attrName>style.visibility</p:attrName>
                                        </p:attrNameLst>
                                      </p:cBhvr>
                                      <p:to>
                                        <p:strVal val="visible"/>
                                      </p:to>
                                    </p:set>
                                    <p:anim calcmode="lin" valueType="num">
                                      <p:cBhvr additive="base">
                                        <p:cTn id="45"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47" fill="hold">
                            <p:stCondLst>
                              <p:cond delay="3800"/>
                            </p:stCondLst>
                            <p:childTnLst>
                              <p:par>
                                <p:cTn id="48" presetID="14" presetClass="entr" presetSubtype="1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randombar(horizontal)">
                                      <p:cBhvr>
                                        <p:cTn id="50" dur="500"/>
                                        <p:tgtEl>
                                          <p:spTgt spid="49"/>
                                        </p:tgtEl>
                                      </p:cBhvr>
                                    </p:animEffect>
                                  </p:childTnLst>
                                </p:cTn>
                              </p:par>
                            </p:childTnLst>
                          </p:cTn>
                        </p:par>
                        <p:par>
                          <p:cTn id="51" fill="hold">
                            <p:stCondLst>
                              <p:cond delay="4300"/>
                            </p:stCondLst>
                            <p:childTnLst>
                              <p:par>
                                <p:cTn id="52" presetID="22" presetClass="entr" presetSubtype="8" fill="hold" grpId="0" nodeType="afterEffect">
                                  <p:stCondLst>
                                    <p:cond delay="0"/>
                                  </p:stCondLst>
                                  <p:childTnLst>
                                    <p:set>
                                      <p:cBhvr>
                                        <p:cTn id="53" dur="1" fill="hold">
                                          <p:stCondLst>
                                            <p:cond delay="0"/>
                                          </p:stCondLst>
                                        </p:cTn>
                                        <p:tgtEl>
                                          <p:spTgt spid="55">
                                            <p:txEl>
                                              <p:pRg st="0" end="0"/>
                                            </p:txEl>
                                          </p:spTgt>
                                        </p:tgtEl>
                                        <p:attrNameLst>
                                          <p:attrName>style.visibility</p:attrName>
                                        </p:attrNameLst>
                                      </p:cBhvr>
                                      <p:to>
                                        <p:strVal val="visible"/>
                                      </p:to>
                                    </p:set>
                                    <p:animEffect transition="in" filter="wipe(left)">
                                      <p:cBhvr>
                                        <p:cTn id="54"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42" grpId="0"/>
      <p:bldP spid="49" grpId="0"/>
      <p:bldP spid="59" grpId="0" animBg="1">
        <p:tmplLst>
          <p:tmpl>
            <p:tnLst>
              <p:par>
                <p:cTn presetID="2" presetClass="entr" presetSubtype="8" decel="100000"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500" fill="hold"/>
                        <p:tgtEl>
                          <p:spTgt spid="59"/>
                        </p:tgtEl>
                        <p:attrNameLst>
                          <p:attrName>ppt_x</p:attrName>
                        </p:attrNameLst>
                      </p:cBhvr>
                      <p:tavLst>
                        <p:tav tm="0">
                          <p:val>
                            <p:strVal val="0-#ppt_w/2"/>
                          </p:val>
                        </p:tav>
                        <p:tav tm="100000">
                          <p:val>
                            <p:strVal val="#ppt_x"/>
                          </p:val>
                        </p:tav>
                      </p:tavLst>
                    </p:anim>
                    <p:anim calcmode="lin" valueType="num">
                      <p:cBhvr additive="base">
                        <p:cTn dur="500" fill="hold"/>
                        <p:tgtEl>
                          <p:spTgt spid="59"/>
                        </p:tgtEl>
                        <p:attrNameLst>
                          <p:attrName>ppt_y</p:attrName>
                        </p:attrNameLst>
                      </p:cBhvr>
                      <p:tavLst>
                        <p:tav tm="0">
                          <p:val>
                            <p:strVal val="#ppt_y"/>
                          </p:val>
                        </p:tav>
                        <p:tav tm="100000">
                          <p:val>
                            <p:strVal val="#ppt_y"/>
                          </p:val>
                        </p:tav>
                      </p:tavLst>
                    </p:anim>
                  </p:childTnLst>
                </p:cTn>
              </p:par>
            </p:tnLst>
          </p:tmpl>
        </p:tmplLst>
      </p:bldP>
      <p:bldP spid="60" grpId="0" animBg="1">
        <p:tmplLst>
          <p:tmpl>
            <p:tnLst>
              <p:par>
                <p:cTn presetID="2" presetClass="entr" presetSubtype="8" decel="100000"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0-#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1" grpId="0" animBg="1">
        <p:tmplLst>
          <p:tmpl>
            <p:tnLst>
              <p:par>
                <p:cTn presetID="2" presetClass="entr" presetSubtype="8" decel="10000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500" fill="hold"/>
                        <p:tgtEl>
                          <p:spTgt spid="61"/>
                        </p:tgtEl>
                        <p:attrNameLst>
                          <p:attrName>ppt_x</p:attrName>
                        </p:attrNameLst>
                      </p:cBhvr>
                      <p:tavLst>
                        <p:tav tm="0">
                          <p:val>
                            <p:strVal val="0-#ppt_w/2"/>
                          </p:val>
                        </p:tav>
                        <p:tav tm="100000">
                          <p:val>
                            <p:strVal val="#ppt_x"/>
                          </p:val>
                        </p:tav>
                      </p:tavLst>
                    </p:anim>
                    <p:anim calcmode="lin" valueType="num">
                      <p:cBhvr additive="base">
                        <p:cTn dur="500" fill="hold"/>
                        <p:tgtEl>
                          <p:spTgt spid="6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8" decel="100000" fill="hold" nodeType="withEffect">
                  <p:stCondLst>
                    <p:cond delay="1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0-#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45" grpId="0" build="p">
        <p:tmplLst>
          <p:tmpl lvl="1">
            <p:tnLst>
              <p:par>
                <p:cTn presetID="2" presetClass="entr" presetSubtype="8" decel="100000" fill="hold" nodeType="withEffect">
                  <p:stCondLst>
                    <p:cond delay="10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0-#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decel="100000" fill="hold" nodeType="withEffect">
                  <p:stCondLst>
                    <p:cond delay="10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wipe(left)">
                      <p:cBhvr>
                        <p:cTn dur="500"/>
                        <p:tgtEl>
                          <p:spTgt spid="53"/>
                        </p:tgtEl>
                      </p:cBhvr>
                    </p:animEffect>
                  </p:childTnLst>
                </p:cTn>
              </p:par>
            </p:tnLst>
          </p:tmpl>
        </p:tmplLst>
      </p:bldP>
      <p:bldP spid="54" grpId="0" build="p">
        <p:tmplLst>
          <p:tmpl lvl="1">
            <p:tnLst>
              <p:par>
                <p:cTn presetID="2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wipe(left)">
                      <p:cBhvr>
                        <p:cTn dur="500"/>
                        <p:tgtEl>
                          <p:spTgt spid="54"/>
                        </p:tgtEl>
                      </p:cBhvr>
                    </p:animEffect>
                  </p:childTnLst>
                </p:cTn>
              </p:par>
            </p:tnLst>
          </p:tmpl>
        </p:tmplLst>
      </p:bldP>
      <p:bldP spid="55" grpId="0" build="p">
        <p:tmplLst>
          <p:tmpl lvl="1">
            <p:tnLst>
              <p:par>
                <p:cTn presetID="22" presetClass="entr" presetSubtype="8"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4 Arrows">
    <p:spTree>
      <p:nvGrpSpPr>
        <p:cNvPr id="1" name=""/>
        <p:cNvGrpSpPr/>
        <p:nvPr/>
      </p:nvGrpSpPr>
      <p:grpSpPr>
        <a:xfrm>
          <a:off x="0" y="0"/>
          <a:ext cx="0" cy="0"/>
          <a:chOff x="0" y="0"/>
          <a:chExt cx="0" cy="0"/>
        </a:xfrm>
      </p:grpSpPr>
      <p:sp>
        <p:nvSpPr>
          <p:cNvPr id="52" name="フリーフォーム 51"/>
          <p:cNvSpPr/>
          <p:nvPr userDrawn="1"/>
        </p:nvSpPr>
        <p:spPr>
          <a:xfrm rot="2700000">
            <a:off x="10253326" y="21092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6" name="グループ化 15"/>
          <p:cNvGrpSpPr/>
          <p:nvPr userDrawn="1"/>
        </p:nvGrpSpPr>
        <p:grpSpPr>
          <a:xfrm>
            <a:off x="1612770" y="221114"/>
            <a:ext cx="7388422" cy="6827572"/>
            <a:chOff x="1612770" y="221114"/>
            <a:chExt cx="7388422" cy="6827572"/>
          </a:xfrm>
        </p:grpSpPr>
        <p:sp>
          <p:nvSpPr>
            <p:cNvPr id="65" name="フリーフォーム 64"/>
            <p:cNvSpPr/>
            <p:nvPr userDrawn="1"/>
          </p:nvSpPr>
          <p:spPr>
            <a:xfrm rot="2700000">
              <a:off x="1350155" y="483729"/>
              <a:ext cx="6827572" cy="6302341"/>
            </a:xfrm>
            <a:custGeom>
              <a:avLst/>
              <a:gdLst>
                <a:gd name="connsiteX0" fmla="*/ 3192491 w 6827572"/>
                <a:gd name="connsiteY0" fmla="*/ 742950 h 6302341"/>
                <a:gd name="connsiteX1" fmla="*/ 3935441 w 6827572"/>
                <a:gd name="connsiteY1" fmla="*/ 0 h 6302341"/>
                <a:gd name="connsiteX2" fmla="*/ 6827572 w 6827572"/>
                <a:gd name="connsiteY2" fmla="*/ 0 h 6302341"/>
                <a:gd name="connsiteX3" fmla="*/ 6102500 w 6827572"/>
                <a:gd name="connsiteY3" fmla="*/ 725072 h 6302341"/>
                <a:gd name="connsiteX4" fmla="*/ 6102501 w 6827572"/>
                <a:gd name="connsiteY4" fmla="*/ 725073 h 6302341"/>
                <a:gd name="connsiteX5" fmla="*/ 2162414 w 6827572"/>
                <a:gd name="connsiteY5" fmla="*/ 4665160 h 6302341"/>
                <a:gd name="connsiteX6" fmla="*/ 2162414 w 6827572"/>
                <a:gd name="connsiteY6" fmla="*/ 4665160 h 6302341"/>
                <a:gd name="connsiteX7" fmla="*/ 525233 w 6827572"/>
                <a:gd name="connsiteY7" fmla="*/ 6302341 h 6302341"/>
                <a:gd name="connsiteX8" fmla="*/ 0 w 6827572"/>
                <a:gd name="connsiteY8" fmla="*/ 5777107 h 6302341"/>
                <a:gd name="connsiteX9" fmla="*/ 1637181 w 6827572"/>
                <a:gd name="connsiteY9" fmla="*/ 4139926 h 6302341"/>
                <a:gd name="connsiteX10" fmla="*/ 1637069 w 6827572"/>
                <a:gd name="connsiteY10" fmla="*/ 4139815 h 6302341"/>
                <a:gd name="connsiteX11" fmla="*/ 5033934 w 6827572"/>
                <a:gd name="connsiteY11" fmla="*/ 742950 h 630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27572" h="6302341">
                  <a:moveTo>
                    <a:pt x="3192491" y="742950"/>
                  </a:moveTo>
                  <a:lnTo>
                    <a:pt x="3935441" y="0"/>
                  </a:lnTo>
                  <a:lnTo>
                    <a:pt x="6827572" y="0"/>
                  </a:lnTo>
                  <a:lnTo>
                    <a:pt x="6102500" y="725072"/>
                  </a:lnTo>
                  <a:lnTo>
                    <a:pt x="6102501" y="725073"/>
                  </a:lnTo>
                  <a:lnTo>
                    <a:pt x="2162414" y="4665160"/>
                  </a:lnTo>
                  <a:lnTo>
                    <a:pt x="2162414" y="4665160"/>
                  </a:lnTo>
                  <a:lnTo>
                    <a:pt x="525233" y="6302341"/>
                  </a:lnTo>
                  <a:lnTo>
                    <a:pt x="0" y="5777107"/>
                  </a:lnTo>
                  <a:lnTo>
                    <a:pt x="1637181" y="4139926"/>
                  </a:lnTo>
                  <a:lnTo>
                    <a:pt x="1637069" y="4139815"/>
                  </a:lnTo>
                  <a:lnTo>
                    <a:pt x="5033934" y="74295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5"/>
            <p:cNvSpPr txBox="1"/>
            <p:nvPr userDrawn="1"/>
          </p:nvSpPr>
          <p:spPr>
            <a:xfrm>
              <a:off x="7861136" y="3073044"/>
              <a:ext cx="1140056" cy="1107996"/>
            </a:xfrm>
            <a:prstGeom prst="rect">
              <a:avLst/>
            </a:prstGeom>
            <a:noFill/>
          </p:spPr>
          <p:txBody>
            <a:bodyPr wrap="none" rtlCol="0">
              <a:spAutoFit/>
            </a:bodyPr>
            <a:lstStyle/>
            <a:p>
              <a:r>
                <a:rPr kumimoji="1" lang="en-US" altLang="ja-JP" sz="6600" dirty="0">
                  <a:solidFill>
                    <a:schemeClr val="bg1"/>
                  </a:solidFill>
                </a:rPr>
                <a:t>01</a:t>
              </a:r>
              <a:endParaRPr kumimoji="1" lang="ja-JP" altLang="en-US" sz="6600" dirty="0">
                <a:solidFill>
                  <a:schemeClr val="bg1"/>
                </a:solidFill>
              </a:endParaRPr>
            </a:p>
          </p:txBody>
        </p:sp>
      </p:grpSp>
      <p:sp>
        <p:nvSpPr>
          <p:cNvPr id="2" name="タイトル 1"/>
          <p:cNvSpPr>
            <a:spLocks noGrp="1"/>
          </p:cNvSpPr>
          <p:nvPr userDrawn="1">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userDrawn="1">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userDrawn="1">
            <p:ph type="sldNum" sz="quarter" idx="11"/>
          </p:nvPr>
        </p:nvSpPr>
        <p:spPr/>
        <p:txBody>
          <a:bodyPr/>
          <a:lstStyle/>
          <a:p>
            <a:fld id="{03EB59E2-90B9-4CD3-AC74-D672227E13C3}" type="slidenum">
              <a:rPr lang="en-US" smtClean="0"/>
              <a:pPr/>
              <a:t>‹Nº›</a:t>
            </a:fld>
            <a:endParaRPr lang="en-US" dirty="0"/>
          </a:p>
        </p:txBody>
      </p:sp>
      <p:grpSp>
        <p:nvGrpSpPr>
          <p:cNvPr id="15" name="グループ化 14"/>
          <p:cNvGrpSpPr/>
          <p:nvPr userDrawn="1"/>
        </p:nvGrpSpPr>
        <p:grpSpPr>
          <a:xfrm>
            <a:off x="5088923" y="1637232"/>
            <a:ext cx="6667652" cy="6230468"/>
            <a:chOff x="5088923" y="1637232"/>
            <a:chExt cx="6667652" cy="6230468"/>
          </a:xfrm>
        </p:grpSpPr>
        <p:sp>
          <p:nvSpPr>
            <p:cNvPr id="66" name="フリーフォーム 65"/>
            <p:cNvSpPr/>
            <p:nvPr userDrawn="1"/>
          </p:nvSpPr>
          <p:spPr>
            <a:xfrm rot="2700000">
              <a:off x="4826307" y="1899848"/>
              <a:ext cx="6230468" cy="5705236"/>
            </a:xfrm>
            <a:custGeom>
              <a:avLst/>
              <a:gdLst>
                <a:gd name="connsiteX0" fmla="*/ 2595387 w 6230468"/>
                <a:gd name="connsiteY0" fmla="*/ 742950 h 5705236"/>
                <a:gd name="connsiteX1" fmla="*/ 3338337 w 6230468"/>
                <a:gd name="connsiteY1" fmla="*/ 0 h 5705236"/>
                <a:gd name="connsiteX2" fmla="*/ 6230468 w 6230468"/>
                <a:gd name="connsiteY2" fmla="*/ 0 h 5705236"/>
                <a:gd name="connsiteX3" fmla="*/ 5505396 w 6230468"/>
                <a:gd name="connsiteY3" fmla="*/ 725072 h 5705236"/>
                <a:gd name="connsiteX4" fmla="*/ 5505397 w 6230468"/>
                <a:gd name="connsiteY4" fmla="*/ 725073 h 5705236"/>
                <a:gd name="connsiteX5" fmla="*/ 1710117 w 6230468"/>
                <a:gd name="connsiteY5" fmla="*/ 4520353 h 5705236"/>
                <a:gd name="connsiteX6" fmla="*/ 1565310 w 6230468"/>
                <a:gd name="connsiteY6" fmla="*/ 4665160 h 5705236"/>
                <a:gd name="connsiteX7" fmla="*/ 525233 w 6230468"/>
                <a:gd name="connsiteY7" fmla="*/ 5705236 h 5705236"/>
                <a:gd name="connsiteX8" fmla="*/ 0 w 6230468"/>
                <a:gd name="connsiteY8" fmla="*/ 5180003 h 5705236"/>
                <a:gd name="connsiteX9" fmla="*/ 1040077 w 6230468"/>
                <a:gd name="connsiteY9" fmla="*/ 4139927 h 5705236"/>
                <a:gd name="connsiteX10" fmla="*/ 1039965 w 6230468"/>
                <a:gd name="connsiteY10" fmla="*/ 4139815 h 5705236"/>
                <a:gd name="connsiteX11" fmla="*/ 4436830 w 6230468"/>
                <a:gd name="connsiteY11" fmla="*/ 742950 h 570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30468" h="5705236">
                  <a:moveTo>
                    <a:pt x="2595387" y="742950"/>
                  </a:moveTo>
                  <a:lnTo>
                    <a:pt x="3338337" y="0"/>
                  </a:lnTo>
                  <a:lnTo>
                    <a:pt x="6230468" y="0"/>
                  </a:lnTo>
                  <a:lnTo>
                    <a:pt x="5505396" y="725072"/>
                  </a:lnTo>
                  <a:lnTo>
                    <a:pt x="5505397" y="725073"/>
                  </a:lnTo>
                  <a:lnTo>
                    <a:pt x="1710117" y="4520353"/>
                  </a:lnTo>
                  <a:lnTo>
                    <a:pt x="1565310" y="4665160"/>
                  </a:lnTo>
                  <a:lnTo>
                    <a:pt x="525233" y="5705236"/>
                  </a:lnTo>
                  <a:lnTo>
                    <a:pt x="0" y="5180003"/>
                  </a:lnTo>
                  <a:lnTo>
                    <a:pt x="1040077" y="4139927"/>
                  </a:lnTo>
                  <a:lnTo>
                    <a:pt x="1039965" y="4139815"/>
                  </a:lnTo>
                  <a:lnTo>
                    <a:pt x="4436830" y="7429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8" name="テキスト ボックス 27"/>
            <p:cNvSpPr txBox="1"/>
            <p:nvPr userDrawn="1"/>
          </p:nvSpPr>
          <p:spPr>
            <a:xfrm>
              <a:off x="10616519" y="4190610"/>
              <a:ext cx="1140056" cy="1107996"/>
            </a:xfrm>
            <a:prstGeom prst="rect">
              <a:avLst/>
            </a:prstGeom>
            <a:noFill/>
          </p:spPr>
          <p:txBody>
            <a:bodyPr wrap="none" rtlCol="0">
              <a:spAutoFit/>
            </a:bodyPr>
            <a:lstStyle/>
            <a:p>
              <a:r>
                <a:rPr kumimoji="1" lang="en-US" altLang="ja-JP" sz="6600" dirty="0">
                  <a:solidFill>
                    <a:schemeClr val="bg1"/>
                  </a:solidFill>
                </a:rPr>
                <a:t>02</a:t>
              </a:r>
              <a:endParaRPr kumimoji="1" lang="ja-JP" altLang="en-US" sz="6600" dirty="0">
                <a:solidFill>
                  <a:schemeClr val="bg1"/>
                </a:solidFill>
              </a:endParaRPr>
            </a:p>
          </p:txBody>
        </p:sp>
      </p:grpSp>
      <p:grpSp>
        <p:nvGrpSpPr>
          <p:cNvPr id="14" name="グループ化 13"/>
          <p:cNvGrpSpPr/>
          <p:nvPr userDrawn="1"/>
        </p:nvGrpSpPr>
        <p:grpSpPr>
          <a:xfrm>
            <a:off x="8440954" y="3001937"/>
            <a:ext cx="6071004" cy="5736188"/>
            <a:chOff x="8440954" y="3001937"/>
            <a:chExt cx="6071004" cy="5736188"/>
          </a:xfrm>
        </p:grpSpPr>
        <p:sp>
          <p:nvSpPr>
            <p:cNvPr id="67" name="フリーフォーム 66"/>
            <p:cNvSpPr/>
            <p:nvPr userDrawn="1"/>
          </p:nvSpPr>
          <p:spPr>
            <a:xfrm rot="2700000">
              <a:off x="8178338" y="3264553"/>
              <a:ext cx="5736188" cy="5210956"/>
            </a:xfrm>
            <a:custGeom>
              <a:avLst/>
              <a:gdLst>
                <a:gd name="connsiteX0" fmla="*/ 2101107 w 5736188"/>
                <a:gd name="connsiteY0" fmla="*/ 742950 h 5210956"/>
                <a:gd name="connsiteX1" fmla="*/ 2844057 w 5736188"/>
                <a:gd name="connsiteY1" fmla="*/ 0 h 5210956"/>
                <a:gd name="connsiteX2" fmla="*/ 5736188 w 5736188"/>
                <a:gd name="connsiteY2" fmla="*/ 0 h 5210956"/>
                <a:gd name="connsiteX3" fmla="*/ 5011116 w 5736188"/>
                <a:gd name="connsiteY3" fmla="*/ 725072 h 5210956"/>
                <a:gd name="connsiteX4" fmla="*/ 5011117 w 5736188"/>
                <a:gd name="connsiteY4" fmla="*/ 725073 h 5210956"/>
                <a:gd name="connsiteX5" fmla="*/ 1215837 w 5736188"/>
                <a:gd name="connsiteY5" fmla="*/ 4520353 h 5210956"/>
                <a:gd name="connsiteX6" fmla="*/ 1071030 w 5736188"/>
                <a:gd name="connsiteY6" fmla="*/ 4665160 h 5210956"/>
                <a:gd name="connsiteX7" fmla="*/ 525234 w 5736188"/>
                <a:gd name="connsiteY7" fmla="*/ 5210956 h 5210956"/>
                <a:gd name="connsiteX8" fmla="*/ 0 w 5736188"/>
                <a:gd name="connsiteY8" fmla="*/ 4685723 h 5210956"/>
                <a:gd name="connsiteX9" fmla="*/ 545797 w 5736188"/>
                <a:gd name="connsiteY9" fmla="*/ 4139927 h 5210956"/>
                <a:gd name="connsiteX10" fmla="*/ 545685 w 5736188"/>
                <a:gd name="connsiteY10" fmla="*/ 4139815 h 5210956"/>
                <a:gd name="connsiteX11" fmla="*/ 3942550 w 5736188"/>
                <a:gd name="connsiteY11" fmla="*/ 742950 h 521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36188" h="5210956">
                  <a:moveTo>
                    <a:pt x="2101107" y="742950"/>
                  </a:moveTo>
                  <a:lnTo>
                    <a:pt x="2844057" y="0"/>
                  </a:lnTo>
                  <a:lnTo>
                    <a:pt x="5736188" y="0"/>
                  </a:lnTo>
                  <a:lnTo>
                    <a:pt x="5011116" y="725072"/>
                  </a:lnTo>
                  <a:lnTo>
                    <a:pt x="5011117" y="725073"/>
                  </a:lnTo>
                  <a:lnTo>
                    <a:pt x="1215837" y="4520353"/>
                  </a:lnTo>
                  <a:lnTo>
                    <a:pt x="1071030" y="4665160"/>
                  </a:lnTo>
                  <a:lnTo>
                    <a:pt x="525234" y="5210956"/>
                  </a:lnTo>
                  <a:lnTo>
                    <a:pt x="0" y="4685723"/>
                  </a:lnTo>
                  <a:lnTo>
                    <a:pt x="545797" y="4139927"/>
                  </a:lnTo>
                  <a:lnTo>
                    <a:pt x="545685" y="4139815"/>
                  </a:lnTo>
                  <a:lnTo>
                    <a:pt x="3942550" y="7429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3" name="テキスト ボックス 32"/>
            <p:cNvSpPr txBox="1"/>
            <p:nvPr userDrawn="1"/>
          </p:nvSpPr>
          <p:spPr>
            <a:xfrm>
              <a:off x="13371902" y="5308176"/>
              <a:ext cx="1140056" cy="1107996"/>
            </a:xfrm>
            <a:prstGeom prst="rect">
              <a:avLst/>
            </a:prstGeom>
            <a:noFill/>
          </p:spPr>
          <p:txBody>
            <a:bodyPr wrap="none" rtlCol="0">
              <a:spAutoFit/>
            </a:bodyPr>
            <a:lstStyle/>
            <a:p>
              <a:r>
                <a:rPr kumimoji="1" lang="en-US" altLang="ja-JP" sz="6600" dirty="0">
                  <a:solidFill>
                    <a:schemeClr val="bg1"/>
                  </a:solidFill>
                </a:rPr>
                <a:t>03</a:t>
              </a:r>
              <a:endParaRPr kumimoji="1" lang="ja-JP" altLang="en-US" sz="6600" dirty="0">
                <a:solidFill>
                  <a:schemeClr val="bg1"/>
                </a:solidFill>
              </a:endParaRPr>
            </a:p>
          </p:txBody>
        </p:sp>
      </p:grpSp>
      <p:grpSp>
        <p:nvGrpSpPr>
          <p:cNvPr id="13" name="グループ化 12"/>
          <p:cNvGrpSpPr/>
          <p:nvPr userDrawn="1"/>
        </p:nvGrpSpPr>
        <p:grpSpPr>
          <a:xfrm>
            <a:off x="11855133" y="4392308"/>
            <a:ext cx="5412207" cy="5190503"/>
            <a:chOff x="11855133" y="4392308"/>
            <a:chExt cx="5412207" cy="5190503"/>
          </a:xfrm>
        </p:grpSpPr>
        <p:sp>
          <p:nvSpPr>
            <p:cNvPr id="37" name="フリーフォーム 36"/>
            <p:cNvSpPr/>
            <p:nvPr userDrawn="1"/>
          </p:nvSpPr>
          <p:spPr>
            <a:xfrm rot="2700000">
              <a:off x="11592461" y="4654980"/>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7" name="テキスト ボックス 46"/>
            <p:cNvSpPr txBox="1"/>
            <p:nvPr userDrawn="1"/>
          </p:nvSpPr>
          <p:spPr>
            <a:xfrm>
              <a:off x="16127284" y="6425743"/>
              <a:ext cx="1140056" cy="1107996"/>
            </a:xfrm>
            <a:prstGeom prst="rect">
              <a:avLst/>
            </a:prstGeom>
            <a:noFill/>
          </p:spPr>
          <p:txBody>
            <a:bodyPr wrap="none" rtlCol="0">
              <a:spAutoFit/>
            </a:bodyPr>
            <a:lstStyle/>
            <a:p>
              <a:r>
                <a:rPr kumimoji="1" lang="en-US" altLang="ja-JP" sz="6600" dirty="0">
                  <a:solidFill>
                    <a:schemeClr val="bg1"/>
                  </a:solidFill>
                </a:rPr>
                <a:t>04</a:t>
              </a:r>
              <a:endParaRPr kumimoji="1" lang="ja-JP" altLang="en-US" sz="6600" dirty="0">
                <a:solidFill>
                  <a:schemeClr val="bg1"/>
                </a:solidFill>
              </a:endParaRPr>
            </a:p>
          </p:txBody>
        </p:sp>
      </p:grpSp>
      <p:sp>
        <p:nvSpPr>
          <p:cNvPr id="53" name="フリーフォーム 52"/>
          <p:cNvSpPr/>
          <p:nvPr userDrawn="1"/>
        </p:nvSpPr>
        <p:spPr>
          <a:xfrm rot="2700000">
            <a:off x="721152" y="1052069"/>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userDrawn="1"/>
        </p:nvSpPr>
        <p:spPr>
          <a:xfrm rot="2700000">
            <a:off x="15266296" y="3096793"/>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プレースホルダー 12"/>
          <p:cNvSpPr>
            <a:spLocks noGrp="1"/>
          </p:cNvSpPr>
          <p:nvPr userDrawn="1">
            <p:ph type="body" sz="quarter" idx="14" hasCustomPrompt="1"/>
          </p:nvPr>
        </p:nvSpPr>
        <p:spPr>
          <a:xfrm>
            <a:off x="2992313" y="3075687"/>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7" name="テキスト プレースホルダー 12"/>
          <p:cNvSpPr>
            <a:spLocks noGrp="1"/>
          </p:cNvSpPr>
          <p:nvPr userDrawn="1">
            <p:ph type="body" sz="quarter" idx="15" hasCustomPrompt="1"/>
          </p:nvPr>
        </p:nvSpPr>
        <p:spPr>
          <a:xfrm>
            <a:off x="5730030" y="4180178"/>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8" name="テキスト プレースホルダー 12"/>
          <p:cNvSpPr>
            <a:spLocks noGrp="1"/>
          </p:cNvSpPr>
          <p:nvPr userDrawn="1">
            <p:ph type="body" sz="quarter" idx="16" hasCustomPrompt="1"/>
          </p:nvPr>
        </p:nvSpPr>
        <p:spPr>
          <a:xfrm>
            <a:off x="8532646" y="5297654"/>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9" name="テキスト プレースホルダー 12"/>
          <p:cNvSpPr>
            <a:spLocks noGrp="1"/>
          </p:cNvSpPr>
          <p:nvPr userDrawn="1">
            <p:ph type="body" sz="quarter" idx="17" hasCustomPrompt="1"/>
          </p:nvPr>
        </p:nvSpPr>
        <p:spPr>
          <a:xfrm>
            <a:off x="11250219" y="6428276"/>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60" name="テキスト プレースホルダー 12"/>
          <p:cNvSpPr>
            <a:spLocks noGrp="1"/>
          </p:cNvSpPr>
          <p:nvPr userDrawn="1">
            <p:ph type="body" sz="quarter" idx="27" hasCustomPrompt="1"/>
          </p:nvPr>
        </p:nvSpPr>
        <p:spPr>
          <a:xfrm>
            <a:off x="529026" y="3941071"/>
            <a:ext cx="3138383" cy="3234238"/>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61" name="テキスト プレースホルダー 12"/>
          <p:cNvSpPr>
            <a:spLocks noGrp="1"/>
          </p:cNvSpPr>
          <p:nvPr userDrawn="1">
            <p:ph type="body" sz="quarter" idx="28" hasCustomPrompt="1"/>
          </p:nvPr>
        </p:nvSpPr>
        <p:spPr>
          <a:xfrm>
            <a:off x="4118631" y="5043921"/>
            <a:ext cx="3138383" cy="3234238"/>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userDrawn="1">
            <p:ph type="body" sz="quarter" idx="29" hasCustomPrompt="1"/>
          </p:nvPr>
        </p:nvSpPr>
        <p:spPr>
          <a:xfrm>
            <a:off x="7554582" y="6166842"/>
            <a:ext cx="3138383" cy="3234238"/>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63" name="テキスト プレースホルダー 12"/>
          <p:cNvSpPr>
            <a:spLocks noGrp="1"/>
          </p:cNvSpPr>
          <p:nvPr userDrawn="1">
            <p:ph type="body" sz="quarter" idx="30" hasCustomPrompt="1"/>
          </p:nvPr>
        </p:nvSpPr>
        <p:spPr>
          <a:xfrm>
            <a:off x="11077106" y="7298904"/>
            <a:ext cx="6595110" cy="2102176"/>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64" name="フリーフォーム 63"/>
          <p:cNvSpPr/>
          <p:nvPr userDrawn="1"/>
        </p:nvSpPr>
        <p:spPr>
          <a:xfrm rot="2700000">
            <a:off x="3171260" y="8080421"/>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686975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56">
                                            <p:txEl>
                                              <p:pRg st="0" end="0"/>
                                            </p:txEl>
                                          </p:spTgt>
                                        </p:tgtEl>
                                        <p:attrNameLst>
                                          <p:attrName>style.visibility</p:attrName>
                                        </p:attrNameLst>
                                      </p:cBhvr>
                                      <p:to>
                                        <p:strVal val="visible"/>
                                      </p:to>
                                    </p:set>
                                    <p:anim calcmode="lin" valueType="num">
                                      <p:cBhvr additive="base">
                                        <p:cTn id="15"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5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0-#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500"/>
                                  </p:stCondLst>
                                  <p:childTnLst>
                                    <p:set>
                                      <p:cBhvr>
                                        <p:cTn id="22" dur="1" fill="hold">
                                          <p:stCondLst>
                                            <p:cond delay="0"/>
                                          </p:stCondLst>
                                        </p:cTn>
                                        <p:tgtEl>
                                          <p:spTgt spid="57">
                                            <p:txEl>
                                              <p:pRg st="0" end="0"/>
                                            </p:txEl>
                                          </p:spTgt>
                                        </p:tgtEl>
                                        <p:attrNameLst>
                                          <p:attrName>style.visibility</p:attrName>
                                        </p:attrNameLst>
                                      </p:cBhvr>
                                      <p:to>
                                        <p:strVal val="visible"/>
                                      </p:to>
                                    </p:set>
                                    <p:anim calcmode="lin" valueType="num">
                                      <p:cBhvr additive="base">
                                        <p:cTn id="23"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7">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75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0-#ppt_w/2"/>
                                          </p:val>
                                        </p:tav>
                                        <p:tav tm="100000">
                                          <p:val>
                                            <p:strVal val="#ppt_x"/>
                                          </p:val>
                                        </p:tav>
                                      </p:tavLst>
                                    </p:anim>
                                    <p:anim calcmode="lin" valueType="num">
                                      <p:cBhvr additive="base">
                                        <p:cTn id="28" dur="5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58">
                                            <p:txEl>
                                              <p:pRg st="0" end="0"/>
                                            </p:txEl>
                                          </p:spTgt>
                                        </p:tgtEl>
                                        <p:attrNameLst>
                                          <p:attrName>style.visibility</p:attrName>
                                        </p:attrNameLst>
                                      </p:cBhvr>
                                      <p:to>
                                        <p:strVal val="visible"/>
                                      </p:to>
                                    </p:set>
                                    <p:anim calcmode="lin" valueType="num">
                                      <p:cBhvr additive="base">
                                        <p:cTn id="31" dur="500" fill="hold"/>
                                        <p:tgtEl>
                                          <p:spTgt spid="58">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0"/>
                                  </p:stCondLst>
                                  <p:childTnLst>
                                    <p:set>
                                      <p:cBhvr>
                                        <p:cTn id="34" dur="1" fill="hold">
                                          <p:stCondLst>
                                            <p:cond delay="0"/>
                                          </p:stCondLst>
                                        </p:cTn>
                                        <p:tgtEl>
                                          <p:spTgt spid="59">
                                            <p:txEl>
                                              <p:pRg st="0" end="0"/>
                                            </p:txEl>
                                          </p:spTgt>
                                        </p:tgtEl>
                                        <p:attrNameLst>
                                          <p:attrName>style.visibility</p:attrName>
                                        </p:attrNameLst>
                                      </p:cBhvr>
                                      <p:to>
                                        <p:strVal val="visible"/>
                                      </p:to>
                                    </p:set>
                                    <p:anim calcmode="lin" valueType="num">
                                      <p:cBhvr additive="base">
                                        <p:cTn id="35"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9">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1250"/>
                                  </p:stCondLst>
                                  <p:childTnLst>
                                    <p:set>
                                      <p:cBhvr>
                                        <p:cTn id="38" dur="1" fill="hold">
                                          <p:stCondLst>
                                            <p:cond delay="0"/>
                                          </p:stCondLst>
                                        </p:cTn>
                                        <p:tgtEl>
                                          <p:spTgt spid="53"/>
                                        </p:tgtEl>
                                        <p:attrNameLst>
                                          <p:attrName>style.visibility</p:attrName>
                                        </p:attrNameLst>
                                      </p:cBhvr>
                                      <p:to>
                                        <p:strVal val="visible"/>
                                      </p:to>
                                    </p:set>
                                    <p:anim calcmode="lin" valueType="num">
                                      <p:cBhvr additive="base">
                                        <p:cTn id="39" dur="500" fill="hold"/>
                                        <p:tgtEl>
                                          <p:spTgt spid="53"/>
                                        </p:tgtEl>
                                        <p:attrNameLst>
                                          <p:attrName>ppt_x</p:attrName>
                                        </p:attrNameLst>
                                      </p:cBhvr>
                                      <p:tavLst>
                                        <p:tav tm="0">
                                          <p:val>
                                            <p:strVal val="0-#ppt_w/2"/>
                                          </p:val>
                                        </p:tav>
                                        <p:tav tm="100000">
                                          <p:val>
                                            <p:strVal val="#ppt_x"/>
                                          </p:val>
                                        </p:tav>
                                      </p:tavLst>
                                    </p:anim>
                                    <p:anim calcmode="lin" valueType="num">
                                      <p:cBhvr additive="base">
                                        <p:cTn id="40" dur="500" fill="hold"/>
                                        <p:tgtEl>
                                          <p:spTgt spid="53"/>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500"/>
                                  </p:stCondLst>
                                  <p:childTnLst>
                                    <p:set>
                                      <p:cBhvr>
                                        <p:cTn id="42" dur="1" fill="hold">
                                          <p:stCondLst>
                                            <p:cond delay="0"/>
                                          </p:stCondLst>
                                        </p:cTn>
                                        <p:tgtEl>
                                          <p:spTgt spid="54"/>
                                        </p:tgtEl>
                                        <p:attrNameLst>
                                          <p:attrName>style.visibility</p:attrName>
                                        </p:attrNameLst>
                                      </p:cBhvr>
                                      <p:to>
                                        <p:strVal val="visible"/>
                                      </p:to>
                                    </p:set>
                                    <p:anim calcmode="lin" valueType="num">
                                      <p:cBhvr additive="base">
                                        <p:cTn id="43" dur="500" fill="hold"/>
                                        <p:tgtEl>
                                          <p:spTgt spid="54"/>
                                        </p:tgtEl>
                                        <p:attrNameLst>
                                          <p:attrName>ppt_x</p:attrName>
                                        </p:attrNameLst>
                                      </p:cBhvr>
                                      <p:tavLst>
                                        <p:tav tm="0">
                                          <p:val>
                                            <p:strVal val="0-#ppt_w/2"/>
                                          </p:val>
                                        </p:tav>
                                        <p:tav tm="100000">
                                          <p:val>
                                            <p:strVal val="#ppt_x"/>
                                          </p:val>
                                        </p:tav>
                                      </p:tavLst>
                                    </p:anim>
                                    <p:anim calcmode="lin" valueType="num">
                                      <p:cBhvr additive="base">
                                        <p:cTn id="44" dur="500" fill="hold"/>
                                        <p:tgtEl>
                                          <p:spTgt spid="54"/>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75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500" fill="hold"/>
                                        <p:tgtEl>
                                          <p:spTgt spid="52"/>
                                        </p:tgtEl>
                                        <p:attrNameLst>
                                          <p:attrName>ppt_x</p:attrName>
                                        </p:attrNameLst>
                                      </p:cBhvr>
                                      <p:tavLst>
                                        <p:tav tm="0">
                                          <p:val>
                                            <p:strVal val="0-#ppt_w/2"/>
                                          </p:val>
                                        </p:tav>
                                        <p:tav tm="100000">
                                          <p:val>
                                            <p:strVal val="#ppt_x"/>
                                          </p:val>
                                        </p:tav>
                                      </p:tavLst>
                                    </p:anim>
                                    <p:anim calcmode="lin" valueType="num">
                                      <p:cBhvr additive="base">
                                        <p:cTn id="48" dur="500" fill="hold"/>
                                        <p:tgtEl>
                                          <p:spTgt spid="52"/>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2000"/>
                                  </p:stCondLst>
                                  <p:childTnLst>
                                    <p:set>
                                      <p:cBhvr>
                                        <p:cTn id="50" dur="1" fill="hold">
                                          <p:stCondLst>
                                            <p:cond delay="0"/>
                                          </p:stCondLst>
                                        </p:cTn>
                                        <p:tgtEl>
                                          <p:spTgt spid="64"/>
                                        </p:tgtEl>
                                        <p:attrNameLst>
                                          <p:attrName>style.visibility</p:attrName>
                                        </p:attrNameLst>
                                      </p:cBhvr>
                                      <p:to>
                                        <p:strVal val="visible"/>
                                      </p:to>
                                    </p:set>
                                    <p:anim calcmode="lin" valueType="num">
                                      <p:cBhvr additive="base">
                                        <p:cTn id="51" dur="500" fill="hold"/>
                                        <p:tgtEl>
                                          <p:spTgt spid="64"/>
                                        </p:tgtEl>
                                        <p:attrNameLst>
                                          <p:attrName>ppt_x</p:attrName>
                                        </p:attrNameLst>
                                      </p:cBhvr>
                                      <p:tavLst>
                                        <p:tav tm="0">
                                          <p:val>
                                            <p:strVal val="0-#ppt_w/2"/>
                                          </p:val>
                                        </p:tav>
                                        <p:tav tm="100000">
                                          <p:val>
                                            <p:strVal val="#ppt_x"/>
                                          </p:val>
                                        </p:tav>
                                      </p:tavLst>
                                    </p:anim>
                                    <p:anim calcmode="lin" valueType="num">
                                      <p:cBhvr additive="base">
                                        <p:cTn id="52" dur="500" fill="hold"/>
                                        <p:tgtEl>
                                          <p:spTgt spid="64"/>
                                        </p:tgtEl>
                                        <p:attrNameLst>
                                          <p:attrName>ppt_y</p:attrName>
                                        </p:attrNameLst>
                                      </p:cBhvr>
                                      <p:tavLst>
                                        <p:tav tm="0">
                                          <p:val>
                                            <p:strVal val="#ppt_y"/>
                                          </p:val>
                                        </p:tav>
                                        <p:tav tm="100000">
                                          <p:val>
                                            <p:strVal val="#ppt_y"/>
                                          </p:val>
                                        </p:tav>
                                      </p:tavLst>
                                    </p:anim>
                                  </p:childTnLst>
                                </p:cTn>
                              </p:par>
                            </p:childTnLst>
                          </p:cTn>
                        </p:par>
                        <p:par>
                          <p:cTn id="53" fill="hold">
                            <p:stCondLst>
                              <p:cond delay="2500"/>
                            </p:stCondLst>
                            <p:childTnLst>
                              <p:par>
                                <p:cTn id="54" presetID="22" presetClass="entr" presetSubtype="8" fill="hold" grpId="0" nodeType="afterEffect">
                                  <p:stCondLst>
                                    <p:cond delay="0"/>
                                  </p:stCondLst>
                                  <p:childTnLst>
                                    <p:set>
                                      <p:cBhvr>
                                        <p:cTn id="55" dur="1" fill="hold">
                                          <p:stCondLst>
                                            <p:cond delay="0"/>
                                          </p:stCondLst>
                                        </p:cTn>
                                        <p:tgtEl>
                                          <p:spTgt spid="60">
                                            <p:txEl>
                                              <p:pRg st="0" end="0"/>
                                            </p:txEl>
                                          </p:spTgt>
                                        </p:tgtEl>
                                        <p:attrNameLst>
                                          <p:attrName>style.visibility</p:attrName>
                                        </p:attrNameLst>
                                      </p:cBhvr>
                                      <p:to>
                                        <p:strVal val="visible"/>
                                      </p:to>
                                    </p:set>
                                    <p:animEffect transition="in" filter="wipe(left)">
                                      <p:cBhvr>
                                        <p:cTn id="56" dur="500"/>
                                        <p:tgtEl>
                                          <p:spTgt spid="60">
                                            <p:txEl>
                                              <p:pRg st="0" end="0"/>
                                            </p:txEl>
                                          </p:spTgt>
                                        </p:tgtEl>
                                      </p:cBhvr>
                                    </p:animEffect>
                                  </p:childTnLst>
                                </p:cTn>
                              </p:par>
                            </p:childTnLst>
                          </p:cTn>
                        </p:par>
                        <p:par>
                          <p:cTn id="57" fill="hold">
                            <p:stCondLst>
                              <p:cond delay="3000"/>
                            </p:stCondLst>
                            <p:childTnLst>
                              <p:par>
                                <p:cTn id="58" presetID="22" presetClass="entr" presetSubtype="8" fill="hold" grpId="0" nodeType="afterEffect">
                                  <p:stCondLst>
                                    <p:cond delay="0"/>
                                  </p:stCondLst>
                                  <p:childTnLst>
                                    <p:set>
                                      <p:cBhvr>
                                        <p:cTn id="59" dur="1" fill="hold">
                                          <p:stCondLst>
                                            <p:cond delay="0"/>
                                          </p:stCondLst>
                                        </p:cTn>
                                        <p:tgtEl>
                                          <p:spTgt spid="61">
                                            <p:txEl>
                                              <p:pRg st="0" end="0"/>
                                            </p:txEl>
                                          </p:spTgt>
                                        </p:tgtEl>
                                        <p:attrNameLst>
                                          <p:attrName>style.visibility</p:attrName>
                                        </p:attrNameLst>
                                      </p:cBhvr>
                                      <p:to>
                                        <p:strVal val="visible"/>
                                      </p:to>
                                    </p:set>
                                    <p:animEffect transition="in" filter="wipe(left)">
                                      <p:cBhvr>
                                        <p:cTn id="60" dur="500"/>
                                        <p:tgtEl>
                                          <p:spTgt spid="61">
                                            <p:txEl>
                                              <p:pRg st="0" end="0"/>
                                            </p:txEl>
                                          </p:spTgt>
                                        </p:tgtEl>
                                      </p:cBhvr>
                                    </p:animEffect>
                                  </p:childTnLst>
                                </p:cTn>
                              </p:par>
                            </p:childTnLst>
                          </p:cTn>
                        </p:par>
                        <p:par>
                          <p:cTn id="61" fill="hold">
                            <p:stCondLst>
                              <p:cond delay="3500"/>
                            </p:stCondLst>
                            <p:childTnLst>
                              <p:par>
                                <p:cTn id="62" presetID="22" presetClass="entr" presetSubtype="8" fill="hold" grpId="0" nodeType="afterEffect">
                                  <p:stCondLst>
                                    <p:cond delay="0"/>
                                  </p:stCondLst>
                                  <p:childTnLst>
                                    <p:set>
                                      <p:cBhvr>
                                        <p:cTn id="63" dur="1" fill="hold">
                                          <p:stCondLst>
                                            <p:cond delay="0"/>
                                          </p:stCondLst>
                                        </p:cTn>
                                        <p:tgtEl>
                                          <p:spTgt spid="62">
                                            <p:txEl>
                                              <p:pRg st="0" end="0"/>
                                            </p:txEl>
                                          </p:spTgt>
                                        </p:tgtEl>
                                        <p:attrNameLst>
                                          <p:attrName>style.visibility</p:attrName>
                                        </p:attrNameLst>
                                      </p:cBhvr>
                                      <p:to>
                                        <p:strVal val="visible"/>
                                      </p:to>
                                    </p:set>
                                    <p:animEffect transition="in" filter="wipe(left)">
                                      <p:cBhvr>
                                        <p:cTn id="64" dur="500"/>
                                        <p:tgtEl>
                                          <p:spTgt spid="62">
                                            <p:txEl>
                                              <p:pRg st="0" end="0"/>
                                            </p:txEl>
                                          </p:spTgt>
                                        </p:tgtEl>
                                      </p:cBhvr>
                                    </p:animEffect>
                                  </p:childTnLst>
                                </p:cTn>
                              </p:par>
                            </p:childTnLst>
                          </p:cTn>
                        </p:par>
                        <p:par>
                          <p:cTn id="65" fill="hold">
                            <p:stCondLst>
                              <p:cond delay="4000"/>
                            </p:stCondLst>
                            <p:childTnLst>
                              <p:par>
                                <p:cTn id="66" presetID="22" presetClass="entr" presetSubtype="8" fill="hold" grpId="0" nodeType="afterEffect">
                                  <p:stCondLst>
                                    <p:cond delay="0"/>
                                  </p:stCondLst>
                                  <p:childTnLst>
                                    <p:set>
                                      <p:cBhvr>
                                        <p:cTn id="67" dur="1" fill="hold">
                                          <p:stCondLst>
                                            <p:cond delay="0"/>
                                          </p:stCondLst>
                                        </p:cTn>
                                        <p:tgtEl>
                                          <p:spTgt spid="63">
                                            <p:txEl>
                                              <p:pRg st="0" end="0"/>
                                            </p:txEl>
                                          </p:spTgt>
                                        </p:tgtEl>
                                        <p:attrNameLst>
                                          <p:attrName>style.visibility</p:attrName>
                                        </p:attrNameLst>
                                      </p:cBhvr>
                                      <p:to>
                                        <p:strVal val="visible"/>
                                      </p:to>
                                    </p:set>
                                    <p:animEffect transition="in" filter="wipe(left)">
                                      <p:cBhvr>
                                        <p:cTn id="68" dur="500"/>
                                        <p:tgtEl>
                                          <p:spTgt spid="6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6" grpId="0" build="p">
        <p:tmplLst>
          <p:tmpl lvl="1">
            <p:tnLst>
              <p:par>
                <p:cTn presetID="2" presetClass="entr" presetSubtype="8" decel="100000" fill="hold" nodeType="withEffect">
                  <p:stCondLst>
                    <p:cond delay="25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500" fill="hold"/>
                        <p:tgtEl>
                          <p:spTgt spid="56"/>
                        </p:tgtEl>
                        <p:attrNameLst>
                          <p:attrName>ppt_x</p:attrName>
                        </p:attrNameLst>
                      </p:cBhvr>
                      <p:tavLst>
                        <p:tav tm="0">
                          <p:val>
                            <p:strVal val="0-#ppt_w/2"/>
                          </p:val>
                        </p:tav>
                        <p:tav tm="100000">
                          <p:val>
                            <p:strVal val="#ppt_x"/>
                          </p:val>
                        </p:tav>
                      </p:tavLst>
                    </p:anim>
                    <p:anim calcmode="lin" valueType="num">
                      <p:cBhvr additive="base">
                        <p:cTn dur="5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8" decel="100000" fill="hold" nodeType="withEffect">
                  <p:stCondLst>
                    <p:cond delay="50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0-#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8" decel="100000" fill="hold" nodeType="withEffect">
                  <p:stCondLst>
                    <p:cond delay="75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500" fill="hold"/>
                        <p:tgtEl>
                          <p:spTgt spid="58"/>
                        </p:tgtEl>
                        <p:attrNameLst>
                          <p:attrName>ppt_x</p:attrName>
                        </p:attrNameLst>
                      </p:cBhvr>
                      <p:tavLst>
                        <p:tav tm="0">
                          <p:val>
                            <p:strVal val="0-#ppt_w/2"/>
                          </p:val>
                        </p:tav>
                        <p:tav tm="100000">
                          <p:val>
                            <p:strVal val="#ppt_x"/>
                          </p:val>
                        </p:tav>
                      </p:tavLst>
                    </p:anim>
                    <p:anim calcmode="lin" valueType="num">
                      <p:cBhvr additive="base">
                        <p:cTn dur="5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8" decel="100000" fill="hold" nodeType="withEffect">
                  <p:stCondLst>
                    <p:cond delay="100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500" fill="hold"/>
                        <p:tgtEl>
                          <p:spTgt spid="59"/>
                        </p:tgtEl>
                        <p:attrNameLst>
                          <p:attrName>ppt_x</p:attrName>
                        </p:attrNameLst>
                      </p:cBhvr>
                      <p:tavLst>
                        <p:tav tm="0">
                          <p:val>
                            <p:strVal val="0-#ppt_w/2"/>
                          </p:val>
                        </p:tav>
                        <p:tav tm="100000">
                          <p:val>
                            <p:strVal val="#ppt_x"/>
                          </p:val>
                        </p:tav>
                      </p:tavLst>
                    </p:anim>
                    <p:anim calcmode="lin" valueType="num">
                      <p:cBhvr additive="base">
                        <p:cTn dur="5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2" presetClass="entr" presetSubtype="8"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Effect transition="in" filter="wipe(left)">
                      <p:cBhvr>
                        <p:cTn dur="500"/>
                        <p:tgtEl>
                          <p:spTgt spid="60"/>
                        </p:tgtEl>
                      </p:cBhvr>
                    </p:animEffect>
                  </p:childTnLst>
                </p:cTn>
              </p:par>
            </p:tnLst>
          </p:tmpl>
        </p:tmplLst>
      </p:bldP>
      <p:bldP spid="61" grpId="0" build="p">
        <p:tmplLst>
          <p:tmpl lvl="1">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wipe(left)">
                      <p:cBhvr>
                        <p:cTn dur="500"/>
                        <p:tgtEl>
                          <p:spTgt spid="62"/>
                        </p:tgtEl>
                      </p:cBhvr>
                    </p:animEffect>
                  </p:childTnLst>
                </p:cTn>
              </p:par>
            </p:tnLst>
          </p:tmpl>
        </p:tmplLst>
      </p:bldP>
      <p:bldP spid="63" grpId="0" build="p">
        <p:tmplLst>
          <p:tmpl lvl="1">
            <p:tnLst>
              <p:par>
                <p:cTn presetID="22" presetClass="entr" presetSubtype="8"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wipe(left)">
                      <p:cBhvr>
                        <p:cTn dur="500"/>
                        <p:tgtEl>
                          <p:spTgt spid="63"/>
                        </p:tgtEl>
                      </p:cBhvr>
                    </p:animEffect>
                  </p:childTnLst>
                </p:cTn>
              </p:par>
            </p:tnLst>
          </p:tmpl>
        </p:tmplLst>
      </p:bldP>
      <p:bldP spid="64" grpId="0" animBg="1"/>
    </p:bldLst>
  </p:timing>
  <p:extLst mod="1">
    <p:ext uri="{DCECCB84-F9BA-43D5-87BE-67443E8EF086}">
      <p15:sldGuideLst xmlns:p15="http://schemas.microsoft.com/office/powerpoint/2012/main">
        <p15:guide id="1" orient="horz" pos="3239">
          <p15:clr>
            <a:srgbClr val="FBAE40"/>
          </p15:clr>
        </p15:guide>
        <p15:guide id="2" pos="5737">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Geniu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0" name="楕円 9"/>
          <p:cNvSpPr/>
          <p:nvPr userDrawn="1"/>
        </p:nvSpPr>
        <p:spPr>
          <a:xfrm>
            <a:off x="8043635" y="2583543"/>
            <a:ext cx="2200729" cy="6052457"/>
          </a:xfrm>
          <a:prstGeom prst="ellipse">
            <a:avLst/>
          </a:prstGeom>
          <a:noFill/>
          <a:ln w="57150">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楕円 12"/>
          <p:cNvSpPr/>
          <p:nvPr userDrawn="1"/>
        </p:nvSpPr>
        <p:spPr>
          <a:xfrm rot="18000000">
            <a:off x="8043635" y="2583543"/>
            <a:ext cx="2200729" cy="6052457"/>
          </a:xfrm>
          <a:prstGeom prst="ellipse">
            <a:avLst/>
          </a:prstGeom>
          <a:noFill/>
          <a:ln w="5715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楕円 13"/>
          <p:cNvSpPr/>
          <p:nvPr userDrawn="1"/>
        </p:nvSpPr>
        <p:spPr>
          <a:xfrm rot="14400000">
            <a:off x="8043635" y="2583543"/>
            <a:ext cx="2200729" cy="6052457"/>
          </a:xfrm>
          <a:prstGeom prst="ellipse">
            <a:avLst/>
          </a:prstGeom>
          <a:noFill/>
          <a:ln w="57150">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楕円 14"/>
          <p:cNvSpPr/>
          <p:nvPr userDrawn="1"/>
        </p:nvSpPr>
        <p:spPr>
          <a:xfrm>
            <a:off x="9677017" y="3135364"/>
            <a:ext cx="385397" cy="385397"/>
          </a:xfrm>
          <a:prstGeom prst="ellipse">
            <a:avLst/>
          </a:prstGeom>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楕円 15"/>
          <p:cNvSpPr/>
          <p:nvPr userDrawn="1"/>
        </p:nvSpPr>
        <p:spPr>
          <a:xfrm>
            <a:off x="6362317" y="6297664"/>
            <a:ext cx="385397" cy="385397"/>
          </a:xfrm>
          <a:prstGeom prst="ellipse">
            <a:avLst/>
          </a:prstGeom>
          <a:solidFill>
            <a:schemeClr val="accent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楕円 16"/>
          <p:cNvSpPr/>
          <p:nvPr userDrawn="1"/>
        </p:nvSpPr>
        <p:spPr>
          <a:xfrm>
            <a:off x="10894271" y="7165661"/>
            <a:ext cx="385397" cy="385397"/>
          </a:xfrm>
          <a:prstGeom prst="ellipse">
            <a:avLst/>
          </a:prstGeom>
          <a:solidFill>
            <a:schemeClr val="accent3"/>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プレースホルダー 12"/>
          <p:cNvSpPr>
            <a:spLocks noGrp="1"/>
          </p:cNvSpPr>
          <p:nvPr>
            <p:ph type="body" sz="quarter" idx="23" hasCustomPrompt="1"/>
          </p:nvPr>
        </p:nvSpPr>
        <p:spPr>
          <a:xfrm>
            <a:off x="12314973" y="3343674"/>
            <a:ext cx="5429628" cy="1798239"/>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19" name="テキスト プレースホルダー 12"/>
          <p:cNvSpPr>
            <a:spLocks noGrp="1"/>
          </p:cNvSpPr>
          <p:nvPr>
            <p:ph type="body" sz="quarter" idx="24" hasCustomPrompt="1"/>
          </p:nvPr>
        </p:nvSpPr>
        <p:spPr>
          <a:xfrm>
            <a:off x="12314973" y="2354353"/>
            <a:ext cx="5429628"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0" name="正方形/長方形 19"/>
          <p:cNvSpPr/>
          <p:nvPr userDrawn="1"/>
        </p:nvSpPr>
        <p:spPr>
          <a:xfrm>
            <a:off x="12422470" y="3119519"/>
            <a:ext cx="1827899"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21" name="テキスト プレースホルダー 12"/>
          <p:cNvSpPr>
            <a:spLocks noGrp="1"/>
          </p:cNvSpPr>
          <p:nvPr>
            <p:ph type="body" sz="quarter" idx="16" hasCustomPrompt="1"/>
          </p:nvPr>
        </p:nvSpPr>
        <p:spPr>
          <a:xfrm>
            <a:off x="522960" y="6166982"/>
            <a:ext cx="5514403" cy="1791659"/>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17" hasCustomPrompt="1"/>
          </p:nvPr>
        </p:nvSpPr>
        <p:spPr>
          <a:xfrm>
            <a:off x="522960" y="5177661"/>
            <a:ext cx="5514403"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3" name="正方形/長方形 22"/>
          <p:cNvSpPr/>
          <p:nvPr userDrawn="1"/>
        </p:nvSpPr>
        <p:spPr>
          <a:xfrm>
            <a:off x="4079367" y="5942827"/>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24" name="テキスト プレースホルダー 12"/>
          <p:cNvSpPr>
            <a:spLocks noGrp="1"/>
          </p:cNvSpPr>
          <p:nvPr>
            <p:ph type="body" sz="quarter" idx="25" hasCustomPrompt="1"/>
          </p:nvPr>
        </p:nvSpPr>
        <p:spPr>
          <a:xfrm>
            <a:off x="12314973" y="6721633"/>
            <a:ext cx="5429628" cy="1798239"/>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26" hasCustomPrompt="1"/>
          </p:nvPr>
        </p:nvSpPr>
        <p:spPr>
          <a:xfrm>
            <a:off x="12314973" y="5732312"/>
            <a:ext cx="5429628"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6" name="正方形/長方形 25"/>
          <p:cNvSpPr/>
          <p:nvPr userDrawn="1"/>
        </p:nvSpPr>
        <p:spPr>
          <a:xfrm>
            <a:off x="12422470" y="6497478"/>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cxnSp>
        <p:nvCxnSpPr>
          <p:cNvPr id="27" name="直線コネクタ 9"/>
          <p:cNvCxnSpPr>
            <a:stCxn id="15" idx="6"/>
            <a:endCxn id="19" idx="1"/>
          </p:cNvCxnSpPr>
          <p:nvPr userDrawn="1"/>
        </p:nvCxnSpPr>
        <p:spPr>
          <a:xfrm flipV="1">
            <a:off x="10062414" y="2727869"/>
            <a:ext cx="2252559" cy="600194"/>
          </a:xfrm>
          <a:prstGeom prst="bentConnector3">
            <a:avLst>
              <a:gd name="adj1" fmla="val 50000"/>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直線コネクタ 9"/>
          <p:cNvCxnSpPr>
            <a:stCxn id="22" idx="3"/>
            <a:endCxn id="16" idx="0"/>
          </p:cNvCxnSpPr>
          <p:nvPr userDrawn="1"/>
        </p:nvCxnSpPr>
        <p:spPr>
          <a:xfrm>
            <a:off x="6037363" y="5551177"/>
            <a:ext cx="517653" cy="746487"/>
          </a:xfrm>
          <a:prstGeom prst="bentConnector2">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直線コネクタ 9"/>
          <p:cNvCxnSpPr>
            <a:stCxn id="17" idx="6"/>
            <a:endCxn id="25" idx="1"/>
          </p:cNvCxnSpPr>
          <p:nvPr userDrawn="1"/>
        </p:nvCxnSpPr>
        <p:spPr>
          <a:xfrm flipV="1">
            <a:off x="11279668" y="6105828"/>
            <a:ext cx="1035305" cy="1252532"/>
          </a:xfrm>
          <a:prstGeom prst="bentConnector3">
            <a:avLst>
              <a:gd name="adj1" fmla="val 68225"/>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29593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45" presetClass="entr" presetSubtype="0" fill="hold" grpId="1" nodeType="with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250"/>
                                        <p:tgtEl>
                                          <p:spTgt spid="10"/>
                                        </p:tgtEl>
                                      </p:cBhvr>
                                    </p:animEffect>
                                    <p:anim calcmode="lin" valueType="num">
                                      <p:cBhvr>
                                        <p:cTn id="12" dur="1250" fill="hold"/>
                                        <p:tgtEl>
                                          <p:spTgt spid="10"/>
                                        </p:tgtEl>
                                        <p:attrNameLst>
                                          <p:attrName>ppt_w</p:attrName>
                                        </p:attrNameLst>
                                      </p:cBhvr>
                                      <p:tavLst>
                                        <p:tav tm="0" fmla="#ppt_w*sin(2.5*pi*$)">
                                          <p:val>
                                            <p:fltVal val="0"/>
                                          </p:val>
                                        </p:tav>
                                        <p:tav tm="100000">
                                          <p:val>
                                            <p:fltVal val="1"/>
                                          </p:val>
                                        </p:tav>
                                      </p:tavLst>
                                    </p:anim>
                                    <p:anim calcmode="lin" valueType="num">
                                      <p:cBhvr>
                                        <p:cTn id="13" dur="1250" fill="hold"/>
                                        <p:tgtEl>
                                          <p:spTgt spid="10"/>
                                        </p:tgtEl>
                                        <p:attrNameLst>
                                          <p:attrName>ppt_h</p:attrName>
                                        </p:attrNameLst>
                                      </p:cBhvr>
                                      <p:tavLst>
                                        <p:tav tm="0">
                                          <p:val>
                                            <p:strVal val="#ppt_h"/>
                                          </p:val>
                                        </p:tav>
                                        <p:tav tm="100000">
                                          <p:val>
                                            <p:strVal val="#ppt_h"/>
                                          </p:val>
                                        </p:tav>
                                      </p:tavLst>
                                    </p:anim>
                                  </p:childTnLst>
                                </p:cTn>
                              </p:par>
                              <p:par>
                                <p:cTn id="14" presetID="2" presetClass="entr" presetSubtype="3" decel="100000" fill="hold" grpId="0" nodeType="withEffect">
                                  <p:stCondLst>
                                    <p:cond delay="10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1000" fill="hold"/>
                                        <p:tgtEl>
                                          <p:spTgt spid="13"/>
                                        </p:tgtEl>
                                        <p:attrNameLst>
                                          <p:attrName>ppt_x</p:attrName>
                                        </p:attrNameLst>
                                      </p:cBhvr>
                                      <p:tavLst>
                                        <p:tav tm="0">
                                          <p:val>
                                            <p:strVal val="1+#ppt_w/2"/>
                                          </p:val>
                                        </p:tav>
                                        <p:tav tm="100000">
                                          <p:val>
                                            <p:strVal val="#ppt_x"/>
                                          </p:val>
                                        </p:tav>
                                      </p:tavLst>
                                    </p:anim>
                                    <p:anim calcmode="lin" valueType="num">
                                      <p:cBhvr additive="base">
                                        <p:cTn id="17" dur="1000" fill="hold"/>
                                        <p:tgtEl>
                                          <p:spTgt spid="13"/>
                                        </p:tgtEl>
                                        <p:attrNameLst>
                                          <p:attrName>ppt_y</p:attrName>
                                        </p:attrNameLst>
                                      </p:cBhvr>
                                      <p:tavLst>
                                        <p:tav tm="0">
                                          <p:val>
                                            <p:strVal val="0-#ppt_h/2"/>
                                          </p:val>
                                        </p:tav>
                                        <p:tav tm="100000">
                                          <p:val>
                                            <p:strVal val="#ppt_y"/>
                                          </p:val>
                                        </p:tav>
                                      </p:tavLst>
                                    </p:anim>
                                  </p:childTnLst>
                                </p:cTn>
                              </p:par>
                              <p:par>
                                <p:cTn id="18" presetID="45" presetClass="entr" presetSubtype="0" fill="hold" grpId="1" nodeType="withEffect">
                                  <p:stCondLst>
                                    <p:cond delay="10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1250"/>
                                        <p:tgtEl>
                                          <p:spTgt spid="13"/>
                                        </p:tgtEl>
                                      </p:cBhvr>
                                    </p:animEffect>
                                    <p:anim calcmode="lin" valueType="num">
                                      <p:cBhvr>
                                        <p:cTn id="21" dur="1250" fill="hold"/>
                                        <p:tgtEl>
                                          <p:spTgt spid="13"/>
                                        </p:tgtEl>
                                        <p:attrNameLst>
                                          <p:attrName>ppt_w</p:attrName>
                                        </p:attrNameLst>
                                      </p:cBhvr>
                                      <p:tavLst>
                                        <p:tav tm="0" fmla="#ppt_w*sin(2.5*pi*$)">
                                          <p:val>
                                            <p:fltVal val="0"/>
                                          </p:val>
                                        </p:tav>
                                        <p:tav tm="100000">
                                          <p:val>
                                            <p:fltVal val="1"/>
                                          </p:val>
                                        </p:tav>
                                      </p:tavLst>
                                    </p:anim>
                                    <p:anim calcmode="lin" valueType="num">
                                      <p:cBhvr>
                                        <p:cTn id="22" dur="1250" fill="hold"/>
                                        <p:tgtEl>
                                          <p:spTgt spid="13"/>
                                        </p:tgtEl>
                                        <p:attrNameLst>
                                          <p:attrName>ppt_h</p:attrName>
                                        </p:attrNameLst>
                                      </p:cBhvr>
                                      <p:tavLst>
                                        <p:tav tm="0">
                                          <p:val>
                                            <p:strVal val="#ppt_h"/>
                                          </p:val>
                                        </p:tav>
                                        <p:tav tm="100000">
                                          <p:val>
                                            <p:strVal val="#ppt_h"/>
                                          </p:val>
                                        </p:tav>
                                      </p:tavLst>
                                    </p:anim>
                                  </p:childTnLst>
                                </p:cTn>
                              </p:par>
                              <p:par>
                                <p:cTn id="23" presetID="2" presetClass="entr" presetSubtype="9" decel="100000" fill="hold" grpId="0" nodeType="withEffect">
                                  <p:stCondLst>
                                    <p:cond delay="20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1000" fill="hold"/>
                                        <p:tgtEl>
                                          <p:spTgt spid="14"/>
                                        </p:tgtEl>
                                        <p:attrNameLst>
                                          <p:attrName>ppt_x</p:attrName>
                                        </p:attrNameLst>
                                      </p:cBhvr>
                                      <p:tavLst>
                                        <p:tav tm="0">
                                          <p:val>
                                            <p:strVal val="0-#ppt_w/2"/>
                                          </p:val>
                                        </p:tav>
                                        <p:tav tm="100000">
                                          <p:val>
                                            <p:strVal val="#ppt_x"/>
                                          </p:val>
                                        </p:tav>
                                      </p:tavLst>
                                    </p:anim>
                                    <p:anim calcmode="lin" valueType="num">
                                      <p:cBhvr additive="base">
                                        <p:cTn id="26" dur="1000" fill="hold"/>
                                        <p:tgtEl>
                                          <p:spTgt spid="14"/>
                                        </p:tgtEl>
                                        <p:attrNameLst>
                                          <p:attrName>ppt_y</p:attrName>
                                        </p:attrNameLst>
                                      </p:cBhvr>
                                      <p:tavLst>
                                        <p:tav tm="0">
                                          <p:val>
                                            <p:strVal val="0-#ppt_h/2"/>
                                          </p:val>
                                        </p:tav>
                                        <p:tav tm="100000">
                                          <p:val>
                                            <p:strVal val="#ppt_y"/>
                                          </p:val>
                                        </p:tav>
                                      </p:tavLst>
                                    </p:anim>
                                  </p:childTnLst>
                                </p:cTn>
                              </p:par>
                              <p:par>
                                <p:cTn id="27" presetID="45" presetClass="entr" presetSubtype="0" fill="hold" grpId="1" nodeType="withEffect">
                                  <p:stCondLst>
                                    <p:cond delay="20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1250"/>
                                        <p:tgtEl>
                                          <p:spTgt spid="14"/>
                                        </p:tgtEl>
                                      </p:cBhvr>
                                    </p:animEffect>
                                    <p:anim calcmode="lin" valueType="num">
                                      <p:cBhvr>
                                        <p:cTn id="30" dur="1250" fill="hold"/>
                                        <p:tgtEl>
                                          <p:spTgt spid="14"/>
                                        </p:tgtEl>
                                        <p:attrNameLst>
                                          <p:attrName>ppt_w</p:attrName>
                                        </p:attrNameLst>
                                      </p:cBhvr>
                                      <p:tavLst>
                                        <p:tav tm="0" fmla="#ppt_w*sin(2.5*pi*$)">
                                          <p:val>
                                            <p:fltVal val="0"/>
                                          </p:val>
                                        </p:tav>
                                        <p:tav tm="100000">
                                          <p:val>
                                            <p:fltVal val="1"/>
                                          </p:val>
                                        </p:tav>
                                      </p:tavLst>
                                    </p:anim>
                                    <p:anim calcmode="lin" valueType="num">
                                      <p:cBhvr>
                                        <p:cTn id="31" dur="1250" fill="hold"/>
                                        <p:tgtEl>
                                          <p:spTgt spid="14"/>
                                        </p:tgtEl>
                                        <p:attrNameLst>
                                          <p:attrName>ppt_h</p:attrName>
                                        </p:attrNameLst>
                                      </p:cBhvr>
                                      <p:tavLst>
                                        <p:tav tm="0">
                                          <p:val>
                                            <p:strVal val="#ppt_h"/>
                                          </p:val>
                                        </p:tav>
                                        <p:tav tm="100000">
                                          <p:val>
                                            <p:strVal val="#ppt_h"/>
                                          </p:val>
                                        </p:tav>
                                      </p:tavLst>
                                    </p:anim>
                                  </p:childTnLst>
                                </p:cTn>
                              </p:par>
                            </p:childTnLst>
                          </p:cTn>
                        </p:par>
                        <p:par>
                          <p:cTn id="32" fill="hold">
                            <p:stCondLst>
                              <p:cond delay="1450"/>
                            </p:stCondLst>
                            <p:childTnLst>
                              <p:par>
                                <p:cTn id="33" presetID="10"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childTnLst>
                          </p:cTn>
                        </p:par>
                        <p:par>
                          <p:cTn id="36" fill="hold">
                            <p:stCondLst>
                              <p:cond delay="1950"/>
                            </p:stCondLst>
                            <p:childTnLst>
                              <p:par>
                                <p:cTn id="37" presetID="22" presetClass="entr" presetSubtype="8" fill="hold" nodeType="afterEffect">
                                  <p:stCondLst>
                                    <p:cond delay="0"/>
                                  </p:stCondLst>
                                  <p:childTnLst>
                                    <p:set>
                                      <p:cBhvr>
                                        <p:cTn id="38" dur="1" fill="hold">
                                          <p:stCondLst>
                                            <p:cond delay="0"/>
                                          </p:stCondLst>
                                        </p:cTn>
                                        <p:tgtEl>
                                          <p:spTgt spid="27"/>
                                        </p:tgtEl>
                                        <p:attrNameLst>
                                          <p:attrName>style.visibility</p:attrName>
                                        </p:attrNameLst>
                                      </p:cBhvr>
                                      <p:to>
                                        <p:strVal val="visible"/>
                                      </p:to>
                                    </p:set>
                                    <p:animEffect transition="in" filter="wipe(left)">
                                      <p:cBhvr>
                                        <p:cTn id="39" dur="500"/>
                                        <p:tgtEl>
                                          <p:spTgt spid="27"/>
                                        </p:tgtEl>
                                      </p:cBhvr>
                                    </p:animEffect>
                                  </p:childTnLst>
                                </p:cTn>
                              </p:par>
                            </p:childTnLst>
                          </p:cTn>
                        </p:par>
                        <p:par>
                          <p:cTn id="40" fill="hold">
                            <p:stCondLst>
                              <p:cond delay="2450"/>
                            </p:stCondLst>
                            <p:childTnLst>
                              <p:par>
                                <p:cTn id="41" presetID="2" presetClass="entr" presetSubtype="2" decel="100000" fill="hold" grpId="0" nodeType="afterEffect">
                                  <p:stCondLst>
                                    <p:cond delay="0"/>
                                  </p:stCondLst>
                                  <p:childTnLst>
                                    <p:set>
                                      <p:cBhvr>
                                        <p:cTn id="42" dur="1" fill="hold">
                                          <p:stCondLst>
                                            <p:cond delay="0"/>
                                          </p:stCondLst>
                                        </p:cTn>
                                        <p:tgtEl>
                                          <p:spTgt spid="19">
                                            <p:txEl>
                                              <p:pRg st="0" end="0"/>
                                            </p:txEl>
                                          </p:spTgt>
                                        </p:tgtEl>
                                        <p:attrNameLst>
                                          <p:attrName>style.visibility</p:attrName>
                                        </p:attrNameLst>
                                      </p:cBhvr>
                                      <p:to>
                                        <p:strVal val="visible"/>
                                      </p:to>
                                    </p:set>
                                    <p:anim calcmode="lin" valueType="num">
                                      <p:cBhvr additive="base">
                                        <p:cTn id="43"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9">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4" decel="10000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500" fill="hold"/>
                                        <p:tgtEl>
                                          <p:spTgt spid="20"/>
                                        </p:tgtEl>
                                        <p:attrNameLst>
                                          <p:attrName>ppt_x</p:attrName>
                                        </p:attrNameLst>
                                      </p:cBhvr>
                                      <p:tavLst>
                                        <p:tav tm="0">
                                          <p:val>
                                            <p:strVal val="#ppt_x"/>
                                          </p:val>
                                        </p:tav>
                                        <p:tav tm="100000">
                                          <p:val>
                                            <p:strVal val="#ppt_x"/>
                                          </p:val>
                                        </p:tav>
                                      </p:tavLst>
                                    </p:anim>
                                    <p:anim calcmode="lin" valueType="num">
                                      <p:cBhvr additive="base">
                                        <p:cTn id="48" dur="50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2950"/>
                            </p:stCondLst>
                            <p:childTnLst>
                              <p:par>
                                <p:cTn id="50" presetID="22" presetClass="entr" presetSubtype="8"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left)">
                                      <p:cBhvr>
                                        <p:cTn id="52" dur="500"/>
                                        <p:tgtEl>
                                          <p:spTgt spid="18"/>
                                        </p:tgtEl>
                                      </p:cBhvr>
                                    </p:animEffect>
                                  </p:childTnLst>
                                </p:cTn>
                              </p:par>
                            </p:childTnLst>
                          </p:cTn>
                        </p:par>
                        <p:par>
                          <p:cTn id="53" fill="hold">
                            <p:stCondLst>
                              <p:cond delay="3450"/>
                            </p:stCondLst>
                            <p:childTnLst>
                              <p:par>
                                <p:cTn id="54" presetID="10" presetClass="entr" presetSubtype="0" fill="hold" grpId="0" nodeType="after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fade">
                                      <p:cBhvr>
                                        <p:cTn id="56" dur="500"/>
                                        <p:tgtEl>
                                          <p:spTgt spid="16"/>
                                        </p:tgtEl>
                                      </p:cBhvr>
                                    </p:animEffect>
                                  </p:childTnLst>
                                </p:cTn>
                              </p:par>
                            </p:childTnLst>
                          </p:cTn>
                        </p:par>
                        <p:par>
                          <p:cTn id="57" fill="hold">
                            <p:stCondLst>
                              <p:cond delay="3950"/>
                            </p:stCondLst>
                            <p:childTnLst>
                              <p:par>
                                <p:cTn id="58" presetID="22" presetClass="entr" presetSubtype="2" fill="hold" nodeType="afterEffect">
                                  <p:stCondLst>
                                    <p:cond delay="0"/>
                                  </p:stCondLst>
                                  <p:childTnLst>
                                    <p:set>
                                      <p:cBhvr>
                                        <p:cTn id="59" dur="1" fill="hold">
                                          <p:stCondLst>
                                            <p:cond delay="0"/>
                                          </p:stCondLst>
                                        </p:cTn>
                                        <p:tgtEl>
                                          <p:spTgt spid="33"/>
                                        </p:tgtEl>
                                        <p:attrNameLst>
                                          <p:attrName>style.visibility</p:attrName>
                                        </p:attrNameLst>
                                      </p:cBhvr>
                                      <p:to>
                                        <p:strVal val="visible"/>
                                      </p:to>
                                    </p:set>
                                    <p:animEffect transition="in" filter="wipe(right)">
                                      <p:cBhvr>
                                        <p:cTn id="60" dur="500"/>
                                        <p:tgtEl>
                                          <p:spTgt spid="33"/>
                                        </p:tgtEl>
                                      </p:cBhvr>
                                    </p:animEffect>
                                  </p:childTnLst>
                                </p:cTn>
                              </p:par>
                            </p:childTnLst>
                          </p:cTn>
                        </p:par>
                        <p:par>
                          <p:cTn id="61" fill="hold">
                            <p:stCondLst>
                              <p:cond delay="4450"/>
                            </p:stCondLst>
                            <p:childTnLst>
                              <p:par>
                                <p:cTn id="62" presetID="2" presetClass="entr" presetSubtype="8" decel="100000" fill="hold" grpId="0" nodeType="afterEffect">
                                  <p:stCondLst>
                                    <p:cond delay="250"/>
                                  </p:stCondLst>
                                  <p:childTnLst>
                                    <p:set>
                                      <p:cBhvr>
                                        <p:cTn id="63" dur="1" fill="hold">
                                          <p:stCondLst>
                                            <p:cond delay="0"/>
                                          </p:stCondLst>
                                        </p:cTn>
                                        <p:tgtEl>
                                          <p:spTgt spid="22">
                                            <p:txEl>
                                              <p:pRg st="0" end="0"/>
                                            </p:txEl>
                                          </p:spTgt>
                                        </p:tgtEl>
                                        <p:attrNameLst>
                                          <p:attrName>style.visibility</p:attrName>
                                        </p:attrNameLst>
                                      </p:cBhvr>
                                      <p:to>
                                        <p:strVal val="visible"/>
                                      </p:to>
                                    </p:set>
                                    <p:anim calcmode="lin" valueType="num">
                                      <p:cBhvr additive="base">
                                        <p:cTn id="64"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2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4" decel="100000" fill="hold" grpId="0" nodeType="withEffect">
                                  <p:stCondLst>
                                    <p:cond delay="250"/>
                                  </p:stCondLst>
                                  <p:childTnLst>
                                    <p:set>
                                      <p:cBhvr>
                                        <p:cTn id="67" dur="1" fill="hold">
                                          <p:stCondLst>
                                            <p:cond delay="0"/>
                                          </p:stCondLst>
                                        </p:cTn>
                                        <p:tgtEl>
                                          <p:spTgt spid="23"/>
                                        </p:tgtEl>
                                        <p:attrNameLst>
                                          <p:attrName>style.visibility</p:attrName>
                                        </p:attrNameLst>
                                      </p:cBhvr>
                                      <p:to>
                                        <p:strVal val="visible"/>
                                      </p:to>
                                    </p:set>
                                    <p:anim calcmode="lin" valueType="num">
                                      <p:cBhvr additive="base">
                                        <p:cTn id="68" dur="500" fill="hold"/>
                                        <p:tgtEl>
                                          <p:spTgt spid="23"/>
                                        </p:tgtEl>
                                        <p:attrNameLst>
                                          <p:attrName>ppt_x</p:attrName>
                                        </p:attrNameLst>
                                      </p:cBhvr>
                                      <p:tavLst>
                                        <p:tav tm="0">
                                          <p:val>
                                            <p:strVal val="#ppt_x"/>
                                          </p:val>
                                        </p:tav>
                                        <p:tav tm="100000">
                                          <p:val>
                                            <p:strVal val="#ppt_x"/>
                                          </p:val>
                                        </p:tav>
                                      </p:tavLst>
                                    </p:anim>
                                    <p:anim calcmode="lin" valueType="num">
                                      <p:cBhvr additive="base">
                                        <p:cTn id="69" dur="500" fill="hold"/>
                                        <p:tgtEl>
                                          <p:spTgt spid="23"/>
                                        </p:tgtEl>
                                        <p:attrNameLst>
                                          <p:attrName>ppt_y</p:attrName>
                                        </p:attrNameLst>
                                      </p:cBhvr>
                                      <p:tavLst>
                                        <p:tav tm="0">
                                          <p:val>
                                            <p:strVal val="1+#ppt_h/2"/>
                                          </p:val>
                                        </p:tav>
                                        <p:tav tm="100000">
                                          <p:val>
                                            <p:strVal val="#ppt_y"/>
                                          </p:val>
                                        </p:tav>
                                      </p:tavLst>
                                    </p:anim>
                                  </p:childTnLst>
                                </p:cTn>
                              </p:par>
                            </p:childTnLst>
                          </p:cTn>
                        </p:par>
                        <p:par>
                          <p:cTn id="70" fill="hold">
                            <p:stCondLst>
                              <p:cond delay="5200"/>
                            </p:stCondLst>
                            <p:childTnLst>
                              <p:par>
                                <p:cTn id="71" presetID="22" presetClass="entr" presetSubtype="2" fill="hold" grpId="0" nodeType="after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right)">
                                      <p:cBhvr>
                                        <p:cTn id="73" dur="500"/>
                                        <p:tgtEl>
                                          <p:spTgt spid="21"/>
                                        </p:tgtEl>
                                      </p:cBhvr>
                                    </p:animEffect>
                                  </p:childTnLst>
                                </p:cTn>
                              </p:par>
                            </p:childTnLst>
                          </p:cTn>
                        </p:par>
                        <p:par>
                          <p:cTn id="74" fill="hold">
                            <p:stCondLst>
                              <p:cond delay="5700"/>
                            </p:stCondLst>
                            <p:childTnLst>
                              <p:par>
                                <p:cTn id="75" presetID="10" presetClass="entr" presetSubtype="0"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fade">
                                      <p:cBhvr>
                                        <p:cTn id="77" dur="500"/>
                                        <p:tgtEl>
                                          <p:spTgt spid="17"/>
                                        </p:tgtEl>
                                      </p:cBhvr>
                                    </p:animEffect>
                                  </p:childTnLst>
                                </p:cTn>
                              </p:par>
                            </p:childTnLst>
                          </p:cTn>
                        </p:par>
                        <p:par>
                          <p:cTn id="78" fill="hold">
                            <p:stCondLst>
                              <p:cond delay="6200"/>
                            </p:stCondLst>
                            <p:childTnLst>
                              <p:par>
                                <p:cTn id="79" presetID="22" presetClass="entr" presetSubtype="8" fill="hold" nodeType="after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wipe(left)">
                                      <p:cBhvr>
                                        <p:cTn id="81" dur="500"/>
                                        <p:tgtEl>
                                          <p:spTgt spid="36"/>
                                        </p:tgtEl>
                                      </p:cBhvr>
                                    </p:animEffect>
                                  </p:childTnLst>
                                </p:cTn>
                              </p:par>
                            </p:childTnLst>
                          </p:cTn>
                        </p:par>
                        <p:par>
                          <p:cTn id="82" fill="hold">
                            <p:stCondLst>
                              <p:cond delay="6700"/>
                            </p:stCondLst>
                            <p:childTnLst>
                              <p:par>
                                <p:cTn id="83" presetID="2" presetClass="entr" presetSubtype="2" decel="100000" fill="hold" grpId="0" nodeType="afterEffect">
                                  <p:stCondLst>
                                    <p:cond delay="0"/>
                                  </p:stCondLst>
                                  <p:childTnLst>
                                    <p:set>
                                      <p:cBhvr>
                                        <p:cTn id="84" dur="1" fill="hold">
                                          <p:stCondLst>
                                            <p:cond delay="0"/>
                                          </p:stCondLst>
                                        </p:cTn>
                                        <p:tgtEl>
                                          <p:spTgt spid="25">
                                            <p:txEl>
                                              <p:pRg st="0" end="0"/>
                                            </p:txEl>
                                          </p:spTgt>
                                        </p:tgtEl>
                                        <p:attrNameLst>
                                          <p:attrName>style.visibility</p:attrName>
                                        </p:attrNameLst>
                                      </p:cBhvr>
                                      <p:to>
                                        <p:strVal val="visible"/>
                                      </p:to>
                                    </p:set>
                                    <p:anim calcmode="lin" valueType="num">
                                      <p:cBhvr additive="base">
                                        <p:cTn id="85"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25">
                                            <p:txEl>
                                              <p:pRg st="0" end="0"/>
                                            </p:txEl>
                                          </p:spTgt>
                                        </p:tgtEl>
                                        <p:attrNameLst>
                                          <p:attrName>ppt_y</p:attrName>
                                        </p:attrNameLst>
                                      </p:cBhvr>
                                      <p:tavLst>
                                        <p:tav tm="0">
                                          <p:val>
                                            <p:strVal val="#ppt_y"/>
                                          </p:val>
                                        </p:tav>
                                        <p:tav tm="100000">
                                          <p:val>
                                            <p:strVal val="#ppt_y"/>
                                          </p:val>
                                        </p:tav>
                                      </p:tavLst>
                                    </p:anim>
                                  </p:childTnLst>
                                </p:cTn>
                              </p:par>
                              <p:par>
                                <p:cTn id="87" presetID="2" presetClass="entr" presetSubtype="4" decel="100000" fill="hold" grpId="0" nodeType="with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additive="base">
                                        <p:cTn id="89" dur="500" fill="hold"/>
                                        <p:tgtEl>
                                          <p:spTgt spid="26"/>
                                        </p:tgtEl>
                                        <p:attrNameLst>
                                          <p:attrName>ppt_x</p:attrName>
                                        </p:attrNameLst>
                                      </p:cBhvr>
                                      <p:tavLst>
                                        <p:tav tm="0">
                                          <p:val>
                                            <p:strVal val="#ppt_x"/>
                                          </p:val>
                                        </p:tav>
                                        <p:tav tm="100000">
                                          <p:val>
                                            <p:strVal val="#ppt_x"/>
                                          </p:val>
                                        </p:tav>
                                      </p:tavLst>
                                    </p:anim>
                                    <p:anim calcmode="lin" valueType="num">
                                      <p:cBhvr additive="base">
                                        <p:cTn id="90" dur="500" fill="hold"/>
                                        <p:tgtEl>
                                          <p:spTgt spid="26"/>
                                        </p:tgtEl>
                                        <p:attrNameLst>
                                          <p:attrName>ppt_y</p:attrName>
                                        </p:attrNameLst>
                                      </p:cBhvr>
                                      <p:tavLst>
                                        <p:tav tm="0">
                                          <p:val>
                                            <p:strVal val="1+#ppt_h/2"/>
                                          </p:val>
                                        </p:tav>
                                        <p:tav tm="100000">
                                          <p:val>
                                            <p:strVal val="#ppt_y"/>
                                          </p:val>
                                        </p:tav>
                                      </p:tavLst>
                                    </p:anim>
                                  </p:childTnLst>
                                </p:cTn>
                              </p:par>
                            </p:childTnLst>
                          </p:cTn>
                        </p:par>
                        <p:par>
                          <p:cTn id="91" fill="hold">
                            <p:stCondLst>
                              <p:cond delay="7200"/>
                            </p:stCondLst>
                            <p:childTnLst>
                              <p:par>
                                <p:cTn id="92" presetID="22" presetClass="entr" presetSubtype="8" fill="hold" grpId="0" nodeType="afterEffect">
                                  <p:stCondLst>
                                    <p:cond delay="0"/>
                                  </p:stCondLst>
                                  <p:childTnLst>
                                    <p:set>
                                      <p:cBhvr>
                                        <p:cTn id="93" dur="1" fill="hold">
                                          <p:stCondLst>
                                            <p:cond delay="0"/>
                                          </p:stCondLst>
                                        </p:cTn>
                                        <p:tgtEl>
                                          <p:spTgt spid="24"/>
                                        </p:tgtEl>
                                        <p:attrNameLst>
                                          <p:attrName>style.visibility</p:attrName>
                                        </p:attrNameLst>
                                      </p:cBhvr>
                                      <p:to>
                                        <p:strVal val="visible"/>
                                      </p:to>
                                    </p:set>
                                    <p:animEffect transition="in" filter="wipe(left)">
                                      <p:cBhvr>
                                        <p:cTn id="9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3" grpId="0" animBg="1"/>
      <p:bldP spid="13" grpId="1" animBg="1"/>
      <p:bldP spid="14" grpId="0" animBg="1"/>
      <p:bldP spid="14" grpId="1" animBg="1"/>
      <p:bldP spid="15" grpId="0" animBg="1"/>
      <p:bldP spid="16" grpId="0" animBg="1"/>
      <p:bldP spid="17" grpId="0" animBg="1"/>
      <p:bldP spid="18" grpId="0">
        <p:tmplLst>
          <p:tmpl>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bldP spid="21" grpId="0">
        <p:tmplLst>
          <p:tmpl>
            <p:tnLst>
              <p:par>
                <p:cTn presetID="22" presetClass="entr" presetSubtype="2"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wipe(right)">
                      <p:cBhvr>
                        <p:cTn dur="500"/>
                        <p:tgtEl>
                          <p:spTgt spid="21"/>
                        </p:tgtEl>
                      </p:cBhvr>
                    </p:animEffect>
                  </p:childTnLst>
                </p:cTn>
              </p:par>
            </p:tnLst>
          </p:tmpl>
        </p:tmplLst>
      </p:bldP>
      <p:bldP spid="22" grpId="0" build="p">
        <p:tmplLst>
          <p:tmpl lvl="1">
            <p:tnLst>
              <p:par>
                <p:cTn presetID="2" presetClass="entr" presetSubtype="8"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24" grpId="0">
        <p:tmplLst>
          <p:tmpl>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2"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animBg="1"/>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3 Comparison Tabl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3" name="テキスト プレースホルダー 12"/>
          <p:cNvSpPr>
            <a:spLocks noGrp="1"/>
          </p:cNvSpPr>
          <p:nvPr>
            <p:ph type="body" sz="quarter" idx="30" hasCustomPrompt="1"/>
          </p:nvPr>
        </p:nvSpPr>
        <p:spPr>
          <a:xfrm>
            <a:off x="3195988" y="7732296"/>
            <a:ext cx="11896024" cy="1522894"/>
          </a:xfrm>
        </p:spPr>
        <p:txBody>
          <a:bodyPr anchor="ct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25" name="正方形/長方形 24"/>
          <p:cNvSpPr/>
          <p:nvPr userDrawn="1"/>
        </p:nvSpPr>
        <p:spPr>
          <a:xfrm>
            <a:off x="1882775" y="2500074"/>
            <a:ext cx="4152900"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p:cNvSpPr/>
          <p:nvPr userDrawn="1"/>
        </p:nvSpPr>
        <p:spPr>
          <a:xfrm>
            <a:off x="1882775" y="3138994"/>
            <a:ext cx="4152900" cy="12699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userDrawn="1"/>
        </p:nvSpPr>
        <p:spPr>
          <a:xfrm>
            <a:off x="1882775" y="4379126"/>
            <a:ext cx="4152900" cy="280540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a:off x="1882775" y="7191719"/>
            <a:ext cx="4152900" cy="24615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プレースホルダー 18"/>
          <p:cNvSpPr>
            <a:spLocks noGrp="1"/>
          </p:cNvSpPr>
          <p:nvPr>
            <p:ph type="body" sz="quarter" idx="31" hasCustomPrompt="1"/>
          </p:nvPr>
        </p:nvSpPr>
        <p:spPr>
          <a:xfrm>
            <a:off x="1882775" y="3143689"/>
            <a:ext cx="4152900"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6" name="テキスト プレースホルダー 18"/>
          <p:cNvSpPr>
            <a:spLocks noGrp="1"/>
          </p:cNvSpPr>
          <p:nvPr>
            <p:ph type="body" sz="quarter" idx="13" hasCustomPrompt="1"/>
          </p:nvPr>
        </p:nvSpPr>
        <p:spPr>
          <a:xfrm>
            <a:off x="1882775" y="2504769"/>
            <a:ext cx="4152900"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7" name="テキスト プレースホルダー 18"/>
          <p:cNvSpPr>
            <a:spLocks noGrp="1"/>
          </p:cNvSpPr>
          <p:nvPr>
            <p:ph type="body" sz="quarter" idx="14" hasCustomPrompt="1"/>
          </p:nvPr>
        </p:nvSpPr>
        <p:spPr>
          <a:xfrm>
            <a:off x="1882775" y="4544428"/>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0" name="テキスト プレースホルダー 18"/>
          <p:cNvSpPr>
            <a:spLocks noGrp="1"/>
          </p:cNvSpPr>
          <p:nvPr>
            <p:ph type="body" sz="quarter" idx="32" hasCustomPrompt="1"/>
          </p:nvPr>
        </p:nvSpPr>
        <p:spPr>
          <a:xfrm>
            <a:off x="1882775" y="5181775"/>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1" name="テキスト プレースホルダー 18"/>
          <p:cNvSpPr>
            <a:spLocks noGrp="1"/>
          </p:cNvSpPr>
          <p:nvPr>
            <p:ph type="body" sz="quarter" idx="33" hasCustomPrompt="1"/>
          </p:nvPr>
        </p:nvSpPr>
        <p:spPr>
          <a:xfrm>
            <a:off x="1882775" y="5819122"/>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2" name="テキスト プレースホルダー 18"/>
          <p:cNvSpPr>
            <a:spLocks noGrp="1"/>
          </p:cNvSpPr>
          <p:nvPr>
            <p:ph type="body" sz="quarter" idx="34" hasCustomPrompt="1"/>
          </p:nvPr>
        </p:nvSpPr>
        <p:spPr>
          <a:xfrm>
            <a:off x="1882775" y="6456470"/>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3" name="正方形/長方形 32"/>
          <p:cNvSpPr/>
          <p:nvPr userDrawn="1"/>
        </p:nvSpPr>
        <p:spPr>
          <a:xfrm>
            <a:off x="7064375" y="2496502"/>
            <a:ext cx="4152900"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userDrawn="1"/>
        </p:nvSpPr>
        <p:spPr>
          <a:xfrm>
            <a:off x="7064375" y="3135422"/>
            <a:ext cx="4152900" cy="12699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userDrawn="1"/>
        </p:nvSpPr>
        <p:spPr>
          <a:xfrm>
            <a:off x="7064375" y="4375554"/>
            <a:ext cx="4152900" cy="2805401"/>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userDrawn="1"/>
        </p:nvSpPr>
        <p:spPr>
          <a:xfrm>
            <a:off x="7064375" y="7188147"/>
            <a:ext cx="4152900" cy="2461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プレースホルダー 18"/>
          <p:cNvSpPr>
            <a:spLocks noGrp="1"/>
          </p:cNvSpPr>
          <p:nvPr>
            <p:ph type="body" sz="quarter" idx="35" hasCustomPrompt="1"/>
          </p:nvPr>
        </p:nvSpPr>
        <p:spPr>
          <a:xfrm>
            <a:off x="7064375" y="3140117"/>
            <a:ext cx="4152900"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38" name="テキスト プレースホルダー 18"/>
          <p:cNvSpPr>
            <a:spLocks noGrp="1"/>
          </p:cNvSpPr>
          <p:nvPr>
            <p:ph type="body" sz="quarter" idx="36" hasCustomPrompt="1"/>
          </p:nvPr>
        </p:nvSpPr>
        <p:spPr>
          <a:xfrm>
            <a:off x="7064375" y="2501197"/>
            <a:ext cx="4152900"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39" name="テキスト プレースホルダー 18"/>
          <p:cNvSpPr>
            <a:spLocks noGrp="1"/>
          </p:cNvSpPr>
          <p:nvPr>
            <p:ph type="body" sz="quarter" idx="37" hasCustomPrompt="1"/>
          </p:nvPr>
        </p:nvSpPr>
        <p:spPr>
          <a:xfrm>
            <a:off x="7064375" y="4540856"/>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0" name="テキスト プレースホルダー 18"/>
          <p:cNvSpPr>
            <a:spLocks noGrp="1"/>
          </p:cNvSpPr>
          <p:nvPr>
            <p:ph type="body" sz="quarter" idx="38" hasCustomPrompt="1"/>
          </p:nvPr>
        </p:nvSpPr>
        <p:spPr>
          <a:xfrm>
            <a:off x="7064375" y="5178203"/>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1" name="テキスト プレースホルダー 18"/>
          <p:cNvSpPr>
            <a:spLocks noGrp="1"/>
          </p:cNvSpPr>
          <p:nvPr>
            <p:ph type="body" sz="quarter" idx="39" hasCustomPrompt="1"/>
          </p:nvPr>
        </p:nvSpPr>
        <p:spPr>
          <a:xfrm>
            <a:off x="7064375" y="5815550"/>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2" name="テキスト プレースホルダー 18"/>
          <p:cNvSpPr>
            <a:spLocks noGrp="1"/>
          </p:cNvSpPr>
          <p:nvPr>
            <p:ph type="body" sz="quarter" idx="40" hasCustomPrompt="1"/>
          </p:nvPr>
        </p:nvSpPr>
        <p:spPr>
          <a:xfrm>
            <a:off x="7064375" y="6452898"/>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3" name="正方形/長方形 42"/>
          <p:cNvSpPr/>
          <p:nvPr userDrawn="1"/>
        </p:nvSpPr>
        <p:spPr>
          <a:xfrm>
            <a:off x="12245975" y="2492882"/>
            <a:ext cx="4152900"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userDrawn="1"/>
        </p:nvSpPr>
        <p:spPr>
          <a:xfrm>
            <a:off x="12245975" y="3131802"/>
            <a:ext cx="4152900" cy="12699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j-lt"/>
            </a:endParaRPr>
          </a:p>
        </p:txBody>
      </p:sp>
      <p:sp>
        <p:nvSpPr>
          <p:cNvPr id="45" name="正方形/長方形 44"/>
          <p:cNvSpPr/>
          <p:nvPr userDrawn="1"/>
        </p:nvSpPr>
        <p:spPr>
          <a:xfrm>
            <a:off x="12245975" y="4371934"/>
            <a:ext cx="4152900" cy="2805401"/>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p:cNvSpPr/>
          <p:nvPr userDrawn="1"/>
        </p:nvSpPr>
        <p:spPr>
          <a:xfrm>
            <a:off x="12245975" y="7184527"/>
            <a:ext cx="4152900" cy="24615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プレースホルダー 18"/>
          <p:cNvSpPr>
            <a:spLocks noGrp="1"/>
          </p:cNvSpPr>
          <p:nvPr>
            <p:ph type="body" sz="quarter" idx="41" hasCustomPrompt="1"/>
          </p:nvPr>
        </p:nvSpPr>
        <p:spPr>
          <a:xfrm>
            <a:off x="12245975" y="3136497"/>
            <a:ext cx="4152900"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48" name="テキスト プレースホルダー 18"/>
          <p:cNvSpPr>
            <a:spLocks noGrp="1"/>
          </p:cNvSpPr>
          <p:nvPr>
            <p:ph type="body" sz="quarter" idx="42" hasCustomPrompt="1"/>
          </p:nvPr>
        </p:nvSpPr>
        <p:spPr>
          <a:xfrm>
            <a:off x="12245975" y="2497577"/>
            <a:ext cx="4152900"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49" name="テキスト プレースホルダー 18"/>
          <p:cNvSpPr>
            <a:spLocks noGrp="1"/>
          </p:cNvSpPr>
          <p:nvPr>
            <p:ph type="body" sz="quarter" idx="43" hasCustomPrompt="1"/>
          </p:nvPr>
        </p:nvSpPr>
        <p:spPr>
          <a:xfrm>
            <a:off x="12245975" y="4537236"/>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0" name="テキスト プレースホルダー 18"/>
          <p:cNvSpPr>
            <a:spLocks noGrp="1"/>
          </p:cNvSpPr>
          <p:nvPr>
            <p:ph type="body" sz="quarter" idx="44" hasCustomPrompt="1"/>
          </p:nvPr>
        </p:nvSpPr>
        <p:spPr>
          <a:xfrm>
            <a:off x="12245975" y="5174583"/>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1" name="テキスト プレースホルダー 18"/>
          <p:cNvSpPr>
            <a:spLocks noGrp="1"/>
          </p:cNvSpPr>
          <p:nvPr>
            <p:ph type="body" sz="quarter" idx="45" hasCustomPrompt="1"/>
          </p:nvPr>
        </p:nvSpPr>
        <p:spPr>
          <a:xfrm>
            <a:off x="12245975" y="5811930"/>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2" name="テキスト プレースホルダー 18"/>
          <p:cNvSpPr>
            <a:spLocks noGrp="1"/>
          </p:cNvSpPr>
          <p:nvPr>
            <p:ph type="body" sz="quarter" idx="46" hasCustomPrompt="1"/>
          </p:nvPr>
        </p:nvSpPr>
        <p:spPr>
          <a:xfrm>
            <a:off x="12245975" y="6449278"/>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Tree>
    <p:extLst>
      <p:ext uri="{BB962C8B-B14F-4D97-AF65-F5344CB8AC3E}">
        <p14:creationId xmlns:p14="http://schemas.microsoft.com/office/powerpoint/2010/main" val="3818056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750" fill="hold"/>
                                        <p:tgtEl>
                                          <p:spTgt spid="25"/>
                                        </p:tgtEl>
                                        <p:attrNameLst>
                                          <p:attrName>ppt_x</p:attrName>
                                        </p:attrNameLst>
                                      </p:cBhvr>
                                      <p:tavLst>
                                        <p:tav tm="0">
                                          <p:val>
                                            <p:strVal val="#ppt_x"/>
                                          </p:val>
                                        </p:tav>
                                        <p:tav tm="100000">
                                          <p:val>
                                            <p:strVal val="#ppt_x"/>
                                          </p:val>
                                        </p:tav>
                                      </p:tavLst>
                                    </p:anim>
                                    <p:anim calcmode="lin" valueType="num">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750" fill="hold"/>
                                        <p:tgtEl>
                                          <p:spTgt spid="27"/>
                                        </p:tgtEl>
                                        <p:attrNameLst>
                                          <p:attrName>ppt_x</p:attrName>
                                        </p:attrNameLst>
                                      </p:cBhvr>
                                      <p:tavLst>
                                        <p:tav tm="0">
                                          <p:val>
                                            <p:strVal val="#ppt_x"/>
                                          </p:val>
                                        </p:tav>
                                        <p:tav tm="100000">
                                          <p:val>
                                            <p:strVal val="#ppt_x"/>
                                          </p:val>
                                        </p:tav>
                                      </p:tavLst>
                                    </p:anim>
                                    <p:anim calcmode="lin" valueType="num">
                                      <p:cBhvr additive="base">
                                        <p:cTn id="16" dur="750" fill="hold"/>
                                        <p:tgtEl>
                                          <p:spTgt spid="27"/>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750" fill="hold"/>
                                        <p:tgtEl>
                                          <p:spTgt spid="28"/>
                                        </p:tgtEl>
                                        <p:attrNameLst>
                                          <p:attrName>ppt_x</p:attrName>
                                        </p:attrNameLst>
                                      </p:cBhvr>
                                      <p:tavLst>
                                        <p:tav tm="0">
                                          <p:val>
                                            <p:strVal val="#ppt_x"/>
                                          </p:val>
                                        </p:tav>
                                        <p:tav tm="100000">
                                          <p:val>
                                            <p:strVal val="#ppt_x"/>
                                          </p:val>
                                        </p:tav>
                                      </p:tavLst>
                                    </p:anim>
                                    <p:anim calcmode="lin" valueType="num">
                                      <p:cBhvr additive="base">
                                        <p:cTn id="20" dur="750" fill="hold"/>
                                        <p:tgtEl>
                                          <p:spTgt spid="28"/>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29">
                                            <p:txEl>
                                              <p:pRg st="0" end="0"/>
                                            </p:txEl>
                                          </p:spTgt>
                                        </p:tgtEl>
                                        <p:attrNameLst>
                                          <p:attrName>style.visibility</p:attrName>
                                        </p:attrNameLst>
                                      </p:cBhvr>
                                      <p:to>
                                        <p:strVal val="visible"/>
                                      </p:to>
                                    </p:set>
                                    <p:anim calcmode="lin" valueType="num">
                                      <p:cBhvr additive="base">
                                        <p:cTn id="23" dur="75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24" dur="750" fill="hold"/>
                                        <p:tgtEl>
                                          <p:spTgt spid="29">
                                            <p:txEl>
                                              <p:pRg st="0" end="0"/>
                                            </p:txEl>
                                          </p:spTgt>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 calcmode="lin" valueType="num">
                                      <p:cBhvr additive="base">
                                        <p:cTn id="27" dur="75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6">
                                            <p:txEl>
                                              <p:pRg st="0" end="0"/>
                                            </p:txEl>
                                          </p:spTgt>
                                        </p:tgtEl>
                                        <p:attrNameLst>
                                          <p:attrName>ppt_y</p:attrName>
                                        </p:attrNameLst>
                                      </p:cBhvr>
                                      <p:tavLst>
                                        <p:tav tm="0">
                                          <p:val>
                                            <p:strVal val="0-#ppt_h/2"/>
                                          </p:val>
                                        </p:tav>
                                        <p:tav tm="100000">
                                          <p:val>
                                            <p:strVal val="#ppt_y"/>
                                          </p:val>
                                        </p:tav>
                                      </p:tavLst>
                                    </p:anim>
                                  </p:childTnLst>
                                </p:cTn>
                              </p:par>
                            </p:childTnLst>
                          </p:cTn>
                        </p:par>
                        <p:par>
                          <p:cTn id="29" fill="hold">
                            <p:stCondLst>
                              <p:cond delay="750"/>
                            </p:stCondLst>
                            <p:childTnLst>
                              <p:par>
                                <p:cTn id="30" presetID="22" presetClass="entr" presetSubtype="8" fill="hold" grpId="0" nodeType="afterEffect">
                                  <p:stCondLst>
                                    <p:cond delay="0"/>
                                  </p:stCondLst>
                                  <p:childTnLst>
                                    <p:set>
                                      <p:cBhvr>
                                        <p:cTn id="31" dur="1" fill="hold">
                                          <p:stCondLst>
                                            <p:cond delay="0"/>
                                          </p:stCondLst>
                                        </p:cTn>
                                        <p:tgtEl>
                                          <p:spTgt spid="7">
                                            <p:txEl>
                                              <p:pRg st="0" end="0"/>
                                            </p:txEl>
                                          </p:spTgt>
                                        </p:tgtEl>
                                        <p:attrNameLst>
                                          <p:attrName>style.visibility</p:attrName>
                                        </p:attrNameLst>
                                      </p:cBhvr>
                                      <p:to>
                                        <p:strVal val="visible"/>
                                      </p:to>
                                    </p:set>
                                    <p:animEffect transition="in" filter="wipe(left)">
                                      <p:cBhvr>
                                        <p:cTn id="32" dur="500"/>
                                        <p:tgtEl>
                                          <p:spTgt spid="7">
                                            <p:txEl>
                                              <p:pRg st="0" end="0"/>
                                            </p:txEl>
                                          </p:spTgt>
                                        </p:tgtEl>
                                      </p:cBhvr>
                                    </p:animEffect>
                                  </p:childTnLst>
                                </p:cTn>
                              </p:par>
                              <p:par>
                                <p:cTn id="33" presetID="22" presetClass="entr" presetSubtype="8" fill="hold" grpId="0" nodeType="withEffect">
                                  <p:stCondLst>
                                    <p:cond delay="100"/>
                                  </p:stCondLst>
                                  <p:childTnLst>
                                    <p:set>
                                      <p:cBhvr>
                                        <p:cTn id="34" dur="1" fill="hold">
                                          <p:stCondLst>
                                            <p:cond delay="0"/>
                                          </p:stCondLst>
                                        </p:cTn>
                                        <p:tgtEl>
                                          <p:spTgt spid="30">
                                            <p:txEl>
                                              <p:pRg st="0" end="0"/>
                                            </p:txEl>
                                          </p:spTgt>
                                        </p:tgtEl>
                                        <p:attrNameLst>
                                          <p:attrName>style.visibility</p:attrName>
                                        </p:attrNameLst>
                                      </p:cBhvr>
                                      <p:to>
                                        <p:strVal val="visible"/>
                                      </p:to>
                                    </p:set>
                                    <p:animEffect transition="in" filter="wipe(left)">
                                      <p:cBhvr>
                                        <p:cTn id="35" dur="500"/>
                                        <p:tgtEl>
                                          <p:spTgt spid="30">
                                            <p:txEl>
                                              <p:pRg st="0" end="0"/>
                                            </p:txEl>
                                          </p:spTgt>
                                        </p:tgtEl>
                                      </p:cBhvr>
                                    </p:animEffect>
                                  </p:childTnLst>
                                </p:cTn>
                              </p:par>
                              <p:par>
                                <p:cTn id="36" presetID="22" presetClass="entr" presetSubtype="8" fill="hold" grpId="0" nodeType="withEffect">
                                  <p:stCondLst>
                                    <p:cond delay="200"/>
                                  </p:stCondLst>
                                  <p:childTnLst>
                                    <p:set>
                                      <p:cBhvr>
                                        <p:cTn id="37" dur="1" fill="hold">
                                          <p:stCondLst>
                                            <p:cond delay="0"/>
                                          </p:stCondLst>
                                        </p:cTn>
                                        <p:tgtEl>
                                          <p:spTgt spid="31">
                                            <p:txEl>
                                              <p:pRg st="0" end="0"/>
                                            </p:txEl>
                                          </p:spTgt>
                                        </p:tgtEl>
                                        <p:attrNameLst>
                                          <p:attrName>style.visibility</p:attrName>
                                        </p:attrNameLst>
                                      </p:cBhvr>
                                      <p:to>
                                        <p:strVal val="visible"/>
                                      </p:to>
                                    </p:set>
                                    <p:animEffect transition="in" filter="wipe(left)">
                                      <p:cBhvr>
                                        <p:cTn id="38" dur="500"/>
                                        <p:tgtEl>
                                          <p:spTgt spid="31">
                                            <p:txEl>
                                              <p:pRg st="0" end="0"/>
                                            </p:txEl>
                                          </p:spTgt>
                                        </p:tgtEl>
                                      </p:cBhvr>
                                    </p:animEffect>
                                  </p:childTnLst>
                                </p:cTn>
                              </p:par>
                              <p:par>
                                <p:cTn id="39" presetID="22" presetClass="entr" presetSubtype="8" fill="hold" grpId="0" nodeType="withEffect">
                                  <p:stCondLst>
                                    <p:cond delay="300"/>
                                  </p:stCondLst>
                                  <p:childTnLst>
                                    <p:set>
                                      <p:cBhvr>
                                        <p:cTn id="40" dur="1" fill="hold">
                                          <p:stCondLst>
                                            <p:cond delay="0"/>
                                          </p:stCondLst>
                                        </p:cTn>
                                        <p:tgtEl>
                                          <p:spTgt spid="32">
                                            <p:txEl>
                                              <p:pRg st="0" end="0"/>
                                            </p:txEl>
                                          </p:spTgt>
                                        </p:tgtEl>
                                        <p:attrNameLst>
                                          <p:attrName>style.visibility</p:attrName>
                                        </p:attrNameLst>
                                      </p:cBhvr>
                                      <p:to>
                                        <p:strVal val="visible"/>
                                      </p:to>
                                    </p:set>
                                    <p:animEffect transition="in" filter="wipe(left)">
                                      <p:cBhvr>
                                        <p:cTn id="41" dur="500"/>
                                        <p:tgtEl>
                                          <p:spTgt spid="32">
                                            <p:txEl>
                                              <p:pRg st="0" end="0"/>
                                            </p:txEl>
                                          </p:spTgt>
                                        </p:tgtEl>
                                      </p:cBhvr>
                                    </p:animEffect>
                                  </p:childTnLst>
                                </p:cTn>
                              </p:par>
                            </p:childTnLst>
                          </p:cTn>
                        </p:par>
                        <p:par>
                          <p:cTn id="42" fill="hold">
                            <p:stCondLst>
                              <p:cond delay="1550"/>
                            </p:stCondLst>
                            <p:childTnLst>
                              <p:par>
                                <p:cTn id="43" presetID="2" presetClass="entr" presetSubtype="1" decel="100000" fill="hold" grpId="0" nodeType="afterEffect">
                                  <p:stCondLst>
                                    <p:cond delay="250"/>
                                  </p:stCondLst>
                                  <p:childTnLst>
                                    <p:set>
                                      <p:cBhvr>
                                        <p:cTn id="44" dur="1" fill="hold">
                                          <p:stCondLst>
                                            <p:cond delay="0"/>
                                          </p:stCondLst>
                                        </p:cTn>
                                        <p:tgtEl>
                                          <p:spTgt spid="33"/>
                                        </p:tgtEl>
                                        <p:attrNameLst>
                                          <p:attrName>style.visibility</p:attrName>
                                        </p:attrNameLst>
                                      </p:cBhvr>
                                      <p:to>
                                        <p:strVal val="visible"/>
                                      </p:to>
                                    </p:set>
                                    <p:anim calcmode="lin" valueType="num">
                                      <p:cBhvr additive="base">
                                        <p:cTn id="45" dur="750" fill="hold"/>
                                        <p:tgtEl>
                                          <p:spTgt spid="33"/>
                                        </p:tgtEl>
                                        <p:attrNameLst>
                                          <p:attrName>ppt_x</p:attrName>
                                        </p:attrNameLst>
                                      </p:cBhvr>
                                      <p:tavLst>
                                        <p:tav tm="0">
                                          <p:val>
                                            <p:strVal val="#ppt_x"/>
                                          </p:val>
                                        </p:tav>
                                        <p:tav tm="100000">
                                          <p:val>
                                            <p:strVal val="#ppt_x"/>
                                          </p:val>
                                        </p:tav>
                                      </p:tavLst>
                                    </p:anim>
                                    <p:anim calcmode="lin" valueType="num">
                                      <p:cBhvr additive="base">
                                        <p:cTn id="46" dur="750" fill="hold"/>
                                        <p:tgtEl>
                                          <p:spTgt spid="33"/>
                                        </p:tgtEl>
                                        <p:attrNameLst>
                                          <p:attrName>ppt_y</p:attrName>
                                        </p:attrNameLst>
                                      </p:cBhvr>
                                      <p:tavLst>
                                        <p:tav tm="0">
                                          <p:val>
                                            <p:strVal val="0-#ppt_h/2"/>
                                          </p:val>
                                        </p:tav>
                                        <p:tav tm="100000">
                                          <p:val>
                                            <p:strVal val="#ppt_y"/>
                                          </p:val>
                                        </p:tav>
                                      </p:tavLst>
                                    </p:anim>
                                  </p:childTnLst>
                                </p:cTn>
                              </p:par>
                              <p:par>
                                <p:cTn id="47" presetID="2" presetClass="entr" presetSubtype="1" decel="100000" fill="hold" grpId="0" nodeType="withEffect">
                                  <p:stCondLst>
                                    <p:cond delay="250"/>
                                  </p:stCondLst>
                                  <p:childTnLst>
                                    <p:set>
                                      <p:cBhvr>
                                        <p:cTn id="48" dur="1" fill="hold">
                                          <p:stCondLst>
                                            <p:cond delay="0"/>
                                          </p:stCondLst>
                                        </p:cTn>
                                        <p:tgtEl>
                                          <p:spTgt spid="34"/>
                                        </p:tgtEl>
                                        <p:attrNameLst>
                                          <p:attrName>style.visibility</p:attrName>
                                        </p:attrNameLst>
                                      </p:cBhvr>
                                      <p:to>
                                        <p:strVal val="visible"/>
                                      </p:to>
                                    </p:set>
                                    <p:anim calcmode="lin" valueType="num">
                                      <p:cBhvr additive="base">
                                        <p:cTn id="49" dur="750" fill="hold"/>
                                        <p:tgtEl>
                                          <p:spTgt spid="34"/>
                                        </p:tgtEl>
                                        <p:attrNameLst>
                                          <p:attrName>ppt_x</p:attrName>
                                        </p:attrNameLst>
                                      </p:cBhvr>
                                      <p:tavLst>
                                        <p:tav tm="0">
                                          <p:val>
                                            <p:strVal val="#ppt_x"/>
                                          </p:val>
                                        </p:tav>
                                        <p:tav tm="100000">
                                          <p:val>
                                            <p:strVal val="#ppt_x"/>
                                          </p:val>
                                        </p:tav>
                                      </p:tavLst>
                                    </p:anim>
                                    <p:anim calcmode="lin" valueType="num">
                                      <p:cBhvr additive="base">
                                        <p:cTn id="50" dur="750" fill="hold"/>
                                        <p:tgtEl>
                                          <p:spTgt spid="34"/>
                                        </p:tgtEl>
                                        <p:attrNameLst>
                                          <p:attrName>ppt_y</p:attrName>
                                        </p:attrNameLst>
                                      </p:cBhvr>
                                      <p:tavLst>
                                        <p:tav tm="0">
                                          <p:val>
                                            <p:strVal val="0-#ppt_h/2"/>
                                          </p:val>
                                        </p:tav>
                                        <p:tav tm="100000">
                                          <p:val>
                                            <p:strVal val="#ppt_y"/>
                                          </p:val>
                                        </p:tav>
                                      </p:tavLst>
                                    </p:anim>
                                  </p:childTnLst>
                                </p:cTn>
                              </p:par>
                              <p:par>
                                <p:cTn id="51" presetID="2" presetClass="entr" presetSubtype="1" decel="100000" fill="hold" grpId="0" nodeType="withEffect">
                                  <p:stCondLst>
                                    <p:cond delay="250"/>
                                  </p:stCondLst>
                                  <p:childTnLst>
                                    <p:set>
                                      <p:cBhvr>
                                        <p:cTn id="52" dur="1" fill="hold">
                                          <p:stCondLst>
                                            <p:cond delay="0"/>
                                          </p:stCondLst>
                                        </p:cTn>
                                        <p:tgtEl>
                                          <p:spTgt spid="35"/>
                                        </p:tgtEl>
                                        <p:attrNameLst>
                                          <p:attrName>style.visibility</p:attrName>
                                        </p:attrNameLst>
                                      </p:cBhvr>
                                      <p:to>
                                        <p:strVal val="visible"/>
                                      </p:to>
                                    </p:set>
                                    <p:anim calcmode="lin" valueType="num">
                                      <p:cBhvr additive="base">
                                        <p:cTn id="53" dur="750" fill="hold"/>
                                        <p:tgtEl>
                                          <p:spTgt spid="35"/>
                                        </p:tgtEl>
                                        <p:attrNameLst>
                                          <p:attrName>ppt_x</p:attrName>
                                        </p:attrNameLst>
                                      </p:cBhvr>
                                      <p:tavLst>
                                        <p:tav tm="0">
                                          <p:val>
                                            <p:strVal val="#ppt_x"/>
                                          </p:val>
                                        </p:tav>
                                        <p:tav tm="100000">
                                          <p:val>
                                            <p:strVal val="#ppt_x"/>
                                          </p:val>
                                        </p:tav>
                                      </p:tavLst>
                                    </p:anim>
                                    <p:anim calcmode="lin" valueType="num">
                                      <p:cBhvr additive="base">
                                        <p:cTn id="54" dur="750" fill="hold"/>
                                        <p:tgtEl>
                                          <p:spTgt spid="35"/>
                                        </p:tgtEl>
                                        <p:attrNameLst>
                                          <p:attrName>ppt_y</p:attrName>
                                        </p:attrNameLst>
                                      </p:cBhvr>
                                      <p:tavLst>
                                        <p:tav tm="0">
                                          <p:val>
                                            <p:strVal val="0-#ppt_h/2"/>
                                          </p:val>
                                        </p:tav>
                                        <p:tav tm="100000">
                                          <p:val>
                                            <p:strVal val="#ppt_y"/>
                                          </p:val>
                                        </p:tav>
                                      </p:tavLst>
                                    </p:anim>
                                  </p:childTnLst>
                                </p:cTn>
                              </p:par>
                              <p:par>
                                <p:cTn id="55" presetID="2" presetClass="entr" presetSubtype="4" decel="100000" fill="hold" grpId="0" nodeType="withEffect">
                                  <p:stCondLst>
                                    <p:cond delay="25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750" fill="hold"/>
                                        <p:tgtEl>
                                          <p:spTgt spid="36"/>
                                        </p:tgtEl>
                                        <p:attrNameLst>
                                          <p:attrName>ppt_x</p:attrName>
                                        </p:attrNameLst>
                                      </p:cBhvr>
                                      <p:tavLst>
                                        <p:tav tm="0">
                                          <p:val>
                                            <p:strVal val="#ppt_x"/>
                                          </p:val>
                                        </p:tav>
                                        <p:tav tm="100000">
                                          <p:val>
                                            <p:strVal val="#ppt_x"/>
                                          </p:val>
                                        </p:tav>
                                      </p:tavLst>
                                    </p:anim>
                                    <p:anim calcmode="lin" valueType="num">
                                      <p:cBhvr additive="base">
                                        <p:cTn id="58" dur="750" fill="hold"/>
                                        <p:tgtEl>
                                          <p:spTgt spid="36"/>
                                        </p:tgtEl>
                                        <p:attrNameLst>
                                          <p:attrName>ppt_y</p:attrName>
                                        </p:attrNameLst>
                                      </p:cBhvr>
                                      <p:tavLst>
                                        <p:tav tm="0">
                                          <p:val>
                                            <p:strVal val="1+#ppt_h/2"/>
                                          </p:val>
                                        </p:tav>
                                        <p:tav tm="100000">
                                          <p:val>
                                            <p:strVal val="#ppt_y"/>
                                          </p:val>
                                        </p:tav>
                                      </p:tavLst>
                                    </p:anim>
                                  </p:childTnLst>
                                </p:cTn>
                              </p:par>
                              <p:par>
                                <p:cTn id="59" presetID="2" presetClass="entr" presetSubtype="1" decel="100000" fill="hold" grpId="0" nodeType="withEffect">
                                  <p:stCondLst>
                                    <p:cond delay="250"/>
                                  </p:stCondLst>
                                  <p:childTnLst>
                                    <p:set>
                                      <p:cBhvr>
                                        <p:cTn id="60" dur="1" fill="hold">
                                          <p:stCondLst>
                                            <p:cond delay="0"/>
                                          </p:stCondLst>
                                        </p:cTn>
                                        <p:tgtEl>
                                          <p:spTgt spid="37">
                                            <p:txEl>
                                              <p:pRg st="0" end="0"/>
                                            </p:txEl>
                                          </p:spTgt>
                                        </p:tgtEl>
                                        <p:attrNameLst>
                                          <p:attrName>style.visibility</p:attrName>
                                        </p:attrNameLst>
                                      </p:cBhvr>
                                      <p:to>
                                        <p:strVal val="visible"/>
                                      </p:to>
                                    </p:set>
                                    <p:anim calcmode="lin" valueType="num">
                                      <p:cBhvr additive="base">
                                        <p:cTn id="6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1" decel="100000" fill="hold" grpId="0" nodeType="withEffect">
                                  <p:stCondLst>
                                    <p:cond delay="250"/>
                                  </p:stCondLst>
                                  <p:childTnLst>
                                    <p:set>
                                      <p:cBhvr>
                                        <p:cTn id="64" dur="1" fill="hold">
                                          <p:stCondLst>
                                            <p:cond delay="0"/>
                                          </p:stCondLst>
                                        </p:cTn>
                                        <p:tgtEl>
                                          <p:spTgt spid="38">
                                            <p:txEl>
                                              <p:pRg st="0" end="0"/>
                                            </p:txEl>
                                          </p:spTgt>
                                        </p:tgtEl>
                                        <p:attrNameLst>
                                          <p:attrName>style.visibility</p:attrName>
                                        </p:attrNameLst>
                                      </p:cBhvr>
                                      <p:to>
                                        <p:strVal val="visible"/>
                                      </p:to>
                                    </p:set>
                                    <p:anim calcmode="lin" valueType="num">
                                      <p:cBhvr additive="base">
                                        <p:cTn id="65" dur="75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66" dur="750" fill="hold"/>
                                        <p:tgtEl>
                                          <p:spTgt spid="38">
                                            <p:txEl>
                                              <p:pRg st="0" end="0"/>
                                            </p:txEl>
                                          </p:spTgt>
                                        </p:tgtEl>
                                        <p:attrNameLst>
                                          <p:attrName>ppt_y</p:attrName>
                                        </p:attrNameLst>
                                      </p:cBhvr>
                                      <p:tavLst>
                                        <p:tav tm="0">
                                          <p:val>
                                            <p:strVal val="0-#ppt_h/2"/>
                                          </p:val>
                                        </p:tav>
                                        <p:tav tm="100000">
                                          <p:val>
                                            <p:strVal val="#ppt_y"/>
                                          </p:val>
                                        </p:tav>
                                      </p:tavLst>
                                    </p:anim>
                                  </p:childTnLst>
                                </p:cTn>
                              </p:par>
                            </p:childTnLst>
                          </p:cTn>
                        </p:par>
                        <p:par>
                          <p:cTn id="67" fill="hold">
                            <p:stCondLst>
                              <p:cond delay="2550"/>
                            </p:stCondLst>
                            <p:childTnLst>
                              <p:par>
                                <p:cTn id="68" presetID="22" presetClass="entr" presetSubtype="8" fill="hold" grpId="0" nodeType="afterEffect">
                                  <p:stCondLst>
                                    <p:cond delay="0"/>
                                  </p:stCondLst>
                                  <p:childTnLst>
                                    <p:set>
                                      <p:cBhvr>
                                        <p:cTn id="69" dur="1" fill="hold">
                                          <p:stCondLst>
                                            <p:cond delay="0"/>
                                          </p:stCondLst>
                                        </p:cTn>
                                        <p:tgtEl>
                                          <p:spTgt spid="39">
                                            <p:txEl>
                                              <p:pRg st="0" end="0"/>
                                            </p:txEl>
                                          </p:spTgt>
                                        </p:tgtEl>
                                        <p:attrNameLst>
                                          <p:attrName>style.visibility</p:attrName>
                                        </p:attrNameLst>
                                      </p:cBhvr>
                                      <p:to>
                                        <p:strVal val="visible"/>
                                      </p:to>
                                    </p:set>
                                    <p:animEffect transition="in" filter="wipe(left)">
                                      <p:cBhvr>
                                        <p:cTn id="70" dur="500"/>
                                        <p:tgtEl>
                                          <p:spTgt spid="39">
                                            <p:txEl>
                                              <p:pRg st="0" end="0"/>
                                            </p:txEl>
                                          </p:spTgt>
                                        </p:tgtEl>
                                      </p:cBhvr>
                                    </p:animEffect>
                                  </p:childTnLst>
                                </p:cTn>
                              </p:par>
                              <p:par>
                                <p:cTn id="71" presetID="22" presetClass="entr" presetSubtype="8" fill="hold" grpId="0" nodeType="withEffect">
                                  <p:stCondLst>
                                    <p:cond delay="100"/>
                                  </p:stCondLst>
                                  <p:childTnLst>
                                    <p:set>
                                      <p:cBhvr>
                                        <p:cTn id="72" dur="1" fill="hold">
                                          <p:stCondLst>
                                            <p:cond delay="0"/>
                                          </p:stCondLst>
                                        </p:cTn>
                                        <p:tgtEl>
                                          <p:spTgt spid="40">
                                            <p:txEl>
                                              <p:pRg st="0" end="0"/>
                                            </p:txEl>
                                          </p:spTgt>
                                        </p:tgtEl>
                                        <p:attrNameLst>
                                          <p:attrName>style.visibility</p:attrName>
                                        </p:attrNameLst>
                                      </p:cBhvr>
                                      <p:to>
                                        <p:strVal val="visible"/>
                                      </p:to>
                                    </p:set>
                                    <p:animEffect transition="in" filter="wipe(left)">
                                      <p:cBhvr>
                                        <p:cTn id="73" dur="500"/>
                                        <p:tgtEl>
                                          <p:spTgt spid="40">
                                            <p:txEl>
                                              <p:pRg st="0" end="0"/>
                                            </p:txEl>
                                          </p:spTgt>
                                        </p:tgtEl>
                                      </p:cBhvr>
                                    </p:animEffect>
                                  </p:childTnLst>
                                </p:cTn>
                              </p:par>
                              <p:par>
                                <p:cTn id="74" presetID="22" presetClass="entr" presetSubtype="8" fill="hold" grpId="0" nodeType="withEffect">
                                  <p:stCondLst>
                                    <p:cond delay="200"/>
                                  </p:stCondLst>
                                  <p:childTnLst>
                                    <p:set>
                                      <p:cBhvr>
                                        <p:cTn id="75" dur="1" fill="hold">
                                          <p:stCondLst>
                                            <p:cond delay="0"/>
                                          </p:stCondLst>
                                        </p:cTn>
                                        <p:tgtEl>
                                          <p:spTgt spid="41">
                                            <p:txEl>
                                              <p:pRg st="0" end="0"/>
                                            </p:txEl>
                                          </p:spTgt>
                                        </p:tgtEl>
                                        <p:attrNameLst>
                                          <p:attrName>style.visibility</p:attrName>
                                        </p:attrNameLst>
                                      </p:cBhvr>
                                      <p:to>
                                        <p:strVal val="visible"/>
                                      </p:to>
                                    </p:set>
                                    <p:animEffect transition="in" filter="wipe(left)">
                                      <p:cBhvr>
                                        <p:cTn id="76" dur="500"/>
                                        <p:tgtEl>
                                          <p:spTgt spid="41">
                                            <p:txEl>
                                              <p:pRg st="0" end="0"/>
                                            </p:txEl>
                                          </p:spTgt>
                                        </p:tgtEl>
                                      </p:cBhvr>
                                    </p:animEffect>
                                  </p:childTnLst>
                                </p:cTn>
                              </p:par>
                              <p:par>
                                <p:cTn id="77" presetID="22" presetClass="entr" presetSubtype="8" fill="hold" grpId="0" nodeType="withEffect">
                                  <p:stCondLst>
                                    <p:cond delay="300"/>
                                  </p:stCondLst>
                                  <p:childTnLst>
                                    <p:set>
                                      <p:cBhvr>
                                        <p:cTn id="78" dur="1" fill="hold">
                                          <p:stCondLst>
                                            <p:cond delay="0"/>
                                          </p:stCondLst>
                                        </p:cTn>
                                        <p:tgtEl>
                                          <p:spTgt spid="42">
                                            <p:txEl>
                                              <p:pRg st="0" end="0"/>
                                            </p:txEl>
                                          </p:spTgt>
                                        </p:tgtEl>
                                        <p:attrNameLst>
                                          <p:attrName>style.visibility</p:attrName>
                                        </p:attrNameLst>
                                      </p:cBhvr>
                                      <p:to>
                                        <p:strVal val="visible"/>
                                      </p:to>
                                    </p:set>
                                    <p:animEffect transition="in" filter="wipe(left)">
                                      <p:cBhvr>
                                        <p:cTn id="79" dur="500"/>
                                        <p:tgtEl>
                                          <p:spTgt spid="42">
                                            <p:txEl>
                                              <p:pRg st="0" end="0"/>
                                            </p:txEl>
                                          </p:spTgt>
                                        </p:tgtEl>
                                      </p:cBhvr>
                                    </p:animEffect>
                                  </p:childTnLst>
                                </p:cTn>
                              </p:par>
                            </p:childTnLst>
                          </p:cTn>
                        </p:par>
                        <p:par>
                          <p:cTn id="80" fill="hold">
                            <p:stCondLst>
                              <p:cond delay="3350"/>
                            </p:stCondLst>
                            <p:childTnLst>
                              <p:par>
                                <p:cTn id="81" presetID="2" presetClass="entr" presetSubtype="1" decel="100000" fill="hold" grpId="0" nodeType="afterEffect">
                                  <p:stCondLst>
                                    <p:cond delay="250"/>
                                  </p:stCondLst>
                                  <p:childTnLst>
                                    <p:set>
                                      <p:cBhvr>
                                        <p:cTn id="82" dur="1" fill="hold">
                                          <p:stCondLst>
                                            <p:cond delay="0"/>
                                          </p:stCondLst>
                                        </p:cTn>
                                        <p:tgtEl>
                                          <p:spTgt spid="43"/>
                                        </p:tgtEl>
                                        <p:attrNameLst>
                                          <p:attrName>style.visibility</p:attrName>
                                        </p:attrNameLst>
                                      </p:cBhvr>
                                      <p:to>
                                        <p:strVal val="visible"/>
                                      </p:to>
                                    </p:set>
                                    <p:anim calcmode="lin" valueType="num">
                                      <p:cBhvr additive="base">
                                        <p:cTn id="83" dur="750" fill="hold"/>
                                        <p:tgtEl>
                                          <p:spTgt spid="43"/>
                                        </p:tgtEl>
                                        <p:attrNameLst>
                                          <p:attrName>ppt_x</p:attrName>
                                        </p:attrNameLst>
                                      </p:cBhvr>
                                      <p:tavLst>
                                        <p:tav tm="0">
                                          <p:val>
                                            <p:strVal val="#ppt_x"/>
                                          </p:val>
                                        </p:tav>
                                        <p:tav tm="100000">
                                          <p:val>
                                            <p:strVal val="#ppt_x"/>
                                          </p:val>
                                        </p:tav>
                                      </p:tavLst>
                                    </p:anim>
                                    <p:anim calcmode="lin" valueType="num">
                                      <p:cBhvr additive="base">
                                        <p:cTn id="84" dur="750" fill="hold"/>
                                        <p:tgtEl>
                                          <p:spTgt spid="43"/>
                                        </p:tgtEl>
                                        <p:attrNameLst>
                                          <p:attrName>ppt_y</p:attrName>
                                        </p:attrNameLst>
                                      </p:cBhvr>
                                      <p:tavLst>
                                        <p:tav tm="0">
                                          <p:val>
                                            <p:strVal val="0-#ppt_h/2"/>
                                          </p:val>
                                        </p:tav>
                                        <p:tav tm="100000">
                                          <p:val>
                                            <p:strVal val="#ppt_y"/>
                                          </p:val>
                                        </p:tav>
                                      </p:tavLst>
                                    </p:anim>
                                  </p:childTnLst>
                                </p:cTn>
                              </p:par>
                              <p:par>
                                <p:cTn id="85" presetID="2" presetClass="entr" presetSubtype="1" decel="100000" fill="hold" grpId="0" nodeType="withEffect">
                                  <p:stCondLst>
                                    <p:cond delay="25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750" fill="hold"/>
                                        <p:tgtEl>
                                          <p:spTgt spid="44"/>
                                        </p:tgtEl>
                                        <p:attrNameLst>
                                          <p:attrName>ppt_x</p:attrName>
                                        </p:attrNameLst>
                                      </p:cBhvr>
                                      <p:tavLst>
                                        <p:tav tm="0">
                                          <p:val>
                                            <p:strVal val="#ppt_x"/>
                                          </p:val>
                                        </p:tav>
                                        <p:tav tm="100000">
                                          <p:val>
                                            <p:strVal val="#ppt_x"/>
                                          </p:val>
                                        </p:tav>
                                      </p:tavLst>
                                    </p:anim>
                                    <p:anim calcmode="lin" valueType="num">
                                      <p:cBhvr additive="base">
                                        <p:cTn id="88" dur="750" fill="hold"/>
                                        <p:tgtEl>
                                          <p:spTgt spid="44"/>
                                        </p:tgtEl>
                                        <p:attrNameLst>
                                          <p:attrName>ppt_y</p:attrName>
                                        </p:attrNameLst>
                                      </p:cBhvr>
                                      <p:tavLst>
                                        <p:tav tm="0">
                                          <p:val>
                                            <p:strVal val="0-#ppt_h/2"/>
                                          </p:val>
                                        </p:tav>
                                        <p:tav tm="100000">
                                          <p:val>
                                            <p:strVal val="#ppt_y"/>
                                          </p:val>
                                        </p:tav>
                                      </p:tavLst>
                                    </p:anim>
                                  </p:childTnLst>
                                </p:cTn>
                              </p:par>
                              <p:par>
                                <p:cTn id="89" presetID="2" presetClass="entr" presetSubtype="1" decel="100000" fill="hold" grpId="0" nodeType="withEffect">
                                  <p:stCondLst>
                                    <p:cond delay="250"/>
                                  </p:stCondLst>
                                  <p:childTnLst>
                                    <p:set>
                                      <p:cBhvr>
                                        <p:cTn id="90" dur="1" fill="hold">
                                          <p:stCondLst>
                                            <p:cond delay="0"/>
                                          </p:stCondLst>
                                        </p:cTn>
                                        <p:tgtEl>
                                          <p:spTgt spid="45"/>
                                        </p:tgtEl>
                                        <p:attrNameLst>
                                          <p:attrName>style.visibility</p:attrName>
                                        </p:attrNameLst>
                                      </p:cBhvr>
                                      <p:to>
                                        <p:strVal val="visible"/>
                                      </p:to>
                                    </p:set>
                                    <p:anim calcmode="lin" valueType="num">
                                      <p:cBhvr additive="base">
                                        <p:cTn id="91" dur="750" fill="hold"/>
                                        <p:tgtEl>
                                          <p:spTgt spid="45"/>
                                        </p:tgtEl>
                                        <p:attrNameLst>
                                          <p:attrName>ppt_x</p:attrName>
                                        </p:attrNameLst>
                                      </p:cBhvr>
                                      <p:tavLst>
                                        <p:tav tm="0">
                                          <p:val>
                                            <p:strVal val="#ppt_x"/>
                                          </p:val>
                                        </p:tav>
                                        <p:tav tm="100000">
                                          <p:val>
                                            <p:strVal val="#ppt_x"/>
                                          </p:val>
                                        </p:tav>
                                      </p:tavLst>
                                    </p:anim>
                                    <p:anim calcmode="lin" valueType="num">
                                      <p:cBhvr additive="base">
                                        <p:cTn id="92" dur="750" fill="hold"/>
                                        <p:tgtEl>
                                          <p:spTgt spid="45"/>
                                        </p:tgtEl>
                                        <p:attrNameLst>
                                          <p:attrName>ppt_y</p:attrName>
                                        </p:attrNameLst>
                                      </p:cBhvr>
                                      <p:tavLst>
                                        <p:tav tm="0">
                                          <p:val>
                                            <p:strVal val="0-#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6"/>
                                        </p:tgtEl>
                                        <p:attrNameLst>
                                          <p:attrName>style.visibility</p:attrName>
                                        </p:attrNameLst>
                                      </p:cBhvr>
                                      <p:to>
                                        <p:strVal val="visible"/>
                                      </p:to>
                                    </p:set>
                                    <p:anim calcmode="lin" valueType="num">
                                      <p:cBhvr additive="base">
                                        <p:cTn id="95" dur="750" fill="hold"/>
                                        <p:tgtEl>
                                          <p:spTgt spid="46"/>
                                        </p:tgtEl>
                                        <p:attrNameLst>
                                          <p:attrName>ppt_x</p:attrName>
                                        </p:attrNameLst>
                                      </p:cBhvr>
                                      <p:tavLst>
                                        <p:tav tm="0">
                                          <p:val>
                                            <p:strVal val="#ppt_x"/>
                                          </p:val>
                                        </p:tav>
                                        <p:tav tm="100000">
                                          <p:val>
                                            <p:strVal val="#ppt_x"/>
                                          </p:val>
                                        </p:tav>
                                      </p:tavLst>
                                    </p:anim>
                                    <p:anim calcmode="lin" valueType="num">
                                      <p:cBhvr additive="base">
                                        <p:cTn id="96" dur="750" fill="hold"/>
                                        <p:tgtEl>
                                          <p:spTgt spid="46"/>
                                        </p:tgtEl>
                                        <p:attrNameLst>
                                          <p:attrName>ppt_y</p:attrName>
                                        </p:attrNameLst>
                                      </p:cBhvr>
                                      <p:tavLst>
                                        <p:tav tm="0">
                                          <p:val>
                                            <p:strVal val="1+#ppt_h/2"/>
                                          </p:val>
                                        </p:tav>
                                        <p:tav tm="100000">
                                          <p:val>
                                            <p:strVal val="#ppt_y"/>
                                          </p:val>
                                        </p:tav>
                                      </p:tavLst>
                                    </p:anim>
                                  </p:childTnLst>
                                </p:cTn>
                              </p:par>
                              <p:par>
                                <p:cTn id="97" presetID="2" presetClass="entr" presetSubtype="1" decel="100000" fill="hold" grpId="0" nodeType="withEffect">
                                  <p:stCondLst>
                                    <p:cond delay="250"/>
                                  </p:stCondLst>
                                  <p:childTnLst>
                                    <p:set>
                                      <p:cBhvr>
                                        <p:cTn id="98" dur="1" fill="hold">
                                          <p:stCondLst>
                                            <p:cond delay="0"/>
                                          </p:stCondLst>
                                        </p:cTn>
                                        <p:tgtEl>
                                          <p:spTgt spid="47">
                                            <p:txEl>
                                              <p:pRg st="0" end="0"/>
                                            </p:txEl>
                                          </p:spTgt>
                                        </p:tgtEl>
                                        <p:attrNameLst>
                                          <p:attrName>style.visibility</p:attrName>
                                        </p:attrNameLst>
                                      </p:cBhvr>
                                      <p:to>
                                        <p:strVal val="visible"/>
                                      </p:to>
                                    </p:set>
                                    <p:anim calcmode="lin" valueType="num">
                                      <p:cBhvr additive="base">
                                        <p:cTn id="99" dur="75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100" dur="750" fill="hold"/>
                                        <p:tgtEl>
                                          <p:spTgt spid="47">
                                            <p:txEl>
                                              <p:pRg st="0" end="0"/>
                                            </p:txEl>
                                          </p:spTgt>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250"/>
                                  </p:stCondLst>
                                  <p:childTnLst>
                                    <p:set>
                                      <p:cBhvr>
                                        <p:cTn id="102" dur="1" fill="hold">
                                          <p:stCondLst>
                                            <p:cond delay="0"/>
                                          </p:stCondLst>
                                        </p:cTn>
                                        <p:tgtEl>
                                          <p:spTgt spid="48">
                                            <p:txEl>
                                              <p:pRg st="0" end="0"/>
                                            </p:txEl>
                                          </p:spTgt>
                                        </p:tgtEl>
                                        <p:attrNameLst>
                                          <p:attrName>style.visibility</p:attrName>
                                        </p:attrNameLst>
                                      </p:cBhvr>
                                      <p:to>
                                        <p:strVal val="visible"/>
                                      </p:to>
                                    </p:set>
                                    <p:anim calcmode="lin" valueType="num">
                                      <p:cBhvr additive="base">
                                        <p:cTn id="103" dur="75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04" dur="750" fill="hold"/>
                                        <p:tgtEl>
                                          <p:spTgt spid="48">
                                            <p:txEl>
                                              <p:pRg st="0" end="0"/>
                                            </p:txEl>
                                          </p:spTgt>
                                        </p:tgtEl>
                                        <p:attrNameLst>
                                          <p:attrName>ppt_y</p:attrName>
                                        </p:attrNameLst>
                                      </p:cBhvr>
                                      <p:tavLst>
                                        <p:tav tm="0">
                                          <p:val>
                                            <p:strVal val="0-#ppt_h/2"/>
                                          </p:val>
                                        </p:tav>
                                        <p:tav tm="100000">
                                          <p:val>
                                            <p:strVal val="#ppt_y"/>
                                          </p:val>
                                        </p:tav>
                                      </p:tavLst>
                                    </p:anim>
                                  </p:childTnLst>
                                </p:cTn>
                              </p:par>
                            </p:childTnLst>
                          </p:cTn>
                        </p:par>
                        <p:par>
                          <p:cTn id="105" fill="hold">
                            <p:stCondLst>
                              <p:cond delay="4350"/>
                            </p:stCondLst>
                            <p:childTnLst>
                              <p:par>
                                <p:cTn id="106" presetID="22" presetClass="entr" presetSubtype="8" fill="hold" grpId="0" nodeType="afterEffect">
                                  <p:stCondLst>
                                    <p:cond delay="0"/>
                                  </p:stCondLst>
                                  <p:childTnLst>
                                    <p:set>
                                      <p:cBhvr>
                                        <p:cTn id="107" dur="1" fill="hold">
                                          <p:stCondLst>
                                            <p:cond delay="0"/>
                                          </p:stCondLst>
                                        </p:cTn>
                                        <p:tgtEl>
                                          <p:spTgt spid="49">
                                            <p:txEl>
                                              <p:pRg st="0" end="0"/>
                                            </p:txEl>
                                          </p:spTgt>
                                        </p:tgtEl>
                                        <p:attrNameLst>
                                          <p:attrName>style.visibility</p:attrName>
                                        </p:attrNameLst>
                                      </p:cBhvr>
                                      <p:to>
                                        <p:strVal val="visible"/>
                                      </p:to>
                                    </p:set>
                                    <p:animEffect transition="in" filter="wipe(left)">
                                      <p:cBhvr>
                                        <p:cTn id="108" dur="500"/>
                                        <p:tgtEl>
                                          <p:spTgt spid="49">
                                            <p:txEl>
                                              <p:pRg st="0" end="0"/>
                                            </p:txEl>
                                          </p:spTgt>
                                        </p:tgtEl>
                                      </p:cBhvr>
                                    </p:animEffect>
                                  </p:childTnLst>
                                </p:cTn>
                              </p:par>
                              <p:par>
                                <p:cTn id="109" presetID="22" presetClass="entr" presetSubtype="8" fill="hold" grpId="0" nodeType="withEffect">
                                  <p:stCondLst>
                                    <p:cond delay="100"/>
                                  </p:stCondLst>
                                  <p:childTnLst>
                                    <p:set>
                                      <p:cBhvr>
                                        <p:cTn id="110" dur="1" fill="hold">
                                          <p:stCondLst>
                                            <p:cond delay="0"/>
                                          </p:stCondLst>
                                        </p:cTn>
                                        <p:tgtEl>
                                          <p:spTgt spid="50">
                                            <p:txEl>
                                              <p:pRg st="0" end="0"/>
                                            </p:txEl>
                                          </p:spTgt>
                                        </p:tgtEl>
                                        <p:attrNameLst>
                                          <p:attrName>style.visibility</p:attrName>
                                        </p:attrNameLst>
                                      </p:cBhvr>
                                      <p:to>
                                        <p:strVal val="visible"/>
                                      </p:to>
                                    </p:set>
                                    <p:animEffect transition="in" filter="wipe(left)">
                                      <p:cBhvr>
                                        <p:cTn id="111" dur="500"/>
                                        <p:tgtEl>
                                          <p:spTgt spid="50">
                                            <p:txEl>
                                              <p:pRg st="0" end="0"/>
                                            </p:txEl>
                                          </p:spTgt>
                                        </p:tgtEl>
                                      </p:cBhvr>
                                    </p:animEffect>
                                  </p:childTnLst>
                                </p:cTn>
                              </p:par>
                              <p:par>
                                <p:cTn id="112" presetID="22" presetClass="entr" presetSubtype="8" fill="hold" grpId="0" nodeType="withEffect">
                                  <p:stCondLst>
                                    <p:cond delay="200"/>
                                  </p:stCondLst>
                                  <p:childTnLst>
                                    <p:set>
                                      <p:cBhvr>
                                        <p:cTn id="113" dur="1" fill="hold">
                                          <p:stCondLst>
                                            <p:cond delay="0"/>
                                          </p:stCondLst>
                                        </p:cTn>
                                        <p:tgtEl>
                                          <p:spTgt spid="51">
                                            <p:txEl>
                                              <p:pRg st="0" end="0"/>
                                            </p:txEl>
                                          </p:spTgt>
                                        </p:tgtEl>
                                        <p:attrNameLst>
                                          <p:attrName>style.visibility</p:attrName>
                                        </p:attrNameLst>
                                      </p:cBhvr>
                                      <p:to>
                                        <p:strVal val="visible"/>
                                      </p:to>
                                    </p:set>
                                    <p:animEffect transition="in" filter="wipe(left)">
                                      <p:cBhvr>
                                        <p:cTn id="114" dur="500"/>
                                        <p:tgtEl>
                                          <p:spTgt spid="51">
                                            <p:txEl>
                                              <p:pRg st="0" end="0"/>
                                            </p:txEl>
                                          </p:spTgt>
                                        </p:tgtEl>
                                      </p:cBhvr>
                                    </p:animEffect>
                                  </p:childTnLst>
                                </p:cTn>
                              </p:par>
                              <p:par>
                                <p:cTn id="115" presetID="22" presetClass="entr" presetSubtype="8" fill="hold" grpId="0" nodeType="withEffect">
                                  <p:stCondLst>
                                    <p:cond delay="300"/>
                                  </p:stCondLst>
                                  <p:childTnLst>
                                    <p:set>
                                      <p:cBhvr>
                                        <p:cTn id="116" dur="1" fill="hold">
                                          <p:stCondLst>
                                            <p:cond delay="0"/>
                                          </p:stCondLst>
                                        </p:cTn>
                                        <p:tgtEl>
                                          <p:spTgt spid="52">
                                            <p:txEl>
                                              <p:pRg st="0" end="0"/>
                                            </p:txEl>
                                          </p:spTgt>
                                        </p:tgtEl>
                                        <p:attrNameLst>
                                          <p:attrName>style.visibility</p:attrName>
                                        </p:attrNameLst>
                                      </p:cBhvr>
                                      <p:to>
                                        <p:strVal val="visible"/>
                                      </p:to>
                                    </p:set>
                                    <p:animEffect transition="in" filter="wipe(left)">
                                      <p:cBhvr>
                                        <p:cTn id="117" dur="500"/>
                                        <p:tgtEl>
                                          <p:spTgt spid="52">
                                            <p:txEl>
                                              <p:pRg st="0" end="0"/>
                                            </p:txEl>
                                          </p:spTgt>
                                        </p:tgtEl>
                                      </p:cBhvr>
                                    </p:animEffect>
                                  </p:childTnLst>
                                </p:cTn>
                              </p:par>
                            </p:childTnLst>
                          </p:cTn>
                        </p:par>
                        <p:par>
                          <p:cTn id="118" fill="hold">
                            <p:stCondLst>
                              <p:cond delay="5150"/>
                            </p:stCondLst>
                            <p:childTnLst>
                              <p:par>
                                <p:cTn id="119" presetID="22" presetClass="entr" presetSubtype="8" fill="hold" grpId="0" nodeType="afterEffect">
                                  <p:stCondLst>
                                    <p:cond delay="0"/>
                                  </p:stCondLst>
                                  <p:childTnLst>
                                    <p:set>
                                      <p:cBhvr>
                                        <p:cTn id="120" dur="1" fill="hold">
                                          <p:stCondLst>
                                            <p:cond delay="0"/>
                                          </p:stCondLst>
                                        </p:cTn>
                                        <p:tgtEl>
                                          <p:spTgt spid="23"/>
                                        </p:tgtEl>
                                        <p:attrNameLst>
                                          <p:attrName>style.visibility</p:attrName>
                                        </p:attrNameLst>
                                      </p:cBhvr>
                                      <p:to>
                                        <p:strVal val="visible"/>
                                      </p:to>
                                    </p:set>
                                    <p:animEffect transition="in" filter="wipe(left)">
                                      <p:cBhvr>
                                        <p:cTn id="12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animBg="1"/>
      <p:bldP spid="27" grpId="0" animBg="1"/>
      <p:bldP spid="28" grpId="0" animBg="1"/>
      <p:bldP spid="29" grpId="0" build="p">
        <p:tmplLst>
          <p:tmpl lvl="1">
            <p:tnLst>
              <p:par>
                <p:cTn presetID="2" presetClass="entr" presetSubtype="1"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ppt_x"/>
                          </p:val>
                        </p:tav>
                        <p:tav tm="100000">
                          <p:val>
                            <p:strVal val="#ppt_x"/>
                          </p:val>
                        </p:tav>
                      </p:tavLst>
                    </p:anim>
                    <p:anim calcmode="lin" valueType="num">
                      <p:cBhvr additive="base">
                        <p:cTn dur="750" fill="hold"/>
                        <p:tgtEl>
                          <p:spTgt spid="29"/>
                        </p:tgtEl>
                        <p:attrNameLst>
                          <p:attrName>ppt_y</p:attrName>
                        </p:attrNameLst>
                      </p:cBhvr>
                      <p:tavLst>
                        <p:tav tm="0">
                          <p:val>
                            <p:strVal val="0-#ppt_h/2"/>
                          </p:val>
                        </p:tav>
                        <p:tav tm="100000">
                          <p:val>
                            <p:strVal val="#ppt_y"/>
                          </p:val>
                        </p:tav>
                      </p:tavLst>
                    </p:anim>
                  </p:childTnLst>
                </p:cTn>
              </p:par>
            </p:tnLst>
          </p:tmpl>
        </p:tmplLst>
      </p:bldP>
      <p:bldP spid="6" grpId="0" build="p">
        <p:tmplLst>
          <p:tmpl lvl="1">
            <p:tnLst>
              <p:par>
                <p:cTn presetID="2" presetClass="entr" presetSubtype="1" decel="100000"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ppt_x"/>
                          </p:val>
                        </p:tav>
                        <p:tav tm="100000">
                          <p:val>
                            <p:strVal val="#ppt_x"/>
                          </p:val>
                        </p:tav>
                      </p:tavLst>
                    </p:anim>
                    <p:anim calcmode="lin" valueType="num">
                      <p:cBhvr additive="base">
                        <p:cTn dur="750" fill="hold"/>
                        <p:tgtEl>
                          <p:spTgt spid="6"/>
                        </p:tgtEl>
                        <p:attrNameLst>
                          <p:attrName>ppt_y</p:attrName>
                        </p:attrNameLst>
                      </p:cBhvr>
                      <p:tavLst>
                        <p:tav tm="0">
                          <p:val>
                            <p:strVal val="0-#ppt_h/2"/>
                          </p:val>
                        </p:tav>
                        <p:tav tm="100000">
                          <p:val>
                            <p:strVal val="#ppt_y"/>
                          </p:val>
                        </p:tav>
                      </p:tavLst>
                    </p:anim>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30" grpId="0" build="p">
        <p:tmplLst>
          <p:tmpl lvl="1">
            <p:tnLst>
              <p:par>
                <p:cTn presetID="22" presetClass="entr" presetSubtype="8" fill="hold" nodeType="withEffect">
                  <p:stCondLst>
                    <p:cond delay="10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build="p">
        <p:tmplLst>
          <p:tmpl lvl="1">
            <p:tnLst>
              <p:par>
                <p:cTn presetID="22" presetClass="entr" presetSubtype="8" fill="hold" nodeType="withEffect">
                  <p:stCondLst>
                    <p:cond delay="20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2" presetClass="entr" presetSubtype="8" fill="hold" nodeType="withEffect">
                  <p:stCondLst>
                    <p:cond delay="30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animBg="1"/>
      <p:bldP spid="34" grpId="0" animBg="1"/>
      <p:bldP spid="35" grpId="0" animBg="1"/>
      <p:bldP spid="36" grpId="0" animBg="1"/>
      <p:bldP spid="37" grpId="0" build="p">
        <p:tmplLst>
          <p:tmpl lvl="1">
            <p:tnLst>
              <p:par>
                <p:cTn presetID="2" presetClass="entr" presetSubtype="1" decel="100000"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1" decel="100000" fill="hold" nodeType="withEffect">
                  <p:stCondLst>
                    <p:cond delay="25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ppt_x"/>
                          </p:val>
                        </p:tav>
                        <p:tav tm="100000">
                          <p:val>
                            <p:strVal val="#ppt_x"/>
                          </p:val>
                        </p:tav>
                      </p:tavLst>
                    </p:anim>
                    <p:anim calcmode="lin" valueType="num">
                      <p:cBhvr additive="base">
                        <p:cTn dur="750" fill="hold"/>
                        <p:tgtEl>
                          <p:spTgt spid="38"/>
                        </p:tgtEl>
                        <p:attrNameLst>
                          <p:attrName>ppt_y</p:attrName>
                        </p:attrNameLst>
                      </p:cBhvr>
                      <p:tavLst>
                        <p:tav tm="0">
                          <p:val>
                            <p:strVal val="0-#ppt_h/2"/>
                          </p:val>
                        </p:tav>
                        <p:tav tm="100000">
                          <p:val>
                            <p:strVal val="#ppt_y"/>
                          </p:val>
                        </p:tav>
                      </p:tavLst>
                    </p:anim>
                  </p:childTnLst>
                </p:cTn>
              </p:par>
            </p:tnLst>
          </p:tmpl>
        </p:tmplLst>
      </p:bldP>
      <p:bldP spid="39" grpId="0" build="p">
        <p:tmplLst>
          <p:tmpl lvl="1">
            <p:tnLst>
              <p:par>
                <p:cTn presetID="22" presetClass="entr" presetSubtype="8"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wipe(left)">
                      <p:cBhvr>
                        <p:cTn dur="500"/>
                        <p:tgtEl>
                          <p:spTgt spid="39"/>
                        </p:tgtEl>
                      </p:cBhvr>
                    </p:animEffect>
                  </p:childTnLst>
                </p:cTn>
              </p:par>
            </p:tnLst>
          </p:tmpl>
        </p:tmplLst>
      </p:bldP>
      <p:bldP spid="40" grpId="0" build="p">
        <p:tmplLst>
          <p:tmpl lvl="1">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1" grpId="0" build="p">
        <p:tmplLst>
          <p:tmpl lvl="1">
            <p:tnLst>
              <p:par>
                <p:cTn presetID="22" presetClass="entr" presetSubtype="8"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2" presetClass="entr" presetSubtype="8" fill="hold" nodeType="withEffect">
                  <p:stCondLst>
                    <p:cond delay="300"/>
                  </p:stCondLst>
                  <p:childTnLst>
                    <p:set>
                      <p:cBhvr>
                        <p:cTn dur="1" fill="hold">
                          <p:stCondLst>
                            <p:cond delay="0"/>
                          </p:stCondLst>
                        </p:cTn>
                        <p:tgtEl>
                          <p:spTgt spid="42"/>
                        </p:tgtEl>
                        <p:attrNameLst>
                          <p:attrName>style.visibility</p:attrName>
                        </p:attrNameLst>
                      </p:cBhvr>
                      <p:to>
                        <p:strVal val="visible"/>
                      </p:to>
                    </p:set>
                    <p:animEffect transition="in" filter="wipe(left)">
                      <p:cBhvr>
                        <p:cTn dur="500"/>
                        <p:tgtEl>
                          <p:spTgt spid="42"/>
                        </p:tgtEl>
                      </p:cBhvr>
                    </p:animEffect>
                  </p:childTnLst>
                </p:cTn>
              </p:par>
            </p:tnLst>
          </p:tmpl>
        </p:tmplLst>
      </p:bldP>
      <p:bldP spid="43" grpId="0" animBg="1"/>
      <p:bldP spid="44" grpId="0" animBg="1"/>
      <p:bldP spid="45" grpId="0" animBg="1"/>
      <p:bldP spid="46" grpId="0" animBg="1"/>
      <p:bldP spid="47" grpId="0" build="p">
        <p:tmplLst>
          <p:tmpl lvl="1">
            <p:tnLst>
              <p:par>
                <p:cTn presetID="2" presetClass="entr" presetSubtype="1" decel="10000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750" fill="hold"/>
                        <p:tgtEl>
                          <p:spTgt spid="47"/>
                        </p:tgtEl>
                        <p:attrNameLst>
                          <p:attrName>ppt_x</p:attrName>
                        </p:attrNameLst>
                      </p:cBhvr>
                      <p:tavLst>
                        <p:tav tm="0">
                          <p:val>
                            <p:strVal val="#ppt_x"/>
                          </p:val>
                        </p:tav>
                        <p:tav tm="100000">
                          <p:val>
                            <p:strVal val="#ppt_x"/>
                          </p:val>
                        </p:tav>
                      </p:tavLst>
                    </p:anim>
                    <p:anim calcmode="lin" valueType="num">
                      <p:cBhvr additive="base">
                        <p:cTn dur="750" fill="hold"/>
                        <p:tgtEl>
                          <p:spTgt spid="47"/>
                        </p:tgtEl>
                        <p:attrNameLst>
                          <p:attrName>ppt_y</p:attrName>
                        </p:attrNameLst>
                      </p:cBhvr>
                      <p:tavLst>
                        <p:tav tm="0">
                          <p:val>
                            <p:strVal val="0-#ppt_h/2"/>
                          </p:val>
                        </p:tav>
                        <p:tav tm="100000">
                          <p:val>
                            <p:strVal val="#ppt_y"/>
                          </p:val>
                        </p:tav>
                      </p:tavLst>
                    </p:anim>
                  </p:childTnLst>
                </p:cTn>
              </p:par>
            </p:tnLst>
          </p:tmpl>
        </p:tmplLst>
      </p:bldP>
      <p:bldP spid="48" grpId="0" build="p">
        <p:tmplLst>
          <p:tmpl lvl="1">
            <p:tnLst>
              <p:par>
                <p:cTn presetID="2" presetClass="entr" presetSubtype="1" decel="100000" fill="hold" nodeType="withEffect">
                  <p:stCondLst>
                    <p:cond delay="25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750" fill="hold"/>
                        <p:tgtEl>
                          <p:spTgt spid="48"/>
                        </p:tgtEl>
                        <p:attrNameLst>
                          <p:attrName>ppt_x</p:attrName>
                        </p:attrNameLst>
                      </p:cBhvr>
                      <p:tavLst>
                        <p:tav tm="0">
                          <p:val>
                            <p:strVal val="#ppt_x"/>
                          </p:val>
                        </p:tav>
                        <p:tav tm="100000">
                          <p:val>
                            <p:strVal val="#ppt_x"/>
                          </p:val>
                        </p:tav>
                      </p:tavLst>
                    </p:anim>
                    <p:anim calcmode="lin" valueType="num">
                      <p:cBhvr additive="base">
                        <p:cTn dur="750" fill="hold"/>
                        <p:tgtEl>
                          <p:spTgt spid="48"/>
                        </p:tgtEl>
                        <p:attrNameLst>
                          <p:attrName>ppt_y</p:attrName>
                        </p:attrNameLst>
                      </p:cBhvr>
                      <p:tavLst>
                        <p:tav tm="0">
                          <p:val>
                            <p:strVal val="0-#ppt_h/2"/>
                          </p:val>
                        </p:tav>
                        <p:tav tm="100000">
                          <p:val>
                            <p:strVal val="#ppt_y"/>
                          </p:val>
                        </p:tav>
                      </p:tavLst>
                    </p:anim>
                  </p:childTnLst>
                </p:cTn>
              </p:par>
            </p:tnLst>
          </p:tmpl>
        </p:tmplLst>
      </p:bldP>
      <p:bldP spid="49" grpId="0" build="p">
        <p:tmplLst>
          <p:tmpl lvl="1">
            <p:tnLst>
              <p:par>
                <p:cTn presetID="2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build="p">
        <p:tmplLst>
          <p:tmpl lvl="1">
            <p:tnLst>
              <p:par>
                <p:cTn presetID="22" presetClass="entr" presetSubtype="8" fill="hold" nodeType="withEffect">
                  <p:stCondLst>
                    <p:cond delay="10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51" grpId="0" build="p">
        <p:tmplLst>
          <p:tmpl lvl="1">
            <p:tnLst>
              <p:par>
                <p:cTn presetID="22" presetClass="entr" presetSubtype="8" fill="hold" nodeType="withEffect">
                  <p:stCondLst>
                    <p:cond delay="20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2" presetClass="entr" presetSubtype="8" fill="hold" nodeType="withEffect">
                  <p:stCondLst>
                    <p:cond delay="300"/>
                  </p:stCondLst>
                  <p:childTnLst>
                    <p:set>
                      <p:cBhvr>
                        <p:cTn dur="1" fill="hold">
                          <p:stCondLst>
                            <p:cond delay="0"/>
                          </p:stCondLst>
                        </p:cTn>
                        <p:tgtEl>
                          <p:spTgt spid="52"/>
                        </p:tgtEl>
                        <p:attrNameLst>
                          <p:attrName>style.visibility</p:attrName>
                        </p:attrNameLst>
                      </p:cBhvr>
                      <p:to>
                        <p:strVal val="visible"/>
                      </p:to>
                    </p:set>
                    <p:animEffect transition="in" filter="wipe(left)">
                      <p:cBhvr>
                        <p:cTn dur="500"/>
                        <p:tgtEl>
                          <p:spTgt spid="52"/>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Mobile Phone 2">
    <p:spTree>
      <p:nvGrpSpPr>
        <p:cNvPr id="1" name=""/>
        <p:cNvGrpSpPr/>
        <p:nvPr/>
      </p:nvGrpSpPr>
      <p:grpSpPr>
        <a:xfrm>
          <a:off x="0" y="0"/>
          <a:ext cx="0" cy="0"/>
          <a:chOff x="0" y="0"/>
          <a:chExt cx="0" cy="0"/>
        </a:xfrm>
      </p:grpSpPr>
      <p:grpSp>
        <p:nvGrpSpPr>
          <p:cNvPr id="19" name="グループ化 18"/>
          <p:cNvGrpSpPr/>
          <p:nvPr userDrawn="1"/>
        </p:nvGrpSpPr>
        <p:grpSpPr>
          <a:xfrm>
            <a:off x="-1" y="0"/>
            <a:ext cx="18287643" cy="7085913"/>
            <a:chOff x="-1" y="0"/>
            <a:chExt cx="18287643" cy="7085913"/>
          </a:xfrm>
        </p:grpSpPr>
        <p:sp>
          <p:nvSpPr>
            <p:cNvPr id="2" name="正方形/長方形 1"/>
            <p:cNvSpPr/>
            <p:nvPr userDrawn="1"/>
          </p:nvSpPr>
          <p:spPr bwMode="auto">
            <a:xfrm>
              <a:off x="-1" y="0"/>
              <a:ext cx="18287643" cy="5141913"/>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6" name="正方形/長方形 5"/>
            <p:cNvSpPr/>
            <p:nvPr userDrawn="1"/>
          </p:nvSpPr>
          <p:spPr bwMode="auto">
            <a:xfrm>
              <a:off x="0" y="5141913"/>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6" name="正方形/長方形 15"/>
            <p:cNvSpPr/>
            <p:nvPr userDrawn="1"/>
          </p:nvSpPr>
          <p:spPr bwMode="auto">
            <a:xfrm>
              <a:off x="648000" y="5789913"/>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7" name="正方形/長方形 16"/>
            <p:cNvSpPr/>
            <p:nvPr userDrawn="1"/>
          </p:nvSpPr>
          <p:spPr bwMode="auto">
            <a:xfrm>
              <a:off x="1296000" y="5141913"/>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8" name="正方形/長方形 17"/>
            <p:cNvSpPr/>
            <p:nvPr userDrawn="1"/>
          </p:nvSpPr>
          <p:spPr bwMode="auto">
            <a:xfrm>
              <a:off x="-1" y="6437913"/>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gr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pic>
        <p:nvPicPr>
          <p:cNvPr id="10" name="図 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356378" y="911133"/>
            <a:ext cx="4142834" cy="8464733"/>
          </a:xfrm>
          <a:prstGeom prst="rect">
            <a:avLst/>
          </a:prstGeom>
          <a:effectLst/>
        </p:spPr>
      </p:pic>
      <p:sp>
        <p:nvSpPr>
          <p:cNvPr id="11" name="図プレースホルダー 2"/>
          <p:cNvSpPr>
            <a:spLocks noGrp="1"/>
          </p:cNvSpPr>
          <p:nvPr>
            <p:ph type="pic" sz="quarter" idx="12" hasCustomPrompt="1"/>
          </p:nvPr>
        </p:nvSpPr>
        <p:spPr>
          <a:xfrm>
            <a:off x="2657702" y="2008413"/>
            <a:ext cx="3525807" cy="6317252"/>
          </a:xfrm>
        </p:spPr>
        <p:txBody>
          <a:bodyPr>
            <a:normAutofit/>
          </a:bodyPr>
          <a:lstStyle>
            <a:lvl1pPr>
              <a:defRPr sz="2000"/>
            </a:lvl1pPr>
          </a:lstStyle>
          <a:p>
            <a:r>
              <a:rPr kumimoji="1" lang="en-US" altLang="ja-JP" dirty="0"/>
              <a:t>Add an image</a:t>
            </a:r>
            <a:endParaRPr kumimoji="1" lang="ja-JP" altLang="en-US" dirty="0"/>
          </a:p>
        </p:txBody>
      </p:sp>
      <p:sp>
        <p:nvSpPr>
          <p:cNvPr id="14" name="テキスト プレースホルダー 12"/>
          <p:cNvSpPr>
            <a:spLocks noGrp="1"/>
          </p:cNvSpPr>
          <p:nvPr>
            <p:ph type="body" sz="quarter" idx="13" hasCustomPrompt="1"/>
          </p:nvPr>
        </p:nvSpPr>
        <p:spPr>
          <a:xfrm>
            <a:off x="6800535" y="1103086"/>
            <a:ext cx="9426437" cy="3849189"/>
          </a:xfrm>
        </p:spPr>
        <p:txBody>
          <a:bodyPr anchor="b">
            <a:noAutofit/>
          </a:bodyPr>
          <a:lstStyle>
            <a:lvl1pPr algn="l">
              <a:lnSpc>
                <a:spcPct val="100000"/>
              </a:lnSpc>
              <a:spcBef>
                <a:spcPts val="0"/>
              </a:spcBef>
              <a:defRPr sz="5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5" name="テキスト プレースホルダー 12"/>
          <p:cNvSpPr>
            <a:spLocks noGrp="1"/>
          </p:cNvSpPr>
          <p:nvPr>
            <p:ph type="body" sz="quarter" idx="14" hasCustomPrompt="1"/>
          </p:nvPr>
        </p:nvSpPr>
        <p:spPr>
          <a:xfrm>
            <a:off x="6800534" y="5274171"/>
            <a:ext cx="9426437" cy="3051494"/>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475413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500"/>
                                        <p:tgtEl>
                                          <p:spTgt spid="19"/>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750" fill="hold"/>
                                        <p:tgtEl>
                                          <p:spTgt spid="10"/>
                                        </p:tgtEl>
                                        <p:attrNameLst>
                                          <p:attrName>ppt_x</p:attrName>
                                        </p:attrNameLst>
                                      </p:cBhvr>
                                      <p:tavLst>
                                        <p:tav tm="0">
                                          <p:val>
                                            <p:strVal val="#ppt_x"/>
                                          </p:val>
                                        </p:tav>
                                        <p:tav tm="100000">
                                          <p:val>
                                            <p:strVal val="#ppt_x"/>
                                          </p:val>
                                        </p:tav>
                                      </p:tavLst>
                                    </p:anim>
                                    <p:anim calcmode="lin" valueType="num">
                                      <p:cBhvr additive="base">
                                        <p:cTn id="12" dur="75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ppt_x"/>
                                          </p:val>
                                        </p:tav>
                                        <p:tav tm="100000">
                                          <p:val>
                                            <p:strVal val="#ppt_x"/>
                                          </p:val>
                                        </p:tav>
                                      </p:tavLst>
                                    </p:anim>
                                    <p:anim calcmode="lin" valueType="num">
                                      <p:cBhvr additive="base">
                                        <p:cTn id="16" dur="750" fill="hold"/>
                                        <p:tgtEl>
                                          <p:spTgt spid="11"/>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250"/>
                                  </p:stCondLst>
                                  <p:iterate type="wd">
                                    <p:tmPct val="10000"/>
                                  </p:iterate>
                                  <p:childTnLst>
                                    <p:set>
                                      <p:cBhvr>
                                        <p:cTn id="18" dur="1" fill="hold">
                                          <p:stCondLst>
                                            <p:cond delay="0"/>
                                          </p:stCondLst>
                                        </p:cTn>
                                        <p:tgtEl>
                                          <p:spTgt spid="14">
                                            <p:txEl>
                                              <p:pRg st="0" end="0"/>
                                            </p:txEl>
                                          </p:spTgt>
                                        </p:tgtEl>
                                        <p:attrNameLst>
                                          <p:attrName>style.visibility</p:attrName>
                                        </p:attrNameLst>
                                      </p:cBhvr>
                                      <p:to>
                                        <p:strVal val="visible"/>
                                      </p:to>
                                    </p:set>
                                    <p:anim calcmode="lin" valueType="num">
                                      <p:cBhvr additive="base">
                                        <p:cTn id="19" dur="75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0" dur="75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par>
                          <p:cTn id="21" fill="hold">
                            <p:stCondLst>
                              <p:cond delay="1650"/>
                            </p:stCondLst>
                            <p:childTnLst>
                              <p:par>
                                <p:cTn id="22" presetID="22" presetClass="entr" presetSubtype="8"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left)">
                                      <p:cBhvr>
                                        <p:cTn id="2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build="p">
        <p:tmplLst>
          <p:tmpl lvl="1">
            <p:tnLst>
              <p:par>
                <p:cTn presetID="2" presetClass="entr" presetSubtype="4" decel="100000" fill="hold" nodeType="withEffect">
                  <p:stCondLst>
                    <p:cond delay="25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p:tmplLst>
          <p:tmpl>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extLst mod="1">
    <p:ext uri="{DCECCB84-F9BA-43D5-87BE-67443E8EF086}">
      <p15:sldGuideLst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4 Comparison Tabl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3" name="テキスト プレースホルダー 12"/>
          <p:cNvSpPr>
            <a:spLocks noGrp="1"/>
          </p:cNvSpPr>
          <p:nvPr>
            <p:ph type="body" sz="quarter" idx="30" hasCustomPrompt="1"/>
          </p:nvPr>
        </p:nvSpPr>
        <p:spPr>
          <a:xfrm>
            <a:off x="3195988" y="7732296"/>
            <a:ext cx="11896024" cy="1522894"/>
          </a:xfrm>
        </p:spPr>
        <p:txBody>
          <a:bodyPr anchor="ct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25" name="正方形/長方形 24"/>
          <p:cNvSpPr/>
          <p:nvPr userDrawn="1"/>
        </p:nvSpPr>
        <p:spPr>
          <a:xfrm>
            <a:off x="950791" y="2500074"/>
            <a:ext cx="3867394"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p:cNvSpPr/>
          <p:nvPr userDrawn="1"/>
        </p:nvSpPr>
        <p:spPr>
          <a:xfrm>
            <a:off x="950791" y="3138994"/>
            <a:ext cx="3867394" cy="12699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userDrawn="1"/>
        </p:nvSpPr>
        <p:spPr>
          <a:xfrm>
            <a:off x="950791" y="4379126"/>
            <a:ext cx="3867394" cy="280540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a:off x="950791" y="7191719"/>
            <a:ext cx="3867394" cy="24615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プレースホルダー 18"/>
          <p:cNvSpPr>
            <a:spLocks noGrp="1"/>
          </p:cNvSpPr>
          <p:nvPr>
            <p:ph type="body" sz="quarter" idx="31" hasCustomPrompt="1"/>
          </p:nvPr>
        </p:nvSpPr>
        <p:spPr>
          <a:xfrm>
            <a:off x="950791" y="3143689"/>
            <a:ext cx="3867394"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6" name="テキスト プレースホルダー 18"/>
          <p:cNvSpPr>
            <a:spLocks noGrp="1"/>
          </p:cNvSpPr>
          <p:nvPr>
            <p:ph type="body" sz="quarter" idx="13" hasCustomPrompt="1"/>
          </p:nvPr>
        </p:nvSpPr>
        <p:spPr>
          <a:xfrm>
            <a:off x="950791" y="2504769"/>
            <a:ext cx="3867394"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7" name="テキスト プレースホルダー 18"/>
          <p:cNvSpPr>
            <a:spLocks noGrp="1"/>
          </p:cNvSpPr>
          <p:nvPr>
            <p:ph type="body" sz="quarter" idx="14" hasCustomPrompt="1"/>
          </p:nvPr>
        </p:nvSpPr>
        <p:spPr>
          <a:xfrm>
            <a:off x="950791" y="4544428"/>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0" name="テキスト プレースホルダー 18"/>
          <p:cNvSpPr>
            <a:spLocks noGrp="1"/>
          </p:cNvSpPr>
          <p:nvPr>
            <p:ph type="body" sz="quarter" idx="32" hasCustomPrompt="1"/>
          </p:nvPr>
        </p:nvSpPr>
        <p:spPr>
          <a:xfrm>
            <a:off x="950791" y="5181775"/>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1" name="テキスト プレースホルダー 18"/>
          <p:cNvSpPr>
            <a:spLocks noGrp="1"/>
          </p:cNvSpPr>
          <p:nvPr>
            <p:ph type="body" sz="quarter" idx="33" hasCustomPrompt="1"/>
          </p:nvPr>
        </p:nvSpPr>
        <p:spPr>
          <a:xfrm>
            <a:off x="950791" y="5819122"/>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2" name="テキスト プレースホルダー 18"/>
          <p:cNvSpPr>
            <a:spLocks noGrp="1"/>
          </p:cNvSpPr>
          <p:nvPr>
            <p:ph type="body" sz="quarter" idx="34" hasCustomPrompt="1"/>
          </p:nvPr>
        </p:nvSpPr>
        <p:spPr>
          <a:xfrm>
            <a:off x="950791" y="6456470"/>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3" name="正方形/長方形 32"/>
          <p:cNvSpPr/>
          <p:nvPr userDrawn="1"/>
        </p:nvSpPr>
        <p:spPr>
          <a:xfrm>
            <a:off x="5125916" y="2496502"/>
            <a:ext cx="3867394"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userDrawn="1"/>
        </p:nvSpPr>
        <p:spPr>
          <a:xfrm>
            <a:off x="5125916" y="3135422"/>
            <a:ext cx="3867394" cy="12699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userDrawn="1"/>
        </p:nvSpPr>
        <p:spPr>
          <a:xfrm>
            <a:off x="5125916" y="4375554"/>
            <a:ext cx="3867394" cy="2805401"/>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userDrawn="1"/>
        </p:nvSpPr>
        <p:spPr>
          <a:xfrm>
            <a:off x="5125916" y="7188147"/>
            <a:ext cx="3867394" cy="2461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プレースホルダー 18"/>
          <p:cNvSpPr>
            <a:spLocks noGrp="1"/>
          </p:cNvSpPr>
          <p:nvPr>
            <p:ph type="body" sz="quarter" idx="35" hasCustomPrompt="1"/>
          </p:nvPr>
        </p:nvSpPr>
        <p:spPr>
          <a:xfrm>
            <a:off x="5125916" y="3140117"/>
            <a:ext cx="3867394"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38" name="テキスト プレースホルダー 18"/>
          <p:cNvSpPr>
            <a:spLocks noGrp="1"/>
          </p:cNvSpPr>
          <p:nvPr>
            <p:ph type="body" sz="quarter" idx="36" hasCustomPrompt="1"/>
          </p:nvPr>
        </p:nvSpPr>
        <p:spPr>
          <a:xfrm>
            <a:off x="5125916" y="2501197"/>
            <a:ext cx="3867394"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39" name="テキスト プレースホルダー 18"/>
          <p:cNvSpPr>
            <a:spLocks noGrp="1"/>
          </p:cNvSpPr>
          <p:nvPr>
            <p:ph type="body" sz="quarter" idx="37" hasCustomPrompt="1"/>
          </p:nvPr>
        </p:nvSpPr>
        <p:spPr>
          <a:xfrm>
            <a:off x="5125916" y="4540856"/>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0" name="テキスト プレースホルダー 18"/>
          <p:cNvSpPr>
            <a:spLocks noGrp="1"/>
          </p:cNvSpPr>
          <p:nvPr>
            <p:ph type="body" sz="quarter" idx="38" hasCustomPrompt="1"/>
          </p:nvPr>
        </p:nvSpPr>
        <p:spPr>
          <a:xfrm>
            <a:off x="5125916" y="5178203"/>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1" name="テキスト プレースホルダー 18"/>
          <p:cNvSpPr>
            <a:spLocks noGrp="1"/>
          </p:cNvSpPr>
          <p:nvPr>
            <p:ph type="body" sz="quarter" idx="39" hasCustomPrompt="1"/>
          </p:nvPr>
        </p:nvSpPr>
        <p:spPr>
          <a:xfrm>
            <a:off x="5125916" y="5815550"/>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2" name="テキスト プレースホルダー 18"/>
          <p:cNvSpPr>
            <a:spLocks noGrp="1"/>
          </p:cNvSpPr>
          <p:nvPr>
            <p:ph type="body" sz="quarter" idx="40" hasCustomPrompt="1"/>
          </p:nvPr>
        </p:nvSpPr>
        <p:spPr>
          <a:xfrm>
            <a:off x="5125916" y="6452898"/>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3" name="正方形/長方形 42"/>
          <p:cNvSpPr/>
          <p:nvPr userDrawn="1"/>
        </p:nvSpPr>
        <p:spPr>
          <a:xfrm>
            <a:off x="9301041" y="2492882"/>
            <a:ext cx="3867394"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userDrawn="1"/>
        </p:nvSpPr>
        <p:spPr>
          <a:xfrm>
            <a:off x="9301041" y="3131802"/>
            <a:ext cx="3867394" cy="12699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j-lt"/>
            </a:endParaRPr>
          </a:p>
        </p:txBody>
      </p:sp>
      <p:sp>
        <p:nvSpPr>
          <p:cNvPr id="45" name="正方形/長方形 44"/>
          <p:cNvSpPr/>
          <p:nvPr userDrawn="1"/>
        </p:nvSpPr>
        <p:spPr>
          <a:xfrm>
            <a:off x="9301041" y="4371934"/>
            <a:ext cx="3867394" cy="2805401"/>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p:cNvSpPr/>
          <p:nvPr userDrawn="1"/>
        </p:nvSpPr>
        <p:spPr>
          <a:xfrm>
            <a:off x="9301041" y="7184527"/>
            <a:ext cx="3867394" cy="24615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プレースホルダー 18"/>
          <p:cNvSpPr>
            <a:spLocks noGrp="1"/>
          </p:cNvSpPr>
          <p:nvPr>
            <p:ph type="body" sz="quarter" idx="41" hasCustomPrompt="1"/>
          </p:nvPr>
        </p:nvSpPr>
        <p:spPr>
          <a:xfrm>
            <a:off x="9301041" y="3136497"/>
            <a:ext cx="3867394"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48" name="テキスト プレースホルダー 18"/>
          <p:cNvSpPr>
            <a:spLocks noGrp="1"/>
          </p:cNvSpPr>
          <p:nvPr>
            <p:ph type="body" sz="quarter" idx="42" hasCustomPrompt="1"/>
          </p:nvPr>
        </p:nvSpPr>
        <p:spPr>
          <a:xfrm>
            <a:off x="9301041" y="2497577"/>
            <a:ext cx="3867394"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49" name="テキスト プレースホルダー 18"/>
          <p:cNvSpPr>
            <a:spLocks noGrp="1"/>
          </p:cNvSpPr>
          <p:nvPr>
            <p:ph type="body" sz="quarter" idx="43" hasCustomPrompt="1"/>
          </p:nvPr>
        </p:nvSpPr>
        <p:spPr>
          <a:xfrm>
            <a:off x="9301041" y="4537236"/>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0" name="テキスト プレースホルダー 18"/>
          <p:cNvSpPr>
            <a:spLocks noGrp="1"/>
          </p:cNvSpPr>
          <p:nvPr>
            <p:ph type="body" sz="quarter" idx="44" hasCustomPrompt="1"/>
          </p:nvPr>
        </p:nvSpPr>
        <p:spPr>
          <a:xfrm>
            <a:off x="9301041" y="5174583"/>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1" name="テキスト プレースホルダー 18"/>
          <p:cNvSpPr>
            <a:spLocks noGrp="1"/>
          </p:cNvSpPr>
          <p:nvPr>
            <p:ph type="body" sz="quarter" idx="45" hasCustomPrompt="1"/>
          </p:nvPr>
        </p:nvSpPr>
        <p:spPr>
          <a:xfrm>
            <a:off x="9301041" y="5811930"/>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2" name="テキスト プレースホルダー 18"/>
          <p:cNvSpPr>
            <a:spLocks noGrp="1"/>
          </p:cNvSpPr>
          <p:nvPr>
            <p:ph type="body" sz="quarter" idx="46" hasCustomPrompt="1"/>
          </p:nvPr>
        </p:nvSpPr>
        <p:spPr>
          <a:xfrm>
            <a:off x="9301041" y="6449278"/>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3" name="正方形/長方形 52"/>
          <p:cNvSpPr/>
          <p:nvPr userDrawn="1"/>
        </p:nvSpPr>
        <p:spPr>
          <a:xfrm>
            <a:off x="13476166" y="2497577"/>
            <a:ext cx="3867394"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正方形/長方形 53"/>
          <p:cNvSpPr/>
          <p:nvPr userDrawn="1"/>
        </p:nvSpPr>
        <p:spPr>
          <a:xfrm>
            <a:off x="13476166" y="3136497"/>
            <a:ext cx="3867394" cy="12699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j-lt"/>
            </a:endParaRPr>
          </a:p>
        </p:txBody>
      </p:sp>
      <p:sp>
        <p:nvSpPr>
          <p:cNvPr id="55" name="正方形/長方形 54"/>
          <p:cNvSpPr/>
          <p:nvPr userDrawn="1"/>
        </p:nvSpPr>
        <p:spPr>
          <a:xfrm>
            <a:off x="13476166" y="4376629"/>
            <a:ext cx="3867394" cy="2805401"/>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正方形/長方形 55"/>
          <p:cNvSpPr/>
          <p:nvPr userDrawn="1"/>
        </p:nvSpPr>
        <p:spPr>
          <a:xfrm>
            <a:off x="13476166" y="7189222"/>
            <a:ext cx="3867394" cy="24615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プレースホルダー 18"/>
          <p:cNvSpPr>
            <a:spLocks noGrp="1"/>
          </p:cNvSpPr>
          <p:nvPr>
            <p:ph type="body" sz="quarter" idx="47" hasCustomPrompt="1"/>
          </p:nvPr>
        </p:nvSpPr>
        <p:spPr>
          <a:xfrm>
            <a:off x="13476166" y="3141192"/>
            <a:ext cx="3867394"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58" name="テキスト プレースホルダー 18"/>
          <p:cNvSpPr>
            <a:spLocks noGrp="1"/>
          </p:cNvSpPr>
          <p:nvPr>
            <p:ph type="body" sz="quarter" idx="48" hasCustomPrompt="1"/>
          </p:nvPr>
        </p:nvSpPr>
        <p:spPr>
          <a:xfrm>
            <a:off x="13476166" y="2502272"/>
            <a:ext cx="3867394"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59" name="テキスト プレースホルダー 18"/>
          <p:cNvSpPr>
            <a:spLocks noGrp="1"/>
          </p:cNvSpPr>
          <p:nvPr>
            <p:ph type="body" sz="quarter" idx="49" hasCustomPrompt="1"/>
          </p:nvPr>
        </p:nvSpPr>
        <p:spPr>
          <a:xfrm>
            <a:off x="13476166" y="4541931"/>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60" name="テキスト プレースホルダー 18"/>
          <p:cNvSpPr>
            <a:spLocks noGrp="1"/>
          </p:cNvSpPr>
          <p:nvPr>
            <p:ph type="body" sz="quarter" idx="50" hasCustomPrompt="1"/>
          </p:nvPr>
        </p:nvSpPr>
        <p:spPr>
          <a:xfrm>
            <a:off x="13476166" y="5179278"/>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61" name="テキスト プレースホルダー 18"/>
          <p:cNvSpPr>
            <a:spLocks noGrp="1"/>
          </p:cNvSpPr>
          <p:nvPr>
            <p:ph type="body" sz="quarter" idx="51" hasCustomPrompt="1"/>
          </p:nvPr>
        </p:nvSpPr>
        <p:spPr>
          <a:xfrm>
            <a:off x="13476166" y="5816625"/>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62" name="テキスト プレースホルダー 18"/>
          <p:cNvSpPr>
            <a:spLocks noGrp="1"/>
          </p:cNvSpPr>
          <p:nvPr>
            <p:ph type="body" sz="quarter" idx="52" hasCustomPrompt="1"/>
          </p:nvPr>
        </p:nvSpPr>
        <p:spPr>
          <a:xfrm>
            <a:off x="13476166" y="6453973"/>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Tree>
    <p:extLst>
      <p:ext uri="{BB962C8B-B14F-4D97-AF65-F5344CB8AC3E}">
        <p14:creationId xmlns:p14="http://schemas.microsoft.com/office/powerpoint/2010/main" val="2635412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750" fill="hold"/>
                                        <p:tgtEl>
                                          <p:spTgt spid="25"/>
                                        </p:tgtEl>
                                        <p:attrNameLst>
                                          <p:attrName>ppt_x</p:attrName>
                                        </p:attrNameLst>
                                      </p:cBhvr>
                                      <p:tavLst>
                                        <p:tav tm="0">
                                          <p:val>
                                            <p:strVal val="#ppt_x"/>
                                          </p:val>
                                        </p:tav>
                                        <p:tav tm="100000">
                                          <p:val>
                                            <p:strVal val="#ppt_x"/>
                                          </p:val>
                                        </p:tav>
                                      </p:tavLst>
                                    </p:anim>
                                    <p:anim calcmode="lin" valueType="num">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750" fill="hold"/>
                                        <p:tgtEl>
                                          <p:spTgt spid="27"/>
                                        </p:tgtEl>
                                        <p:attrNameLst>
                                          <p:attrName>ppt_x</p:attrName>
                                        </p:attrNameLst>
                                      </p:cBhvr>
                                      <p:tavLst>
                                        <p:tav tm="0">
                                          <p:val>
                                            <p:strVal val="#ppt_x"/>
                                          </p:val>
                                        </p:tav>
                                        <p:tav tm="100000">
                                          <p:val>
                                            <p:strVal val="#ppt_x"/>
                                          </p:val>
                                        </p:tav>
                                      </p:tavLst>
                                    </p:anim>
                                    <p:anim calcmode="lin" valueType="num">
                                      <p:cBhvr additive="base">
                                        <p:cTn id="16" dur="750" fill="hold"/>
                                        <p:tgtEl>
                                          <p:spTgt spid="27"/>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750" fill="hold"/>
                                        <p:tgtEl>
                                          <p:spTgt spid="28"/>
                                        </p:tgtEl>
                                        <p:attrNameLst>
                                          <p:attrName>ppt_x</p:attrName>
                                        </p:attrNameLst>
                                      </p:cBhvr>
                                      <p:tavLst>
                                        <p:tav tm="0">
                                          <p:val>
                                            <p:strVal val="#ppt_x"/>
                                          </p:val>
                                        </p:tav>
                                        <p:tav tm="100000">
                                          <p:val>
                                            <p:strVal val="#ppt_x"/>
                                          </p:val>
                                        </p:tav>
                                      </p:tavLst>
                                    </p:anim>
                                    <p:anim calcmode="lin" valueType="num">
                                      <p:cBhvr additive="base">
                                        <p:cTn id="20" dur="750" fill="hold"/>
                                        <p:tgtEl>
                                          <p:spTgt spid="28"/>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29">
                                            <p:txEl>
                                              <p:pRg st="0" end="0"/>
                                            </p:txEl>
                                          </p:spTgt>
                                        </p:tgtEl>
                                        <p:attrNameLst>
                                          <p:attrName>style.visibility</p:attrName>
                                        </p:attrNameLst>
                                      </p:cBhvr>
                                      <p:to>
                                        <p:strVal val="visible"/>
                                      </p:to>
                                    </p:set>
                                    <p:anim calcmode="lin" valueType="num">
                                      <p:cBhvr additive="base">
                                        <p:cTn id="23" dur="75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24" dur="750" fill="hold"/>
                                        <p:tgtEl>
                                          <p:spTgt spid="29">
                                            <p:txEl>
                                              <p:pRg st="0" end="0"/>
                                            </p:txEl>
                                          </p:spTgt>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 calcmode="lin" valueType="num">
                                      <p:cBhvr additive="base">
                                        <p:cTn id="27" dur="75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6">
                                            <p:txEl>
                                              <p:pRg st="0" end="0"/>
                                            </p:txEl>
                                          </p:spTgt>
                                        </p:tgtEl>
                                        <p:attrNameLst>
                                          <p:attrName>ppt_y</p:attrName>
                                        </p:attrNameLst>
                                      </p:cBhvr>
                                      <p:tavLst>
                                        <p:tav tm="0">
                                          <p:val>
                                            <p:strVal val="0-#ppt_h/2"/>
                                          </p:val>
                                        </p:tav>
                                        <p:tav tm="100000">
                                          <p:val>
                                            <p:strVal val="#ppt_y"/>
                                          </p:val>
                                        </p:tav>
                                      </p:tavLst>
                                    </p:anim>
                                  </p:childTnLst>
                                </p:cTn>
                              </p:par>
                            </p:childTnLst>
                          </p:cTn>
                        </p:par>
                        <p:par>
                          <p:cTn id="29" fill="hold">
                            <p:stCondLst>
                              <p:cond delay="750"/>
                            </p:stCondLst>
                            <p:childTnLst>
                              <p:par>
                                <p:cTn id="30" presetID="22" presetClass="entr" presetSubtype="8" fill="hold" grpId="0" nodeType="afterEffect">
                                  <p:stCondLst>
                                    <p:cond delay="0"/>
                                  </p:stCondLst>
                                  <p:childTnLst>
                                    <p:set>
                                      <p:cBhvr>
                                        <p:cTn id="31" dur="1" fill="hold">
                                          <p:stCondLst>
                                            <p:cond delay="0"/>
                                          </p:stCondLst>
                                        </p:cTn>
                                        <p:tgtEl>
                                          <p:spTgt spid="7">
                                            <p:txEl>
                                              <p:pRg st="0" end="0"/>
                                            </p:txEl>
                                          </p:spTgt>
                                        </p:tgtEl>
                                        <p:attrNameLst>
                                          <p:attrName>style.visibility</p:attrName>
                                        </p:attrNameLst>
                                      </p:cBhvr>
                                      <p:to>
                                        <p:strVal val="visible"/>
                                      </p:to>
                                    </p:set>
                                    <p:animEffect transition="in" filter="wipe(left)">
                                      <p:cBhvr>
                                        <p:cTn id="32" dur="500"/>
                                        <p:tgtEl>
                                          <p:spTgt spid="7">
                                            <p:txEl>
                                              <p:pRg st="0" end="0"/>
                                            </p:txEl>
                                          </p:spTgt>
                                        </p:tgtEl>
                                      </p:cBhvr>
                                    </p:animEffect>
                                  </p:childTnLst>
                                </p:cTn>
                              </p:par>
                              <p:par>
                                <p:cTn id="33" presetID="22" presetClass="entr" presetSubtype="8" fill="hold" grpId="0" nodeType="withEffect">
                                  <p:stCondLst>
                                    <p:cond delay="100"/>
                                  </p:stCondLst>
                                  <p:childTnLst>
                                    <p:set>
                                      <p:cBhvr>
                                        <p:cTn id="34" dur="1" fill="hold">
                                          <p:stCondLst>
                                            <p:cond delay="0"/>
                                          </p:stCondLst>
                                        </p:cTn>
                                        <p:tgtEl>
                                          <p:spTgt spid="30">
                                            <p:txEl>
                                              <p:pRg st="0" end="0"/>
                                            </p:txEl>
                                          </p:spTgt>
                                        </p:tgtEl>
                                        <p:attrNameLst>
                                          <p:attrName>style.visibility</p:attrName>
                                        </p:attrNameLst>
                                      </p:cBhvr>
                                      <p:to>
                                        <p:strVal val="visible"/>
                                      </p:to>
                                    </p:set>
                                    <p:animEffect transition="in" filter="wipe(left)">
                                      <p:cBhvr>
                                        <p:cTn id="35" dur="500"/>
                                        <p:tgtEl>
                                          <p:spTgt spid="30">
                                            <p:txEl>
                                              <p:pRg st="0" end="0"/>
                                            </p:txEl>
                                          </p:spTgt>
                                        </p:tgtEl>
                                      </p:cBhvr>
                                    </p:animEffect>
                                  </p:childTnLst>
                                </p:cTn>
                              </p:par>
                              <p:par>
                                <p:cTn id="36" presetID="22" presetClass="entr" presetSubtype="8" fill="hold" grpId="0" nodeType="withEffect">
                                  <p:stCondLst>
                                    <p:cond delay="200"/>
                                  </p:stCondLst>
                                  <p:childTnLst>
                                    <p:set>
                                      <p:cBhvr>
                                        <p:cTn id="37" dur="1" fill="hold">
                                          <p:stCondLst>
                                            <p:cond delay="0"/>
                                          </p:stCondLst>
                                        </p:cTn>
                                        <p:tgtEl>
                                          <p:spTgt spid="31">
                                            <p:txEl>
                                              <p:pRg st="0" end="0"/>
                                            </p:txEl>
                                          </p:spTgt>
                                        </p:tgtEl>
                                        <p:attrNameLst>
                                          <p:attrName>style.visibility</p:attrName>
                                        </p:attrNameLst>
                                      </p:cBhvr>
                                      <p:to>
                                        <p:strVal val="visible"/>
                                      </p:to>
                                    </p:set>
                                    <p:animEffect transition="in" filter="wipe(left)">
                                      <p:cBhvr>
                                        <p:cTn id="38" dur="500"/>
                                        <p:tgtEl>
                                          <p:spTgt spid="31">
                                            <p:txEl>
                                              <p:pRg st="0" end="0"/>
                                            </p:txEl>
                                          </p:spTgt>
                                        </p:tgtEl>
                                      </p:cBhvr>
                                    </p:animEffect>
                                  </p:childTnLst>
                                </p:cTn>
                              </p:par>
                              <p:par>
                                <p:cTn id="39" presetID="22" presetClass="entr" presetSubtype="8" fill="hold" grpId="0" nodeType="withEffect">
                                  <p:stCondLst>
                                    <p:cond delay="300"/>
                                  </p:stCondLst>
                                  <p:childTnLst>
                                    <p:set>
                                      <p:cBhvr>
                                        <p:cTn id="40" dur="1" fill="hold">
                                          <p:stCondLst>
                                            <p:cond delay="0"/>
                                          </p:stCondLst>
                                        </p:cTn>
                                        <p:tgtEl>
                                          <p:spTgt spid="32">
                                            <p:txEl>
                                              <p:pRg st="0" end="0"/>
                                            </p:txEl>
                                          </p:spTgt>
                                        </p:tgtEl>
                                        <p:attrNameLst>
                                          <p:attrName>style.visibility</p:attrName>
                                        </p:attrNameLst>
                                      </p:cBhvr>
                                      <p:to>
                                        <p:strVal val="visible"/>
                                      </p:to>
                                    </p:set>
                                    <p:animEffect transition="in" filter="wipe(left)">
                                      <p:cBhvr>
                                        <p:cTn id="41" dur="500"/>
                                        <p:tgtEl>
                                          <p:spTgt spid="32">
                                            <p:txEl>
                                              <p:pRg st="0" end="0"/>
                                            </p:txEl>
                                          </p:spTgt>
                                        </p:tgtEl>
                                      </p:cBhvr>
                                    </p:animEffect>
                                  </p:childTnLst>
                                </p:cTn>
                              </p:par>
                            </p:childTnLst>
                          </p:cTn>
                        </p:par>
                        <p:par>
                          <p:cTn id="42" fill="hold">
                            <p:stCondLst>
                              <p:cond delay="1550"/>
                            </p:stCondLst>
                            <p:childTnLst>
                              <p:par>
                                <p:cTn id="43" presetID="2" presetClass="entr" presetSubtype="1" decel="100000" fill="hold" grpId="0" nodeType="afterEffect">
                                  <p:stCondLst>
                                    <p:cond delay="250"/>
                                  </p:stCondLst>
                                  <p:childTnLst>
                                    <p:set>
                                      <p:cBhvr>
                                        <p:cTn id="44" dur="1" fill="hold">
                                          <p:stCondLst>
                                            <p:cond delay="0"/>
                                          </p:stCondLst>
                                        </p:cTn>
                                        <p:tgtEl>
                                          <p:spTgt spid="33"/>
                                        </p:tgtEl>
                                        <p:attrNameLst>
                                          <p:attrName>style.visibility</p:attrName>
                                        </p:attrNameLst>
                                      </p:cBhvr>
                                      <p:to>
                                        <p:strVal val="visible"/>
                                      </p:to>
                                    </p:set>
                                    <p:anim calcmode="lin" valueType="num">
                                      <p:cBhvr additive="base">
                                        <p:cTn id="45" dur="750" fill="hold"/>
                                        <p:tgtEl>
                                          <p:spTgt spid="33"/>
                                        </p:tgtEl>
                                        <p:attrNameLst>
                                          <p:attrName>ppt_x</p:attrName>
                                        </p:attrNameLst>
                                      </p:cBhvr>
                                      <p:tavLst>
                                        <p:tav tm="0">
                                          <p:val>
                                            <p:strVal val="#ppt_x"/>
                                          </p:val>
                                        </p:tav>
                                        <p:tav tm="100000">
                                          <p:val>
                                            <p:strVal val="#ppt_x"/>
                                          </p:val>
                                        </p:tav>
                                      </p:tavLst>
                                    </p:anim>
                                    <p:anim calcmode="lin" valueType="num">
                                      <p:cBhvr additive="base">
                                        <p:cTn id="46" dur="750" fill="hold"/>
                                        <p:tgtEl>
                                          <p:spTgt spid="33"/>
                                        </p:tgtEl>
                                        <p:attrNameLst>
                                          <p:attrName>ppt_y</p:attrName>
                                        </p:attrNameLst>
                                      </p:cBhvr>
                                      <p:tavLst>
                                        <p:tav tm="0">
                                          <p:val>
                                            <p:strVal val="0-#ppt_h/2"/>
                                          </p:val>
                                        </p:tav>
                                        <p:tav tm="100000">
                                          <p:val>
                                            <p:strVal val="#ppt_y"/>
                                          </p:val>
                                        </p:tav>
                                      </p:tavLst>
                                    </p:anim>
                                  </p:childTnLst>
                                </p:cTn>
                              </p:par>
                              <p:par>
                                <p:cTn id="47" presetID="2" presetClass="entr" presetSubtype="1" decel="100000" fill="hold" grpId="0" nodeType="withEffect">
                                  <p:stCondLst>
                                    <p:cond delay="250"/>
                                  </p:stCondLst>
                                  <p:childTnLst>
                                    <p:set>
                                      <p:cBhvr>
                                        <p:cTn id="48" dur="1" fill="hold">
                                          <p:stCondLst>
                                            <p:cond delay="0"/>
                                          </p:stCondLst>
                                        </p:cTn>
                                        <p:tgtEl>
                                          <p:spTgt spid="34"/>
                                        </p:tgtEl>
                                        <p:attrNameLst>
                                          <p:attrName>style.visibility</p:attrName>
                                        </p:attrNameLst>
                                      </p:cBhvr>
                                      <p:to>
                                        <p:strVal val="visible"/>
                                      </p:to>
                                    </p:set>
                                    <p:anim calcmode="lin" valueType="num">
                                      <p:cBhvr additive="base">
                                        <p:cTn id="49" dur="750" fill="hold"/>
                                        <p:tgtEl>
                                          <p:spTgt spid="34"/>
                                        </p:tgtEl>
                                        <p:attrNameLst>
                                          <p:attrName>ppt_x</p:attrName>
                                        </p:attrNameLst>
                                      </p:cBhvr>
                                      <p:tavLst>
                                        <p:tav tm="0">
                                          <p:val>
                                            <p:strVal val="#ppt_x"/>
                                          </p:val>
                                        </p:tav>
                                        <p:tav tm="100000">
                                          <p:val>
                                            <p:strVal val="#ppt_x"/>
                                          </p:val>
                                        </p:tav>
                                      </p:tavLst>
                                    </p:anim>
                                    <p:anim calcmode="lin" valueType="num">
                                      <p:cBhvr additive="base">
                                        <p:cTn id="50" dur="750" fill="hold"/>
                                        <p:tgtEl>
                                          <p:spTgt spid="34"/>
                                        </p:tgtEl>
                                        <p:attrNameLst>
                                          <p:attrName>ppt_y</p:attrName>
                                        </p:attrNameLst>
                                      </p:cBhvr>
                                      <p:tavLst>
                                        <p:tav tm="0">
                                          <p:val>
                                            <p:strVal val="0-#ppt_h/2"/>
                                          </p:val>
                                        </p:tav>
                                        <p:tav tm="100000">
                                          <p:val>
                                            <p:strVal val="#ppt_y"/>
                                          </p:val>
                                        </p:tav>
                                      </p:tavLst>
                                    </p:anim>
                                  </p:childTnLst>
                                </p:cTn>
                              </p:par>
                              <p:par>
                                <p:cTn id="51" presetID="2" presetClass="entr" presetSubtype="1" decel="100000" fill="hold" grpId="0" nodeType="withEffect">
                                  <p:stCondLst>
                                    <p:cond delay="250"/>
                                  </p:stCondLst>
                                  <p:childTnLst>
                                    <p:set>
                                      <p:cBhvr>
                                        <p:cTn id="52" dur="1" fill="hold">
                                          <p:stCondLst>
                                            <p:cond delay="0"/>
                                          </p:stCondLst>
                                        </p:cTn>
                                        <p:tgtEl>
                                          <p:spTgt spid="35"/>
                                        </p:tgtEl>
                                        <p:attrNameLst>
                                          <p:attrName>style.visibility</p:attrName>
                                        </p:attrNameLst>
                                      </p:cBhvr>
                                      <p:to>
                                        <p:strVal val="visible"/>
                                      </p:to>
                                    </p:set>
                                    <p:anim calcmode="lin" valueType="num">
                                      <p:cBhvr additive="base">
                                        <p:cTn id="53" dur="750" fill="hold"/>
                                        <p:tgtEl>
                                          <p:spTgt spid="35"/>
                                        </p:tgtEl>
                                        <p:attrNameLst>
                                          <p:attrName>ppt_x</p:attrName>
                                        </p:attrNameLst>
                                      </p:cBhvr>
                                      <p:tavLst>
                                        <p:tav tm="0">
                                          <p:val>
                                            <p:strVal val="#ppt_x"/>
                                          </p:val>
                                        </p:tav>
                                        <p:tav tm="100000">
                                          <p:val>
                                            <p:strVal val="#ppt_x"/>
                                          </p:val>
                                        </p:tav>
                                      </p:tavLst>
                                    </p:anim>
                                    <p:anim calcmode="lin" valueType="num">
                                      <p:cBhvr additive="base">
                                        <p:cTn id="54" dur="750" fill="hold"/>
                                        <p:tgtEl>
                                          <p:spTgt spid="35"/>
                                        </p:tgtEl>
                                        <p:attrNameLst>
                                          <p:attrName>ppt_y</p:attrName>
                                        </p:attrNameLst>
                                      </p:cBhvr>
                                      <p:tavLst>
                                        <p:tav tm="0">
                                          <p:val>
                                            <p:strVal val="0-#ppt_h/2"/>
                                          </p:val>
                                        </p:tav>
                                        <p:tav tm="100000">
                                          <p:val>
                                            <p:strVal val="#ppt_y"/>
                                          </p:val>
                                        </p:tav>
                                      </p:tavLst>
                                    </p:anim>
                                  </p:childTnLst>
                                </p:cTn>
                              </p:par>
                              <p:par>
                                <p:cTn id="55" presetID="2" presetClass="entr" presetSubtype="4" decel="100000" fill="hold" grpId="0" nodeType="withEffect">
                                  <p:stCondLst>
                                    <p:cond delay="25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750" fill="hold"/>
                                        <p:tgtEl>
                                          <p:spTgt spid="36"/>
                                        </p:tgtEl>
                                        <p:attrNameLst>
                                          <p:attrName>ppt_x</p:attrName>
                                        </p:attrNameLst>
                                      </p:cBhvr>
                                      <p:tavLst>
                                        <p:tav tm="0">
                                          <p:val>
                                            <p:strVal val="#ppt_x"/>
                                          </p:val>
                                        </p:tav>
                                        <p:tav tm="100000">
                                          <p:val>
                                            <p:strVal val="#ppt_x"/>
                                          </p:val>
                                        </p:tav>
                                      </p:tavLst>
                                    </p:anim>
                                    <p:anim calcmode="lin" valueType="num">
                                      <p:cBhvr additive="base">
                                        <p:cTn id="58" dur="750" fill="hold"/>
                                        <p:tgtEl>
                                          <p:spTgt spid="36"/>
                                        </p:tgtEl>
                                        <p:attrNameLst>
                                          <p:attrName>ppt_y</p:attrName>
                                        </p:attrNameLst>
                                      </p:cBhvr>
                                      <p:tavLst>
                                        <p:tav tm="0">
                                          <p:val>
                                            <p:strVal val="1+#ppt_h/2"/>
                                          </p:val>
                                        </p:tav>
                                        <p:tav tm="100000">
                                          <p:val>
                                            <p:strVal val="#ppt_y"/>
                                          </p:val>
                                        </p:tav>
                                      </p:tavLst>
                                    </p:anim>
                                  </p:childTnLst>
                                </p:cTn>
                              </p:par>
                              <p:par>
                                <p:cTn id="59" presetID="2" presetClass="entr" presetSubtype="1" decel="100000" fill="hold" grpId="0" nodeType="withEffect">
                                  <p:stCondLst>
                                    <p:cond delay="250"/>
                                  </p:stCondLst>
                                  <p:childTnLst>
                                    <p:set>
                                      <p:cBhvr>
                                        <p:cTn id="60" dur="1" fill="hold">
                                          <p:stCondLst>
                                            <p:cond delay="0"/>
                                          </p:stCondLst>
                                        </p:cTn>
                                        <p:tgtEl>
                                          <p:spTgt spid="37">
                                            <p:txEl>
                                              <p:pRg st="0" end="0"/>
                                            </p:txEl>
                                          </p:spTgt>
                                        </p:tgtEl>
                                        <p:attrNameLst>
                                          <p:attrName>style.visibility</p:attrName>
                                        </p:attrNameLst>
                                      </p:cBhvr>
                                      <p:to>
                                        <p:strVal val="visible"/>
                                      </p:to>
                                    </p:set>
                                    <p:anim calcmode="lin" valueType="num">
                                      <p:cBhvr additive="base">
                                        <p:cTn id="6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1" decel="100000" fill="hold" grpId="0" nodeType="withEffect">
                                  <p:stCondLst>
                                    <p:cond delay="250"/>
                                  </p:stCondLst>
                                  <p:childTnLst>
                                    <p:set>
                                      <p:cBhvr>
                                        <p:cTn id="64" dur="1" fill="hold">
                                          <p:stCondLst>
                                            <p:cond delay="0"/>
                                          </p:stCondLst>
                                        </p:cTn>
                                        <p:tgtEl>
                                          <p:spTgt spid="38">
                                            <p:txEl>
                                              <p:pRg st="0" end="0"/>
                                            </p:txEl>
                                          </p:spTgt>
                                        </p:tgtEl>
                                        <p:attrNameLst>
                                          <p:attrName>style.visibility</p:attrName>
                                        </p:attrNameLst>
                                      </p:cBhvr>
                                      <p:to>
                                        <p:strVal val="visible"/>
                                      </p:to>
                                    </p:set>
                                    <p:anim calcmode="lin" valueType="num">
                                      <p:cBhvr additive="base">
                                        <p:cTn id="65" dur="75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66" dur="750" fill="hold"/>
                                        <p:tgtEl>
                                          <p:spTgt spid="38">
                                            <p:txEl>
                                              <p:pRg st="0" end="0"/>
                                            </p:txEl>
                                          </p:spTgt>
                                        </p:tgtEl>
                                        <p:attrNameLst>
                                          <p:attrName>ppt_y</p:attrName>
                                        </p:attrNameLst>
                                      </p:cBhvr>
                                      <p:tavLst>
                                        <p:tav tm="0">
                                          <p:val>
                                            <p:strVal val="0-#ppt_h/2"/>
                                          </p:val>
                                        </p:tav>
                                        <p:tav tm="100000">
                                          <p:val>
                                            <p:strVal val="#ppt_y"/>
                                          </p:val>
                                        </p:tav>
                                      </p:tavLst>
                                    </p:anim>
                                  </p:childTnLst>
                                </p:cTn>
                              </p:par>
                            </p:childTnLst>
                          </p:cTn>
                        </p:par>
                        <p:par>
                          <p:cTn id="67" fill="hold">
                            <p:stCondLst>
                              <p:cond delay="2550"/>
                            </p:stCondLst>
                            <p:childTnLst>
                              <p:par>
                                <p:cTn id="68" presetID="22" presetClass="entr" presetSubtype="8" fill="hold" grpId="0" nodeType="afterEffect">
                                  <p:stCondLst>
                                    <p:cond delay="0"/>
                                  </p:stCondLst>
                                  <p:childTnLst>
                                    <p:set>
                                      <p:cBhvr>
                                        <p:cTn id="69" dur="1" fill="hold">
                                          <p:stCondLst>
                                            <p:cond delay="0"/>
                                          </p:stCondLst>
                                        </p:cTn>
                                        <p:tgtEl>
                                          <p:spTgt spid="39">
                                            <p:txEl>
                                              <p:pRg st="0" end="0"/>
                                            </p:txEl>
                                          </p:spTgt>
                                        </p:tgtEl>
                                        <p:attrNameLst>
                                          <p:attrName>style.visibility</p:attrName>
                                        </p:attrNameLst>
                                      </p:cBhvr>
                                      <p:to>
                                        <p:strVal val="visible"/>
                                      </p:to>
                                    </p:set>
                                    <p:animEffect transition="in" filter="wipe(left)">
                                      <p:cBhvr>
                                        <p:cTn id="70" dur="500"/>
                                        <p:tgtEl>
                                          <p:spTgt spid="39">
                                            <p:txEl>
                                              <p:pRg st="0" end="0"/>
                                            </p:txEl>
                                          </p:spTgt>
                                        </p:tgtEl>
                                      </p:cBhvr>
                                    </p:animEffect>
                                  </p:childTnLst>
                                </p:cTn>
                              </p:par>
                              <p:par>
                                <p:cTn id="71" presetID="22" presetClass="entr" presetSubtype="8" fill="hold" grpId="0" nodeType="withEffect">
                                  <p:stCondLst>
                                    <p:cond delay="100"/>
                                  </p:stCondLst>
                                  <p:childTnLst>
                                    <p:set>
                                      <p:cBhvr>
                                        <p:cTn id="72" dur="1" fill="hold">
                                          <p:stCondLst>
                                            <p:cond delay="0"/>
                                          </p:stCondLst>
                                        </p:cTn>
                                        <p:tgtEl>
                                          <p:spTgt spid="40">
                                            <p:txEl>
                                              <p:pRg st="0" end="0"/>
                                            </p:txEl>
                                          </p:spTgt>
                                        </p:tgtEl>
                                        <p:attrNameLst>
                                          <p:attrName>style.visibility</p:attrName>
                                        </p:attrNameLst>
                                      </p:cBhvr>
                                      <p:to>
                                        <p:strVal val="visible"/>
                                      </p:to>
                                    </p:set>
                                    <p:animEffect transition="in" filter="wipe(left)">
                                      <p:cBhvr>
                                        <p:cTn id="73" dur="500"/>
                                        <p:tgtEl>
                                          <p:spTgt spid="40">
                                            <p:txEl>
                                              <p:pRg st="0" end="0"/>
                                            </p:txEl>
                                          </p:spTgt>
                                        </p:tgtEl>
                                      </p:cBhvr>
                                    </p:animEffect>
                                  </p:childTnLst>
                                </p:cTn>
                              </p:par>
                              <p:par>
                                <p:cTn id="74" presetID="22" presetClass="entr" presetSubtype="8" fill="hold" grpId="0" nodeType="withEffect">
                                  <p:stCondLst>
                                    <p:cond delay="200"/>
                                  </p:stCondLst>
                                  <p:childTnLst>
                                    <p:set>
                                      <p:cBhvr>
                                        <p:cTn id="75" dur="1" fill="hold">
                                          <p:stCondLst>
                                            <p:cond delay="0"/>
                                          </p:stCondLst>
                                        </p:cTn>
                                        <p:tgtEl>
                                          <p:spTgt spid="41">
                                            <p:txEl>
                                              <p:pRg st="0" end="0"/>
                                            </p:txEl>
                                          </p:spTgt>
                                        </p:tgtEl>
                                        <p:attrNameLst>
                                          <p:attrName>style.visibility</p:attrName>
                                        </p:attrNameLst>
                                      </p:cBhvr>
                                      <p:to>
                                        <p:strVal val="visible"/>
                                      </p:to>
                                    </p:set>
                                    <p:animEffect transition="in" filter="wipe(left)">
                                      <p:cBhvr>
                                        <p:cTn id="76" dur="500"/>
                                        <p:tgtEl>
                                          <p:spTgt spid="41">
                                            <p:txEl>
                                              <p:pRg st="0" end="0"/>
                                            </p:txEl>
                                          </p:spTgt>
                                        </p:tgtEl>
                                      </p:cBhvr>
                                    </p:animEffect>
                                  </p:childTnLst>
                                </p:cTn>
                              </p:par>
                              <p:par>
                                <p:cTn id="77" presetID="22" presetClass="entr" presetSubtype="8" fill="hold" grpId="0" nodeType="withEffect">
                                  <p:stCondLst>
                                    <p:cond delay="300"/>
                                  </p:stCondLst>
                                  <p:childTnLst>
                                    <p:set>
                                      <p:cBhvr>
                                        <p:cTn id="78" dur="1" fill="hold">
                                          <p:stCondLst>
                                            <p:cond delay="0"/>
                                          </p:stCondLst>
                                        </p:cTn>
                                        <p:tgtEl>
                                          <p:spTgt spid="42">
                                            <p:txEl>
                                              <p:pRg st="0" end="0"/>
                                            </p:txEl>
                                          </p:spTgt>
                                        </p:tgtEl>
                                        <p:attrNameLst>
                                          <p:attrName>style.visibility</p:attrName>
                                        </p:attrNameLst>
                                      </p:cBhvr>
                                      <p:to>
                                        <p:strVal val="visible"/>
                                      </p:to>
                                    </p:set>
                                    <p:animEffect transition="in" filter="wipe(left)">
                                      <p:cBhvr>
                                        <p:cTn id="79" dur="500"/>
                                        <p:tgtEl>
                                          <p:spTgt spid="42">
                                            <p:txEl>
                                              <p:pRg st="0" end="0"/>
                                            </p:txEl>
                                          </p:spTgt>
                                        </p:tgtEl>
                                      </p:cBhvr>
                                    </p:animEffect>
                                  </p:childTnLst>
                                </p:cTn>
                              </p:par>
                            </p:childTnLst>
                          </p:cTn>
                        </p:par>
                        <p:par>
                          <p:cTn id="80" fill="hold">
                            <p:stCondLst>
                              <p:cond delay="3350"/>
                            </p:stCondLst>
                            <p:childTnLst>
                              <p:par>
                                <p:cTn id="81" presetID="2" presetClass="entr" presetSubtype="1" decel="100000" fill="hold" grpId="0" nodeType="afterEffect">
                                  <p:stCondLst>
                                    <p:cond delay="250"/>
                                  </p:stCondLst>
                                  <p:childTnLst>
                                    <p:set>
                                      <p:cBhvr>
                                        <p:cTn id="82" dur="1" fill="hold">
                                          <p:stCondLst>
                                            <p:cond delay="0"/>
                                          </p:stCondLst>
                                        </p:cTn>
                                        <p:tgtEl>
                                          <p:spTgt spid="43"/>
                                        </p:tgtEl>
                                        <p:attrNameLst>
                                          <p:attrName>style.visibility</p:attrName>
                                        </p:attrNameLst>
                                      </p:cBhvr>
                                      <p:to>
                                        <p:strVal val="visible"/>
                                      </p:to>
                                    </p:set>
                                    <p:anim calcmode="lin" valueType="num">
                                      <p:cBhvr additive="base">
                                        <p:cTn id="83" dur="750" fill="hold"/>
                                        <p:tgtEl>
                                          <p:spTgt spid="43"/>
                                        </p:tgtEl>
                                        <p:attrNameLst>
                                          <p:attrName>ppt_x</p:attrName>
                                        </p:attrNameLst>
                                      </p:cBhvr>
                                      <p:tavLst>
                                        <p:tav tm="0">
                                          <p:val>
                                            <p:strVal val="#ppt_x"/>
                                          </p:val>
                                        </p:tav>
                                        <p:tav tm="100000">
                                          <p:val>
                                            <p:strVal val="#ppt_x"/>
                                          </p:val>
                                        </p:tav>
                                      </p:tavLst>
                                    </p:anim>
                                    <p:anim calcmode="lin" valueType="num">
                                      <p:cBhvr additive="base">
                                        <p:cTn id="84" dur="750" fill="hold"/>
                                        <p:tgtEl>
                                          <p:spTgt spid="43"/>
                                        </p:tgtEl>
                                        <p:attrNameLst>
                                          <p:attrName>ppt_y</p:attrName>
                                        </p:attrNameLst>
                                      </p:cBhvr>
                                      <p:tavLst>
                                        <p:tav tm="0">
                                          <p:val>
                                            <p:strVal val="0-#ppt_h/2"/>
                                          </p:val>
                                        </p:tav>
                                        <p:tav tm="100000">
                                          <p:val>
                                            <p:strVal val="#ppt_y"/>
                                          </p:val>
                                        </p:tav>
                                      </p:tavLst>
                                    </p:anim>
                                  </p:childTnLst>
                                </p:cTn>
                              </p:par>
                              <p:par>
                                <p:cTn id="85" presetID="2" presetClass="entr" presetSubtype="1" decel="100000" fill="hold" grpId="0" nodeType="withEffect">
                                  <p:stCondLst>
                                    <p:cond delay="25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750" fill="hold"/>
                                        <p:tgtEl>
                                          <p:spTgt spid="44"/>
                                        </p:tgtEl>
                                        <p:attrNameLst>
                                          <p:attrName>ppt_x</p:attrName>
                                        </p:attrNameLst>
                                      </p:cBhvr>
                                      <p:tavLst>
                                        <p:tav tm="0">
                                          <p:val>
                                            <p:strVal val="#ppt_x"/>
                                          </p:val>
                                        </p:tav>
                                        <p:tav tm="100000">
                                          <p:val>
                                            <p:strVal val="#ppt_x"/>
                                          </p:val>
                                        </p:tav>
                                      </p:tavLst>
                                    </p:anim>
                                    <p:anim calcmode="lin" valueType="num">
                                      <p:cBhvr additive="base">
                                        <p:cTn id="88" dur="750" fill="hold"/>
                                        <p:tgtEl>
                                          <p:spTgt spid="44"/>
                                        </p:tgtEl>
                                        <p:attrNameLst>
                                          <p:attrName>ppt_y</p:attrName>
                                        </p:attrNameLst>
                                      </p:cBhvr>
                                      <p:tavLst>
                                        <p:tav tm="0">
                                          <p:val>
                                            <p:strVal val="0-#ppt_h/2"/>
                                          </p:val>
                                        </p:tav>
                                        <p:tav tm="100000">
                                          <p:val>
                                            <p:strVal val="#ppt_y"/>
                                          </p:val>
                                        </p:tav>
                                      </p:tavLst>
                                    </p:anim>
                                  </p:childTnLst>
                                </p:cTn>
                              </p:par>
                              <p:par>
                                <p:cTn id="89" presetID="2" presetClass="entr" presetSubtype="1" decel="100000" fill="hold" grpId="0" nodeType="withEffect">
                                  <p:stCondLst>
                                    <p:cond delay="250"/>
                                  </p:stCondLst>
                                  <p:childTnLst>
                                    <p:set>
                                      <p:cBhvr>
                                        <p:cTn id="90" dur="1" fill="hold">
                                          <p:stCondLst>
                                            <p:cond delay="0"/>
                                          </p:stCondLst>
                                        </p:cTn>
                                        <p:tgtEl>
                                          <p:spTgt spid="45"/>
                                        </p:tgtEl>
                                        <p:attrNameLst>
                                          <p:attrName>style.visibility</p:attrName>
                                        </p:attrNameLst>
                                      </p:cBhvr>
                                      <p:to>
                                        <p:strVal val="visible"/>
                                      </p:to>
                                    </p:set>
                                    <p:anim calcmode="lin" valueType="num">
                                      <p:cBhvr additive="base">
                                        <p:cTn id="91" dur="750" fill="hold"/>
                                        <p:tgtEl>
                                          <p:spTgt spid="45"/>
                                        </p:tgtEl>
                                        <p:attrNameLst>
                                          <p:attrName>ppt_x</p:attrName>
                                        </p:attrNameLst>
                                      </p:cBhvr>
                                      <p:tavLst>
                                        <p:tav tm="0">
                                          <p:val>
                                            <p:strVal val="#ppt_x"/>
                                          </p:val>
                                        </p:tav>
                                        <p:tav tm="100000">
                                          <p:val>
                                            <p:strVal val="#ppt_x"/>
                                          </p:val>
                                        </p:tav>
                                      </p:tavLst>
                                    </p:anim>
                                    <p:anim calcmode="lin" valueType="num">
                                      <p:cBhvr additive="base">
                                        <p:cTn id="92" dur="750" fill="hold"/>
                                        <p:tgtEl>
                                          <p:spTgt spid="45"/>
                                        </p:tgtEl>
                                        <p:attrNameLst>
                                          <p:attrName>ppt_y</p:attrName>
                                        </p:attrNameLst>
                                      </p:cBhvr>
                                      <p:tavLst>
                                        <p:tav tm="0">
                                          <p:val>
                                            <p:strVal val="0-#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6"/>
                                        </p:tgtEl>
                                        <p:attrNameLst>
                                          <p:attrName>style.visibility</p:attrName>
                                        </p:attrNameLst>
                                      </p:cBhvr>
                                      <p:to>
                                        <p:strVal val="visible"/>
                                      </p:to>
                                    </p:set>
                                    <p:anim calcmode="lin" valueType="num">
                                      <p:cBhvr additive="base">
                                        <p:cTn id="95" dur="750" fill="hold"/>
                                        <p:tgtEl>
                                          <p:spTgt spid="46"/>
                                        </p:tgtEl>
                                        <p:attrNameLst>
                                          <p:attrName>ppt_x</p:attrName>
                                        </p:attrNameLst>
                                      </p:cBhvr>
                                      <p:tavLst>
                                        <p:tav tm="0">
                                          <p:val>
                                            <p:strVal val="#ppt_x"/>
                                          </p:val>
                                        </p:tav>
                                        <p:tav tm="100000">
                                          <p:val>
                                            <p:strVal val="#ppt_x"/>
                                          </p:val>
                                        </p:tav>
                                      </p:tavLst>
                                    </p:anim>
                                    <p:anim calcmode="lin" valueType="num">
                                      <p:cBhvr additive="base">
                                        <p:cTn id="96" dur="750" fill="hold"/>
                                        <p:tgtEl>
                                          <p:spTgt spid="46"/>
                                        </p:tgtEl>
                                        <p:attrNameLst>
                                          <p:attrName>ppt_y</p:attrName>
                                        </p:attrNameLst>
                                      </p:cBhvr>
                                      <p:tavLst>
                                        <p:tav tm="0">
                                          <p:val>
                                            <p:strVal val="1+#ppt_h/2"/>
                                          </p:val>
                                        </p:tav>
                                        <p:tav tm="100000">
                                          <p:val>
                                            <p:strVal val="#ppt_y"/>
                                          </p:val>
                                        </p:tav>
                                      </p:tavLst>
                                    </p:anim>
                                  </p:childTnLst>
                                </p:cTn>
                              </p:par>
                              <p:par>
                                <p:cTn id="97" presetID="2" presetClass="entr" presetSubtype="1" decel="100000" fill="hold" grpId="0" nodeType="withEffect">
                                  <p:stCondLst>
                                    <p:cond delay="250"/>
                                  </p:stCondLst>
                                  <p:childTnLst>
                                    <p:set>
                                      <p:cBhvr>
                                        <p:cTn id="98" dur="1" fill="hold">
                                          <p:stCondLst>
                                            <p:cond delay="0"/>
                                          </p:stCondLst>
                                        </p:cTn>
                                        <p:tgtEl>
                                          <p:spTgt spid="47">
                                            <p:txEl>
                                              <p:pRg st="0" end="0"/>
                                            </p:txEl>
                                          </p:spTgt>
                                        </p:tgtEl>
                                        <p:attrNameLst>
                                          <p:attrName>style.visibility</p:attrName>
                                        </p:attrNameLst>
                                      </p:cBhvr>
                                      <p:to>
                                        <p:strVal val="visible"/>
                                      </p:to>
                                    </p:set>
                                    <p:anim calcmode="lin" valueType="num">
                                      <p:cBhvr additive="base">
                                        <p:cTn id="99" dur="75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100" dur="750" fill="hold"/>
                                        <p:tgtEl>
                                          <p:spTgt spid="47">
                                            <p:txEl>
                                              <p:pRg st="0" end="0"/>
                                            </p:txEl>
                                          </p:spTgt>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250"/>
                                  </p:stCondLst>
                                  <p:childTnLst>
                                    <p:set>
                                      <p:cBhvr>
                                        <p:cTn id="102" dur="1" fill="hold">
                                          <p:stCondLst>
                                            <p:cond delay="0"/>
                                          </p:stCondLst>
                                        </p:cTn>
                                        <p:tgtEl>
                                          <p:spTgt spid="48">
                                            <p:txEl>
                                              <p:pRg st="0" end="0"/>
                                            </p:txEl>
                                          </p:spTgt>
                                        </p:tgtEl>
                                        <p:attrNameLst>
                                          <p:attrName>style.visibility</p:attrName>
                                        </p:attrNameLst>
                                      </p:cBhvr>
                                      <p:to>
                                        <p:strVal val="visible"/>
                                      </p:to>
                                    </p:set>
                                    <p:anim calcmode="lin" valueType="num">
                                      <p:cBhvr additive="base">
                                        <p:cTn id="103" dur="75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04" dur="750" fill="hold"/>
                                        <p:tgtEl>
                                          <p:spTgt spid="48">
                                            <p:txEl>
                                              <p:pRg st="0" end="0"/>
                                            </p:txEl>
                                          </p:spTgt>
                                        </p:tgtEl>
                                        <p:attrNameLst>
                                          <p:attrName>ppt_y</p:attrName>
                                        </p:attrNameLst>
                                      </p:cBhvr>
                                      <p:tavLst>
                                        <p:tav tm="0">
                                          <p:val>
                                            <p:strVal val="0-#ppt_h/2"/>
                                          </p:val>
                                        </p:tav>
                                        <p:tav tm="100000">
                                          <p:val>
                                            <p:strVal val="#ppt_y"/>
                                          </p:val>
                                        </p:tav>
                                      </p:tavLst>
                                    </p:anim>
                                  </p:childTnLst>
                                </p:cTn>
                              </p:par>
                            </p:childTnLst>
                          </p:cTn>
                        </p:par>
                        <p:par>
                          <p:cTn id="105" fill="hold">
                            <p:stCondLst>
                              <p:cond delay="4350"/>
                            </p:stCondLst>
                            <p:childTnLst>
                              <p:par>
                                <p:cTn id="106" presetID="22" presetClass="entr" presetSubtype="8" fill="hold" grpId="0" nodeType="afterEffect">
                                  <p:stCondLst>
                                    <p:cond delay="0"/>
                                  </p:stCondLst>
                                  <p:childTnLst>
                                    <p:set>
                                      <p:cBhvr>
                                        <p:cTn id="107" dur="1" fill="hold">
                                          <p:stCondLst>
                                            <p:cond delay="0"/>
                                          </p:stCondLst>
                                        </p:cTn>
                                        <p:tgtEl>
                                          <p:spTgt spid="49">
                                            <p:txEl>
                                              <p:pRg st="0" end="0"/>
                                            </p:txEl>
                                          </p:spTgt>
                                        </p:tgtEl>
                                        <p:attrNameLst>
                                          <p:attrName>style.visibility</p:attrName>
                                        </p:attrNameLst>
                                      </p:cBhvr>
                                      <p:to>
                                        <p:strVal val="visible"/>
                                      </p:to>
                                    </p:set>
                                    <p:animEffect transition="in" filter="wipe(left)">
                                      <p:cBhvr>
                                        <p:cTn id="108" dur="500"/>
                                        <p:tgtEl>
                                          <p:spTgt spid="49">
                                            <p:txEl>
                                              <p:pRg st="0" end="0"/>
                                            </p:txEl>
                                          </p:spTgt>
                                        </p:tgtEl>
                                      </p:cBhvr>
                                    </p:animEffect>
                                  </p:childTnLst>
                                </p:cTn>
                              </p:par>
                              <p:par>
                                <p:cTn id="109" presetID="22" presetClass="entr" presetSubtype="8" fill="hold" grpId="0" nodeType="withEffect">
                                  <p:stCondLst>
                                    <p:cond delay="100"/>
                                  </p:stCondLst>
                                  <p:childTnLst>
                                    <p:set>
                                      <p:cBhvr>
                                        <p:cTn id="110" dur="1" fill="hold">
                                          <p:stCondLst>
                                            <p:cond delay="0"/>
                                          </p:stCondLst>
                                        </p:cTn>
                                        <p:tgtEl>
                                          <p:spTgt spid="50">
                                            <p:txEl>
                                              <p:pRg st="0" end="0"/>
                                            </p:txEl>
                                          </p:spTgt>
                                        </p:tgtEl>
                                        <p:attrNameLst>
                                          <p:attrName>style.visibility</p:attrName>
                                        </p:attrNameLst>
                                      </p:cBhvr>
                                      <p:to>
                                        <p:strVal val="visible"/>
                                      </p:to>
                                    </p:set>
                                    <p:animEffect transition="in" filter="wipe(left)">
                                      <p:cBhvr>
                                        <p:cTn id="111" dur="500"/>
                                        <p:tgtEl>
                                          <p:spTgt spid="50">
                                            <p:txEl>
                                              <p:pRg st="0" end="0"/>
                                            </p:txEl>
                                          </p:spTgt>
                                        </p:tgtEl>
                                      </p:cBhvr>
                                    </p:animEffect>
                                  </p:childTnLst>
                                </p:cTn>
                              </p:par>
                              <p:par>
                                <p:cTn id="112" presetID="22" presetClass="entr" presetSubtype="8" fill="hold" grpId="0" nodeType="withEffect">
                                  <p:stCondLst>
                                    <p:cond delay="200"/>
                                  </p:stCondLst>
                                  <p:childTnLst>
                                    <p:set>
                                      <p:cBhvr>
                                        <p:cTn id="113" dur="1" fill="hold">
                                          <p:stCondLst>
                                            <p:cond delay="0"/>
                                          </p:stCondLst>
                                        </p:cTn>
                                        <p:tgtEl>
                                          <p:spTgt spid="51">
                                            <p:txEl>
                                              <p:pRg st="0" end="0"/>
                                            </p:txEl>
                                          </p:spTgt>
                                        </p:tgtEl>
                                        <p:attrNameLst>
                                          <p:attrName>style.visibility</p:attrName>
                                        </p:attrNameLst>
                                      </p:cBhvr>
                                      <p:to>
                                        <p:strVal val="visible"/>
                                      </p:to>
                                    </p:set>
                                    <p:animEffect transition="in" filter="wipe(left)">
                                      <p:cBhvr>
                                        <p:cTn id="114" dur="500"/>
                                        <p:tgtEl>
                                          <p:spTgt spid="51">
                                            <p:txEl>
                                              <p:pRg st="0" end="0"/>
                                            </p:txEl>
                                          </p:spTgt>
                                        </p:tgtEl>
                                      </p:cBhvr>
                                    </p:animEffect>
                                  </p:childTnLst>
                                </p:cTn>
                              </p:par>
                              <p:par>
                                <p:cTn id="115" presetID="22" presetClass="entr" presetSubtype="8" fill="hold" grpId="0" nodeType="withEffect">
                                  <p:stCondLst>
                                    <p:cond delay="300"/>
                                  </p:stCondLst>
                                  <p:childTnLst>
                                    <p:set>
                                      <p:cBhvr>
                                        <p:cTn id="116" dur="1" fill="hold">
                                          <p:stCondLst>
                                            <p:cond delay="0"/>
                                          </p:stCondLst>
                                        </p:cTn>
                                        <p:tgtEl>
                                          <p:spTgt spid="52">
                                            <p:txEl>
                                              <p:pRg st="0" end="0"/>
                                            </p:txEl>
                                          </p:spTgt>
                                        </p:tgtEl>
                                        <p:attrNameLst>
                                          <p:attrName>style.visibility</p:attrName>
                                        </p:attrNameLst>
                                      </p:cBhvr>
                                      <p:to>
                                        <p:strVal val="visible"/>
                                      </p:to>
                                    </p:set>
                                    <p:animEffect transition="in" filter="wipe(left)">
                                      <p:cBhvr>
                                        <p:cTn id="117" dur="500"/>
                                        <p:tgtEl>
                                          <p:spTgt spid="52">
                                            <p:txEl>
                                              <p:pRg st="0" end="0"/>
                                            </p:txEl>
                                          </p:spTgt>
                                        </p:tgtEl>
                                      </p:cBhvr>
                                    </p:animEffect>
                                  </p:childTnLst>
                                </p:cTn>
                              </p:par>
                            </p:childTnLst>
                          </p:cTn>
                        </p:par>
                        <p:par>
                          <p:cTn id="118" fill="hold">
                            <p:stCondLst>
                              <p:cond delay="5150"/>
                            </p:stCondLst>
                            <p:childTnLst>
                              <p:par>
                                <p:cTn id="119" presetID="2" presetClass="entr" presetSubtype="1" decel="100000" fill="hold" grpId="0" nodeType="afterEffect">
                                  <p:stCondLst>
                                    <p:cond delay="250"/>
                                  </p:stCondLst>
                                  <p:childTnLst>
                                    <p:set>
                                      <p:cBhvr>
                                        <p:cTn id="120" dur="1" fill="hold">
                                          <p:stCondLst>
                                            <p:cond delay="0"/>
                                          </p:stCondLst>
                                        </p:cTn>
                                        <p:tgtEl>
                                          <p:spTgt spid="53"/>
                                        </p:tgtEl>
                                        <p:attrNameLst>
                                          <p:attrName>style.visibility</p:attrName>
                                        </p:attrNameLst>
                                      </p:cBhvr>
                                      <p:to>
                                        <p:strVal val="visible"/>
                                      </p:to>
                                    </p:set>
                                    <p:anim calcmode="lin" valueType="num">
                                      <p:cBhvr additive="base">
                                        <p:cTn id="121" dur="750" fill="hold"/>
                                        <p:tgtEl>
                                          <p:spTgt spid="53"/>
                                        </p:tgtEl>
                                        <p:attrNameLst>
                                          <p:attrName>ppt_x</p:attrName>
                                        </p:attrNameLst>
                                      </p:cBhvr>
                                      <p:tavLst>
                                        <p:tav tm="0">
                                          <p:val>
                                            <p:strVal val="#ppt_x"/>
                                          </p:val>
                                        </p:tav>
                                        <p:tav tm="100000">
                                          <p:val>
                                            <p:strVal val="#ppt_x"/>
                                          </p:val>
                                        </p:tav>
                                      </p:tavLst>
                                    </p:anim>
                                    <p:anim calcmode="lin" valueType="num">
                                      <p:cBhvr additive="base">
                                        <p:cTn id="122" dur="750" fill="hold"/>
                                        <p:tgtEl>
                                          <p:spTgt spid="53"/>
                                        </p:tgtEl>
                                        <p:attrNameLst>
                                          <p:attrName>ppt_y</p:attrName>
                                        </p:attrNameLst>
                                      </p:cBhvr>
                                      <p:tavLst>
                                        <p:tav tm="0">
                                          <p:val>
                                            <p:strVal val="0-#ppt_h/2"/>
                                          </p:val>
                                        </p:tav>
                                        <p:tav tm="100000">
                                          <p:val>
                                            <p:strVal val="#ppt_y"/>
                                          </p:val>
                                        </p:tav>
                                      </p:tavLst>
                                    </p:anim>
                                  </p:childTnLst>
                                </p:cTn>
                              </p:par>
                              <p:par>
                                <p:cTn id="123" presetID="2" presetClass="entr" presetSubtype="1" decel="100000" fill="hold" grpId="0" nodeType="withEffect">
                                  <p:stCondLst>
                                    <p:cond delay="250"/>
                                  </p:stCondLst>
                                  <p:childTnLst>
                                    <p:set>
                                      <p:cBhvr>
                                        <p:cTn id="124" dur="1" fill="hold">
                                          <p:stCondLst>
                                            <p:cond delay="0"/>
                                          </p:stCondLst>
                                        </p:cTn>
                                        <p:tgtEl>
                                          <p:spTgt spid="54"/>
                                        </p:tgtEl>
                                        <p:attrNameLst>
                                          <p:attrName>style.visibility</p:attrName>
                                        </p:attrNameLst>
                                      </p:cBhvr>
                                      <p:to>
                                        <p:strVal val="visible"/>
                                      </p:to>
                                    </p:set>
                                    <p:anim calcmode="lin" valueType="num">
                                      <p:cBhvr additive="base">
                                        <p:cTn id="125" dur="750" fill="hold"/>
                                        <p:tgtEl>
                                          <p:spTgt spid="54"/>
                                        </p:tgtEl>
                                        <p:attrNameLst>
                                          <p:attrName>ppt_x</p:attrName>
                                        </p:attrNameLst>
                                      </p:cBhvr>
                                      <p:tavLst>
                                        <p:tav tm="0">
                                          <p:val>
                                            <p:strVal val="#ppt_x"/>
                                          </p:val>
                                        </p:tav>
                                        <p:tav tm="100000">
                                          <p:val>
                                            <p:strVal val="#ppt_x"/>
                                          </p:val>
                                        </p:tav>
                                      </p:tavLst>
                                    </p:anim>
                                    <p:anim calcmode="lin" valueType="num">
                                      <p:cBhvr additive="base">
                                        <p:cTn id="126" dur="750" fill="hold"/>
                                        <p:tgtEl>
                                          <p:spTgt spid="54"/>
                                        </p:tgtEl>
                                        <p:attrNameLst>
                                          <p:attrName>ppt_y</p:attrName>
                                        </p:attrNameLst>
                                      </p:cBhvr>
                                      <p:tavLst>
                                        <p:tav tm="0">
                                          <p:val>
                                            <p:strVal val="0-#ppt_h/2"/>
                                          </p:val>
                                        </p:tav>
                                        <p:tav tm="100000">
                                          <p:val>
                                            <p:strVal val="#ppt_y"/>
                                          </p:val>
                                        </p:tav>
                                      </p:tavLst>
                                    </p:anim>
                                  </p:childTnLst>
                                </p:cTn>
                              </p:par>
                              <p:par>
                                <p:cTn id="127" presetID="2" presetClass="entr" presetSubtype="1" decel="100000" fill="hold" grpId="0" nodeType="withEffect">
                                  <p:stCondLst>
                                    <p:cond delay="250"/>
                                  </p:stCondLst>
                                  <p:childTnLst>
                                    <p:set>
                                      <p:cBhvr>
                                        <p:cTn id="128" dur="1" fill="hold">
                                          <p:stCondLst>
                                            <p:cond delay="0"/>
                                          </p:stCondLst>
                                        </p:cTn>
                                        <p:tgtEl>
                                          <p:spTgt spid="55"/>
                                        </p:tgtEl>
                                        <p:attrNameLst>
                                          <p:attrName>style.visibility</p:attrName>
                                        </p:attrNameLst>
                                      </p:cBhvr>
                                      <p:to>
                                        <p:strVal val="visible"/>
                                      </p:to>
                                    </p:set>
                                    <p:anim calcmode="lin" valueType="num">
                                      <p:cBhvr additive="base">
                                        <p:cTn id="129" dur="750" fill="hold"/>
                                        <p:tgtEl>
                                          <p:spTgt spid="55"/>
                                        </p:tgtEl>
                                        <p:attrNameLst>
                                          <p:attrName>ppt_x</p:attrName>
                                        </p:attrNameLst>
                                      </p:cBhvr>
                                      <p:tavLst>
                                        <p:tav tm="0">
                                          <p:val>
                                            <p:strVal val="#ppt_x"/>
                                          </p:val>
                                        </p:tav>
                                        <p:tav tm="100000">
                                          <p:val>
                                            <p:strVal val="#ppt_x"/>
                                          </p:val>
                                        </p:tav>
                                      </p:tavLst>
                                    </p:anim>
                                    <p:anim calcmode="lin" valueType="num">
                                      <p:cBhvr additive="base">
                                        <p:cTn id="130" dur="750" fill="hold"/>
                                        <p:tgtEl>
                                          <p:spTgt spid="55"/>
                                        </p:tgtEl>
                                        <p:attrNameLst>
                                          <p:attrName>ppt_y</p:attrName>
                                        </p:attrNameLst>
                                      </p:cBhvr>
                                      <p:tavLst>
                                        <p:tav tm="0">
                                          <p:val>
                                            <p:strVal val="0-#ppt_h/2"/>
                                          </p:val>
                                        </p:tav>
                                        <p:tav tm="100000">
                                          <p:val>
                                            <p:strVal val="#ppt_y"/>
                                          </p:val>
                                        </p:tav>
                                      </p:tavLst>
                                    </p:anim>
                                  </p:childTnLst>
                                </p:cTn>
                              </p:par>
                              <p:par>
                                <p:cTn id="131" presetID="2" presetClass="entr" presetSubtype="4" decel="100000" fill="hold" grpId="0" nodeType="withEffect">
                                  <p:stCondLst>
                                    <p:cond delay="250"/>
                                  </p:stCondLst>
                                  <p:childTnLst>
                                    <p:set>
                                      <p:cBhvr>
                                        <p:cTn id="132" dur="1" fill="hold">
                                          <p:stCondLst>
                                            <p:cond delay="0"/>
                                          </p:stCondLst>
                                        </p:cTn>
                                        <p:tgtEl>
                                          <p:spTgt spid="56"/>
                                        </p:tgtEl>
                                        <p:attrNameLst>
                                          <p:attrName>style.visibility</p:attrName>
                                        </p:attrNameLst>
                                      </p:cBhvr>
                                      <p:to>
                                        <p:strVal val="visible"/>
                                      </p:to>
                                    </p:set>
                                    <p:anim calcmode="lin" valueType="num">
                                      <p:cBhvr additive="base">
                                        <p:cTn id="133" dur="750" fill="hold"/>
                                        <p:tgtEl>
                                          <p:spTgt spid="56"/>
                                        </p:tgtEl>
                                        <p:attrNameLst>
                                          <p:attrName>ppt_x</p:attrName>
                                        </p:attrNameLst>
                                      </p:cBhvr>
                                      <p:tavLst>
                                        <p:tav tm="0">
                                          <p:val>
                                            <p:strVal val="#ppt_x"/>
                                          </p:val>
                                        </p:tav>
                                        <p:tav tm="100000">
                                          <p:val>
                                            <p:strVal val="#ppt_x"/>
                                          </p:val>
                                        </p:tav>
                                      </p:tavLst>
                                    </p:anim>
                                    <p:anim calcmode="lin" valueType="num">
                                      <p:cBhvr additive="base">
                                        <p:cTn id="134" dur="750" fill="hold"/>
                                        <p:tgtEl>
                                          <p:spTgt spid="56"/>
                                        </p:tgtEl>
                                        <p:attrNameLst>
                                          <p:attrName>ppt_y</p:attrName>
                                        </p:attrNameLst>
                                      </p:cBhvr>
                                      <p:tavLst>
                                        <p:tav tm="0">
                                          <p:val>
                                            <p:strVal val="1+#ppt_h/2"/>
                                          </p:val>
                                        </p:tav>
                                        <p:tav tm="100000">
                                          <p:val>
                                            <p:strVal val="#ppt_y"/>
                                          </p:val>
                                        </p:tav>
                                      </p:tavLst>
                                    </p:anim>
                                  </p:childTnLst>
                                </p:cTn>
                              </p:par>
                              <p:par>
                                <p:cTn id="135" presetID="2" presetClass="entr" presetSubtype="1" decel="100000" fill="hold" grpId="0" nodeType="withEffect">
                                  <p:stCondLst>
                                    <p:cond delay="250"/>
                                  </p:stCondLst>
                                  <p:childTnLst>
                                    <p:set>
                                      <p:cBhvr>
                                        <p:cTn id="136" dur="1" fill="hold">
                                          <p:stCondLst>
                                            <p:cond delay="0"/>
                                          </p:stCondLst>
                                        </p:cTn>
                                        <p:tgtEl>
                                          <p:spTgt spid="57">
                                            <p:txEl>
                                              <p:pRg st="0" end="0"/>
                                            </p:txEl>
                                          </p:spTgt>
                                        </p:tgtEl>
                                        <p:attrNameLst>
                                          <p:attrName>style.visibility</p:attrName>
                                        </p:attrNameLst>
                                      </p:cBhvr>
                                      <p:to>
                                        <p:strVal val="visible"/>
                                      </p:to>
                                    </p:set>
                                    <p:anim calcmode="lin" valueType="num">
                                      <p:cBhvr additive="base">
                                        <p:cTn id="137" dur="75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138" dur="750" fill="hold"/>
                                        <p:tgtEl>
                                          <p:spTgt spid="57">
                                            <p:txEl>
                                              <p:pRg st="0" end="0"/>
                                            </p:txEl>
                                          </p:spTgt>
                                        </p:tgtEl>
                                        <p:attrNameLst>
                                          <p:attrName>ppt_y</p:attrName>
                                        </p:attrNameLst>
                                      </p:cBhvr>
                                      <p:tavLst>
                                        <p:tav tm="0">
                                          <p:val>
                                            <p:strVal val="0-#ppt_h/2"/>
                                          </p:val>
                                        </p:tav>
                                        <p:tav tm="100000">
                                          <p:val>
                                            <p:strVal val="#ppt_y"/>
                                          </p:val>
                                        </p:tav>
                                      </p:tavLst>
                                    </p:anim>
                                  </p:childTnLst>
                                </p:cTn>
                              </p:par>
                              <p:par>
                                <p:cTn id="139" presetID="2" presetClass="entr" presetSubtype="1" decel="100000" fill="hold" grpId="0" nodeType="withEffect">
                                  <p:stCondLst>
                                    <p:cond delay="250"/>
                                  </p:stCondLst>
                                  <p:childTnLst>
                                    <p:set>
                                      <p:cBhvr>
                                        <p:cTn id="140" dur="1" fill="hold">
                                          <p:stCondLst>
                                            <p:cond delay="0"/>
                                          </p:stCondLst>
                                        </p:cTn>
                                        <p:tgtEl>
                                          <p:spTgt spid="58">
                                            <p:txEl>
                                              <p:pRg st="0" end="0"/>
                                            </p:txEl>
                                          </p:spTgt>
                                        </p:tgtEl>
                                        <p:attrNameLst>
                                          <p:attrName>style.visibility</p:attrName>
                                        </p:attrNameLst>
                                      </p:cBhvr>
                                      <p:to>
                                        <p:strVal val="visible"/>
                                      </p:to>
                                    </p:set>
                                    <p:anim calcmode="lin" valueType="num">
                                      <p:cBhvr additive="base">
                                        <p:cTn id="141" dur="75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142" dur="750" fill="hold"/>
                                        <p:tgtEl>
                                          <p:spTgt spid="58">
                                            <p:txEl>
                                              <p:pRg st="0" end="0"/>
                                            </p:txEl>
                                          </p:spTgt>
                                        </p:tgtEl>
                                        <p:attrNameLst>
                                          <p:attrName>ppt_y</p:attrName>
                                        </p:attrNameLst>
                                      </p:cBhvr>
                                      <p:tavLst>
                                        <p:tav tm="0">
                                          <p:val>
                                            <p:strVal val="0-#ppt_h/2"/>
                                          </p:val>
                                        </p:tav>
                                        <p:tav tm="100000">
                                          <p:val>
                                            <p:strVal val="#ppt_y"/>
                                          </p:val>
                                        </p:tav>
                                      </p:tavLst>
                                    </p:anim>
                                  </p:childTnLst>
                                </p:cTn>
                              </p:par>
                            </p:childTnLst>
                          </p:cTn>
                        </p:par>
                        <p:par>
                          <p:cTn id="143" fill="hold">
                            <p:stCondLst>
                              <p:cond delay="6150"/>
                            </p:stCondLst>
                            <p:childTnLst>
                              <p:par>
                                <p:cTn id="144" presetID="22" presetClass="entr" presetSubtype="8" fill="hold" grpId="0" nodeType="afterEffect">
                                  <p:stCondLst>
                                    <p:cond delay="0"/>
                                  </p:stCondLst>
                                  <p:childTnLst>
                                    <p:set>
                                      <p:cBhvr>
                                        <p:cTn id="145" dur="1" fill="hold">
                                          <p:stCondLst>
                                            <p:cond delay="0"/>
                                          </p:stCondLst>
                                        </p:cTn>
                                        <p:tgtEl>
                                          <p:spTgt spid="59">
                                            <p:txEl>
                                              <p:pRg st="0" end="0"/>
                                            </p:txEl>
                                          </p:spTgt>
                                        </p:tgtEl>
                                        <p:attrNameLst>
                                          <p:attrName>style.visibility</p:attrName>
                                        </p:attrNameLst>
                                      </p:cBhvr>
                                      <p:to>
                                        <p:strVal val="visible"/>
                                      </p:to>
                                    </p:set>
                                    <p:animEffect transition="in" filter="wipe(left)">
                                      <p:cBhvr>
                                        <p:cTn id="146" dur="500"/>
                                        <p:tgtEl>
                                          <p:spTgt spid="59">
                                            <p:txEl>
                                              <p:pRg st="0" end="0"/>
                                            </p:txEl>
                                          </p:spTgt>
                                        </p:tgtEl>
                                      </p:cBhvr>
                                    </p:animEffect>
                                  </p:childTnLst>
                                </p:cTn>
                              </p:par>
                              <p:par>
                                <p:cTn id="147" presetID="22" presetClass="entr" presetSubtype="8" fill="hold" grpId="0" nodeType="withEffect">
                                  <p:stCondLst>
                                    <p:cond delay="100"/>
                                  </p:stCondLst>
                                  <p:childTnLst>
                                    <p:set>
                                      <p:cBhvr>
                                        <p:cTn id="148" dur="1" fill="hold">
                                          <p:stCondLst>
                                            <p:cond delay="0"/>
                                          </p:stCondLst>
                                        </p:cTn>
                                        <p:tgtEl>
                                          <p:spTgt spid="60">
                                            <p:txEl>
                                              <p:pRg st="0" end="0"/>
                                            </p:txEl>
                                          </p:spTgt>
                                        </p:tgtEl>
                                        <p:attrNameLst>
                                          <p:attrName>style.visibility</p:attrName>
                                        </p:attrNameLst>
                                      </p:cBhvr>
                                      <p:to>
                                        <p:strVal val="visible"/>
                                      </p:to>
                                    </p:set>
                                    <p:animEffect transition="in" filter="wipe(left)">
                                      <p:cBhvr>
                                        <p:cTn id="149" dur="500"/>
                                        <p:tgtEl>
                                          <p:spTgt spid="60">
                                            <p:txEl>
                                              <p:pRg st="0" end="0"/>
                                            </p:txEl>
                                          </p:spTgt>
                                        </p:tgtEl>
                                      </p:cBhvr>
                                    </p:animEffect>
                                  </p:childTnLst>
                                </p:cTn>
                              </p:par>
                              <p:par>
                                <p:cTn id="150" presetID="22" presetClass="entr" presetSubtype="8" fill="hold" grpId="0" nodeType="withEffect">
                                  <p:stCondLst>
                                    <p:cond delay="200"/>
                                  </p:stCondLst>
                                  <p:childTnLst>
                                    <p:set>
                                      <p:cBhvr>
                                        <p:cTn id="151" dur="1" fill="hold">
                                          <p:stCondLst>
                                            <p:cond delay="0"/>
                                          </p:stCondLst>
                                        </p:cTn>
                                        <p:tgtEl>
                                          <p:spTgt spid="61">
                                            <p:txEl>
                                              <p:pRg st="0" end="0"/>
                                            </p:txEl>
                                          </p:spTgt>
                                        </p:tgtEl>
                                        <p:attrNameLst>
                                          <p:attrName>style.visibility</p:attrName>
                                        </p:attrNameLst>
                                      </p:cBhvr>
                                      <p:to>
                                        <p:strVal val="visible"/>
                                      </p:to>
                                    </p:set>
                                    <p:animEffect transition="in" filter="wipe(left)">
                                      <p:cBhvr>
                                        <p:cTn id="152" dur="500"/>
                                        <p:tgtEl>
                                          <p:spTgt spid="61">
                                            <p:txEl>
                                              <p:pRg st="0" end="0"/>
                                            </p:txEl>
                                          </p:spTgt>
                                        </p:tgtEl>
                                      </p:cBhvr>
                                    </p:animEffect>
                                  </p:childTnLst>
                                </p:cTn>
                              </p:par>
                              <p:par>
                                <p:cTn id="153" presetID="22" presetClass="entr" presetSubtype="8" fill="hold" grpId="0" nodeType="withEffect">
                                  <p:stCondLst>
                                    <p:cond delay="300"/>
                                  </p:stCondLst>
                                  <p:childTnLst>
                                    <p:set>
                                      <p:cBhvr>
                                        <p:cTn id="154" dur="1" fill="hold">
                                          <p:stCondLst>
                                            <p:cond delay="0"/>
                                          </p:stCondLst>
                                        </p:cTn>
                                        <p:tgtEl>
                                          <p:spTgt spid="62">
                                            <p:txEl>
                                              <p:pRg st="0" end="0"/>
                                            </p:txEl>
                                          </p:spTgt>
                                        </p:tgtEl>
                                        <p:attrNameLst>
                                          <p:attrName>style.visibility</p:attrName>
                                        </p:attrNameLst>
                                      </p:cBhvr>
                                      <p:to>
                                        <p:strVal val="visible"/>
                                      </p:to>
                                    </p:set>
                                    <p:animEffect transition="in" filter="wipe(left)">
                                      <p:cBhvr>
                                        <p:cTn id="155" dur="500"/>
                                        <p:tgtEl>
                                          <p:spTgt spid="62">
                                            <p:txEl>
                                              <p:pRg st="0" end="0"/>
                                            </p:txEl>
                                          </p:spTgt>
                                        </p:tgtEl>
                                      </p:cBhvr>
                                    </p:animEffect>
                                  </p:childTnLst>
                                </p:cTn>
                              </p:par>
                            </p:childTnLst>
                          </p:cTn>
                        </p:par>
                        <p:par>
                          <p:cTn id="156" fill="hold">
                            <p:stCondLst>
                              <p:cond delay="6950"/>
                            </p:stCondLst>
                            <p:childTnLst>
                              <p:par>
                                <p:cTn id="157" presetID="22" presetClass="entr" presetSubtype="8" fill="hold" grpId="0" nodeType="afterEffect">
                                  <p:stCondLst>
                                    <p:cond delay="0"/>
                                  </p:stCondLst>
                                  <p:childTnLst>
                                    <p:set>
                                      <p:cBhvr>
                                        <p:cTn id="158" dur="1" fill="hold">
                                          <p:stCondLst>
                                            <p:cond delay="0"/>
                                          </p:stCondLst>
                                        </p:cTn>
                                        <p:tgtEl>
                                          <p:spTgt spid="23"/>
                                        </p:tgtEl>
                                        <p:attrNameLst>
                                          <p:attrName>style.visibility</p:attrName>
                                        </p:attrNameLst>
                                      </p:cBhvr>
                                      <p:to>
                                        <p:strVal val="visible"/>
                                      </p:to>
                                    </p:set>
                                    <p:animEffect transition="in" filter="wipe(left)">
                                      <p:cBhvr>
                                        <p:cTn id="15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animBg="1"/>
      <p:bldP spid="27" grpId="0" animBg="1"/>
      <p:bldP spid="28" grpId="0" animBg="1"/>
      <p:bldP spid="29" grpId="0" build="p">
        <p:tmplLst>
          <p:tmpl lvl="1">
            <p:tnLst>
              <p:par>
                <p:cTn presetID="2" presetClass="entr" presetSubtype="1"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ppt_x"/>
                          </p:val>
                        </p:tav>
                        <p:tav tm="100000">
                          <p:val>
                            <p:strVal val="#ppt_x"/>
                          </p:val>
                        </p:tav>
                      </p:tavLst>
                    </p:anim>
                    <p:anim calcmode="lin" valueType="num">
                      <p:cBhvr additive="base">
                        <p:cTn dur="750" fill="hold"/>
                        <p:tgtEl>
                          <p:spTgt spid="29"/>
                        </p:tgtEl>
                        <p:attrNameLst>
                          <p:attrName>ppt_y</p:attrName>
                        </p:attrNameLst>
                      </p:cBhvr>
                      <p:tavLst>
                        <p:tav tm="0">
                          <p:val>
                            <p:strVal val="0-#ppt_h/2"/>
                          </p:val>
                        </p:tav>
                        <p:tav tm="100000">
                          <p:val>
                            <p:strVal val="#ppt_y"/>
                          </p:val>
                        </p:tav>
                      </p:tavLst>
                    </p:anim>
                  </p:childTnLst>
                </p:cTn>
              </p:par>
            </p:tnLst>
          </p:tmpl>
        </p:tmplLst>
      </p:bldP>
      <p:bldP spid="6" grpId="0" build="p">
        <p:tmplLst>
          <p:tmpl lvl="1">
            <p:tnLst>
              <p:par>
                <p:cTn presetID="2" presetClass="entr" presetSubtype="1" decel="100000"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ppt_x"/>
                          </p:val>
                        </p:tav>
                        <p:tav tm="100000">
                          <p:val>
                            <p:strVal val="#ppt_x"/>
                          </p:val>
                        </p:tav>
                      </p:tavLst>
                    </p:anim>
                    <p:anim calcmode="lin" valueType="num">
                      <p:cBhvr additive="base">
                        <p:cTn dur="750" fill="hold"/>
                        <p:tgtEl>
                          <p:spTgt spid="6"/>
                        </p:tgtEl>
                        <p:attrNameLst>
                          <p:attrName>ppt_y</p:attrName>
                        </p:attrNameLst>
                      </p:cBhvr>
                      <p:tavLst>
                        <p:tav tm="0">
                          <p:val>
                            <p:strVal val="0-#ppt_h/2"/>
                          </p:val>
                        </p:tav>
                        <p:tav tm="100000">
                          <p:val>
                            <p:strVal val="#ppt_y"/>
                          </p:val>
                        </p:tav>
                      </p:tavLst>
                    </p:anim>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30" grpId="0" build="p">
        <p:tmplLst>
          <p:tmpl lvl="1">
            <p:tnLst>
              <p:par>
                <p:cTn presetID="22" presetClass="entr" presetSubtype="8" fill="hold" nodeType="withEffect">
                  <p:stCondLst>
                    <p:cond delay="10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build="p">
        <p:tmplLst>
          <p:tmpl lvl="1">
            <p:tnLst>
              <p:par>
                <p:cTn presetID="22" presetClass="entr" presetSubtype="8" fill="hold" nodeType="withEffect">
                  <p:stCondLst>
                    <p:cond delay="20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2" presetClass="entr" presetSubtype="8" fill="hold" nodeType="withEffect">
                  <p:stCondLst>
                    <p:cond delay="30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animBg="1"/>
      <p:bldP spid="34" grpId="0" animBg="1"/>
      <p:bldP spid="35" grpId="0" animBg="1"/>
      <p:bldP spid="36" grpId="0" animBg="1"/>
      <p:bldP spid="37" grpId="0" build="p">
        <p:tmplLst>
          <p:tmpl lvl="1">
            <p:tnLst>
              <p:par>
                <p:cTn presetID="2" presetClass="entr" presetSubtype="1" decel="100000"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1" decel="100000" fill="hold" nodeType="withEffect">
                  <p:stCondLst>
                    <p:cond delay="25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ppt_x"/>
                          </p:val>
                        </p:tav>
                        <p:tav tm="100000">
                          <p:val>
                            <p:strVal val="#ppt_x"/>
                          </p:val>
                        </p:tav>
                      </p:tavLst>
                    </p:anim>
                    <p:anim calcmode="lin" valueType="num">
                      <p:cBhvr additive="base">
                        <p:cTn dur="750" fill="hold"/>
                        <p:tgtEl>
                          <p:spTgt spid="38"/>
                        </p:tgtEl>
                        <p:attrNameLst>
                          <p:attrName>ppt_y</p:attrName>
                        </p:attrNameLst>
                      </p:cBhvr>
                      <p:tavLst>
                        <p:tav tm="0">
                          <p:val>
                            <p:strVal val="0-#ppt_h/2"/>
                          </p:val>
                        </p:tav>
                        <p:tav tm="100000">
                          <p:val>
                            <p:strVal val="#ppt_y"/>
                          </p:val>
                        </p:tav>
                      </p:tavLst>
                    </p:anim>
                  </p:childTnLst>
                </p:cTn>
              </p:par>
            </p:tnLst>
          </p:tmpl>
        </p:tmplLst>
      </p:bldP>
      <p:bldP spid="39" grpId="0" build="p">
        <p:tmplLst>
          <p:tmpl lvl="1">
            <p:tnLst>
              <p:par>
                <p:cTn presetID="22" presetClass="entr" presetSubtype="8"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wipe(left)">
                      <p:cBhvr>
                        <p:cTn dur="500"/>
                        <p:tgtEl>
                          <p:spTgt spid="39"/>
                        </p:tgtEl>
                      </p:cBhvr>
                    </p:animEffect>
                  </p:childTnLst>
                </p:cTn>
              </p:par>
            </p:tnLst>
          </p:tmpl>
        </p:tmplLst>
      </p:bldP>
      <p:bldP spid="40" grpId="0" build="p">
        <p:tmplLst>
          <p:tmpl lvl="1">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1" grpId="0" build="p">
        <p:tmplLst>
          <p:tmpl lvl="1">
            <p:tnLst>
              <p:par>
                <p:cTn presetID="22" presetClass="entr" presetSubtype="8"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2" presetClass="entr" presetSubtype="8" fill="hold" nodeType="withEffect">
                  <p:stCondLst>
                    <p:cond delay="300"/>
                  </p:stCondLst>
                  <p:childTnLst>
                    <p:set>
                      <p:cBhvr>
                        <p:cTn dur="1" fill="hold">
                          <p:stCondLst>
                            <p:cond delay="0"/>
                          </p:stCondLst>
                        </p:cTn>
                        <p:tgtEl>
                          <p:spTgt spid="42"/>
                        </p:tgtEl>
                        <p:attrNameLst>
                          <p:attrName>style.visibility</p:attrName>
                        </p:attrNameLst>
                      </p:cBhvr>
                      <p:to>
                        <p:strVal val="visible"/>
                      </p:to>
                    </p:set>
                    <p:animEffect transition="in" filter="wipe(left)">
                      <p:cBhvr>
                        <p:cTn dur="500"/>
                        <p:tgtEl>
                          <p:spTgt spid="42"/>
                        </p:tgtEl>
                      </p:cBhvr>
                    </p:animEffect>
                  </p:childTnLst>
                </p:cTn>
              </p:par>
            </p:tnLst>
          </p:tmpl>
        </p:tmplLst>
      </p:bldP>
      <p:bldP spid="43" grpId="0" animBg="1"/>
      <p:bldP spid="44" grpId="0" animBg="1"/>
      <p:bldP spid="45" grpId="0" animBg="1"/>
      <p:bldP spid="46" grpId="0" animBg="1"/>
      <p:bldP spid="47" grpId="0" build="p">
        <p:tmplLst>
          <p:tmpl lvl="1">
            <p:tnLst>
              <p:par>
                <p:cTn presetID="2" presetClass="entr" presetSubtype="1" decel="10000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750" fill="hold"/>
                        <p:tgtEl>
                          <p:spTgt spid="47"/>
                        </p:tgtEl>
                        <p:attrNameLst>
                          <p:attrName>ppt_x</p:attrName>
                        </p:attrNameLst>
                      </p:cBhvr>
                      <p:tavLst>
                        <p:tav tm="0">
                          <p:val>
                            <p:strVal val="#ppt_x"/>
                          </p:val>
                        </p:tav>
                        <p:tav tm="100000">
                          <p:val>
                            <p:strVal val="#ppt_x"/>
                          </p:val>
                        </p:tav>
                      </p:tavLst>
                    </p:anim>
                    <p:anim calcmode="lin" valueType="num">
                      <p:cBhvr additive="base">
                        <p:cTn dur="750" fill="hold"/>
                        <p:tgtEl>
                          <p:spTgt spid="47"/>
                        </p:tgtEl>
                        <p:attrNameLst>
                          <p:attrName>ppt_y</p:attrName>
                        </p:attrNameLst>
                      </p:cBhvr>
                      <p:tavLst>
                        <p:tav tm="0">
                          <p:val>
                            <p:strVal val="0-#ppt_h/2"/>
                          </p:val>
                        </p:tav>
                        <p:tav tm="100000">
                          <p:val>
                            <p:strVal val="#ppt_y"/>
                          </p:val>
                        </p:tav>
                      </p:tavLst>
                    </p:anim>
                  </p:childTnLst>
                </p:cTn>
              </p:par>
            </p:tnLst>
          </p:tmpl>
        </p:tmplLst>
      </p:bldP>
      <p:bldP spid="48" grpId="0" build="p">
        <p:tmplLst>
          <p:tmpl lvl="1">
            <p:tnLst>
              <p:par>
                <p:cTn presetID="2" presetClass="entr" presetSubtype="1" decel="100000" fill="hold" nodeType="withEffect">
                  <p:stCondLst>
                    <p:cond delay="25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750" fill="hold"/>
                        <p:tgtEl>
                          <p:spTgt spid="48"/>
                        </p:tgtEl>
                        <p:attrNameLst>
                          <p:attrName>ppt_x</p:attrName>
                        </p:attrNameLst>
                      </p:cBhvr>
                      <p:tavLst>
                        <p:tav tm="0">
                          <p:val>
                            <p:strVal val="#ppt_x"/>
                          </p:val>
                        </p:tav>
                        <p:tav tm="100000">
                          <p:val>
                            <p:strVal val="#ppt_x"/>
                          </p:val>
                        </p:tav>
                      </p:tavLst>
                    </p:anim>
                    <p:anim calcmode="lin" valueType="num">
                      <p:cBhvr additive="base">
                        <p:cTn dur="750" fill="hold"/>
                        <p:tgtEl>
                          <p:spTgt spid="48"/>
                        </p:tgtEl>
                        <p:attrNameLst>
                          <p:attrName>ppt_y</p:attrName>
                        </p:attrNameLst>
                      </p:cBhvr>
                      <p:tavLst>
                        <p:tav tm="0">
                          <p:val>
                            <p:strVal val="0-#ppt_h/2"/>
                          </p:val>
                        </p:tav>
                        <p:tav tm="100000">
                          <p:val>
                            <p:strVal val="#ppt_y"/>
                          </p:val>
                        </p:tav>
                      </p:tavLst>
                    </p:anim>
                  </p:childTnLst>
                </p:cTn>
              </p:par>
            </p:tnLst>
          </p:tmpl>
        </p:tmplLst>
      </p:bldP>
      <p:bldP spid="49" grpId="0" build="p">
        <p:tmplLst>
          <p:tmpl lvl="1">
            <p:tnLst>
              <p:par>
                <p:cTn presetID="2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build="p">
        <p:tmplLst>
          <p:tmpl lvl="1">
            <p:tnLst>
              <p:par>
                <p:cTn presetID="22" presetClass="entr" presetSubtype="8" fill="hold" nodeType="withEffect">
                  <p:stCondLst>
                    <p:cond delay="10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51" grpId="0" build="p">
        <p:tmplLst>
          <p:tmpl lvl="1">
            <p:tnLst>
              <p:par>
                <p:cTn presetID="22" presetClass="entr" presetSubtype="8" fill="hold" nodeType="withEffect">
                  <p:stCondLst>
                    <p:cond delay="20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2" presetClass="entr" presetSubtype="8" fill="hold" nodeType="withEffect">
                  <p:stCondLst>
                    <p:cond delay="300"/>
                  </p:stCondLst>
                  <p:childTnLst>
                    <p:set>
                      <p:cBhvr>
                        <p:cTn dur="1" fill="hold">
                          <p:stCondLst>
                            <p:cond delay="0"/>
                          </p:stCondLst>
                        </p:cTn>
                        <p:tgtEl>
                          <p:spTgt spid="52"/>
                        </p:tgtEl>
                        <p:attrNameLst>
                          <p:attrName>style.visibility</p:attrName>
                        </p:attrNameLst>
                      </p:cBhvr>
                      <p:to>
                        <p:strVal val="visible"/>
                      </p:to>
                    </p:set>
                    <p:animEffect transition="in" filter="wipe(left)">
                      <p:cBhvr>
                        <p:cTn dur="500"/>
                        <p:tgtEl>
                          <p:spTgt spid="52"/>
                        </p:tgtEl>
                      </p:cBhvr>
                    </p:animEffect>
                  </p:childTnLst>
                </p:cTn>
              </p:par>
            </p:tnLst>
          </p:tmpl>
        </p:tmplLst>
      </p:bldP>
      <p:bldP spid="53" grpId="0" animBg="1"/>
      <p:bldP spid="54" grpId="0" animBg="1"/>
      <p:bldP spid="55" grpId="0" animBg="1"/>
      <p:bldP spid="56" grpId="0" animBg="1"/>
      <p:bldP spid="57" grpId="0" build="p">
        <p:tmplLst>
          <p:tmpl lvl="1">
            <p:tnLst>
              <p:par>
                <p:cTn presetID="2" presetClass="entr" presetSubtype="1" decel="100000" fill="hold" nodeType="withEffect">
                  <p:stCondLst>
                    <p:cond delay="25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750" fill="hold"/>
                        <p:tgtEl>
                          <p:spTgt spid="57"/>
                        </p:tgtEl>
                        <p:attrNameLst>
                          <p:attrName>ppt_x</p:attrName>
                        </p:attrNameLst>
                      </p:cBhvr>
                      <p:tavLst>
                        <p:tav tm="0">
                          <p:val>
                            <p:strVal val="#ppt_x"/>
                          </p:val>
                        </p:tav>
                        <p:tav tm="100000">
                          <p:val>
                            <p:strVal val="#ppt_x"/>
                          </p:val>
                        </p:tav>
                      </p:tavLst>
                    </p:anim>
                    <p:anim calcmode="lin" valueType="num">
                      <p:cBhvr additive="base">
                        <p:cTn dur="750" fill="hold"/>
                        <p:tgtEl>
                          <p:spTgt spid="57"/>
                        </p:tgtEl>
                        <p:attrNameLst>
                          <p:attrName>ppt_y</p:attrName>
                        </p:attrNameLst>
                      </p:cBhvr>
                      <p:tavLst>
                        <p:tav tm="0">
                          <p:val>
                            <p:strVal val="0-#ppt_h/2"/>
                          </p:val>
                        </p:tav>
                        <p:tav tm="100000">
                          <p:val>
                            <p:strVal val="#ppt_y"/>
                          </p:val>
                        </p:tav>
                      </p:tavLst>
                    </p:anim>
                  </p:childTnLst>
                </p:cTn>
              </p:par>
            </p:tnLst>
          </p:tmpl>
        </p:tmplLst>
      </p:bldP>
      <p:bldP spid="58" grpId="0" build="p">
        <p:tmplLst>
          <p:tmpl lvl="1">
            <p:tnLst>
              <p:par>
                <p:cTn presetID="2" presetClass="entr" presetSubtype="1" decel="100000" fill="hold" nodeType="withEffect">
                  <p:stCondLst>
                    <p:cond delay="25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750" fill="hold"/>
                        <p:tgtEl>
                          <p:spTgt spid="58"/>
                        </p:tgtEl>
                        <p:attrNameLst>
                          <p:attrName>ppt_x</p:attrName>
                        </p:attrNameLst>
                      </p:cBhvr>
                      <p:tavLst>
                        <p:tav tm="0">
                          <p:val>
                            <p:strVal val="#ppt_x"/>
                          </p:val>
                        </p:tav>
                        <p:tav tm="100000">
                          <p:val>
                            <p:strVal val="#ppt_x"/>
                          </p:val>
                        </p:tav>
                      </p:tavLst>
                    </p:anim>
                    <p:anim calcmode="lin" valueType="num">
                      <p:cBhvr additive="base">
                        <p:cTn dur="750" fill="hold"/>
                        <p:tgtEl>
                          <p:spTgt spid="58"/>
                        </p:tgtEl>
                        <p:attrNameLst>
                          <p:attrName>ppt_y</p:attrName>
                        </p:attrNameLst>
                      </p:cBhvr>
                      <p:tavLst>
                        <p:tav tm="0">
                          <p:val>
                            <p:strVal val="0-#ppt_h/2"/>
                          </p:val>
                        </p:tav>
                        <p:tav tm="100000">
                          <p:val>
                            <p:strVal val="#ppt_y"/>
                          </p:val>
                        </p:tav>
                      </p:tavLst>
                    </p:anim>
                  </p:childTnLst>
                </p:cTn>
              </p:par>
            </p:tnLst>
          </p:tmpl>
        </p:tmplLst>
      </p:bldP>
      <p:bldP spid="59" grpId="0" build="p">
        <p:tmplLst>
          <p:tmpl lvl="1">
            <p:tnLst>
              <p:par>
                <p:cTn presetID="22" presetClass="entr" presetSubtype="8"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left)">
                      <p:cBhvr>
                        <p:cTn dur="500"/>
                        <p:tgtEl>
                          <p:spTgt spid="59"/>
                        </p:tgtEl>
                      </p:cBhvr>
                    </p:animEffect>
                  </p:childTnLst>
                </p:cTn>
              </p:par>
            </p:tnLst>
          </p:tmpl>
        </p:tmplLst>
      </p:bldP>
      <p:bldP spid="60" grpId="0" build="p">
        <p:tmplLst>
          <p:tmpl lvl="1">
            <p:tnLst>
              <p:par>
                <p:cTn presetID="22" presetClass="entr" presetSubtype="8" fill="hold" nodeType="withEffect">
                  <p:stCondLst>
                    <p:cond delay="100"/>
                  </p:stCondLst>
                  <p:childTnLst>
                    <p:set>
                      <p:cBhvr>
                        <p:cTn dur="1" fill="hold">
                          <p:stCondLst>
                            <p:cond delay="0"/>
                          </p:stCondLst>
                        </p:cTn>
                        <p:tgtEl>
                          <p:spTgt spid="60"/>
                        </p:tgtEl>
                        <p:attrNameLst>
                          <p:attrName>style.visibility</p:attrName>
                        </p:attrNameLst>
                      </p:cBhvr>
                      <p:to>
                        <p:strVal val="visible"/>
                      </p:to>
                    </p:set>
                    <p:animEffect transition="in" filter="wipe(left)">
                      <p:cBhvr>
                        <p:cTn dur="500"/>
                        <p:tgtEl>
                          <p:spTgt spid="60"/>
                        </p:tgtEl>
                      </p:cBhvr>
                    </p:animEffect>
                  </p:childTnLst>
                </p:cTn>
              </p:par>
            </p:tnLst>
          </p:tmpl>
        </p:tmplLst>
      </p:bldP>
      <p:bldP spid="61" grpId="0" build="p">
        <p:tmplLst>
          <p:tmpl lvl="1">
            <p:tnLst>
              <p:par>
                <p:cTn presetID="22" presetClass="entr" presetSubtype="8" fill="hold" nodeType="withEffect">
                  <p:stCondLst>
                    <p:cond delay="20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2" presetClass="entr" presetSubtype="8" fill="hold" nodeType="withEffect">
                  <p:stCondLst>
                    <p:cond delay="300"/>
                  </p:stCondLst>
                  <p:childTnLst>
                    <p:set>
                      <p:cBhvr>
                        <p:cTn dur="1" fill="hold">
                          <p:stCondLst>
                            <p:cond delay="0"/>
                          </p:stCondLst>
                        </p:cTn>
                        <p:tgtEl>
                          <p:spTgt spid="62"/>
                        </p:tgtEl>
                        <p:attrNameLst>
                          <p:attrName>style.visibility</p:attrName>
                        </p:attrNameLst>
                      </p:cBhvr>
                      <p:to>
                        <p:strVal val="visible"/>
                      </p:to>
                    </p:set>
                    <p:animEffect transition="in" filter="wipe(left)">
                      <p:cBhvr>
                        <p:cTn dur="500"/>
                        <p:tgtEl>
                          <p:spTgt spid="62"/>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Ideas">
    <p:spTree>
      <p:nvGrpSpPr>
        <p:cNvPr id="1" name=""/>
        <p:cNvGrpSpPr/>
        <p:nvPr/>
      </p:nvGrpSpPr>
      <p:grpSpPr>
        <a:xfrm>
          <a:off x="0" y="0"/>
          <a:ext cx="0" cy="0"/>
          <a:chOff x="0" y="0"/>
          <a:chExt cx="0" cy="0"/>
        </a:xfrm>
      </p:grpSpPr>
      <p:sp>
        <p:nvSpPr>
          <p:cNvPr id="89" name="フリーフォーム 88"/>
          <p:cNvSpPr/>
          <p:nvPr userDrawn="1"/>
        </p:nvSpPr>
        <p:spPr>
          <a:xfrm flipH="1">
            <a:off x="7090483" y="3840023"/>
            <a:ext cx="1186761" cy="1961880"/>
          </a:xfrm>
          <a:custGeom>
            <a:avLst/>
            <a:gdLst>
              <a:gd name="connsiteX0" fmla="*/ 955911 w 1186761"/>
              <a:gd name="connsiteY0" fmla="*/ 0 h 1961880"/>
              <a:gd name="connsiteX1" fmla="*/ 967744 w 1186761"/>
              <a:gd name="connsiteY1" fmla="*/ 21021 h 1961880"/>
              <a:gd name="connsiteX2" fmla="*/ 1186761 w 1186761"/>
              <a:gd name="connsiteY2" fmla="*/ 944799 h 1961880"/>
              <a:gd name="connsiteX3" fmla="*/ 935168 w 1186761"/>
              <a:gd name="connsiteY3" fmla="*/ 1930146 h 1961880"/>
              <a:gd name="connsiteX4" fmla="*/ 916287 w 1186761"/>
              <a:gd name="connsiteY4" fmla="*/ 1961880 h 1961880"/>
              <a:gd name="connsiteX5" fmla="*/ 0 w 1186761"/>
              <a:gd name="connsiteY5" fmla="*/ 1432861 h 1961880"/>
              <a:gd name="connsiteX6" fmla="*/ 8472 w 1186761"/>
              <a:gd name="connsiteY6" fmla="*/ 1418915 h 1961880"/>
              <a:gd name="connsiteX7" fmla="*/ 128607 w 1186761"/>
              <a:gd name="connsiteY7" fmla="*/ 944466 h 1961880"/>
              <a:gd name="connsiteX8" fmla="*/ 59565 w 1186761"/>
              <a:gd name="connsiteY8" fmla="*/ 579492 h 1961880"/>
              <a:gd name="connsiteX9" fmla="*/ 37489 w 1186761"/>
              <a:gd name="connsiteY9" fmla="*/ 530251 h 196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6761" h="1961880">
                <a:moveTo>
                  <a:pt x="955911" y="0"/>
                </a:moveTo>
                <a:lnTo>
                  <a:pt x="967744" y="21021"/>
                </a:lnTo>
                <a:cubicBezTo>
                  <a:pt x="1107849" y="298703"/>
                  <a:pt x="1186761" y="612536"/>
                  <a:pt x="1186761" y="944799"/>
                </a:cubicBezTo>
                <a:cubicBezTo>
                  <a:pt x="1186761" y="1301938"/>
                  <a:pt x="1095592" y="1637782"/>
                  <a:pt x="935168" y="1930146"/>
                </a:cubicBezTo>
                <a:lnTo>
                  <a:pt x="916287" y="1961880"/>
                </a:lnTo>
                <a:lnTo>
                  <a:pt x="0" y="1432861"/>
                </a:lnTo>
                <a:lnTo>
                  <a:pt x="8472" y="1418915"/>
                </a:lnTo>
                <a:cubicBezTo>
                  <a:pt x="85088" y="1277879"/>
                  <a:pt x="128607" y="1116255"/>
                  <a:pt x="128607" y="944466"/>
                </a:cubicBezTo>
                <a:cubicBezTo>
                  <a:pt x="128607" y="815625"/>
                  <a:pt x="104127" y="692501"/>
                  <a:pt x="59565" y="579492"/>
                </a:cubicBezTo>
                <a:lnTo>
                  <a:pt x="37489" y="530251"/>
                </a:ln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1" name="角丸四角形 50"/>
          <p:cNvSpPr/>
          <p:nvPr userDrawn="1"/>
        </p:nvSpPr>
        <p:spPr>
          <a:xfrm>
            <a:off x="8257714" y="7240469"/>
            <a:ext cx="1772573" cy="288717"/>
          </a:xfrm>
          <a:prstGeom prst="roundRect">
            <a:avLst>
              <a:gd name="adj" fmla="val 5000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nvGrpSpPr>
          <p:cNvPr id="92" name="グループ化 91"/>
          <p:cNvGrpSpPr/>
          <p:nvPr userDrawn="1"/>
        </p:nvGrpSpPr>
        <p:grpSpPr>
          <a:xfrm>
            <a:off x="8257714" y="7624159"/>
            <a:ext cx="1772573" cy="598272"/>
            <a:chOff x="8257714" y="7948214"/>
            <a:chExt cx="1772573" cy="598272"/>
          </a:xfrm>
        </p:grpSpPr>
        <p:sp>
          <p:nvSpPr>
            <p:cNvPr id="52" name="角丸四角形 51"/>
            <p:cNvSpPr/>
            <p:nvPr userDrawn="1"/>
          </p:nvSpPr>
          <p:spPr>
            <a:xfrm>
              <a:off x="8257714" y="7948214"/>
              <a:ext cx="1772573" cy="288717"/>
            </a:xfrm>
            <a:prstGeom prst="roundRect">
              <a:avLst>
                <a:gd name="adj" fmla="val 5000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53" name="円/楕円 7"/>
            <p:cNvSpPr/>
            <p:nvPr userDrawn="1"/>
          </p:nvSpPr>
          <p:spPr>
            <a:xfrm>
              <a:off x="8690097" y="8160953"/>
              <a:ext cx="907807" cy="385533"/>
            </a:xfrm>
            <a:custGeom>
              <a:avLst/>
              <a:gdLst/>
              <a:ahLst/>
              <a:cxnLst/>
              <a:rect l="l" t="t" r="r" b="b"/>
              <a:pathLst>
                <a:path w="758714" h="322215">
                  <a:moveTo>
                    <a:pt x="0" y="0"/>
                  </a:moveTo>
                  <a:lnTo>
                    <a:pt x="758714" y="0"/>
                  </a:lnTo>
                  <a:cubicBezTo>
                    <a:pt x="729497" y="182913"/>
                    <a:pt x="570695" y="322215"/>
                    <a:pt x="379357" y="322215"/>
                  </a:cubicBezTo>
                  <a:cubicBezTo>
                    <a:pt x="188019" y="322215"/>
                    <a:pt x="29217" y="182913"/>
                    <a:pt x="0" y="0"/>
                  </a:cubicBezTo>
                  <a:close/>
                </a:path>
              </a:pathLst>
            </a:cu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
        <p:nvSpPr>
          <p:cNvPr id="76" name="フリーフォーム 75"/>
          <p:cNvSpPr/>
          <p:nvPr userDrawn="1"/>
        </p:nvSpPr>
        <p:spPr>
          <a:xfrm>
            <a:off x="9163230" y="2737514"/>
            <a:ext cx="1777378" cy="1596296"/>
          </a:xfrm>
          <a:custGeom>
            <a:avLst/>
            <a:gdLst>
              <a:gd name="connsiteX0" fmla="*/ 0 w 1777378"/>
              <a:gd name="connsiteY0" fmla="*/ 0 h 1596296"/>
              <a:gd name="connsiteX1" fmla="*/ 187100 w 1777378"/>
              <a:gd name="connsiteY1" fmla="*/ 9447 h 1596296"/>
              <a:gd name="connsiteX2" fmla="*/ 1720375 w 1777378"/>
              <a:gd name="connsiteY2" fmla="*/ 966454 h 1596296"/>
              <a:gd name="connsiteX3" fmla="*/ 1777378 w 1777378"/>
              <a:gd name="connsiteY3" fmla="*/ 1067720 h 1596296"/>
              <a:gd name="connsiteX4" fmla="*/ 861857 w 1777378"/>
              <a:gd name="connsiteY4" fmla="*/ 1596296 h 1596296"/>
              <a:gd name="connsiteX5" fmla="*/ 822105 w 1777378"/>
              <a:gd name="connsiteY5" fmla="*/ 1525677 h 1596296"/>
              <a:gd name="connsiteX6" fmla="*/ 78909 w 1777378"/>
              <a:gd name="connsiteY6" fmla="*/ 1061805 h 1596296"/>
              <a:gd name="connsiteX7" fmla="*/ 0 w 1777378"/>
              <a:gd name="connsiteY7" fmla="*/ 1057821 h 15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378" h="1596296">
                <a:moveTo>
                  <a:pt x="0" y="0"/>
                </a:moveTo>
                <a:lnTo>
                  <a:pt x="187100" y="9447"/>
                </a:lnTo>
                <a:cubicBezTo>
                  <a:pt x="834286" y="75173"/>
                  <a:pt x="1392628" y="441426"/>
                  <a:pt x="1720375" y="966454"/>
                </a:cubicBezTo>
                <a:lnTo>
                  <a:pt x="1777378" y="1067720"/>
                </a:lnTo>
                <a:lnTo>
                  <a:pt x="861857" y="1596296"/>
                </a:lnTo>
                <a:lnTo>
                  <a:pt x="822105" y="1525677"/>
                </a:lnTo>
                <a:cubicBezTo>
                  <a:pt x="663243" y="1271190"/>
                  <a:pt x="392608" y="1093663"/>
                  <a:pt x="78909" y="1061805"/>
                </a:cubicBezTo>
                <a:lnTo>
                  <a:pt x="0" y="1057821"/>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85" name="フリーフォーム 84"/>
          <p:cNvSpPr/>
          <p:nvPr userDrawn="1"/>
        </p:nvSpPr>
        <p:spPr>
          <a:xfrm>
            <a:off x="10007427" y="3840690"/>
            <a:ext cx="1186761" cy="1961880"/>
          </a:xfrm>
          <a:custGeom>
            <a:avLst/>
            <a:gdLst>
              <a:gd name="connsiteX0" fmla="*/ 955911 w 1186761"/>
              <a:gd name="connsiteY0" fmla="*/ 0 h 1961880"/>
              <a:gd name="connsiteX1" fmla="*/ 967744 w 1186761"/>
              <a:gd name="connsiteY1" fmla="*/ 21021 h 1961880"/>
              <a:gd name="connsiteX2" fmla="*/ 1186761 w 1186761"/>
              <a:gd name="connsiteY2" fmla="*/ 944799 h 1961880"/>
              <a:gd name="connsiteX3" fmla="*/ 935168 w 1186761"/>
              <a:gd name="connsiteY3" fmla="*/ 1930146 h 1961880"/>
              <a:gd name="connsiteX4" fmla="*/ 916287 w 1186761"/>
              <a:gd name="connsiteY4" fmla="*/ 1961880 h 1961880"/>
              <a:gd name="connsiteX5" fmla="*/ 0 w 1186761"/>
              <a:gd name="connsiteY5" fmla="*/ 1432861 h 1961880"/>
              <a:gd name="connsiteX6" fmla="*/ 8472 w 1186761"/>
              <a:gd name="connsiteY6" fmla="*/ 1418915 h 1961880"/>
              <a:gd name="connsiteX7" fmla="*/ 128607 w 1186761"/>
              <a:gd name="connsiteY7" fmla="*/ 944466 h 1961880"/>
              <a:gd name="connsiteX8" fmla="*/ 59565 w 1186761"/>
              <a:gd name="connsiteY8" fmla="*/ 579492 h 1961880"/>
              <a:gd name="connsiteX9" fmla="*/ 37489 w 1186761"/>
              <a:gd name="connsiteY9" fmla="*/ 530251 h 196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6761" h="1961880">
                <a:moveTo>
                  <a:pt x="955911" y="0"/>
                </a:moveTo>
                <a:lnTo>
                  <a:pt x="967744" y="21021"/>
                </a:lnTo>
                <a:cubicBezTo>
                  <a:pt x="1107849" y="298703"/>
                  <a:pt x="1186761" y="612536"/>
                  <a:pt x="1186761" y="944799"/>
                </a:cubicBezTo>
                <a:cubicBezTo>
                  <a:pt x="1186761" y="1301938"/>
                  <a:pt x="1095592" y="1637782"/>
                  <a:pt x="935168" y="1930146"/>
                </a:cubicBezTo>
                <a:lnTo>
                  <a:pt x="916287" y="1961880"/>
                </a:lnTo>
                <a:lnTo>
                  <a:pt x="0" y="1432861"/>
                </a:lnTo>
                <a:lnTo>
                  <a:pt x="8472" y="1418915"/>
                </a:lnTo>
                <a:cubicBezTo>
                  <a:pt x="85088" y="1277879"/>
                  <a:pt x="128607" y="1116255"/>
                  <a:pt x="128607" y="944466"/>
                </a:cubicBezTo>
                <a:cubicBezTo>
                  <a:pt x="128607" y="815625"/>
                  <a:pt x="104127" y="692501"/>
                  <a:pt x="59565" y="579492"/>
                </a:cubicBezTo>
                <a:lnTo>
                  <a:pt x="37489" y="530251"/>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87" name="フリーフォーム 86"/>
          <p:cNvSpPr/>
          <p:nvPr userDrawn="1"/>
        </p:nvSpPr>
        <p:spPr>
          <a:xfrm>
            <a:off x="9170850" y="5318355"/>
            <a:ext cx="1736803" cy="1828474"/>
          </a:xfrm>
          <a:custGeom>
            <a:avLst/>
            <a:gdLst>
              <a:gd name="connsiteX0" fmla="*/ 820151 w 1736803"/>
              <a:gd name="connsiteY0" fmla="*/ 0 h 1828474"/>
              <a:gd name="connsiteX1" fmla="*/ 1736803 w 1736803"/>
              <a:gd name="connsiteY1" fmla="*/ 529229 h 1828474"/>
              <a:gd name="connsiteX2" fmla="*/ 1706134 w 1736803"/>
              <a:gd name="connsiteY2" fmla="*/ 580773 h 1828474"/>
              <a:gd name="connsiteX3" fmla="*/ 863426 w 1736803"/>
              <a:gd name="connsiteY3" fmla="*/ 1323103 h 1828474"/>
              <a:gd name="connsiteX4" fmla="*/ 863426 w 1736803"/>
              <a:gd name="connsiteY4" fmla="*/ 1656254 h 1828474"/>
              <a:gd name="connsiteX5" fmla="*/ 691206 w 1736803"/>
              <a:gd name="connsiteY5" fmla="*/ 1828474 h 1828474"/>
              <a:gd name="connsiteX6" fmla="*/ 0 w 1736803"/>
              <a:gd name="connsiteY6" fmla="*/ 1828474 h 1828474"/>
              <a:gd name="connsiteX7" fmla="*/ 0 w 1736803"/>
              <a:gd name="connsiteY7" fmla="*/ 466443 h 1828474"/>
              <a:gd name="connsiteX8" fmla="*/ 103912 w 1736803"/>
              <a:gd name="connsiteY8" fmla="*/ 459888 h 1828474"/>
              <a:gd name="connsiteX9" fmla="*/ 802510 w 1736803"/>
              <a:gd name="connsiteY9" fmla="*/ 29039 h 182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6803" h="1828474">
                <a:moveTo>
                  <a:pt x="820151" y="0"/>
                </a:moveTo>
                <a:lnTo>
                  <a:pt x="1736803" y="529229"/>
                </a:lnTo>
                <a:lnTo>
                  <a:pt x="1706134" y="580773"/>
                </a:lnTo>
                <a:cubicBezTo>
                  <a:pt x="1500692" y="900188"/>
                  <a:pt x="1208884" y="1158671"/>
                  <a:pt x="863426" y="1323103"/>
                </a:cubicBezTo>
                <a:lnTo>
                  <a:pt x="863426" y="1656254"/>
                </a:lnTo>
                <a:cubicBezTo>
                  <a:pt x="863426" y="1751369"/>
                  <a:pt x="786321" y="1828474"/>
                  <a:pt x="691206" y="1828474"/>
                </a:cubicBezTo>
                <a:lnTo>
                  <a:pt x="0" y="1828474"/>
                </a:lnTo>
                <a:lnTo>
                  <a:pt x="0" y="466443"/>
                </a:lnTo>
                <a:lnTo>
                  <a:pt x="103912" y="459888"/>
                </a:lnTo>
                <a:cubicBezTo>
                  <a:pt x="394509" y="422949"/>
                  <a:pt x="645995" y="260712"/>
                  <a:pt x="802510" y="29039"/>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88" name="フリーフォーム 87"/>
          <p:cNvSpPr/>
          <p:nvPr userDrawn="1"/>
        </p:nvSpPr>
        <p:spPr>
          <a:xfrm flipH="1">
            <a:off x="7344063" y="2736847"/>
            <a:ext cx="1777378" cy="1596296"/>
          </a:xfrm>
          <a:custGeom>
            <a:avLst/>
            <a:gdLst>
              <a:gd name="connsiteX0" fmla="*/ 0 w 1777378"/>
              <a:gd name="connsiteY0" fmla="*/ 0 h 1596296"/>
              <a:gd name="connsiteX1" fmla="*/ 187100 w 1777378"/>
              <a:gd name="connsiteY1" fmla="*/ 9447 h 1596296"/>
              <a:gd name="connsiteX2" fmla="*/ 1720375 w 1777378"/>
              <a:gd name="connsiteY2" fmla="*/ 966454 h 1596296"/>
              <a:gd name="connsiteX3" fmla="*/ 1777378 w 1777378"/>
              <a:gd name="connsiteY3" fmla="*/ 1067720 h 1596296"/>
              <a:gd name="connsiteX4" fmla="*/ 861857 w 1777378"/>
              <a:gd name="connsiteY4" fmla="*/ 1596296 h 1596296"/>
              <a:gd name="connsiteX5" fmla="*/ 822105 w 1777378"/>
              <a:gd name="connsiteY5" fmla="*/ 1525677 h 1596296"/>
              <a:gd name="connsiteX6" fmla="*/ 78909 w 1777378"/>
              <a:gd name="connsiteY6" fmla="*/ 1061805 h 1596296"/>
              <a:gd name="connsiteX7" fmla="*/ 0 w 1777378"/>
              <a:gd name="connsiteY7" fmla="*/ 1057821 h 15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378" h="1596296">
                <a:moveTo>
                  <a:pt x="0" y="0"/>
                </a:moveTo>
                <a:lnTo>
                  <a:pt x="187100" y="9447"/>
                </a:lnTo>
                <a:cubicBezTo>
                  <a:pt x="834286" y="75173"/>
                  <a:pt x="1392628" y="441426"/>
                  <a:pt x="1720375" y="966454"/>
                </a:cubicBezTo>
                <a:lnTo>
                  <a:pt x="1777378" y="1067720"/>
                </a:lnTo>
                <a:lnTo>
                  <a:pt x="861857" y="1596296"/>
                </a:lnTo>
                <a:lnTo>
                  <a:pt x="822105" y="1525677"/>
                </a:lnTo>
                <a:cubicBezTo>
                  <a:pt x="663243" y="1271190"/>
                  <a:pt x="392608" y="1093663"/>
                  <a:pt x="78909" y="1061805"/>
                </a:cubicBezTo>
                <a:lnTo>
                  <a:pt x="0" y="1057821"/>
                </a:ln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90" name="フリーフォーム 89"/>
          <p:cNvSpPr/>
          <p:nvPr userDrawn="1"/>
        </p:nvSpPr>
        <p:spPr>
          <a:xfrm flipH="1">
            <a:off x="7377018" y="5317688"/>
            <a:ext cx="1736803" cy="1828474"/>
          </a:xfrm>
          <a:custGeom>
            <a:avLst/>
            <a:gdLst>
              <a:gd name="connsiteX0" fmla="*/ 820151 w 1736803"/>
              <a:gd name="connsiteY0" fmla="*/ 0 h 1828474"/>
              <a:gd name="connsiteX1" fmla="*/ 1736803 w 1736803"/>
              <a:gd name="connsiteY1" fmla="*/ 529229 h 1828474"/>
              <a:gd name="connsiteX2" fmla="*/ 1706134 w 1736803"/>
              <a:gd name="connsiteY2" fmla="*/ 580773 h 1828474"/>
              <a:gd name="connsiteX3" fmla="*/ 863426 w 1736803"/>
              <a:gd name="connsiteY3" fmla="*/ 1323103 h 1828474"/>
              <a:gd name="connsiteX4" fmla="*/ 863426 w 1736803"/>
              <a:gd name="connsiteY4" fmla="*/ 1656254 h 1828474"/>
              <a:gd name="connsiteX5" fmla="*/ 691206 w 1736803"/>
              <a:gd name="connsiteY5" fmla="*/ 1828474 h 1828474"/>
              <a:gd name="connsiteX6" fmla="*/ 0 w 1736803"/>
              <a:gd name="connsiteY6" fmla="*/ 1828474 h 1828474"/>
              <a:gd name="connsiteX7" fmla="*/ 0 w 1736803"/>
              <a:gd name="connsiteY7" fmla="*/ 466443 h 1828474"/>
              <a:gd name="connsiteX8" fmla="*/ 103912 w 1736803"/>
              <a:gd name="connsiteY8" fmla="*/ 459888 h 1828474"/>
              <a:gd name="connsiteX9" fmla="*/ 802510 w 1736803"/>
              <a:gd name="connsiteY9" fmla="*/ 29039 h 182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6803" h="1828474">
                <a:moveTo>
                  <a:pt x="820151" y="0"/>
                </a:moveTo>
                <a:lnTo>
                  <a:pt x="1736803" y="529229"/>
                </a:lnTo>
                <a:lnTo>
                  <a:pt x="1706134" y="580773"/>
                </a:lnTo>
                <a:cubicBezTo>
                  <a:pt x="1500692" y="900188"/>
                  <a:pt x="1208884" y="1158671"/>
                  <a:pt x="863426" y="1323103"/>
                </a:cubicBezTo>
                <a:lnTo>
                  <a:pt x="863426" y="1656254"/>
                </a:lnTo>
                <a:cubicBezTo>
                  <a:pt x="863426" y="1751369"/>
                  <a:pt x="786321" y="1828474"/>
                  <a:pt x="691206" y="1828474"/>
                </a:cubicBezTo>
                <a:lnTo>
                  <a:pt x="0" y="1828474"/>
                </a:lnTo>
                <a:lnTo>
                  <a:pt x="0" y="466443"/>
                </a:lnTo>
                <a:lnTo>
                  <a:pt x="103912" y="459888"/>
                </a:lnTo>
                <a:cubicBezTo>
                  <a:pt x="394509" y="422949"/>
                  <a:pt x="645995" y="260712"/>
                  <a:pt x="802510" y="29039"/>
                </a:cubicBez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93" name="図プレースホルダー 25"/>
          <p:cNvSpPr>
            <a:spLocks noGrp="1"/>
          </p:cNvSpPr>
          <p:nvPr>
            <p:ph type="pic" sz="quarter" idx="14" hasCustomPrompt="1"/>
          </p:nvPr>
        </p:nvSpPr>
        <p:spPr>
          <a:xfrm>
            <a:off x="9606200" y="3206428"/>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4" name="図プレースホルダー 25"/>
          <p:cNvSpPr>
            <a:spLocks noGrp="1"/>
          </p:cNvSpPr>
          <p:nvPr>
            <p:ph type="pic" sz="quarter" idx="15" hasCustomPrompt="1"/>
          </p:nvPr>
        </p:nvSpPr>
        <p:spPr>
          <a:xfrm>
            <a:off x="10355359" y="4571965"/>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5" name="図プレースホルダー 25"/>
          <p:cNvSpPr>
            <a:spLocks noGrp="1"/>
          </p:cNvSpPr>
          <p:nvPr>
            <p:ph type="pic" sz="quarter" idx="16" hasCustomPrompt="1"/>
          </p:nvPr>
        </p:nvSpPr>
        <p:spPr>
          <a:xfrm>
            <a:off x="9606200" y="5809251"/>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6" name="図プレースホルダー 25"/>
          <p:cNvSpPr>
            <a:spLocks noGrp="1"/>
          </p:cNvSpPr>
          <p:nvPr>
            <p:ph type="pic" sz="quarter" idx="17" hasCustomPrompt="1"/>
          </p:nvPr>
        </p:nvSpPr>
        <p:spPr>
          <a:xfrm>
            <a:off x="8127545" y="5809251"/>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7" name="図プレースホルダー 25"/>
          <p:cNvSpPr>
            <a:spLocks noGrp="1"/>
          </p:cNvSpPr>
          <p:nvPr>
            <p:ph type="pic" sz="quarter" idx="18" hasCustomPrompt="1"/>
          </p:nvPr>
        </p:nvSpPr>
        <p:spPr>
          <a:xfrm>
            <a:off x="7438415" y="4566571"/>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8" name="図プレースホルダー 25"/>
          <p:cNvSpPr>
            <a:spLocks noGrp="1"/>
          </p:cNvSpPr>
          <p:nvPr>
            <p:ph type="pic" sz="quarter" idx="19" hasCustomPrompt="1"/>
          </p:nvPr>
        </p:nvSpPr>
        <p:spPr>
          <a:xfrm>
            <a:off x="8127545" y="3206428"/>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9" name="テキスト プレースホルダー 12"/>
          <p:cNvSpPr>
            <a:spLocks noGrp="1"/>
          </p:cNvSpPr>
          <p:nvPr>
            <p:ph type="body" sz="quarter" idx="12" hasCustomPrompt="1"/>
          </p:nvPr>
        </p:nvSpPr>
        <p:spPr>
          <a:xfrm>
            <a:off x="6054938" y="8866801"/>
            <a:ext cx="6178123" cy="535813"/>
          </a:xfrm>
        </p:spPr>
        <p:txBody>
          <a:bodyPr>
            <a:normAutofit/>
          </a:bodyPr>
          <a:lstStyle>
            <a:lvl1pPr algn="ctr">
              <a:spcBef>
                <a:spcPts val="0"/>
              </a:spcBef>
              <a:defRPr sz="1800" baseline="0"/>
            </a:lvl1pPr>
          </a:lstStyle>
          <a:p>
            <a:pPr lvl="0"/>
            <a:r>
              <a:rPr kumimoji="1" lang="en-US" altLang="ja-JP" dirty="0"/>
              <a:t>Text goes here</a:t>
            </a:r>
            <a:endParaRPr kumimoji="1" lang="ja-JP" altLang="en-US" dirty="0"/>
          </a:p>
        </p:txBody>
      </p:sp>
      <p:sp>
        <p:nvSpPr>
          <p:cNvPr id="100" name="テキスト プレースホルダー 12"/>
          <p:cNvSpPr>
            <a:spLocks noGrp="1"/>
          </p:cNvSpPr>
          <p:nvPr>
            <p:ph type="body" sz="quarter" idx="20" hasCustomPrompt="1"/>
          </p:nvPr>
        </p:nvSpPr>
        <p:spPr>
          <a:xfrm>
            <a:off x="6054938" y="8327013"/>
            <a:ext cx="6178123" cy="586840"/>
          </a:xfrm>
        </p:spPr>
        <p:txBody>
          <a:bodyPr anchor="b">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5" name="テキスト プレースホルダー 12"/>
          <p:cNvSpPr>
            <a:spLocks noGrp="1"/>
          </p:cNvSpPr>
          <p:nvPr>
            <p:ph type="body" sz="quarter" idx="21" hasCustomPrompt="1"/>
          </p:nvPr>
        </p:nvSpPr>
        <p:spPr>
          <a:xfrm>
            <a:off x="11744227" y="6687801"/>
            <a:ext cx="4608971" cy="913630"/>
          </a:xfrm>
        </p:spPr>
        <p:txBody>
          <a:bodyPr>
            <a:normAutofit/>
          </a:bodyPr>
          <a:lstStyle>
            <a:lvl1pPr algn="l">
              <a:spcBef>
                <a:spcPts val="0"/>
              </a:spcBef>
              <a:defRPr sz="1800" baseline="0"/>
            </a:lvl1pPr>
          </a:lstStyle>
          <a:p>
            <a:pPr lvl="0"/>
            <a:r>
              <a:rPr kumimoji="1" lang="en-US" altLang="ja-JP" dirty="0"/>
              <a:t>Text goes here</a:t>
            </a:r>
            <a:endParaRPr kumimoji="1" lang="ja-JP" altLang="en-US" dirty="0"/>
          </a:p>
        </p:txBody>
      </p:sp>
      <p:sp>
        <p:nvSpPr>
          <p:cNvPr id="106" name="テキスト プレースホルダー 12"/>
          <p:cNvSpPr>
            <a:spLocks noGrp="1"/>
          </p:cNvSpPr>
          <p:nvPr>
            <p:ph type="body" sz="quarter" idx="22" hasCustomPrompt="1"/>
          </p:nvPr>
        </p:nvSpPr>
        <p:spPr>
          <a:xfrm>
            <a:off x="11744228" y="6190387"/>
            <a:ext cx="4608971" cy="544466"/>
          </a:xfrm>
        </p:spPr>
        <p:txBody>
          <a:bodyPr anchor="b">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7" name="テキスト プレースホルダー 12"/>
          <p:cNvSpPr>
            <a:spLocks noGrp="1"/>
          </p:cNvSpPr>
          <p:nvPr>
            <p:ph type="body" sz="quarter" idx="23" hasCustomPrompt="1"/>
          </p:nvPr>
        </p:nvSpPr>
        <p:spPr>
          <a:xfrm>
            <a:off x="11744226" y="4699440"/>
            <a:ext cx="4608971" cy="913630"/>
          </a:xfrm>
        </p:spPr>
        <p:txBody>
          <a:bodyPr>
            <a:normAutofit/>
          </a:bodyPr>
          <a:lstStyle>
            <a:lvl1pPr algn="l">
              <a:spcBef>
                <a:spcPts val="0"/>
              </a:spcBef>
              <a:defRPr sz="1800" baseline="0"/>
            </a:lvl1pPr>
          </a:lstStyle>
          <a:p>
            <a:pPr lvl="0"/>
            <a:r>
              <a:rPr kumimoji="1" lang="en-US" altLang="ja-JP" dirty="0"/>
              <a:t>Text goes here</a:t>
            </a:r>
            <a:endParaRPr kumimoji="1" lang="ja-JP" altLang="en-US" dirty="0"/>
          </a:p>
        </p:txBody>
      </p:sp>
      <p:sp>
        <p:nvSpPr>
          <p:cNvPr id="108" name="テキスト プレースホルダー 12"/>
          <p:cNvSpPr>
            <a:spLocks noGrp="1"/>
          </p:cNvSpPr>
          <p:nvPr>
            <p:ph type="body" sz="quarter" idx="24" hasCustomPrompt="1"/>
          </p:nvPr>
        </p:nvSpPr>
        <p:spPr>
          <a:xfrm>
            <a:off x="11744227" y="4202026"/>
            <a:ext cx="4608971" cy="544466"/>
          </a:xfrm>
        </p:spPr>
        <p:txBody>
          <a:bodyPr anchor="b">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9" name="テキスト プレースホルダー 12"/>
          <p:cNvSpPr>
            <a:spLocks noGrp="1"/>
          </p:cNvSpPr>
          <p:nvPr>
            <p:ph type="body" sz="quarter" idx="25" hasCustomPrompt="1"/>
          </p:nvPr>
        </p:nvSpPr>
        <p:spPr>
          <a:xfrm>
            <a:off x="11010972" y="2654827"/>
            <a:ext cx="4608971" cy="913630"/>
          </a:xfrm>
        </p:spPr>
        <p:txBody>
          <a:bodyPr>
            <a:normAutofit/>
          </a:bodyPr>
          <a:lstStyle>
            <a:lvl1pPr algn="l">
              <a:spcBef>
                <a:spcPts val="0"/>
              </a:spcBef>
              <a:defRPr sz="1800" baseline="0"/>
            </a:lvl1pPr>
          </a:lstStyle>
          <a:p>
            <a:pPr lvl="0"/>
            <a:r>
              <a:rPr kumimoji="1" lang="en-US" altLang="ja-JP" dirty="0"/>
              <a:t>Text goes here</a:t>
            </a:r>
            <a:endParaRPr kumimoji="1" lang="ja-JP" altLang="en-US" dirty="0"/>
          </a:p>
        </p:txBody>
      </p:sp>
      <p:sp>
        <p:nvSpPr>
          <p:cNvPr id="110" name="テキスト プレースホルダー 12"/>
          <p:cNvSpPr>
            <a:spLocks noGrp="1"/>
          </p:cNvSpPr>
          <p:nvPr>
            <p:ph type="body" sz="quarter" idx="26" hasCustomPrompt="1"/>
          </p:nvPr>
        </p:nvSpPr>
        <p:spPr>
          <a:xfrm>
            <a:off x="11010973" y="2157413"/>
            <a:ext cx="4608971" cy="544466"/>
          </a:xfrm>
        </p:spPr>
        <p:txBody>
          <a:bodyPr anchor="b">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1" name="テキスト プレースホルダー 12"/>
          <p:cNvSpPr>
            <a:spLocks noGrp="1"/>
          </p:cNvSpPr>
          <p:nvPr>
            <p:ph type="body" sz="quarter" idx="27" hasCustomPrompt="1"/>
          </p:nvPr>
        </p:nvSpPr>
        <p:spPr>
          <a:xfrm>
            <a:off x="2481511" y="2654827"/>
            <a:ext cx="4608971" cy="913630"/>
          </a:xfrm>
        </p:spPr>
        <p:txBody>
          <a:bodyPr>
            <a:normAutofit/>
          </a:bodyPr>
          <a:lstStyle>
            <a:lvl1pPr algn="r">
              <a:spcBef>
                <a:spcPts val="0"/>
              </a:spcBef>
              <a:defRPr sz="1800" baseline="0"/>
            </a:lvl1pPr>
          </a:lstStyle>
          <a:p>
            <a:pPr lvl="0"/>
            <a:r>
              <a:rPr kumimoji="1" lang="en-US" altLang="ja-JP" dirty="0"/>
              <a:t>Text goes here</a:t>
            </a:r>
            <a:endParaRPr kumimoji="1" lang="ja-JP" altLang="en-US" dirty="0"/>
          </a:p>
        </p:txBody>
      </p:sp>
      <p:sp>
        <p:nvSpPr>
          <p:cNvPr id="112" name="テキスト プレースホルダー 12"/>
          <p:cNvSpPr>
            <a:spLocks noGrp="1"/>
          </p:cNvSpPr>
          <p:nvPr>
            <p:ph type="body" sz="quarter" idx="28" hasCustomPrompt="1"/>
          </p:nvPr>
        </p:nvSpPr>
        <p:spPr>
          <a:xfrm>
            <a:off x="2481512" y="2176737"/>
            <a:ext cx="4608971" cy="525141"/>
          </a:xfrm>
        </p:spPr>
        <p:txBody>
          <a:bodyPr anchor="b">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3" name="テキスト プレースホルダー 12"/>
          <p:cNvSpPr>
            <a:spLocks noGrp="1"/>
          </p:cNvSpPr>
          <p:nvPr>
            <p:ph type="body" sz="quarter" idx="29" hasCustomPrompt="1"/>
          </p:nvPr>
        </p:nvSpPr>
        <p:spPr>
          <a:xfrm>
            <a:off x="1879065" y="4699017"/>
            <a:ext cx="4608971" cy="913630"/>
          </a:xfrm>
        </p:spPr>
        <p:txBody>
          <a:bodyPr>
            <a:normAutofit/>
          </a:bodyPr>
          <a:lstStyle>
            <a:lvl1pPr algn="r">
              <a:spcBef>
                <a:spcPts val="0"/>
              </a:spcBef>
              <a:defRPr sz="1800" baseline="0"/>
            </a:lvl1pPr>
          </a:lstStyle>
          <a:p>
            <a:pPr lvl="0"/>
            <a:r>
              <a:rPr kumimoji="1" lang="en-US" altLang="ja-JP" dirty="0"/>
              <a:t>Text goes here</a:t>
            </a:r>
            <a:endParaRPr kumimoji="1" lang="ja-JP" altLang="en-US" dirty="0"/>
          </a:p>
        </p:txBody>
      </p:sp>
      <p:sp>
        <p:nvSpPr>
          <p:cNvPr id="114" name="テキスト プレースホルダー 12"/>
          <p:cNvSpPr>
            <a:spLocks noGrp="1"/>
          </p:cNvSpPr>
          <p:nvPr>
            <p:ph type="body" sz="quarter" idx="30" hasCustomPrompt="1"/>
          </p:nvPr>
        </p:nvSpPr>
        <p:spPr>
          <a:xfrm>
            <a:off x="1879066" y="4220927"/>
            <a:ext cx="4608971" cy="525141"/>
          </a:xfrm>
        </p:spPr>
        <p:txBody>
          <a:bodyPr anchor="b">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5" name="テキスト プレースホルダー 12"/>
          <p:cNvSpPr>
            <a:spLocks noGrp="1"/>
          </p:cNvSpPr>
          <p:nvPr>
            <p:ph type="body" sz="quarter" idx="31" hasCustomPrompt="1"/>
          </p:nvPr>
        </p:nvSpPr>
        <p:spPr>
          <a:xfrm>
            <a:off x="1959396" y="6687909"/>
            <a:ext cx="4608971" cy="913630"/>
          </a:xfrm>
        </p:spPr>
        <p:txBody>
          <a:bodyPr>
            <a:normAutofit/>
          </a:bodyPr>
          <a:lstStyle>
            <a:lvl1pPr algn="r">
              <a:spcBef>
                <a:spcPts val="0"/>
              </a:spcBef>
              <a:defRPr sz="1800" baseline="0"/>
            </a:lvl1pPr>
          </a:lstStyle>
          <a:p>
            <a:pPr lvl="0"/>
            <a:r>
              <a:rPr kumimoji="1" lang="en-US" altLang="ja-JP" dirty="0"/>
              <a:t>Text goes here</a:t>
            </a:r>
            <a:endParaRPr kumimoji="1" lang="ja-JP" altLang="en-US" dirty="0"/>
          </a:p>
        </p:txBody>
      </p:sp>
      <p:sp>
        <p:nvSpPr>
          <p:cNvPr id="116" name="テキスト プレースホルダー 12"/>
          <p:cNvSpPr>
            <a:spLocks noGrp="1"/>
          </p:cNvSpPr>
          <p:nvPr>
            <p:ph type="body" sz="quarter" idx="32" hasCustomPrompt="1"/>
          </p:nvPr>
        </p:nvSpPr>
        <p:spPr>
          <a:xfrm>
            <a:off x="1959397" y="6209819"/>
            <a:ext cx="4608971" cy="525141"/>
          </a:xfrm>
        </p:spPr>
        <p:txBody>
          <a:bodyPr anchor="b">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cxnSp>
        <p:nvCxnSpPr>
          <p:cNvPr id="118" name="直線コネクタ 117"/>
          <p:cNvCxnSpPr>
            <a:stCxn id="93" idx="0"/>
            <a:endCxn id="110" idx="1"/>
          </p:cNvCxnSpPr>
          <p:nvPr userDrawn="1"/>
        </p:nvCxnSpPr>
        <p:spPr>
          <a:xfrm rot="5400000" flipH="1" flipV="1">
            <a:off x="10042919" y="2238375"/>
            <a:ext cx="776782" cy="1159325"/>
          </a:xfrm>
          <a:prstGeom prst="bentConnector2">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3" name="直線コネクタ 122"/>
          <p:cNvCxnSpPr>
            <a:stCxn id="94" idx="3"/>
            <a:endCxn id="108" idx="1"/>
          </p:cNvCxnSpPr>
          <p:nvPr userDrawn="1"/>
        </p:nvCxnSpPr>
        <p:spPr>
          <a:xfrm flipV="1">
            <a:off x="10846255" y="4474259"/>
            <a:ext cx="897972" cy="343154"/>
          </a:xfrm>
          <a:prstGeom prst="bentConnector3">
            <a:avLst>
              <a:gd name="adj1" fmla="val 50000"/>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6" name="直線コネクタ 125"/>
          <p:cNvCxnSpPr>
            <a:stCxn id="95" idx="3"/>
            <a:endCxn id="106" idx="1"/>
          </p:cNvCxnSpPr>
          <p:nvPr userDrawn="1"/>
        </p:nvCxnSpPr>
        <p:spPr>
          <a:xfrm>
            <a:off x="10097096" y="6054699"/>
            <a:ext cx="1647132" cy="407921"/>
          </a:xfrm>
          <a:prstGeom prst="bentConnector3">
            <a:avLst>
              <a:gd name="adj1" fmla="val 50000"/>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 name="直線コネクタ 128"/>
          <p:cNvCxnSpPr>
            <a:stCxn id="116" idx="3"/>
            <a:endCxn id="96" idx="1"/>
          </p:cNvCxnSpPr>
          <p:nvPr userDrawn="1"/>
        </p:nvCxnSpPr>
        <p:spPr>
          <a:xfrm flipV="1">
            <a:off x="6568368" y="6054699"/>
            <a:ext cx="1559177" cy="417691"/>
          </a:xfrm>
          <a:prstGeom prst="bentConnector3">
            <a:avLst>
              <a:gd name="adj1" fmla="val 50000"/>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2" name="直線コネクタ 131"/>
          <p:cNvCxnSpPr>
            <a:stCxn id="114" idx="3"/>
            <a:endCxn id="97" idx="1"/>
          </p:cNvCxnSpPr>
          <p:nvPr userDrawn="1"/>
        </p:nvCxnSpPr>
        <p:spPr>
          <a:xfrm>
            <a:off x="6488037" y="4483498"/>
            <a:ext cx="950378" cy="328521"/>
          </a:xfrm>
          <a:prstGeom prst="bentConnector3">
            <a:avLst>
              <a:gd name="adj1" fmla="val 50000"/>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35" name="直線コネクタ 134"/>
          <p:cNvCxnSpPr>
            <a:stCxn id="112" idx="3"/>
            <a:endCxn id="98" idx="0"/>
          </p:cNvCxnSpPr>
          <p:nvPr userDrawn="1"/>
        </p:nvCxnSpPr>
        <p:spPr>
          <a:xfrm>
            <a:off x="7090483" y="2439308"/>
            <a:ext cx="1282510" cy="767120"/>
          </a:xfrm>
          <a:prstGeom prst="bentConnector2">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76315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750" fill="hold"/>
                                        <p:tgtEl>
                                          <p:spTgt spid="51"/>
                                        </p:tgtEl>
                                        <p:attrNameLst>
                                          <p:attrName>ppt_x</p:attrName>
                                        </p:attrNameLst>
                                      </p:cBhvr>
                                      <p:tavLst>
                                        <p:tav tm="0">
                                          <p:val>
                                            <p:strVal val="#ppt_x"/>
                                          </p:val>
                                        </p:tav>
                                        <p:tav tm="100000">
                                          <p:val>
                                            <p:strVal val="#ppt_x"/>
                                          </p:val>
                                        </p:tav>
                                      </p:tavLst>
                                    </p:anim>
                                    <p:anim calcmode="lin" valueType="num">
                                      <p:cBhvr additive="base">
                                        <p:cTn id="8" dur="750" fill="hold"/>
                                        <p:tgtEl>
                                          <p:spTgt spid="51"/>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0"/>
                                  </p:stCondLst>
                                  <p:childTnLst>
                                    <p:set>
                                      <p:cBhvr>
                                        <p:cTn id="10" dur="1" fill="hold">
                                          <p:stCondLst>
                                            <p:cond delay="0"/>
                                          </p:stCondLst>
                                        </p:cTn>
                                        <p:tgtEl>
                                          <p:spTgt spid="92"/>
                                        </p:tgtEl>
                                        <p:attrNameLst>
                                          <p:attrName>style.visibility</p:attrName>
                                        </p:attrNameLst>
                                      </p:cBhvr>
                                      <p:to>
                                        <p:strVal val="visible"/>
                                      </p:to>
                                    </p:set>
                                    <p:anim calcmode="lin" valueType="num">
                                      <p:cBhvr additive="base">
                                        <p:cTn id="11" dur="750" fill="hold"/>
                                        <p:tgtEl>
                                          <p:spTgt spid="92"/>
                                        </p:tgtEl>
                                        <p:attrNameLst>
                                          <p:attrName>ppt_x</p:attrName>
                                        </p:attrNameLst>
                                      </p:cBhvr>
                                      <p:tavLst>
                                        <p:tav tm="0">
                                          <p:val>
                                            <p:strVal val="#ppt_x"/>
                                          </p:val>
                                        </p:tav>
                                        <p:tav tm="100000">
                                          <p:val>
                                            <p:strVal val="#ppt_x"/>
                                          </p:val>
                                        </p:tav>
                                      </p:tavLst>
                                    </p:anim>
                                    <p:anim calcmode="lin" valueType="num">
                                      <p:cBhvr additive="base">
                                        <p:cTn id="12" dur="750" fill="hold"/>
                                        <p:tgtEl>
                                          <p:spTgt spid="92"/>
                                        </p:tgtEl>
                                        <p:attrNameLst>
                                          <p:attrName>ppt_y</p:attrName>
                                        </p:attrNameLst>
                                      </p:cBhvr>
                                      <p:tavLst>
                                        <p:tav tm="0">
                                          <p:val>
                                            <p:strVal val="0-#ppt_h/2"/>
                                          </p:val>
                                        </p:tav>
                                        <p:tav tm="100000">
                                          <p:val>
                                            <p:strVal val="#ppt_y"/>
                                          </p:val>
                                        </p:tav>
                                      </p:tavLst>
                                    </p:anim>
                                  </p:childTnLst>
                                </p:cTn>
                              </p:par>
                              <p:par>
                                <p:cTn id="13" presetID="2" presetClass="entr" presetSubtype="12" decel="100000" fill="hold" grpId="0" nodeType="withEffect">
                                  <p:stCondLst>
                                    <p:cond delay="0"/>
                                  </p:stCondLst>
                                  <p:childTnLst>
                                    <p:set>
                                      <p:cBhvr>
                                        <p:cTn id="14" dur="1" fill="hold">
                                          <p:stCondLst>
                                            <p:cond delay="0"/>
                                          </p:stCondLst>
                                        </p:cTn>
                                        <p:tgtEl>
                                          <p:spTgt spid="76"/>
                                        </p:tgtEl>
                                        <p:attrNameLst>
                                          <p:attrName>style.visibility</p:attrName>
                                        </p:attrNameLst>
                                      </p:cBhvr>
                                      <p:to>
                                        <p:strVal val="visible"/>
                                      </p:to>
                                    </p:set>
                                    <p:anim calcmode="lin" valueType="num">
                                      <p:cBhvr additive="base">
                                        <p:cTn id="15" dur="750" fill="hold"/>
                                        <p:tgtEl>
                                          <p:spTgt spid="76"/>
                                        </p:tgtEl>
                                        <p:attrNameLst>
                                          <p:attrName>ppt_x</p:attrName>
                                        </p:attrNameLst>
                                      </p:cBhvr>
                                      <p:tavLst>
                                        <p:tav tm="0">
                                          <p:val>
                                            <p:strVal val="0-#ppt_w/2"/>
                                          </p:val>
                                        </p:tav>
                                        <p:tav tm="100000">
                                          <p:val>
                                            <p:strVal val="#ppt_x"/>
                                          </p:val>
                                        </p:tav>
                                      </p:tavLst>
                                    </p:anim>
                                    <p:anim calcmode="lin" valueType="num">
                                      <p:cBhvr additive="base">
                                        <p:cTn id="16" dur="750" fill="hold"/>
                                        <p:tgtEl>
                                          <p:spTgt spid="76"/>
                                        </p:tgtEl>
                                        <p:attrNameLst>
                                          <p:attrName>ppt_y</p:attrName>
                                        </p:attrNameLst>
                                      </p:cBhvr>
                                      <p:tavLst>
                                        <p:tav tm="0">
                                          <p:val>
                                            <p:strVal val="1+#ppt_h/2"/>
                                          </p:val>
                                        </p:tav>
                                        <p:tav tm="100000">
                                          <p:val>
                                            <p:strVal val="#ppt_y"/>
                                          </p:val>
                                        </p:tav>
                                      </p:tavLst>
                                    </p:anim>
                                  </p:childTnLst>
                                </p:cTn>
                              </p:par>
                              <p:par>
                                <p:cTn id="17" presetID="2" presetClass="entr" presetSubtype="12" decel="100000" fill="hold" grpId="0" nodeType="withEffect">
                                  <p:stCondLst>
                                    <p:cond delay="0"/>
                                  </p:stCondLst>
                                  <p:childTnLst>
                                    <p:set>
                                      <p:cBhvr>
                                        <p:cTn id="18" dur="1" fill="hold">
                                          <p:stCondLst>
                                            <p:cond delay="0"/>
                                          </p:stCondLst>
                                        </p:cTn>
                                        <p:tgtEl>
                                          <p:spTgt spid="93"/>
                                        </p:tgtEl>
                                        <p:attrNameLst>
                                          <p:attrName>style.visibility</p:attrName>
                                        </p:attrNameLst>
                                      </p:cBhvr>
                                      <p:to>
                                        <p:strVal val="visible"/>
                                      </p:to>
                                    </p:set>
                                    <p:anim calcmode="lin" valueType="num">
                                      <p:cBhvr additive="base">
                                        <p:cTn id="19" dur="750" fill="hold"/>
                                        <p:tgtEl>
                                          <p:spTgt spid="93"/>
                                        </p:tgtEl>
                                        <p:attrNameLst>
                                          <p:attrName>ppt_x</p:attrName>
                                        </p:attrNameLst>
                                      </p:cBhvr>
                                      <p:tavLst>
                                        <p:tav tm="0">
                                          <p:val>
                                            <p:strVal val="0-#ppt_w/2"/>
                                          </p:val>
                                        </p:tav>
                                        <p:tav tm="100000">
                                          <p:val>
                                            <p:strVal val="#ppt_x"/>
                                          </p:val>
                                        </p:tav>
                                      </p:tavLst>
                                    </p:anim>
                                    <p:anim calcmode="lin" valueType="num">
                                      <p:cBhvr additive="base">
                                        <p:cTn id="20" dur="750" fill="hold"/>
                                        <p:tgtEl>
                                          <p:spTgt spid="93"/>
                                        </p:tgtEl>
                                        <p:attrNameLst>
                                          <p:attrName>ppt_y</p:attrName>
                                        </p:attrNameLst>
                                      </p:cBhvr>
                                      <p:tavLst>
                                        <p:tav tm="0">
                                          <p:val>
                                            <p:strVal val="1+#ppt_h/2"/>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additive="base">
                                        <p:cTn id="23" dur="750" fill="hold"/>
                                        <p:tgtEl>
                                          <p:spTgt spid="85"/>
                                        </p:tgtEl>
                                        <p:attrNameLst>
                                          <p:attrName>ppt_x</p:attrName>
                                        </p:attrNameLst>
                                      </p:cBhvr>
                                      <p:tavLst>
                                        <p:tav tm="0">
                                          <p:val>
                                            <p:strVal val="0-#ppt_w/2"/>
                                          </p:val>
                                        </p:tav>
                                        <p:tav tm="100000">
                                          <p:val>
                                            <p:strVal val="#ppt_x"/>
                                          </p:val>
                                        </p:tav>
                                      </p:tavLst>
                                    </p:anim>
                                    <p:anim calcmode="lin" valueType="num">
                                      <p:cBhvr additive="base">
                                        <p:cTn id="24" dur="750" fill="hold"/>
                                        <p:tgtEl>
                                          <p:spTgt spid="85"/>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94"/>
                                        </p:tgtEl>
                                        <p:attrNameLst>
                                          <p:attrName>style.visibility</p:attrName>
                                        </p:attrNameLst>
                                      </p:cBhvr>
                                      <p:to>
                                        <p:strVal val="visible"/>
                                      </p:to>
                                    </p:set>
                                    <p:anim calcmode="lin" valueType="num">
                                      <p:cBhvr additive="base">
                                        <p:cTn id="27" dur="750" fill="hold"/>
                                        <p:tgtEl>
                                          <p:spTgt spid="94"/>
                                        </p:tgtEl>
                                        <p:attrNameLst>
                                          <p:attrName>ppt_x</p:attrName>
                                        </p:attrNameLst>
                                      </p:cBhvr>
                                      <p:tavLst>
                                        <p:tav tm="0">
                                          <p:val>
                                            <p:strVal val="0-#ppt_w/2"/>
                                          </p:val>
                                        </p:tav>
                                        <p:tav tm="100000">
                                          <p:val>
                                            <p:strVal val="#ppt_x"/>
                                          </p:val>
                                        </p:tav>
                                      </p:tavLst>
                                    </p:anim>
                                    <p:anim calcmode="lin" valueType="num">
                                      <p:cBhvr additive="base">
                                        <p:cTn id="28" dur="750" fill="hold"/>
                                        <p:tgtEl>
                                          <p:spTgt spid="94"/>
                                        </p:tgtEl>
                                        <p:attrNameLst>
                                          <p:attrName>ppt_y</p:attrName>
                                        </p:attrNameLst>
                                      </p:cBhvr>
                                      <p:tavLst>
                                        <p:tav tm="0">
                                          <p:val>
                                            <p:strVal val="#ppt_y"/>
                                          </p:val>
                                        </p:tav>
                                        <p:tav tm="100000">
                                          <p:val>
                                            <p:strVal val="#ppt_y"/>
                                          </p:val>
                                        </p:tav>
                                      </p:tavLst>
                                    </p:anim>
                                  </p:childTnLst>
                                </p:cTn>
                              </p:par>
                              <p:par>
                                <p:cTn id="29" presetID="2" presetClass="entr" presetSubtype="9" decel="100000" fill="hold" grpId="0" nodeType="withEffect">
                                  <p:stCondLst>
                                    <p:cond delay="0"/>
                                  </p:stCondLst>
                                  <p:childTnLst>
                                    <p:set>
                                      <p:cBhvr>
                                        <p:cTn id="30" dur="1" fill="hold">
                                          <p:stCondLst>
                                            <p:cond delay="0"/>
                                          </p:stCondLst>
                                        </p:cTn>
                                        <p:tgtEl>
                                          <p:spTgt spid="87"/>
                                        </p:tgtEl>
                                        <p:attrNameLst>
                                          <p:attrName>style.visibility</p:attrName>
                                        </p:attrNameLst>
                                      </p:cBhvr>
                                      <p:to>
                                        <p:strVal val="visible"/>
                                      </p:to>
                                    </p:set>
                                    <p:anim calcmode="lin" valueType="num">
                                      <p:cBhvr additive="base">
                                        <p:cTn id="31" dur="750" fill="hold"/>
                                        <p:tgtEl>
                                          <p:spTgt spid="87"/>
                                        </p:tgtEl>
                                        <p:attrNameLst>
                                          <p:attrName>ppt_x</p:attrName>
                                        </p:attrNameLst>
                                      </p:cBhvr>
                                      <p:tavLst>
                                        <p:tav tm="0">
                                          <p:val>
                                            <p:strVal val="0-#ppt_w/2"/>
                                          </p:val>
                                        </p:tav>
                                        <p:tav tm="100000">
                                          <p:val>
                                            <p:strVal val="#ppt_x"/>
                                          </p:val>
                                        </p:tav>
                                      </p:tavLst>
                                    </p:anim>
                                    <p:anim calcmode="lin" valueType="num">
                                      <p:cBhvr additive="base">
                                        <p:cTn id="32" dur="750" fill="hold"/>
                                        <p:tgtEl>
                                          <p:spTgt spid="87"/>
                                        </p:tgtEl>
                                        <p:attrNameLst>
                                          <p:attrName>ppt_y</p:attrName>
                                        </p:attrNameLst>
                                      </p:cBhvr>
                                      <p:tavLst>
                                        <p:tav tm="0">
                                          <p:val>
                                            <p:strVal val="0-#ppt_h/2"/>
                                          </p:val>
                                        </p:tav>
                                        <p:tav tm="100000">
                                          <p:val>
                                            <p:strVal val="#ppt_y"/>
                                          </p:val>
                                        </p:tav>
                                      </p:tavLst>
                                    </p:anim>
                                  </p:childTnLst>
                                </p:cTn>
                              </p:par>
                              <p:par>
                                <p:cTn id="33" presetID="2" presetClass="entr" presetSubtype="9" decel="10000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 calcmode="lin" valueType="num">
                                      <p:cBhvr additive="base">
                                        <p:cTn id="35" dur="750" fill="hold"/>
                                        <p:tgtEl>
                                          <p:spTgt spid="95"/>
                                        </p:tgtEl>
                                        <p:attrNameLst>
                                          <p:attrName>ppt_x</p:attrName>
                                        </p:attrNameLst>
                                      </p:cBhvr>
                                      <p:tavLst>
                                        <p:tav tm="0">
                                          <p:val>
                                            <p:strVal val="0-#ppt_w/2"/>
                                          </p:val>
                                        </p:tav>
                                        <p:tav tm="100000">
                                          <p:val>
                                            <p:strVal val="#ppt_x"/>
                                          </p:val>
                                        </p:tav>
                                      </p:tavLst>
                                    </p:anim>
                                    <p:anim calcmode="lin" valueType="num">
                                      <p:cBhvr additive="base">
                                        <p:cTn id="36" dur="750" fill="hold"/>
                                        <p:tgtEl>
                                          <p:spTgt spid="95"/>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90"/>
                                        </p:tgtEl>
                                        <p:attrNameLst>
                                          <p:attrName>style.visibility</p:attrName>
                                        </p:attrNameLst>
                                      </p:cBhvr>
                                      <p:to>
                                        <p:strVal val="visible"/>
                                      </p:to>
                                    </p:set>
                                    <p:anim calcmode="lin" valueType="num">
                                      <p:cBhvr additive="base">
                                        <p:cTn id="39" dur="750" fill="hold"/>
                                        <p:tgtEl>
                                          <p:spTgt spid="90"/>
                                        </p:tgtEl>
                                        <p:attrNameLst>
                                          <p:attrName>ppt_x</p:attrName>
                                        </p:attrNameLst>
                                      </p:cBhvr>
                                      <p:tavLst>
                                        <p:tav tm="0">
                                          <p:val>
                                            <p:strVal val="1+#ppt_w/2"/>
                                          </p:val>
                                        </p:tav>
                                        <p:tav tm="100000">
                                          <p:val>
                                            <p:strVal val="#ppt_x"/>
                                          </p:val>
                                        </p:tav>
                                      </p:tavLst>
                                    </p:anim>
                                    <p:anim calcmode="lin" valueType="num">
                                      <p:cBhvr additive="base">
                                        <p:cTn id="40" dur="750" fill="hold"/>
                                        <p:tgtEl>
                                          <p:spTgt spid="90"/>
                                        </p:tgtEl>
                                        <p:attrNameLst>
                                          <p:attrName>ppt_y</p:attrName>
                                        </p:attrNameLst>
                                      </p:cBhvr>
                                      <p:tavLst>
                                        <p:tav tm="0">
                                          <p:val>
                                            <p:strVal val="0-#ppt_h/2"/>
                                          </p:val>
                                        </p:tav>
                                        <p:tav tm="100000">
                                          <p:val>
                                            <p:strVal val="#ppt_y"/>
                                          </p:val>
                                        </p:tav>
                                      </p:tavLst>
                                    </p:anim>
                                  </p:childTnLst>
                                </p:cTn>
                              </p:par>
                              <p:par>
                                <p:cTn id="41" presetID="2" presetClass="entr" presetSubtype="3" decel="100000" fill="hold" grpId="0" nodeType="with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additive="base">
                                        <p:cTn id="43" dur="750" fill="hold"/>
                                        <p:tgtEl>
                                          <p:spTgt spid="96"/>
                                        </p:tgtEl>
                                        <p:attrNameLst>
                                          <p:attrName>ppt_x</p:attrName>
                                        </p:attrNameLst>
                                      </p:cBhvr>
                                      <p:tavLst>
                                        <p:tav tm="0">
                                          <p:val>
                                            <p:strVal val="1+#ppt_w/2"/>
                                          </p:val>
                                        </p:tav>
                                        <p:tav tm="100000">
                                          <p:val>
                                            <p:strVal val="#ppt_x"/>
                                          </p:val>
                                        </p:tav>
                                      </p:tavLst>
                                    </p:anim>
                                    <p:anim calcmode="lin" valueType="num">
                                      <p:cBhvr additive="base">
                                        <p:cTn id="44" dur="750" fill="hold"/>
                                        <p:tgtEl>
                                          <p:spTgt spid="96"/>
                                        </p:tgtEl>
                                        <p:attrNameLst>
                                          <p:attrName>ppt_y</p:attrName>
                                        </p:attrNameLst>
                                      </p:cBhvr>
                                      <p:tavLst>
                                        <p:tav tm="0">
                                          <p:val>
                                            <p:strVal val="0-#ppt_h/2"/>
                                          </p:val>
                                        </p:tav>
                                        <p:tav tm="100000">
                                          <p:val>
                                            <p:strVal val="#ppt_y"/>
                                          </p:val>
                                        </p:tav>
                                      </p:tavLst>
                                    </p:anim>
                                  </p:childTnLst>
                                </p:cTn>
                              </p:par>
                              <p:par>
                                <p:cTn id="45" presetID="2" presetClass="entr" presetSubtype="2" decel="100000" fill="hold" grpId="0" nodeType="withEffect">
                                  <p:stCondLst>
                                    <p:cond delay="0"/>
                                  </p:stCondLst>
                                  <p:childTnLst>
                                    <p:set>
                                      <p:cBhvr>
                                        <p:cTn id="46" dur="1" fill="hold">
                                          <p:stCondLst>
                                            <p:cond delay="0"/>
                                          </p:stCondLst>
                                        </p:cTn>
                                        <p:tgtEl>
                                          <p:spTgt spid="89"/>
                                        </p:tgtEl>
                                        <p:attrNameLst>
                                          <p:attrName>style.visibility</p:attrName>
                                        </p:attrNameLst>
                                      </p:cBhvr>
                                      <p:to>
                                        <p:strVal val="visible"/>
                                      </p:to>
                                    </p:set>
                                    <p:anim calcmode="lin" valueType="num">
                                      <p:cBhvr additive="base">
                                        <p:cTn id="47" dur="750" fill="hold"/>
                                        <p:tgtEl>
                                          <p:spTgt spid="89"/>
                                        </p:tgtEl>
                                        <p:attrNameLst>
                                          <p:attrName>ppt_x</p:attrName>
                                        </p:attrNameLst>
                                      </p:cBhvr>
                                      <p:tavLst>
                                        <p:tav tm="0">
                                          <p:val>
                                            <p:strVal val="1+#ppt_w/2"/>
                                          </p:val>
                                        </p:tav>
                                        <p:tav tm="100000">
                                          <p:val>
                                            <p:strVal val="#ppt_x"/>
                                          </p:val>
                                        </p:tav>
                                      </p:tavLst>
                                    </p:anim>
                                    <p:anim calcmode="lin" valueType="num">
                                      <p:cBhvr additive="base">
                                        <p:cTn id="48" dur="750" fill="hold"/>
                                        <p:tgtEl>
                                          <p:spTgt spid="89"/>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additive="base">
                                        <p:cTn id="51" dur="750" fill="hold"/>
                                        <p:tgtEl>
                                          <p:spTgt spid="97"/>
                                        </p:tgtEl>
                                        <p:attrNameLst>
                                          <p:attrName>ppt_x</p:attrName>
                                        </p:attrNameLst>
                                      </p:cBhvr>
                                      <p:tavLst>
                                        <p:tav tm="0">
                                          <p:val>
                                            <p:strVal val="1+#ppt_w/2"/>
                                          </p:val>
                                        </p:tav>
                                        <p:tav tm="100000">
                                          <p:val>
                                            <p:strVal val="#ppt_x"/>
                                          </p:val>
                                        </p:tav>
                                      </p:tavLst>
                                    </p:anim>
                                    <p:anim calcmode="lin" valueType="num">
                                      <p:cBhvr additive="base">
                                        <p:cTn id="52" dur="750" fill="hold"/>
                                        <p:tgtEl>
                                          <p:spTgt spid="97"/>
                                        </p:tgtEl>
                                        <p:attrNameLst>
                                          <p:attrName>ppt_y</p:attrName>
                                        </p:attrNameLst>
                                      </p:cBhvr>
                                      <p:tavLst>
                                        <p:tav tm="0">
                                          <p:val>
                                            <p:strVal val="#ppt_y"/>
                                          </p:val>
                                        </p:tav>
                                        <p:tav tm="100000">
                                          <p:val>
                                            <p:strVal val="#ppt_y"/>
                                          </p:val>
                                        </p:tav>
                                      </p:tavLst>
                                    </p:anim>
                                  </p:childTnLst>
                                </p:cTn>
                              </p:par>
                              <p:par>
                                <p:cTn id="53" presetID="2" presetClass="entr" presetSubtype="6" decel="100000" fill="hold" grpId="0" nodeType="withEffect">
                                  <p:stCondLst>
                                    <p:cond delay="0"/>
                                  </p:stCondLst>
                                  <p:childTnLst>
                                    <p:set>
                                      <p:cBhvr>
                                        <p:cTn id="54" dur="1" fill="hold">
                                          <p:stCondLst>
                                            <p:cond delay="0"/>
                                          </p:stCondLst>
                                        </p:cTn>
                                        <p:tgtEl>
                                          <p:spTgt spid="88"/>
                                        </p:tgtEl>
                                        <p:attrNameLst>
                                          <p:attrName>style.visibility</p:attrName>
                                        </p:attrNameLst>
                                      </p:cBhvr>
                                      <p:to>
                                        <p:strVal val="visible"/>
                                      </p:to>
                                    </p:set>
                                    <p:anim calcmode="lin" valueType="num">
                                      <p:cBhvr additive="base">
                                        <p:cTn id="55" dur="750" fill="hold"/>
                                        <p:tgtEl>
                                          <p:spTgt spid="88"/>
                                        </p:tgtEl>
                                        <p:attrNameLst>
                                          <p:attrName>ppt_x</p:attrName>
                                        </p:attrNameLst>
                                      </p:cBhvr>
                                      <p:tavLst>
                                        <p:tav tm="0">
                                          <p:val>
                                            <p:strVal val="1+#ppt_w/2"/>
                                          </p:val>
                                        </p:tav>
                                        <p:tav tm="100000">
                                          <p:val>
                                            <p:strVal val="#ppt_x"/>
                                          </p:val>
                                        </p:tav>
                                      </p:tavLst>
                                    </p:anim>
                                    <p:anim calcmode="lin" valueType="num">
                                      <p:cBhvr additive="base">
                                        <p:cTn id="56" dur="750" fill="hold"/>
                                        <p:tgtEl>
                                          <p:spTgt spid="88"/>
                                        </p:tgtEl>
                                        <p:attrNameLst>
                                          <p:attrName>ppt_y</p:attrName>
                                        </p:attrNameLst>
                                      </p:cBhvr>
                                      <p:tavLst>
                                        <p:tav tm="0">
                                          <p:val>
                                            <p:strVal val="1+#ppt_h/2"/>
                                          </p:val>
                                        </p:tav>
                                        <p:tav tm="100000">
                                          <p:val>
                                            <p:strVal val="#ppt_y"/>
                                          </p:val>
                                        </p:tav>
                                      </p:tavLst>
                                    </p:anim>
                                  </p:childTnLst>
                                </p:cTn>
                              </p:par>
                              <p:par>
                                <p:cTn id="57" presetID="2" presetClass="entr" presetSubtype="6" decel="100000" fill="hold" grpId="0" nodeType="withEffect">
                                  <p:stCondLst>
                                    <p:cond delay="0"/>
                                  </p:stCondLst>
                                  <p:childTnLst>
                                    <p:set>
                                      <p:cBhvr>
                                        <p:cTn id="58" dur="1" fill="hold">
                                          <p:stCondLst>
                                            <p:cond delay="0"/>
                                          </p:stCondLst>
                                        </p:cTn>
                                        <p:tgtEl>
                                          <p:spTgt spid="98"/>
                                        </p:tgtEl>
                                        <p:attrNameLst>
                                          <p:attrName>style.visibility</p:attrName>
                                        </p:attrNameLst>
                                      </p:cBhvr>
                                      <p:to>
                                        <p:strVal val="visible"/>
                                      </p:to>
                                    </p:set>
                                    <p:anim calcmode="lin" valueType="num">
                                      <p:cBhvr additive="base">
                                        <p:cTn id="59" dur="750" fill="hold"/>
                                        <p:tgtEl>
                                          <p:spTgt spid="98"/>
                                        </p:tgtEl>
                                        <p:attrNameLst>
                                          <p:attrName>ppt_x</p:attrName>
                                        </p:attrNameLst>
                                      </p:cBhvr>
                                      <p:tavLst>
                                        <p:tav tm="0">
                                          <p:val>
                                            <p:strVal val="1+#ppt_w/2"/>
                                          </p:val>
                                        </p:tav>
                                        <p:tav tm="100000">
                                          <p:val>
                                            <p:strVal val="#ppt_x"/>
                                          </p:val>
                                        </p:tav>
                                      </p:tavLst>
                                    </p:anim>
                                    <p:anim calcmode="lin" valueType="num">
                                      <p:cBhvr additive="base">
                                        <p:cTn id="60" dur="750" fill="hold"/>
                                        <p:tgtEl>
                                          <p:spTgt spid="98"/>
                                        </p:tgtEl>
                                        <p:attrNameLst>
                                          <p:attrName>ppt_y</p:attrName>
                                        </p:attrNameLst>
                                      </p:cBhvr>
                                      <p:tavLst>
                                        <p:tav tm="0">
                                          <p:val>
                                            <p:strVal val="1+#ppt_h/2"/>
                                          </p:val>
                                        </p:tav>
                                        <p:tav tm="100000">
                                          <p:val>
                                            <p:strVal val="#ppt_y"/>
                                          </p:val>
                                        </p:tav>
                                      </p:tavLst>
                                    </p:anim>
                                  </p:childTnLst>
                                </p:cTn>
                              </p:par>
                              <p:par>
                                <p:cTn id="61" presetID="49" presetClass="entr" presetSubtype="0" decel="100000" fill="hold" grpId="1" nodeType="withEffect">
                                  <p:stCondLst>
                                    <p:cond delay="0"/>
                                  </p:stCondLst>
                                  <p:childTnLst>
                                    <p:set>
                                      <p:cBhvr>
                                        <p:cTn id="62" dur="1" fill="hold">
                                          <p:stCondLst>
                                            <p:cond delay="0"/>
                                          </p:stCondLst>
                                        </p:cTn>
                                        <p:tgtEl>
                                          <p:spTgt spid="76"/>
                                        </p:tgtEl>
                                        <p:attrNameLst>
                                          <p:attrName>style.visibility</p:attrName>
                                        </p:attrNameLst>
                                      </p:cBhvr>
                                      <p:to>
                                        <p:strVal val="visible"/>
                                      </p:to>
                                    </p:set>
                                    <p:anim calcmode="lin" valueType="num">
                                      <p:cBhvr>
                                        <p:cTn id="63" dur="750" fill="hold"/>
                                        <p:tgtEl>
                                          <p:spTgt spid="76"/>
                                        </p:tgtEl>
                                        <p:attrNameLst>
                                          <p:attrName>ppt_w</p:attrName>
                                        </p:attrNameLst>
                                      </p:cBhvr>
                                      <p:tavLst>
                                        <p:tav tm="0">
                                          <p:val>
                                            <p:fltVal val="0"/>
                                          </p:val>
                                        </p:tav>
                                        <p:tav tm="100000">
                                          <p:val>
                                            <p:strVal val="#ppt_w"/>
                                          </p:val>
                                        </p:tav>
                                      </p:tavLst>
                                    </p:anim>
                                    <p:anim calcmode="lin" valueType="num">
                                      <p:cBhvr>
                                        <p:cTn id="64" dur="750" fill="hold"/>
                                        <p:tgtEl>
                                          <p:spTgt spid="76"/>
                                        </p:tgtEl>
                                        <p:attrNameLst>
                                          <p:attrName>ppt_h</p:attrName>
                                        </p:attrNameLst>
                                      </p:cBhvr>
                                      <p:tavLst>
                                        <p:tav tm="0">
                                          <p:val>
                                            <p:fltVal val="0"/>
                                          </p:val>
                                        </p:tav>
                                        <p:tav tm="100000">
                                          <p:val>
                                            <p:strVal val="#ppt_h"/>
                                          </p:val>
                                        </p:tav>
                                      </p:tavLst>
                                    </p:anim>
                                    <p:anim calcmode="lin" valueType="num">
                                      <p:cBhvr>
                                        <p:cTn id="65" dur="750" fill="hold"/>
                                        <p:tgtEl>
                                          <p:spTgt spid="76"/>
                                        </p:tgtEl>
                                        <p:attrNameLst>
                                          <p:attrName>style.rotation</p:attrName>
                                        </p:attrNameLst>
                                      </p:cBhvr>
                                      <p:tavLst>
                                        <p:tav tm="0">
                                          <p:val>
                                            <p:fltVal val="360"/>
                                          </p:val>
                                        </p:tav>
                                        <p:tav tm="100000">
                                          <p:val>
                                            <p:fltVal val="0"/>
                                          </p:val>
                                        </p:tav>
                                      </p:tavLst>
                                    </p:anim>
                                    <p:animEffect transition="in" filter="fade">
                                      <p:cBhvr>
                                        <p:cTn id="66" dur="750"/>
                                        <p:tgtEl>
                                          <p:spTgt spid="76"/>
                                        </p:tgtEl>
                                      </p:cBhvr>
                                    </p:animEffect>
                                  </p:childTnLst>
                                </p:cTn>
                              </p:par>
                              <p:par>
                                <p:cTn id="67" presetID="49" presetClass="entr" presetSubtype="0" decel="100000" fill="hold" grpId="1" nodeType="withEffect">
                                  <p:stCondLst>
                                    <p:cond delay="0"/>
                                  </p:stCondLst>
                                  <p:childTnLst>
                                    <p:set>
                                      <p:cBhvr>
                                        <p:cTn id="68" dur="1" fill="hold">
                                          <p:stCondLst>
                                            <p:cond delay="0"/>
                                          </p:stCondLst>
                                        </p:cTn>
                                        <p:tgtEl>
                                          <p:spTgt spid="93"/>
                                        </p:tgtEl>
                                        <p:attrNameLst>
                                          <p:attrName>style.visibility</p:attrName>
                                        </p:attrNameLst>
                                      </p:cBhvr>
                                      <p:to>
                                        <p:strVal val="visible"/>
                                      </p:to>
                                    </p:set>
                                    <p:anim calcmode="lin" valueType="num">
                                      <p:cBhvr>
                                        <p:cTn id="69" dur="750" fill="hold"/>
                                        <p:tgtEl>
                                          <p:spTgt spid="93"/>
                                        </p:tgtEl>
                                        <p:attrNameLst>
                                          <p:attrName>ppt_w</p:attrName>
                                        </p:attrNameLst>
                                      </p:cBhvr>
                                      <p:tavLst>
                                        <p:tav tm="0">
                                          <p:val>
                                            <p:fltVal val="0"/>
                                          </p:val>
                                        </p:tav>
                                        <p:tav tm="100000">
                                          <p:val>
                                            <p:strVal val="#ppt_w"/>
                                          </p:val>
                                        </p:tav>
                                      </p:tavLst>
                                    </p:anim>
                                    <p:anim calcmode="lin" valueType="num">
                                      <p:cBhvr>
                                        <p:cTn id="70" dur="750" fill="hold"/>
                                        <p:tgtEl>
                                          <p:spTgt spid="93"/>
                                        </p:tgtEl>
                                        <p:attrNameLst>
                                          <p:attrName>ppt_h</p:attrName>
                                        </p:attrNameLst>
                                      </p:cBhvr>
                                      <p:tavLst>
                                        <p:tav tm="0">
                                          <p:val>
                                            <p:fltVal val="0"/>
                                          </p:val>
                                        </p:tav>
                                        <p:tav tm="100000">
                                          <p:val>
                                            <p:strVal val="#ppt_h"/>
                                          </p:val>
                                        </p:tav>
                                      </p:tavLst>
                                    </p:anim>
                                    <p:anim calcmode="lin" valueType="num">
                                      <p:cBhvr>
                                        <p:cTn id="71" dur="750" fill="hold"/>
                                        <p:tgtEl>
                                          <p:spTgt spid="93"/>
                                        </p:tgtEl>
                                        <p:attrNameLst>
                                          <p:attrName>style.rotation</p:attrName>
                                        </p:attrNameLst>
                                      </p:cBhvr>
                                      <p:tavLst>
                                        <p:tav tm="0">
                                          <p:val>
                                            <p:fltVal val="360"/>
                                          </p:val>
                                        </p:tav>
                                        <p:tav tm="100000">
                                          <p:val>
                                            <p:fltVal val="0"/>
                                          </p:val>
                                        </p:tav>
                                      </p:tavLst>
                                    </p:anim>
                                    <p:animEffect transition="in" filter="fade">
                                      <p:cBhvr>
                                        <p:cTn id="72" dur="750"/>
                                        <p:tgtEl>
                                          <p:spTgt spid="93"/>
                                        </p:tgtEl>
                                      </p:cBhvr>
                                    </p:animEffect>
                                  </p:childTnLst>
                                </p:cTn>
                              </p:par>
                              <p:par>
                                <p:cTn id="73" presetID="49" presetClass="entr" presetSubtype="0" decel="100000" fill="hold" grpId="1" nodeType="withEffect">
                                  <p:stCondLst>
                                    <p:cond delay="0"/>
                                  </p:stCondLst>
                                  <p:childTnLst>
                                    <p:set>
                                      <p:cBhvr>
                                        <p:cTn id="74" dur="1" fill="hold">
                                          <p:stCondLst>
                                            <p:cond delay="0"/>
                                          </p:stCondLst>
                                        </p:cTn>
                                        <p:tgtEl>
                                          <p:spTgt spid="85"/>
                                        </p:tgtEl>
                                        <p:attrNameLst>
                                          <p:attrName>style.visibility</p:attrName>
                                        </p:attrNameLst>
                                      </p:cBhvr>
                                      <p:to>
                                        <p:strVal val="visible"/>
                                      </p:to>
                                    </p:set>
                                    <p:anim calcmode="lin" valueType="num">
                                      <p:cBhvr>
                                        <p:cTn id="75" dur="750" fill="hold"/>
                                        <p:tgtEl>
                                          <p:spTgt spid="85"/>
                                        </p:tgtEl>
                                        <p:attrNameLst>
                                          <p:attrName>ppt_w</p:attrName>
                                        </p:attrNameLst>
                                      </p:cBhvr>
                                      <p:tavLst>
                                        <p:tav tm="0">
                                          <p:val>
                                            <p:fltVal val="0"/>
                                          </p:val>
                                        </p:tav>
                                        <p:tav tm="100000">
                                          <p:val>
                                            <p:strVal val="#ppt_w"/>
                                          </p:val>
                                        </p:tav>
                                      </p:tavLst>
                                    </p:anim>
                                    <p:anim calcmode="lin" valueType="num">
                                      <p:cBhvr>
                                        <p:cTn id="76" dur="750" fill="hold"/>
                                        <p:tgtEl>
                                          <p:spTgt spid="85"/>
                                        </p:tgtEl>
                                        <p:attrNameLst>
                                          <p:attrName>ppt_h</p:attrName>
                                        </p:attrNameLst>
                                      </p:cBhvr>
                                      <p:tavLst>
                                        <p:tav tm="0">
                                          <p:val>
                                            <p:fltVal val="0"/>
                                          </p:val>
                                        </p:tav>
                                        <p:tav tm="100000">
                                          <p:val>
                                            <p:strVal val="#ppt_h"/>
                                          </p:val>
                                        </p:tav>
                                      </p:tavLst>
                                    </p:anim>
                                    <p:anim calcmode="lin" valueType="num">
                                      <p:cBhvr>
                                        <p:cTn id="77" dur="750" fill="hold"/>
                                        <p:tgtEl>
                                          <p:spTgt spid="85"/>
                                        </p:tgtEl>
                                        <p:attrNameLst>
                                          <p:attrName>style.rotation</p:attrName>
                                        </p:attrNameLst>
                                      </p:cBhvr>
                                      <p:tavLst>
                                        <p:tav tm="0">
                                          <p:val>
                                            <p:fltVal val="360"/>
                                          </p:val>
                                        </p:tav>
                                        <p:tav tm="100000">
                                          <p:val>
                                            <p:fltVal val="0"/>
                                          </p:val>
                                        </p:tav>
                                      </p:tavLst>
                                    </p:anim>
                                    <p:animEffect transition="in" filter="fade">
                                      <p:cBhvr>
                                        <p:cTn id="78" dur="750"/>
                                        <p:tgtEl>
                                          <p:spTgt spid="85"/>
                                        </p:tgtEl>
                                      </p:cBhvr>
                                    </p:animEffect>
                                  </p:childTnLst>
                                </p:cTn>
                              </p:par>
                              <p:par>
                                <p:cTn id="79" presetID="49" presetClass="entr" presetSubtype="0" decel="100000" fill="hold" grpId="1" nodeType="withEffect">
                                  <p:stCondLst>
                                    <p:cond delay="0"/>
                                  </p:stCondLst>
                                  <p:childTnLst>
                                    <p:set>
                                      <p:cBhvr>
                                        <p:cTn id="80" dur="1" fill="hold">
                                          <p:stCondLst>
                                            <p:cond delay="0"/>
                                          </p:stCondLst>
                                        </p:cTn>
                                        <p:tgtEl>
                                          <p:spTgt spid="94"/>
                                        </p:tgtEl>
                                        <p:attrNameLst>
                                          <p:attrName>style.visibility</p:attrName>
                                        </p:attrNameLst>
                                      </p:cBhvr>
                                      <p:to>
                                        <p:strVal val="visible"/>
                                      </p:to>
                                    </p:set>
                                    <p:anim calcmode="lin" valueType="num">
                                      <p:cBhvr>
                                        <p:cTn id="81" dur="750" fill="hold"/>
                                        <p:tgtEl>
                                          <p:spTgt spid="94"/>
                                        </p:tgtEl>
                                        <p:attrNameLst>
                                          <p:attrName>ppt_w</p:attrName>
                                        </p:attrNameLst>
                                      </p:cBhvr>
                                      <p:tavLst>
                                        <p:tav tm="0">
                                          <p:val>
                                            <p:fltVal val="0"/>
                                          </p:val>
                                        </p:tav>
                                        <p:tav tm="100000">
                                          <p:val>
                                            <p:strVal val="#ppt_w"/>
                                          </p:val>
                                        </p:tav>
                                      </p:tavLst>
                                    </p:anim>
                                    <p:anim calcmode="lin" valueType="num">
                                      <p:cBhvr>
                                        <p:cTn id="82" dur="750" fill="hold"/>
                                        <p:tgtEl>
                                          <p:spTgt spid="94"/>
                                        </p:tgtEl>
                                        <p:attrNameLst>
                                          <p:attrName>ppt_h</p:attrName>
                                        </p:attrNameLst>
                                      </p:cBhvr>
                                      <p:tavLst>
                                        <p:tav tm="0">
                                          <p:val>
                                            <p:fltVal val="0"/>
                                          </p:val>
                                        </p:tav>
                                        <p:tav tm="100000">
                                          <p:val>
                                            <p:strVal val="#ppt_h"/>
                                          </p:val>
                                        </p:tav>
                                      </p:tavLst>
                                    </p:anim>
                                    <p:anim calcmode="lin" valueType="num">
                                      <p:cBhvr>
                                        <p:cTn id="83" dur="750" fill="hold"/>
                                        <p:tgtEl>
                                          <p:spTgt spid="94"/>
                                        </p:tgtEl>
                                        <p:attrNameLst>
                                          <p:attrName>style.rotation</p:attrName>
                                        </p:attrNameLst>
                                      </p:cBhvr>
                                      <p:tavLst>
                                        <p:tav tm="0">
                                          <p:val>
                                            <p:fltVal val="360"/>
                                          </p:val>
                                        </p:tav>
                                        <p:tav tm="100000">
                                          <p:val>
                                            <p:fltVal val="0"/>
                                          </p:val>
                                        </p:tav>
                                      </p:tavLst>
                                    </p:anim>
                                    <p:animEffect transition="in" filter="fade">
                                      <p:cBhvr>
                                        <p:cTn id="84" dur="750"/>
                                        <p:tgtEl>
                                          <p:spTgt spid="94"/>
                                        </p:tgtEl>
                                      </p:cBhvr>
                                    </p:animEffect>
                                  </p:childTnLst>
                                </p:cTn>
                              </p:par>
                              <p:par>
                                <p:cTn id="85" presetID="49" presetClass="entr" presetSubtype="0" decel="100000" fill="hold" grpId="1" nodeType="withEffect">
                                  <p:stCondLst>
                                    <p:cond delay="0"/>
                                  </p:stCondLst>
                                  <p:childTnLst>
                                    <p:set>
                                      <p:cBhvr>
                                        <p:cTn id="86" dur="1" fill="hold">
                                          <p:stCondLst>
                                            <p:cond delay="0"/>
                                          </p:stCondLst>
                                        </p:cTn>
                                        <p:tgtEl>
                                          <p:spTgt spid="87"/>
                                        </p:tgtEl>
                                        <p:attrNameLst>
                                          <p:attrName>style.visibility</p:attrName>
                                        </p:attrNameLst>
                                      </p:cBhvr>
                                      <p:to>
                                        <p:strVal val="visible"/>
                                      </p:to>
                                    </p:set>
                                    <p:anim calcmode="lin" valueType="num">
                                      <p:cBhvr>
                                        <p:cTn id="87" dur="750" fill="hold"/>
                                        <p:tgtEl>
                                          <p:spTgt spid="87"/>
                                        </p:tgtEl>
                                        <p:attrNameLst>
                                          <p:attrName>ppt_w</p:attrName>
                                        </p:attrNameLst>
                                      </p:cBhvr>
                                      <p:tavLst>
                                        <p:tav tm="0">
                                          <p:val>
                                            <p:fltVal val="0"/>
                                          </p:val>
                                        </p:tav>
                                        <p:tav tm="100000">
                                          <p:val>
                                            <p:strVal val="#ppt_w"/>
                                          </p:val>
                                        </p:tav>
                                      </p:tavLst>
                                    </p:anim>
                                    <p:anim calcmode="lin" valueType="num">
                                      <p:cBhvr>
                                        <p:cTn id="88" dur="750" fill="hold"/>
                                        <p:tgtEl>
                                          <p:spTgt spid="87"/>
                                        </p:tgtEl>
                                        <p:attrNameLst>
                                          <p:attrName>ppt_h</p:attrName>
                                        </p:attrNameLst>
                                      </p:cBhvr>
                                      <p:tavLst>
                                        <p:tav tm="0">
                                          <p:val>
                                            <p:fltVal val="0"/>
                                          </p:val>
                                        </p:tav>
                                        <p:tav tm="100000">
                                          <p:val>
                                            <p:strVal val="#ppt_h"/>
                                          </p:val>
                                        </p:tav>
                                      </p:tavLst>
                                    </p:anim>
                                    <p:anim calcmode="lin" valueType="num">
                                      <p:cBhvr>
                                        <p:cTn id="89" dur="750" fill="hold"/>
                                        <p:tgtEl>
                                          <p:spTgt spid="87"/>
                                        </p:tgtEl>
                                        <p:attrNameLst>
                                          <p:attrName>style.rotation</p:attrName>
                                        </p:attrNameLst>
                                      </p:cBhvr>
                                      <p:tavLst>
                                        <p:tav tm="0">
                                          <p:val>
                                            <p:fltVal val="360"/>
                                          </p:val>
                                        </p:tav>
                                        <p:tav tm="100000">
                                          <p:val>
                                            <p:fltVal val="0"/>
                                          </p:val>
                                        </p:tav>
                                      </p:tavLst>
                                    </p:anim>
                                    <p:animEffect transition="in" filter="fade">
                                      <p:cBhvr>
                                        <p:cTn id="90" dur="750"/>
                                        <p:tgtEl>
                                          <p:spTgt spid="87"/>
                                        </p:tgtEl>
                                      </p:cBhvr>
                                    </p:animEffect>
                                  </p:childTnLst>
                                </p:cTn>
                              </p:par>
                              <p:par>
                                <p:cTn id="91" presetID="49" presetClass="entr" presetSubtype="0" decel="100000" fill="hold" grpId="1" nodeType="withEffect">
                                  <p:stCondLst>
                                    <p:cond delay="0"/>
                                  </p:stCondLst>
                                  <p:childTnLst>
                                    <p:set>
                                      <p:cBhvr>
                                        <p:cTn id="92" dur="1" fill="hold">
                                          <p:stCondLst>
                                            <p:cond delay="0"/>
                                          </p:stCondLst>
                                        </p:cTn>
                                        <p:tgtEl>
                                          <p:spTgt spid="95"/>
                                        </p:tgtEl>
                                        <p:attrNameLst>
                                          <p:attrName>style.visibility</p:attrName>
                                        </p:attrNameLst>
                                      </p:cBhvr>
                                      <p:to>
                                        <p:strVal val="visible"/>
                                      </p:to>
                                    </p:set>
                                    <p:anim calcmode="lin" valueType="num">
                                      <p:cBhvr>
                                        <p:cTn id="93" dur="750" fill="hold"/>
                                        <p:tgtEl>
                                          <p:spTgt spid="95"/>
                                        </p:tgtEl>
                                        <p:attrNameLst>
                                          <p:attrName>ppt_w</p:attrName>
                                        </p:attrNameLst>
                                      </p:cBhvr>
                                      <p:tavLst>
                                        <p:tav tm="0">
                                          <p:val>
                                            <p:fltVal val="0"/>
                                          </p:val>
                                        </p:tav>
                                        <p:tav tm="100000">
                                          <p:val>
                                            <p:strVal val="#ppt_w"/>
                                          </p:val>
                                        </p:tav>
                                      </p:tavLst>
                                    </p:anim>
                                    <p:anim calcmode="lin" valueType="num">
                                      <p:cBhvr>
                                        <p:cTn id="94" dur="750" fill="hold"/>
                                        <p:tgtEl>
                                          <p:spTgt spid="95"/>
                                        </p:tgtEl>
                                        <p:attrNameLst>
                                          <p:attrName>ppt_h</p:attrName>
                                        </p:attrNameLst>
                                      </p:cBhvr>
                                      <p:tavLst>
                                        <p:tav tm="0">
                                          <p:val>
                                            <p:fltVal val="0"/>
                                          </p:val>
                                        </p:tav>
                                        <p:tav tm="100000">
                                          <p:val>
                                            <p:strVal val="#ppt_h"/>
                                          </p:val>
                                        </p:tav>
                                      </p:tavLst>
                                    </p:anim>
                                    <p:anim calcmode="lin" valueType="num">
                                      <p:cBhvr>
                                        <p:cTn id="95" dur="750" fill="hold"/>
                                        <p:tgtEl>
                                          <p:spTgt spid="95"/>
                                        </p:tgtEl>
                                        <p:attrNameLst>
                                          <p:attrName>style.rotation</p:attrName>
                                        </p:attrNameLst>
                                      </p:cBhvr>
                                      <p:tavLst>
                                        <p:tav tm="0">
                                          <p:val>
                                            <p:fltVal val="360"/>
                                          </p:val>
                                        </p:tav>
                                        <p:tav tm="100000">
                                          <p:val>
                                            <p:fltVal val="0"/>
                                          </p:val>
                                        </p:tav>
                                      </p:tavLst>
                                    </p:anim>
                                    <p:animEffect transition="in" filter="fade">
                                      <p:cBhvr>
                                        <p:cTn id="96" dur="750"/>
                                        <p:tgtEl>
                                          <p:spTgt spid="95"/>
                                        </p:tgtEl>
                                      </p:cBhvr>
                                    </p:animEffect>
                                  </p:childTnLst>
                                </p:cTn>
                              </p:par>
                              <p:par>
                                <p:cTn id="97" presetID="49" presetClass="entr" presetSubtype="0" decel="100000" fill="hold" grpId="1" nodeType="withEffect">
                                  <p:stCondLst>
                                    <p:cond delay="0"/>
                                  </p:stCondLst>
                                  <p:childTnLst>
                                    <p:set>
                                      <p:cBhvr>
                                        <p:cTn id="98" dur="1" fill="hold">
                                          <p:stCondLst>
                                            <p:cond delay="0"/>
                                          </p:stCondLst>
                                        </p:cTn>
                                        <p:tgtEl>
                                          <p:spTgt spid="90"/>
                                        </p:tgtEl>
                                        <p:attrNameLst>
                                          <p:attrName>style.visibility</p:attrName>
                                        </p:attrNameLst>
                                      </p:cBhvr>
                                      <p:to>
                                        <p:strVal val="visible"/>
                                      </p:to>
                                    </p:set>
                                    <p:anim calcmode="lin" valueType="num">
                                      <p:cBhvr>
                                        <p:cTn id="99" dur="750" fill="hold"/>
                                        <p:tgtEl>
                                          <p:spTgt spid="90"/>
                                        </p:tgtEl>
                                        <p:attrNameLst>
                                          <p:attrName>ppt_w</p:attrName>
                                        </p:attrNameLst>
                                      </p:cBhvr>
                                      <p:tavLst>
                                        <p:tav tm="0">
                                          <p:val>
                                            <p:fltVal val="0"/>
                                          </p:val>
                                        </p:tav>
                                        <p:tav tm="100000">
                                          <p:val>
                                            <p:strVal val="#ppt_w"/>
                                          </p:val>
                                        </p:tav>
                                      </p:tavLst>
                                    </p:anim>
                                    <p:anim calcmode="lin" valueType="num">
                                      <p:cBhvr>
                                        <p:cTn id="100" dur="750" fill="hold"/>
                                        <p:tgtEl>
                                          <p:spTgt spid="90"/>
                                        </p:tgtEl>
                                        <p:attrNameLst>
                                          <p:attrName>ppt_h</p:attrName>
                                        </p:attrNameLst>
                                      </p:cBhvr>
                                      <p:tavLst>
                                        <p:tav tm="0">
                                          <p:val>
                                            <p:fltVal val="0"/>
                                          </p:val>
                                        </p:tav>
                                        <p:tav tm="100000">
                                          <p:val>
                                            <p:strVal val="#ppt_h"/>
                                          </p:val>
                                        </p:tav>
                                      </p:tavLst>
                                    </p:anim>
                                    <p:anim calcmode="lin" valueType="num">
                                      <p:cBhvr>
                                        <p:cTn id="101" dur="750" fill="hold"/>
                                        <p:tgtEl>
                                          <p:spTgt spid="90"/>
                                        </p:tgtEl>
                                        <p:attrNameLst>
                                          <p:attrName>style.rotation</p:attrName>
                                        </p:attrNameLst>
                                      </p:cBhvr>
                                      <p:tavLst>
                                        <p:tav tm="0">
                                          <p:val>
                                            <p:fltVal val="360"/>
                                          </p:val>
                                        </p:tav>
                                        <p:tav tm="100000">
                                          <p:val>
                                            <p:fltVal val="0"/>
                                          </p:val>
                                        </p:tav>
                                      </p:tavLst>
                                    </p:anim>
                                    <p:animEffect transition="in" filter="fade">
                                      <p:cBhvr>
                                        <p:cTn id="102" dur="750"/>
                                        <p:tgtEl>
                                          <p:spTgt spid="90"/>
                                        </p:tgtEl>
                                      </p:cBhvr>
                                    </p:animEffect>
                                  </p:childTnLst>
                                </p:cTn>
                              </p:par>
                              <p:par>
                                <p:cTn id="103" presetID="49" presetClass="entr" presetSubtype="0" decel="100000" fill="hold" grpId="1" nodeType="withEffect">
                                  <p:stCondLst>
                                    <p:cond delay="0"/>
                                  </p:stCondLst>
                                  <p:childTnLst>
                                    <p:set>
                                      <p:cBhvr>
                                        <p:cTn id="104" dur="1" fill="hold">
                                          <p:stCondLst>
                                            <p:cond delay="0"/>
                                          </p:stCondLst>
                                        </p:cTn>
                                        <p:tgtEl>
                                          <p:spTgt spid="96"/>
                                        </p:tgtEl>
                                        <p:attrNameLst>
                                          <p:attrName>style.visibility</p:attrName>
                                        </p:attrNameLst>
                                      </p:cBhvr>
                                      <p:to>
                                        <p:strVal val="visible"/>
                                      </p:to>
                                    </p:set>
                                    <p:anim calcmode="lin" valueType="num">
                                      <p:cBhvr>
                                        <p:cTn id="105" dur="750" fill="hold"/>
                                        <p:tgtEl>
                                          <p:spTgt spid="96"/>
                                        </p:tgtEl>
                                        <p:attrNameLst>
                                          <p:attrName>ppt_w</p:attrName>
                                        </p:attrNameLst>
                                      </p:cBhvr>
                                      <p:tavLst>
                                        <p:tav tm="0">
                                          <p:val>
                                            <p:fltVal val="0"/>
                                          </p:val>
                                        </p:tav>
                                        <p:tav tm="100000">
                                          <p:val>
                                            <p:strVal val="#ppt_w"/>
                                          </p:val>
                                        </p:tav>
                                      </p:tavLst>
                                    </p:anim>
                                    <p:anim calcmode="lin" valueType="num">
                                      <p:cBhvr>
                                        <p:cTn id="106" dur="750" fill="hold"/>
                                        <p:tgtEl>
                                          <p:spTgt spid="96"/>
                                        </p:tgtEl>
                                        <p:attrNameLst>
                                          <p:attrName>ppt_h</p:attrName>
                                        </p:attrNameLst>
                                      </p:cBhvr>
                                      <p:tavLst>
                                        <p:tav tm="0">
                                          <p:val>
                                            <p:fltVal val="0"/>
                                          </p:val>
                                        </p:tav>
                                        <p:tav tm="100000">
                                          <p:val>
                                            <p:strVal val="#ppt_h"/>
                                          </p:val>
                                        </p:tav>
                                      </p:tavLst>
                                    </p:anim>
                                    <p:anim calcmode="lin" valueType="num">
                                      <p:cBhvr>
                                        <p:cTn id="107" dur="750" fill="hold"/>
                                        <p:tgtEl>
                                          <p:spTgt spid="96"/>
                                        </p:tgtEl>
                                        <p:attrNameLst>
                                          <p:attrName>style.rotation</p:attrName>
                                        </p:attrNameLst>
                                      </p:cBhvr>
                                      <p:tavLst>
                                        <p:tav tm="0">
                                          <p:val>
                                            <p:fltVal val="360"/>
                                          </p:val>
                                        </p:tav>
                                        <p:tav tm="100000">
                                          <p:val>
                                            <p:fltVal val="0"/>
                                          </p:val>
                                        </p:tav>
                                      </p:tavLst>
                                    </p:anim>
                                    <p:animEffect transition="in" filter="fade">
                                      <p:cBhvr>
                                        <p:cTn id="108" dur="750"/>
                                        <p:tgtEl>
                                          <p:spTgt spid="96"/>
                                        </p:tgtEl>
                                      </p:cBhvr>
                                    </p:animEffect>
                                  </p:childTnLst>
                                </p:cTn>
                              </p:par>
                              <p:par>
                                <p:cTn id="109" presetID="49" presetClass="entr" presetSubtype="0" decel="100000" fill="hold" grpId="1" nodeType="withEffect">
                                  <p:stCondLst>
                                    <p:cond delay="0"/>
                                  </p:stCondLst>
                                  <p:childTnLst>
                                    <p:set>
                                      <p:cBhvr>
                                        <p:cTn id="110" dur="1" fill="hold">
                                          <p:stCondLst>
                                            <p:cond delay="0"/>
                                          </p:stCondLst>
                                        </p:cTn>
                                        <p:tgtEl>
                                          <p:spTgt spid="89"/>
                                        </p:tgtEl>
                                        <p:attrNameLst>
                                          <p:attrName>style.visibility</p:attrName>
                                        </p:attrNameLst>
                                      </p:cBhvr>
                                      <p:to>
                                        <p:strVal val="visible"/>
                                      </p:to>
                                    </p:set>
                                    <p:anim calcmode="lin" valueType="num">
                                      <p:cBhvr>
                                        <p:cTn id="111" dur="750" fill="hold"/>
                                        <p:tgtEl>
                                          <p:spTgt spid="89"/>
                                        </p:tgtEl>
                                        <p:attrNameLst>
                                          <p:attrName>ppt_w</p:attrName>
                                        </p:attrNameLst>
                                      </p:cBhvr>
                                      <p:tavLst>
                                        <p:tav tm="0">
                                          <p:val>
                                            <p:fltVal val="0"/>
                                          </p:val>
                                        </p:tav>
                                        <p:tav tm="100000">
                                          <p:val>
                                            <p:strVal val="#ppt_w"/>
                                          </p:val>
                                        </p:tav>
                                      </p:tavLst>
                                    </p:anim>
                                    <p:anim calcmode="lin" valueType="num">
                                      <p:cBhvr>
                                        <p:cTn id="112" dur="750" fill="hold"/>
                                        <p:tgtEl>
                                          <p:spTgt spid="89"/>
                                        </p:tgtEl>
                                        <p:attrNameLst>
                                          <p:attrName>ppt_h</p:attrName>
                                        </p:attrNameLst>
                                      </p:cBhvr>
                                      <p:tavLst>
                                        <p:tav tm="0">
                                          <p:val>
                                            <p:fltVal val="0"/>
                                          </p:val>
                                        </p:tav>
                                        <p:tav tm="100000">
                                          <p:val>
                                            <p:strVal val="#ppt_h"/>
                                          </p:val>
                                        </p:tav>
                                      </p:tavLst>
                                    </p:anim>
                                    <p:anim calcmode="lin" valueType="num">
                                      <p:cBhvr>
                                        <p:cTn id="113" dur="750" fill="hold"/>
                                        <p:tgtEl>
                                          <p:spTgt spid="89"/>
                                        </p:tgtEl>
                                        <p:attrNameLst>
                                          <p:attrName>style.rotation</p:attrName>
                                        </p:attrNameLst>
                                      </p:cBhvr>
                                      <p:tavLst>
                                        <p:tav tm="0">
                                          <p:val>
                                            <p:fltVal val="360"/>
                                          </p:val>
                                        </p:tav>
                                        <p:tav tm="100000">
                                          <p:val>
                                            <p:fltVal val="0"/>
                                          </p:val>
                                        </p:tav>
                                      </p:tavLst>
                                    </p:anim>
                                    <p:animEffect transition="in" filter="fade">
                                      <p:cBhvr>
                                        <p:cTn id="114" dur="750"/>
                                        <p:tgtEl>
                                          <p:spTgt spid="89"/>
                                        </p:tgtEl>
                                      </p:cBhvr>
                                    </p:animEffect>
                                  </p:childTnLst>
                                </p:cTn>
                              </p:par>
                              <p:par>
                                <p:cTn id="115" presetID="49" presetClass="entr" presetSubtype="0" decel="100000" fill="hold" grpId="1" nodeType="withEffect">
                                  <p:stCondLst>
                                    <p:cond delay="0"/>
                                  </p:stCondLst>
                                  <p:childTnLst>
                                    <p:set>
                                      <p:cBhvr>
                                        <p:cTn id="116" dur="1" fill="hold">
                                          <p:stCondLst>
                                            <p:cond delay="0"/>
                                          </p:stCondLst>
                                        </p:cTn>
                                        <p:tgtEl>
                                          <p:spTgt spid="97"/>
                                        </p:tgtEl>
                                        <p:attrNameLst>
                                          <p:attrName>style.visibility</p:attrName>
                                        </p:attrNameLst>
                                      </p:cBhvr>
                                      <p:to>
                                        <p:strVal val="visible"/>
                                      </p:to>
                                    </p:set>
                                    <p:anim calcmode="lin" valueType="num">
                                      <p:cBhvr>
                                        <p:cTn id="117" dur="750" fill="hold"/>
                                        <p:tgtEl>
                                          <p:spTgt spid="97"/>
                                        </p:tgtEl>
                                        <p:attrNameLst>
                                          <p:attrName>ppt_w</p:attrName>
                                        </p:attrNameLst>
                                      </p:cBhvr>
                                      <p:tavLst>
                                        <p:tav tm="0">
                                          <p:val>
                                            <p:fltVal val="0"/>
                                          </p:val>
                                        </p:tav>
                                        <p:tav tm="100000">
                                          <p:val>
                                            <p:strVal val="#ppt_w"/>
                                          </p:val>
                                        </p:tav>
                                      </p:tavLst>
                                    </p:anim>
                                    <p:anim calcmode="lin" valueType="num">
                                      <p:cBhvr>
                                        <p:cTn id="118" dur="750" fill="hold"/>
                                        <p:tgtEl>
                                          <p:spTgt spid="97"/>
                                        </p:tgtEl>
                                        <p:attrNameLst>
                                          <p:attrName>ppt_h</p:attrName>
                                        </p:attrNameLst>
                                      </p:cBhvr>
                                      <p:tavLst>
                                        <p:tav tm="0">
                                          <p:val>
                                            <p:fltVal val="0"/>
                                          </p:val>
                                        </p:tav>
                                        <p:tav tm="100000">
                                          <p:val>
                                            <p:strVal val="#ppt_h"/>
                                          </p:val>
                                        </p:tav>
                                      </p:tavLst>
                                    </p:anim>
                                    <p:anim calcmode="lin" valueType="num">
                                      <p:cBhvr>
                                        <p:cTn id="119" dur="750" fill="hold"/>
                                        <p:tgtEl>
                                          <p:spTgt spid="97"/>
                                        </p:tgtEl>
                                        <p:attrNameLst>
                                          <p:attrName>style.rotation</p:attrName>
                                        </p:attrNameLst>
                                      </p:cBhvr>
                                      <p:tavLst>
                                        <p:tav tm="0">
                                          <p:val>
                                            <p:fltVal val="360"/>
                                          </p:val>
                                        </p:tav>
                                        <p:tav tm="100000">
                                          <p:val>
                                            <p:fltVal val="0"/>
                                          </p:val>
                                        </p:tav>
                                      </p:tavLst>
                                    </p:anim>
                                    <p:animEffect transition="in" filter="fade">
                                      <p:cBhvr>
                                        <p:cTn id="120" dur="750"/>
                                        <p:tgtEl>
                                          <p:spTgt spid="97"/>
                                        </p:tgtEl>
                                      </p:cBhvr>
                                    </p:animEffect>
                                  </p:childTnLst>
                                </p:cTn>
                              </p:par>
                              <p:par>
                                <p:cTn id="121" presetID="49" presetClass="entr" presetSubtype="0" decel="100000" fill="hold" grpId="1" nodeType="withEffect">
                                  <p:stCondLst>
                                    <p:cond delay="0"/>
                                  </p:stCondLst>
                                  <p:childTnLst>
                                    <p:set>
                                      <p:cBhvr>
                                        <p:cTn id="122" dur="1" fill="hold">
                                          <p:stCondLst>
                                            <p:cond delay="0"/>
                                          </p:stCondLst>
                                        </p:cTn>
                                        <p:tgtEl>
                                          <p:spTgt spid="88"/>
                                        </p:tgtEl>
                                        <p:attrNameLst>
                                          <p:attrName>style.visibility</p:attrName>
                                        </p:attrNameLst>
                                      </p:cBhvr>
                                      <p:to>
                                        <p:strVal val="visible"/>
                                      </p:to>
                                    </p:set>
                                    <p:anim calcmode="lin" valueType="num">
                                      <p:cBhvr>
                                        <p:cTn id="123" dur="750" fill="hold"/>
                                        <p:tgtEl>
                                          <p:spTgt spid="88"/>
                                        </p:tgtEl>
                                        <p:attrNameLst>
                                          <p:attrName>ppt_w</p:attrName>
                                        </p:attrNameLst>
                                      </p:cBhvr>
                                      <p:tavLst>
                                        <p:tav tm="0">
                                          <p:val>
                                            <p:fltVal val="0"/>
                                          </p:val>
                                        </p:tav>
                                        <p:tav tm="100000">
                                          <p:val>
                                            <p:strVal val="#ppt_w"/>
                                          </p:val>
                                        </p:tav>
                                      </p:tavLst>
                                    </p:anim>
                                    <p:anim calcmode="lin" valueType="num">
                                      <p:cBhvr>
                                        <p:cTn id="124" dur="750" fill="hold"/>
                                        <p:tgtEl>
                                          <p:spTgt spid="88"/>
                                        </p:tgtEl>
                                        <p:attrNameLst>
                                          <p:attrName>ppt_h</p:attrName>
                                        </p:attrNameLst>
                                      </p:cBhvr>
                                      <p:tavLst>
                                        <p:tav tm="0">
                                          <p:val>
                                            <p:fltVal val="0"/>
                                          </p:val>
                                        </p:tav>
                                        <p:tav tm="100000">
                                          <p:val>
                                            <p:strVal val="#ppt_h"/>
                                          </p:val>
                                        </p:tav>
                                      </p:tavLst>
                                    </p:anim>
                                    <p:anim calcmode="lin" valueType="num">
                                      <p:cBhvr>
                                        <p:cTn id="125" dur="750" fill="hold"/>
                                        <p:tgtEl>
                                          <p:spTgt spid="88"/>
                                        </p:tgtEl>
                                        <p:attrNameLst>
                                          <p:attrName>style.rotation</p:attrName>
                                        </p:attrNameLst>
                                      </p:cBhvr>
                                      <p:tavLst>
                                        <p:tav tm="0">
                                          <p:val>
                                            <p:fltVal val="360"/>
                                          </p:val>
                                        </p:tav>
                                        <p:tav tm="100000">
                                          <p:val>
                                            <p:fltVal val="0"/>
                                          </p:val>
                                        </p:tav>
                                      </p:tavLst>
                                    </p:anim>
                                    <p:animEffect transition="in" filter="fade">
                                      <p:cBhvr>
                                        <p:cTn id="126" dur="750"/>
                                        <p:tgtEl>
                                          <p:spTgt spid="88"/>
                                        </p:tgtEl>
                                      </p:cBhvr>
                                    </p:animEffect>
                                  </p:childTnLst>
                                </p:cTn>
                              </p:par>
                              <p:par>
                                <p:cTn id="127" presetID="49" presetClass="entr" presetSubtype="0" decel="100000" fill="hold" grpId="1"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p:cTn id="129" dur="750" fill="hold"/>
                                        <p:tgtEl>
                                          <p:spTgt spid="98"/>
                                        </p:tgtEl>
                                        <p:attrNameLst>
                                          <p:attrName>ppt_w</p:attrName>
                                        </p:attrNameLst>
                                      </p:cBhvr>
                                      <p:tavLst>
                                        <p:tav tm="0">
                                          <p:val>
                                            <p:fltVal val="0"/>
                                          </p:val>
                                        </p:tav>
                                        <p:tav tm="100000">
                                          <p:val>
                                            <p:strVal val="#ppt_w"/>
                                          </p:val>
                                        </p:tav>
                                      </p:tavLst>
                                    </p:anim>
                                    <p:anim calcmode="lin" valueType="num">
                                      <p:cBhvr>
                                        <p:cTn id="130" dur="750" fill="hold"/>
                                        <p:tgtEl>
                                          <p:spTgt spid="98"/>
                                        </p:tgtEl>
                                        <p:attrNameLst>
                                          <p:attrName>ppt_h</p:attrName>
                                        </p:attrNameLst>
                                      </p:cBhvr>
                                      <p:tavLst>
                                        <p:tav tm="0">
                                          <p:val>
                                            <p:fltVal val="0"/>
                                          </p:val>
                                        </p:tav>
                                        <p:tav tm="100000">
                                          <p:val>
                                            <p:strVal val="#ppt_h"/>
                                          </p:val>
                                        </p:tav>
                                      </p:tavLst>
                                    </p:anim>
                                    <p:anim calcmode="lin" valueType="num">
                                      <p:cBhvr>
                                        <p:cTn id="131" dur="750" fill="hold"/>
                                        <p:tgtEl>
                                          <p:spTgt spid="98"/>
                                        </p:tgtEl>
                                        <p:attrNameLst>
                                          <p:attrName>style.rotation</p:attrName>
                                        </p:attrNameLst>
                                      </p:cBhvr>
                                      <p:tavLst>
                                        <p:tav tm="0">
                                          <p:val>
                                            <p:fltVal val="360"/>
                                          </p:val>
                                        </p:tav>
                                        <p:tav tm="100000">
                                          <p:val>
                                            <p:fltVal val="0"/>
                                          </p:val>
                                        </p:tav>
                                      </p:tavLst>
                                    </p:anim>
                                    <p:animEffect transition="in" filter="fade">
                                      <p:cBhvr>
                                        <p:cTn id="132" dur="750"/>
                                        <p:tgtEl>
                                          <p:spTgt spid="98"/>
                                        </p:tgtEl>
                                      </p:cBhvr>
                                    </p:animEffect>
                                  </p:childTnLst>
                                </p:cTn>
                              </p:par>
                            </p:childTnLst>
                          </p:cTn>
                        </p:par>
                        <p:par>
                          <p:cTn id="133" fill="hold">
                            <p:stCondLst>
                              <p:cond delay="750"/>
                            </p:stCondLst>
                            <p:childTnLst>
                              <p:par>
                                <p:cTn id="134" presetID="2" presetClass="entr" presetSubtype="4" decel="100000" fill="hold" grpId="0" nodeType="afterEffect">
                                  <p:stCondLst>
                                    <p:cond delay="0"/>
                                  </p:stCondLst>
                                  <p:childTnLst>
                                    <p:set>
                                      <p:cBhvr>
                                        <p:cTn id="135" dur="1" fill="hold">
                                          <p:stCondLst>
                                            <p:cond delay="0"/>
                                          </p:stCondLst>
                                        </p:cTn>
                                        <p:tgtEl>
                                          <p:spTgt spid="100">
                                            <p:txEl>
                                              <p:pRg st="0" end="0"/>
                                            </p:txEl>
                                          </p:spTgt>
                                        </p:tgtEl>
                                        <p:attrNameLst>
                                          <p:attrName>style.visibility</p:attrName>
                                        </p:attrNameLst>
                                      </p:cBhvr>
                                      <p:to>
                                        <p:strVal val="visible"/>
                                      </p:to>
                                    </p:set>
                                    <p:anim calcmode="lin" valueType="num">
                                      <p:cBhvr additive="base">
                                        <p:cTn id="136" dur="500" fill="hold"/>
                                        <p:tgtEl>
                                          <p:spTgt spid="100">
                                            <p:txEl>
                                              <p:pRg st="0" end="0"/>
                                            </p:txEl>
                                          </p:spTgt>
                                        </p:tgtEl>
                                        <p:attrNameLst>
                                          <p:attrName>ppt_x</p:attrName>
                                        </p:attrNameLst>
                                      </p:cBhvr>
                                      <p:tavLst>
                                        <p:tav tm="0">
                                          <p:val>
                                            <p:strVal val="#ppt_x"/>
                                          </p:val>
                                        </p:tav>
                                        <p:tav tm="100000">
                                          <p:val>
                                            <p:strVal val="#ppt_x"/>
                                          </p:val>
                                        </p:tav>
                                      </p:tavLst>
                                    </p:anim>
                                    <p:anim calcmode="lin" valueType="num">
                                      <p:cBhvr additive="base">
                                        <p:cTn id="137" dur="500" fill="hold"/>
                                        <p:tgtEl>
                                          <p:spTgt spid="100">
                                            <p:txEl>
                                              <p:pRg st="0" end="0"/>
                                            </p:txEl>
                                          </p:spTgt>
                                        </p:tgtEl>
                                        <p:attrNameLst>
                                          <p:attrName>ppt_y</p:attrName>
                                        </p:attrNameLst>
                                      </p:cBhvr>
                                      <p:tavLst>
                                        <p:tav tm="0">
                                          <p:val>
                                            <p:strVal val="1+#ppt_h/2"/>
                                          </p:val>
                                        </p:tav>
                                        <p:tav tm="100000">
                                          <p:val>
                                            <p:strVal val="#ppt_y"/>
                                          </p:val>
                                        </p:tav>
                                      </p:tavLst>
                                    </p:anim>
                                  </p:childTnLst>
                                </p:cTn>
                              </p:par>
                            </p:childTnLst>
                          </p:cTn>
                        </p:par>
                        <p:par>
                          <p:cTn id="138" fill="hold">
                            <p:stCondLst>
                              <p:cond delay="1250"/>
                            </p:stCondLst>
                            <p:childTnLst>
                              <p:par>
                                <p:cTn id="139" presetID="22" presetClass="entr" presetSubtype="8" fill="hold" grpId="0" nodeType="afterEffect">
                                  <p:stCondLst>
                                    <p:cond delay="0"/>
                                  </p:stCondLst>
                                  <p:childTnLst>
                                    <p:set>
                                      <p:cBhvr>
                                        <p:cTn id="140" dur="1" fill="hold">
                                          <p:stCondLst>
                                            <p:cond delay="0"/>
                                          </p:stCondLst>
                                        </p:cTn>
                                        <p:tgtEl>
                                          <p:spTgt spid="99">
                                            <p:txEl>
                                              <p:pRg st="0" end="0"/>
                                            </p:txEl>
                                          </p:spTgt>
                                        </p:tgtEl>
                                        <p:attrNameLst>
                                          <p:attrName>style.visibility</p:attrName>
                                        </p:attrNameLst>
                                      </p:cBhvr>
                                      <p:to>
                                        <p:strVal val="visible"/>
                                      </p:to>
                                    </p:set>
                                    <p:animEffect transition="in" filter="wipe(left)">
                                      <p:cBhvr>
                                        <p:cTn id="141" dur="500"/>
                                        <p:tgtEl>
                                          <p:spTgt spid="99">
                                            <p:txEl>
                                              <p:pRg st="0" end="0"/>
                                            </p:txEl>
                                          </p:spTgt>
                                        </p:tgtEl>
                                      </p:cBhvr>
                                    </p:animEffect>
                                  </p:childTnLst>
                                </p:cTn>
                              </p:par>
                            </p:childTnLst>
                          </p:cTn>
                        </p:par>
                        <p:par>
                          <p:cTn id="142" fill="hold">
                            <p:stCondLst>
                              <p:cond delay="1750"/>
                            </p:stCondLst>
                            <p:childTnLst>
                              <p:par>
                                <p:cTn id="143" presetID="22" presetClass="entr" presetSubtype="8" fill="hold" nodeType="afterEffect">
                                  <p:stCondLst>
                                    <p:cond delay="0"/>
                                  </p:stCondLst>
                                  <p:childTnLst>
                                    <p:set>
                                      <p:cBhvr>
                                        <p:cTn id="144" dur="1" fill="hold">
                                          <p:stCondLst>
                                            <p:cond delay="0"/>
                                          </p:stCondLst>
                                        </p:cTn>
                                        <p:tgtEl>
                                          <p:spTgt spid="126"/>
                                        </p:tgtEl>
                                        <p:attrNameLst>
                                          <p:attrName>style.visibility</p:attrName>
                                        </p:attrNameLst>
                                      </p:cBhvr>
                                      <p:to>
                                        <p:strVal val="visible"/>
                                      </p:to>
                                    </p:set>
                                    <p:animEffect transition="in" filter="wipe(left)">
                                      <p:cBhvr>
                                        <p:cTn id="145" dur="500"/>
                                        <p:tgtEl>
                                          <p:spTgt spid="126"/>
                                        </p:tgtEl>
                                      </p:cBhvr>
                                    </p:animEffect>
                                  </p:childTnLst>
                                </p:cTn>
                              </p:par>
                            </p:childTnLst>
                          </p:cTn>
                        </p:par>
                        <p:par>
                          <p:cTn id="146" fill="hold">
                            <p:stCondLst>
                              <p:cond delay="2250"/>
                            </p:stCondLst>
                            <p:childTnLst>
                              <p:par>
                                <p:cTn id="147" presetID="2" presetClass="entr" presetSubtype="8" decel="100000" fill="hold" grpId="0" nodeType="afterEffect">
                                  <p:stCondLst>
                                    <p:cond delay="0"/>
                                  </p:stCondLst>
                                  <p:childTnLst>
                                    <p:set>
                                      <p:cBhvr>
                                        <p:cTn id="148" dur="1" fill="hold">
                                          <p:stCondLst>
                                            <p:cond delay="0"/>
                                          </p:stCondLst>
                                        </p:cTn>
                                        <p:tgtEl>
                                          <p:spTgt spid="106">
                                            <p:txEl>
                                              <p:pRg st="0" end="0"/>
                                            </p:txEl>
                                          </p:spTgt>
                                        </p:tgtEl>
                                        <p:attrNameLst>
                                          <p:attrName>style.visibility</p:attrName>
                                        </p:attrNameLst>
                                      </p:cBhvr>
                                      <p:to>
                                        <p:strVal val="visible"/>
                                      </p:to>
                                    </p:set>
                                    <p:anim calcmode="lin" valueType="num">
                                      <p:cBhvr additive="base">
                                        <p:cTn id="149" dur="500" fill="hold"/>
                                        <p:tgtEl>
                                          <p:spTgt spid="106">
                                            <p:txEl>
                                              <p:pRg st="0" end="0"/>
                                            </p:txEl>
                                          </p:spTgt>
                                        </p:tgtEl>
                                        <p:attrNameLst>
                                          <p:attrName>ppt_x</p:attrName>
                                        </p:attrNameLst>
                                      </p:cBhvr>
                                      <p:tavLst>
                                        <p:tav tm="0">
                                          <p:val>
                                            <p:strVal val="0-#ppt_w/2"/>
                                          </p:val>
                                        </p:tav>
                                        <p:tav tm="100000">
                                          <p:val>
                                            <p:strVal val="#ppt_x"/>
                                          </p:val>
                                        </p:tav>
                                      </p:tavLst>
                                    </p:anim>
                                    <p:anim calcmode="lin" valueType="num">
                                      <p:cBhvr additive="base">
                                        <p:cTn id="150" dur="500" fill="hold"/>
                                        <p:tgtEl>
                                          <p:spTgt spid="106">
                                            <p:txEl>
                                              <p:pRg st="0" end="0"/>
                                            </p:txEl>
                                          </p:spTgt>
                                        </p:tgtEl>
                                        <p:attrNameLst>
                                          <p:attrName>ppt_y</p:attrName>
                                        </p:attrNameLst>
                                      </p:cBhvr>
                                      <p:tavLst>
                                        <p:tav tm="0">
                                          <p:val>
                                            <p:strVal val="#ppt_y"/>
                                          </p:val>
                                        </p:tav>
                                        <p:tav tm="100000">
                                          <p:val>
                                            <p:strVal val="#ppt_y"/>
                                          </p:val>
                                        </p:tav>
                                      </p:tavLst>
                                    </p:anim>
                                  </p:childTnLst>
                                </p:cTn>
                              </p:par>
                            </p:childTnLst>
                          </p:cTn>
                        </p:par>
                        <p:par>
                          <p:cTn id="151" fill="hold">
                            <p:stCondLst>
                              <p:cond delay="2750"/>
                            </p:stCondLst>
                            <p:childTnLst>
                              <p:par>
                                <p:cTn id="152" presetID="22" presetClass="entr" presetSubtype="8" fill="hold" grpId="0" nodeType="afterEffect">
                                  <p:stCondLst>
                                    <p:cond delay="0"/>
                                  </p:stCondLst>
                                  <p:childTnLst>
                                    <p:set>
                                      <p:cBhvr>
                                        <p:cTn id="153" dur="1" fill="hold">
                                          <p:stCondLst>
                                            <p:cond delay="0"/>
                                          </p:stCondLst>
                                        </p:cTn>
                                        <p:tgtEl>
                                          <p:spTgt spid="105">
                                            <p:txEl>
                                              <p:pRg st="0" end="0"/>
                                            </p:txEl>
                                          </p:spTgt>
                                        </p:tgtEl>
                                        <p:attrNameLst>
                                          <p:attrName>style.visibility</p:attrName>
                                        </p:attrNameLst>
                                      </p:cBhvr>
                                      <p:to>
                                        <p:strVal val="visible"/>
                                      </p:to>
                                    </p:set>
                                    <p:animEffect transition="in" filter="wipe(left)">
                                      <p:cBhvr>
                                        <p:cTn id="154" dur="500"/>
                                        <p:tgtEl>
                                          <p:spTgt spid="105">
                                            <p:txEl>
                                              <p:pRg st="0" end="0"/>
                                            </p:txEl>
                                          </p:spTgt>
                                        </p:tgtEl>
                                      </p:cBhvr>
                                    </p:animEffect>
                                  </p:childTnLst>
                                </p:cTn>
                              </p:par>
                            </p:childTnLst>
                          </p:cTn>
                        </p:par>
                        <p:par>
                          <p:cTn id="155" fill="hold">
                            <p:stCondLst>
                              <p:cond delay="3250"/>
                            </p:stCondLst>
                            <p:childTnLst>
                              <p:par>
                                <p:cTn id="156" presetID="22" presetClass="entr" presetSubtype="8" fill="hold" nodeType="afterEffect">
                                  <p:stCondLst>
                                    <p:cond delay="0"/>
                                  </p:stCondLst>
                                  <p:childTnLst>
                                    <p:set>
                                      <p:cBhvr>
                                        <p:cTn id="157" dur="1" fill="hold">
                                          <p:stCondLst>
                                            <p:cond delay="0"/>
                                          </p:stCondLst>
                                        </p:cTn>
                                        <p:tgtEl>
                                          <p:spTgt spid="123"/>
                                        </p:tgtEl>
                                        <p:attrNameLst>
                                          <p:attrName>style.visibility</p:attrName>
                                        </p:attrNameLst>
                                      </p:cBhvr>
                                      <p:to>
                                        <p:strVal val="visible"/>
                                      </p:to>
                                    </p:set>
                                    <p:animEffect transition="in" filter="wipe(left)">
                                      <p:cBhvr>
                                        <p:cTn id="158" dur="500"/>
                                        <p:tgtEl>
                                          <p:spTgt spid="123"/>
                                        </p:tgtEl>
                                      </p:cBhvr>
                                    </p:animEffect>
                                  </p:childTnLst>
                                </p:cTn>
                              </p:par>
                            </p:childTnLst>
                          </p:cTn>
                        </p:par>
                        <p:par>
                          <p:cTn id="159" fill="hold">
                            <p:stCondLst>
                              <p:cond delay="3750"/>
                            </p:stCondLst>
                            <p:childTnLst>
                              <p:par>
                                <p:cTn id="160" presetID="2" presetClass="entr" presetSubtype="8" decel="100000" fill="hold" grpId="0" nodeType="afterEffect">
                                  <p:stCondLst>
                                    <p:cond delay="0"/>
                                  </p:stCondLst>
                                  <p:childTnLst>
                                    <p:set>
                                      <p:cBhvr>
                                        <p:cTn id="161" dur="1" fill="hold">
                                          <p:stCondLst>
                                            <p:cond delay="0"/>
                                          </p:stCondLst>
                                        </p:cTn>
                                        <p:tgtEl>
                                          <p:spTgt spid="108">
                                            <p:txEl>
                                              <p:pRg st="0" end="0"/>
                                            </p:txEl>
                                          </p:spTgt>
                                        </p:tgtEl>
                                        <p:attrNameLst>
                                          <p:attrName>style.visibility</p:attrName>
                                        </p:attrNameLst>
                                      </p:cBhvr>
                                      <p:to>
                                        <p:strVal val="visible"/>
                                      </p:to>
                                    </p:set>
                                    <p:anim calcmode="lin" valueType="num">
                                      <p:cBhvr additive="base">
                                        <p:cTn id="162" dur="500" fill="hold"/>
                                        <p:tgtEl>
                                          <p:spTgt spid="108">
                                            <p:txEl>
                                              <p:pRg st="0" end="0"/>
                                            </p:txEl>
                                          </p:spTgt>
                                        </p:tgtEl>
                                        <p:attrNameLst>
                                          <p:attrName>ppt_x</p:attrName>
                                        </p:attrNameLst>
                                      </p:cBhvr>
                                      <p:tavLst>
                                        <p:tav tm="0">
                                          <p:val>
                                            <p:strVal val="0-#ppt_w/2"/>
                                          </p:val>
                                        </p:tav>
                                        <p:tav tm="100000">
                                          <p:val>
                                            <p:strVal val="#ppt_x"/>
                                          </p:val>
                                        </p:tav>
                                      </p:tavLst>
                                    </p:anim>
                                    <p:anim calcmode="lin" valueType="num">
                                      <p:cBhvr additive="base">
                                        <p:cTn id="163" dur="500" fill="hold"/>
                                        <p:tgtEl>
                                          <p:spTgt spid="108">
                                            <p:txEl>
                                              <p:pRg st="0" end="0"/>
                                            </p:txEl>
                                          </p:spTgt>
                                        </p:tgtEl>
                                        <p:attrNameLst>
                                          <p:attrName>ppt_y</p:attrName>
                                        </p:attrNameLst>
                                      </p:cBhvr>
                                      <p:tavLst>
                                        <p:tav tm="0">
                                          <p:val>
                                            <p:strVal val="#ppt_y"/>
                                          </p:val>
                                        </p:tav>
                                        <p:tav tm="100000">
                                          <p:val>
                                            <p:strVal val="#ppt_y"/>
                                          </p:val>
                                        </p:tav>
                                      </p:tavLst>
                                    </p:anim>
                                  </p:childTnLst>
                                </p:cTn>
                              </p:par>
                            </p:childTnLst>
                          </p:cTn>
                        </p:par>
                        <p:par>
                          <p:cTn id="164" fill="hold">
                            <p:stCondLst>
                              <p:cond delay="4250"/>
                            </p:stCondLst>
                            <p:childTnLst>
                              <p:par>
                                <p:cTn id="165" presetID="22" presetClass="entr" presetSubtype="8" fill="hold" grpId="0" nodeType="afterEffect">
                                  <p:stCondLst>
                                    <p:cond delay="0"/>
                                  </p:stCondLst>
                                  <p:childTnLst>
                                    <p:set>
                                      <p:cBhvr>
                                        <p:cTn id="166" dur="1" fill="hold">
                                          <p:stCondLst>
                                            <p:cond delay="0"/>
                                          </p:stCondLst>
                                        </p:cTn>
                                        <p:tgtEl>
                                          <p:spTgt spid="107">
                                            <p:txEl>
                                              <p:pRg st="0" end="0"/>
                                            </p:txEl>
                                          </p:spTgt>
                                        </p:tgtEl>
                                        <p:attrNameLst>
                                          <p:attrName>style.visibility</p:attrName>
                                        </p:attrNameLst>
                                      </p:cBhvr>
                                      <p:to>
                                        <p:strVal val="visible"/>
                                      </p:to>
                                    </p:set>
                                    <p:animEffect transition="in" filter="wipe(left)">
                                      <p:cBhvr>
                                        <p:cTn id="167" dur="500"/>
                                        <p:tgtEl>
                                          <p:spTgt spid="107">
                                            <p:txEl>
                                              <p:pRg st="0" end="0"/>
                                            </p:txEl>
                                          </p:spTgt>
                                        </p:tgtEl>
                                      </p:cBhvr>
                                    </p:animEffect>
                                  </p:childTnLst>
                                </p:cTn>
                              </p:par>
                            </p:childTnLst>
                          </p:cTn>
                        </p:par>
                        <p:par>
                          <p:cTn id="168" fill="hold">
                            <p:stCondLst>
                              <p:cond delay="4750"/>
                            </p:stCondLst>
                            <p:childTnLst>
                              <p:par>
                                <p:cTn id="169" presetID="22" presetClass="entr" presetSubtype="8" fill="hold" nodeType="afterEffect">
                                  <p:stCondLst>
                                    <p:cond delay="0"/>
                                  </p:stCondLst>
                                  <p:childTnLst>
                                    <p:set>
                                      <p:cBhvr>
                                        <p:cTn id="170" dur="1" fill="hold">
                                          <p:stCondLst>
                                            <p:cond delay="0"/>
                                          </p:stCondLst>
                                        </p:cTn>
                                        <p:tgtEl>
                                          <p:spTgt spid="118"/>
                                        </p:tgtEl>
                                        <p:attrNameLst>
                                          <p:attrName>style.visibility</p:attrName>
                                        </p:attrNameLst>
                                      </p:cBhvr>
                                      <p:to>
                                        <p:strVal val="visible"/>
                                      </p:to>
                                    </p:set>
                                    <p:animEffect transition="in" filter="wipe(left)">
                                      <p:cBhvr>
                                        <p:cTn id="171" dur="500"/>
                                        <p:tgtEl>
                                          <p:spTgt spid="118"/>
                                        </p:tgtEl>
                                      </p:cBhvr>
                                    </p:animEffect>
                                  </p:childTnLst>
                                </p:cTn>
                              </p:par>
                            </p:childTnLst>
                          </p:cTn>
                        </p:par>
                        <p:par>
                          <p:cTn id="172" fill="hold">
                            <p:stCondLst>
                              <p:cond delay="5250"/>
                            </p:stCondLst>
                            <p:childTnLst>
                              <p:par>
                                <p:cTn id="173" presetID="2" presetClass="entr" presetSubtype="8" decel="100000" fill="hold" grpId="0" nodeType="afterEffect">
                                  <p:stCondLst>
                                    <p:cond delay="0"/>
                                  </p:stCondLst>
                                  <p:childTnLst>
                                    <p:set>
                                      <p:cBhvr>
                                        <p:cTn id="174" dur="1" fill="hold">
                                          <p:stCondLst>
                                            <p:cond delay="0"/>
                                          </p:stCondLst>
                                        </p:cTn>
                                        <p:tgtEl>
                                          <p:spTgt spid="110">
                                            <p:txEl>
                                              <p:pRg st="0" end="0"/>
                                            </p:txEl>
                                          </p:spTgt>
                                        </p:tgtEl>
                                        <p:attrNameLst>
                                          <p:attrName>style.visibility</p:attrName>
                                        </p:attrNameLst>
                                      </p:cBhvr>
                                      <p:to>
                                        <p:strVal val="visible"/>
                                      </p:to>
                                    </p:set>
                                    <p:anim calcmode="lin" valueType="num">
                                      <p:cBhvr additive="base">
                                        <p:cTn id="175" dur="500" fill="hold"/>
                                        <p:tgtEl>
                                          <p:spTgt spid="110">
                                            <p:txEl>
                                              <p:pRg st="0" end="0"/>
                                            </p:txEl>
                                          </p:spTgt>
                                        </p:tgtEl>
                                        <p:attrNameLst>
                                          <p:attrName>ppt_x</p:attrName>
                                        </p:attrNameLst>
                                      </p:cBhvr>
                                      <p:tavLst>
                                        <p:tav tm="0">
                                          <p:val>
                                            <p:strVal val="0-#ppt_w/2"/>
                                          </p:val>
                                        </p:tav>
                                        <p:tav tm="100000">
                                          <p:val>
                                            <p:strVal val="#ppt_x"/>
                                          </p:val>
                                        </p:tav>
                                      </p:tavLst>
                                    </p:anim>
                                    <p:anim calcmode="lin" valueType="num">
                                      <p:cBhvr additive="base">
                                        <p:cTn id="176" dur="500" fill="hold"/>
                                        <p:tgtEl>
                                          <p:spTgt spid="110">
                                            <p:txEl>
                                              <p:pRg st="0" end="0"/>
                                            </p:txEl>
                                          </p:spTgt>
                                        </p:tgtEl>
                                        <p:attrNameLst>
                                          <p:attrName>ppt_y</p:attrName>
                                        </p:attrNameLst>
                                      </p:cBhvr>
                                      <p:tavLst>
                                        <p:tav tm="0">
                                          <p:val>
                                            <p:strVal val="#ppt_y"/>
                                          </p:val>
                                        </p:tav>
                                        <p:tav tm="100000">
                                          <p:val>
                                            <p:strVal val="#ppt_y"/>
                                          </p:val>
                                        </p:tav>
                                      </p:tavLst>
                                    </p:anim>
                                  </p:childTnLst>
                                </p:cTn>
                              </p:par>
                            </p:childTnLst>
                          </p:cTn>
                        </p:par>
                        <p:par>
                          <p:cTn id="177" fill="hold">
                            <p:stCondLst>
                              <p:cond delay="5750"/>
                            </p:stCondLst>
                            <p:childTnLst>
                              <p:par>
                                <p:cTn id="178" presetID="22" presetClass="entr" presetSubtype="8" fill="hold" grpId="0" nodeType="afterEffect">
                                  <p:stCondLst>
                                    <p:cond delay="0"/>
                                  </p:stCondLst>
                                  <p:childTnLst>
                                    <p:set>
                                      <p:cBhvr>
                                        <p:cTn id="179" dur="1" fill="hold">
                                          <p:stCondLst>
                                            <p:cond delay="0"/>
                                          </p:stCondLst>
                                        </p:cTn>
                                        <p:tgtEl>
                                          <p:spTgt spid="109">
                                            <p:txEl>
                                              <p:pRg st="0" end="0"/>
                                            </p:txEl>
                                          </p:spTgt>
                                        </p:tgtEl>
                                        <p:attrNameLst>
                                          <p:attrName>style.visibility</p:attrName>
                                        </p:attrNameLst>
                                      </p:cBhvr>
                                      <p:to>
                                        <p:strVal val="visible"/>
                                      </p:to>
                                    </p:set>
                                    <p:animEffect transition="in" filter="wipe(left)">
                                      <p:cBhvr>
                                        <p:cTn id="180" dur="500"/>
                                        <p:tgtEl>
                                          <p:spTgt spid="109">
                                            <p:txEl>
                                              <p:pRg st="0" end="0"/>
                                            </p:txEl>
                                          </p:spTgt>
                                        </p:tgtEl>
                                      </p:cBhvr>
                                    </p:animEffect>
                                  </p:childTnLst>
                                </p:cTn>
                              </p:par>
                            </p:childTnLst>
                          </p:cTn>
                        </p:par>
                        <p:par>
                          <p:cTn id="181" fill="hold">
                            <p:stCondLst>
                              <p:cond delay="6250"/>
                            </p:stCondLst>
                            <p:childTnLst>
                              <p:par>
                                <p:cTn id="182" presetID="22" presetClass="entr" presetSubtype="2" fill="hold" nodeType="afterEffect">
                                  <p:stCondLst>
                                    <p:cond delay="0"/>
                                  </p:stCondLst>
                                  <p:childTnLst>
                                    <p:set>
                                      <p:cBhvr>
                                        <p:cTn id="183" dur="1" fill="hold">
                                          <p:stCondLst>
                                            <p:cond delay="0"/>
                                          </p:stCondLst>
                                        </p:cTn>
                                        <p:tgtEl>
                                          <p:spTgt spid="135"/>
                                        </p:tgtEl>
                                        <p:attrNameLst>
                                          <p:attrName>style.visibility</p:attrName>
                                        </p:attrNameLst>
                                      </p:cBhvr>
                                      <p:to>
                                        <p:strVal val="visible"/>
                                      </p:to>
                                    </p:set>
                                    <p:animEffect transition="in" filter="wipe(right)">
                                      <p:cBhvr>
                                        <p:cTn id="184" dur="500"/>
                                        <p:tgtEl>
                                          <p:spTgt spid="135"/>
                                        </p:tgtEl>
                                      </p:cBhvr>
                                    </p:animEffect>
                                  </p:childTnLst>
                                </p:cTn>
                              </p:par>
                            </p:childTnLst>
                          </p:cTn>
                        </p:par>
                        <p:par>
                          <p:cTn id="185" fill="hold">
                            <p:stCondLst>
                              <p:cond delay="6750"/>
                            </p:stCondLst>
                            <p:childTnLst>
                              <p:par>
                                <p:cTn id="186" presetID="2" presetClass="entr" presetSubtype="8" decel="100000" fill="hold" grpId="0" nodeType="afterEffect">
                                  <p:stCondLst>
                                    <p:cond delay="0"/>
                                  </p:stCondLst>
                                  <p:childTnLst>
                                    <p:set>
                                      <p:cBhvr>
                                        <p:cTn id="187" dur="1" fill="hold">
                                          <p:stCondLst>
                                            <p:cond delay="0"/>
                                          </p:stCondLst>
                                        </p:cTn>
                                        <p:tgtEl>
                                          <p:spTgt spid="112">
                                            <p:txEl>
                                              <p:pRg st="0" end="0"/>
                                            </p:txEl>
                                          </p:spTgt>
                                        </p:tgtEl>
                                        <p:attrNameLst>
                                          <p:attrName>style.visibility</p:attrName>
                                        </p:attrNameLst>
                                      </p:cBhvr>
                                      <p:to>
                                        <p:strVal val="visible"/>
                                      </p:to>
                                    </p:set>
                                    <p:anim calcmode="lin" valueType="num">
                                      <p:cBhvr additive="base">
                                        <p:cTn id="188" dur="500" fill="hold"/>
                                        <p:tgtEl>
                                          <p:spTgt spid="112">
                                            <p:txEl>
                                              <p:pRg st="0" end="0"/>
                                            </p:txEl>
                                          </p:spTgt>
                                        </p:tgtEl>
                                        <p:attrNameLst>
                                          <p:attrName>ppt_x</p:attrName>
                                        </p:attrNameLst>
                                      </p:cBhvr>
                                      <p:tavLst>
                                        <p:tav tm="0">
                                          <p:val>
                                            <p:strVal val="0-#ppt_w/2"/>
                                          </p:val>
                                        </p:tav>
                                        <p:tav tm="100000">
                                          <p:val>
                                            <p:strVal val="#ppt_x"/>
                                          </p:val>
                                        </p:tav>
                                      </p:tavLst>
                                    </p:anim>
                                    <p:anim calcmode="lin" valueType="num">
                                      <p:cBhvr additive="base">
                                        <p:cTn id="189" dur="500" fill="hold"/>
                                        <p:tgtEl>
                                          <p:spTgt spid="112">
                                            <p:txEl>
                                              <p:pRg st="0" end="0"/>
                                            </p:txEl>
                                          </p:spTgt>
                                        </p:tgtEl>
                                        <p:attrNameLst>
                                          <p:attrName>ppt_y</p:attrName>
                                        </p:attrNameLst>
                                      </p:cBhvr>
                                      <p:tavLst>
                                        <p:tav tm="0">
                                          <p:val>
                                            <p:strVal val="#ppt_y"/>
                                          </p:val>
                                        </p:tav>
                                        <p:tav tm="100000">
                                          <p:val>
                                            <p:strVal val="#ppt_y"/>
                                          </p:val>
                                        </p:tav>
                                      </p:tavLst>
                                    </p:anim>
                                  </p:childTnLst>
                                </p:cTn>
                              </p:par>
                            </p:childTnLst>
                          </p:cTn>
                        </p:par>
                        <p:par>
                          <p:cTn id="190" fill="hold">
                            <p:stCondLst>
                              <p:cond delay="7250"/>
                            </p:stCondLst>
                            <p:childTnLst>
                              <p:par>
                                <p:cTn id="191" presetID="22" presetClass="entr" presetSubtype="2" fill="hold" grpId="0" nodeType="afterEffect">
                                  <p:stCondLst>
                                    <p:cond delay="0"/>
                                  </p:stCondLst>
                                  <p:childTnLst>
                                    <p:set>
                                      <p:cBhvr>
                                        <p:cTn id="192" dur="1" fill="hold">
                                          <p:stCondLst>
                                            <p:cond delay="0"/>
                                          </p:stCondLst>
                                        </p:cTn>
                                        <p:tgtEl>
                                          <p:spTgt spid="111">
                                            <p:txEl>
                                              <p:pRg st="0" end="0"/>
                                            </p:txEl>
                                          </p:spTgt>
                                        </p:tgtEl>
                                        <p:attrNameLst>
                                          <p:attrName>style.visibility</p:attrName>
                                        </p:attrNameLst>
                                      </p:cBhvr>
                                      <p:to>
                                        <p:strVal val="visible"/>
                                      </p:to>
                                    </p:set>
                                    <p:animEffect transition="in" filter="wipe(right)">
                                      <p:cBhvr>
                                        <p:cTn id="193" dur="500"/>
                                        <p:tgtEl>
                                          <p:spTgt spid="111">
                                            <p:txEl>
                                              <p:pRg st="0" end="0"/>
                                            </p:txEl>
                                          </p:spTgt>
                                        </p:tgtEl>
                                      </p:cBhvr>
                                    </p:animEffect>
                                  </p:childTnLst>
                                </p:cTn>
                              </p:par>
                            </p:childTnLst>
                          </p:cTn>
                        </p:par>
                        <p:par>
                          <p:cTn id="194" fill="hold">
                            <p:stCondLst>
                              <p:cond delay="7750"/>
                            </p:stCondLst>
                            <p:childTnLst>
                              <p:par>
                                <p:cTn id="195" presetID="22" presetClass="entr" presetSubtype="2" fill="hold" nodeType="afterEffect">
                                  <p:stCondLst>
                                    <p:cond delay="0"/>
                                  </p:stCondLst>
                                  <p:childTnLst>
                                    <p:set>
                                      <p:cBhvr>
                                        <p:cTn id="196" dur="1" fill="hold">
                                          <p:stCondLst>
                                            <p:cond delay="0"/>
                                          </p:stCondLst>
                                        </p:cTn>
                                        <p:tgtEl>
                                          <p:spTgt spid="132"/>
                                        </p:tgtEl>
                                        <p:attrNameLst>
                                          <p:attrName>style.visibility</p:attrName>
                                        </p:attrNameLst>
                                      </p:cBhvr>
                                      <p:to>
                                        <p:strVal val="visible"/>
                                      </p:to>
                                    </p:set>
                                    <p:animEffect transition="in" filter="wipe(right)">
                                      <p:cBhvr>
                                        <p:cTn id="197" dur="500"/>
                                        <p:tgtEl>
                                          <p:spTgt spid="132"/>
                                        </p:tgtEl>
                                      </p:cBhvr>
                                    </p:animEffect>
                                  </p:childTnLst>
                                </p:cTn>
                              </p:par>
                            </p:childTnLst>
                          </p:cTn>
                        </p:par>
                        <p:par>
                          <p:cTn id="198" fill="hold">
                            <p:stCondLst>
                              <p:cond delay="8250"/>
                            </p:stCondLst>
                            <p:childTnLst>
                              <p:par>
                                <p:cTn id="199" presetID="2" presetClass="entr" presetSubtype="8" decel="100000" fill="hold" grpId="0" nodeType="afterEffect">
                                  <p:stCondLst>
                                    <p:cond delay="0"/>
                                  </p:stCondLst>
                                  <p:childTnLst>
                                    <p:set>
                                      <p:cBhvr>
                                        <p:cTn id="200" dur="1" fill="hold">
                                          <p:stCondLst>
                                            <p:cond delay="0"/>
                                          </p:stCondLst>
                                        </p:cTn>
                                        <p:tgtEl>
                                          <p:spTgt spid="114">
                                            <p:txEl>
                                              <p:pRg st="0" end="0"/>
                                            </p:txEl>
                                          </p:spTgt>
                                        </p:tgtEl>
                                        <p:attrNameLst>
                                          <p:attrName>style.visibility</p:attrName>
                                        </p:attrNameLst>
                                      </p:cBhvr>
                                      <p:to>
                                        <p:strVal val="visible"/>
                                      </p:to>
                                    </p:set>
                                    <p:anim calcmode="lin" valueType="num">
                                      <p:cBhvr additive="base">
                                        <p:cTn id="201" dur="500" fill="hold"/>
                                        <p:tgtEl>
                                          <p:spTgt spid="114">
                                            <p:txEl>
                                              <p:pRg st="0" end="0"/>
                                            </p:txEl>
                                          </p:spTgt>
                                        </p:tgtEl>
                                        <p:attrNameLst>
                                          <p:attrName>ppt_x</p:attrName>
                                        </p:attrNameLst>
                                      </p:cBhvr>
                                      <p:tavLst>
                                        <p:tav tm="0">
                                          <p:val>
                                            <p:strVal val="0-#ppt_w/2"/>
                                          </p:val>
                                        </p:tav>
                                        <p:tav tm="100000">
                                          <p:val>
                                            <p:strVal val="#ppt_x"/>
                                          </p:val>
                                        </p:tav>
                                      </p:tavLst>
                                    </p:anim>
                                    <p:anim calcmode="lin" valueType="num">
                                      <p:cBhvr additive="base">
                                        <p:cTn id="202" dur="500" fill="hold"/>
                                        <p:tgtEl>
                                          <p:spTgt spid="114">
                                            <p:txEl>
                                              <p:pRg st="0" end="0"/>
                                            </p:txEl>
                                          </p:spTgt>
                                        </p:tgtEl>
                                        <p:attrNameLst>
                                          <p:attrName>ppt_y</p:attrName>
                                        </p:attrNameLst>
                                      </p:cBhvr>
                                      <p:tavLst>
                                        <p:tav tm="0">
                                          <p:val>
                                            <p:strVal val="#ppt_y"/>
                                          </p:val>
                                        </p:tav>
                                        <p:tav tm="100000">
                                          <p:val>
                                            <p:strVal val="#ppt_y"/>
                                          </p:val>
                                        </p:tav>
                                      </p:tavLst>
                                    </p:anim>
                                  </p:childTnLst>
                                </p:cTn>
                              </p:par>
                            </p:childTnLst>
                          </p:cTn>
                        </p:par>
                        <p:par>
                          <p:cTn id="203" fill="hold">
                            <p:stCondLst>
                              <p:cond delay="8750"/>
                            </p:stCondLst>
                            <p:childTnLst>
                              <p:par>
                                <p:cTn id="204" presetID="22" presetClass="entr" presetSubtype="2" fill="hold" grpId="0" nodeType="afterEffect">
                                  <p:stCondLst>
                                    <p:cond delay="0"/>
                                  </p:stCondLst>
                                  <p:childTnLst>
                                    <p:set>
                                      <p:cBhvr>
                                        <p:cTn id="205" dur="1" fill="hold">
                                          <p:stCondLst>
                                            <p:cond delay="0"/>
                                          </p:stCondLst>
                                        </p:cTn>
                                        <p:tgtEl>
                                          <p:spTgt spid="113">
                                            <p:txEl>
                                              <p:pRg st="0" end="0"/>
                                            </p:txEl>
                                          </p:spTgt>
                                        </p:tgtEl>
                                        <p:attrNameLst>
                                          <p:attrName>style.visibility</p:attrName>
                                        </p:attrNameLst>
                                      </p:cBhvr>
                                      <p:to>
                                        <p:strVal val="visible"/>
                                      </p:to>
                                    </p:set>
                                    <p:animEffect transition="in" filter="wipe(right)">
                                      <p:cBhvr>
                                        <p:cTn id="206" dur="500"/>
                                        <p:tgtEl>
                                          <p:spTgt spid="113">
                                            <p:txEl>
                                              <p:pRg st="0" end="0"/>
                                            </p:txEl>
                                          </p:spTgt>
                                        </p:tgtEl>
                                      </p:cBhvr>
                                    </p:animEffect>
                                  </p:childTnLst>
                                </p:cTn>
                              </p:par>
                            </p:childTnLst>
                          </p:cTn>
                        </p:par>
                        <p:par>
                          <p:cTn id="207" fill="hold">
                            <p:stCondLst>
                              <p:cond delay="9250"/>
                            </p:stCondLst>
                            <p:childTnLst>
                              <p:par>
                                <p:cTn id="208" presetID="22" presetClass="entr" presetSubtype="2" fill="hold" nodeType="afterEffect">
                                  <p:stCondLst>
                                    <p:cond delay="0"/>
                                  </p:stCondLst>
                                  <p:childTnLst>
                                    <p:set>
                                      <p:cBhvr>
                                        <p:cTn id="209" dur="1" fill="hold">
                                          <p:stCondLst>
                                            <p:cond delay="0"/>
                                          </p:stCondLst>
                                        </p:cTn>
                                        <p:tgtEl>
                                          <p:spTgt spid="129"/>
                                        </p:tgtEl>
                                        <p:attrNameLst>
                                          <p:attrName>style.visibility</p:attrName>
                                        </p:attrNameLst>
                                      </p:cBhvr>
                                      <p:to>
                                        <p:strVal val="visible"/>
                                      </p:to>
                                    </p:set>
                                    <p:animEffect transition="in" filter="wipe(right)">
                                      <p:cBhvr>
                                        <p:cTn id="210" dur="500"/>
                                        <p:tgtEl>
                                          <p:spTgt spid="129"/>
                                        </p:tgtEl>
                                      </p:cBhvr>
                                    </p:animEffect>
                                  </p:childTnLst>
                                </p:cTn>
                              </p:par>
                            </p:childTnLst>
                          </p:cTn>
                        </p:par>
                        <p:par>
                          <p:cTn id="211" fill="hold">
                            <p:stCondLst>
                              <p:cond delay="9750"/>
                            </p:stCondLst>
                            <p:childTnLst>
                              <p:par>
                                <p:cTn id="212" presetID="2" presetClass="entr" presetSubtype="8" decel="100000" fill="hold" grpId="0" nodeType="afterEffect">
                                  <p:stCondLst>
                                    <p:cond delay="0"/>
                                  </p:stCondLst>
                                  <p:childTnLst>
                                    <p:set>
                                      <p:cBhvr>
                                        <p:cTn id="213" dur="1" fill="hold">
                                          <p:stCondLst>
                                            <p:cond delay="0"/>
                                          </p:stCondLst>
                                        </p:cTn>
                                        <p:tgtEl>
                                          <p:spTgt spid="116">
                                            <p:txEl>
                                              <p:pRg st="0" end="0"/>
                                            </p:txEl>
                                          </p:spTgt>
                                        </p:tgtEl>
                                        <p:attrNameLst>
                                          <p:attrName>style.visibility</p:attrName>
                                        </p:attrNameLst>
                                      </p:cBhvr>
                                      <p:to>
                                        <p:strVal val="visible"/>
                                      </p:to>
                                    </p:set>
                                    <p:anim calcmode="lin" valueType="num">
                                      <p:cBhvr additive="base">
                                        <p:cTn id="214" dur="500" fill="hold"/>
                                        <p:tgtEl>
                                          <p:spTgt spid="116">
                                            <p:txEl>
                                              <p:pRg st="0" end="0"/>
                                            </p:txEl>
                                          </p:spTgt>
                                        </p:tgtEl>
                                        <p:attrNameLst>
                                          <p:attrName>ppt_x</p:attrName>
                                        </p:attrNameLst>
                                      </p:cBhvr>
                                      <p:tavLst>
                                        <p:tav tm="0">
                                          <p:val>
                                            <p:strVal val="0-#ppt_w/2"/>
                                          </p:val>
                                        </p:tav>
                                        <p:tav tm="100000">
                                          <p:val>
                                            <p:strVal val="#ppt_x"/>
                                          </p:val>
                                        </p:tav>
                                      </p:tavLst>
                                    </p:anim>
                                    <p:anim calcmode="lin" valueType="num">
                                      <p:cBhvr additive="base">
                                        <p:cTn id="215" dur="500" fill="hold"/>
                                        <p:tgtEl>
                                          <p:spTgt spid="116">
                                            <p:txEl>
                                              <p:pRg st="0" end="0"/>
                                            </p:txEl>
                                          </p:spTgt>
                                        </p:tgtEl>
                                        <p:attrNameLst>
                                          <p:attrName>ppt_y</p:attrName>
                                        </p:attrNameLst>
                                      </p:cBhvr>
                                      <p:tavLst>
                                        <p:tav tm="0">
                                          <p:val>
                                            <p:strVal val="#ppt_y"/>
                                          </p:val>
                                        </p:tav>
                                        <p:tav tm="100000">
                                          <p:val>
                                            <p:strVal val="#ppt_y"/>
                                          </p:val>
                                        </p:tav>
                                      </p:tavLst>
                                    </p:anim>
                                  </p:childTnLst>
                                </p:cTn>
                              </p:par>
                            </p:childTnLst>
                          </p:cTn>
                        </p:par>
                        <p:par>
                          <p:cTn id="216" fill="hold">
                            <p:stCondLst>
                              <p:cond delay="10250"/>
                            </p:stCondLst>
                            <p:childTnLst>
                              <p:par>
                                <p:cTn id="217" presetID="22" presetClass="entr" presetSubtype="2" fill="hold" grpId="0" nodeType="afterEffect">
                                  <p:stCondLst>
                                    <p:cond delay="0"/>
                                  </p:stCondLst>
                                  <p:childTnLst>
                                    <p:set>
                                      <p:cBhvr>
                                        <p:cTn id="218" dur="1" fill="hold">
                                          <p:stCondLst>
                                            <p:cond delay="0"/>
                                          </p:stCondLst>
                                        </p:cTn>
                                        <p:tgtEl>
                                          <p:spTgt spid="115">
                                            <p:txEl>
                                              <p:pRg st="0" end="0"/>
                                            </p:txEl>
                                          </p:spTgt>
                                        </p:tgtEl>
                                        <p:attrNameLst>
                                          <p:attrName>style.visibility</p:attrName>
                                        </p:attrNameLst>
                                      </p:cBhvr>
                                      <p:to>
                                        <p:strVal val="visible"/>
                                      </p:to>
                                    </p:set>
                                    <p:animEffect transition="in" filter="wipe(right)">
                                      <p:cBhvr>
                                        <p:cTn id="219" dur="500"/>
                                        <p:tgtEl>
                                          <p:spTgt spid="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9" grpId="1" animBg="1"/>
      <p:bldP spid="51" grpId="0" animBg="1"/>
      <p:bldP spid="76" grpId="0" animBg="1"/>
      <p:bldP spid="76" grpId="1" animBg="1"/>
      <p:bldP spid="85" grpId="0" animBg="1"/>
      <p:bldP spid="85" grpId="1" animBg="1"/>
      <p:bldP spid="87" grpId="0" animBg="1"/>
      <p:bldP spid="87" grpId="1" animBg="1"/>
      <p:bldP spid="88" grpId="0" animBg="1"/>
      <p:bldP spid="88" grpId="1" animBg="1"/>
      <p:bldP spid="90" grpId="0" animBg="1"/>
      <p:bldP spid="90" grpId="1" animBg="1"/>
      <p:bldP spid="93" grpId="0"/>
      <p:bldP spid="93" grpId="1"/>
      <p:bldP spid="94" grpId="0"/>
      <p:bldP spid="94" grpId="1"/>
      <p:bldP spid="95" grpId="0"/>
      <p:bldP spid="95" grpId="1"/>
      <p:bldP spid="96" grpId="0"/>
      <p:bldP spid="96" grpId="1"/>
      <p:bldP spid="97" grpId="0"/>
      <p:bldP spid="97" grpId="1"/>
      <p:bldP spid="98" grpId="0"/>
      <p:bldP spid="98" grpId="1"/>
      <p:bldP spid="99" grpId="0" build="p">
        <p:tmplLst>
          <p:tmpl lvl="1">
            <p:tnLst>
              <p:par>
                <p:cTn presetID="22" presetClass="entr" presetSubtype="8" fill="hold" nodeType="after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wipe(left)">
                      <p:cBhvr>
                        <p:cTn dur="500"/>
                        <p:tgtEl>
                          <p:spTgt spid="99"/>
                        </p:tgtEl>
                      </p:cBhvr>
                    </p:animEffect>
                  </p:childTnLst>
                </p:cTn>
              </p:par>
            </p:tnLst>
          </p:tmpl>
        </p:tmplLst>
      </p:bldP>
      <p:bldP spid="100" grpId="0" build="p">
        <p:tmplLst>
          <p:tmpl lvl="1">
            <p:tnLst>
              <p:par>
                <p:cTn presetID="2" presetClass="entr" presetSubtype="4" decel="10000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 calcmode="lin" valueType="num">
                      <p:cBhvr additive="base">
                        <p:cTn dur="500" fill="hold"/>
                        <p:tgtEl>
                          <p:spTgt spid="100"/>
                        </p:tgtEl>
                        <p:attrNameLst>
                          <p:attrName>ppt_x</p:attrName>
                        </p:attrNameLst>
                      </p:cBhvr>
                      <p:tavLst>
                        <p:tav tm="0">
                          <p:val>
                            <p:strVal val="#ppt_x"/>
                          </p:val>
                        </p:tav>
                        <p:tav tm="100000">
                          <p:val>
                            <p:strVal val="#ppt_x"/>
                          </p:val>
                        </p:tav>
                      </p:tavLst>
                    </p:anim>
                    <p:anim calcmode="lin" valueType="num">
                      <p:cBhvr additive="base">
                        <p:cTn dur="500" fill="hold"/>
                        <p:tgtEl>
                          <p:spTgt spid="100"/>
                        </p:tgtEl>
                        <p:attrNameLst>
                          <p:attrName>ppt_y</p:attrName>
                        </p:attrNameLst>
                      </p:cBhvr>
                      <p:tavLst>
                        <p:tav tm="0">
                          <p:val>
                            <p:strVal val="1+#ppt_h/2"/>
                          </p:val>
                        </p:tav>
                        <p:tav tm="100000">
                          <p:val>
                            <p:strVal val="#ppt_y"/>
                          </p:val>
                        </p:tav>
                      </p:tavLst>
                    </p:anim>
                  </p:childTnLst>
                </p:cTn>
              </p:par>
            </p:tnLst>
          </p:tmpl>
        </p:tmplLst>
      </p:bldP>
      <p:bldP spid="105" grpId="0" build="p">
        <p:tmplLst>
          <p:tmpl lvl="1">
            <p:tnLst>
              <p:par>
                <p:cTn presetID="22" presetClass="entr" presetSubtype="8" fill="hold" nodeType="afterEffect">
                  <p:stCondLst>
                    <p:cond delay="0"/>
                  </p:stCondLst>
                  <p:childTnLst>
                    <p:set>
                      <p:cBhvr>
                        <p:cTn dur="1" fill="hold">
                          <p:stCondLst>
                            <p:cond delay="0"/>
                          </p:stCondLst>
                        </p:cTn>
                        <p:tgtEl>
                          <p:spTgt spid="105"/>
                        </p:tgtEl>
                        <p:attrNameLst>
                          <p:attrName>style.visibility</p:attrName>
                        </p:attrNameLst>
                      </p:cBhvr>
                      <p:to>
                        <p:strVal val="visible"/>
                      </p:to>
                    </p:set>
                    <p:animEffect transition="in" filter="wipe(left)">
                      <p:cBhvr>
                        <p:cTn dur="500"/>
                        <p:tgtEl>
                          <p:spTgt spid="105"/>
                        </p:tgtEl>
                      </p:cBhvr>
                    </p:animEffect>
                  </p:childTnLst>
                </p:cTn>
              </p:par>
            </p:tnLst>
          </p:tmpl>
        </p:tmplLst>
      </p:bldP>
      <p:bldP spid="106" grpId="0" build="p">
        <p:tmplLst>
          <p:tmpl lvl="1">
            <p:tnLst>
              <p:par>
                <p:cTn presetID="2" presetClass="entr" presetSubtype="8" decel="100000" fill="hold" nodeType="afterEffect">
                  <p:stCondLst>
                    <p:cond delay="0"/>
                  </p:stCondLst>
                  <p:childTnLst>
                    <p:set>
                      <p:cBhvr>
                        <p:cTn dur="1" fill="hold">
                          <p:stCondLst>
                            <p:cond delay="0"/>
                          </p:stCondLst>
                        </p:cTn>
                        <p:tgtEl>
                          <p:spTgt spid="106"/>
                        </p:tgtEl>
                        <p:attrNameLst>
                          <p:attrName>style.visibility</p:attrName>
                        </p:attrNameLst>
                      </p:cBhvr>
                      <p:to>
                        <p:strVal val="visible"/>
                      </p:to>
                    </p:set>
                    <p:anim calcmode="lin" valueType="num">
                      <p:cBhvr additive="base">
                        <p:cTn dur="500" fill="hold"/>
                        <p:tgtEl>
                          <p:spTgt spid="106"/>
                        </p:tgtEl>
                        <p:attrNameLst>
                          <p:attrName>ppt_x</p:attrName>
                        </p:attrNameLst>
                      </p:cBhvr>
                      <p:tavLst>
                        <p:tav tm="0">
                          <p:val>
                            <p:strVal val="0-#ppt_w/2"/>
                          </p:val>
                        </p:tav>
                        <p:tav tm="100000">
                          <p:val>
                            <p:strVal val="#ppt_x"/>
                          </p:val>
                        </p:tav>
                      </p:tavLst>
                    </p:anim>
                    <p:anim calcmode="lin" valueType="num">
                      <p:cBhvr additive="base">
                        <p:cTn dur="500" fill="hold"/>
                        <p:tgtEl>
                          <p:spTgt spid="106"/>
                        </p:tgtEl>
                        <p:attrNameLst>
                          <p:attrName>ppt_y</p:attrName>
                        </p:attrNameLst>
                      </p:cBhvr>
                      <p:tavLst>
                        <p:tav tm="0">
                          <p:val>
                            <p:strVal val="#ppt_y"/>
                          </p:val>
                        </p:tav>
                        <p:tav tm="100000">
                          <p:val>
                            <p:strVal val="#ppt_y"/>
                          </p:val>
                        </p:tav>
                      </p:tavLst>
                    </p:anim>
                  </p:childTnLst>
                </p:cTn>
              </p:par>
            </p:tnLst>
          </p:tmpl>
        </p:tmplLst>
      </p:bldP>
      <p:bldP spid="107" grpId="0" build="p">
        <p:tmplLst>
          <p:tmpl lvl="1">
            <p:tnLst>
              <p:par>
                <p:cTn presetID="22" presetClass="entr" presetSubtype="8" fill="hold" nodeType="afterEffect">
                  <p:stCondLst>
                    <p:cond delay="0"/>
                  </p:stCondLst>
                  <p:childTnLst>
                    <p:set>
                      <p:cBhvr>
                        <p:cTn dur="1" fill="hold">
                          <p:stCondLst>
                            <p:cond delay="0"/>
                          </p:stCondLst>
                        </p:cTn>
                        <p:tgtEl>
                          <p:spTgt spid="107"/>
                        </p:tgtEl>
                        <p:attrNameLst>
                          <p:attrName>style.visibility</p:attrName>
                        </p:attrNameLst>
                      </p:cBhvr>
                      <p:to>
                        <p:strVal val="visible"/>
                      </p:to>
                    </p:set>
                    <p:animEffect transition="in" filter="wipe(left)">
                      <p:cBhvr>
                        <p:cTn dur="500"/>
                        <p:tgtEl>
                          <p:spTgt spid="107"/>
                        </p:tgtEl>
                      </p:cBhvr>
                    </p:animEffect>
                  </p:childTnLst>
                </p:cTn>
              </p:par>
            </p:tnLst>
          </p:tmpl>
        </p:tmplLst>
      </p:bldP>
      <p:bldP spid="108" grpId="0" build="p">
        <p:tmplLst>
          <p:tmpl lvl="1">
            <p:tnLst>
              <p:par>
                <p:cTn presetID="2" presetClass="entr" presetSubtype="8" decel="100000" fill="hold" nodeType="afterEffect">
                  <p:stCondLst>
                    <p:cond delay="0"/>
                  </p:stCondLst>
                  <p:childTnLst>
                    <p:set>
                      <p:cBhvr>
                        <p:cTn dur="1" fill="hold">
                          <p:stCondLst>
                            <p:cond delay="0"/>
                          </p:stCondLst>
                        </p:cTn>
                        <p:tgtEl>
                          <p:spTgt spid="108"/>
                        </p:tgtEl>
                        <p:attrNameLst>
                          <p:attrName>style.visibility</p:attrName>
                        </p:attrNameLst>
                      </p:cBhvr>
                      <p:to>
                        <p:strVal val="visible"/>
                      </p:to>
                    </p:set>
                    <p:anim calcmode="lin" valueType="num">
                      <p:cBhvr additive="base">
                        <p:cTn dur="500" fill="hold"/>
                        <p:tgtEl>
                          <p:spTgt spid="108"/>
                        </p:tgtEl>
                        <p:attrNameLst>
                          <p:attrName>ppt_x</p:attrName>
                        </p:attrNameLst>
                      </p:cBhvr>
                      <p:tavLst>
                        <p:tav tm="0">
                          <p:val>
                            <p:strVal val="0-#ppt_w/2"/>
                          </p:val>
                        </p:tav>
                        <p:tav tm="100000">
                          <p:val>
                            <p:strVal val="#ppt_x"/>
                          </p:val>
                        </p:tav>
                      </p:tavLst>
                    </p:anim>
                    <p:anim calcmode="lin" valueType="num">
                      <p:cBhvr additive="base">
                        <p:cTn dur="500" fill="hold"/>
                        <p:tgtEl>
                          <p:spTgt spid="108"/>
                        </p:tgtEl>
                        <p:attrNameLst>
                          <p:attrName>ppt_y</p:attrName>
                        </p:attrNameLst>
                      </p:cBhvr>
                      <p:tavLst>
                        <p:tav tm="0">
                          <p:val>
                            <p:strVal val="#ppt_y"/>
                          </p:val>
                        </p:tav>
                        <p:tav tm="100000">
                          <p:val>
                            <p:strVal val="#ppt_y"/>
                          </p:val>
                        </p:tav>
                      </p:tavLst>
                    </p:anim>
                  </p:childTnLst>
                </p:cTn>
              </p:par>
            </p:tnLst>
          </p:tmpl>
        </p:tmplLst>
      </p:bldP>
      <p:bldP spid="109" grpId="0" build="p">
        <p:tmplLst>
          <p:tmpl lvl="1">
            <p:tnLst>
              <p:par>
                <p:cTn presetID="22" presetClass="entr" presetSubtype="8" fill="hold" nodeType="afterEffect">
                  <p:stCondLst>
                    <p:cond delay="0"/>
                  </p:stCondLst>
                  <p:childTnLst>
                    <p:set>
                      <p:cBhvr>
                        <p:cTn dur="1" fill="hold">
                          <p:stCondLst>
                            <p:cond delay="0"/>
                          </p:stCondLst>
                        </p:cTn>
                        <p:tgtEl>
                          <p:spTgt spid="109"/>
                        </p:tgtEl>
                        <p:attrNameLst>
                          <p:attrName>style.visibility</p:attrName>
                        </p:attrNameLst>
                      </p:cBhvr>
                      <p:to>
                        <p:strVal val="visible"/>
                      </p:to>
                    </p:set>
                    <p:animEffect transition="in" filter="wipe(left)">
                      <p:cBhvr>
                        <p:cTn dur="500"/>
                        <p:tgtEl>
                          <p:spTgt spid="109"/>
                        </p:tgtEl>
                      </p:cBhvr>
                    </p:animEffect>
                  </p:childTnLst>
                </p:cTn>
              </p:par>
            </p:tnLst>
          </p:tmpl>
        </p:tmplLst>
      </p:bldP>
      <p:bldP spid="110" grpId="0" build="p">
        <p:tmplLst>
          <p:tmpl lvl="1">
            <p:tnLst>
              <p:par>
                <p:cTn presetID="2" presetClass="entr" presetSubtype="8" decel="100000" fill="hold" nodeType="afterEffect">
                  <p:stCondLst>
                    <p:cond delay="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500" fill="hold"/>
                        <p:tgtEl>
                          <p:spTgt spid="110"/>
                        </p:tgtEl>
                        <p:attrNameLst>
                          <p:attrName>ppt_x</p:attrName>
                        </p:attrNameLst>
                      </p:cBhvr>
                      <p:tavLst>
                        <p:tav tm="0">
                          <p:val>
                            <p:strVal val="0-#ppt_w/2"/>
                          </p:val>
                        </p:tav>
                        <p:tav tm="100000">
                          <p:val>
                            <p:strVal val="#ppt_x"/>
                          </p:val>
                        </p:tav>
                      </p:tavLst>
                    </p:anim>
                    <p:anim calcmode="lin" valueType="num">
                      <p:cBhvr additive="base">
                        <p:cTn dur="500" fill="hold"/>
                        <p:tgtEl>
                          <p:spTgt spid="110"/>
                        </p:tgtEl>
                        <p:attrNameLst>
                          <p:attrName>ppt_y</p:attrName>
                        </p:attrNameLst>
                      </p:cBhvr>
                      <p:tavLst>
                        <p:tav tm="0">
                          <p:val>
                            <p:strVal val="#ppt_y"/>
                          </p:val>
                        </p:tav>
                        <p:tav tm="100000">
                          <p:val>
                            <p:strVal val="#ppt_y"/>
                          </p:val>
                        </p:tav>
                      </p:tavLst>
                    </p:anim>
                  </p:childTnLst>
                </p:cTn>
              </p:par>
            </p:tnLst>
          </p:tmpl>
        </p:tmplLst>
      </p:bldP>
      <p:bldP spid="111" grpId="0" build="p">
        <p:tmplLst>
          <p:tmpl lvl="1">
            <p:tnLst>
              <p:par>
                <p:cTn presetID="22" presetClass="entr" presetSubtype="2" fill="hold" nodeType="afterEffect">
                  <p:stCondLst>
                    <p:cond delay="0"/>
                  </p:stCondLst>
                  <p:childTnLst>
                    <p:set>
                      <p:cBhvr>
                        <p:cTn dur="1" fill="hold">
                          <p:stCondLst>
                            <p:cond delay="0"/>
                          </p:stCondLst>
                        </p:cTn>
                        <p:tgtEl>
                          <p:spTgt spid="111"/>
                        </p:tgtEl>
                        <p:attrNameLst>
                          <p:attrName>style.visibility</p:attrName>
                        </p:attrNameLst>
                      </p:cBhvr>
                      <p:to>
                        <p:strVal val="visible"/>
                      </p:to>
                    </p:set>
                    <p:animEffect transition="in" filter="wipe(right)">
                      <p:cBhvr>
                        <p:cTn dur="500"/>
                        <p:tgtEl>
                          <p:spTgt spid="111"/>
                        </p:tgtEl>
                      </p:cBhvr>
                    </p:animEffect>
                  </p:childTnLst>
                </p:cTn>
              </p:par>
            </p:tnLst>
          </p:tmpl>
        </p:tmplLst>
      </p:bldP>
      <p:bldP spid="112" grpId="0" build="p">
        <p:tmplLst>
          <p:tmpl lvl="1">
            <p:tnLst>
              <p:par>
                <p:cTn presetID="2" presetClass="entr" presetSubtype="8" decel="100000" fill="hold" nodeType="afterEffect">
                  <p:stCondLst>
                    <p:cond delay="0"/>
                  </p:stCondLst>
                  <p:childTnLst>
                    <p:set>
                      <p:cBhvr>
                        <p:cTn dur="1" fill="hold">
                          <p:stCondLst>
                            <p:cond delay="0"/>
                          </p:stCondLst>
                        </p:cTn>
                        <p:tgtEl>
                          <p:spTgt spid="112"/>
                        </p:tgtEl>
                        <p:attrNameLst>
                          <p:attrName>style.visibility</p:attrName>
                        </p:attrNameLst>
                      </p:cBhvr>
                      <p:to>
                        <p:strVal val="visible"/>
                      </p:to>
                    </p:set>
                    <p:anim calcmode="lin" valueType="num">
                      <p:cBhvr additive="base">
                        <p:cTn dur="500" fill="hold"/>
                        <p:tgtEl>
                          <p:spTgt spid="112"/>
                        </p:tgtEl>
                        <p:attrNameLst>
                          <p:attrName>ppt_x</p:attrName>
                        </p:attrNameLst>
                      </p:cBhvr>
                      <p:tavLst>
                        <p:tav tm="0">
                          <p:val>
                            <p:strVal val="0-#ppt_w/2"/>
                          </p:val>
                        </p:tav>
                        <p:tav tm="100000">
                          <p:val>
                            <p:strVal val="#ppt_x"/>
                          </p:val>
                        </p:tav>
                      </p:tavLst>
                    </p:anim>
                    <p:anim calcmode="lin" valueType="num">
                      <p:cBhvr additive="base">
                        <p:cTn dur="500" fill="hold"/>
                        <p:tgtEl>
                          <p:spTgt spid="112"/>
                        </p:tgtEl>
                        <p:attrNameLst>
                          <p:attrName>ppt_y</p:attrName>
                        </p:attrNameLst>
                      </p:cBhvr>
                      <p:tavLst>
                        <p:tav tm="0">
                          <p:val>
                            <p:strVal val="#ppt_y"/>
                          </p:val>
                        </p:tav>
                        <p:tav tm="100000">
                          <p:val>
                            <p:strVal val="#ppt_y"/>
                          </p:val>
                        </p:tav>
                      </p:tavLst>
                    </p:anim>
                  </p:childTnLst>
                </p:cTn>
              </p:par>
            </p:tnLst>
          </p:tmpl>
        </p:tmplLst>
      </p:bldP>
      <p:bldP spid="113" grpId="0" build="p">
        <p:tmplLst>
          <p:tmpl lvl="1">
            <p:tnLst>
              <p:par>
                <p:cTn presetID="22" presetClass="entr" presetSubtype="2" fill="hold" nodeType="afterEffect">
                  <p:stCondLst>
                    <p:cond delay="0"/>
                  </p:stCondLst>
                  <p:childTnLst>
                    <p:set>
                      <p:cBhvr>
                        <p:cTn dur="1" fill="hold">
                          <p:stCondLst>
                            <p:cond delay="0"/>
                          </p:stCondLst>
                        </p:cTn>
                        <p:tgtEl>
                          <p:spTgt spid="113"/>
                        </p:tgtEl>
                        <p:attrNameLst>
                          <p:attrName>style.visibility</p:attrName>
                        </p:attrNameLst>
                      </p:cBhvr>
                      <p:to>
                        <p:strVal val="visible"/>
                      </p:to>
                    </p:set>
                    <p:animEffect transition="in" filter="wipe(right)">
                      <p:cBhvr>
                        <p:cTn dur="500"/>
                        <p:tgtEl>
                          <p:spTgt spid="113"/>
                        </p:tgtEl>
                      </p:cBhvr>
                    </p:animEffect>
                  </p:childTnLst>
                </p:cTn>
              </p:par>
            </p:tnLst>
          </p:tmpl>
        </p:tmplLst>
      </p:bldP>
      <p:bldP spid="114" grpId="0" build="p">
        <p:tmplLst>
          <p:tmpl lvl="1">
            <p:tnLst>
              <p:par>
                <p:cTn presetID="2" presetClass="entr" presetSubtype="8" decel="100000" fill="hold" nodeType="afterEffect">
                  <p:stCondLst>
                    <p:cond delay="0"/>
                  </p:stCondLst>
                  <p:childTnLst>
                    <p:set>
                      <p:cBhvr>
                        <p:cTn dur="1" fill="hold">
                          <p:stCondLst>
                            <p:cond delay="0"/>
                          </p:stCondLst>
                        </p:cTn>
                        <p:tgtEl>
                          <p:spTgt spid="114"/>
                        </p:tgtEl>
                        <p:attrNameLst>
                          <p:attrName>style.visibility</p:attrName>
                        </p:attrNameLst>
                      </p:cBhvr>
                      <p:to>
                        <p:strVal val="visible"/>
                      </p:to>
                    </p:set>
                    <p:anim calcmode="lin" valueType="num">
                      <p:cBhvr additive="base">
                        <p:cTn dur="500" fill="hold"/>
                        <p:tgtEl>
                          <p:spTgt spid="114"/>
                        </p:tgtEl>
                        <p:attrNameLst>
                          <p:attrName>ppt_x</p:attrName>
                        </p:attrNameLst>
                      </p:cBhvr>
                      <p:tavLst>
                        <p:tav tm="0">
                          <p:val>
                            <p:strVal val="0-#ppt_w/2"/>
                          </p:val>
                        </p:tav>
                        <p:tav tm="100000">
                          <p:val>
                            <p:strVal val="#ppt_x"/>
                          </p:val>
                        </p:tav>
                      </p:tavLst>
                    </p:anim>
                    <p:anim calcmode="lin" valueType="num">
                      <p:cBhvr additive="base">
                        <p:cTn dur="500" fill="hold"/>
                        <p:tgtEl>
                          <p:spTgt spid="114"/>
                        </p:tgtEl>
                        <p:attrNameLst>
                          <p:attrName>ppt_y</p:attrName>
                        </p:attrNameLst>
                      </p:cBhvr>
                      <p:tavLst>
                        <p:tav tm="0">
                          <p:val>
                            <p:strVal val="#ppt_y"/>
                          </p:val>
                        </p:tav>
                        <p:tav tm="100000">
                          <p:val>
                            <p:strVal val="#ppt_y"/>
                          </p:val>
                        </p:tav>
                      </p:tavLst>
                    </p:anim>
                  </p:childTnLst>
                </p:cTn>
              </p:par>
            </p:tnLst>
          </p:tmpl>
        </p:tmplLst>
      </p:bldP>
      <p:bldP spid="115" grpId="0" build="p">
        <p:tmplLst>
          <p:tmpl lvl="1">
            <p:tnLst>
              <p:par>
                <p:cTn presetID="22" presetClass="entr" presetSubtype="2" fill="hold" nodeType="afterEffect">
                  <p:stCondLst>
                    <p:cond delay="0"/>
                  </p:stCondLst>
                  <p:childTnLst>
                    <p:set>
                      <p:cBhvr>
                        <p:cTn dur="1" fill="hold">
                          <p:stCondLst>
                            <p:cond delay="0"/>
                          </p:stCondLst>
                        </p:cTn>
                        <p:tgtEl>
                          <p:spTgt spid="115"/>
                        </p:tgtEl>
                        <p:attrNameLst>
                          <p:attrName>style.visibility</p:attrName>
                        </p:attrNameLst>
                      </p:cBhvr>
                      <p:to>
                        <p:strVal val="visible"/>
                      </p:to>
                    </p:set>
                    <p:animEffect transition="in" filter="wipe(right)">
                      <p:cBhvr>
                        <p:cTn dur="500"/>
                        <p:tgtEl>
                          <p:spTgt spid="115"/>
                        </p:tgtEl>
                      </p:cBhvr>
                    </p:animEffect>
                  </p:childTnLst>
                </p:cTn>
              </p:par>
            </p:tnLst>
          </p:tmpl>
        </p:tmplLst>
      </p:bldP>
      <p:bldP spid="116" grpId="0" build="p">
        <p:tmplLst>
          <p:tmpl lvl="1">
            <p:tnLst>
              <p:par>
                <p:cTn presetID="2" presetClass="entr" presetSubtype="8" decel="100000" fill="hold" nodeType="afterEffect">
                  <p:stCondLst>
                    <p:cond delay="0"/>
                  </p:stCondLst>
                  <p:childTnLst>
                    <p:set>
                      <p:cBhvr>
                        <p:cTn dur="1" fill="hold">
                          <p:stCondLst>
                            <p:cond delay="0"/>
                          </p:stCondLst>
                        </p:cTn>
                        <p:tgtEl>
                          <p:spTgt spid="116"/>
                        </p:tgtEl>
                        <p:attrNameLst>
                          <p:attrName>style.visibility</p:attrName>
                        </p:attrNameLst>
                      </p:cBhvr>
                      <p:to>
                        <p:strVal val="visible"/>
                      </p:to>
                    </p:set>
                    <p:anim calcmode="lin" valueType="num">
                      <p:cBhvr additive="base">
                        <p:cTn dur="500" fill="hold"/>
                        <p:tgtEl>
                          <p:spTgt spid="116"/>
                        </p:tgtEl>
                        <p:attrNameLst>
                          <p:attrName>ppt_x</p:attrName>
                        </p:attrNameLst>
                      </p:cBhvr>
                      <p:tavLst>
                        <p:tav tm="0">
                          <p:val>
                            <p:strVal val="0-#ppt_w/2"/>
                          </p:val>
                        </p:tav>
                        <p:tav tm="100000">
                          <p:val>
                            <p:strVal val="#ppt_x"/>
                          </p:val>
                        </p:tav>
                      </p:tavLst>
                    </p:anim>
                    <p:anim calcmode="lin" valueType="num">
                      <p:cBhvr additive="base">
                        <p:cTn dur="500" fill="hold"/>
                        <p:tgtEl>
                          <p:spTgt spid="116"/>
                        </p:tgtEl>
                        <p:attrNameLst>
                          <p:attrName>ppt_y</p:attrName>
                        </p:attrNameLst>
                      </p:cBhvr>
                      <p:tavLst>
                        <p:tav tm="0">
                          <p:val>
                            <p:strVal val="#ppt_y"/>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Infinite Loop">
    <p:spTree>
      <p:nvGrpSpPr>
        <p:cNvPr id="1" name=""/>
        <p:cNvGrpSpPr/>
        <p:nvPr/>
      </p:nvGrpSpPr>
      <p:grpSpPr>
        <a:xfrm>
          <a:off x="0" y="0"/>
          <a:ext cx="0" cy="0"/>
          <a:chOff x="0" y="0"/>
          <a:chExt cx="0" cy="0"/>
        </a:xfrm>
      </p:grpSpPr>
      <p:sp>
        <p:nvSpPr>
          <p:cNvPr id="48" name="アーチ 47"/>
          <p:cNvSpPr/>
          <p:nvPr userDrawn="1"/>
        </p:nvSpPr>
        <p:spPr>
          <a:xfrm>
            <a:off x="8513310" y="2959781"/>
            <a:ext cx="3976914" cy="3976914"/>
          </a:xfrm>
          <a:prstGeom prst="blockArc">
            <a:avLst>
              <a:gd name="adj1" fmla="val 10800000"/>
              <a:gd name="adj2" fmla="val 0"/>
              <a:gd name="adj3" fmla="val 304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46" name="アーチ 45"/>
          <p:cNvSpPr/>
          <p:nvPr userDrawn="1"/>
        </p:nvSpPr>
        <p:spPr>
          <a:xfrm>
            <a:off x="5752874" y="2959781"/>
            <a:ext cx="3976914" cy="3976914"/>
          </a:xfrm>
          <a:prstGeom prst="blockArc">
            <a:avLst>
              <a:gd name="adj1" fmla="val 10800000"/>
              <a:gd name="adj2" fmla="val 0"/>
              <a:gd name="adj3" fmla="val 3047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7" name="アーチ 46"/>
          <p:cNvSpPr/>
          <p:nvPr userDrawn="1"/>
        </p:nvSpPr>
        <p:spPr>
          <a:xfrm rot="10800000">
            <a:off x="5752874" y="2959781"/>
            <a:ext cx="3976914" cy="3976914"/>
          </a:xfrm>
          <a:prstGeom prst="blockArc">
            <a:avLst>
              <a:gd name="adj1" fmla="val 10800000"/>
              <a:gd name="adj2" fmla="val 0"/>
              <a:gd name="adj3" fmla="val 3047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9" name="アーチ 48"/>
          <p:cNvSpPr/>
          <p:nvPr userDrawn="1"/>
        </p:nvSpPr>
        <p:spPr>
          <a:xfrm rot="10800000">
            <a:off x="8513310" y="2959781"/>
            <a:ext cx="3976914" cy="3976914"/>
          </a:xfrm>
          <a:prstGeom prst="blockArc">
            <a:avLst>
              <a:gd name="adj1" fmla="val 10800000"/>
              <a:gd name="adj2" fmla="val 0"/>
              <a:gd name="adj3" fmla="val 3047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3" name="テキスト プレースホルダー 12"/>
          <p:cNvSpPr>
            <a:spLocks noGrp="1"/>
          </p:cNvSpPr>
          <p:nvPr>
            <p:ph type="body" sz="quarter" idx="28" hasCustomPrompt="1"/>
          </p:nvPr>
        </p:nvSpPr>
        <p:spPr>
          <a:xfrm>
            <a:off x="6501035" y="3443562"/>
            <a:ext cx="2439765"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14" name="テキスト プレースホルダー 12"/>
          <p:cNvSpPr>
            <a:spLocks noGrp="1"/>
          </p:cNvSpPr>
          <p:nvPr>
            <p:ph type="body" sz="quarter" idx="27" hasCustomPrompt="1"/>
          </p:nvPr>
        </p:nvSpPr>
        <p:spPr>
          <a:xfrm>
            <a:off x="1045924" y="2959781"/>
            <a:ext cx="4608971" cy="1922552"/>
          </a:xfrm>
        </p:spPr>
        <p:txBody>
          <a:bodyPr anchor="ct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15" name="テキスト プレースホルダー 12"/>
          <p:cNvSpPr>
            <a:spLocks noGrp="1"/>
          </p:cNvSpPr>
          <p:nvPr>
            <p:ph type="body" sz="quarter" idx="29" hasCustomPrompt="1"/>
          </p:nvPr>
        </p:nvSpPr>
        <p:spPr>
          <a:xfrm>
            <a:off x="1045923" y="5014143"/>
            <a:ext cx="4608971" cy="1922552"/>
          </a:xfrm>
        </p:spPr>
        <p:txBody>
          <a:bodyPr anchor="ct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16" name="テキスト プレースホルダー 12"/>
          <p:cNvSpPr>
            <a:spLocks noGrp="1"/>
          </p:cNvSpPr>
          <p:nvPr>
            <p:ph type="body" sz="quarter" idx="30" hasCustomPrompt="1"/>
          </p:nvPr>
        </p:nvSpPr>
        <p:spPr>
          <a:xfrm>
            <a:off x="12628325" y="2956517"/>
            <a:ext cx="4608971" cy="1922552"/>
          </a:xfrm>
        </p:spPr>
        <p:txBody>
          <a:bodyPr anchor="ct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17" name="テキスト プレースホルダー 12"/>
          <p:cNvSpPr>
            <a:spLocks noGrp="1"/>
          </p:cNvSpPr>
          <p:nvPr>
            <p:ph type="body" sz="quarter" idx="31" hasCustomPrompt="1"/>
          </p:nvPr>
        </p:nvSpPr>
        <p:spPr>
          <a:xfrm>
            <a:off x="12628325" y="5014143"/>
            <a:ext cx="4608971" cy="1922552"/>
          </a:xfrm>
        </p:spPr>
        <p:txBody>
          <a:bodyPr anchor="ct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18" name="テキスト プレースホルダー 12"/>
          <p:cNvSpPr>
            <a:spLocks noGrp="1"/>
          </p:cNvSpPr>
          <p:nvPr>
            <p:ph type="body" sz="quarter" idx="32" hasCustomPrompt="1"/>
          </p:nvPr>
        </p:nvSpPr>
        <p:spPr>
          <a:xfrm>
            <a:off x="9297517" y="5769003"/>
            <a:ext cx="2439765"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20" name="テキスト プレースホルダー 12"/>
          <p:cNvSpPr>
            <a:spLocks noGrp="1"/>
          </p:cNvSpPr>
          <p:nvPr>
            <p:ph type="body" sz="quarter" idx="33" hasCustomPrompt="1"/>
          </p:nvPr>
        </p:nvSpPr>
        <p:spPr>
          <a:xfrm>
            <a:off x="9297516" y="3443561"/>
            <a:ext cx="2439765"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21" name="テキスト プレースホルダー 12"/>
          <p:cNvSpPr>
            <a:spLocks noGrp="1"/>
          </p:cNvSpPr>
          <p:nvPr>
            <p:ph type="body" sz="quarter" idx="34" hasCustomPrompt="1"/>
          </p:nvPr>
        </p:nvSpPr>
        <p:spPr>
          <a:xfrm>
            <a:off x="6501035" y="5780273"/>
            <a:ext cx="2439765"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22" name="テキスト プレースホルダー 12"/>
          <p:cNvSpPr>
            <a:spLocks noGrp="1"/>
          </p:cNvSpPr>
          <p:nvPr>
            <p:ph type="body" sz="quarter" idx="12" hasCustomPrompt="1"/>
          </p:nvPr>
        </p:nvSpPr>
        <p:spPr>
          <a:xfrm>
            <a:off x="3195988" y="7732296"/>
            <a:ext cx="11896024" cy="1522894"/>
          </a:xfrm>
        </p:spPr>
        <p:txBody>
          <a:bodyPr anchor="ctr">
            <a:normAutofit/>
          </a:bodyPr>
          <a:lstStyle>
            <a:lvl1pPr algn="ctr">
              <a:spcBef>
                <a:spcPts val="0"/>
              </a:spcBef>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069404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1000" fill="hold"/>
                                        <p:tgtEl>
                                          <p:spTgt spid="46"/>
                                        </p:tgtEl>
                                        <p:attrNameLst>
                                          <p:attrName>ppt_x</p:attrName>
                                        </p:attrNameLst>
                                      </p:cBhvr>
                                      <p:tavLst>
                                        <p:tav tm="0">
                                          <p:val>
                                            <p:strVal val="1+#ppt_w/2"/>
                                          </p:val>
                                        </p:tav>
                                        <p:tav tm="100000">
                                          <p:val>
                                            <p:strVal val="#ppt_x"/>
                                          </p:val>
                                        </p:tav>
                                      </p:tavLst>
                                    </p:anim>
                                    <p:anim calcmode="lin" valueType="num">
                                      <p:cBhvr additive="base">
                                        <p:cTn id="8" dur="10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3" decel="100000"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1000" fill="hold"/>
                                        <p:tgtEl>
                                          <p:spTgt spid="47"/>
                                        </p:tgtEl>
                                        <p:attrNameLst>
                                          <p:attrName>ppt_x</p:attrName>
                                        </p:attrNameLst>
                                      </p:cBhvr>
                                      <p:tavLst>
                                        <p:tav tm="0">
                                          <p:val>
                                            <p:strVal val="1+#ppt_w/2"/>
                                          </p:val>
                                        </p:tav>
                                        <p:tav tm="100000">
                                          <p:val>
                                            <p:strVal val="#ppt_x"/>
                                          </p:val>
                                        </p:tav>
                                      </p:tavLst>
                                    </p:anim>
                                    <p:anim calcmode="lin" valueType="num">
                                      <p:cBhvr additive="base">
                                        <p:cTn id="12" dur="1000" fill="hold"/>
                                        <p:tgtEl>
                                          <p:spTgt spid="47"/>
                                        </p:tgtEl>
                                        <p:attrNameLst>
                                          <p:attrName>ppt_y</p:attrName>
                                        </p:attrNameLst>
                                      </p:cBhvr>
                                      <p:tavLst>
                                        <p:tav tm="0">
                                          <p:val>
                                            <p:strVal val="0-#ppt_h/2"/>
                                          </p:val>
                                        </p:tav>
                                        <p:tav tm="100000">
                                          <p:val>
                                            <p:strVal val="#ppt_y"/>
                                          </p:val>
                                        </p:tav>
                                      </p:tavLst>
                                    </p:anim>
                                  </p:childTnLst>
                                </p:cTn>
                              </p:par>
                              <p:par>
                                <p:cTn id="13" presetID="2" presetClass="entr" presetSubtype="9" decel="10000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additive="base">
                                        <p:cTn id="15" dur="1000" fill="hold"/>
                                        <p:tgtEl>
                                          <p:spTgt spid="49"/>
                                        </p:tgtEl>
                                        <p:attrNameLst>
                                          <p:attrName>ppt_x</p:attrName>
                                        </p:attrNameLst>
                                      </p:cBhvr>
                                      <p:tavLst>
                                        <p:tav tm="0">
                                          <p:val>
                                            <p:strVal val="0-#ppt_w/2"/>
                                          </p:val>
                                        </p:tav>
                                        <p:tav tm="100000">
                                          <p:val>
                                            <p:strVal val="#ppt_x"/>
                                          </p:val>
                                        </p:tav>
                                      </p:tavLst>
                                    </p:anim>
                                    <p:anim calcmode="lin" valueType="num">
                                      <p:cBhvr additive="base">
                                        <p:cTn id="16" dur="1000" fill="hold"/>
                                        <p:tgtEl>
                                          <p:spTgt spid="49"/>
                                        </p:tgtEl>
                                        <p:attrNameLst>
                                          <p:attrName>ppt_y</p:attrName>
                                        </p:attrNameLst>
                                      </p:cBhvr>
                                      <p:tavLst>
                                        <p:tav tm="0">
                                          <p:val>
                                            <p:strVal val="0-#ppt_h/2"/>
                                          </p:val>
                                        </p:tav>
                                        <p:tav tm="100000">
                                          <p:val>
                                            <p:strVal val="#ppt_y"/>
                                          </p:val>
                                        </p:tav>
                                      </p:tavLst>
                                    </p:anim>
                                  </p:childTnLst>
                                </p:cTn>
                              </p:par>
                              <p:par>
                                <p:cTn id="17" presetID="2" presetClass="entr" presetSubtype="12" decel="100000" fill="hold" grpId="0" nodeType="with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1000" fill="hold"/>
                                        <p:tgtEl>
                                          <p:spTgt spid="48"/>
                                        </p:tgtEl>
                                        <p:attrNameLst>
                                          <p:attrName>ppt_x</p:attrName>
                                        </p:attrNameLst>
                                      </p:cBhvr>
                                      <p:tavLst>
                                        <p:tav tm="0">
                                          <p:val>
                                            <p:strVal val="0-#ppt_w/2"/>
                                          </p:val>
                                        </p:tav>
                                        <p:tav tm="100000">
                                          <p:val>
                                            <p:strVal val="#ppt_x"/>
                                          </p:val>
                                        </p:tav>
                                      </p:tavLst>
                                    </p:anim>
                                    <p:anim calcmode="lin" valueType="num">
                                      <p:cBhvr additive="base">
                                        <p:cTn id="20" dur="1000" fill="hold"/>
                                        <p:tgtEl>
                                          <p:spTgt spid="48"/>
                                        </p:tgtEl>
                                        <p:attrNameLst>
                                          <p:attrName>ppt_y</p:attrName>
                                        </p:attrNameLst>
                                      </p:cBhvr>
                                      <p:tavLst>
                                        <p:tav tm="0">
                                          <p:val>
                                            <p:strVal val="1+#ppt_h/2"/>
                                          </p:val>
                                        </p:tav>
                                        <p:tav tm="100000">
                                          <p:val>
                                            <p:strVal val="#ppt_y"/>
                                          </p:val>
                                        </p:tav>
                                      </p:tavLst>
                                    </p:anim>
                                  </p:childTnLst>
                                </p:cTn>
                              </p:par>
                              <p:par>
                                <p:cTn id="21" presetID="49" presetClass="entr" presetSubtype="0" decel="100000" fill="hold" grpId="1"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p:cTn id="23" dur="1000" fill="hold"/>
                                        <p:tgtEl>
                                          <p:spTgt spid="46"/>
                                        </p:tgtEl>
                                        <p:attrNameLst>
                                          <p:attrName>ppt_w</p:attrName>
                                        </p:attrNameLst>
                                      </p:cBhvr>
                                      <p:tavLst>
                                        <p:tav tm="0">
                                          <p:val>
                                            <p:fltVal val="0"/>
                                          </p:val>
                                        </p:tav>
                                        <p:tav tm="100000">
                                          <p:val>
                                            <p:strVal val="#ppt_w"/>
                                          </p:val>
                                        </p:tav>
                                      </p:tavLst>
                                    </p:anim>
                                    <p:anim calcmode="lin" valueType="num">
                                      <p:cBhvr>
                                        <p:cTn id="24" dur="1000" fill="hold"/>
                                        <p:tgtEl>
                                          <p:spTgt spid="46"/>
                                        </p:tgtEl>
                                        <p:attrNameLst>
                                          <p:attrName>ppt_h</p:attrName>
                                        </p:attrNameLst>
                                      </p:cBhvr>
                                      <p:tavLst>
                                        <p:tav tm="0">
                                          <p:val>
                                            <p:fltVal val="0"/>
                                          </p:val>
                                        </p:tav>
                                        <p:tav tm="100000">
                                          <p:val>
                                            <p:strVal val="#ppt_h"/>
                                          </p:val>
                                        </p:tav>
                                      </p:tavLst>
                                    </p:anim>
                                    <p:anim calcmode="lin" valueType="num">
                                      <p:cBhvr>
                                        <p:cTn id="25" dur="1000" fill="hold"/>
                                        <p:tgtEl>
                                          <p:spTgt spid="46"/>
                                        </p:tgtEl>
                                        <p:attrNameLst>
                                          <p:attrName>style.rotation</p:attrName>
                                        </p:attrNameLst>
                                      </p:cBhvr>
                                      <p:tavLst>
                                        <p:tav tm="0">
                                          <p:val>
                                            <p:fltVal val="360"/>
                                          </p:val>
                                        </p:tav>
                                        <p:tav tm="100000">
                                          <p:val>
                                            <p:fltVal val="0"/>
                                          </p:val>
                                        </p:tav>
                                      </p:tavLst>
                                    </p:anim>
                                    <p:animEffect transition="in" filter="fade">
                                      <p:cBhvr>
                                        <p:cTn id="26" dur="1000"/>
                                        <p:tgtEl>
                                          <p:spTgt spid="46"/>
                                        </p:tgtEl>
                                      </p:cBhvr>
                                    </p:animEffect>
                                  </p:childTnLst>
                                </p:cTn>
                              </p:par>
                              <p:par>
                                <p:cTn id="27" presetID="49" presetClass="entr" presetSubtype="0" decel="100000" fill="hold" grpId="1" nodeType="with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p:cTn id="29" dur="1000" fill="hold"/>
                                        <p:tgtEl>
                                          <p:spTgt spid="47"/>
                                        </p:tgtEl>
                                        <p:attrNameLst>
                                          <p:attrName>ppt_w</p:attrName>
                                        </p:attrNameLst>
                                      </p:cBhvr>
                                      <p:tavLst>
                                        <p:tav tm="0">
                                          <p:val>
                                            <p:fltVal val="0"/>
                                          </p:val>
                                        </p:tav>
                                        <p:tav tm="100000">
                                          <p:val>
                                            <p:strVal val="#ppt_w"/>
                                          </p:val>
                                        </p:tav>
                                      </p:tavLst>
                                    </p:anim>
                                    <p:anim calcmode="lin" valueType="num">
                                      <p:cBhvr>
                                        <p:cTn id="30" dur="1000" fill="hold"/>
                                        <p:tgtEl>
                                          <p:spTgt spid="47"/>
                                        </p:tgtEl>
                                        <p:attrNameLst>
                                          <p:attrName>ppt_h</p:attrName>
                                        </p:attrNameLst>
                                      </p:cBhvr>
                                      <p:tavLst>
                                        <p:tav tm="0">
                                          <p:val>
                                            <p:fltVal val="0"/>
                                          </p:val>
                                        </p:tav>
                                        <p:tav tm="100000">
                                          <p:val>
                                            <p:strVal val="#ppt_h"/>
                                          </p:val>
                                        </p:tav>
                                      </p:tavLst>
                                    </p:anim>
                                    <p:anim calcmode="lin" valueType="num">
                                      <p:cBhvr>
                                        <p:cTn id="31" dur="1000" fill="hold"/>
                                        <p:tgtEl>
                                          <p:spTgt spid="47"/>
                                        </p:tgtEl>
                                        <p:attrNameLst>
                                          <p:attrName>style.rotation</p:attrName>
                                        </p:attrNameLst>
                                      </p:cBhvr>
                                      <p:tavLst>
                                        <p:tav tm="0">
                                          <p:val>
                                            <p:fltVal val="360"/>
                                          </p:val>
                                        </p:tav>
                                        <p:tav tm="100000">
                                          <p:val>
                                            <p:fltVal val="0"/>
                                          </p:val>
                                        </p:tav>
                                      </p:tavLst>
                                    </p:anim>
                                    <p:animEffect transition="in" filter="fade">
                                      <p:cBhvr>
                                        <p:cTn id="32" dur="1000"/>
                                        <p:tgtEl>
                                          <p:spTgt spid="47"/>
                                        </p:tgtEl>
                                      </p:cBhvr>
                                    </p:animEffect>
                                  </p:childTnLst>
                                </p:cTn>
                              </p:par>
                              <p:par>
                                <p:cTn id="33" presetID="49" presetClass="entr" presetSubtype="0" decel="100000" fill="hold" grpId="1"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360"/>
                                          </p:val>
                                        </p:tav>
                                        <p:tav tm="100000">
                                          <p:val>
                                            <p:fltVal val="0"/>
                                          </p:val>
                                        </p:tav>
                                      </p:tavLst>
                                    </p:anim>
                                    <p:animEffect transition="in" filter="fade">
                                      <p:cBhvr>
                                        <p:cTn id="38" dur="1000"/>
                                        <p:tgtEl>
                                          <p:spTgt spid="49"/>
                                        </p:tgtEl>
                                      </p:cBhvr>
                                    </p:animEffect>
                                  </p:childTnLst>
                                </p:cTn>
                              </p:par>
                              <p:par>
                                <p:cTn id="39" presetID="49" presetClass="entr" presetSubtype="0" decel="100000" fill="hold" grpId="1" nodeType="withEffect">
                                  <p:stCondLst>
                                    <p:cond delay="0"/>
                                  </p:stCondLst>
                                  <p:childTnLst>
                                    <p:set>
                                      <p:cBhvr>
                                        <p:cTn id="40" dur="1" fill="hold">
                                          <p:stCondLst>
                                            <p:cond delay="0"/>
                                          </p:stCondLst>
                                        </p:cTn>
                                        <p:tgtEl>
                                          <p:spTgt spid="48"/>
                                        </p:tgtEl>
                                        <p:attrNameLst>
                                          <p:attrName>style.visibility</p:attrName>
                                        </p:attrNameLst>
                                      </p:cBhvr>
                                      <p:to>
                                        <p:strVal val="visible"/>
                                      </p:to>
                                    </p:set>
                                    <p:anim calcmode="lin" valueType="num">
                                      <p:cBhvr>
                                        <p:cTn id="41" dur="1000" fill="hold"/>
                                        <p:tgtEl>
                                          <p:spTgt spid="48"/>
                                        </p:tgtEl>
                                        <p:attrNameLst>
                                          <p:attrName>ppt_w</p:attrName>
                                        </p:attrNameLst>
                                      </p:cBhvr>
                                      <p:tavLst>
                                        <p:tav tm="0">
                                          <p:val>
                                            <p:fltVal val="0"/>
                                          </p:val>
                                        </p:tav>
                                        <p:tav tm="100000">
                                          <p:val>
                                            <p:strVal val="#ppt_w"/>
                                          </p:val>
                                        </p:tav>
                                      </p:tavLst>
                                    </p:anim>
                                    <p:anim calcmode="lin" valueType="num">
                                      <p:cBhvr>
                                        <p:cTn id="42" dur="1000" fill="hold"/>
                                        <p:tgtEl>
                                          <p:spTgt spid="48"/>
                                        </p:tgtEl>
                                        <p:attrNameLst>
                                          <p:attrName>ppt_h</p:attrName>
                                        </p:attrNameLst>
                                      </p:cBhvr>
                                      <p:tavLst>
                                        <p:tav tm="0">
                                          <p:val>
                                            <p:fltVal val="0"/>
                                          </p:val>
                                        </p:tav>
                                        <p:tav tm="100000">
                                          <p:val>
                                            <p:strVal val="#ppt_h"/>
                                          </p:val>
                                        </p:tav>
                                      </p:tavLst>
                                    </p:anim>
                                    <p:anim calcmode="lin" valueType="num">
                                      <p:cBhvr>
                                        <p:cTn id="43" dur="1000" fill="hold"/>
                                        <p:tgtEl>
                                          <p:spTgt spid="48"/>
                                        </p:tgtEl>
                                        <p:attrNameLst>
                                          <p:attrName>style.rotation</p:attrName>
                                        </p:attrNameLst>
                                      </p:cBhvr>
                                      <p:tavLst>
                                        <p:tav tm="0">
                                          <p:val>
                                            <p:fltVal val="360"/>
                                          </p:val>
                                        </p:tav>
                                        <p:tav tm="100000">
                                          <p:val>
                                            <p:fltVal val="0"/>
                                          </p:val>
                                        </p:tav>
                                      </p:tavLst>
                                    </p:anim>
                                    <p:animEffect transition="in" filter="fade">
                                      <p:cBhvr>
                                        <p:cTn id="44" dur="1000"/>
                                        <p:tgtEl>
                                          <p:spTgt spid="48"/>
                                        </p:tgtEl>
                                      </p:cBhvr>
                                    </p:animEffect>
                                  </p:childTnLst>
                                </p:cTn>
                              </p:par>
                              <p:par>
                                <p:cTn id="45" presetID="53" presetClass="entr" presetSubtype="16" fill="hold" grpId="2" nodeType="with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p:cTn id="47" dur="750" fill="hold"/>
                                        <p:tgtEl>
                                          <p:spTgt spid="46"/>
                                        </p:tgtEl>
                                        <p:attrNameLst>
                                          <p:attrName>ppt_w</p:attrName>
                                        </p:attrNameLst>
                                      </p:cBhvr>
                                      <p:tavLst>
                                        <p:tav tm="0">
                                          <p:val>
                                            <p:fltVal val="0"/>
                                          </p:val>
                                        </p:tav>
                                        <p:tav tm="100000">
                                          <p:val>
                                            <p:strVal val="#ppt_w"/>
                                          </p:val>
                                        </p:tav>
                                      </p:tavLst>
                                    </p:anim>
                                    <p:anim calcmode="lin" valueType="num">
                                      <p:cBhvr>
                                        <p:cTn id="48" dur="750" fill="hold"/>
                                        <p:tgtEl>
                                          <p:spTgt spid="46"/>
                                        </p:tgtEl>
                                        <p:attrNameLst>
                                          <p:attrName>ppt_h</p:attrName>
                                        </p:attrNameLst>
                                      </p:cBhvr>
                                      <p:tavLst>
                                        <p:tav tm="0">
                                          <p:val>
                                            <p:fltVal val="0"/>
                                          </p:val>
                                        </p:tav>
                                        <p:tav tm="100000">
                                          <p:val>
                                            <p:strVal val="#ppt_h"/>
                                          </p:val>
                                        </p:tav>
                                      </p:tavLst>
                                    </p:anim>
                                    <p:animEffect transition="in" filter="fade">
                                      <p:cBhvr>
                                        <p:cTn id="49" dur="750"/>
                                        <p:tgtEl>
                                          <p:spTgt spid="46"/>
                                        </p:tgtEl>
                                      </p:cBhvr>
                                    </p:animEffect>
                                  </p:childTnLst>
                                </p:cTn>
                              </p:par>
                              <p:par>
                                <p:cTn id="50" presetID="53" presetClass="entr" presetSubtype="16" fill="hold" grpId="2" nodeType="withEffect">
                                  <p:stCondLst>
                                    <p:cond delay="0"/>
                                  </p:stCondLst>
                                  <p:childTnLst>
                                    <p:set>
                                      <p:cBhvr>
                                        <p:cTn id="51" dur="1" fill="hold">
                                          <p:stCondLst>
                                            <p:cond delay="0"/>
                                          </p:stCondLst>
                                        </p:cTn>
                                        <p:tgtEl>
                                          <p:spTgt spid="47"/>
                                        </p:tgtEl>
                                        <p:attrNameLst>
                                          <p:attrName>style.visibility</p:attrName>
                                        </p:attrNameLst>
                                      </p:cBhvr>
                                      <p:to>
                                        <p:strVal val="visible"/>
                                      </p:to>
                                    </p:set>
                                    <p:anim calcmode="lin" valueType="num">
                                      <p:cBhvr>
                                        <p:cTn id="52" dur="750" fill="hold"/>
                                        <p:tgtEl>
                                          <p:spTgt spid="47"/>
                                        </p:tgtEl>
                                        <p:attrNameLst>
                                          <p:attrName>ppt_w</p:attrName>
                                        </p:attrNameLst>
                                      </p:cBhvr>
                                      <p:tavLst>
                                        <p:tav tm="0">
                                          <p:val>
                                            <p:fltVal val="0"/>
                                          </p:val>
                                        </p:tav>
                                        <p:tav tm="100000">
                                          <p:val>
                                            <p:strVal val="#ppt_w"/>
                                          </p:val>
                                        </p:tav>
                                      </p:tavLst>
                                    </p:anim>
                                    <p:anim calcmode="lin" valueType="num">
                                      <p:cBhvr>
                                        <p:cTn id="53" dur="750" fill="hold"/>
                                        <p:tgtEl>
                                          <p:spTgt spid="47"/>
                                        </p:tgtEl>
                                        <p:attrNameLst>
                                          <p:attrName>ppt_h</p:attrName>
                                        </p:attrNameLst>
                                      </p:cBhvr>
                                      <p:tavLst>
                                        <p:tav tm="0">
                                          <p:val>
                                            <p:fltVal val="0"/>
                                          </p:val>
                                        </p:tav>
                                        <p:tav tm="100000">
                                          <p:val>
                                            <p:strVal val="#ppt_h"/>
                                          </p:val>
                                        </p:tav>
                                      </p:tavLst>
                                    </p:anim>
                                    <p:animEffect transition="in" filter="fade">
                                      <p:cBhvr>
                                        <p:cTn id="54" dur="750"/>
                                        <p:tgtEl>
                                          <p:spTgt spid="47"/>
                                        </p:tgtEl>
                                      </p:cBhvr>
                                    </p:animEffect>
                                  </p:childTnLst>
                                </p:cTn>
                              </p:par>
                              <p:par>
                                <p:cTn id="55" presetID="53" presetClass="entr" presetSubtype="16" fill="hold" grpId="2" nodeType="with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p:cTn id="57" dur="750" fill="hold"/>
                                        <p:tgtEl>
                                          <p:spTgt spid="49"/>
                                        </p:tgtEl>
                                        <p:attrNameLst>
                                          <p:attrName>ppt_w</p:attrName>
                                        </p:attrNameLst>
                                      </p:cBhvr>
                                      <p:tavLst>
                                        <p:tav tm="0">
                                          <p:val>
                                            <p:fltVal val="0"/>
                                          </p:val>
                                        </p:tav>
                                        <p:tav tm="100000">
                                          <p:val>
                                            <p:strVal val="#ppt_w"/>
                                          </p:val>
                                        </p:tav>
                                      </p:tavLst>
                                    </p:anim>
                                    <p:anim calcmode="lin" valueType="num">
                                      <p:cBhvr>
                                        <p:cTn id="58" dur="750" fill="hold"/>
                                        <p:tgtEl>
                                          <p:spTgt spid="49"/>
                                        </p:tgtEl>
                                        <p:attrNameLst>
                                          <p:attrName>ppt_h</p:attrName>
                                        </p:attrNameLst>
                                      </p:cBhvr>
                                      <p:tavLst>
                                        <p:tav tm="0">
                                          <p:val>
                                            <p:fltVal val="0"/>
                                          </p:val>
                                        </p:tav>
                                        <p:tav tm="100000">
                                          <p:val>
                                            <p:strVal val="#ppt_h"/>
                                          </p:val>
                                        </p:tav>
                                      </p:tavLst>
                                    </p:anim>
                                    <p:animEffect transition="in" filter="fade">
                                      <p:cBhvr>
                                        <p:cTn id="59" dur="750"/>
                                        <p:tgtEl>
                                          <p:spTgt spid="49"/>
                                        </p:tgtEl>
                                      </p:cBhvr>
                                    </p:animEffect>
                                  </p:childTnLst>
                                </p:cTn>
                              </p:par>
                              <p:par>
                                <p:cTn id="60" presetID="53" presetClass="entr" presetSubtype="16" fill="hold" grpId="2" nodeType="withEffect">
                                  <p:stCondLst>
                                    <p:cond delay="0"/>
                                  </p:stCondLst>
                                  <p:childTnLst>
                                    <p:set>
                                      <p:cBhvr>
                                        <p:cTn id="61" dur="1" fill="hold">
                                          <p:stCondLst>
                                            <p:cond delay="0"/>
                                          </p:stCondLst>
                                        </p:cTn>
                                        <p:tgtEl>
                                          <p:spTgt spid="48"/>
                                        </p:tgtEl>
                                        <p:attrNameLst>
                                          <p:attrName>style.visibility</p:attrName>
                                        </p:attrNameLst>
                                      </p:cBhvr>
                                      <p:to>
                                        <p:strVal val="visible"/>
                                      </p:to>
                                    </p:set>
                                    <p:anim calcmode="lin" valueType="num">
                                      <p:cBhvr>
                                        <p:cTn id="62" dur="750" fill="hold"/>
                                        <p:tgtEl>
                                          <p:spTgt spid="48"/>
                                        </p:tgtEl>
                                        <p:attrNameLst>
                                          <p:attrName>ppt_w</p:attrName>
                                        </p:attrNameLst>
                                      </p:cBhvr>
                                      <p:tavLst>
                                        <p:tav tm="0">
                                          <p:val>
                                            <p:fltVal val="0"/>
                                          </p:val>
                                        </p:tav>
                                        <p:tav tm="100000">
                                          <p:val>
                                            <p:strVal val="#ppt_w"/>
                                          </p:val>
                                        </p:tav>
                                      </p:tavLst>
                                    </p:anim>
                                    <p:anim calcmode="lin" valueType="num">
                                      <p:cBhvr>
                                        <p:cTn id="63" dur="750" fill="hold"/>
                                        <p:tgtEl>
                                          <p:spTgt spid="48"/>
                                        </p:tgtEl>
                                        <p:attrNameLst>
                                          <p:attrName>ppt_h</p:attrName>
                                        </p:attrNameLst>
                                      </p:cBhvr>
                                      <p:tavLst>
                                        <p:tav tm="0">
                                          <p:val>
                                            <p:fltVal val="0"/>
                                          </p:val>
                                        </p:tav>
                                        <p:tav tm="100000">
                                          <p:val>
                                            <p:strVal val="#ppt_h"/>
                                          </p:val>
                                        </p:tav>
                                      </p:tavLst>
                                    </p:anim>
                                    <p:animEffect transition="in" filter="fade">
                                      <p:cBhvr>
                                        <p:cTn id="64" dur="750"/>
                                        <p:tgtEl>
                                          <p:spTgt spid="48"/>
                                        </p:tgtEl>
                                      </p:cBhvr>
                                    </p:animEffect>
                                  </p:childTnLst>
                                </p:cTn>
                              </p:par>
                            </p:childTnLst>
                          </p:cTn>
                        </p:par>
                        <p:par>
                          <p:cTn id="65" fill="hold">
                            <p:stCondLst>
                              <p:cond delay="1000"/>
                            </p:stCondLst>
                            <p:childTnLst>
                              <p:par>
                                <p:cTn id="66" presetID="2" presetClass="entr" presetSubtype="8" decel="100000" fill="hold" grpId="0" nodeType="afterEffect">
                                  <p:stCondLst>
                                    <p:cond delay="0"/>
                                  </p:stCondLst>
                                  <p:childTnLst>
                                    <p:set>
                                      <p:cBhvr>
                                        <p:cTn id="67" dur="1" fill="hold">
                                          <p:stCondLst>
                                            <p:cond delay="0"/>
                                          </p:stCondLst>
                                        </p:cTn>
                                        <p:tgtEl>
                                          <p:spTgt spid="13">
                                            <p:txEl>
                                              <p:pRg st="0" end="0"/>
                                            </p:txEl>
                                          </p:spTgt>
                                        </p:tgtEl>
                                        <p:attrNameLst>
                                          <p:attrName>style.visibility</p:attrName>
                                        </p:attrNameLst>
                                      </p:cBhvr>
                                      <p:to>
                                        <p:strVal val="visible"/>
                                      </p:to>
                                    </p:set>
                                    <p:anim calcmode="lin" valueType="num">
                                      <p:cBhvr additive="base">
                                        <p:cTn id="68"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69"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1500"/>
                            </p:stCondLst>
                            <p:childTnLst>
                              <p:par>
                                <p:cTn id="71" presetID="22" presetClass="entr" presetSubtype="2" fill="hold" grpId="0" nodeType="afterEffect">
                                  <p:stCondLst>
                                    <p:cond delay="0"/>
                                  </p:stCondLst>
                                  <p:childTnLst>
                                    <p:set>
                                      <p:cBhvr>
                                        <p:cTn id="72" dur="1" fill="hold">
                                          <p:stCondLst>
                                            <p:cond delay="0"/>
                                          </p:stCondLst>
                                        </p:cTn>
                                        <p:tgtEl>
                                          <p:spTgt spid="14">
                                            <p:txEl>
                                              <p:pRg st="0" end="0"/>
                                            </p:txEl>
                                          </p:spTgt>
                                        </p:tgtEl>
                                        <p:attrNameLst>
                                          <p:attrName>style.visibility</p:attrName>
                                        </p:attrNameLst>
                                      </p:cBhvr>
                                      <p:to>
                                        <p:strVal val="visible"/>
                                      </p:to>
                                    </p:set>
                                    <p:animEffect transition="in" filter="wipe(right)">
                                      <p:cBhvr>
                                        <p:cTn id="73" dur="500"/>
                                        <p:tgtEl>
                                          <p:spTgt spid="14">
                                            <p:txEl>
                                              <p:pRg st="0" end="0"/>
                                            </p:txEl>
                                          </p:spTgt>
                                        </p:tgtEl>
                                      </p:cBhvr>
                                    </p:animEffect>
                                  </p:childTnLst>
                                </p:cTn>
                              </p:par>
                            </p:childTnLst>
                          </p:cTn>
                        </p:par>
                        <p:par>
                          <p:cTn id="74" fill="hold">
                            <p:stCondLst>
                              <p:cond delay="2000"/>
                            </p:stCondLst>
                            <p:childTnLst>
                              <p:par>
                                <p:cTn id="75" presetID="2" presetClass="entr" presetSubtype="2" decel="100000" fill="hold" grpId="0" nodeType="afterEffect">
                                  <p:stCondLst>
                                    <p:cond delay="0"/>
                                  </p:stCondLst>
                                  <p:childTnLst>
                                    <p:set>
                                      <p:cBhvr>
                                        <p:cTn id="76" dur="1" fill="hold">
                                          <p:stCondLst>
                                            <p:cond delay="0"/>
                                          </p:stCondLst>
                                        </p:cTn>
                                        <p:tgtEl>
                                          <p:spTgt spid="18">
                                            <p:txEl>
                                              <p:pRg st="0" end="0"/>
                                            </p:txEl>
                                          </p:spTgt>
                                        </p:tgtEl>
                                        <p:attrNameLst>
                                          <p:attrName>style.visibility</p:attrName>
                                        </p:attrNameLst>
                                      </p:cBhvr>
                                      <p:to>
                                        <p:strVal val="visible"/>
                                      </p:to>
                                    </p:set>
                                    <p:anim calcmode="lin" valueType="num">
                                      <p:cBhvr additive="base">
                                        <p:cTn id="77"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79" fill="hold">
                            <p:stCondLst>
                              <p:cond delay="2500"/>
                            </p:stCondLst>
                            <p:childTnLst>
                              <p:par>
                                <p:cTn id="80" presetID="22" presetClass="entr" presetSubtype="8" fill="hold" grpId="0" nodeType="afterEffect">
                                  <p:stCondLst>
                                    <p:cond delay="0"/>
                                  </p:stCondLst>
                                  <p:childTnLst>
                                    <p:set>
                                      <p:cBhvr>
                                        <p:cTn id="81" dur="1" fill="hold">
                                          <p:stCondLst>
                                            <p:cond delay="0"/>
                                          </p:stCondLst>
                                        </p:cTn>
                                        <p:tgtEl>
                                          <p:spTgt spid="17">
                                            <p:txEl>
                                              <p:pRg st="0" end="0"/>
                                            </p:txEl>
                                          </p:spTgt>
                                        </p:tgtEl>
                                        <p:attrNameLst>
                                          <p:attrName>style.visibility</p:attrName>
                                        </p:attrNameLst>
                                      </p:cBhvr>
                                      <p:to>
                                        <p:strVal val="visible"/>
                                      </p:to>
                                    </p:set>
                                    <p:animEffect transition="in" filter="wipe(left)">
                                      <p:cBhvr>
                                        <p:cTn id="82" dur="500"/>
                                        <p:tgtEl>
                                          <p:spTgt spid="17">
                                            <p:txEl>
                                              <p:pRg st="0" end="0"/>
                                            </p:txEl>
                                          </p:spTgt>
                                        </p:tgtEl>
                                      </p:cBhvr>
                                    </p:animEffect>
                                  </p:childTnLst>
                                </p:cTn>
                              </p:par>
                            </p:childTnLst>
                          </p:cTn>
                        </p:par>
                        <p:par>
                          <p:cTn id="83" fill="hold">
                            <p:stCondLst>
                              <p:cond delay="3000"/>
                            </p:stCondLst>
                            <p:childTnLst>
                              <p:par>
                                <p:cTn id="84" presetID="2" presetClass="entr" presetSubtype="2" decel="10000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 calcmode="lin" valueType="num">
                                      <p:cBhvr additive="base">
                                        <p:cTn id="86"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3500"/>
                            </p:stCondLst>
                            <p:childTnLst>
                              <p:par>
                                <p:cTn id="89" presetID="22" presetClass="entr" presetSubtype="8" fill="hold" grpId="0" nodeType="afterEffect">
                                  <p:stCondLst>
                                    <p:cond delay="0"/>
                                  </p:stCondLst>
                                  <p:childTnLst>
                                    <p:set>
                                      <p:cBhvr>
                                        <p:cTn id="90" dur="1" fill="hold">
                                          <p:stCondLst>
                                            <p:cond delay="0"/>
                                          </p:stCondLst>
                                        </p:cTn>
                                        <p:tgtEl>
                                          <p:spTgt spid="16">
                                            <p:txEl>
                                              <p:pRg st="0" end="0"/>
                                            </p:txEl>
                                          </p:spTgt>
                                        </p:tgtEl>
                                        <p:attrNameLst>
                                          <p:attrName>style.visibility</p:attrName>
                                        </p:attrNameLst>
                                      </p:cBhvr>
                                      <p:to>
                                        <p:strVal val="visible"/>
                                      </p:to>
                                    </p:set>
                                    <p:animEffect transition="in" filter="wipe(left)">
                                      <p:cBhvr>
                                        <p:cTn id="91" dur="500"/>
                                        <p:tgtEl>
                                          <p:spTgt spid="16">
                                            <p:txEl>
                                              <p:pRg st="0" end="0"/>
                                            </p:txEl>
                                          </p:spTgt>
                                        </p:tgtEl>
                                      </p:cBhvr>
                                    </p:animEffect>
                                  </p:childTnLst>
                                </p:cTn>
                              </p:par>
                            </p:childTnLst>
                          </p:cTn>
                        </p:par>
                        <p:par>
                          <p:cTn id="92" fill="hold">
                            <p:stCondLst>
                              <p:cond delay="4000"/>
                            </p:stCondLst>
                            <p:childTnLst>
                              <p:par>
                                <p:cTn id="93" presetID="2" presetClass="entr" presetSubtype="8" decel="100000" fill="hold" grpId="0" nodeType="afterEffect">
                                  <p:stCondLst>
                                    <p:cond delay="0"/>
                                  </p:stCondLst>
                                  <p:childTnLst>
                                    <p:set>
                                      <p:cBhvr>
                                        <p:cTn id="94" dur="1" fill="hold">
                                          <p:stCondLst>
                                            <p:cond delay="0"/>
                                          </p:stCondLst>
                                        </p:cTn>
                                        <p:tgtEl>
                                          <p:spTgt spid="21">
                                            <p:txEl>
                                              <p:pRg st="0" end="0"/>
                                            </p:txEl>
                                          </p:spTgt>
                                        </p:tgtEl>
                                        <p:attrNameLst>
                                          <p:attrName>style.visibility</p:attrName>
                                        </p:attrNameLst>
                                      </p:cBhvr>
                                      <p:to>
                                        <p:strVal val="visible"/>
                                      </p:to>
                                    </p:set>
                                    <p:anim calcmode="lin" valueType="num">
                                      <p:cBhvr additive="base">
                                        <p:cTn id="95"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4500"/>
                            </p:stCondLst>
                            <p:childTnLst>
                              <p:par>
                                <p:cTn id="98" presetID="22" presetClass="entr" presetSubtype="2" fill="hold" grpId="0" nodeType="afterEffect">
                                  <p:stCondLst>
                                    <p:cond delay="0"/>
                                  </p:stCondLst>
                                  <p:childTnLst>
                                    <p:set>
                                      <p:cBhvr>
                                        <p:cTn id="99" dur="1" fill="hold">
                                          <p:stCondLst>
                                            <p:cond delay="0"/>
                                          </p:stCondLst>
                                        </p:cTn>
                                        <p:tgtEl>
                                          <p:spTgt spid="15">
                                            <p:txEl>
                                              <p:pRg st="0" end="0"/>
                                            </p:txEl>
                                          </p:spTgt>
                                        </p:tgtEl>
                                        <p:attrNameLst>
                                          <p:attrName>style.visibility</p:attrName>
                                        </p:attrNameLst>
                                      </p:cBhvr>
                                      <p:to>
                                        <p:strVal val="visible"/>
                                      </p:to>
                                    </p:set>
                                    <p:animEffect transition="in" filter="wipe(right)">
                                      <p:cBhvr>
                                        <p:cTn id="100" dur="500"/>
                                        <p:tgtEl>
                                          <p:spTgt spid="15">
                                            <p:txEl>
                                              <p:pRg st="0" end="0"/>
                                            </p:txEl>
                                          </p:spTgt>
                                        </p:tgtEl>
                                      </p:cBhvr>
                                    </p:animEffect>
                                  </p:childTnLst>
                                </p:cTn>
                              </p:par>
                            </p:childTnLst>
                          </p:cTn>
                        </p:par>
                        <p:par>
                          <p:cTn id="101" fill="hold">
                            <p:stCondLst>
                              <p:cond delay="5000"/>
                            </p:stCondLst>
                            <p:childTnLst>
                              <p:par>
                                <p:cTn id="102" presetID="22" presetClass="entr" presetSubtype="8" fill="hold" grpId="0" nodeType="afterEffect">
                                  <p:stCondLst>
                                    <p:cond delay="250"/>
                                  </p:stCondLst>
                                  <p:childTnLst>
                                    <p:set>
                                      <p:cBhvr>
                                        <p:cTn id="103" dur="1" fill="hold">
                                          <p:stCondLst>
                                            <p:cond delay="0"/>
                                          </p:stCondLst>
                                        </p:cTn>
                                        <p:tgtEl>
                                          <p:spTgt spid="22"/>
                                        </p:tgtEl>
                                        <p:attrNameLst>
                                          <p:attrName>style.visibility</p:attrName>
                                        </p:attrNameLst>
                                      </p:cBhvr>
                                      <p:to>
                                        <p:strVal val="visible"/>
                                      </p:to>
                                    </p:set>
                                    <p:animEffect transition="in" filter="wipe(left)">
                                      <p:cBhvr>
                                        <p:cTn id="10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8" grpId="1" animBg="1"/>
      <p:bldP spid="48" grpId="2" animBg="1"/>
      <p:bldP spid="46" grpId="0" animBg="1"/>
      <p:bldP spid="46" grpId="1" animBg="1"/>
      <p:bldP spid="46" grpId="2" animBg="1"/>
      <p:bldP spid="47" grpId="0" animBg="1"/>
      <p:bldP spid="47" grpId="1" animBg="1"/>
      <p:bldP spid="47" grpId="2" animBg="1"/>
      <p:bldP spid="49" grpId="0" animBg="1"/>
      <p:bldP spid="49" grpId="1" animBg="1"/>
      <p:bldP spid="49" grpId="2" animBg="1"/>
      <p:bldP spid="13" grpId="0" build="p">
        <p:tmplLst>
          <p:tmpl lvl="1">
            <p:tnLst>
              <p:par>
                <p:cTn presetID="2" presetClass="entr" presetSubtype="8" decel="10000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0-#ppt_w/2"/>
                          </p:val>
                        </p:tav>
                        <p:tav tm="100000">
                          <p:val>
                            <p:strVal val="#ppt_x"/>
                          </p:val>
                        </p:tav>
                      </p:tavLst>
                    </p:anim>
                    <p:anim calcmode="lin" valueType="num">
                      <p:cBhvr additive="base">
                        <p:cTn dur="500" fill="hold"/>
                        <p:tgtEl>
                          <p:spTgt spid="13"/>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2"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1+#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build="p">
        <p:tmplLst>
          <p:tmpl lvl="1">
            <p:tnLst>
              <p:par>
                <p:cTn presetID="2" presetClass="entr" presetSubtype="8" decel="10000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p:tmplLst>
          <p:tmpl>
            <p:tnLst>
              <p:par>
                <p:cTn presetID="22" presetClass="entr" presetSubtype="8"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Clustor">
    <p:spTree>
      <p:nvGrpSpPr>
        <p:cNvPr id="1" name=""/>
        <p:cNvGrpSpPr/>
        <p:nvPr/>
      </p:nvGrpSpPr>
      <p:grpSpPr>
        <a:xfrm>
          <a:off x="0" y="0"/>
          <a:ext cx="0" cy="0"/>
          <a:chOff x="0" y="0"/>
          <a:chExt cx="0" cy="0"/>
        </a:xfrm>
      </p:grpSpPr>
      <p:sp>
        <p:nvSpPr>
          <p:cNvPr id="35" name="楕円 34"/>
          <p:cNvSpPr/>
          <p:nvPr userDrawn="1"/>
        </p:nvSpPr>
        <p:spPr>
          <a:xfrm>
            <a:off x="10223622" y="3099867"/>
            <a:ext cx="992116" cy="1008457"/>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楕円 32"/>
          <p:cNvSpPr/>
          <p:nvPr userDrawn="1"/>
        </p:nvSpPr>
        <p:spPr>
          <a:xfrm>
            <a:off x="13866888" y="6213624"/>
            <a:ext cx="961809" cy="961809"/>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楕円 23"/>
          <p:cNvSpPr/>
          <p:nvPr userDrawn="1"/>
        </p:nvSpPr>
        <p:spPr>
          <a:xfrm>
            <a:off x="636409" y="6250538"/>
            <a:ext cx="1533779" cy="1533779"/>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 name="楕円 30"/>
          <p:cNvSpPr/>
          <p:nvPr userDrawn="1"/>
        </p:nvSpPr>
        <p:spPr>
          <a:xfrm>
            <a:off x="7896962" y="7735218"/>
            <a:ext cx="614369" cy="624488"/>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楕円 29"/>
          <p:cNvSpPr/>
          <p:nvPr userDrawn="1"/>
        </p:nvSpPr>
        <p:spPr>
          <a:xfrm>
            <a:off x="3965059" y="7738314"/>
            <a:ext cx="591738" cy="591738"/>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楕円 4"/>
          <p:cNvSpPr/>
          <p:nvPr userDrawn="1"/>
        </p:nvSpPr>
        <p:spPr>
          <a:xfrm>
            <a:off x="493213" y="2547535"/>
            <a:ext cx="4973638" cy="4973638"/>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楕円 18"/>
          <p:cNvSpPr/>
          <p:nvPr userDrawn="1"/>
        </p:nvSpPr>
        <p:spPr>
          <a:xfrm>
            <a:off x="4617888" y="4921333"/>
            <a:ext cx="3785949" cy="3785949"/>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楕円 22"/>
          <p:cNvSpPr/>
          <p:nvPr userDrawn="1"/>
        </p:nvSpPr>
        <p:spPr>
          <a:xfrm>
            <a:off x="7360120" y="3308567"/>
            <a:ext cx="3090795" cy="3090795"/>
          </a:xfrm>
          <a:prstGeom prst="ellipse">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楕円 24"/>
          <p:cNvSpPr/>
          <p:nvPr userDrawn="1"/>
        </p:nvSpPr>
        <p:spPr>
          <a:xfrm>
            <a:off x="9437184" y="5014698"/>
            <a:ext cx="3557109" cy="3557109"/>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楕円 25"/>
          <p:cNvSpPr/>
          <p:nvPr userDrawn="1"/>
        </p:nvSpPr>
        <p:spPr>
          <a:xfrm>
            <a:off x="12055396" y="2629765"/>
            <a:ext cx="3944488" cy="3944488"/>
          </a:xfrm>
          <a:prstGeom prst="ellipse">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楕円 26"/>
          <p:cNvSpPr/>
          <p:nvPr userDrawn="1"/>
        </p:nvSpPr>
        <p:spPr>
          <a:xfrm>
            <a:off x="14947018" y="5399098"/>
            <a:ext cx="2788308" cy="2788308"/>
          </a:xfrm>
          <a:prstGeom prst="ellipse">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楕円 27"/>
          <p:cNvSpPr/>
          <p:nvPr userDrawn="1"/>
        </p:nvSpPr>
        <p:spPr>
          <a:xfrm>
            <a:off x="5534416" y="3223041"/>
            <a:ext cx="1029225" cy="1029225"/>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楕円 28"/>
          <p:cNvSpPr/>
          <p:nvPr userDrawn="1"/>
        </p:nvSpPr>
        <p:spPr>
          <a:xfrm>
            <a:off x="493213" y="2370479"/>
            <a:ext cx="855529" cy="855529"/>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楕円 31"/>
          <p:cNvSpPr/>
          <p:nvPr userDrawn="1"/>
        </p:nvSpPr>
        <p:spPr>
          <a:xfrm>
            <a:off x="13027675" y="7247023"/>
            <a:ext cx="742541" cy="742541"/>
          </a:xfrm>
          <a:prstGeom prst="ellipse">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楕円 33"/>
          <p:cNvSpPr/>
          <p:nvPr userDrawn="1"/>
        </p:nvSpPr>
        <p:spPr>
          <a:xfrm>
            <a:off x="16966759" y="4532006"/>
            <a:ext cx="884808" cy="884808"/>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テキスト プレースホルダー 12"/>
          <p:cNvSpPr>
            <a:spLocks noGrp="1"/>
          </p:cNvSpPr>
          <p:nvPr>
            <p:ph type="body" sz="quarter" idx="28" hasCustomPrompt="1"/>
          </p:nvPr>
        </p:nvSpPr>
        <p:spPr>
          <a:xfrm>
            <a:off x="675547" y="3719292"/>
            <a:ext cx="4608971"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37" name="テキスト プレースホルダー 12"/>
          <p:cNvSpPr>
            <a:spLocks noGrp="1"/>
          </p:cNvSpPr>
          <p:nvPr>
            <p:ph type="body" sz="quarter" idx="29" hasCustomPrompt="1"/>
          </p:nvPr>
        </p:nvSpPr>
        <p:spPr>
          <a:xfrm>
            <a:off x="12108616" y="3583183"/>
            <a:ext cx="3838048"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38" name="テキスト プレースホルダー 12"/>
          <p:cNvSpPr>
            <a:spLocks noGrp="1"/>
          </p:cNvSpPr>
          <p:nvPr>
            <p:ph type="body" sz="quarter" idx="30" hasCustomPrompt="1"/>
          </p:nvPr>
        </p:nvSpPr>
        <p:spPr>
          <a:xfrm>
            <a:off x="9632132" y="5404718"/>
            <a:ext cx="3167212" cy="1221682"/>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39" name="テキスト プレースホルダー 12"/>
          <p:cNvSpPr>
            <a:spLocks noGrp="1"/>
          </p:cNvSpPr>
          <p:nvPr>
            <p:ph type="body" sz="quarter" idx="31" hasCustomPrompt="1"/>
          </p:nvPr>
        </p:nvSpPr>
        <p:spPr>
          <a:xfrm>
            <a:off x="4908081" y="5382994"/>
            <a:ext cx="3167212" cy="1221682"/>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40" name="テキスト プレースホルダー 12"/>
          <p:cNvSpPr>
            <a:spLocks noGrp="1"/>
          </p:cNvSpPr>
          <p:nvPr>
            <p:ph type="body" sz="quarter" idx="16" hasCustomPrompt="1"/>
          </p:nvPr>
        </p:nvSpPr>
        <p:spPr>
          <a:xfrm>
            <a:off x="971550" y="4397766"/>
            <a:ext cx="3936531" cy="1937350"/>
          </a:xfrm>
        </p:spPr>
        <p:txBody>
          <a:bodyPr>
            <a:normAutofit/>
          </a:bodyPr>
          <a:lstStyle>
            <a:lvl1pPr algn="ctr">
              <a:spcBef>
                <a:spcPts val="0"/>
              </a:spcBef>
              <a:defRPr sz="2000" baseline="0">
                <a:solidFill>
                  <a:schemeClr val="bg1"/>
                </a:solidFill>
              </a:defRPr>
            </a:lvl1pPr>
          </a:lstStyle>
          <a:p>
            <a:pPr lvl="0"/>
            <a:r>
              <a:rPr kumimoji="1" lang="en-US" altLang="ja-JP" dirty="0"/>
              <a:t>Text goes here</a:t>
            </a:r>
            <a:endParaRPr kumimoji="1" lang="ja-JP" altLang="en-US" dirty="0"/>
          </a:p>
        </p:txBody>
      </p:sp>
      <p:sp>
        <p:nvSpPr>
          <p:cNvPr id="41" name="テキスト プレースホルダー 12"/>
          <p:cNvSpPr>
            <a:spLocks noGrp="1"/>
          </p:cNvSpPr>
          <p:nvPr>
            <p:ph type="body" sz="quarter" idx="32" hasCustomPrompt="1"/>
          </p:nvPr>
        </p:nvSpPr>
        <p:spPr>
          <a:xfrm>
            <a:off x="4639094" y="6688663"/>
            <a:ext cx="3705186" cy="1317496"/>
          </a:xfrm>
        </p:spPr>
        <p:txBody>
          <a:bodyPr>
            <a:normAutofit/>
          </a:bodyPr>
          <a:lstStyle>
            <a:lvl1pPr algn="ctr">
              <a:spcBef>
                <a:spcPts val="0"/>
              </a:spcBef>
              <a:defRPr sz="2000" baseline="0">
                <a:solidFill>
                  <a:schemeClr val="bg1"/>
                </a:solidFill>
              </a:defRPr>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33" hasCustomPrompt="1"/>
          </p:nvPr>
        </p:nvSpPr>
        <p:spPr>
          <a:xfrm>
            <a:off x="9608595" y="6648520"/>
            <a:ext cx="3214286" cy="1317496"/>
          </a:xfrm>
        </p:spPr>
        <p:txBody>
          <a:bodyPr>
            <a:normAutofit/>
          </a:bodyPr>
          <a:lstStyle>
            <a:lvl1pPr algn="ctr">
              <a:spcBef>
                <a:spcPts val="0"/>
              </a:spcBef>
              <a:defRPr sz="2000" baseline="0">
                <a:solidFill>
                  <a:schemeClr val="bg1"/>
                </a:solidFill>
              </a:defRPr>
            </a:lvl1pPr>
          </a:lstStyle>
          <a:p>
            <a:pPr lvl="0"/>
            <a:r>
              <a:rPr kumimoji="1" lang="en-US" altLang="ja-JP" dirty="0"/>
              <a:t>Text goes here</a:t>
            </a:r>
            <a:endParaRPr kumimoji="1" lang="ja-JP" altLang="en-US" dirty="0"/>
          </a:p>
        </p:txBody>
      </p:sp>
      <p:sp>
        <p:nvSpPr>
          <p:cNvPr id="43" name="テキスト プレースホルダー 12"/>
          <p:cNvSpPr>
            <a:spLocks noGrp="1"/>
          </p:cNvSpPr>
          <p:nvPr>
            <p:ph type="body" sz="quarter" idx="34" hasCustomPrompt="1"/>
          </p:nvPr>
        </p:nvSpPr>
        <p:spPr>
          <a:xfrm>
            <a:off x="12175047" y="4237086"/>
            <a:ext cx="3705186" cy="1317496"/>
          </a:xfrm>
        </p:spPr>
        <p:txBody>
          <a:bodyPr>
            <a:normAutofit/>
          </a:bodyPr>
          <a:lstStyle>
            <a:lvl1pPr algn="ctr">
              <a:spcBef>
                <a:spcPts val="0"/>
              </a:spcBef>
              <a:defRPr sz="2000" baseline="0">
                <a:solidFill>
                  <a:schemeClr val="bg1"/>
                </a:solidFill>
              </a:defRPr>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35" hasCustomPrompt="1"/>
          </p:nvPr>
        </p:nvSpPr>
        <p:spPr>
          <a:xfrm>
            <a:off x="7409364" y="4255782"/>
            <a:ext cx="2992308" cy="1161032"/>
          </a:xfrm>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50" name="テキスト プレースホルダー 12"/>
          <p:cNvSpPr>
            <a:spLocks noGrp="1"/>
          </p:cNvSpPr>
          <p:nvPr>
            <p:ph type="body" sz="quarter" idx="36" hasCustomPrompt="1"/>
          </p:nvPr>
        </p:nvSpPr>
        <p:spPr>
          <a:xfrm>
            <a:off x="15070315" y="6146235"/>
            <a:ext cx="2534050" cy="1295109"/>
          </a:xfrm>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Tree>
    <p:extLst>
      <p:ext uri="{BB962C8B-B14F-4D97-AF65-F5344CB8AC3E}">
        <p14:creationId xmlns:p14="http://schemas.microsoft.com/office/powerpoint/2010/main" val="2263872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6">
                                            <p:txEl>
                                              <p:pRg st="0" end="0"/>
                                            </p:txEl>
                                          </p:spTgt>
                                        </p:tgtEl>
                                        <p:attrNameLst>
                                          <p:attrName>style.visibility</p:attrName>
                                        </p:attrNameLst>
                                      </p:cBhvr>
                                      <p:to>
                                        <p:strVal val="visible"/>
                                      </p:to>
                                    </p:set>
                                    <p:animEffect transition="in" filter="randombar(horizontal)">
                                      <p:cBhvr>
                                        <p:cTn id="10" dur="500"/>
                                        <p:tgtEl>
                                          <p:spTgt spid="36">
                                            <p:txEl>
                                              <p:pRg st="0" end="0"/>
                                            </p:txEl>
                                          </p:spTgt>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randombar(horizontal)">
                                      <p:cBhvr>
                                        <p:cTn id="13" dur="500"/>
                                        <p:tgtEl>
                                          <p:spTgt spid="40">
                                            <p:txEl>
                                              <p:pRg st="0" end="0"/>
                                            </p:txEl>
                                          </p:spTgt>
                                        </p:tgtEl>
                                      </p:cBhvr>
                                    </p:animEffect>
                                  </p:childTnLst>
                                </p:cTn>
                              </p:par>
                              <p:par>
                                <p:cTn id="14" presetID="14" presetClass="entr" presetSubtype="10" fill="hold" grpId="0" nodeType="withEffect">
                                  <p:stCondLst>
                                    <p:cond delay="250"/>
                                  </p:stCondLst>
                                  <p:childTnLst>
                                    <p:set>
                                      <p:cBhvr>
                                        <p:cTn id="15" dur="1" fill="hold">
                                          <p:stCondLst>
                                            <p:cond delay="0"/>
                                          </p:stCondLst>
                                        </p:cTn>
                                        <p:tgtEl>
                                          <p:spTgt spid="39">
                                            <p:txEl>
                                              <p:pRg st="0" end="0"/>
                                            </p:txEl>
                                          </p:spTgt>
                                        </p:tgtEl>
                                        <p:attrNameLst>
                                          <p:attrName>style.visibility</p:attrName>
                                        </p:attrNameLst>
                                      </p:cBhvr>
                                      <p:to>
                                        <p:strVal val="visible"/>
                                      </p:to>
                                    </p:set>
                                    <p:animEffect transition="in" filter="randombar(horizontal)">
                                      <p:cBhvr>
                                        <p:cTn id="16" dur="500"/>
                                        <p:tgtEl>
                                          <p:spTgt spid="39">
                                            <p:txEl>
                                              <p:pRg st="0" end="0"/>
                                            </p:txEl>
                                          </p:spTgt>
                                        </p:tgtEl>
                                      </p:cBhvr>
                                    </p:animEffect>
                                  </p:childTnLst>
                                </p:cTn>
                              </p:par>
                              <p:par>
                                <p:cTn id="17" presetID="14" presetClass="entr" presetSubtype="10" fill="hold" grpId="0" nodeType="withEffect">
                                  <p:stCondLst>
                                    <p:cond delay="250"/>
                                  </p:stCondLst>
                                  <p:childTnLst>
                                    <p:set>
                                      <p:cBhvr>
                                        <p:cTn id="18" dur="1" fill="hold">
                                          <p:stCondLst>
                                            <p:cond delay="0"/>
                                          </p:stCondLst>
                                        </p:cTn>
                                        <p:tgtEl>
                                          <p:spTgt spid="41">
                                            <p:txEl>
                                              <p:pRg st="0" end="0"/>
                                            </p:txEl>
                                          </p:spTgt>
                                        </p:tgtEl>
                                        <p:attrNameLst>
                                          <p:attrName>style.visibility</p:attrName>
                                        </p:attrNameLst>
                                      </p:cBhvr>
                                      <p:to>
                                        <p:strVal val="visible"/>
                                      </p:to>
                                    </p:set>
                                    <p:animEffect transition="in" filter="randombar(horizontal)">
                                      <p:cBhvr>
                                        <p:cTn id="19" dur="500"/>
                                        <p:tgtEl>
                                          <p:spTgt spid="41">
                                            <p:txEl>
                                              <p:pRg st="0" end="0"/>
                                            </p:txEl>
                                          </p:spTgt>
                                        </p:tgtEl>
                                      </p:cBhvr>
                                    </p:animEffect>
                                  </p:childTnLst>
                                </p:cTn>
                              </p:par>
                              <p:par>
                                <p:cTn id="20" presetID="14" presetClass="entr" presetSubtype="10" fill="hold" grpId="0" nodeType="withEffect">
                                  <p:stCondLst>
                                    <p:cond delay="250"/>
                                  </p:stCondLst>
                                  <p:childTnLst>
                                    <p:set>
                                      <p:cBhvr>
                                        <p:cTn id="21" dur="1" fill="hold">
                                          <p:stCondLst>
                                            <p:cond delay="0"/>
                                          </p:stCondLst>
                                        </p:cTn>
                                        <p:tgtEl>
                                          <p:spTgt spid="19"/>
                                        </p:tgtEl>
                                        <p:attrNameLst>
                                          <p:attrName>style.visibility</p:attrName>
                                        </p:attrNameLst>
                                      </p:cBhvr>
                                      <p:to>
                                        <p:strVal val="visible"/>
                                      </p:to>
                                    </p:set>
                                    <p:animEffect transition="in" filter="randombar(horizontal)">
                                      <p:cBhvr>
                                        <p:cTn id="22" dur="500"/>
                                        <p:tgtEl>
                                          <p:spTgt spid="19"/>
                                        </p:tgtEl>
                                      </p:cBhvr>
                                    </p:animEffect>
                                  </p:childTnLst>
                                </p:cTn>
                              </p:par>
                              <p:par>
                                <p:cTn id="23" presetID="14" presetClass="entr" presetSubtype="10" fill="hold" grpId="0" nodeType="withEffect">
                                  <p:stCondLst>
                                    <p:cond delay="500"/>
                                  </p:stCondLst>
                                  <p:childTnLst>
                                    <p:set>
                                      <p:cBhvr>
                                        <p:cTn id="24" dur="1" fill="hold">
                                          <p:stCondLst>
                                            <p:cond delay="0"/>
                                          </p:stCondLst>
                                        </p:cTn>
                                        <p:tgtEl>
                                          <p:spTgt spid="23"/>
                                        </p:tgtEl>
                                        <p:attrNameLst>
                                          <p:attrName>style.visibility</p:attrName>
                                        </p:attrNameLst>
                                      </p:cBhvr>
                                      <p:to>
                                        <p:strVal val="visible"/>
                                      </p:to>
                                    </p:set>
                                    <p:animEffect transition="in" filter="randombar(horizontal)">
                                      <p:cBhvr>
                                        <p:cTn id="25" dur="500"/>
                                        <p:tgtEl>
                                          <p:spTgt spid="23"/>
                                        </p:tgtEl>
                                      </p:cBhvr>
                                    </p:animEffect>
                                  </p:childTnLst>
                                </p:cTn>
                              </p:par>
                              <p:par>
                                <p:cTn id="26" presetID="14" presetClass="entr" presetSubtype="10" fill="hold" grpId="0" nodeType="withEffect">
                                  <p:stCondLst>
                                    <p:cond delay="500"/>
                                  </p:stCondLst>
                                  <p:childTnLst>
                                    <p:set>
                                      <p:cBhvr>
                                        <p:cTn id="2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28" dur="500"/>
                                        <p:tgtEl>
                                          <p:spTgt spid="44">
                                            <p:txEl>
                                              <p:pRg st="0" end="0"/>
                                            </p:txEl>
                                          </p:spTgt>
                                        </p:tgtEl>
                                      </p:cBhvr>
                                    </p:animEffect>
                                  </p:childTnLst>
                                </p:cTn>
                              </p:par>
                              <p:par>
                                <p:cTn id="29" presetID="14" presetClass="entr" presetSubtype="10" fill="hold" grpId="0" nodeType="withEffect">
                                  <p:stCondLst>
                                    <p:cond delay="750"/>
                                  </p:stCondLst>
                                  <p:childTnLst>
                                    <p:set>
                                      <p:cBhvr>
                                        <p:cTn id="30" dur="1" fill="hold">
                                          <p:stCondLst>
                                            <p:cond delay="0"/>
                                          </p:stCondLst>
                                        </p:cTn>
                                        <p:tgtEl>
                                          <p:spTgt spid="25"/>
                                        </p:tgtEl>
                                        <p:attrNameLst>
                                          <p:attrName>style.visibility</p:attrName>
                                        </p:attrNameLst>
                                      </p:cBhvr>
                                      <p:to>
                                        <p:strVal val="visible"/>
                                      </p:to>
                                    </p:set>
                                    <p:animEffect transition="in" filter="randombar(horizontal)">
                                      <p:cBhvr>
                                        <p:cTn id="31" dur="500"/>
                                        <p:tgtEl>
                                          <p:spTgt spid="25"/>
                                        </p:tgtEl>
                                      </p:cBhvr>
                                    </p:animEffect>
                                  </p:childTnLst>
                                </p:cTn>
                              </p:par>
                              <p:par>
                                <p:cTn id="32" presetID="14" presetClass="entr" presetSubtype="10" fill="hold" grpId="0" nodeType="withEffect">
                                  <p:stCondLst>
                                    <p:cond delay="750"/>
                                  </p:stCondLst>
                                  <p:childTnLst>
                                    <p:set>
                                      <p:cBhvr>
                                        <p:cTn id="33" dur="1" fill="hold">
                                          <p:stCondLst>
                                            <p:cond delay="0"/>
                                          </p:stCondLst>
                                        </p:cTn>
                                        <p:tgtEl>
                                          <p:spTgt spid="38">
                                            <p:txEl>
                                              <p:pRg st="0" end="0"/>
                                            </p:txEl>
                                          </p:spTgt>
                                        </p:tgtEl>
                                        <p:attrNameLst>
                                          <p:attrName>style.visibility</p:attrName>
                                        </p:attrNameLst>
                                      </p:cBhvr>
                                      <p:to>
                                        <p:strVal val="visible"/>
                                      </p:to>
                                    </p:set>
                                    <p:animEffect transition="in" filter="randombar(horizontal)">
                                      <p:cBhvr>
                                        <p:cTn id="34" dur="500"/>
                                        <p:tgtEl>
                                          <p:spTgt spid="38">
                                            <p:txEl>
                                              <p:pRg st="0" end="0"/>
                                            </p:txEl>
                                          </p:spTgt>
                                        </p:tgtEl>
                                      </p:cBhvr>
                                    </p:animEffect>
                                  </p:childTnLst>
                                </p:cTn>
                              </p:par>
                              <p:par>
                                <p:cTn id="35" presetID="14" presetClass="entr" presetSubtype="10" fill="hold" grpId="0" nodeType="withEffect">
                                  <p:stCondLst>
                                    <p:cond delay="750"/>
                                  </p:stCondLst>
                                  <p:childTnLst>
                                    <p:set>
                                      <p:cBhvr>
                                        <p:cTn id="36" dur="1" fill="hold">
                                          <p:stCondLst>
                                            <p:cond delay="0"/>
                                          </p:stCondLst>
                                        </p:cTn>
                                        <p:tgtEl>
                                          <p:spTgt spid="42">
                                            <p:txEl>
                                              <p:pRg st="0" end="0"/>
                                            </p:txEl>
                                          </p:spTgt>
                                        </p:tgtEl>
                                        <p:attrNameLst>
                                          <p:attrName>style.visibility</p:attrName>
                                        </p:attrNameLst>
                                      </p:cBhvr>
                                      <p:to>
                                        <p:strVal val="visible"/>
                                      </p:to>
                                    </p:set>
                                    <p:animEffect transition="in" filter="randombar(horizontal)">
                                      <p:cBhvr>
                                        <p:cTn id="37" dur="500"/>
                                        <p:tgtEl>
                                          <p:spTgt spid="42">
                                            <p:txEl>
                                              <p:pRg st="0" end="0"/>
                                            </p:txEl>
                                          </p:spTgt>
                                        </p:tgtEl>
                                      </p:cBhvr>
                                    </p:animEffect>
                                  </p:childTnLst>
                                </p:cTn>
                              </p:par>
                              <p:par>
                                <p:cTn id="38" presetID="14" presetClass="entr" presetSubtype="10" fill="hold" grpId="0" nodeType="withEffect">
                                  <p:stCondLst>
                                    <p:cond delay="1000"/>
                                  </p:stCondLst>
                                  <p:childTnLst>
                                    <p:set>
                                      <p:cBhvr>
                                        <p:cTn id="39" dur="1" fill="hold">
                                          <p:stCondLst>
                                            <p:cond delay="0"/>
                                          </p:stCondLst>
                                        </p:cTn>
                                        <p:tgtEl>
                                          <p:spTgt spid="37">
                                            <p:txEl>
                                              <p:pRg st="0" end="0"/>
                                            </p:txEl>
                                          </p:spTgt>
                                        </p:tgtEl>
                                        <p:attrNameLst>
                                          <p:attrName>style.visibility</p:attrName>
                                        </p:attrNameLst>
                                      </p:cBhvr>
                                      <p:to>
                                        <p:strVal val="visible"/>
                                      </p:to>
                                    </p:set>
                                    <p:animEffect transition="in" filter="randombar(horizontal)">
                                      <p:cBhvr>
                                        <p:cTn id="40" dur="500"/>
                                        <p:tgtEl>
                                          <p:spTgt spid="37">
                                            <p:txEl>
                                              <p:pRg st="0" end="0"/>
                                            </p:txEl>
                                          </p:spTgt>
                                        </p:tgtEl>
                                      </p:cBhvr>
                                    </p:animEffect>
                                  </p:childTnLst>
                                </p:cTn>
                              </p:par>
                              <p:par>
                                <p:cTn id="41" presetID="14" presetClass="entr" presetSubtype="10" fill="hold" grpId="0" nodeType="withEffect">
                                  <p:stCondLst>
                                    <p:cond delay="1000"/>
                                  </p:stCondLst>
                                  <p:childTnLst>
                                    <p:set>
                                      <p:cBhvr>
                                        <p:cTn id="42" dur="1" fill="hold">
                                          <p:stCondLst>
                                            <p:cond delay="0"/>
                                          </p:stCondLst>
                                        </p:cTn>
                                        <p:tgtEl>
                                          <p:spTgt spid="26"/>
                                        </p:tgtEl>
                                        <p:attrNameLst>
                                          <p:attrName>style.visibility</p:attrName>
                                        </p:attrNameLst>
                                      </p:cBhvr>
                                      <p:to>
                                        <p:strVal val="visible"/>
                                      </p:to>
                                    </p:set>
                                    <p:animEffect transition="in" filter="randombar(horizontal)">
                                      <p:cBhvr>
                                        <p:cTn id="43" dur="500"/>
                                        <p:tgtEl>
                                          <p:spTgt spid="26"/>
                                        </p:tgtEl>
                                      </p:cBhvr>
                                    </p:animEffect>
                                  </p:childTnLst>
                                </p:cTn>
                              </p:par>
                              <p:par>
                                <p:cTn id="44" presetID="14" presetClass="entr" presetSubtype="10" fill="hold" grpId="0" nodeType="withEffect">
                                  <p:stCondLst>
                                    <p:cond delay="1000"/>
                                  </p:stCondLst>
                                  <p:childTnLst>
                                    <p:set>
                                      <p:cBhvr>
                                        <p:cTn id="45" dur="1" fill="hold">
                                          <p:stCondLst>
                                            <p:cond delay="0"/>
                                          </p:stCondLst>
                                        </p:cTn>
                                        <p:tgtEl>
                                          <p:spTgt spid="43">
                                            <p:txEl>
                                              <p:pRg st="0" end="0"/>
                                            </p:txEl>
                                          </p:spTgt>
                                        </p:tgtEl>
                                        <p:attrNameLst>
                                          <p:attrName>style.visibility</p:attrName>
                                        </p:attrNameLst>
                                      </p:cBhvr>
                                      <p:to>
                                        <p:strVal val="visible"/>
                                      </p:to>
                                    </p:set>
                                    <p:animEffect transition="in" filter="randombar(horizontal)">
                                      <p:cBhvr>
                                        <p:cTn id="46" dur="500"/>
                                        <p:tgtEl>
                                          <p:spTgt spid="43">
                                            <p:txEl>
                                              <p:pRg st="0" end="0"/>
                                            </p:txEl>
                                          </p:spTgt>
                                        </p:tgtEl>
                                      </p:cBhvr>
                                    </p:animEffect>
                                  </p:childTnLst>
                                </p:cTn>
                              </p:par>
                              <p:par>
                                <p:cTn id="47" presetID="14" presetClass="entr" presetSubtype="10" fill="hold" grpId="0" nodeType="withEffect">
                                  <p:stCondLst>
                                    <p:cond delay="1250"/>
                                  </p:stCondLst>
                                  <p:childTnLst>
                                    <p:set>
                                      <p:cBhvr>
                                        <p:cTn id="48"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49" dur="500"/>
                                        <p:tgtEl>
                                          <p:spTgt spid="50">
                                            <p:txEl>
                                              <p:pRg st="0" end="0"/>
                                            </p:txEl>
                                          </p:spTgt>
                                        </p:tgtEl>
                                      </p:cBhvr>
                                    </p:animEffect>
                                  </p:childTnLst>
                                </p:cTn>
                              </p:par>
                              <p:par>
                                <p:cTn id="50" presetID="14" presetClass="entr" presetSubtype="10" fill="hold" grpId="0" nodeType="withEffect">
                                  <p:stCondLst>
                                    <p:cond delay="1250"/>
                                  </p:stCondLst>
                                  <p:childTnLst>
                                    <p:set>
                                      <p:cBhvr>
                                        <p:cTn id="51" dur="1" fill="hold">
                                          <p:stCondLst>
                                            <p:cond delay="0"/>
                                          </p:stCondLst>
                                        </p:cTn>
                                        <p:tgtEl>
                                          <p:spTgt spid="27"/>
                                        </p:tgtEl>
                                        <p:attrNameLst>
                                          <p:attrName>style.visibility</p:attrName>
                                        </p:attrNameLst>
                                      </p:cBhvr>
                                      <p:to>
                                        <p:strVal val="visible"/>
                                      </p:to>
                                    </p:set>
                                    <p:animEffect transition="in" filter="randombar(horizontal)">
                                      <p:cBhvr>
                                        <p:cTn id="52" dur="500"/>
                                        <p:tgtEl>
                                          <p:spTgt spid="27"/>
                                        </p:tgtEl>
                                      </p:cBhvr>
                                    </p:animEffect>
                                  </p:childTnLst>
                                </p:cTn>
                              </p:par>
                              <p:par>
                                <p:cTn id="53" presetID="14" presetClass="entr" presetSubtype="10" fill="hold" grpId="0" nodeType="withEffect">
                                  <p:stCondLst>
                                    <p:cond delay="1250"/>
                                  </p:stCondLst>
                                  <p:childTnLst>
                                    <p:set>
                                      <p:cBhvr>
                                        <p:cTn id="54" dur="1" fill="hold">
                                          <p:stCondLst>
                                            <p:cond delay="0"/>
                                          </p:stCondLst>
                                        </p:cTn>
                                        <p:tgtEl>
                                          <p:spTgt spid="32"/>
                                        </p:tgtEl>
                                        <p:attrNameLst>
                                          <p:attrName>style.visibility</p:attrName>
                                        </p:attrNameLst>
                                      </p:cBhvr>
                                      <p:to>
                                        <p:strVal val="visible"/>
                                      </p:to>
                                    </p:set>
                                    <p:animEffect transition="in" filter="randombar(horizontal)">
                                      <p:cBhvr>
                                        <p:cTn id="55" dur="500"/>
                                        <p:tgtEl>
                                          <p:spTgt spid="32"/>
                                        </p:tgtEl>
                                      </p:cBhvr>
                                    </p:animEffect>
                                  </p:childTnLst>
                                </p:cTn>
                              </p:par>
                              <p:par>
                                <p:cTn id="56" presetID="14" presetClass="entr" presetSubtype="10" fill="hold" grpId="0" nodeType="withEffect">
                                  <p:stCondLst>
                                    <p:cond delay="1500"/>
                                  </p:stCondLst>
                                  <p:childTnLst>
                                    <p:set>
                                      <p:cBhvr>
                                        <p:cTn id="57" dur="1" fill="hold">
                                          <p:stCondLst>
                                            <p:cond delay="0"/>
                                          </p:stCondLst>
                                        </p:cTn>
                                        <p:tgtEl>
                                          <p:spTgt spid="35"/>
                                        </p:tgtEl>
                                        <p:attrNameLst>
                                          <p:attrName>style.visibility</p:attrName>
                                        </p:attrNameLst>
                                      </p:cBhvr>
                                      <p:to>
                                        <p:strVal val="visible"/>
                                      </p:to>
                                    </p:set>
                                    <p:animEffect transition="in" filter="randombar(horizontal)">
                                      <p:cBhvr>
                                        <p:cTn id="58" dur="500"/>
                                        <p:tgtEl>
                                          <p:spTgt spid="35"/>
                                        </p:tgtEl>
                                      </p:cBhvr>
                                    </p:animEffect>
                                  </p:childTnLst>
                                </p:cTn>
                              </p:par>
                              <p:par>
                                <p:cTn id="59" presetID="14" presetClass="entr" presetSubtype="10" fill="hold" grpId="0" nodeType="withEffect">
                                  <p:stCondLst>
                                    <p:cond delay="1750"/>
                                  </p:stCondLst>
                                  <p:childTnLst>
                                    <p:set>
                                      <p:cBhvr>
                                        <p:cTn id="60" dur="1" fill="hold">
                                          <p:stCondLst>
                                            <p:cond delay="0"/>
                                          </p:stCondLst>
                                        </p:cTn>
                                        <p:tgtEl>
                                          <p:spTgt spid="30"/>
                                        </p:tgtEl>
                                        <p:attrNameLst>
                                          <p:attrName>style.visibility</p:attrName>
                                        </p:attrNameLst>
                                      </p:cBhvr>
                                      <p:to>
                                        <p:strVal val="visible"/>
                                      </p:to>
                                    </p:set>
                                    <p:animEffect transition="in" filter="randombar(horizontal)">
                                      <p:cBhvr>
                                        <p:cTn id="61" dur="500"/>
                                        <p:tgtEl>
                                          <p:spTgt spid="30"/>
                                        </p:tgtEl>
                                      </p:cBhvr>
                                    </p:animEffect>
                                  </p:childTnLst>
                                </p:cTn>
                              </p:par>
                              <p:par>
                                <p:cTn id="62" presetID="14" presetClass="entr" presetSubtype="10" fill="hold" grpId="0" nodeType="withEffect">
                                  <p:stCondLst>
                                    <p:cond delay="2000"/>
                                  </p:stCondLst>
                                  <p:childTnLst>
                                    <p:set>
                                      <p:cBhvr>
                                        <p:cTn id="63" dur="1" fill="hold">
                                          <p:stCondLst>
                                            <p:cond delay="0"/>
                                          </p:stCondLst>
                                        </p:cTn>
                                        <p:tgtEl>
                                          <p:spTgt spid="29"/>
                                        </p:tgtEl>
                                        <p:attrNameLst>
                                          <p:attrName>style.visibility</p:attrName>
                                        </p:attrNameLst>
                                      </p:cBhvr>
                                      <p:to>
                                        <p:strVal val="visible"/>
                                      </p:to>
                                    </p:set>
                                    <p:animEffect transition="in" filter="randombar(horizontal)">
                                      <p:cBhvr>
                                        <p:cTn id="64" dur="500"/>
                                        <p:tgtEl>
                                          <p:spTgt spid="29"/>
                                        </p:tgtEl>
                                      </p:cBhvr>
                                    </p:animEffect>
                                  </p:childTnLst>
                                </p:cTn>
                              </p:par>
                              <p:par>
                                <p:cTn id="65" presetID="14" presetClass="entr" presetSubtype="10" fill="hold" grpId="0" nodeType="withEffect">
                                  <p:stCondLst>
                                    <p:cond delay="2250"/>
                                  </p:stCondLst>
                                  <p:childTnLst>
                                    <p:set>
                                      <p:cBhvr>
                                        <p:cTn id="66" dur="1" fill="hold">
                                          <p:stCondLst>
                                            <p:cond delay="0"/>
                                          </p:stCondLst>
                                        </p:cTn>
                                        <p:tgtEl>
                                          <p:spTgt spid="28"/>
                                        </p:tgtEl>
                                        <p:attrNameLst>
                                          <p:attrName>style.visibility</p:attrName>
                                        </p:attrNameLst>
                                      </p:cBhvr>
                                      <p:to>
                                        <p:strVal val="visible"/>
                                      </p:to>
                                    </p:set>
                                    <p:animEffect transition="in" filter="randombar(horizontal)">
                                      <p:cBhvr>
                                        <p:cTn id="67" dur="500"/>
                                        <p:tgtEl>
                                          <p:spTgt spid="28"/>
                                        </p:tgtEl>
                                      </p:cBhvr>
                                    </p:animEffect>
                                  </p:childTnLst>
                                </p:cTn>
                              </p:par>
                              <p:par>
                                <p:cTn id="68" presetID="14" presetClass="entr" presetSubtype="10" fill="hold" grpId="0" nodeType="withEffect">
                                  <p:stCondLst>
                                    <p:cond delay="2500"/>
                                  </p:stCondLst>
                                  <p:childTnLst>
                                    <p:set>
                                      <p:cBhvr>
                                        <p:cTn id="69" dur="1" fill="hold">
                                          <p:stCondLst>
                                            <p:cond delay="0"/>
                                          </p:stCondLst>
                                        </p:cTn>
                                        <p:tgtEl>
                                          <p:spTgt spid="34"/>
                                        </p:tgtEl>
                                        <p:attrNameLst>
                                          <p:attrName>style.visibility</p:attrName>
                                        </p:attrNameLst>
                                      </p:cBhvr>
                                      <p:to>
                                        <p:strVal val="visible"/>
                                      </p:to>
                                    </p:set>
                                    <p:animEffect transition="in" filter="randombar(horizontal)">
                                      <p:cBhvr>
                                        <p:cTn id="70" dur="500"/>
                                        <p:tgtEl>
                                          <p:spTgt spid="34"/>
                                        </p:tgtEl>
                                      </p:cBhvr>
                                    </p:animEffect>
                                  </p:childTnLst>
                                </p:cTn>
                              </p:par>
                              <p:par>
                                <p:cTn id="71" presetID="14" presetClass="entr" presetSubtype="10" fill="hold" grpId="0" nodeType="withEffect">
                                  <p:stCondLst>
                                    <p:cond delay="2750"/>
                                  </p:stCondLst>
                                  <p:childTnLst>
                                    <p:set>
                                      <p:cBhvr>
                                        <p:cTn id="72" dur="1" fill="hold">
                                          <p:stCondLst>
                                            <p:cond delay="0"/>
                                          </p:stCondLst>
                                        </p:cTn>
                                        <p:tgtEl>
                                          <p:spTgt spid="24"/>
                                        </p:tgtEl>
                                        <p:attrNameLst>
                                          <p:attrName>style.visibility</p:attrName>
                                        </p:attrNameLst>
                                      </p:cBhvr>
                                      <p:to>
                                        <p:strVal val="visible"/>
                                      </p:to>
                                    </p:set>
                                    <p:animEffect transition="in" filter="randombar(horizontal)">
                                      <p:cBhvr>
                                        <p:cTn id="73" dur="500"/>
                                        <p:tgtEl>
                                          <p:spTgt spid="24"/>
                                        </p:tgtEl>
                                      </p:cBhvr>
                                    </p:animEffect>
                                  </p:childTnLst>
                                </p:cTn>
                              </p:par>
                              <p:par>
                                <p:cTn id="74" presetID="14" presetClass="entr" presetSubtype="10" fill="hold" grpId="0" nodeType="withEffect">
                                  <p:stCondLst>
                                    <p:cond delay="3000"/>
                                  </p:stCondLst>
                                  <p:childTnLst>
                                    <p:set>
                                      <p:cBhvr>
                                        <p:cTn id="75" dur="1" fill="hold">
                                          <p:stCondLst>
                                            <p:cond delay="0"/>
                                          </p:stCondLst>
                                        </p:cTn>
                                        <p:tgtEl>
                                          <p:spTgt spid="33"/>
                                        </p:tgtEl>
                                        <p:attrNameLst>
                                          <p:attrName>style.visibility</p:attrName>
                                        </p:attrNameLst>
                                      </p:cBhvr>
                                      <p:to>
                                        <p:strVal val="visible"/>
                                      </p:to>
                                    </p:set>
                                    <p:animEffect transition="in" filter="randombar(horizontal)">
                                      <p:cBhvr>
                                        <p:cTn id="76" dur="500"/>
                                        <p:tgtEl>
                                          <p:spTgt spid="33"/>
                                        </p:tgtEl>
                                      </p:cBhvr>
                                    </p:animEffect>
                                  </p:childTnLst>
                                </p:cTn>
                              </p:par>
                              <p:par>
                                <p:cTn id="77" presetID="14" presetClass="entr" presetSubtype="10" fill="hold" grpId="0" nodeType="withEffect">
                                  <p:stCondLst>
                                    <p:cond delay="3250"/>
                                  </p:stCondLst>
                                  <p:childTnLst>
                                    <p:set>
                                      <p:cBhvr>
                                        <p:cTn id="78" dur="1" fill="hold">
                                          <p:stCondLst>
                                            <p:cond delay="0"/>
                                          </p:stCondLst>
                                        </p:cTn>
                                        <p:tgtEl>
                                          <p:spTgt spid="31"/>
                                        </p:tgtEl>
                                        <p:attrNameLst>
                                          <p:attrName>style.visibility</p:attrName>
                                        </p:attrNameLst>
                                      </p:cBhvr>
                                      <p:to>
                                        <p:strVal val="visible"/>
                                      </p:to>
                                    </p:set>
                                    <p:animEffect transition="in" filter="randombar(horizontal)">
                                      <p:cBhvr>
                                        <p:cTn id="7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3" grpId="0" animBg="1"/>
      <p:bldP spid="24" grpId="0" animBg="1"/>
      <p:bldP spid="31" grpId="0" animBg="1"/>
      <p:bldP spid="30" grpId="0" animBg="1"/>
      <p:bldP spid="5" grpId="0" animBg="1"/>
      <p:bldP spid="19" grpId="0" animBg="1"/>
      <p:bldP spid="23" grpId="0" animBg="1"/>
      <p:bldP spid="25" grpId="0" animBg="1"/>
      <p:bldP spid="26" grpId="0" animBg="1"/>
      <p:bldP spid="27" grpId="0" animBg="1"/>
      <p:bldP spid="28" grpId="0" animBg="1"/>
      <p:bldP spid="29" grpId="0" animBg="1"/>
      <p:bldP spid="32" grpId="0" animBg="1"/>
      <p:bldP spid="34" grpId="0" animBg="1"/>
      <p:bldP spid="36" grpId="0" build="p">
        <p:tmplLst>
          <p:tmpl lvl="1">
            <p:tnLst>
              <p:par>
                <p:cTn presetID="14" presetClass="entr" presetSubtype="1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randombar(horizontal)">
                      <p:cBhvr>
                        <p:cTn dur="500"/>
                        <p:tgtEl>
                          <p:spTgt spid="36"/>
                        </p:tgtEl>
                      </p:cBhvr>
                    </p:animEffect>
                  </p:childTnLst>
                </p:cTn>
              </p:par>
            </p:tnLst>
          </p:tmpl>
        </p:tmplLst>
      </p:bldP>
      <p:bldP spid="37" grpId="0" build="p">
        <p:tmplLst>
          <p:tmpl lvl="1">
            <p:tnLst>
              <p:par>
                <p:cTn presetID="14" presetClass="entr" presetSubtype="10" fill="hold" nodeType="withEffect">
                  <p:stCondLst>
                    <p:cond delay="1000"/>
                  </p:stCondLst>
                  <p:childTnLst>
                    <p:set>
                      <p:cBhvr>
                        <p:cTn dur="1" fill="hold">
                          <p:stCondLst>
                            <p:cond delay="0"/>
                          </p:stCondLst>
                        </p:cTn>
                        <p:tgtEl>
                          <p:spTgt spid="37"/>
                        </p:tgtEl>
                        <p:attrNameLst>
                          <p:attrName>style.visibility</p:attrName>
                        </p:attrNameLst>
                      </p:cBhvr>
                      <p:to>
                        <p:strVal val="visible"/>
                      </p:to>
                    </p:set>
                    <p:animEffect transition="in" filter="randombar(horizontal)">
                      <p:cBhvr>
                        <p:cTn dur="500"/>
                        <p:tgtEl>
                          <p:spTgt spid="37"/>
                        </p:tgtEl>
                      </p:cBhvr>
                    </p:animEffect>
                  </p:childTnLst>
                </p:cTn>
              </p:par>
            </p:tnLst>
          </p:tmpl>
        </p:tmplLst>
      </p:bldP>
      <p:bldP spid="38" grpId="0" build="p">
        <p:tmplLst>
          <p:tmpl lvl="1">
            <p:tnLst>
              <p:par>
                <p:cTn presetID="14" presetClass="entr" presetSubtype="10" fill="hold" nodeType="withEffect">
                  <p:stCondLst>
                    <p:cond delay="750"/>
                  </p:stCondLst>
                  <p:childTnLst>
                    <p:set>
                      <p:cBhvr>
                        <p:cTn dur="1" fill="hold">
                          <p:stCondLst>
                            <p:cond delay="0"/>
                          </p:stCondLst>
                        </p:cTn>
                        <p:tgtEl>
                          <p:spTgt spid="38"/>
                        </p:tgtEl>
                        <p:attrNameLst>
                          <p:attrName>style.visibility</p:attrName>
                        </p:attrNameLst>
                      </p:cBhvr>
                      <p:to>
                        <p:strVal val="visible"/>
                      </p:to>
                    </p:set>
                    <p:animEffect transition="in" filter="randombar(horizontal)">
                      <p:cBhvr>
                        <p:cTn dur="500"/>
                        <p:tgtEl>
                          <p:spTgt spid="38"/>
                        </p:tgtEl>
                      </p:cBhvr>
                    </p:animEffect>
                  </p:childTnLst>
                </p:cTn>
              </p:par>
            </p:tnLst>
          </p:tmpl>
        </p:tmplLst>
      </p:bldP>
      <p:bldP spid="39" grpId="0" build="p">
        <p:tmplLst>
          <p:tmpl lvl="1">
            <p:tnLst>
              <p:par>
                <p:cTn presetID="14" presetClass="entr" presetSubtype="10" fill="hold" nodeType="withEffect">
                  <p:stCondLst>
                    <p:cond delay="250"/>
                  </p:stCondLst>
                  <p:childTnLst>
                    <p:set>
                      <p:cBhvr>
                        <p:cTn dur="1" fill="hold">
                          <p:stCondLst>
                            <p:cond delay="0"/>
                          </p:stCondLst>
                        </p:cTn>
                        <p:tgtEl>
                          <p:spTgt spid="39"/>
                        </p:tgtEl>
                        <p:attrNameLst>
                          <p:attrName>style.visibility</p:attrName>
                        </p:attrNameLst>
                      </p:cBhvr>
                      <p:to>
                        <p:strVal val="visible"/>
                      </p:to>
                    </p:set>
                    <p:animEffect transition="in" filter="randombar(horizontal)">
                      <p:cBhvr>
                        <p:cTn dur="500"/>
                        <p:tgtEl>
                          <p:spTgt spid="39"/>
                        </p:tgtEl>
                      </p:cBhvr>
                    </p:animEffect>
                  </p:childTnLst>
                </p:cTn>
              </p:par>
            </p:tnLst>
          </p:tmpl>
        </p:tmplLst>
      </p:bldP>
      <p:bldP spid="40" grpId="0" build="p">
        <p:tmplLst>
          <p:tmpl lvl="1">
            <p:tnLst>
              <p:par>
                <p:cTn presetID="14" presetClass="entr" presetSubtype="1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randombar(horizontal)">
                      <p:cBhvr>
                        <p:cTn dur="500"/>
                        <p:tgtEl>
                          <p:spTgt spid="40"/>
                        </p:tgtEl>
                      </p:cBhvr>
                    </p:animEffect>
                  </p:childTnLst>
                </p:cTn>
              </p:par>
            </p:tnLst>
          </p:tmpl>
        </p:tmplLst>
      </p:bldP>
      <p:bldP spid="41" grpId="0" build="p">
        <p:tmplLst>
          <p:tmpl lvl="1">
            <p:tnLst>
              <p:par>
                <p:cTn presetID="14" presetClass="entr" presetSubtype="10" fill="hold" nodeType="withEffect">
                  <p:stCondLst>
                    <p:cond delay="250"/>
                  </p:stCondLst>
                  <p:childTnLst>
                    <p:set>
                      <p:cBhvr>
                        <p:cTn dur="1" fill="hold">
                          <p:stCondLst>
                            <p:cond delay="0"/>
                          </p:stCondLst>
                        </p:cTn>
                        <p:tgtEl>
                          <p:spTgt spid="41"/>
                        </p:tgtEl>
                        <p:attrNameLst>
                          <p:attrName>style.visibility</p:attrName>
                        </p:attrNameLst>
                      </p:cBhvr>
                      <p:to>
                        <p:strVal val="visible"/>
                      </p:to>
                    </p:set>
                    <p:animEffect transition="in" filter="randombar(horizontal)">
                      <p:cBhvr>
                        <p:cTn dur="500"/>
                        <p:tgtEl>
                          <p:spTgt spid="41"/>
                        </p:tgtEl>
                      </p:cBhvr>
                    </p:animEffect>
                  </p:childTnLst>
                </p:cTn>
              </p:par>
            </p:tnLst>
          </p:tmpl>
        </p:tmplLst>
      </p:bldP>
      <p:bldP spid="42" grpId="0" build="p">
        <p:tmplLst>
          <p:tmpl lvl="1">
            <p:tnLst>
              <p:par>
                <p:cTn presetID="14" presetClass="entr" presetSubtype="10" fill="hold" nodeType="withEffect">
                  <p:stCondLst>
                    <p:cond delay="750"/>
                  </p:stCondLst>
                  <p:childTnLst>
                    <p:set>
                      <p:cBhvr>
                        <p:cTn dur="1" fill="hold">
                          <p:stCondLst>
                            <p:cond delay="0"/>
                          </p:stCondLst>
                        </p:cTn>
                        <p:tgtEl>
                          <p:spTgt spid="42"/>
                        </p:tgtEl>
                        <p:attrNameLst>
                          <p:attrName>style.visibility</p:attrName>
                        </p:attrNameLst>
                      </p:cBhvr>
                      <p:to>
                        <p:strVal val="visible"/>
                      </p:to>
                    </p:set>
                    <p:animEffect transition="in" filter="randombar(horizontal)">
                      <p:cBhvr>
                        <p:cTn dur="500"/>
                        <p:tgtEl>
                          <p:spTgt spid="42"/>
                        </p:tgtEl>
                      </p:cBhvr>
                    </p:animEffect>
                  </p:childTnLst>
                </p:cTn>
              </p:par>
            </p:tnLst>
          </p:tmpl>
        </p:tmplLst>
      </p:bldP>
      <p:bldP spid="43" grpId="0" build="p">
        <p:tmplLst>
          <p:tmpl lvl="1">
            <p:tnLst>
              <p:par>
                <p:cTn presetID="14" presetClass="entr" presetSubtype="10" fill="hold" nodeType="withEffect">
                  <p:stCondLst>
                    <p:cond delay="1000"/>
                  </p:stCondLst>
                  <p:childTnLst>
                    <p:set>
                      <p:cBhvr>
                        <p:cTn dur="1" fill="hold">
                          <p:stCondLst>
                            <p:cond delay="0"/>
                          </p:stCondLst>
                        </p:cTn>
                        <p:tgtEl>
                          <p:spTgt spid="43"/>
                        </p:tgtEl>
                        <p:attrNameLst>
                          <p:attrName>style.visibility</p:attrName>
                        </p:attrNameLst>
                      </p:cBhvr>
                      <p:to>
                        <p:strVal val="visible"/>
                      </p:to>
                    </p:set>
                    <p:animEffect transition="in" filter="randombar(horizontal)">
                      <p:cBhvr>
                        <p:cTn dur="500"/>
                        <p:tgtEl>
                          <p:spTgt spid="43"/>
                        </p:tgtEl>
                      </p:cBhvr>
                    </p:animEffect>
                  </p:childTnLst>
                </p:cTn>
              </p:par>
            </p:tnLst>
          </p:tmpl>
        </p:tmplLst>
      </p:bldP>
      <p:bldP spid="44" grpId="0" build="p">
        <p:tmplLst>
          <p:tmpl lvl="1">
            <p:tnLst>
              <p:par>
                <p:cTn presetID="14" presetClass="entr" presetSubtype="10" fill="hold" nodeType="withEffect">
                  <p:stCondLst>
                    <p:cond delay="50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50" grpId="0" build="p">
        <p:tmplLst>
          <p:tmpl lvl="1">
            <p:tnLst>
              <p:par>
                <p:cTn presetID="14" presetClass="entr" presetSubtype="10" fill="hold" nodeType="withEffect">
                  <p:stCondLst>
                    <p:cond delay="125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History - Star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cxnSp>
        <p:nvCxnSpPr>
          <p:cNvPr id="7" name="直線コネクタ 6"/>
          <p:cNvCxnSpPr>
            <a:stCxn id="5" idx="7"/>
            <a:endCxn id="8" idx="0"/>
          </p:cNvCxnSpPr>
          <p:nvPr userDrawn="1"/>
        </p:nvCxnSpPr>
        <p:spPr>
          <a:xfrm>
            <a:off x="9144001" y="2890044"/>
            <a:ext cx="0" cy="1186994"/>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5" name="涙形 4"/>
          <p:cNvSpPr/>
          <p:nvPr userDrawn="1"/>
        </p:nvSpPr>
        <p:spPr>
          <a:xfrm rot="8100000">
            <a:off x="8836980" y="2148831"/>
            <a:ext cx="614041" cy="614041"/>
          </a:xfrm>
          <a:prstGeom prst="teardrop">
            <a:avLst/>
          </a:prstGeom>
          <a:solidFill>
            <a:schemeClr val="tx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プレースホルダー 12"/>
          <p:cNvSpPr>
            <a:spLocks noGrp="1"/>
          </p:cNvSpPr>
          <p:nvPr>
            <p:ph type="body" sz="quarter" idx="12" hasCustomPrompt="1"/>
          </p:nvPr>
        </p:nvSpPr>
        <p:spPr>
          <a:xfrm>
            <a:off x="2399958" y="4837415"/>
            <a:ext cx="4608971" cy="1479012"/>
          </a:xfrm>
        </p:spPr>
        <p:txBody>
          <a:bodyPr>
            <a:normAutofit/>
          </a:bodyPr>
          <a:lstStyle>
            <a:lvl1pPr algn="r">
              <a:spcBef>
                <a:spcPts val="0"/>
              </a:spcBef>
              <a:defRPr sz="1800" baseline="0"/>
            </a:lvl1pPr>
          </a:lstStyle>
          <a:p>
            <a:pPr lvl="0"/>
            <a:r>
              <a:rPr kumimoji="1" lang="en-US" altLang="ja-JP" dirty="0"/>
              <a:t>Text goes here</a:t>
            </a:r>
            <a:endParaRPr kumimoji="1" lang="ja-JP" altLang="en-US" dirty="0"/>
          </a:p>
        </p:txBody>
      </p:sp>
      <p:sp>
        <p:nvSpPr>
          <p:cNvPr id="20" name="テキスト プレースホルダー 12"/>
          <p:cNvSpPr>
            <a:spLocks noGrp="1"/>
          </p:cNvSpPr>
          <p:nvPr>
            <p:ph type="body" sz="quarter" idx="14" hasCustomPrompt="1"/>
          </p:nvPr>
        </p:nvSpPr>
        <p:spPr>
          <a:xfrm>
            <a:off x="2399958" y="3896219"/>
            <a:ext cx="4608971"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1" name="正方形/長方形 20"/>
          <p:cNvSpPr/>
          <p:nvPr userDrawn="1"/>
        </p:nvSpPr>
        <p:spPr>
          <a:xfrm>
            <a:off x="5076526" y="461325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cxnSp>
        <p:nvCxnSpPr>
          <p:cNvPr id="22" name="直線コネクタ 21"/>
          <p:cNvCxnSpPr>
            <a:stCxn id="8" idx="4"/>
            <a:endCxn id="24" idx="0"/>
          </p:cNvCxnSpPr>
          <p:nvPr userDrawn="1"/>
        </p:nvCxnSpPr>
        <p:spPr>
          <a:xfrm>
            <a:off x="9144001" y="4462435"/>
            <a:ext cx="0" cy="1471236"/>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a:stCxn id="28" idx="1"/>
            <a:endCxn id="24" idx="6"/>
          </p:cNvCxnSpPr>
          <p:nvPr userDrawn="1"/>
        </p:nvCxnSpPr>
        <p:spPr>
          <a:xfrm flipH="1">
            <a:off x="9336699" y="6126367"/>
            <a:ext cx="629766" cy="3"/>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27" name="円/楕円 4"/>
          <p:cNvSpPr/>
          <p:nvPr userDrawn="1"/>
        </p:nvSpPr>
        <p:spPr>
          <a:xfrm>
            <a:off x="9986477" y="5557295"/>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プレースホルダー 12"/>
          <p:cNvSpPr>
            <a:spLocks noGrp="1"/>
          </p:cNvSpPr>
          <p:nvPr>
            <p:ph type="body" sz="quarter" idx="15" hasCustomPrompt="1"/>
          </p:nvPr>
        </p:nvSpPr>
        <p:spPr>
          <a:xfrm>
            <a:off x="9966465" y="5752851"/>
            <a:ext cx="1176539" cy="747032"/>
          </a:xfrm>
        </p:spPr>
        <p:txBody>
          <a:bodyPr anchor="ctr">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37" name="テキスト プレースホルダー 12"/>
          <p:cNvSpPr>
            <a:spLocks noGrp="1"/>
          </p:cNvSpPr>
          <p:nvPr>
            <p:ph type="body" sz="quarter" idx="16" hasCustomPrompt="1"/>
          </p:nvPr>
        </p:nvSpPr>
        <p:spPr>
          <a:xfrm>
            <a:off x="11275193" y="6694047"/>
            <a:ext cx="4608971" cy="1479012"/>
          </a:xfrm>
        </p:spPr>
        <p:txBody>
          <a:bodyPr>
            <a:normAutofit/>
          </a:bodyPr>
          <a:lstStyle>
            <a:lvl1pPr algn="l">
              <a:spcBef>
                <a:spcPts val="0"/>
              </a:spcBef>
              <a:defRPr sz="18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7" hasCustomPrompt="1"/>
          </p:nvPr>
        </p:nvSpPr>
        <p:spPr>
          <a:xfrm>
            <a:off x="11275193" y="5752851"/>
            <a:ext cx="4608971"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9" name="正方形/長方形 38"/>
          <p:cNvSpPr/>
          <p:nvPr userDrawn="1"/>
        </p:nvSpPr>
        <p:spPr>
          <a:xfrm>
            <a:off x="11379697" y="6469891"/>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43" name="テキスト プレースホルダー 12"/>
          <p:cNvSpPr>
            <a:spLocks noGrp="1"/>
          </p:cNvSpPr>
          <p:nvPr>
            <p:ph type="body" sz="quarter" idx="19" hasCustomPrompt="1"/>
          </p:nvPr>
        </p:nvSpPr>
        <p:spPr>
          <a:xfrm>
            <a:off x="2399958" y="8496780"/>
            <a:ext cx="4608971" cy="1479012"/>
          </a:xfrm>
        </p:spPr>
        <p:txBody>
          <a:bodyPr>
            <a:normAutofit/>
          </a:bodyPr>
          <a:lstStyle>
            <a:lvl1pPr algn="r">
              <a:spcBef>
                <a:spcPts val="0"/>
              </a:spcBef>
              <a:defRPr sz="1800" baseline="0"/>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20" hasCustomPrompt="1"/>
          </p:nvPr>
        </p:nvSpPr>
        <p:spPr>
          <a:xfrm>
            <a:off x="2399958" y="7555584"/>
            <a:ext cx="4608971"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5" name="正方形/長方形 44"/>
          <p:cNvSpPr/>
          <p:nvPr userDrawn="1"/>
        </p:nvSpPr>
        <p:spPr>
          <a:xfrm>
            <a:off x="5076526" y="8272624"/>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cxnSp>
        <p:nvCxnSpPr>
          <p:cNvPr id="46" name="直線コネクタ 45"/>
          <p:cNvCxnSpPr>
            <a:stCxn id="24" idx="4"/>
            <a:endCxn id="40" idx="0"/>
          </p:cNvCxnSpPr>
          <p:nvPr userDrawn="1"/>
        </p:nvCxnSpPr>
        <p:spPr>
          <a:xfrm>
            <a:off x="9144001" y="6319068"/>
            <a:ext cx="0" cy="1415942"/>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10" name="直線コネクタ 9"/>
          <p:cNvCxnSpPr>
            <a:stCxn id="8" idx="2"/>
            <a:endCxn id="13" idx="3"/>
          </p:cNvCxnSpPr>
          <p:nvPr userDrawn="1"/>
        </p:nvCxnSpPr>
        <p:spPr>
          <a:xfrm flipH="1" flipV="1">
            <a:off x="8335845" y="4269736"/>
            <a:ext cx="615457" cy="1"/>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3" name="円/楕円 4"/>
          <p:cNvSpPr/>
          <p:nvPr userDrawn="1"/>
        </p:nvSpPr>
        <p:spPr>
          <a:xfrm>
            <a:off x="7199330" y="3700663"/>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プレースホルダー 12"/>
          <p:cNvSpPr>
            <a:spLocks noGrp="1"/>
          </p:cNvSpPr>
          <p:nvPr>
            <p:ph type="body" sz="quarter" idx="13" hasCustomPrompt="1"/>
          </p:nvPr>
        </p:nvSpPr>
        <p:spPr>
          <a:xfrm>
            <a:off x="7179318" y="3896219"/>
            <a:ext cx="1176539" cy="747032"/>
          </a:xfrm>
        </p:spPr>
        <p:txBody>
          <a:bodyPr anchor="ctr">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cxnSp>
        <p:nvCxnSpPr>
          <p:cNvPr id="41" name="直線コネクタ 40"/>
          <p:cNvCxnSpPr>
            <a:stCxn id="40" idx="2"/>
            <a:endCxn id="49" idx="3"/>
          </p:cNvCxnSpPr>
          <p:nvPr userDrawn="1"/>
        </p:nvCxnSpPr>
        <p:spPr>
          <a:xfrm flipH="1" flipV="1">
            <a:off x="8335845" y="7927708"/>
            <a:ext cx="615457" cy="1"/>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54" name="直線コネクタ 53"/>
          <p:cNvCxnSpPr>
            <a:stCxn id="40" idx="4"/>
          </p:cNvCxnSpPr>
          <p:nvPr userDrawn="1"/>
        </p:nvCxnSpPr>
        <p:spPr>
          <a:xfrm>
            <a:off x="9144001" y="8120407"/>
            <a:ext cx="0" cy="2165006"/>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49" name="円/楕円 4"/>
          <p:cNvSpPr/>
          <p:nvPr userDrawn="1"/>
        </p:nvSpPr>
        <p:spPr>
          <a:xfrm>
            <a:off x="7199330" y="7358635"/>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プレースホルダー 12"/>
          <p:cNvSpPr>
            <a:spLocks noGrp="1"/>
          </p:cNvSpPr>
          <p:nvPr>
            <p:ph type="body" sz="quarter" idx="18" hasCustomPrompt="1"/>
          </p:nvPr>
        </p:nvSpPr>
        <p:spPr>
          <a:xfrm>
            <a:off x="7179318" y="7555584"/>
            <a:ext cx="1176539" cy="747032"/>
          </a:xfrm>
        </p:spPr>
        <p:txBody>
          <a:bodyPr anchor="ctr">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8" name="楕円 7"/>
          <p:cNvSpPr/>
          <p:nvPr userDrawn="1"/>
        </p:nvSpPr>
        <p:spPr>
          <a:xfrm>
            <a:off x="8951302" y="4077038"/>
            <a:ext cx="385397" cy="385397"/>
          </a:xfrm>
          <a:prstGeom prst="ellipse">
            <a:avLst/>
          </a:prstGeom>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楕円 23"/>
          <p:cNvSpPr/>
          <p:nvPr userDrawn="1"/>
        </p:nvSpPr>
        <p:spPr>
          <a:xfrm>
            <a:off x="8951302" y="5933671"/>
            <a:ext cx="385397" cy="385397"/>
          </a:xfrm>
          <a:prstGeom prst="ellipse">
            <a:avLst/>
          </a:prstGeom>
          <a:solidFill>
            <a:schemeClr val="accent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楕円 39"/>
          <p:cNvSpPr/>
          <p:nvPr userDrawn="1"/>
        </p:nvSpPr>
        <p:spPr>
          <a:xfrm>
            <a:off x="8951302" y="7735010"/>
            <a:ext cx="385397" cy="385397"/>
          </a:xfrm>
          <a:prstGeom prst="ellipse">
            <a:avLst/>
          </a:prstGeom>
          <a:solidFill>
            <a:schemeClr val="accent3"/>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1" name="Objeto 30"/>
          <p:cNvGraphicFramePr>
            <a:graphicFrameLocks noChangeAspect="1"/>
          </p:cNvGraphicFramePr>
          <p:nvPr userDrawn="1">
            <p:extLst>
              <p:ext uri="{D42A27DB-BD31-4B8C-83A1-F6EECF244321}">
                <p14:modId xmlns:p14="http://schemas.microsoft.com/office/powerpoint/2010/main" val="3115177829"/>
              </p:ext>
            </p:extLst>
          </p:nvPr>
        </p:nvGraphicFramePr>
        <p:xfrm>
          <a:off x="9369792" y="3759634"/>
          <a:ext cx="8627358" cy="1645047"/>
        </p:xfrm>
        <a:graphic>
          <a:graphicData uri="http://schemas.openxmlformats.org/presentationml/2006/ole">
            <mc:AlternateContent xmlns:mc="http://schemas.openxmlformats.org/markup-compatibility/2006">
              <mc:Choice xmlns:v="urn:schemas-microsoft-com:vml" Requires="v">
                <p:oleObj spid="_x0000_s13399" name="Equation" r:id="rId3" imgW="4508500" imgH="863600" progId="Equation.DSMT4">
                  <p:embed/>
                </p:oleObj>
              </mc:Choice>
              <mc:Fallback>
                <p:oleObj name="Equation" r:id="rId3" imgW="4508500" imgH="863600" progId="Equation.DSMT4">
                  <p:embed/>
                  <p:pic>
                    <p:nvPicPr>
                      <p:cNvPr id="9" name="Objeto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69792" y="3759634"/>
                        <a:ext cx="8627358" cy="1645047"/>
                      </a:xfrm>
                      <a:prstGeom prst="rect">
                        <a:avLst/>
                      </a:prstGeom>
                      <a:noFill/>
                    </p:spPr>
                  </p:pic>
                </p:oleObj>
              </mc:Fallback>
            </mc:AlternateContent>
          </a:graphicData>
        </a:graphic>
      </p:graphicFrame>
      <p:graphicFrame>
        <p:nvGraphicFramePr>
          <p:cNvPr id="32" name="Objeto 31"/>
          <p:cNvGraphicFramePr>
            <a:graphicFrameLocks noChangeAspect="1"/>
          </p:cNvGraphicFramePr>
          <p:nvPr userDrawn="1">
            <p:extLst>
              <p:ext uri="{D42A27DB-BD31-4B8C-83A1-F6EECF244321}">
                <p14:modId xmlns:p14="http://schemas.microsoft.com/office/powerpoint/2010/main" val="154828024"/>
              </p:ext>
            </p:extLst>
          </p:nvPr>
        </p:nvGraphicFramePr>
        <p:xfrm>
          <a:off x="215853" y="2081339"/>
          <a:ext cx="4119484" cy="1685244"/>
        </p:xfrm>
        <a:graphic>
          <a:graphicData uri="http://schemas.openxmlformats.org/presentationml/2006/ole">
            <mc:AlternateContent xmlns:mc="http://schemas.openxmlformats.org/markup-compatibility/2006">
              <mc:Choice xmlns:v="urn:schemas-microsoft-com:vml" Requires="v">
                <p:oleObj spid="_x0000_s13400" name="Equation" r:id="rId5" imgW="1689100" imgH="685800" progId="Equation.DSMT4">
                  <p:embed/>
                </p:oleObj>
              </mc:Choice>
              <mc:Fallback>
                <p:oleObj name="Equation" r:id="rId5" imgW="1689100" imgH="685800" progId="Equation.DSMT4">
                  <p:embed/>
                  <p:pic>
                    <p:nvPicPr>
                      <p:cNvPr id="20" name="Objeto 1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5853" y="2081339"/>
                        <a:ext cx="4119484" cy="1685244"/>
                      </a:xfrm>
                      <a:prstGeom prst="rect">
                        <a:avLst/>
                      </a:prstGeom>
                      <a:noFill/>
                    </p:spPr>
                  </p:pic>
                </p:oleObj>
              </mc:Fallback>
            </mc:AlternateContent>
          </a:graphicData>
        </a:graphic>
      </p:graphicFrame>
      <p:graphicFrame>
        <p:nvGraphicFramePr>
          <p:cNvPr id="33" name="Objeto 32"/>
          <p:cNvGraphicFramePr>
            <a:graphicFrameLocks noChangeAspect="1"/>
          </p:cNvGraphicFramePr>
          <p:nvPr userDrawn="1">
            <p:extLst>
              <p:ext uri="{D42A27DB-BD31-4B8C-83A1-F6EECF244321}">
                <p14:modId xmlns:p14="http://schemas.microsoft.com/office/powerpoint/2010/main" val="1181955698"/>
              </p:ext>
            </p:extLst>
          </p:nvPr>
        </p:nvGraphicFramePr>
        <p:xfrm>
          <a:off x="4659388" y="2081340"/>
          <a:ext cx="4118999" cy="1666112"/>
        </p:xfrm>
        <a:graphic>
          <a:graphicData uri="http://schemas.openxmlformats.org/presentationml/2006/ole">
            <mc:AlternateContent xmlns:mc="http://schemas.openxmlformats.org/markup-compatibility/2006">
              <mc:Choice xmlns:v="urn:schemas-microsoft-com:vml" Requires="v">
                <p:oleObj spid="_x0000_s13401" name="Equation" r:id="rId7" imgW="1701800" imgH="685800" progId="Equation.DSMT4">
                  <p:embed/>
                </p:oleObj>
              </mc:Choice>
              <mc:Fallback>
                <p:oleObj name="Equation" r:id="rId7" imgW="1701800" imgH="685800" progId="Equation.DSMT4">
                  <p:embed/>
                  <p:pic>
                    <p:nvPicPr>
                      <p:cNvPr id="21" name="Objeto 2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59388" y="2081340"/>
                        <a:ext cx="4118999" cy="1666112"/>
                      </a:xfrm>
                      <a:prstGeom prst="rect">
                        <a:avLst/>
                      </a:prstGeom>
                      <a:noFill/>
                    </p:spPr>
                  </p:pic>
                </p:oleObj>
              </mc:Fallback>
            </mc:AlternateContent>
          </a:graphicData>
        </a:graphic>
      </p:graphicFrame>
      <p:sp>
        <p:nvSpPr>
          <p:cNvPr id="3" name="Rectangle 9"/>
          <p:cNvSpPr>
            <a:spLocks noChangeArrowheads="1"/>
          </p:cNvSpPr>
          <p:nvPr userDrawn="1"/>
        </p:nvSpPr>
        <p:spPr bwMode="auto">
          <a:xfrm>
            <a:off x="11683596" y="888984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6" name="Objeto 5"/>
          <p:cNvGraphicFramePr>
            <a:graphicFrameLocks noChangeAspect="1"/>
          </p:cNvGraphicFramePr>
          <p:nvPr userDrawn="1">
            <p:extLst>
              <p:ext uri="{D42A27DB-BD31-4B8C-83A1-F6EECF244321}">
                <p14:modId xmlns:p14="http://schemas.microsoft.com/office/powerpoint/2010/main" val="1753980817"/>
              </p:ext>
            </p:extLst>
          </p:nvPr>
        </p:nvGraphicFramePr>
        <p:xfrm>
          <a:off x="11396902" y="8332287"/>
          <a:ext cx="4353637" cy="1224460"/>
        </p:xfrm>
        <a:graphic>
          <a:graphicData uri="http://schemas.openxmlformats.org/presentationml/2006/ole">
            <mc:AlternateContent xmlns:mc="http://schemas.openxmlformats.org/markup-compatibility/2006">
              <mc:Choice xmlns:v="urn:schemas-microsoft-com:vml" Requires="v">
                <p:oleObj spid="_x0000_s13402" name="Equation" r:id="rId9" imgW="1524000" imgH="431800" progId="Equation.DSMT4">
                  <p:embed/>
                </p:oleObj>
              </mc:Choice>
              <mc:Fallback>
                <p:oleObj name="Equation" r:id="rId9" imgW="1524000" imgH="431800" progId="Equation.DSMT4">
                  <p:embed/>
                  <p:pic>
                    <p:nvPicPr>
                      <p:cNvPr id="0" name="Object 8"/>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396902" y="8332287"/>
                        <a:ext cx="4353637" cy="1224460"/>
                      </a:xfrm>
                      <a:prstGeom prst="rect">
                        <a:avLst/>
                      </a:prstGeom>
                      <a:noFill/>
                    </p:spPr>
                  </p:pic>
                </p:oleObj>
              </mc:Fallback>
            </mc:AlternateContent>
          </a:graphicData>
        </a:graphic>
      </p:graphicFrame>
      <p:graphicFrame>
        <p:nvGraphicFramePr>
          <p:cNvPr id="47" name="Objeto 46"/>
          <p:cNvGraphicFramePr>
            <a:graphicFrameLocks noChangeAspect="1"/>
          </p:cNvGraphicFramePr>
          <p:nvPr userDrawn="1">
            <p:extLst>
              <p:ext uri="{D42A27DB-BD31-4B8C-83A1-F6EECF244321}">
                <p14:modId xmlns:p14="http://schemas.microsoft.com/office/powerpoint/2010/main" val="3713343770"/>
              </p:ext>
            </p:extLst>
          </p:nvPr>
        </p:nvGraphicFramePr>
        <p:xfrm>
          <a:off x="543087" y="6719903"/>
          <a:ext cx="2725893" cy="1260359"/>
        </p:xfrm>
        <a:graphic>
          <a:graphicData uri="http://schemas.openxmlformats.org/presentationml/2006/ole">
            <mc:AlternateContent xmlns:mc="http://schemas.openxmlformats.org/markup-compatibility/2006">
              <mc:Choice xmlns:v="urn:schemas-microsoft-com:vml" Requires="v">
                <p:oleObj spid="_x0000_s13403" name="Equation" r:id="rId11" imgW="888614" imgH="406224" progId="Equation.DSMT4">
                  <p:embed/>
                </p:oleObj>
              </mc:Choice>
              <mc:Fallback>
                <p:oleObj name="Equation" r:id="rId11" imgW="888614" imgH="406224" progId="Equation.DSMT4">
                  <p:embed/>
                  <p:pic>
                    <p:nvPicPr>
                      <p:cNvPr id="15" name="Objeto 1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43087" y="6719903"/>
                        <a:ext cx="2725893" cy="1260359"/>
                      </a:xfrm>
                      <a:prstGeom prst="rect">
                        <a:avLst/>
                      </a:prstGeom>
                      <a:noFill/>
                    </p:spPr>
                  </p:pic>
                </p:oleObj>
              </mc:Fallback>
            </mc:AlternateContent>
          </a:graphicData>
        </a:graphic>
      </p:graphicFrame>
      <p:sp>
        <p:nvSpPr>
          <p:cNvPr id="9" name="Rectangle 26"/>
          <p:cNvSpPr>
            <a:spLocks noChangeArrowheads="1"/>
          </p:cNvSpPr>
          <p:nvPr userDrawn="1"/>
        </p:nvSpPr>
        <p:spPr bwMode="auto">
          <a:xfrm>
            <a:off x="321422" y="8085653"/>
            <a:ext cx="3614135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graphicFrame>
        <p:nvGraphicFramePr>
          <p:cNvPr id="11" name="Objeto 10"/>
          <p:cNvGraphicFramePr>
            <a:graphicFrameLocks noChangeAspect="1"/>
          </p:cNvGraphicFramePr>
          <p:nvPr userDrawn="1">
            <p:extLst>
              <p:ext uri="{D42A27DB-BD31-4B8C-83A1-F6EECF244321}">
                <p14:modId xmlns:p14="http://schemas.microsoft.com/office/powerpoint/2010/main" val="2391773304"/>
              </p:ext>
            </p:extLst>
          </p:nvPr>
        </p:nvGraphicFramePr>
        <p:xfrm>
          <a:off x="687182" y="8085653"/>
          <a:ext cx="2165785" cy="1890140"/>
        </p:xfrm>
        <a:graphic>
          <a:graphicData uri="http://schemas.openxmlformats.org/presentationml/2006/ole">
            <mc:AlternateContent xmlns:mc="http://schemas.openxmlformats.org/markup-compatibility/2006">
              <mc:Choice xmlns:v="urn:schemas-microsoft-com:vml" Requires="v">
                <p:oleObj spid="_x0000_s13404" name="Equation" r:id="rId13" imgW="1054100" imgH="914400" progId="Equation.DSMT4">
                  <p:embed/>
                </p:oleObj>
              </mc:Choice>
              <mc:Fallback>
                <p:oleObj name="Equation" r:id="rId13" imgW="1054100" imgH="914400" progId="Equation.DSMT4">
                  <p:embed/>
                  <p:pic>
                    <p:nvPicPr>
                      <p:cNvPr id="0" name="Object 2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87182" y="8085653"/>
                        <a:ext cx="2165785" cy="1890140"/>
                      </a:xfrm>
                      <a:prstGeom prst="rect">
                        <a:avLst/>
                      </a:prstGeom>
                      <a:noFill/>
                    </p:spPr>
                  </p:pic>
                </p:oleObj>
              </mc:Fallback>
            </mc:AlternateContent>
          </a:graphicData>
        </a:graphic>
      </p:graphicFrame>
    </p:spTree>
    <p:extLst>
      <p:ext uri="{BB962C8B-B14F-4D97-AF65-F5344CB8AC3E}">
        <p14:creationId xmlns:p14="http://schemas.microsoft.com/office/powerpoint/2010/main" val="3719947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decel="10000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0-#ppt_h/2"/>
                                          </p:val>
                                        </p:tav>
                                        <p:tav tm="100000">
                                          <p:val>
                                            <p:strVal val="#ppt_y"/>
                                          </p:val>
                                        </p:tav>
                                      </p:tavLst>
                                    </p:anim>
                                  </p:childTnLst>
                                </p:cTn>
                              </p:par>
                            </p:childTnLst>
                          </p:cTn>
                        </p:par>
                        <p:par>
                          <p:cTn id="9" fill="hold">
                            <p:stCondLst>
                              <p:cond delay="750"/>
                            </p:stCondLst>
                            <p:childTnLst>
                              <p:par>
                                <p:cTn id="10" presetID="22" presetClass="entr" presetSubtype="1"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750"/>
                            </p:stCondLst>
                            <p:childTnLst>
                              <p:par>
                                <p:cTn id="18" presetID="22" presetClass="entr" presetSubtype="2"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right)">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right)">
                                      <p:cBhvr>
                                        <p:cTn id="25" dur="500"/>
                                        <p:tgtEl>
                                          <p:spTgt spid="13"/>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right)">
                                      <p:cBhvr>
                                        <p:cTn id="28" dur="500"/>
                                        <p:tgtEl>
                                          <p:spTgt spid="17">
                                            <p:txEl>
                                              <p:pRg st="0" end="0"/>
                                            </p:txEl>
                                          </p:spTgt>
                                        </p:tgtEl>
                                      </p:cBhvr>
                                    </p:animEffect>
                                  </p:childTnLst>
                                </p:cTn>
                              </p:par>
                            </p:childTnLst>
                          </p:cTn>
                        </p:par>
                        <p:par>
                          <p:cTn id="29" fill="hold">
                            <p:stCondLst>
                              <p:cond delay="500"/>
                            </p:stCondLst>
                            <p:childTnLst>
                              <p:par>
                                <p:cTn id="30" presetID="2" presetClass="entr" presetSubtype="8" decel="100000" fill="hold" grpId="0" nodeType="afterEffect">
                                  <p:stCondLst>
                                    <p:cond delay="0"/>
                                  </p:stCondLst>
                                  <p:childTnLst>
                                    <p:set>
                                      <p:cBhvr>
                                        <p:cTn id="31" dur="1" fill="hold">
                                          <p:stCondLst>
                                            <p:cond delay="0"/>
                                          </p:stCondLst>
                                        </p:cTn>
                                        <p:tgtEl>
                                          <p:spTgt spid="20">
                                            <p:txEl>
                                              <p:pRg st="0" end="0"/>
                                            </p:txEl>
                                          </p:spTgt>
                                        </p:tgtEl>
                                        <p:attrNameLst>
                                          <p:attrName>style.visibility</p:attrName>
                                        </p:attrNameLst>
                                      </p:cBhvr>
                                      <p:to>
                                        <p:strVal val="visible"/>
                                      </p:to>
                                    </p:set>
                                    <p:anim calcmode="lin" valueType="num">
                                      <p:cBhvr additive="base">
                                        <p:cTn id="32"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3" dur="500" fill="hold"/>
                                        <p:tgtEl>
                                          <p:spTgt spid="20">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4" decel="100000"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 calcmode="lin" valueType="num">
                                      <p:cBhvr additive="base">
                                        <p:cTn id="36" dur="500" fill="hold"/>
                                        <p:tgtEl>
                                          <p:spTgt spid="21"/>
                                        </p:tgtEl>
                                        <p:attrNameLst>
                                          <p:attrName>ppt_x</p:attrName>
                                        </p:attrNameLst>
                                      </p:cBhvr>
                                      <p:tavLst>
                                        <p:tav tm="0">
                                          <p:val>
                                            <p:strVal val="#ppt_x"/>
                                          </p:val>
                                        </p:tav>
                                        <p:tav tm="100000">
                                          <p:val>
                                            <p:strVal val="#ppt_x"/>
                                          </p:val>
                                        </p:tav>
                                      </p:tavLst>
                                    </p:anim>
                                    <p:anim calcmode="lin" valueType="num">
                                      <p:cBhvr additive="base">
                                        <p:cTn id="37" dur="500" fill="hold"/>
                                        <p:tgtEl>
                                          <p:spTgt spid="21"/>
                                        </p:tgtEl>
                                        <p:attrNameLst>
                                          <p:attrName>ppt_y</p:attrName>
                                        </p:attrNameLst>
                                      </p:cBhvr>
                                      <p:tavLst>
                                        <p:tav tm="0">
                                          <p:val>
                                            <p:strVal val="1+#ppt_h/2"/>
                                          </p:val>
                                        </p:tav>
                                        <p:tav tm="100000">
                                          <p:val>
                                            <p:strVal val="#ppt_y"/>
                                          </p:val>
                                        </p:tav>
                                      </p:tavLst>
                                    </p:anim>
                                  </p:childTnLst>
                                </p:cTn>
                              </p:par>
                            </p:childTnLst>
                          </p:cTn>
                        </p:par>
                        <p:par>
                          <p:cTn id="38" fill="hold">
                            <p:stCondLst>
                              <p:cond delay="1000"/>
                            </p:stCondLst>
                            <p:childTnLst>
                              <p:par>
                                <p:cTn id="39" presetID="22" presetClass="entr" presetSubtype="2" fill="hold" grpId="0" nodeType="afterEffect">
                                  <p:stCondLst>
                                    <p:cond delay="0"/>
                                  </p:stCondLst>
                                  <p:childTnLst>
                                    <p:set>
                                      <p:cBhvr>
                                        <p:cTn id="40" dur="1" fill="hold">
                                          <p:stCondLst>
                                            <p:cond delay="0"/>
                                          </p:stCondLst>
                                        </p:cTn>
                                        <p:tgtEl>
                                          <p:spTgt spid="19">
                                            <p:txEl>
                                              <p:pRg st="0" end="0"/>
                                            </p:txEl>
                                          </p:spTgt>
                                        </p:tgtEl>
                                        <p:attrNameLst>
                                          <p:attrName>style.visibility</p:attrName>
                                        </p:attrNameLst>
                                      </p:cBhvr>
                                      <p:to>
                                        <p:strVal val="visible"/>
                                      </p:to>
                                    </p:set>
                                    <p:animEffect transition="in" filter="wipe(right)">
                                      <p:cBhvr>
                                        <p:cTn id="41" dur="500"/>
                                        <p:tgtEl>
                                          <p:spTgt spid="19">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1000"/>
                                        <p:tgtEl>
                                          <p:spTgt spid="33"/>
                                        </p:tgtEl>
                                      </p:cBhvr>
                                    </p:animEffect>
                                    <p:anim calcmode="lin" valueType="num">
                                      <p:cBhvr>
                                        <p:cTn id="47" dur="1000" fill="hold"/>
                                        <p:tgtEl>
                                          <p:spTgt spid="33"/>
                                        </p:tgtEl>
                                        <p:attrNameLst>
                                          <p:attrName>ppt_x</p:attrName>
                                        </p:attrNameLst>
                                      </p:cBhvr>
                                      <p:tavLst>
                                        <p:tav tm="0">
                                          <p:val>
                                            <p:strVal val="#ppt_x"/>
                                          </p:val>
                                        </p:tav>
                                        <p:tav tm="100000">
                                          <p:val>
                                            <p:strVal val="#ppt_x"/>
                                          </p:val>
                                        </p:tav>
                                      </p:tavLst>
                                    </p:anim>
                                    <p:anim calcmode="lin" valueType="num">
                                      <p:cBhvr>
                                        <p:cTn id="48" dur="1000" fill="hold"/>
                                        <p:tgtEl>
                                          <p:spTgt spid="33"/>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fade">
                                      <p:cBhvr>
                                        <p:cTn id="51" dur="1000"/>
                                        <p:tgtEl>
                                          <p:spTgt spid="32"/>
                                        </p:tgtEl>
                                      </p:cBhvr>
                                    </p:animEffect>
                                    <p:anim calcmode="lin" valueType="num">
                                      <p:cBhvr>
                                        <p:cTn id="52" dur="1000" fill="hold"/>
                                        <p:tgtEl>
                                          <p:spTgt spid="32"/>
                                        </p:tgtEl>
                                        <p:attrNameLst>
                                          <p:attrName>ppt_x</p:attrName>
                                        </p:attrNameLst>
                                      </p:cBhvr>
                                      <p:tavLst>
                                        <p:tav tm="0">
                                          <p:val>
                                            <p:strVal val="#ppt_x"/>
                                          </p:val>
                                        </p:tav>
                                        <p:tav tm="100000">
                                          <p:val>
                                            <p:strVal val="#ppt_x"/>
                                          </p:val>
                                        </p:tav>
                                      </p:tavLst>
                                    </p:anim>
                                    <p:anim calcmode="lin" valueType="num">
                                      <p:cBhvr>
                                        <p:cTn id="53"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nodeType="click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wipe(up)">
                                      <p:cBhvr>
                                        <p:cTn id="58" dur="500"/>
                                        <p:tgtEl>
                                          <p:spTgt spid="22"/>
                                        </p:tgtEl>
                                      </p:cBhvr>
                                    </p:animEffect>
                                  </p:childTnLst>
                                </p:cTn>
                              </p:par>
                            </p:childTnLst>
                          </p:cTn>
                        </p:par>
                        <p:par>
                          <p:cTn id="59" fill="hold">
                            <p:stCondLst>
                              <p:cond delay="500"/>
                            </p:stCondLst>
                            <p:childTnLst>
                              <p:par>
                                <p:cTn id="60" presetID="10" presetClass="entr" presetSubtype="0" fill="hold" grpId="0" nodeType="afterEffect">
                                  <p:stCondLst>
                                    <p:cond delay="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childTnLst>
                          </p:cTn>
                        </p:par>
                        <p:par>
                          <p:cTn id="63" fill="hold">
                            <p:stCondLst>
                              <p:cond delay="1000"/>
                            </p:stCondLst>
                            <p:childTnLst>
                              <p:par>
                                <p:cTn id="64" presetID="22" presetClass="entr" presetSubtype="8" fill="hold" nodeType="after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wipe(left)">
                                      <p:cBhvr>
                                        <p:cTn id="66" dur="500"/>
                                        <p:tgtEl>
                                          <p:spTgt spid="29"/>
                                        </p:tgtEl>
                                      </p:cBhvr>
                                    </p:animEffect>
                                  </p:childTnLst>
                                </p:cTn>
                              </p:par>
                            </p:childTnLst>
                          </p:cTn>
                        </p:par>
                        <p:par>
                          <p:cTn id="67" fill="hold">
                            <p:stCondLst>
                              <p:cond delay="1500"/>
                            </p:stCondLst>
                            <p:childTnLst>
                              <p:par>
                                <p:cTn id="68" presetID="22" presetClass="entr" presetSubtype="8"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wipe(left)">
                                      <p:cBhvr>
                                        <p:cTn id="70" dur="500"/>
                                        <p:tgtEl>
                                          <p:spTgt spid="27"/>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8">
                                            <p:txEl>
                                              <p:pRg st="0" end="0"/>
                                            </p:txEl>
                                          </p:spTgt>
                                        </p:tgtEl>
                                        <p:attrNameLst>
                                          <p:attrName>style.visibility</p:attrName>
                                        </p:attrNameLst>
                                      </p:cBhvr>
                                      <p:to>
                                        <p:strVal val="visible"/>
                                      </p:to>
                                    </p:set>
                                    <p:animEffect transition="in" filter="wipe(left)">
                                      <p:cBhvr>
                                        <p:cTn id="73" dur="500"/>
                                        <p:tgtEl>
                                          <p:spTgt spid="28">
                                            <p:txEl>
                                              <p:pRg st="0" end="0"/>
                                            </p:txEl>
                                          </p:spTgt>
                                        </p:tgtEl>
                                      </p:cBhvr>
                                    </p:animEffect>
                                  </p:childTnLst>
                                </p:cTn>
                              </p:par>
                            </p:childTnLst>
                          </p:cTn>
                        </p:par>
                        <p:par>
                          <p:cTn id="74" fill="hold">
                            <p:stCondLst>
                              <p:cond delay="2000"/>
                            </p:stCondLst>
                            <p:childTnLst>
                              <p:par>
                                <p:cTn id="75" presetID="2" presetClass="entr" presetSubtype="2" decel="100000" fill="hold" grpId="0" nodeType="afterEffect">
                                  <p:stCondLst>
                                    <p:cond delay="0"/>
                                  </p:stCondLst>
                                  <p:childTnLst>
                                    <p:set>
                                      <p:cBhvr>
                                        <p:cTn id="76" dur="1" fill="hold">
                                          <p:stCondLst>
                                            <p:cond delay="0"/>
                                          </p:stCondLst>
                                        </p:cTn>
                                        <p:tgtEl>
                                          <p:spTgt spid="38">
                                            <p:txEl>
                                              <p:pRg st="0" end="0"/>
                                            </p:txEl>
                                          </p:spTgt>
                                        </p:tgtEl>
                                        <p:attrNameLst>
                                          <p:attrName>style.visibility</p:attrName>
                                        </p:attrNameLst>
                                      </p:cBhvr>
                                      <p:to>
                                        <p:strVal val="visible"/>
                                      </p:to>
                                    </p:set>
                                    <p:anim calcmode="lin" valueType="num">
                                      <p:cBhvr additive="base">
                                        <p:cTn id="77"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38">
                                            <p:txEl>
                                              <p:pRg st="0" end="0"/>
                                            </p:txEl>
                                          </p:spTgt>
                                        </p:tgtEl>
                                        <p:attrNameLst>
                                          <p:attrName>ppt_y</p:attrName>
                                        </p:attrNameLst>
                                      </p:cBhvr>
                                      <p:tavLst>
                                        <p:tav tm="0">
                                          <p:val>
                                            <p:strVal val="#ppt_y"/>
                                          </p:val>
                                        </p:tav>
                                        <p:tav tm="100000">
                                          <p:val>
                                            <p:strVal val="#ppt_y"/>
                                          </p:val>
                                        </p:tav>
                                      </p:tavLst>
                                    </p:anim>
                                  </p:childTnLst>
                                </p:cTn>
                              </p:par>
                              <p:par>
                                <p:cTn id="79" presetID="2" presetClass="entr" presetSubtype="4" decel="100000" fill="hold" grpId="0" nodeType="withEffect">
                                  <p:stCondLst>
                                    <p:cond delay="0"/>
                                  </p:stCondLst>
                                  <p:childTnLst>
                                    <p:set>
                                      <p:cBhvr>
                                        <p:cTn id="80" dur="1" fill="hold">
                                          <p:stCondLst>
                                            <p:cond delay="0"/>
                                          </p:stCondLst>
                                        </p:cTn>
                                        <p:tgtEl>
                                          <p:spTgt spid="39"/>
                                        </p:tgtEl>
                                        <p:attrNameLst>
                                          <p:attrName>style.visibility</p:attrName>
                                        </p:attrNameLst>
                                      </p:cBhvr>
                                      <p:to>
                                        <p:strVal val="visible"/>
                                      </p:to>
                                    </p:set>
                                    <p:anim calcmode="lin" valueType="num">
                                      <p:cBhvr additive="base">
                                        <p:cTn id="81" dur="500" fill="hold"/>
                                        <p:tgtEl>
                                          <p:spTgt spid="39"/>
                                        </p:tgtEl>
                                        <p:attrNameLst>
                                          <p:attrName>ppt_x</p:attrName>
                                        </p:attrNameLst>
                                      </p:cBhvr>
                                      <p:tavLst>
                                        <p:tav tm="0">
                                          <p:val>
                                            <p:strVal val="#ppt_x"/>
                                          </p:val>
                                        </p:tav>
                                        <p:tav tm="100000">
                                          <p:val>
                                            <p:strVal val="#ppt_x"/>
                                          </p:val>
                                        </p:tav>
                                      </p:tavLst>
                                    </p:anim>
                                    <p:anim calcmode="lin" valueType="num">
                                      <p:cBhvr additive="base">
                                        <p:cTn id="82" dur="500" fill="hold"/>
                                        <p:tgtEl>
                                          <p:spTgt spid="39"/>
                                        </p:tgtEl>
                                        <p:attrNameLst>
                                          <p:attrName>ppt_y</p:attrName>
                                        </p:attrNameLst>
                                      </p:cBhvr>
                                      <p:tavLst>
                                        <p:tav tm="0">
                                          <p:val>
                                            <p:strVal val="1+#ppt_h/2"/>
                                          </p:val>
                                        </p:tav>
                                        <p:tav tm="100000">
                                          <p:val>
                                            <p:strVal val="#ppt_y"/>
                                          </p:val>
                                        </p:tav>
                                      </p:tavLst>
                                    </p:anim>
                                  </p:childTnLst>
                                </p:cTn>
                              </p:par>
                            </p:childTnLst>
                          </p:cTn>
                        </p:par>
                        <p:par>
                          <p:cTn id="83" fill="hold">
                            <p:stCondLst>
                              <p:cond delay="2500"/>
                            </p:stCondLst>
                            <p:childTnLst>
                              <p:par>
                                <p:cTn id="84" presetID="22" presetClass="entr" presetSubtype="8" fill="hold" grpId="0" nodeType="afterEffect">
                                  <p:stCondLst>
                                    <p:cond delay="0"/>
                                  </p:stCondLst>
                                  <p:childTnLst>
                                    <p:set>
                                      <p:cBhvr>
                                        <p:cTn id="85" dur="1" fill="hold">
                                          <p:stCondLst>
                                            <p:cond delay="0"/>
                                          </p:stCondLst>
                                        </p:cTn>
                                        <p:tgtEl>
                                          <p:spTgt spid="37">
                                            <p:txEl>
                                              <p:pRg st="0" end="0"/>
                                            </p:txEl>
                                          </p:spTgt>
                                        </p:tgtEl>
                                        <p:attrNameLst>
                                          <p:attrName>style.visibility</p:attrName>
                                        </p:attrNameLst>
                                      </p:cBhvr>
                                      <p:to>
                                        <p:strVal val="visible"/>
                                      </p:to>
                                    </p:set>
                                    <p:animEffect transition="in" filter="wipe(left)">
                                      <p:cBhvr>
                                        <p:cTn id="86" dur="500"/>
                                        <p:tgtEl>
                                          <p:spTgt spid="37">
                                            <p:txEl>
                                              <p:pRg st="0" end="0"/>
                                            </p:txEl>
                                          </p:spTgt>
                                        </p:tgtEl>
                                      </p:cBhvr>
                                    </p:animEffect>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31"/>
                                        </p:tgtEl>
                                        <p:attrNameLst>
                                          <p:attrName>style.visibility</p:attrName>
                                        </p:attrNameLst>
                                      </p:cBhvr>
                                      <p:to>
                                        <p:strVal val="visible"/>
                                      </p:to>
                                    </p:set>
                                    <p:anim calcmode="lin" valueType="num">
                                      <p:cBhvr additive="base">
                                        <p:cTn id="91" dur="500" fill="hold"/>
                                        <p:tgtEl>
                                          <p:spTgt spid="31"/>
                                        </p:tgtEl>
                                        <p:attrNameLst>
                                          <p:attrName>ppt_x</p:attrName>
                                        </p:attrNameLst>
                                      </p:cBhvr>
                                      <p:tavLst>
                                        <p:tav tm="0">
                                          <p:val>
                                            <p:strVal val="#ppt_x"/>
                                          </p:val>
                                        </p:tav>
                                        <p:tav tm="100000">
                                          <p:val>
                                            <p:strVal val="#ppt_x"/>
                                          </p:val>
                                        </p:tav>
                                      </p:tavLst>
                                    </p:anim>
                                    <p:anim calcmode="lin" valueType="num">
                                      <p:cBhvr additive="base">
                                        <p:cTn id="92" dur="500" fill="hold"/>
                                        <p:tgtEl>
                                          <p:spTgt spid="31"/>
                                        </p:tgtEl>
                                        <p:attrNameLst>
                                          <p:attrName>ppt_y</p:attrName>
                                        </p:attrNameLst>
                                      </p:cBhvr>
                                      <p:tavLst>
                                        <p:tav tm="0">
                                          <p:val>
                                            <p:strVal val="1+#ppt_h/2"/>
                                          </p:val>
                                        </p:tav>
                                        <p:tav tm="100000">
                                          <p:val>
                                            <p:strVal val="#ppt_y"/>
                                          </p:val>
                                        </p:tav>
                                      </p:tavLst>
                                    </p:anim>
                                  </p:childTnLst>
                                </p:cTn>
                              </p:par>
                            </p:childTnLst>
                          </p:cTn>
                        </p:par>
                        <p:par>
                          <p:cTn id="93" fill="hold">
                            <p:stCondLst>
                              <p:cond delay="500"/>
                            </p:stCondLst>
                            <p:childTnLst>
                              <p:par>
                                <p:cTn id="94" presetID="2" presetClass="entr" presetSubtype="4" fill="hold" nodeType="afterEffect">
                                  <p:stCondLst>
                                    <p:cond delay="0"/>
                                  </p:stCondLst>
                                  <p:childTnLst>
                                    <p:set>
                                      <p:cBhvr>
                                        <p:cTn id="95" dur="1" fill="hold">
                                          <p:stCondLst>
                                            <p:cond delay="0"/>
                                          </p:stCondLst>
                                        </p:cTn>
                                        <p:tgtEl>
                                          <p:spTgt spid="6"/>
                                        </p:tgtEl>
                                        <p:attrNameLst>
                                          <p:attrName>style.visibility</p:attrName>
                                        </p:attrNameLst>
                                      </p:cBhvr>
                                      <p:to>
                                        <p:strVal val="visible"/>
                                      </p:to>
                                    </p:set>
                                    <p:anim calcmode="lin" valueType="num">
                                      <p:cBhvr additive="base">
                                        <p:cTn id="96" dur="500" fill="hold"/>
                                        <p:tgtEl>
                                          <p:spTgt spid="6"/>
                                        </p:tgtEl>
                                        <p:attrNameLst>
                                          <p:attrName>ppt_x</p:attrName>
                                        </p:attrNameLst>
                                      </p:cBhvr>
                                      <p:tavLst>
                                        <p:tav tm="0">
                                          <p:val>
                                            <p:strVal val="#ppt_x"/>
                                          </p:val>
                                        </p:tav>
                                        <p:tav tm="100000">
                                          <p:val>
                                            <p:strVal val="#ppt_x"/>
                                          </p:val>
                                        </p:tav>
                                      </p:tavLst>
                                    </p:anim>
                                    <p:anim calcmode="lin" valueType="num">
                                      <p:cBhvr additive="base">
                                        <p:cTn id="97"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nodeType="clickEffect">
                                  <p:stCondLst>
                                    <p:cond delay="0"/>
                                  </p:stCondLst>
                                  <p:childTnLst>
                                    <p:set>
                                      <p:cBhvr>
                                        <p:cTn id="101" dur="1" fill="hold">
                                          <p:stCondLst>
                                            <p:cond delay="0"/>
                                          </p:stCondLst>
                                        </p:cTn>
                                        <p:tgtEl>
                                          <p:spTgt spid="46"/>
                                        </p:tgtEl>
                                        <p:attrNameLst>
                                          <p:attrName>style.visibility</p:attrName>
                                        </p:attrNameLst>
                                      </p:cBhvr>
                                      <p:to>
                                        <p:strVal val="visible"/>
                                      </p:to>
                                    </p:set>
                                    <p:animEffect transition="in" filter="wipe(up)">
                                      <p:cBhvr>
                                        <p:cTn id="102" dur="500"/>
                                        <p:tgtEl>
                                          <p:spTgt spid="46"/>
                                        </p:tgtEl>
                                      </p:cBhvr>
                                    </p:animEffect>
                                  </p:childTnLst>
                                </p:cTn>
                              </p:par>
                            </p:childTnLst>
                          </p:cTn>
                        </p:par>
                        <p:par>
                          <p:cTn id="103" fill="hold">
                            <p:stCondLst>
                              <p:cond delay="500"/>
                            </p:stCondLst>
                            <p:childTnLst>
                              <p:par>
                                <p:cTn id="104" presetID="10" presetClass="entr" presetSubtype="0" fill="hold" grpId="0" nodeType="afterEffect">
                                  <p:stCondLst>
                                    <p:cond delay="0"/>
                                  </p:stCondLst>
                                  <p:childTnLst>
                                    <p:set>
                                      <p:cBhvr>
                                        <p:cTn id="105" dur="1" fill="hold">
                                          <p:stCondLst>
                                            <p:cond delay="0"/>
                                          </p:stCondLst>
                                        </p:cTn>
                                        <p:tgtEl>
                                          <p:spTgt spid="40"/>
                                        </p:tgtEl>
                                        <p:attrNameLst>
                                          <p:attrName>style.visibility</p:attrName>
                                        </p:attrNameLst>
                                      </p:cBhvr>
                                      <p:to>
                                        <p:strVal val="visible"/>
                                      </p:to>
                                    </p:set>
                                    <p:animEffect transition="in" filter="fade">
                                      <p:cBhvr>
                                        <p:cTn id="106" dur="500"/>
                                        <p:tgtEl>
                                          <p:spTgt spid="40"/>
                                        </p:tgtEl>
                                      </p:cBhvr>
                                    </p:animEffect>
                                  </p:childTnLst>
                                </p:cTn>
                              </p:par>
                            </p:childTnLst>
                          </p:cTn>
                        </p:par>
                        <p:par>
                          <p:cTn id="107" fill="hold">
                            <p:stCondLst>
                              <p:cond delay="1000"/>
                            </p:stCondLst>
                            <p:childTnLst>
                              <p:par>
                                <p:cTn id="108" presetID="22" presetClass="entr" presetSubtype="2" fill="hold" nodeType="afterEffect">
                                  <p:stCondLst>
                                    <p:cond delay="0"/>
                                  </p:stCondLst>
                                  <p:childTnLst>
                                    <p:set>
                                      <p:cBhvr>
                                        <p:cTn id="109" dur="1" fill="hold">
                                          <p:stCondLst>
                                            <p:cond delay="0"/>
                                          </p:stCondLst>
                                        </p:cTn>
                                        <p:tgtEl>
                                          <p:spTgt spid="41"/>
                                        </p:tgtEl>
                                        <p:attrNameLst>
                                          <p:attrName>style.visibility</p:attrName>
                                        </p:attrNameLst>
                                      </p:cBhvr>
                                      <p:to>
                                        <p:strVal val="visible"/>
                                      </p:to>
                                    </p:set>
                                    <p:animEffect transition="in" filter="wipe(right)">
                                      <p:cBhvr>
                                        <p:cTn id="110" dur="500"/>
                                        <p:tgtEl>
                                          <p:spTgt spid="41"/>
                                        </p:tgtEl>
                                      </p:cBhvr>
                                    </p:animEffect>
                                  </p:childTnLst>
                                </p:cTn>
                              </p:par>
                            </p:childTnLst>
                          </p:cTn>
                        </p:par>
                        <p:par>
                          <p:cTn id="111" fill="hold">
                            <p:stCondLst>
                              <p:cond delay="1500"/>
                            </p:stCondLst>
                            <p:childTnLst>
                              <p:par>
                                <p:cTn id="112" presetID="22" presetClass="entr" presetSubtype="2" fill="hold" grpId="0" nodeType="afterEffect">
                                  <p:stCondLst>
                                    <p:cond delay="0"/>
                                  </p:stCondLst>
                                  <p:childTnLst>
                                    <p:set>
                                      <p:cBhvr>
                                        <p:cTn id="113" dur="1" fill="hold">
                                          <p:stCondLst>
                                            <p:cond delay="0"/>
                                          </p:stCondLst>
                                        </p:cTn>
                                        <p:tgtEl>
                                          <p:spTgt spid="49"/>
                                        </p:tgtEl>
                                        <p:attrNameLst>
                                          <p:attrName>style.visibility</p:attrName>
                                        </p:attrNameLst>
                                      </p:cBhvr>
                                      <p:to>
                                        <p:strVal val="visible"/>
                                      </p:to>
                                    </p:set>
                                    <p:animEffect transition="in" filter="wipe(right)">
                                      <p:cBhvr>
                                        <p:cTn id="114" dur="500"/>
                                        <p:tgtEl>
                                          <p:spTgt spid="49"/>
                                        </p:tgtEl>
                                      </p:cBhvr>
                                    </p:animEffect>
                                  </p:childTnLst>
                                </p:cTn>
                              </p:par>
                              <p:par>
                                <p:cTn id="115" presetID="22" presetClass="entr" presetSubtype="2" fill="hold" grpId="0" nodeType="withEffect">
                                  <p:stCondLst>
                                    <p:cond delay="0"/>
                                  </p:stCondLst>
                                  <p:childTnLst>
                                    <p:set>
                                      <p:cBhvr>
                                        <p:cTn id="116" dur="1" fill="hold">
                                          <p:stCondLst>
                                            <p:cond delay="0"/>
                                          </p:stCondLst>
                                        </p:cTn>
                                        <p:tgtEl>
                                          <p:spTgt spid="42">
                                            <p:txEl>
                                              <p:pRg st="0" end="0"/>
                                            </p:txEl>
                                          </p:spTgt>
                                        </p:tgtEl>
                                        <p:attrNameLst>
                                          <p:attrName>style.visibility</p:attrName>
                                        </p:attrNameLst>
                                      </p:cBhvr>
                                      <p:to>
                                        <p:strVal val="visible"/>
                                      </p:to>
                                    </p:set>
                                    <p:animEffect transition="in" filter="wipe(right)">
                                      <p:cBhvr>
                                        <p:cTn id="117" dur="500"/>
                                        <p:tgtEl>
                                          <p:spTgt spid="42">
                                            <p:txEl>
                                              <p:pRg st="0" end="0"/>
                                            </p:txEl>
                                          </p:spTgt>
                                        </p:tgtEl>
                                      </p:cBhvr>
                                    </p:animEffect>
                                  </p:childTnLst>
                                </p:cTn>
                              </p:par>
                            </p:childTnLst>
                          </p:cTn>
                        </p:par>
                        <p:par>
                          <p:cTn id="118" fill="hold">
                            <p:stCondLst>
                              <p:cond delay="2000"/>
                            </p:stCondLst>
                            <p:childTnLst>
                              <p:par>
                                <p:cTn id="119" presetID="2" presetClass="entr" presetSubtype="8" decel="100000" fill="hold" grpId="0" nodeType="afterEffect">
                                  <p:stCondLst>
                                    <p:cond delay="0"/>
                                  </p:stCondLst>
                                  <p:childTnLst>
                                    <p:set>
                                      <p:cBhvr>
                                        <p:cTn id="120" dur="1" fill="hold">
                                          <p:stCondLst>
                                            <p:cond delay="0"/>
                                          </p:stCondLst>
                                        </p:cTn>
                                        <p:tgtEl>
                                          <p:spTgt spid="44">
                                            <p:txEl>
                                              <p:pRg st="0" end="0"/>
                                            </p:txEl>
                                          </p:spTgt>
                                        </p:tgtEl>
                                        <p:attrNameLst>
                                          <p:attrName>style.visibility</p:attrName>
                                        </p:attrNameLst>
                                      </p:cBhvr>
                                      <p:to>
                                        <p:strVal val="visible"/>
                                      </p:to>
                                    </p:set>
                                    <p:anim calcmode="lin" valueType="num">
                                      <p:cBhvr additive="base">
                                        <p:cTn id="121"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22" dur="500" fill="hold"/>
                                        <p:tgtEl>
                                          <p:spTgt spid="44">
                                            <p:txEl>
                                              <p:pRg st="0" end="0"/>
                                            </p:txEl>
                                          </p:spTgt>
                                        </p:tgtEl>
                                        <p:attrNameLst>
                                          <p:attrName>ppt_y</p:attrName>
                                        </p:attrNameLst>
                                      </p:cBhvr>
                                      <p:tavLst>
                                        <p:tav tm="0">
                                          <p:val>
                                            <p:strVal val="#ppt_y"/>
                                          </p:val>
                                        </p:tav>
                                        <p:tav tm="100000">
                                          <p:val>
                                            <p:strVal val="#ppt_y"/>
                                          </p:val>
                                        </p:tav>
                                      </p:tavLst>
                                    </p:anim>
                                  </p:childTnLst>
                                </p:cTn>
                              </p:par>
                              <p:par>
                                <p:cTn id="123" presetID="2" presetClass="entr" presetSubtype="4" decel="100000" fill="hold" grpId="0" nodeType="withEffect">
                                  <p:stCondLst>
                                    <p:cond delay="0"/>
                                  </p:stCondLst>
                                  <p:childTnLst>
                                    <p:set>
                                      <p:cBhvr>
                                        <p:cTn id="124" dur="1" fill="hold">
                                          <p:stCondLst>
                                            <p:cond delay="0"/>
                                          </p:stCondLst>
                                        </p:cTn>
                                        <p:tgtEl>
                                          <p:spTgt spid="45"/>
                                        </p:tgtEl>
                                        <p:attrNameLst>
                                          <p:attrName>style.visibility</p:attrName>
                                        </p:attrNameLst>
                                      </p:cBhvr>
                                      <p:to>
                                        <p:strVal val="visible"/>
                                      </p:to>
                                    </p:set>
                                    <p:anim calcmode="lin" valueType="num">
                                      <p:cBhvr additive="base">
                                        <p:cTn id="125" dur="500" fill="hold"/>
                                        <p:tgtEl>
                                          <p:spTgt spid="45"/>
                                        </p:tgtEl>
                                        <p:attrNameLst>
                                          <p:attrName>ppt_x</p:attrName>
                                        </p:attrNameLst>
                                      </p:cBhvr>
                                      <p:tavLst>
                                        <p:tav tm="0">
                                          <p:val>
                                            <p:strVal val="#ppt_x"/>
                                          </p:val>
                                        </p:tav>
                                        <p:tav tm="100000">
                                          <p:val>
                                            <p:strVal val="#ppt_x"/>
                                          </p:val>
                                        </p:tav>
                                      </p:tavLst>
                                    </p:anim>
                                    <p:anim calcmode="lin" valueType="num">
                                      <p:cBhvr additive="base">
                                        <p:cTn id="126" dur="500" fill="hold"/>
                                        <p:tgtEl>
                                          <p:spTgt spid="45"/>
                                        </p:tgtEl>
                                        <p:attrNameLst>
                                          <p:attrName>ppt_y</p:attrName>
                                        </p:attrNameLst>
                                      </p:cBhvr>
                                      <p:tavLst>
                                        <p:tav tm="0">
                                          <p:val>
                                            <p:strVal val="1+#ppt_h/2"/>
                                          </p:val>
                                        </p:tav>
                                        <p:tav tm="100000">
                                          <p:val>
                                            <p:strVal val="#ppt_y"/>
                                          </p:val>
                                        </p:tav>
                                      </p:tavLst>
                                    </p:anim>
                                  </p:childTnLst>
                                </p:cTn>
                              </p:par>
                            </p:childTnLst>
                          </p:cTn>
                        </p:par>
                        <p:par>
                          <p:cTn id="127" fill="hold">
                            <p:stCondLst>
                              <p:cond delay="2500"/>
                            </p:stCondLst>
                            <p:childTnLst>
                              <p:par>
                                <p:cTn id="128" presetID="22" presetClass="entr" presetSubtype="2" fill="hold" grpId="0" nodeType="afterEffect">
                                  <p:stCondLst>
                                    <p:cond delay="0"/>
                                  </p:stCondLst>
                                  <p:childTnLst>
                                    <p:set>
                                      <p:cBhvr>
                                        <p:cTn id="129" dur="1" fill="hold">
                                          <p:stCondLst>
                                            <p:cond delay="0"/>
                                          </p:stCondLst>
                                        </p:cTn>
                                        <p:tgtEl>
                                          <p:spTgt spid="43">
                                            <p:txEl>
                                              <p:pRg st="0" end="0"/>
                                            </p:txEl>
                                          </p:spTgt>
                                        </p:tgtEl>
                                        <p:attrNameLst>
                                          <p:attrName>style.visibility</p:attrName>
                                        </p:attrNameLst>
                                      </p:cBhvr>
                                      <p:to>
                                        <p:strVal val="visible"/>
                                      </p:to>
                                    </p:set>
                                    <p:animEffect transition="in" filter="wipe(right)">
                                      <p:cBhvr>
                                        <p:cTn id="130" dur="500"/>
                                        <p:tgtEl>
                                          <p:spTgt spid="43">
                                            <p:txEl>
                                              <p:pRg st="0" end="0"/>
                                            </p:txEl>
                                          </p:spTgt>
                                        </p:tgtEl>
                                      </p:cBhvr>
                                    </p:animEffect>
                                  </p:childTnLst>
                                </p:cTn>
                              </p:par>
                            </p:childTnLst>
                          </p:cTn>
                        </p:par>
                        <p:par>
                          <p:cTn id="131" fill="hold">
                            <p:stCondLst>
                              <p:cond delay="3000"/>
                            </p:stCondLst>
                            <p:childTnLst>
                              <p:par>
                                <p:cTn id="132" presetID="22" presetClass="entr" presetSubtype="1" fill="hold" nodeType="afterEffect">
                                  <p:stCondLst>
                                    <p:cond delay="0"/>
                                  </p:stCondLst>
                                  <p:childTnLst>
                                    <p:set>
                                      <p:cBhvr>
                                        <p:cTn id="133" dur="1" fill="hold">
                                          <p:stCondLst>
                                            <p:cond delay="0"/>
                                          </p:stCondLst>
                                        </p:cTn>
                                        <p:tgtEl>
                                          <p:spTgt spid="54"/>
                                        </p:tgtEl>
                                        <p:attrNameLst>
                                          <p:attrName>style.visibility</p:attrName>
                                        </p:attrNameLst>
                                      </p:cBhvr>
                                      <p:to>
                                        <p:strVal val="visible"/>
                                      </p:to>
                                    </p:set>
                                    <p:animEffect transition="in" filter="wipe(up)">
                                      <p:cBhvr>
                                        <p:cTn id="134" dur="500"/>
                                        <p:tgtEl>
                                          <p:spTgt spid="54"/>
                                        </p:tgtEl>
                                      </p:cBhvr>
                                    </p:animEffect>
                                  </p:childTnLst>
                                </p:cTn>
                              </p:par>
                            </p:childTnLst>
                          </p:cTn>
                        </p:par>
                      </p:childTnLst>
                    </p:cTn>
                  </p:par>
                  <p:par>
                    <p:cTn id="135" fill="hold">
                      <p:stCondLst>
                        <p:cond delay="indefinite"/>
                      </p:stCondLst>
                      <p:childTnLst>
                        <p:par>
                          <p:cTn id="136" fill="hold">
                            <p:stCondLst>
                              <p:cond delay="0"/>
                            </p:stCondLst>
                            <p:childTnLst>
                              <p:par>
                                <p:cTn id="137" presetID="42" presetClass="entr" presetSubtype="0" fill="hold" nodeType="clickEffect">
                                  <p:stCondLst>
                                    <p:cond delay="0"/>
                                  </p:stCondLst>
                                  <p:childTnLst>
                                    <p:set>
                                      <p:cBhvr>
                                        <p:cTn id="138" dur="1" fill="hold">
                                          <p:stCondLst>
                                            <p:cond delay="0"/>
                                          </p:stCondLst>
                                        </p:cTn>
                                        <p:tgtEl>
                                          <p:spTgt spid="47"/>
                                        </p:tgtEl>
                                        <p:attrNameLst>
                                          <p:attrName>style.visibility</p:attrName>
                                        </p:attrNameLst>
                                      </p:cBhvr>
                                      <p:to>
                                        <p:strVal val="visible"/>
                                      </p:to>
                                    </p:set>
                                    <p:animEffect transition="in" filter="fade">
                                      <p:cBhvr>
                                        <p:cTn id="139" dur="1000"/>
                                        <p:tgtEl>
                                          <p:spTgt spid="47"/>
                                        </p:tgtEl>
                                      </p:cBhvr>
                                    </p:animEffect>
                                    <p:anim calcmode="lin" valueType="num">
                                      <p:cBhvr>
                                        <p:cTn id="140" dur="1000" fill="hold"/>
                                        <p:tgtEl>
                                          <p:spTgt spid="47"/>
                                        </p:tgtEl>
                                        <p:attrNameLst>
                                          <p:attrName>ppt_x</p:attrName>
                                        </p:attrNameLst>
                                      </p:cBhvr>
                                      <p:tavLst>
                                        <p:tav tm="0">
                                          <p:val>
                                            <p:strVal val="#ppt_x"/>
                                          </p:val>
                                        </p:tav>
                                        <p:tav tm="100000">
                                          <p:val>
                                            <p:strVal val="#ppt_x"/>
                                          </p:val>
                                        </p:tav>
                                      </p:tavLst>
                                    </p:anim>
                                    <p:anim calcmode="lin" valueType="num">
                                      <p:cBhvr>
                                        <p:cTn id="141" dur="1000" fill="hold"/>
                                        <p:tgtEl>
                                          <p:spTgt spid="47"/>
                                        </p:tgtEl>
                                        <p:attrNameLst>
                                          <p:attrName>ppt_y</p:attrName>
                                        </p:attrNameLst>
                                      </p:cBhvr>
                                      <p:tavLst>
                                        <p:tav tm="0">
                                          <p:val>
                                            <p:strVal val="#ppt_y+.1"/>
                                          </p:val>
                                        </p:tav>
                                        <p:tav tm="100000">
                                          <p:val>
                                            <p:strVal val="#ppt_y"/>
                                          </p:val>
                                        </p:tav>
                                      </p:tavLst>
                                    </p:anim>
                                  </p:childTnLst>
                                </p:cTn>
                              </p:par>
                              <p:par>
                                <p:cTn id="142" presetID="42" presetClass="entr" presetSubtype="0" fill="hold" nodeType="withEffect">
                                  <p:stCondLst>
                                    <p:cond delay="0"/>
                                  </p:stCondLst>
                                  <p:childTnLst>
                                    <p:set>
                                      <p:cBhvr>
                                        <p:cTn id="143" dur="1" fill="hold">
                                          <p:stCondLst>
                                            <p:cond delay="0"/>
                                          </p:stCondLst>
                                        </p:cTn>
                                        <p:tgtEl>
                                          <p:spTgt spid="11"/>
                                        </p:tgtEl>
                                        <p:attrNameLst>
                                          <p:attrName>style.visibility</p:attrName>
                                        </p:attrNameLst>
                                      </p:cBhvr>
                                      <p:to>
                                        <p:strVal val="visible"/>
                                      </p:to>
                                    </p:set>
                                    <p:animEffect transition="in" filter="fade">
                                      <p:cBhvr>
                                        <p:cTn id="144" dur="1000"/>
                                        <p:tgtEl>
                                          <p:spTgt spid="11"/>
                                        </p:tgtEl>
                                      </p:cBhvr>
                                    </p:animEffect>
                                    <p:anim calcmode="lin" valueType="num">
                                      <p:cBhvr>
                                        <p:cTn id="145" dur="1000" fill="hold"/>
                                        <p:tgtEl>
                                          <p:spTgt spid="11"/>
                                        </p:tgtEl>
                                        <p:attrNameLst>
                                          <p:attrName>ppt_x</p:attrName>
                                        </p:attrNameLst>
                                      </p:cBhvr>
                                      <p:tavLst>
                                        <p:tav tm="0">
                                          <p:val>
                                            <p:strVal val="#ppt_x"/>
                                          </p:val>
                                        </p:tav>
                                        <p:tav tm="100000">
                                          <p:val>
                                            <p:strVal val="#ppt_x"/>
                                          </p:val>
                                        </p:tav>
                                      </p:tavLst>
                                    </p:anim>
                                    <p:anim calcmode="lin" valueType="num">
                                      <p:cBhvr>
                                        <p:cTn id="14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9" grpId="0" build="p">
        <p:tmplLst>
          <p:tmpl lvl="1">
            <p:tnLst>
              <p:par>
                <p:cTn presetID="22" presetClass="entr" presetSubtype="2"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right)">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7" grpId="0" animBg="1"/>
      <p:bldP spid="28" grpId="0" build="p">
        <p:tmplLst>
          <p:tmpl lvl="1">
            <p:tnLst>
              <p:par>
                <p:cTn presetID="22" presetClass="entr" presetSubtype="8"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2"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39" grpId="0" animBg="1"/>
      <p:bldP spid="43" grpId="0" build="p">
        <p:tmplLst>
          <p:tmpl lvl="1">
            <p:tnLst>
              <p:par>
                <p:cTn presetID="22" presetClass="entr" presetSubtype="2"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right)">
                      <p:cBhvr>
                        <p:cTn dur="500"/>
                        <p:tgtEl>
                          <p:spTgt spid="43"/>
                        </p:tgtEl>
                      </p:cBhvr>
                    </p:animEffect>
                  </p:childTnLst>
                </p:cTn>
              </p:par>
            </p:tnLst>
          </p:tmpl>
        </p:tmplLst>
      </p:bldP>
      <p:bldP spid="44" grpId="0" build="p">
        <p:tmplLst>
          <p:tmpl lvl="1">
            <p:tnLst>
              <p:par>
                <p:cTn presetID="2" presetClass="entr" presetSubtype="8" decel="10000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0-#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animBg="1"/>
      <p:bldP spid="13" grpId="0" animBg="1"/>
      <p:bldP spid="17" grpId="0" build="p">
        <p:tmplLst>
          <p:tmpl lvl="1">
            <p:tnLst>
              <p:par>
                <p:cTn presetID="22" presetClass="entr" presetSubtype="2"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right)">
                      <p:cBhvr>
                        <p:cTn dur="500"/>
                        <p:tgtEl>
                          <p:spTgt spid="17"/>
                        </p:tgtEl>
                      </p:cBhvr>
                    </p:animEffect>
                  </p:childTnLst>
                </p:cTn>
              </p:par>
            </p:tnLst>
          </p:tmpl>
        </p:tmplLst>
      </p:bldP>
      <p:bldP spid="49" grpId="0" animBg="1"/>
      <p:bldP spid="42" grpId="0" build="p">
        <p:tmplLst>
          <p:tmpl lvl="1">
            <p:tnLst>
              <p:par>
                <p:cTn presetID="22" presetClass="entr" presetSubtype="2"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right)">
                      <p:cBhvr>
                        <p:cTn dur="500"/>
                        <p:tgtEl>
                          <p:spTgt spid="42"/>
                        </p:tgtEl>
                      </p:cBhvr>
                    </p:animEffect>
                  </p:childTnLst>
                </p:cTn>
              </p:par>
            </p:tnLst>
          </p:tmpl>
        </p:tmplLst>
      </p:bldP>
      <p:bldP spid="8" grpId="0" animBg="1"/>
      <p:bldP spid="24" grpId="0" animBg="1"/>
      <p:bldP spid="40" grpId="0" animBg="1"/>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Section Break 2">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0568692" y="0"/>
            <a:ext cx="6400801" cy="10285413"/>
          </a:xfrm>
          <a:solidFill>
            <a:schemeClr val="accent2">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925628" y="1925052"/>
            <a:ext cx="5686928" cy="4347411"/>
          </a:xfrm>
          <a:noFill/>
        </p:spPr>
        <p:txBody>
          <a:bodyPr anchor="b">
            <a:noAutofit/>
          </a:bodyPr>
          <a:lstStyle>
            <a:lvl1pPr algn="ctr">
              <a:lnSpc>
                <a:spcPct val="100000"/>
              </a:lnSpc>
              <a:spcBef>
                <a:spcPts val="0"/>
              </a:spcBef>
              <a:defRPr sz="3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0925628" y="6104021"/>
            <a:ext cx="5686928" cy="1211179"/>
          </a:xfrm>
          <a:noFill/>
        </p:spPr>
        <p:txBody>
          <a:bodyPr anchor="t">
            <a:noAutofit/>
          </a:bodyPr>
          <a:lstStyle>
            <a:lvl1pPr algn="ctr">
              <a:lnSpc>
                <a:spcPct val="100000"/>
              </a:lnSpc>
              <a:spcBef>
                <a:spcPts val="0"/>
              </a:spcBef>
              <a:defRPr sz="44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16" hasCustomPrompt="1"/>
          </p:nvPr>
        </p:nvSpPr>
        <p:spPr>
          <a:xfrm>
            <a:off x="9920692" y="9637413"/>
            <a:ext cx="648000" cy="648000"/>
          </a:xfrm>
          <a:solidFill>
            <a:schemeClr val="accent2">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7" hasCustomPrompt="1"/>
          </p:nvPr>
        </p:nvSpPr>
        <p:spPr>
          <a:xfrm>
            <a:off x="9272692" y="8989413"/>
            <a:ext cx="648000" cy="648000"/>
          </a:xfrm>
          <a:solidFill>
            <a:schemeClr val="accent2">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8" hasCustomPrompt="1"/>
          </p:nvPr>
        </p:nvSpPr>
        <p:spPr>
          <a:xfrm>
            <a:off x="9920692" y="8341413"/>
            <a:ext cx="648000" cy="648000"/>
          </a:xfrm>
          <a:solidFill>
            <a:schemeClr val="accent2">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9" hasCustomPrompt="1"/>
          </p:nvPr>
        </p:nvSpPr>
        <p:spPr>
          <a:xfrm>
            <a:off x="8624692" y="9637413"/>
            <a:ext cx="648000" cy="648000"/>
          </a:xfrm>
          <a:solidFill>
            <a:schemeClr val="accent2">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4139842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Section Break 3">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248229" y="0"/>
            <a:ext cx="6400801" cy="10285413"/>
          </a:xfrm>
          <a:solidFill>
            <a:schemeClr val="accent3">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605165" y="1925052"/>
            <a:ext cx="5686928" cy="4347411"/>
          </a:xfrm>
          <a:noFill/>
        </p:spPr>
        <p:txBody>
          <a:bodyPr anchor="b">
            <a:noAutofit/>
          </a:bodyPr>
          <a:lstStyle>
            <a:lvl1pPr algn="ctr">
              <a:lnSpc>
                <a:spcPct val="100000"/>
              </a:lnSpc>
              <a:spcBef>
                <a:spcPts val="0"/>
              </a:spcBef>
              <a:defRPr sz="3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605165" y="6104021"/>
            <a:ext cx="5686928" cy="1211179"/>
          </a:xfrm>
          <a:noFill/>
        </p:spPr>
        <p:txBody>
          <a:bodyPr anchor="t">
            <a:noAutofit/>
          </a:bodyPr>
          <a:lstStyle>
            <a:lvl1pPr algn="ctr">
              <a:lnSpc>
                <a:spcPct val="100000"/>
              </a:lnSpc>
              <a:spcBef>
                <a:spcPts val="0"/>
              </a:spcBef>
              <a:defRPr sz="44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24" hasCustomPrompt="1"/>
          </p:nvPr>
        </p:nvSpPr>
        <p:spPr>
          <a:xfrm>
            <a:off x="8945030" y="9637413"/>
            <a:ext cx="648000" cy="648000"/>
          </a:xfrm>
          <a:solidFill>
            <a:schemeClr val="accent3">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25" hasCustomPrompt="1"/>
          </p:nvPr>
        </p:nvSpPr>
        <p:spPr>
          <a:xfrm>
            <a:off x="8297030" y="8989413"/>
            <a:ext cx="648000" cy="648000"/>
          </a:xfrm>
          <a:solidFill>
            <a:schemeClr val="accent3">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26" hasCustomPrompt="1"/>
          </p:nvPr>
        </p:nvSpPr>
        <p:spPr>
          <a:xfrm>
            <a:off x="7649030" y="8341413"/>
            <a:ext cx="648000" cy="648000"/>
          </a:xfrm>
          <a:solidFill>
            <a:schemeClr val="accent3">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27" hasCustomPrompt="1"/>
          </p:nvPr>
        </p:nvSpPr>
        <p:spPr>
          <a:xfrm>
            <a:off x="7649030" y="9637413"/>
            <a:ext cx="648000" cy="648000"/>
          </a:xfrm>
          <a:solidFill>
            <a:schemeClr val="accent3">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73531788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Section Break 4">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0568692" y="0"/>
            <a:ext cx="6400801" cy="10285413"/>
          </a:xfrm>
          <a:solidFill>
            <a:schemeClr val="accent4">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925628" y="1925052"/>
            <a:ext cx="5686928" cy="4347411"/>
          </a:xfrm>
          <a:noFill/>
        </p:spPr>
        <p:txBody>
          <a:bodyPr anchor="b">
            <a:noAutofit/>
          </a:bodyPr>
          <a:lstStyle>
            <a:lvl1pPr algn="ctr">
              <a:lnSpc>
                <a:spcPct val="100000"/>
              </a:lnSpc>
              <a:spcBef>
                <a:spcPts val="0"/>
              </a:spcBef>
              <a:defRPr sz="3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0925628" y="6104021"/>
            <a:ext cx="5686928" cy="1211179"/>
          </a:xfrm>
          <a:noFill/>
        </p:spPr>
        <p:txBody>
          <a:bodyPr anchor="t">
            <a:noAutofit/>
          </a:bodyPr>
          <a:lstStyle>
            <a:lvl1pPr algn="ctr">
              <a:lnSpc>
                <a:spcPct val="100000"/>
              </a:lnSpc>
              <a:spcBef>
                <a:spcPts val="0"/>
              </a:spcBef>
              <a:defRPr sz="44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16" hasCustomPrompt="1"/>
          </p:nvPr>
        </p:nvSpPr>
        <p:spPr>
          <a:xfrm>
            <a:off x="9920692" y="9637413"/>
            <a:ext cx="648000" cy="648000"/>
          </a:xfrm>
          <a:solidFill>
            <a:schemeClr val="accent4">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7" hasCustomPrompt="1"/>
          </p:nvPr>
        </p:nvSpPr>
        <p:spPr>
          <a:xfrm>
            <a:off x="9272692" y="8989413"/>
            <a:ext cx="648000" cy="648000"/>
          </a:xfrm>
          <a:solidFill>
            <a:schemeClr val="accent4">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8" hasCustomPrompt="1"/>
          </p:nvPr>
        </p:nvSpPr>
        <p:spPr>
          <a:xfrm>
            <a:off x="9920692" y="8341413"/>
            <a:ext cx="648000" cy="648000"/>
          </a:xfrm>
          <a:solidFill>
            <a:schemeClr val="accent4">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9" hasCustomPrompt="1"/>
          </p:nvPr>
        </p:nvSpPr>
        <p:spPr>
          <a:xfrm>
            <a:off x="8624692" y="9637413"/>
            <a:ext cx="648000" cy="648000"/>
          </a:xfrm>
          <a:solidFill>
            <a:schemeClr val="accent4">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4019504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0-#ppt_w/2"/>
                                          </p:val>
                                        </p:tav>
                                        <p:tav tm="100000">
                                          <p:val>
                                            <p:strVal val="#ppt_x"/>
                                          </p:val>
                                        </p:tav>
                                      </p:tavLst>
                                    </p:anim>
                                    <p:anim calcmode="lin" valueType="num">
                                      <p:cBhvr additive="base">
                                        <p:cTn id="15" dur="750" fill="hold"/>
                                        <p:tgtEl>
                                          <p:spTgt spid="9"/>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0-#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9"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12"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0-#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Section Break 1">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248230" y="0"/>
            <a:ext cx="6400802" cy="10285413"/>
          </a:xfrm>
          <a:solidFill>
            <a:schemeClr val="accent1">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605166" y="1925053"/>
            <a:ext cx="5686928" cy="4347411"/>
          </a:xfrm>
          <a:noFill/>
        </p:spPr>
        <p:txBody>
          <a:bodyPr anchor="b">
            <a:noAutofit/>
          </a:bodyPr>
          <a:lstStyle>
            <a:lvl1pPr algn="ctr">
              <a:lnSpc>
                <a:spcPct val="100000"/>
              </a:lnSpc>
              <a:spcBef>
                <a:spcPts val="0"/>
              </a:spcBef>
              <a:defRPr sz="29997">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605166" y="6104023"/>
            <a:ext cx="5686928" cy="1211179"/>
          </a:xfrm>
          <a:noFill/>
        </p:spPr>
        <p:txBody>
          <a:bodyPr anchor="t">
            <a:noAutofit/>
          </a:bodyPr>
          <a:lstStyle>
            <a:lvl1pPr algn="ctr">
              <a:lnSpc>
                <a:spcPct val="100000"/>
              </a:lnSpc>
              <a:spcBef>
                <a:spcPts val="0"/>
              </a:spcBef>
              <a:defRPr sz="4399">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24" hasCustomPrompt="1"/>
          </p:nvPr>
        </p:nvSpPr>
        <p:spPr>
          <a:xfrm>
            <a:off x="8945029" y="9637413"/>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25" hasCustomPrompt="1"/>
          </p:nvPr>
        </p:nvSpPr>
        <p:spPr>
          <a:xfrm>
            <a:off x="8297030" y="8989414"/>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26" hasCustomPrompt="1"/>
          </p:nvPr>
        </p:nvSpPr>
        <p:spPr>
          <a:xfrm>
            <a:off x="7649030" y="8341413"/>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27" hasCustomPrompt="1"/>
          </p:nvPr>
        </p:nvSpPr>
        <p:spPr>
          <a:xfrm>
            <a:off x="7649030" y="9637413"/>
            <a:ext cx="648000" cy="648001"/>
          </a:xfrm>
          <a:solidFill>
            <a:schemeClr val="accent1">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3942562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1+#ppt_w/2"/>
                                          </p:val>
                                        </p:tav>
                                        <p:tav tm="100000">
                                          <p:val>
                                            <p:strVal val="#ppt_x"/>
                                          </p:val>
                                        </p:tav>
                                      </p:tavLst>
                                    </p:anim>
                                    <p:anim calcmode="lin" valueType="num">
                                      <p:cBhvr additive="base">
                                        <p:cTn id="15" dur="750" fill="hold"/>
                                        <p:tgtEl>
                                          <p:spTgt spid="9"/>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1+#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2"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tmplLst>
          <p:tmpl>
            <p:tnLst>
              <p:par>
                <p:cTn presetID="2" presetClass="entr" presetSubtype="6"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No Conte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Tree>
    <p:extLst>
      <p:ext uri="{BB962C8B-B14F-4D97-AF65-F5344CB8AC3E}">
        <p14:creationId xmlns:p14="http://schemas.microsoft.com/office/powerpoint/2010/main" val="395522921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Mobile Phone &amp; Tablet">
    <p:spTree>
      <p:nvGrpSpPr>
        <p:cNvPr id="1" name=""/>
        <p:cNvGrpSpPr/>
        <p:nvPr/>
      </p:nvGrpSpPr>
      <p:grpSpPr>
        <a:xfrm>
          <a:off x="0" y="0"/>
          <a:ext cx="0" cy="0"/>
          <a:chOff x="0" y="0"/>
          <a:chExt cx="0" cy="0"/>
        </a:xfrm>
      </p:grpSpPr>
      <p:grpSp>
        <p:nvGrpSpPr>
          <p:cNvPr id="16" name="グループ化 15"/>
          <p:cNvGrpSpPr/>
          <p:nvPr userDrawn="1"/>
        </p:nvGrpSpPr>
        <p:grpSpPr>
          <a:xfrm>
            <a:off x="-1" y="0"/>
            <a:ext cx="18287643" cy="7085913"/>
            <a:chOff x="-1" y="0"/>
            <a:chExt cx="18287643" cy="7085913"/>
          </a:xfrm>
          <a:solidFill>
            <a:schemeClr val="accent1"/>
          </a:solidFill>
        </p:grpSpPr>
        <p:sp>
          <p:nvSpPr>
            <p:cNvPr id="12" name="正方形/長方形 11"/>
            <p:cNvSpPr/>
            <p:nvPr userDrawn="1"/>
          </p:nvSpPr>
          <p:spPr bwMode="auto">
            <a:xfrm>
              <a:off x="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3" name="正方形/長方形 12"/>
            <p:cNvSpPr/>
            <p:nvPr userDrawn="1"/>
          </p:nvSpPr>
          <p:spPr bwMode="auto">
            <a:xfrm>
              <a:off x="648000" y="5789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4" name="正方形/長方形 13"/>
            <p:cNvSpPr/>
            <p:nvPr userDrawn="1"/>
          </p:nvSpPr>
          <p:spPr bwMode="auto">
            <a:xfrm>
              <a:off x="129600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5" name="正方形/長方形 14"/>
            <p:cNvSpPr/>
            <p:nvPr userDrawn="1"/>
          </p:nvSpPr>
          <p:spPr bwMode="auto">
            <a:xfrm>
              <a:off x="-1" y="6437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9" name="正方形/長方形 8"/>
            <p:cNvSpPr/>
            <p:nvPr userDrawn="1"/>
          </p:nvSpPr>
          <p:spPr bwMode="auto">
            <a:xfrm>
              <a:off x="-1" y="0"/>
              <a:ext cx="18287643" cy="5141913"/>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grpSp>
      <p:pic>
        <p:nvPicPr>
          <p:cNvPr id="6" name="図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68937" y="4023832"/>
            <a:ext cx="2611063" cy="5334986"/>
          </a:xfrm>
          <a:prstGeom prst="rect">
            <a:avLst/>
          </a:prstGeom>
          <a:effectLst/>
        </p:spPr>
      </p:pic>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pic>
        <p:nvPicPr>
          <p:cNvPr id="5" name="図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540795" y="949977"/>
            <a:ext cx="5884221" cy="8366379"/>
          </a:xfrm>
          <a:prstGeom prst="rect">
            <a:avLst/>
          </a:prstGeom>
        </p:spPr>
      </p:pic>
      <p:sp>
        <p:nvSpPr>
          <p:cNvPr id="7" name="図プレースホルダー 2"/>
          <p:cNvSpPr>
            <a:spLocks noGrp="1"/>
          </p:cNvSpPr>
          <p:nvPr>
            <p:ph type="pic" sz="quarter" idx="12" hasCustomPrompt="1"/>
          </p:nvPr>
        </p:nvSpPr>
        <p:spPr>
          <a:xfrm>
            <a:off x="3940519" y="1738131"/>
            <a:ext cx="5089181" cy="6761798"/>
          </a:xfrm>
        </p:spPr>
        <p:txBody>
          <a:bodyPr>
            <a:normAutofit/>
          </a:bodyPr>
          <a:lstStyle>
            <a:lvl1pPr>
              <a:defRPr sz="2000"/>
            </a:lvl1pPr>
          </a:lstStyle>
          <a:p>
            <a:r>
              <a:rPr kumimoji="1" lang="en-US" altLang="ja-JP" dirty="0"/>
              <a:t>Add an image</a:t>
            </a:r>
            <a:endParaRPr kumimoji="1" lang="ja-JP" altLang="en-US" dirty="0"/>
          </a:p>
        </p:txBody>
      </p:sp>
      <p:sp>
        <p:nvSpPr>
          <p:cNvPr id="8" name="図プレースホルダー 2"/>
          <p:cNvSpPr>
            <a:spLocks noGrp="1"/>
          </p:cNvSpPr>
          <p:nvPr>
            <p:ph type="pic" sz="quarter" idx="13" hasCustomPrompt="1"/>
          </p:nvPr>
        </p:nvSpPr>
        <p:spPr>
          <a:xfrm>
            <a:off x="1379954" y="4737100"/>
            <a:ext cx="2160841" cy="3930468"/>
          </a:xfrm>
        </p:spPr>
        <p:txBody>
          <a:bodyPr>
            <a:normAutofit/>
          </a:bodyPr>
          <a:lstStyle>
            <a:lvl1pPr>
              <a:defRPr sz="2000"/>
            </a:lvl1pPr>
          </a:lstStyle>
          <a:p>
            <a:r>
              <a:rPr kumimoji="1" lang="en-US" altLang="ja-JP" dirty="0"/>
              <a:t>Add an image</a:t>
            </a:r>
            <a:endParaRPr kumimoji="1" lang="ja-JP" altLang="en-US" dirty="0"/>
          </a:p>
        </p:txBody>
      </p:sp>
      <p:sp>
        <p:nvSpPr>
          <p:cNvPr id="10" name="テキスト プレースホルダー 12"/>
          <p:cNvSpPr>
            <a:spLocks noGrp="1"/>
          </p:cNvSpPr>
          <p:nvPr>
            <p:ph type="body" sz="quarter" idx="14" hasCustomPrompt="1"/>
          </p:nvPr>
        </p:nvSpPr>
        <p:spPr>
          <a:xfrm>
            <a:off x="9585535" y="1103086"/>
            <a:ext cx="7657436" cy="3849189"/>
          </a:xfrm>
        </p:spPr>
        <p:txBody>
          <a:bodyPr anchor="b">
            <a:noAutofit/>
          </a:bodyPr>
          <a:lstStyle>
            <a:lvl1pPr algn="l">
              <a:lnSpc>
                <a:spcPct val="100000"/>
              </a:lnSpc>
              <a:spcBef>
                <a:spcPts val="0"/>
              </a:spcBef>
              <a:defRPr sz="5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 name="テキスト プレースホルダー 12"/>
          <p:cNvSpPr>
            <a:spLocks noGrp="1"/>
          </p:cNvSpPr>
          <p:nvPr>
            <p:ph type="body" sz="quarter" idx="15" hasCustomPrompt="1"/>
          </p:nvPr>
        </p:nvSpPr>
        <p:spPr>
          <a:xfrm>
            <a:off x="9585534" y="5274171"/>
            <a:ext cx="7657436" cy="3051494"/>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572978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outVertical)">
                                      <p:cBhvr>
                                        <p:cTn id="7" dur="500"/>
                                        <p:tgtEl>
                                          <p:spTgt spid="16"/>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ppt_x"/>
                                          </p:val>
                                        </p:tav>
                                        <p:tav tm="100000">
                                          <p:val>
                                            <p:strVal val="#ppt_x"/>
                                          </p:val>
                                        </p:tav>
                                      </p:tavLst>
                                    </p:anim>
                                    <p:anim calcmode="lin" valueType="num">
                                      <p:cBhvr additive="base">
                                        <p:cTn id="12" dur="750" fill="hold"/>
                                        <p:tgtEl>
                                          <p:spTgt spid="5"/>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childTnLst>
                                </p:cTn>
                              </p:par>
                              <p:par>
                                <p:cTn id="16" presetID="2" presetClass="entr" presetSubtype="1" decel="10000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750" fill="hold"/>
                                        <p:tgtEl>
                                          <p:spTgt spid="7"/>
                                        </p:tgtEl>
                                        <p:attrNameLst>
                                          <p:attrName>ppt_x</p:attrName>
                                        </p:attrNameLst>
                                      </p:cBhvr>
                                      <p:tavLst>
                                        <p:tav tm="0">
                                          <p:val>
                                            <p:strVal val="#ppt_x"/>
                                          </p:val>
                                        </p:tav>
                                        <p:tav tm="100000">
                                          <p:val>
                                            <p:strVal val="#ppt_x"/>
                                          </p:val>
                                        </p:tav>
                                      </p:tavLst>
                                    </p:anim>
                                    <p:anim calcmode="lin" valueType="num">
                                      <p:cBhvr additive="base">
                                        <p:cTn id="19" dur="750" fill="hold"/>
                                        <p:tgtEl>
                                          <p:spTgt spid="7"/>
                                        </p:tgtEl>
                                        <p:attrNameLst>
                                          <p:attrName>ppt_y</p:attrName>
                                        </p:attrNameLst>
                                      </p:cBhvr>
                                      <p:tavLst>
                                        <p:tav tm="0">
                                          <p:val>
                                            <p:strVal val="0-#ppt_h/2"/>
                                          </p:val>
                                        </p:tav>
                                        <p:tav tm="100000">
                                          <p:val>
                                            <p:strVal val="#ppt_y"/>
                                          </p:val>
                                        </p:tav>
                                      </p:tavLst>
                                    </p:anim>
                                  </p:childTnLst>
                                </p:cTn>
                              </p:par>
                              <p:par>
                                <p:cTn id="20" presetID="10" presetClass="entr" presetSubtype="0" fill="hold" grpId="1"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750"/>
                                        <p:tgtEl>
                                          <p:spTgt spid="7"/>
                                        </p:tgtEl>
                                      </p:cBhvr>
                                    </p:animEffect>
                                  </p:childTnLst>
                                </p:cTn>
                              </p:par>
                              <p:par>
                                <p:cTn id="23" presetID="2" presetClass="entr" presetSubtype="1" decel="100000" fill="hold" nodeType="withEffect">
                                  <p:stCondLst>
                                    <p:cond delay="25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750" fill="hold"/>
                                        <p:tgtEl>
                                          <p:spTgt spid="6"/>
                                        </p:tgtEl>
                                        <p:attrNameLst>
                                          <p:attrName>ppt_x</p:attrName>
                                        </p:attrNameLst>
                                      </p:cBhvr>
                                      <p:tavLst>
                                        <p:tav tm="0">
                                          <p:val>
                                            <p:strVal val="#ppt_x"/>
                                          </p:val>
                                        </p:tav>
                                        <p:tav tm="100000">
                                          <p:val>
                                            <p:strVal val="#ppt_x"/>
                                          </p:val>
                                        </p:tav>
                                      </p:tavLst>
                                    </p:anim>
                                    <p:anim calcmode="lin" valueType="num">
                                      <p:cBhvr additive="base">
                                        <p:cTn id="26" dur="750" fill="hold"/>
                                        <p:tgtEl>
                                          <p:spTgt spid="6"/>
                                        </p:tgtEl>
                                        <p:attrNameLst>
                                          <p:attrName>ppt_y</p:attrName>
                                        </p:attrNameLst>
                                      </p:cBhvr>
                                      <p:tavLst>
                                        <p:tav tm="0">
                                          <p:val>
                                            <p:strVal val="0-#ppt_h/2"/>
                                          </p:val>
                                        </p:tav>
                                        <p:tav tm="100000">
                                          <p:val>
                                            <p:strVal val="#ppt_y"/>
                                          </p:val>
                                        </p:tav>
                                      </p:tavLst>
                                    </p:anim>
                                  </p:childTnLst>
                                </p:cTn>
                              </p:par>
                              <p:par>
                                <p:cTn id="27" presetID="10" presetClass="entr" presetSubtype="0" fill="hold" nodeType="withEffect">
                                  <p:stCondLst>
                                    <p:cond delay="25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750"/>
                                        <p:tgtEl>
                                          <p:spTgt spid="6"/>
                                        </p:tgtEl>
                                      </p:cBhvr>
                                    </p:animEffect>
                                  </p:childTnLst>
                                </p:cTn>
                              </p:par>
                              <p:par>
                                <p:cTn id="30" presetID="2" presetClass="entr" presetSubtype="1" decel="100000" fill="hold" grpId="0" nodeType="withEffect">
                                  <p:stCondLst>
                                    <p:cond delay="25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750" fill="hold"/>
                                        <p:tgtEl>
                                          <p:spTgt spid="8"/>
                                        </p:tgtEl>
                                        <p:attrNameLst>
                                          <p:attrName>ppt_x</p:attrName>
                                        </p:attrNameLst>
                                      </p:cBhvr>
                                      <p:tavLst>
                                        <p:tav tm="0">
                                          <p:val>
                                            <p:strVal val="#ppt_x"/>
                                          </p:val>
                                        </p:tav>
                                        <p:tav tm="100000">
                                          <p:val>
                                            <p:strVal val="#ppt_x"/>
                                          </p:val>
                                        </p:tav>
                                      </p:tavLst>
                                    </p:anim>
                                    <p:anim calcmode="lin" valueType="num">
                                      <p:cBhvr additive="base">
                                        <p:cTn id="33" dur="750" fill="hold"/>
                                        <p:tgtEl>
                                          <p:spTgt spid="8"/>
                                        </p:tgtEl>
                                        <p:attrNameLst>
                                          <p:attrName>ppt_y</p:attrName>
                                        </p:attrNameLst>
                                      </p:cBhvr>
                                      <p:tavLst>
                                        <p:tav tm="0">
                                          <p:val>
                                            <p:strVal val="0-#ppt_h/2"/>
                                          </p:val>
                                        </p:tav>
                                        <p:tav tm="100000">
                                          <p:val>
                                            <p:strVal val="#ppt_y"/>
                                          </p:val>
                                        </p:tav>
                                      </p:tavLst>
                                    </p:anim>
                                  </p:childTnLst>
                                </p:cTn>
                              </p:par>
                              <p:par>
                                <p:cTn id="34" presetID="10" presetClass="entr" presetSubtype="0" fill="hold" grpId="1" nodeType="withEffect">
                                  <p:stCondLst>
                                    <p:cond delay="25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750"/>
                                        <p:tgtEl>
                                          <p:spTgt spid="8"/>
                                        </p:tgtEl>
                                      </p:cBhvr>
                                    </p:animEffect>
                                  </p:childTnLst>
                                </p:cTn>
                              </p:par>
                              <p:par>
                                <p:cTn id="37" presetID="2" presetClass="entr" presetSubtype="4" decel="100000" fill="hold" grpId="0" nodeType="withEffect">
                                  <p:stCondLst>
                                    <p:cond delay="750"/>
                                  </p:stCondLst>
                                  <p:iterate type="wd">
                                    <p:tmPct val="10000"/>
                                  </p:iterate>
                                  <p:childTnLst>
                                    <p:set>
                                      <p:cBhvr>
                                        <p:cTn id="38" dur="1" fill="hold">
                                          <p:stCondLst>
                                            <p:cond delay="0"/>
                                          </p:stCondLst>
                                        </p:cTn>
                                        <p:tgtEl>
                                          <p:spTgt spid="10">
                                            <p:txEl>
                                              <p:pRg st="0" end="0"/>
                                            </p:txEl>
                                          </p:spTgt>
                                        </p:tgtEl>
                                        <p:attrNameLst>
                                          <p:attrName>style.visibility</p:attrName>
                                        </p:attrNameLst>
                                      </p:cBhvr>
                                      <p:to>
                                        <p:strVal val="visible"/>
                                      </p:to>
                                    </p:set>
                                    <p:anim calcmode="lin" valueType="num">
                                      <p:cBhvr additive="base">
                                        <p:cTn id="39" dur="75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40" dur="75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2150"/>
                            </p:stCondLst>
                            <p:childTnLst>
                              <p:par>
                                <p:cTn id="42" presetID="22" presetClass="entr" presetSubtype="8"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ipe(left)">
                                      <p:cBhvr>
                                        <p:cTn id="4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10" grpId="0" build="p">
        <p:tmplLst>
          <p:tmpl lvl="1">
            <p:tnLst>
              <p:par>
                <p:cTn presetID="2" presetClass="entr" presetSubtype="4" decel="100000" fill="hold" nodeType="withEffect">
                  <p:stCondLst>
                    <p:cond delay="750"/>
                  </p:stCondLst>
                  <p:iterate type="wd">
                    <p:tmPct val="10000"/>
                  </p:iterate>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ppt_x"/>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p:tmplLst>
          <p:tmpl>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Long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2322095" y="3821588"/>
            <a:ext cx="13643811" cy="3568017"/>
          </a:xfrm>
        </p:spPr>
        <p:txBody>
          <a:bodyPr anchor="ctr">
            <a:normAutofit/>
          </a:bodyPr>
          <a:lstStyle>
            <a:lvl1pPr>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546597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25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25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 Heading &amp;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3200400" y="4698914"/>
            <a:ext cx="11887200" cy="2366282"/>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3200400" y="3578967"/>
            <a:ext cx="11887200"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3311352" y="4416703"/>
            <a:ext cx="120942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63144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2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221288" y="4698914"/>
            <a:ext cx="7484301" cy="2366282"/>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221288" y="3578967"/>
            <a:ext cx="7484301"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1332240" y="4416703"/>
            <a:ext cx="161121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プレースホルダー 12"/>
          <p:cNvSpPr>
            <a:spLocks noGrp="1"/>
          </p:cNvSpPr>
          <p:nvPr>
            <p:ph type="body" sz="quarter" idx="14" hasCustomPrompt="1"/>
          </p:nvPr>
        </p:nvSpPr>
        <p:spPr>
          <a:xfrm>
            <a:off x="9542816" y="4701002"/>
            <a:ext cx="7484301" cy="2366282"/>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9" name="テキスト プレースホルダー 12"/>
          <p:cNvSpPr>
            <a:spLocks noGrp="1"/>
          </p:cNvSpPr>
          <p:nvPr>
            <p:ph type="body" sz="quarter" idx="15" hasCustomPrompt="1"/>
          </p:nvPr>
        </p:nvSpPr>
        <p:spPr>
          <a:xfrm>
            <a:off x="9542816" y="3581055"/>
            <a:ext cx="7484301"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 name="正方形/長方形 9"/>
          <p:cNvSpPr/>
          <p:nvPr userDrawn="1"/>
        </p:nvSpPr>
        <p:spPr>
          <a:xfrm>
            <a:off x="9653768" y="4418791"/>
            <a:ext cx="161121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514825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par>
                          <p:cTn id="17" fill="hold">
                            <p:stCondLst>
                              <p:cond delay="1000"/>
                            </p:stCondLst>
                            <p:childTnLst>
                              <p:par>
                                <p:cTn id="18" presetID="2" presetClass="entr" presetSubtype="8" decel="100000" fill="hold" grpId="0" nodeType="afterEffect">
                                  <p:stCondLst>
                                    <p:cond delay="25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additive="base">
                                        <p:cTn id="20"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9">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ppt_x"/>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3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221289" y="4698914"/>
            <a:ext cx="5166812" cy="2908386"/>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221289" y="3578967"/>
            <a:ext cx="5166812"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1332240" y="4416703"/>
            <a:ext cx="161121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プレースホルダー 12"/>
          <p:cNvSpPr>
            <a:spLocks noGrp="1"/>
          </p:cNvSpPr>
          <p:nvPr>
            <p:ph type="body" sz="quarter" idx="14" hasCustomPrompt="1"/>
          </p:nvPr>
        </p:nvSpPr>
        <p:spPr>
          <a:xfrm>
            <a:off x="6560594" y="4698914"/>
            <a:ext cx="5166812" cy="2908386"/>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9" name="テキスト プレースホルダー 12"/>
          <p:cNvSpPr>
            <a:spLocks noGrp="1"/>
          </p:cNvSpPr>
          <p:nvPr>
            <p:ph type="body" sz="quarter" idx="15" hasCustomPrompt="1"/>
          </p:nvPr>
        </p:nvSpPr>
        <p:spPr>
          <a:xfrm>
            <a:off x="6560594" y="3578967"/>
            <a:ext cx="5166812"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 name="正方形/長方形 9"/>
          <p:cNvSpPr/>
          <p:nvPr userDrawn="1"/>
        </p:nvSpPr>
        <p:spPr>
          <a:xfrm>
            <a:off x="6671545" y="4416703"/>
            <a:ext cx="161121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プレースホルダー 12"/>
          <p:cNvSpPr>
            <a:spLocks noGrp="1"/>
          </p:cNvSpPr>
          <p:nvPr>
            <p:ph type="body" sz="quarter" idx="16" hasCustomPrompt="1"/>
          </p:nvPr>
        </p:nvSpPr>
        <p:spPr>
          <a:xfrm>
            <a:off x="11899899" y="4698914"/>
            <a:ext cx="5166812" cy="2908386"/>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12" name="テキスト プレースホルダー 12"/>
          <p:cNvSpPr>
            <a:spLocks noGrp="1"/>
          </p:cNvSpPr>
          <p:nvPr>
            <p:ph type="body" sz="quarter" idx="17" hasCustomPrompt="1"/>
          </p:nvPr>
        </p:nvSpPr>
        <p:spPr>
          <a:xfrm>
            <a:off x="11899899" y="3578967"/>
            <a:ext cx="5166812"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3" name="正方形/長方形 12"/>
          <p:cNvSpPr/>
          <p:nvPr userDrawn="1"/>
        </p:nvSpPr>
        <p:spPr>
          <a:xfrm>
            <a:off x="12010850" y="4416703"/>
            <a:ext cx="161121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37670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par>
                          <p:cTn id="17" fill="hold">
                            <p:stCondLst>
                              <p:cond delay="1000"/>
                            </p:stCondLst>
                            <p:childTnLst>
                              <p:par>
                                <p:cTn id="18" presetID="2" presetClass="entr" presetSubtype="8" decel="100000" fill="hold" grpId="0" nodeType="afterEffect">
                                  <p:stCondLst>
                                    <p:cond delay="25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additive="base">
                                        <p:cTn id="20"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9">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ppt_x"/>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500"/>
                                        <p:tgtEl>
                                          <p:spTgt spid="8"/>
                                        </p:tgtEl>
                                      </p:cBhvr>
                                    </p:animEffect>
                                  </p:childTnLst>
                                </p:cTn>
                              </p:par>
                            </p:childTnLst>
                          </p:cTn>
                        </p:par>
                        <p:par>
                          <p:cTn id="30" fill="hold">
                            <p:stCondLst>
                              <p:cond delay="2250"/>
                            </p:stCondLst>
                            <p:childTnLst>
                              <p:par>
                                <p:cTn id="31" presetID="2" presetClass="entr" presetSubtype="8" decel="100000" fill="hold" grpId="0" nodeType="afterEffect">
                                  <p:stCondLst>
                                    <p:cond delay="250"/>
                                  </p:stCondLst>
                                  <p:childTnLst>
                                    <p:set>
                                      <p:cBhvr>
                                        <p:cTn id="32" dur="1" fill="hold">
                                          <p:stCondLst>
                                            <p:cond delay="0"/>
                                          </p:stCondLst>
                                        </p:cTn>
                                        <p:tgtEl>
                                          <p:spTgt spid="12">
                                            <p:txEl>
                                              <p:pRg st="0" end="0"/>
                                            </p:txEl>
                                          </p:spTgt>
                                        </p:tgtEl>
                                        <p:attrNameLst>
                                          <p:attrName>style.visibility</p:attrName>
                                        </p:attrNameLst>
                                      </p:cBhvr>
                                      <p:to>
                                        <p:strVal val="visible"/>
                                      </p:to>
                                    </p:set>
                                    <p:anim calcmode="lin" valueType="num">
                                      <p:cBhvr additive="base">
                                        <p:cTn id="33"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2">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4" decel="100000" fill="hold" grpId="0" nodeType="withEffect">
                                  <p:stCondLst>
                                    <p:cond delay="25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22" presetClass="entr" presetSubtype="8"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bldP spid="11" grpId="0">
        <p:tmplLst>
          <p:tmpl>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 presetClass="entr" presetSubtype="8" decel="100000" fill="hold" nodeType="afterEffect">
                  <p:stCondLst>
                    <p:cond delay="25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0-#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animBg="1"/>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4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292384" y="3528644"/>
            <a:ext cx="7080405"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292384" y="2539323"/>
            <a:ext cx="7080405"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1403335" y="330448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プレースホルダー 12"/>
          <p:cNvSpPr>
            <a:spLocks noGrp="1"/>
          </p:cNvSpPr>
          <p:nvPr>
            <p:ph type="body" sz="quarter" idx="15" hasCustomPrompt="1"/>
          </p:nvPr>
        </p:nvSpPr>
        <p:spPr>
          <a:xfrm>
            <a:off x="9914348" y="3528644"/>
            <a:ext cx="7080405"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1" name="テキスト プレースホルダー 12"/>
          <p:cNvSpPr>
            <a:spLocks noGrp="1"/>
          </p:cNvSpPr>
          <p:nvPr>
            <p:ph type="body" sz="quarter" idx="16" hasCustomPrompt="1"/>
          </p:nvPr>
        </p:nvSpPr>
        <p:spPr>
          <a:xfrm>
            <a:off x="9914348" y="2539323"/>
            <a:ext cx="7080405"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2" name="正方形/長方形 21"/>
          <p:cNvSpPr/>
          <p:nvPr userDrawn="1"/>
        </p:nvSpPr>
        <p:spPr>
          <a:xfrm>
            <a:off x="10025299" y="3304489"/>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プレースホルダー 12"/>
          <p:cNvSpPr>
            <a:spLocks noGrp="1"/>
          </p:cNvSpPr>
          <p:nvPr>
            <p:ph type="body" sz="quarter" idx="18" hasCustomPrompt="1"/>
          </p:nvPr>
        </p:nvSpPr>
        <p:spPr>
          <a:xfrm>
            <a:off x="1292384" y="6893565"/>
            <a:ext cx="7080405"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7" name="テキスト プレースホルダー 12"/>
          <p:cNvSpPr>
            <a:spLocks noGrp="1"/>
          </p:cNvSpPr>
          <p:nvPr>
            <p:ph type="body" sz="quarter" idx="19" hasCustomPrompt="1"/>
          </p:nvPr>
        </p:nvSpPr>
        <p:spPr>
          <a:xfrm>
            <a:off x="1292384" y="5904244"/>
            <a:ext cx="7080405"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8" name="正方形/長方形 37"/>
          <p:cNvSpPr/>
          <p:nvPr userDrawn="1"/>
        </p:nvSpPr>
        <p:spPr>
          <a:xfrm>
            <a:off x="1403335" y="6669410"/>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テキスト プレースホルダー 12"/>
          <p:cNvSpPr>
            <a:spLocks noGrp="1"/>
          </p:cNvSpPr>
          <p:nvPr>
            <p:ph type="body" sz="quarter" idx="21" hasCustomPrompt="1"/>
          </p:nvPr>
        </p:nvSpPr>
        <p:spPr>
          <a:xfrm>
            <a:off x="9914348" y="6893565"/>
            <a:ext cx="7080405"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22" hasCustomPrompt="1"/>
          </p:nvPr>
        </p:nvSpPr>
        <p:spPr>
          <a:xfrm>
            <a:off x="9914348" y="5904244"/>
            <a:ext cx="7080405"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正方形/長方形 42"/>
          <p:cNvSpPr/>
          <p:nvPr userDrawn="1"/>
        </p:nvSpPr>
        <p:spPr>
          <a:xfrm>
            <a:off x="10025299" y="6669410"/>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026441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par>
                          <p:cTn id="17" fill="hold">
                            <p:stCondLst>
                              <p:cond delay="1000"/>
                            </p:stCondLst>
                            <p:childTnLst>
                              <p:par>
                                <p:cTn id="18" presetID="2" presetClass="entr" presetSubtype="8" decel="100000" fill="hold" grpId="0" nodeType="afterEffect">
                                  <p:stCondLst>
                                    <p:cond delay="250"/>
                                  </p:stCondLst>
                                  <p:childTnLst>
                                    <p:set>
                                      <p:cBhvr>
                                        <p:cTn id="19" dur="1" fill="hold">
                                          <p:stCondLst>
                                            <p:cond delay="0"/>
                                          </p:stCondLst>
                                        </p:cTn>
                                        <p:tgtEl>
                                          <p:spTgt spid="21">
                                            <p:txEl>
                                              <p:pRg st="0" end="0"/>
                                            </p:txEl>
                                          </p:spTgt>
                                        </p:tgtEl>
                                        <p:attrNameLst>
                                          <p:attrName>style.visibility</p:attrName>
                                        </p:attrNameLst>
                                      </p:cBhvr>
                                      <p:to>
                                        <p:strVal val="visible"/>
                                      </p:to>
                                    </p:set>
                                    <p:anim calcmode="lin" valueType="num">
                                      <p:cBhvr additive="base">
                                        <p:cTn id="20"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21">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25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500" fill="hold"/>
                                        <p:tgtEl>
                                          <p:spTgt spid="22"/>
                                        </p:tgtEl>
                                        <p:attrNameLst>
                                          <p:attrName>ppt_x</p:attrName>
                                        </p:attrNameLst>
                                      </p:cBhvr>
                                      <p:tavLst>
                                        <p:tav tm="0">
                                          <p:val>
                                            <p:strVal val="#ppt_x"/>
                                          </p:val>
                                        </p:tav>
                                        <p:tav tm="100000">
                                          <p:val>
                                            <p:strVal val="#ppt_x"/>
                                          </p:val>
                                        </p:tav>
                                      </p:tavLst>
                                    </p:anim>
                                    <p:anim calcmode="lin" valueType="num">
                                      <p:cBhvr additive="base">
                                        <p:cTn id="25" dur="500" fill="hold"/>
                                        <p:tgtEl>
                                          <p:spTgt spid="22"/>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left)">
                                      <p:cBhvr>
                                        <p:cTn id="29" dur="500"/>
                                        <p:tgtEl>
                                          <p:spTgt spid="20"/>
                                        </p:tgtEl>
                                      </p:cBhvr>
                                    </p:animEffect>
                                  </p:childTnLst>
                                </p:cTn>
                              </p:par>
                            </p:childTnLst>
                          </p:cTn>
                        </p:par>
                        <p:par>
                          <p:cTn id="30" fill="hold">
                            <p:stCondLst>
                              <p:cond delay="2250"/>
                            </p:stCondLst>
                            <p:childTnLst>
                              <p:par>
                                <p:cTn id="31" presetID="2" presetClass="entr" presetSubtype="8" decel="100000" fill="hold" grpId="0" nodeType="afterEffect">
                                  <p:stCondLst>
                                    <p:cond delay="250"/>
                                  </p:stCondLst>
                                  <p:childTnLst>
                                    <p:set>
                                      <p:cBhvr>
                                        <p:cTn id="32" dur="1" fill="hold">
                                          <p:stCondLst>
                                            <p:cond delay="0"/>
                                          </p:stCondLst>
                                        </p:cTn>
                                        <p:tgtEl>
                                          <p:spTgt spid="37">
                                            <p:txEl>
                                              <p:pRg st="0" end="0"/>
                                            </p:txEl>
                                          </p:spTgt>
                                        </p:tgtEl>
                                        <p:attrNameLst>
                                          <p:attrName>style.visibility</p:attrName>
                                        </p:attrNameLst>
                                      </p:cBhvr>
                                      <p:to>
                                        <p:strVal val="visible"/>
                                      </p:to>
                                    </p:set>
                                    <p:anim calcmode="lin" valueType="num">
                                      <p:cBhvr additive="base">
                                        <p:cTn id="33"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7">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4" decel="100000" fill="hold" grpId="0" nodeType="withEffect">
                                  <p:stCondLst>
                                    <p:cond delay="25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500" fill="hold"/>
                                        <p:tgtEl>
                                          <p:spTgt spid="38"/>
                                        </p:tgtEl>
                                        <p:attrNameLst>
                                          <p:attrName>ppt_x</p:attrName>
                                        </p:attrNameLst>
                                      </p:cBhvr>
                                      <p:tavLst>
                                        <p:tav tm="0">
                                          <p:val>
                                            <p:strVal val="#ppt_x"/>
                                          </p:val>
                                        </p:tav>
                                        <p:tav tm="100000">
                                          <p:val>
                                            <p:strVal val="#ppt_x"/>
                                          </p:val>
                                        </p:tav>
                                      </p:tavLst>
                                    </p:anim>
                                    <p:anim calcmode="lin" valueType="num">
                                      <p:cBhvr additive="base">
                                        <p:cTn id="38" dur="50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2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wipe(left)">
                                      <p:cBhvr>
                                        <p:cTn id="42" dur="500"/>
                                        <p:tgtEl>
                                          <p:spTgt spid="25"/>
                                        </p:tgtEl>
                                      </p:cBhvr>
                                    </p:animEffect>
                                  </p:childTnLst>
                                </p:cTn>
                              </p:par>
                            </p:childTnLst>
                          </p:cTn>
                        </p:par>
                        <p:par>
                          <p:cTn id="43" fill="hold">
                            <p:stCondLst>
                              <p:cond delay="3500"/>
                            </p:stCondLst>
                            <p:childTnLst>
                              <p:par>
                                <p:cTn id="44" presetID="2" presetClass="entr" presetSubtype="8" decel="100000" fill="hold" grpId="0" nodeType="afterEffect">
                                  <p:stCondLst>
                                    <p:cond delay="250"/>
                                  </p:stCondLst>
                                  <p:childTnLst>
                                    <p:set>
                                      <p:cBhvr>
                                        <p:cTn id="45" dur="1" fill="hold">
                                          <p:stCondLst>
                                            <p:cond delay="0"/>
                                          </p:stCondLst>
                                        </p:cTn>
                                        <p:tgtEl>
                                          <p:spTgt spid="42">
                                            <p:txEl>
                                              <p:pRg st="0" end="0"/>
                                            </p:txEl>
                                          </p:spTgt>
                                        </p:tgtEl>
                                        <p:attrNameLst>
                                          <p:attrName>style.visibility</p:attrName>
                                        </p:attrNameLst>
                                      </p:cBhvr>
                                      <p:to>
                                        <p:strVal val="visible"/>
                                      </p:to>
                                    </p:set>
                                    <p:anim calcmode="lin" valueType="num">
                                      <p:cBhvr additive="base">
                                        <p:cTn id="46"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47" dur="500" fill="hold"/>
                                        <p:tgtEl>
                                          <p:spTgt spid="42">
                                            <p:txEl>
                                              <p:pRg st="0" end="0"/>
                                            </p:txEl>
                                          </p:spTgt>
                                        </p:tgtEl>
                                        <p:attrNameLst>
                                          <p:attrName>ppt_y</p:attrName>
                                        </p:attrNameLst>
                                      </p:cBhvr>
                                      <p:tavLst>
                                        <p:tav tm="0">
                                          <p:val>
                                            <p:strVal val="#ppt_y"/>
                                          </p:val>
                                        </p:tav>
                                        <p:tav tm="100000">
                                          <p:val>
                                            <p:strVal val="#ppt_y"/>
                                          </p:val>
                                        </p:tav>
                                      </p:tavLst>
                                    </p:anim>
                                  </p:childTnLst>
                                </p:cTn>
                              </p:par>
                              <p:par>
                                <p:cTn id="48" presetID="2" presetClass="entr" presetSubtype="4" decel="100000" fill="hold" grpId="0" nodeType="withEffect">
                                  <p:stCondLst>
                                    <p:cond delay="250"/>
                                  </p:stCondLst>
                                  <p:childTnLst>
                                    <p:set>
                                      <p:cBhvr>
                                        <p:cTn id="49" dur="1" fill="hold">
                                          <p:stCondLst>
                                            <p:cond delay="0"/>
                                          </p:stCondLst>
                                        </p:cTn>
                                        <p:tgtEl>
                                          <p:spTgt spid="43"/>
                                        </p:tgtEl>
                                        <p:attrNameLst>
                                          <p:attrName>style.visibility</p:attrName>
                                        </p:attrNameLst>
                                      </p:cBhvr>
                                      <p:to>
                                        <p:strVal val="visible"/>
                                      </p:to>
                                    </p:set>
                                    <p:anim calcmode="lin" valueType="num">
                                      <p:cBhvr additive="base">
                                        <p:cTn id="50" dur="500" fill="hold"/>
                                        <p:tgtEl>
                                          <p:spTgt spid="43"/>
                                        </p:tgtEl>
                                        <p:attrNameLst>
                                          <p:attrName>ppt_x</p:attrName>
                                        </p:attrNameLst>
                                      </p:cBhvr>
                                      <p:tavLst>
                                        <p:tav tm="0">
                                          <p:val>
                                            <p:strVal val="#ppt_x"/>
                                          </p:val>
                                        </p:tav>
                                        <p:tav tm="100000">
                                          <p:val>
                                            <p:strVal val="#ppt_x"/>
                                          </p:val>
                                        </p:tav>
                                      </p:tavLst>
                                    </p:anim>
                                    <p:anim calcmode="lin" valueType="num">
                                      <p:cBhvr additive="base">
                                        <p:cTn id="51" dur="500" fill="hold"/>
                                        <p:tgtEl>
                                          <p:spTgt spid="43"/>
                                        </p:tgtEl>
                                        <p:attrNameLst>
                                          <p:attrName>ppt_y</p:attrName>
                                        </p:attrNameLst>
                                      </p:cBhvr>
                                      <p:tavLst>
                                        <p:tav tm="0">
                                          <p:val>
                                            <p:strVal val="1+#ppt_h/2"/>
                                          </p:val>
                                        </p:tav>
                                        <p:tav tm="100000">
                                          <p:val>
                                            <p:strVal val="#ppt_y"/>
                                          </p:val>
                                        </p:tav>
                                      </p:tavLst>
                                    </p:anim>
                                  </p:childTnLst>
                                </p:cTn>
                              </p:par>
                            </p:childTnLst>
                          </p:cTn>
                        </p:par>
                        <p:par>
                          <p:cTn id="52" fill="hold">
                            <p:stCondLst>
                              <p:cond delay="42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20" grpId="0">
        <p:tmplLst>
          <p:tmpl>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500"/>
                        <p:tgtEl>
                          <p:spTgt spid="20"/>
                        </p:tgtEl>
                      </p:cBhvr>
                    </p:animEffect>
                  </p:childTnLst>
                </p:cTn>
              </p:par>
            </p:tnLst>
          </p:tmpl>
        </p:tmplLst>
      </p:bldP>
      <p:bldP spid="21" grpId="0" build="p">
        <p:tmplLst>
          <p:tmpl lvl="1">
            <p:tnLst>
              <p:par>
                <p:cTn presetID="2" presetClass="entr" presetSubtype="8"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animBg="1"/>
      <p:bldP spid="25" grpId="0">
        <p:tmplLst>
          <p:tmpl>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37" grpId="0" build="p">
        <p:tmplLst>
          <p:tmpl lvl="1">
            <p:tnLst>
              <p:par>
                <p:cTn presetID="2" presetClass="entr" presetSubtype="8"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41" grpId="0">
        <p:tmplLst>
          <p:tmpl>
            <p:tnLst>
              <p:par>
                <p:cTn presetID="22" presetClass="entr" presetSubtype="8"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 presetClass="entr" presetSubtype="8" decel="100000" fill="hold" nodeType="afterEffect">
                  <p:stCondLst>
                    <p:cond delay="25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0-#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animBg="1"/>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4 Icons, Headings &amp; Texts - Horizonta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277819" y="5556408"/>
            <a:ext cx="3743360"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277819" y="4567087"/>
            <a:ext cx="3743360"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7" name="正方形/長方形 6"/>
          <p:cNvSpPr/>
          <p:nvPr userDrawn="1"/>
        </p:nvSpPr>
        <p:spPr>
          <a:xfrm>
            <a:off x="2235550" y="5332253"/>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2581242" y="3174870"/>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図プレースホルダー 25"/>
          <p:cNvSpPr>
            <a:spLocks noGrp="1"/>
          </p:cNvSpPr>
          <p:nvPr>
            <p:ph type="pic" sz="quarter" idx="14" hasCustomPrompt="1"/>
          </p:nvPr>
        </p:nvSpPr>
        <p:spPr>
          <a:xfrm>
            <a:off x="2834499"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15" hasCustomPrompt="1"/>
          </p:nvPr>
        </p:nvSpPr>
        <p:spPr>
          <a:xfrm>
            <a:off x="5274436" y="5556408"/>
            <a:ext cx="3743360"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5274436" y="4567087"/>
            <a:ext cx="3743360"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34" name="正方形/長方形 33"/>
          <p:cNvSpPr/>
          <p:nvPr userDrawn="1"/>
        </p:nvSpPr>
        <p:spPr>
          <a:xfrm>
            <a:off x="6232167" y="533225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4"/>
          <p:cNvSpPr/>
          <p:nvPr userDrawn="1"/>
        </p:nvSpPr>
        <p:spPr>
          <a:xfrm>
            <a:off x="6577859" y="3174870"/>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図プレースホルダー 25"/>
          <p:cNvSpPr>
            <a:spLocks noGrp="1"/>
          </p:cNvSpPr>
          <p:nvPr>
            <p:ph type="pic" sz="quarter" idx="17" hasCustomPrompt="1"/>
          </p:nvPr>
        </p:nvSpPr>
        <p:spPr>
          <a:xfrm>
            <a:off x="6831116"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
        <p:nvSpPr>
          <p:cNvPr id="46" name="テキスト プレースホルダー 12"/>
          <p:cNvSpPr>
            <a:spLocks noGrp="1"/>
          </p:cNvSpPr>
          <p:nvPr>
            <p:ph type="body" sz="quarter" idx="18" hasCustomPrompt="1"/>
          </p:nvPr>
        </p:nvSpPr>
        <p:spPr>
          <a:xfrm>
            <a:off x="9271053" y="5556408"/>
            <a:ext cx="3743360"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9271053" y="4567087"/>
            <a:ext cx="3743360"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48" name="正方形/長方形 47"/>
          <p:cNvSpPr/>
          <p:nvPr userDrawn="1"/>
        </p:nvSpPr>
        <p:spPr>
          <a:xfrm>
            <a:off x="10228784" y="5332253"/>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4"/>
          <p:cNvSpPr/>
          <p:nvPr userDrawn="1"/>
        </p:nvSpPr>
        <p:spPr>
          <a:xfrm>
            <a:off x="10574476" y="3174870"/>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図プレースホルダー 25"/>
          <p:cNvSpPr>
            <a:spLocks noGrp="1"/>
          </p:cNvSpPr>
          <p:nvPr>
            <p:ph type="pic" sz="quarter" idx="20" hasCustomPrompt="1"/>
          </p:nvPr>
        </p:nvSpPr>
        <p:spPr>
          <a:xfrm>
            <a:off x="10827733"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
        <p:nvSpPr>
          <p:cNvPr id="51" name="テキスト プレースホルダー 12"/>
          <p:cNvSpPr>
            <a:spLocks noGrp="1"/>
          </p:cNvSpPr>
          <p:nvPr>
            <p:ph type="body" sz="quarter" idx="21" hasCustomPrompt="1"/>
          </p:nvPr>
        </p:nvSpPr>
        <p:spPr>
          <a:xfrm>
            <a:off x="13267670" y="5556408"/>
            <a:ext cx="3743360"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13267670" y="4567087"/>
            <a:ext cx="3743360"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53" name="正方形/長方形 52"/>
          <p:cNvSpPr/>
          <p:nvPr userDrawn="1"/>
        </p:nvSpPr>
        <p:spPr>
          <a:xfrm>
            <a:off x="14225401" y="5332253"/>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4"/>
          <p:cNvSpPr/>
          <p:nvPr userDrawn="1"/>
        </p:nvSpPr>
        <p:spPr>
          <a:xfrm>
            <a:off x="14571093" y="3174870"/>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図プレースホルダー 25"/>
          <p:cNvSpPr>
            <a:spLocks noGrp="1"/>
          </p:cNvSpPr>
          <p:nvPr>
            <p:ph type="pic" sz="quarter" idx="23" hasCustomPrompt="1"/>
          </p:nvPr>
        </p:nvSpPr>
        <p:spPr>
          <a:xfrm>
            <a:off x="14824350"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738454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750" fill="hold"/>
                                        <p:tgtEl>
                                          <p:spTgt spid="36"/>
                                        </p:tgtEl>
                                        <p:attrNameLst>
                                          <p:attrName>ppt_x</p:attrName>
                                        </p:attrNameLst>
                                      </p:cBhvr>
                                      <p:tavLst>
                                        <p:tav tm="0">
                                          <p:val>
                                            <p:strVal val="#ppt_x"/>
                                          </p:val>
                                        </p:tav>
                                        <p:tav tm="100000">
                                          <p:val>
                                            <p:strVal val="#ppt_x"/>
                                          </p:val>
                                        </p:tav>
                                      </p:tavLst>
                                    </p:anim>
                                    <p:anim calcmode="lin" valueType="num">
                                      <p:cBhvr additive="base">
                                        <p:cTn id="34" dur="750" fill="hold"/>
                                        <p:tgtEl>
                                          <p:spTgt spid="36"/>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750" fill="hold"/>
                                        <p:tgtEl>
                                          <p:spTgt spid="50"/>
                                        </p:tgtEl>
                                        <p:attrNameLst>
                                          <p:attrName>ppt_x</p:attrName>
                                        </p:attrNameLst>
                                      </p:cBhvr>
                                      <p:tavLst>
                                        <p:tav tm="0">
                                          <p:val>
                                            <p:strVal val="#ppt_x"/>
                                          </p:val>
                                        </p:tav>
                                        <p:tav tm="100000">
                                          <p:val>
                                            <p:strVal val="#ppt_x"/>
                                          </p:val>
                                        </p:tav>
                                      </p:tavLst>
                                    </p:anim>
                                    <p:anim calcmode="lin" valueType="num">
                                      <p:cBhvr additive="base">
                                        <p:cTn id="56" dur="750" fill="hold"/>
                                        <p:tgtEl>
                                          <p:spTgt spid="5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par>
                          <p:cTn id="70" fill="hold">
                            <p:stCondLst>
                              <p:cond delay="5250"/>
                            </p:stCondLst>
                            <p:childTnLst>
                              <p:par>
                                <p:cTn id="71" presetID="2" presetClass="entr" presetSubtype="1" decel="10000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 calcmode="lin" valueType="num">
                                      <p:cBhvr additive="base">
                                        <p:cTn id="73" dur="750" fill="hold"/>
                                        <p:tgtEl>
                                          <p:spTgt spid="54"/>
                                        </p:tgtEl>
                                        <p:attrNameLst>
                                          <p:attrName>ppt_x</p:attrName>
                                        </p:attrNameLst>
                                      </p:cBhvr>
                                      <p:tavLst>
                                        <p:tav tm="0">
                                          <p:val>
                                            <p:strVal val="#ppt_x"/>
                                          </p:val>
                                        </p:tav>
                                        <p:tav tm="100000">
                                          <p:val>
                                            <p:strVal val="#ppt_x"/>
                                          </p:val>
                                        </p:tav>
                                      </p:tavLst>
                                    </p:anim>
                                    <p:anim calcmode="lin" valueType="num">
                                      <p:cBhvr additive="base">
                                        <p:cTn id="74" dur="750" fill="hold"/>
                                        <p:tgtEl>
                                          <p:spTgt spid="54"/>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0" nodeType="with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additive="base">
                                        <p:cTn id="77" dur="750" fill="hold"/>
                                        <p:tgtEl>
                                          <p:spTgt spid="55"/>
                                        </p:tgtEl>
                                        <p:attrNameLst>
                                          <p:attrName>ppt_x</p:attrName>
                                        </p:attrNameLst>
                                      </p:cBhvr>
                                      <p:tavLst>
                                        <p:tav tm="0">
                                          <p:val>
                                            <p:strVal val="#ppt_x"/>
                                          </p:val>
                                        </p:tav>
                                        <p:tav tm="100000">
                                          <p:val>
                                            <p:strVal val="#ppt_x"/>
                                          </p:val>
                                        </p:tav>
                                      </p:tavLst>
                                    </p:anim>
                                    <p:anim calcmode="lin" valueType="num">
                                      <p:cBhvr additive="base">
                                        <p:cTn id="78" dur="750" fill="hold"/>
                                        <p:tgtEl>
                                          <p:spTgt spid="55"/>
                                        </p:tgtEl>
                                        <p:attrNameLst>
                                          <p:attrName>ppt_y</p:attrName>
                                        </p:attrNameLst>
                                      </p:cBhvr>
                                      <p:tavLst>
                                        <p:tav tm="0">
                                          <p:val>
                                            <p:strVal val="0-#ppt_h/2"/>
                                          </p:val>
                                        </p:tav>
                                        <p:tav tm="100000">
                                          <p:val>
                                            <p:strVal val="#ppt_y"/>
                                          </p:val>
                                        </p:tav>
                                      </p:tavLst>
                                    </p:anim>
                                  </p:childTnLst>
                                </p:cTn>
                              </p:par>
                            </p:childTnLst>
                          </p:cTn>
                        </p:par>
                        <p:par>
                          <p:cTn id="79" fill="hold">
                            <p:stCondLst>
                              <p:cond delay="6000"/>
                            </p:stCondLst>
                            <p:childTnLst>
                              <p:par>
                                <p:cTn id="80" presetID="2" presetClass="entr" presetSubtype="8" decel="100000" fill="hold" grpId="0" nodeType="afterEffect">
                                  <p:stCondLst>
                                    <p:cond delay="0"/>
                                  </p:stCondLst>
                                  <p:childTnLst>
                                    <p:set>
                                      <p:cBhvr>
                                        <p:cTn id="81" dur="1" fill="hold">
                                          <p:stCondLst>
                                            <p:cond delay="0"/>
                                          </p:stCondLst>
                                        </p:cTn>
                                        <p:tgtEl>
                                          <p:spTgt spid="52">
                                            <p:txEl>
                                              <p:pRg st="0" end="0"/>
                                            </p:txEl>
                                          </p:spTgt>
                                        </p:tgtEl>
                                        <p:attrNameLst>
                                          <p:attrName>style.visibility</p:attrName>
                                        </p:attrNameLst>
                                      </p:cBhvr>
                                      <p:to>
                                        <p:strVal val="visible"/>
                                      </p:to>
                                    </p:set>
                                    <p:anim calcmode="lin" valueType="num">
                                      <p:cBhvr additive="base">
                                        <p:cTn id="82"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5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 calcmode="lin" valueType="num">
                                      <p:cBhvr additive="base">
                                        <p:cTn id="86" dur="500" fill="hold"/>
                                        <p:tgtEl>
                                          <p:spTgt spid="53"/>
                                        </p:tgtEl>
                                        <p:attrNameLst>
                                          <p:attrName>ppt_x</p:attrName>
                                        </p:attrNameLst>
                                      </p:cBhvr>
                                      <p:tavLst>
                                        <p:tav tm="0">
                                          <p:val>
                                            <p:strVal val="#ppt_x"/>
                                          </p:val>
                                        </p:tav>
                                        <p:tav tm="100000">
                                          <p:val>
                                            <p:strVal val="#ppt_x"/>
                                          </p:val>
                                        </p:tav>
                                      </p:tavLst>
                                    </p:anim>
                                    <p:anim calcmode="lin" valueType="num">
                                      <p:cBhvr additive="base">
                                        <p:cTn id="87" dur="500" fill="hold"/>
                                        <p:tgtEl>
                                          <p:spTgt spid="53"/>
                                        </p:tgtEl>
                                        <p:attrNameLst>
                                          <p:attrName>ppt_y</p:attrName>
                                        </p:attrNameLst>
                                      </p:cBhvr>
                                      <p:tavLst>
                                        <p:tav tm="0">
                                          <p:val>
                                            <p:strVal val="1+#ppt_h/2"/>
                                          </p:val>
                                        </p:tav>
                                        <p:tav tm="100000">
                                          <p:val>
                                            <p:strVal val="#ppt_y"/>
                                          </p:val>
                                        </p:tav>
                                      </p:tavLst>
                                    </p:anim>
                                  </p:childTnLst>
                                </p:cTn>
                              </p:par>
                            </p:childTnLst>
                          </p:cTn>
                        </p:par>
                        <p:par>
                          <p:cTn id="88" fill="hold">
                            <p:stCondLst>
                              <p:cond delay="6500"/>
                            </p:stCondLst>
                            <p:childTnLst>
                              <p:par>
                                <p:cTn id="89" presetID="22" presetClass="entr" presetSubtype="8" fill="hold" grpId="0" nodeType="afterEffect">
                                  <p:stCondLst>
                                    <p:cond delay="0"/>
                                  </p:stCondLst>
                                  <p:childTnLst>
                                    <p:set>
                                      <p:cBhvr>
                                        <p:cTn id="90" dur="1" fill="hold">
                                          <p:stCondLst>
                                            <p:cond delay="0"/>
                                          </p:stCondLst>
                                        </p:cTn>
                                        <p:tgtEl>
                                          <p:spTgt spid="51"/>
                                        </p:tgtEl>
                                        <p:attrNameLst>
                                          <p:attrName>style.visibility</p:attrName>
                                        </p:attrNameLst>
                                      </p:cBhvr>
                                      <p:to>
                                        <p:strVal val="visible"/>
                                      </p:to>
                                    </p:set>
                                    <p:animEffect transition="in" filter="wipe(left)">
                                      <p:cBhvr>
                                        <p:cTn id="9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36" grpId="0"/>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0" grpId="0"/>
      <p:bldP spid="51" grpId="0">
        <p:tmplLst>
          <p:tmpl>
            <p:tnLst>
              <p:par>
                <p:cTn presetID="2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 presetClass="entr" presetSubtype="8" decel="10000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animBg="1"/>
      <p:bldP spid="54" grpId="0" animBg="1"/>
      <p:bldP spid="55" grpId="0"/>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3 Icons, Headings &amp; Texts - Horizonta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544034" y="5556408"/>
            <a:ext cx="4914493"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544034" y="4567087"/>
            <a:ext cx="4914493"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7" name="正方形/長方形 6"/>
          <p:cNvSpPr/>
          <p:nvPr userDrawn="1"/>
        </p:nvSpPr>
        <p:spPr>
          <a:xfrm>
            <a:off x="3087331" y="5332253"/>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3433023" y="3174870"/>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図プレースホルダー 25"/>
          <p:cNvSpPr>
            <a:spLocks noGrp="1"/>
          </p:cNvSpPr>
          <p:nvPr>
            <p:ph type="pic" sz="quarter" idx="14" hasCustomPrompt="1"/>
          </p:nvPr>
        </p:nvSpPr>
        <p:spPr>
          <a:xfrm>
            <a:off x="3686280"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15" hasCustomPrompt="1"/>
          </p:nvPr>
        </p:nvSpPr>
        <p:spPr>
          <a:xfrm>
            <a:off x="6686753" y="5556408"/>
            <a:ext cx="4914493"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6686753" y="4567087"/>
            <a:ext cx="4914493"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34" name="正方形/長方形 33"/>
          <p:cNvSpPr/>
          <p:nvPr userDrawn="1"/>
        </p:nvSpPr>
        <p:spPr>
          <a:xfrm>
            <a:off x="8230050" y="533225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4"/>
          <p:cNvSpPr/>
          <p:nvPr userDrawn="1"/>
        </p:nvSpPr>
        <p:spPr>
          <a:xfrm>
            <a:off x="8575742" y="3174870"/>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図プレースホルダー 25"/>
          <p:cNvSpPr>
            <a:spLocks noGrp="1"/>
          </p:cNvSpPr>
          <p:nvPr>
            <p:ph type="pic" sz="quarter" idx="17" hasCustomPrompt="1"/>
          </p:nvPr>
        </p:nvSpPr>
        <p:spPr>
          <a:xfrm>
            <a:off x="8828999"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
        <p:nvSpPr>
          <p:cNvPr id="46" name="テキスト プレースホルダー 12"/>
          <p:cNvSpPr>
            <a:spLocks noGrp="1"/>
          </p:cNvSpPr>
          <p:nvPr>
            <p:ph type="body" sz="quarter" idx="18" hasCustomPrompt="1"/>
          </p:nvPr>
        </p:nvSpPr>
        <p:spPr>
          <a:xfrm>
            <a:off x="11829472" y="5556408"/>
            <a:ext cx="4914493"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11829472" y="4567087"/>
            <a:ext cx="4914493"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48" name="正方形/長方形 47"/>
          <p:cNvSpPr/>
          <p:nvPr userDrawn="1"/>
        </p:nvSpPr>
        <p:spPr>
          <a:xfrm>
            <a:off x="13372769" y="5332253"/>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4"/>
          <p:cNvSpPr/>
          <p:nvPr userDrawn="1"/>
        </p:nvSpPr>
        <p:spPr>
          <a:xfrm>
            <a:off x="13718461" y="3174870"/>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図プレースホルダー 25"/>
          <p:cNvSpPr>
            <a:spLocks noGrp="1"/>
          </p:cNvSpPr>
          <p:nvPr>
            <p:ph type="pic" sz="quarter" idx="20" hasCustomPrompt="1"/>
          </p:nvPr>
        </p:nvSpPr>
        <p:spPr>
          <a:xfrm>
            <a:off x="13971718"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574933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750" fill="hold"/>
                                        <p:tgtEl>
                                          <p:spTgt spid="36"/>
                                        </p:tgtEl>
                                        <p:attrNameLst>
                                          <p:attrName>ppt_x</p:attrName>
                                        </p:attrNameLst>
                                      </p:cBhvr>
                                      <p:tavLst>
                                        <p:tav tm="0">
                                          <p:val>
                                            <p:strVal val="#ppt_x"/>
                                          </p:val>
                                        </p:tav>
                                        <p:tav tm="100000">
                                          <p:val>
                                            <p:strVal val="#ppt_x"/>
                                          </p:val>
                                        </p:tav>
                                      </p:tavLst>
                                    </p:anim>
                                    <p:anim calcmode="lin" valueType="num">
                                      <p:cBhvr additive="base">
                                        <p:cTn id="34" dur="750" fill="hold"/>
                                        <p:tgtEl>
                                          <p:spTgt spid="36"/>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750" fill="hold"/>
                                        <p:tgtEl>
                                          <p:spTgt spid="50"/>
                                        </p:tgtEl>
                                        <p:attrNameLst>
                                          <p:attrName>ppt_x</p:attrName>
                                        </p:attrNameLst>
                                      </p:cBhvr>
                                      <p:tavLst>
                                        <p:tav tm="0">
                                          <p:val>
                                            <p:strVal val="#ppt_x"/>
                                          </p:val>
                                        </p:tav>
                                        <p:tav tm="100000">
                                          <p:val>
                                            <p:strVal val="#ppt_x"/>
                                          </p:val>
                                        </p:tav>
                                      </p:tavLst>
                                    </p:anim>
                                    <p:anim calcmode="lin" valueType="num">
                                      <p:cBhvr additive="base">
                                        <p:cTn id="56" dur="750" fill="hold"/>
                                        <p:tgtEl>
                                          <p:spTgt spid="5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36" grpId="0"/>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0" grpId="0"/>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4 Icon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2208260" y="3398016"/>
            <a:ext cx="6427739"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2208260" y="2408695"/>
            <a:ext cx="6427739"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2319211" y="3173861"/>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887843" y="2604788"/>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図プレースホルダー 25"/>
          <p:cNvSpPr>
            <a:spLocks noGrp="1"/>
          </p:cNvSpPr>
          <p:nvPr>
            <p:ph type="pic" sz="quarter" idx="14" hasCustomPrompt="1"/>
          </p:nvPr>
        </p:nvSpPr>
        <p:spPr>
          <a:xfrm>
            <a:off x="1141100" y="2858860"/>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0" name="テキスト プレースホルダー 12"/>
          <p:cNvSpPr>
            <a:spLocks noGrp="1"/>
          </p:cNvSpPr>
          <p:nvPr>
            <p:ph type="body" sz="quarter" idx="15" hasCustomPrompt="1"/>
          </p:nvPr>
        </p:nvSpPr>
        <p:spPr>
          <a:xfrm>
            <a:off x="10888281" y="3398016"/>
            <a:ext cx="6427739"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1" name="テキスト プレースホルダー 12"/>
          <p:cNvSpPr>
            <a:spLocks noGrp="1"/>
          </p:cNvSpPr>
          <p:nvPr>
            <p:ph type="body" sz="quarter" idx="16" hasCustomPrompt="1"/>
          </p:nvPr>
        </p:nvSpPr>
        <p:spPr>
          <a:xfrm>
            <a:off x="10888281" y="2408695"/>
            <a:ext cx="6427739"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2" name="正方形/長方形 21"/>
          <p:cNvSpPr/>
          <p:nvPr userDrawn="1"/>
        </p:nvSpPr>
        <p:spPr>
          <a:xfrm>
            <a:off x="10999232" y="3173861"/>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円/楕円 4"/>
          <p:cNvSpPr/>
          <p:nvPr userDrawn="1"/>
        </p:nvSpPr>
        <p:spPr>
          <a:xfrm>
            <a:off x="9567864" y="2604788"/>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図プレースホルダー 25"/>
          <p:cNvSpPr>
            <a:spLocks noGrp="1"/>
          </p:cNvSpPr>
          <p:nvPr>
            <p:ph type="pic" sz="quarter" idx="17" hasCustomPrompt="1"/>
          </p:nvPr>
        </p:nvSpPr>
        <p:spPr>
          <a:xfrm>
            <a:off x="9821121" y="2858860"/>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5" name="テキスト プレースホルダー 12"/>
          <p:cNvSpPr>
            <a:spLocks noGrp="1"/>
          </p:cNvSpPr>
          <p:nvPr>
            <p:ph type="body" sz="quarter" idx="18" hasCustomPrompt="1"/>
          </p:nvPr>
        </p:nvSpPr>
        <p:spPr>
          <a:xfrm>
            <a:off x="2208260" y="6762937"/>
            <a:ext cx="6427739"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7" name="テキスト プレースホルダー 12"/>
          <p:cNvSpPr>
            <a:spLocks noGrp="1"/>
          </p:cNvSpPr>
          <p:nvPr>
            <p:ph type="body" sz="quarter" idx="19" hasCustomPrompt="1"/>
          </p:nvPr>
        </p:nvSpPr>
        <p:spPr>
          <a:xfrm>
            <a:off x="2208260" y="5773616"/>
            <a:ext cx="6427739"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8" name="正方形/長方形 37"/>
          <p:cNvSpPr/>
          <p:nvPr userDrawn="1"/>
        </p:nvSpPr>
        <p:spPr>
          <a:xfrm>
            <a:off x="2319211" y="6538782"/>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4"/>
          <p:cNvSpPr/>
          <p:nvPr userDrawn="1"/>
        </p:nvSpPr>
        <p:spPr>
          <a:xfrm>
            <a:off x="887843" y="5969709"/>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図プレースホルダー 25"/>
          <p:cNvSpPr>
            <a:spLocks noGrp="1"/>
          </p:cNvSpPr>
          <p:nvPr>
            <p:ph type="pic" sz="quarter" idx="20" hasCustomPrompt="1"/>
          </p:nvPr>
        </p:nvSpPr>
        <p:spPr>
          <a:xfrm>
            <a:off x="1141100" y="6223781"/>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41" name="テキスト プレースホルダー 12"/>
          <p:cNvSpPr>
            <a:spLocks noGrp="1"/>
          </p:cNvSpPr>
          <p:nvPr>
            <p:ph type="body" sz="quarter" idx="21" hasCustomPrompt="1"/>
          </p:nvPr>
        </p:nvSpPr>
        <p:spPr>
          <a:xfrm>
            <a:off x="10888281" y="6762937"/>
            <a:ext cx="6427739"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22" hasCustomPrompt="1"/>
          </p:nvPr>
        </p:nvSpPr>
        <p:spPr>
          <a:xfrm>
            <a:off x="10888281" y="5773616"/>
            <a:ext cx="6427739"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正方形/長方形 42"/>
          <p:cNvSpPr/>
          <p:nvPr userDrawn="1"/>
        </p:nvSpPr>
        <p:spPr>
          <a:xfrm>
            <a:off x="10999232" y="6538782"/>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円/楕円 4"/>
          <p:cNvSpPr/>
          <p:nvPr userDrawn="1"/>
        </p:nvSpPr>
        <p:spPr>
          <a:xfrm>
            <a:off x="9567864" y="5969709"/>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図プレースホルダー 25"/>
          <p:cNvSpPr>
            <a:spLocks noGrp="1"/>
          </p:cNvSpPr>
          <p:nvPr>
            <p:ph type="pic" sz="quarter" idx="23" hasCustomPrompt="1"/>
          </p:nvPr>
        </p:nvSpPr>
        <p:spPr>
          <a:xfrm>
            <a:off x="9821121" y="6223781"/>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596087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750" fill="hold"/>
                                        <p:tgtEl>
                                          <p:spTgt spid="23"/>
                                        </p:tgtEl>
                                        <p:attrNameLst>
                                          <p:attrName>ppt_x</p:attrName>
                                        </p:attrNameLst>
                                      </p:cBhvr>
                                      <p:tavLst>
                                        <p:tav tm="0">
                                          <p:val>
                                            <p:strVal val="#ppt_x"/>
                                          </p:val>
                                        </p:tav>
                                        <p:tav tm="100000">
                                          <p:val>
                                            <p:strVal val="#ppt_x"/>
                                          </p:val>
                                        </p:tav>
                                      </p:tavLst>
                                    </p:anim>
                                    <p:anim calcmode="lin" valueType="num">
                                      <p:cBhvr additive="base">
                                        <p:cTn id="30" dur="750" fill="hold"/>
                                        <p:tgtEl>
                                          <p:spTgt spid="23"/>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anim calcmode="lin" valueType="num">
                                      <p:cBhvr additive="base">
                                        <p:cTn id="33" dur="750" fill="hold"/>
                                        <p:tgtEl>
                                          <p:spTgt spid="24"/>
                                        </p:tgtEl>
                                        <p:attrNameLst>
                                          <p:attrName>ppt_x</p:attrName>
                                        </p:attrNameLst>
                                      </p:cBhvr>
                                      <p:tavLst>
                                        <p:tav tm="0">
                                          <p:val>
                                            <p:strVal val="#ppt_x"/>
                                          </p:val>
                                        </p:tav>
                                        <p:tav tm="100000">
                                          <p:val>
                                            <p:strVal val="#ppt_x"/>
                                          </p:val>
                                        </p:tav>
                                      </p:tavLst>
                                    </p:anim>
                                    <p:anim calcmode="lin" valueType="num">
                                      <p:cBhvr additive="base">
                                        <p:cTn id="34" dur="750" fill="hold"/>
                                        <p:tgtEl>
                                          <p:spTgt spid="24"/>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21">
                                            <p:txEl>
                                              <p:pRg st="0" end="0"/>
                                            </p:txEl>
                                          </p:spTgt>
                                        </p:tgtEl>
                                        <p:attrNameLst>
                                          <p:attrName>style.visibility</p:attrName>
                                        </p:attrNameLst>
                                      </p:cBhvr>
                                      <p:to>
                                        <p:strVal val="visible"/>
                                      </p:to>
                                    </p:set>
                                    <p:anim calcmode="lin" valueType="num">
                                      <p:cBhvr additive="base">
                                        <p:cTn id="38"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21">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500" fill="hold"/>
                                        <p:tgtEl>
                                          <p:spTgt spid="22"/>
                                        </p:tgtEl>
                                        <p:attrNameLst>
                                          <p:attrName>ppt_x</p:attrName>
                                        </p:attrNameLst>
                                      </p:cBhvr>
                                      <p:tavLst>
                                        <p:tav tm="0">
                                          <p:val>
                                            <p:strVal val="#ppt_x"/>
                                          </p:val>
                                        </p:tav>
                                        <p:tav tm="100000">
                                          <p:val>
                                            <p:strVal val="#ppt_x"/>
                                          </p:val>
                                        </p:tav>
                                      </p:tavLst>
                                    </p:anim>
                                    <p:anim calcmode="lin" valueType="num">
                                      <p:cBhvr additive="base">
                                        <p:cTn id="43" dur="500" fill="hold"/>
                                        <p:tgtEl>
                                          <p:spTgt spid="22"/>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left)">
                                      <p:cBhvr>
                                        <p:cTn id="47" dur="500"/>
                                        <p:tgtEl>
                                          <p:spTgt spid="20"/>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additive="base">
                                        <p:cTn id="51" dur="750" fill="hold"/>
                                        <p:tgtEl>
                                          <p:spTgt spid="39"/>
                                        </p:tgtEl>
                                        <p:attrNameLst>
                                          <p:attrName>ppt_x</p:attrName>
                                        </p:attrNameLst>
                                      </p:cBhvr>
                                      <p:tavLst>
                                        <p:tav tm="0">
                                          <p:val>
                                            <p:strVal val="#ppt_x"/>
                                          </p:val>
                                        </p:tav>
                                        <p:tav tm="100000">
                                          <p:val>
                                            <p:strVal val="#ppt_x"/>
                                          </p:val>
                                        </p:tav>
                                      </p:tavLst>
                                    </p:anim>
                                    <p:anim calcmode="lin" valueType="num">
                                      <p:cBhvr additive="base">
                                        <p:cTn id="52" dur="750" fill="hold"/>
                                        <p:tgtEl>
                                          <p:spTgt spid="3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anim calcmode="lin" valueType="num">
                                      <p:cBhvr additive="base">
                                        <p:cTn id="55" dur="750" fill="hold"/>
                                        <p:tgtEl>
                                          <p:spTgt spid="40"/>
                                        </p:tgtEl>
                                        <p:attrNameLst>
                                          <p:attrName>ppt_x</p:attrName>
                                        </p:attrNameLst>
                                      </p:cBhvr>
                                      <p:tavLst>
                                        <p:tav tm="0">
                                          <p:val>
                                            <p:strVal val="#ppt_x"/>
                                          </p:val>
                                        </p:tav>
                                        <p:tav tm="100000">
                                          <p:val>
                                            <p:strVal val="#ppt_x"/>
                                          </p:val>
                                        </p:tav>
                                      </p:tavLst>
                                    </p:anim>
                                    <p:anim calcmode="lin" valueType="num">
                                      <p:cBhvr additive="base">
                                        <p:cTn id="56" dur="750" fill="hold"/>
                                        <p:tgtEl>
                                          <p:spTgt spid="4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37">
                                            <p:txEl>
                                              <p:pRg st="0" end="0"/>
                                            </p:txEl>
                                          </p:spTgt>
                                        </p:tgtEl>
                                        <p:attrNameLst>
                                          <p:attrName>style.visibility</p:attrName>
                                        </p:attrNameLst>
                                      </p:cBhvr>
                                      <p:to>
                                        <p:strVal val="visible"/>
                                      </p:to>
                                    </p:set>
                                    <p:anim calcmode="lin" valueType="num">
                                      <p:cBhvr additive="base">
                                        <p:cTn id="6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3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38"/>
                                        </p:tgtEl>
                                        <p:attrNameLst>
                                          <p:attrName>style.visibility</p:attrName>
                                        </p:attrNameLst>
                                      </p:cBhvr>
                                      <p:to>
                                        <p:strVal val="visible"/>
                                      </p:to>
                                    </p:set>
                                    <p:anim calcmode="lin" valueType="num">
                                      <p:cBhvr additive="base">
                                        <p:cTn id="64" dur="500" fill="hold"/>
                                        <p:tgtEl>
                                          <p:spTgt spid="38"/>
                                        </p:tgtEl>
                                        <p:attrNameLst>
                                          <p:attrName>ppt_x</p:attrName>
                                        </p:attrNameLst>
                                      </p:cBhvr>
                                      <p:tavLst>
                                        <p:tav tm="0">
                                          <p:val>
                                            <p:strVal val="#ppt_x"/>
                                          </p:val>
                                        </p:tav>
                                        <p:tav tm="100000">
                                          <p:val>
                                            <p:strVal val="#ppt_x"/>
                                          </p:val>
                                        </p:tav>
                                      </p:tavLst>
                                    </p:anim>
                                    <p:anim calcmode="lin" valueType="num">
                                      <p:cBhvr additive="base">
                                        <p:cTn id="65" dur="500" fill="hold"/>
                                        <p:tgtEl>
                                          <p:spTgt spid="3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ipe(left)">
                                      <p:cBhvr>
                                        <p:cTn id="69" dur="500"/>
                                        <p:tgtEl>
                                          <p:spTgt spid="25"/>
                                        </p:tgtEl>
                                      </p:cBhvr>
                                    </p:animEffect>
                                  </p:childTnLst>
                                </p:cTn>
                              </p:par>
                            </p:childTnLst>
                          </p:cTn>
                        </p:par>
                        <p:par>
                          <p:cTn id="70" fill="hold">
                            <p:stCondLst>
                              <p:cond delay="5250"/>
                            </p:stCondLst>
                            <p:childTnLst>
                              <p:par>
                                <p:cTn id="71" presetID="2" presetClass="entr" presetSubtype="1" decel="100000" fill="hold" grpId="0" nodeType="afterEffect">
                                  <p:stCondLst>
                                    <p:cond delay="0"/>
                                  </p:stCondLst>
                                  <p:childTnLst>
                                    <p:set>
                                      <p:cBhvr>
                                        <p:cTn id="72" dur="1" fill="hold">
                                          <p:stCondLst>
                                            <p:cond delay="0"/>
                                          </p:stCondLst>
                                        </p:cTn>
                                        <p:tgtEl>
                                          <p:spTgt spid="44"/>
                                        </p:tgtEl>
                                        <p:attrNameLst>
                                          <p:attrName>style.visibility</p:attrName>
                                        </p:attrNameLst>
                                      </p:cBhvr>
                                      <p:to>
                                        <p:strVal val="visible"/>
                                      </p:to>
                                    </p:set>
                                    <p:anim calcmode="lin" valueType="num">
                                      <p:cBhvr additive="base">
                                        <p:cTn id="73" dur="750" fill="hold"/>
                                        <p:tgtEl>
                                          <p:spTgt spid="44"/>
                                        </p:tgtEl>
                                        <p:attrNameLst>
                                          <p:attrName>ppt_x</p:attrName>
                                        </p:attrNameLst>
                                      </p:cBhvr>
                                      <p:tavLst>
                                        <p:tav tm="0">
                                          <p:val>
                                            <p:strVal val="#ppt_x"/>
                                          </p:val>
                                        </p:tav>
                                        <p:tav tm="100000">
                                          <p:val>
                                            <p:strVal val="#ppt_x"/>
                                          </p:val>
                                        </p:tav>
                                      </p:tavLst>
                                    </p:anim>
                                    <p:anim calcmode="lin" valueType="num">
                                      <p:cBhvr additive="base">
                                        <p:cTn id="74" dur="750" fill="hold"/>
                                        <p:tgtEl>
                                          <p:spTgt spid="44"/>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0" nodeType="with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750" fill="hold"/>
                                        <p:tgtEl>
                                          <p:spTgt spid="45"/>
                                        </p:tgtEl>
                                        <p:attrNameLst>
                                          <p:attrName>ppt_x</p:attrName>
                                        </p:attrNameLst>
                                      </p:cBhvr>
                                      <p:tavLst>
                                        <p:tav tm="0">
                                          <p:val>
                                            <p:strVal val="#ppt_x"/>
                                          </p:val>
                                        </p:tav>
                                        <p:tav tm="100000">
                                          <p:val>
                                            <p:strVal val="#ppt_x"/>
                                          </p:val>
                                        </p:tav>
                                      </p:tavLst>
                                    </p:anim>
                                    <p:anim calcmode="lin" valueType="num">
                                      <p:cBhvr additive="base">
                                        <p:cTn id="78" dur="750" fill="hold"/>
                                        <p:tgtEl>
                                          <p:spTgt spid="45"/>
                                        </p:tgtEl>
                                        <p:attrNameLst>
                                          <p:attrName>ppt_y</p:attrName>
                                        </p:attrNameLst>
                                      </p:cBhvr>
                                      <p:tavLst>
                                        <p:tav tm="0">
                                          <p:val>
                                            <p:strVal val="0-#ppt_h/2"/>
                                          </p:val>
                                        </p:tav>
                                        <p:tav tm="100000">
                                          <p:val>
                                            <p:strVal val="#ppt_y"/>
                                          </p:val>
                                        </p:tav>
                                      </p:tavLst>
                                    </p:anim>
                                  </p:childTnLst>
                                </p:cTn>
                              </p:par>
                            </p:childTnLst>
                          </p:cTn>
                        </p:par>
                        <p:par>
                          <p:cTn id="79" fill="hold">
                            <p:stCondLst>
                              <p:cond delay="6000"/>
                            </p:stCondLst>
                            <p:childTnLst>
                              <p:par>
                                <p:cTn id="80" presetID="2" presetClass="entr" presetSubtype="8" decel="100000" fill="hold" grpId="0" nodeType="afterEffect">
                                  <p:stCondLst>
                                    <p:cond delay="0"/>
                                  </p:stCondLst>
                                  <p:childTnLst>
                                    <p:set>
                                      <p:cBhvr>
                                        <p:cTn id="81" dur="1" fill="hold">
                                          <p:stCondLst>
                                            <p:cond delay="0"/>
                                          </p:stCondLst>
                                        </p:cTn>
                                        <p:tgtEl>
                                          <p:spTgt spid="42">
                                            <p:txEl>
                                              <p:pRg st="0" end="0"/>
                                            </p:txEl>
                                          </p:spTgt>
                                        </p:tgtEl>
                                        <p:attrNameLst>
                                          <p:attrName>style.visibility</p:attrName>
                                        </p:attrNameLst>
                                      </p:cBhvr>
                                      <p:to>
                                        <p:strVal val="visible"/>
                                      </p:to>
                                    </p:set>
                                    <p:anim calcmode="lin" valueType="num">
                                      <p:cBhvr additive="base">
                                        <p:cTn id="82"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4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43"/>
                                        </p:tgtEl>
                                        <p:attrNameLst>
                                          <p:attrName>style.visibility</p:attrName>
                                        </p:attrNameLst>
                                      </p:cBhvr>
                                      <p:to>
                                        <p:strVal val="visible"/>
                                      </p:to>
                                    </p:set>
                                    <p:anim calcmode="lin" valueType="num">
                                      <p:cBhvr additive="base">
                                        <p:cTn id="86" dur="500" fill="hold"/>
                                        <p:tgtEl>
                                          <p:spTgt spid="43"/>
                                        </p:tgtEl>
                                        <p:attrNameLst>
                                          <p:attrName>ppt_x</p:attrName>
                                        </p:attrNameLst>
                                      </p:cBhvr>
                                      <p:tavLst>
                                        <p:tav tm="0">
                                          <p:val>
                                            <p:strVal val="#ppt_x"/>
                                          </p:val>
                                        </p:tav>
                                        <p:tav tm="100000">
                                          <p:val>
                                            <p:strVal val="#ppt_x"/>
                                          </p:val>
                                        </p:tav>
                                      </p:tavLst>
                                    </p:anim>
                                    <p:anim calcmode="lin" valueType="num">
                                      <p:cBhvr additive="base">
                                        <p:cTn id="87" dur="500" fill="hold"/>
                                        <p:tgtEl>
                                          <p:spTgt spid="43"/>
                                        </p:tgtEl>
                                        <p:attrNameLst>
                                          <p:attrName>ppt_y</p:attrName>
                                        </p:attrNameLst>
                                      </p:cBhvr>
                                      <p:tavLst>
                                        <p:tav tm="0">
                                          <p:val>
                                            <p:strVal val="1+#ppt_h/2"/>
                                          </p:val>
                                        </p:tav>
                                        <p:tav tm="100000">
                                          <p:val>
                                            <p:strVal val="#ppt_y"/>
                                          </p:val>
                                        </p:tav>
                                      </p:tavLst>
                                    </p:anim>
                                  </p:childTnLst>
                                </p:cTn>
                              </p:par>
                            </p:childTnLst>
                          </p:cTn>
                        </p:par>
                        <p:par>
                          <p:cTn id="88" fill="hold">
                            <p:stCondLst>
                              <p:cond delay="6500"/>
                            </p:stCondLst>
                            <p:childTnLst>
                              <p:par>
                                <p:cTn id="89" presetID="22" presetClass="entr" presetSubtype="8" fill="hold" grpId="0" nodeType="after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wipe(left)">
                                      <p:cBhvr>
                                        <p:cTn id="9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20" grpId="0">
        <p:tmplLst>
          <p:tmpl>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500"/>
                        <p:tgtEl>
                          <p:spTgt spid="20"/>
                        </p:tgtEl>
                      </p:cBhvr>
                    </p:animEffect>
                  </p:childTnLst>
                </p:cTn>
              </p:par>
            </p:tnLst>
          </p:tmpl>
        </p:tmplLst>
      </p:bldP>
      <p:bldP spid="21" grpId="0" build="p">
        <p:tmplLst>
          <p:tmpl lvl="1">
            <p:tnLst>
              <p:par>
                <p:cTn presetID="2" presetClass="entr" presetSubtype="8" decel="10000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animBg="1"/>
      <p:bldP spid="23" grpId="0" animBg="1"/>
      <p:bldP spid="24" grpId="0"/>
      <p:bldP spid="25" grpId="0">
        <p:tmplLst>
          <p:tmpl>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37" grpId="0" build="p">
        <p:tmplLst>
          <p:tmpl lvl="1">
            <p:tnLst>
              <p:par>
                <p:cTn presetID="2" presetClass="entr" presetSubtype="8" decel="10000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9" grpId="0" animBg="1"/>
      <p:bldP spid="40" grpId="0"/>
      <p:bldP spid="41" grpId="0">
        <p:tmplLst>
          <p:tmpl>
            <p:tnLst>
              <p:par>
                <p:cTn presetID="22" presetClass="entr" presetSubtype="8"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 presetClass="entr" presetSubtype="8" decel="10000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0-#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animBg="1"/>
      <p:bldP spid="44" grpId="0" animBg="1"/>
      <p:bldP spid="45" grpId="0"/>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6 Icon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947003"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947003"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2057954" y="319867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626586" y="2629606"/>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図プレースホルダー 25"/>
          <p:cNvSpPr>
            <a:spLocks noGrp="1"/>
          </p:cNvSpPr>
          <p:nvPr>
            <p:ph type="pic" sz="quarter" idx="14" hasCustomPrompt="1"/>
          </p:nvPr>
        </p:nvSpPr>
        <p:spPr>
          <a:xfrm>
            <a:off x="879843" y="288367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15" hasCustomPrompt="1"/>
          </p:nvPr>
        </p:nvSpPr>
        <p:spPr>
          <a:xfrm>
            <a:off x="7701919"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7701919"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4" name="正方形/長方形 33"/>
          <p:cNvSpPr/>
          <p:nvPr userDrawn="1"/>
        </p:nvSpPr>
        <p:spPr>
          <a:xfrm>
            <a:off x="7812870" y="3198679"/>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4"/>
          <p:cNvSpPr/>
          <p:nvPr userDrawn="1"/>
        </p:nvSpPr>
        <p:spPr>
          <a:xfrm>
            <a:off x="6381502" y="2629606"/>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図プレースホルダー 25"/>
          <p:cNvSpPr>
            <a:spLocks noGrp="1"/>
          </p:cNvSpPr>
          <p:nvPr>
            <p:ph type="pic" sz="quarter" idx="17" hasCustomPrompt="1"/>
          </p:nvPr>
        </p:nvSpPr>
        <p:spPr>
          <a:xfrm>
            <a:off x="6634759" y="288367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46" name="テキスト プレースホルダー 12"/>
          <p:cNvSpPr>
            <a:spLocks noGrp="1"/>
          </p:cNvSpPr>
          <p:nvPr>
            <p:ph type="body" sz="quarter" idx="18" hasCustomPrompt="1"/>
          </p:nvPr>
        </p:nvSpPr>
        <p:spPr>
          <a:xfrm>
            <a:off x="13489686"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13489686"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8" name="正方形/長方形 47"/>
          <p:cNvSpPr/>
          <p:nvPr userDrawn="1"/>
        </p:nvSpPr>
        <p:spPr>
          <a:xfrm>
            <a:off x="13600637" y="3198679"/>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4"/>
          <p:cNvSpPr/>
          <p:nvPr userDrawn="1"/>
        </p:nvSpPr>
        <p:spPr>
          <a:xfrm>
            <a:off x="12169269" y="2629606"/>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図プレースホルダー 25"/>
          <p:cNvSpPr>
            <a:spLocks noGrp="1"/>
          </p:cNvSpPr>
          <p:nvPr>
            <p:ph type="pic" sz="quarter" idx="20" hasCustomPrompt="1"/>
          </p:nvPr>
        </p:nvSpPr>
        <p:spPr>
          <a:xfrm>
            <a:off x="12422526" y="288367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51" name="テキスト プレースホルダー 12"/>
          <p:cNvSpPr>
            <a:spLocks noGrp="1"/>
          </p:cNvSpPr>
          <p:nvPr>
            <p:ph type="body" sz="quarter" idx="21" hasCustomPrompt="1"/>
          </p:nvPr>
        </p:nvSpPr>
        <p:spPr>
          <a:xfrm>
            <a:off x="1947003"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1947003"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3" name="正方形/長方形 52"/>
          <p:cNvSpPr/>
          <p:nvPr userDrawn="1"/>
        </p:nvSpPr>
        <p:spPr>
          <a:xfrm>
            <a:off x="2057954" y="6455909"/>
            <a:ext cx="1827899"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4"/>
          <p:cNvSpPr/>
          <p:nvPr userDrawn="1"/>
        </p:nvSpPr>
        <p:spPr>
          <a:xfrm>
            <a:off x="626586" y="5886836"/>
            <a:ext cx="1136515" cy="1138145"/>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図プレースホルダー 25"/>
          <p:cNvSpPr>
            <a:spLocks noGrp="1"/>
          </p:cNvSpPr>
          <p:nvPr>
            <p:ph type="pic" sz="quarter" idx="23" hasCustomPrompt="1"/>
          </p:nvPr>
        </p:nvSpPr>
        <p:spPr>
          <a:xfrm>
            <a:off x="879843" y="614090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56" name="テキスト プレースホルダー 12"/>
          <p:cNvSpPr>
            <a:spLocks noGrp="1"/>
          </p:cNvSpPr>
          <p:nvPr>
            <p:ph type="body" sz="quarter" idx="24" hasCustomPrompt="1"/>
          </p:nvPr>
        </p:nvSpPr>
        <p:spPr>
          <a:xfrm>
            <a:off x="7701919"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57" name="テキスト プレースホルダー 12"/>
          <p:cNvSpPr>
            <a:spLocks noGrp="1"/>
          </p:cNvSpPr>
          <p:nvPr>
            <p:ph type="body" sz="quarter" idx="25" hasCustomPrompt="1"/>
          </p:nvPr>
        </p:nvSpPr>
        <p:spPr>
          <a:xfrm>
            <a:off x="7701919"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8" name="正方形/長方形 57"/>
          <p:cNvSpPr/>
          <p:nvPr userDrawn="1"/>
        </p:nvSpPr>
        <p:spPr>
          <a:xfrm>
            <a:off x="7812870" y="6455909"/>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円/楕円 4"/>
          <p:cNvSpPr/>
          <p:nvPr userDrawn="1"/>
        </p:nvSpPr>
        <p:spPr>
          <a:xfrm>
            <a:off x="6381502" y="5886836"/>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図プレースホルダー 25"/>
          <p:cNvSpPr>
            <a:spLocks noGrp="1"/>
          </p:cNvSpPr>
          <p:nvPr>
            <p:ph type="pic" sz="quarter" idx="26" hasCustomPrompt="1"/>
          </p:nvPr>
        </p:nvSpPr>
        <p:spPr>
          <a:xfrm>
            <a:off x="6634759" y="614090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1" name="テキスト プレースホルダー 12"/>
          <p:cNvSpPr>
            <a:spLocks noGrp="1"/>
          </p:cNvSpPr>
          <p:nvPr>
            <p:ph type="body" sz="quarter" idx="27" hasCustomPrompt="1"/>
          </p:nvPr>
        </p:nvSpPr>
        <p:spPr>
          <a:xfrm>
            <a:off x="13489686"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28" hasCustomPrompt="1"/>
          </p:nvPr>
        </p:nvSpPr>
        <p:spPr>
          <a:xfrm>
            <a:off x="13489686"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3" name="正方形/長方形 62"/>
          <p:cNvSpPr/>
          <p:nvPr userDrawn="1"/>
        </p:nvSpPr>
        <p:spPr>
          <a:xfrm>
            <a:off x="13600637" y="6455909"/>
            <a:ext cx="1827899"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円/楕円 4"/>
          <p:cNvSpPr/>
          <p:nvPr userDrawn="1"/>
        </p:nvSpPr>
        <p:spPr>
          <a:xfrm>
            <a:off x="12169269" y="5886836"/>
            <a:ext cx="1136515" cy="1138145"/>
          </a:xfrm>
          <a:prstGeom prst="rect">
            <a:avLst/>
          </a:prstGeom>
          <a:solidFill>
            <a:schemeClr val="accent6"/>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図プレースホルダー 25"/>
          <p:cNvSpPr>
            <a:spLocks noGrp="1"/>
          </p:cNvSpPr>
          <p:nvPr>
            <p:ph type="pic" sz="quarter" idx="29" hasCustomPrompt="1"/>
          </p:nvPr>
        </p:nvSpPr>
        <p:spPr>
          <a:xfrm>
            <a:off x="12422526" y="614090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406857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750" fill="hold"/>
                                        <p:tgtEl>
                                          <p:spTgt spid="36"/>
                                        </p:tgtEl>
                                        <p:attrNameLst>
                                          <p:attrName>ppt_x</p:attrName>
                                        </p:attrNameLst>
                                      </p:cBhvr>
                                      <p:tavLst>
                                        <p:tav tm="0">
                                          <p:val>
                                            <p:strVal val="#ppt_x"/>
                                          </p:val>
                                        </p:tav>
                                        <p:tav tm="100000">
                                          <p:val>
                                            <p:strVal val="#ppt_x"/>
                                          </p:val>
                                        </p:tav>
                                      </p:tavLst>
                                    </p:anim>
                                    <p:anim calcmode="lin" valueType="num">
                                      <p:cBhvr additive="base">
                                        <p:cTn id="34" dur="750" fill="hold"/>
                                        <p:tgtEl>
                                          <p:spTgt spid="36"/>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750" fill="hold"/>
                                        <p:tgtEl>
                                          <p:spTgt spid="50"/>
                                        </p:tgtEl>
                                        <p:attrNameLst>
                                          <p:attrName>ppt_x</p:attrName>
                                        </p:attrNameLst>
                                      </p:cBhvr>
                                      <p:tavLst>
                                        <p:tav tm="0">
                                          <p:val>
                                            <p:strVal val="#ppt_x"/>
                                          </p:val>
                                        </p:tav>
                                        <p:tav tm="100000">
                                          <p:val>
                                            <p:strVal val="#ppt_x"/>
                                          </p:val>
                                        </p:tav>
                                      </p:tavLst>
                                    </p:anim>
                                    <p:anim calcmode="lin" valueType="num">
                                      <p:cBhvr additive="base">
                                        <p:cTn id="56" dur="750" fill="hold"/>
                                        <p:tgtEl>
                                          <p:spTgt spid="5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par>
                          <p:cTn id="70" fill="hold">
                            <p:stCondLst>
                              <p:cond delay="5250"/>
                            </p:stCondLst>
                            <p:childTnLst>
                              <p:par>
                                <p:cTn id="71" presetID="2" presetClass="entr" presetSubtype="1" decel="10000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 calcmode="lin" valueType="num">
                                      <p:cBhvr additive="base">
                                        <p:cTn id="73" dur="750" fill="hold"/>
                                        <p:tgtEl>
                                          <p:spTgt spid="54"/>
                                        </p:tgtEl>
                                        <p:attrNameLst>
                                          <p:attrName>ppt_x</p:attrName>
                                        </p:attrNameLst>
                                      </p:cBhvr>
                                      <p:tavLst>
                                        <p:tav tm="0">
                                          <p:val>
                                            <p:strVal val="#ppt_x"/>
                                          </p:val>
                                        </p:tav>
                                        <p:tav tm="100000">
                                          <p:val>
                                            <p:strVal val="#ppt_x"/>
                                          </p:val>
                                        </p:tav>
                                      </p:tavLst>
                                    </p:anim>
                                    <p:anim calcmode="lin" valueType="num">
                                      <p:cBhvr additive="base">
                                        <p:cTn id="74" dur="750" fill="hold"/>
                                        <p:tgtEl>
                                          <p:spTgt spid="54"/>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0" nodeType="with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additive="base">
                                        <p:cTn id="77" dur="750" fill="hold"/>
                                        <p:tgtEl>
                                          <p:spTgt spid="55"/>
                                        </p:tgtEl>
                                        <p:attrNameLst>
                                          <p:attrName>ppt_x</p:attrName>
                                        </p:attrNameLst>
                                      </p:cBhvr>
                                      <p:tavLst>
                                        <p:tav tm="0">
                                          <p:val>
                                            <p:strVal val="#ppt_x"/>
                                          </p:val>
                                        </p:tav>
                                        <p:tav tm="100000">
                                          <p:val>
                                            <p:strVal val="#ppt_x"/>
                                          </p:val>
                                        </p:tav>
                                      </p:tavLst>
                                    </p:anim>
                                    <p:anim calcmode="lin" valueType="num">
                                      <p:cBhvr additive="base">
                                        <p:cTn id="78" dur="750" fill="hold"/>
                                        <p:tgtEl>
                                          <p:spTgt spid="55"/>
                                        </p:tgtEl>
                                        <p:attrNameLst>
                                          <p:attrName>ppt_y</p:attrName>
                                        </p:attrNameLst>
                                      </p:cBhvr>
                                      <p:tavLst>
                                        <p:tav tm="0">
                                          <p:val>
                                            <p:strVal val="0-#ppt_h/2"/>
                                          </p:val>
                                        </p:tav>
                                        <p:tav tm="100000">
                                          <p:val>
                                            <p:strVal val="#ppt_y"/>
                                          </p:val>
                                        </p:tav>
                                      </p:tavLst>
                                    </p:anim>
                                  </p:childTnLst>
                                </p:cTn>
                              </p:par>
                            </p:childTnLst>
                          </p:cTn>
                        </p:par>
                        <p:par>
                          <p:cTn id="79" fill="hold">
                            <p:stCondLst>
                              <p:cond delay="6000"/>
                            </p:stCondLst>
                            <p:childTnLst>
                              <p:par>
                                <p:cTn id="80" presetID="2" presetClass="entr" presetSubtype="8" decel="100000" fill="hold" grpId="0" nodeType="afterEffect">
                                  <p:stCondLst>
                                    <p:cond delay="0"/>
                                  </p:stCondLst>
                                  <p:childTnLst>
                                    <p:set>
                                      <p:cBhvr>
                                        <p:cTn id="81" dur="1" fill="hold">
                                          <p:stCondLst>
                                            <p:cond delay="0"/>
                                          </p:stCondLst>
                                        </p:cTn>
                                        <p:tgtEl>
                                          <p:spTgt spid="52">
                                            <p:txEl>
                                              <p:pRg st="0" end="0"/>
                                            </p:txEl>
                                          </p:spTgt>
                                        </p:tgtEl>
                                        <p:attrNameLst>
                                          <p:attrName>style.visibility</p:attrName>
                                        </p:attrNameLst>
                                      </p:cBhvr>
                                      <p:to>
                                        <p:strVal val="visible"/>
                                      </p:to>
                                    </p:set>
                                    <p:anim calcmode="lin" valueType="num">
                                      <p:cBhvr additive="base">
                                        <p:cTn id="82"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5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 calcmode="lin" valueType="num">
                                      <p:cBhvr additive="base">
                                        <p:cTn id="86" dur="500" fill="hold"/>
                                        <p:tgtEl>
                                          <p:spTgt spid="53"/>
                                        </p:tgtEl>
                                        <p:attrNameLst>
                                          <p:attrName>ppt_x</p:attrName>
                                        </p:attrNameLst>
                                      </p:cBhvr>
                                      <p:tavLst>
                                        <p:tav tm="0">
                                          <p:val>
                                            <p:strVal val="#ppt_x"/>
                                          </p:val>
                                        </p:tav>
                                        <p:tav tm="100000">
                                          <p:val>
                                            <p:strVal val="#ppt_x"/>
                                          </p:val>
                                        </p:tav>
                                      </p:tavLst>
                                    </p:anim>
                                    <p:anim calcmode="lin" valueType="num">
                                      <p:cBhvr additive="base">
                                        <p:cTn id="87" dur="500" fill="hold"/>
                                        <p:tgtEl>
                                          <p:spTgt spid="53"/>
                                        </p:tgtEl>
                                        <p:attrNameLst>
                                          <p:attrName>ppt_y</p:attrName>
                                        </p:attrNameLst>
                                      </p:cBhvr>
                                      <p:tavLst>
                                        <p:tav tm="0">
                                          <p:val>
                                            <p:strVal val="1+#ppt_h/2"/>
                                          </p:val>
                                        </p:tav>
                                        <p:tav tm="100000">
                                          <p:val>
                                            <p:strVal val="#ppt_y"/>
                                          </p:val>
                                        </p:tav>
                                      </p:tavLst>
                                    </p:anim>
                                  </p:childTnLst>
                                </p:cTn>
                              </p:par>
                            </p:childTnLst>
                          </p:cTn>
                        </p:par>
                        <p:par>
                          <p:cTn id="88" fill="hold">
                            <p:stCondLst>
                              <p:cond delay="6500"/>
                            </p:stCondLst>
                            <p:childTnLst>
                              <p:par>
                                <p:cTn id="89" presetID="22" presetClass="entr" presetSubtype="8" fill="hold" grpId="0" nodeType="afterEffect">
                                  <p:stCondLst>
                                    <p:cond delay="0"/>
                                  </p:stCondLst>
                                  <p:childTnLst>
                                    <p:set>
                                      <p:cBhvr>
                                        <p:cTn id="90" dur="1" fill="hold">
                                          <p:stCondLst>
                                            <p:cond delay="0"/>
                                          </p:stCondLst>
                                        </p:cTn>
                                        <p:tgtEl>
                                          <p:spTgt spid="51"/>
                                        </p:tgtEl>
                                        <p:attrNameLst>
                                          <p:attrName>style.visibility</p:attrName>
                                        </p:attrNameLst>
                                      </p:cBhvr>
                                      <p:to>
                                        <p:strVal val="visible"/>
                                      </p:to>
                                    </p:set>
                                    <p:animEffect transition="in" filter="wipe(left)">
                                      <p:cBhvr>
                                        <p:cTn id="91" dur="500"/>
                                        <p:tgtEl>
                                          <p:spTgt spid="51"/>
                                        </p:tgtEl>
                                      </p:cBhvr>
                                    </p:animEffect>
                                  </p:childTnLst>
                                </p:cTn>
                              </p:par>
                            </p:childTnLst>
                          </p:cTn>
                        </p:par>
                        <p:par>
                          <p:cTn id="92" fill="hold">
                            <p:stCondLst>
                              <p:cond delay="7000"/>
                            </p:stCondLst>
                            <p:childTnLst>
                              <p:par>
                                <p:cTn id="93" presetID="2" presetClass="entr" presetSubtype="1" decel="100000" fill="hold" grpId="0" nodeType="afterEffect">
                                  <p:stCondLst>
                                    <p:cond delay="0"/>
                                  </p:stCondLst>
                                  <p:childTnLst>
                                    <p:set>
                                      <p:cBhvr>
                                        <p:cTn id="94" dur="1" fill="hold">
                                          <p:stCondLst>
                                            <p:cond delay="0"/>
                                          </p:stCondLst>
                                        </p:cTn>
                                        <p:tgtEl>
                                          <p:spTgt spid="59"/>
                                        </p:tgtEl>
                                        <p:attrNameLst>
                                          <p:attrName>style.visibility</p:attrName>
                                        </p:attrNameLst>
                                      </p:cBhvr>
                                      <p:to>
                                        <p:strVal val="visible"/>
                                      </p:to>
                                    </p:set>
                                    <p:anim calcmode="lin" valueType="num">
                                      <p:cBhvr additive="base">
                                        <p:cTn id="95" dur="750" fill="hold"/>
                                        <p:tgtEl>
                                          <p:spTgt spid="59"/>
                                        </p:tgtEl>
                                        <p:attrNameLst>
                                          <p:attrName>ppt_x</p:attrName>
                                        </p:attrNameLst>
                                      </p:cBhvr>
                                      <p:tavLst>
                                        <p:tav tm="0">
                                          <p:val>
                                            <p:strVal val="#ppt_x"/>
                                          </p:val>
                                        </p:tav>
                                        <p:tav tm="100000">
                                          <p:val>
                                            <p:strVal val="#ppt_x"/>
                                          </p:val>
                                        </p:tav>
                                      </p:tavLst>
                                    </p:anim>
                                    <p:anim calcmode="lin" valueType="num">
                                      <p:cBhvr additive="base">
                                        <p:cTn id="96" dur="750" fill="hold"/>
                                        <p:tgtEl>
                                          <p:spTgt spid="59"/>
                                        </p:tgtEl>
                                        <p:attrNameLst>
                                          <p:attrName>ppt_y</p:attrName>
                                        </p:attrNameLst>
                                      </p:cBhvr>
                                      <p:tavLst>
                                        <p:tav tm="0">
                                          <p:val>
                                            <p:strVal val="0-#ppt_h/2"/>
                                          </p:val>
                                        </p:tav>
                                        <p:tav tm="100000">
                                          <p:val>
                                            <p:strVal val="#ppt_y"/>
                                          </p:val>
                                        </p:tav>
                                      </p:tavLst>
                                    </p:anim>
                                  </p:childTnLst>
                                </p:cTn>
                              </p:par>
                              <p:par>
                                <p:cTn id="97" presetID="2" presetClass="entr" presetSubtype="1" decel="100000" fill="hold" grpId="0" nodeType="withEffect">
                                  <p:stCondLst>
                                    <p:cond delay="0"/>
                                  </p:stCondLst>
                                  <p:childTnLst>
                                    <p:set>
                                      <p:cBhvr>
                                        <p:cTn id="98" dur="1" fill="hold">
                                          <p:stCondLst>
                                            <p:cond delay="0"/>
                                          </p:stCondLst>
                                        </p:cTn>
                                        <p:tgtEl>
                                          <p:spTgt spid="60"/>
                                        </p:tgtEl>
                                        <p:attrNameLst>
                                          <p:attrName>style.visibility</p:attrName>
                                        </p:attrNameLst>
                                      </p:cBhvr>
                                      <p:to>
                                        <p:strVal val="visible"/>
                                      </p:to>
                                    </p:set>
                                    <p:anim calcmode="lin" valueType="num">
                                      <p:cBhvr additive="base">
                                        <p:cTn id="99" dur="750" fill="hold"/>
                                        <p:tgtEl>
                                          <p:spTgt spid="60"/>
                                        </p:tgtEl>
                                        <p:attrNameLst>
                                          <p:attrName>ppt_x</p:attrName>
                                        </p:attrNameLst>
                                      </p:cBhvr>
                                      <p:tavLst>
                                        <p:tav tm="0">
                                          <p:val>
                                            <p:strVal val="#ppt_x"/>
                                          </p:val>
                                        </p:tav>
                                        <p:tav tm="100000">
                                          <p:val>
                                            <p:strVal val="#ppt_x"/>
                                          </p:val>
                                        </p:tav>
                                      </p:tavLst>
                                    </p:anim>
                                    <p:anim calcmode="lin" valueType="num">
                                      <p:cBhvr additive="base">
                                        <p:cTn id="100" dur="750" fill="hold"/>
                                        <p:tgtEl>
                                          <p:spTgt spid="60"/>
                                        </p:tgtEl>
                                        <p:attrNameLst>
                                          <p:attrName>ppt_y</p:attrName>
                                        </p:attrNameLst>
                                      </p:cBhvr>
                                      <p:tavLst>
                                        <p:tav tm="0">
                                          <p:val>
                                            <p:strVal val="0-#ppt_h/2"/>
                                          </p:val>
                                        </p:tav>
                                        <p:tav tm="100000">
                                          <p:val>
                                            <p:strVal val="#ppt_y"/>
                                          </p:val>
                                        </p:tav>
                                      </p:tavLst>
                                    </p:anim>
                                  </p:childTnLst>
                                </p:cTn>
                              </p:par>
                            </p:childTnLst>
                          </p:cTn>
                        </p:par>
                        <p:par>
                          <p:cTn id="101" fill="hold">
                            <p:stCondLst>
                              <p:cond delay="7750"/>
                            </p:stCondLst>
                            <p:childTnLst>
                              <p:par>
                                <p:cTn id="102" presetID="2" presetClass="entr" presetSubtype="8" decel="100000" fill="hold" grpId="0" nodeType="afterEffect">
                                  <p:stCondLst>
                                    <p:cond delay="0"/>
                                  </p:stCondLst>
                                  <p:childTnLst>
                                    <p:set>
                                      <p:cBhvr>
                                        <p:cTn id="103" dur="1" fill="hold">
                                          <p:stCondLst>
                                            <p:cond delay="0"/>
                                          </p:stCondLst>
                                        </p:cTn>
                                        <p:tgtEl>
                                          <p:spTgt spid="57">
                                            <p:txEl>
                                              <p:pRg st="0" end="0"/>
                                            </p:txEl>
                                          </p:spTgt>
                                        </p:tgtEl>
                                        <p:attrNameLst>
                                          <p:attrName>style.visibility</p:attrName>
                                        </p:attrNameLst>
                                      </p:cBhvr>
                                      <p:to>
                                        <p:strVal val="visible"/>
                                      </p:to>
                                    </p:set>
                                    <p:anim calcmode="lin" valueType="num">
                                      <p:cBhvr additive="base">
                                        <p:cTn id="104"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105" dur="500" fill="hold"/>
                                        <p:tgtEl>
                                          <p:spTgt spid="57">
                                            <p:txEl>
                                              <p:pRg st="0" end="0"/>
                                            </p:txEl>
                                          </p:spTgt>
                                        </p:tgtEl>
                                        <p:attrNameLst>
                                          <p:attrName>ppt_y</p:attrName>
                                        </p:attrNameLst>
                                      </p:cBhvr>
                                      <p:tavLst>
                                        <p:tav tm="0">
                                          <p:val>
                                            <p:strVal val="#ppt_y"/>
                                          </p:val>
                                        </p:tav>
                                        <p:tav tm="100000">
                                          <p:val>
                                            <p:strVal val="#ppt_y"/>
                                          </p:val>
                                        </p:tav>
                                      </p:tavLst>
                                    </p:anim>
                                  </p:childTnLst>
                                </p:cTn>
                              </p:par>
                              <p:par>
                                <p:cTn id="106" presetID="2" presetClass="entr" presetSubtype="4" decel="100000" fill="hold" grpId="0"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additive="base">
                                        <p:cTn id="108" dur="500" fill="hold"/>
                                        <p:tgtEl>
                                          <p:spTgt spid="58"/>
                                        </p:tgtEl>
                                        <p:attrNameLst>
                                          <p:attrName>ppt_x</p:attrName>
                                        </p:attrNameLst>
                                      </p:cBhvr>
                                      <p:tavLst>
                                        <p:tav tm="0">
                                          <p:val>
                                            <p:strVal val="#ppt_x"/>
                                          </p:val>
                                        </p:tav>
                                        <p:tav tm="100000">
                                          <p:val>
                                            <p:strVal val="#ppt_x"/>
                                          </p:val>
                                        </p:tav>
                                      </p:tavLst>
                                    </p:anim>
                                    <p:anim calcmode="lin" valueType="num">
                                      <p:cBhvr additive="base">
                                        <p:cTn id="109" dur="500" fill="hold"/>
                                        <p:tgtEl>
                                          <p:spTgt spid="58"/>
                                        </p:tgtEl>
                                        <p:attrNameLst>
                                          <p:attrName>ppt_y</p:attrName>
                                        </p:attrNameLst>
                                      </p:cBhvr>
                                      <p:tavLst>
                                        <p:tav tm="0">
                                          <p:val>
                                            <p:strVal val="1+#ppt_h/2"/>
                                          </p:val>
                                        </p:tav>
                                        <p:tav tm="100000">
                                          <p:val>
                                            <p:strVal val="#ppt_y"/>
                                          </p:val>
                                        </p:tav>
                                      </p:tavLst>
                                    </p:anim>
                                  </p:childTnLst>
                                </p:cTn>
                              </p:par>
                            </p:childTnLst>
                          </p:cTn>
                        </p:par>
                        <p:par>
                          <p:cTn id="110" fill="hold">
                            <p:stCondLst>
                              <p:cond delay="8250"/>
                            </p:stCondLst>
                            <p:childTnLst>
                              <p:par>
                                <p:cTn id="111" presetID="22" presetClass="entr" presetSubtype="8"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wipe(left)">
                                      <p:cBhvr>
                                        <p:cTn id="113" dur="500"/>
                                        <p:tgtEl>
                                          <p:spTgt spid="56"/>
                                        </p:tgtEl>
                                      </p:cBhvr>
                                    </p:animEffect>
                                  </p:childTnLst>
                                </p:cTn>
                              </p:par>
                            </p:childTnLst>
                          </p:cTn>
                        </p:par>
                        <p:par>
                          <p:cTn id="114" fill="hold">
                            <p:stCondLst>
                              <p:cond delay="8750"/>
                            </p:stCondLst>
                            <p:childTnLst>
                              <p:par>
                                <p:cTn id="115" presetID="2" presetClass="entr" presetSubtype="1" decel="100000" fill="hold" grpId="0" nodeType="afterEffect">
                                  <p:stCondLst>
                                    <p:cond delay="0"/>
                                  </p:stCondLst>
                                  <p:childTnLst>
                                    <p:set>
                                      <p:cBhvr>
                                        <p:cTn id="116" dur="1" fill="hold">
                                          <p:stCondLst>
                                            <p:cond delay="0"/>
                                          </p:stCondLst>
                                        </p:cTn>
                                        <p:tgtEl>
                                          <p:spTgt spid="64"/>
                                        </p:tgtEl>
                                        <p:attrNameLst>
                                          <p:attrName>style.visibility</p:attrName>
                                        </p:attrNameLst>
                                      </p:cBhvr>
                                      <p:to>
                                        <p:strVal val="visible"/>
                                      </p:to>
                                    </p:set>
                                    <p:anim calcmode="lin" valueType="num">
                                      <p:cBhvr additive="base">
                                        <p:cTn id="117" dur="750" fill="hold"/>
                                        <p:tgtEl>
                                          <p:spTgt spid="64"/>
                                        </p:tgtEl>
                                        <p:attrNameLst>
                                          <p:attrName>ppt_x</p:attrName>
                                        </p:attrNameLst>
                                      </p:cBhvr>
                                      <p:tavLst>
                                        <p:tav tm="0">
                                          <p:val>
                                            <p:strVal val="#ppt_x"/>
                                          </p:val>
                                        </p:tav>
                                        <p:tav tm="100000">
                                          <p:val>
                                            <p:strVal val="#ppt_x"/>
                                          </p:val>
                                        </p:tav>
                                      </p:tavLst>
                                    </p:anim>
                                    <p:anim calcmode="lin" valueType="num">
                                      <p:cBhvr additive="base">
                                        <p:cTn id="118" dur="750" fill="hold"/>
                                        <p:tgtEl>
                                          <p:spTgt spid="64"/>
                                        </p:tgtEl>
                                        <p:attrNameLst>
                                          <p:attrName>ppt_y</p:attrName>
                                        </p:attrNameLst>
                                      </p:cBhvr>
                                      <p:tavLst>
                                        <p:tav tm="0">
                                          <p:val>
                                            <p:strVal val="0-#ppt_h/2"/>
                                          </p:val>
                                        </p:tav>
                                        <p:tav tm="100000">
                                          <p:val>
                                            <p:strVal val="#ppt_y"/>
                                          </p:val>
                                        </p:tav>
                                      </p:tavLst>
                                    </p:anim>
                                  </p:childTnLst>
                                </p:cTn>
                              </p:par>
                              <p:par>
                                <p:cTn id="119" presetID="2" presetClass="entr" presetSubtype="1" decel="100000" fill="hold" grpId="0" nodeType="withEffect">
                                  <p:stCondLst>
                                    <p:cond delay="0"/>
                                  </p:stCondLst>
                                  <p:childTnLst>
                                    <p:set>
                                      <p:cBhvr>
                                        <p:cTn id="120" dur="1" fill="hold">
                                          <p:stCondLst>
                                            <p:cond delay="0"/>
                                          </p:stCondLst>
                                        </p:cTn>
                                        <p:tgtEl>
                                          <p:spTgt spid="65"/>
                                        </p:tgtEl>
                                        <p:attrNameLst>
                                          <p:attrName>style.visibility</p:attrName>
                                        </p:attrNameLst>
                                      </p:cBhvr>
                                      <p:to>
                                        <p:strVal val="visible"/>
                                      </p:to>
                                    </p:set>
                                    <p:anim calcmode="lin" valueType="num">
                                      <p:cBhvr additive="base">
                                        <p:cTn id="121" dur="750" fill="hold"/>
                                        <p:tgtEl>
                                          <p:spTgt spid="65"/>
                                        </p:tgtEl>
                                        <p:attrNameLst>
                                          <p:attrName>ppt_x</p:attrName>
                                        </p:attrNameLst>
                                      </p:cBhvr>
                                      <p:tavLst>
                                        <p:tav tm="0">
                                          <p:val>
                                            <p:strVal val="#ppt_x"/>
                                          </p:val>
                                        </p:tav>
                                        <p:tav tm="100000">
                                          <p:val>
                                            <p:strVal val="#ppt_x"/>
                                          </p:val>
                                        </p:tav>
                                      </p:tavLst>
                                    </p:anim>
                                    <p:anim calcmode="lin" valueType="num">
                                      <p:cBhvr additive="base">
                                        <p:cTn id="122" dur="750" fill="hold"/>
                                        <p:tgtEl>
                                          <p:spTgt spid="65"/>
                                        </p:tgtEl>
                                        <p:attrNameLst>
                                          <p:attrName>ppt_y</p:attrName>
                                        </p:attrNameLst>
                                      </p:cBhvr>
                                      <p:tavLst>
                                        <p:tav tm="0">
                                          <p:val>
                                            <p:strVal val="0-#ppt_h/2"/>
                                          </p:val>
                                        </p:tav>
                                        <p:tav tm="100000">
                                          <p:val>
                                            <p:strVal val="#ppt_y"/>
                                          </p:val>
                                        </p:tav>
                                      </p:tavLst>
                                    </p:anim>
                                  </p:childTnLst>
                                </p:cTn>
                              </p:par>
                            </p:childTnLst>
                          </p:cTn>
                        </p:par>
                        <p:par>
                          <p:cTn id="123" fill="hold">
                            <p:stCondLst>
                              <p:cond delay="9500"/>
                            </p:stCondLst>
                            <p:childTnLst>
                              <p:par>
                                <p:cTn id="124" presetID="2" presetClass="entr" presetSubtype="8" decel="100000" fill="hold" grpId="0" nodeType="afterEffect">
                                  <p:stCondLst>
                                    <p:cond delay="0"/>
                                  </p:stCondLst>
                                  <p:childTnLst>
                                    <p:set>
                                      <p:cBhvr>
                                        <p:cTn id="125" dur="1" fill="hold">
                                          <p:stCondLst>
                                            <p:cond delay="0"/>
                                          </p:stCondLst>
                                        </p:cTn>
                                        <p:tgtEl>
                                          <p:spTgt spid="62">
                                            <p:txEl>
                                              <p:pRg st="0" end="0"/>
                                            </p:txEl>
                                          </p:spTgt>
                                        </p:tgtEl>
                                        <p:attrNameLst>
                                          <p:attrName>style.visibility</p:attrName>
                                        </p:attrNameLst>
                                      </p:cBhvr>
                                      <p:to>
                                        <p:strVal val="visible"/>
                                      </p:to>
                                    </p:set>
                                    <p:anim calcmode="lin" valueType="num">
                                      <p:cBhvr additive="base">
                                        <p:cTn id="126"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27" dur="500" fill="hold"/>
                                        <p:tgtEl>
                                          <p:spTgt spid="62">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4" decel="100000" fill="hold" grpId="0" nodeType="withEffect">
                                  <p:stCondLst>
                                    <p:cond delay="0"/>
                                  </p:stCondLst>
                                  <p:childTnLst>
                                    <p:set>
                                      <p:cBhvr>
                                        <p:cTn id="129" dur="1" fill="hold">
                                          <p:stCondLst>
                                            <p:cond delay="0"/>
                                          </p:stCondLst>
                                        </p:cTn>
                                        <p:tgtEl>
                                          <p:spTgt spid="63"/>
                                        </p:tgtEl>
                                        <p:attrNameLst>
                                          <p:attrName>style.visibility</p:attrName>
                                        </p:attrNameLst>
                                      </p:cBhvr>
                                      <p:to>
                                        <p:strVal val="visible"/>
                                      </p:to>
                                    </p:set>
                                    <p:anim calcmode="lin" valueType="num">
                                      <p:cBhvr additive="base">
                                        <p:cTn id="130" dur="500" fill="hold"/>
                                        <p:tgtEl>
                                          <p:spTgt spid="63"/>
                                        </p:tgtEl>
                                        <p:attrNameLst>
                                          <p:attrName>ppt_x</p:attrName>
                                        </p:attrNameLst>
                                      </p:cBhvr>
                                      <p:tavLst>
                                        <p:tav tm="0">
                                          <p:val>
                                            <p:strVal val="#ppt_x"/>
                                          </p:val>
                                        </p:tav>
                                        <p:tav tm="100000">
                                          <p:val>
                                            <p:strVal val="#ppt_x"/>
                                          </p:val>
                                        </p:tav>
                                      </p:tavLst>
                                    </p:anim>
                                    <p:anim calcmode="lin" valueType="num">
                                      <p:cBhvr additive="base">
                                        <p:cTn id="131" dur="500" fill="hold"/>
                                        <p:tgtEl>
                                          <p:spTgt spid="63"/>
                                        </p:tgtEl>
                                        <p:attrNameLst>
                                          <p:attrName>ppt_y</p:attrName>
                                        </p:attrNameLst>
                                      </p:cBhvr>
                                      <p:tavLst>
                                        <p:tav tm="0">
                                          <p:val>
                                            <p:strVal val="1+#ppt_h/2"/>
                                          </p:val>
                                        </p:tav>
                                        <p:tav tm="100000">
                                          <p:val>
                                            <p:strVal val="#ppt_y"/>
                                          </p:val>
                                        </p:tav>
                                      </p:tavLst>
                                    </p:anim>
                                  </p:childTnLst>
                                </p:cTn>
                              </p:par>
                            </p:childTnLst>
                          </p:cTn>
                        </p:par>
                        <p:par>
                          <p:cTn id="132" fill="hold">
                            <p:stCondLst>
                              <p:cond delay="10000"/>
                            </p:stCondLst>
                            <p:childTnLst>
                              <p:par>
                                <p:cTn id="133" presetID="22" presetClass="entr" presetSubtype="8" fill="hold" grpId="0" nodeType="afterEffect">
                                  <p:stCondLst>
                                    <p:cond delay="0"/>
                                  </p:stCondLst>
                                  <p:childTnLst>
                                    <p:set>
                                      <p:cBhvr>
                                        <p:cTn id="134" dur="1" fill="hold">
                                          <p:stCondLst>
                                            <p:cond delay="0"/>
                                          </p:stCondLst>
                                        </p:cTn>
                                        <p:tgtEl>
                                          <p:spTgt spid="61"/>
                                        </p:tgtEl>
                                        <p:attrNameLst>
                                          <p:attrName>style.visibility</p:attrName>
                                        </p:attrNameLst>
                                      </p:cBhvr>
                                      <p:to>
                                        <p:strVal val="visible"/>
                                      </p:to>
                                    </p:set>
                                    <p:animEffect transition="in" filter="wipe(left)">
                                      <p:cBhvr>
                                        <p:cTn id="135"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36" grpId="0"/>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0" grpId="0"/>
      <p:bldP spid="51" grpId="0">
        <p:tmplLst>
          <p:tmpl>
            <p:tnLst>
              <p:par>
                <p:cTn presetID="2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 presetClass="entr" presetSubtype="8" decel="10000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animBg="1"/>
      <p:bldP spid="54" grpId="0" animBg="1"/>
      <p:bldP spid="55" grpId="0"/>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57" grpId="0" build="p">
        <p:tmplLst>
          <p:tmpl lvl="1">
            <p:tnLst>
              <p:par>
                <p:cTn presetID="2" presetClass="entr" presetSubtype="8" decel="100000"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0-#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P spid="59" grpId="0" animBg="1"/>
      <p:bldP spid="60" grpId="0"/>
      <p:bldP spid="61" grpId="0">
        <p:tmplLst>
          <p:tmpl>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 presetClass="entr" presetSubtype="8"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animBg="1"/>
      <p:bldP spid="65" grpId="0"/>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6 Numeric Item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947003"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947003"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2057954" y="319867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626586" y="2629606"/>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プレースホルダー 12"/>
          <p:cNvSpPr>
            <a:spLocks noGrp="1"/>
          </p:cNvSpPr>
          <p:nvPr>
            <p:ph type="body" sz="quarter" idx="15" hasCustomPrompt="1"/>
          </p:nvPr>
        </p:nvSpPr>
        <p:spPr>
          <a:xfrm>
            <a:off x="7701919"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7701919"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4" name="正方形/長方形 33"/>
          <p:cNvSpPr/>
          <p:nvPr userDrawn="1"/>
        </p:nvSpPr>
        <p:spPr>
          <a:xfrm>
            <a:off x="7812870" y="3198679"/>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4"/>
          <p:cNvSpPr/>
          <p:nvPr userDrawn="1"/>
        </p:nvSpPr>
        <p:spPr>
          <a:xfrm>
            <a:off x="6381502" y="2629606"/>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テキスト プレースホルダー 12"/>
          <p:cNvSpPr>
            <a:spLocks noGrp="1"/>
          </p:cNvSpPr>
          <p:nvPr>
            <p:ph type="body" sz="quarter" idx="18" hasCustomPrompt="1"/>
          </p:nvPr>
        </p:nvSpPr>
        <p:spPr>
          <a:xfrm>
            <a:off x="13489686"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13489686"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8" name="正方形/長方形 47"/>
          <p:cNvSpPr/>
          <p:nvPr userDrawn="1"/>
        </p:nvSpPr>
        <p:spPr>
          <a:xfrm>
            <a:off x="13600637" y="3198679"/>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4"/>
          <p:cNvSpPr/>
          <p:nvPr userDrawn="1"/>
        </p:nvSpPr>
        <p:spPr>
          <a:xfrm>
            <a:off x="12169269" y="2629606"/>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テキスト プレースホルダー 12"/>
          <p:cNvSpPr>
            <a:spLocks noGrp="1"/>
          </p:cNvSpPr>
          <p:nvPr>
            <p:ph type="body" sz="quarter" idx="21" hasCustomPrompt="1"/>
          </p:nvPr>
        </p:nvSpPr>
        <p:spPr>
          <a:xfrm>
            <a:off x="1947003"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1947003"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3" name="正方形/長方形 52"/>
          <p:cNvSpPr/>
          <p:nvPr userDrawn="1"/>
        </p:nvSpPr>
        <p:spPr>
          <a:xfrm>
            <a:off x="2057954" y="6455909"/>
            <a:ext cx="1827899"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4"/>
          <p:cNvSpPr/>
          <p:nvPr userDrawn="1"/>
        </p:nvSpPr>
        <p:spPr>
          <a:xfrm>
            <a:off x="626586" y="5886836"/>
            <a:ext cx="1136515" cy="1138145"/>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プレースホルダー 12"/>
          <p:cNvSpPr>
            <a:spLocks noGrp="1"/>
          </p:cNvSpPr>
          <p:nvPr>
            <p:ph type="body" sz="quarter" idx="24" hasCustomPrompt="1"/>
          </p:nvPr>
        </p:nvSpPr>
        <p:spPr>
          <a:xfrm>
            <a:off x="7701919"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57" name="テキスト プレースホルダー 12"/>
          <p:cNvSpPr>
            <a:spLocks noGrp="1"/>
          </p:cNvSpPr>
          <p:nvPr>
            <p:ph type="body" sz="quarter" idx="25" hasCustomPrompt="1"/>
          </p:nvPr>
        </p:nvSpPr>
        <p:spPr>
          <a:xfrm>
            <a:off x="7701919"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8" name="正方形/長方形 57"/>
          <p:cNvSpPr/>
          <p:nvPr userDrawn="1"/>
        </p:nvSpPr>
        <p:spPr>
          <a:xfrm>
            <a:off x="7812870" y="6455909"/>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円/楕円 4"/>
          <p:cNvSpPr/>
          <p:nvPr userDrawn="1"/>
        </p:nvSpPr>
        <p:spPr>
          <a:xfrm>
            <a:off x="6381502" y="5886836"/>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テキスト プレースホルダー 12"/>
          <p:cNvSpPr>
            <a:spLocks noGrp="1"/>
          </p:cNvSpPr>
          <p:nvPr>
            <p:ph type="body" sz="quarter" idx="27" hasCustomPrompt="1"/>
          </p:nvPr>
        </p:nvSpPr>
        <p:spPr>
          <a:xfrm>
            <a:off x="13489686"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28" hasCustomPrompt="1"/>
          </p:nvPr>
        </p:nvSpPr>
        <p:spPr>
          <a:xfrm>
            <a:off x="13489686"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3" name="正方形/長方形 62"/>
          <p:cNvSpPr/>
          <p:nvPr userDrawn="1"/>
        </p:nvSpPr>
        <p:spPr>
          <a:xfrm>
            <a:off x="13600637" y="6455909"/>
            <a:ext cx="1827899"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円/楕円 4"/>
          <p:cNvSpPr/>
          <p:nvPr userDrawn="1"/>
        </p:nvSpPr>
        <p:spPr>
          <a:xfrm>
            <a:off x="12169269" y="5886836"/>
            <a:ext cx="1136515" cy="1138145"/>
          </a:xfrm>
          <a:prstGeom prst="rect">
            <a:avLst/>
          </a:prstGeom>
          <a:solidFill>
            <a:schemeClr val="accent6"/>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userDrawn="1"/>
        </p:nvSpPr>
        <p:spPr>
          <a:xfrm>
            <a:off x="750146" y="2844735"/>
            <a:ext cx="889394" cy="707886"/>
          </a:xfrm>
          <a:prstGeom prst="rect">
            <a:avLst/>
          </a:prstGeom>
          <a:noFill/>
        </p:spPr>
        <p:txBody>
          <a:bodyPr wrap="square" rtlCol="0" anchor="t">
            <a:spAutoFit/>
          </a:bodyPr>
          <a:lstStyle/>
          <a:p>
            <a:pPr algn="ctr"/>
            <a:r>
              <a:rPr kumimoji="1" lang="en-US" altLang="ja-JP" sz="4000" dirty="0">
                <a:solidFill>
                  <a:schemeClr val="bg1"/>
                </a:solidFill>
              </a:rPr>
              <a:t>01</a:t>
            </a:r>
            <a:endParaRPr kumimoji="1" lang="ja-JP" altLang="en-US" sz="4000" dirty="0">
              <a:solidFill>
                <a:schemeClr val="bg1"/>
              </a:solidFill>
            </a:endParaRPr>
          </a:p>
        </p:txBody>
      </p:sp>
      <p:sp>
        <p:nvSpPr>
          <p:cNvPr id="38" name="テキスト ボックス 37"/>
          <p:cNvSpPr txBox="1"/>
          <p:nvPr userDrawn="1"/>
        </p:nvSpPr>
        <p:spPr>
          <a:xfrm>
            <a:off x="6505062" y="2844735"/>
            <a:ext cx="889394" cy="707886"/>
          </a:xfrm>
          <a:prstGeom prst="rect">
            <a:avLst/>
          </a:prstGeom>
          <a:noFill/>
        </p:spPr>
        <p:txBody>
          <a:bodyPr wrap="square" rtlCol="0" anchor="t">
            <a:spAutoFit/>
          </a:bodyPr>
          <a:lstStyle/>
          <a:p>
            <a:pPr algn="ctr"/>
            <a:r>
              <a:rPr kumimoji="1" lang="en-US" altLang="ja-JP" sz="4000" dirty="0">
                <a:solidFill>
                  <a:schemeClr val="bg1"/>
                </a:solidFill>
              </a:rPr>
              <a:t>02</a:t>
            </a:r>
            <a:endParaRPr kumimoji="1" lang="ja-JP" altLang="en-US" sz="4000" dirty="0">
              <a:solidFill>
                <a:schemeClr val="bg1"/>
              </a:solidFill>
            </a:endParaRPr>
          </a:p>
        </p:txBody>
      </p:sp>
      <p:sp>
        <p:nvSpPr>
          <p:cNvPr id="39" name="テキスト ボックス 38"/>
          <p:cNvSpPr txBox="1"/>
          <p:nvPr userDrawn="1"/>
        </p:nvSpPr>
        <p:spPr>
          <a:xfrm>
            <a:off x="12292829" y="2844735"/>
            <a:ext cx="889394" cy="707886"/>
          </a:xfrm>
          <a:prstGeom prst="rect">
            <a:avLst/>
          </a:prstGeom>
          <a:noFill/>
        </p:spPr>
        <p:txBody>
          <a:bodyPr wrap="square" rtlCol="0" anchor="t">
            <a:spAutoFit/>
          </a:bodyPr>
          <a:lstStyle/>
          <a:p>
            <a:pPr algn="ctr"/>
            <a:r>
              <a:rPr kumimoji="1" lang="en-US" altLang="ja-JP" sz="4000" dirty="0">
                <a:solidFill>
                  <a:schemeClr val="bg1"/>
                </a:solidFill>
              </a:rPr>
              <a:t>03</a:t>
            </a:r>
            <a:endParaRPr kumimoji="1" lang="ja-JP" altLang="en-US" sz="4000" dirty="0">
              <a:solidFill>
                <a:schemeClr val="bg1"/>
              </a:solidFill>
            </a:endParaRPr>
          </a:p>
        </p:txBody>
      </p:sp>
      <p:sp>
        <p:nvSpPr>
          <p:cNvPr id="40" name="テキスト ボックス 39"/>
          <p:cNvSpPr txBox="1"/>
          <p:nvPr userDrawn="1"/>
        </p:nvSpPr>
        <p:spPr>
          <a:xfrm>
            <a:off x="750146" y="6101965"/>
            <a:ext cx="889394" cy="707886"/>
          </a:xfrm>
          <a:prstGeom prst="rect">
            <a:avLst/>
          </a:prstGeom>
          <a:noFill/>
        </p:spPr>
        <p:txBody>
          <a:bodyPr wrap="square" rtlCol="0" anchor="t">
            <a:spAutoFit/>
          </a:bodyPr>
          <a:lstStyle/>
          <a:p>
            <a:pPr algn="ctr"/>
            <a:r>
              <a:rPr kumimoji="1" lang="en-US" altLang="ja-JP" sz="4000" dirty="0">
                <a:solidFill>
                  <a:schemeClr val="bg1"/>
                </a:solidFill>
              </a:rPr>
              <a:t>04</a:t>
            </a:r>
            <a:endParaRPr kumimoji="1" lang="ja-JP" altLang="en-US" sz="4000" dirty="0">
              <a:solidFill>
                <a:schemeClr val="bg1"/>
              </a:solidFill>
            </a:endParaRPr>
          </a:p>
        </p:txBody>
      </p:sp>
      <p:sp>
        <p:nvSpPr>
          <p:cNvPr id="41" name="テキスト ボックス 40"/>
          <p:cNvSpPr txBox="1"/>
          <p:nvPr userDrawn="1"/>
        </p:nvSpPr>
        <p:spPr>
          <a:xfrm>
            <a:off x="6505062" y="6101965"/>
            <a:ext cx="889394" cy="707886"/>
          </a:xfrm>
          <a:prstGeom prst="rect">
            <a:avLst/>
          </a:prstGeom>
          <a:noFill/>
        </p:spPr>
        <p:txBody>
          <a:bodyPr wrap="square" rtlCol="0" anchor="t">
            <a:spAutoFit/>
          </a:bodyPr>
          <a:lstStyle/>
          <a:p>
            <a:pPr algn="ctr"/>
            <a:r>
              <a:rPr kumimoji="1" lang="en-US" altLang="ja-JP" sz="4000" dirty="0">
                <a:solidFill>
                  <a:schemeClr val="bg1"/>
                </a:solidFill>
              </a:rPr>
              <a:t>05</a:t>
            </a:r>
            <a:endParaRPr kumimoji="1" lang="ja-JP" altLang="en-US" sz="4000" dirty="0">
              <a:solidFill>
                <a:schemeClr val="bg1"/>
              </a:solidFill>
            </a:endParaRPr>
          </a:p>
        </p:txBody>
      </p:sp>
      <p:sp>
        <p:nvSpPr>
          <p:cNvPr id="42" name="テキスト ボックス 41"/>
          <p:cNvSpPr txBox="1"/>
          <p:nvPr userDrawn="1"/>
        </p:nvSpPr>
        <p:spPr>
          <a:xfrm>
            <a:off x="12292829" y="6101965"/>
            <a:ext cx="889394" cy="707886"/>
          </a:xfrm>
          <a:prstGeom prst="rect">
            <a:avLst/>
          </a:prstGeom>
          <a:noFill/>
        </p:spPr>
        <p:txBody>
          <a:bodyPr wrap="square" rtlCol="0" anchor="t">
            <a:spAutoFit/>
          </a:bodyPr>
          <a:lstStyle/>
          <a:p>
            <a:pPr algn="ctr"/>
            <a:r>
              <a:rPr kumimoji="1" lang="en-US" altLang="ja-JP" sz="4000" dirty="0">
                <a:solidFill>
                  <a:schemeClr val="bg1"/>
                </a:solidFill>
              </a:rPr>
              <a:t>06</a:t>
            </a:r>
            <a:endParaRPr kumimoji="1" lang="ja-JP" altLang="en-US" sz="4000" dirty="0">
              <a:solidFill>
                <a:schemeClr val="bg1"/>
              </a:solidFill>
            </a:endParaRPr>
          </a:p>
        </p:txBody>
      </p:sp>
    </p:spTree>
    <p:extLst>
      <p:ext uri="{BB962C8B-B14F-4D97-AF65-F5344CB8AC3E}">
        <p14:creationId xmlns:p14="http://schemas.microsoft.com/office/powerpoint/2010/main" val="228234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0"/>
                                  </p:stCondLst>
                                  <p:iterate type="lt">
                                    <p:tmPct val="10000"/>
                                  </p:iterate>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750" fill="hold"/>
                                        <p:tgtEl>
                                          <p:spTgt spid="37"/>
                                        </p:tgtEl>
                                        <p:attrNameLst>
                                          <p:attrName>ppt_x</p:attrName>
                                        </p:attrNameLst>
                                      </p:cBhvr>
                                      <p:tavLst>
                                        <p:tav tm="0">
                                          <p:val>
                                            <p:strVal val="0-#ppt_w/2"/>
                                          </p:val>
                                        </p:tav>
                                        <p:tav tm="100000">
                                          <p:val>
                                            <p:strVal val="#ppt_x"/>
                                          </p:val>
                                        </p:tav>
                                      </p:tavLst>
                                    </p:anim>
                                    <p:anim calcmode="lin" valueType="num">
                                      <p:cBhvr additive="base">
                                        <p:cTn id="12" dur="750" fill="hold"/>
                                        <p:tgtEl>
                                          <p:spTgt spid="37"/>
                                        </p:tgtEl>
                                        <p:attrNameLst>
                                          <p:attrName>ppt_y</p:attrName>
                                        </p:attrNameLst>
                                      </p:cBhvr>
                                      <p:tavLst>
                                        <p:tav tm="0">
                                          <p:val>
                                            <p:strVal val="#ppt_y"/>
                                          </p:val>
                                        </p:tav>
                                        <p:tav tm="100000">
                                          <p:val>
                                            <p:strVal val="#ppt_y"/>
                                          </p:val>
                                        </p:tav>
                                      </p:tavLst>
                                    </p:anim>
                                  </p:childTnLst>
                                </p:cTn>
                              </p:par>
                            </p:childTnLst>
                          </p:cTn>
                        </p:par>
                        <p:par>
                          <p:cTn id="13" fill="hold">
                            <p:stCondLst>
                              <p:cond delay="825"/>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325"/>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825"/>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8" decel="100000" fill="hold" grpId="0" nodeType="withEffect">
                                  <p:stCondLst>
                                    <p:cond delay="0"/>
                                  </p:stCondLst>
                                  <p:iterate type="lt">
                                    <p:tmPct val="10000"/>
                                  </p:iterate>
                                  <p:childTnLst>
                                    <p:set>
                                      <p:cBhvr>
                                        <p:cTn id="32" dur="1" fill="hold">
                                          <p:stCondLst>
                                            <p:cond delay="0"/>
                                          </p:stCondLst>
                                        </p:cTn>
                                        <p:tgtEl>
                                          <p:spTgt spid="38"/>
                                        </p:tgtEl>
                                        <p:attrNameLst>
                                          <p:attrName>style.visibility</p:attrName>
                                        </p:attrNameLst>
                                      </p:cBhvr>
                                      <p:to>
                                        <p:strVal val="visible"/>
                                      </p:to>
                                    </p:set>
                                    <p:anim calcmode="lin" valueType="num">
                                      <p:cBhvr additive="base">
                                        <p:cTn id="33" dur="750" fill="hold"/>
                                        <p:tgtEl>
                                          <p:spTgt spid="38"/>
                                        </p:tgtEl>
                                        <p:attrNameLst>
                                          <p:attrName>ppt_x</p:attrName>
                                        </p:attrNameLst>
                                      </p:cBhvr>
                                      <p:tavLst>
                                        <p:tav tm="0">
                                          <p:val>
                                            <p:strVal val="0-#ppt_w/2"/>
                                          </p:val>
                                        </p:tav>
                                        <p:tav tm="100000">
                                          <p:val>
                                            <p:strVal val="#ppt_x"/>
                                          </p:val>
                                        </p:tav>
                                      </p:tavLst>
                                    </p:anim>
                                    <p:anim calcmode="lin" valueType="num">
                                      <p:cBhvr additive="base">
                                        <p:cTn id="34" dur="750" fill="hold"/>
                                        <p:tgtEl>
                                          <p:spTgt spid="38"/>
                                        </p:tgtEl>
                                        <p:attrNameLst>
                                          <p:attrName>ppt_y</p:attrName>
                                        </p:attrNameLst>
                                      </p:cBhvr>
                                      <p:tavLst>
                                        <p:tav tm="0">
                                          <p:val>
                                            <p:strVal val="#ppt_y"/>
                                          </p:val>
                                        </p:tav>
                                        <p:tav tm="100000">
                                          <p:val>
                                            <p:strVal val="#ppt_y"/>
                                          </p:val>
                                        </p:tav>
                                      </p:tavLst>
                                    </p:anim>
                                  </p:childTnLst>
                                </p:cTn>
                              </p:par>
                            </p:childTnLst>
                          </p:cTn>
                        </p:par>
                        <p:par>
                          <p:cTn id="35" fill="hold">
                            <p:stCondLst>
                              <p:cond delay="265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15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65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8" decel="100000" fill="hold" grpId="0" nodeType="withEffect">
                                  <p:stCondLst>
                                    <p:cond delay="0"/>
                                  </p:stCondLst>
                                  <p:iterate type="lt">
                                    <p:tmPct val="10000"/>
                                  </p:iterate>
                                  <p:childTnLst>
                                    <p:set>
                                      <p:cBhvr>
                                        <p:cTn id="54" dur="1" fill="hold">
                                          <p:stCondLst>
                                            <p:cond delay="0"/>
                                          </p:stCondLst>
                                        </p:cTn>
                                        <p:tgtEl>
                                          <p:spTgt spid="39"/>
                                        </p:tgtEl>
                                        <p:attrNameLst>
                                          <p:attrName>style.visibility</p:attrName>
                                        </p:attrNameLst>
                                      </p:cBhvr>
                                      <p:to>
                                        <p:strVal val="visible"/>
                                      </p:to>
                                    </p:set>
                                    <p:anim calcmode="lin" valueType="num">
                                      <p:cBhvr additive="base">
                                        <p:cTn id="55" dur="750" fill="hold"/>
                                        <p:tgtEl>
                                          <p:spTgt spid="39"/>
                                        </p:tgtEl>
                                        <p:attrNameLst>
                                          <p:attrName>ppt_x</p:attrName>
                                        </p:attrNameLst>
                                      </p:cBhvr>
                                      <p:tavLst>
                                        <p:tav tm="0">
                                          <p:val>
                                            <p:strVal val="0-#ppt_w/2"/>
                                          </p:val>
                                        </p:tav>
                                        <p:tav tm="100000">
                                          <p:val>
                                            <p:strVal val="#ppt_x"/>
                                          </p:val>
                                        </p:tav>
                                      </p:tavLst>
                                    </p:anim>
                                    <p:anim calcmode="lin" valueType="num">
                                      <p:cBhvr additive="base">
                                        <p:cTn id="56" dur="750" fill="hold"/>
                                        <p:tgtEl>
                                          <p:spTgt spid="39"/>
                                        </p:tgtEl>
                                        <p:attrNameLst>
                                          <p:attrName>ppt_y</p:attrName>
                                        </p:attrNameLst>
                                      </p:cBhvr>
                                      <p:tavLst>
                                        <p:tav tm="0">
                                          <p:val>
                                            <p:strVal val="#ppt_y"/>
                                          </p:val>
                                        </p:tav>
                                        <p:tav tm="100000">
                                          <p:val>
                                            <p:strVal val="#ppt_y"/>
                                          </p:val>
                                        </p:tav>
                                      </p:tavLst>
                                    </p:anim>
                                  </p:childTnLst>
                                </p:cTn>
                              </p:par>
                            </p:childTnLst>
                          </p:cTn>
                        </p:par>
                        <p:par>
                          <p:cTn id="57" fill="hold">
                            <p:stCondLst>
                              <p:cond delay="4475"/>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975"/>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par>
                          <p:cTn id="70" fill="hold">
                            <p:stCondLst>
                              <p:cond delay="5475"/>
                            </p:stCondLst>
                            <p:childTnLst>
                              <p:par>
                                <p:cTn id="71" presetID="2" presetClass="entr" presetSubtype="1" decel="10000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 calcmode="lin" valueType="num">
                                      <p:cBhvr additive="base">
                                        <p:cTn id="73" dur="750" fill="hold"/>
                                        <p:tgtEl>
                                          <p:spTgt spid="54"/>
                                        </p:tgtEl>
                                        <p:attrNameLst>
                                          <p:attrName>ppt_x</p:attrName>
                                        </p:attrNameLst>
                                      </p:cBhvr>
                                      <p:tavLst>
                                        <p:tav tm="0">
                                          <p:val>
                                            <p:strVal val="#ppt_x"/>
                                          </p:val>
                                        </p:tav>
                                        <p:tav tm="100000">
                                          <p:val>
                                            <p:strVal val="#ppt_x"/>
                                          </p:val>
                                        </p:tav>
                                      </p:tavLst>
                                    </p:anim>
                                    <p:anim calcmode="lin" valueType="num">
                                      <p:cBhvr additive="base">
                                        <p:cTn id="74" dur="750" fill="hold"/>
                                        <p:tgtEl>
                                          <p:spTgt spid="54"/>
                                        </p:tgtEl>
                                        <p:attrNameLst>
                                          <p:attrName>ppt_y</p:attrName>
                                        </p:attrNameLst>
                                      </p:cBhvr>
                                      <p:tavLst>
                                        <p:tav tm="0">
                                          <p:val>
                                            <p:strVal val="0-#ppt_h/2"/>
                                          </p:val>
                                        </p:tav>
                                        <p:tav tm="100000">
                                          <p:val>
                                            <p:strVal val="#ppt_y"/>
                                          </p:val>
                                        </p:tav>
                                      </p:tavLst>
                                    </p:anim>
                                  </p:childTnLst>
                                </p:cTn>
                              </p:par>
                              <p:par>
                                <p:cTn id="75" presetID="2" presetClass="entr" presetSubtype="8" decel="100000" fill="hold" grpId="0" nodeType="withEffect">
                                  <p:stCondLst>
                                    <p:cond delay="0"/>
                                  </p:stCondLst>
                                  <p:iterate type="lt">
                                    <p:tmPct val="10000"/>
                                  </p:iterate>
                                  <p:childTnLst>
                                    <p:set>
                                      <p:cBhvr>
                                        <p:cTn id="76" dur="1" fill="hold">
                                          <p:stCondLst>
                                            <p:cond delay="0"/>
                                          </p:stCondLst>
                                        </p:cTn>
                                        <p:tgtEl>
                                          <p:spTgt spid="40"/>
                                        </p:tgtEl>
                                        <p:attrNameLst>
                                          <p:attrName>style.visibility</p:attrName>
                                        </p:attrNameLst>
                                      </p:cBhvr>
                                      <p:to>
                                        <p:strVal val="visible"/>
                                      </p:to>
                                    </p:set>
                                    <p:anim calcmode="lin" valueType="num">
                                      <p:cBhvr additive="base">
                                        <p:cTn id="77" dur="750" fill="hold"/>
                                        <p:tgtEl>
                                          <p:spTgt spid="40"/>
                                        </p:tgtEl>
                                        <p:attrNameLst>
                                          <p:attrName>ppt_x</p:attrName>
                                        </p:attrNameLst>
                                      </p:cBhvr>
                                      <p:tavLst>
                                        <p:tav tm="0">
                                          <p:val>
                                            <p:strVal val="0-#ppt_w/2"/>
                                          </p:val>
                                        </p:tav>
                                        <p:tav tm="100000">
                                          <p:val>
                                            <p:strVal val="#ppt_x"/>
                                          </p:val>
                                        </p:tav>
                                      </p:tavLst>
                                    </p:anim>
                                    <p:anim calcmode="lin" valueType="num">
                                      <p:cBhvr additive="base">
                                        <p:cTn id="78" dur="750" fill="hold"/>
                                        <p:tgtEl>
                                          <p:spTgt spid="40"/>
                                        </p:tgtEl>
                                        <p:attrNameLst>
                                          <p:attrName>ppt_y</p:attrName>
                                        </p:attrNameLst>
                                      </p:cBhvr>
                                      <p:tavLst>
                                        <p:tav tm="0">
                                          <p:val>
                                            <p:strVal val="#ppt_y"/>
                                          </p:val>
                                        </p:tav>
                                        <p:tav tm="100000">
                                          <p:val>
                                            <p:strVal val="#ppt_y"/>
                                          </p:val>
                                        </p:tav>
                                      </p:tavLst>
                                    </p:anim>
                                  </p:childTnLst>
                                </p:cTn>
                              </p:par>
                            </p:childTnLst>
                          </p:cTn>
                        </p:par>
                        <p:par>
                          <p:cTn id="79" fill="hold">
                            <p:stCondLst>
                              <p:cond delay="6300"/>
                            </p:stCondLst>
                            <p:childTnLst>
                              <p:par>
                                <p:cTn id="80" presetID="2" presetClass="entr" presetSubtype="8" decel="100000" fill="hold" grpId="0" nodeType="afterEffect">
                                  <p:stCondLst>
                                    <p:cond delay="0"/>
                                  </p:stCondLst>
                                  <p:childTnLst>
                                    <p:set>
                                      <p:cBhvr>
                                        <p:cTn id="81" dur="1" fill="hold">
                                          <p:stCondLst>
                                            <p:cond delay="0"/>
                                          </p:stCondLst>
                                        </p:cTn>
                                        <p:tgtEl>
                                          <p:spTgt spid="52">
                                            <p:txEl>
                                              <p:pRg st="0" end="0"/>
                                            </p:txEl>
                                          </p:spTgt>
                                        </p:tgtEl>
                                        <p:attrNameLst>
                                          <p:attrName>style.visibility</p:attrName>
                                        </p:attrNameLst>
                                      </p:cBhvr>
                                      <p:to>
                                        <p:strVal val="visible"/>
                                      </p:to>
                                    </p:set>
                                    <p:anim calcmode="lin" valueType="num">
                                      <p:cBhvr additive="base">
                                        <p:cTn id="82"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5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 calcmode="lin" valueType="num">
                                      <p:cBhvr additive="base">
                                        <p:cTn id="86" dur="500" fill="hold"/>
                                        <p:tgtEl>
                                          <p:spTgt spid="53"/>
                                        </p:tgtEl>
                                        <p:attrNameLst>
                                          <p:attrName>ppt_x</p:attrName>
                                        </p:attrNameLst>
                                      </p:cBhvr>
                                      <p:tavLst>
                                        <p:tav tm="0">
                                          <p:val>
                                            <p:strVal val="#ppt_x"/>
                                          </p:val>
                                        </p:tav>
                                        <p:tav tm="100000">
                                          <p:val>
                                            <p:strVal val="#ppt_x"/>
                                          </p:val>
                                        </p:tav>
                                      </p:tavLst>
                                    </p:anim>
                                    <p:anim calcmode="lin" valueType="num">
                                      <p:cBhvr additive="base">
                                        <p:cTn id="87" dur="500" fill="hold"/>
                                        <p:tgtEl>
                                          <p:spTgt spid="53"/>
                                        </p:tgtEl>
                                        <p:attrNameLst>
                                          <p:attrName>ppt_y</p:attrName>
                                        </p:attrNameLst>
                                      </p:cBhvr>
                                      <p:tavLst>
                                        <p:tav tm="0">
                                          <p:val>
                                            <p:strVal val="1+#ppt_h/2"/>
                                          </p:val>
                                        </p:tav>
                                        <p:tav tm="100000">
                                          <p:val>
                                            <p:strVal val="#ppt_y"/>
                                          </p:val>
                                        </p:tav>
                                      </p:tavLst>
                                    </p:anim>
                                  </p:childTnLst>
                                </p:cTn>
                              </p:par>
                            </p:childTnLst>
                          </p:cTn>
                        </p:par>
                        <p:par>
                          <p:cTn id="88" fill="hold">
                            <p:stCondLst>
                              <p:cond delay="6800"/>
                            </p:stCondLst>
                            <p:childTnLst>
                              <p:par>
                                <p:cTn id="89" presetID="22" presetClass="entr" presetSubtype="8" fill="hold" grpId="0" nodeType="afterEffect">
                                  <p:stCondLst>
                                    <p:cond delay="0"/>
                                  </p:stCondLst>
                                  <p:childTnLst>
                                    <p:set>
                                      <p:cBhvr>
                                        <p:cTn id="90" dur="1" fill="hold">
                                          <p:stCondLst>
                                            <p:cond delay="0"/>
                                          </p:stCondLst>
                                        </p:cTn>
                                        <p:tgtEl>
                                          <p:spTgt spid="51"/>
                                        </p:tgtEl>
                                        <p:attrNameLst>
                                          <p:attrName>style.visibility</p:attrName>
                                        </p:attrNameLst>
                                      </p:cBhvr>
                                      <p:to>
                                        <p:strVal val="visible"/>
                                      </p:to>
                                    </p:set>
                                    <p:animEffect transition="in" filter="wipe(left)">
                                      <p:cBhvr>
                                        <p:cTn id="91" dur="500"/>
                                        <p:tgtEl>
                                          <p:spTgt spid="51"/>
                                        </p:tgtEl>
                                      </p:cBhvr>
                                    </p:animEffect>
                                  </p:childTnLst>
                                </p:cTn>
                              </p:par>
                            </p:childTnLst>
                          </p:cTn>
                        </p:par>
                        <p:par>
                          <p:cTn id="92" fill="hold">
                            <p:stCondLst>
                              <p:cond delay="7300"/>
                            </p:stCondLst>
                            <p:childTnLst>
                              <p:par>
                                <p:cTn id="93" presetID="2" presetClass="entr" presetSubtype="1" decel="100000" fill="hold" grpId="0" nodeType="afterEffect">
                                  <p:stCondLst>
                                    <p:cond delay="0"/>
                                  </p:stCondLst>
                                  <p:childTnLst>
                                    <p:set>
                                      <p:cBhvr>
                                        <p:cTn id="94" dur="1" fill="hold">
                                          <p:stCondLst>
                                            <p:cond delay="0"/>
                                          </p:stCondLst>
                                        </p:cTn>
                                        <p:tgtEl>
                                          <p:spTgt spid="59"/>
                                        </p:tgtEl>
                                        <p:attrNameLst>
                                          <p:attrName>style.visibility</p:attrName>
                                        </p:attrNameLst>
                                      </p:cBhvr>
                                      <p:to>
                                        <p:strVal val="visible"/>
                                      </p:to>
                                    </p:set>
                                    <p:anim calcmode="lin" valueType="num">
                                      <p:cBhvr additive="base">
                                        <p:cTn id="95" dur="750" fill="hold"/>
                                        <p:tgtEl>
                                          <p:spTgt spid="59"/>
                                        </p:tgtEl>
                                        <p:attrNameLst>
                                          <p:attrName>ppt_x</p:attrName>
                                        </p:attrNameLst>
                                      </p:cBhvr>
                                      <p:tavLst>
                                        <p:tav tm="0">
                                          <p:val>
                                            <p:strVal val="#ppt_x"/>
                                          </p:val>
                                        </p:tav>
                                        <p:tav tm="100000">
                                          <p:val>
                                            <p:strVal val="#ppt_x"/>
                                          </p:val>
                                        </p:tav>
                                      </p:tavLst>
                                    </p:anim>
                                    <p:anim calcmode="lin" valueType="num">
                                      <p:cBhvr additive="base">
                                        <p:cTn id="96" dur="750" fill="hold"/>
                                        <p:tgtEl>
                                          <p:spTgt spid="59"/>
                                        </p:tgtEl>
                                        <p:attrNameLst>
                                          <p:attrName>ppt_y</p:attrName>
                                        </p:attrNameLst>
                                      </p:cBhvr>
                                      <p:tavLst>
                                        <p:tav tm="0">
                                          <p:val>
                                            <p:strVal val="0-#ppt_h/2"/>
                                          </p:val>
                                        </p:tav>
                                        <p:tav tm="100000">
                                          <p:val>
                                            <p:strVal val="#ppt_y"/>
                                          </p:val>
                                        </p:tav>
                                      </p:tavLst>
                                    </p:anim>
                                  </p:childTnLst>
                                </p:cTn>
                              </p:par>
                              <p:par>
                                <p:cTn id="97" presetID="2" presetClass="entr" presetSubtype="8" decel="100000" fill="hold" grpId="0" nodeType="withEffect">
                                  <p:stCondLst>
                                    <p:cond delay="0"/>
                                  </p:stCondLst>
                                  <p:iterate type="lt">
                                    <p:tmPct val="10000"/>
                                  </p:iterate>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750" fill="hold"/>
                                        <p:tgtEl>
                                          <p:spTgt spid="41"/>
                                        </p:tgtEl>
                                        <p:attrNameLst>
                                          <p:attrName>ppt_x</p:attrName>
                                        </p:attrNameLst>
                                      </p:cBhvr>
                                      <p:tavLst>
                                        <p:tav tm="0">
                                          <p:val>
                                            <p:strVal val="0-#ppt_w/2"/>
                                          </p:val>
                                        </p:tav>
                                        <p:tav tm="100000">
                                          <p:val>
                                            <p:strVal val="#ppt_x"/>
                                          </p:val>
                                        </p:tav>
                                      </p:tavLst>
                                    </p:anim>
                                    <p:anim calcmode="lin" valueType="num">
                                      <p:cBhvr additive="base">
                                        <p:cTn id="100" dur="750" fill="hold"/>
                                        <p:tgtEl>
                                          <p:spTgt spid="41"/>
                                        </p:tgtEl>
                                        <p:attrNameLst>
                                          <p:attrName>ppt_y</p:attrName>
                                        </p:attrNameLst>
                                      </p:cBhvr>
                                      <p:tavLst>
                                        <p:tav tm="0">
                                          <p:val>
                                            <p:strVal val="#ppt_y"/>
                                          </p:val>
                                        </p:tav>
                                        <p:tav tm="100000">
                                          <p:val>
                                            <p:strVal val="#ppt_y"/>
                                          </p:val>
                                        </p:tav>
                                      </p:tavLst>
                                    </p:anim>
                                  </p:childTnLst>
                                </p:cTn>
                              </p:par>
                            </p:childTnLst>
                          </p:cTn>
                        </p:par>
                        <p:par>
                          <p:cTn id="101" fill="hold">
                            <p:stCondLst>
                              <p:cond delay="8125"/>
                            </p:stCondLst>
                            <p:childTnLst>
                              <p:par>
                                <p:cTn id="102" presetID="2" presetClass="entr" presetSubtype="8" decel="100000" fill="hold" grpId="0" nodeType="afterEffect">
                                  <p:stCondLst>
                                    <p:cond delay="0"/>
                                  </p:stCondLst>
                                  <p:childTnLst>
                                    <p:set>
                                      <p:cBhvr>
                                        <p:cTn id="103" dur="1" fill="hold">
                                          <p:stCondLst>
                                            <p:cond delay="0"/>
                                          </p:stCondLst>
                                        </p:cTn>
                                        <p:tgtEl>
                                          <p:spTgt spid="57">
                                            <p:txEl>
                                              <p:pRg st="0" end="0"/>
                                            </p:txEl>
                                          </p:spTgt>
                                        </p:tgtEl>
                                        <p:attrNameLst>
                                          <p:attrName>style.visibility</p:attrName>
                                        </p:attrNameLst>
                                      </p:cBhvr>
                                      <p:to>
                                        <p:strVal val="visible"/>
                                      </p:to>
                                    </p:set>
                                    <p:anim calcmode="lin" valueType="num">
                                      <p:cBhvr additive="base">
                                        <p:cTn id="104"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105" dur="500" fill="hold"/>
                                        <p:tgtEl>
                                          <p:spTgt spid="57">
                                            <p:txEl>
                                              <p:pRg st="0" end="0"/>
                                            </p:txEl>
                                          </p:spTgt>
                                        </p:tgtEl>
                                        <p:attrNameLst>
                                          <p:attrName>ppt_y</p:attrName>
                                        </p:attrNameLst>
                                      </p:cBhvr>
                                      <p:tavLst>
                                        <p:tav tm="0">
                                          <p:val>
                                            <p:strVal val="#ppt_y"/>
                                          </p:val>
                                        </p:tav>
                                        <p:tav tm="100000">
                                          <p:val>
                                            <p:strVal val="#ppt_y"/>
                                          </p:val>
                                        </p:tav>
                                      </p:tavLst>
                                    </p:anim>
                                  </p:childTnLst>
                                </p:cTn>
                              </p:par>
                              <p:par>
                                <p:cTn id="106" presetID="2" presetClass="entr" presetSubtype="4" decel="100000" fill="hold" grpId="0"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additive="base">
                                        <p:cTn id="108" dur="500" fill="hold"/>
                                        <p:tgtEl>
                                          <p:spTgt spid="58"/>
                                        </p:tgtEl>
                                        <p:attrNameLst>
                                          <p:attrName>ppt_x</p:attrName>
                                        </p:attrNameLst>
                                      </p:cBhvr>
                                      <p:tavLst>
                                        <p:tav tm="0">
                                          <p:val>
                                            <p:strVal val="#ppt_x"/>
                                          </p:val>
                                        </p:tav>
                                        <p:tav tm="100000">
                                          <p:val>
                                            <p:strVal val="#ppt_x"/>
                                          </p:val>
                                        </p:tav>
                                      </p:tavLst>
                                    </p:anim>
                                    <p:anim calcmode="lin" valueType="num">
                                      <p:cBhvr additive="base">
                                        <p:cTn id="109" dur="500" fill="hold"/>
                                        <p:tgtEl>
                                          <p:spTgt spid="58"/>
                                        </p:tgtEl>
                                        <p:attrNameLst>
                                          <p:attrName>ppt_y</p:attrName>
                                        </p:attrNameLst>
                                      </p:cBhvr>
                                      <p:tavLst>
                                        <p:tav tm="0">
                                          <p:val>
                                            <p:strVal val="1+#ppt_h/2"/>
                                          </p:val>
                                        </p:tav>
                                        <p:tav tm="100000">
                                          <p:val>
                                            <p:strVal val="#ppt_y"/>
                                          </p:val>
                                        </p:tav>
                                      </p:tavLst>
                                    </p:anim>
                                  </p:childTnLst>
                                </p:cTn>
                              </p:par>
                            </p:childTnLst>
                          </p:cTn>
                        </p:par>
                        <p:par>
                          <p:cTn id="110" fill="hold">
                            <p:stCondLst>
                              <p:cond delay="8625"/>
                            </p:stCondLst>
                            <p:childTnLst>
                              <p:par>
                                <p:cTn id="111" presetID="22" presetClass="entr" presetSubtype="8"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wipe(left)">
                                      <p:cBhvr>
                                        <p:cTn id="113" dur="500"/>
                                        <p:tgtEl>
                                          <p:spTgt spid="56"/>
                                        </p:tgtEl>
                                      </p:cBhvr>
                                    </p:animEffect>
                                  </p:childTnLst>
                                </p:cTn>
                              </p:par>
                            </p:childTnLst>
                          </p:cTn>
                        </p:par>
                        <p:par>
                          <p:cTn id="114" fill="hold">
                            <p:stCondLst>
                              <p:cond delay="9125"/>
                            </p:stCondLst>
                            <p:childTnLst>
                              <p:par>
                                <p:cTn id="115" presetID="2" presetClass="entr" presetSubtype="1" decel="100000" fill="hold" grpId="0" nodeType="afterEffect">
                                  <p:stCondLst>
                                    <p:cond delay="0"/>
                                  </p:stCondLst>
                                  <p:childTnLst>
                                    <p:set>
                                      <p:cBhvr>
                                        <p:cTn id="116" dur="1" fill="hold">
                                          <p:stCondLst>
                                            <p:cond delay="0"/>
                                          </p:stCondLst>
                                        </p:cTn>
                                        <p:tgtEl>
                                          <p:spTgt spid="64"/>
                                        </p:tgtEl>
                                        <p:attrNameLst>
                                          <p:attrName>style.visibility</p:attrName>
                                        </p:attrNameLst>
                                      </p:cBhvr>
                                      <p:to>
                                        <p:strVal val="visible"/>
                                      </p:to>
                                    </p:set>
                                    <p:anim calcmode="lin" valueType="num">
                                      <p:cBhvr additive="base">
                                        <p:cTn id="117" dur="750" fill="hold"/>
                                        <p:tgtEl>
                                          <p:spTgt spid="64"/>
                                        </p:tgtEl>
                                        <p:attrNameLst>
                                          <p:attrName>ppt_x</p:attrName>
                                        </p:attrNameLst>
                                      </p:cBhvr>
                                      <p:tavLst>
                                        <p:tav tm="0">
                                          <p:val>
                                            <p:strVal val="#ppt_x"/>
                                          </p:val>
                                        </p:tav>
                                        <p:tav tm="100000">
                                          <p:val>
                                            <p:strVal val="#ppt_x"/>
                                          </p:val>
                                        </p:tav>
                                      </p:tavLst>
                                    </p:anim>
                                    <p:anim calcmode="lin" valueType="num">
                                      <p:cBhvr additive="base">
                                        <p:cTn id="118" dur="750" fill="hold"/>
                                        <p:tgtEl>
                                          <p:spTgt spid="64"/>
                                        </p:tgtEl>
                                        <p:attrNameLst>
                                          <p:attrName>ppt_y</p:attrName>
                                        </p:attrNameLst>
                                      </p:cBhvr>
                                      <p:tavLst>
                                        <p:tav tm="0">
                                          <p:val>
                                            <p:strVal val="0-#ppt_h/2"/>
                                          </p:val>
                                        </p:tav>
                                        <p:tav tm="100000">
                                          <p:val>
                                            <p:strVal val="#ppt_y"/>
                                          </p:val>
                                        </p:tav>
                                      </p:tavLst>
                                    </p:anim>
                                  </p:childTnLst>
                                </p:cTn>
                              </p:par>
                              <p:par>
                                <p:cTn id="119" presetID="2" presetClass="entr" presetSubtype="8" decel="100000" fill="hold" grpId="0" nodeType="withEffect">
                                  <p:stCondLst>
                                    <p:cond delay="0"/>
                                  </p:stCondLst>
                                  <p:iterate type="lt">
                                    <p:tmPct val="10000"/>
                                  </p:iterate>
                                  <p:childTnLst>
                                    <p:set>
                                      <p:cBhvr>
                                        <p:cTn id="120" dur="1" fill="hold">
                                          <p:stCondLst>
                                            <p:cond delay="0"/>
                                          </p:stCondLst>
                                        </p:cTn>
                                        <p:tgtEl>
                                          <p:spTgt spid="42"/>
                                        </p:tgtEl>
                                        <p:attrNameLst>
                                          <p:attrName>style.visibility</p:attrName>
                                        </p:attrNameLst>
                                      </p:cBhvr>
                                      <p:to>
                                        <p:strVal val="visible"/>
                                      </p:to>
                                    </p:set>
                                    <p:anim calcmode="lin" valueType="num">
                                      <p:cBhvr additive="base">
                                        <p:cTn id="121" dur="750" fill="hold"/>
                                        <p:tgtEl>
                                          <p:spTgt spid="42"/>
                                        </p:tgtEl>
                                        <p:attrNameLst>
                                          <p:attrName>ppt_x</p:attrName>
                                        </p:attrNameLst>
                                      </p:cBhvr>
                                      <p:tavLst>
                                        <p:tav tm="0">
                                          <p:val>
                                            <p:strVal val="0-#ppt_w/2"/>
                                          </p:val>
                                        </p:tav>
                                        <p:tav tm="100000">
                                          <p:val>
                                            <p:strVal val="#ppt_x"/>
                                          </p:val>
                                        </p:tav>
                                      </p:tavLst>
                                    </p:anim>
                                    <p:anim calcmode="lin" valueType="num">
                                      <p:cBhvr additive="base">
                                        <p:cTn id="122" dur="750" fill="hold"/>
                                        <p:tgtEl>
                                          <p:spTgt spid="42"/>
                                        </p:tgtEl>
                                        <p:attrNameLst>
                                          <p:attrName>ppt_y</p:attrName>
                                        </p:attrNameLst>
                                      </p:cBhvr>
                                      <p:tavLst>
                                        <p:tav tm="0">
                                          <p:val>
                                            <p:strVal val="#ppt_y"/>
                                          </p:val>
                                        </p:tav>
                                        <p:tav tm="100000">
                                          <p:val>
                                            <p:strVal val="#ppt_y"/>
                                          </p:val>
                                        </p:tav>
                                      </p:tavLst>
                                    </p:anim>
                                  </p:childTnLst>
                                </p:cTn>
                              </p:par>
                            </p:childTnLst>
                          </p:cTn>
                        </p:par>
                        <p:par>
                          <p:cTn id="123" fill="hold">
                            <p:stCondLst>
                              <p:cond delay="9950"/>
                            </p:stCondLst>
                            <p:childTnLst>
                              <p:par>
                                <p:cTn id="124" presetID="2" presetClass="entr" presetSubtype="8" decel="100000" fill="hold" grpId="0" nodeType="afterEffect">
                                  <p:stCondLst>
                                    <p:cond delay="0"/>
                                  </p:stCondLst>
                                  <p:childTnLst>
                                    <p:set>
                                      <p:cBhvr>
                                        <p:cTn id="125" dur="1" fill="hold">
                                          <p:stCondLst>
                                            <p:cond delay="0"/>
                                          </p:stCondLst>
                                        </p:cTn>
                                        <p:tgtEl>
                                          <p:spTgt spid="62">
                                            <p:txEl>
                                              <p:pRg st="0" end="0"/>
                                            </p:txEl>
                                          </p:spTgt>
                                        </p:tgtEl>
                                        <p:attrNameLst>
                                          <p:attrName>style.visibility</p:attrName>
                                        </p:attrNameLst>
                                      </p:cBhvr>
                                      <p:to>
                                        <p:strVal val="visible"/>
                                      </p:to>
                                    </p:set>
                                    <p:anim calcmode="lin" valueType="num">
                                      <p:cBhvr additive="base">
                                        <p:cTn id="126"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27" dur="500" fill="hold"/>
                                        <p:tgtEl>
                                          <p:spTgt spid="62">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4" decel="100000" fill="hold" grpId="0" nodeType="withEffect">
                                  <p:stCondLst>
                                    <p:cond delay="0"/>
                                  </p:stCondLst>
                                  <p:childTnLst>
                                    <p:set>
                                      <p:cBhvr>
                                        <p:cTn id="129" dur="1" fill="hold">
                                          <p:stCondLst>
                                            <p:cond delay="0"/>
                                          </p:stCondLst>
                                        </p:cTn>
                                        <p:tgtEl>
                                          <p:spTgt spid="63"/>
                                        </p:tgtEl>
                                        <p:attrNameLst>
                                          <p:attrName>style.visibility</p:attrName>
                                        </p:attrNameLst>
                                      </p:cBhvr>
                                      <p:to>
                                        <p:strVal val="visible"/>
                                      </p:to>
                                    </p:set>
                                    <p:anim calcmode="lin" valueType="num">
                                      <p:cBhvr additive="base">
                                        <p:cTn id="130" dur="500" fill="hold"/>
                                        <p:tgtEl>
                                          <p:spTgt spid="63"/>
                                        </p:tgtEl>
                                        <p:attrNameLst>
                                          <p:attrName>ppt_x</p:attrName>
                                        </p:attrNameLst>
                                      </p:cBhvr>
                                      <p:tavLst>
                                        <p:tav tm="0">
                                          <p:val>
                                            <p:strVal val="#ppt_x"/>
                                          </p:val>
                                        </p:tav>
                                        <p:tav tm="100000">
                                          <p:val>
                                            <p:strVal val="#ppt_x"/>
                                          </p:val>
                                        </p:tav>
                                      </p:tavLst>
                                    </p:anim>
                                    <p:anim calcmode="lin" valueType="num">
                                      <p:cBhvr additive="base">
                                        <p:cTn id="131" dur="500" fill="hold"/>
                                        <p:tgtEl>
                                          <p:spTgt spid="63"/>
                                        </p:tgtEl>
                                        <p:attrNameLst>
                                          <p:attrName>ppt_y</p:attrName>
                                        </p:attrNameLst>
                                      </p:cBhvr>
                                      <p:tavLst>
                                        <p:tav tm="0">
                                          <p:val>
                                            <p:strVal val="1+#ppt_h/2"/>
                                          </p:val>
                                        </p:tav>
                                        <p:tav tm="100000">
                                          <p:val>
                                            <p:strVal val="#ppt_y"/>
                                          </p:val>
                                        </p:tav>
                                      </p:tavLst>
                                    </p:anim>
                                  </p:childTnLst>
                                </p:cTn>
                              </p:par>
                            </p:childTnLst>
                          </p:cTn>
                        </p:par>
                        <p:par>
                          <p:cTn id="132" fill="hold">
                            <p:stCondLst>
                              <p:cond delay="10450"/>
                            </p:stCondLst>
                            <p:childTnLst>
                              <p:par>
                                <p:cTn id="133" presetID="22" presetClass="entr" presetSubtype="8" fill="hold" grpId="0" nodeType="afterEffect">
                                  <p:stCondLst>
                                    <p:cond delay="0"/>
                                  </p:stCondLst>
                                  <p:childTnLst>
                                    <p:set>
                                      <p:cBhvr>
                                        <p:cTn id="134" dur="1" fill="hold">
                                          <p:stCondLst>
                                            <p:cond delay="0"/>
                                          </p:stCondLst>
                                        </p:cTn>
                                        <p:tgtEl>
                                          <p:spTgt spid="61"/>
                                        </p:tgtEl>
                                        <p:attrNameLst>
                                          <p:attrName>style.visibility</p:attrName>
                                        </p:attrNameLst>
                                      </p:cBhvr>
                                      <p:to>
                                        <p:strVal val="visible"/>
                                      </p:to>
                                    </p:set>
                                    <p:animEffect transition="in" filter="wipe(left)">
                                      <p:cBhvr>
                                        <p:cTn id="135"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1" grpId="0">
        <p:tmplLst>
          <p:tmpl>
            <p:tnLst>
              <p:par>
                <p:cTn presetID="2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 presetClass="entr" presetSubtype="8" decel="10000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animBg="1"/>
      <p:bldP spid="54" grpId="0" animBg="1"/>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57" grpId="0" build="p">
        <p:tmplLst>
          <p:tmpl lvl="1">
            <p:tnLst>
              <p:par>
                <p:cTn presetID="2" presetClass="entr" presetSubtype="8" decel="100000"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0-#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P spid="59" grpId="0" animBg="1"/>
      <p:bldP spid="61" grpId="0">
        <p:tmplLst>
          <p:tmpl>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 presetClass="entr" presetSubtype="8"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animBg="1"/>
      <p:bldP spid="37" grpId="0"/>
      <p:bldP spid="38" grpId="0"/>
      <p:bldP spid="39" grpId="0"/>
      <p:bldP spid="40" grpId="0"/>
      <p:bldP spid="41" grpId="0"/>
      <p:bldP spid="42" grpId="0"/>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Web 1">
    <p:spTree>
      <p:nvGrpSpPr>
        <p:cNvPr id="1" name=""/>
        <p:cNvGrpSpPr/>
        <p:nvPr/>
      </p:nvGrpSpPr>
      <p:grpSpPr>
        <a:xfrm>
          <a:off x="0" y="0"/>
          <a:ext cx="0" cy="0"/>
          <a:chOff x="0" y="0"/>
          <a:chExt cx="0" cy="0"/>
        </a:xfrm>
      </p:grpSpPr>
      <p:grpSp>
        <p:nvGrpSpPr>
          <p:cNvPr id="16" name="グループ化 15"/>
          <p:cNvGrpSpPr/>
          <p:nvPr userDrawn="1"/>
        </p:nvGrpSpPr>
        <p:grpSpPr>
          <a:xfrm>
            <a:off x="-1" y="0"/>
            <a:ext cx="18287643" cy="7085913"/>
            <a:chOff x="-1" y="0"/>
            <a:chExt cx="18287643" cy="7085913"/>
          </a:xfrm>
          <a:solidFill>
            <a:schemeClr val="accent1"/>
          </a:solidFill>
        </p:grpSpPr>
        <p:sp>
          <p:nvSpPr>
            <p:cNvPr id="12" name="正方形/長方形 11"/>
            <p:cNvSpPr/>
            <p:nvPr userDrawn="1"/>
          </p:nvSpPr>
          <p:spPr bwMode="auto">
            <a:xfrm>
              <a:off x="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3" name="正方形/長方形 12"/>
            <p:cNvSpPr/>
            <p:nvPr userDrawn="1"/>
          </p:nvSpPr>
          <p:spPr bwMode="auto">
            <a:xfrm>
              <a:off x="648000" y="5789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4" name="正方形/長方形 13"/>
            <p:cNvSpPr/>
            <p:nvPr userDrawn="1"/>
          </p:nvSpPr>
          <p:spPr bwMode="auto">
            <a:xfrm>
              <a:off x="129600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5" name="正方形/長方形 14"/>
            <p:cNvSpPr/>
            <p:nvPr userDrawn="1"/>
          </p:nvSpPr>
          <p:spPr bwMode="auto">
            <a:xfrm>
              <a:off x="-1" y="6437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9" name="正方形/長方形 8"/>
            <p:cNvSpPr/>
            <p:nvPr userDrawn="1"/>
          </p:nvSpPr>
          <p:spPr bwMode="auto">
            <a:xfrm>
              <a:off x="-1" y="0"/>
              <a:ext cx="18287643" cy="5141913"/>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gr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0" name="テキスト プレースホルダー 12"/>
          <p:cNvSpPr>
            <a:spLocks noGrp="1"/>
          </p:cNvSpPr>
          <p:nvPr>
            <p:ph type="body" sz="quarter" idx="14" hasCustomPrompt="1"/>
          </p:nvPr>
        </p:nvSpPr>
        <p:spPr>
          <a:xfrm>
            <a:off x="10473429" y="1103086"/>
            <a:ext cx="6987257" cy="3849189"/>
          </a:xfrm>
        </p:spPr>
        <p:txBody>
          <a:bodyPr anchor="b">
            <a:noAutofit/>
          </a:bodyPr>
          <a:lstStyle>
            <a:lvl1pPr algn="l">
              <a:lnSpc>
                <a:spcPct val="100000"/>
              </a:lnSpc>
              <a:spcBef>
                <a:spcPts val="0"/>
              </a:spcBef>
              <a:defRPr sz="5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 name="テキスト プレースホルダー 12"/>
          <p:cNvSpPr>
            <a:spLocks noGrp="1"/>
          </p:cNvSpPr>
          <p:nvPr>
            <p:ph type="body" sz="quarter" idx="15" hasCustomPrompt="1"/>
          </p:nvPr>
        </p:nvSpPr>
        <p:spPr>
          <a:xfrm>
            <a:off x="10473428" y="5274171"/>
            <a:ext cx="6987257" cy="3051494"/>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17" name="図プレースホルダー 19"/>
          <p:cNvSpPr>
            <a:spLocks noGrp="1"/>
          </p:cNvSpPr>
          <p:nvPr>
            <p:ph type="pic" sz="quarter" idx="12" hasCustomPrompt="1"/>
          </p:nvPr>
        </p:nvSpPr>
        <p:spPr>
          <a:xfrm>
            <a:off x="1056105" y="2800178"/>
            <a:ext cx="9177429" cy="5159898"/>
          </a:xfrm>
          <a:solidFill>
            <a:schemeClr val="accent1">
              <a:lumMod val="20000"/>
              <a:lumOff val="80000"/>
            </a:schemeClr>
          </a:solidFill>
        </p:spPr>
        <p:txBody>
          <a:bodyPr>
            <a:normAutofit/>
          </a:bodyPr>
          <a:lstStyle>
            <a:lvl1pPr>
              <a:defRPr sz="1600"/>
            </a:lvl1pPr>
          </a:lstStyle>
          <a:p>
            <a:r>
              <a:rPr kumimoji="1" lang="en-US" altLang="ja-JP" dirty="0"/>
              <a:t>Add an image</a:t>
            </a:r>
            <a:endParaRPr kumimoji="1" lang="ja-JP" altLang="en-US" dirty="0"/>
          </a:p>
        </p:txBody>
      </p:sp>
      <p:grpSp>
        <p:nvGrpSpPr>
          <p:cNvPr id="18" name="グループ化 17"/>
          <p:cNvGrpSpPr/>
          <p:nvPr userDrawn="1"/>
        </p:nvGrpSpPr>
        <p:grpSpPr>
          <a:xfrm>
            <a:off x="1056107" y="2279243"/>
            <a:ext cx="9177428" cy="523844"/>
            <a:chOff x="4888773" y="2065794"/>
            <a:chExt cx="8534400" cy="487140"/>
          </a:xfrm>
        </p:grpSpPr>
        <p:sp>
          <p:nvSpPr>
            <p:cNvPr id="19" name="角丸四角形 7"/>
            <p:cNvSpPr/>
            <p:nvPr userDrawn="1"/>
          </p:nvSpPr>
          <p:spPr>
            <a:xfrm>
              <a:off x="4888773" y="2065794"/>
              <a:ext cx="8534400" cy="487140"/>
            </a:xfrm>
            <a:custGeom>
              <a:avLst/>
              <a:gdLst/>
              <a:ahLst/>
              <a:cxnLst/>
              <a:rect l="l" t="t" r="r" b="b"/>
              <a:pathLst>
                <a:path w="8534400" h="487140">
                  <a:moveTo>
                    <a:pt x="148176" y="0"/>
                  </a:moveTo>
                  <a:lnTo>
                    <a:pt x="8386224" y="0"/>
                  </a:lnTo>
                  <a:cubicBezTo>
                    <a:pt x="8468059" y="0"/>
                    <a:pt x="8534400" y="66341"/>
                    <a:pt x="8534400" y="148176"/>
                  </a:cubicBezTo>
                  <a:lnTo>
                    <a:pt x="8534400" y="487140"/>
                  </a:lnTo>
                  <a:lnTo>
                    <a:pt x="0" y="487140"/>
                  </a:lnTo>
                  <a:lnTo>
                    <a:pt x="0" y="148176"/>
                  </a:lnTo>
                  <a:cubicBezTo>
                    <a:pt x="0" y="66341"/>
                    <a:pt x="66341" y="0"/>
                    <a:pt x="148176"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userDrawn="1"/>
          </p:nvSpPr>
          <p:spPr>
            <a:xfrm>
              <a:off x="4888773" y="2489434"/>
              <a:ext cx="8534400" cy="6350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1" name="グループ化 20"/>
            <p:cNvGrpSpPr/>
            <p:nvPr userDrawn="1"/>
          </p:nvGrpSpPr>
          <p:grpSpPr>
            <a:xfrm>
              <a:off x="5071109" y="2204589"/>
              <a:ext cx="542925" cy="142875"/>
              <a:chOff x="2524125" y="1614487"/>
              <a:chExt cx="542925" cy="142875"/>
            </a:xfrm>
          </p:grpSpPr>
          <p:sp>
            <p:nvSpPr>
              <p:cNvPr id="26" name="円/楕円 29"/>
              <p:cNvSpPr/>
              <p:nvPr userDrawn="1"/>
            </p:nvSpPr>
            <p:spPr>
              <a:xfrm>
                <a:off x="2524125" y="1614487"/>
                <a:ext cx="142875" cy="1428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円/楕円 30"/>
              <p:cNvSpPr/>
              <p:nvPr userDrawn="1"/>
            </p:nvSpPr>
            <p:spPr>
              <a:xfrm>
                <a:off x="2724150" y="1614487"/>
                <a:ext cx="142875" cy="1428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円/楕円 31"/>
              <p:cNvSpPr/>
              <p:nvPr userDrawn="1"/>
            </p:nvSpPr>
            <p:spPr>
              <a:xfrm>
                <a:off x="2924175" y="1614487"/>
                <a:ext cx="142875" cy="1428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2" name="グループ化 21"/>
            <p:cNvGrpSpPr/>
            <p:nvPr userDrawn="1"/>
          </p:nvGrpSpPr>
          <p:grpSpPr>
            <a:xfrm>
              <a:off x="13043533" y="2180776"/>
              <a:ext cx="200026" cy="190500"/>
              <a:chOff x="7781924" y="1704975"/>
              <a:chExt cx="200026" cy="190500"/>
            </a:xfrm>
            <a:solidFill>
              <a:schemeClr val="tx1">
                <a:lumMod val="50000"/>
                <a:lumOff val="50000"/>
              </a:schemeClr>
            </a:solidFill>
          </p:grpSpPr>
          <p:sp>
            <p:nvSpPr>
              <p:cNvPr id="23" name="正方形/長方形 22"/>
              <p:cNvSpPr/>
              <p:nvPr userDrawn="1"/>
            </p:nvSpPr>
            <p:spPr>
              <a:xfrm>
                <a:off x="7781925" y="1704975"/>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a:off x="7781925" y="1776413"/>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userDrawn="1"/>
            </p:nvSpPr>
            <p:spPr>
              <a:xfrm>
                <a:off x="7781924" y="1847850"/>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Tree>
    <p:extLst>
      <p:ext uri="{BB962C8B-B14F-4D97-AF65-F5344CB8AC3E}">
        <p14:creationId xmlns:p14="http://schemas.microsoft.com/office/powerpoint/2010/main" val="3189414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outVertical)">
                                      <p:cBhvr>
                                        <p:cTn id="7" dur="500"/>
                                        <p:tgtEl>
                                          <p:spTgt spid="16"/>
                                        </p:tgtEl>
                                      </p:cBhvr>
                                    </p:animEffect>
                                  </p:childTnLst>
                                </p:cTn>
                              </p:par>
                              <p:par>
                                <p:cTn id="8" presetID="2" presetClass="entr" presetSubtype="4" decel="100000" fill="hold" grpId="0" nodeType="withEffect">
                                  <p:stCondLst>
                                    <p:cond delay="750"/>
                                  </p:stCondLst>
                                  <p:iterate type="wd">
                                    <p:tmPct val="10000"/>
                                  </p:iterate>
                                  <p:childTnLst>
                                    <p:set>
                                      <p:cBhvr>
                                        <p:cTn id="9" dur="1" fill="hold">
                                          <p:stCondLst>
                                            <p:cond delay="0"/>
                                          </p:stCondLst>
                                        </p:cTn>
                                        <p:tgtEl>
                                          <p:spTgt spid="10">
                                            <p:txEl>
                                              <p:pRg st="0" end="0"/>
                                            </p:txEl>
                                          </p:spTgt>
                                        </p:tgtEl>
                                        <p:attrNameLst>
                                          <p:attrName>style.visibility</p:attrName>
                                        </p:attrNameLst>
                                      </p:cBhvr>
                                      <p:to>
                                        <p:strVal val="visible"/>
                                      </p:to>
                                    </p:set>
                                    <p:anim calcmode="lin" valueType="num">
                                      <p:cBhvr additive="base">
                                        <p:cTn id="10" dur="75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1" dur="75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par>
                          <p:cTn id="12" fill="hold">
                            <p:stCondLst>
                              <p:cond delay="1650"/>
                            </p:stCondLst>
                            <p:childTnLst>
                              <p:par>
                                <p:cTn id="13" presetID="22" presetClass="entr" presetSubtype="8"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left)">
                                      <p:cBhvr>
                                        <p:cTn id="15" dur="500"/>
                                        <p:tgtEl>
                                          <p:spTgt spid="11"/>
                                        </p:tgtEl>
                                      </p:cBhvr>
                                    </p:animEffect>
                                  </p:childTnLst>
                                </p:cTn>
                              </p:par>
                            </p:childTnLst>
                          </p:cTn>
                        </p:par>
                        <p:par>
                          <p:cTn id="16" fill="hold">
                            <p:stCondLst>
                              <p:cond delay="2150"/>
                            </p:stCondLst>
                            <p:childTnLst>
                              <p:par>
                                <p:cTn id="17" presetID="2" presetClass="entr" presetSubtype="4" decel="100000"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ppt_x"/>
                                          </p:val>
                                        </p:tav>
                                        <p:tav tm="100000">
                                          <p:val>
                                            <p:strVal val="#ppt_x"/>
                                          </p:val>
                                        </p:tav>
                                      </p:tavLst>
                                    </p:anim>
                                    <p:anim calcmode="lin" valueType="num">
                                      <p:cBhvr additive="base">
                                        <p:cTn id="20" dur="10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000" fill="hold"/>
                                        <p:tgtEl>
                                          <p:spTgt spid="18"/>
                                        </p:tgtEl>
                                        <p:attrNameLst>
                                          <p:attrName>ppt_x</p:attrName>
                                        </p:attrNameLst>
                                      </p:cBhvr>
                                      <p:tavLst>
                                        <p:tav tm="0">
                                          <p:val>
                                            <p:strVal val="#ppt_x"/>
                                          </p:val>
                                        </p:tav>
                                        <p:tav tm="100000">
                                          <p:val>
                                            <p:strVal val="#ppt_x"/>
                                          </p:val>
                                        </p:tav>
                                      </p:tavLst>
                                    </p:anim>
                                    <p:anim calcmode="lin" valueType="num">
                                      <p:cBhvr additive="base">
                                        <p:cTn id="24" dur="10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grpId="1"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childTnLst>
                                </p:cTn>
                              </p:par>
                              <p:par>
                                <p:cTn id="28" presetID="10" presetClass="entr" presetSubtype="0"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tmplLst>
          <p:tmpl lvl="1">
            <p:tnLst>
              <p:par>
                <p:cTn presetID="2" presetClass="entr" presetSubtype="4" decel="100000" fill="hold" nodeType="withEffect">
                  <p:stCondLst>
                    <p:cond delay="750"/>
                  </p:stCondLst>
                  <p:iterate type="wd">
                    <p:tmPct val="10000"/>
                  </p:iterate>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ppt_x"/>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p:tmplLst>
          <p:tmpl>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7" grpId="0" animBg="1"/>
      <p:bldP spid="17" grpId="1" animBg="1"/>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Numeric List - 6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3670581" y="3723780"/>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3670581" y="2807029"/>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3781532" y="3572195"/>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2350164" y="3003122"/>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userDrawn="1"/>
        </p:nvSpPr>
        <p:spPr>
          <a:xfrm>
            <a:off x="2473724" y="3218251"/>
            <a:ext cx="889394" cy="707886"/>
          </a:xfrm>
          <a:prstGeom prst="rect">
            <a:avLst/>
          </a:prstGeom>
          <a:noFill/>
        </p:spPr>
        <p:txBody>
          <a:bodyPr wrap="square" rtlCol="0" anchor="t">
            <a:spAutoFit/>
          </a:bodyPr>
          <a:lstStyle/>
          <a:p>
            <a:pPr algn="ctr"/>
            <a:r>
              <a:rPr kumimoji="1" lang="en-US" altLang="ja-JP" sz="4000" dirty="0">
                <a:solidFill>
                  <a:schemeClr val="bg1"/>
                </a:solidFill>
              </a:rPr>
              <a:t>01</a:t>
            </a:r>
            <a:endParaRPr kumimoji="1" lang="ja-JP" altLang="en-US" sz="4000" dirty="0">
              <a:solidFill>
                <a:schemeClr val="bg1"/>
              </a:solidFill>
            </a:endParaRPr>
          </a:p>
        </p:txBody>
      </p:sp>
      <p:sp>
        <p:nvSpPr>
          <p:cNvPr id="38" name="テキスト プレースホルダー 12"/>
          <p:cNvSpPr>
            <a:spLocks noGrp="1"/>
          </p:cNvSpPr>
          <p:nvPr>
            <p:ph type="body" sz="quarter" idx="14" hasCustomPrompt="1"/>
          </p:nvPr>
        </p:nvSpPr>
        <p:spPr>
          <a:xfrm>
            <a:off x="3670581" y="5746267"/>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9" name="テキスト プレースホルダー 12"/>
          <p:cNvSpPr>
            <a:spLocks noGrp="1"/>
          </p:cNvSpPr>
          <p:nvPr>
            <p:ph type="body" sz="quarter" idx="15" hasCustomPrompt="1"/>
          </p:nvPr>
        </p:nvSpPr>
        <p:spPr>
          <a:xfrm>
            <a:off x="3670581" y="4829516"/>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正方形/長方形 39"/>
          <p:cNvSpPr/>
          <p:nvPr userDrawn="1"/>
        </p:nvSpPr>
        <p:spPr>
          <a:xfrm>
            <a:off x="3781532" y="5594682"/>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円/楕円 4"/>
          <p:cNvSpPr/>
          <p:nvPr userDrawn="1"/>
        </p:nvSpPr>
        <p:spPr>
          <a:xfrm>
            <a:off x="2350164" y="5025609"/>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ボックス 41"/>
          <p:cNvSpPr txBox="1"/>
          <p:nvPr userDrawn="1"/>
        </p:nvSpPr>
        <p:spPr>
          <a:xfrm>
            <a:off x="2473724" y="5240738"/>
            <a:ext cx="889394" cy="707886"/>
          </a:xfrm>
          <a:prstGeom prst="rect">
            <a:avLst/>
          </a:prstGeom>
          <a:noFill/>
        </p:spPr>
        <p:txBody>
          <a:bodyPr wrap="square" rtlCol="0" anchor="t">
            <a:spAutoFit/>
          </a:bodyPr>
          <a:lstStyle/>
          <a:p>
            <a:pPr algn="ctr"/>
            <a:r>
              <a:rPr kumimoji="1" lang="en-US" altLang="ja-JP" sz="4000" dirty="0">
                <a:solidFill>
                  <a:schemeClr val="bg1"/>
                </a:solidFill>
              </a:rPr>
              <a:t>02</a:t>
            </a:r>
            <a:endParaRPr kumimoji="1" lang="ja-JP" altLang="en-US" sz="4000" dirty="0">
              <a:solidFill>
                <a:schemeClr val="bg1"/>
              </a:solidFill>
            </a:endParaRPr>
          </a:p>
        </p:txBody>
      </p:sp>
      <p:sp>
        <p:nvSpPr>
          <p:cNvPr id="43" name="テキスト プレースホルダー 12"/>
          <p:cNvSpPr>
            <a:spLocks noGrp="1"/>
          </p:cNvSpPr>
          <p:nvPr>
            <p:ph type="body" sz="quarter" idx="16" hasCustomPrompt="1"/>
          </p:nvPr>
        </p:nvSpPr>
        <p:spPr>
          <a:xfrm>
            <a:off x="3670581" y="7768754"/>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17" hasCustomPrompt="1"/>
          </p:nvPr>
        </p:nvSpPr>
        <p:spPr>
          <a:xfrm>
            <a:off x="3670581" y="6852003"/>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5" name="正方形/長方形 44"/>
          <p:cNvSpPr/>
          <p:nvPr userDrawn="1"/>
        </p:nvSpPr>
        <p:spPr>
          <a:xfrm>
            <a:off x="3781532" y="7617169"/>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円/楕円 4"/>
          <p:cNvSpPr/>
          <p:nvPr userDrawn="1"/>
        </p:nvSpPr>
        <p:spPr>
          <a:xfrm>
            <a:off x="2350164" y="7048096"/>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テキスト ボックス 66"/>
          <p:cNvSpPr txBox="1"/>
          <p:nvPr userDrawn="1"/>
        </p:nvSpPr>
        <p:spPr>
          <a:xfrm>
            <a:off x="2473724" y="7263225"/>
            <a:ext cx="889394" cy="707886"/>
          </a:xfrm>
          <a:prstGeom prst="rect">
            <a:avLst/>
          </a:prstGeom>
          <a:noFill/>
        </p:spPr>
        <p:txBody>
          <a:bodyPr wrap="square" rtlCol="0" anchor="t">
            <a:spAutoFit/>
          </a:bodyPr>
          <a:lstStyle/>
          <a:p>
            <a:pPr algn="ctr"/>
            <a:r>
              <a:rPr kumimoji="1" lang="en-US" altLang="ja-JP" sz="4000" dirty="0">
                <a:solidFill>
                  <a:schemeClr val="bg1"/>
                </a:solidFill>
              </a:rPr>
              <a:t>03</a:t>
            </a:r>
            <a:endParaRPr kumimoji="1" lang="ja-JP" altLang="en-US" sz="4000" dirty="0">
              <a:solidFill>
                <a:schemeClr val="bg1"/>
              </a:solidFill>
            </a:endParaRPr>
          </a:p>
        </p:txBody>
      </p:sp>
      <p:sp>
        <p:nvSpPr>
          <p:cNvPr id="68" name="テキスト プレースホルダー 12"/>
          <p:cNvSpPr>
            <a:spLocks noGrp="1"/>
          </p:cNvSpPr>
          <p:nvPr>
            <p:ph type="body" sz="quarter" idx="18" hasCustomPrompt="1"/>
          </p:nvPr>
        </p:nvSpPr>
        <p:spPr>
          <a:xfrm>
            <a:off x="10640297" y="3723780"/>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9" name="テキスト プレースホルダー 12"/>
          <p:cNvSpPr>
            <a:spLocks noGrp="1"/>
          </p:cNvSpPr>
          <p:nvPr>
            <p:ph type="body" sz="quarter" idx="19" hasCustomPrompt="1"/>
          </p:nvPr>
        </p:nvSpPr>
        <p:spPr>
          <a:xfrm>
            <a:off x="10640297" y="2807029"/>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0" name="正方形/長方形 69"/>
          <p:cNvSpPr/>
          <p:nvPr userDrawn="1"/>
        </p:nvSpPr>
        <p:spPr>
          <a:xfrm>
            <a:off x="10751248" y="3572195"/>
            <a:ext cx="1827899"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円/楕円 4"/>
          <p:cNvSpPr/>
          <p:nvPr userDrawn="1"/>
        </p:nvSpPr>
        <p:spPr>
          <a:xfrm>
            <a:off x="9319880" y="3003122"/>
            <a:ext cx="1136515" cy="1138145"/>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テキスト ボックス 71"/>
          <p:cNvSpPr txBox="1"/>
          <p:nvPr userDrawn="1"/>
        </p:nvSpPr>
        <p:spPr>
          <a:xfrm>
            <a:off x="9443440" y="3218251"/>
            <a:ext cx="889394" cy="707886"/>
          </a:xfrm>
          <a:prstGeom prst="rect">
            <a:avLst/>
          </a:prstGeom>
          <a:noFill/>
        </p:spPr>
        <p:txBody>
          <a:bodyPr wrap="square" rtlCol="0" anchor="t">
            <a:spAutoFit/>
          </a:bodyPr>
          <a:lstStyle/>
          <a:p>
            <a:pPr algn="ctr"/>
            <a:r>
              <a:rPr kumimoji="1" lang="en-US" altLang="ja-JP" sz="4000" dirty="0">
                <a:solidFill>
                  <a:schemeClr val="bg1"/>
                </a:solidFill>
              </a:rPr>
              <a:t>04</a:t>
            </a:r>
            <a:endParaRPr kumimoji="1" lang="ja-JP" altLang="en-US" sz="4000" dirty="0">
              <a:solidFill>
                <a:schemeClr val="bg1"/>
              </a:solidFill>
            </a:endParaRPr>
          </a:p>
        </p:txBody>
      </p:sp>
      <p:sp>
        <p:nvSpPr>
          <p:cNvPr id="73" name="テキスト プレースホルダー 12"/>
          <p:cNvSpPr>
            <a:spLocks noGrp="1"/>
          </p:cNvSpPr>
          <p:nvPr>
            <p:ph type="body" sz="quarter" idx="20" hasCustomPrompt="1"/>
          </p:nvPr>
        </p:nvSpPr>
        <p:spPr>
          <a:xfrm>
            <a:off x="10640297" y="5746267"/>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74" name="テキスト プレースホルダー 12"/>
          <p:cNvSpPr>
            <a:spLocks noGrp="1"/>
          </p:cNvSpPr>
          <p:nvPr>
            <p:ph type="body" sz="quarter" idx="21" hasCustomPrompt="1"/>
          </p:nvPr>
        </p:nvSpPr>
        <p:spPr>
          <a:xfrm>
            <a:off x="10640297" y="4829516"/>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5" name="正方形/長方形 74"/>
          <p:cNvSpPr/>
          <p:nvPr userDrawn="1"/>
        </p:nvSpPr>
        <p:spPr>
          <a:xfrm>
            <a:off x="10751248" y="5594682"/>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円/楕円 4"/>
          <p:cNvSpPr/>
          <p:nvPr userDrawn="1"/>
        </p:nvSpPr>
        <p:spPr>
          <a:xfrm>
            <a:off x="9319880" y="5025609"/>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テキスト ボックス 76"/>
          <p:cNvSpPr txBox="1"/>
          <p:nvPr userDrawn="1"/>
        </p:nvSpPr>
        <p:spPr>
          <a:xfrm>
            <a:off x="9443440" y="5240738"/>
            <a:ext cx="889394" cy="707886"/>
          </a:xfrm>
          <a:prstGeom prst="rect">
            <a:avLst/>
          </a:prstGeom>
          <a:noFill/>
        </p:spPr>
        <p:txBody>
          <a:bodyPr wrap="square" rtlCol="0" anchor="t">
            <a:spAutoFit/>
          </a:bodyPr>
          <a:lstStyle/>
          <a:p>
            <a:pPr algn="ctr"/>
            <a:r>
              <a:rPr kumimoji="1" lang="en-US" altLang="ja-JP" sz="4000" dirty="0">
                <a:solidFill>
                  <a:schemeClr val="bg1"/>
                </a:solidFill>
              </a:rPr>
              <a:t>05</a:t>
            </a:r>
            <a:endParaRPr kumimoji="1" lang="ja-JP" altLang="en-US" sz="4000" dirty="0">
              <a:solidFill>
                <a:schemeClr val="bg1"/>
              </a:solidFill>
            </a:endParaRPr>
          </a:p>
        </p:txBody>
      </p:sp>
      <p:sp>
        <p:nvSpPr>
          <p:cNvPr id="78" name="テキスト プレースホルダー 12"/>
          <p:cNvSpPr>
            <a:spLocks noGrp="1"/>
          </p:cNvSpPr>
          <p:nvPr>
            <p:ph type="body" sz="quarter" idx="22" hasCustomPrompt="1"/>
          </p:nvPr>
        </p:nvSpPr>
        <p:spPr>
          <a:xfrm>
            <a:off x="10640297" y="7768754"/>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79" name="テキスト プレースホルダー 12"/>
          <p:cNvSpPr>
            <a:spLocks noGrp="1"/>
          </p:cNvSpPr>
          <p:nvPr>
            <p:ph type="body" sz="quarter" idx="23" hasCustomPrompt="1"/>
          </p:nvPr>
        </p:nvSpPr>
        <p:spPr>
          <a:xfrm>
            <a:off x="10640297" y="6852003"/>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80" name="正方形/長方形 79"/>
          <p:cNvSpPr/>
          <p:nvPr userDrawn="1"/>
        </p:nvSpPr>
        <p:spPr>
          <a:xfrm>
            <a:off x="10751248" y="7617169"/>
            <a:ext cx="1827899"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円/楕円 4"/>
          <p:cNvSpPr/>
          <p:nvPr userDrawn="1"/>
        </p:nvSpPr>
        <p:spPr>
          <a:xfrm>
            <a:off x="9319880" y="7048096"/>
            <a:ext cx="1136515" cy="1138145"/>
          </a:xfrm>
          <a:prstGeom prst="rect">
            <a:avLst/>
          </a:prstGeom>
          <a:solidFill>
            <a:schemeClr val="accent6"/>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テキスト ボックス 81"/>
          <p:cNvSpPr txBox="1"/>
          <p:nvPr userDrawn="1"/>
        </p:nvSpPr>
        <p:spPr>
          <a:xfrm>
            <a:off x="9443440" y="7263225"/>
            <a:ext cx="889394" cy="707886"/>
          </a:xfrm>
          <a:prstGeom prst="rect">
            <a:avLst/>
          </a:prstGeom>
          <a:noFill/>
        </p:spPr>
        <p:txBody>
          <a:bodyPr wrap="square" rtlCol="0" anchor="t">
            <a:spAutoFit/>
          </a:bodyPr>
          <a:lstStyle/>
          <a:p>
            <a:pPr algn="ctr"/>
            <a:r>
              <a:rPr kumimoji="1" lang="en-US" altLang="ja-JP" sz="4000" dirty="0">
                <a:solidFill>
                  <a:schemeClr val="bg1"/>
                </a:solidFill>
              </a:rPr>
              <a:t>06</a:t>
            </a:r>
            <a:endParaRPr kumimoji="1" lang="ja-JP" altLang="en-US" sz="4000" dirty="0">
              <a:solidFill>
                <a:schemeClr val="bg1"/>
              </a:solidFill>
            </a:endParaRPr>
          </a:p>
        </p:txBody>
      </p:sp>
    </p:spTree>
    <p:extLst>
      <p:ext uri="{BB962C8B-B14F-4D97-AF65-F5344CB8AC3E}">
        <p14:creationId xmlns:p14="http://schemas.microsoft.com/office/powerpoint/2010/main" val="2533481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0"/>
                                  </p:stCondLst>
                                  <p:iterate type="lt">
                                    <p:tmPct val="10000"/>
                                  </p:iterate>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750" fill="hold"/>
                                        <p:tgtEl>
                                          <p:spTgt spid="37"/>
                                        </p:tgtEl>
                                        <p:attrNameLst>
                                          <p:attrName>ppt_x</p:attrName>
                                        </p:attrNameLst>
                                      </p:cBhvr>
                                      <p:tavLst>
                                        <p:tav tm="0">
                                          <p:val>
                                            <p:strVal val="0-#ppt_w/2"/>
                                          </p:val>
                                        </p:tav>
                                        <p:tav tm="100000">
                                          <p:val>
                                            <p:strVal val="#ppt_x"/>
                                          </p:val>
                                        </p:tav>
                                      </p:tavLst>
                                    </p:anim>
                                    <p:anim calcmode="lin" valueType="num">
                                      <p:cBhvr additive="base">
                                        <p:cTn id="12" dur="750" fill="hold"/>
                                        <p:tgtEl>
                                          <p:spTgt spid="37"/>
                                        </p:tgtEl>
                                        <p:attrNameLst>
                                          <p:attrName>ppt_y</p:attrName>
                                        </p:attrNameLst>
                                      </p:cBhvr>
                                      <p:tavLst>
                                        <p:tav tm="0">
                                          <p:val>
                                            <p:strVal val="#ppt_y"/>
                                          </p:val>
                                        </p:tav>
                                        <p:tav tm="100000">
                                          <p:val>
                                            <p:strVal val="#ppt_y"/>
                                          </p:val>
                                        </p:tav>
                                      </p:tavLst>
                                    </p:anim>
                                  </p:childTnLst>
                                </p:cTn>
                              </p:par>
                            </p:childTnLst>
                          </p:cTn>
                        </p:par>
                        <p:par>
                          <p:cTn id="13" fill="hold">
                            <p:stCondLst>
                              <p:cond delay="825"/>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325"/>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825"/>
                            </p:stCondLst>
                            <p:childTnLst>
                              <p:par>
                                <p:cTn id="27" presetID="2" presetClass="entr" presetSubtype="1" decel="100000" fill="hold" grpId="0" nodeType="afterEffect">
                                  <p:stCondLst>
                                    <p:cond delay="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750" fill="hold"/>
                                        <p:tgtEl>
                                          <p:spTgt spid="41"/>
                                        </p:tgtEl>
                                        <p:attrNameLst>
                                          <p:attrName>ppt_x</p:attrName>
                                        </p:attrNameLst>
                                      </p:cBhvr>
                                      <p:tavLst>
                                        <p:tav tm="0">
                                          <p:val>
                                            <p:strVal val="#ppt_x"/>
                                          </p:val>
                                        </p:tav>
                                        <p:tav tm="100000">
                                          <p:val>
                                            <p:strVal val="#ppt_x"/>
                                          </p:val>
                                        </p:tav>
                                      </p:tavLst>
                                    </p:anim>
                                    <p:anim calcmode="lin" valueType="num">
                                      <p:cBhvr additive="base">
                                        <p:cTn id="30" dur="750" fill="hold"/>
                                        <p:tgtEl>
                                          <p:spTgt spid="41"/>
                                        </p:tgtEl>
                                        <p:attrNameLst>
                                          <p:attrName>ppt_y</p:attrName>
                                        </p:attrNameLst>
                                      </p:cBhvr>
                                      <p:tavLst>
                                        <p:tav tm="0">
                                          <p:val>
                                            <p:strVal val="0-#ppt_h/2"/>
                                          </p:val>
                                        </p:tav>
                                        <p:tav tm="100000">
                                          <p:val>
                                            <p:strVal val="#ppt_y"/>
                                          </p:val>
                                        </p:tav>
                                      </p:tavLst>
                                    </p:anim>
                                  </p:childTnLst>
                                </p:cTn>
                              </p:par>
                              <p:par>
                                <p:cTn id="31" presetID="2" presetClass="entr" presetSubtype="8" decel="100000" fill="hold" grpId="0" nodeType="withEffect">
                                  <p:stCondLst>
                                    <p:cond delay="0"/>
                                  </p:stCondLst>
                                  <p:iterate type="lt">
                                    <p:tmPct val="10000"/>
                                  </p:iterate>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750" fill="hold"/>
                                        <p:tgtEl>
                                          <p:spTgt spid="42"/>
                                        </p:tgtEl>
                                        <p:attrNameLst>
                                          <p:attrName>ppt_x</p:attrName>
                                        </p:attrNameLst>
                                      </p:cBhvr>
                                      <p:tavLst>
                                        <p:tav tm="0">
                                          <p:val>
                                            <p:strVal val="0-#ppt_w/2"/>
                                          </p:val>
                                        </p:tav>
                                        <p:tav tm="100000">
                                          <p:val>
                                            <p:strVal val="#ppt_x"/>
                                          </p:val>
                                        </p:tav>
                                      </p:tavLst>
                                    </p:anim>
                                    <p:anim calcmode="lin" valueType="num">
                                      <p:cBhvr additive="base">
                                        <p:cTn id="34" dur="750" fill="hold"/>
                                        <p:tgtEl>
                                          <p:spTgt spid="42"/>
                                        </p:tgtEl>
                                        <p:attrNameLst>
                                          <p:attrName>ppt_y</p:attrName>
                                        </p:attrNameLst>
                                      </p:cBhvr>
                                      <p:tavLst>
                                        <p:tav tm="0">
                                          <p:val>
                                            <p:strVal val="#ppt_y"/>
                                          </p:val>
                                        </p:tav>
                                        <p:tav tm="100000">
                                          <p:val>
                                            <p:strVal val="#ppt_y"/>
                                          </p:val>
                                        </p:tav>
                                      </p:tavLst>
                                    </p:anim>
                                  </p:childTnLst>
                                </p:cTn>
                              </p:par>
                            </p:childTnLst>
                          </p:cTn>
                        </p:par>
                        <p:par>
                          <p:cTn id="35" fill="hold">
                            <p:stCondLst>
                              <p:cond delay="2650"/>
                            </p:stCondLst>
                            <p:childTnLst>
                              <p:par>
                                <p:cTn id="36" presetID="2" presetClass="entr" presetSubtype="8" decel="100000" fill="hold" grpId="0" nodeType="afterEffect">
                                  <p:stCondLst>
                                    <p:cond delay="0"/>
                                  </p:stCondLst>
                                  <p:childTnLst>
                                    <p:set>
                                      <p:cBhvr>
                                        <p:cTn id="37" dur="1" fill="hold">
                                          <p:stCondLst>
                                            <p:cond delay="0"/>
                                          </p:stCondLst>
                                        </p:cTn>
                                        <p:tgtEl>
                                          <p:spTgt spid="39">
                                            <p:txEl>
                                              <p:pRg st="0" end="0"/>
                                            </p:txEl>
                                          </p:spTgt>
                                        </p:tgtEl>
                                        <p:attrNameLst>
                                          <p:attrName>style.visibility</p:attrName>
                                        </p:attrNameLst>
                                      </p:cBhvr>
                                      <p:to>
                                        <p:strVal val="visible"/>
                                      </p:to>
                                    </p:set>
                                    <p:anim calcmode="lin" valueType="num">
                                      <p:cBhvr additive="base">
                                        <p:cTn id="38"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9">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additive="base">
                                        <p:cTn id="42" dur="500" fill="hold"/>
                                        <p:tgtEl>
                                          <p:spTgt spid="40"/>
                                        </p:tgtEl>
                                        <p:attrNameLst>
                                          <p:attrName>ppt_x</p:attrName>
                                        </p:attrNameLst>
                                      </p:cBhvr>
                                      <p:tavLst>
                                        <p:tav tm="0">
                                          <p:val>
                                            <p:strVal val="#ppt_x"/>
                                          </p:val>
                                        </p:tav>
                                        <p:tav tm="100000">
                                          <p:val>
                                            <p:strVal val="#ppt_x"/>
                                          </p:val>
                                        </p:tav>
                                      </p:tavLst>
                                    </p:anim>
                                    <p:anim calcmode="lin" valueType="num">
                                      <p:cBhvr additive="base">
                                        <p:cTn id="43" dur="500" fill="hold"/>
                                        <p:tgtEl>
                                          <p:spTgt spid="40"/>
                                        </p:tgtEl>
                                        <p:attrNameLst>
                                          <p:attrName>ppt_y</p:attrName>
                                        </p:attrNameLst>
                                      </p:cBhvr>
                                      <p:tavLst>
                                        <p:tav tm="0">
                                          <p:val>
                                            <p:strVal val="1+#ppt_h/2"/>
                                          </p:val>
                                        </p:tav>
                                        <p:tav tm="100000">
                                          <p:val>
                                            <p:strVal val="#ppt_y"/>
                                          </p:val>
                                        </p:tav>
                                      </p:tavLst>
                                    </p:anim>
                                  </p:childTnLst>
                                </p:cTn>
                              </p:par>
                            </p:childTnLst>
                          </p:cTn>
                        </p:par>
                        <p:par>
                          <p:cTn id="44" fill="hold">
                            <p:stCondLst>
                              <p:cond delay="3150"/>
                            </p:stCondLst>
                            <p:childTnLst>
                              <p:par>
                                <p:cTn id="45" presetID="22" presetClass="entr" presetSubtype="8"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left)">
                                      <p:cBhvr>
                                        <p:cTn id="47" dur="500"/>
                                        <p:tgtEl>
                                          <p:spTgt spid="38"/>
                                        </p:tgtEl>
                                      </p:cBhvr>
                                    </p:animEffect>
                                  </p:childTnLst>
                                </p:cTn>
                              </p:par>
                            </p:childTnLst>
                          </p:cTn>
                        </p:par>
                        <p:par>
                          <p:cTn id="48" fill="hold">
                            <p:stCondLst>
                              <p:cond delay="3650"/>
                            </p:stCondLst>
                            <p:childTnLst>
                              <p:par>
                                <p:cTn id="49" presetID="2" presetClass="entr" presetSubtype="1" decel="100000" fill="hold" grpId="0" nodeType="afterEffect">
                                  <p:stCondLst>
                                    <p:cond delay="0"/>
                                  </p:stCondLst>
                                  <p:childTnLst>
                                    <p:set>
                                      <p:cBhvr>
                                        <p:cTn id="50" dur="1" fill="hold">
                                          <p:stCondLst>
                                            <p:cond delay="0"/>
                                          </p:stCondLst>
                                        </p:cTn>
                                        <p:tgtEl>
                                          <p:spTgt spid="66"/>
                                        </p:tgtEl>
                                        <p:attrNameLst>
                                          <p:attrName>style.visibility</p:attrName>
                                        </p:attrNameLst>
                                      </p:cBhvr>
                                      <p:to>
                                        <p:strVal val="visible"/>
                                      </p:to>
                                    </p:set>
                                    <p:anim calcmode="lin" valueType="num">
                                      <p:cBhvr additive="base">
                                        <p:cTn id="51" dur="750" fill="hold"/>
                                        <p:tgtEl>
                                          <p:spTgt spid="66"/>
                                        </p:tgtEl>
                                        <p:attrNameLst>
                                          <p:attrName>ppt_x</p:attrName>
                                        </p:attrNameLst>
                                      </p:cBhvr>
                                      <p:tavLst>
                                        <p:tav tm="0">
                                          <p:val>
                                            <p:strVal val="#ppt_x"/>
                                          </p:val>
                                        </p:tav>
                                        <p:tav tm="100000">
                                          <p:val>
                                            <p:strVal val="#ppt_x"/>
                                          </p:val>
                                        </p:tav>
                                      </p:tavLst>
                                    </p:anim>
                                    <p:anim calcmode="lin" valueType="num">
                                      <p:cBhvr additive="base">
                                        <p:cTn id="52" dur="750" fill="hold"/>
                                        <p:tgtEl>
                                          <p:spTgt spid="66"/>
                                        </p:tgtEl>
                                        <p:attrNameLst>
                                          <p:attrName>ppt_y</p:attrName>
                                        </p:attrNameLst>
                                      </p:cBhvr>
                                      <p:tavLst>
                                        <p:tav tm="0">
                                          <p:val>
                                            <p:strVal val="0-#ppt_h/2"/>
                                          </p:val>
                                        </p:tav>
                                        <p:tav tm="100000">
                                          <p:val>
                                            <p:strVal val="#ppt_y"/>
                                          </p:val>
                                        </p:tav>
                                      </p:tavLst>
                                    </p:anim>
                                  </p:childTnLst>
                                </p:cTn>
                              </p:par>
                              <p:par>
                                <p:cTn id="53" presetID="2" presetClass="entr" presetSubtype="8" decel="100000" fill="hold" grpId="0" nodeType="withEffect">
                                  <p:stCondLst>
                                    <p:cond delay="0"/>
                                  </p:stCondLst>
                                  <p:iterate type="lt">
                                    <p:tmPct val="10000"/>
                                  </p:iterate>
                                  <p:childTnLst>
                                    <p:set>
                                      <p:cBhvr>
                                        <p:cTn id="54" dur="1" fill="hold">
                                          <p:stCondLst>
                                            <p:cond delay="0"/>
                                          </p:stCondLst>
                                        </p:cTn>
                                        <p:tgtEl>
                                          <p:spTgt spid="67"/>
                                        </p:tgtEl>
                                        <p:attrNameLst>
                                          <p:attrName>style.visibility</p:attrName>
                                        </p:attrNameLst>
                                      </p:cBhvr>
                                      <p:to>
                                        <p:strVal val="visible"/>
                                      </p:to>
                                    </p:set>
                                    <p:anim calcmode="lin" valueType="num">
                                      <p:cBhvr additive="base">
                                        <p:cTn id="55" dur="750" fill="hold"/>
                                        <p:tgtEl>
                                          <p:spTgt spid="67"/>
                                        </p:tgtEl>
                                        <p:attrNameLst>
                                          <p:attrName>ppt_x</p:attrName>
                                        </p:attrNameLst>
                                      </p:cBhvr>
                                      <p:tavLst>
                                        <p:tav tm="0">
                                          <p:val>
                                            <p:strVal val="0-#ppt_w/2"/>
                                          </p:val>
                                        </p:tav>
                                        <p:tav tm="100000">
                                          <p:val>
                                            <p:strVal val="#ppt_x"/>
                                          </p:val>
                                        </p:tav>
                                      </p:tavLst>
                                    </p:anim>
                                    <p:anim calcmode="lin" valueType="num">
                                      <p:cBhvr additive="base">
                                        <p:cTn id="56" dur="750" fill="hold"/>
                                        <p:tgtEl>
                                          <p:spTgt spid="67"/>
                                        </p:tgtEl>
                                        <p:attrNameLst>
                                          <p:attrName>ppt_y</p:attrName>
                                        </p:attrNameLst>
                                      </p:cBhvr>
                                      <p:tavLst>
                                        <p:tav tm="0">
                                          <p:val>
                                            <p:strVal val="#ppt_y"/>
                                          </p:val>
                                        </p:tav>
                                        <p:tav tm="100000">
                                          <p:val>
                                            <p:strVal val="#ppt_y"/>
                                          </p:val>
                                        </p:tav>
                                      </p:tavLst>
                                    </p:anim>
                                  </p:childTnLst>
                                </p:cTn>
                              </p:par>
                            </p:childTnLst>
                          </p:cTn>
                        </p:par>
                        <p:par>
                          <p:cTn id="57" fill="hold">
                            <p:stCondLst>
                              <p:cond delay="4475"/>
                            </p:stCondLst>
                            <p:childTnLst>
                              <p:par>
                                <p:cTn id="58" presetID="2" presetClass="entr" presetSubtype="8" decel="100000" fill="hold" grpId="0" nodeType="afterEffect">
                                  <p:stCondLst>
                                    <p:cond delay="0"/>
                                  </p:stCondLst>
                                  <p:childTnLst>
                                    <p:set>
                                      <p:cBhvr>
                                        <p:cTn id="59" dur="1" fill="hold">
                                          <p:stCondLst>
                                            <p:cond delay="0"/>
                                          </p:stCondLst>
                                        </p:cTn>
                                        <p:tgtEl>
                                          <p:spTgt spid="44">
                                            <p:txEl>
                                              <p:pRg st="0" end="0"/>
                                            </p:txEl>
                                          </p:spTgt>
                                        </p:tgtEl>
                                        <p:attrNameLst>
                                          <p:attrName>style.visibility</p:attrName>
                                        </p:attrNameLst>
                                      </p:cBhvr>
                                      <p:to>
                                        <p:strVal val="visible"/>
                                      </p:to>
                                    </p:set>
                                    <p:anim calcmode="lin" valueType="num">
                                      <p:cBhvr additive="base">
                                        <p:cTn id="60"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4">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5"/>
                                        </p:tgtEl>
                                        <p:attrNameLst>
                                          <p:attrName>style.visibility</p:attrName>
                                        </p:attrNameLst>
                                      </p:cBhvr>
                                      <p:to>
                                        <p:strVal val="visible"/>
                                      </p:to>
                                    </p:set>
                                    <p:anim calcmode="lin" valueType="num">
                                      <p:cBhvr additive="base">
                                        <p:cTn id="64" dur="500" fill="hold"/>
                                        <p:tgtEl>
                                          <p:spTgt spid="45"/>
                                        </p:tgtEl>
                                        <p:attrNameLst>
                                          <p:attrName>ppt_x</p:attrName>
                                        </p:attrNameLst>
                                      </p:cBhvr>
                                      <p:tavLst>
                                        <p:tav tm="0">
                                          <p:val>
                                            <p:strVal val="#ppt_x"/>
                                          </p:val>
                                        </p:tav>
                                        <p:tav tm="100000">
                                          <p:val>
                                            <p:strVal val="#ppt_x"/>
                                          </p:val>
                                        </p:tav>
                                      </p:tavLst>
                                    </p:anim>
                                    <p:anim calcmode="lin" valueType="num">
                                      <p:cBhvr additive="base">
                                        <p:cTn id="65" dur="500" fill="hold"/>
                                        <p:tgtEl>
                                          <p:spTgt spid="45"/>
                                        </p:tgtEl>
                                        <p:attrNameLst>
                                          <p:attrName>ppt_y</p:attrName>
                                        </p:attrNameLst>
                                      </p:cBhvr>
                                      <p:tavLst>
                                        <p:tav tm="0">
                                          <p:val>
                                            <p:strVal val="1+#ppt_h/2"/>
                                          </p:val>
                                        </p:tav>
                                        <p:tav tm="100000">
                                          <p:val>
                                            <p:strVal val="#ppt_y"/>
                                          </p:val>
                                        </p:tav>
                                      </p:tavLst>
                                    </p:anim>
                                  </p:childTnLst>
                                </p:cTn>
                              </p:par>
                            </p:childTnLst>
                          </p:cTn>
                        </p:par>
                        <p:par>
                          <p:cTn id="66" fill="hold">
                            <p:stCondLst>
                              <p:cond delay="4975"/>
                            </p:stCondLst>
                            <p:childTnLst>
                              <p:par>
                                <p:cTn id="67" presetID="22" presetClass="entr" presetSubtype="8" fill="hold" grpId="0" nodeType="after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500"/>
                                        <p:tgtEl>
                                          <p:spTgt spid="43"/>
                                        </p:tgtEl>
                                      </p:cBhvr>
                                    </p:animEffect>
                                  </p:childTnLst>
                                </p:cTn>
                              </p:par>
                            </p:childTnLst>
                          </p:cTn>
                        </p:par>
                        <p:par>
                          <p:cTn id="70" fill="hold">
                            <p:stCondLst>
                              <p:cond delay="5475"/>
                            </p:stCondLst>
                            <p:childTnLst>
                              <p:par>
                                <p:cTn id="71" presetID="2" presetClass="entr" presetSubtype="1" decel="100000" fill="hold" grpId="0" nodeType="afterEffect">
                                  <p:stCondLst>
                                    <p:cond delay="0"/>
                                  </p:stCondLst>
                                  <p:childTnLst>
                                    <p:set>
                                      <p:cBhvr>
                                        <p:cTn id="72" dur="1" fill="hold">
                                          <p:stCondLst>
                                            <p:cond delay="0"/>
                                          </p:stCondLst>
                                        </p:cTn>
                                        <p:tgtEl>
                                          <p:spTgt spid="71"/>
                                        </p:tgtEl>
                                        <p:attrNameLst>
                                          <p:attrName>style.visibility</p:attrName>
                                        </p:attrNameLst>
                                      </p:cBhvr>
                                      <p:to>
                                        <p:strVal val="visible"/>
                                      </p:to>
                                    </p:set>
                                    <p:anim calcmode="lin" valueType="num">
                                      <p:cBhvr additive="base">
                                        <p:cTn id="73" dur="750" fill="hold"/>
                                        <p:tgtEl>
                                          <p:spTgt spid="71"/>
                                        </p:tgtEl>
                                        <p:attrNameLst>
                                          <p:attrName>ppt_x</p:attrName>
                                        </p:attrNameLst>
                                      </p:cBhvr>
                                      <p:tavLst>
                                        <p:tav tm="0">
                                          <p:val>
                                            <p:strVal val="#ppt_x"/>
                                          </p:val>
                                        </p:tav>
                                        <p:tav tm="100000">
                                          <p:val>
                                            <p:strVal val="#ppt_x"/>
                                          </p:val>
                                        </p:tav>
                                      </p:tavLst>
                                    </p:anim>
                                    <p:anim calcmode="lin" valueType="num">
                                      <p:cBhvr additive="base">
                                        <p:cTn id="74" dur="750" fill="hold"/>
                                        <p:tgtEl>
                                          <p:spTgt spid="71"/>
                                        </p:tgtEl>
                                        <p:attrNameLst>
                                          <p:attrName>ppt_y</p:attrName>
                                        </p:attrNameLst>
                                      </p:cBhvr>
                                      <p:tavLst>
                                        <p:tav tm="0">
                                          <p:val>
                                            <p:strVal val="0-#ppt_h/2"/>
                                          </p:val>
                                        </p:tav>
                                        <p:tav tm="100000">
                                          <p:val>
                                            <p:strVal val="#ppt_y"/>
                                          </p:val>
                                        </p:tav>
                                      </p:tavLst>
                                    </p:anim>
                                  </p:childTnLst>
                                </p:cTn>
                              </p:par>
                              <p:par>
                                <p:cTn id="75" presetID="2" presetClass="entr" presetSubtype="8" decel="100000" fill="hold" grpId="0" nodeType="withEffect">
                                  <p:stCondLst>
                                    <p:cond delay="0"/>
                                  </p:stCondLst>
                                  <p:iterate type="lt">
                                    <p:tmPct val="10000"/>
                                  </p:iterate>
                                  <p:childTnLst>
                                    <p:set>
                                      <p:cBhvr>
                                        <p:cTn id="76" dur="1" fill="hold">
                                          <p:stCondLst>
                                            <p:cond delay="0"/>
                                          </p:stCondLst>
                                        </p:cTn>
                                        <p:tgtEl>
                                          <p:spTgt spid="72"/>
                                        </p:tgtEl>
                                        <p:attrNameLst>
                                          <p:attrName>style.visibility</p:attrName>
                                        </p:attrNameLst>
                                      </p:cBhvr>
                                      <p:to>
                                        <p:strVal val="visible"/>
                                      </p:to>
                                    </p:set>
                                    <p:anim calcmode="lin" valueType="num">
                                      <p:cBhvr additive="base">
                                        <p:cTn id="77" dur="750" fill="hold"/>
                                        <p:tgtEl>
                                          <p:spTgt spid="72"/>
                                        </p:tgtEl>
                                        <p:attrNameLst>
                                          <p:attrName>ppt_x</p:attrName>
                                        </p:attrNameLst>
                                      </p:cBhvr>
                                      <p:tavLst>
                                        <p:tav tm="0">
                                          <p:val>
                                            <p:strVal val="0-#ppt_w/2"/>
                                          </p:val>
                                        </p:tav>
                                        <p:tav tm="100000">
                                          <p:val>
                                            <p:strVal val="#ppt_x"/>
                                          </p:val>
                                        </p:tav>
                                      </p:tavLst>
                                    </p:anim>
                                    <p:anim calcmode="lin" valueType="num">
                                      <p:cBhvr additive="base">
                                        <p:cTn id="78" dur="750" fill="hold"/>
                                        <p:tgtEl>
                                          <p:spTgt spid="72"/>
                                        </p:tgtEl>
                                        <p:attrNameLst>
                                          <p:attrName>ppt_y</p:attrName>
                                        </p:attrNameLst>
                                      </p:cBhvr>
                                      <p:tavLst>
                                        <p:tav tm="0">
                                          <p:val>
                                            <p:strVal val="#ppt_y"/>
                                          </p:val>
                                        </p:tav>
                                        <p:tav tm="100000">
                                          <p:val>
                                            <p:strVal val="#ppt_y"/>
                                          </p:val>
                                        </p:tav>
                                      </p:tavLst>
                                    </p:anim>
                                  </p:childTnLst>
                                </p:cTn>
                              </p:par>
                            </p:childTnLst>
                          </p:cTn>
                        </p:par>
                        <p:par>
                          <p:cTn id="79" fill="hold">
                            <p:stCondLst>
                              <p:cond delay="6300"/>
                            </p:stCondLst>
                            <p:childTnLst>
                              <p:par>
                                <p:cTn id="80" presetID="2" presetClass="entr" presetSubtype="8" decel="100000" fill="hold" grpId="0" nodeType="afterEffect">
                                  <p:stCondLst>
                                    <p:cond delay="0"/>
                                  </p:stCondLst>
                                  <p:childTnLst>
                                    <p:set>
                                      <p:cBhvr>
                                        <p:cTn id="81" dur="1" fill="hold">
                                          <p:stCondLst>
                                            <p:cond delay="0"/>
                                          </p:stCondLst>
                                        </p:cTn>
                                        <p:tgtEl>
                                          <p:spTgt spid="69">
                                            <p:txEl>
                                              <p:pRg st="0" end="0"/>
                                            </p:txEl>
                                          </p:spTgt>
                                        </p:tgtEl>
                                        <p:attrNameLst>
                                          <p:attrName>style.visibility</p:attrName>
                                        </p:attrNameLst>
                                      </p:cBhvr>
                                      <p:to>
                                        <p:strVal val="visible"/>
                                      </p:to>
                                    </p:set>
                                    <p:anim calcmode="lin" valueType="num">
                                      <p:cBhvr additive="base">
                                        <p:cTn id="82" dur="500" fill="hold"/>
                                        <p:tgtEl>
                                          <p:spTgt spid="69">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69">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70"/>
                                        </p:tgtEl>
                                        <p:attrNameLst>
                                          <p:attrName>style.visibility</p:attrName>
                                        </p:attrNameLst>
                                      </p:cBhvr>
                                      <p:to>
                                        <p:strVal val="visible"/>
                                      </p:to>
                                    </p:set>
                                    <p:anim calcmode="lin" valueType="num">
                                      <p:cBhvr additive="base">
                                        <p:cTn id="86" dur="500" fill="hold"/>
                                        <p:tgtEl>
                                          <p:spTgt spid="70"/>
                                        </p:tgtEl>
                                        <p:attrNameLst>
                                          <p:attrName>ppt_x</p:attrName>
                                        </p:attrNameLst>
                                      </p:cBhvr>
                                      <p:tavLst>
                                        <p:tav tm="0">
                                          <p:val>
                                            <p:strVal val="#ppt_x"/>
                                          </p:val>
                                        </p:tav>
                                        <p:tav tm="100000">
                                          <p:val>
                                            <p:strVal val="#ppt_x"/>
                                          </p:val>
                                        </p:tav>
                                      </p:tavLst>
                                    </p:anim>
                                    <p:anim calcmode="lin" valueType="num">
                                      <p:cBhvr additive="base">
                                        <p:cTn id="87" dur="500" fill="hold"/>
                                        <p:tgtEl>
                                          <p:spTgt spid="70"/>
                                        </p:tgtEl>
                                        <p:attrNameLst>
                                          <p:attrName>ppt_y</p:attrName>
                                        </p:attrNameLst>
                                      </p:cBhvr>
                                      <p:tavLst>
                                        <p:tav tm="0">
                                          <p:val>
                                            <p:strVal val="1+#ppt_h/2"/>
                                          </p:val>
                                        </p:tav>
                                        <p:tav tm="100000">
                                          <p:val>
                                            <p:strVal val="#ppt_y"/>
                                          </p:val>
                                        </p:tav>
                                      </p:tavLst>
                                    </p:anim>
                                  </p:childTnLst>
                                </p:cTn>
                              </p:par>
                            </p:childTnLst>
                          </p:cTn>
                        </p:par>
                        <p:par>
                          <p:cTn id="88" fill="hold">
                            <p:stCondLst>
                              <p:cond delay="6800"/>
                            </p:stCondLst>
                            <p:childTnLst>
                              <p:par>
                                <p:cTn id="89" presetID="22" presetClass="entr" presetSubtype="8" fill="hold" grpId="0" nodeType="afterEffect">
                                  <p:stCondLst>
                                    <p:cond delay="0"/>
                                  </p:stCondLst>
                                  <p:childTnLst>
                                    <p:set>
                                      <p:cBhvr>
                                        <p:cTn id="90" dur="1" fill="hold">
                                          <p:stCondLst>
                                            <p:cond delay="0"/>
                                          </p:stCondLst>
                                        </p:cTn>
                                        <p:tgtEl>
                                          <p:spTgt spid="68"/>
                                        </p:tgtEl>
                                        <p:attrNameLst>
                                          <p:attrName>style.visibility</p:attrName>
                                        </p:attrNameLst>
                                      </p:cBhvr>
                                      <p:to>
                                        <p:strVal val="visible"/>
                                      </p:to>
                                    </p:set>
                                    <p:animEffect transition="in" filter="wipe(left)">
                                      <p:cBhvr>
                                        <p:cTn id="91" dur="500"/>
                                        <p:tgtEl>
                                          <p:spTgt spid="68"/>
                                        </p:tgtEl>
                                      </p:cBhvr>
                                    </p:animEffect>
                                  </p:childTnLst>
                                </p:cTn>
                              </p:par>
                            </p:childTnLst>
                          </p:cTn>
                        </p:par>
                        <p:par>
                          <p:cTn id="92" fill="hold">
                            <p:stCondLst>
                              <p:cond delay="7300"/>
                            </p:stCondLst>
                            <p:childTnLst>
                              <p:par>
                                <p:cTn id="93" presetID="2" presetClass="entr" presetSubtype="1" decel="100000" fill="hold" grpId="0" nodeType="afterEffect">
                                  <p:stCondLst>
                                    <p:cond delay="0"/>
                                  </p:stCondLst>
                                  <p:childTnLst>
                                    <p:set>
                                      <p:cBhvr>
                                        <p:cTn id="94" dur="1" fill="hold">
                                          <p:stCondLst>
                                            <p:cond delay="0"/>
                                          </p:stCondLst>
                                        </p:cTn>
                                        <p:tgtEl>
                                          <p:spTgt spid="76"/>
                                        </p:tgtEl>
                                        <p:attrNameLst>
                                          <p:attrName>style.visibility</p:attrName>
                                        </p:attrNameLst>
                                      </p:cBhvr>
                                      <p:to>
                                        <p:strVal val="visible"/>
                                      </p:to>
                                    </p:set>
                                    <p:anim calcmode="lin" valueType="num">
                                      <p:cBhvr additive="base">
                                        <p:cTn id="95" dur="750" fill="hold"/>
                                        <p:tgtEl>
                                          <p:spTgt spid="76"/>
                                        </p:tgtEl>
                                        <p:attrNameLst>
                                          <p:attrName>ppt_x</p:attrName>
                                        </p:attrNameLst>
                                      </p:cBhvr>
                                      <p:tavLst>
                                        <p:tav tm="0">
                                          <p:val>
                                            <p:strVal val="#ppt_x"/>
                                          </p:val>
                                        </p:tav>
                                        <p:tav tm="100000">
                                          <p:val>
                                            <p:strVal val="#ppt_x"/>
                                          </p:val>
                                        </p:tav>
                                      </p:tavLst>
                                    </p:anim>
                                    <p:anim calcmode="lin" valueType="num">
                                      <p:cBhvr additive="base">
                                        <p:cTn id="96" dur="750" fill="hold"/>
                                        <p:tgtEl>
                                          <p:spTgt spid="76"/>
                                        </p:tgtEl>
                                        <p:attrNameLst>
                                          <p:attrName>ppt_y</p:attrName>
                                        </p:attrNameLst>
                                      </p:cBhvr>
                                      <p:tavLst>
                                        <p:tav tm="0">
                                          <p:val>
                                            <p:strVal val="0-#ppt_h/2"/>
                                          </p:val>
                                        </p:tav>
                                        <p:tav tm="100000">
                                          <p:val>
                                            <p:strVal val="#ppt_y"/>
                                          </p:val>
                                        </p:tav>
                                      </p:tavLst>
                                    </p:anim>
                                  </p:childTnLst>
                                </p:cTn>
                              </p:par>
                              <p:par>
                                <p:cTn id="97" presetID="2" presetClass="entr" presetSubtype="8" decel="100000" fill="hold" grpId="0" nodeType="withEffect">
                                  <p:stCondLst>
                                    <p:cond delay="0"/>
                                  </p:stCondLst>
                                  <p:iterate type="lt">
                                    <p:tmPct val="10000"/>
                                  </p:iterate>
                                  <p:childTnLst>
                                    <p:set>
                                      <p:cBhvr>
                                        <p:cTn id="98" dur="1" fill="hold">
                                          <p:stCondLst>
                                            <p:cond delay="0"/>
                                          </p:stCondLst>
                                        </p:cTn>
                                        <p:tgtEl>
                                          <p:spTgt spid="77"/>
                                        </p:tgtEl>
                                        <p:attrNameLst>
                                          <p:attrName>style.visibility</p:attrName>
                                        </p:attrNameLst>
                                      </p:cBhvr>
                                      <p:to>
                                        <p:strVal val="visible"/>
                                      </p:to>
                                    </p:set>
                                    <p:anim calcmode="lin" valueType="num">
                                      <p:cBhvr additive="base">
                                        <p:cTn id="99" dur="750" fill="hold"/>
                                        <p:tgtEl>
                                          <p:spTgt spid="77"/>
                                        </p:tgtEl>
                                        <p:attrNameLst>
                                          <p:attrName>ppt_x</p:attrName>
                                        </p:attrNameLst>
                                      </p:cBhvr>
                                      <p:tavLst>
                                        <p:tav tm="0">
                                          <p:val>
                                            <p:strVal val="0-#ppt_w/2"/>
                                          </p:val>
                                        </p:tav>
                                        <p:tav tm="100000">
                                          <p:val>
                                            <p:strVal val="#ppt_x"/>
                                          </p:val>
                                        </p:tav>
                                      </p:tavLst>
                                    </p:anim>
                                    <p:anim calcmode="lin" valueType="num">
                                      <p:cBhvr additive="base">
                                        <p:cTn id="100" dur="750" fill="hold"/>
                                        <p:tgtEl>
                                          <p:spTgt spid="77"/>
                                        </p:tgtEl>
                                        <p:attrNameLst>
                                          <p:attrName>ppt_y</p:attrName>
                                        </p:attrNameLst>
                                      </p:cBhvr>
                                      <p:tavLst>
                                        <p:tav tm="0">
                                          <p:val>
                                            <p:strVal val="#ppt_y"/>
                                          </p:val>
                                        </p:tav>
                                        <p:tav tm="100000">
                                          <p:val>
                                            <p:strVal val="#ppt_y"/>
                                          </p:val>
                                        </p:tav>
                                      </p:tavLst>
                                    </p:anim>
                                  </p:childTnLst>
                                </p:cTn>
                              </p:par>
                            </p:childTnLst>
                          </p:cTn>
                        </p:par>
                        <p:par>
                          <p:cTn id="101" fill="hold">
                            <p:stCondLst>
                              <p:cond delay="8125"/>
                            </p:stCondLst>
                            <p:childTnLst>
                              <p:par>
                                <p:cTn id="102" presetID="2" presetClass="entr" presetSubtype="8" decel="100000" fill="hold" grpId="0" nodeType="afterEffect">
                                  <p:stCondLst>
                                    <p:cond delay="0"/>
                                  </p:stCondLst>
                                  <p:childTnLst>
                                    <p:set>
                                      <p:cBhvr>
                                        <p:cTn id="103" dur="1" fill="hold">
                                          <p:stCondLst>
                                            <p:cond delay="0"/>
                                          </p:stCondLst>
                                        </p:cTn>
                                        <p:tgtEl>
                                          <p:spTgt spid="74">
                                            <p:txEl>
                                              <p:pRg st="0" end="0"/>
                                            </p:txEl>
                                          </p:spTgt>
                                        </p:tgtEl>
                                        <p:attrNameLst>
                                          <p:attrName>style.visibility</p:attrName>
                                        </p:attrNameLst>
                                      </p:cBhvr>
                                      <p:to>
                                        <p:strVal val="visible"/>
                                      </p:to>
                                    </p:set>
                                    <p:anim calcmode="lin" valueType="num">
                                      <p:cBhvr additive="base">
                                        <p:cTn id="104" dur="500" fill="hold"/>
                                        <p:tgtEl>
                                          <p:spTgt spid="74">
                                            <p:txEl>
                                              <p:pRg st="0" end="0"/>
                                            </p:txEl>
                                          </p:spTgt>
                                        </p:tgtEl>
                                        <p:attrNameLst>
                                          <p:attrName>ppt_x</p:attrName>
                                        </p:attrNameLst>
                                      </p:cBhvr>
                                      <p:tavLst>
                                        <p:tav tm="0">
                                          <p:val>
                                            <p:strVal val="0-#ppt_w/2"/>
                                          </p:val>
                                        </p:tav>
                                        <p:tav tm="100000">
                                          <p:val>
                                            <p:strVal val="#ppt_x"/>
                                          </p:val>
                                        </p:tav>
                                      </p:tavLst>
                                    </p:anim>
                                    <p:anim calcmode="lin" valueType="num">
                                      <p:cBhvr additive="base">
                                        <p:cTn id="105" dur="500" fill="hold"/>
                                        <p:tgtEl>
                                          <p:spTgt spid="74">
                                            <p:txEl>
                                              <p:pRg st="0" end="0"/>
                                            </p:txEl>
                                          </p:spTgt>
                                        </p:tgtEl>
                                        <p:attrNameLst>
                                          <p:attrName>ppt_y</p:attrName>
                                        </p:attrNameLst>
                                      </p:cBhvr>
                                      <p:tavLst>
                                        <p:tav tm="0">
                                          <p:val>
                                            <p:strVal val="#ppt_y"/>
                                          </p:val>
                                        </p:tav>
                                        <p:tav tm="100000">
                                          <p:val>
                                            <p:strVal val="#ppt_y"/>
                                          </p:val>
                                        </p:tav>
                                      </p:tavLst>
                                    </p:anim>
                                  </p:childTnLst>
                                </p:cTn>
                              </p:par>
                              <p:par>
                                <p:cTn id="106" presetID="2" presetClass="entr" presetSubtype="4" decel="100000" fill="hold" grpId="0" nodeType="withEffect">
                                  <p:stCondLst>
                                    <p:cond delay="0"/>
                                  </p:stCondLst>
                                  <p:childTnLst>
                                    <p:set>
                                      <p:cBhvr>
                                        <p:cTn id="107" dur="1" fill="hold">
                                          <p:stCondLst>
                                            <p:cond delay="0"/>
                                          </p:stCondLst>
                                        </p:cTn>
                                        <p:tgtEl>
                                          <p:spTgt spid="75"/>
                                        </p:tgtEl>
                                        <p:attrNameLst>
                                          <p:attrName>style.visibility</p:attrName>
                                        </p:attrNameLst>
                                      </p:cBhvr>
                                      <p:to>
                                        <p:strVal val="visible"/>
                                      </p:to>
                                    </p:set>
                                    <p:anim calcmode="lin" valueType="num">
                                      <p:cBhvr additive="base">
                                        <p:cTn id="108" dur="500" fill="hold"/>
                                        <p:tgtEl>
                                          <p:spTgt spid="75"/>
                                        </p:tgtEl>
                                        <p:attrNameLst>
                                          <p:attrName>ppt_x</p:attrName>
                                        </p:attrNameLst>
                                      </p:cBhvr>
                                      <p:tavLst>
                                        <p:tav tm="0">
                                          <p:val>
                                            <p:strVal val="#ppt_x"/>
                                          </p:val>
                                        </p:tav>
                                        <p:tav tm="100000">
                                          <p:val>
                                            <p:strVal val="#ppt_x"/>
                                          </p:val>
                                        </p:tav>
                                      </p:tavLst>
                                    </p:anim>
                                    <p:anim calcmode="lin" valueType="num">
                                      <p:cBhvr additive="base">
                                        <p:cTn id="109" dur="500" fill="hold"/>
                                        <p:tgtEl>
                                          <p:spTgt spid="75"/>
                                        </p:tgtEl>
                                        <p:attrNameLst>
                                          <p:attrName>ppt_y</p:attrName>
                                        </p:attrNameLst>
                                      </p:cBhvr>
                                      <p:tavLst>
                                        <p:tav tm="0">
                                          <p:val>
                                            <p:strVal val="1+#ppt_h/2"/>
                                          </p:val>
                                        </p:tav>
                                        <p:tav tm="100000">
                                          <p:val>
                                            <p:strVal val="#ppt_y"/>
                                          </p:val>
                                        </p:tav>
                                      </p:tavLst>
                                    </p:anim>
                                  </p:childTnLst>
                                </p:cTn>
                              </p:par>
                            </p:childTnLst>
                          </p:cTn>
                        </p:par>
                        <p:par>
                          <p:cTn id="110" fill="hold">
                            <p:stCondLst>
                              <p:cond delay="8625"/>
                            </p:stCondLst>
                            <p:childTnLst>
                              <p:par>
                                <p:cTn id="111" presetID="22" presetClass="entr" presetSubtype="8" fill="hold" grpId="0" nodeType="afterEffect">
                                  <p:stCondLst>
                                    <p:cond delay="0"/>
                                  </p:stCondLst>
                                  <p:childTnLst>
                                    <p:set>
                                      <p:cBhvr>
                                        <p:cTn id="112" dur="1" fill="hold">
                                          <p:stCondLst>
                                            <p:cond delay="0"/>
                                          </p:stCondLst>
                                        </p:cTn>
                                        <p:tgtEl>
                                          <p:spTgt spid="73"/>
                                        </p:tgtEl>
                                        <p:attrNameLst>
                                          <p:attrName>style.visibility</p:attrName>
                                        </p:attrNameLst>
                                      </p:cBhvr>
                                      <p:to>
                                        <p:strVal val="visible"/>
                                      </p:to>
                                    </p:set>
                                    <p:animEffect transition="in" filter="wipe(left)">
                                      <p:cBhvr>
                                        <p:cTn id="113" dur="500"/>
                                        <p:tgtEl>
                                          <p:spTgt spid="73"/>
                                        </p:tgtEl>
                                      </p:cBhvr>
                                    </p:animEffect>
                                  </p:childTnLst>
                                </p:cTn>
                              </p:par>
                            </p:childTnLst>
                          </p:cTn>
                        </p:par>
                        <p:par>
                          <p:cTn id="114" fill="hold">
                            <p:stCondLst>
                              <p:cond delay="9125"/>
                            </p:stCondLst>
                            <p:childTnLst>
                              <p:par>
                                <p:cTn id="115" presetID="2" presetClass="entr" presetSubtype="1" decel="100000" fill="hold" grpId="0" nodeType="afterEffect">
                                  <p:stCondLst>
                                    <p:cond delay="0"/>
                                  </p:stCondLst>
                                  <p:childTnLst>
                                    <p:set>
                                      <p:cBhvr>
                                        <p:cTn id="116" dur="1" fill="hold">
                                          <p:stCondLst>
                                            <p:cond delay="0"/>
                                          </p:stCondLst>
                                        </p:cTn>
                                        <p:tgtEl>
                                          <p:spTgt spid="81"/>
                                        </p:tgtEl>
                                        <p:attrNameLst>
                                          <p:attrName>style.visibility</p:attrName>
                                        </p:attrNameLst>
                                      </p:cBhvr>
                                      <p:to>
                                        <p:strVal val="visible"/>
                                      </p:to>
                                    </p:set>
                                    <p:anim calcmode="lin" valueType="num">
                                      <p:cBhvr additive="base">
                                        <p:cTn id="117" dur="750" fill="hold"/>
                                        <p:tgtEl>
                                          <p:spTgt spid="81"/>
                                        </p:tgtEl>
                                        <p:attrNameLst>
                                          <p:attrName>ppt_x</p:attrName>
                                        </p:attrNameLst>
                                      </p:cBhvr>
                                      <p:tavLst>
                                        <p:tav tm="0">
                                          <p:val>
                                            <p:strVal val="#ppt_x"/>
                                          </p:val>
                                        </p:tav>
                                        <p:tav tm="100000">
                                          <p:val>
                                            <p:strVal val="#ppt_x"/>
                                          </p:val>
                                        </p:tav>
                                      </p:tavLst>
                                    </p:anim>
                                    <p:anim calcmode="lin" valueType="num">
                                      <p:cBhvr additive="base">
                                        <p:cTn id="118" dur="750" fill="hold"/>
                                        <p:tgtEl>
                                          <p:spTgt spid="81"/>
                                        </p:tgtEl>
                                        <p:attrNameLst>
                                          <p:attrName>ppt_y</p:attrName>
                                        </p:attrNameLst>
                                      </p:cBhvr>
                                      <p:tavLst>
                                        <p:tav tm="0">
                                          <p:val>
                                            <p:strVal val="0-#ppt_h/2"/>
                                          </p:val>
                                        </p:tav>
                                        <p:tav tm="100000">
                                          <p:val>
                                            <p:strVal val="#ppt_y"/>
                                          </p:val>
                                        </p:tav>
                                      </p:tavLst>
                                    </p:anim>
                                  </p:childTnLst>
                                </p:cTn>
                              </p:par>
                              <p:par>
                                <p:cTn id="119" presetID="2" presetClass="entr" presetSubtype="8" decel="100000" fill="hold" grpId="0" nodeType="withEffect">
                                  <p:stCondLst>
                                    <p:cond delay="0"/>
                                  </p:stCondLst>
                                  <p:iterate type="lt">
                                    <p:tmPct val="10000"/>
                                  </p:iterate>
                                  <p:childTnLst>
                                    <p:set>
                                      <p:cBhvr>
                                        <p:cTn id="120" dur="1" fill="hold">
                                          <p:stCondLst>
                                            <p:cond delay="0"/>
                                          </p:stCondLst>
                                        </p:cTn>
                                        <p:tgtEl>
                                          <p:spTgt spid="82"/>
                                        </p:tgtEl>
                                        <p:attrNameLst>
                                          <p:attrName>style.visibility</p:attrName>
                                        </p:attrNameLst>
                                      </p:cBhvr>
                                      <p:to>
                                        <p:strVal val="visible"/>
                                      </p:to>
                                    </p:set>
                                    <p:anim calcmode="lin" valueType="num">
                                      <p:cBhvr additive="base">
                                        <p:cTn id="121" dur="750" fill="hold"/>
                                        <p:tgtEl>
                                          <p:spTgt spid="82"/>
                                        </p:tgtEl>
                                        <p:attrNameLst>
                                          <p:attrName>ppt_x</p:attrName>
                                        </p:attrNameLst>
                                      </p:cBhvr>
                                      <p:tavLst>
                                        <p:tav tm="0">
                                          <p:val>
                                            <p:strVal val="0-#ppt_w/2"/>
                                          </p:val>
                                        </p:tav>
                                        <p:tav tm="100000">
                                          <p:val>
                                            <p:strVal val="#ppt_x"/>
                                          </p:val>
                                        </p:tav>
                                      </p:tavLst>
                                    </p:anim>
                                    <p:anim calcmode="lin" valueType="num">
                                      <p:cBhvr additive="base">
                                        <p:cTn id="122" dur="750" fill="hold"/>
                                        <p:tgtEl>
                                          <p:spTgt spid="82"/>
                                        </p:tgtEl>
                                        <p:attrNameLst>
                                          <p:attrName>ppt_y</p:attrName>
                                        </p:attrNameLst>
                                      </p:cBhvr>
                                      <p:tavLst>
                                        <p:tav tm="0">
                                          <p:val>
                                            <p:strVal val="#ppt_y"/>
                                          </p:val>
                                        </p:tav>
                                        <p:tav tm="100000">
                                          <p:val>
                                            <p:strVal val="#ppt_y"/>
                                          </p:val>
                                        </p:tav>
                                      </p:tavLst>
                                    </p:anim>
                                  </p:childTnLst>
                                </p:cTn>
                              </p:par>
                            </p:childTnLst>
                          </p:cTn>
                        </p:par>
                        <p:par>
                          <p:cTn id="123" fill="hold">
                            <p:stCondLst>
                              <p:cond delay="9950"/>
                            </p:stCondLst>
                            <p:childTnLst>
                              <p:par>
                                <p:cTn id="124" presetID="2" presetClass="entr" presetSubtype="8" decel="100000" fill="hold" grpId="0" nodeType="afterEffect">
                                  <p:stCondLst>
                                    <p:cond delay="0"/>
                                  </p:stCondLst>
                                  <p:childTnLst>
                                    <p:set>
                                      <p:cBhvr>
                                        <p:cTn id="125" dur="1" fill="hold">
                                          <p:stCondLst>
                                            <p:cond delay="0"/>
                                          </p:stCondLst>
                                        </p:cTn>
                                        <p:tgtEl>
                                          <p:spTgt spid="79">
                                            <p:txEl>
                                              <p:pRg st="0" end="0"/>
                                            </p:txEl>
                                          </p:spTgt>
                                        </p:tgtEl>
                                        <p:attrNameLst>
                                          <p:attrName>style.visibility</p:attrName>
                                        </p:attrNameLst>
                                      </p:cBhvr>
                                      <p:to>
                                        <p:strVal val="visible"/>
                                      </p:to>
                                    </p:set>
                                    <p:anim calcmode="lin" valueType="num">
                                      <p:cBhvr additive="base">
                                        <p:cTn id="126"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127" dur="500" fill="hold"/>
                                        <p:tgtEl>
                                          <p:spTgt spid="79">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4" decel="100000" fill="hold" grpId="0" nodeType="withEffect">
                                  <p:stCondLst>
                                    <p:cond delay="0"/>
                                  </p:stCondLst>
                                  <p:childTnLst>
                                    <p:set>
                                      <p:cBhvr>
                                        <p:cTn id="129" dur="1" fill="hold">
                                          <p:stCondLst>
                                            <p:cond delay="0"/>
                                          </p:stCondLst>
                                        </p:cTn>
                                        <p:tgtEl>
                                          <p:spTgt spid="80"/>
                                        </p:tgtEl>
                                        <p:attrNameLst>
                                          <p:attrName>style.visibility</p:attrName>
                                        </p:attrNameLst>
                                      </p:cBhvr>
                                      <p:to>
                                        <p:strVal val="visible"/>
                                      </p:to>
                                    </p:set>
                                    <p:anim calcmode="lin" valueType="num">
                                      <p:cBhvr additive="base">
                                        <p:cTn id="130" dur="500" fill="hold"/>
                                        <p:tgtEl>
                                          <p:spTgt spid="80"/>
                                        </p:tgtEl>
                                        <p:attrNameLst>
                                          <p:attrName>ppt_x</p:attrName>
                                        </p:attrNameLst>
                                      </p:cBhvr>
                                      <p:tavLst>
                                        <p:tav tm="0">
                                          <p:val>
                                            <p:strVal val="#ppt_x"/>
                                          </p:val>
                                        </p:tav>
                                        <p:tav tm="100000">
                                          <p:val>
                                            <p:strVal val="#ppt_x"/>
                                          </p:val>
                                        </p:tav>
                                      </p:tavLst>
                                    </p:anim>
                                    <p:anim calcmode="lin" valueType="num">
                                      <p:cBhvr additive="base">
                                        <p:cTn id="131" dur="500" fill="hold"/>
                                        <p:tgtEl>
                                          <p:spTgt spid="80"/>
                                        </p:tgtEl>
                                        <p:attrNameLst>
                                          <p:attrName>ppt_y</p:attrName>
                                        </p:attrNameLst>
                                      </p:cBhvr>
                                      <p:tavLst>
                                        <p:tav tm="0">
                                          <p:val>
                                            <p:strVal val="1+#ppt_h/2"/>
                                          </p:val>
                                        </p:tav>
                                        <p:tav tm="100000">
                                          <p:val>
                                            <p:strVal val="#ppt_y"/>
                                          </p:val>
                                        </p:tav>
                                      </p:tavLst>
                                    </p:anim>
                                  </p:childTnLst>
                                </p:cTn>
                              </p:par>
                            </p:childTnLst>
                          </p:cTn>
                        </p:par>
                        <p:par>
                          <p:cTn id="132" fill="hold">
                            <p:stCondLst>
                              <p:cond delay="10450"/>
                            </p:stCondLst>
                            <p:childTnLst>
                              <p:par>
                                <p:cTn id="133" presetID="22" presetClass="entr" presetSubtype="8" fill="hold" grpId="0" nodeType="afterEffect">
                                  <p:stCondLst>
                                    <p:cond delay="0"/>
                                  </p:stCondLst>
                                  <p:childTnLst>
                                    <p:set>
                                      <p:cBhvr>
                                        <p:cTn id="134" dur="1" fill="hold">
                                          <p:stCondLst>
                                            <p:cond delay="0"/>
                                          </p:stCondLst>
                                        </p:cTn>
                                        <p:tgtEl>
                                          <p:spTgt spid="78"/>
                                        </p:tgtEl>
                                        <p:attrNameLst>
                                          <p:attrName>style.visibility</p:attrName>
                                        </p:attrNameLst>
                                      </p:cBhvr>
                                      <p:to>
                                        <p:strVal val="visible"/>
                                      </p:to>
                                    </p:set>
                                    <p:animEffect transition="in" filter="wipe(left)">
                                      <p:cBhvr>
                                        <p:cTn id="135"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37" grpId="0"/>
      <p:bldP spid="38" grpId="0">
        <p:tmplLst>
          <p:tmpl>
            <p:tnLst>
              <p:par>
                <p:cTn presetID="2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P spid="39" grpId="0" build="p">
        <p:tmplLst>
          <p:tmpl lvl="1">
            <p:tnLst>
              <p:par>
                <p:cTn presetID="2" presetClass="entr" presetSubtype="8"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0-#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animBg="1"/>
      <p:bldP spid="42" grpId="0"/>
      <p:bldP spid="43" grpId="0">
        <p:tmplLst>
          <p:tmpl>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4" grpId="0" build="p">
        <p:tmplLst>
          <p:tmpl lvl="1">
            <p:tnLst>
              <p:par>
                <p:cTn presetID="2" presetClass="entr" presetSubtype="8" decel="10000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0-#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animBg="1"/>
      <p:bldP spid="66" grpId="0" animBg="1"/>
      <p:bldP spid="67" grpId="0"/>
      <p:bldP spid="68" grpId="0">
        <p:tmplLst>
          <p:tmpl>
            <p:tnLst>
              <p:par>
                <p:cTn presetID="22" presetClass="entr" presetSubtype="8"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left)">
                      <p:cBhvr>
                        <p:cTn dur="500"/>
                        <p:tgtEl>
                          <p:spTgt spid="68"/>
                        </p:tgtEl>
                      </p:cBhvr>
                    </p:animEffect>
                  </p:childTnLst>
                </p:cTn>
              </p:par>
            </p:tnLst>
          </p:tmpl>
        </p:tmplLst>
      </p:bldP>
      <p:bldP spid="69" grpId="0" build="p">
        <p:tmplLst>
          <p:tmpl lvl="1">
            <p:tnLst>
              <p:par>
                <p:cTn presetID="2" presetClass="entr" presetSubtype="8" decel="100000"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500" fill="hold"/>
                        <p:tgtEl>
                          <p:spTgt spid="69"/>
                        </p:tgtEl>
                        <p:attrNameLst>
                          <p:attrName>ppt_x</p:attrName>
                        </p:attrNameLst>
                      </p:cBhvr>
                      <p:tavLst>
                        <p:tav tm="0">
                          <p:val>
                            <p:strVal val="0-#ppt_w/2"/>
                          </p:val>
                        </p:tav>
                        <p:tav tm="100000">
                          <p:val>
                            <p:strVal val="#ppt_x"/>
                          </p:val>
                        </p:tav>
                      </p:tavLst>
                    </p:anim>
                    <p:anim calcmode="lin" valueType="num">
                      <p:cBhvr additive="base">
                        <p:cTn dur="500" fill="hold"/>
                        <p:tgtEl>
                          <p:spTgt spid="69"/>
                        </p:tgtEl>
                        <p:attrNameLst>
                          <p:attrName>ppt_y</p:attrName>
                        </p:attrNameLst>
                      </p:cBhvr>
                      <p:tavLst>
                        <p:tav tm="0">
                          <p:val>
                            <p:strVal val="#ppt_y"/>
                          </p:val>
                        </p:tav>
                        <p:tav tm="100000">
                          <p:val>
                            <p:strVal val="#ppt_y"/>
                          </p:val>
                        </p:tav>
                      </p:tavLst>
                    </p:anim>
                  </p:childTnLst>
                </p:cTn>
              </p:par>
            </p:tnLst>
          </p:tmpl>
        </p:tmplLst>
      </p:bldP>
      <p:bldP spid="70" grpId="0" animBg="1"/>
      <p:bldP spid="71" grpId="0" animBg="1"/>
      <p:bldP spid="72" grpId="0"/>
      <p:bldP spid="73" grpId="0">
        <p:tmplLst>
          <p:tmpl>
            <p:tnLst>
              <p:par>
                <p:cTn presetID="22" presetClass="entr" presetSubtype="8"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left)">
                      <p:cBhvr>
                        <p:cTn dur="500"/>
                        <p:tgtEl>
                          <p:spTgt spid="73"/>
                        </p:tgtEl>
                      </p:cBhvr>
                    </p:animEffect>
                  </p:childTnLst>
                </p:cTn>
              </p:par>
            </p:tnLst>
          </p:tmpl>
        </p:tmplLst>
      </p:bldP>
      <p:bldP spid="74" grpId="0" build="p">
        <p:tmplLst>
          <p:tmpl lvl="1">
            <p:tnLst>
              <p:par>
                <p:cTn presetID="2" presetClass="entr" presetSubtype="8" decel="100000"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 calcmode="lin" valueType="num">
                      <p:cBhvr additive="base">
                        <p:cTn dur="500" fill="hold"/>
                        <p:tgtEl>
                          <p:spTgt spid="74"/>
                        </p:tgtEl>
                        <p:attrNameLst>
                          <p:attrName>ppt_x</p:attrName>
                        </p:attrNameLst>
                      </p:cBhvr>
                      <p:tavLst>
                        <p:tav tm="0">
                          <p:val>
                            <p:strVal val="0-#ppt_w/2"/>
                          </p:val>
                        </p:tav>
                        <p:tav tm="100000">
                          <p:val>
                            <p:strVal val="#ppt_x"/>
                          </p:val>
                        </p:tav>
                      </p:tavLst>
                    </p:anim>
                    <p:anim calcmode="lin" valueType="num">
                      <p:cBhvr additive="base">
                        <p:cTn dur="500" fill="hold"/>
                        <p:tgtEl>
                          <p:spTgt spid="74"/>
                        </p:tgtEl>
                        <p:attrNameLst>
                          <p:attrName>ppt_y</p:attrName>
                        </p:attrNameLst>
                      </p:cBhvr>
                      <p:tavLst>
                        <p:tav tm="0">
                          <p:val>
                            <p:strVal val="#ppt_y"/>
                          </p:val>
                        </p:tav>
                        <p:tav tm="100000">
                          <p:val>
                            <p:strVal val="#ppt_y"/>
                          </p:val>
                        </p:tav>
                      </p:tavLst>
                    </p:anim>
                  </p:childTnLst>
                </p:cTn>
              </p:par>
            </p:tnLst>
          </p:tmpl>
        </p:tmplLst>
      </p:bldP>
      <p:bldP spid="75" grpId="0" animBg="1"/>
      <p:bldP spid="76" grpId="0" animBg="1"/>
      <p:bldP spid="77" grpId="0"/>
      <p:bldP spid="78" grpId="0">
        <p:tmplLst>
          <p:tmpl>
            <p:tnLst>
              <p:par>
                <p:cTn presetID="22" presetClass="entr" presetSubtype="8" fill="hold" nodeType="after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wipe(left)">
                      <p:cBhvr>
                        <p:cTn dur="500"/>
                        <p:tgtEl>
                          <p:spTgt spid="78"/>
                        </p:tgtEl>
                      </p:cBhvr>
                    </p:animEffect>
                  </p:childTnLst>
                </p:cTn>
              </p:par>
            </p:tnLst>
          </p:tmpl>
        </p:tmplLst>
      </p:bldP>
      <p:bldP spid="79" grpId="0" build="p">
        <p:tmplLst>
          <p:tmpl lvl="1">
            <p:tnLst>
              <p:par>
                <p:cTn presetID="2" presetClass="entr" presetSubtype="8" decel="100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500" fill="hold"/>
                        <p:tgtEl>
                          <p:spTgt spid="79"/>
                        </p:tgtEl>
                        <p:attrNameLst>
                          <p:attrName>ppt_x</p:attrName>
                        </p:attrNameLst>
                      </p:cBhvr>
                      <p:tavLst>
                        <p:tav tm="0">
                          <p:val>
                            <p:strVal val="0-#ppt_w/2"/>
                          </p:val>
                        </p:tav>
                        <p:tav tm="100000">
                          <p:val>
                            <p:strVal val="#ppt_x"/>
                          </p:val>
                        </p:tav>
                      </p:tavLst>
                    </p:anim>
                    <p:anim calcmode="lin" valueType="num">
                      <p:cBhvr additive="base">
                        <p:cTn dur="500" fill="hold"/>
                        <p:tgtEl>
                          <p:spTgt spid="79"/>
                        </p:tgtEl>
                        <p:attrNameLst>
                          <p:attrName>ppt_y</p:attrName>
                        </p:attrNameLst>
                      </p:cBhvr>
                      <p:tavLst>
                        <p:tav tm="0">
                          <p:val>
                            <p:strVal val="#ppt_y"/>
                          </p:val>
                        </p:tav>
                        <p:tav tm="100000">
                          <p:val>
                            <p:strVal val="#ppt_y"/>
                          </p:val>
                        </p:tav>
                      </p:tavLst>
                    </p:anim>
                  </p:childTnLst>
                </p:cTn>
              </p:par>
            </p:tnLst>
          </p:tmpl>
        </p:tmplLst>
      </p:bldP>
      <p:bldP spid="80" grpId="0" animBg="1"/>
      <p:bldP spid="81" grpId="0" animBg="1"/>
      <p:bldP spid="82" grpId="0"/>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2 Bulle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円/楕円 4"/>
          <p:cNvSpPr/>
          <p:nvPr userDrawn="1"/>
        </p:nvSpPr>
        <p:spPr>
          <a:xfrm>
            <a:off x="2813519" y="4383388"/>
            <a:ext cx="328997" cy="329469"/>
          </a:xfrm>
          <a:prstGeom prst="rect">
            <a:avLst/>
          </a:prstGeom>
          <a:solidFill>
            <a:schemeClr val="accent1"/>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円/楕円 4"/>
          <p:cNvSpPr/>
          <p:nvPr userDrawn="1"/>
        </p:nvSpPr>
        <p:spPr>
          <a:xfrm>
            <a:off x="2813519" y="5882867"/>
            <a:ext cx="328997" cy="329469"/>
          </a:xfrm>
          <a:prstGeom prst="rect">
            <a:avLst/>
          </a:prstGeom>
          <a:solidFill>
            <a:schemeClr val="accent2"/>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 name="テキスト プレースホルダー 12"/>
          <p:cNvSpPr>
            <a:spLocks noGrp="1"/>
          </p:cNvSpPr>
          <p:nvPr>
            <p:ph type="body" sz="quarter" idx="13" hasCustomPrompt="1"/>
          </p:nvPr>
        </p:nvSpPr>
        <p:spPr>
          <a:xfrm>
            <a:off x="3300846" y="4242959"/>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24" hasCustomPrompt="1"/>
          </p:nvPr>
        </p:nvSpPr>
        <p:spPr>
          <a:xfrm>
            <a:off x="3300846" y="5742438"/>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33373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22" presetClass="entr" presetSubtype="8" fill="hold" grpId="0" nodeType="withEffect">
                                  <p:stCondLst>
                                    <p:cond delay="250"/>
                                  </p:stCondLst>
                                  <p:childTnLst>
                                    <p:set>
                                      <p:cBhvr>
                                        <p:cTn id="12" dur="1" fill="hold">
                                          <p:stCondLst>
                                            <p:cond delay="0"/>
                                          </p:stCondLst>
                                        </p:cTn>
                                        <p:tgtEl>
                                          <p:spTgt spid="7">
                                            <p:txEl>
                                              <p:pRg st="0" end="0"/>
                                            </p:txEl>
                                          </p:spTgt>
                                        </p:tgtEl>
                                        <p:attrNameLst>
                                          <p:attrName>style.visibility</p:attrName>
                                        </p:attrNameLst>
                                      </p:cBhvr>
                                      <p:to>
                                        <p:strVal val="visible"/>
                                      </p:to>
                                    </p:set>
                                    <p:animEffect transition="in" filter="wipe(left)">
                                      <p:cBhvr>
                                        <p:cTn id="13" dur="500"/>
                                        <p:tgtEl>
                                          <p:spTgt spid="7">
                                            <p:txEl>
                                              <p:pRg st="0" end="0"/>
                                            </p:txEl>
                                          </p:spTgt>
                                        </p:tgtEl>
                                      </p:cBhvr>
                                    </p:animEffect>
                                  </p:childTnLst>
                                </p:cTn>
                              </p:par>
                            </p:childTnLst>
                          </p:cTn>
                        </p:par>
                        <p:par>
                          <p:cTn id="14" fill="hold">
                            <p:stCondLst>
                              <p:cond delay="750"/>
                            </p:stCondLst>
                            <p:childTnLst>
                              <p:par>
                                <p:cTn id="15" presetID="49" presetClass="entr" presetSubtype="0" decel="100000" fill="hold" grpId="0" nodeType="afterEffect">
                                  <p:stCondLst>
                                    <p:cond delay="25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 calcmode="lin" valueType="num">
                                      <p:cBhvr>
                                        <p:cTn id="19" dur="500" fill="hold"/>
                                        <p:tgtEl>
                                          <p:spTgt spid="6"/>
                                        </p:tgtEl>
                                        <p:attrNameLst>
                                          <p:attrName>style.rotation</p:attrName>
                                        </p:attrNameLst>
                                      </p:cBhvr>
                                      <p:tavLst>
                                        <p:tav tm="0">
                                          <p:val>
                                            <p:fltVal val="360"/>
                                          </p:val>
                                        </p:tav>
                                        <p:tav tm="100000">
                                          <p:val>
                                            <p:fltVal val="0"/>
                                          </p:val>
                                        </p:tav>
                                      </p:tavLst>
                                    </p:anim>
                                    <p:animEffect transition="in" filter="fade">
                                      <p:cBhvr>
                                        <p:cTn id="20" dur="500"/>
                                        <p:tgtEl>
                                          <p:spTgt spid="6"/>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8">
                                            <p:txEl>
                                              <p:pRg st="0" end="0"/>
                                            </p:txEl>
                                          </p:spTgt>
                                        </p:tgtEl>
                                        <p:attrNameLst>
                                          <p:attrName>style.visibility</p:attrName>
                                        </p:attrNameLst>
                                      </p:cBhvr>
                                      <p:to>
                                        <p:strVal val="visible"/>
                                      </p:to>
                                    </p:set>
                                    <p:animEffect transition="in" filter="wipe(left)">
                                      <p:cBhvr>
                                        <p:cTn id="23"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build="p">
        <p:tmplLst>
          <p:tmpl lvl="1">
            <p:tnLst>
              <p:par>
                <p:cTn presetID="22" presetClass="entr" presetSubtype="8" fill="hold" nodeType="with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build="p">
        <p:tmplLst>
          <p:tmpl lvl="1">
            <p:tnLst>
              <p:par>
                <p:cTn presetID="22" presetClass="entr" presetSubtype="8"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 Bulle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円/楕円 4"/>
          <p:cNvSpPr/>
          <p:nvPr userDrawn="1"/>
        </p:nvSpPr>
        <p:spPr>
          <a:xfrm>
            <a:off x="2813519" y="3681774"/>
            <a:ext cx="328997" cy="329469"/>
          </a:xfrm>
          <a:prstGeom prst="rect">
            <a:avLst/>
          </a:prstGeom>
          <a:solidFill>
            <a:schemeClr val="accent1"/>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円/楕円 4"/>
          <p:cNvSpPr/>
          <p:nvPr userDrawn="1"/>
        </p:nvSpPr>
        <p:spPr>
          <a:xfrm>
            <a:off x="2813519" y="5181253"/>
            <a:ext cx="328997" cy="329469"/>
          </a:xfrm>
          <a:prstGeom prst="rect">
            <a:avLst/>
          </a:prstGeom>
          <a:solidFill>
            <a:schemeClr val="accent2"/>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 name="テキスト プレースホルダー 12"/>
          <p:cNvSpPr>
            <a:spLocks noGrp="1"/>
          </p:cNvSpPr>
          <p:nvPr>
            <p:ph type="body" sz="quarter" idx="13" hasCustomPrompt="1"/>
          </p:nvPr>
        </p:nvSpPr>
        <p:spPr>
          <a:xfrm>
            <a:off x="3300846" y="3541345"/>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24" hasCustomPrompt="1"/>
          </p:nvPr>
        </p:nvSpPr>
        <p:spPr>
          <a:xfrm>
            <a:off x="3300846" y="5040824"/>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9" name="円/楕円 4"/>
          <p:cNvSpPr/>
          <p:nvPr userDrawn="1"/>
        </p:nvSpPr>
        <p:spPr>
          <a:xfrm>
            <a:off x="2813519" y="6680732"/>
            <a:ext cx="328997" cy="329469"/>
          </a:xfrm>
          <a:prstGeom prst="rect">
            <a:avLst/>
          </a:prstGeom>
          <a:solidFill>
            <a:schemeClr val="accent3"/>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プレースホルダー 12"/>
          <p:cNvSpPr>
            <a:spLocks noGrp="1"/>
          </p:cNvSpPr>
          <p:nvPr>
            <p:ph type="body" sz="quarter" idx="25" hasCustomPrompt="1"/>
          </p:nvPr>
        </p:nvSpPr>
        <p:spPr>
          <a:xfrm>
            <a:off x="3300846" y="6540303"/>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401371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22" presetClass="entr" presetSubtype="8" fill="hold" grpId="0" nodeType="withEffect">
                                  <p:stCondLst>
                                    <p:cond delay="250"/>
                                  </p:stCondLst>
                                  <p:childTnLst>
                                    <p:set>
                                      <p:cBhvr>
                                        <p:cTn id="12" dur="1" fill="hold">
                                          <p:stCondLst>
                                            <p:cond delay="0"/>
                                          </p:stCondLst>
                                        </p:cTn>
                                        <p:tgtEl>
                                          <p:spTgt spid="7">
                                            <p:txEl>
                                              <p:pRg st="0" end="0"/>
                                            </p:txEl>
                                          </p:spTgt>
                                        </p:tgtEl>
                                        <p:attrNameLst>
                                          <p:attrName>style.visibility</p:attrName>
                                        </p:attrNameLst>
                                      </p:cBhvr>
                                      <p:to>
                                        <p:strVal val="visible"/>
                                      </p:to>
                                    </p:set>
                                    <p:animEffect transition="in" filter="wipe(left)">
                                      <p:cBhvr>
                                        <p:cTn id="13" dur="500"/>
                                        <p:tgtEl>
                                          <p:spTgt spid="7">
                                            <p:txEl>
                                              <p:pRg st="0" end="0"/>
                                            </p:txEl>
                                          </p:spTgt>
                                        </p:tgtEl>
                                      </p:cBhvr>
                                    </p:animEffect>
                                  </p:childTnLst>
                                </p:cTn>
                              </p:par>
                            </p:childTnLst>
                          </p:cTn>
                        </p:par>
                        <p:par>
                          <p:cTn id="14" fill="hold">
                            <p:stCondLst>
                              <p:cond delay="750"/>
                            </p:stCondLst>
                            <p:childTnLst>
                              <p:par>
                                <p:cTn id="15" presetID="49" presetClass="entr" presetSubtype="0" decel="100000" fill="hold" grpId="0" nodeType="afterEffect">
                                  <p:stCondLst>
                                    <p:cond delay="25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 calcmode="lin" valueType="num">
                                      <p:cBhvr>
                                        <p:cTn id="19" dur="500" fill="hold"/>
                                        <p:tgtEl>
                                          <p:spTgt spid="6"/>
                                        </p:tgtEl>
                                        <p:attrNameLst>
                                          <p:attrName>style.rotation</p:attrName>
                                        </p:attrNameLst>
                                      </p:cBhvr>
                                      <p:tavLst>
                                        <p:tav tm="0">
                                          <p:val>
                                            <p:fltVal val="360"/>
                                          </p:val>
                                        </p:tav>
                                        <p:tav tm="100000">
                                          <p:val>
                                            <p:fltVal val="0"/>
                                          </p:val>
                                        </p:tav>
                                      </p:tavLst>
                                    </p:anim>
                                    <p:animEffect transition="in" filter="fade">
                                      <p:cBhvr>
                                        <p:cTn id="20" dur="500"/>
                                        <p:tgtEl>
                                          <p:spTgt spid="6"/>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8">
                                            <p:txEl>
                                              <p:pRg st="0" end="0"/>
                                            </p:txEl>
                                          </p:spTgt>
                                        </p:tgtEl>
                                        <p:attrNameLst>
                                          <p:attrName>style.visibility</p:attrName>
                                        </p:attrNameLst>
                                      </p:cBhvr>
                                      <p:to>
                                        <p:strVal val="visible"/>
                                      </p:to>
                                    </p:set>
                                    <p:animEffect transition="in" filter="wipe(left)">
                                      <p:cBhvr>
                                        <p:cTn id="23" dur="500"/>
                                        <p:tgtEl>
                                          <p:spTgt spid="8">
                                            <p:txEl>
                                              <p:pRg st="0" end="0"/>
                                            </p:txEl>
                                          </p:spTgt>
                                        </p:tgtEl>
                                      </p:cBhvr>
                                    </p:animEffect>
                                  </p:childTnLst>
                                </p:cTn>
                              </p:par>
                            </p:childTnLst>
                          </p:cTn>
                        </p:par>
                        <p:par>
                          <p:cTn id="24" fill="hold">
                            <p:stCondLst>
                              <p:cond delay="1750"/>
                            </p:stCondLst>
                            <p:childTnLst>
                              <p:par>
                                <p:cTn id="25" presetID="49" presetClass="entr" presetSubtype="0" decel="100000" fill="hold" grpId="0" nodeType="afterEffect">
                                  <p:stCondLst>
                                    <p:cond delay="25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 calcmode="lin" valueType="num">
                                      <p:cBhvr>
                                        <p:cTn id="29" dur="500" fill="hold"/>
                                        <p:tgtEl>
                                          <p:spTgt spid="9"/>
                                        </p:tgtEl>
                                        <p:attrNameLst>
                                          <p:attrName>style.rotation</p:attrName>
                                        </p:attrNameLst>
                                      </p:cBhvr>
                                      <p:tavLst>
                                        <p:tav tm="0">
                                          <p:val>
                                            <p:fltVal val="360"/>
                                          </p:val>
                                        </p:tav>
                                        <p:tav tm="100000">
                                          <p:val>
                                            <p:fltVal val="0"/>
                                          </p:val>
                                        </p:tav>
                                      </p:tavLst>
                                    </p:anim>
                                    <p:animEffect transition="in" filter="fade">
                                      <p:cBhvr>
                                        <p:cTn id="30" dur="500"/>
                                        <p:tgtEl>
                                          <p:spTgt spid="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build="p">
        <p:tmplLst>
          <p:tmpl lvl="1">
            <p:tnLst>
              <p:par>
                <p:cTn presetID="22" presetClass="entr" presetSubtype="8" fill="hold" nodeType="with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build="p">
        <p:tmplLst>
          <p:tmpl lvl="1">
            <p:tnLst>
              <p:par>
                <p:cTn presetID="22" presetClass="entr" presetSubtype="8"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animBg="1"/>
      <p:bldP spid="10" grpId="0" build="p">
        <p:tmplLst>
          <p:tmpl lvl="1">
            <p:tnLst>
              <p:par>
                <p:cTn presetID="22" presetClass="entr" presetSubtype="8" fill="hold" nodeType="withEffect">
                  <p:stCondLst>
                    <p:cond delay="50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4 Bullets">
    <p:bg>
      <p:bgPr>
        <a:solidFill>
          <a:schemeClr val="bg1"/>
        </a:solidFill>
        <a:effectLst/>
      </p:bgPr>
    </p:bg>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円/楕円 4"/>
          <p:cNvSpPr/>
          <p:nvPr userDrawn="1"/>
        </p:nvSpPr>
        <p:spPr>
          <a:xfrm>
            <a:off x="2813519" y="2892531"/>
            <a:ext cx="328997" cy="329469"/>
          </a:xfrm>
          <a:prstGeom prst="rect">
            <a:avLst/>
          </a:prstGeom>
          <a:solidFill>
            <a:schemeClr val="accent1"/>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円/楕円 4"/>
          <p:cNvSpPr/>
          <p:nvPr userDrawn="1"/>
        </p:nvSpPr>
        <p:spPr>
          <a:xfrm>
            <a:off x="2813519" y="4392010"/>
            <a:ext cx="328997" cy="329469"/>
          </a:xfrm>
          <a:prstGeom prst="rect">
            <a:avLst/>
          </a:prstGeom>
          <a:solidFill>
            <a:schemeClr val="accent2"/>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 name="テキスト プレースホルダー 12"/>
          <p:cNvSpPr>
            <a:spLocks noGrp="1"/>
          </p:cNvSpPr>
          <p:nvPr>
            <p:ph type="body" sz="quarter" idx="13" hasCustomPrompt="1"/>
          </p:nvPr>
        </p:nvSpPr>
        <p:spPr>
          <a:xfrm>
            <a:off x="3300846" y="2752102"/>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24" hasCustomPrompt="1"/>
          </p:nvPr>
        </p:nvSpPr>
        <p:spPr>
          <a:xfrm>
            <a:off x="3300846" y="4251581"/>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9" name="円/楕円 4"/>
          <p:cNvSpPr/>
          <p:nvPr userDrawn="1"/>
        </p:nvSpPr>
        <p:spPr>
          <a:xfrm>
            <a:off x="2813519" y="5891489"/>
            <a:ext cx="328997" cy="329469"/>
          </a:xfrm>
          <a:prstGeom prst="rect">
            <a:avLst/>
          </a:prstGeom>
          <a:solidFill>
            <a:schemeClr val="accent3"/>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プレースホルダー 12"/>
          <p:cNvSpPr>
            <a:spLocks noGrp="1"/>
          </p:cNvSpPr>
          <p:nvPr>
            <p:ph type="body" sz="quarter" idx="25" hasCustomPrompt="1"/>
          </p:nvPr>
        </p:nvSpPr>
        <p:spPr>
          <a:xfrm>
            <a:off x="3300846" y="5751060"/>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11" name="円/楕円 4"/>
          <p:cNvSpPr/>
          <p:nvPr userDrawn="1"/>
        </p:nvSpPr>
        <p:spPr>
          <a:xfrm>
            <a:off x="2813519" y="7390968"/>
            <a:ext cx="328997" cy="329469"/>
          </a:xfrm>
          <a:prstGeom prst="rect">
            <a:avLst/>
          </a:prstGeom>
          <a:solidFill>
            <a:schemeClr val="accent5"/>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プレースホルダー 12"/>
          <p:cNvSpPr>
            <a:spLocks noGrp="1"/>
          </p:cNvSpPr>
          <p:nvPr>
            <p:ph type="body" sz="quarter" idx="26" hasCustomPrompt="1"/>
          </p:nvPr>
        </p:nvSpPr>
        <p:spPr>
          <a:xfrm>
            <a:off x="3300846" y="7250539"/>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3954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22" presetClass="entr" presetSubtype="8" fill="hold" grpId="0" nodeType="withEffect">
                                  <p:stCondLst>
                                    <p:cond delay="250"/>
                                  </p:stCondLst>
                                  <p:childTnLst>
                                    <p:set>
                                      <p:cBhvr>
                                        <p:cTn id="12" dur="1" fill="hold">
                                          <p:stCondLst>
                                            <p:cond delay="0"/>
                                          </p:stCondLst>
                                        </p:cTn>
                                        <p:tgtEl>
                                          <p:spTgt spid="7">
                                            <p:txEl>
                                              <p:pRg st="0" end="0"/>
                                            </p:txEl>
                                          </p:spTgt>
                                        </p:tgtEl>
                                        <p:attrNameLst>
                                          <p:attrName>style.visibility</p:attrName>
                                        </p:attrNameLst>
                                      </p:cBhvr>
                                      <p:to>
                                        <p:strVal val="visible"/>
                                      </p:to>
                                    </p:set>
                                    <p:animEffect transition="in" filter="wipe(left)">
                                      <p:cBhvr>
                                        <p:cTn id="13" dur="500"/>
                                        <p:tgtEl>
                                          <p:spTgt spid="7">
                                            <p:txEl>
                                              <p:pRg st="0" end="0"/>
                                            </p:txEl>
                                          </p:spTgt>
                                        </p:tgtEl>
                                      </p:cBhvr>
                                    </p:animEffect>
                                  </p:childTnLst>
                                </p:cTn>
                              </p:par>
                            </p:childTnLst>
                          </p:cTn>
                        </p:par>
                        <p:par>
                          <p:cTn id="14" fill="hold">
                            <p:stCondLst>
                              <p:cond delay="750"/>
                            </p:stCondLst>
                            <p:childTnLst>
                              <p:par>
                                <p:cTn id="15" presetID="49" presetClass="entr" presetSubtype="0" decel="100000" fill="hold" grpId="0" nodeType="afterEffect">
                                  <p:stCondLst>
                                    <p:cond delay="25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 calcmode="lin" valueType="num">
                                      <p:cBhvr>
                                        <p:cTn id="19" dur="500" fill="hold"/>
                                        <p:tgtEl>
                                          <p:spTgt spid="6"/>
                                        </p:tgtEl>
                                        <p:attrNameLst>
                                          <p:attrName>style.rotation</p:attrName>
                                        </p:attrNameLst>
                                      </p:cBhvr>
                                      <p:tavLst>
                                        <p:tav tm="0">
                                          <p:val>
                                            <p:fltVal val="360"/>
                                          </p:val>
                                        </p:tav>
                                        <p:tav tm="100000">
                                          <p:val>
                                            <p:fltVal val="0"/>
                                          </p:val>
                                        </p:tav>
                                      </p:tavLst>
                                    </p:anim>
                                    <p:animEffect transition="in" filter="fade">
                                      <p:cBhvr>
                                        <p:cTn id="20" dur="500"/>
                                        <p:tgtEl>
                                          <p:spTgt spid="6"/>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8">
                                            <p:txEl>
                                              <p:pRg st="0" end="0"/>
                                            </p:txEl>
                                          </p:spTgt>
                                        </p:tgtEl>
                                        <p:attrNameLst>
                                          <p:attrName>style.visibility</p:attrName>
                                        </p:attrNameLst>
                                      </p:cBhvr>
                                      <p:to>
                                        <p:strVal val="visible"/>
                                      </p:to>
                                    </p:set>
                                    <p:animEffect transition="in" filter="wipe(left)">
                                      <p:cBhvr>
                                        <p:cTn id="23" dur="500"/>
                                        <p:tgtEl>
                                          <p:spTgt spid="8">
                                            <p:txEl>
                                              <p:pRg st="0" end="0"/>
                                            </p:txEl>
                                          </p:spTgt>
                                        </p:tgtEl>
                                      </p:cBhvr>
                                    </p:animEffect>
                                  </p:childTnLst>
                                </p:cTn>
                              </p:par>
                            </p:childTnLst>
                          </p:cTn>
                        </p:par>
                        <p:par>
                          <p:cTn id="24" fill="hold">
                            <p:stCondLst>
                              <p:cond delay="1750"/>
                            </p:stCondLst>
                            <p:childTnLst>
                              <p:par>
                                <p:cTn id="25" presetID="49" presetClass="entr" presetSubtype="0" decel="100000" fill="hold" grpId="0" nodeType="afterEffect">
                                  <p:stCondLst>
                                    <p:cond delay="25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 calcmode="lin" valueType="num">
                                      <p:cBhvr>
                                        <p:cTn id="29" dur="500" fill="hold"/>
                                        <p:tgtEl>
                                          <p:spTgt spid="9"/>
                                        </p:tgtEl>
                                        <p:attrNameLst>
                                          <p:attrName>style.rotation</p:attrName>
                                        </p:attrNameLst>
                                      </p:cBhvr>
                                      <p:tavLst>
                                        <p:tav tm="0">
                                          <p:val>
                                            <p:fltVal val="360"/>
                                          </p:val>
                                        </p:tav>
                                        <p:tav tm="100000">
                                          <p:val>
                                            <p:fltVal val="0"/>
                                          </p:val>
                                        </p:tav>
                                      </p:tavLst>
                                    </p:anim>
                                    <p:animEffect transition="in" filter="fade">
                                      <p:cBhvr>
                                        <p:cTn id="30" dur="500"/>
                                        <p:tgtEl>
                                          <p:spTgt spid="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2750"/>
                            </p:stCondLst>
                            <p:childTnLst>
                              <p:par>
                                <p:cTn id="35" presetID="49" presetClass="entr" presetSubtype="0" decel="100000" fill="hold" grpId="0" nodeType="afterEffect">
                                  <p:stCondLst>
                                    <p:cond delay="25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 calcmode="lin" valueType="num">
                                      <p:cBhvr>
                                        <p:cTn id="39" dur="500" fill="hold"/>
                                        <p:tgtEl>
                                          <p:spTgt spid="11"/>
                                        </p:tgtEl>
                                        <p:attrNameLst>
                                          <p:attrName>style.rotation</p:attrName>
                                        </p:attrNameLst>
                                      </p:cBhvr>
                                      <p:tavLst>
                                        <p:tav tm="0">
                                          <p:val>
                                            <p:fltVal val="360"/>
                                          </p:val>
                                        </p:tav>
                                        <p:tav tm="100000">
                                          <p:val>
                                            <p:fltVal val="0"/>
                                          </p:val>
                                        </p:tav>
                                      </p:tavLst>
                                    </p:anim>
                                    <p:animEffect transition="in" filter="fade">
                                      <p:cBhvr>
                                        <p:cTn id="40" dur="500"/>
                                        <p:tgtEl>
                                          <p:spTgt spid="11"/>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12">
                                            <p:txEl>
                                              <p:pRg st="0" end="0"/>
                                            </p:txEl>
                                          </p:spTgt>
                                        </p:tgtEl>
                                        <p:attrNameLst>
                                          <p:attrName>style.visibility</p:attrName>
                                        </p:attrNameLst>
                                      </p:cBhvr>
                                      <p:to>
                                        <p:strVal val="visible"/>
                                      </p:to>
                                    </p:set>
                                    <p:animEffect transition="in" filter="wipe(left)">
                                      <p:cBhvr>
                                        <p:cTn id="43"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build="p">
        <p:tmplLst>
          <p:tmpl lvl="1">
            <p:tnLst>
              <p:par>
                <p:cTn presetID="22" presetClass="entr" presetSubtype="8" fill="hold" nodeType="with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build="p">
        <p:tmplLst>
          <p:tmpl lvl="1">
            <p:tnLst>
              <p:par>
                <p:cTn presetID="22" presetClass="entr" presetSubtype="8"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animBg="1"/>
      <p:bldP spid="10" grpId="0" build="p">
        <p:tmplLst>
          <p:tmpl lvl="1">
            <p:tnLst>
              <p:par>
                <p:cTn presetID="22" presetClass="entr" presetSubtype="8" fill="hold" nodeType="withEffect">
                  <p:stCondLst>
                    <p:cond delay="50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animBg="1"/>
      <p:bldP spid="12" grpId="0" build="p">
        <p:tmplLst>
          <p:tmpl lvl="1">
            <p:tnLst>
              <p:par>
                <p:cTn presetID="22" presetClass="entr" presetSubtype="8"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 Image, Heading &amp;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0" name="図プレースホルダー 19"/>
          <p:cNvSpPr>
            <a:spLocks noGrp="1"/>
          </p:cNvSpPr>
          <p:nvPr>
            <p:ph type="pic" sz="quarter" idx="23" hasCustomPrompt="1"/>
          </p:nvPr>
        </p:nvSpPr>
        <p:spPr>
          <a:xfrm>
            <a:off x="861502" y="2540627"/>
            <a:ext cx="8747052" cy="6777938"/>
          </a:xfrm>
          <a:custGeom>
            <a:avLst/>
            <a:gdLst>
              <a:gd name="connsiteX0" fmla="*/ 674702 w 8747052"/>
              <a:gd name="connsiteY0" fmla="*/ 5481938 h 6777938"/>
              <a:gd name="connsiteX1" fmla="*/ 1322702 w 8747052"/>
              <a:gd name="connsiteY1" fmla="*/ 5481938 h 6777938"/>
              <a:gd name="connsiteX2" fmla="*/ 1322702 w 8747052"/>
              <a:gd name="connsiteY2" fmla="*/ 6129938 h 6777938"/>
              <a:gd name="connsiteX3" fmla="*/ 674702 w 8747052"/>
              <a:gd name="connsiteY3" fmla="*/ 6129938 h 6777938"/>
              <a:gd name="connsiteX4" fmla="*/ 1322702 w 8747052"/>
              <a:gd name="connsiteY4" fmla="*/ 4833938 h 6777938"/>
              <a:gd name="connsiteX5" fmla="*/ 1970702 w 8747052"/>
              <a:gd name="connsiteY5" fmla="*/ 4833938 h 6777938"/>
              <a:gd name="connsiteX6" fmla="*/ 1970702 w 8747052"/>
              <a:gd name="connsiteY6" fmla="*/ 5481938 h 6777938"/>
              <a:gd name="connsiteX7" fmla="*/ 1322702 w 8747052"/>
              <a:gd name="connsiteY7" fmla="*/ 5481938 h 6777938"/>
              <a:gd name="connsiteX8" fmla="*/ 0 w 8747052"/>
              <a:gd name="connsiteY8" fmla="*/ 4833938 h 6777938"/>
              <a:gd name="connsiteX9" fmla="*/ 648000 w 8747052"/>
              <a:gd name="connsiteY9" fmla="*/ 4833938 h 6777938"/>
              <a:gd name="connsiteX10" fmla="*/ 648000 w 8747052"/>
              <a:gd name="connsiteY10" fmla="*/ 5481938 h 6777938"/>
              <a:gd name="connsiteX11" fmla="*/ 0 w 8747052"/>
              <a:gd name="connsiteY11" fmla="*/ 5481938 h 6777938"/>
              <a:gd name="connsiteX12" fmla="*/ 7451052 w 8747052"/>
              <a:gd name="connsiteY12" fmla="*/ 1296000 h 6777938"/>
              <a:gd name="connsiteX13" fmla="*/ 8099052 w 8747052"/>
              <a:gd name="connsiteY13" fmla="*/ 1296000 h 6777938"/>
              <a:gd name="connsiteX14" fmla="*/ 8099052 w 8747052"/>
              <a:gd name="connsiteY14" fmla="*/ 1944000 h 6777938"/>
              <a:gd name="connsiteX15" fmla="*/ 7451052 w 8747052"/>
              <a:gd name="connsiteY15" fmla="*/ 1944000 h 6777938"/>
              <a:gd name="connsiteX16" fmla="*/ 6803052 w 8747052"/>
              <a:gd name="connsiteY16" fmla="*/ 648000 h 6777938"/>
              <a:gd name="connsiteX17" fmla="*/ 7451052 w 8747052"/>
              <a:gd name="connsiteY17" fmla="*/ 648000 h 6777938"/>
              <a:gd name="connsiteX18" fmla="*/ 7451052 w 8747052"/>
              <a:gd name="connsiteY18" fmla="*/ 1296000 h 6777938"/>
              <a:gd name="connsiteX19" fmla="*/ 6803052 w 8747052"/>
              <a:gd name="connsiteY19" fmla="*/ 1296000 h 6777938"/>
              <a:gd name="connsiteX20" fmla="*/ 6803052 w 8747052"/>
              <a:gd name="connsiteY20" fmla="*/ 5481938 h 6777938"/>
              <a:gd name="connsiteX21" fmla="*/ 2618703 w 8747052"/>
              <a:gd name="connsiteY21" fmla="*/ 5481938 h 6777938"/>
              <a:gd name="connsiteX22" fmla="*/ 2618703 w 8747052"/>
              <a:gd name="connsiteY22" fmla="*/ 6129938 h 6777938"/>
              <a:gd name="connsiteX23" fmla="*/ 1970703 w 8747052"/>
              <a:gd name="connsiteY23" fmla="*/ 6129938 h 6777938"/>
              <a:gd name="connsiteX24" fmla="*/ 1970703 w 8747052"/>
              <a:gd name="connsiteY24" fmla="*/ 6777938 h 6777938"/>
              <a:gd name="connsiteX25" fmla="*/ 1322703 w 8747052"/>
              <a:gd name="connsiteY25" fmla="*/ 6777938 h 6777938"/>
              <a:gd name="connsiteX26" fmla="*/ 1322703 w 8747052"/>
              <a:gd name="connsiteY26" fmla="*/ 6129938 h 6777938"/>
              <a:gd name="connsiteX27" fmla="*/ 1970703 w 8747052"/>
              <a:gd name="connsiteY27" fmla="*/ 6129938 h 6777938"/>
              <a:gd name="connsiteX28" fmla="*/ 1970703 w 8747052"/>
              <a:gd name="connsiteY28" fmla="*/ 5481938 h 6777938"/>
              <a:gd name="connsiteX29" fmla="*/ 1970703 w 8747052"/>
              <a:gd name="connsiteY29" fmla="*/ 5481938 h 6777938"/>
              <a:gd name="connsiteX30" fmla="*/ 1970703 w 8747052"/>
              <a:gd name="connsiteY30" fmla="*/ 648001 h 6777938"/>
              <a:gd name="connsiteX31" fmla="*/ 6803052 w 8747052"/>
              <a:gd name="connsiteY31" fmla="*/ 648001 h 6777938"/>
              <a:gd name="connsiteX32" fmla="*/ 8099052 w 8747052"/>
              <a:gd name="connsiteY32" fmla="*/ 648000 h 6777938"/>
              <a:gd name="connsiteX33" fmla="*/ 8747052 w 8747052"/>
              <a:gd name="connsiteY33" fmla="*/ 648000 h 6777938"/>
              <a:gd name="connsiteX34" fmla="*/ 8747052 w 8747052"/>
              <a:gd name="connsiteY34" fmla="*/ 1296000 h 6777938"/>
              <a:gd name="connsiteX35" fmla="*/ 8099052 w 8747052"/>
              <a:gd name="connsiteY35" fmla="*/ 1296000 h 6777938"/>
              <a:gd name="connsiteX36" fmla="*/ 7451052 w 8747052"/>
              <a:gd name="connsiteY36" fmla="*/ 0 h 6777938"/>
              <a:gd name="connsiteX37" fmla="*/ 8099052 w 8747052"/>
              <a:gd name="connsiteY37" fmla="*/ 0 h 6777938"/>
              <a:gd name="connsiteX38" fmla="*/ 8099052 w 8747052"/>
              <a:gd name="connsiteY38" fmla="*/ 648000 h 6777938"/>
              <a:gd name="connsiteX39" fmla="*/ 7451052 w 8747052"/>
              <a:gd name="connsiteY39" fmla="*/ 648000 h 6777938"/>
              <a:gd name="connsiteX40" fmla="*/ 6155052 w 8747052"/>
              <a:gd name="connsiteY40" fmla="*/ 0 h 6777938"/>
              <a:gd name="connsiteX41" fmla="*/ 6803052 w 8747052"/>
              <a:gd name="connsiteY41" fmla="*/ 0 h 6777938"/>
              <a:gd name="connsiteX42" fmla="*/ 6803052 w 8747052"/>
              <a:gd name="connsiteY42" fmla="*/ 648000 h 6777938"/>
              <a:gd name="connsiteX43" fmla="*/ 6155052 w 8747052"/>
              <a:gd name="connsiteY43" fmla="*/ 648000 h 677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747052" h="6777938">
                <a:moveTo>
                  <a:pt x="674702" y="5481938"/>
                </a:moveTo>
                <a:lnTo>
                  <a:pt x="1322702" y="5481938"/>
                </a:lnTo>
                <a:lnTo>
                  <a:pt x="1322702" y="6129938"/>
                </a:lnTo>
                <a:lnTo>
                  <a:pt x="674702" y="6129938"/>
                </a:lnTo>
                <a:close/>
                <a:moveTo>
                  <a:pt x="1322702" y="4833938"/>
                </a:moveTo>
                <a:lnTo>
                  <a:pt x="1970702" y="4833938"/>
                </a:lnTo>
                <a:lnTo>
                  <a:pt x="1970702" y="5481938"/>
                </a:lnTo>
                <a:lnTo>
                  <a:pt x="1322702" y="5481938"/>
                </a:lnTo>
                <a:close/>
                <a:moveTo>
                  <a:pt x="0" y="4833938"/>
                </a:moveTo>
                <a:lnTo>
                  <a:pt x="648000" y="4833938"/>
                </a:lnTo>
                <a:lnTo>
                  <a:pt x="648000" y="5481938"/>
                </a:lnTo>
                <a:lnTo>
                  <a:pt x="0" y="5481938"/>
                </a:lnTo>
                <a:close/>
                <a:moveTo>
                  <a:pt x="7451052" y="1296000"/>
                </a:moveTo>
                <a:lnTo>
                  <a:pt x="8099052" y="1296000"/>
                </a:lnTo>
                <a:lnTo>
                  <a:pt x="8099052" y="1944000"/>
                </a:lnTo>
                <a:lnTo>
                  <a:pt x="7451052" y="1944000"/>
                </a:lnTo>
                <a:close/>
                <a:moveTo>
                  <a:pt x="6803052" y="648000"/>
                </a:moveTo>
                <a:lnTo>
                  <a:pt x="7451052" y="648000"/>
                </a:lnTo>
                <a:lnTo>
                  <a:pt x="7451052" y="1296000"/>
                </a:lnTo>
                <a:lnTo>
                  <a:pt x="6803052" y="1296000"/>
                </a:lnTo>
                <a:lnTo>
                  <a:pt x="6803052" y="5481938"/>
                </a:lnTo>
                <a:lnTo>
                  <a:pt x="2618703" y="5481938"/>
                </a:lnTo>
                <a:lnTo>
                  <a:pt x="2618703" y="6129938"/>
                </a:lnTo>
                <a:lnTo>
                  <a:pt x="1970703" y="6129938"/>
                </a:lnTo>
                <a:lnTo>
                  <a:pt x="1970703" y="6777938"/>
                </a:lnTo>
                <a:lnTo>
                  <a:pt x="1322703" y="6777938"/>
                </a:lnTo>
                <a:lnTo>
                  <a:pt x="1322703" y="6129938"/>
                </a:lnTo>
                <a:lnTo>
                  <a:pt x="1970703" y="6129938"/>
                </a:lnTo>
                <a:lnTo>
                  <a:pt x="1970703" y="5481938"/>
                </a:lnTo>
                <a:lnTo>
                  <a:pt x="1970703" y="5481938"/>
                </a:lnTo>
                <a:lnTo>
                  <a:pt x="1970703" y="648001"/>
                </a:lnTo>
                <a:lnTo>
                  <a:pt x="6803052" y="648001"/>
                </a:lnTo>
                <a:close/>
                <a:moveTo>
                  <a:pt x="8099052" y="648000"/>
                </a:moveTo>
                <a:lnTo>
                  <a:pt x="8747052" y="648000"/>
                </a:lnTo>
                <a:lnTo>
                  <a:pt x="8747052" y="1296000"/>
                </a:lnTo>
                <a:lnTo>
                  <a:pt x="8099052" y="1296000"/>
                </a:lnTo>
                <a:close/>
                <a:moveTo>
                  <a:pt x="7451052" y="0"/>
                </a:moveTo>
                <a:lnTo>
                  <a:pt x="8099052" y="0"/>
                </a:lnTo>
                <a:lnTo>
                  <a:pt x="8099052" y="648000"/>
                </a:lnTo>
                <a:lnTo>
                  <a:pt x="7451052" y="648000"/>
                </a:lnTo>
                <a:close/>
                <a:moveTo>
                  <a:pt x="6155052" y="0"/>
                </a:moveTo>
                <a:lnTo>
                  <a:pt x="6803052" y="0"/>
                </a:lnTo>
                <a:lnTo>
                  <a:pt x="6803052" y="648000"/>
                </a:lnTo>
                <a:lnTo>
                  <a:pt x="6155052" y="648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21" name="テキスト プレースホルダー 12"/>
          <p:cNvSpPr>
            <a:spLocks noGrp="1"/>
          </p:cNvSpPr>
          <p:nvPr>
            <p:ph type="body" sz="quarter" idx="12" hasCustomPrompt="1"/>
          </p:nvPr>
        </p:nvSpPr>
        <p:spPr>
          <a:xfrm>
            <a:off x="8226211" y="5779322"/>
            <a:ext cx="9045121" cy="2278828"/>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13" hasCustomPrompt="1"/>
          </p:nvPr>
        </p:nvSpPr>
        <p:spPr>
          <a:xfrm>
            <a:off x="8226211" y="4659375"/>
            <a:ext cx="9045121"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3" name="正方形/長方形 22"/>
          <p:cNvSpPr/>
          <p:nvPr userDrawn="1"/>
        </p:nvSpPr>
        <p:spPr>
          <a:xfrm>
            <a:off x="8337163" y="5497111"/>
            <a:ext cx="120942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582000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0-#ppt_w/2"/>
                                          </p:val>
                                        </p:tav>
                                        <p:tav tm="100000">
                                          <p:val>
                                            <p:strVal val="#ppt_x"/>
                                          </p:val>
                                        </p:tav>
                                      </p:tavLst>
                                    </p:anim>
                                    <p:anim calcmode="lin" valueType="num">
                                      <p:cBhvr additive="base">
                                        <p:cTn id="8" dur="750" fill="hold"/>
                                        <p:tgtEl>
                                          <p:spTgt spid="20"/>
                                        </p:tgtEl>
                                        <p:attrNameLst>
                                          <p:attrName>ppt_y</p:attrName>
                                        </p:attrNameLst>
                                      </p:cBhvr>
                                      <p:tavLst>
                                        <p:tav tm="0">
                                          <p:val>
                                            <p:strVal val="#ppt_y"/>
                                          </p:val>
                                        </p:tav>
                                        <p:tav tm="100000">
                                          <p:val>
                                            <p:strVal val="#ppt_y"/>
                                          </p:val>
                                        </p:tav>
                                      </p:tavLst>
                                    </p:anim>
                                  </p:childTnLst>
                                </p:cTn>
                              </p:par>
                              <p:par>
                                <p:cTn id="9" presetID="14" presetClass="entr" presetSubtype="10" fill="hold" grpId="1" nodeType="with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randombar(horizontal)">
                                      <p:cBhvr>
                                        <p:cTn id="11" dur="1000"/>
                                        <p:tgtEl>
                                          <p:spTgt spid="20"/>
                                        </p:tgtEl>
                                      </p:cBhvr>
                                    </p:animEffect>
                                  </p:childTnLst>
                                </p:cTn>
                              </p:par>
                            </p:childTnLst>
                          </p:cTn>
                        </p:par>
                        <p:par>
                          <p:cTn id="12" fill="hold">
                            <p:stCondLst>
                              <p:cond delay="1000"/>
                            </p:stCondLst>
                            <p:childTnLst>
                              <p:par>
                                <p:cTn id="13" presetID="2" presetClass="entr" presetSubtype="8" decel="100000" fill="hold" grpId="0" nodeType="afterEffect">
                                  <p:stCondLst>
                                    <p:cond delay="250"/>
                                  </p:stCondLst>
                                  <p:childTnLst>
                                    <p:set>
                                      <p:cBhvr>
                                        <p:cTn id="14" dur="1" fill="hold">
                                          <p:stCondLst>
                                            <p:cond delay="0"/>
                                          </p:stCondLst>
                                        </p:cTn>
                                        <p:tgtEl>
                                          <p:spTgt spid="22">
                                            <p:txEl>
                                              <p:pRg st="0" end="0"/>
                                            </p:txEl>
                                          </p:spTgt>
                                        </p:tgtEl>
                                        <p:attrNameLst>
                                          <p:attrName>style.visibility</p:attrName>
                                        </p:attrNameLst>
                                      </p:cBhvr>
                                      <p:to>
                                        <p:strVal val="visible"/>
                                      </p:to>
                                    </p:set>
                                    <p:anim calcmode="lin" valueType="num">
                                      <p:cBhvr additive="base">
                                        <p:cTn id="15"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2">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750"/>
                            </p:stCondLst>
                            <p:childTnLst>
                              <p:par>
                                <p:cTn id="22" presetID="22" presetClass="entr" presetSubtype="8" fill="hold" grpId="0" nodeType="afterEffect">
                                  <p:stCondLst>
                                    <p:cond delay="250"/>
                                  </p:stCondLst>
                                  <p:childTnLst>
                                    <p:set>
                                      <p:cBhvr>
                                        <p:cTn id="23" dur="1" fill="hold">
                                          <p:stCondLst>
                                            <p:cond delay="0"/>
                                          </p:stCondLst>
                                        </p:cTn>
                                        <p:tgtEl>
                                          <p:spTgt spid="21"/>
                                        </p:tgtEl>
                                        <p:attrNameLst>
                                          <p:attrName>style.visibility</p:attrName>
                                        </p:attrNameLst>
                                      </p:cBhvr>
                                      <p:to>
                                        <p:strVal val="visible"/>
                                      </p:to>
                                    </p:set>
                                    <p:animEffect transition="in" filter="wipe(left)">
                                      <p:cBhvr>
                                        <p:cTn id="2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21" grpId="0">
        <p:tmplLst>
          <p:tmpl>
            <p:tnLst>
              <p:par>
                <p:cTn presetID="22" presetClass="entr" presetSubtype="8"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Effect transition="in" filter="wipe(left)">
                      <p:cBhvr>
                        <p:cTn dur="500"/>
                        <p:tgtEl>
                          <p:spTgt spid="21"/>
                        </p:tgtEl>
                      </p:cBhvr>
                    </p:animEffect>
                  </p:childTnLst>
                </p:cTn>
              </p:par>
            </p:tnLst>
          </p:tmpl>
        </p:tmplLst>
      </p:bldP>
      <p:bldP spid="22" grpId="0" build="p">
        <p:tmplLst>
          <p:tmpl lvl="1">
            <p:tnLst>
              <p:par>
                <p:cTn presetID="2" presetClass="entr" presetSubtype="8"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_1 Image, Heading &amp;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1" name="テキスト プレースホルダー 12"/>
          <p:cNvSpPr>
            <a:spLocks noGrp="1"/>
          </p:cNvSpPr>
          <p:nvPr>
            <p:ph type="body" sz="quarter" idx="12" hasCustomPrompt="1"/>
          </p:nvPr>
        </p:nvSpPr>
        <p:spPr>
          <a:xfrm>
            <a:off x="8226211" y="5779322"/>
            <a:ext cx="9045121" cy="2278828"/>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13" hasCustomPrompt="1"/>
          </p:nvPr>
        </p:nvSpPr>
        <p:spPr>
          <a:xfrm>
            <a:off x="8226211" y="4659375"/>
            <a:ext cx="9045121"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3" name="正方形/長方形 22"/>
          <p:cNvSpPr/>
          <p:nvPr userDrawn="1"/>
        </p:nvSpPr>
        <p:spPr>
          <a:xfrm>
            <a:off x="8337163" y="5497111"/>
            <a:ext cx="120942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図プレースホルダー 14"/>
          <p:cNvSpPr>
            <a:spLocks noGrp="1"/>
          </p:cNvSpPr>
          <p:nvPr>
            <p:ph type="pic" sz="quarter" idx="14" hasCustomPrompt="1"/>
          </p:nvPr>
        </p:nvSpPr>
        <p:spPr>
          <a:xfrm>
            <a:off x="0" y="3171825"/>
            <a:ext cx="9322368" cy="4886325"/>
          </a:xfrm>
          <a:custGeom>
            <a:avLst/>
            <a:gdLst>
              <a:gd name="connsiteX0" fmla="*/ 8026368 w 9322368"/>
              <a:gd name="connsiteY0" fmla="*/ 648000 h 4886325"/>
              <a:gd name="connsiteX1" fmla="*/ 8674368 w 9322368"/>
              <a:gd name="connsiteY1" fmla="*/ 648000 h 4886325"/>
              <a:gd name="connsiteX2" fmla="*/ 8674368 w 9322368"/>
              <a:gd name="connsiteY2" fmla="*/ 1296000 h 4886325"/>
              <a:gd name="connsiteX3" fmla="*/ 8026368 w 9322368"/>
              <a:gd name="connsiteY3" fmla="*/ 1296000 h 4886325"/>
              <a:gd name="connsiteX4" fmla="*/ 8674368 w 9322368"/>
              <a:gd name="connsiteY4" fmla="*/ 0 h 4886325"/>
              <a:gd name="connsiteX5" fmla="*/ 9322368 w 9322368"/>
              <a:gd name="connsiteY5" fmla="*/ 0 h 4886325"/>
              <a:gd name="connsiteX6" fmla="*/ 9322368 w 9322368"/>
              <a:gd name="connsiteY6" fmla="*/ 648000 h 4886325"/>
              <a:gd name="connsiteX7" fmla="*/ 8674368 w 9322368"/>
              <a:gd name="connsiteY7" fmla="*/ 648000 h 4886325"/>
              <a:gd name="connsiteX8" fmla="*/ 0 w 9322368"/>
              <a:gd name="connsiteY8" fmla="*/ 0 h 4886325"/>
              <a:gd name="connsiteX9" fmla="*/ 7378368 w 9322368"/>
              <a:gd name="connsiteY9" fmla="*/ 0 h 4886325"/>
              <a:gd name="connsiteX10" fmla="*/ 8026368 w 9322368"/>
              <a:gd name="connsiteY10" fmla="*/ 0 h 4886325"/>
              <a:gd name="connsiteX11" fmla="*/ 8026368 w 9322368"/>
              <a:gd name="connsiteY11" fmla="*/ 648000 h 4886325"/>
              <a:gd name="connsiteX12" fmla="*/ 7378368 w 9322368"/>
              <a:gd name="connsiteY12" fmla="*/ 648000 h 4886325"/>
              <a:gd name="connsiteX13" fmla="*/ 7378368 w 9322368"/>
              <a:gd name="connsiteY13" fmla="*/ 1296000 h 4886325"/>
              <a:gd name="connsiteX14" fmla="*/ 8026368 w 9322368"/>
              <a:gd name="connsiteY14" fmla="*/ 1296000 h 4886325"/>
              <a:gd name="connsiteX15" fmla="*/ 8026368 w 9322368"/>
              <a:gd name="connsiteY15" fmla="*/ 1944000 h 4886325"/>
              <a:gd name="connsiteX16" fmla="*/ 7378368 w 9322368"/>
              <a:gd name="connsiteY16" fmla="*/ 1944000 h 4886325"/>
              <a:gd name="connsiteX17" fmla="*/ 7378368 w 9322368"/>
              <a:gd name="connsiteY17" fmla="*/ 4886325 h 4886325"/>
              <a:gd name="connsiteX18" fmla="*/ 0 w 9322368"/>
              <a:gd name="connsiteY18" fmla="*/ 4886325 h 48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22368" h="4886325">
                <a:moveTo>
                  <a:pt x="8026368" y="648000"/>
                </a:moveTo>
                <a:lnTo>
                  <a:pt x="8674368" y="648000"/>
                </a:lnTo>
                <a:lnTo>
                  <a:pt x="8674368" y="1296000"/>
                </a:lnTo>
                <a:lnTo>
                  <a:pt x="8026368" y="1296000"/>
                </a:lnTo>
                <a:close/>
                <a:moveTo>
                  <a:pt x="8674368" y="0"/>
                </a:moveTo>
                <a:lnTo>
                  <a:pt x="9322368" y="0"/>
                </a:lnTo>
                <a:lnTo>
                  <a:pt x="9322368" y="648000"/>
                </a:lnTo>
                <a:lnTo>
                  <a:pt x="8674368" y="648000"/>
                </a:lnTo>
                <a:close/>
                <a:moveTo>
                  <a:pt x="0" y="0"/>
                </a:moveTo>
                <a:lnTo>
                  <a:pt x="7378368" y="0"/>
                </a:lnTo>
                <a:lnTo>
                  <a:pt x="8026368" y="0"/>
                </a:lnTo>
                <a:lnTo>
                  <a:pt x="8026368" y="648000"/>
                </a:lnTo>
                <a:lnTo>
                  <a:pt x="7378368" y="648000"/>
                </a:lnTo>
                <a:lnTo>
                  <a:pt x="7378368" y="1296000"/>
                </a:lnTo>
                <a:lnTo>
                  <a:pt x="8026368" y="1296000"/>
                </a:lnTo>
                <a:lnTo>
                  <a:pt x="8026368" y="1944000"/>
                </a:lnTo>
                <a:lnTo>
                  <a:pt x="7378368" y="1944000"/>
                </a:lnTo>
                <a:lnTo>
                  <a:pt x="7378368" y="4886325"/>
                </a:lnTo>
                <a:lnTo>
                  <a:pt x="0" y="4886325"/>
                </a:lnTo>
                <a:close/>
              </a:path>
            </a:pathLst>
          </a:custGeom>
          <a:solidFill>
            <a:schemeClr val="accent1">
              <a:lumMod val="20000"/>
              <a:lumOff val="80000"/>
            </a:schemeClr>
          </a:solidFill>
        </p:spPr>
        <p:txBody>
          <a:bodyPr wrap="square">
            <a:noAutofit/>
          </a:bodyPr>
          <a:lstStyle>
            <a:lvl1pPr>
              <a:defRPr sz="1800"/>
            </a:lvl1pPr>
          </a:lstStyle>
          <a:p>
            <a:r>
              <a:rPr kumimoji="1" lang="en-US" altLang="ja-JP" dirty="0"/>
              <a:t>Insert an image</a:t>
            </a:r>
            <a:endParaRPr kumimoji="1" lang="ja-JP" altLang="en-US" dirty="0"/>
          </a:p>
        </p:txBody>
      </p:sp>
    </p:spTree>
    <p:extLst>
      <p:ext uri="{BB962C8B-B14F-4D97-AF65-F5344CB8AC3E}">
        <p14:creationId xmlns:p14="http://schemas.microsoft.com/office/powerpoint/2010/main" val="3324747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vertical)">
                                      <p:cBhvr>
                                        <p:cTn id="7" dur="750"/>
                                        <p:tgtEl>
                                          <p:spTgt spid="15"/>
                                        </p:tgtEl>
                                      </p:cBhvr>
                                    </p:animEffect>
                                  </p:childTnLst>
                                </p:cTn>
                              </p:par>
                              <p:par>
                                <p:cTn id="8" presetID="2" presetClass="entr" presetSubtype="8" decel="100000" fill="hold" grpId="1" nodeType="withEffect">
                                  <p:stCondLst>
                                    <p:cond delay="0"/>
                                  </p:stCondLst>
                                  <p:childTnLst>
                                    <p:set>
                                      <p:cBhvr>
                                        <p:cTn id="9" dur="1" fill="hold">
                                          <p:stCondLst>
                                            <p:cond delay="0"/>
                                          </p:stCondLst>
                                        </p:cTn>
                                        <p:tgtEl>
                                          <p:spTgt spid="15"/>
                                        </p:tgtEl>
                                        <p:attrNameLst>
                                          <p:attrName>style.visibility</p:attrName>
                                        </p:attrNameLst>
                                      </p:cBhvr>
                                      <p:to>
                                        <p:strVal val="visible"/>
                                      </p:to>
                                    </p:set>
                                    <p:anim calcmode="lin" valueType="num">
                                      <p:cBhvr additive="base">
                                        <p:cTn id="10" dur="750" fill="hold"/>
                                        <p:tgtEl>
                                          <p:spTgt spid="15"/>
                                        </p:tgtEl>
                                        <p:attrNameLst>
                                          <p:attrName>ppt_x</p:attrName>
                                        </p:attrNameLst>
                                      </p:cBhvr>
                                      <p:tavLst>
                                        <p:tav tm="0">
                                          <p:val>
                                            <p:strVal val="0-#ppt_w/2"/>
                                          </p:val>
                                        </p:tav>
                                        <p:tav tm="100000">
                                          <p:val>
                                            <p:strVal val="#ppt_x"/>
                                          </p:val>
                                        </p:tav>
                                      </p:tavLst>
                                    </p:anim>
                                    <p:anim calcmode="lin" valueType="num">
                                      <p:cBhvr additive="base">
                                        <p:cTn id="11" dur="750" fill="hold"/>
                                        <p:tgtEl>
                                          <p:spTgt spid="15"/>
                                        </p:tgtEl>
                                        <p:attrNameLst>
                                          <p:attrName>ppt_y</p:attrName>
                                        </p:attrNameLst>
                                      </p:cBhvr>
                                      <p:tavLst>
                                        <p:tav tm="0">
                                          <p:val>
                                            <p:strVal val="#ppt_y"/>
                                          </p:val>
                                        </p:tav>
                                        <p:tav tm="100000">
                                          <p:val>
                                            <p:strVal val="#ppt_y"/>
                                          </p:val>
                                        </p:tav>
                                      </p:tavLst>
                                    </p:anim>
                                  </p:childTnLst>
                                </p:cTn>
                              </p:par>
                            </p:childTnLst>
                          </p:cTn>
                        </p:par>
                        <p:par>
                          <p:cTn id="12" fill="hold">
                            <p:stCondLst>
                              <p:cond delay="750"/>
                            </p:stCondLst>
                            <p:childTnLst>
                              <p:par>
                                <p:cTn id="13" presetID="2" presetClass="entr" presetSubtype="8" decel="100000" fill="hold" grpId="0" nodeType="afterEffect">
                                  <p:stCondLst>
                                    <p:cond delay="250"/>
                                  </p:stCondLst>
                                  <p:childTnLst>
                                    <p:set>
                                      <p:cBhvr>
                                        <p:cTn id="14" dur="1" fill="hold">
                                          <p:stCondLst>
                                            <p:cond delay="0"/>
                                          </p:stCondLst>
                                        </p:cTn>
                                        <p:tgtEl>
                                          <p:spTgt spid="22">
                                            <p:txEl>
                                              <p:pRg st="0" end="0"/>
                                            </p:txEl>
                                          </p:spTgt>
                                        </p:tgtEl>
                                        <p:attrNameLst>
                                          <p:attrName>style.visibility</p:attrName>
                                        </p:attrNameLst>
                                      </p:cBhvr>
                                      <p:to>
                                        <p:strVal val="visible"/>
                                      </p:to>
                                    </p:set>
                                    <p:anim calcmode="lin" valueType="num">
                                      <p:cBhvr additive="base">
                                        <p:cTn id="15"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2">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250"/>
                                  </p:stCondLst>
                                  <p:childTnLst>
                                    <p:set>
                                      <p:cBhvr>
                                        <p:cTn id="23" dur="1" fill="hold">
                                          <p:stCondLst>
                                            <p:cond delay="0"/>
                                          </p:stCondLst>
                                        </p:cTn>
                                        <p:tgtEl>
                                          <p:spTgt spid="21"/>
                                        </p:tgtEl>
                                        <p:attrNameLst>
                                          <p:attrName>style.visibility</p:attrName>
                                        </p:attrNameLst>
                                      </p:cBhvr>
                                      <p:to>
                                        <p:strVal val="visible"/>
                                      </p:to>
                                    </p:set>
                                    <p:animEffect transition="in" filter="wipe(left)">
                                      <p:cBhvr>
                                        <p:cTn id="2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tmplLst>
          <p:tmpl>
            <p:tnLst>
              <p:par>
                <p:cTn presetID="22" presetClass="entr" presetSubtype="8"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Effect transition="in" filter="wipe(left)">
                      <p:cBhvr>
                        <p:cTn dur="500"/>
                        <p:tgtEl>
                          <p:spTgt spid="21"/>
                        </p:tgtEl>
                      </p:cBhvr>
                    </p:animEffect>
                  </p:childTnLst>
                </p:cTn>
              </p:par>
            </p:tnLst>
          </p:tmpl>
        </p:tmplLst>
      </p:bldP>
      <p:bldP spid="22" grpId="0" build="p">
        <p:tmplLst>
          <p:tmpl lvl="1">
            <p:tnLst>
              <p:par>
                <p:cTn presetID="2" presetClass="entr" presetSubtype="8"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15" grpId="0" animBg="1"/>
      <p:bldP spid="15" grpId="1" animBg="1"/>
    </p:bld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 Image &amp; 3 Bulle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0" name="図プレースホルダー 19"/>
          <p:cNvSpPr>
            <a:spLocks noGrp="1"/>
          </p:cNvSpPr>
          <p:nvPr>
            <p:ph type="pic" sz="quarter" idx="23" hasCustomPrompt="1"/>
          </p:nvPr>
        </p:nvSpPr>
        <p:spPr>
          <a:xfrm>
            <a:off x="861502" y="2540627"/>
            <a:ext cx="8747052" cy="6777938"/>
          </a:xfrm>
          <a:custGeom>
            <a:avLst/>
            <a:gdLst>
              <a:gd name="connsiteX0" fmla="*/ 674702 w 8747052"/>
              <a:gd name="connsiteY0" fmla="*/ 5481938 h 6777938"/>
              <a:gd name="connsiteX1" fmla="*/ 1322702 w 8747052"/>
              <a:gd name="connsiteY1" fmla="*/ 5481938 h 6777938"/>
              <a:gd name="connsiteX2" fmla="*/ 1322702 w 8747052"/>
              <a:gd name="connsiteY2" fmla="*/ 6129938 h 6777938"/>
              <a:gd name="connsiteX3" fmla="*/ 674702 w 8747052"/>
              <a:gd name="connsiteY3" fmla="*/ 6129938 h 6777938"/>
              <a:gd name="connsiteX4" fmla="*/ 1322702 w 8747052"/>
              <a:gd name="connsiteY4" fmla="*/ 4833938 h 6777938"/>
              <a:gd name="connsiteX5" fmla="*/ 1970702 w 8747052"/>
              <a:gd name="connsiteY5" fmla="*/ 4833938 h 6777938"/>
              <a:gd name="connsiteX6" fmla="*/ 1970702 w 8747052"/>
              <a:gd name="connsiteY6" fmla="*/ 5481938 h 6777938"/>
              <a:gd name="connsiteX7" fmla="*/ 1322702 w 8747052"/>
              <a:gd name="connsiteY7" fmla="*/ 5481938 h 6777938"/>
              <a:gd name="connsiteX8" fmla="*/ 0 w 8747052"/>
              <a:gd name="connsiteY8" fmla="*/ 4833938 h 6777938"/>
              <a:gd name="connsiteX9" fmla="*/ 648000 w 8747052"/>
              <a:gd name="connsiteY9" fmla="*/ 4833938 h 6777938"/>
              <a:gd name="connsiteX10" fmla="*/ 648000 w 8747052"/>
              <a:gd name="connsiteY10" fmla="*/ 5481938 h 6777938"/>
              <a:gd name="connsiteX11" fmla="*/ 0 w 8747052"/>
              <a:gd name="connsiteY11" fmla="*/ 5481938 h 6777938"/>
              <a:gd name="connsiteX12" fmla="*/ 7451052 w 8747052"/>
              <a:gd name="connsiteY12" fmla="*/ 1296000 h 6777938"/>
              <a:gd name="connsiteX13" fmla="*/ 8099052 w 8747052"/>
              <a:gd name="connsiteY13" fmla="*/ 1296000 h 6777938"/>
              <a:gd name="connsiteX14" fmla="*/ 8099052 w 8747052"/>
              <a:gd name="connsiteY14" fmla="*/ 1944000 h 6777938"/>
              <a:gd name="connsiteX15" fmla="*/ 7451052 w 8747052"/>
              <a:gd name="connsiteY15" fmla="*/ 1944000 h 6777938"/>
              <a:gd name="connsiteX16" fmla="*/ 6803052 w 8747052"/>
              <a:gd name="connsiteY16" fmla="*/ 648000 h 6777938"/>
              <a:gd name="connsiteX17" fmla="*/ 7451052 w 8747052"/>
              <a:gd name="connsiteY17" fmla="*/ 648000 h 6777938"/>
              <a:gd name="connsiteX18" fmla="*/ 7451052 w 8747052"/>
              <a:gd name="connsiteY18" fmla="*/ 1296000 h 6777938"/>
              <a:gd name="connsiteX19" fmla="*/ 6803052 w 8747052"/>
              <a:gd name="connsiteY19" fmla="*/ 1296000 h 6777938"/>
              <a:gd name="connsiteX20" fmla="*/ 6803052 w 8747052"/>
              <a:gd name="connsiteY20" fmla="*/ 5481938 h 6777938"/>
              <a:gd name="connsiteX21" fmla="*/ 2618703 w 8747052"/>
              <a:gd name="connsiteY21" fmla="*/ 5481938 h 6777938"/>
              <a:gd name="connsiteX22" fmla="*/ 2618703 w 8747052"/>
              <a:gd name="connsiteY22" fmla="*/ 6129938 h 6777938"/>
              <a:gd name="connsiteX23" fmla="*/ 1970703 w 8747052"/>
              <a:gd name="connsiteY23" fmla="*/ 6129938 h 6777938"/>
              <a:gd name="connsiteX24" fmla="*/ 1970703 w 8747052"/>
              <a:gd name="connsiteY24" fmla="*/ 6777938 h 6777938"/>
              <a:gd name="connsiteX25" fmla="*/ 1322703 w 8747052"/>
              <a:gd name="connsiteY25" fmla="*/ 6777938 h 6777938"/>
              <a:gd name="connsiteX26" fmla="*/ 1322703 w 8747052"/>
              <a:gd name="connsiteY26" fmla="*/ 6129938 h 6777938"/>
              <a:gd name="connsiteX27" fmla="*/ 1970703 w 8747052"/>
              <a:gd name="connsiteY27" fmla="*/ 6129938 h 6777938"/>
              <a:gd name="connsiteX28" fmla="*/ 1970703 w 8747052"/>
              <a:gd name="connsiteY28" fmla="*/ 5481938 h 6777938"/>
              <a:gd name="connsiteX29" fmla="*/ 1970703 w 8747052"/>
              <a:gd name="connsiteY29" fmla="*/ 5481938 h 6777938"/>
              <a:gd name="connsiteX30" fmla="*/ 1970703 w 8747052"/>
              <a:gd name="connsiteY30" fmla="*/ 648001 h 6777938"/>
              <a:gd name="connsiteX31" fmla="*/ 6803052 w 8747052"/>
              <a:gd name="connsiteY31" fmla="*/ 648001 h 6777938"/>
              <a:gd name="connsiteX32" fmla="*/ 8099052 w 8747052"/>
              <a:gd name="connsiteY32" fmla="*/ 648000 h 6777938"/>
              <a:gd name="connsiteX33" fmla="*/ 8747052 w 8747052"/>
              <a:gd name="connsiteY33" fmla="*/ 648000 h 6777938"/>
              <a:gd name="connsiteX34" fmla="*/ 8747052 w 8747052"/>
              <a:gd name="connsiteY34" fmla="*/ 1296000 h 6777938"/>
              <a:gd name="connsiteX35" fmla="*/ 8099052 w 8747052"/>
              <a:gd name="connsiteY35" fmla="*/ 1296000 h 6777938"/>
              <a:gd name="connsiteX36" fmla="*/ 7451052 w 8747052"/>
              <a:gd name="connsiteY36" fmla="*/ 0 h 6777938"/>
              <a:gd name="connsiteX37" fmla="*/ 8099052 w 8747052"/>
              <a:gd name="connsiteY37" fmla="*/ 0 h 6777938"/>
              <a:gd name="connsiteX38" fmla="*/ 8099052 w 8747052"/>
              <a:gd name="connsiteY38" fmla="*/ 648000 h 6777938"/>
              <a:gd name="connsiteX39" fmla="*/ 7451052 w 8747052"/>
              <a:gd name="connsiteY39" fmla="*/ 648000 h 6777938"/>
              <a:gd name="connsiteX40" fmla="*/ 6155052 w 8747052"/>
              <a:gd name="connsiteY40" fmla="*/ 0 h 6777938"/>
              <a:gd name="connsiteX41" fmla="*/ 6803052 w 8747052"/>
              <a:gd name="connsiteY41" fmla="*/ 0 h 6777938"/>
              <a:gd name="connsiteX42" fmla="*/ 6803052 w 8747052"/>
              <a:gd name="connsiteY42" fmla="*/ 648000 h 6777938"/>
              <a:gd name="connsiteX43" fmla="*/ 6155052 w 8747052"/>
              <a:gd name="connsiteY43" fmla="*/ 648000 h 677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747052" h="6777938">
                <a:moveTo>
                  <a:pt x="674702" y="5481938"/>
                </a:moveTo>
                <a:lnTo>
                  <a:pt x="1322702" y="5481938"/>
                </a:lnTo>
                <a:lnTo>
                  <a:pt x="1322702" y="6129938"/>
                </a:lnTo>
                <a:lnTo>
                  <a:pt x="674702" y="6129938"/>
                </a:lnTo>
                <a:close/>
                <a:moveTo>
                  <a:pt x="1322702" y="4833938"/>
                </a:moveTo>
                <a:lnTo>
                  <a:pt x="1970702" y="4833938"/>
                </a:lnTo>
                <a:lnTo>
                  <a:pt x="1970702" y="5481938"/>
                </a:lnTo>
                <a:lnTo>
                  <a:pt x="1322702" y="5481938"/>
                </a:lnTo>
                <a:close/>
                <a:moveTo>
                  <a:pt x="0" y="4833938"/>
                </a:moveTo>
                <a:lnTo>
                  <a:pt x="648000" y="4833938"/>
                </a:lnTo>
                <a:lnTo>
                  <a:pt x="648000" y="5481938"/>
                </a:lnTo>
                <a:lnTo>
                  <a:pt x="0" y="5481938"/>
                </a:lnTo>
                <a:close/>
                <a:moveTo>
                  <a:pt x="7451052" y="1296000"/>
                </a:moveTo>
                <a:lnTo>
                  <a:pt x="8099052" y="1296000"/>
                </a:lnTo>
                <a:lnTo>
                  <a:pt x="8099052" y="1944000"/>
                </a:lnTo>
                <a:lnTo>
                  <a:pt x="7451052" y="1944000"/>
                </a:lnTo>
                <a:close/>
                <a:moveTo>
                  <a:pt x="6803052" y="648000"/>
                </a:moveTo>
                <a:lnTo>
                  <a:pt x="7451052" y="648000"/>
                </a:lnTo>
                <a:lnTo>
                  <a:pt x="7451052" y="1296000"/>
                </a:lnTo>
                <a:lnTo>
                  <a:pt x="6803052" y="1296000"/>
                </a:lnTo>
                <a:lnTo>
                  <a:pt x="6803052" y="5481938"/>
                </a:lnTo>
                <a:lnTo>
                  <a:pt x="2618703" y="5481938"/>
                </a:lnTo>
                <a:lnTo>
                  <a:pt x="2618703" y="6129938"/>
                </a:lnTo>
                <a:lnTo>
                  <a:pt x="1970703" y="6129938"/>
                </a:lnTo>
                <a:lnTo>
                  <a:pt x="1970703" y="6777938"/>
                </a:lnTo>
                <a:lnTo>
                  <a:pt x="1322703" y="6777938"/>
                </a:lnTo>
                <a:lnTo>
                  <a:pt x="1322703" y="6129938"/>
                </a:lnTo>
                <a:lnTo>
                  <a:pt x="1970703" y="6129938"/>
                </a:lnTo>
                <a:lnTo>
                  <a:pt x="1970703" y="5481938"/>
                </a:lnTo>
                <a:lnTo>
                  <a:pt x="1970703" y="5481938"/>
                </a:lnTo>
                <a:lnTo>
                  <a:pt x="1970703" y="648001"/>
                </a:lnTo>
                <a:lnTo>
                  <a:pt x="6803052" y="648001"/>
                </a:lnTo>
                <a:close/>
                <a:moveTo>
                  <a:pt x="8099052" y="648000"/>
                </a:moveTo>
                <a:lnTo>
                  <a:pt x="8747052" y="648000"/>
                </a:lnTo>
                <a:lnTo>
                  <a:pt x="8747052" y="1296000"/>
                </a:lnTo>
                <a:lnTo>
                  <a:pt x="8099052" y="1296000"/>
                </a:lnTo>
                <a:close/>
                <a:moveTo>
                  <a:pt x="7451052" y="0"/>
                </a:moveTo>
                <a:lnTo>
                  <a:pt x="8099052" y="0"/>
                </a:lnTo>
                <a:lnTo>
                  <a:pt x="8099052" y="648000"/>
                </a:lnTo>
                <a:lnTo>
                  <a:pt x="7451052" y="648000"/>
                </a:lnTo>
                <a:close/>
                <a:moveTo>
                  <a:pt x="6155052" y="0"/>
                </a:moveTo>
                <a:lnTo>
                  <a:pt x="6803052" y="0"/>
                </a:lnTo>
                <a:lnTo>
                  <a:pt x="6803052" y="648000"/>
                </a:lnTo>
                <a:lnTo>
                  <a:pt x="6155052" y="648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9" name="円/楕円 4"/>
          <p:cNvSpPr/>
          <p:nvPr userDrawn="1"/>
        </p:nvSpPr>
        <p:spPr>
          <a:xfrm>
            <a:off x="8319890" y="5176461"/>
            <a:ext cx="437647" cy="438275"/>
          </a:xfrm>
          <a:prstGeom prst="rect">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円/楕円 4"/>
          <p:cNvSpPr/>
          <p:nvPr userDrawn="1"/>
        </p:nvSpPr>
        <p:spPr>
          <a:xfrm>
            <a:off x="8319890" y="6147528"/>
            <a:ext cx="437647" cy="438275"/>
          </a:xfrm>
          <a:prstGeom prst="rect">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4"/>
          <p:cNvSpPr/>
          <p:nvPr userDrawn="1"/>
        </p:nvSpPr>
        <p:spPr>
          <a:xfrm>
            <a:off x="8310165" y="7118595"/>
            <a:ext cx="437647" cy="438275"/>
          </a:xfrm>
          <a:prstGeom prst="rect">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プレースホルダー 12"/>
          <p:cNvSpPr>
            <a:spLocks noGrp="1"/>
          </p:cNvSpPr>
          <p:nvPr>
            <p:ph type="body" sz="quarter" idx="13" hasCustomPrompt="1"/>
          </p:nvPr>
        </p:nvSpPr>
        <p:spPr>
          <a:xfrm>
            <a:off x="8899980" y="5022083"/>
            <a:ext cx="892925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13" name="テキスト プレースホルダー 12"/>
          <p:cNvSpPr>
            <a:spLocks noGrp="1"/>
          </p:cNvSpPr>
          <p:nvPr>
            <p:ph type="body" sz="quarter" idx="24" hasCustomPrompt="1"/>
          </p:nvPr>
        </p:nvSpPr>
        <p:spPr>
          <a:xfrm>
            <a:off x="8899980" y="5993150"/>
            <a:ext cx="892925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14" name="テキスト プレースホルダー 12"/>
          <p:cNvSpPr>
            <a:spLocks noGrp="1"/>
          </p:cNvSpPr>
          <p:nvPr>
            <p:ph type="body" sz="quarter" idx="25" hasCustomPrompt="1"/>
          </p:nvPr>
        </p:nvSpPr>
        <p:spPr>
          <a:xfrm>
            <a:off x="8899979" y="6964217"/>
            <a:ext cx="892925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410379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0-#ppt_w/2"/>
                                          </p:val>
                                        </p:tav>
                                        <p:tav tm="100000">
                                          <p:val>
                                            <p:strVal val="#ppt_x"/>
                                          </p:val>
                                        </p:tav>
                                      </p:tavLst>
                                    </p:anim>
                                    <p:anim calcmode="lin" valueType="num">
                                      <p:cBhvr additive="base">
                                        <p:cTn id="8" dur="750" fill="hold"/>
                                        <p:tgtEl>
                                          <p:spTgt spid="20"/>
                                        </p:tgtEl>
                                        <p:attrNameLst>
                                          <p:attrName>ppt_y</p:attrName>
                                        </p:attrNameLst>
                                      </p:cBhvr>
                                      <p:tavLst>
                                        <p:tav tm="0">
                                          <p:val>
                                            <p:strVal val="#ppt_y"/>
                                          </p:val>
                                        </p:tav>
                                        <p:tav tm="100000">
                                          <p:val>
                                            <p:strVal val="#ppt_y"/>
                                          </p:val>
                                        </p:tav>
                                      </p:tavLst>
                                    </p:anim>
                                  </p:childTnLst>
                                </p:cTn>
                              </p:par>
                              <p:par>
                                <p:cTn id="9" presetID="14" presetClass="entr" presetSubtype="10" fill="hold" grpId="1" nodeType="with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randombar(horizontal)">
                                      <p:cBhvr>
                                        <p:cTn id="11" dur="1000"/>
                                        <p:tgtEl>
                                          <p:spTgt spid="20"/>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1+#ppt_w/2"/>
                                          </p:val>
                                        </p:tav>
                                        <p:tav tm="100000">
                                          <p:val>
                                            <p:strVal val="#ppt_x"/>
                                          </p:val>
                                        </p:tav>
                                      </p:tavLst>
                                    </p:anim>
                                    <p:anim calcmode="lin" valueType="num">
                                      <p:cBhvr additive="base">
                                        <p:cTn id="16" dur="500" fill="hold"/>
                                        <p:tgtEl>
                                          <p:spTgt spid="9"/>
                                        </p:tgtEl>
                                        <p:attrNameLst>
                                          <p:attrName>ppt_y</p:attrName>
                                        </p:attrNameLst>
                                      </p:cBhvr>
                                      <p:tavLst>
                                        <p:tav tm="0">
                                          <p:val>
                                            <p:strVal val="#ppt_y"/>
                                          </p:val>
                                        </p:tav>
                                        <p:tav tm="100000">
                                          <p:val>
                                            <p:strVal val="#ppt_y"/>
                                          </p:val>
                                        </p:tav>
                                      </p:tavLst>
                                    </p:anim>
                                  </p:childTnLst>
                                </p:cTn>
                              </p:par>
                              <p:par>
                                <p:cTn id="17" presetID="22" presetClass="entr" presetSubtype="2" fill="hold" grpId="0" nodeType="withEffect">
                                  <p:stCondLst>
                                    <p:cond delay="10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right)">
                                      <p:cBhvr>
                                        <p:cTn id="19" dur="500"/>
                                        <p:tgtEl>
                                          <p:spTgt spid="12">
                                            <p:txEl>
                                              <p:pRg st="0" end="0"/>
                                            </p:txEl>
                                          </p:spTgt>
                                        </p:tgtEl>
                                      </p:cBhvr>
                                    </p:animEffect>
                                  </p:childTnLst>
                                </p:cTn>
                              </p:par>
                            </p:childTnLst>
                          </p:cTn>
                        </p:par>
                        <p:par>
                          <p:cTn id="20" fill="hold">
                            <p:stCondLst>
                              <p:cond delay="1600"/>
                            </p:stCondLst>
                            <p:childTnLst>
                              <p:par>
                                <p:cTn id="21" presetID="2" presetClass="entr" presetSubtype="2" decel="10000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1+#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par>
                                <p:cTn id="25" presetID="22" presetClass="entr" presetSubtype="2" fill="hold" grpId="0" nodeType="withEffect">
                                  <p:stCondLst>
                                    <p:cond delay="100"/>
                                  </p:stCondLst>
                                  <p:childTnLst>
                                    <p:set>
                                      <p:cBhvr>
                                        <p:cTn id="26" dur="1" fill="hold">
                                          <p:stCondLst>
                                            <p:cond delay="0"/>
                                          </p:stCondLst>
                                        </p:cTn>
                                        <p:tgtEl>
                                          <p:spTgt spid="13">
                                            <p:txEl>
                                              <p:pRg st="0" end="0"/>
                                            </p:txEl>
                                          </p:spTgt>
                                        </p:tgtEl>
                                        <p:attrNameLst>
                                          <p:attrName>style.visibility</p:attrName>
                                        </p:attrNameLst>
                                      </p:cBhvr>
                                      <p:to>
                                        <p:strVal val="visible"/>
                                      </p:to>
                                    </p:set>
                                    <p:animEffect transition="in" filter="wipe(right)">
                                      <p:cBhvr>
                                        <p:cTn id="27" dur="500"/>
                                        <p:tgtEl>
                                          <p:spTgt spid="13">
                                            <p:txEl>
                                              <p:pRg st="0" end="0"/>
                                            </p:txEl>
                                          </p:spTgt>
                                        </p:tgtEl>
                                      </p:cBhvr>
                                    </p:animEffect>
                                  </p:childTnLst>
                                </p:cTn>
                              </p:par>
                            </p:childTnLst>
                          </p:cTn>
                        </p:par>
                        <p:par>
                          <p:cTn id="28" fill="hold">
                            <p:stCondLst>
                              <p:cond delay="2200"/>
                            </p:stCondLst>
                            <p:childTnLst>
                              <p:par>
                                <p:cTn id="29" presetID="2" presetClass="entr" presetSubtype="2" decel="100000"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1+#ppt_w/2"/>
                                          </p:val>
                                        </p:tav>
                                        <p:tav tm="100000">
                                          <p:val>
                                            <p:strVal val="#ppt_x"/>
                                          </p:val>
                                        </p:tav>
                                      </p:tavLst>
                                    </p:anim>
                                    <p:anim calcmode="lin" valueType="num">
                                      <p:cBhvr additive="base">
                                        <p:cTn id="32" dur="500" fill="hold"/>
                                        <p:tgtEl>
                                          <p:spTgt spid="11"/>
                                        </p:tgtEl>
                                        <p:attrNameLst>
                                          <p:attrName>ppt_y</p:attrName>
                                        </p:attrNameLst>
                                      </p:cBhvr>
                                      <p:tavLst>
                                        <p:tav tm="0">
                                          <p:val>
                                            <p:strVal val="#ppt_y"/>
                                          </p:val>
                                        </p:tav>
                                        <p:tav tm="100000">
                                          <p:val>
                                            <p:strVal val="#ppt_y"/>
                                          </p:val>
                                        </p:tav>
                                      </p:tavLst>
                                    </p:anim>
                                  </p:childTnLst>
                                </p:cTn>
                              </p:par>
                              <p:par>
                                <p:cTn id="33" presetID="22" presetClass="entr" presetSubtype="2" fill="hold" grpId="0" nodeType="withEffect">
                                  <p:stCondLst>
                                    <p:cond delay="100"/>
                                  </p:stCondLst>
                                  <p:childTnLst>
                                    <p:set>
                                      <p:cBhvr>
                                        <p:cTn id="34" dur="1" fill="hold">
                                          <p:stCondLst>
                                            <p:cond delay="0"/>
                                          </p:stCondLst>
                                        </p:cTn>
                                        <p:tgtEl>
                                          <p:spTgt spid="14">
                                            <p:txEl>
                                              <p:pRg st="0" end="0"/>
                                            </p:txEl>
                                          </p:spTgt>
                                        </p:tgtEl>
                                        <p:attrNameLst>
                                          <p:attrName>style.visibility</p:attrName>
                                        </p:attrNameLst>
                                      </p:cBhvr>
                                      <p:to>
                                        <p:strVal val="visible"/>
                                      </p:to>
                                    </p:set>
                                    <p:animEffect transition="in" filter="wipe(right)">
                                      <p:cBhvr>
                                        <p:cTn id="35"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9" grpId="0" animBg="1"/>
      <p:bldP spid="10" grpId="0" animBg="1"/>
      <p:bldP spid="11" grpId="0" animBg="1"/>
      <p:bldP spid="12" grpId="0" build="p">
        <p:tmplLst>
          <p:tmpl lvl="1">
            <p:tnLst>
              <p:par>
                <p:cTn presetID="22" presetClass="entr" presetSubtype="2" fill="hold" nodeType="withEffect">
                  <p:stCondLst>
                    <p:cond delay="100"/>
                  </p:stCondLst>
                  <p:childTnLst>
                    <p:set>
                      <p:cBhvr>
                        <p:cTn dur="1" fill="hold">
                          <p:stCondLst>
                            <p:cond delay="0"/>
                          </p:stCondLst>
                        </p:cTn>
                        <p:tgtEl>
                          <p:spTgt spid="12"/>
                        </p:tgtEl>
                        <p:attrNameLst>
                          <p:attrName>style.visibility</p:attrName>
                        </p:attrNameLst>
                      </p:cBhvr>
                      <p:to>
                        <p:strVal val="visible"/>
                      </p:to>
                    </p:set>
                    <p:animEffect transition="in" filter="wipe(right)">
                      <p:cBhvr>
                        <p:cTn dur="500"/>
                        <p:tgtEl>
                          <p:spTgt spid="12"/>
                        </p:tgtEl>
                      </p:cBhvr>
                    </p:animEffect>
                  </p:childTnLst>
                </p:cTn>
              </p:par>
            </p:tnLst>
          </p:tmpl>
        </p:tmplLst>
      </p:bldP>
      <p:bldP spid="13" grpId="0" build="p">
        <p:tmplLst>
          <p:tmpl lvl="1">
            <p:tnLst>
              <p:par>
                <p:cTn presetID="22" presetClass="entr" presetSubtype="2" fill="hold" nodeType="withEffect">
                  <p:stCondLst>
                    <p:cond delay="100"/>
                  </p:stCondLst>
                  <p:childTnLst>
                    <p:set>
                      <p:cBhvr>
                        <p:cTn dur="1" fill="hold">
                          <p:stCondLst>
                            <p:cond delay="0"/>
                          </p:stCondLst>
                        </p:cTn>
                        <p:tgtEl>
                          <p:spTgt spid="13"/>
                        </p:tgtEl>
                        <p:attrNameLst>
                          <p:attrName>style.visibility</p:attrName>
                        </p:attrNameLst>
                      </p:cBhvr>
                      <p:to>
                        <p:strVal val="visible"/>
                      </p:to>
                    </p:set>
                    <p:animEffect transition="in" filter="wipe(right)">
                      <p:cBhvr>
                        <p:cTn dur="500"/>
                        <p:tgtEl>
                          <p:spTgt spid="13"/>
                        </p:tgtEl>
                      </p:cBhvr>
                    </p:animEffect>
                  </p:childTnLst>
                </p:cTn>
              </p:par>
            </p:tnLst>
          </p:tmpl>
        </p:tmplLst>
      </p:bldP>
      <p:bldP spid="14" grpId="0" build="p">
        <p:tmplLst>
          <p:tmpl lvl="1">
            <p:tnLst>
              <p:par>
                <p:cTn presetID="22" presetClass="entr" presetSubtype="2" fill="hold" nodeType="withEffect">
                  <p:stCondLst>
                    <p:cond delay="10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Profil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5" name="図プレースホルダー 64"/>
          <p:cNvSpPr>
            <a:spLocks noGrp="1"/>
          </p:cNvSpPr>
          <p:nvPr>
            <p:ph type="pic" sz="quarter" idx="43" hasCustomPrompt="1"/>
          </p:nvPr>
        </p:nvSpPr>
        <p:spPr>
          <a:xfrm>
            <a:off x="1169858" y="2450473"/>
            <a:ext cx="3378565" cy="3377012"/>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a:defRPr sz="1800" baseline="0"/>
            </a:lvl1pPr>
          </a:lstStyle>
          <a:p>
            <a:r>
              <a:rPr kumimoji="1" lang="en-US" altLang="ja-JP" dirty="0"/>
              <a:t>Insert an image</a:t>
            </a:r>
            <a:endParaRPr kumimoji="1" lang="ja-JP" altLang="en-US" dirty="0"/>
          </a:p>
        </p:txBody>
      </p:sp>
      <p:sp>
        <p:nvSpPr>
          <p:cNvPr id="18" name="円/楕円 4"/>
          <p:cNvSpPr/>
          <p:nvPr userDrawn="1"/>
        </p:nvSpPr>
        <p:spPr>
          <a:xfrm>
            <a:off x="1135084" y="6304855"/>
            <a:ext cx="717550" cy="718579"/>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図プレースホルダー 25"/>
          <p:cNvSpPr>
            <a:spLocks noGrp="1"/>
          </p:cNvSpPr>
          <p:nvPr>
            <p:ph type="pic" sz="quarter" idx="44" hasCustomPrompt="1"/>
          </p:nvPr>
        </p:nvSpPr>
        <p:spPr>
          <a:xfrm>
            <a:off x="1227008" y="6397293"/>
            <a:ext cx="533702" cy="533702"/>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3" name="テキスト プレースホルダー 12"/>
          <p:cNvSpPr>
            <a:spLocks noGrp="1"/>
          </p:cNvSpPr>
          <p:nvPr>
            <p:ph type="body" sz="quarter" idx="12" hasCustomPrompt="1"/>
          </p:nvPr>
        </p:nvSpPr>
        <p:spPr>
          <a:xfrm>
            <a:off x="1944558" y="6368154"/>
            <a:ext cx="2603865" cy="562841"/>
          </a:xfrm>
        </p:spPr>
        <p:txBody>
          <a:bodyPr anchor="ctr">
            <a:normAutofit/>
          </a:bodyPr>
          <a:lstStyle>
            <a:lvl1pPr>
              <a:defRPr sz="1600" baseline="0"/>
            </a:lvl1pPr>
          </a:lstStyle>
          <a:p>
            <a:pPr lvl="0"/>
            <a:r>
              <a:rPr kumimoji="1" lang="en-US" altLang="ja-JP" dirty="0"/>
              <a:t>Text goes here</a:t>
            </a:r>
            <a:endParaRPr kumimoji="1" lang="ja-JP" altLang="en-US" dirty="0"/>
          </a:p>
        </p:txBody>
      </p:sp>
      <p:sp>
        <p:nvSpPr>
          <p:cNvPr id="27" name="円/楕円 4"/>
          <p:cNvSpPr/>
          <p:nvPr userDrawn="1"/>
        </p:nvSpPr>
        <p:spPr>
          <a:xfrm>
            <a:off x="1135084" y="7212845"/>
            <a:ext cx="717550" cy="718579"/>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図プレースホルダー 25"/>
          <p:cNvSpPr>
            <a:spLocks noGrp="1"/>
          </p:cNvSpPr>
          <p:nvPr>
            <p:ph type="pic" sz="quarter" idx="45" hasCustomPrompt="1"/>
          </p:nvPr>
        </p:nvSpPr>
        <p:spPr>
          <a:xfrm>
            <a:off x="1227008" y="7305283"/>
            <a:ext cx="533702" cy="533702"/>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9" name="テキスト プレースホルダー 12"/>
          <p:cNvSpPr>
            <a:spLocks noGrp="1"/>
          </p:cNvSpPr>
          <p:nvPr>
            <p:ph type="body" sz="quarter" idx="46" hasCustomPrompt="1"/>
          </p:nvPr>
        </p:nvSpPr>
        <p:spPr>
          <a:xfrm>
            <a:off x="1944558" y="7276144"/>
            <a:ext cx="2603865" cy="562841"/>
          </a:xfrm>
        </p:spPr>
        <p:txBody>
          <a:bodyPr anchor="ctr">
            <a:normAutofit/>
          </a:bodyPr>
          <a:lstStyle>
            <a:lvl1pPr>
              <a:defRPr sz="1600" baseline="0"/>
            </a:lvl1pPr>
          </a:lstStyle>
          <a:p>
            <a:pPr lvl="0"/>
            <a:r>
              <a:rPr kumimoji="1" lang="en-US" altLang="ja-JP" dirty="0"/>
              <a:t>Text goes here</a:t>
            </a:r>
            <a:endParaRPr kumimoji="1" lang="ja-JP" altLang="en-US" dirty="0"/>
          </a:p>
        </p:txBody>
      </p:sp>
      <p:sp>
        <p:nvSpPr>
          <p:cNvPr id="30" name="円/楕円 4"/>
          <p:cNvSpPr/>
          <p:nvPr userDrawn="1"/>
        </p:nvSpPr>
        <p:spPr>
          <a:xfrm>
            <a:off x="1135084" y="8149976"/>
            <a:ext cx="717550" cy="718579"/>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図プレースホルダー 25"/>
          <p:cNvSpPr>
            <a:spLocks noGrp="1"/>
          </p:cNvSpPr>
          <p:nvPr>
            <p:ph type="pic" sz="quarter" idx="47" hasCustomPrompt="1"/>
          </p:nvPr>
        </p:nvSpPr>
        <p:spPr>
          <a:xfrm>
            <a:off x="1227008" y="8242414"/>
            <a:ext cx="533702" cy="533702"/>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48" hasCustomPrompt="1"/>
          </p:nvPr>
        </p:nvSpPr>
        <p:spPr>
          <a:xfrm>
            <a:off x="1944558" y="8213275"/>
            <a:ext cx="2603865" cy="562841"/>
          </a:xfrm>
        </p:spPr>
        <p:txBody>
          <a:bodyPr anchor="ctr">
            <a:normAutofit/>
          </a:bodyPr>
          <a:lstStyle>
            <a:lvl1pPr>
              <a:defRPr sz="16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49" hasCustomPrompt="1"/>
          </p:nvPr>
        </p:nvSpPr>
        <p:spPr>
          <a:xfrm>
            <a:off x="4924210" y="3647411"/>
            <a:ext cx="5781889" cy="1889006"/>
          </a:xfrm>
        </p:spPr>
        <p:txBody>
          <a:bodyPr>
            <a:normAutofit/>
          </a:bodyPr>
          <a:lstStyle>
            <a:lvl1pPr>
              <a:defRPr sz="1800" baseline="0"/>
            </a:lvl1pPr>
          </a:lstStyle>
          <a:p>
            <a:pPr lvl="0"/>
            <a:r>
              <a:rPr kumimoji="1" lang="en-US" altLang="ja-JP" dirty="0"/>
              <a:t>Text goes here</a:t>
            </a:r>
            <a:endParaRPr kumimoji="1" lang="ja-JP" altLang="en-US" dirty="0"/>
          </a:p>
        </p:txBody>
      </p:sp>
      <p:sp>
        <p:nvSpPr>
          <p:cNvPr id="34" name="テキスト プレースホルダー 12"/>
          <p:cNvSpPr>
            <a:spLocks noGrp="1"/>
          </p:cNvSpPr>
          <p:nvPr>
            <p:ph type="body" sz="quarter" idx="13" hasCustomPrompt="1"/>
          </p:nvPr>
        </p:nvSpPr>
        <p:spPr>
          <a:xfrm>
            <a:off x="4924210" y="2267231"/>
            <a:ext cx="5781889"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userDrawn="1"/>
        </p:nvSpPr>
        <p:spPr>
          <a:xfrm>
            <a:off x="5035163" y="3465523"/>
            <a:ext cx="120942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テキスト プレースホルダー 12"/>
          <p:cNvSpPr>
            <a:spLocks noGrp="1"/>
          </p:cNvSpPr>
          <p:nvPr>
            <p:ph type="body" sz="quarter" idx="50" hasCustomPrompt="1"/>
          </p:nvPr>
        </p:nvSpPr>
        <p:spPr>
          <a:xfrm>
            <a:off x="4924210" y="2838434"/>
            <a:ext cx="5781889" cy="610489"/>
          </a:xfrm>
        </p:spPr>
        <p:txBody>
          <a:bodyPr anchor="ctr">
            <a:noAutofit/>
          </a:bodyPr>
          <a:lstStyle>
            <a:lvl1pPr>
              <a:lnSpc>
                <a:spcPct val="100000"/>
              </a:lnSpc>
              <a:spcBef>
                <a:spcPts val="0"/>
              </a:spcBef>
              <a:defRPr sz="2400" baseline="0">
                <a:solidFill>
                  <a:schemeClr val="accent1"/>
                </a:solidFill>
                <a:latin typeface="Ubuntu Medium" panose="020B0604030602030204" pitchFamily="34" charset="0"/>
              </a:defRPr>
            </a:lvl1pPr>
          </a:lstStyle>
          <a:p>
            <a:pPr lvl="0"/>
            <a:r>
              <a:rPr kumimoji="1" lang="en-US" altLang="ja-JP" dirty="0"/>
              <a:t>Heading Goes Here</a:t>
            </a:r>
            <a:endParaRPr kumimoji="1" lang="ja-JP" altLang="en-US" dirty="0"/>
          </a:p>
        </p:txBody>
      </p:sp>
      <p:cxnSp>
        <p:nvCxnSpPr>
          <p:cNvPr id="37" name="直線コネクタ 36"/>
          <p:cNvCxnSpPr/>
          <p:nvPr userDrawn="1"/>
        </p:nvCxnSpPr>
        <p:spPr>
          <a:xfrm>
            <a:off x="11239577" y="2616868"/>
            <a:ext cx="1" cy="770495"/>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a:stCxn id="39" idx="4"/>
            <a:endCxn id="44" idx="0"/>
          </p:cNvCxnSpPr>
          <p:nvPr userDrawn="1"/>
        </p:nvCxnSpPr>
        <p:spPr>
          <a:xfrm>
            <a:off x="11239578" y="3772760"/>
            <a:ext cx="0" cy="1090826"/>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a:stCxn id="44" idx="4"/>
            <a:endCxn id="46" idx="0"/>
          </p:cNvCxnSpPr>
          <p:nvPr userDrawn="1"/>
        </p:nvCxnSpPr>
        <p:spPr>
          <a:xfrm>
            <a:off x="11239578" y="5248983"/>
            <a:ext cx="0" cy="1090826"/>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a:stCxn id="46" idx="4"/>
          </p:cNvCxnSpPr>
          <p:nvPr userDrawn="1"/>
        </p:nvCxnSpPr>
        <p:spPr>
          <a:xfrm flipH="1">
            <a:off x="11239577" y="6725206"/>
            <a:ext cx="1" cy="1090825"/>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38" name="涙形 37"/>
          <p:cNvSpPr/>
          <p:nvPr userDrawn="1"/>
        </p:nvSpPr>
        <p:spPr>
          <a:xfrm rot="8100000">
            <a:off x="11030988" y="2353630"/>
            <a:ext cx="417178" cy="417178"/>
          </a:xfrm>
          <a:prstGeom prst="teardrop">
            <a:avLst/>
          </a:prstGeom>
          <a:solidFill>
            <a:schemeClr val="tx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楕円 38"/>
          <p:cNvSpPr/>
          <p:nvPr userDrawn="1"/>
        </p:nvSpPr>
        <p:spPr>
          <a:xfrm>
            <a:off x="11046879" y="3387363"/>
            <a:ext cx="385397" cy="385397"/>
          </a:xfrm>
          <a:prstGeom prst="ellipse">
            <a:avLst/>
          </a:prstGeom>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楕円 43"/>
          <p:cNvSpPr/>
          <p:nvPr userDrawn="1"/>
        </p:nvSpPr>
        <p:spPr>
          <a:xfrm>
            <a:off x="11046879" y="4863586"/>
            <a:ext cx="385397" cy="385397"/>
          </a:xfrm>
          <a:prstGeom prst="ellipse">
            <a:avLst/>
          </a:prstGeom>
          <a:solidFill>
            <a:schemeClr val="accent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楕円 45"/>
          <p:cNvSpPr/>
          <p:nvPr userDrawn="1"/>
        </p:nvSpPr>
        <p:spPr>
          <a:xfrm>
            <a:off x="11046879" y="6339809"/>
            <a:ext cx="385397" cy="385397"/>
          </a:xfrm>
          <a:prstGeom prst="ellipse">
            <a:avLst/>
          </a:prstGeom>
          <a:solidFill>
            <a:schemeClr val="accent3"/>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楕円 47"/>
          <p:cNvSpPr/>
          <p:nvPr userDrawn="1"/>
        </p:nvSpPr>
        <p:spPr>
          <a:xfrm>
            <a:off x="11046879" y="7816031"/>
            <a:ext cx="385397" cy="385397"/>
          </a:xfrm>
          <a:prstGeom prst="ellipse">
            <a:avLst/>
          </a:prstGeom>
          <a:solidFill>
            <a:schemeClr val="accent5"/>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テキスト プレースホルダー 12"/>
          <p:cNvSpPr>
            <a:spLocks noGrp="1"/>
          </p:cNvSpPr>
          <p:nvPr>
            <p:ph type="body" sz="quarter" idx="51" hasCustomPrompt="1"/>
          </p:nvPr>
        </p:nvSpPr>
        <p:spPr>
          <a:xfrm>
            <a:off x="11534568" y="2318517"/>
            <a:ext cx="5634586"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4" name="テキスト プレースホルダー 12"/>
          <p:cNvSpPr>
            <a:spLocks noGrp="1"/>
          </p:cNvSpPr>
          <p:nvPr>
            <p:ph type="body" sz="quarter" idx="52" hasCustomPrompt="1"/>
          </p:nvPr>
        </p:nvSpPr>
        <p:spPr>
          <a:xfrm>
            <a:off x="11534567" y="3336429"/>
            <a:ext cx="5634586"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6" name="テキスト プレースホルダー 12"/>
          <p:cNvSpPr>
            <a:spLocks noGrp="1"/>
          </p:cNvSpPr>
          <p:nvPr>
            <p:ph type="body" sz="quarter" idx="53" hasCustomPrompt="1"/>
          </p:nvPr>
        </p:nvSpPr>
        <p:spPr>
          <a:xfrm>
            <a:off x="11534568" y="3823693"/>
            <a:ext cx="5634586" cy="874265"/>
          </a:xfrm>
        </p:spPr>
        <p:txBody>
          <a:bodyPr>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
        <p:nvSpPr>
          <p:cNvPr id="60" name="テキスト プレースホルダー 12"/>
          <p:cNvSpPr>
            <a:spLocks noGrp="1"/>
          </p:cNvSpPr>
          <p:nvPr>
            <p:ph type="body" sz="quarter" idx="54" hasCustomPrompt="1"/>
          </p:nvPr>
        </p:nvSpPr>
        <p:spPr>
          <a:xfrm>
            <a:off x="11534567" y="4793549"/>
            <a:ext cx="5634586"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1" name="テキスト プレースホルダー 12"/>
          <p:cNvSpPr>
            <a:spLocks noGrp="1"/>
          </p:cNvSpPr>
          <p:nvPr>
            <p:ph type="body" sz="quarter" idx="55" hasCustomPrompt="1"/>
          </p:nvPr>
        </p:nvSpPr>
        <p:spPr>
          <a:xfrm>
            <a:off x="11534568" y="5280813"/>
            <a:ext cx="5634586" cy="874265"/>
          </a:xfrm>
        </p:spPr>
        <p:txBody>
          <a:bodyPr>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56" hasCustomPrompt="1"/>
          </p:nvPr>
        </p:nvSpPr>
        <p:spPr>
          <a:xfrm>
            <a:off x="11534566" y="6250669"/>
            <a:ext cx="5634586"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3" name="テキスト プレースホルダー 12"/>
          <p:cNvSpPr>
            <a:spLocks noGrp="1"/>
          </p:cNvSpPr>
          <p:nvPr>
            <p:ph type="body" sz="quarter" idx="57" hasCustomPrompt="1"/>
          </p:nvPr>
        </p:nvSpPr>
        <p:spPr>
          <a:xfrm>
            <a:off x="11534567" y="6737933"/>
            <a:ext cx="5634586" cy="874265"/>
          </a:xfrm>
        </p:spPr>
        <p:txBody>
          <a:bodyPr>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
        <p:nvSpPr>
          <p:cNvPr id="64" name="テキスト プレースホルダー 12"/>
          <p:cNvSpPr>
            <a:spLocks noGrp="1"/>
          </p:cNvSpPr>
          <p:nvPr>
            <p:ph type="body" sz="quarter" idx="58" hasCustomPrompt="1"/>
          </p:nvPr>
        </p:nvSpPr>
        <p:spPr>
          <a:xfrm>
            <a:off x="11534565" y="7714164"/>
            <a:ext cx="5634586"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5" name="テキスト プレースホルダー 12"/>
          <p:cNvSpPr>
            <a:spLocks noGrp="1"/>
          </p:cNvSpPr>
          <p:nvPr>
            <p:ph type="body" sz="quarter" idx="59" hasCustomPrompt="1"/>
          </p:nvPr>
        </p:nvSpPr>
        <p:spPr>
          <a:xfrm>
            <a:off x="11534566" y="8201428"/>
            <a:ext cx="5634586" cy="874265"/>
          </a:xfrm>
        </p:spPr>
        <p:txBody>
          <a:bodyPr>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
        <p:nvSpPr>
          <p:cNvPr id="66" name="テキスト プレースホルダー 12"/>
          <p:cNvSpPr>
            <a:spLocks noGrp="1"/>
          </p:cNvSpPr>
          <p:nvPr>
            <p:ph type="body" sz="quarter" idx="60" hasCustomPrompt="1"/>
          </p:nvPr>
        </p:nvSpPr>
        <p:spPr>
          <a:xfrm>
            <a:off x="4924210" y="5718579"/>
            <a:ext cx="5777098"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7" name="テキスト プレースホルダー 12"/>
          <p:cNvSpPr>
            <a:spLocks noGrp="1"/>
          </p:cNvSpPr>
          <p:nvPr>
            <p:ph type="body" sz="quarter" idx="61" hasCustomPrompt="1"/>
          </p:nvPr>
        </p:nvSpPr>
        <p:spPr>
          <a:xfrm>
            <a:off x="4924210" y="6205843"/>
            <a:ext cx="5777098" cy="1143436"/>
          </a:xfrm>
        </p:spPr>
        <p:txBody>
          <a:bodyPr numCol="2">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
        <p:nvSpPr>
          <p:cNvPr id="68" name="テキスト プレースホルダー 12"/>
          <p:cNvSpPr>
            <a:spLocks noGrp="1"/>
          </p:cNvSpPr>
          <p:nvPr>
            <p:ph type="body" sz="quarter" idx="62" hasCustomPrompt="1"/>
          </p:nvPr>
        </p:nvSpPr>
        <p:spPr>
          <a:xfrm>
            <a:off x="4924210" y="7475020"/>
            <a:ext cx="5777098"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9" name="テキスト プレースホルダー 12"/>
          <p:cNvSpPr>
            <a:spLocks noGrp="1"/>
          </p:cNvSpPr>
          <p:nvPr>
            <p:ph type="body" sz="quarter" idx="63" hasCustomPrompt="1"/>
          </p:nvPr>
        </p:nvSpPr>
        <p:spPr>
          <a:xfrm>
            <a:off x="4924210" y="7962284"/>
            <a:ext cx="5777098" cy="1150651"/>
          </a:xfrm>
        </p:spPr>
        <p:txBody>
          <a:bodyPr numCol="2">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608043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childTnLst>
                          </p:cTn>
                        </p:par>
                        <p:par>
                          <p:cTn id="8" fill="hold">
                            <p:stCondLst>
                              <p:cond delay="500"/>
                            </p:stCondLst>
                            <p:childTnLst>
                              <p:par>
                                <p:cTn id="9" presetID="49" presetClass="entr" presetSubtype="0" decel="10000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500" fill="hold"/>
                                        <p:tgtEl>
                                          <p:spTgt spid="18"/>
                                        </p:tgtEl>
                                        <p:attrNameLst>
                                          <p:attrName>ppt_w</p:attrName>
                                        </p:attrNameLst>
                                      </p:cBhvr>
                                      <p:tavLst>
                                        <p:tav tm="0">
                                          <p:val>
                                            <p:fltVal val="0"/>
                                          </p:val>
                                        </p:tav>
                                        <p:tav tm="100000">
                                          <p:val>
                                            <p:strVal val="#ppt_w"/>
                                          </p:val>
                                        </p:tav>
                                      </p:tavLst>
                                    </p:anim>
                                    <p:anim calcmode="lin" valueType="num">
                                      <p:cBhvr>
                                        <p:cTn id="12" dur="500" fill="hold"/>
                                        <p:tgtEl>
                                          <p:spTgt spid="18"/>
                                        </p:tgtEl>
                                        <p:attrNameLst>
                                          <p:attrName>ppt_h</p:attrName>
                                        </p:attrNameLst>
                                      </p:cBhvr>
                                      <p:tavLst>
                                        <p:tav tm="0">
                                          <p:val>
                                            <p:fltVal val="0"/>
                                          </p:val>
                                        </p:tav>
                                        <p:tav tm="100000">
                                          <p:val>
                                            <p:strVal val="#ppt_h"/>
                                          </p:val>
                                        </p:tav>
                                      </p:tavLst>
                                    </p:anim>
                                    <p:anim calcmode="lin" valueType="num">
                                      <p:cBhvr>
                                        <p:cTn id="13" dur="500" fill="hold"/>
                                        <p:tgtEl>
                                          <p:spTgt spid="18"/>
                                        </p:tgtEl>
                                        <p:attrNameLst>
                                          <p:attrName>style.rotation</p:attrName>
                                        </p:attrNameLst>
                                      </p:cBhvr>
                                      <p:tavLst>
                                        <p:tav tm="0">
                                          <p:val>
                                            <p:fltVal val="360"/>
                                          </p:val>
                                        </p:tav>
                                        <p:tav tm="100000">
                                          <p:val>
                                            <p:fltVal val="0"/>
                                          </p:val>
                                        </p:tav>
                                      </p:tavLst>
                                    </p:anim>
                                    <p:animEffect transition="in" filter="fade">
                                      <p:cBhvr>
                                        <p:cTn id="14" dur="500"/>
                                        <p:tgtEl>
                                          <p:spTgt spid="18"/>
                                        </p:tgtEl>
                                      </p:cBhvr>
                                    </p:animEffect>
                                  </p:childTnLst>
                                </p:cTn>
                              </p:par>
                              <p:par>
                                <p:cTn id="15" presetID="49" presetClass="entr" presetSubtype="0" decel="10000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 calcmode="lin" valueType="num">
                                      <p:cBhvr>
                                        <p:cTn id="19" dur="500" fill="hold"/>
                                        <p:tgtEl>
                                          <p:spTgt spid="19"/>
                                        </p:tgtEl>
                                        <p:attrNameLst>
                                          <p:attrName>style.rotation</p:attrName>
                                        </p:attrNameLst>
                                      </p:cBhvr>
                                      <p:tavLst>
                                        <p:tav tm="0">
                                          <p:val>
                                            <p:fltVal val="360"/>
                                          </p:val>
                                        </p:tav>
                                        <p:tav tm="100000">
                                          <p:val>
                                            <p:fltVal val="0"/>
                                          </p:val>
                                        </p:tav>
                                      </p:tavLst>
                                    </p:anim>
                                    <p:animEffect transition="in" filter="fade">
                                      <p:cBhvr>
                                        <p:cTn id="20" dur="500"/>
                                        <p:tgtEl>
                                          <p:spTgt spid="19"/>
                                        </p:tgtEl>
                                      </p:cBhvr>
                                    </p:animEffec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par>
                          <p:cTn id="25" fill="hold">
                            <p:stCondLst>
                              <p:cond delay="1500"/>
                            </p:stCondLst>
                            <p:childTnLst>
                              <p:par>
                                <p:cTn id="26" presetID="49" presetClass="entr" presetSubtype="0" decel="100000"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 calcmode="lin" valueType="num">
                                      <p:cBhvr>
                                        <p:cTn id="30" dur="500" fill="hold"/>
                                        <p:tgtEl>
                                          <p:spTgt spid="27"/>
                                        </p:tgtEl>
                                        <p:attrNameLst>
                                          <p:attrName>style.rotation</p:attrName>
                                        </p:attrNameLst>
                                      </p:cBhvr>
                                      <p:tavLst>
                                        <p:tav tm="0">
                                          <p:val>
                                            <p:fltVal val="360"/>
                                          </p:val>
                                        </p:tav>
                                        <p:tav tm="100000">
                                          <p:val>
                                            <p:fltVal val="0"/>
                                          </p:val>
                                        </p:tav>
                                      </p:tavLst>
                                    </p:anim>
                                    <p:animEffect transition="in" filter="fade">
                                      <p:cBhvr>
                                        <p:cTn id="31" dur="500"/>
                                        <p:tgtEl>
                                          <p:spTgt spid="27"/>
                                        </p:tgtEl>
                                      </p:cBhvr>
                                    </p:animEffect>
                                  </p:childTnLst>
                                </p:cTn>
                              </p:par>
                              <p:par>
                                <p:cTn id="32" presetID="49" presetClass="entr" presetSubtype="0" decel="100000"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 calcmode="lin" valueType="num">
                                      <p:cBhvr>
                                        <p:cTn id="36" dur="500" fill="hold"/>
                                        <p:tgtEl>
                                          <p:spTgt spid="28"/>
                                        </p:tgtEl>
                                        <p:attrNameLst>
                                          <p:attrName>style.rotation</p:attrName>
                                        </p:attrNameLst>
                                      </p:cBhvr>
                                      <p:tavLst>
                                        <p:tav tm="0">
                                          <p:val>
                                            <p:fltVal val="360"/>
                                          </p:val>
                                        </p:tav>
                                        <p:tav tm="100000">
                                          <p:val>
                                            <p:fltVal val="0"/>
                                          </p:val>
                                        </p:tav>
                                      </p:tavLst>
                                    </p:anim>
                                    <p:animEffect transition="in" filter="fade">
                                      <p:cBhvr>
                                        <p:cTn id="37" dur="500"/>
                                        <p:tgtEl>
                                          <p:spTgt spid="28"/>
                                        </p:tgtEl>
                                      </p:cBhvr>
                                    </p:animEffect>
                                  </p:childTnLst>
                                </p:cTn>
                              </p:par>
                            </p:childTnLst>
                          </p:cTn>
                        </p:par>
                        <p:par>
                          <p:cTn id="38" fill="hold">
                            <p:stCondLst>
                              <p:cond delay="2000"/>
                            </p:stCondLst>
                            <p:childTnLst>
                              <p:par>
                                <p:cTn id="39" presetID="22" presetClass="entr" presetSubtype="8" fill="hold" grpId="0"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2500"/>
                            </p:stCondLst>
                            <p:childTnLst>
                              <p:par>
                                <p:cTn id="43" presetID="49" presetClass="entr" presetSubtype="0" decel="100000"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 calcmode="lin" valueType="num">
                                      <p:cBhvr>
                                        <p:cTn id="45" dur="500" fill="hold"/>
                                        <p:tgtEl>
                                          <p:spTgt spid="30"/>
                                        </p:tgtEl>
                                        <p:attrNameLst>
                                          <p:attrName>ppt_w</p:attrName>
                                        </p:attrNameLst>
                                      </p:cBhvr>
                                      <p:tavLst>
                                        <p:tav tm="0">
                                          <p:val>
                                            <p:fltVal val="0"/>
                                          </p:val>
                                        </p:tav>
                                        <p:tav tm="100000">
                                          <p:val>
                                            <p:strVal val="#ppt_w"/>
                                          </p:val>
                                        </p:tav>
                                      </p:tavLst>
                                    </p:anim>
                                    <p:anim calcmode="lin" valueType="num">
                                      <p:cBhvr>
                                        <p:cTn id="46" dur="500" fill="hold"/>
                                        <p:tgtEl>
                                          <p:spTgt spid="30"/>
                                        </p:tgtEl>
                                        <p:attrNameLst>
                                          <p:attrName>ppt_h</p:attrName>
                                        </p:attrNameLst>
                                      </p:cBhvr>
                                      <p:tavLst>
                                        <p:tav tm="0">
                                          <p:val>
                                            <p:fltVal val="0"/>
                                          </p:val>
                                        </p:tav>
                                        <p:tav tm="100000">
                                          <p:val>
                                            <p:strVal val="#ppt_h"/>
                                          </p:val>
                                        </p:tav>
                                      </p:tavLst>
                                    </p:anim>
                                    <p:anim calcmode="lin" valueType="num">
                                      <p:cBhvr>
                                        <p:cTn id="47" dur="500" fill="hold"/>
                                        <p:tgtEl>
                                          <p:spTgt spid="30"/>
                                        </p:tgtEl>
                                        <p:attrNameLst>
                                          <p:attrName>style.rotation</p:attrName>
                                        </p:attrNameLst>
                                      </p:cBhvr>
                                      <p:tavLst>
                                        <p:tav tm="0">
                                          <p:val>
                                            <p:fltVal val="360"/>
                                          </p:val>
                                        </p:tav>
                                        <p:tav tm="100000">
                                          <p:val>
                                            <p:fltVal val="0"/>
                                          </p:val>
                                        </p:tav>
                                      </p:tavLst>
                                    </p:anim>
                                    <p:animEffect transition="in" filter="fade">
                                      <p:cBhvr>
                                        <p:cTn id="48" dur="500"/>
                                        <p:tgtEl>
                                          <p:spTgt spid="30"/>
                                        </p:tgtEl>
                                      </p:cBhvr>
                                    </p:animEffect>
                                  </p:childTnLst>
                                </p:cTn>
                              </p:par>
                              <p:par>
                                <p:cTn id="49" presetID="49" presetClass="entr" presetSubtype="0" decel="10000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p:cTn id="51" dur="500" fill="hold"/>
                                        <p:tgtEl>
                                          <p:spTgt spid="31"/>
                                        </p:tgtEl>
                                        <p:attrNameLst>
                                          <p:attrName>ppt_w</p:attrName>
                                        </p:attrNameLst>
                                      </p:cBhvr>
                                      <p:tavLst>
                                        <p:tav tm="0">
                                          <p:val>
                                            <p:fltVal val="0"/>
                                          </p:val>
                                        </p:tav>
                                        <p:tav tm="100000">
                                          <p:val>
                                            <p:strVal val="#ppt_w"/>
                                          </p:val>
                                        </p:tav>
                                      </p:tavLst>
                                    </p:anim>
                                    <p:anim calcmode="lin" valueType="num">
                                      <p:cBhvr>
                                        <p:cTn id="52" dur="500" fill="hold"/>
                                        <p:tgtEl>
                                          <p:spTgt spid="31"/>
                                        </p:tgtEl>
                                        <p:attrNameLst>
                                          <p:attrName>ppt_h</p:attrName>
                                        </p:attrNameLst>
                                      </p:cBhvr>
                                      <p:tavLst>
                                        <p:tav tm="0">
                                          <p:val>
                                            <p:fltVal val="0"/>
                                          </p:val>
                                        </p:tav>
                                        <p:tav tm="100000">
                                          <p:val>
                                            <p:strVal val="#ppt_h"/>
                                          </p:val>
                                        </p:tav>
                                      </p:tavLst>
                                    </p:anim>
                                    <p:anim calcmode="lin" valueType="num">
                                      <p:cBhvr>
                                        <p:cTn id="53" dur="500" fill="hold"/>
                                        <p:tgtEl>
                                          <p:spTgt spid="31"/>
                                        </p:tgtEl>
                                        <p:attrNameLst>
                                          <p:attrName>style.rotation</p:attrName>
                                        </p:attrNameLst>
                                      </p:cBhvr>
                                      <p:tavLst>
                                        <p:tav tm="0">
                                          <p:val>
                                            <p:fltVal val="360"/>
                                          </p:val>
                                        </p:tav>
                                        <p:tav tm="100000">
                                          <p:val>
                                            <p:fltVal val="0"/>
                                          </p:val>
                                        </p:tav>
                                      </p:tavLst>
                                    </p:anim>
                                    <p:animEffect transition="in" filter="fade">
                                      <p:cBhvr>
                                        <p:cTn id="54" dur="500"/>
                                        <p:tgtEl>
                                          <p:spTgt spid="31"/>
                                        </p:tgtEl>
                                      </p:cBhvr>
                                    </p:animEffect>
                                  </p:childTnLst>
                                </p:cTn>
                              </p:par>
                            </p:childTnLst>
                          </p:cTn>
                        </p:par>
                        <p:par>
                          <p:cTn id="55" fill="hold">
                            <p:stCondLst>
                              <p:cond delay="3000"/>
                            </p:stCondLst>
                            <p:childTnLst>
                              <p:par>
                                <p:cTn id="56" presetID="22" presetClass="entr" presetSubtype="8" fill="hold" grpId="0" nodeType="after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wipe(left)">
                                      <p:cBhvr>
                                        <p:cTn id="58" dur="500"/>
                                        <p:tgtEl>
                                          <p:spTgt spid="32"/>
                                        </p:tgtEl>
                                      </p:cBhvr>
                                    </p:animEffect>
                                  </p:childTnLst>
                                </p:cTn>
                              </p:par>
                            </p:childTnLst>
                          </p:cTn>
                        </p:par>
                        <p:par>
                          <p:cTn id="59" fill="hold">
                            <p:stCondLst>
                              <p:cond delay="3500"/>
                            </p:stCondLst>
                            <p:childTnLst>
                              <p:par>
                                <p:cTn id="60" presetID="2" presetClass="entr" presetSubtype="1" decel="100000" fill="hold" grpId="0" nodeType="afterEffect">
                                  <p:stCondLst>
                                    <p:cond delay="250"/>
                                  </p:stCondLst>
                                  <p:iterate type="wd">
                                    <p:tmPct val="10000"/>
                                  </p:iterate>
                                  <p:childTnLst>
                                    <p:set>
                                      <p:cBhvr>
                                        <p:cTn id="61" dur="1" fill="hold">
                                          <p:stCondLst>
                                            <p:cond delay="0"/>
                                          </p:stCondLst>
                                        </p:cTn>
                                        <p:tgtEl>
                                          <p:spTgt spid="34">
                                            <p:txEl>
                                              <p:pRg st="0" end="0"/>
                                            </p:txEl>
                                          </p:spTgt>
                                        </p:tgtEl>
                                        <p:attrNameLst>
                                          <p:attrName>style.visibility</p:attrName>
                                        </p:attrNameLst>
                                      </p:cBhvr>
                                      <p:to>
                                        <p:strVal val="visible"/>
                                      </p:to>
                                    </p:set>
                                    <p:anim calcmode="lin" valueType="num">
                                      <p:cBhvr additive="base">
                                        <p:cTn id="62"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34">
                                            <p:txEl>
                                              <p:pRg st="0" end="0"/>
                                            </p:txEl>
                                          </p:spTgt>
                                        </p:tgtEl>
                                        <p:attrNameLst>
                                          <p:attrName>ppt_y</p:attrName>
                                        </p:attrNameLst>
                                      </p:cBhvr>
                                      <p:tavLst>
                                        <p:tav tm="0">
                                          <p:val>
                                            <p:strVal val="0-#ppt_h/2"/>
                                          </p:val>
                                        </p:tav>
                                        <p:tav tm="100000">
                                          <p:val>
                                            <p:strVal val="#ppt_y"/>
                                          </p:val>
                                        </p:tav>
                                      </p:tavLst>
                                    </p:anim>
                                  </p:childTnLst>
                                </p:cTn>
                              </p:par>
                              <p:par>
                                <p:cTn id="64" presetID="2" presetClass="entr" presetSubtype="8" decel="100000" fill="hold" grpId="0" nodeType="withEffect">
                                  <p:stCondLst>
                                    <p:cond delay="250"/>
                                  </p:stCondLst>
                                  <p:childTnLst>
                                    <p:set>
                                      <p:cBhvr>
                                        <p:cTn id="65" dur="1" fill="hold">
                                          <p:stCondLst>
                                            <p:cond delay="0"/>
                                          </p:stCondLst>
                                        </p:cTn>
                                        <p:tgtEl>
                                          <p:spTgt spid="36">
                                            <p:txEl>
                                              <p:pRg st="0" end="0"/>
                                            </p:txEl>
                                          </p:spTgt>
                                        </p:tgtEl>
                                        <p:attrNameLst>
                                          <p:attrName>style.visibility</p:attrName>
                                        </p:attrNameLst>
                                      </p:cBhvr>
                                      <p:to>
                                        <p:strVal val="visible"/>
                                      </p:to>
                                    </p:set>
                                    <p:anim calcmode="lin" valueType="num">
                                      <p:cBhvr additive="base">
                                        <p:cTn id="66" dur="75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7" dur="750" fill="hold"/>
                                        <p:tgtEl>
                                          <p:spTgt spid="36">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4" decel="100000" fill="hold" grpId="0" nodeType="withEffect">
                                  <p:stCondLst>
                                    <p:cond delay="250"/>
                                  </p:stCondLst>
                                  <p:childTnLst>
                                    <p:set>
                                      <p:cBhvr>
                                        <p:cTn id="69" dur="1" fill="hold">
                                          <p:stCondLst>
                                            <p:cond delay="0"/>
                                          </p:stCondLst>
                                        </p:cTn>
                                        <p:tgtEl>
                                          <p:spTgt spid="35"/>
                                        </p:tgtEl>
                                        <p:attrNameLst>
                                          <p:attrName>style.visibility</p:attrName>
                                        </p:attrNameLst>
                                      </p:cBhvr>
                                      <p:to>
                                        <p:strVal val="visible"/>
                                      </p:to>
                                    </p:set>
                                    <p:anim calcmode="lin" valueType="num">
                                      <p:cBhvr additive="base">
                                        <p:cTn id="70" dur="500" fill="hold"/>
                                        <p:tgtEl>
                                          <p:spTgt spid="35"/>
                                        </p:tgtEl>
                                        <p:attrNameLst>
                                          <p:attrName>ppt_x</p:attrName>
                                        </p:attrNameLst>
                                      </p:cBhvr>
                                      <p:tavLst>
                                        <p:tav tm="0">
                                          <p:val>
                                            <p:strVal val="#ppt_x"/>
                                          </p:val>
                                        </p:tav>
                                        <p:tav tm="100000">
                                          <p:val>
                                            <p:strVal val="#ppt_x"/>
                                          </p:val>
                                        </p:tav>
                                      </p:tavLst>
                                    </p:anim>
                                    <p:anim calcmode="lin" valueType="num">
                                      <p:cBhvr additive="base">
                                        <p:cTn id="71" dur="500" fill="hold"/>
                                        <p:tgtEl>
                                          <p:spTgt spid="35"/>
                                        </p:tgtEl>
                                        <p:attrNameLst>
                                          <p:attrName>ppt_y</p:attrName>
                                        </p:attrNameLst>
                                      </p:cBhvr>
                                      <p:tavLst>
                                        <p:tav tm="0">
                                          <p:val>
                                            <p:strVal val="1+#ppt_h/2"/>
                                          </p:val>
                                        </p:tav>
                                        <p:tav tm="100000">
                                          <p:val>
                                            <p:strVal val="#ppt_y"/>
                                          </p:val>
                                        </p:tav>
                                      </p:tavLst>
                                    </p:anim>
                                  </p:childTnLst>
                                </p:cTn>
                              </p:par>
                            </p:childTnLst>
                          </p:cTn>
                        </p:par>
                        <p:par>
                          <p:cTn id="72" fill="hold">
                            <p:stCondLst>
                              <p:cond delay="4500"/>
                            </p:stCondLst>
                            <p:childTnLst>
                              <p:par>
                                <p:cTn id="73" presetID="22" presetClass="entr" presetSubtype="8" fill="hold" grpId="0" nodeType="afterEffect">
                                  <p:stCondLst>
                                    <p:cond delay="250"/>
                                  </p:stCondLst>
                                  <p:childTnLst>
                                    <p:set>
                                      <p:cBhvr>
                                        <p:cTn id="74" dur="1" fill="hold">
                                          <p:stCondLst>
                                            <p:cond delay="0"/>
                                          </p:stCondLst>
                                        </p:cTn>
                                        <p:tgtEl>
                                          <p:spTgt spid="33"/>
                                        </p:tgtEl>
                                        <p:attrNameLst>
                                          <p:attrName>style.visibility</p:attrName>
                                        </p:attrNameLst>
                                      </p:cBhvr>
                                      <p:to>
                                        <p:strVal val="visible"/>
                                      </p:to>
                                    </p:set>
                                    <p:animEffect transition="in" filter="wipe(left)">
                                      <p:cBhvr>
                                        <p:cTn id="75" dur="500"/>
                                        <p:tgtEl>
                                          <p:spTgt spid="33"/>
                                        </p:tgtEl>
                                      </p:cBhvr>
                                    </p:animEffect>
                                  </p:childTnLst>
                                </p:cTn>
                              </p:par>
                            </p:childTnLst>
                          </p:cTn>
                        </p:par>
                        <p:par>
                          <p:cTn id="76" fill="hold">
                            <p:stCondLst>
                              <p:cond delay="5250"/>
                            </p:stCondLst>
                            <p:childTnLst>
                              <p:par>
                                <p:cTn id="77" presetID="2" presetClass="entr" presetSubtype="8" decel="100000" fill="hold" grpId="0" nodeType="afterEffect">
                                  <p:stCondLst>
                                    <p:cond delay="250"/>
                                  </p:stCondLst>
                                  <p:childTnLst>
                                    <p:set>
                                      <p:cBhvr>
                                        <p:cTn id="78" dur="1" fill="hold">
                                          <p:stCondLst>
                                            <p:cond delay="0"/>
                                          </p:stCondLst>
                                        </p:cTn>
                                        <p:tgtEl>
                                          <p:spTgt spid="66">
                                            <p:txEl>
                                              <p:pRg st="0" end="0"/>
                                            </p:txEl>
                                          </p:spTgt>
                                        </p:tgtEl>
                                        <p:attrNameLst>
                                          <p:attrName>style.visibility</p:attrName>
                                        </p:attrNameLst>
                                      </p:cBhvr>
                                      <p:to>
                                        <p:strVal val="visible"/>
                                      </p:to>
                                    </p:set>
                                    <p:anim calcmode="lin" valueType="num">
                                      <p:cBhvr additive="base">
                                        <p:cTn id="79"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66">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6000"/>
                            </p:stCondLst>
                            <p:childTnLst>
                              <p:par>
                                <p:cTn id="82" presetID="22" presetClass="entr" presetSubtype="8" fill="hold" grpId="0" nodeType="afterEffect">
                                  <p:stCondLst>
                                    <p:cond delay="0"/>
                                  </p:stCondLst>
                                  <p:childTnLst>
                                    <p:set>
                                      <p:cBhvr>
                                        <p:cTn id="83" dur="1" fill="hold">
                                          <p:stCondLst>
                                            <p:cond delay="0"/>
                                          </p:stCondLst>
                                        </p:cTn>
                                        <p:tgtEl>
                                          <p:spTgt spid="67"/>
                                        </p:tgtEl>
                                        <p:attrNameLst>
                                          <p:attrName>style.visibility</p:attrName>
                                        </p:attrNameLst>
                                      </p:cBhvr>
                                      <p:to>
                                        <p:strVal val="visible"/>
                                      </p:to>
                                    </p:set>
                                    <p:animEffect transition="in" filter="wipe(left)">
                                      <p:cBhvr>
                                        <p:cTn id="84" dur="500"/>
                                        <p:tgtEl>
                                          <p:spTgt spid="67"/>
                                        </p:tgtEl>
                                      </p:cBhvr>
                                    </p:animEffect>
                                  </p:childTnLst>
                                </p:cTn>
                              </p:par>
                            </p:childTnLst>
                          </p:cTn>
                        </p:par>
                        <p:par>
                          <p:cTn id="85" fill="hold">
                            <p:stCondLst>
                              <p:cond delay="6500"/>
                            </p:stCondLst>
                            <p:childTnLst>
                              <p:par>
                                <p:cTn id="86" presetID="2" presetClass="entr" presetSubtype="8" decel="100000" fill="hold" grpId="0" nodeType="afterEffect">
                                  <p:stCondLst>
                                    <p:cond delay="250"/>
                                  </p:stCondLst>
                                  <p:childTnLst>
                                    <p:set>
                                      <p:cBhvr>
                                        <p:cTn id="87" dur="1" fill="hold">
                                          <p:stCondLst>
                                            <p:cond delay="0"/>
                                          </p:stCondLst>
                                        </p:cTn>
                                        <p:tgtEl>
                                          <p:spTgt spid="68">
                                            <p:txEl>
                                              <p:pRg st="0" end="0"/>
                                            </p:txEl>
                                          </p:spTgt>
                                        </p:tgtEl>
                                        <p:attrNameLst>
                                          <p:attrName>style.visibility</p:attrName>
                                        </p:attrNameLst>
                                      </p:cBhvr>
                                      <p:to>
                                        <p:strVal val="visible"/>
                                      </p:to>
                                    </p:set>
                                    <p:anim calcmode="lin" valueType="num">
                                      <p:cBhvr additive="base">
                                        <p:cTn id="88" dur="500" fill="hold"/>
                                        <p:tgtEl>
                                          <p:spTgt spid="68">
                                            <p:txEl>
                                              <p:pRg st="0" end="0"/>
                                            </p:txEl>
                                          </p:spTgt>
                                        </p:tgtEl>
                                        <p:attrNameLst>
                                          <p:attrName>ppt_x</p:attrName>
                                        </p:attrNameLst>
                                      </p:cBhvr>
                                      <p:tavLst>
                                        <p:tav tm="0">
                                          <p:val>
                                            <p:strVal val="0-#ppt_w/2"/>
                                          </p:val>
                                        </p:tav>
                                        <p:tav tm="100000">
                                          <p:val>
                                            <p:strVal val="#ppt_x"/>
                                          </p:val>
                                        </p:tav>
                                      </p:tavLst>
                                    </p:anim>
                                    <p:anim calcmode="lin" valueType="num">
                                      <p:cBhvr additive="base">
                                        <p:cTn id="89" dur="500" fill="hold"/>
                                        <p:tgtEl>
                                          <p:spTgt spid="68">
                                            <p:txEl>
                                              <p:pRg st="0" end="0"/>
                                            </p:txEl>
                                          </p:spTgt>
                                        </p:tgtEl>
                                        <p:attrNameLst>
                                          <p:attrName>ppt_y</p:attrName>
                                        </p:attrNameLst>
                                      </p:cBhvr>
                                      <p:tavLst>
                                        <p:tav tm="0">
                                          <p:val>
                                            <p:strVal val="#ppt_y"/>
                                          </p:val>
                                        </p:tav>
                                        <p:tav tm="100000">
                                          <p:val>
                                            <p:strVal val="#ppt_y"/>
                                          </p:val>
                                        </p:tav>
                                      </p:tavLst>
                                    </p:anim>
                                  </p:childTnLst>
                                </p:cTn>
                              </p:par>
                            </p:childTnLst>
                          </p:cTn>
                        </p:par>
                        <p:par>
                          <p:cTn id="90" fill="hold">
                            <p:stCondLst>
                              <p:cond delay="7250"/>
                            </p:stCondLst>
                            <p:childTnLst>
                              <p:par>
                                <p:cTn id="91" presetID="22" presetClass="entr" presetSubtype="8" fill="hold" grpId="0" nodeType="afterEffect">
                                  <p:stCondLst>
                                    <p:cond delay="0"/>
                                  </p:stCondLst>
                                  <p:childTnLst>
                                    <p:set>
                                      <p:cBhvr>
                                        <p:cTn id="92" dur="1" fill="hold">
                                          <p:stCondLst>
                                            <p:cond delay="0"/>
                                          </p:stCondLst>
                                        </p:cTn>
                                        <p:tgtEl>
                                          <p:spTgt spid="69"/>
                                        </p:tgtEl>
                                        <p:attrNameLst>
                                          <p:attrName>style.visibility</p:attrName>
                                        </p:attrNameLst>
                                      </p:cBhvr>
                                      <p:to>
                                        <p:strVal val="visible"/>
                                      </p:to>
                                    </p:set>
                                    <p:animEffect transition="in" filter="wipe(left)">
                                      <p:cBhvr>
                                        <p:cTn id="93" dur="500"/>
                                        <p:tgtEl>
                                          <p:spTgt spid="69"/>
                                        </p:tgtEl>
                                      </p:cBhvr>
                                    </p:animEffect>
                                  </p:childTnLst>
                                </p:cTn>
                              </p:par>
                            </p:childTnLst>
                          </p:cTn>
                        </p:par>
                        <p:par>
                          <p:cTn id="94" fill="hold">
                            <p:stCondLst>
                              <p:cond delay="7750"/>
                            </p:stCondLst>
                            <p:childTnLst>
                              <p:par>
                                <p:cTn id="95" presetID="2" presetClass="entr" presetSubtype="1" decel="100000" fill="hold" grpId="0" nodeType="afterEffect">
                                  <p:stCondLst>
                                    <p:cond delay="250"/>
                                  </p:stCondLst>
                                  <p:childTnLst>
                                    <p:set>
                                      <p:cBhvr>
                                        <p:cTn id="96" dur="1" fill="hold">
                                          <p:stCondLst>
                                            <p:cond delay="0"/>
                                          </p:stCondLst>
                                        </p:cTn>
                                        <p:tgtEl>
                                          <p:spTgt spid="38"/>
                                        </p:tgtEl>
                                        <p:attrNameLst>
                                          <p:attrName>style.visibility</p:attrName>
                                        </p:attrNameLst>
                                      </p:cBhvr>
                                      <p:to>
                                        <p:strVal val="visible"/>
                                      </p:to>
                                    </p:set>
                                    <p:anim calcmode="lin" valueType="num">
                                      <p:cBhvr additive="base">
                                        <p:cTn id="97" dur="750" fill="hold"/>
                                        <p:tgtEl>
                                          <p:spTgt spid="38"/>
                                        </p:tgtEl>
                                        <p:attrNameLst>
                                          <p:attrName>ppt_x</p:attrName>
                                        </p:attrNameLst>
                                      </p:cBhvr>
                                      <p:tavLst>
                                        <p:tav tm="0">
                                          <p:val>
                                            <p:strVal val="#ppt_x"/>
                                          </p:val>
                                        </p:tav>
                                        <p:tav tm="100000">
                                          <p:val>
                                            <p:strVal val="#ppt_x"/>
                                          </p:val>
                                        </p:tav>
                                      </p:tavLst>
                                    </p:anim>
                                    <p:anim calcmode="lin" valueType="num">
                                      <p:cBhvr additive="base">
                                        <p:cTn id="98" dur="750" fill="hold"/>
                                        <p:tgtEl>
                                          <p:spTgt spid="38"/>
                                        </p:tgtEl>
                                        <p:attrNameLst>
                                          <p:attrName>ppt_y</p:attrName>
                                        </p:attrNameLst>
                                      </p:cBhvr>
                                      <p:tavLst>
                                        <p:tav tm="0">
                                          <p:val>
                                            <p:strVal val="0-#ppt_h/2"/>
                                          </p:val>
                                        </p:tav>
                                        <p:tav tm="100000">
                                          <p:val>
                                            <p:strVal val="#ppt_y"/>
                                          </p:val>
                                        </p:tav>
                                      </p:tavLst>
                                    </p:anim>
                                  </p:childTnLst>
                                </p:cTn>
                              </p:par>
                            </p:childTnLst>
                          </p:cTn>
                        </p:par>
                        <p:par>
                          <p:cTn id="99" fill="hold">
                            <p:stCondLst>
                              <p:cond delay="8750"/>
                            </p:stCondLst>
                            <p:childTnLst>
                              <p:par>
                                <p:cTn id="100" presetID="2" presetClass="entr" presetSubtype="2" decel="100000" fill="hold" grpId="0" nodeType="afterEffect">
                                  <p:stCondLst>
                                    <p:cond delay="0"/>
                                  </p:stCondLst>
                                  <p:childTnLst>
                                    <p:set>
                                      <p:cBhvr>
                                        <p:cTn id="101" dur="1" fill="hold">
                                          <p:stCondLst>
                                            <p:cond delay="0"/>
                                          </p:stCondLst>
                                        </p:cTn>
                                        <p:tgtEl>
                                          <p:spTgt spid="53">
                                            <p:txEl>
                                              <p:pRg st="0" end="0"/>
                                            </p:txEl>
                                          </p:spTgt>
                                        </p:tgtEl>
                                        <p:attrNameLst>
                                          <p:attrName>style.visibility</p:attrName>
                                        </p:attrNameLst>
                                      </p:cBhvr>
                                      <p:to>
                                        <p:strVal val="visible"/>
                                      </p:to>
                                    </p:set>
                                    <p:anim calcmode="lin" valueType="num">
                                      <p:cBhvr additive="base">
                                        <p:cTn id="102" dur="5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103"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104" fill="hold">
                            <p:stCondLst>
                              <p:cond delay="9250"/>
                            </p:stCondLst>
                            <p:childTnLst>
                              <p:par>
                                <p:cTn id="105" presetID="22" presetClass="entr" presetSubtype="1" fill="hold" nodeType="afterEffect">
                                  <p:stCondLst>
                                    <p:cond delay="0"/>
                                  </p:stCondLst>
                                  <p:childTnLst>
                                    <p:set>
                                      <p:cBhvr>
                                        <p:cTn id="106" dur="1" fill="hold">
                                          <p:stCondLst>
                                            <p:cond delay="0"/>
                                          </p:stCondLst>
                                        </p:cTn>
                                        <p:tgtEl>
                                          <p:spTgt spid="37"/>
                                        </p:tgtEl>
                                        <p:attrNameLst>
                                          <p:attrName>style.visibility</p:attrName>
                                        </p:attrNameLst>
                                      </p:cBhvr>
                                      <p:to>
                                        <p:strVal val="visible"/>
                                      </p:to>
                                    </p:set>
                                    <p:animEffect transition="in" filter="wipe(up)">
                                      <p:cBhvr>
                                        <p:cTn id="107" dur="500"/>
                                        <p:tgtEl>
                                          <p:spTgt spid="37"/>
                                        </p:tgtEl>
                                      </p:cBhvr>
                                    </p:animEffect>
                                  </p:childTnLst>
                                </p:cTn>
                              </p:par>
                            </p:childTnLst>
                          </p:cTn>
                        </p:par>
                        <p:par>
                          <p:cTn id="108" fill="hold">
                            <p:stCondLst>
                              <p:cond delay="9750"/>
                            </p:stCondLst>
                            <p:childTnLst>
                              <p:par>
                                <p:cTn id="109" presetID="10" presetClass="entr" presetSubtype="0" fill="hold" grpId="0" nodeType="afterEffect">
                                  <p:stCondLst>
                                    <p:cond delay="0"/>
                                  </p:stCondLst>
                                  <p:childTnLst>
                                    <p:set>
                                      <p:cBhvr>
                                        <p:cTn id="110" dur="1" fill="hold">
                                          <p:stCondLst>
                                            <p:cond delay="0"/>
                                          </p:stCondLst>
                                        </p:cTn>
                                        <p:tgtEl>
                                          <p:spTgt spid="39"/>
                                        </p:tgtEl>
                                        <p:attrNameLst>
                                          <p:attrName>style.visibility</p:attrName>
                                        </p:attrNameLst>
                                      </p:cBhvr>
                                      <p:to>
                                        <p:strVal val="visible"/>
                                      </p:to>
                                    </p:set>
                                    <p:animEffect transition="in" filter="fade">
                                      <p:cBhvr>
                                        <p:cTn id="111" dur="500"/>
                                        <p:tgtEl>
                                          <p:spTgt spid="39"/>
                                        </p:tgtEl>
                                      </p:cBhvr>
                                    </p:animEffect>
                                  </p:childTnLst>
                                </p:cTn>
                              </p:par>
                            </p:childTnLst>
                          </p:cTn>
                        </p:par>
                        <p:par>
                          <p:cTn id="112" fill="hold">
                            <p:stCondLst>
                              <p:cond delay="10250"/>
                            </p:stCondLst>
                            <p:childTnLst>
                              <p:par>
                                <p:cTn id="113" presetID="2" presetClass="entr" presetSubtype="2" decel="100000" fill="hold" grpId="0" nodeType="afterEffect">
                                  <p:stCondLst>
                                    <p:cond delay="0"/>
                                  </p:stCondLst>
                                  <p:childTnLst>
                                    <p:set>
                                      <p:cBhvr>
                                        <p:cTn id="114" dur="1" fill="hold">
                                          <p:stCondLst>
                                            <p:cond delay="0"/>
                                          </p:stCondLst>
                                        </p:cTn>
                                        <p:tgtEl>
                                          <p:spTgt spid="54">
                                            <p:txEl>
                                              <p:pRg st="0" end="0"/>
                                            </p:txEl>
                                          </p:spTgt>
                                        </p:tgtEl>
                                        <p:attrNameLst>
                                          <p:attrName>style.visibility</p:attrName>
                                        </p:attrNameLst>
                                      </p:cBhvr>
                                      <p:to>
                                        <p:strVal val="visible"/>
                                      </p:to>
                                    </p:set>
                                    <p:anim calcmode="lin" valueType="num">
                                      <p:cBhvr additive="base">
                                        <p:cTn id="115" dur="5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116"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117" fill="hold">
                            <p:stCondLst>
                              <p:cond delay="10750"/>
                            </p:stCondLst>
                            <p:childTnLst>
                              <p:par>
                                <p:cTn id="118" presetID="22" presetClass="entr" presetSubtype="8" fill="hold" grpId="0" nodeType="afterEffect">
                                  <p:stCondLst>
                                    <p:cond delay="0"/>
                                  </p:stCondLst>
                                  <p:childTnLst>
                                    <p:set>
                                      <p:cBhvr>
                                        <p:cTn id="119" dur="1" fill="hold">
                                          <p:stCondLst>
                                            <p:cond delay="0"/>
                                          </p:stCondLst>
                                        </p:cTn>
                                        <p:tgtEl>
                                          <p:spTgt spid="56"/>
                                        </p:tgtEl>
                                        <p:attrNameLst>
                                          <p:attrName>style.visibility</p:attrName>
                                        </p:attrNameLst>
                                      </p:cBhvr>
                                      <p:to>
                                        <p:strVal val="visible"/>
                                      </p:to>
                                    </p:set>
                                    <p:animEffect transition="in" filter="wipe(left)">
                                      <p:cBhvr>
                                        <p:cTn id="120" dur="500"/>
                                        <p:tgtEl>
                                          <p:spTgt spid="56"/>
                                        </p:tgtEl>
                                      </p:cBhvr>
                                    </p:animEffect>
                                  </p:childTnLst>
                                </p:cTn>
                              </p:par>
                            </p:childTnLst>
                          </p:cTn>
                        </p:par>
                        <p:par>
                          <p:cTn id="121" fill="hold">
                            <p:stCondLst>
                              <p:cond delay="11250"/>
                            </p:stCondLst>
                            <p:childTnLst>
                              <p:par>
                                <p:cTn id="122" presetID="22" presetClass="entr" presetSubtype="1" fill="hold" nodeType="afterEffect">
                                  <p:stCondLst>
                                    <p:cond delay="0"/>
                                  </p:stCondLst>
                                  <p:childTnLst>
                                    <p:set>
                                      <p:cBhvr>
                                        <p:cTn id="123" dur="1" fill="hold">
                                          <p:stCondLst>
                                            <p:cond delay="0"/>
                                          </p:stCondLst>
                                        </p:cTn>
                                        <p:tgtEl>
                                          <p:spTgt spid="41"/>
                                        </p:tgtEl>
                                        <p:attrNameLst>
                                          <p:attrName>style.visibility</p:attrName>
                                        </p:attrNameLst>
                                      </p:cBhvr>
                                      <p:to>
                                        <p:strVal val="visible"/>
                                      </p:to>
                                    </p:set>
                                    <p:animEffect transition="in" filter="wipe(up)">
                                      <p:cBhvr>
                                        <p:cTn id="124" dur="500"/>
                                        <p:tgtEl>
                                          <p:spTgt spid="41"/>
                                        </p:tgtEl>
                                      </p:cBhvr>
                                    </p:animEffect>
                                  </p:childTnLst>
                                </p:cTn>
                              </p:par>
                            </p:childTnLst>
                          </p:cTn>
                        </p:par>
                        <p:par>
                          <p:cTn id="125" fill="hold">
                            <p:stCondLst>
                              <p:cond delay="11750"/>
                            </p:stCondLst>
                            <p:childTnLst>
                              <p:par>
                                <p:cTn id="126" presetID="10" presetClass="entr" presetSubtype="0" fill="hold" grpId="0" nodeType="afterEffect">
                                  <p:stCondLst>
                                    <p:cond delay="0"/>
                                  </p:stCondLst>
                                  <p:childTnLst>
                                    <p:set>
                                      <p:cBhvr>
                                        <p:cTn id="127" dur="1" fill="hold">
                                          <p:stCondLst>
                                            <p:cond delay="0"/>
                                          </p:stCondLst>
                                        </p:cTn>
                                        <p:tgtEl>
                                          <p:spTgt spid="44"/>
                                        </p:tgtEl>
                                        <p:attrNameLst>
                                          <p:attrName>style.visibility</p:attrName>
                                        </p:attrNameLst>
                                      </p:cBhvr>
                                      <p:to>
                                        <p:strVal val="visible"/>
                                      </p:to>
                                    </p:set>
                                    <p:animEffect transition="in" filter="fade">
                                      <p:cBhvr>
                                        <p:cTn id="128" dur="500"/>
                                        <p:tgtEl>
                                          <p:spTgt spid="44"/>
                                        </p:tgtEl>
                                      </p:cBhvr>
                                    </p:animEffect>
                                  </p:childTnLst>
                                </p:cTn>
                              </p:par>
                            </p:childTnLst>
                          </p:cTn>
                        </p:par>
                        <p:par>
                          <p:cTn id="129" fill="hold">
                            <p:stCondLst>
                              <p:cond delay="12250"/>
                            </p:stCondLst>
                            <p:childTnLst>
                              <p:par>
                                <p:cTn id="130" presetID="2" presetClass="entr" presetSubtype="2" decel="100000" fill="hold" grpId="0" nodeType="afterEffect">
                                  <p:stCondLst>
                                    <p:cond delay="0"/>
                                  </p:stCondLst>
                                  <p:childTnLst>
                                    <p:set>
                                      <p:cBhvr>
                                        <p:cTn id="131" dur="1" fill="hold">
                                          <p:stCondLst>
                                            <p:cond delay="0"/>
                                          </p:stCondLst>
                                        </p:cTn>
                                        <p:tgtEl>
                                          <p:spTgt spid="60">
                                            <p:txEl>
                                              <p:pRg st="0" end="0"/>
                                            </p:txEl>
                                          </p:spTgt>
                                        </p:tgtEl>
                                        <p:attrNameLst>
                                          <p:attrName>style.visibility</p:attrName>
                                        </p:attrNameLst>
                                      </p:cBhvr>
                                      <p:to>
                                        <p:strVal val="visible"/>
                                      </p:to>
                                    </p:set>
                                    <p:anim calcmode="lin" valueType="num">
                                      <p:cBhvr additive="base">
                                        <p:cTn id="132"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133"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134" fill="hold">
                            <p:stCondLst>
                              <p:cond delay="12750"/>
                            </p:stCondLst>
                            <p:childTnLst>
                              <p:par>
                                <p:cTn id="135" presetID="22" presetClass="entr" presetSubtype="8"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Effect transition="in" filter="wipe(left)">
                                      <p:cBhvr>
                                        <p:cTn id="137" dur="500"/>
                                        <p:tgtEl>
                                          <p:spTgt spid="61"/>
                                        </p:tgtEl>
                                      </p:cBhvr>
                                    </p:animEffect>
                                  </p:childTnLst>
                                </p:cTn>
                              </p:par>
                            </p:childTnLst>
                          </p:cTn>
                        </p:par>
                        <p:par>
                          <p:cTn id="138" fill="hold">
                            <p:stCondLst>
                              <p:cond delay="13250"/>
                            </p:stCondLst>
                            <p:childTnLst>
                              <p:par>
                                <p:cTn id="139" presetID="22" presetClass="entr" presetSubtype="1" fill="hold" nodeType="afterEffect">
                                  <p:stCondLst>
                                    <p:cond delay="0"/>
                                  </p:stCondLst>
                                  <p:childTnLst>
                                    <p:set>
                                      <p:cBhvr>
                                        <p:cTn id="140" dur="1" fill="hold">
                                          <p:stCondLst>
                                            <p:cond delay="0"/>
                                          </p:stCondLst>
                                        </p:cTn>
                                        <p:tgtEl>
                                          <p:spTgt spid="45"/>
                                        </p:tgtEl>
                                        <p:attrNameLst>
                                          <p:attrName>style.visibility</p:attrName>
                                        </p:attrNameLst>
                                      </p:cBhvr>
                                      <p:to>
                                        <p:strVal val="visible"/>
                                      </p:to>
                                    </p:set>
                                    <p:animEffect transition="in" filter="wipe(up)">
                                      <p:cBhvr>
                                        <p:cTn id="141" dur="500"/>
                                        <p:tgtEl>
                                          <p:spTgt spid="45"/>
                                        </p:tgtEl>
                                      </p:cBhvr>
                                    </p:animEffect>
                                  </p:childTnLst>
                                </p:cTn>
                              </p:par>
                            </p:childTnLst>
                          </p:cTn>
                        </p:par>
                        <p:par>
                          <p:cTn id="142" fill="hold">
                            <p:stCondLst>
                              <p:cond delay="13750"/>
                            </p:stCondLst>
                            <p:childTnLst>
                              <p:par>
                                <p:cTn id="143" presetID="10" presetClass="entr" presetSubtype="0" fill="hold" grpId="0" nodeType="afterEffect">
                                  <p:stCondLst>
                                    <p:cond delay="0"/>
                                  </p:stCondLst>
                                  <p:childTnLst>
                                    <p:set>
                                      <p:cBhvr>
                                        <p:cTn id="144" dur="1" fill="hold">
                                          <p:stCondLst>
                                            <p:cond delay="0"/>
                                          </p:stCondLst>
                                        </p:cTn>
                                        <p:tgtEl>
                                          <p:spTgt spid="46"/>
                                        </p:tgtEl>
                                        <p:attrNameLst>
                                          <p:attrName>style.visibility</p:attrName>
                                        </p:attrNameLst>
                                      </p:cBhvr>
                                      <p:to>
                                        <p:strVal val="visible"/>
                                      </p:to>
                                    </p:set>
                                    <p:animEffect transition="in" filter="fade">
                                      <p:cBhvr>
                                        <p:cTn id="145" dur="500"/>
                                        <p:tgtEl>
                                          <p:spTgt spid="46"/>
                                        </p:tgtEl>
                                      </p:cBhvr>
                                    </p:animEffect>
                                  </p:childTnLst>
                                </p:cTn>
                              </p:par>
                            </p:childTnLst>
                          </p:cTn>
                        </p:par>
                        <p:par>
                          <p:cTn id="146" fill="hold">
                            <p:stCondLst>
                              <p:cond delay="14250"/>
                            </p:stCondLst>
                            <p:childTnLst>
                              <p:par>
                                <p:cTn id="147" presetID="2" presetClass="entr" presetSubtype="2" decel="100000" fill="hold" grpId="0" nodeType="afterEffect">
                                  <p:stCondLst>
                                    <p:cond delay="0"/>
                                  </p:stCondLst>
                                  <p:childTnLst>
                                    <p:set>
                                      <p:cBhvr>
                                        <p:cTn id="148" dur="1" fill="hold">
                                          <p:stCondLst>
                                            <p:cond delay="0"/>
                                          </p:stCondLst>
                                        </p:cTn>
                                        <p:tgtEl>
                                          <p:spTgt spid="62">
                                            <p:txEl>
                                              <p:pRg st="0" end="0"/>
                                            </p:txEl>
                                          </p:spTgt>
                                        </p:tgtEl>
                                        <p:attrNameLst>
                                          <p:attrName>style.visibility</p:attrName>
                                        </p:attrNameLst>
                                      </p:cBhvr>
                                      <p:to>
                                        <p:strVal val="visible"/>
                                      </p:to>
                                    </p:set>
                                    <p:anim calcmode="lin" valueType="num">
                                      <p:cBhvr additive="base">
                                        <p:cTn id="149"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50"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par>
                          <p:cTn id="151" fill="hold">
                            <p:stCondLst>
                              <p:cond delay="14750"/>
                            </p:stCondLst>
                            <p:childTnLst>
                              <p:par>
                                <p:cTn id="152" presetID="22" presetClass="entr" presetSubtype="8" fill="hold" grpId="0" nodeType="afterEffect">
                                  <p:stCondLst>
                                    <p:cond delay="0"/>
                                  </p:stCondLst>
                                  <p:childTnLst>
                                    <p:set>
                                      <p:cBhvr>
                                        <p:cTn id="153" dur="1" fill="hold">
                                          <p:stCondLst>
                                            <p:cond delay="0"/>
                                          </p:stCondLst>
                                        </p:cTn>
                                        <p:tgtEl>
                                          <p:spTgt spid="63"/>
                                        </p:tgtEl>
                                        <p:attrNameLst>
                                          <p:attrName>style.visibility</p:attrName>
                                        </p:attrNameLst>
                                      </p:cBhvr>
                                      <p:to>
                                        <p:strVal val="visible"/>
                                      </p:to>
                                    </p:set>
                                    <p:animEffect transition="in" filter="wipe(left)">
                                      <p:cBhvr>
                                        <p:cTn id="154" dur="500"/>
                                        <p:tgtEl>
                                          <p:spTgt spid="63"/>
                                        </p:tgtEl>
                                      </p:cBhvr>
                                    </p:animEffect>
                                  </p:childTnLst>
                                </p:cTn>
                              </p:par>
                            </p:childTnLst>
                          </p:cTn>
                        </p:par>
                        <p:par>
                          <p:cTn id="155" fill="hold">
                            <p:stCondLst>
                              <p:cond delay="15250"/>
                            </p:stCondLst>
                            <p:childTnLst>
                              <p:par>
                                <p:cTn id="156" presetID="22" presetClass="entr" presetSubtype="1" fill="hold" nodeType="afterEffect">
                                  <p:stCondLst>
                                    <p:cond delay="0"/>
                                  </p:stCondLst>
                                  <p:childTnLst>
                                    <p:set>
                                      <p:cBhvr>
                                        <p:cTn id="157" dur="1" fill="hold">
                                          <p:stCondLst>
                                            <p:cond delay="0"/>
                                          </p:stCondLst>
                                        </p:cTn>
                                        <p:tgtEl>
                                          <p:spTgt spid="47"/>
                                        </p:tgtEl>
                                        <p:attrNameLst>
                                          <p:attrName>style.visibility</p:attrName>
                                        </p:attrNameLst>
                                      </p:cBhvr>
                                      <p:to>
                                        <p:strVal val="visible"/>
                                      </p:to>
                                    </p:set>
                                    <p:animEffect transition="in" filter="wipe(up)">
                                      <p:cBhvr>
                                        <p:cTn id="158" dur="500"/>
                                        <p:tgtEl>
                                          <p:spTgt spid="47"/>
                                        </p:tgtEl>
                                      </p:cBhvr>
                                    </p:animEffect>
                                  </p:childTnLst>
                                </p:cTn>
                              </p:par>
                            </p:childTnLst>
                          </p:cTn>
                        </p:par>
                        <p:par>
                          <p:cTn id="159" fill="hold">
                            <p:stCondLst>
                              <p:cond delay="15750"/>
                            </p:stCondLst>
                            <p:childTnLst>
                              <p:par>
                                <p:cTn id="160" presetID="10" presetClass="entr" presetSubtype="0" fill="hold" grpId="0" nodeType="afterEffect">
                                  <p:stCondLst>
                                    <p:cond delay="0"/>
                                  </p:stCondLst>
                                  <p:childTnLst>
                                    <p:set>
                                      <p:cBhvr>
                                        <p:cTn id="161" dur="1" fill="hold">
                                          <p:stCondLst>
                                            <p:cond delay="0"/>
                                          </p:stCondLst>
                                        </p:cTn>
                                        <p:tgtEl>
                                          <p:spTgt spid="48"/>
                                        </p:tgtEl>
                                        <p:attrNameLst>
                                          <p:attrName>style.visibility</p:attrName>
                                        </p:attrNameLst>
                                      </p:cBhvr>
                                      <p:to>
                                        <p:strVal val="visible"/>
                                      </p:to>
                                    </p:set>
                                    <p:animEffect transition="in" filter="fade">
                                      <p:cBhvr>
                                        <p:cTn id="162" dur="500"/>
                                        <p:tgtEl>
                                          <p:spTgt spid="48"/>
                                        </p:tgtEl>
                                      </p:cBhvr>
                                    </p:animEffect>
                                  </p:childTnLst>
                                </p:cTn>
                              </p:par>
                            </p:childTnLst>
                          </p:cTn>
                        </p:par>
                        <p:par>
                          <p:cTn id="163" fill="hold">
                            <p:stCondLst>
                              <p:cond delay="16250"/>
                            </p:stCondLst>
                            <p:childTnLst>
                              <p:par>
                                <p:cTn id="164" presetID="2" presetClass="entr" presetSubtype="2" decel="100000" fill="hold" grpId="0" nodeType="afterEffect">
                                  <p:stCondLst>
                                    <p:cond delay="0"/>
                                  </p:stCondLst>
                                  <p:childTnLst>
                                    <p:set>
                                      <p:cBhvr>
                                        <p:cTn id="165" dur="1" fill="hold">
                                          <p:stCondLst>
                                            <p:cond delay="0"/>
                                          </p:stCondLst>
                                        </p:cTn>
                                        <p:tgtEl>
                                          <p:spTgt spid="64">
                                            <p:txEl>
                                              <p:pRg st="0" end="0"/>
                                            </p:txEl>
                                          </p:spTgt>
                                        </p:tgtEl>
                                        <p:attrNameLst>
                                          <p:attrName>style.visibility</p:attrName>
                                        </p:attrNameLst>
                                      </p:cBhvr>
                                      <p:to>
                                        <p:strVal val="visible"/>
                                      </p:to>
                                    </p:set>
                                    <p:anim calcmode="lin" valueType="num">
                                      <p:cBhvr additive="base">
                                        <p:cTn id="166" dur="5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67" dur="5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68" fill="hold">
                            <p:stCondLst>
                              <p:cond delay="16750"/>
                            </p:stCondLst>
                            <p:childTnLst>
                              <p:par>
                                <p:cTn id="169" presetID="22" presetClass="entr" presetSubtype="8" fill="hold" grpId="0" nodeType="afterEffect">
                                  <p:stCondLst>
                                    <p:cond delay="0"/>
                                  </p:stCondLst>
                                  <p:childTnLst>
                                    <p:set>
                                      <p:cBhvr>
                                        <p:cTn id="170" dur="1" fill="hold">
                                          <p:stCondLst>
                                            <p:cond delay="0"/>
                                          </p:stCondLst>
                                        </p:cTn>
                                        <p:tgtEl>
                                          <p:spTgt spid="65"/>
                                        </p:tgtEl>
                                        <p:attrNameLst>
                                          <p:attrName>style.visibility</p:attrName>
                                        </p:attrNameLst>
                                      </p:cBhvr>
                                      <p:to>
                                        <p:strVal val="visible"/>
                                      </p:to>
                                    </p:set>
                                    <p:animEffect transition="in" filter="wipe(left)">
                                      <p:cBhvr>
                                        <p:cTn id="171"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8" grpId="0" animBg="1"/>
      <p:bldP spid="19" grpId="0"/>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7" grpId="0" animBg="1"/>
      <p:bldP spid="28" grpId="0"/>
      <p:bldP spid="29" grpId="0">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p:tmplLst>
          <p:tmpl>
            <p:tnLst>
              <p:par>
                <p:cTn presetID="22" presetClass="entr" presetSubtype="8" fill="hold" nodeType="afterEffect">
                  <p:stCondLst>
                    <p:cond delay="25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 presetClass="entr" presetSubtype="1" decel="100000" fill="hold" nodeType="afterEffect">
                  <p:stCondLst>
                    <p:cond delay="250"/>
                  </p:stCondLst>
                  <p:iterate type="wd">
                    <p:tmPct val="10000"/>
                  </p:iterate>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0-#ppt_h/2"/>
                          </p:val>
                        </p:tav>
                        <p:tav tm="100000">
                          <p:val>
                            <p:strVal val="#ppt_y"/>
                          </p:val>
                        </p:tav>
                      </p:tavLst>
                    </p:anim>
                  </p:childTnLst>
                </p:cTn>
              </p:par>
            </p:tnLst>
          </p:tmpl>
        </p:tmplLst>
      </p:bldP>
      <p:bldP spid="35" grpId="0" animBg="1"/>
      <p:bldP spid="36" grpId="0" build="p">
        <p:tmplLst>
          <p:tmpl lvl="1">
            <p:tnLst>
              <p:par>
                <p:cTn presetID="2" presetClass="entr" presetSubtype="8" decel="100000"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0-#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8" grpId="0" animBg="1"/>
      <p:bldP spid="39" grpId="0" animBg="1"/>
      <p:bldP spid="44" grpId="0" animBg="1"/>
      <p:bldP spid="46" grpId="0" animBg="1"/>
      <p:bldP spid="48" grpId="0" animBg="1"/>
      <p:bldP spid="53" grpId="0" build="p">
        <p:tmplLst>
          <p:tmpl lvl="1">
            <p:tnLst>
              <p:par>
                <p:cTn presetID="2" presetClass="entr" presetSubtype="2" decel="100000"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1+#ppt_w/2"/>
                          </p:val>
                        </p:tav>
                        <p:tav tm="100000">
                          <p:val>
                            <p:strVal val="#ppt_x"/>
                          </p:val>
                        </p:tav>
                      </p:tavLst>
                    </p:anim>
                    <p:anim calcmode="lin" valueType="num">
                      <p:cBhvr additive="base">
                        <p:cTn dur="5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decel="10000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1+#ppt_w/2"/>
                          </p:val>
                        </p:tav>
                        <p:tav tm="100000">
                          <p:val>
                            <p:strVal val="#ppt_x"/>
                          </p:val>
                        </p:tav>
                      </p:tavLst>
                    </p:anim>
                    <p:anim calcmode="lin" valueType="num">
                      <p:cBhvr additive="base">
                        <p:cTn dur="500" fill="hold"/>
                        <p:tgtEl>
                          <p:spTgt spid="54"/>
                        </p:tgtEl>
                        <p:attrNameLst>
                          <p:attrName>ppt_y</p:attrName>
                        </p:attrNameLst>
                      </p:cBhvr>
                      <p:tavLst>
                        <p:tav tm="0">
                          <p:val>
                            <p:strVal val="#ppt_y"/>
                          </p:val>
                        </p:tav>
                        <p:tav tm="100000">
                          <p:val>
                            <p:strVal val="#ppt_y"/>
                          </p:val>
                        </p:tav>
                      </p:tavLst>
                    </p:anim>
                  </p:childTnLst>
                </p:cTn>
              </p:par>
            </p:tnLst>
          </p:tmpl>
        </p:tmplLst>
      </p:bldP>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60" grpId="0" build="p">
        <p:tmplLst>
          <p:tmpl lvl="1">
            <p:tnLst>
              <p:par>
                <p:cTn presetID="2" presetClass="entr" presetSubtype="2" decel="100000"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1+#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1" grpId="0">
        <p:tmplLst>
          <p:tmpl>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 presetClass="entr" presetSubtype="2"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1+#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p:tmplLst>
          <p:tmpl>
            <p:tnLst>
              <p:par>
                <p:cTn presetID="22" presetClass="entr" presetSubtype="8"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wipe(left)">
                      <p:cBhvr>
                        <p:cTn dur="500"/>
                        <p:tgtEl>
                          <p:spTgt spid="63"/>
                        </p:tgtEl>
                      </p:cBhvr>
                    </p:animEffect>
                  </p:childTnLst>
                </p:cTn>
              </p:par>
            </p:tnLst>
          </p:tmpl>
        </p:tmplLst>
      </p:bldP>
      <p:bldP spid="64" grpId="0" build="p">
        <p:tmplLst>
          <p:tmpl lvl="1">
            <p:tnLst>
              <p:par>
                <p:cTn presetID="2" presetClass="entr" presetSubtype="2" decel="100000"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500" fill="hold"/>
                        <p:tgtEl>
                          <p:spTgt spid="64"/>
                        </p:tgtEl>
                        <p:attrNameLst>
                          <p:attrName>ppt_x</p:attrName>
                        </p:attrNameLst>
                      </p:cBhvr>
                      <p:tavLst>
                        <p:tav tm="0">
                          <p:val>
                            <p:strVal val="1+#ppt_w/2"/>
                          </p:val>
                        </p:tav>
                        <p:tav tm="100000">
                          <p:val>
                            <p:strVal val="#ppt_x"/>
                          </p:val>
                        </p:tav>
                      </p:tavLst>
                    </p:anim>
                    <p:anim calcmode="lin" valueType="num">
                      <p:cBhvr additive="base">
                        <p:cTn dur="500" fill="hold"/>
                        <p:tgtEl>
                          <p:spTgt spid="64"/>
                        </p:tgtEl>
                        <p:attrNameLst>
                          <p:attrName>ppt_y</p:attrName>
                        </p:attrNameLst>
                      </p:cBhvr>
                      <p:tavLst>
                        <p:tav tm="0">
                          <p:val>
                            <p:strVal val="#ppt_y"/>
                          </p:val>
                        </p:tav>
                        <p:tav tm="100000">
                          <p:val>
                            <p:strVal val="#ppt_y"/>
                          </p:val>
                        </p:tav>
                      </p:tavLst>
                    </p:anim>
                  </p:childTnLst>
                </p:cTn>
              </p:par>
            </p:tnLst>
          </p:tmpl>
        </p:tmplLst>
      </p:bldP>
      <p:bldP spid="65" grpId="0">
        <p:tmplLst>
          <p:tmpl>
            <p:tnLst>
              <p:par>
                <p:cTn presetID="22" presetClass="entr" presetSubtype="8"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left)">
                      <p:cBhvr>
                        <p:cTn dur="500"/>
                        <p:tgtEl>
                          <p:spTgt spid="65"/>
                        </p:tgtEl>
                      </p:cBhvr>
                    </p:animEffect>
                  </p:childTnLst>
                </p:cTn>
              </p:par>
            </p:tnLst>
          </p:tmpl>
        </p:tmplLst>
      </p:bldP>
      <p:bldP spid="66" grpId="0" build="p">
        <p:tmplLst>
          <p:tmpl lvl="1">
            <p:tnLst>
              <p:par>
                <p:cTn presetID="2" presetClass="entr" presetSubtype="8" decel="100000" fill="hold" nodeType="afterEffect">
                  <p:stCondLst>
                    <p:cond delay="25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500" fill="hold"/>
                        <p:tgtEl>
                          <p:spTgt spid="66"/>
                        </p:tgtEl>
                        <p:attrNameLst>
                          <p:attrName>ppt_x</p:attrName>
                        </p:attrNameLst>
                      </p:cBhvr>
                      <p:tavLst>
                        <p:tav tm="0">
                          <p:val>
                            <p:strVal val="0-#ppt_w/2"/>
                          </p:val>
                        </p:tav>
                        <p:tav tm="100000">
                          <p:val>
                            <p:strVal val="#ppt_x"/>
                          </p:val>
                        </p:tav>
                      </p:tavLst>
                    </p:anim>
                    <p:anim calcmode="lin" valueType="num">
                      <p:cBhvr additive="base">
                        <p:cTn dur="500" fill="hold"/>
                        <p:tgtEl>
                          <p:spTgt spid="66"/>
                        </p:tgtEl>
                        <p:attrNameLst>
                          <p:attrName>ppt_y</p:attrName>
                        </p:attrNameLst>
                      </p:cBhvr>
                      <p:tavLst>
                        <p:tav tm="0">
                          <p:val>
                            <p:strVal val="#ppt_y"/>
                          </p:val>
                        </p:tav>
                        <p:tav tm="100000">
                          <p:val>
                            <p:strVal val="#ppt_y"/>
                          </p:val>
                        </p:tav>
                      </p:tavLst>
                    </p:anim>
                  </p:childTnLst>
                </p:cTn>
              </p:par>
            </p:tnLst>
          </p:tmpl>
        </p:tmplLst>
      </p:bldP>
      <p:bldP spid="67" grpId="0">
        <p:tmplLst>
          <p:tmpl>
            <p:tnLst>
              <p:par>
                <p:cTn presetID="22" presetClass="entr" presetSubtype="8"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left)">
                      <p:cBhvr>
                        <p:cTn dur="500"/>
                        <p:tgtEl>
                          <p:spTgt spid="67"/>
                        </p:tgtEl>
                      </p:cBhvr>
                    </p:animEffect>
                  </p:childTnLst>
                </p:cTn>
              </p:par>
            </p:tnLst>
          </p:tmpl>
        </p:tmplLst>
      </p:bldP>
      <p:bldP spid="68" grpId="0" build="p">
        <p:tmplLst>
          <p:tmpl lvl="1">
            <p:tnLst>
              <p:par>
                <p:cTn presetID="2" presetClass="entr" presetSubtype="8" decel="100000" fill="hold" nodeType="afterEffect">
                  <p:stCondLst>
                    <p:cond delay="25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500" fill="hold"/>
                        <p:tgtEl>
                          <p:spTgt spid="68"/>
                        </p:tgtEl>
                        <p:attrNameLst>
                          <p:attrName>ppt_x</p:attrName>
                        </p:attrNameLst>
                      </p:cBhvr>
                      <p:tavLst>
                        <p:tav tm="0">
                          <p:val>
                            <p:strVal val="0-#ppt_w/2"/>
                          </p:val>
                        </p:tav>
                        <p:tav tm="100000">
                          <p:val>
                            <p:strVal val="#ppt_x"/>
                          </p:val>
                        </p:tav>
                      </p:tavLst>
                    </p:anim>
                    <p:anim calcmode="lin" valueType="num">
                      <p:cBhvr additive="base">
                        <p:cTn dur="500" fill="hold"/>
                        <p:tgtEl>
                          <p:spTgt spid="68"/>
                        </p:tgtEl>
                        <p:attrNameLst>
                          <p:attrName>ppt_y</p:attrName>
                        </p:attrNameLst>
                      </p:cBhvr>
                      <p:tavLst>
                        <p:tav tm="0">
                          <p:val>
                            <p:strVal val="#ppt_y"/>
                          </p:val>
                        </p:tav>
                        <p:tav tm="100000">
                          <p:val>
                            <p:strVal val="#ppt_y"/>
                          </p:val>
                        </p:tav>
                      </p:tavLst>
                    </p:anim>
                  </p:childTnLst>
                </p:cTn>
              </p:par>
            </p:tnLst>
          </p:tmpl>
        </p:tmplLst>
      </p:bldP>
      <p:bldP spid="69" grpId="0">
        <p:tmplLst>
          <p:tmpl>
            <p:tnLst>
              <p:par>
                <p:cTn presetID="22" presetClass="entr" presetSubtype="8"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left)">
                      <p:cBhvr>
                        <p:cTn dur="500"/>
                        <p:tgtEl>
                          <p:spTgt spid="69"/>
                        </p:tgtEl>
                      </p:cBhvr>
                    </p:animEffect>
                  </p:childTnLst>
                </p:cTn>
              </p:par>
            </p:tnLst>
          </p:tmpl>
        </p:tmplLst>
      </p:bldP>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4 Images, Caption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37" name="テキスト プレースホルダー 12"/>
          <p:cNvSpPr>
            <a:spLocks noGrp="1"/>
          </p:cNvSpPr>
          <p:nvPr>
            <p:ph type="body" sz="quarter" idx="12" hasCustomPrompt="1"/>
          </p:nvPr>
        </p:nvSpPr>
        <p:spPr>
          <a:xfrm>
            <a:off x="1122885" y="6780058"/>
            <a:ext cx="368974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3" hasCustomPrompt="1"/>
          </p:nvPr>
        </p:nvSpPr>
        <p:spPr>
          <a:xfrm>
            <a:off x="1122885" y="5838863"/>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a:t>Caption Goes Here</a:t>
            </a:r>
            <a:endParaRPr kumimoji="1" lang="ja-JP" altLang="en-US" dirty="0"/>
          </a:p>
        </p:txBody>
      </p:sp>
      <p:sp>
        <p:nvSpPr>
          <p:cNvPr id="39" name="正方形/長方形 38"/>
          <p:cNvSpPr/>
          <p:nvPr userDrawn="1"/>
        </p:nvSpPr>
        <p:spPr>
          <a:xfrm>
            <a:off x="2053809" y="6555903"/>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図プレースホルダー 64"/>
          <p:cNvSpPr>
            <a:spLocks noGrp="1"/>
          </p:cNvSpPr>
          <p:nvPr>
            <p:ph type="pic" sz="quarter" idx="43" hasCustomPrompt="1"/>
          </p:nvPr>
        </p:nvSpPr>
        <p:spPr>
          <a:xfrm>
            <a:off x="1523643" y="2731688"/>
            <a:ext cx="2888231" cy="2886903"/>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
        <p:nvSpPr>
          <p:cNvPr id="66" name="図プレースホルダー 64"/>
          <p:cNvSpPr>
            <a:spLocks noGrp="1"/>
          </p:cNvSpPr>
          <p:nvPr>
            <p:ph type="pic" sz="quarter" idx="44" hasCustomPrompt="1"/>
          </p:nvPr>
        </p:nvSpPr>
        <p:spPr>
          <a:xfrm>
            <a:off x="5750674" y="2731688"/>
            <a:ext cx="2888231" cy="2886903"/>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67" name="図プレースホルダー 64"/>
          <p:cNvSpPr>
            <a:spLocks noGrp="1"/>
          </p:cNvSpPr>
          <p:nvPr>
            <p:ph type="pic" sz="quarter" idx="45" hasCustomPrompt="1"/>
          </p:nvPr>
        </p:nvSpPr>
        <p:spPr>
          <a:xfrm>
            <a:off x="9977705" y="2731688"/>
            <a:ext cx="2888231" cy="2886903"/>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68" name="図プレースホルダー 64"/>
          <p:cNvSpPr>
            <a:spLocks noGrp="1"/>
          </p:cNvSpPr>
          <p:nvPr>
            <p:ph type="pic" sz="quarter" idx="46" hasCustomPrompt="1"/>
          </p:nvPr>
        </p:nvSpPr>
        <p:spPr>
          <a:xfrm>
            <a:off x="14204736" y="2731688"/>
            <a:ext cx="2888231" cy="2886903"/>
          </a:xfrm>
          <a:solidFill>
            <a:schemeClr val="accent5">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72" name="テキスト プレースホルダー 12"/>
          <p:cNvSpPr>
            <a:spLocks noGrp="1"/>
          </p:cNvSpPr>
          <p:nvPr>
            <p:ph type="body" sz="quarter" idx="47" hasCustomPrompt="1"/>
          </p:nvPr>
        </p:nvSpPr>
        <p:spPr>
          <a:xfrm>
            <a:off x="5349916" y="6780058"/>
            <a:ext cx="368974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73" name="テキスト プレースホルダー 12"/>
          <p:cNvSpPr>
            <a:spLocks noGrp="1"/>
          </p:cNvSpPr>
          <p:nvPr>
            <p:ph type="body" sz="quarter" idx="48" hasCustomPrompt="1"/>
          </p:nvPr>
        </p:nvSpPr>
        <p:spPr>
          <a:xfrm>
            <a:off x="5349916" y="5838863"/>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4" name="正方形/長方形 73"/>
          <p:cNvSpPr/>
          <p:nvPr userDrawn="1"/>
        </p:nvSpPr>
        <p:spPr>
          <a:xfrm>
            <a:off x="6280840" y="655590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プレースホルダー 12"/>
          <p:cNvSpPr>
            <a:spLocks noGrp="1"/>
          </p:cNvSpPr>
          <p:nvPr>
            <p:ph type="body" sz="quarter" idx="49" hasCustomPrompt="1"/>
          </p:nvPr>
        </p:nvSpPr>
        <p:spPr>
          <a:xfrm>
            <a:off x="9576947" y="6780058"/>
            <a:ext cx="368974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76" name="テキスト プレースホルダー 12"/>
          <p:cNvSpPr>
            <a:spLocks noGrp="1"/>
          </p:cNvSpPr>
          <p:nvPr>
            <p:ph type="body" sz="quarter" idx="50" hasCustomPrompt="1"/>
          </p:nvPr>
        </p:nvSpPr>
        <p:spPr>
          <a:xfrm>
            <a:off x="9576947" y="5838863"/>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7" name="正方形/長方形 76"/>
          <p:cNvSpPr/>
          <p:nvPr userDrawn="1"/>
        </p:nvSpPr>
        <p:spPr>
          <a:xfrm>
            <a:off x="10507871" y="6555903"/>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テキスト プレースホルダー 12"/>
          <p:cNvSpPr>
            <a:spLocks noGrp="1"/>
          </p:cNvSpPr>
          <p:nvPr>
            <p:ph type="body" sz="quarter" idx="51" hasCustomPrompt="1"/>
          </p:nvPr>
        </p:nvSpPr>
        <p:spPr>
          <a:xfrm>
            <a:off x="13803978" y="6780058"/>
            <a:ext cx="368974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79" name="テキスト プレースホルダー 12"/>
          <p:cNvSpPr>
            <a:spLocks noGrp="1"/>
          </p:cNvSpPr>
          <p:nvPr>
            <p:ph type="body" sz="quarter" idx="52" hasCustomPrompt="1"/>
          </p:nvPr>
        </p:nvSpPr>
        <p:spPr>
          <a:xfrm>
            <a:off x="13803978" y="5838863"/>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80" name="正方形/長方形 79"/>
          <p:cNvSpPr/>
          <p:nvPr userDrawn="1"/>
        </p:nvSpPr>
        <p:spPr>
          <a:xfrm>
            <a:off x="14734902" y="6555903"/>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827289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wipe(left)">
                                      <p:cBhvr>
                                        <p:cTn id="20" dur="500"/>
                                        <p:tgtEl>
                                          <p:spTgt spid="37"/>
                                        </p:tgtEl>
                                      </p:cBhvr>
                                    </p:animEffect>
                                  </p:childTnLst>
                                </p:cTn>
                              </p:par>
                            </p:childTnLst>
                          </p:cTn>
                        </p:par>
                        <p:par>
                          <p:cTn id="21" fill="hold">
                            <p:stCondLst>
                              <p:cond delay="1600"/>
                            </p:stCondLst>
                            <p:childTnLst>
                              <p:par>
                                <p:cTn id="22" presetID="14" presetClass="entr" presetSubtype="1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animEffect transition="in" filter="randombar(horizontal)">
                                      <p:cBhvr>
                                        <p:cTn id="24" dur="500"/>
                                        <p:tgtEl>
                                          <p:spTgt spid="66"/>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73">
                                            <p:txEl>
                                              <p:pRg st="0" end="0"/>
                                            </p:txEl>
                                          </p:spTgt>
                                        </p:tgtEl>
                                        <p:attrNameLst>
                                          <p:attrName>style.visibility</p:attrName>
                                        </p:attrNameLst>
                                      </p:cBhvr>
                                      <p:to>
                                        <p:strVal val="visible"/>
                                      </p:to>
                                    </p:set>
                                    <p:anim calcmode="lin" valueType="num">
                                      <p:cBhvr additive="base">
                                        <p:cTn id="28"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73">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500" fill="hold"/>
                                        <p:tgtEl>
                                          <p:spTgt spid="74"/>
                                        </p:tgtEl>
                                        <p:attrNameLst>
                                          <p:attrName>ppt_x</p:attrName>
                                        </p:attrNameLst>
                                      </p:cBhvr>
                                      <p:tavLst>
                                        <p:tav tm="0">
                                          <p:val>
                                            <p:strVal val="#ppt_x"/>
                                          </p:val>
                                        </p:tav>
                                        <p:tav tm="100000">
                                          <p:val>
                                            <p:strVal val="#ppt_x"/>
                                          </p:val>
                                        </p:tav>
                                      </p:tavLst>
                                    </p:anim>
                                    <p:anim calcmode="lin" valueType="num">
                                      <p:cBhvr additive="base">
                                        <p:cTn id="33" dur="500" fill="hold"/>
                                        <p:tgtEl>
                                          <p:spTgt spid="74"/>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72"/>
                                        </p:tgtEl>
                                        <p:attrNameLst>
                                          <p:attrName>style.visibility</p:attrName>
                                        </p:attrNameLst>
                                      </p:cBhvr>
                                      <p:to>
                                        <p:strVal val="visible"/>
                                      </p:to>
                                    </p:set>
                                    <p:animEffect transition="in" filter="wipe(left)">
                                      <p:cBhvr>
                                        <p:cTn id="37" dur="500"/>
                                        <p:tgtEl>
                                          <p:spTgt spid="72"/>
                                        </p:tgtEl>
                                      </p:cBhvr>
                                    </p:animEffect>
                                  </p:childTnLst>
                                </p:cTn>
                              </p:par>
                            </p:childTnLst>
                          </p:cTn>
                        </p:par>
                        <p:par>
                          <p:cTn id="38" fill="hold">
                            <p:stCondLst>
                              <p:cond delay="3200"/>
                            </p:stCondLst>
                            <p:childTnLst>
                              <p:par>
                                <p:cTn id="39" presetID="14" presetClass="entr" presetSubtype="10"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randombar(horizontal)">
                                      <p:cBhvr>
                                        <p:cTn id="41" dur="500"/>
                                        <p:tgtEl>
                                          <p:spTgt spid="67"/>
                                        </p:tgtEl>
                                      </p:cBhvr>
                                    </p:animEffect>
                                  </p:childTnLst>
                                </p:cTn>
                              </p:par>
                            </p:childTnLst>
                          </p:cTn>
                        </p:par>
                        <p:par>
                          <p:cTn id="42" fill="hold">
                            <p:stCondLst>
                              <p:cond delay="3700"/>
                            </p:stCondLst>
                            <p:childTnLst>
                              <p:par>
                                <p:cTn id="43" presetID="2" presetClass="entr" presetSubtype="4" decel="100000" fill="hold" grpId="0" nodeType="afterEffect">
                                  <p:stCondLst>
                                    <p:cond delay="0"/>
                                  </p:stCondLst>
                                  <p:childTnLst>
                                    <p:set>
                                      <p:cBhvr>
                                        <p:cTn id="44" dur="1" fill="hold">
                                          <p:stCondLst>
                                            <p:cond delay="0"/>
                                          </p:stCondLst>
                                        </p:cTn>
                                        <p:tgtEl>
                                          <p:spTgt spid="76">
                                            <p:txEl>
                                              <p:pRg st="0" end="0"/>
                                            </p:txEl>
                                          </p:spTgt>
                                        </p:tgtEl>
                                        <p:attrNameLst>
                                          <p:attrName>style.visibility</p:attrName>
                                        </p:attrNameLst>
                                      </p:cBhvr>
                                      <p:to>
                                        <p:strVal val="visible"/>
                                      </p:to>
                                    </p:set>
                                    <p:anim calcmode="lin" valueType="num">
                                      <p:cBhvr additive="base">
                                        <p:cTn id="45"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76">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100"/>
                                  </p:stCondLst>
                                  <p:childTnLst>
                                    <p:set>
                                      <p:cBhvr>
                                        <p:cTn id="48" dur="1" fill="hold">
                                          <p:stCondLst>
                                            <p:cond delay="0"/>
                                          </p:stCondLst>
                                        </p:cTn>
                                        <p:tgtEl>
                                          <p:spTgt spid="77"/>
                                        </p:tgtEl>
                                        <p:attrNameLst>
                                          <p:attrName>style.visibility</p:attrName>
                                        </p:attrNameLst>
                                      </p:cBhvr>
                                      <p:to>
                                        <p:strVal val="visible"/>
                                      </p:to>
                                    </p:set>
                                    <p:anim calcmode="lin" valueType="num">
                                      <p:cBhvr additive="base">
                                        <p:cTn id="49" dur="500" fill="hold"/>
                                        <p:tgtEl>
                                          <p:spTgt spid="77"/>
                                        </p:tgtEl>
                                        <p:attrNameLst>
                                          <p:attrName>ppt_x</p:attrName>
                                        </p:attrNameLst>
                                      </p:cBhvr>
                                      <p:tavLst>
                                        <p:tav tm="0">
                                          <p:val>
                                            <p:strVal val="#ppt_x"/>
                                          </p:val>
                                        </p:tav>
                                        <p:tav tm="100000">
                                          <p:val>
                                            <p:strVal val="#ppt_x"/>
                                          </p:val>
                                        </p:tav>
                                      </p:tavLst>
                                    </p:anim>
                                    <p:anim calcmode="lin" valueType="num">
                                      <p:cBhvr additive="base">
                                        <p:cTn id="50" dur="500" fill="hold"/>
                                        <p:tgtEl>
                                          <p:spTgt spid="77"/>
                                        </p:tgtEl>
                                        <p:attrNameLst>
                                          <p:attrName>ppt_y</p:attrName>
                                        </p:attrNameLst>
                                      </p:cBhvr>
                                      <p:tavLst>
                                        <p:tav tm="0">
                                          <p:val>
                                            <p:strVal val="1+#ppt_h/2"/>
                                          </p:val>
                                        </p:tav>
                                        <p:tav tm="100000">
                                          <p:val>
                                            <p:strVal val="#ppt_y"/>
                                          </p:val>
                                        </p:tav>
                                      </p:tavLst>
                                    </p:anim>
                                  </p:childTnLst>
                                </p:cTn>
                              </p:par>
                            </p:childTnLst>
                          </p:cTn>
                        </p:par>
                        <p:par>
                          <p:cTn id="51" fill="hold">
                            <p:stCondLst>
                              <p:cond delay="4300"/>
                            </p:stCondLst>
                            <p:childTnLst>
                              <p:par>
                                <p:cTn id="52" presetID="22" presetClass="entr" presetSubtype="8" fill="hold" grpId="0" nodeType="afterEffect">
                                  <p:stCondLst>
                                    <p:cond delay="0"/>
                                  </p:stCondLst>
                                  <p:childTnLst>
                                    <p:set>
                                      <p:cBhvr>
                                        <p:cTn id="53" dur="1" fill="hold">
                                          <p:stCondLst>
                                            <p:cond delay="0"/>
                                          </p:stCondLst>
                                        </p:cTn>
                                        <p:tgtEl>
                                          <p:spTgt spid="75"/>
                                        </p:tgtEl>
                                        <p:attrNameLst>
                                          <p:attrName>style.visibility</p:attrName>
                                        </p:attrNameLst>
                                      </p:cBhvr>
                                      <p:to>
                                        <p:strVal val="visible"/>
                                      </p:to>
                                    </p:set>
                                    <p:animEffect transition="in" filter="wipe(left)">
                                      <p:cBhvr>
                                        <p:cTn id="54" dur="500"/>
                                        <p:tgtEl>
                                          <p:spTgt spid="75"/>
                                        </p:tgtEl>
                                      </p:cBhvr>
                                    </p:animEffect>
                                  </p:childTnLst>
                                </p:cTn>
                              </p:par>
                            </p:childTnLst>
                          </p:cTn>
                        </p:par>
                        <p:par>
                          <p:cTn id="55" fill="hold">
                            <p:stCondLst>
                              <p:cond delay="4800"/>
                            </p:stCondLst>
                            <p:childTnLst>
                              <p:par>
                                <p:cTn id="56" presetID="14" presetClass="entr" presetSubtype="10" fill="hold" grpId="0" nodeType="after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randombar(horizontal)">
                                      <p:cBhvr>
                                        <p:cTn id="58" dur="500"/>
                                        <p:tgtEl>
                                          <p:spTgt spid="68"/>
                                        </p:tgtEl>
                                      </p:cBhvr>
                                    </p:animEffect>
                                  </p:childTnLst>
                                </p:cTn>
                              </p:par>
                            </p:childTnLst>
                          </p:cTn>
                        </p:par>
                        <p:par>
                          <p:cTn id="59" fill="hold">
                            <p:stCondLst>
                              <p:cond delay="5300"/>
                            </p:stCondLst>
                            <p:childTnLst>
                              <p:par>
                                <p:cTn id="60" presetID="2" presetClass="entr" presetSubtype="4" decel="100000" fill="hold" grpId="0" nodeType="afterEffect">
                                  <p:stCondLst>
                                    <p:cond delay="0"/>
                                  </p:stCondLst>
                                  <p:childTnLst>
                                    <p:set>
                                      <p:cBhvr>
                                        <p:cTn id="61" dur="1" fill="hold">
                                          <p:stCondLst>
                                            <p:cond delay="0"/>
                                          </p:stCondLst>
                                        </p:cTn>
                                        <p:tgtEl>
                                          <p:spTgt spid="79">
                                            <p:txEl>
                                              <p:pRg st="0" end="0"/>
                                            </p:txEl>
                                          </p:spTgt>
                                        </p:tgtEl>
                                        <p:attrNameLst>
                                          <p:attrName>style.visibility</p:attrName>
                                        </p:attrNameLst>
                                      </p:cBhvr>
                                      <p:to>
                                        <p:strVal val="visible"/>
                                      </p:to>
                                    </p:set>
                                    <p:anim calcmode="lin" valueType="num">
                                      <p:cBhvr additive="base">
                                        <p:cTn id="62" dur="500" fill="hold"/>
                                        <p:tgtEl>
                                          <p:spTgt spid="79">
                                            <p:txEl>
                                              <p:pRg st="0" end="0"/>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79">
                                            <p:txEl>
                                              <p:pRg st="0" end="0"/>
                                            </p:txEl>
                                          </p:spTgt>
                                        </p:tgtEl>
                                        <p:attrNameLst>
                                          <p:attrName>ppt_y</p:attrName>
                                        </p:attrNameLst>
                                      </p:cBhvr>
                                      <p:tavLst>
                                        <p:tav tm="0">
                                          <p:val>
                                            <p:strVal val="1+#ppt_h/2"/>
                                          </p:val>
                                        </p:tav>
                                        <p:tav tm="100000">
                                          <p:val>
                                            <p:strVal val="#ppt_y"/>
                                          </p:val>
                                        </p:tav>
                                      </p:tavLst>
                                    </p:anim>
                                  </p:childTnLst>
                                </p:cTn>
                              </p:par>
                              <p:par>
                                <p:cTn id="64" presetID="2" presetClass="entr" presetSubtype="4" decel="100000" fill="hold" grpId="0" nodeType="withEffect">
                                  <p:stCondLst>
                                    <p:cond delay="100"/>
                                  </p:stCondLst>
                                  <p:childTnLst>
                                    <p:set>
                                      <p:cBhvr>
                                        <p:cTn id="65" dur="1" fill="hold">
                                          <p:stCondLst>
                                            <p:cond delay="0"/>
                                          </p:stCondLst>
                                        </p:cTn>
                                        <p:tgtEl>
                                          <p:spTgt spid="80"/>
                                        </p:tgtEl>
                                        <p:attrNameLst>
                                          <p:attrName>style.visibility</p:attrName>
                                        </p:attrNameLst>
                                      </p:cBhvr>
                                      <p:to>
                                        <p:strVal val="visible"/>
                                      </p:to>
                                    </p:set>
                                    <p:anim calcmode="lin" valueType="num">
                                      <p:cBhvr additive="base">
                                        <p:cTn id="66" dur="500" fill="hold"/>
                                        <p:tgtEl>
                                          <p:spTgt spid="80"/>
                                        </p:tgtEl>
                                        <p:attrNameLst>
                                          <p:attrName>ppt_x</p:attrName>
                                        </p:attrNameLst>
                                      </p:cBhvr>
                                      <p:tavLst>
                                        <p:tav tm="0">
                                          <p:val>
                                            <p:strVal val="#ppt_x"/>
                                          </p:val>
                                        </p:tav>
                                        <p:tav tm="100000">
                                          <p:val>
                                            <p:strVal val="#ppt_x"/>
                                          </p:val>
                                        </p:tav>
                                      </p:tavLst>
                                    </p:anim>
                                    <p:anim calcmode="lin" valueType="num">
                                      <p:cBhvr additive="base">
                                        <p:cTn id="67" dur="500" fill="hold"/>
                                        <p:tgtEl>
                                          <p:spTgt spid="80"/>
                                        </p:tgtEl>
                                        <p:attrNameLst>
                                          <p:attrName>ppt_y</p:attrName>
                                        </p:attrNameLst>
                                      </p:cBhvr>
                                      <p:tavLst>
                                        <p:tav tm="0">
                                          <p:val>
                                            <p:strVal val="1+#ppt_h/2"/>
                                          </p:val>
                                        </p:tav>
                                        <p:tav tm="100000">
                                          <p:val>
                                            <p:strVal val="#ppt_y"/>
                                          </p:val>
                                        </p:tav>
                                      </p:tavLst>
                                    </p:anim>
                                  </p:childTnLst>
                                </p:cTn>
                              </p:par>
                            </p:childTnLst>
                          </p:cTn>
                        </p:par>
                        <p:par>
                          <p:cTn id="68" fill="hold">
                            <p:stCondLst>
                              <p:cond delay="5900"/>
                            </p:stCondLst>
                            <p:childTnLst>
                              <p:par>
                                <p:cTn id="69" presetID="22" presetClass="entr" presetSubtype="8" fill="hold" grpId="0" nodeType="afterEffect">
                                  <p:stCondLst>
                                    <p:cond delay="0"/>
                                  </p:stCondLst>
                                  <p:childTnLst>
                                    <p:set>
                                      <p:cBhvr>
                                        <p:cTn id="70" dur="1" fill="hold">
                                          <p:stCondLst>
                                            <p:cond delay="0"/>
                                          </p:stCondLst>
                                        </p:cTn>
                                        <p:tgtEl>
                                          <p:spTgt spid="78"/>
                                        </p:tgtEl>
                                        <p:attrNameLst>
                                          <p:attrName>style.visibility</p:attrName>
                                        </p:attrNameLst>
                                      </p:cBhvr>
                                      <p:to>
                                        <p:strVal val="visible"/>
                                      </p:to>
                                    </p:set>
                                    <p:animEffect transition="in" filter="wipe(left)">
                                      <p:cBhvr>
                                        <p:cTn id="7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tmplLst>
          <p:tmpl>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39" grpId="0" animBg="1"/>
      <p:bldP spid="65" grpId="0" animBg="1"/>
      <p:bldP spid="66" grpId="0" animBg="1"/>
      <p:bldP spid="67" grpId="0" animBg="1"/>
      <p:bldP spid="68" grpId="0" animBg="1"/>
      <p:bldP spid="72" grpId="0">
        <p:tmplLst>
          <p:tmpl>
            <p:tnLst>
              <p:par>
                <p:cTn presetID="22" presetClass="entr" presetSubtype="8"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left)">
                      <p:cBhvr>
                        <p:cTn dur="500"/>
                        <p:tgtEl>
                          <p:spTgt spid="72"/>
                        </p:tgtEl>
                      </p:cBhvr>
                    </p:animEffect>
                  </p:childTnLst>
                </p:cTn>
              </p:par>
            </p:tnLst>
          </p:tmpl>
        </p:tmplLst>
      </p:bldP>
      <p:bldP spid="73" grpId="0" build="p">
        <p:tmplLst>
          <p:tmpl lvl="1">
            <p:tnLst>
              <p:par>
                <p:cTn presetID="2" presetClass="entr" presetSubtype="4"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ppt_x"/>
                          </p:val>
                        </p:tav>
                        <p:tav tm="100000">
                          <p:val>
                            <p:strVal val="#ppt_x"/>
                          </p:val>
                        </p:tav>
                      </p:tavLst>
                    </p:anim>
                    <p:anim calcmode="lin" valueType="num">
                      <p:cBhvr additive="base">
                        <p:cTn dur="500" fill="hold"/>
                        <p:tgtEl>
                          <p:spTgt spid="73"/>
                        </p:tgtEl>
                        <p:attrNameLst>
                          <p:attrName>ppt_y</p:attrName>
                        </p:attrNameLst>
                      </p:cBhvr>
                      <p:tavLst>
                        <p:tav tm="0">
                          <p:val>
                            <p:strVal val="1+#ppt_h/2"/>
                          </p:val>
                        </p:tav>
                        <p:tav tm="100000">
                          <p:val>
                            <p:strVal val="#ppt_y"/>
                          </p:val>
                        </p:tav>
                      </p:tavLst>
                    </p:anim>
                  </p:childTnLst>
                </p:cTn>
              </p:par>
            </p:tnLst>
          </p:tmpl>
        </p:tmplLst>
      </p:bldP>
      <p:bldP spid="74" grpId="0" animBg="1"/>
      <p:bldP spid="75" grpId="0">
        <p:tmplLst>
          <p:tmpl>
            <p:tnLst>
              <p:par>
                <p:cTn presetID="22" presetClass="entr" presetSubtype="8" fill="hold" nodeType="afterEffect">
                  <p:stCondLst>
                    <p:cond delay="0"/>
                  </p:stCondLst>
                  <p:childTnLst>
                    <p:set>
                      <p:cBhvr>
                        <p:cTn dur="1" fill="hold">
                          <p:stCondLst>
                            <p:cond delay="0"/>
                          </p:stCondLst>
                        </p:cTn>
                        <p:tgtEl>
                          <p:spTgt spid="75"/>
                        </p:tgtEl>
                        <p:attrNameLst>
                          <p:attrName>style.visibility</p:attrName>
                        </p:attrNameLst>
                      </p:cBhvr>
                      <p:to>
                        <p:strVal val="visible"/>
                      </p:to>
                    </p:set>
                    <p:animEffect transition="in" filter="wipe(left)">
                      <p:cBhvr>
                        <p:cTn dur="500"/>
                        <p:tgtEl>
                          <p:spTgt spid="75"/>
                        </p:tgtEl>
                      </p:cBhvr>
                    </p:animEffect>
                  </p:childTnLst>
                </p:cTn>
              </p:par>
            </p:tnLst>
          </p:tmpl>
        </p:tmplLst>
      </p:bldP>
      <p:bldP spid="76" grpId="0" build="p">
        <p:tmplLst>
          <p:tmpl lvl="1">
            <p:tnLst>
              <p:par>
                <p:cTn presetID="2" presetClass="entr" presetSubtype="4" decel="100000"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500" fill="hold"/>
                        <p:tgtEl>
                          <p:spTgt spid="76"/>
                        </p:tgtEl>
                        <p:attrNameLst>
                          <p:attrName>ppt_x</p:attrName>
                        </p:attrNameLst>
                      </p:cBhvr>
                      <p:tavLst>
                        <p:tav tm="0">
                          <p:val>
                            <p:strVal val="#ppt_x"/>
                          </p:val>
                        </p:tav>
                        <p:tav tm="100000">
                          <p:val>
                            <p:strVal val="#ppt_x"/>
                          </p:val>
                        </p:tav>
                      </p:tavLst>
                    </p:anim>
                    <p:anim calcmode="lin" valueType="num">
                      <p:cBhvr additive="base">
                        <p:cTn dur="500" fill="hold"/>
                        <p:tgtEl>
                          <p:spTgt spid="76"/>
                        </p:tgtEl>
                        <p:attrNameLst>
                          <p:attrName>ppt_y</p:attrName>
                        </p:attrNameLst>
                      </p:cBhvr>
                      <p:tavLst>
                        <p:tav tm="0">
                          <p:val>
                            <p:strVal val="1+#ppt_h/2"/>
                          </p:val>
                        </p:tav>
                        <p:tav tm="100000">
                          <p:val>
                            <p:strVal val="#ppt_y"/>
                          </p:val>
                        </p:tav>
                      </p:tavLst>
                    </p:anim>
                  </p:childTnLst>
                </p:cTn>
              </p:par>
            </p:tnLst>
          </p:tmpl>
        </p:tmplLst>
      </p:bldP>
      <p:bldP spid="77" grpId="0" animBg="1"/>
      <p:bldP spid="78" grpId="0">
        <p:tmplLst>
          <p:tmpl>
            <p:tnLst>
              <p:par>
                <p:cTn presetID="22" presetClass="entr" presetSubtype="8" fill="hold" nodeType="after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wipe(left)">
                      <p:cBhvr>
                        <p:cTn dur="500"/>
                        <p:tgtEl>
                          <p:spTgt spid="78"/>
                        </p:tgtEl>
                      </p:cBhvr>
                    </p:animEffect>
                  </p:childTnLst>
                </p:cTn>
              </p:par>
            </p:tnLst>
          </p:tmpl>
        </p:tmplLst>
      </p:bldP>
      <p:bldP spid="79" grpId="0" build="p">
        <p:tmplLst>
          <p:tmpl lvl="1">
            <p:tnLst>
              <p:par>
                <p:cTn presetID="2" presetClass="entr" presetSubtype="4" decel="100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500" fill="hold"/>
                        <p:tgtEl>
                          <p:spTgt spid="79"/>
                        </p:tgtEl>
                        <p:attrNameLst>
                          <p:attrName>ppt_x</p:attrName>
                        </p:attrNameLst>
                      </p:cBhvr>
                      <p:tavLst>
                        <p:tav tm="0">
                          <p:val>
                            <p:strVal val="#ppt_x"/>
                          </p:val>
                        </p:tav>
                        <p:tav tm="100000">
                          <p:val>
                            <p:strVal val="#ppt_x"/>
                          </p:val>
                        </p:tav>
                      </p:tavLst>
                    </p:anim>
                    <p:anim calcmode="lin" valueType="num">
                      <p:cBhvr additive="base">
                        <p:cTn dur="500" fill="hold"/>
                        <p:tgtEl>
                          <p:spTgt spid="79"/>
                        </p:tgtEl>
                        <p:attrNameLst>
                          <p:attrName>ppt_y</p:attrName>
                        </p:attrNameLst>
                      </p:cBhvr>
                      <p:tavLst>
                        <p:tav tm="0">
                          <p:val>
                            <p:strVal val="1+#ppt_h/2"/>
                          </p:val>
                        </p:tav>
                        <p:tav tm="100000">
                          <p:val>
                            <p:strVal val="#ppt_y"/>
                          </p:val>
                        </p:tav>
                      </p:tavLst>
                    </p:anim>
                  </p:childTnLst>
                </p:cTn>
              </p:par>
            </p:tnLst>
          </p:tmpl>
        </p:tmplLst>
      </p:bldP>
      <p:bldP spid="80" grpId="0" animBg="1"/>
    </p:bld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8 Images, Captio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38" name="テキスト プレースホルダー 12"/>
          <p:cNvSpPr>
            <a:spLocks noGrp="1"/>
          </p:cNvSpPr>
          <p:nvPr>
            <p:ph type="body" sz="quarter" idx="13" hasCustomPrompt="1"/>
          </p:nvPr>
        </p:nvSpPr>
        <p:spPr>
          <a:xfrm>
            <a:off x="934199" y="4706921"/>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65" name="図プレースホルダー 64"/>
          <p:cNvSpPr>
            <a:spLocks noGrp="1"/>
          </p:cNvSpPr>
          <p:nvPr>
            <p:ph type="pic" sz="quarter" idx="43" hasCustomPrompt="1"/>
          </p:nvPr>
        </p:nvSpPr>
        <p:spPr>
          <a:xfrm>
            <a:off x="1484558" y="2119084"/>
            <a:ext cx="2589028" cy="2587837"/>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
        <p:nvSpPr>
          <p:cNvPr id="66" name="図プレースホルダー 64"/>
          <p:cNvSpPr>
            <a:spLocks noGrp="1"/>
          </p:cNvSpPr>
          <p:nvPr>
            <p:ph type="pic" sz="quarter" idx="44" hasCustomPrompt="1"/>
          </p:nvPr>
        </p:nvSpPr>
        <p:spPr>
          <a:xfrm>
            <a:off x="5711589" y="2119084"/>
            <a:ext cx="2589028" cy="2587837"/>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67" name="図プレースホルダー 64"/>
          <p:cNvSpPr>
            <a:spLocks noGrp="1"/>
          </p:cNvSpPr>
          <p:nvPr>
            <p:ph type="pic" sz="quarter" idx="45" hasCustomPrompt="1"/>
          </p:nvPr>
        </p:nvSpPr>
        <p:spPr>
          <a:xfrm>
            <a:off x="9938620" y="2119084"/>
            <a:ext cx="2589028" cy="2587837"/>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68" name="図プレースホルダー 64"/>
          <p:cNvSpPr>
            <a:spLocks noGrp="1"/>
          </p:cNvSpPr>
          <p:nvPr>
            <p:ph type="pic" sz="quarter" idx="46" hasCustomPrompt="1"/>
          </p:nvPr>
        </p:nvSpPr>
        <p:spPr>
          <a:xfrm>
            <a:off x="14165651" y="2119084"/>
            <a:ext cx="2589028" cy="2587837"/>
          </a:xfrm>
          <a:solidFill>
            <a:schemeClr val="accent5">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73" name="テキスト プレースホルダー 12"/>
          <p:cNvSpPr>
            <a:spLocks noGrp="1"/>
          </p:cNvSpPr>
          <p:nvPr>
            <p:ph type="body" sz="quarter" idx="48" hasCustomPrompt="1"/>
          </p:nvPr>
        </p:nvSpPr>
        <p:spPr>
          <a:xfrm>
            <a:off x="5161230" y="4706921"/>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76" name="テキスト プレースホルダー 12"/>
          <p:cNvSpPr>
            <a:spLocks noGrp="1"/>
          </p:cNvSpPr>
          <p:nvPr>
            <p:ph type="body" sz="quarter" idx="50" hasCustomPrompt="1"/>
          </p:nvPr>
        </p:nvSpPr>
        <p:spPr>
          <a:xfrm>
            <a:off x="9388261" y="4706921"/>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79" name="テキスト プレースホルダー 12"/>
          <p:cNvSpPr>
            <a:spLocks noGrp="1"/>
          </p:cNvSpPr>
          <p:nvPr>
            <p:ph type="body" sz="quarter" idx="52" hasCustomPrompt="1"/>
          </p:nvPr>
        </p:nvSpPr>
        <p:spPr>
          <a:xfrm>
            <a:off x="13615292" y="4706921"/>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29" name="テキスト プレースホルダー 12"/>
          <p:cNvSpPr>
            <a:spLocks noGrp="1"/>
          </p:cNvSpPr>
          <p:nvPr>
            <p:ph type="body" sz="quarter" idx="53" hasCustomPrompt="1"/>
          </p:nvPr>
        </p:nvSpPr>
        <p:spPr>
          <a:xfrm>
            <a:off x="934199" y="8447406"/>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30" name="図プレースホルダー 64"/>
          <p:cNvSpPr>
            <a:spLocks noGrp="1"/>
          </p:cNvSpPr>
          <p:nvPr>
            <p:ph type="pic" sz="quarter" idx="54" hasCustomPrompt="1"/>
          </p:nvPr>
        </p:nvSpPr>
        <p:spPr>
          <a:xfrm>
            <a:off x="1484558" y="5859569"/>
            <a:ext cx="2589028" cy="2587837"/>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
        <p:nvSpPr>
          <p:cNvPr id="31" name="図プレースホルダー 64"/>
          <p:cNvSpPr>
            <a:spLocks noGrp="1"/>
          </p:cNvSpPr>
          <p:nvPr>
            <p:ph type="pic" sz="quarter" idx="55" hasCustomPrompt="1"/>
          </p:nvPr>
        </p:nvSpPr>
        <p:spPr>
          <a:xfrm>
            <a:off x="5711589" y="5859569"/>
            <a:ext cx="2589028" cy="2587837"/>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32" name="図プレースホルダー 64"/>
          <p:cNvSpPr>
            <a:spLocks noGrp="1"/>
          </p:cNvSpPr>
          <p:nvPr>
            <p:ph type="pic" sz="quarter" idx="56" hasCustomPrompt="1"/>
          </p:nvPr>
        </p:nvSpPr>
        <p:spPr>
          <a:xfrm>
            <a:off x="9938620" y="5859569"/>
            <a:ext cx="2589028" cy="2587837"/>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33" name="図プレースホルダー 64"/>
          <p:cNvSpPr>
            <a:spLocks noGrp="1"/>
          </p:cNvSpPr>
          <p:nvPr>
            <p:ph type="pic" sz="quarter" idx="57" hasCustomPrompt="1"/>
          </p:nvPr>
        </p:nvSpPr>
        <p:spPr>
          <a:xfrm>
            <a:off x="14165651" y="5859569"/>
            <a:ext cx="2589028" cy="2587837"/>
          </a:xfrm>
          <a:solidFill>
            <a:schemeClr val="accent5">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34" name="テキスト プレースホルダー 12"/>
          <p:cNvSpPr>
            <a:spLocks noGrp="1"/>
          </p:cNvSpPr>
          <p:nvPr>
            <p:ph type="body" sz="quarter" idx="58" hasCustomPrompt="1"/>
          </p:nvPr>
        </p:nvSpPr>
        <p:spPr>
          <a:xfrm>
            <a:off x="5161230" y="8447406"/>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35" name="テキスト プレースホルダー 12"/>
          <p:cNvSpPr>
            <a:spLocks noGrp="1"/>
          </p:cNvSpPr>
          <p:nvPr>
            <p:ph type="body" sz="quarter" idx="59" hasCustomPrompt="1"/>
          </p:nvPr>
        </p:nvSpPr>
        <p:spPr>
          <a:xfrm>
            <a:off x="9388261" y="8447406"/>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36" name="テキスト プレースホルダー 12"/>
          <p:cNvSpPr>
            <a:spLocks noGrp="1"/>
          </p:cNvSpPr>
          <p:nvPr>
            <p:ph type="body" sz="quarter" idx="60" hasCustomPrompt="1"/>
          </p:nvPr>
        </p:nvSpPr>
        <p:spPr>
          <a:xfrm>
            <a:off x="13615292" y="8447406"/>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Tree>
    <p:extLst>
      <p:ext uri="{BB962C8B-B14F-4D97-AF65-F5344CB8AC3E}">
        <p14:creationId xmlns:p14="http://schemas.microsoft.com/office/powerpoint/2010/main" val="2392038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8">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4" presetClass="entr" presetSubtype="10" fill="hold" grpId="0" nodeType="afterEffect">
                                  <p:stCondLst>
                                    <p:cond delay="0"/>
                                  </p:stCondLst>
                                  <p:childTnLst>
                                    <p:set>
                                      <p:cBhvr>
                                        <p:cTn id="15" dur="1" fill="hold">
                                          <p:stCondLst>
                                            <p:cond delay="0"/>
                                          </p:stCondLst>
                                        </p:cTn>
                                        <p:tgtEl>
                                          <p:spTgt spid="66"/>
                                        </p:tgtEl>
                                        <p:attrNameLst>
                                          <p:attrName>style.visibility</p:attrName>
                                        </p:attrNameLst>
                                      </p:cBhvr>
                                      <p:to>
                                        <p:strVal val="visible"/>
                                      </p:to>
                                    </p:set>
                                    <p:animEffect transition="in" filter="randombar(horizontal)">
                                      <p:cBhvr>
                                        <p:cTn id="16" dur="500"/>
                                        <p:tgtEl>
                                          <p:spTgt spid="66"/>
                                        </p:tgtEl>
                                      </p:cBhvr>
                                    </p:animEffect>
                                  </p:childTnLst>
                                </p:cTn>
                              </p:par>
                            </p:childTnLst>
                          </p:cTn>
                        </p:par>
                        <p:par>
                          <p:cTn id="17" fill="hold">
                            <p:stCondLst>
                              <p:cond delay="1500"/>
                            </p:stCondLst>
                            <p:childTnLst>
                              <p:par>
                                <p:cTn id="18" presetID="2" presetClass="entr" presetSubtype="4" decel="100000" fill="hold" grpId="0" nodeType="afterEffect">
                                  <p:stCondLst>
                                    <p:cond delay="0"/>
                                  </p:stCondLst>
                                  <p:childTnLst>
                                    <p:set>
                                      <p:cBhvr>
                                        <p:cTn id="19" dur="1" fill="hold">
                                          <p:stCondLst>
                                            <p:cond delay="0"/>
                                          </p:stCondLst>
                                        </p:cTn>
                                        <p:tgtEl>
                                          <p:spTgt spid="73">
                                            <p:txEl>
                                              <p:pRg st="0" end="0"/>
                                            </p:txEl>
                                          </p:spTgt>
                                        </p:tgtEl>
                                        <p:attrNameLst>
                                          <p:attrName>style.visibility</p:attrName>
                                        </p:attrNameLst>
                                      </p:cBhvr>
                                      <p:to>
                                        <p:strVal val="visible"/>
                                      </p:to>
                                    </p:set>
                                    <p:anim calcmode="lin" valueType="num">
                                      <p:cBhvr additive="base">
                                        <p:cTn id="20"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14" presetClass="entr" presetSubtype="10" fill="hold" grpId="0" nodeType="afterEffect">
                                  <p:stCondLst>
                                    <p:cond delay="0"/>
                                  </p:stCondLst>
                                  <p:childTnLst>
                                    <p:set>
                                      <p:cBhvr>
                                        <p:cTn id="24" dur="1" fill="hold">
                                          <p:stCondLst>
                                            <p:cond delay="0"/>
                                          </p:stCondLst>
                                        </p:cTn>
                                        <p:tgtEl>
                                          <p:spTgt spid="67"/>
                                        </p:tgtEl>
                                        <p:attrNameLst>
                                          <p:attrName>style.visibility</p:attrName>
                                        </p:attrNameLst>
                                      </p:cBhvr>
                                      <p:to>
                                        <p:strVal val="visible"/>
                                      </p:to>
                                    </p:set>
                                    <p:animEffect transition="in" filter="randombar(horizontal)">
                                      <p:cBhvr>
                                        <p:cTn id="25" dur="500"/>
                                        <p:tgtEl>
                                          <p:spTgt spid="67"/>
                                        </p:tgtEl>
                                      </p:cBhvr>
                                    </p:animEffect>
                                  </p:childTnLst>
                                </p:cTn>
                              </p:par>
                            </p:childTnLst>
                          </p:cTn>
                        </p:par>
                        <p:par>
                          <p:cTn id="26" fill="hold">
                            <p:stCondLst>
                              <p:cond delay="2500"/>
                            </p:stCondLst>
                            <p:childTnLst>
                              <p:par>
                                <p:cTn id="27" presetID="2" presetClass="entr" presetSubtype="4" decel="100000" fill="hold" grpId="0" nodeType="afterEffect">
                                  <p:stCondLst>
                                    <p:cond delay="0"/>
                                  </p:stCondLst>
                                  <p:childTnLst>
                                    <p:set>
                                      <p:cBhvr>
                                        <p:cTn id="28" dur="1" fill="hold">
                                          <p:stCondLst>
                                            <p:cond delay="0"/>
                                          </p:stCondLst>
                                        </p:cTn>
                                        <p:tgtEl>
                                          <p:spTgt spid="76">
                                            <p:txEl>
                                              <p:pRg st="0" end="0"/>
                                            </p:txEl>
                                          </p:spTgt>
                                        </p:tgtEl>
                                        <p:attrNameLst>
                                          <p:attrName>style.visibility</p:attrName>
                                        </p:attrNameLst>
                                      </p:cBhvr>
                                      <p:to>
                                        <p:strVal val="visible"/>
                                      </p:to>
                                    </p:set>
                                    <p:anim calcmode="lin" valueType="num">
                                      <p:cBhvr additive="base">
                                        <p:cTn id="29"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7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14" presetClass="entr" presetSubtype="10" fill="hold" grpId="0"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randombar(horizontal)">
                                      <p:cBhvr>
                                        <p:cTn id="34" dur="500"/>
                                        <p:tgtEl>
                                          <p:spTgt spid="68"/>
                                        </p:tgtEl>
                                      </p:cBhvr>
                                    </p:animEffect>
                                  </p:childTnLst>
                                </p:cTn>
                              </p:par>
                            </p:childTnLst>
                          </p:cTn>
                        </p:par>
                        <p:par>
                          <p:cTn id="35" fill="hold">
                            <p:stCondLst>
                              <p:cond delay="3500"/>
                            </p:stCondLst>
                            <p:childTnLst>
                              <p:par>
                                <p:cTn id="36" presetID="2" presetClass="entr" presetSubtype="4" decel="100000" fill="hold" grpId="0" nodeType="afterEffect">
                                  <p:stCondLst>
                                    <p:cond delay="0"/>
                                  </p:stCondLst>
                                  <p:childTnLst>
                                    <p:set>
                                      <p:cBhvr>
                                        <p:cTn id="37" dur="1" fill="hold">
                                          <p:stCondLst>
                                            <p:cond delay="0"/>
                                          </p:stCondLst>
                                        </p:cTn>
                                        <p:tgtEl>
                                          <p:spTgt spid="79">
                                            <p:txEl>
                                              <p:pRg st="0" end="0"/>
                                            </p:txEl>
                                          </p:spTgt>
                                        </p:tgtEl>
                                        <p:attrNameLst>
                                          <p:attrName>style.visibility</p:attrName>
                                        </p:attrNameLst>
                                      </p:cBhvr>
                                      <p:to>
                                        <p:strVal val="visible"/>
                                      </p:to>
                                    </p:set>
                                    <p:anim calcmode="lin" valueType="num">
                                      <p:cBhvr additive="base">
                                        <p:cTn id="38" dur="500" fill="hold"/>
                                        <p:tgtEl>
                                          <p:spTgt spid="79">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79">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4" presetClass="entr" presetSubtype="10" fill="hold" grpId="0" nodeType="after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randombar(horizontal)">
                                      <p:cBhvr>
                                        <p:cTn id="43" dur="500"/>
                                        <p:tgtEl>
                                          <p:spTgt spid="30"/>
                                        </p:tgtEl>
                                      </p:cBhvr>
                                    </p:animEffect>
                                  </p:childTnLst>
                                </p:cTn>
                              </p:par>
                            </p:childTnLst>
                          </p:cTn>
                        </p:par>
                        <p:par>
                          <p:cTn id="44" fill="hold">
                            <p:stCondLst>
                              <p:cond delay="4500"/>
                            </p:stCondLst>
                            <p:childTnLst>
                              <p:par>
                                <p:cTn id="45" presetID="2" presetClass="entr" presetSubtype="4" decel="100000" fill="hold" grpId="0" nodeType="afterEffect">
                                  <p:stCondLst>
                                    <p:cond delay="0"/>
                                  </p:stCondLst>
                                  <p:childTnLst>
                                    <p:set>
                                      <p:cBhvr>
                                        <p:cTn id="46" dur="1" fill="hold">
                                          <p:stCondLst>
                                            <p:cond delay="0"/>
                                          </p:stCondLst>
                                        </p:cTn>
                                        <p:tgtEl>
                                          <p:spTgt spid="29">
                                            <p:txEl>
                                              <p:pRg st="0" end="0"/>
                                            </p:txEl>
                                          </p:spTgt>
                                        </p:tgtEl>
                                        <p:attrNameLst>
                                          <p:attrName>style.visibility</p:attrName>
                                        </p:attrNameLst>
                                      </p:cBhvr>
                                      <p:to>
                                        <p:strVal val="visible"/>
                                      </p:to>
                                    </p:set>
                                    <p:anim calcmode="lin" valueType="num">
                                      <p:cBhvr additive="base">
                                        <p:cTn id="4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49" fill="hold">
                            <p:stCondLst>
                              <p:cond delay="5000"/>
                            </p:stCondLst>
                            <p:childTnLst>
                              <p:par>
                                <p:cTn id="50" presetID="14" presetClass="entr" presetSubtype="1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randombar(horizontal)">
                                      <p:cBhvr>
                                        <p:cTn id="52" dur="500"/>
                                        <p:tgtEl>
                                          <p:spTgt spid="31"/>
                                        </p:tgtEl>
                                      </p:cBhvr>
                                    </p:animEffect>
                                  </p:childTnLst>
                                </p:cTn>
                              </p:par>
                            </p:childTnLst>
                          </p:cTn>
                        </p:par>
                        <p:par>
                          <p:cTn id="53" fill="hold">
                            <p:stCondLst>
                              <p:cond delay="5500"/>
                            </p:stCondLst>
                            <p:childTnLst>
                              <p:par>
                                <p:cTn id="54" presetID="2" presetClass="entr" presetSubtype="4" decel="100000" fill="hold" grpId="0" nodeType="afterEffect">
                                  <p:stCondLst>
                                    <p:cond delay="0"/>
                                  </p:stCondLst>
                                  <p:childTnLst>
                                    <p:set>
                                      <p:cBhvr>
                                        <p:cTn id="55" dur="1" fill="hold">
                                          <p:stCondLst>
                                            <p:cond delay="0"/>
                                          </p:stCondLst>
                                        </p:cTn>
                                        <p:tgtEl>
                                          <p:spTgt spid="34">
                                            <p:txEl>
                                              <p:pRg st="0" end="0"/>
                                            </p:txEl>
                                          </p:spTgt>
                                        </p:tgtEl>
                                        <p:attrNameLst>
                                          <p:attrName>style.visibility</p:attrName>
                                        </p:attrNameLst>
                                      </p:cBhvr>
                                      <p:to>
                                        <p:strVal val="visible"/>
                                      </p:to>
                                    </p:set>
                                    <p:anim calcmode="lin" valueType="num">
                                      <p:cBhvr additive="base">
                                        <p:cTn id="56"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58" fill="hold">
                            <p:stCondLst>
                              <p:cond delay="6000"/>
                            </p:stCondLst>
                            <p:childTnLst>
                              <p:par>
                                <p:cTn id="59" presetID="14" presetClass="entr" presetSubtype="10" fill="hold" grpId="0" nodeType="after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randombar(horizontal)">
                                      <p:cBhvr>
                                        <p:cTn id="61" dur="500"/>
                                        <p:tgtEl>
                                          <p:spTgt spid="32"/>
                                        </p:tgtEl>
                                      </p:cBhvr>
                                    </p:animEffect>
                                  </p:childTnLst>
                                </p:cTn>
                              </p:par>
                            </p:childTnLst>
                          </p:cTn>
                        </p:par>
                        <p:par>
                          <p:cTn id="62" fill="hold">
                            <p:stCondLst>
                              <p:cond delay="6500"/>
                            </p:stCondLst>
                            <p:childTnLst>
                              <p:par>
                                <p:cTn id="63" presetID="2" presetClass="entr" presetSubtype="4" decel="100000" fill="hold" grpId="0" nodeType="afterEffect">
                                  <p:stCondLst>
                                    <p:cond delay="0"/>
                                  </p:stCondLst>
                                  <p:childTnLst>
                                    <p:set>
                                      <p:cBhvr>
                                        <p:cTn id="64" dur="1" fill="hold">
                                          <p:stCondLst>
                                            <p:cond delay="0"/>
                                          </p:stCondLst>
                                        </p:cTn>
                                        <p:tgtEl>
                                          <p:spTgt spid="35">
                                            <p:txEl>
                                              <p:pRg st="0" end="0"/>
                                            </p:txEl>
                                          </p:spTgt>
                                        </p:tgtEl>
                                        <p:attrNameLst>
                                          <p:attrName>style.visibility</p:attrName>
                                        </p:attrNameLst>
                                      </p:cBhvr>
                                      <p:to>
                                        <p:strVal val="visible"/>
                                      </p:to>
                                    </p:set>
                                    <p:anim calcmode="lin" valueType="num">
                                      <p:cBhvr additive="base">
                                        <p:cTn id="65"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14" presetClass="entr" presetSubtype="10" fill="hold" grpId="0" nodeType="afterEffect">
                                  <p:stCondLst>
                                    <p:cond delay="0"/>
                                  </p:stCondLst>
                                  <p:childTnLst>
                                    <p:set>
                                      <p:cBhvr>
                                        <p:cTn id="69" dur="1" fill="hold">
                                          <p:stCondLst>
                                            <p:cond delay="0"/>
                                          </p:stCondLst>
                                        </p:cTn>
                                        <p:tgtEl>
                                          <p:spTgt spid="33"/>
                                        </p:tgtEl>
                                        <p:attrNameLst>
                                          <p:attrName>style.visibility</p:attrName>
                                        </p:attrNameLst>
                                      </p:cBhvr>
                                      <p:to>
                                        <p:strVal val="visible"/>
                                      </p:to>
                                    </p:set>
                                    <p:animEffect transition="in" filter="randombar(horizontal)">
                                      <p:cBhvr>
                                        <p:cTn id="70" dur="500"/>
                                        <p:tgtEl>
                                          <p:spTgt spid="33"/>
                                        </p:tgtEl>
                                      </p:cBhvr>
                                    </p:animEffect>
                                  </p:childTnLst>
                                </p:cTn>
                              </p:par>
                            </p:childTnLst>
                          </p:cTn>
                        </p:par>
                        <p:par>
                          <p:cTn id="71" fill="hold">
                            <p:stCondLst>
                              <p:cond delay="7500"/>
                            </p:stCondLst>
                            <p:childTnLst>
                              <p:par>
                                <p:cTn id="72" presetID="2" presetClass="entr" presetSubtype="4" decel="100000" fill="hold" grpId="0" nodeType="afterEffect">
                                  <p:stCondLst>
                                    <p:cond delay="0"/>
                                  </p:stCondLst>
                                  <p:childTnLst>
                                    <p:set>
                                      <p:cBhvr>
                                        <p:cTn id="73" dur="1" fill="hold">
                                          <p:stCondLst>
                                            <p:cond delay="0"/>
                                          </p:stCondLst>
                                        </p:cTn>
                                        <p:tgtEl>
                                          <p:spTgt spid="36">
                                            <p:txEl>
                                              <p:pRg st="0" end="0"/>
                                            </p:txEl>
                                          </p:spTgt>
                                        </p:tgtEl>
                                        <p:attrNameLst>
                                          <p:attrName>style.visibility</p:attrName>
                                        </p:attrNameLst>
                                      </p:cBhvr>
                                      <p:to>
                                        <p:strVal val="visible"/>
                                      </p:to>
                                    </p:set>
                                    <p:anim calcmode="lin" valueType="num">
                                      <p:cBhvr additive="base">
                                        <p:cTn id="74"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75" dur="5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65" grpId="0" animBg="1"/>
      <p:bldP spid="66" grpId="0" animBg="1"/>
      <p:bldP spid="67" grpId="0" animBg="1"/>
      <p:bldP spid="68" grpId="0" animBg="1"/>
      <p:bldP spid="73" grpId="0" build="p">
        <p:tmplLst>
          <p:tmpl lvl="1">
            <p:tnLst>
              <p:par>
                <p:cTn presetID="2" presetClass="entr" presetSubtype="4"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ppt_x"/>
                          </p:val>
                        </p:tav>
                        <p:tav tm="100000">
                          <p:val>
                            <p:strVal val="#ppt_x"/>
                          </p:val>
                        </p:tav>
                      </p:tavLst>
                    </p:anim>
                    <p:anim calcmode="lin" valueType="num">
                      <p:cBhvr additive="base">
                        <p:cTn dur="500" fill="hold"/>
                        <p:tgtEl>
                          <p:spTgt spid="73"/>
                        </p:tgtEl>
                        <p:attrNameLst>
                          <p:attrName>ppt_y</p:attrName>
                        </p:attrNameLst>
                      </p:cBhvr>
                      <p:tavLst>
                        <p:tav tm="0">
                          <p:val>
                            <p:strVal val="1+#ppt_h/2"/>
                          </p:val>
                        </p:tav>
                        <p:tav tm="100000">
                          <p:val>
                            <p:strVal val="#ppt_y"/>
                          </p:val>
                        </p:tav>
                      </p:tavLst>
                    </p:anim>
                  </p:childTnLst>
                </p:cTn>
              </p:par>
            </p:tnLst>
          </p:tmpl>
        </p:tmplLst>
      </p:bldP>
      <p:bldP spid="76" grpId="0" build="p">
        <p:tmplLst>
          <p:tmpl lvl="1">
            <p:tnLst>
              <p:par>
                <p:cTn presetID="2" presetClass="entr" presetSubtype="4" decel="100000"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500" fill="hold"/>
                        <p:tgtEl>
                          <p:spTgt spid="76"/>
                        </p:tgtEl>
                        <p:attrNameLst>
                          <p:attrName>ppt_x</p:attrName>
                        </p:attrNameLst>
                      </p:cBhvr>
                      <p:tavLst>
                        <p:tav tm="0">
                          <p:val>
                            <p:strVal val="#ppt_x"/>
                          </p:val>
                        </p:tav>
                        <p:tav tm="100000">
                          <p:val>
                            <p:strVal val="#ppt_x"/>
                          </p:val>
                        </p:tav>
                      </p:tavLst>
                    </p:anim>
                    <p:anim calcmode="lin" valueType="num">
                      <p:cBhvr additive="base">
                        <p:cTn dur="500" fill="hold"/>
                        <p:tgtEl>
                          <p:spTgt spid="76"/>
                        </p:tgtEl>
                        <p:attrNameLst>
                          <p:attrName>ppt_y</p:attrName>
                        </p:attrNameLst>
                      </p:cBhvr>
                      <p:tavLst>
                        <p:tav tm="0">
                          <p:val>
                            <p:strVal val="1+#ppt_h/2"/>
                          </p:val>
                        </p:tav>
                        <p:tav tm="100000">
                          <p:val>
                            <p:strVal val="#ppt_y"/>
                          </p:val>
                        </p:tav>
                      </p:tavLst>
                    </p:anim>
                  </p:childTnLst>
                </p:cTn>
              </p:par>
            </p:tnLst>
          </p:tmpl>
        </p:tmplLst>
      </p:bldP>
      <p:bldP spid="79" grpId="0" build="p">
        <p:tmplLst>
          <p:tmpl lvl="1">
            <p:tnLst>
              <p:par>
                <p:cTn presetID="2" presetClass="entr" presetSubtype="4" decel="100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500" fill="hold"/>
                        <p:tgtEl>
                          <p:spTgt spid="79"/>
                        </p:tgtEl>
                        <p:attrNameLst>
                          <p:attrName>ppt_x</p:attrName>
                        </p:attrNameLst>
                      </p:cBhvr>
                      <p:tavLst>
                        <p:tav tm="0">
                          <p:val>
                            <p:strVal val="#ppt_x"/>
                          </p:val>
                        </p:tav>
                        <p:tav tm="100000">
                          <p:val>
                            <p:strVal val="#ppt_x"/>
                          </p:val>
                        </p:tav>
                      </p:tavLst>
                    </p:anim>
                    <p:anim calcmode="lin" valueType="num">
                      <p:cBhvr additive="base">
                        <p:cTn dur="500" fill="hold"/>
                        <p:tgtEl>
                          <p:spTgt spid="79"/>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2" grpId="0" animBg="1"/>
      <p:bldP spid="33" grpId="0" animBg="1"/>
      <p:bldP spid="34" grpId="0" build="p">
        <p:tmplLst>
          <p:tmpl lvl="1">
            <p:tnLst>
              <p:par>
                <p:cTn presetID="2" presetClass="entr" presetSubtype="4"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decel="10000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ppt_x"/>
                          </p:val>
                        </p:tav>
                        <p:tav tm="100000">
                          <p:val>
                            <p:strVal val="#ppt_x"/>
                          </p:val>
                        </p:tav>
                      </p:tavLst>
                    </p:anim>
                    <p:anim calcmode="lin" valueType="num">
                      <p:cBhvr additive="base">
                        <p:cTn dur="500" fill="hold"/>
                        <p:tgtEl>
                          <p:spTgt spid="36"/>
                        </p:tgtEl>
                        <p:attrNameLst>
                          <p:attrName>ppt_y</p:attrName>
                        </p:attrNameLst>
                      </p:cBhvr>
                      <p:tavLst>
                        <p:tav tm="0">
                          <p:val>
                            <p:strVal val="1+#ppt_h/2"/>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Devices">
    <p:spTree>
      <p:nvGrpSpPr>
        <p:cNvPr id="1" name=""/>
        <p:cNvGrpSpPr/>
        <p:nvPr/>
      </p:nvGrpSpPr>
      <p:grpSpPr>
        <a:xfrm>
          <a:off x="0" y="0"/>
          <a:ext cx="0" cy="0"/>
          <a:chOff x="0" y="0"/>
          <a:chExt cx="0" cy="0"/>
        </a:xfrm>
      </p:grpSpPr>
      <p:grpSp>
        <p:nvGrpSpPr>
          <p:cNvPr id="16" name="グループ化 15"/>
          <p:cNvGrpSpPr/>
          <p:nvPr userDrawn="1"/>
        </p:nvGrpSpPr>
        <p:grpSpPr>
          <a:xfrm>
            <a:off x="-1" y="0"/>
            <a:ext cx="18287643" cy="7085913"/>
            <a:chOff x="-1" y="0"/>
            <a:chExt cx="18287643" cy="7085913"/>
          </a:xfrm>
          <a:solidFill>
            <a:schemeClr val="accent1"/>
          </a:solidFill>
        </p:grpSpPr>
        <p:sp>
          <p:nvSpPr>
            <p:cNvPr id="12" name="正方形/長方形 11"/>
            <p:cNvSpPr/>
            <p:nvPr userDrawn="1"/>
          </p:nvSpPr>
          <p:spPr bwMode="auto">
            <a:xfrm>
              <a:off x="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3" name="正方形/長方形 12"/>
            <p:cNvSpPr/>
            <p:nvPr userDrawn="1"/>
          </p:nvSpPr>
          <p:spPr bwMode="auto">
            <a:xfrm>
              <a:off x="648000" y="5789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4" name="正方形/長方形 13"/>
            <p:cNvSpPr/>
            <p:nvPr userDrawn="1"/>
          </p:nvSpPr>
          <p:spPr bwMode="auto">
            <a:xfrm>
              <a:off x="129600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5" name="正方形/長方形 14"/>
            <p:cNvSpPr/>
            <p:nvPr userDrawn="1"/>
          </p:nvSpPr>
          <p:spPr bwMode="auto">
            <a:xfrm>
              <a:off x="-1" y="6437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9" name="正方形/長方形 8"/>
            <p:cNvSpPr/>
            <p:nvPr userDrawn="1"/>
          </p:nvSpPr>
          <p:spPr bwMode="auto">
            <a:xfrm>
              <a:off x="-1" y="0"/>
              <a:ext cx="18287643" cy="5141913"/>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gr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pic>
        <p:nvPicPr>
          <p:cNvPr id="30" name="図 2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99146" y="361382"/>
            <a:ext cx="7911618" cy="6409096"/>
          </a:xfrm>
          <a:prstGeom prst="rect">
            <a:avLst/>
          </a:prstGeom>
        </p:spPr>
      </p:pic>
      <p:pic>
        <p:nvPicPr>
          <p:cNvPr id="31" name="図 30"/>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3000301" y="1323763"/>
            <a:ext cx="3830770" cy="5446715"/>
          </a:xfrm>
          <a:prstGeom prst="rect">
            <a:avLst/>
          </a:prstGeom>
        </p:spPr>
      </p:pic>
      <p:pic>
        <p:nvPicPr>
          <p:cNvPr id="32" name="図 31"/>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3227296" y="2604814"/>
            <a:ext cx="2044962" cy="4165664"/>
          </a:xfrm>
          <a:prstGeom prst="rect">
            <a:avLst/>
          </a:prstGeom>
        </p:spPr>
      </p:pic>
      <p:sp>
        <p:nvSpPr>
          <p:cNvPr id="33" name="図プレースホルダー 8"/>
          <p:cNvSpPr>
            <a:spLocks noGrp="1"/>
          </p:cNvSpPr>
          <p:nvPr>
            <p:ph type="pic" sz="quarter" idx="12" hasCustomPrompt="1"/>
          </p:nvPr>
        </p:nvSpPr>
        <p:spPr>
          <a:xfrm>
            <a:off x="3394909" y="3135071"/>
            <a:ext cx="1709737" cy="3105150"/>
          </a:xfrm>
        </p:spPr>
        <p:txBody>
          <a:bodyPr>
            <a:normAutofit/>
          </a:bodyPr>
          <a:lstStyle>
            <a:lvl1pPr>
              <a:defRPr sz="1600"/>
            </a:lvl1pPr>
          </a:lstStyle>
          <a:p>
            <a:r>
              <a:rPr kumimoji="1" lang="en-US" altLang="ja-JP" dirty="0"/>
              <a:t>Add an image</a:t>
            </a:r>
            <a:endParaRPr kumimoji="1" lang="ja-JP" altLang="en-US" dirty="0"/>
          </a:p>
        </p:txBody>
      </p:sp>
      <p:sp>
        <p:nvSpPr>
          <p:cNvPr id="34" name="図プレースホルダー 8"/>
          <p:cNvSpPr>
            <a:spLocks noGrp="1"/>
          </p:cNvSpPr>
          <p:nvPr>
            <p:ph type="pic" sz="quarter" idx="13" hasCustomPrompt="1"/>
          </p:nvPr>
        </p:nvSpPr>
        <p:spPr>
          <a:xfrm>
            <a:off x="5489811" y="631412"/>
            <a:ext cx="7335815" cy="4056234"/>
          </a:xfrm>
        </p:spPr>
        <p:txBody>
          <a:bodyPr>
            <a:normAutofit/>
          </a:bodyPr>
          <a:lstStyle>
            <a:lvl1pPr>
              <a:defRPr sz="1600"/>
            </a:lvl1pPr>
          </a:lstStyle>
          <a:p>
            <a:r>
              <a:rPr kumimoji="1" lang="en-US" altLang="ja-JP" dirty="0"/>
              <a:t>Add an image</a:t>
            </a:r>
            <a:endParaRPr kumimoji="1" lang="ja-JP" altLang="en-US" dirty="0"/>
          </a:p>
        </p:txBody>
      </p:sp>
      <p:sp>
        <p:nvSpPr>
          <p:cNvPr id="35" name="図プレースホルダー 8"/>
          <p:cNvSpPr>
            <a:spLocks noGrp="1"/>
          </p:cNvSpPr>
          <p:nvPr>
            <p:ph type="pic" sz="quarter" idx="14" hasCustomPrompt="1"/>
          </p:nvPr>
        </p:nvSpPr>
        <p:spPr>
          <a:xfrm>
            <a:off x="13257470" y="1822452"/>
            <a:ext cx="3314700" cy="4434585"/>
          </a:xfrm>
        </p:spPr>
        <p:txBody>
          <a:bodyPr>
            <a:normAutofit/>
          </a:bodyPr>
          <a:lstStyle>
            <a:lvl1pPr>
              <a:defRPr sz="1600"/>
            </a:lvl1pPr>
          </a:lstStyle>
          <a:p>
            <a:r>
              <a:rPr kumimoji="1" lang="en-US" altLang="ja-JP" dirty="0"/>
              <a:t>Add an image</a:t>
            </a:r>
            <a:endParaRPr kumimoji="1" lang="ja-JP" altLang="en-US" dirty="0"/>
          </a:p>
        </p:txBody>
      </p:sp>
      <p:grpSp>
        <p:nvGrpSpPr>
          <p:cNvPr id="36" name="グループ化 35"/>
          <p:cNvGrpSpPr/>
          <p:nvPr userDrawn="1"/>
        </p:nvGrpSpPr>
        <p:grpSpPr>
          <a:xfrm>
            <a:off x="8190907" y="7678639"/>
            <a:ext cx="1940630" cy="72008"/>
            <a:chOff x="6119664" y="3270498"/>
            <a:chExt cx="1940630" cy="72008"/>
          </a:xfrm>
        </p:grpSpPr>
        <p:sp>
          <p:nvSpPr>
            <p:cNvPr id="37" name="正方形/長方形 36"/>
            <p:cNvSpPr/>
            <p:nvPr userDrawn="1"/>
          </p:nvSpPr>
          <p:spPr>
            <a:xfrm>
              <a:off x="6765355" y="3270498"/>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userDrawn="1"/>
          </p:nvSpPr>
          <p:spPr>
            <a:xfrm>
              <a:off x="6119664" y="3270498"/>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正方形/長方形 38"/>
            <p:cNvSpPr/>
            <p:nvPr userDrawn="1"/>
          </p:nvSpPr>
          <p:spPr>
            <a:xfrm>
              <a:off x="7412222" y="3270498"/>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0" name="テキスト プレースホルダー 12"/>
          <p:cNvSpPr>
            <a:spLocks noGrp="1"/>
          </p:cNvSpPr>
          <p:nvPr>
            <p:ph type="body" sz="quarter" idx="18" hasCustomPrompt="1"/>
          </p:nvPr>
        </p:nvSpPr>
        <p:spPr>
          <a:xfrm>
            <a:off x="4888291" y="7959431"/>
            <a:ext cx="8545863" cy="1423108"/>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41" name="テキスト プレースホルダー 12"/>
          <p:cNvSpPr>
            <a:spLocks noGrp="1"/>
          </p:cNvSpPr>
          <p:nvPr>
            <p:ph type="body" sz="quarter" idx="19" hasCustomPrompt="1"/>
          </p:nvPr>
        </p:nvSpPr>
        <p:spPr>
          <a:xfrm>
            <a:off x="4888291" y="6839484"/>
            <a:ext cx="8545863" cy="747032"/>
          </a:xfrm>
        </p:spPr>
        <p:txBody>
          <a:bodyPr anchor="ctr">
            <a:noAutofit/>
          </a:bodyPr>
          <a:lstStyle>
            <a:lvl1pPr algn="ct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184966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outVertical)">
                                      <p:cBhvr>
                                        <p:cTn id="7" dur="500"/>
                                        <p:tgtEl>
                                          <p:spTgt spid="16"/>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randombar(horizontal)">
                                      <p:cBhvr>
                                        <p:cTn id="11" dur="500"/>
                                        <p:tgtEl>
                                          <p:spTgt spid="32"/>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randombar(horizontal)">
                                      <p:cBhvr>
                                        <p:cTn id="14" dur="500"/>
                                        <p:tgtEl>
                                          <p:spTgt spid="33"/>
                                        </p:tgtEl>
                                      </p:cBhvr>
                                    </p:animEffect>
                                  </p:childTnLst>
                                </p:cTn>
                              </p:par>
                            </p:childTnLst>
                          </p:cTn>
                        </p:par>
                        <p:par>
                          <p:cTn id="15" fill="hold">
                            <p:stCondLst>
                              <p:cond delay="1000"/>
                            </p:stCondLst>
                            <p:childTnLst>
                              <p:par>
                                <p:cTn id="16" presetID="14" presetClass="entr" presetSubtype="10"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randombar(horizontal)">
                                      <p:cBhvr>
                                        <p:cTn id="18" dur="500"/>
                                        <p:tgtEl>
                                          <p:spTgt spid="30"/>
                                        </p:tgtEl>
                                      </p:cBhvr>
                                    </p:animEffect>
                                  </p:childTnLst>
                                </p:cTn>
                              </p:par>
                              <p:par>
                                <p:cTn id="19" presetID="14" presetClass="entr" presetSubtype="1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randombar(horizontal)">
                                      <p:cBhvr>
                                        <p:cTn id="21" dur="500"/>
                                        <p:tgtEl>
                                          <p:spTgt spid="34"/>
                                        </p:tgtEl>
                                      </p:cBhvr>
                                    </p:animEffect>
                                  </p:childTnLst>
                                </p:cTn>
                              </p:par>
                            </p:childTnLst>
                          </p:cTn>
                        </p:par>
                        <p:par>
                          <p:cTn id="22" fill="hold">
                            <p:stCondLst>
                              <p:cond delay="1500"/>
                            </p:stCondLst>
                            <p:childTnLst>
                              <p:par>
                                <p:cTn id="23" presetID="14" presetClass="entr" presetSubtype="10" fill="hold" nodeType="after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randombar(horizontal)">
                                      <p:cBhvr>
                                        <p:cTn id="25" dur="500"/>
                                        <p:tgtEl>
                                          <p:spTgt spid="31"/>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randombar(horizontal)">
                                      <p:cBhvr>
                                        <p:cTn id="28" dur="500"/>
                                        <p:tgtEl>
                                          <p:spTgt spid="35"/>
                                        </p:tgtEl>
                                      </p:cBhvr>
                                    </p:animEffect>
                                  </p:childTnLst>
                                </p:cTn>
                              </p:par>
                            </p:childTnLst>
                          </p:cTn>
                        </p:par>
                        <p:par>
                          <p:cTn id="29" fill="hold">
                            <p:stCondLst>
                              <p:cond delay="2000"/>
                            </p:stCondLst>
                            <p:childTnLst>
                              <p:par>
                                <p:cTn id="30" presetID="2" presetClass="entr" presetSubtype="4" decel="10000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anim calcmode="lin" valueType="num">
                                      <p:cBhvr additive="base">
                                        <p:cTn id="32"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33" dur="750" fill="hold"/>
                                        <p:tgtEl>
                                          <p:spTgt spid="41">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nodeType="withEffect">
                                  <p:stCondLst>
                                    <p:cond delay="250"/>
                                  </p:stCondLst>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500" fill="hold"/>
                                        <p:tgtEl>
                                          <p:spTgt spid="36"/>
                                        </p:tgtEl>
                                        <p:attrNameLst>
                                          <p:attrName>ppt_x</p:attrName>
                                        </p:attrNameLst>
                                      </p:cBhvr>
                                      <p:tavLst>
                                        <p:tav tm="0">
                                          <p:val>
                                            <p:strVal val="#ppt_x"/>
                                          </p:val>
                                        </p:tav>
                                        <p:tav tm="100000">
                                          <p:val>
                                            <p:strVal val="#ppt_x"/>
                                          </p:val>
                                        </p:tav>
                                      </p:tavLst>
                                    </p:anim>
                                    <p:anim calcmode="lin" valueType="num">
                                      <p:cBhvr additive="base">
                                        <p:cTn id="37" dur="500" fill="hold"/>
                                        <p:tgtEl>
                                          <p:spTgt spid="36"/>
                                        </p:tgtEl>
                                        <p:attrNameLst>
                                          <p:attrName>ppt_y</p:attrName>
                                        </p:attrNameLst>
                                      </p:cBhvr>
                                      <p:tavLst>
                                        <p:tav tm="0">
                                          <p:val>
                                            <p:strVal val="1+#ppt_h/2"/>
                                          </p:val>
                                        </p:tav>
                                        <p:tav tm="100000">
                                          <p:val>
                                            <p:strVal val="#ppt_y"/>
                                          </p:val>
                                        </p:tav>
                                      </p:tavLst>
                                    </p:anim>
                                  </p:childTnLst>
                                </p:cTn>
                              </p:par>
                            </p:childTnLst>
                          </p:cTn>
                        </p:par>
                        <p:par>
                          <p:cTn id="38" fill="hold">
                            <p:stCondLst>
                              <p:cond delay="2750"/>
                            </p:stCondLst>
                            <p:childTnLst>
                              <p:par>
                                <p:cTn id="39" presetID="22" presetClass="entr" presetSubtype="8"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wipe(left)">
                                      <p:cBhvr>
                                        <p:cTn id="4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40" grpId="0">
        <p:tmplLst>
          <p:tmpl>
            <p:tnLst>
              <p:par>
                <p:cTn presetID="22" presetClass="entr" presetSubtype="8" fill="hold" nodeType="after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1" grpId="0" build="p">
        <p:tmplLst>
          <p:tmpl lvl="1">
            <p:tnLst>
              <p:par>
                <p:cTn presetID="2" presetClass="entr" presetSubtype="4" decel="100000"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3 Images, Caption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37" name="テキスト プレースホルダー 12"/>
          <p:cNvSpPr>
            <a:spLocks noGrp="1"/>
          </p:cNvSpPr>
          <p:nvPr>
            <p:ph type="body" sz="quarter" idx="12" hasCustomPrompt="1"/>
          </p:nvPr>
        </p:nvSpPr>
        <p:spPr>
          <a:xfrm>
            <a:off x="1886770" y="6780058"/>
            <a:ext cx="451096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3" hasCustomPrompt="1"/>
          </p:nvPr>
        </p:nvSpPr>
        <p:spPr>
          <a:xfrm>
            <a:off x="1886770" y="5838863"/>
            <a:ext cx="451096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39" name="正方形/長方形 38"/>
          <p:cNvSpPr/>
          <p:nvPr userDrawn="1"/>
        </p:nvSpPr>
        <p:spPr>
          <a:xfrm>
            <a:off x="3228304" y="6555903"/>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図プレースホルダー 64"/>
          <p:cNvSpPr>
            <a:spLocks noGrp="1"/>
          </p:cNvSpPr>
          <p:nvPr>
            <p:ph type="pic" sz="quarter" idx="43" hasCustomPrompt="1"/>
          </p:nvPr>
        </p:nvSpPr>
        <p:spPr>
          <a:xfrm>
            <a:off x="2698138" y="2731688"/>
            <a:ext cx="2888231" cy="2886903"/>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
        <p:nvSpPr>
          <p:cNvPr id="66" name="図プレースホルダー 64"/>
          <p:cNvSpPr>
            <a:spLocks noGrp="1"/>
          </p:cNvSpPr>
          <p:nvPr>
            <p:ph type="pic" sz="quarter" idx="44" hasCustomPrompt="1"/>
          </p:nvPr>
        </p:nvSpPr>
        <p:spPr>
          <a:xfrm>
            <a:off x="7699884" y="2731688"/>
            <a:ext cx="2888231" cy="2886903"/>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67" name="図プレースホルダー 64"/>
          <p:cNvSpPr>
            <a:spLocks noGrp="1"/>
          </p:cNvSpPr>
          <p:nvPr>
            <p:ph type="pic" sz="quarter" idx="45" hasCustomPrompt="1"/>
          </p:nvPr>
        </p:nvSpPr>
        <p:spPr>
          <a:xfrm>
            <a:off x="12701630" y="2731688"/>
            <a:ext cx="2888231" cy="2886903"/>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72" name="テキスト プレースホルダー 12"/>
          <p:cNvSpPr>
            <a:spLocks noGrp="1"/>
          </p:cNvSpPr>
          <p:nvPr>
            <p:ph type="body" sz="quarter" idx="47" hasCustomPrompt="1"/>
          </p:nvPr>
        </p:nvSpPr>
        <p:spPr>
          <a:xfrm>
            <a:off x="6888516" y="6780058"/>
            <a:ext cx="451096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73" name="テキスト プレースホルダー 12"/>
          <p:cNvSpPr>
            <a:spLocks noGrp="1"/>
          </p:cNvSpPr>
          <p:nvPr>
            <p:ph type="body" sz="quarter" idx="48" hasCustomPrompt="1"/>
          </p:nvPr>
        </p:nvSpPr>
        <p:spPr>
          <a:xfrm>
            <a:off x="6888516" y="5838863"/>
            <a:ext cx="451096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4" name="正方形/長方形 73"/>
          <p:cNvSpPr/>
          <p:nvPr userDrawn="1"/>
        </p:nvSpPr>
        <p:spPr>
          <a:xfrm>
            <a:off x="8230050" y="655590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プレースホルダー 12"/>
          <p:cNvSpPr>
            <a:spLocks noGrp="1"/>
          </p:cNvSpPr>
          <p:nvPr>
            <p:ph type="body" sz="quarter" idx="49" hasCustomPrompt="1"/>
          </p:nvPr>
        </p:nvSpPr>
        <p:spPr>
          <a:xfrm>
            <a:off x="11890262" y="6780058"/>
            <a:ext cx="451096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76" name="テキスト プレースホルダー 12"/>
          <p:cNvSpPr>
            <a:spLocks noGrp="1"/>
          </p:cNvSpPr>
          <p:nvPr>
            <p:ph type="body" sz="quarter" idx="50" hasCustomPrompt="1"/>
          </p:nvPr>
        </p:nvSpPr>
        <p:spPr>
          <a:xfrm>
            <a:off x="11890262" y="5838863"/>
            <a:ext cx="451096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7" name="正方形/長方形 76"/>
          <p:cNvSpPr/>
          <p:nvPr userDrawn="1"/>
        </p:nvSpPr>
        <p:spPr>
          <a:xfrm>
            <a:off x="13231796" y="6555903"/>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823693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wipe(left)">
                                      <p:cBhvr>
                                        <p:cTn id="20" dur="500"/>
                                        <p:tgtEl>
                                          <p:spTgt spid="37"/>
                                        </p:tgtEl>
                                      </p:cBhvr>
                                    </p:animEffect>
                                  </p:childTnLst>
                                </p:cTn>
                              </p:par>
                            </p:childTnLst>
                          </p:cTn>
                        </p:par>
                        <p:par>
                          <p:cTn id="21" fill="hold">
                            <p:stCondLst>
                              <p:cond delay="1600"/>
                            </p:stCondLst>
                            <p:childTnLst>
                              <p:par>
                                <p:cTn id="22" presetID="14" presetClass="entr" presetSubtype="1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animEffect transition="in" filter="randombar(horizontal)">
                                      <p:cBhvr>
                                        <p:cTn id="24" dur="500"/>
                                        <p:tgtEl>
                                          <p:spTgt spid="66"/>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73">
                                            <p:txEl>
                                              <p:pRg st="0" end="0"/>
                                            </p:txEl>
                                          </p:spTgt>
                                        </p:tgtEl>
                                        <p:attrNameLst>
                                          <p:attrName>style.visibility</p:attrName>
                                        </p:attrNameLst>
                                      </p:cBhvr>
                                      <p:to>
                                        <p:strVal val="visible"/>
                                      </p:to>
                                    </p:set>
                                    <p:anim calcmode="lin" valueType="num">
                                      <p:cBhvr additive="base">
                                        <p:cTn id="28"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73">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500" fill="hold"/>
                                        <p:tgtEl>
                                          <p:spTgt spid="74"/>
                                        </p:tgtEl>
                                        <p:attrNameLst>
                                          <p:attrName>ppt_x</p:attrName>
                                        </p:attrNameLst>
                                      </p:cBhvr>
                                      <p:tavLst>
                                        <p:tav tm="0">
                                          <p:val>
                                            <p:strVal val="#ppt_x"/>
                                          </p:val>
                                        </p:tav>
                                        <p:tav tm="100000">
                                          <p:val>
                                            <p:strVal val="#ppt_x"/>
                                          </p:val>
                                        </p:tav>
                                      </p:tavLst>
                                    </p:anim>
                                    <p:anim calcmode="lin" valueType="num">
                                      <p:cBhvr additive="base">
                                        <p:cTn id="33" dur="500" fill="hold"/>
                                        <p:tgtEl>
                                          <p:spTgt spid="74"/>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72"/>
                                        </p:tgtEl>
                                        <p:attrNameLst>
                                          <p:attrName>style.visibility</p:attrName>
                                        </p:attrNameLst>
                                      </p:cBhvr>
                                      <p:to>
                                        <p:strVal val="visible"/>
                                      </p:to>
                                    </p:set>
                                    <p:animEffect transition="in" filter="wipe(left)">
                                      <p:cBhvr>
                                        <p:cTn id="37" dur="500"/>
                                        <p:tgtEl>
                                          <p:spTgt spid="72"/>
                                        </p:tgtEl>
                                      </p:cBhvr>
                                    </p:animEffect>
                                  </p:childTnLst>
                                </p:cTn>
                              </p:par>
                            </p:childTnLst>
                          </p:cTn>
                        </p:par>
                        <p:par>
                          <p:cTn id="38" fill="hold">
                            <p:stCondLst>
                              <p:cond delay="3200"/>
                            </p:stCondLst>
                            <p:childTnLst>
                              <p:par>
                                <p:cTn id="39" presetID="14" presetClass="entr" presetSubtype="10"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randombar(horizontal)">
                                      <p:cBhvr>
                                        <p:cTn id="41" dur="500"/>
                                        <p:tgtEl>
                                          <p:spTgt spid="67"/>
                                        </p:tgtEl>
                                      </p:cBhvr>
                                    </p:animEffect>
                                  </p:childTnLst>
                                </p:cTn>
                              </p:par>
                            </p:childTnLst>
                          </p:cTn>
                        </p:par>
                        <p:par>
                          <p:cTn id="42" fill="hold">
                            <p:stCondLst>
                              <p:cond delay="3700"/>
                            </p:stCondLst>
                            <p:childTnLst>
                              <p:par>
                                <p:cTn id="43" presetID="2" presetClass="entr" presetSubtype="4" decel="100000" fill="hold" grpId="0" nodeType="afterEffect">
                                  <p:stCondLst>
                                    <p:cond delay="0"/>
                                  </p:stCondLst>
                                  <p:childTnLst>
                                    <p:set>
                                      <p:cBhvr>
                                        <p:cTn id="44" dur="1" fill="hold">
                                          <p:stCondLst>
                                            <p:cond delay="0"/>
                                          </p:stCondLst>
                                        </p:cTn>
                                        <p:tgtEl>
                                          <p:spTgt spid="76">
                                            <p:txEl>
                                              <p:pRg st="0" end="0"/>
                                            </p:txEl>
                                          </p:spTgt>
                                        </p:tgtEl>
                                        <p:attrNameLst>
                                          <p:attrName>style.visibility</p:attrName>
                                        </p:attrNameLst>
                                      </p:cBhvr>
                                      <p:to>
                                        <p:strVal val="visible"/>
                                      </p:to>
                                    </p:set>
                                    <p:anim calcmode="lin" valueType="num">
                                      <p:cBhvr additive="base">
                                        <p:cTn id="45"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76">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100"/>
                                  </p:stCondLst>
                                  <p:childTnLst>
                                    <p:set>
                                      <p:cBhvr>
                                        <p:cTn id="48" dur="1" fill="hold">
                                          <p:stCondLst>
                                            <p:cond delay="0"/>
                                          </p:stCondLst>
                                        </p:cTn>
                                        <p:tgtEl>
                                          <p:spTgt spid="77"/>
                                        </p:tgtEl>
                                        <p:attrNameLst>
                                          <p:attrName>style.visibility</p:attrName>
                                        </p:attrNameLst>
                                      </p:cBhvr>
                                      <p:to>
                                        <p:strVal val="visible"/>
                                      </p:to>
                                    </p:set>
                                    <p:anim calcmode="lin" valueType="num">
                                      <p:cBhvr additive="base">
                                        <p:cTn id="49" dur="500" fill="hold"/>
                                        <p:tgtEl>
                                          <p:spTgt spid="77"/>
                                        </p:tgtEl>
                                        <p:attrNameLst>
                                          <p:attrName>ppt_x</p:attrName>
                                        </p:attrNameLst>
                                      </p:cBhvr>
                                      <p:tavLst>
                                        <p:tav tm="0">
                                          <p:val>
                                            <p:strVal val="#ppt_x"/>
                                          </p:val>
                                        </p:tav>
                                        <p:tav tm="100000">
                                          <p:val>
                                            <p:strVal val="#ppt_x"/>
                                          </p:val>
                                        </p:tav>
                                      </p:tavLst>
                                    </p:anim>
                                    <p:anim calcmode="lin" valueType="num">
                                      <p:cBhvr additive="base">
                                        <p:cTn id="50" dur="500" fill="hold"/>
                                        <p:tgtEl>
                                          <p:spTgt spid="77"/>
                                        </p:tgtEl>
                                        <p:attrNameLst>
                                          <p:attrName>ppt_y</p:attrName>
                                        </p:attrNameLst>
                                      </p:cBhvr>
                                      <p:tavLst>
                                        <p:tav tm="0">
                                          <p:val>
                                            <p:strVal val="1+#ppt_h/2"/>
                                          </p:val>
                                        </p:tav>
                                        <p:tav tm="100000">
                                          <p:val>
                                            <p:strVal val="#ppt_y"/>
                                          </p:val>
                                        </p:tav>
                                      </p:tavLst>
                                    </p:anim>
                                  </p:childTnLst>
                                </p:cTn>
                              </p:par>
                            </p:childTnLst>
                          </p:cTn>
                        </p:par>
                        <p:par>
                          <p:cTn id="51" fill="hold">
                            <p:stCondLst>
                              <p:cond delay="4300"/>
                            </p:stCondLst>
                            <p:childTnLst>
                              <p:par>
                                <p:cTn id="52" presetID="22" presetClass="entr" presetSubtype="8" fill="hold" grpId="0" nodeType="afterEffect">
                                  <p:stCondLst>
                                    <p:cond delay="0"/>
                                  </p:stCondLst>
                                  <p:childTnLst>
                                    <p:set>
                                      <p:cBhvr>
                                        <p:cTn id="53" dur="1" fill="hold">
                                          <p:stCondLst>
                                            <p:cond delay="0"/>
                                          </p:stCondLst>
                                        </p:cTn>
                                        <p:tgtEl>
                                          <p:spTgt spid="75"/>
                                        </p:tgtEl>
                                        <p:attrNameLst>
                                          <p:attrName>style.visibility</p:attrName>
                                        </p:attrNameLst>
                                      </p:cBhvr>
                                      <p:to>
                                        <p:strVal val="visible"/>
                                      </p:to>
                                    </p:set>
                                    <p:animEffect transition="in" filter="wipe(left)">
                                      <p:cBhvr>
                                        <p:cTn id="54"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tmplLst>
          <p:tmpl>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39" grpId="0" animBg="1"/>
      <p:bldP spid="65" grpId="0" animBg="1"/>
      <p:bldP spid="66" grpId="0" animBg="1"/>
      <p:bldP spid="67" grpId="0" animBg="1"/>
      <p:bldP spid="72" grpId="0">
        <p:tmplLst>
          <p:tmpl>
            <p:tnLst>
              <p:par>
                <p:cTn presetID="22" presetClass="entr" presetSubtype="8"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left)">
                      <p:cBhvr>
                        <p:cTn dur="500"/>
                        <p:tgtEl>
                          <p:spTgt spid="72"/>
                        </p:tgtEl>
                      </p:cBhvr>
                    </p:animEffect>
                  </p:childTnLst>
                </p:cTn>
              </p:par>
            </p:tnLst>
          </p:tmpl>
        </p:tmplLst>
      </p:bldP>
      <p:bldP spid="73" grpId="0" build="p">
        <p:tmplLst>
          <p:tmpl lvl="1">
            <p:tnLst>
              <p:par>
                <p:cTn presetID="2" presetClass="entr" presetSubtype="4"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ppt_x"/>
                          </p:val>
                        </p:tav>
                        <p:tav tm="100000">
                          <p:val>
                            <p:strVal val="#ppt_x"/>
                          </p:val>
                        </p:tav>
                      </p:tavLst>
                    </p:anim>
                    <p:anim calcmode="lin" valueType="num">
                      <p:cBhvr additive="base">
                        <p:cTn dur="500" fill="hold"/>
                        <p:tgtEl>
                          <p:spTgt spid="73"/>
                        </p:tgtEl>
                        <p:attrNameLst>
                          <p:attrName>ppt_y</p:attrName>
                        </p:attrNameLst>
                      </p:cBhvr>
                      <p:tavLst>
                        <p:tav tm="0">
                          <p:val>
                            <p:strVal val="1+#ppt_h/2"/>
                          </p:val>
                        </p:tav>
                        <p:tav tm="100000">
                          <p:val>
                            <p:strVal val="#ppt_y"/>
                          </p:val>
                        </p:tav>
                      </p:tavLst>
                    </p:anim>
                  </p:childTnLst>
                </p:cTn>
              </p:par>
            </p:tnLst>
          </p:tmpl>
        </p:tmplLst>
      </p:bldP>
      <p:bldP spid="74" grpId="0" animBg="1"/>
      <p:bldP spid="75" grpId="0">
        <p:tmplLst>
          <p:tmpl>
            <p:tnLst>
              <p:par>
                <p:cTn presetID="22" presetClass="entr" presetSubtype="8" fill="hold" nodeType="afterEffect">
                  <p:stCondLst>
                    <p:cond delay="0"/>
                  </p:stCondLst>
                  <p:childTnLst>
                    <p:set>
                      <p:cBhvr>
                        <p:cTn dur="1" fill="hold">
                          <p:stCondLst>
                            <p:cond delay="0"/>
                          </p:stCondLst>
                        </p:cTn>
                        <p:tgtEl>
                          <p:spTgt spid="75"/>
                        </p:tgtEl>
                        <p:attrNameLst>
                          <p:attrName>style.visibility</p:attrName>
                        </p:attrNameLst>
                      </p:cBhvr>
                      <p:to>
                        <p:strVal val="visible"/>
                      </p:to>
                    </p:set>
                    <p:animEffect transition="in" filter="wipe(left)">
                      <p:cBhvr>
                        <p:cTn dur="500"/>
                        <p:tgtEl>
                          <p:spTgt spid="75"/>
                        </p:tgtEl>
                      </p:cBhvr>
                    </p:animEffect>
                  </p:childTnLst>
                </p:cTn>
              </p:par>
            </p:tnLst>
          </p:tmpl>
        </p:tmplLst>
      </p:bldP>
      <p:bldP spid="76" grpId="0" build="p">
        <p:tmplLst>
          <p:tmpl lvl="1">
            <p:tnLst>
              <p:par>
                <p:cTn presetID="2" presetClass="entr" presetSubtype="4" decel="100000"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500" fill="hold"/>
                        <p:tgtEl>
                          <p:spTgt spid="76"/>
                        </p:tgtEl>
                        <p:attrNameLst>
                          <p:attrName>ppt_x</p:attrName>
                        </p:attrNameLst>
                      </p:cBhvr>
                      <p:tavLst>
                        <p:tav tm="0">
                          <p:val>
                            <p:strVal val="#ppt_x"/>
                          </p:val>
                        </p:tav>
                        <p:tav tm="100000">
                          <p:val>
                            <p:strVal val="#ppt_x"/>
                          </p:val>
                        </p:tav>
                      </p:tavLst>
                    </p:anim>
                    <p:anim calcmode="lin" valueType="num">
                      <p:cBhvr additive="base">
                        <p:cTn dur="500" fill="hold"/>
                        <p:tgtEl>
                          <p:spTgt spid="76"/>
                        </p:tgtEl>
                        <p:attrNameLst>
                          <p:attrName>ppt_y</p:attrName>
                        </p:attrNameLst>
                      </p:cBhvr>
                      <p:tavLst>
                        <p:tav tm="0">
                          <p:val>
                            <p:strVal val="1+#ppt_h/2"/>
                          </p:val>
                        </p:tav>
                        <p:tav tm="100000">
                          <p:val>
                            <p:strVal val="#ppt_y"/>
                          </p:val>
                        </p:tav>
                      </p:tavLst>
                    </p:anim>
                  </p:childTnLst>
                </p:cTn>
              </p:par>
            </p:tnLst>
          </p:tmpl>
        </p:tmplLst>
      </p:bldP>
      <p:bldP spid="77" grpId="0" animBg="1"/>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Wide Image -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図プレースホルダー 5"/>
          <p:cNvSpPr>
            <a:spLocks noGrp="1"/>
          </p:cNvSpPr>
          <p:nvPr>
            <p:ph type="pic" sz="quarter" idx="15" hasCustomPrompt="1"/>
          </p:nvPr>
        </p:nvSpPr>
        <p:spPr>
          <a:xfrm>
            <a:off x="0" y="2684351"/>
            <a:ext cx="18287642" cy="4413136"/>
          </a:xfrm>
          <a:solidFill>
            <a:schemeClr val="bg1"/>
          </a:solidFill>
        </p:spPr>
        <p:txBody>
          <a:bodyPr/>
          <a:lstStyle>
            <a:lvl1pPr>
              <a:defRPr baseline="0"/>
            </a:lvl1pPr>
          </a:lstStyle>
          <a:p>
            <a:r>
              <a:rPr kumimoji="1" lang="en-US" altLang="ja-JP" dirty="0"/>
              <a:t>Insert a background image</a:t>
            </a:r>
            <a:endParaRPr kumimoji="1" lang="ja-JP" altLang="en-US" dirty="0"/>
          </a:p>
        </p:txBody>
      </p:sp>
      <p:sp>
        <p:nvSpPr>
          <p:cNvPr id="7" name="テキスト プレースホルダー 12"/>
          <p:cNvSpPr>
            <a:spLocks noGrp="1"/>
          </p:cNvSpPr>
          <p:nvPr>
            <p:ph type="body" sz="quarter" idx="14" hasCustomPrompt="1"/>
          </p:nvPr>
        </p:nvSpPr>
        <p:spPr>
          <a:xfrm>
            <a:off x="1" y="2684351"/>
            <a:ext cx="8186056" cy="4413136"/>
          </a:xfrm>
          <a:solidFill>
            <a:schemeClr val="accent1">
              <a:alpha val="70000"/>
            </a:schemeClr>
          </a:solidFill>
        </p:spPr>
        <p:txBody>
          <a:bodyPr>
            <a:normAutofit/>
          </a:bodyPr>
          <a:lstStyle>
            <a:lvl1pPr>
              <a:defRPr sz="2000" baseline="0"/>
            </a:lvl1pPr>
          </a:lstStyle>
          <a:p>
            <a:pPr lvl="0"/>
            <a:r>
              <a:rPr kumimoji="1" lang="en-US" altLang="ja-JP" dirty="0"/>
              <a:t> </a:t>
            </a:r>
            <a:endParaRPr kumimoji="1" lang="ja-JP" altLang="en-US" dirty="0"/>
          </a:p>
        </p:txBody>
      </p:sp>
      <p:sp>
        <p:nvSpPr>
          <p:cNvPr id="6" name="テキスト プレースホルダー 12"/>
          <p:cNvSpPr>
            <a:spLocks noGrp="1"/>
          </p:cNvSpPr>
          <p:nvPr>
            <p:ph type="body" sz="quarter" idx="13" hasCustomPrompt="1"/>
          </p:nvPr>
        </p:nvSpPr>
        <p:spPr>
          <a:xfrm>
            <a:off x="660399" y="3904343"/>
            <a:ext cx="7104744" cy="2859314"/>
          </a:xfrm>
        </p:spPr>
        <p:txBody>
          <a:bodyPr anchor="b">
            <a:noAutofit/>
          </a:bodyPr>
          <a:lstStyle>
            <a:lvl1pPr algn="r">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12" hasCustomPrompt="1"/>
          </p:nvPr>
        </p:nvSpPr>
        <p:spPr>
          <a:xfrm>
            <a:off x="2390776" y="7289077"/>
            <a:ext cx="13506449" cy="1721574"/>
          </a:xfrm>
        </p:spPr>
        <p:txBody>
          <a:bodyPr anchor="ctr">
            <a:normAutofit/>
          </a:bodyPr>
          <a:lstStyle>
            <a:lvl1pPr>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86598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par>
                          <p:cTn id="12" fill="hold">
                            <p:stCondLst>
                              <p:cond delay="1000"/>
                            </p:stCondLst>
                            <p:childTnLst>
                              <p:par>
                                <p:cTn id="13" presetID="22" presetClass="entr" presetSubtype="4" fill="hold" grpId="0" nodeType="afterEffect">
                                  <p:stCondLst>
                                    <p:cond delay="0"/>
                                  </p:stCondLst>
                                  <p:iterate type="lt">
                                    <p:tmPct val="3000"/>
                                  </p:iterate>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665"/>
                            </p:stCondLst>
                            <p:childTnLst>
                              <p:par>
                                <p:cTn id="17" presetID="22" presetClass="entr" presetSubtype="8"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tmplLst>
          <p:tmpl>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6" grpId="0">
        <p:tmplLst>
          <p:tmpl>
            <p:tnLst>
              <p:par>
                <p:cTn presetID="22" presetClass="entr" presetSubtype="4" fill="hold" nodeType="afterEffect">
                  <p:stCondLst>
                    <p:cond delay="0"/>
                  </p:stCondLst>
                  <p:iterate type="lt">
                    <p:tmPct val="3000"/>
                  </p:iterate>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Wide Image -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8" name="テキスト プレースホルダー 12"/>
          <p:cNvSpPr>
            <a:spLocks noGrp="1"/>
          </p:cNvSpPr>
          <p:nvPr>
            <p:ph type="body" sz="quarter" idx="12" hasCustomPrompt="1"/>
          </p:nvPr>
        </p:nvSpPr>
        <p:spPr>
          <a:xfrm>
            <a:off x="2390776" y="7289077"/>
            <a:ext cx="13506449" cy="172157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9" name="図プレースホルダー 8"/>
          <p:cNvSpPr>
            <a:spLocks noGrp="1"/>
          </p:cNvSpPr>
          <p:nvPr>
            <p:ph type="pic" sz="quarter" idx="23"/>
          </p:nvPr>
        </p:nvSpPr>
        <p:spPr>
          <a:xfrm>
            <a:off x="0" y="2684351"/>
            <a:ext cx="18287642" cy="6357136"/>
          </a:xfrm>
          <a:custGeom>
            <a:avLst/>
            <a:gdLst>
              <a:gd name="connsiteX0" fmla="*/ 1 w 18287642"/>
              <a:gd name="connsiteY0" fmla="*/ 5709136 h 6357136"/>
              <a:gd name="connsiteX1" fmla="*/ 648001 w 18287642"/>
              <a:gd name="connsiteY1" fmla="*/ 5709136 h 6357136"/>
              <a:gd name="connsiteX2" fmla="*/ 648001 w 18287642"/>
              <a:gd name="connsiteY2" fmla="*/ 6357136 h 6357136"/>
              <a:gd name="connsiteX3" fmla="*/ 1 w 18287642"/>
              <a:gd name="connsiteY3" fmla="*/ 6357136 h 6357136"/>
              <a:gd name="connsiteX4" fmla="*/ 648001 w 18287642"/>
              <a:gd name="connsiteY4" fmla="*/ 5061136 h 6357136"/>
              <a:gd name="connsiteX5" fmla="*/ 1296001 w 18287642"/>
              <a:gd name="connsiteY5" fmla="*/ 5061136 h 6357136"/>
              <a:gd name="connsiteX6" fmla="*/ 1296001 w 18287642"/>
              <a:gd name="connsiteY6" fmla="*/ 5709136 h 6357136"/>
              <a:gd name="connsiteX7" fmla="*/ 648001 w 18287642"/>
              <a:gd name="connsiteY7" fmla="*/ 5709136 h 6357136"/>
              <a:gd name="connsiteX8" fmla="*/ 0 w 18287642"/>
              <a:gd name="connsiteY8" fmla="*/ 0 h 6357136"/>
              <a:gd name="connsiteX9" fmla="*/ 15297150 w 18287642"/>
              <a:gd name="connsiteY9" fmla="*/ 0 h 6357136"/>
              <a:gd name="connsiteX10" fmla="*/ 15297150 w 18287642"/>
              <a:gd name="connsiteY10" fmla="*/ 1699 h 6357136"/>
              <a:gd name="connsiteX11" fmla="*/ 18287642 w 18287642"/>
              <a:gd name="connsiteY11" fmla="*/ 1699 h 6357136"/>
              <a:gd name="connsiteX12" fmla="*/ 18287642 w 18287642"/>
              <a:gd name="connsiteY12" fmla="*/ 4413136 h 6357136"/>
              <a:gd name="connsiteX13" fmla="*/ 1944001 w 18287642"/>
              <a:gd name="connsiteY13" fmla="*/ 4413136 h 6357136"/>
              <a:gd name="connsiteX14" fmla="*/ 1944001 w 18287642"/>
              <a:gd name="connsiteY14" fmla="*/ 5061136 h 6357136"/>
              <a:gd name="connsiteX15" fmla="*/ 1296001 w 18287642"/>
              <a:gd name="connsiteY15" fmla="*/ 5061136 h 6357136"/>
              <a:gd name="connsiteX16" fmla="*/ 1296001 w 18287642"/>
              <a:gd name="connsiteY16" fmla="*/ 4413136 h 6357136"/>
              <a:gd name="connsiteX17" fmla="*/ 648001 w 18287642"/>
              <a:gd name="connsiteY17" fmla="*/ 4413136 h 6357136"/>
              <a:gd name="connsiteX18" fmla="*/ 648001 w 18287642"/>
              <a:gd name="connsiteY18" fmla="*/ 5061136 h 6357136"/>
              <a:gd name="connsiteX19" fmla="*/ 1 w 18287642"/>
              <a:gd name="connsiteY19" fmla="*/ 5061136 h 6357136"/>
              <a:gd name="connsiteX20" fmla="*/ 1 w 18287642"/>
              <a:gd name="connsiteY20" fmla="*/ 4413136 h 6357136"/>
              <a:gd name="connsiteX21" fmla="*/ 0 w 18287642"/>
              <a:gd name="connsiteY21" fmla="*/ 4413136 h 635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287642" h="6357136">
                <a:moveTo>
                  <a:pt x="1" y="5709136"/>
                </a:moveTo>
                <a:lnTo>
                  <a:pt x="648001" y="5709136"/>
                </a:lnTo>
                <a:lnTo>
                  <a:pt x="648001" y="6357136"/>
                </a:lnTo>
                <a:lnTo>
                  <a:pt x="1" y="6357136"/>
                </a:lnTo>
                <a:close/>
                <a:moveTo>
                  <a:pt x="648001" y="5061136"/>
                </a:moveTo>
                <a:lnTo>
                  <a:pt x="1296001" y="5061136"/>
                </a:lnTo>
                <a:lnTo>
                  <a:pt x="1296001" y="5709136"/>
                </a:lnTo>
                <a:lnTo>
                  <a:pt x="648001" y="5709136"/>
                </a:lnTo>
                <a:close/>
                <a:moveTo>
                  <a:pt x="0" y="0"/>
                </a:moveTo>
                <a:lnTo>
                  <a:pt x="15297150" y="0"/>
                </a:lnTo>
                <a:lnTo>
                  <a:pt x="15297150" y="1699"/>
                </a:lnTo>
                <a:lnTo>
                  <a:pt x="18287642" y="1699"/>
                </a:lnTo>
                <a:lnTo>
                  <a:pt x="18287642" y="4413136"/>
                </a:lnTo>
                <a:lnTo>
                  <a:pt x="1944001" y="4413136"/>
                </a:lnTo>
                <a:lnTo>
                  <a:pt x="1944001" y="5061136"/>
                </a:lnTo>
                <a:lnTo>
                  <a:pt x="1296001" y="5061136"/>
                </a:lnTo>
                <a:lnTo>
                  <a:pt x="1296001" y="4413136"/>
                </a:lnTo>
                <a:lnTo>
                  <a:pt x="648001" y="4413136"/>
                </a:lnTo>
                <a:lnTo>
                  <a:pt x="648001" y="5061136"/>
                </a:lnTo>
                <a:lnTo>
                  <a:pt x="1" y="5061136"/>
                </a:lnTo>
                <a:lnTo>
                  <a:pt x="1" y="4413136"/>
                </a:lnTo>
                <a:lnTo>
                  <a:pt x="0" y="4413136"/>
                </a:lnTo>
                <a:close/>
              </a:path>
            </a:pathLst>
          </a:custGeom>
          <a:solidFill>
            <a:schemeClr val="bg1"/>
          </a:solidFill>
        </p:spPr>
        <p:txBody>
          <a:bodyPr wrap="square">
            <a:noAutofit/>
          </a:bodyPr>
          <a:lstStyle>
            <a:lvl1pPr>
              <a:defRPr sz="1800" baseline="0"/>
            </a:lvl1pPr>
          </a:lstStyle>
          <a:p>
            <a:endParaRPr kumimoji="1" lang="en-US" altLang="ja-JP" dirty="0"/>
          </a:p>
          <a:p>
            <a:endParaRPr kumimoji="1" lang="en-US" altLang="ja-JP" dirty="0"/>
          </a:p>
          <a:p>
            <a:endParaRPr kumimoji="1" lang="en-US" altLang="ja-JP" dirty="0"/>
          </a:p>
          <a:p>
            <a:endParaRPr kumimoji="1" lang="en-US" altLang="ja-JP" dirty="0"/>
          </a:p>
          <a:p>
            <a:r>
              <a:rPr kumimoji="1" lang="en-US" altLang="ja-JP" dirty="0"/>
              <a:t>Insert a wide image</a:t>
            </a:r>
            <a:endParaRPr kumimoji="1" lang="ja-JP" altLang="en-US" dirty="0"/>
          </a:p>
        </p:txBody>
      </p:sp>
    </p:spTree>
    <p:extLst>
      <p:ext uri="{BB962C8B-B14F-4D97-AF65-F5344CB8AC3E}">
        <p14:creationId xmlns:p14="http://schemas.microsoft.com/office/powerpoint/2010/main" val="3967650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outVertical)">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Wide Image - 3">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8" name="テキスト プレースホルダー 12"/>
          <p:cNvSpPr>
            <a:spLocks noGrp="1"/>
          </p:cNvSpPr>
          <p:nvPr>
            <p:ph type="body" sz="quarter" idx="12" hasCustomPrompt="1"/>
          </p:nvPr>
        </p:nvSpPr>
        <p:spPr>
          <a:xfrm>
            <a:off x="8506900" y="7289077"/>
            <a:ext cx="8603968" cy="172157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10" name="図プレースホルダー 9"/>
          <p:cNvSpPr>
            <a:spLocks noGrp="1"/>
          </p:cNvSpPr>
          <p:nvPr>
            <p:ph type="pic" sz="quarter" idx="23"/>
          </p:nvPr>
        </p:nvSpPr>
        <p:spPr>
          <a:xfrm>
            <a:off x="0" y="2684351"/>
            <a:ext cx="18287642" cy="6357136"/>
          </a:xfrm>
          <a:custGeom>
            <a:avLst/>
            <a:gdLst>
              <a:gd name="connsiteX0" fmla="*/ 1 w 18287642"/>
              <a:gd name="connsiteY0" fmla="*/ 5709136 h 6357136"/>
              <a:gd name="connsiteX1" fmla="*/ 648001 w 18287642"/>
              <a:gd name="connsiteY1" fmla="*/ 5709136 h 6357136"/>
              <a:gd name="connsiteX2" fmla="*/ 648001 w 18287642"/>
              <a:gd name="connsiteY2" fmla="*/ 6357136 h 6357136"/>
              <a:gd name="connsiteX3" fmla="*/ 1 w 18287642"/>
              <a:gd name="connsiteY3" fmla="*/ 6357136 h 6357136"/>
              <a:gd name="connsiteX4" fmla="*/ 648001 w 18287642"/>
              <a:gd name="connsiteY4" fmla="*/ 5061136 h 6357136"/>
              <a:gd name="connsiteX5" fmla="*/ 1296001 w 18287642"/>
              <a:gd name="connsiteY5" fmla="*/ 5061136 h 6357136"/>
              <a:gd name="connsiteX6" fmla="*/ 1296001 w 18287642"/>
              <a:gd name="connsiteY6" fmla="*/ 5709136 h 6357136"/>
              <a:gd name="connsiteX7" fmla="*/ 648001 w 18287642"/>
              <a:gd name="connsiteY7" fmla="*/ 5709136 h 6357136"/>
              <a:gd name="connsiteX8" fmla="*/ 0 w 18287642"/>
              <a:gd name="connsiteY8" fmla="*/ 0 h 6357136"/>
              <a:gd name="connsiteX9" fmla="*/ 15457714 w 18287642"/>
              <a:gd name="connsiteY9" fmla="*/ 0 h 6357136"/>
              <a:gd name="connsiteX10" fmla="*/ 16343642 w 18287642"/>
              <a:gd name="connsiteY10" fmla="*/ 0 h 6357136"/>
              <a:gd name="connsiteX11" fmla="*/ 16991642 w 18287642"/>
              <a:gd name="connsiteY11" fmla="*/ 0 h 6357136"/>
              <a:gd name="connsiteX12" fmla="*/ 18287642 w 18287642"/>
              <a:gd name="connsiteY12" fmla="*/ 0 h 6357136"/>
              <a:gd name="connsiteX13" fmla="*/ 18287642 w 18287642"/>
              <a:gd name="connsiteY13" fmla="*/ 4413136 h 6357136"/>
              <a:gd name="connsiteX14" fmla="*/ 1944001 w 18287642"/>
              <a:gd name="connsiteY14" fmla="*/ 4413136 h 6357136"/>
              <a:gd name="connsiteX15" fmla="*/ 1944001 w 18287642"/>
              <a:gd name="connsiteY15" fmla="*/ 5061136 h 6357136"/>
              <a:gd name="connsiteX16" fmla="*/ 1296001 w 18287642"/>
              <a:gd name="connsiteY16" fmla="*/ 5061136 h 6357136"/>
              <a:gd name="connsiteX17" fmla="*/ 1296001 w 18287642"/>
              <a:gd name="connsiteY17" fmla="*/ 4413136 h 6357136"/>
              <a:gd name="connsiteX18" fmla="*/ 648001 w 18287642"/>
              <a:gd name="connsiteY18" fmla="*/ 4413136 h 6357136"/>
              <a:gd name="connsiteX19" fmla="*/ 648001 w 18287642"/>
              <a:gd name="connsiteY19" fmla="*/ 5061136 h 6357136"/>
              <a:gd name="connsiteX20" fmla="*/ 1 w 18287642"/>
              <a:gd name="connsiteY20" fmla="*/ 5061136 h 6357136"/>
              <a:gd name="connsiteX21" fmla="*/ 1 w 18287642"/>
              <a:gd name="connsiteY21" fmla="*/ 4413136 h 6357136"/>
              <a:gd name="connsiteX22" fmla="*/ 0 w 18287642"/>
              <a:gd name="connsiteY22" fmla="*/ 4413136 h 635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287642" h="6357136">
                <a:moveTo>
                  <a:pt x="1" y="5709136"/>
                </a:moveTo>
                <a:lnTo>
                  <a:pt x="648001" y="5709136"/>
                </a:lnTo>
                <a:lnTo>
                  <a:pt x="648001" y="6357136"/>
                </a:lnTo>
                <a:lnTo>
                  <a:pt x="1" y="6357136"/>
                </a:lnTo>
                <a:close/>
                <a:moveTo>
                  <a:pt x="648001" y="5061136"/>
                </a:moveTo>
                <a:lnTo>
                  <a:pt x="1296001" y="5061136"/>
                </a:lnTo>
                <a:lnTo>
                  <a:pt x="1296001" y="5709136"/>
                </a:lnTo>
                <a:lnTo>
                  <a:pt x="648001" y="5709136"/>
                </a:lnTo>
                <a:close/>
                <a:moveTo>
                  <a:pt x="0" y="0"/>
                </a:moveTo>
                <a:lnTo>
                  <a:pt x="15457714" y="0"/>
                </a:lnTo>
                <a:lnTo>
                  <a:pt x="16343642" y="0"/>
                </a:lnTo>
                <a:lnTo>
                  <a:pt x="16991642" y="0"/>
                </a:lnTo>
                <a:lnTo>
                  <a:pt x="18287642" y="0"/>
                </a:lnTo>
                <a:lnTo>
                  <a:pt x="18287642" y="4413136"/>
                </a:lnTo>
                <a:lnTo>
                  <a:pt x="1944001" y="4413136"/>
                </a:lnTo>
                <a:lnTo>
                  <a:pt x="1944001" y="5061136"/>
                </a:lnTo>
                <a:lnTo>
                  <a:pt x="1296001" y="5061136"/>
                </a:lnTo>
                <a:lnTo>
                  <a:pt x="1296001" y="4413136"/>
                </a:lnTo>
                <a:lnTo>
                  <a:pt x="648001" y="4413136"/>
                </a:lnTo>
                <a:lnTo>
                  <a:pt x="648001" y="5061136"/>
                </a:lnTo>
                <a:lnTo>
                  <a:pt x="1" y="5061136"/>
                </a:lnTo>
                <a:lnTo>
                  <a:pt x="1" y="4413136"/>
                </a:lnTo>
                <a:lnTo>
                  <a:pt x="0" y="4413136"/>
                </a:lnTo>
                <a:close/>
              </a:path>
            </a:pathLst>
          </a:custGeom>
          <a:solidFill>
            <a:schemeClr val="bg1"/>
          </a:solidFill>
        </p:spPr>
        <p:txBody>
          <a:bodyPr wrap="square">
            <a:noAutofit/>
          </a:bodyPr>
          <a:lstStyle>
            <a:lvl1pPr>
              <a:defRPr sz="1800" baseline="0"/>
            </a:lvl1pPr>
          </a:lstStyle>
          <a:p>
            <a:endParaRPr kumimoji="1" lang="en-US" altLang="ja-JP" dirty="0"/>
          </a:p>
          <a:p>
            <a:endParaRPr kumimoji="1" lang="en-US" altLang="ja-JP" dirty="0"/>
          </a:p>
          <a:p>
            <a:endParaRPr kumimoji="1" lang="en-US" altLang="ja-JP" dirty="0"/>
          </a:p>
          <a:p>
            <a:endParaRPr kumimoji="1" lang="en-US" altLang="ja-JP" dirty="0"/>
          </a:p>
          <a:p>
            <a:r>
              <a:rPr kumimoji="1" lang="en-US" altLang="ja-JP" dirty="0"/>
              <a:t>Insert a wide image</a:t>
            </a:r>
            <a:endParaRPr kumimoji="1" lang="ja-JP" altLang="en-US" dirty="0"/>
          </a:p>
        </p:txBody>
      </p:sp>
      <p:sp>
        <p:nvSpPr>
          <p:cNvPr id="7" name="テキスト プレースホルダー 12"/>
          <p:cNvSpPr>
            <a:spLocks noGrp="1"/>
          </p:cNvSpPr>
          <p:nvPr>
            <p:ph type="body" sz="quarter" idx="14" hasCustomPrompt="1"/>
          </p:nvPr>
        </p:nvSpPr>
        <p:spPr>
          <a:xfrm>
            <a:off x="2358189" y="2684351"/>
            <a:ext cx="5827868" cy="6357136"/>
          </a:xfrm>
          <a:solidFill>
            <a:schemeClr val="accent1">
              <a:alpha val="80000"/>
            </a:schemeClr>
          </a:solidFill>
        </p:spPr>
        <p:txBody>
          <a:bodyPr>
            <a:normAutofit/>
          </a:bodyPr>
          <a:lstStyle>
            <a:lvl1pPr>
              <a:defRPr sz="2000" baseline="0"/>
            </a:lvl1pPr>
          </a:lstStyle>
          <a:p>
            <a:pPr lvl="0"/>
            <a:r>
              <a:rPr kumimoji="1" lang="en-US" altLang="ja-JP" dirty="0"/>
              <a:t> </a:t>
            </a:r>
            <a:endParaRPr kumimoji="1" lang="ja-JP" altLang="en-US" dirty="0"/>
          </a:p>
        </p:txBody>
      </p:sp>
      <p:sp>
        <p:nvSpPr>
          <p:cNvPr id="9" name="テキスト プレースホルダー 12"/>
          <p:cNvSpPr>
            <a:spLocks noGrp="1"/>
          </p:cNvSpPr>
          <p:nvPr>
            <p:ph type="body" sz="quarter" idx="13" hasCustomPrompt="1"/>
          </p:nvPr>
        </p:nvSpPr>
        <p:spPr>
          <a:xfrm>
            <a:off x="2679031" y="3031958"/>
            <a:ext cx="5086111" cy="5662863"/>
          </a:xfrm>
        </p:spPr>
        <p:txBody>
          <a:bodyPr anchor="ctr">
            <a:noAutofit/>
          </a:bodyPr>
          <a:lstStyle>
            <a:lvl1pPr algn="ctr">
              <a:lnSpc>
                <a:spcPct val="100000"/>
              </a:lnSpc>
              <a:spcBef>
                <a:spcPts val="0"/>
              </a:spcBef>
              <a:defRPr sz="60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785735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par>
                          <p:cTn id="12" fill="hold">
                            <p:stCondLst>
                              <p:cond delay="1000"/>
                            </p:stCondLst>
                            <p:childTnLst>
                              <p:par>
                                <p:cTn id="13" presetID="2" presetClass="entr" presetSubtype="4" decel="100000" fill="hold" grpId="0" nodeType="afterEffect">
                                  <p:stCondLst>
                                    <p:cond delay="0"/>
                                  </p:stCondLst>
                                  <p:iterate type="wd">
                                    <p:tmPct val="10000"/>
                                  </p:iterate>
                                  <p:childTnLst>
                                    <p:set>
                                      <p:cBhvr>
                                        <p:cTn id="14" dur="1" fill="hold">
                                          <p:stCondLst>
                                            <p:cond delay="0"/>
                                          </p:stCondLst>
                                        </p:cTn>
                                        <p:tgtEl>
                                          <p:spTgt spid="9"/>
                                        </p:tgtEl>
                                        <p:attrNameLst>
                                          <p:attrName>style.visibility</p:attrName>
                                        </p:attrNameLst>
                                      </p:cBhvr>
                                      <p:to>
                                        <p:strVal val="visible"/>
                                      </p:to>
                                    </p:set>
                                    <p:anim calcmode="lin" valueType="num">
                                      <p:cBhvr additive="base">
                                        <p:cTn id="15" dur="750" fill="hold"/>
                                        <p:tgtEl>
                                          <p:spTgt spid="9"/>
                                        </p:tgtEl>
                                        <p:attrNameLst>
                                          <p:attrName>ppt_x</p:attrName>
                                        </p:attrNameLst>
                                      </p:cBhvr>
                                      <p:tavLst>
                                        <p:tav tm="0">
                                          <p:val>
                                            <p:strVal val="#ppt_x"/>
                                          </p:val>
                                        </p:tav>
                                        <p:tav tm="100000">
                                          <p:val>
                                            <p:strVal val="#ppt_x"/>
                                          </p:val>
                                        </p:tav>
                                      </p:tavLst>
                                    </p:anim>
                                    <p:anim calcmode="lin" valueType="num">
                                      <p:cBhvr additive="base">
                                        <p:cTn id="16" dur="750" fill="hold"/>
                                        <p:tgtEl>
                                          <p:spTgt spid="9"/>
                                        </p:tgtEl>
                                        <p:attrNameLst>
                                          <p:attrName>ppt_y</p:attrName>
                                        </p:attrNameLst>
                                      </p:cBhvr>
                                      <p:tavLst>
                                        <p:tav tm="0">
                                          <p:val>
                                            <p:strVal val="1+#ppt_h/2"/>
                                          </p:val>
                                        </p:tav>
                                        <p:tav tm="100000">
                                          <p:val>
                                            <p:strVal val="#ppt_y"/>
                                          </p:val>
                                        </p:tav>
                                      </p:tavLst>
                                    </p:anim>
                                  </p:childTnLst>
                                </p:cTn>
                              </p:par>
                            </p:childTnLst>
                          </p:cTn>
                        </p:par>
                        <p:par>
                          <p:cTn id="17" fill="hold">
                            <p:stCondLst>
                              <p:cond delay="1900"/>
                            </p:stCondLst>
                            <p:childTnLst>
                              <p:par>
                                <p:cTn id="18" presetID="22" presetClass="entr" presetSubtype="8" fill="hold" grpId="0" nodeType="afterEffect">
                                  <p:stCondLst>
                                    <p:cond delay="25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tmplLst>
          <p:tmpl>
            <p:tnLst>
              <p:par>
                <p:cTn presetID="22" presetClass="entr" presetSubtype="8" fill="hold" nodeType="afterEffect">
                  <p:stCondLst>
                    <p:cond delay="25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10" grpId="0" animBg="1"/>
      <p:bldP spid="7" grpId="0" animBg="1">
        <p:tmplLst>
          <p:tmpl>
            <p:tnLst>
              <p:par>
                <p:cTn presetID="22" presetClass="entr" presetSubtype="1"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up)">
                      <p:cBhvr>
                        <p:cTn dur="500"/>
                        <p:tgtEl>
                          <p:spTgt spid="7"/>
                        </p:tgtEl>
                      </p:cBhvr>
                    </p:animEffect>
                  </p:childTnLst>
                </p:cTn>
              </p:par>
            </p:tnLst>
          </p:tmpl>
        </p:tmplLst>
      </p:bldP>
      <p:bldP spid="9" grpId="0">
        <p:tmplLst>
          <p:tmpl>
            <p:tnLst>
              <p:par>
                <p:cTn presetID="2" presetClass="entr" presetSubtype="4" decel="100000" fill="hold" nodeType="afterEffect">
                  <p:stCondLst>
                    <p:cond delay="0"/>
                  </p:stCondLst>
                  <p:iterate type="wd">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Wide Image - 4">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8" name="テキスト プレースホルダー 12"/>
          <p:cNvSpPr>
            <a:spLocks noGrp="1"/>
          </p:cNvSpPr>
          <p:nvPr>
            <p:ph type="body" sz="quarter" idx="12" hasCustomPrompt="1"/>
          </p:nvPr>
        </p:nvSpPr>
        <p:spPr>
          <a:xfrm>
            <a:off x="2390776" y="7289077"/>
            <a:ext cx="13506449" cy="1721574"/>
          </a:xfrm>
        </p:spPr>
        <p:txBody>
          <a:bodyPr anchor="ctr">
            <a:normAutofit/>
          </a:bodyPr>
          <a:lstStyle>
            <a:lvl1pPr algn="ctr">
              <a:defRPr sz="2000" baseline="0"/>
            </a:lvl1pPr>
          </a:lstStyle>
          <a:p>
            <a:pPr lvl="0"/>
            <a:r>
              <a:rPr kumimoji="1" lang="en-US" altLang="ja-JP" dirty="0"/>
              <a:t>Text goes here</a:t>
            </a:r>
            <a:endParaRPr kumimoji="1" lang="ja-JP" altLang="en-US" dirty="0"/>
          </a:p>
        </p:txBody>
      </p:sp>
      <p:sp>
        <p:nvSpPr>
          <p:cNvPr id="12" name="図プレースホルダー 11"/>
          <p:cNvSpPr>
            <a:spLocks noGrp="1"/>
          </p:cNvSpPr>
          <p:nvPr>
            <p:ph type="pic" sz="quarter" idx="23" hasCustomPrompt="1"/>
          </p:nvPr>
        </p:nvSpPr>
        <p:spPr>
          <a:xfrm>
            <a:off x="0" y="2684351"/>
            <a:ext cx="18287642" cy="6357136"/>
          </a:xfrm>
          <a:custGeom>
            <a:avLst/>
            <a:gdLst>
              <a:gd name="connsiteX0" fmla="*/ 1 w 18287642"/>
              <a:gd name="connsiteY0" fmla="*/ 5709136 h 6357136"/>
              <a:gd name="connsiteX1" fmla="*/ 648001 w 18287642"/>
              <a:gd name="connsiteY1" fmla="*/ 5709136 h 6357136"/>
              <a:gd name="connsiteX2" fmla="*/ 648001 w 18287642"/>
              <a:gd name="connsiteY2" fmla="*/ 6357136 h 6357136"/>
              <a:gd name="connsiteX3" fmla="*/ 1 w 18287642"/>
              <a:gd name="connsiteY3" fmla="*/ 6357136 h 6357136"/>
              <a:gd name="connsiteX4" fmla="*/ 648001 w 18287642"/>
              <a:gd name="connsiteY4" fmla="*/ 5061136 h 6357136"/>
              <a:gd name="connsiteX5" fmla="*/ 1296001 w 18287642"/>
              <a:gd name="connsiteY5" fmla="*/ 5061136 h 6357136"/>
              <a:gd name="connsiteX6" fmla="*/ 1296001 w 18287642"/>
              <a:gd name="connsiteY6" fmla="*/ 5709136 h 6357136"/>
              <a:gd name="connsiteX7" fmla="*/ 648001 w 18287642"/>
              <a:gd name="connsiteY7" fmla="*/ 5709136 h 6357136"/>
              <a:gd name="connsiteX8" fmla="*/ 0 w 18287642"/>
              <a:gd name="connsiteY8" fmla="*/ 0 h 6357136"/>
              <a:gd name="connsiteX9" fmla="*/ 14344650 w 18287642"/>
              <a:gd name="connsiteY9" fmla="*/ 0 h 6357136"/>
              <a:gd name="connsiteX10" fmla="*/ 14344650 w 18287642"/>
              <a:gd name="connsiteY10" fmla="*/ 1699 h 6357136"/>
              <a:gd name="connsiteX11" fmla="*/ 18287642 w 18287642"/>
              <a:gd name="connsiteY11" fmla="*/ 1699 h 6357136"/>
              <a:gd name="connsiteX12" fmla="*/ 18287642 w 18287642"/>
              <a:gd name="connsiteY12" fmla="*/ 4413136 h 6357136"/>
              <a:gd name="connsiteX13" fmla="*/ 1944001 w 18287642"/>
              <a:gd name="connsiteY13" fmla="*/ 4413136 h 6357136"/>
              <a:gd name="connsiteX14" fmla="*/ 1944001 w 18287642"/>
              <a:gd name="connsiteY14" fmla="*/ 5061136 h 6357136"/>
              <a:gd name="connsiteX15" fmla="*/ 1296001 w 18287642"/>
              <a:gd name="connsiteY15" fmla="*/ 5061136 h 6357136"/>
              <a:gd name="connsiteX16" fmla="*/ 1296001 w 18287642"/>
              <a:gd name="connsiteY16" fmla="*/ 4413136 h 6357136"/>
              <a:gd name="connsiteX17" fmla="*/ 648001 w 18287642"/>
              <a:gd name="connsiteY17" fmla="*/ 4413136 h 6357136"/>
              <a:gd name="connsiteX18" fmla="*/ 648001 w 18287642"/>
              <a:gd name="connsiteY18" fmla="*/ 5061136 h 6357136"/>
              <a:gd name="connsiteX19" fmla="*/ 1 w 18287642"/>
              <a:gd name="connsiteY19" fmla="*/ 5061136 h 6357136"/>
              <a:gd name="connsiteX20" fmla="*/ 1 w 18287642"/>
              <a:gd name="connsiteY20" fmla="*/ 4413136 h 6357136"/>
              <a:gd name="connsiteX21" fmla="*/ 0 w 18287642"/>
              <a:gd name="connsiteY21" fmla="*/ 4413136 h 635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287642" h="6357136">
                <a:moveTo>
                  <a:pt x="1" y="5709136"/>
                </a:moveTo>
                <a:lnTo>
                  <a:pt x="648001" y="5709136"/>
                </a:lnTo>
                <a:lnTo>
                  <a:pt x="648001" y="6357136"/>
                </a:lnTo>
                <a:lnTo>
                  <a:pt x="1" y="6357136"/>
                </a:lnTo>
                <a:close/>
                <a:moveTo>
                  <a:pt x="648001" y="5061136"/>
                </a:moveTo>
                <a:lnTo>
                  <a:pt x="1296001" y="5061136"/>
                </a:lnTo>
                <a:lnTo>
                  <a:pt x="1296001" y="5709136"/>
                </a:lnTo>
                <a:lnTo>
                  <a:pt x="648001" y="5709136"/>
                </a:lnTo>
                <a:close/>
                <a:moveTo>
                  <a:pt x="0" y="0"/>
                </a:moveTo>
                <a:lnTo>
                  <a:pt x="14344650" y="0"/>
                </a:lnTo>
                <a:lnTo>
                  <a:pt x="14344650" y="1699"/>
                </a:lnTo>
                <a:lnTo>
                  <a:pt x="18287642" y="1699"/>
                </a:lnTo>
                <a:lnTo>
                  <a:pt x="18287642" y="4413136"/>
                </a:lnTo>
                <a:lnTo>
                  <a:pt x="1944001" y="4413136"/>
                </a:lnTo>
                <a:lnTo>
                  <a:pt x="1944001" y="5061136"/>
                </a:lnTo>
                <a:lnTo>
                  <a:pt x="1296001" y="5061136"/>
                </a:lnTo>
                <a:lnTo>
                  <a:pt x="1296001" y="4413136"/>
                </a:lnTo>
                <a:lnTo>
                  <a:pt x="648001" y="4413136"/>
                </a:lnTo>
                <a:lnTo>
                  <a:pt x="648001" y="5061136"/>
                </a:lnTo>
                <a:lnTo>
                  <a:pt x="1" y="5061136"/>
                </a:lnTo>
                <a:lnTo>
                  <a:pt x="1" y="4413136"/>
                </a:lnTo>
                <a:lnTo>
                  <a:pt x="0" y="4413136"/>
                </a:lnTo>
                <a:close/>
              </a:path>
            </a:pathLst>
          </a:custGeom>
          <a:solidFill>
            <a:schemeClr val="bg1"/>
          </a:solidFill>
        </p:spPr>
        <p:txBody>
          <a:bodyPr wrap="square">
            <a:noAutofit/>
          </a:bodyPr>
          <a:lstStyle>
            <a:lvl1pPr>
              <a:defRPr sz="1800" baseline="0"/>
            </a:lvl1pPr>
          </a:lstStyle>
          <a:p>
            <a:r>
              <a:rPr kumimoji="1" lang="en-US" altLang="ja-JP" dirty="0"/>
              <a:t> </a:t>
            </a:r>
          </a:p>
          <a:p>
            <a:endParaRPr kumimoji="1" lang="en-US" altLang="ja-JP" dirty="0"/>
          </a:p>
          <a:p>
            <a:endParaRPr kumimoji="1" lang="en-US" altLang="ja-JP" dirty="0"/>
          </a:p>
          <a:p>
            <a:endParaRPr kumimoji="1" lang="en-US" altLang="ja-JP" dirty="0"/>
          </a:p>
          <a:p>
            <a:r>
              <a:rPr kumimoji="1" lang="en-US" altLang="ja-JP" dirty="0"/>
              <a:t>Insert a wide image</a:t>
            </a:r>
            <a:endParaRPr kumimoji="1" lang="ja-JP" altLang="en-US" dirty="0"/>
          </a:p>
        </p:txBody>
      </p:sp>
      <p:sp>
        <p:nvSpPr>
          <p:cNvPr id="7" name="テキスト プレースホルダー 12"/>
          <p:cNvSpPr>
            <a:spLocks noGrp="1"/>
          </p:cNvSpPr>
          <p:nvPr>
            <p:ph type="body" sz="quarter" idx="26" hasCustomPrompt="1"/>
          </p:nvPr>
        </p:nvSpPr>
        <p:spPr>
          <a:xfrm>
            <a:off x="0" y="6140740"/>
            <a:ext cx="18287642" cy="943542"/>
          </a:xfrm>
          <a:solidFill>
            <a:schemeClr val="accent1">
              <a:alpha val="50000"/>
            </a:schemeClr>
          </a:solidFill>
        </p:spPr>
        <p:txBody>
          <a:bodyPr anchor="b">
            <a:noAutofit/>
          </a:bodyPr>
          <a:lstStyle>
            <a:lvl1pPr algn="l">
              <a:lnSpc>
                <a:spcPct val="100000"/>
              </a:lnSpc>
              <a:spcBef>
                <a:spcPts val="0"/>
              </a:spcBef>
              <a:defRPr sz="4400" baseline="0">
                <a:solidFill>
                  <a:schemeClr val="bg1"/>
                </a:solidFill>
                <a:latin typeface="Ubuntu Bold" panose="020B0804030602030204" pitchFamily="34" charset="0"/>
              </a:defRPr>
            </a:lvl1pPr>
          </a:lstStyle>
          <a:p>
            <a:pPr lvl="0"/>
            <a:r>
              <a:rPr kumimoji="1" lang="en-US" altLang="ja-JP" dirty="0"/>
              <a:t> </a:t>
            </a:r>
            <a:endParaRPr kumimoji="1" lang="ja-JP" altLang="en-US" dirty="0"/>
          </a:p>
        </p:txBody>
      </p:sp>
      <p:sp>
        <p:nvSpPr>
          <p:cNvPr id="9" name="テキスト プレースホルダー 12"/>
          <p:cNvSpPr>
            <a:spLocks noGrp="1"/>
          </p:cNvSpPr>
          <p:nvPr>
            <p:ph type="body" sz="quarter" idx="17" hasCustomPrompt="1"/>
          </p:nvPr>
        </p:nvSpPr>
        <p:spPr>
          <a:xfrm>
            <a:off x="2390775" y="6157520"/>
            <a:ext cx="13506449" cy="882483"/>
          </a:xfrm>
        </p:spPr>
        <p:txBody>
          <a:bodyPr anchor="ctr">
            <a:noAutofit/>
          </a:bodyPr>
          <a:lstStyle>
            <a:lvl1pPr algn="ctr">
              <a:lnSpc>
                <a:spcPct val="100000"/>
              </a:lnSpc>
              <a:spcBef>
                <a:spcPts val="0"/>
              </a:spcBef>
              <a:defRPr sz="3600" baseline="0">
                <a:solidFill>
                  <a:schemeClr val="bg1"/>
                </a:solidFill>
                <a:latin typeface="+mj-lt"/>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1804215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Vertical)">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Vertical)">
                                      <p:cBhvr>
                                        <p:cTn id="11" dur="500"/>
                                        <p:tgtEl>
                                          <p:spTgt spid="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12" grpId="0" animBg="1"/>
      <p:bldP spid="7" grpId="0" animBg="1">
        <p:tmplLst>
          <p:tmpl>
            <p:tnLst>
              <p:par>
                <p:cTn presetID="16" presetClass="entr" presetSubtype="37"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barn(outVertical)">
                      <p:cBhvr>
                        <p:cTn dur="500"/>
                        <p:tgtEl>
                          <p:spTgt spid="7"/>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2 Images &amp; Center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1" name="正方形/長方形 10"/>
          <p:cNvSpPr/>
          <p:nvPr userDrawn="1"/>
        </p:nvSpPr>
        <p:spPr>
          <a:xfrm>
            <a:off x="6093619" y="2684464"/>
            <a:ext cx="6100763" cy="442118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プレースホルダー 12"/>
          <p:cNvSpPr>
            <a:spLocks noGrp="1"/>
          </p:cNvSpPr>
          <p:nvPr>
            <p:ph type="body" sz="quarter" idx="12" hasCustomPrompt="1"/>
          </p:nvPr>
        </p:nvSpPr>
        <p:spPr>
          <a:xfrm>
            <a:off x="2390776" y="7289077"/>
            <a:ext cx="13506449" cy="1721574"/>
          </a:xfrm>
        </p:spPr>
        <p:txBody>
          <a:bodyPr anchor="ctr">
            <a:normAutofit/>
          </a:bodyPr>
          <a:lstStyle>
            <a:lvl1pPr algn="ctr">
              <a:defRPr sz="2000" baseline="0"/>
            </a:lvl1pPr>
          </a:lstStyle>
          <a:p>
            <a:pPr lvl="0"/>
            <a:r>
              <a:rPr kumimoji="1" lang="en-US" altLang="ja-JP" dirty="0"/>
              <a:t>Text goes here</a:t>
            </a:r>
            <a:endParaRPr kumimoji="1" lang="ja-JP" altLang="en-US" dirty="0"/>
          </a:p>
        </p:txBody>
      </p:sp>
      <p:sp>
        <p:nvSpPr>
          <p:cNvPr id="27" name="図プレースホルダー 25"/>
          <p:cNvSpPr>
            <a:spLocks noGrp="1"/>
          </p:cNvSpPr>
          <p:nvPr>
            <p:ph type="pic" sz="quarter" idx="14" hasCustomPrompt="1"/>
          </p:nvPr>
        </p:nvSpPr>
        <p:spPr>
          <a:xfrm>
            <a:off x="6613389" y="3532834"/>
            <a:ext cx="618989" cy="618989"/>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9" name="テキスト プレースホルダー 12"/>
          <p:cNvSpPr>
            <a:spLocks noGrp="1"/>
          </p:cNvSpPr>
          <p:nvPr>
            <p:ph type="body" sz="quarter" idx="48" hasCustomPrompt="1"/>
          </p:nvPr>
        </p:nvSpPr>
        <p:spPr>
          <a:xfrm>
            <a:off x="7353301" y="3458131"/>
            <a:ext cx="4313806" cy="747032"/>
          </a:xfrm>
        </p:spPr>
        <p:txBody>
          <a:bodyPr anchor="ctr">
            <a:noAutofit/>
          </a:bodyPr>
          <a:lstStyle>
            <a:lvl1pPr algn="l">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30" name="図プレースホルダー 29"/>
          <p:cNvSpPr>
            <a:spLocks noGrp="1"/>
          </p:cNvSpPr>
          <p:nvPr>
            <p:ph type="pic" sz="quarter" idx="49" hasCustomPrompt="1"/>
          </p:nvPr>
        </p:nvSpPr>
        <p:spPr>
          <a:xfrm>
            <a:off x="1" y="2684462"/>
            <a:ext cx="6093616" cy="4421187"/>
          </a:xfrm>
        </p:spPr>
        <p:txBody>
          <a:bodyPr>
            <a:normAutofit/>
          </a:bodyPr>
          <a:lstStyle>
            <a:lvl1pPr>
              <a:defRPr sz="2000" baseline="0"/>
            </a:lvl1pPr>
          </a:lstStyle>
          <a:p>
            <a:r>
              <a:rPr kumimoji="1" lang="en-US" altLang="ja-JP" dirty="0"/>
              <a:t>Insert an image</a:t>
            </a:r>
            <a:endParaRPr kumimoji="1" lang="ja-JP" altLang="en-US" dirty="0"/>
          </a:p>
        </p:txBody>
      </p:sp>
      <p:sp>
        <p:nvSpPr>
          <p:cNvPr id="31" name="図プレースホルダー 29"/>
          <p:cNvSpPr>
            <a:spLocks noGrp="1"/>
          </p:cNvSpPr>
          <p:nvPr>
            <p:ph type="pic" sz="quarter" idx="50" hasCustomPrompt="1"/>
          </p:nvPr>
        </p:nvSpPr>
        <p:spPr>
          <a:xfrm>
            <a:off x="12194027" y="2684462"/>
            <a:ext cx="6093616" cy="4421187"/>
          </a:xfrm>
        </p:spPr>
        <p:txBody>
          <a:bodyPr>
            <a:normAutofit/>
          </a:bodyPr>
          <a:lstStyle>
            <a:lvl1pPr>
              <a:defRPr sz="2000"/>
            </a:lvl1pPr>
          </a:lstStyle>
          <a:p>
            <a:r>
              <a:rPr kumimoji="1" lang="en-US" altLang="ja-JP" dirty="0"/>
              <a:t>Insert an image</a:t>
            </a:r>
            <a:endParaRPr kumimoji="1" lang="ja-JP" altLang="en-US" dirty="0"/>
          </a:p>
        </p:txBody>
      </p:sp>
      <p:sp>
        <p:nvSpPr>
          <p:cNvPr id="32" name="図プレースホルダー 25"/>
          <p:cNvSpPr>
            <a:spLocks noGrp="1"/>
          </p:cNvSpPr>
          <p:nvPr>
            <p:ph type="pic" sz="quarter" idx="51" hasCustomPrompt="1"/>
          </p:nvPr>
        </p:nvSpPr>
        <p:spPr>
          <a:xfrm>
            <a:off x="6613389" y="4668664"/>
            <a:ext cx="618989" cy="618989"/>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3" name="テキスト プレースホルダー 12"/>
          <p:cNvSpPr>
            <a:spLocks noGrp="1"/>
          </p:cNvSpPr>
          <p:nvPr>
            <p:ph type="body" sz="quarter" idx="52" hasCustomPrompt="1"/>
          </p:nvPr>
        </p:nvSpPr>
        <p:spPr>
          <a:xfrm>
            <a:off x="7353301" y="4593961"/>
            <a:ext cx="4313806" cy="747032"/>
          </a:xfrm>
        </p:spPr>
        <p:txBody>
          <a:bodyPr anchor="ctr">
            <a:noAutofit/>
          </a:bodyPr>
          <a:lstStyle>
            <a:lvl1pPr algn="l">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34" name="図プレースホルダー 25"/>
          <p:cNvSpPr>
            <a:spLocks noGrp="1"/>
          </p:cNvSpPr>
          <p:nvPr>
            <p:ph type="pic" sz="quarter" idx="53" hasCustomPrompt="1"/>
          </p:nvPr>
        </p:nvSpPr>
        <p:spPr>
          <a:xfrm>
            <a:off x="6613389" y="5804494"/>
            <a:ext cx="618989" cy="618989"/>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5" name="テキスト プレースホルダー 12"/>
          <p:cNvSpPr>
            <a:spLocks noGrp="1"/>
          </p:cNvSpPr>
          <p:nvPr>
            <p:ph type="body" sz="quarter" idx="54" hasCustomPrompt="1"/>
          </p:nvPr>
        </p:nvSpPr>
        <p:spPr>
          <a:xfrm>
            <a:off x="7353301" y="5729791"/>
            <a:ext cx="4313806" cy="747032"/>
          </a:xfrm>
        </p:spPr>
        <p:txBody>
          <a:bodyPr anchor="ctr">
            <a:noAutofit/>
          </a:bodyPr>
          <a:lstStyle>
            <a:lvl1pPr algn="l">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80300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randombar(horizontal)">
                                      <p:cBhvr>
                                        <p:cTn id="11" dur="500"/>
                                        <p:tgtEl>
                                          <p:spTgt spid="31"/>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randombar(horizontal)">
                                      <p:cBhvr>
                                        <p:cTn id="15" dur="500"/>
                                        <p:tgtEl>
                                          <p:spTgt spid="11"/>
                                        </p:tgtEl>
                                      </p:cBhvr>
                                    </p:animEffect>
                                  </p:childTnLst>
                                </p:cTn>
                              </p:par>
                            </p:childTnLst>
                          </p:cTn>
                        </p:par>
                        <p:par>
                          <p:cTn id="16" fill="hold">
                            <p:stCondLst>
                              <p:cond delay="1500"/>
                            </p:stCondLst>
                            <p:childTnLst>
                              <p:par>
                                <p:cTn id="17" presetID="49" presetClass="entr" presetSubtype="0" decel="100000"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500" fill="hold"/>
                                        <p:tgtEl>
                                          <p:spTgt spid="27"/>
                                        </p:tgtEl>
                                        <p:attrNameLst>
                                          <p:attrName>ppt_w</p:attrName>
                                        </p:attrNameLst>
                                      </p:cBhvr>
                                      <p:tavLst>
                                        <p:tav tm="0">
                                          <p:val>
                                            <p:fltVal val="0"/>
                                          </p:val>
                                        </p:tav>
                                        <p:tav tm="100000">
                                          <p:val>
                                            <p:strVal val="#ppt_w"/>
                                          </p:val>
                                        </p:tav>
                                      </p:tavLst>
                                    </p:anim>
                                    <p:anim calcmode="lin" valueType="num">
                                      <p:cBhvr>
                                        <p:cTn id="20" dur="500" fill="hold"/>
                                        <p:tgtEl>
                                          <p:spTgt spid="27"/>
                                        </p:tgtEl>
                                        <p:attrNameLst>
                                          <p:attrName>ppt_h</p:attrName>
                                        </p:attrNameLst>
                                      </p:cBhvr>
                                      <p:tavLst>
                                        <p:tav tm="0">
                                          <p:val>
                                            <p:fltVal val="0"/>
                                          </p:val>
                                        </p:tav>
                                        <p:tav tm="100000">
                                          <p:val>
                                            <p:strVal val="#ppt_h"/>
                                          </p:val>
                                        </p:tav>
                                      </p:tavLst>
                                    </p:anim>
                                    <p:anim calcmode="lin" valueType="num">
                                      <p:cBhvr>
                                        <p:cTn id="21" dur="500" fill="hold"/>
                                        <p:tgtEl>
                                          <p:spTgt spid="27"/>
                                        </p:tgtEl>
                                        <p:attrNameLst>
                                          <p:attrName>style.rotation</p:attrName>
                                        </p:attrNameLst>
                                      </p:cBhvr>
                                      <p:tavLst>
                                        <p:tav tm="0">
                                          <p:val>
                                            <p:fltVal val="360"/>
                                          </p:val>
                                        </p:tav>
                                        <p:tav tm="100000">
                                          <p:val>
                                            <p:fltVal val="0"/>
                                          </p:val>
                                        </p:tav>
                                      </p:tavLst>
                                    </p:anim>
                                    <p:animEffect transition="in" filter="fade">
                                      <p:cBhvr>
                                        <p:cTn id="22" dur="500"/>
                                        <p:tgtEl>
                                          <p:spTgt spid="27"/>
                                        </p:tgtEl>
                                      </p:cBhvr>
                                    </p:animEffect>
                                  </p:childTnLst>
                                </p:cTn>
                              </p:par>
                            </p:childTnLst>
                          </p:cTn>
                        </p:par>
                        <p:par>
                          <p:cTn id="23" fill="hold">
                            <p:stCondLst>
                              <p:cond delay="2000"/>
                            </p:stCondLst>
                            <p:childTnLst>
                              <p:par>
                                <p:cTn id="24" presetID="2" presetClass="entr" presetSubtype="4" decel="100000" fill="hold" grpId="0" nodeType="afterEffect">
                                  <p:stCondLst>
                                    <p:cond delay="0"/>
                                  </p:stCondLst>
                                  <p:childTnLst>
                                    <p:set>
                                      <p:cBhvr>
                                        <p:cTn id="25" dur="1" fill="hold">
                                          <p:stCondLst>
                                            <p:cond delay="0"/>
                                          </p:stCondLst>
                                        </p:cTn>
                                        <p:tgtEl>
                                          <p:spTgt spid="29">
                                            <p:txEl>
                                              <p:pRg st="0" end="0"/>
                                            </p:txEl>
                                          </p:spTgt>
                                        </p:tgtEl>
                                        <p:attrNameLst>
                                          <p:attrName>style.visibility</p:attrName>
                                        </p:attrNameLst>
                                      </p:cBhvr>
                                      <p:to>
                                        <p:strVal val="visible"/>
                                      </p:to>
                                    </p:set>
                                    <p:anim calcmode="lin" valueType="num">
                                      <p:cBhvr additive="base">
                                        <p:cTn id="2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28" fill="hold">
                            <p:stCondLst>
                              <p:cond delay="2500"/>
                            </p:stCondLst>
                            <p:childTnLst>
                              <p:par>
                                <p:cTn id="29" presetID="49" presetClass="entr" presetSubtype="0" decel="100000" fill="hold" grpId="0"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p:cTn id="31" dur="500" fill="hold"/>
                                        <p:tgtEl>
                                          <p:spTgt spid="32"/>
                                        </p:tgtEl>
                                        <p:attrNameLst>
                                          <p:attrName>ppt_w</p:attrName>
                                        </p:attrNameLst>
                                      </p:cBhvr>
                                      <p:tavLst>
                                        <p:tav tm="0">
                                          <p:val>
                                            <p:fltVal val="0"/>
                                          </p:val>
                                        </p:tav>
                                        <p:tav tm="100000">
                                          <p:val>
                                            <p:strVal val="#ppt_w"/>
                                          </p:val>
                                        </p:tav>
                                      </p:tavLst>
                                    </p:anim>
                                    <p:anim calcmode="lin" valueType="num">
                                      <p:cBhvr>
                                        <p:cTn id="32" dur="500" fill="hold"/>
                                        <p:tgtEl>
                                          <p:spTgt spid="32"/>
                                        </p:tgtEl>
                                        <p:attrNameLst>
                                          <p:attrName>ppt_h</p:attrName>
                                        </p:attrNameLst>
                                      </p:cBhvr>
                                      <p:tavLst>
                                        <p:tav tm="0">
                                          <p:val>
                                            <p:fltVal val="0"/>
                                          </p:val>
                                        </p:tav>
                                        <p:tav tm="100000">
                                          <p:val>
                                            <p:strVal val="#ppt_h"/>
                                          </p:val>
                                        </p:tav>
                                      </p:tavLst>
                                    </p:anim>
                                    <p:anim calcmode="lin" valueType="num">
                                      <p:cBhvr>
                                        <p:cTn id="33" dur="500" fill="hold"/>
                                        <p:tgtEl>
                                          <p:spTgt spid="32"/>
                                        </p:tgtEl>
                                        <p:attrNameLst>
                                          <p:attrName>style.rotation</p:attrName>
                                        </p:attrNameLst>
                                      </p:cBhvr>
                                      <p:tavLst>
                                        <p:tav tm="0">
                                          <p:val>
                                            <p:fltVal val="360"/>
                                          </p:val>
                                        </p:tav>
                                        <p:tav tm="100000">
                                          <p:val>
                                            <p:fltVal val="0"/>
                                          </p:val>
                                        </p:tav>
                                      </p:tavLst>
                                    </p:anim>
                                    <p:animEffect transition="in" filter="fade">
                                      <p:cBhvr>
                                        <p:cTn id="34" dur="500"/>
                                        <p:tgtEl>
                                          <p:spTgt spid="32"/>
                                        </p:tgtEl>
                                      </p:cBhvr>
                                    </p:animEffect>
                                  </p:childTnLst>
                                </p:cTn>
                              </p:par>
                            </p:childTnLst>
                          </p:cTn>
                        </p:par>
                        <p:par>
                          <p:cTn id="35" fill="hold">
                            <p:stCondLst>
                              <p:cond delay="3000"/>
                            </p:stCondLst>
                            <p:childTnLst>
                              <p:par>
                                <p:cTn id="36" presetID="2" presetClass="entr" presetSubtype="4"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49" presetClass="entr" presetSubtype="0" decel="10000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 calcmode="lin" valueType="num">
                                      <p:cBhvr>
                                        <p:cTn id="45" dur="500" fill="hold"/>
                                        <p:tgtEl>
                                          <p:spTgt spid="34"/>
                                        </p:tgtEl>
                                        <p:attrNameLst>
                                          <p:attrName>style.rotation</p:attrName>
                                        </p:attrNameLst>
                                      </p:cBhvr>
                                      <p:tavLst>
                                        <p:tav tm="0">
                                          <p:val>
                                            <p:fltVal val="360"/>
                                          </p:val>
                                        </p:tav>
                                        <p:tav tm="100000">
                                          <p:val>
                                            <p:fltVal val="0"/>
                                          </p:val>
                                        </p:tav>
                                      </p:tavLst>
                                    </p:anim>
                                    <p:animEffect transition="in" filter="fade">
                                      <p:cBhvr>
                                        <p:cTn id="46" dur="500"/>
                                        <p:tgtEl>
                                          <p:spTgt spid="34"/>
                                        </p:tgtEl>
                                      </p:cBhvr>
                                    </p:animEffect>
                                  </p:childTnLst>
                                </p:cTn>
                              </p:par>
                            </p:childTnLst>
                          </p:cTn>
                        </p:par>
                        <p:par>
                          <p:cTn id="47" fill="hold">
                            <p:stCondLst>
                              <p:cond delay="4000"/>
                            </p:stCondLst>
                            <p:childTnLst>
                              <p:par>
                                <p:cTn id="48" presetID="2" presetClass="entr" presetSubtype="4" decel="100000" fill="hold" grpId="0" nodeType="afterEffect">
                                  <p:stCondLst>
                                    <p:cond delay="0"/>
                                  </p:stCondLst>
                                  <p:childTnLst>
                                    <p:set>
                                      <p:cBhvr>
                                        <p:cTn id="49" dur="1" fill="hold">
                                          <p:stCondLst>
                                            <p:cond delay="0"/>
                                          </p:stCondLst>
                                        </p:cTn>
                                        <p:tgtEl>
                                          <p:spTgt spid="35">
                                            <p:txEl>
                                              <p:pRg st="0" end="0"/>
                                            </p:txEl>
                                          </p:spTgt>
                                        </p:tgtEl>
                                        <p:attrNameLst>
                                          <p:attrName>style.visibility</p:attrName>
                                        </p:attrNameLst>
                                      </p:cBhvr>
                                      <p:to>
                                        <p:strVal val="visible"/>
                                      </p:to>
                                    </p:set>
                                    <p:anim calcmode="lin" valueType="num">
                                      <p:cBhvr additive="base">
                                        <p:cTn id="50"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52" fill="hold">
                            <p:stCondLst>
                              <p:cond delay="4500"/>
                            </p:stCondLst>
                            <p:childTnLst>
                              <p:par>
                                <p:cTn id="53" presetID="22" presetClass="entr" presetSubtype="8"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wipe(left)">
                                      <p:cBhvr>
                                        <p:cTn id="5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p:tmplLst>
          <p:tmpl>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7" grpId="0"/>
      <p:bldP spid="29" grpId="0" build="p">
        <p:tmplLst>
          <p:tmpl lvl="1">
            <p:tnLst>
              <p:par>
                <p:cTn presetID="2" presetClass="entr" presetSubtype="4"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p:bldP spid="31" grpId="0"/>
      <p:bldP spid="32" grpId="0"/>
      <p:bldP spid="33" grpId="0" build="p">
        <p:tmplLst>
          <p:tmpl lvl="1">
            <p:tnLst>
              <p:par>
                <p:cTn presetID="2" presetClass="entr" presetSubtype="4"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Center Phone  &amp; 4 Icons, Headings, Descriptio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3" name="テキスト プレースホルダー 12"/>
          <p:cNvSpPr>
            <a:spLocks noGrp="1"/>
          </p:cNvSpPr>
          <p:nvPr>
            <p:ph type="body" sz="quarter" idx="12" hasCustomPrompt="1"/>
          </p:nvPr>
        </p:nvSpPr>
        <p:spPr>
          <a:xfrm>
            <a:off x="1947003" y="3713114"/>
            <a:ext cx="4945558"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4" name="テキスト プレースホルダー 12"/>
          <p:cNvSpPr>
            <a:spLocks noGrp="1"/>
          </p:cNvSpPr>
          <p:nvPr>
            <p:ph type="body" sz="quarter" idx="13" hasCustomPrompt="1"/>
          </p:nvPr>
        </p:nvSpPr>
        <p:spPr>
          <a:xfrm>
            <a:off x="1947003" y="2723793"/>
            <a:ext cx="4945558"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5" name="正方形/長方形 24"/>
          <p:cNvSpPr/>
          <p:nvPr userDrawn="1"/>
        </p:nvSpPr>
        <p:spPr>
          <a:xfrm>
            <a:off x="2057954" y="348895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円/楕円 4"/>
          <p:cNvSpPr/>
          <p:nvPr userDrawn="1"/>
        </p:nvSpPr>
        <p:spPr>
          <a:xfrm>
            <a:off x="626586" y="2919886"/>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図プレースホルダー 25"/>
          <p:cNvSpPr>
            <a:spLocks noGrp="1"/>
          </p:cNvSpPr>
          <p:nvPr>
            <p:ph type="pic" sz="quarter" idx="14" hasCustomPrompt="1"/>
          </p:nvPr>
        </p:nvSpPr>
        <p:spPr>
          <a:xfrm>
            <a:off x="879843" y="317395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8" name="テキスト プレースホルダー 12"/>
          <p:cNvSpPr>
            <a:spLocks noGrp="1"/>
          </p:cNvSpPr>
          <p:nvPr>
            <p:ph type="body" sz="quarter" idx="16" hasCustomPrompt="1"/>
          </p:nvPr>
        </p:nvSpPr>
        <p:spPr>
          <a:xfrm>
            <a:off x="11388278" y="3776058"/>
            <a:ext cx="5030709" cy="2056805"/>
          </a:xfrm>
        </p:spPr>
        <p:txBody>
          <a:bodyPr>
            <a:normAutofit/>
          </a:bodyPr>
          <a:lstStyle>
            <a:lvl1pPr algn="r">
              <a:defRPr sz="2000" baseline="0"/>
            </a:lvl1pPr>
          </a:lstStyle>
          <a:p>
            <a:pPr lvl="0"/>
            <a:r>
              <a:rPr kumimoji="1" lang="en-US" altLang="ja-JP" dirty="0"/>
              <a:t>Text goes here</a:t>
            </a:r>
            <a:endParaRPr kumimoji="1" lang="ja-JP" altLang="en-US" dirty="0"/>
          </a:p>
        </p:txBody>
      </p:sp>
      <p:sp>
        <p:nvSpPr>
          <p:cNvPr id="29" name="テキスト プレースホルダー 12"/>
          <p:cNvSpPr>
            <a:spLocks noGrp="1"/>
          </p:cNvSpPr>
          <p:nvPr>
            <p:ph type="body" sz="quarter" idx="17" hasCustomPrompt="1"/>
          </p:nvPr>
        </p:nvSpPr>
        <p:spPr>
          <a:xfrm>
            <a:off x="11388278" y="2786737"/>
            <a:ext cx="5030709"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0" name="正方形/長方形 29"/>
          <p:cNvSpPr/>
          <p:nvPr userDrawn="1"/>
        </p:nvSpPr>
        <p:spPr>
          <a:xfrm>
            <a:off x="14460991" y="355190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31" name="円/楕円 4"/>
          <p:cNvSpPr/>
          <p:nvPr userDrawn="1"/>
        </p:nvSpPr>
        <p:spPr>
          <a:xfrm>
            <a:off x="16542148" y="2982830"/>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図プレースホルダー 25"/>
          <p:cNvSpPr>
            <a:spLocks noGrp="1"/>
          </p:cNvSpPr>
          <p:nvPr>
            <p:ph type="pic" sz="quarter" idx="18" hasCustomPrompt="1"/>
          </p:nvPr>
        </p:nvSpPr>
        <p:spPr>
          <a:xfrm>
            <a:off x="16795405" y="3236902"/>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3" name="テキスト プレースホルダー 12"/>
          <p:cNvSpPr>
            <a:spLocks noGrp="1"/>
          </p:cNvSpPr>
          <p:nvPr>
            <p:ph type="body" sz="quarter" idx="19" hasCustomPrompt="1"/>
          </p:nvPr>
        </p:nvSpPr>
        <p:spPr>
          <a:xfrm>
            <a:off x="1947003" y="7001529"/>
            <a:ext cx="4945558"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4" name="テキスト プレースホルダー 12"/>
          <p:cNvSpPr>
            <a:spLocks noGrp="1"/>
          </p:cNvSpPr>
          <p:nvPr>
            <p:ph type="body" sz="quarter" idx="20" hasCustomPrompt="1"/>
          </p:nvPr>
        </p:nvSpPr>
        <p:spPr>
          <a:xfrm>
            <a:off x="1947003" y="6012208"/>
            <a:ext cx="4945558"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userDrawn="1"/>
        </p:nvSpPr>
        <p:spPr>
          <a:xfrm>
            <a:off x="2057954" y="6777374"/>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円/楕円 4"/>
          <p:cNvSpPr/>
          <p:nvPr userDrawn="1"/>
        </p:nvSpPr>
        <p:spPr>
          <a:xfrm>
            <a:off x="626586" y="6208301"/>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図プレースホルダー 25"/>
          <p:cNvSpPr>
            <a:spLocks noGrp="1"/>
          </p:cNvSpPr>
          <p:nvPr>
            <p:ph type="pic" sz="quarter" idx="21" hasCustomPrompt="1"/>
          </p:nvPr>
        </p:nvSpPr>
        <p:spPr>
          <a:xfrm>
            <a:off x="879843" y="646237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8" name="テキスト プレースホルダー 12"/>
          <p:cNvSpPr>
            <a:spLocks noGrp="1"/>
          </p:cNvSpPr>
          <p:nvPr>
            <p:ph type="body" sz="quarter" idx="22" hasCustomPrompt="1"/>
          </p:nvPr>
        </p:nvSpPr>
        <p:spPr>
          <a:xfrm>
            <a:off x="11388278" y="7001529"/>
            <a:ext cx="5030709" cy="2056805"/>
          </a:xfrm>
        </p:spPr>
        <p:txBody>
          <a:bodyPr>
            <a:normAutofit/>
          </a:bodyPr>
          <a:lstStyle>
            <a:lvl1pPr algn="r">
              <a:defRPr sz="2000" baseline="0"/>
            </a:lvl1pPr>
          </a:lstStyle>
          <a:p>
            <a:pPr lvl="0"/>
            <a:r>
              <a:rPr kumimoji="1" lang="en-US" altLang="ja-JP" dirty="0"/>
              <a:t>Text goes here</a:t>
            </a:r>
            <a:endParaRPr kumimoji="1" lang="ja-JP" altLang="en-US" dirty="0"/>
          </a:p>
        </p:txBody>
      </p:sp>
      <p:sp>
        <p:nvSpPr>
          <p:cNvPr id="39" name="テキスト プレースホルダー 12"/>
          <p:cNvSpPr>
            <a:spLocks noGrp="1"/>
          </p:cNvSpPr>
          <p:nvPr>
            <p:ph type="body" sz="quarter" idx="23" hasCustomPrompt="1"/>
          </p:nvPr>
        </p:nvSpPr>
        <p:spPr>
          <a:xfrm>
            <a:off x="11388278" y="6012208"/>
            <a:ext cx="5030709"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正方形/長方形 39"/>
          <p:cNvSpPr/>
          <p:nvPr userDrawn="1"/>
        </p:nvSpPr>
        <p:spPr>
          <a:xfrm>
            <a:off x="14460991" y="6777374"/>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41" name="円/楕円 4"/>
          <p:cNvSpPr/>
          <p:nvPr userDrawn="1"/>
        </p:nvSpPr>
        <p:spPr>
          <a:xfrm>
            <a:off x="16542148" y="6208301"/>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図プレースホルダー 25"/>
          <p:cNvSpPr>
            <a:spLocks noGrp="1"/>
          </p:cNvSpPr>
          <p:nvPr>
            <p:ph type="pic" sz="quarter" idx="24" hasCustomPrompt="1"/>
          </p:nvPr>
        </p:nvSpPr>
        <p:spPr>
          <a:xfrm>
            <a:off x="16795405" y="646237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pic>
        <p:nvPicPr>
          <p:cNvPr id="43" name="図 4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381603" y="2228602"/>
            <a:ext cx="3583638" cy="7322170"/>
          </a:xfrm>
          <a:prstGeom prst="rect">
            <a:avLst/>
          </a:prstGeom>
          <a:effectLst/>
        </p:spPr>
      </p:pic>
      <p:sp>
        <p:nvSpPr>
          <p:cNvPr id="44" name="図プレースホルダー 2"/>
          <p:cNvSpPr>
            <a:spLocks noGrp="1"/>
          </p:cNvSpPr>
          <p:nvPr>
            <p:ph type="pic" sz="quarter" idx="25" hasCustomPrompt="1"/>
          </p:nvPr>
        </p:nvSpPr>
        <p:spPr>
          <a:xfrm>
            <a:off x="7642859" y="3165437"/>
            <a:ext cx="3055621" cy="5483263"/>
          </a:xfrm>
        </p:spPr>
        <p:txBody>
          <a:bodyPr>
            <a:normAutofit/>
          </a:bodyPr>
          <a:lstStyle>
            <a:lvl1pPr>
              <a:defRPr sz="2000"/>
            </a:lvl1pPr>
          </a:lstStyle>
          <a:p>
            <a:r>
              <a:rPr kumimoji="1" lang="en-US" altLang="ja-JP" dirty="0"/>
              <a:t>Add an image</a:t>
            </a:r>
            <a:endParaRPr kumimoji="1" lang="ja-JP" altLang="en-US" dirty="0"/>
          </a:p>
        </p:txBody>
      </p:sp>
      <p:sp>
        <p:nvSpPr>
          <p:cNvPr id="45" name="フッター プレースホルダー 2"/>
          <p:cNvSpPr>
            <a:spLocks noGrp="1"/>
          </p:cNvSpPr>
          <p:nvPr>
            <p:ph type="ftr" sz="quarter" idx="10"/>
          </p:nvPr>
        </p:nvSpPr>
        <p:spPr>
          <a:xfrm>
            <a:off x="6057900" y="9582811"/>
            <a:ext cx="6172200" cy="547603"/>
          </a:xfrm>
        </p:spPr>
        <p:txBody>
          <a:bodyPr/>
          <a:lstStyle/>
          <a:p>
            <a:r>
              <a:rPr lang="en-US"/>
              <a:t>The Power of PowerPoint | thepopp.com</a:t>
            </a:r>
            <a:endParaRPr lang="en-US" dirty="0"/>
          </a:p>
        </p:txBody>
      </p:sp>
    </p:spTree>
    <p:extLst>
      <p:ext uri="{BB962C8B-B14F-4D97-AF65-F5344CB8AC3E}">
        <p14:creationId xmlns:p14="http://schemas.microsoft.com/office/powerpoint/2010/main" val="2791981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750" fill="hold"/>
                                        <p:tgtEl>
                                          <p:spTgt spid="43"/>
                                        </p:tgtEl>
                                        <p:attrNameLst>
                                          <p:attrName>ppt_x</p:attrName>
                                        </p:attrNameLst>
                                      </p:cBhvr>
                                      <p:tavLst>
                                        <p:tav tm="0">
                                          <p:val>
                                            <p:strVal val="#ppt_x"/>
                                          </p:val>
                                        </p:tav>
                                        <p:tav tm="100000">
                                          <p:val>
                                            <p:strVal val="#ppt_x"/>
                                          </p:val>
                                        </p:tav>
                                      </p:tavLst>
                                    </p:anim>
                                    <p:anim calcmode="lin" valueType="num">
                                      <p:cBhvr additive="base">
                                        <p:cTn id="8" dur="750" fill="hold"/>
                                        <p:tgtEl>
                                          <p:spTgt spid="43"/>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750" fill="hold"/>
                                        <p:tgtEl>
                                          <p:spTgt spid="44"/>
                                        </p:tgtEl>
                                        <p:attrNameLst>
                                          <p:attrName>ppt_x</p:attrName>
                                        </p:attrNameLst>
                                      </p:cBhvr>
                                      <p:tavLst>
                                        <p:tav tm="0">
                                          <p:val>
                                            <p:strVal val="#ppt_x"/>
                                          </p:val>
                                        </p:tav>
                                        <p:tav tm="100000">
                                          <p:val>
                                            <p:strVal val="#ppt_x"/>
                                          </p:val>
                                        </p:tav>
                                      </p:tavLst>
                                    </p:anim>
                                    <p:anim calcmode="lin" valueType="num">
                                      <p:cBhvr additive="base">
                                        <p:cTn id="12" dur="750" fill="hold"/>
                                        <p:tgtEl>
                                          <p:spTgt spid="44"/>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1" decel="10000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 calcmode="lin" valueType="num">
                                      <p:cBhvr additive="base">
                                        <p:cTn id="16" dur="750" fill="hold"/>
                                        <p:tgtEl>
                                          <p:spTgt spid="26"/>
                                        </p:tgtEl>
                                        <p:attrNameLst>
                                          <p:attrName>ppt_x</p:attrName>
                                        </p:attrNameLst>
                                      </p:cBhvr>
                                      <p:tavLst>
                                        <p:tav tm="0">
                                          <p:val>
                                            <p:strVal val="#ppt_x"/>
                                          </p:val>
                                        </p:tav>
                                        <p:tav tm="100000">
                                          <p:val>
                                            <p:strVal val="#ppt_x"/>
                                          </p:val>
                                        </p:tav>
                                      </p:tavLst>
                                    </p:anim>
                                    <p:anim calcmode="lin" valueType="num">
                                      <p:cBhvr additive="base">
                                        <p:cTn id="17" dur="750" fill="hold"/>
                                        <p:tgtEl>
                                          <p:spTgt spid="26"/>
                                        </p:tgtEl>
                                        <p:attrNameLst>
                                          <p:attrName>ppt_y</p:attrName>
                                        </p:attrNameLst>
                                      </p:cBhvr>
                                      <p:tavLst>
                                        <p:tav tm="0">
                                          <p:val>
                                            <p:strVal val="0-#ppt_h/2"/>
                                          </p:val>
                                        </p:tav>
                                        <p:tav tm="100000">
                                          <p:val>
                                            <p:strVal val="#ppt_y"/>
                                          </p:val>
                                        </p:tav>
                                      </p:tavLst>
                                    </p:anim>
                                  </p:childTnLst>
                                </p:cTn>
                              </p:par>
                              <p:par>
                                <p:cTn id="18" presetID="2" presetClass="entr" presetSubtype="1" decel="10000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750" fill="hold"/>
                                        <p:tgtEl>
                                          <p:spTgt spid="27"/>
                                        </p:tgtEl>
                                        <p:attrNameLst>
                                          <p:attrName>ppt_x</p:attrName>
                                        </p:attrNameLst>
                                      </p:cBhvr>
                                      <p:tavLst>
                                        <p:tav tm="0">
                                          <p:val>
                                            <p:strVal val="#ppt_x"/>
                                          </p:val>
                                        </p:tav>
                                        <p:tav tm="100000">
                                          <p:val>
                                            <p:strVal val="#ppt_x"/>
                                          </p:val>
                                        </p:tav>
                                      </p:tavLst>
                                    </p:anim>
                                    <p:anim calcmode="lin" valueType="num">
                                      <p:cBhvr additive="base">
                                        <p:cTn id="21" dur="750" fill="hold"/>
                                        <p:tgtEl>
                                          <p:spTgt spid="27"/>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 presetClass="entr" presetSubtype="8" decel="100000" fill="hold" grpId="0" nodeType="afterEffect">
                                  <p:stCondLst>
                                    <p:cond delay="0"/>
                                  </p:stCondLst>
                                  <p:childTnLst>
                                    <p:set>
                                      <p:cBhvr>
                                        <p:cTn id="24" dur="1" fill="hold">
                                          <p:stCondLst>
                                            <p:cond delay="0"/>
                                          </p:stCondLst>
                                        </p:cTn>
                                        <p:tgtEl>
                                          <p:spTgt spid="24">
                                            <p:txEl>
                                              <p:pRg st="0" end="0"/>
                                            </p:txEl>
                                          </p:spTgt>
                                        </p:tgtEl>
                                        <p:attrNameLst>
                                          <p:attrName>style.visibility</p:attrName>
                                        </p:attrNameLst>
                                      </p:cBhvr>
                                      <p:to>
                                        <p:strVal val="visible"/>
                                      </p:to>
                                    </p:set>
                                    <p:anim calcmode="lin" valueType="num">
                                      <p:cBhvr additive="base">
                                        <p:cTn id="25"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4">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ppt_x"/>
                                          </p:val>
                                        </p:tav>
                                        <p:tav tm="100000">
                                          <p:val>
                                            <p:strVal val="#ppt_x"/>
                                          </p:val>
                                        </p:tav>
                                      </p:tavLst>
                                    </p:anim>
                                    <p:anim calcmode="lin" valueType="num">
                                      <p:cBhvr additive="base">
                                        <p:cTn id="30" dur="500" fill="hold"/>
                                        <p:tgtEl>
                                          <p:spTgt spid="2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left)">
                                      <p:cBhvr>
                                        <p:cTn id="34" dur="500"/>
                                        <p:tgtEl>
                                          <p:spTgt spid="23"/>
                                        </p:tgtEl>
                                      </p:cBhvr>
                                    </p:animEffect>
                                  </p:childTnLst>
                                </p:cTn>
                              </p:par>
                            </p:childTnLst>
                          </p:cTn>
                        </p:par>
                        <p:par>
                          <p:cTn id="35" fill="hold">
                            <p:stCondLst>
                              <p:cond delay="2500"/>
                            </p:stCondLst>
                            <p:childTnLst>
                              <p:par>
                                <p:cTn id="36" presetID="2" presetClass="entr" presetSubtype="1" decel="10000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750" fill="hold"/>
                                        <p:tgtEl>
                                          <p:spTgt spid="31"/>
                                        </p:tgtEl>
                                        <p:attrNameLst>
                                          <p:attrName>ppt_x</p:attrName>
                                        </p:attrNameLst>
                                      </p:cBhvr>
                                      <p:tavLst>
                                        <p:tav tm="0">
                                          <p:val>
                                            <p:strVal val="#ppt_x"/>
                                          </p:val>
                                        </p:tav>
                                        <p:tav tm="100000">
                                          <p:val>
                                            <p:strVal val="#ppt_x"/>
                                          </p:val>
                                        </p:tav>
                                      </p:tavLst>
                                    </p:anim>
                                    <p:anim calcmode="lin" valueType="num">
                                      <p:cBhvr additive="base">
                                        <p:cTn id="39" dur="750" fill="hold"/>
                                        <p:tgtEl>
                                          <p:spTgt spid="31"/>
                                        </p:tgtEl>
                                        <p:attrNameLst>
                                          <p:attrName>ppt_y</p:attrName>
                                        </p:attrNameLst>
                                      </p:cBhvr>
                                      <p:tavLst>
                                        <p:tav tm="0">
                                          <p:val>
                                            <p:strVal val="0-#ppt_h/2"/>
                                          </p:val>
                                        </p:tav>
                                        <p:tav tm="100000">
                                          <p:val>
                                            <p:strVal val="#ppt_y"/>
                                          </p:val>
                                        </p:tav>
                                      </p:tavLst>
                                    </p:anim>
                                  </p:childTnLst>
                                </p:cTn>
                              </p:par>
                              <p:par>
                                <p:cTn id="40" presetID="2" presetClass="entr" presetSubtype="1" decel="100000" fill="hold" grpId="0" nodeType="with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additive="base">
                                        <p:cTn id="42" dur="750" fill="hold"/>
                                        <p:tgtEl>
                                          <p:spTgt spid="32"/>
                                        </p:tgtEl>
                                        <p:attrNameLst>
                                          <p:attrName>ppt_x</p:attrName>
                                        </p:attrNameLst>
                                      </p:cBhvr>
                                      <p:tavLst>
                                        <p:tav tm="0">
                                          <p:val>
                                            <p:strVal val="#ppt_x"/>
                                          </p:val>
                                        </p:tav>
                                        <p:tav tm="100000">
                                          <p:val>
                                            <p:strVal val="#ppt_x"/>
                                          </p:val>
                                        </p:tav>
                                      </p:tavLst>
                                    </p:anim>
                                    <p:anim calcmode="lin" valueType="num">
                                      <p:cBhvr additive="base">
                                        <p:cTn id="43" dur="750" fill="hold"/>
                                        <p:tgtEl>
                                          <p:spTgt spid="32"/>
                                        </p:tgtEl>
                                        <p:attrNameLst>
                                          <p:attrName>ppt_y</p:attrName>
                                        </p:attrNameLst>
                                      </p:cBhvr>
                                      <p:tavLst>
                                        <p:tav tm="0">
                                          <p:val>
                                            <p:strVal val="0-#ppt_h/2"/>
                                          </p:val>
                                        </p:tav>
                                        <p:tav tm="100000">
                                          <p:val>
                                            <p:strVal val="#ppt_y"/>
                                          </p:val>
                                        </p:tav>
                                      </p:tavLst>
                                    </p:anim>
                                  </p:childTnLst>
                                </p:cTn>
                              </p:par>
                            </p:childTnLst>
                          </p:cTn>
                        </p:par>
                        <p:par>
                          <p:cTn id="44" fill="hold">
                            <p:stCondLst>
                              <p:cond delay="3250"/>
                            </p:stCondLst>
                            <p:childTnLst>
                              <p:par>
                                <p:cTn id="45" presetID="2" presetClass="entr" presetSubtype="2" decel="100000" fill="hold" grpId="0" nodeType="afterEffect">
                                  <p:stCondLst>
                                    <p:cond delay="0"/>
                                  </p:stCondLst>
                                  <p:childTnLst>
                                    <p:set>
                                      <p:cBhvr>
                                        <p:cTn id="46" dur="1" fill="hold">
                                          <p:stCondLst>
                                            <p:cond delay="0"/>
                                          </p:stCondLst>
                                        </p:cTn>
                                        <p:tgtEl>
                                          <p:spTgt spid="29">
                                            <p:txEl>
                                              <p:pRg st="0" end="0"/>
                                            </p:txEl>
                                          </p:spTgt>
                                        </p:tgtEl>
                                        <p:attrNameLst>
                                          <p:attrName>style.visibility</p:attrName>
                                        </p:attrNameLst>
                                      </p:cBhvr>
                                      <p:to>
                                        <p:strVal val="visible"/>
                                      </p:to>
                                    </p:set>
                                    <p:anim calcmode="lin" valueType="num">
                                      <p:cBhvr additive="base">
                                        <p:cTn id="47"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29">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4" decel="100000" fill="hold" grpId="0" nodeType="with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500" fill="hold"/>
                                        <p:tgtEl>
                                          <p:spTgt spid="30"/>
                                        </p:tgtEl>
                                        <p:attrNameLst>
                                          <p:attrName>ppt_x</p:attrName>
                                        </p:attrNameLst>
                                      </p:cBhvr>
                                      <p:tavLst>
                                        <p:tav tm="0">
                                          <p:val>
                                            <p:strVal val="#ppt_x"/>
                                          </p:val>
                                        </p:tav>
                                        <p:tav tm="100000">
                                          <p:val>
                                            <p:strVal val="#ppt_x"/>
                                          </p:val>
                                        </p:tav>
                                      </p:tavLst>
                                    </p:anim>
                                    <p:anim calcmode="lin" valueType="num">
                                      <p:cBhvr additive="base">
                                        <p:cTn id="52" dur="500" fill="hold"/>
                                        <p:tgtEl>
                                          <p:spTgt spid="30"/>
                                        </p:tgtEl>
                                        <p:attrNameLst>
                                          <p:attrName>ppt_y</p:attrName>
                                        </p:attrNameLst>
                                      </p:cBhvr>
                                      <p:tavLst>
                                        <p:tav tm="0">
                                          <p:val>
                                            <p:strVal val="1+#ppt_h/2"/>
                                          </p:val>
                                        </p:tav>
                                        <p:tav tm="100000">
                                          <p:val>
                                            <p:strVal val="#ppt_y"/>
                                          </p:val>
                                        </p:tav>
                                      </p:tavLst>
                                    </p:anim>
                                  </p:childTnLst>
                                </p:cTn>
                              </p:par>
                            </p:childTnLst>
                          </p:cTn>
                        </p:par>
                        <p:par>
                          <p:cTn id="53" fill="hold">
                            <p:stCondLst>
                              <p:cond delay="3750"/>
                            </p:stCondLst>
                            <p:childTnLst>
                              <p:par>
                                <p:cTn id="54" presetID="22" presetClass="entr" presetSubtype="2" fill="hold" grpId="0"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wipe(right)">
                                      <p:cBhvr>
                                        <p:cTn id="56" dur="500"/>
                                        <p:tgtEl>
                                          <p:spTgt spid="28"/>
                                        </p:tgtEl>
                                      </p:cBhvr>
                                    </p:animEffect>
                                  </p:childTnLst>
                                </p:cTn>
                              </p:par>
                            </p:childTnLst>
                          </p:cTn>
                        </p:par>
                        <p:par>
                          <p:cTn id="57" fill="hold">
                            <p:stCondLst>
                              <p:cond delay="4250"/>
                            </p:stCondLst>
                            <p:childTnLst>
                              <p:par>
                                <p:cTn id="58" presetID="2" presetClass="entr" presetSubtype="1" decel="100000"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additive="base">
                                        <p:cTn id="60" dur="750" fill="hold"/>
                                        <p:tgtEl>
                                          <p:spTgt spid="36"/>
                                        </p:tgtEl>
                                        <p:attrNameLst>
                                          <p:attrName>ppt_x</p:attrName>
                                        </p:attrNameLst>
                                      </p:cBhvr>
                                      <p:tavLst>
                                        <p:tav tm="0">
                                          <p:val>
                                            <p:strVal val="#ppt_x"/>
                                          </p:val>
                                        </p:tav>
                                        <p:tav tm="100000">
                                          <p:val>
                                            <p:strVal val="#ppt_x"/>
                                          </p:val>
                                        </p:tav>
                                      </p:tavLst>
                                    </p:anim>
                                    <p:anim calcmode="lin" valueType="num">
                                      <p:cBhvr additive="base">
                                        <p:cTn id="61" dur="750" fill="hold"/>
                                        <p:tgtEl>
                                          <p:spTgt spid="36"/>
                                        </p:tgtEl>
                                        <p:attrNameLst>
                                          <p:attrName>ppt_y</p:attrName>
                                        </p:attrNameLst>
                                      </p:cBhvr>
                                      <p:tavLst>
                                        <p:tav tm="0">
                                          <p:val>
                                            <p:strVal val="0-#ppt_h/2"/>
                                          </p:val>
                                        </p:tav>
                                        <p:tav tm="100000">
                                          <p:val>
                                            <p:strVal val="#ppt_y"/>
                                          </p:val>
                                        </p:tav>
                                      </p:tavLst>
                                    </p:anim>
                                  </p:childTnLst>
                                </p:cTn>
                              </p:par>
                              <p:par>
                                <p:cTn id="62" presetID="2" presetClass="entr" presetSubtype="1" decel="100000" fill="hold" grpId="0" nodeType="withEffect">
                                  <p:stCondLst>
                                    <p:cond delay="0"/>
                                  </p:stCondLst>
                                  <p:childTnLst>
                                    <p:set>
                                      <p:cBhvr>
                                        <p:cTn id="63" dur="1" fill="hold">
                                          <p:stCondLst>
                                            <p:cond delay="0"/>
                                          </p:stCondLst>
                                        </p:cTn>
                                        <p:tgtEl>
                                          <p:spTgt spid="37"/>
                                        </p:tgtEl>
                                        <p:attrNameLst>
                                          <p:attrName>style.visibility</p:attrName>
                                        </p:attrNameLst>
                                      </p:cBhvr>
                                      <p:to>
                                        <p:strVal val="visible"/>
                                      </p:to>
                                    </p:set>
                                    <p:anim calcmode="lin" valueType="num">
                                      <p:cBhvr additive="base">
                                        <p:cTn id="64" dur="750" fill="hold"/>
                                        <p:tgtEl>
                                          <p:spTgt spid="37"/>
                                        </p:tgtEl>
                                        <p:attrNameLst>
                                          <p:attrName>ppt_x</p:attrName>
                                        </p:attrNameLst>
                                      </p:cBhvr>
                                      <p:tavLst>
                                        <p:tav tm="0">
                                          <p:val>
                                            <p:strVal val="#ppt_x"/>
                                          </p:val>
                                        </p:tav>
                                        <p:tav tm="100000">
                                          <p:val>
                                            <p:strVal val="#ppt_x"/>
                                          </p:val>
                                        </p:tav>
                                      </p:tavLst>
                                    </p:anim>
                                    <p:anim calcmode="lin" valueType="num">
                                      <p:cBhvr additive="base">
                                        <p:cTn id="65" dur="750" fill="hold"/>
                                        <p:tgtEl>
                                          <p:spTgt spid="37"/>
                                        </p:tgtEl>
                                        <p:attrNameLst>
                                          <p:attrName>ppt_y</p:attrName>
                                        </p:attrNameLst>
                                      </p:cBhvr>
                                      <p:tavLst>
                                        <p:tav tm="0">
                                          <p:val>
                                            <p:strVal val="0-#ppt_h/2"/>
                                          </p:val>
                                        </p:tav>
                                        <p:tav tm="100000">
                                          <p:val>
                                            <p:strVal val="#ppt_y"/>
                                          </p:val>
                                        </p:tav>
                                      </p:tavLst>
                                    </p:anim>
                                  </p:childTnLst>
                                </p:cTn>
                              </p:par>
                            </p:childTnLst>
                          </p:cTn>
                        </p:par>
                        <p:par>
                          <p:cTn id="66" fill="hold">
                            <p:stCondLst>
                              <p:cond delay="5000"/>
                            </p:stCondLst>
                            <p:childTnLst>
                              <p:par>
                                <p:cTn id="67" presetID="2" presetClass="entr" presetSubtype="8" decel="100000" fill="hold" grpId="0" nodeType="afterEffect">
                                  <p:stCondLst>
                                    <p:cond delay="0"/>
                                  </p:stCondLst>
                                  <p:childTnLst>
                                    <p:set>
                                      <p:cBhvr>
                                        <p:cTn id="68" dur="1" fill="hold">
                                          <p:stCondLst>
                                            <p:cond delay="0"/>
                                          </p:stCondLst>
                                        </p:cTn>
                                        <p:tgtEl>
                                          <p:spTgt spid="34">
                                            <p:txEl>
                                              <p:pRg st="0" end="0"/>
                                            </p:txEl>
                                          </p:spTgt>
                                        </p:tgtEl>
                                        <p:attrNameLst>
                                          <p:attrName>style.visibility</p:attrName>
                                        </p:attrNameLst>
                                      </p:cBhvr>
                                      <p:to>
                                        <p:strVal val="visible"/>
                                      </p:to>
                                    </p:set>
                                    <p:anim calcmode="lin" valueType="num">
                                      <p:cBhvr additive="base">
                                        <p:cTn id="69"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34">
                                            <p:txEl>
                                              <p:pRg st="0" end="0"/>
                                            </p:txEl>
                                          </p:spTgt>
                                        </p:tgtEl>
                                        <p:attrNameLst>
                                          <p:attrName>ppt_y</p:attrName>
                                        </p:attrNameLst>
                                      </p:cBhvr>
                                      <p:tavLst>
                                        <p:tav tm="0">
                                          <p:val>
                                            <p:strVal val="#ppt_y"/>
                                          </p:val>
                                        </p:tav>
                                        <p:tav tm="100000">
                                          <p:val>
                                            <p:strVal val="#ppt_y"/>
                                          </p:val>
                                        </p:tav>
                                      </p:tavLst>
                                    </p:anim>
                                  </p:childTnLst>
                                </p:cTn>
                              </p:par>
                              <p:par>
                                <p:cTn id="71" presetID="2" presetClass="entr" presetSubtype="4" decel="10000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anim calcmode="lin" valueType="num">
                                      <p:cBhvr additive="base">
                                        <p:cTn id="73" dur="500" fill="hold"/>
                                        <p:tgtEl>
                                          <p:spTgt spid="35"/>
                                        </p:tgtEl>
                                        <p:attrNameLst>
                                          <p:attrName>ppt_x</p:attrName>
                                        </p:attrNameLst>
                                      </p:cBhvr>
                                      <p:tavLst>
                                        <p:tav tm="0">
                                          <p:val>
                                            <p:strVal val="#ppt_x"/>
                                          </p:val>
                                        </p:tav>
                                        <p:tav tm="100000">
                                          <p:val>
                                            <p:strVal val="#ppt_x"/>
                                          </p:val>
                                        </p:tav>
                                      </p:tavLst>
                                    </p:anim>
                                    <p:anim calcmode="lin" valueType="num">
                                      <p:cBhvr additive="base">
                                        <p:cTn id="74" dur="500" fill="hold"/>
                                        <p:tgtEl>
                                          <p:spTgt spid="35"/>
                                        </p:tgtEl>
                                        <p:attrNameLst>
                                          <p:attrName>ppt_y</p:attrName>
                                        </p:attrNameLst>
                                      </p:cBhvr>
                                      <p:tavLst>
                                        <p:tav tm="0">
                                          <p:val>
                                            <p:strVal val="1+#ppt_h/2"/>
                                          </p:val>
                                        </p:tav>
                                        <p:tav tm="100000">
                                          <p:val>
                                            <p:strVal val="#ppt_y"/>
                                          </p:val>
                                        </p:tav>
                                      </p:tavLst>
                                    </p:anim>
                                  </p:childTnLst>
                                </p:cTn>
                              </p:par>
                            </p:childTnLst>
                          </p:cTn>
                        </p:par>
                        <p:par>
                          <p:cTn id="75" fill="hold">
                            <p:stCondLst>
                              <p:cond delay="5500"/>
                            </p:stCondLst>
                            <p:childTnLst>
                              <p:par>
                                <p:cTn id="76" presetID="22" presetClass="entr" presetSubtype="8" fill="hold" grpId="0" nodeType="after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wipe(left)">
                                      <p:cBhvr>
                                        <p:cTn id="78" dur="500"/>
                                        <p:tgtEl>
                                          <p:spTgt spid="33"/>
                                        </p:tgtEl>
                                      </p:cBhvr>
                                    </p:animEffect>
                                  </p:childTnLst>
                                </p:cTn>
                              </p:par>
                            </p:childTnLst>
                          </p:cTn>
                        </p:par>
                        <p:par>
                          <p:cTn id="79" fill="hold">
                            <p:stCondLst>
                              <p:cond delay="6000"/>
                            </p:stCondLst>
                            <p:childTnLst>
                              <p:par>
                                <p:cTn id="80" presetID="2" presetClass="entr" presetSubtype="1" decel="100000" fill="hold" grpId="0" nodeType="afterEffect">
                                  <p:stCondLst>
                                    <p:cond delay="0"/>
                                  </p:stCondLst>
                                  <p:childTnLst>
                                    <p:set>
                                      <p:cBhvr>
                                        <p:cTn id="81" dur="1" fill="hold">
                                          <p:stCondLst>
                                            <p:cond delay="0"/>
                                          </p:stCondLst>
                                        </p:cTn>
                                        <p:tgtEl>
                                          <p:spTgt spid="41"/>
                                        </p:tgtEl>
                                        <p:attrNameLst>
                                          <p:attrName>style.visibility</p:attrName>
                                        </p:attrNameLst>
                                      </p:cBhvr>
                                      <p:to>
                                        <p:strVal val="visible"/>
                                      </p:to>
                                    </p:set>
                                    <p:anim calcmode="lin" valueType="num">
                                      <p:cBhvr additive="base">
                                        <p:cTn id="82" dur="750" fill="hold"/>
                                        <p:tgtEl>
                                          <p:spTgt spid="41"/>
                                        </p:tgtEl>
                                        <p:attrNameLst>
                                          <p:attrName>ppt_x</p:attrName>
                                        </p:attrNameLst>
                                      </p:cBhvr>
                                      <p:tavLst>
                                        <p:tav tm="0">
                                          <p:val>
                                            <p:strVal val="#ppt_x"/>
                                          </p:val>
                                        </p:tav>
                                        <p:tav tm="100000">
                                          <p:val>
                                            <p:strVal val="#ppt_x"/>
                                          </p:val>
                                        </p:tav>
                                      </p:tavLst>
                                    </p:anim>
                                    <p:anim calcmode="lin" valueType="num">
                                      <p:cBhvr additive="base">
                                        <p:cTn id="83" dur="750" fill="hold"/>
                                        <p:tgtEl>
                                          <p:spTgt spid="41"/>
                                        </p:tgtEl>
                                        <p:attrNameLst>
                                          <p:attrName>ppt_y</p:attrName>
                                        </p:attrNameLst>
                                      </p:cBhvr>
                                      <p:tavLst>
                                        <p:tav tm="0">
                                          <p:val>
                                            <p:strVal val="0-#ppt_h/2"/>
                                          </p:val>
                                        </p:tav>
                                        <p:tav tm="100000">
                                          <p:val>
                                            <p:strVal val="#ppt_y"/>
                                          </p:val>
                                        </p:tav>
                                      </p:tavLst>
                                    </p:anim>
                                  </p:childTnLst>
                                </p:cTn>
                              </p:par>
                              <p:par>
                                <p:cTn id="84" presetID="2" presetClass="entr" presetSubtype="1" decel="100000" fill="hold" grpId="0" nodeType="withEffect">
                                  <p:stCondLst>
                                    <p:cond delay="0"/>
                                  </p:stCondLst>
                                  <p:childTnLst>
                                    <p:set>
                                      <p:cBhvr>
                                        <p:cTn id="85" dur="1" fill="hold">
                                          <p:stCondLst>
                                            <p:cond delay="0"/>
                                          </p:stCondLst>
                                        </p:cTn>
                                        <p:tgtEl>
                                          <p:spTgt spid="42"/>
                                        </p:tgtEl>
                                        <p:attrNameLst>
                                          <p:attrName>style.visibility</p:attrName>
                                        </p:attrNameLst>
                                      </p:cBhvr>
                                      <p:to>
                                        <p:strVal val="visible"/>
                                      </p:to>
                                    </p:set>
                                    <p:anim calcmode="lin" valueType="num">
                                      <p:cBhvr additive="base">
                                        <p:cTn id="86" dur="750" fill="hold"/>
                                        <p:tgtEl>
                                          <p:spTgt spid="42"/>
                                        </p:tgtEl>
                                        <p:attrNameLst>
                                          <p:attrName>ppt_x</p:attrName>
                                        </p:attrNameLst>
                                      </p:cBhvr>
                                      <p:tavLst>
                                        <p:tav tm="0">
                                          <p:val>
                                            <p:strVal val="#ppt_x"/>
                                          </p:val>
                                        </p:tav>
                                        <p:tav tm="100000">
                                          <p:val>
                                            <p:strVal val="#ppt_x"/>
                                          </p:val>
                                        </p:tav>
                                      </p:tavLst>
                                    </p:anim>
                                    <p:anim calcmode="lin" valueType="num">
                                      <p:cBhvr additive="base">
                                        <p:cTn id="87" dur="750" fill="hold"/>
                                        <p:tgtEl>
                                          <p:spTgt spid="42"/>
                                        </p:tgtEl>
                                        <p:attrNameLst>
                                          <p:attrName>ppt_y</p:attrName>
                                        </p:attrNameLst>
                                      </p:cBhvr>
                                      <p:tavLst>
                                        <p:tav tm="0">
                                          <p:val>
                                            <p:strVal val="0-#ppt_h/2"/>
                                          </p:val>
                                        </p:tav>
                                        <p:tav tm="100000">
                                          <p:val>
                                            <p:strVal val="#ppt_y"/>
                                          </p:val>
                                        </p:tav>
                                      </p:tavLst>
                                    </p:anim>
                                  </p:childTnLst>
                                </p:cTn>
                              </p:par>
                            </p:childTnLst>
                          </p:cTn>
                        </p:par>
                        <p:par>
                          <p:cTn id="88" fill="hold">
                            <p:stCondLst>
                              <p:cond delay="6750"/>
                            </p:stCondLst>
                            <p:childTnLst>
                              <p:par>
                                <p:cTn id="89" presetID="2" presetClass="entr" presetSubtype="2" decel="100000" fill="hold" grpId="0" nodeType="afterEffect">
                                  <p:stCondLst>
                                    <p:cond delay="0"/>
                                  </p:stCondLst>
                                  <p:childTnLst>
                                    <p:set>
                                      <p:cBhvr>
                                        <p:cTn id="90" dur="1" fill="hold">
                                          <p:stCondLst>
                                            <p:cond delay="0"/>
                                          </p:stCondLst>
                                        </p:cTn>
                                        <p:tgtEl>
                                          <p:spTgt spid="39">
                                            <p:txEl>
                                              <p:pRg st="0" end="0"/>
                                            </p:txEl>
                                          </p:spTgt>
                                        </p:tgtEl>
                                        <p:attrNameLst>
                                          <p:attrName>style.visibility</p:attrName>
                                        </p:attrNameLst>
                                      </p:cBhvr>
                                      <p:to>
                                        <p:strVal val="visible"/>
                                      </p:to>
                                    </p:set>
                                    <p:anim calcmode="lin" valueType="num">
                                      <p:cBhvr additive="base">
                                        <p:cTn id="91"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92" dur="500" fill="hold"/>
                                        <p:tgtEl>
                                          <p:spTgt spid="39">
                                            <p:txEl>
                                              <p:pRg st="0" end="0"/>
                                            </p:txEl>
                                          </p:spTgt>
                                        </p:tgtEl>
                                        <p:attrNameLst>
                                          <p:attrName>ppt_y</p:attrName>
                                        </p:attrNameLst>
                                      </p:cBhvr>
                                      <p:tavLst>
                                        <p:tav tm="0">
                                          <p:val>
                                            <p:strVal val="#ppt_y"/>
                                          </p:val>
                                        </p:tav>
                                        <p:tav tm="100000">
                                          <p:val>
                                            <p:strVal val="#ppt_y"/>
                                          </p:val>
                                        </p:tav>
                                      </p:tavLst>
                                    </p:anim>
                                  </p:childTnLst>
                                </p:cTn>
                              </p:par>
                              <p:par>
                                <p:cTn id="93" presetID="2" presetClass="entr" presetSubtype="4" decel="100000" fill="hold" grpId="0"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500" fill="hold"/>
                                        <p:tgtEl>
                                          <p:spTgt spid="40"/>
                                        </p:tgtEl>
                                        <p:attrNameLst>
                                          <p:attrName>ppt_x</p:attrName>
                                        </p:attrNameLst>
                                      </p:cBhvr>
                                      <p:tavLst>
                                        <p:tav tm="0">
                                          <p:val>
                                            <p:strVal val="#ppt_x"/>
                                          </p:val>
                                        </p:tav>
                                        <p:tav tm="100000">
                                          <p:val>
                                            <p:strVal val="#ppt_x"/>
                                          </p:val>
                                        </p:tav>
                                      </p:tavLst>
                                    </p:anim>
                                    <p:anim calcmode="lin" valueType="num">
                                      <p:cBhvr additive="base">
                                        <p:cTn id="96" dur="500" fill="hold"/>
                                        <p:tgtEl>
                                          <p:spTgt spid="40"/>
                                        </p:tgtEl>
                                        <p:attrNameLst>
                                          <p:attrName>ppt_y</p:attrName>
                                        </p:attrNameLst>
                                      </p:cBhvr>
                                      <p:tavLst>
                                        <p:tav tm="0">
                                          <p:val>
                                            <p:strVal val="1+#ppt_h/2"/>
                                          </p:val>
                                        </p:tav>
                                        <p:tav tm="100000">
                                          <p:val>
                                            <p:strVal val="#ppt_y"/>
                                          </p:val>
                                        </p:tav>
                                      </p:tavLst>
                                    </p:anim>
                                  </p:childTnLst>
                                </p:cTn>
                              </p:par>
                            </p:childTnLst>
                          </p:cTn>
                        </p:par>
                        <p:par>
                          <p:cTn id="97" fill="hold">
                            <p:stCondLst>
                              <p:cond delay="7250"/>
                            </p:stCondLst>
                            <p:childTnLst>
                              <p:par>
                                <p:cTn id="98" presetID="22" presetClass="entr" presetSubtype="2" fill="hold" grpId="0" nodeType="afterEffect">
                                  <p:stCondLst>
                                    <p:cond delay="0"/>
                                  </p:stCondLst>
                                  <p:childTnLst>
                                    <p:set>
                                      <p:cBhvr>
                                        <p:cTn id="99" dur="1" fill="hold">
                                          <p:stCondLst>
                                            <p:cond delay="0"/>
                                          </p:stCondLst>
                                        </p:cTn>
                                        <p:tgtEl>
                                          <p:spTgt spid="38"/>
                                        </p:tgtEl>
                                        <p:attrNameLst>
                                          <p:attrName>style.visibility</p:attrName>
                                        </p:attrNameLst>
                                      </p:cBhvr>
                                      <p:to>
                                        <p:strVal val="visible"/>
                                      </p:to>
                                    </p:set>
                                    <p:animEffect transition="in" filter="wipe(right)">
                                      <p:cBhvr>
                                        <p:cTn id="100"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 presetClass="entr" presetSubtype="8" decel="10000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0-#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5" grpId="0" animBg="1"/>
      <p:bldP spid="26" grpId="0" animBg="1"/>
      <p:bldP spid="27" grpId="0"/>
      <p:bldP spid="28" grpId="0">
        <p:tmplLst>
          <p:tmpl>
            <p:tnLst>
              <p:par>
                <p:cTn presetID="2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right)">
                      <p:cBhvr>
                        <p:cTn dur="500"/>
                        <p:tgtEl>
                          <p:spTgt spid="28"/>
                        </p:tgtEl>
                      </p:cBhvr>
                    </p:animEffect>
                  </p:childTnLst>
                </p:cTn>
              </p:par>
            </p:tnLst>
          </p:tmpl>
        </p:tmplLst>
      </p:bldP>
      <p:bldP spid="29" grpId="0" build="p">
        <p:tmplLst>
          <p:tmpl lvl="1">
            <p:tnLst>
              <p:par>
                <p:cTn presetID="2" presetClass="entr" presetSubtype="2"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animBg="1"/>
      <p:bldP spid="31" grpId="0" animBg="1"/>
      <p:bldP spid="32" grpId="0"/>
      <p:bldP spid="33" grpId="0">
        <p:tmplLst>
          <p:tmpl>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 presetClass="entr" presetSubtype="8"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animBg="1"/>
      <p:bldP spid="36" grpId="0" animBg="1"/>
      <p:bldP spid="37" grpId="0"/>
      <p:bldP spid="38" grpId="0">
        <p:tmplLst>
          <p:tmpl>
            <p:tnLst>
              <p:par>
                <p:cTn presetID="22" presetClass="entr" presetSubtype="2"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right)">
                      <p:cBhvr>
                        <p:cTn dur="500"/>
                        <p:tgtEl>
                          <p:spTgt spid="38"/>
                        </p:tgtEl>
                      </p:cBhvr>
                    </p:animEffect>
                  </p:childTnLst>
                </p:cTn>
              </p:par>
            </p:tnLst>
          </p:tmpl>
        </p:tmplLst>
      </p:bldP>
      <p:bldP spid="39" grpId="0" build="p">
        <p:tmplLst>
          <p:tmpl lvl="1">
            <p:tnLst>
              <p:par>
                <p:cTn presetID="2" presetClass="entr" presetSubtype="2"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animBg="1"/>
      <p:bldP spid="42" grpId="0"/>
      <p:bldP spid="44" grpId="0"/>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Center Image &amp; 4 Icons, Headings, Descriptio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2" name="図プレースホルダー 5"/>
          <p:cNvSpPr>
            <a:spLocks noGrp="1"/>
          </p:cNvSpPr>
          <p:nvPr>
            <p:ph type="pic" sz="quarter" idx="15" hasCustomPrompt="1"/>
          </p:nvPr>
        </p:nvSpPr>
        <p:spPr>
          <a:xfrm>
            <a:off x="6126646" y="1944914"/>
            <a:ext cx="6069156" cy="8340499"/>
          </a:xfrm>
          <a:solidFill>
            <a:schemeClr val="bg1"/>
          </a:solidFill>
        </p:spPr>
        <p:txBody>
          <a:bodyPr/>
          <a:lstStyle>
            <a:lvl1pPr>
              <a:defRPr baseline="0"/>
            </a:lvl1pPr>
          </a:lstStyle>
          <a:p>
            <a:r>
              <a:rPr kumimoji="1" lang="en-US" altLang="ja-JP" dirty="0"/>
              <a:t>Insert an image</a:t>
            </a:r>
            <a:endParaRPr kumimoji="1" lang="ja-JP" altLang="en-US" dirty="0"/>
          </a:p>
        </p:txBody>
      </p:sp>
      <p:sp>
        <p:nvSpPr>
          <p:cNvPr id="23" name="テキスト プレースホルダー 12"/>
          <p:cNvSpPr>
            <a:spLocks noGrp="1"/>
          </p:cNvSpPr>
          <p:nvPr>
            <p:ph type="body" sz="quarter" idx="12" hasCustomPrompt="1"/>
          </p:nvPr>
        </p:nvSpPr>
        <p:spPr>
          <a:xfrm>
            <a:off x="1947003" y="371311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4" name="テキスト プレースホルダー 12"/>
          <p:cNvSpPr>
            <a:spLocks noGrp="1"/>
          </p:cNvSpPr>
          <p:nvPr>
            <p:ph type="body" sz="quarter" idx="13" hasCustomPrompt="1"/>
          </p:nvPr>
        </p:nvSpPr>
        <p:spPr>
          <a:xfrm>
            <a:off x="1947003" y="272379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5" name="正方形/長方形 24"/>
          <p:cNvSpPr/>
          <p:nvPr userDrawn="1"/>
        </p:nvSpPr>
        <p:spPr>
          <a:xfrm>
            <a:off x="2057954" y="348895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円/楕円 4"/>
          <p:cNvSpPr/>
          <p:nvPr userDrawn="1"/>
        </p:nvSpPr>
        <p:spPr>
          <a:xfrm>
            <a:off x="626586" y="2919886"/>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図プレースホルダー 25"/>
          <p:cNvSpPr>
            <a:spLocks noGrp="1"/>
          </p:cNvSpPr>
          <p:nvPr>
            <p:ph type="pic" sz="quarter" idx="14" hasCustomPrompt="1"/>
          </p:nvPr>
        </p:nvSpPr>
        <p:spPr>
          <a:xfrm>
            <a:off x="879843" y="317395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8" name="テキスト プレースホルダー 12"/>
          <p:cNvSpPr>
            <a:spLocks noGrp="1"/>
          </p:cNvSpPr>
          <p:nvPr>
            <p:ph type="body" sz="quarter" idx="16" hasCustomPrompt="1"/>
          </p:nvPr>
        </p:nvSpPr>
        <p:spPr>
          <a:xfrm>
            <a:off x="12168390" y="3776058"/>
            <a:ext cx="4250597" cy="2056805"/>
          </a:xfrm>
        </p:spPr>
        <p:txBody>
          <a:bodyPr>
            <a:normAutofit/>
          </a:bodyPr>
          <a:lstStyle>
            <a:lvl1pPr algn="r">
              <a:defRPr sz="2000" baseline="0"/>
            </a:lvl1pPr>
          </a:lstStyle>
          <a:p>
            <a:pPr lvl="0"/>
            <a:r>
              <a:rPr kumimoji="1" lang="en-US" altLang="ja-JP" dirty="0"/>
              <a:t>Text goes here</a:t>
            </a:r>
            <a:endParaRPr kumimoji="1" lang="ja-JP" altLang="en-US" dirty="0"/>
          </a:p>
        </p:txBody>
      </p:sp>
      <p:sp>
        <p:nvSpPr>
          <p:cNvPr id="29" name="テキスト プレースホルダー 12"/>
          <p:cNvSpPr>
            <a:spLocks noGrp="1"/>
          </p:cNvSpPr>
          <p:nvPr>
            <p:ph type="body" sz="quarter" idx="17" hasCustomPrompt="1"/>
          </p:nvPr>
        </p:nvSpPr>
        <p:spPr>
          <a:xfrm>
            <a:off x="12168390" y="2786737"/>
            <a:ext cx="4250597"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0" name="正方形/長方形 29"/>
          <p:cNvSpPr/>
          <p:nvPr userDrawn="1"/>
        </p:nvSpPr>
        <p:spPr>
          <a:xfrm>
            <a:off x="14460991" y="355190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31" name="円/楕円 4"/>
          <p:cNvSpPr/>
          <p:nvPr userDrawn="1"/>
        </p:nvSpPr>
        <p:spPr>
          <a:xfrm>
            <a:off x="16542148" y="2982830"/>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図プレースホルダー 25"/>
          <p:cNvSpPr>
            <a:spLocks noGrp="1"/>
          </p:cNvSpPr>
          <p:nvPr>
            <p:ph type="pic" sz="quarter" idx="18" hasCustomPrompt="1"/>
          </p:nvPr>
        </p:nvSpPr>
        <p:spPr>
          <a:xfrm>
            <a:off x="16795405" y="3236902"/>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3" name="テキスト プレースホルダー 12"/>
          <p:cNvSpPr>
            <a:spLocks noGrp="1"/>
          </p:cNvSpPr>
          <p:nvPr>
            <p:ph type="body" sz="quarter" idx="19" hasCustomPrompt="1"/>
          </p:nvPr>
        </p:nvSpPr>
        <p:spPr>
          <a:xfrm>
            <a:off x="1947003" y="7001529"/>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4" name="テキスト プレースホルダー 12"/>
          <p:cNvSpPr>
            <a:spLocks noGrp="1"/>
          </p:cNvSpPr>
          <p:nvPr>
            <p:ph type="body" sz="quarter" idx="20" hasCustomPrompt="1"/>
          </p:nvPr>
        </p:nvSpPr>
        <p:spPr>
          <a:xfrm>
            <a:off x="1947003" y="6012208"/>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userDrawn="1"/>
        </p:nvSpPr>
        <p:spPr>
          <a:xfrm>
            <a:off x="2057954" y="6777374"/>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円/楕円 4"/>
          <p:cNvSpPr/>
          <p:nvPr userDrawn="1"/>
        </p:nvSpPr>
        <p:spPr>
          <a:xfrm>
            <a:off x="626586" y="6208301"/>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図プレースホルダー 25"/>
          <p:cNvSpPr>
            <a:spLocks noGrp="1"/>
          </p:cNvSpPr>
          <p:nvPr>
            <p:ph type="pic" sz="quarter" idx="21" hasCustomPrompt="1"/>
          </p:nvPr>
        </p:nvSpPr>
        <p:spPr>
          <a:xfrm>
            <a:off x="879843" y="646237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8" name="テキスト プレースホルダー 12"/>
          <p:cNvSpPr>
            <a:spLocks noGrp="1"/>
          </p:cNvSpPr>
          <p:nvPr>
            <p:ph type="body" sz="quarter" idx="22" hasCustomPrompt="1"/>
          </p:nvPr>
        </p:nvSpPr>
        <p:spPr>
          <a:xfrm>
            <a:off x="12168390" y="7001529"/>
            <a:ext cx="4250597" cy="2056805"/>
          </a:xfrm>
        </p:spPr>
        <p:txBody>
          <a:bodyPr>
            <a:normAutofit/>
          </a:bodyPr>
          <a:lstStyle>
            <a:lvl1pPr algn="r">
              <a:defRPr sz="2000" baseline="0"/>
            </a:lvl1pPr>
          </a:lstStyle>
          <a:p>
            <a:pPr lvl="0"/>
            <a:r>
              <a:rPr kumimoji="1" lang="en-US" altLang="ja-JP" dirty="0"/>
              <a:t>Text goes here</a:t>
            </a:r>
            <a:endParaRPr kumimoji="1" lang="ja-JP" altLang="en-US" dirty="0"/>
          </a:p>
        </p:txBody>
      </p:sp>
      <p:sp>
        <p:nvSpPr>
          <p:cNvPr id="39" name="テキスト プレースホルダー 12"/>
          <p:cNvSpPr>
            <a:spLocks noGrp="1"/>
          </p:cNvSpPr>
          <p:nvPr>
            <p:ph type="body" sz="quarter" idx="23" hasCustomPrompt="1"/>
          </p:nvPr>
        </p:nvSpPr>
        <p:spPr>
          <a:xfrm>
            <a:off x="12168390" y="6012208"/>
            <a:ext cx="4250597"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正方形/長方形 39"/>
          <p:cNvSpPr/>
          <p:nvPr userDrawn="1"/>
        </p:nvSpPr>
        <p:spPr>
          <a:xfrm>
            <a:off x="14460991" y="6777374"/>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41" name="円/楕円 4"/>
          <p:cNvSpPr/>
          <p:nvPr userDrawn="1"/>
        </p:nvSpPr>
        <p:spPr>
          <a:xfrm>
            <a:off x="16542148" y="6208301"/>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図プレースホルダー 25"/>
          <p:cNvSpPr>
            <a:spLocks noGrp="1"/>
          </p:cNvSpPr>
          <p:nvPr>
            <p:ph type="pic" sz="quarter" idx="24" hasCustomPrompt="1"/>
          </p:nvPr>
        </p:nvSpPr>
        <p:spPr>
          <a:xfrm>
            <a:off x="16795405" y="646237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407993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down)">
                                      <p:cBhvr>
                                        <p:cTn id="7" dur="500"/>
                                        <p:tgtEl>
                                          <p:spTgt spid="22"/>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750" fill="hold"/>
                                        <p:tgtEl>
                                          <p:spTgt spid="27"/>
                                        </p:tgtEl>
                                        <p:attrNameLst>
                                          <p:attrName>ppt_x</p:attrName>
                                        </p:attrNameLst>
                                      </p:cBhvr>
                                      <p:tavLst>
                                        <p:tav tm="0">
                                          <p:val>
                                            <p:strVal val="#ppt_x"/>
                                          </p:val>
                                        </p:tav>
                                        <p:tav tm="100000">
                                          <p:val>
                                            <p:strVal val="#ppt_x"/>
                                          </p:val>
                                        </p:tav>
                                      </p:tavLst>
                                    </p:anim>
                                    <p:anim calcmode="lin" valueType="num">
                                      <p:cBhvr additive="base">
                                        <p:cTn id="16" dur="750" fill="hold"/>
                                        <p:tgtEl>
                                          <p:spTgt spid="27"/>
                                        </p:tgtEl>
                                        <p:attrNameLst>
                                          <p:attrName>ppt_y</p:attrName>
                                        </p:attrNameLst>
                                      </p:cBhvr>
                                      <p:tavLst>
                                        <p:tav tm="0">
                                          <p:val>
                                            <p:strVal val="0-#ppt_h/2"/>
                                          </p:val>
                                        </p:tav>
                                        <p:tav tm="100000">
                                          <p:val>
                                            <p:strVal val="#ppt_y"/>
                                          </p:val>
                                        </p:tav>
                                      </p:tavLst>
                                    </p:anim>
                                  </p:childTnLst>
                                </p:cTn>
                              </p:par>
                            </p:childTnLst>
                          </p:cTn>
                        </p:par>
                        <p:par>
                          <p:cTn id="17" fill="hold">
                            <p:stCondLst>
                              <p:cond delay="1250"/>
                            </p:stCondLst>
                            <p:childTnLst>
                              <p:par>
                                <p:cTn id="18" presetID="2" presetClass="entr" presetSubtype="8" decel="100000" fill="hold" grpId="0" nodeType="after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24">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additive="base">
                                        <p:cTn id="24" dur="500" fill="hold"/>
                                        <p:tgtEl>
                                          <p:spTgt spid="25"/>
                                        </p:tgtEl>
                                        <p:attrNameLst>
                                          <p:attrName>ppt_x</p:attrName>
                                        </p:attrNameLst>
                                      </p:cBhvr>
                                      <p:tavLst>
                                        <p:tav tm="0">
                                          <p:val>
                                            <p:strVal val="#ppt_x"/>
                                          </p:val>
                                        </p:tav>
                                        <p:tav tm="100000">
                                          <p:val>
                                            <p:strVal val="#ppt_x"/>
                                          </p:val>
                                        </p:tav>
                                      </p:tavLst>
                                    </p:anim>
                                    <p:anim calcmode="lin" valueType="num">
                                      <p:cBhvr additive="base">
                                        <p:cTn id="25" dur="500" fill="hold"/>
                                        <p:tgtEl>
                                          <p:spTgt spid="25"/>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left)">
                                      <p:cBhvr>
                                        <p:cTn id="29" dur="500"/>
                                        <p:tgtEl>
                                          <p:spTgt spid="23"/>
                                        </p:tgtEl>
                                      </p:cBhvr>
                                    </p:animEffect>
                                  </p:childTnLst>
                                </p:cTn>
                              </p:par>
                            </p:childTnLst>
                          </p:cTn>
                        </p:par>
                        <p:par>
                          <p:cTn id="30" fill="hold">
                            <p:stCondLst>
                              <p:cond delay="2250"/>
                            </p:stCondLst>
                            <p:childTnLst>
                              <p:par>
                                <p:cTn id="31" presetID="2" presetClass="entr" presetSubtype="1" decel="10000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additive="base">
                                        <p:cTn id="33" dur="750" fill="hold"/>
                                        <p:tgtEl>
                                          <p:spTgt spid="31"/>
                                        </p:tgtEl>
                                        <p:attrNameLst>
                                          <p:attrName>ppt_x</p:attrName>
                                        </p:attrNameLst>
                                      </p:cBhvr>
                                      <p:tavLst>
                                        <p:tav tm="0">
                                          <p:val>
                                            <p:strVal val="#ppt_x"/>
                                          </p:val>
                                        </p:tav>
                                        <p:tav tm="100000">
                                          <p:val>
                                            <p:strVal val="#ppt_x"/>
                                          </p:val>
                                        </p:tav>
                                      </p:tavLst>
                                    </p:anim>
                                    <p:anim calcmode="lin" valueType="num">
                                      <p:cBhvr additive="base">
                                        <p:cTn id="34" dur="750" fill="hold"/>
                                        <p:tgtEl>
                                          <p:spTgt spid="31"/>
                                        </p:tgtEl>
                                        <p:attrNameLst>
                                          <p:attrName>ppt_y</p:attrName>
                                        </p:attrNameLst>
                                      </p:cBhvr>
                                      <p:tavLst>
                                        <p:tav tm="0">
                                          <p:val>
                                            <p:strVal val="0-#ppt_h/2"/>
                                          </p:val>
                                        </p:tav>
                                        <p:tav tm="100000">
                                          <p:val>
                                            <p:strVal val="#ppt_y"/>
                                          </p:val>
                                        </p:tav>
                                      </p:tavLst>
                                    </p:anim>
                                  </p:childTnLst>
                                </p:cTn>
                              </p:par>
                              <p:par>
                                <p:cTn id="35" presetID="2" presetClass="entr" presetSubtype="1" decel="10000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additive="base">
                                        <p:cTn id="37" dur="750" fill="hold"/>
                                        <p:tgtEl>
                                          <p:spTgt spid="32"/>
                                        </p:tgtEl>
                                        <p:attrNameLst>
                                          <p:attrName>ppt_x</p:attrName>
                                        </p:attrNameLst>
                                      </p:cBhvr>
                                      <p:tavLst>
                                        <p:tav tm="0">
                                          <p:val>
                                            <p:strVal val="#ppt_x"/>
                                          </p:val>
                                        </p:tav>
                                        <p:tav tm="100000">
                                          <p:val>
                                            <p:strVal val="#ppt_x"/>
                                          </p:val>
                                        </p:tav>
                                      </p:tavLst>
                                    </p:anim>
                                    <p:anim calcmode="lin" valueType="num">
                                      <p:cBhvr additive="base">
                                        <p:cTn id="38" dur="750" fill="hold"/>
                                        <p:tgtEl>
                                          <p:spTgt spid="32"/>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2" presetClass="entr" presetSubtype="2" decel="100000" fill="hold" grpId="0" nodeType="afterEffect">
                                  <p:stCondLst>
                                    <p:cond delay="0"/>
                                  </p:stCondLst>
                                  <p:childTnLst>
                                    <p:set>
                                      <p:cBhvr>
                                        <p:cTn id="41" dur="1" fill="hold">
                                          <p:stCondLst>
                                            <p:cond delay="0"/>
                                          </p:stCondLst>
                                        </p:cTn>
                                        <p:tgtEl>
                                          <p:spTgt spid="29">
                                            <p:txEl>
                                              <p:pRg st="0" end="0"/>
                                            </p:txEl>
                                          </p:spTgt>
                                        </p:tgtEl>
                                        <p:attrNameLst>
                                          <p:attrName>style.visibility</p:attrName>
                                        </p:attrNameLst>
                                      </p:cBhvr>
                                      <p:to>
                                        <p:strVal val="visible"/>
                                      </p:to>
                                    </p:set>
                                    <p:anim calcmode="lin" valueType="num">
                                      <p:cBhvr additive="base">
                                        <p:cTn id="42"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9">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4" decel="100000" fill="hold" grpId="0" nodeType="withEffect">
                                  <p:stCondLst>
                                    <p:cond delay="0"/>
                                  </p:stCondLst>
                                  <p:childTnLst>
                                    <p:set>
                                      <p:cBhvr>
                                        <p:cTn id="45" dur="1" fill="hold">
                                          <p:stCondLst>
                                            <p:cond delay="0"/>
                                          </p:stCondLst>
                                        </p:cTn>
                                        <p:tgtEl>
                                          <p:spTgt spid="30"/>
                                        </p:tgtEl>
                                        <p:attrNameLst>
                                          <p:attrName>style.visibility</p:attrName>
                                        </p:attrNameLst>
                                      </p:cBhvr>
                                      <p:to>
                                        <p:strVal val="visible"/>
                                      </p:to>
                                    </p:set>
                                    <p:anim calcmode="lin" valueType="num">
                                      <p:cBhvr additive="base">
                                        <p:cTn id="46" dur="500" fill="hold"/>
                                        <p:tgtEl>
                                          <p:spTgt spid="30"/>
                                        </p:tgtEl>
                                        <p:attrNameLst>
                                          <p:attrName>ppt_x</p:attrName>
                                        </p:attrNameLst>
                                      </p:cBhvr>
                                      <p:tavLst>
                                        <p:tav tm="0">
                                          <p:val>
                                            <p:strVal val="#ppt_x"/>
                                          </p:val>
                                        </p:tav>
                                        <p:tav tm="100000">
                                          <p:val>
                                            <p:strVal val="#ppt_x"/>
                                          </p:val>
                                        </p:tav>
                                      </p:tavLst>
                                    </p:anim>
                                    <p:anim calcmode="lin" valueType="num">
                                      <p:cBhvr additive="base">
                                        <p:cTn id="47" dur="500" fill="hold"/>
                                        <p:tgtEl>
                                          <p:spTgt spid="30"/>
                                        </p:tgtEl>
                                        <p:attrNameLst>
                                          <p:attrName>ppt_y</p:attrName>
                                        </p:attrNameLst>
                                      </p:cBhvr>
                                      <p:tavLst>
                                        <p:tav tm="0">
                                          <p:val>
                                            <p:strVal val="1+#ppt_h/2"/>
                                          </p:val>
                                        </p:tav>
                                        <p:tav tm="100000">
                                          <p:val>
                                            <p:strVal val="#ppt_y"/>
                                          </p:val>
                                        </p:tav>
                                      </p:tavLst>
                                    </p:anim>
                                  </p:childTnLst>
                                </p:cTn>
                              </p:par>
                            </p:childTnLst>
                          </p:cTn>
                        </p:par>
                        <p:par>
                          <p:cTn id="48" fill="hold">
                            <p:stCondLst>
                              <p:cond delay="3500"/>
                            </p:stCondLst>
                            <p:childTnLst>
                              <p:par>
                                <p:cTn id="49" presetID="22" presetClass="entr" presetSubtype="2"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right)">
                                      <p:cBhvr>
                                        <p:cTn id="51" dur="500"/>
                                        <p:tgtEl>
                                          <p:spTgt spid="28"/>
                                        </p:tgtEl>
                                      </p:cBhvr>
                                    </p:animEffect>
                                  </p:childTnLst>
                                </p:cTn>
                              </p:par>
                            </p:childTnLst>
                          </p:cTn>
                        </p:par>
                        <p:par>
                          <p:cTn id="52" fill="hold">
                            <p:stCondLst>
                              <p:cond delay="4000"/>
                            </p:stCondLst>
                            <p:childTnLst>
                              <p:par>
                                <p:cTn id="53" presetID="2" presetClass="entr" presetSubtype="1" decel="100000" fill="hold" grpId="0" nodeType="afterEffect">
                                  <p:stCondLst>
                                    <p:cond delay="0"/>
                                  </p:stCondLst>
                                  <p:childTnLst>
                                    <p:set>
                                      <p:cBhvr>
                                        <p:cTn id="54" dur="1" fill="hold">
                                          <p:stCondLst>
                                            <p:cond delay="0"/>
                                          </p:stCondLst>
                                        </p:cTn>
                                        <p:tgtEl>
                                          <p:spTgt spid="36"/>
                                        </p:tgtEl>
                                        <p:attrNameLst>
                                          <p:attrName>style.visibility</p:attrName>
                                        </p:attrNameLst>
                                      </p:cBhvr>
                                      <p:to>
                                        <p:strVal val="visible"/>
                                      </p:to>
                                    </p:set>
                                    <p:anim calcmode="lin" valueType="num">
                                      <p:cBhvr additive="base">
                                        <p:cTn id="55" dur="750" fill="hold"/>
                                        <p:tgtEl>
                                          <p:spTgt spid="36"/>
                                        </p:tgtEl>
                                        <p:attrNameLst>
                                          <p:attrName>ppt_x</p:attrName>
                                        </p:attrNameLst>
                                      </p:cBhvr>
                                      <p:tavLst>
                                        <p:tav tm="0">
                                          <p:val>
                                            <p:strVal val="#ppt_x"/>
                                          </p:val>
                                        </p:tav>
                                        <p:tav tm="100000">
                                          <p:val>
                                            <p:strVal val="#ppt_x"/>
                                          </p:val>
                                        </p:tav>
                                      </p:tavLst>
                                    </p:anim>
                                    <p:anim calcmode="lin" valueType="num">
                                      <p:cBhvr additive="base">
                                        <p:cTn id="56" dur="750" fill="hold"/>
                                        <p:tgtEl>
                                          <p:spTgt spid="36"/>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 calcmode="lin" valueType="num">
                                      <p:cBhvr additive="base">
                                        <p:cTn id="59" dur="750" fill="hold"/>
                                        <p:tgtEl>
                                          <p:spTgt spid="37"/>
                                        </p:tgtEl>
                                        <p:attrNameLst>
                                          <p:attrName>ppt_x</p:attrName>
                                        </p:attrNameLst>
                                      </p:cBhvr>
                                      <p:tavLst>
                                        <p:tav tm="0">
                                          <p:val>
                                            <p:strVal val="#ppt_x"/>
                                          </p:val>
                                        </p:tav>
                                        <p:tav tm="100000">
                                          <p:val>
                                            <p:strVal val="#ppt_x"/>
                                          </p:val>
                                        </p:tav>
                                      </p:tavLst>
                                    </p:anim>
                                    <p:anim calcmode="lin" valueType="num">
                                      <p:cBhvr additive="base">
                                        <p:cTn id="60" dur="750" fill="hold"/>
                                        <p:tgtEl>
                                          <p:spTgt spid="37"/>
                                        </p:tgtEl>
                                        <p:attrNameLst>
                                          <p:attrName>ppt_y</p:attrName>
                                        </p:attrNameLst>
                                      </p:cBhvr>
                                      <p:tavLst>
                                        <p:tav tm="0">
                                          <p:val>
                                            <p:strVal val="0-#ppt_h/2"/>
                                          </p:val>
                                        </p:tav>
                                        <p:tav tm="100000">
                                          <p:val>
                                            <p:strVal val="#ppt_y"/>
                                          </p:val>
                                        </p:tav>
                                      </p:tavLst>
                                    </p:anim>
                                  </p:childTnLst>
                                </p:cTn>
                              </p:par>
                            </p:childTnLst>
                          </p:cTn>
                        </p:par>
                        <p:par>
                          <p:cTn id="61" fill="hold">
                            <p:stCondLst>
                              <p:cond delay="4750"/>
                            </p:stCondLst>
                            <p:childTnLst>
                              <p:par>
                                <p:cTn id="62" presetID="2" presetClass="entr" presetSubtype="8" decel="100000" fill="hold" grpId="0" nodeType="afterEffect">
                                  <p:stCondLst>
                                    <p:cond delay="0"/>
                                  </p:stCondLst>
                                  <p:childTnLst>
                                    <p:set>
                                      <p:cBhvr>
                                        <p:cTn id="63" dur="1" fill="hold">
                                          <p:stCondLst>
                                            <p:cond delay="0"/>
                                          </p:stCondLst>
                                        </p:cTn>
                                        <p:tgtEl>
                                          <p:spTgt spid="34">
                                            <p:txEl>
                                              <p:pRg st="0" end="0"/>
                                            </p:txEl>
                                          </p:spTgt>
                                        </p:tgtEl>
                                        <p:attrNameLst>
                                          <p:attrName>style.visibility</p:attrName>
                                        </p:attrNameLst>
                                      </p:cBhvr>
                                      <p:to>
                                        <p:strVal val="visible"/>
                                      </p:to>
                                    </p:set>
                                    <p:anim calcmode="lin" valueType="num">
                                      <p:cBhvr additive="base">
                                        <p:cTn id="64"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4">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4" decel="100000" fill="hold" grpId="0" nodeType="withEffect">
                                  <p:stCondLst>
                                    <p:cond delay="0"/>
                                  </p:stCondLst>
                                  <p:childTnLst>
                                    <p:set>
                                      <p:cBhvr>
                                        <p:cTn id="67" dur="1" fill="hold">
                                          <p:stCondLst>
                                            <p:cond delay="0"/>
                                          </p:stCondLst>
                                        </p:cTn>
                                        <p:tgtEl>
                                          <p:spTgt spid="35"/>
                                        </p:tgtEl>
                                        <p:attrNameLst>
                                          <p:attrName>style.visibility</p:attrName>
                                        </p:attrNameLst>
                                      </p:cBhvr>
                                      <p:to>
                                        <p:strVal val="visible"/>
                                      </p:to>
                                    </p:set>
                                    <p:anim calcmode="lin" valueType="num">
                                      <p:cBhvr additive="base">
                                        <p:cTn id="68" dur="500" fill="hold"/>
                                        <p:tgtEl>
                                          <p:spTgt spid="35"/>
                                        </p:tgtEl>
                                        <p:attrNameLst>
                                          <p:attrName>ppt_x</p:attrName>
                                        </p:attrNameLst>
                                      </p:cBhvr>
                                      <p:tavLst>
                                        <p:tav tm="0">
                                          <p:val>
                                            <p:strVal val="#ppt_x"/>
                                          </p:val>
                                        </p:tav>
                                        <p:tav tm="100000">
                                          <p:val>
                                            <p:strVal val="#ppt_x"/>
                                          </p:val>
                                        </p:tav>
                                      </p:tavLst>
                                    </p:anim>
                                    <p:anim calcmode="lin" valueType="num">
                                      <p:cBhvr additive="base">
                                        <p:cTn id="69" dur="500" fill="hold"/>
                                        <p:tgtEl>
                                          <p:spTgt spid="35"/>
                                        </p:tgtEl>
                                        <p:attrNameLst>
                                          <p:attrName>ppt_y</p:attrName>
                                        </p:attrNameLst>
                                      </p:cBhvr>
                                      <p:tavLst>
                                        <p:tav tm="0">
                                          <p:val>
                                            <p:strVal val="1+#ppt_h/2"/>
                                          </p:val>
                                        </p:tav>
                                        <p:tav tm="100000">
                                          <p:val>
                                            <p:strVal val="#ppt_y"/>
                                          </p:val>
                                        </p:tav>
                                      </p:tavLst>
                                    </p:anim>
                                  </p:childTnLst>
                                </p:cTn>
                              </p:par>
                            </p:childTnLst>
                          </p:cTn>
                        </p:par>
                        <p:par>
                          <p:cTn id="70" fill="hold">
                            <p:stCondLst>
                              <p:cond delay="5250"/>
                            </p:stCondLst>
                            <p:childTnLst>
                              <p:par>
                                <p:cTn id="71" presetID="22" presetClass="entr" presetSubtype="8"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left)">
                                      <p:cBhvr>
                                        <p:cTn id="73" dur="500"/>
                                        <p:tgtEl>
                                          <p:spTgt spid="33"/>
                                        </p:tgtEl>
                                      </p:cBhvr>
                                    </p:animEffect>
                                  </p:childTnLst>
                                </p:cTn>
                              </p:par>
                            </p:childTnLst>
                          </p:cTn>
                        </p:par>
                        <p:par>
                          <p:cTn id="74" fill="hold">
                            <p:stCondLst>
                              <p:cond delay="5750"/>
                            </p:stCondLst>
                            <p:childTnLst>
                              <p:par>
                                <p:cTn id="75" presetID="2" presetClass="entr" presetSubtype="1" decel="100000" fill="hold" grpId="0" nodeType="afterEffect">
                                  <p:stCondLst>
                                    <p:cond delay="0"/>
                                  </p:stCondLst>
                                  <p:childTnLst>
                                    <p:set>
                                      <p:cBhvr>
                                        <p:cTn id="76" dur="1" fill="hold">
                                          <p:stCondLst>
                                            <p:cond delay="0"/>
                                          </p:stCondLst>
                                        </p:cTn>
                                        <p:tgtEl>
                                          <p:spTgt spid="41"/>
                                        </p:tgtEl>
                                        <p:attrNameLst>
                                          <p:attrName>style.visibility</p:attrName>
                                        </p:attrNameLst>
                                      </p:cBhvr>
                                      <p:to>
                                        <p:strVal val="visible"/>
                                      </p:to>
                                    </p:set>
                                    <p:anim calcmode="lin" valueType="num">
                                      <p:cBhvr additive="base">
                                        <p:cTn id="77" dur="750" fill="hold"/>
                                        <p:tgtEl>
                                          <p:spTgt spid="41"/>
                                        </p:tgtEl>
                                        <p:attrNameLst>
                                          <p:attrName>ppt_x</p:attrName>
                                        </p:attrNameLst>
                                      </p:cBhvr>
                                      <p:tavLst>
                                        <p:tav tm="0">
                                          <p:val>
                                            <p:strVal val="#ppt_x"/>
                                          </p:val>
                                        </p:tav>
                                        <p:tav tm="100000">
                                          <p:val>
                                            <p:strVal val="#ppt_x"/>
                                          </p:val>
                                        </p:tav>
                                      </p:tavLst>
                                    </p:anim>
                                    <p:anim calcmode="lin" valueType="num">
                                      <p:cBhvr additive="base">
                                        <p:cTn id="78" dur="750" fill="hold"/>
                                        <p:tgtEl>
                                          <p:spTgt spid="41"/>
                                        </p:tgtEl>
                                        <p:attrNameLst>
                                          <p:attrName>ppt_y</p:attrName>
                                        </p:attrNameLst>
                                      </p:cBhvr>
                                      <p:tavLst>
                                        <p:tav tm="0">
                                          <p:val>
                                            <p:strVal val="0-#ppt_h/2"/>
                                          </p:val>
                                        </p:tav>
                                        <p:tav tm="100000">
                                          <p:val>
                                            <p:strVal val="#ppt_y"/>
                                          </p:val>
                                        </p:tav>
                                      </p:tavLst>
                                    </p:anim>
                                  </p:childTnLst>
                                </p:cTn>
                              </p:par>
                              <p:par>
                                <p:cTn id="79" presetID="2" presetClass="entr" presetSubtype="1" decel="100000" fill="hold" grpId="0" nodeType="with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additive="base">
                                        <p:cTn id="81" dur="750" fill="hold"/>
                                        <p:tgtEl>
                                          <p:spTgt spid="42"/>
                                        </p:tgtEl>
                                        <p:attrNameLst>
                                          <p:attrName>ppt_x</p:attrName>
                                        </p:attrNameLst>
                                      </p:cBhvr>
                                      <p:tavLst>
                                        <p:tav tm="0">
                                          <p:val>
                                            <p:strVal val="#ppt_x"/>
                                          </p:val>
                                        </p:tav>
                                        <p:tav tm="100000">
                                          <p:val>
                                            <p:strVal val="#ppt_x"/>
                                          </p:val>
                                        </p:tav>
                                      </p:tavLst>
                                    </p:anim>
                                    <p:anim calcmode="lin" valueType="num">
                                      <p:cBhvr additive="base">
                                        <p:cTn id="82" dur="750" fill="hold"/>
                                        <p:tgtEl>
                                          <p:spTgt spid="42"/>
                                        </p:tgtEl>
                                        <p:attrNameLst>
                                          <p:attrName>ppt_y</p:attrName>
                                        </p:attrNameLst>
                                      </p:cBhvr>
                                      <p:tavLst>
                                        <p:tav tm="0">
                                          <p:val>
                                            <p:strVal val="0-#ppt_h/2"/>
                                          </p:val>
                                        </p:tav>
                                        <p:tav tm="100000">
                                          <p:val>
                                            <p:strVal val="#ppt_y"/>
                                          </p:val>
                                        </p:tav>
                                      </p:tavLst>
                                    </p:anim>
                                  </p:childTnLst>
                                </p:cTn>
                              </p:par>
                            </p:childTnLst>
                          </p:cTn>
                        </p:par>
                        <p:par>
                          <p:cTn id="83" fill="hold">
                            <p:stCondLst>
                              <p:cond delay="6500"/>
                            </p:stCondLst>
                            <p:childTnLst>
                              <p:par>
                                <p:cTn id="84" presetID="2" presetClass="entr" presetSubtype="2" decel="100000" fill="hold" grpId="0" nodeType="afterEffect">
                                  <p:stCondLst>
                                    <p:cond delay="0"/>
                                  </p:stCondLst>
                                  <p:childTnLst>
                                    <p:set>
                                      <p:cBhvr>
                                        <p:cTn id="85" dur="1" fill="hold">
                                          <p:stCondLst>
                                            <p:cond delay="0"/>
                                          </p:stCondLst>
                                        </p:cTn>
                                        <p:tgtEl>
                                          <p:spTgt spid="39">
                                            <p:txEl>
                                              <p:pRg st="0" end="0"/>
                                            </p:txEl>
                                          </p:spTgt>
                                        </p:tgtEl>
                                        <p:attrNameLst>
                                          <p:attrName>style.visibility</p:attrName>
                                        </p:attrNameLst>
                                      </p:cBhvr>
                                      <p:to>
                                        <p:strVal val="visible"/>
                                      </p:to>
                                    </p:set>
                                    <p:anim calcmode="lin" valueType="num">
                                      <p:cBhvr additive="base">
                                        <p:cTn id="86"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39">
                                            <p:txEl>
                                              <p:pRg st="0" end="0"/>
                                            </p:txEl>
                                          </p:spTgt>
                                        </p:tgtEl>
                                        <p:attrNameLst>
                                          <p:attrName>ppt_y</p:attrName>
                                        </p:attrNameLst>
                                      </p:cBhvr>
                                      <p:tavLst>
                                        <p:tav tm="0">
                                          <p:val>
                                            <p:strVal val="#ppt_y"/>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40"/>
                                        </p:tgtEl>
                                        <p:attrNameLst>
                                          <p:attrName>style.visibility</p:attrName>
                                        </p:attrNameLst>
                                      </p:cBhvr>
                                      <p:to>
                                        <p:strVal val="visible"/>
                                      </p:to>
                                    </p:set>
                                    <p:anim calcmode="lin" valueType="num">
                                      <p:cBhvr additive="base">
                                        <p:cTn id="90" dur="500" fill="hold"/>
                                        <p:tgtEl>
                                          <p:spTgt spid="40"/>
                                        </p:tgtEl>
                                        <p:attrNameLst>
                                          <p:attrName>ppt_x</p:attrName>
                                        </p:attrNameLst>
                                      </p:cBhvr>
                                      <p:tavLst>
                                        <p:tav tm="0">
                                          <p:val>
                                            <p:strVal val="#ppt_x"/>
                                          </p:val>
                                        </p:tav>
                                        <p:tav tm="100000">
                                          <p:val>
                                            <p:strVal val="#ppt_x"/>
                                          </p:val>
                                        </p:tav>
                                      </p:tavLst>
                                    </p:anim>
                                    <p:anim calcmode="lin" valueType="num">
                                      <p:cBhvr additive="base">
                                        <p:cTn id="91" dur="500" fill="hold"/>
                                        <p:tgtEl>
                                          <p:spTgt spid="40"/>
                                        </p:tgtEl>
                                        <p:attrNameLst>
                                          <p:attrName>ppt_y</p:attrName>
                                        </p:attrNameLst>
                                      </p:cBhvr>
                                      <p:tavLst>
                                        <p:tav tm="0">
                                          <p:val>
                                            <p:strVal val="1+#ppt_h/2"/>
                                          </p:val>
                                        </p:tav>
                                        <p:tav tm="100000">
                                          <p:val>
                                            <p:strVal val="#ppt_y"/>
                                          </p:val>
                                        </p:tav>
                                      </p:tavLst>
                                    </p:anim>
                                  </p:childTnLst>
                                </p:cTn>
                              </p:par>
                            </p:childTnLst>
                          </p:cTn>
                        </p:par>
                        <p:par>
                          <p:cTn id="92" fill="hold">
                            <p:stCondLst>
                              <p:cond delay="7000"/>
                            </p:stCondLst>
                            <p:childTnLst>
                              <p:par>
                                <p:cTn id="93" presetID="22" presetClass="entr" presetSubtype="2"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right)">
                                      <p:cBhvr>
                                        <p:cTn id="95"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 presetClass="entr" presetSubtype="8" decel="10000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0-#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5" grpId="0" animBg="1"/>
      <p:bldP spid="26" grpId="0" animBg="1"/>
      <p:bldP spid="27" grpId="0"/>
      <p:bldP spid="28" grpId="0">
        <p:tmplLst>
          <p:tmpl>
            <p:tnLst>
              <p:par>
                <p:cTn presetID="2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right)">
                      <p:cBhvr>
                        <p:cTn dur="500"/>
                        <p:tgtEl>
                          <p:spTgt spid="28"/>
                        </p:tgtEl>
                      </p:cBhvr>
                    </p:animEffect>
                  </p:childTnLst>
                </p:cTn>
              </p:par>
            </p:tnLst>
          </p:tmpl>
        </p:tmplLst>
      </p:bldP>
      <p:bldP spid="29" grpId="0" build="p">
        <p:tmplLst>
          <p:tmpl lvl="1">
            <p:tnLst>
              <p:par>
                <p:cTn presetID="2" presetClass="entr" presetSubtype="2"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animBg="1"/>
      <p:bldP spid="31" grpId="0" animBg="1"/>
      <p:bldP spid="32" grpId="0"/>
      <p:bldP spid="33" grpId="0">
        <p:tmplLst>
          <p:tmpl>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 presetClass="entr" presetSubtype="8"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animBg="1"/>
      <p:bldP spid="36" grpId="0" animBg="1"/>
      <p:bldP spid="37" grpId="0"/>
      <p:bldP spid="38" grpId="0">
        <p:tmplLst>
          <p:tmpl>
            <p:tnLst>
              <p:par>
                <p:cTn presetID="22" presetClass="entr" presetSubtype="2"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right)">
                      <p:cBhvr>
                        <p:cTn dur="500"/>
                        <p:tgtEl>
                          <p:spTgt spid="38"/>
                        </p:tgtEl>
                      </p:cBhvr>
                    </p:animEffect>
                  </p:childTnLst>
                </p:cTn>
              </p:par>
            </p:tnLst>
          </p:tmpl>
        </p:tmplLst>
      </p:bldP>
      <p:bldP spid="39" grpId="0" build="p">
        <p:tmplLst>
          <p:tmpl lvl="1">
            <p:tnLst>
              <p:par>
                <p:cTn presetID="2" presetClass="entr" presetSubtype="2"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animBg="1"/>
      <p:bldP spid="42" grpId="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2 Image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33" name="図プレースホルダー 32"/>
          <p:cNvSpPr>
            <a:spLocks noGrp="1"/>
          </p:cNvSpPr>
          <p:nvPr>
            <p:ph type="pic" sz="quarter" idx="13" hasCustomPrompt="1"/>
          </p:nvPr>
        </p:nvSpPr>
        <p:spPr>
          <a:xfrm>
            <a:off x="8513005" y="2520949"/>
            <a:ext cx="9776571" cy="3957682"/>
          </a:xfrm>
          <a:custGeom>
            <a:avLst/>
            <a:gdLst>
              <a:gd name="connsiteX0" fmla="*/ 0 w 9776571"/>
              <a:gd name="connsiteY0" fmla="*/ 45 h 3957682"/>
              <a:gd name="connsiteX1" fmla="*/ 648000 w 9776571"/>
              <a:gd name="connsiteY1" fmla="*/ 45 h 3957682"/>
              <a:gd name="connsiteX2" fmla="*/ 648000 w 9776571"/>
              <a:gd name="connsiteY2" fmla="*/ 648045 h 3957682"/>
              <a:gd name="connsiteX3" fmla="*/ 1294067 w 9776571"/>
              <a:gd name="connsiteY3" fmla="*/ 648045 h 3957682"/>
              <a:gd name="connsiteX4" fmla="*/ 1294067 w 9776571"/>
              <a:gd name="connsiteY4" fmla="*/ 1296045 h 3957682"/>
              <a:gd name="connsiteX5" fmla="*/ 646067 w 9776571"/>
              <a:gd name="connsiteY5" fmla="*/ 1296045 h 3957682"/>
              <a:gd name="connsiteX6" fmla="*/ 646067 w 9776571"/>
              <a:gd name="connsiteY6" fmla="*/ 648045 h 3957682"/>
              <a:gd name="connsiteX7" fmla="*/ 0 w 9776571"/>
              <a:gd name="connsiteY7" fmla="*/ 648045 h 3957682"/>
              <a:gd name="connsiteX8" fmla="*/ 5685585 w 9776571"/>
              <a:gd name="connsiteY8" fmla="*/ 0 h 3957682"/>
              <a:gd name="connsiteX9" fmla="*/ 9776571 w 9776571"/>
              <a:gd name="connsiteY9" fmla="*/ 0 h 3957682"/>
              <a:gd name="connsiteX10" fmla="*/ 9776571 w 9776571"/>
              <a:gd name="connsiteY10" fmla="*/ 3957638 h 3957682"/>
              <a:gd name="connsiteX11" fmla="*/ 9735449 w 9776571"/>
              <a:gd name="connsiteY11" fmla="*/ 3957638 h 3957682"/>
              <a:gd name="connsiteX12" fmla="*/ 9735449 w 9776571"/>
              <a:gd name="connsiteY12" fmla="*/ 3957682 h 3957682"/>
              <a:gd name="connsiteX13" fmla="*/ 1942067 w 9776571"/>
              <a:gd name="connsiteY13" fmla="*/ 3957682 h 3957682"/>
              <a:gd name="connsiteX14" fmla="*/ 1942067 w 9776571"/>
              <a:gd name="connsiteY14" fmla="*/ 1944045 h 3957682"/>
              <a:gd name="connsiteX15" fmla="*/ 1294067 w 9776571"/>
              <a:gd name="connsiteY15" fmla="*/ 1944045 h 3957682"/>
              <a:gd name="connsiteX16" fmla="*/ 1294067 w 9776571"/>
              <a:gd name="connsiteY16" fmla="*/ 1296045 h 3957682"/>
              <a:gd name="connsiteX17" fmla="*/ 1942067 w 9776571"/>
              <a:gd name="connsiteY17" fmla="*/ 1296045 h 3957682"/>
              <a:gd name="connsiteX18" fmla="*/ 1942067 w 9776571"/>
              <a:gd name="connsiteY18" fmla="*/ 648045 h 3957682"/>
              <a:gd name="connsiteX19" fmla="*/ 1294067 w 9776571"/>
              <a:gd name="connsiteY19" fmla="*/ 648045 h 3957682"/>
              <a:gd name="connsiteX20" fmla="*/ 1294067 w 9776571"/>
              <a:gd name="connsiteY20" fmla="*/ 45 h 3957682"/>
              <a:gd name="connsiteX21" fmla="*/ 1942067 w 9776571"/>
              <a:gd name="connsiteY21" fmla="*/ 45 h 3957682"/>
              <a:gd name="connsiteX22" fmla="*/ 5685585 w 9776571"/>
              <a:gd name="connsiteY22" fmla="*/ 45 h 395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776571" h="3957682">
                <a:moveTo>
                  <a:pt x="0" y="45"/>
                </a:moveTo>
                <a:lnTo>
                  <a:pt x="648000" y="45"/>
                </a:lnTo>
                <a:lnTo>
                  <a:pt x="648000" y="648045"/>
                </a:lnTo>
                <a:lnTo>
                  <a:pt x="1294067" y="648045"/>
                </a:lnTo>
                <a:lnTo>
                  <a:pt x="1294067" y="1296045"/>
                </a:lnTo>
                <a:lnTo>
                  <a:pt x="646067" y="1296045"/>
                </a:lnTo>
                <a:lnTo>
                  <a:pt x="646067" y="648045"/>
                </a:lnTo>
                <a:lnTo>
                  <a:pt x="0" y="648045"/>
                </a:lnTo>
                <a:close/>
                <a:moveTo>
                  <a:pt x="5685585" y="0"/>
                </a:moveTo>
                <a:lnTo>
                  <a:pt x="9776571" y="0"/>
                </a:lnTo>
                <a:lnTo>
                  <a:pt x="9776571" y="3957638"/>
                </a:lnTo>
                <a:lnTo>
                  <a:pt x="9735449" y="3957638"/>
                </a:lnTo>
                <a:lnTo>
                  <a:pt x="9735449" y="3957682"/>
                </a:lnTo>
                <a:lnTo>
                  <a:pt x="1942067" y="3957682"/>
                </a:lnTo>
                <a:lnTo>
                  <a:pt x="1942067" y="1944045"/>
                </a:lnTo>
                <a:lnTo>
                  <a:pt x="1294067" y="1944045"/>
                </a:lnTo>
                <a:lnTo>
                  <a:pt x="1294067" y="1296045"/>
                </a:lnTo>
                <a:lnTo>
                  <a:pt x="1942067" y="1296045"/>
                </a:lnTo>
                <a:lnTo>
                  <a:pt x="1942067" y="648045"/>
                </a:lnTo>
                <a:lnTo>
                  <a:pt x="1294067" y="648045"/>
                </a:lnTo>
                <a:lnTo>
                  <a:pt x="1294067" y="45"/>
                </a:lnTo>
                <a:lnTo>
                  <a:pt x="1942067" y="45"/>
                </a:lnTo>
                <a:lnTo>
                  <a:pt x="5685585" y="45"/>
                </a:lnTo>
                <a:close/>
              </a:path>
            </a:pathLst>
          </a:custGeom>
          <a:solidFill>
            <a:schemeClr val="accent2">
              <a:lumMod val="20000"/>
              <a:lumOff val="80000"/>
            </a:schemeClr>
          </a:solidFill>
        </p:spPr>
        <p:txBody>
          <a:bodyPr wrap="square">
            <a:noAutofit/>
          </a:bodyPr>
          <a:lstStyle>
            <a:lvl1pPr>
              <a:defRPr sz="1800"/>
            </a:lvl1pPr>
          </a:lstStyle>
          <a:p>
            <a:r>
              <a:rPr kumimoji="1" lang="en-US" altLang="ja-JP" dirty="0"/>
              <a:t>                      Insert an image</a:t>
            </a:r>
            <a:endParaRPr kumimoji="1" lang="ja-JP" altLang="en-US" dirty="0"/>
          </a:p>
        </p:txBody>
      </p:sp>
      <p:sp>
        <p:nvSpPr>
          <p:cNvPr id="34" name="図プレースホルダー 33"/>
          <p:cNvSpPr>
            <a:spLocks noGrp="1"/>
          </p:cNvSpPr>
          <p:nvPr>
            <p:ph type="pic" sz="quarter" idx="16" hasCustomPrompt="1"/>
          </p:nvPr>
        </p:nvSpPr>
        <p:spPr>
          <a:xfrm>
            <a:off x="-1" y="2520949"/>
            <a:ext cx="9776572" cy="3957682"/>
          </a:xfrm>
          <a:custGeom>
            <a:avLst/>
            <a:gdLst>
              <a:gd name="connsiteX0" fmla="*/ 9128572 w 9776572"/>
              <a:gd name="connsiteY0" fmla="*/ 3309682 h 3957682"/>
              <a:gd name="connsiteX1" fmla="*/ 9776572 w 9776572"/>
              <a:gd name="connsiteY1" fmla="*/ 3309682 h 3957682"/>
              <a:gd name="connsiteX2" fmla="*/ 9776572 w 9776572"/>
              <a:gd name="connsiteY2" fmla="*/ 3957682 h 3957682"/>
              <a:gd name="connsiteX3" fmla="*/ 9128572 w 9776572"/>
              <a:gd name="connsiteY3" fmla="*/ 3957682 h 3957682"/>
              <a:gd name="connsiteX4" fmla="*/ 8480572 w 9776572"/>
              <a:gd name="connsiteY4" fmla="*/ 2661682 h 3957682"/>
              <a:gd name="connsiteX5" fmla="*/ 9128572 w 9776572"/>
              <a:gd name="connsiteY5" fmla="*/ 2661682 h 3957682"/>
              <a:gd name="connsiteX6" fmla="*/ 9128572 w 9776572"/>
              <a:gd name="connsiteY6" fmla="*/ 3309682 h 3957682"/>
              <a:gd name="connsiteX7" fmla="*/ 8480572 w 9776572"/>
              <a:gd name="connsiteY7" fmla="*/ 3309682 h 3957682"/>
              <a:gd name="connsiteX8" fmla="*/ 0 w 9776572"/>
              <a:gd name="connsiteY8" fmla="*/ 0 h 3957682"/>
              <a:gd name="connsiteX9" fmla="*/ 4090987 w 9776572"/>
              <a:gd name="connsiteY9" fmla="*/ 0 h 3957682"/>
              <a:gd name="connsiteX10" fmla="*/ 4090987 w 9776572"/>
              <a:gd name="connsiteY10" fmla="*/ 45 h 3957682"/>
              <a:gd name="connsiteX11" fmla="*/ 7832572 w 9776572"/>
              <a:gd name="connsiteY11" fmla="*/ 45 h 3957682"/>
              <a:gd name="connsiteX12" fmla="*/ 7832572 w 9776572"/>
              <a:gd name="connsiteY12" fmla="*/ 2012050 h 3957682"/>
              <a:gd name="connsiteX13" fmla="*/ 8480572 w 9776572"/>
              <a:gd name="connsiteY13" fmla="*/ 2012050 h 3957682"/>
              <a:gd name="connsiteX14" fmla="*/ 8480572 w 9776572"/>
              <a:gd name="connsiteY14" fmla="*/ 2660050 h 3957682"/>
              <a:gd name="connsiteX15" fmla="*/ 7832572 w 9776572"/>
              <a:gd name="connsiteY15" fmla="*/ 2660050 h 3957682"/>
              <a:gd name="connsiteX16" fmla="*/ 7832572 w 9776572"/>
              <a:gd name="connsiteY16" fmla="*/ 3309682 h 3957682"/>
              <a:gd name="connsiteX17" fmla="*/ 8480572 w 9776572"/>
              <a:gd name="connsiteY17" fmla="*/ 3309682 h 3957682"/>
              <a:gd name="connsiteX18" fmla="*/ 8480572 w 9776572"/>
              <a:gd name="connsiteY18" fmla="*/ 3957682 h 3957682"/>
              <a:gd name="connsiteX19" fmla="*/ 7832572 w 9776572"/>
              <a:gd name="connsiteY19" fmla="*/ 3957682 h 3957682"/>
              <a:gd name="connsiteX20" fmla="*/ 39189 w 9776572"/>
              <a:gd name="connsiteY20" fmla="*/ 3957682 h 3957682"/>
              <a:gd name="connsiteX21" fmla="*/ 39189 w 9776572"/>
              <a:gd name="connsiteY21" fmla="*/ 3957638 h 3957682"/>
              <a:gd name="connsiteX22" fmla="*/ 0 w 9776572"/>
              <a:gd name="connsiteY22" fmla="*/ 3957638 h 395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776572" h="3957682">
                <a:moveTo>
                  <a:pt x="9128572" y="3309682"/>
                </a:moveTo>
                <a:lnTo>
                  <a:pt x="9776572" y="3309682"/>
                </a:lnTo>
                <a:lnTo>
                  <a:pt x="9776572" y="3957682"/>
                </a:lnTo>
                <a:lnTo>
                  <a:pt x="9128572" y="3957682"/>
                </a:lnTo>
                <a:close/>
                <a:moveTo>
                  <a:pt x="8480572" y="2661682"/>
                </a:moveTo>
                <a:lnTo>
                  <a:pt x="9128572" y="2661682"/>
                </a:lnTo>
                <a:lnTo>
                  <a:pt x="9128572" y="3309682"/>
                </a:lnTo>
                <a:lnTo>
                  <a:pt x="8480572" y="3309682"/>
                </a:lnTo>
                <a:close/>
                <a:moveTo>
                  <a:pt x="0" y="0"/>
                </a:moveTo>
                <a:lnTo>
                  <a:pt x="4090987" y="0"/>
                </a:lnTo>
                <a:lnTo>
                  <a:pt x="4090987" y="45"/>
                </a:lnTo>
                <a:lnTo>
                  <a:pt x="7832572" y="45"/>
                </a:lnTo>
                <a:lnTo>
                  <a:pt x="7832572" y="2012050"/>
                </a:lnTo>
                <a:lnTo>
                  <a:pt x="8480572" y="2012050"/>
                </a:lnTo>
                <a:lnTo>
                  <a:pt x="8480572" y="2660050"/>
                </a:lnTo>
                <a:lnTo>
                  <a:pt x="7832572" y="2660050"/>
                </a:lnTo>
                <a:lnTo>
                  <a:pt x="7832572" y="3309682"/>
                </a:lnTo>
                <a:lnTo>
                  <a:pt x="8480572" y="3309682"/>
                </a:lnTo>
                <a:lnTo>
                  <a:pt x="8480572" y="3957682"/>
                </a:lnTo>
                <a:lnTo>
                  <a:pt x="7832572" y="3957682"/>
                </a:lnTo>
                <a:lnTo>
                  <a:pt x="39189" y="3957682"/>
                </a:lnTo>
                <a:lnTo>
                  <a:pt x="39189" y="3957638"/>
                </a:lnTo>
                <a:lnTo>
                  <a:pt x="0" y="3957638"/>
                </a:lnTo>
                <a:close/>
              </a:path>
            </a:pathLst>
          </a:custGeom>
          <a:solidFill>
            <a:schemeClr val="accent1">
              <a:lumMod val="20000"/>
              <a:lumOff val="80000"/>
            </a:schemeClr>
          </a:solidFill>
        </p:spPr>
        <p:txBody>
          <a:bodyPr wrap="square">
            <a:noAutofit/>
          </a:bodyPr>
          <a:lstStyle>
            <a:lvl1pPr>
              <a:defRPr sz="1800" baseline="0"/>
            </a:lvl1pPr>
          </a:lstStyle>
          <a:p>
            <a:r>
              <a:rPr kumimoji="1" lang="en-US" altLang="ja-JP" dirty="0"/>
              <a:t>Insert an image</a:t>
            </a:r>
            <a:endParaRPr kumimoji="1" lang="ja-JP" altLang="en-US" dirty="0"/>
          </a:p>
        </p:txBody>
      </p:sp>
      <p:sp>
        <p:nvSpPr>
          <p:cNvPr id="24" name="テキスト プレースホルダー 12"/>
          <p:cNvSpPr>
            <a:spLocks noGrp="1"/>
          </p:cNvSpPr>
          <p:nvPr>
            <p:ph type="body" sz="quarter" idx="12" hasCustomPrompt="1"/>
          </p:nvPr>
        </p:nvSpPr>
        <p:spPr>
          <a:xfrm>
            <a:off x="1351485" y="7642973"/>
            <a:ext cx="6400609" cy="1716691"/>
          </a:xfrm>
        </p:spPr>
        <p:txBody>
          <a:bodyPr>
            <a:normAutofit/>
          </a:bodyPr>
          <a:lstStyle>
            <a:lvl1pPr algn="l">
              <a:defRPr sz="2000" baseline="0"/>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17" hasCustomPrompt="1"/>
          </p:nvPr>
        </p:nvSpPr>
        <p:spPr>
          <a:xfrm>
            <a:off x="1351485" y="6701778"/>
            <a:ext cx="6400609"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6" name="正方形/長方形 25"/>
          <p:cNvSpPr/>
          <p:nvPr userDrawn="1"/>
        </p:nvSpPr>
        <p:spPr>
          <a:xfrm>
            <a:off x="1456909" y="7418818"/>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テキスト プレースホルダー 12"/>
          <p:cNvSpPr>
            <a:spLocks noGrp="1"/>
          </p:cNvSpPr>
          <p:nvPr>
            <p:ph type="body" sz="quarter" idx="18" hasCustomPrompt="1"/>
          </p:nvPr>
        </p:nvSpPr>
        <p:spPr>
          <a:xfrm>
            <a:off x="10408210" y="7642973"/>
            <a:ext cx="6400609" cy="1716691"/>
          </a:xfrm>
        </p:spPr>
        <p:txBody>
          <a:bodyPr>
            <a:normAutofit/>
          </a:bodyPr>
          <a:lstStyle>
            <a:lvl1pPr algn="l">
              <a:defRPr sz="2000" baseline="0"/>
            </a:lvl1pPr>
          </a:lstStyle>
          <a:p>
            <a:pPr lvl="0"/>
            <a:r>
              <a:rPr kumimoji="1" lang="en-US" altLang="ja-JP" dirty="0"/>
              <a:t>Text goes here</a:t>
            </a:r>
            <a:endParaRPr kumimoji="1" lang="ja-JP" altLang="en-US" dirty="0"/>
          </a:p>
        </p:txBody>
      </p:sp>
      <p:sp>
        <p:nvSpPr>
          <p:cNvPr id="28" name="テキスト プレースホルダー 12"/>
          <p:cNvSpPr>
            <a:spLocks noGrp="1"/>
          </p:cNvSpPr>
          <p:nvPr>
            <p:ph type="body" sz="quarter" idx="19" hasCustomPrompt="1"/>
          </p:nvPr>
        </p:nvSpPr>
        <p:spPr>
          <a:xfrm>
            <a:off x="10408210" y="6701778"/>
            <a:ext cx="6400609"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9" name="正方形/長方形 28"/>
          <p:cNvSpPr/>
          <p:nvPr userDrawn="1"/>
        </p:nvSpPr>
        <p:spPr>
          <a:xfrm>
            <a:off x="10513634" y="7418818"/>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93624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randombar(vertical)">
                                      <p:cBhvr>
                                        <p:cTn id="7" dur="500"/>
                                        <p:tgtEl>
                                          <p:spTgt spid="34"/>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5">
                                            <p:txEl>
                                              <p:pRg st="0" end="0"/>
                                            </p:txEl>
                                          </p:spTgt>
                                        </p:tgtEl>
                                        <p:attrNameLst>
                                          <p:attrName>style.visibility</p:attrName>
                                        </p:attrNameLst>
                                      </p:cBhvr>
                                      <p:to>
                                        <p:strVal val="visible"/>
                                      </p:to>
                                    </p:set>
                                    <p:anim calcmode="lin" valueType="num">
                                      <p:cBhvr additive="base">
                                        <p:cTn id="11"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fill="hold"/>
                                        <p:tgtEl>
                                          <p:spTgt spid="26"/>
                                        </p:tgtEl>
                                        <p:attrNameLst>
                                          <p:attrName>ppt_x</p:attrName>
                                        </p:attrNameLst>
                                      </p:cBhvr>
                                      <p:tavLst>
                                        <p:tav tm="0">
                                          <p:val>
                                            <p:strVal val="#ppt_x"/>
                                          </p:val>
                                        </p:tav>
                                        <p:tav tm="100000">
                                          <p:val>
                                            <p:strVal val="#ppt_x"/>
                                          </p:val>
                                        </p:tav>
                                      </p:tavLst>
                                    </p:anim>
                                    <p:anim calcmode="lin" valueType="num">
                                      <p:cBhvr additive="base">
                                        <p:cTn id="16" dur="500" fill="hold"/>
                                        <p:tgtEl>
                                          <p:spTgt spid="26"/>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left)">
                                      <p:cBhvr>
                                        <p:cTn id="20" dur="500"/>
                                        <p:tgtEl>
                                          <p:spTgt spid="24"/>
                                        </p:tgtEl>
                                      </p:cBhvr>
                                    </p:animEffect>
                                  </p:childTnLst>
                                </p:cTn>
                              </p:par>
                            </p:childTnLst>
                          </p:cTn>
                        </p:par>
                        <p:par>
                          <p:cTn id="21" fill="hold">
                            <p:stCondLst>
                              <p:cond delay="1600"/>
                            </p:stCondLst>
                            <p:childTnLst>
                              <p:par>
                                <p:cTn id="22" presetID="14" presetClass="entr" presetSubtype="5"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randombar(vertical)">
                                      <p:cBhvr>
                                        <p:cTn id="24" dur="500"/>
                                        <p:tgtEl>
                                          <p:spTgt spid="33"/>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28">
                                            <p:txEl>
                                              <p:pRg st="0" end="0"/>
                                            </p:txEl>
                                          </p:spTgt>
                                        </p:tgtEl>
                                        <p:attrNameLst>
                                          <p:attrName>style.visibility</p:attrName>
                                        </p:attrNameLst>
                                      </p:cBhvr>
                                      <p:to>
                                        <p:strVal val="visible"/>
                                      </p:to>
                                    </p:set>
                                    <p:anim calcmode="lin" valueType="num">
                                      <p:cBhvr additive="base">
                                        <p:cTn id="28"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500" fill="hold"/>
                                        <p:tgtEl>
                                          <p:spTgt spid="29"/>
                                        </p:tgtEl>
                                        <p:attrNameLst>
                                          <p:attrName>ppt_x</p:attrName>
                                        </p:attrNameLst>
                                      </p:cBhvr>
                                      <p:tavLst>
                                        <p:tav tm="0">
                                          <p:val>
                                            <p:strVal val="#ppt_x"/>
                                          </p:val>
                                        </p:tav>
                                        <p:tav tm="100000">
                                          <p:val>
                                            <p:strVal val="#ppt_x"/>
                                          </p:val>
                                        </p:tav>
                                      </p:tavLst>
                                    </p:anim>
                                    <p:anim calcmode="lin" valueType="num">
                                      <p:cBhvr additive="base">
                                        <p:cTn id="33" dur="500" fill="hold"/>
                                        <p:tgtEl>
                                          <p:spTgt spid="29"/>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24" grpId="0">
        <p:tmplLst>
          <p:tmpl>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animBg="1"/>
      <p:bldP spid="27" grpId="0">
        <p:tmplLst>
          <p:tmpl>
            <p:tnLst>
              <p:par>
                <p:cTn presetID="2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animBg="1"/>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2 Images, Headings &amp; Texts -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4" name="テキスト プレースホルダー 12"/>
          <p:cNvSpPr>
            <a:spLocks noGrp="1"/>
          </p:cNvSpPr>
          <p:nvPr>
            <p:ph type="body" sz="quarter" idx="12" hasCustomPrompt="1"/>
          </p:nvPr>
        </p:nvSpPr>
        <p:spPr>
          <a:xfrm>
            <a:off x="6057900" y="3646421"/>
            <a:ext cx="8877300" cy="1716691"/>
          </a:xfrm>
        </p:spPr>
        <p:txBody>
          <a:bodyPr>
            <a:normAutofit/>
          </a:bodyPr>
          <a:lstStyle>
            <a:lvl1pPr marL="342900" indent="-342900" algn="l">
              <a:spcBef>
                <a:spcPts val="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17" hasCustomPrompt="1"/>
          </p:nvPr>
        </p:nvSpPr>
        <p:spPr>
          <a:xfrm>
            <a:off x="6057900" y="2705226"/>
            <a:ext cx="8877300"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6" name="正方形/長方形 25"/>
          <p:cNvSpPr/>
          <p:nvPr userDrawn="1"/>
        </p:nvSpPr>
        <p:spPr>
          <a:xfrm>
            <a:off x="6163324" y="3422266"/>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図プレースホルダー 64"/>
          <p:cNvSpPr>
            <a:spLocks noGrp="1"/>
          </p:cNvSpPr>
          <p:nvPr>
            <p:ph type="pic" sz="quarter" idx="43" hasCustomPrompt="1"/>
          </p:nvPr>
        </p:nvSpPr>
        <p:spPr>
          <a:xfrm>
            <a:off x="2857481" y="2578957"/>
            <a:ext cx="2888231" cy="2886903"/>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
        <p:nvSpPr>
          <p:cNvPr id="18" name="テキスト プレースホルダー 12"/>
          <p:cNvSpPr>
            <a:spLocks noGrp="1"/>
          </p:cNvSpPr>
          <p:nvPr>
            <p:ph type="body" sz="quarter" idx="44" hasCustomPrompt="1"/>
          </p:nvPr>
        </p:nvSpPr>
        <p:spPr>
          <a:xfrm>
            <a:off x="6057900" y="7054075"/>
            <a:ext cx="8877300" cy="1716691"/>
          </a:xfrm>
        </p:spPr>
        <p:txBody>
          <a:bodyPr>
            <a:normAutofit/>
          </a:bodyPr>
          <a:lstStyle>
            <a:lvl1pPr marL="342900" indent="-342900" algn="l">
              <a:spcBef>
                <a:spcPts val="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19" name="テキスト プレースホルダー 12"/>
          <p:cNvSpPr>
            <a:spLocks noGrp="1"/>
          </p:cNvSpPr>
          <p:nvPr>
            <p:ph type="body" sz="quarter" idx="45" hasCustomPrompt="1"/>
          </p:nvPr>
        </p:nvSpPr>
        <p:spPr>
          <a:xfrm>
            <a:off x="6057900" y="6112880"/>
            <a:ext cx="8877300"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0" name="正方形/長方形 19"/>
          <p:cNvSpPr/>
          <p:nvPr userDrawn="1"/>
        </p:nvSpPr>
        <p:spPr>
          <a:xfrm>
            <a:off x="6163324" y="6829920"/>
            <a:ext cx="1827899" cy="72008"/>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図プレースホルダー 64"/>
          <p:cNvSpPr>
            <a:spLocks noGrp="1"/>
          </p:cNvSpPr>
          <p:nvPr>
            <p:ph type="pic" sz="quarter" idx="46" hasCustomPrompt="1"/>
          </p:nvPr>
        </p:nvSpPr>
        <p:spPr>
          <a:xfrm>
            <a:off x="2857481" y="5986611"/>
            <a:ext cx="2888231" cy="2886903"/>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Tree>
    <p:extLst>
      <p:ext uri="{BB962C8B-B14F-4D97-AF65-F5344CB8AC3E}">
        <p14:creationId xmlns:p14="http://schemas.microsoft.com/office/powerpoint/2010/main" val="3767492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5">
                                            <p:txEl>
                                              <p:pRg st="0" end="0"/>
                                            </p:txEl>
                                          </p:spTgt>
                                        </p:tgtEl>
                                        <p:attrNameLst>
                                          <p:attrName>style.visibility</p:attrName>
                                        </p:attrNameLst>
                                      </p:cBhvr>
                                      <p:to>
                                        <p:strVal val="visible"/>
                                      </p:to>
                                    </p:set>
                                    <p:anim calcmode="lin" valueType="num">
                                      <p:cBhvr additive="base">
                                        <p:cTn id="11"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fill="hold"/>
                                        <p:tgtEl>
                                          <p:spTgt spid="26"/>
                                        </p:tgtEl>
                                        <p:attrNameLst>
                                          <p:attrName>ppt_x</p:attrName>
                                        </p:attrNameLst>
                                      </p:cBhvr>
                                      <p:tavLst>
                                        <p:tav tm="0">
                                          <p:val>
                                            <p:strVal val="#ppt_x"/>
                                          </p:val>
                                        </p:tav>
                                        <p:tav tm="100000">
                                          <p:val>
                                            <p:strVal val="#ppt_x"/>
                                          </p:val>
                                        </p:tav>
                                      </p:tavLst>
                                    </p:anim>
                                    <p:anim calcmode="lin" valueType="num">
                                      <p:cBhvr additive="base">
                                        <p:cTn id="16" dur="500" fill="hold"/>
                                        <p:tgtEl>
                                          <p:spTgt spid="26"/>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left)">
                                      <p:cBhvr>
                                        <p:cTn id="20" dur="500"/>
                                        <p:tgtEl>
                                          <p:spTgt spid="24"/>
                                        </p:tgtEl>
                                      </p:cBhvr>
                                    </p:animEffect>
                                  </p:childTnLst>
                                </p:cTn>
                              </p:par>
                            </p:childTnLst>
                          </p:cTn>
                        </p:par>
                        <p:par>
                          <p:cTn id="21" fill="hold">
                            <p:stCondLst>
                              <p:cond delay="1600"/>
                            </p:stCondLst>
                            <p:childTnLst>
                              <p:par>
                                <p:cTn id="22" presetID="14" presetClass="entr" presetSubtype="1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randombar(horizontal)">
                                      <p:cBhvr>
                                        <p:cTn id="24" dur="500"/>
                                        <p:tgtEl>
                                          <p:spTgt spid="21"/>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additive="base">
                                        <p:cTn id="28"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500" fill="hold"/>
                                        <p:tgtEl>
                                          <p:spTgt spid="20"/>
                                        </p:tgtEl>
                                        <p:attrNameLst>
                                          <p:attrName>ppt_x</p:attrName>
                                        </p:attrNameLst>
                                      </p:cBhvr>
                                      <p:tavLst>
                                        <p:tav tm="0">
                                          <p:val>
                                            <p:strVal val="#ppt_x"/>
                                          </p:val>
                                        </p:tav>
                                        <p:tav tm="100000">
                                          <p:val>
                                            <p:strVal val="#ppt_x"/>
                                          </p:val>
                                        </p:tav>
                                      </p:tavLst>
                                    </p:anim>
                                    <p:anim calcmode="lin" valueType="num">
                                      <p:cBhvr additive="base">
                                        <p:cTn id="33" dur="500" fill="hold"/>
                                        <p:tgtEl>
                                          <p:spTgt spid="20"/>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left)">
                                      <p:cBhvr>
                                        <p:cTn id="3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tmplLst>
          <p:tmpl>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animBg="1"/>
      <p:bldP spid="13" grpId="0" animBg="1"/>
      <p:bldP spid="18" grpId="0">
        <p:tmplLst>
          <p:tmpl>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4"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0" grpId="0" animBg="1"/>
      <p:bldP spid="21" grpId="0" animBg="1"/>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CB1A5DA-6CC5-4AF5-B2B2-F09C11C76C1E}" type="datetimeFigureOut">
              <a:rPr lang="en-US" smtClean="0"/>
              <a:t>2/3/2019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0BB1C66-FA8D-4808-9D8E-AE1AD44AB243}" type="slidenum">
              <a:rPr lang="en-US" smtClean="0"/>
              <a:t>‹Nº›</a:t>
            </a:fld>
            <a:endParaRPr lang="en-US"/>
          </a:p>
        </p:txBody>
      </p:sp>
    </p:spTree>
    <p:extLst>
      <p:ext uri="{BB962C8B-B14F-4D97-AF65-F5344CB8AC3E}">
        <p14:creationId xmlns:p14="http://schemas.microsoft.com/office/powerpoint/2010/main" val="208290860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Wide Image &amp; Mobole Phon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3" name="図プレースホルダー 12"/>
          <p:cNvSpPr>
            <a:spLocks noGrp="1"/>
          </p:cNvSpPr>
          <p:nvPr>
            <p:ph type="pic" sz="quarter" idx="23" hasCustomPrompt="1"/>
          </p:nvPr>
        </p:nvSpPr>
        <p:spPr>
          <a:xfrm>
            <a:off x="0" y="2895601"/>
            <a:ext cx="18287642" cy="6359589"/>
          </a:xfrm>
          <a:custGeom>
            <a:avLst/>
            <a:gdLst>
              <a:gd name="connsiteX0" fmla="*/ 1 w 18287642"/>
              <a:gd name="connsiteY0" fmla="*/ 5711589 h 6359589"/>
              <a:gd name="connsiteX1" fmla="*/ 648001 w 18287642"/>
              <a:gd name="connsiteY1" fmla="*/ 5711589 h 6359589"/>
              <a:gd name="connsiteX2" fmla="*/ 648001 w 18287642"/>
              <a:gd name="connsiteY2" fmla="*/ 6359589 h 6359589"/>
              <a:gd name="connsiteX3" fmla="*/ 1 w 18287642"/>
              <a:gd name="connsiteY3" fmla="*/ 6359589 h 6359589"/>
              <a:gd name="connsiteX4" fmla="*/ 648001 w 18287642"/>
              <a:gd name="connsiteY4" fmla="*/ 5063589 h 6359589"/>
              <a:gd name="connsiteX5" fmla="*/ 1296001 w 18287642"/>
              <a:gd name="connsiteY5" fmla="*/ 5063589 h 6359589"/>
              <a:gd name="connsiteX6" fmla="*/ 1296001 w 18287642"/>
              <a:gd name="connsiteY6" fmla="*/ 5711589 h 6359589"/>
              <a:gd name="connsiteX7" fmla="*/ 648001 w 18287642"/>
              <a:gd name="connsiteY7" fmla="*/ 5711589 h 6359589"/>
              <a:gd name="connsiteX8" fmla="*/ 16343642 w 18287642"/>
              <a:gd name="connsiteY8" fmla="*/ 0 h 6359589"/>
              <a:gd name="connsiteX9" fmla="*/ 16991642 w 18287642"/>
              <a:gd name="connsiteY9" fmla="*/ 0 h 6359589"/>
              <a:gd name="connsiteX10" fmla="*/ 16991642 w 18287642"/>
              <a:gd name="connsiteY10" fmla="*/ 2453 h 6359589"/>
              <a:gd name="connsiteX11" fmla="*/ 18287642 w 18287642"/>
              <a:gd name="connsiteY11" fmla="*/ 2453 h 6359589"/>
              <a:gd name="connsiteX12" fmla="*/ 18287642 w 18287642"/>
              <a:gd name="connsiteY12" fmla="*/ 4415589 h 6359589"/>
              <a:gd name="connsiteX13" fmla="*/ 1944001 w 18287642"/>
              <a:gd name="connsiteY13" fmla="*/ 4415589 h 6359589"/>
              <a:gd name="connsiteX14" fmla="*/ 1944001 w 18287642"/>
              <a:gd name="connsiteY14" fmla="*/ 5063589 h 6359589"/>
              <a:gd name="connsiteX15" fmla="*/ 1296001 w 18287642"/>
              <a:gd name="connsiteY15" fmla="*/ 5063589 h 6359589"/>
              <a:gd name="connsiteX16" fmla="*/ 1296001 w 18287642"/>
              <a:gd name="connsiteY16" fmla="*/ 4415589 h 6359589"/>
              <a:gd name="connsiteX17" fmla="*/ 648001 w 18287642"/>
              <a:gd name="connsiteY17" fmla="*/ 4415589 h 6359589"/>
              <a:gd name="connsiteX18" fmla="*/ 648001 w 18287642"/>
              <a:gd name="connsiteY18" fmla="*/ 5063589 h 6359589"/>
              <a:gd name="connsiteX19" fmla="*/ 1 w 18287642"/>
              <a:gd name="connsiteY19" fmla="*/ 5063589 h 6359589"/>
              <a:gd name="connsiteX20" fmla="*/ 1 w 18287642"/>
              <a:gd name="connsiteY20" fmla="*/ 4415589 h 6359589"/>
              <a:gd name="connsiteX21" fmla="*/ 0 w 18287642"/>
              <a:gd name="connsiteY21" fmla="*/ 4415589 h 6359589"/>
              <a:gd name="connsiteX22" fmla="*/ 0 w 18287642"/>
              <a:gd name="connsiteY22" fmla="*/ 2453 h 6359589"/>
              <a:gd name="connsiteX23" fmla="*/ 16343642 w 18287642"/>
              <a:gd name="connsiteY23" fmla="*/ 2453 h 635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87642" h="6359589">
                <a:moveTo>
                  <a:pt x="1" y="5711589"/>
                </a:moveTo>
                <a:lnTo>
                  <a:pt x="648001" y="5711589"/>
                </a:lnTo>
                <a:lnTo>
                  <a:pt x="648001" y="6359589"/>
                </a:lnTo>
                <a:lnTo>
                  <a:pt x="1" y="6359589"/>
                </a:lnTo>
                <a:close/>
                <a:moveTo>
                  <a:pt x="648001" y="5063589"/>
                </a:moveTo>
                <a:lnTo>
                  <a:pt x="1296001" y="5063589"/>
                </a:lnTo>
                <a:lnTo>
                  <a:pt x="1296001" y="5711589"/>
                </a:lnTo>
                <a:lnTo>
                  <a:pt x="648001" y="5711589"/>
                </a:lnTo>
                <a:close/>
                <a:moveTo>
                  <a:pt x="16343642" y="0"/>
                </a:moveTo>
                <a:lnTo>
                  <a:pt x="16991642" y="0"/>
                </a:lnTo>
                <a:lnTo>
                  <a:pt x="16991642" y="2453"/>
                </a:lnTo>
                <a:lnTo>
                  <a:pt x="18287642" y="2453"/>
                </a:lnTo>
                <a:lnTo>
                  <a:pt x="18287642" y="4415589"/>
                </a:lnTo>
                <a:lnTo>
                  <a:pt x="1944001" y="4415589"/>
                </a:lnTo>
                <a:lnTo>
                  <a:pt x="1944001" y="5063589"/>
                </a:lnTo>
                <a:lnTo>
                  <a:pt x="1296001" y="5063589"/>
                </a:lnTo>
                <a:lnTo>
                  <a:pt x="1296001" y="4415589"/>
                </a:lnTo>
                <a:lnTo>
                  <a:pt x="648001" y="4415589"/>
                </a:lnTo>
                <a:lnTo>
                  <a:pt x="648001" y="5063589"/>
                </a:lnTo>
                <a:lnTo>
                  <a:pt x="1" y="5063589"/>
                </a:lnTo>
                <a:lnTo>
                  <a:pt x="1" y="4415589"/>
                </a:lnTo>
                <a:lnTo>
                  <a:pt x="0" y="4415589"/>
                </a:lnTo>
                <a:lnTo>
                  <a:pt x="0" y="2453"/>
                </a:lnTo>
                <a:lnTo>
                  <a:pt x="16343642" y="2453"/>
                </a:lnTo>
                <a:close/>
              </a:path>
            </a:pathLst>
          </a:custGeom>
          <a:solidFill>
            <a:schemeClr val="accent1">
              <a:lumMod val="20000"/>
              <a:lumOff val="80000"/>
            </a:schemeClr>
          </a:solidFill>
        </p:spPr>
        <p:txBody>
          <a:bodyPr wrap="square">
            <a:noAutofit/>
          </a:bodyPr>
          <a:lstStyle>
            <a:lvl1pPr>
              <a:defRPr sz="1800" baseline="0"/>
            </a:lvl1pPr>
          </a:lstStyle>
          <a:p>
            <a:r>
              <a:rPr kumimoji="1" lang="en-US" altLang="ja-JP" dirty="0"/>
              <a:t> </a:t>
            </a:r>
          </a:p>
          <a:p>
            <a:endParaRPr kumimoji="1" lang="en-US" altLang="ja-JP" dirty="0"/>
          </a:p>
          <a:p>
            <a:endParaRPr kumimoji="1" lang="en-US" altLang="ja-JP" dirty="0"/>
          </a:p>
          <a:p>
            <a:endParaRPr kumimoji="1" lang="en-US" altLang="ja-JP" dirty="0"/>
          </a:p>
          <a:p>
            <a:r>
              <a:rPr kumimoji="1" lang="en-US" altLang="ja-JP" dirty="0"/>
              <a:t> Insert a wide image</a:t>
            </a:r>
            <a:endParaRPr kumimoji="1" lang="ja-JP" altLang="en-US" dirty="0"/>
          </a:p>
        </p:txBody>
      </p:sp>
      <p:sp>
        <p:nvSpPr>
          <p:cNvPr id="23" name="テキスト プレースホルダー 12"/>
          <p:cNvSpPr>
            <a:spLocks noGrp="1"/>
          </p:cNvSpPr>
          <p:nvPr>
            <p:ph type="body" sz="quarter" idx="12" hasCustomPrompt="1"/>
          </p:nvPr>
        </p:nvSpPr>
        <p:spPr>
          <a:xfrm>
            <a:off x="3387520" y="7535560"/>
            <a:ext cx="11896024" cy="1719629"/>
          </a:xfrm>
        </p:spPr>
        <p:txBody>
          <a:bodyPr anchor="ctr">
            <a:normAutofit/>
          </a:bodyPr>
          <a:lstStyle>
            <a:lvl1pPr>
              <a:spcBef>
                <a:spcPts val="0"/>
              </a:spcBef>
              <a:defRPr sz="2000" baseline="0"/>
            </a:lvl1pPr>
          </a:lstStyle>
          <a:p>
            <a:pPr lvl="0"/>
            <a:r>
              <a:rPr kumimoji="1" lang="en-US" altLang="ja-JP" dirty="0"/>
              <a:t>Text goes here</a:t>
            </a:r>
            <a:endParaRPr kumimoji="1" lang="ja-JP" altLang="en-US" dirty="0"/>
          </a:p>
        </p:txBody>
      </p:sp>
      <p:sp>
        <p:nvSpPr>
          <p:cNvPr id="28" name="テキスト プレースホルダー 12"/>
          <p:cNvSpPr>
            <a:spLocks noGrp="1"/>
          </p:cNvSpPr>
          <p:nvPr>
            <p:ph type="body" sz="quarter" idx="26" hasCustomPrompt="1"/>
          </p:nvPr>
        </p:nvSpPr>
        <p:spPr>
          <a:xfrm>
            <a:off x="0" y="6358977"/>
            <a:ext cx="18287642" cy="943542"/>
          </a:xfrm>
          <a:solidFill>
            <a:schemeClr val="accent1">
              <a:alpha val="50000"/>
            </a:schemeClr>
          </a:solidFill>
        </p:spPr>
        <p:txBody>
          <a:bodyPr anchor="b">
            <a:noAutofit/>
          </a:bodyPr>
          <a:lstStyle>
            <a:lvl1pPr algn="l">
              <a:lnSpc>
                <a:spcPct val="100000"/>
              </a:lnSpc>
              <a:spcBef>
                <a:spcPts val="0"/>
              </a:spcBef>
              <a:defRPr sz="4400" baseline="0">
                <a:solidFill>
                  <a:schemeClr val="bg1"/>
                </a:solidFill>
                <a:latin typeface="Ubuntu Bold" panose="020B0804030602030204" pitchFamily="34" charset="0"/>
              </a:defRPr>
            </a:lvl1pPr>
          </a:lstStyle>
          <a:p>
            <a:pPr lvl="0"/>
            <a:r>
              <a:rPr kumimoji="1" lang="en-US" altLang="ja-JP" dirty="0"/>
              <a:t> </a:t>
            </a:r>
            <a:endParaRPr kumimoji="1" lang="ja-JP" altLang="en-US" dirty="0"/>
          </a:p>
        </p:txBody>
      </p:sp>
      <p:sp>
        <p:nvSpPr>
          <p:cNvPr id="6" name="テキスト プレースホルダー 5"/>
          <p:cNvSpPr>
            <a:spLocks noGrp="1"/>
          </p:cNvSpPr>
          <p:nvPr>
            <p:ph type="body" sz="quarter" idx="24" hasCustomPrompt="1"/>
          </p:nvPr>
        </p:nvSpPr>
        <p:spPr>
          <a:xfrm>
            <a:off x="3011286" y="1878795"/>
            <a:ext cx="3758481" cy="5440643"/>
          </a:xfrm>
          <a:blipFill>
            <a:blip r:embed="rId2"/>
            <a:srcRect/>
            <a:stretch>
              <a:fillRect t="-2" b="-41147"/>
            </a:stretch>
          </a:blipFill>
        </p:spPr>
        <p:txBody>
          <a:bodyPr/>
          <a:lstStyle/>
          <a:p>
            <a:pPr lvl="0"/>
            <a:r>
              <a:rPr kumimoji="1" lang="en-US" altLang="ja-JP" dirty="0"/>
              <a:t> </a:t>
            </a:r>
            <a:endParaRPr kumimoji="1" lang="ja-JP" altLang="en-US" dirty="0"/>
          </a:p>
        </p:txBody>
      </p:sp>
      <p:sp>
        <p:nvSpPr>
          <p:cNvPr id="9" name="図プレースホルダー 8"/>
          <p:cNvSpPr>
            <a:spLocks noGrp="1"/>
          </p:cNvSpPr>
          <p:nvPr>
            <p:ph type="pic" sz="quarter" idx="25" hasCustomPrompt="1"/>
          </p:nvPr>
        </p:nvSpPr>
        <p:spPr>
          <a:xfrm>
            <a:off x="3289579" y="2858733"/>
            <a:ext cx="3201895" cy="4460931"/>
          </a:xfrm>
        </p:spPr>
        <p:txBody>
          <a:bodyPr>
            <a:normAutofit/>
          </a:bodyPr>
          <a:lstStyle>
            <a:lvl1pPr>
              <a:defRPr sz="1800"/>
            </a:lvl1pPr>
          </a:lstStyle>
          <a:p>
            <a:r>
              <a:rPr kumimoji="1" lang="en-US" altLang="ja-JP" dirty="0"/>
              <a:t>Insert an image</a:t>
            </a:r>
            <a:endParaRPr kumimoji="1" lang="ja-JP" altLang="en-US" dirty="0"/>
          </a:p>
        </p:txBody>
      </p:sp>
      <p:sp>
        <p:nvSpPr>
          <p:cNvPr id="27" name="テキスト プレースホルダー 12"/>
          <p:cNvSpPr>
            <a:spLocks noGrp="1"/>
          </p:cNvSpPr>
          <p:nvPr>
            <p:ph type="body" sz="quarter" idx="17" hasCustomPrompt="1"/>
          </p:nvPr>
        </p:nvSpPr>
        <p:spPr>
          <a:xfrm>
            <a:off x="6934200" y="6390747"/>
            <a:ext cx="8363858" cy="882483"/>
          </a:xfrm>
        </p:spPr>
        <p:txBody>
          <a:bodyPr anchor="ctr">
            <a:noAutofit/>
          </a:bodyPr>
          <a:lstStyle>
            <a:lvl1pPr algn="l">
              <a:lnSpc>
                <a:spcPct val="100000"/>
              </a:lnSpc>
              <a:spcBef>
                <a:spcPts val="0"/>
              </a:spcBef>
              <a:defRPr sz="3600" baseline="0">
                <a:solidFill>
                  <a:schemeClr val="bg1"/>
                </a:solidFill>
                <a:latin typeface="+mj-lt"/>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1896517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down)">
                                      <p:cBhvr>
                                        <p:cTn id="14" dur="500"/>
                                        <p:tgtEl>
                                          <p:spTgt spid="9"/>
                                        </p:tgtEl>
                                      </p:cBhvr>
                                    </p:animEffect>
                                  </p:childTnLst>
                                </p:cTn>
                              </p:par>
                            </p:childTnLst>
                          </p:cTn>
                        </p:par>
                        <p:par>
                          <p:cTn id="15" fill="hold">
                            <p:stCondLst>
                              <p:cond delay="1000"/>
                            </p:stCondLst>
                            <p:childTnLst>
                              <p:par>
                                <p:cTn id="16" presetID="16" presetClass="entr" presetSubtype="37"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barn(outVertical)">
                                      <p:cBhvr>
                                        <p:cTn id="18" dur="500"/>
                                        <p:tgtEl>
                                          <p:spTgt spid="28"/>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27">
                                            <p:txEl>
                                              <p:pRg st="0" end="0"/>
                                            </p:txEl>
                                          </p:spTgt>
                                        </p:tgtEl>
                                        <p:attrNameLst>
                                          <p:attrName>style.visibility</p:attrName>
                                        </p:attrNameLst>
                                      </p:cBhvr>
                                      <p:to>
                                        <p:strVal val="visible"/>
                                      </p:to>
                                    </p:set>
                                    <p:animEffect transition="in" filter="wipe(left)">
                                      <p:cBhvr>
                                        <p:cTn id="22" dur="500"/>
                                        <p:tgtEl>
                                          <p:spTgt spid="27">
                                            <p:txEl>
                                              <p:pRg st="0" end="0"/>
                                            </p:txEl>
                                          </p:spTgt>
                                        </p:tgtEl>
                                      </p:cBhvr>
                                    </p:animEffect>
                                  </p:childTnLst>
                                </p:cTn>
                              </p:par>
                            </p:childTnLst>
                          </p:cTn>
                        </p:par>
                        <p:par>
                          <p:cTn id="23" fill="hold">
                            <p:stCondLst>
                              <p:cond delay="2000"/>
                            </p:stCondLst>
                            <p:childTnLst>
                              <p:par>
                                <p:cTn id="24" presetID="22" presetClass="entr" presetSubtype="8" fill="hold" grpId="0" nodeType="afterEffect">
                                  <p:stCondLst>
                                    <p:cond delay="250"/>
                                  </p:stCondLst>
                                  <p:childTnLst>
                                    <p:set>
                                      <p:cBhvr>
                                        <p:cTn id="25" dur="1" fill="hold">
                                          <p:stCondLst>
                                            <p:cond delay="0"/>
                                          </p:stCondLst>
                                        </p:cTn>
                                        <p:tgtEl>
                                          <p:spTgt spid="23"/>
                                        </p:tgtEl>
                                        <p:attrNameLst>
                                          <p:attrName>style.visibility</p:attrName>
                                        </p:attrNameLst>
                                      </p:cBhvr>
                                      <p:to>
                                        <p:strVal val="visible"/>
                                      </p:to>
                                    </p:set>
                                    <p:animEffect transition="in" filter="wipe(left)">
                                      <p:cBhvr>
                                        <p:cTn id="2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3" grpId="0">
        <p:tmplLst>
          <p:tmpl>
            <p:tnLst>
              <p:par>
                <p:cTn presetID="22" presetClass="entr" presetSubtype="8" fill="hold" nodeType="afterEffect">
                  <p:stCondLst>
                    <p:cond delay="25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8" grpId="0" animBg="1">
        <p:tmplLst>
          <p:tmpl>
            <p:tnLst>
              <p:par>
                <p:cTn presetID="16" presetClass="entr" presetSubtype="37"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barn(outVertical)">
                      <p:cBhvr>
                        <p:cTn dur="500"/>
                        <p:tgtEl>
                          <p:spTgt spid="28"/>
                        </p:tgtEl>
                      </p:cBhvr>
                    </p:animEffect>
                  </p:childTnLst>
                </p:cTn>
              </p:par>
            </p:tnLst>
          </p:tmpl>
        </p:tmplLst>
      </p:bldP>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9" grpId="0"/>
      <p:bldP spid="27" grpId="0" build="p">
        <p:tmplLst>
          <p:tmpl lvl="1">
            <p:tnLst>
              <p:par>
                <p:cTn presetID="2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5 Images, Captions and Text">
    <p:spTree>
      <p:nvGrpSpPr>
        <p:cNvPr id="1" name=""/>
        <p:cNvGrpSpPr/>
        <p:nvPr/>
      </p:nvGrpSpPr>
      <p:grpSpPr>
        <a:xfrm>
          <a:off x="0" y="0"/>
          <a:ext cx="0" cy="0"/>
          <a:chOff x="0" y="0"/>
          <a:chExt cx="0" cy="0"/>
        </a:xfrm>
      </p:grpSpPr>
      <p:sp>
        <p:nvSpPr>
          <p:cNvPr id="12" name="図プレースホルダー 11"/>
          <p:cNvSpPr>
            <a:spLocks noGrp="1"/>
          </p:cNvSpPr>
          <p:nvPr>
            <p:ph type="pic" sz="quarter" idx="18" hasCustomPrompt="1"/>
          </p:nvPr>
        </p:nvSpPr>
        <p:spPr>
          <a:xfrm>
            <a:off x="677134" y="2244696"/>
            <a:ext cx="3178175" cy="5095875"/>
          </a:xfrm>
          <a:solidFill>
            <a:schemeClr val="bg1"/>
          </a:solidFill>
        </p:spPr>
        <p:txBody>
          <a:bodyPr/>
          <a:lstStyle>
            <a:lvl1pPr>
              <a:defRPr/>
            </a:lvl1pPr>
          </a:lstStyle>
          <a:p>
            <a:r>
              <a:rPr kumimoji="1" lang="en-US" altLang="ja-JP" dirty="0"/>
              <a:t>Insert an image</a:t>
            </a:r>
            <a:endParaRPr kumimoji="1" lang="ja-JP" altLang="en-US" dirty="0"/>
          </a:p>
        </p:txBody>
      </p:sp>
      <p:sp>
        <p:nvSpPr>
          <p:cNvPr id="34" name="図プレースホルダー 11"/>
          <p:cNvSpPr>
            <a:spLocks noGrp="1"/>
          </p:cNvSpPr>
          <p:nvPr>
            <p:ph type="pic" sz="quarter" idx="24" hasCustomPrompt="1"/>
          </p:nvPr>
        </p:nvSpPr>
        <p:spPr>
          <a:xfrm>
            <a:off x="7559425" y="2244696"/>
            <a:ext cx="3178175" cy="5095875"/>
          </a:xfrm>
        </p:spPr>
        <p:txBody>
          <a:bodyPr/>
          <a:lstStyle>
            <a:lvl1pPr>
              <a:defRPr/>
            </a:lvl1pPr>
          </a:lstStyle>
          <a:p>
            <a:r>
              <a:rPr kumimoji="1" lang="en-US" altLang="ja-JP" dirty="0"/>
              <a:t>Insert an image</a:t>
            </a:r>
            <a:endParaRPr kumimoji="1" lang="ja-JP" altLang="en-US" dirty="0"/>
          </a:p>
        </p:txBody>
      </p:sp>
      <p:sp>
        <p:nvSpPr>
          <p:cNvPr id="37" name="図プレースホルダー 11"/>
          <p:cNvSpPr>
            <a:spLocks noGrp="1"/>
          </p:cNvSpPr>
          <p:nvPr>
            <p:ph type="pic" sz="quarter" idx="27" hasCustomPrompt="1"/>
          </p:nvPr>
        </p:nvSpPr>
        <p:spPr>
          <a:xfrm>
            <a:off x="11000457" y="2244696"/>
            <a:ext cx="3178175" cy="5095875"/>
          </a:xfrm>
        </p:spPr>
        <p:txBody>
          <a:bodyPr/>
          <a:lstStyle>
            <a:lvl1pPr>
              <a:defRPr/>
            </a:lvl1pPr>
          </a:lstStyle>
          <a:p>
            <a:r>
              <a:rPr kumimoji="1" lang="en-US" altLang="ja-JP" dirty="0"/>
              <a:t>Insert an image</a:t>
            </a:r>
            <a:endParaRPr kumimoji="1" lang="ja-JP" altLang="en-US" dirty="0"/>
          </a:p>
        </p:txBody>
      </p:sp>
      <p:sp>
        <p:nvSpPr>
          <p:cNvPr id="40" name="図プレースホルダー 11"/>
          <p:cNvSpPr>
            <a:spLocks noGrp="1"/>
          </p:cNvSpPr>
          <p:nvPr>
            <p:ph type="pic" sz="quarter" idx="30" hasCustomPrompt="1"/>
          </p:nvPr>
        </p:nvSpPr>
        <p:spPr>
          <a:xfrm>
            <a:off x="14441489" y="2244696"/>
            <a:ext cx="3178175" cy="5095875"/>
          </a:xfrm>
        </p:spPr>
        <p:txBody>
          <a:bodyPr/>
          <a:lstStyle>
            <a:lvl1pPr>
              <a:defRPr/>
            </a:lvl1pPr>
          </a:lstStyle>
          <a:p>
            <a:r>
              <a:rPr kumimoji="1" lang="en-US" altLang="ja-JP" dirty="0"/>
              <a:t>Insert an image</a:t>
            </a:r>
            <a:endParaRPr kumimoji="1" lang="ja-JP" altLang="en-US" dirty="0"/>
          </a:p>
        </p:txBody>
      </p:sp>
      <p:sp>
        <p:nvSpPr>
          <p:cNvPr id="31" name="図プレースホルダー 11"/>
          <p:cNvSpPr>
            <a:spLocks noGrp="1"/>
          </p:cNvSpPr>
          <p:nvPr>
            <p:ph type="pic" sz="quarter" idx="21" hasCustomPrompt="1"/>
          </p:nvPr>
        </p:nvSpPr>
        <p:spPr>
          <a:xfrm>
            <a:off x="4118393" y="2244696"/>
            <a:ext cx="3178175" cy="5095875"/>
          </a:xfrm>
        </p:spPr>
        <p:txBody>
          <a:bodyPr/>
          <a:lstStyle>
            <a:lvl1pPr>
              <a:defRPr/>
            </a:lvl1pPr>
          </a:lstStyle>
          <a:p>
            <a:r>
              <a:rPr kumimoji="1" lang="en-US" altLang="ja-JP" dirty="0"/>
              <a:t>Insert an image</a:t>
            </a:r>
            <a:endParaRPr kumimoji="1" lang="ja-JP" altLang="en-US" dirty="0"/>
          </a:p>
        </p:txBody>
      </p:sp>
      <p:sp>
        <p:nvSpPr>
          <p:cNvPr id="30" name="テキスト プレースホルダー 12"/>
          <p:cNvSpPr>
            <a:spLocks noGrp="1"/>
          </p:cNvSpPr>
          <p:nvPr>
            <p:ph type="body" sz="quarter" idx="20" hasCustomPrompt="1"/>
          </p:nvPr>
        </p:nvSpPr>
        <p:spPr>
          <a:xfrm>
            <a:off x="4117939" y="6593539"/>
            <a:ext cx="3178629" cy="747032"/>
          </a:xfrm>
          <a:solidFill>
            <a:schemeClr val="accent2">
              <a:alpha val="70000"/>
            </a:schemeClr>
          </a:solidFill>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33" name="テキスト プレースホルダー 12"/>
          <p:cNvSpPr>
            <a:spLocks noGrp="1"/>
          </p:cNvSpPr>
          <p:nvPr>
            <p:ph type="body" sz="quarter" idx="23" hasCustomPrompt="1"/>
          </p:nvPr>
        </p:nvSpPr>
        <p:spPr>
          <a:xfrm>
            <a:off x="7558971" y="6593539"/>
            <a:ext cx="3178629" cy="747032"/>
          </a:xfrm>
          <a:solidFill>
            <a:schemeClr val="accent3">
              <a:alpha val="70000"/>
            </a:schemeClr>
          </a:solidFill>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36" name="テキスト プレースホルダー 12"/>
          <p:cNvSpPr>
            <a:spLocks noGrp="1"/>
          </p:cNvSpPr>
          <p:nvPr>
            <p:ph type="body" sz="quarter" idx="26" hasCustomPrompt="1"/>
          </p:nvPr>
        </p:nvSpPr>
        <p:spPr>
          <a:xfrm>
            <a:off x="11000003" y="6593539"/>
            <a:ext cx="3178629" cy="747032"/>
          </a:xfrm>
          <a:solidFill>
            <a:schemeClr val="accent4">
              <a:alpha val="70000"/>
            </a:schemeClr>
          </a:solidFill>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39" name="テキスト プレースホルダー 12"/>
          <p:cNvSpPr>
            <a:spLocks noGrp="1"/>
          </p:cNvSpPr>
          <p:nvPr>
            <p:ph type="body" sz="quarter" idx="29" hasCustomPrompt="1"/>
          </p:nvPr>
        </p:nvSpPr>
        <p:spPr>
          <a:xfrm>
            <a:off x="14441035" y="6593539"/>
            <a:ext cx="3178629" cy="747032"/>
          </a:xfrm>
          <a:solidFill>
            <a:schemeClr val="accent5">
              <a:alpha val="70000"/>
            </a:schemeClr>
          </a:solidFill>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8" name="テキスト プレースホルダー 12"/>
          <p:cNvSpPr>
            <a:spLocks noGrp="1"/>
          </p:cNvSpPr>
          <p:nvPr>
            <p:ph type="body" sz="quarter" idx="17" hasCustomPrompt="1"/>
          </p:nvPr>
        </p:nvSpPr>
        <p:spPr>
          <a:xfrm>
            <a:off x="676907" y="6593539"/>
            <a:ext cx="3178629" cy="747032"/>
          </a:xfrm>
          <a:solidFill>
            <a:schemeClr val="accent1">
              <a:alpha val="70000"/>
            </a:schemeClr>
          </a:solidFill>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41" name="テキスト プレースホルダー 12"/>
          <p:cNvSpPr>
            <a:spLocks noGrp="1"/>
          </p:cNvSpPr>
          <p:nvPr>
            <p:ph type="body" sz="quarter" idx="12" hasCustomPrompt="1"/>
          </p:nvPr>
        </p:nvSpPr>
        <p:spPr>
          <a:xfrm>
            <a:off x="3195988" y="7732296"/>
            <a:ext cx="11896024" cy="1522894"/>
          </a:xfrm>
        </p:spPr>
        <p:txBody>
          <a:bodyPr anchor="ctr">
            <a:normAutofit/>
          </a:bodyPr>
          <a:lstStyle>
            <a:lvl1pPr algn="ctr">
              <a:spcBef>
                <a:spcPts val="0"/>
              </a:spcBef>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839499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vertical)">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barn(outVertical)">
                                      <p:cBhvr>
                                        <p:cTn id="11" dur="500"/>
                                        <p:tgtEl>
                                          <p:spTgt spid="28"/>
                                        </p:tgtEl>
                                      </p:cBhvr>
                                    </p:animEffect>
                                  </p:childTnLst>
                                </p:cTn>
                              </p:par>
                            </p:childTnLst>
                          </p:cTn>
                        </p:par>
                        <p:par>
                          <p:cTn id="12" fill="hold">
                            <p:stCondLst>
                              <p:cond delay="1000"/>
                            </p:stCondLst>
                            <p:childTnLst>
                              <p:par>
                                <p:cTn id="13" presetID="14" presetClass="entr" presetSubtype="5"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randombar(vertical)">
                                      <p:cBhvr>
                                        <p:cTn id="15" dur="500"/>
                                        <p:tgtEl>
                                          <p:spTgt spid="31"/>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barn(outVertical)">
                                      <p:cBhvr>
                                        <p:cTn id="19" dur="500"/>
                                        <p:tgtEl>
                                          <p:spTgt spid="30"/>
                                        </p:tgtEl>
                                      </p:cBhvr>
                                    </p:animEffect>
                                  </p:childTnLst>
                                </p:cTn>
                              </p:par>
                            </p:childTnLst>
                          </p:cTn>
                        </p:par>
                        <p:par>
                          <p:cTn id="20" fill="hold">
                            <p:stCondLst>
                              <p:cond delay="2000"/>
                            </p:stCondLst>
                            <p:childTnLst>
                              <p:par>
                                <p:cTn id="21" presetID="14" presetClass="entr" presetSubtype="5" fill="hold" grpId="0" nodeType="after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randombar(vertical)">
                                      <p:cBhvr>
                                        <p:cTn id="23" dur="500"/>
                                        <p:tgtEl>
                                          <p:spTgt spid="34"/>
                                        </p:tgtEl>
                                      </p:cBhvr>
                                    </p:animEffect>
                                  </p:childTnLst>
                                </p:cTn>
                              </p:par>
                            </p:childTnLst>
                          </p:cTn>
                        </p:par>
                        <p:par>
                          <p:cTn id="24" fill="hold">
                            <p:stCondLst>
                              <p:cond delay="2500"/>
                            </p:stCondLst>
                            <p:childTnLst>
                              <p:par>
                                <p:cTn id="25" presetID="16" presetClass="entr" presetSubtype="37"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barn(outVertical)">
                                      <p:cBhvr>
                                        <p:cTn id="27" dur="500"/>
                                        <p:tgtEl>
                                          <p:spTgt spid="33"/>
                                        </p:tgtEl>
                                      </p:cBhvr>
                                    </p:animEffect>
                                  </p:childTnLst>
                                </p:cTn>
                              </p:par>
                            </p:childTnLst>
                          </p:cTn>
                        </p:par>
                        <p:par>
                          <p:cTn id="28" fill="hold">
                            <p:stCondLst>
                              <p:cond delay="3000"/>
                            </p:stCondLst>
                            <p:childTnLst>
                              <p:par>
                                <p:cTn id="29" presetID="14" presetClass="entr" presetSubtype="5"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randombar(vertical)">
                                      <p:cBhvr>
                                        <p:cTn id="31" dur="500"/>
                                        <p:tgtEl>
                                          <p:spTgt spid="37"/>
                                        </p:tgtEl>
                                      </p:cBhvr>
                                    </p:animEffect>
                                  </p:childTnLst>
                                </p:cTn>
                              </p:par>
                            </p:childTnLst>
                          </p:cTn>
                        </p:par>
                        <p:par>
                          <p:cTn id="32" fill="hold">
                            <p:stCondLst>
                              <p:cond delay="3500"/>
                            </p:stCondLst>
                            <p:childTnLst>
                              <p:par>
                                <p:cTn id="33" presetID="16" presetClass="entr" presetSubtype="37" fill="hold" grpId="0" nodeType="after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barn(outVertical)">
                                      <p:cBhvr>
                                        <p:cTn id="35" dur="500"/>
                                        <p:tgtEl>
                                          <p:spTgt spid="36"/>
                                        </p:tgtEl>
                                      </p:cBhvr>
                                    </p:animEffect>
                                  </p:childTnLst>
                                </p:cTn>
                              </p:par>
                            </p:childTnLst>
                          </p:cTn>
                        </p:par>
                        <p:par>
                          <p:cTn id="36" fill="hold">
                            <p:stCondLst>
                              <p:cond delay="4000"/>
                            </p:stCondLst>
                            <p:childTnLst>
                              <p:par>
                                <p:cTn id="37" presetID="14" presetClass="entr" presetSubtype="5"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randombar(vertical)">
                                      <p:cBhvr>
                                        <p:cTn id="39" dur="500"/>
                                        <p:tgtEl>
                                          <p:spTgt spid="40"/>
                                        </p:tgtEl>
                                      </p:cBhvr>
                                    </p:animEffect>
                                  </p:childTnLst>
                                </p:cTn>
                              </p:par>
                            </p:childTnLst>
                          </p:cTn>
                        </p:par>
                        <p:par>
                          <p:cTn id="40" fill="hold">
                            <p:stCondLst>
                              <p:cond delay="4500"/>
                            </p:stCondLst>
                            <p:childTnLst>
                              <p:par>
                                <p:cTn id="41" presetID="16" presetClass="entr" presetSubtype="37"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barn(outVertical)">
                                      <p:cBhvr>
                                        <p:cTn id="43" dur="500"/>
                                        <p:tgtEl>
                                          <p:spTgt spid="39"/>
                                        </p:tgtEl>
                                      </p:cBhvr>
                                    </p:animEffect>
                                  </p:childTnLst>
                                </p:cTn>
                              </p:par>
                            </p:childTnLst>
                          </p:cTn>
                        </p:par>
                        <p:par>
                          <p:cTn id="44" fill="hold">
                            <p:stCondLst>
                              <p:cond delay="5000"/>
                            </p:stCondLst>
                            <p:childTnLst>
                              <p:par>
                                <p:cTn id="45" presetID="22" presetClass="entr" presetSubtype="8" fill="hold" grpId="0" nodeType="afterEffect">
                                  <p:stCondLst>
                                    <p:cond delay="25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4" grpId="0"/>
      <p:bldP spid="37" grpId="0"/>
      <p:bldP spid="40" grpId="0"/>
      <p:bldP spid="31" grpId="0"/>
      <p:bldP spid="30" grpId="0" animBg="1">
        <p:tmplLst>
          <p:tmpl>
            <p:tnLst>
              <p:par>
                <p:cTn presetID="16" presetClass="entr" presetSubtype="37"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barn(outVertical)">
                      <p:cBhvr>
                        <p:cTn dur="500"/>
                        <p:tgtEl>
                          <p:spTgt spid="30"/>
                        </p:tgtEl>
                      </p:cBhvr>
                    </p:animEffect>
                  </p:childTnLst>
                </p:cTn>
              </p:par>
            </p:tnLst>
          </p:tmpl>
        </p:tmplLst>
      </p:bldP>
      <p:bldP spid="33" grpId="0" animBg="1">
        <p:tmplLst>
          <p:tmpl>
            <p:tnLst>
              <p:par>
                <p:cTn presetID="16" presetClass="entr" presetSubtype="37"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barn(outVertical)">
                      <p:cBhvr>
                        <p:cTn dur="500"/>
                        <p:tgtEl>
                          <p:spTgt spid="33"/>
                        </p:tgtEl>
                      </p:cBhvr>
                    </p:animEffect>
                  </p:childTnLst>
                </p:cTn>
              </p:par>
            </p:tnLst>
          </p:tmpl>
        </p:tmplLst>
      </p:bldP>
      <p:bldP spid="36" grpId="0" animBg="1">
        <p:tmplLst>
          <p:tmpl>
            <p:tnLst>
              <p:par>
                <p:cTn presetID="16" presetClass="entr" presetSubtype="37"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barn(outVertical)">
                      <p:cBhvr>
                        <p:cTn dur="500"/>
                        <p:tgtEl>
                          <p:spTgt spid="36"/>
                        </p:tgtEl>
                      </p:cBhvr>
                    </p:animEffect>
                  </p:childTnLst>
                </p:cTn>
              </p:par>
            </p:tnLst>
          </p:tmpl>
        </p:tmplLst>
      </p:bldP>
      <p:bldP spid="39" grpId="0" animBg="1">
        <p:tmplLst>
          <p:tmpl>
            <p:tnLst>
              <p:par>
                <p:cTn presetID="16" presetClass="entr" presetSubtype="37"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barn(outVertical)">
                      <p:cBhvr>
                        <p:cTn dur="500"/>
                        <p:tgtEl>
                          <p:spTgt spid="39"/>
                        </p:tgtEl>
                      </p:cBhvr>
                    </p:animEffect>
                  </p:childTnLst>
                </p:cTn>
              </p:par>
            </p:tnLst>
          </p:tmpl>
        </p:tmplLst>
      </p:bldP>
      <p:bldP spid="28" grpId="0" animBg="1">
        <p:tmplLst>
          <p:tmpl>
            <p:tnLst>
              <p:par>
                <p:cTn presetID="16" presetClass="entr" presetSubtype="37"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barn(outVertical)">
                      <p:cBhvr>
                        <p:cTn dur="500"/>
                        <p:tgtEl>
                          <p:spTgt spid="28"/>
                        </p:tgtEl>
                      </p:cBhvr>
                    </p:animEffect>
                  </p:childTnLst>
                </p:cTn>
              </p:par>
            </p:tnLst>
          </p:tmpl>
        </p:tmplLst>
      </p:bldP>
      <p:bldP spid="41" grpId="0">
        <p:tmplLst>
          <p:tmpl>
            <p:tnLst>
              <p:par>
                <p:cTn presetID="22" presetClass="entr" presetSubtype="8"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4 Square Images &amp; Descriptions">
    <p:spTree>
      <p:nvGrpSpPr>
        <p:cNvPr id="1" name=""/>
        <p:cNvGrpSpPr/>
        <p:nvPr/>
      </p:nvGrpSpPr>
      <p:grpSpPr>
        <a:xfrm>
          <a:off x="0" y="0"/>
          <a:ext cx="0" cy="0"/>
          <a:chOff x="0" y="0"/>
          <a:chExt cx="0" cy="0"/>
        </a:xfrm>
      </p:grpSpPr>
      <p:sp>
        <p:nvSpPr>
          <p:cNvPr id="51" name="フリーフォーム 50"/>
          <p:cNvSpPr/>
          <p:nvPr userDrawn="1"/>
        </p:nvSpPr>
        <p:spPr>
          <a:xfrm>
            <a:off x="12579336" y="2185597"/>
            <a:ext cx="5364000" cy="3420000"/>
          </a:xfrm>
          <a:custGeom>
            <a:avLst/>
            <a:gdLst>
              <a:gd name="connsiteX0" fmla="*/ 4068000 w 5364000"/>
              <a:gd name="connsiteY0" fmla="*/ 648000 h 3420000"/>
              <a:gd name="connsiteX1" fmla="*/ 4716000 w 5364000"/>
              <a:gd name="connsiteY1" fmla="*/ 648000 h 3420000"/>
              <a:gd name="connsiteX2" fmla="*/ 4716000 w 5364000"/>
              <a:gd name="connsiteY2" fmla="*/ 1296000 h 3420000"/>
              <a:gd name="connsiteX3" fmla="*/ 4068000 w 5364000"/>
              <a:gd name="connsiteY3" fmla="*/ 1296000 h 3420000"/>
              <a:gd name="connsiteX4" fmla="*/ 4716000 w 5364000"/>
              <a:gd name="connsiteY4" fmla="*/ 0 h 3420000"/>
              <a:gd name="connsiteX5" fmla="*/ 5364000 w 5364000"/>
              <a:gd name="connsiteY5" fmla="*/ 0 h 3420000"/>
              <a:gd name="connsiteX6" fmla="*/ 5364000 w 5364000"/>
              <a:gd name="connsiteY6" fmla="*/ 648000 h 3420000"/>
              <a:gd name="connsiteX7" fmla="*/ 4716000 w 5364000"/>
              <a:gd name="connsiteY7" fmla="*/ 648000 h 3420000"/>
              <a:gd name="connsiteX8" fmla="*/ 0 w 5364000"/>
              <a:gd name="connsiteY8" fmla="*/ 0 h 3420000"/>
              <a:gd name="connsiteX9" fmla="*/ 3420000 w 5364000"/>
              <a:gd name="connsiteY9" fmla="*/ 0 h 3420000"/>
              <a:gd name="connsiteX10" fmla="*/ 4068000 w 5364000"/>
              <a:gd name="connsiteY10" fmla="*/ 0 h 3420000"/>
              <a:gd name="connsiteX11" fmla="*/ 4068000 w 5364000"/>
              <a:gd name="connsiteY11" fmla="*/ 648000 h 3420000"/>
              <a:gd name="connsiteX12" fmla="*/ 3420000 w 5364000"/>
              <a:gd name="connsiteY12" fmla="*/ 648000 h 3420000"/>
              <a:gd name="connsiteX13" fmla="*/ 3420000 w 5364000"/>
              <a:gd name="connsiteY13" fmla="*/ 1296000 h 3420000"/>
              <a:gd name="connsiteX14" fmla="*/ 4068000 w 5364000"/>
              <a:gd name="connsiteY14" fmla="*/ 1296000 h 3420000"/>
              <a:gd name="connsiteX15" fmla="*/ 4068000 w 5364000"/>
              <a:gd name="connsiteY15" fmla="*/ 1944000 h 3420000"/>
              <a:gd name="connsiteX16" fmla="*/ 3420000 w 5364000"/>
              <a:gd name="connsiteY16" fmla="*/ 1944000 h 3420000"/>
              <a:gd name="connsiteX17" fmla="*/ 3420000 w 5364000"/>
              <a:gd name="connsiteY17" fmla="*/ 3420000 h 3420000"/>
              <a:gd name="connsiteX18" fmla="*/ 0 w 5364000"/>
              <a:gd name="connsiteY1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64000" h="3420000">
                <a:moveTo>
                  <a:pt x="4068000" y="648000"/>
                </a:moveTo>
                <a:lnTo>
                  <a:pt x="4716000" y="648000"/>
                </a:lnTo>
                <a:lnTo>
                  <a:pt x="4716000" y="1296000"/>
                </a:lnTo>
                <a:lnTo>
                  <a:pt x="4068000" y="1296000"/>
                </a:lnTo>
                <a:close/>
                <a:moveTo>
                  <a:pt x="4716000" y="0"/>
                </a:moveTo>
                <a:lnTo>
                  <a:pt x="5364000" y="0"/>
                </a:lnTo>
                <a:lnTo>
                  <a:pt x="5364000" y="648000"/>
                </a:lnTo>
                <a:lnTo>
                  <a:pt x="4716000" y="648000"/>
                </a:lnTo>
                <a:close/>
                <a:moveTo>
                  <a:pt x="0" y="0"/>
                </a:moveTo>
                <a:lnTo>
                  <a:pt x="3420000" y="0"/>
                </a:lnTo>
                <a:lnTo>
                  <a:pt x="4068000" y="0"/>
                </a:lnTo>
                <a:lnTo>
                  <a:pt x="4068000" y="648000"/>
                </a:lnTo>
                <a:lnTo>
                  <a:pt x="3420000" y="648000"/>
                </a:lnTo>
                <a:lnTo>
                  <a:pt x="3420000" y="1296000"/>
                </a:lnTo>
                <a:lnTo>
                  <a:pt x="4068000" y="1296000"/>
                </a:lnTo>
                <a:lnTo>
                  <a:pt x="4068000" y="1944000"/>
                </a:lnTo>
                <a:lnTo>
                  <a:pt x="3420000" y="1944000"/>
                </a:lnTo>
                <a:lnTo>
                  <a:pt x="3420000" y="3420000"/>
                </a:lnTo>
                <a:lnTo>
                  <a:pt x="0" y="342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userDrawn="1"/>
        </p:nvSpPr>
        <p:spPr>
          <a:xfrm>
            <a:off x="5739336" y="2185597"/>
            <a:ext cx="3420000" cy="34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9" name="図プレースホルダー 28"/>
          <p:cNvSpPr>
            <a:spLocks noGrp="1"/>
          </p:cNvSpPr>
          <p:nvPr>
            <p:ph type="pic" sz="quarter" idx="12" hasCustomPrompt="1"/>
          </p:nvPr>
        </p:nvSpPr>
        <p:spPr>
          <a:xfrm>
            <a:off x="2319336" y="2185597"/>
            <a:ext cx="3715275" cy="3420000"/>
          </a:xfrm>
          <a:custGeom>
            <a:avLst/>
            <a:gdLst>
              <a:gd name="connsiteX0" fmla="*/ 0 w 3715275"/>
              <a:gd name="connsiteY0" fmla="*/ 0 h 3420000"/>
              <a:gd name="connsiteX1" fmla="*/ 295275 w 3715275"/>
              <a:gd name="connsiteY1" fmla="*/ 0 h 3420000"/>
              <a:gd name="connsiteX2" fmla="*/ 3420000 w 3715275"/>
              <a:gd name="connsiteY2" fmla="*/ 0 h 3420000"/>
              <a:gd name="connsiteX3" fmla="*/ 3420000 w 3715275"/>
              <a:gd name="connsiteY3" fmla="*/ 1562363 h 3420000"/>
              <a:gd name="connsiteX4" fmla="*/ 3715275 w 3715275"/>
              <a:gd name="connsiteY4" fmla="*/ 1710000 h 3420000"/>
              <a:gd name="connsiteX5" fmla="*/ 3420000 w 3715275"/>
              <a:gd name="connsiteY5" fmla="*/ 1857638 h 3420000"/>
              <a:gd name="connsiteX6" fmla="*/ 3420000 w 3715275"/>
              <a:gd name="connsiteY6" fmla="*/ 3420000 h 3420000"/>
              <a:gd name="connsiteX7" fmla="*/ 295275 w 3715275"/>
              <a:gd name="connsiteY7" fmla="*/ 3420000 h 3420000"/>
              <a:gd name="connsiteX8" fmla="*/ 0 w 3715275"/>
              <a:gd name="connsiteY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5275" h="3420000">
                <a:moveTo>
                  <a:pt x="0" y="0"/>
                </a:moveTo>
                <a:lnTo>
                  <a:pt x="295275" y="0"/>
                </a:lnTo>
                <a:lnTo>
                  <a:pt x="3420000" y="0"/>
                </a:lnTo>
                <a:lnTo>
                  <a:pt x="3420000" y="1562363"/>
                </a:lnTo>
                <a:lnTo>
                  <a:pt x="3715275" y="1710000"/>
                </a:lnTo>
                <a:lnTo>
                  <a:pt x="3420000" y="1857638"/>
                </a:lnTo>
                <a:lnTo>
                  <a:pt x="3420000" y="3420000"/>
                </a:lnTo>
                <a:lnTo>
                  <a:pt x="295275" y="3420000"/>
                </a:lnTo>
                <a:lnTo>
                  <a:pt x="0" y="3420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56" name="フリーフォーム 55"/>
          <p:cNvSpPr/>
          <p:nvPr userDrawn="1"/>
        </p:nvSpPr>
        <p:spPr>
          <a:xfrm>
            <a:off x="375336" y="5605597"/>
            <a:ext cx="5364000" cy="3420000"/>
          </a:xfrm>
          <a:custGeom>
            <a:avLst/>
            <a:gdLst>
              <a:gd name="connsiteX0" fmla="*/ 0 w 5364000"/>
              <a:gd name="connsiteY0" fmla="*/ 2767393 h 3420000"/>
              <a:gd name="connsiteX1" fmla="*/ 648000 w 5364000"/>
              <a:gd name="connsiteY1" fmla="*/ 2767393 h 3420000"/>
              <a:gd name="connsiteX2" fmla="*/ 648000 w 5364000"/>
              <a:gd name="connsiteY2" fmla="*/ 3415393 h 3420000"/>
              <a:gd name="connsiteX3" fmla="*/ 0 w 5364000"/>
              <a:gd name="connsiteY3" fmla="*/ 3415393 h 3420000"/>
              <a:gd name="connsiteX4" fmla="*/ 648000 w 5364000"/>
              <a:gd name="connsiteY4" fmla="*/ 2124000 h 3420000"/>
              <a:gd name="connsiteX5" fmla="*/ 1296000 w 5364000"/>
              <a:gd name="connsiteY5" fmla="*/ 2124000 h 3420000"/>
              <a:gd name="connsiteX6" fmla="*/ 1296000 w 5364000"/>
              <a:gd name="connsiteY6" fmla="*/ 2772000 h 3420000"/>
              <a:gd name="connsiteX7" fmla="*/ 648000 w 5364000"/>
              <a:gd name="connsiteY7" fmla="*/ 2772000 h 3420000"/>
              <a:gd name="connsiteX8" fmla="*/ 1944000 w 5364000"/>
              <a:gd name="connsiteY8" fmla="*/ 0 h 3420000"/>
              <a:gd name="connsiteX9" fmla="*/ 5364000 w 5364000"/>
              <a:gd name="connsiteY9" fmla="*/ 0 h 3420000"/>
              <a:gd name="connsiteX10" fmla="*/ 5364000 w 5364000"/>
              <a:gd name="connsiteY10" fmla="*/ 3420000 h 3420000"/>
              <a:gd name="connsiteX11" fmla="*/ 1944000 w 5364000"/>
              <a:gd name="connsiteY11" fmla="*/ 3420000 h 3420000"/>
              <a:gd name="connsiteX12" fmla="*/ 1296000 w 5364000"/>
              <a:gd name="connsiteY12" fmla="*/ 3420000 h 3420000"/>
              <a:gd name="connsiteX13" fmla="*/ 1296000 w 5364000"/>
              <a:gd name="connsiteY13" fmla="*/ 2772000 h 3420000"/>
              <a:gd name="connsiteX14" fmla="*/ 1944000 w 5364000"/>
              <a:gd name="connsiteY14" fmla="*/ 2772000 h 3420000"/>
              <a:gd name="connsiteX15" fmla="*/ 1944000 w 5364000"/>
              <a:gd name="connsiteY15" fmla="*/ 2124000 h 3420000"/>
              <a:gd name="connsiteX16" fmla="*/ 1296000 w 5364000"/>
              <a:gd name="connsiteY16" fmla="*/ 2124000 h 3420000"/>
              <a:gd name="connsiteX17" fmla="*/ 1296000 w 5364000"/>
              <a:gd name="connsiteY17" fmla="*/ 1476000 h 3420000"/>
              <a:gd name="connsiteX18" fmla="*/ 1944000 w 5364000"/>
              <a:gd name="connsiteY18" fmla="*/ 1476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64000" h="3420000">
                <a:moveTo>
                  <a:pt x="0" y="2767393"/>
                </a:moveTo>
                <a:lnTo>
                  <a:pt x="648000" y="2767393"/>
                </a:lnTo>
                <a:lnTo>
                  <a:pt x="648000" y="3415393"/>
                </a:lnTo>
                <a:lnTo>
                  <a:pt x="0" y="3415393"/>
                </a:lnTo>
                <a:close/>
                <a:moveTo>
                  <a:pt x="648000" y="2124000"/>
                </a:moveTo>
                <a:lnTo>
                  <a:pt x="1296000" y="2124000"/>
                </a:lnTo>
                <a:lnTo>
                  <a:pt x="1296000" y="2772000"/>
                </a:lnTo>
                <a:lnTo>
                  <a:pt x="648000" y="2772000"/>
                </a:lnTo>
                <a:close/>
                <a:moveTo>
                  <a:pt x="1944000" y="0"/>
                </a:moveTo>
                <a:lnTo>
                  <a:pt x="5364000" y="0"/>
                </a:lnTo>
                <a:lnTo>
                  <a:pt x="5364000" y="3420000"/>
                </a:lnTo>
                <a:lnTo>
                  <a:pt x="1944000" y="3420000"/>
                </a:lnTo>
                <a:lnTo>
                  <a:pt x="1296000" y="3420000"/>
                </a:lnTo>
                <a:lnTo>
                  <a:pt x="1296000" y="2772000"/>
                </a:lnTo>
                <a:lnTo>
                  <a:pt x="1944000" y="2772000"/>
                </a:lnTo>
                <a:lnTo>
                  <a:pt x="1944000" y="2124000"/>
                </a:lnTo>
                <a:lnTo>
                  <a:pt x="1296000" y="2124000"/>
                </a:lnTo>
                <a:lnTo>
                  <a:pt x="1296000" y="1476000"/>
                </a:lnTo>
                <a:lnTo>
                  <a:pt x="1944000" y="14760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図プレースホルダー 24"/>
          <p:cNvSpPr>
            <a:spLocks noGrp="1"/>
          </p:cNvSpPr>
          <p:nvPr>
            <p:ph type="pic" sz="quarter" idx="13" hasCustomPrompt="1"/>
          </p:nvPr>
        </p:nvSpPr>
        <p:spPr>
          <a:xfrm>
            <a:off x="5429773" y="5605597"/>
            <a:ext cx="3729563" cy="3420000"/>
          </a:xfrm>
          <a:custGeom>
            <a:avLst/>
            <a:gdLst>
              <a:gd name="connsiteX0" fmla="*/ 309563 w 3729563"/>
              <a:gd name="connsiteY0" fmla="*/ 0 h 3420000"/>
              <a:gd name="connsiteX1" fmla="*/ 3420000 w 3729563"/>
              <a:gd name="connsiteY1" fmla="*/ 0 h 3420000"/>
              <a:gd name="connsiteX2" fmla="*/ 3729563 w 3729563"/>
              <a:gd name="connsiteY2" fmla="*/ 0 h 3420000"/>
              <a:gd name="connsiteX3" fmla="*/ 3729563 w 3729563"/>
              <a:gd name="connsiteY3" fmla="*/ 3420000 h 3420000"/>
              <a:gd name="connsiteX4" fmla="*/ 3420000 w 3729563"/>
              <a:gd name="connsiteY4" fmla="*/ 3420000 h 3420000"/>
              <a:gd name="connsiteX5" fmla="*/ 309563 w 3729563"/>
              <a:gd name="connsiteY5" fmla="*/ 3420000 h 3420000"/>
              <a:gd name="connsiteX6" fmla="*/ 309563 w 3729563"/>
              <a:gd name="connsiteY6" fmla="*/ 1864782 h 3420000"/>
              <a:gd name="connsiteX7" fmla="*/ 0 w 3729563"/>
              <a:gd name="connsiteY7" fmla="*/ 1710000 h 3420000"/>
              <a:gd name="connsiteX8" fmla="*/ 309563 w 3729563"/>
              <a:gd name="connsiteY8" fmla="*/ 1555219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9563" h="3420000">
                <a:moveTo>
                  <a:pt x="309563" y="0"/>
                </a:moveTo>
                <a:lnTo>
                  <a:pt x="3420000" y="0"/>
                </a:lnTo>
                <a:lnTo>
                  <a:pt x="3729563" y="0"/>
                </a:lnTo>
                <a:lnTo>
                  <a:pt x="3729563" y="3420000"/>
                </a:lnTo>
                <a:lnTo>
                  <a:pt x="3420000" y="3420000"/>
                </a:lnTo>
                <a:lnTo>
                  <a:pt x="309563" y="3420000"/>
                </a:lnTo>
                <a:lnTo>
                  <a:pt x="309563" y="1864782"/>
                </a:lnTo>
                <a:lnTo>
                  <a:pt x="0" y="1710000"/>
                </a:lnTo>
                <a:lnTo>
                  <a:pt x="309563" y="1555219"/>
                </a:lnTo>
                <a:close/>
              </a:path>
            </a:pathLst>
          </a:custGeom>
          <a:solidFill>
            <a:schemeClr val="accent5">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35" name="図プレースホルダー 34"/>
          <p:cNvSpPr>
            <a:spLocks noGrp="1"/>
          </p:cNvSpPr>
          <p:nvPr>
            <p:ph type="pic" sz="quarter" idx="14" hasCustomPrompt="1"/>
          </p:nvPr>
        </p:nvSpPr>
        <p:spPr>
          <a:xfrm>
            <a:off x="9159336" y="2185597"/>
            <a:ext cx="3715275" cy="3420000"/>
          </a:xfrm>
          <a:custGeom>
            <a:avLst/>
            <a:gdLst>
              <a:gd name="connsiteX0" fmla="*/ 0 w 3715275"/>
              <a:gd name="connsiteY0" fmla="*/ 0 h 3420000"/>
              <a:gd name="connsiteX1" fmla="*/ 295275 w 3715275"/>
              <a:gd name="connsiteY1" fmla="*/ 0 h 3420000"/>
              <a:gd name="connsiteX2" fmla="*/ 3420000 w 3715275"/>
              <a:gd name="connsiteY2" fmla="*/ 0 h 3420000"/>
              <a:gd name="connsiteX3" fmla="*/ 3420000 w 3715275"/>
              <a:gd name="connsiteY3" fmla="*/ 1562363 h 3420000"/>
              <a:gd name="connsiteX4" fmla="*/ 3715275 w 3715275"/>
              <a:gd name="connsiteY4" fmla="*/ 1710000 h 3420000"/>
              <a:gd name="connsiteX5" fmla="*/ 3420000 w 3715275"/>
              <a:gd name="connsiteY5" fmla="*/ 1857638 h 3420000"/>
              <a:gd name="connsiteX6" fmla="*/ 3420000 w 3715275"/>
              <a:gd name="connsiteY6" fmla="*/ 3420000 h 3420000"/>
              <a:gd name="connsiteX7" fmla="*/ 295275 w 3715275"/>
              <a:gd name="connsiteY7" fmla="*/ 3420000 h 3420000"/>
              <a:gd name="connsiteX8" fmla="*/ 0 w 3715275"/>
              <a:gd name="connsiteY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5275" h="3420000">
                <a:moveTo>
                  <a:pt x="0" y="0"/>
                </a:moveTo>
                <a:lnTo>
                  <a:pt x="295275" y="0"/>
                </a:lnTo>
                <a:lnTo>
                  <a:pt x="3420000" y="0"/>
                </a:lnTo>
                <a:lnTo>
                  <a:pt x="3420000" y="1562363"/>
                </a:lnTo>
                <a:lnTo>
                  <a:pt x="3715275" y="1710000"/>
                </a:lnTo>
                <a:lnTo>
                  <a:pt x="3420000" y="1857638"/>
                </a:lnTo>
                <a:lnTo>
                  <a:pt x="3420000" y="3420000"/>
                </a:lnTo>
                <a:lnTo>
                  <a:pt x="295275" y="3420000"/>
                </a:lnTo>
                <a:lnTo>
                  <a:pt x="0" y="3420000"/>
                </a:lnTo>
                <a:close/>
              </a:path>
            </a:pathLst>
          </a:custGeom>
          <a:solidFill>
            <a:schemeClr val="accent2">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38" name="正方形/長方形 37"/>
          <p:cNvSpPr/>
          <p:nvPr userDrawn="1"/>
        </p:nvSpPr>
        <p:spPr>
          <a:xfrm>
            <a:off x="9159336" y="5605597"/>
            <a:ext cx="3420000" cy="342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図プレースホルダー 41"/>
          <p:cNvSpPr>
            <a:spLocks noGrp="1"/>
          </p:cNvSpPr>
          <p:nvPr>
            <p:ph type="pic" sz="quarter" idx="15" hasCustomPrompt="1"/>
          </p:nvPr>
        </p:nvSpPr>
        <p:spPr>
          <a:xfrm>
            <a:off x="12269773" y="5605597"/>
            <a:ext cx="3729563" cy="3420000"/>
          </a:xfrm>
          <a:custGeom>
            <a:avLst/>
            <a:gdLst>
              <a:gd name="connsiteX0" fmla="*/ 309563 w 3729563"/>
              <a:gd name="connsiteY0" fmla="*/ 0 h 3420000"/>
              <a:gd name="connsiteX1" fmla="*/ 3420000 w 3729563"/>
              <a:gd name="connsiteY1" fmla="*/ 0 h 3420000"/>
              <a:gd name="connsiteX2" fmla="*/ 3729563 w 3729563"/>
              <a:gd name="connsiteY2" fmla="*/ 0 h 3420000"/>
              <a:gd name="connsiteX3" fmla="*/ 3729563 w 3729563"/>
              <a:gd name="connsiteY3" fmla="*/ 3420000 h 3420000"/>
              <a:gd name="connsiteX4" fmla="*/ 3420000 w 3729563"/>
              <a:gd name="connsiteY4" fmla="*/ 3420000 h 3420000"/>
              <a:gd name="connsiteX5" fmla="*/ 309563 w 3729563"/>
              <a:gd name="connsiteY5" fmla="*/ 3420000 h 3420000"/>
              <a:gd name="connsiteX6" fmla="*/ 309563 w 3729563"/>
              <a:gd name="connsiteY6" fmla="*/ 1864782 h 3420000"/>
              <a:gd name="connsiteX7" fmla="*/ 0 w 3729563"/>
              <a:gd name="connsiteY7" fmla="*/ 1710000 h 3420000"/>
              <a:gd name="connsiteX8" fmla="*/ 309563 w 3729563"/>
              <a:gd name="connsiteY8" fmla="*/ 1555219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9563" h="3420000">
                <a:moveTo>
                  <a:pt x="309563" y="0"/>
                </a:moveTo>
                <a:lnTo>
                  <a:pt x="3420000" y="0"/>
                </a:lnTo>
                <a:lnTo>
                  <a:pt x="3729563" y="0"/>
                </a:lnTo>
                <a:lnTo>
                  <a:pt x="3729563" y="3420000"/>
                </a:lnTo>
                <a:lnTo>
                  <a:pt x="3420000" y="3420000"/>
                </a:lnTo>
                <a:lnTo>
                  <a:pt x="309563" y="3420000"/>
                </a:lnTo>
                <a:lnTo>
                  <a:pt x="309563" y="1864782"/>
                </a:lnTo>
                <a:lnTo>
                  <a:pt x="0" y="1710000"/>
                </a:lnTo>
                <a:lnTo>
                  <a:pt x="309563" y="1555219"/>
                </a:lnTo>
                <a:close/>
              </a:path>
            </a:pathLst>
          </a:custGeom>
          <a:solidFill>
            <a:schemeClr val="accent3">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43" name="テキスト プレースホルダー 12"/>
          <p:cNvSpPr>
            <a:spLocks noGrp="1"/>
          </p:cNvSpPr>
          <p:nvPr>
            <p:ph type="body" sz="quarter" idx="16" hasCustomPrompt="1"/>
          </p:nvPr>
        </p:nvSpPr>
        <p:spPr>
          <a:xfrm>
            <a:off x="6129340" y="2535627"/>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45" name="テキスト プレースホルダー 12"/>
          <p:cNvSpPr>
            <a:spLocks noGrp="1"/>
          </p:cNvSpPr>
          <p:nvPr>
            <p:ph type="body" sz="quarter" idx="17" hasCustomPrompt="1"/>
          </p:nvPr>
        </p:nvSpPr>
        <p:spPr>
          <a:xfrm>
            <a:off x="12882017" y="2535627"/>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46" name="テキスト プレースホルダー 12"/>
          <p:cNvSpPr>
            <a:spLocks noGrp="1"/>
          </p:cNvSpPr>
          <p:nvPr>
            <p:ph type="body" sz="quarter" idx="18" hasCustomPrompt="1"/>
          </p:nvPr>
        </p:nvSpPr>
        <p:spPr>
          <a:xfrm>
            <a:off x="2553746" y="5934203"/>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9415462" y="5934203"/>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33617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randombar(horizontal)">
                                      <p:cBhvr>
                                        <p:cTn id="11" dur="500"/>
                                        <p:tgtEl>
                                          <p:spTgt spid="7"/>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43">
                                            <p:txEl>
                                              <p:pRg st="0" end="0"/>
                                            </p:txEl>
                                          </p:spTgt>
                                        </p:tgtEl>
                                        <p:attrNameLst>
                                          <p:attrName>style.visibility</p:attrName>
                                        </p:attrNameLst>
                                      </p:cBhvr>
                                      <p:to>
                                        <p:strVal val="visible"/>
                                      </p:to>
                                    </p:set>
                                    <p:animEffect transition="in" filter="randombar(horizontal)">
                                      <p:cBhvr>
                                        <p:cTn id="14" dur="500"/>
                                        <p:tgtEl>
                                          <p:spTgt spid="43">
                                            <p:txEl>
                                              <p:pRg st="0" end="0"/>
                                            </p:txEl>
                                          </p:spTgt>
                                        </p:tgtEl>
                                      </p:cBhvr>
                                    </p:animEffect>
                                  </p:childTnLst>
                                </p:cTn>
                              </p:par>
                            </p:childTnLst>
                          </p:cTn>
                        </p:par>
                        <p:par>
                          <p:cTn id="15" fill="hold">
                            <p:stCondLst>
                              <p:cond delay="1000"/>
                            </p:stCondLst>
                            <p:childTnLst>
                              <p:par>
                                <p:cTn id="16" presetID="22" presetClass="entr" presetSubtype="8" fill="hold" grpId="0" nodeType="afterEffect">
                                  <p:stCondLst>
                                    <p:cond delay="250"/>
                                  </p:stCondLst>
                                  <p:childTnLst>
                                    <p:set>
                                      <p:cBhvr>
                                        <p:cTn id="17" dur="1" fill="hold">
                                          <p:stCondLst>
                                            <p:cond delay="0"/>
                                          </p:stCondLst>
                                        </p:cTn>
                                        <p:tgtEl>
                                          <p:spTgt spid="35"/>
                                        </p:tgtEl>
                                        <p:attrNameLst>
                                          <p:attrName>style.visibility</p:attrName>
                                        </p:attrNameLst>
                                      </p:cBhvr>
                                      <p:to>
                                        <p:strVal val="visible"/>
                                      </p:to>
                                    </p:set>
                                    <p:animEffect transition="in" filter="wipe(left)">
                                      <p:cBhvr>
                                        <p:cTn id="18" dur="500"/>
                                        <p:tgtEl>
                                          <p:spTgt spid="35"/>
                                        </p:tgtEl>
                                      </p:cBhvr>
                                    </p:animEffect>
                                  </p:childTnLst>
                                </p:cTn>
                              </p:par>
                            </p:childTnLst>
                          </p:cTn>
                        </p:par>
                        <p:par>
                          <p:cTn id="19" fill="hold">
                            <p:stCondLst>
                              <p:cond delay="1750"/>
                            </p:stCondLst>
                            <p:childTnLst>
                              <p:par>
                                <p:cTn id="20" presetID="14" presetClass="entr" presetSubtype="10" fill="hold" grpId="0"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randombar(horizontal)">
                                      <p:cBhvr>
                                        <p:cTn id="22" dur="500"/>
                                        <p:tgtEl>
                                          <p:spTgt spid="5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25" dur="500"/>
                                        <p:tgtEl>
                                          <p:spTgt spid="45">
                                            <p:txEl>
                                              <p:pRg st="0" end="0"/>
                                            </p:txEl>
                                          </p:spTgt>
                                        </p:tgtEl>
                                      </p:cBhvr>
                                    </p:animEffect>
                                  </p:childTnLst>
                                </p:cTn>
                              </p:par>
                            </p:childTnLst>
                          </p:cTn>
                        </p:par>
                        <p:par>
                          <p:cTn id="26" fill="hold">
                            <p:stCondLst>
                              <p:cond delay="2250"/>
                            </p:stCondLst>
                            <p:childTnLst>
                              <p:par>
                                <p:cTn id="27" presetID="22" presetClass="entr" presetSubtype="2" fill="hold" grpId="0" nodeType="afterEffect">
                                  <p:stCondLst>
                                    <p:cond delay="250"/>
                                  </p:stCondLst>
                                  <p:childTnLst>
                                    <p:set>
                                      <p:cBhvr>
                                        <p:cTn id="28" dur="1" fill="hold">
                                          <p:stCondLst>
                                            <p:cond delay="0"/>
                                          </p:stCondLst>
                                        </p:cTn>
                                        <p:tgtEl>
                                          <p:spTgt spid="42"/>
                                        </p:tgtEl>
                                        <p:attrNameLst>
                                          <p:attrName>style.visibility</p:attrName>
                                        </p:attrNameLst>
                                      </p:cBhvr>
                                      <p:to>
                                        <p:strVal val="visible"/>
                                      </p:to>
                                    </p:set>
                                    <p:animEffect transition="in" filter="wipe(right)">
                                      <p:cBhvr>
                                        <p:cTn id="29" dur="500"/>
                                        <p:tgtEl>
                                          <p:spTgt spid="42"/>
                                        </p:tgtEl>
                                      </p:cBhvr>
                                    </p:animEffect>
                                  </p:childTnLst>
                                </p:cTn>
                              </p:par>
                            </p:childTnLst>
                          </p:cTn>
                        </p:par>
                        <p:par>
                          <p:cTn id="30" fill="hold">
                            <p:stCondLst>
                              <p:cond delay="3000"/>
                            </p:stCondLst>
                            <p:childTnLst>
                              <p:par>
                                <p:cTn id="31" presetID="14" presetClass="entr" presetSubtype="10"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randombar(horizontal)">
                                      <p:cBhvr>
                                        <p:cTn id="33" dur="500"/>
                                        <p:tgtEl>
                                          <p:spTgt spid="38"/>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36" dur="500"/>
                                        <p:tgtEl>
                                          <p:spTgt spid="47">
                                            <p:txEl>
                                              <p:pRg st="0" end="0"/>
                                            </p:txEl>
                                          </p:spTgt>
                                        </p:tgtEl>
                                      </p:cBhvr>
                                    </p:animEffect>
                                  </p:childTnLst>
                                </p:cTn>
                              </p:par>
                            </p:childTnLst>
                          </p:cTn>
                        </p:par>
                        <p:par>
                          <p:cTn id="37" fill="hold">
                            <p:stCondLst>
                              <p:cond delay="3500"/>
                            </p:stCondLst>
                            <p:childTnLst>
                              <p:par>
                                <p:cTn id="38" presetID="22" presetClass="entr" presetSubtype="2" fill="hold" grpId="0" nodeType="afterEffect">
                                  <p:stCondLst>
                                    <p:cond delay="250"/>
                                  </p:stCondLst>
                                  <p:childTnLst>
                                    <p:set>
                                      <p:cBhvr>
                                        <p:cTn id="39" dur="1" fill="hold">
                                          <p:stCondLst>
                                            <p:cond delay="0"/>
                                          </p:stCondLst>
                                        </p:cTn>
                                        <p:tgtEl>
                                          <p:spTgt spid="25"/>
                                        </p:tgtEl>
                                        <p:attrNameLst>
                                          <p:attrName>style.visibility</p:attrName>
                                        </p:attrNameLst>
                                      </p:cBhvr>
                                      <p:to>
                                        <p:strVal val="visible"/>
                                      </p:to>
                                    </p:set>
                                    <p:animEffect transition="in" filter="wipe(right)">
                                      <p:cBhvr>
                                        <p:cTn id="40" dur="500"/>
                                        <p:tgtEl>
                                          <p:spTgt spid="25"/>
                                        </p:tgtEl>
                                      </p:cBhvr>
                                    </p:animEffect>
                                  </p:childTnLst>
                                </p:cTn>
                              </p:par>
                            </p:childTnLst>
                          </p:cTn>
                        </p:par>
                        <p:par>
                          <p:cTn id="41" fill="hold">
                            <p:stCondLst>
                              <p:cond delay="4250"/>
                            </p:stCondLst>
                            <p:childTnLst>
                              <p:par>
                                <p:cTn id="42" presetID="14" presetClass="entr" presetSubtype="10" fill="hold" grpId="0"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randombar(horizontal)">
                                      <p:cBhvr>
                                        <p:cTn id="44" dur="500"/>
                                        <p:tgtEl>
                                          <p:spTgt spid="56"/>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47" dur="500"/>
                                        <p:tgtEl>
                                          <p:spTgt spid="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 grpId="0" animBg="1"/>
      <p:bldP spid="29" grpId="0" animBg="1"/>
      <p:bldP spid="56" grpId="0" animBg="1"/>
      <p:bldP spid="25" grpId="0" animBg="1"/>
      <p:bldP spid="35" grpId="0" animBg="1"/>
      <p:bldP spid="38" grpId="0" animBg="1"/>
      <p:bldP spid="42" grpId="0" animBg="1"/>
      <p:bldP spid="43" grpId="0" build="p">
        <p:tmplLst>
          <p:tmpl lvl="1">
            <p:tnLst>
              <p:par>
                <p:cTn presetID="14" presetClass="entr" presetSubtype="1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randombar(horizontal)">
                      <p:cBhvr>
                        <p:cTn dur="500"/>
                        <p:tgtEl>
                          <p:spTgt spid="43"/>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2 Square Images &amp; Descriptions + 1 Square Image">
    <p:spTree>
      <p:nvGrpSpPr>
        <p:cNvPr id="1" name=""/>
        <p:cNvGrpSpPr/>
        <p:nvPr/>
      </p:nvGrpSpPr>
      <p:grpSpPr>
        <a:xfrm>
          <a:off x="0" y="0"/>
          <a:ext cx="0" cy="0"/>
          <a:chOff x="0" y="0"/>
          <a:chExt cx="0" cy="0"/>
        </a:xfrm>
      </p:grpSpPr>
      <p:sp>
        <p:nvSpPr>
          <p:cNvPr id="19" name="フリーフォーム 18"/>
          <p:cNvSpPr/>
          <p:nvPr userDrawn="1"/>
        </p:nvSpPr>
        <p:spPr>
          <a:xfrm>
            <a:off x="375336" y="5605597"/>
            <a:ext cx="5364000" cy="3420000"/>
          </a:xfrm>
          <a:custGeom>
            <a:avLst/>
            <a:gdLst>
              <a:gd name="connsiteX0" fmla="*/ 0 w 5364000"/>
              <a:gd name="connsiteY0" fmla="*/ 2767393 h 3420000"/>
              <a:gd name="connsiteX1" fmla="*/ 648000 w 5364000"/>
              <a:gd name="connsiteY1" fmla="*/ 2767393 h 3420000"/>
              <a:gd name="connsiteX2" fmla="*/ 648000 w 5364000"/>
              <a:gd name="connsiteY2" fmla="*/ 3415393 h 3420000"/>
              <a:gd name="connsiteX3" fmla="*/ 0 w 5364000"/>
              <a:gd name="connsiteY3" fmla="*/ 3415393 h 3420000"/>
              <a:gd name="connsiteX4" fmla="*/ 648000 w 5364000"/>
              <a:gd name="connsiteY4" fmla="*/ 2124000 h 3420000"/>
              <a:gd name="connsiteX5" fmla="*/ 1296000 w 5364000"/>
              <a:gd name="connsiteY5" fmla="*/ 2124000 h 3420000"/>
              <a:gd name="connsiteX6" fmla="*/ 1296000 w 5364000"/>
              <a:gd name="connsiteY6" fmla="*/ 2772000 h 3420000"/>
              <a:gd name="connsiteX7" fmla="*/ 648000 w 5364000"/>
              <a:gd name="connsiteY7" fmla="*/ 2772000 h 3420000"/>
              <a:gd name="connsiteX8" fmla="*/ 1944000 w 5364000"/>
              <a:gd name="connsiteY8" fmla="*/ 0 h 3420000"/>
              <a:gd name="connsiteX9" fmla="*/ 5364000 w 5364000"/>
              <a:gd name="connsiteY9" fmla="*/ 0 h 3420000"/>
              <a:gd name="connsiteX10" fmla="*/ 5364000 w 5364000"/>
              <a:gd name="connsiteY10" fmla="*/ 3420000 h 3420000"/>
              <a:gd name="connsiteX11" fmla="*/ 1944000 w 5364000"/>
              <a:gd name="connsiteY11" fmla="*/ 3420000 h 3420000"/>
              <a:gd name="connsiteX12" fmla="*/ 1296000 w 5364000"/>
              <a:gd name="connsiteY12" fmla="*/ 3420000 h 3420000"/>
              <a:gd name="connsiteX13" fmla="*/ 1296000 w 5364000"/>
              <a:gd name="connsiteY13" fmla="*/ 2772000 h 3420000"/>
              <a:gd name="connsiteX14" fmla="*/ 1944000 w 5364000"/>
              <a:gd name="connsiteY14" fmla="*/ 2772000 h 3420000"/>
              <a:gd name="connsiteX15" fmla="*/ 1944000 w 5364000"/>
              <a:gd name="connsiteY15" fmla="*/ 2124000 h 3420000"/>
              <a:gd name="connsiteX16" fmla="*/ 1296000 w 5364000"/>
              <a:gd name="connsiteY16" fmla="*/ 2124000 h 3420000"/>
              <a:gd name="connsiteX17" fmla="*/ 1296000 w 5364000"/>
              <a:gd name="connsiteY17" fmla="*/ 1476000 h 3420000"/>
              <a:gd name="connsiteX18" fmla="*/ 1944000 w 5364000"/>
              <a:gd name="connsiteY18" fmla="*/ 1476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64000" h="3420000">
                <a:moveTo>
                  <a:pt x="0" y="2767393"/>
                </a:moveTo>
                <a:lnTo>
                  <a:pt x="648000" y="2767393"/>
                </a:lnTo>
                <a:lnTo>
                  <a:pt x="648000" y="3415393"/>
                </a:lnTo>
                <a:lnTo>
                  <a:pt x="0" y="3415393"/>
                </a:lnTo>
                <a:close/>
                <a:moveTo>
                  <a:pt x="648000" y="2124000"/>
                </a:moveTo>
                <a:lnTo>
                  <a:pt x="1296000" y="2124000"/>
                </a:lnTo>
                <a:lnTo>
                  <a:pt x="1296000" y="2772000"/>
                </a:lnTo>
                <a:lnTo>
                  <a:pt x="648000" y="2772000"/>
                </a:lnTo>
                <a:close/>
                <a:moveTo>
                  <a:pt x="1944000" y="0"/>
                </a:moveTo>
                <a:lnTo>
                  <a:pt x="5364000" y="0"/>
                </a:lnTo>
                <a:lnTo>
                  <a:pt x="5364000" y="3420000"/>
                </a:lnTo>
                <a:lnTo>
                  <a:pt x="1944000" y="3420000"/>
                </a:lnTo>
                <a:lnTo>
                  <a:pt x="1296000" y="3420000"/>
                </a:lnTo>
                <a:lnTo>
                  <a:pt x="1296000" y="2772000"/>
                </a:lnTo>
                <a:lnTo>
                  <a:pt x="1944000" y="2772000"/>
                </a:lnTo>
                <a:lnTo>
                  <a:pt x="1944000" y="2124000"/>
                </a:lnTo>
                <a:lnTo>
                  <a:pt x="1296000" y="2124000"/>
                </a:lnTo>
                <a:lnTo>
                  <a:pt x="1296000" y="1476000"/>
                </a:lnTo>
                <a:lnTo>
                  <a:pt x="1944000" y="14760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userDrawn="1"/>
        </p:nvSpPr>
        <p:spPr>
          <a:xfrm>
            <a:off x="5739336" y="2185597"/>
            <a:ext cx="3420000" cy="34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9" name="図プレースホルダー 28"/>
          <p:cNvSpPr>
            <a:spLocks noGrp="1"/>
          </p:cNvSpPr>
          <p:nvPr>
            <p:ph type="pic" sz="quarter" idx="12" hasCustomPrompt="1"/>
          </p:nvPr>
        </p:nvSpPr>
        <p:spPr>
          <a:xfrm>
            <a:off x="2319336" y="2185597"/>
            <a:ext cx="3715275" cy="3420000"/>
          </a:xfrm>
          <a:custGeom>
            <a:avLst/>
            <a:gdLst>
              <a:gd name="connsiteX0" fmla="*/ 0 w 3715275"/>
              <a:gd name="connsiteY0" fmla="*/ 0 h 3420000"/>
              <a:gd name="connsiteX1" fmla="*/ 295275 w 3715275"/>
              <a:gd name="connsiteY1" fmla="*/ 0 h 3420000"/>
              <a:gd name="connsiteX2" fmla="*/ 3420000 w 3715275"/>
              <a:gd name="connsiteY2" fmla="*/ 0 h 3420000"/>
              <a:gd name="connsiteX3" fmla="*/ 3420000 w 3715275"/>
              <a:gd name="connsiteY3" fmla="*/ 1562363 h 3420000"/>
              <a:gd name="connsiteX4" fmla="*/ 3715275 w 3715275"/>
              <a:gd name="connsiteY4" fmla="*/ 1710000 h 3420000"/>
              <a:gd name="connsiteX5" fmla="*/ 3420000 w 3715275"/>
              <a:gd name="connsiteY5" fmla="*/ 1857638 h 3420000"/>
              <a:gd name="connsiteX6" fmla="*/ 3420000 w 3715275"/>
              <a:gd name="connsiteY6" fmla="*/ 3420000 h 3420000"/>
              <a:gd name="connsiteX7" fmla="*/ 295275 w 3715275"/>
              <a:gd name="connsiteY7" fmla="*/ 3420000 h 3420000"/>
              <a:gd name="connsiteX8" fmla="*/ 0 w 3715275"/>
              <a:gd name="connsiteY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5275" h="3420000">
                <a:moveTo>
                  <a:pt x="0" y="0"/>
                </a:moveTo>
                <a:lnTo>
                  <a:pt x="295275" y="0"/>
                </a:lnTo>
                <a:lnTo>
                  <a:pt x="3420000" y="0"/>
                </a:lnTo>
                <a:lnTo>
                  <a:pt x="3420000" y="1562363"/>
                </a:lnTo>
                <a:lnTo>
                  <a:pt x="3715275" y="1710000"/>
                </a:lnTo>
                <a:lnTo>
                  <a:pt x="3420000" y="1857638"/>
                </a:lnTo>
                <a:lnTo>
                  <a:pt x="3420000" y="3420000"/>
                </a:lnTo>
                <a:lnTo>
                  <a:pt x="295275" y="3420000"/>
                </a:lnTo>
                <a:lnTo>
                  <a:pt x="0" y="3420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25" name="図プレースホルダー 24"/>
          <p:cNvSpPr>
            <a:spLocks noGrp="1"/>
          </p:cNvSpPr>
          <p:nvPr>
            <p:ph type="pic" sz="quarter" idx="13" hasCustomPrompt="1"/>
          </p:nvPr>
        </p:nvSpPr>
        <p:spPr>
          <a:xfrm>
            <a:off x="5429773" y="5605597"/>
            <a:ext cx="3729563" cy="3420000"/>
          </a:xfrm>
          <a:custGeom>
            <a:avLst/>
            <a:gdLst>
              <a:gd name="connsiteX0" fmla="*/ 309563 w 3729563"/>
              <a:gd name="connsiteY0" fmla="*/ 0 h 3420000"/>
              <a:gd name="connsiteX1" fmla="*/ 3420000 w 3729563"/>
              <a:gd name="connsiteY1" fmla="*/ 0 h 3420000"/>
              <a:gd name="connsiteX2" fmla="*/ 3729563 w 3729563"/>
              <a:gd name="connsiteY2" fmla="*/ 0 h 3420000"/>
              <a:gd name="connsiteX3" fmla="*/ 3729563 w 3729563"/>
              <a:gd name="connsiteY3" fmla="*/ 3420000 h 3420000"/>
              <a:gd name="connsiteX4" fmla="*/ 3420000 w 3729563"/>
              <a:gd name="connsiteY4" fmla="*/ 3420000 h 3420000"/>
              <a:gd name="connsiteX5" fmla="*/ 309563 w 3729563"/>
              <a:gd name="connsiteY5" fmla="*/ 3420000 h 3420000"/>
              <a:gd name="connsiteX6" fmla="*/ 309563 w 3729563"/>
              <a:gd name="connsiteY6" fmla="*/ 1864782 h 3420000"/>
              <a:gd name="connsiteX7" fmla="*/ 0 w 3729563"/>
              <a:gd name="connsiteY7" fmla="*/ 1710000 h 3420000"/>
              <a:gd name="connsiteX8" fmla="*/ 309563 w 3729563"/>
              <a:gd name="connsiteY8" fmla="*/ 1555219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9563" h="3420000">
                <a:moveTo>
                  <a:pt x="309563" y="0"/>
                </a:moveTo>
                <a:lnTo>
                  <a:pt x="3420000" y="0"/>
                </a:lnTo>
                <a:lnTo>
                  <a:pt x="3729563" y="0"/>
                </a:lnTo>
                <a:lnTo>
                  <a:pt x="3729563" y="3420000"/>
                </a:lnTo>
                <a:lnTo>
                  <a:pt x="3420000" y="3420000"/>
                </a:lnTo>
                <a:lnTo>
                  <a:pt x="309563" y="3420000"/>
                </a:lnTo>
                <a:lnTo>
                  <a:pt x="309563" y="1864782"/>
                </a:lnTo>
                <a:lnTo>
                  <a:pt x="0" y="1710000"/>
                </a:lnTo>
                <a:lnTo>
                  <a:pt x="309563" y="1555219"/>
                </a:lnTo>
                <a:close/>
              </a:path>
            </a:pathLst>
          </a:custGeom>
          <a:solidFill>
            <a:schemeClr val="accent5">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43" name="テキスト プレースホルダー 12"/>
          <p:cNvSpPr>
            <a:spLocks noGrp="1"/>
          </p:cNvSpPr>
          <p:nvPr>
            <p:ph type="body" sz="quarter" idx="16" hasCustomPrompt="1"/>
          </p:nvPr>
        </p:nvSpPr>
        <p:spPr>
          <a:xfrm>
            <a:off x="6129340" y="2535627"/>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46" name="テキスト プレースホルダー 12"/>
          <p:cNvSpPr>
            <a:spLocks noGrp="1"/>
          </p:cNvSpPr>
          <p:nvPr>
            <p:ph type="body" sz="quarter" idx="18" hasCustomPrompt="1"/>
          </p:nvPr>
        </p:nvSpPr>
        <p:spPr>
          <a:xfrm>
            <a:off x="2553746" y="5934203"/>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26" name="図プレースホルダー 25"/>
          <p:cNvSpPr>
            <a:spLocks noGrp="1"/>
          </p:cNvSpPr>
          <p:nvPr>
            <p:ph type="pic" sz="quarter" idx="19" hasCustomPrompt="1"/>
          </p:nvPr>
        </p:nvSpPr>
        <p:spPr>
          <a:xfrm>
            <a:off x="9159875" y="2185329"/>
            <a:ext cx="8782949" cy="6839609"/>
          </a:xfrm>
          <a:custGeom>
            <a:avLst/>
            <a:gdLst>
              <a:gd name="connsiteX0" fmla="*/ 7486950 w 8782949"/>
              <a:gd name="connsiteY0" fmla="*/ 648000 h 6839609"/>
              <a:gd name="connsiteX1" fmla="*/ 8134949 w 8782949"/>
              <a:gd name="connsiteY1" fmla="*/ 648000 h 6839609"/>
              <a:gd name="connsiteX2" fmla="*/ 8134949 w 8782949"/>
              <a:gd name="connsiteY2" fmla="*/ 1296000 h 6839609"/>
              <a:gd name="connsiteX3" fmla="*/ 7486950 w 8782949"/>
              <a:gd name="connsiteY3" fmla="*/ 1296000 h 6839609"/>
              <a:gd name="connsiteX4" fmla="*/ 8134949 w 8782949"/>
              <a:gd name="connsiteY4" fmla="*/ 0 h 6839609"/>
              <a:gd name="connsiteX5" fmla="*/ 8782949 w 8782949"/>
              <a:gd name="connsiteY5" fmla="*/ 0 h 6839609"/>
              <a:gd name="connsiteX6" fmla="*/ 8782949 w 8782949"/>
              <a:gd name="connsiteY6" fmla="*/ 648000 h 6839609"/>
              <a:gd name="connsiteX7" fmla="*/ 8134949 w 8782949"/>
              <a:gd name="connsiteY7" fmla="*/ 648000 h 6839609"/>
              <a:gd name="connsiteX8" fmla="*/ 6838950 w 8782949"/>
              <a:gd name="connsiteY8" fmla="*/ 0 h 6839609"/>
              <a:gd name="connsiteX9" fmla="*/ 7486950 w 8782949"/>
              <a:gd name="connsiteY9" fmla="*/ 0 h 6839609"/>
              <a:gd name="connsiteX10" fmla="*/ 7486950 w 8782949"/>
              <a:gd name="connsiteY10" fmla="*/ 648000 h 6839609"/>
              <a:gd name="connsiteX11" fmla="*/ 6838950 w 8782949"/>
              <a:gd name="connsiteY11" fmla="*/ 648000 h 6839609"/>
              <a:gd name="connsiteX12" fmla="*/ 6838950 w 8782949"/>
              <a:gd name="connsiteY12" fmla="*/ 1296000 h 6839609"/>
              <a:gd name="connsiteX13" fmla="*/ 7486950 w 8782949"/>
              <a:gd name="connsiteY13" fmla="*/ 1296000 h 6839609"/>
              <a:gd name="connsiteX14" fmla="*/ 7486950 w 8782949"/>
              <a:gd name="connsiteY14" fmla="*/ 1944000 h 6839609"/>
              <a:gd name="connsiteX15" fmla="*/ 6838950 w 8782949"/>
              <a:gd name="connsiteY15" fmla="*/ 1944000 h 6839609"/>
              <a:gd name="connsiteX16" fmla="*/ 6838950 w 8782949"/>
              <a:gd name="connsiteY16" fmla="*/ 6839609 h 6839609"/>
              <a:gd name="connsiteX17" fmla="*/ 0 w 8782949"/>
              <a:gd name="connsiteY17" fmla="*/ 6839609 h 6839609"/>
              <a:gd name="connsiteX18" fmla="*/ 0 w 8782949"/>
              <a:gd name="connsiteY18" fmla="*/ 659 h 6839609"/>
              <a:gd name="connsiteX19" fmla="*/ 6838950 w 8782949"/>
              <a:gd name="connsiteY19" fmla="*/ 659 h 683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82949" h="6839609">
                <a:moveTo>
                  <a:pt x="7486950" y="648000"/>
                </a:moveTo>
                <a:lnTo>
                  <a:pt x="8134949" y="648000"/>
                </a:lnTo>
                <a:lnTo>
                  <a:pt x="8134949" y="1296000"/>
                </a:lnTo>
                <a:lnTo>
                  <a:pt x="7486950" y="1296000"/>
                </a:lnTo>
                <a:close/>
                <a:moveTo>
                  <a:pt x="8134949" y="0"/>
                </a:moveTo>
                <a:lnTo>
                  <a:pt x="8782949" y="0"/>
                </a:lnTo>
                <a:lnTo>
                  <a:pt x="8782949" y="648000"/>
                </a:lnTo>
                <a:lnTo>
                  <a:pt x="8134949" y="648000"/>
                </a:lnTo>
                <a:close/>
                <a:moveTo>
                  <a:pt x="6838950" y="0"/>
                </a:moveTo>
                <a:lnTo>
                  <a:pt x="7486950" y="0"/>
                </a:lnTo>
                <a:lnTo>
                  <a:pt x="7486950" y="648000"/>
                </a:lnTo>
                <a:lnTo>
                  <a:pt x="6838950" y="648000"/>
                </a:lnTo>
                <a:lnTo>
                  <a:pt x="6838950" y="1296000"/>
                </a:lnTo>
                <a:lnTo>
                  <a:pt x="7486950" y="1296000"/>
                </a:lnTo>
                <a:lnTo>
                  <a:pt x="7486950" y="1944000"/>
                </a:lnTo>
                <a:lnTo>
                  <a:pt x="6838950" y="1944000"/>
                </a:lnTo>
                <a:lnTo>
                  <a:pt x="6838950" y="6839609"/>
                </a:lnTo>
                <a:lnTo>
                  <a:pt x="0" y="6839609"/>
                </a:lnTo>
                <a:lnTo>
                  <a:pt x="0" y="659"/>
                </a:lnTo>
                <a:lnTo>
                  <a:pt x="6838950" y="659"/>
                </a:lnTo>
                <a:close/>
              </a:path>
            </a:pathLst>
          </a:custGeom>
          <a:solidFill>
            <a:schemeClr val="accent3">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Tree>
    <p:extLst>
      <p:ext uri="{BB962C8B-B14F-4D97-AF65-F5344CB8AC3E}">
        <p14:creationId xmlns:p14="http://schemas.microsoft.com/office/powerpoint/2010/main" val="3229888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randombar(horizontal)">
                                      <p:cBhvr>
                                        <p:cTn id="11" dur="500"/>
                                        <p:tgtEl>
                                          <p:spTgt spid="7"/>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43">
                                            <p:txEl>
                                              <p:pRg st="0" end="0"/>
                                            </p:txEl>
                                          </p:spTgt>
                                        </p:tgtEl>
                                        <p:attrNameLst>
                                          <p:attrName>style.visibility</p:attrName>
                                        </p:attrNameLst>
                                      </p:cBhvr>
                                      <p:to>
                                        <p:strVal val="visible"/>
                                      </p:to>
                                    </p:set>
                                    <p:animEffect transition="in" filter="randombar(horizontal)">
                                      <p:cBhvr>
                                        <p:cTn id="14" dur="500"/>
                                        <p:tgtEl>
                                          <p:spTgt spid="43">
                                            <p:txEl>
                                              <p:pRg st="0" end="0"/>
                                            </p:txEl>
                                          </p:spTgt>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wipe(left)">
                                      <p:cBhvr>
                                        <p:cTn id="18" dur="750"/>
                                        <p:tgtEl>
                                          <p:spTgt spid="26"/>
                                        </p:tgtEl>
                                      </p:cBhvr>
                                    </p:animEffect>
                                  </p:childTnLst>
                                </p:cTn>
                              </p:par>
                            </p:childTnLst>
                          </p:cTn>
                        </p:par>
                        <p:par>
                          <p:cTn id="19" fill="hold">
                            <p:stCondLst>
                              <p:cond delay="1750"/>
                            </p:stCondLst>
                            <p:childTnLst>
                              <p:par>
                                <p:cTn id="20" presetID="22" presetClass="entr" presetSubtype="2" fill="hold" grpId="0" nodeType="afterEffect">
                                  <p:stCondLst>
                                    <p:cond delay="250"/>
                                  </p:stCondLst>
                                  <p:childTnLst>
                                    <p:set>
                                      <p:cBhvr>
                                        <p:cTn id="21" dur="1" fill="hold">
                                          <p:stCondLst>
                                            <p:cond delay="0"/>
                                          </p:stCondLst>
                                        </p:cTn>
                                        <p:tgtEl>
                                          <p:spTgt spid="25"/>
                                        </p:tgtEl>
                                        <p:attrNameLst>
                                          <p:attrName>style.visibility</p:attrName>
                                        </p:attrNameLst>
                                      </p:cBhvr>
                                      <p:to>
                                        <p:strVal val="visible"/>
                                      </p:to>
                                    </p:set>
                                    <p:animEffect transition="in" filter="wipe(right)">
                                      <p:cBhvr>
                                        <p:cTn id="22" dur="500"/>
                                        <p:tgtEl>
                                          <p:spTgt spid="25"/>
                                        </p:tgtEl>
                                      </p:cBhvr>
                                    </p:animEffect>
                                  </p:childTnLst>
                                </p:cTn>
                              </p:par>
                            </p:childTnLst>
                          </p:cTn>
                        </p:par>
                        <p:par>
                          <p:cTn id="23" fill="hold">
                            <p:stCondLst>
                              <p:cond delay="2500"/>
                            </p:stCondLst>
                            <p:childTnLst>
                              <p:par>
                                <p:cTn id="24" presetID="14" presetClass="entr" presetSubtype="1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randombar(horizontal)">
                                      <p:cBhvr>
                                        <p:cTn id="26" dur="500"/>
                                        <p:tgtEl>
                                          <p:spTgt spid="19"/>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29" dur="500"/>
                                        <p:tgtEl>
                                          <p:spTgt spid="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7" grpId="0" animBg="1"/>
      <p:bldP spid="29" grpId="0" animBg="1"/>
      <p:bldP spid="25" grpId="0" animBg="1"/>
      <p:bldP spid="43" grpId="0" build="p">
        <p:tmplLst>
          <p:tmpl lvl="1">
            <p:tnLst>
              <p:par>
                <p:cTn presetID="14" presetClass="entr" presetSubtype="1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randombar(horizontal)">
                      <p:cBhvr>
                        <p:cTn dur="500"/>
                        <p:tgtEl>
                          <p:spTgt spid="43"/>
                        </p:tgtEl>
                      </p:cBhvr>
                    </p:animEffect>
                  </p:childTnLst>
                </p:cTn>
              </p:par>
            </p:tnLst>
          </p:tmpl>
        </p:tmplLst>
      </p:bldP>
      <p:bldP spid="46" grpId="0" build="p">
        <p:tmplLst>
          <p:tmpl lvl="1">
            <p:tnLst>
              <p:par>
                <p:cTn presetID="14" presetClass="entr" presetSubtype="1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26" grpId="0" animBg="1"/>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6 Layer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a:xfrm>
            <a:off x="6057900" y="9582811"/>
            <a:ext cx="6172200" cy="547603"/>
          </a:xfrm>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正方形/長方形 4"/>
          <p:cNvSpPr/>
          <p:nvPr userDrawn="1"/>
        </p:nvSpPr>
        <p:spPr>
          <a:xfrm>
            <a:off x="7395029" y="6084868"/>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userDrawn="1"/>
        </p:nvSpPr>
        <p:spPr>
          <a:xfrm>
            <a:off x="7395029" y="6084868"/>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userDrawn="1"/>
        </p:nvSpPr>
        <p:spPr>
          <a:xfrm>
            <a:off x="7395029" y="6084868"/>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userDrawn="1"/>
        </p:nvSpPr>
        <p:spPr>
          <a:xfrm>
            <a:off x="7395029" y="6084868"/>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userDrawn="1"/>
        </p:nvSpPr>
        <p:spPr>
          <a:xfrm>
            <a:off x="7395028" y="6084867"/>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userDrawn="1"/>
        </p:nvSpPr>
        <p:spPr>
          <a:xfrm>
            <a:off x="7395027" y="6084867"/>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p:cNvSpPr>
            <a:spLocks noGrp="1"/>
          </p:cNvSpPr>
          <p:nvPr>
            <p:ph type="body" sz="quarter" idx="12" hasCustomPrompt="1"/>
          </p:nvPr>
        </p:nvSpPr>
        <p:spPr>
          <a:xfrm>
            <a:off x="12057648" y="7738943"/>
            <a:ext cx="5556584" cy="1118084"/>
          </a:xfrm>
        </p:spPr>
        <p:txBody>
          <a:bodyPr>
            <a:normAutofit/>
          </a:bodyPr>
          <a:lstStyle>
            <a:lvl1pPr marL="0" indent="0" algn="l">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23" name="テキスト プレースホルダー 12"/>
          <p:cNvSpPr>
            <a:spLocks noGrp="1"/>
          </p:cNvSpPr>
          <p:nvPr>
            <p:ph type="body" sz="quarter" idx="17" hasCustomPrompt="1"/>
          </p:nvPr>
        </p:nvSpPr>
        <p:spPr>
          <a:xfrm>
            <a:off x="12057648" y="6885536"/>
            <a:ext cx="5556584"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4" name="正方形/長方形 23"/>
          <p:cNvSpPr/>
          <p:nvPr userDrawn="1"/>
        </p:nvSpPr>
        <p:spPr>
          <a:xfrm>
            <a:off x="12163071" y="7602576"/>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プレースホルダー 12"/>
          <p:cNvSpPr>
            <a:spLocks noGrp="1"/>
          </p:cNvSpPr>
          <p:nvPr>
            <p:ph type="body" sz="quarter" idx="18" hasCustomPrompt="1"/>
          </p:nvPr>
        </p:nvSpPr>
        <p:spPr>
          <a:xfrm>
            <a:off x="673767" y="7717604"/>
            <a:ext cx="5556584" cy="1118084"/>
          </a:xfrm>
        </p:spPr>
        <p:txBody>
          <a:bodyPr>
            <a:normAutofit/>
          </a:bodyPr>
          <a:lstStyle>
            <a:lvl1pPr marL="0" indent="0" algn="r">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26" name="テキスト プレースホルダー 12"/>
          <p:cNvSpPr>
            <a:spLocks noGrp="1"/>
          </p:cNvSpPr>
          <p:nvPr>
            <p:ph type="body" sz="quarter" idx="19" hasCustomPrompt="1"/>
          </p:nvPr>
        </p:nvSpPr>
        <p:spPr>
          <a:xfrm>
            <a:off x="673767" y="6864197"/>
            <a:ext cx="5556584"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7" name="正方形/長方形 26"/>
          <p:cNvSpPr/>
          <p:nvPr userDrawn="1"/>
        </p:nvSpPr>
        <p:spPr>
          <a:xfrm>
            <a:off x="4297029" y="7581237"/>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29" name="テキスト プレースホルダー 12"/>
          <p:cNvSpPr>
            <a:spLocks noGrp="1"/>
          </p:cNvSpPr>
          <p:nvPr>
            <p:ph type="body" sz="quarter" idx="20" hasCustomPrompt="1"/>
          </p:nvPr>
        </p:nvSpPr>
        <p:spPr>
          <a:xfrm>
            <a:off x="12057648" y="5507500"/>
            <a:ext cx="5556584" cy="1118084"/>
          </a:xfrm>
        </p:spPr>
        <p:txBody>
          <a:bodyPr>
            <a:normAutofit/>
          </a:bodyPr>
          <a:lstStyle>
            <a:lvl1pPr marL="0" indent="0" algn="l">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32" name="テキスト プレースホルダー 12"/>
          <p:cNvSpPr>
            <a:spLocks noGrp="1"/>
          </p:cNvSpPr>
          <p:nvPr>
            <p:ph type="body" sz="quarter" idx="21" hasCustomPrompt="1"/>
          </p:nvPr>
        </p:nvSpPr>
        <p:spPr>
          <a:xfrm>
            <a:off x="12057648" y="4654093"/>
            <a:ext cx="5556584"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userDrawn="1"/>
        </p:nvSpPr>
        <p:spPr>
          <a:xfrm>
            <a:off x="12163071" y="5371133"/>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プレースホルダー 12"/>
          <p:cNvSpPr>
            <a:spLocks noGrp="1"/>
          </p:cNvSpPr>
          <p:nvPr>
            <p:ph type="body" sz="quarter" idx="22" hasCustomPrompt="1"/>
          </p:nvPr>
        </p:nvSpPr>
        <p:spPr>
          <a:xfrm>
            <a:off x="673767" y="5486161"/>
            <a:ext cx="5556584" cy="1118084"/>
          </a:xfrm>
        </p:spPr>
        <p:txBody>
          <a:bodyPr>
            <a:normAutofit/>
          </a:bodyPr>
          <a:lstStyle>
            <a:lvl1pPr marL="0" indent="0" algn="r">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23" hasCustomPrompt="1"/>
          </p:nvPr>
        </p:nvSpPr>
        <p:spPr>
          <a:xfrm>
            <a:off x="673767" y="4632754"/>
            <a:ext cx="5556584"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正方形/長方形 42"/>
          <p:cNvSpPr/>
          <p:nvPr userDrawn="1"/>
        </p:nvSpPr>
        <p:spPr>
          <a:xfrm>
            <a:off x="4297029" y="5349794"/>
            <a:ext cx="1827899"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44" name="テキスト プレースホルダー 12"/>
          <p:cNvSpPr>
            <a:spLocks noGrp="1"/>
          </p:cNvSpPr>
          <p:nvPr>
            <p:ph type="body" sz="quarter" idx="24" hasCustomPrompt="1"/>
          </p:nvPr>
        </p:nvSpPr>
        <p:spPr>
          <a:xfrm>
            <a:off x="12057648" y="3250892"/>
            <a:ext cx="5556584" cy="1118084"/>
          </a:xfrm>
        </p:spPr>
        <p:txBody>
          <a:bodyPr>
            <a:normAutofit/>
          </a:bodyPr>
          <a:lstStyle>
            <a:lvl1pPr marL="0" indent="0" algn="l">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45" name="テキスト プレースホルダー 12"/>
          <p:cNvSpPr>
            <a:spLocks noGrp="1"/>
          </p:cNvSpPr>
          <p:nvPr>
            <p:ph type="body" sz="quarter" idx="25" hasCustomPrompt="1"/>
          </p:nvPr>
        </p:nvSpPr>
        <p:spPr>
          <a:xfrm>
            <a:off x="12057648" y="2397485"/>
            <a:ext cx="5556584"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6" name="正方形/長方形 45"/>
          <p:cNvSpPr/>
          <p:nvPr userDrawn="1"/>
        </p:nvSpPr>
        <p:spPr>
          <a:xfrm>
            <a:off x="12163071" y="3114525"/>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プレースホルダー 12"/>
          <p:cNvSpPr>
            <a:spLocks noGrp="1"/>
          </p:cNvSpPr>
          <p:nvPr>
            <p:ph type="body" sz="quarter" idx="26" hasCustomPrompt="1"/>
          </p:nvPr>
        </p:nvSpPr>
        <p:spPr>
          <a:xfrm>
            <a:off x="673767" y="3250892"/>
            <a:ext cx="5556584" cy="1118084"/>
          </a:xfrm>
        </p:spPr>
        <p:txBody>
          <a:bodyPr>
            <a:normAutofit/>
          </a:bodyPr>
          <a:lstStyle>
            <a:lvl1pPr marL="0" indent="0" algn="r">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51" name="テキスト プレースホルダー 12"/>
          <p:cNvSpPr>
            <a:spLocks noGrp="1"/>
          </p:cNvSpPr>
          <p:nvPr>
            <p:ph type="body" sz="quarter" idx="27" hasCustomPrompt="1"/>
          </p:nvPr>
        </p:nvSpPr>
        <p:spPr>
          <a:xfrm>
            <a:off x="673767" y="2397485"/>
            <a:ext cx="5556584"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2" name="正方形/長方形 51"/>
          <p:cNvSpPr/>
          <p:nvPr userDrawn="1"/>
        </p:nvSpPr>
        <p:spPr>
          <a:xfrm>
            <a:off x="4297029" y="3114525"/>
            <a:ext cx="1827899"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cxnSp>
        <p:nvCxnSpPr>
          <p:cNvPr id="10" name="直線コネクタ 9"/>
          <p:cNvCxnSpPr>
            <a:endCxn id="23" idx="1"/>
          </p:cNvCxnSpPr>
          <p:nvPr userDrawn="1"/>
        </p:nvCxnSpPr>
        <p:spPr>
          <a:xfrm flipV="1">
            <a:off x="11180893" y="7259052"/>
            <a:ext cx="876755" cy="521405"/>
          </a:xfrm>
          <a:prstGeom prst="bentConnector3">
            <a:avLst>
              <a:gd name="adj1" fmla="val 50000"/>
            </a:avLst>
          </a:prstGeom>
          <a:ln w="19050"/>
        </p:spPr>
        <p:style>
          <a:lnRef idx="1">
            <a:schemeClr val="accent1"/>
          </a:lnRef>
          <a:fillRef idx="0">
            <a:schemeClr val="accent1"/>
          </a:fillRef>
          <a:effectRef idx="0">
            <a:schemeClr val="accent1"/>
          </a:effectRef>
          <a:fontRef idx="minor">
            <a:schemeClr val="tx1"/>
          </a:fontRef>
        </p:style>
      </p:cxnSp>
      <p:cxnSp>
        <p:nvCxnSpPr>
          <p:cNvPr id="59" name="直線コネクタ 58"/>
          <p:cNvCxnSpPr>
            <a:stCxn id="26" idx="3"/>
          </p:cNvCxnSpPr>
          <p:nvPr userDrawn="1"/>
        </p:nvCxnSpPr>
        <p:spPr>
          <a:xfrm flipV="1">
            <a:off x="6230351" y="7046287"/>
            <a:ext cx="732789" cy="191426"/>
          </a:xfrm>
          <a:prstGeom prst="bentConnector3">
            <a:avLst>
              <a:gd name="adj1" fmla="val 50000"/>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直線コネクタ 9"/>
          <p:cNvCxnSpPr>
            <a:stCxn id="54" idx="2"/>
            <a:endCxn id="42" idx="3"/>
          </p:cNvCxnSpPr>
          <p:nvPr userDrawn="1"/>
        </p:nvCxnSpPr>
        <p:spPr>
          <a:xfrm rot="10800000">
            <a:off x="6230352" y="5006271"/>
            <a:ext cx="732789" cy="426159"/>
          </a:xfrm>
          <a:prstGeom prst="bentConnector3">
            <a:avLst>
              <a:gd name="adj1" fmla="val 50000"/>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1" name="直線コネクタ 9"/>
          <p:cNvCxnSpPr>
            <a:stCxn id="51" idx="3"/>
            <a:endCxn id="56" idx="2"/>
          </p:cNvCxnSpPr>
          <p:nvPr userDrawn="1"/>
        </p:nvCxnSpPr>
        <p:spPr>
          <a:xfrm>
            <a:off x="6230351" y="2771001"/>
            <a:ext cx="732789" cy="1047570"/>
          </a:xfrm>
          <a:prstGeom prst="bentConnector3">
            <a:avLst>
              <a:gd name="adj1" fmla="val 50000"/>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3" name="直線コネクタ 9"/>
          <p:cNvCxnSpPr>
            <a:stCxn id="53" idx="6"/>
            <a:endCxn id="32" idx="1"/>
          </p:cNvCxnSpPr>
          <p:nvPr userDrawn="1"/>
        </p:nvCxnSpPr>
        <p:spPr>
          <a:xfrm flipV="1">
            <a:off x="11180893" y="5027609"/>
            <a:ext cx="876755" cy="1165362"/>
          </a:xfrm>
          <a:prstGeom prst="bentConnector3">
            <a:avLst>
              <a:gd name="adj1" fmla="val 50000"/>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直線コネクタ 9"/>
          <p:cNvCxnSpPr>
            <a:stCxn id="55" idx="6"/>
            <a:endCxn id="45" idx="1"/>
          </p:cNvCxnSpPr>
          <p:nvPr userDrawn="1"/>
        </p:nvCxnSpPr>
        <p:spPr>
          <a:xfrm flipV="1">
            <a:off x="11180893" y="2771001"/>
            <a:ext cx="876755" cy="1834483"/>
          </a:xfrm>
          <a:prstGeom prst="bentConnector3">
            <a:avLst>
              <a:gd name="adj1" fmla="val 50000"/>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6" name="楕円 5"/>
          <p:cNvSpPr/>
          <p:nvPr userDrawn="1"/>
        </p:nvSpPr>
        <p:spPr>
          <a:xfrm>
            <a:off x="6963140" y="6902325"/>
            <a:ext cx="287924" cy="287924"/>
          </a:xfrm>
          <a:prstGeom prst="ellipse">
            <a:avLst/>
          </a:prstGeom>
          <a:solidFill>
            <a:schemeClr val="accent2"/>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楕円 52"/>
          <p:cNvSpPr/>
          <p:nvPr userDrawn="1"/>
        </p:nvSpPr>
        <p:spPr>
          <a:xfrm>
            <a:off x="10892969" y="6049009"/>
            <a:ext cx="287924" cy="287924"/>
          </a:xfrm>
          <a:prstGeom prst="ellipse">
            <a:avLst/>
          </a:prstGeom>
          <a:solidFill>
            <a:schemeClr val="accent3"/>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楕円 53"/>
          <p:cNvSpPr/>
          <p:nvPr userDrawn="1"/>
        </p:nvSpPr>
        <p:spPr>
          <a:xfrm>
            <a:off x="6963140" y="5288467"/>
            <a:ext cx="287924" cy="287924"/>
          </a:xfrm>
          <a:prstGeom prst="ellipse">
            <a:avLst/>
          </a:prstGeom>
          <a:solidFill>
            <a:schemeClr val="accent4"/>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楕円 54"/>
          <p:cNvSpPr/>
          <p:nvPr userDrawn="1"/>
        </p:nvSpPr>
        <p:spPr>
          <a:xfrm>
            <a:off x="10892969" y="4461522"/>
            <a:ext cx="287924" cy="287924"/>
          </a:xfrm>
          <a:prstGeom prst="ellipse">
            <a:avLst/>
          </a:prstGeom>
          <a:solidFill>
            <a:schemeClr val="accent5"/>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楕円 55"/>
          <p:cNvSpPr/>
          <p:nvPr userDrawn="1"/>
        </p:nvSpPr>
        <p:spPr>
          <a:xfrm>
            <a:off x="6963140" y="3674609"/>
            <a:ext cx="287924" cy="287924"/>
          </a:xfrm>
          <a:prstGeom prst="ellipse">
            <a:avLst/>
          </a:prstGeom>
          <a:solidFill>
            <a:schemeClr val="accent6"/>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楕円 56"/>
          <p:cNvSpPr/>
          <p:nvPr userDrawn="1"/>
        </p:nvSpPr>
        <p:spPr>
          <a:xfrm>
            <a:off x="10892969" y="7636495"/>
            <a:ext cx="287924" cy="287924"/>
          </a:xfrm>
          <a:prstGeom prst="ellipse">
            <a:avLst/>
          </a:prstGeom>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809956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7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125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childTnLst>
                          </p:cTn>
                        </p:par>
                        <p:par>
                          <p:cTn id="29" fill="hold">
                            <p:stCondLst>
                              <p:cond delay="1750"/>
                            </p:stCondLst>
                            <p:childTnLst>
                              <p:par>
                                <p:cTn id="30" presetID="10" presetClass="entr" presetSubtype="0" fill="hold" grpId="0" nodeType="after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500"/>
                                        <p:tgtEl>
                                          <p:spTgt spid="57"/>
                                        </p:tgtEl>
                                      </p:cBhvr>
                                    </p:animEffect>
                                  </p:childTnLst>
                                </p:cTn>
                              </p:par>
                            </p:childTnLst>
                          </p:cTn>
                        </p:par>
                        <p:par>
                          <p:cTn id="33" fill="hold">
                            <p:stCondLst>
                              <p:cond delay="2250"/>
                            </p:stCondLst>
                            <p:childTnLst>
                              <p:par>
                                <p:cTn id="34" presetID="22" presetClass="entr" presetSubtype="8" fill="hold"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left)">
                                      <p:cBhvr>
                                        <p:cTn id="36" dur="500"/>
                                        <p:tgtEl>
                                          <p:spTgt spid="10"/>
                                        </p:tgtEl>
                                      </p:cBhvr>
                                    </p:animEffect>
                                  </p:childTnLst>
                                </p:cTn>
                              </p:par>
                            </p:childTnLst>
                          </p:cTn>
                        </p:par>
                        <p:par>
                          <p:cTn id="37" fill="hold">
                            <p:stCondLst>
                              <p:cond delay="2750"/>
                            </p:stCondLst>
                            <p:childTnLst>
                              <p:par>
                                <p:cTn id="38" presetID="2" presetClass="entr" presetSubtype="4" decel="100000" fill="hold" grpId="0" nodeType="afterEffect">
                                  <p:stCondLst>
                                    <p:cond delay="0"/>
                                  </p:stCondLst>
                                  <p:childTnLst>
                                    <p:set>
                                      <p:cBhvr>
                                        <p:cTn id="39" dur="1" fill="hold">
                                          <p:stCondLst>
                                            <p:cond delay="0"/>
                                          </p:stCondLst>
                                        </p:cTn>
                                        <p:tgtEl>
                                          <p:spTgt spid="23">
                                            <p:txEl>
                                              <p:pRg st="0" end="0"/>
                                            </p:txEl>
                                          </p:spTgt>
                                        </p:tgtEl>
                                        <p:attrNameLst>
                                          <p:attrName>style.visibility</p:attrName>
                                        </p:attrNameLst>
                                      </p:cBhvr>
                                      <p:to>
                                        <p:strVal val="visible"/>
                                      </p:to>
                                    </p:set>
                                    <p:anim calcmode="lin" valueType="num">
                                      <p:cBhvr additive="base">
                                        <p:cTn id="40"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3">
                                            <p:txEl>
                                              <p:pRg st="0" end="0"/>
                                            </p:txEl>
                                          </p:spTgt>
                                        </p:tgtEl>
                                        <p:attrNameLst>
                                          <p:attrName>ppt_y</p:attrName>
                                        </p:attrNameLst>
                                      </p:cBhvr>
                                      <p:tavLst>
                                        <p:tav tm="0">
                                          <p:val>
                                            <p:strVal val="1+#ppt_h/2"/>
                                          </p:val>
                                        </p:tav>
                                        <p:tav tm="100000">
                                          <p:val>
                                            <p:strVal val="#ppt_y"/>
                                          </p:val>
                                        </p:tav>
                                      </p:tavLst>
                                    </p:anim>
                                  </p:childTnLst>
                                </p:cTn>
                              </p:par>
                              <p:par>
                                <p:cTn id="42" presetID="2" presetClass="entr" presetSubtype="4" decel="100000" fill="hold" grpId="0" nodeType="withEffect">
                                  <p:stCondLst>
                                    <p:cond delay="100"/>
                                  </p:stCondLst>
                                  <p:childTnLst>
                                    <p:set>
                                      <p:cBhvr>
                                        <p:cTn id="43" dur="1" fill="hold">
                                          <p:stCondLst>
                                            <p:cond delay="0"/>
                                          </p:stCondLst>
                                        </p:cTn>
                                        <p:tgtEl>
                                          <p:spTgt spid="24"/>
                                        </p:tgtEl>
                                        <p:attrNameLst>
                                          <p:attrName>style.visibility</p:attrName>
                                        </p:attrNameLst>
                                      </p:cBhvr>
                                      <p:to>
                                        <p:strVal val="visible"/>
                                      </p:to>
                                    </p:set>
                                    <p:anim calcmode="lin" valueType="num">
                                      <p:cBhvr additive="base">
                                        <p:cTn id="44" dur="500" fill="hold"/>
                                        <p:tgtEl>
                                          <p:spTgt spid="24"/>
                                        </p:tgtEl>
                                        <p:attrNameLst>
                                          <p:attrName>ppt_x</p:attrName>
                                        </p:attrNameLst>
                                      </p:cBhvr>
                                      <p:tavLst>
                                        <p:tav tm="0">
                                          <p:val>
                                            <p:strVal val="#ppt_x"/>
                                          </p:val>
                                        </p:tav>
                                        <p:tav tm="100000">
                                          <p:val>
                                            <p:strVal val="#ppt_x"/>
                                          </p:val>
                                        </p:tav>
                                      </p:tavLst>
                                    </p:anim>
                                    <p:anim calcmode="lin" valueType="num">
                                      <p:cBhvr additive="base">
                                        <p:cTn id="45" dur="500" fill="hold"/>
                                        <p:tgtEl>
                                          <p:spTgt spid="24"/>
                                        </p:tgtEl>
                                        <p:attrNameLst>
                                          <p:attrName>ppt_y</p:attrName>
                                        </p:attrNameLst>
                                      </p:cBhvr>
                                      <p:tavLst>
                                        <p:tav tm="0">
                                          <p:val>
                                            <p:strVal val="1+#ppt_h/2"/>
                                          </p:val>
                                        </p:tav>
                                        <p:tav tm="100000">
                                          <p:val>
                                            <p:strVal val="#ppt_y"/>
                                          </p:val>
                                        </p:tav>
                                      </p:tavLst>
                                    </p:anim>
                                  </p:childTnLst>
                                </p:cTn>
                              </p:par>
                            </p:childTnLst>
                          </p:cTn>
                        </p:par>
                        <p:par>
                          <p:cTn id="46" fill="hold">
                            <p:stCondLst>
                              <p:cond delay="3350"/>
                            </p:stCondLst>
                            <p:childTnLst>
                              <p:par>
                                <p:cTn id="47" presetID="22" presetClass="entr" presetSubtype="8"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par>
                          <p:cTn id="50" fill="hold">
                            <p:stCondLst>
                              <p:cond delay="3850"/>
                            </p:stCondLst>
                            <p:childTnLst>
                              <p:par>
                                <p:cTn id="51" presetID="42" presetClass="path" presetSubtype="0" decel="100000" fill="hold" grpId="1" nodeType="afterEffect">
                                  <p:stCondLst>
                                    <p:cond delay="250"/>
                                  </p:stCondLst>
                                  <p:childTnLst>
                                    <p:animMotion origin="layout" path="M 0 2.72573E-6 L 0 -0.07918 " pathEditMode="relative" rAng="0" ptsTypes="AA">
                                      <p:cBhvr>
                                        <p:cTn id="52" dur="500" fill="hold"/>
                                        <p:tgtEl>
                                          <p:spTgt spid="5"/>
                                        </p:tgtEl>
                                        <p:attrNameLst>
                                          <p:attrName>ppt_x</p:attrName>
                                          <p:attrName>ppt_y</p:attrName>
                                        </p:attrNameLst>
                                      </p:cBhvr>
                                      <p:rCtr x="0" y="-3967"/>
                                    </p:animMotion>
                                  </p:childTnLst>
                                </p:cTn>
                              </p:par>
                            </p:childTnLst>
                          </p:cTn>
                        </p:par>
                        <p:par>
                          <p:cTn id="53" fill="hold">
                            <p:stCondLst>
                              <p:cond delay="4600"/>
                            </p:stCondLst>
                            <p:childTnLst>
                              <p:par>
                                <p:cTn id="54" presetID="10" presetClass="entr" presetSubtype="0" fill="hold" grpId="0" nodeType="afterEffect">
                                  <p:stCondLst>
                                    <p:cond delay="0"/>
                                  </p:stCondLst>
                                  <p:childTnLst>
                                    <p:set>
                                      <p:cBhvr>
                                        <p:cTn id="55" dur="1" fill="hold">
                                          <p:stCondLst>
                                            <p:cond delay="0"/>
                                          </p:stCondLst>
                                        </p:cTn>
                                        <p:tgtEl>
                                          <p:spTgt spid="6"/>
                                        </p:tgtEl>
                                        <p:attrNameLst>
                                          <p:attrName>style.visibility</p:attrName>
                                        </p:attrNameLst>
                                      </p:cBhvr>
                                      <p:to>
                                        <p:strVal val="visible"/>
                                      </p:to>
                                    </p:set>
                                    <p:animEffect transition="in" filter="fade">
                                      <p:cBhvr>
                                        <p:cTn id="56" dur="500"/>
                                        <p:tgtEl>
                                          <p:spTgt spid="6"/>
                                        </p:tgtEl>
                                      </p:cBhvr>
                                    </p:animEffect>
                                  </p:childTnLst>
                                </p:cTn>
                              </p:par>
                            </p:childTnLst>
                          </p:cTn>
                        </p:par>
                        <p:par>
                          <p:cTn id="57" fill="hold">
                            <p:stCondLst>
                              <p:cond delay="5100"/>
                            </p:stCondLst>
                            <p:childTnLst>
                              <p:par>
                                <p:cTn id="58" presetID="22" presetClass="entr" presetSubtype="2" fill="hold" nodeType="afterEffect">
                                  <p:stCondLst>
                                    <p:cond delay="0"/>
                                  </p:stCondLst>
                                  <p:childTnLst>
                                    <p:set>
                                      <p:cBhvr>
                                        <p:cTn id="59" dur="1" fill="hold">
                                          <p:stCondLst>
                                            <p:cond delay="0"/>
                                          </p:stCondLst>
                                        </p:cTn>
                                        <p:tgtEl>
                                          <p:spTgt spid="59"/>
                                        </p:tgtEl>
                                        <p:attrNameLst>
                                          <p:attrName>style.visibility</p:attrName>
                                        </p:attrNameLst>
                                      </p:cBhvr>
                                      <p:to>
                                        <p:strVal val="visible"/>
                                      </p:to>
                                    </p:set>
                                    <p:animEffect transition="in" filter="wipe(right)">
                                      <p:cBhvr>
                                        <p:cTn id="60" dur="500"/>
                                        <p:tgtEl>
                                          <p:spTgt spid="59"/>
                                        </p:tgtEl>
                                      </p:cBhvr>
                                    </p:animEffect>
                                  </p:childTnLst>
                                </p:cTn>
                              </p:par>
                            </p:childTnLst>
                          </p:cTn>
                        </p:par>
                        <p:par>
                          <p:cTn id="61" fill="hold">
                            <p:stCondLst>
                              <p:cond delay="5600"/>
                            </p:stCondLst>
                            <p:childTnLst>
                              <p:par>
                                <p:cTn id="62" presetID="2" presetClass="entr" presetSubtype="4" decel="100000" fill="hold" grpId="0" nodeType="afterEffect">
                                  <p:stCondLst>
                                    <p:cond delay="0"/>
                                  </p:stCondLst>
                                  <p:childTnLst>
                                    <p:set>
                                      <p:cBhvr>
                                        <p:cTn id="63" dur="1" fill="hold">
                                          <p:stCondLst>
                                            <p:cond delay="0"/>
                                          </p:stCondLst>
                                        </p:cTn>
                                        <p:tgtEl>
                                          <p:spTgt spid="26">
                                            <p:txEl>
                                              <p:pRg st="0" end="0"/>
                                            </p:txEl>
                                          </p:spTgt>
                                        </p:tgtEl>
                                        <p:attrNameLst>
                                          <p:attrName>style.visibility</p:attrName>
                                        </p:attrNameLst>
                                      </p:cBhvr>
                                      <p:to>
                                        <p:strVal val="visible"/>
                                      </p:to>
                                    </p:set>
                                    <p:anim calcmode="lin" valueType="num">
                                      <p:cBhvr additive="base">
                                        <p:cTn id="64"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65" dur="500" fill="hold"/>
                                        <p:tgtEl>
                                          <p:spTgt spid="26">
                                            <p:txEl>
                                              <p:pRg st="0" end="0"/>
                                            </p:txEl>
                                          </p:spTgt>
                                        </p:tgtEl>
                                        <p:attrNameLst>
                                          <p:attrName>ppt_y</p:attrName>
                                        </p:attrNameLst>
                                      </p:cBhvr>
                                      <p:tavLst>
                                        <p:tav tm="0">
                                          <p:val>
                                            <p:strVal val="1+#ppt_h/2"/>
                                          </p:val>
                                        </p:tav>
                                        <p:tav tm="100000">
                                          <p:val>
                                            <p:strVal val="#ppt_y"/>
                                          </p:val>
                                        </p:tav>
                                      </p:tavLst>
                                    </p:anim>
                                  </p:childTnLst>
                                </p:cTn>
                              </p:par>
                              <p:par>
                                <p:cTn id="66" presetID="2" presetClass="entr" presetSubtype="4" decel="100000" fill="hold" grpId="0" nodeType="withEffect">
                                  <p:stCondLst>
                                    <p:cond delay="100"/>
                                  </p:stCondLst>
                                  <p:childTnLst>
                                    <p:set>
                                      <p:cBhvr>
                                        <p:cTn id="67" dur="1" fill="hold">
                                          <p:stCondLst>
                                            <p:cond delay="0"/>
                                          </p:stCondLst>
                                        </p:cTn>
                                        <p:tgtEl>
                                          <p:spTgt spid="27"/>
                                        </p:tgtEl>
                                        <p:attrNameLst>
                                          <p:attrName>style.visibility</p:attrName>
                                        </p:attrNameLst>
                                      </p:cBhvr>
                                      <p:to>
                                        <p:strVal val="visible"/>
                                      </p:to>
                                    </p:set>
                                    <p:anim calcmode="lin" valueType="num">
                                      <p:cBhvr additive="base">
                                        <p:cTn id="68" dur="500" fill="hold"/>
                                        <p:tgtEl>
                                          <p:spTgt spid="27"/>
                                        </p:tgtEl>
                                        <p:attrNameLst>
                                          <p:attrName>ppt_x</p:attrName>
                                        </p:attrNameLst>
                                      </p:cBhvr>
                                      <p:tavLst>
                                        <p:tav tm="0">
                                          <p:val>
                                            <p:strVal val="#ppt_x"/>
                                          </p:val>
                                        </p:tav>
                                        <p:tav tm="100000">
                                          <p:val>
                                            <p:strVal val="#ppt_x"/>
                                          </p:val>
                                        </p:tav>
                                      </p:tavLst>
                                    </p:anim>
                                    <p:anim calcmode="lin" valueType="num">
                                      <p:cBhvr additive="base">
                                        <p:cTn id="69" dur="500" fill="hold"/>
                                        <p:tgtEl>
                                          <p:spTgt spid="27"/>
                                        </p:tgtEl>
                                        <p:attrNameLst>
                                          <p:attrName>ppt_y</p:attrName>
                                        </p:attrNameLst>
                                      </p:cBhvr>
                                      <p:tavLst>
                                        <p:tav tm="0">
                                          <p:val>
                                            <p:strVal val="1+#ppt_h/2"/>
                                          </p:val>
                                        </p:tav>
                                        <p:tav tm="100000">
                                          <p:val>
                                            <p:strVal val="#ppt_y"/>
                                          </p:val>
                                        </p:tav>
                                      </p:tavLst>
                                    </p:anim>
                                  </p:childTnLst>
                                </p:cTn>
                              </p:par>
                            </p:childTnLst>
                          </p:cTn>
                        </p:par>
                        <p:par>
                          <p:cTn id="70" fill="hold">
                            <p:stCondLst>
                              <p:cond delay="6200"/>
                            </p:stCondLst>
                            <p:childTnLst>
                              <p:par>
                                <p:cTn id="71" presetID="22" presetClass="entr" presetSubtype="2" fill="hold" grpId="0" nodeType="afterEffect">
                                  <p:stCondLst>
                                    <p:cond delay="0"/>
                                  </p:stCondLst>
                                  <p:childTnLst>
                                    <p:set>
                                      <p:cBhvr>
                                        <p:cTn id="72" dur="1" fill="hold">
                                          <p:stCondLst>
                                            <p:cond delay="0"/>
                                          </p:stCondLst>
                                        </p:cTn>
                                        <p:tgtEl>
                                          <p:spTgt spid="25"/>
                                        </p:tgtEl>
                                        <p:attrNameLst>
                                          <p:attrName>style.visibility</p:attrName>
                                        </p:attrNameLst>
                                      </p:cBhvr>
                                      <p:to>
                                        <p:strVal val="visible"/>
                                      </p:to>
                                    </p:set>
                                    <p:animEffect transition="in" filter="wipe(right)">
                                      <p:cBhvr>
                                        <p:cTn id="73" dur="500"/>
                                        <p:tgtEl>
                                          <p:spTgt spid="25"/>
                                        </p:tgtEl>
                                      </p:cBhvr>
                                    </p:animEffect>
                                  </p:childTnLst>
                                </p:cTn>
                              </p:par>
                            </p:childTnLst>
                          </p:cTn>
                        </p:par>
                        <p:par>
                          <p:cTn id="74" fill="hold">
                            <p:stCondLst>
                              <p:cond delay="6700"/>
                            </p:stCondLst>
                            <p:childTnLst>
                              <p:par>
                                <p:cTn id="75" presetID="42" presetClass="path" presetSubtype="0" decel="100000" fill="hold" grpId="1" nodeType="afterEffect">
                                  <p:stCondLst>
                                    <p:cond delay="250"/>
                                  </p:stCondLst>
                                  <p:childTnLst>
                                    <p:animMotion origin="layout" path="M 0 2.72573E-6 L 0 -0.15296 " pathEditMode="relative" rAng="0" ptsTypes="AA">
                                      <p:cBhvr>
                                        <p:cTn id="76" dur="500" fill="hold"/>
                                        <p:tgtEl>
                                          <p:spTgt spid="17"/>
                                        </p:tgtEl>
                                        <p:attrNameLst>
                                          <p:attrName>ppt_x</p:attrName>
                                          <p:attrName>ppt_y</p:attrName>
                                        </p:attrNameLst>
                                      </p:cBhvr>
                                      <p:rCtr x="0" y="-7656"/>
                                    </p:animMotion>
                                  </p:childTnLst>
                                </p:cTn>
                              </p:par>
                            </p:childTnLst>
                          </p:cTn>
                        </p:par>
                        <p:par>
                          <p:cTn id="77" fill="hold">
                            <p:stCondLst>
                              <p:cond delay="745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7950"/>
                            </p:stCondLst>
                            <p:childTnLst>
                              <p:par>
                                <p:cTn id="82" presetID="22" presetClass="entr" presetSubtype="8" fill="hold" nodeType="afterEffect">
                                  <p:stCondLst>
                                    <p:cond delay="0"/>
                                  </p:stCondLst>
                                  <p:childTnLst>
                                    <p:set>
                                      <p:cBhvr>
                                        <p:cTn id="83" dur="1" fill="hold">
                                          <p:stCondLst>
                                            <p:cond delay="0"/>
                                          </p:stCondLst>
                                        </p:cTn>
                                        <p:tgtEl>
                                          <p:spTgt spid="63"/>
                                        </p:tgtEl>
                                        <p:attrNameLst>
                                          <p:attrName>style.visibility</p:attrName>
                                        </p:attrNameLst>
                                      </p:cBhvr>
                                      <p:to>
                                        <p:strVal val="visible"/>
                                      </p:to>
                                    </p:set>
                                    <p:animEffect transition="in" filter="wipe(left)">
                                      <p:cBhvr>
                                        <p:cTn id="84" dur="500"/>
                                        <p:tgtEl>
                                          <p:spTgt spid="63"/>
                                        </p:tgtEl>
                                      </p:cBhvr>
                                    </p:animEffect>
                                  </p:childTnLst>
                                </p:cTn>
                              </p:par>
                            </p:childTnLst>
                          </p:cTn>
                        </p:par>
                        <p:par>
                          <p:cTn id="85" fill="hold">
                            <p:stCondLst>
                              <p:cond delay="8450"/>
                            </p:stCondLst>
                            <p:childTnLst>
                              <p:par>
                                <p:cTn id="86" presetID="2" presetClass="entr" presetSubtype="4" decel="100000" fill="hold" grpId="0" nodeType="afterEffect">
                                  <p:stCondLst>
                                    <p:cond delay="0"/>
                                  </p:stCondLst>
                                  <p:childTnLst>
                                    <p:set>
                                      <p:cBhvr>
                                        <p:cTn id="87" dur="1" fill="hold">
                                          <p:stCondLst>
                                            <p:cond delay="0"/>
                                          </p:stCondLst>
                                        </p:cTn>
                                        <p:tgtEl>
                                          <p:spTgt spid="32">
                                            <p:txEl>
                                              <p:pRg st="0" end="0"/>
                                            </p:txEl>
                                          </p:spTgt>
                                        </p:tgtEl>
                                        <p:attrNameLst>
                                          <p:attrName>style.visibility</p:attrName>
                                        </p:attrNameLst>
                                      </p:cBhvr>
                                      <p:to>
                                        <p:strVal val="visible"/>
                                      </p:to>
                                    </p:set>
                                    <p:anim calcmode="lin" valueType="num">
                                      <p:cBhvr additive="base">
                                        <p:cTn id="88"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9"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90" presetID="2" presetClass="entr" presetSubtype="4" decel="100000" fill="hold" grpId="0" nodeType="withEffect">
                                  <p:stCondLst>
                                    <p:cond delay="100"/>
                                  </p:stCondLst>
                                  <p:childTnLst>
                                    <p:set>
                                      <p:cBhvr>
                                        <p:cTn id="91" dur="1" fill="hold">
                                          <p:stCondLst>
                                            <p:cond delay="0"/>
                                          </p:stCondLst>
                                        </p:cTn>
                                        <p:tgtEl>
                                          <p:spTgt spid="35"/>
                                        </p:tgtEl>
                                        <p:attrNameLst>
                                          <p:attrName>style.visibility</p:attrName>
                                        </p:attrNameLst>
                                      </p:cBhvr>
                                      <p:to>
                                        <p:strVal val="visible"/>
                                      </p:to>
                                    </p:set>
                                    <p:anim calcmode="lin" valueType="num">
                                      <p:cBhvr additive="base">
                                        <p:cTn id="92" dur="500" fill="hold"/>
                                        <p:tgtEl>
                                          <p:spTgt spid="35"/>
                                        </p:tgtEl>
                                        <p:attrNameLst>
                                          <p:attrName>ppt_x</p:attrName>
                                        </p:attrNameLst>
                                      </p:cBhvr>
                                      <p:tavLst>
                                        <p:tav tm="0">
                                          <p:val>
                                            <p:strVal val="#ppt_x"/>
                                          </p:val>
                                        </p:tav>
                                        <p:tav tm="100000">
                                          <p:val>
                                            <p:strVal val="#ppt_x"/>
                                          </p:val>
                                        </p:tav>
                                      </p:tavLst>
                                    </p:anim>
                                    <p:anim calcmode="lin" valueType="num">
                                      <p:cBhvr additive="base">
                                        <p:cTn id="93" dur="500" fill="hold"/>
                                        <p:tgtEl>
                                          <p:spTgt spid="35"/>
                                        </p:tgtEl>
                                        <p:attrNameLst>
                                          <p:attrName>ppt_y</p:attrName>
                                        </p:attrNameLst>
                                      </p:cBhvr>
                                      <p:tavLst>
                                        <p:tav tm="0">
                                          <p:val>
                                            <p:strVal val="1+#ppt_h/2"/>
                                          </p:val>
                                        </p:tav>
                                        <p:tav tm="100000">
                                          <p:val>
                                            <p:strVal val="#ppt_y"/>
                                          </p:val>
                                        </p:tav>
                                      </p:tavLst>
                                    </p:anim>
                                  </p:childTnLst>
                                </p:cTn>
                              </p:par>
                            </p:childTnLst>
                          </p:cTn>
                        </p:par>
                        <p:par>
                          <p:cTn id="94" fill="hold">
                            <p:stCondLst>
                              <p:cond delay="9050"/>
                            </p:stCondLst>
                            <p:childTnLst>
                              <p:par>
                                <p:cTn id="95" presetID="22" presetClass="entr" presetSubtype="8" fill="hold" grpId="0" nodeType="afterEffect">
                                  <p:stCondLst>
                                    <p:cond delay="0"/>
                                  </p:stCondLst>
                                  <p:childTnLst>
                                    <p:set>
                                      <p:cBhvr>
                                        <p:cTn id="96" dur="1" fill="hold">
                                          <p:stCondLst>
                                            <p:cond delay="0"/>
                                          </p:stCondLst>
                                        </p:cTn>
                                        <p:tgtEl>
                                          <p:spTgt spid="29"/>
                                        </p:tgtEl>
                                        <p:attrNameLst>
                                          <p:attrName>style.visibility</p:attrName>
                                        </p:attrNameLst>
                                      </p:cBhvr>
                                      <p:to>
                                        <p:strVal val="visible"/>
                                      </p:to>
                                    </p:set>
                                    <p:animEffect transition="in" filter="wipe(left)">
                                      <p:cBhvr>
                                        <p:cTn id="97" dur="500"/>
                                        <p:tgtEl>
                                          <p:spTgt spid="29"/>
                                        </p:tgtEl>
                                      </p:cBhvr>
                                    </p:animEffect>
                                  </p:childTnLst>
                                </p:cTn>
                              </p:par>
                            </p:childTnLst>
                          </p:cTn>
                        </p:par>
                        <p:par>
                          <p:cTn id="98" fill="hold">
                            <p:stCondLst>
                              <p:cond delay="9550"/>
                            </p:stCondLst>
                            <p:childTnLst>
                              <p:par>
                                <p:cTn id="99" presetID="42" presetClass="path" presetSubtype="0" decel="100000" fill="hold" grpId="1" nodeType="afterEffect">
                                  <p:stCondLst>
                                    <p:cond delay="250"/>
                                  </p:stCondLst>
                                  <p:childTnLst>
                                    <p:animMotion origin="layout" path="M 0 2.72573E-6 L 0 -0.22843 " pathEditMode="relative" rAng="0" ptsTypes="AA">
                                      <p:cBhvr>
                                        <p:cTn id="100" dur="500" fill="hold"/>
                                        <p:tgtEl>
                                          <p:spTgt spid="18"/>
                                        </p:tgtEl>
                                        <p:attrNameLst>
                                          <p:attrName>ppt_x</p:attrName>
                                          <p:attrName>ppt_y</p:attrName>
                                        </p:attrNameLst>
                                      </p:cBhvr>
                                      <p:rCtr x="0" y="-11422"/>
                                    </p:animMotion>
                                  </p:childTnLst>
                                </p:cTn>
                              </p:par>
                            </p:childTnLst>
                          </p:cTn>
                        </p:par>
                        <p:par>
                          <p:cTn id="101" fill="hold">
                            <p:stCondLst>
                              <p:cond delay="10300"/>
                            </p:stCondLst>
                            <p:childTnLst>
                              <p:par>
                                <p:cTn id="102" presetID="10" presetClass="entr" presetSubtype="0" fill="hold" grpId="0" nodeType="afterEffect">
                                  <p:stCondLst>
                                    <p:cond delay="0"/>
                                  </p:stCondLst>
                                  <p:childTnLst>
                                    <p:set>
                                      <p:cBhvr>
                                        <p:cTn id="103" dur="1" fill="hold">
                                          <p:stCondLst>
                                            <p:cond delay="0"/>
                                          </p:stCondLst>
                                        </p:cTn>
                                        <p:tgtEl>
                                          <p:spTgt spid="54"/>
                                        </p:tgtEl>
                                        <p:attrNameLst>
                                          <p:attrName>style.visibility</p:attrName>
                                        </p:attrNameLst>
                                      </p:cBhvr>
                                      <p:to>
                                        <p:strVal val="visible"/>
                                      </p:to>
                                    </p:set>
                                    <p:animEffect transition="in" filter="fade">
                                      <p:cBhvr>
                                        <p:cTn id="104" dur="500"/>
                                        <p:tgtEl>
                                          <p:spTgt spid="54"/>
                                        </p:tgtEl>
                                      </p:cBhvr>
                                    </p:animEffect>
                                  </p:childTnLst>
                                </p:cTn>
                              </p:par>
                            </p:childTnLst>
                          </p:cTn>
                        </p:par>
                        <p:par>
                          <p:cTn id="105" fill="hold">
                            <p:stCondLst>
                              <p:cond delay="10800"/>
                            </p:stCondLst>
                            <p:childTnLst>
                              <p:par>
                                <p:cTn id="106" presetID="22" presetClass="entr" presetSubtype="2" fill="hold" nodeType="afterEffect">
                                  <p:stCondLst>
                                    <p:cond delay="0"/>
                                  </p:stCondLst>
                                  <p:childTnLst>
                                    <p:set>
                                      <p:cBhvr>
                                        <p:cTn id="107" dur="1" fill="hold">
                                          <p:stCondLst>
                                            <p:cond delay="0"/>
                                          </p:stCondLst>
                                        </p:cTn>
                                        <p:tgtEl>
                                          <p:spTgt spid="60"/>
                                        </p:tgtEl>
                                        <p:attrNameLst>
                                          <p:attrName>style.visibility</p:attrName>
                                        </p:attrNameLst>
                                      </p:cBhvr>
                                      <p:to>
                                        <p:strVal val="visible"/>
                                      </p:to>
                                    </p:set>
                                    <p:animEffect transition="in" filter="wipe(right)">
                                      <p:cBhvr>
                                        <p:cTn id="108" dur="500"/>
                                        <p:tgtEl>
                                          <p:spTgt spid="60"/>
                                        </p:tgtEl>
                                      </p:cBhvr>
                                    </p:animEffect>
                                  </p:childTnLst>
                                </p:cTn>
                              </p:par>
                            </p:childTnLst>
                          </p:cTn>
                        </p:par>
                        <p:par>
                          <p:cTn id="109" fill="hold">
                            <p:stCondLst>
                              <p:cond delay="11300"/>
                            </p:stCondLst>
                            <p:childTnLst>
                              <p:par>
                                <p:cTn id="110" presetID="2" presetClass="entr" presetSubtype="4" decel="100000" fill="hold" grpId="0" nodeType="afterEffect">
                                  <p:stCondLst>
                                    <p:cond delay="0"/>
                                  </p:stCondLst>
                                  <p:childTnLst>
                                    <p:set>
                                      <p:cBhvr>
                                        <p:cTn id="111" dur="1" fill="hold">
                                          <p:stCondLst>
                                            <p:cond delay="0"/>
                                          </p:stCondLst>
                                        </p:cTn>
                                        <p:tgtEl>
                                          <p:spTgt spid="42">
                                            <p:txEl>
                                              <p:pRg st="0" end="0"/>
                                            </p:txEl>
                                          </p:spTgt>
                                        </p:tgtEl>
                                        <p:attrNameLst>
                                          <p:attrName>style.visibility</p:attrName>
                                        </p:attrNameLst>
                                      </p:cBhvr>
                                      <p:to>
                                        <p:strVal val="visible"/>
                                      </p:to>
                                    </p:set>
                                    <p:anim calcmode="lin" valueType="num">
                                      <p:cBhvr additive="base">
                                        <p:cTn id="112"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113" dur="500" fill="hold"/>
                                        <p:tgtEl>
                                          <p:spTgt spid="42">
                                            <p:txEl>
                                              <p:pRg st="0" end="0"/>
                                            </p:txEl>
                                          </p:spTgt>
                                        </p:tgtEl>
                                        <p:attrNameLst>
                                          <p:attrName>ppt_y</p:attrName>
                                        </p:attrNameLst>
                                      </p:cBhvr>
                                      <p:tavLst>
                                        <p:tav tm="0">
                                          <p:val>
                                            <p:strVal val="1+#ppt_h/2"/>
                                          </p:val>
                                        </p:tav>
                                        <p:tav tm="100000">
                                          <p:val>
                                            <p:strVal val="#ppt_y"/>
                                          </p:val>
                                        </p:tav>
                                      </p:tavLst>
                                    </p:anim>
                                  </p:childTnLst>
                                </p:cTn>
                              </p:par>
                              <p:par>
                                <p:cTn id="114" presetID="2" presetClass="entr" presetSubtype="4" decel="100000" fill="hold" grpId="0" nodeType="withEffect">
                                  <p:stCondLst>
                                    <p:cond delay="100"/>
                                  </p:stCondLst>
                                  <p:childTnLst>
                                    <p:set>
                                      <p:cBhvr>
                                        <p:cTn id="115" dur="1" fill="hold">
                                          <p:stCondLst>
                                            <p:cond delay="0"/>
                                          </p:stCondLst>
                                        </p:cTn>
                                        <p:tgtEl>
                                          <p:spTgt spid="43"/>
                                        </p:tgtEl>
                                        <p:attrNameLst>
                                          <p:attrName>style.visibility</p:attrName>
                                        </p:attrNameLst>
                                      </p:cBhvr>
                                      <p:to>
                                        <p:strVal val="visible"/>
                                      </p:to>
                                    </p:set>
                                    <p:anim calcmode="lin" valueType="num">
                                      <p:cBhvr additive="base">
                                        <p:cTn id="116" dur="500" fill="hold"/>
                                        <p:tgtEl>
                                          <p:spTgt spid="43"/>
                                        </p:tgtEl>
                                        <p:attrNameLst>
                                          <p:attrName>ppt_x</p:attrName>
                                        </p:attrNameLst>
                                      </p:cBhvr>
                                      <p:tavLst>
                                        <p:tav tm="0">
                                          <p:val>
                                            <p:strVal val="#ppt_x"/>
                                          </p:val>
                                        </p:tav>
                                        <p:tav tm="100000">
                                          <p:val>
                                            <p:strVal val="#ppt_x"/>
                                          </p:val>
                                        </p:tav>
                                      </p:tavLst>
                                    </p:anim>
                                    <p:anim calcmode="lin" valueType="num">
                                      <p:cBhvr additive="base">
                                        <p:cTn id="117" dur="500" fill="hold"/>
                                        <p:tgtEl>
                                          <p:spTgt spid="43"/>
                                        </p:tgtEl>
                                        <p:attrNameLst>
                                          <p:attrName>ppt_y</p:attrName>
                                        </p:attrNameLst>
                                      </p:cBhvr>
                                      <p:tavLst>
                                        <p:tav tm="0">
                                          <p:val>
                                            <p:strVal val="1+#ppt_h/2"/>
                                          </p:val>
                                        </p:tav>
                                        <p:tav tm="100000">
                                          <p:val>
                                            <p:strVal val="#ppt_y"/>
                                          </p:val>
                                        </p:tav>
                                      </p:tavLst>
                                    </p:anim>
                                  </p:childTnLst>
                                </p:cTn>
                              </p:par>
                            </p:childTnLst>
                          </p:cTn>
                        </p:par>
                        <p:par>
                          <p:cTn id="118" fill="hold">
                            <p:stCondLst>
                              <p:cond delay="11900"/>
                            </p:stCondLst>
                            <p:childTnLst>
                              <p:par>
                                <p:cTn id="119" presetID="22" presetClass="entr" presetSubtype="2" fill="hold" grpId="0" nodeType="afterEffect">
                                  <p:stCondLst>
                                    <p:cond delay="0"/>
                                  </p:stCondLst>
                                  <p:childTnLst>
                                    <p:set>
                                      <p:cBhvr>
                                        <p:cTn id="120" dur="1" fill="hold">
                                          <p:stCondLst>
                                            <p:cond delay="0"/>
                                          </p:stCondLst>
                                        </p:cTn>
                                        <p:tgtEl>
                                          <p:spTgt spid="38"/>
                                        </p:tgtEl>
                                        <p:attrNameLst>
                                          <p:attrName>style.visibility</p:attrName>
                                        </p:attrNameLst>
                                      </p:cBhvr>
                                      <p:to>
                                        <p:strVal val="visible"/>
                                      </p:to>
                                    </p:set>
                                    <p:animEffect transition="in" filter="wipe(right)">
                                      <p:cBhvr>
                                        <p:cTn id="121" dur="500"/>
                                        <p:tgtEl>
                                          <p:spTgt spid="38"/>
                                        </p:tgtEl>
                                      </p:cBhvr>
                                    </p:animEffect>
                                  </p:childTnLst>
                                </p:cTn>
                              </p:par>
                            </p:childTnLst>
                          </p:cTn>
                        </p:par>
                        <p:par>
                          <p:cTn id="122" fill="hold">
                            <p:stCondLst>
                              <p:cond delay="12400"/>
                            </p:stCondLst>
                            <p:childTnLst>
                              <p:par>
                                <p:cTn id="123" presetID="42" presetClass="path" presetSubtype="0" decel="100000" fill="hold" grpId="1" nodeType="afterEffect">
                                  <p:stCondLst>
                                    <p:cond delay="250"/>
                                  </p:stCondLst>
                                  <p:childTnLst>
                                    <p:animMotion origin="layout" path="M 0 2.72573E-6 L 0 -0.30622 " pathEditMode="relative" rAng="0" ptsTypes="AA">
                                      <p:cBhvr>
                                        <p:cTn id="124" dur="500" fill="hold"/>
                                        <p:tgtEl>
                                          <p:spTgt spid="19"/>
                                        </p:tgtEl>
                                        <p:attrNameLst>
                                          <p:attrName>ppt_x</p:attrName>
                                          <p:attrName>ppt_y</p:attrName>
                                        </p:attrNameLst>
                                      </p:cBhvr>
                                      <p:rCtr x="0" y="-15311"/>
                                    </p:animMotion>
                                  </p:childTnLst>
                                </p:cTn>
                              </p:par>
                            </p:childTnLst>
                          </p:cTn>
                        </p:par>
                        <p:par>
                          <p:cTn id="125" fill="hold">
                            <p:stCondLst>
                              <p:cond delay="13150"/>
                            </p:stCondLst>
                            <p:childTnLst>
                              <p:par>
                                <p:cTn id="126" presetID="10" presetClass="entr" presetSubtype="0" fill="hold" grpId="0" nodeType="afterEffect">
                                  <p:stCondLst>
                                    <p:cond delay="0"/>
                                  </p:stCondLst>
                                  <p:childTnLst>
                                    <p:set>
                                      <p:cBhvr>
                                        <p:cTn id="127" dur="1" fill="hold">
                                          <p:stCondLst>
                                            <p:cond delay="0"/>
                                          </p:stCondLst>
                                        </p:cTn>
                                        <p:tgtEl>
                                          <p:spTgt spid="55"/>
                                        </p:tgtEl>
                                        <p:attrNameLst>
                                          <p:attrName>style.visibility</p:attrName>
                                        </p:attrNameLst>
                                      </p:cBhvr>
                                      <p:to>
                                        <p:strVal val="visible"/>
                                      </p:to>
                                    </p:set>
                                    <p:animEffect transition="in" filter="fade">
                                      <p:cBhvr>
                                        <p:cTn id="128" dur="500"/>
                                        <p:tgtEl>
                                          <p:spTgt spid="55"/>
                                        </p:tgtEl>
                                      </p:cBhvr>
                                    </p:animEffect>
                                  </p:childTnLst>
                                </p:cTn>
                              </p:par>
                            </p:childTnLst>
                          </p:cTn>
                        </p:par>
                        <p:par>
                          <p:cTn id="129" fill="hold">
                            <p:stCondLst>
                              <p:cond delay="13650"/>
                            </p:stCondLst>
                            <p:childTnLst>
                              <p:par>
                                <p:cTn id="130" presetID="22" presetClass="entr" presetSubtype="8" fill="hold" nodeType="afterEffect">
                                  <p:stCondLst>
                                    <p:cond delay="0"/>
                                  </p:stCondLst>
                                  <p:childTnLst>
                                    <p:set>
                                      <p:cBhvr>
                                        <p:cTn id="131" dur="1" fill="hold">
                                          <p:stCondLst>
                                            <p:cond delay="0"/>
                                          </p:stCondLst>
                                        </p:cTn>
                                        <p:tgtEl>
                                          <p:spTgt spid="66"/>
                                        </p:tgtEl>
                                        <p:attrNameLst>
                                          <p:attrName>style.visibility</p:attrName>
                                        </p:attrNameLst>
                                      </p:cBhvr>
                                      <p:to>
                                        <p:strVal val="visible"/>
                                      </p:to>
                                    </p:set>
                                    <p:animEffect transition="in" filter="wipe(left)">
                                      <p:cBhvr>
                                        <p:cTn id="132" dur="500"/>
                                        <p:tgtEl>
                                          <p:spTgt spid="66"/>
                                        </p:tgtEl>
                                      </p:cBhvr>
                                    </p:animEffect>
                                  </p:childTnLst>
                                </p:cTn>
                              </p:par>
                            </p:childTnLst>
                          </p:cTn>
                        </p:par>
                        <p:par>
                          <p:cTn id="133" fill="hold">
                            <p:stCondLst>
                              <p:cond delay="14150"/>
                            </p:stCondLst>
                            <p:childTnLst>
                              <p:par>
                                <p:cTn id="134" presetID="2" presetClass="entr" presetSubtype="4" decel="100000" fill="hold" grpId="0" nodeType="afterEffect">
                                  <p:stCondLst>
                                    <p:cond delay="0"/>
                                  </p:stCondLst>
                                  <p:childTnLst>
                                    <p:set>
                                      <p:cBhvr>
                                        <p:cTn id="135" dur="1" fill="hold">
                                          <p:stCondLst>
                                            <p:cond delay="0"/>
                                          </p:stCondLst>
                                        </p:cTn>
                                        <p:tgtEl>
                                          <p:spTgt spid="45">
                                            <p:txEl>
                                              <p:pRg st="0" end="0"/>
                                            </p:txEl>
                                          </p:spTgt>
                                        </p:tgtEl>
                                        <p:attrNameLst>
                                          <p:attrName>style.visibility</p:attrName>
                                        </p:attrNameLst>
                                      </p:cBhvr>
                                      <p:to>
                                        <p:strVal val="visible"/>
                                      </p:to>
                                    </p:set>
                                    <p:anim calcmode="lin" valueType="num">
                                      <p:cBhvr additive="base">
                                        <p:cTn id="136"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137" dur="500" fill="hold"/>
                                        <p:tgtEl>
                                          <p:spTgt spid="45">
                                            <p:txEl>
                                              <p:pRg st="0" end="0"/>
                                            </p:txEl>
                                          </p:spTgt>
                                        </p:tgtEl>
                                        <p:attrNameLst>
                                          <p:attrName>ppt_y</p:attrName>
                                        </p:attrNameLst>
                                      </p:cBhvr>
                                      <p:tavLst>
                                        <p:tav tm="0">
                                          <p:val>
                                            <p:strVal val="1+#ppt_h/2"/>
                                          </p:val>
                                        </p:tav>
                                        <p:tav tm="100000">
                                          <p:val>
                                            <p:strVal val="#ppt_y"/>
                                          </p:val>
                                        </p:tav>
                                      </p:tavLst>
                                    </p:anim>
                                  </p:childTnLst>
                                </p:cTn>
                              </p:par>
                              <p:par>
                                <p:cTn id="138" presetID="2" presetClass="entr" presetSubtype="4" decel="100000" fill="hold" grpId="0" nodeType="withEffect">
                                  <p:stCondLst>
                                    <p:cond delay="100"/>
                                  </p:stCondLst>
                                  <p:childTnLst>
                                    <p:set>
                                      <p:cBhvr>
                                        <p:cTn id="139" dur="1" fill="hold">
                                          <p:stCondLst>
                                            <p:cond delay="0"/>
                                          </p:stCondLst>
                                        </p:cTn>
                                        <p:tgtEl>
                                          <p:spTgt spid="46"/>
                                        </p:tgtEl>
                                        <p:attrNameLst>
                                          <p:attrName>style.visibility</p:attrName>
                                        </p:attrNameLst>
                                      </p:cBhvr>
                                      <p:to>
                                        <p:strVal val="visible"/>
                                      </p:to>
                                    </p:set>
                                    <p:anim calcmode="lin" valueType="num">
                                      <p:cBhvr additive="base">
                                        <p:cTn id="140" dur="500" fill="hold"/>
                                        <p:tgtEl>
                                          <p:spTgt spid="46"/>
                                        </p:tgtEl>
                                        <p:attrNameLst>
                                          <p:attrName>ppt_x</p:attrName>
                                        </p:attrNameLst>
                                      </p:cBhvr>
                                      <p:tavLst>
                                        <p:tav tm="0">
                                          <p:val>
                                            <p:strVal val="#ppt_x"/>
                                          </p:val>
                                        </p:tav>
                                        <p:tav tm="100000">
                                          <p:val>
                                            <p:strVal val="#ppt_x"/>
                                          </p:val>
                                        </p:tav>
                                      </p:tavLst>
                                    </p:anim>
                                    <p:anim calcmode="lin" valueType="num">
                                      <p:cBhvr additive="base">
                                        <p:cTn id="141" dur="500" fill="hold"/>
                                        <p:tgtEl>
                                          <p:spTgt spid="46"/>
                                        </p:tgtEl>
                                        <p:attrNameLst>
                                          <p:attrName>ppt_y</p:attrName>
                                        </p:attrNameLst>
                                      </p:cBhvr>
                                      <p:tavLst>
                                        <p:tav tm="0">
                                          <p:val>
                                            <p:strVal val="1+#ppt_h/2"/>
                                          </p:val>
                                        </p:tav>
                                        <p:tav tm="100000">
                                          <p:val>
                                            <p:strVal val="#ppt_y"/>
                                          </p:val>
                                        </p:tav>
                                      </p:tavLst>
                                    </p:anim>
                                  </p:childTnLst>
                                </p:cTn>
                              </p:par>
                            </p:childTnLst>
                          </p:cTn>
                        </p:par>
                        <p:par>
                          <p:cTn id="142" fill="hold">
                            <p:stCondLst>
                              <p:cond delay="14750"/>
                            </p:stCondLst>
                            <p:childTnLst>
                              <p:par>
                                <p:cTn id="143" presetID="22" presetClass="entr" presetSubtype="8" fill="hold" grpId="0" nodeType="afterEffect">
                                  <p:stCondLst>
                                    <p:cond delay="0"/>
                                  </p:stCondLst>
                                  <p:childTnLst>
                                    <p:set>
                                      <p:cBhvr>
                                        <p:cTn id="144" dur="1" fill="hold">
                                          <p:stCondLst>
                                            <p:cond delay="0"/>
                                          </p:stCondLst>
                                        </p:cTn>
                                        <p:tgtEl>
                                          <p:spTgt spid="44"/>
                                        </p:tgtEl>
                                        <p:attrNameLst>
                                          <p:attrName>style.visibility</p:attrName>
                                        </p:attrNameLst>
                                      </p:cBhvr>
                                      <p:to>
                                        <p:strVal val="visible"/>
                                      </p:to>
                                    </p:set>
                                    <p:animEffect transition="in" filter="wipe(left)">
                                      <p:cBhvr>
                                        <p:cTn id="145" dur="500"/>
                                        <p:tgtEl>
                                          <p:spTgt spid="44"/>
                                        </p:tgtEl>
                                      </p:cBhvr>
                                    </p:animEffect>
                                  </p:childTnLst>
                                </p:cTn>
                              </p:par>
                            </p:childTnLst>
                          </p:cTn>
                        </p:par>
                        <p:par>
                          <p:cTn id="146" fill="hold">
                            <p:stCondLst>
                              <p:cond delay="15250"/>
                            </p:stCondLst>
                            <p:childTnLst>
                              <p:par>
                                <p:cTn id="147" presetID="42" presetClass="path" presetSubtype="0" decel="100000" fill="hold" grpId="1" nodeType="afterEffect">
                                  <p:stCondLst>
                                    <p:cond delay="250"/>
                                  </p:stCondLst>
                                  <p:childTnLst>
                                    <p:animMotion origin="layout" path="M 0 2.72573E-6 L 0 -0.38201 " pathEditMode="relative" rAng="0" ptsTypes="AA">
                                      <p:cBhvr>
                                        <p:cTn id="148" dur="500" fill="hold"/>
                                        <p:tgtEl>
                                          <p:spTgt spid="20"/>
                                        </p:tgtEl>
                                        <p:attrNameLst>
                                          <p:attrName>ppt_x</p:attrName>
                                          <p:attrName>ppt_y</p:attrName>
                                        </p:attrNameLst>
                                      </p:cBhvr>
                                      <p:rCtr x="0" y="-19108"/>
                                    </p:animMotion>
                                  </p:childTnLst>
                                </p:cTn>
                              </p:par>
                            </p:childTnLst>
                          </p:cTn>
                        </p:par>
                        <p:par>
                          <p:cTn id="149" fill="hold">
                            <p:stCondLst>
                              <p:cond delay="16000"/>
                            </p:stCondLst>
                            <p:childTnLst>
                              <p:par>
                                <p:cTn id="150" presetID="10" presetClass="entr" presetSubtype="0" fill="hold" grpId="0" nodeType="afterEffect">
                                  <p:stCondLst>
                                    <p:cond delay="0"/>
                                  </p:stCondLst>
                                  <p:childTnLst>
                                    <p:set>
                                      <p:cBhvr>
                                        <p:cTn id="151" dur="1" fill="hold">
                                          <p:stCondLst>
                                            <p:cond delay="0"/>
                                          </p:stCondLst>
                                        </p:cTn>
                                        <p:tgtEl>
                                          <p:spTgt spid="56"/>
                                        </p:tgtEl>
                                        <p:attrNameLst>
                                          <p:attrName>style.visibility</p:attrName>
                                        </p:attrNameLst>
                                      </p:cBhvr>
                                      <p:to>
                                        <p:strVal val="visible"/>
                                      </p:to>
                                    </p:set>
                                    <p:animEffect transition="in" filter="fade">
                                      <p:cBhvr>
                                        <p:cTn id="152" dur="500"/>
                                        <p:tgtEl>
                                          <p:spTgt spid="56"/>
                                        </p:tgtEl>
                                      </p:cBhvr>
                                    </p:animEffect>
                                  </p:childTnLst>
                                </p:cTn>
                              </p:par>
                            </p:childTnLst>
                          </p:cTn>
                        </p:par>
                        <p:par>
                          <p:cTn id="153" fill="hold">
                            <p:stCondLst>
                              <p:cond delay="16500"/>
                            </p:stCondLst>
                            <p:childTnLst>
                              <p:par>
                                <p:cTn id="154" presetID="22" presetClass="entr" presetSubtype="2" fill="hold" nodeType="afterEffect">
                                  <p:stCondLst>
                                    <p:cond delay="0"/>
                                  </p:stCondLst>
                                  <p:childTnLst>
                                    <p:set>
                                      <p:cBhvr>
                                        <p:cTn id="155" dur="1" fill="hold">
                                          <p:stCondLst>
                                            <p:cond delay="0"/>
                                          </p:stCondLst>
                                        </p:cTn>
                                        <p:tgtEl>
                                          <p:spTgt spid="61"/>
                                        </p:tgtEl>
                                        <p:attrNameLst>
                                          <p:attrName>style.visibility</p:attrName>
                                        </p:attrNameLst>
                                      </p:cBhvr>
                                      <p:to>
                                        <p:strVal val="visible"/>
                                      </p:to>
                                    </p:set>
                                    <p:animEffect transition="in" filter="wipe(right)">
                                      <p:cBhvr>
                                        <p:cTn id="156" dur="500"/>
                                        <p:tgtEl>
                                          <p:spTgt spid="61"/>
                                        </p:tgtEl>
                                      </p:cBhvr>
                                    </p:animEffect>
                                  </p:childTnLst>
                                </p:cTn>
                              </p:par>
                            </p:childTnLst>
                          </p:cTn>
                        </p:par>
                        <p:par>
                          <p:cTn id="157" fill="hold">
                            <p:stCondLst>
                              <p:cond delay="17000"/>
                            </p:stCondLst>
                            <p:childTnLst>
                              <p:par>
                                <p:cTn id="158" presetID="2" presetClass="entr" presetSubtype="4" decel="100000" fill="hold" grpId="0" nodeType="afterEffect">
                                  <p:stCondLst>
                                    <p:cond delay="0"/>
                                  </p:stCondLst>
                                  <p:childTnLst>
                                    <p:set>
                                      <p:cBhvr>
                                        <p:cTn id="159" dur="1" fill="hold">
                                          <p:stCondLst>
                                            <p:cond delay="0"/>
                                          </p:stCondLst>
                                        </p:cTn>
                                        <p:tgtEl>
                                          <p:spTgt spid="51">
                                            <p:txEl>
                                              <p:pRg st="0" end="0"/>
                                            </p:txEl>
                                          </p:spTgt>
                                        </p:tgtEl>
                                        <p:attrNameLst>
                                          <p:attrName>style.visibility</p:attrName>
                                        </p:attrNameLst>
                                      </p:cBhvr>
                                      <p:to>
                                        <p:strVal val="visible"/>
                                      </p:to>
                                    </p:set>
                                    <p:anim calcmode="lin" valueType="num">
                                      <p:cBhvr additive="base">
                                        <p:cTn id="160" dur="500" fill="hold"/>
                                        <p:tgtEl>
                                          <p:spTgt spid="51">
                                            <p:txEl>
                                              <p:pRg st="0" end="0"/>
                                            </p:txEl>
                                          </p:spTgt>
                                        </p:tgtEl>
                                        <p:attrNameLst>
                                          <p:attrName>ppt_x</p:attrName>
                                        </p:attrNameLst>
                                      </p:cBhvr>
                                      <p:tavLst>
                                        <p:tav tm="0">
                                          <p:val>
                                            <p:strVal val="#ppt_x"/>
                                          </p:val>
                                        </p:tav>
                                        <p:tav tm="100000">
                                          <p:val>
                                            <p:strVal val="#ppt_x"/>
                                          </p:val>
                                        </p:tav>
                                      </p:tavLst>
                                    </p:anim>
                                    <p:anim calcmode="lin" valueType="num">
                                      <p:cBhvr additive="base">
                                        <p:cTn id="161" dur="500" fill="hold"/>
                                        <p:tgtEl>
                                          <p:spTgt spid="51">
                                            <p:txEl>
                                              <p:pRg st="0" end="0"/>
                                            </p:txEl>
                                          </p:spTgt>
                                        </p:tgtEl>
                                        <p:attrNameLst>
                                          <p:attrName>ppt_y</p:attrName>
                                        </p:attrNameLst>
                                      </p:cBhvr>
                                      <p:tavLst>
                                        <p:tav tm="0">
                                          <p:val>
                                            <p:strVal val="1+#ppt_h/2"/>
                                          </p:val>
                                        </p:tav>
                                        <p:tav tm="100000">
                                          <p:val>
                                            <p:strVal val="#ppt_y"/>
                                          </p:val>
                                        </p:tav>
                                      </p:tavLst>
                                    </p:anim>
                                  </p:childTnLst>
                                </p:cTn>
                              </p:par>
                              <p:par>
                                <p:cTn id="162" presetID="2" presetClass="entr" presetSubtype="4" decel="100000" fill="hold" grpId="0" nodeType="withEffect">
                                  <p:stCondLst>
                                    <p:cond delay="100"/>
                                  </p:stCondLst>
                                  <p:childTnLst>
                                    <p:set>
                                      <p:cBhvr>
                                        <p:cTn id="163" dur="1" fill="hold">
                                          <p:stCondLst>
                                            <p:cond delay="0"/>
                                          </p:stCondLst>
                                        </p:cTn>
                                        <p:tgtEl>
                                          <p:spTgt spid="52"/>
                                        </p:tgtEl>
                                        <p:attrNameLst>
                                          <p:attrName>style.visibility</p:attrName>
                                        </p:attrNameLst>
                                      </p:cBhvr>
                                      <p:to>
                                        <p:strVal val="visible"/>
                                      </p:to>
                                    </p:set>
                                    <p:anim calcmode="lin" valueType="num">
                                      <p:cBhvr additive="base">
                                        <p:cTn id="164" dur="500" fill="hold"/>
                                        <p:tgtEl>
                                          <p:spTgt spid="52"/>
                                        </p:tgtEl>
                                        <p:attrNameLst>
                                          <p:attrName>ppt_x</p:attrName>
                                        </p:attrNameLst>
                                      </p:cBhvr>
                                      <p:tavLst>
                                        <p:tav tm="0">
                                          <p:val>
                                            <p:strVal val="#ppt_x"/>
                                          </p:val>
                                        </p:tav>
                                        <p:tav tm="100000">
                                          <p:val>
                                            <p:strVal val="#ppt_x"/>
                                          </p:val>
                                        </p:tav>
                                      </p:tavLst>
                                    </p:anim>
                                    <p:anim calcmode="lin" valueType="num">
                                      <p:cBhvr additive="base">
                                        <p:cTn id="165" dur="500" fill="hold"/>
                                        <p:tgtEl>
                                          <p:spTgt spid="52"/>
                                        </p:tgtEl>
                                        <p:attrNameLst>
                                          <p:attrName>ppt_y</p:attrName>
                                        </p:attrNameLst>
                                      </p:cBhvr>
                                      <p:tavLst>
                                        <p:tav tm="0">
                                          <p:val>
                                            <p:strVal val="1+#ppt_h/2"/>
                                          </p:val>
                                        </p:tav>
                                        <p:tav tm="100000">
                                          <p:val>
                                            <p:strVal val="#ppt_y"/>
                                          </p:val>
                                        </p:tav>
                                      </p:tavLst>
                                    </p:anim>
                                  </p:childTnLst>
                                </p:cTn>
                              </p:par>
                            </p:childTnLst>
                          </p:cTn>
                        </p:par>
                        <p:par>
                          <p:cTn id="166" fill="hold">
                            <p:stCondLst>
                              <p:cond delay="17600"/>
                            </p:stCondLst>
                            <p:childTnLst>
                              <p:par>
                                <p:cTn id="167" presetID="22" presetClass="entr" presetSubtype="2" fill="hold" grpId="0" nodeType="afterEffect">
                                  <p:stCondLst>
                                    <p:cond delay="0"/>
                                  </p:stCondLst>
                                  <p:childTnLst>
                                    <p:set>
                                      <p:cBhvr>
                                        <p:cTn id="168" dur="1" fill="hold">
                                          <p:stCondLst>
                                            <p:cond delay="0"/>
                                          </p:stCondLst>
                                        </p:cTn>
                                        <p:tgtEl>
                                          <p:spTgt spid="50"/>
                                        </p:tgtEl>
                                        <p:attrNameLst>
                                          <p:attrName>style.visibility</p:attrName>
                                        </p:attrNameLst>
                                      </p:cBhvr>
                                      <p:to>
                                        <p:strVal val="visible"/>
                                      </p:to>
                                    </p:set>
                                    <p:animEffect transition="in" filter="wipe(right)">
                                      <p:cBhvr>
                                        <p:cTn id="169"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17" grpId="0" animBg="1"/>
      <p:bldP spid="17" grpId="1" animBg="1"/>
      <p:bldP spid="18" grpId="0" animBg="1"/>
      <p:bldP spid="18" grpId="1" animBg="1"/>
      <p:bldP spid="19" grpId="0" animBg="1"/>
      <p:bldP spid="19" grpId="1" animBg="1"/>
      <p:bldP spid="20" grpId="0" animBg="1"/>
      <p:bldP spid="20" grpId="1" animBg="1"/>
      <p:bldP spid="21" grpId="0" animBg="1"/>
      <p:bldP spid="22" grpId="0">
        <p:tmplLst>
          <p:tmpl>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 presetClass="entr" presetSubtype="4"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4" grpId="0" animBg="1"/>
      <p:bldP spid="25" grpId="0">
        <p:tmplLst>
          <p:tmpl>
            <p:tnLst>
              <p:par>
                <p:cTn presetID="22" presetClass="entr" presetSubtype="2"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right)">
                      <p:cBhvr>
                        <p:cTn dur="500"/>
                        <p:tgtEl>
                          <p:spTgt spid="25"/>
                        </p:tgtEl>
                      </p:cBhvr>
                    </p:animEffect>
                  </p:childTnLst>
                </p:cTn>
              </p:par>
            </p:tnLst>
          </p:tmpl>
        </p:tmplLst>
      </p:bldP>
      <p:bldP spid="26" grpId="0" build="p">
        <p:tmplLst>
          <p:tmpl lvl="1">
            <p:tnLst>
              <p:par>
                <p:cTn presetID="2" presetClass="entr" presetSubtype="4"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animBg="1"/>
      <p:bldP spid="29" grpId="0">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2" grpId="0" build="p">
        <p:tmplLst>
          <p:tmpl lvl="1">
            <p:tnLst>
              <p:par>
                <p:cTn presetID="2" presetClass="entr" presetSubtype="4"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5" grpId="0" animBg="1"/>
      <p:bldP spid="38" grpId="0">
        <p:tmplLst>
          <p:tmpl>
            <p:tnLst>
              <p:par>
                <p:cTn presetID="22" presetClass="entr" presetSubtype="2"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right)">
                      <p:cBhvr>
                        <p:cTn dur="500"/>
                        <p:tgtEl>
                          <p:spTgt spid="38"/>
                        </p:tgtEl>
                      </p:cBhvr>
                    </p:animEffect>
                  </p:childTnLst>
                </p:cTn>
              </p:par>
            </p:tnLst>
          </p:tmpl>
        </p:tmplLst>
      </p:bldP>
      <p:bldP spid="42" grpId="0" build="p">
        <p:tmplLst>
          <p:tmpl lvl="1">
            <p:tnLst>
              <p:par>
                <p:cTn presetID="2" presetClass="entr" presetSubtype="4" decel="10000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ppt_x"/>
                          </p:val>
                        </p:tav>
                        <p:tav tm="100000">
                          <p:val>
                            <p:strVal val="#ppt_x"/>
                          </p:val>
                        </p:tav>
                      </p:tavLst>
                    </p:anim>
                    <p:anim calcmode="lin" valueType="num">
                      <p:cBhvr additive="base">
                        <p:cTn dur="500" fill="hold"/>
                        <p:tgtEl>
                          <p:spTgt spid="42"/>
                        </p:tgtEl>
                        <p:attrNameLst>
                          <p:attrName>ppt_y</p:attrName>
                        </p:attrNameLst>
                      </p:cBhvr>
                      <p:tavLst>
                        <p:tav tm="0">
                          <p:val>
                            <p:strVal val="1+#ppt_h/2"/>
                          </p:val>
                        </p:tav>
                        <p:tav tm="100000">
                          <p:val>
                            <p:strVal val="#ppt_y"/>
                          </p:val>
                        </p:tav>
                      </p:tavLst>
                    </p:anim>
                  </p:childTnLst>
                </p:cTn>
              </p:par>
            </p:tnLst>
          </p:tmpl>
        </p:tmplLst>
      </p:bldP>
      <p:bldP spid="43" grpId="0" animBg="1"/>
      <p:bldP spid="44" grpId="0">
        <p:tmplLst>
          <p:tmpl>
            <p:tnLst>
              <p:par>
                <p:cTn presetID="22" presetClass="entr" presetSubtype="8"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500"/>
                        <p:tgtEl>
                          <p:spTgt spid="44"/>
                        </p:tgtEl>
                      </p:cBhvr>
                    </p:animEffect>
                  </p:childTnLst>
                </p:cTn>
              </p:par>
            </p:tnLst>
          </p:tmpl>
        </p:tmplLst>
      </p:bldP>
      <p:bldP spid="45" grpId="0" build="p">
        <p:tmplLst>
          <p:tmpl lvl="1">
            <p:tnLst>
              <p:par>
                <p:cTn presetID="2" presetClass="entr" presetSubtype="4" decel="10000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ppt_x"/>
                          </p:val>
                        </p:tav>
                        <p:tav tm="100000">
                          <p:val>
                            <p:strVal val="#ppt_x"/>
                          </p:val>
                        </p:tav>
                      </p:tavLst>
                    </p:anim>
                    <p:anim calcmode="lin" valueType="num">
                      <p:cBhvr additive="base">
                        <p:cTn dur="500" fill="hold"/>
                        <p:tgtEl>
                          <p:spTgt spid="45"/>
                        </p:tgtEl>
                        <p:attrNameLst>
                          <p:attrName>ppt_y</p:attrName>
                        </p:attrNameLst>
                      </p:cBhvr>
                      <p:tavLst>
                        <p:tav tm="0">
                          <p:val>
                            <p:strVal val="1+#ppt_h/2"/>
                          </p:val>
                        </p:tav>
                        <p:tav tm="100000">
                          <p:val>
                            <p:strVal val="#ppt_y"/>
                          </p:val>
                        </p:tav>
                      </p:tavLst>
                    </p:anim>
                  </p:childTnLst>
                </p:cTn>
              </p:par>
            </p:tnLst>
          </p:tmpl>
        </p:tmplLst>
      </p:bldP>
      <p:bldP spid="46" grpId="0" animBg="1"/>
      <p:bldP spid="50" grpId="0">
        <p:tmplLst>
          <p:tmpl>
            <p:tnLst>
              <p:par>
                <p:cTn presetID="2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right)">
                      <p:cBhvr>
                        <p:cTn dur="500"/>
                        <p:tgtEl>
                          <p:spTgt spid="50"/>
                        </p:tgtEl>
                      </p:cBhvr>
                    </p:animEffect>
                  </p:childTnLst>
                </p:cTn>
              </p:par>
            </p:tnLst>
          </p:tmpl>
        </p:tmplLst>
      </p:bldP>
      <p:bldP spid="51" grpId="0" build="p">
        <p:tmplLst>
          <p:tmpl lvl="1">
            <p:tnLst>
              <p:par>
                <p:cTn presetID="2" presetClass="entr" presetSubtype="4" decel="100000"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500" fill="hold"/>
                        <p:tgtEl>
                          <p:spTgt spid="51"/>
                        </p:tgtEl>
                        <p:attrNameLst>
                          <p:attrName>ppt_x</p:attrName>
                        </p:attrNameLst>
                      </p:cBhvr>
                      <p:tavLst>
                        <p:tav tm="0">
                          <p:val>
                            <p:strVal val="#ppt_x"/>
                          </p:val>
                        </p:tav>
                        <p:tav tm="100000">
                          <p:val>
                            <p:strVal val="#ppt_x"/>
                          </p:val>
                        </p:tav>
                      </p:tavLst>
                    </p:anim>
                    <p:anim calcmode="lin" valueType="num">
                      <p:cBhvr additive="base">
                        <p:cTn dur="500" fill="hold"/>
                        <p:tgtEl>
                          <p:spTgt spid="51"/>
                        </p:tgtEl>
                        <p:attrNameLst>
                          <p:attrName>ppt_y</p:attrName>
                        </p:attrNameLst>
                      </p:cBhvr>
                      <p:tavLst>
                        <p:tav tm="0">
                          <p:val>
                            <p:strVal val="1+#ppt_h/2"/>
                          </p:val>
                        </p:tav>
                        <p:tav tm="100000">
                          <p:val>
                            <p:strVal val="#ppt_y"/>
                          </p:val>
                        </p:tav>
                      </p:tavLst>
                    </p:anim>
                  </p:childTnLst>
                </p:cTn>
              </p:par>
            </p:tnLst>
          </p:tmpl>
        </p:tmplLst>
      </p:bldP>
      <p:bldP spid="52" grpId="0" animBg="1"/>
      <p:bldP spid="6" grpId="0" animBg="1"/>
      <p:bldP spid="53" grpId="0" animBg="1"/>
      <p:bldP spid="54" grpId="0" animBg="1"/>
      <p:bldP spid="55" grpId="0" animBg="1"/>
      <p:bldP spid="56" grpId="0" animBg="1"/>
      <p:bldP spid="57" grpId="0" animBg="1"/>
    </p:bldLst>
  </p:timing>
  <p:extLst mod="1">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3 Layers">
    <p:spTree>
      <p:nvGrpSpPr>
        <p:cNvPr id="1" name=""/>
        <p:cNvGrpSpPr/>
        <p:nvPr/>
      </p:nvGrpSpPr>
      <p:grpSpPr>
        <a:xfrm>
          <a:off x="0" y="0"/>
          <a:ext cx="0" cy="0"/>
          <a:chOff x="0" y="0"/>
          <a:chExt cx="0" cy="0"/>
        </a:xfrm>
      </p:grpSpPr>
      <p:sp>
        <p:nvSpPr>
          <p:cNvPr id="41" name="円/楕円 4"/>
          <p:cNvSpPr/>
          <p:nvPr userDrawn="1"/>
        </p:nvSpPr>
        <p:spPr>
          <a:xfrm>
            <a:off x="7687620" y="5855660"/>
            <a:ext cx="2947208" cy="2951435"/>
          </a:xfrm>
          <a:prstGeom prst="rect">
            <a:avLst/>
          </a:prstGeom>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a:xfrm>
            <a:off x="6057900" y="9582811"/>
            <a:ext cx="6172200" cy="547603"/>
          </a:xfrm>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8" name="図プレースホルダー 7"/>
          <p:cNvSpPr>
            <a:spLocks noGrp="1"/>
          </p:cNvSpPr>
          <p:nvPr>
            <p:ph type="pic" sz="quarter" idx="12" hasCustomPrompt="1"/>
          </p:nvPr>
        </p:nvSpPr>
        <p:spPr>
          <a:xfrm>
            <a:off x="8543925" y="6731302"/>
            <a:ext cx="1200150" cy="1200150"/>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9" name="正方形/長方形 8"/>
          <p:cNvSpPr/>
          <p:nvPr userDrawn="1"/>
        </p:nvSpPr>
        <p:spPr>
          <a:xfrm>
            <a:off x="8771523" y="5928642"/>
            <a:ext cx="1919703" cy="2519851"/>
          </a:xfrm>
          <a:prstGeom prst="rect">
            <a:avLst/>
          </a:prstGeom>
          <a:solidFill>
            <a:schemeClr val="tx2">
              <a:alpha val="20000"/>
            </a:schemeClr>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円/楕円 4"/>
          <p:cNvSpPr/>
          <p:nvPr userDrawn="1"/>
        </p:nvSpPr>
        <p:spPr>
          <a:xfrm>
            <a:off x="7687620" y="4267518"/>
            <a:ext cx="2947208" cy="295143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図プレースホルダー 7"/>
          <p:cNvSpPr>
            <a:spLocks noGrp="1"/>
          </p:cNvSpPr>
          <p:nvPr>
            <p:ph type="pic" sz="quarter" idx="13" hasCustomPrompt="1"/>
          </p:nvPr>
        </p:nvSpPr>
        <p:spPr>
          <a:xfrm>
            <a:off x="8543925" y="5143160"/>
            <a:ext cx="1200150" cy="1200150"/>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64" name="正方形/長方形 63"/>
          <p:cNvSpPr/>
          <p:nvPr userDrawn="1"/>
        </p:nvSpPr>
        <p:spPr>
          <a:xfrm>
            <a:off x="8756024" y="4354634"/>
            <a:ext cx="1919703" cy="2519851"/>
          </a:xfrm>
          <a:prstGeom prst="rect">
            <a:avLst/>
          </a:prstGeom>
          <a:solidFill>
            <a:schemeClr val="tx2">
              <a:alpha val="20000"/>
            </a:schemeClr>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円/楕円 4"/>
          <p:cNvSpPr/>
          <p:nvPr userDrawn="1"/>
        </p:nvSpPr>
        <p:spPr>
          <a:xfrm>
            <a:off x="7670396" y="2617537"/>
            <a:ext cx="2947208" cy="295143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図プレースホルダー 7"/>
          <p:cNvSpPr>
            <a:spLocks noGrp="1"/>
          </p:cNvSpPr>
          <p:nvPr>
            <p:ph type="pic" sz="quarter" idx="14" hasCustomPrompt="1"/>
          </p:nvPr>
        </p:nvSpPr>
        <p:spPr>
          <a:xfrm>
            <a:off x="8526701" y="3493179"/>
            <a:ext cx="1200150" cy="1200150"/>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65" name="テキスト プレースホルダー 12"/>
          <p:cNvSpPr>
            <a:spLocks noGrp="1"/>
          </p:cNvSpPr>
          <p:nvPr>
            <p:ph type="body" sz="quarter" idx="16" hasCustomPrompt="1"/>
          </p:nvPr>
        </p:nvSpPr>
        <p:spPr>
          <a:xfrm>
            <a:off x="952437" y="7234684"/>
            <a:ext cx="5827206" cy="1798239"/>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67" name="テキスト プレースホルダー 12"/>
          <p:cNvSpPr>
            <a:spLocks noGrp="1"/>
          </p:cNvSpPr>
          <p:nvPr>
            <p:ph type="body" sz="quarter" idx="17" hasCustomPrompt="1"/>
          </p:nvPr>
        </p:nvSpPr>
        <p:spPr>
          <a:xfrm>
            <a:off x="952437" y="6245363"/>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8" name="正方形/長方形 67"/>
          <p:cNvSpPr/>
          <p:nvPr userDrawn="1"/>
        </p:nvSpPr>
        <p:spPr>
          <a:xfrm>
            <a:off x="4821646" y="7010529"/>
            <a:ext cx="1827899"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69" name="テキスト プレースホルダー 12"/>
          <p:cNvSpPr>
            <a:spLocks noGrp="1"/>
          </p:cNvSpPr>
          <p:nvPr>
            <p:ph type="body" sz="quarter" idx="23" hasCustomPrompt="1"/>
          </p:nvPr>
        </p:nvSpPr>
        <p:spPr>
          <a:xfrm>
            <a:off x="11542805" y="5420714"/>
            <a:ext cx="5827206" cy="1798239"/>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70" name="テキスト プレースホルダー 12"/>
          <p:cNvSpPr>
            <a:spLocks noGrp="1"/>
          </p:cNvSpPr>
          <p:nvPr>
            <p:ph type="body" sz="quarter" idx="24" hasCustomPrompt="1"/>
          </p:nvPr>
        </p:nvSpPr>
        <p:spPr>
          <a:xfrm>
            <a:off x="11542805" y="4431393"/>
            <a:ext cx="5827206"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1" name="正方形/長方形 70"/>
          <p:cNvSpPr/>
          <p:nvPr userDrawn="1"/>
        </p:nvSpPr>
        <p:spPr>
          <a:xfrm>
            <a:off x="11650302" y="5196559"/>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72" name="テキスト プレースホルダー 12"/>
          <p:cNvSpPr>
            <a:spLocks noGrp="1"/>
          </p:cNvSpPr>
          <p:nvPr>
            <p:ph type="body" sz="quarter" idx="25" hasCustomPrompt="1"/>
          </p:nvPr>
        </p:nvSpPr>
        <p:spPr>
          <a:xfrm>
            <a:off x="952437" y="3712889"/>
            <a:ext cx="5827206" cy="1798239"/>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73" name="テキスト プレースホルダー 12"/>
          <p:cNvSpPr>
            <a:spLocks noGrp="1"/>
          </p:cNvSpPr>
          <p:nvPr>
            <p:ph type="body" sz="quarter" idx="26" hasCustomPrompt="1"/>
          </p:nvPr>
        </p:nvSpPr>
        <p:spPr>
          <a:xfrm>
            <a:off x="952437" y="2723568"/>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4" name="正方形/長方形 73"/>
          <p:cNvSpPr/>
          <p:nvPr userDrawn="1"/>
        </p:nvSpPr>
        <p:spPr>
          <a:xfrm>
            <a:off x="4821646" y="3488734"/>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Tree>
    <p:extLst>
      <p:ext uri="{BB962C8B-B14F-4D97-AF65-F5344CB8AC3E}">
        <p14:creationId xmlns:p14="http://schemas.microsoft.com/office/powerpoint/2010/main" val="2910976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750" fill="hold"/>
                                        <p:tgtEl>
                                          <p:spTgt spid="41"/>
                                        </p:tgtEl>
                                        <p:attrNameLst>
                                          <p:attrName>ppt_x</p:attrName>
                                        </p:attrNameLst>
                                      </p:cBhvr>
                                      <p:tavLst>
                                        <p:tav tm="0">
                                          <p:val>
                                            <p:strVal val="1+#ppt_w/2"/>
                                          </p:val>
                                        </p:tav>
                                        <p:tav tm="100000">
                                          <p:val>
                                            <p:strVal val="#ppt_x"/>
                                          </p:val>
                                        </p:tav>
                                      </p:tavLst>
                                    </p:anim>
                                    <p:anim calcmode="lin" valueType="num">
                                      <p:cBhvr additive="base">
                                        <p:cTn id="8" dur="750" fill="hold"/>
                                        <p:tgtEl>
                                          <p:spTgt spid="41"/>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1+#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7">
                                            <p:txEl>
                                              <p:pRg st="0" end="0"/>
                                            </p:txEl>
                                          </p:spTgt>
                                        </p:tgtEl>
                                        <p:attrNameLst>
                                          <p:attrName>style.visibility</p:attrName>
                                        </p:attrNameLst>
                                      </p:cBhvr>
                                      <p:to>
                                        <p:strVal val="visible"/>
                                      </p:to>
                                    </p:set>
                                    <p:anim calcmode="lin" valueType="num">
                                      <p:cBhvr additive="base">
                                        <p:cTn id="16" dur="500" fill="hold"/>
                                        <p:tgtEl>
                                          <p:spTgt spid="67">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7">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68"/>
                                        </p:tgtEl>
                                        <p:attrNameLst>
                                          <p:attrName>style.visibility</p:attrName>
                                        </p:attrNameLst>
                                      </p:cBhvr>
                                      <p:to>
                                        <p:strVal val="visible"/>
                                      </p:to>
                                    </p:set>
                                    <p:anim calcmode="lin" valueType="num">
                                      <p:cBhvr additive="base">
                                        <p:cTn id="20" dur="500" fill="hold"/>
                                        <p:tgtEl>
                                          <p:spTgt spid="68"/>
                                        </p:tgtEl>
                                        <p:attrNameLst>
                                          <p:attrName>ppt_x</p:attrName>
                                        </p:attrNameLst>
                                      </p:cBhvr>
                                      <p:tavLst>
                                        <p:tav tm="0">
                                          <p:val>
                                            <p:strVal val="#ppt_x"/>
                                          </p:val>
                                        </p:tav>
                                        <p:tav tm="100000">
                                          <p:val>
                                            <p:strVal val="#ppt_x"/>
                                          </p:val>
                                        </p:tav>
                                      </p:tavLst>
                                    </p:anim>
                                    <p:anim calcmode="lin" valueType="num">
                                      <p:cBhvr additive="base">
                                        <p:cTn id="21" dur="500" fill="hold"/>
                                        <p:tgtEl>
                                          <p:spTgt spid="68"/>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2" fill="hold" grpId="0" nodeType="after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wipe(right)">
                                      <p:cBhvr>
                                        <p:cTn id="25" dur="500"/>
                                        <p:tgtEl>
                                          <p:spTgt spid="65"/>
                                        </p:tgtEl>
                                      </p:cBhvr>
                                    </p:animEffect>
                                  </p:childTnLst>
                                </p:cTn>
                              </p:par>
                            </p:childTnLst>
                          </p:cTn>
                        </p:par>
                        <p:par>
                          <p:cTn id="26" fill="hold">
                            <p:stCondLst>
                              <p:cond delay="1750"/>
                            </p:stCondLst>
                            <p:childTnLst>
                              <p:par>
                                <p:cTn id="27" presetID="2" presetClass="entr" presetSubtype="12" decel="100000" fill="hold" grpId="0" nodeType="afterEffect">
                                  <p:stCondLst>
                                    <p:cond delay="0"/>
                                  </p:stCondLst>
                                  <p:childTnLst>
                                    <p:set>
                                      <p:cBhvr>
                                        <p:cTn id="28" dur="1" fill="hold">
                                          <p:stCondLst>
                                            <p:cond delay="0"/>
                                          </p:stCondLst>
                                        </p:cTn>
                                        <p:tgtEl>
                                          <p:spTgt spid="48"/>
                                        </p:tgtEl>
                                        <p:attrNameLst>
                                          <p:attrName>style.visibility</p:attrName>
                                        </p:attrNameLst>
                                      </p:cBhvr>
                                      <p:to>
                                        <p:strVal val="visible"/>
                                      </p:to>
                                    </p:set>
                                    <p:anim calcmode="lin" valueType="num">
                                      <p:cBhvr additive="base">
                                        <p:cTn id="29" dur="750" fill="hold"/>
                                        <p:tgtEl>
                                          <p:spTgt spid="48"/>
                                        </p:tgtEl>
                                        <p:attrNameLst>
                                          <p:attrName>ppt_x</p:attrName>
                                        </p:attrNameLst>
                                      </p:cBhvr>
                                      <p:tavLst>
                                        <p:tav tm="0">
                                          <p:val>
                                            <p:strVal val="0-#ppt_w/2"/>
                                          </p:val>
                                        </p:tav>
                                        <p:tav tm="100000">
                                          <p:val>
                                            <p:strVal val="#ppt_x"/>
                                          </p:val>
                                        </p:tav>
                                      </p:tavLst>
                                    </p:anim>
                                    <p:anim calcmode="lin" valueType="num">
                                      <p:cBhvr additive="base">
                                        <p:cTn id="30" dur="750" fill="hold"/>
                                        <p:tgtEl>
                                          <p:spTgt spid="48"/>
                                        </p:tgtEl>
                                        <p:attrNameLst>
                                          <p:attrName>ppt_y</p:attrName>
                                        </p:attrNameLst>
                                      </p:cBhvr>
                                      <p:tavLst>
                                        <p:tav tm="0">
                                          <p:val>
                                            <p:strVal val="1+#ppt_h/2"/>
                                          </p:val>
                                        </p:tav>
                                        <p:tav tm="100000">
                                          <p:val>
                                            <p:strVal val="#ppt_y"/>
                                          </p:val>
                                        </p:tav>
                                      </p:tavLst>
                                    </p:anim>
                                  </p:childTnLst>
                                </p:cTn>
                              </p:par>
                              <p:par>
                                <p:cTn id="31" presetID="2" presetClass="entr" presetSubtype="12" decel="10000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anim calcmode="lin" valueType="num">
                                      <p:cBhvr additive="base">
                                        <p:cTn id="33" dur="750" fill="hold"/>
                                        <p:tgtEl>
                                          <p:spTgt spid="49"/>
                                        </p:tgtEl>
                                        <p:attrNameLst>
                                          <p:attrName>ppt_x</p:attrName>
                                        </p:attrNameLst>
                                      </p:cBhvr>
                                      <p:tavLst>
                                        <p:tav tm="0">
                                          <p:val>
                                            <p:strVal val="0-#ppt_w/2"/>
                                          </p:val>
                                        </p:tav>
                                        <p:tav tm="100000">
                                          <p:val>
                                            <p:strVal val="#ppt_x"/>
                                          </p:val>
                                        </p:tav>
                                      </p:tavLst>
                                    </p:anim>
                                    <p:anim calcmode="lin" valueType="num">
                                      <p:cBhvr additive="base">
                                        <p:cTn id="34" dur="750" fill="hold"/>
                                        <p:tgtEl>
                                          <p:spTgt spid="49"/>
                                        </p:tgtEl>
                                        <p:attrNameLst>
                                          <p:attrName>ppt_y</p:attrName>
                                        </p:attrNameLst>
                                      </p:cBhvr>
                                      <p:tavLst>
                                        <p:tav tm="0">
                                          <p:val>
                                            <p:strVal val="1+#ppt_h/2"/>
                                          </p:val>
                                        </p:tav>
                                        <p:tav tm="100000">
                                          <p:val>
                                            <p:strVal val="#ppt_y"/>
                                          </p:val>
                                        </p:tav>
                                      </p:tavLst>
                                    </p:anim>
                                  </p:childTnLst>
                                </p:cTn>
                              </p:par>
                              <p:par>
                                <p:cTn id="35" presetID="2" presetClass="entr" presetSubtype="12" decel="10000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750" fill="hold"/>
                                        <p:tgtEl>
                                          <p:spTgt spid="9"/>
                                        </p:tgtEl>
                                        <p:attrNameLst>
                                          <p:attrName>ppt_x</p:attrName>
                                        </p:attrNameLst>
                                      </p:cBhvr>
                                      <p:tavLst>
                                        <p:tav tm="0">
                                          <p:val>
                                            <p:strVal val="0-#ppt_w/2"/>
                                          </p:val>
                                        </p:tav>
                                        <p:tav tm="100000">
                                          <p:val>
                                            <p:strVal val="#ppt_x"/>
                                          </p:val>
                                        </p:tav>
                                      </p:tavLst>
                                    </p:anim>
                                    <p:anim calcmode="lin" valueType="num">
                                      <p:cBhvr additive="base">
                                        <p:cTn id="38" dur="750" fill="hold"/>
                                        <p:tgtEl>
                                          <p:spTgt spid="9"/>
                                        </p:tgtEl>
                                        <p:attrNameLst>
                                          <p:attrName>ppt_y</p:attrName>
                                        </p:attrNameLst>
                                      </p:cBhvr>
                                      <p:tavLst>
                                        <p:tav tm="0">
                                          <p:val>
                                            <p:strVal val="1+#ppt_h/2"/>
                                          </p:val>
                                        </p:tav>
                                        <p:tav tm="100000">
                                          <p:val>
                                            <p:strVal val="#ppt_y"/>
                                          </p:val>
                                        </p:tav>
                                      </p:tavLst>
                                    </p:anim>
                                  </p:childTnLst>
                                </p:cTn>
                              </p:par>
                              <p:par>
                                <p:cTn id="39" presetID="10" presetClass="entr" presetSubtype="0" fill="hold" grpId="1"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childTnLst>
                                </p:cTn>
                              </p:par>
                            </p:childTnLst>
                          </p:cTn>
                        </p:par>
                        <p:par>
                          <p:cTn id="42" fill="hold">
                            <p:stCondLst>
                              <p:cond delay="2750"/>
                            </p:stCondLst>
                            <p:childTnLst>
                              <p:par>
                                <p:cTn id="43" presetID="2" presetClass="entr" presetSubtype="2" decel="100000" fill="hold" grpId="0" nodeType="afterEffect">
                                  <p:stCondLst>
                                    <p:cond delay="0"/>
                                  </p:stCondLst>
                                  <p:childTnLst>
                                    <p:set>
                                      <p:cBhvr>
                                        <p:cTn id="44" dur="1" fill="hold">
                                          <p:stCondLst>
                                            <p:cond delay="0"/>
                                          </p:stCondLst>
                                        </p:cTn>
                                        <p:tgtEl>
                                          <p:spTgt spid="70">
                                            <p:txEl>
                                              <p:pRg st="0" end="0"/>
                                            </p:txEl>
                                          </p:spTgt>
                                        </p:tgtEl>
                                        <p:attrNameLst>
                                          <p:attrName>style.visibility</p:attrName>
                                        </p:attrNameLst>
                                      </p:cBhvr>
                                      <p:to>
                                        <p:strVal val="visible"/>
                                      </p:to>
                                    </p:set>
                                    <p:anim calcmode="lin" valueType="num">
                                      <p:cBhvr additive="base">
                                        <p:cTn id="45" dur="5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70">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4" decel="100000" fill="hold" grpId="0" nodeType="withEffect">
                                  <p:stCondLst>
                                    <p:cond delay="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ppt_x"/>
                                          </p:val>
                                        </p:tav>
                                        <p:tav tm="100000">
                                          <p:val>
                                            <p:strVal val="#ppt_x"/>
                                          </p:val>
                                        </p:tav>
                                      </p:tavLst>
                                    </p:anim>
                                    <p:anim calcmode="lin" valueType="num">
                                      <p:cBhvr additive="base">
                                        <p:cTn id="50" dur="500" fill="hold"/>
                                        <p:tgtEl>
                                          <p:spTgt spid="71"/>
                                        </p:tgtEl>
                                        <p:attrNameLst>
                                          <p:attrName>ppt_y</p:attrName>
                                        </p:attrNameLst>
                                      </p:cBhvr>
                                      <p:tavLst>
                                        <p:tav tm="0">
                                          <p:val>
                                            <p:strVal val="1+#ppt_h/2"/>
                                          </p:val>
                                        </p:tav>
                                        <p:tav tm="100000">
                                          <p:val>
                                            <p:strVal val="#ppt_y"/>
                                          </p:val>
                                        </p:tav>
                                      </p:tavLst>
                                    </p:anim>
                                  </p:childTnLst>
                                </p:cTn>
                              </p:par>
                            </p:childTnLst>
                          </p:cTn>
                        </p:par>
                        <p:par>
                          <p:cTn id="51" fill="hold">
                            <p:stCondLst>
                              <p:cond delay="3250"/>
                            </p:stCondLst>
                            <p:childTnLst>
                              <p:par>
                                <p:cTn id="52" presetID="22" presetClass="entr" presetSubtype="8" fill="hold" grpId="0" nodeType="afterEffect">
                                  <p:stCondLst>
                                    <p:cond delay="0"/>
                                  </p:stCondLst>
                                  <p:childTnLst>
                                    <p:set>
                                      <p:cBhvr>
                                        <p:cTn id="53" dur="1" fill="hold">
                                          <p:stCondLst>
                                            <p:cond delay="0"/>
                                          </p:stCondLst>
                                        </p:cTn>
                                        <p:tgtEl>
                                          <p:spTgt spid="69"/>
                                        </p:tgtEl>
                                        <p:attrNameLst>
                                          <p:attrName>style.visibility</p:attrName>
                                        </p:attrNameLst>
                                      </p:cBhvr>
                                      <p:to>
                                        <p:strVal val="visible"/>
                                      </p:to>
                                    </p:set>
                                    <p:animEffect transition="in" filter="wipe(left)">
                                      <p:cBhvr>
                                        <p:cTn id="54" dur="500"/>
                                        <p:tgtEl>
                                          <p:spTgt spid="69"/>
                                        </p:tgtEl>
                                      </p:cBhvr>
                                    </p:animEffect>
                                  </p:childTnLst>
                                </p:cTn>
                              </p:par>
                            </p:childTnLst>
                          </p:cTn>
                        </p:par>
                        <p:par>
                          <p:cTn id="55" fill="hold">
                            <p:stCondLst>
                              <p:cond delay="3750"/>
                            </p:stCondLst>
                            <p:childTnLst>
                              <p:par>
                                <p:cTn id="56" presetID="2" presetClass="entr" presetSubtype="6" decel="100000" fill="hold" grpId="0" nodeType="afterEffect">
                                  <p:stCondLst>
                                    <p:cond delay="0"/>
                                  </p:stCondLst>
                                  <p:childTnLst>
                                    <p:set>
                                      <p:cBhvr>
                                        <p:cTn id="57" dur="1" fill="hold">
                                          <p:stCondLst>
                                            <p:cond delay="0"/>
                                          </p:stCondLst>
                                        </p:cTn>
                                        <p:tgtEl>
                                          <p:spTgt spid="58"/>
                                        </p:tgtEl>
                                        <p:attrNameLst>
                                          <p:attrName>style.visibility</p:attrName>
                                        </p:attrNameLst>
                                      </p:cBhvr>
                                      <p:to>
                                        <p:strVal val="visible"/>
                                      </p:to>
                                    </p:set>
                                    <p:anim calcmode="lin" valueType="num">
                                      <p:cBhvr additive="base">
                                        <p:cTn id="58" dur="750" fill="hold"/>
                                        <p:tgtEl>
                                          <p:spTgt spid="58"/>
                                        </p:tgtEl>
                                        <p:attrNameLst>
                                          <p:attrName>ppt_x</p:attrName>
                                        </p:attrNameLst>
                                      </p:cBhvr>
                                      <p:tavLst>
                                        <p:tav tm="0">
                                          <p:val>
                                            <p:strVal val="1+#ppt_w/2"/>
                                          </p:val>
                                        </p:tav>
                                        <p:tav tm="100000">
                                          <p:val>
                                            <p:strVal val="#ppt_x"/>
                                          </p:val>
                                        </p:tav>
                                      </p:tavLst>
                                    </p:anim>
                                    <p:anim calcmode="lin" valueType="num">
                                      <p:cBhvr additive="base">
                                        <p:cTn id="59" dur="750" fill="hold"/>
                                        <p:tgtEl>
                                          <p:spTgt spid="58"/>
                                        </p:tgtEl>
                                        <p:attrNameLst>
                                          <p:attrName>ppt_y</p:attrName>
                                        </p:attrNameLst>
                                      </p:cBhvr>
                                      <p:tavLst>
                                        <p:tav tm="0">
                                          <p:val>
                                            <p:strVal val="1+#ppt_h/2"/>
                                          </p:val>
                                        </p:tav>
                                        <p:tav tm="100000">
                                          <p:val>
                                            <p:strVal val="#ppt_y"/>
                                          </p:val>
                                        </p:tav>
                                      </p:tavLst>
                                    </p:anim>
                                  </p:childTnLst>
                                </p:cTn>
                              </p:par>
                              <p:par>
                                <p:cTn id="60" presetID="2" presetClass="entr" presetSubtype="6" decel="100000" fill="hold" grpId="0" nodeType="withEffect">
                                  <p:stCondLst>
                                    <p:cond delay="0"/>
                                  </p:stCondLst>
                                  <p:childTnLst>
                                    <p:set>
                                      <p:cBhvr>
                                        <p:cTn id="61" dur="1" fill="hold">
                                          <p:stCondLst>
                                            <p:cond delay="0"/>
                                          </p:stCondLst>
                                        </p:cTn>
                                        <p:tgtEl>
                                          <p:spTgt spid="62"/>
                                        </p:tgtEl>
                                        <p:attrNameLst>
                                          <p:attrName>style.visibility</p:attrName>
                                        </p:attrNameLst>
                                      </p:cBhvr>
                                      <p:to>
                                        <p:strVal val="visible"/>
                                      </p:to>
                                    </p:set>
                                    <p:anim calcmode="lin" valueType="num">
                                      <p:cBhvr additive="base">
                                        <p:cTn id="62" dur="750" fill="hold"/>
                                        <p:tgtEl>
                                          <p:spTgt spid="62"/>
                                        </p:tgtEl>
                                        <p:attrNameLst>
                                          <p:attrName>ppt_x</p:attrName>
                                        </p:attrNameLst>
                                      </p:cBhvr>
                                      <p:tavLst>
                                        <p:tav tm="0">
                                          <p:val>
                                            <p:strVal val="1+#ppt_w/2"/>
                                          </p:val>
                                        </p:tav>
                                        <p:tav tm="100000">
                                          <p:val>
                                            <p:strVal val="#ppt_x"/>
                                          </p:val>
                                        </p:tav>
                                      </p:tavLst>
                                    </p:anim>
                                    <p:anim calcmode="lin" valueType="num">
                                      <p:cBhvr additive="base">
                                        <p:cTn id="63" dur="750" fill="hold"/>
                                        <p:tgtEl>
                                          <p:spTgt spid="62"/>
                                        </p:tgtEl>
                                        <p:attrNameLst>
                                          <p:attrName>ppt_y</p:attrName>
                                        </p:attrNameLst>
                                      </p:cBhvr>
                                      <p:tavLst>
                                        <p:tav tm="0">
                                          <p:val>
                                            <p:strVal val="1+#ppt_h/2"/>
                                          </p:val>
                                        </p:tav>
                                        <p:tav tm="100000">
                                          <p:val>
                                            <p:strVal val="#ppt_y"/>
                                          </p:val>
                                        </p:tav>
                                      </p:tavLst>
                                    </p:anim>
                                  </p:childTnLst>
                                </p:cTn>
                              </p:par>
                              <p:par>
                                <p:cTn id="64" presetID="2" presetClass="entr" presetSubtype="6" decel="100000" fill="hold" grpId="0" nodeType="withEffect">
                                  <p:stCondLst>
                                    <p:cond delay="0"/>
                                  </p:stCondLst>
                                  <p:childTnLst>
                                    <p:set>
                                      <p:cBhvr>
                                        <p:cTn id="65" dur="1" fill="hold">
                                          <p:stCondLst>
                                            <p:cond delay="0"/>
                                          </p:stCondLst>
                                        </p:cTn>
                                        <p:tgtEl>
                                          <p:spTgt spid="64"/>
                                        </p:tgtEl>
                                        <p:attrNameLst>
                                          <p:attrName>style.visibility</p:attrName>
                                        </p:attrNameLst>
                                      </p:cBhvr>
                                      <p:to>
                                        <p:strVal val="visible"/>
                                      </p:to>
                                    </p:set>
                                    <p:anim calcmode="lin" valueType="num">
                                      <p:cBhvr additive="base">
                                        <p:cTn id="66" dur="750" fill="hold"/>
                                        <p:tgtEl>
                                          <p:spTgt spid="64"/>
                                        </p:tgtEl>
                                        <p:attrNameLst>
                                          <p:attrName>ppt_x</p:attrName>
                                        </p:attrNameLst>
                                      </p:cBhvr>
                                      <p:tavLst>
                                        <p:tav tm="0">
                                          <p:val>
                                            <p:strVal val="1+#ppt_w/2"/>
                                          </p:val>
                                        </p:tav>
                                        <p:tav tm="100000">
                                          <p:val>
                                            <p:strVal val="#ppt_x"/>
                                          </p:val>
                                        </p:tav>
                                      </p:tavLst>
                                    </p:anim>
                                    <p:anim calcmode="lin" valueType="num">
                                      <p:cBhvr additive="base">
                                        <p:cTn id="67" dur="750" fill="hold"/>
                                        <p:tgtEl>
                                          <p:spTgt spid="64"/>
                                        </p:tgtEl>
                                        <p:attrNameLst>
                                          <p:attrName>ppt_y</p:attrName>
                                        </p:attrNameLst>
                                      </p:cBhvr>
                                      <p:tavLst>
                                        <p:tav tm="0">
                                          <p:val>
                                            <p:strVal val="1+#ppt_h/2"/>
                                          </p:val>
                                        </p:tav>
                                        <p:tav tm="100000">
                                          <p:val>
                                            <p:strVal val="#ppt_y"/>
                                          </p:val>
                                        </p:tav>
                                      </p:tavLst>
                                    </p:anim>
                                  </p:childTnLst>
                                </p:cTn>
                              </p:par>
                              <p:par>
                                <p:cTn id="68" presetID="10" presetClass="entr" presetSubtype="0" fill="hold" grpId="1" nodeType="withEffect">
                                  <p:stCondLst>
                                    <p:cond delay="0"/>
                                  </p:stCondLst>
                                  <p:childTnLst>
                                    <p:set>
                                      <p:cBhvr>
                                        <p:cTn id="69" dur="1" fill="hold">
                                          <p:stCondLst>
                                            <p:cond delay="0"/>
                                          </p:stCondLst>
                                        </p:cTn>
                                        <p:tgtEl>
                                          <p:spTgt spid="64"/>
                                        </p:tgtEl>
                                        <p:attrNameLst>
                                          <p:attrName>style.visibility</p:attrName>
                                        </p:attrNameLst>
                                      </p:cBhvr>
                                      <p:to>
                                        <p:strVal val="visible"/>
                                      </p:to>
                                    </p:set>
                                    <p:animEffect transition="in" filter="fade">
                                      <p:cBhvr>
                                        <p:cTn id="70" dur="1000"/>
                                        <p:tgtEl>
                                          <p:spTgt spid="64"/>
                                        </p:tgtEl>
                                      </p:cBhvr>
                                    </p:animEffect>
                                  </p:childTnLst>
                                </p:cTn>
                              </p:par>
                            </p:childTnLst>
                          </p:cTn>
                        </p:par>
                        <p:par>
                          <p:cTn id="71" fill="hold">
                            <p:stCondLst>
                              <p:cond delay="4750"/>
                            </p:stCondLst>
                            <p:childTnLst>
                              <p:par>
                                <p:cTn id="72" presetID="2" presetClass="entr" presetSubtype="8" decel="100000" fill="hold" grpId="0" nodeType="afterEffect">
                                  <p:stCondLst>
                                    <p:cond delay="0"/>
                                  </p:stCondLst>
                                  <p:childTnLst>
                                    <p:set>
                                      <p:cBhvr>
                                        <p:cTn id="73" dur="1" fill="hold">
                                          <p:stCondLst>
                                            <p:cond delay="0"/>
                                          </p:stCondLst>
                                        </p:cTn>
                                        <p:tgtEl>
                                          <p:spTgt spid="73">
                                            <p:txEl>
                                              <p:pRg st="0" end="0"/>
                                            </p:txEl>
                                          </p:spTgt>
                                        </p:tgtEl>
                                        <p:attrNameLst>
                                          <p:attrName>style.visibility</p:attrName>
                                        </p:attrNameLst>
                                      </p:cBhvr>
                                      <p:to>
                                        <p:strVal val="visible"/>
                                      </p:to>
                                    </p:set>
                                    <p:anim calcmode="lin" valueType="num">
                                      <p:cBhvr additive="base">
                                        <p:cTn id="74" dur="500" fill="hold"/>
                                        <p:tgtEl>
                                          <p:spTgt spid="73">
                                            <p:txEl>
                                              <p:pRg st="0" end="0"/>
                                            </p:txEl>
                                          </p:spTgt>
                                        </p:tgtEl>
                                        <p:attrNameLst>
                                          <p:attrName>ppt_x</p:attrName>
                                        </p:attrNameLst>
                                      </p:cBhvr>
                                      <p:tavLst>
                                        <p:tav tm="0">
                                          <p:val>
                                            <p:strVal val="0-#ppt_w/2"/>
                                          </p:val>
                                        </p:tav>
                                        <p:tav tm="100000">
                                          <p:val>
                                            <p:strVal val="#ppt_x"/>
                                          </p:val>
                                        </p:tav>
                                      </p:tavLst>
                                    </p:anim>
                                    <p:anim calcmode="lin" valueType="num">
                                      <p:cBhvr additive="base">
                                        <p:cTn id="75" dur="500" fill="hold"/>
                                        <p:tgtEl>
                                          <p:spTgt spid="73">
                                            <p:txEl>
                                              <p:pRg st="0" end="0"/>
                                            </p:txEl>
                                          </p:spTgt>
                                        </p:tgtEl>
                                        <p:attrNameLst>
                                          <p:attrName>ppt_y</p:attrName>
                                        </p:attrNameLst>
                                      </p:cBhvr>
                                      <p:tavLst>
                                        <p:tav tm="0">
                                          <p:val>
                                            <p:strVal val="#ppt_y"/>
                                          </p:val>
                                        </p:tav>
                                        <p:tav tm="100000">
                                          <p:val>
                                            <p:strVal val="#ppt_y"/>
                                          </p:val>
                                        </p:tav>
                                      </p:tavLst>
                                    </p:anim>
                                  </p:childTnLst>
                                </p:cTn>
                              </p:par>
                              <p:par>
                                <p:cTn id="76" presetID="2" presetClass="entr" presetSubtype="4" decel="100000" fill="hold" grpId="0" nodeType="withEffect">
                                  <p:stCondLst>
                                    <p:cond delay="0"/>
                                  </p:stCondLst>
                                  <p:childTnLst>
                                    <p:set>
                                      <p:cBhvr>
                                        <p:cTn id="77" dur="1" fill="hold">
                                          <p:stCondLst>
                                            <p:cond delay="0"/>
                                          </p:stCondLst>
                                        </p:cTn>
                                        <p:tgtEl>
                                          <p:spTgt spid="74"/>
                                        </p:tgtEl>
                                        <p:attrNameLst>
                                          <p:attrName>style.visibility</p:attrName>
                                        </p:attrNameLst>
                                      </p:cBhvr>
                                      <p:to>
                                        <p:strVal val="visible"/>
                                      </p:to>
                                    </p:set>
                                    <p:anim calcmode="lin" valueType="num">
                                      <p:cBhvr additive="base">
                                        <p:cTn id="78" dur="500" fill="hold"/>
                                        <p:tgtEl>
                                          <p:spTgt spid="74"/>
                                        </p:tgtEl>
                                        <p:attrNameLst>
                                          <p:attrName>ppt_x</p:attrName>
                                        </p:attrNameLst>
                                      </p:cBhvr>
                                      <p:tavLst>
                                        <p:tav tm="0">
                                          <p:val>
                                            <p:strVal val="#ppt_x"/>
                                          </p:val>
                                        </p:tav>
                                        <p:tav tm="100000">
                                          <p:val>
                                            <p:strVal val="#ppt_x"/>
                                          </p:val>
                                        </p:tav>
                                      </p:tavLst>
                                    </p:anim>
                                    <p:anim calcmode="lin" valueType="num">
                                      <p:cBhvr additive="base">
                                        <p:cTn id="79" dur="500" fill="hold"/>
                                        <p:tgtEl>
                                          <p:spTgt spid="74"/>
                                        </p:tgtEl>
                                        <p:attrNameLst>
                                          <p:attrName>ppt_y</p:attrName>
                                        </p:attrNameLst>
                                      </p:cBhvr>
                                      <p:tavLst>
                                        <p:tav tm="0">
                                          <p:val>
                                            <p:strVal val="1+#ppt_h/2"/>
                                          </p:val>
                                        </p:tav>
                                        <p:tav tm="100000">
                                          <p:val>
                                            <p:strVal val="#ppt_y"/>
                                          </p:val>
                                        </p:tav>
                                      </p:tavLst>
                                    </p:anim>
                                  </p:childTnLst>
                                </p:cTn>
                              </p:par>
                            </p:childTnLst>
                          </p:cTn>
                        </p:par>
                        <p:par>
                          <p:cTn id="80" fill="hold">
                            <p:stCondLst>
                              <p:cond delay="5250"/>
                            </p:stCondLst>
                            <p:childTnLst>
                              <p:par>
                                <p:cTn id="81" presetID="22" presetClass="entr" presetSubtype="2" fill="hold" grpId="0" nodeType="afterEffect">
                                  <p:stCondLst>
                                    <p:cond delay="0"/>
                                  </p:stCondLst>
                                  <p:childTnLst>
                                    <p:set>
                                      <p:cBhvr>
                                        <p:cTn id="82" dur="1" fill="hold">
                                          <p:stCondLst>
                                            <p:cond delay="0"/>
                                          </p:stCondLst>
                                        </p:cTn>
                                        <p:tgtEl>
                                          <p:spTgt spid="72"/>
                                        </p:tgtEl>
                                        <p:attrNameLst>
                                          <p:attrName>style.visibility</p:attrName>
                                        </p:attrNameLst>
                                      </p:cBhvr>
                                      <p:to>
                                        <p:strVal val="visible"/>
                                      </p:to>
                                    </p:set>
                                    <p:animEffect transition="in" filter="wipe(right)">
                                      <p:cBhvr>
                                        <p:cTn id="83"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8" grpId="0"/>
      <p:bldP spid="9" grpId="0" animBg="1"/>
      <p:bldP spid="9" grpId="1" animBg="1"/>
      <p:bldP spid="48" grpId="0" animBg="1"/>
      <p:bldP spid="49" grpId="0"/>
      <p:bldP spid="64" grpId="0" animBg="1"/>
      <p:bldP spid="64" grpId="1" animBg="1"/>
      <p:bldP spid="58" grpId="0" animBg="1"/>
      <p:bldP spid="62" grpId="0"/>
      <p:bldP spid="65" grpId="0">
        <p:tmplLst>
          <p:tmpl>
            <p:tnLst>
              <p:par>
                <p:cTn presetID="2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right)">
                      <p:cBhvr>
                        <p:cTn dur="500"/>
                        <p:tgtEl>
                          <p:spTgt spid="65"/>
                        </p:tgtEl>
                      </p:cBhvr>
                    </p:animEffect>
                  </p:childTnLst>
                </p:cTn>
              </p:par>
            </p:tnLst>
          </p:tmpl>
        </p:tmplLst>
      </p:bldP>
      <p:bldP spid="67" grpId="0" build="p">
        <p:tmplLst>
          <p:tmpl lvl="1">
            <p:tnLst>
              <p:par>
                <p:cTn presetID="2" presetClass="entr" presetSubtype="8" decel="100000"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500" fill="hold"/>
                        <p:tgtEl>
                          <p:spTgt spid="67"/>
                        </p:tgtEl>
                        <p:attrNameLst>
                          <p:attrName>ppt_x</p:attrName>
                        </p:attrNameLst>
                      </p:cBhvr>
                      <p:tavLst>
                        <p:tav tm="0">
                          <p:val>
                            <p:strVal val="0-#ppt_w/2"/>
                          </p:val>
                        </p:tav>
                        <p:tav tm="100000">
                          <p:val>
                            <p:strVal val="#ppt_x"/>
                          </p:val>
                        </p:tav>
                      </p:tavLst>
                    </p:anim>
                    <p:anim calcmode="lin" valueType="num">
                      <p:cBhvr additive="base">
                        <p:cTn dur="500" fill="hold"/>
                        <p:tgtEl>
                          <p:spTgt spid="67"/>
                        </p:tgtEl>
                        <p:attrNameLst>
                          <p:attrName>ppt_y</p:attrName>
                        </p:attrNameLst>
                      </p:cBhvr>
                      <p:tavLst>
                        <p:tav tm="0">
                          <p:val>
                            <p:strVal val="#ppt_y"/>
                          </p:val>
                        </p:tav>
                        <p:tav tm="100000">
                          <p:val>
                            <p:strVal val="#ppt_y"/>
                          </p:val>
                        </p:tav>
                      </p:tavLst>
                    </p:anim>
                  </p:childTnLst>
                </p:cTn>
              </p:par>
            </p:tnLst>
          </p:tmpl>
        </p:tmplLst>
      </p:bldP>
      <p:bldP spid="68" grpId="0" animBg="1"/>
      <p:bldP spid="69" grpId="0">
        <p:tmplLst>
          <p:tmpl>
            <p:tnLst>
              <p:par>
                <p:cTn presetID="22" presetClass="entr" presetSubtype="8"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left)">
                      <p:cBhvr>
                        <p:cTn dur="500"/>
                        <p:tgtEl>
                          <p:spTgt spid="69"/>
                        </p:tgtEl>
                      </p:cBhvr>
                    </p:animEffect>
                  </p:childTnLst>
                </p:cTn>
              </p:par>
            </p:tnLst>
          </p:tmpl>
        </p:tmplLst>
      </p:bldP>
      <p:bldP spid="70" grpId="0" build="p">
        <p:tmplLst>
          <p:tmpl lvl="1">
            <p:tnLst>
              <p:par>
                <p:cTn presetID="2" presetClass="entr" presetSubtype="2" decel="100000"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1+#ppt_w/2"/>
                          </p:val>
                        </p:tav>
                        <p:tav tm="100000">
                          <p:val>
                            <p:strVal val="#ppt_x"/>
                          </p:val>
                        </p:tav>
                      </p:tavLst>
                    </p:anim>
                    <p:anim calcmode="lin" valueType="num">
                      <p:cBhvr additive="base">
                        <p:cTn dur="500" fill="hold"/>
                        <p:tgtEl>
                          <p:spTgt spid="70"/>
                        </p:tgtEl>
                        <p:attrNameLst>
                          <p:attrName>ppt_y</p:attrName>
                        </p:attrNameLst>
                      </p:cBhvr>
                      <p:tavLst>
                        <p:tav tm="0">
                          <p:val>
                            <p:strVal val="#ppt_y"/>
                          </p:val>
                        </p:tav>
                        <p:tav tm="100000">
                          <p:val>
                            <p:strVal val="#ppt_y"/>
                          </p:val>
                        </p:tav>
                      </p:tavLst>
                    </p:anim>
                  </p:childTnLst>
                </p:cTn>
              </p:par>
            </p:tnLst>
          </p:tmpl>
        </p:tmplLst>
      </p:bldP>
      <p:bldP spid="71" grpId="0" animBg="1"/>
      <p:bldP spid="72" grpId="0">
        <p:tmplLst>
          <p:tmpl>
            <p:tnLst>
              <p:par>
                <p:cTn presetID="22" presetClass="entr" presetSubtype="2"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right)">
                      <p:cBhvr>
                        <p:cTn dur="500"/>
                        <p:tgtEl>
                          <p:spTgt spid="72"/>
                        </p:tgtEl>
                      </p:cBhvr>
                    </p:animEffect>
                  </p:childTnLst>
                </p:cTn>
              </p:par>
            </p:tnLst>
          </p:tmpl>
        </p:tmplLst>
      </p:bldP>
      <p:bldP spid="73" grpId="0" build="p">
        <p:tmplLst>
          <p:tmpl lvl="1">
            <p:tnLst>
              <p:par>
                <p:cTn presetID="2" presetClass="entr" presetSubtype="8"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0-#ppt_w/2"/>
                          </p:val>
                        </p:tav>
                        <p:tav tm="100000">
                          <p:val>
                            <p:strVal val="#ppt_x"/>
                          </p:val>
                        </p:tav>
                      </p:tavLst>
                    </p:anim>
                    <p:anim calcmode="lin" valueType="num">
                      <p:cBhvr additive="base">
                        <p:cTn dur="500" fill="hold"/>
                        <p:tgtEl>
                          <p:spTgt spid="73"/>
                        </p:tgtEl>
                        <p:attrNameLst>
                          <p:attrName>ppt_y</p:attrName>
                        </p:attrNameLst>
                      </p:cBhvr>
                      <p:tavLst>
                        <p:tav tm="0">
                          <p:val>
                            <p:strVal val="#ppt_y"/>
                          </p:val>
                        </p:tav>
                        <p:tav tm="100000">
                          <p:val>
                            <p:strVal val="#ppt_y"/>
                          </p:val>
                        </p:tav>
                      </p:tavLst>
                    </p:anim>
                  </p:childTnLst>
                </p:cTn>
              </p:par>
            </p:tnLst>
          </p:tmpl>
        </p:tmplLst>
      </p:bldP>
      <p:bldP spid="74" grpId="0" animBg="1"/>
    </p:bldLst>
  </p:timing>
  <p:extLst mod="1">
    <p:ext uri="{DCECCB84-F9BA-43D5-87BE-67443E8EF086}">
      <p15:sldGuideLst xmlns:p15="http://schemas.microsoft.com/office/powerpoint/2012/main">
        <p15:guide id="1" orient="horz" pos="3262">
          <p15:clr>
            <a:srgbClr val="FBAE40"/>
          </p15:clr>
        </p15:guide>
        <p15:guide id="2" pos="5760">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SWO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8" name="円/楕円 4"/>
          <p:cNvSpPr/>
          <p:nvPr userDrawn="1"/>
        </p:nvSpPr>
        <p:spPr>
          <a:xfrm rot="5400000">
            <a:off x="6736438" y="3234592"/>
            <a:ext cx="2284254" cy="2287530"/>
          </a:xfrm>
          <a:prstGeom prst="snip1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プレースホルダー 12"/>
          <p:cNvSpPr>
            <a:spLocks noGrp="1"/>
          </p:cNvSpPr>
          <p:nvPr>
            <p:ph type="body" sz="quarter" idx="19" hasCustomPrompt="1"/>
          </p:nvPr>
        </p:nvSpPr>
        <p:spPr>
          <a:xfrm>
            <a:off x="7025891" y="3459174"/>
            <a:ext cx="1630680" cy="1704757"/>
          </a:xfrm>
        </p:spPr>
        <p:txBody>
          <a:bodyPr anchor="ctr">
            <a:noAutofit/>
          </a:bodyPr>
          <a:lstStyle>
            <a:lvl1pPr algn="ctr">
              <a:lnSpc>
                <a:spcPct val="100000"/>
              </a:lnSpc>
              <a:spcBef>
                <a:spcPts val="0"/>
              </a:spcBef>
              <a:defRPr sz="96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
        <p:nvSpPr>
          <p:cNvPr id="25" name="テキスト プレースホルダー 12"/>
          <p:cNvSpPr>
            <a:spLocks noGrp="1"/>
          </p:cNvSpPr>
          <p:nvPr>
            <p:ph type="body" sz="quarter" idx="16" hasCustomPrompt="1"/>
          </p:nvPr>
        </p:nvSpPr>
        <p:spPr>
          <a:xfrm>
            <a:off x="543540" y="3992992"/>
            <a:ext cx="5827206" cy="1453771"/>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26" name="テキスト プレースホルダー 12"/>
          <p:cNvSpPr>
            <a:spLocks noGrp="1"/>
          </p:cNvSpPr>
          <p:nvPr>
            <p:ph type="body" sz="quarter" idx="17" hasCustomPrompt="1"/>
          </p:nvPr>
        </p:nvSpPr>
        <p:spPr>
          <a:xfrm>
            <a:off x="543540" y="3003671"/>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7" name="正方形/長方形 26"/>
          <p:cNvSpPr/>
          <p:nvPr userDrawn="1"/>
        </p:nvSpPr>
        <p:spPr>
          <a:xfrm>
            <a:off x="4412749" y="3768837"/>
            <a:ext cx="1827899"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32" name="テキスト プレースホルダー 12"/>
          <p:cNvSpPr>
            <a:spLocks noGrp="1"/>
          </p:cNvSpPr>
          <p:nvPr>
            <p:ph type="body" sz="quarter" idx="23" hasCustomPrompt="1"/>
          </p:nvPr>
        </p:nvSpPr>
        <p:spPr>
          <a:xfrm>
            <a:off x="11877319" y="3992992"/>
            <a:ext cx="5827206" cy="1453771"/>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35" name="テキスト プレースホルダー 12"/>
          <p:cNvSpPr>
            <a:spLocks noGrp="1"/>
          </p:cNvSpPr>
          <p:nvPr>
            <p:ph type="body" sz="quarter" idx="24" hasCustomPrompt="1"/>
          </p:nvPr>
        </p:nvSpPr>
        <p:spPr>
          <a:xfrm>
            <a:off x="11877319" y="3003671"/>
            <a:ext cx="5827206"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8" name="正方形/長方形 37"/>
          <p:cNvSpPr/>
          <p:nvPr userDrawn="1"/>
        </p:nvSpPr>
        <p:spPr>
          <a:xfrm>
            <a:off x="11984816" y="3768837"/>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42" name="テキスト プレースホルダー 12"/>
          <p:cNvSpPr>
            <a:spLocks noGrp="1"/>
          </p:cNvSpPr>
          <p:nvPr>
            <p:ph type="body" sz="quarter" idx="25" hasCustomPrompt="1"/>
          </p:nvPr>
        </p:nvSpPr>
        <p:spPr>
          <a:xfrm>
            <a:off x="536802" y="6753752"/>
            <a:ext cx="5827206" cy="1453771"/>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43" name="テキスト プレースホルダー 12"/>
          <p:cNvSpPr>
            <a:spLocks noGrp="1"/>
          </p:cNvSpPr>
          <p:nvPr>
            <p:ph type="body" sz="quarter" idx="26" hasCustomPrompt="1"/>
          </p:nvPr>
        </p:nvSpPr>
        <p:spPr>
          <a:xfrm>
            <a:off x="536802" y="5764431"/>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4" name="正方形/長方形 43"/>
          <p:cNvSpPr/>
          <p:nvPr userDrawn="1"/>
        </p:nvSpPr>
        <p:spPr>
          <a:xfrm>
            <a:off x="4406011" y="6529597"/>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45" name="テキスト プレースホルダー 12"/>
          <p:cNvSpPr>
            <a:spLocks noGrp="1"/>
          </p:cNvSpPr>
          <p:nvPr>
            <p:ph type="body" sz="quarter" idx="27" hasCustomPrompt="1"/>
          </p:nvPr>
        </p:nvSpPr>
        <p:spPr>
          <a:xfrm>
            <a:off x="11877319" y="6753752"/>
            <a:ext cx="5827206" cy="1453771"/>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46" name="テキスト プレースホルダー 12"/>
          <p:cNvSpPr>
            <a:spLocks noGrp="1"/>
          </p:cNvSpPr>
          <p:nvPr>
            <p:ph type="body" sz="quarter" idx="28" hasCustomPrompt="1"/>
          </p:nvPr>
        </p:nvSpPr>
        <p:spPr>
          <a:xfrm>
            <a:off x="11877319" y="5764431"/>
            <a:ext cx="5827206"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7" name="正方形/長方形 46"/>
          <p:cNvSpPr/>
          <p:nvPr userDrawn="1"/>
        </p:nvSpPr>
        <p:spPr>
          <a:xfrm>
            <a:off x="11984816" y="6529597"/>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17" name="円/楕円 4"/>
          <p:cNvSpPr/>
          <p:nvPr userDrawn="1"/>
        </p:nvSpPr>
        <p:spPr>
          <a:xfrm rot="10800000">
            <a:off x="9267916" y="3232954"/>
            <a:ext cx="2284254" cy="2287530"/>
          </a:xfrm>
          <a:prstGeom prst="snip1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p:cNvSpPr>
            <a:spLocks noGrp="1"/>
          </p:cNvSpPr>
          <p:nvPr>
            <p:ph type="body" sz="quarter" idx="20" hasCustomPrompt="1"/>
          </p:nvPr>
        </p:nvSpPr>
        <p:spPr>
          <a:xfrm>
            <a:off x="9593065" y="3459174"/>
            <a:ext cx="1630680" cy="1704757"/>
          </a:xfrm>
        </p:spPr>
        <p:txBody>
          <a:bodyPr anchor="ctr">
            <a:noAutofit/>
          </a:bodyPr>
          <a:lstStyle>
            <a:lvl1pPr algn="ctr">
              <a:lnSpc>
                <a:spcPct val="100000"/>
              </a:lnSpc>
              <a:spcBef>
                <a:spcPts val="0"/>
              </a:spcBef>
              <a:defRPr sz="96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
        <p:nvSpPr>
          <p:cNvPr id="19" name="円/楕円 4"/>
          <p:cNvSpPr/>
          <p:nvPr userDrawn="1"/>
        </p:nvSpPr>
        <p:spPr>
          <a:xfrm>
            <a:off x="6736438" y="5764432"/>
            <a:ext cx="2284254" cy="2287530"/>
          </a:xfrm>
          <a:prstGeom prst="snip1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プレースホルダー 12"/>
          <p:cNvSpPr>
            <a:spLocks noGrp="1"/>
          </p:cNvSpPr>
          <p:nvPr>
            <p:ph type="body" sz="quarter" idx="21" hasCustomPrompt="1"/>
          </p:nvPr>
        </p:nvSpPr>
        <p:spPr>
          <a:xfrm>
            <a:off x="7025891" y="5970306"/>
            <a:ext cx="1630680" cy="1704757"/>
          </a:xfrm>
        </p:spPr>
        <p:txBody>
          <a:bodyPr anchor="ctr">
            <a:noAutofit/>
          </a:bodyPr>
          <a:lstStyle>
            <a:lvl1pPr algn="ctr">
              <a:lnSpc>
                <a:spcPct val="100000"/>
              </a:lnSpc>
              <a:spcBef>
                <a:spcPts val="0"/>
              </a:spcBef>
              <a:defRPr sz="96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
        <p:nvSpPr>
          <p:cNvPr id="20" name="円/楕円 4"/>
          <p:cNvSpPr/>
          <p:nvPr userDrawn="1"/>
        </p:nvSpPr>
        <p:spPr>
          <a:xfrm rot="16200000">
            <a:off x="9266278" y="5762794"/>
            <a:ext cx="2284254" cy="2287530"/>
          </a:xfrm>
          <a:prstGeom prst="snip1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プレースホルダー 12"/>
          <p:cNvSpPr>
            <a:spLocks noGrp="1"/>
          </p:cNvSpPr>
          <p:nvPr>
            <p:ph type="body" sz="quarter" idx="22" hasCustomPrompt="1"/>
          </p:nvPr>
        </p:nvSpPr>
        <p:spPr>
          <a:xfrm>
            <a:off x="9593065" y="5970306"/>
            <a:ext cx="1630680" cy="1704757"/>
          </a:xfrm>
        </p:spPr>
        <p:txBody>
          <a:bodyPr anchor="ctr">
            <a:noAutofit/>
          </a:bodyPr>
          <a:lstStyle>
            <a:lvl1pPr algn="ctr">
              <a:lnSpc>
                <a:spcPct val="100000"/>
              </a:lnSpc>
              <a:spcBef>
                <a:spcPts val="0"/>
              </a:spcBef>
              <a:defRPr sz="96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Tree>
    <p:extLst>
      <p:ext uri="{BB962C8B-B14F-4D97-AF65-F5344CB8AC3E}">
        <p14:creationId xmlns:p14="http://schemas.microsoft.com/office/powerpoint/2010/main" val="4259790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1">
                                            <p:txEl>
                                              <p:pRg st="0" end="0"/>
                                            </p:txEl>
                                          </p:spTgt>
                                        </p:tgtEl>
                                        <p:attrNameLst>
                                          <p:attrName>style.visibility</p:attrName>
                                        </p:attrNameLst>
                                      </p:cBhvr>
                                      <p:to>
                                        <p:strVal val="visible"/>
                                      </p:to>
                                    </p:set>
                                    <p:anim calcmode="lin" valueType="num">
                                      <p:cBhvr additive="base">
                                        <p:cTn id="11" dur="50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13" presetID="49" presetClass="entr" presetSubtype="0" decel="100000" fill="hold" grpId="1"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 calcmode="lin" valueType="num">
                                      <p:cBhvr>
                                        <p:cTn id="17" dur="500" fill="hold"/>
                                        <p:tgtEl>
                                          <p:spTgt spid="18"/>
                                        </p:tgtEl>
                                        <p:attrNameLst>
                                          <p:attrName>style.rotation</p:attrName>
                                        </p:attrNameLst>
                                      </p:cBhvr>
                                      <p:tavLst>
                                        <p:tav tm="0">
                                          <p:val>
                                            <p:fltVal val="360"/>
                                          </p:val>
                                        </p:tav>
                                        <p:tav tm="100000">
                                          <p:val>
                                            <p:fltVal val="0"/>
                                          </p:val>
                                        </p:tav>
                                      </p:tavLst>
                                    </p:anim>
                                    <p:animEffect transition="in" filter="fade">
                                      <p:cBhvr>
                                        <p:cTn id="18" dur="500"/>
                                        <p:tgtEl>
                                          <p:spTgt spid="18"/>
                                        </p:tgtEl>
                                      </p:cBhvr>
                                    </p:animEffect>
                                  </p:childTnLst>
                                </p:cTn>
                              </p:par>
                              <p:par>
                                <p:cTn id="19" presetID="49" presetClass="entr" presetSubtype="0" decel="100000" fill="hold" grpId="1" nodeType="withEffect">
                                  <p:stCondLst>
                                    <p:cond delay="0"/>
                                  </p:stCondLst>
                                  <p:childTnLst>
                                    <p:set>
                                      <p:cBhvr>
                                        <p:cTn id="20" dur="1" fill="hold">
                                          <p:stCondLst>
                                            <p:cond delay="0"/>
                                          </p:stCondLst>
                                        </p:cTn>
                                        <p:tgtEl>
                                          <p:spTgt spid="21">
                                            <p:txEl>
                                              <p:pRg st="0" end="0"/>
                                            </p:txEl>
                                          </p:spTgt>
                                        </p:tgtEl>
                                        <p:attrNameLst>
                                          <p:attrName>style.visibility</p:attrName>
                                        </p:attrNameLst>
                                      </p:cBhvr>
                                      <p:to>
                                        <p:strVal val="visible"/>
                                      </p:to>
                                    </p:set>
                                    <p:anim calcmode="lin" valueType="num">
                                      <p:cBhvr>
                                        <p:cTn id="21"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21">
                                            <p:txEl>
                                              <p:pRg st="0" end="0"/>
                                            </p:txEl>
                                          </p:spTgt>
                                        </p:tgtEl>
                                        <p:attrNameLst>
                                          <p:attrName>ppt_h</p:attrName>
                                        </p:attrNameLst>
                                      </p:cBhvr>
                                      <p:tavLst>
                                        <p:tav tm="0">
                                          <p:val>
                                            <p:fltVal val="0"/>
                                          </p:val>
                                        </p:tav>
                                        <p:tav tm="100000">
                                          <p:val>
                                            <p:strVal val="#ppt_h"/>
                                          </p:val>
                                        </p:tav>
                                      </p:tavLst>
                                    </p:anim>
                                    <p:anim calcmode="lin" valueType="num">
                                      <p:cBhvr>
                                        <p:cTn id="23" dur="500" fill="hold"/>
                                        <p:tgtEl>
                                          <p:spTgt spid="21">
                                            <p:txEl>
                                              <p:pRg st="0" end="0"/>
                                            </p:txEl>
                                          </p:spTgt>
                                        </p:tgtEl>
                                        <p:attrNameLst>
                                          <p:attrName>style.rotation</p:attrName>
                                        </p:attrNameLst>
                                      </p:cBhvr>
                                      <p:tavLst>
                                        <p:tav tm="0">
                                          <p:val>
                                            <p:fltVal val="360"/>
                                          </p:val>
                                        </p:tav>
                                        <p:tav tm="100000">
                                          <p:val>
                                            <p:fltVal val="0"/>
                                          </p:val>
                                        </p:tav>
                                      </p:tavLst>
                                    </p:anim>
                                    <p:animEffect transition="in" filter="fade">
                                      <p:cBhvr>
                                        <p:cTn id="24" dur="500"/>
                                        <p:tgtEl>
                                          <p:spTgt spid="21">
                                            <p:txEl>
                                              <p:pRg st="0" end="0"/>
                                            </p:txEl>
                                          </p:spTgt>
                                        </p:tgtEl>
                                      </p:cBhvr>
                                    </p:animEffect>
                                  </p:childTnLst>
                                </p:cTn>
                              </p:par>
                              <p:par>
                                <p:cTn id="25" presetID="2" presetClass="entr" presetSubtype="12" decel="100000" fill="hold" grpId="0" nodeType="withEffect">
                                  <p:stCondLst>
                                    <p:cond delay="25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0-#ppt_w/2"/>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par>
                                <p:cTn id="29" presetID="2" presetClass="entr" presetSubtype="12" decel="100000" fill="hold" grpId="0" nodeType="withEffect">
                                  <p:stCondLst>
                                    <p:cond delay="250"/>
                                  </p:stCondLst>
                                  <p:childTnLst>
                                    <p:set>
                                      <p:cBhvr>
                                        <p:cTn id="30" dur="1" fill="hold">
                                          <p:stCondLst>
                                            <p:cond delay="0"/>
                                          </p:stCondLst>
                                        </p:cTn>
                                        <p:tgtEl>
                                          <p:spTgt spid="22">
                                            <p:txEl>
                                              <p:pRg st="0" end="0"/>
                                            </p:txEl>
                                          </p:spTgt>
                                        </p:tgtEl>
                                        <p:attrNameLst>
                                          <p:attrName>style.visibility</p:attrName>
                                        </p:attrNameLst>
                                      </p:cBhvr>
                                      <p:to>
                                        <p:strVal val="visible"/>
                                      </p:to>
                                    </p:set>
                                    <p:anim calcmode="lin" valueType="num">
                                      <p:cBhvr additive="base">
                                        <p:cTn id="31"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2">
                                            <p:txEl>
                                              <p:pRg st="0" end="0"/>
                                            </p:txEl>
                                          </p:spTgt>
                                        </p:tgtEl>
                                        <p:attrNameLst>
                                          <p:attrName>ppt_y</p:attrName>
                                        </p:attrNameLst>
                                      </p:cBhvr>
                                      <p:tavLst>
                                        <p:tav tm="0">
                                          <p:val>
                                            <p:strVal val="1+#ppt_h/2"/>
                                          </p:val>
                                        </p:tav>
                                        <p:tav tm="100000">
                                          <p:val>
                                            <p:strVal val="#ppt_y"/>
                                          </p:val>
                                        </p:tav>
                                      </p:tavLst>
                                    </p:anim>
                                  </p:childTnLst>
                                </p:cTn>
                              </p:par>
                              <p:par>
                                <p:cTn id="33" presetID="49" presetClass="entr" presetSubtype="0" decel="100000" fill="hold" grpId="1" nodeType="withEffect">
                                  <p:stCondLst>
                                    <p:cond delay="25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 calcmode="lin" valueType="num">
                                      <p:cBhvr>
                                        <p:cTn id="37" dur="500" fill="hold"/>
                                        <p:tgtEl>
                                          <p:spTgt spid="17"/>
                                        </p:tgtEl>
                                        <p:attrNameLst>
                                          <p:attrName>style.rotation</p:attrName>
                                        </p:attrNameLst>
                                      </p:cBhvr>
                                      <p:tavLst>
                                        <p:tav tm="0">
                                          <p:val>
                                            <p:fltVal val="360"/>
                                          </p:val>
                                        </p:tav>
                                        <p:tav tm="100000">
                                          <p:val>
                                            <p:fltVal val="0"/>
                                          </p:val>
                                        </p:tav>
                                      </p:tavLst>
                                    </p:anim>
                                    <p:animEffect transition="in" filter="fade">
                                      <p:cBhvr>
                                        <p:cTn id="38" dur="500"/>
                                        <p:tgtEl>
                                          <p:spTgt spid="17"/>
                                        </p:tgtEl>
                                      </p:cBhvr>
                                    </p:animEffect>
                                  </p:childTnLst>
                                </p:cTn>
                              </p:par>
                              <p:par>
                                <p:cTn id="39" presetID="49" presetClass="entr" presetSubtype="0" decel="100000" fill="hold" grpId="1" nodeType="withEffect">
                                  <p:stCondLst>
                                    <p:cond delay="250"/>
                                  </p:stCondLst>
                                  <p:childTnLst>
                                    <p:set>
                                      <p:cBhvr>
                                        <p:cTn id="40" dur="1" fill="hold">
                                          <p:stCondLst>
                                            <p:cond delay="0"/>
                                          </p:stCondLst>
                                        </p:cTn>
                                        <p:tgtEl>
                                          <p:spTgt spid="22">
                                            <p:txEl>
                                              <p:pRg st="0" end="0"/>
                                            </p:txEl>
                                          </p:spTgt>
                                        </p:tgtEl>
                                        <p:attrNameLst>
                                          <p:attrName>style.visibility</p:attrName>
                                        </p:attrNameLst>
                                      </p:cBhvr>
                                      <p:to>
                                        <p:strVal val="visible"/>
                                      </p:to>
                                    </p:set>
                                    <p:anim calcmode="lin" valueType="num">
                                      <p:cBhvr>
                                        <p:cTn id="41"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22">
                                            <p:txEl>
                                              <p:pRg st="0" end="0"/>
                                            </p:txEl>
                                          </p:spTgt>
                                        </p:tgtEl>
                                        <p:attrNameLst>
                                          <p:attrName>ppt_h</p:attrName>
                                        </p:attrNameLst>
                                      </p:cBhvr>
                                      <p:tavLst>
                                        <p:tav tm="0">
                                          <p:val>
                                            <p:fltVal val="0"/>
                                          </p:val>
                                        </p:tav>
                                        <p:tav tm="100000">
                                          <p:val>
                                            <p:strVal val="#ppt_h"/>
                                          </p:val>
                                        </p:tav>
                                      </p:tavLst>
                                    </p:anim>
                                    <p:anim calcmode="lin" valueType="num">
                                      <p:cBhvr>
                                        <p:cTn id="43" dur="500" fill="hold"/>
                                        <p:tgtEl>
                                          <p:spTgt spid="22">
                                            <p:txEl>
                                              <p:pRg st="0" end="0"/>
                                            </p:txEl>
                                          </p:spTgt>
                                        </p:tgtEl>
                                        <p:attrNameLst>
                                          <p:attrName>style.rotation</p:attrName>
                                        </p:attrNameLst>
                                      </p:cBhvr>
                                      <p:tavLst>
                                        <p:tav tm="0">
                                          <p:val>
                                            <p:fltVal val="360"/>
                                          </p:val>
                                        </p:tav>
                                        <p:tav tm="100000">
                                          <p:val>
                                            <p:fltVal val="0"/>
                                          </p:val>
                                        </p:tav>
                                      </p:tavLst>
                                    </p:anim>
                                    <p:animEffect transition="in" filter="fade">
                                      <p:cBhvr>
                                        <p:cTn id="44" dur="500"/>
                                        <p:tgtEl>
                                          <p:spTgt spid="22">
                                            <p:txEl>
                                              <p:pRg st="0" end="0"/>
                                            </p:txEl>
                                          </p:spTgt>
                                        </p:tgtEl>
                                      </p:cBhvr>
                                    </p:animEffect>
                                  </p:childTnLst>
                                </p:cTn>
                              </p:par>
                              <p:par>
                                <p:cTn id="45" presetID="2" presetClass="entr" presetSubtype="3" decel="100000" fill="hold" grpId="0" nodeType="withEffect">
                                  <p:stCondLst>
                                    <p:cond delay="50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1+#ppt_w/2"/>
                                          </p:val>
                                        </p:tav>
                                        <p:tav tm="100000">
                                          <p:val>
                                            <p:strVal val="#ppt_x"/>
                                          </p:val>
                                        </p:tav>
                                      </p:tavLst>
                                    </p:anim>
                                    <p:anim calcmode="lin" valueType="num">
                                      <p:cBhvr additive="base">
                                        <p:cTn id="48" dur="500" fill="hold"/>
                                        <p:tgtEl>
                                          <p:spTgt spid="19"/>
                                        </p:tgtEl>
                                        <p:attrNameLst>
                                          <p:attrName>ppt_y</p:attrName>
                                        </p:attrNameLst>
                                      </p:cBhvr>
                                      <p:tavLst>
                                        <p:tav tm="0">
                                          <p:val>
                                            <p:strVal val="0-#ppt_h/2"/>
                                          </p:val>
                                        </p:tav>
                                        <p:tav tm="100000">
                                          <p:val>
                                            <p:strVal val="#ppt_y"/>
                                          </p:val>
                                        </p:tav>
                                      </p:tavLst>
                                    </p:anim>
                                  </p:childTnLst>
                                </p:cTn>
                              </p:par>
                              <p:par>
                                <p:cTn id="49" presetID="2" presetClass="entr" presetSubtype="3" decel="100000" fill="hold" grpId="0" nodeType="withEffect">
                                  <p:stCondLst>
                                    <p:cond delay="500"/>
                                  </p:stCondLst>
                                  <p:childTnLst>
                                    <p:set>
                                      <p:cBhvr>
                                        <p:cTn id="50" dur="1" fill="hold">
                                          <p:stCondLst>
                                            <p:cond delay="0"/>
                                          </p:stCondLst>
                                        </p:cTn>
                                        <p:tgtEl>
                                          <p:spTgt spid="23">
                                            <p:txEl>
                                              <p:pRg st="0" end="0"/>
                                            </p:txEl>
                                          </p:spTgt>
                                        </p:tgtEl>
                                        <p:attrNameLst>
                                          <p:attrName>style.visibility</p:attrName>
                                        </p:attrNameLst>
                                      </p:cBhvr>
                                      <p:to>
                                        <p:strVal val="visible"/>
                                      </p:to>
                                    </p:set>
                                    <p:anim calcmode="lin" valueType="num">
                                      <p:cBhvr additive="base">
                                        <p:cTn id="51"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53" presetID="49" presetClass="entr" presetSubtype="0" decel="100000" fill="hold" grpId="1" nodeType="withEffect">
                                  <p:stCondLst>
                                    <p:cond delay="500"/>
                                  </p:stCondLst>
                                  <p:childTnLst>
                                    <p:set>
                                      <p:cBhvr>
                                        <p:cTn id="54" dur="1" fill="hold">
                                          <p:stCondLst>
                                            <p:cond delay="0"/>
                                          </p:stCondLst>
                                        </p:cTn>
                                        <p:tgtEl>
                                          <p:spTgt spid="19"/>
                                        </p:tgtEl>
                                        <p:attrNameLst>
                                          <p:attrName>style.visibility</p:attrName>
                                        </p:attrNameLst>
                                      </p:cBhvr>
                                      <p:to>
                                        <p:strVal val="visible"/>
                                      </p:to>
                                    </p:set>
                                    <p:anim calcmode="lin" valueType="num">
                                      <p:cBhvr>
                                        <p:cTn id="55" dur="500" fill="hold"/>
                                        <p:tgtEl>
                                          <p:spTgt spid="19"/>
                                        </p:tgtEl>
                                        <p:attrNameLst>
                                          <p:attrName>ppt_w</p:attrName>
                                        </p:attrNameLst>
                                      </p:cBhvr>
                                      <p:tavLst>
                                        <p:tav tm="0">
                                          <p:val>
                                            <p:fltVal val="0"/>
                                          </p:val>
                                        </p:tav>
                                        <p:tav tm="100000">
                                          <p:val>
                                            <p:strVal val="#ppt_w"/>
                                          </p:val>
                                        </p:tav>
                                      </p:tavLst>
                                    </p:anim>
                                    <p:anim calcmode="lin" valueType="num">
                                      <p:cBhvr>
                                        <p:cTn id="56" dur="500" fill="hold"/>
                                        <p:tgtEl>
                                          <p:spTgt spid="19"/>
                                        </p:tgtEl>
                                        <p:attrNameLst>
                                          <p:attrName>ppt_h</p:attrName>
                                        </p:attrNameLst>
                                      </p:cBhvr>
                                      <p:tavLst>
                                        <p:tav tm="0">
                                          <p:val>
                                            <p:fltVal val="0"/>
                                          </p:val>
                                        </p:tav>
                                        <p:tav tm="100000">
                                          <p:val>
                                            <p:strVal val="#ppt_h"/>
                                          </p:val>
                                        </p:tav>
                                      </p:tavLst>
                                    </p:anim>
                                    <p:anim calcmode="lin" valueType="num">
                                      <p:cBhvr>
                                        <p:cTn id="57" dur="500" fill="hold"/>
                                        <p:tgtEl>
                                          <p:spTgt spid="19"/>
                                        </p:tgtEl>
                                        <p:attrNameLst>
                                          <p:attrName>style.rotation</p:attrName>
                                        </p:attrNameLst>
                                      </p:cBhvr>
                                      <p:tavLst>
                                        <p:tav tm="0">
                                          <p:val>
                                            <p:fltVal val="360"/>
                                          </p:val>
                                        </p:tav>
                                        <p:tav tm="100000">
                                          <p:val>
                                            <p:fltVal val="0"/>
                                          </p:val>
                                        </p:tav>
                                      </p:tavLst>
                                    </p:anim>
                                    <p:animEffect transition="in" filter="fade">
                                      <p:cBhvr>
                                        <p:cTn id="58" dur="500"/>
                                        <p:tgtEl>
                                          <p:spTgt spid="19"/>
                                        </p:tgtEl>
                                      </p:cBhvr>
                                    </p:animEffect>
                                  </p:childTnLst>
                                </p:cTn>
                              </p:par>
                              <p:par>
                                <p:cTn id="59" presetID="49" presetClass="entr" presetSubtype="0" decel="100000" fill="hold" grpId="1" nodeType="withEffect">
                                  <p:stCondLst>
                                    <p:cond delay="500"/>
                                  </p:stCondLst>
                                  <p:childTnLst>
                                    <p:set>
                                      <p:cBhvr>
                                        <p:cTn id="60" dur="1" fill="hold">
                                          <p:stCondLst>
                                            <p:cond delay="0"/>
                                          </p:stCondLst>
                                        </p:cTn>
                                        <p:tgtEl>
                                          <p:spTgt spid="23">
                                            <p:txEl>
                                              <p:pRg st="0" end="0"/>
                                            </p:txEl>
                                          </p:spTgt>
                                        </p:tgtEl>
                                        <p:attrNameLst>
                                          <p:attrName>style.visibility</p:attrName>
                                        </p:attrNameLst>
                                      </p:cBhvr>
                                      <p:to>
                                        <p:strVal val="visible"/>
                                      </p:to>
                                    </p:set>
                                    <p:anim calcmode="lin" valueType="num">
                                      <p:cBhvr>
                                        <p:cTn id="61" dur="500" fill="hold"/>
                                        <p:tgtEl>
                                          <p:spTgt spid="23">
                                            <p:txEl>
                                              <p:pRg st="0" end="0"/>
                                            </p:txEl>
                                          </p:spTgt>
                                        </p:tgtEl>
                                        <p:attrNameLst>
                                          <p:attrName>ppt_w</p:attrName>
                                        </p:attrNameLst>
                                      </p:cBhvr>
                                      <p:tavLst>
                                        <p:tav tm="0">
                                          <p:val>
                                            <p:fltVal val="0"/>
                                          </p:val>
                                        </p:tav>
                                        <p:tav tm="100000">
                                          <p:val>
                                            <p:strVal val="#ppt_w"/>
                                          </p:val>
                                        </p:tav>
                                      </p:tavLst>
                                    </p:anim>
                                    <p:anim calcmode="lin" valueType="num">
                                      <p:cBhvr>
                                        <p:cTn id="62" dur="500" fill="hold"/>
                                        <p:tgtEl>
                                          <p:spTgt spid="23">
                                            <p:txEl>
                                              <p:pRg st="0" end="0"/>
                                            </p:txEl>
                                          </p:spTgt>
                                        </p:tgtEl>
                                        <p:attrNameLst>
                                          <p:attrName>ppt_h</p:attrName>
                                        </p:attrNameLst>
                                      </p:cBhvr>
                                      <p:tavLst>
                                        <p:tav tm="0">
                                          <p:val>
                                            <p:fltVal val="0"/>
                                          </p:val>
                                        </p:tav>
                                        <p:tav tm="100000">
                                          <p:val>
                                            <p:strVal val="#ppt_h"/>
                                          </p:val>
                                        </p:tav>
                                      </p:tavLst>
                                    </p:anim>
                                    <p:anim calcmode="lin" valueType="num">
                                      <p:cBhvr>
                                        <p:cTn id="63" dur="500" fill="hold"/>
                                        <p:tgtEl>
                                          <p:spTgt spid="23">
                                            <p:txEl>
                                              <p:pRg st="0" end="0"/>
                                            </p:txEl>
                                          </p:spTgt>
                                        </p:tgtEl>
                                        <p:attrNameLst>
                                          <p:attrName>style.rotation</p:attrName>
                                        </p:attrNameLst>
                                      </p:cBhvr>
                                      <p:tavLst>
                                        <p:tav tm="0">
                                          <p:val>
                                            <p:fltVal val="360"/>
                                          </p:val>
                                        </p:tav>
                                        <p:tav tm="100000">
                                          <p:val>
                                            <p:fltVal val="0"/>
                                          </p:val>
                                        </p:tav>
                                      </p:tavLst>
                                    </p:anim>
                                    <p:animEffect transition="in" filter="fade">
                                      <p:cBhvr>
                                        <p:cTn id="64" dur="500"/>
                                        <p:tgtEl>
                                          <p:spTgt spid="23">
                                            <p:txEl>
                                              <p:pRg st="0" end="0"/>
                                            </p:txEl>
                                          </p:spTgt>
                                        </p:tgtEl>
                                      </p:cBhvr>
                                    </p:animEffect>
                                  </p:childTnLst>
                                </p:cTn>
                              </p:par>
                              <p:par>
                                <p:cTn id="65" presetID="2" presetClass="entr" presetSubtype="9" decel="100000" fill="hold" grpId="0" nodeType="withEffect">
                                  <p:stCondLst>
                                    <p:cond delay="75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500" fill="hold"/>
                                        <p:tgtEl>
                                          <p:spTgt spid="20"/>
                                        </p:tgtEl>
                                        <p:attrNameLst>
                                          <p:attrName>ppt_x</p:attrName>
                                        </p:attrNameLst>
                                      </p:cBhvr>
                                      <p:tavLst>
                                        <p:tav tm="0">
                                          <p:val>
                                            <p:strVal val="0-#ppt_w/2"/>
                                          </p:val>
                                        </p:tav>
                                        <p:tav tm="100000">
                                          <p:val>
                                            <p:strVal val="#ppt_x"/>
                                          </p:val>
                                        </p:tav>
                                      </p:tavLst>
                                    </p:anim>
                                    <p:anim calcmode="lin" valueType="num">
                                      <p:cBhvr additive="base">
                                        <p:cTn id="68" dur="500" fill="hold"/>
                                        <p:tgtEl>
                                          <p:spTgt spid="20"/>
                                        </p:tgtEl>
                                        <p:attrNameLst>
                                          <p:attrName>ppt_y</p:attrName>
                                        </p:attrNameLst>
                                      </p:cBhvr>
                                      <p:tavLst>
                                        <p:tav tm="0">
                                          <p:val>
                                            <p:strVal val="0-#ppt_h/2"/>
                                          </p:val>
                                        </p:tav>
                                        <p:tav tm="100000">
                                          <p:val>
                                            <p:strVal val="#ppt_y"/>
                                          </p:val>
                                        </p:tav>
                                      </p:tavLst>
                                    </p:anim>
                                  </p:childTnLst>
                                </p:cTn>
                              </p:par>
                              <p:par>
                                <p:cTn id="69" presetID="2" presetClass="entr" presetSubtype="9" decel="100000" fill="hold" grpId="0" nodeType="withEffect">
                                  <p:stCondLst>
                                    <p:cond delay="750"/>
                                  </p:stCondLst>
                                  <p:childTnLst>
                                    <p:set>
                                      <p:cBhvr>
                                        <p:cTn id="70" dur="1" fill="hold">
                                          <p:stCondLst>
                                            <p:cond delay="0"/>
                                          </p:stCondLst>
                                        </p:cTn>
                                        <p:tgtEl>
                                          <p:spTgt spid="24">
                                            <p:txEl>
                                              <p:pRg st="0" end="0"/>
                                            </p:txEl>
                                          </p:spTgt>
                                        </p:tgtEl>
                                        <p:attrNameLst>
                                          <p:attrName>style.visibility</p:attrName>
                                        </p:attrNameLst>
                                      </p:cBhvr>
                                      <p:to>
                                        <p:strVal val="visible"/>
                                      </p:to>
                                    </p:set>
                                    <p:anim calcmode="lin" valueType="num">
                                      <p:cBhvr additive="base">
                                        <p:cTn id="71"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24">
                                            <p:txEl>
                                              <p:pRg st="0" end="0"/>
                                            </p:txEl>
                                          </p:spTgt>
                                        </p:tgtEl>
                                        <p:attrNameLst>
                                          <p:attrName>ppt_y</p:attrName>
                                        </p:attrNameLst>
                                      </p:cBhvr>
                                      <p:tavLst>
                                        <p:tav tm="0">
                                          <p:val>
                                            <p:strVal val="0-#ppt_h/2"/>
                                          </p:val>
                                        </p:tav>
                                        <p:tav tm="100000">
                                          <p:val>
                                            <p:strVal val="#ppt_y"/>
                                          </p:val>
                                        </p:tav>
                                      </p:tavLst>
                                    </p:anim>
                                  </p:childTnLst>
                                </p:cTn>
                              </p:par>
                              <p:par>
                                <p:cTn id="73" presetID="49" presetClass="entr" presetSubtype="0" decel="100000" fill="hold" grpId="1" nodeType="withEffect">
                                  <p:stCondLst>
                                    <p:cond delay="75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 calcmode="lin" valueType="num">
                                      <p:cBhvr>
                                        <p:cTn id="77" dur="500" fill="hold"/>
                                        <p:tgtEl>
                                          <p:spTgt spid="20"/>
                                        </p:tgtEl>
                                        <p:attrNameLst>
                                          <p:attrName>style.rotation</p:attrName>
                                        </p:attrNameLst>
                                      </p:cBhvr>
                                      <p:tavLst>
                                        <p:tav tm="0">
                                          <p:val>
                                            <p:fltVal val="360"/>
                                          </p:val>
                                        </p:tav>
                                        <p:tav tm="100000">
                                          <p:val>
                                            <p:fltVal val="0"/>
                                          </p:val>
                                        </p:tav>
                                      </p:tavLst>
                                    </p:anim>
                                    <p:animEffect transition="in" filter="fade">
                                      <p:cBhvr>
                                        <p:cTn id="78" dur="500"/>
                                        <p:tgtEl>
                                          <p:spTgt spid="20"/>
                                        </p:tgtEl>
                                      </p:cBhvr>
                                    </p:animEffect>
                                  </p:childTnLst>
                                </p:cTn>
                              </p:par>
                              <p:par>
                                <p:cTn id="79" presetID="49" presetClass="entr" presetSubtype="0" decel="100000" fill="hold" grpId="1" nodeType="withEffect">
                                  <p:stCondLst>
                                    <p:cond delay="750"/>
                                  </p:stCondLst>
                                  <p:childTnLst>
                                    <p:set>
                                      <p:cBhvr>
                                        <p:cTn id="80" dur="1" fill="hold">
                                          <p:stCondLst>
                                            <p:cond delay="0"/>
                                          </p:stCondLst>
                                        </p:cTn>
                                        <p:tgtEl>
                                          <p:spTgt spid="24">
                                            <p:txEl>
                                              <p:pRg st="0" end="0"/>
                                            </p:txEl>
                                          </p:spTgt>
                                        </p:tgtEl>
                                        <p:attrNameLst>
                                          <p:attrName>style.visibility</p:attrName>
                                        </p:attrNameLst>
                                      </p:cBhvr>
                                      <p:to>
                                        <p:strVal val="visible"/>
                                      </p:to>
                                    </p:set>
                                    <p:anim calcmode="lin" valueType="num">
                                      <p:cBhvr>
                                        <p:cTn id="81"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82" dur="500" fill="hold"/>
                                        <p:tgtEl>
                                          <p:spTgt spid="24">
                                            <p:txEl>
                                              <p:pRg st="0" end="0"/>
                                            </p:txEl>
                                          </p:spTgt>
                                        </p:tgtEl>
                                        <p:attrNameLst>
                                          <p:attrName>ppt_h</p:attrName>
                                        </p:attrNameLst>
                                      </p:cBhvr>
                                      <p:tavLst>
                                        <p:tav tm="0">
                                          <p:val>
                                            <p:fltVal val="0"/>
                                          </p:val>
                                        </p:tav>
                                        <p:tav tm="100000">
                                          <p:val>
                                            <p:strVal val="#ppt_h"/>
                                          </p:val>
                                        </p:tav>
                                      </p:tavLst>
                                    </p:anim>
                                    <p:anim calcmode="lin" valueType="num">
                                      <p:cBhvr>
                                        <p:cTn id="83" dur="500" fill="hold"/>
                                        <p:tgtEl>
                                          <p:spTgt spid="24">
                                            <p:txEl>
                                              <p:pRg st="0" end="0"/>
                                            </p:txEl>
                                          </p:spTgt>
                                        </p:tgtEl>
                                        <p:attrNameLst>
                                          <p:attrName>style.rotation</p:attrName>
                                        </p:attrNameLst>
                                      </p:cBhvr>
                                      <p:tavLst>
                                        <p:tav tm="0">
                                          <p:val>
                                            <p:fltVal val="360"/>
                                          </p:val>
                                        </p:tav>
                                        <p:tav tm="100000">
                                          <p:val>
                                            <p:fltVal val="0"/>
                                          </p:val>
                                        </p:tav>
                                      </p:tavLst>
                                    </p:anim>
                                    <p:animEffect transition="in" filter="fade">
                                      <p:cBhvr>
                                        <p:cTn id="84" dur="500"/>
                                        <p:tgtEl>
                                          <p:spTgt spid="24">
                                            <p:txEl>
                                              <p:pRg st="0" end="0"/>
                                            </p:txEl>
                                          </p:spTgt>
                                        </p:tgtEl>
                                      </p:cBhvr>
                                    </p:animEffect>
                                  </p:childTnLst>
                                </p:cTn>
                              </p:par>
                            </p:childTnLst>
                          </p:cTn>
                        </p:par>
                        <p:par>
                          <p:cTn id="85" fill="hold">
                            <p:stCondLst>
                              <p:cond delay="1250"/>
                            </p:stCondLst>
                            <p:childTnLst>
                              <p:par>
                                <p:cTn id="86" presetID="2" presetClass="entr" presetSubtype="8" decel="100000" fill="hold" grpId="0" nodeType="afterEffect">
                                  <p:stCondLst>
                                    <p:cond delay="250"/>
                                  </p:stCondLst>
                                  <p:childTnLst>
                                    <p:set>
                                      <p:cBhvr>
                                        <p:cTn id="87" dur="1" fill="hold">
                                          <p:stCondLst>
                                            <p:cond delay="0"/>
                                          </p:stCondLst>
                                        </p:cTn>
                                        <p:tgtEl>
                                          <p:spTgt spid="26">
                                            <p:txEl>
                                              <p:pRg st="0" end="0"/>
                                            </p:txEl>
                                          </p:spTgt>
                                        </p:tgtEl>
                                        <p:attrNameLst>
                                          <p:attrName>style.visibility</p:attrName>
                                        </p:attrNameLst>
                                      </p:cBhvr>
                                      <p:to>
                                        <p:strVal val="visible"/>
                                      </p:to>
                                    </p:set>
                                    <p:anim calcmode="lin" valueType="num">
                                      <p:cBhvr additive="base">
                                        <p:cTn id="88"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9" dur="500" fill="hold"/>
                                        <p:tgtEl>
                                          <p:spTgt spid="26">
                                            <p:txEl>
                                              <p:pRg st="0" end="0"/>
                                            </p:txEl>
                                          </p:spTgt>
                                        </p:tgtEl>
                                        <p:attrNameLst>
                                          <p:attrName>ppt_y</p:attrName>
                                        </p:attrNameLst>
                                      </p:cBhvr>
                                      <p:tavLst>
                                        <p:tav tm="0">
                                          <p:val>
                                            <p:strVal val="#ppt_y"/>
                                          </p:val>
                                        </p:tav>
                                        <p:tav tm="100000">
                                          <p:val>
                                            <p:strVal val="#ppt_y"/>
                                          </p:val>
                                        </p:tav>
                                      </p:tavLst>
                                    </p:anim>
                                  </p:childTnLst>
                                </p:cTn>
                              </p:par>
                              <p:par>
                                <p:cTn id="90" presetID="2" presetClass="entr" presetSubtype="4" decel="100000" fill="hold" grpId="0" nodeType="withEffect">
                                  <p:stCondLst>
                                    <p:cond delay="25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ppt_x"/>
                                          </p:val>
                                        </p:tav>
                                        <p:tav tm="100000">
                                          <p:val>
                                            <p:strVal val="#ppt_x"/>
                                          </p:val>
                                        </p:tav>
                                      </p:tavLst>
                                    </p:anim>
                                    <p:anim calcmode="lin" valueType="num">
                                      <p:cBhvr additive="base">
                                        <p:cTn id="93" dur="500" fill="hold"/>
                                        <p:tgtEl>
                                          <p:spTgt spid="27"/>
                                        </p:tgtEl>
                                        <p:attrNameLst>
                                          <p:attrName>ppt_y</p:attrName>
                                        </p:attrNameLst>
                                      </p:cBhvr>
                                      <p:tavLst>
                                        <p:tav tm="0">
                                          <p:val>
                                            <p:strVal val="1+#ppt_h/2"/>
                                          </p:val>
                                        </p:tav>
                                        <p:tav tm="100000">
                                          <p:val>
                                            <p:strVal val="#ppt_y"/>
                                          </p:val>
                                        </p:tav>
                                      </p:tavLst>
                                    </p:anim>
                                  </p:childTnLst>
                                </p:cTn>
                              </p:par>
                            </p:childTnLst>
                          </p:cTn>
                        </p:par>
                        <p:par>
                          <p:cTn id="94" fill="hold">
                            <p:stCondLst>
                              <p:cond delay="2000"/>
                            </p:stCondLst>
                            <p:childTnLst>
                              <p:par>
                                <p:cTn id="95" presetID="22" presetClass="entr" presetSubtype="2" fill="hold" grpId="0" nodeType="afterEffect">
                                  <p:stCondLst>
                                    <p:cond delay="0"/>
                                  </p:stCondLst>
                                  <p:childTnLst>
                                    <p:set>
                                      <p:cBhvr>
                                        <p:cTn id="96" dur="1" fill="hold">
                                          <p:stCondLst>
                                            <p:cond delay="0"/>
                                          </p:stCondLst>
                                        </p:cTn>
                                        <p:tgtEl>
                                          <p:spTgt spid="25"/>
                                        </p:tgtEl>
                                        <p:attrNameLst>
                                          <p:attrName>style.visibility</p:attrName>
                                        </p:attrNameLst>
                                      </p:cBhvr>
                                      <p:to>
                                        <p:strVal val="visible"/>
                                      </p:to>
                                    </p:set>
                                    <p:animEffect transition="in" filter="wipe(right)">
                                      <p:cBhvr>
                                        <p:cTn id="97" dur="500"/>
                                        <p:tgtEl>
                                          <p:spTgt spid="25"/>
                                        </p:tgtEl>
                                      </p:cBhvr>
                                    </p:animEffect>
                                  </p:childTnLst>
                                </p:cTn>
                              </p:par>
                            </p:childTnLst>
                          </p:cTn>
                        </p:par>
                        <p:par>
                          <p:cTn id="98" fill="hold">
                            <p:stCondLst>
                              <p:cond delay="2500"/>
                            </p:stCondLst>
                            <p:childTnLst>
                              <p:par>
                                <p:cTn id="99" presetID="2" presetClass="entr" presetSubtype="2" decel="100000" fill="hold" grpId="0" nodeType="afterEffect">
                                  <p:stCondLst>
                                    <p:cond delay="250"/>
                                  </p:stCondLst>
                                  <p:childTnLst>
                                    <p:set>
                                      <p:cBhvr>
                                        <p:cTn id="100" dur="1" fill="hold">
                                          <p:stCondLst>
                                            <p:cond delay="0"/>
                                          </p:stCondLst>
                                        </p:cTn>
                                        <p:tgtEl>
                                          <p:spTgt spid="35">
                                            <p:txEl>
                                              <p:pRg st="0" end="0"/>
                                            </p:txEl>
                                          </p:spTgt>
                                        </p:tgtEl>
                                        <p:attrNameLst>
                                          <p:attrName>style.visibility</p:attrName>
                                        </p:attrNameLst>
                                      </p:cBhvr>
                                      <p:to>
                                        <p:strVal val="visible"/>
                                      </p:to>
                                    </p:set>
                                    <p:anim calcmode="lin" valueType="num">
                                      <p:cBhvr additive="base">
                                        <p:cTn id="101"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5">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4" decel="100000" fill="hold" grpId="0" nodeType="withEffect">
                                  <p:stCondLst>
                                    <p:cond delay="250"/>
                                  </p:stCondLst>
                                  <p:childTnLst>
                                    <p:set>
                                      <p:cBhvr>
                                        <p:cTn id="104" dur="1" fill="hold">
                                          <p:stCondLst>
                                            <p:cond delay="0"/>
                                          </p:stCondLst>
                                        </p:cTn>
                                        <p:tgtEl>
                                          <p:spTgt spid="38"/>
                                        </p:tgtEl>
                                        <p:attrNameLst>
                                          <p:attrName>style.visibility</p:attrName>
                                        </p:attrNameLst>
                                      </p:cBhvr>
                                      <p:to>
                                        <p:strVal val="visible"/>
                                      </p:to>
                                    </p:set>
                                    <p:anim calcmode="lin" valueType="num">
                                      <p:cBhvr additive="base">
                                        <p:cTn id="105" dur="500" fill="hold"/>
                                        <p:tgtEl>
                                          <p:spTgt spid="38"/>
                                        </p:tgtEl>
                                        <p:attrNameLst>
                                          <p:attrName>ppt_x</p:attrName>
                                        </p:attrNameLst>
                                      </p:cBhvr>
                                      <p:tavLst>
                                        <p:tav tm="0">
                                          <p:val>
                                            <p:strVal val="#ppt_x"/>
                                          </p:val>
                                        </p:tav>
                                        <p:tav tm="100000">
                                          <p:val>
                                            <p:strVal val="#ppt_x"/>
                                          </p:val>
                                        </p:tav>
                                      </p:tavLst>
                                    </p:anim>
                                    <p:anim calcmode="lin" valueType="num">
                                      <p:cBhvr additive="base">
                                        <p:cTn id="106" dur="500" fill="hold"/>
                                        <p:tgtEl>
                                          <p:spTgt spid="38"/>
                                        </p:tgtEl>
                                        <p:attrNameLst>
                                          <p:attrName>ppt_y</p:attrName>
                                        </p:attrNameLst>
                                      </p:cBhvr>
                                      <p:tavLst>
                                        <p:tav tm="0">
                                          <p:val>
                                            <p:strVal val="1+#ppt_h/2"/>
                                          </p:val>
                                        </p:tav>
                                        <p:tav tm="100000">
                                          <p:val>
                                            <p:strVal val="#ppt_y"/>
                                          </p:val>
                                        </p:tav>
                                      </p:tavLst>
                                    </p:anim>
                                  </p:childTnLst>
                                </p:cTn>
                              </p:par>
                            </p:childTnLst>
                          </p:cTn>
                        </p:par>
                        <p:par>
                          <p:cTn id="107" fill="hold">
                            <p:stCondLst>
                              <p:cond delay="3250"/>
                            </p:stCondLst>
                            <p:childTnLst>
                              <p:par>
                                <p:cTn id="108" presetID="22" presetClass="entr" presetSubtype="8" fill="hold" grpId="0"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wipe(left)">
                                      <p:cBhvr>
                                        <p:cTn id="110" dur="500"/>
                                        <p:tgtEl>
                                          <p:spTgt spid="32"/>
                                        </p:tgtEl>
                                      </p:cBhvr>
                                    </p:animEffect>
                                  </p:childTnLst>
                                </p:cTn>
                              </p:par>
                            </p:childTnLst>
                          </p:cTn>
                        </p:par>
                        <p:par>
                          <p:cTn id="111" fill="hold">
                            <p:stCondLst>
                              <p:cond delay="3750"/>
                            </p:stCondLst>
                            <p:childTnLst>
                              <p:par>
                                <p:cTn id="112" presetID="2" presetClass="entr" presetSubtype="8" decel="100000" fill="hold" grpId="0" nodeType="afterEffect">
                                  <p:stCondLst>
                                    <p:cond delay="250"/>
                                  </p:stCondLst>
                                  <p:childTnLst>
                                    <p:set>
                                      <p:cBhvr>
                                        <p:cTn id="113" dur="1" fill="hold">
                                          <p:stCondLst>
                                            <p:cond delay="0"/>
                                          </p:stCondLst>
                                        </p:cTn>
                                        <p:tgtEl>
                                          <p:spTgt spid="43">
                                            <p:txEl>
                                              <p:pRg st="0" end="0"/>
                                            </p:txEl>
                                          </p:spTgt>
                                        </p:tgtEl>
                                        <p:attrNameLst>
                                          <p:attrName>style.visibility</p:attrName>
                                        </p:attrNameLst>
                                      </p:cBhvr>
                                      <p:to>
                                        <p:strVal val="visible"/>
                                      </p:to>
                                    </p:set>
                                    <p:anim calcmode="lin" valueType="num">
                                      <p:cBhvr additive="base">
                                        <p:cTn id="114" dur="500" fill="hold"/>
                                        <p:tgtEl>
                                          <p:spTgt spid="43">
                                            <p:txEl>
                                              <p:pRg st="0" end="0"/>
                                            </p:txEl>
                                          </p:spTgt>
                                        </p:tgtEl>
                                        <p:attrNameLst>
                                          <p:attrName>ppt_x</p:attrName>
                                        </p:attrNameLst>
                                      </p:cBhvr>
                                      <p:tavLst>
                                        <p:tav tm="0">
                                          <p:val>
                                            <p:strVal val="0-#ppt_w/2"/>
                                          </p:val>
                                        </p:tav>
                                        <p:tav tm="100000">
                                          <p:val>
                                            <p:strVal val="#ppt_x"/>
                                          </p:val>
                                        </p:tav>
                                      </p:tavLst>
                                    </p:anim>
                                    <p:anim calcmode="lin" valueType="num">
                                      <p:cBhvr additive="base">
                                        <p:cTn id="115" dur="500" fill="hold"/>
                                        <p:tgtEl>
                                          <p:spTgt spid="43">
                                            <p:txEl>
                                              <p:pRg st="0" end="0"/>
                                            </p:txEl>
                                          </p:spTgt>
                                        </p:tgtEl>
                                        <p:attrNameLst>
                                          <p:attrName>ppt_y</p:attrName>
                                        </p:attrNameLst>
                                      </p:cBhvr>
                                      <p:tavLst>
                                        <p:tav tm="0">
                                          <p:val>
                                            <p:strVal val="#ppt_y"/>
                                          </p:val>
                                        </p:tav>
                                        <p:tav tm="100000">
                                          <p:val>
                                            <p:strVal val="#ppt_y"/>
                                          </p:val>
                                        </p:tav>
                                      </p:tavLst>
                                    </p:anim>
                                  </p:childTnLst>
                                </p:cTn>
                              </p:par>
                              <p:par>
                                <p:cTn id="116" presetID="2" presetClass="entr" presetSubtype="4" decel="100000" fill="hold" grpId="0" nodeType="withEffect">
                                  <p:stCondLst>
                                    <p:cond delay="250"/>
                                  </p:stCondLst>
                                  <p:childTnLst>
                                    <p:set>
                                      <p:cBhvr>
                                        <p:cTn id="117" dur="1" fill="hold">
                                          <p:stCondLst>
                                            <p:cond delay="0"/>
                                          </p:stCondLst>
                                        </p:cTn>
                                        <p:tgtEl>
                                          <p:spTgt spid="44"/>
                                        </p:tgtEl>
                                        <p:attrNameLst>
                                          <p:attrName>style.visibility</p:attrName>
                                        </p:attrNameLst>
                                      </p:cBhvr>
                                      <p:to>
                                        <p:strVal val="visible"/>
                                      </p:to>
                                    </p:set>
                                    <p:anim calcmode="lin" valueType="num">
                                      <p:cBhvr additive="base">
                                        <p:cTn id="118" dur="500" fill="hold"/>
                                        <p:tgtEl>
                                          <p:spTgt spid="44"/>
                                        </p:tgtEl>
                                        <p:attrNameLst>
                                          <p:attrName>ppt_x</p:attrName>
                                        </p:attrNameLst>
                                      </p:cBhvr>
                                      <p:tavLst>
                                        <p:tav tm="0">
                                          <p:val>
                                            <p:strVal val="#ppt_x"/>
                                          </p:val>
                                        </p:tav>
                                        <p:tav tm="100000">
                                          <p:val>
                                            <p:strVal val="#ppt_x"/>
                                          </p:val>
                                        </p:tav>
                                      </p:tavLst>
                                    </p:anim>
                                    <p:anim calcmode="lin" valueType="num">
                                      <p:cBhvr additive="base">
                                        <p:cTn id="119" dur="500" fill="hold"/>
                                        <p:tgtEl>
                                          <p:spTgt spid="44"/>
                                        </p:tgtEl>
                                        <p:attrNameLst>
                                          <p:attrName>ppt_y</p:attrName>
                                        </p:attrNameLst>
                                      </p:cBhvr>
                                      <p:tavLst>
                                        <p:tav tm="0">
                                          <p:val>
                                            <p:strVal val="1+#ppt_h/2"/>
                                          </p:val>
                                        </p:tav>
                                        <p:tav tm="100000">
                                          <p:val>
                                            <p:strVal val="#ppt_y"/>
                                          </p:val>
                                        </p:tav>
                                      </p:tavLst>
                                    </p:anim>
                                  </p:childTnLst>
                                </p:cTn>
                              </p:par>
                            </p:childTnLst>
                          </p:cTn>
                        </p:par>
                        <p:par>
                          <p:cTn id="120" fill="hold">
                            <p:stCondLst>
                              <p:cond delay="4500"/>
                            </p:stCondLst>
                            <p:childTnLst>
                              <p:par>
                                <p:cTn id="121" presetID="22" presetClass="entr" presetSubtype="2" fill="hold" grpId="0" nodeType="afterEffect">
                                  <p:stCondLst>
                                    <p:cond delay="0"/>
                                  </p:stCondLst>
                                  <p:childTnLst>
                                    <p:set>
                                      <p:cBhvr>
                                        <p:cTn id="122" dur="1" fill="hold">
                                          <p:stCondLst>
                                            <p:cond delay="0"/>
                                          </p:stCondLst>
                                        </p:cTn>
                                        <p:tgtEl>
                                          <p:spTgt spid="42"/>
                                        </p:tgtEl>
                                        <p:attrNameLst>
                                          <p:attrName>style.visibility</p:attrName>
                                        </p:attrNameLst>
                                      </p:cBhvr>
                                      <p:to>
                                        <p:strVal val="visible"/>
                                      </p:to>
                                    </p:set>
                                    <p:animEffect transition="in" filter="wipe(right)">
                                      <p:cBhvr>
                                        <p:cTn id="123" dur="500"/>
                                        <p:tgtEl>
                                          <p:spTgt spid="42"/>
                                        </p:tgtEl>
                                      </p:cBhvr>
                                    </p:animEffect>
                                  </p:childTnLst>
                                </p:cTn>
                              </p:par>
                            </p:childTnLst>
                          </p:cTn>
                        </p:par>
                        <p:par>
                          <p:cTn id="124" fill="hold">
                            <p:stCondLst>
                              <p:cond delay="5000"/>
                            </p:stCondLst>
                            <p:childTnLst>
                              <p:par>
                                <p:cTn id="125" presetID="2" presetClass="entr" presetSubtype="2" decel="100000" fill="hold" grpId="0" nodeType="afterEffect">
                                  <p:stCondLst>
                                    <p:cond delay="250"/>
                                  </p:stCondLst>
                                  <p:childTnLst>
                                    <p:set>
                                      <p:cBhvr>
                                        <p:cTn id="126" dur="1" fill="hold">
                                          <p:stCondLst>
                                            <p:cond delay="0"/>
                                          </p:stCondLst>
                                        </p:cTn>
                                        <p:tgtEl>
                                          <p:spTgt spid="46">
                                            <p:txEl>
                                              <p:pRg st="0" end="0"/>
                                            </p:txEl>
                                          </p:spTgt>
                                        </p:tgtEl>
                                        <p:attrNameLst>
                                          <p:attrName>style.visibility</p:attrName>
                                        </p:attrNameLst>
                                      </p:cBhvr>
                                      <p:to>
                                        <p:strVal val="visible"/>
                                      </p:to>
                                    </p:set>
                                    <p:anim calcmode="lin" valueType="num">
                                      <p:cBhvr additive="base">
                                        <p:cTn id="127"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128" dur="500" fill="hold"/>
                                        <p:tgtEl>
                                          <p:spTgt spid="46">
                                            <p:txEl>
                                              <p:pRg st="0" end="0"/>
                                            </p:txEl>
                                          </p:spTgt>
                                        </p:tgtEl>
                                        <p:attrNameLst>
                                          <p:attrName>ppt_y</p:attrName>
                                        </p:attrNameLst>
                                      </p:cBhvr>
                                      <p:tavLst>
                                        <p:tav tm="0">
                                          <p:val>
                                            <p:strVal val="#ppt_y"/>
                                          </p:val>
                                        </p:tav>
                                        <p:tav tm="100000">
                                          <p:val>
                                            <p:strVal val="#ppt_y"/>
                                          </p:val>
                                        </p:tav>
                                      </p:tavLst>
                                    </p:anim>
                                  </p:childTnLst>
                                </p:cTn>
                              </p:par>
                              <p:par>
                                <p:cTn id="129" presetID="2" presetClass="entr" presetSubtype="4" decel="100000" fill="hold" grpId="0" nodeType="withEffect">
                                  <p:stCondLst>
                                    <p:cond delay="250"/>
                                  </p:stCondLst>
                                  <p:childTnLst>
                                    <p:set>
                                      <p:cBhvr>
                                        <p:cTn id="130" dur="1" fill="hold">
                                          <p:stCondLst>
                                            <p:cond delay="0"/>
                                          </p:stCondLst>
                                        </p:cTn>
                                        <p:tgtEl>
                                          <p:spTgt spid="47"/>
                                        </p:tgtEl>
                                        <p:attrNameLst>
                                          <p:attrName>style.visibility</p:attrName>
                                        </p:attrNameLst>
                                      </p:cBhvr>
                                      <p:to>
                                        <p:strVal val="visible"/>
                                      </p:to>
                                    </p:set>
                                    <p:anim calcmode="lin" valueType="num">
                                      <p:cBhvr additive="base">
                                        <p:cTn id="131" dur="500" fill="hold"/>
                                        <p:tgtEl>
                                          <p:spTgt spid="47"/>
                                        </p:tgtEl>
                                        <p:attrNameLst>
                                          <p:attrName>ppt_x</p:attrName>
                                        </p:attrNameLst>
                                      </p:cBhvr>
                                      <p:tavLst>
                                        <p:tav tm="0">
                                          <p:val>
                                            <p:strVal val="#ppt_x"/>
                                          </p:val>
                                        </p:tav>
                                        <p:tav tm="100000">
                                          <p:val>
                                            <p:strVal val="#ppt_x"/>
                                          </p:val>
                                        </p:tav>
                                      </p:tavLst>
                                    </p:anim>
                                    <p:anim calcmode="lin" valueType="num">
                                      <p:cBhvr additive="base">
                                        <p:cTn id="132" dur="500" fill="hold"/>
                                        <p:tgtEl>
                                          <p:spTgt spid="47"/>
                                        </p:tgtEl>
                                        <p:attrNameLst>
                                          <p:attrName>ppt_y</p:attrName>
                                        </p:attrNameLst>
                                      </p:cBhvr>
                                      <p:tavLst>
                                        <p:tav tm="0">
                                          <p:val>
                                            <p:strVal val="1+#ppt_h/2"/>
                                          </p:val>
                                        </p:tav>
                                        <p:tav tm="100000">
                                          <p:val>
                                            <p:strVal val="#ppt_y"/>
                                          </p:val>
                                        </p:tav>
                                      </p:tavLst>
                                    </p:anim>
                                  </p:childTnLst>
                                </p:cTn>
                              </p:par>
                            </p:childTnLst>
                          </p:cTn>
                        </p:par>
                        <p:par>
                          <p:cTn id="133" fill="hold">
                            <p:stCondLst>
                              <p:cond delay="5750"/>
                            </p:stCondLst>
                            <p:childTnLst>
                              <p:par>
                                <p:cTn id="134" presetID="22" presetClass="entr" presetSubtype="8" fill="hold" grpId="0" nodeType="afterEffect">
                                  <p:stCondLst>
                                    <p:cond delay="0"/>
                                  </p:stCondLst>
                                  <p:childTnLst>
                                    <p:set>
                                      <p:cBhvr>
                                        <p:cTn id="135" dur="1" fill="hold">
                                          <p:stCondLst>
                                            <p:cond delay="0"/>
                                          </p:stCondLst>
                                        </p:cTn>
                                        <p:tgtEl>
                                          <p:spTgt spid="45"/>
                                        </p:tgtEl>
                                        <p:attrNameLst>
                                          <p:attrName>style.visibility</p:attrName>
                                        </p:attrNameLst>
                                      </p:cBhvr>
                                      <p:to>
                                        <p:strVal val="visible"/>
                                      </p:to>
                                    </p:set>
                                    <p:animEffect transition="in" filter="wipe(left)">
                                      <p:cBhvr>
                                        <p:cTn id="136"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1" grpId="0" build="p">
        <p:tmplLst>
          <p:tmpl lvl="1">
            <p:tnLst>
              <p:par>
                <p:cTn presetID="2" presetClass="entr" presetSubtype="6"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1+#ppt_w/2"/>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P spid="21" grpId="1" build="p">
        <p:tmplLst>
          <p:tmpl lvl="1">
            <p:tnLst>
              <p:par>
                <p:cTn presetID="49" presetClass="entr" presetSubtype="0"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 calcmode="lin" valueType="num">
                      <p:cBhvr>
                        <p:cTn dur="500" fill="hold"/>
                        <p:tgtEl>
                          <p:spTgt spid="21"/>
                        </p:tgtEl>
                        <p:attrNameLst>
                          <p:attrName>style.rotation</p:attrName>
                        </p:attrNameLst>
                      </p:cBhvr>
                      <p:tavLst>
                        <p:tav tm="0">
                          <p:val>
                            <p:fltVal val="360"/>
                          </p:val>
                        </p:tav>
                        <p:tav tm="100000">
                          <p:val>
                            <p:fltVal val="0"/>
                          </p:val>
                        </p:tav>
                      </p:tavLst>
                    </p:anim>
                    <p:animEffect transition="in" filter="fade">
                      <p:cBhvr>
                        <p:cTn dur="500"/>
                        <p:tgtEl>
                          <p:spTgt spid="21"/>
                        </p:tgtEl>
                      </p:cBhvr>
                    </p:animEffect>
                  </p:childTnLst>
                </p:cTn>
              </p:par>
            </p:tnLst>
          </p:tmpl>
        </p:tmplLst>
      </p:bldP>
      <p:bldP spid="25" grpId="0">
        <p:tmplLst>
          <p:tmpl>
            <p:tnLst>
              <p:par>
                <p:cTn presetID="22" presetClass="entr" presetSubtype="2"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right)">
                      <p:cBhvr>
                        <p:cTn dur="500"/>
                        <p:tgtEl>
                          <p:spTgt spid="25"/>
                        </p:tgtEl>
                      </p:cBhvr>
                    </p:animEffect>
                  </p:childTnLst>
                </p:cTn>
              </p:par>
            </p:tnLst>
          </p:tmpl>
        </p:tmplLst>
      </p:bldP>
      <p:bldP spid="26" grpId="0" build="p">
        <p:tmplLst>
          <p:tmpl lvl="1">
            <p:tnLst>
              <p:par>
                <p:cTn presetID="2" presetClass="entr" presetSubtype="8" decel="100000" fill="hold" nodeType="after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animBg="1"/>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5" grpId="0" build="p">
        <p:tmplLst>
          <p:tmpl lvl="1">
            <p:tnLst>
              <p:par>
                <p:cTn presetID="2" presetClass="entr" presetSubtype="2" decel="100000" fill="hold" nodeType="after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8" grpId="0" animBg="1"/>
      <p:bldP spid="42" grpId="0">
        <p:tmplLst>
          <p:tmpl>
            <p:tnLst>
              <p:par>
                <p:cTn presetID="22" presetClass="entr" presetSubtype="2"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right)">
                      <p:cBhvr>
                        <p:cTn dur="500"/>
                        <p:tgtEl>
                          <p:spTgt spid="42"/>
                        </p:tgtEl>
                      </p:cBhvr>
                    </p:animEffect>
                  </p:childTnLst>
                </p:cTn>
              </p:par>
            </p:tnLst>
          </p:tmpl>
        </p:tmplLst>
      </p:bldP>
      <p:bldP spid="43" grpId="0" build="p">
        <p:tmplLst>
          <p:tmpl lvl="1">
            <p:tnLst>
              <p:par>
                <p:cTn presetID="2" presetClass="entr" presetSubtype="8" decel="100000" fill="hold" nodeType="afterEffect">
                  <p:stCondLst>
                    <p:cond delay="25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0-#ppt_w/2"/>
                          </p:val>
                        </p:tav>
                        <p:tav tm="100000">
                          <p:val>
                            <p:strVal val="#ppt_x"/>
                          </p:val>
                        </p:tav>
                      </p:tavLst>
                    </p:anim>
                    <p:anim calcmode="lin" valueType="num">
                      <p:cBhvr additive="base">
                        <p:cTn dur="500" fill="hold"/>
                        <p:tgtEl>
                          <p:spTgt spid="43"/>
                        </p:tgtEl>
                        <p:attrNameLst>
                          <p:attrName>ppt_y</p:attrName>
                        </p:attrNameLst>
                      </p:cBhvr>
                      <p:tavLst>
                        <p:tav tm="0">
                          <p:val>
                            <p:strVal val="#ppt_y"/>
                          </p:val>
                        </p:tav>
                        <p:tav tm="100000">
                          <p:val>
                            <p:strVal val="#ppt_y"/>
                          </p:val>
                        </p:tav>
                      </p:tavLst>
                    </p:anim>
                  </p:childTnLst>
                </p:cTn>
              </p:par>
            </p:tnLst>
          </p:tmpl>
        </p:tmplLst>
      </p:bldP>
      <p:bldP spid="44" grpId="0" animBg="1"/>
      <p:bldP spid="45" grpId="0">
        <p:tmplLst>
          <p:tmpl>
            <p:tnLst>
              <p:par>
                <p:cTn presetID="22" presetClass="entr" presetSubtype="8"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500"/>
                        <p:tgtEl>
                          <p:spTgt spid="45"/>
                        </p:tgtEl>
                      </p:cBhvr>
                    </p:animEffect>
                  </p:childTnLst>
                </p:cTn>
              </p:par>
            </p:tnLst>
          </p:tmpl>
        </p:tmplLst>
      </p:bldP>
      <p:bldP spid="46" grpId="0" build="p">
        <p:tmplLst>
          <p:tmpl lvl="1">
            <p:tnLst>
              <p:par>
                <p:cTn presetID="2" presetClass="entr" presetSubtype="2" decel="100000" fill="hold" nodeType="afterEffect">
                  <p:stCondLst>
                    <p:cond delay="25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1+#ppt_w/2"/>
                          </p:val>
                        </p:tav>
                        <p:tav tm="100000">
                          <p:val>
                            <p:strVal val="#ppt_x"/>
                          </p:val>
                        </p:tav>
                      </p:tavLst>
                    </p:anim>
                    <p:anim calcmode="lin" valueType="num">
                      <p:cBhvr additive="base">
                        <p:cTn dur="500" fill="hold"/>
                        <p:tgtEl>
                          <p:spTgt spid="46"/>
                        </p:tgtEl>
                        <p:attrNameLst>
                          <p:attrName>ppt_y</p:attrName>
                        </p:attrNameLst>
                      </p:cBhvr>
                      <p:tavLst>
                        <p:tav tm="0">
                          <p:val>
                            <p:strVal val="#ppt_y"/>
                          </p:val>
                        </p:tav>
                        <p:tav tm="100000">
                          <p:val>
                            <p:strVal val="#ppt_y"/>
                          </p:val>
                        </p:tav>
                      </p:tavLst>
                    </p:anim>
                  </p:childTnLst>
                </p:cTn>
              </p:par>
            </p:tnLst>
          </p:tmpl>
        </p:tmplLst>
      </p:bldP>
      <p:bldP spid="47" grpId="0" animBg="1"/>
      <p:bldP spid="17" grpId="0" animBg="1"/>
      <p:bldP spid="17" grpId="1" animBg="1"/>
      <p:bldP spid="22" grpId="0" build="p">
        <p:tmplLst>
          <p:tmpl lvl="1">
            <p:tnLst>
              <p:par>
                <p:cTn presetID="2" presetClass="entr" presetSubtype="12"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2" grpId="1" build="p">
        <p:tmplLst>
          <p:tmpl lvl="1">
            <p:tnLst>
              <p:par>
                <p:cTn presetID="49" presetClass="entr" presetSubtype="0"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 calcmode="lin" valueType="num">
                      <p:cBhvr>
                        <p:cTn dur="500" fill="hold"/>
                        <p:tgtEl>
                          <p:spTgt spid="22"/>
                        </p:tgtEl>
                        <p:attrNameLst>
                          <p:attrName>style.rotation</p:attrName>
                        </p:attrNameLst>
                      </p:cBhvr>
                      <p:tavLst>
                        <p:tav tm="0">
                          <p:val>
                            <p:fltVal val="360"/>
                          </p:val>
                        </p:tav>
                        <p:tav tm="100000">
                          <p:val>
                            <p:fltVal val="0"/>
                          </p:val>
                        </p:tav>
                      </p:tavLst>
                    </p:anim>
                    <p:animEffect transition="in" filter="fade">
                      <p:cBhvr>
                        <p:cTn dur="500"/>
                        <p:tgtEl>
                          <p:spTgt spid="22"/>
                        </p:tgtEl>
                      </p:cBhvr>
                    </p:animEffect>
                  </p:childTnLst>
                </p:cTn>
              </p:par>
            </p:tnLst>
          </p:tmpl>
        </p:tmplLst>
      </p:bldP>
      <p:bldP spid="19" grpId="0" animBg="1"/>
      <p:bldP spid="19" grpId="1" animBg="1"/>
      <p:bldP spid="23" grpId="0" build="p">
        <p:tmplLst>
          <p:tmpl lvl="1">
            <p:tnLst>
              <p:par>
                <p:cTn presetID="2" presetClass="entr" presetSubtype="3" decel="100000" fill="hold" nodeType="withEffect">
                  <p:stCondLst>
                    <p:cond delay="5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3" grpId="1" build="p">
        <p:tmplLst>
          <p:tmpl lvl="1">
            <p:tnLst>
              <p:par>
                <p:cTn presetID="49" presetClass="entr" presetSubtype="0" decel="100000" fill="hold" nodeType="withEffect">
                  <p:stCondLst>
                    <p:cond delay="500"/>
                  </p:stCondLst>
                  <p:childTnLst>
                    <p:set>
                      <p:cBhvr>
                        <p:cTn dur="1" fill="hold">
                          <p:stCondLst>
                            <p:cond delay="0"/>
                          </p:stCondLst>
                        </p:cTn>
                        <p:tgtEl>
                          <p:spTgt spid="23"/>
                        </p:tgtEl>
                        <p:attrNameLst>
                          <p:attrName>style.visibility</p:attrName>
                        </p:attrNameLst>
                      </p:cBhvr>
                      <p:to>
                        <p:strVal val="visible"/>
                      </p:to>
                    </p:set>
                    <p:anim calcmode="lin" valueType="num">
                      <p:cBhvr>
                        <p:cTn dur="500" fill="hold"/>
                        <p:tgtEl>
                          <p:spTgt spid="23"/>
                        </p:tgtEl>
                        <p:attrNameLst>
                          <p:attrName>ppt_w</p:attrName>
                        </p:attrNameLst>
                      </p:cBhvr>
                      <p:tavLst>
                        <p:tav tm="0">
                          <p:val>
                            <p:fltVal val="0"/>
                          </p:val>
                        </p:tav>
                        <p:tav tm="100000">
                          <p:val>
                            <p:strVal val="#ppt_w"/>
                          </p:val>
                        </p:tav>
                      </p:tavLst>
                    </p:anim>
                    <p:anim calcmode="lin" valueType="num">
                      <p:cBhvr>
                        <p:cTn dur="500" fill="hold"/>
                        <p:tgtEl>
                          <p:spTgt spid="23"/>
                        </p:tgtEl>
                        <p:attrNameLst>
                          <p:attrName>ppt_h</p:attrName>
                        </p:attrNameLst>
                      </p:cBhvr>
                      <p:tavLst>
                        <p:tav tm="0">
                          <p:val>
                            <p:fltVal val="0"/>
                          </p:val>
                        </p:tav>
                        <p:tav tm="100000">
                          <p:val>
                            <p:strVal val="#ppt_h"/>
                          </p:val>
                        </p:tav>
                      </p:tavLst>
                    </p:anim>
                    <p:anim calcmode="lin" valueType="num">
                      <p:cBhvr>
                        <p:cTn dur="500" fill="hold"/>
                        <p:tgtEl>
                          <p:spTgt spid="23"/>
                        </p:tgtEl>
                        <p:attrNameLst>
                          <p:attrName>style.rotation</p:attrName>
                        </p:attrNameLst>
                      </p:cBhvr>
                      <p:tavLst>
                        <p:tav tm="0">
                          <p:val>
                            <p:fltVal val="360"/>
                          </p:val>
                        </p:tav>
                        <p:tav tm="100000">
                          <p:val>
                            <p:fltVal val="0"/>
                          </p:val>
                        </p:tav>
                      </p:tavLst>
                    </p:anim>
                    <p:animEffect transition="in" filter="fade">
                      <p:cBhvr>
                        <p:cTn dur="500"/>
                        <p:tgtEl>
                          <p:spTgt spid="23"/>
                        </p:tgtEl>
                      </p:cBhvr>
                    </p:animEffect>
                  </p:childTnLst>
                </p:cTn>
              </p:par>
            </p:tnLst>
          </p:tmpl>
        </p:tmplLst>
      </p:bldP>
      <p:bldP spid="20" grpId="0" animBg="1"/>
      <p:bldP spid="20" grpId="1" animBg="1"/>
      <p:bldP spid="24" grpId="0" build="p">
        <p:tmplLst>
          <p:tmpl lvl="1">
            <p:tnLst>
              <p:par>
                <p:cTn presetID="2" presetClass="entr" presetSubtype="9"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0-#ppt_w/2"/>
                          </p:val>
                        </p:tav>
                        <p:tav tm="100000">
                          <p:val>
                            <p:strVal val="#ppt_x"/>
                          </p:val>
                        </p:tav>
                      </p:tavLst>
                    </p:anim>
                    <p:anim calcmode="lin" valueType="num">
                      <p:cBhvr additive="base">
                        <p:cTn dur="500" fill="hold"/>
                        <p:tgtEl>
                          <p:spTgt spid="24"/>
                        </p:tgtEl>
                        <p:attrNameLst>
                          <p:attrName>ppt_y</p:attrName>
                        </p:attrNameLst>
                      </p:cBhvr>
                      <p:tavLst>
                        <p:tav tm="0">
                          <p:val>
                            <p:strVal val="0-#ppt_h/2"/>
                          </p:val>
                        </p:tav>
                        <p:tav tm="100000">
                          <p:val>
                            <p:strVal val="#ppt_y"/>
                          </p:val>
                        </p:tav>
                      </p:tavLst>
                    </p:anim>
                  </p:childTnLst>
                </p:cTn>
              </p:par>
            </p:tnLst>
          </p:tmpl>
        </p:tmplLst>
      </p:bldP>
      <p:bldP spid="24" grpId="1" build="p">
        <p:tmplLst>
          <p:tmpl lvl="1">
            <p:tnLst>
              <p:par>
                <p:cTn presetID="49" presetClass="entr" presetSubtype="0"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p:cTn dur="500" fill="hold"/>
                        <p:tgtEl>
                          <p:spTgt spid="24"/>
                        </p:tgtEl>
                        <p:attrNameLst>
                          <p:attrName>ppt_w</p:attrName>
                        </p:attrNameLst>
                      </p:cBhvr>
                      <p:tavLst>
                        <p:tav tm="0">
                          <p:val>
                            <p:fltVal val="0"/>
                          </p:val>
                        </p:tav>
                        <p:tav tm="100000">
                          <p:val>
                            <p:strVal val="#ppt_w"/>
                          </p:val>
                        </p:tav>
                      </p:tavLst>
                    </p:anim>
                    <p:anim calcmode="lin" valueType="num">
                      <p:cBhvr>
                        <p:cTn dur="500" fill="hold"/>
                        <p:tgtEl>
                          <p:spTgt spid="24"/>
                        </p:tgtEl>
                        <p:attrNameLst>
                          <p:attrName>ppt_h</p:attrName>
                        </p:attrNameLst>
                      </p:cBhvr>
                      <p:tavLst>
                        <p:tav tm="0">
                          <p:val>
                            <p:fltVal val="0"/>
                          </p:val>
                        </p:tav>
                        <p:tav tm="100000">
                          <p:val>
                            <p:strVal val="#ppt_h"/>
                          </p:val>
                        </p:tav>
                      </p:tavLst>
                    </p:anim>
                    <p:anim calcmode="lin" valueType="num">
                      <p:cBhvr>
                        <p:cTn dur="500" fill="hold"/>
                        <p:tgtEl>
                          <p:spTgt spid="24"/>
                        </p:tgtEl>
                        <p:attrNameLst>
                          <p:attrName>style.rotation</p:attrName>
                        </p:attrNameLst>
                      </p:cBhvr>
                      <p:tavLst>
                        <p:tav tm="0">
                          <p:val>
                            <p:fltVal val="360"/>
                          </p:val>
                        </p:tav>
                        <p:tav tm="100000">
                          <p:val>
                            <p:fltVal val="0"/>
                          </p:val>
                        </p:tav>
                      </p:tavLst>
                    </p:anim>
                    <p:animEffect transition="in" filter="fade">
                      <p:cBhvr>
                        <p:cTn dur="500"/>
                        <p:tgtEl>
                          <p:spTgt spid="24"/>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4 Piec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2" name="フリーフォーム 51"/>
          <p:cNvSpPr/>
          <p:nvPr userDrawn="1"/>
        </p:nvSpPr>
        <p:spPr>
          <a:xfrm>
            <a:off x="9167574" y="2741622"/>
            <a:ext cx="2736850" cy="3170216"/>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52"/>
          <p:cNvSpPr/>
          <p:nvPr userDrawn="1"/>
        </p:nvSpPr>
        <p:spPr>
          <a:xfrm rot="5400000">
            <a:off x="8950891" y="5268130"/>
            <a:ext cx="2736850" cy="3170216"/>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userDrawn="1"/>
        </p:nvSpPr>
        <p:spPr>
          <a:xfrm rot="10800000">
            <a:off x="6430724" y="5051447"/>
            <a:ext cx="2736850" cy="3170216"/>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54"/>
          <p:cNvSpPr/>
          <p:nvPr userDrawn="1"/>
        </p:nvSpPr>
        <p:spPr>
          <a:xfrm rot="16200000">
            <a:off x="6647406" y="2524939"/>
            <a:ext cx="2736850" cy="3170216"/>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solidFill>
            <a:schemeClr val="accent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プレースホルダー 12"/>
          <p:cNvSpPr>
            <a:spLocks noGrp="1"/>
          </p:cNvSpPr>
          <p:nvPr>
            <p:ph type="body" sz="quarter" idx="23" hasCustomPrompt="1"/>
          </p:nvPr>
        </p:nvSpPr>
        <p:spPr>
          <a:xfrm>
            <a:off x="11877319" y="3357426"/>
            <a:ext cx="5827206" cy="1453771"/>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57" name="テキスト プレースホルダー 12"/>
          <p:cNvSpPr>
            <a:spLocks noGrp="1"/>
          </p:cNvSpPr>
          <p:nvPr>
            <p:ph type="body" sz="quarter" idx="24" hasCustomPrompt="1"/>
          </p:nvPr>
        </p:nvSpPr>
        <p:spPr>
          <a:xfrm>
            <a:off x="11877319" y="2368105"/>
            <a:ext cx="5827206"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8" name="正方形/長方形 57"/>
          <p:cNvSpPr/>
          <p:nvPr userDrawn="1"/>
        </p:nvSpPr>
        <p:spPr>
          <a:xfrm>
            <a:off x="11984816" y="3133271"/>
            <a:ext cx="1827899"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59" name="テキスト プレースホルダー 12"/>
          <p:cNvSpPr>
            <a:spLocks noGrp="1"/>
          </p:cNvSpPr>
          <p:nvPr>
            <p:ph type="body" sz="quarter" idx="25" hasCustomPrompt="1"/>
          </p:nvPr>
        </p:nvSpPr>
        <p:spPr>
          <a:xfrm>
            <a:off x="11904424" y="7219476"/>
            <a:ext cx="5827206" cy="1453771"/>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60" name="テキスト プレースホルダー 12"/>
          <p:cNvSpPr>
            <a:spLocks noGrp="1"/>
          </p:cNvSpPr>
          <p:nvPr>
            <p:ph type="body" sz="quarter" idx="26" hasCustomPrompt="1"/>
          </p:nvPr>
        </p:nvSpPr>
        <p:spPr>
          <a:xfrm>
            <a:off x="11904424" y="6230155"/>
            <a:ext cx="5827206"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1" name="正方形/長方形 60"/>
          <p:cNvSpPr/>
          <p:nvPr userDrawn="1"/>
        </p:nvSpPr>
        <p:spPr>
          <a:xfrm>
            <a:off x="12011921" y="6995321"/>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62" name="テキスト プレースホルダー 12"/>
          <p:cNvSpPr>
            <a:spLocks noGrp="1"/>
          </p:cNvSpPr>
          <p:nvPr>
            <p:ph type="body" sz="quarter" idx="16" hasCustomPrompt="1"/>
          </p:nvPr>
        </p:nvSpPr>
        <p:spPr>
          <a:xfrm>
            <a:off x="543540" y="7219476"/>
            <a:ext cx="5827206" cy="1453771"/>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63" name="テキスト プレースホルダー 12"/>
          <p:cNvSpPr>
            <a:spLocks noGrp="1"/>
          </p:cNvSpPr>
          <p:nvPr>
            <p:ph type="body" sz="quarter" idx="17" hasCustomPrompt="1"/>
          </p:nvPr>
        </p:nvSpPr>
        <p:spPr>
          <a:xfrm>
            <a:off x="543540" y="6230155"/>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4" name="正方形/長方形 63"/>
          <p:cNvSpPr/>
          <p:nvPr userDrawn="1"/>
        </p:nvSpPr>
        <p:spPr>
          <a:xfrm>
            <a:off x="4412749" y="6995321"/>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68" name="テキスト プレースホルダー 12"/>
          <p:cNvSpPr>
            <a:spLocks noGrp="1"/>
          </p:cNvSpPr>
          <p:nvPr>
            <p:ph type="body" sz="quarter" idx="27" hasCustomPrompt="1"/>
          </p:nvPr>
        </p:nvSpPr>
        <p:spPr>
          <a:xfrm>
            <a:off x="543540" y="3357426"/>
            <a:ext cx="5827206" cy="1453771"/>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69" name="テキスト プレースホルダー 12"/>
          <p:cNvSpPr>
            <a:spLocks noGrp="1"/>
          </p:cNvSpPr>
          <p:nvPr>
            <p:ph type="body" sz="quarter" idx="28" hasCustomPrompt="1"/>
          </p:nvPr>
        </p:nvSpPr>
        <p:spPr>
          <a:xfrm>
            <a:off x="543540" y="2368105"/>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0" name="正方形/長方形 69"/>
          <p:cNvSpPr/>
          <p:nvPr userDrawn="1"/>
        </p:nvSpPr>
        <p:spPr>
          <a:xfrm>
            <a:off x="4412749" y="3133271"/>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71" name="図プレースホルダー 25"/>
          <p:cNvSpPr>
            <a:spLocks noGrp="1"/>
          </p:cNvSpPr>
          <p:nvPr>
            <p:ph type="pic" sz="quarter" idx="14" hasCustomPrompt="1"/>
          </p:nvPr>
        </p:nvSpPr>
        <p:spPr>
          <a:xfrm>
            <a:off x="10319316" y="3740054"/>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72" name="図プレースホルダー 25"/>
          <p:cNvSpPr>
            <a:spLocks noGrp="1"/>
          </p:cNvSpPr>
          <p:nvPr>
            <p:ph type="pic" sz="quarter" idx="29" hasCustomPrompt="1"/>
          </p:nvPr>
        </p:nvSpPr>
        <p:spPr>
          <a:xfrm>
            <a:off x="10319316" y="653823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73" name="図プレースホルダー 25"/>
          <p:cNvSpPr>
            <a:spLocks noGrp="1"/>
          </p:cNvSpPr>
          <p:nvPr>
            <p:ph type="pic" sz="quarter" idx="30" hasCustomPrompt="1"/>
          </p:nvPr>
        </p:nvSpPr>
        <p:spPr>
          <a:xfrm>
            <a:off x="7350100" y="6550611"/>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74" name="図プレースホルダー 25"/>
          <p:cNvSpPr>
            <a:spLocks noGrp="1"/>
          </p:cNvSpPr>
          <p:nvPr>
            <p:ph type="pic" sz="quarter" idx="31" hasCustomPrompt="1"/>
          </p:nvPr>
        </p:nvSpPr>
        <p:spPr>
          <a:xfrm>
            <a:off x="7350100" y="3740054"/>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2782817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anim calcmode="lin" valueType="num">
                                      <p:cBhvr>
                                        <p:cTn id="10" dur="500" fill="hold"/>
                                        <p:tgtEl>
                                          <p:spTgt spid="52"/>
                                        </p:tgtEl>
                                        <p:attrNameLst>
                                          <p:attrName>ppt_x</p:attrName>
                                        </p:attrNameLst>
                                      </p:cBhvr>
                                      <p:tavLst>
                                        <p:tav tm="0">
                                          <p:val>
                                            <p:fltVal val="0.5"/>
                                          </p:val>
                                        </p:tav>
                                        <p:tav tm="100000">
                                          <p:val>
                                            <p:strVal val="#ppt_x"/>
                                          </p:val>
                                        </p:tav>
                                      </p:tavLst>
                                    </p:anim>
                                    <p:anim calcmode="lin" valueType="num">
                                      <p:cBhvr>
                                        <p:cTn id="11" dur="500" fill="hold"/>
                                        <p:tgtEl>
                                          <p:spTgt spid="52"/>
                                        </p:tgtEl>
                                        <p:attrNameLst>
                                          <p:attrName>ppt_y</p:attrName>
                                        </p:attrNameLst>
                                      </p:cBhvr>
                                      <p:tavLst>
                                        <p:tav tm="0">
                                          <p:val>
                                            <p:fltVal val="0.5"/>
                                          </p:val>
                                        </p:tav>
                                        <p:tav tm="100000">
                                          <p:val>
                                            <p:strVal val="#ppt_y"/>
                                          </p:val>
                                        </p:tav>
                                      </p:tavLst>
                                    </p:anim>
                                  </p:childTnLst>
                                </p:cTn>
                              </p:par>
                              <p:par>
                                <p:cTn id="12" presetID="49" presetClass="entr" presetSubtype="0" decel="100000" fill="hold" grpId="1" nodeType="with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p:cTn id="14" dur="500" fill="hold"/>
                                        <p:tgtEl>
                                          <p:spTgt spid="52"/>
                                        </p:tgtEl>
                                        <p:attrNameLst>
                                          <p:attrName>ppt_w</p:attrName>
                                        </p:attrNameLst>
                                      </p:cBhvr>
                                      <p:tavLst>
                                        <p:tav tm="0">
                                          <p:val>
                                            <p:fltVal val="0"/>
                                          </p:val>
                                        </p:tav>
                                        <p:tav tm="100000">
                                          <p:val>
                                            <p:strVal val="#ppt_w"/>
                                          </p:val>
                                        </p:tav>
                                      </p:tavLst>
                                    </p:anim>
                                    <p:anim calcmode="lin" valueType="num">
                                      <p:cBhvr>
                                        <p:cTn id="15" dur="500" fill="hold"/>
                                        <p:tgtEl>
                                          <p:spTgt spid="52"/>
                                        </p:tgtEl>
                                        <p:attrNameLst>
                                          <p:attrName>ppt_h</p:attrName>
                                        </p:attrNameLst>
                                      </p:cBhvr>
                                      <p:tavLst>
                                        <p:tav tm="0">
                                          <p:val>
                                            <p:fltVal val="0"/>
                                          </p:val>
                                        </p:tav>
                                        <p:tav tm="100000">
                                          <p:val>
                                            <p:strVal val="#ppt_h"/>
                                          </p:val>
                                        </p:tav>
                                      </p:tavLst>
                                    </p:anim>
                                    <p:anim calcmode="lin" valueType="num">
                                      <p:cBhvr>
                                        <p:cTn id="16" dur="500" fill="hold"/>
                                        <p:tgtEl>
                                          <p:spTgt spid="52"/>
                                        </p:tgtEl>
                                        <p:attrNameLst>
                                          <p:attrName>style.rotation</p:attrName>
                                        </p:attrNameLst>
                                      </p:cBhvr>
                                      <p:tavLst>
                                        <p:tav tm="0">
                                          <p:val>
                                            <p:fltVal val="360"/>
                                          </p:val>
                                        </p:tav>
                                        <p:tav tm="100000">
                                          <p:val>
                                            <p:fltVal val="0"/>
                                          </p:val>
                                        </p:tav>
                                      </p:tavLst>
                                    </p:anim>
                                    <p:animEffect transition="in" filter="fade">
                                      <p:cBhvr>
                                        <p:cTn id="17" dur="500"/>
                                        <p:tgtEl>
                                          <p:spTgt spid="52"/>
                                        </p:tgtEl>
                                      </p:cBhvr>
                                    </p:animEffect>
                                  </p:childTnLst>
                                </p:cTn>
                              </p:par>
                              <p:par>
                                <p:cTn id="18" presetID="53" presetClass="entr" presetSubtype="528" fill="hold" grpId="0" nodeType="withEffect">
                                  <p:stCondLst>
                                    <p:cond delay="0"/>
                                  </p:stCondLst>
                                  <p:childTnLst>
                                    <p:set>
                                      <p:cBhvr>
                                        <p:cTn id="19" dur="1" fill="hold">
                                          <p:stCondLst>
                                            <p:cond delay="0"/>
                                          </p:stCondLst>
                                        </p:cTn>
                                        <p:tgtEl>
                                          <p:spTgt spid="71"/>
                                        </p:tgtEl>
                                        <p:attrNameLst>
                                          <p:attrName>style.visibility</p:attrName>
                                        </p:attrNameLst>
                                      </p:cBhvr>
                                      <p:to>
                                        <p:strVal val="visible"/>
                                      </p:to>
                                    </p:set>
                                    <p:anim calcmode="lin" valueType="num">
                                      <p:cBhvr>
                                        <p:cTn id="20" dur="500" fill="hold"/>
                                        <p:tgtEl>
                                          <p:spTgt spid="71"/>
                                        </p:tgtEl>
                                        <p:attrNameLst>
                                          <p:attrName>ppt_w</p:attrName>
                                        </p:attrNameLst>
                                      </p:cBhvr>
                                      <p:tavLst>
                                        <p:tav tm="0">
                                          <p:val>
                                            <p:fltVal val="0"/>
                                          </p:val>
                                        </p:tav>
                                        <p:tav tm="100000">
                                          <p:val>
                                            <p:strVal val="#ppt_w"/>
                                          </p:val>
                                        </p:tav>
                                      </p:tavLst>
                                    </p:anim>
                                    <p:anim calcmode="lin" valueType="num">
                                      <p:cBhvr>
                                        <p:cTn id="21" dur="500" fill="hold"/>
                                        <p:tgtEl>
                                          <p:spTgt spid="71"/>
                                        </p:tgtEl>
                                        <p:attrNameLst>
                                          <p:attrName>ppt_h</p:attrName>
                                        </p:attrNameLst>
                                      </p:cBhvr>
                                      <p:tavLst>
                                        <p:tav tm="0">
                                          <p:val>
                                            <p:fltVal val="0"/>
                                          </p:val>
                                        </p:tav>
                                        <p:tav tm="100000">
                                          <p:val>
                                            <p:strVal val="#ppt_h"/>
                                          </p:val>
                                        </p:tav>
                                      </p:tavLst>
                                    </p:anim>
                                    <p:animEffect transition="in" filter="fade">
                                      <p:cBhvr>
                                        <p:cTn id="22" dur="500"/>
                                        <p:tgtEl>
                                          <p:spTgt spid="71"/>
                                        </p:tgtEl>
                                      </p:cBhvr>
                                    </p:animEffect>
                                    <p:anim calcmode="lin" valueType="num">
                                      <p:cBhvr>
                                        <p:cTn id="23" dur="500" fill="hold"/>
                                        <p:tgtEl>
                                          <p:spTgt spid="71"/>
                                        </p:tgtEl>
                                        <p:attrNameLst>
                                          <p:attrName>ppt_x</p:attrName>
                                        </p:attrNameLst>
                                      </p:cBhvr>
                                      <p:tavLst>
                                        <p:tav tm="0">
                                          <p:val>
                                            <p:fltVal val="0.5"/>
                                          </p:val>
                                        </p:tav>
                                        <p:tav tm="100000">
                                          <p:val>
                                            <p:strVal val="#ppt_x"/>
                                          </p:val>
                                        </p:tav>
                                      </p:tavLst>
                                    </p:anim>
                                    <p:anim calcmode="lin" valueType="num">
                                      <p:cBhvr>
                                        <p:cTn id="24" dur="500" fill="hold"/>
                                        <p:tgtEl>
                                          <p:spTgt spid="71"/>
                                        </p:tgtEl>
                                        <p:attrNameLst>
                                          <p:attrName>ppt_y</p:attrName>
                                        </p:attrNameLst>
                                      </p:cBhvr>
                                      <p:tavLst>
                                        <p:tav tm="0">
                                          <p:val>
                                            <p:fltVal val="0.5"/>
                                          </p:val>
                                        </p:tav>
                                        <p:tav tm="100000">
                                          <p:val>
                                            <p:strVal val="#ppt_y"/>
                                          </p:val>
                                        </p:tav>
                                      </p:tavLst>
                                    </p:anim>
                                  </p:childTnLst>
                                </p:cTn>
                              </p:par>
                            </p:childTnLst>
                          </p:cTn>
                        </p:par>
                        <p:par>
                          <p:cTn id="25" fill="hold">
                            <p:stCondLst>
                              <p:cond delay="500"/>
                            </p:stCondLst>
                            <p:childTnLst>
                              <p:par>
                                <p:cTn id="26" presetID="2" presetClass="entr" presetSubtype="2" decel="100000" fill="hold" grpId="0" nodeType="afterEffect">
                                  <p:stCondLst>
                                    <p:cond delay="250"/>
                                  </p:stCondLst>
                                  <p:childTnLst>
                                    <p:set>
                                      <p:cBhvr>
                                        <p:cTn id="27" dur="1" fill="hold">
                                          <p:stCondLst>
                                            <p:cond delay="0"/>
                                          </p:stCondLst>
                                        </p:cTn>
                                        <p:tgtEl>
                                          <p:spTgt spid="57">
                                            <p:txEl>
                                              <p:pRg st="0" end="0"/>
                                            </p:txEl>
                                          </p:spTgt>
                                        </p:tgtEl>
                                        <p:attrNameLst>
                                          <p:attrName>style.visibility</p:attrName>
                                        </p:attrNameLst>
                                      </p:cBhvr>
                                      <p:to>
                                        <p:strVal val="visible"/>
                                      </p:to>
                                    </p:set>
                                    <p:anim calcmode="lin" valueType="num">
                                      <p:cBhvr additive="base">
                                        <p:cTn id="28"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9" dur="500" fill="hold"/>
                                        <p:tgtEl>
                                          <p:spTgt spid="57">
                                            <p:txEl>
                                              <p:pRg st="0" end="0"/>
                                            </p:txEl>
                                          </p:spTgt>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250"/>
                                  </p:stCondLst>
                                  <p:childTnLst>
                                    <p:set>
                                      <p:cBhvr>
                                        <p:cTn id="31" dur="1" fill="hold">
                                          <p:stCondLst>
                                            <p:cond delay="0"/>
                                          </p:stCondLst>
                                        </p:cTn>
                                        <p:tgtEl>
                                          <p:spTgt spid="58"/>
                                        </p:tgtEl>
                                        <p:attrNameLst>
                                          <p:attrName>style.visibility</p:attrName>
                                        </p:attrNameLst>
                                      </p:cBhvr>
                                      <p:to>
                                        <p:strVal val="visible"/>
                                      </p:to>
                                    </p:set>
                                    <p:anim calcmode="lin" valueType="num">
                                      <p:cBhvr additive="base">
                                        <p:cTn id="32" dur="500" fill="hold"/>
                                        <p:tgtEl>
                                          <p:spTgt spid="58"/>
                                        </p:tgtEl>
                                        <p:attrNameLst>
                                          <p:attrName>ppt_x</p:attrName>
                                        </p:attrNameLst>
                                      </p:cBhvr>
                                      <p:tavLst>
                                        <p:tav tm="0">
                                          <p:val>
                                            <p:strVal val="#ppt_x"/>
                                          </p:val>
                                        </p:tav>
                                        <p:tav tm="100000">
                                          <p:val>
                                            <p:strVal val="#ppt_x"/>
                                          </p:val>
                                        </p:tav>
                                      </p:tavLst>
                                    </p:anim>
                                    <p:anim calcmode="lin" valueType="num">
                                      <p:cBhvr additive="base">
                                        <p:cTn id="33" dur="500" fill="hold"/>
                                        <p:tgtEl>
                                          <p:spTgt spid="58"/>
                                        </p:tgtEl>
                                        <p:attrNameLst>
                                          <p:attrName>ppt_y</p:attrName>
                                        </p:attrNameLst>
                                      </p:cBhvr>
                                      <p:tavLst>
                                        <p:tav tm="0">
                                          <p:val>
                                            <p:strVal val="1+#ppt_h/2"/>
                                          </p:val>
                                        </p:tav>
                                        <p:tav tm="100000">
                                          <p:val>
                                            <p:strVal val="#ppt_y"/>
                                          </p:val>
                                        </p:tav>
                                      </p:tavLst>
                                    </p:anim>
                                  </p:childTnLst>
                                </p:cTn>
                              </p:par>
                            </p:childTnLst>
                          </p:cTn>
                        </p:par>
                        <p:par>
                          <p:cTn id="34" fill="hold">
                            <p:stCondLst>
                              <p:cond delay="1250"/>
                            </p:stCondLst>
                            <p:childTnLst>
                              <p:par>
                                <p:cTn id="35" presetID="22" presetClass="entr" presetSubtype="8" fill="hold" grpId="0" nodeType="afterEffect">
                                  <p:stCondLst>
                                    <p:cond delay="0"/>
                                  </p:stCondLst>
                                  <p:childTnLst>
                                    <p:set>
                                      <p:cBhvr>
                                        <p:cTn id="36" dur="1" fill="hold">
                                          <p:stCondLst>
                                            <p:cond delay="0"/>
                                          </p:stCondLst>
                                        </p:cTn>
                                        <p:tgtEl>
                                          <p:spTgt spid="56"/>
                                        </p:tgtEl>
                                        <p:attrNameLst>
                                          <p:attrName>style.visibility</p:attrName>
                                        </p:attrNameLst>
                                      </p:cBhvr>
                                      <p:to>
                                        <p:strVal val="visible"/>
                                      </p:to>
                                    </p:set>
                                    <p:animEffect transition="in" filter="wipe(left)">
                                      <p:cBhvr>
                                        <p:cTn id="37" dur="500"/>
                                        <p:tgtEl>
                                          <p:spTgt spid="56"/>
                                        </p:tgtEl>
                                      </p:cBhvr>
                                    </p:animEffect>
                                  </p:childTnLst>
                                </p:cTn>
                              </p:par>
                            </p:childTnLst>
                          </p:cTn>
                        </p:par>
                        <p:par>
                          <p:cTn id="38" fill="hold">
                            <p:stCondLst>
                              <p:cond delay="1750"/>
                            </p:stCondLst>
                            <p:childTnLst>
                              <p:par>
                                <p:cTn id="39" presetID="53" presetClass="entr" presetSubtype="528" fill="hold" grpId="0"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500" fill="hold"/>
                                        <p:tgtEl>
                                          <p:spTgt spid="53"/>
                                        </p:tgtEl>
                                        <p:attrNameLst>
                                          <p:attrName>ppt_w</p:attrName>
                                        </p:attrNameLst>
                                      </p:cBhvr>
                                      <p:tavLst>
                                        <p:tav tm="0">
                                          <p:val>
                                            <p:fltVal val="0"/>
                                          </p:val>
                                        </p:tav>
                                        <p:tav tm="100000">
                                          <p:val>
                                            <p:strVal val="#ppt_w"/>
                                          </p:val>
                                        </p:tav>
                                      </p:tavLst>
                                    </p:anim>
                                    <p:anim calcmode="lin" valueType="num">
                                      <p:cBhvr>
                                        <p:cTn id="42" dur="500" fill="hold"/>
                                        <p:tgtEl>
                                          <p:spTgt spid="53"/>
                                        </p:tgtEl>
                                        <p:attrNameLst>
                                          <p:attrName>ppt_h</p:attrName>
                                        </p:attrNameLst>
                                      </p:cBhvr>
                                      <p:tavLst>
                                        <p:tav tm="0">
                                          <p:val>
                                            <p:fltVal val="0"/>
                                          </p:val>
                                        </p:tav>
                                        <p:tav tm="100000">
                                          <p:val>
                                            <p:strVal val="#ppt_h"/>
                                          </p:val>
                                        </p:tav>
                                      </p:tavLst>
                                    </p:anim>
                                    <p:animEffect transition="in" filter="fade">
                                      <p:cBhvr>
                                        <p:cTn id="43" dur="500"/>
                                        <p:tgtEl>
                                          <p:spTgt spid="53"/>
                                        </p:tgtEl>
                                      </p:cBhvr>
                                    </p:animEffect>
                                    <p:anim calcmode="lin" valueType="num">
                                      <p:cBhvr>
                                        <p:cTn id="44" dur="500" fill="hold"/>
                                        <p:tgtEl>
                                          <p:spTgt spid="53"/>
                                        </p:tgtEl>
                                        <p:attrNameLst>
                                          <p:attrName>ppt_x</p:attrName>
                                        </p:attrNameLst>
                                      </p:cBhvr>
                                      <p:tavLst>
                                        <p:tav tm="0">
                                          <p:val>
                                            <p:fltVal val="0.5"/>
                                          </p:val>
                                        </p:tav>
                                        <p:tav tm="100000">
                                          <p:val>
                                            <p:strVal val="#ppt_x"/>
                                          </p:val>
                                        </p:tav>
                                      </p:tavLst>
                                    </p:anim>
                                    <p:anim calcmode="lin" valueType="num">
                                      <p:cBhvr>
                                        <p:cTn id="45" dur="500" fill="hold"/>
                                        <p:tgtEl>
                                          <p:spTgt spid="53"/>
                                        </p:tgtEl>
                                        <p:attrNameLst>
                                          <p:attrName>ppt_y</p:attrName>
                                        </p:attrNameLst>
                                      </p:cBhvr>
                                      <p:tavLst>
                                        <p:tav tm="0">
                                          <p:val>
                                            <p:fltVal val="0.5"/>
                                          </p:val>
                                        </p:tav>
                                        <p:tav tm="100000">
                                          <p:val>
                                            <p:strVal val="#ppt_y"/>
                                          </p:val>
                                        </p:tav>
                                      </p:tavLst>
                                    </p:anim>
                                  </p:childTnLst>
                                </p:cTn>
                              </p:par>
                              <p:par>
                                <p:cTn id="46" presetID="49" presetClass="entr" presetSubtype="0" decel="100000" fill="hold" grpId="1" nodeType="withEffect">
                                  <p:stCondLst>
                                    <p:cond delay="0"/>
                                  </p:stCondLst>
                                  <p:childTnLst>
                                    <p:set>
                                      <p:cBhvr>
                                        <p:cTn id="47" dur="1" fill="hold">
                                          <p:stCondLst>
                                            <p:cond delay="0"/>
                                          </p:stCondLst>
                                        </p:cTn>
                                        <p:tgtEl>
                                          <p:spTgt spid="53"/>
                                        </p:tgtEl>
                                        <p:attrNameLst>
                                          <p:attrName>style.visibility</p:attrName>
                                        </p:attrNameLst>
                                      </p:cBhvr>
                                      <p:to>
                                        <p:strVal val="visible"/>
                                      </p:to>
                                    </p:set>
                                    <p:anim calcmode="lin" valueType="num">
                                      <p:cBhvr>
                                        <p:cTn id="48" dur="500" fill="hold"/>
                                        <p:tgtEl>
                                          <p:spTgt spid="53"/>
                                        </p:tgtEl>
                                        <p:attrNameLst>
                                          <p:attrName>ppt_w</p:attrName>
                                        </p:attrNameLst>
                                      </p:cBhvr>
                                      <p:tavLst>
                                        <p:tav tm="0">
                                          <p:val>
                                            <p:fltVal val="0"/>
                                          </p:val>
                                        </p:tav>
                                        <p:tav tm="100000">
                                          <p:val>
                                            <p:strVal val="#ppt_w"/>
                                          </p:val>
                                        </p:tav>
                                      </p:tavLst>
                                    </p:anim>
                                    <p:anim calcmode="lin" valueType="num">
                                      <p:cBhvr>
                                        <p:cTn id="49" dur="500" fill="hold"/>
                                        <p:tgtEl>
                                          <p:spTgt spid="53"/>
                                        </p:tgtEl>
                                        <p:attrNameLst>
                                          <p:attrName>ppt_h</p:attrName>
                                        </p:attrNameLst>
                                      </p:cBhvr>
                                      <p:tavLst>
                                        <p:tav tm="0">
                                          <p:val>
                                            <p:fltVal val="0"/>
                                          </p:val>
                                        </p:tav>
                                        <p:tav tm="100000">
                                          <p:val>
                                            <p:strVal val="#ppt_h"/>
                                          </p:val>
                                        </p:tav>
                                      </p:tavLst>
                                    </p:anim>
                                    <p:anim calcmode="lin" valueType="num">
                                      <p:cBhvr>
                                        <p:cTn id="50" dur="500" fill="hold"/>
                                        <p:tgtEl>
                                          <p:spTgt spid="53"/>
                                        </p:tgtEl>
                                        <p:attrNameLst>
                                          <p:attrName>style.rotation</p:attrName>
                                        </p:attrNameLst>
                                      </p:cBhvr>
                                      <p:tavLst>
                                        <p:tav tm="0">
                                          <p:val>
                                            <p:fltVal val="360"/>
                                          </p:val>
                                        </p:tav>
                                        <p:tav tm="100000">
                                          <p:val>
                                            <p:fltVal val="0"/>
                                          </p:val>
                                        </p:tav>
                                      </p:tavLst>
                                    </p:anim>
                                    <p:animEffect transition="in" filter="fade">
                                      <p:cBhvr>
                                        <p:cTn id="51" dur="500"/>
                                        <p:tgtEl>
                                          <p:spTgt spid="53"/>
                                        </p:tgtEl>
                                      </p:cBhvr>
                                    </p:animEffect>
                                  </p:childTnLst>
                                </p:cTn>
                              </p:par>
                              <p:par>
                                <p:cTn id="52" presetID="53" presetClass="entr" presetSubtype="528" fill="hold" grpId="0" nodeType="with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anim calcmode="lin" valueType="num">
                                      <p:cBhvr>
                                        <p:cTn id="57" dur="500" fill="hold"/>
                                        <p:tgtEl>
                                          <p:spTgt spid="72"/>
                                        </p:tgtEl>
                                        <p:attrNameLst>
                                          <p:attrName>ppt_x</p:attrName>
                                        </p:attrNameLst>
                                      </p:cBhvr>
                                      <p:tavLst>
                                        <p:tav tm="0">
                                          <p:val>
                                            <p:fltVal val="0.5"/>
                                          </p:val>
                                        </p:tav>
                                        <p:tav tm="100000">
                                          <p:val>
                                            <p:strVal val="#ppt_x"/>
                                          </p:val>
                                        </p:tav>
                                      </p:tavLst>
                                    </p:anim>
                                    <p:anim calcmode="lin" valueType="num">
                                      <p:cBhvr>
                                        <p:cTn id="58" dur="500" fill="hold"/>
                                        <p:tgtEl>
                                          <p:spTgt spid="72"/>
                                        </p:tgtEl>
                                        <p:attrNameLst>
                                          <p:attrName>ppt_y</p:attrName>
                                        </p:attrNameLst>
                                      </p:cBhvr>
                                      <p:tavLst>
                                        <p:tav tm="0">
                                          <p:val>
                                            <p:fltVal val="0.5"/>
                                          </p:val>
                                        </p:tav>
                                        <p:tav tm="100000">
                                          <p:val>
                                            <p:strVal val="#ppt_y"/>
                                          </p:val>
                                        </p:tav>
                                      </p:tavLst>
                                    </p:anim>
                                  </p:childTnLst>
                                </p:cTn>
                              </p:par>
                            </p:childTnLst>
                          </p:cTn>
                        </p:par>
                        <p:par>
                          <p:cTn id="59" fill="hold">
                            <p:stCondLst>
                              <p:cond delay="2250"/>
                            </p:stCondLst>
                            <p:childTnLst>
                              <p:par>
                                <p:cTn id="60" presetID="2" presetClass="entr" presetSubtype="2" decel="100000" fill="hold" grpId="0" nodeType="afterEffect">
                                  <p:stCondLst>
                                    <p:cond delay="250"/>
                                  </p:stCondLst>
                                  <p:childTnLst>
                                    <p:set>
                                      <p:cBhvr>
                                        <p:cTn id="61" dur="1" fill="hold">
                                          <p:stCondLst>
                                            <p:cond delay="0"/>
                                          </p:stCondLst>
                                        </p:cTn>
                                        <p:tgtEl>
                                          <p:spTgt spid="60">
                                            <p:txEl>
                                              <p:pRg st="0" end="0"/>
                                            </p:txEl>
                                          </p:spTgt>
                                        </p:tgtEl>
                                        <p:attrNameLst>
                                          <p:attrName>style.visibility</p:attrName>
                                        </p:attrNameLst>
                                      </p:cBhvr>
                                      <p:to>
                                        <p:strVal val="visible"/>
                                      </p:to>
                                    </p:set>
                                    <p:anim calcmode="lin" valueType="num">
                                      <p:cBhvr additive="base">
                                        <p:cTn id="62"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60">
                                            <p:txEl>
                                              <p:pRg st="0" end="0"/>
                                            </p:txEl>
                                          </p:spTgt>
                                        </p:tgtEl>
                                        <p:attrNameLst>
                                          <p:attrName>ppt_y</p:attrName>
                                        </p:attrNameLst>
                                      </p:cBhvr>
                                      <p:tavLst>
                                        <p:tav tm="0">
                                          <p:val>
                                            <p:strVal val="#ppt_y"/>
                                          </p:val>
                                        </p:tav>
                                        <p:tav tm="100000">
                                          <p:val>
                                            <p:strVal val="#ppt_y"/>
                                          </p:val>
                                        </p:tav>
                                      </p:tavLst>
                                    </p:anim>
                                  </p:childTnLst>
                                </p:cTn>
                              </p:par>
                              <p:par>
                                <p:cTn id="64" presetID="2" presetClass="entr" presetSubtype="4" decel="100000" fill="hold" grpId="0" nodeType="withEffect">
                                  <p:stCondLst>
                                    <p:cond delay="250"/>
                                  </p:stCondLst>
                                  <p:childTnLst>
                                    <p:set>
                                      <p:cBhvr>
                                        <p:cTn id="65" dur="1" fill="hold">
                                          <p:stCondLst>
                                            <p:cond delay="0"/>
                                          </p:stCondLst>
                                        </p:cTn>
                                        <p:tgtEl>
                                          <p:spTgt spid="61"/>
                                        </p:tgtEl>
                                        <p:attrNameLst>
                                          <p:attrName>style.visibility</p:attrName>
                                        </p:attrNameLst>
                                      </p:cBhvr>
                                      <p:to>
                                        <p:strVal val="visible"/>
                                      </p:to>
                                    </p:set>
                                    <p:anim calcmode="lin" valueType="num">
                                      <p:cBhvr additive="base">
                                        <p:cTn id="66" dur="500" fill="hold"/>
                                        <p:tgtEl>
                                          <p:spTgt spid="61"/>
                                        </p:tgtEl>
                                        <p:attrNameLst>
                                          <p:attrName>ppt_x</p:attrName>
                                        </p:attrNameLst>
                                      </p:cBhvr>
                                      <p:tavLst>
                                        <p:tav tm="0">
                                          <p:val>
                                            <p:strVal val="#ppt_x"/>
                                          </p:val>
                                        </p:tav>
                                        <p:tav tm="100000">
                                          <p:val>
                                            <p:strVal val="#ppt_x"/>
                                          </p:val>
                                        </p:tav>
                                      </p:tavLst>
                                    </p:anim>
                                    <p:anim calcmode="lin" valueType="num">
                                      <p:cBhvr additive="base">
                                        <p:cTn id="67" dur="500" fill="hold"/>
                                        <p:tgtEl>
                                          <p:spTgt spid="61"/>
                                        </p:tgtEl>
                                        <p:attrNameLst>
                                          <p:attrName>ppt_y</p:attrName>
                                        </p:attrNameLst>
                                      </p:cBhvr>
                                      <p:tavLst>
                                        <p:tav tm="0">
                                          <p:val>
                                            <p:strVal val="1+#ppt_h/2"/>
                                          </p:val>
                                        </p:tav>
                                        <p:tav tm="100000">
                                          <p:val>
                                            <p:strVal val="#ppt_y"/>
                                          </p:val>
                                        </p:tav>
                                      </p:tavLst>
                                    </p:anim>
                                  </p:childTnLst>
                                </p:cTn>
                              </p:par>
                            </p:childTnLst>
                          </p:cTn>
                        </p:par>
                        <p:par>
                          <p:cTn id="68" fill="hold">
                            <p:stCondLst>
                              <p:cond delay="3000"/>
                            </p:stCondLst>
                            <p:childTnLst>
                              <p:par>
                                <p:cTn id="69" presetID="22" presetClass="entr" presetSubtype="8"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wipe(left)">
                                      <p:cBhvr>
                                        <p:cTn id="71" dur="500"/>
                                        <p:tgtEl>
                                          <p:spTgt spid="59"/>
                                        </p:tgtEl>
                                      </p:cBhvr>
                                    </p:animEffect>
                                  </p:childTnLst>
                                </p:cTn>
                              </p:par>
                            </p:childTnLst>
                          </p:cTn>
                        </p:par>
                        <p:par>
                          <p:cTn id="72" fill="hold">
                            <p:stCondLst>
                              <p:cond delay="3500"/>
                            </p:stCondLst>
                            <p:childTnLst>
                              <p:par>
                                <p:cTn id="73" presetID="53" presetClass="entr" presetSubtype="528" fill="hold" grpId="0" nodeType="afterEffect">
                                  <p:stCondLst>
                                    <p:cond delay="0"/>
                                  </p:stCondLst>
                                  <p:childTnLst>
                                    <p:set>
                                      <p:cBhvr>
                                        <p:cTn id="74" dur="1" fill="hold">
                                          <p:stCondLst>
                                            <p:cond delay="0"/>
                                          </p:stCondLst>
                                        </p:cTn>
                                        <p:tgtEl>
                                          <p:spTgt spid="54"/>
                                        </p:tgtEl>
                                        <p:attrNameLst>
                                          <p:attrName>style.visibility</p:attrName>
                                        </p:attrNameLst>
                                      </p:cBhvr>
                                      <p:to>
                                        <p:strVal val="visible"/>
                                      </p:to>
                                    </p:set>
                                    <p:anim calcmode="lin" valueType="num">
                                      <p:cBhvr>
                                        <p:cTn id="75" dur="500" fill="hold"/>
                                        <p:tgtEl>
                                          <p:spTgt spid="54"/>
                                        </p:tgtEl>
                                        <p:attrNameLst>
                                          <p:attrName>ppt_w</p:attrName>
                                        </p:attrNameLst>
                                      </p:cBhvr>
                                      <p:tavLst>
                                        <p:tav tm="0">
                                          <p:val>
                                            <p:fltVal val="0"/>
                                          </p:val>
                                        </p:tav>
                                        <p:tav tm="100000">
                                          <p:val>
                                            <p:strVal val="#ppt_w"/>
                                          </p:val>
                                        </p:tav>
                                      </p:tavLst>
                                    </p:anim>
                                    <p:anim calcmode="lin" valueType="num">
                                      <p:cBhvr>
                                        <p:cTn id="76" dur="500" fill="hold"/>
                                        <p:tgtEl>
                                          <p:spTgt spid="54"/>
                                        </p:tgtEl>
                                        <p:attrNameLst>
                                          <p:attrName>ppt_h</p:attrName>
                                        </p:attrNameLst>
                                      </p:cBhvr>
                                      <p:tavLst>
                                        <p:tav tm="0">
                                          <p:val>
                                            <p:fltVal val="0"/>
                                          </p:val>
                                        </p:tav>
                                        <p:tav tm="100000">
                                          <p:val>
                                            <p:strVal val="#ppt_h"/>
                                          </p:val>
                                        </p:tav>
                                      </p:tavLst>
                                    </p:anim>
                                    <p:animEffect transition="in" filter="fade">
                                      <p:cBhvr>
                                        <p:cTn id="77" dur="500"/>
                                        <p:tgtEl>
                                          <p:spTgt spid="54"/>
                                        </p:tgtEl>
                                      </p:cBhvr>
                                    </p:animEffect>
                                    <p:anim calcmode="lin" valueType="num">
                                      <p:cBhvr>
                                        <p:cTn id="78" dur="500" fill="hold"/>
                                        <p:tgtEl>
                                          <p:spTgt spid="54"/>
                                        </p:tgtEl>
                                        <p:attrNameLst>
                                          <p:attrName>ppt_x</p:attrName>
                                        </p:attrNameLst>
                                      </p:cBhvr>
                                      <p:tavLst>
                                        <p:tav tm="0">
                                          <p:val>
                                            <p:fltVal val="0.5"/>
                                          </p:val>
                                        </p:tav>
                                        <p:tav tm="100000">
                                          <p:val>
                                            <p:strVal val="#ppt_x"/>
                                          </p:val>
                                        </p:tav>
                                      </p:tavLst>
                                    </p:anim>
                                    <p:anim calcmode="lin" valueType="num">
                                      <p:cBhvr>
                                        <p:cTn id="79" dur="500" fill="hold"/>
                                        <p:tgtEl>
                                          <p:spTgt spid="54"/>
                                        </p:tgtEl>
                                        <p:attrNameLst>
                                          <p:attrName>ppt_y</p:attrName>
                                        </p:attrNameLst>
                                      </p:cBhvr>
                                      <p:tavLst>
                                        <p:tav tm="0">
                                          <p:val>
                                            <p:fltVal val="0.5"/>
                                          </p:val>
                                        </p:tav>
                                        <p:tav tm="100000">
                                          <p:val>
                                            <p:strVal val="#ppt_y"/>
                                          </p:val>
                                        </p:tav>
                                      </p:tavLst>
                                    </p:anim>
                                  </p:childTnLst>
                                </p:cTn>
                              </p:par>
                              <p:par>
                                <p:cTn id="80" presetID="49" presetClass="entr" presetSubtype="0" decel="100000" fill="hold" grpId="1" nodeType="withEffect">
                                  <p:stCondLst>
                                    <p:cond delay="0"/>
                                  </p:stCondLst>
                                  <p:childTnLst>
                                    <p:set>
                                      <p:cBhvr>
                                        <p:cTn id="81" dur="1" fill="hold">
                                          <p:stCondLst>
                                            <p:cond delay="0"/>
                                          </p:stCondLst>
                                        </p:cTn>
                                        <p:tgtEl>
                                          <p:spTgt spid="54"/>
                                        </p:tgtEl>
                                        <p:attrNameLst>
                                          <p:attrName>style.visibility</p:attrName>
                                        </p:attrNameLst>
                                      </p:cBhvr>
                                      <p:to>
                                        <p:strVal val="visible"/>
                                      </p:to>
                                    </p:set>
                                    <p:anim calcmode="lin" valueType="num">
                                      <p:cBhvr>
                                        <p:cTn id="82" dur="500" fill="hold"/>
                                        <p:tgtEl>
                                          <p:spTgt spid="54"/>
                                        </p:tgtEl>
                                        <p:attrNameLst>
                                          <p:attrName>ppt_w</p:attrName>
                                        </p:attrNameLst>
                                      </p:cBhvr>
                                      <p:tavLst>
                                        <p:tav tm="0">
                                          <p:val>
                                            <p:fltVal val="0"/>
                                          </p:val>
                                        </p:tav>
                                        <p:tav tm="100000">
                                          <p:val>
                                            <p:strVal val="#ppt_w"/>
                                          </p:val>
                                        </p:tav>
                                      </p:tavLst>
                                    </p:anim>
                                    <p:anim calcmode="lin" valueType="num">
                                      <p:cBhvr>
                                        <p:cTn id="83" dur="500" fill="hold"/>
                                        <p:tgtEl>
                                          <p:spTgt spid="54"/>
                                        </p:tgtEl>
                                        <p:attrNameLst>
                                          <p:attrName>ppt_h</p:attrName>
                                        </p:attrNameLst>
                                      </p:cBhvr>
                                      <p:tavLst>
                                        <p:tav tm="0">
                                          <p:val>
                                            <p:fltVal val="0"/>
                                          </p:val>
                                        </p:tav>
                                        <p:tav tm="100000">
                                          <p:val>
                                            <p:strVal val="#ppt_h"/>
                                          </p:val>
                                        </p:tav>
                                      </p:tavLst>
                                    </p:anim>
                                    <p:anim calcmode="lin" valueType="num">
                                      <p:cBhvr>
                                        <p:cTn id="84" dur="500" fill="hold"/>
                                        <p:tgtEl>
                                          <p:spTgt spid="54"/>
                                        </p:tgtEl>
                                        <p:attrNameLst>
                                          <p:attrName>style.rotation</p:attrName>
                                        </p:attrNameLst>
                                      </p:cBhvr>
                                      <p:tavLst>
                                        <p:tav tm="0">
                                          <p:val>
                                            <p:fltVal val="360"/>
                                          </p:val>
                                        </p:tav>
                                        <p:tav tm="100000">
                                          <p:val>
                                            <p:fltVal val="0"/>
                                          </p:val>
                                        </p:tav>
                                      </p:tavLst>
                                    </p:anim>
                                    <p:animEffect transition="in" filter="fade">
                                      <p:cBhvr>
                                        <p:cTn id="85" dur="500"/>
                                        <p:tgtEl>
                                          <p:spTgt spid="54"/>
                                        </p:tgtEl>
                                      </p:cBhvr>
                                    </p:animEffect>
                                  </p:childTnLst>
                                </p:cTn>
                              </p:par>
                              <p:par>
                                <p:cTn id="86" presetID="53" presetClass="entr" presetSubtype="528" fill="hold" grpId="0" nodeType="withEffect">
                                  <p:stCondLst>
                                    <p:cond delay="0"/>
                                  </p:stCondLst>
                                  <p:childTnLst>
                                    <p:set>
                                      <p:cBhvr>
                                        <p:cTn id="87" dur="1" fill="hold">
                                          <p:stCondLst>
                                            <p:cond delay="0"/>
                                          </p:stCondLst>
                                        </p:cTn>
                                        <p:tgtEl>
                                          <p:spTgt spid="73"/>
                                        </p:tgtEl>
                                        <p:attrNameLst>
                                          <p:attrName>style.visibility</p:attrName>
                                        </p:attrNameLst>
                                      </p:cBhvr>
                                      <p:to>
                                        <p:strVal val="visible"/>
                                      </p:to>
                                    </p:set>
                                    <p:anim calcmode="lin" valueType="num">
                                      <p:cBhvr>
                                        <p:cTn id="88" dur="500" fill="hold"/>
                                        <p:tgtEl>
                                          <p:spTgt spid="73"/>
                                        </p:tgtEl>
                                        <p:attrNameLst>
                                          <p:attrName>ppt_w</p:attrName>
                                        </p:attrNameLst>
                                      </p:cBhvr>
                                      <p:tavLst>
                                        <p:tav tm="0">
                                          <p:val>
                                            <p:fltVal val="0"/>
                                          </p:val>
                                        </p:tav>
                                        <p:tav tm="100000">
                                          <p:val>
                                            <p:strVal val="#ppt_w"/>
                                          </p:val>
                                        </p:tav>
                                      </p:tavLst>
                                    </p:anim>
                                    <p:anim calcmode="lin" valueType="num">
                                      <p:cBhvr>
                                        <p:cTn id="89" dur="500" fill="hold"/>
                                        <p:tgtEl>
                                          <p:spTgt spid="73"/>
                                        </p:tgtEl>
                                        <p:attrNameLst>
                                          <p:attrName>ppt_h</p:attrName>
                                        </p:attrNameLst>
                                      </p:cBhvr>
                                      <p:tavLst>
                                        <p:tav tm="0">
                                          <p:val>
                                            <p:fltVal val="0"/>
                                          </p:val>
                                        </p:tav>
                                        <p:tav tm="100000">
                                          <p:val>
                                            <p:strVal val="#ppt_h"/>
                                          </p:val>
                                        </p:tav>
                                      </p:tavLst>
                                    </p:anim>
                                    <p:animEffect transition="in" filter="fade">
                                      <p:cBhvr>
                                        <p:cTn id="90" dur="500"/>
                                        <p:tgtEl>
                                          <p:spTgt spid="73"/>
                                        </p:tgtEl>
                                      </p:cBhvr>
                                    </p:animEffect>
                                    <p:anim calcmode="lin" valueType="num">
                                      <p:cBhvr>
                                        <p:cTn id="91" dur="500" fill="hold"/>
                                        <p:tgtEl>
                                          <p:spTgt spid="73"/>
                                        </p:tgtEl>
                                        <p:attrNameLst>
                                          <p:attrName>ppt_x</p:attrName>
                                        </p:attrNameLst>
                                      </p:cBhvr>
                                      <p:tavLst>
                                        <p:tav tm="0">
                                          <p:val>
                                            <p:fltVal val="0.5"/>
                                          </p:val>
                                        </p:tav>
                                        <p:tav tm="100000">
                                          <p:val>
                                            <p:strVal val="#ppt_x"/>
                                          </p:val>
                                        </p:tav>
                                      </p:tavLst>
                                    </p:anim>
                                    <p:anim calcmode="lin" valueType="num">
                                      <p:cBhvr>
                                        <p:cTn id="92" dur="500" fill="hold"/>
                                        <p:tgtEl>
                                          <p:spTgt spid="73"/>
                                        </p:tgtEl>
                                        <p:attrNameLst>
                                          <p:attrName>ppt_y</p:attrName>
                                        </p:attrNameLst>
                                      </p:cBhvr>
                                      <p:tavLst>
                                        <p:tav tm="0">
                                          <p:val>
                                            <p:fltVal val="0.5"/>
                                          </p:val>
                                        </p:tav>
                                        <p:tav tm="100000">
                                          <p:val>
                                            <p:strVal val="#ppt_y"/>
                                          </p:val>
                                        </p:tav>
                                      </p:tavLst>
                                    </p:anim>
                                  </p:childTnLst>
                                </p:cTn>
                              </p:par>
                            </p:childTnLst>
                          </p:cTn>
                        </p:par>
                        <p:par>
                          <p:cTn id="93" fill="hold">
                            <p:stCondLst>
                              <p:cond delay="4000"/>
                            </p:stCondLst>
                            <p:childTnLst>
                              <p:par>
                                <p:cTn id="94" presetID="2" presetClass="entr" presetSubtype="8" decel="100000" fill="hold" grpId="0" nodeType="afterEffect">
                                  <p:stCondLst>
                                    <p:cond delay="250"/>
                                  </p:stCondLst>
                                  <p:childTnLst>
                                    <p:set>
                                      <p:cBhvr>
                                        <p:cTn id="95" dur="1" fill="hold">
                                          <p:stCondLst>
                                            <p:cond delay="0"/>
                                          </p:stCondLst>
                                        </p:cTn>
                                        <p:tgtEl>
                                          <p:spTgt spid="63">
                                            <p:txEl>
                                              <p:pRg st="0" end="0"/>
                                            </p:txEl>
                                          </p:spTgt>
                                        </p:tgtEl>
                                        <p:attrNameLst>
                                          <p:attrName>style.visibility</p:attrName>
                                        </p:attrNameLst>
                                      </p:cBhvr>
                                      <p:to>
                                        <p:strVal val="visible"/>
                                      </p:to>
                                    </p:set>
                                    <p:anim calcmode="lin" valueType="num">
                                      <p:cBhvr additive="base">
                                        <p:cTn id="96"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63">
                                            <p:txEl>
                                              <p:pRg st="0" end="0"/>
                                            </p:txEl>
                                          </p:spTgt>
                                        </p:tgtEl>
                                        <p:attrNameLst>
                                          <p:attrName>ppt_y</p:attrName>
                                        </p:attrNameLst>
                                      </p:cBhvr>
                                      <p:tavLst>
                                        <p:tav tm="0">
                                          <p:val>
                                            <p:strVal val="#ppt_y"/>
                                          </p:val>
                                        </p:tav>
                                        <p:tav tm="100000">
                                          <p:val>
                                            <p:strVal val="#ppt_y"/>
                                          </p:val>
                                        </p:tav>
                                      </p:tavLst>
                                    </p:anim>
                                  </p:childTnLst>
                                </p:cTn>
                              </p:par>
                              <p:par>
                                <p:cTn id="98" presetID="2" presetClass="entr" presetSubtype="4" decel="100000" fill="hold" grpId="0" nodeType="withEffect">
                                  <p:stCondLst>
                                    <p:cond delay="250"/>
                                  </p:stCondLst>
                                  <p:childTnLst>
                                    <p:set>
                                      <p:cBhvr>
                                        <p:cTn id="99" dur="1" fill="hold">
                                          <p:stCondLst>
                                            <p:cond delay="0"/>
                                          </p:stCondLst>
                                        </p:cTn>
                                        <p:tgtEl>
                                          <p:spTgt spid="64"/>
                                        </p:tgtEl>
                                        <p:attrNameLst>
                                          <p:attrName>style.visibility</p:attrName>
                                        </p:attrNameLst>
                                      </p:cBhvr>
                                      <p:to>
                                        <p:strVal val="visible"/>
                                      </p:to>
                                    </p:set>
                                    <p:anim calcmode="lin" valueType="num">
                                      <p:cBhvr additive="base">
                                        <p:cTn id="100" dur="500" fill="hold"/>
                                        <p:tgtEl>
                                          <p:spTgt spid="64"/>
                                        </p:tgtEl>
                                        <p:attrNameLst>
                                          <p:attrName>ppt_x</p:attrName>
                                        </p:attrNameLst>
                                      </p:cBhvr>
                                      <p:tavLst>
                                        <p:tav tm="0">
                                          <p:val>
                                            <p:strVal val="#ppt_x"/>
                                          </p:val>
                                        </p:tav>
                                        <p:tav tm="100000">
                                          <p:val>
                                            <p:strVal val="#ppt_x"/>
                                          </p:val>
                                        </p:tav>
                                      </p:tavLst>
                                    </p:anim>
                                    <p:anim calcmode="lin" valueType="num">
                                      <p:cBhvr additive="base">
                                        <p:cTn id="101" dur="500" fill="hold"/>
                                        <p:tgtEl>
                                          <p:spTgt spid="64"/>
                                        </p:tgtEl>
                                        <p:attrNameLst>
                                          <p:attrName>ppt_y</p:attrName>
                                        </p:attrNameLst>
                                      </p:cBhvr>
                                      <p:tavLst>
                                        <p:tav tm="0">
                                          <p:val>
                                            <p:strVal val="1+#ppt_h/2"/>
                                          </p:val>
                                        </p:tav>
                                        <p:tav tm="100000">
                                          <p:val>
                                            <p:strVal val="#ppt_y"/>
                                          </p:val>
                                        </p:tav>
                                      </p:tavLst>
                                    </p:anim>
                                  </p:childTnLst>
                                </p:cTn>
                              </p:par>
                            </p:childTnLst>
                          </p:cTn>
                        </p:par>
                        <p:par>
                          <p:cTn id="102" fill="hold">
                            <p:stCondLst>
                              <p:cond delay="4750"/>
                            </p:stCondLst>
                            <p:childTnLst>
                              <p:par>
                                <p:cTn id="103" presetID="22" presetClass="entr" presetSubtype="2" fill="hold" grpId="0"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right)">
                                      <p:cBhvr>
                                        <p:cTn id="105" dur="500"/>
                                        <p:tgtEl>
                                          <p:spTgt spid="62"/>
                                        </p:tgtEl>
                                      </p:cBhvr>
                                    </p:animEffect>
                                  </p:childTnLst>
                                </p:cTn>
                              </p:par>
                            </p:childTnLst>
                          </p:cTn>
                        </p:par>
                        <p:par>
                          <p:cTn id="106" fill="hold">
                            <p:stCondLst>
                              <p:cond delay="5250"/>
                            </p:stCondLst>
                            <p:childTnLst>
                              <p:par>
                                <p:cTn id="107" presetID="53" presetClass="entr" presetSubtype="528" fill="hold" grpId="0" nodeType="afterEffect">
                                  <p:stCondLst>
                                    <p:cond delay="0"/>
                                  </p:stCondLst>
                                  <p:childTnLst>
                                    <p:set>
                                      <p:cBhvr>
                                        <p:cTn id="108" dur="1" fill="hold">
                                          <p:stCondLst>
                                            <p:cond delay="0"/>
                                          </p:stCondLst>
                                        </p:cTn>
                                        <p:tgtEl>
                                          <p:spTgt spid="55"/>
                                        </p:tgtEl>
                                        <p:attrNameLst>
                                          <p:attrName>style.visibility</p:attrName>
                                        </p:attrNameLst>
                                      </p:cBhvr>
                                      <p:to>
                                        <p:strVal val="visible"/>
                                      </p:to>
                                    </p:set>
                                    <p:anim calcmode="lin" valueType="num">
                                      <p:cBhvr>
                                        <p:cTn id="109" dur="500" fill="hold"/>
                                        <p:tgtEl>
                                          <p:spTgt spid="55"/>
                                        </p:tgtEl>
                                        <p:attrNameLst>
                                          <p:attrName>ppt_w</p:attrName>
                                        </p:attrNameLst>
                                      </p:cBhvr>
                                      <p:tavLst>
                                        <p:tav tm="0">
                                          <p:val>
                                            <p:fltVal val="0"/>
                                          </p:val>
                                        </p:tav>
                                        <p:tav tm="100000">
                                          <p:val>
                                            <p:strVal val="#ppt_w"/>
                                          </p:val>
                                        </p:tav>
                                      </p:tavLst>
                                    </p:anim>
                                    <p:anim calcmode="lin" valueType="num">
                                      <p:cBhvr>
                                        <p:cTn id="110" dur="500" fill="hold"/>
                                        <p:tgtEl>
                                          <p:spTgt spid="55"/>
                                        </p:tgtEl>
                                        <p:attrNameLst>
                                          <p:attrName>ppt_h</p:attrName>
                                        </p:attrNameLst>
                                      </p:cBhvr>
                                      <p:tavLst>
                                        <p:tav tm="0">
                                          <p:val>
                                            <p:fltVal val="0"/>
                                          </p:val>
                                        </p:tav>
                                        <p:tav tm="100000">
                                          <p:val>
                                            <p:strVal val="#ppt_h"/>
                                          </p:val>
                                        </p:tav>
                                      </p:tavLst>
                                    </p:anim>
                                    <p:animEffect transition="in" filter="fade">
                                      <p:cBhvr>
                                        <p:cTn id="111" dur="500"/>
                                        <p:tgtEl>
                                          <p:spTgt spid="55"/>
                                        </p:tgtEl>
                                      </p:cBhvr>
                                    </p:animEffect>
                                    <p:anim calcmode="lin" valueType="num">
                                      <p:cBhvr>
                                        <p:cTn id="112" dur="500" fill="hold"/>
                                        <p:tgtEl>
                                          <p:spTgt spid="55"/>
                                        </p:tgtEl>
                                        <p:attrNameLst>
                                          <p:attrName>ppt_x</p:attrName>
                                        </p:attrNameLst>
                                      </p:cBhvr>
                                      <p:tavLst>
                                        <p:tav tm="0">
                                          <p:val>
                                            <p:fltVal val="0.5"/>
                                          </p:val>
                                        </p:tav>
                                        <p:tav tm="100000">
                                          <p:val>
                                            <p:strVal val="#ppt_x"/>
                                          </p:val>
                                        </p:tav>
                                      </p:tavLst>
                                    </p:anim>
                                    <p:anim calcmode="lin" valueType="num">
                                      <p:cBhvr>
                                        <p:cTn id="113" dur="500" fill="hold"/>
                                        <p:tgtEl>
                                          <p:spTgt spid="55"/>
                                        </p:tgtEl>
                                        <p:attrNameLst>
                                          <p:attrName>ppt_y</p:attrName>
                                        </p:attrNameLst>
                                      </p:cBhvr>
                                      <p:tavLst>
                                        <p:tav tm="0">
                                          <p:val>
                                            <p:fltVal val="0.5"/>
                                          </p:val>
                                        </p:tav>
                                        <p:tav tm="100000">
                                          <p:val>
                                            <p:strVal val="#ppt_y"/>
                                          </p:val>
                                        </p:tav>
                                      </p:tavLst>
                                    </p:anim>
                                  </p:childTnLst>
                                </p:cTn>
                              </p:par>
                              <p:par>
                                <p:cTn id="114" presetID="49" presetClass="entr" presetSubtype="0" decel="100000" fill="hold" grpId="1" nodeType="withEffect">
                                  <p:stCondLst>
                                    <p:cond delay="0"/>
                                  </p:stCondLst>
                                  <p:childTnLst>
                                    <p:set>
                                      <p:cBhvr>
                                        <p:cTn id="115" dur="1" fill="hold">
                                          <p:stCondLst>
                                            <p:cond delay="0"/>
                                          </p:stCondLst>
                                        </p:cTn>
                                        <p:tgtEl>
                                          <p:spTgt spid="55"/>
                                        </p:tgtEl>
                                        <p:attrNameLst>
                                          <p:attrName>style.visibility</p:attrName>
                                        </p:attrNameLst>
                                      </p:cBhvr>
                                      <p:to>
                                        <p:strVal val="visible"/>
                                      </p:to>
                                    </p:set>
                                    <p:anim calcmode="lin" valueType="num">
                                      <p:cBhvr>
                                        <p:cTn id="116" dur="500" fill="hold"/>
                                        <p:tgtEl>
                                          <p:spTgt spid="55"/>
                                        </p:tgtEl>
                                        <p:attrNameLst>
                                          <p:attrName>ppt_w</p:attrName>
                                        </p:attrNameLst>
                                      </p:cBhvr>
                                      <p:tavLst>
                                        <p:tav tm="0">
                                          <p:val>
                                            <p:fltVal val="0"/>
                                          </p:val>
                                        </p:tav>
                                        <p:tav tm="100000">
                                          <p:val>
                                            <p:strVal val="#ppt_w"/>
                                          </p:val>
                                        </p:tav>
                                      </p:tavLst>
                                    </p:anim>
                                    <p:anim calcmode="lin" valueType="num">
                                      <p:cBhvr>
                                        <p:cTn id="117" dur="500" fill="hold"/>
                                        <p:tgtEl>
                                          <p:spTgt spid="55"/>
                                        </p:tgtEl>
                                        <p:attrNameLst>
                                          <p:attrName>ppt_h</p:attrName>
                                        </p:attrNameLst>
                                      </p:cBhvr>
                                      <p:tavLst>
                                        <p:tav tm="0">
                                          <p:val>
                                            <p:fltVal val="0"/>
                                          </p:val>
                                        </p:tav>
                                        <p:tav tm="100000">
                                          <p:val>
                                            <p:strVal val="#ppt_h"/>
                                          </p:val>
                                        </p:tav>
                                      </p:tavLst>
                                    </p:anim>
                                    <p:anim calcmode="lin" valueType="num">
                                      <p:cBhvr>
                                        <p:cTn id="118" dur="500" fill="hold"/>
                                        <p:tgtEl>
                                          <p:spTgt spid="55"/>
                                        </p:tgtEl>
                                        <p:attrNameLst>
                                          <p:attrName>style.rotation</p:attrName>
                                        </p:attrNameLst>
                                      </p:cBhvr>
                                      <p:tavLst>
                                        <p:tav tm="0">
                                          <p:val>
                                            <p:fltVal val="360"/>
                                          </p:val>
                                        </p:tav>
                                        <p:tav tm="100000">
                                          <p:val>
                                            <p:fltVal val="0"/>
                                          </p:val>
                                        </p:tav>
                                      </p:tavLst>
                                    </p:anim>
                                    <p:animEffect transition="in" filter="fade">
                                      <p:cBhvr>
                                        <p:cTn id="119" dur="500"/>
                                        <p:tgtEl>
                                          <p:spTgt spid="55"/>
                                        </p:tgtEl>
                                      </p:cBhvr>
                                    </p:animEffect>
                                  </p:childTnLst>
                                </p:cTn>
                              </p:par>
                              <p:par>
                                <p:cTn id="120" presetID="53" presetClass="entr" presetSubtype="528" fill="hold" grpId="0" nodeType="withEffect">
                                  <p:stCondLst>
                                    <p:cond delay="0"/>
                                  </p:stCondLst>
                                  <p:childTnLst>
                                    <p:set>
                                      <p:cBhvr>
                                        <p:cTn id="121" dur="1" fill="hold">
                                          <p:stCondLst>
                                            <p:cond delay="0"/>
                                          </p:stCondLst>
                                        </p:cTn>
                                        <p:tgtEl>
                                          <p:spTgt spid="74"/>
                                        </p:tgtEl>
                                        <p:attrNameLst>
                                          <p:attrName>style.visibility</p:attrName>
                                        </p:attrNameLst>
                                      </p:cBhvr>
                                      <p:to>
                                        <p:strVal val="visible"/>
                                      </p:to>
                                    </p:set>
                                    <p:anim calcmode="lin" valueType="num">
                                      <p:cBhvr>
                                        <p:cTn id="122" dur="500" fill="hold"/>
                                        <p:tgtEl>
                                          <p:spTgt spid="74"/>
                                        </p:tgtEl>
                                        <p:attrNameLst>
                                          <p:attrName>ppt_w</p:attrName>
                                        </p:attrNameLst>
                                      </p:cBhvr>
                                      <p:tavLst>
                                        <p:tav tm="0">
                                          <p:val>
                                            <p:fltVal val="0"/>
                                          </p:val>
                                        </p:tav>
                                        <p:tav tm="100000">
                                          <p:val>
                                            <p:strVal val="#ppt_w"/>
                                          </p:val>
                                        </p:tav>
                                      </p:tavLst>
                                    </p:anim>
                                    <p:anim calcmode="lin" valueType="num">
                                      <p:cBhvr>
                                        <p:cTn id="123" dur="500" fill="hold"/>
                                        <p:tgtEl>
                                          <p:spTgt spid="74"/>
                                        </p:tgtEl>
                                        <p:attrNameLst>
                                          <p:attrName>ppt_h</p:attrName>
                                        </p:attrNameLst>
                                      </p:cBhvr>
                                      <p:tavLst>
                                        <p:tav tm="0">
                                          <p:val>
                                            <p:fltVal val="0"/>
                                          </p:val>
                                        </p:tav>
                                        <p:tav tm="100000">
                                          <p:val>
                                            <p:strVal val="#ppt_h"/>
                                          </p:val>
                                        </p:tav>
                                      </p:tavLst>
                                    </p:anim>
                                    <p:animEffect transition="in" filter="fade">
                                      <p:cBhvr>
                                        <p:cTn id="124" dur="500"/>
                                        <p:tgtEl>
                                          <p:spTgt spid="74"/>
                                        </p:tgtEl>
                                      </p:cBhvr>
                                    </p:animEffect>
                                    <p:anim calcmode="lin" valueType="num">
                                      <p:cBhvr>
                                        <p:cTn id="125" dur="500" fill="hold"/>
                                        <p:tgtEl>
                                          <p:spTgt spid="74"/>
                                        </p:tgtEl>
                                        <p:attrNameLst>
                                          <p:attrName>ppt_x</p:attrName>
                                        </p:attrNameLst>
                                      </p:cBhvr>
                                      <p:tavLst>
                                        <p:tav tm="0">
                                          <p:val>
                                            <p:fltVal val="0.5"/>
                                          </p:val>
                                        </p:tav>
                                        <p:tav tm="100000">
                                          <p:val>
                                            <p:strVal val="#ppt_x"/>
                                          </p:val>
                                        </p:tav>
                                      </p:tavLst>
                                    </p:anim>
                                    <p:anim calcmode="lin" valueType="num">
                                      <p:cBhvr>
                                        <p:cTn id="126" dur="500" fill="hold"/>
                                        <p:tgtEl>
                                          <p:spTgt spid="74"/>
                                        </p:tgtEl>
                                        <p:attrNameLst>
                                          <p:attrName>ppt_y</p:attrName>
                                        </p:attrNameLst>
                                      </p:cBhvr>
                                      <p:tavLst>
                                        <p:tav tm="0">
                                          <p:val>
                                            <p:fltVal val="0.5"/>
                                          </p:val>
                                        </p:tav>
                                        <p:tav tm="100000">
                                          <p:val>
                                            <p:strVal val="#ppt_y"/>
                                          </p:val>
                                        </p:tav>
                                      </p:tavLst>
                                    </p:anim>
                                  </p:childTnLst>
                                </p:cTn>
                              </p:par>
                            </p:childTnLst>
                          </p:cTn>
                        </p:par>
                        <p:par>
                          <p:cTn id="127" fill="hold">
                            <p:stCondLst>
                              <p:cond delay="5750"/>
                            </p:stCondLst>
                            <p:childTnLst>
                              <p:par>
                                <p:cTn id="128" presetID="2" presetClass="entr" presetSubtype="8" decel="100000" fill="hold" grpId="0" nodeType="afterEffect">
                                  <p:stCondLst>
                                    <p:cond delay="250"/>
                                  </p:stCondLst>
                                  <p:childTnLst>
                                    <p:set>
                                      <p:cBhvr>
                                        <p:cTn id="129" dur="1" fill="hold">
                                          <p:stCondLst>
                                            <p:cond delay="0"/>
                                          </p:stCondLst>
                                        </p:cTn>
                                        <p:tgtEl>
                                          <p:spTgt spid="69">
                                            <p:txEl>
                                              <p:pRg st="0" end="0"/>
                                            </p:txEl>
                                          </p:spTgt>
                                        </p:tgtEl>
                                        <p:attrNameLst>
                                          <p:attrName>style.visibility</p:attrName>
                                        </p:attrNameLst>
                                      </p:cBhvr>
                                      <p:to>
                                        <p:strVal val="visible"/>
                                      </p:to>
                                    </p:set>
                                    <p:anim calcmode="lin" valueType="num">
                                      <p:cBhvr additive="base">
                                        <p:cTn id="130" dur="500" fill="hold"/>
                                        <p:tgtEl>
                                          <p:spTgt spid="69">
                                            <p:txEl>
                                              <p:pRg st="0" end="0"/>
                                            </p:txEl>
                                          </p:spTgt>
                                        </p:tgtEl>
                                        <p:attrNameLst>
                                          <p:attrName>ppt_x</p:attrName>
                                        </p:attrNameLst>
                                      </p:cBhvr>
                                      <p:tavLst>
                                        <p:tav tm="0">
                                          <p:val>
                                            <p:strVal val="0-#ppt_w/2"/>
                                          </p:val>
                                        </p:tav>
                                        <p:tav tm="100000">
                                          <p:val>
                                            <p:strVal val="#ppt_x"/>
                                          </p:val>
                                        </p:tav>
                                      </p:tavLst>
                                    </p:anim>
                                    <p:anim calcmode="lin" valueType="num">
                                      <p:cBhvr additive="base">
                                        <p:cTn id="131" dur="500" fill="hold"/>
                                        <p:tgtEl>
                                          <p:spTgt spid="69">
                                            <p:txEl>
                                              <p:pRg st="0" end="0"/>
                                            </p:txEl>
                                          </p:spTgt>
                                        </p:tgtEl>
                                        <p:attrNameLst>
                                          <p:attrName>ppt_y</p:attrName>
                                        </p:attrNameLst>
                                      </p:cBhvr>
                                      <p:tavLst>
                                        <p:tav tm="0">
                                          <p:val>
                                            <p:strVal val="#ppt_y"/>
                                          </p:val>
                                        </p:tav>
                                        <p:tav tm="100000">
                                          <p:val>
                                            <p:strVal val="#ppt_y"/>
                                          </p:val>
                                        </p:tav>
                                      </p:tavLst>
                                    </p:anim>
                                  </p:childTnLst>
                                </p:cTn>
                              </p:par>
                              <p:par>
                                <p:cTn id="132" presetID="2" presetClass="entr" presetSubtype="4" decel="100000" fill="hold" grpId="0" nodeType="withEffect">
                                  <p:stCondLst>
                                    <p:cond delay="25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ppt_x"/>
                                          </p:val>
                                        </p:tav>
                                        <p:tav tm="100000">
                                          <p:val>
                                            <p:strVal val="#ppt_x"/>
                                          </p:val>
                                        </p:tav>
                                      </p:tavLst>
                                    </p:anim>
                                    <p:anim calcmode="lin" valueType="num">
                                      <p:cBhvr additive="base">
                                        <p:cTn id="135" dur="500" fill="hold"/>
                                        <p:tgtEl>
                                          <p:spTgt spid="70"/>
                                        </p:tgtEl>
                                        <p:attrNameLst>
                                          <p:attrName>ppt_y</p:attrName>
                                        </p:attrNameLst>
                                      </p:cBhvr>
                                      <p:tavLst>
                                        <p:tav tm="0">
                                          <p:val>
                                            <p:strVal val="1+#ppt_h/2"/>
                                          </p:val>
                                        </p:tav>
                                        <p:tav tm="100000">
                                          <p:val>
                                            <p:strVal val="#ppt_y"/>
                                          </p:val>
                                        </p:tav>
                                      </p:tavLst>
                                    </p:anim>
                                  </p:childTnLst>
                                </p:cTn>
                              </p:par>
                            </p:childTnLst>
                          </p:cTn>
                        </p:par>
                        <p:par>
                          <p:cTn id="136" fill="hold">
                            <p:stCondLst>
                              <p:cond delay="6500"/>
                            </p:stCondLst>
                            <p:childTnLst>
                              <p:par>
                                <p:cTn id="137" presetID="22" presetClass="entr" presetSubtype="2"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wipe(right)">
                                      <p:cBhvr>
                                        <p:cTn id="139"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53" grpId="0" animBg="1"/>
      <p:bldP spid="53" grpId="1" animBg="1"/>
      <p:bldP spid="54" grpId="0" animBg="1"/>
      <p:bldP spid="54" grpId="1" animBg="1"/>
      <p:bldP spid="55" grpId="0" animBg="1"/>
      <p:bldP spid="55" grpId="1" animBg="1"/>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57" grpId="0" build="p">
        <p:tmplLst>
          <p:tmpl lvl="1">
            <p:tnLst>
              <p:par>
                <p:cTn presetID="2" presetClass="entr" presetSubtype="2" decel="100000" fill="hold" nodeType="afterEffect">
                  <p:stCondLst>
                    <p:cond delay="25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P spid="59" grpId="0">
        <p:tmplLst>
          <p:tmpl>
            <p:tnLst>
              <p:par>
                <p:cTn presetID="22" presetClass="entr" presetSubtype="8"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left)">
                      <p:cBhvr>
                        <p:cTn dur="500"/>
                        <p:tgtEl>
                          <p:spTgt spid="59"/>
                        </p:tgtEl>
                      </p:cBhvr>
                    </p:animEffect>
                  </p:childTnLst>
                </p:cTn>
              </p:par>
            </p:tnLst>
          </p:tmpl>
        </p:tmplLst>
      </p:bldP>
      <p:bldP spid="60" grpId="0" build="p">
        <p:tmplLst>
          <p:tmpl lvl="1">
            <p:tnLst>
              <p:par>
                <p:cTn presetID="2" presetClass="entr" presetSubtype="2"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1+#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1" grpId="0" animBg="1"/>
      <p:bldP spid="62" grpId="0">
        <p:tmplLst>
          <p:tmpl>
            <p:tnLst>
              <p:par>
                <p:cTn presetID="22" presetClass="entr" presetSubtype="2"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wipe(right)">
                      <p:cBhvr>
                        <p:cTn dur="500"/>
                        <p:tgtEl>
                          <p:spTgt spid="62"/>
                        </p:tgtEl>
                      </p:cBhvr>
                    </p:animEffect>
                  </p:childTnLst>
                </p:cTn>
              </p:par>
            </p:tnLst>
          </p:tmpl>
        </p:tmplLst>
      </p:bldP>
      <p:bldP spid="63" grpId="0" build="p">
        <p:tmplLst>
          <p:tmpl lvl="1">
            <p:tnLst>
              <p:par>
                <p:cTn presetID="2" presetClass="entr" presetSubtype="8" decel="100000" fill="hold" nodeType="afterEffect">
                  <p:stCondLst>
                    <p:cond delay="25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0-#ppt_w/2"/>
                          </p:val>
                        </p:tav>
                        <p:tav tm="100000">
                          <p:val>
                            <p:strVal val="#ppt_x"/>
                          </p:val>
                        </p:tav>
                      </p:tavLst>
                    </p:anim>
                    <p:anim calcmode="lin" valueType="num">
                      <p:cBhvr additive="base">
                        <p:cTn dur="500" fill="hold"/>
                        <p:tgtEl>
                          <p:spTgt spid="63"/>
                        </p:tgtEl>
                        <p:attrNameLst>
                          <p:attrName>ppt_y</p:attrName>
                        </p:attrNameLst>
                      </p:cBhvr>
                      <p:tavLst>
                        <p:tav tm="0">
                          <p:val>
                            <p:strVal val="#ppt_y"/>
                          </p:val>
                        </p:tav>
                        <p:tav tm="100000">
                          <p:val>
                            <p:strVal val="#ppt_y"/>
                          </p:val>
                        </p:tav>
                      </p:tavLst>
                    </p:anim>
                  </p:childTnLst>
                </p:cTn>
              </p:par>
            </p:tnLst>
          </p:tmpl>
        </p:tmplLst>
      </p:bldP>
      <p:bldP spid="64" grpId="0" animBg="1"/>
      <p:bldP spid="68" grpId="0">
        <p:tmplLst>
          <p:tmpl>
            <p:tnLst>
              <p:par>
                <p:cTn presetID="2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right)">
                      <p:cBhvr>
                        <p:cTn dur="500"/>
                        <p:tgtEl>
                          <p:spTgt spid="68"/>
                        </p:tgtEl>
                      </p:cBhvr>
                    </p:animEffect>
                  </p:childTnLst>
                </p:cTn>
              </p:par>
            </p:tnLst>
          </p:tmpl>
        </p:tmplLst>
      </p:bldP>
      <p:bldP spid="69" grpId="0" build="p">
        <p:tmplLst>
          <p:tmpl lvl="1">
            <p:tnLst>
              <p:par>
                <p:cTn presetID="2" presetClass="entr" presetSubtype="8" decel="100000" fill="hold" nodeType="afterEffect">
                  <p:stCondLst>
                    <p:cond delay="25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500" fill="hold"/>
                        <p:tgtEl>
                          <p:spTgt spid="69"/>
                        </p:tgtEl>
                        <p:attrNameLst>
                          <p:attrName>ppt_x</p:attrName>
                        </p:attrNameLst>
                      </p:cBhvr>
                      <p:tavLst>
                        <p:tav tm="0">
                          <p:val>
                            <p:strVal val="0-#ppt_w/2"/>
                          </p:val>
                        </p:tav>
                        <p:tav tm="100000">
                          <p:val>
                            <p:strVal val="#ppt_x"/>
                          </p:val>
                        </p:tav>
                      </p:tavLst>
                    </p:anim>
                    <p:anim calcmode="lin" valueType="num">
                      <p:cBhvr additive="base">
                        <p:cTn dur="500" fill="hold"/>
                        <p:tgtEl>
                          <p:spTgt spid="69"/>
                        </p:tgtEl>
                        <p:attrNameLst>
                          <p:attrName>ppt_y</p:attrName>
                        </p:attrNameLst>
                      </p:cBhvr>
                      <p:tavLst>
                        <p:tav tm="0">
                          <p:val>
                            <p:strVal val="#ppt_y"/>
                          </p:val>
                        </p:tav>
                        <p:tav tm="100000">
                          <p:val>
                            <p:strVal val="#ppt_y"/>
                          </p:val>
                        </p:tav>
                      </p:tavLst>
                    </p:anim>
                  </p:childTnLst>
                </p:cTn>
              </p:par>
            </p:tnLst>
          </p:tmpl>
        </p:tmplLst>
      </p:bldP>
      <p:bldP spid="70" grpId="0" animBg="1"/>
      <p:bldP spid="71" grpId="0"/>
      <p:bldP spid="72" grpId="0"/>
      <p:bldP spid="73" grpId="0"/>
      <p:bldP spid="74" grpId="0"/>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4 Step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7" name="山形 6"/>
          <p:cNvSpPr/>
          <p:nvPr userDrawn="1"/>
        </p:nvSpPr>
        <p:spPr>
          <a:xfrm>
            <a:off x="892704" y="4364211"/>
            <a:ext cx="4173971" cy="566057"/>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800" dirty="0">
                <a:solidFill>
                  <a:schemeClr val="bg1"/>
                </a:solidFill>
              </a:rPr>
              <a:t>01</a:t>
            </a:r>
            <a:endParaRPr kumimoji="1" lang="ja-JP" altLang="en-US" sz="2800" dirty="0">
              <a:solidFill>
                <a:schemeClr val="bg1"/>
              </a:solidFill>
            </a:endParaRPr>
          </a:p>
        </p:txBody>
      </p:sp>
      <p:sp>
        <p:nvSpPr>
          <p:cNvPr id="50" name="山形 49"/>
          <p:cNvSpPr/>
          <p:nvPr userDrawn="1"/>
        </p:nvSpPr>
        <p:spPr>
          <a:xfrm>
            <a:off x="4970029" y="4364211"/>
            <a:ext cx="4173971" cy="566057"/>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800" dirty="0">
                <a:solidFill>
                  <a:schemeClr val="bg1"/>
                </a:solidFill>
              </a:rPr>
              <a:t>02</a:t>
            </a:r>
            <a:endParaRPr kumimoji="1" lang="ja-JP" altLang="en-US" sz="2800" dirty="0">
              <a:solidFill>
                <a:schemeClr val="bg1"/>
              </a:solidFill>
            </a:endParaRPr>
          </a:p>
        </p:txBody>
      </p:sp>
      <p:sp>
        <p:nvSpPr>
          <p:cNvPr id="51" name="山形 50"/>
          <p:cNvSpPr/>
          <p:nvPr userDrawn="1"/>
        </p:nvSpPr>
        <p:spPr>
          <a:xfrm>
            <a:off x="9047354" y="4364211"/>
            <a:ext cx="4173971" cy="566057"/>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800" dirty="0">
                <a:solidFill>
                  <a:schemeClr val="bg1"/>
                </a:solidFill>
              </a:rPr>
              <a:t>03</a:t>
            </a:r>
            <a:endParaRPr kumimoji="1" lang="ja-JP" altLang="en-US" sz="2800" dirty="0">
              <a:solidFill>
                <a:schemeClr val="bg1"/>
              </a:solidFill>
            </a:endParaRPr>
          </a:p>
        </p:txBody>
      </p:sp>
      <p:sp>
        <p:nvSpPr>
          <p:cNvPr id="52" name="山形 51"/>
          <p:cNvSpPr/>
          <p:nvPr userDrawn="1"/>
        </p:nvSpPr>
        <p:spPr>
          <a:xfrm>
            <a:off x="13124679" y="4364210"/>
            <a:ext cx="4173971" cy="566057"/>
          </a:xfrm>
          <a:prstGeom prst="chevr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800" dirty="0">
                <a:solidFill>
                  <a:schemeClr val="bg1"/>
                </a:solidFill>
              </a:rPr>
              <a:t>04</a:t>
            </a:r>
            <a:endParaRPr kumimoji="1" lang="ja-JP" altLang="en-US" sz="2800" dirty="0">
              <a:solidFill>
                <a:schemeClr val="bg1"/>
              </a:solidFill>
            </a:endParaRPr>
          </a:p>
        </p:txBody>
      </p:sp>
      <p:sp>
        <p:nvSpPr>
          <p:cNvPr id="53" name="テキスト プレースホルダー 12"/>
          <p:cNvSpPr>
            <a:spLocks noGrp="1"/>
          </p:cNvSpPr>
          <p:nvPr>
            <p:ph type="body" sz="quarter" idx="12" hasCustomPrompt="1"/>
          </p:nvPr>
        </p:nvSpPr>
        <p:spPr>
          <a:xfrm>
            <a:off x="892704" y="5082981"/>
            <a:ext cx="3928885" cy="3149248"/>
          </a:xfrm>
        </p:spPr>
        <p:txBody>
          <a:bodyPr>
            <a:normAutofit/>
          </a:bodyPr>
          <a:lstStyle>
            <a:lvl1pPr marL="342900" indent="-342900" algn="l">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54" name="テキスト プレースホルダー 12"/>
          <p:cNvSpPr>
            <a:spLocks noGrp="1"/>
          </p:cNvSpPr>
          <p:nvPr>
            <p:ph type="body" sz="quarter" idx="14" hasCustomPrompt="1"/>
          </p:nvPr>
        </p:nvSpPr>
        <p:spPr>
          <a:xfrm>
            <a:off x="892704" y="2713221"/>
            <a:ext cx="3928885" cy="1464805"/>
          </a:xfrm>
        </p:spPr>
        <p:txBody>
          <a:bodyPr anchor="b">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5" name="テキスト プレースホルダー 12"/>
          <p:cNvSpPr>
            <a:spLocks noGrp="1"/>
          </p:cNvSpPr>
          <p:nvPr>
            <p:ph type="body" sz="quarter" idx="15" hasCustomPrompt="1"/>
          </p:nvPr>
        </p:nvSpPr>
        <p:spPr>
          <a:xfrm>
            <a:off x="4970029" y="5082981"/>
            <a:ext cx="3928885" cy="3149248"/>
          </a:xfrm>
        </p:spPr>
        <p:txBody>
          <a:bodyPr>
            <a:normAutofit/>
          </a:bodyPr>
          <a:lstStyle>
            <a:lvl1pPr marL="342900" indent="-342900" algn="l">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56" name="テキスト プレースホルダー 12"/>
          <p:cNvSpPr>
            <a:spLocks noGrp="1"/>
          </p:cNvSpPr>
          <p:nvPr>
            <p:ph type="body" sz="quarter" idx="16" hasCustomPrompt="1"/>
          </p:nvPr>
        </p:nvSpPr>
        <p:spPr>
          <a:xfrm>
            <a:off x="4970029" y="2713221"/>
            <a:ext cx="3928885" cy="1464805"/>
          </a:xfrm>
        </p:spPr>
        <p:txBody>
          <a:bodyPr anchor="b">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7" name="テキスト プレースホルダー 12"/>
          <p:cNvSpPr>
            <a:spLocks noGrp="1"/>
          </p:cNvSpPr>
          <p:nvPr>
            <p:ph type="body" sz="quarter" idx="17" hasCustomPrompt="1"/>
          </p:nvPr>
        </p:nvSpPr>
        <p:spPr>
          <a:xfrm>
            <a:off x="9047354" y="5082981"/>
            <a:ext cx="3928885" cy="3149248"/>
          </a:xfrm>
        </p:spPr>
        <p:txBody>
          <a:bodyPr>
            <a:normAutofit/>
          </a:bodyPr>
          <a:lstStyle>
            <a:lvl1pPr marL="342900" indent="-342900" algn="l">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58" name="テキスト プレースホルダー 12"/>
          <p:cNvSpPr>
            <a:spLocks noGrp="1"/>
          </p:cNvSpPr>
          <p:nvPr>
            <p:ph type="body" sz="quarter" idx="18" hasCustomPrompt="1"/>
          </p:nvPr>
        </p:nvSpPr>
        <p:spPr>
          <a:xfrm>
            <a:off x="9047354" y="2713221"/>
            <a:ext cx="3928885" cy="1464805"/>
          </a:xfrm>
        </p:spPr>
        <p:txBody>
          <a:bodyPr anchor="b">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9" name="テキスト プレースホルダー 12"/>
          <p:cNvSpPr>
            <a:spLocks noGrp="1"/>
          </p:cNvSpPr>
          <p:nvPr>
            <p:ph type="body" sz="quarter" idx="19" hasCustomPrompt="1"/>
          </p:nvPr>
        </p:nvSpPr>
        <p:spPr>
          <a:xfrm>
            <a:off x="13124679" y="5082981"/>
            <a:ext cx="3928885" cy="3149248"/>
          </a:xfrm>
        </p:spPr>
        <p:txBody>
          <a:bodyPr>
            <a:normAutofit/>
          </a:bodyPr>
          <a:lstStyle>
            <a:lvl1pPr marL="342900" indent="-342900" algn="l">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60" name="テキスト プレースホルダー 12"/>
          <p:cNvSpPr>
            <a:spLocks noGrp="1"/>
          </p:cNvSpPr>
          <p:nvPr>
            <p:ph type="body" sz="quarter" idx="20" hasCustomPrompt="1"/>
          </p:nvPr>
        </p:nvSpPr>
        <p:spPr>
          <a:xfrm>
            <a:off x="13124679" y="2713221"/>
            <a:ext cx="3928885" cy="1464805"/>
          </a:xfrm>
        </p:spPr>
        <p:txBody>
          <a:bodyPr anchor="b">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3248151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0-#ppt_w/2"/>
                                          </p:val>
                                        </p:tav>
                                        <p:tav tm="100000">
                                          <p:val>
                                            <p:strVal val="#ppt_x"/>
                                          </p:val>
                                        </p:tav>
                                      </p:tavLst>
                                    </p:anim>
                                    <p:anim calcmode="lin" valueType="num">
                                      <p:cBhvr additive="base">
                                        <p:cTn id="8" dur="750" fill="hold"/>
                                        <p:tgtEl>
                                          <p:spTgt spid="7"/>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54">
                                            <p:txEl>
                                              <p:pRg st="0" end="0"/>
                                            </p:txEl>
                                          </p:spTgt>
                                        </p:tgtEl>
                                        <p:attrNameLst>
                                          <p:attrName>style.visibility</p:attrName>
                                        </p:attrNameLst>
                                      </p:cBhvr>
                                      <p:to>
                                        <p:strVal val="visible"/>
                                      </p:to>
                                    </p:set>
                                    <p:anim calcmode="lin" valueType="num">
                                      <p:cBhvr additive="base">
                                        <p:cTn id="11" dur="75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12" dur="750" fill="hold"/>
                                        <p:tgtEl>
                                          <p:spTgt spid="54">
                                            <p:txEl>
                                              <p:pRg st="0" end="0"/>
                                            </p:txEl>
                                          </p:spTgt>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2" presetClass="entr" presetSubtype="8" fill="hold" grpId="0" nodeType="afterEffect">
                                  <p:stCondLst>
                                    <p:cond delay="0"/>
                                  </p:stCondLst>
                                  <p:childTnLst>
                                    <p:set>
                                      <p:cBhvr>
                                        <p:cTn id="15" dur="1" fill="hold">
                                          <p:stCondLst>
                                            <p:cond delay="0"/>
                                          </p:stCondLst>
                                        </p:cTn>
                                        <p:tgtEl>
                                          <p:spTgt spid="53">
                                            <p:txEl>
                                              <p:pRg st="0" end="0"/>
                                            </p:txEl>
                                          </p:spTgt>
                                        </p:tgtEl>
                                        <p:attrNameLst>
                                          <p:attrName>style.visibility</p:attrName>
                                        </p:attrNameLst>
                                      </p:cBhvr>
                                      <p:to>
                                        <p:strVal val="visible"/>
                                      </p:to>
                                    </p:set>
                                    <p:animEffect transition="in" filter="wipe(left)">
                                      <p:cBhvr>
                                        <p:cTn id="16" dur="500"/>
                                        <p:tgtEl>
                                          <p:spTgt spid="53">
                                            <p:txEl>
                                              <p:pRg st="0" end="0"/>
                                            </p:txEl>
                                          </p:spTgt>
                                        </p:tgtEl>
                                      </p:cBhvr>
                                    </p:animEffect>
                                  </p:childTnLst>
                                </p:cTn>
                              </p:par>
                            </p:childTnLst>
                          </p:cTn>
                        </p:par>
                        <p:par>
                          <p:cTn id="17" fill="hold">
                            <p:stCondLst>
                              <p:cond delay="1250"/>
                            </p:stCondLst>
                            <p:childTnLst>
                              <p:par>
                                <p:cTn id="18" presetID="2" presetClass="entr" presetSubtype="8" decel="100000" fill="hold" grpId="0" nodeType="afterEffect">
                                  <p:stCondLst>
                                    <p:cond delay="250"/>
                                  </p:stCondLst>
                                  <p:childTnLst>
                                    <p:set>
                                      <p:cBhvr>
                                        <p:cTn id="19" dur="1" fill="hold">
                                          <p:stCondLst>
                                            <p:cond delay="0"/>
                                          </p:stCondLst>
                                        </p:cTn>
                                        <p:tgtEl>
                                          <p:spTgt spid="50"/>
                                        </p:tgtEl>
                                        <p:attrNameLst>
                                          <p:attrName>style.visibility</p:attrName>
                                        </p:attrNameLst>
                                      </p:cBhvr>
                                      <p:to>
                                        <p:strVal val="visible"/>
                                      </p:to>
                                    </p:set>
                                    <p:anim calcmode="lin" valueType="num">
                                      <p:cBhvr additive="base">
                                        <p:cTn id="20" dur="750" fill="hold"/>
                                        <p:tgtEl>
                                          <p:spTgt spid="50"/>
                                        </p:tgtEl>
                                        <p:attrNameLst>
                                          <p:attrName>ppt_x</p:attrName>
                                        </p:attrNameLst>
                                      </p:cBhvr>
                                      <p:tavLst>
                                        <p:tav tm="0">
                                          <p:val>
                                            <p:strVal val="0-#ppt_w/2"/>
                                          </p:val>
                                        </p:tav>
                                        <p:tav tm="100000">
                                          <p:val>
                                            <p:strVal val="#ppt_x"/>
                                          </p:val>
                                        </p:tav>
                                      </p:tavLst>
                                    </p:anim>
                                    <p:anim calcmode="lin" valueType="num">
                                      <p:cBhvr additive="base">
                                        <p:cTn id="21" dur="750" fill="hold"/>
                                        <p:tgtEl>
                                          <p:spTgt spid="50"/>
                                        </p:tgtEl>
                                        <p:attrNameLst>
                                          <p:attrName>ppt_y</p:attrName>
                                        </p:attrNameLst>
                                      </p:cBhvr>
                                      <p:tavLst>
                                        <p:tav tm="0">
                                          <p:val>
                                            <p:strVal val="#ppt_y"/>
                                          </p:val>
                                        </p:tav>
                                        <p:tav tm="100000">
                                          <p:val>
                                            <p:strVal val="#ppt_y"/>
                                          </p:val>
                                        </p:tav>
                                      </p:tavLst>
                                    </p:anim>
                                  </p:childTnLst>
                                </p:cTn>
                              </p:par>
                              <p:par>
                                <p:cTn id="22" presetID="2" presetClass="entr" presetSubtype="1" decel="100000" fill="hold" grpId="0" nodeType="withEffect">
                                  <p:stCondLst>
                                    <p:cond delay="250"/>
                                  </p:stCondLst>
                                  <p:childTnLst>
                                    <p:set>
                                      <p:cBhvr>
                                        <p:cTn id="23" dur="1" fill="hold">
                                          <p:stCondLst>
                                            <p:cond delay="0"/>
                                          </p:stCondLst>
                                        </p:cTn>
                                        <p:tgtEl>
                                          <p:spTgt spid="56">
                                            <p:txEl>
                                              <p:pRg st="0" end="0"/>
                                            </p:txEl>
                                          </p:spTgt>
                                        </p:tgtEl>
                                        <p:attrNameLst>
                                          <p:attrName>style.visibility</p:attrName>
                                        </p:attrNameLst>
                                      </p:cBhvr>
                                      <p:to>
                                        <p:strVal val="visible"/>
                                      </p:to>
                                    </p:set>
                                    <p:anim calcmode="lin" valueType="num">
                                      <p:cBhvr additive="base">
                                        <p:cTn id="24" dur="75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25" dur="750" fill="hold"/>
                                        <p:tgtEl>
                                          <p:spTgt spid="56">
                                            <p:txEl>
                                              <p:pRg st="0" end="0"/>
                                            </p:txEl>
                                          </p:spTgt>
                                        </p:tgtEl>
                                        <p:attrNameLst>
                                          <p:attrName>ppt_y</p:attrName>
                                        </p:attrNameLst>
                                      </p:cBhvr>
                                      <p:tavLst>
                                        <p:tav tm="0">
                                          <p:val>
                                            <p:strVal val="0-#ppt_h/2"/>
                                          </p:val>
                                        </p:tav>
                                        <p:tav tm="100000">
                                          <p:val>
                                            <p:strVal val="#ppt_y"/>
                                          </p:val>
                                        </p:tav>
                                      </p:tavLst>
                                    </p:anim>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5">
                                            <p:txEl>
                                              <p:pRg st="0" end="0"/>
                                            </p:txEl>
                                          </p:spTgt>
                                        </p:tgtEl>
                                        <p:attrNameLst>
                                          <p:attrName>style.visibility</p:attrName>
                                        </p:attrNameLst>
                                      </p:cBhvr>
                                      <p:to>
                                        <p:strVal val="visible"/>
                                      </p:to>
                                    </p:set>
                                    <p:animEffect transition="in" filter="wipe(left)">
                                      <p:cBhvr>
                                        <p:cTn id="29" dur="500"/>
                                        <p:tgtEl>
                                          <p:spTgt spid="55">
                                            <p:txEl>
                                              <p:pRg st="0" end="0"/>
                                            </p:txEl>
                                          </p:spTgt>
                                        </p:tgtEl>
                                      </p:cBhvr>
                                    </p:animEffect>
                                  </p:childTnLst>
                                </p:cTn>
                              </p:par>
                            </p:childTnLst>
                          </p:cTn>
                        </p:par>
                        <p:par>
                          <p:cTn id="30" fill="hold">
                            <p:stCondLst>
                              <p:cond delay="2750"/>
                            </p:stCondLst>
                            <p:childTnLst>
                              <p:par>
                                <p:cTn id="31" presetID="2" presetClass="entr" presetSubtype="8" decel="100000" fill="hold" grpId="0" nodeType="afterEffect">
                                  <p:stCondLst>
                                    <p:cond delay="250"/>
                                  </p:stCondLst>
                                  <p:childTnLst>
                                    <p:set>
                                      <p:cBhvr>
                                        <p:cTn id="32" dur="1" fill="hold">
                                          <p:stCondLst>
                                            <p:cond delay="0"/>
                                          </p:stCondLst>
                                        </p:cTn>
                                        <p:tgtEl>
                                          <p:spTgt spid="51"/>
                                        </p:tgtEl>
                                        <p:attrNameLst>
                                          <p:attrName>style.visibility</p:attrName>
                                        </p:attrNameLst>
                                      </p:cBhvr>
                                      <p:to>
                                        <p:strVal val="visible"/>
                                      </p:to>
                                    </p:set>
                                    <p:anim calcmode="lin" valueType="num">
                                      <p:cBhvr additive="base">
                                        <p:cTn id="33" dur="750" fill="hold"/>
                                        <p:tgtEl>
                                          <p:spTgt spid="51"/>
                                        </p:tgtEl>
                                        <p:attrNameLst>
                                          <p:attrName>ppt_x</p:attrName>
                                        </p:attrNameLst>
                                      </p:cBhvr>
                                      <p:tavLst>
                                        <p:tav tm="0">
                                          <p:val>
                                            <p:strVal val="0-#ppt_w/2"/>
                                          </p:val>
                                        </p:tav>
                                        <p:tav tm="100000">
                                          <p:val>
                                            <p:strVal val="#ppt_x"/>
                                          </p:val>
                                        </p:tav>
                                      </p:tavLst>
                                    </p:anim>
                                    <p:anim calcmode="lin" valueType="num">
                                      <p:cBhvr additive="base">
                                        <p:cTn id="34" dur="750" fill="hold"/>
                                        <p:tgtEl>
                                          <p:spTgt spid="51"/>
                                        </p:tgtEl>
                                        <p:attrNameLst>
                                          <p:attrName>ppt_y</p:attrName>
                                        </p:attrNameLst>
                                      </p:cBhvr>
                                      <p:tavLst>
                                        <p:tav tm="0">
                                          <p:val>
                                            <p:strVal val="#ppt_y"/>
                                          </p:val>
                                        </p:tav>
                                        <p:tav tm="100000">
                                          <p:val>
                                            <p:strVal val="#ppt_y"/>
                                          </p:val>
                                        </p:tav>
                                      </p:tavLst>
                                    </p:anim>
                                  </p:childTnLst>
                                </p:cTn>
                              </p:par>
                              <p:par>
                                <p:cTn id="35" presetID="2" presetClass="entr" presetSubtype="1" decel="100000" fill="hold" grpId="0" nodeType="withEffect">
                                  <p:stCondLst>
                                    <p:cond delay="250"/>
                                  </p:stCondLst>
                                  <p:childTnLst>
                                    <p:set>
                                      <p:cBhvr>
                                        <p:cTn id="36" dur="1" fill="hold">
                                          <p:stCondLst>
                                            <p:cond delay="0"/>
                                          </p:stCondLst>
                                        </p:cTn>
                                        <p:tgtEl>
                                          <p:spTgt spid="58">
                                            <p:txEl>
                                              <p:pRg st="0" end="0"/>
                                            </p:txEl>
                                          </p:spTgt>
                                        </p:tgtEl>
                                        <p:attrNameLst>
                                          <p:attrName>style.visibility</p:attrName>
                                        </p:attrNameLst>
                                      </p:cBhvr>
                                      <p:to>
                                        <p:strVal val="visible"/>
                                      </p:to>
                                    </p:set>
                                    <p:anim calcmode="lin" valueType="num">
                                      <p:cBhvr additive="base">
                                        <p:cTn id="37" dur="75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38" dur="750" fill="hold"/>
                                        <p:tgtEl>
                                          <p:spTgt spid="58">
                                            <p:txEl>
                                              <p:pRg st="0" end="0"/>
                                            </p:txEl>
                                          </p:spTgt>
                                        </p:tgtEl>
                                        <p:attrNameLst>
                                          <p:attrName>ppt_y</p:attrName>
                                        </p:attrNameLst>
                                      </p:cBhvr>
                                      <p:tavLst>
                                        <p:tav tm="0">
                                          <p:val>
                                            <p:strVal val="0-#ppt_h/2"/>
                                          </p:val>
                                        </p:tav>
                                        <p:tav tm="100000">
                                          <p:val>
                                            <p:strVal val="#ppt_y"/>
                                          </p:val>
                                        </p:tav>
                                      </p:tavLst>
                                    </p:anim>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57">
                                            <p:txEl>
                                              <p:pRg st="0" end="0"/>
                                            </p:txEl>
                                          </p:spTgt>
                                        </p:tgtEl>
                                        <p:attrNameLst>
                                          <p:attrName>style.visibility</p:attrName>
                                        </p:attrNameLst>
                                      </p:cBhvr>
                                      <p:to>
                                        <p:strVal val="visible"/>
                                      </p:to>
                                    </p:set>
                                    <p:animEffect transition="in" filter="wipe(left)">
                                      <p:cBhvr>
                                        <p:cTn id="42" dur="500"/>
                                        <p:tgtEl>
                                          <p:spTgt spid="57">
                                            <p:txEl>
                                              <p:pRg st="0" end="0"/>
                                            </p:txEl>
                                          </p:spTgt>
                                        </p:tgtEl>
                                      </p:cBhvr>
                                    </p:animEffect>
                                  </p:childTnLst>
                                </p:cTn>
                              </p:par>
                            </p:childTnLst>
                          </p:cTn>
                        </p:par>
                        <p:par>
                          <p:cTn id="43" fill="hold">
                            <p:stCondLst>
                              <p:cond delay="4250"/>
                            </p:stCondLst>
                            <p:childTnLst>
                              <p:par>
                                <p:cTn id="44" presetID="2" presetClass="entr" presetSubtype="8" decel="100000" fill="hold" grpId="0" nodeType="afterEffect">
                                  <p:stCondLst>
                                    <p:cond delay="250"/>
                                  </p:stCondLst>
                                  <p:childTnLst>
                                    <p:set>
                                      <p:cBhvr>
                                        <p:cTn id="45" dur="1" fill="hold">
                                          <p:stCondLst>
                                            <p:cond delay="0"/>
                                          </p:stCondLst>
                                        </p:cTn>
                                        <p:tgtEl>
                                          <p:spTgt spid="52"/>
                                        </p:tgtEl>
                                        <p:attrNameLst>
                                          <p:attrName>style.visibility</p:attrName>
                                        </p:attrNameLst>
                                      </p:cBhvr>
                                      <p:to>
                                        <p:strVal val="visible"/>
                                      </p:to>
                                    </p:set>
                                    <p:anim calcmode="lin" valueType="num">
                                      <p:cBhvr additive="base">
                                        <p:cTn id="46" dur="750" fill="hold"/>
                                        <p:tgtEl>
                                          <p:spTgt spid="52"/>
                                        </p:tgtEl>
                                        <p:attrNameLst>
                                          <p:attrName>ppt_x</p:attrName>
                                        </p:attrNameLst>
                                      </p:cBhvr>
                                      <p:tavLst>
                                        <p:tav tm="0">
                                          <p:val>
                                            <p:strVal val="0-#ppt_w/2"/>
                                          </p:val>
                                        </p:tav>
                                        <p:tav tm="100000">
                                          <p:val>
                                            <p:strVal val="#ppt_x"/>
                                          </p:val>
                                        </p:tav>
                                      </p:tavLst>
                                    </p:anim>
                                    <p:anim calcmode="lin" valueType="num">
                                      <p:cBhvr additive="base">
                                        <p:cTn id="47" dur="750" fill="hold"/>
                                        <p:tgtEl>
                                          <p:spTgt spid="52"/>
                                        </p:tgtEl>
                                        <p:attrNameLst>
                                          <p:attrName>ppt_y</p:attrName>
                                        </p:attrNameLst>
                                      </p:cBhvr>
                                      <p:tavLst>
                                        <p:tav tm="0">
                                          <p:val>
                                            <p:strVal val="#ppt_y"/>
                                          </p:val>
                                        </p:tav>
                                        <p:tav tm="100000">
                                          <p:val>
                                            <p:strVal val="#ppt_y"/>
                                          </p:val>
                                        </p:tav>
                                      </p:tavLst>
                                    </p:anim>
                                  </p:childTnLst>
                                </p:cTn>
                              </p:par>
                              <p:par>
                                <p:cTn id="48" presetID="2" presetClass="entr" presetSubtype="1" decel="100000" fill="hold" grpId="0" nodeType="withEffect">
                                  <p:stCondLst>
                                    <p:cond delay="250"/>
                                  </p:stCondLst>
                                  <p:childTnLst>
                                    <p:set>
                                      <p:cBhvr>
                                        <p:cTn id="49" dur="1" fill="hold">
                                          <p:stCondLst>
                                            <p:cond delay="0"/>
                                          </p:stCondLst>
                                        </p:cTn>
                                        <p:tgtEl>
                                          <p:spTgt spid="60">
                                            <p:txEl>
                                              <p:pRg st="0" end="0"/>
                                            </p:txEl>
                                          </p:spTgt>
                                        </p:tgtEl>
                                        <p:attrNameLst>
                                          <p:attrName>style.visibility</p:attrName>
                                        </p:attrNameLst>
                                      </p:cBhvr>
                                      <p:to>
                                        <p:strVal val="visible"/>
                                      </p:to>
                                    </p:set>
                                    <p:anim calcmode="lin" valueType="num">
                                      <p:cBhvr additive="base">
                                        <p:cTn id="50" dur="75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51" dur="750" fill="hold"/>
                                        <p:tgtEl>
                                          <p:spTgt spid="60">
                                            <p:txEl>
                                              <p:pRg st="0" end="0"/>
                                            </p:txEl>
                                          </p:spTgt>
                                        </p:tgtEl>
                                        <p:attrNameLst>
                                          <p:attrName>ppt_y</p:attrName>
                                        </p:attrNameLst>
                                      </p:cBhvr>
                                      <p:tavLst>
                                        <p:tav tm="0">
                                          <p:val>
                                            <p:strVal val="0-#ppt_h/2"/>
                                          </p:val>
                                        </p:tav>
                                        <p:tav tm="100000">
                                          <p:val>
                                            <p:strVal val="#ppt_y"/>
                                          </p:val>
                                        </p:tav>
                                      </p:tavLst>
                                    </p:anim>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59">
                                            <p:txEl>
                                              <p:pRg st="0" end="0"/>
                                            </p:txEl>
                                          </p:spTgt>
                                        </p:tgtEl>
                                        <p:attrNameLst>
                                          <p:attrName>style.visibility</p:attrName>
                                        </p:attrNameLst>
                                      </p:cBhvr>
                                      <p:to>
                                        <p:strVal val="visible"/>
                                      </p:to>
                                    </p:set>
                                    <p:animEffect transition="in" filter="wipe(left)">
                                      <p:cBhvr>
                                        <p:cTn id="55" dur="500"/>
                                        <p:tgtEl>
                                          <p:spTgt spid="5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0" grpId="0" animBg="1"/>
      <p:bldP spid="51" grpId="0" animBg="1"/>
      <p:bldP spid="52" grpId="0" animBg="1"/>
      <p:bldP spid="53" grpId="0" build="p">
        <p:tmplLst>
          <p:tmpl lvl="1">
            <p:tnLst>
              <p:par>
                <p:cTn presetID="2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wipe(left)">
                      <p:cBhvr>
                        <p:cTn dur="500"/>
                        <p:tgtEl>
                          <p:spTgt spid="53"/>
                        </p:tgtEl>
                      </p:cBhvr>
                    </p:animEffect>
                  </p:childTnLst>
                </p:cTn>
              </p:par>
            </p:tnLst>
          </p:tmpl>
        </p:tmplLst>
      </p:bldP>
      <p:bldP spid="54" grpId="0" build="p">
        <p:tmplLst>
          <p:tmpl lvl="1">
            <p:tnLst>
              <p:par>
                <p:cTn presetID="2" presetClass="entr" presetSubtype="1" decel="100000" fill="hold" nodeType="with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750" fill="hold"/>
                        <p:tgtEl>
                          <p:spTgt spid="54"/>
                        </p:tgtEl>
                        <p:attrNameLst>
                          <p:attrName>ppt_x</p:attrName>
                        </p:attrNameLst>
                      </p:cBhvr>
                      <p:tavLst>
                        <p:tav tm="0">
                          <p:val>
                            <p:strVal val="#ppt_x"/>
                          </p:val>
                        </p:tav>
                        <p:tav tm="100000">
                          <p:val>
                            <p:strVal val="#ppt_x"/>
                          </p:val>
                        </p:tav>
                      </p:tavLst>
                    </p:anim>
                    <p:anim calcmode="lin" valueType="num">
                      <p:cBhvr additive="base">
                        <p:cTn dur="750" fill="hold"/>
                        <p:tgtEl>
                          <p:spTgt spid="54"/>
                        </p:tgtEl>
                        <p:attrNameLst>
                          <p:attrName>ppt_y</p:attrName>
                        </p:attrNameLst>
                      </p:cBhvr>
                      <p:tavLst>
                        <p:tav tm="0">
                          <p:val>
                            <p:strVal val="0-#ppt_h/2"/>
                          </p:val>
                        </p:tav>
                        <p:tav tm="100000">
                          <p:val>
                            <p:strVal val="#ppt_y"/>
                          </p:val>
                        </p:tav>
                      </p:tavLst>
                    </p:anim>
                  </p:childTnLst>
                </p:cTn>
              </p:par>
            </p:tnLst>
          </p:tmpl>
        </p:tmplLst>
      </p:bldP>
      <p:bldP spid="55" grpId="0" build="p">
        <p:tmplLst>
          <p:tmpl lvl="1">
            <p:tnLst>
              <p:par>
                <p:cTn presetID="22" presetClass="entr" presetSubtype="8"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P spid="56" grpId="0" build="p">
        <p:tmplLst>
          <p:tmpl lvl="1">
            <p:tnLst>
              <p:par>
                <p:cTn presetID="2" presetClass="entr" presetSubtype="1" decel="100000" fill="hold" nodeType="withEffect">
                  <p:stCondLst>
                    <p:cond delay="25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750" fill="hold"/>
                        <p:tgtEl>
                          <p:spTgt spid="56"/>
                        </p:tgtEl>
                        <p:attrNameLst>
                          <p:attrName>ppt_x</p:attrName>
                        </p:attrNameLst>
                      </p:cBhvr>
                      <p:tavLst>
                        <p:tav tm="0">
                          <p:val>
                            <p:strVal val="#ppt_x"/>
                          </p:val>
                        </p:tav>
                        <p:tav tm="100000">
                          <p:val>
                            <p:strVal val="#ppt_x"/>
                          </p:val>
                        </p:tav>
                      </p:tavLst>
                    </p:anim>
                    <p:anim calcmode="lin" valueType="num">
                      <p:cBhvr additive="base">
                        <p:cTn dur="750" fill="hold"/>
                        <p:tgtEl>
                          <p:spTgt spid="56"/>
                        </p:tgtEl>
                        <p:attrNameLst>
                          <p:attrName>ppt_y</p:attrName>
                        </p:attrNameLst>
                      </p:cBhvr>
                      <p:tavLst>
                        <p:tav tm="0">
                          <p:val>
                            <p:strVal val="0-#ppt_h/2"/>
                          </p:val>
                        </p:tav>
                        <p:tav tm="100000">
                          <p:val>
                            <p:strVal val="#ppt_y"/>
                          </p:val>
                        </p:tav>
                      </p:tavLst>
                    </p:anim>
                  </p:childTnLst>
                </p:cTn>
              </p:par>
            </p:tnLst>
          </p:tmpl>
        </p:tmplLst>
      </p:bldP>
      <p:bldP spid="57" grpId="0" build="p">
        <p:tmplLst>
          <p:tmpl lvl="1">
            <p:tnLst>
              <p:par>
                <p:cTn presetID="22" presetClass="entr" presetSubtype="8"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wipe(left)">
                      <p:cBhvr>
                        <p:cTn dur="500"/>
                        <p:tgtEl>
                          <p:spTgt spid="57"/>
                        </p:tgtEl>
                      </p:cBhvr>
                    </p:animEffect>
                  </p:childTnLst>
                </p:cTn>
              </p:par>
            </p:tnLst>
          </p:tmpl>
        </p:tmplLst>
      </p:bldP>
      <p:bldP spid="58" grpId="0" build="p">
        <p:tmplLst>
          <p:tmpl lvl="1">
            <p:tnLst>
              <p:par>
                <p:cTn presetID="2" presetClass="entr" presetSubtype="1" decel="100000" fill="hold" nodeType="withEffect">
                  <p:stCondLst>
                    <p:cond delay="25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750" fill="hold"/>
                        <p:tgtEl>
                          <p:spTgt spid="58"/>
                        </p:tgtEl>
                        <p:attrNameLst>
                          <p:attrName>ppt_x</p:attrName>
                        </p:attrNameLst>
                      </p:cBhvr>
                      <p:tavLst>
                        <p:tav tm="0">
                          <p:val>
                            <p:strVal val="#ppt_x"/>
                          </p:val>
                        </p:tav>
                        <p:tav tm="100000">
                          <p:val>
                            <p:strVal val="#ppt_x"/>
                          </p:val>
                        </p:tav>
                      </p:tavLst>
                    </p:anim>
                    <p:anim calcmode="lin" valueType="num">
                      <p:cBhvr additive="base">
                        <p:cTn dur="750" fill="hold"/>
                        <p:tgtEl>
                          <p:spTgt spid="58"/>
                        </p:tgtEl>
                        <p:attrNameLst>
                          <p:attrName>ppt_y</p:attrName>
                        </p:attrNameLst>
                      </p:cBhvr>
                      <p:tavLst>
                        <p:tav tm="0">
                          <p:val>
                            <p:strVal val="0-#ppt_h/2"/>
                          </p:val>
                        </p:tav>
                        <p:tav tm="100000">
                          <p:val>
                            <p:strVal val="#ppt_y"/>
                          </p:val>
                        </p:tav>
                      </p:tavLst>
                    </p:anim>
                  </p:childTnLst>
                </p:cTn>
              </p:par>
            </p:tnLst>
          </p:tmpl>
        </p:tmplLst>
      </p:bldP>
      <p:bldP spid="59" grpId="0" build="p">
        <p:tmplLst>
          <p:tmpl lvl="1">
            <p:tnLst>
              <p:par>
                <p:cTn presetID="22" presetClass="entr" presetSubtype="8"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left)">
                      <p:cBhvr>
                        <p:cTn dur="500"/>
                        <p:tgtEl>
                          <p:spTgt spid="59"/>
                        </p:tgtEl>
                      </p:cBhvr>
                    </p:animEffect>
                  </p:childTnLst>
                </p:cTn>
              </p:par>
            </p:tnLst>
          </p:tmpl>
        </p:tmplLst>
      </p:bldP>
      <p:bldP spid="60" grpId="0" build="p">
        <p:tmplLst>
          <p:tmpl lvl="1">
            <p:tnLst>
              <p:par>
                <p:cTn presetID="2" presetClass="entr" presetSubtype="1" decel="100000" fill="hold" nodeType="with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750" fill="hold"/>
                        <p:tgtEl>
                          <p:spTgt spid="60"/>
                        </p:tgtEl>
                        <p:attrNameLst>
                          <p:attrName>ppt_x</p:attrName>
                        </p:attrNameLst>
                      </p:cBhvr>
                      <p:tavLst>
                        <p:tav tm="0">
                          <p:val>
                            <p:strVal val="#ppt_x"/>
                          </p:val>
                        </p:tav>
                        <p:tav tm="100000">
                          <p:val>
                            <p:strVal val="#ppt_x"/>
                          </p:val>
                        </p:tav>
                      </p:tavLst>
                    </p:anim>
                    <p:anim calcmode="lin" valueType="num">
                      <p:cBhvr additive="base">
                        <p:cTn dur="750" fill="hold"/>
                        <p:tgtEl>
                          <p:spTgt spid="60"/>
                        </p:tgtEl>
                        <p:attrNameLst>
                          <p:attrName>ppt_y</p:attrName>
                        </p:attrNameLst>
                      </p:cBhvr>
                      <p:tavLst>
                        <p:tav tm="0">
                          <p:val>
                            <p:strVal val="0-#ppt_h/2"/>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Storategy">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33" name="円/楕円 30"/>
          <p:cNvSpPr/>
          <p:nvPr userDrawn="1"/>
        </p:nvSpPr>
        <p:spPr>
          <a:xfrm>
            <a:off x="8506495" y="5688869"/>
            <a:ext cx="1275009" cy="3502148"/>
          </a:xfrm>
          <a:custGeom>
            <a:avLst/>
            <a:gdLst/>
            <a:ahLst/>
            <a:cxnLst/>
            <a:rect l="l" t="t" r="r" b="b"/>
            <a:pathLst>
              <a:path w="1104899" h="3034897">
                <a:moveTo>
                  <a:pt x="183061" y="452441"/>
                </a:moveTo>
                <a:lnTo>
                  <a:pt x="202039" y="456272"/>
                </a:lnTo>
                <a:cubicBezTo>
                  <a:pt x="206033" y="453928"/>
                  <a:pt x="210452" y="453407"/>
                  <a:pt x="214967" y="453259"/>
                </a:cubicBezTo>
                <a:cubicBezTo>
                  <a:pt x="238093" y="484350"/>
                  <a:pt x="275364" y="503415"/>
                  <a:pt x="317087" y="503415"/>
                </a:cubicBezTo>
                <a:cubicBezTo>
                  <a:pt x="359170" y="503415"/>
                  <a:pt x="396722" y="484021"/>
                  <a:pt x="419760" y="452441"/>
                </a:cubicBezTo>
                <a:lnTo>
                  <a:pt x="446511" y="452441"/>
                </a:lnTo>
                <a:cubicBezTo>
                  <a:pt x="469549" y="484021"/>
                  <a:pt x="507100" y="503415"/>
                  <a:pt x="549182" y="503415"/>
                </a:cubicBezTo>
                <a:cubicBezTo>
                  <a:pt x="591264" y="503415"/>
                  <a:pt x="628817" y="484021"/>
                  <a:pt x="651855" y="452441"/>
                </a:cubicBezTo>
                <a:lnTo>
                  <a:pt x="685142" y="452441"/>
                </a:lnTo>
                <a:cubicBezTo>
                  <a:pt x="708180" y="484021"/>
                  <a:pt x="745733" y="503416"/>
                  <a:pt x="787815" y="503416"/>
                </a:cubicBezTo>
                <a:lnTo>
                  <a:pt x="837422" y="492397"/>
                </a:lnTo>
                <a:lnTo>
                  <a:pt x="848931" y="487050"/>
                </a:lnTo>
                <a:cubicBezTo>
                  <a:pt x="864198" y="480284"/>
                  <a:pt x="877135" y="469629"/>
                  <a:pt x="887585" y="456745"/>
                </a:cubicBezTo>
                <a:lnTo>
                  <a:pt x="889654" y="457620"/>
                </a:lnTo>
                <a:cubicBezTo>
                  <a:pt x="897429" y="453526"/>
                  <a:pt x="906239" y="452441"/>
                  <a:pt x="915302" y="452441"/>
                </a:cubicBezTo>
                <a:cubicBezTo>
                  <a:pt x="976685" y="452441"/>
                  <a:pt x="1026445" y="502202"/>
                  <a:pt x="1026445" y="563585"/>
                </a:cubicBezTo>
                <a:cubicBezTo>
                  <a:pt x="1026445" y="609396"/>
                  <a:pt x="998729" y="648734"/>
                  <a:pt x="959102" y="665631"/>
                </a:cubicBezTo>
                <a:cubicBezTo>
                  <a:pt x="841569" y="804451"/>
                  <a:pt x="762079" y="1001460"/>
                  <a:pt x="743903" y="1223908"/>
                </a:cubicBezTo>
                <a:lnTo>
                  <a:pt x="840117" y="1223908"/>
                </a:lnTo>
                <a:cubicBezTo>
                  <a:pt x="885252" y="1223908"/>
                  <a:pt x="921841" y="1260497"/>
                  <a:pt x="921841" y="1305632"/>
                </a:cubicBezTo>
                <a:lnTo>
                  <a:pt x="921840" y="1305632"/>
                </a:lnTo>
                <a:cubicBezTo>
                  <a:pt x="921840" y="1350767"/>
                  <a:pt x="885251" y="1387356"/>
                  <a:pt x="840116" y="1387356"/>
                </a:cubicBezTo>
                <a:lnTo>
                  <a:pt x="733571" y="1387356"/>
                </a:lnTo>
                <a:lnTo>
                  <a:pt x="732242" y="1435725"/>
                </a:lnTo>
                <a:cubicBezTo>
                  <a:pt x="732242" y="1834241"/>
                  <a:pt x="840619" y="2186259"/>
                  <a:pt x="1006562" y="2397455"/>
                </a:cubicBezTo>
                <a:lnTo>
                  <a:pt x="1005198" y="2397455"/>
                </a:lnTo>
                <a:cubicBezTo>
                  <a:pt x="1027765" y="2397455"/>
                  <a:pt x="1046060" y="2415750"/>
                  <a:pt x="1046060" y="2438317"/>
                </a:cubicBezTo>
                <a:lnTo>
                  <a:pt x="1046059" y="2438317"/>
                </a:lnTo>
                <a:cubicBezTo>
                  <a:pt x="1046059" y="2450137"/>
                  <a:pt x="1041040" y="2460785"/>
                  <a:pt x="1032621" y="2467820"/>
                </a:cubicBezTo>
                <a:cubicBezTo>
                  <a:pt x="1079361" y="2530209"/>
                  <a:pt x="1104899" y="2603760"/>
                  <a:pt x="1104899" y="2682076"/>
                </a:cubicBezTo>
                <a:cubicBezTo>
                  <a:pt x="1104899" y="2769275"/>
                  <a:pt x="1073240" y="2850566"/>
                  <a:pt x="1015880" y="2916671"/>
                </a:cubicBezTo>
                <a:cubicBezTo>
                  <a:pt x="1041463" y="2932650"/>
                  <a:pt x="1057500" y="2961309"/>
                  <a:pt x="1057500" y="2993714"/>
                </a:cubicBezTo>
                <a:lnTo>
                  <a:pt x="1057500" y="3034897"/>
                </a:lnTo>
                <a:lnTo>
                  <a:pt x="881231" y="3034897"/>
                </a:lnTo>
                <a:lnTo>
                  <a:pt x="223669" y="3034897"/>
                </a:lnTo>
                <a:lnTo>
                  <a:pt x="47401" y="3034897"/>
                </a:lnTo>
                <a:lnTo>
                  <a:pt x="47401" y="2993714"/>
                </a:lnTo>
                <a:cubicBezTo>
                  <a:pt x="47401" y="2961309"/>
                  <a:pt x="63437" y="2932651"/>
                  <a:pt x="89020" y="2916671"/>
                </a:cubicBezTo>
                <a:cubicBezTo>
                  <a:pt x="31659" y="2850567"/>
                  <a:pt x="0" y="2769275"/>
                  <a:pt x="0" y="2682076"/>
                </a:cubicBezTo>
                <a:cubicBezTo>
                  <a:pt x="0" y="2605483"/>
                  <a:pt x="24427" y="2533448"/>
                  <a:pt x="69407" y="2472045"/>
                </a:cubicBezTo>
                <a:cubicBezTo>
                  <a:pt x="54818" y="2467950"/>
                  <a:pt x="45766" y="2454190"/>
                  <a:pt x="45766" y="2438317"/>
                </a:cubicBezTo>
                <a:cubicBezTo>
                  <a:pt x="45766" y="2415750"/>
                  <a:pt x="64061" y="2397455"/>
                  <a:pt x="86628" y="2397455"/>
                </a:cubicBezTo>
                <a:lnTo>
                  <a:pt x="92234" y="2397455"/>
                </a:lnTo>
                <a:cubicBezTo>
                  <a:pt x="258177" y="2186259"/>
                  <a:pt x="366555" y="1834241"/>
                  <a:pt x="366555" y="1435725"/>
                </a:cubicBezTo>
                <a:lnTo>
                  <a:pt x="365225" y="1387355"/>
                </a:lnTo>
                <a:lnTo>
                  <a:pt x="258248" y="1387355"/>
                </a:lnTo>
                <a:cubicBezTo>
                  <a:pt x="213113" y="1387355"/>
                  <a:pt x="176524" y="1350767"/>
                  <a:pt x="176524" y="1305632"/>
                </a:cubicBezTo>
                <a:cubicBezTo>
                  <a:pt x="176524" y="1260497"/>
                  <a:pt x="213113" y="1223908"/>
                  <a:pt x="258248" y="1223908"/>
                </a:cubicBezTo>
                <a:lnTo>
                  <a:pt x="349409" y="1223908"/>
                </a:lnTo>
                <a:cubicBezTo>
                  <a:pt x="332627" y="1001981"/>
                  <a:pt x="254734" y="804966"/>
                  <a:pt x="138681" y="665240"/>
                </a:cubicBezTo>
                <a:cubicBezTo>
                  <a:pt x="99339" y="648314"/>
                  <a:pt x="71918" y="609152"/>
                  <a:pt x="71918" y="563585"/>
                </a:cubicBezTo>
                <a:cubicBezTo>
                  <a:pt x="71918" y="502202"/>
                  <a:pt x="121678" y="452441"/>
                  <a:pt x="183061" y="452441"/>
                </a:cubicBezTo>
                <a:close/>
                <a:moveTo>
                  <a:pt x="545913" y="0"/>
                </a:moveTo>
                <a:cubicBezTo>
                  <a:pt x="656041" y="0"/>
                  <a:pt x="745318" y="89277"/>
                  <a:pt x="745318" y="199405"/>
                </a:cubicBezTo>
                <a:cubicBezTo>
                  <a:pt x="745318" y="309533"/>
                  <a:pt x="656041" y="398810"/>
                  <a:pt x="545913" y="398810"/>
                </a:cubicBezTo>
                <a:cubicBezTo>
                  <a:pt x="435785" y="398810"/>
                  <a:pt x="346508" y="309533"/>
                  <a:pt x="346508" y="199405"/>
                </a:cubicBezTo>
                <a:cubicBezTo>
                  <a:pt x="346508" y="89277"/>
                  <a:pt x="435785" y="0"/>
                  <a:pt x="545913" y="0"/>
                </a:cubicBezTo>
                <a:close/>
              </a:path>
            </a:pathLst>
          </a:custGeom>
          <a:solidFill>
            <a:schemeClr val="accent6"/>
          </a:solidFill>
          <a:ln>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4" name="テキスト プレースホルダー 12"/>
          <p:cNvSpPr>
            <a:spLocks noGrp="1"/>
          </p:cNvSpPr>
          <p:nvPr>
            <p:ph type="body" sz="quarter" idx="12" hasCustomPrompt="1"/>
          </p:nvPr>
        </p:nvSpPr>
        <p:spPr>
          <a:xfrm>
            <a:off x="6157916" y="3023183"/>
            <a:ext cx="5998233" cy="590539"/>
          </a:xfrm>
        </p:spPr>
        <p:txBody>
          <a:bodyPr>
            <a:normAutofit/>
          </a:bodyPr>
          <a:lstStyle>
            <a:lvl1pPr algn="ctr">
              <a:defRPr sz="1800" baseline="0"/>
            </a:lvl1pPr>
          </a:lstStyle>
          <a:p>
            <a:pPr lvl="0"/>
            <a:r>
              <a:rPr kumimoji="1" lang="en-US" altLang="ja-JP" dirty="0"/>
              <a:t>Text goes here</a:t>
            </a:r>
            <a:endParaRPr kumimoji="1" lang="ja-JP" altLang="en-US" dirty="0"/>
          </a:p>
        </p:txBody>
      </p:sp>
      <p:sp>
        <p:nvSpPr>
          <p:cNvPr id="35" name="テキスト プレースホルダー 12"/>
          <p:cNvSpPr>
            <a:spLocks noGrp="1"/>
          </p:cNvSpPr>
          <p:nvPr>
            <p:ph type="body" sz="quarter" idx="13" hasCustomPrompt="1"/>
          </p:nvPr>
        </p:nvSpPr>
        <p:spPr>
          <a:xfrm>
            <a:off x="6157916" y="2191030"/>
            <a:ext cx="5998233"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6" name="正方形/長方形 35"/>
          <p:cNvSpPr/>
          <p:nvPr userDrawn="1"/>
        </p:nvSpPr>
        <p:spPr>
          <a:xfrm>
            <a:off x="8243083" y="2899044"/>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円/楕円 4"/>
          <p:cNvSpPr/>
          <p:nvPr userDrawn="1"/>
        </p:nvSpPr>
        <p:spPr>
          <a:xfrm>
            <a:off x="8611939" y="3755995"/>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図プレースホルダー 25"/>
          <p:cNvSpPr>
            <a:spLocks noGrp="1"/>
          </p:cNvSpPr>
          <p:nvPr>
            <p:ph type="pic" sz="quarter" idx="14" hasCustomPrompt="1"/>
          </p:nvPr>
        </p:nvSpPr>
        <p:spPr>
          <a:xfrm>
            <a:off x="8865196" y="4010067"/>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9" name="円/楕円 4"/>
          <p:cNvSpPr/>
          <p:nvPr userDrawn="1"/>
        </p:nvSpPr>
        <p:spPr>
          <a:xfrm>
            <a:off x="10701039" y="5228213"/>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図プレースホルダー 25"/>
          <p:cNvSpPr>
            <a:spLocks noGrp="1"/>
          </p:cNvSpPr>
          <p:nvPr>
            <p:ph type="pic" sz="quarter" idx="15" hasCustomPrompt="1"/>
          </p:nvPr>
        </p:nvSpPr>
        <p:spPr>
          <a:xfrm>
            <a:off x="10954296" y="5482285"/>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43" name="テキスト プレースホルダー 12"/>
          <p:cNvSpPr>
            <a:spLocks noGrp="1"/>
          </p:cNvSpPr>
          <p:nvPr>
            <p:ph type="body" sz="quarter" idx="16" hasCustomPrompt="1"/>
          </p:nvPr>
        </p:nvSpPr>
        <p:spPr>
          <a:xfrm>
            <a:off x="12090811" y="5624558"/>
            <a:ext cx="4250597" cy="1096266"/>
          </a:xfrm>
        </p:spPr>
        <p:txBody>
          <a:bodyPr>
            <a:normAutofit/>
          </a:bodyPr>
          <a:lstStyle>
            <a:lvl1pPr algn="l">
              <a:defRPr sz="1800" baseline="0"/>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17" hasCustomPrompt="1"/>
          </p:nvPr>
        </p:nvSpPr>
        <p:spPr>
          <a:xfrm>
            <a:off x="12090811" y="4792405"/>
            <a:ext cx="42505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5" name="正方形/長方形 44"/>
          <p:cNvSpPr/>
          <p:nvPr userDrawn="1"/>
        </p:nvSpPr>
        <p:spPr>
          <a:xfrm>
            <a:off x="12176539" y="5500419"/>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46" name="円/楕円 4"/>
          <p:cNvSpPr/>
          <p:nvPr userDrawn="1"/>
        </p:nvSpPr>
        <p:spPr>
          <a:xfrm>
            <a:off x="6519919" y="5223843"/>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図プレースホルダー 25"/>
          <p:cNvSpPr>
            <a:spLocks noGrp="1"/>
          </p:cNvSpPr>
          <p:nvPr>
            <p:ph type="pic" sz="quarter" idx="18" hasCustomPrompt="1"/>
          </p:nvPr>
        </p:nvSpPr>
        <p:spPr>
          <a:xfrm>
            <a:off x="6773176" y="5477915"/>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48" name="テキスト プレースホルダー 12"/>
          <p:cNvSpPr>
            <a:spLocks noGrp="1"/>
          </p:cNvSpPr>
          <p:nvPr>
            <p:ph type="body" sz="quarter" idx="19" hasCustomPrompt="1"/>
          </p:nvPr>
        </p:nvSpPr>
        <p:spPr>
          <a:xfrm>
            <a:off x="1989683" y="5620188"/>
            <a:ext cx="4250597" cy="1096266"/>
          </a:xfrm>
        </p:spPr>
        <p:txBody>
          <a:bodyPr>
            <a:normAutofit/>
          </a:bodyPr>
          <a:lstStyle>
            <a:lvl1pPr algn="r">
              <a:defRPr sz="1800" baseline="0"/>
            </a:lvl1pPr>
          </a:lstStyle>
          <a:p>
            <a:pPr lvl="0"/>
            <a:r>
              <a:rPr kumimoji="1" lang="en-US" altLang="ja-JP" dirty="0"/>
              <a:t>Text goes here</a:t>
            </a:r>
            <a:endParaRPr kumimoji="1" lang="ja-JP" altLang="en-US" dirty="0"/>
          </a:p>
        </p:txBody>
      </p:sp>
      <p:sp>
        <p:nvSpPr>
          <p:cNvPr id="49" name="テキスト プレースホルダー 12"/>
          <p:cNvSpPr>
            <a:spLocks noGrp="1"/>
          </p:cNvSpPr>
          <p:nvPr>
            <p:ph type="body" sz="quarter" idx="20" hasCustomPrompt="1"/>
          </p:nvPr>
        </p:nvSpPr>
        <p:spPr>
          <a:xfrm>
            <a:off x="1989683" y="4788035"/>
            <a:ext cx="4250597"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1" name="正方形/長方形 60"/>
          <p:cNvSpPr/>
          <p:nvPr userDrawn="1"/>
        </p:nvSpPr>
        <p:spPr>
          <a:xfrm>
            <a:off x="4312365" y="5496049"/>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62" name="円/楕円 4"/>
          <p:cNvSpPr/>
          <p:nvPr userDrawn="1"/>
        </p:nvSpPr>
        <p:spPr>
          <a:xfrm>
            <a:off x="11880418" y="7357555"/>
            <a:ext cx="1136515" cy="1138145"/>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図プレースホルダー 25"/>
          <p:cNvSpPr>
            <a:spLocks noGrp="1"/>
          </p:cNvSpPr>
          <p:nvPr>
            <p:ph type="pic" sz="quarter" idx="21" hasCustomPrompt="1"/>
          </p:nvPr>
        </p:nvSpPr>
        <p:spPr>
          <a:xfrm>
            <a:off x="12133675" y="7611627"/>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4" name="テキスト プレースホルダー 12"/>
          <p:cNvSpPr>
            <a:spLocks noGrp="1"/>
          </p:cNvSpPr>
          <p:nvPr>
            <p:ph type="body" sz="quarter" idx="22" hasCustomPrompt="1"/>
          </p:nvPr>
        </p:nvSpPr>
        <p:spPr>
          <a:xfrm>
            <a:off x="13270190" y="7753900"/>
            <a:ext cx="4250597" cy="1096266"/>
          </a:xfrm>
        </p:spPr>
        <p:txBody>
          <a:bodyPr>
            <a:normAutofit/>
          </a:bodyPr>
          <a:lstStyle>
            <a:lvl1pPr algn="l">
              <a:defRPr sz="1800" baseline="0"/>
            </a:lvl1pPr>
          </a:lstStyle>
          <a:p>
            <a:pPr lvl="0"/>
            <a:r>
              <a:rPr kumimoji="1" lang="en-US" altLang="ja-JP" dirty="0"/>
              <a:t>Text goes here</a:t>
            </a:r>
            <a:endParaRPr kumimoji="1" lang="ja-JP" altLang="en-US" dirty="0"/>
          </a:p>
        </p:txBody>
      </p:sp>
      <p:sp>
        <p:nvSpPr>
          <p:cNvPr id="65" name="テキスト プレースホルダー 12"/>
          <p:cNvSpPr>
            <a:spLocks noGrp="1"/>
          </p:cNvSpPr>
          <p:nvPr>
            <p:ph type="body" sz="quarter" idx="23" hasCustomPrompt="1"/>
          </p:nvPr>
        </p:nvSpPr>
        <p:spPr>
          <a:xfrm>
            <a:off x="13270190" y="6921747"/>
            <a:ext cx="42505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6" name="正方形/長方形 65"/>
          <p:cNvSpPr/>
          <p:nvPr userDrawn="1"/>
        </p:nvSpPr>
        <p:spPr>
          <a:xfrm>
            <a:off x="13355918" y="7629761"/>
            <a:ext cx="1827899"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67" name="円/楕円 4"/>
          <p:cNvSpPr/>
          <p:nvPr userDrawn="1"/>
        </p:nvSpPr>
        <p:spPr>
          <a:xfrm>
            <a:off x="5346461" y="7361665"/>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図プレースホルダー 25"/>
          <p:cNvSpPr>
            <a:spLocks noGrp="1"/>
          </p:cNvSpPr>
          <p:nvPr>
            <p:ph type="pic" sz="quarter" idx="24" hasCustomPrompt="1"/>
          </p:nvPr>
        </p:nvSpPr>
        <p:spPr>
          <a:xfrm>
            <a:off x="5599718" y="7615737"/>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9" name="テキスト プレースホルダー 12"/>
          <p:cNvSpPr>
            <a:spLocks noGrp="1"/>
          </p:cNvSpPr>
          <p:nvPr>
            <p:ph type="body" sz="quarter" idx="25" hasCustomPrompt="1"/>
          </p:nvPr>
        </p:nvSpPr>
        <p:spPr>
          <a:xfrm>
            <a:off x="816225" y="7758010"/>
            <a:ext cx="4250597" cy="1096266"/>
          </a:xfrm>
        </p:spPr>
        <p:txBody>
          <a:bodyPr>
            <a:normAutofit/>
          </a:bodyPr>
          <a:lstStyle>
            <a:lvl1pPr algn="r">
              <a:defRPr sz="1800" baseline="0"/>
            </a:lvl1pPr>
          </a:lstStyle>
          <a:p>
            <a:pPr lvl="0"/>
            <a:r>
              <a:rPr kumimoji="1" lang="en-US" altLang="ja-JP" dirty="0"/>
              <a:t>Text goes here</a:t>
            </a:r>
            <a:endParaRPr kumimoji="1" lang="ja-JP" altLang="en-US" dirty="0"/>
          </a:p>
        </p:txBody>
      </p:sp>
      <p:sp>
        <p:nvSpPr>
          <p:cNvPr id="70" name="テキスト プレースホルダー 12"/>
          <p:cNvSpPr>
            <a:spLocks noGrp="1"/>
          </p:cNvSpPr>
          <p:nvPr>
            <p:ph type="body" sz="quarter" idx="26" hasCustomPrompt="1"/>
          </p:nvPr>
        </p:nvSpPr>
        <p:spPr>
          <a:xfrm>
            <a:off x="816225" y="6925857"/>
            <a:ext cx="4250597"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1" name="正方形/長方形 70"/>
          <p:cNvSpPr/>
          <p:nvPr userDrawn="1"/>
        </p:nvSpPr>
        <p:spPr>
          <a:xfrm>
            <a:off x="3138907" y="7633871"/>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Tree>
    <p:extLst>
      <p:ext uri="{BB962C8B-B14F-4D97-AF65-F5344CB8AC3E}">
        <p14:creationId xmlns:p14="http://schemas.microsoft.com/office/powerpoint/2010/main" val="2755127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1000" fill="hold"/>
                                        <p:tgtEl>
                                          <p:spTgt spid="33"/>
                                        </p:tgtEl>
                                        <p:attrNameLst>
                                          <p:attrName>ppt_x</p:attrName>
                                        </p:attrNameLst>
                                      </p:cBhvr>
                                      <p:tavLst>
                                        <p:tav tm="0">
                                          <p:val>
                                            <p:strVal val="#ppt_x"/>
                                          </p:val>
                                        </p:tav>
                                        <p:tav tm="100000">
                                          <p:val>
                                            <p:strVal val="#ppt_x"/>
                                          </p:val>
                                        </p:tav>
                                      </p:tavLst>
                                    </p:anim>
                                    <p:anim calcmode="lin" valueType="num">
                                      <p:cBhvr additive="base">
                                        <p:cTn id="8" dur="1000" fill="hold"/>
                                        <p:tgtEl>
                                          <p:spTgt spid="33"/>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 presetClass="entr" presetSubtype="1" decel="100000" fill="hold" grpId="0" nodeType="after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additive="base">
                                        <p:cTn id="12" dur="750" fill="hold"/>
                                        <p:tgtEl>
                                          <p:spTgt spid="37"/>
                                        </p:tgtEl>
                                        <p:attrNameLst>
                                          <p:attrName>ppt_x</p:attrName>
                                        </p:attrNameLst>
                                      </p:cBhvr>
                                      <p:tavLst>
                                        <p:tav tm="0">
                                          <p:val>
                                            <p:strVal val="#ppt_x"/>
                                          </p:val>
                                        </p:tav>
                                        <p:tav tm="100000">
                                          <p:val>
                                            <p:strVal val="#ppt_x"/>
                                          </p:val>
                                        </p:tav>
                                      </p:tavLst>
                                    </p:anim>
                                    <p:anim calcmode="lin" valueType="num">
                                      <p:cBhvr additive="base">
                                        <p:cTn id="13" dur="750" fill="hold"/>
                                        <p:tgtEl>
                                          <p:spTgt spid="37"/>
                                        </p:tgtEl>
                                        <p:attrNameLst>
                                          <p:attrName>ppt_y</p:attrName>
                                        </p:attrNameLst>
                                      </p:cBhvr>
                                      <p:tavLst>
                                        <p:tav tm="0">
                                          <p:val>
                                            <p:strVal val="0-#ppt_h/2"/>
                                          </p:val>
                                        </p:tav>
                                        <p:tav tm="100000">
                                          <p:val>
                                            <p:strVal val="#ppt_y"/>
                                          </p:val>
                                        </p:tav>
                                      </p:tavLst>
                                    </p:anim>
                                  </p:childTnLst>
                                </p:cTn>
                              </p:par>
                              <p:par>
                                <p:cTn id="14" presetID="2" presetClass="entr" presetSubtype="1" decel="10000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 calcmode="lin" valueType="num">
                                      <p:cBhvr additive="base">
                                        <p:cTn id="16" dur="750" fill="hold"/>
                                        <p:tgtEl>
                                          <p:spTgt spid="38"/>
                                        </p:tgtEl>
                                        <p:attrNameLst>
                                          <p:attrName>ppt_x</p:attrName>
                                        </p:attrNameLst>
                                      </p:cBhvr>
                                      <p:tavLst>
                                        <p:tav tm="0">
                                          <p:val>
                                            <p:strVal val="#ppt_x"/>
                                          </p:val>
                                        </p:tav>
                                        <p:tav tm="100000">
                                          <p:val>
                                            <p:strVal val="#ppt_x"/>
                                          </p:val>
                                        </p:tav>
                                      </p:tavLst>
                                    </p:anim>
                                    <p:anim calcmode="lin" valueType="num">
                                      <p:cBhvr additive="base">
                                        <p:cTn id="17" dur="750" fill="hold"/>
                                        <p:tgtEl>
                                          <p:spTgt spid="38"/>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1" decel="100000" fill="hold" grpId="0" nodeType="afterEffect">
                                  <p:stCondLst>
                                    <p:cond delay="0"/>
                                  </p:stCondLst>
                                  <p:childTnLst>
                                    <p:set>
                                      <p:cBhvr>
                                        <p:cTn id="20" dur="1" fill="hold">
                                          <p:stCondLst>
                                            <p:cond delay="0"/>
                                          </p:stCondLst>
                                        </p:cTn>
                                        <p:tgtEl>
                                          <p:spTgt spid="35">
                                            <p:txEl>
                                              <p:pRg st="0" end="0"/>
                                            </p:txEl>
                                          </p:spTgt>
                                        </p:tgtEl>
                                        <p:attrNameLst>
                                          <p:attrName>style.visibility</p:attrName>
                                        </p:attrNameLst>
                                      </p:cBhvr>
                                      <p:to>
                                        <p:strVal val="visible"/>
                                      </p:to>
                                    </p:set>
                                    <p:anim calcmode="lin" valueType="num">
                                      <p:cBhvr additive="base">
                                        <p:cTn id="21"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5">
                                            <p:txEl>
                                              <p:pRg st="0" end="0"/>
                                            </p:txEl>
                                          </p:spTgt>
                                        </p:tgtEl>
                                        <p:attrNameLst>
                                          <p:attrName>ppt_y</p:attrName>
                                        </p:attrNameLst>
                                      </p:cBhvr>
                                      <p:tavLst>
                                        <p:tav tm="0">
                                          <p:val>
                                            <p:strVal val="0-#ppt_h/2"/>
                                          </p:val>
                                        </p:tav>
                                        <p:tav tm="100000">
                                          <p:val>
                                            <p:strVal val="#ppt_y"/>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additive="base">
                                        <p:cTn id="25" dur="500" fill="hold"/>
                                        <p:tgtEl>
                                          <p:spTgt spid="36"/>
                                        </p:tgtEl>
                                        <p:attrNameLst>
                                          <p:attrName>ppt_x</p:attrName>
                                        </p:attrNameLst>
                                      </p:cBhvr>
                                      <p:tavLst>
                                        <p:tav tm="0">
                                          <p:val>
                                            <p:strVal val="#ppt_x"/>
                                          </p:val>
                                        </p:tav>
                                        <p:tav tm="100000">
                                          <p:val>
                                            <p:strVal val="#ppt_x"/>
                                          </p:val>
                                        </p:tav>
                                      </p:tavLst>
                                    </p:anim>
                                    <p:anim calcmode="lin" valueType="num">
                                      <p:cBhvr additive="base">
                                        <p:cTn id="26" dur="500" fill="hold"/>
                                        <p:tgtEl>
                                          <p:spTgt spid="36"/>
                                        </p:tgtEl>
                                        <p:attrNameLst>
                                          <p:attrName>ppt_y</p:attrName>
                                        </p:attrNameLst>
                                      </p:cBhvr>
                                      <p:tavLst>
                                        <p:tav tm="0">
                                          <p:val>
                                            <p:strVal val="1+#ppt_h/2"/>
                                          </p:val>
                                        </p:tav>
                                        <p:tav tm="100000">
                                          <p:val>
                                            <p:strVal val="#ppt_y"/>
                                          </p:val>
                                        </p:tav>
                                      </p:tavLst>
                                    </p:anim>
                                  </p:childTnLst>
                                </p:cTn>
                              </p:par>
                            </p:childTnLst>
                          </p:cTn>
                        </p:par>
                        <p:par>
                          <p:cTn id="27" fill="hold">
                            <p:stCondLst>
                              <p:cond delay="2250"/>
                            </p:stCondLst>
                            <p:childTnLst>
                              <p:par>
                                <p:cTn id="28" presetID="22" presetClass="entr" presetSubtype="8"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wipe(left)">
                                      <p:cBhvr>
                                        <p:cTn id="30" dur="500"/>
                                        <p:tgtEl>
                                          <p:spTgt spid="34"/>
                                        </p:tgtEl>
                                      </p:cBhvr>
                                    </p:animEffect>
                                  </p:childTnLst>
                                </p:cTn>
                              </p:par>
                            </p:childTnLst>
                          </p:cTn>
                        </p:par>
                        <p:par>
                          <p:cTn id="31" fill="hold">
                            <p:stCondLst>
                              <p:cond delay="2750"/>
                            </p:stCondLst>
                            <p:childTnLst>
                              <p:par>
                                <p:cTn id="32" presetID="2" presetClass="entr" presetSubtype="1" decel="100000"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cBhvr additive="base">
                                        <p:cTn id="34" dur="750" fill="hold"/>
                                        <p:tgtEl>
                                          <p:spTgt spid="39"/>
                                        </p:tgtEl>
                                        <p:attrNameLst>
                                          <p:attrName>ppt_x</p:attrName>
                                        </p:attrNameLst>
                                      </p:cBhvr>
                                      <p:tavLst>
                                        <p:tav tm="0">
                                          <p:val>
                                            <p:strVal val="#ppt_x"/>
                                          </p:val>
                                        </p:tav>
                                        <p:tav tm="100000">
                                          <p:val>
                                            <p:strVal val="#ppt_x"/>
                                          </p:val>
                                        </p:tav>
                                      </p:tavLst>
                                    </p:anim>
                                    <p:anim calcmode="lin" valueType="num">
                                      <p:cBhvr additive="base">
                                        <p:cTn id="35" dur="750" fill="hold"/>
                                        <p:tgtEl>
                                          <p:spTgt spid="39"/>
                                        </p:tgtEl>
                                        <p:attrNameLst>
                                          <p:attrName>ppt_y</p:attrName>
                                        </p:attrNameLst>
                                      </p:cBhvr>
                                      <p:tavLst>
                                        <p:tav tm="0">
                                          <p:val>
                                            <p:strVal val="0-#ppt_h/2"/>
                                          </p:val>
                                        </p:tav>
                                        <p:tav tm="100000">
                                          <p:val>
                                            <p:strVal val="#ppt_y"/>
                                          </p:val>
                                        </p:tav>
                                      </p:tavLst>
                                    </p:anim>
                                  </p:childTnLst>
                                </p:cTn>
                              </p:par>
                              <p:par>
                                <p:cTn id="36" presetID="2" presetClass="entr" presetSubtype="1" decel="10000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750" fill="hold"/>
                                        <p:tgtEl>
                                          <p:spTgt spid="40"/>
                                        </p:tgtEl>
                                        <p:attrNameLst>
                                          <p:attrName>ppt_x</p:attrName>
                                        </p:attrNameLst>
                                      </p:cBhvr>
                                      <p:tavLst>
                                        <p:tav tm="0">
                                          <p:val>
                                            <p:strVal val="#ppt_x"/>
                                          </p:val>
                                        </p:tav>
                                        <p:tav tm="100000">
                                          <p:val>
                                            <p:strVal val="#ppt_x"/>
                                          </p:val>
                                        </p:tav>
                                      </p:tavLst>
                                    </p:anim>
                                    <p:anim calcmode="lin" valueType="num">
                                      <p:cBhvr additive="base">
                                        <p:cTn id="39" dur="750" fill="hold"/>
                                        <p:tgtEl>
                                          <p:spTgt spid="40"/>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 presetClass="entr" presetSubtype="2" decel="100000" fill="hold" grpId="0" nodeType="afterEffect">
                                  <p:stCondLst>
                                    <p:cond delay="0"/>
                                  </p:stCondLst>
                                  <p:childTnLst>
                                    <p:set>
                                      <p:cBhvr>
                                        <p:cTn id="42" dur="1" fill="hold">
                                          <p:stCondLst>
                                            <p:cond delay="0"/>
                                          </p:stCondLst>
                                        </p:cTn>
                                        <p:tgtEl>
                                          <p:spTgt spid="44">
                                            <p:txEl>
                                              <p:pRg st="0" end="0"/>
                                            </p:txEl>
                                          </p:spTgt>
                                        </p:tgtEl>
                                        <p:attrNameLst>
                                          <p:attrName>style.visibility</p:attrName>
                                        </p:attrNameLst>
                                      </p:cBhvr>
                                      <p:to>
                                        <p:strVal val="visible"/>
                                      </p:to>
                                    </p:set>
                                    <p:anim calcmode="lin" valueType="num">
                                      <p:cBhvr additive="base">
                                        <p:cTn id="43" dur="50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44">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4" decel="100000"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additive="base">
                                        <p:cTn id="47" dur="500" fill="hold"/>
                                        <p:tgtEl>
                                          <p:spTgt spid="45"/>
                                        </p:tgtEl>
                                        <p:attrNameLst>
                                          <p:attrName>ppt_x</p:attrName>
                                        </p:attrNameLst>
                                      </p:cBhvr>
                                      <p:tavLst>
                                        <p:tav tm="0">
                                          <p:val>
                                            <p:strVal val="#ppt_x"/>
                                          </p:val>
                                        </p:tav>
                                        <p:tav tm="100000">
                                          <p:val>
                                            <p:strVal val="#ppt_x"/>
                                          </p:val>
                                        </p:tav>
                                      </p:tavLst>
                                    </p:anim>
                                    <p:anim calcmode="lin" valueType="num">
                                      <p:cBhvr additive="base">
                                        <p:cTn id="48" dur="500" fill="hold"/>
                                        <p:tgtEl>
                                          <p:spTgt spid="45"/>
                                        </p:tgtEl>
                                        <p:attrNameLst>
                                          <p:attrName>ppt_y</p:attrName>
                                        </p:attrNameLst>
                                      </p:cBhvr>
                                      <p:tavLst>
                                        <p:tav tm="0">
                                          <p:val>
                                            <p:strVal val="1+#ppt_h/2"/>
                                          </p:val>
                                        </p:tav>
                                        <p:tav tm="100000">
                                          <p:val>
                                            <p:strVal val="#ppt_y"/>
                                          </p:val>
                                        </p:tav>
                                      </p:tavLst>
                                    </p:anim>
                                  </p:childTnLst>
                                </p:cTn>
                              </p:par>
                            </p:childTnLst>
                          </p:cTn>
                        </p:par>
                        <p:par>
                          <p:cTn id="49" fill="hold">
                            <p:stCondLst>
                              <p:cond delay="4000"/>
                            </p:stCondLst>
                            <p:childTnLst>
                              <p:par>
                                <p:cTn id="50" presetID="22" presetClass="entr" presetSubtype="8" fill="hold" grpId="0"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wipe(left)">
                                      <p:cBhvr>
                                        <p:cTn id="52" dur="500"/>
                                        <p:tgtEl>
                                          <p:spTgt spid="43"/>
                                        </p:tgtEl>
                                      </p:cBhvr>
                                    </p:animEffect>
                                  </p:childTnLst>
                                </p:cTn>
                              </p:par>
                            </p:childTnLst>
                          </p:cTn>
                        </p:par>
                        <p:par>
                          <p:cTn id="53" fill="hold">
                            <p:stCondLst>
                              <p:cond delay="4500"/>
                            </p:stCondLst>
                            <p:childTnLst>
                              <p:par>
                                <p:cTn id="54" presetID="2" presetClass="entr" presetSubtype="1" decel="100000" fill="hold" grpId="0" nodeType="afterEffect">
                                  <p:stCondLst>
                                    <p:cond delay="0"/>
                                  </p:stCondLst>
                                  <p:childTnLst>
                                    <p:set>
                                      <p:cBhvr>
                                        <p:cTn id="55" dur="1" fill="hold">
                                          <p:stCondLst>
                                            <p:cond delay="0"/>
                                          </p:stCondLst>
                                        </p:cTn>
                                        <p:tgtEl>
                                          <p:spTgt spid="46"/>
                                        </p:tgtEl>
                                        <p:attrNameLst>
                                          <p:attrName>style.visibility</p:attrName>
                                        </p:attrNameLst>
                                      </p:cBhvr>
                                      <p:to>
                                        <p:strVal val="visible"/>
                                      </p:to>
                                    </p:set>
                                    <p:anim calcmode="lin" valueType="num">
                                      <p:cBhvr additive="base">
                                        <p:cTn id="56" dur="750" fill="hold"/>
                                        <p:tgtEl>
                                          <p:spTgt spid="46"/>
                                        </p:tgtEl>
                                        <p:attrNameLst>
                                          <p:attrName>ppt_x</p:attrName>
                                        </p:attrNameLst>
                                      </p:cBhvr>
                                      <p:tavLst>
                                        <p:tav tm="0">
                                          <p:val>
                                            <p:strVal val="#ppt_x"/>
                                          </p:val>
                                        </p:tav>
                                        <p:tav tm="100000">
                                          <p:val>
                                            <p:strVal val="#ppt_x"/>
                                          </p:val>
                                        </p:tav>
                                      </p:tavLst>
                                    </p:anim>
                                    <p:anim calcmode="lin" valueType="num">
                                      <p:cBhvr additive="base">
                                        <p:cTn id="57" dur="750" fill="hold"/>
                                        <p:tgtEl>
                                          <p:spTgt spid="46"/>
                                        </p:tgtEl>
                                        <p:attrNameLst>
                                          <p:attrName>ppt_y</p:attrName>
                                        </p:attrNameLst>
                                      </p:cBhvr>
                                      <p:tavLst>
                                        <p:tav tm="0">
                                          <p:val>
                                            <p:strVal val="0-#ppt_h/2"/>
                                          </p:val>
                                        </p:tav>
                                        <p:tav tm="100000">
                                          <p:val>
                                            <p:strVal val="#ppt_y"/>
                                          </p:val>
                                        </p:tav>
                                      </p:tavLst>
                                    </p:anim>
                                  </p:childTnLst>
                                </p:cTn>
                              </p:par>
                              <p:par>
                                <p:cTn id="58" presetID="2" presetClass="entr" presetSubtype="1" decel="100000" fill="hold" grpId="0" nodeType="withEffect">
                                  <p:stCondLst>
                                    <p:cond delay="0"/>
                                  </p:stCondLst>
                                  <p:childTnLst>
                                    <p:set>
                                      <p:cBhvr>
                                        <p:cTn id="59" dur="1" fill="hold">
                                          <p:stCondLst>
                                            <p:cond delay="0"/>
                                          </p:stCondLst>
                                        </p:cTn>
                                        <p:tgtEl>
                                          <p:spTgt spid="47"/>
                                        </p:tgtEl>
                                        <p:attrNameLst>
                                          <p:attrName>style.visibility</p:attrName>
                                        </p:attrNameLst>
                                      </p:cBhvr>
                                      <p:to>
                                        <p:strVal val="visible"/>
                                      </p:to>
                                    </p:set>
                                    <p:anim calcmode="lin" valueType="num">
                                      <p:cBhvr additive="base">
                                        <p:cTn id="60" dur="750" fill="hold"/>
                                        <p:tgtEl>
                                          <p:spTgt spid="47"/>
                                        </p:tgtEl>
                                        <p:attrNameLst>
                                          <p:attrName>ppt_x</p:attrName>
                                        </p:attrNameLst>
                                      </p:cBhvr>
                                      <p:tavLst>
                                        <p:tav tm="0">
                                          <p:val>
                                            <p:strVal val="#ppt_x"/>
                                          </p:val>
                                        </p:tav>
                                        <p:tav tm="100000">
                                          <p:val>
                                            <p:strVal val="#ppt_x"/>
                                          </p:val>
                                        </p:tav>
                                      </p:tavLst>
                                    </p:anim>
                                    <p:anim calcmode="lin" valueType="num">
                                      <p:cBhvr additive="base">
                                        <p:cTn id="61" dur="750" fill="hold"/>
                                        <p:tgtEl>
                                          <p:spTgt spid="47"/>
                                        </p:tgtEl>
                                        <p:attrNameLst>
                                          <p:attrName>ppt_y</p:attrName>
                                        </p:attrNameLst>
                                      </p:cBhvr>
                                      <p:tavLst>
                                        <p:tav tm="0">
                                          <p:val>
                                            <p:strVal val="0-#ppt_h/2"/>
                                          </p:val>
                                        </p:tav>
                                        <p:tav tm="100000">
                                          <p:val>
                                            <p:strVal val="#ppt_y"/>
                                          </p:val>
                                        </p:tav>
                                      </p:tavLst>
                                    </p:anim>
                                  </p:childTnLst>
                                </p:cTn>
                              </p:par>
                            </p:childTnLst>
                          </p:cTn>
                        </p:par>
                        <p:par>
                          <p:cTn id="62" fill="hold">
                            <p:stCondLst>
                              <p:cond delay="5250"/>
                            </p:stCondLst>
                            <p:childTnLst>
                              <p:par>
                                <p:cTn id="63" presetID="2" presetClass="entr" presetSubtype="8" decel="100000" fill="hold" grpId="0" nodeType="afterEffect">
                                  <p:stCondLst>
                                    <p:cond delay="0"/>
                                  </p:stCondLst>
                                  <p:childTnLst>
                                    <p:set>
                                      <p:cBhvr>
                                        <p:cTn id="64" dur="1" fill="hold">
                                          <p:stCondLst>
                                            <p:cond delay="0"/>
                                          </p:stCondLst>
                                        </p:cTn>
                                        <p:tgtEl>
                                          <p:spTgt spid="49">
                                            <p:txEl>
                                              <p:pRg st="0" end="0"/>
                                            </p:txEl>
                                          </p:spTgt>
                                        </p:tgtEl>
                                        <p:attrNameLst>
                                          <p:attrName>style.visibility</p:attrName>
                                        </p:attrNameLst>
                                      </p:cBhvr>
                                      <p:to>
                                        <p:strVal val="visible"/>
                                      </p:to>
                                    </p:set>
                                    <p:anim calcmode="lin" valueType="num">
                                      <p:cBhvr additive="base">
                                        <p:cTn id="65"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4" decel="100000" fill="hold" grpId="0" nodeType="withEffect">
                                  <p:stCondLst>
                                    <p:cond delay="0"/>
                                  </p:stCondLst>
                                  <p:childTnLst>
                                    <p:set>
                                      <p:cBhvr>
                                        <p:cTn id="68" dur="1" fill="hold">
                                          <p:stCondLst>
                                            <p:cond delay="0"/>
                                          </p:stCondLst>
                                        </p:cTn>
                                        <p:tgtEl>
                                          <p:spTgt spid="61"/>
                                        </p:tgtEl>
                                        <p:attrNameLst>
                                          <p:attrName>style.visibility</p:attrName>
                                        </p:attrNameLst>
                                      </p:cBhvr>
                                      <p:to>
                                        <p:strVal val="visible"/>
                                      </p:to>
                                    </p:set>
                                    <p:anim calcmode="lin" valueType="num">
                                      <p:cBhvr additive="base">
                                        <p:cTn id="69" dur="500" fill="hold"/>
                                        <p:tgtEl>
                                          <p:spTgt spid="61"/>
                                        </p:tgtEl>
                                        <p:attrNameLst>
                                          <p:attrName>ppt_x</p:attrName>
                                        </p:attrNameLst>
                                      </p:cBhvr>
                                      <p:tavLst>
                                        <p:tav tm="0">
                                          <p:val>
                                            <p:strVal val="#ppt_x"/>
                                          </p:val>
                                        </p:tav>
                                        <p:tav tm="100000">
                                          <p:val>
                                            <p:strVal val="#ppt_x"/>
                                          </p:val>
                                        </p:tav>
                                      </p:tavLst>
                                    </p:anim>
                                    <p:anim calcmode="lin" valueType="num">
                                      <p:cBhvr additive="base">
                                        <p:cTn id="70" dur="500" fill="hold"/>
                                        <p:tgtEl>
                                          <p:spTgt spid="61"/>
                                        </p:tgtEl>
                                        <p:attrNameLst>
                                          <p:attrName>ppt_y</p:attrName>
                                        </p:attrNameLst>
                                      </p:cBhvr>
                                      <p:tavLst>
                                        <p:tav tm="0">
                                          <p:val>
                                            <p:strVal val="1+#ppt_h/2"/>
                                          </p:val>
                                        </p:tav>
                                        <p:tav tm="100000">
                                          <p:val>
                                            <p:strVal val="#ppt_y"/>
                                          </p:val>
                                        </p:tav>
                                      </p:tavLst>
                                    </p:anim>
                                  </p:childTnLst>
                                </p:cTn>
                              </p:par>
                            </p:childTnLst>
                          </p:cTn>
                        </p:par>
                        <p:par>
                          <p:cTn id="71" fill="hold">
                            <p:stCondLst>
                              <p:cond delay="5750"/>
                            </p:stCondLst>
                            <p:childTnLst>
                              <p:par>
                                <p:cTn id="72" presetID="22" presetClass="entr" presetSubtype="2" fill="hold" grpId="0" nodeType="afterEffect">
                                  <p:stCondLst>
                                    <p:cond delay="0"/>
                                  </p:stCondLst>
                                  <p:childTnLst>
                                    <p:set>
                                      <p:cBhvr>
                                        <p:cTn id="73" dur="1" fill="hold">
                                          <p:stCondLst>
                                            <p:cond delay="0"/>
                                          </p:stCondLst>
                                        </p:cTn>
                                        <p:tgtEl>
                                          <p:spTgt spid="48"/>
                                        </p:tgtEl>
                                        <p:attrNameLst>
                                          <p:attrName>style.visibility</p:attrName>
                                        </p:attrNameLst>
                                      </p:cBhvr>
                                      <p:to>
                                        <p:strVal val="visible"/>
                                      </p:to>
                                    </p:set>
                                    <p:animEffect transition="in" filter="wipe(right)">
                                      <p:cBhvr>
                                        <p:cTn id="74" dur="500"/>
                                        <p:tgtEl>
                                          <p:spTgt spid="48"/>
                                        </p:tgtEl>
                                      </p:cBhvr>
                                    </p:animEffect>
                                  </p:childTnLst>
                                </p:cTn>
                              </p:par>
                            </p:childTnLst>
                          </p:cTn>
                        </p:par>
                        <p:par>
                          <p:cTn id="75" fill="hold">
                            <p:stCondLst>
                              <p:cond delay="6250"/>
                            </p:stCondLst>
                            <p:childTnLst>
                              <p:par>
                                <p:cTn id="76" presetID="2" presetClass="entr" presetSubtype="1" decel="100000" fill="hold" grpId="0" nodeType="afterEffect">
                                  <p:stCondLst>
                                    <p:cond delay="0"/>
                                  </p:stCondLst>
                                  <p:childTnLst>
                                    <p:set>
                                      <p:cBhvr>
                                        <p:cTn id="77" dur="1" fill="hold">
                                          <p:stCondLst>
                                            <p:cond delay="0"/>
                                          </p:stCondLst>
                                        </p:cTn>
                                        <p:tgtEl>
                                          <p:spTgt spid="62"/>
                                        </p:tgtEl>
                                        <p:attrNameLst>
                                          <p:attrName>style.visibility</p:attrName>
                                        </p:attrNameLst>
                                      </p:cBhvr>
                                      <p:to>
                                        <p:strVal val="visible"/>
                                      </p:to>
                                    </p:set>
                                    <p:anim calcmode="lin" valueType="num">
                                      <p:cBhvr additive="base">
                                        <p:cTn id="78" dur="750" fill="hold"/>
                                        <p:tgtEl>
                                          <p:spTgt spid="62"/>
                                        </p:tgtEl>
                                        <p:attrNameLst>
                                          <p:attrName>ppt_x</p:attrName>
                                        </p:attrNameLst>
                                      </p:cBhvr>
                                      <p:tavLst>
                                        <p:tav tm="0">
                                          <p:val>
                                            <p:strVal val="#ppt_x"/>
                                          </p:val>
                                        </p:tav>
                                        <p:tav tm="100000">
                                          <p:val>
                                            <p:strVal val="#ppt_x"/>
                                          </p:val>
                                        </p:tav>
                                      </p:tavLst>
                                    </p:anim>
                                    <p:anim calcmode="lin" valueType="num">
                                      <p:cBhvr additive="base">
                                        <p:cTn id="79" dur="750" fill="hold"/>
                                        <p:tgtEl>
                                          <p:spTgt spid="62"/>
                                        </p:tgtEl>
                                        <p:attrNameLst>
                                          <p:attrName>ppt_y</p:attrName>
                                        </p:attrNameLst>
                                      </p:cBhvr>
                                      <p:tavLst>
                                        <p:tav tm="0">
                                          <p:val>
                                            <p:strVal val="0-#ppt_h/2"/>
                                          </p:val>
                                        </p:tav>
                                        <p:tav tm="100000">
                                          <p:val>
                                            <p:strVal val="#ppt_y"/>
                                          </p:val>
                                        </p:tav>
                                      </p:tavLst>
                                    </p:anim>
                                  </p:childTnLst>
                                </p:cTn>
                              </p:par>
                              <p:par>
                                <p:cTn id="80" presetID="2" presetClass="entr" presetSubtype="1" decel="100000" fill="hold" grpId="0"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additive="base">
                                        <p:cTn id="82" dur="750" fill="hold"/>
                                        <p:tgtEl>
                                          <p:spTgt spid="63"/>
                                        </p:tgtEl>
                                        <p:attrNameLst>
                                          <p:attrName>ppt_x</p:attrName>
                                        </p:attrNameLst>
                                      </p:cBhvr>
                                      <p:tavLst>
                                        <p:tav tm="0">
                                          <p:val>
                                            <p:strVal val="#ppt_x"/>
                                          </p:val>
                                        </p:tav>
                                        <p:tav tm="100000">
                                          <p:val>
                                            <p:strVal val="#ppt_x"/>
                                          </p:val>
                                        </p:tav>
                                      </p:tavLst>
                                    </p:anim>
                                    <p:anim calcmode="lin" valueType="num">
                                      <p:cBhvr additive="base">
                                        <p:cTn id="83" dur="750" fill="hold"/>
                                        <p:tgtEl>
                                          <p:spTgt spid="63"/>
                                        </p:tgtEl>
                                        <p:attrNameLst>
                                          <p:attrName>ppt_y</p:attrName>
                                        </p:attrNameLst>
                                      </p:cBhvr>
                                      <p:tavLst>
                                        <p:tav tm="0">
                                          <p:val>
                                            <p:strVal val="0-#ppt_h/2"/>
                                          </p:val>
                                        </p:tav>
                                        <p:tav tm="100000">
                                          <p:val>
                                            <p:strVal val="#ppt_y"/>
                                          </p:val>
                                        </p:tav>
                                      </p:tavLst>
                                    </p:anim>
                                  </p:childTnLst>
                                </p:cTn>
                              </p:par>
                            </p:childTnLst>
                          </p:cTn>
                        </p:par>
                        <p:par>
                          <p:cTn id="84" fill="hold">
                            <p:stCondLst>
                              <p:cond delay="7000"/>
                            </p:stCondLst>
                            <p:childTnLst>
                              <p:par>
                                <p:cTn id="85" presetID="2" presetClass="entr" presetSubtype="2" decel="100000" fill="hold" grpId="0" nodeType="afterEffect">
                                  <p:stCondLst>
                                    <p:cond delay="0"/>
                                  </p:stCondLst>
                                  <p:childTnLst>
                                    <p:set>
                                      <p:cBhvr>
                                        <p:cTn id="86" dur="1" fill="hold">
                                          <p:stCondLst>
                                            <p:cond delay="0"/>
                                          </p:stCondLst>
                                        </p:cTn>
                                        <p:tgtEl>
                                          <p:spTgt spid="65">
                                            <p:txEl>
                                              <p:pRg st="0" end="0"/>
                                            </p:txEl>
                                          </p:spTgt>
                                        </p:tgtEl>
                                        <p:attrNameLst>
                                          <p:attrName>style.visibility</p:attrName>
                                        </p:attrNameLst>
                                      </p:cBhvr>
                                      <p:to>
                                        <p:strVal val="visible"/>
                                      </p:to>
                                    </p:set>
                                    <p:anim calcmode="lin" valueType="num">
                                      <p:cBhvr additive="base">
                                        <p:cTn id="87" dur="5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88" dur="500" fill="hold"/>
                                        <p:tgtEl>
                                          <p:spTgt spid="65">
                                            <p:txEl>
                                              <p:pRg st="0" end="0"/>
                                            </p:txEl>
                                          </p:spTgt>
                                        </p:tgtEl>
                                        <p:attrNameLst>
                                          <p:attrName>ppt_y</p:attrName>
                                        </p:attrNameLst>
                                      </p:cBhvr>
                                      <p:tavLst>
                                        <p:tav tm="0">
                                          <p:val>
                                            <p:strVal val="#ppt_y"/>
                                          </p:val>
                                        </p:tav>
                                        <p:tav tm="100000">
                                          <p:val>
                                            <p:strVal val="#ppt_y"/>
                                          </p:val>
                                        </p:tav>
                                      </p:tavLst>
                                    </p:anim>
                                  </p:childTnLst>
                                </p:cTn>
                              </p:par>
                              <p:par>
                                <p:cTn id="89" presetID="2" presetClass="entr" presetSubtype="4" decel="100000" fill="hold" grpId="0" nodeType="withEffect">
                                  <p:stCondLst>
                                    <p:cond delay="0"/>
                                  </p:stCondLst>
                                  <p:childTnLst>
                                    <p:set>
                                      <p:cBhvr>
                                        <p:cTn id="90" dur="1" fill="hold">
                                          <p:stCondLst>
                                            <p:cond delay="0"/>
                                          </p:stCondLst>
                                        </p:cTn>
                                        <p:tgtEl>
                                          <p:spTgt spid="66"/>
                                        </p:tgtEl>
                                        <p:attrNameLst>
                                          <p:attrName>style.visibility</p:attrName>
                                        </p:attrNameLst>
                                      </p:cBhvr>
                                      <p:to>
                                        <p:strVal val="visible"/>
                                      </p:to>
                                    </p:set>
                                    <p:anim calcmode="lin" valueType="num">
                                      <p:cBhvr additive="base">
                                        <p:cTn id="91" dur="500" fill="hold"/>
                                        <p:tgtEl>
                                          <p:spTgt spid="66"/>
                                        </p:tgtEl>
                                        <p:attrNameLst>
                                          <p:attrName>ppt_x</p:attrName>
                                        </p:attrNameLst>
                                      </p:cBhvr>
                                      <p:tavLst>
                                        <p:tav tm="0">
                                          <p:val>
                                            <p:strVal val="#ppt_x"/>
                                          </p:val>
                                        </p:tav>
                                        <p:tav tm="100000">
                                          <p:val>
                                            <p:strVal val="#ppt_x"/>
                                          </p:val>
                                        </p:tav>
                                      </p:tavLst>
                                    </p:anim>
                                    <p:anim calcmode="lin" valueType="num">
                                      <p:cBhvr additive="base">
                                        <p:cTn id="92" dur="500" fill="hold"/>
                                        <p:tgtEl>
                                          <p:spTgt spid="66"/>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2" presetClass="entr" presetSubtype="8" fill="hold" grpId="0" nodeType="afterEffect">
                                  <p:stCondLst>
                                    <p:cond delay="0"/>
                                  </p:stCondLst>
                                  <p:childTnLst>
                                    <p:set>
                                      <p:cBhvr>
                                        <p:cTn id="95" dur="1" fill="hold">
                                          <p:stCondLst>
                                            <p:cond delay="0"/>
                                          </p:stCondLst>
                                        </p:cTn>
                                        <p:tgtEl>
                                          <p:spTgt spid="64"/>
                                        </p:tgtEl>
                                        <p:attrNameLst>
                                          <p:attrName>style.visibility</p:attrName>
                                        </p:attrNameLst>
                                      </p:cBhvr>
                                      <p:to>
                                        <p:strVal val="visible"/>
                                      </p:to>
                                    </p:set>
                                    <p:animEffect transition="in" filter="wipe(left)">
                                      <p:cBhvr>
                                        <p:cTn id="96" dur="500"/>
                                        <p:tgtEl>
                                          <p:spTgt spid="64"/>
                                        </p:tgtEl>
                                      </p:cBhvr>
                                    </p:animEffect>
                                  </p:childTnLst>
                                </p:cTn>
                              </p:par>
                            </p:childTnLst>
                          </p:cTn>
                        </p:par>
                        <p:par>
                          <p:cTn id="97" fill="hold">
                            <p:stCondLst>
                              <p:cond delay="8000"/>
                            </p:stCondLst>
                            <p:childTnLst>
                              <p:par>
                                <p:cTn id="98" presetID="2" presetClass="entr" presetSubtype="1" decel="100000" fill="hold" grpId="0" nodeType="afterEffect">
                                  <p:stCondLst>
                                    <p:cond delay="0"/>
                                  </p:stCondLst>
                                  <p:childTnLst>
                                    <p:set>
                                      <p:cBhvr>
                                        <p:cTn id="99" dur="1" fill="hold">
                                          <p:stCondLst>
                                            <p:cond delay="0"/>
                                          </p:stCondLst>
                                        </p:cTn>
                                        <p:tgtEl>
                                          <p:spTgt spid="67"/>
                                        </p:tgtEl>
                                        <p:attrNameLst>
                                          <p:attrName>style.visibility</p:attrName>
                                        </p:attrNameLst>
                                      </p:cBhvr>
                                      <p:to>
                                        <p:strVal val="visible"/>
                                      </p:to>
                                    </p:set>
                                    <p:anim calcmode="lin" valueType="num">
                                      <p:cBhvr additive="base">
                                        <p:cTn id="100" dur="750" fill="hold"/>
                                        <p:tgtEl>
                                          <p:spTgt spid="67"/>
                                        </p:tgtEl>
                                        <p:attrNameLst>
                                          <p:attrName>ppt_x</p:attrName>
                                        </p:attrNameLst>
                                      </p:cBhvr>
                                      <p:tavLst>
                                        <p:tav tm="0">
                                          <p:val>
                                            <p:strVal val="#ppt_x"/>
                                          </p:val>
                                        </p:tav>
                                        <p:tav tm="100000">
                                          <p:val>
                                            <p:strVal val="#ppt_x"/>
                                          </p:val>
                                        </p:tav>
                                      </p:tavLst>
                                    </p:anim>
                                    <p:anim calcmode="lin" valueType="num">
                                      <p:cBhvr additive="base">
                                        <p:cTn id="101" dur="750" fill="hold"/>
                                        <p:tgtEl>
                                          <p:spTgt spid="67"/>
                                        </p:tgtEl>
                                        <p:attrNameLst>
                                          <p:attrName>ppt_y</p:attrName>
                                        </p:attrNameLst>
                                      </p:cBhvr>
                                      <p:tavLst>
                                        <p:tav tm="0">
                                          <p:val>
                                            <p:strVal val="0-#ppt_h/2"/>
                                          </p:val>
                                        </p:tav>
                                        <p:tav tm="100000">
                                          <p:val>
                                            <p:strVal val="#ppt_y"/>
                                          </p:val>
                                        </p:tav>
                                      </p:tavLst>
                                    </p:anim>
                                  </p:childTnLst>
                                </p:cTn>
                              </p:par>
                              <p:par>
                                <p:cTn id="102" presetID="2" presetClass="entr" presetSubtype="1" decel="100000" fill="hold" grpId="0" nodeType="withEffect">
                                  <p:stCondLst>
                                    <p:cond delay="0"/>
                                  </p:stCondLst>
                                  <p:childTnLst>
                                    <p:set>
                                      <p:cBhvr>
                                        <p:cTn id="103" dur="1" fill="hold">
                                          <p:stCondLst>
                                            <p:cond delay="0"/>
                                          </p:stCondLst>
                                        </p:cTn>
                                        <p:tgtEl>
                                          <p:spTgt spid="68"/>
                                        </p:tgtEl>
                                        <p:attrNameLst>
                                          <p:attrName>style.visibility</p:attrName>
                                        </p:attrNameLst>
                                      </p:cBhvr>
                                      <p:to>
                                        <p:strVal val="visible"/>
                                      </p:to>
                                    </p:set>
                                    <p:anim calcmode="lin" valueType="num">
                                      <p:cBhvr additive="base">
                                        <p:cTn id="104" dur="750" fill="hold"/>
                                        <p:tgtEl>
                                          <p:spTgt spid="68"/>
                                        </p:tgtEl>
                                        <p:attrNameLst>
                                          <p:attrName>ppt_x</p:attrName>
                                        </p:attrNameLst>
                                      </p:cBhvr>
                                      <p:tavLst>
                                        <p:tav tm="0">
                                          <p:val>
                                            <p:strVal val="#ppt_x"/>
                                          </p:val>
                                        </p:tav>
                                        <p:tav tm="100000">
                                          <p:val>
                                            <p:strVal val="#ppt_x"/>
                                          </p:val>
                                        </p:tav>
                                      </p:tavLst>
                                    </p:anim>
                                    <p:anim calcmode="lin" valueType="num">
                                      <p:cBhvr additive="base">
                                        <p:cTn id="105" dur="750" fill="hold"/>
                                        <p:tgtEl>
                                          <p:spTgt spid="68"/>
                                        </p:tgtEl>
                                        <p:attrNameLst>
                                          <p:attrName>ppt_y</p:attrName>
                                        </p:attrNameLst>
                                      </p:cBhvr>
                                      <p:tavLst>
                                        <p:tav tm="0">
                                          <p:val>
                                            <p:strVal val="0-#ppt_h/2"/>
                                          </p:val>
                                        </p:tav>
                                        <p:tav tm="100000">
                                          <p:val>
                                            <p:strVal val="#ppt_y"/>
                                          </p:val>
                                        </p:tav>
                                      </p:tavLst>
                                    </p:anim>
                                  </p:childTnLst>
                                </p:cTn>
                              </p:par>
                            </p:childTnLst>
                          </p:cTn>
                        </p:par>
                        <p:par>
                          <p:cTn id="106" fill="hold">
                            <p:stCondLst>
                              <p:cond delay="8750"/>
                            </p:stCondLst>
                            <p:childTnLst>
                              <p:par>
                                <p:cTn id="107" presetID="2" presetClass="entr" presetSubtype="8" decel="100000" fill="hold" grpId="0" nodeType="afterEffect">
                                  <p:stCondLst>
                                    <p:cond delay="0"/>
                                  </p:stCondLst>
                                  <p:childTnLst>
                                    <p:set>
                                      <p:cBhvr>
                                        <p:cTn id="108" dur="1" fill="hold">
                                          <p:stCondLst>
                                            <p:cond delay="0"/>
                                          </p:stCondLst>
                                        </p:cTn>
                                        <p:tgtEl>
                                          <p:spTgt spid="70">
                                            <p:txEl>
                                              <p:pRg st="0" end="0"/>
                                            </p:txEl>
                                          </p:spTgt>
                                        </p:tgtEl>
                                        <p:attrNameLst>
                                          <p:attrName>style.visibility</p:attrName>
                                        </p:attrNameLst>
                                      </p:cBhvr>
                                      <p:to>
                                        <p:strVal val="visible"/>
                                      </p:to>
                                    </p:set>
                                    <p:anim calcmode="lin" valueType="num">
                                      <p:cBhvr additive="base">
                                        <p:cTn id="109" dur="500" fill="hold"/>
                                        <p:tgtEl>
                                          <p:spTgt spid="70">
                                            <p:txEl>
                                              <p:pRg st="0" end="0"/>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70">
                                            <p:txEl>
                                              <p:pRg st="0" end="0"/>
                                            </p:txEl>
                                          </p:spTgt>
                                        </p:tgtEl>
                                        <p:attrNameLst>
                                          <p:attrName>ppt_y</p:attrName>
                                        </p:attrNameLst>
                                      </p:cBhvr>
                                      <p:tavLst>
                                        <p:tav tm="0">
                                          <p:val>
                                            <p:strVal val="#ppt_y"/>
                                          </p:val>
                                        </p:tav>
                                        <p:tav tm="100000">
                                          <p:val>
                                            <p:strVal val="#ppt_y"/>
                                          </p:val>
                                        </p:tav>
                                      </p:tavLst>
                                    </p:anim>
                                  </p:childTnLst>
                                </p:cTn>
                              </p:par>
                              <p:par>
                                <p:cTn id="111" presetID="2" presetClass="entr" presetSubtype="4" decel="10000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additive="base">
                                        <p:cTn id="113" dur="500" fill="hold"/>
                                        <p:tgtEl>
                                          <p:spTgt spid="71"/>
                                        </p:tgtEl>
                                        <p:attrNameLst>
                                          <p:attrName>ppt_x</p:attrName>
                                        </p:attrNameLst>
                                      </p:cBhvr>
                                      <p:tavLst>
                                        <p:tav tm="0">
                                          <p:val>
                                            <p:strVal val="#ppt_x"/>
                                          </p:val>
                                        </p:tav>
                                        <p:tav tm="100000">
                                          <p:val>
                                            <p:strVal val="#ppt_x"/>
                                          </p:val>
                                        </p:tav>
                                      </p:tavLst>
                                    </p:anim>
                                    <p:anim calcmode="lin" valueType="num">
                                      <p:cBhvr additive="base">
                                        <p:cTn id="114" dur="500" fill="hold"/>
                                        <p:tgtEl>
                                          <p:spTgt spid="71"/>
                                        </p:tgtEl>
                                        <p:attrNameLst>
                                          <p:attrName>ppt_y</p:attrName>
                                        </p:attrNameLst>
                                      </p:cBhvr>
                                      <p:tavLst>
                                        <p:tav tm="0">
                                          <p:val>
                                            <p:strVal val="1+#ppt_h/2"/>
                                          </p:val>
                                        </p:tav>
                                        <p:tav tm="100000">
                                          <p:val>
                                            <p:strVal val="#ppt_y"/>
                                          </p:val>
                                        </p:tav>
                                      </p:tavLst>
                                    </p:anim>
                                  </p:childTnLst>
                                </p:cTn>
                              </p:par>
                            </p:childTnLst>
                          </p:cTn>
                        </p:par>
                        <p:par>
                          <p:cTn id="115" fill="hold">
                            <p:stCondLst>
                              <p:cond delay="9250"/>
                            </p:stCondLst>
                            <p:childTnLst>
                              <p:par>
                                <p:cTn id="116" presetID="22" presetClass="entr" presetSubtype="2" fill="hold" grpId="0" nodeType="afterEffect">
                                  <p:stCondLst>
                                    <p:cond delay="0"/>
                                  </p:stCondLst>
                                  <p:childTnLst>
                                    <p:set>
                                      <p:cBhvr>
                                        <p:cTn id="117" dur="1" fill="hold">
                                          <p:stCondLst>
                                            <p:cond delay="0"/>
                                          </p:stCondLst>
                                        </p:cTn>
                                        <p:tgtEl>
                                          <p:spTgt spid="69"/>
                                        </p:tgtEl>
                                        <p:attrNameLst>
                                          <p:attrName>style.visibility</p:attrName>
                                        </p:attrNameLst>
                                      </p:cBhvr>
                                      <p:to>
                                        <p:strVal val="visible"/>
                                      </p:to>
                                    </p:set>
                                    <p:animEffect transition="in" filter="wipe(right)">
                                      <p:cBhvr>
                                        <p:cTn id="11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p:tmplLst>
          <p:tmpl>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35" grpId="0" build="p">
        <p:tmplLst>
          <p:tmpl lvl="1">
            <p:tnLst>
              <p:par>
                <p:cTn presetID="2" presetClass="entr" presetSubtype="1"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0-#ppt_h/2"/>
                          </p:val>
                        </p:tav>
                        <p:tav tm="100000">
                          <p:val>
                            <p:strVal val="#ppt_y"/>
                          </p:val>
                        </p:tav>
                      </p:tavLst>
                    </p:anim>
                  </p:childTnLst>
                </p:cTn>
              </p:par>
            </p:tnLst>
          </p:tmpl>
        </p:tmplLst>
      </p:bldP>
      <p:bldP spid="36" grpId="0" animBg="1"/>
      <p:bldP spid="37" grpId="0" animBg="1"/>
      <p:bldP spid="38" grpId="0"/>
      <p:bldP spid="39" grpId="0" animBg="1"/>
      <p:bldP spid="40" grpId="0"/>
      <p:bldP spid="43" grpId="0">
        <p:tmplLst>
          <p:tmpl>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4" grpId="0" build="p">
        <p:tmplLst>
          <p:tmpl lvl="1">
            <p:tnLst>
              <p:par>
                <p:cTn presetID="2" presetClass="entr" presetSubtype="2" decel="10000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1+#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animBg="1"/>
      <p:bldP spid="46" grpId="0" animBg="1"/>
      <p:bldP spid="47" grpId="0"/>
      <p:bldP spid="48" grpId="0">
        <p:tmplLst>
          <p:tmpl>
            <p:tnLst>
              <p:par>
                <p:cTn presetID="2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right)">
                      <p:cBhvr>
                        <p:cTn dur="500"/>
                        <p:tgtEl>
                          <p:spTgt spid="48"/>
                        </p:tgtEl>
                      </p:cBhvr>
                    </p:animEffect>
                  </p:childTnLst>
                </p:cTn>
              </p:par>
            </p:tnLst>
          </p:tmpl>
        </p:tmplLst>
      </p:bldP>
      <p:bldP spid="49" grpId="0" build="p">
        <p:tmplLst>
          <p:tmpl lvl="1">
            <p:tnLst>
              <p:par>
                <p:cTn presetID="2" presetClass="entr" presetSubtype="8" decel="100000"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0-#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P spid="61" grpId="0" animBg="1"/>
      <p:bldP spid="62" grpId="0" animBg="1"/>
      <p:bldP spid="63" grpId="0"/>
      <p:bldP spid="64" grpId="0">
        <p:tmplLst>
          <p:tmpl>
            <p:tnLst>
              <p:par>
                <p:cTn presetID="22" presetClass="entr" presetSubtype="8"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left)">
                      <p:cBhvr>
                        <p:cTn dur="500"/>
                        <p:tgtEl>
                          <p:spTgt spid="64"/>
                        </p:tgtEl>
                      </p:cBhvr>
                    </p:animEffect>
                  </p:childTnLst>
                </p:cTn>
              </p:par>
            </p:tnLst>
          </p:tmpl>
        </p:tmplLst>
      </p:bldP>
      <p:bldP spid="65" grpId="0" build="p">
        <p:tmplLst>
          <p:tmpl lvl="1">
            <p:tnLst>
              <p:par>
                <p:cTn presetID="2" presetClass="entr" presetSubtype="2" decel="100000"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500" fill="hold"/>
                        <p:tgtEl>
                          <p:spTgt spid="65"/>
                        </p:tgtEl>
                        <p:attrNameLst>
                          <p:attrName>ppt_x</p:attrName>
                        </p:attrNameLst>
                      </p:cBhvr>
                      <p:tavLst>
                        <p:tav tm="0">
                          <p:val>
                            <p:strVal val="1+#ppt_w/2"/>
                          </p:val>
                        </p:tav>
                        <p:tav tm="100000">
                          <p:val>
                            <p:strVal val="#ppt_x"/>
                          </p:val>
                        </p:tav>
                      </p:tavLst>
                    </p:anim>
                    <p:anim calcmode="lin" valueType="num">
                      <p:cBhvr additive="base">
                        <p:cTn dur="500" fill="hold"/>
                        <p:tgtEl>
                          <p:spTgt spid="65"/>
                        </p:tgtEl>
                        <p:attrNameLst>
                          <p:attrName>ppt_y</p:attrName>
                        </p:attrNameLst>
                      </p:cBhvr>
                      <p:tavLst>
                        <p:tav tm="0">
                          <p:val>
                            <p:strVal val="#ppt_y"/>
                          </p:val>
                        </p:tav>
                        <p:tav tm="100000">
                          <p:val>
                            <p:strVal val="#ppt_y"/>
                          </p:val>
                        </p:tav>
                      </p:tavLst>
                    </p:anim>
                  </p:childTnLst>
                </p:cTn>
              </p:par>
            </p:tnLst>
          </p:tmpl>
        </p:tmplLst>
      </p:bldP>
      <p:bldP spid="66" grpId="0" animBg="1"/>
      <p:bldP spid="67" grpId="0" animBg="1"/>
      <p:bldP spid="68" grpId="0"/>
      <p:bldP spid="69" grpId="0">
        <p:tmplLst>
          <p:tmpl>
            <p:tnLst>
              <p:par>
                <p:cTn presetID="22" presetClass="entr" presetSubtype="2"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right)">
                      <p:cBhvr>
                        <p:cTn dur="500"/>
                        <p:tgtEl>
                          <p:spTgt spid="69"/>
                        </p:tgtEl>
                      </p:cBhvr>
                    </p:animEffect>
                  </p:childTnLst>
                </p:cTn>
              </p:par>
            </p:tnLst>
          </p:tmpl>
        </p:tmplLst>
      </p:bldP>
      <p:bldP spid="70" grpId="0" build="p">
        <p:tmplLst>
          <p:tmpl lvl="1">
            <p:tnLst>
              <p:par>
                <p:cTn presetID="2" presetClass="entr" presetSubtype="8" decel="100000"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0-#ppt_w/2"/>
                          </p:val>
                        </p:tav>
                        <p:tav tm="100000">
                          <p:val>
                            <p:strVal val="#ppt_x"/>
                          </p:val>
                        </p:tav>
                      </p:tavLst>
                    </p:anim>
                    <p:anim calcmode="lin" valueType="num">
                      <p:cBhvr additive="base">
                        <p:cTn dur="500" fill="hold"/>
                        <p:tgtEl>
                          <p:spTgt spid="70"/>
                        </p:tgtEl>
                        <p:attrNameLst>
                          <p:attrName>ppt_y</p:attrName>
                        </p:attrNameLst>
                      </p:cBhvr>
                      <p:tavLst>
                        <p:tav tm="0">
                          <p:val>
                            <p:strVal val="#ppt_y"/>
                          </p:val>
                        </p:tav>
                        <p:tav tm="100000">
                          <p:val>
                            <p:strVal val="#ppt_y"/>
                          </p:val>
                        </p:tav>
                      </p:tavLst>
                    </p:anim>
                  </p:childTnLst>
                </p:cTn>
              </p:par>
            </p:tnLst>
          </p:tmpl>
        </p:tmplLst>
      </p:bldP>
      <p:bldP spid="71" grpId="0" animBg="1"/>
    </p:bldLst>
  </p:timing>
  <p:extLst mod="1">
    <p:ext uri="{DCECCB84-F9BA-43D5-87BE-67443E8EF086}">
      <p15:sldGuideLst xmlns:p15="http://schemas.microsoft.com/office/powerpoint/2012/main">
        <p15:guide id="1" orient="horz" pos="3194">
          <p15:clr>
            <a:srgbClr val="FBAE40"/>
          </p15:clr>
        </p15:guide>
        <p15:guide id="2" pos="576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smtClean="0"/>
              <a:t>Haga clic para modificar el estilo de título del patrón</a:t>
            </a:r>
            <a:endParaRPr lang="en-US" dirty="0"/>
          </a:p>
        </p:txBody>
      </p:sp>
      <p:sp>
        <p:nvSpPr>
          <p:cNvPr id="3" name="Date Placeholder 2"/>
          <p:cNvSpPr>
            <a:spLocks noGrp="1"/>
          </p:cNvSpPr>
          <p:nvPr>
            <p:ph type="dt" sz="half" idx="10"/>
          </p:nvPr>
        </p:nvSpPr>
        <p:spPr/>
        <p:txBody>
          <a:bodyPr/>
          <a:lstStyle/>
          <a:p>
            <a:fld id="{8CB1A5DA-6CC5-4AF5-B2B2-F09C11C76C1E}" type="datetimeFigureOut">
              <a:rPr lang="en-US" smtClean="0"/>
              <a:t>2/3/2019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0BB1C66-FA8D-4808-9D8E-AE1AD44AB243}" type="slidenum">
              <a:rPr lang="en-US" smtClean="0"/>
              <a:t>‹Nº›</a:t>
            </a:fld>
            <a:endParaRPr lang="en-US"/>
          </a:p>
        </p:txBody>
      </p:sp>
    </p:spTree>
    <p:extLst>
      <p:ext uri="{BB962C8B-B14F-4D97-AF65-F5344CB8AC3E}">
        <p14:creationId xmlns:p14="http://schemas.microsoft.com/office/powerpoint/2010/main" val="143698087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Heading &amp; 5 Poi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7" name="テキスト プレースホルダー 12"/>
          <p:cNvSpPr>
            <a:spLocks noGrp="1"/>
          </p:cNvSpPr>
          <p:nvPr>
            <p:ph type="body" sz="quarter" idx="12" hasCustomPrompt="1"/>
          </p:nvPr>
        </p:nvSpPr>
        <p:spPr>
          <a:xfrm>
            <a:off x="9537980" y="2238722"/>
            <a:ext cx="7854670" cy="113191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18" name="円/楕円 4"/>
          <p:cNvSpPr/>
          <p:nvPr userDrawn="1"/>
        </p:nvSpPr>
        <p:spPr>
          <a:xfrm>
            <a:off x="8217564" y="2232491"/>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userDrawn="1"/>
        </p:nvSpPr>
        <p:spPr>
          <a:xfrm>
            <a:off x="8341124" y="2447620"/>
            <a:ext cx="889394" cy="707886"/>
          </a:xfrm>
          <a:prstGeom prst="rect">
            <a:avLst/>
          </a:prstGeom>
          <a:noFill/>
        </p:spPr>
        <p:txBody>
          <a:bodyPr wrap="square" rtlCol="0" anchor="t">
            <a:spAutoFit/>
          </a:bodyPr>
          <a:lstStyle/>
          <a:p>
            <a:pPr algn="ctr"/>
            <a:r>
              <a:rPr kumimoji="1" lang="en-US" altLang="ja-JP" sz="4000" dirty="0">
                <a:solidFill>
                  <a:schemeClr val="bg1"/>
                </a:solidFill>
              </a:rPr>
              <a:t>01</a:t>
            </a:r>
            <a:endParaRPr kumimoji="1" lang="ja-JP" altLang="en-US" sz="4000" dirty="0">
              <a:solidFill>
                <a:schemeClr val="bg1"/>
              </a:solidFill>
            </a:endParaRPr>
          </a:p>
        </p:txBody>
      </p:sp>
      <p:sp>
        <p:nvSpPr>
          <p:cNvPr id="20" name="テキスト プレースホルダー 12"/>
          <p:cNvSpPr>
            <a:spLocks noGrp="1"/>
          </p:cNvSpPr>
          <p:nvPr>
            <p:ph type="body" sz="quarter" idx="13" hasCustomPrompt="1"/>
          </p:nvPr>
        </p:nvSpPr>
        <p:spPr>
          <a:xfrm>
            <a:off x="9537980" y="3645050"/>
            <a:ext cx="7854670" cy="113191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21" name="円/楕円 4"/>
          <p:cNvSpPr/>
          <p:nvPr userDrawn="1"/>
        </p:nvSpPr>
        <p:spPr>
          <a:xfrm>
            <a:off x="8217564" y="3638819"/>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userDrawn="1"/>
        </p:nvSpPr>
        <p:spPr>
          <a:xfrm>
            <a:off x="8341124" y="3853948"/>
            <a:ext cx="889394" cy="707886"/>
          </a:xfrm>
          <a:prstGeom prst="rect">
            <a:avLst/>
          </a:prstGeom>
          <a:noFill/>
        </p:spPr>
        <p:txBody>
          <a:bodyPr wrap="square" rtlCol="0" anchor="t">
            <a:spAutoFit/>
          </a:bodyPr>
          <a:lstStyle/>
          <a:p>
            <a:pPr algn="ctr"/>
            <a:r>
              <a:rPr kumimoji="1" lang="en-US" altLang="ja-JP" sz="4000" dirty="0">
                <a:solidFill>
                  <a:schemeClr val="bg1"/>
                </a:solidFill>
              </a:rPr>
              <a:t>02</a:t>
            </a:r>
            <a:endParaRPr kumimoji="1" lang="ja-JP" altLang="en-US" sz="4000" dirty="0">
              <a:solidFill>
                <a:schemeClr val="bg1"/>
              </a:solidFill>
            </a:endParaRPr>
          </a:p>
        </p:txBody>
      </p:sp>
      <p:sp>
        <p:nvSpPr>
          <p:cNvPr id="23" name="テキスト プレースホルダー 12"/>
          <p:cNvSpPr>
            <a:spLocks noGrp="1"/>
          </p:cNvSpPr>
          <p:nvPr>
            <p:ph type="body" sz="quarter" idx="14" hasCustomPrompt="1"/>
          </p:nvPr>
        </p:nvSpPr>
        <p:spPr>
          <a:xfrm>
            <a:off x="9537980" y="5051378"/>
            <a:ext cx="7854670" cy="113191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24" name="円/楕円 4"/>
          <p:cNvSpPr/>
          <p:nvPr userDrawn="1"/>
        </p:nvSpPr>
        <p:spPr>
          <a:xfrm>
            <a:off x="8217564" y="5045147"/>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userDrawn="1"/>
        </p:nvSpPr>
        <p:spPr>
          <a:xfrm>
            <a:off x="8341124" y="5260276"/>
            <a:ext cx="889394" cy="707886"/>
          </a:xfrm>
          <a:prstGeom prst="rect">
            <a:avLst/>
          </a:prstGeom>
          <a:noFill/>
        </p:spPr>
        <p:txBody>
          <a:bodyPr wrap="square" rtlCol="0" anchor="t">
            <a:spAutoFit/>
          </a:bodyPr>
          <a:lstStyle/>
          <a:p>
            <a:pPr algn="ctr"/>
            <a:r>
              <a:rPr kumimoji="1" lang="en-US" altLang="ja-JP" sz="4000" dirty="0">
                <a:solidFill>
                  <a:schemeClr val="bg1"/>
                </a:solidFill>
              </a:rPr>
              <a:t>03</a:t>
            </a:r>
            <a:endParaRPr kumimoji="1" lang="ja-JP" altLang="en-US" sz="4000" dirty="0">
              <a:solidFill>
                <a:schemeClr val="bg1"/>
              </a:solidFill>
            </a:endParaRPr>
          </a:p>
        </p:txBody>
      </p:sp>
      <p:sp>
        <p:nvSpPr>
          <p:cNvPr id="26" name="テキスト プレースホルダー 12"/>
          <p:cNvSpPr>
            <a:spLocks noGrp="1"/>
          </p:cNvSpPr>
          <p:nvPr>
            <p:ph type="body" sz="quarter" idx="15" hasCustomPrompt="1"/>
          </p:nvPr>
        </p:nvSpPr>
        <p:spPr>
          <a:xfrm>
            <a:off x="9537980" y="6457706"/>
            <a:ext cx="7854670" cy="113191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27" name="円/楕円 4"/>
          <p:cNvSpPr/>
          <p:nvPr userDrawn="1"/>
        </p:nvSpPr>
        <p:spPr>
          <a:xfrm>
            <a:off x="8217564" y="6451475"/>
            <a:ext cx="1136515" cy="1138145"/>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userDrawn="1"/>
        </p:nvSpPr>
        <p:spPr>
          <a:xfrm>
            <a:off x="8341124" y="6666604"/>
            <a:ext cx="889394" cy="707886"/>
          </a:xfrm>
          <a:prstGeom prst="rect">
            <a:avLst/>
          </a:prstGeom>
          <a:noFill/>
        </p:spPr>
        <p:txBody>
          <a:bodyPr wrap="square" rtlCol="0" anchor="t">
            <a:spAutoFit/>
          </a:bodyPr>
          <a:lstStyle/>
          <a:p>
            <a:pPr algn="ctr"/>
            <a:r>
              <a:rPr kumimoji="1" lang="en-US" altLang="ja-JP" sz="4000" dirty="0">
                <a:solidFill>
                  <a:schemeClr val="bg1"/>
                </a:solidFill>
              </a:rPr>
              <a:t>04</a:t>
            </a:r>
            <a:endParaRPr kumimoji="1" lang="ja-JP" altLang="en-US" sz="4000" dirty="0">
              <a:solidFill>
                <a:schemeClr val="bg1"/>
              </a:solidFill>
            </a:endParaRPr>
          </a:p>
        </p:txBody>
      </p:sp>
      <p:sp>
        <p:nvSpPr>
          <p:cNvPr id="29" name="テキスト プレースホルダー 12"/>
          <p:cNvSpPr>
            <a:spLocks noGrp="1"/>
          </p:cNvSpPr>
          <p:nvPr>
            <p:ph type="body" sz="quarter" idx="16" hasCustomPrompt="1"/>
          </p:nvPr>
        </p:nvSpPr>
        <p:spPr>
          <a:xfrm>
            <a:off x="9537980" y="7864032"/>
            <a:ext cx="7854670" cy="113191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30" name="円/楕円 4"/>
          <p:cNvSpPr/>
          <p:nvPr userDrawn="1"/>
        </p:nvSpPr>
        <p:spPr>
          <a:xfrm>
            <a:off x="8217564" y="7857801"/>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userDrawn="1"/>
        </p:nvSpPr>
        <p:spPr>
          <a:xfrm>
            <a:off x="8341124" y="8072930"/>
            <a:ext cx="889394" cy="707886"/>
          </a:xfrm>
          <a:prstGeom prst="rect">
            <a:avLst/>
          </a:prstGeom>
          <a:noFill/>
        </p:spPr>
        <p:txBody>
          <a:bodyPr wrap="square" rtlCol="0" anchor="t">
            <a:spAutoFit/>
          </a:bodyPr>
          <a:lstStyle/>
          <a:p>
            <a:pPr algn="ctr"/>
            <a:r>
              <a:rPr kumimoji="1" lang="en-US" altLang="ja-JP" sz="4000" dirty="0">
                <a:solidFill>
                  <a:schemeClr val="bg1"/>
                </a:solidFill>
              </a:rPr>
              <a:t>05</a:t>
            </a:r>
            <a:endParaRPr kumimoji="1" lang="ja-JP" altLang="en-US" sz="4000" dirty="0">
              <a:solidFill>
                <a:schemeClr val="bg1"/>
              </a:solidFill>
            </a:endParaRPr>
          </a:p>
        </p:txBody>
      </p:sp>
      <p:sp>
        <p:nvSpPr>
          <p:cNvPr id="32" name="テキスト プレースホルダー 12"/>
          <p:cNvSpPr>
            <a:spLocks noGrp="1"/>
          </p:cNvSpPr>
          <p:nvPr>
            <p:ph type="body" sz="quarter" idx="24" hasCustomPrompt="1"/>
          </p:nvPr>
        </p:nvSpPr>
        <p:spPr>
          <a:xfrm>
            <a:off x="808892" y="2215248"/>
            <a:ext cx="6752493" cy="6780697"/>
          </a:xfrm>
        </p:spPr>
        <p:txBody>
          <a:bodyPr anchor="ctr">
            <a:noAutofit/>
          </a:bodyPr>
          <a:lstStyle>
            <a:lvl1pPr algn="ctr">
              <a:lnSpc>
                <a:spcPct val="100000"/>
              </a:lnSpc>
              <a:spcBef>
                <a:spcPts val="0"/>
              </a:spcBef>
              <a:defRPr sz="4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840048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iterate type="wd">
                                    <p:tmPct val="10000"/>
                                  </p:iterate>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75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 dur="75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900"/>
                            </p:stCondLst>
                            <p:childTnLst>
                              <p:par>
                                <p:cTn id="10" presetID="2" presetClass="entr" presetSubtype="1" decel="100000"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750" fill="hold"/>
                                        <p:tgtEl>
                                          <p:spTgt spid="18"/>
                                        </p:tgtEl>
                                        <p:attrNameLst>
                                          <p:attrName>ppt_x</p:attrName>
                                        </p:attrNameLst>
                                      </p:cBhvr>
                                      <p:tavLst>
                                        <p:tav tm="0">
                                          <p:val>
                                            <p:strVal val="#ppt_x"/>
                                          </p:val>
                                        </p:tav>
                                        <p:tav tm="100000">
                                          <p:val>
                                            <p:strVal val="#ppt_x"/>
                                          </p:val>
                                        </p:tav>
                                      </p:tavLst>
                                    </p:anim>
                                    <p:anim calcmode="lin" valueType="num">
                                      <p:cBhvr additive="base">
                                        <p:cTn id="13" dur="750" fill="hold"/>
                                        <p:tgtEl>
                                          <p:spTgt spid="18"/>
                                        </p:tgtEl>
                                        <p:attrNameLst>
                                          <p:attrName>ppt_y</p:attrName>
                                        </p:attrNameLst>
                                      </p:cBhvr>
                                      <p:tavLst>
                                        <p:tav tm="0">
                                          <p:val>
                                            <p:strVal val="0-#ppt_h/2"/>
                                          </p:val>
                                        </p:tav>
                                        <p:tav tm="100000">
                                          <p:val>
                                            <p:strVal val="#ppt_y"/>
                                          </p:val>
                                        </p:tav>
                                      </p:tavLst>
                                    </p:anim>
                                  </p:childTnLst>
                                </p:cTn>
                              </p:par>
                              <p:par>
                                <p:cTn id="14" presetID="2" presetClass="entr" presetSubtype="8" decel="100000" fill="hold" grpId="0" nodeType="withEffect">
                                  <p:stCondLst>
                                    <p:cond delay="0"/>
                                  </p:stCondLst>
                                  <p:iterate type="lt">
                                    <p:tmPct val="10000"/>
                                  </p:iterate>
                                  <p:childTnLst>
                                    <p:set>
                                      <p:cBhvr>
                                        <p:cTn id="15" dur="1" fill="hold">
                                          <p:stCondLst>
                                            <p:cond delay="0"/>
                                          </p:stCondLst>
                                        </p:cTn>
                                        <p:tgtEl>
                                          <p:spTgt spid="19"/>
                                        </p:tgtEl>
                                        <p:attrNameLst>
                                          <p:attrName>style.visibility</p:attrName>
                                        </p:attrNameLst>
                                      </p:cBhvr>
                                      <p:to>
                                        <p:strVal val="visible"/>
                                      </p:to>
                                    </p:set>
                                    <p:anim calcmode="lin" valueType="num">
                                      <p:cBhvr additive="base">
                                        <p:cTn id="16" dur="750" fill="hold"/>
                                        <p:tgtEl>
                                          <p:spTgt spid="19"/>
                                        </p:tgtEl>
                                        <p:attrNameLst>
                                          <p:attrName>ppt_x</p:attrName>
                                        </p:attrNameLst>
                                      </p:cBhvr>
                                      <p:tavLst>
                                        <p:tav tm="0">
                                          <p:val>
                                            <p:strVal val="0-#ppt_w/2"/>
                                          </p:val>
                                        </p:tav>
                                        <p:tav tm="100000">
                                          <p:val>
                                            <p:strVal val="#ppt_x"/>
                                          </p:val>
                                        </p:tav>
                                      </p:tavLst>
                                    </p:anim>
                                    <p:anim calcmode="lin" valueType="num">
                                      <p:cBhvr additive="base">
                                        <p:cTn id="17" dur="750" fill="hold"/>
                                        <p:tgtEl>
                                          <p:spTgt spid="19"/>
                                        </p:tgtEl>
                                        <p:attrNameLst>
                                          <p:attrName>ppt_y</p:attrName>
                                        </p:attrNameLst>
                                      </p:cBhvr>
                                      <p:tavLst>
                                        <p:tav tm="0">
                                          <p:val>
                                            <p:strVal val="#ppt_y"/>
                                          </p:val>
                                        </p:tav>
                                        <p:tav tm="100000">
                                          <p:val>
                                            <p:strVal val="#ppt_y"/>
                                          </p:val>
                                        </p:tav>
                                      </p:tavLst>
                                    </p:anim>
                                  </p:childTnLst>
                                </p:cTn>
                              </p:par>
                            </p:childTnLst>
                          </p:cTn>
                        </p:par>
                        <p:par>
                          <p:cTn id="18" fill="hold">
                            <p:stCondLst>
                              <p:cond delay="1725"/>
                            </p:stCondLst>
                            <p:childTnLst>
                              <p:par>
                                <p:cTn id="19" presetID="22" presetClass="entr" presetSubtype="8"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childTnLst>
                          </p:cTn>
                        </p:par>
                        <p:par>
                          <p:cTn id="22" fill="hold">
                            <p:stCondLst>
                              <p:cond delay="2225"/>
                            </p:stCondLst>
                            <p:childTnLst>
                              <p:par>
                                <p:cTn id="23" presetID="2" presetClass="entr" presetSubtype="1" decel="100000"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750" fill="hold"/>
                                        <p:tgtEl>
                                          <p:spTgt spid="21"/>
                                        </p:tgtEl>
                                        <p:attrNameLst>
                                          <p:attrName>ppt_x</p:attrName>
                                        </p:attrNameLst>
                                      </p:cBhvr>
                                      <p:tavLst>
                                        <p:tav tm="0">
                                          <p:val>
                                            <p:strVal val="#ppt_x"/>
                                          </p:val>
                                        </p:tav>
                                        <p:tav tm="100000">
                                          <p:val>
                                            <p:strVal val="#ppt_x"/>
                                          </p:val>
                                        </p:tav>
                                      </p:tavLst>
                                    </p:anim>
                                    <p:anim calcmode="lin" valueType="num">
                                      <p:cBhvr additive="base">
                                        <p:cTn id="26" dur="750" fill="hold"/>
                                        <p:tgtEl>
                                          <p:spTgt spid="21"/>
                                        </p:tgtEl>
                                        <p:attrNameLst>
                                          <p:attrName>ppt_y</p:attrName>
                                        </p:attrNameLst>
                                      </p:cBhvr>
                                      <p:tavLst>
                                        <p:tav tm="0">
                                          <p:val>
                                            <p:strVal val="0-#ppt_h/2"/>
                                          </p:val>
                                        </p:tav>
                                        <p:tav tm="100000">
                                          <p:val>
                                            <p:strVal val="#ppt_y"/>
                                          </p:val>
                                        </p:tav>
                                      </p:tavLst>
                                    </p:anim>
                                  </p:childTnLst>
                                </p:cTn>
                              </p:par>
                              <p:par>
                                <p:cTn id="27" presetID="2" presetClass="entr" presetSubtype="8" decel="100000" fill="hold" grpId="0" nodeType="withEffect">
                                  <p:stCondLst>
                                    <p:cond delay="0"/>
                                  </p:stCondLst>
                                  <p:iterate type="lt">
                                    <p:tmPct val="10000"/>
                                  </p:iterate>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750" fill="hold"/>
                                        <p:tgtEl>
                                          <p:spTgt spid="22"/>
                                        </p:tgtEl>
                                        <p:attrNameLst>
                                          <p:attrName>ppt_x</p:attrName>
                                        </p:attrNameLst>
                                      </p:cBhvr>
                                      <p:tavLst>
                                        <p:tav tm="0">
                                          <p:val>
                                            <p:strVal val="0-#ppt_w/2"/>
                                          </p:val>
                                        </p:tav>
                                        <p:tav tm="100000">
                                          <p:val>
                                            <p:strVal val="#ppt_x"/>
                                          </p:val>
                                        </p:tav>
                                      </p:tavLst>
                                    </p:anim>
                                    <p:anim calcmode="lin" valueType="num">
                                      <p:cBhvr additive="base">
                                        <p:cTn id="30" dur="750" fill="hold"/>
                                        <p:tgtEl>
                                          <p:spTgt spid="22"/>
                                        </p:tgtEl>
                                        <p:attrNameLst>
                                          <p:attrName>ppt_y</p:attrName>
                                        </p:attrNameLst>
                                      </p:cBhvr>
                                      <p:tavLst>
                                        <p:tav tm="0">
                                          <p:val>
                                            <p:strVal val="#ppt_y"/>
                                          </p:val>
                                        </p:tav>
                                        <p:tav tm="100000">
                                          <p:val>
                                            <p:strVal val="#ppt_y"/>
                                          </p:val>
                                        </p:tav>
                                      </p:tavLst>
                                    </p:anim>
                                  </p:childTnLst>
                                </p:cTn>
                              </p:par>
                            </p:childTnLst>
                          </p:cTn>
                        </p:par>
                        <p:par>
                          <p:cTn id="31" fill="hold">
                            <p:stCondLst>
                              <p:cond delay="3050"/>
                            </p:stCondLst>
                            <p:childTnLst>
                              <p:par>
                                <p:cTn id="32" presetID="22" presetClass="entr" presetSubtype="8"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wipe(left)">
                                      <p:cBhvr>
                                        <p:cTn id="34" dur="500"/>
                                        <p:tgtEl>
                                          <p:spTgt spid="20"/>
                                        </p:tgtEl>
                                      </p:cBhvr>
                                    </p:animEffect>
                                  </p:childTnLst>
                                </p:cTn>
                              </p:par>
                            </p:childTnLst>
                          </p:cTn>
                        </p:par>
                        <p:par>
                          <p:cTn id="35" fill="hold">
                            <p:stCondLst>
                              <p:cond delay="3550"/>
                            </p:stCondLst>
                            <p:childTnLst>
                              <p:par>
                                <p:cTn id="36" presetID="2" presetClass="entr" presetSubtype="1" decel="10000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additive="base">
                                        <p:cTn id="38" dur="750" fill="hold"/>
                                        <p:tgtEl>
                                          <p:spTgt spid="24"/>
                                        </p:tgtEl>
                                        <p:attrNameLst>
                                          <p:attrName>ppt_x</p:attrName>
                                        </p:attrNameLst>
                                      </p:cBhvr>
                                      <p:tavLst>
                                        <p:tav tm="0">
                                          <p:val>
                                            <p:strVal val="#ppt_x"/>
                                          </p:val>
                                        </p:tav>
                                        <p:tav tm="100000">
                                          <p:val>
                                            <p:strVal val="#ppt_x"/>
                                          </p:val>
                                        </p:tav>
                                      </p:tavLst>
                                    </p:anim>
                                    <p:anim calcmode="lin" valueType="num">
                                      <p:cBhvr additive="base">
                                        <p:cTn id="39" dur="750" fill="hold"/>
                                        <p:tgtEl>
                                          <p:spTgt spid="24"/>
                                        </p:tgtEl>
                                        <p:attrNameLst>
                                          <p:attrName>ppt_y</p:attrName>
                                        </p:attrNameLst>
                                      </p:cBhvr>
                                      <p:tavLst>
                                        <p:tav tm="0">
                                          <p:val>
                                            <p:strVal val="0-#ppt_h/2"/>
                                          </p:val>
                                        </p:tav>
                                        <p:tav tm="100000">
                                          <p:val>
                                            <p:strVal val="#ppt_y"/>
                                          </p:val>
                                        </p:tav>
                                      </p:tavLst>
                                    </p:anim>
                                  </p:childTnLst>
                                </p:cTn>
                              </p:par>
                              <p:par>
                                <p:cTn id="40" presetID="2" presetClass="entr" presetSubtype="8" decel="100000" fill="hold" grpId="0" nodeType="withEffect">
                                  <p:stCondLst>
                                    <p:cond delay="0"/>
                                  </p:stCondLst>
                                  <p:iterate type="lt">
                                    <p:tmPct val="10000"/>
                                  </p:iterate>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750" fill="hold"/>
                                        <p:tgtEl>
                                          <p:spTgt spid="25"/>
                                        </p:tgtEl>
                                        <p:attrNameLst>
                                          <p:attrName>ppt_x</p:attrName>
                                        </p:attrNameLst>
                                      </p:cBhvr>
                                      <p:tavLst>
                                        <p:tav tm="0">
                                          <p:val>
                                            <p:strVal val="0-#ppt_w/2"/>
                                          </p:val>
                                        </p:tav>
                                        <p:tav tm="100000">
                                          <p:val>
                                            <p:strVal val="#ppt_x"/>
                                          </p:val>
                                        </p:tav>
                                      </p:tavLst>
                                    </p:anim>
                                    <p:anim calcmode="lin" valueType="num">
                                      <p:cBhvr additive="base">
                                        <p:cTn id="43" dur="750" fill="hold"/>
                                        <p:tgtEl>
                                          <p:spTgt spid="25"/>
                                        </p:tgtEl>
                                        <p:attrNameLst>
                                          <p:attrName>ppt_y</p:attrName>
                                        </p:attrNameLst>
                                      </p:cBhvr>
                                      <p:tavLst>
                                        <p:tav tm="0">
                                          <p:val>
                                            <p:strVal val="#ppt_y"/>
                                          </p:val>
                                        </p:tav>
                                        <p:tav tm="100000">
                                          <p:val>
                                            <p:strVal val="#ppt_y"/>
                                          </p:val>
                                        </p:tav>
                                      </p:tavLst>
                                    </p:anim>
                                  </p:childTnLst>
                                </p:cTn>
                              </p:par>
                            </p:childTnLst>
                          </p:cTn>
                        </p:par>
                        <p:par>
                          <p:cTn id="44" fill="hold">
                            <p:stCondLst>
                              <p:cond delay="4375"/>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500"/>
                                        <p:tgtEl>
                                          <p:spTgt spid="23"/>
                                        </p:tgtEl>
                                      </p:cBhvr>
                                    </p:animEffect>
                                  </p:childTnLst>
                                </p:cTn>
                              </p:par>
                            </p:childTnLst>
                          </p:cTn>
                        </p:par>
                        <p:par>
                          <p:cTn id="48" fill="hold">
                            <p:stCondLst>
                              <p:cond delay="4875"/>
                            </p:stCondLst>
                            <p:childTnLst>
                              <p:par>
                                <p:cTn id="49" presetID="2" presetClass="entr" presetSubtype="1" decel="100000"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750" fill="hold"/>
                                        <p:tgtEl>
                                          <p:spTgt spid="27"/>
                                        </p:tgtEl>
                                        <p:attrNameLst>
                                          <p:attrName>ppt_x</p:attrName>
                                        </p:attrNameLst>
                                      </p:cBhvr>
                                      <p:tavLst>
                                        <p:tav tm="0">
                                          <p:val>
                                            <p:strVal val="#ppt_x"/>
                                          </p:val>
                                        </p:tav>
                                        <p:tav tm="100000">
                                          <p:val>
                                            <p:strVal val="#ppt_x"/>
                                          </p:val>
                                        </p:tav>
                                      </p:tavLst>
                                    </p:anim>
                                    <p:anim calcmode="lin" valueType="num">
                                      <p:cBhvr additive="base">
                                        <p:cTn id="52" dur="750" fill="hold"/>
                                        <p:tgtEl>
                                          <p:spTgt spid="27"/>
                                        </p:tgtEl>
                                        <p:attrNameLst>
                                          <p:attrName>ppt_y</p:attrName>
                                        </p:attrNameLst>
                                      </p:cBhvr>
                                      <p:tavLst>
                                        <p:tav tm="0">
                                          <p:val>
                                            <p:strVal val="0-#ppt_h/2"/>
                                          </p:val>
                                        </p:tav>
                                        <p:tav tm="100000">
                                          <p:val>
                                            <p:strVal val="#ppt_y"/>
                                          </p:val>
                                        </p:tav>
                                      </p:tavLst>
                                    </p:anim>
                                  </p:childTnLst>
                                </p:cTn>
                              </p:par>
                              <p:par>
                                <p:cTn id="53" presetID="2" presetClass="entr" presetSubtype="8" decel="100000" fill="hold" grpId="0" nodeType="withEffect">
                                  <p:stCondLst>
                                    <p:cond delay="0"/>
                                  </p:stCondLst>
                                  <p:iterate type="lt">
                                    <p:tmPct val="10000"/>
                                  </p:iterate>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750" fill="hold"/>
                                        <p:tgtEl>
                                          <p:spTgt spid="28"/>
                                        </p:tgtEl>
                                        <p:attrNameLst>
                                          <p:attrName>ppt_x</p:attrName>
                                        </p:attrNameLst>
                                      </p:cBhvr>
                                      <p:tavLst>
                                        <p:tav tm="0">
                                          <p:val>
                                            <p:strVal val="0-#ppt_w/2"/>
                                          </p:val>
                                        </p:tav>
                                        <p:tav tm="100000">
                                          <p:val>
                                            <p:strVal val="#ppt_x"/>
                                          </p:val>
                                        </p:tav>
                                      </p:tavLst>
                                    </p:anim>
                                    <p:anim calcmode="lin" valueType="num">
                                      <p:cBhvr additive="base">
                                        <p:cTn id="56" dur="750" fill="hold"/>
                                        <p:tgtEl>
                                          <p:spTgt spid="28"/>
                                        </p:tgtEl>
                                        <p:attrNameLst>
                                          <p:attrName>ppt_y</p:attrName>
                                        </p:attrNameLst>
                                      </p:cBhvr>
                                      <p:tavLst>
                                        <p:tav tm="0">
                                          <p:val>
                                            <p:strVal val="#ppt_y"/>
                                          </p:val>
                                        </p:tav>
                                        <p:tav tm="100000">
                                          <p:val>
                                            <p:strVal val="#ppt_y"/>
                                          </p:val>
                                        </p:tav>
                                      </p:tavLst>
                                    </p:anim>
                                  </p:childTnLst>
                                </p:cTn>
                              </p:par>
                            </p:childTnLst>
                          </p:cTn>
                        </p:par>
                        <p:par>
                          <p:cTn id="57" fill="hold">
                            <p:stCondLst>
                              <p:cond delay="5700"/>
                            </p:stCondLst>
                            <p:childTnLst>
                              <p:par>
                                <p:cTn id="58" presetID="22" presetClass="entr" presetSubtype="8" fill="hold" grpId="0" nodeType="afterEffect">
                                  <p:stCondLst>
                                    <p:cond delay="0"/>
                                  </p:stCondLst>
                                  <p:childTnLst>
                                    <p:set>
                                      <p:cBhvr>
                                        <p:cTn id="59" dur="1" fill="hold">
                                          <p:stCondLst>
                                            <p:cond delay="0"/>
                                          </p:stCondLst>
                                        </p:cTn>
                                        <p:tgtEl>
                                          <p:spTgt spid="26"/>
                                        </p:tgtEl>
                                        <p:attrNameLst>
                                          <p:attrName>style.visibility</p:attrName>
                                        </p:attrNameLst>
                                      </p:cBhvr>
                                      <p:to>
                                        <p:strVal val="visible"/>
                                      </p:to>
                                    </p:set>
                                    <p:animEffect transition="in" filter="wipe(left)">
                                      <p:cBhvr>
                                        <p:cTn id="60" dur="500"/>
                                        <p:tgtEl>
                                          <p:spTgt spid="26"/>
                                        </p:tgtEl>
                                      </p:cBhvr>
                                    </p:animEffect>
                                  </p:childTnLst>
                                </p:cTn>
                              </p:par>
                            </p:childTnLst>
                          </p:cTn>
                        </p:par>
                        <p:par>
                          <p:cTn id="61" fill="hold">
                            <p:stCondLst>
                              <p:cond delay="6200"/>
                            </p:stCondLst>
                            <p:childTnLst>
                              <p:par>
                                <p:cTn id="62" presetID="2" presetClass="entr" presetSubtype="1" decel="100000" fill="hold" grpId="0" nodeType="afterEffect">
                                  <p:stCondLst>
                                    <p:cond delay="0"/>
                                  </p:stCondLst>
                                  <p:childTnLst>
                                    <p:set>
                                      <p:cBhvr>
                                        <p:cTn id="63" dur="1" fill="hold">
                                          <p:stCondLst>
                                            <p:cond delay="0"/>
                                          </p:stCondLst>
                                        </p:cTn>
                                        <p:tgtEl>
                                          <p:spTgt spid="30"/>
                                        </p:tgtEl>
                                        <p:attrNameLst>
                                          <p:attrName>style.visibility</p:attrName>
                                        </p:attrNameLst>
                                      </p:cBhvr>
                                      <p:to>
                                        <p:strVal val="visible"/>
                                      </p:to>
                                    </p:set>
                                    <p:anim calcmode="lin" valueType="num">
                                      <p:cBhvr additive="base">
                                        <p:cTn id="64" dur="750" fill="hold"/>
                                        <p:tgtEl>
                                          <p:spTgt spid="30"/>
                                        </p:tgtEl>
                                        <p:attrNameLst>
                                          <p:attrName>ppt_x</p:attrName>
                                        </p:attrNameLst>
                                      </p:cBhvr>
                                      <p:tavLst>
                                        <p:tav tm="0">
                                          <p:val>
                                            <p:strVal val="#ppt_x"/>
                                          </p:val>
                                        </p:tav>
                                        <p:tav tm="100000">
                                          <p:val>
                                            <p:strVal val="#ppt_x"/>
                                          </p:val>
                                        </p:tav>
                                      </p:tavLst>
                                    </p:anim>
                                    <p:anim calcmode="lin" valueType="num">
                                      <p:cBhvr additive="base">
                                        <p:cTn id="65" dur="750" fill="hold"/>
                                        <p:tgtEl>
                                          <p:spTgt spid="30"/>
                                        </p:tgtEl>
                                        <p:attrNameLst>
                                          <p:attrName>ppt_y</p:attrName>
                                        </p:attrNameLst>
                                      </p:cBhvr>
                                      <p:tavLst>
                                        <p:tav tm="0">
                                          <p:val>
                                            <p:strVal val="0-#ppt_h/2"/>
                                          </p:val>
                                        </p:tav>
                                        <p:tav tm="100000">
                                          <p:val>
                                            <p:strVal val="#ppt_y"/>
                                          </p:val>
                                        </p:tav>
                                      </p:tavLst>
                                    </p:anim>
                                  </p:childTnLst>
                                </p:cTn>
                              </p:par>
                              <p:par>
                                <p:cTn id="66" presetID="2" presetClass="entr" presetSubtype="8" decel="100000" fill="hold" grpId="0" nodeType="withEffect">
                                  <p:stCondLst>
                                    <p:cond delay="0"/>
                                  </p:stCondLst>
                                  <p:iterate type="lt">
                                    <p:tmPct val="10000"/>
                                  </p:iterate>
                                  <p:childTnLst>
                                    <p:set>
                                      <p:cBhvr>
                                        <p:cTn id="67" dur="1" fill="hold">
                                          <p:stCondLst>
                                            <p:cond delay="0"/>
                                          </p:stCondLst>
                                        </p:cTn>
                                        <p:tgtEl>
                                          <p:spTgt spid="31"/>
                                        </p:tgtEl>
                                        <p:attrNameLst>
                                          <p:attrName>style.visibility</p:attrName>
                                        </p:attrNameLst>
                                      </p:cBhvr>
                                      <p:to>
                                        <p:strVal val="visible"/>
                                      </p:to>
                                    </p:set>
                                    <p:anim calcmode="lin" valueType="num">
                                      <p:cBhvr additive="base">
                                        <p:cTn id="68" dur="750" fill="hold"/>
                                        <p:tgtEl>
                                          <p:spTgt spid="31"/>
                                        </p:tgtEl>
                                        <p:attrNameLst>
                                          <p:attrName>ppt_x</p:attrName>
                                        </p:attrNameLst>
                                      </p:cBhvr>
                                      <p:tavLst>
                                        <p:tav tm="0">
                                          <p:val>
                                            <p:strVal val="0-#ppt_w/2"/>
                                          </p:val>
                                        </p:tav>
                                        <p:tav tm="100000">
                                          <p:val>
                                            <p:strVal val="#ppt_x"/>
                                          </p:val>
                                        </p:tav>
                                      </p:tavLst>
                                    </p:anim>
                                    <p:anim calcmode="lin" valueType="num">
                                      <p:cBhvr additive="base">
                                        <p:cTn id="69" dur="750" fill="hold"/>
                                        <p:tgtEl>
                                          <p:spTgt spid="31"/>
                                        </p:tgtEl>
                                        <p:attrNameLst>
                                          <p:attrName>ppt_y</p:attrName>
                                        </p:attrNameLst>
                                      </p:cBhvr>
                                      <p:tavLst>
                                        <p:tav tm="0">
                                          <p:val>
                                            <p:strVal val="#ppt_y"/>
                                          </p:val>
                                        </p:tav>
                                        <p:tav tm="100000">
                                          <p:val>
                                            <p:strVal val="#ppt_y"/>
                                          </p:val>
                                        </p:tav>
                                      </p:tavLst>
                                    </p:anim>
                                  </p:childTnLst>
                                </p:cTn>
                              </p:par>
                            </p:childTnLst>
                          </p:cTn>
                        </p:par>
                        <p:par>
                          <p:cTn id="70" fill="hold">
                            <p:stCondLst>
                              <p:cond delay="7025"/>
                            </p:stCondLst>
                            <p:childTnLst>
                              <p:par>
                                <p:cTn id="71" presetID="22" presetClass="entr" presetSubtype="8"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left)">
                                      <p:cBhvr>
                                        <p:cTn id="7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tmplLst>
          <p:tmpl>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animBg="1"/>
      <p:bldP spid="19" grpId="0"/>
      <p:bldP spid="20" grpId="0">
        <p:tmplLst>
          <p:tmpl>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500"/>
                        <p:tgtEl>
                          <p:spTgt spid="20"/>
                        </p:tgtEl>
                      </p:cBhvr>
                    </p:animEffect>
                  </p:childTnLst>
                </p:cTn>
              </p:par>
            </p:tnLst>
          </p:tmpl>
        </p:tmplLst>
      </p:bldP>
      <p:bldP spid="21" grpId="0" animBg="1"/>
      <p:bldP spid="22" grpId="0"/>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p:bldP spid="26" grpId="0">
        <p:tmplLst>
          <p:tmpl>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animBg="1"/>
      <p:bldP spid="28" grpId="0"/>
      <p:bldP spid="29" grpId="0">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p:bldP spid="32" grpId="0" build="p">
        <p:tmplLst>
          <p:tmpl lvl="1">
            <p:tnLst>
              <p:par>
                <p:cTn presetID="2" presetClass="entr" presetSubtype="4" decel="100000" fill="hold" nodeType="afterEffect">
                  <p:stCondLst>
                    <p:cond delay="0"/>
                  </p:stCondLst>
                  <p:iterate type="wd">
                    <p:tmPct val="10000"/>
                  </p:iterate>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ppt_x"/>
                          </p:val>
                        </p:tav>
                        <p:tav tm="100000">
                          <p:val>
                            <p:strVal val="#ppt_x"/>
                          </p:val>
                        </p:tav>
                      </p:tavLst>
                    </p:anim>
                    <p:anim calcmode="lin" valueType="num">
                      <p:cBhvr additive="base">
                        <p:cTn dur="750" fill="hold"/>
                        <p:tgtEl>
                          <p:spTgt spid="32"/>
                        </p:tgtEl>
                        <p:attrNameLst>
                          <p:attrName>ppt_y</p:attrName>
                        </p:attrNameLst>
                      </p:cBhvr>
                      <p:tavLst>
                        <p:tav tm="0">
                          <p:val>
                            <p:strVal val="1+#ppt_h/2"/>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3 Arrows">
    <p:spTree>
      <p:nvGrpSpPr>
        <p:cNvPr id="1" name=""/>
        <p:cNvGrpSpPr/>
        <p:nvPr/>
      </p:nvGrpSpPr>
      <p:grpSpPr>
        <a:xfrm>
          <a:off x="0" y="0"/>
          <a:ext cx="0" cy="0"/>
          <a:chOff x="0" y="0"/>
          <a:chExt cx="0" cy="0"/>
        </a:xfrm>
      </p:grpSpPr>
      <p:sp>
        <p:nvSpPr>
          <p:cNvPr id="42" name="フリーフォーム 41"/>
          <p:cNvSpPr/>
          <p:nvPr userDrawn="1"/>
        </p:nvSpPr>
        <p:spPr>
          <a:xfrm rot="2700000">
            <a:off x="6793057" y="1649341"/>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userDrawn="1"/>
        </p:nvSpPr>
        <p:spPr>
          <a:xfrm rot="2700000">
            <a:off x="2128748" y="472143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userDrawn="1"/>
        </p:nvSpPr>
        <p:spPr>
          <a:xfrm rot="2700000">
            <a:off x="12367248"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userDrawn="1"/>
        </p:nvSpPr>
        <p:spPr>
          <a:xfrm rot="2700000">
            <a:off x="6195271" y="6129705"/>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p:cNvGrpSpPr/>
          <p:nvPr userDrawn="1"/>
        </p:nvGrpSpPr>
        <p:grpSpPr>
          <a:xfrm>
            <a:off x="3326919" y="1476686"/>
            <a:ext cx="5412207" cy="5190503"/>
            <a:chOff x="3326919" y="1476686"/>
            <a:chExt cx="5412207" cy="5190503"/>
          </a:xfrm>
        </p:grpSpPr>
        <p:sp>
          <p:nvSpPr>
            <p:cNvPr id="38" name="フリーフォーム 37"/>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5"/>
            <p:cNvSpPr txBox="1"/>
            <p:nvPr userDrawn="1"/>
          </p:nvSpPr>
          <p:spPr>
            <a:xfrm>
              <a:off x="7599070" y="3510121"/>
              <a:ext cx="1140056" cy="1107996"/>
            </a:xfrm>
            <a:prstGeom prst="rect">
              <a:avLst/>
            </a:prstGeom>
            <a:noFill/>
          </p:spPr>
          <p:txBody>
            <a:bodyPr wrap="none" rtlCol="0">
              <a:spAutoFit/>
            </a:bodyPr>
            <a:lstStyle/>
            <a:p>
              <a:r>
                <a:rPr kumimoji="1" lang="en-US" altLang="ja-JP" sz="6600" dirty="0">
                  <a:solidFill>
                    <a:schemeClr val="bg1"/>
                  </a:solidFill>
                </a:rPr>
                <a:t>01</a:t>
              </a:r>
              <a:endParaRPr kumimoji="1" lang="ja-JP" altLang="en-US" sz="6600" dirty="0">
                <a:solidFill>
                  <a:schemeClr val="bg1"/>
                </a:solidFill>
              </a:endParaRPr>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45" name="テキスト プレースホルダー 12"/>
          <p:cNvSpPr>
            <a:spLocks noGrp="1"/>
          </p:cNvSpPr>
          <p:nvPr>
            <p:ph type="body" sz="quarter" idx="14" hasCustomPrompt="1"/>
          </p:nvPr>
        </p:nvSpPr>
        <p:spPr>
          <a:xfrm>
            <a:off x="2700897" y="3481545"/>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8" name="グループ化 7"/>
          <p:cNvGrpSpPr/>
          <p:nvPr userDrawn="1"/>
        </p:nvGrpSpPr>
        <p:grpSpPr>
          <a:xfrm>
            <a:off x="6811422" y="2903055"/>
            <a:ext cx="5464797" cy="5190503"/>
            <a:chOff x="6811422" y="2903055"/>
            <a:chExt cx="5464797" cy="5190503"/>
          </a:xfrm>
        </p:grpSpPr>
        <p:sp>
          <p:nvSpPr>
            <p:cNvPr id="39" name="フリーフォーム 38"/>
            <p:cNvSpPr/>
            <p:nvPr userDrawn="1"/>
          </p:nvSpPr>
          <p:spPr>
            <a:xfrm rot="2700000">
              <a:off x="6548750" y="3165727"/>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テキスト ボックス 45"/>
            <p:cNvSpPr txBox="1"/>
            <p:nvPr userDrawn="1"/>
          </p:nvSpPr>
          <p:spPr>
            <a:xfrm>
              <a:off x="11136163" y="4918390"/>
              <a:ext cx="1140056" cy="1107996"/>
            </a:xfrm>
            <a:prstGeom prst="rect">
              <a:avLst/>
            </a:prstGeom>
            <a:noFill/>
          </p:spPr>
          <p:txBody>
            <a:bodyPr wrap="none" rtlCol="0">
              <a:spAutoFit/>
            </a:bodyPr>
            <a:lstStyle/>
            <a:p>
              <a:r>
                <a:rPr kumimoji="1" lang="en-US" altLang="ja-JP" sz="6600" dirty="0">
                  <a:solidFill>
                    <a:schemeClr val="bg1"/>
                  </a:solidFill>
                </a:rPr>
                <a:t>02</a:t>
              </a:r>
              <a:endParaRPr kumimoji="1" lang="ja-JP" altLang="en-US" sz="6600" dirty="0">
                <a:solidFill>
                  <a:schemeClr val="bg1"/>
                </a:solidFill>
              </a:endParaRPr>
            </a:p>
          </p:txBody>
        </p:sp>
      </p:grpSp>
      <p:sp>
        <p:nvSpPr>
          <p:cNvPr id="49" name="テキスト プレースホルダー 12"/>
          <p:cNvSpPr>
            <a:spLocks noGrp="1"/>
          </p:cNvSpPr>
          <p:nvPr>
            <p:ph type="body" sz="quarter" idx="15" hasCustomPrompt="1"/>
          </p:nvPr>
        </p:nvSpPr>
        <p:spPr>
          <a:xfrm>
            <a:off x="6191081" y="4922454"/>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9" name="グループ化 8"/>
          <p:cNvGrpSpPr/>
          <p:nvPr userDrawn="1"/>
        </p:nvGrpSpPr>
        <p:grpSpPr>
          <a:xfrm>
            <a:off x="10295924" y="4329423"/>
            <a:ext cx="5479402" cy="5190503"/>
            <a:chOff x="10295924" y="4329423"/>
            <a:chExt cx="5479402" cy="5190503"/>
          </a:xfrm>
        </p:grpSpPr>
        <p:sp>
          <p:nvSpPr>
            <p:cNvPr id="40" name="フリーフォーム 39"/>
            <p:cNvSpPr/>
            <p:nvPr userDrawn="1"/>
          </p:nvSpPr>
          <p:spPr>
            <a:xfrm rot="2700000">
              <a:off x="10033252" y="4592095"/>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テキスト ボックス 47"/>
            <p:cNvSpPr txBox="1"/>
            <p:nvPr userDrawn="1"/>
          </p:nvSpPr>
          <p:spPr>
            <a:xfrm>
              <a:off x="14635270" y="6375550"/>
              <a:ext cx="1140056" cy="1107996"/>
            </a:xfrm>
            <a:prstGeom prst="rect">
              <a:avLst/>
            </a:prstGeom>
            <a:noFill/>
          </p:spPr>
          <p:txBody>
            <a:bodyPr wrap="none" rtlCol="0">
              <a:spAutoFit/>
            </a:bodyPr>
            <a:lstStyle/>
            <a:p>
              <a:r>
                <a:rPr kumimoji="1" lang="en-US" altLang="ja-JP" sz="6600" dirty="0">
                  <a:solidFill>
                    <a:schemeClr val="bg1"/>
                  </a:solidFill>
                </a:rPr>
                <a:t>03</a:t>
              </a:r>
              <a:endParaRPr kumimoji="1" lang="ja-JP" altLang="en-US" sz="6600" dirty="0">
                <a:solidFill>
                  <a:schemeClr val="bg1"/>
                </a:solidFill>
              </a:endParaRPr>
            </a:p>
          </p:txBody>
        </p:sp>
      </p:grpSp>
      <p:sp>
        <p:nvSpPr>
          <p:cNvPr id="50" name="テキスト プレースホルダー 12"/>
          <p:cNvSpPr>
            <a:spLocks noGrp="1"/>
          </p:cNvSpPr>
          <p:nvPr>
            <p:ph type="body" sz="quarter" idx="16" hasCustomPrompt="1"/>
          </p:nvPr>
        </p:nvSpPr>
        <p:spPr>
          <a:xfrm>
            <a:off x="9677628" y="6329481"/>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1" name="テキスト プレースホルダー 12"/>
          <p:cNvSpPr>
            <a:spLocks noGrp="1"/>
          </p:cNvSpPr>
          <p:nvPr>
            <p:ph type="body" sz="quarter" idx="12" hasCustomPrompt="1"/>
          </p:nvPr>
        </p:nvSpPr>
        <p:spPr>
          <a:xfrm>
            <a:off x="3195988" y="7732296"/>
            <a:ext cx="11896024" cy="1522894"/>
          </a:xfrm>
        </p:spPr>
        <p:txBody>
          <a:bodyPr anchor="ctr">
            <a:normAutofit/>
          </a:bodyPr>
          <a:lstStyle>
            <a:lvl1pPr algn="ctr">
              <a:spcBef>
                <a:spcPts val="0"/>
              </a:spcBef>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06550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 calcmode="lin" valueType="num">
                                      <p:cBhvr additive="base">
                                        <p:cTn id="11"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5">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25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0-#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49">
                                            <p:txEl>
                                              <p:pRg st="0" end="0"/>
                                            </p:txEl>
                                          </p:spTgt>
                                        </p:tgtEl>
                                        <p:attrNameLst>
                                          <p:attrName>style.visibility</p:attrName>
                                        </p:attrNameLst>
                                      </p:cBhvr>
                                      <p:to>
                                        <p:strVal val="visible"/>
                                      </p:to>
                                    </p:set>
                                    <p:anim calcmode="lin" valueType="num">
                                      <p:cBhvr additive="base">
                                        <p:cTn id="19"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9">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0-#ppt_w/2"/>
                                          </p:val>
                                        </p:tav>
                                        <p:tav tm="100000">
                                          <p:val>
                                            <p:strVal val="#ppt_x"/>
                                          </p:val>
                                        </p:tav>
                                      </p:tavLst>
                                    </p:anim>
                                    <p:anim calcmode="lin" valueType="num">
                                      <p:cBhvr additive="base">
                                        <p:cTn id="24" dur="500" fill="hold"/>
                                        <p:tgtEl>
                                          <p:spTgt spid="9"/>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500"/>
                                  </p:stCondLst>
                                  <p:childTnLst>
                                    <p:set>
                                      <p:cBhvr>
                                        <p:cTn id="26" dur="1" fill="hold">
                                          <p:stCondLst>
                                            <p:cond delay="0"/>
                                          </p:stCondLst>
                                        </p:cTn>
                                        <p:tgtEl>
                                          <p:spTgt spid="50">
                                            <p:txEl>
                                              <p:pRg st="0" end="0"/>
                                            </p:txEl>
                                          </p:spTgt>
                                        </p:tgtEl>
                                        <p:attrNameLst>
                                          <p:attrName>style.visibility</p:attrName>
                                        </p:attrNameLst>
                                      </p:cBhvr>
                                      <p:to>
                                        <p:strVal val="visible"/>
                                      </p:to>
                                    </p:set>
                                    <p:anim calcmode="lin" valueType="num">
                                      <p:cBhvr additive="base">
                                        <p:cTn id="2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0">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42"/>
                                        </p:tgtEl>
                                        <p:attrNameLst>
                                          <p:attrName>style.visibility</p:attrName>
                                        </p:attrNameLst>
                                      </p:cBhvr>
                                      <p:to>
                                        <p:strVal val="visible"/>
                                      </p:to>
                                    </p:set>
                                    <p:anim calcmode="lin" valueType="num">
                                      <p:cBhvr additive="base">
                                        <p:cTn id="31" dur="500" fill="hold"/>
                                        <p:tgtEl>
                                          <p:spTgt spid="42"/>
                                        </p:tgtEl>
                                        <p:attrNameLst>
                                          <p:attrName>ppt_x</p:attrName>
                                        </p:attrNameLst>
                                      </p:cBhvr>
                                      <p:tavLst>
                                        <p:tav tm="0">
                                          <p:val>
                                            <p:strVal val="0-#ppt_w/2"/>
                                          </p:val>
                                        </p:tav>
                                        <p:tav tm="100000">
                                          <p:val>
                                            <p:strVal val="#ppt_x"/>
                                          </p:val>
                                        </p:tav>
                                      </p:tavLst>
                                    </p:anim>
                                    <p:anim calcmode="lin" valueType="num">
                                      <p:cBhvr additive="base">
                                        <p:cTn id="32" dur="500" fill="hold"/>
                                        <p:tgtEl>
                                          <p:spTgt spid="42"/>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0"/>
                                  </p:stCondLst>
                                  <p:childTnLst>
                                    <p:set>
                                      <p:cBhvr>
                                        <p:cTn id="34" dur="1" fill="hold">
                                          <p:stCondLst>
                                            <p:cond delay="0"/>
                                          </p:stCondLst>
                                        </p:cTn>
                                        <p:tgtEl>
                                          <p:spTgt spid="43"/>
                                        </p:tgtEl>
                                        <p:attrNameLst>
                                          <p:attrName>style.visibility</p:attrName>
                                        </p:attrNameLst>
                                      </p:cBhvr>
                                      <p:to>
                                        <p:strVal val="visible"/>
                                      </p:to>
                                    </p:set>
                                    <p:anim calcmode="lin" valueType="num">
                                      <p:cBhvr additive="base">
                                        <p:cTn id="35" dur="500" fill="hold"/>
                                        <p:tgtEl>
                                          <p:spTgt spid="43"/>
                                        </p:tgtEl>
                                        <p:attrNameLst>
                                          <p:attrName>ppt_x</p:attrName>
                                        </p:attrNameLst>
                                      </p:cBhvr>
                                      <p:tavLst>
                                        <p:tav tm="0">
                                          <p:val>
                                            <p:strVal val="0-#ppt_w/2"/>
                                          </p:val>
                                        </p:tav>
                                        <p:tav tm="100000">
                                          <p:val>
                                            <p:strVal val="#ppt_x"/>
                                          </p:val>
                                        </p:tav>
                                      </p:tavLst>
                                    </p:anim>
                                    <p:anim calcmode="lin" valueType="num">
                                      <p:cBhvr additive="base">
                                        <p:cTn id="36" dur="500" fill="hold"/>
                                        <p:tgtEl>
                                          <p:spTgt spid="43"/>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1250"/>
                                  </p:stCondLst>
                                  <p:childTnLst>
                                    <p:set>
                                      <p:cBhvr>
                                        <p:cTn id="38" dur="1" fill="hold">
                                          <p:stCondLst>
                                            <p:cond delay="0"/>
                                          </p:stCondLst>
                                        </p:cTn>
                                        <p:tgtEl>
                                          <p:spTgt spid="44"/>
                                        </p:tgtEl>
                                        <p:attrNameLst>
                                          <p:attrName>style.visibility</p:attrName>
                                        </p:attrNameLst>
                                      </p:cBhvr>
                                      <p:to>
                                        <p:strVal val="visible"/>
                                      </p:to>
                                    </p:set>
                                    <p:anim calcmode="lin" valueType="num">
                                      <p:cBhvr additive="base">
                                        <p:cTn id="39" dur="500" fill="hold"/>
                                        <p:tgtEl>
                                          <p:spTgt spid="44"/>
                                        </p:tgtEl>
                                        <p:attrNameLst>
                                          <p:attrName>ppt_x</p:attrName>
                                        </p:attrNameLst>
                                      </p:cBhvr>
                                      <p:tavLst>
                                        <p:tav tm="0">
                                          <p:val>
                                            <p:strVal val="0-#ppt_w/2"/>
                                          </p:val>
                                        </p:tav>
                                        <p:tav tm="100000">
                                          <p:val>
                                            <p:strVal val="#ppt_x"/>
                                          </p:val>
                                        </p:tav>
                                      </p:tavLst>
                                    </p:anim>
                                    <p:anim calcmode="lin" valueType="num">
                                      <p:cBhvr additive="base">
                                        <p:cTn id="40" dur="500" fill="hold"/>
                                        <p:tgtEl>
                                          <p:spTgt spid="4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500"/>
                                  </p:stCondLst>
                                  <p:childTnLst>
                                    <p:set>
                                      <p:cBhvr>
                                        <p:cTn id="42" dur="1" fill="hold">
                                          <p:stCondLst>
                                            <p:cond delay="0"/>
                                          </p:stCondLst>
                                        </p:cTn>
                                        <p:tgtEl>
                                          <p:spTgt spid="41"/>
                                        </p:tgtEl>
                                        <p:attrNameLst>
                                          <p:attrName>style.visibility</p:attrName>
                                        </p:attrNameLst>
                                      </p:cBhvr>
                                      <p:to>
                                        <p:strVal val="visible"/>
                                      </p:to>
                                    </p:set>
                                    <p:anim calcmode="lin" valueType="num">
                                      <p:cBhvr additive="base">
                                        <p:cTn id="43" dur="500" fill="hold"/>
                                        <p:tgtEl>
                                          <p:spTgt spid="41"/>
                                        </p:tgtEl>
                                        <p:attrNameLst>
                                          <p:attrName>ppt_x</p:attrName>
                                        </p:attrNameLst>
                                      </p:cBhvr>
                                      <p:tavLst>
                                        <p:tav tm="0">
                                          <p:val>
                                            <p:strVal val="0-#ppt_w/2"/>
                                          </p:val>
                                        </p:tav>
                                        <p:tav tm="100000">
                                          <p:val>
                                            <p:strVal val="#ppt_x"/>
                                          </p:val>
                                        </p:tav>
                                      </p:tavLst>
                                    </p:anim>
                                    <p:anim calcmode="lin" valueType="num">
                                      <p:cBhvr additive="base">
                                        <p:cTn id="44" dur="500" fill="hold"/>
                                        <p:tgtEl>
                                          <p:spTgt spid="41"/>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22" presetClass="entr" presetSubtype="8" fill="hold" grpId="0" nodeType="afterEffect">
                                  <p:stCondLst>
                                    <p:cond delay="250"/>
                                  </p:stCondLst>
                                  <p:childTnLst>
                                    <p:set>
                                      <p:cBhvr>
                                        <p:cTn id="47" dur="1" fill="hold">
                                          <p:stCondLst>
                                            <p:cond delay="0"/>
                                          </p:stCondLst>
                                        </p:cTn>
                                        <p:tgtEl>
                                          <p:spTgt spid="51"/>
                                        </p:tgtEl>
                                        <p:attrNameLst>
                                          <p:attrName>style.visibility</p:attrName>
                                        </p:attrNameLst>
                                      </p:cBhvr>
                                      <p:to>
                                        <p:strVal val="visible"/>
                                      </p:to>
                                    </p:set>
                                    <p:animEffect transition="in" filter="wipe(left)">
                                      <p:cBhvr>
                                        <p:cTn id="48"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1" grpId="0" animBg="1"/>
      <p:bldP spid="43" grpId="0" animBg="1"/>
      <p:bldP spid="44" grpId="0" animBg="1"/>
      <p:bldP spid="45" grpId="0" build="p">
        <p:tmplLst>
          <p:tmpl lvl="1">
            <p:tnLst>
              <p:par>
                <p:cTn presetID="2" presetClass="entr" presetSubtype="8" decel="10000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0-#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decel="100000" fill="hold" nodeType="withEffect">
                  <p:stCondLst>
                    <p:cond delay="25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0-#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decel="100000" fill="hold" nodeType="withEffect">
                  <p:stCondLst>
                    <p:cond delay="50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500" fill="hold"/>
                        <p:tgtEl>
                          <p:spTgt spid="50"/>
                        </p:tgtEl>
                        <p:attrNameLst>
                          <p:attrName>ppt_x</p:attrName>
                        </p:attrNameLst>
                      </p:cBhvr>
                      <p:tavLst>
                        <p:tav tm="0">
                          <p:val>
                            <p:strVal val="0-#ppt_w/2"/>
                          </p:val>
                        </p:tav>
                        <p:tav tm="100000">
                          <p:val>
                            <p:strVal val="#ppt_x"/>
                          </p:val>
                        </p:tav>
                      </p:tavLst>
                    </p:anim>
                    <p:anim calcmode="lin" valueType="num">
                      <p:cBhvr additive="base">
                        <p:cTn dur="500" fill="hold"/>
                        <p:tgtEl>
                          <p:spTgt spid="50"/>
                        </p:tgtEl>
                        <p:attrNameLst>
                          <p:attrName>ppt_y</p:attrName>
                        </p:attrNameLst>
                      </p:cBhvr>
                      <p:tavLst>
                        <p:tav tm="0">
                          <p:val>
                            <p:strVal val="#ppt_y"/>
                          </p:val>
                        </p:tav>
                        <p:tav tm="100000">
                          <p:val>
                            <p:strVal val="#ppt_y"/>
                          </p:val>
                        </p:tav>
                      </p:tavLst>
                    </p:anim>
                  </p:childTnLst>
                </p:cTn>
              </p:par>
            </p:tnLst>
          </p:tmpl>
        </p:tmplLst>
      </p:bldP>
      <p:bldP spid="51" grpId="0">
        <p:tmplLst>
          <p:tmpl>
            <p:tnLst>
              <p:par>
                <p:cTn presetID="22" presetClass="entr" presetSubtype="8" fill="hold" nodeType="afterEffect">
                  <p:stCondLst>
                    <p:cond delay="25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3 Arrows - 2">
    <p:spTree>
      <p:nvGrpSpPr>
        <p:cNvPr id="1" name=""/>
        <p:cNvGrpSpPr/>
        <p:nvPr/>
      </p:nvGrpSpPr>
      <p:grpSpPr>
        <a:xfrm>
          <a:off x="0" y="0"/>
          <a:ext cx="0" cy="0"/>
          <a:chOff x="0" y="0"/>
          <a:chExt cx="0" cy="0"/>
        </a:xfrm>
      </p:grpSpPr>
      <p:sp>
        <p:nvSpPr>
          <p:cNvPr id="33" name="フリーフォーム 32"/>
          <p:cNvSpPr/>
          <p:nvPr userDrawn="1"/>
        </p:nvSpPr>
        <p:spPr>
          <a:xfrm rot="2700000">
            <a:off x="15138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p:cNvGrpSpPr/>
          <p:nvPr userDrawn="1"/>
        </p:nvGrpSpPr>
        <p:grpSpPr>
          <a:xfrm>
            <a:off x="1581149" y="3053187"/>
            <a:ext cx="4131127" cy="4128938"/>
            <a:chOff x="3326919" y="1476686"/>
            <a:chExt cx="5193255" cy="5190503"/>
          </a:xfrm>
        </p:grpSpPr>
        <p:sp>
          <p:nvSpPr>
            <p:cNvPr id="38" name="フリーフォーム 37"/>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5"/>
            <p:cNvSpPr txBox="1"/>
            <p:nvPr userDrawn="1"/>
          </p:nvSpPr>
          <p:spPr>
            <a:xfrm>
              <a:off x="7380118" y="3291171"/>
              <a:ext cx="1140056" cy="1107996"/>
            </a:xfrm>
            <a:prstGeom prst="rect">
              <a:avLst/>
            </a:prstGeom>
            <a:noFill/>
          </p:spPr>
          <p:txBody>
            <a:bodyPr wrap="none" rtlCol="0">
              <a:spAutoFit/>
            </a:bodyPr>
            <a:lstStyle/>
            <a:p>
              <a:r>
                <a:rPr kumimoji="1" lang="en-US" altLang="ja-JP" sz="6600" dirty="0">
                  <a:solidFill>
                    <a:schemeClr val="bg1"/>
                  </a:solidFill>
                </a:rPr>
                <a:t>01</a:t>
              </a:r>
              <a:endParaRPr kumimoji="1" lang="ja-JP" altLang="en-US" sz="6600" dirty="0">
                <a:solidFill>
                  <a:schemeClr val="bg1"/>
                </a:solidFill>
              </a:endParaRPr>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3" name="テキスト プレースホルダー 12"/>
          <p:cNvSpPr>
            <a:spLocks noGrp="1"/>
          </p:cNvSpPr>
          <p:nvPr>
            <p:ph type="body" sz="quarter" idx="14" hasCustomPrompt="1"/>
          </p:nvPr>
        </p:nvSpPr>
        <p:spPr>
          <a:xfrm>
            <a:off x="1033235" y="4578264"/>
            <a:ext cx="3705021" cy="747032"/>
          </a:xfrm>
        </p:spPr>
        <p:txBody>
          <a:bodyPr anchor="ctr">
            <a:noAutofit/>
          </a:bodyPr>
          <a:lstStyle>
            <a:lvl1pPr algn="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24" name="グループ化 23"/>
          <p:cNvGrpSpPr/>
          <p:nvPr userDrawn="1"/>
        </p:nvGrpSpPr>
        <p:grpSpPr>
          <a:xfrm>
            <a:off x="7124851" y="3077444"/>
            <a:ext cx="4364293" cy="4128938"/>
            <a:chOff x="3326919" y="1476686"/>
            <a:chExt cx="5486368" cy="5190503"/>
          </a:xfrm>
        </p:grpSpPr>
        <p:sp>
          <p:nvSpPr>
            <p:cNvPr id="25" name="フリーフォーム 24"/>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 name="テキスト ボックス 25"/>
            <p:cNvSpPr txBox="1"/>
            <p:nvPr userDrawn="1"/>
          </p:nvSpPr>
          <p:spPr>
            <a:xfrm>
              <a:off x="7380119" y="3291171"/>
              <a:ext cx="1433168" cy="1392866"/>
            </a:xfrm>
            <a:prstGeom prst="rect">
              <a:avLst/>
            </a:prstGeom>
            <a:noFill/>
          </p:spPr>
          <p:txBody>
            <a:bodyPr wrap="none" rtlCol="0">
              <a:spAutoFit/>
            </a:bodyPr>
            <a:lstStyle/>
            <a:p>
              <a:r>
                <a:rPr kumimoji="1" lang="en-US" altLang="ja-JP" sz="6600" dirty="0">
                  <a:solidFill>
                    <a:schemeClr val="bg1"/>
                  </a:solidFill>
                </a:rPr>
                <a:t>02</a:t>
              </a:r>
              <a:endParaRPr kumimoji="1" lang="ja-JP" altLang="en-US" sz="6600" dirty="0">
                <a:solidFill>
                  <a:schemeClr val="bg1"/>
                </a:solidFill>
              </a:endParaRPr>
            </a:p>
          </p:txBody>
        </p:sp>
      </p:grpSp>
      <p:sp>
        <p:nvSpPr>
          <p:cNvPr id="27" name="テキスト プレースホルダー 12"/>
          <p:cNvSpPr>
            <a:spLocks noGrp="1"/>
          </p:cNvSpPr>
          <p:nvPr>
            <p:ph type="body" sz="quarter" idx="15" hasCustomPrompt="1"/>
          </p:nvPr>
        </p:nvSpPr>
        <p:spPr>
          <a:xfrm>
            <a:off x="6576937" y="4602521"/>
            <a:ext cx="3705021" cy="747032"/>
          </a:xfrm>
        </p:spPr>
        <p:txBody>
          <a:bodyPr anchor="ctr">
            <a:noAutofit/>
          </a:bodyPr>
          <a:lstStyle>
            <a:lvl1pPr algn="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28" name="グループ化 27"/>
          <p:cNvGrpSpPr/>
          <p:nvPr userDrawn="1"/>
        </p:nvGrpSpPr>
        <p:grpSpPr>
          <a:xfrm>
            <a:off x="12668553" y="3077444"/>
            <a:ext cx="4364292" cy="4128938"/>
            <a:chOff x="3326919" y="1476686"/>
            <a:chExt cx="5486367" cy="5190503"/>
          </a:xfrm>
        </p:grpSpPr>
        <p:sp>
          <p:nvSpPr>
            <p:cNvPr id="29" name="フリーフォーム 28"/>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テキスト ボックス 29"/>
            <p:cNvSpPr txBox="1"/>
            <p:nvPr userDrawn="1"/>
          </p:nvSpPr>
          <p:spPr>
            <a:xfrm>
              <a:off x="7380118" y="3291171"/>
              <a:ext cx="1433168" cy="1392866"/>
            </a:xfrm>
            <a:prstGeom prst="rect">
              <a:avLst/>
            </a:prstGeom>
            <a:noFill/>
          </p:spPr>
          <p:txBody>
            <a:bodyPr wrap="none" rtlCol="0">
              <a:spAutoFit/>
            </a:bodyPr>
            <a:lstStyle/>
            <a:p>
              <a:r>
                <a:rPr kumimoji="1" lang="en-US" altLang="ja-JP" sz="6600" dirty="0">
                  <a:solidFill>
                    <a:schemeClr val="bg1"/>
                  </a:solidFill>
                </a:rPr>
                <a:t>03</a:t>
              </a:r>
              <a:endParaRPr kumimoji="1" lang="ja-JP" altLang="en-US" sz="6600" dirty="0">
                <a:solidFill>
                  <a:schemeClr val="bg1"/>
                </a:solidFill>
              </a:endParaRPr>
            </a:p>
          </p:txBody>
        </p:sp>
      </p:grpSp>
      <p:sp>
        <p:nvSpPr>
          <p:cNvPr id="31" name="テキスト プレースホルダー 12"/>
          <p:cNvSpPr>
            <a:spLocks noGrp="1"/>
          </p:cNvSpPr>
          <p:nvPr>
            <p:ph type="body" sz="quarter" idx="16" hasCustomPrompt="1"/>
          </p:nvPr>
        </p:nvSpPr>
        <p:spPr>
          <a:xfrm>
            <a:off x="12120639" y="4602521"/>
            <a:ext cx="3705021" cy="747032"/>
          </a:xfrm>
        </p:spPr>
        <p:txBody>
          <a:bodyPr anchor="ctr">
            <a:noAutofit/>
          </a:bodyPr>
          <a:lstStyle>
            <a:lvl1pPr algn="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32" name="フリーフォーム 31"/>
          <p:cNvSpPr/>
          <p:nvPr userDrawn="1"/>
        </p:nvSpPr>
        <p:spPr>
          <a:xfrm rot="2700000">
            <a:off x="6102172" y="20986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33"/>
          <p:cNvSpPr/>
          <p:nvPr userDrawn="1"/>
        </p:nvSpPr>
        <p:spPr>
          <a:xfrm rot="2700000">
            <a:off x="12195797"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プレースホルダー 12"/>
          <p:cNvSpPr>
            <a:spLocks noGrp="1"/>
          </p:cNvSpPr>
          <p:nvPr>
            <p:ph type="body" sz="quarter" idx="27" hasCustomPrompt="1"/>
          </p:nvPr>
        </p:nvSpPr>
        <p:spPr>
          <a:xfrm>
            <a:off x="951948" y="5435112"/>
            <a:ext cx="5249147" cy="2923078"/>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36" name="テキスト プレースホルダー 12"/>
          <p:cNvSpPr>
            <a:spLocks noGrp="1"/>
          </p:cNvSpPr>
          <p:nvPr>
            <p:ph type="body" sz="quarter" idx="28" hasCustomPrompt="1"/>
          </p:nvPr>
        </p:nvSpPr>
        <p:spPr>
          <a:xfrm>
            <a:off x="6506786" y="5435112"/>
            <a:ext cx="5249147" cy="2923078"/>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37" name="テキスト プレースホルダー 12"/>
          <p:cNvSpPr>
            <a:spLocks noGrp="1"/>
          </p:cNvSpPr>
          <p:nvPr>
            <p:ph type="body" sz="quarter" idx="29" hasCustomPrompt="1"/>
          </p:nvPr>
        </p:nvSpPr>
        <p:spPr>
          <a:xfrm>
            <a:off x="12019245" y="5435112"/>
            <a:ext cx="5249147" cy="2923078"/>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21854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 calcmode="lin" valueType="num">
                                      <p:cBhvr additive="base">
                                        <p:cTn id="11"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3">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25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0-#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27">
                                            <p:txEl>
                                              <p:pRg st="0" end="0"/>
                                            </p:txEl>
                                          </p:spTgt>
                                        </p:tgtEl>
                                        <p:attrNameLst>
                                          <p:attrName>style.visibility</p:attrName>
                                        </p:attrNameLst>
                                      </p:cBhvr>
                                      <p:to>
                                        <p:strVal val="visible"/>
                                      </p:to>
                                    </p:set>
                                    <p:anim calcmode="lin" valueType="num">
                                      <p:cBhvr additive="base">
                                        <p:cTn id="1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7">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50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0-#ppt_w/2"/>
                                          </p:val>
                                        </p:tav>
                                        <p:tav tm="100000">
                                          <p:val>
                                            <p:strVal val="#ppt_x"/>
                                          </p:val>
                                        </p:tav>
                                      </p:tavLst>
                                    </p:anim>
                                    <p:anim calcmode="lin" valueType="num">
                                      <p:cBhvr additive="base">
                                        <p:cTn id="24" dur="500" fill="hold"/>
                                        <p:tgtEl>
                                          <p:spTgt spid="28"/>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500"/>
                                  </p:stCondLst>
                                  <p:childTnLst>
                                    <p:set>
                                      <p:cBhvr>
                                        <p:cTn id="26" dur="1" fill="hold">
                                          <p:stCondLst>
                                            <p:cond delay="0"/>
                                          </p:stCondLst>
                                        </p:cTn>
                                        <p:tgtEl>
                                          <p:spTgt spid="31">
                                            <p:txEl>
                                              <p:pRg st="0" end="0"/>
                                            </p:txEl>
                                          </p:spTgt>
                                        </p:tgtEl>
                                        <p:attrNameLst>
                                          <p:attrName>style.visibility</p:attrName>
                                        </p:attrNameLst>
                                      </p:cBhvr>
                                      <p:to>
                                        <p:strVal val="visible"/>
                                      </p:to>
                                    </p:set>
                                    <p:anim calcmode="lin" valueType="num">
                                      <p:cBhvr additive="base">
                                        <p:cTn id="27"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1">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0-#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0"/>
                                  </p:stCondLst>
                                  <p:childTnLst>
                                    <p:set>
                                      <p:cBhvr>
                                        <p:cTn id="34" dur="1" fill="hold">
                                          <p:stCondLst>
                                            <p:cond delay="0"/>
                                          </p:stCondLst>
                                        </p:cTn>
                                        <p:tgtEl>
                                          <p:spTgt spid="34"/>
                                        </p:tgtEl>
                                        <p:attrNameLst>
                                          <p:attrName>style.visibility</p:attrName>
                                        </p:attrNameLst>
                                      </p:cBhvr>
                                      <p:to>
                                        <p:strVal val="visible"/>
                                      </p:to>
                                    </p:set>
                                    <p:anim calcmode="lin" valueType="num">
                                      <p:cBhvr additive="base">
                                        <p:cTn id="35" dur="500" fill="hold"/>
                                        <p:tgtEl>
                                          <p:spTgt spid="34"/>
                                        </p:tgtEl>
                                        <p:attrNameLst>
                                          <p:attrName>ppt_x</p:attrName>
                                        </p:attrNameLst>
                                      </p:cBhvr>
                                      <p:tavLst>
                                        <p:tav tm="0">
                                          <p:val>
                                            <p:strVal val="0-#ppt_w/2"/>
                                          </p:val>
                                        </p:tav>
                                        <p:tav tm="100000">
                                          <p:val>
                                            <p:strVal val="#ppt_x"/>
                                          </p:val>
                                        </p:tav>
                                      </p:tavLst>
                                    </p:anim>
                                    <p:anim calcmode="lin" valueType="num">
                                      <p:cBhvr additive="base">
                                        <p:cTn id="36" dur="500" fill="hold"/>
                                        <p:tgtEl>
                                          <p:spTgt spid="34"/>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125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500" fill="hold"/>
                                        <p:tgtEl>
                                          <p:spTgt spid="33"/>
                                        </p:tgtEl>
                                        <p:attrNameLst>
                                          <p:attrName>ppt_x</p:attrName>
                                        </p:attrNameLst>
                                      </p:cBhvr>
                                      <p:tavLst>
                                        <p:tav tm="0">
                                          <p:val>
                                            <p:strVal val="0-#ppt_w/2"/>
                                          </p:val>
                                        </p:tav>
                                        <p:tav tm="100000">
                                          <p:val>
                                            <p:strVal val="#ppt_x"/>
                                          </p:val>
                                        </p:tav>
                                      </p:tavLst>
                                    </p:anim>
                                    <p:anim calcmode="lin" valueType="num">
                                      <p:cBhvr additive="base">
                                        <p:cTn id="40" dur="500" fill="hold"/>
                                        <p:tgtEl>
                                          <p:spTgt spid="33"/>
                                        </p:tgtEl>
                                        <p:attrNameLst>
                                          <p:attrName>ppt_y</p:attrName>
                                        </p:attrNameLst>
                                      </p:cBhvr>
                                      <p:tavLst>
                                        <p:tav tm="0">
                                          <p:val>
                                            <p:strVal val="#ppt_y"/>
                                          </p:val>
                                        </p:tav>
                                        <p:tav tm="100000">
                                          <p:val>
                                            <p:strVal val="#ppt_y"/>
                                          </p:val>
                                        </p:tav>
                                      </p:tavLst>
                                    </p:anim>
                                  </p:childTnLst>
                                </p:cTn>
                              </p:par>
                            </p:childTnLst>
                          </p:cTn>
                        </p:par>
                        <p:par>
                          <p:cTn id="41" fill="hold">
                            <p:stCondLst>
                              <p:cond delay="1750"/>
                            </p:stCondLst>
                            <p:childTnLst>
                              <p:par>
                                <p:cTn id="42" presetID="22" presetClass="entr" presetSubtype="8" fill="hold" grpId="0" nodeType="afterEffect">
                                  <p:stCondLst>
                                    <p:cond delay="0"/>
                                  </p:stCondLst>
                                  <p:childTnLst>
                                    <p:set>
                                      <p:cBhvr>
                                        <p:cTn id="43" dur="1" fill="hold">
                                          <p:stCondLst>
                                            <p:cond delay="0"/>
                                          </p:stCondLst>
                                        </p:cTn>
                                        <p:tgtEl>
                                          <p:spTgt spid="35">
                                            <p:txEl>
                                              <p:pRg st="0" end="0"/>
                                            </p:txEl>
                                          </p:spTgt>
                                        </p:tgtEl>
                                        <p:attrNameLst>
                                          <p:attrName>style.visibility</p:attrName>
                                        </p:attrNameLst>
                                      </p:cBhvr>
                                      <p:to>
                                        <p:strVal val="visible"/>
                                      </p:to>
                                    </p:set>
                                    <p:animEffect transition="in" filter="wipe(left)">
                                      <p:cBhvr>
                                        <p:cTn id="44" dur="500"/>
                                        <p:tgtEl>
                                          <p:spTgt spid="35">
                                            <p:txEl>
                                              <p:pRg st="0" end="0"/>
                                            </p:txEl>
                                          </p:spTgt>
                                        </p:tgtEl>
                                      </p:cBhvr>
                                    </p:animEffect>
                                  </p:childTnLst>
                                </p:cTn>
                              </p:par>
                            </p:childTnLst>
                          </p:cTn>
                        </p:par>
                        <p:par>
                          <p:cTn id="45" fill="hold">
                            <p:stCondLst>
                              <p:cond delay="2250"/>
                            </p:stCondLst>
                            <p:childTnLst>
                              <p:par>
                                <p:cTn id="46" presetID="22" presetClass="entr" presetSubtype="8" fill="hold" grpId="0" nodeType="afterEffect">
                                  <p:stCondLst>
                                    <p:cond delay="0"/>
                                  </p:stCondLst>
                                  <p:childTnLst>
                                    <p:set>
                                      <p:cBhvr>
                                        <p:cTn id="47" dur="1" fill="hold">
                                          <p:stCondLst>
                                            <p:cond delay="0"/>
                                          </p:stCondLst>
                                        </p:cTn>
                                        <p:tgtEl>
                                          <p:spTgt spid="36">
                                            <p:txEl>
                                              <p:pRg st="0" end="0"/>
                                            </p:txEl>
                                          </p:spTgt>
                                        </p:tgtEl>
                                        <p:attrNameLst>
                                          <p:attrName>style.visibility</p:attrName>
                                        </p:attrNameLst>
                                      </p:cBhvr>
                                      <p:to>
                                        <p:strVal val="visible"/>
                                      </p:to>
                                    </p:set>
                                    <p:animEffect transition="in" filter="wipe(left)">
                                      <p:cBhvr>
                                        <p:cTn id="48" dur="500"/>
                                        <p:tgtEl>
                                          <p:spTgt spid="36">
                                            <p:txEl>
                                              <p:pRg st="0" end="0"/>
                                            </p:txEl>
                                          </p:spTgt>
                                        </p:tgtEl>
                                      </p:cBhvr>
                                    </p:animEffect>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animEffect transition="in" filter="wipe(left)">
                                      <p:cBhvr>
                                        <p:cTn id="52"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3" grpId="0" build="p">
        <p:tmplLst>
          <p:tmpl lvl="1">
            <p:tnLst>
              <p:par>
                <p:cTn presetID="2" presetClass="entr" presetSubtype="8"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0-#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8" decel="100000" fill="hold" nodeType="withEffect">
                  <p:stCondLst>
                    <p:cond delay="5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0-#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animBg="1"/>
      <p:bldP spid="34" grpId="0" animBg="1"/>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3 Arrows &amp; Images">
    <p:spTree>
      <p:nvGrpSpPr>
        <p:cNvPr id="1" name=""/>
        <p:cNvGrpSpPr/>
        <p:nvPr/>
      </p:nvGrpSpPr>
      <p:grpSpPr>
        <a:xfrm>
          <a:off x="0" y="0"/>
          <a:ext cx="0" cy="0"/>
          <a:chOff x="0" y="0"/>
          <a:chExt cx="0" cy="0"/>
        </a:xfrm>
      </p:grpSpPr>
      <p:sp>
        <p:nvSpPr>
          <p:cNvPr id="10" name="図プレースホルダー 9"/>
          <p:cNvSpPr>
            <a:spLocks noGrp="1"/>
          </p:cNvSpPr>
          <p:nvPr>
            <p:ph type="pic" sz="quarter" idx="16" hasCustomPrompt="1"/>
          </p:nvPr>
        </p:nvSpPr>
        <p:spPr>
          <a:xfrm>
            <a:off x="1017589" y="2483603"/>
            <a:ext cx="5240658" cy="3299660"/>
          </a:xfrm>
        </p:spPr>
        <p:txBody>
          <a:bodyPr>
            <a:normAutofit/>
          </a:bodyPr>
          <a:lstStyle>
            <a:lvl1pPr>
              <a:defRPr sz="1800" baseline="0"/>
            </a:lvl1pPr>
          </a:lstStyle>
          <a:p>
            <a:r>
              <a:rPr kumimoji="1" lang="en-US" altLang="ja-JP" dirty="0"/>
              <a:t>Insert an image</a:t>
            </a:r>
            <a:endParaRPr kumimoji="1" lang="ja-JP" altLang="en-US" dirty="0"/>
          </a:p>
        </p:txBody>
      </p:sp>
      <p:sp>
        <p:nvSpPr>
          <p:cNvPr id="42" name="図プレースホルダー 9"/>
          <p:cNvSpPr>
            <a:spLocks noGrp="1"/>
          </p:cNvSpPr>
          <p:nvPr>
            <p:ph type="pic" sz="quarter" idx="17" hasCustomPrompt="1"/>
          </p:nvPr>
        </p:nvSpPr>
        <p:spPr>
          <a:xfrm>
            <a:off x="6545262" y="2483603"/>
            <a:ext cx="5240658" cy="3299660"/>
          </a:xfrm>
        </p:spPr>
        <p:txBody>
          <a:bodyPr>
            <a:normAutofit/>
          </a:bodyPr>
          <a:lstStyle>
            <a:lvl1pPr>
              <a:defRPr sz="1800" baseline="0"/>
            </a:lvl1pPr>
          </a:lstStyle>
          <a:p>
            <a:r>
              <a:rPr kumimoji="1" lang="en-US" altLang="ja-JP" dirty="0"/>
              <a:t>Insert an image</a:t>
            </a:r>
            <a:endParaRPr kumimoji="1" lang="ja-JP" altLang="en-US" dirty="0"/>
          </a:p>
        </p:txBody>
      </p:sp>
      <p:sp>
        <p:nvSpPr>
          <p:cNvPr id="49" name="図プレースホルダー 9"/>
          <p:cNvSpPr>
            <a:spLocks noGrp="1"/>
          </p:cNvSpPr>
          <p:nvPr>
            <p:ph type="pic" sz="quarter" idx="20" hasCustomPrompt="1"/>
          </p:nvPr>
        </p:nvSpPr>
        <p:spPr>
          <a:xfrm>
            <a:off x="12072591" y="2483603"/>
            <a:ext cx="5240658" cy="3299660"/>
          </a:xfrm>
        </p:spPr>
        <p:txBody>
          <a:bodyPr>
            <a:normAutofit/>
          </a:bodyPr>
          <a:lstStyle>
            <a:lvl1pPr>
              <a:defRPr sz="1800" baseline="0"/>
            </a:lvl1pPr>
          </a:lstStyle>
          <a:p>
            <a:r>
              <a:rPr kumimoji="1" lang="en-US" altLang="ja-JP" dirty="0"/>
              <a:t>Insert an image</a:t>
            </a:r>
            <a:endParaRPr kumimoji="1" lang="ja-JP" altLang="en-US" dirty="0"/>
          </a:p>
        </p:txBody>
      </p:sp>
      <p:sp>
        <p:nvSpPr>
          <p:cNvPr id="59" name="テキスト プレースホルダー 58"/>
          <p:cNvSpPr>
            <a:spLocks noGrp="1"/>
          </p:cNvSpPr>
          <p:nvPr>
            <p:ph type="body" sz="quarter" idx="12" hasCustomPrompt="1"/>
          </p:nvPr>
        </p:nvSpPr>
        <p:spPr>
          <a:xfrm>
            <a:off x="1017589" y="4155702"/>
            <a:ext cx="5248199" cy="1626792"/>
          </a:xfrm>
          <a:custGeom>
            <a:avLst/>
            <a:gdLst>
              <a:gd name="connsiteX0" fmla="*/ 2785606 w 5248199"/>
              <a:gd name="connsiteY0" fmla="*/ 0 h 1626792"/>
              <a:gd name="connsiteX1" fmla="*/ 3621408 w 5248199"/>
              <a:gd name="connsiteY1" fmla="*/ 0 h 1626792"/>
              <a:gd name="connsiteX2" fmla="*/ 5248199 w 5248199"/>
              <a:gd name="connsiteY2" fmla="*/ 1626791 h 1626792"/>
              <a:gd name="connsiteX3" fmla="*/ 4432509 w 5248199"/>
              <a:gd name="connsiteY3" fmla="*/ 1626791 h 1626792"/>
              <a:gd name="connsiteX4" fmla="*/ 4432509 w 5248199"/>
              <a:gd name="connsiteY4" fmla="*/ 1626792 h 1626792"/>
              <a:gd name="connsiteX5" fmla="*/ 0 w 5248199"/>
              <a:gd name="connsiteY5" fmla="*/ 1626792 h 1626792"/>
              <a:gd name="connsiteX6" fmla="*/ 0 w 5248199"/>
              <a:gd name="connsiteY6" fmla="*/ 1035791 h 1626792"/>
              <a:gd name="connsiteX7" fmla="*/ 3821397 w 5248199"/>
              <a:gd name="connsiteY7" fmla="*/ 1035791 h 162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8199" h="1626792">
                <a:moveTo>
                  <a:pt x="2785606" y="0"/>
                </a:moveTo>
                <a:lnTo>
                  <a:pt x="3621408" y="0"/>
                </a:lnTo>
                <a:lnTo>
                  <a:pt x="5248199" y="1626791"/>
                </a:lnTo>
                <a:lnTo>
                  <a:pt x="4432509" y="1626791"/>
                </a:lnTo>
                <a:lnTo>
                  <a:pt x="4432509" y="1626792"/>
                </a:lnTo>
                <a:lnTo>
                  <a:pt x="0" y="1626792"/>
                </a:lnTo>
                <a:lnTo>
                  <a:pt x="0" y="1035791"/>
                </a:lnTo>
                <a:lnTo>
                  <a:pt x="3821397" y="1035791"/>
                </a:lnTo>
                <a:close/>
              </a:path>
            </a:pathLst>
          </a:custGeom>
          <a:solidFill>
            <a:schemeClr val="accent1"/>
          </a:solidFill>
        </p:spPr>
        <p:txBody>
          <a:bodyPr wrap="square">
            <a:noAutofit/>
          </a:bodyPr>
          <a:lstStyle/>
          <a:p>
            <a:pPr lvl="0"/>
            <a:r>
              <a:rPr kumimoji="1" lang="en-US" altLang="ja-JP" dirty="0"/>
              <a:t> </a:t>
            </a:r>
            <a:endParaRPr kumimoji="1" lang="ja-JP" altLang="en-US" dirty="0"/>
          </a:p>
        </p:txBody>
      </p:sp>
      <p:sp>
        <p:nvSpPr>
          <p:cNvPr id="60" name="テキスト プレースホルダー 59"/>
          <p:cNvSpPr>
            <a:spLocks noGrp="1"/>
          </p:cNvSpPr>
          <p:nvPr>
            <p:ph type="body" sz="quarter" idx="30" hasCustomPrompt="1"/>
          </p:nvPr>
        </p:nvSpPr>
        <p:spPr>
          <a:xfrm>
            <a:off x="6545262" y="4156471"/>
            <a:ext cx="5248199" cy="1626792"/>
          </a:xfrm>
          <a:custGeom>
            <a:avLst/>
            <a:gdLst>
              <a:gd name="connsiteX0" fmla="*/ 2785606 w 5248199"/>
              <a:gd name="connsiteY0" fmla="*/ 0 h 1626792"/>
              <a:gd name="connsiteX1" fmla="*/ 3621408 w 5248199"/>
              <a:gd name="connsiteY1" fmla="*/ 0 h 1626792"/>
              <a:gd name="connsiteX2" fmla="*/ 5248199 w 5248199"/>
              <a:gd name="connsiteY2" fmla="*/ 1626791 h 1626792"/>
              <a:gd name="connsiteX3" fmla="*/ 4432509 w 5248199"/>
              <a:gd name="connsiteY3" fmla="*/ 1626791 h 1626792"/>
              <a:gd name="connsiteX4" fmla="*/ 4432509 w 5248199"/>
              <a:gd name="connsiteY4" fmla="*/ 1626792 h 1626792"/>
              <a:gd name="connsiteX5" fmla="*/ 0 w 5248199"/>
              <a:gd name="connsiteY5" fmla="*/ 1626792 h 1626792"/>
              <a:gd name="connsiteX6" fmla="*/ 0 w 5248199"/>
              <a:gd name="connsiteY6" fmla="*/ 1035791 h 1626792"/>
              <a:gd name="connsiteX7" fmla="*/ 3821397 w 5248199"/>
              <a:gd name="connsiteY7" fmla="*/ 1035791 h 162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8199" h="1626792">
                <a:moveTo>
                  <a:pt x="2785606" y="0"/>
                </a:moveTo>
                <a:lnTo>
                  <a:pt x="3621408" y="0"/>
                </a:lnTo>
                <a:lnTo>
                  <a:pt x="5248199" y="1626791"/>
                </a:lnTo>
                <a:lnTo>
                  <a:pt x="4432509" y="1626791"/>
                </a:lnTo>
                <a:lnTo>
                  <a:pt x="4432509" y="1626792"/>
                </a:lnTo>
                <a:lnTo>
                  <a:pt x="0" y="1626792"/>
                </a:lnTo>
                <a:lnTo>
                  <a:pt x="0" y="1035791"/>
                </a:lnTo>
                <a:lnTo>
                  <a:pt x="3821397" y="1035791"/>
                </a:lnTo>
                <a:close/>
              </a:path>
            </a:pathLst>
          </a:custGeom>
          <a:solidFill>
            <a:schemeClr val="accent2"/>
          </a:solidFill>
        </p:spPr>
        <p:txBody>
          <a:bodyPr wrap="square">
            <a:noAutofit/>
          </a:bodyPr>
          <a:lstStyle/>
          <a:p>
            <a:pPr lvl="0"/>
            <a:r>
              <a:rPr kumimoji="1" lang="en-US" altLang="ja-JP" dirty="0"/>
              <a:t> </a:t>
            </a:r>
            <a:endParaRPr kumimoji="1" lang="ja-JP" altLang="en-US" dirty="0"/>
          </a:p>
        </p:txBody>
      </p:sp>
      <p:sp>
        <p:nvSpPr>
          <p:cNvPr id="61" name="テキスト プレースホルダー 60"/>
          <p:cNvSpPr>
            <a:spLocks noGrp="1"/>
          </p:cNvSpPr>
          <p:nvPr>
            <p:ph type="body" sz="quarter" idx="31" hasCustomPrompt="1"/>
          </p:nvPr>
        </p:nvSpPr>
        <p:spPr>
          <a:xfrm>
            <a:off x="12072591" y="4156471"/>
            <a:ext cx="5248199" cy="1626792"/>
          </a:xfrm>
          <a:custGeom>
            <a:avLst/>
            <a:gdLst>
              <a:gd name="connsiteX0" fmla="*/ 2785606 w 5248199"/>
              <a:gd name="connsiteY0" fmla="*/ 0 h 1626792"/>
              <a:gd name="connsiteX1" fmla="*/ 3621408 w 5248199"/>
              <a:gd name="connsiteY1" fmla="*/ 0 h 1626792"/>
              <a:gd name="connsiteX2" fmla="*/ 5248199 w 5248199"/>
              <a:gd name="connsiteY2" fmla="*/ 1626791 h 1626792"/>
              <a:gd name="connsiteX3" fmla="*/ 4432509 w 5248199"/>
              <a:gd name="connsiteY3" fmla="*/ 1626791 h 1626792"/>
              <a:gd name="connsiteX4" fmla="*/ 4432509 w 5248199"/>
              <a:gd name="connsiteY4" fmla="*/ 1626792 h 1626792"/>
              <a:gd name="connsiteX5" fmla="*/ 0 w 5248199"/>
              <a:gd name="connsiteY5" fmla="*/ 1626792 h 1626792"/>
              <a:gd name="connsiteX6" fmla="*/ 0 w 5248199"/>
              <a:gd name="connsiteY6" fmla="*/ 1035791 h 1626792"/>
              <a:gd name="connsiteX7" fmla="*/ 3821397 w 5248199"/>
              <a:gd name="connsiteY7" fmla="*/ 1035791 h 162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8199" h="1626792">
                <a:moveTo>
                  <a:pt x="2785606" y="0"/>
                </a:moveTo>
                <a:lnTo>
                  <a:pt x="3621408" y="0"/>
                </a:lnTo>
                <a:lnTo>
                  <a:pt x="5248199" y="1626791"/>
                </a:lnTo>
                <a:lnTo>
                  <a:pt x="4432509" y="1626791"/>
                </a:lnTo>
                <a:lnTo>
                  <a:pt x="4432509" y="1626792"/>
                </a:lnTo>
                <a:lnTo>
                  <a:pt x="0" y="1626792"/>
                </a:lnTo>
                <a:lnTo>
                  <a:pt x="0" y="1035791"/>
                </a:lnTo>
                <a:lnTo>
                  <a:pt x="3821397" y="1035791"/>
                </a:lnTo>
                <a:close/>
              </a:path>
            </a:pathLst>
          </a:custGeom>
          <a:solidFill>
            <a:schemeClr val="accent3"/>
          </a:solidFill>
        </p:spPr>
        <p:txBody>
          <a:bodyPr wrap="square">
            <a:noAutofit/>
          </a:bodyPr>
          <a:lstStyle/>
          <a:p>
            <a:pPr lvl="0"/>
            <a:r>
              <a:rPr kumimoji="1" lang="en-US" altLang="ja-JP" dirty="0"/>
              <a:t> </a:t>
            </a:r>
            <a:endParaRPr kumimoji="1" lang="ja-JP" altLang="en-US" dirty="0"/>
          </a:p>
        </p:txBody>
      </p:sp>
      <p:sp>
        <p:nvSpPr>
          <p:cNvPr id="2" name="タイトル 1"/>
          <p:cNvSpPr>
            <a:spLocks noGrp="1"/>
          </p:cNvSpPr>
          <p:nvPr userDrawn="1">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userDrawn="1">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userDrawn="1">
            <p:ph type="sldNum" sz="quarter" idx="11"/>
          </p:nvPr>
        </p:nvSpPr>
        <p:spPr/>
        <p:txBody>
          <a:bodyPr/>
          <a:lstStyle/>
          <a:p>
            <a:fld id="{03EB59E2-90B9-4CD3-AC74-D672227E13C3}" type="slidenum">
              <a:rPr lang="en-US" smtClean="0"/>
              <a:pPr/>
              <a:t>‹Nº›</a:t>
            </a:fld>
            <a:endParaRPr lang="en-US" dirty="0"/>
          </a:p>
        </p:txBody>
      </p:sp>
      <p:sp>
        <p:nvSpPr>
          <p:cNvPr id="23" name="テキスト プレースホルダー 12"/>
          <p:cNvSpPr>
            <a:spLocks noGrp="1"/>
          </p:cNvSpPr>
          <p:nvPr userDrawn="1">
            <p:ph type="body" sz="quarter" idx="14" hasCustomPrompt="1"/>
          </p:nvPr>
        </p:nvSpPr>
        <p:spPr>
          <a:xfrm>
            <a:off x="1090387" y="5092614"/>
            <a:ext cx="5124677" cy="747032"/>
          </a:xfrm>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45" name="テキスト プレースホルダー 12"/>
          <p:cNvSpPr>
            <a:spLocks noGrp="1"/>
          </p:cNvSpPr>
          <p:nvPr>
            <p:ph type="body" sz="quarter" idx="19" hasCustomPrompt="1"/>
          </p:nvPr>
        </p:nvSpPr>
        <p:spPr>
          <a:xfrm>
            <a:off x="6618060" y="5092614"/>
            <a:ext cx="5124677" cy="747032"/>
          </a:xfrm>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12145389" y="5092614"/>
            <a:ext cx="5124677" cy="747032"/>
          </a:xfrm>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3" name="テキスト プレースホルダー 12"/>
          <p:cNvSpPr>
            <a:spLocks noGrp="1"/>
          </p:cNvSpPr>
          <p:nvPr>
            <p:ph type="body" sz="quarter" idx="27" hasCustomPrompt="1"/>
          </p:nvPr>
        </p:nvSpPr>
        <p:spPr>
          <a:xfrm>
            <a:off x="1009100" y="6015037"/>
            <a:ext cx="5249147" cy="2771775"/>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54" name="テキスト プレースホルダー 12"/>
          <p:cNvSpPr>
            <a:spLocks noGrp="1"/>
          </p:cNvSpPr>
          <p:nvPr>
            <p:ph type="body" sz="quarter" idx="28" hasCustomPrompt="1"/>
          </p:nvPr>
        </p:nvSpPr>
        <p:spPr>
          <a:xfrm>
            <a:off x="6563938" y="6015037"/>
            <a:ext cx="5249147" cy="2771775"/>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55" name="テキスト プレースホルダー 12"/>
          <p:cNvSpPr>
            <a:spLocks noGrp="1"/>
          </p:cNvSpPr>
          <p:nvPr>
            <p:ph type="body" sz="quarter" idx="29" hasCustomPrompt="1"/>
          </p:nvPr>
        </p:nvSpPr>
        <p:spPr>
          <a:xfrm>
            <a:off x="12076397" y="6015037"/>
            <a:ext cx="5249147" cy="2771775"/>
          </a:xfrm>
        </p:spPr>
        <p:txBody>
          <a:bodyPr>
            <a:normAutofit/>
          </a:bodyPr>
          <a:lstStyle>
            <a:lvl1pPr marL="342900" indent="-342900" algn="l">
              <a:spcBef>
                <a:spcPts val="120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276143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
                                  </p:stCondLst>
                                  <p:childTnLst>
                                    <p:set>
                                      <p:cBhvr>
                                        <p:cTn id="10" dur="1" fill="hold">
                                          <p:stCondLst>
                                            <p:cond delay="0"/>
                                          </p:stCondLst>
                                        </p:cTn>
                                        <p:tgtEl>
                                          <p:spTgt spid="23">
                                            <p:txEl>
                                              <p:pRg st="0" end="0"/>
                                            </p:txEl>
                                          </p:spTgt>
                                        </p:tgtEl>
                                        <p:attrNameLst>
                                          <p:attrName>style.visibility</p:attrName>
                                        </p:attrNameLst>
                                      </p:cBhvr>
                                      <p:to>
                                        <p:strVal val="visible"/>
                                      </p:to>
                                    </p:set>
                                    <p:anim calcmode="lin" valueType="num">
                                      <p:cBhvr additive="base">
                                        <p:cTn id="11"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600"/>
                            </p:stCondLst>
                            <p:childTnLst>
                              <p:par>
                                <p:cTn id="14" presetID="14" presetClass="entr" presetSubtype="1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randombar(horizontal)">
                                      <p:cBhvr>
                                        <p:cTn id="16" dur="500"/>
                                        <p:tgtEl>
                                          <p:spTgt spid="10"/>
                                        </p:tgtEl>
                                      </p:cBhvr>
                                    </p:animEffect>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53">
                                            <p:txEl>
                                              <p:pRg st="0" end="0"/>
                                            </p:txEl>
                                          </p:spTgt>
                                        </p:tgtEl>
                                        <p:attrNameLst>
                                          <p:attrName>style.visibility</p:attrName>
                                        </p:attrNameLst>
                                      </p:cBhvr>
                                      <p:to>
                                        <p:strVal val="visible"/>
                                      </p:to>
                                    </p:set>
                                    <p:animEffect transition="in" filter="wipe(left)">
                                      <p:cBhvr>
                                        <p:cTn id="20" dur="500"/>
                                        <p:tgtEl>
                                          <p:spTgt spid="53">
                                            <p:txEl>
                                              <p:pRg st="0" end="0"/>
                                            </p:txEl>
                                          </p:spTgt>
                                        </p:tgtEl>
                                      </p:cBhvr>
                                    </p:animEffect>
                                  </p:childTnLst>
                                </p:cTn>
                              </p:par>
                            </p:childTnLst>
                          </p:cTn>
                        </p:par>
                        <p:par>
                          <p:cTn id="21" fill="hold">
                            <p:stCondLst>
                              <p:cond delay="1600"/>
                            </p:stCondLst>
                            <p:childTnLst>
                              <p:par>
                                <p:cTn id="22" presetID="2" presetClass="entr" presetSubtype="8" decel="100000" fill="hold" grpId="0" nodeType="afterEffect">
                                  <p:stCondLst>
                                    <p:cond delay="0"/>
                                  </p:stCondLst>
                                  <p:childTnLst>
                                    <p:set>
                                      <p:cBhvr>
                                        <p:cTn id="23" dur="1" fill="hold">
                                          <p:stCondLst>
                                            <p:cond delay="0"/>
                                          </p:stCondLst>
                                        </p:cTn>
                                        <p:tgtEl>
                                          <p:spTgt spid="60"/>
                                        </p:tgtEl>
                                        <p:attrNameLst>
                                          <p:attrName>style.visibility</p:attrName>
                                        </p:attrNameLst>
                                      </p:cBhvr>
                                      <p:to>
                                        <p:strVal val="visible"/>
                                      </p:to>
                                    </p:set>
                                    <p:anim calcmode="lin" valueType="num">
                                      <p:cBhvr additive="base">
                                        <p:cTn id="24" dur="500" fill="hold"/>
                                        <p:tgtEl>
                                          <p:spTgt spid="60"/>
                                        </p:tgtEl>
                                        <p:attrNameLst>
                                          <p:attrName>ppt_x</p:attrName>
                                        </p:attrNameLst>
                                      </p:cBhvr>
                                      <p:tavLst>
                                        <p:tav tm="0">
                                          <p:val>
                                            <p:strVal val="0-#ppt_w/2"/>
                                          </p:val>
                                        </p:tav>
                                        <p:tav tm="100000">
                                          <p:val>
                                            <p:strVal val="#ppt_x"/>
                                          </p:val>
                                        </p:tav>
                                      </p:tavLst>
                                    </p:anim>
                                    <p:anim calcmode="lin" valueType="num">
                                      <p:cBhvr additive="base">
                                        <p:cTn id="25" dur="500" fill="hold"/>
                                        <p:tgtEl>
                                          <p:spTgt spid="60"/>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100"/>
                                  </p:stCondLst>
                                  <p:childTnLst>
                                    <p:set>
                                      <p:cBhvr>
                                        <p:cTn id="27" dur="1" fill="hold">
                                          <p:stCondLst>
                                            <p:cond delay="0"/>
                                          </p:stCondLst>
                                        </p:cTn>
                                        <p:tgtEl>
                                          <p:spTgt spid="45">
                                            <p:txEl>
                                              <p:pRg st="0" end="0"/>
                                            </p:txEl>
                                          </p:spTgt>
                                        </p:tgtEl>
                                        <p:attrNameLst>
                                          <p:attrName>style.visibility</p:attrName>
                                        </p:attrNameLst>
                                      </p:cBhvr>
                                      <p:to>
                                        <p:strVal val="visible"/>
                                      </p:to>
                                    </p:set>
                                    <p:anim calcmode="lin" valueType="num">
                                      <p:cBhvr additive="base">
                                        <p:cTn id="28"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2200"/>
                            </p:stCondLst>
                            <p:childTnLst>
                              <p:par>
                                <p:cTn id="31" presetID="14" presetClass="entr" presetSubtype="1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randombar(horizontal)">
                                      <p:cBhvr>
                                        <p:cTn id="33" dur="500"/>
                                        <p:tgtEl>
                                          <p:spTgt spid="42"/>
                                        </p:tgtEl>
                                      </p:cBhvr>
                                    </p:animEffect>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54">
                                            <p:txEl>
                                              <p:pRg st="0" end="0"/>
                                            </p:txEl>
                                          </p:spTgt>
                                        </p:tgtEl>
                                        <p:attrNameLst>
                                          <p:attrName>style.visibility</p:attrName>
                                        </p:attrNameLst>
                                      </p:cBhvr>
                                      <p:to>
                                        <p:strVal val="visible"/>
                                      </p:to>
                                    </p:set>
                                    <p:animEffect transition="in" filter="wipe(left)">
                                      <p:cBhvr>
                                        <p:cTn id="37" dur="500"/>
                                        <p:tgtEl>
                                          <p:spTgt spid="54">
                                            <p:txEl>
                                              <p:pRg st="0" end="0"/>
                                            </p:txEl>
                                          </p:spTgt>
                                        </p:tgtEl>
                                      </p:cBhvr>
                                    </p:animEffect>
                                  </p:childTnLst>
                                </p:cTn>
                              </p:par>
                            </p:childTnLst>
                          </p:cTn>
                        </p:par>
                        <p:par>
                          <p:cTn id="38" fill="hold">
                            <p:stCondLst>
                              <p:cond delay="3200"/>
                            </p:stCondLst>
                            <p:childTnLst>
                              <p:par>
                                <p:cTn id="39" presetID="2" presetClass="entr" presetSubtype="8" decel="100000" fill="hold" grpId="0" nodeType="afterEffect">
                                  <p:stCondLst>
                                    <p:cond delay="0"/>
                                  </p:stCondLst>
                                  <p:childTnLst>
                                    <p:set>
                                      <p:cBhvr>
                                        <p:cTn id="40" dur="1" fill="hold">
                                          <p:stCondLst>
                                            <p:cond delay="0"/>
                                          </p:stCondLst>
                                        </p:cTn>
                                        <p:tgtEl>
                                          <p:spTgt spid="61"/>
                                        </p:tgtEl>
                                        <p:attrNameLst>
                                          <p:attrName>style.visibility</p:attrName>
                                        </p:attrNameLst>
                                      </p:cBhvr>
                                      <p:to>
                                        <p:strVal val="visible"/>
                                      </p:to>
                                    </p:set>
                                    <p:anim calcmode="lin" valueType="num">
                                      <p:cBhvr additive="base">
                                        <p:cTn id="41" dur="500" fill="hold"/>
                                        <p:tgtEl>
                                          <p:spTgt spid="61"/>
                                        </p:tgtEl>
                                        <p:attrNameLst>
                                          <p:attrName>ppt_x</p:attrName>
                                        </p:attrNameLst>
                                      </p:cBhvr>
                                      <p:tavLst>
                                        <p:tav tm="0">
                                          <p:val>
                                            <p:strVal val="0-#ppt_w/2"/>
                                          </p:val>
                                        </p:tav>
                                        <p:tav tm="100000">
                                          <p:val>
                                            <p:strVal val="#ppt_x"/>
                                          </p:val>
                                        </p:tav>
                                      </p:tavLst>
                                    </p:anim>
                                    <p:anim calcmode="lin" valueType="num">
                                      <p:cBhvr additive="base">
                                        <p:cTn id="42" dur="500" fill="hold"/>
                                        <p:tgtEl>
                                          <p:spTgt spid="61"/>
                                        </p:tgtEl>
                                        <p:attrNameLst>
                                          <p:attrName>ppt_y</p:attrName>
                                        </p:attrNameLst>
                                      </p:cBhvr>
                                      <p:tavLst>
                                        <p:tav tm="0">
                                          <p:val>
                                            <p:strVal val="#ppt_y"/>
                                          </p:val>
                                        </p:tav>
                                        <p:tav tm="100000">
                                          <p:val>
                                            <p:strVal val="#ppt_y"/>
                                          </p:val>
                                        </p:tav>
                                      </p:tavLst>
                                    </p:anim>
                                  </p:childTnLst>
                                </p:cTn>
                              </p:par>
                              <p:par>
                                <p:cTn id="43" presetID="2" presetClass="entr" presetSubtype="8" decel="100000" fill="hold" grpId="0" nodeType="withEffect">
                                  <p:stCondLst>
                                    <p:cond delay="100"/>
                                  </p:stCondLst>
                                  <p:childTnLst>
                                    <p:set>
                                      <p:cBhvr>
                                        <p:cTn id="44" dur="1" fill="hold">
                                          <p:stCondLst>
                                            <p:cond delay="0"/>
                                          </p:stCondLst>
                                        </p:cTn>
                                        <p:tgtEl>
                                          <p:spTgt spid="52">
                                            <p:txEl>
                                              <p:pRg st="0" end="0"/>
                                            </p:txEl>
                                          </p:spTgt>
                                        </p:tgtEl>
                                        <p:attrNameLst>
                                          <p:attrName>style.visibility</p:attrName>
                                        </p:attrNameLst>
                                      </p:cBhvr>
                                      <p:to>
                                        <p:strVal val="visible"/>
                                      </p:to>
                                    </p:set>
                                    <p:anim calcmode="lin" valueType="num">
                                      <p:cBhvr additive="base">
                                        <p:cTn id="45"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47" fill="hold">
                            <p:stCondLst>
                              <p:cond delay="3800"/>
                            </p:stCondLst>
                            <p:childTnLst>
                              <p:par>
                                <p:cTn id="48" presetID="14" presetClass="entr" presetSubtype="1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randombar(horizontal)">
                                      <p:cBhvr>
                                        <p:cTn id="50" dur="500"/>
                                        <p:tgtEl>
                                          <p:spTgt spid="49"/>
                                        </p:tgtEl>
                                      </p:cBhvr>
                                    </p:animEffect>
                                  </p:childTnLst>
                                </p:cTn>
                              </p:par>
                            </p:childTnLst>
                          </p:cTn>
                        </p:par>
                        <p:par>
                          <p:cTn id="51" fill="hold">
                            <p:stCondLst>
                              <p:cond delay="4300"/>
                            </p:stCondLst>
                            <p:childTnLst>
                              <p:par>
                                <p:cTn id="52" presetID="22" presetClass="entr" presetSubtype="8" fill="hold" grpId="0" nodeType="afterEffect">
                                  <p:stCondLst>
                                    <p:cond delay="0"/>
                                  </p:stCondLst>
                                  <p:childTnLst>
                                    <p:set>
                                      <p:cBhvr>
                                        <p:cTn id="53" dur="1" fill="hold">
                                          <p:stCondLst>
                                            <p:cond delay="0"/>
                                          </p:stCondLst>
                                        </p:cTn>
                                        <p:tgtEl>
                                          <p:spTgt spid="55">
                                            <p:txEl>
                                              <p:pRg st="0" end="0"/>
                                            </p:txEl>
                                          </p:spTgt>
                                        </p:tgtEl>
                                        <p:attrNameLst>
                                          <p:attrName>style.visibility</p:attrName>
                                        </p:attrNameLst>
                                      </p:cBhvr>
                                      <p:to>
                                        <p:strVal val="visible"/>
                                      </p:to>
                                    </p:set>
                                    <p:animEffect transition="in" filter="wipe(left)">
                                      <p:cBhvr>
                                        <p:cTn id="54"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42" grpId="0"/>
      <p:bldP spid="49" grpId="0"/>
      <p:bldP spid="59" grpId="0" animBg="1">
        <p:tmplLst>
          <p:tmpl>
            <p:tnLst>
              <p:par>
                <p:cTn presetID="2" presetClass="entr" presetSubtype="8" decel="100000"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500" fill="hold"/>
                        <p:tgtEl>
                          <p:spTgt spid="59"/>
                        </p:tgtEl>
                        <p:attrNameLst>
                          <p:attrName>ppt_x</p:attrName>
                        </p:attrNameLst>
                      </p:cBhvr>
                      <p:tavLst>
                        <p:tav tm="0">
                          <p:val>
                            <p:strVal val="0-#ppt_w/2"/>
                          </p:val>
                        </p:tav>
                        <p:tav tm="100000">
                          <p:val>
                            <p:strVal val="#ppt_x"/>
                          </p:val>
                        </p:tav>
                      </p:tavLst>
                    </p:anim>
                    <p:anim calcmode="lin" valueType="num">
                      <p:cBhvr additive="base">
                        <p:cTn dur="500" fill="hold"/>
                        <p:tgtEl>
                          <p:spTgt spid="59"/>
                        </p:tgtEl>
                        <p:attrNameLst>
                          <p:attrName>ppt_y</p:attrName>
                        </p:attrNameLst>
                      </p:cBhvr>
                      <p:tavLst>
                        <p:tav tm="0">
                          <p:val>
                            <p:strVal val="#ppt_y"/>
                          </p:val>
                        </p:tav>
                        <p:tav tm="100000">
                          <p:val>
                            <p:strVal val="#ppt_y"/>
                          </p:val>
                        </p:tav>
                      </p:tavLst>
                    </p:anim>
                  </p:childTnLst>
                </p:cTn>
              </p:par>
            </p:tnLst>
          </p:tmpl>
        </p:tmplLst>
      </p:bldP>
      <p:bldP spid="60" grpId="0" animBg="1">
        <p:tmplLst>
          <p:tmpl>
            <p:tnLst>
              <p:par>
                <p:cTn presetID="2" presetClass="entr" presetSubtype="8" decel="100000"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0-#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1" grpId="0" animBg="1">
        <p:tmplLst>
          <p:tmpl>
            <p:tnLst>
              <p:par>
                <p:cTn presetID="2" presetClass="entr" presetSubtype="8" decel="10000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500" fill="hold"/>
                        <p:tgtEl>
                          <p:spTgt spid="61"/>
                        </p:tgtEl>
                        <p:attrNameLst>
                          <p:attrName>ppt_x</p:attrName>
                        </p:attrNameLst>
                      </p:cBhvr>
                      <p:tavLst>
                        <p:tav tm="0">
                          <p:val>
                            <p:strVal val="0-#ppt_w/2"/>
                          </p:val>
                        </p:tav>
                        <p:tav tm="100000">
                          <p:val>
                            <p:strVal val="#ppt_x"/>
                          </p:val>
                        </p:tav>
                      </p:tavLst>
                    </p:anim>
                    <p:anim calcmode="lin" valueType="num">
                      <p:cBhvr additive="base">
                        <p:cTn dur="500" fill="hold"/>
                        <p:tgtEl>
                          <p:spTgt spid="6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8" decel="100000" fill="hold" nodeType="withEffect">
                  <p:stCondLst>
                    <p:cond delay="1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0-#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45" grpId="0" build="p">
        <p:tmplLst>
          <p:tmpl lvl="1">
            <p:tnLst>
              <p:par>
                <p:cTn presetID="2" presetClass="entr" presetSubtype="8" decel="100000" fill="hold" nodeType="withEffect">
                  <p:stCondLst>
                    <p:cond delay="10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0-#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decel="100000" fill="hold" nodeType="withEffect">
                  <p:stCondLst>
                    <p:cond delay="10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wipe(left)">
                      <p:cBhvr>
                        <p:cTn dur="500"/>
                        <p:tgtEl>
                          <p:spTgt spid="53"/>
                        </p:tgtEl>
                      </p:cBhvr>
                    </p:animEffect>
                  </p:childTnLst>
                </p:cTn>
              </p:par>
            </p:tnLst>
          </p:tmpl>
        </p:tmplLst>
      </p:bldP>
      <p:bldP spid="54" grpId="0" build="p">
        <p:tmplLst>
          <p:tmpl lvl="1">
            <p:tnLst>
              <p:par>
                <p:cTn presetID="2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wipe(left)">
                      <p:cBhvr>
                        <p:cTn dur="500"/>
                        <p:tgtEl>
                          <p:spTgt spid="54"/>
                        </p:tgtEl>
                      </p:cBhvr>
                    </p:animEffect>
                  </p:childTnLst>
                </p:cTn>
              </p:par>
            </p:tnLst>
          </p:tmpl>
        </p:tmplLst>
      </p:bldP>
      <p:bldP spid="55" grpId="0" build="p">
        <p:tmplLst>
          <p:tmpl lvl="1">
            <p:tnLst>
              <p:par>
                <p:cTn presetID="22" presetClass="entr" presetSubtype="8"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4 Arrows">
    <p:spTree>
      <p:nvGrpSpPr>
        <p:cNvPr id="1" name=""/>
        <p:cNvGrpSpPr/>
        <p:nvPr/>
      </p:nvGrpSpPr>
      <p:grpSpPr>
        <a:xfrm>
          <a:off x="0" y="0"/>
          <a:ext cx="0" cy="0"/>
          <a:chOff x="0" y="0"/>
          <a:chExt cx="0" cy="0"/>
        </a:xfrm>
      </p:grpSpPr>
      <p:sp>
        <p:nvSpPr>
          <p:cNvPr id="52" name="フリーフォーム 51"/>
          <p:cNvSpPr/>
          <p:nvPr userDrawn="1"/>
        </p:nvSpPr>
        <p:spPr>
          <a:xfrm rot="2700000">
            <a:off x="10253326" y="21092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6" name="グループ化 15"/>
          <p:cNvGrpSpPr/>
          <p:nvPr userDrawn="1"/>
        </p:nvGrpSpPr>
        <p:grpSpPr>
          <a:xfrm>
            <a:off x="1612770" y="221114"/>
            <a:ext cx="7388422" cy="6827572"/>
            <a:chOff x="1612770" y="221114"/>
            <a:chExt cx="7388422" cy="6827572"/>
          </a:xfrm>
        </p:grpSpPr>
        <p:sp>
          <p:nvSpPr>
            <p:cNvPr id="65" name="フリーフォーム 64"/>
            <p:cNvSpPr/>
            <p:nvPr userDrawn="1"/>
          </p:nvSpPr>
          <p:spPr>
            <a:xfrm rot="2700000">
              <a:off x="1350155" y="483729"/>
              <a:ext cx="6827572" cy="6302341"/>
            </a:xfrm>
            <a:custGeom>
              <a:avLst/>
              <a:gdLst>
                <a:gd name="connsiteX0" fmla="*/ 3192491 w 6827572"/>
                <a:gd name="connsiteY0" fmla="*/ 742950 h 6302341"/>
                <a:gd name="connsiteX1" fmla="*/ 3935441 w 6827572"/>
                <a:gd name="connsiteY1" fmla="*/ 0 h 6302341"/>
                <a:gd name="connsiteX2" fmla="*/ 6827572 w 6827572"/>
                <a:gd name="connsiteY2" fmla="*/ 0 h 6302341"/>
                <a:gd name="connsiteX3" fmla="*/ 6102500 w 6827572"/>
                <a:gd name="connsiteY3" fmla="*/ 725072 h 6302341"/>
                <a:gd name="connsiteX4" fmla="*/ 6102501 w 6827572"/>
                <a:gd name="connsiteY4" fmla="*/ 725073 h 6302341"/>
                <a:gd name="connsiteX5" fmla="*/ 2162414 w 6827572"/>
                <a:gd name="connsiteY5" fmla="*/ 4665160 h 6302341"/>
                <a:gd name="connsiteX6" fmla="*/ 2162414 w 6827572"/>
                <a:gd name="connsiteY6" fmla="*/ 4665160 h 6302341"/>
                <a:gd name="connsiteX7" fmla="*/ 525233 w 6827572"/>
                <a:gd name="connsiteY7" fmla="*/ 6302341 h 6302341"/>
                <a:gd name="connsiteX8" fmla="*/ 0 w 6827572"/>
                <a:gd name="connsiteY8" fmla="*/ 5777107 h 6302341"/>
                <a:gd name="connsiteX9" fmla="*/ 1637181 w 6827572"/>
                <a:gd name="connsiteY9" fmla="*/ 4139926 h 6302341"/>
                <a:gd name="connsiteX10" fmla="*/ 1637069 w 6827572"/>
                <a:gd name="connsiteY10" fmla="*/ 4139815 h 6302341"/>
                <a:gd name="connsiteX11" fmla="*/ 5033934 w 6827572"/>
                <a:gd name="connsiteY11" fmla="*/ 742950 h 630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27572" h="6302341">
                  <a:moveTo>
                    <a:pt x="3192491" y="742950"/>
                  </a:moveTo>
                  <a:lnTo>
                    <a:pt x="3935441" y="0"/>
                  </a:lnTo>
                  <a:lnTo>
                    <a:pt x="6827572" y="0"/>
                  </a:lnTo>
                  <a:lnTo>
                    <a:pt x="6102500" y="725072"/>
                  </a:lnTo>
                  <a:lnTo>
                    <a:pt x="6102501" y="725073"/>
                  </a:lnTo>
                  <a:lnTo>
                    <a:pt x="2162414" y="4665160"/>
                  </a:lnTo>
                  <a:lnTo>
                    <a:pt x="2162414" y="4665160"/>
                  </a:lnTo>
                  <a:lnTo>
                    <a:pt x="525233" y="6302341"/>
                  </a:lnTo>
                  <a:lnTo>
                    <a:pt x="0" y="5777107"/>
                  </a:lnTo>
                  <a:lnTo>
                    <a:pt x="1637181" y="4139926"/>
                  </a:lnTo>
                  <a:lnTo>
                    <a:pt x="1637069" y="4139815"/>
                  </a:lnTo>
                  <a:lnTo>
                    <a:pt x="5033934" y="74295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5"/>
            <p:cNvSpPr txBox="1"/>
            <p:nvPr userDrawn="1"/>
          </p:nvSpPr>
          <p:spPr>
            <a:xfrm>
              <a:off x="7861136" y="3073044"/>
              <a:ext cx="1140056" cy="1107996"/>
            </a:xfrm>
            <a:prstGeom prst="rect">
              <a:avLst/>
            </a:prstGeom>
            <a:noFill/>
          </p:spPr>
          <p:txBody>
            <a:bodyPr wrap="none" rtlCol="0">
              <a:spAutoFit/>
            </a:bodyPr>
            <a:lstStyle/>
            <a:p>
              <a:r>
                <a:rPr kumimoji="1" lang="en-US" altLang="ja-JP" sz="6600" dirty="0">
                  <a:solidFill>
                    <a:schemeClr val="bg1"/>
                  </a:solidFill>
                </a:rPr>
                <a:t>01</a:t>
              </a:r>
              <a:endParaRPr kumimoji="1" lang="ja-JP" altLang="en-US" sz="6600" dirty="0">
                <a:solidFill>
                  <a:schemeClr val="bg1"/>
                </a:solidFill>
              </a:endParaRPr>
            </a:p>
          </p:txBody>
        </p:sp>
      </p:grpSp>
      <p:sp>
        <p:nvSpPr>
          <p:cNvPr id="2" name="タイトル 1"/>
          <p:cNvSpPr>
            <a:spLocks noGrp="1"/>
          </p:cNvSpPr>
          <p:nvPr userDrawn="1">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userDrawn="1">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userDrawn="1">
            <p:ph type="sldNum" sz="quarter" idx="11"/>
          </p:nvPr>
        </p:nvSpPr>
        <p:spPr/>
        <p:txBody>
          <a:bodyPr/>
          <a:lstStyle/>
          <a:p>
            <a:fld id="{03EB59E2-90B9-4CD3-AC74-D672227E13C3}" type="slidenum">
              <a:rPr lang="en-US" smtClean="0"/>
              <a:pPr/>
              <a:t>‹Nº›</a:t>
            </a:fld>
            <a:endParaRPr lang="en-US" dirty="0"/>
          </a:p>
        </p:txBody>
      </p:sp>
      <p:grpSp>
        <p:nvGrpSpPr>
          <p:cNvPr id="15" name="グループ化 14"/>
          <p:cNvGrpSpPr/>
          <p:nvPr userDrawn="1"/>
        </p:nvGrpSpPr>
        <p:grpSpPr>
          <a:xfrm>
            <a:off x="5088923" y="1637232"/>
            <a:ext cx="6667652" cy="6230468"/>
            <a:chOff x="5088923" y="1637232"/>
            <a:chExt cx="6667652" cy="6230468"/>
          </a:xfrm>
        </p:grpSpPr>
        <p:sp>
          <p:nvSpPr>
            <p:cNvPr id="66" name="フリーフォーム 65"/>
            <p:cNvSpPr/>
            <p:nvPr userDrawn="1"/>
          </p:nvSpPr>
          <p:spPr>
            <a:xfrm rot="2700000">
              <a:off x="4826307" y="1899848"/>
              <a:ext cx="6230468" cy="5705236"/>
            </a:xfrm>
            <a:custGeom>
              <a:avLst/>
              <a:gdLst>
                <a:gd name="connsiteX0" fmla="*/ 2595387 w 6230468"/>
                <a:gd name="connsiteY0" fmla="*/ 742950 h 5705236"/>
                <a:gd name="connsiteX1" fmla="*/ 3338337 w 6230468"/>
                <a:gd name="connsiteY1" fmla="*/ 0 h 5705236"/>
                <a:gd name="connsiteX2" fmla="*/ 6230468 w 6230468"/>
                <a:gd name="connsiteY2" fmla="*/ 0 h 5705236"/>
                <a:gd name="connsiteX3" fmla="*/ 5505396 w 6230468"/>
                <a:gd name="connsiteY3" fmla="*/ 725072 h 5705236"/>
                <a:gd name="connsiteX4" fmla="*/ 5505397 w 6230468"/>
                <a:gd name="connsiteY4" fmla="*/ 725073 h 5705236"/>
                <a:gd name="connsiteX5" fmla="*/ 1710117 w 6230468"/>
                <a:gd name="connsiteY5" fmla="*/ 4520353 h 5705236"/>
                <a:gd name="connsiteX6" fmla="*/ 1565310 w 6230468"/>
                <a:gd name="connsiteY6" fmla="*/ 4665160 h 5705236"/>
                <a:gd name="connsiteX7" fmla="*/ 525233 w 6230468"/>
                <a:gd name="connsiteY7" fmla="*/ 5705236 h 5705236"/>
                <a:gd name="connsiteX8" fmla="*/ 0 w 6230468"/>
                <a:gd name="connsiteY8" fmla="*/ 5180003 h 5705236"/>
                <a:gd name="connsiteX9" fmla="*/ 1040077 w 6230468"/>
                <a:gd name="connsiteY9" fmla="*/ 4139927 h 5705236"/>
                <a:gd name="connsiteX10" fmla="*/ 1039965 w 6230468"/>
                <a:gd name="connsiteY10" fmla="*/ 4139815 h 5705236"/>
                <a:gd name="connsiteX11" fmla="*/ 4436830 w 6230468"/>
                <a:gd name="connsiteY11" fmla="*/ 742950 h 570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30468" h="5705236">
                  <a:moveTo>
                    <a:pt x="2595387" y="742950"/>
                  </a:moveTo>
                  <a:lnTo>
                    <a:pt x="3338337" y="0"/>
                  </a:lnTo>
                  <a:lnTo>
                    <a:pt x="6230468" y="0"/>
                  </a:lnTo>
                  <a:lnTo>
                    <a:pt x="5505396" y="725072"/>
                  </a:lnTo>
                  <a:lnTo>
                    <a:pt x="5505397" y="725073"/>
                  </a:lnTo>
                  <a:lnTo>
                    <a:pt x="1710117" y="4520353"/>
                  </a:lnTo>
                  <a:lnTo>
                    <a:pt x="1565310" y="4665160"/>
                  </a:lnTo>
                  <a:lnTo>
                    <a:pt x="525233" y="5705236"/>
                  </a:lnTo>
                  <a:lnTo>
                    <a:pt x="0" y="5180003"/>
                  </a:lnTo>
                  <a:lnTo>
                    <a:pt x="1040077" y="4139927"/>
                  </a:lnTo>
                  <a:lnTo>
                    <a:pt x="1039965" y="4139815"/>
                  </a:lnTo>
                  <a:lnTo>
                    <a:pt x="4436830" y="7429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8" name="テキスト ボックス 27"/>
            <p:cNvSpPr txBox="1"/>
            <p:nvPr userDrawn="1"/>
          </p:nvSpPr>
          <p:spPr>
            <a:xfrm>
              <a:off x="10616519" y="4190610"/>
              <a:ext cx="1140056" cy="1107996"/>
            </a:xfrm>
            <a:prstGeom prst="rect">
              <a:avLst/>
            </a:prstGeom>
            <a:noFill/>
          </p:spPr>
          <p:txBody>
            <a:bodyPr wrap="none" rtlCol="0">
              <a:spAutoFit/>
            </a:bodyPr>
            <a:lstStyle/>
            <a:p>
              <a:r>
                <a:rPr kumimoji="1" lang="en-US" altLang="ja-JP" sz="6600" dirty="0">
                  <a:solidFill>
                    <a:schemeClr val="bg1"/>
                  </a:solidFill>
                </a:rPr>
                <a:t>02</a:t>
              </a:r>
              <a:endParaRPr kumimoji="1" lang="ja-JP" altLang="en-US" sz="6600" dirty="0">
                <a:solidFill>
                  <a:schemeClr val="bg1"/>
                </a:solidFill>
              </a:endParaRPr>
            </a:p>
          </p:txBody>
        </p:sp>
      </p:grpSp>
      <p:grpSp>
        <p:nvGrpSpPr>
          <p:cNvPr id="14" name="グループ化 13"/>
          <p:cNvGrpSpPr/>
          <p:nvPr userDrawn="1"/>
        </p:nvGrpSpPr>
        <p:grpSpPr>
          <a:xfrm>
            <a:off x="8440954" y="3001937"/>
            <a:ext cx="6071004" cy="5736188"/>
            <a:chOff x="8440954" y="3001937"/>
            <a:chExt cx="6071004" cy="5736188"/>
          </a:xfrm>
        </p:grpSpPr>
        <p:sp>
          <p:nvSpPr>
            <p:cNvPr id="67" name="フリーフォーム 66"/>
            <p:cNvSpPr/>
            <p:nvPr userDrawn="1"/>
          </p:nvSpPr>
          <p:spPr>
            <a:xfrm rot="2700000">
              <a:off x="8178338" y="3264553"/>
              <a:ext cx="5736188" cy="5210956"/>
            </a:xfrm>
            <a:custGeom>
              <a:avLst/>
              <a:gdLst>
                <a:gd name="connsiteX0" fmla="*/ 2101107 w 5736188"/>
                <a:gd name="connsiteY0" fmla="*/ 742950 h 5210956"/>
                <a:gd name="connsiteX1" fmla="*/ 2844057 w 5736188"/>
                <a:gd name="connsiteY1" fmla="*/ 0 h 5210956"/>
                <a:gd name="connsiteX2" fmla="*/ 5736188 w 5736188"/>
                <a:gd name="connsiteY2" fmla="*/ 0 h 5210956"/>
                <a:gd name="connsiteX3" fmla="*/ 5011116 w 5736188"/>
                <a:gd name="connsiteY3" fmla="*/ 725072 h 5210956"/>
                <a:gd name="connsiteX4" fmla="*/ 5011117 w 5736188"/>
                <a:gd name="connsiteY4" fmla="*/ 725073 h 5210956"/>
                <a:gd name="connsiteX5" fmla="*/ 1215837 w 5736188"/>
                <a:gd name="connsiteY5" fmla="*/ 4520353 h 5210956"/>
                <a:gd name="connsiteX6" fmla="*/ 1071030 w 5736188"/>
                <a:gd name="connsiteY6" fmla="*/ 4665160 h 5210956"/>
                <a:gd name="connsiteX7" fmla="*/ 525234 w 5736188"/>
                <a:gd name="connsiteY7" fmla="*/ 5210956 h 5210956"/>
                <a:gd name="connsiteX8" fmla="*/ 0 w 5736188"/>
                <a:gd name="connsiteY8" fmla="*/ 4685723 h 5210956"/>
                <a:gd name="connsiteX9" fmla="*/ 545797 w 5736188"/>
                <a:gd name="connsiteY9" fmla="*/ 4139927 h 5210956"/>
                <a:gd name="connsiteX10" fmla="*/ 545685 w 5736188"/>
                <a:gd name="connsiteY10" fmla="*/ 4139815 h 5210956"/>
                <a:gd name="connsiteX11" fmla="*/ 3942550 w 5736188"/>
                <a:gd name="connsiteY11" fmla="*/ 742950 h 521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36188" h="5210956">
                  <a:moveTo>
                    <a:pt x="2101107" y="742950"/>
                  </a:moveTo>
                  <a:lnTo>
                    <a:pt x="2844057" y="0"/>
                  </a:lnTo>
                  <a:lnTo>
                    <a:pt x="5736188" y="0"/>
                  </a:lnTo>
                  <a:lnTo>
                    <a:pt x="5011116" y="725072"/>
                  </a:lnTo>
                  <a:lnTo>
                    <a:pt x="5011117" y="725073"/>
                  </a:lnTo>
                  <a:lnTo>
                    <a:pt x="1215837" y="4520353"/>
                  </a:lnTo>
                  <a:lnTo>
                    <a:pt x="1071030" y="4665160"/>
                  </a:lnTo>
                  <a:lnTo>
                    <a:pt x="525234" y="5210956"/>
                  </a:lnTo>
                  <a:lnTo>
                    <a:pt x="0" y="4685723"/>
                  </a:lnTo>
                  <a:lnTo>
                    <a:pt x="545797" y="4139927"/>
                  </a:lnTo>
                  <a:lnTo>
                    <a:pt x="545685" y="4139815"/>
                  </a:lnTo>
                  <a:lnTo>
                    <a:pt x="3942550" y="7429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3" name="テキスト ボックス 32"/>
            <p:cNvSpPr txBox="1"/>
            <p:nvPr userDrawn="1"/>
          </p:nvSpPr>
          <p:spPr>
            <a:xfrm>
              <a:off x="13371902" y="5308176"/>
              <a:ext cx="1140056" cy="1107996"/>
            </a:xfrm>
            <a:prstGeom prst="rect">
              <a:avLst/>
            </a:prstGeom>
            <a:noFill/>
          </p:spPr>
          <p:txBody>
            <a:bodyPr wrap="none" rtlCol="0">
              <a:spAutoFit/>
            </a:bodyPr>
            <a:lstStyle/>
            <a:p>
              <a:r>
                <a:rPr kumimoji="1" lang="en-US" altLang="ja-JP" sz="6600" dirty="0">
                  <a:solidFill>
                    <a:schemeClr val="bg1"/>
                  </a:solidFill>
                </a:rPr>
                <a:t>03</a:t>
              </a:r>
              <a:endParaRPr kumimoji="1" lang="ja-JP" altLang="en-US" sz="6600" dirty="0">
                <a:solidFill>
                  <a:schemeClr val="bg1"/>
                </a:solidFill>
              </a:endParaRPr>
            </a:p>
          </p:txBody>
        </p:sp>
      </p:grpSp>
      <p:grpSp>
        <p:nvGrpSpPr>
          <p:cNvPr id="13" name="グループ化 12"/>
          <p:cNvGrpSpPr/>
          <p:nvPr userDrawn="1"/>
        </p:nvGrpSpPr>
        <p:grpSpPr>
          <a:xfrm>
            <a:off x="11855133" y="4392308"/>
            <a:ext cx="5412207" cy="5190503"/>
            <a:chOff x="11855133" y="4392308"/>
            <a:chExt cx="5412207" cy="5190503"/>
          </a:xfrm>
        </p:grpSpPr>
        <p:sp>
          <p:nvSpPr>
            <p:cNvPr id="37" name="フリーフォーム 36"/>
            <p:cNvSpPr/>
            <p:nvPr userDrawn="1"/>
          </p:nvSpPr>
          <p:spPr>
            <a:xfrm rot="2700000">
              <a:off x="11592461" y="4654980"/>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7" name="テキスト ボックス 46"/>
            <p:cNvSpPr txBox="1"/>
            <p:nvPr userDrawn="1"/>
          </p:nvSpPr>
          <p:spPr>
            <a:xfrm>
              <a:off x="16127284" y="6425743"/>
              <a:ext cx="1140056" cy="1107996"/>
            </a:xfrm>
            <a:prstGeom prst="rect">
              <a:avLst/>
            </a:prstGeom>
            <a:noFill/>
          </p:spPr>
          <p:txBody>
            <a:bodyPr wrap="none" rtlCol="0">
              <a:spAutoFit/>
            </a:bodyPr>
            <a:lstStyle/>
            <a:p>
              <a:r>
                <a:rPr kumimoji="1" lang="en-US" altLang="ja-JP" sz="6600" dirty="0">
                  <a:solidFill>
                    <a:schemeClr val="bg1"/>
                  </a:solidFill>
                </a:rPr>
                <a:t>04</a:t>
              </a:r>
              <a:endParaRPr kumimoji="1" lang="ja-JP" altLang="en-US" sz="6600" dirty="0">
                <a:solidFill>
                  <a:schemeClr val="bg1"/>
                </a:solidFill>
              </a:endParaRPr>
            </a:p>
          </p:txBody>
        </p:sp>
      </p:grpSp>
      <p:sp>
        <p:nvSpPr>
          <p:cNvPr id="53" name="フリーフォーム 52"/>
          <p:cNvSpPr/>
          <p:nvPr userDrawn="1"/>
        </p:nvSpPr>
        <p:spPr>
          <a:xfrm rot="2700000">
            <a:off x="721152" y="1052069"/>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userDrawn="1"/>
        </p:nvSpPr>
        <p:spPr>
          <a:xfrm rot="2700000">
            <a:off x="15266296" y="3096793"/>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プレースホルダー 12"/>
          <p:cNvSpPr>
            <a:spLocks noGrp="1"/>
          </p:cNvSpPr>
          <p:nvPr userDrawn="1">
            <p:ph type="body" sz="quarter" idx="14" hasCustomPrompt="1"/>
          </p:nvPr>
        </p:nvSpPr>
        <p:spPr>
          <a:xfrm>
            <a:off x="2992313" y="3075687"/>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7" name="テキスト プレースホルダー 12"/>
          <p:cNvSpPr>
            <a:spLocks noGrp="1"/>
          </p:cNvSpPr>
          <p:nvPr userDrawn="1">
            <p:ph type="body" sz="quarter" idx="15" hasCustomPrompt="1"/>
          </p:nvPr>
        </p:nvSpPr>
        <p:spPr>
          <a:xfrm>
            <a:off x="5730030" y="4180178"/>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8" name="テキスト プレースホルダー 12"/>
          <p:cNvSpPr>
            <a:spLocks noGrp="1"/>
          </p:cNvSpPr>
          <p:nvPr userDrawn="1">
            <p:ph type="body" sz="quarter" idx="16" hasCustomPrompt="1"/>
          </p:nvPr>
        </p:nvSpPr>
        <p:spPr>
          <a:xfrm>
            <a:off x="8532646" y="5297654"/>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9" name="テキスト プレースホルダー 12"/>
          <p:cNvSpPr>
            <a:spLocks noGrp="1"/>
          </p:cNvSpPr>
          <p:nvPr userDrawn="1">
            <p:ph type="body" sz="quarter" idx="17" hasCustomPrompt="1"/>
          </p:nvPr>
        </p:nvSpPr>
        <p:spPr>
          <a:xfrm>
            <a:off x="11250219" y="6428276"/>
            <a:ext cx="4608971" cy="747032"/>
          </a:xfrm>
        </p:spPr>
        <p:txBody>
          <a:bodyPr anchor="ctr">
            <a:noAutofit/>
          </a:bodyPr>
          <a:lstStyle>
            <a:lvl1pPr algn="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60" name="テキスト プレースホルダー 12"/>
          <p:cNvSpPr>
            <a:spLocks noGrp="1"/>
          </p:cNvSpPr>
          <p:nvPr userDrawn="1">
            <p:ph type="body" sz="quarter" idx="27" hasCustomPrompt="1"/>
          </p:nvPr>
        </p:nvSpPr>
        <p:spPr>
          <a:xfrm>
            <a:off x="529026" y="3941071"/>
            <a:ext cx="3138383" cy="3234238"/>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61" name="テキスト プレースホルダー 12"/>
          <p:cNvSpPr>
            <a:spLocks noGrp="1"/>
          </p:cNvSpPr>
          <p:nvPr userDrawn="1">
            <p:ph type="body" sz="quarter" idx="28" hasCustomPrompt="1"/>
          </p:nvPr>
        </p:nvSpPr>
        <p:spPr>
          <a:xfrm>
            <a:off x="4118631" y="5043921"/>
            <a:ext cx="3138383" cy="3234238"/>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userDrawn="1">
            <p:ph type="body" sz="quarter" idx="29" hasCustomPrompt="1"/>
          </p:nvPr>
        </p:nvSpPr>
        <p:spPr>
          <a:xfrm>
            <a:off x="7554582" y="6166842"/>
            <a:ext cx="3138383" cy="3234238"/>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63" name="テキスト プレースホルダー 12"/>
          <p:cNvSpPr>
            <a:spLocks noGrp="1"/>
          </p:cNvSpPr>
          <p:nvPr userDrawn="1">
            <p:ph type="body" sz="quarter" idx="30" hasCustomPrompt="1"/>
          </p:nvPr>
        </p:nvSpPr>
        <p:spPr>
          <a:xfrm>
            <a:off x="11077106" y="7298904"/>
            <a:ext cx="6595110" cy="2102176"/>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64" name="フリーフォーム 63"/>
          <p:cNvSpPr/>
          <p:nvPr userDrawn="1"/>
        </p:nvSpPr>
        <p:spPr>
          <a:xfrm rot="2700000">
            <a:off x="3171260" y="8080421"/>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43416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56">
                                            <p:txEl>
                                              <p:pRg st="0" end="0"/>
                                            </p:txEl>
                                          </p:spTgt>
                                        </p:tgtEl>
                                        <p:attrNameLst>
                                          <p:attrName>style.visibility</p:attrName>
                                        </p:attrNameLst>
                                      </p:cBhvr>
                                      <p:to>
                                        <p:strVal val="visible"/>
                                      </p:to>
                                    </p:set>
                                    <p:anim calcmode="lin" valueType="num">
                                      <p:cBhvr additive="base">
                                        <p:cTn id="15"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5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0-#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500"/>
                                  </p:stCondLst>
                                  <p:childTnLst>
                                    <p:set>
                                      <p:cBhvr>
                                        <p:cTn id="22" dur="1" fill="hold">
                                          <p:stCondLst>
                                            <p:cond delay="0"/>
                                          </p:stCondLst>
                                        </p:cTn>
                                        <p:tgtEl>
                                          <p:spTgt spid="57">
                                            <p:txEl>
                                              <p:pRg st="0" end="0"/>
                                            </p:txEl>
                                          </p:spTgt>
                                        </p:tgtEl>
                                        <p:attrNameLst>
                                          <p:attrName>style.visibility</p:attrName>
                                        </p:attrNameLst>
                                      </p:cBhvr>
                                      <p:to>
                                        <p:strVal val="visible"/>
                                      </p:to>
                                    </p:set>
                                    <p:anim calcmode="lin" valueType="num">
                                      <p:cBhvr additive="base">
                                        <p:cTn id="23"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7">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75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0-#ppt_w/2"/>
                                          </p:val>
                                        </p:tav>
                                        <p:tav tm="100000">
                                          <p:val>
                                            <p:strVal val="#ppt_x"/>
                                          </p:val>
                                        </p:tav>
                                      </p:tavLst>
                                    </p:anim>
                                    <p:anim calcmode="lin" valueType="num">
                                      <p:cBhvr additive="base">
                                        <p:cTn id="28" dur="5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58">
                                            <p:txEl>
                                              <p:pRg st="0" end="0"/>
                                            </p:txEl>
                                          </p:spTgt>
                                        </p:tgtEl>
                                        <p:attrNameLst>
                                          <p:attrName>style.visibility</p:attrName>
                                        </p:attrNameLst>
                                      </p:cBhvr>
                                      <p:to>
                                        <p:strVal val="visible"/>
                                      </p:to>
                                    </p:set>
                                    <p:anim calcmode="lin" valueType="num">
                                      <p:cBhvr additive="base">
                                        <p:cTn id="31" dur="500" fill="hold"/>
                                        <p:tgtEl>
                                          <p:spTgt spid="58">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0"/>
                                  </p:stCondLst>
                                  <p:childTnLst>
                                    <p:set>
                                      <p:cBhvr>
                                        <p:cTn id="34" dur="1" fill="hold">
                                          <p:stCondLst>
                                            <p:cond delay="0"/>
                                          </p:stCondLst>
                                        </p:cTn>
                                        <p:tgtEl>
                                          <p:spTgt spid="59">
                                            <p:txEl>
                                              <p:pRg st="0" end="0"/>
                                            </p:txEl>
                                          </p:spTgt>
                                        </p:tgtEl>
                                        <p:attrNameLst>
                                          <p:attrName>style.visibility</p:attrName>
                                        </p:attrNameLst>
                                      </p:cBhvr>
                                      <p:to>
                                        <p:strVal val="visible"/>
                                      </p:to>
                                    </p:set>
                                    <p:anim calcmode="lin" valueType="num">
                                      <p:cBhvr additive="base">
                                        <p:cTn id="35"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9">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1250"/>
                                  </p:stCondLst>
                                  <p:childTnLst>
                                    <p:set>
                                      <p:cBhvr>
                                        <p:cTn id="38" dur="1" fill="hold">
                                          <p:stCondLst>
                                            <p:cond delay="0"/>
                                          </p:stCondLst>
                                        </p:cTn>
                                        <p:tgtEl>
                                          <p:spTgt spid="53"/>
                                        </p:tgtEl>
                                        <p:attrNameLst>
                                          <p:attrName>style.visibility</p:attrName>
                                        </p:attrNameLst>
                                      </p:cBhvr>
                                      <p:to>
                                        <p:strVal val="visible"/>
                                      </p:to>
                                    </p:set>
                                    <p:anim calcmode="lin" valueType="num">
                                      <p:cBhvr additive="base">
                                        <p:cTn id="39" dur="500" fill="hold"/>
                                        <p:tgtEl>
                                          <p:spTgt spid="53"/>
                                        </p:tgtEl>
                                        <p:attrNameLst>
                                          <p:attrName>ppt_x</p:attrName>
                                        </p:attrNameLst>
                                      </p:cBhvr>
                                      <p:tavLst>
                                        <p:tav tm="0">
                                          <p:val>
                                            <p:strVal val="0-#ppt_w/2"/>
                                          </p:val>
                                        </p:tav>
                                        <p:tav tm="100000">
                                          <p:val>
                                            <p:strVal val="#ppt_x"/>
                                          </p:val>
                                        </p:tav>
                                      </p:tavLst>
                                    </p:anim>
                                    <p:anim calcmode="lin" valueType="num">
                                      <p:cBhvr additive="base">
                                        <p:cTn id="40" dur="500" fill="hold"/>
                                        <p:tgtEl>
                                          <p:spTgt spid="53"/>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500"/>
                                  </p:stCondLst>
                                  <p:childTnLst>
                                    <p:set>
                                      <p:cBhvr>
                                        <p:cTn id="42" dur="1" fill="hold">
                                          <p:stCondLst>
                                            <p:cond delay="0"/>
                                          </p:stCondLst>
                                        </p:cTn>
                                        <p:tgtEl>
                                          <p:spTgt spid="54"/>
                                        </p:tgtEl>
                                        <p:attrNameLst>
                                          <p:attrName>style.visibility</p:attrName>
                                        </p:attrNameLst>
                                      </p:cBhvr>
                                      <p:to>
                                        <p:strVal val="visible"/>
                                      </p:to>
                                    </p:set>
                                    <p:anim calcmode="lin" valueType="num">
                                      <p:cBhvr additive="base">
                                        <p:cTn id="43" dur="500" fill="hold"/>
                                        <p:tgtEl>
                                          <p:spTgt spid="54"/>
                                        </p:tgtEl>
                                        <p:attrNameLst>
                                          <p:attrName>ppt_x</p:attrName>
                                        </p:attrNameLst>
                                      </p:cBhvr>
                                      <p:tavLst>
                                        <p:tav tm="0">
                                          <p:val>
                                            <p:strVal val="0-#ppt_w/2"/>
                                          </p:val>
                                        </p:tav>
                                        <p:tav tm="100000">
                                          <p:val>
                                            <p:strVal val="#ppt_x"/>
                                          </p:val>
                                        </p:tav>
                                      </p:tavLst>
                                    </p:anim>
                                    <p:anim calcmode="lin" valueType="num">
                                      <p:cBhvr additive="base">
                                        <p:cTn id="44" dur="500" fill="hold"/>
                                        <p:tgtEl>
                                          <p:spTgt spid="54"/>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75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500" fill="hold"/>
                                        <p:tgtEl>
                                          <p:spTgt spid="52"/>
                                        </p:tgtEl>
                                        <p:attrNameLst>
                                          <p:attrName>ppt_x</p:attrName>
                                        </p:attrNameLst>
                                      </p:cBhvr>
                                      <p:tavLst>
                                        <p:tav tm="0">
                                          <p:val>
                                            <p:strVal val="0-#ppt_w/2"/>
                                          </p:val>
                                        </p:tav>
                                        <p:tav tm="100000">
                                          <p:val>
                                            <p:strVal val="#ppt_x"/>
                                          </p:val>
                                        </p:tav>
                                      </p:tavLst>
                                    </p:anim>
                                    <p:anim calcmode="lin" valueType="num">
                                      <p:cBhvr additive="base">
                                        <p:cTn id="48" dur="500" fill="hold"/>
                                        <p:tgtEl>
                                          <p:spTgt spid="52"/>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2000"/>
                                  </p:stCondLst>
                                  <p:childTnLst>
                                    <p:set>
                                      <p:cBhvr>
                                        <p:cTn id="50" dur="1" fill="hold">
                                          <p:stCondLst>
                                            <p:cond delay="0"/>
                                          </p:stCondLst>
                                        </p:cTn>
                                        <p:tgtEl>
                                          <p:spTgt spid="64"/>
                                        </p:tgtEl>
                                        <p:attrNameLst>
                                          <p:attrName>style.visibility</p:attrName>
                                        </p:attrNameLst>
                                      </p:cBhvr>
                                      <p:to>
                                        <p:strVal val="visible"/>
                                      </p:to>
                                    </p:set>
                                    <p:anim calcmode="lin" valueType="num">
                                      <p:cBhvr additive="base">
                                        <p:cTn id="51" dur="500" fill="hold"/>
                                        <p:tgtEl>
                                          <p:spTgt spid="64"/>
                                        </p:tgtEl>
                                        <p:attrNameLst>
                                          <p:attrName>ppt_x</p:attrName>
                                        </p:attrNameLst>
                                      </p:cBhvr>
                                      <p:tavLst>
                                        <p:tav tm="0">
                                          <p:val>
                                            <p:strVal val="0-#ppt_w/2"/>
                                          </p:val>
                                        </p:tav>
                                        <p:tav tm="100000">
                                          <p:val>
                                            <p:strVal val="#ppt_x"/>
                                          </p:val>
                                        </p:tav>
                                      </p:tavLst>
                                    </p:anim>
                                    <p:anim calcmode="lin" valueType="num">
                                      <p:cBhvr additive="base">
                                        <p:cTn id="52" dur="500" fill="hold"/>
                                        <p:tgtEl>
                                          <p:spTgt spid="64"/>
                                        </p:tgtEl>
                                        <p:attrNameLst>
                                          <p:attrName>ppt_y</p:attrName>
                                        </p:attrNameLst>
                                      </p:cBhvr>
                                      <p:tavLst>
                                        <p:tav tm="0">
                                          <p:val>
                                            <p:strVal val="#ppt_y"/>
                                          </p:val>
                                        </p:tav>
                                        <p:tav tm="100000">
                                          <p:val>
                                            <p:strVal val="#ppt_y"/>
                                          </p:val>
                                        </p:tav>
                                      </p:tavLst>
                                    </p:anim>
                                  </p:childTnLst>
                                </p:cTn>
                              </p:par>
                            </p:childTnLst>
                          </p:cTn>
                        </p:par>
                        <p:par>
                          <p:cTn id="53" fill="hold">
                            <p:stCondLst>
                              <p:cond delay="2500"/>
                            </p:stCondLst>
                            <p:childTnLst>
                              <p:par>
                                <p:cTn id="54" presetID="22" presetClass="entr" presetSubtype="8" fill="hold" grpId="0" nodeType="afterEffect">
                                  <p:stCondLst>
                                    <p:cond delay="0"/>
                                  </p:stCondLst>
                                  <p:childTnLst>
                                    <p:set>
                                      <p:cBhvr>
                                        <p:cTn id="55" dur="1" fill="hold">
                                          <p:stCondLst>
                                            <p:cond delay="0"/>
                                          </p:stCondLst>
                                        </p:cTn>
                                        <p:tgtEl>
                                          <p:spTgt spid="60">
                                            <p:txEl>
                                              <p:pRg st="0" end="0"/>
                                            </p:txEl>
                                          </p:spTgt>
                                        </p:tgtEl>
                                        <p:attrNameLst>
                                          <p:attrName>style.visibility</p:attrName>
                                        </p:attrNameLst>
                                      </p:cBhvr>
                                      <p:to>
                                        <p:strVal val="visible"/>
                                      </p:to>
                                    </p:set>
                                    <p:animEffect transition="in" filter="wipe(left)">
                                      <p:cBhvr>
                                        <p:cTn id="56" dur="500"/>
                                        <p:tgtEl>
                                          <p:spTgt spid="60">
                                            <p:txEl>
                                              <p:pRg st="0" end="0"/>
                                            </p:txEl>
                                          </p:spTgt>
                                        </p:tgtEl>
                                      </p:cBhvr>
                                    </p:animEffect>
                                  </p:childTnLst>
                                </p:cTn>
                              </p:par>
                            </p:childTnLst>
                          </p:cTn>
                        </p:par>
                        <p:par>
                          <p:cTn id="57" fill="hold">
                            <p:stCondLst>
                              <p:cond delay="3000"/>
                            </p:stCondLst>
                            <p:childTnLst>
                              <p:par>
                                <p:cTn id="58" presetID="22" presetClass="entr" presetSubtype="8" fill="hold" grpId="0" nodeType="afterEffect">
                                  <p:stCondLst>
                                    <p:cond delay="0"/>
                                  </p:stCondLst>
                                  <p:childTnLst>
                                    <p:set>
                                      <p:cBhvr>
                                        <p:cTn id="59" dur="1" fill="hold">
                                          <p:stCondLst>
                                            <p:cond delay="0"/>
                                          </p:stCondLst>
                                        </p:cTn>
                                        <p:tgtEl>
                                          <p:spTgt spid="61">
                                            <p:txEl>
                                              <p:pRg st="0" end="0"/>
                                            </p:txEl>
                                          </p:spTgt>
                                        </p:tgtEl>
                                        <p:attrNameLst>
                                          <p:attrName>style.visibility</p:attrName>
                                        </p:attrNameLst>
                                      </p:cBhvr>
                                      <p:to>
                                        <p:strVal val="visible"/>
                                      </p:to>
                                    </p:set>
                                    <p:animEffect transition="in" filter="wipe(left)">
                                      <p:cBhvr>
                                        <p:cTn id="60" dur="500"/>
                                        <p:tgtEl>
                                          <p:spTgt spid="61">
                                            <p:txEl>
                                              <p:pRg st="0" end="0"/>
                                            </p:txEl>
                                          </p:spTgt>
                                        </p:tgtEl>
                                      </p:cBhvr>
                                    </p:animEffect>
                                  </p:childTnLst>
                                </p:cTn>
                              </p:par>
                            </p:childTnLst>
                          </p:cTn>
                        </p:par>
                        <p:par>
                          <p:cTn id="61" fill="hold">
                            <p:stCondLst>
                              <p:cond delay="3500"/>
                            </p:stCondLst>
                            <p:childTnLst>
                              <p:par>
                                <p:cTn id="62" presetID="22" presetClass="entr" presetSubtype="8" fill="hold" grpId="0" nodeType="afterEffect">
                                  <p:stCondLst>
                                    <p:cond delay="0"/>
                                  </p:stCondLst>
                                  <p:childTnLst>
                                    <p:set>
                                      <p:cBhvr>
                                        <p:cTn id="63" dur="1" fill="hold">
                                          <p:stCondLst>
                                            <p:cond delay="0"/>
                                          </p:stCondLst>
                                        </p:cTn>
                                        <p:tgtEl>
                                          <p:spTgt spid="62">
                                            <p:txEl>
                                              <p:pRg st="0" end="0"/>
                                            </p:txEl>
                                          </p:spTgt>
                                        </p:tgtEl>
                                        <p:attrNameLst>
                                          <p:attrName>style.visibility</p:attrName>
                                        </p:attrNameLst>
                                      </p:cBhvr>
                                      <p:to>
                                        <p:strVal val="visible"/>
                                      </p:to>
                                    </p:set>
                                    <p:animEffect transition="in" filter="wipe(left)">
                                      <p:cBhvr>
                                        <p:cTn id="64" dur="500"/>
                                        <p:tgtEl>
                                          <p:spTgt spid="62">
                                            <p:txEl>
                                              <p:pRg st="0" end="0"/>
                                            </p:txEl>
                                          </p:spTgt>
                                        </p:tgtEl>
                                      </p:cBhvr>
                                    </p:animEffect>
                                  </p:childTnLst>
                                </p:cTn>
                              </p:par>
                            </p:childTnLst>
                          </p:cTn>
                        </p:par>
                        <p:par>
                          <p:cTn id="65" fill="hold">
                            <p:stCondLst>
                              <p:cond delay="4000"/>
                            </p:stCondLst>
                            <p:childTnLst>
                              <p:par>
                                <p:cTn id="66" presetID="22" presetClass="entr" presetSubtype="8" fill="hold" grpId="0" nodeType="afterEffect">
                                  <p:stCondLst>
                                    <p:cond delay="0"/>
                                  </p:stCondLst>
                                  <p:childTnLst>
                                    <p:set>
                                      <p:cBhvr>
                                        <p:cTn id="67" dur="1" fill="hold">
                                          <p:stCondLst>
                                            <p:cond delay="0"/>
                                          </p:stCondLst>
                                        </p:cTn>
                                        <p:tgtEl>
                                          <p:spTgt spid="63">
                                            <p:txEl>
                                              <p:pRg st="0" end="0"/>
                                            </p:txEl>
                                          </p:spTgt>
                                        </p:tgtEl>
                                        <p:attrNameLst>
                                          <p:attrName>style.visibility</p:attrName>
                                        </p:attrNameLst>
                                      </p:cBhvr>
                                      <p:to>
                                        <p:strVal val="visible"/>
                                      </p:to>
                                    </p:set>
                                    <p:animEffect transition="in" filter="wipe(left)">
                                      <p:cBhvr>
                                        <p:cTn id="68" dur="500"/>
                                        <p:tgtEl>
                                          <p:spTgt spid="6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6" grpId="0" build="p">
        <p:tmplLst>
          <p:tmpl lvl="1">
            <p:tnLst>
              <p:par>
                <p:cTn presetID="2" presetClass="entr" presetSubtype="8" decel="100000" fill="hold" nodeType="withEffect">
                  <p:stCondLst>
                    <p:cond delay="25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500" fill="hold"/>
                        <p:tgtEl>
                          <p:spTgt spid="56"/>
                        </p:tgtEl>
                        <p:attrNameLst>
                          <p:attrName>ppt_x</p:attrName>
                        </p:attrNameLst>
                      </p:cBhvr>
                      <p:tavLst>
                        <p:tav tm="0">
                          <p:val>
                            <p:strVal val="0-#ppt_w/2"/>
                          </p:val>
                        </p:tav>
                        <p:tav tm="100000">
                          <p:val>
                            <p:strVal val="#ppt_x"/>
                          </p:val>
                        </p:tav>
                      </p:tavLst>
                    </p:anim>
                    <p:anim calcmode="lin" valueType="num">
                      <p:cBhvr additive="base">
                        <p:cTn dur="5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8" decel="100000" fill="hold" nodeType="withEffect">
                  <p:stCondLst>
                    <p:cond delay="50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0-#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8" decel="100000" fill="hold" nodeType="withEffect">
                  <p:stCondLst>
                    <p:cond delay="75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500" fill="hold"/>
                        <p:tgtEl>
                          <p:spTgt spid="58"/>
                        </p:tgtEl>
                        <p:attrNameLst>
                          <p:attrName>ppt_x</p:attrName>
                        </p:attrNameLst>
                      </p:cBhvr>
                      <p:tavLst>
                        <p:tav tm="0">
                          <p:val>
                            <p:strVal val="0-#ppt_w/2"/>
                          </p:val>
                        </p:tav>
                        <p:tav tm="100000">
                          <p:val>
                            <p:strVal val="#ppt_x"/>
                          </p:val>
                        </p:tav>
                      </p:tavLst>
                    </p:anim>
                    <p:anim calcmode="lin" valueType="num">
                      <p:cBhvr additive="base">
                        <p:cTn dur="5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8" decel="100000" fill="hold" nodeType="withEffect">
                  <p:stCondLst>
                    <p:cond delay="100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500" fill="hold"/>
                        <p:tgtEl>
                          <p:spTgt spid="59"/>
                        </p:tgtEl>
                        <p:attrNameLst>
                          <p:attrName>ppt_x</p:attrName>
                        </p:attrNameLst>
                      </p:cBhvr>
                      <p:tavLst>
                        <p:tav tm="0">
                          <p:val>
                            <p:strVal val="0-#ppt_w/2"/>
                          </p:val>
                        </p:tav>
                        <p:tav tm="100000">
                          <p:val>
                            <p:strVal val="#ppt_x"/>
                          </p:val>
                        </p:tav>
                      </p:tavLst>
                    </p:anim>
                    <p:anim calcmode="lin" valueType="num">
                      <p:cBhvr additive="base">
                        <p:cTn dur="5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2" presetClass="entr" presetSubtype="8"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Effect transition="in" filter="wipe(left)">
                      <p:cBhvr>
                        <p:cTn dur="500"/>
                        <p:tgtEl>
                          <p:spTgt spid="60"/>
                        </p:tgtEl>
                      </p:cBhvr>
                    </p:animEffect>
                  </p:childTnLst>
                </p:cTn>
              </p:par>
            </p:tnLst>
          </p:tmpl>
        </p:tmplLst>
      </p:bldP>
      <p:bldP spid="61" grpId="0" build="p">
        <p:tmplLst>
          <p:tmpl lvl="1">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wipe(left)">
                      <p:cBhvr>
                        <p:cTn dur="500"/>
                        <p:tgtEl>
                          <p:spTgt spid="62"/>
                        </p:tgtEl>
                      </p:cBhvr>
                    </p:animEffect>
                  </p:childTnLst>
                </p:cTn>
              </p:par>
            </p:tnLst>
          </p:tmpl>
        </p:tmplLst>
      </p:bldP>
      <p:bldP spid="63" grpId="0" build="p">
        <p:tmplLst>
          <p:tmpl lvl="1">
            <p:tnLst>
              <p:par>
                <p:cTn presetID="22" presetClass="entr" presetSubtype="8"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wipe(left)">
                      <p:cBhvr>
                        <p:cTn dur="500"/>
                        <p:tgtEl>
                          <p:spTgt spid="63"/>
                        </p:tgtEl>
                      </p:cBhvr>
                    </p:animEffect>
                  </p:childTnLst>
                </p:cTn>
              </p:par>
            </p:tnLst>
          </p:tmpl>
        </p:tmplLst>
      </p:bldP>
      <p:bldP spid="64" grpId="0" animBg="1"/>
    </p:bldLst>
  </p:timing>
  <p:extLst mod="1">
    <p:ext uri="{DCECCB84-F9BA-43D5-87BE-67443E8EF086}">
      <p15:sldGuideLst xmlns:p15="http://schemas.microsoft.com/office/powerpoint/2012/main">
        <p15:guide id="1" orient="horz" pos="3239">
          <p15:clr>
            <a:srgbClr val="FBAE40"/>
          </p15:clr>
        </p15:guide>
        <p15:guide id="2" pos="5737">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Geniu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0" name="楕円 9"/>
          <p:cNvSpPr/>
          <p:nvPr userDrawn="1"/>
        </p:nvSpPr>
        <p:spPr>
          <a:xfrm>
            <a:off x="8043635" y="2583543"/>
            <a:ext cx="2200729" cy="6052457"/>
          </a:xfrm>
          <a:prstGeom prst="ellipse">
            <a:avLst/>
          </a:prstGeom>
          <a:noFill/>
          <a:ln w="57150">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楕円 12"/>
          <p:cNvSpPr/>
          <p:nvPr userDrawn="1"/>
        </p:nvSpPr>
        <p:spPr>
          <a:xfrm rot="18000000">
            <a:off x="8043635" y="2583543"/>
            <a:ext cx="2200729" cy="6052457"/>
          </a:xfrm>
          <a:prstGeom prst="ellipse">
            <a:avLst/>
          </a:prstGeom>
          <a:noFill/>
          <a:ln w="5715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楕円 13"/>
          <p:cNvSpPr/>
          <p:nvPr userDrawn="1"/>
        </p:nvSpPr>
        <p:spPr>
          <a:xfrm rot="14400000">
            <a:off x="8043635" y="2583543"/>
            <a:ext cx="2200729" cy="6052457"/>
          </a:xfrm>
          <a:prstGeom prst="ellipse">
            <a:avLst/>
          </a:prstGeom>
          <a:noFill/>
          <a:ln w="57150">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楕円 14"/>
          <p:cNvSpPr/>
          <p:nvPr userDrawn="1"/>
        </p:nvSpPr>
        <p:spPr>
          <a:xfrm>
            <a:off x="9677017" y="3135364"/>
            <a:ext cx="385397" cy="385397"/>
          </a:xfrm>
          <a:prstGeom prst="ellipse">
            <a:avLst/>
          </a:prstGeom>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楕円 15"/>
          <p:cNvSpPr/>
          <p:nvPr userDrawn="1"/>
        </p:nvSpPr>
        <p:spPr>
          <a:xfrm>
            <a:off x="6362317" y="6297664"/>
            <a:ext cx="385397" cy="385397"/>
          </a:xfrm>
          <a:prstGeom prst="ellipse">
            <a:avLst/>
          </a:prstGeom>
          <a:solidFill>
            <a:schemeClr val="accent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楕円 16"/>
          <p:cNvSpPr/>
          <p:nvPr userDrawn="1"/>
        </p:nvSpPr>
        <p:spPr>
          <a:xfrm>
            <a:off x="10894271" y="7165661"/>
            <a:ext cx="385397" cy="385397"/>
          </a:xfrm>
          <a:prstGeom prst="ellipse">
            <a:avLst/>
          </a:prstGeom>
          <a:solidFill>
            <a:schemeClr val="accent3"/>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プレースホルダー 12"/>
          <p:cNvSpPr>
            <a:spLocks noGrp="1"/>
          </p:cNvSpPr>
          <p:nvPr>
            <p:ph type="body" sz="quarter" idx="23" hasCustomPrompt="1"/>
          </p:nvPr>
        </p:nvSpPr>
        <p:spPr>
          <a:xfrm>
            <a:off x="12314973" y="3343674"/>
            <a:ext cx="5429628" cy="1798239"/>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19" name="テキスト プレースホルダー 12"/>
          <p:cNvSpPr>
            <a:spLocks noGrp="1"/>
          </p:cNvSpPr>
          <p:nvPr>
            <p:ph type="body" sz="quarter" idx="24" hasCustomPrompt="1"/>
          </p:nvPr>
        </p:nvSpPr>
        <p:spPr>
          <a:xfrm>
            <a:off x="12314973" y="2354353"/>
            <a:ext cx="5429628"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0" name="正方形/長方形 19"/>
          <p:cNvSpPr/>
          <p:nvPr userDrawn="1"/>
        </p:nvSpPr>
        <p:spPr>
          <a:xfrm>
            <a:off x="12422470" y="3119519"/>
            <a:ext cx="1827899"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21" name="テキスト プレースホルダー 12"/>
          <p:cNvSpPr>
            <a:spLocks noGrp="1"/>
          </p:cNvSpPr>
          <p:nvPr>
            <p:ph type="body" sz="quarter" idx="16" hasCustomPrompt="1"/>
          </p:nvPr>
        </p:nvSpPr>
        <p:spPr>
          <a:xfrm>
            <a:off x="522960" y="6166982"/>
            <a:ext cx="5514403" cy="1791659"/>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17" hasCustomPrompt="1"/>
          </p:nvPr>
        </p:nvSpPr>
        <p:spPr>
          <a:xfrm>
            <a:off x="522960" y="5177661"/>
            <a:ext cx="5514403"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3" name="正方形/長方形 22"/>
          <p:cNvSpPr/>
          <p:nvPr userDrawn="1"/>
        </p:nvSpPr>
        <p:spPr>
          <a:xfrm>
            <a:off x="4079367" y="5942827"/>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24" name="テキスト プレースホルダー 12"/>
          <p:cNvSpPr>
            <a:spLocks noGrp="1"/>
          </p:cNvSpPr>
          <p:nvPr>
            <p:ph type="body" sz="quarter" idx="25" hasCustomPrompt="1"/>
          </p:nvPr>
        </p:nvSpPr>
        <p:spPr>
          <a:xfrm>
            <a:off x="12314973" y="6721633"/>
            <a:ext cx="5429628" cy="1798239"/>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26" hasCustomPrompt="1"/>
          </p:nvPr>
        </p:nvSpPr>
        <p:spPr>
          <a:xfrm>
            <a:off x="12314973" y="5732312"/>
            <a:ext cx="5429628"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6" name="正方形/長方形 25"/>
          <p:cNvSpPr/>
          <p:nvPr userDrawn="1"/>
        </p:nvSpPr>
        <p:spPr>
          <a:xfrm>
            <a:off x="12422470" y="6497478"/>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cxnSp>
        <p:nvCxnSpPr>
          <p:cNvPr id="27" name="直線コネクタ 9"/>
          <p:cNvCxnSpPr>
            <a:stCxn id="15" idx="6"/>
            <a:endCxn id="19" idx="1"/>
          </p:cNvCxnSpPr>
          <p:nvPr userDrawn="1"/>
        </p:nvCxnSpPr>
        <p:spPr>
          <a:xfrm flipV="1">
            <a:off x="10062414" y="2727869"/>
            <a:ext cx="2252559" cy="600194"/>
          </a:xfrm>
          <a:prstGeom prst="bentConnector3">
            <a:avLst>
              <a:gd name="adj1" fmla="val 50000"/>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直線コネクタ 9"/>
          <p:cNvCxnSpPr>
            <a:stCxn id="22" idx="3"/>
            <a:endCxn id="16" idx="0"/>
          </p:cNvCxnSpPr>
          <p:nvPr userDrawn="1"/>
        </p:nvCxnSpPr>
        <p:spPr>
          <a:xfrm>
            <a:off x="6037363" y="5551177"/>
            <a:ext cx="517653" cy="746487"/>
          </a:xfrm>
          <a:prstGeom prst="bentConnector2">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直線コネクタ 9"/>
          <p:cNvCxnSpPr>
            <a:stCxn id="17" idx="6"/>
            <a:endCxn id="25" idx="1"/>
          </p:cNvCxnSpPr>
          <p:nvPr userDrawn="1"/>
        </p:nvCxnSpPr>
        <p:spPr>
          <a:xfrm flipV="1">
            <a:off x="11279668" y="6105828"/>
            <a:ext cx="1035305" cy="1252532"/>
          </a:xfrm>
          <a:prstGeom prst="bentConnector3">
            <a:avLst>
              <a:gd name="adj1" fmla="val 68225"/>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980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45" presetClass="entr" presetSubtype="0" fill="hold" grpId="1" nodeType="with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250"/>
                                        <p:tgtEl>
                                          <p:spTgt spid="10"/>
                                        </p:tgtEl>
                                      </p:cBhvr>
                                    </p:animEffect>
                                    <p:anim calcmode="lin" valueType="num">
                                      <p:cBhvr>
                                        <p:cTn id="12" dur="1250" fill="hold"/>
                                        <p:tgtEl>
                                          <p:spTgt spid="10"/>
                                        </p:tgtEl>
                                        <p:attrNameLst>
                                          <p:attrName>ppt_w</p:attrName>
                                        </p:attrNameLst>
                                      </p:cBhvr>
                                      <p:tavLst>
                                        <p:tav tm="0" fmla="#ppt_w*sin(2.5*pi*$)">
                                          <p:val>
                                            <p:fltVal val="0"/>
                                          </p:val>
                                        </p:tav>
                                        <p:tav tm="100000">
                                          <p:val>
                                            <p:fltVal val="1"/>
                                          </p:val>
                                        </p:tav>
                                      </p:tavLst>
                                    </p:anim>
                                    <p:anim calcmode="lin" valueType="num">
                                      <p:cBhvr>
                                        <p:cTn id="13" dur="1250" fill="hold"/>
                                        <p:tgtEl>
                                          <p:spTgt spid="10"/>
                                        </p:tgtEl>
                                        <p:attrNameLst>
                                          <p:attrName>ppt_h</p:attrName>
                                        </p:attrNameLst>
                                      </p:cBhvr>
                                      <p:tavLst>
                                        <p:tav tm="0">
                                          <p:val>
                                            <p:strVal val="#ppt_h"/>
                                          </p:val>
                                        </p:tav>
                                        <p:tav tm="100000">
                                          <p:val>
                                            <p:strVal val="#ppt_h"/>
                                          </p:val>
                                        </p:tav>
                                      </p:tavLst>
                                    </p:anim>
                                  </p:childTnLst>
                                </p:cTn>
                              </p:par>
                              <p:par>
                                <p:cTn id="14" presetID="2" presetClass="entr" presetSubtype="3" decel="100000" fill="hold" grpId="0" nodeType="withEffect">
                                  <p:stCondLst>
                                    <p:cond delay="10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1000" fill="hold"/>
                                        <p:tgtEl>
                                          <p:spTgt spid="13"/>
                                        </p:tgtEl>
                                        <p:attrNameLst>
                                          <p:attrName>ppt_x</p:attrName>
                                        </p:attrNameLst>
                                      </p:cBhvr>
                                      <p:tavLst>
                                        <p:tav tm="0">
                                          <p:val>
                                            <p:strVal val="1+#ppt_w/2"/>
                                          </p:val>
                                        </p:tav>
                                        <p:tav tm="100000">
                                          <p:val>
                                            <p:strVal val="#ppt_x"/>
                                          </p:val>
                                        </p:tav>
                                      </p:tavLst>
                                    </p:anim>
                                    <p:anim calcmode="lin" valueType="num">
                                      <p:cBhvr additive="base">
                                        <p:cTn id="17" dur="1000" fill="hold"/>
                                        <p:tgtEl>
                                          <p:spTgt spid="13"/>
                                        </p:tgtEl>
                                        <p:attrNameLst>
                                          <p:attrName>ppt_y</p:attrName>
                                        </p:attrNameLst>
                                      </p:cBhvr>
                                      <p:tavLst>
                                        <p:tav tm="0">
                                          <p:val>
                                            <p:strVal val="0-#ppt_h/2"/>
                                          </p:val>
                                        </p:tav>
                                        <p:tav tm="100000">
                                          <p:val>
                                            <p:strVal val="#ppt_y"/>
                                          </p:val>
                                        </p:tav>
                                      </p:tavLst>
                                    </p:anim>
                                  </p:childTnLst>
                                </p:cTn>
                              </p:par>
                              <p:par>
                                <p:cTn id="18" presetID="45" presetClass="entr" presetSubtype="0" fill="hold" grpId="1" nodeType="withEffect">
                                  <p:stCondLst>
                                    <p:cond delay="10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1250"/>
                                        <p:tgtEl>
                                          <p:spTgt spid="13"/>
                                        </p:tgtEl>
                                      </p:cBhvr>
                                    </p:animEffect>
                                    <p:anim calcmode="lin" valueType="num">
                                      <p:cBhvr>
                                        <p:cTn id="21" dur="1250" fill="hold"/>
                                        <p:tgtEl>
                                          <p:spTgt spid="13"/>
                                        </p:tgtEl>
                                        <p:attrNameLst>
                                          <p:attrName>ppt_w</p:attrName>
                                        </p:attrNameLst>
                                      </p:cBhvr>
                                      <p:tavLst>
                                        <p:tav tm="0" fmla="#ppt_w*sin(2.5*pi*$)">
                                          <p:val>
                                            <p:fltVal val="0"/>
                                          </p:val>
                                        </p:tav>
                                        <p:tav tm="100000">
                                          <p:val>
                                            <p:fltVal val="1"/>
                                          </p:val>
                                        </p:tav>
                                      </p:tavLst>
                                    </p:anim>
                                    <p:anim calcmode="lin" valueType="num">
                                      <p:cBhvr>
                                        <p:cTn id="22" dur="1250" fill="hold"/>
                                        <p:tgtEl>
                                          <p:spTgt spid="13"/>
                                        </p:tgtEl>
                                        <p:attrNameLst>
                                          <p:attrName>ppt_h</p:attrName>
                                        </p:attrNameLst>
                                      </p:cBhvr>
                                      <p:tavLst>
                                        <p:tav tm="0">
                                          <p:val>
                                            <p:strVal val="#ppt_h"/>
                                          </p:val>
                                        </p:tav>
                                        <p:tav tm="100000">
                                          <p:val>
                                            <p:strVal val="#ppt_h"/>
                                          </p:val>
                                        </p:tav>
                                      </p:tavLst>
                                    </p:anim>
                                  </p:childTnLst>
                                </p:cTn>
                              </p:par>
                              <p:par>
                                <p:cTn id="23" presetID="2" presetClass="entr" presetSubtype="9" decel="100000" fill="hold" grpId="0" nodeType="withEffect">
                                  <p:stCondLst>
                                    <p:cond delay="20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1000" fill="hold"/>
                                        <p:tgtEl>
                                          <p:spTgt spid="14"/>
                                        </p:tgtEl>
                                        <p:attrNameLst>
                                          <p:attrName>ppt_x</p:attrName>
                                        </p:attrNameLst>
                                      </p:cBhvr>
                                      <p:tavLst>
                                        <p:tav tm="0">
                                          <p:val>
                                            <p:strVal val="0-#ppt_w/2"/>
                                          </p:val>
                                        </p:tav>
                                        <p:tav tm="100000">
                                          <p:val>
                                            <p:strVal val="#ppt_x"/>
                                          </p:val>
                                        </p:tav>
                                      </p:tavLst>
                                    </p:anim>
                                    <p:anim calcmode="lin" valueType="num">
                                      <p:cBhvr additive="base">
                                        <p:cTn id="26" dur="1000" fill="hold"/>
                                        <p:tgtEl>
                                          <p:spTgt spid="14"/>
                                        </p:tgtEl>
                                        <p:attrNameLst>
                                          <p:attrName>ppt_y</p:attrName>
                                        </p:attrNameLst>
                                      </p:cBhvr>
                                      <p:tavLst>
                                        <p:tav tm="0">
                                          <p:val>
                                            <p:strVal val="0-#ppt_h/2"/>
                                          </p:val>
                                        </p:tav>
                                        <p:tav tm="100000">
                                          <p:val>
                                            <p:strVal val="#ppt_y"/>
                                          </p:val>
                                        </p:tav>
                                      </p:tavLst>
                                    </p:anim>
                                  </p:childTnLst>
                                </p:cTn>
                              </p:par>
                              <p:par>
                                <p:cTn id="27" presetID="45" presetClass="entr" presetSubtype="0" fill="hold" grpId="1" nodeType="withEffect">
                                  <p:stCondLst>
                                    <p:cond delay="20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1250"/>
                                        <p:tgtEl>
                                          <p:spTgt spid="14"/>
                                        </p:tgtEl>
                                      </p:cBhvr>
                                    </p:animEffect>
                                    <p:anim calcmode="lin" valueType="num">
                                      <p:cBhvr>
                                        <p:cTn id="30" dur="1250" fill="hold"/>
                                        <p:tgtEl>
                                          <p:spTgt spid="14"/>
                                        </p:tgtEl>
                                        <p:attrNameLst>
                                          <p:attrName>ppt_w</p:attrName>
                                        </p:attrNameLst>
                                      </p:cBhvr>
                                      <p:tavLst>
                                        <p:tav tm="0" fmla="#ppt_w*sin(2.5*pi*$)">
                                          <p:val>
                                            <p:fltVal val="0"/>
                                          </p:val>
                                        </p:tav>
                                        <p:tav tm="100000">
                                          <p:val>
                                            <p:fltVal val="1"/>
                                          </p:val>
                                        </p:tav>
                                      </p:tavLst>
                                    </p:anim>
                                    <p:anim calcmode="lin" valueType="num">
                                      <p:cBhvr>
                                        <p:cTn id="31" dur="1250" fill="hold"/>
                                        <p:tgtEl>
                                          <p:spTgt spid="14"/>
                                        </p:tgtEl>
                                        <p:attrNameLst>
                                          <p:attrName>ppt_h</p:attrName>
                                        </p:attrNameLst>
                                      </p:cBhvr>
                                      <p:tavLst>
                                        <p:tav tm="0">
                                          <p:val>
                                            <p:strVal val="#ppt_h"/>
                                          </p:val>
                                        </p:tav>
                                        <p:tav tm="100000">
                                          <p:val>
                                            <p:strVal val="#ppt_h"/>
                                          </p:val>
                                        </p:tav>
                                      </p:tavLst>
                                    </p:anim>
                                  </p:childTnLst>
                                </p:cTn>
                              </p:par>
                            </p:childTnLst>
                          </p:cTn>
                        </p:par>
                        <p:par>
                          <p:cTn id="32" fill="hold">
                            <p:stCondLst>
                              <p:cond delay="1450"/>
                            </p:stCondLst>
                            <p:childTnLst>
                              <p:par>
                                <p:cTn id="33" presetID="10"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childTnLst>
                          </p:cTn>
                        </p:par>
                        <p:par>
                          <p:cTn id="36" fill="hold">
                            <p:stCondLst>
                              <p:cond delay="1950"/>
                            </p:stCondLst>
                            <p:childTnLst>
                              <p:par>
                                <p:cTn id="37" presetID="22" presetClass="entr" presetSubtype="8" fill="hold" nodeType="afterEffect">
                                  <p:stCondLst>
                                    <p:cond delay="0"/>
                                  </p:stCondLst>
                                  <p:childTnLst>
                                    <p:set>
                                      <p:cBhvr>
                                        <p:cTn id="38" dur="1" fill="hold">
                                          <p:stCondLst>
                                            <p:cond delay="0"/>
                                          </p:stCondLst>
                                        </p:cTn>
                                        <p:tgtEl>
                                          <p:spTgt spid="27"/>
                                        </p:tgtEl>
                                        <p:attrNameLst>
                                          <p:attrName>style.visibility</p:attrName>
                                        </p:attrNameLst>
                                      </p:cBhvr>
                                      <p:to>
                                        <p:strVal val="visible"/>
                                      </p:to>
                                    </p:set>
                                    <p:animEffect transition="in" filter="wipe(left)">
                                      <p:cBhvr>
                                        <p:cTn id="39" dur="500"/>
                                        <p:tgtEl>
                                          <p:spTgt spid="27"/>
                                        </p:tgtEl>
                                      </p:cBhvr>
                                    </p:animEffect>
                                  </p:childTnLst>
                                </p:cTn>
                              </p:par>
                            </p:childTnLst>
                          </p:cTn>
                        </p:par>
                        <p:par>
                          <p:cTn id="40" fill="hold">
                            <p:stCondLst>
                              <p:cond delay="2450"/>
                            </p:stCondLst>
                            <p:childTnLst>
                              <p:par>
                                <p:cTn id="41" presetID="2" presetClass="entr" presetSubtype="2" decel="100000" fill="hold" grpId="0" nodeType="afterEffect">
                                  <p:stCondLst>
                                    <p:cond delay="0"/>
                                  </p:stCondLst>
                                  <p:childTnLst>
                                    <p:set>
                                      <p:cBhvr>
                                        <p:cTn id="42" dur="1" fill="hold">
                                          <p:stCondLst>
                                            <p:cond delay="0"/>
                                          </p:stCondLst>
                                        </p:cTn>
                                        <p:tgtEl>
                                          <p:spTgt spid="19">
                                            <p:txEl>
                                              <p:pRg st="0" end="0"/>
                                            </p:txEl>
                                          </p:spTgt>
                                        </p:tgtEl>
                                        <p:attrNameLst>
                                          <p:attrName>style.visibility</p:attrName>
                                        </p:attrNameLst>
                                      </p:cBhvr>
                                      <p:to>
                                        <p:strVal val="visible"/>
                                      </p:to>
                                    </p:set>
                                    <p:anim calcmode="lin" valueType="num">
                                      <p:cBhvr additive="base">
                                        <p:cTn id="43"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9">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4" decel="10000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500" fill="hold"/>
                                        <p:tgtEl>
                                          <p:spTgt spid="20"/>
                                        </p:tgtEl>
                                        <p:attrNameLst>
                                          <p:attrName>ppt_x</p:attrName>
                                        </p:attrNameLst>
                                      </p:cBhvr>
                                      <p:tavLst>
                                        <p:tav tm="0">
                                          <p:val>
                                            <p:strVal val="#ppt_x"/>
                                          </p:val>
                                        </p:tav>
                                        <p:tav tm="100000">
                                          <p:val>
                                            <p:strVal val="#ppt_x"/>
                                          </p:val>
                                        </p:tav>
                                      </p:tavLst>
                                    </p:anim>
                                    <p:anim calcmode="lin" valueType="num">
                                      <p:cBhvr additive="base">
                                        <p:cTn id="48" dur="50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2950"/>
                            </p:stCondLst>
                            <p:childTnLst>
                              <p:par>
                                <p:cTn id="50" presetID="22" presetClass="entr" presetSubtype="8"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left)">
                                      <p:cBhvr>
                                        <p:cTn id="52" dur="500"/>
                                        <p:tgtEl>
                                          <p:spTgt spid="18"/>
                                        </p:tgtEl>
                                      </p:cBhvr>
                                    </p:animEffect>
                                  </p:childTnLst>
                                </p:cTn>
                              </p:par>
                            </p:childTnLst>
                          </p:cTn>
                        </p:par>
                        <p:par>
                          <p:cTn id="53" fill="hold">
                            <p:stCondLst>
                              <p:cond delay="3450"/>
                            </p:stCondLst>
                            <p:childTnLst>
                              <p:par>
                                <p:cTn id="54" presetID="10" presetClass="entr" presetSubtype="0" fill="hold" grpId="0" nodeType="after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fade">
                                      <p:cBhvr>
                                        <p:cTn id="56" dur="500"/>
                                        <p:tgtEl>
                                          <p:spTgt spid="16"/>
                                        </p:tgtEl>
                                      </p:cBhvr>
                                    </p:animEffect>
                                  </p:childTnLst>
                                </p:cTn>
                              </p:par>
                            </p:childTnLst>
                          </p:cTn>
                        </p:par>
                        <p:par>
                          <p:cTn id="57" fill="hold">
                            <p:stCondLst>
                              <p:cond delay="3950"/>
                            </p:stCondLst>
                            <p:childTnLst>
                              <p:par>
                                <p:cTn id="58" presetID="22" presetClass="entr" presetSubtype="2" fill="hold" nodeType="afterEffect">
                                  <p:stCondLst>
                                    <p:cond delay="0"/>
                                  </p:stCondLst>
                                  <p:childTnLst>
                                    <p:set>
                                      <p:cBhvr>
                                        <p:cTn id="59" dur="1" fill="hold">
                                          <p:stCondLst>
                                            <p:cond delay="0"/>
                                          </p:stCondLst>
                                        </p:cTn>
                                        <p:tgtEl>
                                          <p:spTgt spid="33"/>
                                        </p:tgtEl>
                                        <p:attrNameLst>
                                          <p:attrName>style.visibility</p:attrName>
                                        </p:attrNameLst>
                                      </p:cBhvr>
                                      <p:to>
                                        <p:strVal val="visible"/>
                                      </p:to>
                                    </p:set>
                                    <p:animEffect transition="in" filter="wipe(right)">
                                      <p:cBhvr>
                                        <p:cTn id="60" dur="500"/>
                                        <p:tgtEl>
                                          <p:spTgt spid="33"/>
                                        </p:tgtEl>
                                      </p:cBhvr>
                                    </p:animEffect>
                                  </p:childTnLst>
                                </p:cTn>
                              </p:par>
                            </p:childTnLst>
                          </p:cTn>
                        </p:par>
                        <p:par>
                          <p:cTn id="61" fill="hold">
                            <p:stCondLst>
                              <p:cond delay="4450"/>
                            </p:stCondLst>
                            <p:childTnLst>
                              <p:par>
                                <p:cTn id="62" presetID="2" presetClass="entr" presetSubtype="8" decel="100000" fill="hold" grpId="0" nodeType="afterEffect">
                                  <p:stCondLst>
                                    <p:cond delay="250"/>
                                  </p:stCondLst>
                                  <p:childTnLst>
                                    <p:set>
                                      <p:cBhvr>
                                        <p:cTn id="63" dur="1" fill="hold">
                                          <p:stCondLst>
                                            <p:cond delay="0"/>
                                          </p:stCondLst>
                                        </p:cTn>
                                        <p:tgtEl>
                                          <p:spTgt spid="22">
                                            <p:txEl>
                                              <p:pRg st="0" end="0"/>
                                            </p:txEl>
                                          </p:spTgt>
                                        </p:tgtEl>
                                        <p:attrNameLst>
                                          <p:attrName>style.visibility</p:attrName>
                                        </p:attrNameLst>
                                      </p:cBhvr>
                                      <p:to>
                                        <p:strVal val="visible"/>
                                      </p:to>
                                    </p:set>
                                    <p:anim calcmode="lin" valueType="num">
                                      <p:cBhvr additive="base">
                                        <p:cTn id="64"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2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4" decel="100000" fill="hold" grpId="0" nodeType="withEffect">
                                  <p:stCondLst>
                                    <p:cond delay="250"/>
                                  </p:stCondLst>
                                  <p:childTnLst>
                                    <p:set>
                                      <p:cBhvr>
                                        <p:cTn id="67" dur="1" fill="hold">
                                          <p:stCondLst>
                                            <p:cond delay="0"/>
                                          </p:stCondLst>
                                        </p:cTn>
                                        <p:tgtEl>
                                          <p:spTgt spid="23"/>
                                        </p:tgtEl>
                                        <p:attrNameLst>
                                          <p:attrName>style.visibility</p:attrName>
                                        </p:attrNameLst>
                                      </p:cBhvr>
                                      <p:to>
                                        <p:strVal val="visible"/>
                                      </p:to>
                                    </p:set>
                                    <p:anim calcmode="lin" valueType="num">
                                      <p:cBhvr additive="base">
                                        <p:cTn id="68" dur="500" fill="hold"/>
                                        <p:tgtEl>
                                          <p:spTgt spid="23"/>
                                        </p:tgtEl>
                                        <p:attrNameLst>
                                          <p:attrName>ppt_x</p:attrName>
                                        </p:attrNameLst>
                                      </p:cBhvr>
                                      <p:tavLst>
                                        <p:tav tm="0">
                                          <p:val>
                                            <p:strVal val="#ppt_x"/>
                                          </p:val>
                                        </p:tav>
                                        <p:tav tm="100000">
                                          <p:val>
                                            <p:strVal val="#ppt_x"/>
                                          </p:val>
                                        </p:tav>
                                      </p:tavLst>
                                    </p:anim>
                                    <p:anim calcmode="lin" valueType="num">
                                      <p:cBhvr additive="base">
                                        <p:cTn id="69" dur="500" fill="hold"/>
                                        <p:tgtEl>
                                          <p:spTgt spid="23"/>
                                        </p:tgtEl>
                                        <p:attrNameLst>
                                          <p:attrName>ppt_y</p:attrName>
                                        </p:attrNameLst>
                                      </p:cBhvr>
                                      <p:tavLst>
                                        <p:tav tm="0">
                                          <p:val>
                                            <p:strVal val="1+#ppt_h/2"/>
                                          </p:val>
                                        </p:tav>
                                        <p:tav tm="100000">
                                          <p:val>
                                            <p:strVal val="#ppt_y"/>
                                          </p:val>
                                        </p:tav>
                                      </p:tavLst>
                                    </p:anim>
                                  </p:childTnLst>
                                </p:cTn>
                              </p:par>
                            </p:childTnLst>
                          </p:cTn>
                        </p:par>
                        <p:par>
                          <p:cTn id="70" fill="hold">
                            <p:stCondLst>
                              <p:cond delay="5200"/>
                            </p:stCondLst>
                            <p:childTnLst>
                              <p:par>
                                <p:cTn id="71" presetID="22" presetClass="entr" presetSubtype="2" fill="hold" grpId="0" nodeType="after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right)">
                                      <p:cBhvr>
                                        <p:cTn id="73" dur="500"/>
                                        <p:tgtEl>
                                          <p:spTgt spid="21"/>
                                        </p:tgtEl>
                                      </p:cBhvr>
                                    </p:animEffect>
                                  </p:childTnLst>
                                </p:cTn>
                              </p:par>
                            </p:childTnLst>
                          </p:cTn>
                        </p:par>
                        <p:par>
                          <p:cTn id="74" fill="hold">
                            <p:stCondLst>
                              <p:cond delay="5700"/>
                            </p:stCondLst>
                            <p:childTnLst>
                              <p:par>
                                <p:cTn id="75" presetID="10" presetClass="entr" presetSubtype="0"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fade">
                                      <p:cBhvr>
                                        <p:cTn id="77" dur="500"/>
                                        <p:tgtEl>
                                          <p:spTgt spid="17"/>
                                        </p:tgtEl>
                                      </p:cBhvr>
                                    </p:animEffect>
                                  </p:childTnLst>
                                </p:cTn>
                              </p:par>
                            </p:childTnLst>
                          </p:cTn>
                        </p:par>
                        <p:par>
                          <p:cTn id="78" fill="hold">
                            <p:stCondLst>
                              <p:cond delay="6200"/>
                            </p:stCondLst>
                            <p:childTnLst>
                              <p:par>
                                <p:cTn id="79" presetID="22" presetClass="entr" presetSubtype="8" fill="hold" nodeType="after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wipe(left)">
                                      <p:cBhvr>
                                        <p:cTn id="81" dur="500"/>
                                        <p:tgtEl>
                                          <p:spTgt spid="36"/>
                                        </p:tgtEl>
                                      </p:cBhvr>
                                    </p:animEffect>
                                  </p:childTnLst>
                                </p:cTn>
                              </p:par>
                            </p:childTnLst>
                          </p:cTn>
                        </p:par>
                        <p:par>
                          <p:cTn id="82" fill="hold">
                            <p:stCondLst>
                              <p:cond delay="6700"/>
                            </p:stCondLst>
                            <p:childTnLst>
                              <p:par>
                                <p:cTn id="83" presetID="2" presetClass="entr" presetSubtype="2" decel="100000" fill="hold" grpId="0" nodeType="afterEffect">
                                  <p:stCondLst>
                                    <p:cond delay="0"/>
                                  </p:stCondLst>
                                  <p:childTnLst>
                                    <p:set>
                                      <p:cBhvr>
                                        <p:cTn id="84" dur="1" fill="hold">
                                          <p:stCondLst>
                                            <p:cond delay="0"/>
                                          </p:stCondLst>
                                        </p:cTn>
                                        <p:tgtEl>
                                          <p:spTgt spid="25">
                                            <p:txEl>
                                              <p:pRg st="0" end="0"/>
                                            </p:txEl>
                                          </p:spTgt>
                                        </p:tgtEl>
                                        <p:attrNameLst>
                                          <p:attrName>style.visibility</p:attrName>
                                        </p:attrNameLst>
                                      </p:cBhvr>
                                      <p:to>
                                        <p:strVal val="visible"/>
                                      </p:to>
                                    </p:set>
                                    <p:anim calcmode="lin" valueType="num">
                                      <p:cBhvr additive="base">
                                        <p:cTn id="85"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25">
                                            <p:txEl>
                                              <p:pRg st="0" end="0"/>
                                            </p:txEl>
                                          </p:spTgt>
                                        </p:tgtEl>
                                        <p:attrNameLst>
                                          <p:attrName>ppt_y</p:attrName>
                                        </p:attrNameLst>
                                      </p:cBhvr>
                                      <p:tavLst>
                                        <p:tav tm="0">
                                          <p:val>
                                            <p:strVal val="#ppt_y"/>
                                          </p:val>
                                        </p:tav>
                                        <p:tav tm="100000">
                                          <p:val>
                                            <p:strVal val="#ppt_y"/>
                                          </p:val>
                                        </p:tav>
                                      </p:tavLst>
                                    </p:anim>
                                  </p:childTnLst>
                                </p:cTn>
                              </p:par>
                              <p:par>
                                <p:cTn id="87" presetID="2" presetClass="entr" presetSubtype="4" decel="100000" fill="hold" grpId="0" nodeType="with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additive="base">
                                        <p:cTn id="89" dur="500" fill="hold"/>
                                        <p:tgtEl>
                                          <p:spTgt spid="26"/>
                                        </p:tgtEl>
                                        <p:attrNameLst>
                                          <p:attrName>ppt_x</p:attrName>
                                        </p:attrNameLst>
                                      </p:cBhvr>
                                      <p:tavLst>
                                        <p:tav tm="0">
                                          <p:val>
                                            <p:strVal val="#ppt_x"/>
                                          </p:val>
                                        </p:tav>
                                        <p:tav tm="100000">
                                          <p:val>
                                            <p:strVal val="#ppt_x"/>
                                          </p:val>
                                        </p:tav>
                                      </p:tavLst>
                                    </p:anim>
                                    <p:anim calcmode="lin" valueType="num">
                                      <p:cBhvr additive="base">
                                        <p:cTn id="90" dur="500" fill="hold"/>
                                        <p:tgtEl>
                                          <p:spTgt spid="26"/>
                                        </p:tgtEl>
                                        <p:attrNameLst>
                                          <p:attrName>ppt_y</p:attrName>
                                        </p:attrNameLst>
                                      </p:cBhvr>
                                      <p:tavLst>
                                        <p:tav tm="0">
                                          <p:val>
                                            <p:strVal val="1+#ppt_h/2"/>
                                          </p:val>
                                        </p:tav>
                                        <p:tav tm="100000">
                                          <p:val>
                                            <p:strVal val="#ppt_y"/>
                                          </p:val>
                                        </p:tav>
                                      </p:tavLst>
                                    </p:anim>
                                  </p:childTnLst>
                                </p:cTn>
                              </p:par>
                            </p:childTnLst>
                          </p:cTn>
                        </p:par>
                        <p:par>
                          <p:cTn id="91" fill="hold">
                            <p:stCondLst>
                              <p:cond delay="7200"/>
                            </p:stCondLst>
                            <p:childTnLst>
                              <p:par>
                                <p:cTn id="92" presetID="22" presetClass="entr" presetSubtype="8" fill="hold" grpId="0" nodeType="afterEffect">
                                  <p:stCondLst>
                                    <p:cond delay="0"/>
                                  </p:stCondLst>
                                  <p:childTnLst>
                                    <p:set>
                                      <p:cBhvr>
                                        <p:cTn id="93" dur="1" fill="hold">
                                          <p:stCondLst>
                                            <p:cond delay="0"/>
                                          </p:stCondLst>
                                        </p:cTn>
                                        <p:tgtEl>
                                          <p:spTgt spid="24"/>
                                        </p:tgtEl>
                                        <p:attrNameLst>
                                          <p:attrName>style.visibility</p:attrName>
                                        </p:attrNameLst>
                                      </p:cBhvr>
                                      <p:to>
                                        <p:strVal val="visible"/>
                                      </p:to>
                                    </p:set>
                                    <p:animEffect transition="in" filter="wipe(left)">
                                      <p:cBhvr>
                                        <p:cTn id="9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3" grpId="0" animBg="1"/>
      <p:bldP spid="13" grpId="1" animBg="1"/>
      <p:bldP spid="14" grpId="0" animBg="1"/>
      <p:bldP spid="14" grpId="1" animBg="1"/>
      <p:bldP spid="15" grpId="0" animBg="1"/>
      <p:bldP spid="16" grpId="0" animBg="1"/>
      <p:bldP spid="17" grpId="0" animBg="1"/>
      <p:bldP spid="18" grpId="0">
        <p:tmplLst>
          <p:tmpl>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bldP spid="21" grpId="0">
        <p:tmplLst>
          <p:tmpl>
            <p:tnLst>
              <p:par>
                <p:cTn presetID="22" presetClass="entr" presetSubtype="2"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wipe(right)">
                      <p:cBhvr>
                        <p:cTn dur="500"/>
                        <p:tgtEl>
                          <p:spTgt spid="21"/>
                        </p:tgtEl>
                      </p:cBhvr>
                    </p:animEffect>
                  </p:childTnLst>
                </p:cTn>
              </p:par>
            </p:tnLst>
          </p:tmpl>
        </p:tmplLst>
      </p:bldP>
      <p:bldP spid="22" grpId="0" build="p">
        <p:tmplLst>
          <p:tmpl lvl="1">
            <p:tnLst>
              <p:par>
                <p:cTn presetID="2" presetClass="entr" presetSubtype="8"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24" grpId="0">
        <p:tmplLst>
          <p:tmpl>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2"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animBg="1"/>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3 Comparison Tabl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3" name="テキスト プレースホルダー 12"/>
          <p:cNvSpPr>
            <a:spLocks noGrp="1"/>
          </p:cNvSpPr>
          <p:nvPr>
            <p:ph type="body" sz="quarter" idx="30" hasCustomPrompt="1"/>
          </p:nvPr>
        </p:nvSpPr>
        <p:spPr>
          <a:xfrm>
            <a:off x="3195988" y="7732296"/>
            <a:ext cx="11896024" cy="1522894"/>
          </a:xfrm>
        </p:spPr>
        <p:txBody>
          <a:bodyPr anchor="ct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25" name="正方形/長方形 24"/>
          <p:cNvSpPr/>
          <p:nvPr userDrawn="1"/>
        </p:nvSpPr>
        <p:spPr>
          <a:xfrm>
            <a:off x="1882775" y="2500074"/>
            <a:ext cx="4152900"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p:cNvSpPr/>
          <p:nvPr userDrawn="1"/>
        </p:nvSpPr>
        <p:spPr>
          <a:xfrm>
            <a:off x="1882775" y="3138994"/>
            <a:ext cx="4152900" cy="12699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userDrawn="1"/>
        </p:nvSpPr>
        <p:spPr>
          <a:xfrm>
            <a:off x="1882775" y="4379126"/>
            <a:ext cx="4152900" cy="280540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a:off x="1882775" y="7191719"/>
            <a:ext cx="4152900" cy="24615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プレースホルダー 18"/>
          <p:cNvSpPr>
            <a:spLocks noGrp="1"/>
          </p:cNvSpPr>
          <p:nvPr>
            <p:ph type="body" sz="quarter" idx="31" hasCustomPrompt="1"/>
          </p:nvPr>
        </p:nvSpPr>
        <p:spPr>
          <a:xfrm>
            <a:off x="1882775" y="3143689"/>
            <a:ext cx="4152900"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6" name="テキスト プレースホルダー 18"/>
          <p:cNvSpPr>
            <a:spLocks noGrp="1"/>
          </p:cNvSpPr>
          <p:nvPr>
            <p:ph type="body" sz="quarter" idx="13" hasCustomPrompt="1"/>
          </p:nvPr>
        </p:nvSpPr>
        <p:spPr>
          <a:xfrm>
            <a:off x="1882775" y="2504769"/>
            <a:ext cx="4152900"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7" name="テキスト プレースホルダー 18"/>
          <p:cNvSpPr>
            <a:spLocks noGrp="1"/>
          </p:cNvSpPr>
          <p:nvPr>
            <p:ph type="body" sz="quarter" idx="14" hasCustomPrompt="1"/>
          </p:nvPr>
        </p:nvSpPr>
        <p:spPr>
          <a:xfrm>
            <a:off x="1882775" y="4544428"/>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0" name="テキスト プレースホルダー 18"/>
          <p:cNvSpPr>
            <a:spLocks noGrp="1"/>
          </p:cNvSpPr>
          <p:nvPr>
            <p:ph type="body" sz="quarter" idx="32" hasCustomPrompt="1"/>
          </p:nvPr>
        </p:nvSpPr>
        <p:spPr>
          <a:xfrm>
            <a:off x="1882775" y="5181775"/>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1" name="テキスト プレースホルダー 18"/>
          <p:cNvSpPr>
            <a:spLocks noGrp="1"/>
          </p:cNvSpPr>
          <p:nvPr>
            <p:ph type="body" sz="quarter" idx="33" hasCustomPrompt="1"/>
          </p:nvPr>
        </p:nvSpPr>
        <p:spPr>
          <a:xfrm>
            <a:off x="1882775" y="5819122"/>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2" name="テキスト プレースホルダー 18"/>
          <p:cNvSpPr>
            <a:spLocks noGrp="1"/>
          </p:cNvSpPr>
          <p:nvPr>
            <p:ph type="body" sz="quarter" idx="34" hasCustomPrompt="1"/>
          </p:nvPr>
        </p:nvSpPr>
        <p:spPr>
          <a:xfrm>
            <a:off x="1882775" y="6456470"/>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3" name="正方形/長方形 32"/>
          <p:cNvSpPr/>
          <p:nvPr userDrawn="1"/>
        </p:nvSpPr>
        <p:spPr>
          <a:xfrm>
            <a:off x="7064375" y="2496502"/>
            <a:ext cx="4152900"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userDrawn="1"/>
        </p:nvSpPr>
        <p:spPr>
          <a:xfrm>
            <a:off x="7064375" y="3135422"/>
            <a:ext cx="4152900" cy="12699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userDrawn="1"/>
        </p:nvSpPr>
        <p:spPr>
          <a:xfrm>
            <a:off x="7064375" y="4375554"/>
            <a:ext cx="4152900" cy="2805401"/>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userDrawn="1"/>
        </p:nvSpPr>
        <p:spPr>
          <a:xfrm>
            <a:off x="7064375" y="7188147"/>
            <a:ext cx="4152900" cy="2461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プレースホルダー 18"/>
          <p:cNvSpPr>
            <a:spLocks noGrp="1"/>
          </p:cNvSpPr>
          <p:nvPr>
            <p:ph type="body" sz="quarter" idx="35" hasCustomPrompt="1"/>
          </p:nvPr>
        </p:nvSpPr>
        <p:spPr>
          <a:xfrm>
            <a:off x="7064375" y="3140117"/>
            <a:ext cx="4152900"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38" name="テキスト プレースホルダー 18"/>
          <p:cNvSpPr>
            <a:spLocks noGrp="1"/>
          </p:cNvSpPr>
          <p:nvPr>
            <p:ph type="body" sz="quarter" idx="36" hasCustomPrompt="1"/>
          </p:nvPr>
        </p:nvSpPr>
        <p:spPr>
          <a:xfrm>
            <a:off x="7064375" y="2501197"/>
            <a:ext cx="4152900"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39" name="テキスト プレースホルダー 18"/>
          <p:cNvSpPr>
            <a:spLocks noGrp="1"/>
          </p:cNvSpPr>
          <p:nvPr>
            <p:ph type="body" sz="quarter" idx="37" hasCustomPrompt="1"/>
          </p:nvPr>
        </p:nvSpPr>
        <p:spPr>
          <a:xfrm>
            <a:off x="7064375" y="4540856"/>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0" name="テキスト プレースホルダー 18"/>
          <p:cNvSpPr>
            <a:spLocks noGrp="1"/>
          </p:cNvSpPr>
          <p:nvPr>
            <p:ph type="body" sz="quarter" idx="38" hasCustomPrompt="1"/>
          </p:nvPr>
        </p:nvSpPr>
        <p:spPr>
          <a:xfrm>
            <a:off x="7064375" y="5178203"/>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1" name="テキスト プレースホルダー 18"/>
          <p:cNvSpPr>
            <a:spLocks noGrp="1"/>
          </p:cNvSpPr>
          <p:nvPr>
            <p:ph type="body" sz="quarter" idx="39" hasCustomPrompt="1"/>
          </p:nvPr>
        </p:nvSpPr>
        <p:spPr>
          <a:xfrm>
            <a:off x="7064375" y="5815550"/>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2" name="テキスト プレースホルダー 18"/>
          <p:cNvSpPr>
            <a:spLocks noGrp="1"/>
          </p:cNvSpPr>
          <p:nvPr>
            <p:ph type="body" sz="quarter" idx="40" hasCustomPrompt="1"/>
          </p:nvPr>
        </p:nvSpPr>
        <p:spPr>
          <a:xfrm>
            <a:off x="7064375" y="6452898"/>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3" name="正方形/長方形 42"/>
          <p:cNvSpPr/>
          <p:nvPr userDrawn="1"/>
        </p:nvSpPr>
        <p:spPr>
          <a:xfrm>
            <a:off x="12245975" y="2492882"/>
            <a:ext cx="4152900"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userDrawn="1"/>
        </p:nvSpPr>
        <p:spPr>
          <a:xfrm>
            <a:off x="12245975" y="3131802"/>
            <a:ext cx="4152900" cy="12699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j-lt"/>
            </a:endParaRPr>
          </a:p>
        </p:txBody>
      </p:sp>
      <p:sp>
        <p:nvSpPr>
          <p:cNvPr id="45" name="正方形/長方形 44"/>
          <p:cNvSpPr/>
          <p:nvPr userDrawn="1"/>
        </p:nvSpPr>
        <p:spPr>
          <a:xfrm>
            <a:off x="12245975" y="4371934"/>
            <a:ext cx="4152900" cy="2805401"/>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p:cNvSpPr/>
          <p:nvPr userDrawn="1"/>
        </p:nvSpPr>
        <p:spPr>
          <a:xfrm>
            <a:off x="12245975" y="7184527"/>
            <a:ext cx="4152900" cy="24615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プレースホルダー 18"/>
          <p:cNvSpPr>
            <a:spLocks noGrp="1"/>
          </p:cNvSpPr>
          <p:nvPr>
            <p:ph type="body" sz="quarter" idx="41" hasCustomPrompt="1"/>
          </p:nvPr>
        </p:nvSpPr>
        <p:spPr>
          <a:xfrm>
            <a:off x="12245975" y="3136497"/>
            <a:ext cx="4152900"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48" name="テキスト プレースホルダー 18"/>
          <p:cNvSpPr>
            <a:spLocks noGrp="1"/>
          </p:cNvSpPr>
          <p:nvPr>
            <p:ph type="body" sz="quarter" idx="42" hasCustomPrompt="1"/>
          </p:nvPr>
        </p:nvSpPr>
        <p:spPr>
          <a:xfrm>
            <a:off x="12245975" y="2497577"/>
            <a:ext cx="4152900"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49" name="テキスト プレースホルダー 18"/>
          <p:cNvSpPr>
            <a:spLocks noGrp="1"/>
          </p:cNvSpPr>
          <p:nvPr>
            <p:ph type="body" sz="quarter" idx="43" hasCustomPrompt="1"/>
          </p:nvPr>
        </p:nvSpPr>
        <p:spPr>
          <a:xfrm>
            <a:off x="12245975" y="4537236"/>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0" name="テキスト プレースホルダー 18"/>
          <p:cNvSpPr>
            <a:spLocks noGrp="1"/>
          </p:cNvSpPr>
          <p:nvPr>
            <p:ph type="body" sz="quarter" idx="44" hasCustomPrompt="1"/>
          </p:nvPr>
        </p:nvSpPr>
        <p:spPr>
          <a:xfrm>
            <a:off x="12245975" y="5174583"/>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1" name="テキスト プレースホルダー 18"/>
          <p:cNvSpPr>
            <a:spLocks noGrp="1"/>
          </p:cNvSpPr>
          <p:nvPr>
            <p:ph type="body" sz="quarter" idx="45" hasCustomPrompt="1"/>
          </p:nvPr>
        </p:nvSpPr>
        <p:spPr>
          <a:xfrm>
            <a:off x="12245975" y="5811930"/>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2" name="テキスト プレースホルダー 18"/>
          <p:cNvSpPr>
            <a:spLocks noGrp="1"/>
          </p:cNvSpPr>
          <p:nvPr>
            <p:ph type="body" sz="quarter" idx="46" hasCustomPrompt="1"/>
          </p:nvPr>
        </p:nvSpPr>
        <p:spPr>
          <a:xfrm>
            <a:off x="12245975" y="6449278"/>
            <a:ext cx="4152900"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Tree>
    <p:extLst>
      <p:ext uri="{BB962C8B-B14F-4D97-AF65-F5344CB8AC3E}">
        <p14:creationId xmlns:p14="http://schemas.microsoft.com/office/powerpoint/2010/main" val="1238222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750" fill="hold"/>
                                        <p:tgtEl>
                                          <p:spTgt spid="25"/>
                                        </p:tgtEl>
                                        <p:attrNameLst>
                                          <p:attrName>ppt_x</p:attrName>
                                        </p:attrNameLst>
                                      </p:cBhvr>
                                      <p:tavLst>
                                        <p:tav tm="0">
                                          <p:val>
                                            <p:strVal val="#ppt_x"/>
                                          </p:val>
                                        </p:tav>
                                        <p:tav tm="100000">
                                          <p:val>
                                            <p:strVal val="#ppt_x"/>
                                          </p:val>
                                        </p:tav>
                                      </p:tavLst>
                                    </p:anim>
                                    <p:anim calcmode="lin" valueType="num">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750" fill="hold"/>
                                        <p:tgtEl>
                                          <p:spTgt spid="27"/>
                                        </p:tgtEl>
                                        <p:attrNameLst>
                                          <p:attrName>ppt_x</p:attrName>
                                        </p:attrNameLst>
                                      </p:cBhvr>
                                      <p:tavLst>
                                        <p:tav tm="0">
                                          <p:val>
                                            <p:strVal val="#ppt_x"/>
                                          </p:val>
                                        </p:tav>
                                        <p:tav tm="100000">
                                          <p:val>
                                            <p:strVal val="#ppt_x"/>
                                          </p:val>
                                        </p:tav>
                                      </p:tavLst>
                                    </p:anim>
                                    <p:anim calcmode="lin" valueType="num">
                                      <p:cBhvr additive="base">
                                        <p:cTn id="16" dur="750" fill="hold"/>
                                        <p:tgtEl>
                                          <p:spTgt spid="27"/>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750" fill="hold"/>
                                        <p:tgtEl>
                                          <p:spTgt spid="28"/>
                                        </p:tgtEl>
                                        <p:attrNameLst>
                                          <p:attrName>ppt_x</p:attrName>
                                        </p:attrNameLst>
                                      </p:cBhvr>
                                      <p:tavLst>
                                        <p:tav tm="0">
                                          <p:val>
                                            <p:strVal val="#ppt_x"/>
                                          </p:val>
                                        </p:tav>
                                        <p:tav tm="100000">
                                          <p:val>
                                            <p:strVal val="#ppt_x"/>
                                          </p:val>
                                        </p:tav>
                                      </p:tavLst>
                                    </p:anim>
                                    <p:anim calcmode="lin" valueType="num">
                                      <p:cBhvr additive="base">
                                        <p:cTn id="20" dur="750" fill="hold"/>
                                        <p:tgtEl>
                                          <p:spTgt spid="28"/>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29">
                                            <p:txEl>
                                              <p:pRg st="0" end="0"/>
                                            </p:txEl>
                                          </p:spTgt>
                                        </p:tgtEl>
                                        <p:attrNameLst>
                                          <p:attrName>style.visibility</p:attrName>
                                        </p:attrNameLst>
                                      </p:cBhvr>
                                      <p:to>
                                        <p:strVal val="visible"/>
                                      </p:to>
                                    </p:set>
                                    <p:anim calcmode="lin" valueType="num">
                                      <p:cBhvr additive="base">
                                        <p:cTn id="23" dur="75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24" dur="750" fill="hold"/>
                                        <p:tgtEl>
                                          <p:spTgt spid="29">
                                            <p:txEl>
                                              <p:pRg st="0" end="0"/>
                                            </p:txEl>
                                          </p:spTgt>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 calcmode="lin" valueType="num">
                                      <p:cBhvr additive="base">
                                        <p:cTn id="27" dur="75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6">
                                            <p:txEl>
                                              <p:pRg st="0" end="0"/>
                                            </p:txEl>
                                          </p:spTgt>
                                        </p:tgtEl>
                                        <p:attrNameLst>
                                          <p:attrName>ppt_y</p:attrName>
                                        </p:attrNameLst>
                                      </p:cBhvr>
                                      <p:tavLst>
                                        <p:tav tm="0">
                                          <p:val>
                                            <p:strVal val="0-#ppt_h/2"/>
                                          </p:val>
                                        </p:tav>
                                        <p:tav tm="100000">
                                          <p:val>
                                            <p:strVal val="#ppt_y"/>
                                          </p:val>
                                        </p:tav>
                                      </p:tavLst>
                                    </p:anim>
                                  </p:childTnLst>
                                </p:cTn>
                              </p:par>
                            </p:childTnLst>
                          </p:cTn>
                        </p:par>
                        <p:par>
                          <p:cTn id="29" fill="hold">
                            <p:stCondLst>
                              <p:cond delay="750"/>
                            </p:stCondLst>
                            <p:childTnLst>
                              <p:par>
                                <p:cTn id="30" presetID="22" presetClass="entr" presetSubtype="8" fill="hold" grpId="0" nodeType="afterEffect">
                                  <p:stCondLst>
                                    <p:cond delay="0"/>
                                  </p:stCondLst>
                                  <p:childTnLst>
                                    <p:set>
                                      <p:cBhvr>
                                        <p:cTn id="31" dur="1" fill="hold">
                                          <p:stCondLst>
                                            <p:cond delay="0"/>
                                          </p:stCondLst>
                                        </p:cTn>
                                        <p:tgtEl>
                                          <p:spTgt spid="7">
                                            <p:txEl>
                                              <p:pRg st="0" end="0"/>
                                            </p:txEl>
                                          </p:spTgt>
                                        </p:tgtEl>
                                        <p:attrNameLst>
                                          <p:attrName>style.visibility</p:attrName>
                                        </p:attrNameLst>
                                      </p:cBhvr>
                                      <p:to>
                                        <p:strVal val="visible"/>
                                      </p:to>
                                    </p:set>
                                    <p:animEffect transition="in" filter="wipe(left)">
                                      <p:cBhvr>
                                        <p:cTn id="32" dur="500"/>
                                        <p:tgtEl>
                                          <p:spTgt spid="7">
                                            <p:txEl>
                                              <p:pRg st="0" end="0"/>
                                            </p:txEl>
                                          </p:spTgt>
                                        </p:tgtEl>
                                      </p:cBhvr>
                                    </p:animEffect>
                                  </p:childTnLst>
                                </p:cTn>
                              </p:par>
                              <p:par>
                                <p:cTn id="33" presetID="22" presetClass="entr" presetSubtype="8" fill="hold" grpId="0" nodeType="withEffect">
                                  <p:stCondLst>
                                    <p:cond delay="100"/>
                                  </p:stCondLst>
                                  <p:childTnLst>
                                    <p:set>
                                      <p:cBhvr>
                                        <p:cTn id="34" dur="1" fill="hold">
                                          <p:stCondLst>
                                            <p:cond delay="0"/>
                                          </p:stCondLst>
                                        </p:cTn>
                                        <p:tgtEl>
                                          <p:spTgt spid="30">
                                            <p:txEl>
                                              <p:pRg st="0" end="0"/>
                                            </p:txEl>
                                          </p:spTgt>
                                        </p:tgtEl>
                                        <p:attrNameLst>
                                          <p:attrName>style.visibility</p:attrName>
                                        </p:attrNameLst>
                                      </p:cBhvr>
                                      <p:to>
                                        <p:strVal val="visible"/>
                                      </p:to>
                                    </p:set>
                                    <p:animEffect transition="in" filter="wipe(left)">
                                      <p:cBhvr>
                                        <p:cTn id="35" dur="500"/>
                                        <p:tgtEl>
                                          <p:spTgt spid="30">
                                            <p:txEl>
                                              <p:pRg st="0" end="0"/>
                                            </p:txEl>
                                          </p:spTgt>
                                        </p:tgtEl>
                                      </p:cBhvr>
                                    </p:animEffect>
                                  </p:childTnLst>
                                </p:cTn>
                              </p:par>
                              <p:par>
                                <p:cTn id="36" presetID="22" presetClass="entr" presetSubtype="8" fill="hold" grpId="0" nodeType="withEffect">
                                  <p:stCondLst>
                                    <p:cond delay="200"/>
                                  </p:stCondLst>
                                  <p:childTnLst>
                                    <p:set>
                                      <p:cBhvr>
                                        <p:cTn id="37" dur="1" fill="hold">
                                          <p:stCondLst>
                                            <p:cond delay="0"/>
                                          </p:stCondLst>
                                        </p:cTn>
                                        <p:tgtEl>
                                          <p:spTgt spid="31">
                                            <p:txEl>
                                              <p:pRg st="0" end="0"/>
                                            </p:txEl>
                                          </p:spTgt>
                                        </p:tgtEl>
                                        <p:attrNameLst>
                                          <p:attrName>style.visibility</p:attrName>
                                        </p:attrNameLst>
                                      </p:cBhvr>
                                      <p:to>
                                        <p:strVal val="visible"/>
                                      </p:to>
                                    </p:set>
                                    <p:animEffect transition="in" filter="wipe(left)">
                                      <p:cBhvr>
                                        <p:cTn id="38" dur="500"/>
                                        <p:tgtEl>
                                          <p:spTgt spid="31">
                                            <p:txEl>
                                              <p:pRg st="0" end="0"/>
                                            </p:txEl>
                                          </p:spTgt>
                                        </p:tgtEl>
                                      </p:cBhvr>
                                    </p:animEffect>
                                  </p:childTnLst>
                                </p:cTn>
                              </p:par>
                              <p:par>
                                <p:cTn id="39" presetID="22" presetClass="entr" presetSubtype="8" fill="hold" grpId="0" nodeType="withEffect">
                                  <p:stCondLst>
                                    <p:cond delay="300"/>
                                  </p:stCondLst>
                                  <p:childTnLst>
                                    <p:set>
                                      <p:cBhvr>
                                        <p:cTn id="40" dur="1" fill="hold">
                                          <p:stCondLst>
                                            <p:cond delay="0"/>
                                          </p:stCondLst>
                                        </p:cTn>
                                        <p:tgtEl>
                                          <p:spTgt spid="32">
                                            <p:txEl>
                                              <p:pRg st="0" end="0"/>
                                            </p:txEl>
                                          </p:spTgt>
                                        </p:tgtEl>
                                        <p:attrNameLst>
                                          <p:attrName>style.visibility</p:attrName>
                                        </p:attrNameLst>
                                      </p:cBhvr>
                                      <p:to>
                                        <p:strVal val="visible"/>
                                      </p:to>
                                    </p:set>
                                    <p:animEffect transition="in" filter="wipe(left)">
                                      <p:cBhvr>
                                        <p:cTn id="41" dur="500"/>
                                        <p:tgtEl>
                                          <p:spTgt spid="32">
                                            <p:txEl>
                                              <p:pRg st="0" end="0"/>
                                            </p:txEl>
                                          </p:spTgt>
                                        </p:tgtEl>
                                      </p:cBhvr>
                                    </p:animEffect>
                                  </p:childTnLst>
                                </p:cTn>
                              </p:par>
                            </p:childTnLst>
                          </p:cTn>
                        </p:par>
                        <p:par>
                          <p:cTn id="42" fill="hold">
                            <p:stCondLst>
                              <p:cond delay="1550"/>
                            </p:stCondLst>
                            <p:childTnLst>
                              <p:par>
                                <p:cTn id="43" presetID="2" presetClass="entr" presetSubtype="1" decel="100000" fill="hold" grpId="0" nodeType="afterEffect">
                                  <p:stCondLst>
                                    <p:cond delay="250"/>
                                  </p:stCondLst>
                                  <p:childTnLst>
                                    <p:set>
                                      <p:cBhvr>
                                        <p:cTn id="44" dur="1" fill="hold">
                                          <p:stCondLst>
                                            <p:cond delay="0"/>
                                          </p:stCondLst>
                                        </p:cTn>
                                        <p:tgtEl>
                                          <p:spTgt spid="33"/>
                                        </p:tgtEl>
                                        <p:attrNameLst>
                                          <p:attrName>style.visibility</p:attrName>
                                        </p:attrNameLst>
                                      </p:cBhvr>
                                      <p:to>
                                        <p:strVal val="visible"/>
                                      </p:to>
                                    </p:set>
                                    <p:anim calcmode="lin" valueType="num">
                                      <p:cBhvr additive="base">
                                        <p:cTn id="45" dur="750" fill="hold"/>
                                        <p:tgtEl>
                                          <p:spTgt spid="33"/>
                                        </p:tgtEl>
                                        <p:attrNameLst>
                                          <p:attrName>ppt_x</p:attrName>
                                        </p:attrNameLst>
                                      </p:cBhvr>
                                      <p:tavLst>
                                        <p:tav tm="0">
                                          <p:val>
                                            <p:strVal val="#ppt_x"/>
                                          </p:val>
                                        </p:tav>
                                        <p:tav tm="100000">
                                          <p:val>
                                            <p:strVal val="#ppt_x"/>
                                          </p:val>
                                        </p:tav>
                                      </p:tavLst>
                                    </p:anim>
                                    <p:anim calcmode="lin" valueType="num">
                                      <p:cBhvr additive="base">
                                        <p:cTn id="46" dur="750" fill="hold"/>
                                        <p:tgtEl>
                                          <p:spTgt spid="33"/>
                                        </p:tgtEl>
                                        <p:attrNameLst>
                                          <p:attrName>ppt_y</p:attrName>
                                        </p:attrNameLst>
                                      </p:cBhvr>
                                      <p:tavLst>
                                        <p:tav tm="0">
                                          <p:val>
                                            <p:strVal val="0-#ppt_h/2"/>
                                          </p:val>
                                        </p:tav>
                                        <p:tav tm="100000">
                                          <p:val>
                                            <p:strVal val="#ppt_y"/>
                                          </p:val>
                                        </p:tav>
                                      </p:tavLst>
                                    </p:anim>
                                  </p:childTnLst>
                                </p:cTn>
                              </p:par>
                              <p:par>
                                <p:cTn id="47" presetID="2" presetClass="entr" presetSubtype="1" decel="100000" fill="hold" grpId="0" nodeType="withEffect">
                                  <p:stCondLst>
                                    <p:cond delay="250"/>
                                  </p:stCondLst>
                                  <p:childTnLst>
                                    <p:set>
                                      <p:cBhvr>
                                        <p:cTn id="48" dur="1" fill="hold">
                                          <p:stCondLst>
                                            <p:cond delay="0"/>
                                          </p:stCondLst>
                                        </p:cTn>
                                        <p:tgtEl>
                                          <p:spTgt spid="34"/>
                                        </p:tgtEl>
                                        <p:attrNameLst>
                                          <p:attrName>style.visibility</p:attrName>
                                        </p:attrNameLst>
                                      </p:cBhvr>
                                      <p:to>
                                        <p:strVal val="visible"/>
                                      </p:to>
                                    </p:set>
                                    <p:anim calcmode="lin" valueType="num">
                                      <p:cBhvr additive="base">
                                        <p:cTn id="49" dur="750" fill="hold"/>
                                        <p:tgtEl>
                                          <p:spTgt spid="34"/>
                                        </p:tgtEl>
                                        <p:attrNameLst>
                                          <p:attrName>ppt_x</p:attrName>
                                        </p:attrNameLst>
                                      </p:cBhvr>
                                      <p:tavLst>
                                        <p:tav tm="0">
                                          <p:val>
                                            <p:strVal val="#ppt_x"/>
                                          </p:val>
                                        </p:tav>
                                        <p:tav tm="100000">
                                          <p:val>
                                            <p:strVal val="#ppt_x"/>
                                          </p:val>
                                        </p:tav>
                                      </p:tavLst>
                                    </p:anim>
                                    <p:anim calcmode="lin" valueType="num">
                                      <p:cBhvr additive="base">
                                        <p:cTn id="50" dur="750" fill="hold"/>
                                        <p:tgtEl>
                                          <p:spTgt spid="34"/>
                                        </p:tgtEl>
                                        <p:attrNameLst>
                                          <p:attrName>ppt_y</p:attrName>
                                        </p:attrNameLst>
                                      </p:cBhvr>
                                      <p:tavLst>
                                        <p:tav tm="0">
                                          <p:val>
                                            <p:strVal val="0-#ppt_h/2"/>
                                          </p:val>
                                        </p:tav>
                                        <p:tav tm="100000">
                                          <p:val>
                                            <p:strVal val="#ppt_y"/>
                                          </p:val>
                                        </p:tav>
                                      </p:tavLst>
                                    </p:anim>
                                  </p:childTnLst>
                                </p:cTn>
                              </p:par>
                              <p:par>
                                <p:cTn id="51" presetID="2" presetClass="entr" presetSubtype="1" decel="100000" fill="hold" grpId="0" nodeType="withEffect">
                                  <p:stCondLst>
                                    <p:cond delay="250"/>
                                  </p:stCondLst>
                                  <p:childTnLst>
                                    <p:set>
                                      <p:cBhvr>
                                        <p:cTn id="52" dur="1" fill="hold">
                                          <p:stCondLst>
                                            <p:cond delay="0"/>
                                          </p:stCondLst>
                                        </p:cTn>
                                        <p:tgtEl>
                                          <p:spTgt spid="35"/>
                                        </p:tgtEl>
                                        <p:attrNameLst>
                                          <p:attrName>style.visibility</p:attrName>
                                        </p:attrNameLst>
                                      </p:cBhvr>
                                      <p:to>
                                        <p:strVal val="visible"/>
                                      </p:to>
                                    </p:set>
                                    <p:anim calcmode="lin" valueType="num">
                                      <p:cBhvr additive="base">
                                        <p:cTn id="53" dur="750" fill="hold"/>
                                        <p:tgtEl>
                                          <p:spTgt spid="35"/>
                                        </p:tgtEl>
                                        <p:attrNameLst>
                                          <p:attrName>ppt_x</p:attrName>
                                        </p:attrNameLst>
                                      </p:cBhvr>
                                      <p:tavLst>
                                        <p:tav tm="0">
                                          <p:val>
                                            <p:strVal val="#ppt_x"/>
                                          </p:val>
                                        </p:tav>
                                        <p:tav tm="100000">
                                          <p:val>
                                            <p:strVal val="#ppt_x"/>
                                          </p:val>
                                        </p:tav>
                                      </p:tavLst>
                                    </p:anim>
                                    <p:anim calcmode="lin" valueType="num">
                                      <p:cBhvr additive="base">
                                        <p:cTn id="54" dur="750" fill="hold"/>
                                        <p:tgtEl>
                                          <p:spTgt spid="35"/>
                                        </p:tgtEl>
                                        <p:attrNameLst>
                                          <p:attrName>ppt_y</p:attrName>
                                        </p:attrNameLst>
                                      </p:cBhvr>
                                      <p:tavLst>
                                        <p:tav tm="0">
                                          <p:val>
                                            <p:strVal val="0-#ppt_h/2"/>
                                          </p:val>
                                        </p:tav>
                                        <p:tav tm="100000">
                                          <p:val>
                                            <p:strVal val="#ppt_y"/>
                                          </p:val>
                                        </p:tav>
                                      </p:tavLst>
                                    </p:anim>
                                  </p:childTnLst>
                                </p:cTn>
                              </p:par>
                              <p:par>
                                <p:cTn id="55" presetID="2" presetClass="entr" presetSubtype="4" decel="100000" fill="hold" grpId="0" nodeType="withEffect">
                                  <p:stCondLst>
                                    <p:cond delay="25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750" fill="hold"/>
                                        <p:tgtEl>
                                          <p:spTgt spid="36"/>
                                        </p:tgtEl>
                                        <p:attrNameLst>
                                          <p:attrName>ppt_x</p:attrName>
                                        </p:attrNameLst>
                                      </p:cBhvr>
                                      <p:tavLst>
                                        <p:tav tm="0">
                                          <p:val>
                                            <p:strVal val="#ppt_x"/>
                                          </p:val>
                                        </p:tav>
                                        <p:tav tm="100000">
                                          <p:val>
                                            <p:strVal val="#ppt_x"/>
                                          </p:val>
                                        </p:tav>
                                      </p:tavLst>
                                    </p:anim>
                                    <p:anim calcmode="lin" valueType="num">
                                      <p:cBhvr additive="base">
                                        <p:cTn id="58" dur="750" fill="hold"/>
                                        <p:tgtEl>
                                          <p:spTgt spid="36"/>
                                        </p:tgtEl>
                                        <p:attrNameLst>
                                          <p:attrName>ppt_y</p:attrName>
                                        </p:attrNameLst>
                                      </p:cBhvr>
                                      <p:tavLst>
                                        <p:tav tm="0">
                                          <p:val>
                                            <p:strVal val="1+#ppt_h/2"/>
                                          </p:val>
                                        </p:tav>
                                        <p:tav tm="100000">
                                          <p:val>
                                            <p:strVal val="#ppt_y"/>
                                          </p:val>
                                        </p:tav>
                                      </p:tavLst>
                                    </p:anim>
                                  </p:childTnLst>
                                </p:cTn>
                              </p:par>
                              <p:par>
                                <p:cTn id="59" presetID="2" presetClass="entr" presetSubtype="1" decel="100000" fill="hold" grpId="0" nodeType="withEffect">
                                  <p:stCondLst>
                                    <p:cond delay="250"/>
                                  </p:stCondLst>
                                  <p:childTnLst>
                                    <p:set>
                                      <p:cBhvr>
                                        <p:cTn id="60" dur="1" fill="hold">
                                          <p:stCondLst>
                                            <p:cond delay="0"/>
                                          </p:stCondLst>
                                        </p:cTn>
                                        <p:tgtEl>
                                          <p:spTgt spid="37">
                                            <p:txEl>
                                              <p:pRg st="0" end="0"/>
                                            </p:txEl>
                                          </p:spTgt>
                                        </p:tgtEl>
                                        <p:attrNameLst>
                                          <p:attrName>style.visibility</p:attrName>
                                        </p:attrNameLst>
                                      </p:cBhvr>
                                      <p:to>
                                        <p:strVal val="visible"/>
                                      </p:to>
                                    </p:set>
                                    <p:anim calcmode="lin" valueType="num">
                                      <p:cBhvr additive="base">
                                        <p:cTn id="6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1" decel="100000" fill="hold" grpId="0" nodeType="withEffect">
                                  <p:stCondLst>
                                    <p:cond delay="250"/>
                                  </p:stCondLst>
                                  <p:childTnLst>
                                    <p:set>
                                      <p:cBhvr>
                                        <p:cTn id="64" dur="1" fill="hold">
                                          <p:stCondLst>
                                            <p:cond delay="0"/>
                                          </p:stCondLst>
                                        </p:cTn>
                                        <p:tgtEl>
                                          <p:spTgt spid="38">
                                            <p:txEl>
                                              <p:pRg st="0" end="0"/>
                                            </p:txEl>
                                          </p:spTgt>
                                        </p:tgtEl>
                                        <p:attrNameLst>
                                          <p:attrName>style.visibility</p:attrName>
                                        </p:attrNameLst>
                                      </p:cBhvr>
                                      <p:to>
                                        <p:strVal val="visible"/>
                                      </p:to>
                                    </p:set>
                                    <p:anim calcmode="lin" valueType="num">
                                      <p:cBhvr additive="base">
                                        <p:cTn id="65" dur="75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66" dur="750" fill="hold"/>
                                        <p:tgtEl>
                                          <p:spTgt spid="38">
                                            <p:txEl>
                                              <p:pRg st="0" end="0"/>
                                            </p:txEl>
                                          </p:spTgt>
                                        </p:tgtEl>
                                        <p:attrNameLst>
                                          <p:attrName>ppt_y</p:attrName>
                                        </p:attrNameLst>
                                      </p:cBhvr>
                                      <p:tavLst>
                                        <p:tav tm="0">
                                          <p:val>
                                            <p:strVal val="0-#ppt_h/2"/>
                                          </p:val>
                                        </p:tav>
                                        <p:tav tm="100000">
                                          <p:val>
                                            <p:strVal val="#ppt_y"/>
                                          </p:val>
                                        </p:tav>
                                      </p:tavLst>
                                    </p:anim>
                                  </p:childTnLst>
                                </p:cTn>
                              </p:par>
                            </p:childTnLst>
                          </p:cTn>
                        </p:par>
                        <p:par>
                          <p:cTn id="67" fill="hold">
                            <p:stCondLst>
                              <p:cond delay="2550"/>
                            </p:stCondLst>
                            <p:childTnLst>
                              <p:par>
                                <p:cTn id="68" presetID="22" presetClass="entr" presetSubtype="8" fill="hold" grpId="0" nodeType="afterEffect">
                                  <p:stCondLst>
                                    <p:cond delay="0"/>
                                  </p:stCondLst>
                                  <p:childTnLst>
                                    <p:set>
                                      <p:cBhvr>
                                        <p:cTn id="69" dur="1" fill="hold">
                                          <p:stCondLst>
                                            <p:cond delay="0"/>
                                          </p:stCondLst>
                                        </p:cTn>
                                        <p:tgtEl>
                                          <p:spTgt spid="39">
                                            <p:txEl>
                                              <p:pRg st="0" end="0"/>
                                            </p:txEl>
                                          </p:spTgt>
                                        </p:tgtEl>
                                        <p:attrNameLst>
                                          <p:attrName>style.visibility</p:attrName>
                                        </p:attrNameLst>
                                      </p:cBhvr>
                                      <p:to>
                                        <p:strVal val="visible"/>
                                      </p:to>
                                    </p:set>
                                    <p:animEffect transition="in" filter="wipe(left)">
                                      <p:cBhvr>
                                        <p:cTn id="70" dur="500"/>
                                        <p:tgtEl>
                                          <p:spTgt spid="39">
                                            <p:txEl>
                                              <p:pRg st="0" end="0"/>
                                            </p:txEl>
                                          </p:spTgt>
                                        </p:tgtEl>
                                      </p:cBhvr>
                                    </p:animEffect>
                                  </p:childTnLst>
                                </p:cTn>
                              </p:par>
                              <p:par>
                                <p:cTn id="71" presetID="22" presetClass="entr" presetSubtype="8" fill="hold" grpId="0" nodeType="withEffect">
                                  <p:stCondLst>
                                    <p:cond delay="100"/>
                                  </p:stCondLst>
                                  <p:childTnLst>
                                    <p:set>
                                      <p:cBhvr>
                                        <p:cTn id="72" dur="1" fill="hold">
                                          <p:stCondLst>
                                            <p:cond delay="0"/>
                                          </p:stCondLst>
                                        </p:cTn>
                                        <p:tgtEl>
                                          <p:spTgt spid="40">
                                            <p:txEl>
                                              <p:pRg st="0" end="0"/>
                                            </p:txEl>
                                          </p:spTgt>
                                        </p:tgtEl>
                                        <p:attrNameLst>
                                          <p:attrName>style.visibility</p:attrName>
                                        </p:attrNameLst>
                                      </p:cBhvr>
                                      <p:to>
                                        <p:strVal val="visible"/>
                                      </p:to>
                                    </p:set>
                                    <p:animEffect transition="in" filter="wipe(left)">
                                      <p:cBhvr>
                                        <p:cTn id="73" dur="500"/>
                                        <p:tgtEl>
                                          <p:spTgt spid="40">
                                            <p:txEl>
                                              <p:pRg st="0" end="0"/>
                                            </p:txEl>
                                          </p:spTgt>
                                        </p:tgtEl>
                                      </p:cBhvr>
                                    </p:animEffect>
                                  </p:childTnLst>
                                </p:cTn>
                              </p:par>
                              <p:par>
                                <p:cTn id="74" presetID="22" presetClass="entr" presetSubtype="8" fill="hold" grpId="0" nodeType="withEffect">
                                  <p:stCondLst>
                                    <p:cond delay="200"/>
                                  </p:stCondLst>
                                  <p:childTnLst>
                                    <p:set>
                                      <p:cBhvr>
                                        <p:cTn id="75" dur="1" fill="hold">
                                          <p:stCondLst>
                                            <p:cond delay="0"/>
                                          </p:stCondLst>
                                        </p:cTn>
                                        <p:tgtEl>
                                          <p:spTgt spid="41">
                                            <p:txEl>
                                              <p:pRg st="0" end="0"/>
                                            </p:txEl>
                                          </p:spTgt>
                                        </p:tgtEl>
                                        <p:attrNameLst>
                                          <p:attrName>style.visibility</p:attrName>
                                        </p:attrNameLst>
                                      </p:cBhvr>
                                      <p:to>
                                        <p:strVal val="visible"/>
                                      </p:to>
                                    </p:set>
                                    <p:animEffect transition="in" filter="wipe(left)">
                                      <p:cBhvr>
                                        <p:cTn id="76" dur="500"/>
                                        <p:tgtEl>
                                          <p:spTgt spid="41">
                                            <p:txEl>
                                              <p:pRg st="0" end="0"/>
                                            </p:txEl>
                                          </p:spTgt>
                                        </p:tgtEl>
                                      </p:cBhvr>
                                    </p:animEffect>
                                  </p:childTnLst>
                                </p:cTn>
                              </p:par>
                              <p:par>
                                <p:cTn id="77" presetID="22" presetClass="entr" presetSubtype="8" fill="hold" grpId="0" nodeType="withEffect">
                                  <p:stCondLst>
                                    <p:cond delay="300"/>
                                  </p:stCondLst>
                                  <p:childTnLst>
                                    <p:set>
                                      <p:cBhvr>
                                        <p:cTn id="78" dur="1" fill="hold">
                                          <p:stCondLst>
                                            <p:cond delay="0"/>
                                          </p:stCondLst>
                                        </p:cTn>
                                        <p:tgtEl>
                                          <p:spTgt spid="42">
                                            <p:txEl>
                                              <p:pRg st="0" end="0"/>
                                            </p:txEl>
                                          </p:spTgt>
                                        </p:tgtEl>
                                        <p:attrNameLst>
                                          <p:attrName>style.visibility</p:attrName>
                                        </p:attrNameLst>
                                      </p:cBhvr>
                                      <p:to>
                                        <p:strVal val="visible"/>
                                      </p:to>
                                    </p:set>
                                    <p:animEffect transition="in" filter="wipe(left)">
                                      <p:cBhvr>
                                        <p:cTn id="79" dur="500"/>
                                        <p:tgtEl>
                                          <p:spTgt spid="42">
                                            <p:txEl>
                                              <p:pRg st="0" end="0"/>
                                            </p:txEl>
                                          </p:spTgt>
                                        </p:tgtEl>
                                      </p:cBhvr>
                                    </p:animEffect>
                                  </p:childTnLst>
                                </p:cTn>
                              </p:par>
                            </p:childTnLst>
                          </p:cTn>
                        </p:par>
                        <p:par>
                          <p:cTn id="80" fill="hold">
                            <p:stCondLst>
                              <p:cond delay="3350"/>
                            </p:stCondLst>
                            <p:childTnLst>
                              <p:par>
                                <p:cTn id="81" presetID="2" presetClass="entr" presetSubtype="1" decel="100000" fill="hold" grpId="0" nodeType="afterEffect">
                                  <p:stCondLst>
                                    <p:cond delay="250"/>
                                  </p:stCondLst>
                                  <p:childTnLst>
                                    <p:set>
                                      <p:cBhvr>
                                        <p:cTn id="82" dur="1" fill="hold">
                                          <p:stCondLst>
                                            <p:cond delay="0"/>
                                          </p:stCondLst>
                                        </p:cTn>
                                        <p:tgtEl>
                                          <p:spTgt spid="43"/>
                                        </p:tgtEl>
                                        <p:attrNameLst>
                                          <p:attrName>style.visibility</p:attrName>
                                        </p:attrNameLst>
                                      </p:cBhvr>
                                      <p:to>
                                        <p:strVal val="visible"/>
                                      </p:to>
                                    </p:set>
                                    <p:anim calcmode="lin" valueType="num">
                                      <p:cBhvr additive="base">
                                        <p:cTn id="83" dur="750" fill="hold"/>
                                        <p:tgtEl>
                                          <p:spTgt spid="43"/>
                                        </p:tgtEl>
                                        <p:attrNameLst>
                                          <p:attrName>ppt_x</p:attrName>
                                        </p:attrNameLst>
                                      </p:cBhvr>
                                      <p:tavLst>
                                        <p:tav tm="0">
                                          <p:val>
                                            <p:strVal val="#ppt_x"/>
                                          </p:val>
                                        </p:tav>
                                        <p:tav tm="100000">
                                          <p:val>
                                            <p:strVal val="#ppt_x"/>
                                          </p:val>
                                        </p:tav>
                                      </p:tavLst>
                                    </p:anim>
                                    <p:anim calcmode="lin" valueType="num">
                                      <p:cBhvr additive="base">
                                        <p:cTn id="84" dur="750" fill="hold"/>
                                        <p:tgtEl>
                                          <p:spTgt spid="43"/>
                                        </p:tgtEl>
                                        <p:attrNameLst>
                                          <p:attrName>ppt_y</p:attrName>
                                        </p:attrNameLst>
                                      </p:cBhvr>
                                      <p:tavLst>
                                        <p:tav tm="0">
                                          <p:val>
                                            <p:strVal val="0-#ppt_h/2"/>
                                          </p:val>
                                        </p:tav>
                                        <p:tav tm="100000">
                                          <p:val>
                                            <p:strVal val="#ppt_y"/>
                                          </p:val>
                                        </p:tav>
                                      </p:tavLst>
                                    </p:anim>
                                  </p:childTnLst>
                                </p:cTn>
                              </p:par>
                              <p:par>
                                <p:cTn id="85" presetID="2" presetClass="entr" presetSubtype="1" decel="100000" fill="hold" grpId="0" nodeType="withEffect">
                                  <p:stCondLst>
                                    <p:cond delay="25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750" fill="hold"/>
                                        <p:tgtEl>
                                          <p:spTgt spid="44"/>
                                        </p:tgtEl>
                                        <p:attrNameLst>
                                          <p:attrName>ppt_x</p:attrName>
                                        </p:attrNameLst>
                                      </p:cBhvr>
                                      <p:tavLst>
                                        <p:tav tm="0">
                                          <p:val>
                                            <p:strVal val="#ppt_x"/>
                                          </p:val>
                                        </p:tav>
                                        <p:tav tm="100000">
                                          <p:val>
                                            <p:strVal val="#ppt_x"/>
                                          </p:val>
                                        </p:tav>
                                      </p:tavLst>
                                    </p:anim>
                                    <p:anim calcmode="lin" valueType="num">
                                      <p:cBhvr additive="base">
                                        <p:cTn id="88" dur="750" fill="hold"/>
                                        <p:tgtEl>
                                          <p:spTgt spid="44"/>
                                        </p:tgtEl>
                                        <p:attrNameLst>
                                          <p:attrName>ppt_y</p:attrName>
                                        </p:attrNameLst>
                                      </p:cBhvr>
                                      <p:tavLst>
                                        <p:tav tm="0">
                                          <p:val>
                                            <p:strVal val="0-#ppt_h/2"/>
                                          </p:val>
                                        </p:tav>
                                        <p:tav tm="100000">
                                          <p:val>
                                            <p:strVal val="#ppt_y"/>
                                          </p:val>
                                        </p:tav>
                                      </p:tavLst>
                                    </p:anim>
                                  </p:childTnLst>
                                </p:cTn>
                              </p:par>
                              <p:par>
                                <p:cTn id="89" presetID="2" presetClass="entr" presetSubtype="1" decel="100000" fill="hold" grpId="0" nodeType="withEffect">
                                  <p:stCondLst>
                                    <p:cond delay="250"/>
                                  </p:stCondLst>
                                  <p:childTnLst>
                                    <p:set>
                                      <p:cBhvr>
                                        <p:cTn id="90" dur="1" fill="hold">
                                          <p:stCondLst>
                                            <p:cond delay="0"/>
                                          </p:stCondLst>
                                        </p:cTn>
                                        <p:tgtEl>
                                          <p:spTgt spid="45"/>
                                        </p:tgtEl>
                                        <p:attrNameLst>
                                          <p:attrName>style.visibility</p:attrName>
                                        </p:attrNameLst>
                                      </p:cBhvr>
                                      <p:to>
                                        <p:strVal val="visible"/>
                                      </p:to>
                                    </p:set>
                                    <p:anim calcmode="lin" valueType="num">
                                      <p:cBhvr additive="base">
                                        <p:cTn id="91" dur="750" fill="hold"/>
                                        <p:tgtEl>
                                          <p:spTgt spid="45"/>
                                        </p:tgtEl>
                                        <p:attrNameLst>
                                          <p:attrName>ppt_x</p:attrName>
                                        </p:attrNameLst>
                                      </p:cBhvr>
                                      <p:tavLst>
                                        <p:tav tm="0">
                                          <p:val>
                                            <p:strVal val="#ppt_x"/>
                                          </p:val>
                                        </p:tav>
                                        <p:tav tm="100000">
                                          <p:val>
                                            <p:strVal val="#ppt_x"/>
                                          </p:val>
                                        </p:tav>
                                      </p:tavLst>
                                    </p:anim>
                                    <p:anim calcmode="lin" valueType="num">
                                      <p:cBhvr additive="base">
                                        <p:cTn id="92" dur="750" fill="hold"/>
                                        <p:tgtEl>
                                          <p:spTgt spid="45"/>
                                        </p:tgtEl>
                                        <p:attrNameLst>
                                          <p:attrName>ppt_y</p:attrName>
                                        </p:attrNameLst>
                                      </p:cBhvr>
                                      <p:tavLst>
                                        <p:tav tm="0">
                                          <p:val>
                                            <p:strVal val="0-#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6"/>
                                        </p:tgtEl>
                                        <p:attrNameLst>
                                          <p:attrName>style.visibility</p:attrName>
                                        </p:attrNameLst>
                                      </p:cBhvr>
                                      <p:to>
                                        <p:strVal val="visible"/>
                                      </p:to>
                                    </p:set>
                                    <p:anim calcmode="lin" valueType="num">
                                      <p:cBhvr additive="base">
                                        <p:cTn id="95" dur="750" fill="hold"/>
                                        <p:tgtEl>
                                          <p:spTgt spid="46"/>
                                        </p:tgtEl>
                                        <p:attrNameLst>
                                          <p:attrName>ppt_x</p:attrName>
                                        </p:attrNameLst>
                                      </p:cBhvr>
                                      <p:tavLst>
                                        <p:tav tm="0">
                                          <p:val>
                                            <p:strVal val="#ppt_x"/>
                                          </p:val>
                                        </p:tav>
                                        <p:tav tm="100000">
                                          <p:val>
                                            <p:strVal val="#ppt_x"/>
                                          </p:val>
                                        </p:tav>
                                      </p:tavLst>
                                    </p:anim>
                                    <p:anim calcmode="lin" valueType="num">
                                      <p:cBhvr additive="base">
                                        <p:cTn id="96" dur="750" fill="hold"/>
                                        <p:tgtEl>
                                          <p:spTgt spid="46"/>
                                        </p:tgtEl>
                                        <p:attrNameLst>
                                          <p:attrName>ppt_y</p:attrName>
                                        </p:attrNameLst>
                                      </p:cBhvr>
                                      <p:tavLst>
                                        <p:tav tm="0">
                                          <p:val>
                                            <p:strVal val="1+#ppt_h/2"/>
                                          </p:val>
                                        </p:tav>
                                        <p:tav tm="100000">
                                          <p:val>
                                            <p:strVal val="#ppt_y"/>
                                          </p:val>
                                        </p:tav>
                                      </p:tavLst>
                                    </p:anim>
                                  </p:childTnLst>
                                </p:cTn>
                              </p:par>
                              <p:par>
                                <p:cTn id="97" presetID="2" presetClass="entr" presetSubtype="1" decel="100000" fill="hold" grpId="0" nodeType="withEffect">
                                  <p:stCondLst>
                                    <p:cond delay="250"/>
                                  </p:stCondLst>
                                  <p:childTnLst>
                                    <p:set>
                                      <p:cBhvr>
                                        <p:cTn id="98" dur="1" fill="hold">
                                          <p:stCondLst>
                                            <p:cond delay="0"/>
                                          </p:stCondLst>
                                        </p:cTn>
                                        <p:tgtEl>
                                          <p:spTgt spid="47">
                                            <p:txEl>
                                              <p:pRg st="0" end="0"/>
                                            </p:txEl>
                                          </p:spTgt>
                                        </p:tgtEl>
                                        <p:attrNameLst>
                                          <p:attrName>style.visibility</p:attrName>
                                        </p:attrNameLst>
                                      </p:cBhvr>
                                      <p:to>
                                        <p:strVal val="visible"/>
                                      </p:to>
                                    </p:set>
                                    <p:anim calcmode="lin" valueType="num">
                                      <p:cBhvr additive="base">
                                        <p:cTn id="99" dur="75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100" dur="750" fill="hold"/>
                                        <p:tgtEl>
                                          <p:spTgt spid="47">
                                            <p:txEl>
                                              <p:pRg st="0" end="0"/>
                                            </p:txEl>
                                          </p:spTgt>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250"/>
                                  </p:stCondLst>
                                  <p:childTnLst>
                                    <p:set>
                                      <p:cBhvr>
                                        <p:cTn id="102" dur="1" fill="hold">
                                          <p:stCondLst>
                                            <p:cond delay="0"/>
                                          </p:stCondLst>
                                        </p:cTn>
                                        <p:tgtEl>
                                          <p:spTgt spid="48">
                                            <p:txEl>
                                              <p:pRg st="0" end="0"/>
                                            </p:txEl>
                                          </p:spTgt>
                                        </p:tgtEl>
                                        <p:attrNameLst>
                                          <p:attrName>style.visibility</p:attrName>
                                        </p:attrNameLst>
                                      </p:cBhvr>
                                      <p:to>
                                        <p:strVal val="visible"/>
                                      </p:to>
                                    </p:set>
                                    <p:anim calcmode="lin" valueType="num">
                                      <p:cBhvr additive="base">
                                        <p:cTn id="103" dur="75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04" dur="750" fill="hold"/>
                                        <p:tgtEl>
                                          <p:spTgt spid="48">
                                            <p:txEl>
                                              <p:pRg st="0" end="0"/>
                                            </p:txEl>
                                          </p:spTgt>
                                        </p:tgtEl>
                                        <p:attrNameLst>
                                          <p:attrName>ppt_y</p:attrName>
                                        </p:attrNameLst>
                                      </p:cBhvr>
                                      <p:tavLst>
                                        <p:tav tm="0">
                                          <p:val>
                                            <p:strVal val="0-#ppt_h/2"/>
                                          </p:val>
                                        </p:tav>
                                        <p:tav tm="100000">
                                          <p:val>
                                            <p:strVal val="#ppt_y"/>
                                          </p:val>
                                        </p:tav>
                                      </p:tavLst>
                                    </p:anim>
                                  </p:childTnLst>
                                </p:cTn>
                              </p:par>
                            </p:childTnLst>
                          </p:cTn>
                        </p:par>
                        <p:par>
                          <p:cTn id="105" fill="hold">
                            <p:stCondLst>
                              <p:cond delay="4350"/>
                            </p:stCondLst>
                            <p:childTnLst>
                              <p:par>
                                <p:cTn id="106" presetID="22" presetClass="entr" presetSubtype="8" fill="hold" grpId="0" nodeType="afterEffect">
                                  <p:stCondLst>
                                    <p:cond delay="0"/>
                                  </p:stCondLst>
                                  <p:childTnLst>
                                    <p:set>
                                      <p:cBhvr>
                                        <p:cTn id="107" dur="1" fill="hold">
                                          <p:stCondLst>
                                            <p:cond delay="0"/>
                                          </p:stCondLst>
                                        </p:cTn>
                                        <p:tgtEl>
                                          <p:spTgt spid="49">
                                            <p:txEl>
                                              <p:pRg st="0" end="0"/>
                                            </p:txEl>
                                          </p:spTgt>
                                        </p:tgtEl>
                                        <p:attrNameLst>
                                          <p:attrName>style.visibility</p:attrName>
                                        </p:attrNameLst>
                                      </p:cBhvr>
                                      <p:to>
                                        <p:strVal val="visible"/>
                                      </p:to>
                                    </p:set>
                                    <p:animEffect transition="in" filter="wipe(left)">
                                      <p:cBhvr>
                                        <p:cTn id="108" dur="500"/>
                                        <p:tgtEl>
                                          <p:spTgt spid="49">
                                            <p:txEl>
                                              <p:pRg st="0" end="0"/>
                                            </p:txEl>
                                          </p:spTgt>
                                        </p:tgtEl>
                                      </p:cBhvr>
                                    </p:animEffect>
                                  </p:childTnLst>
                                </p:cTn>
                              </p:par>
                              <p:par>
                                <p:cTn id="109" presetID="22" presetClass="entr" presetSubtype="8" fill="hold" grpId="0" nodeType="withEffect">
                                  <p:stCondLst>
                                    <p:cond delay="100"/>
                                  </p:stCondLst>
                                  <p:childTnLst>
                                    <p:set>
                                      <p:cBhvr>
                                        <p:cTn id="110" dur="1" fill="hold">
                                          <p:stCondLst>
                                            <p:cond delay="0"/>
                                          </p:stCondLst>
                                        </p:cTn>
                                        <p:tgtEl>
                                          <p:spTgt spid="50">
                                            <p:txEl>
                                              <p:pRg st="0" end="0"/>
                                            </p:txEl>
                                          </p:spTgt>
                                        </p:tgtEl>
                                        <p:attrNameLst>
                                          <p:attrName>style.visibility</p:attrName>
                                        </p:attrNameLst>
                                      </p:cBhvr>
                                      <p:to>
                                        <p:strVal val="visible"/>
                                      </p:to>
                                    </p:set>
                                    <p:animEffect transition="in" filter="wipe(left)">
                                      <p:cBhvr>
                                        <p:cTn id="111" dur="500"/>
                                        <p:tgtEl>
                                          <p:spTgt spid="50">
                                            <p:txEl>
                                              <p:pRg st="0" end="0"/>
                                            </p:txEl>
                                          </p:spTgt>
                                        </p:tgtEl>
                                      </p:cBhvr>
                                    </p:animEffect>
                                  </p:childTnLst>
                                </p:cTn>
                              </p:par>
                              <p:par>
                                <p:cTn id="112" presetID="22" presetClass="entr" presetSubtype="8" fill="hold" grpId="0" nodeType="withEffect">
                                  <p:stCondLst>
                                    <p:cond delay="200"/>
                                  </p:stCondLst>
                                  <p:childTnLst>
                                    <p:set>
                                      <p:cBhvr>
                                        <p:cTn id="113" dur="1" fill="hold">
                                          <p:stCondLst>
                                            <p:cond delay="0"/>
                                          </p:stCondLst>
                                        </p:cTn>
                                        <p:tgtEl>
                                          <p:spTgt spid="51">
                                            <p:txEl>
                                              <p:pRg st="0" end="0"/>
                                            </p:txEl>
                                          </p:spTgt>
                                        </p:tgtEl>
                                        <p:attrNameLst>
                                          <p:attrName>style.visibility</p:attrName>
                                        </p:attrNameLst>
                                      </p:cBhvr>
                                      <p:to>
                                        <p:strVal val="visible"/>
                                      </p:to>
                                    </p:set>
                                    <p:animEffect transition="in" filter="wipe(left)">
                                      <p:cBhvr>
                                        <p:cTn id="114" dur="500"/>
                                        <p:tgtEl>
                                          <p:spTgt spid="51">
                                            <p:txEl>
                                              <p:pRg st="0" end="0"/>
                                            </p:txEl>
                                          </p:spTgt>
                                        </p:tgtEl>
                                      </p:cBhvr>
                                    </p:animEffect>
                                  </p:childTnLst>
                                </p:cTn>
                              </p:par>
                              <p:par>
                                <p:cTn id="115" presetID="22" presetClass="entr" presetSubtype="8" fill="hold" grpId="0" nodeType="withEffect">
                                  <p:stCondLst>
                                    <p:cond delay="300"/>
                                  </p:stCondLst>
                                  <p:childTnLst>
                                    <p:set>
                                      <p:cBhvr>
                                        <p:cTn id="116" dur="1" fill="hold">
                                          <p:stCondLst>
                                            <p:cond delay="0"/>
                                          </p:stCondLst>
                                        </p:cTn>
                                        <p:tgtEl>
                                          <p:spTgt spid="52">
                                            <p:txEl>
                                              <p:pRg st="0" end="0"/>
                                            </p:txEl>
                                          </p:spTgt>
                                        </p:tgtEl>
                                        <p:attrNameLst>
                                          <p:attrName>style.visibility</p:attrName>
                                        </p:attrNameLst>
                                      </p:cBhvr>
                                      <p:to>
                                        <p:strVal val="visible"/>
                                      </p:to>
                                    </p:set>
                                    <p:animEffect transition="in" filter="wipe(left)">
                                      <p:cBhvr>
                                        <p:cTn id="117" dur="500"/>
                                        <p:tgtEl>
                                          <p:spTgt spid="52">
                                            <p:txEl>
                                              <p:pRg st="0" end="0"/>
                                            </p:txEl>
                                          </p:spTgt>
                                        </p:tgtEl>
                                      </p:cBhvr>
                                    </p:animEffect>
                                  </p:childTnLst>
                                </p:cTn>
                              </p:par>
                            </p:childTnLst>
                          </p:cTn>
                        </p:par>
                        <p:par>
                          <p:cTn id="118" fill="hold">
                            <p:stCondLst>
                              <p:cond delay="5150"/>
                            </p:stCondLst>
                            <p:childTnLst>
                              <p:par>
                                <p:cTn id="119" presetID="22" presetClass="entr" presetSubtype="8" fill="hold" grpId="0" nodeType="afterEffect">
                                  <p:stCondLst>
                                    <p:cond delay="0"/>
                                  </p:stCondLst>
                                  <p:childTnLst>
                                    <p:set>
                                      <p:cBhvr>
                                        <p:cTn id="120" dur="1" fill="hold">
                                          <p:stCondLst>
                                            <p:cond delay="0"/>
                                          </p:stCondLst>
                                        </p:cTn>
                                        <p:tgtEl>
                                          <p:spTgt spid="23"/>
                                        </p:tgtEl>
                                        <p:attrNameLst>
                                          <p:attrName>style.visibility</p:attrName>
                                        </p:attrNameLst>
                                      </p:cBhvr>
                                      <p:to>
                                        <p:strVal val="visible"/>
                                      </p:to>
                                    </p:set>
                                    <p:animEffect transition="in" filter="wipe(left)">
                                      <p:cBhvr>
                                        <p:cTn id="12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animBg="1"/>
      <p:bldP spid="27" grpId="0" animBg="1"/>
      <p:bldP spid="28" grpId="0" animBg="1"/>
      <p:bldP spid="29" grpId="0" build="p">
        <p:tmplLst>
          <p:tmpl lvl="1">
            <p:tnLst>
              <p:par>
                <p:cTn presetID="2" presetClass="entr" presetSubtype="1"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ppt_x"/>
                          </p:val>
                        </p:tav>
                        <p:tav tm="100000">
                          <p:val>
                            <p:strVal val="#ppt_x"/>
                          </p:val>
                        </p:tav>
                      </p:tavLst>
                    </p:anim>
                    <p:anim calcmode="lin" valueType="num">
                      <p:cBhvr additive="base">
                        <p:cTn dur="750" fill="hold"/>
                        <p:tgtEl>
                          <p:spTgt spid="29"/>
                        </p:tgtEl>
                        <p:attrNameLst>
                          <p:attrName>ppt_y</p:attrName>
                        </p:attrNameLst>
                      </p:cBhvr>
                      <p:tavLst>
                        <p:tav tm="0">
                          <p:val>
                            <p:strVal val="0-#ppt_h/2"/>
                          </p:val>
                        </p:tav>
                        <p:tav tm="100000">
                          <p:val>
                            <p:strVal val="#ppt_y"/>
                          </p:val>
                        </p:tav>
                      </p:tavLst>
                    </p:anim>
                  </p:childTnLst>
                </p:cTn>
              </p:par>
            </p:tnLst>
          </p:tmpl>
        </p:tmplLst>
      </p:bldP>
      <p:bldP spid="6" grpId="0" build="p">
        <p:tmplLst>
          <p:tmpl lvl="1">
            <p:tnLst>
              <p:par>
                <p:cTn presetID="2" presetClass="entr" presetSubtype="1" decel="100000"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ppt_x"/>
                          </p:val>
                        </p:tav>
                        <p:tav tm="100000">
                          <p:val>
                            <p:strVal val="#ppt_x"/>
                          </p:val>
                        </p:tav>
                      </p:tavLst>
                    </p:anim>
                    <p:anim calcmode="lin" valueType="num">
                      <p:cBhvr additive="base">
                        <p:cTn dur="750" fill="hold"/>
                        <p:tgtEl>
                          <p:spTgt spid="6"/>
                        </p:tgtEl>
                        <p:attrNameLst>
                          <p:attrName>ppt_y</p:attrName>
                        </p:attrNameLst>
                      </p:cBhvr>
                      <p:tavLst>
                        <p:tav tm="0">
                          <p:val>
                            <p:strVal val="0-#ppt_h/2"/>
                          </p:val>
                        </p:tav>
                        <p:tav tm="100000">
                          <p:val>
                            <p:strVal val="#ppt_y"/>
                          </p:val>
                        </p:tav>
                      </p:tavLst>
                    </p:anim>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30" grpId="0" build="p">
        <p:tmplLst>
          <p:tmpl lvl="1">
            <p:tnLst>
              <p:par>
                <p:cTn presetID="22" presetClass="entr" presetSubtype="8" fill="hold" nodeType="withEffect">
                  <p:stCondLst>
                    <p:cond delay="10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build="p">
        <p:tmplLst>
          <p:tmpl lvl="1">
            <p:tnLst>
              <p:par>
                <p:cTn presetID="22" presetClass="entr" presetSubtype="8" fill="hold" nodeType="withEffect">
                  <p:stCondLst>
                    <p:cond delay="20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2" presetClass="entr" presetSubtype="8" fill="hold" nodeType="withEffect">
                  <p:stCondLst>
                    <p:cond delay="30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animBg="1"/>
      <p:bldP spid="34" grpId="0" animBg="1"/>
      <p:bldP spid="35" grpId="0" animBg="1"/>
      <p:bldP spid="36" grpId="0" animBg="1"/>
      <p:bldP spid="37" grpId="0" build="p">
        <p:tmplLst>
          <p:tmpl lvl="1">
            <p:tnLst>
              <p:par>
                <p:cTn presetID="2" presetClass="entr" presetSubtype="1" decel="100000"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1" decel="100000" fill="hold" nodeType="withEffect">
                  <p:stCondLst>
                    <p:cond delay="25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ppt_x"/>
                          </p:val>
                        </p:tav>
                        <p:tav tm="100000">
                          <p:val>
                            <p:strVal val="#ppt_x"/>
                          </p:val>
                        </p:tav>
                      </p:tavLst>
                    </p:anim>
                    <p:anim calcmode="lin" valueType="num">
                      <p:cBhvr additive="base">
                        <p:cTn dur="750" fill="hold"/>
                        <p:tgtEl>
                          <p:spTgt spid="38"/>
                        </p:tgtEl>
                        <p:attrNameLst>
                          <p:attrName>ppt_y</p:attrName>
                        </p:attrNameLst>
                      </p:cBhvr>
                      <p:tavLst>
                        <p:tav tm="0">
                          <p:val>
                            <p:strVal val="0-#ppt_h/2"/>
                          </p:val>
                        </p:tav>
                        <p:tav tm="100000">
                          <p:val>
                            <p:strVal val="#ppt_y"/>
                          </p:val>
                        </p:tav>
                      </p:tavLst>
                    </p:anim>
                  </p:childTnLst>
                </p:cTn>
              </p:par>
            </p:tnLst>
          </p:tmpl>
        </p:tmplLst>
      </p:bldP>
      <p:bldP spid="39" grpId="0" build="p">
        <p:tmplLst>
          <p:tmpl lvl="1">
            <p:tnLst>
              <p:par>
                <p:cTn presetID="22" presetClass="entr" presetSubtype="8"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wipe(left)">
                      <p:cBhvr>
                        <p:cTn dur="500"/>
                        <p:tgtEl>
                          <p:spTgt spid="39"/>
                        </p:tgtEl>
                      </p:cBhvr>
                    </p:animEffect>
                  </p:childTnLst>
                </p:cTn>
              </p:par>
            </p:tnLst>
          </p:tmpl>
        </p:tmplLst>
      </p:bldP>
      <p:bldP spid="40" grpId="0" build="p">
        <p:tmplLst>
          <p:tmpl lvl="1">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1" grpId="0" build="p">
        <p:tmplLst>
          <p:tmpl lvl="1">
            <p:tnLst>
              <p:par>
                <p:cTn presetID="22" presetClass="entr" presetSubtype="8"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2" presetClass="entr" presetSubtype="8" fill="hold" nodeType="withEffect">
                  <p:stCondLst>
                    <p:cond delay="300"/>
                  </p:stCondLst>
                  <p:childTnLst>
                    <p:set>
                      <p:cBhvr>
                        <p:cTn dur="1" fill="hold">
                          <p:stCondLst>
                            <p:cond delay="0"/>
                          </p:stCondLst>
                        </p:cTn>
                        <p:tgtEl>
                          <p:spTgt spid="42"/>
                        </p:tgtEl>
                        <p:attrNameLst>
                          <p:attrName>style.visibility</p:attrName>
                        </p:attrNameLst>
                      </p:cBhvr>
                      <p:to>
                        <p:strVal val="visible"/>
                      </p:to>
                    </p:set>
                    <p:animEffect transition="in" filter="wipe(left)">
                      <p:cBhvr>
                        <p:cTn dur="500"/>
                        <p:tgtEl>
                          <p:spTgt spid="42"/>
                        </p:tgtEl>
                      </p:cBhvr>
                    </p:animEffect>
                  </p:childTnLst>
                </p:cTn>
              </p:par>
            </p:tnLst>
          </p:tmpl>
        </p:tmplLst>
      </p:bldP>
      <p:bldP spid="43" grpId="0" animBg="1"/>
      <p:bldP spid="44" grpId="0" animBg="1"/>
      <p:bldP spid="45" grpId="0" animBg="1"/>
      <p:bldP spid="46" grpId="0" animBg="1"/>
      <p:bldP spid="47" grpId="0" build="p">
        <p:tmplLst>
          <p:tmpl lvl="1">
            <p:tnLst>
              <p:par>
                <p:cTn presetID="2" presetClass="entr" presetSubtype="1" decel="10000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750" fill="hold"/>
                        <p:tgtEl>
                          <p:spTgt spid="47"/>
                        </p:tgtEl>
                        <p:attrNameLst>
                          <p:attrName>ppt_x</p:attrName>
                        </p:attrNameLst>
                      </p:cBhvr>
                      <p:tavLst>
                        <p:tav tm="0">
                          <p:val>
                            <p:strVal val="#ppt_x"/>
                          </p:val>
                        </p:tav>
                        <p:tav tm="100000">
                          <p:val>
                            <p:strVal val="#ppt_x"/>
                          </p:val>
                        </p:tav>
                      </p:tavLst>
                    </p:anim>
                    <p:anim calcmode="lin" valueType="num">
                      <p:cBhvr additive="base">
                        <p:cTn dur="750" fill="hold"/>
                        <p:tgtEl>
                          <p:spTgt spid="47"/>
                        </p:tgtEl>
                        <p:attrNameLst>
                          <p:attrName>ppt_y</p:attrName>
                        </p:attrNameLst>
                      </p:cBhvr>
                      <p:tavLst>
                        <p:tav tm="0">
                          <p:val>
                            <p:strVal val="0-#ppt_h/2"/>
                          </p:val>
                        </p:tav>
                        <p:tav tm="100000">
                          <p:val>
                            <p:strVal val="#ppt_y"/>
                          </p:val>
                        </p:tav>
                      </p:tavLst>
                    </p:anim>
                  </p:childTnLst>
                </p:cTn>
              </p:par>
            </p:tnLst>
          </p:tmpl>
        </p:tmplLst>
      </p:bldP>
      <p:bldP spid="48" grpId="0" build="p">
        <p:tmplLst>
          <p:tmpl lvl="1">
            <p:tnLst>
              <p:par>
                <p:cTn presetID="2" presetClass="entr" presetSubtype="1" decel="100000" fill="hold" nodeType="withEffect">
                  <p:stCondLst>
                    <p:cond delay="25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750" fill="hold"/>
                        <p:tgtEl>
                          <p:spTgt spid="48"/>
                        </p:tgtEl>
                        <p:attrNameLst>
                          <p:attrName>ppt_x</p:attrName>
                        </p:attrNameLst>
                      </p:cBhvr>
                      <p:tavLst>
                        <p:tav tm="0">
                          <p:val>
                            <p:strVal val="#ppt_x"/>
                          </p:val>
                        </p:tav>
                        <p:tav tm="100000">
                          <p:val>
                            <p:strVal val="#ppt_x"/>
                          </p:val>
                        </p:tav>
                      </p:tavLst>
                    </p:anim>
                    <p:anim calcmode="lin" valueType="num">
                      <p:cBhvr additive="base">
                        <p:cTn dur="750" fill="hold"/>
                        <p:tgtEl>
                          <p:spTgt spid="48"/>
                        </p:tgtEl>
                        <p:attrNameLst>
                          <p:attrName>ppt_y</p:attrName>
                        </p:attrNameLst>
                      </p:cBhvr>
                      <p:tavLst>
                        <p:tav tm="0">
                          <p:val>
                            <p:strVal val="0-#ppt_h/2"/>
                          </p:val>
                        </p:tav>
                        <p:tav tm="100000">
                          <p:val>
                            <p:strVal val="#ppt_y"/>
                          </p:val>
                        </p:tav>
                      </p:tavLst>
                    </p:anim>
                  </p:childTnLst>
                </p:cTn>
              </p:par>
            </p:tnLst>
          </p:tmpl>
        </p:tmplLst>
      </p:bldP>
      <p:bldP spid="49" grpId="0" build="p">
        <p:tmplLst>
          <p:tmpl lvl="1">
            <p:tnLst>
              <p:par>
                <p:cTn presetID="2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build="p">
        <p:tmplLst>
          <p:tmpl lvl="1">
            <p:tnLst>
              <p:par>
                <p:cTn presetID="22" presetClass="entr" presetSubtype="8" fill="hold" nodeType="withEffect">
                  <p:stCondLst>
                    <p:cond delay="10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51" grpId="0" build="p">
        <p:tmplLst>
          <p:tmpl lvl="1">
            <p:tnLst>
              <p:par>
                <p:cTn presetID="22" presetClass="entr" presetSubtype="8" fill="hold" nodeType="withEffect">
                  <p:stCondLst>
                    <p:cond delay="20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2" presetClass="entr" presetSubtype="8" fill="hold" nodeType="withEffect">
                  <p:stCondLst>
                    <p:cond delay="300"/>
                  </p:stCondLst>
                  <p:childTnLst>
                    <p:set>
                      <p:cBhvr>
                        <p:cTn dur="1" fill="hold">
                          <p:stCondLst>
                            <p:cond delay="0"/>
                          </p:stCondLst>
                        </p:cTn>
                        <p:tgtEl>
                          <p:spTgt spid="52"/>
                        </p:tgtEl>
                        <p:attrNameLst>
                          <p:attrName>style.visibility</p:attrName>
                        </p:attrNameLst>
                      </p:cBhvr>
                      <p:to>
                        <p:strVal val="visible"/>
                      </p:to>
                    </p:set>
                    <p:animEffect transition="in" filter="wipe(left)">
                      <p:cBhvr>
                        <p:cTn dur="500"/>
                        <p:tgtEl>
                          <p:spTgt spid="52"/>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4 Comparison Tabl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3" name="テキスト プレースホルダー 12"/>
          <p:cNvSpPr>
            <a:spLocks noGrp="1"/>
          </p:cNvSpPr>
          <p:nvPr>
            <p:ph type="body" sz="quarter" idx="30" hasCustomPrompt="1"/>
          </p:nvPr>
        </p:nvSpPr>
        <p:spPr>
          <a:xfrm>
            <a:off x="3195988" y="7732296"/>
            <a:ext cx="11896024" cy="1522894"/>
          </a:xfrm>
        </p:spPr>
        <p:txBody>
          <a:bodyPr anchor="ct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25" name="正方形/長方形 24"/>
          <p:cNvSpPr/>
          <p:nvPr userDrawn="1"/>
        </p:nvSpPr>
        <p:spPr>
          <a:xfrm>
            <a:off x="950791" y="2500074"/>
            <a:ext cx="3867394"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p:cNvSpPr/>
          <p:nvPr userDrawn="1"/>
        </p:nvSpPr>
        <p:spPr>
          <a:xfrm>
            <a:off x="950791" y="3138994"/>
            <a:ext cx="3867394" cy="12699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userDrawn="1"/>
        </p:nvSpPr>
        <p:spPr>
          <a:xfrm>
            <a:off x="950791" y="4379126"/>
            <a:ext cx="3867394" cy="280540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a:off x="950791" y="7191719"/>
            <a:ext cx="3867394" cy="24615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プレースホルダー 18"/>
          <p:cNvSpPr>
            <a:spLocks noGrp="1"/>
          </p:cNvSpPr>
          <p:nvPr>
            <p:ph type="body" sz="quarter" idx="31" hasCustomPrompt="1"/>
          </p:nvPr>
        </p:nvSpPr>
        <p:spPr>
          <a:xfrm>
            <a:off x="950791" y="3143689"/>
            <a:ext cx="3867394"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6" name="テキスト プレースホルダー 18"/>
          <p:cNvSpPr>
            <a:spLocks noGrp="1"/>
          </p:cNvSpPr>
          <p:nvPr>
            <p:ph type="body" sz="quarter" idx="13" hasCustomPrompt="1"/>
          </p:nvPr>
        </p:nvSpPr>
        <p:spPr>
          <a:xfrm>
            <a:off x="950791" y="2504769"/>
            <a:ext cx="3867394"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7" name="テキスト プレースホルダー 18"/>
          <p:cNvSpPr>
            <a:spLocks noGrp="1"/>
          </p:cNvSpPr>
          <p:nvPr>
            <p:ph type="body" sz="quarter" idx="14" hasCustomPrompt="1"/>
          </p:nvPr>
        </p:nvSpPr>
        <p:spPr>
          <a:xfrm>
            <a:off x="950791" y="4544428"/>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0" name="テキスト プレースホルダー 18"/>
          <p:cNvSpPr>
            <a:spLocks noGrp="1"/>
          </p:cNvSpPr>
          <p:nvPr>
            <p:ph type="body" sz="quarter" idx="32" hasCustomPrompt="1"/>
          </p:nvPr>
        </p:nvSpPr>
        <p:spPr>
          <a:xfrm>
            <a:off x="950791" y="5181775"/>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1" name="テキスト プレースホルダー 18"/>
          <p:cNvSpPr>
            <a:spLocks noGrp="1"/>
          </p:cNvSpPr>
          <p:nvPr>
            <p:ph type="body" sz="quarter" idx="33" hasCustomPrompt="1"/>
          </p:nvPr>
        </p:nvSpPr>
        <p:spPr>
          <a:xfrm>
            <a:off x="950791" y="5819122"/>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2" name="テキスト プレースホルダー 18"/>
          <p:cNvSpPr>
            <a:spLocks noGrp="1"/>
          </p:cNvSpPr>
          <p:nvPr>
            <p:ph type="body" sz="quarter" idx="34" hasCustomPrompt="1"/>
          </p:nvPr>
        </p:nvSpPr>
        <p:spPr>
          <a:xfrm>
            <a:off x="950791" y="6456470"/>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33" name="正方形/長方形 32"/>
          <p:cNvSpPr/>
          <p:nvPr userDrawn="1"/>
        </p:nvSpPr>
        <p:spPr>
          <a:xfrm>
            <a:off x="5125916" y="2496502"/>
            <a:ext cx="3867394"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userDrawn="1"/>
        </p:nvSpPr>
        <p:spPr>
          <a:xfrm>
            <a:off x="5125916" y="3135422"/>
            <a:ext cx="3867394" cy="12699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userDrawn="1"/>
        </p:nvSpPr>
        <p:spPr>
          <a:xfrm>
            <a:off x="5125916" y="4375554"/>
            <a:ext cx="3867394" cy="2805401"/>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userDrawn="1"/>
        </p:nvSpPr>
        <p:spPr>
          <a:xfrm>
            <a:off x="5125916" y="7188147"/>
            <a:ext cx="3867394" cy="2461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プレースホルダー 18"/>
          <p:cNvSpPr>
            <a:spLocks noGrp="1"/>
          </p:cNvSpPr>
          <p:nvPr>
            <p:ph type="body" sz="quarter" idx="35" hasCustomPrompt="1"/>
          </p:nvPr>
        </p:nvSpPr>
        <p:spPr>
          <a:xfrm>
            <a:off x="5125916" y="3140117"/>
            <a:ext cx="3867394"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38" name="テキスト プレースホルダー 18"/>
          <p:cNvSpPr>
            <a:spLocks noGrp="1"/>
          </p:cNvSpPr>
          <p:nvPr>
            <p:ph type="body" sz="quarter" idx="36" hasCustomPrompt="1"/>
          </p:nvPr>
        </p:nvSpPr>
        <p:spPr>
          <a:xfrm>
            <a:off x="5125916" y="2501197"/>
            <a:ext cx="3867394"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39" name="テキスト プレースホルダー 18"/>
          <p:cNvSpPr>
            <a:spLocks noGrp="1"/>
          </p:cNvSpPr>
          <p:nvPr>
            <p:ph type="body" sz="quarter" idx="37" hasCustomPrompt="1"/>
          </p:nvPr>
        </p:nvSpPr>
        <p:spPr>
          <a:xfrm>
            <a:off x="5125916" y="4540856"/>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0" name="テキスト プレースホルダー 18"/>
          <p:cNvSpPr>
            <a:spLocks noGrp="1"/>
          </p:cNvSpPr>
          <p:nvPr>
            <p:ph type="body" sz="quarter" idx="38" hasCustomPrompt="1"/>
          </p:nvPr>
        </p:nvSpPr>
        <p:spPr>
          <a:xfrm>
            <a:off x="5125916" y="5178203"/>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1" name="テキスト プレースホルダー 18"/>
          <p:cNvSpPr>
            <a:spLocks noGrp="1"/>
          </p:cNvSpPr>
          <p:nvPr>
            <p:ph type="body" sz="quarter" idx="39" hasCustomPrompt="1"/>
          </p:nvPr>
        </p:nvSpPr>
        <p:spPr>
          <a:xfrm>
            <a:off x="5125916" y="5815550"/>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2" name="テキスト プレースホルダー 18"/>
          <p:cNvSpPr>
            <a:spLocks noGrp="1"/>
          </p:cNvSpPr>
          <p:nvPr>
            <p:ph type="body" sz="quarter" idx="40" hasCustomPrompt="1"/>
          </p:nvPr>
        </p:nvSpPr>
        <p:spPr>
          <a:xfrm>
            <a:off x="5125916" y="6452898"/>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43" name="正方形/長方形 42"/>
          <p:cNvSpPr/>
          <p:nvPr userDrawn="1"/>
        </p:nvSpPr>
        <p:spPr>
          <a:xfrm>
            <a:off x="9301041" y="2492882"/>
            <a:ext cx="3867394"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userDrawn="1"/>
        </p:nvSpPr>
        <p:spPr>
          <a:xfrm>
            <a:off x="9301041" y="3131802"/>
            <a:ext cx="3867394" cy="12699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j-lt"/>
            </a:endParaRPr>
          </a:p>
        </p:txBody>
      </p:sp>
      <p:sp>
        <p:nvSpPr>
          <p:cNvPr id="45" name="正方形/長方形 44"/>
          <p:cNvSpPr/>
          <p:nvPr userDrawn="1"/>
        </p:nvSpPr>
        <p:spPr>
          <a:xfrm>
            <a:off x="9301041" y="4371934"/>
            <a:ext cx="3867394" cy="2805401"/>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p:cNvSpPr/>
          <p:nvPr userDrawn="1"/>
        </p:nvSpPr>
        <p:spPr>
          <a:xfrm>
            <a:off x="9301041" y="7184527"/>
            <a:ext cx="3867394" cy="24615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プレースホルダー 18"/>
          <p:cNvSpPr>
            <a:spLocks noGrp="1"/>
          </p:cNvSpPr>
          <p:nvPr>
            <p:ph type="body" sz="quarter" idx="41" hasCustomPrompt="1"/>
          </p:nvPr>
        </p:nvSpPr>
        <p:spPr>
          <a:xfrm>
            <a:off x="9301041" y="3136497"/>
            <a:ext cx="3867394"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48" name="テキスト プレースホルダー 18"/>
          <p:cNvSpPr>
            <a:spLocks noGrp="1"/>
          </p:cNvSpPr>
          <p:nvPr>
            <p:ph type="body" sz="quarter" idx="42" hasCustomPrompt="1"/>
          </p:nvPr>
        </p:nvSpPr>
        <p:spPr>
          <a:xfrm>
            <a:off x="9301041" y="2497577"/>
            <a:ext cx="3867394"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49" name="テキスト プレースホルダー 18"/>
          <p:cNvSpPr>
            <a:spLocks noGrp="1"/>
          </p:cNvSpPr>
          <p:nvPr>
            <p:ph type="body" sz="quarter" idx="43" hasCustomPrompt="1"/>
          </p:nvPr>
        </p:nvSpPr>
        <p:spPr>
          <a:xfrm>
            <a:off x="9301041" y="4537236"/>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0" name="テキスト プレースホルダー 18"/>
          <p:cNvSpPr>
            <a:spLocks noGrp="1"/>
          </p:cNvSpPr>
          <p:nvPr>
            <p:ph type="body" sz="quarter" idx="44" hasCustomPrompt="1"/>
          </p:nvPr>
        </p:nvSpPr>
        <p:spPr>
          <a:xfrm>
            <a:off x="9301041" y="5174583"/>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1" name="テキスト プレースホルダー 18"/>
          <p:cNvSpPr>
            <a:spLocks noGrp="1"/>
          </p:cNvSpPr>
          <p:nvPr>
            <p:ph type="body" sz="quarter" idx="45" hasCustomPrompt="1"/>
          </p:nvPr>
        </p:nvSpPr>
        <p:spPr>
          <a:xfrm>
            <a:off x="9301041" y="5811930"/>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2" name="テキスト プレースホルダー 18"/>
          <p:cNvSpPr>
            <a:spLocks noGrp="1"/>
          </p:cNvSpPr>
          <p:nvPr>
            <p:ph type="body" sz="quarter" idx="46" hasCustomPrompt="1"/>
          </p:nvPr>
        </p:nvSpPr>
        <p:spPr>
          <a:xfrm>
            <a:off x="9301041" y="6449278"/>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53" name="正方形/長方形 52"/>
          <p:cNvSpPr/>
          <p:nvPr userDrawn="1"/>
        </p:nvSpPr>
        <p:spPr>
          <a:xfrm>
            <a:off x="13476166" y="2497577"/>
            <a:ext cx="3867394" cy="64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正方形/長方形 53"/>
          <p:cNvSpPr/>
          <p:nvPr userDrawn="1"/>
        </p:nvSpPr>
        <p:spPr>
          <a:xfrm>
            <a:off x="13476166" y="3136497"/>
            <a:ext cx="3867394" cy="12699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j-lt"/>
            </a:endParaRPr>
          </a:p>
        </p:txBody>
      </p:sp>
      <p:sp>
        <p:nvSpPr>
          <p:cNvPr id="55" name="正方形/長方形 54"/>
          <p:cNvSpPr/>
          <p:nvPr userDrawn="1"/>
        </p:nvSpPr>
        <p:spPr>
          <a:xfrm>
            <a:off x="13476166" y="4376629"/>
            <a:ext cx="3867394" cy="2805401"/>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正方形/長方形 55"/>
          <p:cNvSpPr/>
          <p:nvPr userDrawn="1"/>
        </p:nvSpPr>
        <p:spPr>
          <a:xfrm>
            <a:off x="13476166" y="7189222"/>
            <a:ext cx="3867394" cy="24615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プレースホルダー 18"/>
          <p:cNvSpPr>
            <a:spLocks noGrp="1"/>
          </p:cNvSpPr>
          <p:nvPr>
            <p:ph type="body" sz="quarter" idx="47" hasCustomPrompt="1"/>
          </p:nvPr>
        </p:nvSpPr>
        <p:spPr>
          <a:xfrm>
            <a:off x="13476166" y="3141192"/>
            <a:ext cx="3867394" cy="1230742"/>
          </a:xfrm>
          <a:noFill/>
        </p:spPr>
        <p:txBody>
          <a:bodyPr anchor="ctr">
            <a:noAutofit/>
          </a:bodyPr>
          <a:lstStyle>
            <a:lvl1pPr algn="ctr">
              <a:lnSpc>
                <a:spcPct val="100000"/>
              </a:lnSpc>
              <a:spcBef>
                <a:spcPts val="0"/>
              </a:spcBef>
              <a:defRPr sz="4800">
                <a:solidFill>
                  <a:schemeClr val="bg1"/>
                </a:solidFill>
                <a:latin typeface="+mj-lt"/>
              </a:defRPr>
            </a:lvl1pPr>
          </a:lstStyle>
          <a:p>
            <a:pPr lvl="0"/>
            <a:r>
              <a:rPr kumimoji="1" lang="en-US" altLang="ja-JP" dirty="0"/>
              <a:t>Text</a:t>
            </a:r>
            <a:endParaRPr kumimoji="1" lang="ja-JP" altLang="en-US" dirty="0"/>
          </a:p>
        </p:txBody>
      </p:sp>
      <p:sp>
        <p:nvSpPr>
          <p:cNvPr id="58" name="テキスト プレースホルダー 18"/>
          <p:cNvSpPr>
            <a:spLocks noGrp="1"/>
          </p:cNvSpPr>
          <p:nvPr>
            <p:ph type="body" sz="quarter" idx="48" hasCustomPrompt="1"/>
          </p:nvPr>
        </p:nvSpPr>
        <p:spPr>
          <a:xfrm>
            <a:off x="13476166" y="2502272"/>
            <a:ext cx="3867394" cy="648000"/>
          </a:xfrm>
          <a:noFill/>
        </p:spPr>
        <p:txBody>
          <a:bodyPr anchor="ctr">
            <a:normAutofit/>
          </a:bodyPr>
          <a:lstStyle>
            <a:lvl1pPr algn="ctr">
              <a:lnSpc>
                <a:spcPct val="100000"/>
              </a:lnSpc>
              <a:spcBef>
                <a:spcPts val="0"/>
              </a:spcBef>
              <a:defRPr sz="2400">
                <a:solidFill>
                  <a:schemeClr val="bg1"/>
                </a:solidFill>
                <a:latin typeface="+mj-lt"/>
              </a:defRPr>
            </a:lvl1pPr>
          </a:lstStyle>
          <a:p>
            <a:pPr lvl="0"/>
            <a:r>
              <a:rPr kumimoji="1" lang="en-US" altLang="ja-JP" dirty="0"/>
              <a:t>Table Header</a:t>
            </a:r>
            <a:endParaRPr kumimoji="1" lang="ja-JP" altLang="en-US" dirty="0"/>
          </a:p>
        </p:txBody>
      </p:sp>
      <p:sp>
        <p:nvSpPr>
          <p:cNvPr id="59" name="テキスト プレースホルダー 18"/>
          <p:cNvSpPr>
            <a:spLocks noGrp="1"/>
          </p:cNvSpPr>
          <p:nvPr>
            <p:ph type="body" sz="quarter" idx="49" hasCustomPrompt="1"/>
          </p:nvPr>
        </p:nvSpPr>
        <p:spPr>
          <a:xfrm>
            <a:off x="13476166" y="4541931"/>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60" name="テキスト プレースホルダー 18"/>
          <p:cNvSpPr>
            <a:spLocks noGrp="1"/>
          </p:cNvSpPr>
          <p:nvPr>
            <p:ph type="body" sz="quarter" idx="50" hasCustomPrompt="1"/>
          </p:nvPr>
        </p:nvSpPr>
        <p:spPr>
          <a:xfrm>
            <a:off x="13476166" y="5179278"/>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61" name="テキスト プレースホルダー 18"/>
          <p:cNvSpPr>
            <a:spLocks noGrp="1"/>
          </p:cNvSpPr>
          <p:nvPr>
            <p:ph type="body" sz="quarter" idx="51" hasCustomPrompt="1"/>
          </p:nvPr>
        </p:nvSpPr>
        <p:spPr>
          <a:xfrm>
            <a:off x="13476166" y="5816625"/>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
        <p:nvSpPr>
          <p:cNvPr id="62" name="テキスト プレースホルダー 18"/>
          <p:cNvSpPr>
            <a:spLocks noGrp="1"/>
          </p:cNvSpPr>
          <p:nvPr>
            <p:ph type="body" sz="quarter" idx="52" hasCustomPrompt="1"/>
          </p:nvPr>
        </p:nvSpPr>
        <p:spPr>
          <a:xfrm>
            <a:off x="13476166" y="6453973"/>
            <a:ext cx="3867394" cy="529194"/>
          </a:xfrm>
          <a:noFill/>
        </p:spPr>
        <p:txBody>
          <a:bodyPr anchor="ctr">
            <a:normAutofit/>
          </a:bodyPr>
          <a:lstStyle>
            <a:lvl1pPr algn="ctr">
              <a:lnSpc>
                <a:spcPct val="100000"/>
              </a:lnSpc>
              <a:spcBef>
                <a:spcPts val="0"/>
              </a:spcBef>
              <a:defRPr sz="2000">
                <a:solidFill>
                  <a:schemeClr val="tx2"/>
                </a:solidFill>
                <a:latin typeface="+mn-lt"/>
              </a:defRPr>
            </a:lvl1pPr>
          </a:lstStyle>
          <a:p>
            <a:pPr lvl="0"/>
            <a:r>
              <a:rPr kumimoji="1" lang="en-US" altLang="ja-JP" dirty="0"/>
              <a:t>Text here</a:t>
            </a:r>
            <a:endParaRPr kumimoji="1" lang="ja-JP" altLang="en-US" dirty="0"/>
          </a:p>
        </p:txBody>
      </p:sp>
    </p:spTree>
    <p:extLst>
      <p:ext uri="{BB962C8B-B14F-4D97-AF65-F5344CB8AC3E}">
        <p14:creationId xmlns:p14="http://schemas.microsoft.com/office/powerpoint/2010/main" val="2354547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750" fill="hold"/>
                                        <p:tgtEl>
                                          <p:spTgt spid="25"/>
                                        </p:tgtEl>
                                        <p:attrNameLst>
                                          <p:attrName>ppt_x</p:attrName>
                                        </p:attrNameLst>
                                      </p:cBhvr>
                                      <p:tavLst>
                                        <p:tav tm="0">
                                          <p:val>
                                            <p:strVal val="#ppt_x"/>
                                          </p:val>
                                        </p:tav>
                                        <p:tav tm="100000">
                                          <p:val>
                                            <p:strVal val="#ppt_x"/>
                                          </p:val>
                                        </p:tav>
                                      </p:tavLst>
                                    </p:anim>
                                    <p:anim calcmode="lin" valueType="num">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750" fill="hold"/>
                                        <p:tgtEl>
                                          <p:spTgt spid="27"/>
                                        </p:tgtEl>
                                        <p:attrNameLst>
                                          <p:attrName>ppt_x</p:attrName>
                                        </p:attrNameLst>
                                      </p:cBhvr>
                                      <p:tavLst>
                                        <p:tav tm="0">
                                          <p:val>
                                            <p:strVal val="#ppt_x"/>
                                          </p:val>
                                        </p:tav>
                                        <p:tav tm="100000">
                                          <p:val>
                                            <p:strVal val="#ppt_x"/>
                                          </p:val>
                                        </p:tav>
                                      </p:tavLst>
                                    </p:anim>
                                    <p:anim calcmode="lin" valueType="num">
                                      <p:cBhvr additive="base">
                                        <p:cTn id="16" dur="750" fill="hold"/>
                                        <p:tgtEl>
                                          <p:spTgt spid="27"/>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750" fill="hold"/>
                                        <p:tgtEl>
                                          <p:spTgt spid="28"/>
                                        </p:tgtEl>
                                        <p:attrNameLst>
                                          <p:attrName>ppt_x</p:attrName>
                                        </p:attrNameLst>
                                      </p:cBhvr>
                                      <p:tavLst>
                                        <p:tav tm="0">
                                          <p:val>
                                            <p:strVal val="#ppt_x"/>
                                          </p:val>
                                        </p:tav>
                                        <p:tav tm="100000">
                                          <p:val>
                                            <p:strVal val="#ppt_x"/>
                                          </p:val>
                                        </p:tav>
                                      </p:tavLst>
                                    </p:anim>
                                    <p:anim calcmode="lin" valueType="num">
                                      <p:cBhvr additive="base">
                                        <p:cTn id="20" dur="750" fill="hold"/>
                                        <p:tgtEl>
                                          <p:spTgt spid="28"/>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29">
                                            <p:txEl>
                                              <p:pRg st="0" end="0"/>
                                            </p:txEl>
                                          </p:spTgt>
                                        </p:tgtEl>
                                        <p:attrNameLst>
                                          <p:attrName>style.visibility</p:attrName>
                                        </p:attrNameLst>
                                      </p:cBhvr>
                                      <p:to>
                                        <p:strVal val="visible"/>
                                      </p:to>
                                    </p:set>
                                    <p:anim calcmode="lin" valueType="num">
                                      <p:cBhvr additive="base">
                                        <p:cTn id="23" dur="75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24" dur="750" fill="hold"/>
                                        <p:tgtEl>
                                          <p:spTgt spid="29">
                                            <p:txEl>
                                              <p:pRg st="0" end="0"/>
                                            </p:txEl>
                                          </p:spTgt>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 calcmode="lin" valueType="num">
                                      <p:cBhvr additive="base">
                                        <p:cTn id="27" dur="75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6">
                                            <p:txEl>
                                              <p:pRg st="0" end="0"/>
                                            </p:txEl>
                                          </p:spTgt>
                                        </p:tgtEl>
                                        <p:attrNameLst>
                                          <p:attrName>ppt_y</p:attrName>
                                        </p:attrNameLst>
                                      </p:cBhvr>
                                      <p:tavLst>
                                        <p:tav tm="0">
                                          <p:val>
                                            <p:strVal val="0-#ppt_h/2"/>
                                          </p:val>
                                        </p:tav>
                                        <p:tav tm="100000">
                                          <p:val>
                                            <p:strVal val="#ppt_y"/>
                                          </p:val>
                                        </p:tav>
                                      </p:tavLst>
                                    </p:anim>
                                  </p:childTnLst>
                                </p:cTn>
                              </p:par>
                            </p:childTnLst>
                          </p:cTn>
                        </p:par>
                        <p:par>
                          <p:cTn id="29" fill="hold">
                            <p:stCondLst>
                              <p:cond delay="750"/>
                            </p:stCondLst>
                            <p:childTnLst>
                              <p:par>
                                <p:cTn id="30" presetID="22" presetClass="entr" presetSubtype="8" fill="hold" grpId="0" nodeType="afterEffect">
                                  <p:stCondLst>
                                    <p:cond delay="0"/>
                                  </p:stCondLst>
                                  <p:childTnLst>
                                    <p:set>
                                      <p:cBhvr>
                                        <p:cTn id="31" dur="1" fill="hold">
                                          <p:stCondLst>
                                            <p:cond delay="0"/>
                                          </p:stCondLst>
                                        </p:cTn>
                                        <p:tgtEl>
                                          <p:spTgt spid="7">
                                            <p:txEl>
                                              <p:pRg st="0" end="0"/>
                                            </p:txEl>
                                          </p:spTgt>
                                        </p:tgtEl>
                                        <p:attrNameLst>
                                          <p:attrName>style.visibility</p:attrName>
                                        </p:attrNameLst>
                                      </p:cBhvr>
                                      <p:to>
                                        <p:strVal val="visible"/>
                                      </p:to>
                                    </p:set>
                                    <p:animEffect transition="in" filter="wipe(left)">
                                      <p:cBhvr>
                                        <p:cTn id="32" dur="500"/>
                                        <p:tgtEl>
                                          <p:spTgt spid="7">
                                            <p:txEl>
                                              <p:pRg st="0" end="0"/>
                                            </p:txEl>
                                          </p:spTgt>
                                        </p:tgtEl>
                                      </p:cBhvr>
                                    </p:animEffect>
                                  </p:childTnLst>
                                </p:cTn>
                              </p:par>
                              <p:par>
                                <p:cTn id="33" presetID="22" presetClass="entr" presetSubtype="8" fill="hold" grpId="0" nodeType="withEffect">
                                  <p:stCondLst>
                                    <p:cond delay="100"/>
                                  </p:stCondLst>
                                  <p:childTnLst>
                                    <p:set>
                                      <p:cBhvr>
                                        <p:cTn id="34" dur="1" fill="hold">
                                          <p:stCondLst>
                                            <p:cond delay="0"/>
                                          </p:stCondLst>
                                        </p:cTn>
                                        <p:tgtEl>
                                          <p:spTgt spid="30">
                                            <p:txEl>
                                              <p:pRg st="0" end="0"/>
                                            </p:txEl>
                                          </p:spTgt>
                                        </p:tgtEl>
                                        <p:attrNameLst>
                                          <p:attrName>style.visibility</p:attrName>
                                        </p:attrNameLst>
                                      </p:cBhvr>
                                      <p:to>
                                        <p:strVal val="visible"/>
                                      </p:to>
                                    </p:set>
                                    <p:animEffect transition="in" filter="wipe(left)">
                                      <p:cBhvr>
                                        <p:cTn id="35" dur="500"/>
                                        <p:tgtEl>
                                          <p:spTgt spid="30">
                                            <p:txEl>
                                              <p:pRg st="0" end="0"/>
                                            </p:txEl>
                                          </p:spTgt>
                                        </p:tgtEl>
                                      </p:cBhvr>
                                    </p:animEffect>
                                  </p:childTnLst>
                                </p:cTn>
                              </p:par>
                              <p:par>
                                <p:cTn id="36" presetID="22" presetClass="entr" presetSubtype="8" fill="hold" grpId="0" nodeType="withEffect">
                                  <p:stCondLst>
                                    <p:cond delay="200"/>
                                  </p:stCondLst>
                                  <p:childTnLst>
                                    <p:set>
                                      <p:cBhvr>
                                        <p:cTn id="37" dur="1" fill="hold">
                                          <p:stCondLst>
                                            <p:cond delay="0"/>
                                          </p:stCondLst>
                                        </p:cTn>
                                        <p:tgtEl>
                                          <p:spTgt spid="31">
                                            <p:txEl>
                                              <p:pRg st="0" end="0"/>
                                            </p:txEl>
                                          </p:spTgt>
                                        </p:tgtEl>
                                        <p:attrNameLst>
                                          <p:attrName>style.visibility</p:attrName>
                                        </p:attrNameLst>
                                      </p:cBhvr>
                                      <p:to>
                                        <p:strVal val="visible"/>
                                      </p:to>
                                    </p:set>
                                    <p:animEffect transition="in" filter="wipe(left)">
                                      <p:cBhvr>
                                        <p:cTn id="38" dur="500"/>
                                        <p:tgtEl>
                                          <p:spTgt spid="31">
                                            <p:txEl>
                                              <p:pRg st="0" end="0"/>
                                            </p:txEl>
                                          </p:spTgt>
                                        </p:tgtEl>
                                      </p:cBhvr>
                                    </p:animEffect>
                                  </p:childTnLst>
                                </p:cTn>
                              </p:par>
                              <p:par>
                                <p:cTn id="39" presetID="22" presetClass="entr" presetSubtype="8" fill="hold" grpId="0" nodeType="withEffect">
                                  <p:stCondLst>
                                    <p:cond delay="300"/>
                                  </p:stCondLst>
                                  <p:childTnLst>
                                    <p:set>
                                      <p:cBhvr>
                                        <p:cTn id="40" dur="1" fill="hold">
                                          <p:stCondLst>
                                            <p:cond delay="0"/>
                                          </p:stCondLst>
                                        </p:cTn>
                                        <p:tgtEl>
                                          <p:spTgt spid="32">
                                            <p:txEl>
                                              <p:pRg st="0" end="0"/>
                                            </p:txEl>
                                          </p:spTgt>
                                        </p:tgtEl>
                                        <p:attrNameLst>
                                          <p:attrName>style.visibility</p:attrName>
                                        </p:attrNameLst>
                                      </p:cBhvr>
                                      <p:to>
                                        <p:strVal val="visible"/>
                                      </p:to>
                                    </p:set>
                                    <p:animEffect transition="in" filter="wipe(left)">
                                      <p:cBhvr>
                                        <p:cTn id="41" dur="500"/>
                                        <p:tgtEl>
                                          <p:spTgt spid="32">
                                            <p:txEl>
                                              <p:pRg st="0" end="0"/>
                                            </p:txEl>
                                          </p:spTgt>
                                        </p:tgtEl>
                                      </p:cBhvr>
                                    </p:animEffect>
                                  </p:childTnLst>
                                </p:cTn>
                              </p:par>
                            </p:childTnLst>
                          </p:cTn>
                        </p:par>
                        <p:par>
                          <p:cTn id="42" fill="hold">
                            <p:stCondLst>
                              <p:cond delay="1550"/>
                            </p:stCondLst>
                            <p:childTnLst>
                              <p:par>
                                <p:cTn id="43" presetID="2" presetClass="entr" presetSubtype="1" decel="100000" fill="hold" grpId="0" nodeType="afterEffect">
                                  <p:stCondLst>
                                    <p:cond delay="250"/>
                                  </p:stCondLst>
                                  <p:childTnLst>
                                    <p:set>
                                      <p:cBhvr>
                                        <p:cTn id="44" dur="1" fill="hold">
                                          <p:stCondLst>
                                            <p:cond delay="0"/>
                                          </p:stCondLst>
                                        </p:cTn>
                                        <p:tgtEl>
                                          <p:spTgt spid="33"/>
                                        </p:tgtEl>
                                        <p:attrNameLst>
                                          <p:attrName>style.visibility</p:attrName>
                                        </p:attrNameLst>
                                      </p:cBhvr>
                                      <p:to>
                                        <p:strVal val="visible"/>
                                      </p:to>
                                    </p:set>
                                    <p:anim calcmode="lin" valueType="num">
                                      <p:cBhvr additive="base">
                                        <p:cTn id="45" dur="750" fill="hold"/>
                                        <p:tgtEl>
                                          <p:spTgt spid="33"/>
                                        </p:tgtEl>
                                        <p:attrNameLst>
                                          <p:attrName>ppt_x</p:attrName>
                                        </p:attrNameLst>
                                      </p:cBhvr>
                                      <p:tavLst>
                                        <p:tav tm="0">
                                          <p:val>
                                            <p:strVal val="#ppt_x"/>
                                          </p:val>
                                        </p:tav>
                                        <p:tav tm="100000">
                                          <p:val>
                                            <p:strVal val="#ppt_x"/>
                                          </p:val>
                                        </p:tav>
                                      </p:tavLst>
                                    </p:anim>
                                    <p:anim calcmode="lin" valueType="num">
                                      <p:cBhvr additive="base">
                                        <p:cTn id="46" dur="750" fill="hold"/>
                                        <p:tgtEl>
                                          <p:spTgt spid="33"/>
                                        </p:tgtEl>
                                        <p:attrNameLst>
                                          <p:attrName>ppt_y</p:attrName>
                                        </p:attrNameLst>
                                      </p:cBhvr>
                                      <p:tavLst>
                                        <p:tav tm="0">
                                          <p:val>
                                            <p:strVal val="0-#ppt_h/2"/>
                                          </p:val>
                                        </p:tav>
                                        <p:tav tm="100000">
                                          <p:val>
                                            <p:strVal val="#ppt_y"/>
                                          </p:val>
                                        </p:tav>
                                      </p:tavLst>
                                    </p:anim>
                                  </p:childTnLst>
                                </p:cTn>
                              </p:par>
                              <p:par>
                                <p:cTn id="47" presetID="2" presetClass="entr" presetSubtype="1" decel="100000" fill="hold" grpId="0" nodeType="withEffect">
                                  <p:stCondLst>
                                    <p:cond delay="250"/>
                                  </p:stCondLst>
                                  <p:childTnLst>
                                    <p:set>
                                      <p:cBhvr>
                                        <p:cTn id="48" dur="1" fill="hold">
                                          <p:stCondLst>
                                            <p:cond delay="0"/>
                                          </p:stCondLst>
                                        </p:cTn>
                                        <p:tgtEl>
                                          <p:spTgt spid="34"/>
                                        </p:tgtEl>
                                        <p:attrNameLst>
                                          <p:attrName>style.visibility</p:attrName>
                                        </p:attrNameLst>
                                      </p:cBhvr>
                                      <p:to>
                                        <p:strVal val="visible"/>
                                      </p:to>
                                    </p:set>
                                    <p:anim calcmode="lin" valueType="num">
                                      <p:cBhvr additive="base">
                                        <p:cTn id="49" dur="750" fill="hold"/>
                                        <p:tgtEl>
                                          <p:spTgt spid="34"/>
                                        </p:tgtEl>
                                        <p:attrNameLst>
                                          <p:attrName>ppt_x</p:attrName>
                                        </p:attrNameLst>
                                      </p:cBhvr>
                                      <p:tavLst>
                                        <p:tav tm="0">
                                          <p:val>
                                            <p:strVal val="#ppt_x"/>
                                          </p:val>
                                        </p:tav>
                                        <p:tav tm="100000">
                                          <p:val>
                                            <p:strVal val="#ppt_x"/>
                                          </p:val>
                                        </p:tav>
                                      </p:tavLst>
                                    </p:anim>
                                    <p:anim calcmode="lin" valueType="num">
                                      <p:cBhvr additive="base">
                                        <p:cTn id="50" dur="750" fill="hold"/>
                                        <p:tgtEl>
                                          <p:spTgt spid="34"/>
                                        </p:tgtEl>
                                        <p:attrNameLst>
                                          <p:attrName>ppt_y</p:attrName>
                                        </p:attrNameLst>
                                      </p:cBhvr>
                                      <p:tavLst>
                                        <p:tav tm="0">
                                          <p:val>
                                            <p:strVal val="0-#ppt_h/2"/>
                                          </p:val>
                                        </p:tav>
                                        <p:tav tm="100000">
                                          <p:val>
                                            <p:strVal val="#ppt_y"/>
                                          </p:val>
                                        </p:tav>
                                      </p:tavLst>
                                    </p:anim>
                                  </p:childTnLst>
                                </p:cTn>
                              </p:par>
                              <p:par>
                                <p:cTn id="51" presetID="2" presetClass="entr" presetSubtype="1" decel="100000" fill="hold" grpId="0" nodeType="withEffect">
                                  <p:stCondLst>
                                    <p:cond delay="250"/>
                                  </p:stCondLst>
                                  <p:childTnLst>
                                    <p:set>
                                      <p:cBhvr>
                                        <p:cTn id="52" dur="1" fill="hold">
                                          <p:stCondLst>
                                            <p:cond delay="0"/>
                                          </p:stCondLst>
                                        </p:cTn>
                                        <p:tgtEl>
                                          <p:spTgt spid="35"/>
                                        </p:tgtEl>
                                        <p:attrNameLst>
                                          <p:attrName>style.visibility</p:attrName>
                                        </p:attrNameLst>
                                      </p:cBhvr>
                                      <p:to>
                                        <p:strVal val="visible"/>
                                      </p:to>
                                    </p:set>
                                    <p:anim calcmode="lin" valueType="num">
                                      <p:cBhvr additive="base">
                                        <p:cTn id="53" dur="750" fill="hold"/>
                                        <p:tgtEl>
                                          <p:spTgt spid="35"/>
                                        </p:tgtEl>
                                        <p:attrNameLst>
                                          <p:attrName>ppt_x</p:attrName>
                                        </p:attrNameLst>
                                      </p:cBhvr>
                                      <p:tavLst>
                                        <p:tav tm="0">
                                          <p:val>
                                            <p:strVal val="#ppt_x"/>
                                          </p:val>
                                        </p:tav>
                                        <p:tav tm="100000">
                                          <p:val>
                                            <p:strVal val="#ppt_x"/>
                                          </p:val>
                                        </p:tav>
                                      </p:tavLst>
                                    </p:anim>
                                    <p:anim calcmode="lin" valueType="num">
                                      <p:cBhvr additive="base">
                                        <p:cTn id="54" dur="750" fill="hold"/>
                                        <p:tgtEl>
                                          <p:spTgt spid="35"/>
                                        </p:tgtEl>
                                        <p:attrNameLst>
                                          <p:attrName>ppt_y</p:attrName>
                                        </p:attrNameLst>
                                      </p:cBhvr>
                                      <p:tavLst>
                                        <p:tav tm="0">
                                          <p:val>
                                            <p:strVal val="0-#ppt_h/2"/>
                                          </p:val>
                                        </p:tav>
                                        <p:tav tm="100000">
                                          <p:val>
                                            <p:strVal val="#ppt_y"/>
                                          </p:val>
                                        </p:tav>
                                      </p:tavLst>
                                    </p:anim>
                                  </p:childTnLst>
                                </p:cTn>
                              </p:par>
                              <p:par>
                                <p:cTn id="55" presetID="2" presetClass="entr" presetSubtype="4" decel="100000" fill="hold" grpId="0" nodeType="withEffect">
                                  <p:stCondLst>
                                    <p:cond delay="25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750" fill="hold"/>
                                        <p:tgtEl>
                                          <p:spTgt spid="36"/>
                                        </p:tgtEl>
                                        <p:attrNameLst>
                                          <p:attrName>ppt_x</p:attrName>
                                        </p:attrNameLst>
                                      </p:cBhvr>
                                      <p:tavLst>
                                        <p:tav tm="0">
                                          <p:val>
                                            <p:strVal val="#ppt_x"/>
                                          </p:val>
                                        </p:tav>
                                        <p:tav tm="100000">
                                          <p:val>
                                            <p:strVal val="#ppt_x"/>
                                          </p:val>
                                        </p:tav>
                                      </p:tavLst>
                                    </p:anim>
                                    <p:anim calcmode="lin" valueType="num">
                                      <p:cBhvr additive="base">
                                        <p:cTn id="58" dur="750" fill="hold"/>
                                        <p:tgtEl>
                                          <p:spTgt spid="36"/>
                                        </p:tgtEl>
                                        <p:attrNameLst>
                                          <p:attrName>ppt_y</p:attrName>
                                        </p:attrNameLst>
                                      </p:cBhvr>
                                      <p:tavLst>
                                        <p:tav tm="0">
                                          <p:val>
                                            <p:strVal val="1+#ppt_h/2"/>
                                          </p:val>
                                        </p:tav>
                                        <p:tav tm="100000">
                                          <p:val>
                                            <p:strVal val="#ppt_y"/>
                                          </p:val>
                                        </p:tav>
                                      </p:tavLst>
                                    </p:anim>
                                  </p:childTnLst>
                                </p:cTn>
                              </p:par>
                              <p:par>
                                <p:cTn id="59" presetID="2" presetClass="entr" presetSubtype="1" decel="100000" fill="hold" grpId="0" nodeType="withEffect">
                                  <p:stCondLst>
                                    <p:cond delay="250"/>
                                  </p:stCondLst>
                                  <p:childTnLst>
                                    <p:set>
                                      <p:cBhvr>
                                        <p:cTn id="60" dur="1" fill="hold">
                                          <p:stCondLst>
                                            <p:cond delay="0"/>
                                          </p:stCondLst>
                                        </p:cTn>
                                        <p:tgtEl>
                                          <p:spTgt spid="37">
                                            <p:txEl>
                                              <p:pRg st="0" end="0"/>
                                            </p:txEl>
                                          </p:spTgt>
                                        </p:tgtEl>
                                        <p:attrNameLst>
                                          <p:attrName>style.visibility</p:attrName>
                                        </p:attrNameLst>
                                      </p:cBhvr>
                                      <p:to>
                                        <p:strVal val="visible"/>
                                      </p:to>
                                    </p:set>
                                    <p:anim calcmode="lin" valueType="num">
                                      <p:cBhvr additive="base">
                                        <p:cTn id="6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1" decel="100000" fill="hold" grpId="0" nodeType="withEffect">
                                  <p:stCondLst>
                                    <p:cond delay="250"/>
                                  </p:stCondLst>
                                  <p:childTnLst>
                                    <p:set>
                                      <p:cBhvr>
                                        <p:cTn id="64" dur="1" fill="hold">
                                          <p:stCondLst>
                                            <p:cond delay="0"/>
                                          </p:stCondLst>
                                        </p:cTn>
                                        <p:tgtEl>
                                          <p:spTgt spid="38">
                                            <p:txEl>
                                              <p:pRg st="0" end="0"/>
                                            </p:txEl>
                                          </p:spTgt>
                                        </p:tgtEl>
                                        <p:attrNameLst>
                                          <p:attrName>style.visibility</p:attrName>
                                        </p:attrNameLst>
                                      </p:cBhvr>
                                      <p:to>
                                        <p:strVal val="visible"/>
                                      </p:to>
                                    </p:set>
                                    <p:anim calcmode="lin" valueType="num">
                                      <p:cBhvr additive="base">
                                        <p:cTn id="65" dur="75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66" dur="750" fill="hold"/>
                                        <p:tgtEl>
                                          <p:spTgt spid="38">
                                            <p:txEl>
                                              <p:pRg st="0" end="0"/>
                                            </p:txEl>
                                          </p:spTgt>
                                        </p:tgtEl>
                                        <p:attrNameLst>
                                          <p:attrName>ppt_y</p:attrName>
                                        </p:attrNameLst>
                                      </p:cBhvr>
                                      <p:tavLst>
                                        <p:tav tm="0">
                                          <p:val>
                                            <p:strVal val="0-#ppt_h/2"/>
                                          </p:val>
                                        </p:tav>
                                        <p:tav tm="100000">
                                          <p:val>
                                            <p:strVal val="#ppt_y"/>
                                          </p:val>
                                        </p:tav>
                                      </p:tavLst>
                                    </p:anim>
                                  </p:childTnLst>
                                </p:cTn>
                              </p:par>
                            </p:childTnLst>
                          </p:cTn>
                        </p:par>
                        <p:par>
                          <p:cTn id="67" fill="hold">
                            <p:stCondLst>
                              <p:cond delay="2550"/>
                            </p:stCondLst>
                            <p:childTnLst>
                              <p:par>
                                <p:cTn id="68" presetID="22" presetClass="entr" presetSubtype="8" fill="hold" grpId="0" nodeType="afterEffect">
                                  <p:stCondLst>
                                    <p:cond delay="0"/>
                                  </p:stCondLst>
                                  <p:childTnLst>
                                    <p:set>
                                      <p:cBhvr>
                                        <p:cTn id="69" dur="1" fill="hold">
                                          <p:stCondLst>
                                            <p:cond delay="0"/>
                                          </p:stCondLst>
                                        </p:cTn>
                                        <p:tgtEl>
                                          <p:spTgt spid="39">
                                            <p:txEl>
                                              <p:pRg st="0" end="0"/>
                                            </p:txEl>
                                          </p:spTgt>
                                        </p:tgtEl>
                                        <p:attrNameLst>
                                          <p:attrName>style.visibility</p:attrName>
                                        </p:attrNameLst>
                                      </p:cBhvr>
                                      <p:to>
                                        <p:strVal val="visible"/>
                                      </p:to>
                                    </p:set>
                                    <p:animEffect transition="in" filter="wipe(left)">
                                      <p:cBhvr>
                                        <p:cTn id="70" dur="500"/>
                                        <p:tgtEl>
                                          <p:spTgt spid="39">
                                            <p:txEl>
                                              <p:pRg st="0" end="0"/>
                                            </p:txEl>
                                          </p:spTgt>
                                        </p:tgtEl>
                                      </p:cBhvr>
                                    </p:animEffect>
                                  </p:childTnLst>
                                </p:cTn>
                              </p:par>
                              <p:par>
                                <p:cTn id="71" presetID="22" presetClass="entr" presetSubtype="8" fill="hold" grpId="0" nodeType="withEffect">
                                  <p:stCondLst>
                                    <p:cond delay="100"/>
                                  </p:stCondLst>
                                  <p:childTnLst>
                                    <p:set>
                                      <p:cBhvr>
                                        <p:cTn id="72" dur="1" fill="hold">
                                          <p:stCondLst>
                                            <p:cond delay="0"/>
                                          </p:stCondLst>
                                        </p:cTn>
                                        <p:tgtEl>
                                          <p:spTgt spid="40">
                                            <p:txEl>
                                              <p:pRg st="0" end="0"/>
                                            </p:txEl>
                                          </p:spTgt>
                                        </p:tgtEl>
                                        <p:attrNameLst>
                                          <p:attrName>style.visibility</p:attrName>
                                        </p:attrNameLst>
                                      </p:cBhvr>
                                      <p:to>
                                        <p:strVal val="visible"/>
                                      </p:to>
                                    </p:set>
                                    <p:animEffect transition="in" filter="wipe(left)">
                                      <p:cBhvr>
                                        <p:cTn id="73" dur="500"/>
                                        <p:tgtEl>
                                          <p:spTgt spid="40">
                                            <p:txEl>
                                              <p:pRg st="0" end="0"/>
                                            </p:txEl>
                                          </p:spTgt>
                                        </p:tgtEl>
                                      </p:cBhvr>
                                    </p:animEffect>
                                  </p:childTnLst>
                                </p:cTn>
                              </p:par>
                              <p:par>
                                <p:cTn id="74" presetID="22" presetClass="entr" presetSubtype="8" fill="hold" grpId="0" nodeType="withEffect">
                                  <p:stCondLst>
                                    <p:cond delay="200"/>
                                  </p:stCondLst>
                                  <p:childTnLst>
                                    <p:set>
                                      <p:cBhvr>
                                        <p:cTn id="75" dur="1" fill="hold">
                                          <p:stCondLst>
                                            <p:cond delay="0"/>
                                          </p:stCondLst>
                                        </p:cTn>
                                        <p:tgtEl>
                                          <p:spTgt spid="41">
                                            <p:txEl>
                                              <p:pRg st="0" end="0"/>
                                            </p:txEl>
                                          </p:spTgt>
                                        </p:tgtEl>
                                        <p:attrNameLst>
                                          <p:attrName>style.visibility</p:attrName>
                                        </p:attrNameLst>
                                      </p:cBhvr>
                                      <p:to>
                                        <p:strVal val="visible"/>
                                      </p:to>
                                    </p:set>
                                    <p:animEffect transition="in" filter="wipe(left)">
                                      <p:cBhvr>
                                        <p:cTn id="76" dur="500"/>
                                        <p:tgtEl>
                                          <p:spTgt spid="41">
                                            <p:txEl>
                                              <p:pRg st="0" end="0"/>
                                            </p:txEl>
                                          </p:spTgt>
                                        </p:tgtEl>
                                      </p:cBhvr>
                                    </p:animEffect>
                                  </p:childTnLst>
                                </p:cTn>
                              </p:par>
                              <p:par>
                                <p:cTn id="77" presetID="22" presetClass="entr" presetSubtype="8" fill="hold" grpId="0" nodeType="withEffect">
                                  <p:stCondLst>
                                    <p:cond delay="300"/>
                                  </p:stCondLst>
                                  <p:childTnLst>
                                    <p:set>
                                      <p:cBhvr>
                                        <p:cTn id="78" dur="1" fill="hold">
                                          <p:stCondLst>
                                            <p:cond delay="0"/>
                                          </p:stCondLst>
                                        </p:cTn>
                                        <p:tgtEl>
                                          <p:spTgt spid="42">
                                            <p:txEl>
                                              <p:pRg st="0" end="0"/>
                                            </p:txEl>
                                          </p:spTgt>
                                        </p:tgtEl>
                                        <p:attrNameLst>
                                          <p:attrName>style.visibility</p:attrName>
                                        </p:attrNameLst>
                                      </p:cBhvr>
                                      <p:to>
                                        <p:strVal val="visible"/>
                                      </p:to>
                                    </p:set>
                                    <p:animEffect transition="in" filter="wipe(left)">
                                      <p:cBhvr>
                                        <p:cTn id="79" dur="500"/>
                                        <p:tgtEl>
                                          <p:spTgt spid="42">
                                            <p:txEl>
                                              <p:pRg st="0" end="0"/>
                                            </p:txEl>
                                          </p:spTgt>
                                        </p:tgtEl>
                                      </p:cBhvr>
                                    </p:animEffect>
                                  </p:childTnLst>
                                </p:cTn>
                              </p:par>
                            </p:childTnLst>
                          </p:cTn>
                        </p:par>
                        <p:par>
                          <p:cTn id="80" fill="hold">
                            <p:stCondLst>
                              <p:cond delay="3350"/>
                            </p:stCondLst>
                            <p:childTnLst>
                              <p:par>
                                <p:cTn id="81" presetID="2" presetClass="entr" presetSubtype="1" decel="100000" fill="hold" grpId="0" nodeType="afterEffect">
                                  <p:stCondLst>
                                    <p:cond delay="250"/>
                                  </p:stCondLst>
                                  <p:childTnLst>
                                    <p:set>
                                      <p:cBhvr>
                                        <p:cTn id="82" dur="1" fill="hold">
                                          <p:stCondLst>
                                            <p:cond delay="0"/>
                                          </p:stCondLst>
                                        </p:cTn>
                                        <p:tgtEl>
                                          <p:spTgt spid="43"/>
                                        </p:tgtEl>
                                        <p:attrNameLst>
                                          <p:attrName>style.visibility</p:attrName>
                                        </p:attrNameLst>
                                      </p:cBhvr>
                                      <p:to>
                                        <p:strVal val="visible"/>
                                      </p:to>
                                    </p:set>
                                    <p:anim calcmode="lin" valueType="num">
                                      <p:cBhvr additive="base">
                                        <p:cTn id="83" dur="750" fill="hold"/>
                                        <p:tgtEl>
                                          <p:spTgt spid="43"/>
                                        </p:tgtEl>
                                        <p:attrNameLst>
                                          <p:attrName>ppt_x</p:attrName>
                                        </p:attrNameLst>
                                      </p:cBhvr>
                                      <p:tavLst>
                                        <p:tav tm="0">
                                          <p:val>
                                            <p:strVal val="#ppt_x"/>
                                          </p:val>
                                        </p:tav>
                                        <p:tav tm="100000">
                                          <p:val>
                                            <p:strVal val="#ppt_x"/>
                                          </p:val>
                                        </p:tav>
                                      </p:tavLst>
                                    </p:anim>
                                    <p:anim calcmode="lin" valueType="num">
                                      <p:cBhvr additive="base">
                                        <p:cTn id="84" dur="750" fill="hold"/>
                                        <p:tgtEl>
                                          <p:spTgt spid="43"/>
                                        </p:tgtEl>
                                        <p:attrNameLst>
                                          <p:attrName>ppt_y</p:attrName>
                                        </p:attrNameLst>
                                      </p:cBhvr>
                                      <p:tavLst>
                                        <p:tav tm="0">
                                          <p:val>
                                            <p:strVal val="0-#ppt_h/2"/>
                                          </p:val>
                                        </p:tav>
                                        <p:tav tm="100000">
                                          <p:val>
                                            <p:strVal val="#ppt_y"/>
                                          </p:val>
                                        </p:tav>
                                      </p:tavLst>
                                    </p:anim>
                                  </p:childTnLst>
                                </p:cTn>
                              </p:par>
                              <p:par>
                                <p:cTn id="85" presetID="2" presetClass="entr" presetSubtype="1" decel="100000" fill="hold" grpId="0" nodeType="withEffect">
                                  <p:stCondLst>
                                    <p:cond delay="25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750" fill="hold"/>
                                        <p:tgtEl>
                                          <p:spTgt spid="44"/>
                                        </p:tgtEl>
                                        <p:attrNameLst>
                                          <p:attrName>ppt_x</p:attrName>
                                        </p:attrNameLst>
                                      </p:cBhvr>
                                      <p:tavLst>
                                        <p:tav tm="0">
                                          <p:val>
                                            <p:strVal val="#ppt_x"/>
                                          </p:val>
                                        </p:tav>
                                        <p:tav tm="100000">
                                          <p:val>
                                            <p:strVal val="#ppt_x"/>
                                          </p:val>
                                        </p:tav>
                                      </p:tavLst>
                                    </p:anim>
                                    <p:anim calcmode="lin" valueType="num">
                                      <p:cBhvr additive="base">
                                        <p:cTn id="88" dur="750" fill="hold"/>
                                        <p:tgtEl>
                                          <p:spTgt spid="44"/>
                                        </p:tgtEl>
                                        <p:attrNameLst>
                                          <p:attrName>ppt_y</p:attrName>
                                        </p:attrNameLst>
                                      </p:cBhvr>
                                      <p:tavLst>
                                        <p:tav tm="0">
                                          <p:val>
                                            <p:strVal val="0-#ppt_h/2"/>
                                          </p:val>
                                        </p:tav>
                                        <p:tav tm="100000">
                                          <p:val>
                                            <p:strVal val="#ppt_y"/>
                                          </p:val>
                                        </p:tav>
                                      </p:tavLst>
                                    </p:anim>
                                  </p:childTnLst>
                                </p:cTn>
                              </p:par>
                              <p:par>
                                <p:cTn id="89" presetID="2" presetClass="entr" presetSubtype="1" decel="100000" fill="hold" grpId="0" nodeType="withEffect">
                                  <p:stCondLst>
                                    <p:cond delay="250"/>
                                  </p:stCondLst>
                                  <p:childTnLst>
                                    <p:set>
                                      <p:cBhvr>
                                        <p:cTn id="90" dur="1" fill="hold">
                                          <p:stCondLst>
                                            <p:cond delay="0"/>
                                          </p:stCondLst>
                                        </p:cTn>
                                        <p:tgtEl>
                                          <p:spTgt spid="45"/>
                                        </p:tgtEl>
                                        <p:attrNameLst>
                                          <p:attrName>style.visibility</p:attrName>
                                        </p:attrNameLst>
                                      </p:cBhvr>
                                      <p:to>
                                        <p:strVal val="visible"/>
                                      </p:to>
                                    </p:set>
                                    <p:anim calcmode="lin" valueType="num">
                                      <p:cBhvr additive="base">
                                        <p:cTn id="91" dur="750" fill="hold"/>
                                        <p:tgtEl>
                                          <p:spTgt spid="45"/>
                                        </p:tgtEl>
                                        <p:attrNameLst>
                                          <p:attrName>ppt_x</p:attrName>
                                        </p:attrNameLst>
                                      </p:cBhvr>
                                      <p:tavLst>
                                        <p:tav tm="0">
                                          <p:val>
                                            <p:strVal val="#ppt_x"/>
                                          </p:val>
                                        </p:tav>
                                        <p:tav tm="100000">
                                          <p:val>
                                            <p:strVal val="#ppt_x"/>
                                          </p:val>
                                        </p:tav>
                                      </p:tavLst>
                                    </p:anim>
                                    <p:anim calcmode="lin" valueType="num">
                                      <p:cBhvr additive="base">
                                        <p:cTn id="92" dur="750" fill="hold"/>
                                        <p:tgtEl>
                                          <p:spTgt spid="45"/>
                                        </p:tgtEl>
                                        <p:attrNameLst>
                                          <p:attrName>ppt_y</p:attrName>
                                        </p:attrNameLst>
                                      </p:cBhvr>
                                      <p:tavLst>
                                        <p:tav tm="0">
                                          <p:val>
                                            <p:strVal val="0-#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6"/>
                                        </p:tgtEl>
                                        <p:attrNameLst>
                                          <p:attrName>style.visibility</p:attrName>
                                        </p:attrNameLst>
                                      </p:cBhvr>
                                      <p:to>
                                        <p:strVal val="visible"/>
                                      </p:to>
                                    </p:set>
                                    <p:anim calcmode="lin" valueType="num">
                                      <p:cBhvr additive="base">
                                        <p:cTn id="95" dur="750" fill="hold"/>
                                        <p:tgtEl>
                                          <p:spTgt spid="46"/>
                                        </p:tgtEl>
                                        <p:attrNameLst>
                                          <p:attrName>ppt_x</p:attrName>
                                        </p:attrNameLst>
                                      </p:cBhvr>
                                      <p:tavLst>
                                        <p:tav tm="0">
                                          <p:val>
                                            <p:strVal val="#ppt_x"/>
                                          </p:val>
                                        </p:tav>
                                        <p:tav tm="100000">
                                          <p:val>
                                            <p:strVal val="#ppt_x"/>
                                          </p:val>
                                        </p:tav>
                                      </p:tavLst>
                                    </p:anim>
                                    <p:anim calcmode="lin" valueType="num">
                                      <p:cBhvr additive="base">
                                        <p:cTn id="96" dur="750" fill="hold"/>
                                        <p:tgtEl>
                                          <p:spTgt spid="46"/>
                                        </p:tgtEl>
                                        <p:attrNameLst>
                                          <p:attrName>ppt_y</p:attrName>
                                        </p:attrNameLst>
                                      </p:cBhvr>
                                      <p:tavLst>
                                        <p:tav tm="0">
                                          <p:val>
                                            <p:strVal val="1+#ppt_h/2"/>
                                          </p:val>
                                        </p:tav>
                                        <p:tav tm="100000">
                                          <p:val>
                                            <p:strVal val="#ppt_y"/>
                                          </p:val>
                                        </p:tav>
                                      </p:tavLst>
                                    </p:anim>
                                  </p:childTnLst>
                                </p:cTn>
                              </p:par>
                              <p:par>
                                <p:cTn id="97" presetID="2" presetClass="entr" presetSubtype="1" decel="100000" fill="hold" grpId="0" nodeType="withEffect">
                                  <p:stCondLst>
                                    <p:cond delay="250"/>
                                  </p:stCondLst>
                                  <p:childTnLst>
                                    <p:set>
                                      <p:cBhvr>
                                        <p:cTn id="98" dur="1" fill="hold">
                                          <p:stCondLst>
                                            <p:cond delay="0"/>
                                          </p:stCondLst>
                                        </p:cTn>
                                        <p:tgtEl>
                                          <p:spTgt spid="47">
                                            <p:txEl>
                                              <p:pRg st="0" end="0"/>
                                            </p:txEl>
                                          </p:spTgt>
                                        </p:tgtEl>
                                        <p:attrNameLst>
                                          <p:attrName>style.visibility</p:attrName>
                                        </p:attrNameLst>
                                      </p:cBhvr>
                                      <p:to>
                                        <p:strVal val="visible"/>
                                      </p:to>
                                    </p:set>
                                    <p:anim calcmode="lin" valueType="num">
                                      <p:cBhvr additive="base">
                                        <p:cTn id="99" dur="75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100" dur="750" fill="hold"/>
                                        <p:tgtEl>
                                          <p:spTgt spid="47">
                                            <p:txEl>
                                              <p:pRg st="0" end="0"/>
                                            </p:txEl>
                                          </p:spTgt>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250"/>
                                  </p:stCondLst>
                                  <p:childTnLst>
                                    <p:set>
                                      <p:cBhvr>
                                        <p:cTn id="102" dur="1" fill="hold">
                                          <p:stCondLst>
                                            <p:cond delay="0"/>
                                          </p:stCondLst>
                                        </p:cTn>
                                        <p:tgtEl>
                                          <p:spTgt spid="48">
                                            <p:txEl>
                                              <p:pRg st="0" end="0"/>
                                            </p:txEl>
                                          </p:spTgt>
                                        </p:tgtEl>
                                        <p:attrNameLst>
                                          <p:attrName>style.visibility</p:attrName>
                                        </p:attrNameLst>
                                      </p:cBhvr>
                                      <p:to>
                                        <p:strVal val="visible"/>
                                      </p:to>
                                    </p:set>
                                    <p:anim calcmode="lin" valueType="num">
                                      <p:cBhvr additive="base">
                                        <p:cTn id="103" dur="75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04" dur="750" fill="hold"/>
                                        <p:tgtEl>
                                          <p:spTgt spid="48">
                                            <p:txEl>
                                              <p:pRg st="0" end="0"/>
                                            </p:txEl>
                                          </p:spTgt>
                                        </p:tgtEl>
                                        <p:attrNameLst>
                                          <p:attrName>ppt_y</p:attrName>
                                        </p:attrNameLst>
                                      </p:cBhvr>
                                      <p:tavLst>
                                        <p:tav tm="0">
                                          <p:val>
                                            <p:strVal val="0-#ppt_h/2"/>
                                          </p:val>
                                        </p:tav>
                                        <p:tav tm="100000">
                                          <p:val>
                                            <p:strVal val="#ppt_y"/>
                                          </p:val>
                                        </p:tav>
                                      </p:tavLst>
                                    </p:anim>
                                  </p:childTnLst>
                                </p:cTn>
                              </p:par>
                            </p:childTnLst>
                          </p:cTn>
                        </p:par>
                        <p:par>
                          <p:cTn id="105" fill="hold">
                            <p:stCondLst>
                              <p:cond delay="4350"/>
                            </p:stCondLst>
                            <p:childTnLst>
                              <p:par>
                                <p:cTn id="106" presetID="22" presetClass="entr" presetSubtype="8" fill="hold" grpId="0" nodeType="afterEffect">
                                  <p:stCondLst>
                                    <p:cond delay="0"/>
                                  </p:stCondLst>
                                  <p:childTnLst>
                                    <p:set>
                                      <p:cBhvr>
                                        <p:cTn id="107" dur="1" fill="hold">
                                          <p:stCondLst>
                                            <p:cond delay="0"/>
                                          </p:stCondLst>
                                        </p:cTn>
                                        <p:tgtEl>
                                          <p:spTgt spid="49">
                                            <p:txEl>
                                              <p:pRg st="0" end="0"/>
                                            </p:txEl>
                                          </p:spTgt>
                                        </p:tgtEl>
                                        <p:attrNameLst>
                                          <p:attrName>style.visibility</p:attrName>
                                        </p:attrNameLst>
                                      </p:cBhvr>
                                      <p:to>
                                        <p:strVal val="visible"/>
                                      </p:to>
                                    </p:set>
                                    <p:animEffect transition="in" filter="wipe(left)">
                                      <p:cBhvr>
                                        <p:cTn id="108" dur="500"/>
                                        <p:tgtEl>
                                          <p:spTgt spid="49">
                                            <p:txEl>
                                              <p:pRg st="0" end="0"/>
                                            </p:txEl>
                                          </p:spTgt>
                                        </p:tgtEl>
                                      </p:cBhvr>
                                    </p:animEffect>
                                  </p:childTnLst>
                                </p:cTn>
                              </p:par>
                              <p:par>
                                <p:cTn id="109" presetID="22" presetClass="entr" presetSubtype="8" fill="hold" grpId="0" nodeType="withEffect">
                                  <p:stCondLst>
                                    <p:cond delay="100"/>
                                  </p:stCondLst>
                                  <p:childTnLst>
                                    <p:set>
                                      <p:cBhvr>
                                        <p:cTn id="110" dur="1" fill="hold">
                                          <p:stCondLst>
                                            <p:cond delay="0"/>
                                          </p:stCondLst>
                                        </p:cTn>
                                        <p:tgtEl>
                                          <p:spTgt spid="50">
                                            <p:txEl>
                                              <p:pRg st="0" end="0"/>
                                            </p:txEl>
                                          </p:spTgt>
                                        </p:tgtEl>
                                        <p:attrNameLst>
                                          <p:attrName>style.visibility</p:attrName>
                                        </p:attrNameLst>
                                      </p:cBhvr>
                                      <p:to>
                                        <p:strVal val="visible"/>
                                      </p:to>
                                    </p:set>
                                    <p:animEffect transition="in" filter="wipe(left)">
                                      <p:cBhvr>
                                        <p:cTn id="111" dur="500"/>
                                        <p:tgtEl>
                                          <p:spTgt spid="50">
                                            <p:txEl>
                                              <p:pRg st="0" end="0"/>
                                            </p:txEl>
                                          </p:spTgt>
                                        </p:tgtEl>
                                      </p:cBhvr>
                                    </p:animEffect>
                                  </p:childTnLst>
                                </p:cTn>
                              </p:par>
                              <p:par>
                                <p:cTn id="112" presetID="22" presetClass="entr" presetSubtype="8" fill="hold" grpId="0" nodeType="withEffect">
                                  <p:stCondLst>
                                    <p:cond delay="200"/>
                                  </p:stCondLst>
                                  <p:childTnLst>
                                    <p:set>
                                      <p:cBhvr>
                                        <p:cTn id="113" dur="1" fill="hold">
                                          <p:stCondLst>
                                            <p:cond delay="0"/>
                                          </p:stCondLst>
                                        </p:cTn>
                                        <p:tgtEl>
                                          <p:spTgt spid="51">
                                            <p:txEl>
                                              <p:pRg st="0" end="0"/>
                                            </p:txEl>
                                          </p:spTgt>
                                        </p:tgtEl>
                                        <p:attrNameLst>
                                          <p:attrName>style.visibility</p:attrName>
                                        </p:attrNameLst>
                                      </p:cBhvr>
                                      <p:to>
                                        <p:strVal val="visible"/>
                                      </p:to>
                                    </p:set>
                                    <p:animEffect transition="in" filter="wipe(left)">
                                      <p:cBhvr>
                                        <p:cTn id="114" dur="500"/>
                                        <p:tgtEl>
                                          <p:spTgt spid="51">
                                            <p:txEl>
                                              <p:pRg st="0" end="0"/>
                                            </p:txEl>
                                          </p:spTgt>
                                        </p:tgtEl>
                                      </p:cBhvr>
                                    </p:animEffect>
                                  </p:childTnLst>
                                </p:cTn>
                              </p:par>
                              <p:par>
                                <p:cTn id="115" presetID="22" presetClass="entr" presetSubtype="8" fill="hold" grpId="0" nodeType="withEffect">
                                  <p:stCondLst>
                                    <p:cond delay="300"/>
                                  </p:stCondLst>
                                  <p:childTnLst>
                                    <p:set>
                                      <p:cBhvr>
                                        <p:cTn id="116" dur="1" fill="hold">
                                          <p:stCondLst>
                                            <p:cond delay="0"/>
                                          </p:stCondLst>
                                        </p:cTn>
                                        <p:tgtEl>
                                          <p:spTgt spid="52">
                                            <p:txEl>
                                              <p:pRg st="0" end="0"/>
                                            </p:txEl>
                                          </p:spTgt>
                                        </p:tgtEl>
                                        <p:attrNameLst>
                                          <p:attrName>style.visibility</p:attrName>
                                        </p:attrNameLst>
                                      </p:cBhvr>
                                      <p:to>
                                        <p:strVal val="visible"/>
                                      </p:to>
                                    </p:set>
                                    <p:animEffect transition="in" filter="wipe(left)">
                                      <p:cBhvr>
                                        <p:cTn id="117" dur="500"/>
                                        <p:tgtEl>
                                          <p:spTgt spid="52">
                                            <p:txEl>
                                              <p:pRg st="0" end="0"/>
                                            </p:txEl>
                                          </p:spTgt>
                                        </p:tgtEl>
                                      </p:cBhvr>
                                    </p:animEffect>
                                  </p:childTnLst>
                                </p:cTn>
                              </p:par>
                            </p:childTnLst>
                          </p:cTn>
                        </p:par>
                        <p:par>
                          <p:cTn id="118" fill="hold">
                            <p:stCondLst>
                              <p:cond delay="5150"/>
                            </p:stCondLst>
                            <p:childTnLst>
                              <p:par>
                                <p:cTn id="119" presetID="2" presetClass="entr" presetSubtype="1" decel="100000" fill="hold" grpId="0" nodeType="afterEffect">
                                  <p:stCondLst>
                                    <p:cond delay="250"/>
                                  </p:stCondLst>
                                  <p:childTnLst>
                                    <p:set>
                                      <p:cBhvr>
                                        <p:cTn id="120" dur="1" fill="hold">
                                          <p:stCondLst>
                                            <p:cond delay="0"/>
                                          </p:stCondLst>
                                        </p:cTn>
                                        <p:tgtEl>
                                          <p:spTgt spid="53"/>
                                        </p:tgtEl>
                                        <p:attrNameLst>
                                          <p:attrName>style.visibility</p:attrName>
                                        </p:attrNameLst>
                                      </p:cBhvr>
                                      <p:to>
                                        <p:strVal val="visible"/>
                                      </p:to>
                                    </p:set>
                                    <p:anim calcmode="lin" valueType="num">
                                      <p:cBhvr additive="base">
                                        <p:cTn id="121" dur="750" fill="hold"/>
                                        <p:tgtEl>
                                          <p:spTgt spid="53"/>
                                        </p:tgtEl>
                                        <p:attrNameLst>
                                          <p:attrName>ppt_x</p:attrName>
                                        </p:attrNameLst>
                                      </p:cBhvr>
                                      <p:tavLst>
                                        <p:tav tm="0">
                                          <p:val>
                                            <p:strVal val="#ppt_x"/>
                                          </p:val>
                                        </p:tav>
                                        <p:tav tm="100000">
                                          <p:val>
                                            <p:strVal val="#ppt_x"/>
                                          </p:val>
                                        </p:tav>
                                      </p:tavLst>
                                    </p:anim>
                                    <p:anim calcmode="lin" valueType="num">
                                      <p:cBhvr additive="base">
                                        <p:cTn id="122" dur="750" fill="hold"/>
                                        <p:tgtEl>
                                          <p:spTgt spid="53"/>
                                        </p:tgtEl>
                                        <p:attrNameLst>
                                          <p:attrName>ppt_y</p:attrName>
                                        </p:attrNameLst>
                                      </p:cBhvr>
                                      <p:tavLst>
                                        <p:tav tm="0">
                                          <p:val>
                                            <p:strVal val="0-#ppt_h/2"/>
                                          </p:val>
                                        </p:tav>
                                        <p:tav tm="100000">
                                          <p:val>
                                            <p:strVal val="#ppt_y"/>
                                          </p:val>
                                        </p:tav>
                                      </p:tavLst>
                                    </p:anim>
                                  </p:childTnLst>
                                </p:cTn>
                              </p:par>
                              <p:par>
                                <p:cTn id="123" presetID="2" presetClass="entr" presetSubtype="1" decel="100000" fill="hold" grpId="0" nodeType="withEffect">
                                  <p:stCondLst>
                                    <p:cond delay="250"/>
                                  </p:stCondLst>
                                  <p:childTnLst>
                                    <p:set>
                                      <p:cBhvr>
                                        <p:cTn id="124" dur="1" fill="hold">
                                          <p:stCondLst>
                                            <p:cond delay="0"/>
                                          </p:stCondLst>
                                        </p:cTn>
                                        <p:tgtEl>
                                          <p:spTgt spid="54"/>
                                        </p:tgtEl>
                                        <p:attrNameLst>
                                          <p:attrName>style.visibility</p:attrName>
                                        </p:attrNameLst>
                                      </p:cBhvr>
                                      <p:to>
                                        <p:strVal val="visible"/>
                                      </p:to>
                                    </p:set>
                                    <p:anim calcmode="lin" valueType="num">
                                      <p:cBhvr additive="base">
                                        <p:cTn id="125" dur="750" fill="hold"/>
                                        <p:tgtEl>
                                          <p:spTgt spid="54"/>
                                        </p:tgtEl>
                                        <p:attrNameLst>
                                          <p:attrName>ppt_x</p:attrName>
                                        </p:attrNameLst>
                                      </p:cBhvr>
                                      <p:tavLst>
                                        <p:tav tm="0">
                                          <p:val>
                                            <p:strVal val="#ppt_x"/>
                                          </p:val>
                                        </p:tav>
                                        <p:tav tm="100000">
                                          <p:val>
                                            <p:strVal val="#ppt_x"/>
                                          </p:val>
                                        </p:tav>
                                      </p:tavLst>
                                    </p:anim>
                                    <p:anim calcmode="lin" valueType="num">
                                      <p:cBhvr additive="base">
                                        <p:cTn id="126" dur="750" fill="hold"/>
                                        <p:tgtEl>
                                          <p:spTgt spid="54"/>
                                        </p:tgtEl>
                                        <p:attrNameLst>
                                          <p:attrName>ppt_y</p:attrName>
                                        </p:attrNameLst>
                                      </p:cBhvr>
                                      <p:tavLst>
                                        <p:tav tm="0">
                                          <p:val>
                                            <p:strVal val="0-#ppt_h/2"/>
                                          </p:val>
                                        </p:tav>
                                        <p:tav tm="100000">
                                          <p:val>
                                            <p:strVal val="#ppt_y"/>
                                          </p:val>
                                        </p:tav>
                                      </p:tavLst>
                                    </p:anim>
                                  </p:childTnLst>
                                </p:cTn>
                              </p:par>
                              <p:par>
                                <p:cTn id="127" presetID="2" presetClass="entr" presetSubtype="1" decel="100000" fill="hold" grpId="0" nodeType="withEffect">
                                  <p:stCondLst>
                                    <p:cond delay="250"/>
                                  </p:stCondLst>
                                  <p:childTnLst>
                                    <p:set>
                                      <p:cBhvr>
                                        <p:cTn id="128" dur="1" fill="hold">
                                          <p:stCondLst>
                                            <p:cond delay="0"/>
                                          </p:stCondLst>
                                        </p:cTn>
                                        <p:tgtEl>
                                          <p:spTgt spid="55"/>
                                        </p:tgtEl>
                                        <p:attrNameLst>
                                          <p:attrName>style.visibility</p:attrName>
                                        </p:attrNameLst>
                                      </p:cBhvr>
                                      <p:to>
                                        <p:strVal val="visible"/>
                                      </p:to>
                                    </p:set>
                                    <p:anim calcmode="lin" valueType="num">
                                      <p:cBhvr additive="base">
                                        <p:cTn id="129" dur="750" fill="hold"/>
                                        <p:tgtEl>
                                          <p:spTgt spid="55"/>
                                        </p:tgtEl>
                                        <p:attrNameLst>
                                          <p:attrName>ppt_x</p:attrName>
                                        </p:attrNameLst>
                                      </p:cBhvr>
                                      <p:tavLst>
                                        <p:tav tm="0">
                                          <p:val>
                                            <p:strVal val="#ppt_x"/>
                                          </p:val>
                                        </p:tav>
                                        <p:tav tm="100000">
                                          <p:val>
                                            <p:strVal val="#ppt_x"/>
                                          </p:val>
                                        </p:tav>
                                      </p:tavLst>
                                    </p:anim>
                                    <p:anim calcmode="lin" valueType="num">
                                      <p:cBhvr additive="base">
                                        <p:cTn id="130" dur="750" fill="hold"/>
                                        <p:tgtEl>
                                          <p:spTgt spid="55"/>
                                        </p:tgtEl>
                                        <p:attrNameLst>
                                          <p:attrName>ppt_y</p:attrName>
                                        </p:attrNameLst>
                                      </p:cBhvr>
                                      <p:tavLst>
                                        <p:tav tm="0">
                                          <p:val>
                                            <p:strVal val="0-#ppt_h/2"/>
                                          </p:val>
                                        </p:tav>
                                        <p:tav tm="100000">
                                          <p:val>
                                            <p:strVal val="#ppt_y"/>
                                          </p:val>
                                        </p:tav>
                                      </p:tavLst>
                                    </p:anim>
                                  </p:childTnLst>
                                </p:cTn>
                              </p:par>
                              <p:par>
                                <p:cTn id="131" presetID="2" presetClass="entr" presetSubtype="4" decel="100000" fill="hold" grpId="0" nodeType="withEffect">
                                  <p:stCondLst>
                                    <p:cond delay="250"/>
                                  </p:stCondLst>
                                  <p:childTnLst>
                                    <p:set>
                                      <p:cBhvr>
                                        <p:cTn id="132" dur="1" fill="hold">
                                          <p:stCondLst>
                                            <p:cond delay="0"/>
                                          </p:stCondLst>
                                        </p:cTn>
                                        <p:tgtEl>
                                          <p:spTgt spid="56"/>
                                        </p:tgtEl>
                                        <p:attrNameLst>
                                          <p:attrName>style.visibility</p:attrName>
                                        </p:attrNameLst>
                                      </p:cBhvr>
                                      <p:to>
                                        <p:strVal val="visible"/>
                                      </p:to>
                                    </p:set>
                                    <p:anim calcmode="lin" valueType="num">
                                      <p:cBhvr additive="base">
                                        <p:cTn id="133" dur="750" fill="hold"/>
                                        <p:tgtEl>
                                          <p:spTgt spid="56"/>
                                        </p:tgtEl>
                                        <p:attrNameLst>
                                          <p:attrName>ppt_x</p:attrName>
                                        </p:attrNameLst>
                                      </p:cBhvr>
                                      <p:tavLst>
                                        <p:tav tm="0">
                                          <p:val>
                                            <p:strVal val="#ppt_x"/>
                                          </p:val>
                                        </p:tav>
                                        <p:tav tm="100000">
                                          <p:val>
                                            <p:strVal val="#ppt_x"/>
                                          </p:val>
                                        </p:tav>
                                      </p:tavLst>
                                    </p:anim>
                                    <p:anim calcmode="lin" valueType="num">
                                      <p:cBhvr additive="base">
                                        <p:cTn id="134" dur="750" fill="hold"/>
                                        <p:tgtEl>
                                          <p:spTgt spid="56"/>
                                        </p:tgtEl>
                                        <p:attrNameLst>
                                          <p:attrName>ppt_y</p:attrName>
                                        </p:attrNameLst>
                                      </p:cBhvr>
                                      <p:tavLst>
                                        <p:tav tm="0">
                                          <p:val>
                                            <p:strVal val="1+#ppt_h/2"/>
                                          </p:val>
                                        </p:tav>
                                        <p:tav tm="100000">
                                          <p:val>
                                            <p:strVal val="#ppt_y"/>
                                          </p:val>
                                        </p:tav>
                                      </p:tavLst>
                                    </p:anim>
                                  </p:childTnLst>
                                </p:cTn>
                              </p:par>
                              <p:par>
                                <p:cTn id="135" presetID="2" presetClass="entr" presetSubtype="1" decel="100000" fill="hold" grpId="0" nodeType="withEffect">
                                  <p:stCondLst>
                                    <p:cond delay="250"/>
                                  </p:stCondLst>
                                  <p:childTnLst>
                                    <p:set>
                                      <p:cBhvr>
                                        <p:cTn id="136" dur="1" fill="hold">
                                          <p:stCondLst>
                                            <p:cond delay="0"/>
                                          </p:stCondLst>
                                        </p:cTn>
                                        <p:tgtEl>
                                          <p:spTgt spid="57">
                                            <p:txEl>
                                              <p:pRg st="0" end="0"/>
                                            </p:txEl>
                                          </p:spTgt>
                                        </p:tgtEl>
                                        <p:attrNameLst>
                                          <p:attrName>style.visibility</p:attrName>
                                        </p:attrNameLst>
                                      </p:cBhvr>
                                      <p:to>
                                        <p:strVal val="visible"/>
                                      </p:to>
                                    </p:set>
                                    <p:anim calcmode="lin" valueType="num">
                                      <p:cBhvr additive="base">
                                        <p:cTn id="137" dur="75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138" dur="750" fill="hold"/>
                                        <p:tgtEl>
                                          <p:spTgt spid="57">
                                            <p:txEl>
                                              <p:pRg st="0" end="0"/>
                                            </p:txEl>
                                          </p:spTgt>
                                        </p:tgtEl>
                                        <p:attrNameLst>
                                          <p:attrName>ppt_y</p:attrName>
                                        </p:attrNameLst>
                                      </p:cBhvr>
                                      <p:tavLst>
                                        <p:tav tm="0">
                                          <p:val>
                                            <p:strVal val="0-#ppt_h/2"/>
                                          </p:val>
                                        </p:tav>
                                        <p:tav tm="100000">
                                          <p:val>
                                            <p:strVal val="#ppt_y"/>
                                          </p:val>
                                        </p:tav>
                                      </p:tavLst>
                                    </p:anim>
                                  </p:childTnLst>
                                </p:cTn>
                              </p:par>
                              <p:par>
                                <p:cTn id="139" presetID="2" presetClass="entr" presetSubtype="1" decel="100000" fill="hold" grpId="0" nodeType="withEffect">
                                  <p:stCondLst>
                                    <p:cond delay="250"/>
                                  </p:stCondLst>
                                  <p:childTnLst>
                                    <p:set>
                                      <p:cBhvr>
                                        <p:cTn id="140" dur="1" fill="hold">
                                          <p:stCondLst>
                                            <p:cond delay="0"/>
                                          </p:stCondLst>
                                        </p:cTn>
                                        <p:tgtEl>
                                          <p:spTgt spid="58">
                                            <p:txEl>
                                              <p:pRg st="0" end="0"/>
                                            </p:txEl>
                                          </p:spTgt>
                                        </p:tgtEl>
                                        <p:attrNameLst>
                                          <p:attrName>style.visibility</p:attrName>
                                        </p:attrNameLst>
                                      </p:cBhvr>
                                      <p:to>
                                        <p:strVal val="visible"/>
                                      </p:to>
                                    </p:set>
                                    <p:anim calcmode="lin" valueType="num">
                                      <p:cBhvr additive="base">
                                        <p:cTn id="141" dur="75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142" dur="750" fill="hold"/>
                                        <p:tgtEl>
                                          <p:spTgt spid="58">
                                            <p:txEl>
                                              <p:pRg st="0" end="0"/>
                                            </p:txEl>
                                          </p:spTgt>
                                        </p:tgtEl>
                                        <p:attrNameLst>
                                          <p:attrName>ppt_y</p:attrName>
                                        </p:attrNameLst>
                                      </p:cBhvr>
                                      <p:tavLst>
                                        <p:tav tm="0">
                                          <p:val>
                                            <p:strVal val="0-#ppt_h/2"/>
                                          </p:val>
                                        </p:tav>
                                        <p:tav tm="100000">
                                          <p:val>
                                            <p:strVal val="#ppt_y"/>
                                          </p:val>
                                        </p:tav>
                                      </p:tavLst>
                                    </p:anim>
                                  </p:childTnLst>
                                </p:cTn>
                              </p:par>
                            </p:childTnLst>
                          </p:cTn>
                        </p:par>
                        <p:par>
                          <p:cTn id="143" fill="hold">
                            <p:stCondLst>
                              <p:cond delay="6150"/>
                            </p:stCondLst>
                            <p:childTnLst>
                              <p:par>
                                <p:cTn id="144" presetID="22" presetClass="entr" presetSubtype="8" fill="hold" grpId="0" nodeType="afterEffect">
                                  <p:stCondLst>
                                    <p:cond delay="0"/>
                                  </p:stCondLst>
                                  <p:childTnLst>
                                    <p:set>
                                      <p:cBhvr>
                                        <p:cTn id="145" dur="1" fill="hold">
                                          <p:stCondLst>
                                            <p:cond delay="0"/>
                                          </p:stCondLst>
                                        </p:cTn>
                                        <p:tgtEl>
                                          <p:spTgt spid="59">
                                            <p:txEl>
                                              <p:pRg st="0" end="0"/>
                                            </p:txEl>
                                          </p:spTgt>
                                        </p:tgtEl>
                                        <p:attrNameLst>
                                          <p:attrName>style.visibility</p:attrName>
                                        </p:attrNameLst>
                                      </p:cBhvr>
                                      <p:to>
                                        <p:strVal val="visible"/>
                                      </p:to>
                                    </p:set>
                                    <p:animEffect transition="in" filter="wipe(left)">
                                      <p:cBhvr>
                                        <p:cTn id="146" dur="500"/>
                                        <p:tgtEl>
                                          <p:spTgt spid="59">
                                            <p:txEl>
                                              <p:pRg st="0" end="0"/>
                                            </p:txEl>
                                          </p:spTgt>
                                        </p:tgtEl>
                                      </p:cBhvr>
                                    </p:animEffect>
                                  </p:childTnLst>
                                </p:cTn>
                              </p:par>
                              <p:par>
                                <p:cTn id="147" presetID="22" presetClass="entr" presetSubtype="8" fill="hold" grpId="0" nodeType="withEffect">
                                  <p:stCondLst>
                                    <p:cond delay="100"/>
                                  </p:stCondLst>
                                  <p:childTnLst>
                                    <p:set>
                                      <p:cBhvr>
                                        <p:cTn id="148" dur="1" fill="hold">
                                          <p:stCondLst>
                                            <p:cond delay="0"/>
                                          </p:stCondLst>
                                        </p:cTn>
                                        <p:tgtEl>
                                          <p:spTgt spid="60">
                                            <p:txEl>
                                              <p:pRg st="0" end="0"/>
                                            </p:txEl>
                                          </p:spTgt>
                                        </p:tgtEl>
                                        <p:attrNameLst>
                                          <p:attrName>style.visibility</p:attrName>
                                        </p:attrNameLst>
                                      </p:cBhvr>
                                      <p:to>
                                        <p:strVal val="visible"/>
                                      </p:to>
                                    </p:set>
                                    <p:animEffect transition="in" filter="wipe(left)">
                                      <p:cBhvr>
                                        <p:cTn id="149" dur="500"/>
                                        <p:tgtEl>
                                          <p:spTgt spid="60">
                                            <p:txEl>
                                              <p:pRg st="0" end="0"/>
                                            </p:txEl>
                                          </p:spTgt>
                                        </p:tgtEl>
                                      </p:cBhvr>
                                    </p:animEffect>
                                  </p:childTnLst>
                                </p:cTn>
                              </p:par>
                              <p:par>
                                <p:cTn id="150" presetID="22" presetClass="entr" presetSubtype="8" fill="hold" grpId="0" nodeType="withEffect">
                                  <p:stCondLst>
                                    <p:cond delay="200"/>
                                  </p:stCondLst>
                                  <p:childTnLst>
                                    <p:set>
                                      <p:cBhvr>
                                        <p:cTn id="151" dur="1" fill="hold">
                                          <p:stCondLst>
                                            <p:cond delay="0"/>
                                          </p:stCondLst>
                                        </p:cTn>
                                        <p:tgtEl>
                                          <p:spTgt spid="61">
                                            <p:txEl>
                                              <p:pRg st="0" end="0"/>
                                            </p:txEl>
                                          </p:spTgt>
                                        </p:tgtEl>
                                        <p:attrNameLst>
                                          <p:attrName>style.visibility</p:attrName>
                                        </p:attrNameLst>
                                      </p:cBhvr>
                                      <p:to>
                                        <p:strVal val="visible"/>
                                      </p:to>
                                    </p:set>
                                    <p:animEffect transition="in" filter="wipe(left)">
                                      <p:cBhvr>
                                        <p:cTn id="152" dur="500"/>
                                        <p:tgtEl>
                                          <p:spTgt spid="61">
                                            <p:txEl>
                                              <p:pRg st="0" end="0"/>
                                            </p:txEl>
                                          </p:spTgt>
                                        </p:tgtEl>
                                      </p:cBhvr>
                                    </p:animEffect>
                                  </p:childTnLst>
                                </p:cTn>
                              </p:par>
                              <p:par>
                                <p:cTn id="153" presetID="22" presetClass="entr" presetSubtype="8" fill="hold" grpId="0" nodeType="withEffect">
                                  <p:stCondLst>
                                    <p:cond delay="300"/>
                                  </p:stCondLst>
                                  <p:childTnLst>
                                    <p:set>
                                      <p:cBhvr>
                                        <p:cTn id="154" dur="1" fill="hold">
                                          <p:stCondLst>
                                            <p:cond delay="0"/>
                                          </p:stCondLst>
                                        </p:cTn>
                                        <p:tgtEl>
                                          <p:spTgt spid="62">
                                            <p:txEl>
                                              <p:pRg st="0" end="0"/>
                                            </p:txEl>
                                          </p:spTgt>
                                        </p:tgtEl>
                                        <p:attrNameLst>
                                          <p:attrName>style.visibility</p:attrName>
                                        </p:attrNameLst>
                                      </p:cBhvr>
                                      <p:to>
                                        <p:strVal val="visible"/>
                                      </p:to>
                                    </p:set>
                                    <p:animEffect transition="in" filter="wipe(left)">
                                      <p:cBhvr>
                                        <p:cTn id="155" dur="500"/>
                                        <p:tgtEl>
                                          <p:spTgt spid="62">
                                            <p:txEl>
                                              <p:pRg st="0" end="0"/>
                                            </p:txEl>
                                          </p:spTgt>
                                        </p:tgtEl>
                                      </p:cBhvr>
                                    </p:animEffect>
                                  </p:childTnLst>
                                </p:cTn>
                              </p:par>
                            </p:childTnLst>
                          </p:cTn>
                        </p:par>
                        <p:par>
                          <p:cTn id="156" fill="hold">
                            <p:stCondLst>
                              <p:cond delay="6950"/>
                            </p:stCondLst>
                            <p:childTnLst>
                              <p:par>
                                <p:cTn id="157" presetID="22" presetClass="entr" presetSubtype="8" fill="hold" grpId="0" nodeType="afterEffect">
                                  <p:stCondLst>
                                    <p:cond delay="0"/>
                                  </p:stCondLst>
                                  <p:childTnLst>
                                    <p:set>
                                      <p:cBhvr>
                                        <p:cTn id="158" dur="1" fill="hold">
                                          <p:stCondLst>
                                            <p:cond delay="0"/>
                                          </p:stCondLst>
                                        </p:cTn>
                                        <p:tgtEl>
                                          <p:spTgt spid="23"/>
                                        </p:tgtEl>
                                        <p:attrNameLst>
                                          <p:attrName>style.visibility</p:attrName>
                                        </p:attrNameLst>
                                      </p:cBhvr>
                                      <p:to>
                                        <p:strVal val="visible"/>
                                      </p:to>
                                    </p:set>
                                    <p:animEffect transition="in" filter="wipe(left)">
                                      <p:cBhvr>
                                        <p:cTn id="15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animBg="1"/>
      <p:bldP spid="27" grpId="0" animBg="1"/>
      <p:bldP spid="28" grpId="0" animBg="1"/>
      <p:bldP spid="29" grpId="0" build="p">
        <p:tmplLst>
          <p:tmpl lvl="1">
            <p:tnLst>
              <p:par>
                <p:cTn presetID="2" presetClass="entr" presetSubtype="1"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ppt_x"/>
                          </p:val>
                        </p:tav>
                        <p:tav tm="100000">
                          <p:val>
                            <p:strVal val="#ppt_x"/>
                          </p:val>
                        </p:tav>
                      </p:tavLst>
                    </p:anim>
                    <p:anim calcmode="lin" valueType="num">
                      <p:cBhvr additive="base">
                        <p:cTn dur="750" fill="hold"/>
                        <p:tgtEl>
                          <p:spTgt spid="29"/>
                        </p:tgtEl>
                        <p:attrNameLst>
                          <p:attrName>ppt_y</p:attrName>
                        </p:attrNameLst>
                      </p:cBhvr>
                      <p:tavLst>
                        <p:tav tm="0">
                          <p:val>
                            <p:strVal val="0-#ppt_h/2"/>
                          </p:val>
                        </p:tav>
                        <p:tav tm="100000">
                          <p:val>
                            <p:strVal val="#ppt_y"/>
                          </p:val>
                        </p:tav>
                      </p:tavLst>
                    </p:anim>
                  </p:childTnLst>
                </p:cTn>
              </p:par>
            </p:tnLst>
          </p:tmpl>
        </p:tmplLst>
      </p:bldP>
      <p:bldP spid="6" grpId="0" build="p">
        <p:tmplLst>
          <p:tmpl lvl="1">
            <p:tnLst>
              <p:par>
                <p:cTn presetID="2" presetClass="entr" presetSubtype="1" decel="100000"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ppt_x"/>
                          </p:val>
                        </p:tav>
                        <p:tav tm="100000">
                          <p:val>
                            <p:strVal val="#ppt_x"/>
                          </p:val>
                        </p:tav>
                      </p:tavLst>
                    </p:anim>
                    <p:anim calcmode="lin" valueType="num">
                      <p:cBhvr additive="base">
                        <p:cTn dur="750" fill="hold"/>
                        <p:tgtEl>
                          <p:spTgt spid="6"/>
                        </p:tgtEl>
                        <p:attrNameLst>
                          <p:attrName>ppt_y</p:attrName>
                        </p:attrNameLst>
                      </p:cBhvr>
                      <p:tavLst>
                        <p:tav tm="0">
                          <p:val>
                            <p:strVal val="0-#ppt_h/2"/>
                          </p:val>
                        </p:tav>
                        <p:tav tm="100000">
                          <p:val>
                            <p:strVal val="#ppt_y"/>
                          </p:val>
                        </p:tav>
                      </p:tavLst>
                    </p:anim>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30" grpId="0" build="p">
        <p:tmplLst>
          <p:tmpl lvl="1">
            <p:tnLst>
              <p:par>
                <p:cTn presetID="22" presetClass="entr" presetSubtype="8" fill="hold" nodeType="withEffect">
                  <p:stCondLst>
                    <p:cond delay="10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build="p">
        <p:tmplLst>
          <p:tmpl lvl="1">
            <p:tnLst>
              <p:par>
                <p:cTn presetID="22" presetClass="entr" presetSubtype="8" fill="hold" nodeType="withEffect">
                  <p:stCondLst>
                    <p:cond delay="20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2" presetClass="entr" presetSubtype="8" fill="hold" nodeType="withEffect">
                  <p:stCondLst>
                    <p:cond delay="30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animBg="1"/>
      <p:bldP spid="34" grpId="0" animBg="1"/>
      <p:bldP spid="35" grpId="0" animBg="1"/>
      <p:bldP spid="36" grpId="0" animBg="1"/>
      <p:bldP spid="37" grpId="0" build="p">
        <p:tmplLst>
          <p:tmpl lvl="1">
            <p:tnLst>
              <p:par>
                <p:cTn presetID="2" presetClass="entr" presetSubtype="1" decel="100000"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1" decel="100000" fill="hold" nodeType="withEffect">
                  <p:stCondLst>
                    <p:cond delay="25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ppt_x"/>
                          </p:val>
                        </p:tav>
                        <p:tav tm="100000">
                          <p:val>
                            <p:strVal val="#ppt_x"/>
                          </p:val>
                        </p:tav>
                      </p:tavLst>
                    </p:anim>
                    <p:anim calcmode="lin" valueType="num">
                      <p:cBhvr additive="base">
                        <p:cTn dur="750" fill="hold"/>
                        <p:tgtEl>
                          <p:spTgt spid="38"/>
                        </p:tgtEl>
                        <p:attrNameLst>
                          <p:attrName>ppt_y</p:attrName>
                        </p:attrNameLst>
                      </p:cBhvr>
                      <p:tavLst>
                        <p:tav tm="0">
                          <p:val>
                            <p:strVal val="0-#ppt_h/2"/>
                          </p:val>
                        </p:tav>
                        <p:tav tm="100000">
                          <p:val>
                            <p:strVal val="#ppt_y"/>
                          </p:val>
                        </p:tav>
                      </p:tavLst>
                    </p:anim>
                  </p:childTnLst>
                </p:cTn>
              </p:par>
            </p:tnLst>
          </p:tmpl>
        </p:tmplLst>
      </p:bldP>
      <p:bldP spid="39" grpId="0" build="p">
        <p:tmplLst>
          <p:tmpl lvl="1">
            <p:tnLst>
              <p:par>
                <p:cTn presetID="22" presetClass="entr" presetSubtype="8"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wipe(left)">
                      <p:cBhvr>
                        <p:cTn dur="500"/>
                        <p:tgtEl>
                          <p:spTgt spid="39"/>
                        </p:tgtEl>
                      </p:cBhvr>
                    </p:animEffect>
                  </p:childTnLst>
                </p:cTn>
              </p:par>
            </p:tnLst>
          </p:tmpl>
        </p:tmplLst>
      </p:bldP>
      <p:bldP spid="40" grpId="0" build="p">
        <p:tmplLst>
          <p:tmpl lvl="1">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1" grpId="0" build="p">
        <p:tmplLst>
          <p:tmpl lvl="1">
            <p:tnLst>
              <p:par>
                <p:cTn presetID="22" presetClass="entr" presetSubtype="8"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2" presetClass="entr" presetSubtype="8" fill="hold" nodeType="withEffect">
                  <p:stCondLst>
                    <p:cond delay="300"/>
                  </p:stCondLst>
                  <p:childTnLst>
                    <p:set>
                      <p:cBhvr>
                        <p:cTn dur="1" fill="hold">
                          <p:stCondLst>
                            <p:cond delay="0"/>
                          </p:stCondLst>
                        </p:cTn>
                        <p:tgtEl>
                          <p:spTgt spid="42"/>
                        </p:tgtEl>
                        <p:attrNameLst>
                          <p:attrName>style.visibility</p:attrName>
                        </p:attrNameLst>
                      </p:cBhvr>
                      <p:to>
                        <p:strVal val="visible"/>
                      </p:to>
                    </p:set>
                    <p:animEffect transition="in" filter="wipe(left)">
                      <p:cBhvr>
                        <p:cTn dur="500"/>
                        <p:tgtEl>
                          <p:spTgt spid="42"/>
                        </p:tgtEl>
                      </p:cBhvr>
                    </p:animEffect>
                  </p:childTnLst>
                </p:cTn>
              </p:par>
            </p:tnLst>
          </p:tmpl>
        </p:tmplLst>
      </p:bldP>
      <p:bldP spid="43" grpId="0" animBg="1"/>
      <p:bldP spid="44" grpId="0" animBg="1"/>
      <p:bldP spid="45" grpId="0" animBg="1"/>
      <p:bldP spid="46" grpId="0" animBg="1"/>
      <p:bldP spid="47" grpId="0" build="p">
        <p:tmplLst>
          <p:tmpl lvl="1">
            <p:tnLst>
              <p:par>
                <p:cTn presetID="2" presetClass="entr" presetSubtype="1" decel="10000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750" fill="hold"/>
                        <p:tgtEl>
                          <p:spTgt spid="47"/>
                        </p:tgtEl>
                        <p:attrNameLst>
                          <p:attrName>ppt_x</p:attrName>
                        </p:attrNameLst>
                      </p:cBhvr>
                      <p:tavLst>
                        <p:tav tm="0">
                          <p:val>
                            <p:strVal val="#ppt_x"/>
                          </p:val>
                        </p:tav>
                        <p:tav tm="100000">
                          <p:val>
                            <p:strVal val="#ppt_x"/>
                          </p:val>
                        </p:tav>
                      </p:tavLst>
                    </p:anim>
                    <p:anim calcmode="lin" valueType="num">
                      <p:cBhvr additive="base">
                        <p:cTn dur="750" fill="hold"/>
                        <p:tgtEl>
                          <p:spTgt spid="47"/>
                        </p:tgtEl>
                        <p:attrNameLst>
                          <p:attrName>ppt_y</p:attrName>
                        </p:attrNameLst>
                      </p:cBhvr>
                      <p:tavLst>
                        <p:tav tm="0">
                          <p:val>
                            <p:strVal val="0-#ppt_h/2"/>
                          </p:val>
                        </p:tav>
                        <p:tav tm="100000">
                          <p:val>
                            <p:strVal val="#ppt_y"/>
                          </p:val>
                        </p:tav>
                      </p:tavLst>
                    </p:anim>
                  </p:childTnLst>
                </p:cTn>
              </p:par>
            </p:tnLst>
          </p:tmpl>
        </p:tmplLst>
      </p:bldP>
      <p:bldP spid="48" grpId="0" build="p">
        <p:tmplLst>
          <p:tmpl lvl="1">
            <p:tnLst>
              <p:par>
                <p:cTn presetID="2" presetClass="entr" presetSubtype="1" decel="100000" fill="hold" nodeType="withEffect">
                  <p:stCondLst>
                    <p:cond delay="25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750" fill="hold"/>
                        <p:tgtEl>
                          <p:spTgt spid="48"/>
                        </p:tgtEl>
                        <p:attrNameLst>
                          <p:attrName>ppt_x</p:attrName>
                        </p:attrNameLst>
                      </p:cBhvr>
                      <p:tavLst>
                        <p:tav tm="0">
                          <p:val>
                            <p:strVal val="#ppt_x"/>
                          </p:val>
                        </p:tav>
                        <p:tav tm="100000">
                          <p:val>
                            <p:strVal val="#ppt_x"/>
                          </p:val>
                        </p:tav>
                      </p:tavLst>
                    </p:anim>
                    <p:anim calcmode="lin" valueType="num">
                      <p:cBhvr additive="base">
                        <p:cTn dur="750" fill="hold"/>
                        <p:tgtEl>
                          <p:spTgt spid="48"/>
                        </p:tgtEl>
                        <p:attrNameLst>
                          <p:attrName>ppt_y</p:attrName>
                        </p:attrNameLst>
                      </p:cBhvr>
                      <p:tavLst>
                        <p:tav tm="0">
                          <p:val>
                            <p:strVal val="0-#ppt_h/2"/>
                          </p:val>
                        </p:tav>
                        <p:tav tm="100000">
                          <p:val>
                            <p:strVal val="#ppt_y"/>
                          </p:val>
                        </p:tav>
                      </p:tavLst>
                    </p:anim>
                  </p:childTnLst>
                </p:cTn>
              </p:par>
            </p:tnLst>
          </p:tmpl>
        </p:tmplLst>
      </p:bldP>
      <p:bldP spid="49" grpId="0" build="p">
        <p:tmplLst>
          <p:tmpl lvl="1">
            <p:tnLst>
              <p:par>
                <p:cTn presetID="2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build="p">
        <p:tmplLst>
          <p:tmpl lvl="1">
            <p:tnLst>
              <p:par>
                <p:cTn presetID="22" presetClass="entr" presetSubtype="8" fill="hold" nodeType="withEffect">
                  <p:stCondLst>
                    <p:cond delay="10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51" grpId="0" build="p">
        <p:tmplLst>
          <p:tmpl lvl="1">
            <p:tnLst>
              <p:par>
                <p:cTn presetID="22" presetClass="entr" presetSubtype="8" fill="hold" nodeType="withEffect">
                  <p:stCondLst>
                    <p:cond delay="20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2" presetClass="entr" presetSubtype="8" fill="hold" nodeType="withEffect">
                  <p:stCondLst>
                    <p:cond delay="300"/>
                  </p:stCondLst>
                  <p:childTnLst>
                    <p:set>
                      <p:cBhvr>
                        <p:cTn dur="1" fill="hold">
                          <p:stCondLst>
                            <p:cond delay="0"/>
                          </p:stCondLst>
                        </p:cTn>
                        <p:tgtEl>
                          <p:spTgt spid="52"/>
                        </p:tgtEl>
                        <p:attrNameLst>
                          <p:attrName>style.visibility</p:attrName>
                        </p:attrNameLst>
                      </p:cBhvr>
                      <p:to>
                        <p:strVal val="visible"/>
                      </p:to>
                    </p:set>
                    <p:animEffect transition="in" filter="wipe(left)">
                      <p:cBhvr>
                        <p:cTn dur="500"/>
                        <p:tgtEl>
                          <p:spTgt spid="52"/>
                        </p:tgtEl>
                      </p:cBhvr>
                    </p:animEffect>
                  </p:childTnLst>
                </p:cTn>
              </p:par>
            </p:tnLst>
          </p:tmpl>
        </p:tmplLst>
      </p:bldP>
      <p:bldP spid="53" grpId="0" animBg="1"/>
      <p:bldP spid="54" grpId="0" animBg="1"/>
      <p:bldP spid="55" grpId="0" animBg="1"/>
      <p:bldP spid="56" grpId="0" animBg="1"/>
      <p:bldP spid="57" grpId="0" build="p">
        <p:tmplLst>
          <p:tmpl lvl="1">
            <p:tnLst>
              <p:par>
                <p:cTn presetID="2" presetClass="entr" presetSubtype="1" decel="100000" fill="hold" nodeType="withEffect">
                  <p:stCondLst>
                    <p:cond delay="25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750" fill="hold"/>
                        <p:tgtEl>
                          <p:spTgt spid="57"/>
                        </p:tgtEl>
                        <p:attrNameLst>
                          <p:attrName>ppt_x</p:attrName>
                        </p:attrNameLst>
                      </p:cBhvr>
                      <p:tavLst>
                        <p:tav tm="0">
                          <p:val>
                            <p:strVal val="#ppt_x"/>
                          </p:val>
                        </p:tav>
                        <p:tav tm="100000">
                          <p:val>
                            <p:strVal val="#ppt_x"/>
                          </p:val>
                        </p:tav>
                      </p:tavLst>
                    </p:anim>
                    <p:anim calcmode="lin" valueType="num">
                      <p:cBhvr additive="base">
                        <p:cTn dur="750" fill="hold"/>
                        <p:tgtEl>
                          <p:spTgt spid="57"/>
                        </p:tgtEl>
                        <p:attrNameLst>
                          <p:attrName>ppt_y</p:attrName>
                        </p:attrNameLst>
                      </p:cBhvr>
                      <p:tavLst>
                        <p:tav tm="0">
                          <p:val>
                            <p:strVal val="0-#ppt_h/2"/>
                          </p:val>
                        </p:tav>
                        <p:tav tm="100000">
                          <p:val>
                            <p:strVal val="#ppt_y"/>
                          </p:val>
                        </p:tav>
                      </p:tavLst>
                    </p:anim>
                  </p:childTnLst>
                </p:cTn>
              </p:par>
            </p:tnLst>
          </p:tmpl>
        </p:tmplLst>
      </p:bldP>
      <p:bldP spid="58" grpId="0" build="p">
        <p:tmplLst>
          <p:tmpl lvl="1">
            <p:tnLst>
              <p:par>
                <p:cTn presetID="2" presetClass="entr" presetSubtype="1" decel="100000" fill="hold" nodeType="withEffect">
                  <p:stCondLst>
                    <p:cond delay="25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750" fill="hold"/>
                        <p:tgtEl>
                          <p:spTgt spid="58"/>
                        </p:tgtEl>
                        <p:attrNameLst>
                          <p:attrName>ppt_x</p:attrName>
                        </p:attrNameLst>
                      </p:cBhvr>
                      <p:tavLst>
                        <p:tav tm="0">
                          <p:val>
                            <p:strVal val="#ppt_x"/>
                          </p:val>
                        </p:tav>
                        <p:tav tm="100000">
                          <p:val>
                            <p:strVal val="#ppt_x"/>
                          </p:val>
                        </p:tav>
                      </p:tavLst>
                    </p:anim>
                    <p:anim calcmode="lin" valueType="num">
                      <p:cBhvr additive="base">
                        <p:cTn dur="750" fill="hold"/>
                        <p:tgtEl>
                          <p:spTgt spid="58"/>
                        </p:tgtEl>
                        <p:attrNameLst>
                          <p:attrName>ppt_y</p:attrName>
                        </p:attrNameLst>
                      </p:cBhvr>
                      <p:tavLst>
                        <p:tav tm="0">
                          <p:val>
                            <p:strVal val="0-#ppt_h/2"/>
                          </p:val>
                        </p:tav>
                        <p:tav tm="100000">
                          <p:val>
                            <p:strVal val="#ppt_y"/>
                          </p:val>
                        </p:tav>
                      </p:tavLst>
                    </p:anim>
                  </p:childTnLst>
                </p:cTn>
              </p:par>
            </p:tnLst>
          </p:tmpl>
        </p:tmplLst>
      </p:bldP>
      <p:bldP spid="59" grpId="0" build="p">
        <p:tmplLst>
          <p:tmpl lvl="1">
            <p:tnLst>
              <p:par>
                <p:cTn presetID="22" presetClass="entr" presetSubtype="8"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left)">
                      <p:cBhvr>
                        <p:cTn dur="500"/>
                        <p:tgtEl>
                          <p:spTgt spid="59"/>
                        </p:tgtEl>
                      </p:cBhvr>
                    </p:animEffect>
                  </p:childTnLst>
                </p:cTn>
              </p:par>
            </p:tnLst>
          </p:tmpl>
        </p:tmplLst>
      </p:bldP>
      <p:bldP spid="60" grpId="0" build="p">
        <p:tmplLst>
          <p:tmpl lvl="1">
            <p:tnLst>
              <p:par>
                <p:cTn presetID="22" presetClass="entr" presetSubtype="8" fill="hold" nodeType="withEffect">
                  <p:stCondLst>
                    <p:cond delay="100"/>
                  </p:stCondLst>
                  <p:childTnLst>
                    <p:set>
                      <p:cBhvr>
                        <p:cTn dur="1" fill="hold">
                          <p:stCondLst>
                            <p:cond delay="0"/>
                          </p:stCondLst>
                        </p:cTn>
                        <p:tgtEl>
                          <p:spTgt spid="60"/>
                        </p:tgtEl>
                        <p:attrNameLst>
                          <p:attrName>style.visibility</p:attrName>
                        </p:attrNameLst>
                      </p:cBhvr>
                      <p:to>
                        <p:strVal val="visible"/>
                      </p:to>
                    </p:set>
                    <p:animEffect transition="in" filter="wipe(left)">
                      <p:cBhvr>
                        <p:cTn dur="500"/>
                        <p:tgtEl>
                          <p:spTgt spid="60"/>
                        </p:tgtEl>
                      </p:cBhvr>
                    </p:animEffect>
                  </p:childTnLst>
                </p:cTn>
              </p:par>
            </p:tnLst>
          </p:tmpl>
        </p:tmplLst>
      </p:bldP>
      <p:bldP spid="61" grpId="0" build="p">
        <p:tmplLst>
          <p:tmpl lvl="1">
            <p:tnLst>
              <p:par>
                <p:cTn presetID="22" presetClass="entr" presetSubtype="8" fill="hold" nodeType="withEffect">
                  <p:stCondLst>
                    <p:cond delay="20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2" presetClass="entr" presetSubtype="8" fill="hold" nodeType="withEffect">
                  <p:stCondLst>
                    <p:cond delay="300"/>
                  </p:stCondLst>
                  <p:childTnLst>
                    <p:set>
                      <p:cBhvr>
                        <p:cTn dur="1" fill="hold">
                          <p:stCondLst>
                            <p:cond delay="0"/>
                          </p:stCondLst>
                        </p:cTn>
                        <p:tgtEl>
                          <p:spTgt spid="62"/>
                        </p:tgtEl>
                        <p:attrNameLst>
                          <p:attrName>style.visibility</p:attrName>
                        </p:attrNameLst>
                      </p:cBhvr>
                      <p:to>
                        <p:strVal val="visible"/>
                      </p:to>
                    </p:set>
                    <p:animEffect transition="in" filter="wipe(left)">
                      <p:cBhvr>
                        <p:cTn dur="500"/>
                        <p:tgtEl>
                          <p:spTgt spid="62"/>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Ideas">
    <p:spTree>
      <p:nvGrpSpPr>
        <p:cNvPr id="1" name=""/>
        <p:cNvGrpSpPr/>
        <p:nvPr/>
      </p:nvGrpSpPr>
      <p:grpSpPr>
        <a:xfrm>
          <a:off x="0" y="0"/>
          <a:ext cx="0" cy="0"/>
          <a:chOff x="0" y="0"/>
          <a:chExt cx="0" cy="0"/>
        </a:xfrm>
      </p:grpSpPr>
      <p:sp>
        <p:nvSpPr>
          <p:cNvPr id="89" name="フリーフォーム 88"/>
          <p:cNvSpPr/>
          <p:nvPr userDrawn="1"/>
        </p:nvSpPr>
        <p:spPr>
          <a:xfrm flipH="1">
            <a:off x="7090483" y="3840023"/>
            <a:ext cx="1186761" cy="1961880"/>
          </a:xfrm>
          <a:custGeom>
            <a:avLst/>
            <a:gdLst>
              <a:gd name="connsiteX0" fmla="*/ 955911 w 1186761"/>
              <a:gd name="connsiteY0" fmla="*/ 0 h 1961880"/>
              <a:gd name="connsiteX1" fmla="*/ 967744 w 1186761"/>
              <a:gd name="connsiteY1" fmla="*/ 21021 h 1961880"/>
              <a:gd name="connsiteX2" fmla="*/ 1186761 w 1186761"/>
              <a:gd name="connsiteY2" fmla="*/ 944799 h 1961880"/>
              <a:gd name="connsiteX3" fmla="*/ 935168 w 1186761"/>
              <a:gd name="connsiteY3" fmla="*/ 1930146 h 1961880"/>
              <a:gd name="connsiteX4" fmla="*/ 916287 w 1186761"/>
              <a:gd name="connsiteY4" fmla="*/ 1961880 h 1961880"/>
              <a:gd name="connsiteX5" fmla="*/ 0 w 1186761"/>
              <a:gd name="connsiteY5" fmla="*/ 1432861 h 1961880"/>
              <a:gd name="connsiteX6" fmla="*/ 8472 w 1186761"/>
              <a:gd name="connsiteY6" fmla="*/ 1418915 h 1961880"/>
              <a:gd name="connsiteX7" fmla="*/ 128607 w 1186761"/>
              <a:gd name="connsiteY7" fmla="*/ 944466 h 1961880"/>
              <a:gd name="connsiteX8" fmla="*/ 59565 w 1186761"/>
              <a:gd name="connsiteY8" fmla="*/ 579492 h 1961880"/>
              <a:gd name="connsiteX9" fmla="*/ 37489 w 1186761"/>
              <a:gd name="connsiteY9" fmla="*/ 530251 h 196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6761" h="1961880">
                <a:moveTo>
                  <a:pt x="955911" y="0"/>
                </a:moveTo>
                <a:lnTo>
                  <a:pt x="967744" y="21021"/>
                </a:lnTo>
                <a:cubicBezTo>
                  <a:pt x="1107849" y="298703"/>
                  <a:pt x="1186761" y="612536"/>
                  <a:pt x="1186761" y="944799"/>
                </a:cubicBezTo>
                <a:cubicBezTo>
                  <a:pt x="1186761" y="1301938"/>
                  <a:pt x="1095592" y="1637782"/>
                  <a:pt x="935168" y="1930146"/>
                </a:cubicBezTo>
                <a:lnTo>
                  <a:pt x="916287" y="1961880"/>
                </a:lnTo>
                <a:lnTo>
                  <a:pt x="0" y="1432861"/>
                </a:lnTo>
                <a:lnTo>
                  <a:pt x="8472" y="1418915"/>
                </a:lnTo>
                <a:cubicBezTo>
                  <a:pt x="85088" y="1277879"/>
                  <a:pt x="128607" y="1116255"/>
                  <a:pt x="128607" y="944466"/>
                </a:cubicBezTo>
                <a:cubicBezTo>
                  <a:pt x="128607" y="815625"/>
                  <a:pt x="104127" y="692501"/>
                  <a:pt x="59565" y="579492"/>
                </a:cubicBezTo>
                <a:lnTo>
                  <a:pt x="37489" y="530251"/>
                </a:ln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1" name="角丸四角形 50"/>
          <p:cNvSpPr/>
          <p:nvPr userDrawn="1"/>
        </p:nvSpPr>
        <p:spPr>
          <a:xfrm>
            <a:off x="8257714" y="7240469"/>
            <a:ext cx="1772573" cy="288717"/>
          </a:xfrm>
          <a:prstGeom prst="roundRect">
            <a:avLst>
              <a:gd name="adj" fmla="val 5000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nvGrpSpPr>
          <p:cNvPr id="92" name="グループ化 91"/>
          <p:cNvGrpSpPr/>
          <p:nvPr userDrawn="1"/>
        </p:nvGrpSpPr>
        <p:grpSpPr>
          <a:xfrm>
            <a:off x="8257714" y="7624159"/>
            <a:ext cx="1772573" cy="598272"/>
            <a:chOff x="8257714" y="7948214"/>
            <a:chExt cx="1772573" cy="598272"/>
          </a:xfrm>
        </p:grpSpPr>
        <p:sp>
          <p:nvSpPr>
            <p:cNvPr id="52" name="角丸四角形 51"/>
            <p:cNvSpPr/>
            <p:nvPr userDrawn="1"/>
          </p:nvSpPr>
          <p:spPr>
            <a:xfrm>
              <a:off x="8257714" y="7948214"/>
              <a:ext cx="1772573" cy="288717"/>
            </a:xfrm>
            <a:prstGeom prst="roundRect">
              <a:avLst>
                <a:gd name="adj" fmla="val 5000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53" name="円/楕円 7"/>
            <p:cNvSpPr/>
            <p:nvPr userDrawn="1"/>
          </p:nvSpPr>
          <p:spPr>
            <a:xfrm>
              <a:off x="8690097" y="8160953"/>
              <a:ext cx="907807" cy="385533"/>
            </a:xfrm>
            <a:custGeom>
              <a:avLst/>
              <a:gdLst/>
              <a:ahLst/>
              <a:cxnLst/>
              <a:rect l="l" t="t" r="r" b="b"/>
              <a:pathLst>
                <a:path w="758714" h="322215">
                  <a:moveTo>
                    <a:pt x="0" y="0"/>
                  </a:moveTo>
                  <a:lnTo>
                    <a:pt x="758714" y="0"/>
                  </a:lnTo>
                  <a:cubicBezTo>
                    <a:pt x="729497" y="182913"/>
                    <a:pt x="570695" y="322215"/>
                    <a:pt x="379357" y="322215"/>
                  </a:cubicBezTo>
                  <a:cubicBezTo>
                    <a:pt x="188019" y="322215"/>
                    <a:pt x="29217" y="182913"/>
                    <a:pt x="0" y="0"/>
                  </a:cubicBezTo>
                  <a:close/>
                </a:path>
              </a:pathLst>
            </a:cu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
        <p:nvSpPr>
          <p:cNvPr id="76" name="フリーフォーム 75"/>
          <p:cNvSpPr/>
          <p:nvPr userDrawn="1"/>
        </p:nvSpPr>
        <p:spPr>
          <a:xfrm>
            <a:off x="9163230" y="2737514"/>
            <a:ext cx="1777378" cy="1596296"/>
          </a:xfrm>
          <a:custGeom>
            <a:avLst/>
            <a:gdLst>
              <a:gd name="connsiteX0" fmla="*/ 0 w 1777378"/>
              <a:gd name="connsiteY0" fmla="*/ 0 h 1596296"/>
              <a:gd name="connsiteX1" fmla="*/ 187100 w 1777378"/>
              <a:gd name="connsiteY1" fmla="*/ 9447 h 1596296"/>
              <a:gd name="connsiteX2" fmla="*/ 1720375 w 1777378"/>
              <a:gd name="connsiteY2" fmla="*/ 966454 h 1596296"/>
              <a:gd name="connsiteX3" fmla="*/ 1777378 w 1777378"/>
              <a:gd name="connsiteY3" fmla="*/ 1067720 h 1596296"/>
              <a:gd name="connsiteX4" fmla="*/ 861857 w 1777378"/>
              <a:gd name="connsiteY4" fmla="*/ 1596296 h 1596296"/>
              <a:gd name="connsiteX5" fmla="*/ 822105 w 1777378"/>
              <a:gd name="connsiteY5" fmla="*/ 1525677 h 1596296"/>
              <a:gd name="connsiteX6" fmla="*/ 78909 w 1777378"/>
              <a:gd name="connsiteY6" fmla="*/ 1061805 h 1596296"/>
              <a:gd name="connsiteX7" fmla="*/ 0 w 1777378"/>
              <a:gd name="connsiteY7" fmla="*/ 1057821 h 15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378" h="1596296">
                <a:moveTo>
                  <a:pt x="0" y="0"/>
                </a:moveTo>
                <a:lnTo>
                  <a:pt x="187100" y="9447"/>
                </a:lnTo>
                <a:cubicBezTo>
                  <a:pt x="834286" y="75173"/>
                  <a:pt x="1392628" y="441426"/>
                  <a:pt x="1720375" y="966454"/>
                </a:cubicBezTo>
                <a:lnTo>
                  <a:pt x="1777378" y="1067720"/>
                </a:lnTo>
                <a:lnTo>
                  <a:pt x="861857" y="1596296"/>
                </a:lnTo>
                <a:lnTo>
                  <a:pt x="822105" y="1525677"/>
                </a:lnTo>
                <a:cubicBezTo>
                  <a:pt x="663243" y="1271190"/>
                  <a:pt x="392608" y="1093663"/>
                  <a:pt x="78909" y="1061805"/>
                </a:cubicBezTo>
                <a:lnTo>
                  <a:pt x="0" y="1057821"/>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85" name="フリーフォーム 84"/>
          <p:cNvSpPr/>
          <p:nvPr userDrawn="1"/>
        </p:nvSpPr>
        <p:spPr>
          <a:xfrm>
            <a:off x="10007427" y="3840690"/>
            <a:ext cx="1186761" cy="1961880"/>
          </a:xfrm>
          <a:custGeom>
            <a:avLst/>
            <a:gdLst>
              <a:gd name="connsiteX0" fmla="*/ 955911 w 1186761"/>
              <a:gd name="connsiteY0" fmla="*/ 0 h 1961880"/>
              <a:gd name="connsiteX1" fmla="*/ 967744 w 1186761"/>
              <a:gd name="connsiteY1" fmla="*/ 21021 h 1961880"/>
              <a:gd name="connsiteX2" fmla="*/ 1186761 w 1186761"/>
              <a:gd name="connsiteY2" fmla="*/ 944799 h 1961880"/>
              <a:gd name="connsiteX3" fmla="*/ 935168 w 1186761"/>
              <a:gd name="connsiteY3" fmla="*/ 1930146 h 1961880"/>
              <a:gd name="connsiteX4" fmla="*/ 916287 w 1186761"/>
              <a:gd name="connsiteY4" fmla="*/ 1961880 h 1961880"/>
              <a:gd name="connsiteX5" fmla="*/ 0 w 1186761"/>
              <a:gd name="connsiteY5" fmla="*/ 1432861 h 1961880"/>
              <a:gd name="connsiteX6" fmla="*/ 8472 w 1186761"/>
              <a:gd name="connsiteY6" fmla="*/ 1418915 h 1961880"/>
              <a:gd name="connsiteX7" fmla="*/ 128607 w 1186761"/>
              <a:gd name="connsiteY7" fmla="*/ 944466 h 1961880"/>
              <a:gd name="connsiteX8" fmla="*/ 59565 w 1186761"/>
              <a:gd name="connsiteY8" fmla="*/ 579492 h 1961880"/>
              <a:gd name="connsiteX9" fmla="*/ 37489 w 1186761"/>
              <a:gd name="connsiteY9" fmla="*/ 530251 h 196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6761" h="1961880">
                <a:moveTo>
                  <a:pt x="955911" y="0"/>
                </a:moveTo>
                <a:lnTo>
                  <a:pt x="967744" y="21021"/>
                </a:lnTo>
                <a:cubicBezTo>
                  <a:pt x="1107849" y="298703"/>
                  <a:pt x="1186761" y="612536"/>
                  <a:pt x="1186761" y="944799"/>
                </a:cubicBezTo>
                <a:cubicBezTo>
                  <a:pt x="1186761" y="1301938"/>
                  <a:pt x="1095592" y="1637782"/>
                  <a:pt x="935168" y="1930146"/>
                </a:cubicBezTo>
                <a:lnTo>
                  <a:pt x="916287" y="1961880"/>
                </a:lnTo>
                <a:lnTo>
                  <a:pt x="0" y="1432861"/>
                </a:lnTo>
                <a:lnTo>
                  <a:pt x="8472" y="1418915"/>
                </a:lnTo>
                <a:cubicBezTo>
                  <a:pt x="85088" y="1277879"/>
                  <a:pt x="128607" y="1116255"/>
                  <a:pt x="128607" y="944466"/>
                </a:cubicBezTo>
                <a:cubicBezTo>
                  <a:pt x="128607" y="815625"/>
                  <a:pt x="104127" y="692501"/>
                  <a:pt x="59565" y="579492"/>
                </a:cubicBezTo>
                <a:lnTo>
                  <a:pt x="37489" y="530251"/>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87" name="フリーフォーム 86"/>
          <p:cNvSpPr/>
          <p:nvPr userDrawn="1"/>
        </p:nvSpPr>
        <p:spPr>
          <a:xfrm>
            <a:off x="9170850" y="5318355"/>
            <a:ext cx="1736803" cy="1828474"/>
          </a:xfrm>
          <a:custGeom>
            <a:avLst/>
            <a:gdLst>
              <a:gd name="connsiteX0" fmla="*/ 820151 w 1736803"/>
              <a:gd name="connsiteY0" fmla="*/ 0 h 1828474"/>
              <a:gd name="connsiteX1" fmla="*/ 1736803 w 1736803"/>
              <a:gd name="connsiteY1" fmla="*/ 529229 h 1828474"/>
              <a:gd name="connsiteX2" fmla="*/ 1706134 w 1736803"/>
              <a:gd name="connsiteY2" fmla="*/ 580773 h 1828474"/>
              <a:gd name="connsiteX3" fmla="*/ 863426 w 1736803"/>
              <a:gd name="connsiteY3" fmla="*/ 1323103 h 1828474"/>
              <a:gd name="connsiteX4" fmla="*/ 863426 w 1736803"/>
              <a:gd name="connsiteY4" fmla="*/ 1656254 h 1828474"/>
              <a:gd name="connsiteX5" fmla="*/ 691206 w 1736803"/>
              <a:gd name="connsiteY5" fmla="*/ 1828474 h 1828474"/>
              <a:gd name="connsiteX6" fmla="*/ 0 w 1736803"/>
              <a:gd name="connsiteY6" fmla="*/ 1828474 h 1828474"/>
              <a:gd name="connsiteX7" fmla="*/ 0 w 1736803"/>
              <a:gd name="connsiteY7" fmla="*/ 466443 h 1828474"/>
              <a:gd name="connsiteX8" fmla="*/ 103912 w 1736803"/>
              <a:gd name="connsiteY8" fmla="*/ 459888 h 1828474"/>
              <a:gd name="connsiteX9" fmla="*/ 802510 w 1736803"/>
              <a:gd name="connsiteY9" fmla="*/ 29039 h 182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6803" h="1828474">
                <a:moveTo>
                  <a:pt x="820151" y="0"/>
                </a:moveTo>
                <a:lnTo>
                  <a:pt x="1736803" y="529229"/>
                </a:lnTo>
                <a:lnTo>
                  <a:pt x="1706134" y="580773"/>
                </a:lnTo>
                <a:cubicBezTo>
                  <a:pt x="1500692" y="900188"/>
                  <a:pt x="1208884" y="1158671"/>
                  <a:pt x="863426" y="1323103"/>
                </a:cubicBezTo>
                <a:lnTo>
                  <a:pt x="863426" y="1656254"/>
                </a:lnTo>
                <a:cubicBezTo>
                  <a:pt x="863426" y="1751369"/>
                  <a:pt x="786321" y="1828474"/>
                  <a:pt x="691206" y="1828474"/>
                </a:cubicBezTo>
                <a:lnTo>
                  <a:pt x="0" y="1828474"/>
                </a:lnTo>
                <a:lnTo>
                  <a:pt x="0" y="466443"/>
                </a:lnTo>
                <a:lnTo>
                  <a:pt x="103912" y="459888"/>
                </a:lnTo>
                <a:cubicBezTo>
                  <a:pt x="394509" y="422949"/>
                  <a:pt x="645995" y="260712"/>
                  <a:pt x="802510" y="29039"/>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88" name="フリーフォーム 87"/>
          <p:cNvSpPr/>
          <p:nvPr userDrawn="1"/>
        </p:nvSpPr>
        <p:spPr>
          <a:xfrm flipH="1">
            <a:off x="7344063" y="2736847"/>
            <a:ext cx="1777378" cy="1596296"/>
          </a:xfrm>
          <a:custGeom>
            <a:avLst/>
            <a:gdLst>
              <a:gd name="connsiteX0" fmla="*/ 0 w 1777378"/>
              <a:gd name="connsiteY0" fmla="*/ 0 h 1596296"/>
              <a:gd name="connsiteX1" fmla="*/ 187100 w 1777378"/>
              <a:gd name="connsiteY1" fmla="*/ 9447 h 1596296"/>
              <a:gd name="connsiteX2" fmla="*/ 1720375 w 1777378"/>
              <a:gd name="connsiteY2" fmla="*/ 966454 h 1596296"/>
              <a:gd name="connsiteX3" fmla="*/ 1777378 w 1777378"/>
              <a:gd name="connsiteY3" fmla="*/ 1067720 h 1596296"/>
              <a:gd name="connsiteX4" fmla="*/ 861857 w 1777378"/>
              <a:gd name="connsiteY4" fmla="*/ 1596296 h 1596296"/>
              <a:gd name="connsiteX5" fmla="*/ 822105 w 1777378"/>
              <a:gd name="connsiteY5" fmla="*/ 1525677 h 1596296"/>
              <a:gd name="connsiteX6" fmla="*/ 78909 w 1777378"/>
              <a:gd name="connsiteY6" fmla="*/ 1061805 h 1596296"/>
              <a:gd name="connsiteX7" fmla="*/ 0 w 1777378"/>
              <a:gd name="connsiteY7" fmla="*/ 1057821 h 15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378" h="1596296">
                <a:moveTo>
                  <a:pt x="0" y="0"/>
                </a:moveTo>
                <a:lnTo>
                  <a:pt x="187100" y="9447"/>
                </a:lnTo>
                <a:cubicBezTo>
                  <a:pt x="834286" y="75173"/>
                  <a:pt x="1392628" y="441426"/>
                  <a:pt x="1720375" y="966454"/>
                </a:cubicBezTo>
                <a:lnTo>
                  <a:pt x="1777378" y="1067720"/>
                </a:lnTo>
                <a:lnTo>
                  <a:pt x="861857" y="1596296"/>
                </a:lnTo>
                <a:lnTo>
                  <a:pt x="822105" y="1525677"/>
                </a:lnTo>
                <a:cubicBezTo>
                  <a:pt x="663243" y="1271190"/>
                  <a:pt x="392608" y="1093663"/>
                  <a:pt x="78909" y="1061805"/>
                </a:cubicBezTo>
                <a:lnTo>
                  <a:pt x="0" y="1057821"/>
                </a:ln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90" name="フリーフォーム 89"/>
          <p:cNvSpPr/>
          <p:nvPr userDrawn="1"/>
        </p:nvSpPr>
        <p:spPr>
          <a:xfrm flipH="1">
            <a:off x="7377018" y="5317688"/>
            <a:ext cx="1736803" cy="1828474"/>
          </a:xfrm>
          <a:custGeom>
            <a:avLst/>
            <a:gdLst>
              <a:gd name="connsiteX0" fmla="*/ 820151 w 1736803"/>
              <a:gd name="connsiteY0" fmla="*/ 0 h 1828474"/>
              <a:gd name="connsiteX1" fmla="*/ 1736803 w 1736803"/>
              <a:gd name="connsiteY1" fmla="*/ 529229 h 1828474"/>
              <a:gd name="connsiteX2" fmla="*/ 1706134 w 1736803"/>
              <a:gd name="connsiteY2" fmla="*/ 580773 h 1828474"/>
              <a:gd name="connsiteX3" fmla="*/ 863426 w 1736803"/>
              <a:gd name="connsiteY3" fmla="*/ 1323103 h 1828474"/>
              <a:gd name="connsiteX4" fmla="*/ 863426 w 1736803"/>
              <a:gd name="connsiteY4" fmla="*/ 1656254 h 1828474"/>
              <a:gd name="connsiteX5" fmla="*/ 691206 w 1736803"/>
              <a:gd name="connsiteY5" fmla="*/ 1828474 h 1828474"/>
              <a:gd name="connsiteX6" fmla="*/ 0 w 1736803"/>
              <a:gd name="connsiteY6" fmla="*/ 1828474 h 1828474"/>
              <a:gd name="connsiteX7" fmla="*/ 0 w 1736803"/>
              <a:gd name="connsiteY7" fmla="*/ 466443 h 1828474"/>
              <a:gd name="connsiteX8" fmla="*/ 103912 w 1736803"/>
              <a:gd name="connsiteY8" fmla="*/ 459888 h 1828474"/>
              <a:gd name="connsiteX9" fmla="*/ 802510 w 1736803"/>
              <a:gd name="connsiteY9" fmla="*/ 29039 h 182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6803" h="1828474">
                <a:moveTo>
                  <a:pt x="820151" y="0"/>
                </a:moveTo>
                <a:lnTo>
                  <a:pt x="1736803" y="529229"/>
                </a:lnTo>
                <a:lnTo>
                  <a:pt x="1706134" y="580773"/>
                </a:lnTo>
                <a:cubicBezTo>
                  <a:pt x="1500692" y="900188"/>
                  <a:pt x="1208884" y="1158671"/>
                  <a:pt x="863426" y="1323103"/>
                </a:cubicBezTo>
                <a:lnTo>
                  <a:pt x="863426" y="1656254"/>
                </a:lnTo>
                <a:cubicBezTo>
                  <a:pt x="863426" y="1751369"/>
                  <a:pt x="786321" y="1828474"/>
                  <a:pt x="691206" y="1828474"/>
                </a:cubicBezTo>
                <a:lnTo>
                  <a:pt x="0" y="1828474"/>
                </a:lnTo>
                <a:lnTo>
                  <a:pt x="0" y="466443"/>
                </a:lnTo>
                <a:lnTo>
                  <a:pt x="103912" y="459888"/>
                </a:lnTo>
                <a:cubicBezTo>
                  <a:pt x="394509" y="422949"/>
                  <a:pt x="645995" y="260712"/>
                  <a:pt x="802510" y="29039"/>
                </a:cubicBez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93" name="図プレースホルダー 25"/>
          <p:cNvSpPr>
            <a:spLocks noGrp="1"/>
          </p:cNvSpPr>
          <p:nvPr>
            <p:ph type="pic" sz="quarter" idx="14" hasCustomPrompt="1"/>
          </p:nvPr>
        </p:nvSpPr>
        <p:spPr>
          <a:xfrm>
            <a:off x="9606200" y="3206428"/>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4" name="図プレースホルダー 25"/>
          <p:cNvSpPr>
            <a:spLocks noGrp="1"/>
          </p:cNvSpPr>
          <p:nvPr>
            <p:ph type="pic" sz="quarter" idx="15" hasCustomPrompt="1"/>
          </p:nvPr>
        </p:nvSpPr>
        <p:spPr>
          <a:xfrm>
            <a:off x="10355359" y="4571965"/>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5" name="図プレースホルダー 25"/>
          <p:cNvSpPr>
            <a:spLocks noGrp="1"/>
          </p:cNvSpPr>
          <p:nvPr>
            <p:ph type="pic" sz="quarter" idx="16" hasCustomPrompt="1"/>
          </p:nvPr>
        </p:nvSpPr>
        <p:spPr>
          <a:xfrm>
            <a:off x="9606200" y="5809251"/>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6" name="図プレースホルダー 25"/>
          <p:cNvSpPr>
            <a:spLocks noGrp="1"/>
          </p:cNvSpPr>
          <p:nvPr>
            <p:ph type="pic" sz="quarter" idx="17" hasCustomPrompt="1"/>
          </p:nvPr>
        </p:nvSpPr>
        <p:spPr>
          <a:xfrm>
            <a:off x="8127545" y="5809251"/>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7" name="図プレースホルダー 25"/>
          <p:cNvSpPr>
            <a:spLocks noGrp="1"/>
          </p:cNvSpPr>
          <p:nvPr>
            <p:ph type="pic" sz="quarter" idx="18" hasCustomPrompt="1"/>
          </p:nvPr>
        </p:nvSpPr>
        <p:spPr>
          <a:xfrm>
            <a:off x="7438415" y="4566571"/>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8" name="図プレースホルダー 25"/>
          <p:cNvSpPr>
            <a:spLocks noGrp="1"/>
          </p:cNvSpPr>
          <p:nvPr>
            <p:ph type="pic" sz="quarter" idx="19" hasCustomPrompt="1"/>
          </p:nvPr>
        </p:nvSpPr>
        <p:spPr>
          <a:xfrm>
            <a:off x="8127545" y="3206428"/>
            <a:ext cx="490896" cy="490896"/>
          </a:xfrm>
        </p:spPr>
        <p:txBody>
          <a:bodyPr>
            <a:normAutofit/>
          </a:bodyPr>
          <a:lstStyle>
            <a:lvl1pPr>
              <a:defRPr sz="1100">
                <a:solidFill>
                  <a:schemeClr val="bg1"/>
                </a:solidFill>
              </a:defRPr>
            </a:lvl1pPr>
          </a:lstStyle>
          <a:p>
            <a:r>
              <a:rPr kumimoji="1" lang="en-US" altLang="ja-JP" dirty="0"/>
              <a:t>Icon</a:t>
            </a:r>
            <a:endParaRPr kumimoji="1" lang="ja-JP" altLang="en-US" dirty="0"/>
          </a:p>
        </p:txBody>
      </p:sp>
      <p:sp>
        <p:nvSpPr>
          <p:cNvPr id="99" name="テキスト プレースホルダー 12"/>
          <p:cNvSpPr>
            <a:spLocks noGrp="1"/>
          </p:cNvSpPr>
          <p:nvPr>
            <p:ph type="body" sz="quarter" idx="12" hasCustomPrompt="1"/>
          </p:nvPr>
        </p:nvSpPr>
        <p:spPr>
          <a:xfrm>
            <a:off x="6054938" y="8866801"/>
            <a:ext cx="6178123" cy="535813"/>
          </a:xfrm>
        </p:spPr>
        <p:txBody>
          <a:bodyPr>
            <a:normAutofit/>
          </a:bodyPr>
          <a:lstStyle>
            <a:lvl1pPr algn="ctr">
              <a:spcBef>
                <a:spcPts val="0"/>
              </a:spcBef>
              <a:defRPr sz="1800" baseline="0"/>
            </a:lvl1pPr>
          </a:lstStyle>
          <a:p>
            <a:pPr lvl="0"/>
            <a:r>
              <a:rPr kumimoji="1" lang="en-US" altLang="ja-JP" dirty="0"/>
              <a:t>Text goes here</a:t>
            </a:r>
            <a:endParaRPr kumimoji="1" lang="ja-JP" altLang="en-US" dirty="0"/>
          </a:p>
        </p:txBody>
      </p:sp>
      <p:sp>
        <p:nvSpPr>
          <p:cNvPr id="100" name="テキスト プレースホルダー 12"/>
          <p:cNvSpPr>
            <a:spLocks noGrp="1"/>
          </p:cNvSpPr>
          <p:nvPr>
            <p:ph type="body" sz="quarter" idx="20" hasCustomPrompt="1"/>
          </p:nvPr>
        </p:nvSpPr>
        <p:spPr>
          <a:xfrm>
            <a:off x="6054938" y="8327013"/>
            <a:ext cx="6178123" cy="586840"/>
          </a:xfrm>
        </p:spPr>
        <p:txBody>
          <a:bodyPr anchor="b">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5" name="テキスト プレースホルダー 12"/>
          <p:cNvSpPr>
            <a:spLocks noGrp="1"/>
          </p:cNvSpPr>
          <p:nvPr>
            <p:ph type="body" sz="quarter" idx="21" hasCustomPrompt="1"/>
          </p:nvPr>
        </p:nvSpPr>
        <p:spPr>
          <a:xfrm>
            <a:off x="11744227" y="6687801"/>
            <a:ext cx="4608971" cy="913630"/>
          </a:xfrm>
        </p:spPr>
        <p:txBody>
          <a:bodyPr>
            <a:normAutofit/>
          </a:bodyPr>
          <a:lstStyle>
            <a:lvl1pPr algn="l">
              <a:spcBef>
                <a:spcPts val="0"/>
              </a:spcBef>
              <a:defRPr sz="1800" baseline="0"/>
            </a:lvl1pPr>
          </a:lstStyle>
          <a:p>
            <a:pPr lvl="0"/>
            <a:r>
              <a:rPr kumimoji="1" lang="en-US" altLang="ja-JP" dirty="0"/>
              <a:t>Text goes here</a:t>
            </a:r>
            <a:endParaRPr kumimoji="1" lang="ja-JP" altLang="en-US" dirty="0"/>
          </a:p>
        </p:txBody>
      </p:sp>
      <p:sp>
        <p:nvSpPr>
          <p:cNvPr id="106" name="テキスト プレースホルダー 12"/>
          <p:cNvSpPr>
            <a:spLocks noGrp="1"/>
          </p:cNvSpPr>
          <p:nvPr>
            <p:ph type="body" sz="quarter" idx="22" hasCustomPrompt="1"/>
          </p:nvPr>
        </p:nvSpPr>
        <p:spPr>
          <a:xfrm>
            <a:off x="11744228" y="6190387"/>
            <a:ext cx="4608971" cy="544466"/>
          </a:xfrm>
        </p:spPr>
        <p:txBody>
          <a:bodyPr anchor="b">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7" name="テキスト プレースホルダー 12"/>
          <p:cNvSpPr>
            <a:spLocks noGrp="1"/>
          </p:cNvSpPr>
          <p:nvPr>
            <p:ph type="body" sz="quarter" idx="23" hasCustomPrompt="1"/>
          </p:nvPr>
        </p:nvSpPr>
        <p:spPr>
          <a:xfrm>
            <a:off x="11744226" y="4699440"/>
            <a:ext cx="4608971" cy="913630"/>
          </a:xfrm>
        </p:spPr>
        <p:txBody>
          <a:bodyPr>
            <a:normAutofit/>
          </a:bodyPr>
          <a:lstStyle>
            <a:lvl1pPr algn="l">
              <a:spcBef>
                <a:spcPts val="0"/>
              </a:spcBef>
              <a:defRPr sz="1800" baseline="0"/>
            </a:lvl1pPr>
          </a:lstStyle>
          <a:p>
            <a:pPr lvl="0"/>
            <a:r>
              <a:rPr kumimoji="1" lang="en-US" altLang="ja-JP" dirty="0"/>
              <a:t>Text goes here</a:t>
            </a:r>
            <a:endParaRPr kumimoji="1" lang="ja-JP" altLang="en-US" dirty="0"/>
          </a:p>
        </p:txBody>
      </p:sp>
      <p:sp>
        <p:nvSpPr>
          <p:cNvPr id="108" name="テキスト プレースホルダー 12"/>
          <p:cNvSpPr>
            <a:spLocks noGrp="1"/>
          </p:cNvSpPr>
          <p:nvPr>
            <p:ph type="body" sz="quarter" idx="24" hasCustomPrompt="1"/>
          </p:nvPr>
        </p:nvSpPr>
        <p:spPr>
          <a:xfrm>
            <a:off x="11744227" y="4202026"/>
            <a:ext cx="4608971" cy="544466"/>
          </a:xfrm>
        </p:spPr>
        <p:txBody>
          <a:bodyPr anchor="b">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9" name="テキスト プレースホルダー 12"/>
          <p:cNvSpPr>
            <a:spLocks noGrp="1"/>
          </p:cNvSpPr>
          <p:nvPr>
            <p:ph type="body" sz="quarter" idx="25" hasCustomPrompt="1"/>
          </p:nvPr>
        </p:nvSpPr>
        <p:spPr>
          <a:xfrm>
            <a:off x="11010972" y="2654827"/>
            <a:ext cx="4608971" cy="913630"/>
          </a:xfrm>
        </p:spPr>
        <p:txBody>
          <a:bodyPr>
            <a:normAutofit/>
          </a:bodyPr>
          <a:lstStyle>
            <a:lvl1pPr algn="l">
              <a:spcBef>
                <a:spcPts val="0"/>
              </a:spcBef>
              <a:defRPr sz="1800" baseline="0"/>
            </a:lvl1pPr>
          </a:lstStyle>
          <a:p>
            <a:pPr lvl="0"/>
            <a:r>
              <a:rPr kumimoji="1" lang="en-US" altLang="ja-JP" dirty="0"/>
              <a:t>Text goes here</a:t>
            </a:r>
            <a:endParaRPr kumimoji="1" lang="ja-JP" altLang="en-US" dirty="0"/>
          </a:p>
        </p:txBody>
      </p:sp>
      <p:sp>
        <p:nvSpPr>
          <p:cNvPr id="110" name="テキスト プレースホルダー 12"/>
          <p:cNvSpPr>
            <a:spLocks noGrp="1"/>
          </p:cNvSpPr>
          <p:nvPr>
            <p:ph type="body" sz="quarter" idx="26" hasCustomPrompt="1"/>
          </p:nvPr>
        </p:nvSpPr>
        <p:spPr>
          <a:xfrm>
            <a:off x="11010973" y="2157413"/>
            <a:ext cx="4608971" cy="544466"/>
          </a:xfrm>
        </p:spPr>
        <p:txBody>
          <a:bodyPr anchor="b">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1" name="テキスト プレースホルダー 12"/>
          <p:cNvSpPr>
            <a:spLocks noGrp="1"/>
          </p:cNvSpPr>
          <p:nvPr>
            <p:ph type="body" sz="quarter" idx="27" hasCustomPrompt="1"/>
          </p:nvPr>
        </p:nvSpPr>
        <p:spPr>
          <a:xfrm>
            <a:off x="2481511" y="2654827"/>
            <a:ext cx="4608971" cy="913630"/>
          </a:xfrm>
        </p:spPr>
        <p:txBody>
          <a:bodyPr>
            <a:normAutofit/>
          </a:bodyPr>
          <a:lstStyle>
            <a:lvl1pPr algn="r">
              <a:spcBef>
                <a:spcPts val="0"/>
              </a:spcBef>
              <a:defRPr sz="1800" baseline="0"/>
            </a:lvl1pPr>
          </a:lstStyle>
          <a:p>
            <a:pPr lvl="0"/>
            <a:r>
              <a:rPr kumimoji="1" lang="en-US" altLang="ja-JP" dirty="0"/>
              <a:t>Text goes here</a:t>
            </a:r>
            <a:endParaRPr kumimoji="1" lang="ja-JP" altLang="en-US" dirty="0"/>
          </a:p>
        </p:txBody>
      </p:sp>
      <p:sp>
        <p:nvSpPr>
          <p:cNvPr id="112" name="テキスト プレースホルダー 12"/>
          <p:cNvSpPr>
            <a:spLocks noGrp="1"/>
          </p:cNvSpPr>
          <p:nvPr>
            <p:ph type="body" sz="quarter" idx="28" hasCustomPrompt="1"/>
          </p:nvPr>
        </p:nvSpPr>
        <p:spPr>
          <a:xfrm>
            <a:off x="2481512" y="2176737"/>
            <a:ext cx="4608971" cy="525141"/>
          </a:xfrm>
        </p:spPr>
        <p:txBody>
          <a:bodyPr anchor="b">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3" name="テキスト プレースホルダー 12"/>
          <p:cNvSpPr>
            <a:spLocks noGrp="1"/>
          </p:cNvSpPr>
          <p:nvPr>
            <p:ph type="body" sz="quarter" idx="29" hasCustomPrompt="1"/>
          </p:nvPr>
        </p:nvSpPr>
        <p:spPr>
          <a:xfrm>
            <a:off x="1879065" y="4699017"/>
            <a:ext cx="4608971" cy="913630"/>
          </a:xfrm>
        </p:spPr>
        <p:txBody>
          <a:bodyPr>
            <a:normAutofit/>
          </a:bodyPr>
          <a:lstStyle>
            <a:lvl1pPr algn="r">
              <a:spcBef>
                <a:spcPts val="0"/>
              </a:spcBef>
              <a:defRPr sz="1800" baseline="0"/>
            </a:lvl1pPr>
          </a:lstStyle>
          <a:p>
            <a:pPr lvl="0"/>
            <a:r>
              <a:rPr kumimoji="1" lang="en-US" altLang="ja-JP" dirty="0"/>
              <a:t>Text goes here</a:t>
            </a:r>
            <a:endParaRPr kumimoji="1" lang="ja-JP" altLang="en-US" dirty="0"/>
          </a:p>
        </p:txBody>
      </p:sp>
      <p:sp>
        <p:nvSpPr>
          <p:cNvPr id="114" name="テキスト プレースホルダー 12"/>
          <p:cNvSpPr>
            <a:spLocks noGrp="1"/>
          </p:cNvSpPr>
          <p:nvPr>
            <p:ph type="body" sz="quarter" idx="30" hasCustomPrompt="1"/>
          </p:nvPr>
        </p:nvSpPr>
        <p:spPr>
          <a:xfrm>
            <a:off x="1879066" y="4220927"/>
            <a:ext cx="4608971" cy="525141"/>
          </a:xfrm>
        </p:spPr>
        <p:txBody>
          <a:bodyPr anchor="b">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5" name="テキスト プレースホルダー 12"/>
          <p:cNvSpPr>
            <a:spLocks noGrp="1"/>
          </p:cNvSpPr>
          <p:nvPr>
            <p:ph type="body" sz="quarter" idx="31" hasCustomPrompt="1"/>
          </p:nvPr>
        </p:nvSpPr>
        <p:spPr>
          <a:xfrm>
            <a:off x="1959396" y="6687909"/>
            <a:ext cx="4608971" cy="913630"/>
          </a:xfrm>
        </p:spPr>
        <p:txBody>
          <a:bodyPr>
            <a:normAutofit/>
          </a:bodyPr>
          <a:lstStyle>
            <a:lvl1pPr algn="r">
              <a:spcBef>
                <a:spcPts val="0"/>
              </a:spcBef>
              <a:defRPr sz="1800" baseline="0"/>
            </a:lvl1pPr>
          </a:lstStyle>
          <a:p>
            <a:pPr lvl="0"/>
            <a:r>
              <a:rPr kumimoji="1" lang="en-US" altLang="ja-JP" dirty="0"/>
              <a:t>Text goes here</a:t>
            </a:r>
            <a:endParaRPr kumimoji="1" lang="ja-JP" altLang="en-US" dirty="0"/>
          </a:p>
        </p:txBody>
      </p:sp>
      <p:sp>
        <p:nvSpPr>
          <p:cNvPr id="116" name="テキスト プレースホルダー 12"/>
          <p:cNvSpPr>
            <a:spLocks noGrp="1"/>
          </p:cNvSpPr>
          <p:nvPr>
            <p:ph type="body" sz="quarter" idx="32" hasCustomPrompt="1"/>
          </p:nvPr>
        </p:nvSpPr>
        <p:spPr>
          <a:xfrm>
            <a:off x="1959397" y="6209819"/>
            <a:ext cx="4608971" cy="525141"/>
          </a:xfrm>
        </p:spPr>
        <p:txBody>
          <a:bodyPr anchor="b">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cxnSp>
        <p:nvCxnSpPr>
          <p:cNvPr id="118" name="直線コネクタ 117"/>
          <p:cNvCxnSpPr>
            <a:stCxn id="93" idx="0"/>
            <a:endCxn id="110" idx="1"/>
          </p:cNvCxnSpPr>
          <p:nvPr userDrawn="1"/>
        </p:nvCxnSpPr>
        <p:spPr>
          <a:xfrm rot="5400000" flipH="1" flipV="1">
            <a:off x="10042919" y="2238375"/>
            <a:ext cx="776782" cy="1159325"/>
          </a:xfrm>
          <a:prstGeom prst="bentConnector2">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3" name="直線コネクタ 122"/>
          <p:cNvCxnSpPr>
            <a:stCxn id="94" idx="3"/>
            <a:endCxn id="108" idx="1"/>
          </p:cNvCxnSpPr>
          <p:nvPr userDrawn="1"/>
        </p:nvCxnSpPr>
        <p:spPr>
          <a:xfrm flipV="1">
            <a:off x="10846255" y="4474259"/>
            <a:ext cx="897972" cy="343154"/>
          </a:xfrm>
          <a:prstGeom prst="bentConnector3">
            <a:avLst>
              <a:gd name="adj1" fmla="val 50000"/>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6" name="直線コネクタ 125"/>
          <p:cNvCxnSpPr>
            <a:stCxn id="95" idx="3"/>
            <a:endCxn id="106" idx="1"/>
          </p:cNvCxnSpPr>
          <p:nvPr userDrawn="1"/>
        </p:nvCxnSpPr>
        <p:spPr>
          <a:xfrm>
            <a:off x="10097096" y="6054699"/>
            <a:ext cx="1647132" cy="407921"/>
          </a:xfrm>
          <a:prstGeom prst="bentConnector3">
            <a:avLst>
              <a:gd name="adj1" fmla="val 50000"/>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 name="直線コネクタ 128"/>
          <p:cNvCxnSpPr>
            <a:stCxn id="116" idx="3"/>
            <a:endCxn id="96" idx="1"/>
          </p:cNvCxnSpPr>
          <p:nvPr userDrawn="1"/>
        </p:nvCxnSpPr>
        <p:spPr>
          <a:xfrm flipV="1">
            <a:off x="6568368" y="6054699"/>
            <a:ext cx="1559177" cy="417691"/>
          </a:xfrm>
          <a:prstGeom prst="bentConnector3">
            <a:avLst>
              <a:gd name="adj1" fmla="val 50000"/>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2" name="直線コネクタ 131"/>
          <p:cNvCxnSpPr>
            <a:stCxn id="114" idx="3"/>
            <a:endCxn id="97" idx="1"/>
          </p:cNvCxnSpPr>
          <p:nvPr userDrawn="1"/>
        </p:nvCxnSpPr>
        <p:spPr>
          <a:xfrm>
            <a:off x="6488037" y="4483498"/>
            <a:ext cx="950378" cy="328521"/>
          </a:xfrm>
          <a:prstGeom prst="bentConnector3">
            <a:avLst>
              <a:gd name="adj1" fmla="val 50000"/>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35" name="直線コネクタ 134"/>
          <p:cNvCxnSpPr>
            <a:stCxn id="112" idx="3"/>
            <a:endCxn id="98" idx="0"/>
          </p:cNvCxnSpPr>
          <p:nvPr userDrawn="1"/>
        </p:nvCxnSpPr>
        <p:spPr>
          <a:xfrm>
            <a:off x="7090483" y="2439308"/>
            <a:ext cx="1282510" cy="767120"/>
          </a:xfrm>
          <a:prstGeom prst="bentConnector2">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39251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750" fill="hold"/>
                                        <p:tgtEl>
                                          <p:spTgt spid="51"/>
                                        </p:tgtEl>
                                        <p:attrNameLst>
                                          <p:attrName>ppt_x</p:attrName>
                                        </p:attrNameLst>
                                      </p:cBhvr>
                                      <p:tavLst>
                                        <p:tav tm="0">
                                          <p:val>
                                            <p:strVal val="#ppt_x"/>
                                          </p:val>
                                        </p:tav>
                                        <p:tav tm="100000">
                                          <p:val>
                                            <p:strVal val="#ppt_x"/>
                                          </p:val>
                                        </p:tav>
                                      </p:tavLst>
                                    </p:anim>
                                    <p:anim calcmode="lin" valueType="num">
                                      <p:cBhvr additive="base">
                                        <p:cTn id="8" dur="750" fill="hold"/>
                                        <p:tgtEl>
                                          <p:spTgt spid="51"/>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0"/>
                                  </p:stCondLst>
                                  <p:childTnLst>
                                    <p:set>
                                      <p:cBhvr>
                                        <p:cTn id="10" dur="1" fill="hold">
                                          <p:stCondLst>
                                            <p:cond delay="0"/>
                                          </p:stCondLst>
                                        </p:cTn>
                                        <p:tgtEl>
                                          <p:spTgt spid="92"/>
                                        </p:tgtEl>
                                        <p:attrNameLst>
                                          <p:attrName>style.visibility</p:attrName>
                                        </p:attrNameLst>
                                      </p:cBhvr>
                                      <p:to>
                                        <p:strVal val="visible"/>
                                      </p:to>
                                    </p:set>
                                    <p:anim calcmode="lin" valueType="num">
                                      <p:cBhvr additive="base">
                                        <p:cTn id="11" dur="750" fill="hold"/>
                                        <p:tgtEl>
                                          <p:spTgt spid="92"/>
                                        </p:tgtEl>
                                        <p:attrNameLst>
                                          <p:attrName>ppt_x</p:attrName>
                                        </p:attrNameLst>
                                      </p:cBhvr>
                                      <p:tavLst>
                                        <p:tav tm="0">
                                          <p:val>
                                            <p:strVal val="#ppt_x"/>
                                          </p:val>
                                        </p:tav>
                                        <p:tav tm="100000">
                                          <p:val>
                                            <p:strVal val="#ppt_x"/>
                                          </p:val>
                                        </p:tav>
                                      </p:tavLst>
                                    </p:anim>
                                    <p:anim calcmode="lin" valueType="num">
                                      <p:cBhvr additive="base">
                                        <p:cTn id="12" dur="750" fill="hold"/>
                                        <p:tgtEl>
                                          <p:spTgt spid="92"/>
                                        </p:tgtEl>
                                        <p:attrNameLst>
                                          <p:attrName>ppt_y</p:attrName>
                                        </p:attrNameLst>
                                      </p:cBhvr>
                                      <p:tavLst>
                                        <p:tav tm="0">
                                          <p:val>
                                            <p:strVal val="0-#ppt_h/2"/>
                                          </p:val>
                                        </p:tav>
                                        <p:tav tm="100000">
                                          <p:val>
                                            <p:strVal val="#ppt_y"/>
                                          </p:val>
                                        </p:tav>
                                      </p:tavLst>
                                    </p:anim>
                                  </p:childTnLst>
                                </p:cTn>
                              </p:par>
                              <p:par>
                                <p:cTn id="13" presetID="2" presetClass="entr" presetSubtype="12" decel="100000" fill="hold" grpId="0" nodeType="withEffect">
                                  <p:stCondLst>
                                    <p:cond delay="0"/>
                                  </p:stCondLst>
                                  <p:childTnLst>
                                    <p:set>
                                      <p:cBhvr>
                                        <p:cTn id="14" dur="1" fill="hold">
                                          <p:stCondLst>
                                            <p:cond delay="0"/>
                                          </p:stCondLst>
                                        </p:cTn>
                                        <p:tgtEl>
                                          <p:spTgt spid="76"/>
                                        </p:tgtEl>
                                        <p:attrNameLst>
                                          <p:attrName>style.visibility</p:attrName>
                                        </p:attrNameLst>
                                      </p:cBhvr>
                                      <p:to>
                                        <p:strVal val="visible"/>
                                      </p:to>
                                    </p:set>
                                    <p:anim calcmode="lin" valueType="num">
                                      <p:cBhvr additive="base">
                                        <p:cTn id="15" dur="750" fill="hold"/>
                                        <p:tgtEl>
                                          <p:spTgt spid="76"/>
                                        </p:tgtEl>
                                        <p:attrNameLst>
                                          <p:attrName>ppt_x</p:attrName>
                                        </p:attrNameLst>
                                      </p:cBhvr>
                                      <p:tavLst>
                                        <p:tav tm="0">
                                          <p:val>
                                            <p:strVal val="0-#ppt_w/2"/>
                                          </p:val>
                                        </p:tav>
                                        <p:tav tm="100000">
                                          <p:val>
                                            <p:strVal val="#ppt_x"/>
                                          </p:val>
                                        </p:tav>
                                      </p:tavLst>
                                    </p:anim>
                                    <p:anim calcmode="lin" valueType="num">
                                      <p:cBhvr additive="base">
                                        <p:cTn id="16" dur="750" fill="hold"/>
                                        <p:tgtEl>
                                          <p:spTgt spid="76"/>
                                        </p:tgtEl>
                                        <p:attrNameLst>
                                          <p:attrName>ppt_y</p:attrName>
                                        </p:attrNameLst>
                                      </p:cBhvr>
                                      <p:tavLst>
                                        <p:tav tm="0">
                                          <p:val>
                                            <p:strVal val="1+#ppt_h/2"/>
                                          </p:val>
                                        </p:tav>
                                        <p:tav tm="100000">
                                          <p:val>
                                            <p:strVal val="#ppt_y"/>
                                          </p:val>
                                        </p:tav>
                                      </p:tavLst>
                                    </p:anim>
                                  </p:childTnLst>
                                </p:cTn>
                              </p:par>
                              <p:par>
                                <p:cTn id="17" presetID="2" presetClass="entr" presetSubtype="12" decel="100000" fill="hold" grpId="0" nodeType="withEffect">
                                  <p:stCondLst>
                                    <p:cond delay="0"/>
                                  </p:stCondLst>
                                  <p:childTnLst>
                                    <p:set>
                                      <p:cBhvr>
                                        <p:cTn id="18" dur="1" fill="hold">
                                          <p:stCondLst>
                                            <p:cond delay="0"/>
                                          </p:stCondLst>
                                        </p:cTn>
                                        <p:tgtEl>
                                          <p:spTgt spid="93"/>
                                        </p:tgtEl>
                                        <p:attrNameLst>
                                          <p:attrName>style.visibility</p:attrName>
                                        </p:attrNameLst>
                                      </p:cBhvr>
                                      <p:to>
                                        <p:strVal val="visible"/>
                                      </p:to>
                                    </p:set>
                                    <p:anim calcmode="lin" valueType="num">
                                      <p:cBhvr additive="base">
                                        <p:cTn id="19" dur="750" fill="hold"/>
                                        <p:tgtEl>
                                          <p:spTgt spid="93"/>
                                        </p:tgtEl>
                                        <p:attrNameLst>
                                          <p:attrName>ppt_x</p:attrName>
                                        </p:attrNameLst>
                                      </p:cBhvr>
                                      <p:tavLst>
                                        <p:tav tm="0">
                                          <p:val>
                                            <p:strVal val="0-#ppt_w/2"/>
                                          </p:val>
                                        </p:tav>
                                        <p:tav tm="100000">
                                          <p:val>
                                            <p:strVal val="#ppt_x"/>
                                          </p:val>
                                        </p:tav>
                                      </p:tavLst>
                                    </p:anim>
                                    <p:anim calcmode="lin" valueType="num">
                                      <p:cBhvr additive="base">
                                        <p:cTn id="20" dur="750" fill="hold"/>
                                        <p:tgtEl>
                                          <p:spTgt spid="93"/>
                                        </p:tgtEl>
                                        <p:attrNameLst>
                                          <p:attrName>ppt_y</p:attrName>
                                        </p:attrNameLst>
                                      </p:cBhvr>
                                      <p:tavLst>
                                        <p:tav tm="0">
                                          <p:val>
                                            <p:strVal val="1+#ppt_h/2"/>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additive="base">
                                        <p:cTn id="23" dur="750" fill="hold"/>
                                        <p:tgtEl>
                                          <p:spTgt spid="85"/>
                                        </p:tgtEl>
                                        <p:attrNameLst>
                                          <p:attrName>ppt_x</p:attrName>
                                        </p:attrNameLst>
                                      </p:cBhvr>
                                      <p:tavLst>
                                        <p:tav tm="0">
                                          <p:val>
                                            <p:strVal val="0-#ppt_w/2"/>
                                          </p:val>
                                        </p:tav>
                                        <p:tav tm="100000">
                                          <p:val>
                                            <p:strVal val="#ppt_x"/>
                                          </p:val>
                                        </p:tav>
                                      </p:tavLst>
                                    </p:anim>
                                    <p:anim calcmode="lin" valueType="num">
                                      <p:cBhvr additive="base">
                                        <p:cTn id="24" dur="750" fill="hold"/>
                                        <p:tgtEl>
                                          <p:spTgt spid="85"/>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94"/>
                                        </p:tgtEl>
                                        <p:attrNameLst>
                                          <p:attrName>style.visibility</p:attrName>
                                        </p:attrNameLst>
                                      </p:cBhvr>
                                      <p:to>
                                        <p:strVal val="visible"/>
                                      </p:to>
                                    </p:set>
                                    <p:anim calcmode="lin" valueType="num">
                                      <p:cBhvr additive="base">
                                        <p:cTn id="27" dur="750" fill="hold"/>
                                        <p:tgtEl>
                                          <p:spTgt spid="94"/>
                                        </p:tgtEl>
                                        <p:attrNameLst>
                                          <p:attrName>ppt_x</p:attrName>
                                        </p:attrNameLst>
                                      </p:cBhvr>
                                      <p:tavLst>
                                        <p:tav tm="0">
                                          <p:val>
                                            <p:strVal val="0-#ppt_w/2"/>
                                          </p:val>
                                        </p:tav>
                                        <p:tav tm="100000">
                                          <p:val>
                                            <p:strVal val="#ppt_x"/>
                                          </p:val>
                                        </p:tav>
                                      </p:tavLst>
                                    </p:anim>
                                    <p:anim calcmode="lin" valueType="num">
                                      <p:cBhvr additive="base">
                                        <p:cTn id="28" dur="750" fill="hold"/>
                                        <p:tgtEl>
                                          <p:spTgt spid="94"/>
                                        </p:tgtEl>
                                        <p:attrNameLst>
                                          <p:attrName>ppt_y</p:attrName>
                                        </p:attrNameLst>
                                      </p:cBhvr>
                                      <p:tavLst>
                                        <p:tav tm="0">
                                          <p:val>
                                            <p:strVal val="#ppt_y"/>
                                          </p:val>
                                        </p:tav>
                                        <p:tav tm="100000">
                                          <p:val>
                                            <p:strVal val="#ppt_y"/>
                                          </p:val>
                                        </p:tav>
                                      </p:tavLst>
                                    </p:anim>
                                  </p:childTnLst>
                                </p:cTn>
                              </p:par>
                              <p:par>
                                <p:cTn id="29" presetID="2" presetClass="entr" presetSubtype="9" decel="100000" fill="hold" grpId="0" nodeType="withEffect">
                                  <p:stCondLst>
                                    <p:cond delay="0"/>
                                  </p:stCondLst>
                                  <p:childTnLst>
                                    <p:set>
                                      <p:cBhvr>
                                        <p:cTn id="30" dur="1" fill="hold">
                                          <p:stCondLst>
                                            <p:cond delay="0"/>
                                          </p:stCondLst>
                                        </p:cTn>
                                        <p:tgtEl>
                                          <p:spTgt spid="87"/>
                                        </p:tgtEl>
                                        <p:attrNameLst>
                                          <p:attrName>style.visibility</p:attrName>
                                        </p:attrNameLst>
                                      </p:cBhvr>
                                      <p:to>
                                        <p:strVal val="visible"/>
                                      </p:to>
                                    </p:set>
                                    <p:anim calcmode="lin" valueType="num">
                                      <p:cBhvr additive="base">
                                        <p:cTn id="31" dur="750" fill="hold"/>
                                        <p:tgtEl>
                                          <p:spTgt spid="87"/>
                                        </p:tgtEl>
                                        <p:attrNameLst>
                                          <p:attrName>ppt_x</p:attrName>
                                        </p:attrNameLst>
                                      </p:cBhvr>
                                      <p:tavLst>
                                        <p:tav tm="0">
                                          <p:val>
                                            <p:strVal val="0-#ppt_w/2"/>
                                          </p:val>
                                        </p:tav>
                                        <p:tav tm="100000">
                                          <p:val>
                                            <p:strVal val="#ppt_x"/>
                                          </p:val>
                                        </p:tav>
                                      </p:tavLst>
                                    </p:anim>
                                    <p:anim calcmode="lin" valueType="num">
                                      <p:cBhvr additive="base">
                                        <p:cTn id="32" dur="750" fill="hold"/>
                                        <p:tgtEl>
                                          <p:spTgt spid="87"/>
                                        </p:tgtEl>
                                        <p:attrNameLst>
                                          <p:attrName>ppt_y</p:attrName>
                                        </p:attrNameLst>
                                      </p:cBhvr>
                                      <p:tavLst>
                                        <p:tav tm="0">
                                          <p:val>
                                            <p:strVal val="0-#ppt_h/2"/>
                                          </p:val>
                                        </p:tav>
                                        <p:tav tm="100000">
                                          <p:val>
                                            <p:strVal val="#ppt_y"/>
                                          </p:val>
                                        </p:tav>
                                      </p:tavLst>
                                    </p:anim>
                                  </p:childTnLst>
                                </p:cTn>
                              </p:par>
                              <p:par>
                                <p:cTn id="33" presetID="2" presetClass="entr" presetSubtype="9" decel="10000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 calcmode="lin" valueType="num">
                                      <p:cBhvr additive="base">
                                        <p:cTn id="35" dur="750" fill="hold"/>
                                        <p:tgtEl>
                                          <p:spTgt spid="95"/>
                                        </p:tgtEl>
                                        <p:attrNameLst>
                                          <p:attrName>ppt_x</p:attrName>
                                        </p:attrNameLst>
                                      </p:cBhvr>
                                      <p:tavLst>
                                        <p:tav tm="0">
                                          <p:val>
                                            <p:strVal val="0-#ppt_w/2"/>
                                          </p:val>
                                        </p:tav>
                                        <p:tav tm="100000">
                                          <p:val>
                                            <p:strVal val="#ppt_x"/>
                                          </p:val>
                                        </p:tav>
                                      </p:tavLst>
                                    </p:anim>
                                    <p:anim calcmode="lin" valueType="num">
                                      <p:cBhvr additive="base">
                                        <p:cTn id="36" dur="750" fill="hold"/>
                                        <p:tgtEl>
                                          <p:spTgt spid="95"/>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90"/>
                                        </p:tgtEl>
                                        <p:attrNameLst>
                                          <p:attrName>style.visibility</p:attrName>
                                        </p:attrNameLst>
                                      </p:cBhvr>
                                      <p:to>
                                        <p:strVal val="visible"/>
                                      </p:to>
                                    </p:set>
                                    <p:anim calcmode="lin" valueType="num">
                                      <p:cBhvr additive="base">
                                        <p:cTn id="39" dur="750" fill="hold"/>
                                        <p:tgtEl>
                                          <p:spTgt spid="90"/>
                                        </p:tgtEl>
                                        <p:attrNameLst>
                                          <p:attrName>ppt_x</p:attrName>
                                        </p:attrNameLst>
                                      </p:cBhvr>
                                      <p:tavLst>
                                        <p:tav tm="0">
                                          <p:val>
                                            <p:strVal val="1+#ppt_w/2"/>
                                          </p:val>
                                        </p:tav>
                                        <p:tav tm="100000">
                                          <p:val>
                                            <p:strVal val="#ppt_x"/>
                                          </p:val>
                                        </p:tav>
                                      </p:tavLst>
                                    </p:anim>
                                    <p:anim calcmode="lin" valueType="num">
                                      <p:cBhvr additive="base">
                                        <p:cTn id="40" dur="750" fill="hold"/>
                                        <p:tgtEl>
                                          <p:spTgt spid="90"/>
                                        </p:tgtEl>
                                        <p:attrNameLst>
                                          <p:attrName>ppt_y</p:attrName>
                                        </p:attrNameLst>
                                      </p:cBhvr>
                                      <p:tavLst>
                                        <p:tav tm="0">
                                          <p:val>
                                            <p:strVal val="0-#ppt_h/2"/>
                                          </p:val>
                                        </p:tav>
                                        <p:tav tm="100000">
                                          <p:val>
                                            <p:strVal val="#ppt_y"/>
                                          </p:val>
                                        </p:tav>
                                      </p:tavLst>
                                    </p:anim>
                                  </p:childTnLst>
                                </p:cTn>
                              </p:par>
                              <p:par>
                                <p:cTn id="41" presetID="2" presetClass="entr" presetSubtype="3" decel="100000" fill="hold" grpId="0" nodeType="with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additive="base">
                                        <p:cTn id="43" dur="750" fill="hold"/>
                                        <p:tgtEl>
                                          <p:spTgt spid="96"/>
                                        </p:tgtEl>
                                        <p:attrNameLst>
                                          <p:attrName>ppt_x</p:attrName>
                                        </p:attrNameLst>
                                      </p:cBhvr>
                                      <p:tavLst>
                                        <p:tav tm="0">
                                          <p:val>
                                            <p:strVal val="1+#ppt_w/2"/>
                                          </p:val>
                                        </p:tav>
                                        <p:tav tm="100000">
                                          <p:val>
                                            <p:strVal val="#ppt_x"/>
                                          </p:val>
                                        </p:tav>
                                      </p:tavLst>
                                    </p:anim>
                                    <p:anim calcmode="lin" valueType="num">
                                      <p:cBhvr additive="base">
                                        <p:cTn id="44" dur="750" fill="hold"/>
                                        <p:tgtEl>
                                          <p:spTgt spid="96"/>
                                        </p:tgtEl>
                                        <p:attrNameLst>
                                          <p:attrName>ppt_y</p:attrName>
                                        </p:attrNameLst>
                                      </p:cBhvr>
                                      <p:tavLst>
                                        <p:tav tm="0">
                                          <p:val>
                                            <p:strVal val="0-#ppt_h/2"/>
                                          </p:val>
                                        </p:tav>
                                        <p:tav tm="100000">
                                          <p:val>
                                            <p:strVal val="#ppt_y"/>
                                          </p:val>
                                        </p:tav>
                                      </p:tavLst>
                                    </p:anim>
                                  </p:childTnLst>
                                </p:cTn>
                              </p:par>
                              <p:par>
                                <p:cTn id="45" presetID="2" presetClass="entr" presetSubtype="2" decel="100000" fill="hold" grpId="0" nodeType="withEffect">
                                  <p:stCondLst>
                                    <p:cond delay="0"/>
                                  </p:stCondLst>
                                  <p:childTnLst>
                                    <p:set>
                                      <p:cBhvr>
                                        <p:cTn id="46" dur="1" fill="hold">
                                          <p:stCondLst>
                                            <p:cond delay="0"/>
                                          </p:stCondLst>
                                        </p:cTn>
                                        <p:tgtEl>
                                          <p:spTgt spid="89"/>
                                        </p:tgtEl>
                                        <p:attrNameLst>
                                          <p:attrName>style.visibility</p:attrName>
                                        </p:attrNameLst>
                                      </p:cBhvr>
                                      <p:to>
                                        <p:strVal val="visible"/>
                                      </p:to>
                                    </p:set>
                                    <p:anim calcmode="lin" valueType="num">
                                      <p:cBhvr additive="base">
                                        <p:cTn id="47" dur="750" fill="hold"/>
                                        <p:tgtEl>
                                          <p:spTgt spid="89"/>
                                        </p:tgtEl>
                                        <p:attrNameLst>
                                          <p:attrName>ppt_x</p:attrName>
                                        </p:attrNameLst>
                                      </p:cBhvr>
                                      <p:tavLst>
                                        <p:tav tm="0">
                                          <p:val>
                                            <p:strVal val="1+#ppt_w/2"/>
                                          </p:val>
                                        </p:tav>
                                        <p:tav tm="100000">
                                          <p:val>
                                            <p:strVal val="#ppt_x"/>
                                          </p:val>
                                        </p:tav>
                                      </p:tavLst>
                                    </p:anim>
                                    <p:anim calcmode="lin" valueType="num">
                                      <p:cBhvr additive="base">
                                        <p:cTn id="48" dur="750" fill="hold"/>
                                        <p:tgtEl>
                                          <p:spTgt spid="89"/>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additive="base">
                                        <p:cTn id="51" dur="750" fill="hold"/>
                                        <p:tgtEl>
                                          <p:spTgt spid="97"/>
                                        </p:tgtEl>
                                        <p:attrNameLst>
                                          <p:attrName>ppt_x</p:attrName>
                                        </p:attrNameLst>
                                      </p:cBhvr>
                                      <p:tavLst>
                                        <p:tav tm="0">
                                          <p:val>
                                            <p:strVal val="1+#ppt_w/2"/>
                                          </p:val>
                                        </p:tav>
                                        <p:tav tm="100000">
                                          <p:val>
                                            <p:strVal val="#ppt_x"/>
                                          </p:val>
                                        </p:tav>
                                      </p:tavLst>
                                    </p:anim>
                                    <p:anim calcmode="lin" valueType="num">
                                      <p:cBhvr additive="base">
                                        <p:cTn id="52" dur="750" fill="hold"/>
                                        <p:tgtEl>
                                          <p:spTgt spid="97"/>
                                        </p:tgtEl>
                                        <p:attrNameLst>
                                          <p:attrName>ppt_y</p:attrName>
                                        </p:attrNameLst>
                                      </p:cBhvr>
                                      <p:tavLst>
                                        <p:tav tm="0">
                                          <p:val>
                                            <p:strVal val="#ppt_y"/>
                                          </p:val>
                                        </p:tav>
                                        <p:tav tm="100000">
                                          <p:val>
                                            <p:strVal val="#ppt_y"/>
                                          </p:val>
                                        </p:tav>
                                      </p:tavLst>
                                    </p:anim>
                                  </p:childTnLst>
                                </p:cTn>
                              </p:par>
                              <p:par>
                                <p:cTn id="53" presetID="2" presetClass="entr" presetSubtype="6" decel="100000" fill="hold" grpId="0" nodeType="withEffect">
                                  <p:stCondLst>
                                    <p:cond delay="0"/>
                                  </p:stCondLst>
                                  <p:childTnLst>
                                    <p:set>
                                      <p:cBhvr>
                                        <p:cTn id="54" dur="1" fill="hold">
                                          <p:stCondLst>
                                            <p:cond delay="0"/>
                                          </p:stCondLst>
                                        </p:cTn>
                                        <p:tgtEl>
                                          <p:spTgt spid="88"/>
                                        </p:tgtEl>
                                        <p:attrNameLst>
                                          <p:attrName>style.visibility</p:attrName>
                                        </p:attrNameLst>
                                      </p:cBhvr>
                                      <p:to>
                                        <p:strVal val="visible"/>
                                      </p:to>
                                    </p:set>
                                    <p:anim calcmode="lin" valueType="num">
                                      <p:cBhvr additive="base">
                                        <p:cTn id="55" dur="750" fill="hold"/>
                                        <p:tgtEl>
                                          <p:spTgt spid="88"/>
                                        </p:tgtEl>
                                        <p:attrNameLst>
                                          <p:attrName>ppt_x</p:attrName>
                                        </p:attrNameLst>
                                      </p:cBhvr>
                                      <p:tavLst>
                                        <p:tav tm="0">
                                          <p:val>
                                            <p:strVal val="1+#ppt_w/2"/>
                                          </p:val>
                                        </p:tav>
                                        <p:tav tm="100000">
                                          <p:val>
                                            <p:strVal val="#ppt_x"/>
                                          </p:val>
                                        </p:tav>
                                      </p:tavLst>
                                    </p:anim>
                                    <p:anim calcmode="lin" valueType="num">
                                      <p:cBhvr additive="base">
                                        <p:cTn id="56" dur="750" fill="hold"/>
                                        <p:tgtEl>
                                          <p:spTgt spid="88"/>
                                        </p:tgtEl>
                                        <p:attrNameLst>
                                          <p:attrName>ppt_y</p:attrName>
                                        </p:attrNameLst>
                                      </p:cBhvr>
                                      <p:tavLst>
                                        <p:tav tm="0">
                                          <p:val>
                                            <p:strVal val="1+#ppt_h/2"/>
                                          </p:val>
                                        </p:tav>
                                        <p:tav tm="100000">
                                          <p:val>
                                            <p:strVal val="#ppt_y"/>
                                          </p:val>
                                        </p:tav>
                                      </p:tavLst>
                                    </p:anim>
                                  </p:childTnLst>
                                </p:cTn>
                              </p:par>
                              <p:par>
                                <p:cTn id="57" presetID="2" presetClass="entr" presetSubtype="6" decel="100000" fill="hold" grpId="0" nodeType="withEffect">
                                  <p:stCondLst>
                                    <p:cond delay="0"/>
                                  </p:stCondLst>
                                  <p:childTnLst>
                                    <p:set>
                                      <p:cBhvr>
                                        <p:cTn id="58" dur="1" fill="hold">
                                          <p:stCondLst>
                                            <p:cond delay="0"/>
                                          </p:stCondLst>
                                        </p:cTn>
                                        <p:tgtEl>
                                          <p:spTgt spid="98"/>
                                        </p:tgtEl>
                                        <p:attrNameLst>
                                          <p:attrName>style.visibility</p:attrName>
                                        </p:attrNameLst>
                                      </p:cBhvr>
                                      <p:to>
                                        <p:strVal val="visible"/>
                                      </p:to>
                                    </p:set>
                                    <p:anim calcmode="lin" valueType="num">
                                      <p:cBhvr additive="base">
                                        <p:cTn id="59" dur="750" fill="hold"/>
                                        <p:tgtEl>
                                          <p:spTgt spid="98"/>
                                        </p:tgtEl>
                                        <p:attrNameLst>
                                          <p:attrName>ppt_x</p:attrName>
                                        </p:attrNameLst>
                                      </p:cBhvr>
                                      <p:tavLst>
                                        <p:tav tm="0">
                                          <p:val>
                                            <p:strVal val="1+#ppt_w/2"/>
                                          </p:val>
                                        </p:tav>
                                        <p:tav tm="100000">
                                          <p:val>
                                            <p:strVal val="#ppt_x"/>
                                          </p:val>
                                        </p:tav>
                                      </p:tavLst>
                                    </p:anim>
                                    <p:anim calcmode="lin" valueType="num">
                                      <p:cBhvr additive="base">
                                        <p:cTn id="60" dur="750" fill="hold"/>
                                        <p:tgtEl>
                                          <p:spTgt spid="98"/>
                                        </p:tgtEl>
                                        <p:attrNameLst>
                                          <p:attrName>ppt_y</p:attrName>
                                        </p:attrNameLst>
                                      </p:cBhvr>
                                      <p:tavLst>
                                        <p:tav tm="0">
                                          <p:val>
                                            <p:strVal val="1+#ppt_h/2"/>
                                          </p:val>
                                        </p:tav>
                                        <p:tav tm="100000">
                                          <p:val>
                                            <p:strVal val="#ppt_y"/>
                                          </p:val>
                                        </p:tav>
                                      </p:tavLst>
                                    </p:anim>
                                  </p:childTnLst>
                                </p:cTn>
                              </p:par>
                              <p:par>
                                <p:cTn id="61" presetID="49" presetClass="entr" presetSubtype="0" decel="100000" fill="hold" grpId="1" nodeType="withEffect">
                                  <p:stCondLst>
                                    <p:cond delay="0"/>
                                  </p:stCondLst>
                                  <p:childTnLst>
                                    <p:set>
                                      <p:cBhvr>
                                        <p:cTn id="62" dur="1" fill="hold">
                                          <p:stCondLst>
                                            <p:cond delay="0"/>
                                          </p:stCondLst>
                                        </p:cTn>
                                        <p:tgtEl>
                                          <p:spTgt spid="76"/>
                                        </p:tgtEl>
                                        <p:attrNameLst>
                                          <p:attrName>style.visibility</p:attrName>
                                        </p:attrNameLst>
                                      </p:cBhvr>
                                      <p:to>
                                        <p:strVal val="visible"/>
                                      </p:to>
                                    </p:set>
                                    <p:anim calcmode="lin" valueType="num">
                                      <p:cBhvr>
                                        <p:cTn id="63" dur="750" fill="hold"/>
                                        <p:tgtEl>
                                          <p:spTgt spid="76"/>
                                        </p:tgtEl>
                                        <p:attrNameLst>
                                          <p:attrName>ppt_w</p:attrName>
                                        </p:attrNameLst>
                                      </p:cBhvr>
                                      <p:tavLst>
                                        <p:tav tm="0">
                                          <p:val>
                                            <p:fltVal val="0"/>
                                          </p:val>
                                        </p:tav>
                                        <p:tav tm="100000">
                                          <p:val>
                                            <p:strVal val="#ppt_w"/>
                                          </p:val>
                                        </p:tav>
                                      </p:tavLst>
                                    </p:anim>
                                    <p:anim calcmode="lin" valueType="num">
                                      <p:cBhvr>
                                        <p:cTn id="64" dur="750" fill="hold"/>
                                        <p:tgtEl>
                                          <p:spTgt spid="76"/>
                                        </p:tgtEl>
                                        <p:attrNameLst>
                                          <p:attrName>ppt_h</p:attrName>
                                        </p:attrNameLst>
                                      </p:cBhvr>
                                      <p:tavLst>
                                        <p:tav tm="0">
                                          <p:val>
                                            <p:fltVal val="0"/>
                                          </p:val>
                                        </p:tav>
                                        <p:tav tm="100000">
                                          <p:val>
                                            <p:strVal val="#ppt_h"/>
                                          </p:val>
                                        </p:tav>
                                      </p:tavLst>
                                    </p:anim>
                                    <p:anim calcmode="lin" valueType="num">
                                      <p:cBhvr>
                                        <p:cTn id="65" dur="750" fill="hold"/>
                                        <p:tgtEl>
                                          <p:spTgt spid="76"/>
                                        </p:tgtEl>
                                        <p:attrNameLst>
                                          <p:attrName>style.rotation</p:attrName>
                                        </p:attrNameLst>
                                      </p:cBhvr>
                                      <p:tavLst>
                                        <p:tav tm="0">
                                          <p:val>
                                            <p:fltVal val="360"/>
                                          </p:val>
                                        </p:tav>
                                        <p:tav tm="100000">
                                          <p:val>
                                            <p:fltVal val="0"/>
                                          </p:val>
                                        </p:tav>
                                      </p:tavLst>
                                    </p:anim>
                                    <p:animEffect transition="in" filter="fade">
                                      <p:cBhvr>
                                        <p:cTn id="66" dur="750"/>
                                        <p:tgtEl>
                                          <p:spTgt spid="76"/>
                                        </p:tgtEl>
                                      </p:cBhvr>
                                    </p:animEffect>
                                  </p:childTnLst>
                                </p:cTn>
                              </p:par>
                              <p:par>
                                <p:cTn id="67" presetID="49" presetClass="entr" presetSubtype="0" decel="100000" fill="hold" grpId="1" nodeType="withEffect">
                                  <p:stCondLst>
                                    <p:cond delay="0"/>
                                  </p:stCondLst>
                                  <p:childTnLst>
                                    <p:set>
                                      <p:cBhvr>
                                        <p:cTn id="68" dur="1" fill="hold">
                                          <p:stCondLst>
                                            <p:cond delay="0"/>
                                          </p:stCondLst>
                                        </p:cTn>
                                        <p:tgtEl>
                                          <p:spTgt spid="93"/>
                                        </p:tgtEl>
                                        <p:attrNameLst>
                                          <p:attrName>style.visibility</p:attrName>
                                        </p:attrNameLst>
                                      </p:cBhvr>
                                      <p:to>
                                        <p:strVal val="visible"/>
                                      </p:to>
                                    </p:set>
                                    <p:anim calcmode="lin" valueType="num">
                                      <p:cBhvr>
                                        <p:cTn id="69" dur="750" fill="hold"/>
                                        <p:tgtEl>
                                          <p:spTgt spid="93"/>
                                        </p:tgtEl>
                                        <p:attrNameLst>
                                          <p:attrName>ppt_w</p:attrName>
                                        </p:attrNameLst>
                                      </p:cBhvr>
                                      <p:tavLst>
                                        <p:tav tm="0">
                                          <p:val>
                                            <p:fltVal val="0"/>
                                          </p:val>
                                        </p:tav>
                                        <p:tav tm="100000">
                                          <p:val>
                                            <p:strVal val="#ppt_w"/>
                                          </p:val>
                                        </p:tav>
                                      </p:tavLst>
                                    </p:anim>
                                    <p:anim calcmode="lin" valueType="num">
                                      <p:cBhvr>
                                        <p:cTn id="70" dur="750" fill="hold"/>
                                        <p:tgtEl>
                                          <p:spTgt spid="93"/>
                                        </p:tgtEl>
                                        <p:attrNameLst>
                                          <p:attrName>ppt_h</p:attrName>
                                        </p:attrNameLst>
                                      </p:cBhvr>
                                      <p:tavLst>
                                        <p:tav tm="0">
                                          <p:val>
                                            <p:fltVal val="0"/>
                                          </p:val>
                                        </p:tav>
                                        <p:tav tm="100000">
                                          <p:val>
                                            <p:strVal val="#ppt_h"/>
                                          </p:val>
                                        </p:tav>
                                      </p:tavLst>
                                    </p:anim>
                                    <p:anim calcmode="lin" valueType="num">
                                      <p:cBhvr>
                                        <p:cTn id="71" dur="750" fill="hold"/>
                                        <p:tgtEl>
                                          <p:spTgt spid="93"/>
                                        </p:tgtEl>
                                        <p:attrNameLst>
                                          <p:attrName>style.rotation</p:attrName>
                                        </p:attrNameLst>
                                      </p:cBhvr>
                                      <p:tavLst>
                                        <p:tav tm="0">
                                          <p:val>
                                            <p:fltVal val="360"/>
                                          </p:val>
                                        </p:tav>
                                        <p:tav tm="100000">
                                          <p:val>
                                            <p:fltVal val="0"/>
                                          </p:val>
                                        </p:tav>
                                      </p:tavLst>
                                    </p:anim>
                                    <p:animEffect transition="in" filter="fade">
                                      <p:cBhvr>
                                        <p:cTn id="72" dur="750"/>
                                        <p:tgtEl>
                                          <p:spTgt spid="93"/>
                                        </p:tgtEl>
                                      </p:cBhvr>
                                    </p:animEffect>
                                  </p:childTnLst>
                                </p:cTn>
                              </p:par>
                              <p:par>
                                <p:cTn id="73" presetID="49" presetClass="entr" presetSubtype="0" decel="100000" fill="hold" grpId="1" nodeType="withEffect">
                                  <p:stCondLst>
                                    <p:cond delay="0"/>
                                  </p:stCondLst>
                                  <p:childTnLst>
                                    <p:set>
                                      <p:cBhvr>
                                        <p:cTn id="74" dur="1" fill="hold">
                                          <p:stCondLst>
                                            <p:cond delay="0"/>
                                          </p:stCondLst>
                                        </p:cTn>
                                        <p:tgtEl>
                                          <p:spTgt spid="85"/>
                                        </p:tgtEl>
                                        <p:attrNameLst>
                                          <p:attrName>style.visibility</p:attrName>
                                        </p:attrNameLst>
                                      </p:cBhvr>
                                      <p:to>
                                        <p:strVal val="visible"/>
                                      </p:to>
                                    </p:set>
                                    <p:anim calcmode="lin" valueType="num">
                                      <p:cBhvr>
                                        <p:cTn id="75" dur="750" fill="hold"/>
                                        <p:tgtEl>
                                          <p:spTgt spid="85"/>
                                        </p:tgtEl>
                                        <p:attrNameLst>
                                          <p:attrName>ppt_w</p:attrName>
                                        </p:attrNameLst>
                                      </p:cBhvr>
                                      <p:tavLst>
                                        <p:tav tm="0">
                                          <p:val>
                                            <p:fltVal val="0"/>
                                          </p:val>
                                        </p:tav>
                                        <p:tav tm="100000">
                                          <p:val>
                                            <p:strVal val="#ppt_w"/>
                                          </p:val>
                                        </p:tav>
                                      </p:tavLst>
                                    </p:anim>
                                    <p:anim calcmode="lin" valueType="num">
                                      <p:cBhvr>
                                        <p:cTn id="76" dur="750" fill="hold"/>
                                        <p:tgtEl>
                                          <p:spTgt spid="85"/>
                                        </p:tgtEl>
                                        <p:attrNameLst>
                                          <p:attrName>ppt_h</p:attrName>
                                        </p:attrNameLst>
                                      </p:cBhvr>
                                      <p:tavLst>
                                        <p:tav tm="0">
                                          <p:val>
                                            <p:fltVal val="0"/>
                                          </p:val>
                                        </p:tav>
                                        <p:tav tm="100000">
                                          <p:val>
                                            <p:strVal val="#ppt_h"/>
                                          </p:val>
                                        </p:tav>
                                      </p:tavLst>
                                    </p:anim>
                                    <p:anim calcmode="lin" valueType="num">
                                      <p:cBhvr>
                                        <p:cTn id="77" dur="750" fill="hold"/>
                                        <p:tgtEl>
                                          <p:spTgt spid="85"/>
                                        </p:tgtEl>
                                        <p:attrNameLst>
                                          <p:attrName>style.rotation</p:attrName>
                                        </p:attrNameLst>
                                      </p:cBhvr>
                                      <p:tavLst>
                                        <p:tav tm="0">
                                          <p:val>
                                            <p:fltVal val="360"/>
                                          </p:val>
                                        </p:tav>
                                        <p:tav tm="100000">
                                          <p:val>
                                            <p:fltVal val="0"/>
                                          </p:val>
                                        </p:tav>
                                      </p:tavLst>
                                    </p:anim>
                                    <p:animEffect transition="in" filter="fade">
                                      <p:cBhvr>
                                        <p:cTn id="78" dur="750"/>
                                        <p:tgtEl>
                                          <p:spTgt spid="85"/>
                                        </p:tgtEl>
                                      </p:cBhvr>
                                    </p:animEffect>
                                  </p:childTnLst>
                                </p:cTn>
                              </p:par>
                              <p:par>
                                <p:cTn id="79" presetID="49" presetClass="entr" presetSubtype="0" decel="100000" fill="hold" grpId="1" nodeType="withEffect">
                                  <p:stCondLst>
                                    <p:cond delay="0"/>
                                  </p:stCondLst>
                                  <p:childTnLst>
                                    <p:set>
                                      <p:cBhvr>
                                        <p:cTn id="80" dur="1" fill="hold">
                                          <p:stCondLst>
                                            <p:cond delay="0"/>
                                          </p:stCondLst>
                                        </p:cTn>
                                        <p:tgtEl>
                                          <p:spTgt spid="94"/>
                                        </p:tgtEl>
                                        <p:attrNameLst>
                                          <p:attrName>style.visibility</p:attrName>
                                        </p:attrNameLst>
                                      </p:cBhvr>
                                      <p:to>
                                        <p:strVal val="visible"/>
                                      </p:to>
                                    </p:set>
                                    <p:anim calcmode="lin" valueType="num">
                                      <p:cBhvr>
                                        <p:cTn id="81" dur="750" fill="hold"/>
                                        <p:tgtEl>
                                          <p:spTgt spid="94"/>
                                        </p:tgtEl>
                                        <p:attrNameLst>
                                          <p:attrName>ppt_w</p:attrName>
                                        </p:attrNameLst>
                                      </p:cBhvr>
                                      <p:tavLst>
                                        <p:tav tm="0">
                                          <p:val>
                                            <p:fltVal val="0"/>
                                          </p:val>
                                        </p:tav>
                                        <p:tav tm="100000">
                                          <p:val>
                                            <p:strVal val="#ppt_w"/>
                                          </p:val>
                                        </p:tav>
                                      </p:tavLst>
                                    </p:anim>
                                    <p:anim calcmode="lin" valueType="num">
                                      <p:cBhvr>
                                        <p:cTn id="82" dur="750" fill="hold"/>
                                        <p:tgtEl>
                                          <p:spTgt spid="94"/>
                                        </p:tgtEl>
                                        <p:attrNameLst>
                                          <p:attrName>ppt_h</p:attrName>
                                        </p:attrNameLst>
                                      </p:cBhvr>
                                      <p:tavLst>
                                        <p:tav tm="0">
                                          <p:val>
                                            <p:fltVal val="0"/>
                                          </p:val>
                                        </p:tav>
                                        <p:tav tm="100000">
                                          <p:val>
                                            <p:strVal val="#ppt_h"/>
                                          </p:val>
                                        </p:tav>
                                      </p:tavLst>
                                    </p:anim>
                                    <p:anim calcmode="lin" valueType="num">
                                      <p:cBhvr>
                                        <p:cTn id="83" dur="750" fill="hold"/>
                                        <p:tgtEl>
                                          <p:spTgt spid="94"/>
                                        </p:tgtEl>
                                        <p:attrNameLst>
                                          <p:attrName>style.rotation</p:attrName>
                                        </p:attrNameLst>
                                      </p:cBhvr>
                                      <p:tavLst>
                                        <p:tav tm="0">
                                          <p:val>
                                            <p:fltVal val="360"/>
                                          </p:val>
                                        </p:tav>
                                        <p:tav tm="100000">
                                          <p:val>
                                            <p:fltVal val="0"/>
                                          </p:val>
                                        </p:tav>
                                      </p:tavLst>
                                    </p:anim>
                                    <p:animEffect transition="in" filter="fade">
                                      <p:cBhvr>
                                        <p:cTn id="84" dur="750"/>
                                        <p:tgtEl>
                                          <p:spTgt spid="94"/>
                                        </p:tgtEl>
                                      </p:cBhvr>
                                    </p:animEffect>
                                  </p:childTnLst>
                                </p:cTn>
                              </p:par>
                              <p:par>
                                <p:cTn id="85" presetID="49" presetClass="entr" presetSubtype="0" decel="100000" fill="hold" grpId="1" nodeType="withEffect">
                                  <p:stCondLst>
                                    <p:cond delay="0"/>
                                  </p:stCondLst>
                                  <p:childTnLst>
                                    <p:set>
                                      <p:cBhvr>
                                        <p:cTn id="86" dur="1" fill="hold">
                                          <p:stCondLst>
                                            <p:cond delay="0"/>
                                          </p:stCondLst>
                                        </p:cTn>
                                        <p:tgtEl>
                                          <p:spTgt spid="87"/>
                                        </p:tgtEl>
                                        <p:attrNameLst>
                                          <p:attrName>style.visibility</p:attrName>
                                        </p:attrNameLst>
                                      </p:cBhvr>
                                      <p:to>
                                        <p:strVal val="visible"/>
                                      </p:to>
                                    </p:set>
                                    <p:anim calcmode="lin" valueType="num">
                                      <p:cBhvr>
                                        <p:cTn id="87" dur="750" fill="hold"/>
                                        <p:tgtEl>
                                          <p:spTgt spid="87"/>
                                        </p:tgtEl>
                                        <p:attrNameLst>
                                          <p:attrName>ppt_w</p:attrName>
                                        </p:attrNameLst>
                                      </p:cBhvr>
                                      <p:tavLst>
                                        <p:tav tm="0">
                                          <p:val>
                                            <p:fltVal val="0"/>
                                          </p:val>
                                        </p:tav>
                                        <p:tav tm="100000">
                                          <p:val>
                                            <p:strVal val="#ppt_w"/>
                                          </p:val>
                                        </p:tav>
                                      </p:tavLst>
                                    </p:anim>
                                    <p:anim calcmode="lin" valueType="num">
                                      <p:cBhvr>
                                        <p:cTn id="88" dur="750" fill="hold"/>
                                        <p:tgtEl>
                                          <p:spTgt spid="87"/>
                                        </p:tgtEl>
                                        <p:attrNameLst>
                                          <p:attrName>ppt_h</p:attrName>
                                        </p:attrNameLst>
                                      </p:cBhvr>
                                      <p:tavLst>
                                        <p:tav tm="0">
                                          <p:val>
                                            <p:fltVal val="0"/>
                                          </p:val>
                                        </p:tav>
                                        <p:tav tm="100000">
                                          <p:val>
                                            <p:strVal val="#ppt_h"/>
                                          </p:val>
                                        </p:tav>
                                      </p:tavLst>
                                    </p:anim>
                                    <p:anim calcmode="lin" valueType="num">
                                      <p:cBhvr>
                                        <p:cTn id="89" dur="750" fill="hold"/>
                                        <p:tgtEl>
                                          <p:spTgt spid="87"/>
                                        </p:tgtEl>
                                        <p:attrNameLst>
                                          <p:attrName>style.rotation</p:attrName>
                                        </p:attrNameLst>
                                      </p:cBhvr>
                                      <p:tavLst>
                                        <p:tav tm="0">
                                          <p:val>
                                            <p:fltVal val="360"/>
                                          </p:val>
                                        </p:tav>
                                        <p:tav tm="100000">
                                          <p:val>
                                            <p:fltVal val="0"/>
                                          </p:val>
                                        </p:tav>
                                      </p:tavLst>
                                    </p:anim>
                                    <p:animEffect transition="in" filter="fade">
                                      <p:cBhvr>
                                        <p:cTn id="90" dur="750"/>
                                        <p:tgtEl>
                                          <p:spTgt spid="87"/>
                                        </p:tgtEl>
                                      </p:cBhvr>
                                    </p:animEffect>
                                  </p:childTnLst>
                                </p:cTn>
                              </p:par>
                              <p:par>
                                <p:cTn id="91" presetID="49" presetClass="entr" presetSubtype="0" decel="100000" fill="hold" grpId="1" nodeType="withEffect">
                                  <p:stCondLst>
                                    <p:cond delay="0"/>
                                  </p:stCondLst>
                                  <p:childTnLst>
                                    <p:set>
                                      <p:cBhvr>
                                        <p:cTn id="92" dur="1" fill="hold">
                                          <p:stCondLst>
                                            <p:cond delay="0"/>
                                          </p:stCondLst>
                                        </p:cTn>
                                        <p:tgtEl>
                                          <p:spTgt spid="95"/>
                                        </p:tgtEl>
                                        <p:attrNameLst>
                                          <p:attrName>style.visibility</p:attrName>
                                        </p:attrNameLst>
                                      </p:cBhvr>
                                      <p:to>
                                        <p:strVal val="visible"/>
                                      </p:to>
                                    </p:set>
                                    <p:anim calcmode="lin" valueType="num">
                                      <p:cBhvr>
                                        <p:cTn id="93" dur="750" fill="hold"/>
                                        <p:tgtEl>
                                          <p:spTgt spid="95"/>
                                        </p:tgtEl>
                                        <p:attrNameLst>
                                          <p:attrName>ppt_w</p:attrName>
                                        </p:attrNameLst>
                                      </p:cBhvr>
                                      <p:tavLst>
                                        <p:tav tm="0">
                                          <p:val>
                                            <p:fltVal val="0"/>
                                          </p:val>
                                        </p:tav>
                                        <p:tav tm="100000">
                                          <p:val>
                                            <p:strVal val="#ppt_w"/>
                                          </p:val>
                                        </p:tav>
                                      </p:tavLst>
                                    </p:anim>
                                    <p:anim calcmode="lin" valueType="num">
                                      <p:cBhvr>
                                        <p:cTn id="94" dur="750" fill="hold"/>
                                        <p:tgtEl>
                                          <p:spTgt spid="95"/>
                                        </p:tgtEl>
                                        <p:attrNameLst>
                                          <p:attrName>ppt_h</p:attrName>
                                        </p:attrNameLst>
                                      </p:cBhvr>
                                      <p:tavLst>
                                        <p:tav tm="0">
                                          <p:val>
                                            <p:fltVal val="0"/>
                                          </p:val>
                                        </p:tav>
                                        <p:tav tm="100000">
                                          <p:val>
                                            <p:strVal val="#ppt_h"/>
                                          </p:val>
                                        </p:tav>
                                      </p:tavLst>
                                    </p:anim>
                                    <p:anim calcmode="lin" valueType="num">
                                      <p:cBhvr>
                                        <p:cTn id="95" dur="750" fill="hold"/>
                                        <p:tgtEl>
                                          <p:spTgt spid="95"/>
                                        </p:tgtEl>
                                        <p:attrNameLst>
                                          <p:attrName>style.rotation</p:attrName>
                                        </p:attrNameLst>
                                      </p:cBhvr>
                                      <p:tavLst>
                                        <p:tav tm="0">
                                          <p:val>
                                            <p:fltVal val="360"/>
                                          </p:val>
                                        </p:tav>
                                        <p:tav tm="100000">
                                          <p:val>
                                            <p:fltVal val="0"/>
                                          </p:val>
                                        </p:tav>
                                      </p:tavLst>
                                    </p:anim>
                                    <p:animEffect transition="in" filter="fade">
                                      <p:cBhvr>
                                        <p:cTn id="96" dur="750"/>
                                        <p:tgtEl>
                                          <p:spTgt spid="95"/>
                                        </p:tgtEl>
                                      </p:cBhvr>
                                    </p:animEffect>
                                  </p:childTnLst>
                                </p:cTn>
                              </p:par>
                              <p:par>
                                <p:cTn id="97" presetID="49" presetClass="entr" presetSubtype="0" decel="100000" fill="hold" grpId="1" nodeType="withEffect">
                                  <p:stCondLst>
                                    <p:cond delay="0"/>
                                  </p:stCondLst>
                                  <p:childTnLst>
                                    <p:set>
                                      <p:cBhvr>
                                        <p:cTn id="98" dur="1" fill="hold">
                                          <p:stCondLst>
                                            <p:cond delay="0"/>
                                          </p:stCondLst>
                                        </p:cTn>
                                        <p:tgtEl>
                                          <p:spTgt spid="90"/>
                                        </p:tgtEl>
                                        <p:attrNameLst>
                                          <p:attrName>style.visibility</p:attrName>
                                        </p:attrNameLst>
                                      </p:cBhvr>
                                      <p:to>
                                        <p:strVal val="visible"/>
                                      </p:to>
                                    </p:set>
                                    <p:anim calcmode="lin" valueType="num">
                                      <p:cBhvr>
                                        <p:cTn id="99" dur="750" fill="hold"/>
                                        <p:tgtEl>
                                          <p:spTgt spid="90"/>
                                        </p:tgtEl>
                                        <p:attrNameLst>
                                          <p:attrName>ppt_w</p:attrName>
                                        </p:attrNameLst>
                                      </p:cBhvr>
                                      <p:tavLst>
                                        <p:tav tm="0">
                                          <p:val>
                                            <p:fltVal val="0"/>
                                          </p:val>
                                        </p:tav>
                                        <p:tav tm="100000">
                                          <p:val>
                                            <p:strVal val="#ppt_w"/>
                                          </p:val>
                                        </p:tav>
                                      </p:tavLst>
                                    </p:anim>
                                    <p:anim calcmode="lin" valueType="num">
                                      <p:cBhvr>
                                        <p:cTn id="100" dur="750" fill="hold"/>
                                        <p:tgtEl>
                                          <p:spTgt spid="90"/>
                                        </p:tgtEl>
                                        <p:attrNameLst>
                                          <p:attrName>ppt_h</p:attrName>
                                        </p:attrNameLst>
                                      </p:cBhvr>
                                      <p:tavLst>
                                        <p:tav tm="0">
                                          <p:val>
                                            <p:fltVal val="0"/>
                                          </p:val>
                                        </p:tav>
                                        <p:tav tm="100000">
                                          <p:val>
                                            <p:strVal val="#ppt_h"/>
                                          </p:val>
                                        </p:tav>
                                      </p:tavLst>
                                    </p:anim>
                                    <p:anim calcmode="lin" valueType="num">
                                      <p:cBhvr>
                                        <p:cTn id="101" dur="750" fill="hold"/>
                                        <p:tgtEl>
                                          <p:spTgt spid="90"/>
                                        </p:tgtEl>
                                        <p:attrNameLst>
                                          <p:attrName>style.rotation</p:attrName>
                                        </p:attrNameLst>
                                      </p:cBhvr>
                                      <p:tavLst>
                                        <p:tav tm="0">
                                          <p:val>
                                            <p:fltVal val="360"/>
                                          </p:val>
                                        </p:tav>
                                        <p:tav tm="100000">
                                          <p:val>
                                            <p:fltVal val="0"/>
                                          </p:val>
                                        </p:tav>
                                      </p:tavLst>
                                    </p:anim>
                                    <p:animEffect transition="in" filter="fade">
                                      <p:cBhvr>
                                        <p:cTn id="102" dur="750"/>
                                        <p:tgtEl>
                                          <p:spTgt spid="90"/>
                                        </p:tgtEl>
                                      </p:cBhvr>
                                    </p:animEffect>
                                  </p:childTnLst>
                                </p:cTn>
                              </p:par>
                              <p:par>
                                <p:cTn id="103" presetID="49" presetClass="entr" presetSubtype="0" decel="100000" fill="hold" grpId="1" nodeType="withEffect">
                                  <p:stCondLst>
                                    <p:cond delay="0"/>
                                  </p:stCondLst>
                                  <p:childTnLst>
                                    <p:set>
                                      <p:cBhvr>
                                        <p:cTn id="104" dur="1" fill="hold">
                                          <p:stCondLst>
                                            <p:cond delay="0"/>
                                          </p:stCondLst>
                                        </p:cTn>
                                        <p:tgtEl>
                                          <p:spTgt spid="96"/>
                                        </p:tgtEl>
                                        <p:attrNameLst>
                                          <p:attrName>style.visibility</p:attrName>
                                        </p:attrNameLst>
                                      </p:cBhvr>
                                      <p:to>
                                        <p:strVal val="visible"/>
                                      </p:to>
                                    </p:set>
                                    <p:anim calcmode="lin" valueType="num">
                                      <p:cBhvr>
                                        <p:cTn id="105" dur="750" fill="hold"/>
                                        <p:tgtEl>
                                          <p:spTgt spid="96"/>
                                        </p:tgtEl>
                                        <p:attrNameLst>
                                          <p:attrName>ppt_w</p:attrName>
                                        </p:attrNameLst>
                                      </p:cBhvr>
                                      <p:tavLst>
                                        <p:tav tm="0">
                                          <p:val>
                                            <p:fltVal val="0"/>
                                          </p:val>
                                        </p:tav>
                                        <p:tav tm="100000">
                                          <p:val>
                                            <p:strVal val="#ppt_w"/>
                                          </p:val>
                                        </p:tav>
                                      </p:tavLst>
                                    </p:anim>
                                    <p:anim calcmode="lin" valueType="num">
                                      <p:cBhvr>
                                        <p:cTn id="106" dur="750" fill="hold"/>
                                        <p:tgtEl>
                                          <p:spTgt spid="96"/>
                                        </p:tgtEl>
                                        <p:attrNameLst>
                                          <p:attrName>ppt_h</p:attrName>
                                        </p:attrNameLst>
                                      </p:cBhvr>
                                      <p:tavLst>
                                        <p:tav tm="0">
                                          <p:val>
                                            <p:fltVal val="0"/>
                                          </p:val>
                                        </p:tav>
                                        <p:tav tm="100000">
                                          <p:val>
                                            <p:strVal val="#ppt_h"/>
                                          </p:val>
                                        </p:tav>
                                      </p:tavLst>
                                    </p:anim>
                                    <p:anim calcmode="lin" valueType="num">
                                      <p:cBhvr>
                                        <p:cTn id="107" dur="750" fill="hold"/>
                                        <p:tgtEl>
                                          <p:spTgt spid="96"/>
                                        </p:tgtEl>
                                        <p:attrNameLst>
                                          <p:attrName>style.rotation</p:attrName>
                                        </p:attrNameLst>
                                      </p:cBhvr>
                                      <p:tavLst>
                                        <p:tav tm="0">
                                          <p:val>
                                            <p:fltVal val="360"/>
                                          </p:val>
                                        </p:tav>
                                        <p:tav tm="100000">
                                          <p:val>
                                            <p:fltVal val="0"/>
                                          </p:val>
                                        </p:tav>
                                      </p:tavLst>
                                    </p:anim>
                                    <p:animEffect transition="in" filter="fade">
                                      <p:cBhvr>
                                        <p:cTn id="108" dur="750"/>
                                        <p:tgtEl>
                                          <p:spTgt spid="96"/>
                                        </p:tgtEl>
                                      </p:cBhvr>
                                    </p:animEffect>
                                  </p:childTnLst>
                                </p:cTn>
                              </p:par>
                              <p:par>
                                <p:cTn id="109" presetID="49" presetClass="entr" presetSubtype="0" decel="100000" fill="hold" grpId="1" nodeType="withEffect">
                                  <p:stCondLst>
                                    <p:cond delay="0"/>
                                  </p:stCondLst>
                                  <p:childTnLst>
                                    <p:set>
                                      <p:cBhvr>
                                        <p:cTn id="110" dur="1" fill="hold">
                                          <p:stCondLst>
                                            <p:cond delay="0"/>
                                          </p:stCondLst>
                                        </p:cTn>
                                        <p:tgtEl>
                                          <p:spTgt spid="89"/>
                                        </p:tgtEl>
                                        <p:attrNameLst>
                                          <p:attrName>style.visibility</p:attrName>
                                        </p:attrNameLst>
                                      </p:cBhvr>
                                      <p:to>
                                        <p:strVal val="visible"/>
                                      </p:to>
                                    </p:set>
                                    <p:anim calcmode="lin" valueType="num">
                                      <p:cBhvr>
                                        <p:cTn id="111" dur="750" fill="hold"/>
                                        <p:tgtEl>
                                          <p:spTgt spid="89"/>
                                        </p:tgtEl>
                                        <p:attrNameLst>
                                          <p:attrName>ppt_w</p:attrName>
                                        </p:attrNameLst>
                                      </p:cBhvr>
                                      <p:tavLst>
                                        <p:tav tm="0">
                                          <p:val>
                                            <p:fltVal val="0"/>
                                          </p:val>
                                        </p:tav>
                                        <p:tav tm="100000">
                                          <p:val>
                                            <p:strVal val="#ppt_w"/>
                                          </p:val>
                                        </p:tav>
                                      </p:tavLst>
                                    </p:anim>
                                    <p:anim calcmode="lin" valueType="num">
                                      <p:cBhvr>
                                        <p:cTn id="112" dur="750" fill="hold"/>
                                        <p:tgtEl>
                                          <p:spTgt spid="89"/>
                                        </p:tgtEl>
                                        <p:attrNameLst>
                                          <p:attrName>ppt_h</p:attrName>
                                        </p:attrNameLst>
                                      </p:cBhvr>
                                      <p:tavLst>
                                        <p:tav tm="0">
                                          <p:val>
                                            <p:fltVal val="0"/>
                                          </p:val>
                                        </p:tav>
                                        <p:tav tm="100000">
                                          <p:val>
                                            <p:strVal val="#ppt_h"/>
                                          </p:val>
                                        </p:tav>
                                      </p:tavLst>
                                    </p:anim>
                                    <p:anim calcmode="lin" valueType="num">
                                      <p:cBhvr>
                                        <p:cTn id="113" dur="750" fill="hold"/>
                                        <p:tgtEl>
                                          <p:spTgt spid="89"/>
                                        </p:tgtEl>
                                        <p:attrNameLst>
                                          <p:attrName>style.rotation</p:attrName>
                                        </p:attrNameLst>
                                      </p:cBhvr>
                                      <p:tavLst>
                                        <p:tav tm="0">
                                          <p:val>
                                            <p:fltVal val="360"/>
                                          </p:val>
                                        </p:tav>
                                        <p:tav tm="100000">
                                          <p:val>
                                            <p:fltVal val="0"/>
                                          </p:val>
                                        </p:tav>
                                      </p:tavLst>
                                    </p:anim>
                                    <p:animEffect transition="in" filter="fade">
                                      <p:cBhvr>
                                        <p:cTn id="114" dur="750"/>
                                        <p:tgtEl>
                                          <p:spTgt spid="89"/>
                                        </p:tgtEl>
                                      </p:cBhvr>
                                    </p:animEffect>
                                  </p:childTnLst>
                                </p:cTn>
                              </p:par>
                              <p:par>
                                <p:cTn id="115" presetID="49" presetClass="entr" presetSubtype="0" decel="100000" fill="hold" grpId="1" nodeType="withEffect">
                                  <p:stCondLst>
                                    <p:cond delay="0"/>
                                  </p:stCondLst>
                                  <p:childTnLst>
                                    <p:set>
                                      <p:cBhvr>
                                        <p:cTn id="116" dur="1" fill="hold">
                                          <p:stCondLst>
                                            <p:cond delay="0"/>
                                          </p:stCondLst>
                                        </p:cTn>
                                        <p:tgtEl>
                                          <p:spTgt spid="97"/>
                                        </p:tgtEl>
                                        <p:attrNameLst>
                                          <p:attrName>style.visibility</p:attrName>
                                        </p:attrNameLst>
                                      </p:cBhvr>
                                      <p:to>
                                        <p:strVal val="visible"/>
                                      </p:to>
                                    </p:set>
                                    <p:anim calcmode="lin" valueType="num">
                                      <p:cBhvr>
                                        <p:cTn id="117" dur="750" fill="hold"/>
                                        <p:tgtEl>
                                          <p:spTgt spid="97"/>
                                        </p:tgtEl>
                                        <p:attrNameLst>
                                          <p:attrName>ppt_w</p:attrName>
                                        </p:attrNameLst>
                                      </p:cBhvr>
                                      <p:tavLst>
                                        <p:tav tm="0">
                                          <p:val>
                                            <p:fltVal val="0"/>
                                          </p:val>
                                        </p:tav>
                                        <p:tav tm="100000">
                                          <p:val>
                                            <p:strVal val="#ppt_w"/>
                                          </p:val>
                                        </p:tav>
                                      </p:tavLst>
                                    </p:anim>
                                    <p:anim calcmode="lin" valueType="num">
                                      <p:cBhvr>
                                        <p:cTn id="118" dur="750" fill="hold"/>
                                        <p:tgtEl>
                                          <p:spTgt spid="97"/>
                                        </p:tgtEl>
                                        <p:attrNameLst>
                                          <p:attrName>ppt_h</p:attrName>
                                        </p:attrNameLst>
                                      </p:cBhvr>
                                      <p:tavLst>
                                        <p:tav tm="0">
                                          <p:val>
                                            <p:fltVal val="0"/>
                                          </p:val>
                                        </p:tav>
                                        <p:tav tm="100000">
                                          <p:val>
                                            <p:strVal val="#ppt_h"/>
                                          </p:val>
                                        </p:tav>
                                      </p:tavLst>
                                    </p:anim>
                                    <p:anim calcmode="lin" valueType="num">
                                      <p:cBhvr>
                                        <p:cTn id="119" dur="750" fill="hold"/>
                                        <p:tgtEl>
                                          <p:spTgt spid="97"/>
                                        </p:tgtEl>
                                        <p:attrNameLst>
                                          <p:attrName>style.rotation</p:attrName>
                                        </p:attrNameLst>
                                      </p:cBhvr>
                                      <p:tavLst>
                                        <p:tav tm="0">
                                          <p:val>
                                            <p:fltVal val="360"/>
                                          </p:val>
                                        </p:tav>
                                        <p:tav tm="100000">
                                          <p:val>
                                            <p:fltVal val="0"/>
                                          </p:val>
                                        </p:tav>
                                      </p:tavLst>
                                    </p:anim>
                                    <p:animEffect transition="in" filter="fade">
                                      <p:cBhvr>
                                        <p:cTn id="120" dur="750"/>
                                        <p:tgtEl>
                                          <p:spTgt spid="97"/>
                                        </p:tgtEl>
                                      </p:cBhvr>
                                    </p:animEffect>
                                  </p:childTnLst>
                                </p:cTn>
                              </p:par>
                              <p:par>
                                <p:cTn id="121" presetID="49" presetClass="entr" presetSubtype="0" decel="100000" fill="hold" grpId="1" nodeType="withEffect">
                                  <p:stCondLst>
                                    <p:cond delay="0"/>
                                  </p:stCondLst>
                                  <p:childTnLst>
                                    <p:set>
                                      <p:cBhvr>
                                        <p:cTn id="122" dur="1" fill="hold">
                                          <p:stCondLst>
                                            <p:cond delay="0"/>
                                          </p:stCondLst>
                                        </p:cTn>
                                        <p:tgtEl>
                                          <p:spTgt spid="88"/>
                                        </p:tgtEl>
                                        <p:attrNameLst>
                                          <p:attrName>style.visibility</p:attrName>
                                        </p:attrNameLst>
                                      </p:cBhvr>
                                      <p:to>
                                        <p:strVal val="visible"/>
                                      </p:to>
                                    </p:set>
                                    <p:anim calcmode="lin" valueType="num">
                                      <p:cBhvr>
                                        <p:cTn id="123" dur="750" fill="hold"/>
                                        <p:tgtEl>
                                          <p:spTgt spid="88"/>
                                        </p:tgtEl>
                                        <p:attrNameLst>
                                          <p:attrName>ppt_w</p:attrName>
                                        </p:attrNameLst>
                                      </p:cBhvr>
                                      <p:tavLst>
                                        <p:tav tm="0">
                                          <p:val>
                                            <p:fltVal val="0"/>
                                          </p:val>
                                        </p:tav>
                                        <p:tav tm="100000">
                                          <p:val>
                                            <p:strVal val="#ppt_w"/>
                                          </p:val>
                                        </p:tav>
                                      </p:tavLst>
                                    </p:anim>
                                    <p:anim calcmode="lin" valueType="num">
                                      <p:cBhvr>
                                        <p:cTn id="124" dur="750" fill="hold"/>
                                        <p:tgtEl>
                                          <p:spTgt spid="88"/>
                                        </p:tgtEl>
                                        <p:attrNameLst>
                                          <p:attrName>ppt_h</p:attrName>
                                        </p:attrNameLst>
                                      </p:cBhvr>
                                      <p:tavLst>
                                        <p:tav tm="0">
                                          <p:val>
                                            <p:fltVal val="0"/>
                                          </p:val>
                                        </p:tav>
                                        <p:tav tm="100000">
                                          <p:val>
                                            <p:strVal val="#ppt_h"/>
                                          </p:val>
                                        </p:tav>
                                      </p:tavLst>
                                    </p:anim>
                                    <p:anim calcmode="lin" valueType="num">
                                      <p:cBhvr>
                                        <p:cTn id="125" dur="750" fill="hold"/>
                                        <p:tgtEl>
                                          <p:spTgt spid="88"/>
                                        </p:tgtEl>
                                        <p:attrNameLst>
                                          <p:attrName>style.rotation</p:attrName>
                                        </p:attrNameLst>
                                      </p:cBhvr>
                                      <p:tavLst>
                                        <p:tav tm="0">
                                          <p:val>
                                            <p:fltVal val="360"/>
                                          </p:val>
                                        </p:tav>
                                        <p:tav tm="100000">
                                          <p:val>
                                            <p:fltVal val="0"/>
                                          </p:val>
                                        </p:tav>
                                      </p:tavLst>
                                    </p:anim>
                                    <p:animEffect transition="in" filter="fade">
                                      <p:cBhvr>
                                        <p:cTn id="126" dur="750"/>
                                        <p:tgtEl>
                                          <p:spTgt spid="88"/>
                                        </p:tgtEl>
                                      </p:cBhvr>
                                    </p:animEffect>
                                  </p:childTnLst>
                                </p:cTn>
                              </p:par>
                              <p:par>
                                <p:cTn id="127" presetID="49" presetClass="entr" presetSubtype="0" decel="100000" fill="hold" grpId="1"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p:cTn id="129" dur="750" fill="hold"/>
                                        <p:tgtEl>
                                          <p:spTgt spid="98"/>
                                        </p:tgtEl>
                                        <p:attrNameLst>
                                          <p:attrName>ppt_w</p:attrName>
                                        </p:attrNameLst>
                                      </p:cBhvr>
                                      <p:tavLst>
                                        <p:tav tm="0">
                                          <p:val>
                                            <p:fltVal val="0"/>
                                          </p:val>
                                        </p:tav>
                                        <p:tav tm="100000">
                                          <p:val>
                                            <p:strVal val="#ppt_w"/>
                                          </p:val>
                                        </p:tav>
                                      </p:tavLst>
                                    </p:anim>
                                    <p:anim calcmode="lin" valueType="num">
                                      <p:cBhvr>
                                        <p:cTn id="130" dur="750" fill="hold"/>
                                        <p:tgtEl>
                                          <p:spTgt spid="98"/>
                                        </p:tgtEl>
                                        <p:attrNameLst>
                                          <p:attrName>ppt_h</p:attrName>
                                        </p:attrNameLst>
                                      </p:cBhvr>
                                      <p:tavLst>
                                        <p:tav tm="0">
                                          <p:val>
                                            <p:fltVal val="0"/>
                                          </p:val>
                                        </p:tav>
                                        <p:tav tm="100000">
                                          <p:val>
                                            <p:strVal val="#ppt_h"/>
                                          </p:val>
                                        </p:tav>
                                      </p:tavLst>
                                    </p:anim>
                                    <p:anim calcmode="lin" valueType="num">
                                      <p:cBhvr>
                                        <p:cTn id="131" dur="750" fill="hold"/>
                                        <p:tgtEl>
                                          <p:spTgt spid="98"/>
                                        </p:tgtEl>
                                        <p:attrNameLst>
                                          <p:attrName>style.rotation</p:attrName>
                                        </p:attrNameLst>
                                      </p:cBhvr>
                                      <p:tavLst>
                                        <p:tav tm="0">
                                          <p:val>
                                            <p:fltVal val="360"/>
                                          </p:val>
                                        </p:tav>
                                        <p:tav tm="100000">
                                          <p:val>
                                            <p:fltVal val="0"/>
                                          </p:val>
                                        </p:tav>
                                      </p:tavLst>
                                    </p:anim>
                                    <p:animEffect transition="in" filter="fade">
                                      <p:cBhvr>
                                        <p:cTn id="132" dur="750"/>
                                        <p:tgtEl>
                                          <p:spTgt spid="98"/>
                                        </p:tgtEl>
                                      </p:cBhvr>
                                    </p:animEffect>
                                  </p:childTnLst>
                                </p:cTn>
                              </p:par>
                            </p:childTnLst>
                          </p:cTn>
                        </p:par>
                        <p:par>
                          <p:cTn id="133" fill="hold">
                            <p:stCondLst>
                              <p:cond delay="750"/>
                            </p:stCondLst>
                            <p:childTnLst>
                              <p:par>
                                <p:cTn id="134" presetID="2" presetClass="entr" presetSubtype="4" decel="100000" fill="hold" grpId="0" nodeType="afterEffect">
                                  <p:stCondLst>
                                    <p:cond delay="0"/>
                                  </p:stCondLst>
                                  <p:childTnLst>
                                    <p:set>
                                      <p:cBhvr>
                                        <p:cTn id="135" dur="1" fill="hold">
                                          <p:stCondLst>
                                            <p:cond delay="0"/>
                                          </p:stCondLst>
                                        </p:cTn>
                                        <p:tgtEl>
                                          <p:spTgt spid="100">
                                            <p:txEl>
                                              <p:pRg st="0" end="0"/>
                                            </p:txEl>
                                          </p:spTgt>
                                        </p:tgtEl>
                                        <p:attrNameLst>
                                          <p:attrName>style.visibility</p:attrName>
                                        </p:attrNameLst>
                                      </p:cBhvr>
                                      <p:to>
                                        <p:strVal val="visible"/>
                                      </p:to>
                                    </p:set>
                                    <p:anim calcmode="lin" valueType="num">
                                      <p:cBhvr additive="base">
                                        <p:cTn id="136" dur="500" fill="hold"/>
                                        <p:tgtEl>
                                          <p:spTgt spid="100">
                                            <p:txEl>
                                              <p:pRg st="0" end="0"/>
                                            </p:txEl>
                                          </p:spTgt>
                                        </p:tgtEl>
                                        <p:attrNameLst>
                                          <p:attrName>ppt_x</p:attrName>
                                        </p:attrNameLst>
                                      </p:cBhvr>
                                      <p:tavLst>
                                        <p:tav tm="0">
                                          <p:val>
                                            <p:strVal val="#ppt_x"/>
                                          </p:val>
                                        </p:tav>
                                        <p:tav tm="100000">
                                          <p:val>
                                            <p:strVal val="#ppt_x"/>
                                          </p:val>
                                        </p:tav>
                                      </p:tavLst>
                                    </p:anim>
                                    <p:anim calcmode="lin" valueType="num">
                                      <p:cBhvr additive="base">
                                        <p:cTn id="137" dur="500" fill="hold"/>
                                        <p:tgtEl>
                                          <p:spTgt spid="100">
                                            <p:txEl>
                                              <p:pRg st="0" end="0"/>
                                            </p:txEl>
                                          </p:spTgt>
                                        </p:tgtEl>
                                        <p:attrNameLst>
                                          <p:attrName>ppt_y</p:attrName>
                                        </p:attrNameLst>
                                      </p:cBhvr>
                                      <p:tavLst>
                                        <p:tav tm="0">
                                          <p:val>
                                            <p:strVal val="1+#ppt_h/2"/>
                                          </p:val>
                                        </p:tav>
                                        <p:tav tm="100000">
                                          <p:val>
                                            <p:strVal val="#ppt_y"/>
                                          </p:val>
                                        </p:tav>
                                      </p:tavLst>
                                    </p:anim>
                                  </p:childTnLst>
                                </p:cTn>
                              </p:par>
                            </p:childTnLst>
                          </p:cTn>
                        </p:par>
                        <p:par>
                          <p:cTn id="138" fill="hold">
                            <p:stCondLst>
                              <p:cond delay="1250"/>
                            </p:stCondLst>
                            <p:childTnLst>
                              <p:par>
                                <p:cTn id="139" presetID="22" presetClass="entr" presetSubtype="8" fill="hold" grpId="0" nodeType="afterEffect">
                                  <p:stCondLst>
                                    <p:cond delay="0"/>
                                  </p:stCondLst>
                                  <p:childTnLst>
                                    <p:set>
                                      <p:cBhvr>
                                        <p:cTn id="140" dur="1" fill="hold">
                                          <p:stCondLst>
                                            <p:cond delay="0"/>
                                          </p:stCondLst>
                                        </p:cTn>
                                        <p:tgtEl>
                                          <p:spTgt spid="99">
                                            <p:txEl>
                                              <p:pRg st="0" end="0"/>
                                            </p:txEl>
                                          </p:spTgt>
                                        </p:tgtEl>
                                        <p:attrNameLst>
                                          <p:attrName>style.visibility</p:attrName>
                                        </p:attrNameLst>
                                      </p:cBhvr>
                                      <p:to>
                                        <p:strVal val="visible"/>
                                      </p:to>
                                    </p:set>
                                    <p:animEffect transition="in" filter="wipe(left)">
                                      <p:cBhvr>
                                        <p:cTn id="141" dur="500"/>
                                        <p:tgtEl>
                                          <p:spTgt spid="99">
                                            <p:txEl>
                                              <p:pRg st="0" end="0"/>
                                            </p:txEl>
                                          </p:spTgt>
                                        </p:tgtEl>
                                      </p:cBhvr>
                                    </p:animEffect>
                                  </p:childTnLst>
                                </p:cTn>
                              </p:par>
                            </p:childTnLst>
                          </p:cTn>
                        </p:par>
                        <p:par>
                          <p:cTn id="142" fill="hold">
                            <p:stCondLst>
                              <p:cond delay="1750"/>
                            </p:stCondLst>
                            <p:childTnLst>
                              <p:par>
                                <p:cTn id="143" presetID="22" presetClass="entr" presetSubtype="8" fill="hold" nodeType="afterEffect">
                                  <p:stCondLst>
                                    <p:cond delay="0"/>
                                  </p:stCondLst>
                                  <p:childTnLst>
                                    <p:set>
                                      <p:cBhvr>
                                        <p:cTn id="144" dur="1" fill="hold">
                                          <p:stCondLst>
                                            <p:cond delay="0"/>
                                          </p:stCondLst>
                                        </p:cTn>
                                        <p:tgtEl>
                                          <p:spTgt spid="126"/>
                                        </p:tgtEl>
                                        <p:attrNameLst>
                                          <p:attrName>style.visibility</p:attrName>
                                        </p:attrNameLst>
                                      </p:cBhvr>
                                      <p:to>
                                        <p:strVal val="visible"/>
                                      </p:to>
                                    </p:set>
                                    <p:animEffect transition="in" filter="wipe(left)">
                                      <p:cBhvr>
                                        <p:cTn id="145" dur="500"/>
                                        <p:tgtEl>
                                          <p:spTgt spid="126"/>
                                        </p:tgtEl>
                                      </p:cBhvr>
                                    </p:animEffect>
                                  </p:childTnLst>
                                </p:cTn>
                              </p:par>
                            </p:childTnLst>
                          </p:cTn>
                        </p:par>
                        <p:par>
                          <p:cTn id="146" fill="hold">
                            <p:stCondLst>
                              <p:cond delay="2250"/>
                            </p:stCondLst>
                            <p:childTnLst>
                              <p:par>
                                <p:cTn id="147" presetID="2" presetClass="entr" presetSubtype="8" decel="100000" fill="hold" grpId="0" nodeType="afterEffect">
                                  <p:stCondLst>
                                    <p:cond delay="0"/>
                                  </p:stCondLst>
                                  <p:childTnLst>
                                    <p:set>
                                      <p:cBhvr>
                                        <p:cTn id="148" dur="1" fill="hold">
                                          <p:stCondLst>
                                            <p:cond delay="0"/>
                                          </p:stCondLst>
                                        </p:cTn>
                                        <p:tgtEl>
                                          <p:spTgt spid="106">
                                            <p:txEl>
                                              <p:pRg st="0" end="0"/>
                                            </p:txEl>
                                          </p:spTgt>
                                        </p:tgtEl>
                                        <p:attrNameLst>
                                          <p:attrName>style.visibility</p:attrName>
                                        </p:attrNameLst>
                                      </p:cBhvr>
                                      <p:to>
                                        <p:strVal val="visible"/>
                                      </p:to>
                                    </p:set>
                                    <p:anim calcmode="lin" valueType="num">
                                      <p:cBhvr additive="base">
                                        <p:cTn id="149" dur="500" fill="hold"/>
                                        <p:tgtEl>
                                          <p:spTgt spid="106">
                                            <p:txEl>
                                              <p:pRg st="0" end="0"/>
                                            </p:txEl>
                                          </p:spTgt>
                                        </p:tgtEl>
                                        <p:attrNameLst>
                                          <p:attrName>ppt_x</p:attrName>
                                        </p:attrNameLst>
                                      </p:cBhvr>
                                      <p:tavLst>
                                        <p:tav tm="0">
                                          <p:val>
                                            <p:strVal val="0-#ppt_w/2"/>
                                          </p:val>
                                        </p:tav>
                                        <p:tav tm="100000">
                                          <p:val>
                                            <p:strVal val="#ppt_x"/>
                                          </p:val>
                                        </p:tav>
                                      </p:tavLst>
                                    </p:anim>
                                    <p:anim calcmode="lin" valueType="num">
                                      <p:cBhvr additive="base">
                                        <p:cTn id="150" dur="500" fill="hold"/>
                                        <p:tgtEl>
                                          <p:spTgt spid="106">
                                            <p:txEl>
                                              <p:pRg st="0" end="0"/>
                                            </p:txEl>
                                          </p:spTgt>
                                        </p:tgtEl>
                                        <p:attrNameLst>
                                          <p:attrName>ppt_y</p:attrName>
                                        </p:attrNameLst>
                                      </p:cBhvr>
                                      <p:tavLst>
                                        <p:tav tm="0">
                                          <p:val>
                                            <p:strVal val="#ppt_y"/>
                                          </p:val>
                                        </p:tav>
                                        <p:tav tm="100000">
                                          <p:val>
                                            <p:strVal val="#ppt_y"/>
                                          </p:val>
                                        </p:tav>
                                      </p:tavLst>
                                    </p:anim>
                                  </p:childTnLst>
                                </p:cTn>
                              </p:par>
                            </p:childTnLst>
                          </p:cTn>
                        </p:par>
                        <p:par>
                          <p:cTn id="151" fill="hold">
                            <p:stCondLst>
                              <p:cond delay="2750"/>
                            </p:stCondLst>
                            <p:childTnLst>
                              <p:par>
                                <p:cTn id="152" presetID="22" presetClass="entr" presetSubtype="8" fill="hold" grpId="0" nodeType="afterEffect">
                                  <p:stCondLst>
                                    <p:cond delay="0"/>
                                  </p:stCondLst>
                                  <p:childTnLst>
                                    <p:set>
                                      <p:cBhvr>
                                        <p:cTn id="153" dur="1" fill="hold">
                                          <p:stCondLst>
                                            <p:cond delay="0"/>
                                          </p:stCondLst>
                                        </p:cTn>
                                        <p:tgtEl>
                                          <p:spTgt spid="105">
                                            <p:txEl>
                                              <p:pRg st="0" end="0"/>
                                            </p:txEl>
                                          </p:spTgt>
                                        </p:tgtEl>
                                        <p:attrNameLst>
                                          <p:attrName>style.visibility</p:attrName>
                                        </p:attrNameLst>
                                      </p:cBhvr>
                                      <p:to>
                                        <p:strVal val="visible"/>
                                      </p:to>
                                    </p:set>
                                    <p:animEffect transition="in" filter="wipe(left)">
                                      <p:cBhvr>
                                        <p:cTn id="154" dur="500"/>
                                        <p:tgtEl>
                                          <p:spTgt spid="105">
                                            <p:txEl>
                                              <p:pRg st="0" end="0"/>
                                            </p:txEl>
                                          </p:spTgt>
                                        </p:tgtEl>
                                      </p:cBhvr>
                                    </p:animEffect>
                                  </p:childTnLst>
                                </p:cTn>
                              </p:par>
                            </p:childTnLst>
                          </p:cTn>
                        </p:par>
                        <p:par>
                          <p:cTn id="155" fill="hold">
                            <p:stCondLst>
                              <p:cond delay="3250"/>
                            </p:stCondLst>
                            <p:childTnLst>
                              <p:par>
                                <p:cTn id="156" presetID="22" presetClass="entr" presetSubtype="8" fill="hold" nodeType="afterEffect">
                                  <p:stCondLst>
                                    <p:cond delay="0"/>
                                  </p:stCondLst>
                                  <p:childTnLst>
                                    <p:set>
                                      <p:cBhvr>
                                        <p:cTn id="157" dur="1" fill="hold">
                                          <p:stCondLst>
                                            <p:cond delay="0"/>
                                          </p:stCondLst>
                                        </p:cTn>
                                        <p:tgtEl>
                                          <p:spTgt spid="123"/>
                                        </p:tgtEl>
                                        <p:attrNameLst>
                                          <p:attrName>style.visibility</p:attrName>
                                        </p:attrNameLst>
                                      </p:cBhvr>
                                      <p:to>
                                        <p:strVal val="visible"/>
                                      </p:to>
                                    </p:set>
                                    <p:animEffect transition="in" filter="wipe(left)">
                                      <p:cBhvr>
                                        <p:cTn id="158" dur="500"/>
                                        <p:tgtEl>
                                          <p:spTgt spid="123"/>
                                        </p:tgtEl>
                                      </p:cBhvr>
                                    </p:animEffect>
                                  </p:childTnLst>
                                </p:cTn>
                              </p:par>
                            </p:childTnLst>
                          </p:cTn>
                        </p:par>
                        <p:par>
                          <p:cTn id="159" fill="hold">
                            <p:stCondLst>
                              <p:cond delay="3750"/>
                            </p:stCondLst>
                            <p:childTnLst>
                              <p:par>
                                <p:cTn id="160" presetID="2" presetClass="entr" presetSubtype="8" decel="100000" fill="hold" grpId="0" nodeType="afterEffect">
                                  <p:stCondLst>
                                    <p:cond delay="0"/>
                                  </p:stCondLst>
                                  <p:childTnLst>
                                    <p:set>
                                      <p:cBhvr>
                                        <p:cTn id="161" dur="1" fill="hold">
                                          <p:stCondLst>
                                            <p:cond delay="0"/>
                                          </p:stCondLst>
                                        </p:cTn>
                                        <p:tgtEl>
                                          <p:spTgt spid="108">
                                            <p:txEl>
                                              <p:pRg st="0" end="0"/>
                                            </p:txEl>
                                          </p:spTgt>
                                        </p:tgtEl>
                                        <p:attrNameLst>
                                          <p:attrName>style.visibility</p:attrName>
                                        </p:attrNameLst>
                                      </p:cBhvr>
                                      <p:to>
                                        <p:strVal val="visible"/>
                                      </p:to>
                                    </p:set>
                                    <p:anim calcmode="lin" valueType="num">
                                      <p:cBhvr additive="base">
                                        <p:cTn id="162" dur="500" fill="hold"/>
                                        <p:tgtEl>
                                          <p:spTgt spid="108">
                                            <p:txEl>
                                              <p:pRg st="0" end="0"/>
                                            </p:txEl>
                                          </p:spTgt>
                                        </p:tgtEl>
                                        <p:attrNameLst>
                                          <p:attrName>ppt_x</p:attrName>
                                        </p:attrNameLst>
                                      </p:cBhvr>
                                      <p:tavLst>
                                        <p:tav tm="0">
                                          <p:val>
                                            <p:strVal val="0-#ppt_w/2"/>
                                          </p:val>
                                        </p:tav>
                                        <p:tav tm="100000">
                                          <p:val>
                                            <p:strVal val="#ppt_x"/>
                                          </p:val>
                                        </p:tav>
                                      </p:tavLst>
                                    </p:anim>
                                    <p:anim calcmode="lin" valueType="num">
                                      <p:cBhvr additive="base">
                                        <p:cTn id="163" dur="500" fill="hold"/>
                                        <p:tgtEl>
                                          <p:spTgt spid="108">
                                            <p:txEl>
                                              <p:pRg st="0" end="0"/>
                                            </p:txEl>
                                          </p:spTgt>
                                        </p:tgtEl>
                                        <p:attrNameLst>
                                          <p:attrName>ppt_y</p:attrName>
                                        </p:attrNameLst>
                                      </p:cBhvr>
                                      <p:tavLst>
                                        <p:tav tm="0">
                                          <p:val>
                                            <p:strVal val="#ppt_y"/>
                                          </p:val>
                                        </p:tav>
                                        <p:tav tm="100000">
                                          <p:val>
                                            <p:strVal val="#ppt_y"/>
                                          </p:val>
                                        </p:tav>
                                      </p:tavLst>
                                    </p:anim>
                                  </p:childTnLst>
                                </p:cTn>
                              </p:par>
                            </p:childTnLst>
                          </p:cTn>
                        </p:par>
                        <p:par>
                          <p:cTn id="164" fill="hold">
                            <p:stCondLst>
                              <p:cond delay="4250"/>
                            </p:stCondLst>
                            <p:childTnLst>
                              <p:par>
                                <p:cTn id="165" presetID="22" presetClass="entr" presetSubtype="8" fill="hold" grpId="0" nodeType="afterEffect">
                                  <p:stCondLst>
                                    <p:cond delay="0"/>
                                  </p:stCondLst>
                                  <p:childTnLst>
                                    <p:set>
                                      <p:cBhvr>
                                        <p:cTn id="166" dur="1" fill="hold">
                                          <p:stCondLst>
                                            <p:cond delay="0"/>
                                          </p:stCondLst>
                                        </p:cTn>
                                        <p:tgtEl>
                                          <p:spTgt spid="107">
                                            <p:txEl>
                                              <p:pRg st="0" end="0"/>
                                            </p:txEl>
                                          </p:spTgt>
                                        </p:tgtEl>
                                        <p:attrNameLst>
                                          <p:attrName>style.visibility</p:attrName>
                                        </p:attrNameLst>
                                      </p:cBhvr>
                                      <p:to>
                                        <p:strVal val="visible"/>
                                      </p:to>
                                    </p:set>
                                    <p:animEffect transition="in" filter="wipe(left)">
                                      <p:cBhvr>
                                        <p:cTn id="167" dur="500"/>
                                        <p:tgtEl>
                                          <p:spTgt spid="107">
                                            <p:txEl>
                                              <p:pRg st="0" end="0"/>
                                            </p:txEl>
                                          </p:spTgt>
                                        </p:tgtEl>
                                      </p:cBhvr>
                                    </p:animEffect>
                                  </p:childTnLst>
                                </p:cTn>
                              </p:par>
                            </p:childTnLst>
                          </p:cTn>
                        </p:par>
                        <p:par>
                          <p:cTn id="168" fill="hold">
                            <p:stCondLst>
                              <p:cond delay="4750"/>
                            </p:stCondLst>
                            <p:childTnLst>
                              <p:par>
                                <p:cTn id="169" presetID="22" presetClass="entr" presetSubtype="8" fill="hold" nodeType="afterEffect">
                                  <p:stCondLst>
                                    <p:cond delay="0"/>
                                  </p:stCondLst>
                                  <p:childTnLst>
                                    <p:set>
                                      <p:cBhvr>
                                        <p:cTn id="170" dur="1" fill="hold">
                                          <p:stCondLst>
                                            <p:cond delay="0"/>
                                          </p:stCondLst>
                                        </p:cTn>
                                        <p:tgtEl>
                                          <p:spTgt spid="118"/>
                                        </p:tgtEl>
                                        <p:attrNameLst>
                                          <p:attrName>style.visibility</p:attrName>
                                        </p:attrNameLst>
                                      </p:cBhvr>
                                      <p:to>
                                        <p:strVal val="visible"/>
                                      </p:to>
                                    </p:set>
                                    <p:animEffect transition="in" filter="wipe(left)">
                                      <p:cBhvr>
                                        <p:cTn id="171" dur="500"/>
                                        <p:tgtEl>
                                          <p:spTgt spid="118"/>
                                        </p:tgtEl>
                                      </p:cBhvr>
                                    </p:animEffect>
                                  </p:childTnLst>
                                </p:cTn>
                              </p:par>
                            </p:childTnLst>
                          </p:cTn>
                        </p:par>
                        <p:par>
                          <p:cTn id="172" fill="hold">
                            <p:stCondLst>
                              <p:cond delay="5250"/>
                            </p:stCondLst>
                            <p:childTnLst>
                              <p:par>
                                <p:cTn id="173" presetID="2" presetClass="entr" presetSubtype="8" decel="100000" fill="hold" grpId="0" nodeType="afterEffect">
                                  <p:stCondLst>
                                    <p:cond delay="0"/>
                                  </p:stCondLst>
                                  <p:childTnLst>
                                    <p:set>
                                      <p:cBhvr>
                                        <p:cTn id="174" dur="1" fill="hold">
                                          <p:stCondLst>
                                            <p:cond delay="0"/>
                                          </p:stCondLst>
                                        </p:cTn>
                                        <p:tgtEl>
                                          <p:spTgt spid="110">
                                            <p:txEl>
                                              <p:pRg st="0" end="0"/>
                                            </p:txEl>
                                          </p:spTgt>
                                        </p:tgtEl>
                                        <p:attrNameLst>
                                          <p:attrName>style.visibility</p:attrName>
                                        </p:attrNameLst>
                                      </p:cBhvr>
                                      <p:to>
                                        <p:strVal val="visible"/>
                                      </p:to>
                                    </p:set>
                                    <p:anim calcmode="lin" valueType="num">
                                      <p:cBhvr additive="base">
                                        <p:cTn id="175" dur="500" fill="hold"/>
                                        <p:tgtEl>
                                          <p:spTgt spid="110">
                                            <p:txEl>
                                              <p:pRg st="0" end="0"/>
                                            </p:txEl>
                                          </p:spTgt>
                                        </p:tgtEl>
                                        <p:attrNameLst>
                                          <p:attrName>ppt_x</p:attrName>
                                        </p:attrNameLst>
                                      </p:cBhvr>
                                      <p:tavLst>
                                        <p:tav tm="0">
                                          <p:val>
                                            <p:strVal val="0-#ppt_w/2"/>
                                          </p:val>
                                        </p:tav>
                                        <p:tav tm="100000">
                                          <p:val>
                                            <p:strVal val="#ppt_x"/>
                                          </p:val>
                                        </p:tav>
                                      </p:tavLst>
                                    </p:anim>
                                    <p:anim calcmode="lin" valueType="num">
                                      <p:cBhvr additive="base">
                                        <p:cTn id="176" dur="500" fill="hold"/>
                                        <p:tgtEl>
                                          <p:spTgt spid="110">
                                            <p:txEl>
                                              <p:pRg st="0" end="0"/>
                                            </p:txEl>
                                          </p:spTgt>
                                        </p:tgtEl>
                                        <p:attrNameLst>
                                          <p:attrName>ppt_y</p:attrName>
                                        </p:attrNameLst>
                                      </p:cBhvr>
                                      <p:tavLst>
                                        <p:tav tm="0">
                                          <p:val>
                                            <p:strVal val="#ppt_y"/>
                                          </p:val>
                                        </p:tav>
                                        <p:tav tm="100000">
                                          <p:val>
                                            <p:strVal val="#ppt_y"/>
                                          </p:val>
                                        </p:tav>
                                      </p:tavLst>
                                    </p:anim>
                                  </p:childTnLst>
                                </p:cTn>
                              </p:par>
                            </p:childTnLst>
                          </p:cTn>
                        </p:par>
                        <p:par>
                          <p:cTn id="177" fill="hold">
                            <p:stCondLst>
                              <p:cond delay="5750"/>
                            </p:stCondLst>
                            <p:childTnLst>
                              <p:par>
                                <p:cTn id="178" presetID="22" presetClass="entr" presetSubtype="8" fill="hold" grpId="0" nodeType="afterEffect">
                                  <p:stCondLst>
                                    <p:cond delay="0"/>
                                  </p:stCondLst>
                                  <p:childTnLst>
                                    <p:set>
                                      <p:cBhvr>
                                        <p:cTn id="179" dur="1" fill="hold">
                                          <p:stCondLst>
                                            <p:cond delay="0"/>
                                          </p:stCondLst>
                                        </p:cTn>
                                        <p:tgtEl>
                                          <p:spTgt spid="109">
                                            <p:txEl>
                                              <p:pRg st="0" end="0"/>
                                            </p:txEl>
                                          </p:spTgt>
                                        </p:tgtEl>
                                        <p:attrNameLst>
                                          <p:attrName>style.visibility</p:attrName>
                                        </p:attrNameLst>
                                      </p:cBhvr>
                                      <p:to>
                                        <p:strVal val="visible"/>
                                      </p:to>
                                    </p:set>
                                    <p:animEffect transition="in" filter="wipe(left)">
                                      <p:cBhvr>
                                        <p:cTn id="180" dur="500"/>
                                        <p:tgtEl>
                                          <p:spTgt spid="109">
                                            <p:txEl>
                                              <p:pRg st="0" end="0"/>
                                            </p:txEl>
                                          </p:spTgt>
                                        </p:tgtEl>
                                      </p:cBhvr>
                                    </p:animEffect>
                                  </p:childTnLst>
                                </p:cTn>
                              </p:par>
                            </p:childTnLst>
                          </p:cTn>
                        </p:par>
                        <p:par>
                          <p:cTn id="181" fill="hold">
                            <p:stCondLst>
                              <p:cond delay="6250"/>
                            </p:stCondLst>
                            <p:childTnLst>
                              <p:par>
                                <p:cTn id="182" presetID="22" presetClass="entr" presetSubtype="2" fill="hold" nodeType="afterEffect">
                                  <p:stCondLst>
                                    <p:cond delay="0"/>
                                  </p:stCondLst>
                                  <p:childTnLst>
                                    <p:set>
                                      <p:cBhvr>
                                        <p:cTn id="183" dur="1" fill="hold">
                                          <p:stCondLst>
                                            <p:cond delay="0"/>
                                          </p:stCondLst>
                                        </p:cTn>
                                        <p:tgtEl>
                                          <p:spTgt spid="135"/>
                                        </p:tgtEl>
                                        <p:attrNameLst>
                                          <p:attrName>style.visibility</p:attrName>
                                        </p:attrNameLst>
                                      </p:cBhvr>
                                      <p:to>
                                        <p:strVal val="visible"/>
                                      </p:to>
                                    </p:set>
                                    <p:animEffect transition="in" filter="wipe(right)">
                                      <p:cBhvr>
                                        <p:cTn id="184" dur="500"/>
                                        <p:tgtEl>
                                          <p:spTgt spid="135"/>
                                        </p:tgtEl>
                                      </p:cBhvr>
                                    </p:animEffect>
                                  </p:childTnLst>
                                </p:cTn>
                              </p:par>
                            </p:childTnLst>
                          </p:cTn>
                        </p:par>
                        <p:par>
                          <p:cTn id="185" fill="hold">
                            <p:stCondLst>
                              <p:cond delay="6750"/>
                            </p:stCondLst>
                            <p:childTnLst>
                              <p:par>
                                <p:cTn id="186" presetID="2" presetClass="entr" presetSubtype="8" decel="100000" fill="hold" grpId="0" nodeType="afterEffect">
                                  <p:stCondLst>
                                    <p:cond delay="0"/>
                                  </p:stCondLst>
                                  <p:childTnLst>
                                    <p:set>
                                      <p:cBhvr>
                                        <p:cTn id="187" dur="1" fill="hold">
                                          <p:stCondLst>
                                            <p:cond delay="0"/>
                                          </p:stCondLst>
                                        </p:cTn>
                                        <p:tgtEl>
                                          <p:spTgt spid="112">
                                            <p:txEl>
                                              <p:pRg st="0" end="0"/>
                                            </p:txEl>
                                          </p:spTgt>
                                        </p:tgtEl>
                                        <p:attrNameLst>
                                          <p:attrName>style.visibility</p:attrName>
                                        </p:attrNameLst>
                                      </p:cBhvr>
                                      <p:to>
                                        <p:strVal val="visible"/>
                                      </p:to>
                                    </p:set>
                                    <p:anim calcmode="lin" valueType="num">
                                      <p:cBhvr additive="base">
                                        <p:cTn id="188" dur="500" fill="hold"/>
                                        <p:tgtEl>
                                          <p:spTgt spid="112">
                                            <p:txEl>
                                              <p:pRg st="0" end="0"/>
                                            </p:txEl>
                                          </p:spTgt>
                                        </p:tgtEl>
                                        <p:attrNameLst>
                                          <p:attrName>ppt_x</p:attrName>
                                        </p:attrNameLst>
                                      </p:cBhvr>
                                      <p:tavLst>
                                        <p:tav tm="0">
                                          <p:val>
                                            <p:strVal val="0-#ppt_w/2"/>
                                          </p:val>
                                        </p:tav>
                                        <p:tav tm="100000">
                                          <p:val>
                                            <p:strVal val="#ppt_x"/>
                                          </p:val>
                                        </p:tav>
                                      </p:tavLst>
                                    </p:anim>
                                    <p:anim calcmode="lin" valueType="num">
                                      <p:cBhvr additive="base">
                                        <p:cTn id="189" dur="500" fill="hold"/>
                                        <p:tgtEl>
                                          <p:spTgt spid="112">
                                            <p:txEl>
                                              <p:pRg st="0" end="0"/>
                                            </p:txEl>
                                          </p:spTgt>
                                        </p:tgtEl>
                                        <p:attrNameLst>
                                          <p:attrName>ppt_y</p:attrName>
                                        </p:attrNameLst>
                                      </p:cBhvr>
                                      <p:tavLst>
                                        <p:tav tm="0">
                                          <p:val>
                                            <p:strVal val="#ppt_y"/>
                                          </p:val>
                                        </p:tav>
                                        <p:tav tm="100000">
                                          <p:val>
                                            <p:strVal val="#ppt_y"/>
                                          </p:val>
                                        </p:tav>
                                      </p:tavLst>
                                    </p:anim>
                                  </p:childTnLst>
                                </p:cTn>
                              </p:par>
                            </p:childTnLst>
                          </p:cTn>
                        </p:par>
                        <p:par>
                          <p:cTn id="190" fill="hold">
                            <p:stCondLst>
                              <p:cond delay="7250"/>
                            </p:stCondLst>
                            <p:childTnLst>
                              <p:par>
                                <p:cTn id="191" presetID="22" presetClass="entr" presetSubtype="2" fill="hold" grpId="0" nodeType="afterEffect">
                                  <p:stCondLst>
                                    <p:cond delay="0"/>
                                  </p:stCondLst>
                                  <p:childTnLst>
                                    <p:set>
                                      <p:cBhvr>
                                        <p:cTn id="192" dur="1" fill="hold">
                                          <p:stCondLst>
                                            <p:cond delay="0"/>
                                          </p:stCondLst>
                                        </p:cTn>
                                        <p:tgtEl>
                                          <p:spTgt spid="111">
                                            <p:txEl>
                                              <p:pRg st="0" end="0"/>
                                            </p:txEl>
                                          </p:spTgt>
                                        </p:tgtEl>
                                        <p:attrNameLst>
                                          <p:attrName>style.visibility</p:attrName>
                                        </p:attrNameLst>
                                      </p:cBhvr>
                                      <p:to>
                                        <p:strVal val="visible"/>
                                      </p:to>
                                    </p:set>
                                    <p:animEffect transition="in" filter="wipe(right)">
                                      <p:cBhvr>
                                        <p:cTn id="193" dur="500"/>
                                        <p:tgtEl>
                                          <p:spTgt spid="111">
                                            <p:txEl>
                                              <p:pRg st="0" end="0"/>
                                            </p:txEl>
                                          </p:spTgt>
                                        </p:tgtEl>
                                      </p:cBhvr>
                                    </p:animEffect>
                                  </p:childTnLst>
                                </p:cTn>
                              </p:par>
                            </p:childTnLst>
                          </p:cTn>
                        </p:par>
                        <p:par>
                          <p:cTn id="194" fill="hold">
                            <p:stCondLst>
                              <p:cond delay="7750"/>
                            </p:stCondLst>
                            <p:childTnLst>
                              <p:par>
                                <p:cTn id="195" presetID="22" presetClass="entr" presetSubtype="2" fill="hold" nodeType="afterEffect">
                                  <p:stCondLst>
                                    <p:cond delay="0"/>
                                  </p:stCondLst>
                                  <p:childTnLst>
                                    <p:set>
                                      <p:cBhvr>
                                        <p:cTn id="196" dur="1" fill="hold">
                                          <p:stCondLst>
                                            <p:cond delay="0"/>
                                          </p:stCondLst>
                                        </p:cTn>
                                        <p:tgtEl>
                                          <p:spTgt spid="132"/>
                                        </p:tgtEl>
                                        <p:attrNameLst>
                                          <p:attrName>style.visibility</p:attrName>
                                        </p:attrNameLst>
                                      </p:cBhvr>
                                      <p:to>
                                        <p:strVal val="visible"/>
                                      </p:to>
                                    </p:set>
                                    <p:animEffect transition="in" filter="wipe(right)">
                                      <p:cBhvr>
                                        <p:cTn id="197" dur="500"/>
                                        <p:tgtEl>
                                          <p:spTgt spid="132"/>
                                        </p:tgtEl>
                                      </p:cBhvr>
                                    </p:animEffect>
                                  </p:childTnLst>
                                </p:cTn>
                              </p:par>
                            </p:childTnLst>
                          </p:cTn>
                        </p:par>
                        <p:par>
                          <p:cTn id="198" fill="hold">
                            <p:stCondLst>
                              <p:cond delay="8250"/>
                            </p:stCondLst>
                            <p:childTnLst>
                              <p:par>
                                <p:cTn id="199" presetID="2" presetClass="entr" presetSubtype="8" decel="100000" fill="hold" grpId="0" nodeType="afterEffect">
                                  <p:stCondLst>
                                    <p:cond delay="0"/>
                                  </p:stCondLst>
                                  <p:childTnLst>
                                    <p:set>
                                      <p:cBhvr>
                                        <p:cTn id="200" dur="1" fill="hold">
                                          <p:stCondLst>
                                            <p:cond delay="0"/>
                                          </p:stCondLst>
                                        </p:cTn>
                                        <p:tgtEl>
                                          <p:spTgt spid="114">
                                            <p:txEl>
                                              <p:pRg st="0" end="0"/>
                                            </p:txEl>
                                          </p:spTgt>
                                        </p:tgtEl>
                                        <p:attrNameLst>
                                          <p:attrName>style.visibility</p:attrName>
                                        </p:attrNameLst>
                                      </p:cBhvr>
                                      <p:to>
                                        <p:strVal val="visible"/>
                                      </p:to>
                                    </p:set>
                                    <p:anim calcmode="lin" valueType="num">
                                      <p:cBhvr additive="base">
                                        <p:cTn id="201" dur="500" fill="hold"/>
                                        <p:tgtEl>
                                          <p:spTgt spid="114">
                                            <p:txEl>
                                              <p:pRg st="0" end="0"/>
                                            </p:txEl>
                                          </p:spTgt>
                                        </p:tgtEl>
                                        <p:attrNameLst>
                                          <p:attrName>ppt_x</p:attrName>
                                        </p:attrNameLst>
                                      </p:cBhvr>
                                      <p:tavLst>
                                        <p:tav tm="0">
                                          <p:val>
                                            <p:strVal val="0-#ppt_w/2"/>
                                          </p:val>
                                        </p:tav>
                                        <p:tav tm="100000">
                                          <p:val>
                                            <p:strVal val="#ppt_x"/>
                                          </p:val>
                                        </p:tav>
                                      </p:tavLst>
                                    </p:anim>
                                    <p:anim calcmode="lin" valueType="num">
                                      <p:cBhvr additive="base">
                                        <p:cTn id="202" dur="500" fill="hold"/>
                                        <p:tgtEl>
                                          <p:spTgt spid="114">
                                            <p:txEl>
                                              <p:pRg st="0" end="0"/>
                                            </p:txEl>
                                          </p:spTgt>
                                        </p:tgtEl>
                                        <p:attrNameLst>
                                          <p:attrName>ppt_y</p:attrName>
                                        </p:attrNameLst>
                                      </p:cBhvr>
                                      <p:tavLst>
                                        <p:tav tm="0">
                                          <p:val>
                                            <p:strVal val="#ppt_y"/>
                                          </p:val>
                                        </p:tav>
                                        <p:tav tm="100000">
                                          <p:val>
                                            <p:strVal val="#ppt_y"/>
                                          </p:val>
                                        </p:tav>
                                      </p:tavLst>
                                    </p:anim>
                                  </p:childTnLst>
                                </p:cTn>
                              </p:par>
                            </p:childTnLst>
                          </p:cTn>
                        </p:par>
                        <p:par>
                          <p:cTn id="203" fill="hold">
                            <p:stCondLst>
                              <p:cond delay="8750"/>
                            </p:stCondLst>
                            <p:childTnLst>
                              <p:par>
                                <p:cTn id="204" presetID="22" presetClass="entr" presetSubtype="2" fill="hold" grpId="0" nodeType="afterEffect">
                                  <p:stCondLst>
                                    <p:cond delay="0"/>
                                  </p:stCondLst>
                                  <p:childTnLst>
                                    <p:set>
                                      <p:cBhvr>
                                        <p:cTn id="205" dur="1" fill="hold">
                                          <p:stCondLst>
                                            <p:cond delay="0"/>
                                          </p:stCondLst>
                                        </p:cTn>
                                        <p:tgtEl>
                                          <p:spTgt spid="113">
                                            <p:txEl>
                                              <p:pRg st="0" end="0"/>
                                            </p:txEl>
                                          </p:spTgt>
                                        </p:tgtEl>
                                        <p:attrNameLst>
                                          <p:attrName>style.visibility</p:attrName>
                                        </p:attrNameLst>
                                      </p:cBhvr>
                                      <p:to>
                                        <p:strVal val="visible"/>
                                      </p:to>
                                    </p:set>
                                    <p:animEffect transition="in" filter="wipe(right)">
                                      <p:cBhvr>
                                        <p:cTn id="206" dur="500"/>
                                        <p:tgtEl>
                                          <p:spTgt spid="113">
                                            <p:txEl>
                                              <p:pRg st="0" end="0"/>
                                            </p:txEl>
                                          </p:spTgt>
                                        </p:tgtEl>
                                      </p:cBhvr>
                                    </p:animEffect>
                                  </p:childTnLst>
                                </p:cTn>
                              </p:par>
                            </p:childTnLst>
                          </p:cTn>
                        </p:par>
                        <p:par>
                          <p:cTn id="207" fill="hold">
                            <p:stCondLst>
                              <p:cond delay="9250"/>
                            </p:stCondLst>
                            <p:childTnLst>
                              <p:par>
                                <p:cTn id="208" presetID="22" presetClass="entr" presetSubtype="2" fill="hold" nodeType="afterEffect">
                                  <p:stCondLst>
                                    <p:cond delay="0"/>
                                  </p:stCondLst>
                                  <p:childTnLst>
                                    <p:set>
                                      <p:cBhvr>
                                        <p:cTn id="209" dur="1" fill="hold">
                                          <p:stCondLst>
                                            <p:cond delay="0"/>
                                          </p:stCondLst>
                                        </p:cTn>
                                        <p:tgtEl>
                                          <p:spTgt spid="129"/>
                                        </p:tgtEl>
                                        <p:attrNameLst>
                                          <p:attrName>style.visibility</p:attrName>
                                        </p:attrNameLst>
                                      </p:cBhvr>
                                      <p:to>
                                        <p:strVal val="visible"/>
                                      </p:to>
                                    </p:set>
                                    <p:animEffect transition="in" filter="wipe(right)">
                                      <p:cBhvr>
                                        <p:cTn id="210" dur="500"/>
                                        <p:tgtEl>
                                          <p:spTgt spid="129"/>
                                        </p:tgtEl>
                                      </p:cBhvr>
                                    </p:animEffect>
                                  </p:childTnLst>
                                </p:cTn>
                              </p:par>
                            </p:childTnLst>
                          </p:cTn>
                        </p:par>
                        <p:par>
                          <p:cTn id="211" fill="hold">
                            <p:stCondLst>
                              <p:cond delay="9750"/>
                            </p:stCondLst>
                            <p:childTnLst>
                              <p:par>
                                <p:cTn id="212" presetID="2" presetClass="entr" presetSubtype="8" decel="100000" fill="hold" grpId="0" nodeType="afterEffect">
                                  <p:stCondLst>
                                    <p:cond delay="0"/>
                                  </p:stCondLst>
                                  <p:childTnLst>
                                    <p:set>
                                      <p:cBhvr>
                                        <p:cTn id="213" dur="1" fill="hold">
                                          <p:stCondLst>
                                            <p:cond delay="0"/>
                                          </p:stCondLst>
                                        </p:cTn>
                                        <p:tgtEl>
                                          <p:spTgt spid="116">
                                            <p:txEl>
                                              <p:pRg st="0" end="0"/>
                                            </p:txEl>
                                          </p:spTgt>
                                        </p:tgtEl>
                                        <p:attrNameLst>
                                          <p:attrName>style.visibility</p:attrName>
                                        </p:attrNameLst>
                                      </p:cBhvr>
                                      <p:to>
                                        <p:strVal val="visible"/>
                                      </p:to>
                                    </p:set>
                                    <p:anim calcmode="lin" valueType="num">
                                      <p:cBhvr additive="base">
                                        <p:cTn id="214" dur="500" fill="hold"/>
                                        <p:tgtEl>
                                          <p:spTgt spid="116">
                                            <p:txEl>
                                              <p:pRg st="0" end="0"/>
                                            </p:txEl>
                                          </p:spTgt>
                                        </p:tgtEl>
                                        <p:attrNameLst>
                                          <p:attrName>ppt_x</p:attrName>
                                        </p:attrNameLst>
                                      </p:cBhvr>
                                      <p:tavLst>
                                        <p:tav tm="0">
                                          <p:val>
                                            <p:strVal val="0-#ppt_w/2"/>
                                          </p:val>
                                        </p:tav>
                                        <p:tav tm="100000">
                                          <p:val>
                                            <p:strVal val="#ppt_x"/>
                                          </p:val>
                                        </p:tav>
                                      </p:tavLst>
                                    </p:anim>
                                    <p:anim calcmode="lin" valueType="num">
                                      <p:cBhvr additive="base">
                                        <p:cTn id="215" dur="500" fill="hold"/>
                                        <p:tgtEl>
                                          <p:spTgt spid="116">
                                            <p:txEl>
                                              <p:pRg st="0" end="0"/>
                                            </p:txEl>
                                          </p:spTgt>
                                        </p:tgtEl>
                                        <p:attrNameLst>
                                          <p:attrName>ppt_y</p:attrName>
                                        </p:attrNameLst>
                                      </p:cBhvr>
                                      <p:tavLst>
                                        <p:tav tm="0">
                                          <p:val>
                                            <p:strVal val="#ppt_y"/>
                                          </p:val>
                                        </p:tav>
                                        <p:tav tm="100000">
                                          <p:val>
                                            <p:strVal val="#ppt_y"/>
                                          </p:val>
                                        </p:tav>
                                      </p:tavLst>
                                    </p:anim>
                                  </p:childTnLst>
                                </p:cTn>
                              </p:par>
                            </p:childTnLst>
                          </p:cTn>
                        </p:par>
                        <p:par>
                          <p:cTn id="216" fill="hold">
                            <p:stCondLst>
                              <p:cond delay="10250"/>
                            </p:stCondLst>
                            <p:childTnLst>
                              <p:par>
                                <p:cTn id="217" presetID="22" presetClass="entr" presetSubtype="2" fill="hold" grpId="0" nodeType="afterEffect">
                                  <p:stCondLst>
                                    <p:cond delay="0"/>
                                  </p:stCondLst>
                                  <p:childTnLst>
                                    <p:set>
                                      <p:cBhvr>
                                        <p:cTn id="218" dur="1" fill="hold">
                                          <p:stCondLst>
                                            <p:cond delay="0"/>
                                          </p:stCondLst>
                                        </p:cTn>
                                        <p:tgtEl>
                                          <p:spTgt spid="115">
                                            <p:txEl>
                                              <p:pRg st="0" end="0"/>
                                            </p:txEl>
                                          </p:spTgt>
                                        </p:tgtEl>
                                        <p:attrNameLst>
                                          <p:attrName>style.visibility</p:attrName>
                                        </p:attrNameLst>
                                      </p:cBhvr>
                                      <p:to>
                                        <p:strVal val="visible"/>
                                      </p:to>
                                    </p:set>
                                    <p:animEffect transition="in" filter="wipe(right)">
                                      <p:cBhvr>
                                        <p:cTn id="219" dur="500"/>
                                        <p:tgtEl>
                                          <p:spTgt spid="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9" grpId="1" animBg="1"/>
      <p:bldP spid="51" grpId="0" animBg="1"/>
      <p:bldP spid="76" grpId="0" animBg="1"/>
      <p:bldP spid="76" grpId="1" animBg="1"/>
      <p:bldP spid="85" grpId="0" animBg="1"/>
      <p:bldP spid="85" grpId="1" animBg="1"/>
      <p:bldP spid="87" grpId="0" animBg="1"/>
      <p:bldP spid="87" grpId="1" animBg="1"/>
      <p:bldP spid="88" grpId="0" animBg="1"/>
      <p:bldP spid="88" grpId="1" animBg="1"/>
      <p:bldP spid="90" grpId="0" animBg="1"/>
      <p:bldP spid="90" grpId="1" animBg="1"/>
      <p:bldP spid="93" grpId="0"/>
      <p:bldP spid="93" grpId="1"/>
      <p:bldP spid="94" grpId="0"/>
      <p:bldP spid="94" grpId="1"/>
      <p:bldP spid="95" grpId="0"/>
      <p:bldP spid="95" grpId="1"/>
      <p:bldP spid="96" grpId="0"/>
      <p:bldP spid="96" grpId="1"/>
      <p:bldP spid="97" grpId="0"/>
      <p:bldP spid="97" grpId="1"/>
      <p:bldP spid="98" grpId="0"/>
      <p:bldP spid="98" grpId="1"/>
      <p:bldP spid="99" grpId="0" build="p">
        <p:tmplLst>
          <p:tmpl lvl="1">
            <p:tnLst>
              <p:par>
                <p:cTn presetID="22" presetClass="entr" presetSubtype="8" fill="hold" nodeType="after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wipe(left)">
                      <p:cBhvr>
                        <p:cTn dur="500"/>
                        <p:tgtEl>
                          <p:spTgt spid="99"/>
                        </p:tgtEl>
                      </p:cBhvr>
                    </p:animEffect>
                  </p:childTnLst>
                </p:cTn>
              </p:par>
            </p:tnLst>
          </p:tmpl>
        </p:tmplLst>
      </p:bldP>
      <p:bldP spid="100" grpId="0" build="p">
        <p:tmplLst>
          <p:tmpl lvl="1">
            <p:tnLst>
              <p:par>
                <p:cTn presetID="2" presetClass="entr" presetSubtype="4" decel="10000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 calcmode="lin" valueType="num">
                      <p:cBhvr additive="base">
                        <p:cTn dur="500" fill="hold"/>
                        <p:tgtEl>
                          <p:spTgt spid="100"/>
                        </p:tgtEl>
                        <p:attrNameLst>
                          <p:attrName>ppt_x</p:attrName>
                        </p:attrNameLst>
                      </p:cBhvr>
                      <p:tavLst>
                        <p:tav tm="0">
                          <p:val>
                            <p:strVal val="#ppt_x"/>
                          </p:val>
                        </p:tav>
                        <p:tav tm="100000">
                          <p:val>
                            <p:strVal val="#ppt_x"/>
                          </p:val>
                        </p:tav>
                      </p:tavLst>
                    </p:anim>
                    <p:anim calcmode="lin" valueType="num">
                      <p:cBhvr additive="base">
                        <p:cTn dur="500" fill="hold"/>
                        <p:tgtEl>
                          <p:spTgt spid="100"/>
                        </p:tgtEl>
                        <p:attrNameLst>
                          <p:attrName>ppt_y</p:attrName>
                        </p:attrNameLst>
                      </p:cBhvr>
                      <p:tavLst>
                        <p:tav tm="0">
                          <p:val>
                            <p:strVal val="1+#ppt_h/2"/>
                          </p:val>
                        </p:tav>
                        <p:tav tm="100000">
                          <p:val>
                            <p:strVal val="#ppt_y"/>
                          </p:val>
                        </p:tav>
                      </p:tavLst>
                    </p:anim>
                  </p:childTnLst>
                </p:cTn>
              </p:par>
            </p:tnLst>
          </p:tmpl>
        </p:tmplLst>
      </p:bldP>
      <p:bldP spid="105" grpId="0" build="p">
        <p:tmplLst>
          <p:tmpl lvl="1">
            <p:tnLst>
              <p:par>
                <p:cTn presetID="22" presetClass="entr" presetSubtype="8" fill="hold" nodeType="afterEffect">
                  <p:stCondLst>
                    <p:cond delay="0"/>
                  </p:stCondLst>
                  <p:childTnLst>
                    <p:set>
                      <p:cBhvr>
                        <p:cTn dur="1" fill="hold">
                          <p:stCondLst>
                            <p:cond delay="0"/>
                          </p:stCondLst>
                        </p:cTn>
                        <p:tgtEl>
                          <p:spTgt spid="105"/>
                        </p:tgtEl>
                        <p:attrNameLst>
                          <p:attrName>style.visibility</p:attrName>
                        </p:attrNameLst>
                      </p:cBhvr>
                      <p:to>
                        <p:strVal val="visible"/>
                      </p:to>
                    </p:set>
                    <p:animEffect transition="in" filter="wipe(left)">
                      <p:cBhvr>
                        <p:cTn dur="500"/>
                        <p:tgtEl>
                          <p:spTgt spid="105"/>
                        </p:tgtEl>
                      </p:cBhvr>
                    </p:animEffect>
                  </p:childTnLst>
                </p:cTn>
              </p:par>
            </p:tnLst>
          </p:tmpl>
        </p:tmplLst>
      </p:bldP>
      <p:bldP spid="106" grpId="0" build="p">
        <p:tmplLst>
          <p:tmpl lvl="1">
            <p:tnLst>
              <p:par>
                <p:cTn presetID="2" presetClass="entr" presetSubtype="8" decel="100000" fill="hold" nodeType="afterEffect">
                  <p:stCondLst>
                    <p:cond delay="0"/>
                  </p:stCondLst>
                  <p:childTnLst>
                    <p:set>
                      <p:cBhvr>
                        <p:cTn dur="1" fill="hold">
                          <p:stCondLst>
                            <p:cond delay="0"/>
                          </p:stCondLst>
                        </p:cTn>
                        <p:tgtEl>
                          <p:spTgt spid="106"/>
                        </p:tgtEl>
                        <p:attrNameLst>
                          <p:attrName>style.visibility</p:attrName>
                        </p:attrNameLst>
                      </p:cBhvr>
                      <p:to>
                        <p:strVal val="visible"/>
                      </p:to>
                    </p:set>
                    <p:anim calcmode="lin" valueType="num">
                      <p:cBhvr additive="base">
                        <p:cTn dur="500" fill="hold"/>
                        <p:tgtEl>
                          <p:spTgt spid="106"/>
                        </p:tgtEl>
                        <p:attrNameLst>
                          <p:attrName>ppt_x</p:attrName>
                        </p:attrNameLst>
                      </p:cBhvr>
                      <p:tavLst>
                        <p:tav tm="0">
                          <p:val>
                            <p:strVal val="0-#ppt_w/2"/>
                          </p:val>
                        </p:tav>
                        <p:tav tm="100000">
                          <p:val>
                            <p:strVal val="#ppt_x"/>
                          </p:val>
                        </p:tav>
                      </p:tavLst>
                    </p:anim>
                    <p:anim calcmode="lin" valueType="num">
                      <p:cBhvr additive="base">
                        <p:cTn dur="500" fill="hold"/>
                        <p:tgtEl>
                          <p:spTgt spid="106"/>
                        </p:tgtEl>
                        <p:attrNameLst>
                          <p:attrName>ppt_y</p:attrName>
                        </p:attrNameLst>
                      </p:cBhvr>
                      <p:tavLst>
                        <p:tav tm="0">
                          <p:val>
                            <p:strVal val="#ppt_y"/>
                          </p:val>
                        </p:tav>
                        <p:tav tm="100000">
                          <p:val>
                            <p:strVal val="#ppt_y"/>
                          </p:val>
                        </p:tav>
                      </p:tavLst>
                    </p:anim>
                  </p:childTnLst>
                </p:cTn>
              </p:par>
            </p:tnLst>
          </p:tmpl>
        </p:tmplLst>
      </p:bldP>
      <p:bldP spid="107" grpId="0" build="p">
        <p:tmplLst>
          <p:tmpl lvl="1">
            <p:tnLst>
              <p:par>
                <p:cTn presetID="22" presetClass="entr" presetSubtype="8" fill="hold" nodeType="afterEffect">
                  <p:stCondLst>
                    <p:cond delay="0"/>
                  </p:stCondLst>
                  <p:childTnLst>
                    <p:set>
                      <p:cBhvr>
                        <p:cTn dur="1" fill="hold">
                          <p:stCondLst>
                            <p:cond delay="0"/>
                          </p:stCondLst>
                        </p:cTn>
                        <p:tgtEl>
                          <p:spTgt spid="107"/>
                        </p:tgtEl>
                        <p:attrNameLst>
                          <p:attrName>style.visibility</p:attrName>
                        </p:attrNameLst>
                      </p:cBhvr>
                      <p:to>
                        <p:strVal val="visible"/>
                      </p:to>
                    </p:set>
                    <p:animEffect transition="in" filter="wipe(left)">
                      <p:cBhvr>
                        <p:cTn dur="500"/>
                        <p:tgtEl>
                          <p:spTgt spid="107"/>
                        </p:tgtEl>
                      </p:cBhvr>
                    </p:animEffect>
                  </p:childTnLst>
                </p:cTn>
              </p:par>
            </p:tnLst>
          </p:tmpl>
        </p:tmplLst>
      </p:bldP>
      <p:bldP spid="108" grpId="0" build="p">
        <p:tmplLst>
          <p:tmpl lvl="1">
            <p:tnLst>
              <p:par>
                <p:cTn presetID="2" presetClass="entr" presetSubtype="8" decel="100000" fill="hold" nodeType="afterEffect">
                  <p:stCondLst>
                    <p:cond delay="0"/>
                  </p:stCondLst>
                  <p:childTnLst>
                    <p:set>
                      <p:cBhvr>
                        <p:cTn dur="1" fill="hold">
                          <p:stCondLst>
                            <p:cond delay="0"/>
                          </p:stCondLst>
                        </p:cTn>
                        <p:tgtEl>
                          <p:spTgt spid="108"/>
                        </p:tgtEl>
                        <p:attrNameLst>
                          <p:attrName>style.visibility</p:attrName>
                        </p:attrNameLst>
                      </p:cBhvr>
                      <p:to>
                        <p:strVal val="visible"/>
                      </p:to>
                    </p:set>
                    <p:anim calcmode="lin" valueType="num">
                      <p:cBhvr additive="base">
                        <p:cTn dur="500" fill="hold"/>
                        <p:tgtEl>
                          <p:spTgt spid="108"/>
                        </p:tgtEl>
                        <p:attrNameLst>
                          <p:attrName>ppt_x</p:attrName>
                        </p:attrNameLst>
                      </p:cBhvr>
                      <p:tavLst>
                        <p:tav tm="0">
                          <p:val>
                            <p:strVal val="0-#ppt_w/2"/>
                          </p:val>
                        </p:tav>
                        <p:tav tm="100000">
                          <p:val>
                            <p:strVal val="#ppt_x"/>
                          </p:val>
                        </p:tav>
                      </p:tavLst>
                    </p:anim>
                    <p:anim calcmode="lin" valueType="num">
                      <p:cBhvr additive="base">
                        <p:cTn dur="500" fill="hold"/>
                        <p:tgtEl>
                          <p:spTgt spid="108"/>
                        </p:tgtEl>
                        <p:attrNameLst>
                          <p:attrName>ppt_y</p:attrName>
                        </p:attrNameLst>
                      </p:cBhvr>
                      <p:tavLst>
                        <p:tav tm="0">
                          <p:val>
                            <p:strVal val="#ppt_y"/>
                          </p:val>
                        </p:tav>
                        <p:tav tm="100000">
                          <p:val>
                            <p:strVal val="#ppt_y"/>
                          </p:val>
                        </p:tav>
                      </p:tavLst>
                    </p:anim>
                  </p:childTnLst>
                </p:cTn>
              </p:par>
            </p:tnLst>
          </p:tmpl>
        </p:tmplLst>
      </p:bldP>
      <p:bldP spid="109" grpId="0" build="p">
        <p:tmplLst>
          <p:tmpl lvl="1">
            <p:tnLst>
              <p:par>
                <p:cTn presetID="22" presetClass="entr" presetSubtype="8" fill="hold" nodeType="afterEffect">
                  <p:stCondLst>
                    <p:cond delay="0"/>
                  </p:stCondLst>
                  <p:childTnLst>
                    <p:set>
                      <p:cBhvr>
                        <p:cTn dur="1" fill="hold">
                          <p:stCondLst>
                            <p:cond delay="0"/>
                          </p:stCondLst>
                        </p:cTn>
                        <p:tgtEl>
                          <p:spTgt spid="109"/>
                        </p:tgtEl>
                        <p:attrNameLst>
                          <p:attrName>style.visibility</p:attrName>
                        </p:attrNameLst>
                      </p:cBhvr>
                      <p:to>
                        <p:strVal val="visible"/>
                      </p:to>
                    </p:set>
                    <p:animEffect transition="in" filter="wipe(left)">
                      <p:cBhvr>
                        <p:cTn dur="500"/>
                        <p:tgtEl>
                          <p:spTgt spid="109"/>
                        </p:tgtEl>
                      </p:cBhvr>
                    </p:animEffect>
                  </p:childTnLst>
                </p:cTn>
              </p:par>
            </p:tnLst>
          </p:tmpl>
        </p:tmplLst>
      </p:bldP>
      <p:bldP spid="110" grpId="0" build="p">
        <p:tmplLst>
          <p:tmpl lvl="1">
            <p:tnLst>
              <p:par>
                <p:cTn presetID="2" presetClass="entr" presetSubtype="8" decel="100000" fill="hold" nodeType="afterEffect">
                  <p:stCondLst>
                    <p:cond delay="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500" fill="hold"/>
                        <p:tgtEl>
                          <p:spTgt spid="110"/>
                        </p:tgtEl>
                        <p:attrNameLst>
                          <p:attrName>ppt_x</p:attrName>
                        </p:attrNameLst>
                      </p:cBhvr>
                      <p:tavLst>
                        <p:tav tm="0">
                          <p:val>
                            <p:strVal val="0-#ppt_w/2"/>
                          </p:val>
                        </p:tav>
                        <p:tav tm="100000">
                          <p:val>
                            <p:strVal val="#ppt_x"/>
                          </p:val>
                        </p:tav>
                      </p:tavLst>
                    </p:anim>
                    <p:anim calcmode="lin" valueType="num">
                      <p:cBhvr additive="base">
                        <p:cTn dur="500" fill="hold"/>
                        <p:tgtEl>
                          <p:spTgt spid="110"/>
                        </p:tgtEl>
                        <p:attrNameLst>
                          <p:attrName>ppt_y</p:attrName>
                        </p:attrNameLst>
                      </p:cBhvr>
                      <p:tavLst>
                        <p:tav tm="0">
                          <p:val>
                            <p:strVal val="#ppt_y"/>
                          </p:val>
                        </p:tav>
                        <p:tav tm="100000">
                          <p:val>
                            <p:strVal val="#ppt_y"/>
                          </p:val>
                        </p:tav>
                      </p:tavLst>
                    </p:anim>
                  </p:childTnLst>
                </p:cTn>
              </p:par>
            </p:tnLst>
          </p:tmpl>
        </p:tmplLst>
      </p:bldP>
      <p:bldP spid="111" grpId="0" build="p">
        <p:tmplLst>
          <p:tmpl lvl="1">
            <p:tnLst>
              <p:par>
                <p:cTn presetID="22" presetClass="entr" presetSubtype="2" fill="hold" nodeType="afterEffect">
                  <p:stCondLst>
                    <p:cond delay="0"/>
                  </p:stCondLst>
                  <p:childTnLst>
                    <p:set>
                      <p:cBhvr>
                        <p:cTn dur="1" fill="hold">
                          <p:stCondLst>
                            <p:cond delay="0"/>
                          </p:stCondLst>
                        </p:cTn>
                        <p:tgtEl>
                          <p:spTgt spid="111"/>
                        </p:tgtEl>
                        <p:attrNameLst>
                          <p:attrName>style.visibility</p:attrName>
                        </p:attrNameLst>
                      </p:cBhvr>
                      <p:to>
                        <p:strVal val="visible"/>
                      </p:to>
                    </p:set>
                    <p:animEffect transition="in" filter="wipe(right)">
                      <p:cBhvr>
                        <p:cTn dur="500"/>
                        <p:tgtEl>
                          <p:spTgt spid="111"/>
                        </p:tgtEl>
                      </p:cBhvr>
                    </p:animEffect>
                  </p:childTnLst>
                </p:cTn>
              </p:par>
            </p:tnLst>
          </p:tmpl>
        </p:tmplLst>
      </p:bldP>
      <p:bldP spid="112" grpId="0" build="p">
        <p:tmplLst>
          <p:tmpl lvl="1">
            <p:tnLst>
              <p:par>
                <p:cTn presetID="2" presetClass="entr" presetSubtype="8" decel="100000" fill="hold" nodeType="afterEffect">
                  <p:stCondLst>
                    <p:cond delay="0"/>
                  </p:stCondLst>
                  <p:childTnLst>
                    <p:set>
                      <p:cBhvr>
                        <p:cTn dur="1" fill="hold">
                          <p:stCondLst>
                            <p:cond delay="0"/>
                          </p:stCondLst>
                        </p:cTn>
                        <p:tgtEl>
                          <p:spTgt spid="112"/>
                        </p:tgtEl>
                        <p:attrNameLst>
                          <p:attrName>style.visibility</p:attrName>
                        </p:attrNameLst>
                      </p:cBhvr>
                      <p:to>
                        <p:strVal val="visible"/>
                      </p:to>
                    </p:set>
                    <p:anim calcmode="lin" valueType="num">
                      <p:cBhvr additive="base">
                        <p:cTn dur="500" fill="hold"/>
                        <p:tgtEl>
                          <p:spTgt spid="112"/>
                        </p:tgtEl>
                        <p:attrNameLst>
                          <p:attrName>ppt_x</p:attrName>
                        </p:attrNameLst>
                      </p:cBhvr>
                      <p:tavLst>
                        <p:tav tm="0">
                          <p:val>
                            <p:strVal val="0-#ppt_w/2"/>
                          </p:val>
                        </p:tav>
                        <p:tav tm="100000">
                          <p:val>
                            <p:strVal val="#ppt_x"/>
                          </p:val>
                        </p:tav>
                      </p:tavLst>
                    </p:anim>
                    <p:anim calcmode="lin" valueType="num">
                      <p:cBhvr additive="base">
                        <p:cTn dur="500" fill="hold"/>
                        <p:tgtEl>
                          <p:spTgt spid="112"/>
                        </p:tgtEl>
                        <p:attrNameLst>
                          <p:attrName>ppt_y</p:attrName>
                        </p:attrNameLst>
                      </p:cBhvr>
                      <p:tavLst>
                        <p:tav tm="0">
                          <p:val>
                            <p:strVal val="#ppt_y"/>
                          </p:val>
                        </p:tav>
                        <p:tav tm="100000">
                          <p:val>
                            <p:strVal val="#ppt_y"/>
                          </p:val>
                        </p:tav>
                      </p:tavLst>
                    </p:anim>
                  </p:childTnLst>
                </p:cTn>
              </p:par>
            </p:tnLst>
          </p:tmpl>
        </p:tmplLst>
      </p:bldP>
      <p:bldP spid="113" grpId="0" build="p">
        <p:tmplLst>
          <p:tmpl lvl="1">
            <p:tnLst>
              <p:par>
                <p:cTn presetID="22" presetClass="entr" presetSubtype="2" fill="hold" nodeType="afterEffect">
                  <p:stCondLst>
                    <p:cond delay="0"/>
                  </p:stCondLst>
                  <p:childTnLst>
                    <p:set>
                      <p:cBhvr>
                        <p:cTn dur="1" fill="hold">
                          <p:stCondLst>
                            <p:cond delay="0"/>
                          </p:stCondLst>
                        </p:cTn>
                        <p:tgtEl>
                          <p:spTgt spid="113"/>
                        </p:tgtEl>
                        <p:attrNameLst>
                          <p:attrName>style.visibility</p:attrName>
                        </p:attrNameLst>
                      </p:cBhvr>
                      <p:to>
                        <p:strVal val="visible"/>
                      </p:to>
                    </p:set>
                    <p:animEffect transition="in" filter="wipe(right)">
                      <p:cBhvr>
                        <p:cTn dur="500"/>
                        <p:tgtEl>
                          <p:spTgt spid="113"/>
                        </p:tgtEl>
                      </p:cBhvr>
                    </p:animEffect>
                  </p:childTnLst>
                </p:cTn>
              </p:par>
            </p:tnLst>
          </p:tmpl>
        </p:tmplLst>
      </p:bldP>
      <p:bldP spid="114" grpId="0" build="p">
        <p:tmplLst>
          <p:tmpl lvl="1">
            <p:tnLst>
              <p:par>
                <p:cTn presetID="2" presetClass="entr" presetSubtype="8" decel="100000" fill="hold" nodeType="afterEffect">
                  <p:stCondLst>
                    <p:cond delay="0"/>
                  </p:stCondLst>
                  <p:childTnLst>
                    <p:set>
                      <p:cBhvr>
                        <p:cTn dur="1" fill="hold">
                          <p:stCondLst>
                            <p:cond delay="0"/>
                          </p:stCondLst>
                        </p:cTn>
                        <p:tgtEl>
                          <p:spTgt spid="114"/>
                        </p:tgtEl>
                        <p:attrNameLst>
                          <p:attrName>style.visibility</p:attrName>
                        </p:attrNameLst>
                      </p:cBhvr>
                      <p:to>
                        <p:strVal val="visible"/>
                      </p:to>
                    </p:set>
                    <p:anim calcmode="lin" valueType="num">
                      <p:cBhvr additive="base">
                        <p:cTn dur="500" fill="hold"/>
                        <p:tgtEl>
                          <p:spTgt spid="114"/>
                        </p:tgtEl>
                        <p:attrNameLst>
                          <p:attrName>ppt_x</p:attrName>
                        </p:attrNameLst>
                      </p:cBhvr>
                      <p:tavLst>
                        <p:tav tm="0">
                          <p:val>
                            <p:strVal val="0-#ppt_w/2"/>
                          </p:val>
                        </p:tav>
                        <p:tav tm="100000">
                          <p:val>
                            <p:strVal val="#ppt_x"/>
                          </p:val>
                        </p:tav>
                      </p:tavLst>
                    </p:anim>
                    <p:anim calcmode="lin" valueType="num">
                      <p:cBhvr additive="base">
                        <p:cTn dur="500" fill="hold"/>
                        <p:tgtEl>
                          <p:spTgt spid="114"/>
                        </p:tgtEl>
                        <p:attrNameLst>
                          <p:attrName>ppt_y</p:attrName>
                        </p:attrNameLst>
                      </p:cBhvr>
                      <p:tavLst>
                        <p:tav tm="0">
                          <p:val>
                            <p:strVal val="#ppt_y"/>
                          </p:val>
                        </p:tav>
                        <p:tav tm="100000">
                          <p:val>
                            <p:strVal val="#ppt_y"/>
                          </p:val>
                        </p:tav>
                      </p:tavLst>
                    </p:anim>
                  </p:childTnLst>
                </p:cTn>
              </p:par>
            </p:tnLst>
          </p:tmpl>
        </p:tmplLst>
      </p:bldP>
      <p:bldP spid="115" grpId="0" build="p">
        <p:tmplLst>
          <p:tmpl lvl="1">
            <p:tnLst>
              <p:par>
                <p:cTn presetID="22" presetClass="entr" presetSubtype="2" fill="hold" nodeType="afterEffect">
                  <p:stCondLst>
                    <p:cond delay="0"/>
                  </p:stCondLst>
                  <p:childTnLst>
                    <p:set>
                      <p:cBhvr>
                        <p:cTn dur="1" fill="hold">
                          <p:stCondLst>
                            <p:cond delay="0"/>
                          </p:stCondLst>
                        </p:cTn>
                        <p:tgtEl>
                          <p:spTgt spid="115"/>
                        </p:tgtEl>
                        <p:attrNameLst>
                          <p:attrName>style.visibility</p:attrName>
                        </p:attrNameLst>
                      </p:cBhvr>
                      <p:to>
                        <p:strVal val="visible"/>
                      </p:to>
                    </p:set>
                    <p:animEffect transition="in" filter="wipe(right)">
                      <p:cBhvr>
                        <p:cTn dur="500"/>
                        <p:tgtEl>
                          <p:spTgt spid="115"/>
                        </p:tgtEl>
                      </p:cBhvr>
                    </p:animEffect>
                  </p:childTnLst>
                </p:cTn>
              </p:par>
            </p:tnLst>
          </p:tmpl>
        </p:tmplLst>
      </p:bldP>
      <p:bldP spid="116" grpId="0" build="p">
        <p:tmplLst>
          <p:tmpl lvl="1">
            <p:tnLst>
              <p:par>
                <p:cTn presetID="2" presetClass="entr" presetSubtype="8" decel="100000" fill="hold" nodeType="afterEffect">
                  <p:stCondLst>
                    <p:cond delay="0"/>
                  </p:stCondLst>
                  <p:childTnLst>
                    <p:set>
                      <p:cBhvr>
                        <p:cTn dur="1" fill="hold">
                          <p:stCondLst>
                            <p:cond delay="0"/>
                          </p:stCondLst>
                        </p:cTn>
                        <p:tgtEl>
                          <p:spTgt spid="116"/>
                        </p:tgtEl>
                        <p:attrNameLst>
                          <p:attrName>style.visibility</p:attrName>
                        </p:attrNameLst>
                      </p:cBhvr>
                      <p:to>
                        <p:strVal val="visible"/>
                      </p:to>
                    </p:set>
                    <p:anim calcmode="lin" valueType="num">
                      <p:cBhvr additive="base">
                        <p:cTn dur="500" fill="hold"/>
                        <p:tgtEl>
                          <p:spTgt spid="116"/>
                        </p:tgtEl>
                        <p:attrNameLst>
                          <p:attrName>ppt_x</p:attrName>
                        </p:attrNameLst>
                      </p:cBhvr>
                      <p:tavLst>
                        <p:tav tm="0">
                          <p:val>
                            <p:strVal val="0-#ppt_w/2"/>
                          </p:val>
                        </p:tav>
                        <p:tav tm="100000">
                          <p:val>
                            <p:strVal val="#ppt_x"/>
                          </p:val>
                        </p:tav>
                      </p:tavLst>
                    </p:anim>
                    <p:anim calcmode="lin" valueType="num">
                      <p:cBhvr additive="base">
                        <p:cTn dur="500" fill="hold"/>
                        <p:tgtEl>
                          <p:spTgt spid="116"/>
                        </p:tgtEl>
                        <p:attrNameLst>
                          <p:attrName>ppt_y</p:attrName>
                        </p:attrNameLst>
                      </p:cBhvr>
                      <p:tavLst>
                        <p:tav tm="0">
                          <p:val>
                            <p:strVal val="#ppt_y"/>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Infinite Loop">
    <p:spTree>
      <p:nvGrpSpPr>
        <p:cNvPr id="1" name=""/>
        <p:cNvGrpSpPr/>
        <p:nvPr/>
      </p:nvGrpSpPr>
      <p:grpSpPr>
        <a:xfrm>
          <a:off x="0" y="0"/>
          <a:ext cx="0" cy="0"/>
          <a:chOff x="0" y="0"/>
          <a:chExt cx="0" cy="0"/>
        </a:xfrm>
      </p:grpSpPr>
      <p:sp>
        <p:nvSpPr>
          <p:cNvPr id="48" name="アーチ 47"/>
          <p:cNvSpPr/>
          <p:nvPr userDrawn="1"/>
        </p:nvSpPr>
        <p:spPr>
          <a:xfrm>
            <a:off x="8513310" y="2959781"/>
            <a:ext cx="3976914" cy="3976914"/>
          </a:xfrm>
          <a:prstGeom prst="blockArc">
            <a:avLst>
              <a:gd name="adj1" fmla="val 10800000"/>
              <a:gd name="adj2" fmla="val 0"/>
              <a:gd name="adj3" fmla="val 304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46" name="アーチ 45"/>
          <p:cNvSpPr/>
          <p:nvPr userDrawn="1"/>
        </p:nvSpPr>
        <p:spPr>
          <a:xfrm>
            <a:off x="5752874" y="2959781"/>
            <a:ext cx="3976914" cy="3976914"/>
          </a:xfrm>
          <a:prstGeom prst="blockArc">
            <a:avLst>
              <a:gd name="adj1" fmla="val 10800000"/>
              <a:gd name="adj2" fmla="val 0"/>
              <a:gd name="adj3" fmla="val 3047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7" name="アーチ 46"/>
          <p:cNvSpPr/>
          <p:nvPr userDrawn="1"/>
        </p:nvSpPr>
        <p:spPr>
          <a:xfrm rot="10800000">
            <a:off x="5752874" y="2959781"/>
            <a:ext cx="3976914" cy="3976914"/>
          </a:xfrm>
          <a:prstGeom prst="blockArc">
            <a:avLst>
              <a:gd name="adj1" fmla="val 10800000"/>
              <a:gd name="adj2" fmla="val 0"/>
              <a:gd name="adj3" fmla="val 3047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9" name="アーチ 48"/>
          <p:cNvSpPr/>
          <p:nvPr userDrawn="1"/>
        </p:nvSpPr>
        <p:spPr>
          <a:xfrm rot="10800000">
            <a:off x="8513310" y="2959781"/>
            <a:ext cx="3976914" cy="3976914"/>
          </a:xfrm>
          <a:prstGeom prst="blockArc">
            <a:avLst>
              <a:gd name="adj1" fmla="val 10800000"/>
              <a:gd name="adj2" fmla="val 0"/>
              <a:gd name="adj3" fmla="val 3047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3" name="テキスト プレースホルダー 12"/>
          <p:cNvSpPr>
            <a:spLocks noGrp="1"/>
          </p:cNvSpPr>
          <p:nvPr>
            <p:ph type="body" sz="quarter" idx="28" hasCustomPrompt="1"/>
          </p:nvPr>
        </p:nvSpPr>
        <p:spPr>
          <a:xfrm>
            <a:off x="6501035" y="3443562"/>
            <a:ext cx="2439765"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14" name="テキスト プレースホルダー 12"/>
          <p:cNvSpPr>
            <a:spLocks noGrp="1"/>
          </p:cNvSpPr>
          <p:nvPr>
            <p:ph type="body" sz="quarter" idx="27" hasCustomPrompt="1"/>
          </p:nvPr>
        </p:nvSpPr>
        <p:spPr>
          <a:xfrm>
            <a:off x="1045924" y="2959781"/>
            <a:ext cx="4608971" cy="1922552"/>
          </a:xfrm>
        </p:spPr>
        <p:txBody>
          <a:bodyPr anchor="ct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15" name="テキスト プレースホルダー 12"/>
          <p:cNvSpPr>
            <a:spLocks noGrp="1"/>
          </p:cNvSpPr>
          <p:nvPr>
            <p:ph type="body" sz="quarter" idx="29" hasCustomPrompt="1"/>
          </p:nvPr>
        </p:nvSpPr>
        <p:spPr>
          <a:xfrm>
            <a:off x="1045923" y="5014143"/>
            <a:ext cx="4608971" cy="1922552"/>
          </a:xfrm>
        </p:spPr>
        <p:txBody>
          <a:bodyPr anchor="ct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16" name="テキスト プレースホルダー 12"/>
          <p:cNvSpPr>
            <a:spLocks noGrp="1"/>
          </p:cNvSpPr>
          <p:nvPr>
            <p:ph type="body" sz="quarter" idx="30" hasCustomPrompt="1"/>
          </p:nvPr>
        </p:nvSpPr>
        <p:spPr>
          <a:xfrm>
            <a:off x="12628325" y="2956517"/>
            <a:ext cx="4608971" cy="1922552"/>
          </a:xfrm>
        </p:spPr>
        <p:txBody>
          <a:bodyPr anchor="ct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17" name="テキスト プレースホルダー 12"/>
          <p:cNvSpPr>
            <a:spLocks noGrp="1"/>
          </p:cNvSpPr>
          <p:nvPr>
            <p:ph type="body" sz="quarter" idx="31" hasCustomPrompt="1"/>
          </p:nvPr>
        </p:nvSpPr>
        <p:spPr>
          <a:xfrm>
            <a:off x="12628325" y="5014143"/>
            <a:ext cx="4608971" cy="1922552"/>
          </a:xfrm>
        </p:spPr>
        <p:txBody>
          <a:bodyPr anchor="ct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18" name="テキスト プレースホルダー 12"/>
          <p:cNvSpPr>
            <a:spLocks noGrp="1"/>
          </p:cNvSpPr>
          <p:nvPr>
            <p:ph type="body" sz="quarter" idx="32" hasCustomPrompt="1"/>
          </p:nvPr>
        </p:nvSpPr>
        <p:spPr>
          <a:xfrm>
            <a:off x="9297517" y="5769003"/>
            <a:ext cx="2439765"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20" name="テキスト プレースホルダー 12"/>
          <p:cNvSpPr>
            <a:spLocks noGrp="1"/>
          </p:cNvSpPr>
          <p:nvPr>
            <p:ph type="body" sz="quarter" idx="33" hasCustomPrompt="1"/>
          </p:nvPr>
        </p:nvSpPr>
        <p:spPr>
          <a:xfrm>
            <a:off x="9297516" y="3443561"/>
            <a:ext cx="2439765"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21" name="テキスト プレースホルダー 12"/>
          <p:cNvSpPr>
            <a:spLocks noGrp="1"/>
          </p:cNvSpPr>
          <p:nvPr>
            <p:ph type="body" sz="quarter" idx="34" hasCustomPrompt="1"/>
          </p:nvPr>
        </p:nvSpPr>
        <p:spPr>
          <a:xfrm>
            <a:off x="6501035" y="5780273"/>
            <a:ext cx="2439765"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22" name="テキスト プレースホルダー 12"/>
          <p:cNvSpPr>
            <a:spLocks noGrp="1"/>
          </p:cNvSpPr>
          <p:nvPr>
            <p:ph type="body" sz="quarter" idx="12" hasCustomPrompt="1"/>
          </p:nvPr>
        </p:nvSpPr>
        <p:spPr>
          <a:xfrm>
            <a:off x="3195988" y="7732296"/>
            <a:ext cx="11896024" cy="1522894"/>
          </a:xfrm>
        </p:spPr>
        <p:txBody>
          <a:bodyPr anchor="ctr">
            <a:normAutofit/>
          </a:bodyPr>
          <a:lstStyle>
            <a:lvl1pPr algn="ctr">
              <a:spcBef>
                <a:spcPts val="0"/>
              </a:spcBef>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4290009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1000" fill="hold"/>
                                        <p:tgtEl>
                                          <p:spTgt spid="46"/>
                                        </p:tgtEl>
                                        <p:attrNameLst>
                                          <p:attrName>ppt_x</p:attrName>
                                        </p:attrNameLst>
                                      </p:cBhvr>
                                      <p:tavLst>
                                        <p:tav tm="0">
                                          <p:val>
                                            <p:strVal val="1+#ppt_w/2"/>
                                          </p:val>
                                        </p:tav>
                                        <p:tav tm="100000">
                                          <p:val>
                                            <p:strVal val="#ppt_x"/>
                                          </p:val>
                                        </p:tav>
                                      </p:tavLst>
                                    </p:anim>
                                    <p:anim calcmode="lin" valueType="num">
                                      <p:cBhvr additive="base">
                                        <p:cTn id="8" dur="10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3" decel="100000"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1000" fill="hold"/>
                                        <p:tgtEl>
                                          <p:spTgt spid="47"/>
                                        </p:tgtEl>
                                        <p:attrNameLst>
                                          <p:attrName>ppt_x</p:attrName>
                                        </p:attrNameLst>
                                      </p:cBhvr>
                                      <p:tavLst>
                                        <p:tav tm="0">
                                          <p:val>
                                            <p:strVal val="1+#ppt_w/2"/>
                                          </p:val>
                                        </p:tav>
                                        <p:tav tm="100000">
                                          <p:val>
                                            <p:strVal val="#ppt_x"/>
                                          </p:val>
                                        </p:tav>
                                      </p:tavLst>
                                    </p:anim>
                                    <p:anim calcmode="lin" valueType="num">
                                      <p:cBhvr additive="base">
                                        <p:cTn id="12" dur="1000" fill="hold"/>
                                        <p:tgtEl>
                                          <p:spTgt spid="47"/>
                                        </p:tgtEl>
                                        <p:attrNameLst>
                                          <p:attrName>ppt_y</p:attrName>
                                        </p:attrNameLst>
                                      </p:cBhvr>
                                      <p:tavLst>
                                        <p:tav tm="0">
                                          <p:val>
                                            <p:strVal val="0-#ppt_h/2"/>
                                          </p:val>
                                        </p:tav>
                                        <p:tav tm="100000">
                                          <p:val>
                                            <p:strVal val="#ppt_y"/>
                                          </p:val>
                                        </p:tav>
                                      </p:tavLst>
                                    </p:anim>
                                  </p:childTnLst>
                                </p:cTn>
                              </p:par>
                              <p:par>
                                <p:cTn id="13" presetID="2" presetClass="entr" presetSubtype="9" decel="10000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additive="base">
                                        <p:cTn id="15" dur="1000" fill="hold"/>
                                        <p:tgtEl>
                                          <p:spTgt spid="49"/>
                                        </p:tgtEl>
                                        <p:attrNameLst>
                                          <p:attrName>ppt_x</p:attrName>
                                        </p:attrNameLst>
                                      </p:cBhvr>
                                      <p:tavLst>
                                        <p:tav tm="0">
                                          <p:val>
                                            <p:strVal val="0-#ppt_w/2"/>
                                          </p:val>
                                        </p:tav>
                                        <p:tav tm="100000">
                                          <p:val>
                                            <p:strVal val="#ppt_x"/>
                                          </p:val>
                                        </p:tav>
                                      </p:tavLst>
                                    </p:anim>
                                    <p:anim calcmode="lin" valueType="num">
                                      <p:cBhvr additive="base">
                                        <p:cTn id="16" dur="1000" fill="hold"/>
                                        <p:tgtEl>
                                          <p:spTgt spid="49"/>
                                        </p:tgtEl>
                                        <p:attrNameLst>
                                          <p:attrName>ppt_y</p:attrName>
                                        </p:attrNameLst>
                                      </p:cBhvr>
                                      <p:tavLst>
                                        <p:tav tm="0">
                                          <p:val>
                                            <p:strVal val="0-#ppt_h/2"/>
                                          </p:val>
                                        </p:tav>
                                        <p:tav tm="100000">
                                          <p:val>
                                            <p:strVal val="#ppt_y"/>
                                          </p:val>
                                        </p:tav>
                                      </p:tavLst>
                                    </p:anim>
                                  </p:childTnLst>
                                </p:cTn>
                              </p:par>
                              <p:par>
                                <p:cTn id="17" presetID="2" presetClass="entr" presetSubtype="12" decel="100000" fill="hold" grpId="0" nodeType="with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1000" fill="hold"/>
                                        <p:tgtEl>
                                          <p:spTgt spid="48"/>
                                        </p:tgtEl>
                                        <p:attrNameLst>
                                          <p:attrName>ppt_x</p:attrName>
                                        </p:attrNameLst>
                                      </p:cBhvr>
                                      <p:tavLst>
                                        <p:tav tm="0">
                                          <p:val>
                                            <p:strVal val="0-#ppt_w/2"/>
                                          </p:val>
                                        </p:tav>
                                        <p:tav tm="100000">
                                          <p:val>
                                            <p:strVal val="#ppt_x"/>
                                          </p:val>
                                        </p:tav>
                                      </p:tavLst>
                                    </p:anim>
                                    <p:anim calcmode="lin" valueType="num">
                                      <p:cBhvr additive="base">
                                        <p:cTn id="20" dur="1000" fill="hold"/>
                                        <p:tgtEl>
                                          <p:spTgt spid="48"/>
                                        </p:tgtEl>
                                        <p:attrNameLst>
                                          <p:attrName>ppt_y</p:attrName>
                                        </p:attrNameLst>
                                      </p:cBhvr>
                                      <p:tavLst>
                                        <p:tav tm="0">
                                          <p:val>
                                            <p:strVal val="1+#ppt_h/2"/>
                                          </p:val>
                                        </p:tav>
                                        <p:tav tm="100000">
                                          <p:val>
                                            <p:strVal val="#ppt_y"/>
                                          </p:val>
                                        </p:tav>
                                      </p:tavLst>
                                    </p:anim>
                                  </p:childTnLst>
                                </p:cTn>
                              </p:par>
                              <p:par>
                                <p:cTn id="21" presetID="49" presetClass="entr" presetSubtype="0" decel="100000" fill="hold" grpId="1"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p:cTn id="23" dur="1000" fill="hold"/>
                                        <p:tgtEl>
                                          <p:spTgt spid="46"/>
                                        </p:tgtEl>
                                        <p:attrNameLst>
                                          <p:attrName>ppt_w</p:attrName>
                                        </p:attrNameLst>
                                      </p:cBhvr>
                                      <p:tavLst>
                                        <p:tav tm="0">
                                          <p:val>
                                            <p:fltVal val="0"/>
                                          </p:val>
                                        </p:tav>
                                        <p:tav tm="100000">
                                          <p:val>
                                            <p:strVal val="#ppt_w"/>
                                          </p:val>
                                        </p:tav>
                                      </p:tavLst>
                                    </p:anim>
                                    <p:anim calcmode="lin" valueType="num">
                                      <p:cBhvr>
                                        <p:cTn id="24" dur="1000" fill="hold"/>
                                        <p:tgtEl>
                                          <p:spTgt spid="46"/>
                                        </p:tgtEl>
                                        <p:attrNameLst>
                                          <p:attrName>ppt_h</p:attrName>
                                        </p:attrNameLst>
                                      </p:cBhvr>
                                      <p:tavLst>
                                        <p:tav tm="0">
                                          <p:val>
                                            <p:fltVal val="0"/>
                                          </p:val>
                                        </p:tav>
                                        <p:tav tm="100000">
                                          <p:val>
                                            <p:strVal val="#ppt_h"/>
                                          </p:val>
                                        </p:tav>
                                      </p:tavLst>
                                    </p:anim>
                                    <p:anim calcmode="lin" valueType="num">
                                      <p:cBhvr>
                                        <p:cTn id="25" dur="1000" fill="hold"/>
                                        <p:tgtEl>
                                          <p:spTgt spid="46"/>
                                        </p:tgtEl>
                                        <p:attrNameLst>
                                          <p:attrName>style.rotation</p:attrName>
                                        </p:attrNameLst>
                                      </p:cBhvr>
                                      <p:tavLst>
                                        <p:tav tm="0">
                                          <p:val>
                                            <p:fltVal val="360"/>
                                          </p:val>
                                        </p:tav>
                                        <p:tav tm="100000">
                                          <p:val>
                                            <p:fltVal val="0"/>
                                          </p:val>
                                        </p:tav>
                                      </p:tavLst>
                                    </p:anim>
                                    <p:animEffect transition="in" filter="fade">
                                      <p:cBhvr>
                                        <p:cTn id="26" dur="1000"/>
                                        <p:tgtEl>
                                          <p:spTgt spid="46"/>
                                        </p:tgtEl>
                                      </p:cBhvr>
                                    </p:animEffect>
                                  </p:childTnLst>
                                </p:cTn>
                              </p:par>
                              <p:par>
                                <p:cTn id="27" presetID="49" presetClass="entr" presetSubtype="0" decel="100000" fill="hold" grpId="1" nodeType="with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p:cTn id="29" dur="1000" fill="hold"/>
                                        <p:tgtEl>
                                          <p:spTgt spid="47"/>
                                        </p:tgtEl>
                                        <p:attrNameLst>
                                          <p:attrName>ppt_w</p:attrName>
                                        </p:attrNameLst>
                                      </p:cBhvr>
                                      <p:tavLst>
                                        <p:tav tm="0">
                                          <p:val>
                                            <p:fltVal val="0"/>
                                          </p:val>
                                        </p:tav>
                                        <p:tav tm="100000">
                                          <p:val>
                                            <p:strVal val="#ppt_w"/>
                                          </p:val>
                                        </p:tav>
                                      </p:tavLst>
                                    </p:anim>
                                    <p:anim calcmode="lin" valueType="num">
                                      <p:cBhvr>
                                        <p:cTn id="30" dur="1000" fill="hold"/>
                                        <p:tgtEl>
                                          <p:spTgt spid="47"/>
                                        </p:tgtEl>
                                        <p:attrNameLst>
                                          <p:attrName>ppt_h</p:attrName>
                                        </p:attrNameLst>
                                      </p:cBhvr>
                                      <p:tavLst>
                                        <p:tav tm="0">
                                          <p:val>
                                            <p:fltVal val="0"/>
                                          </p:val>
                                        </p:tav>
                                        <p:tav tm="100000">
                                          <p:val>
                                            <p:strVal val="#ppt_h"/>
                                          </p:val>
                                        </p:tav>
                                      </p:tavLst>
                                    </p:anim>
                                    <p:anim calcmode="lin" valueType="num">
                                      <p:cBhvr>
                                        <p:cTn id="31" dur="1000" fill="hold"/>
                                        <p:tgtEl>
                                          <p:spTgt spid="47"/>
                                        </p:tgtEl>
                                        <p:attrNameLst>
                                          <p:attrName>style.rotation</p:attrName>
                                        </p:attrNameLst>
                                      </p:cBhvr>
                                      <p:tavLst>
                                        <p:tav tm="0">
                                          <p:val>
                                            <p:fltVal val="360"/>
                                          </p:val>
                                        </p:tav>
                                        <p:tav tm="100000">
                                          <p:val>
                                            <p:fltVal val="0"/>
                                          </p:val>
                                        </p:tav>
                                      </p:tavLst>
                                    </p:anim>
                                    <p:animEffect transition="in" filter="fade">
                                      <p:cBhvr>
                                        <p:cTn id="32" dur="1000"/>
                                        <p:tgtEl>
                                          <p:spTgt spid="47"/>
                                        </p:tgtEl>
                                      </p:cBhvr>
                                    </p:animEffect>
                                  </p:childTnLst>
                                </p:cTn>
                              </p:par>
                              <p:par>
                                <p:cTn id="33" presetID="49" presetClass="entr" presetSubtype="0" decel="100000" fill="hold" grpId="1"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360"/>
                                          </p:val>
                                        </p:tav>
                                        <p:tav tm="100000">
                                          <p:val>
                                            <p:fltVal val="0"/>
                                          </p:val>
                                        </p:tav>
                                      </p:tavLst>
                                    </p:anim>
                                    <p:animEffect transition="in" filter="fade">
                                      <p:cBhvr>
                                        <p:cTn id="38" dur="1000"/>
                                        <p:tgtEl>
                                          <p:spTgt spid="49"/>
                                        </p:tgtEl>
                                      </p:cBhvr>
                                    </p:animEffect>
                                  </p:childTnLst>
                                </p:cTn>
                              </p:par>
                              <p:par>
                                <p:cTn id="39" presetID="49" presetClass="entr" presetSubtype="0" decel="100000" fill="hold" grpId="1" nodeType="withEffect">
                                  <p:stCondLst>
                                    <p:cond delay="0"/>
                                  </p:stCondLst>
                                  <p:childTnLst>
                                    <p:set>
                                      <p:cBhvr>
                                        <p:cTn id="40" dur="1" fill="hold">
                                          <p:stCondLst>
                                            <p:cond delay="0"/>
                                          </p:stCondLst>
                                        </p:cTn>
                                        <p:tgtEl>
                                          <p:spTgt spid="48"/>
                                        </p:tgtEl>
                                        <p:attrNameLst>
                                          <p:attrName>style.visibility</p:attrName>
                                        </p:attrNameLst>
                                      </p:cBhvr>
                                      <p:to>
                                        <p:strVal val="visible"/>
                                      </p:to>
                                    </p:set>
                                    <p:anim calcmode="lin" valueType="num">
                                      <p:cBhvr>
                                        <p:cTn id="41" dur="1000" fill="hold"/>
                                        <p:tgtEl>
                                          <p:spTgt spid="48"/>
                                        </p:tgtEl>
                                        <p:attrNameLst>
                                          <p:attrName>ppt_w</p:attrName>
                                        </p:attrNameLst>
                                      </p:cBhvr>
                                      <p:tavLst>
                                        <p:tav tm="0">
                                          <p:val>
                                            <p:fltVal val="0"/>
                                          </p:val>
                                        </p:tav>
                                        <p:tav tm="100000">
                                          <p:val>
                                            <p:strVal val="#ppt_w"/>
                                          </p:val>
                                        </p:tav>
                                      </p:tavLst>
                                    </p:anim>
                                    <p:anim calcmode="lin" valueType="num">
                                      <p:cBhvr>
                                        <p:cTn id="42" dur="1000" fill="hold"/>
                                        <p:tgtEl>
                                          <p:spTgt spid="48"/>
                                        </p:tgtEl>
                                        <p:attrNameLst>
                                          <p:attrName>ppt_h</p:attrName>
                                        </p:attrNameLst>
                                      </p:cBhvr>
                                      <p:tavLst>
                                        <p:tav tm="0">
                                          <p:val>
                                            <p:fltVal val="0"/>
                                          </p:val>
                                        </p:tav>
                                        <p:tav tm="100000">
                                          <p:val>
                                            <p:strVal val="#ppt_h"/>
                                          </p:val>
                                        </p:tav>
                                      </p:tavLst>
                                    </p:anim>
                                    <p:anim calcmode="lin" valueType="num">
                                      <p:cBhvr>
                                        <p:cTn id="43" dur="1000" fill="hold"/>
                                        <p:tgtEl>
                                          <p:spTgt spid="48"/>
                                        </p:tgtEl>
                                        <p:attrNameLst>
                                          <p:attrName>style.rotation</p:attrName>
                                        </p:attrNameLst>
                                      </p:cBhvr>
                                      <p:tavLst>
                                        <p:tav tm="0">
                                          <p:val>
                                            <p:fltVal val="360"/>
                                          </p:val>
                                        </p:tav>
                                        <p:tav tm="100000">
                                          <p:val>
                                            <p:fltVal val="0"/>
                                          </p:val>
                                        </p:tav>
                                      </p:tavLst>
                                    </p:anim>
                                    <p:animEffect transition="in" filter="fade">
                                      <p:cBhvr>
                                        <p:cTn id="44" dur="1000"/>
                                        <p:tgtEl>
                                          <p:spTgt spid="48"/>
                                        </p:tgtEl>
                                      </p:cBhvr>
                                    </p:animEffect>
                                  </p:childTnLst>
                                </p:cTn>
                              </p:par>
                              <p:par>
                                <p:cTn id="45" presetID="53" presetClass="entr" presetSubtype="16" fill="hold" grpId="2" nodeType="with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p:cTn id="47" dur="750" fill="hold"/>
                                        <p:tgtEl>
                                          <p:spTgt spid="46"/>
                                        </p:tgtEl>
                                        <p:attrNameLst>
                                          <p:attrName>ppt_w</p:attrName>
                                        </p:attrNameLst>
                                      </p:cBhvr>
                                      <p:tavLst>
                                        <p:tav tm="0">
                                          <p:val>
                                            <p:fltVal val="0"/>
                                          </p:val>
                                        </p:tav>
                                        <p:tav tm="100000">
                                          <p:val>
                                            <p:strVal val="#ppt_w"/>
                                          </p:val>
                                        </p:tav>
                                      </p:tavLst>
                                    </p:anim>
                                    <p:anim calcmode="lin" valueType="num">
                                      <p:cBhvr>
                                        <p:cTn id="48" dur="750" fill="hold"/>
                                        <p:tgtEl>
                                          <p:spTgt spid="46"/>
                                        </p:tgtEl>
                                        <p:attrNameLst>
                                          <p:attrName>ppt_h</p:attrName>
                                        </p:attrNameLst>
                                      </p:cBhvr>
                                      <p:tavLst>
                                        <p:tav tm="0">
                                          <p:val>
                                            <p:fltVal val="0"/>
                                          </p:val>
                                        </p:tav>
                                        <p:tav tm="100000">
                                          <p:val>
                                            <p:strVal val="#ppt_h"/>
                                          </p:val>
                                        </p:tav>
                                      </p:tavLst>
                                    </p:anim>
                                    <p:animEffect transition="in" filter="fade">
                                      <p:cBhvr>
                                        <p:cTn id="49" dur="750"/>
                                        <p:tgtEl>
                                          <p:spTgt spid="46"/>
                                        </p:tgtEl>
                                      </p:cBhvr>
                                    </p:animEffect>
                                  </p:childTnLst>
                                </p:cTn>
                              </p:par>
                              <p:par>
                                <p:cTn id="50" presetID="53" presetClass="entr" presetSubtype="16" fill="hold" grpId="2" nodeType="withEffect">
                                  <p:stCondLst>
                                    <p:cond delay="0"/>
                                  </p:stCondLst>
                                  <p:childTnLst>
                                    <p:set>
                                      <p:cBhvr>
                                        <p:cTn id="51" dur="1" fill="hold">
                                          <p:stCondLst>
                                            <p:cond delay="0"/>
                                          </p:stCondLst>
                                        </p:cTn>
                                        <p:tgtEl>
                                          <p:spTgt spid="47"/>
                                        </p:tgtEl>
                                        <p:attrNameLst>
                                          <p:attrName>style.visibility</p:attrName>
                                        </p:attrNameLst>
                                      </p:cBhvr>
                                      <p:to>
                                        <p:strVal val="visible"/>
                                      </p:to>
                                    </p:set>
                                    <p:anim calcmode="lin" valueType="num">
                                      <p:cBhvr>
                                        <p:cTn id="52" dur="750" fill="hold"/>
                                        <p:tgtEl>
                                          <p:spTgt spid="47"/>
                                        </p:tgtEl>
                                        <p:attrNameLst>
                                          <p:attrName>ppt_w</p:attrName>
                                        </p:attrNameLst>
                                      </p:cBhvr>
                                      <p:tavLst>
                                        <p:tav tm="0">
                                          <p:val>
                                            <p:fltVal val="0"/>
                                          </p:val>
                                        </p:tav>
                                        <p:tav tm="100000">
                                          <p:val>
                                            <p:strVal val="#ppt_w"/>
                                          </p:val>
                                        </p:tav>
                                      </p:tavLst>
                                    </p:anim>
                                    <p:anim calcmode="lin" valueType="num">
                                      <p:cBhvr>
                                        <p:cTn id="53" dur="750" fill="hold"/>
                                        <p:tgtEl>
                                          <p:spTgt spid="47"/>
                                        </p:tgtEl>
                                        <p:attrNameLst>
                                          <p:attrName>ppt_h</p:attrName>
                                        </p:attrNameLst>
                                      </p:cBhvr>
                                      <p:tavLst>
                                        <p:tav tm="0">
                                          <p:val>
                                            <p:fltVal val="0"/>
                                          </p:val>
                                        </p:tav>
                                        <p:tav tm="100000">
                                          <p:val>
                                            <p:strVal val="#ppt_h"/>
                                          </p:val>
                                        </p:tav>
                                      </p:tavLst>
                                    </p:anim>
                                    <p:animEffect transition="in" filter="fade">
                                      <p:cBhvr>
                                        <p:cTn id="54" dur="750"/>
                                        <p:tgtEl>
                                          <p:spTgt spid="47"/>
                                        </p:tgtEl>
                                      </p:cBhvr>
                                    </p:animEffect>
                                  </p:childTnLst>
                                </p:cTn>
                              </p:par>
                              <p:par>
                                <p:cTn id="55" presetID="53" presetClass="entr" presetSubtype="16" fill="hold" grpId="2" nodeType="with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p:cTn id="57" dur="750" fill="hold"/>
                                        <p:tgtEl>
                                          <p:spTgt spid="49"/>
                                        </p:tgtEl>
                                        <p:attrNameLst>
                                          <p:attrName>ppt_w</p:attrName>
                                        </p:attrNameLst>
                                      </p:cBhvr>
                                      <p:tavLst>
                                        <p:tav tm="0">
                                          <p:val>
                                            <p:fltVal val="0"/>
                                          </p:val>
                                        </p:tav>
                                        <p:tav tm="100000">
                                          <p:val>
                                            <p:strVal val="#ppt_w"/>
                                          </p:val>
                                        </p:tav>
                                      </p:tavLst>
                                    </p:anim>
                                    <p:anim calcmode="lin" valueType="num">
                                      <p:cBhvr>
                                        <p:cTn id="58" dur="750" fill="hold"/>
                                        <p:tgtEl>
                                          <p:spTgt spid="49"/>
                                        </p:tgtEl>
                                        <p:attrNameLst>
                                          <p:attrName>ppt_h</p:attrName>
                                        </p:attrNameLst>
                                      </p:cBhvr>
                                      <p:tavLst>
                                        <p:tav tm="0">
                                          <p:val>
                                            <p:fltVal val="0"/>
                                          </p:val>
                                        </p:tav>
                                        <p:tav tm="100000">
                                          <p:val>
                                            <p:strVal val="#ppt_h"/>
                                          </p:val>
                                        </p:tav>
                                      </p:tavLst>
                                    </p:anim>
                                    <p:animEffect transition="in" filter="fade">
                                      <p:cBhvr>
                                        <p:cTn id="59" dur="750"/>
                                        <p:tgtEl>
                                          <p:spTgt spid="49"/>
                                        </p:tgtEl>
                                      </p:cBhvr>
                                    </p:animEffect>
                                  </p:childTnLst>
                                </p:cTn>
                              </p:par>
                              <p:par>
                                <p:cTn id="60" presetID="53" presetClass="entr" presetSubtype="16" fill="hold" grpId="2" nodeType="withEffect">
                                  <p:stCondLst>
                                    <p:cond delay="0"/>
                                  </p:stCondLst>
                                  <p:childTnLst>
                                    <p:set>
                                      <p:cBhvr>
                                        <p:cTn id="61" dur="1" fill="hold">
                                          <p:stCondLst>
                                            <p:cond delay="0"/>
                                          </p:stCondLst>
                                        </p:cTn>
                                        <p:tgtEl>
                                          <p:spTgt spid="48"/>
                                        </p:tgtEl>
                                        <p:attrNameLst>
                                          <p:attrName>style.visibility</p:attrName>
                                        </p:attrNameLst>
                                      </p:cBhvr>
                                      <p:to>
                                        <p:strVal val="visible"/>
                                      </p:to>
                                    </p:set>
                                    <p:anim calcmode="lin" valueType="num">
                                      <p:cBhvr>
                                        <p:cTn id="62" dur="750" fill="hold"/>
                                        <p:tgtEl>
                                          <p:spTgt spid="48"/>
                                        </p:tgtEl>
                                        <p:attrNameLst>
                                          <p:attrName>ppt_w</p:attrName>
                                        </p:attrNameLst>
                                      </p:cBhvr>
                                      <p:tavLst>
                                        <p:tav tm="0">
                                          <p:val>
                                            <p:fltVal val="0"/>
                                          </p:val>
                                        </p:tav>
                                        <p:tav tm="100000">
                                          <p:val>
                                            <p:strVal val="#ppt_w"/>
                                          </p:val>
                                        </p:tav>
                                      </p:tavLst>
                                    </p:anim>
                                    <p:anim calcmode="lin" valueType="num">
                                      <p:cBhvr>
                                        <p:cTn id="63" dur="750" fill="hold"/>
                                        <p:tgtEl>
                                          <p:spTgt spid="48"/>
                                        </p:tgtEl>
                                        <p:attrNameLst>
                                          <p:attrName>ppt_h</p:attrName>
                                        </p:attrNameLst>
                                      </p:cBhvr>
                                      <p:tavLst>
                                        <p:tav tm="0">
                                          <p:val>
                                            <p:fltVal val="0"/>
                                          </p:val>
                                        </p:tav>
                                        <p:tav tm="100000">
                                          <p:val>
                                            <p:strVal val="#ppt_h"/>
                                          </p:val>
                                        </p:tav>
                                      </p:tavLst>
                                    </p:anim>
                                    <p:animEffect transition="in" filter="fade">
                                      <p:cBhvr>
                                        <p:cTn id="64" dur="750"/>
                                        <p:tgtEl>
                                          <p:spTgt spid="48"/>
                                        </p:tgtEl>
                                      </p:cBhvr>
                                    </p:animEffect>
                                  </p:childTnLst>
                                </p:cTn>
                              </p:par>
                            </p:childTnLst>
                          </p:cTn>
                        </p:par>
                        <p:par>
                          <p:cTn id="65" fill="hold">
                            <p:stCondLst>
                              <p:cond delay="1000"/>
                            </p:stCondLst>
                            <p:childTnLst>
                              <p:par>
                                <p:cTn id="66" presetID="2" presetClass="entr" presetSubtype="8" decel="100000" fill="hold" grpId="0" nodeType="afterEffect">
                                  <p:stCondLst>
                                    <p:cond delay="0"/>
                                  </p:stCondLst>
                                  <p:childTnLst>
                                    <p:set>
                                      <p:cBhvr>
                                        <p:cTn id="67" dur="1" fill="hold">
                                          <p:stCondLst>
                                            <p:cond delay="0"/>
                                          </p:stCondLst>
                                        </p:cTn>
                                        <p:tgtEl>
                                          <p:spTgt spid="13">
                                            <p:txEl>
                                              <p:pRg st="0" end="0"/>
                                            </p:txEl>
                                          </p:spTgt>
                                        </p:tgtEl>
                                        <p:attrNameLst>
                                          <p:attrName>style.visibility</p:attrName>
                                        </p:attrNameLst>
                                      </p:cBhvr>
                                      <p:to>
                                        <p:strVal val="visible"/>
                                      </p:to>
                                    </p:set>
                                    <p:anim calcmode="lin" valueType="num">
                                      <p:cBhvr additive="base">
                                        <p:cTn id="68"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69"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1500"/>
                            </p:stCondLst>
                            <p:childTnLst>
                              <p:par>
                                <p:cTn id="71" presetID="22" presetClass="entr" presetSubtype="2" fill="hold" grpId="0" nodeType="afterEffect">
                                  <p:stCondLst>
                                    <p:cond delay="0"/>
                                  </p:stCondLst>
                                  <p:childTnLst>
                                    <p:set>
                                      <p:cBhvr>
                                        <p:cTn id="72" dur="1" fill="hold">
                                          <p:stCondLst>
                                            <p:cond delay="0"/>
                                          </p:stCondLst>
                                        </p:cTn>
                                        <p:tgtEl>
                                          <p:spTgt spid="14">
                                            <p:txEl>
                                              <p:pRg st="0" end="0"/>
                                            </p:txEl>
                                          </p:spTgt>
                                        </p:tgtEl>
                                        <p:attrNameLst>
                                          <p:attrName>style.visibility</p:attrName>
                                        </p:attrNameLst>
                                      </p:cBhvr>
                                      <p:to>
                                        <p:strVal val="visible"/>
                                      </p:to>
                                    </p:set>
                                    <p:animEffect transition="in" filter="wipe(right)">
                                      <p:cBhvr>
                                        <p:cTn id="73" dur="500"/>
                                        <p:tgtEl>
                                          <p:spTgt spid="14">
                                            <p:txEl>
                                              <p:pRg st="0" end="0"/>
                                            </p:txEl>
                                          </p:spTgt>
                                        </p:tgtEl>
                                      </p:cBhvr>
                                    </p:animEffect>
                                  </p:childTnLst>
                                </p:cTn>
                              </p:par>
                            </p:childTnLst>
                          </p:cTn>
                        </p:par>
                        <p:par>
                          <p:cTn id="74" fill="hold">
                            <p:stCondLst>
                              <p:cond delay="2000"/>
                            </p:stCondLst>
                            <p:childTnLst>
                              <p:par>
                                <p:cTn id="75" presetID="2" presetClass="entr" presetSubtype="2" decel="100000" fill="hold" grpId="0" nodeType="afterEffect">
                                  <p:stCondLst>
                                    <p:cond delay="0"/>
                                  </p:stCondLst>
                                  <p:childTnLst>
                                    <p:set>
                                      <p:cBhvr>
                                        <p:cTn id="76" dur="1" fill="hold">
                                          <p:stCondLst>
                                            <p:cond delay="0"/>
                                          </p:stCondLst>
                                        </p:cTn>
                                        <p:tgtEl>
                                          <p:spTgt spid="18">
                                            <p:txEl>
                                              <p:pRg st="0" end="0"/>
                                            </p:txEl>
                                          </p:spTgt>
                                        </p:tgtEl>
                                        <p:attrNameLst>
                                          <p:attrName>style.visibility</p:attrName>
                                        </p:attrNameLst>
                                      </p:cBhvr>
                                      <p:to>
                                        <p:strVal val="visible"/>
                                      </p:to>
                                    </p:set>
                                    <p:anim calcmode="lin" valueType="num">
                                      <p:cBhvr additive="base">
                                        <p:cTn id="77"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79" fill="hold">
                            <p:stCondLst>
                              <p:cond delay="2500"/>
                            </p:stCondLst>
                            <p:childTnLst>
                              <p:par>
                                <p:cTn id="80" presetID="22" presetClass="entr" presetSubtype="8" fill="hold" grpId="0" nodeType="afterEffect">
                                  <p:stCondLst>
                                    <p:cond delay="0"/>
                                  </p:stCondLst>
                                  <p:childTnLst>
                                    <p:set>
                                      <p:cBhvr>
                                        <p:cTn id="81" dur="1" fill="hold">
                                          <p:stCondLst>
                                            <p:cond delay="0"/>
                                          </p:stCondLst>
                                        </p:cTn>
                                        <p:tgtEl>
                                          <p:spTgt spid="17">
                                            <p:txEl>
                                              <p:pRg st="0" end="0"/>
                                            </p:txEl>
                                          </p:spTgt>
                                        </p:tgtEl>
                                        <p:attrNameLst>
                                          <p:attrName>style.visibility</p:attrName>
                                        </p:attrNameLst>
                                      </p:cBhvr>
                                      <p:to>
                                        <p:strVal val="visible"/>
                                      </p:to>
                                    </p:set>
                                    <p:animEffect transition="in" filter="wipe(left)">
                                      <p:cBhvr>
                                        <p:cTn id="82" dur="500"/>
                                        <p:tgtEl>
                                          <p:spTgt spid="17">
                                            <p:txEl>
                                              <p:pRg st="0" end="0"/>
                                            </p:txEl>
                                          </p:spTgt>
                                        </p:tgtEl>
                                      </p:cBhvr>
                                    </p:animEffect>
                                  </p:childTnLst>
                                </p:cTn>
                              </p:par>
                            </p:childTnLst>
                          </p:cTn>
                        </p:par>
                        <p:par>
                          <p:cTn id="83" fill="hold">
                            <p:stCondLst>
                              <p:cond delay="3000"/>
                            </p:stCondLst>
                            <p:childTnLst>
                              <p:par>
                                <p:cTn id="84" presetID="2" presetClass="entr" presetSubtype="2" decel="10000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 calcmode="lin" valueType="num">
                                      <p:cBhvr additive="base">
                                        <p:cTn id="86"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3500"/>
                            </p:stCondLst>
                            <p:childTnLst>
                              <p:par>
                                <p:cTn id="89" presetID="22" presetClass="entr" presetSubtype="8" fill="hold" grpId="0" nodeType="afterEffect">
                                  <p:stCondLst>
                                    <p:cond delay="0"/>
                                  </p:stCondLst>
                                  <p:childTnLst>
                                    <p:set>
                                      <p:cBhvr>
                                        <p:cTn id="90" dur="1" fill="hold">
                                          <p:stCondLst>
                                            <p:cond delay="0"/>
                                          </p:stCondLst>
                                        </p:cTn>
                                        <p:tgtEl>
                                          <p:spTgt spid="16">
                                            <p:txEl>
                                              <p:pRg st="0" end="0"/>
                                            </p:txEl>
                                          </p:spTgt>
                                        </p:tgtEl>
                                        <p:attrNameLst>
                                          <p:attrName>style.visibility</p:attrName>
                                        </p:attrNameLst>
                                      </p:cBhvr>
                                      <p:to>
                                        <p:strVal val="visible"/>
                                      </p:to>
                                    </p:set>
                                    <p:animEffect transition="in" filter="wipe(left)">
                                      <p:cBhvr>
                                        <p:cTn id="91" dur="500"/>
                                        <p:tgtEl>
                                          <p:spTgt spid="16">
                                            <p:txEl>
                                              <p:pRg st="0" end="0"/>
                                            </p:txEl>
                                          </p:spTgt>
                                        </p:tgtEl>
                                      </p:cBhvr>
                                    </p:animEffect>
                                  </p:childTnLst>
                                </p:cTn>
                              </p:par>
                            </p:childTnLst>
                          </p:cTn>
                        </p:par>
                        <p:par>
                          <p:cTn id="92" fill="hold">
                            <p:stCondLst>
                              <p:cond delay="4000"/>
                            </p:stCondLst>
                            <p:childTnLst>
                              <p:par>
                                <p:cTn id="93" presetID="2" presetClass="entr" presetSubtype="8" decel="100000" fill="hold" grpId="0" nodeType="afterEffect">
                                  <p:stCondLst>
                                    <p:cond delay="0"/>
                                  </p:stCondLst>
                                  <p:childTnLst>
                                    <p:set>
                                      <p:cBhvr>
                                        <p:cTn id="94" dur="1" fill="hold">
                                          <p:stCondLst>
                                            <p:cond delay="0"/>
                                          </p:stCondLst>
                                        </p:cTn>
                                        <p:tgtEl>
                                          <p:spTgt spid="21">
                                            <p:txEl>
                                              <p:pRg st="0" end="0"/>
                                            </p:txEl>
                                          </p:spTgt>
                                        </p:tgtEl>
                                        <p:attrNameLst>
                                          <p:attrName>style.visibility</p:attrName>
                                        </p:attrNameLst>
                                      </p:cBhvr>
                                      <p:to>
                                        <p:strVal val="visible"/>
                                      </p:to>
                                    </p:set>
                                    <p:anim calcmode="lin" valueType="num">
                                      <p:cBhvr additive="base">
                                        <p:cTn id="95"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4500"/>
                            </p:stCondLst>
                            <p:childTnLst>
                              <p:par>
                                <p:cTn id="98" presetID="22" presetClass="entr" presetSubtype="2" fill="hold" grpId="0" nodeType="afterEffect">
                                  <p:stCondLst>
                                    <p:cond delay="0"/>
                                  </p:stCondLst>
                                  <p:childTnLst>
                                    <p:set>
                                      <p:cBhvr>
                                        <p:cTn id="99" dur="1" fill="hold">
                                          <p:stCondLst>
                                            <p:cond delay="0"/>
                                          </p:stCondLst>
                                        </p:cTn>
                                        <p:tgtEl>
                                          <p:spTgt spid="15">
                                            <p:txEl>
                                              <p:pRg st="0" end="0"/>
                                            </p:txEl>
                                          </p:spTgt>
                                        </p:tgtEl>
                                        <p:attrNameLst>
                                          <p:attrName>style.visibility</p:attrName>
                                        </p:attrNameLst>
                                      </p:cBhvr>
                                      <p:to>
                                        <p:strVal val="visible"/>
                                      </p:to>
                                    </p:set>
                                    <p:animEffect transition="in" filter="wipe(right)">
                                      <p:cBhvr>
                                        <p:cTn id="100" dur="500"/>
                                        <p:tgtEl>
                                          <p:spTgt spid="15">
                                            <p:txEl>
                                              <p:pRg st="0" end="0"/>
                                            </p:txEl>
                                          </p:spTgt>
                                        </p:tgtEl>
                                      </p:cBhvr>
                                    </p:animEffect>
                                  </p:childTnLst>
                                </p:cTn>
                              </p:par>
                            </p:childTnLst>
                          </p:cTn>
                        </p:par>
                        <p:par>
                          <p:cTn id="101" fill="hold">
                            <p:stCondLst>
                              <p:cond delay="5000"/>
                            </p:stCondLst>
                            <p:childTnLst>
                              <p:par>
                                <p:cTn id="102" presetID="22" presetClass="entr" presetSubtype="8" fill="hold" grpId="0" nodeType="afterEffect">
                                  <p:stCondLst>
                                    <p:cond delay="250"/>
                                  </p:stCondLst>
                                  <p:childTnLst>
                                    <p:set>
                                      <p:cBhvr>
                                        <p:cTn id="103" dur="1" fill="hold">
                                          <p:stCondLst>
                                            <p:cond delay="0"/>
                                          </p:stCondLst>
                                        </p:cTn>
                                        <p:tgtEl>
                                          <p:spTgt spid="22"/>
                                        </p:tgtEl>
                                        <p:attrNameLst>
                                          <p:attrName>style.visibility</p:attrName>
                                        </p:attrNameLst>
                                      </p:cBhvr>
                                      <p:to>
                                        <p:strVal val="visible"/>
                                      </p:to>
                                    </p:set>
                                    <p:animEffect transition="in" filter="wipe(left)">
                                      <p:cBhvr>
                                        <p:cTn id="10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8" grpId="1" animBg="1"/>
      <p:bldP spid="48" grpId="2" animBg="1"/>
      <p:bldP spid="46" grpId="0" animBg="1"/>
      <p:bldP spid="46" grpId="1" animBg="1"/>
      <p:bldP spid="46" grpId="2" animBg="1"/>
      <p:bldP spid="47" grpId="0" animBg="1"/>
      <p:bldP spid="47" grpId="1" animBg="1"/>
      <p:bldP spid="47" grpId="2" animBg="1"/>
      <p:bldP spid="49" grpId="0" animBg="1"/>
      <p:bldP spid="49" grpId="1" animBg="1"/>
      <p:bldP spid="49" grpId="2" animBg="1"/>
      <p:bldP spid="13" grpId="0" build="p">
        <p:tmplLst>
          <p:tmpl lvl="1">
            <p:tnLst>
              <p:par>
                <p:cTn presetID="2" presetClass="entr" presetSubtype="8" decel="10000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0-#ppt_w/2"/>
                          </p:val>
                        </p:tav>
                        <p:tav tm="100000">
                          <p:val>
                            <p:strVal val="#ppt_x"/>
                          </p:val>
                        </p:tav>
                      </p:tavLst>
                    </p:anim>
                    <p:anim calcmode="lin" valueType="num">
                      <p:cBhvr additive="base">
                        <p:cTn dur="500" fill="hold"/>
                        <p:tgtEl>
                          <p:spTgt spid="13"/>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2"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1+#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build="p">
        <p:tmplLst>
          <p:tmpl lvl="1">
            <p:tnLst>
              <p:par>
                <p:cTn presetID="2" presetClass="entr" presetSubtype="8" decel="10000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p:tmplLst>
          <p:tmpl>
            <p:tnLst>
              <p:par>
                <p:cTn presetID="22" presetClass="entr" presetSubtype="8"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 Simpl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475989" y="3650343"/>
            <a:ext cx="17336022" cy="1280040"/>
          </a:xfrm>
        </p:spPr>
        <p:txBody>
          <a:bodyPr anchor="b">
            <a:normAutofit/>
          </a:bodyPr>
          <a:lstStyle>
            <a:lvl1pPr>
              <a:defRPr sz="6000"/>
            </a:lvl1pPr>
          </a:lstStyle>
          <a:p>
            <a:r>
              <a:rPr kumimoji="1" lang="en-US" altLang="ja-JP" dirty="0"/>
              <a:t>Presentation Title</a:t>
            </a:r>
            <a:endParaRPr kumimoji="1" lang="ja-JP" altLang="en-US" dirty="0"/>
          </a:p>
        </p:txBody>
      </p:sp>
      <p:sp>
        <p:nvSpPr>
          <p:cNvPr id="9" name="正方形/長方形 8"/>
          <p:cNvSpPr/>
          <p:nvPr userDrawn="1"/>
        </p:nvSpPr>
        <p:spPr>
          <a:xfrm>
            <a:off x="8171304" y="5074275"/>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a:off x="8819376" y="5074275"/>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a:off x="9468624" y="5074275"/>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プレースホルダー 12"/>
          <p:cNvSpPr>
            <a:spLocks noGrp="1"/>
          </p:cNvSpPr>
          <p:nvPr userDrawn="1">
            <p:ph type="body" sz="quarter" idx="13" hasCustomPrompt="1"/>
          </p:nvPr>
        </p:nvSpPr>
        <p:spPr>
          <a:xfrm>
            <a:off x="3200400" y="5346700"/>
            <a:ext cx="11887200" cy="747032"/>
          </a:xfrm>
        </p:spPr>
        <p:txBody>
          <a:bodyPr anchor="t">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15" name="テキスト プレースホルダー 12"/>
          <p:cNvSpPr>
            <a:spLocks noGrp="1"/>
          </p:cNvSpPr>
          <p:nvPr userDrawn="1">
            <p:ph type="body" sz="quarter" idx="12" hasCustomPrompt="1"/>
          </p:nvPr>
        </p:nvSpPr>
        <p:spPr>
          <a:xfrm>
            <a:off x="3200400" y="8280400"/>
            <a:ext cx="11887200" cy="1654996"/>
          </a:xfrm>
        </p:spPr>
        <p:txBody>
          <a:bodyPr anchor="b">
            <a:normAutofit/>
          </a:bodyPr>
          <a:lstStyle>
            <a:lvl1pPr algn="ctr">
              <a:spcBef>
                <a:spcPts val="0"/>
              </a:spcBef>
              <a:defRPr sz="2000" baseline="0">
                <a:solidFill>
                  <a:schemeClr val="tx2">
                    <a:lumMod val="60000"/>
                    <a:lumOff val="40000"/>
                  </a:schemeClr>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657830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750"/>
                            </p:stCondLst>
                            <p:childTnLst>
                              <p:par>
                                <p:cTn id="10" presetID="10"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par>
                          <p:cTn id="17" fill="hold">
                            <p:stCondLst>
                              <p:cond delay="175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250"/>
                            </p:stCondLst>
                            <p:childTnLst>
                              <p:par>
                                <p:cTn id="22" presetID="2" presetClass="entr" presetSubtype="4" decel="100000" fill="hold" grpId="0" nodeType="after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 calcmode="lin" valueType="num">
                                      <p:cBhvr additive="base">
                                        <p:cTn id="24"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par>
                          <p:cTn id="26" fill="hold">
                            <p:stCondLst>
                              <p:cond delay="2750"/>
                            </p:stCondLst>
                            <p:childTnLst>
                              <p:par>
                                <p:cTn id="27" presetID="10" presetClass="entr" presetSubtype="0" fill="hold" grpId="0" nodeType="afterEffect">
                                  <p:stCondLst>
                                    <p:cond delay="25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fade">
                                      <p:cBhvr>
                                        <p:cTn id="29"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animBg="1"/>
      <p:bldP spid="10" grpId="0" animBg="1"/>
      <p:bldP spid="11" grpId="0" animBg="1"/>
      <p:bldP spid="12" grpId="0" build="p">
        <p:tmplLst>
          <p:tmpl lvl="1">
            <p:tnLst>
              <p:par>
                <p:cTn presetID="2" presetClass="entr" presetSubtype="4" decel="10000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10" presetClass="entr" presetSubtype="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Clustor">
    <p:spTree>
      <p:nvGrpSpPr>
        <p:cNvPr id="1" name=""/>
        <p:cNvGrpSpPr/>
        <p:nvPr/>
      </p:nvGrpSpPr>
      <p:grpSpPr>
        <a:xfrm>
          <a:off x="0" y="0"/>
          <a:ext cx="0" cy="0"/>
          <a:chOff x="0" y="0"/>
          <a:chExt cx="0" cy="0"/>
        </a:xfrm>
      </p:grpSpPr>
      <p:sp>
        <p:nvSpPr>
          <p:cNvPr id="35" name="楕円 34"/>
          <p:cNvSpPr/>
          <p:nvPr userDrawn="1"/>
        </p:nvSpPr>
        <p:spPr>
          <a:xfrm>
            <a:off x="10223622" y="3099867"/>
            <a:ext cx="992116" cy="1008457"/>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楕円 32"/>
          <p:cNvSpPr/>
          <p:nvPr userDrawn="1"/>
        </p:nvSpPr>
        <p:spPr>
          <a:xfrm>
            <a:off x="13866888" y="6213624"/>
            <a:ext cx="961809" cy="961809"/>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楕円 23"/>
          <p:cNvSpPr/>
          <p:nvPr userDrawn="1"/>
        </p:nvSpPr>
        <p:spPr>
          <a:xfrm>
            <a:off x="636409" y="6250538"/>
            <a:ext cx="1533779" cy="1533779"/>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 name="楕円 30"/>
          <p:cNvSpPr/>
          <p:nvPr userDrawn="1"/>
        </p:nvSpPr>
        <p:spPr>
          <a:xfrm>
            <a:off x="7896962" y="7735218"/>
            <a:ext cx="614369" cy="624488"/>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楕円 29"/>
          <p:cNvSpPr/>
          <p:nvPr userDrawn="1"/>
        </p:nvSpPr>
        <p:spPr>
          <a:xfrm>
            <a:off x="3965059" y="7738314"/>
            <a:ext cx="591738" cy="591738"/>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楕円 4"/>
          <p:cNvSpPr/>
          <p:nvPr userDrawn="1"/>
        </p:nvSpPr>
        <p:spPr>
          <a:xfrm>
            <a:off x="493213" y="2547535"/>
            <a:ext cx="4973638" cy="4973638"/>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楕円 18"/>
          <p:cNvSpPr/>
          <p:nvPr userDrawn="1"/>
        </p:nvSpPr>
        <p:spPr>
          <a:xfrm>
            <a:off x="4617888" y="4921333"/>
            <a:ext cx="3785949" cy="3785949"/>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楕円 22"/>
          <p:cNvSpPr/>
          <p:nvPr userDrawn="1"/>
        </p:nvSpPr>
        <p:spPr>
          <a:xfrm>
            <a:off x="7360120" y="3308567"/>
            <a:ext cx="3090795" cy="3090795"/>
          </a:xfrm>
          <a:prstGeom prst="ellipse">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楕円 24"/>
          <p:cNvSpPr/>
          <p:nvPr userDrawn="1"/>
        </p:nvSpPr>
        <p:spPr>
          <a:xfrm>
            <a:off x="9437184" y="5014698"/>
            <a:ext cx="3557109" cy="3557109"/>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楕円 25"/>
          <p:cNvSpPr/>
          <p:nvPr userDrawn="1"/>
        </p:nvSpPr>
        <p:spPr>
          <a:xfrm>
            <a:off x="12055396" y="2629765"/>
            <a:ext cx="3944488" cy="3944488"/>
          </a:xfrm>
          <a:prstGeom prst="ellipse">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楕円 26"/>
          <p:cNvSpPr/>
          <p:nvPr userDrawn="1"/>
        </p:nvSpPr>
        <p:spPr>
          <a:xfrm>
            <a:off x="14947018" y="5399098"/>
            <a:ext cx="2788308" cy="2788308"/>
          </a:xfrm>
          <a:prstGeom prst="ellipse">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楕円 27"/>
          <p:cNvSpPr/>
          <p:nvPr userDrawn="1"/>
        </p:nvSpPr>
        <p:spPr>
          <a:xfrm>
            <a:off x="5534416" y="3223041"/>
            <a:ext cx="1029225" cy="1029225"/>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楕円 28"/>
          <p:cNvSpPr/>
          <p:nvPr userDrawn="1"/>
        </p:nvSpPr>
        <p:spPr>
          <a:xfrm>
            <a:off x="493213" y="2370479"/>
            <a:ext cx="855529" cy="855529"/>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楕円 31"/>
          <p:cNvSpPr/>
          <p:nvPr userDrawn="1"/>
        </p:nvSpPr>
        <p:spPr>
          <a:xfrm>
            <a:off x="13027675" y="7247023"/>
            <a:ext cx="742541" cy="742541"/>
          </a:xfrm>
          <a:prstGeom prst="ellipse">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楕円 33"/>
          <p:cNvSpPr/>
          <p:nvPr userDrawn="1"/>
        </p:nvSpPr>
        <p:spPr>
          <a:xfrm>
            <a:off x="16966759" y="4532006"/>
            <a:ext cx="884808" cy="884808"/>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テキスト プレースホルダー 12"/>
          <p:cNvSpPr>
            <a:spLocks noGrp="1"/>
          </p:cNvSpPr>
          <p:nvPr>
            <p:ph type="body" sz="quarter" idx="28" hasCustomPrompt="1"/>
          </p:nvPr>
        </p:nvSpPr>
        <p:spPr>
          <a:xfrm>
            <a:off x="675547" y="3719292"/>
            <a:ext cx="4608971"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37" name="テキスト プレースホルダー 12"/>
          <p:cNvSpPr>
            <a:spLocks noGrp="1"/>
          </p:cNvSpPr>
          <p:nvPr>
            <p:ph type="body" sz="quarter" idx="29" hasCustomPrompt="1"/>
          </p:nvPr>
        </p:nvSpPr>
        <p:spPr>
          <a:xfrm>
            <a:off x="12108616" y="3583183"/>
            <a:ext cx="3838048" cy="525141"/>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38" name="テキスト プレースホルダー 12"/>
          <p:cNvSpPr>
            <a:spLocks noGrp="1"/>
          </p:cNvSpPr>
          <p:nvPr>
            <p:ph type="body" sz="quarter" idx="30" hasCustomPrompt="1"/>
          </p:nvPr>
        </p:nvSpPr>
        <p:spPr>
          <a:xfrm>
            <a:off x="9632132" y="5404718"/>
            <a:ext cx="3167212" cy="1221682"/>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39" name="テキスト プレースホルダー 12"/>
          <p:cNvSpPr>
            <a:spLocks noGrp="1"/>
          </p:cNvSpPr>
          <p:nvPr>
            <p:ph type="body" sz="quarter" idx="31" hasCustomPrompt="1"/>
          </p:nvPr>
        </p:nvSpPr>
        <p:spPr>
          <a:xfrm>
            <a:off x="4908081" y="5382994"/>
            <a:ext cx="3167212" cy="1221682"/>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40" name="テキスト プレースホルダー 12"/>
          <p:cNvSpPr>
            <a:spLocks noGrp="1"/>
          </p:cNvSpPr>
          <p:nvPr>
            <p:ph type="body" sz="quarter" idx="16" hasCustomPrompt="1"/>
          </p:nvPr>
        </p:nvSpPr>
        <p:spPr>
          <a:xfrm>
            <a:off x="971550" y="4397766"/>
            <a:ext cx="3936531" cy="1937350"/>
          </a:xfrm>
        </p:spPr>
        <p:txBody>
          <a:bodyPr>
            <a:normAutofit/>
          </a:bodyPr>
          <a:lstStyle>
            <a:lvl1pPr algn="ctr">
              <a:spcBef>
                <a:spcPts val="0"/>
              </a:spcBef>
              <a:defRPr sz="2000" baseline="0">
                <a:solidFill>
                  <a:schemeClr val="bg1"/>
                </a:solidFill>
              </a:defRPr>
            </a:lvl1pPr>
          </a:lstStyle>
          <a:p>
            <a:pPr lvl="0"/>
            <a:r>
              <a:rPr kumimoji="1" lang="en-US" altLang="ja-JP" dirty="0"/>
              <a:t>Text goes here</a:t>
            </a:r>
            <a:endParaRPr kumimoji="1" lang="ja-JP" altLang="en-US" dirty="0"/>
          </a:p>
        </p:txBody>
      </p:sp>
      <p:sp>
        <p:nvSpPr>
          <p:cNvPr id="41" name="テキスト プレースホルダー 12"/>
          <p:cNvSpPr>
            <a:spLocks noGrp="1"/>
          </p:cNvSpPr>
          <p:nvPr>
            <p:ph type="body" sz="quarter" idx="32" hasCustomPrompt="1"/>
          </p:nvPr>
        </p:nvSpPr>
        <p:spPr>
          <a:xfrm>
            <a:off x="4639094" y="6688663"/>
            <a:ext cx="3705186" cy="1317496"/>
          </a:xfrm>
        </p:spPr>
        <p:txBody>
          <a:bodyPr>
            <a:normAutofit/>
          </a:bodyPr>
          <a:lstStyle>
            <a:lvl1pPr algn="ctr">
              <a:spcBef>
                <a:spcPts val="0"/>
              </a:spcBef>
              <a:defRPr sz="2000" baseline="0">
                <a:solidFill>
                  <a:schemeClr val="bg1"/>
                </a:solidFill>
              </a:defRPr>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33" hasCustomPrompt="1"/>
          </p:nvPr>
        </p:nvSpPr>
        <p:spPr>
          <a:xfrm>
            <a:off x="9608595" y="6648520"/>
            <a:ext cx="3214286" cy="1317496"/>
          </a:xfrm>
        </p:spPr>
        <p:txBody>
          <a:bodyPr>
            <a:normAutofit/>
          </a:bodyPr>
          <a:lstStyle>
            <a:lvl1pPr algn="ctr">
              <a:spcBef>
                <a:spcPts val="0"/>
              </a:spcBef>
              <a:defRPr sz="2000" baseline="0">
                <a:solidFill>
                  <a:schemeClr val="bg1"/>
                </a:solidFill>
              </a:defRPr>
            </a:lvl1pPr>
          </a:lstStyle>
          <a:p>
            <a:pPr lvl="0"/>
            <a:r>
              <a:rPr kumimoji="1" lang="en-US" altLang="ja-JP" dirty="0"/>
              <a:t>Text goes here</a:t>
            </a:r>
            <a:endParaRPr kumimoji="1" lang="ja-JP" altLang="en-US" dirty="0"/>
          </a:p>
        </p:txBody>
      </p:sp>
      <p:sp>
        <p:nvSpPr>
          <p:cNvPr id="43" name="テキスト プレースホルダー 12"/>
          <p:cNvSpPr>
            <a:spLocks noGrp="1"/>
          </p:cNvSpPr>
          <p:nvPr>
            <p:ph type="body" sz="quarter" idx="34" hasCustomPrompt="1"/>
          </p:nvPr>
        </p:nvSpPr>
        <p:spPr>
          <a:xfrm>
            <a:off x="12175047" y="4237086"/>
            <a:ext cx="3705186" cy="1317496"/>
          </a:xfrm>
        </p:spPr>
        <p:txBody>
          <a:bodyPr>
            <a:normAutofit/>
          </a:bodyPr>
          <a:lstStyle>
            <a:lvl1pPr algn="ctr">
              <a:spcBef>
                <a:spcPts val="0"/>
              </a:spcBef>
              <a:defRPr sz="2000" baseline="0">
                <a:solidFill>
                  <a:schemeClr val="bg1"/>
                </a:solidFill>
              </a:defRPr>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35" hasCustomPrompt="1"/>
          </p:nvPr>
        </p:nvSpPr>
        <p:spPr>
          <a:xfrm>
            <a:off x="7409364" y="4255782"/>
            <a:ext cx="2992308" cy="1161032"/>
          </a:xfrm>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50" name="テキスト プレースホルダー 12"/>
          <p:cNvSpPr>
            <a:spLocks noGrp="1"/>
          </p:cNvSpPr>
          <p:nvPr>
            <p:ph type="body" sz="quarter" idx="36" hasCustomPrompt="1"/>
          </p:nvPr>
        </p:nvSpPr>
        <p:spPr>
          <a:xfrm>
            <a:off x="15070315" y="6146235"/>
            <a:ext cx="2534050" cy="1295109"/>
          </a:xfrm>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Tree>
    <p:extLst>
      <p:ext uri="{BB962C8B-B14F-4D97-AF65-F5344CB8AC3E}">
        <p14:creationId xmlns:p14="http://schemas.microsoft.com/office/powerpoint/2010/main" val="4012174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6">
                                            <p:txEl>
                                              <p:pRg st="0" end="0"/>
                                            </p:txEl>
                                          </p:spTgt>
                                        </p:tgtEl>
                                        <p:attrNameLst>
                                          <p:attrName>style.visibility</p:attrName>
                                        </p:attrNameLst>
                                      </p:cBhvr>
                                      <p:to>
                                        <p:strVal val="visible"/>
                                      </p:to>
                                    </p:set>
                                    <p:animEffect transition="in" filter="randombar(horizontal)">
                                      <p:cBhvr>
                                        <p:cTn id="10" dur="500"/>
                                        <p:tgtEl>
                                          <p:spTgt spid="36">
                                            <p:txEl>
                                              <p:pRg st="0" end="0"/>
                                            </p:txEl>
                                          </p:spTgt>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randombar(horizontal)">
                                      <p:cBhvr>
                                        <p:cTn id="13" dur="500"/>
                                        <p:tgtEl>
                                          <p:spTgt spid="40">
                                            <p:txEl>
                                              <p:pRg st="0" end="0"/>
                                            </p:txEl>
                                          </p:spTgt>
                                        </p:tgtEl>
                                      </p:cBhvr>
                                    </p:animEffect>
                                  </p:childTnLst>
                                </p:cTn>
                              </p:par>
                              <p:par>
                                <p:cTn id="14" presetID="14" presetClass="entr" presetSubtype="10" fill="hold" grpId="0" nodeType="withEffect">
                                  <p:stCondLst>
                                    <p:cond delay="250"/>
                                  </p:stCondLst>
                                  <p:childTnLst>
                                    <p:set>
                                      <p:cBhvr>
                                        <p:cTn id="15" dur="1" fill="hold">
                                          <p:stCondLst>
                                            <p:cond delay="0"/>
                                          </p:stCondLst>
                                        </p:cTn>
                                        <p:tgtEl>
                                          <p:spTgt spid="39">
                                            <p:txEl>
                                              <p:pRg st="0" end="0"/>
                                            </p:txEl>
                                          </p:spTgt>
                                        </p:tgtEl>
                                        <p:attrNameLst>
                                          <p:attrName>style.visibility</p:attrName>
                                        </p:attrNameLst>
                                      </p:cBhvr>
                                      <p:to>
                                        <p:strVal val="visible"/>
                                      </p:to>
                                    </p:set>
                                    <p:animEffect transition="in" filter="randombar(horizontal)">
                                      <p:cBhvr>
                                        <p:cTn id="16" dur="500"/>
                                        <p:tgtEl>
                                          <p:spTgt spid="39">
                                            <p:txEl>
                                              <p:pRg st="0" end="0"/>
                                            </p:txEl>
                                          </p:spTgt>
                                        </p:tgtEl>
                                      </p:cBhvr>
                                    </p:animEffect>
                                  </p:childTnLst>
                                </p:cTn>
                              </p:par>
                              <p:par>
                                <p:cTn id="17" presetID="14" presetClass="entr" presetSubtype="10" fill="hold" grpId="0" nodeType="withEffect">
                                  <p:stCondLst>
                                    <p:cond delay="250"/>
                                  </p:stCondLst>
                                  <p:childTnLst>
                                    <p:set>
                                      <p:cBhvr>
                                        <p:cTn id="18" dur="1" fill="hold">
                                          <p:stCondLst>
                                            <p:cond delay="0"/>
                                          </p:stCondLst>
                                        </p:cTn>
                                        <p:tgtEl>
                                          <p:spTgt spid="41">
                                            <p:txEl>
                                              <p:pRg st="0" end="0"/>
                                            </p:txEl>
                                          </p:spTgt>
                                        </p:tgtEl>
                                        <p:attrNameLst>
                                          <p:attrName>style.visibility</p:attrName>
                                        </p:attrNameLst>
                                      </p:cBhvr>
                                      <p:to>
                                        <p:strVal val="visible"/>
                                      </p:to>
                                    </p:set>
                                    <p:animEffect transition="in" filter="randombar(horizontal)">
                                      <p:cBhvr>
                                        <p:cTn id="19" dur="500"/>
                                        <p:tgtEl>
                                          <p:spTgt spid="41">
                                            <p:txEl>
                                              <p:pRg st="0" end="0"/>
                                            </p:txEl>
                                          </p:spTgt>
                                        </p:tgtEl>
                                      </p:cBhvr>
                                    </p:animEffect>
                                  </p:childTnLst>
                                </p:cTn>
                              </p:par>
                              <p:par>
                                <p:cTn id="20" presetID="14" presetClass="entr" presetSubtype="10" fill="hold" grpId="0" nodeType="withEffect">
                                  <p:stCondLst>
                                    <p:cond delay="250"/>
                                  </p:stCondLst>
                                  <p:childTnLst>
                                    <p:set>
                                      <p:cBhvr>
                                        <p:cTn id="21" dur="1" fill="hold">
                                          <p:stCondLst>
                                            <p:cond delay="0"/>
                                          </p:stCondLst>
                                        </p:cTn>
                                        <p:tgtEl>
                                          <p:spTgt spid="19"/>
                                        </p:tgtEl>
                                        <p:attrNameLst>
                                          <p:attrName>style.visibility</p:attrName>
                                        </p:attrNameLst>
                                      </p:cBhvr>
                                      <p:to>
                                        <p:strVal val="visible"/>
                                      </p:to>
                                    </p:set>
                                    <p:animEffect transition="in" filter="randombar(horizontal)">
                                      <p:cBhvr>
                                        <p:cTn id="22" dur="500"/>
                                        <p:tgtEl>
                                          <p:spTgt spid="19"/>
                                        </p:tgtEl>
                                      </p:cBhvr>
                                    </p:animEffect>
                                  </p:childTnLst>
                                </p:cTn>
                              </p:par>
                              <p:par>
                                <p:cTn id="23" presetID="14" presetClass="entr" presetSubtype="10" fill="hold" grpId="0" nodeType="withEffect">
                                  <p:stCondLst>
                                    <p:cond delay="500"/>
                                  </p:stCondLst>
                                  <p:childTnLst>
                                    <p:set>
                                      <p:cBhvr>
                                        <p:cTn id="24" dur="1" fill="hold">
                                          <p:stCondLst>
                                            <p:cond delay="0"/>
                                          </p:stCondLst>
                                        </p:cTn>
                                        <p:tgtEl>
                                          <p:spTgt spid="23"/>
                                        </p:tgtEl>
                                        <p:attrNameLst>
                                          <p:attrName>style.visibility</p:attrName>
                                        </p:attrNameLst>
                                      </p:cBhvr>
                                      <p:to>
                                        <p:strVal val="visible"/>
                                      </p:to>
                                    </p:set>
                                    <p:animEffect transition="in" filter="randombar(horizontal)">
                                      <p:cBhvr>
                                        <p:cTn id="25" dur="500"/>
                                        <p:tgtEl>
                                          <p:spTgt spid="23"/>
                                        </p:tgtEl>
                                      </p:cBhvr>
                                    </p:animEffect>
                                  </p:childTnLst>
                                </p:cTn>
                              </p:par>
                              <p:par>
                                <p:cTn id="26" presetID="14" presetClass="entr" presetSubtype="10" fill="hold" grpId="0" nodeType="withEffect">
                                  <p:stCondLst>
                                    <p:cond delay="500"/>
                                  </p:stCondLst>
                                  <p:childTnLst>
                                    <p:set>
                                      <p:cBhvr>
                                        <p:cTn id="2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28" dur="500"/>
                                        <p:tgtEl>
                                          <p:spTgt spid="44">
                                            <p:txEl>
                                              <p:pRg st="0" end="0"/>
                                            </p:txEl>
                                          </p:spTgt>
                                        </p:tgtEl>
                                      </p:cBhvr>
                                    </p:animEffect>
                                  </p:childTnLst>
                                </p:cTn>
                              </p:par>
                              <p:par>
                                <p:cTn id="29" presetID="14" presetClass="entr" presetSubtype="10" fill="hold" grpId="0" nodeType="withEffect">
                                  <p:stCondLst>
                                    <p:cond delay="750"/>
                                  </p:stCondLst>
                                  <p:childTnLst>
                                    <p:set>
                                      <p:cBhvr>
                                        <p:cTn id="30" dur="1" fill="hold">
                                          <p:stCondLst>
                                            <p:cond delay="0"/>
                                          </p:stCondLst>
                                        </p:cTn>
                                        <p:tgtEl>
                                          <p:spTgt spid="25"/>
                                        </p:tgtEl>
                                        <p:attrNameLst>
                                          <p:attrName>style.visibility</p:attrName>
                                        </p:attrNameLst>
                                      </p:cBhvr>
                                      <p:to>
                                        <p:strVal val="visible"/>
                                      </p:to>
                                    </p:set>
                                    <p:animEffect transition="in" filter="randombar(horizontal)">
                                      <p:cBhvr>
                                        <p:cTn id="31" dur="500"/>
                                        <p:tgtEl>
                                          <p:spTgt spid="25"/>
                                        </p:tgtEl>
                                      </p:cBhvr>
                                    </p:animEffect>
                                  </p:childTnLst>
                                </p:cTn>
                              </p:par>
                              <p:par>
                                <p:cTn id="32" presetID="14" presetClass="entr" presetSubtype="10" fill="hold" grpId="0" nodeType="withEffect">
                                  <p:stCondLst>
                                    <p:cond delay="750"/>
                                  </p:stCondLst>
                                  <p:childTnLst>
                                    <p:set>
                                      <p:cBhvr>
                                        <p:cTn id="33" dur="1" fill="hold">
                                          <p:stCondLst>
                                            <p:cond delay="0"/>
                                          </p:stCondLst>
                                        </p:cTn>
                                        <p:tgtEl>
                                          <p:spTgt spid="38">
                                            <p:txEl>
                                              <p:pRg st="0" end="0"/>
                                            </p:txEl>
                                          </p:spTgt>
                                        </p:tgtEl>
                                        <p:attrNameLst>
                                          <p:attrName>style.visibility</p:attrName>
                                        </p:attrNameLst>
                                      </p:cBhvr>
                                      <p:to>
                                        <p:strVal val="visible"/>
                                      </p:to>
                                    </p:set>
                                    <p:animEffect transition="in" filter="randombar(horizontal)">
                                      <p:cBhvr>
                                        <p:cTn id="34" dur="500"/>
                                        <p:tgtEl>
                                          <p:spTgt spid="38">
                                            <p:txEl>
                                              <p:pRg st="0" end="0"/>
                                            </p:txEl>
                                          </p:spTgt>
                                        </p:tgtEl>
                                      </p:cBhvr>
                                    </p:animEffect>
                                  </p:childTnLst>
                                </p:cTn>
                              </p:par>
                              <p:par>
                                <p:cTn id="35" presetID="14" presetClass="entr" presetSubtype="10" fill="hold" grpId="0" nodeType="withEffect">
                                  <p:stCondLst>
                                    <p:cond delay="750"/>
                                  </p:stCondLst>
                                  <p:childTnLst>
                                    <p:set>
                                      <p:cBhvr>
                                        <p:cTn id="36" dur="1" fill="hold">
                                          <p:stCondLst>
                                            <p:cond delay="0"/>
                                          </p:stCondLst>
                                        </p:cTn>
                                        <p:tgtEl>
                                          <p:spTgt spid="42">
                                            <p:txEl>
                                              <p:pRg st="0" end="0"/>
                                            </p:txEl>
                                          </p:spTgt>
                                        </p:tgtEl>
                                        <p:attrNameLst>
                                          <p:attrName>style.visibility</p:attrName>
                                        </p:attrNameLst>
                                      </p:cBhvr>
                                      <p:to>
                                        <p:strVal val="visible"/>
                                      </p:to>
                                    </p:set>
                                    <p:animEffect transition="in" filter="randombar(horizontal)">
                                      <p:cBhvr>
                                        <p:cTn id="37" dur="500"/>
                                        <p:tgtEl>
                                          <p:spTgt spid="42">
                                            <p:txEl>
                                              <p:pRg st="0" end="0"/>
                                            </p:txEl>
                                          </p:spTgt>
                                        </p:tgtEl>
                                      </p:cBhvr>
                                    </p:animEffect>
                                  </p:childTnLst>
                                </p:cTn>
                              </p:par>
                              <p:par>
                                <p:cTn id="38" presetID="14" presetClass="entr" presetSubtype="10" fill="hold" grpId="0" nodeType="withEffect">
                                  <p:stCondLst>
                                    <p:cond delay="1000"/>
                                  </p:stCondLst>
                                  <p:childTnLst>
                                    <p:set>
                                      <p:cBhvr>
                                        <p:cTn id="39" dur="1" fill="hold">
                                          <p:stCondLst>
                                            <p:cond delay="0"/>
                                          </p:stCondLst>
                                        </p:cTn>
                                        <p:tgtEl>
                                          <p:spTgt spid="37">
                                            <p:txEl>
                                              <p:pRg st="0" end="0"/>
                                            </p:txEl>
                                          </p:spTgt>
                                        </p:tgtEl>
                                        <p:attrNameLst>
                                          <p:attrName>style.visibility</p:attrName>
                                        </p:attrNameLst>
                                      </p:cBhvr>
                                      <p:to>
                                        <p:strVal val="visible"/>
                                      </p:to>
                                    </p:set>
                                    <p:animEffect transition="in" filter="randombar(horizontal)">
                                      <p:cBhvr>
                                        <p:cTn id="40" dur="500"/>
                                        <p:tgtEl>
                                          <p:spTgt spid="37">
                                            <p:txEl>
                                              <p:pRg st="0" end="0"/>
                                            </p:txEl>
                                          </p:spTgt>
                                        </p:tgtEl>
                                      </p:cBhvr>
                                    </p:animEffect>
                                  </p:childTnLst>
                                </p:cTn>
                              </p:par>
                              <p:par>
                                <p:cTn id="41" presetID="14" presetClass="entr" presetSubtype="10" fill="hold" grpId="0" nodeType="withEffect">
                                  <p:stCondLst>
                                    <p:cond delay="1000"/>
                                  </p:stCondLst>
                                  <p:childTnLst>
                                    <p:set>
                                      <p:cBhvr>
                                        <p:cTn id="42" dur="1" fill="hold">
                                          <p:stCondLst>
                                            <p:cond delay="0"/>
                                          </p:stCondLst>
                                        </p:cTn>
                                        <p:tgtEl>
                                          <p:spTgt spid="26"/>
                                        </p:tgtEl>
                                        <p:attrNameLst>
                                          <p:attrName>style.visibility</p:attrName>
                                        </p:attrNameLst>
                                      </p:cBhvr>
                                      <p:to>
                                        <p:strVal val="visible"/>
                                      </p:to>
                                    </p:set>
                                    <p:animEffect transition="in" filter="randombar(horizontal)">
                                      <p:cBhvr>
                                        <p:cTn id="43" dur="500"/>
                                        <p:tgtEl>
                                          <p:spTgt spid="26"/>
                                        </p:tgtEl>
                                      </p:cBhvr>
                                    </p:animEffect>
                                  </p:childTnLst>
                                </p:cTn>
                              </p:par>
                              <p:par>
                                <p:cTn id="44" presetID="14" presetClass="entr" presetSubtype="10" fill="hold" grpId="0" nodeType="withEffect">
                                  <p:stCondLst>
                                    <p:cond delay="1000"/>
                                  </p:stCondLst>
                                  <p:childTnLst>
                                    <p:set>
                                      <p:cBhvr>
                                        <p:cTn id="45" dur="1" fill="hold">
                                          <p:stCondLst>
                                            <p:cond delay="0"/>
                                          </p:stCondLst>
                                        </p:cTn>
                                        <p:tgtEl>
                                          <p:spTgt spid="43">
                                            <p:txEl>
                                              <p:pRg st="0" end="0"/>
                                            </p:txEl>
                                          </p:spTgt>
                                        </p:tgtEl>
                                        <p:attrNameLst>
                                          <p:attrName>style.visibility</p:attrName>
                                        </p:attrNameLst>
                                      </p:cBhvr>
                                      <p:to>
                                        <p:strVal val="visible"/>
                                      </p:to>
                                    </p:set>
                                    <p:animEffect transition="in" filter="randombar(horizontal)">
                                      <p:cBhvr>
                                        <p:cTn id="46" dur="500"/>
                                        <p:tgtEl>
                                          <p:spTgt spid="43">
                                            <p:txEl>
                                              <p:pRg st="0" end="0"/>
                                            </p:txEl>
                                          </p:spTgt>
                                        </p:tgtEl>
                                      </p:cBhvr>
                                    </p:animEffect>
                                  </p:childTnLst>
                                </p:cTn>
                              </p:par>
                              <p:par>
                                <p:cTn id="47" presetID="14" presetClass="entr" presetSubtype="10" fill="hold" grpId="0" nodeType="withEffect">
                                  <p:stCondLst>
                                    <p:cond delay="1250"/>
                                  </p:stCondLst>
                                  <p:childTnLst>
                                    <p:set>
                                      <p:cBhvr>
                                        <p:cTn id="48"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49" dur="500"/>
                                        <p:tgtEl>
                                          <p:spTgt spid="50">
                                            <p:txEl>
                                              <p:pRg st="0" end="0"/>
                                            </p:txEl>
                                          </p:spTgt>
                                        </p:tgtEl>
                                      </p:cBhvr>
                                    </p:animEffect>
                                  </p:childTnLst>
                                </p:cTn>
                              </p:par>
                              <p:par>
                                <p:cTn id="50" presetID="14" presetClass="entr" presetSubtype="10" fill="hold" grpId="0" nodeType="withEffect">
                                  <p:stCondLst>
                                    <p:cond delay="1250"/>
                                  </p:stCondLst>
                                  <p:childTnLst>
                                    <p:set>
                                      <p:cBhvr>
                                        <p:cTn id="51" dur="1" fill="hold">
                                          <p:stCondLst>
                                            <p:cond delay="0"/>
                                          </p:stCondLst>
                                        </p:cTn>
                                        <p:tgtEl>
                                          <p:spTgt spid="27"/>
                                        </p:tgtEl>
                                        <p:attrNameLst>
                                          <p:attrName>style.visibility</p:attrName>
                                        </p:attrNameLst>
                                      </p:cBhvr>
                                      <p:to>
                                        <p:strVal val="visible"/>
                                      </p:to>
                                    </p:set>
                                    <p:animEffect transition="in" filter="randombar(horizontal)">
                                      <p:cBhvr>
                                        <p:cTn id="52" dur="500"/>
                                        <p:tgtEl>
                                          <p:spTgt spid="27"/>
                                        </p:tgtEl>
                                      </p:cBhvr>
                                    </p:animEffect>
                                  </p:childTnLst>
                                </p:cTn>
                              </p:par>
                              <p:par>
                                <p:cTn id="53" presetID="14" presetClass="entr" presetSubtype="10" fill="hold" grpId="0" nodeType="withEffect">
                                  <p:stCondLst>
                                    <p:cond delay="1250"/>
                                  </p:stCondLst>
                                  <p:childTnLst>
                                    <p:set>
                                      <p:cBhvr>
                                        <p:cTn id="54" dur="1" fill="hold">
                                          <p:stCondLst>
                                            <p:cond delay="0"/>
                                          </p:stCondLst>
                                        </p:cTn>
                                        <p:tgtEl>
                                          <p:spTgt spid="32"/>
                                        </p:tgtEl>
                                        <p:attrNameLst>
                                          <p:attrName>style.visibility</p:attrName>
                                        </p:attrNameLst>
                                      </p:cBhvr>
                                      <p:to>
                                        <p:strVal val="visible"/>
                                      </p:to>
                                    </p:set>
                                    <p:animEffect transition="in" filter="randombar(horizontal)">
                                      <p:cBhvr>
                                        <p:cTn id="55" dur="500"/>
                                        <p:tgtEl>
                                          <p:spTgt spid="32"/>
                                        </p:tgtEl>
                                      </p:cBhvr>
                                    </p:animEffect>
                                  </p:childTnLst>
                                </p:cTn>
                              </p:par>
                              <p:par>
                                <p:cTn id="56" presetID="14" presetClass="entr" presetSubtype="10" fill="hold" grpId="0" nodeType="withEffect">
                                  <p:stCondLst>
                                    <p:cond delay="1500"/>
                                  </p:stCondLst>
                                  <p:childTnLst>
                                    <p:set>
                                      <p:cBhvr>
                                        <p:cTn id="57" dur="1" fill="hold">
                                          <p:stCondLst>
                                            <p:cond delay="0"/>
                                          </p:stCondLst>
                                        </p:cTn>
                                        <p:tgtEl>
                                          <p:spTgt spid="35"/>
                                        </p:tgtEl>
                                        <p:attrNameLst>
                                          <p:attrName>style.visibility</p:attrName>
                                        </p:attrNameLst>
                                      </p:cBhvr>
                                      <p:to>
                                        <p:strVal val="visible"/>
                                      </p:to>
                                    </p:set>
                                    <p:animEffect transition="in" filter="randombar(horizontal)">
                                      <p:cBhvr>
                                        <p:cTn id="58" dur="500"/>
                                        <p:tgtEl>
                                          <p:spTgt spid="35"/>
                                        </p:tgtEl>
                                      </p:cBhvr>
                                    </p:animEffect>
                                  </p:childTnLst>
                                </p:cTn>
                              </p:par>
                              <p:par>
                                <p:cTn id="59" presetID="14" presetClass="entr" presetSubtype="10" fill="hold" grpId="0" nodeType="withEffect">
                                  <p:stCondLst>
                                    <p:cond delay="1750"/>
                                  </p:stCondLst>
                                  <p:childTnLst>
                                    <p:set>
                                      <p:cBhvr>
                                        <p:cTn id="60" dur="1" fill="hold">
                                          <p:stCondLst>
                                            <p:cond delay="0"/>
                                          </p:stCondLst>
                                        </p:cTn>
                                        <p:tgtEl>
                                          <p:spTgt spid="30"/>
                                        </p:tgtEl>
                                        <p:attrNameLst>
                                          <p:attrName>style.visibility</p:attrName>
                                        </p:attrNameLst>
                                      </p:cBhvr>
                                      <p:to>
                                        <p:strVal val="visible"/>
                                      </p:to>
                                    </p:set>
                                    <p:animEffect transition="in" filter="randombar(horizontal)">
                                      <p:cBhvr>
                                        <p:cTn id="61" dur="500"/>
                                        <p:tgtEl>
                                          <p:spTgt spid="30"/>
                                        </p:tgtEl>
                                      </p:cBhvr>
                                    </p:animEffect>
                                  </p:childTnLst>
                                </p:cTn>
                              </p:par>
                              <p:par>
                                <p:cTn id="62" presetID="14" presetClass="entr" presetSubtype="10" fill="hold" grpId="0" nodeType="withEffect">
                                  <p:stCondLst>
                                    <p:cond delay="2000"/>
                                  </p:stCondLst>
                                  <p:childTnLst>
                                    <p:set>
                                      <p:cBhvr>
                                        <p:cTn id="63" dur="1" fill="hold">
                                          <p:stCondLst>
                                            <p:cond delay="0"/>
                                          </p:stCondLst>
                                        </p:cTn>
                                        <p:tgtEl>
                                          <p:spTgt spid="29"/>
                                        </p:tgtEl>
                                        <p:attrNameLst>
                                          <p:attrName>style.visibility</p:attrName>
                                        </p:attrNameLst>
                                      </p:cBhvr>
                                      <p:to>
                                        <p:strVal val="visible"/>
                                      </p:to>
                                    </p:set>
                                    <p:animEffect transition="in" filter="randombar(horizontal)">
                                      <p:cBhvr>
                                        <p:cTn id="64" dur="500"/>
                                        <p:tgtEl>
                                          <p:spTgt spid="29"/>
                                        </p:tgtEl>
                                      </p:cBhvr>
                                    </p:animEffect>
                                  </p:childTnLst>
                                </p:cTn>
                              </p:par>
                              <p:par>
                                <p:cTn id="65" presetID="14" presetClass="entr" presetSubtype="10" fill="hold" grpId="0" nodeType="withEffect">
                                  <p:stCondLst>
                                    <p:cond delay="2250"/>
                                  </p:stCondLst>
                                  <p:childTnLst>
                                    <p:set>
                                      <p:cBhvr>
                                        <p:cTn id="66" dur="1" fill="hold">
                                          <p:stCondLst>
                                            <p:cond delay="0"/>
                                          </p:stCondLst>
                                        </p:cTn>
                                        <p:tgtEl>
                                          <p:spTgt spid="28"/>
                                        </p:tgtEl>
                                        <p:attrNameLst>
                                          <p:attrName>style.visibility</p:attrName>
                                        </p:attrNameLst>
                                      </p:cBhvr>
                                      <p:to>
                                        <p:strVal val="visible"/>
                                      </p:to>
                                    </p:set>
                                    <p:animEffect transition="in" filter="randombar(horizontal)">
                                      <p:cBhvr>
                                        <p:cTn id="67" dur="500"/>
                                        <p:tgtEl>
                                          <p:spTgt spid="28"/>
                                        </p:tgtEl>
                                      </p:cBhvr>
                                    </p:animEffect>
                                  </p:childTnLst>
                                </p:cTn>
                              </p:par>
                              <p:par>
                                <p:cTn id="68" presetID="14" presetClass="entr" presetSubtype="10" fill="hold" grpId="0" nodeType="withEffect">
                                  <p:stCondLst>
                                    <p:cond delay="2500"/>
                                  </p:stCondLst>
                                  <p:childTnLst>
                                    <p:set>
                                      <p:cBhvr>
                                        <p:cTn id="69" dur="1" fill="hold">
                                          <p:stCondLst>
                                            <p:cond delay="0"/>
                                          </p:stCondLst>
                                        </p:cTn>
                                        <p:tgtEl>
                                          <p:spTgt spid="34"/>
                                        </p:tgtEl>
                                        <p:attrNameLst>
                                          <p:attrName>style.visibility</p:attrName>
                                        </p:attrNameLst>
                                      </p:cBhvr>
                                      <p:to>
                                        <p:strVal val="visible"/>
                                      </p:to>
                                    </p:set>
                                    <p:animEffect transition="in" filter="randombar(horizontal)">
                                      <p:cBhvr>
                                        <p:cTn id="70" dur="500"/>
                                        <p:tgtEl>
                                          <p:spTgt spid="34"/>
                                        </p:tgtEl>
                                      </p:cBhvr>
                                    </p:animEffect>
                                  </p:childTnLst>
                                </p:cTn>
                              </p:par>
                              <p:par>
                                <p:cTn id="71" presetID="14" presetClass="entr" presetSubtype="10" fill="hold" grpId="0" nodeType="withEffect">
                                  <p:stCondLst>
                                    <p:cond delay="2750"/>
                                  </p:stCondLst>
                                  <p:childTnLst>
                                    <p:set>
                                      <p:cBhvr>
                                        <p:cTn id="72" dur="1" fill="hold">
                                          <p:stCondLst>
                                            <p:cond delay="0"/>
                                          </p:stCondLst>
                                        </p:cTn>
                                        <p:tgtEl>
                                          <p:spTgt spid="24"/>
                                        </p:tgtEl>
                                        <p:attrNameLst>
                                          <p:attrName>style.visibility</p:attrName>
                                        </p:attrNameLst>
                                      </p:cBhvr>
                                      <p:to>
                                        <p:strVal val="visible"/>
                                      </p:to>
                                    </p:set>
                                    <p:animEffect transition="in" filter="randombar(horizontal)">
                                      <p:cBhvr>
                                        <p:cTn id="73" dur="500"/>
                                        <p:tgtEl>
                                          <p:spTgt spid="24"/>
                                        </p:tgtEl>
                                      </p:cBhvr>
                                    </p:animEffect>
                                  </p:childTnLst>
                                </p:cTn>
                              </p:par>
                              <p:par>
                                <p:cTn id="74" presetID="14" presetClass="entr" presetSubtype="10" fill="hold" grpId="0" nodeType="withEffect">
                                  <p:stCondLst>
                                    <p:cond delay="3000"/>
                                  </p:stCondLst>
                                  <p:childTnLst>
                                    <p:set>
                                      <p:cBhvr>
                                        <p:cTn id="75" dur="1" fill="hold">
                                          <p:stCondLst>
                                            <p:cond delay="0"/>
                                          </p:stCondLst>
                                        </p:cTn>
                                        <p:tgtEl>
                                          <p:spTgt spid="33"/>
                                        </p:tgtEl>
                                        <p:attrNameLst>
                                          <p:attrName>style.visibility</p:attrName>
                                        </p:attrNameLst>
                                      </p:cBhvr>
                                      <p:to>
                                        <p:strVal val="visible"/>
                                      </p:to>
                                    </p:set>
                                    <p:animEffect transition="in" filter="randombar(horizontal)">
                                      <p:cBhvr>
                                        <p:cTn id="76" dur="500"/>
                                        <p:tgtEl>
                                          <p:spTgt spid="33"/>
                                        </p:tgtEl>
                                      </p:cBhvr>
                                    </p:animEffect>
                                  </p:childTnLst>
                                </p:cTn>
                              </p:par>
                              <p:par>
                                <p:cTn id="77" presetID="14" presetClass="entr" presetSubtype="10" fill="hold" grpId="0" nodeType="withEffect">
                                  <p:stCondLst>
                                    <p:cond delay="3250"/>
                                  </p:stCondLst>
                                  <p:childTnLst>
                                    <p:set>
                                      <p:cBhvr>
                                        <p:cTn id="78" dur="1" fill="hold">
                                          <p:stCondLst>
                                            <p:cond delay="0"/>
                                          </p:stCondLst>
                                        </p:cTn>
                                        <p:tgtEl>
                                          <p:spTgt spid="31"/>
                                        </p:tgtEl>
                                        <p:attrNameLst>
                                          <p:attrName>style.visibility</p:attrName>
                                        </p:attrNameLst>
                                      </p:cBhvr>
                                      <p:to>
                                        <p:strVal val="visible"/>
                                      </p:to>
                                    </p:set>
                                    <p:animEffect transition="in" filter="randombar(horizontal)">
                                      <p:cBhvr>
                                        <p:cTn id="7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3" grpId="0" animBg="1"/>
      <p:bldP spid="24" grpId="0" animBg="1"/>
      <p:bldP spid="31" grpId="0" animBg="1"/>
      <p:bldP spid="30" grpId="0" animBg="1"/>
      <p:bldP spid="5" grpId="0" animBg="1"/>
      <p:bldP spid="19" grpId="0" animBg="1"/>
      <p:bldP spid="23" grpId="0" animBg="1"/>
      <p:bldP spid="25" grpId="0" animBg="1"/>
      <p:bldP spid="26" grpId="0" animBg="1"/>
      <p:bldP spid="27" grpId="0" animBg="1"/>
      <p:bldP spid="28" grpId="0" animBg="1"/>
      <p:bldP spid="29" grpId="0" animBg="1"/>
      <p:bldP spid="32" grpId="0" animBg="1"/>
      <p:bldP spid="34" grpId="0" animBg="1"/>
      <p:bldP spid="36" grpId="0" build="p">
        <p:tmplLst>
          <p:tmpl lvl="1">
            <p:tnLst>
              <p:par>
                <p:cTn presetID="14" presetClass="entr" presetSubtype="1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randombar(horizontal)">
                      <p:cBhvr>
                        <p:cTn dur="500"/>
                        <p:tgtEl>
                          <p:spTgt spid="36"/>
                        </p:tgtEl>
                      </p:cBhvr>
                    </p:animEffect>
                  </p:childTnLst>
                </p:cTn>
              </p:par>
            </p:tnLst>
          </p:tmpl>
        </p:tmplLst>
      </p:bldP>
      <p:bldP spid="37" grpId="0" build="p">
        <p:tmplLst>
          <p:tmpl lvl="1">
            <p:tnLst>
              <p:par>
                <p:cTn presetID="14" presetClass="entr" presetSubtype="10" fill="hold" nodeType="withEffect">
                  <p:stCondLst>
                    <p:cond delay="1000"/>
                  </p:stCondLst>
                  <p:childTnLst>
                    <p:set>
                      <p:cBhvr>
                        <p:cTn dur="1" fill="hold">
                          <p:stCondLst>
                            <p:cond delay="0"/>
                          </p:stCondLst>
                        </p:cTn>
                        <p:tgtEl>
                          <p:spTgt spid="37"/>
                        </p:tgtEl>
                        <p:attrNameLst>
                          <p:attrName>style.visibility</p:attrName>
                        </p:attrNameLst>
                      </p:cBhvr>
                      <p:to>
                        <p:strVal val="visible"/>
                      </p:to>
                    </p:set>
                    <p:animEffect transition="in" filter="randombar(horizontal)">
                      <p:cBhvr>
                        <p:cTn dur="500"/>
                        <p:tgtEl>
                          <p:spTgt spid="37"/>
                        </p:tgtEl>
                      </p:cBhvr>
                    </p:animEffect>
                  </p:childTnLst>
                </p:cTn>
              </p:par>
            </p:tnLst>
          </p:tmpl>
        </p:tmplLst>
      </p:bldP>
      <p:bldP spid="38" grpId="0" build="p">
        <p:tmplLst>
          <p:tmpl lvl="1">
            <p:tnLst>
              <p:par>
                <p:cTn presetID="14" presetClass="entr" presetSubtype="10" fill="hold" nodeType="withEffect">
                  <p:stCondLst>
                    <p:cond delay="750"/>
                  </p:stCondLst>
                  <p:childTnLst>
                    <p:set>
                      <p:cBhvr>
                        <p:cTn dur="1" fill="hold">
                          <p:stCondLst>
                            <p:cond delay="0"/>
                          </p:stCondLst>
                        </p:cTn>
                        <p:tgtEl>
                          <p:spTgt spid="38"/>
                        </p:tgtEl>
                        <p:attrNameLst>
                          <p:attrName>style.visibility</p:attrName>
                        </p:attrNameLst>
                      </p:cBhvr>
                      <p:to>
                        <p:strVal val="visible"/>
                      </p:to>
                    </p:set>
                    <p:animEffect transition="in" filter="randombar(horizontal)">
                      <p:cBhvr>
                        <p:cTn dur="500"/>
                        <p:tgtEl>
                          <p:spTgt spid="38"/>
                        </p:tgtEl>
                      </p:cBhvr>
                    </p:animEffect>
                  </p:childTnLst>
                </p:cTn>
              </p:par>
            </p:tnLst>
          </p:tmpl>
        </p:tmplLst>
      </p:bldP>
      <p:bldP spid="39" grpId="0" build="p">
        <p:tmplLst>
          <p:tmpl lvl="1">
            <p:tnLst>
              <p:par>
                <p:cTn presetID="14" presetClass="entr" presetSubtype="10" fill="hold" nodeType="withEffect">
                  <p:stCondLst>
                    <p:cond delay="250"/>
                  </p:stCondLst>
                  <p:childTnLst>
                    <p:set>
                      <p:cBhvr>
                        <p:cTn dur="1" fill="hold">
                          <p:stCondLst>
                            <p:cond delay="0"/>
                          </p:stCondLst>
                        </p:cTn>
                        <p:tgtEl>
                          <p:spTgt spid="39"/>
                        </p:tgtEl>
                        <p:attrNameLst>
                          <p:attrName>style.visibility</p:attrName>
                        </p:attrNameLst>
                      </p:cBhvr>
                      <p:to>
                        <p:strVal val="visible"/>
                      </p:to>
                    </p:set>
                    <p:animEffect transition="in" filter="randombar(horizontal)">
                      <p:cBhvr>
                        <p:cTn dur="500"/>
                        <p:tgtEl>
                          <p:spTgt spid="39"/>
                        </p:tgtEl>
                      </p:cBhvr>
                    </p:animEffect>
                  </p:childTnLst>
                </p:cTn>
              </p:par>
            </p:tnLst>
          </p:tmpl>
        </p:tmplLst>
      </p:bldP>
      <p:bldP spid="40" grpId="0" build="p">
        <p:tmplLst>
          <p:tmpl lvl="1">
            <p:tnLst>
              <p:par>
                <p:cTn presetID="14" presetClass="entr" presetSubtype="1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randombar(horizontal)">
                      <p:cBhvr>
                        <p:cTn dur="500"/>
                        <p:tgtEl>
                          <p:spTgt spid="40"/>
                        </p:tgtEl>
                      </p:cBhvr>
                    </p:animEffect>
                  </p:childTnLst>
                </p:cTn>
              </p:par>
            </p:tnLst>
          </p:tmpl>
        </p:tmplLst>
      </p:bldP>
      <p:bldP spid="41" grpId="0" build="p">
        <p:tmplLst>
          <p:tmpl lvl="1">
            <p:tnLst>
              <p:par>
                <p:cTn presetID="14" presetClass="entr" presetSubtype="10" fill="hold" nodeType="withEffect">
                  <p:stCondLst>
                    <p:cond delay="250"/>
                  </p:stCondLst>
                  <p:childTnLst>
                    <p:set>
                      <p:cBhvr>
                        <p:cTn dur="1" fill="hold">
                          <p:stCondLst>
                            <p:cond delay="0"/>
                          </p:stCondLst>
                        </p:cTn>
                        <p:tgtEl>
                          <p:spTgt spid="41"/>
                        </p:tgtEl>
                        <p:attrNameLst>
                          <p:attrName>style.visibility</p:attrName>
                        </p:attrNameLst>
                      </p:cBhvr>
                      <p:to>
                        <p:strVal val="visible"/>
                      </p:to>
                    </p:set>
                    <p:animEffect transition="in" filter="randombar(horizontal)">
                      <p:cBhvr>
                        <p:cTn dur="500"/>
                        <p:tgtEl>
                          <p:spTgt spid="41"/>
                        </p:tgtEl>
                      </p:cBhvr>
                    </p:animEffect>
                  </p:childTnLst>
                </p:cTn>
              </p:par>
            </p:tnLst>
          </p:tmpl>
        </p:tmplLst>
      </p:bldP>
      <p:bldP spid="42" grpId="0" build="p">
        <p:tmplLst>
          <p:tmpl lvl="1">
            <p:tnLst>
              <p:par>
                <p:cTn presetID="14" presetClass="entr" presetSubtype="10" fill="hold" nodeType="withEffect">
                  <p:stCondLst>
                    <p:cond delay="750"/>
                  </p:stCondLst>
                  <p:childTnLst>
                    <p:set>
                      <p:cBhvr>
                        <p:cTn dur="1" fill="hold">
                          <p:stCondLst>
                            <p:cond delay="0"/>
                          </p:stCondLst>
                        </p:cTn>
                        <p:tgtEl>
                          <p:spTgt spid="42"/>
                        </p:tgtEl>
                        <p:attrNameLst>
                          <p:attrName>style.visibility</p:attrName>
                        </p:attrNameLst>
                      </p:cBhvr>
                      <p:to>
                        <p:strVal val="visible"/>
                      </p:to>
                    </p:set>
                    <p:animEffect transition="in" filter="randombar(horizontal)">
                      <p:cBhvr>
                        <p:cTn dur="500"/>
                        <p:tgtEl>
                          <p:spTgt spid="42"/>
                        </p:tgtEl>
                      </p:cBhvr>
                    </p:animEffect>
                  </p:childTnLst>
                </p:cTn>
              </p:par>
            </p:tnLst>
          </p:tmpl>
        </p:tmplLst>
      </p:bldP>
      <p:bldP spid="43" grpId="0" build="p">
        <p:tmplLst>
          <p:tmpl lvl="1">
            <p:tnLst>
              <p:par>
                <p:cTn presetID="14" presetClass="entr" presetSubtype="10" fill="hold" nodeType="withEffect">
                  <p:stCondLst>
                    <p:cond delay="1000"/>
                  </p:stCondLst>
                  <p:childTnLst>
                    <p:set>
                      <p:cBhvr>
                        <p:cTn dur="1" fill="hold">
                          <p:stCondLst>
                            <p:cond delay="0"/>
                          </p:stCondLst>
                        </p:cTn>
                        <p:tgtEl>
                          <p:spTgt spid="43"/>
                        </p:tgtEl>
                        <p:attrNameLst>
                          <p:attrName>style.visibility</p:attrName>
                        </p:attrNameLst>
                      </p:cBhvr>
                      <p:to>
                        <p:strVal val="visible"/>
                      </p:to>
                    </p:set>
                    <p:animEffect transition="in" filter="randombar(horizontal)">
                      <p:cBhvr>
                        <p:cTn dur="500"/>
                        <p:tgtEl>
                          <p:spTgt spid="43"/>
                        </p:tgtEl>
                      </p:cBhvr>
                    </p:animEffect>
                  </p:childTnLst>
                </p:cTn>
              </p:par>
            </p:tnLst>
          </p:tmpl>
        </p:tmplLst>
      </p:bldP>
      <p:bldP spid="44" grpId="0" build="p">
        <p:tmplLst>
          <p:tmpl lvl="1">
            <p:tnLst>
              <p:par>
                <p:cTn presetID="14" presetClass="entr" presetSubtype="10" fill="hold" nodeType="withEffect">
                  <p:stCondLst>
                    <p:cond delay="50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50" grpId="0" build="p">
        <p:tmplLst>
          <p:tmpl lvl="1">
            <p:tnLst>
              <p:par>
                <p:cTn presetID="14" presetClass="entr" presetSubtype="10" fill="hold" nodeType="withEffect">
                  <p:stCondLst>
                    <p:cond delay="125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History - Star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cxnSp>
        <p:nvCxnSpPr>
          <p:cNvPr id="7" name="直線コネクタ 6"/>
          <p:cNvCxnSpPr>
            <a:stCxn id="5" idx="7"/>
            <a:endCxn id="8" idx="0"/>
          </p:cNvCxnSpPr>
          <p:nvPr userDrawn="1"/>
        </p:nvCxnSpPr>
        <p:spPr>
          <a:xfrm>
            <a:off x="9144001" y="2890044"/>
            <a:ext cx="0" cy="1186994"/>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5" name="涙形 4"/>
          <p:cNvSpPr/>
          <p:nvPr userDrawn="1"/>
        </p:nvSpPr>
        <p:spPr>
          <a:xfrm rot="8100000">
            <a:off x="8836980" y="2148831"/>
            <a:ext cx="614041" cy="614041"/>
          </a:xfrm>
          <a:prstGeom prst="teardrop">
            <a:avLst/>
          </a:prstGeom>
          <a:solidFill>
            <a:schemeClr val="tx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プレースホルダー 12"/>
          <p:cNvSpPr>
            <a:spLocks noGrp="1"/>
          </p:cNvSpPr>
          <p:nvPr>
            <p:ph type="body" sz="quarter" idx="12" hasCustomPrompt="1"/>
          </p:nvPr>
        </p:nvSpPr>
        <p:spPr>
          <a:xfrm>
            <a:off x="2399958" y="4837415"/>
            <a:ext cx="4608971" cy="1479012"/>
          </a:xfrm>
        </p:spPr>
        <p:txBody>
          <a:bodyPr>
            <a:normAutofit/>
          </a:bodyPr>
          <a:lstStyle>
            <a:lvl1pPr algn="r">
              <a:spcBef>
                <a:spcPts val="0"/>
              </a:spcBef>
              <a:defRPr sz="1800" baseline="0"/>
            </a:lvl1pPr>
          </a:lstStyle>
          <a:p>
            <a:pPr lvl="0"/>
            <a:r>
              <a:rPr kumimoji="1" lang="en-US" altLang="ja-JP" dirty="0"/>
              <a:t>Text goes here</a:t>
            </a:r>
            <a:endParaRPr kumimoji="1" lang="ja-JP" altLang="en-US" dirty="0"/>
          </a:p>
        </p:txBody>
      </p:sp>
      <p:sp>
        <p:nvSpPr>
          <p:cNvPr id="20" name="テキスト プレースホルダー 12"/>
          <p:cNvSpPr>
            <a:spLocks noGrp="1"/>
          </p:cNvSpPr>
          <p:nvPr>
            <p:ph type="body" sz="quarter" idx="14" hasCustomPrompt="1"/>
          </p:nvPr>
        </p:nvSpPr>
        <p:spPr>
          <a:xfrm>
            <a:off x="2399958" y="3896219"/>
            <a:ext cx="4608971"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1" name="正方形/長方形 20"/>
          <p:cNvSpPr/>
          <p:nvPr userDrawn="1"/>
        </p:nvSpPr>
        <p:spPr>
          <a:xfrm>
            <a:off x="5076526" y="461325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cxnSp>
        <p:nvCxnSpPr>
          <p:cNvPr id="22" name="直線コネクタ 21"/>
          <p:cNvCxnSpPr>
            <a:stCxn id="8" idx="4"/>
            <a:endCxn id="24" idx="0"/>
          </p:cNvCxnSpPr>
          <p:nvPr userDrawn="1"/>
        </p:nvCxnSpPr>
        <p:spPr>
          <a:xfrm>
            <a:off x="9144001" y="4462435"/>
            <a:ext cx="0" cy="1471236"/>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a:stCxn id="28" idx="1"/>
            <a:endCxn id="24" idx="6"/>
          </p:cNvCxnSpPr>
          <p:nvPr userDrawn="1"/>
        </p:nvCxnSpPr>
        <p:spPr>
          <a:xfrm flipH="1">
            <a:off x="9336699" y="6126367"/>
            <a:ext cx="629766" cy="3"/>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27" name="円/楕円 4"/>
          <p:cNvSpPr/>
          <p:nvPr userDrawn="1"/>
        </p:nvSpPr>
        <p:spPr>
          <a:xfrm>
            <a:off x="9986477" y="5557295"/>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プレースホルダー 12"/>
          <p:cNvSpPr>
            <a:spLocks noGrp="1"/>
          </p:cNvSpPr>
          <p:nvPr>
            <p:ph type="body" sz="quarter" idx="15" hasCustomPrompt="1"/>
          </p:nvPr>
        </p:nvSpPr>
        <p:spPr>
          <a:xfrm>
            <a:off x="9966465" y="5752851"/>
            <a:ext cx="1176539" cy="747032"/>
          </a:xfrm>
        </p:spPr>
        <p:txBody>
          <a:bodyPr anchor="ctr">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37" name="テキスト プレースホルダー 12"/>
          <p:cNvSpPr>
            <a:spLocks noGrp="1"/>
          </p:cNvSpPr>
          <p:nvPr>
            <p:ph type="body" sz="quarter" idx="16" hasCustomPrompt="1"/>
          </p:nvPr>
        </p:nvSpPr>
        <p:spPr>
          <a:xfrm>
            <a:off x="11275193" y="6694047"/>
            <a:ext cx="4608971" cy="1479012"/>
          </a:xfrm>
        </p:spPr>
        <p:txBody>
          <a:bodyPr>
            <a:normAutofit/>
          </a:bodyPr>
          <a:lstStyle>
            <a:lvl1pPr algn="l">
              <a:spcBef>
                <a:spcPts val="0"/>
              </a:spcBef>
              <a:defRPr sz="18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7" hasCustomPrompt="1"/>
          </p:nvPr>
        </p:nvSpPr>
        <p:spPr>
          <a:xfrm>
            <a:off x="11275193" y="5752851"/>
            <a:ext cx="4608971"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9" name="正方形/長方形 38"/>
          <p:cNvSpPr/>
          <p:nvPr userDrawn="1"/>
        </p:nvSpPr>
        <p:spPr>
          <a:xfrm>
            <a:off x="11379697" y="6469891"/>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cxnSp>
        <p:nvCxnSpPr>
          <p:cNvPr id="46" name="直線コネクタ 45"/>
          <p:cNvCxnSpPr>
            <a:stCxn id="24" idx="4"/>
            <a:endCxn id="40" idx="0"/>
          </p:cNvCxnSpPr>
          <p:nvPr userDrawn="1"/>
        </p:nvCxnSpPr>
        <p:spPr>
          <a:xfrm>
            <a:off x="9144001" y="6319068"/>
            <a:ext cx="0" cy="1415942"/>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10" name="直線コネクタ 9"/>
          <p:cNvCxnSpPr>
            <a:stCxn id="8" idx="2"/>
            <a:endCxn id="13" idx="3"/>
          </p:cNvCxnSpPr>
          <p:nvPr userDrawn="1"/>
        </p:nvCxnSpPr>
        <p:spPr>
          <a:xfrm flipH="1" flipV="1">
            <a:off x="8335845" y="4269736"/>
            <a:ext cx="615457" cy="1"/>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3" name="円/楕円 4"/>
          <p:cNvSpPr/>
          <p:nvPr userDrawn="1"/>
        </p:nvSpPr>
        <p:spPr>
          <a:xfrm>
            <a:off x="7199330" y="3700663"/>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プレースホルダー 12"/>
          <p:cNvSpPr>
            <a:spLocks noGrp="1"/>
          </p:cNvSpPr>
          <p:nvPr>
            <p:ph type="body" sz="quarter" idx="13" hasCustomPrompt="1"/>
          </p:nvPr>
        </p:nvSpPr>
        <p:spPr>
          <a:xfrm>
            <a:off x="7179318" y="3896219"/>
            <a:ext cx="1176539" cy="747032"/>
          </a:xfrm>
        </p:spPr>
        <p:txBody>
          <a:bodyPr anchor="ctr">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cxnSp>
        <p:nvCxnSpPr>
          <p:cNvPr id="54" name="直線コネクタ 53"/>
          <p:cNvCxnSpPr>
            <a:stCxn id="40" idx="4"/>
          </p:cNvCxnSpPr>
          <p:nvPr userDrawn="1"/>
        </p:nvCxnSpPr>
        <p:spPr>
          <a:xfrm>
            <a:off x="9144001" y="8120407"/>
            <a:ext cx="0" cy="2165006"/>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8" name="楕円 7"/>
          <p:cNvSpPr/>
          <p:nvPr userDrawn="1"/>
        </p:nvSpPr>
        <p:spPr>
          <a:xfrm>
            <a:off x="8951302" y="4077038"/>
            <a:ext cx="385397" cy="385397"/>
          </a:xfrm>
          <a:prstGeom prst="ellipse">
            <a:avLst/>
          </a:prstGeom>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楕円 23"/>
          <p:cNvSpPr/>
          <p:nvPr userDrawn="1"/>
        </p:nvSpPr>
        <p:spPr>
          <a:xfrm>
            <a:off x="8951302" y="5933671"/>
            <a:ext cx="385397" cy="385397"/>
          </a:xfrm>
          <a:prstGeom prst="ellipse">
            <a:avLst/>
          </a:prstGeom>
          <a:solidFill>
            <a:schemeClr val="accent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楕円 39"/>
          <p:cNvSpPr/>
          <p:nvPr userDrawn="1"/>
        </p:nvSpPr>
        <p:spPr>
          <a:xfrm>
            <a:off x="8951302" y="7735010"/>
            <a:ext cx="385397" cy="385397"/>
          </a:xfrm>
          <a:prstGeom prst="ellipse">
            <a:avLst/>
          </a:prstGeom>
          <a:solidFill>
            <a:schemeClr val="accent3"/>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Rectangle 2"/>
          <p:cNvSpPr>
            <a:spLocks noChangeArrowheads="1"/>
          </p:cNvSpPr>
          <p:nvPr userDrawn="1"/>
        </p:nvSpPr>
        <p:spPr bwMode="auto">
          <a:xfrm>
            <a:off x="1333499" y="2548498"/>
            <a:ext cx="25707416" cy="52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graphicFrame>
        <p:nvGraphicFramePr>
          <p:cNvPr id="6" name="Objeto 5"/>
          <p:cNvGraphicFramePr>
            <a:graphicFrameLocks noChangeAspect="1"/>
          </p:cNvGraphicFramePr>
          <p:nvPr userDrawn="1">
            <p:extLst>
              <p:ext uri="{D42A27DB-BD31-4B8C-83A1-F6EECF244321}">
                <p14:modId xmlns:p14="http://schemas.microsoft.com/office/powerpoint/2010/main" val="3326449712"/>
              </p:ext>
            </p:extLst>
          </p:nvPr>
        </p:nvGraphicFramePr>
        <p:xfrm>
          <a:off x="889975" y="7027039"/>
          <a:ext cx="6872745" cy="1203984"/>
        </p:xfrm>
        <a:graphic>
          <a:graphicData uri="http://schemas.openxmlformats.org/presentationml/2006/ole">
            <mc:AlternateContent xmlns:mc="http://schemas.openxmlformats.org/markup-compatibility/2006">
              <mc:Choice xmlns:v="urn:schemas-microsoft-com:vml" Requires="v">
                <p:oleObj spid="_x0000_s28723" name="Equation" r:id="rId3" imgW="2616200" imgH="444500" progId="Equation.DSMT4">
                  <p:embed/>
                </p:oleObj>
              </mc:Choice>
              <mc:Fallback>
                <p:oleObj name="Equation" r:id="rId3" imgW="2616200" imgH="444500" progId="Equation.DSMT4">
                  <p:embed/>
                  <p:pic>
                    <p:nvPicPr>
                      <p:cNvPr id="0" name="Object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9975" y="7027039"/>
                        <a:ext cx="6872745" cy="1203984"/>
                      </a:xfrm>
                      <a:prstGeom prst="rect">
                        <a:avLst/>
                      </a:prstGeom>
                      <a:noFill/>
                    </p:spPr>
                  </p:pic>
                </p:oleObj>
              </mc:Fallback>
            </mc:AlternateContent>
          </a:graphicData>
        </a:graphic>
      </p:graphicFrame>
      <p:graphicFrame>
        <p:nvGraphicFramePr>
          <p:cNvPr id="11" name="Objeto 10"/>
          <p:cNvGraphicFramePr>
            <a:graphicFrameLocks noChangeAspect="1"/>
          </p:cNvGraphicFramePr>
          <p:nvPr userDrawn="1">
            <p:extLst>
              <p:ext uri="{D42A27DB-BD31-4B8C-83A1-F6EECF244321}">
                <p14:modId xmlns:p14="http://schemas.microsoft.com/office/powerpoint/2010/main" val="466602487"/>
              </p:ext>
            </p:extLst>
          </p:nvPr>
        </p:nvGraphicFramePr>
        <p:xfrm>
          <a:off x="9254344" y="4558963"/>
          <a:ext cx="9035588" cy="922383"/>
        </p:xfrm>
        <a:graphic>
          <a:graphicData uri="http://schemas.openxmlformats.org/presentationml/2006/ole">
            <mc:AlternateContent xmlns:mc="http://schemas.openxmlformats.org/markup-compatibility/2006">
              <mc:Choice xmlns:v="urn:schemas-microsoft-com:vml" Requires="v">
                <p:oleObj spid="_x0000_s28724" name="Equation" r:id="rId5" imgW="4572000" imgH="469900" progId="Equation.DSMT4">
                  <p:embed/>
                </p:oleObj>
              </mc:Choice>
              <mc:Fallback>
                <p:oleObj name="Equation" r:id="rId5" imgW="4572000" imgH="469900" progId="Equation.DSMT4">
                  <p:embed/>
                  <p:pic>
                    <p:nvPicPr>
                      <p:cNvPr id="0"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54344" y="4558963"/>
                        <a:ext cx="9035588" cy="922383"/>
                      </a:xfrm>
                      <a:prstGeom prst="rect">
                        <a:avLst/>
                      </a:prstGeom>
                      <a:noFill/>
                    </p:spPr>
                  </p:pic>
                </p:oleObj>
              </mc:Fallback>
            </mc:AlternateContent>
          </a:graphicData>
        </a:graphic>
      </p:graphicFrame>
      <p:graphicFrame>
        <p:nvGraphicFramePr>
          <p:cNvPr id="14" name="Objeto 13"/>
          <p:cNvGraphicFramePr>
            <a:graphicFrameLocks noChangeAspect="1"/>
          </p:cNvGraphicFramePr>
          <p:nvPr userDrawn="1">
            <p:extLst>
              <p:ext uri="{D42A27DB-BD31-4B8C-83A1-F6EECF244321}">
                <p14:modId xmlns:p14="http://schemas.microsoft.com/office/powerpoint/2010/main" val="4168819589"/>
              </p:ext>
            </p:extLst>
          </p:nvPr>
        </p:nvGraphicFramePr>
        <p:xfrm>
          <a:off x="9688397" y="8353425"/>
          <a:ext cx="8010858" cy="678035"/>
        </p:xfrm>
        <a:graphic>
          <a:graphicData uri="http://schemas.openxmlformats.org/presentationml/2006/ole">
            <mc:AlternateContent xmlns:mc="http://schemas.openxmlformats.org/markup-compatibility/2006">
              <mc:Choice xmlns:v="urn:schemas-microsoft-com:vml" Requires="v">
                <p:oleObj spid="_x0000_s28725" name="Equation" r:id="rId7" imgW="3035300" imgH="266700" progId="Equation.DSMT4">
                  <p:embed/>
                </p:oleObj>
              </mc:Choice>
              <mc:Fallback>
                <p:oleObj name="Equation" r:id="rId7" imgW="3035300" imgH="266700" progId="Equation.DSMT4">
                  <p:embed/>
                  <p:pic>
                    <p:nvPicPr>
                      <p:cNvPr id="0" name="Object 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688397" y="8353425"/>
                        <a:ext cx="8010858" cy="678035"/>
                      </a:xfrm>
                      <a:prstGeom prst="rect">
                        <a:avLst/>
                      </a:prstGeom>
                      <a:noFill/>
                    </p:spPr>
                  </p:pic>
                </p:oleObj>
              </mc:Fallback>
            </mc:AlternateContent>
          </a:graphicData>
        </a:graphic>
      </p:graphicFrame>
      <p:graphicFrame>
        <p:nvGraphicFramePr>
          <p:cNvPr id="16" name="Objeto 15"/>
          <p:cNvGraphicFramePr>
            <a:graphicFrameLocks noChangeAspect="1"/>
          </p:cNvGraphicFramePr>
          <p:nvPr userDrawn="1">
            <p:extLst>
              <p:ext uri="{D42A27DB-BD31-4B8C-83A1-F6EECF244321}">
                <p14:modId xmlns:p14="http://schemas.microsoft.com/office/powerpoint/2010/main" val="937248578"/>
              </p:ext>
            </p:extLst>
          </p:nvPr>
        </p:nvGraphicFramePr>
        <p:xfrm>
          <a:off x="9688397" y="8970222"/>
          <a:ext cx="6637453" cy="705078"/>
        </p:xfrm>
        <a:graphic>
          <a:graphicData uri="http://schemas.openxmlformats.org/presentationml/2006/ole">
            <mc:AlternateContent xmlns:mc="http://schemas.openxmlformats.org/markup-compatibility/2006">
              <mc:Choice xmlns:v="urn:schemas-microsoft-com:vml" Requires="v">
                <p:oleObj spid="_x0000_s28726" name="Equation" r:id="rId9" imgW="2603500" imgH="279400" progId="Equation.DSMT4">
                  <p:embed/>
                </p:oleObj>
              </mc:Choice>
              <mc:Fallback>
                <p:oleObj name="Equation" r:id="rId9" imgW="2603500" imgH="279400" progId="Equation.DSMT4">
                  <p:embed/>
                  <p:pic>
                    <p:nvPicPr>
                      <p:cNvPr id="0" name="Object 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688397" y="8970222"/>
                        <a:ext cx="6637453" cy="705078"/>
                      </a:xfrm>
                      <a:prstGeom prst="rect">
                        <a:avLst/>
                      </a:prstGeom>
                      <a:noFill/>
                    </p:spPr>
                  </p:pic>
                </p:oleObj>
              </mc:Fallback>
            </mc:AlternateContent>
          </a:graphicData>
        </a:graphic>
      </p:graphicFrame>
    </p:spTree>
    <p:extLst>
      <p:ext uri="{BB962C8B-B14F-4D97-AF65-F5344CB8AC3E}">
        <p14:creationId xmlns:p14="http://schemas.microsoft.com/office/powerpoint/2010/main" val="333945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0-#ppt_h/2"/>
                                          </p:val>
                                        </p:tav>
                                        <p:tav tm="100000">
                                          <p:val>
                                            <p:strVal val="#ppt_y"/>
                                          </p:val>
                                        </p:tav>
                                      </p:tavLst>
                                    </p:anim>
                                  </p:childTnLst>
                                </p:cTn>
                              </p:par>
                            </p:childTnLst>
                          </p:cTn>
                        </p:par>
                        <p:par>
                          <p:cTn id="9" fill="hold">
                            <p:stCondLst>
                              <p:cond delay="750"/>
                            </p:stCondLst>
                            <p:childTnLst>
                              <p:par>
                                <p:cTn id="10" presetID="22" presetClass="entr" presetSubtype="1"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750"/>
                            </p:stCondLst>
                            <p:childTnLst>
                              <p:par>
                                <p:cTn id="18" presetID="22" presetClass="entr" presetSubtype="2"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right)">
                                      <p:cBhvr>
                                        <p:cTn id="20" dur="500"/>
                                        <p:tgtEl>
                                          <p:spTgt spid="10"/>
                                        </p:tgtEl>
                                      </p:cBhvr>
                                    </p:animEffect>
                                  </p:childTnLst>
                                </p:cTn>
                              </p:par>
                            </p:childTnLst>
                          </p:cTn>
                        </p:par>
                        <p:par>
                          <p:cTn id="21" fill="hold">
                            <p:stCondLst>
                              <p:cond delay="2250"/>
                            </p:stCondLst>
                            <p:childTnLst>
                              <p:par>
                                <p:cTn id="22" presetID="22" presetClass="entr" presetSubtype="2"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wipe(right)">
                                      <p:cBhvr>
                                        <p:cTn id="24" dur="500"/>
                                        <p:tgtEl>
                                          <p:spTgt spid="13"/>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7">
                                            <p:txEl>
                                              <p:pRg st="0" end="0"/>
                                            </p:txEl>
                                          </p:spTgt>
                                        </p:tgtEl>
                                        <p:attrNameLst>
                                          <p:attrName>style.visibility</p:attrName>
                                        </p:attrNameLst>
                                      </p:cBhvr>
                                      <p:to>
                                        <p:strVal val="visible"/>
                                      </p:to>
                                    </p:set>
                                    <p:animEffect transition="in" filter="wipe(right)">
                                      <p:cBhvr>
                                        <p:cTn id="27" dur="500"/>
                                        <p:tgtEl>
                                          <p:spTgt spid="17">
                                            <p:txEl>
                                              <p:pRg st="0" end="0"/>
                                            </p:txEl>
                                          </p:spTgt>
                                        </p:tgtEl>
                                      </p:cBhvr>
                                    </p:animEffect>
                                  </p:childTnLst>
                                </p:cTn>
                              </p:par>
                            </p:childTnLst>
                          </p:cTn>
                        </p:par>
                        <p:par>
                          <p:cTn id="28" fill="hold">
                            <p:stCondLst>
                              <p:cond delay="2750"/>
                            </p:stCondLst>
                            <p:childTnLst>
                              <p:par>
                                <p:cTn id="29" presetID="2" presetClass="entr" presetSubtype="8" decel="100000" fill="hold" grpId="0" nodeType="afterEffect">
                                  <p:stCondLst>
                                    <p:cond delay="0"/>
                                  </p:stCondLst>
                                  <p:childTnLst>
                                    <p:set>
                                      <p:cBhvr>
                                        <p:cTn id="30" dur="1" fill="hold">
                                          <p:stCondLst>
                                            <p:cond delay="0"/>
                                          </p:stCondLst>
                                        </p:cTn>
                                        <p:tgtEl>
                                          <p:spTgt spid="20">
                                            <p:txEl>
                                              <p:pRg st="0" end="0"/>
                                            </p:txEl>
                                          </p:spTgt>
                                        </p:tgtEl>
                                        <p:attrNameLst>
                                          <p:attrName>style.visibility</p:attrName>
                                        </p:attrNameLst>
                                      </p:cBhvr>
                                      <p:to>
                                        <p:strVal val="visible"/>
                                      </p:to>
                                    </p:set>
                                    <p:anim calcmode="lin" valueType="num">
                                      <p:cBhvr additive="base">
                                        <p:cTn id="31"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0">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500" fill="hold"/>
                                        <p:tgtEl>
                                          <p:spTgt spid="21"/>
                                        </p:tgtEl>
                                        <p:attrNameLst>
                                          <p:attrName>ppt_x</p:attrName>
                                        </p:attrNameLst>
                                      </p:cBhvr>
                                      <p:tavLst>
                                        <p:tav tm="0">
                                          <p:val>
                                            <p:strVal val="#ppt_x"/>
                                          </p:val>
                                        </p:tav>
                                        <p:tav tm="100000">
                                          <p:val>
                                            <p:strVal val="#ppt_x"/>
                                          </p:val>
                                        </p:tav>
                                      </p:tavLst>
                                    </p:anim>
                                    <p:anim calcmode="lin" valueType="num">
                                      <p:cBhvr additive="base">
                                        <p:cTn id="36" dur="500" fill="hold"/>
                                        <p:tgtEl>
                                          <p:spTgt spid="21"/>
                                        </p:tgtEl>
                                        <p:attrNameLst>
                                          <p:attrName>ppt_y</p:attrName>
                                        </p:attrNameLst>
                                      </p:cBhvr>
                                      <p:tavLst>
                                        <p:tav tm="0">
                                          <p:val>
                                            <p:strVal val="1+#ppt_h/2"/>
                                          </p:val>
                                        </p:tav>
                                        <p:tav tm="100000">
                                          <p:val>
                                            <p:strVal val="#ppt_y"/>
                                          </p:val>
                                        </p:tav>
                                      </p:tavLst>
                                    </p:anim>
                                  </p:childTnLst>
                                </p:cTn>
                              </p:par>
                            </p:childTnLst>
                          </p:cTn>
                        </p:par>
                        <p:par>
                          <p:cTn id="37" fill="hold">
                            <p:stCondLst>
                              <p:cond delay="3250"/>
                            </p:stCondLst>
                            <p:childTnLst>
                              <p:par>
                                <p:cTn id="38" presetID="22" presetClass="entr" presetSubtype="2"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animEffect transition="in" filter="wipe(right)">
                                      <p:cBhvr>
                                        <p:cTn id="40" dur="500"/>
                                        <p:tgtEl>
                                          <p:spTgt spid="19">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par>
                          <p:cTn id="47" fill="hold">
                            <p:stCondLst>
                              <p:cond delay="500"/>
                            </p:stCondLst>
                            <p:childTnLst>
                              <p:par>
                                <p:cTn id="48" presetID="22" presetClass="entr" presetSubtype="1" fill="hold" nodeType="afterEffect">
                                  <p:stCondLst>
                                    <p:cond delay="0"/>
                                  </p:stCondLst>
                                  <p:childTnLst>
                                    <p:set>
                                      <p:cBhvr>
                                        <p:cTn id="49" dur="1" fill="hold">
                                          <p:stCondLst>
                                            <p:cond delay="0"/>
                                          </p:stCondLst>
                                        </p:cTn>
                                        <p:tgtEl>
                                          <p:spTgt spid="22"/>
                                        </p:tgtEl>
                                        <p:attrNameLst>
                                          <p:attrName>style.visibility</p:attrName>
                                        </p:attrNameLst>
                                      </p:cBhvr>
                                      <p:to>
                                        <p:strVal val="visible"/>
                                      </p:to>
                                    </p:set>
                                    <p:animEffect transition="in" filter="wipe(up)">
                                      <p:cBhvr>
                                        <p:cTn id="50" dur="500"/>
                                        <p:tgtEl>
                                          <p:spTgt spid="22"/>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childTnLst>
                          </p:cTn>
                        </p:par>
                        <p:par>
                          <p:cTn id="56" fill="hold">
                            <p:stCondLst>
                              <p:cond delay="500"/>
                            </p:stCondLst>
                            <p:childTnLst>
                              <p:par>
                                <p:cTn id="57" presetID="22" presetClass="entr" presetSubtype="8" fill="hold"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500"/>
                                        <p:tgtEl>
                                          <p:spTgt spid="29"/>
                                        </p:tgtEl>
                                      </p:cBhvr>
                                    </p:animEffect>
                                  </p:childTnLst>
                                </p:cTn>
                              </p:par>
                            </p:childTnLst>
                          </p:cTn>
                        </p:par>
                        <p:par>
                          <p:cTn id="60" fill="hold">
                            <p:stCondLst>
                              <p:cond delay="1000"/>
                            </p:stCondLst>
                            <p:childTnLst>
                              <p:par>
                                <p:cTn id="61" presetID="22" presetClass="entr" presetSubtype="8" fill="hold" grpId="0"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wipe(left)">
                                      <p:cBhvr>
                                        <p:cTn id="63" dur="500"/>
                                        <p:tgtEl>
                                          <p:spTgt spid="27"/>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28">
                                            <p:txEl>
                                              <p:pRg st="0" end="0"/>
                                            </p:txEl>
                                          </p:spTgt>
                                        </p:tgtEl>
                                        <p:attrNameLst>
                                          <p:attrName>style.visibility</p:attrName>
                                        </p:attrNameLst>
                                      </p:cBhvr>
                                      <p:to>
                                        <p:strVal val="visible"/>
                                      </p:to>
                                    </p:set>
                                    <p:animEffect transition="in" filter="wipe(left)">
                                      <p:cBhvr>
                                        <p:cTn id="66" dur="500"/>
                                        <p:tgtEl>
                                          <p:spTgt spid="28">
                                            <p:txEl>
                                              <p:pRg st="0" end="0"/>
                                            </p:txEl>
                                          </p:spTgt>
                                        </p:tgtEl>
                                      </p:cBhvr>
                                    </p:animEffect>
                                  </p:childTnLst>
                                </p:cTn>
                              </p:par>
                            </p:childTnLst>
                          </p:cTn>
                        </p:par>
                        <p:par>
                          <p:cTn id="67" fill="hold">
                            <p:stCondLst>
                              <p:cond delay="1500"/>
                            </p:stCondLst>
                            <p:childTnLst>
                              <p:par>
                                <p:cTn id="68" presetID="2" presetClass="entr" presetSubtype="2" decel="100000" fill="hold" grpId="0" nodeType="afterEffect">
                                  <p:stCondLst>
                                    <p:cond delay="0"/>
                                  </p:stCondLst>
                                  <p:childTnLst>
                                    <p:set>
                                      <p:cBhvr>
                                        <p:cTn id="69" dur="1" fill="hold">
                                          <p:stCondLst>
                                            <p:cond delay="0"/>
                                          </p:stCondLst>
                                        </p:cTn>
                                        <p:tgtEl>
                                          <p:spTgt spid="38">
                                            <p:txEl>
                                              <p:pRg st="0" end="0"/>
                                            </p:txEl>
                                          </p:spTgt>
                                        </p:tgtEl>
                                        <p:attrNameLst>
                                          <p:attrName>style.visibility</p:attrName>
                                        </p:attrNameLst>
                                      </p:cBhvr>
                                      <p:to>
                                        <p:strVal val="visible"/>
                                      </p:to>
                                    </p:set>
                                    <p:anim calcmode="lin" valueType="num">
                                      <p:cBhvr additive="base">
                                        <p:cTn id="70"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71" dur="500" fill="hold"/>
                                        <p:tgtEl>
                                          <p:spTgt spid="38">
                                            <p:txEl>
                                              <p:pRg st="0" end="0"/>
                                            </p:txEl>
                                          </p:spTgt>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 calcmode="lin" valueType="num">
                                      <p:cBhvr additive="base">
                                        <p:cTn id="74" dur="500" fill="hold"/>
                                        <p:tgtEl>
                                          <p:spTgt spid="39"/>
                                        </p:tgtEl>
                                        <p:attrNameLst>
                                          <p:attrName>ppt_x</p:attrName>
                                        </p:attrNameLst>
                                      </p:cBhvr>
                                      <p:tavLst>
                                        <p:tav tm="0">
                                          <p:val>
                                            <p:strVal val="#ppt_x"/>
                                          </p:val>
                                        </p:tav>
                                        <p:tav tm="100000">
                                          <p:val>
                                            <p:strVal val="#ppt_x"/>
                                          </p:val>
                                        </p:tav>
                                      </p:tavLst>
                                    </p:anim>
                                    <p:anim calcmode="lin" valueType="num">
                                      <p:cBhvr additive="base">
                                        <p:cTn id="75" dur="500" fill="hold"/>
                                        <p:tgtEl>
                                          <p:spTgt spid="39"/>
                                        </p:tgtEl>
                                        <p:attrNameLst>
                                          <p:attrName>ppt_y</p:attrName>
                                        </p:attrNameLst>
                                      </p:cBhvr>
                                      <p:tavLst>
                                        <p:tav tm="0">
                                          <p:val>
                                            <p:strVal val="1+#ppt_h/2"/>
                                          </p:val>
                                        </p:tav>
                                        <p:tav tm="100000">
                                          <p:val>
                                            <p:strVal val="#ppt_y"/>
                                          </p:val>
                                        </p:tav>
                                      </p:tavLst>
                                    </p:anim>
                                  </p:childTnLst>
                                </p:cTn>
                              </p:par>
                            </p:childTnLst>
                          </p:cTn>
                        </p:par>
                        <p:par>
                          <p:cTn id="76" fill="hold">
                            <p:stCondLst>
                              <p:cond delay="2000"/>
                            </p:stCondLst>
                            <p:childTnLst>
                              <p:par>
                                <p:cTn id="77" presetID="22" presetClass="entr" presetSubtype="8" fill="hold" grpId="0" nodeType="afterEffect">
                                  <p:stCondLst>
                                    <p:cond delay="0"/>
                                  </p:stCondLst>
                                  <p:childTnLst>
                                    <p:set>
                                      <p:cBhvr>
                                        <p:cTn id="78" dur="1" fill="hold">
                                          <p:stCondLst>
                                            <p:cond delay="0"/>
                                          </p:stCondLst>
                                        </p:cTn>
                                        <p:tgtEl>
                                          <p:spTgt spid="37">
                                            <p:txEl>
                                              <p:pRg st="0" end="0"/>
                                            </p:txEl>
                                          </p:spTgt>
                                        </p:tgtEl>
                                        <p:attrNameLst>
                                          <p:attrName>style.visibility</p:attrName>
                                        </p:attrNameLst>
                                      </p:cBhvr>
                                      <p:to>
                                        <p:strVal val="visible"/>
                                      </p:to>
                                    </p:set>
                                    <p:animEffect transition="in" filter="wipe(left)">
                                      <p:cBhvr>
                                        <p:cTn id="79" dur="500"/>
                                        <p:tgtEl>
                                          <p:spTgt spid="37">
                                            <p:txEl>
                                              <p:pRg st="0" end="0"/>
                                            </p:txEl>
                                          </p:spTgt>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4" fill="hold" nodeType="click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down)">
                                      <p:cBhvr>
                                        <p:cTn id="84" dur="500"/>
                                        <p:tgtEl>
                                          <p:spTgt spid="11"/>
                                        </p:tgtEl>
                                      </p:cBhvr>
                                    </p:animEffect>
                                  </p:childTnLst>
                                </p:cTn>
                              </p:par>
                              <p:par>
                                <p:cTn id="85" presetID="22" presetClass="entr" presetSubtype="4" fill="hold" nodeType="withEffect">
                                  <p:stCondLst>
                                    <p:cond delay="0"/>
                                  </p:stCondLst>
                                  <p:childTnLst>
                                    <p:set>
                                      <p:cBhvr>
                                        <p:cTn id="86" dur="1" fill="hold">
                                          <p:stCondLst>
                                            <p:cond delay="0"/>
                                          </p:stCondLst>
                                        </p:cTn>
                                        <p:tgtEl>
                                          <p:spTgt spid="14"/>
                                        </p:tgtEl>
                                        <p:attrNameLst>
                                          <p:attrName>style.visibility</p:attrName>
                                        </p:attrNameLst>
                                      </p:cBhvr>
                                      <p:to>
                                        <p:strVal val="visible"/>
                                      </p:to>
                                    </p:set>
                                    <p:animEffect transition="in" filter="wipe(down)">
                                      <p:cBhvr>
                                        <p:cTn id="87" dur="500"/>
                                        <p:tgtEl>
                                          <p:spTgt spid="14"/>
                                        </p:tgtEl>
                                      </p:cBhvr>
                                    </p:animEffect>
                                  </p:childTnLst>
                                </p:cTn>
                              </p:par>
                              <p:par>
                                <p:cTn id="88" presetID="22" presetClass="entr" presetSubtype="4" fill="hold" nodeType="withEffect">
                                  <p:stCondLst>
                                    <p:cond delay="0"/>
                                  </p:stCondLst>
                                  <p:childTnLst>
                                    <p:set>
                                      <p:cBhvr>
                                        <p:cTn id="89" dur="1" fill="hold">
                                          <p:stCondLst>
                                            <p:cond delay="0"/>
                                          </p:stCondLst>
                                        </p:cTn>
                                        <p:tgtEl>
                                          <p:spTgt spid="16"/>
                                        </p:tgtEl>
                                        <p:attrNameLst>
                                          <p:attrName>style.visibility</p:attrName>
                                        </p:attrNameLst>
                                      </p:cBhvr>
                                      <p:to>
                                        <p:strVal val="visible"/>
                                      </p:to>
                                    </p:set>
                                    <p:animEffect transition="in" filter="wipe(down)">
                                      <p:cBhvr>
                                        <p:cTn id="90" dur="500"/>
                                        <p:tgtEl>
                                          <p:spTgt spid="16"/>
                                        </p:tgtEl>
                                      </p:cBhvr>
                                    </p:animEffect>
                                  </p:childTnLst>
                                </p:cTn>
                              </p:par>
                            </p:childTnLst>
                          </p:cTn>
                        </p:par>
                        <p:par>
                          <p:cTn id="91" fill="hold">
                            <p:stCondLst>
                              <p:cond delay="500"/>
                            </p:stCondLst>
                            <p:childTnLst>
                              <p:par>
                                <p:cTn id="92" presetID="22" presetClass="entr" presetSubtype="1" fill="hold" nodeType="afterEffect">
                                  <p:stCondLst>
                                    <p:cond delay="0"/>
                                  </p:stCondLst>
                                  <p:childTnLst>
                                    <p:set>
                                      <p:cBhvr>
                                        <p:cTn id="93" dur="1" fill="hold">
                                          <p:stCondLst>
                                            <p:cond delay="0"/>
                                          </p:stCondLst>
                                        </p:cTn>
                                        <p:tgtEl>
                                          <p:spTgt spid="54"/>
                                        </p:tgtEl>
                                        <p:attrNameLst>
                                          <p:attrName>style.visibility</p:attrName>
                                        </p:attrNameLst>
                                      </p:cBhvr>
                                      <p:to>
                                        <p:strVal val="visible"/>
                                      </p:to>
                                    </p:set>
                                    <p:animEffect transition="in" filter="wipe(up)">
                                      <p:cBhvr>
                                        <p:cTn id="94" dur="500"/>
                                        <p:tgtEl>
                                          <p:spTgt spid="54"/>
                                        </p:tgtEl>
                                      </p:cBhvr>
                                    </p:animEffect>
                                  </p:childTnLst>
                                </p:cTn>
                              </p:par>
                            </p:childTnLst>
                          </p:cTn>
                        </p:par>
                        <p:par>
                          <p:cTn id="95" fill="hold">
                            <p:stCondLst>
                              <p:cond delay="1000"/>
                            </p:stCondLst>
                            <p:childTnLst>
                              <p:par>
                                <p:cTn id="96" presetID="22" presetClass="entr" presetSubtype="1" fill="hold" nodeType="afterEffect">
                                  <p:stCondLst>
                                    <p:cond delay="0"/>
                                  </p:stCondLst>
                                  <p:childTnLst>
                                    <p:set>
                                      <p:cBhvr>
                                        <p:cTn id="97" dur="1" fill="hold">
                                          <p:stCondLst>
                                            <p:cond delay="0"/>
                                          </p:stCondLst>
                                        </p:cTn>
                                        <p:tgtEl>
                                          <p:spTgt spid="46"/>
                                        </p:tgtEl>
                                        <p:attrNameLst>
                                          <p:attrName>style.visibility</p:attrName>
                                        </p:attrNameLst>
                                      </p:cBhvr>
                                      <p:to>
                                        <p:strVal val="visible"/>
                                      </p:to>
                                    </p:set>
                                    <p:animEffect transition="in" filter="wipe(up)">
                                      <p:cBhvr>
                                        <p:cTn id="98" dur="500"/>
                                        <p:tgtEl>
                                          <p:spTgt spid="46"/>
                                        </p:tgtEl>
                                      </p:cBhvr>
                                    </p:animEffect>
                                  </p:childTnLst>
                                </p:cTn>
                              </p:par>
                            </p:childTnLst>
                          </p:cTn>
                        </p:par>
                        <p:par>
                          <p:cTn id="99" fill="hold">
                            <p:stCondLst>
                              <p:cond delay="1500"/>
                            </p:stCondLst>
                            <p:childTnLst>
                              <p:par>
                                <p:cTn id="100" presetID="10" presetClass="entr" presetSubtype="0" fill="hold" grpId="0" nodeType="afterEffect">
                                  <p:stCondLst>
                                    <p:cond delay="0"/>
                                  </p:stCondLst>
                                  <p:childTnLst>
                                    <p:set>
                                      <p:cBhvr>
                                        <p:cTn id="101" dur="1" fill="hold">
                                          <p:stCondLst>
                                            <p:cond delay="0"/>
                                          </p:stCondLst>
                                        </p:cTn>
                                        <p:tgtEl>
                                          <p:spTgt spid="40"/>
                                        </p:tgtEl>
                                        <p:attrNameLst>
                                          <p:attrName>style.visibility</p:attrName>
                                        </p:attrNameLst>
                                      </p:cBhvr>
                                      <p:to>
                                        <p:strVal val="visible"/>
                                      </p:to>
                                    </p:set>
                                    <p:animEffect transition="in" filter="fade">
                                      <p:cBhvr>
                                        <p:cTn id="102"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9" grpId="0" build="p">
        <p:tmplLst>
          <p:tmpl lvl="1">
            <p:tnLst>
              <p:par>
                <p:cTn presetID="22" presetClass="entr" presetSubtype="2"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right)">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7" grpId="0" animBg="1"/>
      <p:bldP spid="28" grpId="0" build="p">
        <p:tmplLst>
          <p:tmpl lvl="1">
            <p:tnLst>
              <p:par>
                <p:cTn presetID="22" presetClass="entr" presetSubtype="8"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2"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39" grpId="0" animBg="1"/>
      <p:bldP spid="13" grpId="0" animBg="1"/>
      <p:bldP spid="17" grpId="0" build="p">
        <p:tmplLst>
          <p:tmpl lvl="1">
            <p:tnLst>
              <p:par>
                <p:cTn presetID="22" presetClass="entr" presetSubtype="2"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right)">
                      <p:cBhvr>
                        <p:cTn dur="500"/>
                        <p:tgtEl>
                          <p:spTgt spid="17"/>
                        </p:tgtEl>
                      </p:cBhvr>
                    </p:animEffect>
                  </p:childTnLst>
                </p:cTn>
              </p:par>
            </p:tnLst>
          </p:tmpl>
        </p:tmplLst>
      </p:bldP>
      <p:bldP spid="8" grpId="0" animBg="1"/>
      <p:bldP spid="24" grpId="0" animBg="1"/>
      <p:bldP spid="40"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 Full Animated">
    <p:spTree>
      <p:nvGrpSpPr>
        <p:cNvPr id="1" name=""/>
        <p:cNvGrpSpPr/>
        <p:nvPr/>
      </p:nvGrpSpPr>
      <p:grpSpPr>
        <a:xfrm>
          <a:off x="0" y="0"/>
          <a:ext cx="0" cy="0"/>
          <a:chOff x="0" y="0"/>
          <a:chExt cx="0" cy="0"/>
        </a:xfrm>
      </p:grpSpPr>
      <p:sp>
        <p:nvSpPr>
          <p:cNvPr id="18" name="正方形/長方形 17"/>
          <p:cNvSpPr/>
          <p:nvPr userDrawn="1"/>
        </p:nvSpPr>
        <p:spPr>
          <a:xfrm>
            <a:off x="0" y="0"/>
            <a:ext cx="18288000" cy="1028541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userDrawn="1"/>
        </p:nvSpPr>
        <p:spPr>
          <a:xfrm>
            <a:off x="0" y="0"/>
            <a:ext cx="18288000" cy="1028541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3"/>
          <p:cNvSpPr/>
          <p:nvPr userDrawn="1"/>
        </p:nvSpPr>
        <p:spPr>
          <a:xfrm rot="10800000">
            <a:off x="14510655" y="-14515"/>
            <a:ext cx="6110514" cy="10299927"/>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0514" h="10299927">
                <a:moveTo>
                  <a:pt x="1059543" y="0"/>
                </a:moveTo>
                <a:lnTo>
                  <a:pt x="4746171" y="0"/>
                </a:lnTo>
                <a:lnTo>
                  <a:pt x="6110514" y="10299927"/>
                </a:lnTo>
                <a:lnTo>
                  <a:pt x="0" y="10299927"/>
                </a:lnTo>
                <a:lnTo>
                  <a:pt x="1059543" y="0"/>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6" name="正方形/長方形 3"/>
          <p:cNvSpPr/>
          <p:nvPr userDrawn="1"/>
        </p:nvSpPr>
        <p:spPr>
          <a:xfrm>
            <a:off x="-1988456" y="0"/>
            <a:ext cx="9760856" cy="10314442"/>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10566400"/>
              <a:gd name="connsiteY0" fmla="*/ 0 h 10328956"/>
              <a:gd name="connsiteX1" fmla="*/ 4746171 w 10566400"/>
              <a:gd name="connsiteY1" fmla="*/ 0 h 10328956"/>
              <a:gd name="connsiteX2" fmla="*/ 10566400 w 10566400"/>
              <a:gd name="connsiteY2" fmla="*/ 10328956 h 10328956"/>
              <a:gd name="connsiteX3" fmla="*/ 0 w 10566400"/>
              <a:gd name="connsiteY3" fmla="*/ 10299927 h 10328956"/>
              <a:gd name="connsiteX4" fmla="*/ 1059543 w 10566400"/>
              <a:gd name="connsiteY4" fmla="*/ 0 h 10328956"/>
              <a:gd name="connsiteX0" fmla="*/ 1059543 w 6560457"/>
              <a:gd name="connsiteY0" fmla="*/ 0 h 10314442"/>
              <a:gd name="connsiteX1" fmla="*/ 4746171 w 6560457"/>
              <a:gd name="connsiteY1" fmla="*/ 0 h 10314442"/>
              <a:gd name="connsiteX2" fmla="*/ 6560457 w 6560457"/>
              <a:gd name="connsiteY2" fmla="*/ 10314442 h 10314442"/>
              <a:gd name="connsiteX3" fmla="*/ 0 w 6560457"/>
              <a:gd name="connsiteY3" fmla="*/ 10299927 h 10314442"/>
              <a:gd name="connsiteX4" fmla="*/ 1059543 w 6560457"/>
              <a:gd name="connsiteY4" fmla="*/ 0 h 1031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0457" h="10314442">
                <a:moveTo>
                  <a:pt x="1059543" y="0"/>
                </a:moveTo>
                <a:lnTo>
                  <a:pt x="4746171" y="0"/>
                </a:lnTo>
                <a:lnTo>
                  <a:pt x="6560457" y="10314442"/>
                </a:lnTo>
                <a:lnTo>
                  <a:pt x="0" y="10299927"/>
                </a:lnTo>
                <a:lnTo>
                  <a:pt x="1059543"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 name="正方形/長方形 3"/>
          <p:cNvSpPr/>
          <p:nvPr userDrawn="1"/>
        </p:nvSpPr>
        <p:spPr>
          <a:xfrm>
            <a:off x="8772070" y="0"/>
            <a:ext cx="9811657" cy="10314442"/>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9811657"/>
              <a:gd name="connsiteY0" fmla="*/ 14515 h 10314442"/>
              <a:gd name="connsiteX1" fmla="*/ 9811657 w 9811657"/>
              <a:gd name="connsiteY1" fmla="*/ 0 h 10314442"/>
              <a:gd name="connsiteX2" fmla="*/ 6110514 w 9811657"/>
              <a:gd name="connsiteY2" fmla="*/ 10314442 h 10314442"/>
              <a:gd name="connsiteX3" fmla="*/ 0 w 9811657"/>
              <a:gd name="connsiteY3" fmla="*/ 10314442 h 10314442"/>
              <a:gd name="connsiteX4" fmla="*/ 1059543 w 9811657"/>
              <a:gd name="connsiteY4" fmla="*/ 14515 h 1031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1657" h="10314442">
                <a:moveTo>
                  <a:pt x="1059543" y="14515"/>
                </a:moveTo>
                <a:lnTo>
                  <a:pt x="9811657" y="0"/>
                </a:lnTo>
                <a:lnTo>
                  <a:pt x="6110514" y="10314442"/>
                </a:lnTo>
                <a:lnTo>
                  <a:pt x="0" y="10314442"/>
                </a:lnTo>
                <a:lnTo>
                  <a:pt x="1059543" y="14515"/>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 name="正方形/長方形 3"/>
          <p:cNvSpPr/>
          <p:nvPr userDrawn="1"/>
        </p:nvSpPr>
        <p:spPr>
          <a:xfrm rot="10800000">
            <a:off x="4749800" y="0"/>
            <a:ext cx="6110514" cy="10299927"/>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0514" h="10299927">
                <a:moveTo>
                  <a:pt x="1059543" y="0"/>
                </a:moveTo>
                <a:lnTo>
                  <a:pt x="4746171" y="0"/>
                </a:lnTo>
                <a:lnTo>
                  <a:pt x="6110514" y="10299927"/>
                </a:lnTo>
                <a:lnTo>
                  <a:pt x="0" y="10299927"/>
                </a:lnTo>
                <a:lnTo>
                  <a:pt x="1059543" y="0"/>
                </a:lnTo>
                <a:close/>
              </a:path>
            </a:pathLst>
          </a:cu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正方形/長方形 3"/>
          <p:cNvSpPr/>
          <p:nvPr userDrawn="1"/>
        </p:nvSpPr>
        <p:spPr>
          <a:xfrm rot="10800000">
            <a:off x="8931726" y="-43543"/>
            <a:ext cx="9506857" cy="10328956"/>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10566400"/>
              <a:gd name="connsiteY0" fmla="*/ 0 h 10328956"/>
              <a:gd name="connsiteX1" fmla="*/ 4746171 w 10566400"/>
              <a:gd name="connsiteY1" fmla="*/ 0 h 10328956"/>
              <a:gd name="connsiteX2" fmla="*/ 10566400 w 10566400"/>
              <a:gd name="connsiteY2" fmla="*/ 10328956 h 10328956"/>
              <a:gd name="connsiteX3" fmla="*/ 0 w 10566400"/>
              <a:gd name="connsiteY3" fmla="*/ 10299927 h 10328956"/>
              <a:gd name="connsiteX4" fmla="*/ 1059543 w 10566400"/>
              <a:gd name="connsiteY4" fmla="*/ 0 h 10328956"/>
              <a:gd name="connsiteX0" fmla="*/ 0 w 9506857"/>
              <a:gd name="connsiteY0" fmla="*/ 0 h 10328956"/>
              <a:gd name="connsiteX1" fmla="*/ 3686628 w 9506857"/>
              <a:gd name="connsiteY1" fmla="*/ 0 h 10328956"/>
              <a:gd name="connsiteX2" fmla="*/ 9506857 w 9506857"/>
              <a:gd name="connsiteY2" fmla="*/ 10328956 h 10328956"/>
              <a:gd name="connsiteX3" fmla="*/ 4601028 w 9506857"/>
              <a:gd name="connsiteY3" fmla="*/ 10314441 h 10328956"/>
              <a:gd name="connsiteX4" fmla="*/ 0 w 9506857"/>
              <a:gd name="connsiteY4" fmla="*/ 0 h 10328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6857" h="10328956">
                <a:moveTo>
                  <a:pt x="0" y="0"/>
                </a:moveTo>
                <a:lnTo>
                  <a:pt x="3686628" y="0"/>
                </a:lnTo>
                <a:lnTo>
                  <a:pt x="9506857" y="10328956"/>
                </a:lnTo>
                <a:lnTo>
                  <a:pt x="4601028" y="10314441"/>
                </a:ln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 name="直角三角形 4"/>
          <p:cNvSpPr/>
          <p:nvPr userDrawn="1"/>
        </p:nvSpPr>
        <p:spPr>
          <a:xfrm rot="5400000">
            <a:off x="3956957" y="-4047444"/>
            <a:ext cx="10414005" cy="1843858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直角三角形 18"/>
          <p:cNvSpPr/>
          <p:nvPr userDrawn="1"/>
        </p:nvSpPr>
        <p:spPr>
          <a:xfrm rot="16200000">
            <a:off x="3979522" y="-3986781"/>
            <a:ext cx="10328958" cy="18288001"/>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直角三角形 25"/>
          <p:cNvSpPr/>
          <p:nvPr userDrawn="1"/>
        </p:nvSpPr>
        <p:spPr>
          <a:xfrm rot="5400000">
            <a:off x="3969137" y="-4049777"/>
            <a:ext cx="10391461" cy="18398666"/>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直角三角形 26"/>
          <p:cNvSpPr/>
          <p:nvPr userDrawn="1"/>
        </p:nvSpPr>
        <p:spPr>
          <a:xfrm rot="16200000">
            <a:off x="3979521" y="-4001294"/>
            <a:ext cx="10328958" cy="18288001"/>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直角三角形 27"/>
          <p:cNvSpPr/>
          <p:nvPr userDrawn="1"/>
        </p:nvSpPr>
        <p:spPr>
          <a:xfrm rot="5400000">
            <a:off x="3887541" y="-4034279"/>
            <a:ext cx="10430401" cy="18467612"/>
          </a:xfrm>
          <a:prstGeom prst="rtTriangl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直角三角形 28"/>
          <p:cNvSpPr/>
          <p:nvPr userDrawn="1"/>
        </p:nvSpPr>
        <p:spPr>
          <a:xfrm rot="16200000">
            <a:off x="3979521" y="-4001294"/>
            <a:ext cx="10328958" cy="18288001"/>
          </a:xfrm>
          <a:prstGeom prst="rtTriangl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userDrawn="1"/>
        </p:nvSpPr>
        <p:spPr>
          <a:xfrm>
            <a:off x="0" y="0"/>
            <a:ext cx="18288000" cy="102854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タイトル 1"/>
          <p:cNvSpPr>
            <a:spLocks noGrp="1"/>
          </p:cNvSpPr>
          <p:nvPr>
            <p:ph type="title" hasCustomPrompt="1"/>
          </p:nvPr>
        </p:nvSpPr>
        <p:spPr>
          <a:xfrm>
            <a:off x="475989" y="3650343"/>
            <a:ext cx="17336022" cy="1280040"/>
          </a:xfrm>
        </p:spPr>
        <p:txBody>
          <a:bodyPr anchor="b">
            <a:normAutofit/>
          </a:bodyPr>
          <a:lstStyle>
            <a:lvl1pPr>
              <a:defRPr sz="6000"/>
            </a:lvl1pPr>
          </a:lstStyle>
          <a:p>
            <a:r>
              <a:rPr kumimoji="1" lang="en-US" altLang="ja-JP" dirty="0"/>
              <a:t>Presentation Title</a:t>
            </a:r>
            <a:endParaRPr kumimoji="1" lang="ja-JP" altLang="en-US" dirty="0"/>
          </a:p>
        </p:txBody>
      </p:sp>
      <p:sp>
        <p:nvSpPr>
          <p:cNvPr id="32" name="正方形/長方形 31"/>
          <p:cNvSpPr/>
          <p:nvPr userDrawn="1"/>
        </p:nvSpPr>
        <p:spPr>
          <a:xfrm>
            <a:off x="8171304" y="5074275"/>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正方形/長方形 32"/>
          <p:cNvSpPr/>
          <p:nvPr userDrawn="1"/>
        </p:nvSpPr>
        <p:spPr>
          <a:xfrm>
            <a:off x="8819376" y="5074275"/>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userDrawn="1"/>
        </p:nvSpPr>
        <p:spPr>
          <a:xfrm>
            <a:off x="9468624" y="5074275"/>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プレースホルダー 12"/>
          <p:cNvSpPr>
            <a:spLocks noGrp="1"/>
          </p:cNvSpPr>
          <p:nvPr>
            <p:ph type="body" sz="quarter" idx="13" hasCustomPrompt="1"/>
          </p:nvPr>
        </p:nvSpPr>
        <p:spPr>
          <a:xfrm>
            <a:off x="3200400" y="5346700"/>
            <a:ext cx="11887200" cy="747032"/>
          </a:xfrm>
        </p:spPr>
        <p:txBody>
          <a:bodyPr anchor="t">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36" name="テキスト プレースホルダー 12"/>
          <p:cNvSpPr>
            <a:spLocks noGrp="1"/>
          </p:cNvSpPr>
          <p:nvPr>
            <p:ph type="body" sz="quarter" idx="12" hasCustomPrompt="1"/>
          </p:nvPr>
        </p:nvSpPr>
        <p:spPr>
          <a:xfrm>
            <a:off x="3200400" y="8280400"/>
            <a:ext cx="11887200" cy="1654996"/>
          </a:xfrm>
        </p:spPr>
        <p:txBody>
          <a:bodyPr anchor="b">
            <a:normAutofit/>
          </a:bodyPr>
          <a:lstStyle>
            <a:lvl1pPr algn="ctr">
              <a:spcBef>
                <a:spcPts val="0"/>
              </a:spcBef>
              <a:defRPr sz="2000" baseline="0">
                <a:solidFill>
                  <a:schemeClr val="tx2">
                    <a:lumMod val="60000"/>
                    <a:lumOff val="40000"/>
                  </a:schemeClr>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86007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1"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750" fill="hold"/>
                                        <p:tgtEl>
                                          <p:spTgt spid="17"/>
                                        </p:tgtEl>
                                        <p:attrNameLst>
                                          <p:attrName>ppt_w</p:attrName>
                                        </p:attrNameLst>
                                      </p:cBhvr>
                                      <p:tavLst>
                                        <p:tav tm="0">
                                          <p:val>
                                            <p:fltVal val="0"/>
                                          </p:val>
                                        </p:tav>
                                        <p:tav tm="100000">
                                          <p:val>
                                            <p:strVal val="#ppt_w"/>
                                          </p:val>
                                        </p:tav>
                                      </p:tavLst>
                                    </p:anim>
                                    <p:anim calcmode="lin" valueType="num">
                                      <p:cBhvr>
                                        <p:cTn id="8" dur="750" fill="hold"/>
                                        <p:tgtEl>
                                          <p:spTgt spid="17"/>
                                        </p:tgtEl>
                                        <p:attrNameLst>
                                          <p:attrName>ppt_h</p:attrName>
                                        </p:attrNameLst>
                                      </p:cBhvr>
                                      <p:tavLst>
                                        <p:tav tm="0">
                                          <p:val>
                                            <p:fltVal val="0"/>
                                          </p:val>
                                        </p:tav>
                                        <p:tav tm="100000">
                                          <p:val>
                                            <p:strVal val="#ppt_h"/>
                                          </p:val>
                                        </p:tav>
                                      </p:tavLst>
                                    </p:anim>
                                    <p:anim calcmode="lin" valueType="num">
                                      <p:cBhvr>
                                        <p:cTn id="9" dur="750" fill="hold"/>
                                        <p:tgtEl>
                                          <p:spTgt spid="17"/>
                                        </p:tgtEl>
                                        <p:attrNameLst>
                                          <p:attrName>style.rotation</p:attrName>
                                        </p:attrNameLst>
                                      </p:cBhvr>
                                      <p:tavLst>
                                        <p:tav tm="0">
                                          <p:val>
                                            <p:fltVal val="360"/>
                                          </p:val>
                                        </p:tav>
                                        <p:tav tm="100000">
                                          <p:val>
                                            <p:fltVal val="0"/>
                                          </p:val>
                                        </p:tav>
                                      </p:tavLst>
                                    </p:anim>
                                    <p:animEffect transition="in" filter="fade">
                                      <p:cBhvr>
                                        <p:cTn id="10" dur="750"/>
                                        <p:tgtEl>
                                          <p:spTgt spid="17"/>
                                        </p:tgtEl>
                                      </p:cBhvr>
                                    </p:animEffect>
                                  </p:childTnLst>
                                </p:cTn>
                              </p:par>
                              <p:par>
                                <p:cTn id="11" presetID="49" presetClass="entr" presetSubtype="0" decel="100000" fill="hold" grpId="1" nodeType="withEffect">
                                  <p:stCondLst>
                                    <p:cond delay="250"/>
                                  </p:stCondLst>
                                  <p:childTnLst>
                                    <p:set>
                                      <p:cBhvr>
                                        <p:cTn id="12" dur="1" fill="hold">
                                          <p:stCondLst>
                                            <p:cond delay="0"/>
                                          </p:stCondLst>
                                        </p:cTn>
                                        <p:tgtEl>
                                          <p:spTgt spid="4"/>
                                        </p:tgtEl>
                                        <p:attrNameLst>
                                          <p:attrName>style.visibility</p:attrName>
                                        </p:attrNameLst>
                                      </p:cBhvr>
                                      <p:to>
                                        <p:strVal val="visible"/>
                                      </p:to>
                                    </p:set>
                                    <p:anim calcmode="lin" valueType="num">
                                      <p:cBhvr>
                                        <p:cTn id="13" dur="750" fill="hold"/>
                                        <p:tgtEl>
                                          <p:spTgt spid="4"/>
                                        </p:tgtEl>
                                        <p:attrNameLst>
                                          <p:attrName>ppt_w</p:attrName>
                                        </p:attrNameLst>
                                      </p:cBhvr>
                                      <p:tavLst>
                                        <p:tav tm="0">
                                          <p:val>
                                            <p:fltVal val="0"/>
                                          </p:val>
                                        </p:tav>
                                        <p:tav tm="100000">
                                          <p:val>
                                            <p:strVal val="#ppt_w"/>
                                          </p:val>
                                        </p:tav>
                                      </p:tavLst>
                                    </p:anim>
                                    <p:anim calcmode="lin" valueType="num">
                                      <p:cBhvr>
                                        <p:cTn id="14" dur="750" fill="hold"/>
                                        <p:tgtEl>
                                          <p:spTgt spid="4"/>
                                        </p:tgtEl>
                                        <p:attrNameLst>
                                          <p:attrName>ppt_h</p:attrName>
                                        </p:attrNameLst>
                                      </p:cBhvr>
                                      <p:tavLst>
                                        <p:tav tm="0">
                                          <p:val>
                                            <p:fltVal val="0"/>
                                          </p:val>
                                        </p:tav>
                                        <p:tav tm="100000">
                                          <p:val>
                                            <p:strVal val="#ppt_h"/>
                                          </p:val>
                                        </p:tav>
                                      </p:tavLst>
                                    </p:anim>
                                    <p:anim calcmode="lin" valueType="num">
                                      <p:cBhvr>
                                        <p:cTn id="15" dur="750" fill="hold"/>
                                        <p:tgtEl>
                                          <p:spTgt spid="4"/>
                                        </p:tgtEl>
                                        <p:attrNameLst>
                                          <p:attrName>style.rotation</p:attrName>
                                        </p:attrNameLst>
                                      </p:cBhvr>
                                      <p:tavLst>
                                        <p:tav tm="0">
                                          <p:val>
                                            <p:fltVal val="360"/>
                                          </p:val>
                                        </p:tav>
                                        <p:tav tm="100000">
                                          <p:val>
                                            <p:fltVal val="0"/>
                                          </p:val>
                                        </p:tav>
                                      </p:tavLst>
                                    </p:anim>
                                    <p:animEffect transition="in" filter="fade">
                                      <p:cBhvr>
                                        <p:cTn id="16" dur="750"/>
                                        <p:tgtEl>
                                          <p:spTgt spid="4"/>
                                        </p:tgtEl>
                                      </p:cBhvr>
                                    </p:animEffect>
                                  </p:childTnLst>
                                </p:cTn>
                              </p:par>
                              <p:par>
                                <p:cTn id="17" presetID="49" presetClass="entr" presetSubtype="0" decel="100000" fill="hold" grpId="1" nodeType="withEffect">
                                  <p:stCondLst>
                                    <p:cond delay="250"/>
                                  </p:stCondLst>
                                  <p:childTnLst>
                                    <p:set>
                                      <p:cBhvr>
                                        <p:cTn id="18" dur="1" fill="hold">
                                          <p:stCondLst>
                                            <p:cond delay="0"/>
                                          </p:stCondLst>
                                        </p:cTn>
                                        <p:tgtEl>
                                          <p:spTgt spid="14"/>
                                        </p:tgtEl>
                                        <p:attrNameLst>
                                          <p:attrName>style.visibility</p:attrName>
                                        </p:attrNameLst>
                                      </p:cBhvr>
                                      <p:to>
                                        <p:strVal val="visible"/>
                                      </p:to>
                                    </p:set>
                                    <p:anim calcmode="lin" valueType="num">
                                      <p:cBhvr>
                                        <p:cTn id="19" dur="750" fill="hold"/>
                                        <p:tgtEl>
                                          <p:spTgt spid="14"/>
                                        </p:tgtEl>
                                        <p:attrNameLst>
                                          <p:attrName>ppt_w</p:attrName>
                                        </p:attrNameLst>
                                      </p:cBhvr>
                                      <p:tavLst>
                                        <p:tav tm="0">
                                          <p:val>
                                            <p:fltVal val="0"/>
                                          </p:val>
                                        </p:tav>
                                        <p:tav tm="100000">
                                          <p:val>
                                            <p:strVal val="#ppt_w"/>
                                          </p:val>
                                        </p:tav>
                                      </p:tavLst>
                                    </p:anim>
                                    <p:anim calcmode="lin" valueType="num">
                                      <p:cBhvr>
                                        <p:cTn id="20" dur="750" fill="hold"/>
                                        <p:tgtEl>
                                          <p:spTgt spid="14"/>
                                        </p:tgtEl>
                                        <p:attrNameLst>
                                          <p:attrName>ppt_h</p:attrName>
                                        </p:attrNameLst>
                                      </p:cBhvr>
                                      <p:tavLst>
                                        <p:tav tm="0">
                                          <p:val>
                                            <p:fltVal val="0"/>
                                          </p:val>
                                        </p:tav>
                                        <p:tav tm="100000">
                                          <p:val>
                                            <p:strVal val="#ppt_h"/>
                                          </p:val>
                                        </p:tav>
                                      </p:tavLst>
                                    </p:anim>
                                    <p:anim calcmode="lin" valueType="num">
                                      <p:cBhvr>
                                        <p:cTn id="21" dur="750" fill="hold"/>
                                        <p:tgtEl>
                                          <p:spTgt spid="14"/>
                                        </p:tgtEl>
                                        <p:attrNameLst>
                                          <p:attrName>style.rotation</p:attrName>
                                        </p:attrNameLst>
                                      </p:cBhvr>
                                      <p:tavLst>
                                        <p:tav tm="0">
                                          <p:val>
                                            <p:fltVal val="360"/>
                                          </p:val>
                                        </p:tav>
                                        <p:tav tm="100000">
                                          <p:val>
                                            <p:fltVal val="0"/>
                                          </p:val>
                                        </p:tav>
                                      </p:tavLst>
                                    </p:anim>
                                    <p:animEffect transition="in" filter="fade">
                                      <p:cBhvr>
                                        <p:cTn id="22" dur="750"/>
                                        <p:tgtEl>
                                          <p:spTgt spid="14"/>
                                        </p:tgtEl>
                                      </p:cBhvr>
                                    </p:animEffect>
                                  </p:childTnLst>
                                </p:cTn>
                              </p:par>
                              <p:par>
                                <p:cTn id="23" presetID="49" presetClass="entr" presetSubtype="0" decel="100000" fill="hold" grpId="1" nodeType="withEffect">
                                  <p:stCondLst>
                                    <p:cond delay="250"/>
                                  </p:stCondLst>
                                  <p:childTnLst>
                                    <p:set>
                                      <p:cBhvr>
                                        <p:cTn id="24" dur="1" fill="hold">
                                          <p:stCondLst>
                                            <p:cond delay="0"/>
                                          </p:stCondLst>
                                        </p:cTn>
                                        <p:tgtEl>
                                          <p:spTgt spid="13"/>
                                        </p:tgtEl>
                                        <p:attrNameLst>
                                          <p:attrName>style.visibility</p:attrName>
                                        </p:attrNameLst>
                                      </p:cBhvr>
                                      <p:to>
                                        <p:strVal val="visible"/>
                                      </p:to>
                                    </p:set>
                                    <p:anim calcmode="lin" valueType="num">
                                      <p:cBhvr>
                                        <p:cTn id="25" dur="750" fill="hold"/>
                                        <p:tgtEl>
                                          <p:spTgt spid="13"/>
                                        </p:tgtEl>
                                        <p:attrNameLst>
                                          <p:attrName>ppt_w</p:attrName>
                                        </p:attrNameLst>
                                      </p:cBhvr>
                                      <p:tavLst>
                                        <p:tav tm="0">
                                          <p:val>
                                            <p:fltVal val="0"/>
                                          </p:val>
                                        </p:tav>
                                        <p:tav tm="100000">
                                          <p:val>
                                            <p:strVal val="#ppt_w"/>
                                          </p:val>
                                        </p:tav>
                                      </p:tavLst>
                                    </p:anim>
                                    <p:anim calcmode="lin" valueType="num">
                                      <p:cBhvr>
                                        <p:cTn id="26" dur="750" fill="hold"/>
                                        <p:tgtEl>
                                          <p:spTgt spid="13"/>
                                        </p:tgtEl>
                                        <p:attrNameLst>
                                          <p:attrName>ppt_h</p:attrName>
                                        </p:attrNameLst>
                                      </p:cBhvr>
                                      <p:tavLst>
                                        <p:tav tm="0">
                                          <p:val>
                                            <p:fltVal val="0"/>
                                          </p:val>
                                        </p:tav>
                                        <p:tav tm="100000">
                                          <p:val>
                                            <p:strVal val="#ppt_h"/>
                                          </p:val>
                                        </p:tav>
                                      </p:tavLst>
                                    </p:anim>
                                    <p:anim calcmode="lin" valueType="num">
                                      <p:cBhvr>
                                        <p:cTn id="27" dur="750" fill="hold"/>
                                        <p:tgtEl>
                                          <p:spTgt spid="13"/>
                                        </p:tgtEl>
                                        <p:attrNameLst>
                                          <p:attrName>style.rotation</p:attrName>
                                        </p:attrNameLst>
                                      </p:cBhvr>
                                      <p:tavLst>
                                        <p:tav tm="0">
                                          <p:val>
                                            <p:fltVal val="360"/>
                                          </p:val>
                                        </p:tav>
                                        <p:tav tm="100000">
                                          <p:val>
                                            <p:fltVal val="0"/>
                                          </p:val>
                                        </p:tav>
                                      </p:tavLst>
                                    </p:anim>
                                    <p:animEffect transition="in" filter="fade">
                                      <p:cBhvr>
                                        <p:cTn id="28" dur="750"/>
                                        <p:tgtEl>
                                          <p:spTgt spid="13"/>
                                        </p:tgtEl>
                                      </p:cBhvr>
                                    </p:animEffect>
                                  </p:childTnLst>
                                </p:cTn>
                              </p:par>
                              <p:par>
                                <p:cTn id="29" presetID="49" presetClass="entr" presetSubtype="0" decel="100000" fill="hold" grpId="1" nodeType="withEffect">
                                  <p:stCondLst>
                                    <p:cond delay="250"/>
                                  </p:stCondLst>
                                  <p:childTnLst>
                                    <p:set>
                                      <p:cBhvr>
                                        <p:cTn id="30" dur="1" fill="hold">
                                          <p:stCondLst>
                                            <p:cond delay="0"/>
                                          </p:stCondLst>
                                        </p:cTn>
                                        <p:tgtEl>
                                          <p:spTgt spid="16"/>
                                        </p:tgtEl>
                                        <p:attrNameLst>
                                          <p:attrName>style.visibility</p:attrName>
                                        </p:attrNameLst>
                                      </p:cBhvr>
                                      <p:to>
                                        <p:strVal val="visible"/>
                                      </p:to>
                                    </p:set>
                                    <p:anim calcmode="lin" valueType="num">
                                      <p:cBhvr>
                                        <p:cTn id="31" dur="750" fill="hold"/>
                                        <p:tgtEl>
                                          <p:spTgt spid="16"/>
                                        </p:tgtEl>
                                        <p:attrNameLst>
                                          <p:attrName>ppt_w</p:attrName>
                                        </p:attrNameLst>
                                      </p:cBhvr>
                                      <p:tavLst>
                                        <p:tav tm="0">
                                          <p:val>
                                            <p:fltVal val="0"/>
                                          </p:val>
                                        </p:tav>
                                        <p:tav tm="100000">
                                          <p:val>
                                            <p:strVal val="#ppt_w"/>
                                          </p:val>
                                        </p:tav>
                                      </p:tavLst>
                                    </p:anim>
                                    <p:anim calcmode="lin" valueType="num">
                                      <p:cBhvr>
                                        <p:cTn id="32" dur="750" fill="hold"/>
                                        <p:tgtEl>
                                          <p:spTgt spid="16"/>
                                        </p:tgtEl>
                                        <p:attrNameLst>
                                          <p:attrName>ppt_h</p:attrName>
                                        </p:attrNameLst>
                                      </p:cBhvr>
                                      <p:tavLst>
                                        <p:tav tm="0">
                                          <p:val>
                                            <p:fltVal val="0"/>
                                          </p:val>
                                        </p:tav>
                                        <p:tav tm="100000">
                                          <p:val>
                                            <p:strVal val="#ppt_h"/>
                                          </p:val>
                                        </p:tav>
                                      </p:tavLst>
                                    </p:anim>
                                    <p:anim calcmode="lin" valueType="num">
                                      <p:cBhvr>
                                        <p:cTn id="33" dur="750" fill="hold"/>
                                        <p:tgtEl>
                                          <p:spTgt spid="16"/>
                                        </p:tgtEl>
                                        <p:attrNameLst>
                                          <p:attrName>style.rotation</p:attrName>
                                        </p:attrNameLst>
                                      </p:cBhvr>
                                      <p:tavLst>
                                        <p:tav tm="0">
                                          <p:val>
                                            <p:fltVal val="360"/>
                                          </p:val>
                                        </p:tav>
                                        <p:tav tm="100000">
                                          <p:val>
                                            <p:fltVal val="0"/>
                                          </p:val>
                                        </p:tav>
                                      </p:tavLst>
                                    </p:anim>
                                    <p:animEffect transition="in" filter="fade">
                                      <p:cBhvr>
                                        <p:cTn id="34" dur="750"/>
                                        <p:tgtEl>
                                          <p:spTgt spid="16"/>
                                        </p:tgtEl>
                                      </p:cBhvr>
                                    </p:animEffect>
                                  </p:childTnLst>
                                </p:cTn>
                              </p:par>
                              <p:par>
                                <p:cTn id="35" presetID="2" presetClass="entr" presetSubtype="12" decel="100000" fill="hold" grpId="2"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750" fill="hold"/>
                                        <p:tgtEl>
                                          <p:spTgt spid="17"/>
                                        </p:tgtEl>
                                        <p:attrNameLst>
                                          <p:attrName>ppt_x</p:attrName>
                                        </p:attrNameLst>
                                      </p:cBhvr>
                                      <p:tavLst>
                                        <p:tav tm="0">
                                          <p:val>
                                            <p:strVal val="0-#ppt_w/2"/>
                                          </p:val>
                                        </p:tav>
                                        <p:tav tm="100000">
                                          <p:val>
                                            <p:strVal val="#ppt_x"/>
                                          </p:val>
                                        </p:tav>
                                      </p:tavLst>
                                    </p:anim>
                                    <p:anim calcmode="lin" valueType="num">
                                      <p:cBhvr additive="base">
                                        <p:cTn id="38" dur="750" fill="hold"/>
                                        <p:tgtEl>
                                          <p:spTgt spid="17"/>
                                        </p:tgtEl>
                                        <p:attrNameLst>
                                          <p:attrName>ppt_y</p:attrName>
                                        </p:attrNameLst>
                                      </p:cBhvr>
                                      <p:tavLst>
                                        <p:tav tm="0">
                                          <p:val>
                                            <p:strVal val="1+#ppt_h/2"/>
                                          </p:val>
                                        </p:tav>
                                        <p:tav tm="100000">
                                          <p:val>
                                            <p:strVal val="#ppt_y"/>
                                          </p:val>
                                        </p:tav>
                                      </p:tavLst>
                                    </p:anim>
                                  </p:childTnLst>
                                </p:cTn>
                              </p:par>
                              <p:par>
                                <p:cTn id="39" presetID="2" presetClass="entr" presetSubtype="8" decel="100000" fill="hold" grpId="2" nodeType="withEffect">
                                  <p:stCondLst>
                                    <p:cond delay="25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750" fill="hold"/>
                                        <p:tgtEl>
                                          <p:spTgt spid="4"/>
                                        </p:tgtEl>
                                        <p:attrNameLst>
                                          <p:attrName>ppt_x</p:attrName>
                                        </p:attrNameLst>
                                      </p:cBhvr>
                                      <p:tavLst>
                                        <p:tav tm="0">
                                          <p:val>
                                            <p:strVal val="0-#ppt_w/2"/>
                                          </p:val>
                                        </p:tav>
                                        <p:tav tm="100000">
                                          <p:val>
                                            <p:strVal val="#ppt_x"/>
                                          </p:val>
                                        </p:tav>
                                      </p:tavLst>
                                    </p:anim>
                                    <p:anim calcmode="lin" valueType="num">
                                      <p:cBhvr additive="base">
                                        <p:cTn id="42" dur="750" fill="hold"/>
                                        <p:tgtEl>
                                          <p:spTgt spid="4"/>
                                        </p:tgtEl>
                                        <p:attrNameLst>
                                          <p:attrName>ppt_y</p:attrName>
                                        </p:attrNameLst>
                                      </p:cBhvr>
                                      <p:tavLst>
                                        <p:tav tm="0">
                                          <p:val>
                                            <p:strVal val="#ppt_y"/>
                                          </p:val>
                                        </p:tav>
                                        <p:tav tm="100000">
                                          <p:val>
                                            <p:strVal val="#ppt_y"/>
                                          </p:val>
                                        </p:tav>
                                      </p:tavLst>
                                    </p:anim>
                                  </p:childTnLst>
                                </p:cTn>
                              </p:par>
                              <p:par>
                                <p:cTn id="43" presetID="2" presetClass="entr" presetSubtype="8" decel="100000" fill="hold" grpId="2" nodeType="withEffect">
                                  <p:stCondLst>
                                    <p:cond delay="250"/>
                                  </p:stCondLst>
                                  <p:childTnLst>
                                    <p:set>
                                      <p:cBhvr>
                                        <p:cTn id="44" dur="1" fill="hold">
                                          <p:stCondLst>
                                            <p:cond delay="0"/>
                                          </p:stCondLst>
                                        </p:cTn>
                                        <p:tgtEl>
                                          <p:spTgt spid="14"/>
                                        </p:tgtEl>
                                        <p:attrNameLst>
                                          <p:attrName>style.visibility</p:attrName>
                                        </p:attrNameLst>
                                      </p:cBhvr>
                                      <p:to>
                                        <p:strVal val="visible"/>
                                      </p:to>
                                    </p:set>
                                    <p:anim calcmode="lin" valueType="num">
                                      <p:cBhvr additive="base">
                                        <p:cTn id="45" dur="750" fill="hold"/>
                                        <p:tgtEl>
                                          <p:spTgt spid="14"/>
                                        </p:tgtEl>
                                        <p:attrNameLst>
                                          <p:attrName>ppt_x</p:attrName>
                                        </p:attrNameLst>
                                      </p:cBhvr>
                                      <p:tavLst>
                                        <p:tav tm="0">
                                          <p:val>
                                            <p:strVal val="0-#ppt_w/2"/>
                                          </p:val>
                                        </p:tav>
                                        <p:tav tm="100000">
                                          <p:val>
                                            <p:strVal val="#ppt_x"/>
                                          </p:val>
                                        </p:tav>
                                      </p:tavLst>
                                    </p:anim>
                                    <p:anim calcmode="lin" valueType="num">
                                      <p:cBhvr additive="base">
                                        <p:cTn id="46" dur="750" fill="hold"/>
                                        <p:tgtEl>
                                          <p:spTgt spid="14"/>
                                        </p:tgtEl>
                                        <p:attrNameLst>
                                          <p:attrName>ppt_y</p:attrName>
                                        </p:attrNameLst>
                                      </p:cBhvr>
                                      <p:tavLst>
                                        <p:tav tm="0">
                                          <p:val>
                                            <p:strVal val="#ppt_y"/>
                                          </p:val>
                                        </p:tav>
                                        <p:tav tm="100000">
                                          <p:val>
                                            <p:strVal val="#ppt_y"/>
                                          </p:val>
                                        </p:tav>
                                      </p:tavLst>
                                    </p:anim>
                                  </p:childTnLst>
                                </p:cTn>
                              </p:par>
                              <p:par>
                                <p:cTn id="47" presetID="2" presetClass="entr" presetSubtype="2" decel="100000" fill="hold" grpId="2" nodeType="withEffect">
                                  <p:stCondLst>
                                    <p:cond delay="25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750" fill="hold"/>
                                        <p:tgtEl>
                                          <p:spTgt spid="13"/>
                                        </p:tgtEl>
                                        <p:attrNameLst>
                                          <p:attrName>ppt_x</p:attrName>
                                        </p:attrNameLst>
                                      </p:cBhvr>
                                      <p:tavLst>
                                        <p:tav tm="0">
                                          <p:val>
                                            <p:strVal val="1+#ppt_w/2"/>
                                          </p:val>
                                        </p:tav>
                                        <p:tav tm="100000">
                                          <p:val>
                                            <p:strVal val="#ppt_x"/>
                                          </p:val>
                                        </p:tav>
                                      </p:tavLst>
                                    </p:anim>
                                    <p:anim calcmode="lin" valueType="num">
                                      <p:cBhvr additive="base">
                                        <p:cTn id="50" dur="750" fill="hold"/>
                                        <p:tgtEl>
                                          <p:spTgt spid="13"/>
                                        </p:tgtEl>
                                        <p:attrNameLst>
                                          <p:attrName>ppt_y</p:attrName>
                                        </p:attrNameLst>
                                      </p:cBhvr>
                                      <p:tavLst>
                                        <p:tav tm="0">
                                          <p:val>
                                            <p:strVal val="#ppt_y"/>
                                          </p:val>
                                        </p:tav>
                                        <p:tav tm="100000">
                                          <p:val>
                                            <p:strVal val="#ppt_y"/>
                                          </p:val>
                                        </p:tav>
                                      </p:tavLst>
                                    </p:anim>
                                  </p:childTnLst>
                                </p:cTn>
                              </p:par>
                              <p:par>
                                <p:cTn id="51" presetID="2" presetClass="entr" presetSubtype="2" decel="100000" fill="hold" grpId="2" nodeType="withEffect">
                                  <p:stCondLst>
                                    <p:cond delay="250"/>
                                  </p:stCondLst>
                                  <p:childTnLst>
                                    <p:set>
                                      <p:cBhvr>
                                        <p:cTn id="52" dur="1" fill="hold">
                                          <p:stCondLst>
                                            <p:cond delay="0"/>
                                          </p:stCondLst>
                                        </p:cTn>
                                        <p:tgtEl>
                                          <p:spTgt spid="16"/>
                                        </p:tgtEl>
                                        <p:attrNameLst>
                                          <p:attrName>style.visibility</p:attrName>
                                        </p:attrNameLst>
                                      </p:cBhvr>
                                      <p:to>
                                        <p:strVal val="visible"/>
                                      </p:to>
                                    </p:set>
                                    <p:anim calcmode="lin" valueType="num">
                                      <p:cBhvr additive="base">
                                        <p:cTn id="53" dur="750" fill="hold"/>
                                        <p:tgtEl>
                                          <p:spTgt spid="16"/>
                                        </p:tgtEl>
                                        <p:attrNameLst>
                                          <p:attrName>ppt_x</p:attrName>
                                        </p:attrNameLst>
                                      </p:cBhvr>
                                      <p:tavLst>
                                        <p:tav tm="0">
                                          <p:val>
                                            <p:strVal val="1+#ppt_w/2"/>
                                          </p:val>
                                        </p:tav>
                                        <p:tav tm="100000">
                                          <p:val>
                                            <p:strVal val="#ppt_x"/>
                                          </p:val>
                                        </p:tav>
                                      </p:tavLst>
                                    </p:anim>
                                    <p:anim calcmode="lin" valueType="num">
                                      <p:cBhvr additive="base">
                                        <p:cTn id="54" dur="750" fill="hold"/>
                                        <p:tgtEl>
                                          <p:spTgt spid="16"/>
                                        </p:tgtEl>
                                        <p:attrNameLst>
                                          <p:attrName>ppt_y</p:attrName>
                                        </p:attrNameLst>
                                      </p:cBhvr>
                                      <p:tavLst>
                                        <p:tav tm="0">
                                          <p:val>
                                            <p:strVal val="#ppt_y"/>
                                          </p:val>
                                        </p:tav>
                                        <p:tav tm="100000">
                                          <p:val>
                                            <p:strVal val="#ppt_y"/>
                                          </p:val>
                                        </p:tav>
                                      </p:tavLst>
                                    </p:anim>
                                  </p:childTnLst>
                                </p:cTn>
                              </p:par>
                            </p:childTnLst>
                          </p:cTn>
                        </p:par>
                        <p:par>
                          <p:cTn id="55" fill="hold">
                            <p:stCondLst>
                              <p:cond delay="1000"/>
                            </p:stCondLst>
                            <p:childTnLst>
                              <p:par>
                                <p:cTn id="56" presetID="2" presetClass="exit" presetSubtype="2" accel="100000" fill="hold" grpId="3" nodeType="afterEffect">
                                  <p:stCondLst>
                                    <p:cond delay="0"/>
                                  </p:stCondLst>
                                  <p:childTnLst>
                                    <p:anim calcmode="lin" valueType="num">
                                      <p:cBhvr additive="base">
                                        <p:cTn id="57" dur="500"/>
                                        <p:tgtEl>
                                          <p:spTgt spid="17"/>
                                        </p:tgtEl>
                                        <p:attrNameLst>
                                          <p:attrName>ppt_x</p:attrName>
                                        </p:attrNameLst>
                                      </p:cBhvr>
                                      <p:tavLst>
                                        <p:tav tm="0">
                                          <p:val>
                                            <p:strVal val="ppt_x"/>
                                          </p:val>
                                        </p:tav>
                                        <p:tav tm="100000">
                                          <p:val>
                                            <p:strVal val="1+ppt_w/2"/>
                                          </p:val>
                                        </p:tav>
                                      </p:tavLst>
                                    </p:anim>
                                    <p:anim calcmode="lin" valueType="num">
                                      <p:cBhvr additive="base">
                                        <p:cTn id="58" dur="500"/>
                                        <p:tgtEl>
                                          <p:spTgt spid="17"/>
                                        </p:tgtEl>
                                        <p:attrNameLst>
                                          <p:attrName>ppt_y</p:attrName>
                                        </p:attrNameLst>
                                      </p:cBhvr>
                                      <p:tavLst>
                                        <p:tav tm="0">
                                          <p:val>
                                            <p:strVal val="ppt_y"/>
                                          </p:val>
                                        </p:tav>
                                        <p:tav tm="100000">
                                          <p:val>
                                            <p:strVal val="ppt_y"/>
                                          </p:val>
                                        </p:tav>
                                      </p:tavLst>
                                    </p:anim>
                                    <p:set>
                                      <p:cBhvr>
                                        <p:cTn id="59" dur="1" fill="hold">
                                          <p:stCondLst>
                                            <p:cond delay="499"/>
                                          </p:stCondLst>
                                        </p:cTn>
                                        <p:tgtEl>
                                          <p:spTgt spid="17"/>
                                        </p:tgtEl>
                                        <p:attrNameLst>
                                          <p:attrName>style.visibility</p:attrName>
                                        </p:attrNameLst>
                                      </p:cBhvr>
                                      <p:to>
                                        <p:strVal val="hidden"/>
                                      </p:to>
                                    </p:set>
                                  </p:childTnLst>
                                </p:cTn>
                              </p:par>
                              <p:par>
                                <p:cTn id="60" presetID="2" presetClass="exit" presetSubtype="2" accel="100000" fill="hold" grpId="3" nodeType="withEffect">
                                  <p:stCondLst>
                                    <p:cond delay="100"/>
                                  </p:stCondLst>
                                  <p:childTnLst>
                                    <p:anim calcmode="lin" valueType="num">
                                      <p:cBhvr additive="base">
                                        <p:cTn id="61" dur="500"/>
                                        <p:tgtEl>
                                          <p:spTgt spid="4"/>
                                        </p:tgtEl>
                                        <p:attrNameLst>
                                          <p:attrName>ppt_x</p:attrName>
                                        </p:attrNameLst>
                                      </p:cBhvr>
                                      <p:tavLst>
                                        <p:tav tm="0">
                                          <p:val>
                                            <p:strVal val="ppt_x"/>
                                          </p:val>
                                        </p:tav>
                                        <p:tav tm="100000">
                                          <p:val>
                                            <p:strVal val="1+ppt_w/2"/>
                                          </p:val>
                                        </p:tav>
                                      </p:tavLst>
                                    </p:anim>
                                    <p:anim calcmode="lin" valueType="num">
                                      <p:cBhvr additive="base">
                                        <p:cTn id="62" dur="500"/>
                                        <p:tgtEl>
                                          <p:spTgt spid="4"/>
                                        </p:tgtEl>
                                        <p:attrNameLst>
                                          <p:attrName>ppt_y</p:attrName>
                                        </p:attrNameLst>
                                      </p:cBhvr>
                                      <p:tavLst>
                                        <p:tav tm="0">
                                          <p:val>
                                            <p:strVal val="ppt_y"/>
                                          </p:val>
                                        </p:tav>
                                        <p:tav tm="100000">
                                          <p:val>
                                            <p:strVal val="ppt_y"/>
                                          </p:val>
                                        </p:tav>
                                      </p:tavLst>
                                    </p:anim>
                                    <p:set>
                                      <p:cBhvr>
                                        <p:cTn id="63" dur="1" fill="hold">
                                          <p:stCondLst>
                                            <p:cond delay="499"/>
                                          </p:stCondLst>
                                        </p:cTn>
                                        <p:tgtEl>
                                          <p:spTgt spid="4"/>
                                        </p:tgtEl>
                                        <p:attrNameLst>
                                          <p:attrName>style.visibility</p:attrName>
                                        </p:attrNameLst>
                                      </p:cBhvr>
                                      <p:to>
                                        <p:strVal val="hidden"/>
                                      </p:to>
                                    </p:set>
                                  </p:childTnLst>
                                </p:cTn>
                              </p:par>
                              <p:par>
                                <p:cTn id="64" presetID="2" presetClass="exit" presetSubtype="8" accel="100000" fill="hold" grpId="3" nodeType="withEffect">
                                  <p:stCondLst>
                                    <p:cond delay="0"/>
                                  </p:stCondLst>
                                  <p:childTnLst>
                                    <p:anim calcmode="lin" valueType="num">
                                      <p:cBhvr additive="base">
                                        <p:cTn id="65" dur="500"/>
                                        <p:tgtEl>
                                          <p:spTgt spid="14"/>
                                        </p:tgtEl>
                                        <p:attrNameLst>
                                          <p:attrName>ppt_x</p:attrName>
                                        </p:attrNameLst>
                                      </p:cBhvr>
                                      <p:tavLst>
                                        <p:tav tm="0">
                                          <p:val>
                                            <p:strVal val="ppt_x"/>
                                          </p:val>
                                        </p:tav>
                                        <p:tav tm="100000">
                                          <p:val>
                                            <p:strVal val="0-ppt_w/2"/>
                                          </p:val>
                                        </p:tav>
                                      </p:tavLst>
                                    </p:anim>
                                    <p:anim calcmode="lin" valueType="num">
                                      <p:cBhvr additive="base">
                                        <p:cTn id="66" dur="500"/>
                                        <p:tgtEl>
                                          <p:spTgt spid="14"/>
                                        </p:tgtEl>
                                        <p:attrNameLst>
                                          <p:attrName>ppt_y</p:attrName>
                                        </p:attrNameLst>
                                      </p:cBhvr>
                                      <p:tavLst>
                                        <p:tav tm="0">
                                          <p:val>
                                            <p:strVal val="ppt_y"/>
                                          </p:val>
                                        </p:tav>
                                        <p:tav tm="100000">
                                          <p:val>
                                            <p:strVal val="ppt_y"/>
                                          </p:val>
                                        </p:tav>
                                      </p:tavLst>
                                    </p:anim>
                                    <p:set>
                                      <p:cBhvr>
                                        <p:cTn id="67" dur="1" fill="hold">
                                          <p:stCondLst>
                                            <p:cond delay="499"/>
                                          </p:stCondLst>
                                        </p:cTn>
                                        <p:tgtEl>
                                          <p:spTgt spid="14"/>
                                        </p:tgtEl>
                                        <p:attrNameLst>
                                          <p:attrName>style.visibility</p:attrName>
                                        </p:attrNameLst>
                                      </p:cBhvr>
                                      <p:to>
                                        <p:strVal val="hidden"/>
                                      </p:to>
                                    </p:set>
                                  </p:childTnLst>
                                </p:cTn>
                              </p:par>
                              <p:par>
                                <p:cTn id="68" presetID="2" presetClass="exit" presetSubtype="8" accel="100000" fill="hold" grpId="3" nodeType="withEffect">
                                  <p:stCondLst>
                                    <p:cond delay="100"/>
                                  </p:stCondLst>
                                  <p:childTnLst>
                                    <p:anim calcmode="lin" valueType="num">
                                      <p:cBhvr additive="base">
                                        <p:cTn id="69" dur="500"/>
                                        <p:tgtEl>
                                          <p:spTgt spid="13"/>
                                        </p:tgtEl>
                                        <p:attrNameLst>
                                          <p:attrName>ppt_x</p:attrName>
                                        </p:attrNameLst>
                                      </p:cBhvr>
                                      <p:tavLst>
                                        <p:tav tm="0">
                                          <p:val>
                                            <p:strVal val="ppt_x"/>
                                          </p:val>
                                        </p:tav>
                                        <p:tav tm="100000">
                                          <p:val>
                                            <p:strVal val="0-ppt_w/2"/>
                                          </p:val>
                                        </p:tav>
                                      </p:tavLst>
                                    </p:anim>
                                    <p:anim calcmode="lin" valueType="num">
                                      <p:cBhvr additive="base">
                                        <p:cTn id="70" dur="500"/>
                                        <p:tgtEl>
                                          <p:spTgt spid="13"/>
                                        </p:tgtEl>
                                        <p:attrNameLst>
                                          <p:attrName>ppt_y</p:attrName>
                                        </p:attrNameLst>
                                      </p:cBhvr>
                                      <p:tavLst>
                                        <p:tav tm="0">
                                          <p:val>
                                            <p:strVal val="ppt_y"/>
                                          </p:val>
                                        </p:tav>
                                        <p:tav tm="100000">
                                          <p:val>
                                            <p:strVal val="ppt_y"/>
                                          </p:val>
                                        </p:tav>
                                      </p:tavLst>
                                    </p:anim>
                                    <p:set>
                                      <p:cBhvr>
                                        <p:cTn id="71" dur="1" fill="hold">
                                          <p:stCondLst>
                                            <p:cond delay="499"/>
                                          </p:stCondLst>
                                        </p:cTn>
                                        <p:tgtEl>
                                          <p:spTgt spid="13"/>
                                        </p:tgtEl>
                                        <p:attrNameLst>
                                          <p:attrName>style.visibility</p:attrName>
                                        </p:attrNameLst>
                                      </p:cBhvr>
                                      <p:to>
                                        <p:strVal val="hidden"/>
                                      </p:to>
                                    </p:set>
                                  </p:childTnLst>
                                </p:cTn>
                              </p:par>
                              <p:par>
                                <p:cTn id="72" presetID="2" presetClass="exit" presetSubtype="8" accel="100000" fill="hold" grpId="3" nodeType="withEffect">
                                  <p:stCondLst>
                                    <p:cond delay="0"/>
                                  </p:stCondLst>
                                  <p:childTnLst>
                                    <p:anim calcmode="lin" valueType="num">
                                      <p:cBhvr additive="base">
                                        <p:cTn id="73" dur="500"/>
                                        <p:tgtEl>
                                          <p:spTgt spid="16"/>
                                        </p:tgtEl>
                                        <p:attrNameLst>
                                          <p:attrName>ppt_x</p:attrName>
                                        </p:attrNameLst>
                                      </p:cBhvr>
                                      <p:tavLst>
                                        <p:tav tm="0">
                                          <p:val>
                                            <p:strVal val="ppt_x"/>
                                          </p:val>
                                        </p:tav>
                                        <p:tav tm="100000">
                                          <p:val>
                                            <p:strVal val="0-ppt_w/2"/>
                                          </p:val>
                                        </p:tav>
                                      </p:tavLst>
                                    </p:anim>
                                    <p:anim calcmode="lin" valueType="num">
                                      <p:cBhvr additive="base">
                                        <p:cTn id="74" dur="500"/>
                                        <p:tgtEl>
                                          <p:spTgt spid="16"/>
                                        </p:tgtEl>
                                        <p:attrNameLst>
                                          <p:attrName>ppt_y</p:attrName>
                                        </p:attrNameLst>
                                      </p:cBhvr>
                                      <p:tavLst>
                                        <p:tav tm="0">
                                          <p:val>
                                            <p:strVal val="ppt_y"/>
                                          </p:val>
                                        </p:tav>
                                        <p:tav tm="100000">
                                          <p:val>
                                            <p:strVal val="ppt_y"/>
                                          </p:val>
                                        </p:tav>
                                      </p:tavLst>
                                    </p:anim>
                                    <p:set>
                                      <p:cBhvr>
                                        <p:cTn id="75" dur="1" fill="hold">
                                          <p:stCondLst>
                                            <p:cond delay="499"/>
                                          </p:stCondLst>
                                        </p:cTn>
                                        <p:tgtEl>
                                          <p:spTgt spid="16"/>
                                        </p:tgtEl>
                                        <p:attrNameLst>
                                          <p:attrName>style.visibility</p:attrName>
                                        </p:attrNameLst>
                                      </p:cBhvr>
                                      <p:to>
                                        <p:strVal val="hidden"/>
                                      </p:to>
                                    </p:set>
                                  </p:childTnLst>
                                </p:cTn>
                              </p:par>
                            </p:childTnLst>
                          </p:cTn>
                        </p:par>
                        <p:par>
                          <p:cTn id="76" fill="hold">
                            <p:stCondLst>
                              <p:cond delay="1600"/>
                            </p:stCondLst>
                            <p:childTnLst>
                              <p:par>
                                <p:cTn id="77" presetID="2" presetClass="entr" presetSubtype="6" decel="100000" fill="hold" grpId="0" nodeType="afterEffect">
                                  <p:stCondLst>
                                    <p:cond delay="0"/>
                                  </p:stCondLst>
                                  <p:childTnLst>
                                    <p:set>
                                      <p:cBhvr>
                                        <p:cTn id="78" dur="1" fill="hold">
                                          <p:stCondLst>
                                            <p:cond delay="0"/>
                                          </p:stCondLst>
                                        </p:cTn>
                                        <p:tgtEl>
                                          <p:spTgt spid="19"/>
                                        </p:tgtEl>
                                        <p:attrNameLst>
                                          <p:attrName>style.visibility</p:attrName>
                                        </p:attrNameLst>
                                      </p:cBhvr>
                                      <p:to>
                                        <p:strVal val="visible"/>
                                      </p:to>
                                    </p:set>
                                    <p:anim calcmode="lin" valueType="num">
                                      <p:cBhvr additive="base">
                                        <p:cTn id="79" dur="500" fill="hold"/>
                                        <p:tgtEl>
                                          <p:spTgt spid="19"/>
                                        </p:tgtEl>
                                        <p:attrNameLst>
                                          <p:attrName>ppt_x</p:attrName>
                                        </p:attrNameLst>
                                      </p:cBhvr>
                                      <p:tavLst>
                                        <p:tav tm="0">
                                          <p:val>
                                            <p:strVal val="1+#ppt_w/2"/>
                                          </p:val>
                                        </p:tav>
                                        <p:tav tm="100000">
                                          <p:val>
                                            <p:strVal val="#ppt_x"/>
                                          </p:val>
                                        </p:tav>
                                      </p:tavLst>
                                    </p:anim>
                                    <p:anim calcmode="lin" valueType="num">
                                      <p:cBhvr additive="base">
                                        <p:cTn id="80" dur="500" fill="hold"/>
                                        <p:tgtEl>
                                          <p:spTgt spid="19"/>
                                        </p:tgtEl>
                                        <p:attrNameLst>
                                          <p:attrName>ppt_y</p:attrName>
                                        </p:attrNameLst>
                                      </p:cBhvr>
                                      <p:tavLst>
                                        <p:tav tm="0">
                                          <p:val>
                                            <p:strVal val="1+#ppt_h/2"/>
                                          </p:val>
                                        </p:tav>
                                        <p:tav tm="100000">
                                          <p:val>
                                            <p:strVal val="#ppt_y"/>
                                          </p:val>
                                        </p:tav>
                                      </p:tavLst>
                                    </p:anim>
                                  </p:childTnLst>
                                </p:cTn>
                              </p:par>
                              <p:par>
                                <p:cTn id="81" presetID="2" presetClass="entr" presetSubtype="9" decel="100000" fill="hold" grpId="0" nodeType="with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0-#ppt_w/2"/>
                                          </p:val>
                                        </p:tav>
                                        <p:tav tm="100000">
                                          <p:val>
                                            <p:strVal val="#ppt_x"/>
                                          </p:val>
                                        </p:tav>
                                      </p:tavLst>
                                    </p:anim>
                                    <p:anim calcmode="lin" valueType="num">
                                      <p:cBhvr additive="base">
                                        <p:cTn id="84" dur="500" fill="hold"/>
                                        <p:tgtEl>
                                          <p:spTgt spid="5"/>
                                        </p:tgtEl>
                                        <p:attrNameLst>
                                          <p:attrName>ppt_y</p:attrName>
                                        </p:attrNameLst>
                                      </p:cBhvr>
                                      <p:tavLst>
                                        <p:tav tm="0">
                                          <p:val>
                                            <p:strVal val="0-#ppt_h/2"/>
                                          </p:val>
                                        </p:tav>
                                        <p:tav tm="100000">
                                          <p:val>
                                            <p:strVal val="#ppt_y"/>
                                          </p:val>
                                        </p:tav>
                                      </p:tavLst>
                                    </p:anim>
                                  </p:childTnLst>
                                </p:cTn>
                              </p:par>
                              <p:par>
                                <p:cTn id="85" presetID="2" presetClass="entr" presetSubtype="6" decel="100000" fill="hold" grpId="0" nodeType="withEffect">
                                  <p:stCondLst>
                                    <p:cond delay="100"/>
                                  </p:stCondLst>
                                  <p:childTnLst>
                                    <p:set>
                                      <p:cBhvr>
                                        <p:cTn id="86" dur="1" fill="hold">
                                          <p:stCondLst>
                                            <p:cond delay="0"/>
                                          </p:stCondLst>
                                        </p:cTn>
                                        <p:tgtEl>
                                          <p:spTgt spid="27"/>
                                        </p:tgtEl>
                                        <p:attrNameLst>
                                          <p:attrName>style.visibility</p:attrName>
                                        </p:attrNameLst>
                                      </p:cBhvr>
                                      <p:to>
                                        <p:strVal val="visible"/>
                                      </p:to>
                                    </p:set>
                                    <p:anim calcmode="lin" valueType="num">
                                      <p:cBhvr additive="base">
                                        <p:cTn id="87" dur="500" fill="hold"/>
                                        <p:tgtEl>
                                          <p:spTgt spid="27"/>
                                        </p:tgtEl>
                                        <p:attrNameLst>
                                          <p:attrName>ppt_x</p:attrName>
                                        </p:attrNameLst>
                                      </p:cBhvr>
                                      <p:tavLst>
                                        <p:tav tm="0">
                                          <p:val>
                                            <p:strVal val="1+#ppt_w/2"/>
                                          </p:val>
                                        </p:tav>
                                        <p:tav tm="100000">
                                          <p:val>
                                            <p:strVal val="#ppt_x"/>
                                          </p:val>
                                        </p:tav>
                                      </p:tavLst>
                                    </p:anim>
                                    <p:anim calcmode="lin" valueType="num">
                                      <p:cBhvr additive="base">
                                        <p:cTn id="88" dur="500" fill="hold"/>
                                        <p:tgtEl>
                                          <p:spTgt spid="27"/>
                                        </p:tgtEl>
                                        <p:attrNameLst>
                                          <p:attrName>ppt_y</p:attrName>
                                        </p:attrNameLst>
                                      </p:cBhvr>
                                      <p:tavLst>
                                        <p:tav tm="0">
                                          <p:val>
                                            <p:strVal val="1+#ppt_h/2"/>
                                          </p:val>
                                        </p:tav>
                                        <p:tav tm="100000">
                                          <p:val>
                                            <p:strVal val="#ppt_y"/>
                                          </p:val>
                                        </p:tav>
                                      </p:tavLst>
                                    </p:anim>
                                  </p:childTnLst>
                                </p:cTn>
                              </p:par>
                              <p:par>
                                <p:cTn id="89" presetID="2" presetClass="entr" presetSubtype="9" decel="100000" fill="hold" grpId="0" nodeType="withEffect">
                                  <p:stCondLst>
                                    <p:cond delay="10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0-#ppt_w/2"/>
                                          </p:val>
                                        </p:tav>
                                        <p:tav tm="100000">
                                          <p:val>
                                            <p:strVal val="#ppt_x"/>
                                          </p:val>
                                        </p:tav>
                                      </p:tavLst>
                                    </p:anim>
                                    <p:anim calcmode="lin" valueType="num">
                                      <p:cBhvr additive="base">
                                        <p:cTn id="92" dur="500" fill="hold"/>
                                        <p:tgtEl>
                                          <p:spTgt spid="26"/>
                                        </p:tgtEl>
                                        <p:attrNameLst>
                                          <p:attrName>ppt_y</p:attrName>
                                        </p:attrNameLst>
                                      </p:cBhvr>
                                      <p:tavLst>
                                        <p:tav tm="0">
                                          <p:val>
                                            <p:strVal val="0-#ppt_h/2"/>
                                          </p:val>
                                        </p:tav>
                                        <p:tav tm="100000">
                                          <p:val>
                                            <p:strVal val="#ppt_y"/>
                                          </p:val>
                                        </p:tav>
                                      </p:tavLst>
                                    </p:anim>
                                  </p:childTnLst>
                                </p:cTn>
                              </p:par>
                              <p:par>
                                <p:cTn id="93" presetID="2" presetClass="entr" presetSubtype="6" decel="100000" fill="hold" grpId="0" nodeType="withEffect">
                                  <p:stCondLst>
                                    <p:cond delay="500"/>
                                  </p:stCondLst>
                                  <p:childTnLst>
                                    <p:set>
                                      <p:cBhvr>
                                        <p:cTn id="94" dur="1" fill="hold">
                                          <p:stCondLst>
                                            <p:cond delay="0"/>
                                          </p:stCondLst>
                                        </p:cTn>
                                        <p:tgtEl>
                                          <p:spTgt spid="29"/>
                                        </p:tgtEl>
                                        <p:attrNameLst>
                                          <p:attrName>style.visibility</p:attrName>
                                        </p:attrNameLst>
                                      </p:cBhvr>
                                      <p:to>
                                        <p:strVal val="visible"/>
                                      </p:to>
                                    </p:set>
                                    <p:anim calcmode="lin" valueType="num">
                                      <p:cBhvr additive="base">
                                        <p:cTn id="95" dur="500" fill="hold"/>
                                        <p:tgtEl>
                                          <p:spTgt spid="29"/>
                                        </p:tgtEl>
                                        <p:attrNameLst>
                                          <p:attrName>ppt_x</p:attrName>
                                        </p:attrNameLst>
                                      </p:cBhvr>
                                      <p:tavLst>
                                        <p:tav tm="0">
                                          <p:val>
                                            <p:strVal val="1+#ppt_w/2"/>
                                          </p:val>
                                        </p:tav>
                                        <p:tav tm="100000">
                                          <p:val>
                                            <p:strVal val="#ppt_x"/>
                                          </p:val>
                                        </p:tav>
                                      </p:tavLst>
                                    </p:anim>
                                    <p:anim calcmode="lin" valueType="num">
                                      <p:cBhvr additive="base">
                                        <p:cTn id="96" dur="500" fill="hold"/>
                                        <p:tgtEl>
                                          <p:spTgt spid="29"/>
                                        </p:tgtEl>
                                        <p:attrNameLst>
                                          <p:attrName>ppt_y</p:attrName>
                                        </p:attrNameLst>
                                      </p:cBhvr>
                                      <p:tavLst>
                                        <p:tav tm="0">
                                          <p:val>
                                            <p:strVal val="1+#ppt_h/2"/>
                                          </p:val>
                                        </p:tav>
                                        <p:tav tm="100000">
                                          <p:val>
                                            <p:strVal val="#ppt_y"/>
                                          </p:val>
                                        </p:tav>
                                      </p:tavLst>
                                    </p:anim>
                                  </p:childTnLst>
                                </p:cTn>
                              </p:par>
                              <p:par>
                                <p:cTn id="97" presetID="2" presetClass="entr" presetSubtype="9" decel="100000" fill="hold" grpId="0" nodeType="withEffect">
                                  <p:stCondLst>
                                    <p:cond delay="500"/>
                                  </p:stCondLst>
                                  <p:childTnLst>
                                    <p:set>
                                      <p:cBhvr>
                                        <p:cTn id="98" dur="1" fill="hold">
                                          <p:stCondLst>
                                            <p:cond delay="0"/>
                                          </p:stCondLst>
                                        </p:cTn>
                                        <p:tgtEl>
                                          <p:spTgt spid="28"/>
                                        </p:tgtEl>
                                        <p:attrNameLst>
                                          <p:attrName>style.visibility</p:attrName>
                                        </p:attrNameLst>
                                      </p:cBhvr>
                                      <p:to>
                                        <p:strVal val="visible"/>
                                      </p:to>
                                    </p:set>
                                    <p:anim calcmode="lin" valueType="num">
                                      <p:cBhvr additive="base">
                                        <p:cTn id="99" dur="500" fill="hold"/>
                                        <p:tgtEl>
                                          <p:spTgt spid="28"/>
                                        </p:tgtEl>
                                        <p:attrNameLst>
                                          <p:attrName>ppt_x</p:attrName>
                                        </p:attrNameLst>
                                      </p:cBhvr>
                                      <p:tavLst>
                                        <p:tav tm="0">
                                          <p:val>
                                            <p:strVal val="0-#ppt_w/2"/>
                                          </p:val>
                                        </p:tav>
                                        <p:tav tm="100000">
                                          <p:val>
                                            <p:strVal val="#ppt_x"/>
                                          </p:val>
                                        </p:tav>
                                      </p:tavLst>
                                    </p:anim>
                                    <p:anim calcmode="lin" valueType="num">
                                      <p:cBhvr additive="base">
                                        <p:cTn id="100" dur="500" fill="hold"/>
                                        <p:tgtEl>
                                          <p:spTgt spid="28"/>
                                        </p:tgtEl>
                                        <p:attrNameLst>
                                          <p:attrName>ppt_y</p:attrName>
                                        </p:attrNameLst>
                                      </p:cBhvr>
                                      <p:tavLst>
                                        <p:tav tm="0">
                                          <p:val>
                                            <p:strVal val="0-#ppt_h/2"/>
                                          </p:val>
                                        </p:tav>
                                        <p:tav tm="100000">
                                          <p:val>
                                            <p:strVal val="#ppt_y"/>
                                          </p:val>
                                        </p:tav>
                                      </p:tavLst>
                                    </p:anim>
                                  </p:childTnLst>
                                </p:cTn>
                              </p:par>
                              <p:par>
                                <p:cTn id="101" presetID="2" presetClass="exit" presetSubtype="9" accel="100000" fill="hold" grpId="1" nodeType="withEffect">
                                  <p:stCondLst>
                                    <p:cond delay="1250"/>
                                  </p:stCondLst>
                                  <p:childTnLst>
                                    <p:anim calcmode="lin" valueType="num">
                                      <p:cBhvr additive="base">
                                        <p:cTn id="102" dur="500"/>
                                        <p:tgtEl>
                                          <p:spTgt spid="29"/>
                                        </p:tgtEl>
                                        <p:attrNameLst>
                                          <p:attrName>ppt_x</p:attrName>
                                        </p:attrNameLst>
                                      </p:cBhvr>
                                      <p:tavLst>
                                        <p:tav tm="0">
                                          <p:val>
                                            <p:strVal val="ppt_x"/>
                                          </p:val>
                                        </p:tav>
                                        <p:tav tm="100000">
                                          <p:val>
                                            <p:strVal val="0-ppt_w/2"/>
                                          </p:val>
                                        </p:tav>
                                      </p:tavLst>
                                    </p:anim>
                                    <p:anim calcmode="lin" valueType="num">
                                      <p:cBhvr additive="base">
                                        <p:cTn id="103" dur="500"/>
                                        <p:tgtEl>
                                          <p:spTgt spid="29"/>
                                        </p:tgtEl>
                                        <p:attrNameLst>
                                          <p:attrName>ppt_y</p:attrName>
                                        </p:attrNameLst>
                                      </p:cBhvr>
                                      <p:tavLst>
                                        <p:tav tm="0">
                                          <p:val>
                                            <p:strVal val="ppt_y"/>
                                          </p:val>
                                        </p:tav>
                                        <p:tav tm="100000">
                                          <p:val>
                                            <p:strVal val="0-ppt_h/2"/>
                                          </p:val>
                                        </p:tav>
                                      </p:tavLst>
                                    </p:anim>
                                    <p:set>
                                      <p:cBhvr>
                                        <p:cTn id="104" dur="1" fill="hold">
                                          <p:stCondLst>
                                            <p:cond delay="499"/>
                                          </p:stCondLst>
                                        </p:cTn>
                                        <p:tgtEl>
                                          <p:spTgt spid="29"/>
                                        </p:tgtEl>
                                        <p:attrNameLst>
                                          <p:attrName>style.visibility</p:attrName>
                                        </p:attrNameLst>
                                      </p:cBhvr>
                                      <p:to>
                                        <p:strVal val="hidden"/>
                                      </p:to>
                                    </p:set>
                                  </p:childTnLst>
                                </p:cTn>
                              </p:par>
                              <p:par>
                                <p:cTn id="105" presetID="2" presetClass="exit" presetSubtype="6" accel="100000" fill="hold" grpId="1" nodeType="withEffect">
                                  <p:stCondLst>
                                    <p:cond delay="1250"/>
                                  </p:stCondLst>
                                  <p:childTnLst>
                                    <p:anim calcmode="lin" valueType="num">
                                      <p:cBhvr additive="base">
                                        <p:cTn id="106" dur="500"/>
                                        <p:tgtEl>
                                          <p:spTgt spid="28"/>
                                        </p:tgtEl>
                                        <p:attrNameLst>
                                          <p:attrName>ppt_x</p:attrName>
                                        </p:attrNameLst>
                                      </p:cBhvr>
                                      <p:tavLst>
                                        <p:tav tm="0">
                                          <p:val>
                                            <p:strVal val="ppt_x"/>
                                          </p:val>
                                        </p:tav>
                                        <p:tav tm="100000">
                                          <p:val>
                                            <p:strVal val="1+ppt_w/2"/>
                                          </p:val>
                                        </p:tav>
                                      </p:tavLst>
                                    </p:anim>
                                    <p:anim calcmode="lin" valueType="num">
                                      <p:cBhvr additive="base">
                                        <p:cTn id="107" dur="500"/>
                                        <p:tgtEl>
                                          <p:spTgt spid="28"/>
                                        </p:tgtEl>
                                        <p:attrNameLst>
                                          <p:attrName>ppt_y</p:attrName>
                                        </p:attrNameLst>
                                      </p:cBhvr>
                                      <p:tavLst>
                                        <p:tav tm="0">
                                          <p:val>
                                            <p:strVal val="ppt_y"/>
                                          </p:val>
                                        </p:tav>
                                        <p:tav tm="100000">
                                          <p:val>
                                            <p:strVal val="1+ppt_h/2"/>
                                          </p:val>
                                        </p:tav>
                                      </p:tavLst>
                                    </p:anim>
                                    <p:set>
                                      <p:cBhvr>
                                        <p:cTn id="108" dur="1" fill="hold">
                                          <p:stCondLst>
                                            <p:cond delay="499"/>
                                          </p:stCondLst>
                                        </p:cTn>
                                        <p:tgtEl>
                                          <p:spTgt spid="28"/>
                                        </p:tgtEl>
                                        <p:attrNameLst>
                                          <p:attrName>style.visibility</p:attrName>
                                        </p:attrNameLst>
                                      </p:cBhvr>
                                      <p:to>
                                        <p:strVal val="hidden"/>
                                      </p:to>
                                    </p:set>
                                  </p:childTnLst>
                                </p:cTn>
                              </p:par>
                            </p:childTnLst>
                          </p:cTn>
                        </p:par>
                        <p:par>
                          <p:cTn id="109" fill="hold">
                            <p:stCondLst>
                              <p:cond delay="3350"/>
                            </p:stCondLst>
                            <p:childTnLst>
                              <p:par>
                                <p:cTn id="110" presetID="2" presetClass="entr" presetSubtype="4" decel="100000"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ppt_x"/>
                                          </p:val>
                                        </p:tav>
                                        <p:tav tm="100000">
                                          <p:val>
                                            <p:strVal val="#ppt_x"/>
                                          </p:val>
                                        </p:tav>
                                      </p:tavLst>
                                    </p:anim>
                                    <p:anim calcmode="lin" valueType="num">
                                      <p:cBhvr additive="base">
                                        <p:cTn id="113" dur="500" fill="hold"/>
                                        <p:tgtEl>
                                          <p:spTgt spid="30"/>
                                        </p:tgtEl>
                                        <p:attrNameLst>
                                          <p:attrName>ppt_y</p:attrName>
                                        </p:attrNameLst>
                                      </p:cBhvr>
                                      <p:tavLst>
                                        <p:tav tm="0">
                                          <p:val>
                                            <p:strVal val="1+#ppt_h/2"/>
                                          </p:val>
                                        </p:tav>
                                        <p:tav tm="100000">
                                          <p:val>
                                            <p:strVal val="#ppt_y"/>
                                          </p:val>
                                        </p:tav>
                                      </p:tavLst>
                                    </p:anim>
                                  </p:childTnLst>
                                </p:cTn>
                              </p:par>
                              <p:par>
                                <p:cTn id="114" presetID="2" presetClass="entr" presetSubtype="4" decel="100000" fill="hold" grpId="0" nodeType="withEffect">
                                  <p:stCondLst>
                                    <p:cond delay="0"/>
                                  </p:stCondLst>
                                  <p:childTnLst>
                                    <p:set>
                                      <p:cBhvr>
                                        <p:cTn id="115" dur="1" fill="hold">
                                          <p:stCondLst>
                                            <p:cond delay="0"/>
                                          </p:stCondLst>
                                        </p:cTn>
                                        <p:tgtEl>
                                          <p:spTgt spid="31"/>
                                        </p:tgtEl>
                                        <p:attrNameLst>
                                          <p:attrName>style.visibility</p:attrName>
                                        </p:attrNameLst>
                                      </p:cBhvr>
                                      <p:to>
                                        <p:strVal val="visible"/>
                                      </p:to>
                                    </p:set>
                                    <p:anim calcmode="lin" valueType="num">
                                      <p:cBhvr additive="base">
                                        <p:cTn id="116" dur="750" fill="hold"/>
                                        <p:tgtEl>
                                          <p:spTgt spid="31"/>
                                        </p:tgtEl>
                                        <p:attrNameLst>
                                          <p:attrName>ppt_x</p:attrName>
                                        </p:attrNameLst>
                                      </p:cBhvr>
                                      <p:tavLst>
                                        <p:tav tm="0">
                                          <p:val>
                                            <p:strVal val="#ppt_x"/>
                                          </p:val>
                                        </p:tav>
                                        <p:tav tm="100000">
                                          <p:val>
                                            <p:strVal val="#ppt_x"/>
                                          </p:val>
                                        </p:tav>
                                      </p:tavLst>
                                    </p:anim>
                                    <p:anim calcmode="lin" valueType="num">
                                      <p:cBhvr additive="base">
                                        <p:cTn id="117" dur="750" fill="hold"/>
                                        <p:tgtEl>
                                          <p:spTgt spid="31"/>
                                        </p:tgtEl>
                                        <p:attrNameLst>
                                          <p:attrName>ppt_y</p:attrName>
                                        </p:attrNameLst>
                                      </p:cBhvr>
                                      <p:tavLst>
                                        <p:tav tm="0">
                                          <p:val>
                                            <p:strVal val="1+#ppt_h/2"/>
                                          </p:val>
                                        </p:tav>
                                        <p:tav tm="100000">
                                          <p:val>
                                            <p:strVal val="#ppt_y"/>
                                          </p:val>
                                        </p:tav>
                                      </p:tavLst>
                                    </p:anim>
                                  </p:childTnLst>
                                </p:cTn>
                              </p:par>
                            </p:childTnLst>
                          </p:cTn>
                        </p:par>
                        <p:par>
                          <p:cTn id="118" fill="hold">
                            <p:stCondLst>
                              <p:cond delay="4100"/>
                            </p:stCondLst>
                            <p:childTnLst>
                              <p:par>
                                <p:cTn id="119" presetID="10" presetClass="entr" presetSubtype="0" fill="hold" grpId="0" nodeType="afterEffect">
                                  <p:stCondLst>
                                    <p:cond delay="0"/>
                                  </p:stCondLst>
                                  <p:childTnLst>
                                    <p:set>
                                      <p:cBhvr>
                                        <p:cTn id="120" dur="1" fill="hold">
                                          <p:stCondLst>
                                            <p:cond delay="0"/>
                                          </p:stCondLst>
                                        </p:cTn>
                                        <p:tgtEl>
                                          <p:spTgt spid="32"/>
                                        </p:tgtEl>
                                        <p:attrNameLst>
                                          <p:attrName>style.visibility</p:attrName>
                                        </p:attrNameLst>
                                      </p:cBhvr>
                                      <p:to>
                                        <p:strVal val="visible"/>
                                      </p:to>
                                    </p:set>
                                    <p:animEffect transition="in" filter="fade">
                                      <p:cBhvr>
                                        <p:cTn id="121" dur="500"/>
                                        <p:tgtEl>
                                          <p:spTgt spid="32"/>
                                        </p:tgtEl>
                                      </p:cBhvr>
                                    </p:animEffect>
                                  </p:childTnLst>
                                </p:cTn>
                              </p:par>
                            </p:childTnLst>
                          </p:cTn>
                        </p:par>
                        <p:par>
                          <p:cTn id="122" fill="hold">
                            <p:stCondLst>
                              <p:cond delay="4600"/>
                            </p:stCondLst>
                            <p:childTnLst>
                              <p:par>
                                <p:cTn id="123" presetID="10" presetClass="entr" presetSubtype="0" fill="hold" grpId="0" nodeType="afterEffect">
                                  <p:stCondLst>
                                    <p:cond delay="0"/>
                                  </p:stCondLst>
                                  <p:childTnLst>
                                    <p:set>
                                      <p:cBhvr>
                                        <p:cTn id="124" dur="1" fill="hold">
                                          <p:stCondLst>
                                            <p:cond delay="0"/>
                                          </p:stCondLst>
                                        </p:cTn>
                                        <p:tgtEl>
                                          <p:spTgt spid="33"/>
                                        </p:tgtEl>
                                        <p:attrNameLst>
                                          <p:attrName>style.visibility</p:attrName>
                                        </p:attrNameLst>
                                      </p:cBhvr>
                                      <p:to>
                                        <p:strVal val="visible"/>
                                      </p:to>
                                    </p:set>
                                    <p:animEffect transition="in" filter="fade">
                                      <p:cBhvr>
                                        <p:cTn id="125" dur="500"/>
                                        <p:tgtEl>
                                          <p:spTgt spid="33"/>
                                        </p:tgtEl>
                                      </p:cBhvr>
                                    </p:animEffect>
                                  </p:childTnLst>
                                </p:cTn>
                              </p:par>
                            </p:childTnLst>
                          </p:cTn>
                        </p:par>
                        <p:par>
                          <p:cTn id="126" fill="hold">
                            <p:stCondLst>
                              <p:cond delay="5100"/>
                            </p:stCondLst>
                            <p:childTnLst>
                              <p:par>
                                <p:cTn id="127" presetID="10" presetClass="entr" presetSubtype="0" fill="hold" grpId="0" nodeType="afterEffect">
                                  <p:stCondLst>
                                    <p:cond delay="0"/>
                                  </p:stCondLst>
                                  <p:childTnLst>
                                    <p:set>
                                      <p:cBhvr>
                                        <p:cTn id="128" dur="1" fill="hold">
                                          <p:stCondLst>
                                            <p:cond delay="0"/>
                                          </p:stCondLst>
                                        </p:cTn>
                                        <p:tgtEl>
                                          <p:spTgt spid="34"/>
                                        </p:tgtEl>
                                        <p:attrNameLst>
                                          <p:attrName>style.visibility</p:attrName>
                                        </p:attrNameLst>
                                      </p:cBhvr>
                                      <p:to>
                                        <p:strVal val="visible"/>
                                      </p:to>
                                    </p:set>
                                    <p:animEffect transition="in" filter="fade">
                                      <p:cBhvr>
                                        <p:cTn id="129" dur="500"/>
                                        <p:tgtEl>
                                          <p:spTgt spid="34"/>
                                        </p:tgtEl>
                                      </p:cBhvr>
                                    </p:animEffect>
                                  </p:childTnLst>
                                </p:cTn>
                              </p:par>
                            </p:childTnLst>
                          </p:cTn>
                        </p:par>
                        <p:par>
                          <p:cTn id="130" fill="hold">
                            <p:stCondLst>
                              <p:cond delay="5600"/>
                            </p:stCondLst>
                            <p:childTnLst>
                              <p:par>
                                <p:cTn id="131" presetID="2" presetClass="entr" presetSubtype="4" decel="100000" fill="hold" grpId="0" nodeType="afterEffect">
                                  <p:stCondLst>
                                    <p:cond delay="0"/>
                                  </p:stCondLst>
                                  <p:childTnLst>
                                    <p:set>
                                      <p:cBhvr>
                                        <p:cTn id="132" dur="1" fill="hold">
                                          <p:stCondLst>
                                            <p:cond delay="0"/>
                                          </p:stCondLst>
                                        </p:cTn>
                                        <p:tgtEl>
                                          <p:spTgt spid="35">
                                            <p:txEl>
                                              <p:pRg st="0" end="0"/>
                                            </p:txEl>
                                          </p:spTgt>
                                        </p:tgtEl>
                                        <p:attrNameLst>
                                          <p:attrName>style.visibility</p:attrName>
                                        </p:attrNameLst>
                                      </p:cBhvr>
                                      <p:to>
                                        <p:strVal val="visible"/>
                                      </p:to>
                                    </p:set>
                                    <p:anim calcmode="lin" valueType="num">
                                      <p:cBhvr additive="base">
                                        <p:cTn id="133"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34"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135" fill="hold">
                            <p:stCondLst>
                              <p:cond delay="6100"/>
                            </p:stCondLst>
                            <p:childTnLst>
                              <p:par>
                                <p:cTn id="136" presetID="10" presetClass="entr" presetSubtype="0" fill="hold" grpId="0" nodeType="afterEffect">
                                  <p:stCondLst>
                                    <p:cond delay="250"/>
                                  </p:stCondLst>
                                  <p:childTnLst>
                                    <p:set>
                                      <p:cBhvr>
                                        <p:cTn id="137" dur="1" fill="hold">
                                          <p:stCondLst>
                                            <p:cond delay="0"/>
                                          </p:stCondLst>
                                        </p:cTn>
                                        <p:tgtEl>
                                          <p:spTgt spid="36">
                                            <p:txEl>
                                              <p:pRg st="0" end="0"/>
                                            </p:txEl>
                                          </p:spTgt>
                                        </p:tgtEl>
                                        <p:attrNameLst>
                                          <p:attrName>style.visibility</p:attrName>
                                        </p:attrNameLst>
                                      </p:cBhvr>
                                      <p:to>
                                        <p:strVal val="visible"/>
                                      </p:to>
                                    </p:set>
                                    <p:animEffect transition="in" filter="fade">
                                      <p:cBhvr>
                                        <p:cTn id="138" dur="500"/>
                                        <p:tgtEl>
                                          <p:spTgt spid="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1" animBg="1"/>
      <p:bldP spid="17" grpId="2" animBg="1"/>
      <p:bldP spid="17" grpId="3" animBg="1"/>
      <p:bldP spid="16" grpId="1" animBg="1"/>
      <p:bldP spid="16" grpId="2" animBg="1"/>
      <p:bldP spid="16" grpId="3" animBg="1"/>
      <p:bldP spid="4" grpId="1" animBg="1"/>
      <p:bldP spid="4" grpId="2" animBg="1"/>
      <p:bldP spid="4" grpId="3" animBg="1"/>
      <p:bldP spid="13" grpId="1" animBg="1"/>
      <p:bldP spid="13" grpId="2" animBg="1"/>
      <p:bldP spid="13" grpId="3" animBg="1"/>
      <p:bldP spid="14" grpId="1" animBg="1"/>
      <p:bldP spid="14" grpId="2" animBg="1"/>
      <p:bldP spid="14" grpId="3" animBg="1"/>
      <p:bldP spid="5" grpId="0" animBg="1"/>
      <p:bldP spid="19" grpId="0" animBg="1"/>
      <p:bldP spid="26" grpId="0" animBg="1"/>
      <p:bldP spid="27" grpId="0" animBg="1"/>
      <p:bldP spid="28" grpId="0" animBg="1"/>
      <p:bldP spid="28" grpId="1" animBg="1"/>
      <p:bldP spid="29" grpId="0" animBg="1"/>
      <p:bldP spid="29" grpId="1" animBg="1"/>
      <p:bldP spid="30" grpId="0" animBg="1"/>
      <p:bldP spid="31" grpId="0"/>
      <p:bldP spid="32" grpId="0" animBg="1"/>
      <p:bldP spid="33" grpId="0" animBg="1"/>
      <p:bldP spid="34" grpId="0" animBg="1"/>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10" presetClass="entr" presetSubtype="0" fill="hold" nodeType="afterEffect">
                  <p:stCondLst>
                    <p:cond delay="25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l Slid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475989" y="3650343"/>
            <a:ext cx="17336022" cy="1280040"/>
          </a:xfrm>
        </p:spPr>
        <p:txBody>
          <a:bodyPr anchor="b">
            <a:normAutofit/>
          </a:bodyPr>
          <a:lstStyle>
            <a:lvl1pPr>
              <a:defRPr sz="6000"/>
            </a:lvl1pPr>
          </a:lstStyle>
          <a:p>
            <a:r>
              <a:rPr kumimoji="1" lang="en-US" altLang="ja-JP" dirty="0"/>
              <a:t>Presentation Title</a:t>
            </a:r>
            <a:endParaRPr kumimoji="1" lang="ja-JP" altLang="en-US" dirty="0"/>
          </a:p>
        </p:txBody>
      </p:sp>
      <p:sp>
        <p:nvSpPr>
          <p:cNvPr id="9" name="正方形/長方形 8"/>
          <p:cNvSpPr/>
          <p:nvPr userDrawn="1"/>
        </p:nvSpPr>
        <p:spPr>
          <a:xfrm>
            <a:off x="8171304" y="5074275"/>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a:off x="8819376" y="5074275"/>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a:off x="9468624" y="5074275"/>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プレースホルダー 12"/>
          <p:cNvSpPr>
            <a:spLocks noGrp="1"/>
          </p:cNvSpPr>
          <p:nvPr userDrawn="1">
            <p:ph type="body" sz="quarter" idx="13" hasCustomPrompt="1"/>
          </p:nvPr>
        </p:nvSpPr>
        <p:spPr>
          <a:xfrm>
            <a:off x="3200400" y="5346700"/>
            <a:ext cx="11887200" cy="747032"/>
          </a:xfrm>
        </p:spPr>
        <p:txBody>
          <a:bodyPr anchor="t">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15" name="テキスト プレースホルダー 12"/>
          <p:cNvSpPr>
            <a:spLocks noGrp="1"/>
          </p:cNvSpPr>
          <p:nvPr userDrawn="1">
            <p:ph type="body" sz="quarter" idx="12" hasCustomPrompt="1"/>
          </p:nvPr>
        </p:nvSpPr>
        <p:spPr>
          <a:xfrm>
            <a:off x="3200400" y="8280400"/>
            <a:ext cx="11887200" cy="1654996"/>
          </a:xfrm>
        </p:spPr>
        <p:txBody>
          <a:bodyPr anchor="b">
            <a:normAutofit/>
          </a:bodyPr>
          <a:lstStyle>
            <a:lvl1pPr algn="ctr">
              <a:spcBef>
                <a:spcPts val="0"/>
              </a:spcBef>
              <a:defRPr sz="2000" baseline="0">
                <a:solidFill>
                  <a:schemeClr val="tx2">
                    <a:lumMod val="60000"/>
                    <a:lumOff val="40000"/>
                  </a:schemeClr>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96386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750"/>
                            </p:stCondLst>
                            <p:childTnLst>
                              <p:par>
                                <p:cTn id="10" presetID="10"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par>
                          <p:cTn id="17" fill="hold">
                            <p:stCondLst>
                              <p:cond delay="175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250"/>
                            </p:stCondLst>
                            <p:childTnLst>
                              <p:par>
                                <p:cTn id="22" presetID="2" presetClass="entr" presetSubtype="4" decel="100000" fill="hold" grpId="0" nodeType="after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 calcmode="lin" valueType="num">
                                      <p:cBhvr additive="base">
                                        <p:cTn id="24"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par>
                          <p:cTn id="26" fill="hold">
                            <p:stCondLst>
                              <p:cond delay="2750"/>
                            </p:stCondLst>
                            <p:childTnLst>
                              <p:par>
                                <p:cTn id="27" presetID="10" presetClass="entr" presetSubtype="0" fill="hold" grpId="0" nodeType="afterEffect">
                                  <p:stCondLst>
                                    <p:cond delay="25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fade">
                                      <p:cBhvr>
                                        <p:cTn id="29"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animBg="1"/>
      <p:bldP spid="10" grpId="0" animBg="1"/>
      <p:bldP spid="11" grpId="0" animBg="1"/>
      <p:bldP spid="12" grpId="0" build="p">
        <p:tmplLst>
          <p:tmpl lvl="1">
            <p:tnLst>
              <p:par>
                <p:cTn presetID="2" presetClass="entr" presetSubtype="4" decel="10000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10" presetClass="entr" presetSubtype="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Vision">
    <p:spTree>
      <p:nvGrpSpPr>
        <p:cNvPr id="1" name=""/>
        <p:cNvGrpSpPr/>
        <p:nvPr/>
      </p:nvGrpSpPr>
      <p:grpSpPr>
        <a:xfrm>
          <a:off x="0" y="0"/>
          <a:ext cx="0" cy="0"/>
          <a:chOff x="0" y="0"/>
          <a:chExt cx="0" cy="0"/>
        </a:xfrm>
      </p:grpSpPr>
      <p:sp>
        <p:nvSpPr>
          <p:cNvPr id="10" name="正方形/長方形 9"/>
          <p:cNvSpPr/>
          <p:nvPr userDrawn="1"/>
        </p:nvSpPr>
        <p:spPr>
          <a:xfrm>
            <a:off x="7396828" y="4969665"/>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6751137" y="4969665"/>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a:off x="8043695" y="4969665"/>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userDrawn="1">
            <p:ph type="ftr" sz="quarter" idx="10"/>
          </p:nvPr>
        </p:nvSpPr>
        <p:spPr>
          <a:xfrm>
            <a:off x="6057900" y="9582811"/>
            <a:ext cx="6172200" cy="547603"/>
          </a:xfrm>
          <a:prstGeom prst="rect">
            <a:avLst/>
          </a:prstGeom>
        </p:spPr>
        <p:txBody>
          <a:bodyPr/>
          <a:lstStyle>
            <a:lvl1pPr algn="ctr">
              <a:defRPr/>
            </a:lvl1pPr>
          </a:lstStyle>
          <a:p>
            <a:r>
              <a:rPr lang="en-US"/>
              <a:t>The Power of PowerPoint | thepopp.com</a:t>
            </a:r>
            <a:endParaRPr lang="en-US" dirty="0"/>
          </a:p>
        </p:txBody>
      </p:sp>
      <p:sp>
        <p:nvSpPr>
          <p:cNvPr id="4" name="スライド番号プレースホルダー 3"/>
          <p:cNvSpPr>
            <a:spLocks noGrp="1"/>
          </p:cNvSpPr>
          <p:nvPr userDrawn="1">
            <p:ph type="sldNum" sz="quarter" idx="11"/>
          </p:nvPr>
        </p:nvSpPr>
        <p:spPr>
          <a:xfrm>
            <a:off x="17110868" y="9600055"/>
            <a:ext cx="1176775" cy="489036"/>
          </a:xfrm>
          <a:prstGeom prst="rect">
            <a:avLst/>
          </a:prstGeom>
        </p:spPr>
        <p:txBody>
          <a:bodyPr/>
          <a:lstStyle/>
          <a:p>
            <a:fld id="{03EB59E2-90B9-4CD3-AC74-D672227E13C3}" type="slidenum">
              <a:rPr lang="en-US" smtClean="0"/>
              <a:pPr/>
              <a:t>‹Nº›</a:t>
            </a:fld>
            <a:endParaRPr lang="en-US" dirty="0"/>
          </a:p>
        </p:txBody>
      </p:sp>
      <p:sp>
        <p:nvSpPr>
          <p:cNvPr id="13" name="テキスト プレースホルダー 12"/>
          <p:cNvSpPr>
            <a:spLocks noGrp="1"/>
          </p:cNvSpPr>
          <p:nvPr userDrawn="1">
            <p:ph type="body" sz="quarter" idx="12" hasCustomPrompt="1"/>
          </p:nvPr>
        </p:nvSpPr>
        <p:spPr>
          <a:xfrm>
            <a:off x="6669212" y="5250457"/>
            <a:ext cx="8545863" cy="2366282"/>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14" name="テキスト プレースホルダー 12"/>
          <p:cNvSpPr>
            <a:spLocks noGrp="1"/>
          </p:cNvSpPr>
          <p:nvPr userDrawn="1">
            <p:ph type="body" sz="quarter" idx="13" hasCustomPrompt="1"/>
          </p:nvPr>
        </p:nvSpPr>
        <p:spPr>
          <a:xfrm>
            <a:off x="2233749" y="2732842"/>
            <a:ext cx="6574129" cy="2144700"/>
          </a:xfrm>
        </p:spPr>
        <p:txBody>
          <a:bodyPr anchor="b">
            <a:noAutofit/>
          </a:bodyPr>
          <a:lstStyle>
            <a:lvl1pPr algn="r">
              <a:lnSpc>
                <a:spcPct val="100000"/>
              </a:lnSpc>
              <a:spcBef>
                <a:spcPts val="0"/>
              </a:spcBef>
              <a:defRPr sz="72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Tree>
    <p:extLst>
      <p:ext uri="{BB962C8B-B14F-4D97-AF65-F5344CB8AC3E}">
        <p14:creationId xmlns:p14="http://schemas.microsoft.com/office/powerpoint/2010/main" val="2838176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decel="100000" fill="hold" grpId="0" nodeType="withEffect">
                                  <p:stCondLst>
                                    <p:cond delay="0"/>
                                  </p:stCondLst>
                                  <p:iterate type="wd">
                                    <p:tmPct val="10000"/>
                                  </p:iterate>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75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8" dur="750" fill="hold"/>
                                        <p:tgtEl>
                                          <p:spTgt spid="14">
                                            <p:txEl>
                                              <p:pRg st="0" end="0"/>
                                            </p:txEl>
                                          </p:spTgt>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2" presetClass="entr" presetSubtype="4" decel="10000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par>
                                <p:cTn id="14" presetID="2" presetClass="entr" presetSubtype="4" decel="10000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childTnLst>
                          </p:cTn>
                        </p:par>
                        <p:par>
                          <p:cTn id="22" fill="hold">
                            <p:stCondLst>
                              <p:cond delay="1600"/>
                            </p:stCondLst>
                            <p:childTnLst>
                              <p:par>
                                <p:cTn id="23" presetID="22" presetClass="entr" presetSubtype="8" fill="hold" grpId="0" nodeType="afterEffect">
                                  <p:stCondLst>
                                    <p:cond delay="250"/>
                                  </p:stCondLst>
                                  <p:childTnLst>
                                    <p:set>
                                      <p:cBhvr>
                                        <p:cTn id="24" dur="1" fill="hold">
                                          <p:stCondLst>
                                            <p:cond delay="0"/>
                                          </p:stCondLst>
                                        </p:cTn>
                                        <p:tgtEl>
                                          <p:spTgt spid="13"/>
                                        </p:tgtEl>
                                        <p:attrNameLst>
                                          <p:attrName>style.visibility</p:attrName>
                                        </p:attrNameLst>
                                      </p:cBhvr>
                                      <p:to>
                                        <p:strVal val="visible"/>
                                      </p:to>
                                    </p:set>
                                    <p:animEffect transition="in" filter="wipe(left)">
                                      <p:cBhvr>
                                        <p:cTn id="2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11" grpId="0" animBg="1"/>
      <p:bldP spid="13" grpId="0">
        <p:tmplLst>
          <p:tmpl>
            <p:tnLst>
              <p:par>
                <p:cTn presetID="22" presetClass="entr" presetSubtype="8" fill="hold" nodeType="afterEffect">
                  <p:stCondLst>
                    <p:cond delay="25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 presetClass="entr" presetSubtype="9" decel="100000" fill="hold" nodeType="withEffect">
                  <p:stCondLst>
                    <p:cond delay="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0-#ppt_w/2"/>
                          </p:val>
                        </p:tav>
                        <p:tav tm="100000">
                          <p:val>
                            <p:strVal val="#ppt_x"/>
                          </p:val>
                        </p:tav>
                      </p:tavLst>
                    </p:anim>
                    <p:anim calcmode="lin" valueType="num">
                      <p:cBhvr additive="base">
                        <p:cTn dur="750" fill="hold"/>
                        <p:tgtEl>
                          <p:spTgt spid="14"/>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ection Break 1">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248229" y="0"/>
            <a:ext cx="6400801" cy="10285413"/>
          </a:xfrm>
          <a:solidFill>
            <a:schemeClr val="accent1">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605165" y="1925052"/>
            <a:ext cx="5686928" cy="4347411"/>
          </a:xfrm>
          <a:noFill/>
        </p:spPr>
        <p:txBody>
          <a:bodyPr anchor="b">
            <a:noAutofit/>
          </a:bodyPr>
          <a:lstStyle>
            <a:lvl1pPr algn="ctr">
              <a:lnSpc>
                <a:spcPct val="100000"/>
              </a:lnSpc>
              <a:spcBef>
                <a:spcPts val="0"/>
              </a:spcBef>
              <a:defRPr sz="3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605165" y="6104021"/>
            <a:ext cx="5686928" cy="1211179"/>
          </a:xfrm>
          <a:noFill/>
        </p:spPr>
        <p:txBody>
          <a:bodyPr anchor="t">
            <a:noAutofit/>
          </a:bodyPr>
          <a:lstStyle>
            <a:lvl1pPr algn="ctr">
              <a:lnSpc>
                <a:spcPct val="100000"/>
              </a:lnSpc>
              <a:spcBef>
                <a:spcPts val="0"/>
              </a:spcBef>
              <a:defRPr sz="44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24" hasCustomPrompt="1"/>
          </p:nvPr>
        </p:nvSpPr>
        <p:spPr>
          <a:xfrm>
            <a:off x="8945030" y="9637413"/>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25" hasCustomPrompt="1"/>
          </p:nvPr>
        </p:nvSpPr>
        <p:spPr>
          <a:xfrm>
            <a:off x="8297030" y="8989413"/>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26" hasCustomPrompt="1"/>
          </p:nvPr>
        </p:nvSpPr>
        <p:spPr>
          <a:xfrm>
            <a:off x="7649030" y="8341413"/>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27" hasCustomPrompt="1"/>
          </p:nvPr>
        </p:nvSpPr>
        <p:spPr>
          <a:xfrm>
            <a:off x="7649030" y="9637413"/>
            <a:ext cx="648000" cy="648000"/>
          </a:xfrm>
          <a:solidFill>
            <a:schemeClr val="accent1">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4199587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1+#ppt_w/2"/>
                                          </p:val>
                                        </p:tav>
                                        <p:tav tm="100000">
                                          <p:val>
                                            <p:strVal val="#ppt_x"/>
                                          </p:val>
                                        </p:tav>
                                      </p:tavLst>
                                    </p:anim>
                                    <p:anim calcmode="lin" valueType="num">
                                      <p:cBhvr additive="base">
                                        <p:cTn id="15" dur="750" fill="hold"/>
                                        <p:tgtEl>
                                          <p:spTgt spid="9"/>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1+#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2"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tmplLst>
          <p:tmpl>
            <p:tnLst>
              <p:par>
                <p:cTn presetID="2" presetClass="entr" presetSubtype="6"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Section Break 2">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0568692" y="0"/>
            <a:ext cx="6400801" cy="10285413"/>
          </a:xfrm>
          <a:solidFill>
            <a:schemeClr val="accent2">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925628" y="1925052"/>
            <a:ext cx="5686928" cy="4347411"/>
          </a:xfrm>
          <a:noFill/>
        </p:spPr>
        <p:txBody>
          <a:bodyPr anchor="b">
            <a:noAutofit/>
          </a:bodyPr>
          <a:lstStyle>
            <a:lvl1pPr algn="ctr">
              <a:lnSpc>
                <a:spcPct val="100000"/>
              </a:lnSpc>
              <a:spcBef>
                <a:spcPts val="0"/>
              </a:spcBef>
              <a:defRPr sz="3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0925628" y="6104021"/>
            <a:ext cx="5686928" cy="1211179"/>
          </a:xfrm>
          <a:noFill/>
        </p:spPr>
        <p:txBody>
          <a:bodyPr anchor="t">
            <a:noAutofit/>
          </a:bodyPr>
          <a:lstStyle>
            <a:lvl1pPr algn="ctr">
              <a:lnSpc>
                <a:spcPct val="100000"/>
              </a:lnSpc>
              <a:spcBef>
                <a:spcPts val="0"/>
              </a:spcBef>
              <a:defRPr sz="44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16" hasCustomPrompt="1"/>
          </p:nvPr>
        </p:nvSpPr>
        <p:spPr>
          <a:xfrm>
            <a:off x="9920692" y="9637413"/>
            <a:ext cx="648000" cy="648000"/>
          </a:xfrm>
          <a:solidFill>
            <a:schemeClr val="accent2">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7" hasCustomPrompt="1"/>
          </p:nvPr>
        </p:nvSpPr>
        <p:spPr>
          <a:xfrm>
            <a:off x="9272692" y="8989413"/>
            <a:ext cx="648000" cy="648000"/>
          </a:xfrm>
          <a:solidFill>
            <a:schemeClr val="accent2">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8" hasCustomPrompt="1"/>
          </p:nvPr>
        </p:nvSpPr>
        <p:spPr>
          <a:xfrm>
            <a:off x="9920692" y="8341413"/>
            <a:ext cx="648000" cy="648000"/>
          </a:xfrm>
          <a:solidFill>
            <a:schemeClr val="accent2">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9" hasCustomPrompt="1"/>
          </p:nvPr>
        </p:nvSpPr>
        <p:spPr>
          <a:xfrm>
            <a:off x="8624692" y="9637413"/>
            <a:ext cx="648000" cy="648000"/>
          </a:xfrm>
          <a:solidFill>
            <a:schemeClr val="accent2">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129378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0-#ppt_w/2"/>
                                          </p:val>
                                        </p:tav>
                                        <p:tav tm="100000">
                                          <p:val>
                                            <p:strVal val="#ppt_x"/>
                                          </p:val>
                                        </p:tav>
                                      </p:tavLst>
                                    </p:anim>
                                    <p:anim calcmode="lin" valueType="num">
                                      <p:cBhvr additive="base">
                                        <p:cTn id="15" dur="750" fill="hold"/>
                                        <p:tgtEl>
                                          <p:spTgt spid="9"/>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0-#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9"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12"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0-#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ection Break 3">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248229" y="0"/>
            <a:ext cx="6400801" cy="10285413"/>
          </a:xfrm>
          <a:solidFill>
            <a:schemeClr val="accent3">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605165" y="1925052"/>
            <a:ext cx="5686928" cy="4347411"/>
          </a:xfrm>
          <a:noFill/>
        </p:spPr>
        <p:txBody>
          <a:bodyPr anchor="b">
            <a:noAutofit/>
          </a:bodyPr>
          <a:lstStyle>
            <a:lvl1pPr algn="ctr">
              <a:lnSpc>
                <a:spcPct val="100000"/>
              </a:lnSpc>
              <a:spcBef>
                <a:spcPts val="0"/>
              </a:spcBef>
              <a:defRPr sz="3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605165" y="6104021"/>
            <a:ext cx="5686928" cy="1211179"/>
          </a:xfrm>
          <a:noFill/>
        </p:spPr>
        <p:txBody>
          <a:bodyPr anchor="t">
            <a:noAutofit/>
          </a:bodyPr>
          <a:lstStyle>
            <a:lvl1pPr algn="ctr">
              <a:lnSpc>
                <a:spcPct val="100000"/>
              </a:lnSpc>
              <a:spcBef>
                <a:spcPts val="0"/>
              </a:spcBef>
              <a:defRPr sz="44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24" hasCustomPrompt="1"/>
          </p:nvPr>
        </p:nvSpPr>
        <p:spPr>
          <a:xfrm>
            <a:off x="8945030" y="9637413"/>
            <a:ext cx="648000" cy="648000"/>
          </a:xfrm>
          <a:solidFill>
            <a:schemeClr val="accent3">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25" hasCustomPrompt="1"/>
          </p:nvPr>
        </p:nvSpPr>
        <p:spPr>
          <a:xfrm>
            <a:off x="8297030" y="8989413"/>
            <a:ext cx="648000" cy="648000"/>
          </a:xfrm>
          <a:solidFill>
            <a:schemeClr val="accent3">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26" hasCustomPrompt="1"/>
          </p:nvPr>
        </p:nvSpPr>
        <p:spPr>
          <a:xfrm>
            <a:off x="7649030" y="8341413"/>
            <a:ext cx="648000" cy="648000"/>
          </a:xfrm>
          <a:solidFill>
            <a:schemeClr val="accent3">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27" hasCustomPrompt="1"/>
          </p:nvPr>
        </p:nvSpPr>
        <p:spPr>
          <a:xfrm>
            <a:off x="7649030" y="9637413"/>
            <a:ext cx="648000" cy="648000"/>
          </a:xfrm>
          <a:solidFill>
            <a:schemeClr val="accent3">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403549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1+#ppt_w/2"/>
                                          </p:val>
                                        </p:tav>
                                        <p:tav tm="100000">
                                          <p:val>
                                            <p:strVal val="#ppt_x"/>
                                          </p:val>
                                        </p:tav>
                                      </p:tavLst>
                                    </p:anim>
                                    <p:anim calcmode="lin" valueType="num">
                                      <p:cBhvr additive="base">
                                        <p:cTn id="15" dur="750" fill="hold"/>
                                        <p:tgtEl>
                                          <p:spTgt spid="9"/>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1+#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2"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tmplLst>
          <p:tmpl>
            <p:tnLst>
              <p:par>
                <p:cTn presetID="2" presetClass="entr" presetSubtype="6"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Section Break 4">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0568692" y="0"/>
            <a:ext cx="6400801" cy="10285413"/>
          </a:xfrm>
          <a:solidFill>
            <a:schemeClr val="accent4">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925628" y="1925052"/>
            <a:ext cx="5686928" cy="4347411"/>
          </a:xfrm>
          <a:noFill/>
        </p:spPr>
        <p:txBody>
          <a:bodyPr anchor="b">
            <a:noAutofit/>
          </a:bodyPr>
          <a:lstStyle>
            <a:lvl1pPr algn="ctr">
              <a:lnSpc>
                <a:spcPct val="100000"/>
              </a:lnSpc>
              <a:spcBef>
                <a:spcPts val="0"/>
              </a:spcBef>
              <a:defRPr sz="3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0925628" y="6104021"/>
            <a:ext cx="5686928" cy="1211179"/>
          </a:xfrm>
          <a:noFill/>
        </p:spPr>
        <p:txBody>
          <a:bodyPr anchor="t">
            <a:noAutofit/>
          </a:bodyPr>
          <a:lstStyle>
            <a:lvl1pPr algn="ctr">
              <a:lnSpc>
                <a:spcPct val="100000"/>
              </a:lnSpc>
              <a:spcBef>
                <a:spcPts val="0"/>
              </a:spcBef>
              <a:defRPr sz="44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16" hasCustomPrompt="1"/>
          </p:nvPr>
        </p:nvSpPr>
        <p:spPr>
          <a:xfrm>
            <a:off x="9920692" y="9637413"/>
            <a:ext cx="648000" cy="648000"/>
          </a:xfrm>
          <a:solidFill>
            <a:schemeClr val="accent4">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7" hasCustomPrompt="1"/>
          </p:nvPr>
        </p:nvSpPr>
        <p:spPr>
          <a:xfrm>
            <a:off x="9272692" y="8989413"/>
            <a:ext cx="648000" cy="648000"/>
          </a:xfrm>
          <a:solidFill>
            <a:schemeClr val="accent4">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8" hasCustomPrompt="1"/>
          </p:nvPr>
        </p:nvSpPr>
        <p:spPr>
          <a:xfrm>
            <a:off x="9920692" y="8341413"/>
            <a:ext cx="648000" cy="648000"/>
          </a:xfrm>
          <a:solidFill>
            <a:schemeClr val="accent4">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9" hasCustomPrompt="1"/>
          </p:nvPr>
        </p:nvSpPr>
        <p:spPr>
          <a:xfrm>
            <a:off x="8624692" y="9637413"/>
            <a:ext cx="648000" cy="648000"/>
          </a:xfrm>
          <a:solidFill>
            <a:schemeClr val="accent4">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592307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0-#ppt_w/2"/>
                                          </p:val>
                                        </p:tav>
                                        <p:tav tm="100000">
                                          <p:val>
                                            <p:strVal val="#ppt_x"/>
                                          </p:val>
                                        </p:tav>
                                      </p:tavLst>
                                    </p:anim>
                                    <p:anim calcmode="lin" valueType="num">
                                      <p:cBhvr additive="base">
                                        <p:cTn id="15" dur="750" fill="hold"/>
                                        <p:tgtEl>
                                          <p:spTgt spid="9"/>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0-#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9"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12"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0-#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5">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248229" y="0"/>
            <a:ext cx="6400801" cy="10285413"/>
          </a:xfrm>
          <a:solidFill>
            <a:schemeClr val="accent5">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605165" y="1925052"/>
            <a:ext cx="5686928" cy="4347411"/>
          </a:xfrm>
          <a:noFill/>
        </p:spPr>
        <p:txBody>
          <a:bodyPr anchor="b">
            <a:noAutofit/>
          </a:bodyPr>
          <a:lstStyle>
            <a:lvl1pPr algn="ctr">
              <a:lnSpc>
                <a:spcPct val="100000"/>
              </a:lnSpc>
              <a:spcBef>
                <a:spcPts val="0"/>
              </a:spcBef>
              <a:defRPr sz="3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605165" y="6104021"/>
            <a:ext cx="5686928" cy="1211179"/>
          </a:xfrm>
          <a:noFill/>
        </p:spPr>
        <p:txBody>
          <a:bodyPr anchor="t">
            <a:noAutofit/>
          </a:bodyPr>
          <a:lstStyle>
            <a:lvl1pPr algn="ctr">
              <a:lnSpc>
                <a:spcPct val="100000"/>
              </a:lnSpc>
              <a:spcBef>
                <a:spcPts val="0"/>
              </a:spcBef>
              <a:defRPr sz="44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24" hasCustomPrompt="1"/>
          </p:nvPr>
        </p:nvSpPr>
        <p:spPr>
          <a:xfrm>
            <a:off x="8945030" y="9637413"/>
            <a:ext cx="648000" cy="648000"/>
          </a:xfrm>
          <a:solidFill>
            <a:schemeClr val="accent5">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25" hasCustomPrompt="1"/>
          </p:nvPr>
        </p:nvSpPr>
        <p:spPr>
          <a:xfrm>
            <a:off x="8297030" y="8989413"/>
            <a:ext cx="648000" cy="648000"/>
          </a:xfrm>
          <a:solidFill>
            <a:schemeClr val="accent5">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26" hasCustomPrompt="1"/>
          </p:nvPr>
        </p:nvSpPr>
        <p:spPr>
          <a:xfrm>
            <a:off x="7649030" y="8341413"/>
            <a:ext cx="648000" cy="648000"/>
          </a:xfrm>
          <a:solidFill>
            <a:schemeClr val="accent5">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27" hasCustomPrompt="1"/>
          </p:nvPr>
        </p:nvSpPr>
        <p:spPr>
          <a:xfrm>
            <a:off x="7649030" y="9637413"/>
            <a:ext cx="648000" cy="648000"/>
          </a:xfrm>
          <a:solidFill>
            <a:schemeClr val="accent5">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2203465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1+#ppt_w/2"/>
                                          </p:val>
                                        </p:tav>
                                        <p:tav tm="100000">
                                          <p:val>
                                            <p:strVal val="#ppt_x"/>
                                          </p:val>
                                        </p:tav>
                                      </p:tavLst>
                                    </p:anim>
                                    <p:anim calcmode="lin" valueType="num">
                                      <p:cBhvr additive="base">
                                        <p:cTn id="15" dur="750" fill="hold"/>
                                        <p:tgtEl>
                                          <p:spTgt spid="9"/>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1+#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2"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tmplLst>
          <p:tmpl>
            <p:tnLst>
              <p:par>
                <p:cTn presetID="2" presetClass="entr" presetSubtype="6"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ection Break 6">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0568692" y="0"/>
            <a:ext cx="6400801" cy="10285413"/>
          </a:xfrm>
          <a:solidFill>
            <a:schemeClr val="accent6">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925628" y="1925052"/>
            <a:ext cx="5686928" cy="4347411"/>
          </a:xfrm>
          <a:noFill/>
        </p:spPr>
        <p:txBody>
          <a:bodyPr anchor="b">
            <a:noAutofit/>
          </a:bodyPr>
          <a:lstStyle>
            <a:lvl1pPr algn="ctr">
              <a:lnSpc>
                <a:spcPct val="100000"/>
              </a:lnSpc>
              <a:spcBef>
                <a:spcPts val="0"/>
              </a:spcBef>
              <a:defRPr sz="3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0925628" y="6104021"/>
            <a:ext cx="5686928" cy="1211179"/>
          </a:xfrm>
          <a:noFill/>
        </p:spPr>
        <p:txBody>
          <a:bodyPr anchor="t">
            <a:noAutofit/>
          </a:bodyPr>
          <a:lstStyle>
            <a:lvl1pPr algn="ctr">
              <a:lnSpc>
                <a:spcPct val="100000"/>
              </a:lnSpc>
              <a:spcBef>
                <a:spcPts val="0"/>
              </a:spcBef>
              <a:defRPr sz="44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16" hasCustomPrompt="1"/>
          </p:nvPr>
        </p:nvSpPr>
        <p:spPr>
          <a:xfrm>
            <a:off x="9920692" y="9637413"/>
            <a:ext cx="648000" cy="648000"/>
          </a:xfrm>
          <a:solidFill>
            <a:schemeClr val="accent6">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7" hasCustomPrompt="1"/>
          </p:nvPr>
        </p:nvSpPr>
        <p:spPr>
          <a:xfrm>
            <a:off x="9272692" y="8989413"/>
            <a:ext cx="648000" cy="648000"/>
          </a:xfrm>
          <a:solidFill>
            <a:schemeClr val="accent6">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8" hasCustomPrompt="1"/>
          </p:nvPr>
        </p:nvSpPr>
        <p:spPr>
          <a:xfrm>
            <a:off x="9920692" y="8341413"/>
            <a:ext cx="648000" cy="648000"/>
          </a:xfrm>
          <a:solidFill>
            <a:schemeClr val="accent6">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9" hasCustomPrompt="1"/>
          </p:nvPr>
        </p:nvSpPr>
        <p:spPr>
          <a:xfrm>
            <a:off x="8624692" y="9637413"/>
            <a:ext cx="648000" cy="648000"/>
          </a:xfrm>
          <a:solidFill>
            <a:schemeClr val="accent6">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2181945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0-#ppt_w/2"/>
                                          </p:val>
                                        </p:tav>
                                        <p:tav tm="100000">
                                          <p:val>
                                            <p:strVal val="#ppt_x"/>
                                          </p:val>
                                        </p:tav>
                                      </p:tavLst>
                                    </p:anim>
                                    <p:anim calcmode="lin" valueType="num">
                                      <p:cBhvr additive="base">
                                        <p:cTn id="15" dur="750" fill="hold"/>
                                        <p:tgtEl>
                                          <p:spTgt spid="9"/>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0-#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9"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12"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0-#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 Images">
    <p:spTree>
      <p:nvGrpSpPr>
        <p:cNvPr id="1" name=""/>
        <p:cNvGrpSpPr/>
        <p:nvPr/>
      </p:nvGrpSpPr>
      <p:grpSpPr>
        <a:xfrm>
          <a:off x="0" y="0"/>
          <a:ext cx="0" cy="0"/>
          <a:chOff x="0" y="0"/>
          <a:chExt cx="0" cy="0"/>
        </a:xfrm>
      </p:grpSpPr>
      <p:sp>
        <p:nvSpPr>
          <p:cNvPr id="8" name="正方形/長方形 7"/>
          <p:cNvSpPr/>
          <p:nvPr userDrawn="1"/>
        </p:nvSpPr>
        <p:spPr>
          <a:xfrm>
            <a:off x="8742743" y="5141912"/>
            <a:ext cx="6381143" cy="51419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正方形/長方形 4"/>
          <p:cNvSpPr/>
          <p:nvPr userDrawn="1"/>
        </p:nvSpPr>
        <p:spPr>
          <a:xfrm>
            <a:off x="5080000" y="0"/>
            <a:ext cx="5341257" cy="51419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図プレースホルダー 29"/>
          <p:cNvSpPr>
            <a:spLocks noGrp="1"/>
          </p:cNvSpPr>
          <p:nvPr>
            <p:ph type="pic" sz="quarter" idx="10" hasCustomPrompt="1"/>
          </p:nvPr>
        </p:nvSpPr>
        <p:spPr>
          <a:xfrm>
            <a:off x="-1" y="0"/>
            <a:ext cx="7027855" cy="5141913"/>
          </a:xfrm>
          <a:custGeom>
            <a:avLst/>
            <a:gdLst>
              <a:gd name="connsiteX0" fmla="*/ 6379855 w 7027855"/>
              <a:gd name="connsiteY0" fmla="*/ 4493913 h 5141913"/>
              <a:gd name="connsiteX1" fmla="*/ 7027855 w 7027855"/>
              <a:gd name="connsiteY1" fmla="*/ 4493913 h 5141913"/>
              <a:gd name="connsiteX2" fmla="*/ 7027855 w 7027855"/>
              <a:gd name="connsiteY2" fmla="*/ 5141913 h 5141913"/>
              <a:gd name="connsiteX3" fmla="*/ 6379855 w 7027855"/>
              <a:gd name="connsiteY3" fmla="*/ 5141913 h 5141913"/>
              <a:gd name="connsiteX4" fmla="*/ 5082572 w 7027855"/>
              <a:gd name="connsiteY4" fmla="*/ 4493912 h 5141913"/>
              <a:gd name="connsiteX5" fmla="*/ 5730572 w 7027855"/>
              <a:gd name="connsiteY5" fmla="*/ 4493912 h 5141913"/>
              <a:gd name="connsiteX6" fmla="*/ 5730572 w 7027855"/>
              <a:gd name="connsiteY6" fmla="*/ 5141912 h 5141913"/>
              <a:gd name="connsiteX7" fmla="*/ 5082572 w 7027855"/>
              <a:gd name="connsiteY7" fmla="*/ 5141912 h 5141913"/>
              <a:gd name="connsiteX8" fmla="*/ 5731855 w 7027855"/>
              <a:gd name="connsiteY8" fmla="*/ 3845912 h 5141913"/>
              <a:gd name="connsiteX9" fmla="*/ 6379855 w 7027855"/>
              <a:gd name="connsiteY9" fmla="*/ 3845912 h 5141913"/>
              <a:gd name="connsiteX10" fmla="*/ 6379855 w 7027855"/>
              <a:gd name="connsiteY10" fmla="*/ 4493912 h 5141913"/>
              <a:gd name="connsiteX11" fmla="*/ 5731855 w 7027855"/>
              <a:gd name="connsiteY11" fmla="*/ 4493912 h 5141913"/>
              <a:gd name="connsiteX12" fmla="*/ 5082572 w 7027855"/>
              <a:gd name="connsiteY12" fmla="*/ 3197912 h 5141913"/>
              <a:gd name="connsiteX13" fmla="*/ 5730572 w 7027855"/>
              <a:gd name="connsiteY13" fmla="*/ 3197912 h 5141913"/>
              <a:gd name="connsiteX14" fmla="*/ 5730572 w 7027855"/>
              <a:gd name="connsiteY14" fmla="*/ 3845912 h 5141913"/>
              <a:gd name="connsiteX15" fmla="*/ 5082572 w 7027855"/>
              <a:gd name="connsiteY15" fmla="*/ 3845912 h 5141913"/>
              <a:gd name="connsiteX16" fmla="*/ 0 w 7027855"/>
              <a:gd name="connsiteY16" fmla="*/ 0 h 5141913"/>
              <a:gd name="connsiteX17" fmla="*/ 5080001 w 7027855"/>
              <a:gd name="connsiteY17" fmla="*/ 0 h 5141913"/>
              <a:gd name="connsiteX18" fmla="*/ 5080001 w 7027855"/>
              <a:gd name="connsiteY18" fmla="*/ 5141913 h 5141913"/>
              <a:gd name="connsiteX19" fmla="*/ 0 w 7027855"/>
              <a:gd name="connsiteY19" fmla="*/ 5141913 h 514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27855" h="5141913">
                <a:moveTo>
                  <a:pt x="6379855" y="4493913"/>
                </a:moveTo>
                <a:lnTo>
                  <a:pt x="7027855" y="4493913"/>
                </a:lnTo>
                <a:lnTo>
                  <a:pt x="7027855" y="5141913"/>
                </a:lnTo>
                <a:lnTo>
                  <a:pt x="6379855" y="5141913"/>
                </a:lnTo>
                <a:close/>
                <a:moveTo>
                  <a:pt x="5082572" y="4493912"/>
                </a:moveTo>
                <a:lnTo>
                  <a:pt x="5730572" y="4493912"/>
                </a:lnTo>
                <a:lnTo>
                  <a:pt x="5730572" y="5141912"/>
                </a:lnTo>
                <a:lnTo>
                  <a:pt x="5082572" y="5141912"/>
                </a:lnTo>
                <a:close/>
                <a:moveTo>
                  <a:pt x="5731855" y="3845912"/>
                </a:moveTo>
                <a:lnTo>
                  <a:pt x="6379855" y="3845912"/>
                </a:lnTo>
                <a:lnTo>
                  <a:pt x="6379855" y="4493912"/>
                </a:lnTo>
                <a:lnTo>
                  <a:pt x="5731855" y="4493912"/>
                </a:lnTo>
                <a:close/>
                <a:moveTo>
                  <a:pt x="5082572" y="3197912"/>
                </a:moveTo>
                <a:lnTo>
                  <a:pt x="5730572" y="3197912"/>
                </a:lnTo>
                <a:lnTo>
                  <a:pt x="5730572" y="3845912"/>
                </a:lnTo>
                <a:lnTo>
                  <a:pt x="5082572" y="3845912"/>
                </a:lnTo>
                <a:close/>
                <a:moveTo>
                  <a:pt x="0" y="0"/>
                </a:moveTo>
                <a:lnTo>
                  <a:pt x="5080001" y="0"/>
                </a:lnTo>
                <a:lnTo>
                  <a:pt x="5080001" y="5141913"/>
                </a:lnTo>
                <a:lnTo>
                  <a:pt x="0" y="5141913"/>
                </a:lnTo>
                <a:close/>
              </a:path>
            </a:pathLst>
          </a:custGeom>
          <a:solidFill>
            <a:schemeClr val="accent1">
              <a:lumMod val="20000"/>
              <a:lumOff val="80000"/>
            </a:schemeClr>
          </a:solidFill>
        </p:spPr>
        <p:txBody>
          <a:bodyPr wrap="square">
            <a:noAutofit/>
          </a:bodyPr>
          <a:lstStyle>
            <a:lvl1pPr>
              <a:defRPr sz="1800"/>
            </a:lvl1pPr>
          </a:lstStyle>
          <a:p>
            <a:r>
              <a:rPr kumimoji="1" lang="en-US" altLang="ja-JP" dirty="0"/>
              <a:t>Insert an image</a:t>
            </a:r>
            <a:endParaRPr kumimoji="1" lang="ja-JP" altLang="en-US" dirty="0"/>
          </a:p>
        </p:txBody>
      </p:sp>
      <p:sp>
        <p:nvSpPr>
          <p:cNvPr id="14" name="図プレースホルダー 13"/>
          <p:cNvSpPr>
            <a:spLocks noGrp="1"/>
          </p:cNvSpPr>
          <p:nvPr>
            <p:ph type="pic" sz="quarter" idx="11" hasCustomPrompt="1"/>
          </p:nvPr>
        </p:nvSpPr>
        <p:spPr>
          <a:xfrm>
            <a:off x="8473403" y="0"/>
            <a:ext cx="9814597" cy="5141913"/>
          </a:xfrm>
          <a:custGeom>
            <a:avLst/>
            <a:gdLst>
              <a:gd name="connsiteX0" fmla="*/ 648000 w 9814597"/>
              <a:gd name="connsiteY0" fmla="*/ 648000 h 5141913"/>
              <a:gd name="connsiteX1" fmla="*/ 1296000 w 9814597"/>
              <a:gd name="connsiteY1" fmla="*/ 648000 h 5141913"/>
              <a:gd name="connsiteX2" fmla="*/ 1296000 w 9814597"/>
              <a:gd name="connsiteY2" fmla="*/ 1296000 h 5141913"/>
              <a:gd name="connsiteX3" fmla="*/ 648000 w 9814597"/>
              <a:gd name="connsiteY3" fmla="*/ 1296000 h 5141913"/>
              <a:gd name="connsiteX4" fmla="*/ 1296000 w 9814597"/>
              <a:gd name="connsiteY4" fmla="*/ 0 h 5141913"/>
              <a:gd name="connsiteX5" fmla="*/ 1611372 w 9814597"/>
              <a:gd name="connsiteY5" fmla="*/ 0 h 5141913"/>
              <a:gd name="connsiteX6" fmla="*/ 1944000 w 9814597"/>
              <a:gd name="connsiteY6" fmla="*/ 0 h 5141913"/>
              <a:gd name="connsiteX7" fmla="*/ 1947854 w 9814597"/>
              <a:gd name="connsiteY7" fmla="*/ 0 h 5141913"/>
              <a:gd name="connsiteX8" fmla="*/ 2259372 w 9814597"/>
              <a:gd name="connsiteY8" fmla="*/ 0 h 5141913"/>
              <a:gd name="connsiteX9" fmla="*/ 9814597 w 9814597"/>
              <a:gd name="connsiteY9" fmla="*/ 0 h 5141913"/>
              <a:gd name="connsiteX10" fmla="*/ 9814597 w 9814597"/>
              <a:gd name="connsiteY10" fmla="*/ 5141913 h 5141913"/>
              <a:gd name="connsiteX11" fmla="*/ 1947854 w 9814597"/>
              <a:gd name="connsiteY11" fmla="*/ 5141913 h 5141913"/>
              <a:gd name="connsiteX12" fmla="*/ 1947854 w 9814597"/>
              <a:gd name="connsiteY12" fmla="*/ 1945206 h 5141913"/>
              <a:gd name="connsiteX13" fmla="*/ 1757239 w 9814597"/>
              <a:gd name="connsiteY13" fmla="*/ 1945206 h 5141913"/>
              <a:gd name="connsiteX14" fmla="*/ 1757239 w 9814597"/>
              <a:gd name="connsiteY14" fmla="*/ 1944000 h 5141913"/>
              <a:gd name="connsiteX15" fmla="*/ 1296000 w 9814597"/>
              <a:gd name="connsiteY15" fmla="*/ 1944000 h 5141913"/>
              <a:gd name="connsiteX16" fmla="*/ 1296000 w 9814597"/>
              <a:gd name="connsiteY16" fmla="*/ 1296000 h 5141913"/>
              <a:gd name="connsiteX17" fmla="*/ 1944000 w 9814597"/>
              <a:gd name="connsiteY17" fmla="*/ 1296000 h 5141913"/>
              <a:gd name="connsiteX18" fmla="*/ 1944000 w 9814597"/>
              <a:gd name="connsiteY18" fmla="*/ 1297206 h 5141913"/>
              <a:gd name="connsiteX19" fmla="*/ 1947854 w 9814597"/>
              <a:gd name="connsiteY19" fmla="*/ 1297206 h 5141913"/>
              <a:gd name="connsiteX20" fmla="*/ 1947854 w 9814597"/>
              <a:gd name="connsiteY20" fmla="*/ 648000 h 5141913"/>
              <a:gd name="connsiteX21" fmla="*/ 1944000 w 9814597"/>
              <a:gd name="connsiteY21" fmla="*/ 648000 h 5141913"/>
              <a:gd name="connsiteX22" fmla="*/ 1611372 w 9814597"/>
              <a:gd name="connsiteY22" fmla="*/ 648000 h 5141913"/>
              <a:gd name="connsiteX23" fmla="*/ 1296000 w 9814597"/>
              <a:gd name="connsiteY23" fmla="*/ 648000 h 5141913"/>
              <a:gd name="connsiteX24" fmla="*/ 0 w 9814597"/>
              <a:gd name="connsiteY24" fmla="*/ 0 h 5141913"/>
              <a:gd name="connsiteX25" fmla="*/ 648000 w 9814597"/>
              <a:gd name="connsiteY25" fmla="*/ 0 h 5141913"/>
              <a:gd name="connsiteX26" fmla="*/ 648000 w 9814597"/>
              <a:gd name="connsiteY26" fmla="*/ 648000 h 5141913"/>
              <a:gd name="connsiteX27" fmla="*/ 0 w 9814597"/>
              <a:gd name="connsiteY27" fmla="*/ 648000 h 514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814597" h="5141913">
                <a:moveTo>
                  <a:pt x="648000" y="648000"/>
                </a:moveTo>
                <a:lnTo>
                  <a:pt x="1296000" y="648000"/>
                </a:lnTo>
                <a:lnTo>
                  <a:pt x="1296000" y="1296000"/>
                </a:lnTo>
                <a:lnTo>
                  <a:pt x="648000" y="1296000"/>
                </a:lnTo>
                <a:close/>
                <a:moveTo>
                  <a:pt x="1296000" y="0"/>
                </a:moveTo>
                <a:lnTo>
                  <a:pt x="1611372" y="0"/>
                </a:lnTo>
                <a:lnTo>
                  <a:pt x="1944000" y="0"/>
                </a:lnTo>
                <a:lnTo>
                  <a:pt x="1947854" y="0"/>
                </a:lnTo>
                <a:lnTo>
                  <a:pt x="2259372" y="0"/>
                </a:lnTo>
                <a:lnTo>
                  <a:pt x="9814597" y="0"/>
                </a:lnTo>
                <a:lnTo>
                  <a:pt x="9814597" y="5141913"/>
                </a:lnTo>
                <a:lnTo>
                  <a:pt x="1947854" y="5141913"/>
                </a:lnTo>
                <a:lnTo>
                  <a:pt x="1947854" y="1945206"/>
                </a:lnTo>
                <a:lnTo>
                  <a:pt x="1757239" y="1945206"/>
                </a:lnTo>
                <a:lnTo>
                  <a:pt x="1757239" y="1944000"/>
                </a:lnTo>
                <a:lnTo>
                  <a:pt x="1296000" y="1944000"/>
                </a:lnTo>
                <a:lnTo>
                  <a:pt x="1296000" y="1296000"/>
                </a:lnTo>
                <a:lnTo>
                  <a:pt x="1944000" y="1296000"/>
                </a:lnTo>
                <a:lnTo>
                  <a:pt x="1944000" y="1297206"/>
                </a:lnTo>
                <a:lnTo>
                  <a:pt x="1947854" y="1297206"/>
                </a:lnTo>
                <a:lnTo>
                  <a:pt x="1947854" y="648000"/>
                </a:lnTo>
                <a:lnTo>
                  <a:pt x="1944000" y="648000"/>
                </a:lnTo>
                <a:lnTo>
                  <a:pt x="1611372" y="648000"/>
                </a:lnTo>
                <a:lnTo>
                  <a:pt x="1296000" y="648000"/>
                </a:lnTo>
                <a:close/>
                <a:moveTo>
                  <a:pt x="0" y="0"/>
                </a:moveTo>
                <a:lnTo>
                  <a:pt x="648000" y="0"/>
                </a:lnTo>
                <a:lnTo>
                  <a:pt x="648000" y="648000"/>
                </a:lnTo>
                <a:lnTo>
                  <a:pt x="0" y="648000"/>
                </a:lnTo>
                <a:close/>
              </a:path>
            </a:pathLst>
          </a:custGeom>
          <a:solidFill>
            <a:schemeClr val="accent2">
              <a:lumMod val="20000"/>
              <a:lumOff val="80000"/>
            </a:schemeClr>
          </a:solidFill>
        </p:spPr>
        <p:txBody>
          <a:bodyPr wrap="square">
            <a:no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                                      Insert an image</a:t>
            </a:r>
            <a:endParaRPr kumimoji="1" lang="ja-JP" altLang="en-US" dirty="0"/>
          </a:p>
          <a:p>
            <a:endParaRPr kumimoji="1" lang="ja-JP" altLang="en-US" dirty="0"/>
          </a:p>
        </p:txBody>
      </p:sp>
      <p:sp>
        <p:nvSpPr>
          <p:cNvPr id="31" name="図プレースホルダー 30"/>
          <p:cNvSpPr>
            <a:spLocks noGrp="1"/>
          </p:cNvSpPr>
          <p:nvPr>
            <p:ph type="pic" sz="quarter" idx="12" hasCustomPrompt="1"/>
          </p:nvPr>
        </p:nvSpPr>
        <p:spPr>
          <a:xfrm>
            <a:off x="1" y="5141913"/>
            <a:ext cx="10688025" cy="5141913"/>
          </a:xfrm>
          <a:custGeom>
            <a:avLst/>
            <a:gdLst>
              <a:gd name="connsiteX0" fmla="*/ 10040025 w 10688025"/>
              <a:gd name="connsiteY0" fmla="*/ 4493912 h 5141913"/>
              <a:gd name="connsiteX1" fmla="*/ 10688025 w 10688025"/>
              <a:gd name="connsiteY1" fmla="*/ 4493912 h 5141913"/>
              <a:gd name="connsiteX2" fmla="*/ 10688025 w 10688025"/>
              <a:gd name="connsiteY2" fmla="*/ 5141912 h 5141913"/>
              <a:gd name="connsiteX3" fmla="*/ 10040025 w 10688025"/>
              <a:gd name="connsiteY3" fmla="*/ 5141912 h 5141913"/>
              <a:gd name="connsiteX4" fmla="*/ 9392025 w 10688025"/>
              <a:gd name="connsiteY4" fmla="*/ 3845911 h 5141913"/>
              <a:gd name="connsiteX5" fmla="*/ 10040025 w 10688025"/>
              <a:gd name="connsiteY5" fmla="*/ 3845911 h 5141913"/>
              <a:gd name="connsiteX6" fmla="*/ 10040025 w 10688025"/>
              <a:gd name="connsiteY6" fmla="*/ 4493911 h 5141913"/>
              <a:gd name="connsiteX7" fmla="*/ 9392025 w 10688025"/>
              <a:gd name="connsiteY7" fmla="*/ 4493911 h 5141913"/>
              <a:gd name="connsiteX8" fmla="*/ 0 w 10688025"/>
              <a:gd name="connsiteY8" fmla="*/ 0 h 5141913"/>
              <a:gd name="connsiteX9" fmla="*/ 8742742 w 10688025"/>
              <a:gd name="connsiteY9" fmla="*/ 0 h 5141913"/>
              <a:gd name="connsiteX10" fmla="*/ 8742742 w 10688025"/>
              <a:gd name="connsiteY10" fmla="*/ 3197911 h 5141913"/>
              <a:gd name="connsiteX11" fmla="*/ 9390742 w 10688025"/>
              <a:gd name="connsiteY11" fmla="*/ 3197911 h 5141913"/>
              <a:gd name="connsiteX12" fmla="*/ 9390742 w 10688025"/>
              <a:gd name="connsiteY12" fmla="*/ 3845911 h 5141913"/>
              <a:gd name="connsiteX13" fmla="*/ 8742742 w 10688025"/>
              <a:gd name="connsiteY13" fmla="*/ 3845911 h 5141913"/>
              <a:gd name="connsiteX14" fmla="*/ 8742742 w 10688025"/>
              <a:gd name="connsiteY14" fmla="*/ 4493911 h 5141913"/>
              <a:gd name="connsiteX15" fmla="*/ 9390742 w 10688025"/>
              <a:gd name="connsiteY15" fmla="*/ 4493911 h 5141913"/>
              <a:gd name="connsiteX16" fmla="*/ 9390742 w 10688025"/>
              <a:gd name="connsiteY16" fmla="*/ 5141911 h 5141913"/>
              <a:gd name="connsiteX17" fmla="*/ 8742742 w 10688025"/>
              <a:gd name="connsiteY17" fmla="*/ 5141911 h 5141913"/>
              <a:gd name="connsiteX18" fmla="*/ 8742742 w 10688025"/>
              <a:gd name="connsiteY18" fmla="*/ 5141913 h 5141913"/>
              <a:gd name="connsiteX19" fmla="*/ 0 w 10688025"/>
              <a:gd name="connsiteY19" fmla="*/ 5141913 h 514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688025" h="5141913">
                <a:moveTo>
                  <a:pt x="10040025" y="4493912"/>
                </a:moveTo>
                <a:lnTo>
                  <a:pt x="10688025" y="4493912"/>
                </a:lnTo>
                <a:lnTo>
                  <a:pt x="10688025" y="5141912"/>
                </a:lnTo>
                <a:lnTo>
                  <a:pt x="10040025" y="5141912"/>
                </a:lnTo>
                <a:close/>
                <a:moveTo>
                  <a:pt x="9392025" y="3845911"/>
                </a:moveTo>
                <a:lnTo>
                  <a:pt x="10040025" y="3845911"/>
                </a:lnTo>
                <a:lnTo>
                  <a:pt x="10040025" y="4493911"/>
                </a:lnTo>
                <a:lnTo>
                  <a:pt x="9392025" y="4493911"/>
                </a:lnTo>
                <a:close/>
                <a:moveTo>
                  <a:pt x="0" y="0"/>
                </a:moveTo>
                <a:lnTo>
                  <a:pt x="8742742" y="0"/>
                </a:lnTo>
                <a:lnTo>
                  <a:pt x="8742742" y="3197911"/>
                </a:lnTo>
                <a:lnTo>
                  <a:pt x="9390742" y="3197911"/>
                </a:lnTo>
                <a:lnTo>
                  <a:pt x="9390742" y="3845911"/>
                </a:lnTo>
                <a:lnTo>
                  <a:pt x="8742742" y="3845911"/>
                </a:lnTo>
                <a:lnTo>
                  <a:pt x="8742742" y="4493911"/>
                </a:lnTo>
                <a:lnTo>
                  <a:pt x="9390742" y="4493911"/>
                </a:lnTo>
                <a:lnTo>
                  <a:pt x="9390742" y="5141911"/>
                </a:lnTo>
                <a:lnTo>
                  <a:pt x="8742742" y="5141911"/>
                </a:lnTo>
                <a:lnTo>
                  <a:pt x="8742742" y="5141913"/>
                </a:lnTo>
                <a:lnTo>
                  <a:pt x="0" y="5141913"/>
                </a:lnTo>
                <a:close/>
              </a:path>
            </a:pathLst>
          </a:custGeom>
          <a:solidFill>
            <a:schemeClr val="accent3">
              <a:lumMod val="20000"/>
              <a:lumOff val="80000"/>
            </a:schemeClr>
          </a:solidFill>
        </p:spPr>
        <p:txBody>
          <a:bodyPr wrap="square">
            <a:noAutofit/>
          </a:bodyPr>
          <a:lstStyle>
            <a:lvl1pPr>
              <a:defRPr sz="1800"/>
            </a:lvl1pPr>
          </a:lstStyle>
          <a:p>
            <a:r>
              <a:rPr kumimoji="1" lang="en-US" altLang="ja-JP" dirty="0"/>
              <a:t>Insert an image</a:t>
            </a:r>
            <a:endParaRPr kumimoji="1" lang="ja-JP" altLang="en-US" dirty="0"/>
          </a:p>
        </p:txBody>
      </p:sp>
      <p:sp>
        <p:nvSpPr>
          <p:cNvPr id="32" name="図プレースホルダー 31"/>
          <p:cNvSpPr>
            <a:spLocks noGrp="1"/>
          </p:cNvSpPr>
          <p:nvPr>
            <p:ph type="pic" sz="quarter" idx="13" hasCustomPrompt="1"/>
          </p:nvPr>
        </p:nvSpPr>
        <p:spPr>
          <a:xfrm>
            <a:off x="13179886" y="5141912"/>
            <a:ext cx="5108114" cy="5143500"/>
          </a:xfrm>
          <a:custGeom>
            <a:avLst/>
            <a:gdLst>
              <a:gd name="connsiteX0" fmla="*/ 648000 w 5108114"/>
              <a:gd name="connsiteY0" fmla="*/ 648000 h 5143500"/>
              <a:gd name="connsiteX1" fmla="*/ 1296000 w 5108114"/>
              <a:gd name="connsiteY1" fmla="*/ 648000 h 5143500"/>
              <a:gd name="connsiteX2" fmla="*/ 1296000 w 5108114"/>
              <a:gd name="connsiteY2" fmla="*/ 1296000 h 5143500"/>
              <a:gd name="connsiteX3" fmla="*/ 648000 w 5108114"/>
              <a:gd name="connsiteY3" fmla="*/ 1296000 h 5143500"/>
              <a:gd name="connsiteX4" fmla="*/ 1296000 w 5108114"/>
              <a:gd name="connsiteY4" fmla="*/ 0 h 5143500"/>
              <a:gd name="connsiteX5" fmla="*/ 1944000 w 5108114"/>
              <a:gd name="connsiteY5" fmla="*/ 0 h 5143500"/>
              <a:gd name="connsiteX6" fmla="*/ 1944000 w 5108114"/>
              <a:gd name="connsiteY6" fmla="*/ 1587 h 5143500"/>
              <a:gd name="connsiteX7" fmla="*/ 5108114 w 5108114"/>
              <a:gd name="connsiteY7" fmla="*/ 1587 h 5143500"/>
              <a:gd name="connsiteX8" fmla="*/ 5108114 w 5108114"/>
              <a:gd name="connsiteY8" fmla="*/ 5143500 h 5143500"/>
              <a:gd name="connsiteX9" fmla="*/ 1944000 w 5108114"/>
              <a:gd name="connsiteY9" fmla="*/ 5143500 h 5143500"/>
              <a:gd name="connsiteX10" fmla="*/ 1944000 w 5108114"/>
              <a:gd name="connsiteY10" fmla="*/ 1944000 h 5143500"/>
              <a:gd name="connsiteX11" fmla="*/ 1296000 w 5108114"/>
              <a:gd name="connsiteY11" fmla="*/ 1944000 h 5143500"/>
              <a:gd name="connsiteX12" fmla="*/ 1296000 w 5108114"/>
              <a:gd name="connsiteY12" fmla="*/ 1296000 h 5143500"/>
              <a:gd name="connsiteX13" fmla="*/ 1944000 w 5108114"/>
              <a:gd name="connsiteY13" fmla="*/ 1296000 h 5143500"/>
              <a:gd name="connsiteX14" fmla="*/ 1944000 w 5108114"/>
              <a:gd name="connsiteY14" fmla="*/ 648000 h 5143500"/>
              <a:gd name="connsiteX15" fmla="*/ 1296000 w 5108114"/>
              <a:gd name="connsiteY15" fmla="*/ 648000 h 5143500"/>
              <a:gd name="connsiteX16" fmla="*/ 0 w 5108114"/>
              <a:gd name="connsiteY16" fmla="*/ 0 h 5143500"/>
              <a:gd name="connsiteX17" fmla="*/ 648000 w 5108114"/>
              <a:gd name="connsiteY17" fmla="*/ 0 h 5143500"/>
              <a:gd name="connsiteX18" fmla="*/ 648000 w 5108114"/>
              <a:gd name="connsiteY18" fmla="*/ 648000 h 5143500"/>
              <a:gd name="connsiteX19" fmla="*/ 0 w 5108114"/>
              <a:gd name="connsiteY19" fmla="*/ 6480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08114" h="5143500">
                <a:moveTo>
                  <a:pt x="648000" y="648000"/>
                </a:moveTo>
                <a:lnTo>
                  <a:pt x="1296000" y="648000"/>
                </a:lnTo>
                <a:lnTo>
                  <a:pt x="1296000" y="1296000"/>
                </a:lnTo>
                <a:lnTo>
                  <a:pt x="648000" y="1296000"/>
                </a:lnTo>
                <a:close/>
                <a:moveTo>
                  <a:pt x="1296000" y="0"/>
                </a:moveTo>
                <a:lnTo>
                  <a:pt x="1944000" y="0"/>
                </a:lnTo>
                <a:lnTo>
                  <a:pt x="1944000" y="1587"/>
                </a:lnTo>
                <a:lnTo>
                  <a:pt x="5108114" y="1587"/>
                </a:lnTo>
                <a:lnTo>
                  <a:pt x="5108114" y="5143500"/>
                </a:lnTo>
                <a:lnTo>
                  <a:pt x="1944000" y="5143500"/>
                </a:lnTo>
                <a:lnTo>
                  <a:pt x="1944000" y="1944000"/>
                </a:lnTo>
                <a:lnTo>
                  <a:pt x="1296000" y="1944000"/>
                </a:lnTo>
                <a:lnTo>
                  <a:pt x="1296000" y="1296000"/>
                </a:lnTo>
                <a:lnTo>
                  <a:pt x="1944000" y="1296000"/>
                </a:lnTo>
                <a:lnTo>
                  <a:pt x="1944000" y="648000"/>
                </a:lnTo>
                <a:lnTo>
                  <a:pt x="1296000" y="648000"/>
                </a:lnTo>
                <a:close/>
                <a:moveTo>
                  <a:pt x="0" y="0"/>
                </a:moveTo>
                <a:lnTo>
                  <a:pt x="648000" y="0"/>
                </a:lnTo>
                <a:lnTo>
                  <a:pt x="648000" y="648000"/>
                </a:lnTo>
                <a:lnTo>
                  <a:pt x="0" y="648000"/>
                </a:lnTo>
                <a:close/>
              </a:path>
            </a:pathLst>
          </a:custGeom>
          <a:solidFill>
            <a:schemeClr val="accent4">
              <a:lumMod val="20000"/>
              <a:lumOff val="80000"/>
            </a:schemeClr>
          </a:solidFill>
        </p:spPr>
        <p:txBody>
          <a:bodyPr wrap="square">
            <a:no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                                      Insert an image</a:t>
            </a:r>
            <a:endParaRPr kumimoji="1" lang="ja-JP" altLang="en-US" dirty="0"/>
          </a:p>
          <a:p>
            <a:endParaRPr kumimoji="1" lang="ja-JP" altLang="en-US" dirty="0"/>
          </a:p>
        </p:txBody>
      </p:sp>
      <p:sp>
        <p:nvSpPr>
          <p:cNvPr id="33" name="テキスト プレースホルダー 12"/>
          <p:cNvSpPr>
            <a:spLocks noGrp="1"/>
          </p:cNvSpPr>
          <p:nvPr>
            <p:ph type="body" sz="quarter" idx="14" hasCustomPrompt="1"/>
          </p:nvPr>
        </p:nvSpPr>
        <p:spPr>
          <a:xfrm>
            <a:off x="5707917" y="1311492"/>
            <a:ext cx="4085423" cy="747032"/>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34" name="テキスト プレースホルダー 12"/>
          <p:cNvSpPr>
            <a:spLocks noGrp="1"/>
          </p:cNvSpPr>
          <p:nvPr>
            <p:ph type="body" sz="quarter" idx="15" hasCustomPrompt="1"/>
          </p:nvPr>
        </p:nvSpPr>
        <p:spPr>
          <a:xfrm>
            <a:off x="5707917" y="2278743"/>
            <a:ext cx="4085423" cy="1596571"/>
          </a:xfrm>
        </p:spPr>
        <p:txBody>
          <a:bodyPr anchor="t">
            <a:normAutofit/>
          </a:bodyPr>
          <a:lstStyle>
            <a:lvl1pPr algn="ctr">
              <a:spcBef>
                <a:spcPts val="0"/>
              </a:spcBef>
              <a:defRPr sz="2000" baseline="0">
                <a:solidFill>
                  <a:schemeClr val="bg1"/>
                </a:solidFill>
              </a:defRPr>
            </a:lvl1pPr>
          </a:lstStyle>
          <a:p>
            <a:pPr lvl="0"/>
            <a:r>
              <a:rPr kumimoji="1" lang="en-US" altLang="ja-JP" dirty="0"/>
              <a:t>Text goes here</a:t>
            </a:r>
            <a:endParaRPr kumimoji="1" lang="ja-JP" altLang="en-US" dirty="0"/>
          </a:p>
        </p:txBody>
      </p:sp>
      <p:sp>
        <p:nvSpPr>
          <p:cNvPr id="35" name="テキスト プレースホルダー 12"/>
          <p:cNvSpPr>
            <a:spLocks noGrp="1"/>
          </p:cNvSpPr>
          <p:nvPr>
            <p:ph type="body" sz="quarter" idx="16" hasCustomPrompt="1"/>
          </p:nvPr>
        </p:nvSpPr>
        <p:spPr>
          <a:xfrm>
            <a:off x="9561338" y="6706620"/>
            <a:ext cx="4743952" cy="2012497"/>
          </a:xfrm>
        </p:spPr>
        <p:txBody>
          <a:bodyPr anchor="ctr">
            <a:normAutofit/>
          </a:bodyPr>
          <a:lstStyle>
            <a:lvl1pPr algn="ctr">
              <a:spcBef>
                <a:spcPts val="0"/>
              </a:spcBef>
              <a:defRPr sz="2000" baseline="0">
                <a:solidFill>
                  <a:schemeClr val="bg1"/>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101181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par>
                                <p:cTn id="8" presetID="14" presetClass="entr" presetSubtype="10" fill="hold" grpId="0" nodeType="withEffect">
                                  <p:stCondLst>
                                    <p:cond delay="25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par>
                                <p:cTn id="11" presetID="14" presetClass="entr" presetSubtype="10" fill="hold" grpId="0" nodeType="withEffect">
                                  <p:stCondLst>
                                    <p:cond delay="500"/>
                                  </p:stCondLst>
                                  <p:childTnLst>
                                    <p:set>
                                      <p:cBhvr>
                                        <p:cTn id="12" dur="1" fill="hold">
                                          <p:stCondLst>
                                            <p:cond delay="0"/>
                                          </p:stCondLst>
                                        </p:cTn>
                                        <p:tgtEl>
                                          <p:spTgt spid="14"/>
                                        </p:tgtEl>
                                        <p:attrNameLst>
                                          <p:attrName>style.visibility</p:attrName>
                                        </p:attrNameLst>
                                      </p:cBhvr>
                                      <p:to>
                                        <p:strVal val="visible"/>
                                      </p:to>
                                    </p:set>
                                    <p:animEffect transition="in" filter="randombar(horizontal)">
                                      <p:cBhvr>
                                        <p:cTn id="13" dur="500"/>
                                        <p:tgtEl>
                                          <p:spTgt spid="14"/>
                                        </p:tgtEl>
                                      </p:cBhvr>
                                    </p:animEffect>
                                  </p:childTnLst>
                                </p:cTn>
                              </p:par>
                              <p:par>
                                <p:cTn id="14" presetID="14" presetClass="entr" presetSubtype="10" fill="hold" grpId="0" nodeType="withEffect">
                                  <p:stCondLst>
                                    <p:cond delay="750"/>
                                  </p:stCondLst>
                                  <p:childTnLst>
                                    <p:set>
                                      <p:cBhvr>
                                        <p:cTn id="15" dur="1" fill="hold">
                                          <p:stCondLst>
                                            <p:cond delay="0"/>
                                          </p:stCondLst>
                                        </p:cTn>
                                        <p:tgtEl>
                                          <p:spTgt spid="5"/>
                                        </p:tgtEl>
                                        <p:attrNameLst>
                                          <p:attrName>style.visibility</p:attrName>
                                        </p:attrNameLst>
                                      </p:cBhvr>
                                      <p:to>
                                        <p:strVal val="visible"/>
                                      </p:to>
                                    </p:set>
                                    <p:animEffect transition="in" filter="randombar(horizontal)">
                                      <p:cBhvr>
                                        <p:cTn id="16" dur="500"/>
                                        <p:tgtEl>
                                          <p:spTgt spid="5"/>
                                        </p:tgtEl>
                                      </p:cBhvr>
                                    </p:animEffect>
                                  </p:childTnLst>
                                </p:cTn>
                              </p:par>
                              <p:par>
                                <p:cTn id="17" presetID="14" presetClass="entr" presetSubtype="10"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randombar(horizontal)">
                                      <p:cBhvr>
                                        <p:cTn id="19" dur="500"/>
                                        <p:tgtEl>
                                          <p:spTgt spid="32"/>
                                        </p:tgtEl>
                                      </p:cBhvr>
                                    </p:animEffect>
                                  </p:childTnLst>
                                </p:cTn>
                              </p:par>
                              <p:par>
                                <p:cTn id="20" presetID="14" presetClass="entr" presetSubtype="10" fill="hold" grpId="0" nodeType="withEffect">
                                  <p:stCondLst>
                                    <p:cond delay="1250"/>
                                  </p:stCondLst>
                                  <p:childTnLst>
                                    <p:set>
                                      <p:cBhvr>
                                        <p:cTn id="21" dur="1" fill="hold">
                                          <p:stCondLst>
                                            <p:cond delay="0"/>
                                          </p:stCondLst>
                                        </p:cTn>
                                        <p:tgtEl>
                                          <p:spTgt spid="31"/>
                                        </p:tgtEl>
                                        <p:attrNameLst>
                                          <p:attrName>style.visibility</p:attrName>
                                        </p:attrNameLst>
                                      </p:cBhvr>
                                      <p:to>
                                        <p:strVal val="visible"/>
                                      </p:to>
                                    </p:set>
                                    <p:animEffect transition="in" filter="randombar(horizontal)">
                                      <p:cBhvr>
                                        <p:cTn id="22" dur="500"/>
                                        <p:tgtEl>
                                          <p:spTgt spid="31"/>
                                        </p:tgtEl>
                                      </p:cBhvr>
                                    </p:animEffect>
                                  </p:childTnLst>
                                </p:cTn>
                              </p:par>
                            </p:childTnLst>
                          </p:cTn>
                        </p:par>
                        <p:par>
                          <p:cTn id="23" fill="hold">
                            <p:stCondLst>
                              <p:cond delay="1750"/>
                            </p:stCondLst>
                            <p:childTnLst>
                              <p:par>
                                <p:cTn id="24" presetID="10" presetClass="entr" presetSubtype="0" fill="hold" grpId="0" nodeType="afterEffect">
                                  <p:stCondLst>
                                    <p:cond delay="0"/>
                                  </p:stCondLst>
                                  <p:childTnLst>
                                    <p:set>
                                      <p:cBhvr>
                                        <p:cTn id="25" dur="1" fill="hold">
                                          <p:stCondLst>
                                            <p:cond delay="0"/>
                                          </p:stCondLst>
                                        </p:cTn>
                                        <p:tgtEl>
                                          <p:spTgt spid="33">
                                            <p:txEl>
                                              <p:pRg st="0" end="0"/>
                                            </p:txEl>
                                          </p:spTgt>
                                        </p:tgtEl>
                                        <p:attrNameLst>
                                          <p:attrName>style.visibility</p:attrName>
                                        </p:attrNameLst>
                                      </p:cBhvr>
                                      <p:to>
                                        <p:strVal val="visible"/>
                                      </p:to>
                                    </p:set>
                                    <p:animEffect transition="in" filter="fade">
                                      <p:cBhvr>
                                        <p:cTn id="26" dur="500"/>
                                        <p:tgtEl>
                                          <p:spTgt spid="33">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Effect transition="in" filter="fade">
                                      <p:cBhvr>
                                        <p:cTn id="29" dur="500"/>
                                        <p:tgtEl>
                                          <p:spTgt spid="34">
                                            <p:txEl>
                                              <p:pRg st="0" end="0"/>
                                            </p:txEl>
                                          </p:spTgt>
                                        </p:tgtEl>
                                      </p:cBhvr>
                                    </p:animEffect>
                                  </p:childTnLst>
                                </p:cTn>
                              </p:par>
                            </p:childTnLst>
                          </p:cTn>
                        </p:par>
                        <p:par>
                          <p:cTn id="30" fill="hold">
                            <p:stCondLst>
                              <p:cond delay="2250"/>
                            </p:stCondLst>
                            <p:childTnLst>
                              <p:par>
                                <p:cTn id="31" presetID="10" presetClass="entr" presetSubtype="0" fill="hold" grpId="0" nodeType="afterEffect">
                                  <p:stCondLst>
                                    <p:cond delay="0"/>
                                  </p:stCondLst>
                                  <p:childTnLst>
                                    <p:set>
                                      <p:cBhvr>
                                        <p:cTn id="32" dur="1" fill="hold">
                                          <p:stCondLst>
                                            <p:cond delay="0"/>
                                          </p:stCondLst>
                                        </p:cTn>
                                        <p:tgtEl>
                                          <p:spTgt spid="35">
                                            <p:txEl>
                                              <p:pRg st="0" end="0"/>
                                            </p:txEl>
                                          </p:spTgt>
                                        </p:tgtEl>
                                        <p:attrNameLst>
                                          <p:attrName>style.visibility</p:attrName>
                                        </p:attrNameLst>
                                      </p:cBhvr>
                                      <p:to>
                                        <p:strVal val="visible"/>
                                      </p:to>
                                    </p:set>
                                    <p:animEffect transition="in" filter="fade">
                                      <p:cBhvr>
                                        <p:cTn id="33"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P spid="30" grpId="0" animBg="1"/>
      <p:bldP spid="14" grpId="0" animBg="1"/>
      <p:bldP spid="31" grpId="0" animBg="1"/>
      <p:bldP spid="32" grpId="0" animBg="1"/>
      <p:bldP spid="33" grpId="0" build="p">
        <p:tmplLst>
          <p:tmpl lvl="1">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500"/>
                        <p:tgtEl>
                          <p:spTgt spid="33"/>
                        </p:tgtEl>
                      </p:cBhvr>
                    </p:animEffect>
                  </p:childTnLst>
                </p:cTn>
              </p:par>
            </p:tnLst>
          </p:tmpl>
        </p:tmplLst>
      </p:bldP>
      <p:bldP spid="34" grpId="0" build="p">
        <p:tmplLst>
          <p:tmpl lvl="1">
            <p:tnLst>
              <p:par>
                <p:cTn presetID="10"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build="p">
        <p:tmplLst>
          <p:tmpl lvl="1">
            <p:tnLst>
              <p:par>
                <p:cTn presetID="10"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Lst>
  </p:timing>
  <p:extLst mod="1">
    <p:ext uri="{DCECCB84-F9BA-43D5-87BE-67443E8EF086}">
      <p15:sldGuideLst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Many Square Images">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2617200" cy="2570400"/>
          </a:xfrm>
          <a:solidFill>
            <a:schemeClr val="accent1"/>
          </a:solidFill>
        </p:spPr>
        <p:txBody>
          <a:bodyPr>
            <a:normAutofit/>
          </a:bodyPr>
          <a:lstStyle>
            <a:lvl1pPr>
              <a:defRPr sz="1600" baseline="0"/>
            </a:lvl1pPr>
          </a:lstStyle>
          <a:p>
            <a:r>
              <a:rPr kumimoji="1" lang="en-US" altLang="ja-JP" dirty="0"/>
              <a:t>Insert an image</a:t>
            </a:r>
            <a:endParaRPr kumimoji="1" lang="ja-JP" altLang="en-US" dirty="0"/>
          </a:p>
        </p:txBody>
      </p:sp>
      <p:sp>
        <p:nvSpPr>
          <p:cNvPr id="4" name="図プレースホルダー 3"/>
          <p:cNvSpPr>
            <a:spLocks noGrp="1"/>
          </p:cNvSpPr>
          <p:nvPr>
            <p:ph type="pic" sz="quarter" idx="12" hasCustomPrompt="1"/>
          </p:nvPr>
        </p:nvSpPr>
        <p:spPr>
          <a:xfrm>
            <a:off x="0" y="2573100"/>
            <a:ext cx="2617200" cy="2570400"/>
          </a:xfrm>
          <a:solidFill>
            <a:schemeClr val="accent4"/>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5" name="図プレースホルダー 3"/>
          <p:cNvSpPr>
            <a:spLocks noGrp="1"/>
          </p:cNvSpPr>
          <p:nvPr>
            <p:ph type="pic" sz="quarter" idx="11" hasCustomPrompt="1"/>
          </p:nvPr>
        </p:nvSpPr>
        <p:spPr>
          <a:xfrm>
            <a:off x="2614271" y="0"/>
            <a:ext cx="2617200" cy="2570400"/>
          </a:xfrm>
          <a:solidFill>
            <a:schemeClr val="accent6"/>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6" name="図プレースホルダー 3"/>
          <p:cNvSpPr>
            <a:spLocks noGrp="1"/>
          </p:cNvSpPr>
          <p:nvPr>
            <p:ph type="pic" sz="quarter" idx="14" hasCustomPrompt="1"/>
          </p:nvPr>
        </p:nvSpPr>
        <p:spPr>
          <a:xfrm>
            <a:off x="2614271" y="2573100"/>
            <a:ext cx="2617200" cy="2570400"/>
          </a:xfrm>
          <a:solidFill>
            <a:schemeClr val="accent2"/>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7" name="図プレースホルダー 3"/>
          <p:cNvSpPr>
            <a:spLocks noGrp="1"/>
          </p:cNvSpPr>
          <p:nvPr>
            <p:ph type="pic" sz="quarter" idx="15" hasCustomPrompt="1"/>
          </p:nvPr>
        </p:nvSpPr>
        <p:spPr>
          <a:xfrm>
            <a:off x="5224006" y="0"/>
            <a:ext cx="2617200" cy="2570400"/>
          </a:xfrm>
          <a:solidFill>
            <a:schemeClr val="accent3"/>
          </a:solidFill>
        </p:spPr>
        <p:txBody>
          <a:bodyPr>
            <a:normAutofit/>
          </a:bodyPr>
          <a:lstStyle>
            <a:lvl1pPr>
              <a:defRPr sz="1600" baseline="0"/>
            </a:lvl1pPr>
          </a:lstStyle>
          <a:p>
            <a:r>
              <a:rPr kumimoji="1" lang="en-US" altLang="ja-JP" dirty="0"/>
              <a:t>Insert an image</a:t>
            </a:r>
            <a:endParaRPr kumimoji="1" lang="ja-JP" altLang="en-US" dirty="0"/>
          </a:p>
        </p:txBody>
      </p:sp>
      <p:sp>
        <p:nvSpPr>
          <p:cNvPr id="8" name="図プレースホルダー 3"/>
          <p:cNvSpPr>
            <a:spLocks noGrp="1"/>
          </p:cNvSpPr>
          <p:nvPr>
            <p:ph type="pic" sz="quarter" idx="17" hasCustomPrompt="1"/>
          </p:nvPr>
        </p:nvSpPr>
        <p:spPr>
          <a:xfrm>
            <a:off x="5224006" y="2573100"/>
            <a:ext cx="2617200" cy="2570400"/>
          </a:xfrm>
          <a:solidFill>
            <a:schemeClr val="accent5"/>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9" name="図プレースホルダー 3"/>
          <p:cNvSpPr>
            <a:spLocks noGrp="1"/>
          </p:cNvSpPr>
          <p:nvPr>
            <p:ph type="pic" sz="quarter" idx="27" hasCustomPrompt="1"/>
          </p:nvPr>
        </p:nvSpPr>
        <p:spPr>
          <a:xfrm>
            <a:off x="5224006" y="5143500"/>
            <a:ext cx="2617200" cy="2570400"/>
          </a:xfrm>
          <a:solidFill>
            <a:schemeClr val="accent4"/>
          </a:solidFill>
        </p:spPr>
        <p:txBody>
          <a:bodyPr>
            <a:normAutofit/>
          </a:bodyPr>
          <a:lstStyle>
            <a:lvl1pPr>
              <a:defRPr sz="1600" baseline="0"/>
            </a:lvl1pPr>
          </a:lstStyle>
          <a:p>
            <a:r>
              <a:rPr kumimoji="1" lang="en-US" altLang="ja-JP" dirty="0"/>
              <a:t>Insert an image</a:t>
            </a:r>
            <a:endParaRPr kumimoji="1" lang="ja-JP" altLang="en-US" dirty="0"/>
          </a:p>
        </p:txBody>
      </p:sp>
      <p:sp>
        <p:nvSpPr>
          <p:cNvPr id="10" name="図プレースホルダー 3"/>
          <p:cNvSpPr>
            <a:spLocks noGrp="1"/>
          </p:cNvSpPr>
          <p:nvPr>
            <p:ph type="pic" sz="quarter" idx="29" hasCustomPrompt="1"/>
          </p:nvPr>
        </p:nvSpPr>
        <p:spPr>
          <a:xfrm>
            <a:off x="5224006" y="7716600"/>
            <a:ext cx="2617200" cy="2570400"/>
          </a:xfrm>
          <a:solidFill>
            <a:schemeClr val="accent2"/>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1" name="図プレースホルダー 3"/>
          <p:cNvSpPr>
            <a:spLocks noGrp="1"/>
          </p:cNvSpPr>
          <p:nvPr>
            <p:ph type="pic" sz="quarter" idx="30" hasCustomPrompt="1"/>
          </p:nvPr>
        </p:nvSpPr>
        <p:spPr>
          <a:xfrm>
            <a:off x="7833741" y="7716600"/>
            <a:ext cx="2617200" cy="2570400"/>
          </a:xfrm>
          <a:solidFill>
            <a:schemeClr val="accent5"/>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2" name="図プレースホルダー 3"/>
          <p:cNvSpPr>
            <a:spLocks noGrp="1"/>
          </p:cNvSpPr>
          <p:nvPr>
            <p:ph type="pic" sz="quarter" idx="33" hasCustomPrompt="1"/>
          </p:nvPr>
        </p:nvSpPr>
        <p:spPr>
          <a:xfrm>
            <a:off x="10443476" y="7716600"/>
            <a:ext cx="2617200" cy="2570400"/>
          </a:xfrm>
          <a:solidFill>
            <a:schemeClr val="accent4"/>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3" name="図プレースホルダー 3"/>
          <p:cNvSpPr>
            <a:spLocks noGrp="1"/>
          </p:cNvSpPr>
          <p:nvPr>
            <p:ph type="pic" sz="quarter" idx="20" hasCustomPrompt="1"/>
          </p:nvPr>
        </p:nvSpPr>
        <p:spPr>
          <a:xfrm>
            <a:off x="13053211" y="0"/>
            <a:ext cx="2617200" cy="2570400"/>
          </a:xfrm>
          <a:solidFill>
            <a:schemeClr val="accent4"/>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4" name="図プレースホルダー 3"/>
          <p:cNvSpPr>
            <a:spLocks noGrp="1"/>
          </p:cNvSpPr>
          <p:nvPr>
            <p:ph type="pic" sz="quarter" idx="22" hasCustomPrompt="1"/>
          </p:nvPr>
        </p:nvSpPr>
        <p:spPr>
          <a:xfrm>
            <a:off x="13053211" y="2573100"/>
            <a:ext cx="2617200" cy="2570400"/>
          </a:xfrm>
          <a:solidFill>
            <a:schemeClr val="accent3"/>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5" name="図プレースホルダー 3"/>
          <p:cNvSpPr>
            <a:spLocks noGrp="1"/>
          </p:cNvSpPr>
          <p:nvPr>
            <p:ph type="pic" sz="quarter" idx="34" hasCustomPrompt="1"/>
          </p:nvPr>
        </p:nvSpPr>
        <p:spPr>
          <a:xfrm>
            <a:off x="13053211" y="7716600"/>
            <a:ext cx="2617200" cy="2570400"/>
          </a:xfrm>
          <a:solidFill>
            <a:schemeClr val="accent6"/>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6" name="図プレースホルダー 3"/>
          <p:cNvSpPr>
            <a:spLocks noGrp="1"/>
          </p:cNvSpPr>
          <p:nvPr>
            <p:ph type="pic" sz="quarter" idx="35" hasCustomPrompt="1"/>
          </p:nvPr>
        </p:nvSpPr>
        <p:spPr>
          <a:xfrm>
            <a:off x="15662949" y="0"/>
            <a:ext cx="2617200" cy="2570400"/>
          </a:xfrm>
          <a:solidFill>
            <a:schemeClr val="accent5"/>
          </a:solidFill>
        </p:spPr>
        <p:txBody>
          <a:bodyPr>
            <a:normAutofit/>
          </a:bodyPr>
          <a:lstStyle>
            <a:lvl1pPr>
              <a:defRPr sz="1600" baseline="0"/>
            </a:lvl1pPr>
          </a:lstStyle>
          <a:p>
            <a:r>
              <a:rPr kumimoji="1" lang="en-US" altLang="ja-JP" dirty="0"/>
              <a:t>Insert an image</a:t>
            </a:r>
            <a:endParaRPr kumimoji="1" lang="ja-JP" altLang="en-US" dirty="0"/>
          </a:p>
        </p:txBody>
      </p:sp>
      <p:sp>
        <p:nvSpPr>
          <p:cNvPr id="17" name="図プレースホルダー 3"/>
          <p:cNvSpPr>
            <a:spLocks noGrp="1"/>
          </p:cNvSpPr>
          <p:nvPr>
            <p:ph type="pic" sz="quarter" idx="36" hasCustomPrompt="1"/>
          </p:nvPr>
        </p:nvSpPr>
        <p:spPr>
          <a:xfrm>
            <a:off x="15662949" y="2573100"/>
            <a:ext cx="2617200" cy="2570400"/>
          </a:xfrm>
          <a:solidFill>
            <a:schemeClr val="accent6"/>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8" name="図プレースホルダー 3"/>
          <p:cNvSpPr>
            <a:spLocks noGrp="1"/>
          </p:cNvSpPr>
          <p:nvPr>
            <p:ph type="pic" sz="quarter" idx="38" hasCustomPrompt="1"/>
          </p:nvPr>
        </p:nvSpPr>
        <p:spPr>
          <a:xfrm>
            <a:off x="15662949" y="7716600"/>
            <a:ext cx="2617200" cy="2570400"/>
          </a:xfrm>
          <a:solidFill>
            <a:schemeClr val="accent2"/>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9" name="図プレースホルダー 69"/>
          <p:cNvSpPr>
            <a:spLocks noGrp="1"/>
          </p:cNvSpPr>
          <p:nvPr>
            <p:ph type="pic" sz="quarter" idx="39" hasCustomPrompt="1"/>
          </p:nvPr>
        </p:nvSpPr>
        <p:spPr>
          <a:xfrm>
            <a:off x="1" y="5143500"/>
            <a:ext cx="5223600" cy="5143500"/>
          </a:xfrm>
          <a:solidFill>
            <a:schemeClr val="accent1"/>
          </a:solidFill>
        </p:spPr>
        <p:txBody>
          <a:bodyPr/>
          <a:lstStyle>
            <a:lvl1pPr>
              <a:defRPr/>
            </a:lvl1pPr>
          </a:lstStyle>
          <a:p>
            <a:r>
              <a:rPr kumimoji="1" lang="en-US" altLang="ja-JP" dirty="0"/>
              <a:t>Insert an image</a:t>
            </a:r>
            <a:endParaRPr kumimoji="1" lang="ja-JP" altLang="en-US" dirty="0"/>
          </a:p>
        </p:txBody>
      </p:sp>
      <p:sp>
        <p:nvSpPr>
          <p:cNvPr id="20" name="図プレースホルダー 69"/>
          <p:cNvSpPr>
            <a:spLocks noGrp="1"/>
          </p:cNvSpPr>
          <p:nvPr>
            <p:ph type="pic" sz="quarter" idx="40" hasCustomPrompt="1"/>
          </p:nvPr>
        </p:nvSpPr>
        <p:spPr>
          <a:xfrm>
            <a:off x="7833741" y="0"/>
            <a:ext cx="5223600" cy="5143500"/>
          </a:xfrm>
          <a:solidFill>
            <a:schemeClr val="accent2">
              <a:lumMod val="60000"/>
              <a:lumOff val="40000"/>
            </a:schemeClr>
          </a:solidFill>
        </p:spPr>
        <p:txBody>
          <a:bodyPr/>
          <a:lstStyle>
            <a:lvl1pPr>
              <a:defRPr/>
            </a:lvl1pPr>
          </a:lstStyle>
          <a:p>
            <a:r>
              <a:rPr kumimoji="1" lang="en-US" altLang="ja-JP" dirty="0"/>
              <a:t>Insert an image</a:t>
            </a:r>
            <a:endParaRPr kumimoji="1" lang="ja-JP" altLang="en-US" dirty="0"/>
          </a:p>
        </p:txBody>
      </p:sp>
      <p:grpSp>
        <p:nvGrpSpPr>
          <p:cNvPr id="21" name="グループ化 20"/>
          <p:cNvGrpSpPr/>
          <p:nvPr userDrawn="1"/>
        </p:nvGrpSpPr>
        <p:grpSpPr>
          <a:xfrm>
            <a:off x="11954525" y="6247404"/>
            <a:ext cx="1940630" cy="72008"/>
            <a:chOff x="6119664" y="3270498"/>
            <a:chExt cx="1940630" cy="72008"/>
          </a:xfrm>
        </p:grpSpPr>
        <p:sp>
          <p:nvSpPr>
            <p:cNvPr id="22" name="正方形/長方形 21"/>
            <p:cNvSpPr/>
            <p:nvPr userDrawn="1"/>
          </p:nvSpPr>
          <p:spPr>
            <a:xfrm>
              <a:off x="6765355" y="3270498"/>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userDrawn="1"/>
          </p:nvSpPr>
          <p:spPr>
            <a:xfrm>
              <a:off x="6119664" y="3270498"/>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a:off x="7412222" y="3270498"/>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5" name="テキスト プレースホルダー 12"/>
          <p:cNvSpPr>
            <a:spLocks noGrp="1"/>
          </p:cNvSpPr>
          <p:nvPr>
            <p:ph type="body" sz="quarter" idx="18" hasCustomPrompt="1"/>
          </p:nvPr>
        </p:nvSpPr>
        <p:spPr>
          <a:xfrm>
            <a:off x="8651909" y="6411535"/>
            <a:ext cx="8545863" cy="1024273"/>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26" name="テキスト プレースホルダー 12"/>
          <p:cNvSpPr>
            <a:spLocks noGrp="1"/>
          </p:cNvSpPr>
          <p:nvPr>
            <p:ph type="body" sz="quarter" idx="19" hasCustomPrompt="1"/>
          </p:nvPr>
        </p:nvSpPr>
        <p:spPr>
          <a:xfrm>
            <a:off x="8651909" y="5408249"/>
            <a:ext cx="8545863" cy="747032"/>
          </a:xfrm>
        </p:spPr>
        <p:txBody>
          <a:bodyPr anchor="ctr">
            <a:noAutofit/>
          </a:bodyPr>
          <a:lstStyle>
            <a:lvl1pPr algn="ct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2408137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100"/>
                                  </p:st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par>
                                <p:cTn id="11" presetID="14" presetClass="entr" presetSubtype="10" fill="hold" grpId="0" nodeType="withEffect">
                                  <p:stCondLst>
                                    <p:cond delay="200"/>
                                  </p:stCondLst>
                                  <p:childTnLst>
                                    <p:set>
                                      <p:cBhvr>
                                        <p:cTn id="12" dur="1" fill="hold">
                                          <p:stCondLst>
                                            <p:cond delay="0"/>
                                          </p:stCondLst>
                                        </p:cTn>
                                        <p:tgtEl>
                                          <p:spTgt spid="15"/>
                                        </p:tgtEl>
                                        <p:attrNameLst>
                                          <p:attrName>style.visibility</p:attrName>
                                        </p:attrNameLst>
                                      </p:cBhvr>
                                      <p:to>
                                        <p:strVal val="visible"/>
                                      </p:to>
                                    </p:set>
                                    <p:animEffect transition="in" filter="randombar(horizontal)">
                                      <p:cBhvr>
                                        <p:cTn id="13" dur="500"/>
                                        <p:tgtEl>
                                          <p:spTgt spid="15"/>
                                        </p:tgtEl>
                                      </p:cBhvr>
                                    </p:animEffect>
                                  </p:childTnLst>
                                </p:cTn>
                              </p:par>
                              <p:par>
                                <p:cTn id="14" presetID="14" presetClass="entr" presetSubtype="10" fill="hold" grpId="0" nodeType="withEffect">
                                  <p:stCondLst>
                                    <p:cond delay="300"/>
                                  </p:stCondLst>
                                  <p:childTnLst>
                                    <p:set>
                                      <p:cBhvr>
                                        <p:cTn id="15" dur="1" fill="hold">
                                          <p:stCondLst>
                                            <p:cond delay="0"/>
                                          </p:stCondLst>
                                        </p:cTn>
                                        <p:tgtEl>
                                          <p:spTgt spid="11"/>
                                        </p:tgtEl>
                                        <p:attrNameLst>
                                          <p:attrName>style.visibility</p:attrName>
                                        </p:attrNameLst>
                                      </p:cBhvr>
                                      <p:to>
                                        <p:strVal val="visible"/>
                                      </p:to>
                                    </p:set>
                                    <p:animEffect transition="in" filter="randombar(horizontal)">
                                      <p:cBhvr>
                                        <p:cTn id="16" dur="500"/>
                                        <p:tgtEl>
                                          <p:spTgt spid="11"/>
                                        </p:tgtEl>
                                      </p:cBhvr>
                                    </p:animEffect>
                                  </p:childTnLst>
                                </p:cTn>
                              </p:par>
                              <p:par>
                                <p:cTn id="17" presetID="14" presetClass="entr" presetSubtype="10" fill="hold" grpId="0" nodeType="withEffect">
                                  <p:stCondLst>
                                    <p:cond delay="400"/>
                                  </p:stCondLst>
                                  <p:childTnLst>
                                    <p:set>
                                      <p:cBhvr>
                                        <p:cTn id="18" dur="1" fill="hold">
                                          <p:stCondLst>
                                            <p:cond delay="0"/>
                                          </p:stCondLst>
                                        </p:cTn>
                                        <p:tgtEl>
                                          <p:spTgt spid="19"/>
                                        </p:tgtEl>
                                        <p:attrNameLst>
                                          <p:attrName>style.visibility</p:attrName>
                                        </p:attrNameLst>
                                      </p:cBhvr>
                                      <p:to>
                                        <p:strVal val="visible"/>
                                      </p:to>
                                    </p:set>
                                    <p:animEffect transition="in" filter="randombar(horizontal)">
                                      <p:cBhvr>
                                        <p:cTn id="19" dur="500"/>
                                        <p:tgtEl>
                                          <p:spTgt spid="19"/>
                                        </p:tgtEl>
                                      </p:cBhvr>
                                    </p:animEffect>
                                  </p:childTnLst>
                                </p:cTn>
                              </p:par>
                              <p:par>
                                <p:cTn id="20" presetID="14" presetClass="entr" presetSubtype="10" fill="hold" grpId="0" nodeType="withEffect">
                                  <p:stCondLst>
                                    <p:cond delay="50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500"/>
                                        <p:tgtEl>
                                          <p:spTgt spid="9"/>
                                        </p:tgtEl>
                                      </p:cBhvr>
                                    </p:animEffect>
                                  </p:childTnLst>
                                </p:cTn>
                              </p:par>
                              <p:par>
                                <p:cTn id="23" presetID="14" presetClass="entr" presetSubtype="10" fill="hold" grpId="0" nodeType="withEffect">
                                  <p:stCondLst>
                                    <p:cond delay="600"/>
                                  </p:stCondLst>
                                  <p:childTnLst>
                                    <p:set>
                                      <p:cBhvr>
                                        <p:cTn id="24" dur="1" fill="hold">
                                          <p:stCondLst>
                                            <p:cond delay="0"/>
                                          </p:stCondLst>
                                        </p:cTn>
                                        <p:tgtEl>
                                          <p:spTgt spid="13"/>
                                        </p:tgtEl>
                                        <p:attrNameLst>
                                          <p:attrName>style.visibility</p:attrName>
                                        </p:attrNameLst>
                                      </p:cBhvr>
                                      <p:to>
                                        <p:strVal val="visible"/>
                                      </p:to>
                                    </p:set>
                                    <p:animEffect transition="in" filter="randombar(horizontal)">
                                      <p:cBhvr>
                                        <p:cTn id="25" dur="500"/>
                                        <p:tgtEl>
                                          <p:spTgt spid="13"/>
                                        </p:tgtEl>
                                      </p:cBhvr>
                                    </p:animEffect>
                                  </p:childTnLst>
                                </p:cTn>
                              </p:par>
                              <p:par>
                                <p:cTn id="26" presetID="14" presetClass="entr" presetSubtype="10" fill="hold" grpId="0" nodeType="withEffect">
                                  <p:stCondLst>
                                    <p:cond delay="700"/>
                                  </p:stCondLst>
                                  <p:childTnLst>
                                    <p:set>
                                      <p:cBhvr>
                                        <p:cTn id="27" dur="1" fill="hold">
                                          <p:stCondLst>
                                            <p:cond delay="0"/>
                                          </p:stCondLst>
                                        </p:cTn>
                                        <p:tgtEl>
                                          <p:spTgt spid="4"/>
                                        </p:tgtEl>
                                        <p:attrNameLst>
                                          <p:attrName>style.visibility</p:attrName>
                                        </p:attrNameLst>
                                      </p:cBhvr>
                                      <p:to>
                                        <p:strVal val="visible"/>
                                      </p:to>
                                    </p:set>
                                    <p:animEffect transition="in" filter="randombar(horizontal)">
                                      <p:cBhvr>
                                        <p:cTn id="28" dur="500"/>
                                        <p:tgtEl>
                                          <p:spTgt spid="4"/>
                                        </p:tgtEl>
                                      </p:cBhvr>
                                    </p:animEffect>
                                  </p:childTnLst>
                                </p:cTn>
                              </p:par>
                              <p:par>
                                <p:cTn id="29" presetID="14" presetClass="entr" presetSubtype="10" fill="hold" grpId="0" nodeType="withEffect">
                                  <p:stCondLst>
                                    <p:cond delay="800"/>
                                  </p:stCondLst>
                                  <p:childTnLst>
                                    <p:set>
                                      <p:cBhvr>
                                        <p:cTn id="30" dur="1" fill="hold">
                                          <p:stCondLst>
                                            <p:cond delay="0"/>
                                          </p:stCondLst>
                                        </p:cTn>
                                        <p:tgtEl>
                                          <p:spTgt spid="5"/>
                                        </p:tgtEl>
                                        <p:attrNameLst>
                                          <p:attrName>style.visibility</p:attrName>
                                        </p:attrNameLst>
                                      </p:cBhvr>
                                      <p:to>
                                        <p:strVal val="visible"/>
                                      </p:to>
                                    </p:set>
                                    <p:animEffect transition="in" filter="randombar(horizontal)">
                                      <p:cBhvr>
                                        <p:cTn id="31" dur="500"/>
                                        <p:tgtEl>
                                          <p:spTgt spid="5"/>
                                        </p:tgtEl>
                                      </p:cBhvr>
                                    </p:animEffect>
                                  </p:childTnLst>
                                </p:cTn>
                              </p:par>
                              <p:par>
                                <p:cTn id="32" presetID="14" presetClass="entr" presetSubtype="10" fill="hold" grpId="0" nodeType="withEffect">
                                  <p:stCondLst>
                                    <p:cond delay="900"/>
                                  </p:stCondLst>
                                  <p:childTnLst>
                                    <p:set>
                                      <p:cBhvr>
                                        <p:cTn id="33" dur="1" fill="hold">
                                          <p:stCondLst>
                                            <p:cond delay="0"/>
                                          </p:stCondLst>
                                        </p:cTn>
                                        <p:tgtEl>
                                          <p:spTgt spid="18"/>
                                        </p:tgtEl>
                                        <p:attrNameLst>
                                          <p:attrName>style.visibility</p:attrName>
                                        </p:attrNameLst>
                                      </p:cBhvr>
                                      <p:to>
                                        <p:strVal val="visible"/>
                                      </p:to>
                                    </p:set>
                                    <p:animEffect transition="in" filter="randombar(horizontal)">
                                      <p:cBhvr>
                                        <p:cTn id="34" dur="500"/>
                                        <p:tgtEl>
                                          <p:spTgt spid="18"/>
                                        </p:tgtEl>
                                      </p:cBhvr>
                                    </p:animEffect>
                                  </p:childTnLst>
                                </p:cTn>
                              </p:par>
                              <p:par>
                                <p:cTn id="35" presetID="14" presetClass="entr" presetSubtype="10" fill="hold" grpId="0" nodeType="withEffect">
                                  <p:stCondLst>
                                    <p:cond delay="1000"/>
                                  </p:stCondLst>
                                  <p:childTnLst>
                                    <p:set>
                                      <p:cBhvr>
                                        <p:cTn id="36" dur="1" fill="hold">
                                          <p:stCondLst>
                                            <p:cond delay="0"/>
                                          </p:stCondLst>
                                        </p:cTn>
                                        <p:tgtEl>
                                          <p:spTgt spid="16"/>
                                        </p:tgtEl>
                                        <p:attrNameLst>
                                          <p:attrName>style.visibility</p:attrName>
                                        </p:attrNameLst>
                                      </p:cBhvr>
                                      <p:to>
                                        <p:strVal val="visible"/>
                                      </p:to>
                                    </p:set>
                                    <p:animEffect transition="in" filter="randombar(horizontal)">
                                      <p:cBhvr>
                                        <p:cTn id="37" dur="500"/>
                                        <p:tgtEl>
                                          <p:spTgt spid="16"/>
                                        </p:tgtEl>
                                      </p:cBhvr>
                                    </p:animEffect>
                                  </p:childTnLst>
                                </p:cTn>
                              </p:par>
                              <p:par>
                                <p:cTn id="38" presetID="14" presetClass="entr" presetSubtype="10" fill="hold" grpId="0" nodeType="withEffect">
                                  <p:stCondLst>
                                    <p:cond delay="1100"/>
                                  </p:stCondLst>
                                  <p:childTnLst>
                                    <p:set>
                                      <p:cBhvr>
                                        <p:cTn id="39" dur="1" fill="hold">
                                          <p:stCondLst>
                                            <p:cond delay="0"/>
                                          </p:stCondLst>
                                        </p:cTn>
                                        <p:tgtEl>
                                          <p:spTgt spid="6"/>
                                        </p:tgtEl>
                                        <p:attrNameLst>
                                          <p:attrName>style.visibility</p:attrName>
                                        </p:attrNameLst>
                                      </p:cBhvr>
                                      <p:to>
                                        <p:strVal val="visible"/>
                                      </p:to>
                                    </p:set>
                                    <p:animEffect transition="in" filter="randombar(horizontal)">
                                      <p:cBhvr>
                                        <p:cTn id="40" dur="500"/>
                                        <p:tgtEl>
                                          <p:spTgt spid="6"/>
                                        </p:tgtEl>
                                      </p:cBhvr>
                                    </p:animEffect>
                                  </p:childTnLst>
                                </p:cTn>
                              </p:par>
                              <p:par>
                                <p:cTn id="41" presetID="14" presetClass="entr" presetSubtype="10" fill="hold" grpId="0" nodeType="withEffect">
                                  <p:stCondLst>
                                    <p:cond delay="1200"/>
                                  </p:stCondLst>
                                  <p:childTnLst>
                                    <p:set>
                                      <p:cBhvr>
                                        <p:cTn id="42" dur="1" fill="hold">
                                          <p:stCondLst>
                                            <p:cond delay="0"/>
                                          </p:stCondLst>
                                        </p:cTn>
                                        <p:tgtEl>
                                          <p:spTgt spid="14"/>
                                        </p:tgtEl>
                                        <p:attrNameLst>
                                          <p:attrName>style.visibility</p:attrName>
                                        </p:attrNameLst>
                                      </p:cBhvr>
                                      <p:to>
                                        <p:strVal val="visible"/>
                                      </p:to>
                                    </p:set>
                                    <p:animEffect transition="in" filter="randombar(horizontal)">
                                      <p:cBhvr>
                                        <p:cTn id="43" dur="500"/>
                                        <p:tgtEl>
                                          <p:spTgt spid="14"/>
                                        </p:tgtEl>
                                      </p:cBhvr>
                                    </p:animEffect>
                                  </p:childTnLst>
                                </p:cTn>
                              </p:par>
                              <p:par>
                                <p:cTn id="44" presetID="14" presetClass="entr" presetSubtype="10" fill="hold" grpId="0" nodeType="withEffect">
                                  <p:stCondLst>
                                    <p:cond delay="1300"/>
                                  </p:stCondLst>
                                  <p:childTnLst>
                                    <p:set>
                                      <p:cBhvr>
                                        <p:cTn id="45" dur="1" fill="hold">
                                          <p:stCondLst>
                                            <p:cond delay="0"/>
                                          </p:stCondLst>
                                        </p:cTn>
                                        <p:tgtEl>
                                          <p:spTgt spid="17"/>
                                        </p:tgtEl>
                                        <p:attrNameLst>
                                          <p:attrName>style.visibility</p:attrName>
                                        </p:attrNameLst>
                                      </p:cBhvr>
                                      <p:to>
                                        <p:strVal val="visible"/>
                                      </p:to>
                                    </p:set>
                                    <p:animEffect transition="in" filter="randombar(horizontal)">
                                      <p:cBhvr>
                                        <p:cTn id="46" dur="500"/>
                                        <p:tgtEl>
                                          <p:spTgt spid="17"/>
                                        </p:tgtEl>
                                      </p:cBhvr>
                                    </p:animEffect>
                                  </p:childTnLst>
                                </p:cTn>
                              </p:par>
                              <p:par>
                                <p:cTn id="47" presetID="14" presetClass="entr" presetSubtype="10" fill="hold" grpId="0" nodeType="withEffect">
                                  <p:stCondLst>
                                    <p:cond delay="1400"/>
                                  </p:stCondLst>
                                  <p:childTnLst>
                                    <p:set>
                                      <p:cBhvr>
                                        <p:cTn id="48" dur="1" fill="hold">
                                          <p:stCondLst>
                                            <p:cond delay="0"/>
                                          </p:stCondLst>
                                        </p:cTn>
                                        <p:tgtEl>
                                          <p:spTgt spid="20"/>
                                        </p:tgtEl>
                                        <p:attrNameLst>
                                          <p:attrName>style.visibility</p:attrName>
                                        </p:attrNameLst>
                                      </p:cBhvr>
                                      <p:to>
                                        <p:strVal val="visible"/>
                                      </p:to>
                                    </p:set>
                                    <p:animEffect transition="in" filter="randombar(horizontal)">
                                      <p:cBhvr>
                                        <p:cTn id="49" dur="500"/>
                                        <p:tgtEl>
                                          <p:spTgt spid="20"/>
                                        </p:tgtEl>
                                      </p:cBhvr>
                                    </p:animEffect>
                                  </p:childTnLst>
                                </p:cTn>
                              </p:par>
                              <p:par>
                                <p:cTn id="50" presetID="14" presetClass="entr" presetSubtype="10" fill="hold" grpId="0" nodeType="withEffect">
                                  <p:stCondLst>
                                    <p:cond delay="1500"/>
                                  </p:stCondLst>
                                  <p:childTnLst>
                                    <p:set>
                                      <p:cBhvr>
                                        <p:cTn id="51" dur="1" fill="hold">
                                          <p:stCondLst>
                                            <p:cond delay="0"/>
                                          </p:stCondLst>
                                        </p:cTn>
                                        <p:tgtEl>
                                          <p:spTgt spid="10"/>
                                        </p:tgtEl>
                                        <p:attrNameLst>
                                          <p:attrName>style.visibility</p:attrName>
                                        </p:attrNameLst>
                                      </p:cBhvr>
                                      <p:to>
                                        <p:strVal val="visible"/>
                                      </p:to>
                                    </p:set>
                                    <p:animEffect transition="in" filter="randombar(horizontal)">
                                      <p:cBhvr>
                                        <p:cTn id="52" dur="500"/>
                                        <p:tgtEl>
                                          <p:spTgt spid="10"/>
                                        </p:tgtEl>
                                      </p:cBhvr>
                                    </p:animEffect>
                                  </p:childTnLst>
                                </p:cTn>
                              </p:par>
                              <p:par>
                                <p:cTn id="53" presetID="14" presetClass="entr" presetSubtype="10" fill="hold" grpId="0" nodeType="withEffect">
                                  <p:stCondLst>
                                    <p:cond delay="1600"/>
                                  </p:stCondLst>
                                  <p:childTnLst>
                                    <p:set>
                                      <p:cBhvr>
                                        <p:cTn id="54" dur="1" fill="hold">
                                          <p:stCondLst>
                                            <p:cond delay="0"/>
                                          </p:stCondLst>
                                        </p:cTn>
                                        <p:tgtEl>
                                          <p:spTgt spid="12"/>
                                        </p:tgtEl>
                                        <p:attrNameLst>
                                          <p:attrName>style.visibility</p:attrName>
                                        </p:attrNameLst>
                                      </p:cBhvr>
                                      <p:to>
                                        <p:strVal val="visible"/>
                                      </p:to>
                                    </p:set>
                                    <p:animEffect transition="in" filter="randombar(horizontal)">
                                      <p:cBhvr>
                                        <p:cTn id="55" dur="500"/>
                                        <p:tgtEl>
                                          <p:spTgt spid="12"/>
                                        </p:tgtEl>
                                      </p:cBhvr>
                                    </p:animEffect>
                                  </p:childTnLst>
                                </p:cTn>
                              </p:par>
                              <p:par>
                                <p:cTn id="56" presetID="14" presetClass="entr" presetSubtype="10" fill="hold" grpId="0" nodeType="withEffect">
                                  <p:stCondLst>
                                    <p:cond delay="1700"/>
                                  </p:stCondLst>
                                  <p:childTnLst>
                                    <p:set>
                                      <p:cBhvr>
                                        <p:cTn id="57" dur="1" fill="hold">
                                          <p:stCondLst>
                                            <p:cond delay="0"/>
                                          </p:stCondLst>
                                        </p:cTn>
                                        <p:tgtEl>
                                          <p:spTgt spid="3"/>
                                        </p:tgtEl>
                                        <p:attrNameLst>
                                          <p:attrName>style.visibility</p:attrName>
                                        </p:attrNameLst>
                                      </p:cBhvr>
                                      <p:to>
                                        <p:strVal val="visible"/>
                                      </p:to>
                                    </p:set>
                                    <p:animEffect transition="in" filter="randombar(horizontal)">
                                      <p:cBhvr>
                                        <p:cTn id="58" dur="500"/>
                                        <p:tgtEl>
                                          <p:spTgt spid="3"/>
                                        </p:tgtEl>
                                      </p:cBhvr>
                                    </p:animEffect>
                                  </p:childTnLst>
                                </p:cTn>
                              </p:par>
                            </p:childTnLst>
                          </p:cTn>
                        </p:par>
                        <p:par>
                          <p:cTn id="59" fill="hold">
                            <p:stCondLst>
                              <p:cond delay="2200"/>
                            </p:stCondLst>
                            <p:childTnLst>
                              <p:par>
                                <p:cTn id="60" presetID="2" presetClass="entr" presetSubtype="2" decel="100000" fill="hold" grpId="0" nodeType="afterEffect">
                                  <p:stCondLst>
                                    <p:cond delay="0"/>
                                  </p:stCondLst>
                                  <p:childTnLst>
                                    <p:set>
                                      <p:cBhvr>
                                        <p:cTn id="61" dur="1" fill="hold">
                                          <p:stCondLst>
                                            <p:cond delay="0"/>
                                          </p:stCondLst>
                                        </p:cTn>
                                        <p:tgtEl>
                                          <p:spTgt spid="26">
                                            <p:txEl>
                                              <p:pRg st="0" end="0"/>
                                            </p:txEl>
                                          </p:spTgt>
                                        </p:tgtEl>
                                        <p:attrNameLst>
                                          <p:attrName>style.visibility</p:attrName>
                                        </p:attrNameLst>
                                      </p:cBhvr>
                                      <p:to>
                                        <p:strVal val="visible"/>
                                      </p:to>
                                    </p:set>
                                    <p:anim calcmode="lin" valueType="num">
                                      <p:cBhvr additive="base">
                                        <p:cTn id="62"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26">
                                            <p:txEl>
                                              <p:pRg st="0" end="0"/>
                                            </p:txEl>
                                          </p:spTgt>
                                        </p:tgtEl>
                                        <p:attrNameLst>
                                          <p:attrName>ppt_y</p:attrName>
                                        </p:attrNameLst>
                                      </p:cBhvr>
                                      <p:tavLst>
                                        <p:tav tm="0">
                                          <p:val>
                                            <p:strVal val="#ppt_y"/>
                                          </p:val>
                                        </p:tav>
                                        <p:tav tm="100000">
                                          <p:val>
                                            <p:strVal val="#ppt_y"/>
                                          </p:val>
                                        </p:tav>
                                      </p:tavLst>
                                    </p:anim>
                                  </p:childTnLst>
                                </p:cTn>
                              </p:par>
                              <p:par>
                                <p:cTn id="64" presetID="2" presetClass="entr" presetSubtype="2" decel="100000" fill="hold" nodeType="withEffect">
                                  <p:stCondLst>
                                    <p:cond delay="100"/>
                                  </p:stCondLst>
                                  <p:childTnLst>
                                    <p:set>
                                      <p:cBhvr>
                                        <p:cTn id="65" dur="1" fill="hold">
                                          <p:stCondLst>
                                            <p:cond delay="0"/>
                                          </p:stCondLst>
                                        </p:cTn>
                                        <p:tgtEl>
                                          <p:spTgt spid="21"/>
                                        </p:tgtEl>
                                        <p:attrNameLst>
                                          <p:attrName>style.visibility</p:attrName>
                                        </p:attrNameLst>
                                      </p:cBhvr>
                                      <p:to>
                                        <p:strVal val="visible"/>
                                      </p:to>
                                    </p:set>
                                    <p:anim calcmode="lin" valueType="num">
                                      <p:cBhvr additive="base">
                                        <p:cTn id="66" dur="500" fill="hold"/>
                                        <p:tgtEl>
                                          <p:spTgt spid="21"/>
                                        </p:tgtEl>
                                        <p:attrNameLst>
                                          <p:attrName>ppt_x</p:attrName>
                                        </p:attrNameLst>
                                      </p:cBhvr>
                                      <p:tavLst>
                                        <p:tav tm="0">
                                          <p:val>
                                            <p:strVal val="1+#ppt_w/2"/>
                                          </p:val>
                                        </p:tav>
                                        <p:tav tm="100000">
                                          <p:val>
                                            <p:strVal val="#ppt_x"/>
                                          </p:val>
                                        </p:tav>
                                      </p:tavLst>
                                    </p:anim>
                                    <p:anim calcmode="lin" valueType="num">
                                      <p:cBhvr additive="base">
                                        <p:cTn id="67" dur="500" fill="hold"/>
                                        <p:tgtEl>
                                          <p:spTgt spid="21"/>
                                        </p:tgtEl>
                                        <p:attrNameLst>
                                          <p:attrName>ppt_y</p:attrName>
                                        </p:attrNameLst>
                                      </p:cBhvr>
                                      <p:tavLst>
                                        <p:tav tm="0">
                                          <p:val>
                                            <p:strVal val="#ppt_y"/>
                                          </p:val>
                                        </p:tav>
                                        <p:tav tm="100000">
                                          <p:val>
                                            <p:strVal val="#ppt_y"/>
                                          </p:val>
                                        </p:tav>
                                      </p:tavLst>
                                    </p:anim>
                                  </p:childTnLst>
                                </p:cTn>
                              </p:par>
                              <p:par>
                                <p:cTn id="68" presetID="2" presetClass="entr" presetSubtype="2" decel="100000" fill="hold" grpId="0" nodeType="withEffect">
                                  <p:stCondLst>
                                    <p:cond delay="200"/>
                                  </p:stCondLst>
                                  <p:childTnLst>
                                    <p:set>
                                      <p:cBhvr>
                                        <p:cTn id="69" dur="1" fill="hold">
                                          <p:stCondLst>
                                            <p:cond delay="0"/>
                                          </p:stCondLst>
                                        </p:cTn>
                                        <p:tgtEl>
                                          <p:spTgt spid="25"/>
                                        </p:tgtEl>
                                        <p:attrNameLst>
                                          <p:attrName>style.visibility</p:attrName>
                                        </p:attrNameLst>
                                      </p:cBhvr>
                                      <p:to>
                                        <p:strVal val="visible"/>
                                      </p:to>
                                    </p:set>
                                    <p:anim calcmode="lin" valueType="num">
                                      <p:cBhvr additive="base">
                                        <p:cTn id="70" dur="500" fill="hold"/>
                                        <p:tgtEl>
                                          <p:spTgt spid="25"/>
                                        </p:tgtEl>
                                        <p:attrNameLst>
                                          <p:attrName>ppt_x</p:attrName>
                                        </p:attrNameLst>
                                      </p:cBhvr>
                                      <p:tavLst>
                                        <p:tav tm="0">
                                          <p:val>
                                            <p:strVal val="1+#ppt_w/2"/>
                                          </p:val>
                                        </p:tav>
                                        <p:tav tm="100000">
                                          <p:val>
                                            <p:strVal val="#ppt_x"/>
                                          </p:val>
                                        </p:tav>
                                      </p:tavLst>
                                    </p:anim>
                                    <p:anim calcmode="lin" valueType="num">
                                      <p:cBhvr additive="base">
                                        <p:cTn id="71"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5" grpId="0">
        <p:tmplLst>
          <p:tmpl>
            <p:tnLst>
              <p:par>
                <p:cTn presetID="2" presetClass="entr" presetSubtype="2" decel="100000" fill="hold" nodeType="withEffect">
                  <p:stCondLst>
                    <p:cond delay="2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Fullscreen Image, Heading &amp; Text">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4" name="テキスト プレースホルダー 5"/>
          <p:cNvSpPr>
            <a:spLocks noGrp="1"/>
          </p:cNvSpPr>
          <p:nvPr>
            <p:ph type="body" sz="quarter" idx="11" hasCustomPrompt="1"/>
          </p:nvPr>
        </p:nvSpPr>
        <p:spPr>
          <a:xfrm>
            <a:off x="9144000" y="0"/>
            <a:ext cx="9144000" cy="10285413"/>
          </a:xfrm>
          <a:solidFill>
            <a:schemeClr val="accent1">
              <a:alpha val="70000"/>
            </a:schemeClr>
          </a:solidFill>
        </p:spPr>
        <p:txBody>
          <a:bodyPr/>
          <a:lstStyle/>
          <a:p>
            <a:pPr lvl="0"/>
            <a:r>
              <a:rPr kumimoji="1" lang="en-US" altLang="ja-JP" dirty="0"/>
              <a:t> </a:t>
            </a:r>
            <a:endParaRPr kumimoji="1" lang="ja-JP" altLang="en-US" dirty="0"/>
          </a:p>
        </p:txBody>
      </p:sp>
      <p:sp>
        <p:nvSpPr>
          <p:cNvPr id="5" name="テキスト プレースホルダー 12"/>
          <p:cNvSpPr>
            <a:spLocks noGrp="1"/>
          </p:cNvSpPr>
          <p:nvPr>
            <p:ph type="body" sz="quarter" idx="14" hasCustomPrompt="1"/>
          </p:nvPr>
        </p:nvSpPr>
        <p:spPr>
          <a:xfrm>
            <a:off x="10222372" y="1103086"/>
            <a:ext cx="6987257" cy="3849189"/>
          </a:xfrm>
        </p:spPr>
        <p:txBody>
          <a:bodyPr anchor="b">
            <a:noAutofit/>
          </a:bodyPr>
          <a:lstStyle>
            <a:lvl1pPr algn="l">
              <a:lnSpc>
                <a:spcPct val="100000"/>
              </a:lnSpc>
              <a:spcBef>
                <a:spcPts val="0"/>
              </a:spcBef>
              <a:defRPr sz="5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 name="テキスト プレースホルダー 12"/>
          <p:cNvSpPr>
            <a:spLocks noGrp="1"/>
          </p:cNvSpPr>
          <p:nvPr>
            <p:ph type="body" sz="quarter" idx="15" hasCustomPrompt="1"/>
          </p:nvPr>
        </p:nvSpPr>
        <p:spPr>
          <a:xfrm>
            <a:off x="10222372" y="5274171"/>
            <a:ext cx="6987257" cy="4014208"/>
          </a:xfrm>
        </p:spPr>
        <p:txBody>
          <a:bodyPr>
            <a:normAutofit/>
          </a:bodyPr>
          <a:lstStyle>
            <a:lvl1pPr marL="342900" indent="-342900" algn="l">
              <a:spcBef>
                <a:spcPts val="1200"/>
              </a:spcBef>
              <a:buFont typeface="Wingdings" panose="05000000000000000000" pitchFamily="2" charset="2"/>
              <a:buChar char="n"/>
              <a:defRPr sz="2000" baseline="0">
                <a:solidFill>
                  <a:schemeClr val="bg1"/>
                </a:solidFill>
              </a:defRPr>
            </a:lvl1pPr>
          </a:lstStyle>
          <a:p>
            <a:pPr lvl="0"/>
            <a:r>
              <a:rPr kumimoji="1" lang="en-US" altLang="ja-JP" dirty="0"/>
              <a:t>Text goes here</a:t>
            </a:r>
            <a:endParaRPr kumimoji="1" lang="ja-JP" altLang="en-US" dirty="0"/>
          </a:p>
        </p:txBody>
      </p:sp>
      <p:sp>
        <p:nvSpPr>
          <p:cNvPr id="7" name="テキスト プレースホルダー 5"/>
          <p:cNvSpPr>
            <a:spLocks noGrp="1"/>
          </p:cNvSpPr>
          <p:nvPr>
            <p:ph type="body" sz="quarter" idx="16" hasCustomPrompt="1"/>
          </p:nvPr>
        </p:nvSpPr>
        <p:spPr>
          <a:xfrm>
            <a:off x="8496000" y="9637413"/>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8" name="テキスト プレースホルダー 5"/>
          <p:cNvSpPr>
            <a:spLocks noGrp="1"/>
          </p:cNvSpPr>
          <p:nvPr>
            <p:ph type="body" sz="quarter" idx="17" hasCustomPrompt="1"/>
          </p:nvPr>
        </p:nvSpPr>
        <p:spPr>
          <a:xfrm>
            <a:off x="7848000" y="8989413"/>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9" name="テキスト プレースホルダー 5"/>
          <p:cNvSpPr>
            <a:spLocks noGrp="1"/>
          </p:cNvSpPr>
          <p:nvPr>
            <p:ph type="body" sz="quarter" idx="18" hasCustomPrompt="1"/>
          </p:nvPr>
        </p:nvSpPr>
        <p:spPr>
          <a:xfrm>
            <a:off x="8496000" y="8341413"/>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9" hasCustomPrompt="1"/>
          </p:nvPr>
        </p:nvSpPr>
        <p:spPr>
          <a:xfrm>
            <a:off x="7200000" y="9637413"/>
            <a:ext cx="648000" cy="648000"/>
          </a:xfrm>
          <a:solidFill>
            <a:schemeClr val="accent1">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1513495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00"/>
                                        <p:tgtEl>
                                          <p:spTgt spid="4"/>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750" fill="hold"/>
                                        <p:tgtEl>
                                          <p:spTgt spid="7"/>
                                        </p:tgtEl>
                                        <p:attrNameLst>
                                          <p:attrName>ppt_x</p:attrName>
                                        </p:attrNameLst>
                                      </p:cBhvr>
                                      <p:tavLst>
                                        <p:tav tm="0">
                                          <p:val>
                                            <p:strVal val="0-#ppt_w/2"/>
                                          </p:val>
                                        </p:tav>
                                        <p:tav tm="100000">
                                          <p:val>
                                            <p:strVal val="#ppt_x"/>
                                          </p:val>
                                        </p:tav>
                                      </p:tavLst>
                                    </p:anim>
                                    <p:anim calcmode="lin" valueType="num">
                                      <p:cBhvr additive="base">
                                        <p:cTn id="15" dur="750" fill="hold"/>
                                        <p:tgtEl>
                                          <p:spTgt spid="7"/>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750" fill="hold"/>
                                        <p:tgtEl>
                                          <p:spTgt spid="8"/>
                                        </p:tgtEl>
                                        <p:attrNameLst>
                                          <p:attrName>ppt_x</p:attrName>
                                        </p:attrNameLst>
                                      </p:cBhvr>
                                      <p:tavLst>
                                        <p:tav tm="0">
                                          <p:val>
                                            <p:strVal val="0-#ppt_w/2"/>
                                          </p:val>
                                        </p:tav>
                                        <p:tav tm="100000">
                                          <p:val>
                                            <p:strVal val="#ppt_x"/>
                                          </p:val>
                                        </p:tav>
                                      </p:tavLst>
                                    </p:anim>
                                    <p:anim calcmode="lin" valueType="num">
                                      <p:cBhvr additive="base">
                                        <p:cTn id="19" dur="750" fill="hold"/>
                                        <p:tgtEl>
                                          <p:spTgt spid="8"/>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750" fill="hold"/>
                                        <p:tgtEl>
                                          <p:spTgt spid="9"/>
                                        </p:tgtEl>
                                        <p:attrNameLst>
                                          <p:attrName>ppt_x</p:attrName>
                                        </p:attrNameLst>
                                      </p:cBhvr>
                                      <p:tavLst>
                                        <p:tav tm="0">
                                          <p:val>
                                            <p:strVal val="#ppt_x"/>
                                          </p:val>
                                        </p:tav>
                                        <p:tav tm="100000">
                                          <p:val>
                                            <p:strVal val="#ppt_x"/>
                                          </p:val>
                                        </p:tav>
                                      </p:tavLst>
                                    </p:anim>
                                    <p:anim calcmode="lin" valueType="num">
                                      <p:cBhvr additive="base">
                                        <p:cTn id="23" dur="750" fill="hold"/>
                                        <p:tgtEl>
                                          <p:spTgt spid="9"/>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50" fill="hold"/>
                                        <p:tgtEl>
                                          <p:spTgt spid="10"/>
                                        </p:tgtEl>
                                        <p:attrNameLst>
                                          <p:attrName>ppt_x</p:attrName>
                                        </p:attrNameLst>
                                      </p:cBhvr>
                                      <p:tavLst>
                                        <p:tav tm="0">
                                          <p:val>
                                            <p:strVal val="1+#ppt_w/2"/>
                                          </p:val>
                                        </p:tav>
                                        <p:tav tm="100000">
                                          <p:val>
                                            <p:strVal val="#ppt_x"/>
                                          </p:val>
                                        </p:tav>
                                      </p:tavLst>
                                    </p:anim>
                                    <p:anim calcmode="lin" valueType="num">
                                      <p:cBhvr additive="base">
                                        <p:cTn id="27" dur="750" fill="hold"/>
                                        <p:tgtEl>
                                          <p:spTgt spid="10"/>
                                        </p:tgtEl>
                                        <p:attrNameLst>
                                          <p:attrName>ppt_y</p:attrName>
                                        </p:attrNameLst>
                                      </p:cBhvr>
                                      <p:tavLst>
                                        <p:tav tm="0">
                                          <p:val>
                                            <p:strVal val="0-#ppt_h/2"/>
                                          </p:val>
                                        </p:tav>
                                        <p:tav tm="100000">
                                          <p:val>
                                            <p:strVal val="#ppt_y"/>
                                          </p:val>
                                        </p:tav>
                                      </p:tavLst>
                                    </p:anim>
                                  </p:childTnLst>
                                </p:cTn>
                              </p:par>
                              <p:par>
                                <p:cTn id="28" presetID="2" presetClass="entr" presetSubtype="4" decel="100000" fill="hold" grpId="0" nodeType="withEffect">
                                  <p:stCondLst>
                                    <p:cond delay="750"/>
                                  </p:stCondLst>
                                  <p:iterate type="wd">
                                    <p:tmPct val="10000"/>
                                  </p:iterate>
                                  <p:childTnLst>
                                    <p:set>
                                      <p:cBhvr>
                                        <p:cTn id="29" dur="1" fill="hold">
                                          <p:stCondLst>
                                            <p:cond delay="0"/>
                                          </p:stCondLst>
                                        </p:cTn>
                                        <p:tgtEl>
                                          <p:spTgt spid="5">
                                            <p:txEl>
                                              <p:pRg st="0" end="0"/>
                                            </p:txEl>
                                          </p:spTgt>
                                        </p:tgtEl>
                                        <p:attrNameLst>
                                          <p:attrName>style.visibility</p:attrName>
                                        </p:attrNameLst>
                                      </p:cBhvr>
                                      <p:to>
                                        <p:strVal val="visible"/>
                                      </p:to>
                                    </p:set>
                                    <p:anim calcmode="lin" valueType="num">
                                      <p:cBhvr additive="base">
                                        <p:cTn id="30" dur="75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1" dur="75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par>
                          <p:cTn id="32" fill="hold">
                            <p:stCondLst>
                              <p:cond delay="2150"/>
                            </p:stCondLst>
                            <p:childTnLst>
                              <p:par>
                                <p:cTn id="33" presetID="22" presetClass="entr" presetSubtype="8"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tmplLst>
          <p:tmpl>
            <p:tnLst>
              <p:par>
                <p:cTn presetID="22" presetClass="entr" presetSubtype="4"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P spid="5" grpId="0" build="p">
        <p:tmplLst>
          <p:tmpl lvl="1">
            <p:tnLst>
              <p:par>
                <p:cTn presetID="2" presetClass="entr" presetSubtype="4" decel="100000" fill="hold" nodeType="withEffect">
                  <p:stCondLst>
                    <p:cond delay="75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ppt_x"/>
                          </p:val>
                        </p:tav>
                        <p:tav tm="100000">
                          <p:val>
                            <p:strVal val="#ppt_x"/>
                          </p:val>
                        </p:tav>
                      </p:tavLst>
                    </p:anim>
                    <p:anim calcmode="lin" valueType="num">
                      <p:cBhvr additive="base">
                        <p:cTn dur="750" fill="hold"/>
                        <p:tgtEl>
                          <p:spTgt spid="5"/>
                        </p:tgtEl>
                        <p:attrNameLst>
                          <p:attrName>ppt_y</p:attrName>
                        </p:attrNameLst>
                      </p:cBhvr>
                      <p:tavLst>
                        <p:tav tm="0">
                          <p:val>
                            <p:strVal val="1+#ppt_h/2"/>
                          </p:val>
                        </p:tav>
                        <p:tav tm="100000">
                          <p:val>
                            <p:strVal val="#ppt_y"/>
                          </p:val>
                        </p:tav>
                      </p:tavLst>
                    </p:anim>
                  </p:childTnLst>
                </p:cTn>
              </p:par>
            </p:tnLst>
          </p:tmpl>
        </p:tmplLst>
      </p:bldP>
      <p:bldP spid="6" grpId="0">
        <p:tmplLst>
          <p:tmpl>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animBg="1">
        <p:tmplLst>
          <p:tmpl>
            <p:tnLst>
              <p:par>
                <p:cTn presetID="2" presetClass="entr" presetSubtype="9" decel="10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50" fill="hold"/>
                        <p:tgtEl>
                          <p:spTgt spid="7"/>
                        </p:tgtEl>
                        <p:attrNameLst>
                          <p:attrName>ppt_x</p:attrName>
                        </p:attrNameLst>
                      </p:cBhvr>
                      <p:tavLst>
                        <p:tav tm="0">
                          <p:val>
                            <p:strVal val="0-#ppt_w/2"/>
                          </p:val>
                        </p:tav>
                        <p:tav tm="100000">
                          <p:val>
                            <p:strVal val="#ppt_x"/>
                          </p:val>
                        </p:tav>
                      </p:tavLst>
                    </p:anim>
                    <p:anim calcmode="lin" valueType="num">
                      <p:cBhvr additive="base">
                        <p:cTn dur="750" fill="hold"/>
                        <p:tgtEl>
                          <p:spTgt spid="7"/>
                        </p:tgtEl>
                        <p:attrNameLst>
                          <p:attrName>ppt_y</p:attrName>
                        </p:attrNameLst>
                      </p:cBhvr>
                      <p:tavLst>
                        <p:tav tm="0">
                          <p:val>
                            <p:strVal val="0-#ppt_h/2"/>
                          </p:val>
                        </p:tav>
                        <p:tav tm="100000">
                          <p:val>
                            <p:strVal val="#ppt_y"/>
                          </p:val>
                        </p:tav>
                      </p:tavLst>
                    </p:anim>
                  </p:childTnLst>
                </p:cTn>
              </p:par>
            </p:tnLst>
          </p:tmpl>
        </p:tmplLst>
      </p:bldP>
      <p:bldP spid="8" grpId="0" animBg="1">
        <p:tmplLst>
          <p:tmpl>
            <p:tnLst>
              <p:par>
                <p:cTn presetID="2" presetClass="entr" presetSubtype="12" decel="100000" fill="hold" nodeType="with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0-#ppt_w/2"/>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1"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3"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0-#ppt_h/2"/>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Fullscreen Image &amp; 3 Icons">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4" name="テキスト プレースホルダー 5"/>
          <p:cNvSpPr>
            <a:spLocks noGrp="1"/>
          </p:cNvSpPr>
          <p:nvPr>
            <p:ph type="body" sz="quarter" idx="11" hasCustomPrompt="1"/>
          </p:nvPr>
        </p:nvSpPr>
        <p:spPr>
          <a:xfrm>
            <a:off x="0" y="0"/>
            <a:ext cx="9144000" cy="10285413"/>
          </a:xfrm>
          <a:solidFill>
            <a:schemeClr val="accent1">
              <a:alpha val="70000"/>
            </a:schemeClr>
          </a:solidFill>
        </p:spPr>
        <p:txBody>
          <a:bodyPr/>
          <a:lstStyle/>
          <a:p>
            <a:pPr lvl="0"/>
            <a:r>
              <a:rPr kumimoji="1" lang="en-US" altLang="ja-JP" dirty="0"/>
              <a:t> </a:t>
            </a:r>
            <a:endParaRPr kumimoji="1" lang="ja-JP" altLang="en-US" dirty="0"/>
          </a:p>
        </p:txBody>
      </p:sp>
      <p:sp>
        <p:nvSpPr>
          <p:cNvPr id="5" name="テキスト プレースホルダー 12"/>
          <p:cNvSpPr>
            <a:spLocks noGrp="1"/>
          </p:cNvSpPr>
          <p:nvPr>
            <p:ph type="body" sz="quarter" idx="14" hasCustomPrompt="1"/>
          </p:nvPr>
        </p:nvSpPr>
        <p:spPr>
          <a:xfrm>
            <a:off x="1078372" y="349200"/>
            <a:ext cx="6987257" cy="1281600"/>
          </a:xfrm>
        </p:spPr>
        <p:txBody>
          <a:bodyPr anchor="ctr">
            <a:noAutofit/>
          </a:bodyPr>
          <a:lstStyle>
            <a:lvl1pPr algn="ctr">
              <a:lnSpc>
                <a:spcPct val="100000"/>
              </a:lnSpc>
              <a:spcBef>
                <a:spcPts val="0"/>
              </a:spcBef>
              <a:defRPr sz="5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 name="テキスト プレースホルダー 12"/>
          <p:cNvSpPr>
            <a:spLocks noGrp="1"/>
          </p:cNvSpPr>
          <p:nvPr>
            <p:ph type="body" sz="quarter" idx="15" hasCustomPrompt="1"/>
          </p:nvPr>
        </p:nvSpPr>
        <p:spPr>
          <a:xfrm>
            <a:off x="1932558" y="3196258"/>
            <a:ext cx="6133071" cy="1383302"/>
          </a:xfrm>
        </p:spPr>
        <p:txBody>
          <a:bodyPr>
            <a:normAutofit/>
          </a:bodyPr>
          <a:lstStyle>
            <a:lvl1pPr marL="0" indent="0" algn="l">
              <a:spcBef>
                <a:spcPts val="1200"/>
              </a:spcBef>
              <a:buFont typeface="Wingdings" panose="05000000000000000000" pitchFamily="2" charset="2"/>
              <a:buNone/>
              <a:defRPr sz="2000" baseline="0">
                <a:solidFill>
                  <a:schemeClr val="bg1"/>
                </a:solidFill>
              </a:defRPr>
            </a:lvl1pPr>
          </a:lstStyle>
          <a:p>
            <a:pPr lvl="0"/>
            <a:r>
              <a:rPr kumimoji="1" lang="en-US" altLang="ja-JP" dirty="0"/>
              <a:t>Text goes here</a:t>
            </a:r>
            <a:endParaRPr kumimoji="1" lang="ja-JP" altLang="en-US" dirty="0"/>
          </a:p>
        </p:txBody>
      </p:sp>
      <p:sp>
        <p:nvSpPr>
          <p:cNvPr id="7" name="図プレースホルダー 25"/>
          <p:cNvSpPr>
            <a:spLocks noGrp="1"/>
          </p:cNvSpPr>
          <p:nvPr>
            <p:ph type="pic" sz="quarter" idx="16" hasCustomPrompt="1"/>
          </p:nvPr>
        </p:nvSpPr>
        <p:spPr>
          <a:xfrm>
            <a:off x="1190666" y="2620662"/>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8" name="テキスト プレースホルダー 12"/>
          <p:cNvSpPr>
            <a:spLocks noGrp="1"/>
          </p:cNvSpPr>
          <p:nvPr>
            <p:ph type="body" sz="quarter" idx="17" hasCustomPrompt="1"/>
          </p:nvPr>
        </p:nvSpPr>
        <p:spPr>
          <a:xfrm>
            <a:off x="1932558" y="2636245"/>
            <a:ext cx="6133072" cy="614417"/>
          </a:xfrm>
        </p:spPr>
        <p:txBody>
          <a:bodyPr anchor="ctr">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2" name="テキスト プレースホルダー 12"/>
          <p:cNvSpPr>
            <a:spLocks noGrp="1"/>
          </p:cNvSpPr>
          <p:nvPr>
            <p:ph type="body" sz="quarter" idx="18" hasCustomPrompt="1"/>
          </p:nvPr>
        </p:nvSpPr>
        <p:spPr>
          <a:xfrm>
            <a:off x="1932558" y="5233988"/>
            <a:ext cx="6133071" cy="1383302"/>
          </a:xfrm>
        </p:spPr>
        <p:txBody>
          <a:bodyPr>
            <a:normAutofit/>
          </a:bodyPr>
          <a:lstStyle>
            <a:lvl1pPr marL="0" indent="0" algn="l">
              <a:spcBef>
                <a:spcPts val="1200"/>
              </a:spcBef>
              <a:buFont typeface="Wingdings" panose="05000000000000000000" pitchFamily="2" charset="2"/>
              <a:buNone/>
              <a:defRPr sz="2000" baseline="0">
                <a:solidFill>
                  <a:schemeClr val="bg1"/>
                </a:solidFill>
              </a:defRPr>
            </a:lvl1pPr>
          </a:lstStyle>
          <a:p>
            <a:pPr lvl="0"/>
            <a:r>
              <a:rPr kumimoji="1" lang="en-US" altLang="ja-JP" dirty="0"/>
              <a:t>Text goes here</a:t>
            </a:r>
            <a:endParaRPr kumimoji="1" lang="ja-JP" altLang="en-US" dirty="0"/>
          </a:p>
        </p:txBody>
      </p:sp>
      <p:sp>
        <p:nvSpPr>
          <p:cNvPr id="13" name="図プレースホルダー 25"/>
          <p:cNvSpPr>
            <a:spLocks noGrp="1"/>
          </p:cNvSpPr>
          <p:nvPr>
            <p:ph type="pic" sz="quarter" idx="19" hasCustomPrompt="1"/>
          </p:nvPr>
        </p:nvSpPr>
        <p:spPr>
          <a:xfrm>
            <a:off x="1190666" y="4658392"/>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14" name="テキスト プレースホルダー 12"/>
          <p:cNvSpPr>
            <a:spLocks noGrp="1"/>
          </p:cNvSpPr>
          <p:nvPr>
            <p:ph type="body" sz="quarter" idx="20" hasCustomPrompt="1"/>
          </p:nvPr>
        </p:nvSpPr>
        <p:spPr>
          <a:xfrm>
            <a:off x="1932558" y="4673975"/>
            <a:ext cx="6133072" cy="614417"/>
          </a:xfrm>
        </p:spPr>
        <p:txBody>
          <a:bodyPr anchor="ctr">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5" name="テキスト プレースホルダー 12"/>
          <p:cNvSpPr>
            <a:spLocks noGrp="1"/>
          </p:cNvSpPr>
          <p:nvPr>
            <p:ph type="body" sz="quarter" idx="21" hasCustomPrompt="1"/>
          </p:nvPr>
        </p:nvSpPr>
        <p:spPr>
          <a:xfrm>
            <a:off x="1932557" y="7266664"/>
            <a:ext cx="6133071" cy="1383302"/>
          </a:xfrm>
        </p:spPr>
        <p:txBody>
          <a:bodyPr>
            <a:normAutofit/>
          </a:bodyPr>
          <a:lstStyle>
            <a:lvl1pPr marL="0" indent="0" algn="l">
              <a:spcBef>
                <a:spcPts val="1200"/>
              </a:spcBef>
              <a:buFont typeface="Wingdings" panose="05000000000000000000" pitchFamily="2" charset="2"/>
              <a:buNone/>
              <a:defRPr sz="2000" baseline="0">
                <a:solidFill>
                  <a:schemeClr val="bg1"/>
                </a:solidFill>
              </a:defRPr>
            </a:lvl1pPr>
          </a:lstStyle>
          <a:p>
            <a:pPr lvl="0"/>
            <a:r>
              <a:rPr kumimoji="1" lang="en-US" altLang="ja-JP" dirty="0"/>
              <a:t>Text goes here</a:t>
            </a:r>
            <a:endParaRPr kumimoji="1" lang="ja-JP" altLang="en-US" dirty="0"/>
          </a:p>
        </p:txBody>
      </p:sp>
      <p:sp>
        <p:nvSpPr>
          <p:cNvPr id="16" name="図プレースホルダー 25"/>
          <p:cNvSpPr>
            <a:spLocks noGrp="1"/>
          </p:cNvSpPr>
          <p:nvPr>
            <p:ph type="pic" sz="quarter" idx="22" hasCustomPrompt="1"/>
          </p:nvPr>
        </p:nvSpPr>
        <p:spPr>
          <a:xfrm>
            <a:off x="1190665" y="669106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17" name="テキスト プレースホルダー 12"/>
          <p:cNvSpPr>
            <a:spLocks noGrp="1"/>
          </p:cNvSpPr>
          <p:nvPr>
            <p:ph type="body" sz="quarter" idx="23" hasCustomPrompt="1"/>
          </p:nvPr>
        </p:nvSpPr>
        <p:spPr>
          <a:xfrm>
            <a:off x="1932557" y="6706651"/>
            <a:ext cx="6133072" cy="614417"/>
          </a:xfrm>
        </p:spPr>
        <p:txBody>
          <a:bodyPr anchor="ctr">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8" name="テキスト プレースホルダー 5"/>
          <p:cNvSpPr>
            <a:spLocks noGrp="1"/>
          </p:cNvSpPr>
          <p:nvPr>
            <p:ph type="body" sz="quarter" idx="24" hasCustomPrompt="1"/>
          </p:nvPr>
        </p:nvSpPr>
        <p:spPr>
          <a:xfrm>
            <a:off x="10440000" y="9637413"/>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19" name="テキスト プレースホルダー 5"/>
          <p:cNvSpPr>
            <a:spLocks noGrp="1"/>
          </p:cNvSpPr>
          <p:nvPr>
            <p:ph type="body" sz="quarter" idx="25" hasCustomPrompt="1"/>
          </p:nvPr>
        </p:nvSpPr>
        <p:spPr>
          <a:xfrm>
            <a:off x="9792000" y="8989413"/>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20" name="テキスト プレースホルダー 5"/>
          <p:cNvSpPr>
            <a:spLocks noGrp="1"/>
          </p:cNvSpPr>
          <p:nvPr>
            <p:ph type="body" sz="quarter" idx="26" hasCustomPrompt="1"/>
          </p:nvPr>
        </p:nvSpPr>
        <p:spPr>
          <a:xfrm>
            <a:off x="9144000" y="8341413"/>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21" name="テキスト プレースホルダー 5"/>
          <p:cNvSpPr>
            <a:spLocks noGrp="1"/>
          </p:cNvSpPr>
          <p:nvPr>
            <p:ph type="body" sz="quarter" idx="27" hasCustomPrompt="1"/>
          </p:nvPr>
        </p:nvSpPr>
        <p:spPr>
          <a:xfrm>
            <a:off x="9144000" y="9637413"/>
            <a:ext cx="648000" cy="648000"/>
          </a:xfrm>
          <a:solidFill>
            <a:schemeClr val="accent1">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50754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2" presetClass="entr" presetSubtype="4" fill="hold" grpId="0" nodeType="afterEffect">
                                  <p:stCondLst>
                                    <p:cond delay="25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00"/>
                                        <p:tgtEl>
                                          <p:spTgt spid="4"/>
                                        </p:tgtEl>
                                      </p:cBhvr>
                                    </p:animEffect>
                                  </p:childTnLst>
                                </p:cTn>
                              </p:par>
                              <p:par>
                                <p:cTn id="12" presetID="2" presetClass="entr" presetSubtype="2" decel="100000" fill="hold" grpId="0" nodeType="withEffect">
                                  <p:stCondLst>
                                    <p:cond delay="250"/>
                                  </p:stCondLst>
                                  <p:childTnLst>
                                    <p:set>
                                      <p:cBhvr>
                                        <p:cTn id="13" dur="1" fill="hold">
                                          <p:stCondLst>
                                            <p:cond delay="0"/>
                                          </p:stCondLst>
                                        </p:cTn>
                                        <p:tgtEl>
                                          <p:spTgt spid="18"/>
                                        </p:tgtEl>
                                        <p:attrNameLst>
                                          <p:attrName>style.visibility</p:attrName>
                                        </p:attrNameLst>
                                      </p:cBhvr>
                                      <p:to>
                                        <p:strVal val="visible"/>
                                      </p:to>
                                    </p:set>
                                    <p:anim calcmode="lin" valueType="num">
                                      <p:cBhvr additive="base">
                                        <p:cTn id="14" dur="750" fill="hold"/>
                                        <p:tgtEl>
                                          <p:spTgt spid="18"/>
                                        </p:tgtEl>
                                        <p:attrNameLst>
                                          <p:attrName>ppt_x</p:attrName>
                                        </p:attrNameLst>
                                      </p:cBhvr>
                                      <p:tavLst>
                                        <p:tav tm="0">
                                          <p:val>
                                            <p:strVal val="1+#ppt_w/2"/>
                                          </p:val>
                                        </p:tav>
                                        <p:tav tm="100000">
                                          <p:val>
                                            <p:strVal val="#ppt_x"/>
                                          </p:val>
                                        </p:tav>
                                      </p:tavLst>
                                    </p:anim>
                                    <p:anim calcmode="lin" valueType="num">
                                      <p:cBhvr additive="base">
                                        <p:cTn id="15" dur="750" fill="hold"/>
                                        <p:tgtEl>
                                          <p:spTgt spid="18"/>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25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750" fill="hold"/>
                                        <p:tgtEl>
                                          <p:spTgt spid="19"/>
                                        </p:tgtEl>
                                        <p:attrNameLst>
                                          <p:attrName>ppt_x</p:attrName>
                                        </p:attrNameLst>
                                      </p:cBhvr>
                                      <p:tavLst>
                                        <p:tav tm="0">
                                          <p:val>
                                            <p:strVal val="1+#ppt_w/2"/>
                                          </p:val>
                                        </p:tav>
                                        <p:tav tm="100000">
                                          <p:val>
                                            <p:strVal val="#ppt_x"/>
                                          </p:val>
                                        </p:tav>
                                      </p:tavLst>
                                    </p:anim>
                                    <p:anim calcmode="lin" valueType="num">
                                      <p:cBhvr additive="base">
                                        <p:cTn id="19" dur="750" fill="hold"/>
                                        <p:tgtEl>
                                          <p:spTgt spid="19"/>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25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750" fill="hold"/>
                                        <p:tgtEl>
                                          <p:spTgt spid="20"/>
                                        </p:tgtEl>
                                        <p:attrNameLst>
                                          <p:attrName>ppt_x</p:attrName>
                                        </p:attrNameLst>
                                      </p:cBhvr>
                                      <p:tavLst>
                                        <p:tav tm="0">
                                          <p:val>
                                            <p:strVal val="#ppt_x"/>
                                          </p:val>
                                        </p:tav>
                                        <p:tav tm="100000">
                                          <p:val>
                                            <p:strVal val="#ppt_x"/>
                                          </p:val>
                                        </p:tav>
                                      </p:tavLst>
                                    </p:anim>
                                    <p:anim calcmode="lin" valueType="num">
                                      <p:cBhvr additive="base">
                                        <p:cTn id="23" dur="75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25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0-#ppt_h/2"/>
                                          </p:val>
                                        </p:tav>
                                        <p:tav tm="100000">
                                          <p:val>
                                            <p:strVal val="#ppt_y"/>
                                          </p:val>
                                        </p:tav>
                                      </p:tavLst>
                                    </p:anim>
                                  </p:childTnLst>
                                </p:cTn>
                              </p:par>
                              <p:par>
                                <p:cTn id="28" presetID="2" presetClass="entr" presetSubtype="1" decel="100000" fill="hold" grpId="0" nodeType="withEffect">
                                  <p:stCondLst>
                                    <p:cond delay="750"/>
                                  </p:stCondLst>
                                  <p:iterate type="wd">
                                    <p:tmPct val="10000"/>
                                  </p:iterate>
                                  <p:childTnLst>
                                    <p:set>
                                      <p:cBhvr>
                                        <p:cTn id="29" dur="1" fill="hold">
                                          <p:stCondLst>
                                            <p:cond delay="0"/>
                                          </p:stCondLst>
                                        </p:cTn>
                                        <p:tgtEl>
                                          <p:spTgt spid="5">
                                            <p:txEl>
                                              <p:pRg st="0" end="0"/>
                                            </p:txEl>
                                          </p:spTgt>
                                        </p:tgtEl>
                                        <p:attrNameLst>
                                          <p:attrName>style.visibility</p:attrName>
                                        </p:attrNameLst>
                                      </p:cBhvr>
                                      <p:to>
                                        <p:strVal val="visible"/>
                                      </p:to>
                                    </p:set>
                                    <p:anim calcmode="lin" valueType="num">
                                      <p:cBhvr additive="base">
                                        <p:cTn id="30" dur="75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1" dur="75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par>
                          <p:cTn id="32" fill="hold">
                            <p:stCondLst>
                              <p:cond delay="2150"/>
                            </p:stCondLst>
                            <p:childTnLst>
                              <p:par>
                                <p:cTn id="33" presetID="49" presetClass="entr" presetSubtype="0" decel="10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ppt_w</p:attrName>
                                        </p:attrNameLst>
                                      </p:cBhvr>
                                      <p:tavLst>
                                        <p:tav tm="0">
                                          <p:val>
                                            <p:fltVal val="0"/>
                                          </p:val>
                                        </p:tav>
                                        <p:tav tm="100000">
                                          <p:val>
                                            <p:strVal val="#ppt_w"/>
                                          </p:val>
                                        </p:tav>
                                      </p:tavLst>
                                    </p:anim>
                                    <p:anim calcmode="lin" valueType="num">
                                      <p:cBhvr>
                                        <p:cTn id="36" dur="500" fill="hold"/>
                                        <p:tgtEl>
                                          <p:spTgt spid="7"/>
                                        </p:tgtEl>
                                        <p:attrNameLst>
                                          <p:attrName>ppt_h</p:attrName>
                                        </p:attrNameLst>
                                      </p:cBhvr>
                                      <p:tavLst>
                                        <p:tav tm="0">
                                          <p:val>
                                            <p:fltVal val="0"/>
                                          </p:val>
                                        </p:tav>
                                        <p:tav tm="100000">
                                          <p:val>
                                            <p:strVal val="#ppt_h"/>
                                          </p:val>
                                        </p:tav>
                                      </p:tavLst>
                                    </p:anim>
                                    <p:anim calcmode="lin" valueType="num">
                                      <p:cBhvr>
                                        <p:cTn id="37" dur="500" fill="hold"/>
                                        <p:tgtEl>
                                          <p:spTgt spid="7"/>
                                        </p:tgtEl>
                                        <p:attrNameLst>
                                          <p:attrName>style.rotation</p:attrName>
                                        </p:attrNameLst>
                                      </p:cBhvr>
                                      <p:tavLst>
                                        <p:tav tm="0">
                                          <p:val>
                                            <p:fltVal val="360"/>
                                          </p:val>
                                        </p:tav>
                                        <p:tav tm="100000">
                                          <p:val>
                                            <p:fltVal val="0"/>
                                          </p:val>
                                        </p:tav>
                                      </p:tavLst>
                                    </p:anim>
                                    <p:animEffect transition="in" filter="fade">
                                      <p:cBhvr>
                                        <p:cTn id="38" dur="500"/>
                                        <p:tgtEl>
                                          <p:spTgt spid="7"/>
                                        </p:tgtEl>
                                      </p:cBhvr>
                                    </p:animEffect>
                                  </p:childTnLst>
                                </p:cTn>
                              </p:par>
                            </p:childTnLst>
                          </p:cTn>
                        </p:par>
                        <p:par>
                          <p:cTn id="39" fill="hold">
                            <p:stCondLst>
                              <p:cond delay="2650"/>
                            </p:stCondLst>
                            <p:childTnLst>
                              <p:par>
                                <p:cTn id="40" presetID="2" presetClass="entr" presetSubtype="4" decel="100000" fill="hold" grpId="0" nodeType="afterEffect">
                                  <p:stCondLst>
                                    <p:cond delay="0"/>
                                  </p:stCondLst>
                                  <p:childTnLst>
                                    <p:set>
                                      <p:cBhvr>
                                        <p:cTn id="41" dur="1" fill="hold">
                                          <p:stCondLst>
                                            <p:cond delay="0"/>
                                          </p:stCondLst>
                                        </p:cTn>
                                        <p:tgtEl>
                                          <p:spTgt spid="8">
                                            <p:txEl>
                                              <p:pRg st="0" end="0"/>
                                            </p:txEl>
                                          </p:spTgt>
                                        </p:tgtEl>
                                        <p:attrNameLst>
                                          <p:attrName>style.visibility</p:attrName>
                                        </p:attrNameLst>
                                      </p:cBhvr>
                                      <p:to>
                                        <p:strVal val="visible"/>
                                      </p:to>
                                    </p:set>
                                    <p:anim calcmode="lin" valueType="num">
                                      <p:cBhvr additive="base">
                                        <p:cTn id="42"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44" fill="hold">
                            <p:stCondLst>
                              <p:cond delay="3150"/>
                            </p:stCondLst>
                            <p:childTnLst>
                              <p:par>
                                <p:cTn id="45" presetID="22" presetClass="entr" presetSubtype="8" fill="hold" grpId="0" nodeType="afterEffect">
                                  <p:stCondLst>
                                    <p:cond delay="0"/>
                                  </p:stCondLst>
                                  <p:childTnLst>
                                    <p:set>
                                      <p:cBhvr>
                                        <p:cTn id="46" dur="1" fill="hold">
                                          <p:stCondLst>
                                            <p:cond delay="0"/>
                                          </p:stCondLst>
                                        </p:cTn>
                                        <p:tgtEl>
                                          <p:spTgt spid="6">
                                            <p:txEl>
                                              <p:pRg st="0" end="0"/>
                                            </p:txEl>
                                          </p:spTgt>
                                        </p:tgtEl>
                                        <p:attrNameLst>
                                          <p:attrName>style.visibility</p:attrName>
                                        </p:attrNameLst>
                                      </p:cBhvr>
                                      <p:to>
                                        <p:strVal val="visible"/>
                                      </p:to>
                                    </p:set>
                                    <p:animEffect transition="in" filter="wipe(left)">
                                      <p:cBhvr>
                                        <p:cTn id="47" dur="500"/>
                                        <p:tgtEl>
                                          <p:spTgt spid="6">
                                            <p:txEl>
                                              <p:pRg st="0" end="0"/>
                                            </p:txEl>
                                          </p:spTgt>
                                        </p:tgtEl>
                                      </p:cBhvr>
                                    </p:animEffect>
                                  </p:childTnLst>
                                </p:cTn>
                              </p:par>
                            </p:childTnLst>
                          </p:cTn>
                        </p:par>
                        <p:par>
                          <p:cTn id="48" fill="hold">
                            <p:stCondLst>
                              <p:cond delay="3650"/>
                            </p:stCondLst>
                            <p:childTnLst>
                              <p:par>
                                <p:cTn id="49" presetID="49" presetClass="entr" presetSubtype="0" decel="100000"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p:cTn id="51" dur="500" fill="hold"/>
                                        <p:tgtEl>
                                          <p:spTgt spid="13"/>
                                        </p:tgtEl>
                                        <p:attrNameLst>
                                          <p:attrName>ppt_w</p:attrName>
                                        </p:attrNameLst>
                                      </p:cBhvr>
                                      <p:tavLst>
                                        <p:tav tm="0">
                                          <p:val>
                                            <p:fltVal val="0"/>
                                          </p:val>
                                        </p:tav>
                                        <p:tav tm="100000">
                                          <p:val>
                                            <p:strVal val="#ppt_w"/>
                                          </p:val>
                                        </p:tav>
                                      </p:tavLst>
                                    </p:anim>
                                    <p:anim calcmode="lin" valueType="num">
                                      <p:cBhvr>
                                        <p:cTn id="52" dur="500" fill="hold"/>
                                        <p:tgtEl>
                                          <p:spTgt spid="13"/>
                                        </p:tgtEl>
                                        <p:attrNameLst>
                                          <p:attrName>ppt_h</p:attrName>
                                        </p:attrNameLst>
                                      </p:cBhvr>
                                      <p:tavLst>
                                        <p:tav tm="0">
                                          <p:val>
                                            <p:fltVal val="0"/>
                                          </p:val>
                                        </p:tav>
                                        <p:tav tm="100000">
                                          <p:val>
                                            <p:strVal val="#ppt_h"/>
                                          </p:val>
                                        </p:tav>
                                      </p:tavLst>
                                    </p:anim>
                                    <p:anim calcmode="lin" valueType="num">
                                      <p:cBhvr>
                                        <p:cTn id="53" dur="500" fill="hold"/>
                                        <p:tgtEl>
                                          <p:spTgt spid="13"/>
                                        </p:tgtEl>
                                        <p:attrNameLst>
                                          <p:attrName>style.rotation</p:attrName>
                                        </p:attrNameLst>
                                      </p:cBhvr>
                                      <p:tavLst>
                                        <p:tav tm="0">
                                          <p:val>
                                            <p:fltVal val="360"/>
                                          </p:val>
                                        </p:tav>
                                        <p:tav tm="100000">
                                          <p:val>
                                            <p:fltVal val="0"/>
                                          </p:val>
                                        </p:tav>
                                      </p:tavLst>
                                    </p:anim>
                                    <p:animEffect transition="in" filter="fade">
                                      <p:cBhvr>
                                        <p:cTn id="54" dur="500"/>
                                        <p:tgtEl>
                                          <p:spTgt spid="13"/>
                                        </p:tgtEl>
                                      </p:cBhvr>
                                    </p:animEffect>
                                  </p:childTnLst>
                                </p:cTn>
                              </p:par>
                            </p:childTnLst>
                          </p:cTn>
                        </p:par>
                        <p:par>
                          <p:cTn id="55" fill="hold">
                            <p:stCondLst>
                              <p:cond delay="4150"/>
                            </p:stCondLst>
                            <p:childTnLst>
                              <p:par>
                                <p:cTn id="56" presetID="2" presetClass="entr" presetSubtype="4" decel="100000" fill="hold" grpId="0"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anim calcmode="lin" valueType="num">
                                      <p:cBhvr additive="base">
                                        <p:cTn id="5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59"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par>
                          <p:cTn id="60" fill="hold">
                            <p:stCondLst>
                              <p:cond delay="4650"/>
                            </p:stCondLst>
                            <p:childTnLst>
                              <p:par>
                                <p:cTn id="61" presetID="22" presetClass="entr" presetSubtype="8" fill="hold" grpId="0" nodeType="afterEffect">
                                  <p:stCondLst>
                                    <p:cond delay="0"/>
                                  </p:stCondLst>
                                  <p:childTnLst>
                                    <p:set>
                                      <p:cBhvr>
                                        <p:cTn id="62" dur="1" fill="hold">
                                          <p:stCondLst>
                                            <p:cond delay="0"/>
                                          </p:stCondLst>
                                        </p:cTn>
                                        <p:tgtEl>
                                          <p:spTgt spid="12">
                                            <p:txEl>
                                              <p:pRg st="0" end="0"/>
                                            </p:txEl>
                                          </p:spTgt>
                                        </p:tgtEl>
                                        <p:attrNameLst>
                                          <p:attrName>style.visibility</p:attrName>
                                        </p:attrNameLst>
                                      </p:cBhvr>
                                      <p:to>
                                        <p:strVal val="visible"/>
                                      </p:to>
                                    </p:set>
                                    <p:animEffect transition="in" filter="wipe(left)">
                                      <p:cBhvr>
                                        <p:cTn id="63" dur="500"/>
                                        <p:tgtEl>
                                          <p:spTgt spid="12">
                                            <p:txEl>
                                              <p:pRg st="0" end="0"/>
                                            </p:txEl>
                                          </p:spTgt>
                                        </p:tgtEl>
                                      </p:cBhvr>
                                    </p:animEffect>
                                  </p:childTnLst>
                                </p:cTn>
                              </p:par>
                            </p:childTnLst>
                          </p:cTn>
                        </p:par>
                        <p:par>
                          <p:cTn id="64" fill="hold">
                            <p:stCondLst>
                              <p:cond delay="5150"/>
                            </p:stCondLst>
                            <p:childTnLst>
                              <p:par>
                                <p:cTn id="65" presetID="49" presetClass="entr" presetSubtype="0" decel="10000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 calcmode="lin" valueType="num">
                                      <p:cBhvr>
                                        <p:cTn id="69" dur="500" fill="hold"/>
                                        <p:tgtEl>
                                          <p:spTgt spid="16"/>
                                        </p:tgtEl>
                                        <p:attrNameLst>
                                          <p:attrName>style.rotation</p:attrName>
                                        </p:attrNameLst>
                                      </p:cBhvr>
                                      <p:tavLst>
                                        <p:tav tm="0">
                                          <p:val>
                                            <p:fltVal val="360"/>
                                          </p:val>
                                        </p:tav>
                                        <p:tav tm="100000">
                                          <p:val>
                                            <p:fltVal val="0"/>
                                          </p:val>
                                        </p:tav>
                                      </p:tavLst>
                                    </p:anim>
                                    <p:animEffect transition="in" filter="fade">
                                      <p:cBhvr>
                                        <p:cTn id="70" dur="500"/>
                                        <p:tgtEl>
                                          <p:spTgt spid="16"/>
                                        </p:tgtEl>
                                      </p:cBhvr>
                                    </p:animEffect>
                                  </p:childTnLst>
                                </p:cTn>
                              </p:par>
                            </p:childTnLst>
                          </p:cTn>
                        </p:par>
                        <p:par>
                          <p:cTn id="71" fill="hold">
                            <p:stCondLst>
                              <p:cond delay="5650"/>
                            </p:stCondLst>
                            <p:childTnLst>
                              <p:par>
                                <p:cTn id="72" presetID="2" presetClass="entr" presetSubtype="4" decel="100000" fill="hold" grpId="0" nodeType="afterEffect">
                                  <p:stCondLst>
                                    <p:cond delay="0"/>
                                  </p:stCondLst>
                                  <p:childTnLst>
                                    <p:set>
                                      <p:cBhvr>
                                        <p:cTn id="73" dur="1" fill="hold">
                                          <p:stCondLst>
                                            <p:cond delay="0"/>
                                          </p:stCondLst>
                                        </p:cTn>
                                        <p:tgtEl>
                                          <p:spTgt spid="17">
                                            <p:txEl>
                                              <p:pRg st="0" end="0"/>
                                            </p:txEl>
                                          </p:spTgt>
                                        </p:tgtEl>
                                        <p:attrNameLst>
                                          <p:attrName>style.visibility</p:attrName>
                                        </p:attrNameLst>
                                      </p:cBhvr>
                                      <p:to>
                                        <p:strVal val="visible"/>
                                      </p:to>
                                    </p:set>
                                    <p:anim calcmode="lin" valueType="num">
                                      <p:cBhvr additive="base">
                                        <p:cTn id="7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75"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par>
                          <p:cTn id="76" fill="hold">
                            <p:stCondLst>
                              <p:cond delay="6150"/>
                            </p:stCondLst>
                            <p:childTnLst>
                              <p:par>
                                <p:cTn id="77" presetID="22" presetClass="entr" presetSubtype="8" fill="hold" grpId="0" nodeType="afterEffect">
                                  <p:stCondLst>
                                    <p:cond delay="0"/>
                                  </p:stCondLst>
                                  <p:childTnLst>
                                    <p:set>
                                      <p:cBhvr>
                                        <p:cTn id="78" dur="1" fill="hold">
                                          <p:stCondLst>
                                            <p:cond delay="0"/>
                                          </p:stCondLst>
                                        </p:cTn>
                                        <p:tgtEl>
                                          <p:spTgt spid="15">
                                            <p:txEl>
                                              <p:pRg st="0" end="0"/>
                                            </p:txEl>
                                          </p:spTgt>
                                        </p:tgtEl>
                                        <p:attrNameLst>
                                          <p:attrName>style.visibility</p:attrName>
                                        </p:attrNameLst>
                                      </p:cBhvr>
                                      <p:to>
                                        <p:strVal val="visible"/>
                                      </p:to>
                                    </p:set>
                                    <p:animEffect transition="in" filter="wipe(left)">
                                      <p:cBhvr>
                                        <p:cTn id="79"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tmplLst>
          <p:tmpl>
            <p:tnLst>
              <p:par>
                <p:cTn presetID="22" presetClass="entr" presetSubtype="4" fill="hold" nodeType="afterEffect">
                  <p:stCondLst>
                    <p:cond delay="25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P spid="5" grpId="0" build="p">
        <p:tmplLst>
          <p:tmpl lvl="1">
            <p:tnLst>
              <p:par>
                <p:cTn presetID="2" presetClass="entr" presetSubtype="1" decel="100000" fill="hold" nodeType="withEffect">
                  <p:stCondLst>
                    <p:cond delay="75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ppt_x"/>
                          </p:val>
                        </p:tav>
                        <p:tav tm="100000">
                          <p:val>
                            <p:strVal val="#ppt_x"/>
                          </p:val>
                        </p:tav>
                      </p:tavLst>
                    </p:anim>
                    <p:anim calcmode="lin" valueType="num">
                      <p:cBhvr additive="base">
                        <p:cTn dur="750" fill="hold"/>
                        <p:tgtEl>
                          <p:spTgt spid="5"/>
                        </p:tgtEl>
                        <p:attrNameLst>
                          <p:attrName>ppt_y</p:attrName>
                        </p:attrNameLst>
                      </p:cBhvr>
                      <p:tavLst>
                        <p:tav tm="0">
                          <p:val>
                            <p:strVal val="0-#ppt_h/2"/>
                          </p:val>
                        </p:tav>
                        <p:tav tm="100000">
                          <p:val>
                            <p:strVal val="#ppt_y"/>
                          </p:val>
                        </p:tav>
                      </p:tavLst>
                    </p:anim>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P spid="8" grpId="0" build="p">
        <p:tmplLst>
          <p:tmpl lvl="1">
            <p:tnLst>
              <p:par>
                <p:cTn presetID="2" presetClass="entr" presetSubtype="4" decel="10000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p:bldP spid="14" grpId="0" build="p">
        <p:tmplLst>
          <p:tmpl lvl="1">
            <p:tnLst>
              <p:par>
                <p:cTn presetID="2" presetClass="entr" presetSubtype="4" decel="10000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p:bldP spid="17" grpId="0" build="p">
        <p:tmplLst>
          <p:tmpl lvl="1">
            <p:tnLst>
              <p:par>
                <p:cTn presetID="2" presetClass="entr" presetSubtype="4"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ppt_x"/>
                          </p:val>
                        </p:tav>
                        <p:tav tm="100000">
                          <p:val>
                            <p:strVal val="#ppt_x"/>
                          </p:val>
                        </p:tav>
                      </p:tavLst>
                    </p:anim>
                    <p:anim calcmode="lin" valueType="num">
                      <p:cBhvr additive="base">
                        <p:cTn dur="500" fill="hold"/>
                        <p:tgtEl>
                          <p:spTgt spid="17"/>
                        </p:tgtEl>
                        <p:attrNameLst>
                          <p:attrName>ppt_y</p:attrName>
                        </p:attrNameLst>
                      </p:cBhvr>
                      <p:tavLst>
                        <p:tav tm="0">
                          <p:val>
                            <p:strVal val="1+#ppt_h/2"/>
                          </p:val>
                        </p:tav>
                        <p:tav tm="100000">
                          <p:val>
                            <p:strVal val="#ppt_y"/>
                          </p:val>
                        </p:tav>
                      </p:tavLst>
                    </p:anim>
                  </p:childTnLst>
                </p:cTn>
              </p:par>
            </p:tnLst>
          </p:tmpl>
        </p:tmplLst>
      </p:bldP>
      <p:bldP spid="18" grpId="0" animBg="1">
        <p:tmplLst>
          <p:tmpl>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6"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1+#ppt_h/2"/>
                          </p:val>
                        </p:tav>
                        <p:tav tm="100000">
                          <p:val>
                            <p:strVal val="#ppt_y"/>
                          </p:val>
                        </p:tav>
                      </p:tavLst>
                    </p:anim>
                  </p:childTnLst>
                </p:cTn>
              </p:par>
            </p:tnLst>
          </p:tmpl>
        </p:tmplLst>
      </p:bldP>
      <p:bldP spid="20" grpId="0" animBg="1">
        <p:tmplLst>
          <p:tmpl>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animBg="1">
        <p:tmplLst>
          <p:tmpl>
            <p:tnLst>
              <p:par>
                <p:cTn presetID="2" presetClass="entr" presetSubtype="3"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0-#ppt_h/2"/>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Profile 1">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正方形/長方形 4"/>
          <p:cNvSpPr/>
          <p:nvPr userDrawn="1"/>
        </p:nvSpPr>
        <p:spPr>
          <a:xfrm>
            <a:off x="0" y="0"/>
            <a:ext cx="18287643" cy="354148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図プレースホルダー 6"/>
          <p:cNvSpPr>
            <a:spLocks noGrp="1"/>
          </p:cNvSpPr>
          <p:nvPr>
            <p:ph type="pic" sz="quarter" idx="12" hasCustomPrompt="1"/>
          </p:nvPr>
        </p:nvSpPr>
        <p:spPr>
          <a:xfrm>
            <a:off x="2696029" y="1767115"/>
            <a:ext cx="3548742" cy="3548742"/>
          </a:xfrm>
          <a:solidFill>
            <a:schemeClr val="bg1"/>
          </a:solidFill>
          <a:ln w="57150">
            <a:solidFill>
              <a:schemeClr val="bg1"/>
            </a:solidFill>
          </a:ln>
          <a:effectLst>
            <a:outerShdw sx="102000" sy="102000" algn="ctr" rotWithShape="0">
              <a:prstClr val="black">
                <a:alpha val="15000"/>
              </a:prstClr>
            </a:outerShdw>
          </a:effectLst>
        </p:spPr>
        <p:txBody>
          <a:bodyPr>
            <a:normAutofit/>
          </a:bodyPr>
          <a:lstStyle>
            <a:lvl1pPr>
              <a:defRPr sz="2000" baseline="0"/>
            </a:lvl1pPr>
          </a:lstStyle>
          <a:p>
            <a:r>
              <a:rPr kumimoji="1" lang="en-US" altLang="ja-JP" dirty="0"/>
              <a:t>Insert an image</a:t>
            </a:r>
            <a:endParaRPr kumimoji="1" lang="ja-JP" altLang="en-US" dirty="0"/>
          </a:p>
        </p:txBody>
      </p:sp>
      <p:sp>
        <p:nvSpPr>
          <p:cNvPr id="8" name="テキスト プレースホルダー 12"/>
          <p:cNvSpPr>
            <a:spLocks noGrp="1"/>
          </p:cNvSpPr>
          <p:nvPr>
            <p:ph type="body" sz="quarter" idx="13" hasCustomPrompt="1"/>
          </p:nvPr>
        </p:nvSpPr>
        <p:spPr>
          <a:xfrm>
            <a:off x="6491101" y="2162629"/>
            <a:ext cx="9211879" cy="1219199"/>
          </a:xfrm>
        </p:spPr>
        <p:txBody>
          <a:bodyPr anchor="b">
            <a:noAutofit/>
          </a:bodyPr>
          <a:lstStyle>
            <a:lvl1pPr algn="l">
              <a:lnSpc>
                <a:spcPct val="100000"/>
              </a:lnSpc>
              <a:spcBef>
                <a:spcPts val="0"/>
              </a:spcBef>
              <a:defRPr sz="5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9" name="テキスト プレースホルダー 12"/>
          <p:cNvSpPr>
            <a:spLocks noGrp="1"/>
          </p:cNvSpPr>
          <p:nvPr>
            <p:ph type="body" sz="quarter" idx="14" hasCustomPrompt="1"/>
          </p:nvPr>
        </p:nvSpPr>
        <p:spPr>
          <a:xfrm>
            <a:off x="6505615" y="3609069"/>
            <a:ext cx="9211879" cy="1340304"/>
          </a:xfrm>
        </p:spPr>
        <p:txBody>
          <a:bodyPr anchor="t">
            <a:noAutofit/>
          </a:bodyPr>
          <a:lstStyle>
            <a:lvl1pPr algn="l">
              <a:lnSpc>
                <a:spcPct val="130000"/>
              </a:lnSpc>
              <a:spcBef>
                <a:spcPts val="0"/>
              </a:spcBef>
              <a:defRPr sz="28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10" name="テキスト プレースホルダー 12"/>
          <p:cNvSpPr>
            <a:spLocks noGrp="1"/>
          </p:cNvSpPr>
          <p:nvPr>
            <p:ph type="body" sz="quarter" idx="15" hasCustomPrompt="1"/>
          </p:nvPr>
        </p:nvSpPr>
        <p:spPr>
          <a:xfrm>
            <a:off x="2696029" y="5544457"/>
            <a:ext cx="13021465" cy="1516966"/>
          </a:xfrm>
        </p:spPr>
        <p:txBody>
          <a:bodyPr>
            <a:normAutofit/>
          </a:bodyPr>
          <a:lstStyle>
            <a:lvl1pPr>
              <a:spcBef>
                <a:spcPts val="0"/>
              </a:spcBef>
              <a:defRPr sz="2000" baseline="0"/>
            </a:lvl1pPr>
          </a:lstStyle>
          <a:p>
            <a:pPr lvl="0"/>
            <a:r>
              <a:rPr kumimoji="1" lang="en-US" altLang="ja-JP" dirty="0"/>
              <a:t>Text goes here</a:t>
            </a:r>
            <a:endParaRPr kumimoji="1" lang="ja-JP" altLang="en-US" dirty="0"/>
          </a:p>
        </p:txBody>
      </p:sp>
      <p:sp>
        <p:nvSpPr>
          <p:cNvPr id="11" name="円/楕円 4"/>
          <p:cNvSpPr/>
          <p:nvPr userDrawn="1"/>
        </p:nvSpPr>
        <p:spPr>
          <a:xfrm>
            <a:off x="1070429" y="7318828"/>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図プレースホルダー 25"/>
          <p:cNvSpPr>
            <a:spLocks noGrp="1"/>
          </p:cNvSpPr>
          <p:nvPr>
            <p:ph type="pic" sz="quarter" idx="16" hasCustomPrompt="1"/>
          </p:nvPr>
        </p:nvSpPr>
        <p:spPr>
          <a:xfrm>
            <a:off x="1323686" y="7572900"/>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13" name="テキスト プレースホルダー 12"/>
          <p:cNvSpPr>
            <a:spLocks noGrp="1"/>
          </p:cNvSpPr>
          <p:nvPr>
            <p:ph type="body" sz="quarter" idx="17" hasCustomPrompt="1"/>
          </p:nvPr>
        </p:nvSpPr>
        <p:spPr>
          <a:xfrm>
            <a:off x="2349781" y="7899153"/>
            <a:ext cx="3998405"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14" name="テキスト プレースホルダー 12"/>
          <p:cNvSpPr>
            <a:spLocks noGrp="1"/>
          </p:cNvSpPr>
          <p:nvPr>
            <p:ph type="body" sz="quarter" idx="18" hasCustomPrompt="1"/>
          </p:nvPr>
        </p:nvSpPr>
        <p:spPr>
          <a:xfrm>
            <a:off x="2349781" y="7315496"/>
            <a:ext cx="399840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
        <p:nvSpPr>
          <p:cNvPr id="15" name="円/楕円 4"/>
          <p:cNvSpPr/>
          <p:nvPr userDrawn="1"/>
        </p:nvSpPr>
        <p:spPr>
          <a:xfrm>
            <a:off x="6517930" y="7318828"/>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図プレースホルダー 25"/>
          <p:cNvSpPr>
            <a:spLocks noGrp="1"/>
          </p:cNvSpPr>
          <p:nvPr>
            <p:ph type="pic" sz="quarter" idx="19" hasCustomPrompt="1"/>
          </p:nvPr>
        </p:nvSpPr>
        <p:spPr>
          <a:xfrm>
            <a:off x="6771187" y="7572900"/>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17" name="テキスト プレースホルダー 12"/>
          <p:cNvSpPr>
            <a:spLocks noGrp="1"/>
          </p:cNvSpPr>
          <p:nvPr>
            <p:ph type="body" sz="quarter" idx="20" hasCustomPrompt="1"/>
          </p:nvPr>
        </p:nvSpPr>
        <p:spPr>
          <a:xfrm>
            <a:off x="7797282" y="7899153"/>
            <a:ext cx="3998405"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18" name="テキスト プレースホルダー 12"/>
          <p:cNvSpPr>
            <a:spLocks noGrp="1"/>
          </p:cNvSpPr>
          <p:nvPr>
            <p:ph type="body" sz="quarter" idx="21" hasCustomPrompt="1"/>
          </p:nvPr>
        </p:nvSpPr>
        <p:spPr>
          <a:xfrm>
            <a:off x="7797282" y="7315496"/>
            <a:ext cx="399840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
        <p:nvSpPr>
          <p:cNvPr id="19" name="円/楕円 4"/>
          <p:cNvSpPr/>
          <p:nvPr userDrawn="1"/>
        </p:nvSpPr>
        <p:spPr>
          <a:xfrm>
            <a:off x="11981156" y="7318828"/>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図プレースホルダー 25"/>
          <p:cNvSpPr>
            <a:spLocks noGrp="1"/>
          </p:cNvSpPr>
          <p:nvPr>
            <p:ph type="pic" sz="quarter" idx="22" hasCustomPrompt="1"/>
          </p:nvPr>
        </p:nvSpPr>
        <p:spPr>
          <a:xfrm>
            <a:off x="12234413" y="7572900"/>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1" name="テキスト プレースホルダー 12"/>
          <p:cNvSpPr>
            <a:spLocks noGrp="1"/>
          </p:cNvSpPr>
          <p:nvPr>
            <p:ph type="body" sz="quarter" idx="23" hasCustomPrompt="1"/>
          </p:nvPr>
        </p:nvSpPr>
        <p:spPr>
          <a:xfrm>
            <a:off x="13260508" y="7899153"/>
            <a:ext cx="3998405"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24" hasCustomPrompt="1"/>
          </p:nvPr>
        </p:nvSpPr>
        <p:spPr>
          <a:xfrm>
            <a:off x="13260508" y="7315496"/>
            <a:ext cx="399840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Tree>
    <p:extLst>
      <p:ext uri="{BB962C8B-B14F-4D97-AF65-F5344CB8AC3E}">
        <p14:creationId xmlns:p14="http://schemas.microsoft.com/office/powerpoint/2010/main" val="1378255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3" decel="100000" fill="hold" grpId="0" nodeType="withEffect">
                                  <p:stCondLst>
                                    <p:cond delay="250"/>
                                  </p:stCondLst>
                                  <p:iterate type="wd">
                                    <p:tmPct val="10000"/>
                                  </p:iterate>
                                  <p:childTnLst>
                                    <p:set>
                                      <p:cBhvr>
                                        <p:cTn id="14" dur="1" fill="hold">
                                          <p:stCondLst>
                                            <p:cond delay="0"/>
                                          </p:stCondLst>
                                        </p:cTn>
                                        <p:tgtEl>
                                          <p:spTgt spid="8">
                                            <p:txEl>
                                              <p:pRg st="0" end="0"/>
                                            </p:txEl>
                                          </p:spTgt>
                                        </p:tgtEl>
                                        <p:attrNameLst>
                                          <p:attrName>style.visibility</p:attrName>
                                        </p:attrNameLst>
                                      </p:cBhvr>
                                      <p:to>
                                        <p:strVal val="visible"/>
                                      </p:to>
                                    </p:set>
                                    <p:anim calcmode="lin" valueType="num">
                                      <p:cBhvr additive="base">
                                        <p:cTn id="15" dur="75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8">
                                            <p:txEl>
                                              <p:pRg st="0" end="0"/>
                                            </p:txEl>
                                          </p:spTgt>
                                        </p:tgtEl>
                                        <p:attrNameLst>
                                          <p:attrName>ppt_y</p:attrName>
                                        </p:attrNameLst>
                                      </p:cBhvr>
                                      <p:tavLst>
                                        <p:tav tm="0">
                                          <p:val>
                                            <p:strVal val="0-#ppt_h/2"/>
                                          </p:val>
                                        </p:tav>
                                        <p:tav tm="100000">
                                          <p:val>
                                            <p:strVal val="#ppt_y"/>
                                          </p:val>
                                        </p:tav>
                                      </p:tavLst>
                                    </p:anim>
                                  </p:childTnLst>
                                </p:cTn>
                              </p:par>
                            </p:childTnLst>
                          </p:cTn>
                        </p:par>
                        <p:par>
                          <p:cTn id="17" fill="hold">
                            <p:stCondLst>
                              <p:cond delay="1650"/>
                            </p:stCondLst>
                            <p:childTnLst>
                              <p:par>
                                <p:cTn id="18" presetID="22" presetClass="entr" presetSubtype="4" fill="hold" grpId="0" nodeType="afterEffect">
                                  <p:stCondLst>
                                    <p:cond delay="0"/>
                                  </p:stCondLst>
                                  <p:iterate type="lt">
                                    <p:tmPct val="3000"/>
                                  </p:iterate>
                                  <p:childTnLst>
                                    <p:set>
                                      <p:cBhvr>
                                        <p:cTn id="19" dur="1" fill="hold">
                                          <p:stCondLst>
                                            <p:cond delay="0"/>
                                          </p:stCondLst>
                                        </p:cTn>
                                        <p:tgtEl>
                                          <p:spTgt spid="9"/>
                                        </p:tgtEl>
                                        <p:attrNameLst>
                                          <p:attrName>style.visibility</p:attrName>
                                        </p:attrNameLst>
                                      </p:cBhvr>
                                      <p:to>
                                        <p:strVal val="visible"/>
                                      </p:to>
                                    </p:set>
                                    <p:animEffect transition="in" filter="wipe(down)">
                                      <p:cBhvr>
                                        <p:cTn id="20" dur="500"/>
                                        <p:tgtEl>
                                          <p:spTgt spid="9"/>
                                        </p:tgtEl>
                                      </p:cBhvr>
                                    </p:animEffect>
                                  </p:childTnLst>
                                </p:cTn>
                              </p:par>
                            </p:childTnLst>
                          </p:cTn>
                        </p:par>
                        <p:par>
                          <p:cTn id="21" fill="hold">
                            <p:stCondLst>
                              <p:cond delay="2315"/>
                            </p:stCondLst>
                            <p:childTnLst>
                              <p:par>
                                <p:cTn id="22" presetID="22" presetClass="entr" presetSubtype="8" fill="hold" grpId="0" nodeType="afterEffect">
                                  <p:stCondLst>
                                    <p:cond delay="25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childTnLst>
                          </p:cTn>
                        </p:par>
                        <p:par>
                          <p:cTn id="25" fill="hold">
                            <p:stCondLst>
                              <p:cond delay="3065"/>
                            </p:stCondLst>
                            <p:childTnLst>
                              <p:par>
                                <p:cTn id="26" presetID="49" presetClass="entr" presetSubtype="0" decel="100000"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 calcmode="lin" valueType="num">
                                      <p:cBhvr>
                                        <p:cTn id="30" dur="500" fill="hold"/>
                                        <p:tgtEl>
                                          <p:spTgt spid="11"/>
                                        </p:tgtEl>
                                        <p:attrNameLst>
                                          <p:attrName>style.rotation</p:attrName>
                                        </p:attrNameLst>
                                      </p:cBhvr>
                                      <p:tavLst>
                                        <p:tav tm="0">
                                          <p:val>
                                            <p:fltVal val="360"/>
                                          </p:val>
                                        </p:tav>
                                        <p:tav tm="100000">
                                          <p:val>
                                            <p:fltVal val="0"/>
                                          </p:val>
                                        </p:tav>
                                      </p:tavLst>
                                    </p:anim>
                                    <p:animEffect transition="in" filter="fade">
                                      <p:cBhvr>
                                        <p:cTn id="31" dur="500"/>
                                        <p:tgtEl>
                                          <p:spTgt spid="11"/>
                                        </p:tgtEl>
                                      </p:cBhvr>
                                    </p:animEffect>
                                  </p:childTnLst>
                                </p:cTn>
                              </p:par>
                              <p:par>
                                <p:cTn id="32" presetID="49" presetClass="entr" presetSubtype="0" decel="10000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 calcmode="lin" valueType="num">
                                      <p:cBhvr>
                                        <p:cTn id="36" dur="500" fill="hold"/>
                                        <p:tgtEl>
                                          <p:spTgt spid="12"/>
                                        </p:tgtEl>
                                        <p:attrNameLst>
                                          <p:attrName>style.rotation</p:attrName>
                                        </p:attrNameLst>
                                      </p:cBhvr>
                                      <p:tavLst>
                                        <p:tav tm="0">
                                          <p:val>
                                            <p:fltVal val="360"/>
                                          </p:val>
                                        </p:tav>
                                        <p:tav tm="100000">
                                          <p:val>
                                            <p:fltVal val="0"/>
                                          </p:val>
                                        </p:tav>
                                      </p:tavLst>
                                    </p:anim>
                                    <p:animEffect transition="in" filter="fade">
                                      <p:cBhvr>
                                        <p:cTn id="37" dur="500"/>
                                        <p:tgtEl>
                                          <p:spTgt spid="12"/>
                                        </p:tgtEl>
                                      </p:cBhvr>
                                    </p:animEffect>
                                  </p:childTnLst>
                                </p:cTn>
                              </p:par>
                            </p:childTnLst>
                          </p:cTn>
                        </p:par>
                        <p:par>
                          <p:cTn id="38" fill="hold">
                            <p:stCondLst>
                              <p:cond delay="3565"/>
                            </p:stCondLst>
                            <p:childTnLst>
                              <p:par>
                                <p:cTn id="39" presetID="10"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500"/>
                                        <p:tgtEl>
                                          <p:spTgt spid="14">
                                            <p:txEl>
                                              <p:pRg st="0" end="0"/>
                                            </p:txEl>
                                          </p:spTgt>
                                        </p:tgtEl>
                                      </p:cBhvr>
                                    </p:animEffect>
                                  </p:childTnLst>
                                </p:cTn>
                              </p:par>
                            </p:childTnLst>
                          </p:cTn>
                        </p:par>
                        <p:par>
                          <p:cTn id="42" fill="hold">
                            <p:stCondLst>
                              <p:cond delay="4065"/>
                            </p:stCondLst>
                            <p:childTnLst>
                              <p:par>
                                <p:cTn id="43" presetID="10" presetClass="entr" presetSubtype="0" fill="hold" grpId="0" nodeType="afterEffect">
                                  <p:stCondLst>
                                    <p:cond delay="0"/>
                                  </p:stCondLst>
                                  <p:childTnLst>
                                    <p:set>
                                      <p:cBhvr>
                                        <p:cTn id="44" dur="1" fill="hold">
                                          <p:stCondLst>
                                            <p:cond delay="0"/>
                                          </p:stCondLst>
                                        </p:cTn>
                                        <p:tgtEl>
                                          <p:spTgt spid="13">
                                            <p:txEl>
                                              <p:pRg st="0" end="0"/>
                                            </p:txEl>
                                          </p:spTgt>
                                        </p:tgtEl>
                                        <p:attrNameLst>
                                          <p:attrName>style.visibility</p:attrName>
                                        </p:attrNameLst>
                                      </p:cBhvr>
                                      <p:to>
                                        <p:strVal val="visible"/>
                                      </p:to>
                                    </p:set>
                                    <p:animEffect transition="in" filter="fade">
                                      <p:cBhvr>
                                        <p:cTn id="45" dur="500"/>
                                        <p:tgtEl>
                                          <p:spTgt spid="13">
                                            <p:txEl>
                                              <p:pRg st="0" end="0"/>
                                            </p:txEl>
                                          </p:spTgt>
                                        </p:tgtEl>
                                      </p:cBhvr>
                                    </p:animEffect>
                                  </p:childTnLst>
                                </p:cTn>
                              </p:par>
                            </p:childTnLst>
                          </p:cTn>
                        </p:par>
                        <p:par>
                          <p:cTn id="46" fill="hold">
                            <p:stCondLst>
                              <p:cond delay="4565"/>
                            </p:stCondLst>
                            <p:childTnLst>
                              <p:par>
                                <p:cTn id="47" presetID="49" presetClass="entr" presetSubtype="0" decel="100000"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 calcmode="lin" valueType="num">
                                      <p:cBhvr>
                                        <p:cTn id="51" dur="500" fill="hold"/>
                                        <p:tgtEl>
                                          <p:spTgt spid="15"/>
                                        </p:tgtEl>
                                        <p:attrNameLst>
                                          <p:attrName>style.rotation</p:attrName>
                                        </p:attrNameLst>
                                      </p:cBhvr>
                                      <p:tavLst>
                                        <p:tav tm="0">
                                          <p:val>
                                            <p:fltVal val="360"/>
                                          </p:val>
                                        </p:tav>
                                        <p:tav tm="100000">
                                          <p:val>
                                            <p:fltVal val="0"/>
                                          </p:val>
                                        </p:tav>
                                      </p:tavLst>
                                    </p:anim>
                                    <p:animEffect transition="in" filter="fade">
                                      <p:cBhvr>
                                        <p:cTn id="52" dur="500"/>
                                        <p:tgtEl>
                                          <p:spTgt spid="15"/>
                                        </p:tgtEl>
                                      </p:cBhvr>
                                    </p:animEffect>
                                  </p:childTnLst>
                                </p:cTn>
                              </p:par>
                              <p:par>
                                <p:cTn id="53" presetID="49" presetClass="entr" presetSubtype="0" decel="100000"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500" fill="hold"/>
                                        <p:tgtEl>
                                          <p:spTgt spid="16"/>
                                        </p:tgtEl>
                                        <p:attrNameLst>
                                          <p:attrName>ppt_w</p:attrName>
                                        </p:attrNameLst>
                                      </p:cBhvr>
                                      <p:tavLst>
                                        <p:tav tm="0">
                                          <p:val>
                                            <p:fltVal val="0"/>
                                          </p:val>
                                        </p:tav>
                                        <p:tav tm="100000">
                                          <p:val>
                                            <p:strVal val="#ppt_w"/>
                                          </p:val>
                                        </p:tav>
                                      </p:tavLst>
                                    </p:anim>
                                    <p:anim calcmode="lin" valueType="num">
                                      <p:cBhvr>
                                        <p:cTn id="56" dur="500" fill="hold"/>
                                        <p:tgtEl>
                                          <p:spTgt spid="16"/>
                                        </p:tgtEl>
                                        <p:attrNameLst>
                                          <p:attrName>ppt_h</p:attrName>
                                        </p:attrNameLst>
                                      </p:cBhvr>
                                      <p:tavLst>
                                        <p:tav tm="0">
                                          <p:val>
                                            <p:fltVal val="0"/>
                                          </p:val>
                                        </p:tav>
                                        <p:tav tm="100000">
                                          <p:val>
                                            <p:strVal val="#ppt_h"/>
                                          </p:val>
                                        </p:tav>
                                      </p:tavLst>
                                    </p:anim>
                                    <p:anim calcmode="lin" valueType="num">
                                      <p:cBhvr>
                                        <p:cTn id="57" dur="500" fill="hold"/>
                                        <p:tgtEl>
                                          <p:spTgt spid="16"/>
                                        </p:tgtEl>
                                        <p:attrNameLst>
                                          <p:attrName>style.rotation</p:attrName>
                                        </p:attrNameLst>
                                      </p:cBhvr>
                                      <p:tavLst>
                                        <p:tav tm="0">
                                          <p:val>
                                            <p:fltVal val="360"/>
                                          </p:val>
                                        </p:tav>
                                        <p:tav tm="100000">
                                          <p:val>
                                            <p:fltVal val="0"/>
                                          </p:val>
                                        </p:tav>
                                      </p:tavLst>
                                    </p:anim>
                                    <p:animEffect transition="in" filter="fade">
                                      <p:cBhvr>
                                        <p:cTn id="58" dur="500"/>
                                        <p:tgtEl>
                                          <p:spTgt spid="16"/>
                                        </p:tgtEl>
                                      </p:cBhvr>
                                    </p:animEffect>
                                  </p:childTnLst>
                                </p:cTn>
                              </p:par>
                            </p:childTnLst>
                          </p:cTn>
                        </p:par>
                        <p:par>
                          <p:cTn id="59" fill="hold">
                            <p:stCondLst>
                              <p:cond delay="5065"/>
                            </p:stCondLst>
                            <p:childTnLst>
                              <p:par>
                                <p:cTn id="60" presetID="10" presetClass="entr" presetSubtype="0" fill="hold" grpId="0" nodeType="afterEffect">
                                  <p:stCondLst>
                                    <p:cond delay="0"/>
                                  </p:stCondLst>
                                  <p:childTnLst>
                                    <p:set>
                                      <p:cBhvr>
                                        <p:cTn id="61" dur="1" fill="hold">
                                          <p:stCondLst>
                                            <p:cond delay="0"/>
                                          </p:stCondLst>
                                        </p:cTn>
                                        <p:tgtEl>
                                          <p:spTgt spid="18">
                                            <p:txEl>
                                              <p:pRg st="0" end="0"/>
                                            </p:txEl>
                                          </p:spTgt>
                                        </p:tgtEl>
                                        <p:attrNameLst>
                                          <p:attrName>style.visibility</p:attrName>
                                        </p:attrNameLst>
                                      </p:cBhvr>
                                      <p:to>
                                        <p:strVal val="visible"/>
                                      </p:to>
                                    </p:set>
                                    <p:animEffect transition="in" filter="fade">
                                      <p:cBhvr>
                                        <p:cTn id="62" dur="500"/>
                                        <p:tgtEl>
                                          <p:spTgt spid="18">
                                            <p:txEl>
                                              <p:pRg st="0" end="0"/>
                                            </p:txEl>
                                          </p:spTgt>
                                        </p:tgtEl>
                                      </p:cBhvr>
                                    </p:animEffect>
                                  </p:childTnLst>
                                </p:cTn>
                              </p:par>
                            </p:childTnLst>
                          </p:cTn>
                        </p:par>
                        <p:par>
                          <p:cTn id="63" fill="hold">
                            <p:stCondLst>
                              <p:cond delay="5565"/>
                            </p:stCondLst>
                            <p:childTnLst>
                              <p:par>
                                <p:cTn id="64" presetID="10" presetClass="entr" presetSubtype="0" fill="hold" grpId="0" nodeType="afterEffect">
                                  <p:stCondLst>
                                    <p:cond delay="0"/>
                                  </p:stCondLst>
                                  <p:childTnLst>
                                    <p:set>
                                      <p:cBhvr>
                                        <p:cTn id="65" dur="1" fill="hold">
                                          <p:stCondLst>
                                            <p:cond delay="0"/>
                                          </p:stCondLst>
                                        </p:cTn>
                                        <p:tgtEl>
                                          <p:spTgt spid="17">
                                            <p:txEl>
                                              <p:pRg st="0" end="0"/>
                                            </p:txEl>
                                          </p:spTgt>
                                        </p:tgtEl>
                                        <p:attrNameLst>
                                          <p:attrName>style.visibility</p:attrName>
                                        </p:attrNameLst>
                                      </p:cBhvr>
                                      <p:to>
                                        <p:strVal val="visible"/>
                                      </p:to>
                                    </p:set>
                                    <p:animEffect transition="in" filter="fade">
                                      <p:cBhvr>
                                        <p:cTn id="66" dur="500"/>
                                        <p:tgtEl>
                                          <p:spTgt spid="17">
                                            <p:txEl>
                                              <p:pRg st="0" end="0"/>
                                            </p:txEl>
                                          </p:spTgt>
                                        </p:tgtEl>
                                      </p:cBhvr>
                                    </p:animEffect>
                                  </p:childTnLst>
                                </p:cTn>
                              </p:par>
                            </p:childTnLst>
                          </p:cTn>
                        </p:par>
                        <p:par>
                          <p:cTn id="67" fill="hold">
                            <p:stCondLst>
                              <p:cond delay="6065"/>
                            </p:stCondLst>
                            <p:childTnLst>
                              <p:par>
                                <p:cTn id="68" presetID="49" presetClass="entr" presetSubtype="0" decel="100000" fill="hold" grpId="0" nodeType="afterEffect">
                                  <p:stCondLst>
                                    <p:cond delay="0"/>
                                  </p:stCondLst>
                                  <p:childTnLst>
                                    <p:set>
                                      <p:cBhvr>
                                        <p:cTn id="69" dur="1" fill="hold">
                                          <p:stCondLst>
                                            <p:cond delay="0"/>
                                          </p:stCondLst>
                                        </p:cTn>
                                        <p:tgtEl>
                                          <p:spTgt spid="19"/>
                                        </p:tgtEl>
                                        <p:attrNameLst>
                                          <p:attrName>style.visibility</p:attrName>
                                        </p:attrNameLst>
                                      </p:cBhvr>
                                      <p:to>
                                        <p:strVal val="visible"/>
                                      </p:to>
                                    </p:set>
                                    <p:anim calcmode="lin" valueType="num">
                                      <p:cBhvr>
                                        <p:cTn id="70" dur="500" fill="hold"/>
                                        <p:tgtEl>
                                          <p:spTgt spid="19"/>
                                        </p:tgtEl>
                                        <p:attrNameLst>
                                          <p:attrName>ppt_w</p:attrName>
                                        </p:attrNameLst>
                                      </p:cBhvr>
                                      <p:tavLst>
                                        <p:tav tm="0">
                                          <p:val>
                                            <p:fltVal val="0"/>
                                          </p:val>
                                        </p:tav>
                                        <p:tav tm="100000">
                                          <p:val>
                                            <p:strVal val="#ppt_w"/>
                                          </p:val>
                                        </p:tav>
                                      </p:tavLst>
                                    </p:anim>
                                    <p:anim calcmode="lin" valueType="num">
                                      <p:cBhvr>
                                        <p:cTn id="71" dur="500" fill="hold"/>
                                        <p:tgtEl>
                                          <p:spTgt spid="19"/>
                                        </p:tgtEl>
                                        <p:attrNameLst>
                                          <p:attrName>ppt_h</p:attrName>
                                        </p:attrNameLst>
                                      </p:cBhvr>
                                      <p:tavLst>
                                        <p:tav tm="0">
                                          <p:val>
                                            <p:fltVal val="0"/>
                                          </p:val>
                                        </p:tav>
                                        <p:tav tm="100000">
                                          <p:val>
                                            <p:strVal val="#ppt_h"/>
                                          </p:val>
                                        </p:tav>
                                      </p:tavLst>
                                    </p:anim>
                                    <p:anim calcmode="lin" valueType="num">
                                      <p:cBhvr>
                                        <p:cTn id="72" dur="500" fill="hold"/>
                                        <p:tgtEl>
                                          <p:spTgt spid="19"/>
                                        </p:tgtEl>
                                        <p:attrNameLst>
                                          <p:attrName>style.rotation</p:attrName>
                                        </p:attrNameLst>
                                      </p:cBhvr>
                                      <p:tavLst>
                                        <p:tav tm="0">
                                          <p:val>
                                            <p:fltVal val="360"/>
                                          </p:val>
                                        </p:tav>
                                        <p:tav tm="100000">
                                          <p:val>
                                            <p:fltVal val="0"/>
                                          </p:val>
                                        </p:tav>
                                      </p:tavLst>
                                    </p:anim>
                                    <p:animEffect transition="in" filter="fade">
                                      <p:cBhvr>
                                        <p:cTn id="73" dur="500"/>
                                        <p:tgtEl>
                                          <p:spTgt spid="19"/>
                                        </p:tgtEl>
                                      </p:cBhvr>
                                    </p:animEffect>
                                  </p:childTnLst>
                                </p:cTn>
                              </p:par>
                              <p:par>
                                <p:cTn id="74" presetID="49" presetClass="entr" presetSubtype="0" decel="100000"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p:cTn id="76" dur="500" fill="hold"/>
                                        <p:tgtEl>
                                          <p:spTgt spid="20"/>
                                        </p:tgtEl>
                                        <p:attrNameLst>
                                          <p:attrName>ppt_w</p:attrName>
                                        </p:attrNameLst>
                                      </p:cBhvr>
                                      <p:tavLst>
                                        <p:tav tm="0">
                                          <p:val>
                                            <p:fltVal val="0"/>
                                          </p:val>
                                        </p:tav>
                                        <p:tav tm="100000">
                                          <p:val>
                                            <p:strVal val="#ppt_w"/>
                                          </p:val>
                                        </p:tav>
                                      </p:tavLst>
                                    </p:anim>
                                    <p:anim calcmode="lin" valueType="num">
                                      <p:cBhvr>
                                        <p:cTn id="77" dur="500" fill="hold"/>
                                        <p:tgtEl>
                                          <p:spTgt spid="20"/>
                                        </p:tgtEl>
                                        <p:attrNameLst>
                                          <p:attrName>ppt_h</p:attrName>
                                        </p:attrNameLst>
                                      </p:cBhvr>
                                      <p:tavLst>
                                        <p:tav tm="0">
                                          <p:val>
                                            <p:fltVal val="0"/>
                                          </p:val>
                                        </p:tav>
                                        <p:tav tm="100000">
                                          <p:val>
                                            <p:strVal val="#ppt_h"/>
                                          </p:val>
                                        </p:tav>
                                      </p:tavLst>
                                    </p:anim>
                                    <p:anim calcmode="lin" valueType="num">
                                      <p:cBhvr>
                                        <p:cTn id="78" dur="500" fill="hold"/>
                                        <p:tgtEl>
                                          <p:spTgt spid="20"/>
                                        </p:tgtEl>
                                        <p:attrNameLst>
                                          <p:attrName>style.rotation</p:attrName>
                                        </p:attrNameLst>
                                      </p:cBhvr>
                                      <p:tavLst>
                                        <p:tav tm="0">
                                          <p:val>
                                            <p:fltVal val="360"/>
                                          </p:val>
                                        </p:tav>
                                        <p:tav tm="100000">
                                          <p:val>
                                            <p:fltVal val="0"/>
                                          </p:val>
                                        </p:tav>
                                      </p:tavLst>
                                    </p:anim>
                                    <p:animEffect transition="in" filter="fade">
                                      <p:cBhvr>
                                        <p:cTn id="79" dur="500"/>
                                        <p:tgtEl>
                                          <p:spTgt spid="20"/>
                                        </p:tgtEl>
                                      </p:cBhvr>
                                    </p:animEffect>
                                  </p:childTnLst>
                                </p:cTn>
                              </p:par>
                            </p:childTnLst>
                          </p:cTn>
                        </p:par>
                        <p:par>
                          <p:cTn id="80" fill="hold">
                            <p:stCondLst>
                              <p:cond delay="6565"/>
                            </p:stCondLst>
                            <p:childTnLst>
                              <p:par>
                                <p:cTn id="81" presetID="10" presetClass="entr" presetSubtype="0" fill="hold" grpId="0" nodeType="afterEffect">
                                  <p:stCondLst>
                                    <p:cond delay="0"/>
                                  </p:stCondLst>
                                  <p:childTnLst>
                                    <p:set>
                                      <p:cBhvr>
                                        <p:cTn id="82" dur="1" fill="hold">
                                          <p:stCondLst>
                                            <p:cond delay="0"/>
                                          </p:stCondLst>
                                        </p:cTn>
                                        <p:tgtEl>
                                          <p:spTgt spid="22">
                                            <p:txEl>
                                              <p:pRg st="0" end="0"/>
                                            </p:txEl>
                                          </p:spTgt>
                                        </p:tgtEl>
                                        <p:attrNameLst>
                                          <p:attrName>style.visibility</p:attrName>
                                        </p:attrNameLst>
                                      </p:cBhvr>
                                      <p:to>
                                        <p:strVal val="visible"/>
                                      </p:to>
                                    </p:set>
                                    <p:animEffect transition="in" filter="fade">
                                      <p:cBhvr>
                                        <p:cTn id="83" dur="500"/>
                                        <p:tgtEl>
                                          <p:spTgt spid="22">
                                            <p:txEl>
                                              <p:pRg st="0" end="0"/>
                                            </p:txEl>
                                          </p:spTgt>
                                        </p:tgtEl>
                                      </p:cBhvr>
                                    </p:animEffect>
                                  </p:childTnLst>
                                </p:cTn>
                              </p:par>
                            </p:childTnLst>
                          </p:cTn>
                        </p:par>
                        <p:par>
                          <p:cTn id="84" fill="hold">
                            <p:stCondLst>
                              <p:cond delay="7065"/>
                            </p:stCondLst>
                            <p:childTnLst>
                              <p:par>
                                <p:cTn id="85" presetID="10" presetClass="entr" presetSubtype="0" fill="hold" grpId="0" nodeType="afterEffect">
                                  <p:stCondLst>
                                    <p:cond delay="0"/>
                                  </p:stCondLst>
                                  <p:childTnLst>
                                    <p:set>
                                      <p:cBhvr>
                                        <p:cTn id="86" dur="1" fill="hold">
                                          <p:stCondLst>
                                            <p:cond delay="0"/>
                                          </p:stCondLst>
                                        </p:cTn>
                                        <p:tgtEl>
                                          <p:spTgt spid="21">
                                            <p:txEl>
                                              <p:pRg st="0" end="0"/>
                                            </p:txEl>
                                          </p:spTgt>
                                        </p:tgtEl>
                                        <p:attrNameLst>
                                          <p:attrName>style.visibility</p:attrName>
                                        </p:attrNameLst>
                                      </p:cBhvr>
                                      <p:to>
                                        <p:strVal val="visible"/>
                                      </p:to>
                                    </p:set>
                                    <p:animEffect transition="in" filter="fade">
                                      <p:cBhvr>
                                        <p:cTn id="87"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build="p">
        <p:tmplLst>
          <p:tmpl lvl="1">
            <p:tnLst>
              <p:par>
                <p:cTn presetID="2" presetClass="entr" presetSubtype="3" decel="100000" fill="hold" nodeType="withEffect">
                  <p:stCondLst>
                    <p:cond delay="25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0-#ppt_h/2"/>
                          </p:val>
                        </p:tav>
                        <p:tav tm="100000">
                          <p:val>
                            <p:strVal val="#ppt_y"/>
                          </p:val>
                        </p:tav>
                      </p:tavLst>
                    </p:anim>
                  </p:childTnLst>
                </p:cTn>
              </p:par>
            </p:tnLst>
          </p:tmpl>
        </p:tmplLst>
      </p:bldP>
      <p:bldP spid="9" grpId="0">
        <p:tmplLst>
          <p:tmpl>
            <p:tnLst>
              <p:par>
                <p:cTn presetID="22" presetClass="entr" presetSubtype="4" fill="hold" nodeType="afterEffect">
                  <p:stCondLst>
                    <p:cond delay="0"/>
                  </p:stCondLst>
                  <p:iterate type="lt">
                    <p:tmPct val="3000"/>
                  </p:iterate>
                  <p:childTnLst>
                    <p:set>
                      <p:cBhvr>
                        <p:cTn dur="1" fill="hold">
                          <p:stCondLst>
                            <p:cond delay="0"/>
                          </p:stCondLst>
                        </p:cTn>
                        <p:tgtEl>
                          <p:spTgt spid="9"/>
                        </p:tgtEl>
                        <p:attrNameLst>
                          <p:attrName>style.visibility</p:attrName>
                        </p:attrNameLst>
                      </p:cBhvr>
                      <p:to>
                        <p:strVal val="visible"/>
                      </p:to>
                    </p:set>
                    <p:animEffect transition="in" filter="wipe(down)">
                      <p:cBhvr>
                        <p:cTn dur="500"/>
                        <p:tgtEl>
                          <p:spTgt spid="9"/>
                        </p:tgtEl>
                      </p:cBhvr>
                    </p:animEffect>
                  </p:childTnLst>
                </p:cTn>
              </p:par>
            </p:tnLst>
          </p:tmpl>
        </p:tmplLst>
      </p:bldP>
      <p:bldP spid="10" grpId="0">
        <p:tmplLst>
          <p:tmpl>
            <p:tnLst>
              <p:par>
                <p:cTn presetID="22" presetClass="entr" presetSubtype="8" fill="hold" nodeType="afterEffect">
                  <p:stCondLst>
                    <p:cond delay="25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animBg="1"/>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animBg="1"/>
      <p:bldP spid="16" grpId="0"/>
      <p:bldP spid="17" grpId="0" build="p">
        <p:tmplLst>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animBg="1"/>
      <p:bldP spid="20" grpId="0"/>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Fullscreen Image &amp; 2 Headings, Texts">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4" name="テキスト プレースホルダー 5"/>
          <p:cNvSpPr>
            <a:spLocks noGrp="1"/>
          </p:cNvSpPr>
          <p:nvPr>
            <p:ph type="body" sz="quarter" idx="11" hasCustomPrompt="1"/>
          </p:nvPr>
        </p:nvSpPr>
        <p:spPr>
          <a:xfrm>
            <a:off x="0" y="5543550"/>
            <a:ext cx="18288000" cy="4741863"/>
          </a:xfrm>
          <a:solidFill>
            <a:schemeClr val="accent1">
              <a:alpha val="70000"/>
            </a:schemeClr>
          </a:solidFill>
        </p:spPr>
        <p:txBody>
          <a:bodyPr/>
          <a:lstStyle/>
          <a:p>
            <a:pPr lvl="0"/>
            <a:r>
              <a:rPr kumimoji="1" lang="en-US" altLang="ja-JP" dirty="0"/>
              <a:t> </a:t>
            </a:r>
            <a:endParaRPr kumimoji="1" lang="ja-JP" altLang="en-US" dirty="0"/>
          </a:p>
        </p:txBody>
      </p:sp>
      <p:sp>
        <p:nvSpPr>
          <p:cNvPr id="5" name="テキスト プレースホルダー 12"/>
          <p:cNvSpPr>
            <a:spLocks noGrp="1"/>
          </p:cNvSpPr>
          <p:nvPr>
            <p:ph type="body" sz="quarter" idx="14" hasCustomPrompt="1"/>
          </p:nvPr>
        </p:nvSpPr>
        <p:spPr>
          <a:xfrm>
            <a:off x="648000" y="6191550"/>
            <a:ext cx="7995938" cy="3328987"/>
          </a:xfrm>
        </p:spPr>
        <p:txBody>
          <a:bodyPr anchor="ctr">
            <a:noAutofit/>
          </a:bodyPr>
          <a:lstStyle>
            <a:lvl1pPr algn="ctr">
              <a:lnSpc>
                <a:spcPct val="100000"/>
              </a:lnSpc>
              <a:spcBef>
                <a:spcPts val="0"/>
              </a:spcBef>
              <a:defRPr sz="5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8" name="テキスト プレースホルダー 5"/>
          <p:cNvSpPr>
            <a:spLocks noGrp="1"/>
          </p:cNvSpPr>
          <p:nvPr>
            <p:ph type="body" sz="quarter" idx="24" hasCustomPrompt="1"/>
          </p:nvPr>
        </p:nvSpPr>
        <p:spPr>
          <a:xfrm>
            <a:off x="1296000" y="4895550"/>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19" name="テキスト プレースホルダー 5"/>
          <p:cNvSpPr>
            <a:spLocks noGrp="1"/>
          </p:cNvSpPr>
          <p:nvPr>
            <p:ph type="body" sz="quarter" idx="25" hasCustomPrompt="1"/>
          </p:nvPr>
        </p:nvSpPr>
        <p:spPr>
          <a:xfrm>
            <a:off x="648000" y="4247550"/>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20" name="テキスト プレースホルダー 5"/>
          <p:cNvSpPr>
            <a:spLocks noGrp="1"/>
          </p:cNvSpPr>
          <p:nvPr>
            <p:ph type="body" sz="quarter" idx="26" hasCustomPrompt="1"/>
          </p:nvPr>
        </p:nvSpPr>
        <p:spPr>
          <a:xfrm>
            <a:off x="0" y="3599550"/>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21" name="テキスト プレースホルダー 5"/>
          <p:cNvSpPr>
            <a:spLocks noGrp="1"/>
          </p:cNvSpPr>
          <p:nvPr>
            <p:ph type="body" sz="quarter" idx="27" hasCustomPrompt="1"/>
          </p:nvPr>
        </p:nvSpPr>
        <p:spPr>
          <a:xfrm>
            <a:off x="0" y="4895550"/>
            <a:ext cx="648000" cy="648000"/>
          </a:xfrm>
          <a:solidFill>
            <a:schemeClr val="accent1">
              <a:alpha val="70000"/>
            </a:schemeClr>
          </a:solidFill>
        </p:spPr>
        <p:txBody>
          <a:bodyPr/>
          <a:lstStyle/>
          <a:p>
            <a:pPr lvl="0"/>
            <a:r>
              <a:rPr kumimoji="1" lang="en-US" altLang="ja-JP" dirty="0"/>
              <a:t> </a:t>
            </a:r>
            <a:endParaRPr kumimoji="1" lang="ja-JP" altLang="en-US" dirty="0"/>
          </a:p>
        </p:txBody>
      </p:sp>
      <p:sp>
        <p:nvSpPr>
          <p:cNvPr id="22" name="テキスト プレースホルダー 12"/>
          <p:cNvSpPr>
            <a:spLocks noGrp="1"/>
          </p:cNvSpPr>
          <p:nvPr>
            <p:ph type="body" sz="quarter" idx="15" hasCustomPrompt="1"/>
          </p:nvPr>
        </p:nvSpPr>
        <p:spPr>
          <a:xfrm>
            <a:off x="9144000" y="6751563"/>
            <a:ext cx="7972425" cy="1040187"/>
          </a:xfrm>
        </p:spPr>
        <p:txBody>
          <a:bodyPr>
            <a:normAutofit/>
          </a:bodyPr>
          <a:lstStyle>
            <a:lvl1pPr marL="0" indent="0" algn="l">
              <a:spcBef>
                <a:spcPts val="1200"/>
              </a:spcBef>
              <a:buFont typeface="Wingdings" panose="05000000000000000000" pitchFamily="2" charset="2"/>
              <a:buNone/>
              <a:defRPr sz="2000" baseline="0">
                <a:solidFill>
                  <a:schemeClr val="bg1"/>
                </a:solidFill>
              </a:defRPr>
            </a:lvl1pPr>
          </a:lstStyle>
          <a:p>
            <a:pPr lvl="0"/>
            <a:r>
              <a:rPr kumimoji="1" lang="en-US" altLang="ja-JP" dirty="0"/>
              <a:t>Text goes here</a:t>
            </a:r>
            <a:endParaRPr kumimoji="1" lang="ja-JP" altLang="en-US" dirty="0"/>
          </a:p>
        </p:txBody>
      </p:sp>
      <p:sp>
        <p:nvSpPr>
          <p:cNvPr id="23" name="テキスト プレースホルダー 12"/>
          <p:cNvSpPr>
            <a:spLocks noGrp="1"/>
          </p:cNvSpPr>
          <p:nvPr>
            <p:ph type="body" sz="quarter" idx="17" hasCustomPrompt="1"/>
          </p:nvPr>
        </p:nvSpPr>
        <p:spPr>
          <a:xfrm>
            <a:off x="9144000" y="6191550"/>
            <a:ext cx="7972426" cy="614417"/>
          </a:xfrm>
        </p:spPr>
        <p:txBody>
          <a:bodyPr anchor="ctr">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4" name="テキスト プレースホルダー 12"/>
          <p:cNvSpPr>
            <a:spLocks noGrp="1"/>
          </p:cNvSpPr>
          <p:nvPr>
            <p:ph type="body" sz="quarter" idx="28" hasCustomPrompt="1"/>
          </p:nvPr>
        </p:nvSpPr>
        <p:spPr>
          <a:xfrm>
            <a:off x="9144000" y="8480350"/>
            <a:ext cx="7972425" cy="1040187"/>
          </a:xfrm>
        </p:spPr>
        <p:txBody>
          <a:bodyPr>
            <a:normAutofit/>
          </a:bodyPr>
          <a:lstStyle>
            <a:lvl1pPr marL="0" indent="0" algn="l">
              <a:spcBef>
                <a:spcPts val="1200"/>
              </a:spcBef>
              <a:buFont typeface="Wingdings" panose="05000000000000000000" pitchFamily="2" charset="2"/>
              <a:buNone/>
              <a:defRPr sz="2000" baseline="0">
                <a:solidFill>
                  <a:schemeClr val="bg1"/>
                </a:solidFill>
              </a:defRPr>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29" hasCustomPrompt="1"/>
          </p:nvPr>
        </p:nvSpPr>
        <p:spPr>
          <a:xfrm>
            <a:off x="9144000" y="7920337"/>
            <a:ext cx="7972426" cy="614417"/>
          </a:xfrm>
        </p:spPr>
        <p:txBody>
          <a:bodyPr anchor="ctr">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2126866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2" presetClass="entr" presetSubtype="4" fill="hold" grpId="0" nodeType="afterEffect">
                                  <p:stCondLst>
                                    <p:cond delay="25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00"/>
                                        <p:tgtEl>
                                          <p:spTgt spid="4"/>
                                        </p:tgtEl>
                                      </p:cBhvr>
                                    </p:animEffect>
                                  </p:childTnLst>
                                </p:cTn>
                              </p:par>
                              <p:par>
                                <p:cTn id="12" presetID="2" presetClass="entr" presetSubtype="2" decel="100000" fill="hold" grpId="0" nodeType="withEffect">
                                  <p:stCondLst>
                                    <p:cond delay="250"/>
                                  </p:stCondLst>
                                  <p:childTnLst>
                                    <p:set>
                                      <p:cBhvr>
                                        <p:cTn id="13" dur="1" fill="hold">
                                          <p:stCondLst>
                                            <p:cond delay="0"/>
                                          </p:stCondLst>
                                        </p:cTn>
                                        <p:tgtEl>
                                          <p:spTgt spid="18"/>
                                        </p:tgtEl>
                                        <p:attrNameLst>
                                          <p:attrName>style.visibility</p:attrName>
                                        </p:attrNameLst>
                                      </p:cBhvr>
                                      <p:to>
                                        <p:strVal val="visible"/>
                                      </p:to>
                                    </p:set>
                                    <p:anim calcmode="lin" valueType="num">
                                      <p:cBhvr additive="base">
                                        <p:cTn id="14" dur="750" fill="hold"/>
                                        <p:tgtEl>
                                          <p:spTgt spid="18"/>
                                        </p:tgtEl>
                                        <p:attrNameLst>
                                          <p:attrName>ppt_x</p:attrName>
                                        </p:attrNameLst>
                                      </p:cBhvr>
                                      <p:tavLst>
                                        <p:tav tm="0">
                                          <p:val>
                                            <p:strVal val="1+#ppt_w/2"/>
                                          </p:val>
                                        </p:tav>
                                        <p:tav tm="100000">
                                          <p:val>
                                            <p:strVal val="#ppt_x"/>
                                          </p:val>
                                        </p:tav>
                                      </p:tavLst>
                                    </p:anim>
                                    <p:anim calcmode="lin" valueType="num">
                                      <p:cBhvr additive="base">
                                        <p:cTn id="15" dur="750" fill="hold"/>
                                        <p:tgtEl>
                                          <p:spTgt spid="18"/>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25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750" fill="hold"/>
                                        <p:tgtEl>
                                          <p:spTgt spid="19"/>
                                        </p:tgtEl>
                                        <p:attrNameLst>
                                          <p:attrName>ppt_x</p:attrName>
                                        </p:attrNameLst>
                                      </p:cBhvr>
                                      <p:tavLst>
                                        <p:tav tm="0">
                                          <p:val>
                                            <p:strVal val="1+#ppt_w/2"/>
                                          </p:val>
                                        </p:tav>
                                        <p:tav tm="100000">
                                          <p:val>
                                            <p:strVal val="#ppt_x"/>
                                          </p:val>
                                        </p:tav>
                                      </p:tavLst>
                                    </p:anim>
                                    <p:anim calcmode="lin" valueType="num">
                                      <p:cBhvr additive="base">
                                        <p:cTn id="19" dur="750" fill="hold"/>
                                        <p:tgtEl>
                                          <p:spTgt spid="19"/>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25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750" fill="hold"/>
                                        <p:tgtEl>
                                          <p:spTgt spid="20"/>
                                        </p:tgtEl>
                                        <p:attrNameLst>
                                          <p:attrName>ppt_x</p:attrName>
                                        </p:attrNameLst>
                                      </p:cBhvr>
                                      <p:tavLst>
                                        <p:tav tm="0">
                                          <p:val>
                                            <p:strVal val="#ppt_x"/>
                                          </p:val>
                                        </p:tav>
                                        <p:tav tm="100000">
                                          <p:val>
                                            <p:strVal val="#ppt_x"/>
                                          </p:val>
                                        </p:tav>
                                      </p:tavLst>
                                    </p:anim>
                                    <p:anim calcmode="lin" valueType="num">
                                      <p:cBhvr additive="base">
                                        <p:cTn id="23" dur="75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25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0-#ppt_h/2"/>
                                          </p:val>
                                        </p:tav>
                                        <p:tav tm="100000">
                                          <p:val>
                                            <p:strVal val="#ppt_y"/>
                                          </p:val>
                                        </p:tav>
                                      </p:tavLst>
                                    </p:anim>
                                  </p:childTnLst>
                                </p:cTn>
                              </p:par>
                              <p:par>
                                <p:cTn id="28" presetID="2" presetClass="entr" presetSubtype="4" decel="100000" fill="hold" grpId="0" nodeType="withEffect">
                                  <p:stCondLst>
                                    <p:cond delay="750"/>
                                  </p:stCondLst>
                                  <p:iterate type="wd">
                                    <p:tmPct val="10000"/>
                                  </p:iterate>
                                  <p:childTnLst>
                                    <p:set>
                                      <p:cBhvr>
                                        <p:cTn id="29" dur="1" fill="hold">
                                          <p:stCondLst>
                                            <p:cond delay="0"/>
                                          </p:stCondLst>
                                        </p:cTn>
                                        <p:tgtEl>
                                          <p:spTgt spid="5">
                                            <p:txEl>
                                              <p:pRg st="0" end="0"/>
                                            </p:txEl>
                                          </p:spTgt>
                                        </p:tgtEl>
                                        <p:attrNameLst>
                                          <p:attrName>style.visibility</p:attrName>
                                        </p:attrNameLst>
                                      </p:cBhvr>
                                      <p:to>
                                        <p:strVal val="visible"/>
                                      </p:to>
                                    </p:set>
                                    <p:anim calcmode="lin" valueType="num">
                                      <p:cBhvr additive="base">
                                        <p:cTn id="30" dur="75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1" dur="75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par>
                          <p:cTn id="32" fill="hold">
                            <p:stCondLst>
                              <p:cond delay="2150"/>
                            </p:stCondLst>
                            <p:childTnLst>
                              <p:par>
                                <p:cTn id="33" presetID="2" presetClass="entr" presetSubtype="2" decel="100000" fill="hold" grpId="0" nodeType="after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 calcmode="lin" valueType="num">
                                      <p:cBhvr additive="base">
                                        <p:cTn id="35"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2650"/>
                            </p:stCondLst>
                            <p:childTnLst>
                              <p:par>
                                <p:cTn id="38" presetID="22" presetClass="entr" presetSubtype="8" fill="hold" grpId="0" nodeType="after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Effect transition="in" filter="wipe(left)">
                                      <p:cBhvr>
                                        <p:cTn id="40" dur="500"/>
                                        <p:tgtEl>
                                          <p:spTgt spid="22">
                                            <p:txEl>
                                              <p:pRg st="0" end="0"/>
                                            </p:txEl>
                                          </p:spTgt>
                                        </p:tgtEl>
                                      </p:cBhvr>
                                    </p:animEffect>
                                  </p:childTnLst>
                                </p:cTn>
                              </p:par>
                            </p:childTnLst>
                          </p:cTn>
                        </p:par>
                        <p:par>
                          <p:cTn id="41" fill="hold">
                            <p:stCondLst>
                              <p:cond delay="3150"/>
                            </p:stCondLst>
                            <p:childTnLst>
                              <p:par>
                                <p:cTn id="42" presetID="2" presetClass="entr" presetSubtype="2" decel="100000" fill="hold" grpId="0" nodeType="afterEffect">
                                  <p:stCondLst>
                                    <p:cond delay="0"/>
                                  </p:stCondLst>
                                  <p:childTnLst>
                                    <p:set>
                                      <p:cBhvr>
                                        <p:cTn id="43" dur="1" fill="hold">
                                          <p:stCondLst>
                                            <p:cond delay="0"/>
                                          </p:stCondLst>
                                        </p:cTn>
                                        <p:tgtEl>
                                          <p:spTgt spid="25">
                                            <p:txEl>
                                              <p:pRg st="0" end="0"/>
                                            </p:txEl>
                                          </p:spTgt>
                                        </p:tgtEl>
                                        <p:attrNameLst>
                                          <p:attrName>style.visibility</p:attrName>
                                        </p:attrNameLst>
                                      </p:cBhvr>
                                      <p:to>
                                        <p:strVal val="visible"/>
                                      </p:to>
                                    </p:set>
                                    <p:anim calcmode="lin" valueType="num">
                                      <p:cBhvr additive="base">
                                        <p:cTn id="44"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5"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3650"/>
                            </p:stCondLst>
                            <p:childTnLst>
                              <p:par>
                                <p:cTn id="47" presetID="22" presetClass="entr" presetSubtype="8" fill="hold" grpId="0" nodeType="afterEffect">
                                  <p:stCondLst>
                                    <p:cond delay="0"/>
                                  </p:stCondLst>
                                  <p:childTnLst>
                                    <p:set>
                                      <p:cBhvr>
                                        <p:cTn id="48" dur="1" fill="hold">
                                          <p:stCondLst>
                                            <p:cond delay="0"/>
                                          </p:stCondLst>
                                        </p:cTn>
                                        <p:tgtEl>
                                          <p:spTgt spid="24">
                                            <p:txEl>
                                              <p:pRg st="0" end="0"/>
                                            </p:txEl>
                                          </p:spTgt>
                                        </p:tgtEl>
                                        <p:attrNameLst>
                                          <p:attrName>style.visibility</p:attrName>
                                        </p:attrNameLst>
                                      </p:cBhvr>
                                      <p:to>
                                        <p:strVal val="visible"/>
                                      </p:to>
                                    </p:set>
                                    <p:animEffect transition="in" filter="wipe(left)">
                                      <p:cBhvr>
                                        <p:cTn id="49"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tmplLst>
          <p:tmpl>
            <p:tnLst>
              <p:par>
                <p:cTn presetID="22" presetClass="entr" presetSubtype="4" fill="hold" nodeType="afterEffect">
                  <p:stCondLst>
                    <p:cond delay="25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P spid="5" grpId="0" build="p">
        <p:tmplLst>
          <p:tmpl lvl="1">
            <p:tnLst>
              <p:par>
                <p:cTn presetID="2" presetClass="entr" presetSubtype="4" decel="100000" fill="hold" nodeType="withEffect">
                  <p:stCondLst>
                    <p:cond delay="75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ppt_x"/>
                          </p:val>
                        </p:tav>
                        <p:tav tm="100000">
                          <p:val>
                            <p:strVal val="#ppt_x"/>
                          </p:val>
                        </p:tav>
                      </p:tavLst>
                    </p:anim>
                    <p:anim calcmode="lin" valueType="num">
                      <p:cBhvr additive="base">
                        <p:cTn dur="750" fill="hold"/>
                        <p:tgtEl>
                          <p:spTgt spid="5"/>
                        </p:tgtEl>
                        <p:attrNameLst>
                          <p:attrName>ppt_y</p:attrName>
                        </p:attrNameLst>
                      </p:cBhvr>
                      <p:tavLst>
                        <p:tav tm="0">
                          <p:val>
                            <p:strVal val="1+#ppt_h/2"/>
                          </p:val>
                        </p:tav>
                        <p:tav tm="100000">
                          <p:val>
                            <p:strVal val="#ppt_y"/>
                          </p:val>
                        </p:tav>
                      </p:tavLst>
                    </p:anim>
                  </p:childTnLst>
                </p:cTn>
              </p:par>
            </p:tnLst>
          </p:tmpl>
        </p:tmplLst>
      </p:bldP>
      <p:bldP spid="18" grpId="0" animBg="1">
        <p:tmplLst>
          <p:tmpl>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6"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1+#ppt_h/2"/>
                          </p:val>
                        </p:tav>
                        <p:tav tm="100000">
                          <p:val>
                            <p:strVal val="#ppt_y"/>
                          </p:val>
                        </p:tav>
                      </p:tavLst>
                    </p:anim>
                  </p:childTnLst>
                </p:cTn>
              </p:par>
            </p:tnLst>
          </p:tmpl>
        </p:tmplLst>
      </p:bldP>
      <p:bldP spid="20" grpId="0" animBg="1">
        <p:tmplLst>
          <p:tmpl>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animBg="1">
        <p:tmplLst>
          <p:tmpl>
            <p:tnLst>
              <p:par>
                <p:cTn presetID="2" presetClass="entr" presetSubtype="3"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 presetClass="entr" presetSubtype="2"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2"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Fullscreen Image &amp; Text">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8288000" cy="10285413"/>
          </a:xfrm>
          <a:solidFill>
            <a:schemeClr val="accent1">
              <a:lumMod val="20000"/>
              <a:lumOff val="80000"/>
            </a:schemeClr>
          </a:solidFill>
        </p:spPr>
        <p:txBody>
          <a:bodyPr/>
          <a:lstStyle>
            <a:lvl1pPr>
              <a:defRPr baseline="0"/>
            </a:lvl1pPr>
          </a:lstStyle>
          <a:p>
            <a:r>
              <a:rPr kumimoji="1" lang="en-US" altLang="ja-JP" dirty="0"/>
              <a:t>Add a full screen image</a:t>
            </a:r>
            <a:endParaRPr kumimoji="1" lang="ja-JP" altLang="en-US" dirty="0"/>
          </a:p>
        </p:txBody>
      </p:sp>
      <p:sp>
        <p:nvSpPr>
          <p:cNvPr id="13" name="テキスト プレースホルダー 12"/>
          <p:cNvSpPr>
            <a:spLocks noGrp="1"/>
          </p:cNvSpPr>
          <p:nvPr>
            <p:ph type="body" sz="quarter" idx="14" hasCustomPrompt="1"/>
          </p:nvPr>
        </p:nvSpPr>
        <p:spPr>
          <a:xfrm>
            <a:off x="831206" y="757239"/>
            <a:ext cx="16625588" cy="2786062"/>
          </a:xfrm>
        </p:spPr>
        <p:txBody>
          <a:bodyPr anchor="ctr">
            <a:noAutofit/>
          </a:bodyPr>
          <a:lstStyle>
            <a:lvl1pPr algn="ctr">
              <a:lnSpc>
                <a:spcPct val="100000"/>
              </a:lnSpc>
              <a:spcBef>
                <a:spcPts val="0"/>
              </a:spcBef>
              <a:defRPr sz="5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2040921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2" presetClass="entr" presetSubtype="12" decel="100000" fill="hold" grpId="0" nodeType="withEffect">
                                  <p:stCondLst>
                                    <p:cond delay="750"/>
                                  </p:stCondLst>
                                  <p:iterate type="wd">
                                    <p:tmPct val="10000"/>
                                  </p:iterate>
                                  <p:childTnLst>
                                    <p:set>
                                      <p:cBhvr>
                                        <p:cTn id="9" dur="1" fill="hold">
                                          <p:stCondLst>
                                            <p:cond delay="0"/>
                                          </p:stCondLst>
                                        </p:cTn>
                                        <p:tgtEl>
                                          <p:spTgt spid="13">
                                            <p:txEl>
                                              <p:pRg st="0" end="0"/>
                                            </p:txEl>
                                          </p:spTgt>
                                        </p:tgtEl>
                                        <p:attrNameLst>
                                          <p:attrName>style.visibility</p:attrName>
                                        </p:attrNameLst>
                                      </p:cBhvr>
                                      <p:to>
                                        <p:strVal val="visible"/>
                                      </p:to>
                                    </p:set>
                                    <p:anim calcmode="lin" valueType="num">
                                      <p:cBhvr additive="base">
                                        <p:cTn id="10" dur="75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11" dur="75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 grpId="0" build="p">
        <p:tmplLst>
          <p:tmpl lvl="1">
            <p:tnLst>
              <p:par>
                <p:cTn presetID="2" presetClass="entr" presetSubtype="12" decel="100000" fill="hold" nodeType="withEffect">
                  <p:stCondLst>
                    <p:cond delay="750"/>
                  </p:stCondLst>
                  <p:iterate type="wd">
                    <p:tmPct val="10000"/>
                  </p:iterate>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0-#ppt_w/2"/>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CB1A5DA-6CC5-4AF5-B2B2-F09C11C76C1E}" type="datetimeFigureOut">
              <a:rPr lang="en-US" smtClean="0"/>
              <a:t>2/3/2019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0BB1C66-FA8D-4808-9D8E-AE1AD44AB243}" type="slidenum">
              <a:rPr lang="en-US" smtClean="0"/>
              <a:t>‹Nº›</a:t>
            </a:fld>
            <a:endParaRPr lang="en-US"/>
          </a:p>
        </p:txBody>
      </p:sp>
    </p:spTree>
    <p:extLst>
      <p:ext uri="{BB962C8B-B14F-4D97-AF65-F5344CB8AC3E}">
        <p14:creationId xmlns:p14="http://schemas.microsoft.com/office/powerpoint/2010/main" val="98272382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smtClean="0"/>
              <a:t>Haga clic para modificar el estilo de título del patrón</a:t>
            </a:r>
            <a:endParaRPr lang="en-US" dirty="0"/>
          </a:p>
        </p:txBody>
      </p:sp>
      <p:sp>
        <p:nvSpPr>
          <p:cNvPr id="3" name="Date Placeholder 2"/>
          <p:cNvSpPr>
            <a:spLocks noGrp="1"/>
          </p:cNvSpPr>
          <p:nvPr>
            <p:ph type="dt" sz="half" idx="10"/>
          </p:nvPr>
        </p:nvSpPr>
        <p:spPr/>
        <p:txBody>
          <a:bodyPr/>
          <a:lstStyle/>
          <a:p>
            <a:fld id="{8CB1A5DA-6CC5-4AF5-B2B2-F09C11C76C1E}" type="datetimeFigureOut">
              <a:rPr lang="en-US" smtClean="0"/>
              <a:t>2/3/2019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0BB1C66-FA8D-4808-9D8E-AE1AD44AB243}" type="slidenum">
              <a:rPr lang="en-US" smtClean="0"/>
              <a:t>‹Nº›</a:t>
            </a:fld>
            <a:endParaRPr lang="en-US"/>
          </a:p>
        </p:txBody>
      </p:sp>
    </p:spTree>
    <p:extLst>
      <p:ext uri="{BB962C8B-B14F-4D97-AF65-F5344CB8AC3E}">
        <p14:creationId xmlns:p14="http://schemas.microsoft.com/office/powerpoint/2010/main" val="32678993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Wide Image &amp; 3 Icons, Headings, Texts">
    <p:spTree>
      <p:nvGrpSpPr>
        <p:cNvPr id="1" name=""/>
        <p:cNvGrpSpPr/>
        <p:nvPr/>
      </p:nvGrpSpPr>
      <p:grpSpPr>
        <a:xfrm>
          <a:off x="0" y="0"/>
          <a:ext cx="0" cy="0"/>
          <a:chOff x="0" y="0"/>
          <a:chExt cx="0" cy="0"/>
        </a:xfrm>
      </p:grpSpPr>
      <p:sp>
        <p:nvSpPr>
          <p:cNvPr id="77" name="図プレースホルダー 76"/>
          <p:cNvSpPr>
            <a:spLocks noGrp="1"/>
          </p:cNvSpPr>
          <p:nvPr>
            <p:ph type="pic" sz="quarter" idx="34" hasCustomPrompt="1"/>
          </p:nvPr>
        </p:nvSpPr>
        <p:spPr>
          <a:xfrm>
            <a:off x="-2" y="0"/>
            <a:ext cx="18288002" cy="7085913"/>
          </a:xfrm>
          <a:custGeom>
            <a:avLst/>
            <a:gdLst>
              <a:gd name="connsiteX0" fmla="*/ 0 w 18288002"/>
              <a:gd name="connsiteY0" fmla="*/ 6437913 h 7085913"/>
              <a:gd name="connsiteX1" fmla="*/ 648000 w 18288002"/>
              <a:gd name="connsiteY1" fmla="*/ 6437913 h 7085913"/>
              <a:gd name="connsiteX2" fmla="*/ 648000 w 18288002"/>
              <a:gd name="connsiteY2" fmla="*/ 7085913 h 7085913"/>
              <a:gd name="connsiteX3" fmla="*/ 0 w 18288002"/>
              <a:gd name="connsiteY3" fmla="*/ 7085913 h 7085913"/>
              <a:gd name="connsiteX4" fmla="*/ 3 w 18288002"/>
              <a:gd name="connsiteY4" fmla="*/ 0 h 7085913"/>
              <a:gd name="connsiteX5" fmla="*/ 18288002 w 18288002"/>
              <a:gd name="connsiteY5" fmla="*/ 0 h 7085913"/>
              <a:gd name="connsiteX6" fmla="*/ 18288002 w 18288002"/>
              <a:gd name="connsiteY6" fmla="*/ 5141913 h 7085913"/>
              <a:gd name="connsiteX7" fmla="*/ 1944001 w 18288002"/>
              <a:gd name="connsiteY7" fmla="*/ 5141913 h 7085913"/>
              <a:gd name="connsiteX8" fmla="*/ 1944001 w 18288002"/>
              <a:gd name="connsiteY8" fmla="*/ 5789913 h 7085913"/>
              <a:gd name="connsiteX9" fmla="*/ 1296001 w 18288002"/>
              <a:gd name="connsiteY9" fmla="*/ 5789913 h 7085913"/>
              <a:gd name="connsiteX10" fmla="*/ 1296001 w 18288002"/>
              <a:gd name="connsiteY10" fmla="*/ 5141913 h 7085913"/>
              <a:gd name="connsiteX11" fmla="*/ 648001 w 18288002"/>
              <a:gd name="connsiteY11" fmla="*/ 5141913 h 7085913"/>
              <a:gd name="connsiteX12" fmla="*/ 648001 w 18288002"/>
              <a:gd name="connsiteY12" fmla="*/ 5789913 h 7085913"/>
              <a:gd name="connsiteX13" fmla="*/ 1296001 w 18288002"/>
              <a:gd name="connsiteY13" fmla="*/ 5789913 h 7085913"/>
              <a:gd name="connsiteX14" fmla="*/ 1296001 w 18288002"/>
              <a:gd name="connsiteY14" fmla="*/ 6437913 h 7085913"/>
              <a:gd name="connsiteX15" fmla="*/ 648001 w 18288002"/>
              <a:gd name="connsiteY15" fmla="*/ 6437913 h 7085913"/>
              <a:gd name="connsiteX16" fmla="*/ 648001 w 18288002"/>
              <a:gd name="connsiteY16" fmla="*/ 5789913 h 7085913"/>
              <a:gd name="connsiteX17" fmla="*/ 1 w 18288002"/>
              <a:gd name="connsiteY17" fmla="*/ 5789913 h 7085913"/>
              <a:gd name="connsiteX18" fmla="*/ 1 w 18288002"/>
              <a:gd name="connsiteY18" fmla="*/ 5141913 h 7085913"/>
              <a:gd name="connsiteX19" fmla="*/ 3 w 18288002"/>
              <a:gd name="connsiteY19" fmla="*/ 5141913 h 708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88002" h="7085913">
                <a:moveTo>
                  <a:pt x="0" y="6437913"/>
                </a:moveTo>
                <a:lnTo>
                  <a:pt x="648000" y="6437913"/>
                </a:lnTo>
                <a:lnTo>
                  <a:pt x="648000" y="7085913"/>
                </a:lnTo>
                <a:lnTo>
                  <a:pt x="0" y="7085913"/>
                </a:lnTo>
                <a:close/>
                <a:moveTo>
                  <a:pt x="3" y="0"/>
                </a:moveTo>
                <a:lnTo>
                  <a:pt x="18288002" y="0"/>
                </a:lnTo>
                <a:lnTo>
                  <a:pt x="18288002" y="5141913"/>
                </a:lnTo>
                <a:lnTo>
                  <a:pt x="1944001" y="5141913"/>
                </a:lnTo>
                <a:lnTo>
                  <a:pt x="1944001" y="5789913"/>
                </a:lnTo>
                <a:lnTo>
                  <a:pt x="1296001" y="5789913"/>
                </a:lnTo>
                <a:lnTo>
                  <a:pt x="1296001" y="5141913"/>
                </a:lnTo>
                <a:lnTo>
                  <a:pt x="648001" y="5141913"/>
                </a:lnTo>
                <a:lnTo>
                  <a:pt x="648001" y="5789913"/>
                </a:lnTo>
                <a:lnTo>
                  <a:pt x="1296001" y="5789913"/>
                </a:lnTo>
                <a:lnTo>
                  <a:pt x="1296001" y="6437913"/>
                </a:lnTo>
                <a:lnTo>
                  <a:pt x="648001" y="6437913"/>
                </a:lnTo>
                <a:lnTo>
                  <a:pt x="648001" y="5789913"/>
                </a:lnTo>
                <a:lnTo>
                  <a:pt x="1" y="5789913"/>
                </a:lnTo>
                <a:lnTo>
                  <a:pt x="1" y="5141913"/>
                </a:lnTo>
                <a:lnTo>
                  <a:pt x="3" y="5141913"/>
                </a:lnTo>
                <a:close/>
              </a:path>
            </a:pathLst>
          </a:custGeom>
        </p:spPr>
        <p:txBody>
          <a:bodyPr wrap="square">
            <a:noAutofit/>
          </a:bodyPr>
          <a:lstStyle>
            <a:lvl1pPr>
              <a:defRPr/>
            </a:lvl1pPr>
          </a:lstStyle>
          <a:p>
            <a:r>
              <a:rPr kumimoji="1" lang="en-US" altLang="ja-JP" dirty="0"/>
              <a:t>Insert an image</a:t>
            </a:r>
            <a:endParaRPr kumimoji="1" lang="ja-JP" altLang="en-US" dirty="0"/>
          </a:p>
        </p:txBody>
      </p:sp>
      <p:sp>
        <p:nvSpPr>
          <p:cNvPr id="61" name="テキスト プレースホルダー 60"/>
          <p:cNvSpPr>
            <a:spLocks noGrp="1"/>
          </p:cNvSpPr>
          <p:nvPr>
            <p:ph type="body" sz="quarter" idx="25" hasCustomPrompt="1"/>
          </p:nvPr>
        </p:nvSpPr>
        <p:spPr>
          <a:xfrm>
            <a:off x="3191877" y="4573588"/>
            <a:ext cx="1137600" cy="1137600"/>
          </a:xfrm>
          <a:solidFill>
            <a:schemeClr val="accent1"/>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41" name="図プレースホルダー 25"/>
          <p:cNvSpPr>
            <a:spLocks noGrp="1"/>
          </p:cNvSpPr>
          <p:nvPr>
            <p:ph type="pic" sz="quarter" idx="16" hasCustomPrompt="1"/>
          </p:nvPr>
        </p:nvSpPr>
        <p:spPr>
          <a:xfrm>
            <a:off x="3445677" y="482691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42" name="テキスト プレースホルダー 12"/>
          <p:cNvSpPr>
            <a:spLocks noGrp="1"/>
          </p:cNvSpPr>
          <p:nvPr>
            <p:ph type="body" sz="quarter" idx="17" hasCustomPrompt="1"/>
          </p:nvPr>
        </p:nvSpPr>
        <p:spPr>
          <a:xfrm>
            <a:off x="1463455" y="6821182"/>
            <a:ext cx="4594445" cy="2114271"/>
          </a:xfrm>
        </p:spPr>
        <p:txBody>
          <a:bodyP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43" name="テキスト プレースホルダー 12"/>
          <p:cNvSpPr>
            <a:spLocks noGrp="1"/>
          </p:cNvSpPr>
          <p:nvPr>
            <p:ph type="body" sz="quarter" idx="18" hasCustomPrompt="1"/>
          </p:nvPr>
        </p:nvSpPr>
        <p:spPr>
          <a:xfrm>
            <a:off x="1463455" y="5892669"/>
            <a:ext cx="4594445"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2" name="テキスト プレースホルダー 60"/>
          <p:cNvSpPr>
            <a:spLocks noGrp="1"/>
          </p:cNvSpPr>
          <p:nvPr>
            <p:ph type="body" sz="quarter" idx="26" hasCustomPrompt="1"/>
          </p:nvPr>
        </p:nvSpPr>
        <p:spPr>
          <a:xfrm>
            <a:off x="8575199" y="4573588"/>
            <a:ext cx="1137600" cy="1137600"/>
          </a:xfrm>
          <a:solidFill>
            <a:schemeClr val="accent2"/>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63" name="図プレースホルダー 25"/>
          <p:cNvSpPr>
            <a:spLocks noGrp="1"/>
          </p:cNvSpPr>
          <p:nvPr>
            <p:ph type="pic" sz="quarter" idx="27" hasCustomPrompt="1"/>
          </p:nvPr>
        </p:nvSpPr>
        <p:spPr>
          <a:xfrm>
            <a:off x="8828999" y="482691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4" name="テキスト プレースホルダー 12"/>
          <p:cNvSpPr>
            <a:spLocks noGrp="1"/>
          </p:cNvSpPr>
          <p:nvPr>
            <p:ph type="body" sz="quarter" idx="28" hasCustomPrompt="1"/>
          </p:nvPr>
        </p:nvSpPr>
        <p:spPr>
          <a:xfrm>
            <a:off x="6846777" y="6821182"/>
            <a:ext cx="4594445" cy="2114271"/>
          </a:xfrm>
        </p:spPr>
        <p:txBody>
          <a:bodyP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65" name="テキスト プレースホルダー 12"/>
          <p:cNvSpPr>
            <a:spLocks noGrp="1"/>
          </p:cNvSpPr>
          <p:nvPr>
            <p:ph type="body" sz="quarter" idx="29" hasCustomPrompt="1"/>
          </p:nvPr>
        </p:nvSpPr>
        <p:spPr>
          <a:xfrm>
            <a:off x="6846777" y="5892669"/>
            <a:ext cx="4594445"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6" name="テキスト プレースホルダー 60"/>
          <p:cNvSpPr>
            <a:spLocks noGrp="1"/>
          </p:cNvSpPr>
          <p:nvPr>
            <p:ph type="body" sz="quarter" idx="30" hasCustomPrompt="1"/>
          </p:nvPr>
        </p:nvSpPr>
        <p:spPr>
          <a:xfrm>
            <a:off x="13958521" y="4573588"/>
            <a:ext cx="1137600" cy="1137600"/>
          </a:xfrm>
          <a:solidFill>
            <a:schemeClr val="accent3"/>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67" name="図プレースホルダー 25"/>
          <p:cNvSpPr>
            <a:spLocks noGrp="1"/>
          </p:cNvSpPr>
          <p:nvPr>
            <p:ph type="pic" sz="quarter" idx="31" hasCustomPrompt="1"/>
          </p:nvPr>
        </p:nvSpPr>
        <p:spPr>
          <a:xfrm>
            <a:off x="14212321" y="482691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8" name="テキスト プレースホルダー 12"/>
          <p:cNvSpPr>
            <a:spLocks noGrp="1"/>
          </p:cNvSpPr>
          <p:nvPr>
            <p:ph type="body" sz="quarter" idx="32" hasCustomPrompt="1"/>
          </p:nvPr>
        </p:nvSpPr>
        <p:spPr>
          <a:xfrm>
            <a:off x="12230099" y="6821182"/>
            <a:ext cx="4594445" cy="2114271"/>
          </a:xfrm>
        </p:spPr>
        <p:txBody>
          <a:bodyP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69" name="テキスト プレースホルダー 12"/>
          <p:cNvSpPr>
            <a:spLocks noGrp="1"/>
          </p:cNvSpPr>
          <p:nvPr>
            <p:ph type="body" sz="quarter" idx="33" hasCustomPrompt="1"/>
          </p:nvPr>
        </p:nvSpPr>
        <p:spPr>
          <a:xfrm>
            <a:off x="12230099" y="5892669"/>
            <a:ext cx="4594445"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8" name="正方形/長方形 77"/>
          <p:cNvSpPr/>
          <p:nvPr userDrawn="1"/>
        </p:nvSpPr>
        <p:spPr>
          <a:xfrm>
            <a:off x="2850933" y="6658433"/>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正方形/長方形 78"/>
          <p:cNvSpPr/>
          <p:nvPr userDrawn="1"/>
        </p:nvSpPr>
        <p:spPr>
          <a:xfrm>
            <a:off x="8230050" y="665843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正方形/長方形 79"/>
          <p:cNvSpPr/>
          <p:nvPr userDrawn="1"/>
        </p:nvSpPr>
        <p:spPr>
          <a:xfrm>
            <a:off x="13613371" y="6641976"/>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0384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barn(outVertical)">
                                      <p:cBhvr>
                                        <p:cTn id="7" dur="500"/>
                                        <p:tgtEl>
                                          <p:spTgt spid="77"/>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750" fill="hold"/>
                                        <p:tgtEl>
                                          <p:spTgt spid="61"/>
                                        </p:tgtEl>
                                        <p:attrNameLst>
                                          <p:attrName>ppt_x</p:attrName>
                                        </p:attrNameLst>
                                      </p:cBhvr>
                                      <p:tavLst>
                                        <p:tav tm="0">
                                          <p:val>
                                            <p:strVal val="#ppt_x"/>
                                          </p:val>
                                        </p:tav>
                                        <p:tav tm="100000">
                                          <p:val>
                                            <p:strVal val="#ppt_x"/>
                                          </p:val>
                                        </p:tav>
                                      </p:tavLst>
                                    </p:anim>
                                    <p:anim calcmode="lin" valueType="num">
                                      <p:cBhvr additive="base">
                                        <p:cTn id="12" dur="750" fill="hold"/>
                                        <p:tgtEl>
                                          <p:spTgt spid="61"/>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750" fill="hold"/>
                                        <p:tgtEl>
                                          <p:spTgt spid="41"/>
                                        </p:tgtEl>
                                        <p:attrNameLst>
                                          <p:attrName>ppt_x</p:attrName>
                                        </p:attrNameLst>
                                      </p:cBhvr>
                                      <p:tavLst>
                                        <p:tav tm="0">
                                          <p:val>
                                            <p:strVal val="#ppt_x"/>
                                          </p:val>
                                        </p:tav>
                                        <p:tav tm="100000">
                                          <p:val>
                                            <p:strVal val="#ppt_x"/>
                                          </p:val>
                                        </p:tav>
                                      </p:tavLst>
                                    </p:anim>
                                    <p:anim calcmode="lin" valueType="num">
                                      <p:cBhvr additive="base">
                                        <p:cTn id="16" dur="750" fill="hold"/>
                                        <p:tgtEl>
                                          <p:spTgt spid="41"/>
                                        </p:tgtEl>
                                        <p:attrNameLst>
                                          <p:attrName>ppt_y</p:attrName>
                                        </p:attrNameLst>
                                      </p:cBhvr>
                                      <p:tavLst>
                                        <p:tav tm="0">
                                          <p:val>
                                            <p:strVal val="0-#ppt_h/2"/>
                                          </p:val>
                                        </p:tav>
                                        <p:tav tm="100000">
                                          <p:val>
                                            <p:strVal val="#ppt_y"/>
                                          </p:val>
                                        </p:tav>
                                      </p:tavLst>
                                    </p:anim>
                                  </p:childTnLst>
                                </p:cTn>
                              </p:par>
                            </p:childTnLst>
                          </p:cTn>
                        </p:par>
                        <p:par>
                          <p:cTn id="17" fill="hold">
                            <p:stCondLst>
                              <p:cond delay="1250"/>
                            </p:stCondLst>
                            <p:childTnLst>
                              <p:par>
                                <p:cTn id="18" presetID="10" presetClass="entr" presetSubtype="0" fill="hold" grpId="0" nodeType="afterEffect">
                                  <p:stCondLst>
                                    <p:cond delay="0"/>
                                  </p:stCondLst>
                                  <p:childTnLst>
                                    <p:set>
                                      <p:cBhvr>
                                        <p:cTn id="19" dur="1" fill="hold">
                                          <p:stCondLst>
                                            <p:cond delay="0"/>
                                          </p:stCondLst>
                                        </p:cTn>
                                        <p:tgtEl>
                                          <p:spTgt spid="43">
                                            <p:txEl>
                                              <p:pRg st="0" end="0"/>
                                            </p:txEl>
                                          </p:spTgt>
                                        </p:tgtEl>
                                        <p:attrNameLst>
                                          <p:attrName>style.visibility</p:attrName>
                                        </p:attrNameLst>
                                      </p:cBhvr>
                                      <p:to>
                                        <p:strVal val="visible"/>
                                      </p:to>
                                    </p:set>
                                    <p:animEffect transition="in" filter="fade">
                                      <p:cBhvr>
                                        <p:cTn id="20" dur="500"/>
                                        <p:tgtEl>
                                          <p:spTgt spid="43">
                                            <p:txEl>
                                              <p:pRg st="0" end="0"/>
                                            </p:txEl>
                                          </p:spTgt>
                                        </p:tgtEl>
                                      </p:cBhvr>
                                    </p:animEffect>
                                  </p:childTnLst>
                                </p:cTn>
                              </p:par>
                              <p:par>
                                <p:cTn id="21" presetID="2" presetClass="entr" presetSubtype="4" decel="100000" fill="hold" grpId="0" nodeType="withEffect">
                                  <p:stCondLst>
                                    <p:cond delay="0"/>
                                  </p:stCondLst>
                                  <p:childTnLst>
                                    <p:set>
                                      <p:cBhvr>
                                        <p:cTn id="22" dur="1" fill="hold">
                                          <p:stCondLst>
                                            <p:cond delay="0"/>
                                          </p:stCondLst>
                                        </p:cTn>
                                        <p:tgtEl>
                                          <p:spTgt spid="78"/>
                                        </p:tgtEl>
                                        <p:attrNameLst>
                                          <p:attrName>style.visibility</p:attrName>
                                        </p:attrNameLst>
                                      </p:cBhvr>
                                      <p:to>
                                        <p:strVal val="visible"/>
                                      </p:to>
                                    </p:set>
                                    <p:anim calcmode="lin" valueType="num">
                                      <p:cBhvr additive="base">
                                        <p:cTn id="23" dur="500" fill="hold"/>
                                        <p:tgtEl>
                                          <p:spTgt spid="78"/>
                                        </p:tgtEl>
                                        <p:attrNameLst>
                                          <p:attrName>ppt_x</p:attrName>
                                        </p:attrNameLst>
                                      </p:cBhvr>
                                      <p:tavLst>
                                        <p:tav tm="0">
                                          <p:val>
                                            <p:strVal val="#ppt_x"/>
                                          </p:val>
                                        </p:tav>
                                        <p:tav tm="100000">
                                          <p:val>
                                            <p:strVal val="#ppt_x"/>
                                          </p:val>
                                        </p:tav>
                                      </p:tavLst>
                                    </p:anim>
                                    <p:anim calcmode="lin" valueType="num">
                                      <p:cBhvr additive="base">
                                        <p:cTn id="24" dur="500" fill="hold"/>
                                        <p:tgtEl>
                                          <p:spTgt spid="78"/>
                                        </p:tgtEl>
                                        <p:attrNameLst>
                                          <p:attrName>ppt_y</p:attrName>
                                        </p:attrNameLst>
                                      </p:cBhvr>
                                      <p:tavLst>
                                        <p:tav tm="0">
                                          <p:val>
                                            <p:strVal val="1+#ppt_h/2"/>
                                          </p:val>
                                        </p:tav>
                                        <p:tav tm="100000">
                                          <p:val>
                                            <p:strVal val="#ppt_y"/>
                                          </p:val>
                                        </p:tav>
                                      </p:tavLst>
                                    </p:anim>
                                  </p:childTnLst>
                                </p:cTn>
                              </p:par>
                            </p:childTnLst>
                          </p:cTn>
                        </p:par>
                        <p:par>
                          <p:cTn id="25" fill="hold">
                            <p:stCondLst>
                              <p:cond delay="1750"/>
                            </p:stCondLst>
                            <p:childTnLst>
                              <p:par>
                                <p:cTn id="26" presetID="10" presetClass="entr" presetSubtype="0" fill="hold" grpId="0" nodeType="afterEffect">
                                  <p:stCondLst>
                                    <p:cond delay="0"/>
                                  </p:stCondLst>
                                  <p:childTnLst>
                                    <p:set>
                                      <p:cBhvr>
                                        <p:cTn id="27" dur="1" fill="hold">
                                          <p:stCondLst>
                                            <p:cond delay="0"/>
                                          </p:stCondLst>
                                        </p:cTn>
                                        <p:tgtEl>
                                          <p:spTgt spid="42">
                                            <p:txEl>
                                              <p:pRg st="0" end="0"/>
                                            </p:txEl>
                                          </p:spTgt>
                                        </p:tgtEl>
                                        <p:attrNameLst>
                                          <p:attrName>style.visibility</p:attrName>
                                        </p:attrNameLst>
                                      </p:cBhvr>
                                      <p:to>
                                        <p:strVal val="visible"/>
                                      </p:to>
                                    </p:set>
                                    <p:animEffect transition="in" filter="fade">
                                      <p:cBhvr>
                                        <p:cTn id="28" dur="500"/>
                                        <p:tgtEl>
                                          <p:spTgt spid="42">
                                            <p:txEl>
                                              <p:pRg st="0" end="0"/>
                                            </p:txEl>
                                          </p:spTgt>
                                        </p:tgtEl>
                                      </p:cBhvr>
                                    </p:animEffect>
                                  </p:childTnLst>
                                </p:cTn>
                              </p:par>
                            </p:childTnLst>
                          </p:cTn>
                        </p:par>
                        <p:par>
                          <p:cTn id="29" fill="hold">
                            <p:stCondLst>
                              <p:cond delay="2250"/>
                            </p:stCondLst>
                            <p:childTnLst>
                              <p:par>
                                <p:cTn id="30" presetID="2" presetClass="entr" presetSubtype="1" decel="100000" fill="hold" grpId="0" nodeType="afterEffect">
                                  <p:stCondLst>
                                    <p:cond delay="0"/>
                                  </p:stCondLst>
                                  <p:childTnLst>
                                    <p:set>
                                      <p:cBhvr>
                                        <p:cTn id="31" dur="1" fill="hold">
                                          <p:stCondLst>
                                            <p:cond delay="0"/>
                                          </p:stCondLst>
                                        </p:cTn>
                                        <p:tgtEl>
                                          <p:spTgt spid="62"/>
                                        </p:tgtEl>
                                        <p:attrNameLst>
                                          <p:attrName>style.visibility</p:attrName>
                                        </p:attrNameLst>
                                      </p:cBhvr>
                                      <p:to>
                                        <p:strVal val="visible"/>
                                      </p:to>
                                    </p:set>
                                    <p:anim calcmode="lin" valueType="num">
                                      <p:cBhvr additive="base">
                                        <p:cTn id="32" dur="750" fill="hold"/>
                                        <p:tgtEl>
                                          <p:spTgt spid="62"/>
                                        </p:tgtEl>
                                        <p:attrNameLst>
                                          <p:attrName>ppt_x</p:attrName>
                                        </p:attrNameLst>
                                      </p:cBhvr>
                                      <p:tavLst>
                                        <p:tav tm="0">
                                          <p:val>
                                            <p:strVal val="#ppt_x"/>
                                          </p:val>
                                        </p:tav>
                                        <p:tav tm="100000">
                                          <p:val>
                                            <p:strVal val="#ppt_x"/>
                                          </p:val>
                                        </p:tav>
                                      </p:tavLst>
                                    </p:anim>
                                    <p:anim calcmode="lin" valueType="num">
                                      <p:cBhvr additive="base">
                                        <p:cTn id="33" dur="750" fill="hold"/>
                                        <p:tgtEl>
                                          <p:spTgt spid="62"/>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3"/>
                                        </p:tgtEl>
                                        <p:attrNameLst>
                                          <p:attrName>style.visibility</p:attrName>
                                        </p:attrNameLst>
                                      </p:cBhvr>
                                      <p:to>
                                        <p:strVal val="visible"/>
                                      </p:to>
                                    </p:set>
                                    <p:anim calcmode="lin" valueType="num">
                                      <p:cBhvr additive="base">
                                        <p:cTn id="36" dur="750" fill="hold"/>
                                        <p:tgtEl>
                                          <p:spTgt spid="63"/>
                                        </p:tgtEl>
                                        <p:attrNameLst>
                                          <p:attrName>ppt_x</p:attrName>
                                        </p:attrNameLst>
                                      </p:cBhvr>
                                      <p:tavLst>
                                        <p:tav tm="0">
                                          <p:val>
                                            <p:strVal val="#ppt_x"/>
                                          </p:val>
                                        </p:tav>
                                        <p:tav tm="100000">
                                          <p:val>
                                            <p:strVal val="#ppt_x"/>
                                          </p:val>
                                        </p:tav>
                                      </p:tavLst>
                                    </p:anim>
                                    <p:anim calcmode="lin" valueType="num">
                                      <p:cBhvr additive="base">
                                        <p:cTn id="37" dur="750" fill="hold"/>
                                        <p:tgtEl>
                                          <p:spTgt spid="63"/>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65">
                                            <p:txEl>
                                              <p:pRg st="0" end="0"/>
                                            </p:txEl>
                                          </p:spTgt>
                                        </p:tgtEl>
                                        <p:attrNameLst>
                                          <p:attrName>style.visibility</p:attrName>
                                        </p:attrNameLst>
                                      </p:cBhvr>
                                      <p:to>
                                        <p:strVal val="visible"/>
                                      </p:to>
                                    </p:set>
                                    <p:animEffect transition="in" filter="fade">
                                      <p:cBhvr>
                                        <p:cTn id="41" dur="500"/>
                                        <p:tgtEl>
                                          <p:spTgt spid="65">
                                            <p:txEl>
                                              <p:pRg st="0" end="0"/>
                                            </p:txEl>
                                          </p:spTgt>
                                        </p:tgtEl>
                                      </p:cBhvr>
                                    </p:animEffect>
                                  </p:childTnLst>
                                </p:cTn>
                              </p:par>
                              <p:par>
                                <p:cTn id="42" presetID="2" presetClass="entr" presetSubtype="4" decel="100000" fill="hold" grpId="0" nodeType="withEffect">
                                  <p:stCondLst>
                                    <p:cond delay="0"/>
                                  </p:stCondLst>
                                  <p:childTnLst>
                                    <p:set>
                                      <p:cBhvr>
                                        <p:cTn id="43" dur="1" fill="hold">
                                          <p:stCondLst>
                                            <p:cond delay="0"/>
                                          </p:stCondLst>
                                        </p:cTn>
                                        <p:tgtEl>
                                          <p:spTgt spid="79"/>
                                        </p:tgtEl>
                                        <p:attrNameLst>
                                          <p:attrName>style.visibility</p:attrName>
                                        </p:attrNameLst>
                                      </p:cBhvr>
                                      <p:to>
                                        <p:strVal val="visible"/>
                                      </p:to>
                                    </p:set>
                                    <p:anim calcmode="lin" valueType="num">
                                      <p:cBhvr additive="base">
                                        <p:cTn id="44" dur="500" fill="hold"/>
                                        <p:tgtEl>
                                          <p:spTgt spid="79"/>
                                        </p:tgtEl>
                                        <p:attrNameLst>
                                          <p:attrName>ppt_x</p:attrName>
                                        </p:attrNameLst>
                                      </p:cBhvr>
                                      <p:tavLst>
                                        <p:tav tm="0">
                                          <p:val>
                                            <p:strVal val="#ppt_x"/>
                                          </p:val>
                                        </p:tav>
                                        <p:tav tm="100000">
                                          <p:val>
                                            <p:strVal val="#ppt_x"/>
                                          </p:val>
                                        </p:tav>
                                      </p:tavLst>
                                    </p:anim>
                                    <p:anim calcmode="lin" valueType="num">
                                      <p:cBhvr additive="base">
                                        <p:cTn id="45" dur="500" fill="hold"/>
                                        <p:tgtEl>
                                          <p:spTgt spid="79"/>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64">
                                            <p:txEl>
                                              <p:pRg st="0" end="0"/>
                                            </p:txEl>
                                          </p:spTgt>
                                        </p:tgtEl>
                                        <p:attrNameLst>
                                          <p:attrName>style.visibility</p:attrName>
                                        </p:attrNameLst>
                                      </p:cBhvr>
                                      <p:to>
                                        <p:strVal val="visible"/>
                                      </p:to>
                                    </p:set>
                                    <p:animEffect transition="in" filter="fade">
                                      <p:cBhvr>
                                        <p:cTn id="49" dur="500"/>
                                        <p:tgtEl>
                                          <p:spTgt spid="64">
                                            <p:txEl>
                                              <p:pRg st="0" end="0"/>
                                            </p:txEl>
                                          </p:spTgt>
                                        </p:tgtEl>
                                      </p:cBhvr>
                                    </p:animEffect>
                                  </p:childTnLst>
                                </p:cTn>
                              </p:par>
                            </p:childTnLst>
                          </p:cTn>
                        </p:par>
                        <p:par>
                          <p:cTn id="50" fill="hold">
                            <p:stCondLst>
                              <p:cond delay="4000"/>
                            </p:stCondLst>
                            <p:childTnLst>
                              <p:par>
                                <p:cTn id="51" presetID="2" presetClass="entr" presetSubtype="1" decel="100000" fill="hold" grpId="0" nodeType="afterEffect">
                                  <p:stCondLst>
                                    <p:cond delay="0"/>
                                  </p:stCondLst>
                                  <p:childTnLst>
                                    <p:set>
                                      <p:cBhvr>
                                        <p:cTn id="52" dur="1" fill="hold">
                                          <p:stCondLst>
                                            <p:cond delay="0"/>
                                          </p:stCondLst>
                                        </p:cTn>
                                        <p:tgtEl>
                                          <p:spTgt spid="66"/>
                                        </p:tgtEl>
                                        <p:attrNameLst>
                                          <p:attrName>style.visibility</p:attrName>
                                        </p:attrNameLst>
                                      </p:cBhvr>
                                      <p:to>
                                        <p:strVal val="visible"/>
                                      </p:to>
                                    </p:set>
                                    <p:anim calcmode="lin" valueType="num">
                                      <p:cBhvr additive="base">
                                        <p:cTn id="53" dur="750" fill="hold"/>
                                        <p:tgtEl>
                                          <p:spTgt spid="66"/>
                                        </p:tgtEl>
                                        <p:attrNameLst>
                                          <p:attrName>ppt_x</p:attrName>
                                        </p:attrNameLst>
                                      </p:cBhvr>
                                      <p:tavLst>
                                        <p:tav tm="0">
                                          <p:val>
                                            <p:strVal val="#ppt_x"/>
                                          </p:val>
                                        </p:tav>
                                        <p:tav tm="100000">
                                          <p:val>
                                            <p:strVal val="#ppt_x"/>
                                          </p:val>
                                        </p:tav>
                                      </p:tavLst>
                                    </p:anim>
                                    <p:anim calcmode="lin" valueType="num">
                                      <p:cBhvr additive="base">
                                        <p:cTn id="54" dur="750" fill="hold"/>
                                        <p:tgtEl>
                                          <p:spTgt spid="66"/>
                                        </p:tgtEl>
                                        <p:attrNameLst>
                                          <p:attrName>ppt_y</p:attrName>
                                        </p:attrNameLst>
                                      </p:cBhvr>
                                      <p:tavLst>
                                        <p:tav tm="0">
                                          <p:val>
                                            <p:strVal val="0-#ppt_h/2"/>
                                          </p:val>
                                        </p:tav>
                                        <p:tav tm="100000">
                                          <p:val>
                                            <p:strVal val="#ppt_y"/>
                                          </p:val>
                                        </p:tav>
                                      </p:tavLst>
                                    </p:anim>
                                  </p:childTnLst>
                                </p:cTn>
                              </p:par>
                              <p:par>
                                <p:cTn id="55" presetID="2" presetClass="entr" presetSubtype="1" decel="100000" fill="hold" grpId="0" nodeType="withEffect">
                                  <p:stCondLst>
                                    <p:cond delay="0"/>
                                  </p:stCondLst>
                                  <p:childTnLst>
                                    <p:set>
                                      <p:cBhvr>
                                        <p:cTn id="56" dur="1" fill="hold">
                                          <p:stCondLst>
                                            <p:cond delay="0"/>
                                          </p:stCondLst>
                                        </p:cTn>
                                        <p:tgtEl>
                                          <p:spTgt spid="67"/>
                                        </p:tgtEl>
                                        <p:attrNameLst>
                                          <p:attrName>style.visibility</p:attrName>
                                        </p:attrNameLst>
                                      </p:cBhvr>
                                      <p:to>
                                        <p:strVal val="visible"/>
                                      </p:to>
                                    </p:set>
                                    <p:anim calcmode="lin" valueType="num">
                                      <p:cBhvr additive="base">
                                        <p:cTn id="57" dur="750" fill="hold"/>
                                        <p:tgtEl>
                                          <p:spTgt spid="67"/>
                                        </p:tgtEl>
                                        <p:attrNameLst>
                                          <p:attrName>ppt_x</p:attrName>
                                        </p:attrNameLst>
                                      </p:cBhvr>
                                      <p:tavLst>
                                        <p:tav tm="0">
                                          <p:val>
                                            <p:strVal val="#ppt_x"/>
                                          </p:val>
                                        </p:tav>
                                        <p:tav tm="100000">
                                          <p:val>
                                            <p:strVal val="#ppt_x"/>
                                          </p:val>
                                        </p:tav>
                                      </p:tavLst>
                                    </p:anim>
                                    <p:anim calcmode="lin" valueType="num">
                                      <p:cBhvr additive="base">
                                        <p:cTn id="58" dur="750" fill="hold"/>
                                        <p:tgtEl>
                                          <p:spTgt spid="67"/>
                                        </p:tgtEl>
                                        <p:attrNameLst>
                                          <p:attrName>ppt_y</p:attrName>
                                        </p:attrNameLst>
                                      </p:cBhvr>
                                      <p:tavLst>
                                        <p:tav tm="0">
                                          <p:val>
                                            <p:strVal val="0-#ppt_h/2"/>
                                          </p:val>
                                        </p:tav>
                                        <p:tav tm="100000">
                                          <p:val>
                                            <p:strVal val="#ppt_y"/>
                                          </p:val>
                                        </p:tav>
                                      </p:tavLst>
                                    </p:anim>
                                  </p:childTnLst>
                                </p:cTn>
                              </p:par>
                            </p:childTnLst>
                          </p:cTn>
                        </p:par>
                        <p:par>
                          <p:cTn id="59" fill="hold">
                            <p:stCondLst>
                              <p:cond delay="4750"/>
                            </p:stCondLst>
                            <p:childTnLst>
                              <p:par>
                                <p:cTn id="60" presetID="10" presetClass="entr" presetSubtype="0" fill="hold" grpId="0" nodeType="afterEffect">
                                  <p:stCondLst>
                                    <p:cond delay="0"/>
                                  </p:stCondLst>
                                  <p:childTnLst>
                                    <p:set>
                                      <p:cBhvr>
                                        <p:cTn id="61" dur="1" fill="hold">
                                          <p:stCondLst>
                                            <p:cond delay="0"/>
                                          </p:stCondLst>
                                        </p:cTn>
                                        <p:tgtEl>
                                          <p:spTgt spid="69">
                                            <p:txEl>
                                              <p:pRg st="0" end="0"/>
                                            </p:txEl>
                                          </p:spTgt>
                                        </p:tgtEl>
                                        <p:attrNameLst>
                                          <p:attrName>style.visibility</p:attrName>
                                        </p:attrNameLst>
                                      </p:cBhvr>
                                      <p:to>
                                        <p:strVal val="visible"/>
                                      </p:to>
                                    </p:set>
                                    <p:animEffect transition="in" filter="fade">
                                      <p:cBhvr>
                                        <p:cTn id="62" dur="500"/>
                                        <p:tgtEl>
                                          <p:spTgt spid="69">
                                            <p:txEl>
                                              <p:pRg st="0" end="0"/>
                                            </p:txEl>
                                          </p:spTgt>
                                        </p:tgtEl>
                                      </p:cBhvr>
                                    </p:animEffect>
                                  </p:childTnLst>
                                </p:cTn>
                              </p:par>
                              <p:par>
                                <p:cTn id="63" presetID="2" presetClass="entr" presetSubtype="4" decel="100000" fill="hold" grpId="0" nodeType="withEffect">
                                  <p:stCondLst>
                                    <p:cond delay="0"/>
                                  </p:stCondLst>
                                  <p:childTnLst>
                                    <p:set>
                                      <p:cBhvr>
                                        <p:cTn id="64" dur="1" fill="hold">
                                          <p:stCondLst>
                                            <p:cond delay="0"/>
                                          </p:stCondLst>
                                        </p:cTn>
                                        <p:tgtEl>
                                          <p:spTgt spid="80"/>
                                        </p:tgtEl>
                                        <p:attrNameLst>
                                          <p:attrName>style.visibility</p:attrName>
                                        </p:attrNameLst>
                                      </p:cBhvr>
                                      <p:to>
                                        <p:strVal val="visible"/>
                                      </p:to>
                                    </p:set>
                                    <p:anim calcmode="lin" valueType="num">
                                      <p:cBhvr additive="base">
                                        <p:cTn id="65" dur="500" fill="hold"/>
                                        <p:tgtEl>
                                          <p:spTgt spid="80"/>
                                        </p:tgtEl>
                                        <p:attrNameLst>
                                          <p:attrName>ppt_x</p:attrName>
                                        </p:attrNameLst>
                                      </p:cBhvr>
                                      <p:tavLst>
                                        <p:tav tm="0">
                                          <p:val>
                                            <p:strVal val="#ppt_x"/>
                                          </p:val>
                                        </p:tav>
                                        <p:tav tm="100000">
                                          <p:val>
                                            <p:strVal val="#ppt_x"/>
                                          </p:val>
                                        </p:tav>
                                      </p:tavLst>
                                    </p:anim>
                                    <p:anim calcmode="lin" valueType="num">
                                      <p:cBhvr additive="base">
                                        <p:cTn id="66" dur="500" fill="hold"/>
                                        <p:tgtEl>
                                          <p:spTgt spid="8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10" presetClass="entr" presetSubtype="0" fill="hold" grpId="0" nodeType="afterEffect">
                                  <p:stCondLst>
                                    <p:cond delay="0"/>
                                  </p:stCondLst>
                                  <p:childTnLst>
                                    <p:set>
                                      <p:cBhvr>
                                        <p:cTn id="69" dur="1" fill="hold">
                                          <p:stCondLst>
                                            <p:cond delay="0"/>
                                          </p:stCondLst>
                                        </p:cTn>
                                        <p:tgtEl>
                                          <p:spTgt spid="68">
                                            <p:txEl>
                                              <p:pRg st="0" end="0"/>
                                            </p:txEl>
                                          </p:spTgt>
                                        </p:tgtEl>
                                        <p:attrNameLst>
                                          <p:attrName>style.visibility</p:attrName>
                                        </p:attrNameLst>
                                      </p:cBhvr>
                                      <p:to>
                                        <p:strVal val="visible"/>
                                      </p:to>
                                    </p:set>
                                    <p:animEffect transition="in" filter="fade">
                                      <p:cBhvr>
                                        <p:cTn id="70" dur="500"/>
                                        <p:tgtEl>
                                          <p:spTgt spid="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61" grpId="0" animBg="1">
        <p:tmplLst>
          <p:tmpl>
            <p:tnLst>
              <p:par>
                <p:cTn presetID="2" presetClass="entr" presetSubtype="1" decel="10000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750" fill="hold"/>
                        <p:tgtEl>
                          <p:spTgt spid="61"/>
                        </p:tgtEl>
                        <p:attrNameLst>
                          <p:attrName>ppt_x</p:attrName>
                        </p:attrNameLst>
                      </p:cBhvr>
                      <p:tavLst>
                        <p:tav tm="0">
                          <p:val>
                            <p:strVal val="#ppt_x"/>
                          </p:val>
                        </p:tav>
                        <p:tav tm="100000">
                          <p:val>
                            <p:strVal val="#ppt_x"/>
                          </p:val>
                        </p:tav>
                      </p:tavLst>
                    </p:anim>
                    <p:anim calcmode="lin" valueType="num">
                      <p:cBhvr additive="base">
                        <p:cTn dur="750" fill="hold"/>
                        <p:tgtEl>
                          <p:spTgt spid="61"/>
                        </p:tgtEl>
                        <p:attrNameLst>
                          <p:attrName>ppt_y</p:attrName>
                        </p:attrNameLst>
                      </p:cBhvr>
                      <p:tavLst>
                        <p:tav tm="0">
                          <p:val>
                            <p:strVal val="0-#ppt_h/2"/>
                          </p:val>
                        </p:tav>
                        <p:tav tm="100000">
                          <p:val>
                            <p:strVal val="#ppt_y"/>
                          </p:val>
                        </p:tav>
                      </p:tavLst>
                    </p:anim>
                  </p:childTnLst>
                </p:cTn>
              </p:par>
            </p:tnLst>
          </p:tmpl>
        </p:tmplLst>
      </p:bldP>
      <p:bldP spid="41" grpId="0"/>
      <p:bldP spid="42" grpId="0" build="p">
        <p:tmplLst>
          <p:tmpl lvl="1">
            <p:tnLst>
              <p:par>
                <p:cTn presetID="10"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P spid="43" grpId="0" build="p">
        <p:tmplLst>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62" grpId="0" animBg="1">
        <p:tmplLst>
          <p:tmpl>
            <p:tnLst>
              <p:par>
                <p:cTn presetID="2" presetClass="entr" presetSubtype="1"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750" fill="hold"/>
                        <p:tgtEl>
                          <p:spTgt spid="62"/>
                        </p:tgtEl>
                        <p:attrNameLst>
                          <p:attrName>ppt_x</p:attrName>
                        </p:attrNameLst>
                      </p:cBhvr>
                      <p:tavLst>
                        <p:tav tm="0">
                          <p:val>
                            <p:strVal val="#ppt_x"/>
                          </p:val>
                        </p:tav>
                        <p:tav tm="100000">
                          <p:val>
                            <p:strVal val="#ppt_x"/>
                          </p:val>
                        </p:tav>
                      </p:tavLst>
                    </p:anim>
                    <p:anim calcmode="lin" valueType="num">
                      <p:cBhvr additive="base">
                        <p:cTn dur="750" fill="hold"/>
                        <p:tgtEl>
                          <p:spTgt spid="62"/>
                        </p:tgtEl>
                        <p:attrNameLst>
                          <p:attrName>ppt_y</p:attrName>
                        </p:attrNameLst>
                      </p:cBhvr>
                      <p:tavLst>
                        <p:tav tm="0">
                          <p:val>
                            <p:strVal val="0-#ppt_h/2"/>
                          </p:val>
                        </p:tav>
                        <p:tav tm="100000">
                          <p:val>
                            <p:strVal val="#ppt_y"/>
                          </p:val>
                        </p:tav>
                      </p:tavLst>
                    </p:anim>
                  </p:childTnLst>
                </p:cTn>
              </p:par>
            </p:tnLst>
          </p:tmpl>
        </p:tmplLst>
      </p:bldP>
      <p:bldP spid="63" grpId="0"/>
      <p:bldP spid="64" grpId="0" build="p">
        <p:tmplLst>
          <p:tmpl lvl="1">
            <p:tnLst>
              <p:par>
                <p:cTn presetID="10"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fade">
                      <p:cBhvr>
                        <p:cTn dur="500"/>
                        <p:tgtEl>
                          <p:spTgt spid="64"/>
                        </p:tgtEl>
                      </p:cBhvr>
                    </p:animEffect>
                  </p:childTnLst>
                </p:cTn>
              </p:par>
            </p:tnLst>
          </p:tmpl>
        </p:tmplLst>
      </p:bldP>
      <p:bldP spid="65" grpId="0" build="p">
        <p:tmplLst>
          <p:tmpl lvl="1">
            <p:tnLst>
              <p:par>
                <p:cTn presetID="10"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childTnLst>
                </p:cTn>
              </p:par>
            </p:tnLst>
          </p:tmpl>
        </p:tmplLst>
      </p:bldP>
      <p:bldP spid="66" grpId="0" animBg="1">
        <p:tmplLst>
          <p:tmpl>
            <p:tnLst>
              <p:par>
                <p:cTn presetID="2" presetClass="entr" presetSubtype="1" decel="100000"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750" fill="hold"/>
                        <p:tgtEl>
                          <p:spTgt spid="66"/>
                        </p:tgtEl>
                        <p:attrNameLst>
                          <p:attrName>ppt_x</p:attrName>
                        </p:attrNameLst>
                      </p:cBhvr>
                      <p:tavLst>
                        <p:tav tm="0">
                          <p:val>
                            <p:strVal val="#ppt_x"/>
                          </p:val>
                        </p:tav>
                        <p:tav tm="100000">
                          <p:val>
                            <p:strVal val="#ppt_x"/>
                          </p:val>
                        </p:tav>
                      </p:tavLst>
                    </p:anim>
                    <p:anim calcmode="lin" valueType="num">
                      <p:cBhvr additive="base">
                        <p:cTn dur="750" fill="hold"/>
                        <p:tgtEl>
                          <p:spTgt spid="66"/>
                        </p:tgtEl>
                        <p:attrNameLst>
                          <p:attrName>ppt_y</p:attrName>
                        </p:attrNameLst>
                      </p:cBhvr>
                      <p:tavLst>
                        <p:tav tm="0">
                          <p:val>
                            <p:strVal val="0-#ppt_h/2"/>
                          </p:val>
                        </p:tav>
                        <p:tav tm="100000">
                          <p:val>
                            <p:strVal val="#ppt_y"/>
                          </p:val>
                        </p:tav>
                      </p:tavLst>
                    </p:anim>
                  </p:childTnLst>
                </p:cTn>
              </p:par>
            </p:tnLst>
          </p:tmpl>
        </p:tmplLst>
      </p:bldP>
      <p:bldP spid="67" grpId="0"/>
      <p:bldP spid="68" grpId="0" build="p">
        <p:tmplLst>
          <p:tmpl lvl="1">
            <p:tnLst>
              <p:par>
                <p:cTn presetID="10"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fade">
                      <p:cBhvr>
                        <p:cTn dur="500"/>
                        <p:tgtEl>
                          <p:spTgt spid="68"/>
                        </p:tgtEl>
                      </p:cBhvr>
                    </p:animEffect>
                  </p:childTnLst>
                </p:cTn>
              </p:par>
            </p:tnLst>
          </p:tmpl>
        </p:tmplLst>
      </p:bldP>
      <p:bldP spid="69" grpId="0" build="p">
        <p:tmplLst>
          <p:tmpl lvl="1">
            <p:tnLst>
              <p:par>
                <p:cTn presetID="10"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fade">
                      <p:cBhvr>
                        <p:cTn dur="500"/>
                        <p:tgtEl>
                          <p:spTgt spid="69"/>
                        </p:tgtEl>
                      </p:cBhvr>
                    </p:animEffect>
                  </p:childTnLst>
                </p:cTn>
              </p:par>
            </p:tnLst>
          </p:tmpl>
        </p:tmplLst>
      </p:bldP>
      <p:bldP spid="78" grpId="0" animBg="1"/>
      <p:bldP spid="79" grpId="0" animBg="1"/>
      <p:bldP spid="80" grpId="0" animBg="1"/>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 Simple">
    <p:bg>
      <p:bgPr>
        <a:solidFill>
          <a:schemeClr val="accent1"/>
        </a:solidFill>
        <a:effectLst/>
      </p:bgPr>
    </p:bg>
    <p:spTree>
      <p:nvGrpSpPr>
        <p:cNvPr id="1" name=""/>
        <p:cNvGrpSpPr/>
        <p:nvPr/>
      </p:nvGrpSpPr>
      <p:grpSpPr>
        <a:xfrm>
          <a:off x="0" y="0"/>
          <a:ext cx="0" cy="0"/>
          <a:chOff x="0" y="0"/>
          <a:chExt cx="0" cy="0"/>
        </a:xfrm>
      </p:grpSpPr>
      <p:sp>
        <p:nvSpPr>
          <p:cNvPr id="12" name="テキスト プレースホルダー 12"/>
          <p:cNvSpPr>
            <a:spLocks noGrp="1"/>
          </p:cNvSpPr>
          <p:nvPr userDrawn="1">
            <p:ph type="body" sz="quarter" idx="13" hasCustomPrompt="1"/>
          </p:nvPr>
        </p:nvSpPr>
        <p:spPr>
          <a:xfrm>
            <a:off x="5840438" y="4394881"/>
            <a:ext cx="6607123" cy="747032"/>
          </a:xfrm>
        </p:spPr>
        <p:txBody>
          <a:bodyPr anchor="t">
            <a:noAutofit/>
          </a:bodyPr>
          <a:lstStyle>
            <a:lvl1pPr algn="ctr">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5" name="テキスト プレースホルダー 12"/>
          <p:cNvSpPr>
            <a:spLocks noGrp="1"/>
          </p:cNvSpPr>
          <p:nvPr userDrawn="1">
            <p:ph type="body" sz="quarter" idx="12" hasCustomPrompt="1"/>
          </p:nvPr>
        </p:nvSpPr>
        <p:spPr>
          <a:xfrm>
            <a:off x="5840438" y="5141912"/>
            <a:ext cx="6607123" cy="2012497"/>
          </a:xfrm>
        </p:spPr>
        <p:txBody>
          <a:bodyPr anchor="t">
            <a:normAutofit/>
          </a:bodyPr>
          <a:lstStyle>
            <a:lvl1pPr algn="ctr">
              <a:spcBef>
                <a:spcPts val="0"/>
              </a:spcBef>
              <a:defRPr sz="2000" baseline="0">
                <a:solidFill>
                  <a:schemeClr val="bg1"/>
                </a:solidFill>
              </a:defRPr>
            </a:lvl1pPr>
          </a:lstStyle>
          <a:p>
            <a:pPr lvl="0"/>
            <a:r>
              <a:rPr kumimoji="1" lang="en-US" altLang="ja-JP" dirty="0"/>
              <a:t>Text goes here</a:t>
            </a:r>
            <a:endParaRPr kumimoji="1" lang="ja-JP" altLang="en-US" dirty="0"/>
          </a:p>
        </p:txBody>
      </p:sp>
      <p:sp>
        <p:nvSpPr>
          <p:cNvPr id="8" name="図プレースホルダー 25"/>
          <p:cNvSpPr>
            <a:spLocks noGrp="1"/>
          </p:cNvSpPr>
          <p:nvPr>
            <p:ph type="pic" sz="quarter" idx="14" hasCustomPrompt="1"/>
          </p:nvPr>
        </p:nvSpPr>
        <p:spPr>
          <a:xfrm>
            <a:off x="8524377" y="2908981"/>
            <a:ext cx="1239243" cy="1239243"/>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3364862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500"/>
                                  </p:stCondLst>
                                  <p:iterate type="wd">
                                    <p:tmPct val="10000"/>
                                  </p:iterate>
                                  <p:childTnLst>
                                    <p:set>
                                      <p:cBhvr>
                                        <p:cTn id="10" dur="1" fill="hold">
                                          <p:stCondLst>
                                            <p:cond delay="0"/>
                                          </p:stCondLst>
                                        </p:cTn>
                                        <p:tgtEl>
                                          <p:spTgt spid="12">
                                            <p:txEl>
                                              <p:pRg st="0" end="0"/>
                                            </p:txEl>
                                          </p:spTgt>
                                        </p:tgtEl>
                                        <p:attrNameLst>
                                          <p:attrName>style.visibility</p:attrName>
                                        </p:attrNameLst>
                                      </p:cBhvr>
                                      <p:to>
                                        <p:strVal val="visible"/>
                                      </p:to>
                                    </p:set>
                                    <p:anim calcmode="lin" valueType="num">
                                      <p:cBhvr additive="base">
                                        <p:cTn id="11"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100"/>
                            </p:stCondLst>
                            <p:childTnLst>
                              <p:par>
                                <p:cTn id="14" presetID="10" presetClass="entr" presetSubtype="0" fill="hold" grpId="0" nodeType="afterEffect">
                                  <p:stCondLst>
                                    <p:cond delay="0"/>
                                  </p:stCondLst>
                                  <p:childTnLst>
                                    <p:set>
                                      <p:cBhvr>
                                        <p:cTn id="15" dur="1" fill="hold">
                                          <p:stCondLst>
                                            <p:cond delay="0"/>
                                          </p:stCondLst>
                                        </p:cTn>
                                        <p:tgtEl>
                                          <p:spTgt spid="15">
                                            <p:txEl>
                                              <p:pRg st="0" end="0"/>
                                            </p:txEl>
                                          </p:spTgt>
                                        </p:tgtEl>
                                        <p:attrNameLst>
                                          <p:attrName>style.visibility</p:attrName>
                                        </p:attrNameLst>
                                      </p:cBhvr>
                                      <p:to>
                                        <p:strVal val="visible"/>
                                      </p:to>
                                    </p:set>
                                    <p:animEffect transition="in" filter="fade">
                                      <p:cBhvr>
                                        <p:cTn id="16"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2" decel="100000" fill="hold" nodeType="withEffect">
                  <p:stCondLst>
                    <p:cond delay="500"/>
                  </p:stCondLst>
                  <p:iterate type="wd">
                    <p:tmPct val="10000"/>
                  </p:iterate>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8" grpId="0"/>
    </p:bldLst>
  </p:timing>
  <p:extLst mod="1">
    <p:ext uri="{DCECCB84-F9BA-43D5-87BE-67443E8EF086}">
      <p15:sldGuideLst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eading &amp; Text">
    <p:bg>
      <p:bgPr>
        <a:solidFill>
          <a:schemeClr val="accent1"/>
        </a:solidFill>
        <a:effectLst/>
      </p:bgPr>
    </p:bg>
    <p:spTree>
      <p:nvGrpSpPr>
        <p:cNvPr id="1" name=""/>
        <p:cNvGrpSpPr/>
        <p:nvPr/>
      </p:nvGrpSpPr>
      <p:grpSpPr>
        <a:xfrm>
          <a:off x="0" y="0"/>
          <a:ext cx="0" cy="0"/>
          <a:chOff x="0" y="0"/>
          <a:chExt cx="0" cy="0"/>
        </a:xfrm>
      </p:grpSpPr>
      <p:sp>
        <p:nvSpPr>
          <p:cNvPr id="12" name="テキスト プレースホルダー 12"/>
          <p:cNvSpPr>
            <a:spLocks noGrp="1"/>
          </p:cNvSpPr>
          <p:nvPr userDrawn="1">
            <p:ph type="body" sz="quarter" idx="13" hasCustomPrompt="1"/>
          </p:nvPr>
        </p:nvSpPr>
        <p:spPr>
          <a:xfrm>
            <a:off x="2547257" y="1582057"/>
            <a:ext cx="13193486" cy="3198132"/>
          </a:xfrm>
        </p:spPr>
        <p:txBody>
          <a:bodyPr anchor="b">
            <a:noAutofit/>
          </a:bodyPr>
          <a:lstStyle>
            <a:lvl1pPr algn="ctr">
              <a:lnSpc>
                <a:spcPct val="100000"/>
              </a:lnSpc>
              <a:spcBef>
                <a:spcPts val="0"/>
              </a:spcBef>
              <a:defRPr sz="60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5" name="テキスト プレースホルダー 12"/>
          <p:cNvSpPr>
            <a:spLocks noGrp="1"/>
          </p:cNvSpPr>
          <p:nvPr userDrawn="1">
            <p:ph type="body" sz="quarter" idx="12" hasCustomPrompt="1"/>
          </p:nvPr>
        </p:nvSpPr>
        <p:spPr>
          <a:xfrm>
            <a:off x="9286020" y="5141913"/>
            <a:ext cx="7347351" cy="4581526"/>
          </a:xfrm>
        </p:spPr>
        <p:txBody>
          <a:bodyPr anchor="t">
            <a:normAutofit/>
          </a:bodyPr>
          <a:lstStyle>
            <a:lvl1pPr algn="l">
              <a:spcBef>
                <a:spcPts val="1200"/>
              </a:spcBef>
              <a:defRPr sz="2000" baseline="0">
                <a:solidFill>
                  <a:schemeClr val="bg1"/>
                </a:solidFill>
              </a:defRPr>
            </a:lvl1pPr>
          </a:lstStyle>
          <a:p>
            <a:pPr lvl="0"/>
            <a:r>
              <a:rPr kumimoji="1" lang="en-US" altLang="ja-JP" dirty="0"/>
              <a:t>Text goes here</a:t>
            </a:r>
            <a:endParaRPr kumimoji="1" lang="ja-JP" altLang="en-US" dirty="0"/>
          </a:p>
        </p:txBody>
      </p:sp>
      <p:sp>
        <p:nvSpPr>
          <p:cNvPr id="2" name="正方形/長方形 1"/>
          <p:cNvSpPr/>
          <p:nvPr userDrawn="1"/>
        </p:nvSpPr>
        <p:spPr>
          <a:xfrm>
            <a:off x="8496000" y="5299325"/>
            <a:ext cx="648000" cy="64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userDrawn="1"/>
        </p:nvSpPr>
        <p:spPr>
          <a:xfrm>
            <a:off x="7848000" y="5985049"/>
            <a:ext cx="648000" cy="64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027556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iterate type="wd">
                                    <p:tmPct val="10000"/>
                                  </p:iterate>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00"/>
                            </p:stCondLst>
                            <p:childTnLst>
                              <p:par>
                                <p:cTn id="10" presetID="2" presetClass="entr" presetSubtype="3" decel="10000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1+#ppt_w/2"/>
                                          </p:val>
                                        </p:tav>
                                        <p:tav tm="100000">
                                          <p:val>
                                            <p:strVal val="#ppt_x"/>
                                          </p:val>
                                        </p:tav>
                                      </p:tavLst>
                                    </p:anim>
                                    <p:anim calcmode="lin" valueType="num">
                                      <p:cBhvr additive="base">
                                        <p:cTn id="13" dur="500" fill="hold"/>
                                        <p:tgtEl>
                                          <p:spTgt spid="6"/>
                                        </p:tgtEl>
                                        <p:attrNameLst>
                                          <p:attrName>ppt_y</p:attrName>
                                        </p:attrNameLst>
                                      </p:cBhvr>
                                      <p:tavLst>
                                        <p:tav tm="0">
                                          <p:val>
                                            <p:strVal val="0-#ppt_h/2"/>
                                          </p:val>
                                        </p:tav>
                                        <p:tav tm="100000">
                                          <p:val>
                                            <p:strVal val="#ppt_y"/>
                                          </p:val>
                                        </p:tav>
                                      </p:tavLst>
                                    </p:anim>
                                  </p:childTnLst>
                                </p:cTn>
                              </p:par>
                              <p:par>
                                <p:cTn id="14" presetID="2" presetClass="entr" presetSubtype="9" decel="10000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0-#ppt_w/2"/>
                                          </p:val>
                                        </p:tav>
                                        <p:tav tm="100000">
                                          <p:val>
                                            <p:strVal val="#ppt_x"/>
                                          </p:val>
                                        </p:tav>
                                      </p:tavLst>
                                    </p:anim>
                                    <p:anim calcmode="lin" valueType="num">
                                      <p:cBhvr additive="base">
                                        <p:cTn id="17" dur="500" fill="hold"/>
                                        <p:tgtEl>
                                          <p:spTgt spid="2"/>
                                        </p:tgtEl>
                                        <p:attrNameLst>
                                          <p:attrName>ppt_y</p:attrName>
                                        </p:attrNameLst>
                                      </p:cBhvr>
                                      <p:tavLst>
                                        <p:tav tm="0">
                                          <p:val>
                                            <p:strVal val="0-#ppt_h/2"/>
                                          </p:val>
                                        </p:tav>
                                        <p:tav tm="100000">
                                          <p:val>
                                            <p:strVal val="#ppt_y"/>
                                          </p:val>
                                        </p:tav>
                                      </p:tavLst>
                                    </p:anim>
                                  </p:childTnLst>
                                </p:cTn>
                              </p:par>
                            </p:childTnLst>
                          </p:cTn>
                        </p:par>
                        <p:par>
                          <p:cTn id="18" fill="hold">
                            <p:stCondLst>
                              <p:cond delay="11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5" grpId="0">
        <p:tmplLst>
          <p:tmpl>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2" grpId="0" animBg="1"/>
      <p:bldP spid="6" grpId="0" animBg="1"/>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ext Only">
    <p:bg>
      <p:bgPr>
        <a:solidFill>
          <a:schemeClr val="accent1"/>
        </a:solidFill>
        <a:effectLst/>
      </p:bgPr>
    </p:bg>
    <p:spTree>
      <p:nvGrpSpPr>
        <p:cNvPr id="1" name=""/>
        <p:cNvGrpSpPr/>
        <p:nvPr/>
      </p:nvGrpSpPr>
      <p:grpSpPr>
        <a:xfrm>
          <a:off x="0" y="0"/>
          <a:ext cx="0" cy="0"/>
          <a:chOff x="0" y="0"/>
          <a:chExt cx="0" cy="0"/>
        </a:xfrm>
      </p:grpSpPr>
      <p:sp>
        <p:nvSpPr>
          <p:cNvPr id="12" name="テキスト プレースホルダー 12"/>
          <p:cNvSpPr>
            <a:spLocks noGrp="1"/>
          </p:cNvSpPr>
          <p:nvPr userDrawn="1">
            <p:ph type="body" sz="quarter" idx="13" hasCustomPrompt="1"/>
          </p:nvPr>
        </p:nvSpPr>
        <p:spPr>
          <a:xfrm>
            <a:off x="2332434" y="3274899"/>
            <a:ext cx="13623132" cy="3735614"/>
          </a:xfrm>
        </p:spPr>
        <p:txBody>
          <a:bodyPr anchor="ctr">
            <a:noAutofit/>
          </a:bodyPr>
          <a:lstStyle>
            <a:lvl1pPr algn="ctr">
              <a:lnSpc>
                <a:spcPct val="100000"/>
              </a:lnSpc>
              <a:spcBef>
                <a:spcPts val="0"/>
              </a:spcBef>
              <a:defRPr sz="4000" baseline="0">
                <a:solidFill>
                  <a:schemeClr val="bg1"/>
                </a:solidFill>
                <a:latin typeface="+mn-lt"/>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3005886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iterate type="lt">
                                    <p:tmPct val="5000"/>
                                  </p:iterate>
                                  <p:childTnLst>
                                    <p:set>
                                      <p:cBhvr>
                                        <p:cTn id="6" dur="1" fill="hold">
                                          <p:stCondLst>
                                            <p:cond delay="0"/>
                                          </p:stCondLst>
                                        </p:cTn>
                                        <p:tgtEl>
                                          <p:spTgt spid="12">
                                            <p:txEl>
                                              <p:pRg st="0" end="0"/>
                                            </p:txEl>
                                          </p:spTgt>
                                        </p:tgtEl>
                                        <p:attrNameLst>
                                          <p:attrName>style.visibility</p:attrName>
                                        </p:attrNameLst>
                                      </p:cBhvr>
                                      <p:to>
                                        <p:strVal val="visible"/>
                                      </p:to>
                                    </p:set>
                                    <p:animEffect transition="in" filter="wipe(down)">
                                      <p:cBhvr>
                                        <p:cTn id="7"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4" fill="hold" nodeType="afterEffect">
                  <p:stCondLst>
                    <p:cond delay="0"/>
                  </p:stCondLst>
                  <p:iterate type="lt">
                    <p:tmPct val="5000"/>
                  </p:iterate>
                  <p:childTnLst>
                    <p:set>
                      <p:cBhvr>
                        <p:cTn dur="1" fill="hold">
                          <p:stCondLst>
                            <p:cond delay="0"/>
                          </p:stCondLst>
                        </p:cTn>
                        <p:tgtEl>
                          <p:spTgt spid="12"/>
                        </p:tgtEl>
                        <p:attrNameLst>
                          <p:attrName>style.visibility</p:attrName>
                        </p:attrNameLst>
                      </p:cBhvr>
                      <p:to>
                        <p:strVal val="visible"/>
                      </p:to>
                    </p:set>
                    <p:animEffect transition="in" filter="wipe(down)">
                      <p:cBhvr>
                        <p:cTn dur="500"/>
                        <p:tgtEl>
                          <p:spTgt spid="12"/>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ontact Us">
    <p:bg>
      <p:bgPr>
        <a:solidFill>
          <a:schemeClr val="accent1"/>
        </a:solidFill>
        <a:effectLst/>
      </p:bgPr>
    </p:bg>
    <p:spTree>
      <p:nvGrpSpPr>
        <p:cNvPr id="1" name=""/>
        <p:cNvGrpSpPr/>
        <p:nvPr/>
      </p:nvGrpSpPr>
      <p:grpSpPr>
        <a:xfrm>
          <a:off x="0" y="0"/>
          <a:ext cx="0" cy="0"/>
          <a:chOff x="0" y="0"/>
          <a:chExt cx="0" cy="0"/>
        </a:xfrm>
      </p:grpSpPr>
      <p:sp>
        <p:nvSpPr>
          <p:cNvPr id="3" name="図プレースホルダー 6"/>
          <p:cNvSpPr>
            <a:spLocks noGrp="1"/>
          </p:cNvSpPr>
          <p:nvPr>
            <p:ph type="pic" sz="quarter" idx="12" hasCustomPrompt="1"/>
          </p:nvPr>
        </p:nvSpPr>
        <p:spPr>
          <a:xfrm>
            <a:off x="3300413" y="2655321"/>
            <a:ext cx="4973183" cy="4973183"/>
          </a:xfrm>
          <a:solidFill>
            <a:schemeClr val="bg1"/>
          </a:solidFill>
          <a:ln w="57150">
            <a:solidFill>
              <a:schemeClr val="bg1"/>
            </a:solidFill>
          </a:ln>
          <a:effectLst>
            <a:outerShdw sx="102000" sy="102000" algn="ctr" rotWithShape="0">
              <a:prstClr val="black">
                <a:alpha val="15000"/>
              </a:prstClr>
            </a:outerShdw>
          </a:effectLst>
        </p:spPr>
        <p:txBody>
          <a:bodyPr>
            <a:normAutofit/>
          </a:bodyPr>
          <a:lstStyle>
            <a:lvl1pPr>
              <a:defRPr sz="2000" baseline="0"/>
            </a:lvl1pPr>
          </a:lstStyle>
          <a:p>
            <a:r>
              <a:rPr kumimoji="1" lang="en-US" altLang="ja-JP" dirty="0"/>
              <a:t>Insert an image</a:t>
            </a:r>
            <a:endParaRPr kumimoji="1" lang="ja-JP" altLang="en-US" dirty="0"/>
          </a:p>
        </p:txBody>
      </p:sp>
      <p:sp>
        <p:nvSpPr>
          <p:cNvPr id="4" name="テキスト プレースホルダー 12"/>
          <p:cNvSpPr>
            <a:spLocks noGrp="1"/>
          </p:cNvSpPr>
          <p:nvPr>
            <p:ph type="body" sz="quarter" idx="13" hasCustomPrompt="1"/>
          </p:nvPr>
        </p:nvSpPr>
        <p:spPr>
          <a:xfrm>
            <a:off x="8572499" y="2655321"/>
            <a:ext cx="7339693" cy="779689"/>
          </a:xfrm>
        </p:spPr>
        <p:txBody>
          <a:bodyPr anchor="b">
            <a:noAutofit/>
          </a:bodyPr>
          <a:lstStyle>
            <a:lvl1pPr algn="l">
              <a:lnSpc>
                <a:spcPct val="100000"/>
              </a:lnSpc>
              <a:spcBef>
                <a:spcPts val="0"/>
              </a:spcBef>
              <a:defRPr sz="4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 name="テキスト プレースホルダー 12"/>
          <p:cNvSpPr>
            <a:spLocks noGrp="1"/>
          </p:cNvSpPr>
          <p:nvPr>
            <p:ph type="body" sz="quarter" idx="14" hasCustomPrompt="1"/>
          </p:nvPr>
        </p:nvSpPr>
        <p:spPr>
          <a:xfrm>
            <a:off x="9519048" y="3754891"/>
            <a:ext cx="6400802" cy="987425"/>
          </a:xfrm>
        </p:spPr>
        <p:txBody>
          <a:bodyPr anchor="ctr">
            <a:normAutofit/>
          </a:bodyPr>
          <a:lstStyle>
            <a:lvl1pPr algn="l">
              <a:spcBef>
                <a:spcPts val="1200"/>
              </a:spcBef>
              <a:defRPr sz="2000" baseline="0">
                <a:solidFill>
                  <a:schemeClr val="bg1"/>
                </a:solidFill>
              </a:defRPr>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5" hasCustomPrompt="1"/>
          </p:nvPr>
        </p:nvSpPr>
        <p:spPr>
          <a:xfrm>
            <a:off x="8572499" y="5686425"/>
            <a:ext cx="7347351" cy="1942079"/>
          </a:xfrm>
        </p:spPr>
        <p:txBody>
          <a:bodyPr anchor="b">
            <a:normAutofit/>
          </a:bodyPr>
          <a:lstStyle>
            <a:lvl1pPr marL="342900" indent="-342900" algn="l">
              <a:spcBef>
                <a:spcPts val="0"/>
              </a:spcBef>
              <a:buFont typeface="Wingdings" panose="05000000000000000000" pitchFamily="2" charset="2"/>
              <a:buChar char="n"/>
              <a:defRPr sz="2000" baseline="0">
                <a:solidFill>
                  <a:schemeClr val="bg1"/>
                </a:solidFill>
              </a:defRPr>
            </a:lvl1pPr>
          </a:lstStyle>
          <a:p>
            <a:pPr lvl="0"/>
            <a:r>
              <a:rPr kumimoji="1" lang="en-US" altLang="ja-JP" dirty="0"/>
              <a:t>Text goes here</a:t>
            </a:r>
            <a:endParaRPr kumimoji="1" lang="ja-JP" altLang="en-US" dirty="0"/>
          </a:p>
        </p:txBody>
      </p:sp>
      <p:sp>
        <p:nvSpPr>
          <p:cNvPr id="7" name="図プレースホルダー 25"/>
          <p:cNvSpPr>
            <a:spLocks noGrp="1"/>
          </p:cNvSpPr>
          <p:nvPr>
            <p:ph type="pic" sz="quarter" idx="16" hasCustomPrompt="1"/>
          </p:nvPr>
        </p:nvSpPr>
        <p:spPr>
          <a:xfrm>
            <a:off x="8572499" y="3819186"/>
            <a:ext cx="858836" cy="858836"/>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1013489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iterate type="wd">
                                    <p:tmPct val="10000"/>
                                  </p:iterate>
                                  <p:childTnLst>
                                    <p:set>
                                      <p:cBhvr>
                                        <p:cTn id="10" dur="1" fill="hold">
                                          <p:stCondLst>
                                            <p:cond delay="0"/>
                                          </p:stCondLst>
                                        </p:cTn>
                                        <p:tgtEl>
                                          <p:spTgt spid="4">
                                            <p:txEl>
                                              <p:pRg st="0" end="0"/>
                                            </p:txEl>
                                          </p:spTgt>
                                        </p:tgtEl>
                                        <p:attrNameLst>
                                          <p:attrName>style.visibility</p:attrName>
                                        </p:attrNameLst>
                                      </p:cBhvr>
                                      <p:to>
                                        <p:strVal val="visible"/>
                                      </p:to>
                                    </p:set>
                                    <p:anim calcmode="lin" valueType="num">
                                      <p:cBhvr additive="base">
                                        <p:cTn id="11" dur="75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2" dur="75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900"/>
                            </p:stCondLst>
                            <p:childTnLst>
                              <p:par>
                                <p:cTn id="14" presetID="2" presetClass="entr" presetSubtype="1" decel="10000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additive="base">
                                        <p:cTn id="16" dur="1000" fill="hold"/>
                                        <p:tgtEl>
                                          <p:spTgt spid="7"/>
                                        </p:tgtEl>
                                        <p:attrNameLst>
                                          <p:attrName>ppt_x</p:attrName>
                                        </p:attrNameLst>
                                      </p:cBhvr>
                                      <p:tavLst>
                                        <p:tav tm="0">
                                          <p:val>
                                            <p:strVal val="#ppt_x"/>
                                          </p:val>
                                        </p:tav>
                                        <p:tav tm="100000">
                                          <p:val>
                                            <p:strVal val="#ppt_x"/>
                                          </p:val>
                                        </p:tav>
                                      </p:tavLst>
                                    </p:anim>
                                    <p:anim calcmode="lin" valueType="num">
                                      <p:cBhvr additive="base">
                                        <p:cTn id="17" dur="1000" fill="hold"/>
                                        <p:tgtEl>
                                          <p:spTgt spid="7"/>
                                        </p:tgtEl>
                                        <p:attrNameLst>
                                          <p:attrName>ppt_y</p:attrName>
                                        </p:attrNameLst>
                                      </p:cBhvr>
                                      <p:tavLst>
                                        <p:tav tm="0">
                                          <p:val>
                                            <p:strVal val="0-#ppt_h/2"/>
                                          </p:val>
                                        </p:tav>
                                        <p:tav tm="100000">
                                          <p:val>
                                            <p:strVal val="#ppt_y"/>
                                          </p:val>
                                        </p:tav>
                                      </p:tavLst>
                                    </p:anim>
                                  </p:childTnLst>
                                </p:cTn>
                              </p:par>
                            </p:childTnLst>
                          </p:cTn>
                        </p:par>
                        <p:par>
                          <p:cTn id="18" fill="hold">
                            <p:stCondLst>
                              <p:cond delay="19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400"/>
                            </p:stCondLst>
                            <p:childTnLst>
                              <p:par>
                                <p:cTn id="23" presetID="10" presetClass="entr" presetSubtype="0" fill="hold" grpId="0" nodeType="after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Effect transition="in" filter="fade">
                                      <p:cBhvr>
                                        <p:cTn id="25"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4"/>
                        </p:tgtEl>
                        <p:attrNameLst>
                          <p:attrName>style.visibility</p:attrName>
                        </p:attrNameLst>
                      </p:cBhvr>
                      <p:to>
                        <p:strVal val="visible"/>
                      </p:to>
                    </p:set>
                    <p:anim calcmode="lin" valueType="num">
                      <p:cBhvr additive="base">
                        <p:cTn dur="750" fill="hold"/>
                        <p:tgtEl>
                          <p:spTgt spid="4"/>
                        </p:tgtEl>
                        <p:attrNameLst>
                          <p:attrName>ppt_x</p:attrName>
                        </p:attrNameLst>
                      </p:cBhvr>
                      <p:tavLst>
                        <p:tav tm="0">
                          <p:val>
                            <p:strVal val="1+#ppt_w/2"/>
                          </p:val>
                        </p:tav>
                        <p:tav tm="100000">
                          <p:val>
                            <p:strVal val="#ppt_x"/>
                          </p:val>
                        </p:tav>
                      </p:tavLst>
                    </p:anim>
                    <p:anim calcmode="lin" valueType="num">
                      <p:cBhvr additive="base">
                        <p:cTn dur="750" fill="hold"/>
                        <p:tgtEl>
                          <p:spTgt spid="4"/>
                        </p:tgtEl>
                        <p:attrNameLst>
                          <p:attrName>ppt_y</p:attrName>
                        </p:attrNameLst>
                      </p:cBhvr>
                      <p:tavLst>
                        <p:tav tm="0">
                          <p:val>
                            <p:strVal val="#ppt_y"/>
                          </p:val>
                        </p:tav>
                        <p:tav tm="100000">
                          <p:val>
                            <p:strVal val="#ppt_y"/>
                          </p:val>
                        </p:tav>
                      </p:tavLst>
                    </p:anim>
                  </p:childTnLst>
                </p:cTn>
              </p:par>
            </p:tnLst>
          </p:tmpl>
        </p:tmplLst>
      </p:bldP>
      <p:bldP spid="5" grpId="0">
        <p:tmplLst>
          <p:tmpl>
            <p:tnLst>
              <p:par>
                <p:cTn presetID="10"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P spid="6" grpId="0" build="p">
        <p:tmplLst>
          <p:tmpl lvl="1">
            <p:tnLst>
              <p:par>
                <p:cTn presetID="10" presetClass="entr" presetSubtype="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P spid="7" grpId="0"/>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CB1A5DA-6CC5-4AF5-B2B2-F09C11C76C1E}" type="datetimeFigureOut">
              <a:rPr lang="en-US" smtClean="0"/>
              <a:t>2/3/2019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0BB1C66-FA8D-4808-9D8E-AE1AD44AB243}" type="slidenum">
              <a:rPr lang="en-US" smtClean="0"/>
              <a:t>‹Nº›</a:t>
            </a:fld>
            <a:endParaRPr lang="en-US"/>
          </a:p>
        </p:txBody>
      </p:sp>
    </p:spTree>
    <p:extLst>
      <p:ext uri="{BB962C8B-B14F-4D97-AF65-F5344CB8AC3E}">
        <p14:creationId xmlns:p14="http://schemas.microsoft.com/office/powerpoint/2010/main" val="26663564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Profile 2">
    <p:spTree>
      <p:nvGrpSpPr>
        <p:cNvPr id="1" name=""/>
        <p:cNvGrpSpPr/>
        <p:nvPr/>
      </p:nvGrpSpPr>
      <p:grpSpPr>
        <a:xfrm>
          <a:off x="0" y="0"/>
          <a:ext cx="0" cy="0"/>
          <a:chOff x="0" y="0"/>
          <a:chExt cx="0" cy="0"/>
        </a:xfrm>
      </p:grpSpPr>
      <p:sp>
        <p:nvSpPr>
          <p:cNvPr id="5" name="正方形/長方形 4"/>
          <p:cNvSpPr/>
          <p:nvPr userDrawn="1"/>
        </p:nvSpPr>
        <p:spPr>
          <a:xfrm>
            <a:off x="0" y="0"/>
            <a:ext cx="18287643" cy="354148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図プレースホルダー 31"/>
          <p:cNvSpPr>
            <a:spLocks noGrp="1"/>
          </p:cNvSpPr>
          <p:nvPr>
            <p:ph type="pic" sz="quarter" idx="32" hasCustomPrompt="1"/>
          </p:nvPr>
        </p:nvSpPr>
        <p:spPr>
          <a:xfrm>
            <a:off x="1217446" y="1271786"/>
            <a:ext cx="6504961" cy="4045273"/>
          </a:xfrm>
          <a:custGeom>
            <a:avLst/>
            <a:gdLst>
              <a:gd name="connsiteX0" fmla="*/ 984238 w 6504961"/>
              <a:gd name="connsiteY0" fmla="*/ 3553896 h 4045273"/>
              <a:gd name="connsiteX1" fmla="*/ 1475615 w 6504961"/>
              <a:gd name="connsiteY1" fmla="*/ 3553896 h 4045273"/>
              <a:gd name="connsiteX2" fmla="*/ 1475615 w 6504961"/>
              <a:gd name="connsiteY2" fmla="*/ 4045273 h 4045273"/>
              <a:gd name="connsiteX3" fmla="*/ 984238 w 6504961"/>
              <a:gd name="connsiteY3" fmla="*/ 4045273 h 4045273"/>
              <a:gd name="connsiteX4" fmla="*/ 0 w 6504961"/>
              <a:gd name="connsiteY4" fmla="*/ 3551920 h 4045273"/>
              <a:gd name="connsiteX5" fmla="*/ 491377 w 6504961"/>
              <a:gd name="connsiteY5" fmla="*/ 3551920 h 4045273"/>
              <a:gd name="connsiteX6" fmla="*/ 491377 w 6504961"/>
              <a:gd name="connsiteY6" fmla="*/ 4043297 h 4045273"/>
              <a:gd name="connsiteX7" fmla="*/ 0 w 6504961"/>
              <a:gd name="connsiteY7" fmla="*/ 4043297 h 4045273"/>
              <a:gd name="connsiteX8" fmla="*/ 492861 w 6504961"/>
              <a:gd name="connsiteY8" fmla="*/ 3060543 h 4045273"/>
              <a:gd name="connsiteX9" fmla="*/ 984238 w 6504961"/>
              <a:gd name="connsiteY9" fmla="*/ 3060543 h 4045273"/>
              <a:gd name="connsiteX10" fmla="*/ 984238 w 6504961"/>
              <a:gd name="connsiteY10" fmla="*/ 3551920 h 4045273"/>
              <a:gd name="connsiteX11" fmla="*/ 492861 w 6504961"/>
              <a:gd name="connsiteY11" fmla="*/ 3551920 h 4045273"/>
              <a:gd name="connsiteX12" fmla="*/ 5518702 w 6504961"/>
              <a:gd name="connsiteY12" fmla="*/ 499760 h 4045273"/>
              <a:gd name="connsiteX13" fmla="*/ 6010079 w 6504961"/>
              <a:gd name="connsiteY13" fmla="*/ 499760 h 4045273"/>
              <a:gd name="connsiteX14" fmla="*/ 6010079 w 6504961"/>
              <a:gd name="connsiteY14" fmla="*/ 991137 h 4045273"/>
              <a:gd name="connsiteX15" fmla="*/ 5518702 w 6504961"/>
              <a:gd name="connsiteY15" fmla="*/ 991137 h 4045273"/>
              <a:gd name="connsiteX16" fmla="*/ 1478583 w 6504961"/>
              <a:gd name="connsiteY16" fmla="*/ 495329 h 4045273"/>
              <a:gd name="connsiteX17" fmla="*/ 5027325 w 6504961"/>
              <a:gd name="connsiteY17" fmla="*/ 495329 h 4045273"/>
              <a:gd name="connsiteX18" fmla="*/ 5027325 w 6504961"/>
              <a:gd name="connsiteY18" fmla="*/ 4044071 h 4045273"/>
              <a:gd name="connsiteX19" fmla="*/ 1478583 w 6504961"/>
              <a:gd name="connsiteY19" fmla="*/ 4044071 h 4045273"/>
              <a:gd name="connsiteX20" fmla="*/ 6010079 w 6504961"/>
              <a:gd name="connsiteY20" fmla="*/ 0 h 4045273"/>
              <a:gd name="connsiteX21" fmla="*/ 6504961 w 6504961"/>
              <a:gd name="connsiteY21" fmla="*/ 0 h 4045273"/>
              <a:gd name="connsiteX22" fmla="*/ 6504961 w 6504961"/>
              <a:gd name="connsiteY22" fmla="*/ 494882 h 4045273"/>
              <a:gd name="connsiteX23" fmla="*/ 6010079 w 6504961"/>
              <a:gd name="connsiteY23" fmla="*/ 494882 h 4045273"/>
              <a:gd name="connsiteX24" fmla="*/ 5027325 w 6504961"/>
              <a:gd name="connsiteY24" fmla="*/ 0 h 4045273"/>
              <a:gd name="connsiteX25" fmla="*/ 5518702 w 6504961"/>
              <a:gd name="connsiteY25" fmla="*/ 0 h 4045273"/>
              <a:gd name="connsiteX26" fmla="*/ 5518702 w 6504961"/>
              <a:gd name="connsiteY26" fmla="*/ 491377 h 4045273"/>
              <a:gd name="connsiteX27" fmla="*/ 5027325 w 6504961"/>
              <a:gd name="connsiteY27" fmla="*/ 491377 h 404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04961" h="4045273">
                <a:moveTo>
                  <a:pt x="984238" y="3553896"/>
                </a:moveTo>
                <a:lnTo>
                  <a:pt x="1475615" y="3553896"/>
                </a:lnTo>
                <a:lnTo>
                  <a:pt x="1475615" y="4045273"/>
                </a:lnTo>
                <a:lnTo>
                  <a:pt x="984238" y="4045273"/>
                </a:lnTo>
                <a:close/>
                <a:moveTo>
                  <a:pt x="0" y="3551920"/>
                </a:moveTo>
                <a:lnTo>
                  <a:pt x="491377" y="3551920"/>
                </a:lnTo>
                <a:lnTo>
                  <a:pt x="491377" y="4043297"/>
                </a:lnTo>
                <a:lnTo>
                  <a:pt x="0" y="4043297"/>
                </a:lnTo>
                <a:close/>
                <a:moveTo>
                  <a:pt x="492861" y="3060543"/>
                </a:moveTo>
                <a:lnTo>
                  <a:pt x="984238" y="3060543"/>
                </a:lnTo>
                <a:lnTo>
                  <a:pt x="984238" y="3551920"/>
                </a:lnTo>
                <a:lnTo>
                  <a:pt x="492861" y="3551920"/>
                </a:lnTo>
                <a:close/>
                <a:moveTo>
                  <a:pt x="5518702" y="499760"/>
                </a:moveTo>
                <a:lnTo>
                  <a:pt x="6010079" y="499760"/>
                </a:lnTo>
                <a:lnTo>
                  <a:pt x="6010079" y="991137"/>
                </a:lnTo>
                <a:lnTo>
                  <a:pt x="5518702" y="991137"/>
                </a:lnTo>
                <a:close/>
                <a:moveTo>
                  <a:pt x="1478583" y="495329"/>
                </a:moveTo>
                <a:lnTo>
                  <a:pt x="5027325" y="495329"/>
                </a:lnTo>
                <a:lnTo>
                  <a:pt x="5027325" y="4044071"/>
                </a:lnTo>
                <a:lnTo>
                  <a:pt x="1478583" y="4044071"/>
                </a:lnTo>
                <a:close/>
                <a:moveTo>
                  <a:pt x="6010079" y="0"/>
                </a:moveTo>
                <a:lnTo>
                  <a:pt x="6504961" y="0"/>
                </a:lnTo>
                <a:lnTo>
                  <a:pt x="6504961" y="494882"/>
                </a:lnTo>
                <a:lnTo>
                  <a:pt x="6010079" y="494882"/>
                </a:lnTo>
                <a:close/>
                <a:moveTo>
                  <a:pt x="5027325" y="0"/>
                </a:moveTo>
                <a:lnTo>
                  <a:pt x="5518702" y="0"/>
                </a:lnTo>
                <a:lnTo>
                  <a:pt x="5518702" y="491377"/>
                </a:lnTo>
                <a:lnTo>
                  <a:pt x="5027325" y="491377"/>
                </a:lnTo>
                <a:close/>
              </a:path>
            </a:pathLst>
          </a:custGeom>
          <a:solidFill>
            <a:schemeClr val="bg1"/>
          </a:solidFill>
        </p:spPr>
        <p:txBody>
          <a:bodyPr wrap="square">
            <a:noAutofit/>
          </a:bodyPr>
          <a:lstStyle>
            <a:lvl1pPr>
              <a:defRPr sz="2000" baseline="0">
                <a:solidFill>
                  <a:schemeClr val="bg1"/>
                </a:solidFill>
              </a:defRPr>
            </a:lvl1pPr>
          </a:lstStyle>
          <a:p>
            <a:r>
              <a:rPr kumimoji="1" lang="en-US" altLang="ja-JP" dirty="0"/>
              <a:t>Insert an image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8" name="テキスト プレースホルダー 12"/>
          <p:cNvSpPr>
            <a:spLocks noGrp="1"/>
          </p:cNvSpPr>
          <p:nvPr>
            <p:ph type="body" sz="quarter" idx="13" hasCustomPrompt="1"/>
          </p:nvPr>
        </p:nvSpPr>
        <p:spPr>
          <a:xfrm>
            <a:off x="6491101" y="2162629"/>
            <a:ext cx="9211879" cy="1219199"/>
          </a:xfrm>
        </p:spPr>
        <p:txBody>
          <a:bodyPr anchor="b">
            <a:noAutofit/>
          </a:bodyPr>
          <a:lstStyle>
            <a:lvl1pPr algn="l">
              <a:lnSpc>
                <a:spcPct val="100000"/>
              </a:lnSpc>
              <a:spcBef>
                <a:spcPts val="0"/>
              </a:spcBef>
              <a:defRPr sz="5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9" name="テキスト プレースホルダー 12"/>
          <p:cNvSpPr>
            <a:spLocks noGrp="1"/>
          </p:cNvSpPr>
          <p:nvPr>
            <p:ph type="body" sz="quarter" idx="14" hasCustomPrompt="1"/>
          </p:nvPr>
        </p:nvSpPr>
        <p:spPr>
          <a:xfrm>
            <a:off x="6505615" y="3609069"/>
            <a:ext cx="9211879" cy="1340304"/>
          </a:xfrm>
        </p:spPr>
        <p:txBody>
          <a:bodyPr anchor="t">
            <a:noAutofit/>
          </a:bodyPr>
          <a:lstStyle>
            <a:lvl1pPr algn="l">
              <a:lnSpc>
                <a:spcPct val="130000"/>
              </a:lnSpc>
              <a:spcBef>
                <a:spcPts val="0"/>
              </a:spcBef>
              <a:defRPr sz="28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10" name="テキスト プレースホルダー 12"/>
          <p:cNvSpPr>
            <a:spLocks noGrp="1"/>
          </p:cNvSpPr>
          <p:nvPr>
            <p:ph type="body" sz="quarter" idx="15" hasCustomPrompt="1"/>
          </p:nvPr>
        </p:nvSpPr>
        <p:spPr>
          <a:xfrm>
            <a:off x="2696029" y="5544457"/>
            <a:ext cx="13021465" cy="1516966"/>
          </a:xfrm>
        </p:spPr>
        <p:txBody>
          <a:bodyPr>
            <a:normAutofit/>
          </a:bodyPr>
          <a:lstStyle>
            <a:lvl1pPr>
              <a:spcBef>
                <a:spcPts val="0"/>
              </a:spcBef>
              <a:defRPr sz="2000" baseline="0"/>
            </a:lvl1pPr>
          </a:lstStyle>
          <a:p>
            <a:pPr lvl="0"/>
            <a:r>
              <a:rPr kumimoji="1" lang="en-US" altLang="ja-JP" dirty="0"/>
              <a:t>Text goes here</a:t>
            </a:r>
            <a:endParaRPr kumimoji="1" lang="ja-JP" altLang="en-US" dirty="0"/>
          </a:p>
        </p:txBody>
      </p:sp>
      <p:sp>
        <p:nvSpPr>
          <p:cNvPr id="11" name="円/楕円 4"/>
          <p:cNvSpPr/>
          <p:nvPr userDrawn="1"/>
        </p:nvSpPr>
        <p:spPr>
          <a:xfrm>
            <a:off x="1070429" y="7318828"/>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図プレースホルダー 25"/>
          <p:cNvSpPr>
            <a:spLocks noGrp="1"/>
          </p:cNvSpPr>
          <p:nvPr>
            <p:ph type="pic" sz="quarter" idx="16" hasCustomPrompt="1"/>
          </p:nvPr>
        </p:nvSpPr>
        <p:spPr>
          <a:xfrm>
            <a:off x="1323686" y="7572900"/>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13" name="テキスト プレースホルダー 12"/>
          <p:cNvSpPr>
            <a:spLocks noGrp="1"/>
          </p:cNvSpPr>
          <p:nvPr>
            <p:ph type="body" sz="quarter" idx="17" hasCustomPrompt="1"/>
          </p:nvPr>
        </p:nvSpPr>
        <p:spPr>
          <a:xfrm>
            <a:off x="2349781" y="7899153"/>
            <a:ext cx="3998405"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14" name="テキスト プレースホルダー 12"/>
          <p:cNvSpPr>
            <a:spLocks noGrp="1"/>
          </p:cNvSpPr>
          <p:nvPr>
            <p:ph type="body" sz="quarter" idx="18" hasCustomPrompt="1"/>
          </p:nvPr>
        </p:nvSpPr>
        <p:spPr>
          <a:xfrm>
            <a:off x="2349781" y="7315496"/>
            <a:ext cx="399840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
        <p:nvSpPr>
          <p:cNvPr id="15" name="円/楕円 4"/>
          <p:cNvSpPr/>
          <p:nvPr userDrawn="1"/>
        </p:nvSpPr>
        <p:spPr>
          <a:xfrm>
            <a:off x="6517930" y="7318828"/>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図プレースホルダー 25"/>
          <p:cNvSpPr>
            <a:spLocks noGrp="1"/>
          </p:cNvSpPr>
          <p:nvPr>
            <p:ph type="pic" sz="quarter" idx="19" hasCustomPrompt="1"/>
          </p:nvPr>
        </p:nvSpPr>
        <p:spPr>
          <a:xfrm>
            <a:off x="6771187" y="7572900"/>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17" name="テキスト プレースホルダー 12"/>
          <p:cNvSpPr>
            <a:spLocks noGrp="1"/>
          </p:cNvSpPr>
          <p:nvPr>
            <p:ph type="body" sz="quarter" idx="20" hasCustomPrompt="1"/>
          </p:nvPr>
        </p:nvSpPr>
        <p:spPr>
          <a:xfrm>
            <a:off x="7797282" y="7899153"/>
            <a:ext cx="3998405"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18" name="テキスト プレースホルダー 12"/>
          <p:cNvSpPr>
            <a:spLocks noGrp="1"/>
          </p:cNvSpPr>
          <p:nvPr>
            <p:ph type="body" sz="quarter" idx="21" hasCustomPrompt="1"/>
          </p:nvPr>
        </p:nvSpPr>
        <p:spPr>
          <a:xfrm>
            <a:off x="7797282" y="7315496"/>
            <a:ext cx="399840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
        <p:nvSpPr>
          <p:cNvPr id="19" name="円/楕円 4"/>
          <p:cNvSpPr/>
          <p:nvPr userDrawn="1"/>
        </p:nvSpPr>
        <p:spPr>
          <a:xfrm>
            <a:off x="11981156" y="7318828"/>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図プレースホルダー 25"/>
          <p:cNvSpPr>
            <a:spLocks noGrp="1"/>
          </p:cNvSpPr>
          <p:nvPr>
            <p:ph type="pic" sz="quarter" idx="22" hasCustomPrompt="1"/>
          </p:nvPr>
        </p:nvSpPr>
        <p:spPr>
          <a:xfrm>
            <a:off x="12234413" y="7572900"/>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1" name="テキスト プレースホルダー 12"/>
          <p:cNvSpPr>
            <a:spLocks noGrp="1"/>
          </p:cNvSpPr>
          <p:nvPr>
            <p:ph type="body" sz="quarter" idx="23" hasCustomPrompt="1"/>
          </p:nvPr>
        </p:nvSpPr>
        <p:spPr>
          <a:xfrm>
            <a:off x="13260508" y="7899153"/>
            <a:ext cx="3998405"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24" hasCustomPrompt="1"/>
          </p:nvPr>
        </p:nvSpPr>
        <p:spPr>
          <a:xfrm>
            <a:off x="13260508" y="7315496"/>
            <a:ext cx="399840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Tree>
    <p:extLst>
      <p:ext uri="{BB962C8B-B14F-4D97-AF65-F5344CB8AC3E}">
        <p14:creationId xmlns:p14="http://schemas.microsoft.com/office/powerpoint/2010/main" val="1197672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randombar(horizontal)">
                                      <p:cBhvr>
                                        <p:cTn id="11" dur="500"/>
                                        <p:tgtEl>
                                          <p:spTgt spid="32"/>
                                        </p:tgtEl>
                                      </p:cBhvr>
                                    </p:animEffect>
                                  </p:childTnLst>
                                </p:cTn>
                              </p:par>
                              <p:par>
                                <p:cTn id="12" presetID="2" presetClass="entr" presetSubtype="3" decel="100000" fill="hold" grpId="0" nodeType="withEffect">
                                  <p:stCondLst>
                                    <p:cond delay="250"/>
                                  </p:stCondLst>
                                  <p:iterate type="wd">
                                    <p:tmPct val="10000"/>
                                  </p:iterate>
                                  <p:childTnLst>
                                    <p:set>
                                      <p:cBhvr>
                                        <p:cTn id="13" dur="1" fill="hold">
                                          <p:stCondLst>
                                            <p:cond delay="0"/>
                                          </p:stCondLst>
                                        </p:cTn>
                                        <p:tgtEl>
                                          <p:spTgt spid="8">
                                            <p:txEl>
                                              <p:pRg st="0" end="0"/>
                                            </p:txEl>
                                          </p:spTgt>
                                        </p:tgtEl>
                                        <p:attrNameLst>
                                          <p:attrName>style.visibility</p:attrName>
                                        </p:attrNameLst>
                                      </p:cBhvr>
                                      <p:to>
                                        <p:strVal val="visible"/>
                                      </p:to>
                                    </p:set>
                                    <p:anim calcmode="lin" valueType="num">
                                      <p:cBhvr additive="base">
                                        <p:cTn id="14" dur="75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15" dur="750" fill="hold"/>
                                        <p:tgtEl>
                                          <p:spTgt spid="8">
                                            <p:txEl>
                                              <p:pRg st="0" end="0"/>
                                            </p:txEl>
                                          </p:spTgt>
                                        </p:tgtEl>
                                        <p:attrNameLst>
                                          <p:attrName>ppt_y</p:attrName>
                                        </p:attrNameLst>
                                      </p:cBhvr>
                                      <p:tavLst>
                                        <p:tav tm="0">
                                          <p:val>
                                            <p:strVal val="0-#ppt_h/2"/>
                                          </p:val>
                                        </p:tav>
                                        <p:tav tm="100000">
                                          <p:val>
                                            <p:strVal val="#ppt_y"/>
                                          </p:val>
                                        </p:tav>
                                      </p:tavLst>
                                    </p:anim>
                                  </p:childTnLst>
                                </p:cTn>
                              </p:par>
                            </p:childTnLst>
                          </p:cTn>
                        </p:par>
                        <p:par>
                          <p:cTn id="16" fill="hold">
                            <p:stCondLst>
                              <p:cond delay="1650"/>
                            </p:stCondLst>
                            <p:childTnLst>
                              <p:par>
                                <p:cTn id="17" presetID="22" presetClass="entr" presetSubtype="4" fill="hold" grpId="0" nodeType="afterEffect">
                                  <p:stCondLst>
                                    <p:cond delay="0"/>
                                  </p:stCondLst>
                                  <p:iterate type="lt">
                                    <p:tmPct val="3000"/>
                                  </p:iterate>
                                  <p:childTnLst>
                                    <p:set>
                                      <p:cBhvr>
                                        <p:cTn id="18" dur="1" fill="hold">
                                          <p:stCondLst>
                                            <p:cond delay="0"/>
                                          </p:stCondLst>
                                        </p:cTn>
                                        <p:tgtEl>
                                          <p:spTgt spid="9"/>
                                        </p:tgtEl>
                                        <p:attrNameLst>
                                          <p:attrName>style.visibility</p:attrName>
                                        </p:attrNameLst>
                                      </p:cBhvr>
                                      <p:to>
                                        <p:strVal val="visible"/>
                                      </p:to>
                                    </p:set>
                                    <p:animEffect transition="in" filter="wipe(down)">
                                      <p:cBhvr>
                                        <p:cTn id="19" dur="500"/>
                                        <p:tgtEl>
                                          <p:spTgt spid="9"/>
                                        </p:tgtEl>
                                      </p:cBhvr>
                                    </p:animEffect>
                                  </p:childTnLst>
                                </p:cTn>
                              </p:par>
                            </p:childTnLst>
                          </p:cTn>
                        </p:par>
                        <p:par>
                          <p:cTn id="20" fill="hold">
                            <p:stCondLst>
                              <p:cond delay="2315"/>
                            </p:stCondLst>
                            <p:childTnLst>
                              <p:par>
                                <p:cTn id="21" presetID="22" presetClass="entr" presetSubtype="8" fill="hold" grpId="0" nodeType="afterEffect">
                                  <p:stCondLst>
                                    <p:cond delay="250"/>
                                  </p:stCondLst>
                                  <p:childTnLst>
                                    <p:set>
                                      <p:cBhvr>
                                        <p:cTn id="22" dur="1" fill="hold">
                                          <p:stCondLst>
                                            <p:cond delay="0"/>
                                          </p:stCondLst>
                                        </p:cTn>
                                        <p:tgtEl>
                                          <p:spTgt spid="10"/>
                                        </p:tgtEl>
                                        <p:attrNameLst>
                                          <p:attrName>style.visibility</p:attrName>
                                        </p:attrNameLst>
                                      </p:cBhvr>
                                      <p:to>
                                        <p:strVal val="visible"/>
                                      </p:to>
                                    </p:set>
                                    <p:animEffect transition="in" filter="wipe(left)">
                                      <p:cBhvr>
                                        <p:cTn id="23" dur="500"/>
                                        <p:tgtEl>
                                          <p:spTgt spid="10"/>
                                        </p:tgtEl>
                                      </p:cBhvr>
                                    </p:animEffect>
                                  </p:childTnLst>
                                </p:cTn>
                              </p:par>
                            </p:childTnLst>
                          </p:cTn>
                        </p:par>
                        <p:par>
                          <p:cTn id="24" fill="hold">
                            <p:stCondLst>
                              <p:cond delay="3065"/>
                            </p:stCondLst>
                            <p:childTnLst>
                              <p:par>
                                <p:cTn id="25" presetID="49" presetClass="entr" presetSubtype="0" decel="100000"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 calcmode="lin" valueType="num">
                                      <p:cBhvr>
                                        <p:cTn id="29" dur="500" fill="hold"/>
                                        <p:tgtEl>
                                          <p:spTgt spid="11"/>
                                        </p:tgtEl>
                                        <p:attrNameLst>
                                          <p:attrName>style.rotation</p:attrName>
                                        </p:attrNameLst>
                                      </p:cBhvr>
                                      <p:tavLst>
                                        <p:tav tm="0">
                                          <p:val>
                                            <p:fltVal val="360"/>
                                          </p:val>
                                        </p:tav>
                                        <p:tav tm="100000">
                                          <p:val>
                                            <p:fltVal val="0"/>
                                          </p:val>
                                        </p:tav>
                                      </p:tavLst>
                                    </p:anim>
                                    <p:animEffect transition="in" filter="fade">
                                      <p:cBhvr>
                                        <p:cTn id="30" dur="500"/>
                                        <p:tgtEl>
                                          <p:spTgt spid="11"/>
                                        </p:tgtEl>
                                      </p:cBhvr>
                                    </p:animEffect>
                                  </p:childTnLst>
                                </p:cTn>
                              </p:par>
                              <p:par>
                                <p:cTn id="31" presetID="49" presetClass="entr" presetSubtype="0" decel="10000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p:cTn id="33" dur="500" fill="hold"/>
                                        <p:tgtEl>
                                          <p:spTgt spid="12"/>
                                        </p:tgtEl>
                                        <p:attrNameLst>
                                          <p:attrName>ppt_w</p:attrName>
                                        </p:attrNameLst>
                                      </p:cBhvr>
                                      <p:tavLst>
                                        <p:tav tm="0">
                                          <p:val>
                                            <p:fltVal val="0"/>
                                          </p:val>
                                        </p:tav>
                                        <p:tav tm="100000">
                                          <p:val>
                                            <p:strVal val="#ppt_w"/>
                                          </p:val>
                                        </p:tav>
                                      </p:tavLst>
                                    </p:anim>
                                    <p:anim calcmode="lin" valueType="num">
                                      <p:cBhvr>
                                        <p:cTn id="34" dur="500" fill="hold"/>
                                        <p:tgtEl>
                                          <p:spTgt spid="12"/>
                                        </p:tgtEl>
                                        <p:attrNameLst>
                                          <p:attrName>ppt_h</p:attrName>
                                        </p:attrNameLst>
                                      </p:cBhvr>
                                      <p:tavLst>
                                        <p:tav tm="0">
                                          <p:val>
                                            <p:fltVal val="0"/>
                                          </p:val>
                                        </p:tav>
                                        <p:tav tm="100000">
                                          <p:val>
                                            <p:strVal val="#ppt_h"/>
                                          </p:val>
                                        </p:tav>
                                      </p:tavLst>
                                    </p:anim>
                                    <p:anim calcmode="lin" valueType="num">
                                      <p:cBhvr>
                                        <p:cTn id="35" dur="500" fill="hold"/>
                                        <p:tgtEl>
                                          <p:spTgt spid="12"/>
                                        </p:tgtEl>
                                        <p:attrNameLst>
                                          <p:attrName>style.rotation</p:attrName>
                                        </p:attrNameLst>
                                      </p:cBhvr>
                                      <p:tavLst>
                                        <p:tav tm="0">
                                          <p:val>
                                            <p:fltVal val="360"/>
                                          </p:val>
                                        </p:tav>
                                        <p:tav tm="100000">
                                          <p:val>
                                            <p:fltVal val="0"/>
                                          </p:val>
                                        </p:tav>
                                      </p:tavLst>
                                    </p:anim>
                                    <p:animEffect transition="in" filter="fade">
                                      <p:cBhvr>
                                        <p:cTn id="36" dur="500"/>
                                        <p:tgtEl>
                                          <p:spTgt spid="12"/>
                                        </p:tgtEl>
                                      </p:cBhvr>
                                    </p:animEffect>
                                  </p:childTnLst>
                                </p:cTn>
                              </p:par>
                            </p:childTnLst>
                          </p:cTn>
                        </p:par>
                        <p:par>
                          <p:cTn id="37" fill="hold">
                            <p:stCondLst>
                              <p:cond delay="3565"/>
                            </p:stCondLst>
                            <p:childTnLst>
                              <p:par>
                                <p:cTn id="38" presetID="10" presetClass="entr" presetSubtype="0" fill="hold" grpId="0" nodeType="afterEffect">
                                  <p:stCondLst>
                                    <p:cond delay="0"/>
                                  </p:stCondLst>
                                  <p:childTnLst>
                                    <p:set>
                                      <p:cBhvr>
                                        <p:cTn id="39" dur="1" fill="hold">
                                          <p:stCondLst>
                                            <p:cond delay="0"/>
                                          </p:stCondLst>
                                        </p:cTn>
                                        <p:tgtEl>
                                          <p:spTgt spid="14">
                                            <p:txEl>
                                              <p:pRg st="0" end="0"/>
                                            </p:txEl>
                                          </p:spTgt>
                                        </p:tgtEl>
                                        <p:attrNameLst>
                                          <p:attrName>style.visibility</p:attrName>
                                        </p:attrNameLst>
                                      </p:cBhvr>
                                      <p:to>
                                        <p:strVal val="visible"/>
                                      </p:to>
                                    </p:set>
                                    <p:animEffect transition="in" filter="fade">
                                      <p:cBhvr>
                                        <p:cTn id="40" dur="500"/>
                                        <p:tgtEl>
                                          <p:spTgt spid="14">
                                            <p:txEl>
                                              <p:pRg st="0" end="0"/>
                                            </p:txEl>
                                          </p:spTgt>
                                        </p:tgtEl>
                                      </p:cBhvr>
                                    </p:animEffect>
                                  </p:childTnLst>
                                </p:cTn>
                              </p:par>
                            </p:childTnLst>
                          </p:cTn>
                        </p:par>
                        <p:par>
                          <p:cTn id="41" fill="hold">
                            <p:stCondLst>
                              <p:cond delay="4065"/>
                            </p:stCondLst>
                            <p:childTnLst>
                              <p:par>
                                <p:cTn id="42" presetID="10"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500"/>
                                        <p:tgtEl>
                                          <p:spTgt spid="13">
                                            <p:txEl>
                                              <p:pRg st="0" end="0"/>
                                            </p:txEl>
                                          </p:spTgt>
                                        </p:tgtEl>
                                      </p:cBhvr>
                                    </p:animEffect>
                                  </p:childTnLst>
                                </p:cTn>
                              </p:par>
                            </p:childTnLst>
                          </p:cTn>
                        </p:par>
                        <p:par>
                          <p:cTn id="45" fill="hold">
                            <p:stCondLst>
                              <p:cond delay="4565"/>
                            </p:stCondLst>
                            <p:childTnLst>
                              <p:par>
                                <p:cTn id="46" presetID="49" presetClass="entr" presetSubtype="0" decel="100000" fill="hold" grpId="0" nodeType="afterEffect">
                                  <p:stCondLst>
                                    <p:cond delay="0"/>
                                  </p:stCondLst>
                                  <p:childTnLst>
                                    <p:set>
                                      <p:cBhvr>
                                        <p:cTn id="47" dur="1" fill="hold">
                                          <p:stCondLst>
                                            <p:cond delay="0"/>
                                          </p:stCondLst>
                                        </p:cTn>
                                        <p:tgtEl>
                                          <p:spTgt spid="15"/>
                                        </p:tgtEl>
                                        <p:attrNameLst>
                                          <p:attrName>style.visibility</p:attrName>
                                        </p:attrNameLst>
                                      </p:cBhvr>
                                      <p:to>
                                        <p:strVal val="visible"/>
                                      </p:to>
                                    </p:set>
                                    <p:anim calcmode="lin" valueType="num">
                                      <p:cBhvr>
                                        <p:cTn id="48" dur="500" fill="hold"/>
                                        <p:tgtEl>
                                          <p:spTgt spid="15"/>
                                        </p:tgtEl>
                                        <p:attrNameLst>
                                          <p:attrName>ppt_w</p:attrName>
                                        </p:attrNameLst>
                                      </p:cBhvr>
                                      <p:tavLst>
                                        <p:tav tm="0">
                                          <p:val>
                                            <p:fltVal val="0"/>
                                          </p:val>
                                        </p:tav>
                                        <p:tav tm="100000">
                                          <p:val>
                                            <p:strVal val="#ppt_w"/>
                                          </p:val>
                                        </p:tav>
                                      </p:tavLst>
                                    </p:anim>
                                    <p:anim calcmode="lin" valueType="num">
                                      <p:cBhvr>
                                        <p:cTn id="49" dur="500" fill="hold"/>
                                        <p:tgtEl>
                                          <p:spTgt spid="15"/>
                                        </p:tgtEl>
                                        <p:attrNameLst>
                                          <p:attrName>ppt_h</p:attrName>
                                        </p:attrNameLst>
                                      </p:cBhvr>
                                      <p:tavLst>
                                        <p:tav tm="0">
                                          <p:val>
                                            <p:fltVal val="0"/>
                                          </p:val>
                                        </p:tav>
                                        <p:tav tm="100000">
                                          <p:val>
                                            <p:strVal val="#ppt_h"/>
                                          </p:val>
                                        </p:tav>
                                      </p:tavLst>
                                    </p:anim>
                                    <p:anim calcmode="lin" valueType="num">
                                      <p:cBhvr>
                                        <p:cTn id="50" dur="500" fill="hold"/>
                                        <p:tgtEl>
                                          <p:spTgt spid="15"/>
                                        </p:tgtEl>
                                        <p:attrNameLst>
                                          <p:attrName>style.rotation</p:attrName>
                                        </p:attrNameLst>
                                      </p:cBhvr>
                                      <p:tavLst>
                                        <p:tav tm="0">
                                          <p:val>
                                            <p:fltVal val="360"/>
                                          </p:val>
                                        </p:tav>
                                        <p:tav tm="100000">
                                          <p:val>
                                            <p:fltVal val="0"/>
                                          </p:val>
                                        </p:tav>
                                      </p:tavLst>
                                    </p:anim>
                                    <p:animEffect transition="in" filter="fade">
                                      <p:cBhvr>
                                        <p:cTn id="51" dur="500"/>
                                        <p:tgtEl>
                                          <p:spTgt spid="15"/>
                                        </p:tgtEl>
                                      </p:cBhvr>
                                    </p:animEffect>
                                  </p:childTnLst>
                                </p:cTn>
                              </p:par>
                              <p:par>
                                <p:cTn id="52" presetID="49" presetClass="entr" presetSubtype="0" decel="10000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 calcmode="lin" valueType="num">
                                      <p:cBhvr>
                                        <p:cTn id="56" dur="500" fill="hold"/>
                                        <p:tgtEl>
                                          <p:spTgt spid="16"/>
                                        </p:tgtEl>
                                        <p:attrNameLst>
                                          <p:attrName>style.rotation</p:attrName>
                                        </p:attrNameLst>
                                      </p:cBhvr>
                                      <p:tavLst>
                                        <p:tav tm="0">
                                          <p:val>
                                            <p:fltVal val="360"/>
                                          </p:val>
                                        </p:tav>
                                        <p:tav tm="100000">
                                          <p:val>
                                            <p:fltVal val="0"/>
                                          </p:val>
                                        </p:tav>
                                      </p:tavLst>
                                    </p:anim>
                                    <p:animEffect transition="in" filter="fade">
                                      <p:cBhvr>
                                        <p:cTn id="57" dur="500"/>
                                        <p:tgtEl>
                                          <p:spTgt spid="16"/>
                                        </p:tgtEl>
                                      </p:cBhvr>
                                    </p:animEffect>
                                  </p:childTnLst>
                                </p:cTn>
                              </p:par>
                            </p:childTnLst>
                          </p:cTn>
                        </p:par>
                        <p:par>
                          <p:cTn id="58" fill="hold">
                            <p:stCondLst>
                              <p:cond delay="5065"/>
                            </p:stCondLst>
                            <p:childTnLst>
                              <p:par>
                                <p:cTn id="59" presetID="10" presetClass="entr" presetSubtype="0" fill="hold" grpId="0" nodeType="afterEffect">
                                  <p:stCondLst>
                                    <p:cond delay="0"/>
                                  </p:stCondLst>
                                  <p:childTnLst>
                                    <p:set>
                                      <p:cBhvr>
                                        <p:cTn id="60" dur="1" fill="hold">
                                          <p:stCondLst>
                                            <p:cond delay="0"/>
                                          </p:stCondLst>
                                        </p:cTn>
                                        <p:tgtEl>
                                          <p:spTgt spid="18">
                                            <p:txEl>
                                              <p:pRg st="0" end="0"/>
                                            </p:txEl>
                                          </p:spTgt>
                                        </p:tgtEl>
                                        <p:attrNameLst>
                                          <p:attrName>style.visibility</p:attrName>
                                        </p:attrNameLst>
                                      </p:cBhvr>
                                      <p:to>
                                        <p:strVal val="visible"/>
                                      </p:to>
                                    </p:set>
                                    <p:animEffect transition="in" filter="fade">
                                      <p:cBhvr>
                                        <p:cTn id="61" dur="500"/>
                                        <p:tgtEl>
                                          <p:spTgt spid="18">
                                            <p:txEl>
                                              <p:pRg st="0" end="0"/>
                                            </p:txEl>
                                          </p:spTgt>
                                        </p:tgtEl>
                                      </p:cBhvr>
                                    </p:animEffect>
                                  </p:childTnLst>
                                </p:cTn>
                              </p:par>
                            </p:childTnLst>
                          </p:cTn>
                        </p:par>
                        <p:par>
                          <p:cTn id="62" fill="hold">
                            <p:stCondLst>
                              <p:cond delay="5565"/>
                            </p:stCondLst>
                            <p:childTnLst>
                              <p:par>
                                <p:cTn id="63" presetID="10" presetClass="entr" presetSubtype="0" fill="hold" grpId="0" nodeType="afterEffect">
                                  <p:stCondLst>
                                    <p:cond delay="0"/>
                                  </p:stCondLst>
                                  <p:childTnLst>
                                    <p:set>
                                      <p:cBhvr>
                                        <p:cTn id="64" dur="1" fill="hold">
                                          <p:stCondLst>
                                            <p:cond delay="0"/>
                                          </p:stCondLst>
                                        </p:cTn>
                                        <p:tgtEl>
                                          <p:spTgt spid="17">
                                            <p:txEl>
                                              <p:pRg st="0" end="0"/>
                                            </p:txEl>
                                          </p:spTgt>
                                        </p:tgtEl>
                                        <p:attrNameLst>
                                          <p:attrName>style.visibility</p:attrName>
                                        </p:attrNameLst>
                                      </p:cBhvr>
                                      <p:to>
                                        <p:strVal val="visible"/>
                                      </p:to>
                                    </p:set>
                                    <p:animEffect transition="in" filter="fade">
                                      <p:cBhvr>
                                        <p:cTn id="65" dur="500"/>
                                        <p:tgtEl>
                                          <p:spTgt spid="17">
                                            <p:txEl>
                                              <p:pRg st="0" end="0"/>
                                            </p:txEl>
                                          </p:spTgt>
                                        </p:tgtEl>
                                      </p:cBhvr>
                                    </p:animEffect>
                                  </p:childTnLst>
                                </p:cTn>
                              </p:par>
                            </p:childTnLst>
                          </p:cTn>
                        </p:par>
                        <p:par>
                          <p:cTn id="66" fill="hold">
                            <p:stCondLst>
                              <p:cond delay="6065"/>
                            </p:stCondLst>
                            <p:childTnLst>
                              <p:par>
                                <p:cTn id="67" presetID="49" presetClass="entr" presetSubtype="0" decel="100000" fill="hold" grpId="0" nodeType="afterEffect">
                                  <p:stCondLst>
                                    <p:cond delay="0"/>
                                  </p:stCondLst>
                                  <p:childTnLst>
                                    <p:set>
                                      <p:cBhvr>
                                        <p:cTn id="68" dur="1" fill="hold">
                                          <p:stCondLst>
                                            <p:cond delay="0"/>
                                          </p:stCondLst>
                                        </p:cTn>
                                        <p:tgtEl>
                                          <p:spTgt spid="19"/>
                                        </p:tgtEl>
                                        <p:attrNameLst>
                                          <p:attrName>style.visibility</p:attrName>
                                        </p:attrNameLst>
                                      </p:cBhvr>
                                      <p:to>
                                        <p:strVal val="visible"/>
                                      </p:to>
                                    </p:set>
                                    <p:anim calcmode="lin" valueType="num">
                                      <p:cBhvr>
                                        <p:cTn id="69" dur="500" fill="hold"/>
                                        <p:tgtEl>
                                          <p:spTgt spid="19"/>
                                        </p:tgtEl>
                                        <p:attrNameLst>
                                          <p:attrName>ppt_w</p:attrName>
                                        </p:attrNameLst>
                                      </p:cBhvr>
                                      <p:tavLst>
                                        <p:tav tm="0">
                                          <p:val>
                                            <p:fltVal val="0"/>
                                          </p:val>
                                        </p:tav>
                                        <p:tav tm="100000">
                                          <p:val>
                                            <p:strVal val="#ppt_w"/>
                                          </p:val>
                                        </p:tav>
                                      </p:tavLst>
                                    </p:anim>
                                    <p:anim calcmode="lin" valueType="num">
                                      <p:cBhvr>
                                        <p:cTn id="70" dur="500" fill="hold"/>
                                        <p:tgtEl>
                                          <p:spTgt spid="19"/>
                                        </p:tgtEl>
                                        <p:attrNameLst>
                                          <p:attrName>ppt_h</p:attrName>
                                        </p:attrNameLst>
                                      </p:cBhvr>
                                      <p:tavLst>
                                        <p:tav tm="0">
                                          <p:val>
                                            <p:fltVal val="0"/>
                                          </p:val>
                                        </p:tav>
                                        <p:tav tm="100000">
                                          <p:val>
                                            <p:strVal val="#ppt_h"/>
                                          </p:val>
                                        </p:tav>
                                      </p:tavLst>
                                    </p:anim>
                                    <p:anim calcmode="lin" valueType="num">
                                      <p:cBhvr>
                                        <p:cTn id="71" dur="500" fill="hold"/>
                                        <p:tgtEl>
                                          <p:spTgt spid="19"/>
                                        </p:tgtEl>
                                        <p:attrNameLst>
                                          <p:attrName>style.rotation</p:attrName>
                                        </p:attrNameLst>
                                      </p:cBhvr>
                                      <p:tavLst>
                                        <p:tav tm="0">
                                          <p:val>
                                            <p:fltVal val="360"/>
                                          </p:val>
                                        </p:tav>
                                        <p:tav tm="100000">
                                          <p:val>
                                            <p:fltVal val="0"/>
                                          </p:val>
                                        </p:tav>
                                      </p:tavLst>
                                    </p:anim>
                                    <p:animEffect transition="in" filter="fade">
                                      <p:cBhvr>
                                        <p:cTn id="72" dur="500"/>
                                        <p:tgtEl>
                                          <p:spTgt spid="19"/>
                                        </p:tgtEl>
                                      </p:cBhvr>
                                    </p:animEffect>
                                  </p:childTnLst>
                                </p:cTn>
                              </p:par>
                              <p:par>
                                <p:cTn id="73" presetID="49" presetClass="entr" presetSubtype="0" decel="100000" fill="hold" grpId="0" nodeType="with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 calcmode="lin" valueType="num">
                                      <p:cBhvr>
                                        <p:cTn id="77" dur="500" fill="hold"/>
                                        <p:tgtEl>
                                          <p:spTgt spid="20"/>
                                        </p:tgtEl>
                                        <p:attrNameLst>
                                          <p:attrName>style.rotation</p:attrName>
                                        </p:attrNameLst>
                                      </p:cBhvr>
                                      <p:tavLst>
                                        <p:tav tm="0">
                                          <p:val>
                                            <p:fltVal val="360"/>
                                          </p:val>
                                        </p:tav>
                                        <p:tav tm="100000">
                                          <p:val>
                                            <p:fltVal val="0"/>
                                          </p:val>
                                        </p:tav>
                                      </p:tavLst>
                                    </p:anim>
                                    <p:animEffect transition="in" filter="fade">
                                      <p:cBhvr>
                                        <p:cTn id="78" dur="500"/>
                                        <p:tgtEl>
                                          <p:spTgt spid="20"/>
                                        </p:tgtEl>
                                      </p:cBhvr>
                                    </p:animEffect>
                                  </p:childTnLst>
                                </p:cTn>
                              </p:par>
                            </p:childTnLst>
                          </p:cTn>
                        </p:par>
                        <p:par>
                          <p:cTn id="79" fill="hold">
                            <p:stCondLst>
                              <p:cond delay="6565"/>
                            </p:stCondLst>
                            <p:childTnLst>
                              <p:par>
                                <p:cTn id="80" presetID="10" presetClass="entr" presetSubtype="0" fill="hold" grpId="0" nodeType="afterEffect">
                                  <p:stCondLst>
                                    <p:cond delay="0"/>
                                  </p:stCondLst>
                                  <p:childTnLst>
                                    <p:set>
                                      <p:cBhvr>
                                        <p:cTn id="81" dur="1" fill="hold">
                                          <p:stCondLst>
                                            <p:cond delay="0"/>
                                          </p:stCondLst>
                                        </p:cTn>
                                        <p:tgtEl>
                                          <p:spTgt spid="22">
                                            <p:txEl>
                                              <p:pRg st="0" end="0"/>
                                            </p:txEl>
                                          </p:spTgt>
                                        </p:tgtEl>
                                        <p:attrNameLst>
                                          <p:attrName>style.visibility</p:attrName>
                                        </p:attrNameLst>
                                      </p:cBhvr>
                                      <p:to>
                                        <p:strVal val="visible"/>
                                      </p:to>
                                    </p:set>
                                    <p:animEffect transition="in" filter="fade">
                                      <p:cBhvr>
                                        <p:cTn id="82" dur="500"/>
                                        <p:tgtEl>
                                          <p:spTgt spid="22">
                                            <p:txEl>
                                              <p:pRg st="0" end="0"/>
                                            </p:txEl>
                                          </p:spTgt>
                                        </p:tgtEl>
                                      </p:cBhvr>
                                    </p:animEffect>
                                  </p:childTnLst>
                                </p:cTn>
                              </p:par>
                            </p:childTnLst>
                          </p:cTn>
                        </p:par>
                        <p:par>
                          <p:cTn id="83" fill="hold">
                            <p:stCondLst>
                              <p:cond delay="7065"/>
                            </p:stCondLst>
                            <p:childTnLst>
                              <p:par>
                                <p:cTn id="84" presetID="10" presetClass="entr" presetSubtype="0" fill="hold" grpId="0" nodeType="afterEffect">
                                  <p:stCondLst>
                                    <p:cond delay="0"/>
                                  </p:stCondLst>
                                  <p:childTnLst>
                                    <p:set>
                                      <p:cBhvr>
                                        <p:cTn id="85" dur="1" fill="hold">
                                          <p:stCondLst>
                                            <p:cond delay="0"/>
                                          </p:stCondLst>
                                        </p:cTn>
                                        <p:tgtEl>
                                          <p:spTgt spid="21">
                                            <p:txEl>
                                              <p:pRg st="0" end="0"/>
                                            </p:txEl>
                                          </p:spTgt>
                                        </p:tgtEl>
                                        <p:attrNameLst>
                                          <p:attrName>style.visibility</p:attrName>
                                        </p:attrNameLst>
                                      </p:cBhvr>
                                      <p:to>
                                        <p:strVal val="visible"/>
                                      </p:to>
                                    </p:set>
                                    <p:animEffect transition="in" filter="fade">
                                      <p:cBhvr>
                                        <p:cTn id="86"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2" grpId="0" animBg="1"/>
      <p:bldP spid="8" grpId="0" build="p">
        <p:tmplLst>
          <p:tmpl lvl="1">
            <p:tnLst>
              <p:par>
                <p:cTn presetID="2" presetClass="entr" presetSubtype="3" decel="100000" fill="hold" nodeType="withEffect">
                  <p:stCondLst>
                    <p:cond delay="25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0-#ppt_h/2"/>
                          </p:val>
                        </p:tav>
                        <p:tav tm="100000">
                          <p:val>
                            <p:strVal val="#ppt_y"/>
                          </p:val>
                        </p:tav>
                      </p:tavLst>
                    </p:anim>
                  </p:childTnLst>
                </p:cTn>
              </p:par>
            </p:tnLst>
          </p:tmpl>
        </p:tmplLst>
      </p:bldP>
      <p:bldP spid="9" grpId="0">
        <p:tmplLst>
          <p:tmpl>
            <p:tnLst>
              <p:par>
                <p:cTn presetID="22" presetClass="entr" presetSubtype="4" fill="hold" nodeType="afterEffect">
                  <p:stCondLst>
                    <p:cond delay="0"/>
                  </p:stCondLst>
                  <p:iterate type="lt">
                    <p:tmPct val="3000"/>
                  </p:iterate>
                  <p:childTnLst>
                    <p:set>
                      <p:cBhvr>
                        <p:cTn dur="1" fill="hold">
                          <p:stCondLst>
                            <p:cond delay="0"/>
                          </p:stCondLst>
                        </p:cTn>
                        <p:tgtEl>
                          <p:spTgt spid="9"/>
                        </p:tgtEl>
                        <p:attrNameLst>
                          <p:attrName>style.visibility</p:attrName>
                        </p:attrNameLst>
                      </p:cBhvr>
                      <p:to>
                        <p:strVal val="visible"/>
                      </p:to>
                    </p:set>
                    <p:animEffect transition="in" filter="wipe(down)">
                      <p:cBhvr>
                        <p:cTn dur="500"/>
                        <p:tgtEl>
                          <p:spTgt spid="9"/>
                        </p:tgtEl>
                      </p:cBhvr>
                    </p:animEffect>
                  </p:childTnLst>
                </p:cTn>
              </p:par>
            </p:tnLst>
          </p:tmpl>
        </p:tmplLst>
      </p:bldP>
      <p:bldP spid="10" grpId="0">
        <p:tmplLst>
          <p:tmpl>
            <p:tnLst>
              <p:par>
                <p:cTn presetID="22" presetClass="entr" presetSubtype="8" fill="hold" nodeType="afterEffect">
                  <p:stCondLst>
                    <p:cond delay="25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animBg="1"/>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animBg="1"/>
      <p:bldP spid="16" grpId="0"/>
      <p:bldP spid="17" grpId="0" build="p">
        <p:tmplLst>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animBg="1"/>
      <p:bldP spid="20" grpId="0"/>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smtClean="0"/>
              <a:t>Haga clic para modificar el estilo de título del patrón</a:t>
            </a:r>
            <a:endParaRPr lang="en-US" dirty="0"/>
          </a:p>
        </p:txBody>
      </p:sp>
      <p:sp>
        <p:nvSpPr>
          <p:cNvPr id="3" name="Date Placeholder 2"/>
          <p:cNvSpPr>
            <a:spLocks noGrp="1"/>
          </p:cNvSpPr>
          <p:nvPr>
            <p:ph type="dt" sz="half" idx="10"/>
          </p:nvPr>
        </p:nvSpPr>
        <p:spPr/>
        <p:txBody>
          <a:bodyPr/>
          <a:lstStyle/>
          <a:p>
            <a:fld id="{8CB1A5DA-6CC5-4AF5-B2B2-F09C11C76C1E}" type="datetimeFigureOut">
              <a:rPr lang="en-US" smtClean="0"/>
              <a:t>2/3/2019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0BB1C66-FA8D-4808-9D8E-AE1AD44AB243}" type="slidenum">
              <a:rPr lang="en-US" smtClean="0"/>
              <a:t>‹Nº›</a:t>
            </a:fld>
            <a:endParaRPr lang="en-US"/>
          </a:p>
        </p:txBody>
      </p:sp>
    </p:spTree>
    <p:extLst>
      <p:ext uri="{BB962C8B-B14F-4D97-AF65-F5344CB8AC3E}">
        <p14:creationId xmlns:p14="http://schemas.microsoft.com/office/powerpoint/2010/main" val="130832823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slidemodel2">
    <p:bg>
      <p:bgPr>
        <a:gradFill flip="none" rotWithShape="1">
          <a:gsLst>
            <a:gs pos="55000">
              <a:srgbClr val="1181AE"/>
            </a:gs>
            <a:gs pos="0">
              <a:srgbClr val="1181AE"/>
            </a:gs>
            <a:gs pos="100000">
              <a:srgbClr val="095474"/>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28009" y="4305287"/>
            <a:ext cx="8898335" cy="1066457"/>
          </a:xfrm>
        </p:spPr>
        <p:txBody>
          <a:bodyPr>
            <a:normAutofit/>
          </a:bodyPr>
          <a:lstStyle>
            <a:lvl1pPr algn="ctr">
              <a:defRPr sz="5399" b="0">
                <a:solidFill>
                  <a:schemeClr val="bg1"/>
                </a:solidFill>
                <a:effectLst>
                  <a:outerShdw blurRad="38100" dist="38100" dir="2700000" algn="tl">
                    <a:srgbClr val="000000">
                      <a:alpha val="43137"/>
                    </a:srgbClr>
                  </a:outerShdw>
                </a:effectLst>
                <a:latin typeface="+mj-lt"/>
                <a:ea typeface="Open Sans" pitchFamily="34" charset="0"/>
                <a:cs typeface="Open Sans" pitchFamily="34" charset="0"/>
              </a:defRPr>
            </a:lvl1pPr>
          </a:lstStyle>
          <a:p>
            <a:r>
              <a:rPr lang="en-US"/>
              <a:t>SlideModel.com</a:t>
            </a:r>
          </a:p>
        </p:txBody>
      </p:sp>
      <p:sp>
        <p:nvSpPr>
          <p:cNvPr id="3" name="Date Placeholder 2"/>
          <p:cNvSpPr>
            <a:spLocks noGrp="1"/>
          </p:cNvSpPr>
          <p:nvPr>
            <p:ph type="dt" sz="half" idx="10"/>
          </p:nvPr>
        </p:nvSpPr>
        <p:spPr>
          <a:xfrm>
            <a:off x="1257300" y="9533055"/>
            <a:ext cx="4114800" cy="547603"/>
          </a:xfrm>
          <a:prstGeom prst="rect">
            <a:avLst/>
          </a:prstGeom>
        </p:spPr>
        <p:txBody>
          <a:bodyPr/>
          <a:lstStyle/>
          <a:p>
            <a:fld id="{425404F2-BE9A-4460-8815-8F645183555F}" type="datetimeFigureOut">
              <a:rPr lang="en-US" smtClean="0"/>
              <a:pPr/>
              <a:t>2/3/2019</a:t>
            </a:fld>
            <a:endParaRPr lang="en-US"/>
          </a:p>
        </p:txBody>
      </p:sp>
      <p:sp>
        <p:nvSpPr>
          <p:cNvPr id="4" name="Footer Placeholder 3"/>
          <p:cNvSpPr>
            <a:spLocks noGrp="1"/>
          </p:cNvSpPr>
          <p:nvPr>
            <p:ph type="ftr" sz="quarter" idx="11"/>
          </p:nvPr>
        </p:nvSpPr>
        <p:spPr>
          <a:xfrm>
            <a:off x="6057900" y="9533055"/>
            <a:ext cx="6172200" cy="547603"/>
          </a:xfrm>
          <a:prstGeom prst="rect">
            <a:avLst/>
          </a:prstGeom>
        </p:spPr>
        <p:txBody>
          <a:bodyPr/>
          <a:lstStyle/>
          <a:p>
            <a:endParaRPr lang="en-US"/>
          </a:p>
        </p:txBody>
      </p:sp>
      <p:sp>
        <p:nvSpPr>
          <p:cNvPr id="5" name="Slide Number Placeholder 4"/>
          <p:cNvSpPr>
            <a:spLocks noGrp="1"/>
          </p:cNvSpPr>
          <p:nvPr>
            <p:ph type="sldNum" sz="quarter" idx="12"/>
          </p:nvPr>
        </p:nvSpPr>
        <p:spPr>
          <a:xfrm>
            <a:off x="12915900" y="9533055"/>
            <a:ext cx="4114800" cy="547603"/>
          </a:xfrm>
          <a:prstGeom prst="rect">
            <a:avLst/>
          </a:prstGeom>
        </p:spPr>
        <p:txBody>
          <a:bodyPr/>
          <a:lstStyle/>
          <a:p>
            <a:fld id="{96E69268-9C8B-4EBF-A9EE-DC5DC2D48DC3}" type="slidenum">
              <a:rPr lang="en-US" smtClean="0"/>
              <a:pPr/>
              <a:t>‹Nº›</a:t>
            </a:fld>
            <a:endParaRPr lang="en-US"/>
          </a:p>
        </p:txBody>
      </p:sp>
    </p:spTree>
    <p:extLst>
      <p:ext uri="{BB962C8B-B14F-4D97-AF65-F5344CB8AC3E}">
        <p14:creationId xmlns:p14="http://schemas.microsoft.com/office/powerpoint/2010/main" val="44558346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Wide Image &amp; 3 Icons, Headings, Texts">
    <p:spTree>
      <p:nvGrpSpPr>
        <p:cNvPr id="1" name=""/>
        <p:cNvGrpSpPr/>
        <p:nvPr/>
      </p:nvGrpSpPr>
      <p:grpSpPr>
        <a:xfrm>
          <a:off x="0" y="0"/>
          <a:ext cx="0" cy="0"/>
          <a:chOff x="0" y="0"/>
          <a:chExt cx="0" cy="0"/>
        </a:xfrm>
      </p:grpSpPr>
      <p:sp>
        <p:nvSpPr>
          <p:cNvPr id="77" name="図プレースホルダー 76"/>
          <p:cNvSpPr>
            <a:spLocks noGrp="1"/>
          </p:cNvSpPr>
          <p:nvPr>
            <p:ph type="pic" sz="quarter" idx="34" hasCustomPrompt="1"/>
          </p:nvPr>
        </p:nvSpPr>
        <p:spPr>
          <a:xfrm>
            <a:off x="-2" y="0"/>
            <a:ext cx="18288002" cy="7085913"/>
          </a:xfrm>
          <a:custGeom>
            <a:avLst/>
            <a:gdLst>
              <a:gd name="connsiteX0" fmla="*/ 0 w 18288002"/>
              <a:gd name="connsiteY0" fmla="*/ 6437913 h 7085913"/>
              <a:gd name="connsiteX1" fmla="*/ 648000 w 18288002"/>
              <a:gd name="connsiteY1" fmla="*/ 6437913 h 7085913"/>
              <a:gd name="connsiteX2" fmla="*/ 648000 w 18288002"/>
              <a:gd name="connsiteY2" fmla="*/ 7085913 h 7085913"/>
              <a:gd name="connsiteX3" fmla="*/ 0 w 18288002"/>
              <a:gd name="connsiteY3" fmla="*/ 7085913 h 7085913"/>
              <a:gd name="connsiteX4" fmla="*/ 3 w 18288002"/>
              <a:gd name="connsiteY4" fmla="*/ 0 h 7085913"/>
              <a:gd name="connsiteX5" fmla="*/ 18288002 w 18288002"/>
              <a:gd name="connsiteY5" fmla="*/ 0 h 7085913"/>
              <a:gd name="connsiteX6" fmla="*/ 18288002 w 18288002"/>
              <a:gd name="connsiteY6" fmla="*/ 5141913 h 7085913"/>
              <a:gd name="connsiteX7" fmla="*/ 1944001 w 18288002"/>
              <a:gd name="connsiteY7" fmla="*/ 5141913 h 7085913"/>
              <a:gd name="connsiteX8" fmla="*/ 1944001 w 18288002"/>
              <a:gd name="connsiteY8" fmla="*/ 5789913 h 7085913"/>
              <a:gd name="connsiteX9" fmla="*/ 1296001 w 18288002"/>
              <a:gd name="connsiteY9" fmla="*/ 5789913 h 7085913"/>
              <a:gd name="connsiteX10" fmla="*/ 1296001 w 18288002"/>
              <a:gd name="connsiteY10" fmla="*/ 5141913 h 7085913"/>
              <a:gd name="connsiteX11" fmla="*/ 648001 w 18288002"/>
              <a:gd name="connsiteY11" fmla="*/ 5141913 h 7085913"/>
              <a:gd name="connsiteX12" fmla="*/ 648001 w 18288002"/>
              <a:gd name="connsiteY12" fmla="*/ 5789913 h 7085913"/>
              <a:gd name="connsiteX13" fmla="*/ 1296001 w 18288002"/>
              <a:gd name="connsiteY13" fmla="*/ 5789913 h 7085913"/>
              <a:gd name="connsiteX14" fmla="*/ 1296001 w 18288002"/>
              <a:gd name="connsiteY14" fmla="*/ 6437913 h 7085913"/>
              <a:gd name="connsiteX15" fmla="*/ 648001 w 18288002"/>
              <a:gd name="connsiteY15" fmla="*/ 6437913 h 7085913"/>
              <a:gd name="connsiteX16" fmla="*/ 648001 w 18288002"/>
              <a:gd name="connsiteY16" fmla="*/ 5789913 h 7085913"/>
              <a:gd name="connsiteX17" fmla="*/ 1 w 18288002"/>
              <a:gd name="connsiteY17" fmla="*/ 5789913 h 7085913"/>
              <a:gd name="connsiteX18" fmla="*/ 1 w 18288002"/>
              <a:gd name="connsiteY18" fmla="*/ 5141913 h 7085913"/>
              <a:gd name="connsiteX19" fmla="*/ 3 w 18288002"/>
              <a:gd name="connsiteY19" fmla="*/ 5141913 h 708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88002" h="7085913">
                <a:moveTo>
                  <a:pt x="0" y="6437913"/>
                </a:moveTo>
                <a:lnTo>
                  <a:pt x="648000" y="6437913"/>
                </a:lnTo>
                <a:lnTo>
                  <a:pt x="648000" y="7085913"/>
                </a:lnTo>
                <a:lnTo>
                  <a:pt x="0" y="7085913"/>
                </a:lnTo>
                <a:close/>
                <a:moveTo>
                  <a:pt x="3" y="0"/>
                </a:moveTo>
                <a:lnTo>
                  <a:pt x="18288002" y="0"/>
                </a:lnTo>
                <a:lnTo>
                  <a:pt x="18288002" y="5141913"/>
                </a:lnTo>
                <a:lnTo>
                  <a:pt x="1944001" y="5141913"/>
                </a:lnTo>
                <a:lnTo>
                  <a:pt x="1944001" y="5789913"/>
                </a:lnTo>
                <a:lnTo>
                  <a:pt x="1296001" y="5789913"/>
                </a:lnTo>
                <a:lnTo>
                  <a:pt x="1296001" y="5141913"/>
                </a:lnTo>
                <a:lnTo>
                  <a:pt x="648001" y="5141913"/>
                </a:lnTo>
                <a:lnTo>
                  <a:pt x="648001" y="5789913"/>
                </a:lnTo>
                <a:lnTo>
                  <a:pt x="1296001" y="5789913"/>
                </a:lnTo>
                <a:lnTo>
                  <a:pt x="1296001" y="6437913"/>
                </a:lnTo>
                <a:lnTo>
                  <a:pt x="648001" y="6437913"/>
                </a:lnTo>
                <a:lnTo>
                  <a:pt x="648001" y="5789913"/>
                </a:lnTo>
                <a:lnTo>
                  <a:pt x="1" y="5789913"/>
                </a:lnTo>
                <a:lnTo>
                  <a:pt x="1" y="5141913"/>
                </a:lnTo>
                <a:lnTo>
                  <a:pt x="3" y="5141913"/>
                </a:lnTo>
                <a:close/>
              </a:path>
            </a:pathLst>
          </a:custGeom>
        </p:spPr>
        <p:txBody>
          <a:bodyPr wrap="square">
            <a:noAutofit/>
          </a:bodyPr>
          <a:lstStyle>
            <a:lvl1pPr>
              <a:defRPr/>
            </a:lvl1pPr>
          </a:lstStyle>
          <a:p>
            <a:r>
              <a:rPr kumimoji="1" lang="en-US" altLang="ja-JP" dirty="0"/>
              <a:t>Insert an image</a:t>
            </a:r>
            <a:endParaRPr kumimoji="1" lang="ja-JP" altLang="en-US" dirty="0"/>
          </a:p>
        </p:txBody>
      </p:sp>
      <p:sp>
        <p:nvSpPr>
          <p:cNvPr id="61" name="テキスト プレースホルダー 60"/>
          <p:cNvSpPr>
            <a:spLocks noGrp="1"/>
          </p:cNvSpPr>
          <p:nvPr>
            <p:ph type="body" sz="quarter" idx="25" hasCustomPrompt="1"/>
          </p:nvPr>
        </p:nvSpPr>
        <p:spPr>
          <a:xfrm>
            <a:off x="3191877" y="4573588"/>
            <a:ext cx="1137600" cy="1137600"/>
          </a:xfrm>
          <a:solidFill>
            <a:schemeClr val="accent1"/>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41" name="図プレースホルダー 25"/>
          <p:cNvSpPr>
            <a:spLocks noGrp="1"/>
          </p:cNvSpPr>
          <p:nvPr>
            <p:ph type="pic" sz="quarter" idx="16" hasCustomPrompt="1"/>
          </p:nvPr>
        </p:nvSpPr>
        <p:spPr>
          <a:xfrm>
            <a:off x="3445677" y="482691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42" name="テキスト プレースホルダー 12"/>
          <p:cNvSpPr>
            <a:spLocks noGrp="1"/>
          </p:cNvSpPr>
          <p:nvPr>
            <p:ph type="body" sz="quarter" idx="17" hasCustomPrompt="1"/>
          </p:nvPr>
        </p:nvSpPr>
        <p:spPr>
          <a:xfrm>
            <a:off x="1463455" y="6821182"/>
            <a:ext cx="4594445" cy="2114271"/>
          </a:xfrm>
        </p:spPr>
        <p:txBody>
          <a:bodyP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43" name="テキスト プレースホルダー 12"/>
          <p:cNvSpPr>
            <a:spLocks noGrp="1"/>
          </p:cNvSpPr>
          <p:nvPr>
            <p:ph type="body" sz="quarter" idx="18" hasCustomPrompt="1"/>
          </p:nvPr>
        </p:nvSpPr>
        <p:spPr>
          <a:xfrm>
            <a:off x="1463455" y="5892669"/>
            <a:ext cx="4594445"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2" name="テキスト プレースホルダー 60"/>
          <p:cNvSpPr>
            <a:spLocks noGrp="1"/>
          </p:cNvSpPr>
          <p:nvPr>
            <p:ph type="body" sz="quarter" idx="26" hasCustomPrompt="1"/>
          </p:nvPr>
        </p:nvSpPr>
        <p:spPr>
          <a:xfrm>
            <a:off x="8575199" y="4573588"/>
            <a:ext cx="1137600" cy="1137600"/>
          </a:xfrm>
          <a:solidFill>
            <a:schemeClr val="accent2"/>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63" name="図プレースホルダー 25"/>
          <p:cNvSpPr>
            <a:spLocks noGrp="1"/>
          </p:cNvSpPr>
          <p:nvPr>
            <p:ph type="pic" sz="quarter" idx="27" hasCustomPrompt="1"/>
          </p:nvPr>
        </p:nvSpPr>
        <p:spPr>
          <a:xfrm>
            <a:off x="8828999" y="482691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4" name="テキスト プレースホルダー 12"/>
          <p:cNvSpPr>
            <a:spLocks noGrp="1"/>
          </p:cNvSpPr>
          <p:nvPr>
            <p:ph type="body" sz="quarter" idx="28" hasCustomPrompt="1"/>
          </p:nvPr>
        </p:nvSpPr>
        <p:spPr>
          <a:xfrm>
            <a:off x="6846777" y="6821182"/>
            <a:ext cx="4594445" cy="2114271"/>
          </a:xfrm>
        </p:spPr>
        <p:txBody>
          <a:bodyP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65" name="テキスト プレースホルダー 12"/>
          <p:cNvSpPr>
            <a:spLocks noGrp="1"/>
          </p:cNvSpPr>
          <p:nvPr>
            <p:ph type="body" sz="quarter" idx="29" hasCustomPrompt="1"/>
          </p:nvPr>
        </p:nvSpPr>
        <p:spPr>
          <a:xfrm>
            <a:off x="6846777" y="5892669"/>
            <a:ext cx="4594445"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6" name="テキスト プレースホルダー 60"/>
          <p:cNvSpPr>
            <a:spLocks noGrp="1"/>
          </p:cNvSpPr>
          <p:nvPr>
            <p:ph type="body" sz="quarter" idx="30" hasCustomPrompt="1"/>
          </p:nvPr>
        </p:nvSpPr>
        <p:spPr>
          <a:xfrm>
            <a:off x="13958521" y="4573588"/>
            <a:ext cx="1137600" cy="1137600"/>
          </a:xfrm>
          <a:solidFill>
            <a:schemeClr val="accent3"/>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67" name="図プレースホルダー 25"/>
          <p:cNvSpPr>
            <a:spLocks noGrp="1"/>
          </p:cNvSpPr>
          <p:nvPr>
            <p:ph type="pic" sz="quarter" idx="31" hasCustomPrompt="1"/>
          </p:nvPr>
        </p:nvSpPr>
        <p:spPr>
          <a:xfrm>
            <a:off x="14212321" y="482691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8" name="テキスト プレースホルダー 12"/>
          <p:cNvSpPr>
            <a:spLocks noGrp="1"/>
          </p:cNvSpPr>
          <p:nvPr>
            <p:ph type="body" sz="quarter" idx="32" hasCustomPrompt="1"/>
          </p:nvPr>
        </p:nvSpPr>
        <p:spPr>
          <a:xfrm>
            <a:off x="12230099" y="6821182"/>
            <a:ext cx="4594445" cy="2114271"/>
          </a:xfrm>
        </p:spPr>
        <p:txBody>
          <a:bodyP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69" name="テキスト プレースホルダー 12"/>
          <p:cNvSpPr>
            <a:spLocks noGrp="1"/>
          </p:cNvSpPr>
          <p:nvPr>
            <p:ph type="body" sz="quarter" idx="33" hasCustomPrompt="1"/>
          </p:nvPr>
        </p:nvSpPr>
        <p:spPr>
          <a:xfrm>
            <a:off x="12230099" y="5892669"/>
            <a:ext cx="4594445"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8" name="正方形/長方形 77"/>
          <p:cNvSpPr/>
          <p:nvPr userDrawn="1"/>
        </p:nvSpPr>
        <p:spPr>
          <a:xfrm>
            <a:off x="2850933" y="6658433"/>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正方形/長方形 78"/>
          <p:cNvSpPr/>
          <p:nvPr userDrawn="1"/>
        </p:nvSpPr>
        <p:spPr>
          <a:xfrm>
            <a:off x="8230050" y="665843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正方形/長方形 79"/>
          <p:cNvSpPr/>
          <p:nvPr userDrawn="1"/>
        </p:nvSpPr>
        <p:spPr>
          <a:xfrm>
            <a:off x="13613371" y="6641976"/>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831688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barn(outVertical)">
                                      <p:cBhvr>
                                        <p:cTn id="7" dur="500"/>
                                        <p:tgtEl>
                                          <p:spTgt spid="77"/>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750" fill="hold"/>
                                        <p:tgtEl>
                                          <p:spTgt spid="61"/>
                                        </p:tgtEl>
                                        <p:attrNameLst>
                                          <p:attrName>ppt_x</p:attrName>
                                        </p:attrNameLst>
                                      </p:cBhvr>
                                      <p:tavLst>
                                        <p:tav tm="0">
                                          <p:val>
                                            <p:strVal val="#ppt_x"/>
                                          </p:val>
                                        </p:tav>
                                        <p:tav tm="100000">
                                          <p:val>
                                            <p:strVal val="#ppt_x"/>
                                          </p:val>
                                        </p:tav>
                                      </p:tavLst>
                                    </p:anim>
                                    <p:anim calcmode="lin" valueType="num">
                                      <p:cBhvr additive="base">
                                        <p:cTn id="12" dur="750" fill="hold"/>
                                        <p:tgtEl>
                                          <p:spTgt spid="61"/>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750" fill="hold"/>
                                        <p:tgtEl>
                                          <p:spTgt spid="41"/>
                                        </p:tgtEl>
                                        <p:attrNameLst>
                                          <p:attrName>ppt_x</p:attrName>
                                        </p:attrNameLst>
                                      </p:cBhvr>
                                      <p:tavLst>
                                        <p:tav tm="0">
                                          <p:val>
                                            <p:strVal val="#ppt_x"/>
                                          </p:val>
                                        </p:tav>
                                        <p:tav tm="100000">
                                          <p:val>
                                            <p:strVal val="#ppt_x"/>
                                          </p:val>
                                        </p:tav>
                                      </p:tavLst>
                                    </p:anim>
                                    <p:anim calcmode="lin" valueType="num">
                                      <p:cBhvr additive="base">
                                        <p:cTn id="16" dur="750" fill="hold"/>
                                        <p:tgtEl>
                                          <p:spTgt spid="41"/>
                                        </p:tgtEl>
                                        <p:attrNameLst>
                                          <p:attrName>ppt_y</p:attrName>
                                        </p:attrNameLst>
                                      </p:cBhvr>
                                      <p:tavLst>
                                        <p:tav tm="0">
                                          <p:val>
                                            <p:strVal val="0-#ppt_h/2"/>
                                          </p:val>
                                        </p:tav>
                                        <p:tav tm="100000">
                                          <p:val>
                                            <p:strVal val="#ppt_y"/>
                                          </p:val>
                                        </p:tav>
                                      </p:tavLst>
                                    </p:anim>
                                  </p:childTnLst>
                                </p:cTn>
                              </p:par>
                            </p:childTnLst>
                          </p:cTn>
                        </p:par>
                        <p:par>
                          <p:cTn id="17" fill="hold">
                            <p:stCondLst>
                              <p:cond delay="1250"/>
                            </p:stCondLst>
                            <p:childTnLst>
                              <p:par>
                                <p:cTn id="18" presetID="10" presetClass="entr" presetSubtype="0" fill="hold" grpId="0" nodeType="afterEffect">
                                  <p:stCondLst>
                                    <p:cond delay="0"/>
                                  </p:stCondLst>
                                  <p:childTnLst>
                                    <p:set>
                                      <p:cBhvr>
                                        <p:cTn id="19" dur="1" fill="hold">
                                          <p:stCondLst>
                                            <p:cond delay="0"/>
                                          </p:stCondLst>
                                        </p:cTn>
                                        <p:tgtEl>
                                          <p:spTgt spid="43">
                                            <p:txEl>
                                              <p:pRg st="0" end="0"/>
                                            </p:txEl>
                                          </p:spTgt>
                                        </p:tgtEl>
                                        <p:attrNameLst>
                                          <p:attrName>style.visibility</p:attrName>
                                        </p:attrNameLst>
                                      </p:cBhvr>
                                      <p:to>
                                        <p:strVal val="visible"/>
                                      </p:to>
                                    </p:set>
                                    <p:animEffect transition="in" filter="fade">
                                      <p:cBhvr>
                                        <p:cTn id="20" dur="500"/>
                                        <p:tgtEl>
                                          <p:spTgt spid="43">
                                            <p:txEl>
                                              <p:pRg st="0" end="0"/>
                                            </p:txEl>
                                          </p:spTgt>
                                        </p:tgtEl>
                                      </p:cBhvr>
                                    </p:animEffect>
                                  </p:childTnLst>
                                </p:cTn>
                              </p:par>
                              <p:par>
                                <p:cTn id="21" presetID="2" presetClass="entr" presetSubtype="4" decel="100000" fill="hold" grpId="0" nodeType="withEffect">
                                  <p:stCondLst>
                                    <p:cond delay="0"/>
                                  </p:stCondLst>
                                  <p:childTnLst>
                                    <p:set>
                                      <p:cBhvr>
                                        <p:cTn id="22" dur="1" fill="hold">
                                          <p:stCondLst>
                                            <p:cond delay="0"/>
                                          </p:stCondLst>
                                        </p:cTn>
                                        <p:tgtEl>
                                          <p:spTgt spid="78"/>
                                        </p:tgtEl>
                                        <p:attrNameLst>
                                          <p:attrName>style.visibility</p:attrName>
                                        </p:attrNameLst>
                                      </p:cBhvr>
                                      <p:to>
                                        <p:strVal val="visible"/>
                                      </p:to>
                                    </p:set>
                                    <p:anim calcmode="lin" valueType="num">
                                      <p:cBhvr additive="base">
                                        <p:cTn id="23" dur="500" fill="hold"/>
                                        <p:tgtEl>
                                          <p:spTgt spid="78"/>
                                        </p:tgtEl>
                                        <p:attrNameLst>
                                          <p:attrName>ppt_x</p:attrName>
                                        </p:attrNameLst>
                                      </p:cBhvr>
                                      <p:tavLst>
                                        <p:tav tm="0">
                                          <p:val>
                                            <p:strVal val="#ppt_x"/>
                                          </p:val>
                                        </p:tav>
                                        <p:tav tm="100000">
                                          <p:val>
                                            <p:strVal val="#ppt_x"/>
                                          </p:val>
                                        </p:tav>
                                      </p:tavLst>
                                    </p:anim>
                                    <p:anim calcmode="lin" valueType="num">
                                      <p:cBhvr additive="base">
                                        <p:cTn id="24" dur="500" fill="hold"/>
                                        <p:tgtEl>
                                          <p:spTgt spid="78"/>
                                        </p:tgtEl>
                                        <p:attrNameLst>
                                          <p:attrName>ppt_y</p:attrName>
                                        </p:attrNameLst>
                                      </p:cBhvr>
                                      <p:tavLst>
                                        <p:tav tm="0">
                                          <p:val>
                                            <p:strVal val="1+#ppt_h/2"/>
                                          </p:val>
                                        </p:tav>
                                        <p:tav tm="100000">
                                          <p:val>
                                            <p:strVal val="#ppt_y"/>
                                          </p:val>
                                        </p:tav>
                                      </p:tavLst>
                                    </p:anim>
                                  </p:childTnLst>
                                </p:cTn>
                              </p:par>
                            </p:childTnLst>
                          </p:cTn>
                        </p:par>
                        <p:par>
                          <p:cTn id="25" fill="hold">
                            <p:stCondLst>
                              <p:cond delay="1750"/>
                            </p:stCondLst>
                            <p:childTnLst>
                              <p:par>
                                <p:cTn id="26" presetID="10" presetClass="entr" presetSubtype="0" fill="hold" grpId="0" nodeType="afterEffect">
                                  <p:stCondLst>
                                    <p:cond delay="0"/>
                                  </p:stCondLst>
                                  <p:childTnLst>
                                    <p:set>
                                      <p:cBhvr>
                                        <p:cTn id="27" dur="1" fill="hold">
                                          <p:stCondLst>
                                            <p:cond delay="0"/>
                                          </p:stCondLst>
                                        </p:cTn>
                                        <p:tgtEl>
                                          <p:spTgt spid="42">
                                            <p:txEl>
                                              <p:pRg st="0" end="0"/>
                                            </p:txEl>
                                          </p:spTgt>
                                        </p:tgtEl>
                                        <p:attrNameLst>
                                          <p:attrName>style.visibility</p:attrName>
                                        </p:attrNameLst>
                                      </p:cBhvr>
                                      <p:to>
                                        <p:strVal val="visible"/>
                                      </p:to>
                                    </p:set>
                                    <p:animEffect transition="in" filter="fade">
                                      <p:cBhvr>
                                        <p:cTn id="28" dur="500"/>
                                        <p:tgtEl>
                                          <p:spTgt spid="42">
                                            <p:txEl>
                                              <p:pRg st="0" end="0"/>
                                            </p:txEl>
                                          </p:spTgt>
                                        </p:tgtEl>
                                      </p:cBhvr>
                                    </p:animEffect>
                                  </p:childTnLst>
                                </p:cTn>
                              </p:par>
                            </p:childTnLst>
                          </p:cTn>
                        </p:par>
                        <p:par>
                          <p:cTn id="29" fill="hold">
                            <p:stCondLst>
                              <p:cond delay="2250"/>
                            </p:stCondLst>
                            <p:childTnLst>
                              <p:par>
                                <p:cTn id="30" presetID="2" presetClass="entr" presetSubtype="1" decel="100000" fill="hold" grpId="0" nodeType="afterEffect">
                                  <p:stCondLst>
                                    <p:cond delay="0"/>
                                  </p:stCondLst>
                                  <p:childTnLst>
                                    <p:set>
                                      <p:cBhvr>
                                        <p:cTn id="31" dur="1" fill="hold">
                                          <p:stCondLst>
                                            <p:cond delay="0"/>
                                          </p:stCondLst>
                                        </p:cTn>
                                        <p:tgtEl>
                                          <p:spTgt spid="62"/>
                                        </p:tgtEl>
                                        <p:attrNameLst>
                                          <p:attrName>style.visibility</p:attrName>
                                        </p:attrNameLst>
                                      </p:cBhvr>
                                      <p:to>
                                        <p:strVal val="visible"/>
                                      </p:to>
                                    </p:set>
                                    <p:anim calcmode="lin" valueType="num">
                                      <p:cBhvr additive="base">
                                        <p:cTn id="32" dur="750" fill="hold"/>
                                        <p:tgtEl>
                                          <p:spTgt spid="62"/>
                                        </p:tgtEl>
                                        <p:attrNameLst>
                                          <p:attrName>ppt_x</p:attrName>
                                        </p:attrNameLst>
                                      </p:cBhvr>
                                      <p:tavLst>
                                        <p:tav tm="0">
                                          <p:val>
                                            <p:strVal val="#ppt_x"/>
                                          </p:val>
                                        </p:tav>
                                        <p:tav tm="100000">
                                          <p:val>
                                            <p:strVal val="#ppt_x"/>
                                          </p:val>
                                        </p:tav>
                                      </p:tavLst>
                                    </p:anim>
                                    <p:anim calcmode="lin" valueType="num">
                                      <p:cBhvr additive="base">
                                        <p:cTn id="33" dur="750" fill="hold"/>
                                        <p:tgtEl>
                                          <p:spTgt spid="62"/>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3"/>
                                        </p:tgtEl>
                                        <p:attrNameLst>
                                          <p:attrName>style.visibility</p:attrName>
                                        </p:attrNameLst>
                                      </p:cBhvr>
                                      <p:to>
                                        <p:strVal val="visible"/>
                                      </p:to>
                                    </p:set>
                                    <p:anim calcmode="lin" valueType="num">
                                      <p:cBhvr additive="base">
                                        <p:cTn id="36" dur="750" fill="hold"/>
                                        <p:tgtEl>
                                          <p:spTgt spid="63"/>
                                        </p:tgtEl>
                                        <p:attrNameLst>
                                          <p:attrName>ppt_x</p:attrName>
                                        </p:attrNameLst>
                                      </p:cBhvr>
                                      <p:tavLst>
                                        <p:tav tm="0">
                                          <p:val>
                                            <p:strVal val="#ppt_x"/>
                                          </p:val>
                                        </p:tav>
                                        <p:tav tm="100000">
                                          <p:val>
                                            <p:strVal val="#ppt_x"/>
                                          </p:val>
                                        </p:tav>
                                      </p:tavLst>
                                    </p:anim>
                                    <p:anim calcmode="lin" valueType="num">
                                      <p:cBhvr additive="base">
                                        <p:cTn id="37" dur="750" fill="hold"/>
                                        <p:tgtEl>
                                          <p:spTgt spid="63"/>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65">
                                            <p:txEl>
                                              <p:pRg st="0" end="0"/>
                                            </p:txEl>
                                          </p:spTgt>
                                        </p:tgtEl>
                                        <p:attrNameLst>
                                          <p:attrName>style.visibility</p:attrName>
                                        </p:attrNameLst>
                                      </p:cBhvr>
                                      <p:to>
                                        <p:strVal val="visible"/>
                                      </p:to>
                                    </p:set>
                                    <p:animEffect transition="in" filter="fade">
                                      <p:cBhvr>
                                        <p:cTn id="41" dur="500"/>
                                        <p:tgtEl>
                                          <p:spTgt spid="65">
                                            <p:txEl>
                                              <p:pRg st="0" end="0"/>
                                            </p:txEl>
                                          </p:spTgt>
                                        </p:tgtEl>
                                      </p:cBhvr>
                                    </p:animEffect>
                                  </p:childTnLst>
                                </p:cTn>
                              </p:par>
                              <p:par>
                                <p:cTn id="42" presetID="2" presetClass="entr" presetSubtype="4" decel="100000" fill="hold" grpId="0" nodeType="withEffect">
                                  <p:stCondLst>
                                    <p:cond delay="0"/>
                                  </p:stCondLst>
                                  <p:childTnLst>
                                    <p:set>
                                      <p:cBhvr>
                                        <p:cTn id="43" dur="1" fill="hold">
                                          <p:stCondLst>
                                            <p:cond delay="0"/>
                                          </p:stCondLst>
                                        </p:cTn>
                                        <p:tgtEl>
                                          <p:spTgt spid="79"/>
                                        </p:tgtEl>
                                        <p:attrNameLst>
                                          <p:attrName>style.visibility</p:attrName>
                                        </p:attrNameLst>
                                      </p:cBhvr>
                                      <p:to>
                                        <p:strVal val="visible"/>
                                      </p:to>
                                    </p:set>
                                    <p:anim calcmode="lin" valueType="num">
                                      <p:cBhvr additive="base">
                                        <p:cTn id="44" dur="500" fill="hold"/>
                                        <p:tgtEl>
                                          <p:spTgt spid="79"/>
                                        </p:tgtEl>
                                        <p:attrNameLst>
                                          <p:attrName>ppt_x</p:attrName>
                                        </p:attrNameLst>
                                      </p:cBhvr>
                                      <p:tavLst>
                                        <p:tav tm="0">
                                          <p:val>
                                            <p:strVal val="#ppt_x"/>
                                          </p:val>
                                        </p:tav>
                                        <p:tav tm="100000">
                                          <p:val>
                                            <p:strVal val="#ppt_x"/>
                                          </p:val>
                                        </p:tav>
                                      </p:tavLst>
                                    </p:anim>
                                    <p:anim calcmode="lin" valueType="num">
                                      <p:cBhvr additive="base">
                                        <p:cTn id="45" dur="500" fill="hold"/>
                                        <p:tgtEl>
                                          <p:spTgt spid="79"/>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64">
                                            <p:txEl>
                                              <p:pRg st="0" end="0"/>
                                            </p:txEl>
                                          </p:spTgt>
                                        </p:tgtEl>
                                        <p:attrNameLst>
                                          <p:attrName>style.visibility</p:attrName>
                                        </p:attrNameLst>
                                      </p:cBhvr>
                                      <p:to>
                                        <p:strVal val="visible"/>
                                      </p:to>
                                    </p:set>
                                    <p:animEffect transition="in" filter="fade">
                                      <p:cBhvr>
                                        <p:cTn id="49" dur="500"/>
                                        <p:tgtEl>
                                          <p:spTgt spid="64">
                                            <p:txEl>
                                              <p:pRg st="0" end="0"/>
                                            </p:txEl>
                                          </p:spTgt>
                                        </p:tgtEl>
                                      </p:cBhvr>
                                    </p:animEffect>
                                  </p:childTnLst>
                                </p:cTn>
                              </p:par>
                            </p:childTnLst>
                          </p:cTn>
                        </p:par>
                        <p:par>
                          <p:cTn id="50" fill="hold">
                            <p:stCondLst>
                              <p:cond delay="4000"/>
                            </p:stCondLst>
                            <p:childTnLst>
                              <p:par>
                                <p:cTn id="51" presetID="2" presetClass="entr" presetSubtype="1" decel="100000" fill="hold" grpId="0" nodeType="afterEffect">
                                  <p:stCondLst>
                                    <p:cond delay="0"/>
                                  </p:stCondLst>
                                  <p:childTnLst>
                                    <p:set>
                                      <p:cBhvr>
                                        <p:cTn id="52" dur="1" fill="hold">
                                          <p:stCondLst>
                                            <p:cond delay="0"/>
                                          </p:stCondLst>
                                        </p:cTn>
                                        <p:tgtEl>
                                          <p:spTgt spid="66"/>
                                        </p:tgtEl>
                                        <p:attrNameLst>
                                          <p:attrName>style.visibility</p:attrName>
                                        </p:attrNameLst>
                                      </p:cBhvr>
                                      <p:to>
                                        <p:strVal val="visible"/>
                                      </p:to>
                                    </p:set>
                                    <p:anim calcmode="lin" valueType="num">
                                      <p:cBhvr additive="base">
                                        <p:cTn id="53" dur="750" fill="hold"/>
                                        <p:tgtEl>
                                          <p:spTgt spid="66"/>
                                        </p:tgtEl>
                                        <p:attrNameLst>
                                          <p:attrName>ppt_x</p:attrName>
                                        </p:attrNameLst>
                                      </p:cBhvr>
                                      <p:tavLst>
                                        <p:tav tm="0">
                                          <p:val>
                                            <p:strVal val="#ppt_x"/>
                                          </p:val>
                                        </p:tav>
                                        <p:tav tm="100000">
                                          <p:val>
                                            <p:strVal val="#ppt_x"/>
                                          </p:val>
                                        </p:tav>
                                      </p:tavLst>
                                    </p:anim>
                                    <p:anim calcmode="lin" valueType="num">
                                      <p:cBhvr additive="base">
                                        <p:cTn id="54" dur="750" fill="hold"/>
                                        <p:tgtEl>
                                          <p:spTgt spid="66"/>
                                        </p:tgtEl>
                                        <p:attrNameLst>
                                          <p:attrName>ppt_y</p:attrName>
                                        </p:attrNameLst>
                                      </p:cBhvr>
                                      <p:tavLst>
                                        <p:tav tm="0">
                                          <p:val>
                                            <p:strVal val="0-#ppt_h/2"/>
                                          </p:val>
                                        </p:tav>
                                        <p:tav tm="100000">
                                          <p:val>
                                            <p:strVal val="#ppt_y"/>
                                          </p:val>
                                        </p:tav>
                                      </p:tavLst>
                                    </p:anim>
                                  </p:childTnLst>
                                </p:cTn>
                              </p:par>
                              <p:par>
                                <p:cTn id="55" presetID="2" presetClass="entr" presetSubtype="1" decel="100000" fill="hold" grpId="0" nodeType="withEffect">
                                  <p:stCondLst>
                                    <p:cond delay="0"/>
                                  </p:stCondLst>
                                  <p:childTnLst>
                                    <p:set>
                                      <p:cBhvr>
                                        <p:cTn id="56" dur="1" fill="hold">
                                          <p:stCondLst>
                                            <p:cond delay="0"/>
                                          </p:stCondLst>
                                        </p:cTn>
                                        <p:tgtEl>
                                          <p:spTgt spid="67"/>
                                        </p:tgtEl>
                                        <p:attrNameLst>
                                          <p:attrName>style.visibility</p:attrName>
                                        </p:attrNameLst>
                                      </p:cBhvr>
                                      <p:to>
                                        <p:strVal val="visible"/>
                                      </p:to>
                                    </p:set>
                                    <p:anim calcmode="lin" valueType="num">
                                      <p:cBhvr additive="base">
                                        <p:cTn id="57" dur="750" fill="hold"/>
                                        <p:tgtEl>
                                          <p:spTgt spid="67"/>
                                        </p:tgtEl>
                                        <p:attrNameLst>
                                          <p:attrName>ppt_x</p:attrName>
                                        </p:attrNameLst>
                                      </p:cBhvr>
                                      <p:tavLst>
                                        <p:tav tm="0">
                                          <p:val>
                                            <p:strVal val="#ppt_x"/>
                                          </p:val>
                                        </p:tav>
                                        <p:tav tm="100000">
                                          <p:val>
                                            <p:strVal val="#ppt_x"/>
                                          </p:val>
                                        </p:tav>
                                      </p:tavLst>
                                    </p:anim>
                                    <p:anim calcmode="lin" valueType="num">
                                      <p:cBhvr additive="base">
                                        <p:cTn id="58" dur="750" fill="hold"/>
                                        <p:tgtEl>
                                          <p:spTgt spid="67"/>
                                        </p:tgtEl>
                                        <p:attrNameLst>
                                          <p:attrName>ppt_y</p:attrName>
                                        </p:attrNameLst>
                                      </p:cBhvr>
                                      <p:tavLst>
                                        <p:tav tm="0">
                                          <p:val>
                                            <p:strVal val="0-#ppt_h/2"/>
                                          </p:val>
                                        </p:tav>
                                        <p:tav tm="100000">
                                          <p:val>
                                            <p:strVal val="#ppt_y"/>
                                          </p:val>
                                        </p:tav>
                                      </p:tavLst>
                                    </p:anim>
                                  </p:childTnLst>
                                </p:cTn>
                              </p:par>
                            </p:childTnLst>
                          </p:cTn>
                        </p:par>
                        <p:par>
                          <p:cTn id="59" fill="hold">
                            <p:stCondLst>
                              <p:cond delay="4750"/>
                            </p:stCondLst>
                            <p:childTnLst>
                              <p:par>
                                <p:cTn id="60" presetID="10" presetClass="entr" presetSubtype="0" fill="hold" grpId="0" nodeType="afterEffect">
                                  <p:stCondLst>
                                    <p:cond delay="0"/>
                                  </p:stCondLst>
                                  <p:childTnLst>
                                    <p:set>
                                      <p:cBhvr>
                                        <p:cTn id="61" dur="1" fill="hold">
                                          <p:stCondLst>
                                            <p:cond delay="0"/>
                                          </p:stCondLst>
                                        </p:cTn>
                                        <p:tgtEl>
                                          <p:spTgt spid="69">
                                            <p:txEl>
                                              <p:pRg st="0" end="0"/>
                                            </p:txEl>
                                          </p:spTgt>
                                        </p:tgtEl>
                                        <p:attrNameLst>
                                          <p:attrName>style.visibility</p:attrName>
                                        </p:attrNameLst>
                                      </p:cBhvr>
                                      <p:to>
                                        <p:strVal val="visible"/>
                                      </p:to>
                                    </p:set>
                                    <p:animEffect transition="in" filter="fade">
                                      <p:cBhvr>
                                        <p:cTn id="62" dur="500"/>
                                        <p:tgtEl>
                                          <p:spTgt spid="69">
                                            <p:txEl>
                                              <p:pRg st="0" end="0"/>
                                            </p:txEl>
                                          </p:spTgt>
                                        </p:tgtEl>
                                      </p:cBhvr>
                                    </p:animEffect>
                                  </p:childTnLst>
                                </p:cTn>
                              </p:par>
                              <p:par>
                                <p:cTn id="63" presetID="2" presetClass="entr" presetSubtype="4" decel="100000" fill="hold" grpId="0" nodeType="withEffect">
                                  <p:stCondLst>
                                    <p:cond delay="0"/>
                                  </p:stCondLst>
                                  <p:childTnLst>
                                    <p:set>
                                      <p:cBhvr>
                                        <p:cTn id="64" dur="1" fill="hold">
                                          <p:stCondLst>
                                            <p:cond delay="0"/>
                                          </p:stCondLst>
                                        </p:cTn>
                                        <p:tgtEl>
                                          <p:spTgt spid="80"/>
                                        </p:tgtEl>
                                        <p:attrNameLst>
                                          <p:attrName>style.visibility</p:attrName>
                                        </p:attrNameLst>
                                      </p:cBhvr>
                                      <p:to>
                                        <p:strVal val="visible"/>
                                      </p:to>
                                    </p:set>
                                    <p:anim calcmode="lin" valueType="num">
                                      <p:cBhvr additive="base">
                                        <p:cTn id="65" dur="500" fill="hold"/>
                                        <p:tgtEl>
                                          <p:spTgt spid="80"/>
                                        </p:tgtEl>
                                        <p:attrNameLst>
                                          <p:attrName>ppt_x</p:attrName>
                                        </p:attrNameLst>
                                      </p:cBhvr>
                                      <p:tavLst>
                                        <p:tav tm="0">
                                          <p:val>
                                            <p:strVal val="#ppt_x"/>
                                          </p:val>
                                        </p:tav>
                                        <p:tav tm="100000">
                                          <p:val>
                                            <p:strVal val="#ppt_x"/>
                                          </p:val>
                                        </p:tav>
                                      </p:tavLst>
                                    </p:anim>
                                    <p:anim calcmode="lin" valueType="num">
                                      <p:cBhvr additive="base">
                                        <p:cTn id="66" dur="500" fill="hold"/>
                                        <p:tgtEl>
                                          <p:spTgt spid="8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10" presetClass="entr" presetSubtype="0" fill="hold" grpId="0" nodeType="afterEffect">
                                  <p:stCondLst>
                                    <p:cond delay="0"/>
                                  </p:stCondLst>
                                  <p:childTnLst>
                                    <p:set>
                                      <p:cBhvr>
                                        <p:cTn id="69" dur="1" fill="hold">
                                          <p:stCondLst>
                                            <p:cond delay="0"/>
                                          </p:stCondLst>
                                        </p:cTn>
                                        <p:tgtEl>
                                          <p:spTgt spid="68">
                                            <p:txEl>
                                              <p:pRg st="0" end="0"/>
                                            </p:txEl>
                                          </p:spTgt>
                                        </p:tgtEl>
                                        <p:attrNameLst>
                                          <p:attrName>style.visibility</p:attrName>
                                        </p:attrNameLst>
                                      </p:cBhvr>
                                      <p:to>
                                        <p:strVal val="visible"/>
                                      </p:to>
                                    </p:set>
                                    <p:animEffect transition="in" filter="fade">
                                      <p:cBhvr>
                                        <p:cTn id="70" dur="500"/>
                                        <p:tgtEl>
                                          <p:spTgt spid="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61" grpId="0" animBg="1">
        <p:tmplLst>
          <p:tmpl>
            <p:tnLst>
              <p:par>
                <p:cTn presetID="2" presetClass="entr" presetSubtype="1" decel="10000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750" fill="hold"/>
                        <p:tgtEl>
                          <p:spTgt spid="61"/>
                        </p:tgtEl>
                        <p:attrNameLst>
                          <p:attrName>ppt_x</p:attrName>
                        </p:attrNameLst>
                      </p:cBhvr>
                      <p:tavLst>
                        <p:tav tm="0">
                          <p:val>
                            <p:strVal val="#ppt_x"/>
                          </p:val>
                        </p:tav>
                        <p:tav tm="100000">
                          <p:val>
                            <p:strVal val="#ppt_x"/>
                          </p:val>
                        </p:tav>
                      </p:tavLst>
                    </p:anim>
                    <p:anim calcmode="lin" valueType="num">
                      <p:cBhvr additive="base">
                        <p:cTn dur="750" fill="hold"/>
                        <p:tgtEl>
                          <p:spTgt spid="61"/>
                        </p:tgtEl>
                        <p:attrNameLst>
                          <p:attrName>ppt_y</p:attrName>
                        </p:attrNameLst>
                      </p:cBhvr>
                      <p:tavLst>
                        <p:tav tm="0">
                          <p:val>
                            <p:strVal val="0-#ppt_h/2"/>
                          </p:val>
                        </p:tav>
                        <p:tav tm="100000">
                          <p:val>
                            <p:strVal val="#ppt_y"/>
                          </p:val>
                        </p:tav>
                      </p:tavLst>
                    </p:anim>
                  </p:childTnLst>
                </p:cTn>
              </p:par>
            </p:tnLst>
          </p:tmpl>
        </p:tmplLst>
      </p:bldP>
      <p:bldP spid="41" grpId="0"/>
      <p:bldP spid="42" grpId="0" build="p">
        <p:tmplLst>
          <p:tmpl lvl="1">
            <p:tnLst>
              <p:par>
                <p:cTn presetID="10"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P spid="43" grpId="0" build="p">
        <p:tmplLst>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62" grpId="0" animBg="1">
        <p:tmplLst>
          <p:tmpl>
            <p:tnLst>
              <p:par>
                <p:cTn presetID="2" presetClass="entr" presetSubtype="1"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750" fill="hold"/>
                        <p:tgtEl>
                          <p:spTgt spid="62"/>
                        </p:tgtEl>
                        <p:attrNameLst>
                          <p:attrName>ppt_x</p:attrName>
                        </p:attrNameLst>
                      </p:cBhvr>
                      <p:tavLst>
                        <p:tav tm="0">
                          <p:val>
                            <p:strVal val="#ppt_x"/>
                          </p:val>
                        </p:tav>
                        <p:tav tm="100000">
                          <p:val>
                            <p:strVal val="#ppt_x"/>
                          </p:val>
                        </p:tav>
                      </p:tavLst>
                    </p:anim>
                    <p:anim calcmode="lin" valueType="num">
                      <p:cBhvr additive="base">
                        <p:cTn dur="750" fill="hold"/>
                        <p:tgtEl>
                          <p:spTgt spid="62"/>
                        </p:tgtEl>
                        <p:attrNameLst>
                          <p:attrName>ppt_y</p:attrName>
                        </p:attrNameLst>
                      </p:cBhvr>
                      <p:tavLst>
                        <p:tav tm="0">
                          <p:val>
                            <p:strVal val="0-#ppt_h/2"/>
                          </p:val>
                        </p:tav>
                        <p:tav tm="100000">
                          <p:val>
                            <p:strVal val="#ppt_y"/>
                          </p:val>
                        </p:tav>
                      </p:tavLst>
                    </p:anim>
                  </p:childTnLst>
                </p:cTn>
              </p:par>
            </p:tnLst>
          </p:tmpl>
        </p:tmplLst>
      </p:bldP>
      <p:bldP spid="63" grpId="0"/>
      <p:bldP spid="64" grpId="0" build="p">
        <p:tmplLst>
          <p:tmpl lvl="1">
            <p:tnLst>
              <p:par>
                <p:cTn presetID="10"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fade">
                      <p:cBhvr>
                        <p:cTn dur="500"/>
                        <p:tgtEl>
                          <p:spTgt spid="64"/>
                        </p:tgtEl>
                      </p:cBhvr>
                    </p:animEffect>
                  </p:childTnLst>
                </p:cTn>
              </p:par>
            </p:tnLst>
          </p:tmpl>
        </p:tmplLst>
      </p:bldP>
      <p:bldP spid="65" grpId="0" build="p">
        <p:tmplLst>
          <p:tmpl lvl="1">
            <p:tnLst>
              <p:par>
                <p:cTn presetID="10"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childTnLst>
                </p:cTn>
              </p:par>
            </p:tnLst>
          </p:tmpl>
        </p:tmplLst>
      </p:bldP>
      <p:bldP spid="66" grpId="0" animBg="1">
        <p:tmplLst>
          <p:tmpl>
            <p:tnLst>
              <p:par>
                <p:cTn presetID="2" presetClass="entr" presetSubtype="1" decel="100000"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750" fill="hold"/>
                        <p:tgtEl>
                          <p:spTgt spid="66"/>
                        </p:tgtEl>
                        <p:attrNameLst>
                          <p:attrName>ppt_x</p:attrName>
                        </p:attrNameLst>
                      </p:cBhvr>
                      <p:tavLst>
                        <p:tav tm="0">
                          <p:val>
                            <p:strVal val="#ppt_x"/>
                          </p:val>
                        </p:tav>
                        <p:tav tm="100000">
                          <p:val>
                            <p:strVal val="#ppt_x"/>
                          </p:val>
                        </p:tav>
                      </p:tavLst>
                    </p:anim>
                    <p:anim calcmode="lin" valueType="num">
                      <p:cBhvr additive="base">
                        <p:cTn dur="750" fill="hold"/>
                        <p:tgtEl>
                          <p:spTgt spid="66"/>
                        </p:tgtEl>
                        <p:attrNameLst>
                          <p:attrName>ppt_y</p:attrName>
                        </p:attrNameLst>
                      </p:cBhvr>
                      <p:tavLst>
                        <p:tav tm="0">
                          <p:val>
                            <p:strVal val="0-#ppt_h/2"/>
                          </p:val>
                        </p:tav>
                        <p:tav tm="100000">
                          <p:val>
                            <p:strVal val="#ppt_y"/>
                          </p:val>
                        </p:tav>
                      </p:tavLst>
                    </p:anim>
                  </p:childTnLst>
                </p:cTn>
              </p:par>
            </p:tnLst>
          </p:tmpl>
        </p:tmplLst>
      </p:bldP>
      <p:bldP spid="67" grpId="0"/>
      <p:bldP spid="68" grpId="0" build="p">
        <p:tmplLst>
          <p:tmpl lvl="1">
            <p:tnLst>
              <p:par>
                <p:cTn presetID="10"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fade">
                      <p:cBhvr>
                        <p:cTn dur="500"/>
                        <p:tgtEl>
                          <p:spTgt spid="68"/>
                        </p:tgtEl>
                      </p:cBhvr>
                    </p:animEffect>
                  </p:childTnLst>
                </p:cTn>
              </p:par>
            </p:tnLst>
          </p:tmpl>
        </p:tmplLst>
      </p:bldP>
      <p:bldP spid="69" grpId="0" build="p">
        <p:tmplLst>
          <p:tmpl lvl="1">
            <p:tnLst>
              <p:par>
                <p:cTn presetID="10"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fade">
                      <p:cBhvr>
                        <p:cTn dur="500"/>
                        <p:tgtEl>
                          <p:spTgt spid="69"/>
                        </p:tgtEl>
                      </p:cBhvr>
                    </p:animEffect>
                  </p:childTnLst>
                </p:cTn>
              </p:par>
            </p:tnLst>
          </p:tmpl>
        </p:tmplLst>
      </p:bldP>
      <p:bldP spid="78" grpId="0" animBg="1"/>
      <p:bldP spid="79" grpId="0" animBg="1"/>
      <p:bldP spid="80" grpId="0" animBg="1"/>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Image &amp; 4 Options">
    <p:spTree>
      <p:nvGrpSpPr>
        <p:cNvPr id="1" name=""/>
        <p:cNvGrpSpPr/>
        <p:nvPr/>
      </p:nvGrpSpPr>
      <p:grpSpPr>
        <a:xfrm>
          <a:off x="0" y="0"/>
          <a:ext cx="0" cy="0"/>
          <a:chOff x="0" y="0"/>
          <a:chExt cx="0" cy="0"/>
        </a:xfrm>
      </p:grpSpPr>
      <p:sp>
        <p:nvSpPr>
          <p:cNvPr id="27" name="図プレースホルダー 26"/>
          <p:cNvSpPr>
            <a:spLocks noGrp="1"/>
          </p:cNvSpPr>
          <p:nvPr>
            <p:ph type="pic" sz="quarter" idx="32" hasCustomPrompt="1"/>
          </p:nvPr>
        </p:nvSpPr>
        <p:spPr>
          <a:xfrm>
            <a:off x="0" y="0"/>
            <a:ext cx="9144000" cy="10285413"/>
          </a:xfrm>
        </p:spPr>
        <p:txBody>
          <a:bodyPr/>
          <a:lstStyle>
            <a:lvl1pPr>
              <a:defRPr/>
            </a:lvl1pPr>
          </a:lstStyle>
          <a:p>
            <a:r>
              <a:rPr kumimoji="1" lang="en-US" altLang="ja-JP" dirty="0"/>
              <a:t>Insert an image</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6" name="テキスト プレースホルダー 60"/>
          <p:cNvSpPr>
            <a:spLocks noGrp="1"/>
          </p:cNvSpPr>
          <p:nvPr>
            <p:ph type="body" sz="quarter" idx="25" hasCustomPrompt="1"/>
          </p:nvPr>
        </p:nvSpPr>
        <p:spPr>
          <a:xfrm>
            <a:off x="8583647" y="2478585"/>
            <a:ext cx="1137600" cy="1137600"/>
          </a:xfrm>
          <a:solidFill>
            <a:schemeClr val="accent1"/>
          </a:solidFill>
          <a:ln w="57150">
            <a:solidFill>
              <a:schemeClr val="bg1"/>
            </a:solidFill>
          </a:ln>
          <a:effectLst>
            <a:outerShdw sx="102000" sy="102000" algn="ctr" rotWithShape="0">
              <a:prstClr val="black">
                <a:alpha val="15000"/>
              </a:prstClr>
            </a:outerShdw>
          </a:effectLst>
        </p:spPr>
        <p:txBody>
          <a:bodyPr/>
          <a:lstStyle>
            <a:lvl1pPr>
              <a:defRPr>
                <a:solidFill>
                  <a:schemeClr val="bg1"/>
                </a:solidFill>
              </a:defRPr>
            </a:lvl1pPr>
          </a:lstStyle>
          <a:p>
            <a:pPr lvl="0"/>
            <a:r>
              <a:rPr kumimoji="1" lang="en-US" altLang="ja-JP" dirty="0"/>
              <a:t> </a:t>
            </a:r>
            <a:endParaRPr kumimoji="1" lang="ja-JP" altLang="en-US" dirty="0"/>
          </a:p>
        </p:txBody>
      </p:sp>
      <p:sp>
        <p:nvSpPr>
          <p:cNvPr id="18" name="テキスト プレースホルダー 12"/>
          <p:cNvSpPr>
            <a:spLocks noGrp="1"/>
          </p:cNvSpPr>
          <p:nvPr>
            <p:ph type="body" sz="quarter" idx="17" hasCustomPrompt="1"/>
          </p:nvPr>
        </p:nvSpPr>
        <p:spPr>
          <a:xfrm>
            <a:off x="9864171" y="2984726"/>
            <a:ext cx="7246697" cy="865983"/>
          </a:xfrm>
        </p:spPr>
        <p:txBody>
          <a:bodyPr>
            <a:normAutofit/>
          </a:bodyPr>
          <a:lstStyle>
            <a:lvl1pPr algn="l">
              <a:lnSpc>
                <a:spcPct val="130000"/>
              </a:lnSpc>
              <a:spcBef>
                <a:spcPts val="0"/>
              </a:spcBef>
              <a:defRPr sz="2000" baseline="0"/>
            </a:lvl1pPr>
          </a:lstStyle>
          <a:p>
            <a:pPr lvl="0"/>
            <a:r>
              <a:rPr kumimoji="1" lang="en-US" altLang="ja-JP" dirty="0"/>
              <a:t>Text goes here</a:t>
            </a:r>
          </a:p>
        </p:txBody>
      </p:sp>
      <p:sp>
        <p:nvSpPr>
          <p:cNvPr id="19" name="テキスト プレースホルダー 12"/>
          <p:cNvSpPr>
            <a:spLocks noGrp="1"/>
          </p:cNvSpPr>
          <p:nvPr>
            <p:ph type="body" sz="quarter" idx="18" hasCustomPrompt="1"/>
          </p:nvPr>
        </p:nvSpPr>
        <p:spPr>
          <a:xfrm>
            <a:off x="9864171" y="2430198"/>
            <a:ext cx="72466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1" name="テキスト プレースホルダー 60"/>
          <p:cNvSpPr>
            <a:spLocks noGrp="1"/>
          </p:cNvSpPr>
          <p:nvPr>
            <p:ph type="body" sz="quarter" idx="33" hasCustomPrompt="1"/>
          </p:nvPr>
        </p:nvSpPr>
        <p:spPr>
          <a:xfrm>
            <a:off x="8583647" y="4196976"/>
            <a:ext cx="1137600" cy="1137600"/>
          </a:xfrm>
          <a:solidFill>
            <a:schemeClr val="accent2"/>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32" name="テキスト プレースホルダー 12"/>
          <p:cNvSpPr>
            <a:spLocks noGrp="1"/>
          </p:cNvSpPr>
          <p:nvPr>
            <p:ph type="body" sz="quarter" idx="34" hasCustomPrompt="1"/>
          </p:nvPr>
        </p:nvSpPr>
        <p:spPr>
          <a:xfrm>
            <a:off x="9864171" y="4722200"/>
            <a:ext cx="7246697" cy="865983"/>
          </a:xfrm>
        </p:spPr>
        <p:txBody>
          <a:bodyPr>
            <a:normAutofit/>
          </a:bodyPr>
          <a:lstStyle>
            <a:lvl1pPr algn="l">
              <a:lnSpc>
                <a:spcPct val="130000"/>
              </a:lnSpc>
              <a:spcBef>
                <a:spcPts val="0"/>
              </a:spcBef>
              <a:defRPr sz="2000" baseline="0"/>
            </a:lvl1pPr>
          </a:lstStyle>
          <a:p>
            <a:pPr lvl="0"/>
            <a:r>
              <a:rPr kumimoji="1" lang="en-US" altLang="ja-JP" dirty="0"/>
              <a:t>Text goes here</a:t>
            </a:r>
          </a:p>
        </p:txBody>
      </p:sp>
      <p:sp>
        <p:nvSpPr>
          <p:cNvPr id="33" name="テキスト プレースホルダー 12"/>
          <p:cNvSpPr>
            <a:spLocks noGrp="1"/>
          </p:cNvSpPr>
          <p:nvPr>
            <p:ph type="body" sz="quarter" idx="35" hasCustomPrompt="1"/>
          </p:nvPr>
        </p:nvSpPr>
        <p:spPr>
          <a:xfrm>
            <a:off x="9864171" y="4167672"/>
            <a:ext cx="72466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テキスト プレースホルダー 60"/>
          <p:cNvSpPr>
            <a:spLocks noGrp="1"/>
          </p:cNvSpPr>
          <p:nvPr>
            <p:ph type="body" sz="quarter" idx="36" hasCustomPrompt="1"/>
          </p:nvPr>
        </p:nvSpPr>
        <p:spPr>
          <a:xfrm>
            <a:off x="8583647" y="5886324"/>
            <a:ext cx="1137600" cy="1137600"/>
          </a:xfrm>
          <a:solidFill>
            <a:schemeClr val="accent3"/>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41" name="テキスト プレースホルダー 12"/>
          <p:cNvSpPr>
            <a:spLocks noGrp="1"/>
          </p:cNvSpPr>
          <p:nvPr>
            <p:ph type="body" sz="quarter" idx="37" hasCustomPrompt="1"/>
          </p:nvPr>
        </p:nvSpPr>
        <p:spPr>
          <a:xfrm>
            <a:off x="9864171" y="6411548"/>
            <a:ext cx="7246697" cy="865983"/>
          </a:xfrm>
        </p:spPr>
        <p:txBody>
          <a:bodyPr>
            <a:normAutofit/>
          </a:bodyPr>
          <a:lstStyle>
            <a:lvl1pPr algn="l">
              <a:lnSpc>
                <a:spcPct val="130000"/>
              </a:lnSpc>
              <a:spcBef>
                <a:spcPts val="0"/>
              </a:spcBef>
              <a:defRPr sz="2000" baseline="0"/>
            </a:lvl1pPr>
          </a:lstStyle>
          <a:p>
            <a:pPr lvl="0"/>
            <a:r>
              <a:rPr kumimoji="1" lang="en-US" altLang="ja-JP" dirty="0"/>
              <a:t>Text goes here</a:t>
            </a:r>
          </a:p>
        </p:txBody>
      </p:sp>
      <p:sp>
        <p:nvSpPr>
          <p:cNvPr id="42" name="テキスト プレースホルダー 12"/>
          <p:cNvSpPr>
            <a:spLocks noGrp="1"/>
          </p:cNvSpPr>
          <p:nvPr>
            <p:ph type="body" sz="quarter" idx="38" hasCustomPrompt="1"/>
          </p:nvPr>
        </p:nvSpPr>
        <p:spPr>
          <a:xfrm>
            <a:off x="9864171" y="5857020"/>
            <a:ext cx="72466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テキスト プレースホルダー 60"/>
          <p:cNvSpPr>
            <a:spLocks noGrp="1"/>
          </p:cNvSpPr>
          <p:nvPr>
            <p:ph type="body" sz="quarter" idx="39" hasCustomPrompt="1"/>
          </p:nvPr>
        </p:nvSpPr>
        <p:spPr>
          <a:xfrm>
            <a:off x="8583647" y="7575672"/>
            <a:ext cx="1137600" cy="1137600"/>
          </a:xfrm>
          <a:solidFill>
            <a:schemeClr val="accent5"/>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44" name="テキスト プレースホルダー 12"/>
          <p:cNvSpPr>
            <a:spLocks noGrp="1"/>
          </p:cNvSpPr>
          <p:nvPr>
            <p:ph type="body" sz="quarter" idx="40" hasCustomPrompt="1"/>
          </p:nvPr>
        </p:nvSpPr>
        <p:spPr>
          <a:xfrm>
            <a:off x="9864171" y="8100896"/>
            <a:ext cx="7246697" cy="865983"/>
          </a:xfrm>
        </p:spPr>
        <p:txBody>
          <a:bodyPr>
            <a:normAutofit/>
          </a:bodyPr>
          <a:lstStyle>
            <a:lvl1pPr algn="l">
              <a:lnSpc>
                <a:spcPct val="130000"/>
              </a:lnSpc>
              <a:spcBef>
                <a:spcPts val="0"/>
              </a:spcBef>
              <a:defRPr sz="2000" baseline="0"/>
            </a:lvl1pPr>
          </a:lstStyle>
          <a:p>
            <a:pPr lvl="0"/>
            <a:r>
              <a:rPr kumimoji="1" lang="en-US" altLang="ja-JP" dirty="0"/>
              <a:t>Text goes here</a:t>
            </a:r>
          </a:p>
        </p:txBody>
      </p:sp>
      <p:sp>
        <p:nvSpPr>
          <p:cNvPr id="45" name="テキスト プレースホルダー 12"/>
          <p:cNvSpPr>
            <a:spLocks noGrp="1"/>
          </p:cNvSpPr>
          <p:nvPr>
            <p:ph type="body" sz="quarter" idx="41" hasCustomPrompt="1"/>
          </p:nvPr>
        </p:nvSpPr>
        <p:spPr>
          <a:xfrm>
            <a:off x="9864171" y="7546368"/>
            <a:ext cx="72466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6" name="テキスト プレースホルダー 12"/>
          <p:cNvSpPr>
            <a:spLocks noGrp="1"/>
          </p:cNvSpPr>
          <p:nvPr>
            <p:ph type="body" sz="quarter" idx="42" hasCustomPrompt="1"/>
          </p:nvPr>
        </p:nvSpPr>
        <p:spPr>
          <a:xfrm>
            <a:off x="8596315" y="2614394"/>
            <a:ext cx="1112265" cy="865983"/>
          </a:xfrm>
        </p:spPr>
        <p:txBody>
          <a:bodyPr anchor="ctr">
            <a:noAutofit/>
          </a:bodyPr>
          <a:lstStyle>
            <a:lvl1pPr algn="ctr">
              <a:lnSpc>
                <a:spcPct val="100000"/>
              </a:lnSpc>
              <a:spcBef>
                <a:spcPts val="0"/>
              </a:spcBef>
              <a:defRPr sz="4000" baseline="0">
                <a:solidFill>
                  <a:schemeClr val="bg1"/>
                </a:solidFill>
              </a:defRPr>
            </a:lvl1pPr>
          </a:lstStyle>
          <a:p>
            <a:pPr lvl="0"/>
            <a:r>
              <a:rPr kumimoji="1" lang="en-US" altLang="ja-JP" dirty="0"/>
              <a:t>00</a:t>
            </a:r>
          </a:p>
        </p:txBody>
      </p:sp>
      <p:sp>
        <p:nvSpPr>
          <p:cNvPr id="47" name="テキスト プレースホルダー 12"/>
          <p:cNvSpPr>
            <a:spLocks noGrp="1"/>
          </p:cNvSpPr>
          <p:nvPr>
            <p:ph type="body" sz="quarter" idx="43" hasCustomPrompt="1"/>
          </p:nvPr>
        </p:nvSpPr>
        <p:spPr>
          <a:xfrm>
            <a:off x="8596315" y="4332785"/>
            <a:ext cx="1112265" cy="865983"/>
          </a:xfrm>
        </p:spPr>
        <p:txBody>
          <a:bodyPr anchor="ctr">
            <a:noAutofit/>
          </a:bodyPr>
          <a:lstStyle>
            <a:lvl1pPr algn="ctr">
              <a:lnSpc>
                <a:spcPct val="100000"/>
              </a:lnSpc>
              <a:spcBef>
                <a:spcPts val="0"/>
              </a:spcBef>
              <a:defRPr sz="4000" baseline="0">
                <a:solidFill>
                  <a:schemeClr val="bg1"/>
                </a:solidFill>
              </a:defRPr>
            </a:lvl1pPr>
          </a:lstStyle>
          <a:p>
            <a:pPr lvl="0"/>
            <a:r>
              <a:rPr kumimoji="1" lang="en-US" altLang="ja-JP" dirty="0"/>
              <a:t>00</a:t>
            </a:r>
          </a:p>
        </p:txBody>
      </p:sp>
      <p:sp>
        <p:nvSpPr>
          <p:cNvPr id="48" name="テキスト プレースホルダー 12"/>
          <p:cNvSpPr>
            <a:spLocks noGrp="1"/>
          </p:cNvSpPr>
          <p:nvPr>
            <p:ph type="body" sz="quarter" idx="44" hasCustomPrompt="1"/>
          </p:nvPr>
        </p:nvSpPr>
        <p:spPr>
          <a:xfrm>
            <a:off x="8596315" y="6022133"/>
            <a:ext cx="1112265" cy="865983"/>
          </a:xfrm>
        </p:spPr>
        <p:txBody>
          <a:bodyPr anchor="ctr">
            <a:noAutofit/>
          </a:bodyPr>
          <a:lstStyle>
            <a:lvl1pPr algn="ctr">
              <a:lnSpc>
                <a:spcPct val="100000"/>
              </a:lnSpc>
              <a:spcBef>
                <a:spcPts val="0"/>
              </a:spcBef>
              <a:defRPr sz="4000" baseline="0">
                <a:solidFill>
                  <a:schemeClr val="bg1"/>
                </a:solidFill>
              </a:defRPr>
            </a:lvl1pPr>
          </a:lstStyle>
          <a:p>
            <a:pPr lvl="0"/>
            <a:r>
              <a:rPr kumimoji="1" lang="en-US" altLang="ja-JP" dirty="0"/>
              <a:t>00</a:t>
            </a:r>
          </a:p>
        </p:txBody>
      </p:sp>
      <p:sp>
        <p:nvSpPr>
          <p:cNvPr id="50" name="テキスト プレースホルダー 12"/>
          <p:cNvSpPr>
            <a:spLocks noGrp="1"/>
          </p:cNvSpPr>
          <p:nvPr>
            <p:ph type="body" sz="quarter" idx="45" hasCustomPrompt="1"/>
          </p:nvPr>
        </p:nvSpPr>
        <p:spPr>
          <a:xfrm>
            <a:off x="8596315" y="7711481"/>
            <a:ext cx="1112265" cy="865983"/>
          </a:xfrm>
        </p:spPr>
        <p:txBody>
          <a:bodyPr anchor="ctr">
            <a:noAutofit/>
          </a:bodyPr>
          <a:lstStyle>
            <a:lvl1pPr algn="ctr">
              <a:lnSpc>
                <a:spcPct val="100000"/>
              </a:lnSpc>
              <a:spcBef>
                <a:spcPts val="0"/>
              </a:spcBef>
              <a:defRPr sz="4000" baseline="0">
                <a:solidFill>
                  <a:schemeClr val="bg1"/>
                </a:solidFill>
              </a:defRPr>
            </a:lvl1pPr>
          </a:lstStyle>
          <a:p>
            <a:pPr lvl="0"/>
            <a:r>
              <a:rPr kumimoji="1" lang="en-US" altLang="ja-JP" dirty="0"/>
              <a:t>00</a:t>
            </a:r>
          </a:p>
        </p:txBody>
      </p:sp>
    </p:spTree>
    <p:extLst>
      <p:ext uri="{BB962C8B-B14F-4D97-AF65-F5344CB8AC3E}">
        <p14:creationId xmlns:p14="http://schemas.microsoft.com/office/powerpoint/2010/main" val="2899374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randombar(horizontal)">
                                      <p:cBhvr>
                                        <p:cTn id="7" dur="500"/>
                                        <p:tgtEl>
                                          <p:spTgt spid="27"/>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46">
                                            <p:txEl>
                                              <p:pRg st="0" end="0"/>
                                            </p:txEl>
                                          </p:spTgt>
                                        </p:tgtEl>
                                        <p:attrNameLst>
                                          <p:attrName>style.visibility</p:attrName>
                                        </p:attrNameLst>
                                      </p:cBhvr>
                                      <p:to>
                                        <p:strVal val="visible"/>
                                      </p:to>
                                    </p:set>
                                    <p:anim calcmode="lin" valueType="num">
                                      <p:cBhvr additive="base">
                                        <p:cTn id="15"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6">
                                            <p:txEl>
                                              <p:pRg st="0" end="0"/>
                                            </p:txEl>
                                          </p:spTgt>
                                        </p:tgtEl>
                                        <p:attrNameLst>
                                          <p:attrName>ppt_y</p:attrName>
                                        </p:attrNameLst>
                                      </p:cBhvr>
                                      <p:tavLst>
                                        <p:tav tm="0">
                                          <p:val>
                                            <p:strVal val="0-#ppt_h/2"/>
                                          </p:val>
                                        </p:tav>
                                        <p:tav tm="100000">
                                          <p:val>
                                            <p:strVal val="#ppt_y"/>
                                          </p:val>
                                        </p:tav>
                                      </p:tavLst>
                                    </p:anim>
                                  </p:childTnLst>
                                </p:cTn>
                              </p:par>
                              <p:par>
                                <p:cTn id="17" presetID="2" presetClass="entr" presetSubtype="2" decel="100000" fill="hold" grpId="0" nodeType="withEffect">
                                  <p:stCondLst>
                                    <p:cond delay="0"/>
                                  </p:stCondLst>
                                  <p:iterate type="wd">
                                    <p:tmPct val="10000"/>
                                  </p:iterate>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1+#ppt_w/2"/>
                                          </p:val>
                                        </p:tav>
                                        <p:tav tm="100000">
                                          <p:val>
                                            <p:strVal val="#ppt_x"/>
                                          </p:val>
                                        </p:tav>
                                      </p:tavLst>
                                    </p:anim>
                                    <p:anim calcmode="lin" valueType="num">
                                      <p:cBhvr additive="base">
                                        <p:cTn id="20" dur="500" fill="hold"/>
                                        <p:tgtEl>
                                          <p:spTgt spid="19"/>
                                        </p:tgtEl>
                                        <p:attrNameLst>
                                          <p:attrName>ppt_y</p:attrName>
                                        </p:attrNameLst>
                                      </p:cBhvr>
                                      <p:tavLst>
                                        <p:tav tm="0">
                                          <p:val>
                                            <p:strVal val="#ppt_y"/>
                                          </p:val>
                                        </p:tav>
                                        <p:tav tm="100000">
                                          <p:val>
                                            <p:strVal val="#ppt_y"/>
                                          </p:val>
                                        </p:tav>
                                      </p:tavLst>
                                    </p:anim>
                                  </p:childTnLst>
                                </p:cTn>
                              </p:par>
                            </p:childTnLst>
                          </p:cTn>
                        </p:par>
                        <p:par>
                          <p:cTn id="21" fill="hold">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8">
                                            <p:txEl>
                                              <p:pRg st="0" end="0"/>
                                            </p:txEl>
                                          </p:spTgt>
                                        </p:tgtEl>
                                        <p:attrNameLst>
                                          <p:attrName>style.visibility</p:attrName>
                                        </p:attrNameLst>
                                      </p:cBhvr>
                                      <p:to>
                                        <p:strVal val="visible"/>
                                      </p:to>
                                    </p:set>
                                    <p:animEffect transition="in" filter="fade">
                                      <p:cBhvr>
                                        <p:cTn id="24" dur="500"/>
                                        <p:tgtEl>
                                          <p:spTgt spid="18">
                                            <p:txEl>
                                              <p:pRg st="0" end="0"/>
                                            </p:txEl>
                                          </p:spTgt>
                                        </p:tgtEl>
                                      </p:cBhvr>
                                    </p:animEffect>
                                  </p:childTnLst>
                                </p:cTn>
                              </p:par>
                            </p:childTnLst>
                          </p:cTn>
                        </p:par>
                        <p:par>
                          <p:cTn id="25" fill="hold">
                            <p:stCondLst>
                              <p:cond delay="1600"/>
                            </p:stCondLst>
                            <p:childTnLst>
                              <p:par>
                                <p:cTn id="26" presetID="2" presetClass="entr" presetSubtype="1" decel="10000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 calcmode="lin" valueType="num">
                                      <p:cBhvr additive="base">
                                        <p:cTn id="28" dur="500" fill="hold"/>
                                        <p:tgtEl>
                                          <p:spTgt spid="31"/>
                                        </p:tgtEl>
                                        <p:attrNameLst>
                                          <p:attrName>ppt_x</p:attrName>
                                        </p:attrNameLst>
                                      </p:cBhvr>
                                      <p:tavLst>
                                        <p:tav tm="0">
                                          <p:val>
                                            <p:strVal val="#ppt_x"/>
                                          </p:val>
                                        </p:tav>
                                        <p:tav tm="100000">
                                          <p:val>
                                            <p:strVal val="#ppt_x"/>
                                          </p:val>
                                        </p:tav>
                                      </p:tavLst>
                                    </p:anim>
                                    <p:anim calcmode="lin" valueType="num">
                                      <p:cBhvr additive="base">
                                        <p:cTn id="29" dur="500" fill="hold"/>
                                        <p:tgtEl>
                                          <p:spTgt spid="31"/>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47">
                                            <p:txEl>
                                              <p:pRg st="0" end="0"/>
                                            </p:txEl>
                                          </p:spTgt>
                                        </p:tgtEl>
                                        <p:attrNameLst>
                                          <p:attrName>style.visibility</p:attrName>
                                        </p:attrNameLst>
                                      </p:cBhvr>
                                      <p:to>
                                        <p:strVal val="visible"/>
                                      </p:to>
                                    </p:set>
                                    <p:anim calcmode="lin" valueType="num">
                                      <p:cBhvr additive="base">
                                        <p:cTn id="32"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47">
                                            <p:txEl>
                                              <p:pRg st="0" end="0"/>
                                            </p:txEl>
                                          </p:spTgt>
                                        </p:tgtEl>
                                        <p:attrNameLst>
                                          <p:attrName>ppt_y</p:attrName>
                                        </p:attrNameLst>
                                      </p:cBhvr>
                                      <p:tavLst>
                                        <p:tav tm="0">
                                          <p:val>
                                            <p:strVal val="0-#ppt_h/2"/>
                                          </p:val>
                                        </p:tav>
                                        <p:tav tm="100000">
                                          <p:val>
                                            <p:strVal val="#ppt_y"/>
                                          </p:val>
                                        </p:tav>
                                      </p:tavLst>
                                    </p:anim>
                                  </p:childTnLst>
                                </p:cTn>
                              </p:par>
                              <p:par>
                                <p:cTn id="34" presetID="2" presetClass="entr" presetSubtype="2" decel="100000" fill="hold" grpId="0" nodeType="withEffect">
                                  <p:stCondLst>
                                    <p:cond delay="0"/>
                                  </p:stCondLst>
                                  <p:iterate type="wd">
                                    <p:tmPct val="10000"/>
                                  </p:iterate>
                                  <p:childTnLst>
                                    <p:set>
                                      <p:cBhvr>
                                        <p:cTn id="35" dur="1" fill="hold">
                                          <p:stCondLst>
                                            <p:cond delay="0"/>
                                          </p:stCondLst>
                                        </p:cTn>
                                        <p:tgtEl>
                                          <p:spTgt spid="33"/>
                                        </p:tgtEl>
                                        <p:attrNameLst>
                                          <p:attrName>style.visibility</p:attrName>
                                        </p:attrNameLst>
                                      </p:cBhvr>
                                      <p:to>
                                        <p:strVal val="visible"/>
                                      </p:to>
                                    </p:set>
                                    <p:anim calcmode="lin" valueType="num">
                                      <p:cBhvr additive="base">
                                        <p:cTn id="36" dur="500" fill="hold"/>
                                        <p:tgtEl>
                                          <p:spTgt spid="33"/>
                                        </p:tgtEl>
                                        <p:attrNameLst>
                                          <p:attrName>ppt_x</p:attrName>
                                        </p:attrNameLst>
                                      </p:cBhvr>
                                      <p:tavLst>
                                        <p:tav tm="0">
                                          <p:val>
                                            <p:strVal val="1+#ppt_w/2"/>
                                          </p:val>
                                        </p:tav>
                                        <p:tav tm="100000">
                                          <p:val>
                                            <p:strVal val="#ppt_x"/>
                                          </p:val>
                                        </p:tav>
                                      </p:tavLst>
                                    </p:anim>
                                    <p:anim calcmode="lin" valueType="num">
                                      <p:cBhvr additive="base">
                                        <p:cTn id="37" dur="500" fill="hold"/>
                                        <p:tgtEl>
                                          <p:spTgt spid="33"/>
                                        </p:tgtEl>
                                        <p:attrNameLst>
                                          <p:attrName>ppt_y</p:attrName>
                                        </p:attrNameLst>
                                      </p:cBhvr>
                                      <p:tavLst>
                                        <p:tav tm="0">
                                          <p:val>
                                            <p:strVal val="#ppt_y"/>
                                          </p:val>
                                        </p:tav>
                                        <p:tav tm="100000">
                                          <p:val>
                                            <p:strVal val="#ppt_y"/>
                                          </p:val>
                                        </p:tav>
                                      </p:tavLst>
                                    </p:anim>
                                  </p:childTnLst>
                                </p:cTn>
                              </p:par>
                            </p:childTnLst>
                          </p:cTn>
                        </p:par>
                        <p:par>
                          <p:cTn id="38" fill="hold">
                            <p:stCondLst>
                              <p:cond delay="2200"/>
                            </p:stCondLst>
                            <p:childTnLst>
                              <p:par>
                                <p:cTn id="39" presetID="10" presetClass="entr" presetSubtype="0" fill="hold" grpId="0" nodeType="afterEffect">
                                  <p:stCondLst>
                                    <p:cond delay="0"/>
                                  </p:stCondLst>
                                  <p:childTnLst>
                                    <p:set>
                                      <p:cBhvr>
                                        <p:cTn id="40" dur="1" fill="hold">
                                          <p:stCondLst>
                                            <p:cond delay="0"/>
                                          </p:stCondLst>
                                        </p:cTn>
                                        <p:tgtEl>
                                          <p:spTgt spid="32">
                                            <p:txEl>
                                              <p:pRg st="0" end="0"/>
                                            </p:txEl>
                                          </p:spTgt>
                                        </p:tgtEl>
                                        <p:attrNameLst>
                                          <p:attrName>style.visibility</p:attrName>
                                        </p:attrNameLst>
                                      </p:cBhvr>
                                      <p:to>
                                        <p:strVal val="visible"/>
                                      </p:to>
                                    </p:set>
                                    <p:animEffect transition="in" filter="fade">
                                      <p:cBhvr>
                                        <p:cTn id="41" dur="500"/>
                                        <p:tgtEl>
                                          <p:spTgt spid="32">
                                            <p:txEl>
                                              <p:pRg st="0" end="0"/>
                                            </p:txEl>
                                          </p:spTgt>
                                        </p:tgtEl>
                                      </p:cBhvr>
                                    </p:animEffect>
                                  </p:childTnLst>
                                </p:cTn>
                              </p:par>
                            </p:childTnLst>
                          </p:cTn>
                        </p:par>
                        <p:par>
                          <p:cTn id="42" fill="hold">
                            <p:stCondLst>
                              <p:cond delay="2700"/>
                            </p:stCondLst>
                            <p:childTnLst>
                              <p:par>
                                <p:cTn id="43" presetID="2" presetClass="entr" presetSubtype="1" decel="10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1" decel="100000" fill="hold" grpId="0" nodeType="withEffect">
                                  <p:stCondLst>
                                    <p:cond delay="0"/>
                                  </p:stCondLst>
                                  <p:childTnLst>
                                    <p:set>
                                      <p:cBhvr>
                                        <p:cTn id="48" dur="1" fill="hold">
                                          <p:stCondLst>
                                            <p:cond delay="0"/>
                                          </p:stCondLst>
                                        </p:cTn>
                                        <p:tgtEl>
                                          <p:spTgt spid="48">
                                            <p:txEl>
                                              <p:pRg st="0" end="0"/>
                                            </p:txEl>
                                          </p:spTgt>
                                        </p:tgtEl>
                                        <p:attrNameLst>
                                          <p:attrName>style.visibility</p:attrName>
                                        </p:attrNameLst>
                                      </p:cBhvr>
                                      <p:to>
                                        <p:strVal val="visible"/>
                                      </p:to>
                                    </p:set>
                                    <p:anim calcmode="lin" valueType="num">
                                      <p:cBhvr additive="base">
                                        <p:cTn id="49"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48">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0"/>
                                  </p:stCondLst>
                                  <p:iterate type="wd">
                                    <p:tmPct val="10000"/>
                                  </p:iterate>
                                  <p:childTnLst>
                                    <p:set>
                                      <p:cBhvr>
                                        <p:cTn id="52" dur="1" fill="hold">
                                          <p:stCondLst>
                                            <p:cond delay="0"/>
                                          </p:stCondLst>
                                        </p:cTn>
                                        <p:tgtEl>
                                          <p:spTgt spid="42"/>
                                        </p:tgtEl>
                                        <p:attrNameLst>
                                          <p:attrName>style.visibility</p:attrName>
                                        </p:attrNameLst>
                                      </p:cBhvr>
                                      <p:to>
                                        <p:strVal val="visible"/>
                                      </p:to>
                                    </p:set>
                                    <p:anim calcmode="lin" valueType="num">
                                      <p:cBhvr additive="base">
                                        <p:cTn id="53" dur="500" fill="hold"/>
                                        <p:tgtEl>
                                          <p:spTgt spid="42"/>
                                        </p:tgtEl>
                                        <p:attrNameLst>
                                          <p:attrName>ppt_x</p:attrName>
                                        </p:attrNameLst>
                                      </p:cBhvr>
                                      <p:tavLst>
                                        <p:tav tm="0">
                                          <p:val>
                                            <p:strVal val="1+#ppt_w/2"/>
                                          </p:val>
                                        </p:tav>
                                        <p:tav tm="100000">
                                          <p:val>
                                            <p:strVal val="#ppt_x"/>
                                          </p:val>
                                        </p:tav>
                                      </p:tavLst>
                                    </p:anim>
                                    <p:anim calcmode="lin" valueType="num">
                                      <p:cBhvr additive="base">
                                        <p:cTn id="54" dur="500" fill="hold"/>
                                        <p:tgtEl>
                                          <p:spTgt spid="42"/>
                                        </p:tgtEl>
                                        <p:attrNameLst>
                                          <p:attrName>ppt_y</p:attrName>
                                        </p:attrNameLst>
                                      </p:cBhvr>
                                      <p:tavLst>
                                        <p:tav tm="0">
                                          <p:val>
                                            <p:strVal val="#ppt_y"/>
                                          </p:val>
                                        </p:tav>
                                        <p:tav tm="100000">
                                          <p:val>
                                            <p:strVal val="#ppt_y"/>
                                          </p:val>
                                        </p:tav>
                                      </p:tavLst>
                                    </p:anim>
                                  </p:childTnLst>
                                </p:cTn>
                              </p:par>
                            </p:childTnLst>
                          </p:cTn>
                        </p:par>
                        <p:par>
                          <p:cTn id="55" fill="hold">
                            <p:stCondLst>
                              <p:cond delay="3300"/>
                            </p:stCondLst>
                            <p:childTnLst>
                              <p:par>
                                <p:cTn id="56" presetID="10" presetClass="entr" presetSubtype="0" fill="hold" grpId="0" nodeType="afterEffect">
                                  <p:stCondLst>
                                    <p:cond delay="0"/>
                                  </p:stCondLst>
                                  <p:childTnLst>
                                    <p:set>
                                      <p:cBhvr>
                                        <p:cTn id="57" dur="1" fill="hold">
                                          <p:stCondLst>
                                            <p:cond delay="0"/>
                                          </p:stCondLst>
                                        </p:cTn>
                                        <p:tgtEl>
                                          <p:spTgt spid="41">
                                            <p:txEl>
                                              <p:pRg st="0" end="0"/>
                                            </p:txEl>
                                          </p:spTgt>
                                        </p:tgtEl>
                                        <p:attrNameLst>
                                          <p:attrName>style.visibility</p:attrName>
                                        </p:attrNameLst>
                                      </p:cBhvr>
                                      <p:to>
                                        <p:strVal val="visible"/>
                                      </p:to>
                                    </p:set>
                                    <p:animEffect transition="in" filter="fade">
                                      <p:cBhvr>
                                        <p:cTn id="58" dur="500"/>
                                        <p:tgtEl>
                                          <p:spTgt spid="41">
                                            <p:txEl>
                                              <p:pRg st="0" end="0"/>
                                            </p:txEl>
                                          </p:spTgt>
                                        </p:tgtEl>
                                      </p:cBhvr>
                                    </p:animEffect>
                                  </p:childTnLst>
                                </p:cTn>
                              </p:par>
                            </p:childTnLst>
                          </p:cTn>
                        </p:par>
                        <p:par>
                          <p:cTn id="59" fill="hold">
                            <p:stCondLst>
                              <p:cond delay="3800"/>
                            </p:stCondLst>
                            <p:childTnLst>
                              <p:par>
                                <p:cTn id="60" presetID="2" presetClass="entr" presetSubtype="1" decel="100000" fill="hold" grpId="0" nodeType="afterEffect">
                                  <p:stCondLst>
                                    <p:cond delay="0"/>
                                  </p:stCondLst>
                                  <p:childTnLst>
                                    <p:set>
                                      <p:cBhvr>
                                        <p:cTn id="61" dur="1" fill="hold">
                                          <p:stCondLst>
                                            <p:cond delay="0"/>
                                          </p:stCondLst>
                                        </p:cTn>
                                        <p:tgtEl>
                                          <p:spTgt spid="43"/>
                                        </p:tgtEl>
                                        <p:attrNameLst>
                                          <p:attrName>style.visibility</p:attrName>
                                        </p:attrNameLst>
                                      </p:cBhvr>
                                      <p:to>
                                        <p:strVal val="visible"/>
                                      </p:to>
                                    </p:set>
                                    <p:anim calcmode="lin" valueType="num">
                                      <p:cBhvr additive="base">
                                        <p:cTn id="62" dur="500" fill="hold"/>
                                        <p:tgtEl>
                                          <p:spTgt spid="43"/>
                                        </p:tgtEl>
                                        <p:attrNameLst>
                                          <p:attrName>ppt_x</p:attrName>
                                        </p:attrNameLst>
                                      </p:cBhvr>
                                      <p:tavLst>
                                        <p:tav tm="0">
                                          <p:val>
                                            <p:strVal val="#ppt_x"/>
                                          </p:val>
                                        </p:tav>
                                        <p:tav tm="100000">
                                          <p:val>
                                            <p:strVal val="#ppt_x"/>
                                          </p:val>
                                        </p:tav>
                                      </p:tavLst>
                                    </p:anim>
                                    <p:anim calcmode="lin" valueType="num">
                                      <p:cBhvr additive="base">
                                        <p:cTn id="63" dur="500" fill="hold"/>
                                        <p:tgtEl>
                                          <p:spTgt spid="43"/>
                                        </p:tgtEl>
                                        <p:attrNameLst>
                                          <p:attrName>ppt_y</p:attrName>
                                        </p:attrNameLst>
                                      </p:cBhvr>
                                      <p:tavLst>
                                        <p:tav tm="0">
                                          <p:val>
                                            <p:strVal val="0-#ppt_h/2"/>
                                          </p:val>
                                        </p:tav>
                                        <p:tav tm="100000">
                                          <p:val>
                                            <p:strVal val="#ppt_y"/>
                                          </p:val>
                                        </p:tav>
                                      </p:tavLst>
                                    </p:anim>
                                  </p:childTnLst>
                                </p:cTn>
                              </p:par>
                              <p:par>
                                <p:cTn id="64" presetID="2" presetClass="entr" presetSubtype="1" decel="100000" fill="hold" grpId="0" nodeType="withEffect">
                                  <p:stCondLst>
                                    <p:cond delay="0"/>
                                  </p:stCondLst>
                                  <p:childTnLst>
                                    <p:set>
                                      <p:cBhvr>
                                        <p:cTn id="65" dur="1" fill="hold">
                                          <p:stCondLst>
                                            <p:cond delay="0"/>
                                          </p:stCondLst>
                                        </p:cTn>
                                        <p:tgtEl>
                                          <p:spTgt spid="50">
                                            <p:txEl>
                                              <p:pRg st="0" end="0"/>
                                            </p:txEl>
                                          </p:spTgt>
                                        </p:tgtEl>
                                        <p:attrNameLst>
                                          <p:attrName>style.visibility</p:attrName>
                                        </p:attrNameLst>
                                      </p:cBhvr>
                                      <p:to>
                                        <p:strVal val="visible"/>
                                      </p:to>
                                    </p:set>
                                    <p:anim calcmode="lin" valueType="num">
                                      <p:cBhvr additive="base">
                                        <p:cTn id="66" dur="500" fill="hold"/>
                                        <p:tgtEl>
                                          <p:spTgt spid="50">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50">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2" decel="100000" fill="hold" grpId="0" nodeType="withEffect">
                                  <p:stCondLst>
                                    <p:cond delay="0"/>
                                  </p:stCondLst>
                                  <p:iterate type="wd">
                                    <p:tmPct val="10000"/>
                                  </p:iterate>
                                  <p:childTnLst>
                                    <p:set>
                                      <p:cBhvr>
                                        <p:cTn id="69" dur="1" fill="hold">
                                          <p:stCondLst>
                                            <p:cond delay="0"/>
                                          </p:stCondLst>
                                        </p:cTn>
                                        <p:tgtEl>
                                          <p:spTgt spid="45"/>
                                        </p:tgtEl>
                                        <p:attrNameLst>
                                          <p:attrName>style.visibility</p:attrName>
                                        </p:attrNameLst>
                                      </p:cBhvr>
                                      <p:to>
                                        <p:strVal val="visible"/>
                                      </p:to>
                                    </p:set>
                                    <p:anim calcmode="lin" valueType="num">
                                      <p:cBhvr additive="base">
                                        <p:cTn id="70" dur="500" fill="hold"/>
                                        <p:tgtEl>
                                          <p:spTgt spid="45"/>
                                        </p:tgtEl>
                                        <p:attrNameLst>
                                          <p:attrName>ppt_x</p:attrName>
                                        </p:attrNameLst>
                                      </p:cBhvr>
                                      <p:tavLst>
                                        <p:tav tm="0">
                                          <p:val>
                                            <p:strVal val="1+#ppt_w/2"/>
                                          </p:val>
                                        </p:tav>
                                        <p:tav tm="100000">
                                          <p:val>
                                            <p:strVal val="#ppt_x"/>
                                          </p:val>
                                        </p:tav>
                                      </p:tavLst>
                                    </p:anim>
                                    <p:anim calcmode="lin" valueType="num">
                                      <p:cBhvr additive="base">
                                        <p:cTn id="71" dur="500" fill="hold"/>
                                        <p:tgtEl>
                                          <p:spTgt spid="45"/>
                                        </p:tgtEl>
                                        <p:attrNameLst>
                                          <p:attrName>ppt_y</p:attrName>
                                        </p:attrNameLst>
                                      </p:cBhvr>
                                      <p:tavLst>
                                        <p:tav tm="0">
                                          <p:val>
                                            <p:strVal val="#ppt_y"/>
                                          </p:val>
                                        </p:tav>
                                        <p:tav tm="100000">
                                          <p:val>
                                            <p:strVal val="#ppt_y"/>
                                          </p:val>
                                        </p:tav>
                                      </p:tavLst>
                                    </p:anim>
                                  </p:childTnLst>
                                </p:cTn>
                              </p:par>
                            </p:childTnLst>
                          </p:cTn>
                        </p:par>
                        <p:par>
                          <p:cTn id="72" fill="hold">
                            <p:stCondLst>
                              <p:cond delay="4400"/>
                            </p:stCondLst>
                            <p:childTnLst>
                              <p:par>
                                <p:cTn id="73" presetID="10" presetClass="entr" presetSubtype="0" fill="hold" grpId="0" nodeType="afterEffect">
                                  <p:stCondLst>
                                    <p:cond delay="0"/>
                                  </p:stCondLst>
                                  <p:childTnLst>
                                    <p:set>
                                      <p:cBhvr>
                                        <p:cTn id="74" dur="1" fill="hold">
                                          <p:stCondLst>
                                            <p:cond delay="0"/>
                                          </p:stCondLst>
                                        </p:cTn>
                                        <p:tgtEl>
                                          <p:spTgt spid="44">
                                            <p:txEl>
                                              <p:pRg st="0" end="0"/>
                                            </p:txEl>
                                          </p:spTgt>
                                        </p:tgtEl>
                                        <p:attrNameLst>
                                          <p:attrName>style.visibility</p:attrName>
                                        </p:attrNameLst>
                                      </p:cBhvr>
                                      <p:to>
                                        <p:strVal val="visible"/>
                                      </p:to>
                                    </p:set>
                                    <p:animEffect transition="in" filter="fade">
                                      <p:cBhvr>
                                        <p:cTn id="75"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16" grpId="0" animBg="1">
        <p:tmplLst>
          <p:tmpl>
            <p:tnLst>
              <p:par>
                <p:cTn presetID="2" presetClass="entr" presetSubtype="1" decel="10000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ppt_x"/>
                          </p:val>
                        </p:tav>
                        <p:tav tm="100000">
                          <p:val>
                            <p:strVal val="#ppt_x"/>
                          </p:val>
                        </p:tav>
                      </p:tavLst>
                    </p:anim>
                    <p:anim calcmode="lin" valueType="num">
                      <p:cBhvr additive="base">
                        <p:cTn dur="500" fill="hold"/>
                        <p:tgtEl>
                          <p:spTgt spid="16"/>
                        </p:tgtEl>
                        <p:attrNameLst>
                          <p:attrName>ppt_y</p:attrName>
                        </p:attrNameLst>
                      </p:cBhvr>
                      <p:tavLst>
                        <p:tav tm="0">
                          <p:val>
                            <p:strVal val="0-#ppt_h/2"/>
                          </p:val>
                        </p:tav>
                        <p:tav tm="100000">
                          <p:val>
                            <p:strVal val="#ppt_y"/>
                          </p:val>
                        </p:tav>
                      </p:tavLst>
                    </p:anim>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31" grpId="0" animBg="1">
        <p:tmplLst>
          <p:tmpl>
            <p:tnLst>
              <p:par>
                <p:cTn presetID="2" presetClass="entr" presetSubtype="1"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40" grpId="0" animBg="1">
        <p:tmplLst>
          <p:tmpl>
            <p:tnLst>
              <p:par>
                <p:cTn presetID="2" presetClass="entr" presetSubtype="1" decel="100000" fill="hold" nodeType="afterEffect">
                  <p:stCondLst>
                    <p:cond delay="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ppt_x"/>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p">
        <p:tmplLst>
          <p:tmpl lvl="1">
            <p:tnLst>
              <p:par>
                <p:cTn presetID="10"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42"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animBg="1">
        <p:tmplLst>
          <p:tmpl>
            <p:tnLst>
              <p:par>
                <p:cTn presetID="2" presetClass="entr" presetSubtype="1" decel="10000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ppt_x"/>
                          </p:val>
                        </p:tav>
                        <p:tav tm="100000">
                          <p:val>
                            <p:strVal val="#ppt_x"/>
                          </p:val>
                        </p:tav>
                      </p:tavLst>
                    </p:anim>
                    <p:anim calcmode="lin" valueType="num">
                      <p:cBhvr additive="base">
                        <p:cTn dur="50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10"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500"/>
                        <p:tgtEl>
                          <p:spTgt spid="44"/>
                        </p:tgtEl>
                      </p:cBhvr>
                    </p:animEffect>
                  </p:childTnLst>
                </p:cTn>
              </p:par>
            </p:tnLst>
          </p:tmpl>
        </p:tmplLst>
      </p:bldP>
      <p:bldP spid="45"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1+#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46" grpId="0" build="p">
        <p:tmplLst>
          <p:tmpl lvl="1">
            <p:tnLst>
              <p:par>
                <p:cTn presetID="2" presetClass="entr" presetSubtype="1" decel="10000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ppt_x"/>
                          </p:val>
                        </p:tav>
                        <p:tav tm="100000">
                          <p:val>
                            <p:strVal val="#ppt_x"/>
                          </p:val>
                        </p:tav>
                      </p:tavLst>
                    </p:anim>
                    <p:anim calcmode="lin" valueType="num">
                      <p:cBhvr additive="base">
                        <p:cTn dur="500" fill="hold"/>
                        <p:tgtEl>
                          <p:spTgt spid="46"/>
                        </p:tgtEl>
                        <p:attrNameLst>
                          <p:attrName>ppt_y</p:attrName>
                        </p:attrNameLst>
                      </p:cBhvr>
                      <p:tavLst>
                        <p:tav tm="0">
                          <p:val>
                            <p:strVal val="0-#ppt_h/2"/>
                          </p:val>
                        </p:tav>
                        <p:tav tm="100000">
                          <p:val>
                            <p:strVal val="#ppt_y"/>
                          </p:val>
                        </p:tav>
                      </p:tavLst>
                    </p:anim>
                  </p:childTnLst>
                </p:cTn>
              </p:par>
            </p:tnLst>
          </p:tmpl>
        </p:tmplLst>
      </p:bldP>
      <p:bldP spid="47" grpId="0" build="p">
        <p:tmplLst>
          <p:tmpl lvl="1">
            <p:tnLst>
              <p:par>
                <p:cTn presetID="2" presetClass="entr" presetSubtype="1" decel="10000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ppt_x"/>
                          </p:val>
                        </p:tav>
                        <p:tav tm="100000">
                          <p:val>
                            <p:strVal val="#ppt_x"/>
                          </p:val>
                        </p:tav>
                      </p:tavLst>
                    </p:anim>
                    <p:anim calcmode="lin" valueType="num">
                      <p:cBhvr additive="base">
                        <p:cTn dur="500" fill="hold"/>
                        <p:tgtEl>
                          <p:spTgt spid="47"/>
                        </p:tgtEl>
                        <p:attrNameLst>
                          <p:attrName>ppt_y</p:attrName>
                        </p:attrNameLst>
                      </p:cBhvr>
                      <p:tavLst>
                        <p:tav tm="0">
                          <p:val>
                            <p:strVal val="0-#ppt_h/2"/>
                          </p:val>
                        </p:tav>
                        <p:tav tm="100000">
                          <p:val>
                            <p:strVal val="#ppt_y"/>
                          </p:val>
                        </p:tav>
                      </p:tavLst>
                    </p:anim>
                  </p:childTnLst>
                </p:cTn>
              </p:par>
            </p:tnLst>
          </p:tmpl>
        </p:tmplLst>
      </p:bldP>
      <p:bldP spid="48" grpId="0" build="p">
        <p:tmplLst>
          <p:tmpl lvl="1">
            <p:tnLst>
              <p:par>
                <p:cTn presetID="2" presetClass="entr" presetSubtype="1" decel="10000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 decel="10000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500" fill="hold"/>
                        <p:tgtEl>
                          <p:spTgt spid="50"/>
                        </p:tgtEl>
                        <p:attrNameLst>
                          <p:attrName>ppt_x</p:attrName>
                        </p:attrNameLst>
                      </p:cBhvr>
                      <p:tavLst>
                        <p:tav tm="0">
                          <p:val>
                            <p:strVal val="#ppt_x"/>
                          </p:val>
                        </p:tav>
                        <p:tav tm="100000">
                          <p:val>
                            <p:strVal val="#ppt_x"/>
                          </p:val>
                        </p:tav>
                      </p:tavLst>
                    </p:anim>
                    <p:anim calcmode="lin" valueType="num">
                      <p:cBhvr additive="base">
                        <p:cTn dur="500" fill="hold"/>
                        <p:tgtEl>
                          <p:spTgt spid="50"/>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Image &amp; 2 Headings,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5" name="図プレースホルダー 24"/>
          <p:cNvSpPr>
            <a:spLocks noGrp="1"/>
          </p:cNvSpPr>
          <p:nvPr>
            <p:ph type="pic" sz="quarter" idx="36" hasCustomPrompt="1"/>
          </p:nvPr>
        </p:nvSpPr>
        <p:spPr>
          <a:xfrm>
            <a:off x="0" y="0"/>
            <a:ext cx="11088000" cy="10285413"/>
          </a:xfrm>
          <a:custGeom>
            <a:avLst/>
            <a:gdLst>
              <a:gd name="connsiteX0" fmla="*/ 10440000 w 11088000"/>
              <a:gd name="connsiteY0" fmla="*/ 9637413 h 10285413"/>
              <a:gd name="connsiteX1" fmla="*/ 11088000 w 11088000"/>
              <a:gd name="connsiteY1" fmla="*/ 9637413 h 10285413"/>
              <a:gd name="connsiteX2" fmla="*/ 11088000 w 11088000"/>
              <a:gd name="connsiteY2" fmla="*/ 10285413 h 10285413"/>
              <a:gd name="connsiteX3" fmla="*/ 10440000 w 11088000"/>
              <a:gd name="connsiteY3" fmla="*/ 10285413 h 10285413"/>
              <a:gd name="connsiteX4" fmla="*/ 9792000 w 11088000"/>
              <a:gd name="connsiteY4" fmla="*/ 8989413 h 10285413"/>
              <a:gd name="connsiteX5" fmla="*/ 10440000 w 11088000"/>
              <a:gd name="connsiteY5" fmla="*/ 8989413 h 10285413"/>
              <a:gd name="connsiteX6" fmla="*/ 10440000 w 11088000"/>
              <a:gd name="connsiteY6" fmla="*/ 9637413 h 10285413"/>
              <a:gd name="connsiteX7" fmla="*/ 9792000 w 11088000"/>
              <a:gd name="connsiteY7" fmla="*/ 9637413 h 10285413"/>
              <a:gd name="connsiteX8" fmla="*/ 0 w 11088000"/>
              <a:gd name="connsiteY8" fmla="*/ 0 h 10285413"/>
              <a:gd name="connsiteX9" fmla="*/ 9144000 w 11088000"/>
              <a:gd name="connsiteY9" fmla="*/ 0 h 10285413"/>
              <a:gd name="connsiteX10" fmla="*/ 9144000 w 11088000"/>
              <a:gd name="connsiteY10" fmla="*/ 8341413 h 10285413"/>
              <a:gd name="connsiteX11" fmla="*/ 9791447 w 11088000"/>
              <a:gd name="connsiteY11" fmla="*/ 8341413 h 10285413"/>
              <a:gd name="connsiteX12" fmla="*/ 9791447 w 11088000"/>
              <a:gd name="connsiteY12" fmla="*/ 8989413 h 10285413"/>
              <a:gd name="connsiteX13" fmla="*/ 9144000 w 11088000"/>
              <a:gd name="connsiteY13" fmla="*/ 8989413 h 10285413"/>
              <a:gd name="connsiteX14" fmla="*/ 9144000 w 11088000"/>
              <a:gd name="connsiteY14" fmla="*/ 9637413 h 10285413"/>
              <a:gd name="connsiteX15" fmla="*/ 9792000 w 11088000"/>
              <a:gd name="connsiteY15" fmla="*/ 9637413 h 10285413"/>
              <a:gd name="connsiteX16" fmla="*/ 9792000 w 11088000"/>
              <a:gd name="connsiteY16" fmla="*/ 10285413 h 10285413"/>
              <a:gd name="connsiteX17" fmla="*/ 9144000 w 11088000"/>
              <a:gd name="connsiteY17" fmla="*/ 10285413 h 10285413"/>
              <a:gd name="connsiteX18" fmla="*/ 0 w 11088000"/>
              <a:gd name="connsiteY18" fmla="*/ 10285413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088000" h="10285413">
                <a:moveTo>
                  <a:pt x="10440000" y="9637413"/>
                </a:moveTo>
                <a:lnTo>
                  <a:pt x="11088000" y="9637413"/>
                </a:lnTo>
                <a:lnTo>
                  <a:pt x="11088000" y="10285413"/>
                </a:lnTo>
                <a:lnTo>
                  <a:pt x="10440000" y="10285413"/>
                </a:lnTo>
                <a:close/>
                <a:moveTo>
                  <a:pt x="9792000" y="8989413"/>
                </a:moveTo>
                <a:lnTo>
                  <a:pt x="10440000" y="8989413"/>
                </a:lnTo>
                <a:lnTo>
                  <a:pt x="10440000" y="9637413"/>
                </a:lnTo>
                <a:lnTo>
                  <a:pt x="9792000" y="9637413"/>
                </a:lnTo>
                <a:close/>
                <a:moveTo>
                  <a:pt x="0" y="0"/>
                </a:moveTo>
                <a:lnTo>
                  <a:pt x="9144000" y="0"/>
                </a:lnTo>
                <a:lnTo>
                  <a:pt x="9144000" y="8341413"/>
                </a:lnTo>
                <a:lnTo>
                  <a:pt x="9791447" y="8341413"/>
                </a:lnTo>
                <a:lnTo>
                  <a:pt x="9791447" y="8989413"/>
                </a:lnTo>
                <a:lnTo>
                  <a:pt x="9144000" y="8989413"/>
                </a:lnTo>
                <a:lnTo>
                  <a:pt x="9144000" y="9637413"/>
                </a:lnTo>
                <a:lnTo>
                  <a:pt x="9792000" y="9637413"/>
                </a:lnTo>
                <a:lnTo>
                  <a:pt x="9792000" y="10285413"/>
                </a:lnTo>
                <a:lnTo>
                  <a:pt x="9144000" y="10285413"/>
                </a:lnTo>
                <a:lnTo>
                  <a:pt x="0" y="10285413"/>
                </a:lnTo>
                <a:close/>
              </a:path>
            </a:pathLst>
          </a:custGeom>
        </p:spPr>
        <p:txBody>
          <a:bodyPr wrap="square">
            <a:noAutofit/>
          </a:bodyPr>
          <a:lstStyle>
            <a:lvl1pPr>
              <a:defRPr/>
            </a:lvl1pPr>
          </a:lstStyle>
          <a:p>
            <a:r>
              <a:rPr kumimoji="1" lang="en-US" altLang="ja-JP" dirty="0"/>
              <a:t>Insert an image</a:t>
            </a:r>
            <a:endParaRPr kumimoji="1" lang="ja-JP" altLang="en-US" dirty="0"/>
          </a:p>
        </p:txBody>
      </p:sp>
      <p:sp>
        <p:nvSpPr>
          <p:cNvPr id="26" name="テキスト プレースホルダー 12"/>
          <p:cNvSpPr>
            <a:spLocks noGrp="1"/>
          </p:cNvSpPr>
          <p:nvPr>
            <p:ph type="body" sz="quarter" idx="12" hasCustomPrompt="1"/>
          </p:nvPr>
        </p:nvSpPr>
        <p:spPr>
          <a:xfrm>
            <a:off x="9467447" y="3294823"/>
            <a:ext cx="8361787" cy="3083117"/>
          </a:xfrm>
        </p:spPr>
        <p:txBody>
          <a:bodyPr>
            <a:normAutofit/>
          </a:bodyPr>
          <a:lstStyle>
            <a:lvl1pPr marL="342900" indent="-342900" algn="l">
              <a:spcBef>
                <a:spcPts val="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28" name="テキスト プレースホルダー 12"/>
          <p:cNvSpPr>
            <a:spLocks noGrp="1"/>
          </p:cNvSpPr>
          <p:nvPr>
            <p:ph type="body" sz="quarter" idx="17" hasCustomPrompt="1"/>
          </p:nvPr>
        </p:nvSpPr>
        <p:spPr>
          <a:xfrm>
            <a:off x="9467447" y="2353628"/>
            <a:ext cx="836178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9" name="正方形/長方形 28"/>
          <p:cNvSpPr/>
          <p:nvPr userDrawn="1"/>
        </p:nvSpPr>
        <p:spPr>
          <a:xfrm>
            <a:off x="9572871" y="3070668"/>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88930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randombar(vertical)">
                                      <p:cBhvr>
                                        <p:cTn id="7" dur="500"/>
                                        <p:tgtEl>
                                          <p:spTgt spid="2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additive="base">
                                        <p:cTn id="11"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ppt_x"/>
                                          </p:val>
                                        </p:tav>
                                        <p:tav tm="100000">
                                          <p:val>
                                            <p:strVal val="#ppt_x"/>
                                          </p:val>
                                        </p:tav>
                                      </p:tavLst>
                                    </p:anim>
                                    <p:anim calcmode="lin" valueType="num">
                                      <p:cBhvr additive="base">
                                        <p:cTn id="16" dur="500" fill="hold"/>
                                        <p:tgtEl>
                                          <p:spTgt spid="29"/>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left)">
                                      <p:cBhvr>
                                        <p:cTn id="20"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tmplLst>
          <p:tmpl>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Image &amp; 4 Options">
    <p:spTree>
      <p:nvGrpSpPr>
        <p:cNvPr id="1" name=""/>
        <p:cNvGrpSpPr/>
        <p:nvPr/>
      </p:nvGrpSpPr>
      <p:grpSpPr>
        <a:xfrm>
          <a:off x="0" y="0"/>
          <a:ext cx="0" cy="0"/>
          <a:chOff x="0" y="0"/>
          <a:chExt cx="0" cy="0"/>
        </a:xfrm>
      </p:grpSpPr>
      <p:sp>
        <p:nvSpPr>
          <p:cNvPr id="27" name="図プレースホルダー 26"/>
          <p:cNvSpPr>
            <a:spLocks noGrp="1"/>
          </p:cNvSpPr>
          <p:nvPr>
            <p:ph type="pic" sz="quarter" idx="32" hasCustomPrompt="1"/>
          </p:nvPr>
        </p:nvSpPr>
        <p:spPr>
          <a:xfrm>
            <a:off x="0" y="0"/>
            <a:ext cx="9144000" cy="10285413"/>
          </a:xfrm>
        </p:spPr>
        <p:txBody>
          <a:bodyPr/>
          <a:lstStyle>
            <a:lvl1pPr>
              <a:defRPr/>
            </a:lvl1pPr>
          </a:lstStyle>
          <a:p>
            <a:r>
              <a:rPr kumimoji="1" lang="en-US" altLang="ja-JP" dirty="0"/>
              <a:t>Insert an image</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6" name="テキスト プレースホルダー 60"/>
          <p:cNvSpPr>
            <a:spLocks noGrp="1"/>
          </p:cNvSpPr>
          <p:nvPr>
            <p:ph type="body" sz="quarter" idx="25" hasCustomPrompt="1"/>
          </p:nvPr>
        </p:nvSpPr>
        <p:spPr>
          <a:xfrm>
            <a:off x="8583647" y="2478586"/>
            <a:ext cx="1137600" cy="1137600"/>
          </a:xfrm>
          <a:solidFill>
            <a:schemeClr val="accent1"/>
          </a:solidFill>
          <a:ln w="57150">
            <a:solidFill>
              <a:schemeClr val="bg1"/>
            </a:solidFill>
          </a:ln>
          <a:effectLst>
            <a:outerShdw sx="102000" sy="102000" algn="ctr" rotWithShape="0">
              <a:prstClr val="black">
                <a:alpha val="15000"/>
              </a:prstClr>
            </a:outerShdw>
          </a:effectLst>
        </p:spPr>
        <p:txBody>
          <a:bodyPr/>
          <a:lstStyle>
            <a:lvl1pPr>
              <a:defRPr>
                <a:solidFill>
                  <a:schemeClr val="bg1"/>
                </a:solidFill>
              </a:defRPr>
            </a:lvl1pPr>
          </a:lstStyle>
          <a:p>
            <a:pPr lvl="0"/>
            <a:r>
              <a:rPr kumimoji="1" lang="en-US" altLang="ja-JP" dirty="0"/>
              <a:t> </a:t>
            </a:r>
            <a:endParaRPr kumimoji="1" lang="ja-JP" altLang="en-US" dirty="0"/>
          </a:p>
        </p:txBody>
      </p:sp>
      <p:sp>
        <p:nvSpPr>
          <p:cNvPr id="18" name="テキスト プレースホルダー 12"/>
          <p:cNvSpPr>
            <a:spLocks noGrp="1"/>
          </p:cNvSpPr>
          <p:nvPr>
            <p:ph type="body" sz="quarter" idx="17" hasCustomPrompt="1"/>
          </p:nvPr>
        </p:nvSpPr>
        <p:spPr>
          <a:xfrm>
            <a:off x="9864173" y="2984728"/>
            <a:ext cx="7246697" cy="865983"/>
          </a:xfrm>
        </p:spPr>
        <p:txBody>
          <a:bodyPr>
            <a:normAutofit/>
          </a:bodyPr>
          <a:lstStyle>
            <a:lvl1pPr algn="l">
              <a:lnSpc>
                <a:spcPct val="130000"/>
              </a:lnSpc>
              <a:spcBef>
                <a:spcPts val="0"/>
              </a:spcBef>
              <a:defRPr sz="1999" baseline="0"/>
            </a:lvl1pPr>
          </a:lstStyle>
          <a:p>
            <a:pPr lvl="0"/>
            <a:r>
              <a:rPr kumimoji="1" lang="en-US" altLang="ja-JP" dirty="0"/>
              <a:t>Text goes here</a:t>
            </a:r>
          </a:p>
        </p:txBody>
      </p:sp>
      <p:sp>
        <p:nvSpPr>
          <p:cNvPr id="19" name="テキスト プレースホルダー 12"/>
          <p:cNvSpPr>
            <a:spLocks noGrp="1"/>
          </p:cNvSpPr>
          <p:nvPr>
            <p:ph type="body" sz="quarter" idx="18" hasCustomPrompt="1"/>
          </p:nvPr>
        </p:nvSpPr>
        <p:spPr>
          <a:xfrm>
            <a:off x="9864173" y="2430198"/>
            <a:ext cx="72466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1" name="テキスト プレースホルダー 60"/>
          <p:cNvSpPr>
            <a:spLocks noGrp="1"/>
          </p:cNvSpPr>
          <p:nvPr>
            <p:ph type="body" sz="quarter" idx="33" hasCustomPrompt="1"/>
          </p:nvPr>
        </p:nvSpPr>
        <p:spPr>
          <a:xfrm>
            <a:off x="8583647" y="4196977"/>
            <a:ext cx="1137600" cy="1137600"/>
          </a:xfrm>
          <a:solidFill>
            <a:schemeClr val="accent2"/>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32" name="テキスト プレースホルダー 12"/>
          <p:cNvSpPr>
            <a:spLocks noGrp="1"/>
          </p:cNvSpPr>
          <p:nvPr>
            <p:ph type="body" sz="quarter" idx="34" hasCustomPrompt="1"/>
          </p:nvPr>
        </p:nvSpPr>
        <p:spPr>
          <a:xfrm>
            <a:off x="9864173" y="4722201"/>
            <a:ext cx="7246697" cy="865983"/>
          </a:xfrm>
        </p:spPr>
        <p:txBody>
          <a:bodyPr>
            <a:normAutofit/>
          </a:bodyPr>
          <a:lstStyle>
            <a:lvl1pPr algn="l">
              <a:lnSpc>
                <a:spcPct val="130000"/>
              </a:lnSpc>
              <a:spcBef>
                <a:spcPts val="0"/>
              </a:spcBef>
              <a:defRPr sz="1999" baseline="0"/>
            </a:lvl1pPr>
          </a:lstStyle>
          <a:p>
            <a:pPr lvl="0"/>
            <a:r>
              <a:rPr kumimoji="1" lang="en-US" altLang="ja-JP" dirty="0"/>
              <a:t>Text goes here</a:t>
            </a:r>
          </a:p>
        </p:txBody>
      </p:sp>
      <p:sp>
        <p:nvSpPr>
          <p:cNvPr id="33" name="テキスト プレースホルダー 12"/>
          <p:cNvSpPr>
            <a:spLocks noGrp="1"/>
          </p:cNvSpPr>
          <p:nvPr>
            <p:ph type="body" sz="quarter" idx="35" hasCustomPrompt="1"/>
          </p:nvPr>
        </p:nvSpPr>
        <p:spPr>
          <a:xfrm>
            <a:off x="9864173" y="4167672"/>
            <a:ext cx="72466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テキスト プレースホルダー 60"/>
          <p:cNvSpPr>
            <a:spLocks noGrp="1"/>
          </p:cNvSpPr>
          <p:nvPr>
            <p:ph type="body" sz="quarter" idx="36" hasCustomPrompt="1"/>
          </p:nvPr>
        </p:nvSpPr>
        <p:spPr>
          <a:xfrm>
            <a:off x="8583647" y="5886325"/>
            <a:ext cx="1137600" cy="1137600"/>
          </a:xfrm>
          <a:solidFill>
            <a:schemeClr val="accent3"/>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41" name="テキスト プレースホルダー 12"/>
          <p:cNvSpPr>
            <a:spLocks noGrp="1"/>
          </p:cNvSpPr>
          <p:nvPr>
            <p:ph type="body" sz="quarter" idx="37" hasCustomPrompt="1"/>
          </p:nvPr>
        </p:nvSpPr>
        <p:spPr>
          <a:xfrm>
            <a:off x="9864173" y="6411549"/>
            <a:ext cx="7246697" cy="865983"/>
          </a:xfrm>
        </p:spPr>
        <p:txBody>
          <a:bodyPr>
            <a:normAutofit/>
          </a:bodyPr>
          <a:lstStyle>
            <a:lvl1pPr algn="l">
              <a:lnSpc>
                <a:spcPct val="130000"/>
              </a:lnSpc>
              <a:spcBef>
                <a:spcPts val="0"/>
              </a:spcBef>
              <a:defRPr sz="1999" baseline="0"/>
            </a:lvl1pPr>
          </a:lstStyle>
          <a:p>
            <a:pPr lvl="0"/>
            <a:r>
              <a:rPr kumimoji="1" lang="en-US" altLang="ja-JP" dirty="0"/>
              <a:t>Text goes here</a:t>
            </a:r>
          </a:p>
        </p:txBody>
      </p:sp>
      <p:sp>
        <p:nvSpPr>
          <p:cNvPr id="42" name="テキスト プレースホルダー 12"/>
          <p:cNvSpPr>
            <a:spLocks noGrp="1"/>
          </p:cNvSpPr>
          <p:nvPr>
            <p:ph type="body" sz="quarter" idx="38" hasCustomPrompt="1"/>
          </p:nvPr>
        </p:nvSpPr>
        <p:spPr>
          <a:xfrm>
            <a:off x="9864173" y="5857021"/>
            <a:ext cx="72466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テキスト プレースホルダー 60"/>
          <p:cNvSpPr>
            <a:spLocks noGrp="1"/>
          </p:cNvSpPr>
          <p:nvPr>
            <p:ph type="body" sz="quarter" idx="39" hasCustomPrompt="1"/>
          </p:nvPr>
        </p:nvSpPr>
        <p:spPr>
          <a:xfrm>
            <a:off x="8583647" y="7575672"/>
            <a:ext cx="1137600" cy="1137600"/>
          </a:xfrm>
          <a:solidFill>
            <a:schemeClr val="accent5"/>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44" name="テキスト プレースホルダー 12"/>
          <p:cNvSpPr>
            <a:spLocks noGrp="1"/>
          </p:cNvSpPr>
          <p:nvPr>
            <p:ph type="body" sz="quarter" idx="40" hasCustomPrompt="1"/>
          </p:nvPr>
        </p:nvSpPr>
        <p:spPr>
          <a:xfrm>
            <a:off x="9864173" y="8100897"/>
            <a:ext cx="7246697" cy="865983"/>
          </a:xfrm>
        </p:spPr>
        <p:txBody>
          <a:bodyPr>
            <a:normAutofit/>
          </a:bodyPr>
          <a:lstStyle>
            <a:lvl1pPr algn="l">
              <a:lnSpc>
                <a:spcPct val="130000"/>
              </a:lnSpc>
              <a:spcBef>
                <a:spcPts val="0"/>
              </a:spcBef>
              <a:defRPr sz="1999" baseline="0"/>
            </a:lvl1pPr>
          </a:lstStyle>
          <a:p>
            <a:pPr lvl="0"/>
            <a:r>
              <a:rPr kumimoji="1" lang="en-US" altLang="ja-JP" dirty="0"/>
              <a:t>Text goes here</a:t>
            </a:r>
          </a:p>
        </p:txBody>
      </p:sp>
      <p:sp>
        <p:nvSpPr>
          <p:cNvPr id="45" name="テキスト プレースホルダー 12"/>
          <p:cNvSpPr>
            <a:spLocks noGrp="1"/>
          </p:cNvSpPr>
          <p:nvPr>
            <p:ph type="body" sz="quarter" idx="41" hasCustomPrompt="1"/>
          </p:nvPr>
        </p:nvSpPr>
        <p:spPr>
          <a:xfrm>
            <a:off x="9864173" y="7546367"/>
            <a:ext cx="7246697"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6" name="テキスト プレースホルダー 12"/>
          <p:cNvSpPr>
            <a:spLocks noGrp="1"/>
          </p:cNvSpPr>
          <p:nvPr>
            <p:ph type="body" sz="quarter" idx="42" hasCustomPrompt="1"/>
          </p:nvPr>
        </p:nvSpPr>
        <p:spPr>
          <a:xfrm>
            <a:off x="8596316" y="2614396"/>
            <a:ext cx="1112265" cy="865983"/>
          </a:xfrm>
        </p:spPr>
        <p:txBody>
          <a:bodyPr anchor="ctr">
            <a:noAutofit/>
          </a:bodyPr>
          <a:lstStyle>
            <a:lvl1pPr algn="ctr">
              <a:lnSpc>
                <a:spcPct val="100000"/>
              </a:lnSpc>
              <a:spcBef>
                <a:spcPts val="0"/>
              </a:spcBef>
              <a:defRPr sz="4000" baseline="0">
                <a:solidFill>
                  <a:schemeClr val="bg1"/>
                </a:solidFill>
              </a:defRPr>
            </a:lvl1pPr>
          </a:lstStyle>
          <a:p>
            <a:pPr lvl="0"/>
            <a:r>
              <a:rPr kumimoji="1" lang="en-US" altLang="ja-JP" dirty="0"/>
              <a:t>00</a:t>
            </a:r>
          </a:p>
        </p:txBody>
      </p:sp>
      <p:sp>
        <p:nvSpPr>
          <p:cNvPr id="47" name="テキスト プレースホルダー 12"/>
          <p:cNvSpPr>
            <a:spLocks noGrp="1"/>
          </p:cNvSpPr>
          <p:nvPr>
            <p:ph type="body" sz="quarter" idx="43" hasCustomPrompt="1"/>
          </p:nvPr>
        </p:nvSpPr>
        <p:spPr>
          <a:xfrm>
            <a:off x="8596316" y="4332786"/>
            <a:ext cx="1112265" cy="865983"/>
          </a:xfrm>
        </p:spPr>
        <p:txBody>
          <a:bodyPr anchor="ctr">
            <a:noAutofit/>
          </a:bodyPr>
          <a:lstStyle>
            <a:lvl1pPr algn="ctr">
              <a:lnSpc>
                <a:spcPct val="100000"/>
              </a:lnSpc>
              <a:spcBef>
                <a:spcPts val="0"/>
              </a:spcBef>
              <a:defRPr sz="4000" baseline="0">
                <a:solidFill>
                  <a:schemeClr val="bg1"/>
                </a:solidFill>
              </a:defRPr>
            </a:lvl1pPr>
          </a:lstStyle>
          <a:p>
            <a:pPr lvl="0"/>
            <a:r>
              <a:rPr kumimoji="1" lang="en-US" altLang="ja-JP" dirty="0"/>
              <a:t>00</a:t>
            </a:r>
          </a:p>
        </p:txBody>
      </p:sp>
      <p:sp>
        <p:nvSpPr>
          <p:cNvPr id="48" name="テキスト プレースホルダー 12"/>
          <p:cNvSpPr>
            <a:spLocks noGrp="1"/>
          </p:cNvSpPr>
          <p:nvPr>
            <p:ph type="body" sz="quarter" idx="44" hasCustomPrompt="1"/>
          </p:nvPr>
        </p:nvSpPr>
        <p:spPr>
          <a:xfrm>
            <a:off x="8596316" y="6022134"/>
            <a:ext cx="1112265" cy="865983"/>
          </a:xfrm>
        </p:spPr>
        <p:txBody>
          <a:bodyPr anchor="ctr">
            <a:noAutofit/>
          </a:bodyPr>
          <a:lstStyle>
            <a:lvl1pPr algn="ctr">
              <a:lnSpc>
                <a:spcPct val="100000"/>
              </a:lnSpc>
              <a:spcBef>
                <a:spcPts val="0"/>
              </a:spcBef>
              <a:defRPr sz="4000" baseline="0">
                <a:solidFill>
                  <a:schemeClr val="bg1"/>
                </a:solidFill>
              </a:defRPr>
            </a:lvl1pPr>
          </a:lstStyle>
          <a:p>
            <a:pPr lvl="0"/>
            <a:r>
              <a:rPr kumimoji="1" lang="en-US" altLang="ja-JP" dirty="0"/>
              <a:t>00</a:t>
            </a:r>
          </a:p>
        </p:txBody>
      </p:sp>
      <p:sp>
        <p:nvSpPr>
          <p:cNvPr id="50" name="テキスト プレースホルダー 12"/>
          <p:cNvSpPr>
            <a:spLocks noGrp="1"/>
          </p:cNvSpPr>
          <p:nvPr>
            <p:ph type="body" sz="quarter" idx="45" hasCustomPrompt="1"/>
          </p:nvPr>
        </p:nvSpPr>
        <p:spPr>
          <a:xfrm>
            <a:off x="8596316" y="7711482"/>
            <a:ext cx="1112265" cy="865983"/>
          </a:xfrm>
        </p:spPr>
        <p:txBody>
          <a:bodyPr anchor="ctr">
            <a:noAutofit/>
          </a:bodyPr>
          <a:lstStyle>
            <a:lvl1pPr algn="ctr">
              <a:lnSpc>
                <a:spcPct val="100000"/>
              </a:lnSpc>
              <a:spcBef>
                <a:spcPts val="0"/>
              </a:spcBef>
              <a:defRPr sz="4000" baseline="0">
                <a:solidFill>
                  <a:schemeClr val="bg1"/>
                </a:solidFill>
              </a:defRPr>
            </a:lvl1pPr>
          </a:lstStyle>
          <a:p>
            <a:pPr lvl="0"/>
            <a:r>
              <a:rPr kumimoji="1" lang="en-US" altLang="ja-JP" dirty="0"/>
              <a:t>00</a:t>
            </a:r>
          </a:p>
        </p:txBody>
      </p:sp>
    </p:spTree>
    <p:extLst>
      <p:ext uri="{BB962C8B-B14F-4D97-AF65-F5344CB8AC3E}">
        <p14:creationId xmlns:p14="http://schemas.microsoft.com/office/powerpoint/2010/main" val="24365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randombar(horizontal)">
                                      <p:cBhvr>
                                        <p:cTn id="7" dur="500"/>
                                        <p:tgtEl>
                                          <p:spTgt spid="27"/>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46">
                                            <p:txEl>
                                              <p:pRg st="0" end="0"/>
                                            </p:txEl>
                                          </p:spTgt>
                                        </p:tgtEl>
                                        <p:attrNameLst>
                                          <p:attrName>style.visibility</p:attrName>
                                        </p:attrNameLst>
                                      </p:cBhvr>
                                      <p:to>
                                        <p:strVal val="visible"/>
                                      </p:to>
                                    </p:set>
                                    <p:anim calcmode="lin" valueType="num">
                                      <p:cBhvr additive="base">
                                        <p:cTn id="15"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6">
                                            <p:txEl>
                                              <p:pRg st="0" end="0"/>
                                            </p:txEl>
                                          </p:spTgt>
                                        </p:tgtEl>
                                        <p:attrNameLst>
                                          <p:attrName>ppt_y</p:attrName>
                                        </p:attrNameLst>
                                      </p:cBhvr>
                                      <p:tavLst>
                                        <p:tav tm="0">
                                          <p:val>
                                            <p:strVal val="0-#ppt_h/2"/>
                                          </p:val>
                                        </p:tav>
                                        <p:tav tm="100000">
                                          <p:val>
                                            <p:strVal val="#ppt_y"/>
                                          </p:val>
                                        </p:tav>
                                      </p:tavLst>
                                    </p:anim>
                                  </p:childTnLst>
                                </p:cTn>
                              </p:par>
                              <p:par>
                                <p:cTn id="17" presetID="2" presetClass="entr" presetSubtype="2" decel="100000" fill="hold" grpId="0" nodeType="withEffect">
                                  <p:stCondLst>
                                    <p:cond delay="0"/>
                                  </p:stCondLst>
                                  <p:iterate type="wd">
                                    <p:tmPct val="10000"/>
                                  </p:iterate>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1+#ppt_w/2"/>
                                          </p:val>
                                        </p:tav>
                                        <p:tav tm="100000">
                                          <p:val>
                                            <p:strVal val="#ppt_x"/>
                                          </p:val>
                                        </p:tav>
                                      </p:tavLst>
                                    </p:anim>
                                    <p:anim calcmode="lin" valueType="num">
                                      <p:cBhvr additive="base">
                                        <p:cTn id="20" dur="500" fill="hold"/>
                                        <p:tgtEl>
                                          <p:spTgt spid="19"/>
                                        </p:tgtEl>
                                        <p:attrNameLst>
                                          <p:attrName>ppt_y</p:attrName>
                                        </p:attrNameLst>
                                      </p:cBhvr>
                                      <p:tavLst>
                                        <p:tav tm="0">
                                          <p:val>
                                            <p:strVal val="#ppt_y"/>
                                          </p:val>
                                        </p:tav>
                                        <p:tav tm="100000">
                                          <p:val>
                                            <p:strVal val="#ppt_y"/>
                                          </p:val>
                                        </p:tav>
                                      </p:tavLst>
                                    </p:anim>
                                  </p:childTnLst>
                                </p:cTn>
                              </p:par>
                            </p:childTnLst>
                          </p:cTn>
                        </p:par>
                        <p:par>
                          <p:cTn id="21" fill="hold">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8">
                                            <p:txEl>
                                              <p:pRg st="0" end="0"/>
                                            </p:txEl>
                                          </p:spTgt>
                                        </p:tgtEl>
                                        <p:attrNameLst>
                                          <p:attrName>style.visibility</p:attrName>
                                        </p:attrNameLst>
                                      </p:cBhvr>
                                      <p:to>
                                        <p:strVal val="visible"/>
                                      </p:to>
                                    </p:set>
                                    <p:animEffect transition="in" filter="fade">
                                      <p:cBhvr>
                                        <p:cTn id="24" dur="500"/>
                                        <p:tgtEl>
                                          <p:spTgt spid="18">
                                            <p:txEl>
                                              <p:pRg st="0" end="0"/>
                                            </p:txEl>
                                          </p:spTgt>
                                        </p:tgtEl>
                                      </p:cBhvr>
                                    </p:animEffect>
                                  </p:childTnLst>
                                </p:cTn>
                              </p:par>
                            </p:childTnLst>
                          </p:cTn>
                        </p:par>
                        <p:par>
                          <p:cTn id="25" fill="hold">
                            <p:stCondLst>
                              <p:cond delay="1600"/>
                            </p:stCondLst>
                            <p:childTnLst>
                              <p:par>
                                <p:cTn id="26" presetID="2" presetClass="entr" presetSubtype="1" decel="10000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 calcmode="lin" valueType="num">
                                      <p:cBhvr additive="base">
                                        <p:cTn id="28" dur="500" fill="hold"/>
                                        <p:tgtEl>
                                          <p:spTgt spid="31"/>
                                        </p:tgtEl>
                                        <p:attrNameLst>
                                          <p:attrName>ppt_x</p:attrName>
                                        </p:attrNameLst>
                                      </p:cBhvr>
                                      <p:tavLst>
                                        <p:tav tm="0">
                                          <p:val>
                                            <p:strVal val="#ppt_x"/>
                                          </p:val>
                                        </p:tav>
                                        <p:tav tm="100000">
                                          <p:val>
                                            <p:strVal val="#ppt_x"/>
                                          </p:val>
                                        </p:tav>
                                      </p:tavLst>
                                    </p:anim>
                                    <p:anim calcmode="lin" valueType="num">
                                      <p:cBhvr additive="base">
                                        <p:cTn id="29" dur="500" fill="hold"/>
                                        <p:tgtEl>
                                          <p:spTgt spid="31"/>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47">
                                            <p:txEl>
                                              <p:pRg st="0" end="0"/>
                                            </p:txEl>
                                          </p:spTgt>
                                        </p:tgtEl>
                                        <p:attrNameLst>
                                          <p:attrName>style.visibility</p:attrName>
                                        </p:attrNameLst>
                                      </p:cBhvr>
                                      <p:to>
                                        <p:strVal val="visible"/>
                                      </p:to>
                                    </p:set>
                                    <p:anim calcmode="lin" valueType="num">
                                      <p:cBhvr additive="base">
                                        <p:cTn id="32"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47">
                                            <p:txEl>
                                              <p:pRg st="0" end="0"/>
                                            </p:txEl>
                                          </p:spTgt>
                                        </p:tgtEl>
                                        <p:attrNameLst>
                                          <p:attrName>ppt_y</p:attrName>
                                        </p:attrNameLst>
                                      </p:cBhvr>
                                      <p:tavLst>
                                        <p:tav tm="0">
                                          <p:val>
                                            <p:strVal val="0-#ppt_h/2"/>
                                          </p:val>
                                        </p:tav>
                                        <p:tav tm="100000">
                                          <p:val>
                                            <p:strVal val="#ppt_y"/>
                                          </p:val>
                                        </p:tav>
                                      </p:tavLst>
                                    </p:anim>
                                  </p:childTnLst>
                                </p:cTn>
                              </p:par>
                            </p:childTnLst>
                          </p:cTn>
                        </p:par>
                        <p:par>
                          <p:cTn id="34" fill="hold">
                            <p:stCondLst>
                              <p:cond delay="2100"/>
                            </p:stCondLst>
                            <p:childTnLst>
                              <p:par>
                                <p:cTn id="35" presetID="2" presetClass="entr" presetSubtype="1" decel="100000"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additive="base">
                                        <p:cTn id="37" dur="500" fill="hold"/>
                                        <p:tgtEl>
                                          <p:spTgt spid="40"/>
                                        </p:tgtEl>
                                        <p:attrNameLst>
                                          <p:attrName>ppt_x</p:attrName>
                                        </p:attrNameLst>
                                      </p:cBhvr>
                                      <p:tavLst>
                                        <p:tav tm="0">
                                          <p:val>
                                            <p:strVal val="#ppt_x"/>
                                          </p:val>
                                        </p:tav>
                                        <p:tav tm="100000">
                                          <p:val>
                                            <p:strVal val="#ppt_x"/>
                                          </p:val>
                                        </p:tav>
                                      </p:tavLst>
                                    </p:anim>
                                    <p:anim calcmode="lin" valueType="num">
                                      <p:cBhvr additive="base">
                                        <p:cTn id="38" dur="500" fill="hold"/>
                                        <p:tgtEl>
                                          <p:spTgt spid="40"/>
                                        </p:tgtEl>
                                        <p:attrNameLst>
                                          <p:attrName>ppt_y</p:attrName>
                                        </p:attrNameLst>
                                      </p:cBhvr>
                                      <p:tavLst>
                                        <p:tav tm="0">
                                          <p:val>
                                            <p:strVal val="0-#ppt_h/2"/>
                                          </p:val>
                                        </p:tav>
                                        <p:tav tm="100000">
                                          <p:val>
                                            <p:strVal val="#ppt_y"/>
                                          </p:val>
                                        </p:tav>
                                      </p:tavLst>
                                    </p:anim>
                                  </p:childTnLst>
                                </p:cTn>
                              </p:par>
                              <p:par>
                                <p:cTn id="39" presetID="2" presetClass="entr" presetSubtype="2" decel="100000" fill="hold" grpId="0" nodeType="withEffect">
                                  <p:stCondLst>
                                    <p:cond delay="0"/>
                                  </p:stCondLst>
                                  <p:iterate type="wd">
                                    <p:tmPct val="10000"/>
                                  </p:iterate>
                                  <p:childTnLst>
                                    <p:set>
                                      <p:cBhvr>
                                        <p:cTn id="40" dur="1" fill="hold">
                                          <p:stCondLst>
                                            <p:cond delay="0"/>
                                          </p:stCondLst>
                                        </p:cTn>
                                        <p:tgtEl>
                                          <p:spTgt spid="33"/>
                                        </p:tgtEl>
                                        <p:attrNameLst>
                                          <p:attrName>style.visibility</p:attrName>
                                        </p:attrNameLst>
                                      </p:cBhvr>
                                      <p:to>
                                        <p:strVal val="visible"/>
                                      </p:to>
                                    </p:set>
                                    <p:anim calcmode="lin" valueType="num">
                                      <p:cBhvr additive="base">
                                        <p:cTn id="41" dur="500" fill="hold"/>
                                        <p:tgtEl>
                                          <p:spTgt spid="33"/>
                                        </p:tgtEl>
                                        <p:attrNameLst>
                                          <p:attrName>ppt_x</p:attrName>
                                        </p:attrNameLst>
                                      </p:cBhvr>
                                      <p:tavLst>
                                        <p:tav tm="0">
                                          <p:val>
                                            <p:strVal val="1+#ppt_w/2"/>
                                          </p:val>
                                        </p:tav>
                                        <p:tav tm="100000">
                                          <p:val>
                                            <p:strVal val="#ppt_x"/>
                                          </p:val>
                                        </p:tav>
                                      </p:tavLst>
                                    </p:anim>
                                    <p:anim calcmode="lin" valueType="num">
                                      <p:cBhvr additive="base">
                                        <p:cTn id="42" dur="500" fill="hold"/>
                                        <p:tgtEl>
                                          <p:spTgt spid="33"/>
                                        </p:tgtEl>
                                        <p:attrNameLst>
                                          <p:attrName>ppt_y</p:attrName>
                                        </p:attrNameLst>
                                      </p:cBhvr>
                                      <p:tavLst>
                                        <p:tav tm="0">
                                          <p:val>
                                            <p:strVal val="#ppt_y"/>
                                          </p:val>
                                        </p:tav>
                                        <p:tav tm="100000">
                                          <p:val>
                                            <p:strVal val="#ppt_y"/>
                                          </p:val>
                                        </p:tav>
                                      </p:tavLst>
                                    </p:anim>
                                  </p:childTnLst>
                                </p:cTn>
                              </p:par>
                            </p:childTnLst>
                          </p:cTn>
                        </p:par>
                        <p:par>
                          <p:cTn id="43" fill="hold">
                            <p:stCondLst>
                              <p:cond delay="2700"/>
                            </p:stCondLst>
                            <p:childTnLst>
                              <p:par>
                                <p:cTn id="44" presetID="10" presetClass="entr" presetSubtype="0" fill="hold" grpId="0" nodeType="afterEffect">
                                  <p:stCondLst>
                                    <p:cond delay="0"/>
                                  </p:stCondLst>
                                  <p:childTnLst>
                                    <p:set>
                                      <p:cBhvr>
                                        <p:cTn id="45" dur="1" fill="hold">
                                          <p:stCondLst>
                                            <p:cond delay="0"/>
                                          </p:stCondLst>
                                        </p:cTn>
                                        <p:tgtEl>
                                          <p:spTgt spid="32">
                                            <p:txEl>
                                              <p:pRg st="0" end="0"/>
                                            </p:txEl>
                                          </p:spTgt>
                                        </p:tgtEl>
                                        <p:attrNameLst>
                                          <p:attrName>style.visibility</p:attrName>
                                        </p:attrNameLst>
                                      </p:cBhvr>
                                      <p:to>
                                        <p:strVal val="visible"/>
                                      </p:to>
                                    </p:set>
                                    <p:animEffect transition="in" filter="fade">
                                      <p:cBhvr>
                                        <p:cTn id="46" dur="500"/>
                                        <p:tgtEl>
                                          <p:spTgt spid="32">
                                            <p:txEl>
                                              <p:pRg st="0" end="0"/>
                                            </p:txEl>
                                          </p:spTgt>
                                        </p:tgtEl>
                                      </p:cBhvr>
                                    </p:animEffect>
                                  </p:childTnLst>
                                </p:cTn>
                              </p:par>
                              <p:par>
                                <p:cTn id="47" presetID="2" presetClass="entr" presetSubtype="1" decel="100000" fill="hold" grpId="0" nodeType="withEffect">
                                  <p:stCondLst>
                                    <p:cond delay="0"/>
                                  </p:stCondLst>
                                  <p:childTnLst>
                                    <p:set>
                                      <p:cBhvr>
                                        <p:cTn id="48" dur="1" fill="hold">
                                          <p:stCondLst>
                                            <p:cond delay="0"/>
                                          </p:stCondLst>
                                        </p:cTn>
                                        <p:tgtEl>
                                          <p:spTgt spid="48">
                                            <p:txEl>
                                              <p:pRg st="0" end="0"/>
                                            </p:txEl>
                                          </p:spTgt>
                                        </p:tgtEl>
                                        <p:attrNameLst>
                                          <p:attrName>style.visibility</p:attrName>
                                        </p:attrNameLst>
                                      </p:cBhvr>
                                      <p:to>
                                        <p:strVal val="visible"/>
                                      </p:to>
                                    </p:set>
                                    <p:anim calcmode="lin" valueType="num">
                                      <p:cBhvr additive="base">
                                        <p:cTn id="49"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48">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0"/>
                                  </p:stCondLst>
                                  <p:iterate type="wd">
                                    <p:tmPct val="10000"/>
                                  </p:iterate>
                                  <p:childTnLst>
                                    <p:set>
                                      <p:cBhvr>
                                        <p:cTn id="52" dur="1" fill="hold">
                                          <p:stCondLst>
                                            <p:cond delay="0"/>
                                          </p:stCondLst>
                                        </p:cTn>
                                        <p:tgtEl>
                                          <p:spTgt spid="42"/>
                                        </p:tgtEl>
                                        <p:attrNameLst>
                                          <p:attrName>style.visibility</p:attrName>
                                        </p:attrNameLst>
                                      </p:cBhvr>
                                      <p:to>
                                        <p:strVal val="visible"/>
                                      </p:to>
                                    </p:set>
                                    <p:anim calcmode="lin" valueType="num">
                                      <p:cBhvr additive="base">
                                        <p:cTn id="53" dur="500" fill="hold"/>
                                        <p:tgtEl>
                                          <p:spTgt spid="42"/>
                                        </p:tgtEl>
                                        <p:attrNameLst>
                                          <p:attrName>ppt_x</p:attrName>
                                        </p:attrNameLst>
                                      </p:cBhvr>
                                      <p:tavLst>
                                        <p:tav tm="0">
                                          <p:val>
                                            <p:strVal val="1+#ppt_w/2"/>
                                          </p:val>
                                        </p:tav>
                                        <p:tav tm="100000">
                                          <p:val>
                                            <p:strVal val="#ppt_x"/>
                                          </p:val>
                                        </p:tav>
                                      </p:tavLst>
                                    </p:anim>
                                    <p:anim calcmode="lin" valueType="num">
                                      <p:cBhvr additive="base">
                                        <p:cTn id="54" dur="500" fill="hold"/>
                                        <p:tgtEl>
                                          <p:spTgt spid="42"/>
                                        </p:tgtEl>
                                        <p:attrNameLst>
                                          <p:attrName>ppt_y</p:attrName>
                                        </p:attrNameLst>
                                      </p:cBhvr>
                                      <p:tavLst>
                                        <p:tav tm="0">
                                          <p:val>
                                            <p:strVal val="#ppt_y"/>
                                          </p:val>
                                        </p:tav>
                                        <p:tav tm="100000">
                                          <p:val>
                                            <p:strVal val="#ppt_y"/>
                                          </p:val>
                                        </p:tav>
                                      </p:tavLst>
                                    </p:anim>
                                  </p:childTnLst>
                                </p:cTn>
                              </p:par>
                            </p:childTnLst>
                          </p:cTn>
                        </p:par>
                        <p:par>
                          <p:cTn id="55" fill="hold">
                            <p:stCondLst>
                              <p:cond delay="3300"/>
                            </p:stCondLst>
                            <p:childTnLst>
                              <p:par>
                                <p:cTn id="56" presetID="10" presetClass="entr" presetSubtype="0" fill="hold" grpId="0" nodeType="afterEffect">
                                  <p:stCondLst>
                                    <p:cond delay="0"/>
                                  </p:stCondLst>
                                  <p:childTnLst>
                                    <p:set>
                                      <p:cBhvr>
                                        <p:cTn id="57" dur="1" fill="hold">
                                          <p:stCondLst>
                                            <p:cond delay="0"/>
                                          </p:stCondLst>
                                        </p:cTn>
                                        <p:tgtEl>
                                          <p:spTgt spid="41">
                                            <p:txEl>
                                              <p:pRg st="0" end="0"/>
                                            </p:txEl>
                                          </p:spTgt>
                                        </p:tgtEl>
                                        <p:attrNameLst>
                                          <p:attrName>style.visibility</p:attrName>
                                        </p:attrNameLst>
                                      </p:cBhvr>
                                      <p:to>
                                        <p:strVal val="visible"/>
                                      </p:to>
                                    </p:set>
                                    <p:animEffect transition="in" filter="fade">
                                      <p:cBhvr>
                                        <p:cTn id="58" dur="500"/>
                                        <p:tgtEl>
                                          <p:spTgt spid="41">
                                            <p:txEl>
                                              <p:pRg st="0" end="0"/>
                                            </p:txEl>
                                          </p:spTgt>
                                        </p:tgtEl>
                                      </p:cBhvr>
                                    </p:animEffect>
                                  </p:childTnLst>
                                </p:cTn>
                              </p:par>
                            </p:childTnLst>
                          </p:cTn>
                        </p:par>
                        <p:par>
                          <p:cTn id="59" fill="hold">
                            <p:stCondLst>
                              <p:cond delay="3800"/>
                            </p:stCondLst>
                            <p:childTnLst>
                              <p:par>
                                <p:cTn id="60" presetID="2" presetClass="entr" presetSubtype="1" decel="100000" fill="hold" grpId="0" nodeType="afterEffect">
                                  <p:stCondLst>
                                    <p:cond delay="0"/>
                                  </p:stCondLst>
                                  <p:childTnLst>
                                    <p:set>
                                      <p:cBhvr>
                                        <p:cTn id="61" dur="1" fill="hold">
                                          <p:stCondLst>
                                            <p:cond delay="0"/>
                                          </p:stCondLst>
                                        </p:cTn>
                                        <p:tgtEl>
                                          <p:spTgt spid="43"/>
                                        </p:tgtEl>
                                        <p:attrNameLst>
                                          <p:attrName>style.visibility</p:attrName>
                                        </p:attrNameLst>
                                      </p:cBhvr>
                                      <p:to>
                                        <p:strVal val="visible"/>
                                      </p:to>
                                    </p:set>
                                    <p:anim calcmode="lin" valueType="num">
                                      <p:cBhvr additive="base">
                                        <p:cTn id="62" dur="500" fill="hold"/>
                                        <p:tgtEl>
                                          <p:spTgt spid="43"/>
                                        </p:tgtEl>
                                        <p:attrNameLst>
                                          <p:attrName>ppt_x</p:attrName>
                                        </p:attrNameLst>
                                      </p:cBhvr>
                                      <p:tavLst>
                                        <p:tav tm="0">
                                          <p:val>
                                            <p:strVal val="#ppt_x"/>
                                          </p:val>
                                        </p:tav>
                                        <p:tav tm="100000">
                                          <p:val>
                                            <p:strVal val="#ppt_x"/>
                                          </p:val>
                                        </p:tav>
                                      </p:tavLst>
                                    </p:anim>
                                    <p:anim calcmode="lin" valueType="num">
                                      <p:cBhvr additive="base">
                                        <p:cTn id="63" dur="500" fill="hold"/>
                                        <p:tgtEl>
                                          <p:spTgt spid="43"/>
                                        </p:tgtEl>
                                        <p:attrNameLst>
                                          <p:attrName>ppt_y</p:attrName>
                                        </p:attrNameLst>
                                      </p:cBhvr>
                                      <p:tavLst>
                                        <p:tav tm="0">
                                          <p:val>
                                            <p:strVal val="0-#ppt_h/2"/>
                                          </p:val>
                                        </p:tav>
                                        <p:tav tm="100000">
                                          <p:val>
                                            <p:strVal val="#ppt_y"/>
                                          </p:val>
                                        </p:tav>
                                      </p:tavLst>
                                    </p:anim>
                                  </p:childTnLst>
                                </p:cTn>
                              </p:par>
                              <p:par>
                                <p:cTn id="64" presetID="2" presetClass="entr" presetSubtype="1" decel="100000" fill="hold" grpId="0" nodeType="withEffect">
                                  <p:stCondLst>
                                    <p:cond delay="0"/>
                                  </p:stCondLst>
                                  <p:childTnLst>
                                    <p:set>
                                      <p:cBhvr>
                                        <p:cTn id="65" dur="1" fill="hold">
                                          <p:stCondLst>
                                            <p:cond delay="0"/>
                                          </p:stCondLst>
                                        </p:cTn>
                                        <p:tgtEl>
                                          <p:spTgt spid="50">
                                            <p:txEl>
                                              <p:pRg st="0" end="0"/>
                                            </p:txEl>
                                          </p:spTgt>
                                        </p:tgtEl>
                                        <p:attrNameLst>
                                          <p:attrName>style.visibility</p:attrName>
                                        </p:attrNameLst>
                                      </p:cBhvr>
                                      <p:to>
                                        <p:strVal val="visible"/>
                                      </p:to>
                                    </p:set>
                                    <p:anim calcmode="lin" valueType="num">
                                      <p:cBhvr additive="base">
                                        <p:cTn id="66" dur="500" fill="hold"/>
                                        <p:tgtEl>
                                          <p:spTgt spid="50">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50">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2" decel="100000" fill="hold" grpId="0" nodeType="withEffect">
                                  <p:stCondLst>
                                    <p:cond delay="0"/>
                                  </p:stCondLst>
                                  <p:iterate type="wd">
                                    <p:tmPct val="10000"/>
                                  </p:iterate>
                                  <p:childTnLst>
                                    <p:set>
                                      <p:cBhvr>
                                        <p:cTn id="69" dur="1" fill="hold">
                                          <p:stCondLst>
                                            <p:cond delay="0"/>
                                          </p:stCondLst>
                                        </p:cTn>
                                        <p:tgtEl>
                                          <p:spTgt spid="45"/>
                                        </p:tgtEl>
                                        <p:attrNameLst>
                                          <p:attrName>style.visibility</p:attrName>
                                        </p:attrNameLst>
                                      </p:cBhvr>
                                      <p:to>
                                        <p:strVal val="visible"/>
                                      </p:to>
                                    </p:set>
                                    <p:anim calcmode="lin" valueType="num">
                                      <p:cBhvr additive="base">
                                        <p:cTn id="70" dur="500" fill="hold"/>
                                        <p:tgtEl>
                                          <p:spTgt spid="45"/>
                                        </p:tgtEl>
                                        <p:attrNameLst>
                                          <p:attrName>ppt_x</p:attrName>
                                        </p:attrNameLst>
                                      </p:cBhvr>
                                      <p:tavLst>
                                        <p:tav tm="0">
                                          <p:val>
                                            <p:strVal val="1+#ppt_w/2"/>
                                          </p:val>
                                        </p:tav>
                                        <p:tav tm="100000">
                                          <p:val>
                                            <p:strVal val="#ppt_x"/>
                                          </p:val>
                                        </p:tav>
                                      </p:tavLst>
                                    </p:anim>
                                    <p:anim calcmode="lin" valueType="num">
                                      <p:cBhvr additive="base">
                                        <p:cTn id="71" dur="500" fill="hold"/>
                                        <p:tgtEl>
                                          <p:spTgt spid="45"/>
                                        </p:tgtEl>
                                        <p:attrNameLst>
                                          <p:attrName>ppt_y</p:attrName>
                                        </p:attrNameLst>
                                      </p:cBhvr>
                                      <p:tavLst>
                                        <p:tav tm="0">
                                          <p:val>
                                            <p:strVal val="#ppt_y"/>
                                          </p:val>
                                        </p:tav>
                                        <p:tav tm="100000">
                                          <p:val>
                                            <p:strVal val="#ppt_y"/>
                                          </p:val>
                                        </p:tav>
                                      </p:tavLst>
                                    </p:anim>
                                  </p:childTnLst>
                                </p:cTn>
                              </p:par>
                            </p:childTnLst>
                          </p:cTn>
                        </p:par>
                        <p:par>
                          <p:cTn id="72" fill="hold">
                            <p:stCondLst>
                              <p:cond delay="4400"/>
                            </p:stCondLst>
                            <p:childTnLst>
                              <p:par>
                                <p:cTn id="73" presetID="10" presetClass="entr" presetSubtype="0" fill="hold" grpId="0" nodeType="afterEffect">
                                  <p:stCondLst>
                                    <p:cond delay="0"/>
                                  </p:stCondLst>
                                  <p:childTnLst>
                                    <p:set>
                                      <p:cBhvr>
                                        <p:cTn id="74" dur="1" fill="hold">
                                          <p:stCondLst>
                                            <p:cond delay="0"/>
                                          </p:stCondLst>
                                        </p:cTn>
                                        <p:tgtEl>
                                          <p:spTgt spid="44">
                                            <p:txEl>
                                              <p:pRg st="0" end="0"/>
                                            </p:txEl>
                                          </p:spTgt>
                                        </p:tgtEl>
                                        <p:attrNameLst>
                                          <p:attrName>style.visibility</p:attrName>
                                        </p:attrNameLst>
                                      </p:cBhvr>
                                      <p:to>
                                        <p:strVal val="visible"/>
                                      </p:to>
                                    </p:set>
                                    <p:animEffect transition="in" filter="fade">
                                      <p:cBhvr>
                                        <p:cTn id="75"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16" grpId="0" animBg="1">
        <p:tmplLst>
          <p:tmpl>
            <p:tnLst>
              <p:par>
                <p:cTn presetID="2" presetClass="entr" presetSubtype="1" decel="10000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ppt_x"/>
                          </p:val>
                        </p:tav>
                        <p:tav tm="100000">
                          <p:val>
                            <p:strVal val="#ppt_x"/>
                          </p:val>
                        </p:tav>
                      </p:tavLst>
                    </p:anim>
                    <p:anim calcmode="lin" valueType="num">
                      <p:cBhvr additive="base">
                        <p:cTn dur="500" fill="hold"/>
                        <p:tgtEl>
                          <p:spTgt spid="16"/>
                        </p:tgtEl>
                        <p:attrNameLst>
                          <p:attrName>ppt_y</p:attrName>
                        </p:attrNameLst>
                      </p:cBhvr>
                      <p:tavLst>
                        <p:tav tm="0">
                          <p:val>
                            <p:strVal val="0-#ppt_h/2"/>
                          </p:val>
                        </p:tav>
                        <p:tav tm="100000">
                          <p:val>
                            <p:strVal val="#ppt_y"/>
                          </p:val>
                        </p:tav>
                      </p:tavLst>
                    </p:anim>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31" grpId="0" animBg="1">
        <p:tmplLst>
          <p:tmpl>
            <p:tnLst>
              <p:par>
                <p:cTn presetID="2" presetClass="entr" presetSubtype="1"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40" grpId="0" animBg="1">
        <p:tmplLst>
          <p:tmpl>
            <p:tnLst>
              <p:par>
                <p:cTn presetID="2" presetClass="entr" presetSubtype="1" decel="100000" fill="hold" nodeType="afterEffect">
                  <p:stCondLst>
                    <p:cond delay="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ppt_x"/>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p">
        <p:tmplLst>
          <p:tmpl lvl="1">
            <p:tnLst>
              <p:par>
                <p:cTn presetID="10"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42"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animBg="1">
        <p:tmplLst>
          <p:tmpl>
            <p:tnLst>
              <p:par>
                <p:cTn presetID="2" presetClass="entr" presetSubtype="1" decel="10000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ppt_x"/>
                          </p:val>
                        </p:tav>
                        <p:tav tm="100000">
                          <p:val>
                            <p:strVal val="#ppt_x"/>
                          </p:val>
                        </p:tav>
                      </p:tavLst>
                    </p:anim>
                    <p:anim calcmode="lin" valueType="num">
                      <p:cBhvr additive="base">
                        <p:cTn dur="50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10"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500"/>
                        <p:tgtEl>
                          <p:spTgt spid="44"/>
                        </p:tgtEl>
                      </p:cBhvr>
                    </p:animEffect>
                  </p:childTnLst>
                </p:cTn>
              </p:par>
            </p:tnLst>
          </p:tmpl>
        </p:tmplLst>
      </p:bldP>
      <p:bldP spid="45"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1+#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46" grpId="0" build="p">
        <p:tmplLst>
          <p:tmpl lvl="1">
            <p:tnLst>
              <p:par>
                <p:cTn presetID="2" presetClass="entr" presetSubtype="1" decel="10000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ppt_x"/>
                          </p:val>
                        </p:tav>
                        <p:tav tm="100000">
                          <p:val>
                            <p:strVal val="#ppt_x"/>
                          </p:val>
                        </p:tav>
                      </p:tavLst>
                    </p:anim>
                    <p:anim calcmode="lin" valueType="num">
                      <p:cBhvr additive="base">
                        <p:cTn dur="500" fill="hold"/>
                        <p:tgtEl>
                          <p:spTgt spid="46"/>
                        </p:tgtEl>
                        <p:attrNameLst>
                          <p:attrName>ppt_y</p:attrName>
                        </p:attrNameLst>
                      </p:cBhvr>
                      <p:tavLst>
                        <p:tav tm="0">
                          <p:val>
                            <p:strVal val="0-#ppt_h/2"/>
                          </p:val>
                        </p:tav>
                        <p:tav tm="100000">
                          <p:val>
                            <p:strVal val="#ppt_y"/>
                          </p:val>
                        </p:tav>
                      </p:tavLst>
                    </p:anim>
                  </p:childTnLst>
                </p:cTn>
              </p:par>
            </p:tnLst>
          </p:tmpl>
        </p:tmplLst>
      </p:bldP>
      <p:bldP spid="47" grpId="0" build="p">
        <p:tmplLst>
          <p:tmpl lvl="1">
            <p:tnLst>
              <p:par>
                <p:cTn presetID="2" presetClass="entr" presetSubtype="1" decel="10000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ppt_x"/>
                          </p:val>
                        </p:tav>
                        <p:tav tm="100000">
                          <p:val>
                            <p:strVal val="#ppt_x"/>
                          </p:val>
                        </p:tav>
                      </p:tavLst>
                    </p:anim>
                    <p:anim calcmode="lin" valueType="num">
                      <p:cBhvr additive="base">
                        <p:cTn dur="500" fill="hold"/>
                        <p:tgtEl>
                          <p:spTgt spid="47"/>
                        </p:tgtEl>
                        <p:attrNameLst>
                          <p:attrName>ppt_y</p:attrName>
                        </p:attrNameLst>
                      </p:cBhvr>
                      <p:tavLst>
                        <p:tav tm="0">
                          <p:val>
                            <p:strVal val="0-#ppt_h/2"/>
                          </p:val>
                        </p:tav>
                        <p:tav tm="100000">
                          <p:val>
                            <p:strVal val="#ppt_y"/>
                          </p:val>
                        </p:tav>
                      </p:tavLst>
                    </p:anim>
                  </p:childTnLst>
                </p:cTn>
              </p:par>
            </p:tnLst>
          </p:tmpl>
        </p:tmplLst>
      </p:bldP>
      <p:bldP spid="48" grpId="0" build="p">
        <p:tmplLst>
          <p:tmpl lvl="1">
            <p:tnLst>
              <p:par>
                <p:cTn presetID="2" presetClass="entr" presetSubtype="1" decel="10000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 decel="10000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500" fill="hold"/>
                        <p:tgtEl>
                          <p:spTgt spid="50"/>
                        </p:tgtEl>
                        <p:attrNameLst>
                          <p:attrName>ppt_x</p:attrName>
                        </p:attrNameLst>
                      </p:cBhvr>
                      <p:tavLst>
                        <p:tav tm="0">
                          <p:val>
                            <p:strVal val="#ppt_x"/>
                          </p:val>
                        </p:tav>
                        <p:tav tm="100000">
                          <p:val>
                            <p:strVal val="#ppt_x"/>
                          </p:val>
                        </p:tav>
                      </p:tavLst>
                    </p:anim>
                    <p:anim calcmode="lin" valueType="num">
                      <p:cBhvr additive="base">
                        <p:cTn dur="500" fill="hold"/>
                        <p:tgtEl>
                          <p:spTgt spid="50"/>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Image &amp; 2 Headings,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5" name="図プレースホルダー 24"/>
          <p:cNvSpPr>
            <a:spLocks noGrp="1"/>
          </p:cNvSpPr>
          <p:nvPr>
            <p:ph type="pic" sz="quarter" idx="36" hasCustomPrompt="1"/>
          </p:nvPr>
        </p:nvSpPr>
        <p:spPr>
          <a:xfrm>
            <a:off x="0" y="0"/>
            <a:ext cx="11088000" cy="10285413"/>
          </a:xfrm>
          <a:custGeom>
            <a:avLst/>
            <a:gdLst>
              <a:gd name="connsiteX0" fmla="*/ 10440000 w 11088000"/>
              <a:gd name="connsiteY0" fmla="*/ 9637413 h 10285413"/>
              <a:gd name="connsiteX1" fmla="*/ 11088000 w 11088000"/>
              <a:gd name="connsiteY1" fmla="*/ 9637413 h 10285413"/>
              <a:gd name="connsiteX2" fmla="*/ 11088000 w 11088000"/>
              <a:gd name="connsiteY2" fmla="*/ 10285413 h 10285413"/>
              <a:gd name="connsiteX3" fmla="*/ 10440000 w 11088000"/>
              <a:gd name="connsiteY3" fmla="*/ 10285413 h 10285413"/>
              <a:gd name="connsiteX4" fmla="*/ 9792000 w 11088000"/>
              <a:gd name="connsiteY4" fmla="*/ 8989413 h 10285413"/>
              <a:gd name="connsiteX5" fmla="*/ 10440000 w 11088000"/>
              <a:gd name="connsiteY5" fmla="*/ 8989413 h 10285413"/>
              <a:gd name="connsiteX6" fmla="*/ 10440000 w 11088000"/>
              <a:gd name="connsiteY6" fmla="*/ 9637413 h 10285413"/>
              <a:gd name="connsiteX7" fmla="*/ 9792000 w 11088000"/>
              <a:gd name="connsiteY7" fmla="*/ 9637413 h 10285413"/>
              <a:gd name="connsiteX8" fmla="*/ 0 w 11088000"/>
              <a:gd name="connsiteY8" fmla="*/ 0 h 10285413"/>
              <a:gd name="connsiteX9" fmla="*/ 9144000 w 11088000"/>
              <a:gd name="connsiteY9" fmla="*/ 0 h 10285413"/>
              <a:gd name="connsiteX10" fmla="*/ 9144000 w 11088000"/>
              <a:gd name="connsiteY10" fmla="*/ 8341413 h 10285413"/>
              <a:gd name="connsiteX11" fmla="*/ 9791447 w 11088000"/>
              <a:gd name="connsiteY11" fmla="*/ 8341413 h 10285413"/>
              <a:gd name="connsiteX12" fmla="*/ 9791447 w 11088000"/>
              <a:gd name="connsiteY12" fmla="*/ 8989413 h 10285413"/>
              <a:gd name="connsiteX13" fmla="*/ 9144000 w 11088000"/>
              <a:gd name="connsiteY13" fmla="*/ 8989413 h 10285413"/>
              <a:gd name="connsiteX14" fmla="*/ 9144000 w 11088000"/>
              <a:gd name="connsiteY14" fmla="*/ 9637413 h 10285413"/>
              <a:gd name="connsiteX15" fmla="*/ 9792000 w 11088000"/>
              <a:gd name="connsiteY15" fmla="*/ 9637413 h 10285413"/>
              <a:gd name="connsiteX16" fmla="*/ 9792000 w 11088000"/>
              <a:gd name="connsiteY16" fmla="*/ 10285413 h 10285413"/>
              <a:gd name="connsiteX17" fmla="*/ 9144000 w 11088000"/>
              <a:gd name="connsiteY17" fmla="*/ 10285413 h 10285413"/>
              <a:gd name="connsiteX18" fmla="*/ 0 w 11088000"/>
              <a:gd name="connsiteY18" fmla="*/ 10285413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088000" h="10285413">
                <a:moveTo>
                  <a:pt x="10440000" y="9637413"/>
                </a:moveTo>
                <a:lnTo>
                  <a:pt x="11088000" y="9637413"/>
                </a:lnTo>
                <a:lnTo>
                  <a:pt x="11088000" y="10285413"/>
                </a:lnTo>
                <a:lnTo>
                  <a:pt x="10440000" y="10285413"/>
                </a:lnTo>
                <a:close/>
                <a:moveTo>
                  <a:pt x="9792000" y="8989413"/>
                </a:moveTo>
                <a:lnTo>
                  <a:pt x="10440000" y="8989413"/>
                </a:lnTo>
                <a:lnTo>
                  <a:pt x="10440000" y="9637413"/>
                </a:lnTo>
                <a:lnTo>
                  <a:pt x="9792000" y="9637413"/>
                </a:lnTo>
                <a:close/>
                <a:moveTo>
                  <a:pt x="0" y="0"/>
                </a:moveTo>
                <a:lnTo>
                  <a:pt x="9144000" y="0"/>
                </a:lnTo>
                <a:lnTo>
                  <a:pt x="9144000" y="8341413"/>
                </a:lnTo>
                <a:lnTo>
                  <a:pt x="9791447" y="8341413"/>
                </a:lnTo>
                <a:lnTo>
                  <a:pt x="9791447" y="8989413"/>
                </a:lnTo>
                <a:lnTo>
                  <a:pt x="9144000" y="8989413"/>
                </a:lnTo>
                <a:lnTo>
                  <a:pt x="9144000" y="9637413"/>
                </a:lnTo>
                <a:lnTo>
                  <a:pt x="9792000" y="9637413"/>
                </a:lnTo>
                <a:lnTo>
                  <a:pt x="9792000" y="10285413"/>
                </a:lnTo>
                <a:lnTo>
                  <a:pt x="9144000" y="10285413"/>
                </a:lnTo>
                <a:lnTo>
                  <a:pt x="0" y="10285413"/>
                </a:lnTo>
                <a:close/>
              </a:path>
            </a:pathLst>
          </a:custGeom>
        </p:spPr>
        <p:txBody>
          <a:bodyPr wrap="square">
            <a:noAutofit/>
          </a:bodyPr>
          <a:lstStyle>
            <a:lvl1pPr>
              <a:defRPr/>
            </a:lvl1pPr>
          </a:lstStyle>
          <a:p>
            <a:r>
              <a:rPr kumimoji="1" lang="en-US" altLang="ja-JP" dirty="0"/>
              <a:t>Insert an image</a:t>
            </a:r>
            <a:endParaRPr kumimoji="1" lang="ja-JP" altLang="en-US" dirty="0"/>
          </a:p>
        </p:txBody>
      </p:sp>
      <p:sp>
        <p:nvSpPr>
          <p:cNvPr id="26" name="テキスト プレースホルダー 12"/>
          <p:cNvSpPr>
            <a:spLocks noGrp="1"/>
          </p:cNvSpPr>
          <p:nvPr>
            <p:ph type="body" sz="quarter" idx="12" hasCustomPrompt="1"/>
          </p:nvPr>
        </p:nvSpPr>
        <p:spPr>
          <a:xfrm>
            <a:off x="9467449" y="3294824"/>
            <a:ext cx="8361788" cy="1716691"/>
          </a:xfrm>
        </p:spPr>
        <p:txBody>
          <a:bodyPr>
            <a:normAutofit/>
          </a:bodyPr>
          <a:lstStyle>
            <a:lvl1pPr marL="342871" indent="-342871" algn="l">
              <a:spcBef>
                <a:spcPts val="0"/>
              </a:spcBef>
              <a:buFont typeface="Wingdings" panose="05000000000000000000" pitchFamily="2" charset="2"/>
              <a:buChar char="n"/>
              <a:defRPr sz="1999" baseline="0"/>
            </a:lvl1pPr>
          </a:lstStyle>
          <a:p>
            <a:pPr lvl="0"/>
            <a:r>
              <a:rPr kumimoji="1" lang="en-US" altLang="ja-JP" dirty="0"/>
              <a:t>Text goes here</a:t>
            </a:r>
            <a:endParaRPr kumimoji="1" lang="ja-JP" altLang="en-US" dirty="0"/>
          </a:p>
        </p:txBody>
      </p:sp>
      <p:sp>
        <p:nvSpPr>
          <p:cNvPr id="28" name="テキスト プレースホルダー 12"/>
          <p:cNvSpPr>
            <a:spLocks noGrp="1"/>
          </p:cNvSpPr>
          <p:nvPr>
            <p:ph type="body" sz="quarter" idx="17" hasCustomPrompt="1"/>
          </p:nvPr>
        </p:nvSpPr>
        <p:spPr>
          <a:xfrm>
            <a:off x="9467449" y="2353629"/>
            <a:ext cx="8361788"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9" name="正方形/長方形 28"/>
          <p:cNvSpPr/>
          <p:nvPr userDrawn="1"/>
        </p:nvSpPr>
        <p:spPr>
          <a:xfrm>
            <a:off x="9572873" y="307066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30" name="テキスト プレースホルダー 12"/>
          <p:cNvSpPr>
            <a:spLocks noGrp="1"/>
          </p:cNvSpPr>
          <p:nvPr>
            <p:ph type="body" sz="quarter" idx="44" hasCustomPrompt="1"/>
          </p:nvPr>
        </p:nvSpPr>
        <p:spPr>
          <a:xfrm>
            <a:off x="9467449" y="6349413"/>
            <a:ext cx="8361788" cy="1716691"/>
          </a:xfrm>
        </p:spPr>
        <p:txBody>
          <a:bodyPr>
            <a:normAutofit/>
          </a:bodyPr>
          <a:lstStyle>
            <a:lvl1pPr marL="342871" indent="-342871" algn="l">
              <a:spcBef>
                <a:spcPts val="0"/>
              </a:spcBef>
              <a:buFont typeface="Wingdings" panose="05000000000000000000" pitchFamily="2" charset="2"/>
              <a:buChar char="n"/>
              <a:defRPr sz="1999" baseline="0"/>
            </a:lvl1pPr>
          </a:lstStyle>
          <a:p>
            <a:pPr lvl="0"/>
            <a:r>
              <a:rPr kumimoji="1" lang="en-US" altLang="ja-JP" dirty="0"/>
              <a:t>Text goes here</a:t>
            </a:r>
            <a:endParaRPr kumimoji="1" lang="ja-JP" altLang="en-US" dirty="0"/>
          </a:p>
        </p:txBody>
      </p:sp>
      <p:sp>
        <p:nvSpPr>
          <p:cNvPr id="34" name="テキスト プレースホルダー 12"/>
          <p:cNvSpPr>
            <a:spLocks noGrp="1"/>
          </p:cNvSpPr>
          <p:nvPr>
            <p:ph type="body" sz="quarter" idx="45" hasCustomPrompt="1"/>
          </p:nvPr>
        </p:nvSpPr>
        <p:spPr>
          <a:xfrm>
            <a:off x="9467449" y="5408216"/>
            <a:ext cx="8361788"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userDrawn="1"/>
        </p:nvSpPr>
        <p:spPr>
          <a:xfrm>
            <a:off x="9572873" y="6125258"/>
            <a:ext cx="1827899" cy="72008"/>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Tree>
    <p:extLst>
      <p:ext uri="{BB962C8B-B14F-4D97-AF65-F5344CB8AC3E}">
        <p14:creationId xmlns:p14="http://schemas.microsoft.com/office/powerpoint/2010/main" val="1278283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randombar(vertical)">
                                      <p:cBhvr>
                                        <p:cTn id="7" dur="500"/>
                                        <p:tgtEl>
                                          <p:spTgt spid="2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additive="base">
                                        <p:cTn id="11"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ppt_x"/>
                                          </p:val>
                                        </p:tav>
                                        <p:tav tm="100000">
                                          <p:val>
                                            <p:strVal val="#ppt_x"/>
                                          </p:val>
                                        </p:tav>
                                      </p:tavLst>
                                    </p:anim>
                                    <p:anim calcmode="lin" valueType="num">
                                      <p:cBhvr additive="base">
                                        <p:cTn id="16" dur="500" fill="hold"/>
                                        <p:tgtEl>
                                          <p:spTgt spid="29"/>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left)">
                                      <p:cBhvr>
                                        <p:cTn id="20" dur="500"/>
                                        <p:tgtEl>
                                          <p:spTgt spid="26"/>
                                        </p:tgtEl>
                                      </p:cBhvr>
                                    </p:animEffect>
                                  </p:childTnLst>
                                </p:cTn>
                              </p:par>
                            </p:childTnLst>
                          </p:cTn>
                        </p:par>
                        <p:par>
                          <p:cTn id="21" fill="hold">
                            <p:stCondLst>
                              <p:cond delay="1600"/>
                            </p:stCondLst>
                            <p:childTnLst>
                              <p:par>
                                <p:cTn id="22" presetID="2" presetClass="entr" presetSubtype="4" decel="100000" fill="hold" grpId="0" nodeType="afterEffect">
                                  <p:stCondLst>
                                    <p:cond delay="250"/>
                                  </p:stCondLst>
                                  <p:childTnLst>
                                    <p:set>
                                      <p:cBhvr>
                                        <p:cTn id="23" dur="1" fill="hold">
                                          <p:stCondLst>
                                            <p:cond delay="0"/>
                                          </p:stCondLst>
                                        </p:cTn>
                                        <p:tgtEl>
                                          <p:spTgt spid="34">
                                            <p:txEl>
                                              <p:pRg st="0" end="0"/>
                                            </p:txEl>
                                          </p:spTgt>
                                        </p:tgtEl>
                                        <p:attrNameLst>
                                          <p:attrName>style.visibility</p:attrName>
                                        </p:attrNameLst>
                                      </p:cBhvr>
                                      <p:to>
                                        <p:strVal val="visible"/>
                                      </p:to>
                                    </p:set>
                                    <p:anim calcmode="lin" valueType="num">
                                      <p:cBhvr additive="base">
                                        <p:cTn id="24"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34">
                                            <p:txEl>
                                              <p:pRg st="0" end="0"/>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350"/>
                                  </p:stCondLst>
                                  <p:childTnLst>
                                    <p:set>
                                      <p:cBhvr>
                                        <p:cTn id="27" dur="1" fill="hold">
                                          <p:stCondLst>
                                            <p:cond delay="0"/>
                                          </p:stCondLst>
                                        </p:cTn>
                                        <p:tgtEl>
                                          <p:spTgt spid="35"/>
                                        </p:tgtEl>
                                        <p:attrNameLst>
                                          <p:attrName>style.visibility</p:attrName>
                                        </p:attrNameLst>
                                      </p:cBhvr>
                                      <p:to>
                                        <p:strVal val="visible"/>
                                      </p:to>
                                    </p:set>
                                    <p:anim calcmode="lin" valueType="num">
                                      <p:cBhvr additive="base">
                                        <p:cTn id="28" dur="500" fill="hold"/>
                                        <p:tgtEl>
                                          <p:spTgt spid="35"/>
                                        </p:tgtEl>
                                        <p:attrNameLst>
                                          <p:attrName>ppt_x</p:attrName>
                                        </p:attrNameLst>
                                      </p:cBhvr>
                                      <p:tavLst>
                                        <p:tav tm="0">
                                          <p:val>
                                            <p:strVal val="#ppt_x"/>
                                          </p:val>
                                        </p:tav>
                                        <p:tav tm="100000">
                                          <p:val>
                                            <p:strVal val="#ppt_x"/>
                                          </p:val>
                                        </p:tav>
                                      </p:tavLst>
                                    </p:anim>
                                    <p:anim calcmode="lin" valueType="num">
                                      <p:cBhvr additive="base">
                                        <p:cTn id="29" dur="500" fill="hold"/>
                                        <p:tgtEl>
                                          <p:spTgt spid="35"/>
                                        </p:tgtEl>
                                        <p:attrNameLst>
                                          <p:attrName>ppt_y</p:attrName>
                                        </p:attrNameLst>
                                      </p:cBhvr>
                                      <p:tavLst>
                                        <p:tav tm="0">
                                          <p:val>
                                            <p:strVal val="1+#ppt_h/2"/>
                                          </p:val>
                                        </p:tav>
                                        <p:tav tm="100000">
                                          <p:val>
                                            <p:strVal val="#ppt_y"/>
                                          </p:val>
                                        </p:tav>
                                      </p:tavLst>
                                    </p:anim>
                                  </p:childTnLst>
                                </p:cTn>
                              </p:par>
                            </p:childTnLst>
                          </p:cTn>
                        </p:par>
                        <p:par>
                          <p:cTn id="30" fill="hold">
                            <p:stCondLst>
                              <p:cond delay="2450"/>
                            </p:stCondLst>
                            <p:childTnLst>
                              <p:par>
                                <p:cTn id="31" presetID="22" presetClass="entr" presetSubtype="8"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left)">
                                      <p:cBhvr>
                                        <p:cTn id="3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tmplLst>
          <p:tmpl>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animBg="1"/>
      <p:bldP spid="30" grpId="0">
        <p:tmplLst>
          <p:tmpl>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4" grpId="0" build="p">
        <p:tmplLst>
          <p:tmpl lvl="1">
            <p:tnLst>
              <p:par>
                <p:cTn presetID="2" presetClass="entr" presetSubtype="4" decel="100000" fill="hold" nodeType="afterEffect">
                  <p:stCondLst>
                    <p:cond delay="25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1+#ppt_h/2"/>
                          </p:val>
                        </p:tav>
                        <p:tav tm="100000">
                          <p:val>
                            <p:strVal val="#ppt_y"/>
                          </p:val>
                        </p:tav>
                      </p:tavLst>
                    </p:anim>
                  </p:childTnLst>
                </p:cTn>
              </p:par>
            </p:tnLst>
          </p:tmpl>
        </p:tmplLst>
      </p:bldP>
      <p:bldP spid="35" grpId="0" animBg="1"/>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 Simpl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475989" y="3650343"/>
            <a:ext cx="17336022" cy="1280040"/>
          </a:xfrm>
        </p:spPr>
        <p:txBody>
          <a:bodyPr anchor="b">
            <a:normAutofit/>
          </a:bodyPr>
          <a:lstStyle>
            <a:lvl1pPr>
              <a:defRPr sz="5999"/>
            </a:lvl1pPr>
          </a:lstStyle>
          <a:p>
            <a:r>
              <a:rPr kumimoji="1" lang="en-US" altLang="ja-JP" dirty="0"/>
              <a:t>Presentation Title</a:t>
            </a:r>
            <a:endParaRPr kumimoji="1" lang="ja-JP" altLang="en-US" dirty="0"/>
          </a:p>
        </p:txBody>
      </p:sp>
      <p:sp>
        <p:nvSpPr>
          <p:cNvPr id="9" name="正方形/長方形 8"/>
          <p:cNvSpPr/>
          <p:nvPr userDrawn="1"/>
        </p:nvSpPr>
        <p:spPr>
          <a:xfrm>
            <a:off x="8171304" y="5074276"/>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10" name="正方形/長方形 9"/>
          <p:cNvSpPr/>
          <p:nvPr userDrawn="1"/>
        </p:nvSpPr>
        <p:spPr>
          <a:xfrm>
            <a:off x="8819376" y="5074276"/>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11" name="正方形/長方形 10"/>
          <p:cNvSpPr/>
          <p:nvPr userDrawn="1"/>
        </p:nvSpPr>
        <p:spPr>
          <a:xfrm>
            <a:off x="9468624" y="5074276"/>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12" name="テキスト プレースホルダー 12"/>
          <p:cNvSpPr>
            <a:spLocks noGrp="1"/>
          </p:cNvSpPr>
          <p:nvPr userDrawn="1">
            <p:ph type="body" sz="quarter" idx="13" hasCustomPrompt="1"/>
          </p:nvPr>
        </p:nvSpPr>
        <p:spPr>
          <a:xfrm>
            <a:off x="3200400" y="5346700"/>
            <a:ext cx="11887200" cy="747032"/>
          </a:xfrm>
        </p:spPr>
        <p:txBody>
          <a:bodyPr anchor="t">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15" name="テキスト プレースホルダー 12"/>
          <p:cNvSpPr>
            <a:spLocks noGrp="1"/>
          </p:cNvSpPr>
          <p:nvPr userDrawn="1">
            <p:ph type="body" sz="quarter" idx="12" hasCustomPrompt="1"/>
          </p:nvPr>
        </p:nvSpPr>
        <p:spPr>
          <a:xfrm>
            <a:off x="3200400" y="8280400"/>
            <a:ext cx="11887200" cy="1654996"/>
          </a:xfrm>
        </p:spPr>
        <p:txBody>
          <a:bodyPr anchor="b">
            <a:normAutofit/>
          </a:bodyPr>
          <a:lstStyle>
            <a:lvl1pPr algn="ctr">
              <a:spcBef>
                <a:spcPts val="0"/>
              </a:spcBef>
              <a:defRPr sz="1999" baseline="0">
                <a:solidFill>
                  <a:schemeClr val="tx2">
                    <a:lumMod val="60000"/>
                    <a:lumOff val="40000"/>
                  </a:schemeClr>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94771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750"/>
                            </p:stCondLst>
                            <p:childTnLst>
                              <p:par>
                                <p:cTn id="10" presetID="10"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par>
                          <p:cTn id="17" fill="hold">
                            <p:stCondLst>
                              <p:cond delay="175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250"/>
                            </p:stCondLst>
                            <p:childTnLst>
                              <p:par>
                                <p:cTn id="22" presetID="2" presetClass="entr" presetSubtype="4" decel="100000" fill="hold" grpId="0" nodeType="after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 calcmode="lin" valueType="num">
                                      <p:cBhvr additive="base">
                                        <p:cTn id="24"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par>
                          <p:cTn id="26" fill="hold">
                            <p:stCondLst>
                              <p:cond delay="2750"/>
                            </p:stCondLst>
                            <p:childTnLst>
                              <p:par>
                                <p:cTn id="27" presetID="10" presetClass="entr" presetSubtype="0" fill="hold" grpId="0" nodeType="afterEffect">
                                  <p:stCondLst>
                                    <p:cond delay="25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fade">
                                      <p:cBhvr>
                                        <p:cTn id="29"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animBg="1"/>
      <p:bldP spid="10" grpId="0" animBg="1"/>
      <p:bldP spid="11" grpId="0" animBg="1"/>
      <p:bldP spid="12" grpId="0" build="p">
        <p:tmplLst>
          <p:tmpl lvl="1">
            <p:tnLst>
              <p:par>
                <p:cTn presetID="2" presetClass="entr" presetSubtype="4" decel="10000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10" presetClass="entr" presetSubtype="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 Full Animated">
    <p:spTree>
      <p:nvGrpSpPr>
        <p:cNvPr id="1" name=""/>
        <p:cNvGrpSpPr/>
        <p:nvPr/>
      </p:nvGrpSpPr>
      <p:grpSpPr>
        <a:xfrm>
          <a:off x="0" y="0"/>
          <a:ext cx="0" cy="0"/>
          <a:chOff x="0" y="0"/>
          <a:chExt cx="0" cy="0"/>
        </a:xfrm>
      </p:grpSpPr>
      <p:sp>
        <p:nvSpPr>
          <p:cNvPr id="18" name="正方形/長方形 17"/>
          <p:cNvSpPr/>
          <p:nvPr userDrawn="1"/>
        </p:nvSpPr>
        <p:spPr>
          <a:xfrm>
            <a:off x="0" y="0"/>
            <a:ext cx="18288000" cy="1028541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3" name="正方形/長方形 2"/>
          <p:cNvSpPr/>
          <p:nvPr userDrawn="1"/>
        </p:nvSpPr>
        <p:spPr>
          <a:xfrm>
            <a:off x="0" y="0"/>
            <a:ext cx="18288000" cy="1028541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17" name="正方形/長方形 3"/>
          <p:cNvSpPr/>
          <p:nvPr userDrawn="1"/>
        </p:nvSpPr>
        <p:spPr>
          <a:xfrm rot="10800000">
            <a:off x="14510655" y="-14514"/>
            <a:ext cx="6110514" cy="10299926"/>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0514" h="10299927">
                <a:moveTo>
                  <a:pt x="1059543" y="0"/>
                </a:moveTo>
                <a:lnTo>
                  <a:pt x="4746171" y="0"/>
                </a:lnTo>
                <a:lnTo>
                  <a:pt x="6110514" y="10299927"/>
                </a:lnTo>
                <a:lnTo>
                  <a:pt x="0" y="10299927"/>
                </a:lnTo>
                <a:lnTo>
                  <a:pt x="1059543" y="0"/>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dirty="0"/>
          </a:p>
        </p:txBody>
      </p:sp>
      <p:sp>
        <p:nvSpPr>
          <p:cNvPr id="16" name="正方形/長方形 3"/>
          <p:cNvSpPr/>
          <p:nvPr userDrawn="1"/>
        </p:nvSpPr>
        <p:spPr>
          <a:xfrm>
            <a:off x="-1988455" y="0"/>
            <a:ext cx="9760856" cy="10314443"/>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10566400"/>
              <a:gd name="connsiteY0" fmla="*/ 0 h 10328956"/>
              <a:gd name="connsiteX1" fmla="*/ 4746171 w 10566400"/>
              <a:gd name="connsiteY1" fmla="*/ 0 h 10328956"/>
              <a:gd name="connsiteX2" fmla="*/ 10566400 w 10566400"/>
              <a:gd name="connsiteY2" fmla="*/ 10328956 h 10328956"/>
              <a:gd name="connsiteX3" fmla="*/ 0 w 10566400"/>
              <a:gd name="connsiteY3" fmla="*/ 10299927 h 10328956"/>
              <a:gd name="connsiteX4" fmla="*/ 1059543 w 10566400"/>
              <a:gd name="connsiteY4" fmla="*/ 0 h 10328956"/>
              <a:gd name="connsiteX0" fmla="*/ 1059543 w 6560457"/>
              <a:gd name="connsiteY0" fmla="*/ 0 h 10314442"/>
              <a:gd name="connsiteX1" fmla="*/ 4746171 w 6560457"/>
              <a:gd name="connsiteY1" fmla="*/ 0 h 10314442"/>
              <a:gd name="connsiteX2" fmla="*/ 6560457 w 6560457"/>
              <a:gd name="connsiteY2" fmla="*/ 10314442 h 10314442"/>
              <a:gd name="connsiteX3" fmla="*/ 0 w 6560457"/>
              <a:gd name="connsiteY3" fmla="*/ 10299927 h 10314442"/>
              <a:gd name="connsiteX4" fmla="*/ 1059543 w 6560457"/>
              <a:gd name="connsiteY4" fmla="*/ 0 h 1031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0457" h="10314442">
                <a:moveTo>
                  <a:pt x="1059543" y="0"/>
                </a:moveTo>
                <a:lnTo>
                  <a:pt x="4746171" y="0"/>
                </a:lnTo>
                <a:lnTo>
                  <a:pt x="6560457" y="10314442"/>
                </a:lnTo>
                <a:lnTo>
                  <a:pt x="0" y="10299927"/>
                </a:lnTo>
                <a:lnTo>
                  <a:pt x="1059543"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dirty="0"/>
          </a:p>
        </p:txBody>
      </p:sp>
      <p:sp>
        <p:nvSpPr>
          <p:cNvPr id="4" name="正方形/長方形 3"/>
          <p:cNvSpPr/>
          <p:nvPr userDrawn="1"/>
        </p:nvSpPr>
        <p:spPr>
          <a:xfrm>
            <a:off x="8772071" y="0"/>
            <a:ext cx="9811658" cy="10314443"/>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9811657"/>
              <a:gd name="connsiteY0" fmla="*/ 14515 h 10314442"/>
              <a:gd name="connsiteX1" fmla="*/ 9811657 w 9811657"/>
              <a:gd name="connsiteY1" fmla="*/ 0 h 10314442"/>
              <a:gd name="connsiteX2" fmla="*/ 6110514 w 9811657"/>
              <a:gd name="connsiteY2" fmla="*/ 10314442 h 10314442"/>
              <a:gd name="connsiteX3" fmla="*/ 0 w 9811657"/>
              <a:gd name="connsiteY3" fmla="*/ 10314442 h 10314442"/>
              <a:gd name="connsiteX4" fmla="*/ 1059543 w 9811657"/>
              <a:gd name="connsiteY4" fmla="*/ 14515 h 1031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1657" h="10314442">
                <a:moveTo>
                  <a:pt x="1059543" y="14515"/>
                </a:moveTo>
                <a:lnTo>
                  <a:pt x="9811657" y="0"/>
                </a:lnTo>
                <a:lnTo>
                  <a:pt x="6110514" y="10314442"/>
                </a:lnTo>
                <a:lnTo>
                  <a:pt x="0" y="10314442"/>
                </a:lnTo>
                <a:lnTo>
                  <a:pt x="1059543" y="14515"/>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dirty="0"/>
          </a:p>
        </p:txBody>
      </p:sp>
      <p:sp>
        <p:nvSpPr>
          <p:cNvPr id="13" name="正方形/長方形 3"/>
          <p:cNvSpPr/>
          <p:nvPr userDrawn="1"/>
        </p:nvSpPr>
        <p:spPr>
          <a:xfrm rot="10800000">
            <a:off x="4749800" y="2"/>
            <a:ext cx="6110514" cy="10299926"/>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0514" h="10299927">
                <a:moveTo>
                  <a:pt x="1059543" y="0"/>
                </a:moveTo>
                <a:lnTo>
                  <a:pt x="4746171" y="0"/>
                </a:lnTo>
                <a:lnTo>
                  <a:pt x="6110514" y="10299927"/>
                </a:lnTo>
                <a:lnTo>
                  <a:pt x="0" y="10299927"/>
                </a:lnTo>
                <a:lnTo>
                  <a:pt x="1059543" y="0"/>
                </a:lnTo>
                <a:close/>
              </a:path>
            </a:pathLst>
          </a:cu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dirty="0"/>
          </a:p>
        </p:txBody>
      </p:sp>
      <p:sp>
        <p:nvSpPr>
          <p:cNvPr id="14" name="正方形/長方形 3"/>
          <p:cNvSpPr/>
          <p:nvPr userDrawn="1"/>
        </p:nvSpPr>
        <p:spPr>
          <a:xfrm rot="10800000">
            <a:off x="8931727" y="-43542"/>
            <a:ext cx="9506858" cy="10328956"/>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10566400"/>
              <a:gd name="connsiteY0" fmla="*/ 0 h 10328956"/>
              <a:gd name="connsiteX1" fmla="*/ 4746171 w 10566400"/>
              <a:gd name="connsiteY1" fmla="*/ 0 h 10328956"/>
              <a:gd name="connsiteX2" fmla="*/ 10566400 w 10566400"/>
              <a:gd name="connsiteY2" fmla="*/ 10328956 h 10328956"/>
              <a:gd name="connsiteX3" fmla="*/ 0 w 10566400"/>
              <a:gd name="connsiteY3" fmla="*/ 10299927 h 10328956"/>
              <a:gd name="connsiteX4" fmla="*/ 1059543 w 10566400"/>
              <a:gd name="connsiteY4" fmla="*/ 0 h 10328956"/>
              <a:gd name="connsiteX0" fmla="*/ 0 w 9506857"/>
              <a:gd name="connsiteY0" fmla="*/ 0 h 10328956"/>
              <a:gd name="connsiteX1" fmla="*/ 3686628 w 9506857"/>
              <a:gd name="connsiteY1" fmla="*/ 0 h 10328956"/>
              <a:gd name="connsiteX2" fmla="*/ 9506857 w 9506857"/>
              <a:gd name="connsiteY2" fmla="*/ 10328956 h 10328956"/>
              <a:gd name="connsiteX3" fmla="*/ 4601028 w 9506857"/>
              <a:gd name="connsiteY3" fmla="*/ 10314441 h 10328956"/>
              <a:gd name="connsiteX4" fmla="*/ 0 w 9506857"/>
              <a:gd name="connsiteY4" fmla="*/ 0 h 10328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6857" h="10328956">
                <a:moveTo>
                  <a:pt x="0" y="0"/>
                </a:moveTo>
                <a:lnTo>
                  <a:pt x="3686628" y="0"/>
                </a:lnTo>
                <a:lnTo>
                  <a:pt x="9506857" y="10328956"/>
                </a:lnTo>
                <a:lnTo>
                  <a:pt x="4601028" y="10314441"/>
                </a:ln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dirty="0"/>
          </a:p>
        </p:txBody>
      </p:sp>
      <p:sp>
        <p:nvSpPr>
          <p:cNvPr id="5" name="直角三角形 4"/>
          <p:cNvSpPr/>
          <p:nvPr userDrawn="1"/>
        </p:nvSpPr>
        <p:spPr>
          <a:xfrm rot="5400000">
            <a:off x="3956958" y="-4047444"/>
            <a:ext cx="10414005" cy="1843858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19" name="直角三角形 18"/>
          <p:cNvSpPr/>
          <p:nvPr userDrawn="1"/>
        </p:nvSpPr>
        <p:spPr>
          <a:xfrm rot="16200000">
            <a:off x="3979523" y="-3986780"/>
            <a:ext cx="10328957" cy="1828800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26" name="直角三角形 25"/>
          <p:cNvSpPr/>
          <p:nvPr userDrawn="1"/>
        </p:nvSpPr>
        <p:spPr>
          <a:xfrm rot="5400000">
            <a:off x="3969137" y="-4049776"/>
            <a:ext cx="10391462" cy="18398666"/>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27" name="直角三角形 26"/>
          <p:cNvSpPr/>
          <p:nvPr userDrawn="1"/>
        </p:nvSpPr>
        <p:spPr>
          <a:xfrm rot="16200000">
            <a:off x="3979522" y="-4001293"/>
            <a:ext cx="10328957" cy="1828800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28" name="直角三角形 27"/>
          <p:cNvSpPr/>
          <p:nvPr userDrawn="1"/>
        </p:nvSpPr>
        <p:spPr>
          <a:xfrm rot="5400000">
            <a:off x="3887542" y="-4034278"/>
            <a:ext cx="10430402" cy="18467612"/>
          </a:xfrm>
          <a:prstGeom prst="rtTriangl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29" name="直角三角形 28"/>
          <p:cNvSpPr/>
          <p:nvPr userDrawn="1"/>
        </p:nvSpPr>
        <p:spPr>
          <a:xfrm rot="16200000">
            <a:off x="3979522" y="-4001293"/>
            <a:ext cx="10328957" cy="18288002"/>
          </a:xfrm>
          <a:prstGeom prst="rtTriangl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30" name="正方形/長方形 29"/>
          <p:cNvSpPr/>
          <p:nvPr userDrawn="1"/>
        </p:nvSpPr>
        <p:spPr>
          <a:xfrm>
            <a:off x="0" y="0"/>
            <a:ext cx="18288000" cy="102854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31" name="タイトル 1"/>
          <p:cNvSpPr>
            <a:spLocks noGrp="1"/>
          </p:cNvSpPr>
          <p:nvPr>
            <p:ph type="title" hasCustomPrompt="1"/>
          </p:nvPr>
        </p:nvSpPr>
        <p:spPr>
          <a:xfrm>
            <a:off x="434732" y="4101219"/>
            <a:ext cx="17336022" cy="1280040"/>
          </a:xfrm>
        </p:spPr>
        <p:txBody>
          <a:bodyPr anchor="b">
            <a:normAutofit/>
          </a:bodyPr>
          <a:lstStyle>
            <a:lvl1pPr>
              <a:defRPr sz="5999"/>
            </a:lvl1pPr>
          </a:lstStyle>
          <a:p>
            <a:r>
              <a:rPr kumimoji="1" lang="en-US" altLang="ja-JP" dirty="0"/>
              <a:t>Presentation Title</a:t>
            </a:r>
            <a:endParaRPr kumimoji="1" lang="ja-JP" altLang="en-US" dirty="0"/>
          </a:p>
        </p:txBody>
      </p:sp>
      <p:sp>
        <p:nvSpPr>
          <p:cNvPr id="32" name="正方形/長方形 31"/>
          <p:cNvSpPr/>
          <p:nvPr userDrawn="1"/>
        </p:nvSpPr>
        <p:spPr>
          <a:xfrm>
            <a:off x="8171304" y="5605125"/>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33" name="正方形/長方形 32"/>
          <p:cNvSpPr/>
          <p:nvPr userDrawn="1"/>
        </p:nvSpPr>
        <p:spPr>
          <a:xfrm>
            <a:off x="8819376" y="5605152"/>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34" name="正方形/長方形 33"/>
          <p:cNvSpPr/>
          <p:nvPr userDrawn="1"/>
        </p:nvSpPr>
        <p:spPr>
          <a:xfrm>
            <a:off x="9468624" y="5605122"/>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35" name="テキスト プレースホルダー 12"/>
          <p:cNvSpPr>
            <a:spLocks noGrp="1"/>
          </p:cNvSpPr>
          <p:nvPr>
            <p:ph type="body" sz="quarter" idx="13" hasCustomPrompt="1"/>
          </p:nvPr>
        </p:nvSpPr>
        <p:spPr>
          <a:xfrm>
            <a:off x="3200400" y="5877546"/>
            <a:ext cx="11887200" cy="747032"/>
          </a:xfrm>
        </p:spPr>
        <p:txBody>
          <a:bodyPr anchor="t">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36" name="テキスト プレースホルダー 12"/>
          <p:cNvSpPr>
            <a:spLocks noGrp="1"/>
          </p:cNvSpPr>
          <p:nvPr>
            <p:ph type="body" sz="quarter" idx="12" hasCustomPrompt="1"/>
          </p:nvPr>
        </p:nvSpPr>
        <p:spPr>
          <a:xfrm>
            <a:off x="3200400" y="8280400"/>
            <a:ext cx="11887200" cy="1654996"/>
          </a:xfrm>
        </p:spPr>
        <p:txBody>
          <a:bodyPr anchor="b">
            <a:normAutofit/>
          </a:bodyPr>
          <a:lstStyle>
            <a:lvl1pPr algn="ctr">
              <a:spcBef>
                <a:spcPts val="0"/>
              </a:spcBef>
              <a:defRPr sz="1999" baseline="0">
                <a:solidFill>
                  <a:schemeClr val="tx2">
                    <a:lumMod val="60000"/>
                    <a:lumOff val="40000"/>
                  </a:schemeClr>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122082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750" fill="hold"/>
                                        <p:tgtEl>
                                          <p:spTgt spid="17"/>
                                        </p:tgtEl>
                                        <p:attrNameLst>
                                          <p:attrName>ppt_w</p:attrName>
                                        </p:attrNameLst>
                                      </p:cBhvr>
                                      <p:tavLst>
                                        <p:tav tm="0">
                                          <p:val>
                                            <p:fltVal val="0"/>
                                          </p:val>
                                        </p:tav>
                                        <p:tav tm="100000">
                                          <p:val>
                                            <p:strVal val="#ppt_w"/>
                                          </p:val>
                                        </p:tav>
                                      </p:tavLst>
                                    </p:anim>
                                    <p:anim calcmode="lin" valueType="num">
                                      <p:cBhvr>
                                        <p:cTn id="8" dur="750" fill="hold"/>
                                        <p:tgtEl>
                                          <p:spTgt spid="17"/>
                                        </p:tgtEl>
                                        <p:attrNameLst>
                                          <p:attrName>ppt_h</p:attrName>
                                        </p:attrNameLst>
                                      </p:cBhvr>
                                      <p:tavLst>
                                        <p:tav tm="0">
                                          <p:val>
                                            <p:fltVal val="0"/>
                                          </p:val>
                                        </p:tav>
                                        <p:tav tm="100000">
                                          <p:val>
                                            <p:strVal val="#ppt_h"/>
                                          </p:val>
                                        </p:tav>
                                      </p:tavLst>
                                    </p:anim>
                                    <p:anim calcmode="lin" valueType="num">
                                      <p:cBhvr>
                                        <p:cTn id="9" dur="750" fill="hold"/>
                                        <p:tgtEl>
                                          <p:spTgt spid="17"/>
                                        </p:tgtEl>
                                        <p:attrNameLst>
                                          <p:attrName>style.rotation</p:attrName>
                                        </p:attrNameLst>
                                      </p:cBhvr>
                                      <p:tavLst>
                                        <p:tav tm="0">
                                          <p:val>
                                            <p:fltVal val="360"/>
                                          </p:val>
                                        </p:tav>
                                        <p:tav tm="100000">
                                          <p:val>
                                            <p:fltVal val="0"/>
                                          </p:val>
                                        </p:tav>
                                      </p:tavLst>
                                    </p:anim>
                                    <p:animEffect transition="in" filter="fade">
                                      <p:cBhvr>
                                        <p:cTn id="10" dur="750"/>
                                        <p:tgtEl>
                                          <p:spTgt spid="17"/>
                                        </p:tgtEl>
                                      </p:cBhvr>
                                    </p:animEffect>
                                  </p:childTnLst>
                                </p:cTn>
                              </p:par>
                              <p:par>
                                <p:cTn id="11" presetID="49" presetClass="entr" presetSubtype="0" decel="100000" fill="hold" grpId="0" nodeType="withEffect">
                                  <p:stCondLst>
                                    <p:cond delay="250"/>
                                  </p:stCondLst>
                                  <p:childTnLst>
                                    <p:set>
                                      <p:cBhvr>
                                        <p:cTn id="12" dur="1" fill="hold">
                                          <p:stCondLst>
                                            <p:cond delay="0"/>
                                          </p:stCondLst>
                                        </p:cTn>
                                        <p:tgtEl>
                                          <p:spTgt spid="4"/>
                                        </p:tgtEl>
                                        <p:attrNameLst>
                                          <p:attrName>style.visibility</p:attrName>
                                        </p:attrNameLst>
                                      </p:cBhvr>
                                      <p:to>
                                        <p:strVal val="visible"/>
                                      </p:to>
                                    </p:set>
                                    <p:anim calcmode="lin" valueType="num">
                                      <p:cBhvr>
                                        <p:cTn id="13" dur="750" fill="hold"/>
                                        <p:tgtEl>
                                          <p:spTgt spid="4"/>
                                        </p:tgtEl>
                                        <p:attrNameLst>
                                          <p:attrName>ppt_w</p:attrName>
                                        </p:attrNameLst>
                                      </p:cBhvr>
                                      <p:tavLst>
                                        <p:tav tm="0">
                                          <p:val>
                                            <p:fltVal val="0"/>
                                          </p:val>
                                        </p:tav>
                                        <p:tav tm="100000">
                                          <p:val>
                                            <p:strVal val="#ppt_w"/>
                                          </p:val>
                                        </p:tav>
                                      </p:tavLst>
                                    </p:anim>
                                    <p:anim calcmode="lin" valueType="num">
                                      <p:cBhvr>
                                        <p:cTn id="14" dur="750" fill="hold"/>
                                        <p:tgtEl>
                                          <p:spTgt spid="4"/>
                                        </p:tgtEl>
                                        <p:attrNameLst>
                                          <p:attrName>ppt_h</p:attrName>
                                        </p:attrNameLst>
                                      </p:cBhvr>
                                      <p:tavLst>
                                        <p:tav tm="0">
                                          <p:val>
                                            <p:fltVal val="0"/>
                                          </p:val>
                                        </p:tav>
                                        <p:tav tm="100000">
                                          <p:val>
                                            <p:strVal val="#ppt_h"/>
                                          </p:val>
                                        </p:tav>
                                      </p:tavLst>
                                    </p:anim>
                                    <p:anim calcmode="lin" valueType="num">
                                      <p:cBhvr>
                                        <p:cTn id="15" dur="750" fill="hold"/>
                                        <p:tgtEl>
                                          <p:spTgt spid="4"/>
                                        </p:tgtEl>
                                        <p:attrNameLst>
                                          <p:attrName>style.rotation</p:attrName>
                                        </p:attrNameLst>
                                      </p:cBhvr>
                                      <p:tavLst>
                                        <p:tav tm="0">
                                          <p:val>
                                            <p:fltVal val="360"/>
                                          </p:val>
                                        </p:tav>
                                        <p:tav tm="100000">
                                          <p:val>
                                            <p:fltVal val="0"/>
                                          </p:val>
                                        </p:tav>
                                      </p:tavLst>
                                    </p:anim>
                                    <p:animEffect transition="in" filter="fade">
                                      <p:cBhvr>
                                        <p:cTn id="16" dur="750"/>
                                        <p:tgtEl>
                                          <p:spTgt spid="4"/>
                                        </p:tgtEl>
                                      </p:cBhvr>
                                    </p:animEffect>
                                  </p:childTnLst>
                                </p:cTn>
                              </p:par>
                              <p:par>
                                <p:cTn id="17" presetID="49" presetClass="entr" presetSubtype="0" decel="100000" fill="hold" grpId="0" nodeType="withEffect">
                                  <p:stCondLst>
                                    <p:cond delay="250"/>
                                  </p:stCondLst>
                                  <p:childTnLst>
                                    <p:set>
                                      <p:cBhvr>
                                        <p:cTn id="18" dur="1" fill="hold">
                                          <p:stCondLst>
                                            <p:cond delay="0"/>
                                          </p:stCondLst>
                                        </p:cTn>
                                        <p:tgtEl>
                                          <p:spTgt spid="14"/>
                                        </p:tgtEl>
                                        <p:attrNameLst>
                                          <p:attrName>style.visibility</p:attrName>
                                        </p:attrNameLst>
                                      </p:cBhvr>
                                      <p:to>
                                        <p:strVal val="visible"/>
                                      </p:to>
                                    </p:set>
                                    <p:anim calcmode="lin" valueType="num">
                                      <p:cBhvr>
                                        <p:cTn id="19" dur="750" fill="hold"/>
                                        <p:tgtEl>
                                          <p:spTgt spid="14"/>
                                        </p:tgtEl>
                                        <p:attrNameLst>
                                          <p:attrName>ppt_w</p:attrName>
                                        </p:attrNameLst>
                                      </p:cBhvr>
                                      <p:tavLst>
                                        <p:tav tm="0">
                                          <p:val>
                                            <p:fltVal val="0"/>
                                          </p:val>
                                        </p:tav>
                                        <p:tav tm="100000">
                                          <p:val>
                                            <p:strVal val="#ppt_w"/>
                                          </p:val>
                                        </p:tav>
                                      </p:tavLst>
                                    </p:anim>
                                    <p:anim calcmode="lin" valueType="num">
                                      <p:cBhvr>
                                        <p:cTn id="20" dur="750" fill="hold"/>
                                        <p:tgtEl>
                                          <p:spTgt spid="14"/>
                                        </p:tgtEl>
                                        <p:attrNameLst>
                                          <p:attrName>ppt_h</p:attrName>
                                        </p:attrNameLst>
                                      </p:cBhvr>
                                      <p:tavLst>
                                        <p:tav tm="0">
                                          <p:val>
                                            <p:fltVal val="0"/>
                                          </p:val>
                                        </p:tav>
                                        <p:tav tm="100000">
                                          <p:val>
                                            <p:strVal val="#ppt_h"/>
                                          </p:val>
                                        </p:tav>
                                      </p:tavLst>
                                    </p:anim>
                                    <p:anim calcmode="lin" valueType="num">
                                      <p:cBhvr>
                                        <p:cTn id="21" dur="750" fill="hold"/>
                                        <p:tgtEl>
                                          <p:spTgt spid="14"/>
                                        </p:tgtEl>
                                        <p:attrNameLst>
                                          <p:attrName>style.rotation</p:attrName>
                                        </p:attrNameLst>
                                      </p:cBhvr>
                                      <p:tavLst>
                                        <p:tav tm="0">
                                          <p:val>
                                            <p:fltVal val="360"/>
                                          </p:val>
                                        </p:tav>
                                        <p:tav tm="100000">
                                          <p:val>
                                            <p:fltVal val="0"/>
                                          </p:val>
                                        </p:tav>
                                      </p:tavLst>
                                    </p:anim>
                                    <p:animEffect transition="in" filter="fade">
                                      <p:cBhvr>
                                        <p:cTn id="22" dur="750"/>
                                        <p:tgtEl>
                                          <p:spTgt spid="14"/>
                                        </p:tgtEl>
                                      </p:cBhvr>
                                    </p:animEffect>
                                  </p:childTnLst>
                                </p:cTn>
                              </p:par>
                              <p:par>
                                <p:cTn id="23" presetID="49" presetClass="entr" presetSubtype="0" decel="100000" fill="hold" grpId="0" nodeType="withEffect">
                                  <p:stCondLst>
                                    <p:cond delay="250"/>
                                  </p:stCondLst>
                                  <p:childTnLst>
                                    <p:set>
                                      <p:cBhvr>
                                        <p:cTn id="24" dur="1" fill="hold">
                                          <p:stCondLst>
                                            <p:cond delay="0"/>
                                          </p:stCondLst>
                                        </p:cTn>
                                        <p:tgtEl>
                                          <p:spTgt spid="13"/>
                                        </p:tgtEl>
                                        <p:attrNameLst>
                                          <p:attrName>style.visibility</p:attrName>
                                        </p:attrNameLst>
                                      </p:cBhvr>
                                      <p:to>
                                        <p:strVal val="visible"/>
                                      </p:to>
                                    </p:set>
                                    <p:anim calcmode="lin" valueType="num">
                                      <p:cBhvr>
                                        <p:cTn id="25" dur="750" fill="hold"/>
                                        <p:tgtEl>
                                          <p:spTgt spid="13"/>
                                        </p:tgtEl>
                                        <p:attrNameLst>
                                          <p:attrName>ppt_w</p:attrName>
                                        </p:attrNameLst>
                                      </p:cBhvr>
                                      <p:tavLst>
                                        <p:tav tm="0">
                                          <p:val>
                                            <p:fltVal val="0"/>
                                          </p:val>
                                        </p:tav>
                                        <p:tav tm="100000">
                                          <p:val>
                                            <p:strVal val="#ppt_w"/>
                                          </p:val>
                                        </p:tav>
                                      </p:tavLst>
                                    </p:anim>
                                    <p:anim calcmode="lin" valueType="num">
                                      <p:cBhvr>
                                        <p:cTn id="26" dur="750" fill="hold"/>
                                        <p:tgtEl>
                                          <p:spTgt spid="13"/>
                                        </p:tgtEl>
                                        <p:attrNameLst>
                                          <p:attrName>ppt_h</p:attrName>
                                        </p:attrNameLst>
                                      </p:cBhvr>
                                      <p:tavLst>
                                        <p:tav tm="0">
                                          <p:val>
                                            <p:fltVal val="0"/>
                                          </p:val>
                                        </p:tav>
                                        <p:tav tm="100000">
                                          <p:val>
                                            <p:strVal val="#ppt_h"/>
                                          </p:val>
                                        </p:tav>
                                      </p:tavLst>
                                    </p:anim>
                                    <p:anim calcmode="lin" valueType="num">
                                      <p:cBhvr>
                                        <p:cTn id="27" dur="750" fill="hold"/>
                                        <p:tgtEl>
                                          <p:spTgt spid="13"/>
                                        </p:tgtEl>
                                        <p:attrNameLst>
                                          <p:attrName>style.rotation</p:attrName>
                                        </p:attrNameLst>
                                      </p:cBhvr>
                                      <p:tavLst>
                                        <p:tav tm="0">
                                          <p:val>
                                            <p:fltVal val="360"/>
                                          </p:val>
                                        </p:tav>
                                        <p:tav tm="100000">
                                          <p:val>
                                            <p:fltVal val="0"/>
                                          </p:val>
                                        </p:tav>
                                      </p:tavLst>
                                    </p:anim>
                                    <p:animEffect transition="in" filter="fade">
                                      <p:cBhvr>
                                        <p:cTn id="28" dur="750"/>
                                        <p:tgtEl>
                                          <p:spTgt spid="13"/>
                                        </p:tgtEl>
                                      </p:cBhvr>
                                    </p:animEffect>
                                  </p:childTnLst>
                                </p:cTn>
                              </p:par>
                              <p:par>
                                <p:cTn id="29" presetID="49" presetClass="entr" presetSubtype="0" decel="100000" fill="hold" grpId="0" nodeType="withEffect">
                                  <p:stCondLst>
                                    <p:cond delay="250"/>
                                  </p:stCondLst>
                                  <p:childTnLst>
                                    <p:set>
                                      <p:cBhvr>
                                        <p:cTn id="30" dur="1" fill="hold">
                                          <p:stCondLst>
                                            <p:cond delay="0"/>
                                          </p:stCondLst>
                                        </p:cTn>
                                        <p:tgtEl>
                                          <p:spTgt spid="16"/>
                                        </p:tgtEl>
                                        <p:attrNameLst>
                                          <p:attrName>style.visibility</p:attrName>
                                        </p:attrNameLst>
                                      </p:cBhvr>
                                      <p:to>
                                        <p:strVal val="visible"/>
                                      </p:to>
                                    </p:set>
                                    <p:anim calcmode="lin" valueType="num">
                                      <p:cBhvr>
                                        <p:cTn id="31" dur="750" fill="hold"/>
                                        <p:tgtEl>
                                          <p:spTgt spid="16"/>
                                        </p:tgtEl>
                                        <p:attrNameLst>
                                          <p:attrName>ppt_w</p:attrName>
                                        </p:attrNameLst>
                                      </p:cBhvr>
                                      <p:tavLst>
                                        <p:tav tm="0">
                                          <p:val>
                                            <p:fltVal val="0"/>
                                          </p:val>
                                        </p:tav>
                                        <p:tav tm="100000">
                                          <p:val>
                                            <p:strVal val="#ppt_w"/>
                                          </p:val>
                                        </p:tav>
                                      </p:tavLst>
                                    </p:anim>
                                    <p:anim calcmode="lin" valueType="num">
                                      <p:cBhvr>
                                        <p:cTn id="32" dur="750" fill="hold"/>
                                        <p:tgtEl>
                                          <p:spTgt spid="16"/>
                                        </p:tgtEl>
                                        <p:attrNameLst>
                                          <p:attrName>ppt_h</p:attrName>
                                        </p:attrNameLst>
                                      </p:cBhvr>
                                      <p:tavLst>
                                        <p:tav tm="0">
                                          <p:val>
                                            <p:fltVal val="0"/>
                                          </p:val>
                                        </p:tav>
                                        <p:tav tm="100000">
                                          <p:val>
                                            <p:strVal val="#ppt_h"/>
                                          </p:val>
                                        </p:tav>
                                      </p:tavLst>
                                    </p:anim>
                                    <p:anim calcmode="lin" valueType="num">
                                      <p:cBhvr>
                                        <p:cTn id="33" dur="750" fill="hold"/>
                                        <p:tgtEl>
                                          <p:spTgt spid="16"/>
                                        </p:tgtEl>
                                        <p:attrNameLst>
                                          <p:attrName>style.rotation</p:attrName>
                                        </p:attrNameLst>
                                      </p:cBhvr>
                                      <p:tavLst>
                                        <p:tav tm="0">
                                          <p:val>
                                            <p:fltVal val="360"/>
                                          </p:val>
                                        </p:tav>
                                        <p:tav tm="100000">
                                          <p:val>
                                            <p:fltVal val="0"/>
                                          </p:val>
                                        </p:tav>
                                      </p:tavLst>
                                    </p:anim>
                                    <p:animEffect transition="in" filter="fade">
                                      <p:cBhvr>
                                        <p:cTn id="34" dur="750"/>
                                        <p:tgtEl>
                                          <p:spTgt spid="16"/>
                                        </p:tgtEl>
                                      </p:cBhvr>
                                    </p:animEffect>
                                  </p:childTnLst>
                                </p:cTn>
                              </p:par>
                              <p:par>
                                <p:cTn id="35" presetID="2" presetClass="entr" presetSubtype="12" decel="100000" fill="hold" grpId="1"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750" fill="hold"/>
                                        <p:tgtEl>
                                          <p:spTgt spid="17"/>
                                        </p:tgtEl>
                                        <p:attrNameLst>
                                          <p:attrName>ppt_x</p:attrName>
                                        </p:attrNameLst>
                                      </p:cBhvr>
                                      <p:tavLst>
                                        <p:tav tm="0">
                                          <p:val>
                                            <p:strVal val="0-#ppt_w/2"/>
                                          </p:val>
                                        </p:tav>
                                        <p:tav tm="100000">
                                          <p:val>
                                            <p:strVal val="#ppt_x"/>
                                          </p:val>
                                        </p:tav>
                                      </p:tavLst>
                                    </p:anim>
                                    <p:anim calcmode="lin" valueType="num">
                                      <p:cBhvr additive="base">
                                        <p:cTn id="38" dur="750" fill="hold"/>
                                        <p:tgtEl>
                                          <p:spTgt spid="17"/>
                                        </p:tgtEl>
                                        <p:attrNameLst>
                                          <p:attrName>ppt_y</p:attrName>
                                        </p:attrNameLst>
                                      </p:cBhvr>
                                      <p:tavLst>
                                        <p:tav tm="0">
                                          <p:val>
                                            <p:strVal val="1+#ppt_h/2"/>
                                          </p:val>
                                        </p:tav>
                                        <p:tav tm="100000">
                                          <p:val>
                                            <p:strVal val="#ppt_y"/>
                                          </p:val>
                                        </p:tav>
                                      </p:tavLst>
                                    </p:anim>
                                  </p:childTnLst>
                                </p:cTn>
                              </p:par>
                              <p:par>
                                <p:cTn id="39" presetID="2" presetClass="entr" presetSubtype="8" decel="100000" fill="hold" grpId="1" nodeType="withEffect">
                                  <p:stCondLst>
                                    <p:cond delay="25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750" fill="hold"/>
                                        <p:tgtEl>
                                          <p:spTgt spid="4"/>
                                        </p:tgtEl>
                                        <p:attrNameLst>
                                          <p:attrName>ppt_x</p:attrName>
                                        </p:attrNameLst>
                                      </p:cBhvr>
                                      <p:tavLst>
                                        <p:tav tm="0">
                                          <p:val>
                                            <p:strVal val="0-#ppt_w/2"/>
                                          </p:val>
                                        </p:tav>
                                        <p:tav tm="100000">
                                          <p:val>
                                            <p:strVal val="#ppt_x"/>
                                          </p:val>
                                        </p:tav>
                                      </p:tavLst>
                                    </p:anim>
                                    <p:anim calcmode="lin" valueType="num">
                                      <p:cBhvr additive="base">
                                        <p:cTn id="42" dur="750" fill="hold"/>
                                        <p:tgtEl>
                                          <p:spTgt spid="4"/>
                                        </p:tgtEl>
                                        <p:attrNameLst>
                                          <p:attrName>ppt_y</p:attrName>
                                        </p:attrNameLst>
                                      </p:cBhvr>
                                      <p:tavLst>
                                        <p:tav tm="0">
                                          <p:val>
                                            <p:strVal val="#ppt_y"/>
                                          </p:val>
                                        </p:tav>
                                        <p:tav tm="100000">
                                          <p:val>
                                            <p:strVal val="#ppt_y"/>
                                          </p:val>
                                        </p:tav>
                                      </p:tavLst>
                                    </p:anim>
                                  </p:childTnLst>
                                </p:cTn>
                              </p:par>
                              <p:par>
                                <p:cTn id="43" presetID="2" presetClass="entr" presetSubtype="8" decel="100000" fill="hold" grpId="1" nodeType="withEffect">
                                  <p:stCondLst>
                                    <p:cond delay="250"/>
                                  </p:stCondLst>
                                  <p:childTnLst>
                                    <p:set>
                                      <p:cBhvr>
                                        <p:cTn id="44" dur="1" fill="hold">
                                          <p:stCondLst>
                                            <p:cond delay="0"/>
                                          </p:stCondLst>
                                        </p:cTn>
                                        <p:tgtEl>
                                          <p:spTgt spid="14"/>
                                        </p:tgtEl>
                                        <p:attrNameLst>
                                          <p:attrName>style.visibility</p:attrName>
                                        </p:attrNameLst>
                                      </p:cBhvr>
                                      <p:to>
                                        <p:strVal val="visible"/>
                                      </p:to>
                                    </p:set>
                                    <p:anim calcmode="lin" valueType="num">
                                      <p:cBhvr additive="base">
                                        <p:cTn id="45" dur="750" fill="hold"/>
                                        <p:tgtEl>
                                          <p:spTgt spid="14"/>
                                        </p:tgtEl>
                                        <p:attrNameLst>
                                          <p:attrName>ppt_x</p:attrName>
                                        </p:attrNameLst>
                                      </p:cBhvr>
                                      <p:tavLst>
                                        <p:tav tm="0">
                                          <p:val>
                                            <p:strVal val="0-#ppt_w/2"/>
                                          </p:val>
                                        </p:tav>
                                        <p:tav tm="100000">
                                          <p:val>
                                            <p:strVal val="#ppt_x"/>
                                          </p:val>
                                        </p:tav>
                                      </p:tavLst>
                                    </p:anim>
                                    <p:anim calcmode="lin" valueType="num">
                                      <p:cBhvr additive="base">
                                        <p:cTn id="46" dur="750" fill="hold"/>
                                        <p:tgtEl>
                                          <p:spTgt spid="14"/>
                                        </p:tgtEl>
                                        <p:attrNameLst>
                                          <p:attrName>ppt_y</p:attrName>
                                        </p:attrNameLst>
                                      </p:cBhvr>
                                      <p:tavLst>
                                        <p:tav tm="0">
                                          <p:val>
                                            <p:strVal val="#ppt_y"/>
                                          </p:val>
                                        </p:tav>
                                        <p:tav tm="100000">
                                          <p:val>
                                            <p:strVal val="#ppt_y"/>
                                          </p:val>
                                        </p:tav>
                                      </p:tavLst>
                                    </p:anim>
                                  </p:childTnLst>
                                </p:cTn>
                              </p:par>
                              <p:par>
                                <p:cTn id="47" presetID="2" presetClass="entr" presetSubtype="2" decel="100000" fill="hold" grpId="1" nodeType="withEffect">
                                  <p:stCondLst>
                                    <p:cond delay="25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750" fill="hold"/>
                                        <p:tgtEl>
                                          <p:spTgt spid="13"/>
                                        </p:tgtEl>
                                        <p:attrNameLst>
                                          <p:attrName>ppt_x</p:attrName>
                                        </p:attrNameLst>
                                      </p:cBhvr>
                                      <p:tavLst>
                                        <p:tav tm="0">
                                          <p:val>
                                            <p:strVal val="1+#ppt_w/2"/>
                                          </p:val>
                                        </p:tav>
                                        <p:tav tm="100000">
                                          <p:val>
                                            <p:strVal val="#ppt_x"/>
                                          </p:val>
                                        </p:tav>
                                      </p:tavLst>
                                    </p:anim>
                                    <p:anim calcmode="lin" valueType="num">
                                      <p:cBhvr additive="base">
                                        <p:cTn id="50" dur="750" fill="hold"/>
                                        <p:tgtEl>
                                          <p:spTgt spid="13"/>
                                        </p:tgtEl>
                                        <p:attrNameLst>
                                          <p:attrName>ppt_y</p:attrName>
                                        </p:attrNameLst>
                                      </p:cBhvr>
                                      <p:tavLst>
                                        <p:tav tm="0">
                                          <p:val>
                                            <p:strVal val="#ppt_y"/>
                                          </p:val>
                                        </p:tav>
                                        <p:tav tm="100000">
                                          <p:val>
                                            <p:strVal val="#ppt_y"/>
                                          </p:val>
                                        </p:tav>
                                      </p:tavLst>
                                    </p:anim>
                                  </p:childTnLst>
                                </p:cTn>
                              </p:par>
                              <p:par>
                                <p:cTn id="51" presetID="2" presetClass="entr" presetSubtype="2" decel="100000" fill="hold" grpId="1" nodeType="withEffect">
                                  <p:stCondLst>
                                    <p:cond delay="250"/>
                                  </p:stCondLst>
                                  <p:childTnLst>
                                    <p:set>
                                      <p:cBhvr>
                                        <p:cTn id="52" dur="1" fill="hold">
                                          <p:stCondLst>
                                            <p:cond delay="0"/>
                                          </p:stCondLst>
                                        </p:cTn>
                                        <p:tgtEl>
                                          <p:spTgt spid="16"/>
                                        </p:tgtEl>
                                        <p:attrNameLst>
                                          <p:attrName>style.visibility</p:attrName>
                                        </p:attrNameLst>
                                      </p:cBhvr>
                                      <p:to>
                                        <p:strVal val="visible"/>
                                      </p:to>
                                    </p:set>
                                    <p:anim calcmode="lin" valueType="num">
                                      <p:cBhvr additive="base">
                                        <p:cTn id="53" dur="750" fill="hold"/>
                                        <p:tgtEl>
                                          <p:spTgt spid="16"/>
                                        </p:tgtEl>
                                        <p:attrNameLst>
                                          <p:attrName>ppt_x</p:attrName>
                                        </p:attrNameLst>
                                      </p:cBhvr>
                                      <p:tavLst>
                                        <p:tav tm="0">
                                          <p:val>
                                            <p:strVal val="1+#ppt_w/2"/>
                                          </p:val>
                                        </p:tav>
                                        <p:tav tm="100000">
                                          <p:val>
                                            <p:strVal val="#ppt_x"/>
                                          </p:val>
                                        </p:tav>
                                      </p:tavLst>
                                    </p:anim>
                                    <p:anim calcmode="lin" valueType="num">
                                      <p:cBhvr additive="base">
                                        <p:cTn id="54" dur="750" fill="hold"/>
                                        <p:tgtEl>
                                          <p:spTgt spid="16"/>
                                        </p:tgtEl>
                                        <p:attrNameLst>
                                          <p:attrName>ppt_y</p:attrName>
                                        </p:attrNameLst>
                                      </p:cBhvr>
                                      <p:tavLst>
                                        <p:tav tm="0">
                                          <p:val>
                                            <p:strVal val="#ppt_y"/>
                                          </p:val>
                                        </p:tav>
                                        <p:tav tm="100000">
                                          <p:val>
                                            <p:strVal val="#ppt_y"/>
                                          </p:val>
                                        </p:tav>
                                      </p:tavLst>
                                    </p:anim>
                                  </p:childTnLst>
                                </p:cTn>
                              </p:par>
                            </p:childTnLst>
                          </p:cTn>
                        </p:par>
                        <p:par>
                          <p:cTn id="55" fill="hold">
                            <p:stCondLst>
                              <p:cond delay="1000"/>
                            </p:stCondLst>
                            <p:childTnLst>
                              <p:par>
                                <p:cTn id="56" presetID="2" presetClass="exit" presetSubtype="2" accel="100000" fill="hold" grpId="2" nodeType="afterEffect">
                                  <p:stCondLst>
                                    <p:cond delay="0"/>
                                  </p:stCondLst>
                                  <p:childTnLst>
                                    <p:anim calcmode="lin" valueType="num">
                                      <p:cBhvr additive="base">
                                        <p:cTn id="57" dur="500"/>
                                        <p:tgtEl>
                                          <p:spTgt spid="17"/>
                                        </p:tgtEl>
                                        <p:attrNameLst>
                                          <p:attrName>ppt_x</p:attrName>
                                        </p:attrNameLst>
                                      </p:cBhvr>
                                      <p:tavLst>
                                        <p:tav tm="0">
                                          <p:val>
                                            <p:strVal val="ppt_x"/>
                                          </p:val>
                                        </p:tav>
                                        <p:tav tm="100000">
                                          <p:val>
                                            <p:strVal val="1+ppt_w/2"/>
                                          </p:val>
                                        </p:tav>
                                      </p:tavLst>
                                    </p:anim>
                                    <p:anim calcmode="lin" valueType="num">
                                      <p:cBhvr additive="base">
                                        <p:cTn id="58" dur="500"/>
                                        <p:tgtEl>
                                          <p:spTgt spid="17"/>
                                        </p:tgtEl>
                                        <p:attrNameLst>
                                          <p:attrName>ppt_y</p:attrName>
                                        </p:attrNameLst>
                                      </p:cBhvr>
                                      <p:tavLst>
                                        <p:tav tm="0">
                                          <p:val>
                                            <p:strVal val="ppt_y"/>
                                          </p:val>
                                        </p:tav>
                                        <p:tav tm="100000">
                                          <p:val>
                                            <p:strVal val="ppt_y"/>
                                          </p:val>
                                        </p:tav>
                                      </p:tavLst>
                                    </p:anim>
                                    <p:set>
                                      <p:cBhvr>
                                        <p:cTn id="59" dur="1" fill="hold">
                                          <p:stCondLst>
                                            <p:cond delay="499"/>
                                          </p:stCondLst>
                                        </p:cTn>
                                        <p:tgtEl>
                                          <p:spTgt spid="17"/>
                                        </p:tgtEl>
                                        <p:attrNameLst>
                                          <p:attrName>style.visibility</p:attrName>
                                        </p:attrNameLst>
                                      </p:cBhvr>
                                      <p:to>
                                        <p:strVal val="hidden"/>
                                      </p:to>
                                    </p:set>
                                  </p:childTnLst>
                                </p:cTn>
                              </p:par>
                              <p:par>
                                <p:cTn id="60" presetID="2" presetClass="exit" presetSubtype="2" accel="100000" fill="hold" grpId="2" nodeType="withEffect">
                                  <p:stCondLst>
                                    <p:cond delay="100"/>
                                  </p:stCondLst>
                                  <p:childTnLst>
                                    <p:anim calcmode="lin" valueType="num">
                                      <p:cBhvr additive="base">
                                        <p:cTn id="61" dur="500"/>
                                        <p:tgtEl>
                                          <p:spTgt spid="4"/>
                                        </p:tgtEl>
                                        <p:attrNameLst>
                                          <p:attrName>ppt_x</p:attrName>
                                        </p:attrNameLst>
                                      </p:cBhvr>
                                      <p:tavLst>
                                        <p:tav tm="0">
                                          <p:val>
                                            <p:strVal val="ppt_x"/>
                                          </p:val>
                                        </p:tav>
                                        <p:tav tm="100000">
                                          <p:val>
                                            <p:strVal val="1+ppt_w/2"/>
                                          </p:val>
                                        </p:tav>
                                      </p:tavLst>
                                    </p:anim>
                                    <p:anim calcmode="lin" valueType="num">
                                      <p:cBhvr additive="base">
                                        <p:cTn id="62" dur="500"/>
                                        <p:tgtEl>
                                          <p:spTgt spid="4"/>
                                        </p:tgtEl>
                                        <p:attrNameLst>
                                          <p:attrName>ppt_y</p:attrName>
                                        </p:attrNameLst>
                                      </p:cBhvr>
                                      <p:tavLst>
                                        <p:tav tm="0">
                                          <p:val>
                                            <p:strVal val="ppt_y"/>
                                          </p:val>
                                        </p:tav>
                                        <p:tav tm="100000">
                                          <p:val>
                                            <p:strVal val="ppt_y"/>
                                          </p:val>
                                        </p:tav>
                                      </p:tavLst>
                                    </p:anim>
                                    <p:set>
                                      <p:cBhvr>
                                        <p:cTn id="63" dur="1" fill="hold">
                                          <p:stCondLst>
                                            <p:cond delay="499"/>
                                          </p:stCondLst>
                                        </p:cTn>
                                        <p:tgtEl>
                                          <p:spTgt spid="4"/>
                                        </p:tgtEl>
                                        <p:attrNameLst>
                                          <p:attrName>style.visibility</p:attrName>
                                        </p:attrNameLst>
                                      </p:cBhvr>
                                      <p:to>
                                        <p:strVal val="hidden"/>
                                      </p:to>
                                    </p:set>
                                  </p:childTnLst>
                                </p:cTn>
                              </p:par>
                              <p:par>
                                <p:cTn id="64" presetID="2" presetClass="exit" presetSubtype="8" accel="100000" fill="hold" grpId="2" nodeType="withEffect">
                                  <p:stCondLst>
                                    <p:cond delay="0"/>
                                  </p:stCondLst>
                                  <p:childTnLst>
                                    <p:anim calcmode="lin" valueType="num">
                                      <p:cBhvr additive="base">
                                        <p:cTn id="65" dur="500"/>
                                        <p:tgtEl>
                                          <p:spTgt spid="14"/>
                                        </p:tgtEl>
                                        <p:attrNameLst>
                                          <p:attrName>ppt_x</p:attrName>
                                        </p:attrNameLst>
                                      </p:cBhvr>
                                      <p:tavLst>
                                        <p:tav tm="0">
                                          <p:val>
                                            <p:strVal val="ppt_x"/>
                                          </p:val>
                                        </p:tav>
                                        <p:tav tm="100000">
                                          <p:val>
                                            <p:strVal val="0-ppt_w/2"/>
                                          </p:val>
                                        </p:tav>
                                      </p:tavLst>
                                    </p:anim>
                                    <p:anim calcmode="lin" valueType="num">
                                      <p:cBhvr additive="base">
                                        <p:cTn id="66" dur="500"/>
                                        <p:tgtEl>
                                          <p:spTgt spid="14"/>
                                        </p:tgtEl>
                                        <p:attrNameLst>
                                          <p:attrName>ppt_y</p:attrName>
                                        </p:attrNameLst>
                                      </p:cBhvr>
                                      <p:tavLst>
                                        <p:tav tm="0">
                                          <p:val>
                                            <p:strVal val="ppt_y"/>
                                          </p:val>
                                        </p:tav>
                                        <p:tav tm="100000">
                                          <p:val>
                                            <p:strVal val="ppt_y"/>
                                          </p:val>
                                        </p:tav>
                                      </p:tavLst>
                                    </p:anim>
                                    <p:set>
                                      <p:cBhvr>
                                        <p:cTn id="67" dur="1" fill="hold">
                                          <p:stCondLst>
                                            <p:cond delay="499"/>
                                          </p:stCondLst>
                                        </p:cTn>
                                        <p:tgtEl>
                                          <p:spTgt spid="14"/>
                                        </p:tgtEl>
                                        <p:attrNameLst>
                                          <p:attrName>style.visibility</p:attrName>
                                        </p:attrNameLst>
                                      </p:cBhvr>
                                      <p:to>
                                        <p:strVal val="hidden"/>
                                      </p:to>
                                    </p:set>
                                  </p:childTnLst>
                                </p:cTn>
                              </p:par>
                              <p:par>
                                <p:cTn id="68" presetID="2" presetClass="exit" presetSubtype="8" accel="100000" fill="hold" grpId="2" nodeType="withEffect">
                                  <p:stCondLst>
                                    <p:cond delay="100"/>
                                  </p:stCondLst>
                                  <p:childTnLst>
                                    <p:anim calcmode="lin" valueType="num">
                                      <p:cBhvr additive="base">
                                        <p:cTn id="69" dur="500"/>
                                        <p:tgtEl>
                                          <p:spTgt spid="13"/>
                                        </p:tgtEl>
                                        <p:attrNameLst>
                                          <p:attrName>ppt_x</p:attrName>
                                        </p:attrNameLst>
                                      </p:cBhvr>
                                      <p:tavLst>
                                        <p:tav tm="0">
                                          <p:val>
                                            <p:strVal val="ppt_x"/>
                                          </p:val>
                                        </p:tav>
                                        <p:tav tm="100000">
                                          <p:val>
                                            <p:strVal val="0-ppt_w/2"/>
                                          </p:val>
                                        </p:tav>
                                      </p:tavLst>
                                    </p:anim>
                                    <p:anim calcmode="lin" valueType="num">
                                      <p:cBhvr additive="base">
                                        <p:cTn id="70" dur="500"/>
                                        <p:tgtEl>
                                          <p:spTgt spid="13"/>
                                        </p:tgtEl>
                                        <p:attrNameLst>
                                          <p:attrName>ppt_y</p:attrName>
                                        </p:attrNameLst>
                                      </p:cBhvr>
                                      <p:tavLst>
                                        <p:tav tm="0">
                                          <p:val>
                                            <p:strVal val="ppt_y"/>
                                          </p:val>
                                        </p:tav>
                                        <p:tav tm="100000">
                                          <p:val>
                                            <p:strVal val="ppt_y"/>
                                          </p:val>
                                        </p:tav>
                                      </p:tavLst>
                                    </p:anim>
                                    <p:set>
                                      <p:cBhvr>
                                        <p:cTn id="71" dur="1" fill="hold">
                                          <p:stCondLst>
                                            <p:cond delay="499"/>
                                          </p:stCondLst>
                                        </p:cTn>
                                        <p:tgtEl>
                                          <p:spTgt spid="13"/>
                                        </p:tgtEl>
                                        <p:attrNameLst>
                                          <p:attrName>style.visibility</p:attrName>
                                        </p:attrNameLst>
                                      </p:cBhvr>
                                      <p:to>
                                        <p:strVal val="hidden"/>
                                      </p:to>
                                    </p:set>
                                  </p:childTnLst>
                                </p:cTn>
                              </p:par>
                              <p:par>
                                <p:cTn id="72" presetID="2" presetClass="exit" presetSubtype="8" accel="100000" fill="hold" grpId="2" nodeType="withEffect">
                                  <p:stCondLst>
                                    <p:cond delay="0"/>
                                  </p:stCondLst>
                                  <p:childTnLst>
                                    <p:anim calcmode="lin" valueType="num">
                                      <p:cBhvr additive="base">
                                        <p:cTn id="73" dur="500"/>
                                        <p:tgtEl>
                                          <p:spTgt spid="16"/>
                                        </p:tgtEl>
                                        <p:attrNameLst>
                                          <p:attrName>ppt_x</p:attrName>
                                        </p:attrNameLst>
                                      </p:cBhvr>
                                      <p:tavLst>
                                        <p:tav tm="0">
                                          <p:val>
                                            <p:strVal val="ppt_x"/>
                                          </p:val>
                                        </p:tav>
                                        <p:tav tm="100000">
                                          <p:val>
                                            <p:strVal val="0-ppt_w/2"/>
                                          </p:val>
                                        </p:tav>
                                      </p:tavLst>
                                    </p:anim>
                                    <p:anim calcmode="lin" valueType="num">
                                      <p:cBhvr additive="base">
                                        <p:cTn id="74" dur="500"/>
                                        <p:tgtEl>
                                          <p:spTgt spid="16"/>
                                        </p:tgtEl>
                                        <p:attrNameLst>
                                          <p:attrName>ppt_y</p:attrName>
                                        </p:attrNameLst>
                                      </p:cBhvr>
                                      <p:tavLst>
                                        <p:tav tm="0">
                                          <p:val>
                                            <p:strVal val="ppt_y"/>
                                          </p:val>
                                        </p:tav>
                                        <p:tav tm="100000">
                                          <p:val>
                                            <p:strVal val="ppt_y"/>
                                          </p:val>
                                        </p:tav>
                                      </p:tavLst>
                                    </p:anim>
                                    <p:set>
                                      <p:cBhvr>
                                        <p:cTn id="75" dur="1" fill="hold">
                                          <p:stCondLst>
                                            <p:cond delay="499"/>
                                          </p:stCondLst>
                                        </p:cTn>
                                        <p:tgtEl>
                                          <p:spTgt spid="16"/>
                                        </p:tgtEl>
                                        <p:attrNameLst>
                                          <p:attrName>style.visibility</p:attrName>
                                        </p:attrNameLst>
                                      </p:cBhvr>
                                      <p:to>
                                        <p:strVal val="hidden"/>
                                      </p:to>
                                    </p:set>
                                  </p:childTnLst>
                                </p:cTn>
                              </p:par>
                            </p:childTnLst>
                          </p:cTn>
                        </p:par>
                        <p:par>
                          <p:cTn id="76" fill="hold">
                            <p:stCondLst>
                              <p:cond delay="1600"/>
                            </p:stCondLst>
                            <p:childTnLst>
                              <p:par>
                                <p:cTn id="77" presetID="2" presetClass="entr" presetSubtype="6" decel="100000" fill="hold" grpId="0" nodeType="afterEffect">
                                  <p:stCondLst>
                                    <p:cond delay="0"/>
                                  </p:stCondLst>
                                  <p:childTnLst>
                                    <p:set>
                                      <p:cBhvr>
                                        <p:cTn id="78" dur="1" fill="hold">
                                          <p:stCondLst>
                                            <p:cond delay="0"/>
                                          </p:stCondLst>
                                        </p:cTn>
                                        <p:tgtEl>
                                          <p:spTgt spid="19"/>
                                        </p:tgtEl>
                                        <p:attrNameLst>
                                          <p:attrName>style.visibility</p:attrName>
                                        </p:attrNameLst>
                                      </p:cBhvr>
                                      <p:to>
                                        <p:strVal val="visible"/>
                                      </p:to>
                                    </p:set>
                                    <p:anim calcmode="lin" valueType="num">
                                      <p:cBhvr additive="base">
                                        <p:cTn id="79" dur="500" fill="hold"/>
                                        <p:tgtEl>
                                          <p:spTgt spid="19"/>
                                        </p:tgtEl>
                                        <p:attrNameLst>
                                          <p:attrName>ppt_x</p:attrName>
                                        </p:attrNameLst>
                                      </p:cBhvr>
                                      <p:tavLst>
                                        <p:tav tm="0">
                                          <p:val>
                                            <p:strVal val="1+#ppt_w/2"/>
                                          </p:val>
                                        </p:tav>
                                        <p:tav tm="100000">
                                          <p:val>
                                            <p:strVal val="#ppt_x"/>
                                          </p:val>
                                        </p:tav>
                                      </p:tavLst>
                                    </p:anim>
                                    <p:anim calcmode="lin" valueType="num">
                                      <p:cBhvr additive="base">
                                        <p:cTn id="80" dur="500" fill="hold"/>
                                        <p:tgtEl>
                                          <p:spTgt spid="19"/>
                                        </p:tgtEl>
                                        <p:attrNameLst>
                                          <p:attrName>ppt_y</p:attrName>
                                        </p:attrNameLst>
                                      </p:cBhvr>
                                      <p:tavLst>
                                        <p:tav tm="0">
                                          <p:val>
                                            <p:strVal val="1+#ppt_h/2"/>
                                          </p:val>
                                        </p:tav>
                                        <p:tav tm="100000">
                                          <p:val>
                                            <p:strVal val="#ppt_y"/>
                                          </p:val>
                                        </p:tav>
                                      </p:tavLst>
                                    </p:anim>
                                  </p:childTnLst>
                                </p:cTn>
                              </p:par>
                              <p:par>
                                <p:cTn id="81" presetID="2" presetClass="entr" presetSubtype="9" decel="100000" fill="hold" grpId="0" nodeType="with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0-#ppt_w/2"/>
                                          </p:val>
                                        </p:tav>
                                        <p:tav tm="100000">
                                          <p:val>
                                            <p:strVal val="#ppt_x"/>
                                          </p:val>
                                        </p:tav>
                                      </p:tavLst>
                                    </p:anim>
                                    <p:anim calcmode="lin" valueType="num">
                                      <p:cBhvr additive="base">
                                        <p:cTn id="84" dur="500" fill="hold"/>
                                        <p:tgtEl>
                                          <p:spTgt spid="5"/>
                                        </p:tgtEl>
                                        <p:attrNameLst>
                                          <p:attrName>ppt_y</p:attrName>
                                        </p:attrNameLst>
                                      </p:cBhvr>
                                      <p:tavLst>
                                        <p:tav tm="0">
                                          <p:val>
                                            <p:strVal val="0-#ppt_h/2"/>
                                          </p:val>
                                        </p:tav>
                                        <p:tav tm="100000">
                                          <p:val>
                                            <p:strVal val="#ppt_y"/>
                                          </p:val>
                                        </p:tav>
                                      </p:tavLst>
                                    </p:anim>
                                  </p:childTnLst>
                                </p:cTn>
                              </p:par>
                              <p:par>
                                <p:cTn id="85" presetID="2" presetClass="entr" presetSubtype="6" decel="100000" fill="hold" grpId="0" nodeType="withEffect">
                                  <p:stCondLst>
                                    <p:cond delay="100"/>
                                  </p:stCondLst>
                                  <p:childTnLst>
                                    <p:set>
                                      <p:cBhvr>
                                        <p:cTn id="86" dur="1" fill="hold">
                                          <p:stCondLst>
                                            <p:cond delay="0"/>
                                          </p:stCondLst>
                                        </p:cTn>
                                        <p:tgtEl>
                                          <p:spTgt spid="27"/>
                                        </p:tgtEl>
                                        <p:attrNameLst>
                                          <p:attrName>style.visibility</p:attrName>
                                        </p:attrNameLst>
                                      </p:cBhvr>
                                      <p:to>
                                        <p:strVal val="visible"/>
                                      </p:to>
                                    </p:set>
                                    <p:anim calcmode="lin" valueType="num">
                                      <p:cBhvr additive="base">
                                        <p:cTn id="87" dur="500" fill="hold"/>
                                        <p:tgtEl>
                                          <p:spTgt spid="27"/>
                                        </p:tgtEl>
                                        <p:attrNameLst>
                                          <p:attrName>ppt_x</p:attrName>
                                        </p:attrNameLst>
                                      </p:cBhvr>
                                      <p:tavLst>
                                        <p:tav tm="0">
                                          <p:val>
                                            <p:strVal val="1+#ppt_w/2"/>
                                          </p:val>
                                        </p:tav>
                                        <p:tav tm="100000">
                                          <p:val>
                                            <p:strVal val="#ppt_x"/>
                                          </p:val>
                                        </p:tav>
                                      </p:tavLst>
                                    </p:anim>
                                    <p:anim calcmode="lin" valueType="num">
                                      <p:cBhvr additive="base">
                                        <p:cTn id="88" dur="500" fill="hold"/>
                                        <p:tgtEl>
                                          <p:spTgt spid="27"/>
                                        </p:tgtEl>
                                        <p:attrNameLst>
                                          <p:attrName>ppt_y</p:attrName>
                                        </p:attrNameLst>
                                      </p:cBhvr>
                                      <p:tavLst>
                                        <p:tav tm="0">
                                          <p:val>
                                            <p:strVal val="1+#ppt_h/2"/>
                                          </p:val>
                                        </p:tav>
                                        <p:tav tm="100000">
                                          <p:val>
                                            <p:strVal val="#ppt_y"/>
                                          </p:val>
                                        </p:tav>
                                      </p:tavLst>
                                    </p:anim>
                                  </p:childTnLst>
                                </p:cTn>
                              </p:par>
                              <p:par>
                                <p:cTn id="89" presetID="2" presetClass="entr" presetSubtype="9" decel="100000" fill="hold" grpId="0" nodeType="withEffect">
                                  <p:stCondLst>
                                    <p:cond delay="10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0-#ppt_w/2"/>
                                          </p:val>
                                        </p:tav>
                                        <p:tav tm="100000">
                                          <p:val>
                                            <p:strVal val="#ppt_x"/>
                                          </p:val>
                                        </p:tav>
                                      </p:tavLst>
                                    </p:anim>
                                    <p:anim calcmode="lin" valueType="num">
                                      <p:cBhvr additive="base">
                                        <p:cTn id="92" dur="500" fill="hold"/>
                                        <p:tgtEl>
                                          <p:spTgt spid="26"/>
                                        </p:tgtEl>
                                        <p:attrNameLst>
                                          <p:attrName>ppt_y</p:attrName>
                                        </p:attrNameLst>
                                      </p:cBhvr>
                                      <p:tavLst>
                                        <p:tav tm="0">
                                          <p:val>
                                            <p:strVal val="0-#ppt_h/2"/>
                                          </p:val>
                                        </p:tav>
                                        <p:tav tm="100000">
                                          <p:val>
                                            <p:strVal val="#ppt_y"/>
                                          </p:val>
                                        </p:tav>
                                      </p:tavLst>
                                    </p:anim>
                                  </p:childTnLst>
                                </p:cTn>
                              </p:par>
                              <p:par>
                                <p:cTn id="93" presetID="2" presetClass="entr" presetSubtype="6" decel="100000" fill="hold" grpId="0" nodeType="withEffect">
                                  <p:stCondLst>
                                    <p:cond delay="500"/>
                                  </p:stCondLst>
                                  <p:childTnLst>
                                    <p:set>
                                      <p:cBhvr>
                                        <p:cTn id="94" dur="1" fill="hold">
                                          <p:stCondLst>
                                            <p:cond delay="0"/>
                                          </p:stCondLst>
                                        </p:cTn>
                                        <p:tgtEl>
                                          <p:spTgt spid="29"/>
                                        </p:tgtEl>
                                        <p:attrNameLst>
                                          <p:attrName>style.visibility</p:attrName>
                                        </p:attrNameLst>
                                      </p:cBhvr>
                                      <p:to>
                                        <p:strVal val="visible"/>
                                      </p:to>
                                    </p:set>
                                    <p:anim calcmode="lin" valueType="num">
                                      <p:cBhvr additive="base">
                                        <p:cTn id="95" dur="500" fill="hold"/>
                                        <p:tgtEl>
                                          <p:spTgt spid="29"/>
                                        </p:tgtEl>
                                        <p:attrNameLst>
                                          <p:attrName>ppt_x</p:attrName>
                                        </p:attrNameLst>
                                      </p:cBhvr>
                                      <p:tavLst>
                                        <p:tav tm="0">
                                          <p:val>
                                            <p:strVal val="1+#ppt_w/2"/>
                                          </p:val>
                                        </p:tav>
                                        <p:tav tm="100000">
                                          <p:val>
                                            <p:strVal val="#ppt_x"/>
                                          </p:val>
                                        </p:tav>
                                      </p:tavLst>
                                    </p:anim>
                                    <p:anim calcmode="lin" valueType="num">
                                      <p:cBhvr additive="base">
                                        <p:cTn id="96" dur="500" fill="hold"/>
                                        <p:tgtEl>
                                          <p:spTgt spid="29"/>
                                        </p:tgtEl>
                                        <p:attrNameLst>
                                          <p:attrName>ppt_y</p:attrName>
                                        </p:attrNameLst>
                                      </p:cBhvr>
                                      <p:tavLst>
                                        <p:tav tm="0">
                                          <p:val>
                                            <p:strVal val="1+#ppt_h/2"/>
                                          </p:val>
                                        </p:tav>
                                        <p:tav tm="100000">
                                          <p:val>
                                            <p:strVal val="#ppt_y"/>
                                          </p:val>
                                        </p:tav>
                                      </p:tavLst>
                                    </p:anim>
                                  </p:childTnLst>
                                </p:cTn>
                              </p:par>
                              <p:par>
                                <p:cTn id="97" presetID="2" presetClass="entr" presetSubtype="9" decel="100000" fill="hold" grpId="0" nodeType="withEffect">
                                  <p:stCondLst>
                                    <p:cond delay="500"/>
                                  </p:stCondLst>
                                  <p:childTnLst>
                                    <p:set>
                                      <p:cBhvr>
                                        <p:cTn id="98" dur="1" fill="hold">
                                          <p:stCondLst>
                                            <p:cond delay="0"/>
                                          </p:stCondLst>
                                        </p:cTn>
                                        <p:tgtEl>
                                          <p:spTgt spid="28"/>
                                        </p:tgtEl>
                                        <p:attrNameLst>
                                          <p:attrName>style.visibility</p:attrName>
                                        </p:attrNameLst>
                                      </p:cBhvr>
                                      <p:to>
                                        <p:strVal val="visible"/>
                                      </p:to>
                                    </p:set>
                                    <p:anim calcmode="lin" valueType="num">
                                      <p:cBhvr additive="base">
                                        <p:cTn id="99" dur="500" fill="hold"/>
                                        <p:tgtEl>
                                          <p:spTgt spid="28"/>
                                        </p:tgtEl>
                                        <p:attrNameLst>
                                          <p:attrName>ppt_x</p:attrName>
                                        </p:attrNameLst>
                                      </p:cBhvr>
                                      <p:tavLst>
                                        <p:tav tm="0">
                                          <p:val>
                                            <p:strVal val="0-#ppt_w/2"/>
                                          </p:val>
                                        </p:tav>
                                        <p:tav tm="100000">
                                          <p:val>
                                            <p:strVal val="#ppt_x"/>
                                          </p:val>
                                        </p:tav>
                                      </p:tavLst>
                                    </p:anim>
                                    <p:anim calcmode="lin" valueType="num">
                                      <p:cBhvr additive="base">
                                        <p:cTn id="100" dur="500" fill="hold"/>
                                        <p:tgtEl>
                                          <p:spTgt spid="28"/>
                                        </p:tgtEl>
                                        <p:attrNameLst>
                                          <p:attrName>ppt_y</p:attrName>
                                        </p:attrNameLst>
                                      </p:cBhvr>
                                      <p:tavLst>
                                        <p:tav tm="0">
                                          <p:val>
                                            <p:strVal val="0-#ppt_h/2"/>
                                          </p:val>
                                        </p:tav>
                                        <p:tav tm="100000">
                                          <p:val>
                                            <p:strVal val="#ppt_y"/>
                                          </p:val>
                                        </p:tav>
                                      </p:tavLst>
                                    </p:anim>
                                  </p:childTnLst>
                                </p:cTn>
                              </p:par>
                              <p:par>
                                <p:cTn id="101" presetID="2" presetClass="exit" presetSubtype="9" accel="100000" fill="hold" grpId="1" nodeType="withEffect">
                                  <p:stCondLst>
                                    <p:cond delay="1250"/>
                                  </p:stCondLst>
                                  <p:childTnLst>
                                    <p:anim calcmode="lin" valueType="num">
                                      <p:cBhvr additive="base">
                                        <p:cTn id="102" dur="500"/>
                                        <p:tgtEl>
                                          <p:spTgt spid="29"/>
                                        </p:tgtEl>
                                        <p:attrNameLst>
                                          <p:attrName>ppt_x</p:attrName>
                                        </p:attrNameLst>
                                      </p:cBhvr>
                                      <p:tavLst>
                                        <p:tav tm="0">
                                          <p:val>
                                            <p:strVal val="ppt_x"/>
                                          </p:val>
                                        </p:tav>
                                        <p:tav tm="100000">
                                          <p:val>
                                            <p:strVal val="0-ppt_w/2"/>
                                          </p:val>
                                        </p:tav>
                                      </p:tavLst>
                                    </p:anim>
                                    <p:anim calcmode="lin" valueType="num">
                                      <p:cBhvr additive="base">
                                        <p:cTn id="103" dur="500"/>
                                        <p:tgtEl>
                                          <p:spTgt spid="29"/>
                                        </p:tgtEl>
                                        <p:attrNameLst>
                                          <p:attrName>ppt_y</p:attrName>
                                        </p:attrNameLst>
                                      </p:cBhvr>
                                      <p:tavLst>
                                        <p:tav tm="0">
                                          <p:val>
                                            <p:strVal val="ppt_y"/>
                                          </p:val>
                                        </p:tav>
                                        <p:tav tm="100000">
                                          <p:val>
                                            <p:strVal val="0-ppt_h/2"/>
                                          </p:val>
                                        </p:tav>
                                      </p:tavLst>
                                    </p:anim>
                                    <p:set>
                                      <p:cBhvr>
                                        <p:cTn id="104" dur="1" fill="hold">
                                          <p:stCondLst>
                                            <p:cond delay="499"/>
                                          </p:stCondLst>
                                        </p:cTn>
                                        <p:tgtEl>
                                          <p:spTgt spid="29"/>
                                        </p:tgtEl>
                                        <p:attrNameLst>
                                          <p:attrName>style.visibility</p:attrName>
                                        </p:attrNameLst>
                                      </p:cBhvr>
                                      <p:to>
                                        <p:strVal val="hidden"/>
                                      </p:to>
                                    </p:set>
                                  </p:childTnLst>
                                </p:cTn>
                              </p:par>
                              <p:par>
                                <p:cTn id="105" presetID="2" presetClass="exit" presetSubtype="6" accel="100000" fill="hold" grpId="1" nodeType="withEffect">
                                  <p:stCondLst>
                                    <p:cond delay="1250"/>
                                  </p:stCondLst>
                                  <p:childTnLst>
                                    <p:anim calcmode="lin" valueType="num">
                                      <p:cBhvr additive="base">
                                        <p:cTn id="106" dur="500"/>
                                        <p:tgtEl>
                                          <p:spTgt spid="28"/>
                                        </p:tgtEl>
                                        <p:attrNameLst>
                                          <p:attrName>ppt_x</p:attrName>
                                        </p:attrNameLst>
                                      </p:cBhvr>
                                      <p:tavLst>
                                        <p:tav tm="0">
                                          <p:val>
                                            <p:strVal val="ppt_x"/>
                                          </p:val>
                                        </p:tav>
                                        <p:tav tm="100000">
                                          <p:val>
                                            <p:strVal val="1+ppt_w/2"/>
                                          </p:val>
                                        </p:tav>
                                      </p:tavLst>
                                    </p:anim>
                                    <p:anim calcmode="lin" valueType="num">
                                      <p:cBhvr additive="base">
                                        <p:cTn id="107" dur="500"/>
                                        <p:tgtEl>
                                          <p:spTgt spid="28"/>
                                        </p:tgtEl>
                                        <p:attrNameLst>
                                          <p:attrName>ppt_y</p:attrName>
                                        </p:attrNameLst>
                                      </p:cBhvr>
                                      <p:tavLst>
                                        <p:tav tm="0">
                                          <p:val>
                                            <p:strVal val="ppt_y"/>
                                          </p:val>
                                        </p:tav>
                                        <p:tav tm="100000">
                                          <p:val>
                                            <p:strVal val="1+ppt_h/2"/>
                                          </p:val>
                                        </p:tav>
                                      </p:tavLst>
                                    </p:anim>
                                    <p:set>
                                      <p:cBhvr>
                                        <p:cTn id="108" dur="1" fill="hold">
                                          <p:stCondLst>
                                            <p:cond delay="499"/>
                                          </p:stCondLst>
                                        </p:cTn>
                                        <p:tgtEl>
                                          <p:spTgt spid="28"/>
                                        </p:tgtEl>
                                        <p:attrNameLst>
                                          <p:attrName>style.visibility</p:attrName>
                                        </p:attrNameLst>
                                      </p:cBhvr>
                                      <p:to>
                                        <p:strVal val="hidden"/>
                                      </p:to>
                                    </p:set>
                                  </p:childTnLst>
                                </p:cTn>
                              </p:par>
                            </p:childTnLst>
                          </p:cTn>
                        </p:par>
                        <p:par>
                          <p:cTn id="109" fill="hold">
                            <p:stCondLst>
                              <p:cond delay="3350"/>
                            </p:stCondLst>
                            <p:childTnLst>
                              <p:par>
                                <p:cTn id="110" presetID="2" presetClass="entr" presetSubtype="4" decel="100000"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ppt_x"/>
                                          </p:val>
                                        </p:tav>
                                        <p:tav tm="100000">
                                          <p:val>
                                            <p:strVal val="#ppt_x"/>
                                          </p:val>
                                        </p:tav>
                                      </p:tavLst>
                                    </p:anim>
                                    <p:anim calcmode="lin" valueType="num">
                                      <p:cBhvr additive="base">
                                        <p:cTn id="113" dur="500" fill="hold"/>
                                        <p:tgtEl>
                                          <p:spTgt spid="30"/>
                                        </p:tgtEl>
                                        <p:attrNameLst>
                                          <p:attrName>ppt_y</p:attrName>
                                        </p:attrNameLst>
                                      </p:cBhvr>
                                      <p:tavLst>
                                        <p:tav tm="0">
                                          <p:val>
                                            <p:strVal val="1+#ppt_h/2"/>
                                          </p:val>
                                        </p:tav>
                                        <p:tav tm="100000">
                                          <p:val>
                                            <p:strVal val="#ppt_y"/>
                                          </p:val>
                                        </p:tav>
                                      </p:tavLst>
                                    </p:anim>
                                  </p:childTnLst>
                                </p:cTn>
                              </p:par>
                              <p:par>
                                <p:cTn id="114" presetID="2" presetClass="entr" presetSubtype="4" decel="100000" fill="hold" grpId="0" nodeType="withEffect">
                                  <p:stCondLst>
                                    <p:cond delay="0"/>
                                  </p:stCondLst>
                                  <p:childTnLst>
                                    <p:set>
                                      <p:cBhvr>
                                        <p:cTn id="115" dur="1" fill="hold">
                                          <p:stCondLst>
                                            <p:cond delay="0"/>
                                          </p:stCondLst>
                                        </p:cTn>
                                        <p:tgtEl>
                                          <p:spTgt spid="31"/>
                                        </p:tgtEl>
                                        <p:attrNameLst>
                                          <p:attrName>style.visibility</p:attrName>
                                        </p:attrNameLst>
                                      </p:cBhvr>
                                      <p:to>
                                        <p:strVal val="visible"/>
                                      </p:to>
                                    </p:set>
                                    <p:anim calcmode="lin" valueType="num">
                                      <p:cBhvr additive="base">
                                        <p:cTn id="116" dur="750" fill="hold"/>
                                        <p:tgtEl>
                                          <p:spTgt spid="31"/>
                                        </p:tgtEl>
                                        <p:attrNameLst>
                                          <p:attrName>ppt_x</p:attrName>
                                        </p:attrNameLst>
                                      </p:cBhvr>
                                      <p:tavLst>
                                        <p:tav tm="0">
                                          <p:val>
                                            <p:strVal val="#ppt_x"/>
                                          </p:val>
                                        </p:tav>
                                        <p:tav tm="100000">
                                          <p:val>
                                            <p:strVal val="#ppt_x"/>
                                          </p:val>
                                        </p:tav>
                                      </p:tavLst>
                                    </p:anim>
                                    <p:anim calcmode="lin" valueType="num">
                                      <p:cBhvr additive="base">
                                        <p:cTn id="117" dur="750" fill="hold"/>
                                        <p:tgtEl>
                                          <p:spTgt spid="31"/>
                                        </p:tgtEl>
                                        <p:attrNameLst>
                                          <p:attrName>ppt_y</p:attrName>
                                        </p:attrNameLst>
                                      </p:cBhvr>
                                      <p:tavLst>
                                        <p:tav tm="0">
                                          <p:val>
                                            <p:strVal val="1+#ppt_h/2"/>
                                          </p:val>
                                        </p:tav>
                                        <p:tav tm="100000">
                                          <p:val>
                                            <p:strVal val="#ppt_y"/>
                                          </p:val>
                                        </p:tav>
                                      </p:tavLst>
                                    </p:anim>
                                  </p:childTnLst>
                                </p:cTn>
                              </p:par>
                            </p:childTnLst>
                          </p:cTn>
                        </p:par>
                        <p:par>
                          <p:cTn id="118" fill="hold">
                            <p:stCondLst>
                              <p:cond delay="4100"/>
                            </p:stCondLst>
                            <p:childTnLst>
                              <p:par>
                                <p:cTn id="119" presetID="10" presetClass="entr" presetSubtype="0" fill="hold" grpId="0" nodeType="afterEffect">
                                  <p:stCondLst>
                                    <p:cond delay="0"/>
                                  </p:stCondLst>
                                  <p:childTnLst>
                                    <p:set>
                                      <p:cBhvr>
                                        <p:cTn id="120" dur="1" fill="hold">
                                          <p:stCondLst>
                                            <p:cond delay="0"/>
                                          </p:stCondLst>
                                        </p:cTn>
                                        <p:tgtEl>
                                          <p:spTgt spid="32"/>
                                        </p:tgtEl>
                                        <p:attrNameLst>
                                          <p:attrName>style.visibility</p:attrName>
                                        </p:attrNameLst>
                                      </p:cBhvr>
                                      <p:to>
                                        <p:strVal val="visible"/>
                                      </p:to>
                                    </p:set>
                                    <p:animEffect transition="in" filter="fade">
                                      <p:cBhvr>
                                        <p:cTn id="121" dur="500"/>
                                        <p:tgtEl>
                                          <p:spTgt spid="32"/>
                                        </p:tgtEl>
                                      </p:cBhvr>
                                    </p:animEffect>
                                  </p:childTnLst>
                                </p:cTn>
                              </p:par>
                            </p:childTnLst>
                          </p:cTn>
                        </p:par>
                        <p:par>
                          <p:cTn id="122" fill="hold">
                            <p:stCondLst>
                              <p:cond delay="4600"/>
                            </p:stCondLst>
                            <p:childTnLst>
                              <p:par>
                                <p:cTn id="123" presetID="10" presetClass="entr" presetSubtype="0" fill="hold" grpId="0" nodeType="afterEffect">
                                  <p:stCondLst>
                                    <p:cond delay="0"/>
                                  </p:stCondLst>
                                  <p:childTnLst>
                                    <p:set>
                                      <p:cBhvr>
                                        <p:cTn id="124" dur="1" fill="hold">
                                          <p:stCondLst>
                                            <p:cond delay="0"/>
                                          </p:stCondLst>
                                        </p:cTn>
                                        <p:tgtEl>
                                          <p:spTgt spid="33"/>
                                        </p:tgtEl>
                                        <p:attrNameLst>
                                          <p:attrName>style.visibility</p:attrName>
                                        </p:attrNameLst>
                                      </p:cBhvr>
                                      <p:to>
                                        <p:strVal val="visible"/>
                                      </p:to>
                                    </p:set>
                                    <p:animEffect transition="in" filter="fade">
                                      <p:cBhvr>
                                        <p:cTn id="125" dur="500"/>
                                        <p:tgtEl>
                                          <p:spTgt spid="33"/>
                                        </p:tgtEl>
                                      </p:cBhvr>
                                    </p:animEffect>
                                  </p:childTnLst>
                                </p:cTn>
                              </p:par>
                            </p:childTnLst>
                          </p:cTn>
                        </p:par>
                        <p:par>
                          <p:cTn id="126" fill="hold">
                            <p:stCondLst>
                              <p:cond delay="5100"/>
                            </p:stCondLst>
                            <p:childTnLst>
                              <p:par>
                                <p:cTn id="127" presetID="10" presetClass="entr" presetSubtype="0" fill="hold" grpId="0" nodeType="afterEffect">
                                  <p:stCondLst>
                                    <p:cond delay="0"/>
                                  </p:stCondLst>
                                  <p:childTnLst>
                                    <p:set>
                                      <p:cBhvr>
                                        <p:cTn id="128" dur="1" fill="hold">
                                          <p:stCondLst>
                                            <p:cond delay="0"/>
                                          </p:stCondLst>
                                        </p:cTn>
                                        <p:tgtEl>
                                          <p:spTgt spid="34"/>
                                        </p:tgtEl>
                                        <p:attrNameLst>
                                          <p:attrName>style.visibility</p:attrName>
                                        </p:attrNameLst>
                                      </p:cBhvr>
                                      <p:to>
                                        <p:strVal val="visible"/>
                                      </p:to>
                                    </p:set>
                                    <p:animEffect transition="in" filter="fade">
                                      <p:cBhvr>
                                        <p:cTn id="129" dur="500"/>
                                        <p:tgtEl>
                                          <p:spTgt spid="34"/>
                                        </p:tgtEl>
                                      </p:cBhvr>
                                    </p:animEffect>
                                  </p:childTnLst>
                                </p:cTn>
                              </p:par>
                            </p:childTnLst>
                          </p:cTn>
                        </p:par>
                        <p:par>
                          <p:cTn id="130" fill="hold">
                            <p:stCondLst>
                              <p:cond delay="5600"/>
                            </p:stCondLst>
                            <p:childTnLst>
                              <p:par>
                                <p:cTn id="131" presetID="2" presetClass="entr" presetSubtype="4" decel="100000" fill="hold" grpId="0" nodeType="afterEffect">
                                  <p:stCondLst>
                                    <p:cond delay="0"/>
                                  </p:stCondLst>
                                  <p:childTnLst>
                                    <p:set>
                                      <p:cBhvr>
                                        <p:cTn id="132" dur="1" fill="hold">
                                          <p:stCondLst>
                                            <p:cond delay="0"/>
                                          </p:stCondLst>
                                        </p:cTn>
                                        <p:tgtEl>
                                          <p:spTgt spid="35">
                                            <p:txEl>
                                              <p:pRg st="0" end="0"/>
                                            </p:txEl>
                                          </p:spTgt>
                                        </p:tgtEl>
                                        <p:attrNameLst>
                                          <p:attrName>style.visibility</p:attrName>
                                        </p:attrNameLst>
                                      </p:cBhvr>
                                      <p:to>
                                        <p:strVal val="visible"/>
                                      </p:to>
                                    </p:set>
                                    <p:anim calcmode="lin" valueType="num">
                                      <p:cBhvr additive="base">
                                        <p:cTn id="133"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34"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135" fill="hold">
                            <p:stCondLst>
                              <p:cond delay="6100"/>
                            </p:stCondLst>
                            <p:childTnLst>
                              <p:par>
                                <p:cTn id="136" presetID="10" presetClass="entr" presetSubtype="0" fill="hold" grpId="0" nodeType="afterEffect">
                                  <p:stCondLst>
                                    <p:cond delay="200"/>
                                  </p:stCondLst>
                                  <p:childTnLst>
                                    <p:set>
                                      <p:cBhvr>
                                        <p:cTn id="137" dur="1" fill="hold">
                                          <p:stCondLst>
                                            <p:cond delay="0"/>
                                          </p:stCondLst>
                                        </p:cTn>
                                        <p:tgtEl>
                                          <p:spTgt spid="36">
                                            <p:txEl>
                                              <p:pRg st="0" end="0"/>
                                            </p:txEl>
                                          </p:spTgt>
                                        </p:tgtEl>
                                        <p:attrNameLst>
                                          <p:attrName>style.visibility</p:attrName>
                                        </p:attrNameLst>
                                      </p:cBhvr>
                                      <p:to>
                                        <p:strVal val="visible"/>
                                      </p:to>
                                    </p:set>
                                    <p:animEffect transition="in" filter="fade">
                                      <p:cBhvr>
                                        <p:cTn id="138" dur="550"/>
                                        <p:tgtEl>
                                          <p:spTgt spid="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7" grpId="2" animBg="1"/>
      <p:bldP spid="16" grpId="0" animBg="1"/>
      <p:bldP spid="16" grpId="1" animBg="1"/>
      <p:bldP spid="16" grpId="2" animBg="1"/>
      <p:bldP spid="4" grpId="0" animBg="1"/>
      <p:bldP spid="4" grpId="1" animBg="1"/>
      <p:bldP spid="4" grpId="2" animBg="1"/>
      <p:bldP spid="13" grpId="0" animBg="1"/>
      <p:bldP spid="13" grpId="1" animBg="1"/>
      <p:bldP spid="13" grpId="2" animBg="1"/>
      <p:bldP spid="14" grpId="0" animBg="1"/>
      <p:bldP spid="14" grpId="1" animBg="1"/>
      <p:bldP spid="14" grpId="2" animBg="1"/>
      <p:bldP spid="5" grpId="0" animBg="1"/>
      <p:bldP spid="19" grpId="0" animBg="1"/>
      <p:bldP spid="26" grpId="0" animBg="1"/>
      <p:bldP spid="27" grpId="0" animBg="1"/>
      <p:bldP spid="28" grpId="0" animBg="1"/>
      <p:bldP spid="28" grpId="1" animBg="1"/>
      <p:bldP spid="29" grpId="0" animBg="1"/>
      <p:bldP spid="29" grpId="1" animBg="1"/>
      <p:bldP spid="30" grpId="0" animBg="1"/>
      <p:bldP spid="31" grpId="0"/>
      <p:bldP spid="32" grpId="0" animBg="1"/>
      <p:bldP spid="33" grpId="0" animBg="1"/>
      <p:bldP spid="34" grpId="0" animBg="1"/>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10" presetClass="entr" presetSubtype="0" fill="hold" nodeType="afterEffect">
                  <p:stCondLst>
                    <p:cond delay="200"/>
                  </p:stCondLst>
                  <p:childTnLst>
                    <p:set>
                      <p:cBhvr>
                        <p:cTn dur="1" fill="hold">
                          <p:stCondLst>
                            <p:cond delay="0"/>
                          </p:stCondLst>
                        </p:cTn>
                        <p:tgtEl>
                          <p:spTgt spid="36"/>
                        </p:tgtEl>
                        <p:attrNameLst>
                          <p:attrName>style.visibility</p:attrName>
                        </p:attrNameLst>
                      </p:cBhvr>
                      <p:to>
                        <p:strVal val="visible"/>
                      </p:to>
                    </p:set>
                    <p:animEffect transition="in" filter="fade">
                      <p:cBhvr>
                        <p:cTn dur="550"/>
                        <p:tgtEl>
                          <p:spTgt spid="36"/>
                        </p:tgtEl>
                      </p:cBhvr>
                    </p:animEffect>
                  </p:childTnLst>
                </p:cTn>
              </p:par>
            </p:tnLst>
          </p:tmpl>
        </p:tmplLst>
      </p:bldP>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Final Slid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475989" y="3650343"/>
            <a:ext cx="17336022" cy="1280040"/>
          </a:xfrm>
        </p:spPr>
        <p:txBody>
          <a:bodyPr anchor="b">
            <a:normAutofit/>
          </a:bodyPr>
          <a:lstStyle>
            <a:lvl1pPr>
              <a:defRPr sz="5999"/>
            </a:lvl1pPr>
          </a:lstStyle>
          <a:p>
            <a:r>
              <a:rPr kumimoji="1" lang="en-US" altLang="ja-JP" dirty="0"/>
              <a:t>Presentation Title</a:t>
            </a:r>
            <a:endParaRPr kumimoji="1" lang="ja-JP" altLang="en-US" dirty="0"/>
          </a:p>
        </p:txBody>
      </p:sp>
      <p:sp>
        <p:nvSpPr>
          <p:cNvPr id="9" name="正方形/長方形 8"/>
          <p:cNvSpPr/>
          <p:nvPr userDrawn="1"/>
        </p:nvSpPr>
        <p:spPr>
          <a:xfrm>
            <a:off x="8171304" y="5074276"/>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10" name="正方形/長方形 9"/>
          <p:cNvSpPr/>
          <p:nvPr userDrawn="1"/>
        </p:nvSpPr>
        <p:spPr>
          <a:xfrm>
            <a:off x="8819376" y="5074276"/>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11" name="正方形/長方形 10"/>
          <p:cNvSpPr/>
          <p:nvPr userDrawn="1"/>
        </p:nvSpPr>
        <p:spPr>
          <a:xfrm>
            <a:off x="9468624" y="5074276"/>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12" name="テキスト プレースホルダー 12"/>
          <p:cNvSpPr>
            <a:spLocks noGrp="1"/>
          </p:cNvSpPr>
          <p:nvPr userDrawn="1">
            <p:ph type="body" sz="quarter" idx="13" hasCustomPrompt="1"/>
          </p:nvPr>
        </p:nvSpPr>
        <p:spPr>
          <a:xfrm>
            <a:off x="3200400" y="5346700"/>
            <a:ext cx="11887200" cy="747032"/>
          </a:xfrm>
        </p:spPr>
        <p:txBody>
          <a:bodyPr anchor="t">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15" name="テキスト プレースホルダー 12"/>
          <p:cNvSpPr>
            <a:spLocks noGrp="1"/>
          </p:cNvSpPr>
          <p:nvPr userDrawn="1">
            <p:ph type="body" sz="quarter" idx="12" hasCustomPrompt="1"/>
          </p:nvPr>
        </p:nvSpPr>
        <p:spPr>
          <a:xfrm>
            <a:off x="3200400" y="8280400"/>
            <a:ext cx="11887200" cy="1654996"/>
          </a:xfrm>
        </p:spPr>
        <p:txBody>
          <a:bodyPr anchor="b">
            <a:normAutofit/>
          </a:bodyPr>
          <a:lstStyle>
            <a:lvl1pPr algn="ctr">
              <a:spcBef>
                <a:spcPts val="0"/>
              </a:spcBef>
              <a:defRPr sz="1999" baseline="0">
                <a:solidFill>
                  <a:schemeClr val="tx2">
                    <a:lumMod val="60000"/>
                    <a:lumOff val="40000"/>
                  </a:schemeClr>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063915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750"/>
                            </p:stCondLst>
                            <p:childTnLst>
                              <p:par>
                                <p:cTn id="10" presetID="10"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par>
                          <p:cTn id="17" fill="hold">
                            <p:stCondLst>
                              <p:cond delay="175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250"/>
                            </p:stCondLst>
                            <p:childTnLst>
                              <p:par>
                                <p:cTn id="22" presetID="2" presetClass="entr" presetSubtype="4" decel="100000" fill="hold" grpId="0" nodeType="after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 calcmode="lin" valueType="num">
                                      <p:cBhvr additive="base">
                                        <p:cTn id="24"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par>
                          <p:cTn id="26" fill="hold">
                            <p:stCondLst>
                              <p:cond delay="2750"/>
                            </p:stCondLst>
                            <p:childTnLst>
                              <p:par>
                                <p:cTn id="27" presetID="10" presetClass="entr" presetSubtype="0" fill="hold" grpId="0" nodeType="afterEffect">
                                  <p:stCondLst>
                                    <p:cond delay="25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fade">
                                      <p:cBhvr>
                                        <p:cTn id="29"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animBg="1"/>
      <p:bldP spid="10" grpId="0" animBg="1"/>
      <p:bldP spid="11" grpId="0" animBg="1"/>
      <p:bldP spid="12" grpId="0" build="p">
        <p:tmplLst>
          <p:tmpl lvl="1">
            <p:tnLst>
              <p:par>
                <p:cTn presetID="2" presetClass="entr" presetSubtype="4" decel="10000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10" presetClass="entr" presetSubtype="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rofile 4">
    <p:spTree>
      <p:nvGrpSpPr>
        <p:cNvPr id="1" name=""/>
        <p:cNvGrpSpPr/>
        <p:nvPr/>
      </p:nvGrpSpPr>
      <p:grpSpPr>
        <a:xfrm>
          <a:off x="0" y="0"/>
          <a:ext cx="0" cy="0"/>
          <a:chOff x="0" y="0"/>
          <a:chExt cx="0" cy="0"/>
        </a:xfrm>
      </p:grpSpPr>
      <p:sp>
        <p:nvSpPr>
          <p:cNvPr id="16" name="図プレースホルダー 15"/>
          <p:cNvSpPr>
            <a:spLocks noGrp="1"/>
          </p:cNvSpPr>
          <p:nvPr>
            <p:ph type="pic" sz="quarter" idx="36" hasCustomPrompt="1"/>
          </p:nvPr>
        </p:nvSpPr>
        <p:spPr>
          <a:xfrm>
            <a:off x="0" y="-794"/>
            <a:ext cx="18287642" cy="7086707"/>
          </a:xfrm>
          <a:custGeom>
            <a:avLst/>
            <a:gdLst>
              <a:gd name="connsiteX0" fmla="*/ 0 w 18287642"/>
              <a:gd name="connsiteY0" fmla="*/ 6438707 h 7086707"/>
              <a:gd name="connsiteX1" fmla="*/ 648000 w 18287642"/>
              <a:gd name="connsiteY1" fmla="*/ 6438707 h 7086707"/>
              <a:gd name="connsiteX2" fmla="*/ 648000 w 18287642"/>
              <a:gd name="connsiteY2" fmla="*/ 7086707 h 7086707"/>
              <a:gd name="connsiteX3" fmla="*/ 0 w 18287642"/>
              <a:gd name="connsiteY3" fmla="*/ 7086707 h 7086707"/>
              <a:gd name="connsiteX4" fmla="*/ 648000 w 18287642"/>
              <a:gd name="connsiteY4" fmla="*/ 5790707 h 7086707"/>
              <a:gd name="connsiteX5" fmla="*/ 1296000 w 18287642"/>
              <a:gd name="connsiteY5" fmla="*/ 5790707 h 7086707"/>
              <a:gd name="connsiteX6" fmla="*/ 1296000 w 18287642"/>
              <a:gd name="connsiteY6" fmla="*/ 6438707 h 7086707"/>
              <a:gd name="connsiteX7" fmla="*/ 648000 w 18287642"/>
              <a:gd name="connsiteY7" fmla="*/ 6438707 h 7086707"/>
              <a:gd name="connsiteX8" fmla="*/ 0 w 18287642"/>
              <a:gd name="connsiteY8" fmla="*/ 0 h 7086707"/>
              <a:gd name="connsiteX9" fmla="*/ 18287642 w 18287642"/>
              <a:gd name="connsiteY9" fmla="*/ 0 h 7086707"/>
              <a:gd name="connsiteX10" fmla="*/ 18287642 w 18287642"/>
              <a:gd name="connsiteY10" fmla="*/ 5142707 h 7086707"/>
              <a:gd name="connsiteX11" fmla="*/ 1944000 w 18287642"/>
              <a:gd name="connsiteY11" fmla="*/ 5142707 h 7086707"/>
              <a:gd name="connsiteX12" fmla="*/ 1944000 w 18287642"/>
              <a:gd name="connsiteY12" fmla="*/ 5790707 h 7086707"/>
              <a:gd name="connsiteX13" fmla="*/ 1296000 w 18287642"/>
              <a:gd name="connsiteY13" fmla="*/ 5790707 h 7086707"/>
              <a:gd name="connsiteX14" fmla="*/ 1296000 w 18287642"/>
              <a:gd name="connsiteY14" fmla="*/ 5142707 h 7086707"/>
              <a:gd name="connsiteX15" fmla="*/ 648000 w 18287642"/>
              <a:gd name="connsiteY15" fmla="*/ 5142707 h 7086707"/>
              <a:gd name="connsiteX16" fmla="*/ 648000 w 18287642"/>
              <a:gd name="connsiteY16" fmla="*/ 5790707 h 7086707"/>
              <a:gd name="connsiteX17" fmla="*/ 0 w 18287642"/>
              <a:gd name="connsiteY17" fmla="*/ 5790707 h 7086707"/>
              <a:gd name="connsiteX18" fmla="*/ 0 w 18287642"/>
              <a:gd name="connsiteY18" fmla="*/ 5142707 h 708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87642" h="7086707">
                <a:moveTo>
                  <a:pt x="0" y="6438707"/>
                </a:moveTo>
                <a:lnTo>
                  <a:pt x="648000" y="6438707"/>
                </a:lnTo>
                <a:lnTo>
                  <a:pt x="648000" y="7086707"/>
                </a:lnTo>
                <a:lnTo>
                  <a:pt x="0" y="7086707"/>
                </a:lnTo>
                <a:close/>
                <a:moveTo>
                  <a:pt x="648000" y="5790707"/>
                </a:moveTo>
                <a:lnTo>
                  <a:pt x="1296000" y="5790707"/>
                </a:lnTo>
                <a:lnTo>
                  <a:pt x="1296000" y="6438707"/>
                </a:lnTo>
                <a:lnTo>
                  <a:pt x="648000" y="6438707"/>
                </a:lnTo>
                <a:close/>
                <a:moveTo>
                  <a:pt x="0" y="0"/>
                </a:moveTo>
                <a:lnTo>
                  <a:pt x="18287642" y="0"/>
                </a:lnTo>
                <a:lnTo>
                  <a:pt x="18287642" y="5142707"/>
                </a:lnTo>
                <a:lnTo>
                  <a:pt x="1944000" y="5142707"/>
                </a:lnTo>
                <a:lnTo>
                  <a:pt x="1944000" y="5790707"/>
                </a:lnTo>
                <a:lnTo>
                  <a:pt x="1296000" y="5790707"/>
                </a:lnTo>
                <a:lnTo>
                  <a:pt x="1296000" y="5142707"/>
                </a:lnTo>
                <a:lnTo>
                  <a:pt x="648000" y="5142707"/>
                </a:lnTo>
                <a:lnTo>
                  <a:pt x="648000" y="5790707"/>
                </a:lnTo>
                <a:lnTo>
                  <a:pt x="0" y="5790707"/>
                </a:lnTo>
                <a:lnTo>
                  <a:pt x="0" y="5142707"/>
                </a:lnTo>
                <a:close/>
              </a:path>
            </a:pathLst>
          </a:custGeom>
        </p:spPr>
        <p:txBody>
          <a:bodyPr wrap="square">
            <a:noAutofit/>
          </a:bodyPr>
          <a:lstStyle>
            <a:lvl1pPr>
              <a:defRPr baseline="0"/>
            </a:lvl1pPr>
          </a:lstStyle>
          <a:p>
            <a:r>
              <a:rPr kumimoji="1" lang="en-US" altLang="ja-JP" dirty="0"/>
              <a:t> </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6" name="図プレースホルダー 5"/>
          <p:cNvSpPr>
            <a:spLocks noGrp="1"/>
          </p:cNvSpPr>
          <p:nvPr>
            <p:ph type="pic" sz="quarter" idx="12" hasCustomPrompt="1"/>
          </p:nvPr>
        </p:nvSpPr>
        <p:spPr>
          <a:xfrm>
            <a:off x="1363663" y="0"/>
            <a:ext cx="7504566" cy="10285413"/>
          </a:xfrm>
          <a:effectLst>
            <a:outerShdw blurRad="50800" dist="38100" dir="2700000" algn="tl" rotWithShape="0">
              <a:prstClr val="black">
                <a:alpha val="40000"/>
              </a:prstClr>
            </a:outerShdw>
          </a:effectLst>
        </p:spPr>
        <p:txBody>
          <a:bodyPr/>
          <a:lstStyle>
            <a:lvl1pPr>
              <a:defRPr baseline="0"/>
            </a:lvl1pPr>
          </a:lstStyle>
          <a:p>
            <a:r>
              <a:rPr kumimoji="1" lang="en-US" altLang="ja-JP" dirty="0"/>
              <a:t>Insert an image</a:t>
            </a:r>
            <a:endParaRPr kumimoji="1" lang="ja-JP" altLang="en-US" dirty="0"/>
          </a:p>
        </p:txBody>
      </p:sp>
      <p:sp>
        <p:nvSpPr>
          <p:cNvPr id="23" name="テキスト プレースホルダー 12"/>
          <p:cNvSpPr>
            <a:spLocks noGrp="1"/>
          </p:cNvSpPr>
          <p:nvPr>
            <p:ph type="body" sz="quarter" idx="13" hasCustomPrompt="1"/>
          </p:nvPr>
        </p:nvSpPr>
        <p:spPr>
          <a:xfrm>
            <a:off x="9061250" y="3122656"/>
            <a:ext cx="8167207" cy="1219199"/>
          </a:xfrm>
        </p:spPr>
        <p:txBody>
          <a:bodyPr anchor="b">
            <a:noAutofit/>
          </a:bodyPr>
          <a:lstStyle>
            <a:lvl1pPr algn="l">
              <a:lnSpc>
                <a:spcPct val="100000"/>
              </a:lnSpc>
              <a:spcBef>
                <a:spcPts val="0"/>
              </a:spcBef>
              <a:defRPr sz="5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5" name="テキスト プレースホルダー 12"/>
          <p:cNvSpPr>
            <a:spLocks noGrp="1"/>
          </p:cNvSpPr>
          <p:nvPr>
            <p:ph type="body" sz="quarter" idx="14" hasCustomPrompt="1"/>
          </p:nvPr>
        </p:nvSpPr>
        <p:spPr>
          <a:xfrm>
            <a:off x="9061250" y="5347380"/>
            <a:ext cx="8167207" cy="2882219"/>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10" name="テキスト プレースホルダー 12"/>
          <p:cNvSpPr>
            <a:spLocks noGrp="1"/>
          </p:cNvSpPr>
          <p:nvPr>
            <p:ph type="body" sz="quarter" idx="16" hasCustomPrompt="1"/>
          </p:nvPr>
        </p:nvSpPr>
        <p:spPr>
          <a:xfrm>
            <a:off x="9061250" y="4283799"/>
            <a:ext cx="8167207" cy="714166"/>
          </a:xfrm>
        </p:spPr>
        <p:txBody>
          <a:bodyPr anchor="t">
            <a:noAutofit/>
          </a:bodyPr>
          <a:lstStyle>
            <a:lvl1pPr algn="l">
              <a:lnSpc>
                <a:spcPct val="13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742210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outVertical)">
                                      <p:cBhvr>
                                        <p:cTn id="7" dur="500"/>
                                        <p:tgtEl>
                                          <p:spTgt spid="16"/>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randombar(horizontal)">
                                      <p:cBhvr>
                                        <p:cTn id="11" dur="750"/>
                                        <p:tgtEl>
                                          <p:spTgt spid="6"/>
                                        </p:tgtEl>
                                      </p:cBhvr>
                                    </p:animEffect>
                                  </p:childTnLst>
                                </p:cTn>
                              </p:par>
                              <p:par>
                                <p:cTn id="12" presetID="2" presetClass="entr" presetSubtype="8" decel="100000" fill="hold" grpId="1" nodeType="with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750" fill="hold"/>
                                        <p:tgtEl>
                                          <p:spTgt spid="6"/>
                                        </p:tgtEl>
                                        <p:attrNameLst>
                                          <p:attrName>ppt_x</p:attrName>
                                        </p:attrNameLst>
                                      </p:cBhvr>
                                      <p:tavLst>
                                        <p:tav tm="0">
                                          <p:val>
                                            <p:strVal val="0-#ppt_w/2"/>
                                          </p:val>
                                        </p:tav>
                                        <p:tav tm="100000">
                                          <p:val>
                                            <p:strVal val="#ppt_x"/>
                                          </p:val>
                                        </p:tav>
                                      </p:tavLst>
                                    </p:anim>
                                    <p:anim calcmode="lin" valueType="num">
                                      <p:cBhvr additive="base">
                                        <p:cTn id="15" dur="750" fill="hold"/>
                                        <p:tgtEl>
                                          <p:spTgt spid="6"/>
                                        </p:tgtEl>
                                        <p:attrNameLst>
                                          <p:attrName>ppt_y</p:attrName>
                                        </p:attrNameLst>
                                      </p:cBhvr>
                                      <p:tavLst>
                                        <p:tav tm="0">
                                          <p:val>
                                            <p:strVal val="#ppt_y"/>
                                          </p:val>
                                        </p:tav>
                                        <p:tav tm="100000">
                                          <p:val>
                                            <p:strVal val="#ppt_y"/>
                                          </p:val>
                                        </p:tav>
                                      </p:tavLst>
                                    </p:anim>
                                  </p:childTnLst>
                                </p:cTn>
                              </p:par>
                            </p:childTnLst>
                          </p:cTn>
                        </p:par>
                        <p:par>
                          <p:cTn id="16" fill="hold">
                            <p:stCondLst>
                              <p:cond delay="1250"/>
                            </p:stCondLst>
                            <p:childTnLst>
                              <p:par>
                                <p:cTn id="17" presetID="2" presetClass="entr" presetSubtype="3" decel="100000" fill="hold" grpId="0" nodeType="afterEffect">
                                  <p:stCondLst>
                                    <p:cond delay="0"/>
                                  </p:stCondLst>
                                  <p:iterate type="wd">
                                    <p:tmPct val="10000"/>
                                  </p:iterate>
                                  <p:childTnLst>
                                    <p:set>
                                      <p:cBhvr>
                                        <p:cTn id="18" dur="1" fill="hold">
                                          <p:stCondLst>
                                            <p:cond delay="0"/>
                                          </p:stCondLst>
                                        </p:cTn>
                                        <p:tgtEl>
                                          <p:spTgt spid="23">
                                            <p:txEl>
                                              <p:pRg st="0" end="0"/>
                                            </p:txEl>
                                          </p:spTgt>
                                        </p:tgtEl>
                                        <p:attrNameLst>
                                          <p:attrName>style.visibility</p:attrName>
                                        </p:attrNameLst>
                                      </p:cBhvr>
                                      <p:to>
                                        <p:strVal val="visible"/>
                                      </p:to>
                                    </p:set>
                                    <p:anim calcmode="lin" valueType="num">
                                      <p:cBhvr additive="base">
                                        <p:cTn id="1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20" dur="750" fill="hold"/>
                                        <p:tgtEl>
                                          <p:spTgt spid="23">
                                            <p:txEl>
                                              <p:pRg st="0" end="0"/>
                                            </p:txEl>
                                          </p:spTgt>
                                        </p:tgtEl>
                                        <p:attrNameLst>
                                          <p:attrName>ppt_y</p:attrName>
                                        </p:attrNameLst>
                                      </p:cBhvr>
                                      <p:tavLst>
                                        <p:tav tm="0">
                                          <p:val>
                                            <p:strVal val="0-#ppt_h/2"/>
                                          </p:val>
                                        </p:tav>
                                        <p:tav tm="100000">
                                          <p:val>
                                            <p:strVal val="#ppt_y"/>
                                          </p:val>
                                        </p:tav>
                                      </p:tavLst>
                                    </p:anim>
                                  </p:childTnLst>
                                </p:cTn>
                              </p:par>
                              <p:par>
                                <p:cTn id="21" presetID="22" presetClass="entr" presetSubtype="4" fill="hold" grpId="0" nodeType="withEffect">
                                  <p:stCondLst>
                                    <p:cond delay="0"/>
                                  </p:stCondLst>
                                  <p:iterate type="lt">
                                    <p:tmPct val="3000"/>
                                  </p:iterate>
                                  <p:childTnLst>
                                    <p:set>
                                      <p:cBhvr>
                                        <p:cTn id="22" dur="1" fill="hold">
                                          <p:stCondLst>
                                            <p:cond delay="0"/>
                                          </p:stCondLst>
                                        </p:cTn>
                                        <p:tgtEl>
                                          <p:spTgt spid="10"/>
                                        </p:tgtEl>
                                        <p:attrNameLst>
                                          <p:attrName>style.visibility</p:attrName>
                                        </p:attrNameLst>
                                      </p:cBhvr>
                                      <p:to>
                                        <p:strVal val="visible"/>
                                      </p:to>
                                    </p:set>
                                    <p:animEffect transition="in" filter="wipe(down)">
                                      <p:cBhvr>
                                        <p:cTn id="23" dur="500"/>
                                        <p:tgtEl>
                                          <p:spTgt spid="10"/>
                                        </p:tgtEl>
                                      </p:cBhvr>
                                    </p:animEffect>
                                  </p:childTnLst>
                                </p:cTn>
                              </p:par>
                            </p:childTnLst>
                          </p:cTn>
                        </p:par>
                        <p:par>
                          <p:cTn id="24" fill="hold">
                            <p:stCondLst>
                              <p:cond delay="2150"/>
                            </p:stCondLst>
                            <p:childTnLst>
                              <p:par>
                                <p:cTn id="25" presetID="22" presetClass="entr" presetSubtype="8"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left)">
                                      <p:cBhvr>
                                        <p:cTn id="2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6" grpId="0"/>
      <p:bldP spid="6" grpId="1"/>
      <p:bldP spid="23" grpId="0" build="p">
        <p:tmplLst>
          <p:tmpl lvl="1">
            <p:tnLst>
              <p:par>
                <p:cTn presetID="2" presetClass="entr" presetSubtype="3" decel="100000" fill="hold" nodeType="afterEffect">
                  <p:stCondLst>
                    <p:cond delay="0"/>
                  </p:stCondLst>
                  <p:iterate type="wd">
                    <p:tmPct val="10000"/>
                  </p:iterate>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0-#ppt_h/2"/>
                          </p:val>
                        </p:tav>
                        <p:tav tm="100000">
                          <p:val>
                            <p:strVal val="#ppt_y"/>
                          </p:val>
                        </p:tav>
                      </p:tavLst>
                    </p:anim>
                  </p:childTnLst>
                </p:cTn>
              </p:par>
            </p:tnLst>
          </p:tmpl>
        </p:tmplLst>
      </p:bldP>
      <p:bldP spid="25" grpId="0">
        <p:tmplLst>
          <p:tmpl>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10" grpId="0">
        <p:tmplLst>
          <p:tmpl>
            <p:tnLst>
              <p:par>
                <p:cTn presetID="22" presetClass="entr" presetSubtype="4" fill="hold" nodeType="withEffect">
                  <p:stCondLst>
                    <p:cond delay="0"/>
                  </p:stCondLst>
                  <p:iterate type="lt">
                    <p:tmPct val="3000"/>
                  </p:iterate>
                  <p:childTnLst>
                    <p:set>
                      <p:cBhvr>
                        <p:cTn dur="1" fill="hold">
                          <p:stCondLst>
                            <p:cond delay="0"/>
                          </p:stCondLst>
                        </p:cTn>
                        <p:tgtEl>
                          <p:spTgt spid="10"/>
                        </p:tgtEl>
                        <p:attrNameLst>
                          <p:attrName>style.visibility</p:attrName>
                        </p:attrNameLst>
                      </p:cBhvr>
                      <p:to>
                        <p:strVal val="visible"/>
                      </p:to>
                    </p:set>
                    <p:animEffect transition="in" filter="wipe(down)">
                      <p:cBhvr>
                        <p:cTn dur="500"/>
                        <p:tgtEl>
                          <p:spTgt spid="10"/>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Section Break 1">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248230" y="0"/>
            <a:ext cx="6400802" cy="10285413"/>
          </a:xfrm>
          <a:solidFill>
            <a:schemeClr val="accent1">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605166" y="1925053"/>
            <a:ext cx="5686928" cy="4347411"/>
          </a:xfrm>
          <a:noFill/>
        </p:spPr>
        <p:txBody>
          <a:bodyPr anchor="b">
            <a:noAutofit/>
          </a:bodyPr>
          <a:lstStyle>
            <a:lvl1pPr algn="ctr">
              <a:lnSpc>
                <a:spcPct val="100000"/>
              </a:lnSpc>
              <a:spcBef>
                <a:spcPts val="0"/>
              </a:spcBef>
              <a:defRPr sz="29997">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605166" y="6104023"/>
            <a:ext cx="5686928" cy="1211179"/>
          </a:xfrm>
          <a:noFill/>
        </p:spPr>
        <p:txBody>
          <a:bodyPr anchor="t">
            <a:noAutofit/>
          </a:bodyPr>
          <a:lstStyle>
            <a:lvl1pPr algn="ctr">
              <a:lnSpc>
                <a:spcPct val="100000"/>
              </a:lnSpc>
              <a:spcBef>
                <a:spcPts val="0"/>
              </a:spcBef>
              <a:defRPr sz="4399">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24" hasCustomPrompt="1"/>
          </p:nvPr>
        </p:nvSpPr>
        <p:spPr>
          <a:xfrm>
            <a:off x="8945029" y="9637413"/>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25" hasCustomPrompt="1"/>
          </p:nvPr>
        </p:nvSpPr>
        <p:spPr>
          <a:xfrm>
            <a:off x="8297030" y="8989414"/>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26" hasCustomPrompt="1"/>
          </p:nvPr>
        </p:nvSpPr>
        <p:spPr>
          <a:xfrm>
            <a:off x="7649030" y="8341413"/>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27" hasCustomPrompt="1"/>
          </p:nvPr>
        </p:nvSpPr>
        <p:spPr>
          <a:xfrm>
            <a:off x="7649030" y="9637413"/>
            <a:ext cx="648000" cy="648001"/>
          </a:xfrm>
          <a:solidFill>
            <a:schemeClr val="accent1">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2001441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1+#ppt_w/2"/>
                                          </p:val>
                                        </p:tav>
                                        <p:tav tm="100000">
                                          <p:val>
                                            <p:strVal val="#ppt_x"/>
                                          </p:val>
                                        </p:tav>
                                      </p:tavLst>
                                    </p:anim>
                                    <p:anim calcmode="lin" valueType="num">
                                      <p:cBhvr additive="base">
                                        <p:cTn id="15" dur="750" fill="hold"/>
                                        <p:tgtEl>
                                          <p:spTgt spid="9"/>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1+#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2"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tmplLst>
          <p:tmpl>
            <p:tnLst>
              <p:par>
                <p:cTn presetID="2" presetClass="entr" presetSubtype="6"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Section Break 2">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0568693" y="0"/>
            <a:ext cx="6400802" cy="10285413"/>
          </a:xfrm>
          <a:solidFill>
            <a:schemeClr val="accent2">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925629" y="1925053"/>
            <a:ext cx="5686928" cy="4347411"/>
          </a:xfrm>
          <a:noFill/>
        </p:spPr>
        <p:txBody>
          <a:bodyPr anchor="b">
            <a:noAutofit/>
          </a:bodyPr>
          <a:lstStyle>
            <a:lvl1pPr algn="ctr">
              <a:lnSpc>
                <a:spcPct val="100000"/>
              </a:lnSpc>
              <a:spcBef>
                <a:spcPts val="0"/>
              </a:spcBef>
              <a:defRPr sz="29997">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0925629" y="6104023"/>
            <a:ext cx="5686928" cy="1211179"/>
          </a:xfrm>
          <a:noFill/>
        </p:spPr>
        <p:txBody>
          <a:bodyPr anchor="t">
            <a:noAutofit/>
          </a:bodyPr>
          <a:lstStyle>
            <a:lvl1pPr algn="ctr">
              <a:lnSpc>
                <a:spcPct val="100000"/>
              </a:lnSpc>
              <a:spcBef>
                <a:spcPts val="0"/>
              </a:spcBef>
              <a:defRPr sz="4399">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16" hasCustomPrompt="1"/>
          </p:nvPr>
        </p:nvSpPr>
        <p:spPr>
          <a:xfrm>
            <a:off x="9920693" y="9637413"/>
            <a:ext cx="648000" cy="648001"/>
          </a:xfrm>
          <a:solidFill>
            <a:schemeClr val="accent2">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7" hasCustomPrompt="1"/>
          </p:nvPr>
        </p:nvSpPr>
        <p:spPr>
          <a:xfrm>
            <a:off x="9272693" y="8989414"/>
            <a:ext cx="648000" cy="648001"/>
          </a:xfrm>
          <a:solidFill>
            <a:schemeClr val="accent2">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8" hasCustomPrompt="1"/>
          </p:nvPr>
        </p:nvSpPr>
        <p:spPr>
          <a:xfrm>
            <a:off x="9920693" y="8341413"/>
            <a:ext cx="648000" cy="648001"/>
          </a:xfrm>
          <a:solidFill>
            <a:schemeClr val="accent2">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9" hasCustomPrompt="1"/>
          </p:nvPr>
        </p:nvSpPr>
        <p:spPr>
          <a:xfrm>
            <a:off x="8624693" y="9637413"/>
            <a:ext cx="648000" cy="648001"/>
          </a:xfrm>
          <a:solidFill>
            <a:schemeClr val="accent2">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2767455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0-#ppt_w/2"/>
                                          </p:val>
                                        </p:tav>
                                        <p:tav tm="100000">
                                          <p:val>
                                            <p:strVal val="#ppt_x"/>
                                          </p:val>
                                        </p:tav>
                                      </p:tavLst>
                                    </p:anim>
                                    <p:anim calcmode="lin" valueType="num">
                                      <p:cBhvr additive="base">
                                        <p:cTn id="15" dur="750" fill="hold"/>
                                        <p:tgtEl>
                                          <p:spTgt spid="9"/>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0-#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9"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12"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0-#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Section Break 3">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248230" y="0"/>
            <a:ext cx="6400802" cy="10285413"/>
          </a:xfrm>
          <a:solidFill>
            <a:schemeClr val="accent3">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605166" y="1925053"/>
            <a:ext cx="5686928" cy="4347411"/>
          </a:xfrm>
          <a:noFill/>
        </p:spPr>
        <p:txBody>
          <a:bodyPr anchor="b">
            <a:noAutofit/>
          </a:bodyPr>
          <a:lstStyle>
            <a:lvl1pPr algn="ctr">
              <a:lnSpc>
                <a:spcPct val="100000"/>
              </a:lnSpc>
              <a:spcBef>
                <a:spcPts val="0"/>
              </a:spcBef>
              <a:defRPr sz="29997">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605166" y="6104023"/>
            <a:ext cx="5686928" cy="1211179"/>
          </a:xfrm>
          <a:noFill/>
        </p:spPr>
        <p:txBody>
          <a:bodyPr anchor="t">
            <a:noAutofit/>
          </a:bodyPr>
          <a:lstStyle>
            <a:lvl1pPr algn="ctr">
              <a:lnSpc>
                <a:spcPct val="100000"/>
              </a:lnSpc>
              <a:spcBef>
                <a:spcPts val="0"/>
              </a:spcBef>
              <a:defRPr sz="4399">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24" hasCustomPrompt="1"/>
          </p:nvPr>
        </p:nvSpPr>
        <p:spPr>
          <a:xfrm>
            <a:off x="8945029" y="9637413"/>
            <a:ext cx="648000" cy="648001"/>
          </a:xfrm>
          <a:solidFill>
            <a:schemeClr val="accent3">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25" hasCustomPrompt="1"/>
          </p:nvPr>
        </p:nvSpPr>
        <p:spPr>
          <a:xfrm>
            <a:off x="8297030" y="8989414"/>
            <a:ext cx="648000" cy="648001"/>
          </a:xfrm>
          <a:solidFill>
            <a:schemeClr val="accent3">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26" hasCustomPrompt="1"/>
          </p:nvPr>
        </p:nvSpPr>
        <p:spPr>
          <a:xfrm>
            <a:off x="7649030" y="8341413"/>
            <a:ext cx="648000" cy="648001"/>
          </a:xfrm>
          <a:solidFill>
            <a:schemeClr val="accent3">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27" hasCustomPrompt="1"/>
          </p:nvPr>
        </p:nvSpPr>
        <p:spPr>
          <a:xfrm>
            <a:off x="7649030" y="9637413"/>
            <a:ext cx="648000" cy="648001"/>
          </a:xfrm>
          <a:solidFill>
            <a:schemeClr val="accent3">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3107227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1+#ppt_w/2"/>
                                          </p:val>
                                        </p:tav>
                                        <p:tav tm="100000">
                                          <p:val>
                                            <p:strVal val="#ppt_x"/>
                                          </p:val>
                                        </p:tav>
                                      </p:tavLst>
                                    </p:anim>
                                    <p:anim calcmode="lin" valueType="num">
                                      <p:cBhvr additive="base">
                                        <p:cTn id="15" dur="750" fill="hold"/>
                                        <p:tgtEl>
                                          <p:spTgt spid="9"/>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1+#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2"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tmplLst>
          <p:tmpl>
            <p:tnLst>
              <p:par>
                <p:cTn presetID="2" presetClass="entr" presetSubtype="6"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Section Break 4">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0568693" y="0"/>
            <a:ext cx="6400802" cy="10285413"/>
          </a:xfrm>
          <a:solidFill>
            <a:schemeClr val="accent4">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925629" y="1925053"/>
            <a:ext cx="5686928" cy="4347411"/>
          </a:xfrm>
          <a:noFill/>
        </p:spPr>
        <p:txBody>
          <a:bodyPr anchor="b">
            <a:noAutofit/>
          </a:bodyPr>
          <a:lstStyle>
            <a:lvl1pPr algn="ctr">
              <a:lnSpc>
                <a:spcPct val="100000"/>
              </a:lnSpc>
              <a:spcBef>
                <a:spcPts val="0"/>
              </a:spcBef>
              <a:defRPr sz="29997">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0925629" y="6104023"/>
            <a:ext cx="5686928" cy="1211179"/>
          </a:xfrm>
          <a:noFill/>
        </p:spPr>
        <p:txBody>
          <a:bodyPr anchor="t">
            <a:noAutofit/>
          </a:bodyPr>
          <a:lstStyle>
            <a:lvl1pPr algn="ctr">
              <a:lnSpc>
                <a:spcPct val="100000"/>
              </a:lnSpc>
              <a:spcBef>
                <a:spcPts val="0"/>
              </a:spcBef>
              <a:defRPr sz="4399">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16" hasCustomPrompt="1"/>
          </p:nvPr>
        </p:nvSpPr>
        <p:spPr>
          <a:xfrm>
            <a:off x="9920693" y="9637413"/>
            <a:ext cx="648000" cy="648001"/>
          </a:xfrm>
          <a:solidFill>
            <a:schemeClr val="accent4">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7" hasCustomPrompt="1"/>
          </p:nvPr>
        </p:nvSpPr>
        <p:spPr>
          <a:xfrm>
            <a:off x="9272693" y="8989414"/>
            <a:ext cx="648000" cy="648001"/>
          </a:xfrm>
          <a:solidFill>
            <a:schemeClr val="accent4">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8" hasCustomPrompt="1"/>
          </p:nvPr>
        </p:nvSpPr>
        <p:spPr>
          <a:xfrm>
            <a:off x="9920693" y="8341413"/>
            <a:ext cx="648000" cy="648001"/>
          </a:xfrm>
          <a:solidFill>
            <a:schemeClr val="accent4">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9" hasCustomPrompt="1"/>
          </p:nvPr>
        </p:nvSpPr>
        <p:spPr>
          <a:xfrm>
            <a:off x="8624693" y="9637413"/>
            <a:ext cx="648000" cy="648001"/>
          </a:xfrm>
          <a:solidFill>
            <a:schemeClr val="accent4">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2541608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0-#ppt_w/2"/>
                                          </p:val>
                                        </p:tav>
                                        <p:tav tm="100000">
                                          <p:val>
                                            <p:strVal val="#ppt_x"/>
                                          </p:val>
                                        </p:tav>
                                      </p:tavLst>
                                    </p:anim>
                                    <p:anim calcmode="lin" valueType="num">
                                      <p:cBhvr additive="base">
                                        <p:cTn id="15" dur="750" fill="hold"/>
                                        <p:tgtEl>
                                          <p:spTgt spid="9"/>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0-#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9"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12"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0-#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Section Break 5">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248230" y="0"/>
            <a:ext cx="6400802" cy="10285413"/>
          </a:xfrm>
          <a:solidFill>
            <a:schemeClr val="accent5">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605166" y="1925053"/>
            <a:ext cx="5686928" cy="4347411"/>
          </a:xfrm>
          <a:noFill/>
        </p:spPr>
        <p:txBody>
          <a:bodyPr anchor="b">
            <a:noAutofit/>
          </a:bodyPr>
          <a:lstStyle>
            <a:lvl1pPr algn="ctr">
              <a:lnSpc>
                <a:spcPct val="100000"/>
              </a:lnSpc>
              <a:spcBef>
                <a:spcPts val="0"/>
              </a:spcBef>
              <a:defRPr sz="29997">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605166" y="6104023"/>
            <a:ext cx="5686928" cy="1211179"/>
          </a:xfrm>
          <a:noFill/>
        </p:spPr>
        <p:txBody>
          <a:bodyPr anchor="t">
            <a:noAutofit/>
          </a:bodyPr>
          <a:lstStyle>
            <a:lvl1pPr algn="ctr">
              <a:lnSpc>
                <a:spcPct val="100000"/>
              </a:lnSpc>
              <a:spcBef>
                <a:spcPts val="0"/>
              </a:spcBef>
              <a:defRPr sz="4399">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24" hasCustomPrompt="1"/>
          </p:nvPr>
        </p:nvSpPr>
        <p:spPr>
          <a:xfrm>
            <a:off x="8945029" y="9637413"/>
            <a:ext cx="648000" cy="648001"/>
          </a:xfrm>
          <a:solidFill>
            <a:schemeClr val="accent5">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25" hasCustomPrompt="1"/>
          </p:nvPr>
        </p:nvSpPr>
        <p:spPr>
          <a:xfrm>
            <a:off x="8297030" y="8989414"/>
            <a:ext cx="648000" cy="648001"/>
          </a:xfrm>
          <a:solidFill>
            <a:schemeClr val="accent5">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26" hasCustomPrompt="1"/>
          </p:nvPr>
        </p:nvSpPr>
        <p:spPr>
          <a:xfrm>
            <a:off x="7649030" y="8341413"/>
            <a:ext cx="648000" cy="648001"/>
          </a:xfrm>
          <a:solidFill>
            <a:schemeClr val="accent5">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27" hasCustomPrompt="1"/>
          </p:nvPr>
        </p:nvSpPr>
        <p:spPr>
          <a:xfrm>
            <a:off x="7649030" y="9637413"/>
            <a:ext cx="648000" cy="648001"/>
          </a:xfrm>
          <a:solidFill>
            <a:schemeClr val="accent5">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242547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1+#ppt_w/2"/>
                                          </p:val>
                                        </p:tav>
                                        <p:tav tm="100000">
                                          <p:val>
                                            <p:strVal val="#ppt_x"/>
                                          </p:val>
                                        </p:tav>
                                      </p:tavLst>
                                    </p:anim>
                                    <p:anim calcmode="lin" valueType="num">
                                      <p:cBhvr additive="base">
                                        <p:cTn id="15" dur="750" fill="hold"/>
                                        <p:tgtEl>
                                          <p:spTgt spid="9"/>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1+#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2"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tmplLst>
          <p:tmpl>
            <p:tnLst>
              <p:par>
                <p:cTn presetID="2" presetClass="entr" presetSubtype="6"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Section Break 6">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10568693" y="0"/>
            <a:ext cx="6400802" cy="10285413"/>
          </a:xfrm>
          <a:solidFill>
            <a:schemeClr val="accent6">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925629" y="1925053"/>
            <a:ext cx="5686928" cy="4347411"/>
          </a:xfrm>
          <a:noFill/>
        </p:spPr>
        <p:txBody>
          <a:bodyPr anchor="b">
            <a:noAutofit/>
          </a:bodyPr>
          <a:lstStyle>
            <a:lvl1pPr algn="ctr">
              <a:lnSpc>
                <a:spcPct val="100000"/>
              </a:lnSpc>
              <a:spcBef>
                <a:spcPts val="0"/>
              </a:spcBef>
              <a:defRPr sz="29997">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0925629" y="6104023"/>
            <a:ext cx="5686928" cy="1211179"/>
          </a:xfrm>
          <a:noFill/>
        </p:spPr>
        <p:txBody>
          <a:bodyPr anchor="t">
            <a:noAutofit/>
          </a:bodyPr>
          <a:lstStyle>
            <a:lvl1pPr algn="ctr">
              <a:lnSpc>
                <a:spcPct val="100000"/>
              </a:lnSpc>
              <a:spcBef>
                <a:spcPts val="0"/>
              </a:spcBef>
              <a:defRPr sz="4399">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16" hasCustomPrompt="1"/>
          </p:nvPr>
        </p:nvSpPr>
        <p:spPr>
          <a:xfrm>
            <a:off x="9920693" y="9637413"/>
            <a:ext cx="648000" cy="648001"/>
          </a:xfrm>
          <a:solidFill>
            <a:schemeClr val="accent6">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7" hasCustomPrompt="1"/>
          </p:nvPr>
        </p:nvSpPr>
        <p:spPr>
          <a:xfrm>
            <a:off x="9272693" y="8989414"/>
            <a:ext cx="648000" cy="648001"/>
          </a:xfrm>
          <a:solidFill>
            <a:schemeClr val="accent6">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8" hasCustomPrompt="1"/>
          </p:nvPr>
        </p:nvSpPr>
        <p:spPr>
          <a:xfrm>
            <a:off x="9920693" y="8341413"/>
            <a:ext cx="648000" cy="648001"/>
          </a:xfrm>
          <a:solidFill>
            <a:schemeClr val="accent6">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9" hasCustomPrompt="1"/>
          </p:nvPr>
        </p:nvSpPr>
        <p:spPr>
          <a:xfrm>
            <a:off x="8624693" y="9637413"/>
            <a:ext cx="648000" cy="648001"/>
          </a:xfrm>
          <a:solidFill>
            <a:schemeClr val="accent6">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705644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0-#ppt_w/2"/>
                                          </p:val>
                                        </p:tav>
                                        <p:tav tm="100000">
                                          <p:val>
                                            <p:strVal val="#ppt_x"/>
                                          </p:val>
                                        </p:tav>
                                      </p:tavLst>
                                    </p:anim>
                                    <p:anim calcmode="lin" valueType="num">
                                      <p:cBhvr additive="base">
                                        <p:cTn id="15" dur="750" fill="hold"/>
                                        <p:tgtEl>
                                          <p:spTgt spid="9"/>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0-#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9"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12"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0-#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 Images">
    <p:spTree>
      <p:nvGrpSpPr>
        <p:cNvPr id="1" name=""/>
        <p:cNvGrpSpPr/>
        <p:nvPr/>
      </p:nvGrpSpPr>
      <p:grpSpPr>
        <a:xfrm>
          <a:off x="0" y="0"/>
          <a:ext cx="0" cy="0"/>
          <a:chOff x="0" y="0"/>
          <a:chExt cx="0" cy="0"/>
        </a:xfrm>
      </p:grpSpPr>
      <p:sp>
        <p:nvSpPr>
          <p:cNvPr id="8" name="正方形/長方形 7"/>
          <p:cNvSpPr/>
          <p:nvPr userDrawn="1"/>
        </p:nvSpPr>
        <p:spPr>
          <a:xfrm>
            <a:off x="8742745" y="5141914"/>
            <a:ext cx="6381143" cy="51419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5" name="正方形/長方形 4"/>
          <p:cNvSpPr/>
          <p:nvPr userDrawn="1"/>
        </p:nvSpPr>
        <p:spPr>
          <a:xfrm>
            <a:off x="5080001" y="1"/>
            <a:ext cx="5341257" cy="51419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30" name="図プレースホルダー 29"/>
          <p:cNvSpPr>
            <a:spLocks noGrp="1"/>
          </p:cNvSpPr>
          <p:nvPr>
            <p:ph type="pic" sz="quarter" idx="10" hasCustomPrompt="1"/>
          </p:nvPr>
        </p:nvSpPr>
        <p:spPr>
          <a:xfrm>
            <a:off x="-1" y="1"/>
            <a:ext cx="7027856" cy="5141913"/>
          </a:xfrm>
          <a:custGeom>
            <a:avLst/>
            <a:gdLst>
              <a:gd name="connsiteX0" fmla="*/ 6379855 w 7027855"/>
              <a:gd name="connsiteY0" fmla="*/ 4493913 h 5141913"/>
              <a:gd name="connsiteX1" fmla="*/ 7027855 w 7027855"/>
              <a:gd name="connsiteY1" fmla="*/ 4493913 h 5141913"/>
              <a:gd name="connsiteX2" fmla="*/ 7027855 w 7027855"/>
              <a:gd name="connsiteY2" fmla="*/ 5141913 h 5141913"/>
              <a:gd name="connsiteX3" fmla="*/ 6379855 w 7027855"/>
              <a:gd name="connsiteY3" fmla="*/ 5141913 h 5141913"/>
              <a:gd name="connsiteX4" fmla="*/ 5082572 w 7027855"/>
              <a:gd name="connsiteY4" fmla="*/ 4493912 h 5141913"/>
              <a:gd name="connsiteX5" fmla="*/ 5730572 w 7027855"/>
              <a:gd name="connsiteY5" fmla="*/ 4493912 h 5141913"/>
              <a:gd name="connsiteX6" fmla="*/ 5730572 w 7027855"/>
              <a:gd name="connsiteY6" fmla="*/ 5141912 h 5141913"/>
              <a:gd name="connsiteX7" fmla="*/ 5082572 w 7027855"/>
              <a:gd name="connsiteY7" fmla="*/ 5141912 h 5141913"/>
              <a:gd name="connsiteX8" fmla="*/ 5731855 w 7027855"/>
              <a:gd name="connsiteY8" fmla="*/ 3845912 h 5141913"/>
              <a:gd name="connsiteX9" fmla="*/ 6379855 w 7027855"/>
              <a:gd name="connsiteY9" fmla="*/ 3845912 h 5141913"/>
              <a:gd name="connsiteX10" fmla="*/ 6379855 w 7027855"/>
              <a:gd name="connsiteY10" fmla="*/ 4493912 h 5141913"/>
              <a:gd name="connsiteX11" fmla="*/ 5731855 w 7027855"/>
              <a:gd name="connsiteY11" fmla="*/ 4493912 h 5141913"/>
              <a:gd name="connsiteX12" fmla="*/ 5082572 w 7027855"/>
              <a:gd name="connsiteY12" fmla="*/ 3197912 h 5141913"/>
              <a:gd name="connsiteX13" fmla="*/ 5730572 w 7027855"/>
              <a:gd name="connsiteY13" fmla="*/ 3197912 h 5141913"/>
              <a:gd name="connsiteX14" fmla="*/ 5730572 w 7027855"/>
              <a:gd name="connsiteY14" fmla="*/ 3845912 h 5141913"/>
              <a:gd name="connsiteX15" fmla="*/ 5082572 w 7027855"/>
              <a:gd name="connsiteY15" fmla="*/ 3845912 h 5141913"/>
              <a:gd name="connsiteX16" fmla="*/ 0 w 7027855"/>
              <a:gd name="connsiteY16" fmla="*/ 0 h 5141913"/>
              <a:gd name="connsiteX17" fmla="*/ 5080001 w 7027855"/>
              <a:gd name="connsiteY17" fmla="*/ 0 h 5141913"/>
              <a:gd name="connsiteX18" fmla="*/ 5080001 w 7027855"/>
              <a:gd name="connsiteY18" fmla="*/ 5141913 h 5141913"/>
              <a:gd name="connsiteX19" fmla="*/ 0 w 7027855"/>
              <a:gd name="connsiteY19" fmla="*/ 5141913 h 514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27855" h="5141913">
                <a:moveTo>
                  <a:pt x="6379855" y="4493913"/>
                </a:moveTo>
                <a:lnTo>
                  <a:pt x="7027855" y="4493913"/>
                </a:lnTo>
                <a:lnTo>
                  <a:pt x="7027855" y="5141913"/>
                </a:lnTo>
                <a:lnTo>
                  <a:pt x="6379855" y="5141913"/>
                </a:lnTo>
                <a:close/>
                <a:moveTo>
                  <a:pt x="5082572" y="4493912"/>
                </a:moveTo>
                <a:lnTo>
                  <a:pt x="5730572" y="4493912"/>
                </a:lnTo>
                <a:lnTo>
                  <a:pt x="5730572" y="5141912"/>
                </a:lnTo>
                <a:lnTo>
                  <a:pt x="5082572" y="5141912"/>
                </a:lnTo>
                <a:close/>
                <a:moveTo>
                  <a:pt x="5731855" y="3845912"/>
                </a:moveTo>
                <a:lnTo>
                  <a:pt x="6379855" y="3845912"/>
                </a:lnTo>
                <a:lnTo>
                  <a:pt x="6379855" y="4493912"/>
                </a:lnTo>
                <a:lnTo>
                  <a:pt x="5731855" y="4493912"/>
                </a:lnTo>
                <a:close/>
                <a:moveTo>
                  <a:pt x="5082572" y="3197912"/>
                </a:moveTo>
                <a:lnTo>
                  <a:pt x="5730572" y="3197912"/>
                </a:lnTo>
                <a:lnTo>
                  <a:pt x="5730572" y="3845912"/>
                </a:lnTo>
                <a:lnTo>
                  <a:pt x="5082572" y="3845912"/>
                </a:lnTo>
                <a:close/>
                <a:moveTo>
                  <a:pt x="0" y="0"/>
                </a:moveTo>
                <a:lnTo>
                  <a:pt x="5080001" y="0"/>
                </a:lnTo>
                <a:lnTo>
                  <a:pt x="5080001" y="5141913"/>
                </a:lnTo>
                <a:lnTo>
                  <a:pt x="0" y="5141913"/>
                </a:lnTo>
                <a:close/>
              </a:path>
            </a:pathLst>
          </a:custGeom>
          <a:solidFill>
            <a:schemeClr val="accent1">
              <a:lumMod val="20000"/>
              <a:lumOff val="80000"/>
            </a:schemeClr>
          </a:solidFill>
        </p:spPr>
        <p:txBody>
          <a:bodyPr wrap="square">
            <a:noAutofit/>
          </a:bodyPr>
          <a:lstStyle>
            <a:lvl1pPr>
              <a:defRPr sz="1800"/>
            </a:lvl1pPr>
          </a:lstStyle>
          <a:p>
            <a:r>
              <a:rPr kumimoji="1" lang="en-US" altLang="ja-JP" dirty="0"/>
              <a:t>Insert an image</a:t>
            </a:r>
            <a:endParaRPr kumimoji="1" lang="ja-JP" altLang="en-US" dirty="0"/>
          </a:p>
        </p:txBody>
      </p:sp>
      <p:sp>
        <p:nvSpPr>
          <p:cNvPr id="14" name="図プレースホルダー 13"/>
          <p:cNvSpPr>
            <a:spLocks noGrp="1"/>
          </p:cNvSpPr>
          <p:nvPr>
            <p:ph type="pic" sz="quarter" idx="11" hasCustomPrompt="1"/>
          </p:nvPr>
        </p:nvSpPr>
        <p:spPr>
          <a:xfrm>
            <a:off x="8473405" y="1"/>
            <a:ext cx="9814598" cy="5141913"/>
          </a:xfrm>
          <a:custGeom>
            <a:avLst/>
            <a:gdLst>
              <a:gd name="connsiteX0" fmla="*/ 648000 w 9814597"/>
              <a:gd name="connsiteY0" fmla="*/ 648000 h 5141913"/>
              <a:gd name="connsiteX1" fmla="*/ 1296000 w 9814597"/>
              <a:gd name="connsiteY1" fmla="*/ 648000 h 5141913"/>
              <a:gd name="connsiteX2" fmla="*/ 1296000 w 9814597"/>
              <a:gd name="connsiteY2" fmla="*/ 1296000 h 5141913"/>
              <a:gd name="connsiteX3" fmla="*/ 648000 w 9814597"/>
              <a:gd name="connsiteY3" fmla="*/ 1296000 h 5141913"/>
              <a:gd name="connsiteX4" fmla="*/ 1296000 w 9814597"/>
              <a:gd name="connsiteY4" fmla="*/ 0 h 5141913"/>
              <a:gd name="connsiteX5" fmla="*/ 1611372 w 9814597"/>
              <a:gd name="connsiteY5" fmla="*/ 0 h 5141913"/>
              <a:gd name="connsiteX6" fmla="*/ 1944000 w 9814597"/>
              <a:gd name="connsiteY6" fmla="*/ 0 h 5141913"/>
              <a:gd name="connsiteX7" fmla="*/ 1947854 w 9814597"/>
              <a:gd name="connsiteY7" fmla="*/ 0 h 5141913"/>
              <a:gd name="connsiteX8" fmla="*/ 2259372 w 9814597"/>
              <a:gd name="connsiteY8" fmla="*/ 0 h 5141913"/>
              <a:gd name="connsiteX9" fmla="*/ 9814597 w 9814597"/>
              <a:gd name="connsiteY9" fmla="*/ 0 h 5141913"/>
              <a:gd name="connsiteX10" fmla="*/ 9814597 w 9814597"/>
              <a:gd name="connsiteY10" fmla="*/ 5141913 h 5141913"/>
              <a:gd name="connsiteX11" fmla="*/ 1947854 w 9814597"/>
              <a:gd name="connsiteY11" fmla="*/ 5141913 h 5141913"/>
              <a:gd name="connsiteX12" fmla="*/ 1947854 w 9814597"/>
              <a:gd name="connsiteY12" fmla="*/ 1945206 h 5141913"/>
              <a:gd name="connsiteX13" fmla="*/ 1757239 w 9814597"/>
              <a:gd name="connsiteY13" fmla="*/ 1945206 h 5141913"/>
              <a:gd name="connsiteX14" fmla="*/ 1757239 w 9814597"/>
              <a:gd name="connsiteY14" fmla="*/ 1944000 h 5141913"/>
              <a:gd name="connsiteX15" fmla="*/ 1296000 w 9814597"/>
              <a:gd name="connsiteY15" fmla="*/ 1944000 h 5141913"/>
              <a:gd name="connsiteX16" fmla="*/ 1296000 w 9814597"/>
              <a:gd name="connsiteY16" fmla="*/ 1296000 h 5141913"/>
              <a:gd name="connsiteX17" fmla="*/ 1944000 w 9814597"/>
              <a:gd name="connsiteY17" fmla="*/ 1296000 h 5141913"/>
              <a:gd name="connsiteX18" fmla="*/ 1944000 w 9814597"/>
              <a:gd name="connsiteY18" fmla="*/ 1297206 h 5141913"/>
              <a:gd name="connsiteX19" fmla="*/ 1947854 w 9814597"/>
              <a:gd name="connsiteY19" fmla="*/ 1297206 h 5141913"/>
              <a:gd name="connsiteX20" fmla="*/ 1947854 w 9814597"/>
              <a:gd name="connsiteY20" fmla="*/ 648000 h 5141913"/>
              <a:gd name="connsiteX21" fmla="*/ 1944000 w 9814597"/>
              <a:gd name="connsiteY21" fmla="*/ 648000 h 5141913"/>
              <a:gd name="connsiteX22" fmla="*/ 1611372 w 9814597"/>
              <a:gd name="connsiteY22" fmla="*/ 648000 h 5141913"/>
              <a:gd name="connsiteX23" fmla="*/ 1296000 w 9814597"/>
              <a:gd name="connsiteY23" fmla="*/ 648000 h 5141913"/>
              <a:gd name="connsiteX24" fmla="*/ 0 w 9814597"/>
              <a:gd name="connsiteY24" fmla="*/ 0 h 5141913"/>
              <a:gd name="connsiteX25" fmla="*/ 648000 w 9814597"/>
              <a:gd name="connsiteY25" fmla="*/ 0 h 5141913"/>
              <a:gd name="connsiteX26" fmla="*/ 648000 w 9814597"/>
              <a:gd name="connsiteY26" fmla="*/ 648000 h 5141913"/>
              <a:gd name="connsiteX27" fmla="*/ 0 w 9814597"/>
              <a:gd name="connsiteY27" fmla="*/ 648000 h 514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814597" h="5141913">
                <a:moveTo>
                  <a:pt x="648000" y="648000"/>
                </a:moveTo>
                <a:lnTo>
                  <a:pt x="1296000" y="648000"/>
                </a:lnTo>
                <a:lnTo>
                  <a:pt x="1296000" y="1296000"/>
                </a:lnTo>
                <a:lnTo>
                  <a:pt x="648000" y="1296000"/>
                </a:lnTo>
                <a:close/>
                <a:moveTo>
                  <a:pt x="1296000" y="0"/>
                </a:moveTo>
                <a:lnTo>
                  <a:pt x="1611372" y="0"/>
                </a:lnTo>
                <a:lnTo>
                  <a:pt x="1944000" y="0"/>
                </a:lnTo>
                <a:lnTo>
                  <a:pt x="1947854" y="0"/>
                </a:lnTo>
                <a:lnTo>
                  <a:pt x="2259372" y="0"/>
                </a:lnTo>
                <a:lnTo>
                  <a:pt x="9814597" y="0"/>
                </a:lnTo>
                <a:lnTo>
                  <a:pt x="9814597" y="5141913"/>
                </a:lnTo>
                <a:lnTo>
                  <a:pt x="1947854" y="5141913"/>
                </a:lnTo>
                <a:lnTo>
                  <a:pt x="1947854" y="1945206"/>
                </a:lnTo>
                <a:lnTo>
                  <a:pt x="1757239" y="1945206"/>
                </a:lnTo>
                <a:lnTo>
                  <a:pt x="1757239" y="1944000"/>
                </a:lnTo>
                <a:lnTo>
                  <a:pt x="1296000" y="1944000"/>
                </a:lnTo>
                <a:lnTo>
                  <a:pt x="1296000" y="1296000"/>
                </a:lnTo>
                <a:lnTo>
                  <a:pt x="1944000" y="1296000"/>
                </a:lnTo>
                <a:lnTo>
                  <a:pt x="1944000" y="1297206"/>
                </a:lnTo>
                <a:lnTo>
                  <a:pt x="1947854" y="1297206"/>
                </a:lnTo>
                <a:lnTo>
                  <a:pt x="1947854" y="648000"/>
                </a:lnTo>
                <a:lnTo>
                  <a:pt x="1944000" y="648000"/>
                </a:lnTo>
                <a:lnTo>
                  <a:pt x="1611372" y="648000"/>
                </a:lnTo>
                <a:lnTo>
                  <a:pt x="1296000" y="648000"/>
                </a:lnTo>
                <a:close/>
                <a:moveTo>
                  <a:pt x="0" y="0"/>
                </a:moveTo>
                <a:lnTo>
                  <a:pt x="648000" y="0"/>
                </a:lnTo>
                <a:lnTo>
                  <a:pt x="648000" y="648000"/>
                </a:lnTo>
                <a:lnTo>
                  <a:pt x="0" y="648000"/>
                </a:lnTo>
                <a:close/>
              </a:path>
            </a:pathLst>
          </a:custGeom>
          <a:solidFill>
            <a:schemeClr val="accent2">
              <a:lumMod val="20000"/>
              <a:lumOff val="80000"/>
            </a:schemeClr>
          </a:solidFill>
        </p:spPr>
        <p:txBody>
          <a:bodyPr wrap="square">
            <a:noAutofit/>
          </a:bodyPr>
          <a:lstStyle>
            <a:lvl1pPr marL="0" marR="0" indent="0" algn="l" defTabSz="1371303" rtl="0" eaLnBrk="1" fontAlgn="auto" latinLnBrk="0" hangingPunct="1">
              <a:lnSpc>
                <a:spcPct val="130000"/>
              </a:lnSpc>
              <a:spcBef>
                <a:spcPts val="1200"/>
              </a:spcBef>
              <a:spcAft>
                <a:spcPts val="0"/>
              </a:spcAft>
              <a:buClrTx/>
              <a:buSzTx/>
              <a:buFontTx/>
              <a:buNone/>
              <a:tabLst/>
              <a:defRPr sz="1800"/>
            </a:lvl1pPr>
          </a:lstStyle>
          <a:p>
            <a:r>
              <a:rPr kumimoji="1" lang="en-US" altLang="ja-JP" dirty="0"/>
              <a:t>                                      Insert an image</a:t>
            </a:r>
            <a:endParaRPr kumimoji="1" lang="ja-JP" altLang="en-US" dirty="0"/>
          </a:p>
          <a:p>
            <a:endParaRPr kumimoji="1" lang="ja-JP" altLang="en-US" dirty="0"/>
          </a:p>
        </p:txBody>
      </p:sp>
      <p:sp>
        <p:nvSpPr>
          <p:cNvPr id="31" name="図プレースホルダー 30"/>
          <p:cNvSpPr>
            <a:spLocks noGrp="1"/>
          </p:cNvSpPr>
          <p:nvPr>
            <p:ph type="pic" sz="quarter" idx="12" hasCustomPrompt="1"/>
          </p:nvPr>
        </p:nvSpPr>
        <p:spPr>
          <a:xfrm>
            <a:off x="2" y="5141914"/>
            <a:ext cx="10688025" cy="5141913"/>
          </a:xfrm>
          <a:custGeom>
            <a:avLst/>
            <a:gdLst>
              <a:gd name="connsiteX0" fmla="*/ 10040025 w 10688025"/>
              <a:gd name="connsiteY0" fmla="*/ 4493912 h 5141913"/>
              <a:gd name="connsiteX1" fmla="*/ 10688025 w 10688025"/>
              <a:gd name="connsiteY1" fmla="*/ 4493912 h 5141913"/>
              <a:gd name="connsiteX2" fmla="*/ 10688025 w 10688025"/>
              <a:gd name="connsiteY2" fmla="*/ 5141912 h 5141913"/>
              <a:gd name="connsiteX3" fmla="*/ 10040025 w 10688025"/>
              <a:gd name="connsiteY3" fmla="*/ 5141912 h 5141913"/>
              <a:gd name="connsiteX4" fmla="*/ 9392025 w 10688025"/>
              <a:gd name="connsiteY4" fmla="*/ 3845911 h 5141913"/>
              <a:gd name="connsiteX5" fmla="*/ 10040025 w 10688025"/>
              <a:gd name="connsiteY5" fmla="*/ 3845911 h 5141913"/>
              <a:gd name="connsiteX6" fmla="*/ 10040025 w 10688025"/>
              <a:gd name="connsiteY6" fmla="*/ 4493911 h 5141913"/>
              <a:gd name="connsiteX7" fmla="*/ 9392025 w 10688025"/>
              <a:gd name="connsiteY7" fmla="*/ 4493911 h 5141913"/>
              <a:gd name="connsiteX8" fmla="*/ 0 w 10688025"/>
              <a:gd name="connsiteY8" fmla="*/ 0 h 5141913"/>
              <a:gd name="connsiteX9" fmla="*/ 8742742 w 10688025"/>
              <a:gd name="connsiteY9" fmla="*/ 0 h 5141913"/>
              <a:gd name="connsiteX10" fmla="*/ 8742742 w 10688025"/>
              <a:gd name="connsiteY10" fmla="*/ 3197911 h 5141913"/>
              <a:gd name="connsiteX11" fmla="*/ 9390742 w 10688025"/>
              <a:gd name="connsiteY11" fmla="*/ 3197911 h 5141913"/>
              <a:gd name="connsiteX12" fmla="*/ 9390742 w 10688025"/>
              <a:gd name="connsiteY12" fmla="*/ 3845911 h 5141913"/>
              <a:gd name="connsiteX13" fmla="*/ 8742742 w 10688025"/>
              <a:gd name="connsiteY13" fmla="*/ 3845911 h 5141913"/>
              <a:gd name="connsiteX14" fmla="*/ 8742742 w 10688025"/>
              <a:gd name="connsiteY14" fmla="*/ 4493911 h 5141913"/>
              <a:gd name="connsiteX15" fmla="*/ 9390742 w 10688025"/>
              <a:gd name="connsiteY15" fmla="*/ 4493911 h 5141913"/>
              <a:gd name="connsiteX16" fmla="*/ 9390742 w 10688025"/>
              <a:gd name="connsiteY16" fmla="*/ 5141911 h 5141913"/>
              <a:gd name="connsiteX17" fmla="*/ 8742742 w 10688025"/>
              <a:gd name="connsiteY17" fmla="*/ 5141911 h 5141913"/>
              <a:gd name="connsiteX18" fmla="*/ 8742742 w 10688025"/>
              <a:gd name="connsiteY18" fmla="*/ 5141913 h 5141913"/>
              <a:gd name="connsiteX19" fmla="*/ 0 w 10688025"/>
              <a:gd name="connsiteY19" fmla="*/ 5141913 h 514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688025" h="5141913">
                <a:moveTo>
                  <a:pt x="10040025" y="4493912"/>
                </a:moveTo>
                <a:lnTo>
                  <a:pt x="10688025" y="4493912"/>
                </a:lnTo>
                <a:lnTo>
                  <a:pt x="10688025" y="5141912"/>
                </a:lnTo>
                <a:lnTo>
                  <a:pt x="10040025" y="5141912"/>
                </a:lnTo>
                <a:close/>
                <a:moveTo>
                  <a:pt x="9392025" y="3845911"/>
                </a:moveTo>
                <a:lnTo>
                  <a:pt x="10040025" y="3845911"/>
                </a:lnTo>
                <a:lnTo>
                  <a:pt x="10040025" y="4493911"/>
                </a:lnTo>
                <a:lnTo>
                  <a:pt x="9392025" y="4493911"/>
                </a:lnTo>
                <a:close/>
                <a:moveTo>
                  <a:pt x="0" y="0"/>
                </a:moveTo>
                <a:lnTo>
                  <a:pt x="8742742" y="0"/>
                </a:lnTo>
                <a:lnTo>
                  <a:pt x="8742742" y="3197911"/>
                </a:lnTo>
                <a:lnTo>
                  <a:pt x="9390742" y="3197911"/>
                </a:lnTo>
                <a:lnTo>
                  <a:pt x="9390742" y="3845911"/>
                </a:lnTo>
                <a:lnTo>
                  <a:pt x="8742742" y="3845911"/>
                </a:lnTo>
                <a:lnTo>
                  <a:pt x="8742742" y="4493911"/>
                </a:lnTo>
                <a:lnTo>
                  <a:pt x="9390742" y="4493911"/>
                </a:lnTo>
                <a:lnTo>
                  <a:pt x="9390742" y="5141911"/>
                </a:lnTo>
                <a:lnTo>
                  <a:pt x="8742742" y="5141911"/>
                </a:lnTo>
                <a:lnTo>
                  <a:pt x="8742742" y="5141913"/>
                </a:lnTo>
                <a:lnTo>
                  <a:pt x="0" y="5141913"/>
                </a:lnTo>
                <a:close/>
              </a:path>
            </a:pathLst>
          </a:custGeom>
          <a:solidFill>
            <a:schemeClr val="accent3">
              <a:lumMod val="20000"/>
              <a:lumOff val="80000"/>
            </a:schemeClr>
          </a:solidFill>
        </p:spPr>
        <p:txBody>
          <a:bodyPr wrap="square">
            <a:noAutofit/>
          </a:bodyPr>
          <a:lstStyle>
            <a:lvl1pPr>
              <a:defRPr sz="1800"/>
            </a:lvl1pPr>
          </a:lstStyle>
          <a:p>
            <a:r>
              <a:rPr kumimoji="1" lang="en-US" altLang="ja-JP" dirty="0"/>
              <a:t>Insert an image</a:t>
            </a:r>
            <a:endParaRPr kumimoji="1" lang="ja-JP" altLang="en-US" dirty="0"/>
          </a:p>
        </p:txBody>
      </p:sp>
      <p:sp>
        <p:nvSpPr>
          <p:cNvPr id="32" name="図プレースホルダー 31"/>
          <p:cNvSpPr>
            <a:spLocks noGrp="1"/>
          </p:cNvSpPr>
          <p:nvPr>
            <p:ph type="pic" sz="quarter" idx="13" hasCustomPrompt="1"/>
          </p:nvPr>
        </p:nvSpPr>
        <p:spPr>
          <a:xfrm>
            <a:off x="13179887" y="5141912"/>
            <a:ext cx="5108114" cy="5143500"/>
          </a:xfrm>
          <a:custGeom>
            <a:avLst/>
            <a:gdLst>
              <a:gd name="connsiteX0" fmla="*/ 648000 w 5108114"/>
              <a:gd name="connsiteY0" fmla="*/ 648000 h 5143500"/>
              <a:gd name="connsiteX1" fmla="*/ 1296000 w 5108114"/>
              <a:gd name="connsiteY1" fmla="*/ 648000 h 5143500"/>
              <a:gd name="connsiteX2" fmla="*/ 1296000 w 5108114"/>
              <a:gd name="connsiteY2" fmla="*/ 1296000 h 5143500"/>
              <a:gd name="connsiteX3" fmla="*/ 648000 w 5108114"/>
              <a:gd name="connsiteY3" fmla="*/ 1296000 h 5143500"/>
              <a:gd name="connsiteX4" fmla="*/ 1296000 w 5108114"/>
              <a:gd name="connsiteY4" fmla="*/ 0 h 5143500"/>
              <a:gd name="connsiteX5" fmla="*/ 1944000 w 5108114"/>
              <a:gd name="connsiteY5" fmla="*/ 0 h 5143500"/>
              <a:gd name="connsiteX6" fmla="*/ 1944000 w 5108114"/>
              <a:gd name="connsiteY6" fmla="*/ 1587 h 5143500"/>
              <a:gd name="connsiteX7" fmla="*/ 5108114 w 5108114"/>
              <a:gd name="connsiteY7" fmla="*/ 1587 h 5143500"/>
              <a:gd name="connsiteX8" fmla="*/ 5108114 w 5108114"/>
              <a:gd name="connsiteY8" fmla="*/ 5143500 h 5143500"/>
              <a:gd name="connsiteX9" fmla="*/ 1944000 w 5108114"/>
              <a:gd name="connsiteY9" fmla="*/ 5143500 h 5143500"/>
              <a:gd name="connsiteX10" fmla="*/ 1944000 w 5108114"/>
              <a:gd name="connsiteY10" fmla="*/ 1944000 h 5143500"/>
              <a:gd name="connsiteX11" fmla="*/ 1296000 w 5108114"/>
              <a:gd name="connsiteY11" fmla="*/ 1944000 h 5143500"/>
              <a:gd name="connsiteX12" fmla="*/ 1296000 w 5108114"/>
              <a:gd name="connsiteY12" fmla="*/ 1296000 h 5143500"/>
              <a:gd name="connsiteX13" fmla="*/ 1944000 w 5108114"/>
              <a:gd name="connsiteY13" fmla="*/ 1296000 h 5143500"/>
              <a:gd name="connsiteX14" fmla="*/ 1944000 w 5108114"/>
              <a:gd name="connsiteY14" fmla="*/ 648000 h 5143500"/>
              <a:gd name="connsiteX15" fmla="*/ 1296000 w 5108114"/>
              <a:gd name="connsiteY15" fmla="*/ 648000 h 5143500"/>
              <a:gd name="connsiteX16" fmla="*/ 0 w 5108114"/>
              <a:gd name="connsiteY16" fmla="*/ 0 h 5143500"/>
              <a:gd name="connsiteX17" fmla="*/ 648000 w 5108114"/>
              <a:gd name="connsiteY17" fmla="*/ 0 h 5143500"/>
              <a:gd name="connsiteX18" fmla="*/ 648000 w 5108114"/>
              <a:gd name="connsiteY18" fmla="*/ 648000 h 5143500"/>
              <a:gd name="connsiteX19" fmla="*/ 0 w 5108114"/>
              <a:gd name="connsiteY19" fmla="*/ 6480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08114" h="5143500">
                <a:moveTo>
                  <a:pt x="648000" y="648000"/>
                </a:moveTo>
                <a:lnTo>
                  <a:pt x="1296000" y="648000"/>
                </a:lnTo>
                <a:lnTo>
                  <a:pt x="1296000" y="1296000"/>
                </a:lnTo>
                <a:lnTo>
                  <a:pt x="648000" y="1296000"/>
                </a:lnTo>
                <a:close/>
                <a:moveTo>
                  <a:pt x="1296000" y="0"/>
                </a:moveTo>
                <a:lnTo>
                  <a:pt x="1944000" y="0"/>
                </a:lnTo>
                <a:lnTo>
                  <a:pt x="1944000" y="1587"/>
                </a:lnTo>
                <a:lnTo>
                  <a:pt x="5108114" y="1587"/>
                </a:lnTo>
                <a:lnTo>
                  <a:pt x="5108114" y="5143500"/>
                </a:lnTo>
                <a:lnTo>
                  <a:pt x="1944000" y="5143500"/>
                </a:lnTo>
                <a:lnTo>
                  <a:pt x="1944000" y="1944000"/>
                </a:lnTo>
                <a:lnTo>
                  <a:pt x="1296000" y="1944000"/>
                </a:lnTo>
                <a:lnTo>
                  <a:pt x="1296000" y="1296000"/>
                </a:lnTo>
                <a:lnTo>
                  <a:pt x="1944000" y="1296000"/>
                </a:lnTo>
                <a:lnTo>
                  <a:pt x="1944000" y="648000"/>
                </a:lnTo>
                <a:lnTo>
                  <a:pt x="1296000" y="648000"/>
                </a:lnTo>
                <a:close/>
                <a:moveTo>
                  <a:pt x="0" y="0"/>
                </a:moveTo>
                <a:lnTo>
                  <a:pt x="648000" y="0"/>
                </a:lnTo>
                <a:lnTo>
                  <a:pt x="648000" y="648000"/>
                </a:lnTo>
                <a:lnTo>
                  <a:pt x="0" y="648000"/>
                </a:lnTo>
                <a:close/>
              </a:path>
            </a:pathLst>
          </a:custGeom>
          <a:solidFill>
            <a:schemeClr val="accent4">
              <a:lumMod val="20000"/>
              <a:lumOff val="80000"/>
            </a:schemeClr>
          </a:solidFill>
        </p:spPr>
        <p:txBody>
          <a:bodyPr wrap="square">
            <a:noAutofit/>
          </a:bodyPr>
          <a:lstStyle>
            <a:lvl1pPr marL="0" marR="0" indent="0" algn="l" defTabSz="1371303" rtl="0" eaLnBrk="1" fontAlgn="auto" latinLnBrk="0" hangingPunct="1">
              <a:lnSpc>
                <a:spcPct val="130000"/>
              </a:lnSpc>
              <a:spcBef>
                <a:spcPts val="1200"/>
              </a:spcBef>
              <a:spcAft>
                <a:spcPts val="0"/>
              </a:spcAft>
              <a:buClrTx/>
              <a:buSzTx/>
              <a:buFontTx/>
              <a:buNone/>
              <a:tabLst/>
              <a:defRPr sz="1800"/>
            </a:lvl1pPr>
          </a:lstStyle>
          <a:p>
            <a:r>
              <a:rPr kumimoji="1" lang="en-US" altLang="ja-JP" dirty="0"/>
              <a:t>                                      Insert an image</a:t>
            </a:r>
            <a:endParaRPr kumimoji="1" lang="ja-JP" altLang="en-US" dirty="0"/>
          </a:p>
          <a:p>
            <a:endParaRPr kumimoji="1" lang="ja-JP" altLang="en-US" dirty="0"/>
          </a:p>
        </p:txBody>
      </p:sp>
      <p:sp>
        <p:nvSpPr>
          <p:cNvPr id="33" name="テキスト プレースホルダー 12"/>
          <p:cNvSpPr>
            <a:spLocks noGrp="1"/>
          </p:cNvSpPr>
          <p:nvPr>
            <p:ph type="body" sz="quarter" idx="14" hasCustomPrompt="1"/>
          </p:nvPr>
        </p:nvSpPr>
        <p:spPr>
          <a:xfrm>
            <a:off x="5707919" y="1311492"/>
            <a:ext cx="4085423" cy="747032"/>
          </a:xfrm>
        </p:spPr>
        <p:txBody>
          <a:bodyPr anchor="b">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34" name="テキスト プレースホルダー 12"/>
          <p:cNvSpPr>
            <a:spLocks noGrp="1"/>
          </p:cNvSpPr>
          <p:nvPr>
            <p:ph type="body" sz="quarter" idx="15" hasCustomPrompt="1"/>
          </p:nvPr>
        </p:nvSpPr>
        <p:spPr>
          <a:xfrm>
            <a:off x="5707919" y="2278745"/>
            <a:ext cx="4085423" cy="1596571"/>
          </a:xfrm>
        </p:spPr>
        <p:txBody>
          <a:bodyPr anchor="t">
            <a:normAutofit/>
          </a:bodyPr>
          <a:lstStyle>
            <a:lvl1pPr algn="ctr">
              <a:spcBef>
                <a:spcPts val="0"/>
              </a:spcBef>
              <a:defRPr sz="1999" baseline="0">
                <a:solidFill>
                  <a:schemeClr val="bg1"/>
                </a:solidFill>
              </a:defRPr>
            </a:lvl1pPr>
          </a:lstStyle>
          <a:p>
            <a:pPr lvl="0"/>
            <a:r>
              <a:rPr kumimoji="1" lang="en-US" altLang="ja-JP" dirty="0"/>
              <a:t>Text goes here</a:t>
            </a:r>
            <a:endParaRPr kumimoji="1" lang="ja-JP" altLang="en-US" dirty="0"/>
          </a:p>
        </p:txBody>
      </p:sp>
      <p:sp>
        <p:nvSpPr>
          <p:cNvPr id="35" name="テキスト プレースホルダー 12"/>
          <p:cNvSpPr>
            <a:spLocks noGrp="1"/>
          </p:cNvSpPr>
          <p:nvPr>
            <p:ph type="body" sz="quarter" idx="16" hasCustomPrompt="1"/>
          </p:nvPr>
        </p:nvSpPr>
        <p:spPr>
          <a:xfrm>
            <a:off x="9561338" y="6706620"/>
            <a:ext cx="4743953" cy="2012497"/>
          </a:xfrm>
        </p:spPr>
        <p:txBody>
          <a:bodyPr anchor="ctr">
            <a:normAutofit/>
          </a:bodyPr>
          <a:lstStyle>
            <a:lvl1pPr algn="ctr">
              <a:spcBef>
                <a:spcPts val="0"/>
              </a:spcBef>
              <a:defRPr sz="1999" baseline="0">
                <a:solidFill>
                  <a:schemeClr val="bg1"/>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192806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par>
                                <p:cTn id="8" presetID="14" presetClass="entr" presetSubtype="10" fill="hold" grpId="0" nodeType="withEffect">
                                  <p:stCondLst>
                                    <p:cond delay="25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par>
                                <p:cTn id="11" presetID="14" presetClass="entr" presetSubtype="10" fill="hold" grpId="0" nodeType="withEffect">
                                  <p:stCondLst>
                                    <p:cond delay="500"/>
                                  </p:stCondLst>
                                  <p:childTnLst>
                                    <p:set>
                                      <p:cBhvr>
                                        <p:cTn id="12" dur="1" fill="hold">
                                          <p:stCondLst>
                                            <p:cond delay="0"/>
                                          </p:stCondLst>
                                        </p:cTn>
                                        <p:tgtEl>
                                          <p:spTgt spid="14"/>
                                        </p:tgtEl>
                                        <p:attrNameLst>
                                          <p:attrName>style.visibility</p:attrName>
                                        </p:attrNameLst>
                                      </p:cBhvr>
                                      <p:to>
                                        <p:strVal val="visible"/>
                                      </p:to>
                                    </p:set>
                                    <p:animEffect transition="in" filter="randombar(horizontal)">
                                      <p:cBhvr>
                                        <p:cTn id="13" dur="500"/>
                                        <p:tgtEl>
                                          <p:spTgt spid="14"/>
                                        </p:tgtEl>
                                      </p:cBhvr>
                                    </p:animEffect>
                                  </p:childTnLst>
                                </p:cTn>
                              </p:par>
                              <p:par>
                                <p:cTn id="14" presetID="14" presetClass="entr" presetSubtype="10" fill="hold" grpId="0" nodeType="withEffect">
                                  <p:stCondLst>
                                    <p:cond delay="750"/>
                                  </p:stCondLst>
                                  <p:childTnLst>
                                    <p:set>
                                      <p:cBhvr>
                                        <p:cTn id="15" dur="1" fill="hold">
                                          <p:stCondLst>
                                            <p:cond delay="0"/>
                                          </p:stCondLst>
                                        </p:cTn>
                                        <p:tgtEl>
                                          <p:spTgt spid="5"/>
                                        </p:tgtEl>
                                        <p:attrNameLst>
                                          <p:attrName>style.visibility</p:attrName>
                                        </p:attrNameLst>
                                      </p:cBhvr>
                                      <p:to>
                                        <p:strVal val="visible"/>
                                      </p:to>
                                    </p:set>
                                    <p:animEffect transition="in" filter="randombar(horizontal)">
                                      <p:cBhvr>
                                        <p:cTn id="16" dur="500"/>
                                        <p:tgtEl>
                                          <p:spTgt spid="5"/>
                                        </p:tgtEl>
                                      </p:cBhvr>
                                    </p:animEffect>
                                  </p:childTnLst>
                                </p:cTn>
                              </p:par>
                              <p:par>
                                <p:cTn id="17" presetID="14" presetClass="entr" presetSubtype="10"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randombar(horizontal)">
                                      <p:cBhvr>
                                        <p:cTn id="19" dur="500"/>
                                        <p:tgtEl>
                                          <p:spTgt spid="32"/>
                                        </p:tgtEl>
                                      </p:cBhvr>
                                    </p:animEffect>
                                  </p:childTnLst>
                                </p:cTn>
                              </p:par>
                              <p:par>
                                <p:cTn id="20" presetID="14" presetClass="entr" presetSubtype="10" fill="hold" grpId="0" nodeType="withEffect">
                                  <p:stCondLst>
                                    <p:cond delay="1250"/>
                                  </p:stCondLst>
                                  <p:childTnLst>
                                    <p:set>
                                      <p:cBhvr>
                                        <p:cTn id="21" dur="1" fill="hold">
                                          <p:stCondLst>
                                            <p:cond delay="0"/>
                                          </p:stCondLst>
                                        </p:cTn>
                                        <p:tgtEl>
                                          <p:spTgt spid="31"/>
                                        </p:tgtEl>
                                        <p:attrNameLst>
                                          <p:attrName>style.visibility</p:attrName>
                                        </p:attrNameLst>
                                      </p:cBhvr>
                                      <p:to>
                                        <p:strVal val="visible"/>
                                      </p:to>
                                    </p:set>
                                    <p:animEffect transition="in" filter="randombar(horizontal)">
                                      <p:cBhvr>
                                        <p:cTn id="22" dur="500"/>
                                        <p:tgtEl>
                                          <p:spTgt spid="31"/>
                                        </p:tgtEl>
                                      </p:cBhvr>
                                    </p:animEffect>
                                  </p:childTnLst>
                                </p:cTn>
                              </p:par>
                            </p:childTnLst>
                          </p:cTn>
                        </p:par>
                        <p:par>
                          <p:cTn id="23" fill="hold">
                            <p:stCondLst>
                              <p:cond delay="1750"/>
                            </p:stCondLst>
                            <p:childTnLst>
                              <p:par>
                                <p:cTn id="24" presetID="10" presetClass="entr" presetSubtype="0" fill="hold" grpId="0" nodeType="afterEffect">
                                  <p:stCondLst>
                                    <p:cond delay="0"/>
                                  </p:stCondLst>
                                  <p:childTnLst>
                                    <p:set>
                                      <p:cBhvr>
                                        <p:cTn id="25" dur="1" fill="hold">
                                          <p:stCondLst>
                                            <p:cond delay="0"/>
                                          </p:stCondLst>
                                        </p:cTn>
                                        <p:tgtEl>
                                          <p:spTgt spid="33">
                                            <p:txEl>
                                              <p:pRg st="0" end="0"/>
                                            </p:txEl>
                                          </p:spTgt>
                                        </p:tgtEl>
                                        <p:attrNameLst>
                                          <p:attrName>style.visibility</p:attrName>
                                        </p:attrNameLst>
                                      </p:cBhvr>
                                      <p:to>
                                        <p:strVal val="visible"/>
                                      </p:to>
                                    </p:set>
                                    <p:animEffect transition="in" filter="fade">
                                      <p:cBhvr>
                                        <p:cTn id="26" dur="500"/>
                                        <p:tgtEl>
                                          <p:spTgt spid="33">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Effect transition="in" filter="fade">
                                      <p:cBhvr>
                                        <p:cTn id="29" dur="500"/>
                                        <p:tgtEl>
                                          <p:spTgt spid="34">
                                            <p:txEl>
                                              <p:pRg st="0" end="0"/>
                                            </p:txEl>
                                          </p:spTgt>
                                        </p:tgtEl>
                                      </p:cBhvr>
                                    </p:animEffect>
                                  </p:childTnLst>
                                </p:cTn>
                              </p:par>
                            </p:childTnLst>
                          </p:cTn>
                        </p:par>
                        <p:par>
                          <p:cTn id="30" fill="hold">
                            <p:stCondLst>
                              <p:cond delay="2250"/>
                            </p:stCondLst>
                            <p:childTnLst>
                              <p:par>
                                <p:cTn id="31" presetID="10" presetClass="entr" presetSubtype="0" fill="hold" grpId="0" nodeType="afterEffect">
                                  <p:stCondLst>
                                    <p:cond delay="0"/>
                                  </p:stCondLst>
                                  <p:childTnLst>
                                    <p:set>
                                      <p:cBhvr>
                                        <p:cTn id="32" dur="1" fill="hold">
                                          <p:stCondLst>
                                            <p:cond delay="0"/>
                                          </p:stCondLst>
                                        </p:cTn>
                                        <p:tgtEl>
                                          <p:spTgt spid="35">
                                            <p:txEl>
                                              <p:pRg st="0" end="0"/>
                                            </p:txEl>
                                          </p:spTgt>
                                        </p:tgtEl>
                                        <p:attrNameLst>
                                          <p:attrName>style.visibility</p:attrName>
                                        </p:attrNameLst>
                                      </p:cBhvr>
                                      <p:to>
                                        <p:strVal val="visible"/>
                                      </p:to>
                                    </p:set>
                                    <p:animEffect transition="in" filter="fade">
                                      <p:cBhvr>
                                        <p:cTn id="33"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P spid="30" grpId="0" animBg="1"/>
      <p:bldP spid="14" grpId="0" animBg="1"/>
      <p:bldP spid="31" grpId="0" animBg="1"/>
      <p:bldP spid="32" grpId="0" animBg="1"/>
      <p:bldP spid="33" grpId="0" build="p">
        <p:tmplLst>
          <p:tmpl lvl="1">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500"/>
                        <p:tgtEl>
                          <p:spTgt spid="33"/>
                        </p:tgtEl>
                      </p:cBhvr>
                    </p:animEffect>
                  </p:childTnLst>
                </p:cTn>
              </p:par>
            </p:tnLst>
          </p:tmpl>
        </p:tmplLst>
      </p:bldP>
      <p:bldP spid="34" grpId="0" build="p">
        <p:tmplLst>
          <p:tmpl lvl="1">
            <p:tnLst>
              <p:par>
                <p:cTn presetID="10"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build="p">
        <p:tmplLst>
          <p:tmpl lvl="1">
            <p:tnLst>
              <p:par>
                <p:cTn presetID="10"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Many Square Images">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2617200" cy="2570399"/>
          </a:xfrm>
          <a:solidFill>
            <a:schemeClr val="accent1"/>
          </a:solidFill>
        </p:spPr>
        <p:txBody>
          <a:bodyPr>
            <a:normAutofit/>
          </a:bodyPr>
          <a:lstStyle>
            <a:lvl1pPr>
              <a:defRPr sz="1600" baseline="0"/>
            </a:lvl1pPr>
          </a:lstStyle>
          <a:p>
            <a:r>
              <a:rPr kumimoji="1" lang="en-US" altLang="ja-JP" dirty="0"/>
              <a:t>Insert an image</a:t>
            </a:r>
            <a:endParaRPr kumimoji="1" lang="ja-JP" altLang="en-US" dirty="0"/>
          </a:p>
        </p:txBody>
      </p:sp>
      <p:sp>
        <p:nvSpPr>
          <p:cNvPr id="4" name="図プレースホルダー 3"/>
          <p:cNvSpPr>
            <a:spLocks noGrp="1"/>
          </p:cNvSpPr>
          <p:nvPr>
            <p:ph type="pic" sz="quarter" idx="12" hasCustomPrompt="1"/>
          </p:nvPr>
        </p:nvSpPr>
        <p:spPr>
          <a:xfrm>
            <a:off x="0" y="2573101"/>
            <a:ext cx="2617200" cy="2570399"/>
          </a:xfrm>
          <a:solidFill>
            <a:schemeClr val="accent4"/>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5" name="図プレースホルダー 3"/>
          <p:cNvSpPr>
            <a:spLocks noGrp="1"/>
          </p:cNvSpPr>
          <p:nvPr>
            <p:ph type="pic" sz="quarter" idx="11" hasCustomPrompt="1"/>
          </p:nvPr>
        </p:nvSpPr>
        <p:spPr>
          <a:xfrm>
            <a:off x="2614271" y="0"/>
            <a:ext cx="2617200" cy="2570399"/>
          </a:xfrm>
          <a:solidFill>
            <a:schemeClr val="accent6"/>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6" name="図プレースホルダー 3"/>
          <p:cNvSpPr>
            <a:spLocks noGrp="1"/>
          </p:cNvSpPr>
          <p:nvPr>
            <p:ph type="pic" sz="quarter" idx="14" hasCustomPrompt="1"/>
          </p:nvPr>
        </p:nvSpPr>
        <p:spPr>
          <a:xfrm>
            <a:off x="2614271" y="2573101"/>
            <a:ext cx="2617200" cy="2570399"/>
          </a:xfrm>
          <a:solidFill>
            <a:schemeClr val="accent2"/>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7" name="図プレースホルダー 3"/>
          <p:cNvSpPr>
            <a:spLocks noGrp="1"/>
          </p:cNvSpPr>
          <p:nvPr>
            <p:ph type="pic" sz="quarter" idx="15" hasCustomPrompt="1"/>
          </p:nvPr>
        </p:nvSpPr>
        <p:spPr>
          <a:xfrm>
            <a:off x="5224006" y="0"/>
            <a:ext cx="2617200" cy="2570399"/>
          </a:xfrm>
          <a:solidFill>
            <a:schemeClr val="accent3"/>
          </a:solidFill>
        </p:spPr>
        <p:txBody>
          <a:bodyPr>
            <a:normAutofit/>
          </a:bodyPr>
          <a:lstStyle>
            <a:lvl1pPr>
              <a:defRPr sz="1600" baseline="0"/>
            </a:lvl1pPr>
          </a:lstStyle>
          <a:p>
            <a:r>
              <a:rPr kumimoji="1" lang="en-US" altLang="ja-JP" dirty="0"/>
              <a:t>Insert an image</a:t>
            </a:r>
            <a:endParaRPr kumimoji="1" lang="ja-JP" altLang="en-US" dirty="0"/>
          </a:p>
        </p:txBody>
      </p:sp>
      <p:sp>
        <p:nvSpPr>
          <p:cNvPr id="8" name="図プレースホルダー 3"/>
          <p:cNvSpPr>
            <a:spLocks noGrp="1"/>
          </p:cNvSpPr>
          <p:nvPr>
            <p:ph type="pic" sz="quarter" idx="17" hasCustomPrompt="1"/>
          </p:nvPr>
        </p:nvSpPr>
        <p:spPr>
          <a:xfrm>
            <a:off x="5224006" y="2573101"/>
            <a:ext cx="2617200" cy="2570399"/>
          </a:xfrm>
          <a:solidFill>
            <a:schemeClr val="accent5"/>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9" name="図プレースホルダー 3"/>
          <p:cNvSpPr>
            <a:spLocks noGrp="1"/>
          </p:cNvSpPr>
          <p:nvPr>
            <p:ph type="pic" sz="quarter" idx="27" hasCustomPrompt="1"/>
          </p:nvPr>
        </p:nvSpPr>
        <p:spPr>
          <a:xfrm>
            <a:off x="5224006" y="5143500"/>
            <a:ext cx="2617200" cy="2570399"/>
          </a:xfrm>
          <a:solidFill>
            <a:schemeClr val="accent4"/>
          </a:solidFill>
        </p:spPr>
        <p:txBody>
          <a:bodyPr>
            <a:normAutofit/>
          </a:bodyPr>
          <a:lstStyle>
            <a:lvl1pPr>
              <a:defRPr sz="1600" baseline="0"/>
            </a:lvl1pPr>
          </a:lstStyle>
          <a:p>
            <a:r>
              <a:rPr kumimoji="1" lang="en-US" altLang="ja-JP" dirty="0"/>
              <a:t>Insert an image</a:t>
            </a:r>
            <a:endParaRPr kumimoji="1" lang="ja-JP" altLang="en-US" dirty="0"/>
          </a:p>
        </p:txBody>
      </p:sp>
      <p:sp>
        <p:nvSpPr>
          <p:cNvPr id="10" name="図プレースホルダー 3"/>
          <p:cNvSpPr>
            <a:spLocks noGrp="1"/>
          </p:cNvSpPr>
          <p:nvPr>
            <p:ph type="pic" sz="quarter" idx="29" hasCustomPrompt="1"/>
          </p:nvPr>
        </p:nvSpPr>
        <p:spPr>
          <a:xfrm>
            <a:off x="5224006" y="7716601"/>
            <a:ext cx="2617200" cy="2570399"/>
          </a:xfrm>
          <a:solidFill>
            <a:schemeClr val="accent2"/>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1" name="図プレースホルダー 3"/>
          <p:cNvSpPr>
            <a:spLocks noGrp="1"/>
          </p:cNvSpPr>
          <p:nvPr>
            <p:ph type="pic" sz="quarter" idx="30" hasCustomPrompt="1"/>
          </p:nvPr>
        </p:nvSpPr>
        <p:spPr>
          <a:xfrm>
            <a:off x="7833741" y="7716601"/>
            <a:ext cx="2617200" cy="2570399"/>
          </a:xfrm>
          <a:solidFill>
            <a:schemeClr val="accent5"/>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2" name="図プレースホルダー 3"/>
          <p:cNvSpPr>
            <a:spLocks noGrp="1"/>
          </p:cNvSpPr>
          <p:nvPr>
            <p:ph type="pic" sz="quarter" idx="33" hasCustomPrompt="1"/>
          </p:nvPr>
        </p:nvSpPr>
        <p:spPr>
          <a:xfrm>
            <a:off x="10443476" y="7716601"/>
            <a:ext cx="2617200" cy="2570399"/>
          </a:xfrm>
          <a:solidFill>
            <a:schemeClr val="accent4"/>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3" name="図プレースホルダー 3"/>
          <p:cNvSpPr>
            <a:spLocks noGrp="1"/>
          </p:cNvSpPr>
          <p:nvPr>
            <p:ph type="pic" sz="quarter" idx="20" hasCustomPrompt="1"/>
          </p:nvPr>
        </p:nvSpPr>
        <p:spPr>
          <a:xfrm>
            <a:off x="13053212" y="0"/>
            <a:ext cx="2617200" cy="2570399"/>
          </a:xfrm>
          <a:solidFill>
            <a:schemeClr val="accent4"/>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4" name="図プレースホルダー 3"/>
          <p:cNvSpPr>
            <a:spLocks noGrp="1"/>
          </p:cNvSpPr>
          <p:nvPr>
            <p:ph type="pic" sz="quarter" idx="22" hasCustomPrompt="1"/>
          </p:nvPr>
        </p:nvSpPr>
        <p:spPr>
          <a:xfrm>
            <a:off x="13053212" y="2573101"/>
            <a:ext cx="2617200" cy="2570399"/>
          </a:xfrm>
          <a:solidFill>
            <a:schemeClr val="accent3"/>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5" name="図プレースホルダー 3"/>
          <p:cNvSpPr>
            <a:spLocks noGrp="1"/>
          </p:cNvSpPr>
          <p:nvPr>
            <p:ph type="pic" sz="quarter" idx="34" hasCustomPrompt="1"/>
          </p:nvPr>
        </p:nvSpPr>
        <p:spPr>
          <a:xfrm>
            <a:off x="13053212" y="7716601"/>
            <a:ext cx="2617200" cy="2570399"/>
          </a:xfrm>
          <a:solidFill>
            <a:schemeClr val="accent6"/>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6" name="図プレースホルダー 3"/>
          <p:cNvSpPr>
            <a:spLocks noGrp="1"/>
          </p:cNvSpPr>
          <p:nvPr>
            <p:ph type="pic" sz="quarter" idx="35" hasCustomPrompt="1"/>
          </p:nvPr>
        </p:nvSpPr>
        <p:spPr>
          <a:xfrm>
            <a:off x="15662949" y="0"/>
            <a:ext cx="2617200" cy="2570399"/>
          </a:xfrm>
          <a:solidFill>
            <a:schemeClr val="accent5"/>
          </a:solidFill>
        </p:spPr>
        <p:txBody>
          <a:bodyPr>
            <a:normAutofit/>
          </a:bodyPr>
          <a:lstStyle>
            <a:lvl1pPr>
              <a:defRPr sz="1600" baseline="0"/>
            </a:lvl1pPr>
          </a:lstStyle>
          <a:p>
            <a:r>
              <a:rPr kumimoji="1" lang="en-US" altLang="ja-JP" dirty="0"/>
              <a:t>Insert an image</a:t>
            </a:r>
            <a:endParaRPr kumimoji="1" lang="ja-JP" altLang="en-US" dirty="0"/>
          </a:p>
        </p:txBody>
      </p:sp>
      <p:sp>
        <p:nvSpPr>
          <p:cNvPr id="17" name="図プレースホルダー 3"/>
          <p:cNvSpPr>
            <a:spLocks noGrp="1"/>
          </p:cNvSpPr>
          <p:nvPr>
            <p:ph type="pic" sz="quarter" idx="36" hasCustomPrompt="1"/>
          </p:nvPr>
        </p:nvSpPr>
        <p:spPr>
          <a:xfrm>
            <a:off x="15662949" y="2573101"/>
            <a:ext cx="2617200" cy="2570399"/>
          </a:xfrm>
          <a:solidFill>
            <a:schemeClr val="accent6"/>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8" name="図プレースホルダー 3"/>
          <p:cNvSpPr>
            <a:spLocks noGrp="1"/>
          </p:cNvSpPr>
          <p:nvPr>
            <p:ph type="pic" sz="quarter" idx="38" hasCustomPrompt="1"/>
          </p:nvPr>
        </p:nvSpPr>
        <p:spPr>
          <a:xfrm>
            <a:off x="15662949" y="7716601"/>
            <a:ext cx="2617200" cy="2570399"/>
          </a:xfrm>
          <a:solidFill>
            <a:schemeClr val="accent2"/>
          </a:solidFill>
        </p:spPr>
        <p:txBody>
          <a:bodyPr/>
          <a:lstStyle>
            <a:lvl1pPr marL="0" marR="0" indent="0" algn="l" defTabSz="1632616"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Insert an image</a:t>
            </a:r>
            <a:endParaRPr kumimoji="1" lang="ja-JP" altLang="en-US" dirty="0"/>
          </a:p>
          <a:p>
            <a:endParaRPr kumimoji="1" lang="ja-JP" altLang="en-US" dirty="0"/>
          </a:p>
        </p:txBody>
      </p:sp>
      <p:sp>
        <p:nvSpPr>
          <p:cNvPr id="19" name="図プレースホルダー 69"/>
          <p:cNvSpPr>
            <a:spLocks noGrp="1"/>
          </p:cNvSpPr>
          <p:nvPr>
            <p:ph type="pic" sz="quarter" idx="39" hasCustomPrompt="1"/>
          </p:nvPr>
        </p:nvSpPr>
        <p:spPr>
          <a:xfrm>
            <a:off x="2" y="5143501"/>
            <a:ext cx="5223600" cy="5143500"/>
          </a:xfrm>
          <a:solidFill>
            <a:schemeClr val="accent1"/>
          </a:solidFill>
        </p:spPr>
        <p:txBody>
          <a:bodyPr/>
          <a:lstStyle>
            <a:lvl1pPr>
              <a:defRPr/>
            </a:lvl1pPr>
          </a:lstStyle>
          <a:p>
            <a:r>
              <a:rPr kumimoji="1" lang="en-US" altLang="ja-JP" dirty="0"/>
              <a:t>Insert an image</a:t>
            </a:r>
            <a:endParaRPr kumimoji="1" lang="ja-JP" altLang="en-US" dirty="0"/>
          </a:p>
        </p:txBody>
      </p:sp>
      <p:sp>
        <p:nvSpPr>
          <p:cNvPr id="20" name="図プレースホルダー 69"/>
          <p:cNvSpPr>
            <a:spLocks noGrp="1"/>
          </p:cNvSpPr>
          <p:nvPr>
            <p:ph type="pic" sz="quarter" idx="40" hasCustomPrompt="1"/>
          </p:nvPr>
        </p:nvSpPr>
        <p:spPr>
          <a:xfrm>
            <a:off x="7833741" y="1"/>
            <a:ext cx="5223600" cy="5143500"/>
          </a:xfrm>
          <a:solidFill>
            <a:schemeClr val="accent2">
              <a:lumMod val="60000"/>
              <a:lumOff val="40000"/>
            </a:schemeClr>
          </a:solidFill>
        </p:spPr>
        <p:txBody>
          <a:bodyPr/>
          <a:lstStyle>
            <a:lvl1pPr>
              <a:defRPr/>
            </a:lvl1pPr>
          </a:lstStyle>
          <a:p>
            <a:r>
              <a:rPr kumimoji="1" lang="en-US" altLang="ja-JP" dirty="0"/>
              <a:t>Insert an image</a:t>
            </a:r>
            <a:endParaRPr kumimoji="1" lang="ja-JP" altLang="en-US" dirty="0"/>
          </a:p>
        </p:txBody>
      </p:sp>
      <p:grpSp>
        <p:nvGrpSpPr>
          <p:cNvPr id="21" name="グループ化 20"/>
          <p:cNvGrpSpPr/>
          <p:nvPr userDrawn="1"/>
        </p:nvGrpSpPr>
        <p:grpSpPr>
          <a:xfrm>
            <a:off x="11954527" y="6247405"/>
            <a:ext cx="1940630" cy="72008"/>
            <a:chOff x="6119664" y="3270498"/>
            <a:chExt cx="1940630" cy="72008"/>
          </a:xfrm>
        </p:grpSpPr>
        <p:sp>
          <p:nvSpPr>
            <p:cNvPr id="22" name="正方形/長方形 21"/>
            <p:cNvSpPr/>
            <p:nvPr userDrawn="1"/>
          </p:nvSpPr>
          <p:spPr>
            <a:xfrm>
              <a:off x="6765355" y="3270498"/>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23" name="正方形/長方形 22"/>
            <p:cNvSpPr/>
            <p:nvPr userDrawn="1"/>
          </p:nvSpPr>
          <p:spPr>
            <a:xfrm>
              <a:off x="6119664" y="3270498"/>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24" name="正方形/長方形 23"/>
            <p:cNvSpPr/>
            <p:nvPr userDrawn="1"/>
          </p:nvSpPr>
          <p:spPr>
            <a:xfrm>
              <a:off x="7412222" y="3270498"/>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grpSp>
      <p:sp>
        <p:nvSpPr>
          <p:cNvPr id="25" name="テキスト プレースホルダー 12"/>
          <p:cNvSpPr>
            <a:spLocks noGrp="1"/>
          </p:cNvSpPr>
          <p:nvPr>
            <p:ph type="body" sz="quarter" idx="18" hasCustomPrompt="1"/>
          </p:nvPr>
        </p:nvSpPr>
        <p:spPr>
          <a:xfrm>
            <a:off x="8651910" y="6411536"/>
            <a:ext cx="8545863" cy="1024273"/>
          </a:xfrm>
        </p:spPr>
        <p:txBody>
          <a:bodyPr>
            <a:normAutofit/>
          </a:bodyPr>
          <a:lstStyle>
            <a:lvl1pPr algn="ctr">
              <a:defRPr sz="1999" baseline="0"/>
            </a:lvl1pPr>
          </a:lstStyle>
          <a:p>
            <a:pPr lvl="0"/>
            <a:r>
              <a:rPr kumimoji="1" lang="en-US" altLang="ja-JP" dirty="0"/>
              <a:t>Text goes here</a:t>
            </a:r>
            <a:endParaRPr kumimoji="1" lang="ja-JP" altLang="en-US" dirty="0"/>
          </a:p>
        </p:txBody>
      </p:sp>
      <p:sp>
        <p:nvSpPr>
          <p:cNvPr id="26" name="テキスト プレースホルダー 12"/>
          <p:cNvSpPr>
            <a:spLocks noGrp="1"/>
          </p:cNvSpPr>
          <p:nvPr>
            <p:ph type="body" sz="quarter" idx="19" hasCustomPrompt="1"/>
          </p:nvPr>
        </p:nvSpPr>
        <p:spPr>
          <a:xfrm>
            <a:off x="8651910" y="5408249"/>
            <a:ext cx="8545863" cy="747032"/>
          </a:xfrm>
        </p:spPr>
        <p:txBody>
          <a:bodyPr anchor="ctr">
            <a:noAutofit/>
          </a:bodyPr>
          <a:lstStyle>
            <a:lvl1pPr algn="ct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836458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100"/>
                                  </p:st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par>
                                <p:cTn id="11" presetID="14" presetClass="entr" presetSubtype="10" fill="hold" grpId="0" nodeType="withEffect">
                                  <p:stCondLst>
                                    <p:cond delay="200"/>
                                  </p:stCondLst>
                                  <p:childTnLst>
                                    <p:set>
                                      <p:cBhvr>
                                        <p:cTn id="12" dur="1" fill="hold">
                                          <p:stCondLst>
                                            <p:cond delay="0"/>
                                          </p:stCondLst>
                                        </p:cTn>
                                        <p:tgtEl>
                                          <p:spTgt spid="15"/>
                                        </p:tgtEl>
                                        <p:attrNameLst>
                                          <p:attrName>style.visibility</p:attrName>
                                        </p:attrNameLst>
                                      </p:cBhvr>
                                      <p:to>
                                        <p:strVal val="visible"/>
                                      </p:to>
                                    </p:set>
                                    <p:animEffect transition="in" filter="randombar(horizontal)">
                                      <p:cBhvr>
                                        <p:cTn id="13" dur="500"/>
                                        <p:tgtEl>
                                          <p:spTgt spid="15"/>
                                        </p:tgtEl>
                                      </p:cBhvr>
                                    </p:animEffect>
                                  </p:childTnLst>
                                </p:cTn>
                              </p:par>
                              <p:par>
                                <p:cTn id="14" presetID="14" presetClass="entr" presetSubtype="10" fill="hold" grpId="0" nodeType="withEffect">
                                  <p:stCondLst>
                                    <p:cond delay="300"/>
                                  </p:stCondLst>
                                  <p:childTnLst>
                                    <p:set>
                                      <p:cBhvr>
                                        <p:cTn id="15" dur="1" fill="hold">
                                          <p:stCondLst>
                                            <p:cond delay="0"/>
                                          </p:stCondLst>
                                        </p:cTn>
                                        <p:tgtEl>
                                          <p:spTgt spid="11"/>
                                        </p:tgtEl>
                                        <p:attrNameLst>
                                          <p:attrName>style.visibility</p:attrName>
                                        </p:attrNameLst>
                                      </p:cBhvr>
                                      <p:to>
                                        <p:strVal val="visible"/>
                                      </p:to>
                                    </p:set>
                                    <p:animEffect transition="in" filter="randombar(horizontal)">
                                      <p:cBhvr>
                                        <p:cTn id="16" dur="500"/>
                                        <p:tgtEl>
                                          <p:spTgt spid="11"/>
                                        </p:tgtEl>
                                      </p:cBhvr>
                                    </p:animEffect>
                                  </p:childTnLst>
                                </p:cTn>
                              </p:par>
                              <p:par>
                                <p:cTn id="17" presetID="14" presetClass="entr" presetSubtype="10" fill="hold" grpId="0" nodeType="withEffect">
                                  <p:stCondLst>
                                    <p:cond delay="400"/>
                                  </p:stCondLst>
                                  <p:childTnLst>
                                    <p:set>
                                      <p:cBhvr>
                                        <p:cTn id="18" dur="1" fill="hold">
                                          <p:stCondLst>
                                            <p:cond delay="0"/>
                                          </p:stCondLst>
                                        </p:cTn>
                                        <p:tgtEl>
                                          <p:spTgt spid="19"/>
                                        </p:tgtEl>
                                        <p:attrNameLst>
                                          <p:attrName>style.visibility</p:attrName>
                                        </p:attrNameLst>
                                      </p:cBhvr>
                                      <p:to>
                                        <p:strVal val="visible"/>
                                      </p:to>
                                    </p:set>
                                    <p:animEffect transition="in" filter="randombar(horizontal)">
                                      <p:cBhvr>
                                        <p:cTn id="19" dur="500"/>
                                        <p:tgtEl>
                                          <p:spTgt spid="19"/>
                                        </p:tgtEl>
                                      </p:cBhvr>
                                    </p:animEffect>
                                  </p:childTnLst>
                                </p:cTn>
                              </p:par>
                              <p:par>
                                <p:cTn id="20" presetID="14" presetClass="entr" presetSubtype="10" fill="hold" grpId="0" nodeType="withEffect">
                                  <p:stCondLst>
                                    <p:cond delay="50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500"/>
                                        <p:tgtEl>
                                          <p:spTgt spid="9"/>
                                        </p:tgtEl>
                                      </p:cBhvr>
                                    </p:animEffect>
                                  </p:childTnLst>
                                </p:cTn>
                              </p:par>
                              <p:par>
                                <p:cTn id="23" presetID="14" presetClass="entr" presetSubtype="10" fill="hold" grpId="0" nodeType="withEffect">
                                  <p:stCondLst>
                                    <p:cond delay="600"/>
                                  </p:stCondLst>
                                  <p:childTnLst>
                                    <p:set>
                                      <p:cBhvr>
                                        <p:cTn id="24" dur="1" fill="hold">
                                          <p:stCondLst>
                                            <p:cond delay="0"/>
                                          </p:stCondLst>
                                        </p:cTn>
                                        <p:tgtEl>
                                          <p:spTgt spid="13"/>
                                        </p:tgtEl>
                                        <p:attrNameLst>
                                          <p:attrName>style.visibility</p:attrName>
                                        </p:attrNameLst>
                                      </p:cBhvr>
                                      <p:to>
                                        <p:strVal val="visible"/>
                                      </p:to>
                                    </p:set>
                                    <p:animEffect transition="in" filter="randombar(horizontal)">
                                      <p:cBhvr>
                                        <p:cTn id="25" dur="500"/>
                                        <p:tgtEl>
                                          <p:spTgt spid="13"/>
                                        </p:tgtEl>
                                      </p:cBhvr>
                                    </p:animEffect>
                                  </p:childTnLst>
                                </p:cTn>
                              </p:par>
                              <p:par>
                                <p:cTn id="26" presetID="14" presetClass="entr" presetSubtype="10" fill="hold" grpId="0" nodeType="withEffect">
                                  <p:stCondLst>
                                    <p:cond delay="700"/>
                                  </p:stCondLst>
                                  <p:childTnLst>
                                    <p:set>
                                      <p:cBhvr>
                                        <p:cTn id="27" dur="1" fill="hold">
                                          <p:stCondLst>
                                            <p:cond delay="0"/>
                                          </p:stCondLst>
                                        </p:cTn>
                                        <p:tgtEl>
                                          <p:spTgt spid="4"/>
                                        </p:tgtEl>
                                        <p:attrNameLst>
                                          <p:attrName>style.visibility</p:attrName>
                                        </p:attrNameLst>
                                      </p:cBhvr>
                                      <p:to>
                                        <p:strVal val="visible"/>
                                      </p:to>
                                    </p:set>
                                    <p:animEffect transition="in" filter="randombar(horizontal)">
                                      <p:cBhvr>
                                        <p:cTn id="28" dur="500"/>
                                        <p:tgtEl>
                                          <p:spTgt spid="4"/>
                                        </p:tgtEl>
                                      </p:cBhvr>
                                    </p:animEffect>
                                  </p:childTnLst>
                                </p:cTn>
                              </p:par>
                              <p:par>
                                <p:cTn id="29" presetID="14" presetClass="entr" presetSubtype="10" fill="hold" grpId="0" nodeType="withEffect">
                                  <p:stCondLst>
                                    <p:cond delay="800"/>
                                  </p:stCondLst>
                                  <p:childTnLst>
                                    <p:set>
                                      <p:cBhvr>
                                        <p:cTn id="30" dur="1" fill="hold">
                                          <p:stCondLst>
                                            <p:cond delay="0"/>
                                          </p:stCondLst>
                                        </p:cTn>
                                        <p:tgtEl>
                                          <p:spTgt spid="5"/>
                                        </p:tgtEl>
                                        <p:attrNameLst>
                                          <p:attrName>style.visibility</p:attrName>
                                        </p:attrNameLst>
                                      </p:cBhvr>
                                      <p:to>
                                        <p:strVal val="visible"/>
                                      </p:to>
                                    </p:set>
                                    <p:animEffect transition="in" filter="randombar(horizontal)">
                                      <p:cBhvr>
                                        <p:cTn id="31" dur="500"/>
                                        <p:tgtEl>
                                          <p:spTgt spid="5"/>
                                        </p:tgtEl>
                                      </p:cBhvr>
                                    </p:animEffect>
                                  </p:childTnLst>
                                </p:cTn>
                              </p:par>
                              <p:par>
                                <p:cTn id="32" presetID="14" presetClass="entr" presetSubtype="10" fill="hold" grpId="0" nodeType="withEffect">
                                  <p:stCondLst>
                                    <p:cond delay="900"/>
                                  </p:stCondLst>
                                  <p:childTnLst>
                                    <p:set>
                                      <p:cBhvr>
                                        <p:cTn id="33" dur="1" fill="hold">
                                          <p:stCondLst>
                                            <p:cond delay="0"/>
                                          </p:stCondLst>
                                        </p:cTn>
                                        <p:tgtEl>
                                          <p:spTgt spid="18"/>
                                        </p:tgtEl>
                                        <p:attrNameLst>
                                          <p:attrName>style.visibility</p:attrName>
                                        </p:attrNameLst>
                                      </p:cBhvr>
                                      <p:to>
                                        <p:strVal val="visible"/>
                                      </p:to>
                                    </p:set>
                                    <p:animEffect transition="in" filter="randombar(horizontal)">
                                      <p:cBhvr>
                                        <p:cTn id="34" dur="500"/>
                                        <p:tgtEl>
                                          <p:spTgt spid="18"/>
                                        </p:tgtEl>
                                      </p:cBhvr>
                                    </p:animEffect>
                                  </p:childTnLst>
                                </p:cTn>
                              </p:par>
                              <p:par>
                                <p:cTn id="35" presetID="14" presetClass="entr" presetSubtype="10" fill="hold" grpId="0" nodeType="withEffect">
                                  <p:stCondLst>
                                    <p:cond delay="1000"/>
                                  </p:stCondLst>
                                  <p:childTnLst>
                                    <p:set>
                                      <p:cBhvr>
                                        <p:cTn id="36" dur="1" fill="hold">
                                          <p:stCondLst>
                                            <p:cond delay="0"/>
                                          </p:stCondLst>
                                        </p:cTn>
                                        <p:tgtEl>
                                          <p:spTgt spid="16"/>
                                        </p:tgtEl>
                                        <p:attrNameLst>
                                          <p:attrName>style.visibility</p:attrName>
                                        </p:attrNameLst>
                                      </p:cBhvr>
                                      <p:to>
                                        <p:strVal val="visible"/>
                                      </p:to>
                                    </p:set>
                                    <p:animEffect transition="in" filter="randombar(horizontal)">
                                      <p:cBhvr>
                                        <p:cTn id="37" dur="500"/>
                                        <p:tgtEl>
                                          <p:spTgt spid="16"/>
                                        </p:tgtEl>
                                      </p:cBhvr>
                                    </p:animEffect>
                                  </p:childTnLst>
                                </p:cTn>
                              </p:par>
                              <p:par>
                                <p:cTn id="38" presetID="14" presetClass="entr" presetSubtype="10" fill="hold" grpId="0" nodeType="withEffect">
                                  <p:stCondLst>
                                    <p:cond delay="1100"/>
                                  </p:stCondLst>
                                  <p:childTnLst>
                                    <p:set>
                                      <p:cBhvr>
                                        <p:cTn id="39" dur="1" fill="hold">
                                          <p:stCondLst>
                                            <p:cond delay="0"/>
                                          </p:stCondLst>
                                        </p:cTn>
                                        <p:tgtEl>
                                          <p:spTgt spid="6"/>
                                        </p:tgtEl>
                                        <p:attrNameLst>
                                          <p:attrName>style.visibility</p:attrName>
                                        </p:attrNameLst>
                                      </p:cBhvr>
                                      <p:to>
                                        <p:strVal val="visible"/>
                                      </p:to>
                                    </p:set>
                                    <p:animEffect transition="in" filter="randombar(horizontal)">
                                      <p:cBhvr>
                                        <p:cTn id="40" dur="500"/>
                                        <p:tgtEl>
                                          <p:spTgt spid="6"/>
                                        </p:tgtEl>
                                      </p:cBhvr>
                                    </p:animEffect>
                                  </p:childTnLst>
                                </p:cTn>
                              </p:par>
                              <p:par>
                                <p:cTn id="41" presetID="14" presetClass="entr" presetSubtype="10" fill="hold" grpId="0" nodeType="withEffect">
                                  <p:stCondLst>
                                    <p:cond delay="1200"/>
                                  </p:stCondLst>
                                  <p:childTnLst>
                                    <p:set>
                                      <p:cBhvr>
                                        <p:cTn id="42" dur="1" fill="hold">
                                          <p:stCondLst>
                                            <p:cond delay="0"/>
                                          </p:stCondLst>
                                        </p:cTn>
                                        <p:tgtEl>
                                          <p:spTgt spid="14"/>
                                        </p:tgtEl>
                                        <p:attrNameLst>
                                          <p:attrName>style.visibility</p:attrName>
                                        </p:attrNameLst>
                                      </p:cBhvr>
                                      <p:to>
                                        <p:strVal val="visible"/>
                                      </p:to>
                                    </p:set>
                                    <p:animEffect transition="in" filter="randombar(horizontal)">
                                      <p:cBhvr>
                                        <p:cTn id="43" dur="500"/>
                                        <p:tgtEl>
                                          <p:spTgt spid="14"/>
                                        </p:tgtEl>
                                      </p:cBhvr>
                                    </p:animEffect>
                                  </p:childTnLst>
                                </p:cTn>
                              </p:par>
                              <p:par>
                                <p:cTn id="44" presetID="14" presetClass="entr" presetSubtype="10" fill="hold" grpId="0" nodeType="withEffect">
                                  <p:stCondLst>
                                    <p:cond delay="1300"/>
                                  </p:stCondLst>
                                  <p:childTnLst>
                                    <p:set>
                                      <p:cBhvr>
                                        <p:cTn id="45" dur="1" fill="hold">
                                          <p:stCondLst>
                                            <p:cond delay="0"/>
                                          </p:stCondLst>
                                        </p:cTn>
                                        <p:tgtEl>
                                          <p:spTgt spid="17"/>
                                        </p:tgtEl>
                                        <p:attrNameLst>
                                          <p:attrName>style.visibility</p:attrName>
                                        </p:attrNameLst>
                                      </p:cBhvr>
                                      <p:to>
                                        <p:strVal val="visible"/>
                                      </p:to>
                                    </p:set>
                                    <p:animEffect transition="in" filter="randombar(horizontal)">
                                      <p:cBhvr>
                                        <p:cTn id="46" dur="500"/>
                                        <p:tgtEl>
                                          <p:spTgt spid="17"/>
                                        </p:tgtEl>
                                      </p:cBhvr>
                                    </p:animEffect>
                                  </p:childTnLst>
                                </p:cTn>
                              </p:par>
                              <p:par>
                                <p:cTn id="47" presetID="14" presetClass="entr" presetSubtype="10" fill="hold" grpId="0" nodeType="withEffect">
                                  <p:stCondLst>
                                    <p:cond delay="1400"/>
                                  </p:stCondLst>
                                  <p:childTnLst>
                                    <p:set>
                                      <p:cBhvr>
                                        <p:cTn id="48" dur="1" fill="hold">
                                          <p:stCondLst>
                                            <p:cond delay="0"/>
                                          </p:stCondLst>
                                        </p:cTn>
                                        <p:tgtEl>
                                          <p:spTgt spid="20"/>
                                        </p:tgtEl>
                                        <p:attrNameLst>
                                          <p:attrName>style.visibility</p:attrName>
                                        </p:attrNameLst>
                                      </p:cBhvr>
                                      <p:to>
                                        <p:strVal val="visible"/>
                                      </p:to>
                                    </p:set>
                                    <p:animEffect transition="in" filter="randombar(horizontal)">
                                      <p:cBhvr>
                                        <p:cTn id="49" dur="500"/>
                                        <p:tgtEl>
                                          <p:spTgt spid="20"/>
                                        </p:tgtEl>
                                      </p:cBhvr>
                                    </p:animEffect>
                                  </p:childTnLst>
                                </p:cTn>
                              </p:par>
                              <p:par>
                                <p:cTn id="50" presetID="14" presetClass="entr" presetSubtype="10" fill="hold" grpId="0" nodeType="withEffect">
                                  <p:stCondLst>
                                    <p:cond delay="1500"/>
                                  </p:stCondLst>
                                  <p:childTnLst>
                                    <p:set>
                                      <p:cBhvr>
                                        <p:cTn id="51" dur="1" fill="hold">
                                          <p:stCondLst>
                                            <p:cond delay="0"/>
                                          </p:stCondLst>
                                        </p:cTn>
                                        <p:tgtEl>
                                          <p:spTgt spid="10"/>
                                        </p:tgtEl>
                                        <p:attrNameLst>
                                          <p:attrName>style.visibility</p:attrName>
                                        </p:attrNameLst>
                                      </p:cBhvr>
                                      <p:to>
                                        <p:strVal val="visible"/>
                                      </p:to>
                                    </p:set>
                                    <p:animEffect transition="in" filter="randombar(horizontal)">
                                      <p:cBhvr>
                                        <p:cTn id="52" dur="500"/>
                                        <p:tgtEl>
                                          <p:spTgt spid="10"/>
                                        </p:tgtEl>
                                      </p:cBhvr>
                                    </p:animEffect>
                                  </p:childTnLst>
                                </p:cTn>
                              </p:par>
                              <p:par>
                                <p:cTn id="53" presetID="14" presetClass="entr" presetSubtype="10" fill="hold" grpId="0" nodeType="withEffect">
                                  <p:stCondLst>
                                    <p:cond delay="1600"/>
                                  </p:stCondLst>
                                  <p:childTnLst>
                                    <p:set>
                                      <p:cBhvr>
                                        <p:cTn id="54" dur="1" fill="hold">
                                          <p:stCondLst>
                                            <p:cond delay="0"/>
                                          </p:stCondLst>
                                        </p:cTn>
                                        <p:tgtEl>
                                          <p:spTgt spid="12"/>
                                        </p:tgtEl>
                                        <p:attrNameLst>
                                          <p:attrName>style.visibility</p:attrName>
                                        </p:attrNameLst>
                                      </p:cBhvr>
                                      <p:to>
                                        <p:strVal val="visible"/>
                                      </p:to>
                                    </p:set>
                                    <p:animEffect transition="in" filter="randombar(horizontal)">
                                      <p:cBhvr>
                                        <p:cTn id="55" dur="500"/>
                                        <p:tgtEl>
                                          <p:spTgt spid="12"/>
                                        </p:tgtEl>
                                      </p:cBhvr>
                                    </p:animEffect>
                                  </p:childTnLst>
                                </p:cTn>
                              </p:par>
                              <p:par>
                                <p:cTn id="56" presetID="14" presetClass="entr" presetSubtype="10" fill="hold" grpId="0" nodeType="withEffect">
                                  <p:stCondLst>
                                    <p:cond delay="1700"/>
                                  </p:stCondLst>
                                  <p:childTnLst>
                                    <p:set>
                                      <p:cBhvr>
                                        <p:cTn id="57" dur="1" fill="hold">
                                          <p:stCondLst>
                                            <p:cond delay="0"/>
                                          </p:stCondLst>
                                        </p:cTn>
                                        <p:tgtEl>
                                          <p:spTgt spid="3"/>
                                        </p:tgtEl>
                                        <p:attrNameLst>
                                          <p:attrName>style.visibility</p:attrName>
                                        </p:attrNameLst>
                                      </p:cBhvr>
                                      <p:to>
                                        <p:strVal val="visible"/>
                                      </p:to>
                                    </p:set>
                                    <p:animEffect transition="in" filter="randombar(horizontal)">
                                      <p:cBhvr>
                                        <p:cTn id="58" dur="500"/>
                                        <p:tgtEl>
                                          <p:spTgt spid="3"/>
                                        </p:tgtEl>
                                      </p:cBhvr>
                                    </p:animEffect>
                                  </p:childTnLst>
                                </p:cTn>
                              </p:par>
                            </p:childTnLst>
                          </p:cTn>
                        </p:par>
                        <p:par>
                          <p:cTn id="59" fill="hold">
                            <p:stCondLst>
                              <p:cond delay="2200"/>
                            </p:stCondLst>
                            <p:childTnLst>
                              <p:par>
                                <p:cTn id="60" presetID="2" presetClass="entr" presetSubtype="2" decel="100000" fill="hold" grpId="0" nodeType="afterEffect">
                                  <p:stCondLst>
                                    <p:cond delay="0"/>
                                  </p:stCondLst>
                                  <p:childTnLst>
                                    <p:set>
                                      <p:cBhvr>
                                        <p:cTn id="61" dur="1" fill="hold">
                                          <p:stCondLst>
                                            <p:cond delay="0"/>
                                          </p:stCondLst>
                                        </p:cTn>
                                        <p:tgtEl>
                                          <p:spTgt spid="26">
                                            <p:txEl>
                                              <p:pRg st="0" end="0"/>
                                            </p:txEl>
                                          </p:spTgt>
                                        </p:tgtEl>
                                        <p:attrNameLst>
                                          <p:attrName>style.visibility</p:attrName>
                                        </p:attrNameLst>
                                      </p:cBhvr>
                                      <p:to>
                                        <p:strVal val="visible"/>
                                      </p:to>
                                    </p:set>
                                    <p:anim calcmode="lin" valueType="num">
                                      <p:cBhvr additive="base">
                                        <p:cTn id="62"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26">
                                            <p:txEl>
                                              <p:pRg st="0" end="0"/>
                                            </p:txEl>
                                          </p:spTgt>
                                        </p:tgtEl>
                                        <p:attrNameLst>
                                          <p:attrName>ppt_y</p:attrName>
                                        </p:attrNameLst>
                                      </p:cBhvr>
                                      <p:tavLst>
                                        <p:tav tm="0">
                                          <p:val>
                                            <p:strVal val="#ppt_y"/>
                                          </p:val>
                                        </p:tav>
                                        <p:tav tm="100000">
                                          <p:val>
                                            <p:strVal val="#ppt_y"/>
                                          </p:val>
                                        </p:tav>
                                      </p:tavLst>
                                    </p:anim>
                                  </p:childTnLst>
                                </p:cTn>
                              </p:par>
                              <p:par>
                                <p:cTn id="64" presetID="2" presetClass="entr" presetSubtype="2" decel="100000" fill="hold" nodeType="withEffect">
                                  <p:stCondLst>
                                    <p:cond delay="100"/>
                                  </p:stCondLst>
                                  <p:childTnLst>
                                    <p:set>
                                      <p:cBhvr>
                                        <p:cTn id="65" dur="1" fill="hold">
                                          <p:stCondLst>
                                            <p:cond delay="0"/>
                                          </p:stCondLst>
                                        </p:cTn>
                                        <p:tgtEl>
                                          <p:spTgt spid="21"/>
                                        </p:tgtEl>
                                        <p:attrNameLst>
                                          <p:attrName>style.visibility</p:attrName>
                                        </p:attrNameLst>
                                      </p:cBhvr>
                                      <p:to>
                                        <p:strVal val="visible"/>
                                      </p:to>
                                    </p:set>
                                    <p:anim calcmode="lin" valueType="num">
                                      <p:cBhvr additive="base">
                                        <p:cTn id="66" dur="500" fill="hold"/>
                                        <p:tgtEl>
                                          <p:spTgt spid="21"/>
                                        </p:tgtEl>
                                        <p:attrNameLst>
                                          <p:attrName>ppt_x</p:attrName>
                                        </p:attrNameLst>
                                      </p:cBhvr>
                                      <p:tavLst>
                                        <p:tav tm="0">
                                          <p:val>
                                            <p:strVal val="1+#ppt_w/2"/>
                                          </p:val>
                                        </p:tav>
                                        <p:tav tm="100000">
                                          <p:val>
                                            <p:strVal val="#ppt_x"/>
                                          </p:val>
                                        </p:tav>
                                      </p:tavLst>
                                    </p:anim>
                                    <p:anim calcmode="lin" valueType="num">
                                      <p:cBhvr additive="base">
                                        <p:cTn id="67" dur="500" fill="hold"/>
                                        <p:tgtEl>
                                          <p:spTgt spid="21"/>
                                        </p:tgtEl>
                                        <p:attrNameLst>
                                          <p:attrName>ppt_y</p:attrName>
                                        </p:attrNameLst>
                                      </p:cBhvr>
                                      <p:tavLst>
                                        <p:tav tm="0">
                                          <p:val>
                                            <p:strVal val="#ppt_y"/>
                                          </p:val>
                                        </p:tav>
                                        <p:tav tm="100000">
                                          <p:val>
                                            <p:strVal val="#ppt_y"/>
                                          </p:val>
                                        </p:tav>
                                      </p:tavLst>
                                    </p:anim>
                                  </p:childTnLst>
                                </p:cTn>
                              </p:par>
                              <p:par>
                                <p:cTn id="68" presetID="2" presetClass="entr" presetSubtype="2" decel="100000" fill="hold" grpId="0" nodeType="withEffect">
                                  <p:stCondLst>
                                    <p:cond delay="200"/>
                                  </p:stCondLst>
                                  <p:childTnLst>
                                    <p:set>
                                      <p:cBhvr>
                                        <p:cTn id="69" dur="1" fill="hold">
                                          <p:stCondLst>
                                            <p:cond delay="0"/>
                                          </p:stCondLst>
                                        </p:cTn>
                                        <p:tgtEl>
                                          <p:spTgt spid="25"/>
                                        </p:tgtEl>
                                        <p:attrNameLst>
                                          <p:attrName>style.visibility</p:attrName>
                                        </p:attrNameLst>
                                      </p:cBhvr>
                                      <p:to>
                                        <p:strVal val="visible"/>
                                      </p:to>
                                    </p:set>
                                    <p:anim calcmode="lin" valueType="num">
                                      <p:cBhvr additive="base">
                                        <p:cTn id="70" dur="500" fill="hold"/>
                                        <p:tgtEl>
                                          <p:spTgt spid="25"/>
                                        </p:tgtEl>
                                        <p:attrNameLst>
                                          <p:attrName>ppt_x</p:attrName>
                                        </p:attrNameLst>
                                      </p:cBhvr>
                                      <p:tavLst>
                                        <p:tav tm="0">
                                          <p:val>
                                            <p:strVal val="1+#ppt_w/2"/>
                                          </p:val>
                                        </p:tav>
                                        <p:tav tm="100000">
                                          <p:val>
                                            <p:strVal val="#ppt_x"/>
                                          </p:val>
                                        </p:tav>
                                      </p:tavLst>
                                    </p:anim>
                                    <p:anim calcmode="lin" valueType="num">
                                      <p:cBhvr additive="base">
                                        <p:cTn id="71"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5" grpId="0">
        <p:tmplLst>
          <p:tmpl>
            <p:tnLst>
              <p:par>
                <p:cTn presetID="2" presetClass="entr" presetSubtype="2" decel="100000" fill="hold" nodeType="withEffect">
                  <p:stCondLst>
                    <p:cond delay="2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Fullscreen Image, Heading &amp; Text">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4" name="テキスト プレースホルダー 5"/>
          <p:cNvSpPr>
            <a:spLocks noGrp="1"/>
          </p:cNvSpPr>
          <p:nvPr>
            <p:ph type="body" sz="quarter" idx="11" hasCustomPrompt="1"/>
          </p:nvPr>
        </p:nvSpPr>
        <p:spPr>
          <a:xfrm>
            <a:off x="9144000" y="0"/>
            <a:ext cx="9144000" cy="10285413"/>
          </a:xfrm>
          <a:solidFill>
            <a:schemeClr val="accent1">
              <a:alpha val="70000"/>
            </a:schemeClr>
          </a:solidFill>
        </p:spPr>
        <p:txBody>
          <a:bodyPr/>
          <a:lstStyle/>
          <a:p>
            <a:pPr lvl="0"/>
            <a:r>
              <a:rPr kumimoji="1" lang="en-US" altLang="ja-JP" dirty="0"/>
              <a:t> </a:t>
            </a:r>
            <a:endParaRPr kumimoji="1" lang="ja-JP" altLang="en-US" dirty="0"/>
          </a:p>
        </p:txBody>
      </p:sp>
      <p:sp>
        <p:nvSpPr>
          <p:cNvPr id="5" name="テキスト プレースホルダー 12"/>
          <p:cNvSpPr>
            <a:spLocks noGrp="1"/>
          </p:cNvSpPr>
          <p:nvPr>
            <p:ph type="body" sz="quarter" idx="14" hasCustomPrompt="1"/>
          </p:nvPr>
        </p:nvSpPr>
        <p:spPr>
          <a:xfrm>
            <a:off x="10222373" y="1103086"/>
            <a:ext cx="6987257" cy="3849189"/>
          </a:xfrm>
        </p:spPr>
        <p:txBody>
          <a:bodyPr anchor="b">
            <a:noAutofit/>
          </a:bodyPr>
          <a:lstStyle>
            <a:lvl1pPr algn="l">
              <a:lnSpc>
                <a:spcPct val="100000"/>
              </a:lnSpc>
              <a:spcBef>
                <a:spcPts val="0"/>
              </a:spcBef>
              <a:defRPr sz="5399"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 name="テキスト プレースホルダー 12"/>
          <p:cNvSpPr>
            <a:spLocks noGrp="1"/>
          </p:cNvSpPr>
          <p:nvPr>
            <p:ph type="body" sz="quarter" idx="15" hasCustomPrompt="1"/>
          </p:nvPr>
        </p:nvSpPr>
        <p:spPr>
          <a:xfrm>
            <a:off x="10222373" y="5274170"/>
            <a:ext cx="6987257" cy="4014209"/>
          </a:xfrm>
        </p:spPr>
        <p:txBody>
          <a:bodyPr>
            <a:normAutofit/>
          </a:bodyPr>
          <a:lstStyle>
            <a:lvl1pPr marL="342871" indent="-342871" algn="l">
              <a:spcBef>
                <a:spcPts val="1200"/>
              </a:spcBef>
              <a:buFont typeface="Wingdings" panose="05000000000000000000" pitchFamily="2" charset="2"/>
              <a:buChar char="n"/>
              <a:defRPr sz="1999" baseline="0">
                <a:solidFill>
                  <a:schemeClr val="bg1"/>
                </a:solidFill>
              </a:defRPr>
            </a:lvl1pPr>
          </a:lstStyle>
          <a:p>
            <a:pPr lvl="0"/>
            <a:r>
              <a:rPr kumimoji="1" lang="en-US" altLang="ja-JP" dirty="0"/>
              <a:t>Text goes here</a:t>
            </a:r>
            <a:endParaRPr kumimoji="1" lang="ja-JP" altLang="en-US" dirty="0"/>
          </a:p>
        </p:txBody>
      </p:sp>
      <p:sp>
        <p:nvSpPr>
          <p:cNvPr id="7" name="テキスト プレースホルダー 5"/>
          <p:cNvSpPr>
            <a:spLocks noGrp="1"/>
          </p:cNvSpPr>
          <p:nvPr>
            <p:ph type="body" sz="quarter" idx="16" hasCustomPrompt="1"/>
          </p:nvPr>
        </p:nvSpPr>
        <p:spPr>
          <a:xfrm>
            <a:off x="8496000" y="9637413"/>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8" name="テキスト プレースホルダー 5"/>
          <p:cNvSpPr>
            <a:spLocks noGrp="1"/>
          </p:cNvSpPr>
          <p:nvPr>
            <p:ph type="body" sz="quarter" idx="17" hasCustomPrompt="1"/>
          </p:nvPr>
        </p:nvSpPr>
        <p:spPr>
          <a:xfrm>
            <a:off x="7848000" y="8989414"/>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9" name="テキスト プレースホルダー 5"/>
          <p:cNvSpPr>
            <a:spLocks noGrp="1"/>
          </p:cNvSpPr>
          <p:nvPr>
            <p:ph type="body" sz="quarter" idx="18" hasCustomPrompt="1"/>
          </p:nvPr>
        </p:nvSpPr>
        <p:spPr>
          <a:xfrm>
            <a:off x="8496000" y="8341413"/>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9" hasCustomPrompt="1"/>
          </p:nvPr>
        </p:nvSpPr>
        <p:spPr>
          <a:xfrm>
            <a:off x="7200000" y="9637413"/>
            <a:ext cx="648000" cy="648001"/>
          </a:xfrm>
          <a:solidFill>
            <a:schemeClr val="accent1">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694486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00"/>
                                        <p:tgtEl>
                                          <p:spTgt spid="4"/>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750" fill="hold"/>
                                        <p:tgtEl>
                                          <p:spTgt spid="7"/>
                                        </p:tgtEl>
                                        <p:attrNameLst>
                                          <p:attrName>ppt_x</p:attrName>
                                        </p:attrNameLst>
                                      </p:cBhvr>
                                      <p:tavLst>
                                        <p:tav tm="0">
                                          <p:val>
                                            <p:strVal val="0-#ppt_w/2"/>
                                          </p:val>
                                        </p:tav>
                                        <p:tav tm="100000">
                                          <p:val>
                                            <p:strVal val="#ppt_x"/>
                                          </p:val>
                                        </p:tav>
                                      </p:tavLst>
                                    </p:anim>
                                    <p:anim calcmode="lin" valueType="num">
                                      <p:cBhvr additive="base">
                                        <p:cTn id="15" dur="750" fill="hold"/>
                                        <p:tgtEl>
                                          <p:spTgt spid="7"/>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750" fill="hold"/>
                                        <p:tgtEl>
                                          <p:spTgt spid="8"/>
                                        </p:tgtEl>
                                        <p:attrNameLst>
                                          <p:attrName>ppt_x</p:attrName>
                                        </p:attrNameLst>
                                      </p:cBhvr>
                                      <p:tavLst>
                                        <p:tav tm="0">
                                          <p:val>
                                            <p:strVal val="0-#ppt_w/2"/>
                                          </p:val>
                                        </p:tav>
                                        <p:tav tm="100000">
                                          <p:val>
                                            <p:strVal val="#ppt_x"/>
                                          </p:val>
                                        </p:tav>
                                      </p:tavLst>
                                    </p:anim>
                                    <p:anim calcmode="lin" valueType="num">
                                      <p:cBhvr additive="base">
                                        <p:cTn id="19" dur="750" fill="hold"/>
                                        <p:tgtEl>
                                          <p:spTgt spid="8"/>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750" fill="hold"/>
                                        <p:tgtEl>
                                          <p:spTgt spid="9"/>
                                        </p:tgtEl>
                                        <p:attrNameLst>
                                          <p:attrName>ppt_x</p:attrName>
                                        </p:attrNameLst>
                                      </p:cBhvr>
                                      <p:tavLst>
                                        <p:tav tm="0">
                                          <p:val>
                                            <p:strVal val="#ppt_x"/>
                                          </p:val>
                                        </p:tav>
                                        <p:tav tm="100000">
                                          <p:val>
                                            <p:strVal val="#ppt_x"/>
                                          </p:val>
                                        </p:tav>
                                      </p:tavLst>
                                    </p:anim>
                                    <p:anim calcmode="lin" valueType="num">
                                      <p:cBhvr additive="base">
                                        <p:cTn id="23" dur="750" fill="hold"/>
                                        <p:tgtEl>
                                          <p:spTgt spid="9"/>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50" fill="hold"/>
                                        <p:tgtEl>
                                          <p:spTgt spid="10"/>
                                        </p:tgtEl>
                                        <p:attrNameLst>
                                          <p:attrName>ppt_x</p:attrName>
                                        </p:attrNameLst>
                                      </p:cBhvr>
                                      <p:tavLst>
                                        <p:tav tm="0">
                                          <p:val>
                                            <p:strVal val="1+#ppt_w/2"/>
                                          </p:val>
                                        </p:tav>
                                        <p:tav tm="100000">
                                          <p:val>
                                            <p:strVal val="#ppt_x"/>
                                          </p:val>
                                        </p:tav>
                                      </p:tavLst>
                                    </p:anim>
                                    <p:anim calcmode="lin" valueType="num">
                                      <p:cBhvr additive="base">
                                        <p:cTn id="27" dur="750" fill="hold"/>
                                        <p:tgtEl>
                                          <p:spTgt spid="10"/>
                                        </p:tgtEl>
                                        <p:attrNameLst>
                                          <p:attrName>ppt_y</p:attrName>
                                        </p:attrNameLst>
                                      </p:cBhvr>
                                      <p:tavLst>
                                        <p:tav tm="0">
                                          <p:val>
                                            <p:strVal val="0-#ppt_h/2"/>
                                          </p:val>
                                        </p:tav>
                                        <p:tav tm="100000">
                                          <p:val>
                                            <p:strVal val="#ppt_y"/>
                                          </p:val>
                                        </p:tav>
                                      </p:tavLst>
                                    </p:anim>
                                  </p:childTnLst>
                                </p:cTn>
                              </p:par>
                              <p:par>
                                <p:cTn id="28" presetID="2" presetClass="entr" presetSubtype="4" decel="100000" fill="hold" grpId="0" nodeType="withEffect">
                                  <p:stCondLst>
                                    <p:cond delay="750"/>
                                  </p:stCondLst>
                                  <p:iterate type="wd">
                                    <p:tmPct val="10000"/>
                                  </p:iterate>
                                  <p:childTnLst>
                                    <p:set>
                                      <p:cBhvr>
                                        <p:cTn id="29" dur="1" fill="hold">
                                          <p:stCondLst>
                                            <p:cond delay="0"/>
                                          </p:stCondLst>
                                        </p:cTn>
                                        <p:tgtEl>
                                          <p:spTgt spid="5">
                                            <p:txEl>
                                              <p:pRg st="0" end="0"/>
                                            </p:txEl>
                                          </p:spTgt>
                                        </p:tgtEl>
                                        <p:attrNameLst>
                                          <p:attrName>style.visibility</p:attrName>
                                        </p:attrNameLst>
                                      </p:cBhvr>
                                      <p:to>
                                        <p:strVal val="visible"/>
                                      </p:to>
                                    </p:set>
                                    <p:anim calcmode="lin" valueType="num">
                                      <p:cBhvr additive="base">
                                        <p:cTn id="30" dur="75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1" dur="75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par>
                          <p:cTn id="32" fill="hold">
                            <p:stCondLst>
                              <p:cond delay="2150"/>
                            </p:stCondLst>
                            <p:childTnLst>
                              <p:par>
                                <p:cTn id="33" presetID="22" presetClass="entr" presetSubtype="8"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tmplLst>
          <p:tmpl>
            <p:tnLst>
              <p:par>
                <p:cTn presetID="22" presetClass="entr" presetSubtype="4"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P spid="5" grpId="0" build="p">
        <p:tmplLst>
          <p:tmpl lvl="1">
            <p:tnLst>
              <p:par>
                <p:cTn presetID="2" presetClass="entr" presetSubtype="4" decel="100000" fill="hold" nodeType="withEffect">
                  <p:stCondLst>
                    <p:cond delay="75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ppt_x"/>
                          </p:val>
                        </p:tav>
                        <p:tav tm="100000">
                          <p:val>
                            <p:strVal val="#ppt_x"/>
                          </p:val>
                        </p:tav>
                      </p:tavLst>
                    </p:anim>
                    <p:anim calcmode="lin" valueType="num">
                      <p:cBhvr additive="base">
                        <p:cTn dur="750" fill="hold"/>
                        <p:tgtEl>
                          <p:spTgt spid="5"/>
                        </p:tgtEl>
                        <p:attrNameLst>
                          <p:attrName>ppt_y</p:attrName>
                        </p:attrNameLst>
                      </p:cBhvr>
                      <p:tavLst>
                        <p:tav tm="0">
                          <p:val>
                            <p:strVal val="1+#ppt_h/2"/>
                          </p:val>
                        </p:tav>
                        <p:tav tm="100000">
                          <p:val>
                            <p:strVal val="#ppt_y"/>
                          </p:val>
                        </p:tav>
                      </p:tavLst>
                    </p:anim>
                  </p:childTnLst>
                </p:cTn>
              </p:par>
            </p:tnLst>
          </p:tmpl>
        </p:tmplLst>
      </p:bldP>
      <p:bldP spid="6" grpId="0">
        <p:tmplLst>
          <p:tmpl>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animBg="1">
        <p:tmplLst>
          <p:tmpl>
            <p:tnLst>
              <p:par>
                <p:cTn presetID="2" presetClass="entr" presetSubtype="9" decel="10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50" fill="hold"/>
                        <p:tgtEl>
                          <p:spTgt spid="7"/>
                        </p:tgtEl>
                        <p:attrNameLst>
                          <p:attrName>ppt_x</p:attrName>
                        </p:attrNameLst>
                      </p:cBhvr>
                      <p:tavLst>
                        <p:tav tm="0">
                          <p:val>
                            <p:strVal val="0-#ppt_w/2"/>
                          </p:val>
                        </p:tav>
                        <p:tav tm="100000">
                          <p:val>
                            <p:strVal val="#ppt_x"/>
                          </p:val>
                        </p:tav>
                      </p:tavLst>
                    </p:anim>
                    <p:anim calcmode="lin" valueType="num">
                      <p:cBhvr additive="base">
                        <p:cTn dur="750" fill="hold"/>
                        <p:tgtEl>
                          <p:spTgt spid="7"/>
                        </p:tgtEl>
                        <p:attrNameLst>
                          <p:attrName>ppt_y</p:attrName>
                        </p:attrNameLst>
                      </p:cBhvr>
                      <p:tavLst>
                        <p:tav tm="0">
                          <p:val>
                            <p:strVal val="0-#ppt_h/2"/>
                          </p:val>
                        </p:tav>
                        <p:tav tm="100000">
                          <p:val>
                            <p:strVal val="#ppt_y"/>
                          </p:val>
                        </p:tav>
                      </p:tavLst>
                    </p:anim>
                  </p:childTnLst>
                </p:cTn>
              </p:par>
            </p:tnLst>
          </p:tmpl>
        </p:tmplLst>
      </p:bldP>
      <p:bldP spid="8" grpId="0" animBg="1">
        <p:tmplLst>
          <p:tmpl>
            <p:tnLst>
              <p:par>
                <p:cTn presetID="2" presetClass="entr" presetSubtype="12" decel="100000" fill="hold" nodeType="with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0-#ppt_w/2"/>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1"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3"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0-#ppt_h/2"/>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Fullscreen Image &amp; 3 Icons">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4" name="テキスト プレースホルダー 5"/>
          <p:cNvSpPr>
            <a:spLocks noGrp="1"/>
          </p:cNvSpPr>
          <p:nvPr>
            <p:ph type="body" sz="quarter" idx="11" hasCustomPrompt="1"/>
          </p:nvPr>
        </p:nvSpPr>
        <p:spPr>
          <a:xfrm>
            <a:off x="0" y="0"/>
            <a:ext cx="9144000" cy="10285413"/>
          </a:xfrm>
          <a:solidFill>
            <a:schemeClr val="accent1">
              <a:alpha val="70000"/>
            </a:schemeClr>
          </a:solidFill>
        </p:spPr>
        <p:txBody>
          <a:bodyPr/>
          <a:lstStyle/>
          <a:p>
            <a:pPr lvl="0"/>
            <a:r>
              <a:rPr kumimoji="1" lang="en-US" altLang="ja-JP" dirty="0"/>
              <a:t> </a:t>
            </a:r>
            <a:endParaRPr kumimoji="1" lang="ja-JP" altLang="en-US" dirty="0"/>
          </a:p>
        </p:txBody>
      </p:sp>
      <p:sp>
        <p:nvSpPr>
          <p:cNvPr id="5" name="テキスト プレースホルダー 12"/>
          <p:cNvSpPr>
            <a:spLocks noGrp="1"/>
          </p:cNvSpPr>
          <p:nvPr>
            <p:ph type="body" sz="quarter" idx="14" hasCustomPrompt="1"/>
          </p:nvPr>
        </p:nvSpPr>
        <p:spPr>
          <a:xfrm>
            <a:off x="1078373" y="349200"/>
            <a:ext cx="6987257" cy="1281600"/>
          </a:xfrm>
        </p:spPr>
        <p:txBody>
          <a:bodyPr anchor="ctr">
            <a:noAutofit/>
          </a:bodyPr>
          <a:lstStyle>
            <a:lvl1pPr algn="ctr">
              <a:lnSpc>
                <a:spcPct val="100000"/>
              </a:lnSpc>
              <a:spcBef>
                <a:spcPts val="0"/>
              </a:spcBef>
              <a:defRPr sz="5399"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 name="テキスト プレースホルダー 12"/>
          <p:cNvSpPr>
            <a:spLocks noGrp="1"/>
          </p:cNvSpPr>
          <p:nvPr>
            <p:ph type="body" sz="quarter" idx="15" hasCustomPrompt="1"/>
          </p:nvPr>
        </p:nvSpPr>
        <p:spPr>
          <a:xfrm>
            <a:off x="1932558" y="3196257"/>
            <a:ext cx="6133071" cy="1383303"/>
          </a:xfrm>
        </p:spPr>
        <p:txBody>
          <a:bodyPr>
            <a:normAutofit/>
          </a:bodyPr>
          <a:lstStyle>
            <a:lvl1pPr marL="0" indent="0" algn="l">
              <a:spcBef>
                <a:spcPts val="1200"/>
              </a:spcBef>
              <a:buFont typeface="Wingdings" panose="05000000000000000000" pitchFamily="2" charset="2"/>
              <a:buNone/>
              <a:defRPr sz="1999" baseline="0">
                <a:solidFill>
                  <a:schemeClr val="bg1"/>
                </a:solidFill>
              </a:defRPr>
            </a:lvl1pPr>
          </a:lstStyle>
          <a:p>
            <a:pPr lvl="0"/>
            <a:r>
              <a:rPr kumimoji="1" lang="en-US" altLang="ja-JP" dirty="0"/>
              <a:t>Text goes here</a:t>
            </a:r>
            <a:endParaRPr kumimoji="1" lang="ja-JP" altLang="en-US" dirty="0"/>
          </a:p>
        </p:txBody>
      </p:sp>
      <p:sp>
        <p:nvSpPr>
          <p:cNvPr id="7" name="図プレースホルダー 25"/>
          <p:cNvSpPr>
            <a:spLocks noGrp="1"/>
          </p:cNvSpPr>
          <p:nvPr>
            <p:ph type="pic" sz="quarter" idx="16" hasCustomPrompt="1"/>
          </p:nvPr>
        </p:nvSpPr>
        <p:spPr>
          <a:xfrm>
            <a:off x="1190666" y="2620662"/>
            <a:ext cx="630000" cy="630000"/>
          </a:xfrm>
        </p:spPr>
        <p:txBody>
          <a:bodyPr>
            <a:normAutofit/>
          </a:bodyPr>
          <a:lstStyle>
            <a:lvl1pPr>
              <a:defRPr sz="1399">
                <a:solidFill>
                  <a:schemeClr val="bg1"/>
                </a:solidFill>
              </a:defRPr>
            </a:lvl1pPr>
          </a:lstStyle>
          <a:p>
            <a:r>
              <a:rPr kumimoji="1" lang="en-US" altLang="ja-JP" dirty="0"/>
              <a:t>Icon</a:t>
            </a:r>
            <a:endParaRPr kumimoji="1" lang="ja-JP" altLang="en-US" dirty="0"/>
          </a:p>
        </p:txBody>
      </p:sp>
      <p:sp>
        <p:nvSpPr>
          <p:cNvPr id="8" name="テキスト プレースホルダー 12"/>
          <p:cNvSpPr>
            <a:spLocks noGrp="1"/>
          </p:cNvSpPr>
          <p:nvPr>
            <p:ph type="body" sz="quarter" idx="17" hasCustomPrompt="1"/>
          </p:nvPr>
        </p:nvSpPr>
        <p:spPr>
          <a:xfrm>
            <a:off x="1932559" y="2636246"/>
            <a:ext cx="6133073" cy="614418"/>
          </a:xfrm>
        </p:spPr>
        <p:txBody>
          <a:bodyPr anchor="ctr">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2" name="テキスト プレースホルダー 12"/>
          <p:cNvSpPr>
            <a:spLocks noGrp="1"/>
          </p:cNvSpPr>
          <p:nvPr>
            <p:ph type="body" sz="quarter" idx="18" hasCustomPrompt="1"/>
          </p:nvPr>
        </p:nvSpPr>
        <p:spPr>
          <a:xfrm>
            <a:off x="1932558" y="5233988"/>
            <a:ext cx="6133071" cy="1383303"/>
          </a:xfrm>
        </p:spPr>
        <p:txBody>
          <a:bodyPr>
            <a:normAutofit/>
          </a:bodyPr>
          <a:lstStyle>
            <a:lvl1pPr marL="0" indent="0" algn="l">
              <a:spcBef>
                <a:spcPts val="1200"/>
              </a:spcBef>
              <a:buFont typeface="Wingdings" panose="05000000000000000000" pitchFamily="2" charset="2"/>
              <a:buNone/>
              <a:defRPr sz="1999" baseline="0">
                <a:solidFill>
                  <a:schemeClr val="bg1"/>
                </a:solidFill>
              </a:defRPr>
            </a:lvl1pPr>
          </a:lstStyle>
          <a:p>
            <a:pPr lvl="0"/>
            <a:r>
              <a:rPr kumimoji="1" lang="en-US" altLang="ja-JP" dirty="0"/>
              <a:t>Text goes here</a:t>
            </a:r>
            <a:endParaRPr kumimoji="1" lang="ja-JP" altLang="en-US" dirty="0"/>
          </a:p>
        </p:txBody>
      </p:sp>
      <p:sp>
        <p:nvSpPr>
          <p:cNvPr id="13" name="図プレースホルダー 25"/>
          <p:cNvSpPr>
            <a:spLocks noGrp="1"/>
          </p:cNvSpPr>
          <p:nvPr>
            <p:ph type="pic" sz="quarter" idx="19" hasCustomPrompt="1"/>
          </p:nvPr>
        </p:nvSpPr>
        <p:spPr>
          <a:xfrm>
            <a:off x="1190666" y="4658393"/>
            <a:ext cx="630000" cy="630000"/>
          </a:xfrm>
        </p:spPr>
        <p:txBody>
          <a:bodyPr>
            <a:normAutofit/>
          </a:bodyPr>
          <a:lstStyle>
            <a:lvl1pPr>
              <a:defRPr sz="1399">
                <a:solidFill>
                  <a:schemeClr val="bg1"/>
                </a:solidFill>
              </a:defRPr>
            </a:lvl1pPr>
          </a:lstStyle>
          <a:p>
            <a:r>
              <a:rPr kumimoji="1" lang="en-US" altLang="ja-JP" dirty="0"/>
              <a:t>Icon</a:t>
            </a:r>
            <a:endParaRPr kumimoji="1" lang="ja-JP" altLang="en-US" dirty="0"/>
          </a:p>
        </p:txBody>
      </p:sp>
      <p:sp>
        <p:nvSpPr>
          <p:cNvPr id="14" name="テキスト プレースホルダー 12"/>
          <p:cNvSpPr>
            <a:spLocks noGrp="1"/>
          </p:cNvSpPr>
          <p:nvPr>
            <p:ph type="body" sz="quarter" idx="20" hasCustomPrompt="1"/>
          </p:nvPr>
        </p:nvSpPr>
        <p:spPr>
          <a:xfrm>
            <a:off x="1932559" y="4673975"/>
            <a:ext cx="6133073" cy="614418"/>
          </a:xfrm>
        </p:spPr>
        <p:txBody>
          <a:bodyPr anchor="ctr">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5" name="テキスト プレースホルダー 12"/>
          <p:cNvSpPr>
            <a:spLocks noGrp="1"/>
          </p:cNvSpPr>
          <p:nvPr>
            <p:ph type="body" sz="quarter" idx="21" hasCustomPrompt="1"/>
          </p:nvPr>
        </p:nvSpPr>
        <p:spPr>
          <a:xfrm>
            <a:off x="1932558" y="7266664"/>
            <a:ext cx="6133071" cy="1383303"/>
          </a:xfrm>
        </p:spPr>
        <p:txBody>
          <a:bodyPr>
            <a:normAutofit/>
          </a:bodyPr>
          <a:lstStyle>
            <a:lvl1pPr marL="0" indent="0" algn="l">
              <a:spcBef>
                <a:spcPts val="1200"/>
              </a:spcBef>
              <a:buFont typeface="Wingdings" panose="05000000000000000000" pitchFamily="2" charset="2"/>
              <a:buNone/>
              <a:defRPr sz="1999" baseline="0">
                <a:solidFill>
                  <a:schemeClr val="bg1"/>
                </a:solidFill>
              </a:defRPr>
            </a:lvl1pPr>
          </a:lstStyle>
          <a:p>
            <a:pPr lvl="0"/>
            <a:r>
              <a:rPr kumimoji="1" lang="en-US" altLang="ja-JP" dirty="0"/>
              <a:t>Text goes here</a:t>
            </a:r>
            <a:endParaRPr kumimoji="1" lang="ja-JP" altLang="en-US" dirty="0"/>
          </a:p>
        </p:txBody>
      </p:sp>
      <p:sp>
        <p:nvSpPr>
          <p:cNvPr id="16" name="図プレースホルダー 25"/>
          <p:cNvSpPr>
            <a:spLocks noGrp="1"/>
          </p:cNvSpPr>
          <p:nvPr>
            <p:ph type="pic" sz="quarter" idx="22" hasCustomPrompt="1"/>
          </p:nvPr>
        </p:nvSpPr>
        <p:spPr>
          <a:xfrm>
            <a:off x="1190666" y="6691068"/>
            <a:ext cx="630000" cy="630000"/>
          </a:xfrm>
        </p:spPr>
        <p:txBody>
          <a:bodyPr>
            <a:normAutofit/>
          </a:bodyPr>
          <a:lstStyle>
            <a:lvl1pPr>
              <a:defRPr sz="1399">
                <a:solidFill>
                  <a:schemeClr val="bg1"/>
                </a:solidFill>
              </a:defRPr>
            </a:lvl1pPr>
          </a:lstStyle>
          <a:p>
            <a:r>
              <a:rPr kumimoji="1" lang="en-US" altLang="ja-JP" dirty="0"/>
              <a:t>Icon</a:t>
            </a:r>
            <a:endParaRPr kumimoji="1" lang="ja-JP" altLang="en-US" dirty="0"/>
          </a:p>
        </p:txBody>
      </p:sp>
      <p:sp>
        <p:nvSpPr>
          <p:cNvPr id="17" name="テキスト プレースホルダー 12"/>
          <p:cNvSpPr>
            <a:spLocks noGrp="1"/>
          </p:cNvSpPr>
          <p:nvPr>
            <p:ph type="body" sz="quarter" idx="23" hasCustomPrompt="1"/>
          </p:nvPr>
        </p:nvSpPr>
        <p:spPr>
          <a:xfrm>
            <a:off x="1932557" y="6706652"/>
            <a:ext cx="6133073" cy="614418"/>
          </a:xfrm>
        </p:spPr>
        <p:txBody>
          <a:bodyPr anchor="ctr">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8" name="テキスト プレースホルダー 5"/>
          <p:cNvSpPr>
            <a:spLocks noGrp="1"/>
          </p:cNvSpPr>
          <p:nvPr>
            <p:ph type="body" sz="quarter" idx="24" hasCustomPrompt="1"/>
          </p:nvPr>
        </p:nvSpPr>
        <p:spPr>
          <a:xfrm>
            <a:off x="10440000" y="9637413"/>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19" name="テキスト プレースホルダー 5"/>
          <p:cNvSpPr>
            <a:spLocks noGrp="1"/>
          </p:cNvSpPr>
          <p:nvPr>
            <p:ph type="body" sz="quarter" idx="25" hasCustomPrompt="1"/>
          </p:nvPr>
        </p:nvSpPr>
        <p:spPr>
          <a:xfrm>
            <a:off x="9792000" y="8989414"/>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20" name="テキスト プレースホルダー 5"/>
          <p:cNvSpPr>
            <a:spLocks noGrp="1"/>
          </p:cNvSpPr>
          <p:nvPr>
            <p:ph type="body" sz="quarter" idx="26" hasCustomPrompt="1"/>
          </p:nvPr>
        </p:nvSpPr>
        <p:spPr>
          <a:xfrm>
            <a:off x="9144000" y="8341413"/>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21" name="テキスト プレースホルダー 5"/>
          <p:cNvSpPr>
            <a:spLocks noGrp="1"/>
          </p:cNvSpPr>
          <p:nvPr>
            <p:ph type="body" sz="quarter" idx="27" hasCustomPrompt="1"/>
          </p:nvPr>
        </p:nvSpPr>
        <p:spPr>
          <a:xfrm>
            <a:off x="9144000" y="9637413"/>
            <a:ext cx="648000" cy="648001"/>
          </a:xfrm>
          <a:solidFill>
            <a:schemeClr val="accent1">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3531998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2" presetClass="entr" presetSubtype="4" fill="hold" grpId="0" nodeType="afterEffect">
                                  <p:stCondLst>
                                    <p:cond delay="25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00"/>
                                        <p:tgtEl>
                                          <p:spTgt spid="4"/>
                                        </p:tgtEl>
                                      </p:cBhvr>
                                    </p:animEffect>
                                  </p:childTnLst>
                                </p:cTn>
                              </p:par>
                              <p:par>
                                <p:cTn id="12" presetID="2" presetClass="entr" presetSubtype="2" decel="100000" fill="hold" grpId="0" nodeType="withEffect">
                                  <p:stCondLst>
                                    <p:cond delay="250"/>
                                  </p:stCondLst>
                                  <p:childTnLst>
                                    <p:set>
                                      <p:cBhvr>
                                        <p:cTn id="13" dur="1" fill="hold">
                                          <p:stCondLst>
                                            <p:cond delay="0"/>
                                          </p:stCondLst>
                                        </p:cTn>
                                        <p:tgtEl>
                                          <p:spTgt spid="18"/>
                                        </p:tgtEl>
                                        <p:attrNameLst>
                                          <p:attrName>style.visibility</p:attrName>
                                        </p:attrNameLst>
                                      </p:cBhvr>
                                      <p:to>
                                        <p:strVal val="visible"/>
                                      </p:to>
                                    </p:set>
                                    <p:anim calcmode="lin" valueType="num">
                                      <p:cBhvr additive="base">
                                        <p:cTn id="14" dur="750" fill="hold"/>
                                        <p:tgtEl>
                                          <p:spTgt spid="18"/>
                                        </p:tgtEl>
                                        <p:attrNameLst>
                                          <p:attrName>ppt_x</p:attrName>
                                        </p:attrNameLst>
                                      </p:cBhvr>
                                      <p:tavLst>
                                        <p:tav tm="0">
                                          <p:val>
                                            <p:strVal val="1+#ppt_w/2"/>
                                          </p:val>
                                        </p:tav>
                                        <p:tav tm="100000">
                                          <p:val>
                                            <p:strVal val="#ppt_x"/>
                                          </p:val>
                                        </p:tav>
                                      </p:tavLst>
                                    </p:anim>
                                    <p:anim calcmode="lin" valueType="num">
                                      <p:cBhvr additive="base">
                                        <p:cTn id="15" dur="750" fill="hold"/>
                                        <p:tgtEl>
                                          <p:spTgt spid="18"/>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25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750" fill="hold"/>
                                        <p:tgtEl>
                                          <p:spTgt spid="19"/>
                                        </p:tgtEl>
                                        <p:attrNameLst>
                                          <p:attrName>ppt_x</p:attrName>
                                        </p:attrNameLst>
                                      </p:cBhvr>
                                      <p:tavLst>
                                        <p:tav tm="0">
                                          <p:val>
                                            <p:strVal val="1+#ppt_w/2"/>
                                          </p:val>
                                        </p:tav>
                                        <p:tav tm="100000">
                                          <p:val>
                                            <p:strVal val="#ppt_x"/>
                                          </p:val>
                                        </p:tav>
                                      </p:tavLst>
                                    </p:anim>
                                    <p:anim calcmode="lin" valueType="num">
                                      <p:cBhvr additive="base">
                                        <p:cTn id="19" dur="750" fill="hold"/>
                                        <p:tgtEl>
                                          <p:spTgt spid="19"/>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25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750" fill="hold"/>
                                        <p:tgtEl>
                                          <p:spTgt spid="20"/>
                                        </p:tgtEl>
                                        <p:attrNameLst>
                                          <p:attrName>ppt_x</p:attrName>
                                        </p:attrNameLst>
                                      </p:cBhvr>
                                      <p:tavLst>
                                        <p:tav tm="0">
                                          <p:val>
                                            <p:strVal val="#ppt_x"/>
                                          </p:val>
                                        </p:tav>
                                        <p:tav tm="100000">
                                          <p:val>
                                            <p:strVal val="#ppt_x"/>
                                          </p:val>
                                        </p:tav>
                                      </p:tavLst>
                                    </p:anim>
                                    <p:anim calcmode="lin" valueType="num">
                                      <p:cBhvr additive="base">
                                        <p:cTn id="23" dur="75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25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0-#ppt_h/2"/>
                                          </p:val>
                                        </p:tav>
                                        <p:tav tm="100000">
                                          <p:val>
                                            <p:strVal val="#ppt_y"/>
                                          </p:val>
                                        </p:tav>
                                      </p:tavLst>
                                    </p:anim>
                                  </p:childTnLst>
                                </p:cTn>
                              </p:par>
                              <p:par>
                                <p:cTn id="28" presetID="2" presetClass="entr" presetSubtype="1" decel="100000" fill="hold" grpId="0" nodeType="withEffect">
                                  <p:stCondLst>
                                    <p:cond delay="750"/>
                                  </p:stCondLst>
                                  <p:iterate type="wd">
                                    <p:tmPct val="10000"/>
                                  </p:iterate>
                                  <p:childTnLst>
                                    <p:set>
                                      <p:cBhvr>
                                        <p:cTn id="29" dur="1" fill="hold">
                                          <p:stCondLst>
                                            <p:cond delay="0"/>
                                          </p:stCondLst>
                                        </p:cTn>
                                        <p:tgtEl>
                                          <p:spTgt spid="5">
                                            <p:txEl>
                                              <p:pRg st="0" end="0"/>
                                            </p:txEl>
                                          </p:spTgt>
                                        </p:tgtEl>
                                        <p:attrNameLst>
                                          <p:attrName>style.visibility</p:attrName>
                                        </p:attrNameLst>
                                      </p:cBhvr>
                                      <p:to>
                                        <p:strVal val="visible"/>
                                      </p:to>
                                    </p:set>
                                    <p:anim calcmode="lin" valueType="num">
                                      <p:cBhvr additive="base">
                                        <p:cTn id="30" dur="75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1" dur="75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par>
                          <p:cTn id="32" fill="hold">
                            <p:stCondLst>
                              <p:cond delay="2150"/>
                            </p:stCondLst>
                            <p:childTnLst>
                              <p:par>
                                <p:cTn id="33" presetID="49" presetClass="entr" presetSubtype="0" decel="10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ppt_w</p:attrName>
                                        </p:attrNameLst>
                                      </p:cBhvr>
                                      <p:tavLst>
                                        <p:tav tm="0">
                                          <p:val>
                                            <p:fltVal val="0"/>
                                          </p:val>
                                        </p:tav>
                                        <p:tav tm="100000">
                                          <p:val>
                                            <p:strVal val="#ppt_w"/>
                                          </p:val>
                                        </p:tav>
                                      </p:tavLst>
                                    </p:anim>
                                    <p:anim calcmode="lin" valueType="num">
                                      <p:cBhvr>
                                        <p:cTn id="36" dur="500" fill="hold"/>
                                        <p:tgtEl>
                                          <p:spTgt spid="7"/>
                                        </p:tgtEl>
                                        <p:attrNameLst>
                                          <p:attrName>ppt_h</p:attrName>
                                        </p:attrNameLst>
                                      </p:cBhvr>
                                      <p:tavLst>
                                        <p:tav tm="0">
                                          <p:val>
                                            <p:fltVal val="0"/>
                                          </p:val>
                                        </p:tav>
                                        <p:tav tm="100000">
                                          <p:val>
                                            <p:strVal val="#ppt_h"/>
                                          </p:val>
                                        </p:tav>
                                      </p:tavLst>
                                    </p:anim>
                                    <p:anim calcmode="lin" valueType="num">
                                      <p:cBhvr>
                                        <p:cTn id="37" dur="500" fill="hold"/>
                                        <p:tgtEl>
                                          <p:spTgt spid="7"/>
                                        </p:tgtEl>
                                        <p:attrNameLst>
                                          <p:attrName>style.rotation</p:attrName>
                                        </p:attrNameLst>
                                      </p:cBhvr>
                                      <p:tavLst>
                                        <p:tav tm="0">
                                          <p:val>
                                            <p:fltVal val="360"/>
                                          </p:val>
                                        </p:tav>
                                        <p:tav tm="100000">
                                          <p:val>
                                            <p:fltVal val="0"/>
                                          </p:val>
                                        </p:tav>
                                      </p:tavLst>
                                    </p:anim>
                                    <p:animEffect transition="in" filter="fade">
                                      <p:cBhvr>
                                        <p:cTn id="38" dur="500"/>
                                        <p:tgtEl>
                                          <p:spTgt spid="7"/>
                                        </p:tgtEl>
                                      </p:cBhvr>
                                    </p:animEffect>
                                  </p:childTnLst>
                                </p:cTn>
                              </p:par>
                            </p:childTnLst>
                          </p:cTn>
                        </p:par>
                        <p:par>
                          <p:cTn id="39" fill="hold">
                            <p:stCondLst>
                              <p:cond delay="2650"/>
                            </p:stCondLst>
                            <p:childTnLst>
                              <p:par>
                                <p:cTn id="40" presetID="2" presetClass="entr" presetSubtype="4" decel="100000" fill="hold" grpId="0" nodeType="afterEffect">
                                  <p:stCondLst>
                                    <p:cond delay="0"/>
                                  </p:stCondLst>
                                  <p:childTnLst>
                                    <p:set>
                                      <p:cBhvr>
                                        <p:cTn id="41" dur="1" fill="hold">
                                          <p:stCondLst>
                                            <p:cond delay="0"/>
                                          </p:stCondLst>
                                        </p:cTn>
                                        <p:tgtEl>
                                          <p:spTgt spid="8">
                                            <p:txEl>
                                              <p:pRg st="0" end="0"/>
                                            </p:txEl>
                                          </p:spTgt>
                                        </p:tgtEl>
                                        <p:attrNameLst>
                                          <p:attrName>style.visibility</p:attrName>
                                        </p:attrNameLst>
                                      </p:cBhvr>
                                      <p:to>
                                        <p:strVal val="visible"/>
                                      </p:to>
                                    </p:set>
                                    <p:anim calcmode="lin" valueType="num">
                                      <p:cBhvr additive="base">
                                        <p:cTn id="42"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44" fill="hold">
                            <p:stCondLst>
                              <p:cond delay="3150"/>
                            </p:stCondLst>
                            <p:childTnLst>
                              <p:par>
                                <p:cTn id="45" presetID="22" presetClass="entr" presetSubtype="8" fill="hold" grpId="0" nodeType="afterEffect">
                                  <p:stCondLst>
                                    <p:cond delay="0"/>
                                  </p:stCondLst>
                                  <p:childTnLst>
                                    <p:set>
                                      <p:cBhvr>
                                        <p:cTn id="46" dur="1" fill="hold">
                                          <p:stCondLst>
                                            <p:cond delay="0"/>
                                          </p:stCondLst>
                                        </p:cTn>
                                        <p:tgtEl>
                                          <p:spTgt spid="6">
                                            <p:txEl>
                                              <p:pRg st="0" end="0"/>
                                            </p:txEl>
                                          </p:spTgt>
                                        </p:tgtEl>
                                        <p:attrNameLst>
                                          <p:attrName>style.visibility</p:attrName>
                                        </p:attrNameLst>
                                      </p:cBhvr>
                                      <p:to>
                                        <p:strVal val="visible"/>
                                      </p:to>
                                    </p:set>
                                    <p:animEffect transition="in" filter="wipe(left)">
                                      <p:cBhvr>
                                        <p:cTn id="47" dur="500"/>
                                        <p:tgtEl>
                                          <p:spTgt spid="6">
                                            <p:txEl>
                                              <p:pRg st="0" end="0"/>
                                            </p:txEl>
                                          </p:spTgt>
                                        </p:tgtEl>
                                      </p:cBhvr>
                                    </p:animEffect>
                                  </p:childTnLst>
                                </p:cTn>
                              </p:par>
                            </p:childTnLst>
                          </p:cTn>
                        </p:par>
                        <p:par>
                          <p:cTn id="48" fill="hold">
                            <p:stCondLst>
                              <p:cond delay="3650"/>
                            </p:stCondLst>
                            <p:childTnLst>
                              <p:par>
                                <p:cTn id="49" presetID="49" presetClass="entr" presetSubtype="0" decel="100000"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p:cTn id="51" dur="500" fill="hold"/>
                                        <p:tgtEl>
                                          <p:spTgt spid="13"/>
                                        </p:tgtEl>
                                        <p:attrNameLst>
                                          <p:attrName>ppt_w</p:attrName>
                                        </p:attrNameLst>
                                      </p:cBhvr>
                                      <p:tavLst>
                                        <p:tav tm="0">
                                          <p:val>
                                            <p:fltVal val="0"/>
                                          </p:val>
                                        </p:tav>
                                        <p:tav tm="100000">
                                          <p:val>
                                            <p:strVal val="#ppt_w"/>
                                          </p:val>
                                        </p:tav>
                                      </p:tavLst>
                                    </p:anim>
                                    <p:anim calcmode="lin" valueType="num">
                                      <p:cBhvr>
                                        <p:cTn id="52" dur="500" fill="hold"/>
                                        <p:tgtEl>
                                          <p:spTgt spid="13"/>
                                        </p:tgtEl>
                                        <p:attrNameLst>
                                          <p:attrName>ppt_h</p:attrName>
                                        </p:attrNameLst>
                                      </p:cBhvr>
                                      <p:tavLst>
                                        <p:tav tm="0">
                                          <p:val>
                                            <p:fltVal val="0"/>
                                          </p:val>
                                        </p:tav>
                                        <p:tav tm="100000">
                                          <p:val>
                                            <p:strVal val="#ppt_h"/>
                                          </p:val>
                                        </p:tav>
                                      </p:tavLst>
                                    </p:anim>
                                    <p:anim calcmode="lin" valueType="num">
                                      <p:cBhvr>
                                        <p:cTn id="53" dur="500" fill="hold"/>
                                        <p:tgtEl>
                                          <p:spTgt spid="13"/>
                                        </p:tgtEl>
                                        <p:attrNameLst>
                                          <p:attrName>style.rotation</p:attrName>
                                        </p:attrNameLst>
                                      </p:cBhvr>
                                      <p:tavLst>
                                        <p:tav tm="0">
                                          <p:val>
                                            <p:fltVal val="360"/>
                                          </p:val>
                                        </p:tav>
                                        <p:tav tm="100000">
                                          <p:val>
                                            <p:fltVal val="0"/>
                                          </p:val>
                                        </p:tav>
                                      </p:tavLst>
                                    </p:anim>
                                    <p:animEffect transition="in" filter="fade">
                                      <p:cBhvr>
                                        <p:cTn id="54" dur="500"/>
                                        <p:tgtEl>
                                          <p:spTgt spid="13"/>
                                        </p:tgtEl>
                                      </p:cBhvr>
                                    </p:animEffect>
                                  </p:childTnLst>
                                </p:cTn>
                              </p:par>
                            </p:childTnLst>
                          </p:cTn>
                        </p:par>
                        <p:par>
                          <p:cTn id="55" fill="hold">
                            <p:stCondLst>
                              <p:cond delay="4150"/>
                            </p:stCondLst>
                            <p:childTnLst>
                              <p:par>
                                <p:cTn id="56" presetID="2" presetClass="entr" presetSubtype="4" decel="100000" fill="hold" grpId="0"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anim calcmode="lin" valueType="num">
                                      <p:cBhvr additive="base">
                                        <p:cTn id="5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59"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par>
                          <p:cTn id="60" fill="hold">
                            <p:stCondLst>
                              <p:cond delay="4650"/>
                            </p:stCondLst>
                            <p:childTnLst>
                              <p:par>
                                <p:cTn id="61" presetID="22" presetClass="entr" presetSubtype="8" fill="hold" grpId="0" nodeType="afterEffect">
                                  <p:stCondLst>
                                    <p:cond delay="0"/>
                                  </p:stCondLst>
                                  <p:childTnLst>
                                    <p:set>
                                      <p:cBhvr>
                                        <p:cTn id="62" dur="1" fill="hold">
                                          <p:stCondLst>
                                            <p:cond delay="0"/>
                                          </p:stCondLst>
                                        </p:cTn>
                                        <p:tgtEl>
                                          <p:spTgt spid="12">
                                            <p:txEl>
                                              <p:pRg st="0" end="0"/>
                                            </p:txEl>
                                          </p:spTgt>
                                        </p:tgtEl>
                                        <p:attrNameLst>
                                          <p:attrName>style.visibility</p:attrName>
                                        </p:attrNameLst>
                                      </p:cBhvr>
                                      <p:to>
                                        <p:strVal val="visible"/>
                                      </p:to>
                                    </p:set>
                                    <p:animEffect transition="in" filter="wipe(left)">
                                      <p:cBhvr>
                                        <p:cTn id="63" dur="500"/>
                                        <p:tgtEl>
                                          <p:spTgt spid="12">
                                            <p:txEl>
                                              <p:pRg st="0" end="0"/>
                                            </p:txEl>
                                          </p:spTgt>
                                        </p:tgtEl>
                                      </p:cBhvr>
                                    </p:animEffect>
                                  </p:childTnLst>
                                </p:cTn>
                              </p:par>
                            </p:childTnLst>
                          </p:cTn>
                        </p:par>
                        <p:par>
                          <p:cTn id="64" fill="hold">
                            <p:stCondLst>
                              <p:cond delay="5150"/>
                            </p:stCondLst>
                            <p:childTnLst>
                              <p:par>
                                <p:cTn id="65" presetID="49" presetClass="entr" presetSubtype="0" decel="10000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 calcmode="lin" valueType="num">
                                      <p:cBhvr>
                                        <p:cTn id="69" dur="500" fill="hold"/>
                                        <p:tgtEl>
                                          <p:spTgt spid="16"/>
                                        </p:tgtEl>
                                        <p:attrNameLst>
                                          <p:attrName>style.rotation</p:attrName>
                                        </p:attrNameLst>
                                      </p:cBhvr>
                                      <p:tavLst>
                                        <p:tav tm="0">
                                          <p:val>
                                            <p:fltVal val="360"/>
                                          </p:val>
                                        </p:tav>
                                        <p:tav tm="100000">
                                          <p:val>
                                            <p:fltVal val="0"/>
                                          </p:val>
                                        </p:tav>
                                      </p:tavLst>
                                    </p:anim>
                                    <p:animEffect transition="in" filter="fade">
                                      <p:cBhvr>
                                        <p:cTn id="70" dur="500"/>
                                        <p:tgtEl>
                                          <p:spTgt spid="16"/>
                                        </p:tgtEl>
                                      </p:cBhvr>
                                    </p:animEffect>
                                  </p:childTnLst>
                                </p:cTn>
                              </p:par>
                            </p:childTnLst>
                          </p:cTn>
                        </p:par>
                        <p:par>
                          <p:cTn id="71" fill="hold">
                            <p:stCondLst>
                              <p:cond delay="5650"/>
                            </p:stCondLst>
                            <p:childTnLst>
                              <p:par>
                                <p:cTn id="72" presetID="2" presetClass="entr" presetSubtype="4" decel="100000" fill="hold" grpId="0" nodeType="afterEffect">
                                  <p:stCondLst>
                                    <p:cond delay="0"/>
                                  </p:stCondLst>
                                  <p:childTnLst>
                                    <p:set>
                                      <p:cBhvr>
                                        <p:cTn id="73" dur="1" fill="hold">
                                          <p:stCondLst>
                                            <p:cond delay="0"/>
                                          </p:stCondLst>
                                        </p:cTn>
                                        <p:tgtEl>
                                          <p:spTgt spid="17">
                                            <p:txEl>
                                              <p:pRg st="0" end="0"/>
                                            </p:txEl>
                                          </p:spTgt>
                                        </p:tgtEl>
                                        <p:attrNameLst>
                                          <p:attrName>style.visibility</p:attrName>
                                        </p:attrNameLst>
                                      </p:cBhvr>
                                      <p:to>
                                        <p:strVal val="visible"/>
                                      </p:to>
                                    </p:set>
                                    <p:anim calcmode="lin" valueType="num">
                                      <p:cBhvr additive="base">
                                        <p:cTn id="7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75"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par>
                          <p:cTn id="76" fill="hold">
                            <p:stCondLst>
                              <p:cond delay="6150"/>
                            </p:stCondLst>
                            <p:childTnLst>
                              <p:par>
                                <p:cTn id="77" presetID="22" presetClass="entr" presetSubtype="8" fill="hold" grpId="0" nodeType="afterEffect">
                                  <p:stCondLst>
                                    <p:cond delay="0"/>
                                  </p:stCondLst>
                                  <p:childTnLst>
                                    <p:set>
                                      <p:cBhvr>
                                        <p:cTn id="78" dur="1" fill="hold">
                                          <p:stCondLst>
                                            <p:cond delay="0"/>
                                          </p:stCondLst>
                                        </p:cTn>
                                        <p:tgtEl>
                                          <p:spTgt spid="15">
                                            <p:txEl>
                                              <p:pRg st="0" end="0"/>
                                            </p:txEl>
                                          </p:spTgt>
                                        </p:tgtEl>
                                        <p:attrNameLst>
                                          <p:attrName>style.visibility</p:attrName>
                                        </p:attrNameLst>
                                      </p:cBhvr>
                                      <p:to>
                                        <p:strVal val="visible"/>
                                      </p:to>
                                    </p:set>
                                    <p:animEffect transition="in" filter="wipe(left)">
                                      <p:cBhvr>
                                        <p:cTn id="79"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tmplLst>
          <p:tmpl>
            <p:tnLst>
              <p:par>
                <p:cTn presetID="22" presetClass="entr" presetSubtype="4" fill="hold" nodeType="afterEffect">
                  <p:stCondLst>
                    <p:cond delay="25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P spid="5" grpId="0" build="p">
        <p:tmplLst>
          <p:tmpl lvl="1">
            <p:tnLst>
              <p:par>
                <p:cTn presetID="2" presetClass="entr" presetSubtype="1" decel="100000" fill="hold" nodeType="withEffect">
                  <p:stCondLst>
                    <p:cond delay="75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ppt_x"/>
                          </p:val>
                        </p:tav>
                        <p:tav tm="100000">
                          <p:val>
                            <p:strVal val="#ppt_x"/>
                          </p:val>
                        </p:tav>
                      </p:tavLst>
                    </p:anim>
                    <p:anim calcmode="lin" valueType="num">
                      <p:cBhvr additive="base">
                        <p:cTn dur="750" fill="hold"/>
                        <p:tgtEl>
                          <p:spTgt spid="5"/>
                        </p:tgtEl>
                        <p:attrNameLst>
                          <p:attrName>ppt_y</p:attrName>
                        </p:attrNameLst>
                      </p:cBhvr>
                      <p:tavLst>
                        <p:tav tm="0">
                          <p:val>
                            <p:strVal val="0-#ppt_h/2"/>
                          </p:val>
                        </p:tav>
                        <p:tav tm="100000">
                          <p:val>
                            <p:strVal val="#ppt_y"/>
                          </p:val>
                        </p:tav>
                      </p:tavLst>
                    </p:anim>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P spid="8" grpId="0" build="p">
        <p:tmplLst>
          <p:tmpl lvl="1">
            <p:tnLst>
              <p:par>
                <p:cTn presetID="2" presetClass="entr" presetSubtype="4" decel="10000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p:bldP spid="14" grpId="0" build="p">
        <p:tmplLst>
          <p:tmpl lvl="1">
            <p:tnLst>
              <p:par>
                <p:cTn presetID="2" presetClass="entr" presetSubtype="4" decel="10000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p:bldP spid="17" grpId="0" build="p">
        <p:tmplLst>
          <p:tmpl lvl="1">
            <p:tnLst>
              <p:par>
                <p:cTn presetID="2" presetClass="entr" presetSubtype="4"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ppt_x"/>
                          </p:val>
                        </p:tav>
                        <p:tav tm="100000">
                          <p:val>
                            <p:strVal val="#ppt_x"/>
                          </p:val>
                        </p:tav>
                      </p:tavLst>
                    </p:anim>
                    <p:anim calcmode="lin" valueType="num">
                      <p:cBhvr additive="base">
                        <p:cTn dur="500" fill="hold"/>
                        <p:tgtEl>
                          <p:spTgt spid="17"/>
                        </p:tgtEl>
                        <p:attrNameLst>
                          <p:attrName>ppt_y</p:attrName>
                        </p:attrNameLst>
                      </p:cBhvr>
                      <p:tavLst>
                        <p:tav tm="0">
                          <p:val>
                            <p:strVal val="1+#ppt_h/2"/>
                          </p:val>
                        </p:tav>
                        <p:tav tm="100000">
                          <p:val>
                            <p:strVal val="#ppt_y"/>
                          </p:val>
                        </p:tav>
                      </p:tavLst>
                    </p:anim>
                  </p:childTnLst>
                </p:cTn>
              </p:par>
            </p:tnLst>
          </p:tmpl>
        </p:tmplLst>
      </p:bldP>
      <p:bldP spid="18" grpId="0" animBg="1">
        <p:tmplLst>
          <p:tmpl>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6"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1+#ppt_h/2"/>
                          </p:val>
                        </p:tav>
                        <p:tav tm="100000">
                          <p:val>
                            <p:strVal val="#ppt_y"/>
                          </p:val>
                        </p:tav>
                      </p:tavLst>
                    </p:anim>
                  </p:childTnLst>
                </p:cTn>
              </p:par>
            </p:tnLst>
          </p:tmpl>
        </p:tmplLst>
      </p:bldP>
      <p:bldP spid="20" grpId="0" animBg="1">
        <p:tmplLst>
          <p:tmpl>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animBg="1">
        <p:tmplLst>
          <p:tmpl>
            <p:tnLst>
              <p:par>
                <p:cTn presetID="2" presetClass="entr" presetSubtype="3"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0-#ppt_h/2"/>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 Image, Heading &amp; Text">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47" name="図プレースホルダー 46"/>
          <p:cNvSpPr>
            <a:spLocks noGrp="1"/>
          </p:cNvSpPr>
          <p:nvPr>
            <p:ph type="pic" sz="quarter" idx="21" hasCustomPrompt="1"/>
          </p:nvPr>
        </p:nvSpPr>
        <p:spPr>
          <a:xfrm>
            <a:off x="5439454" y="1391478"/>
            <a:ext cx="7409092" cy="3478887"/>
          </a:xfrm>
          <a:custGeom>
            <a:avLst/>
            <a:gdLst>
              <a:gd name="connsiteX0" fmla="*/ 6753718 w 7409092"/>
              <a:gd name="connsiteY0" fmla="*/ 2823513 h 3478887"/>
              <a:gd name="connsiteX1" fmla="*/ 7409092 w 7409092"/>
              <a:gd name="connsiteY1" fmla="*/ 2823513 h 3478887"/>
              <a:gd name="connsiteX2" fmla="*/ 7409092 w 7409092"/>
              <a:gd name="connsiteY2" fmla="*/ 3478887 h 3478887"/>
              <a:gd name="connsiteX3" fmla="*/ 6753718 w 7409092"/>
              <a:gd name="connsiteY3" fmla="*/ 3478887 h 3478887"/>
              <a:gd name="connsiteX4" fmla="*/ 6098344 w 7409092"/>
              <a:gd name="connsiteY4" fmla="*/ 2145252 h 3478887"/>
              <a:gd name="connsiteX5" fmla="*/ 6753718 w 7409092"/>
              <a:gd name="connsiteY5" fmla="*/ 2145252 h 3478887"/>
              <a:gd name="connsiteX6" fmla="*/ 6753718 w 7409092"/>
              <a:gd name="connsiteY6" fmla="*/ 2800626 h 3478887"/>
              <a:gd name="connsiteX7" fmla="*/ 6098344 w 7409092"/>
              <a:gd name="connsiteY7" fmla="*/ 2800626 h 3478887"/>
              <a:gd name="connsiteX8" fmla="*/ 655374 w 7409092"/>
              <a:gd name="connsiteY8" fmla="*/ 655374 h 3478887"/>
              <a:gd name="connsiteX9" fmla="*/ 1310748 w 7409092"/>
              <a:gd name="connsiteY9" fmla="*/ 655374 h 3478887"/>
              <a:gd name="connsiteX10" fmla="*/ 1310748 w 7409092"/>
              <a:gd name="connsiteY10" fmla="*/ 1310748 h 3478887"/>
              <a:gd name="connsiteX11" fmla="*/ 655374 w 7409092"/>
              <a:gd name="connsiteY11" fmla="*/ 1310748 h 3478887"/>
              <a:gd name="connsiteX12" fmla="*/ 1310748 w 7409092"/>
              <a:gd name="connsiteY12" fmla="*/ 0 h 3478887"/>
              <a:gd name="connsiteX13" fmla="*/ 1966122 w 7409092"/>
              <a:gd name="connsiteY13" fmla="*/ 0 h 3478887"/>
              <a:gd name="connsiteX14" fmla="*/ 5422122 w 7409092"/>
              <a:gd name="connsiteY14" fmla="*/ 0 h 3478887"/>
              <a:gd name="connsiteX15" fmla="*/ 5422122 w 7409092"/>
              <a:gd name="connsiteY15" fmla="*/ 1481843 h 3478887"/>
              <a:gd name="connsiteX16" fmla="*/ 6077496 w 7409092"/>
              <a:gd name="connsiteY16" fmla="*/ 1481843 h 3478887"/>
              <a:gd name="connsiteX17" fmla="*/ 6077496 w 7409092"/>
              <a:gd name="connsiteY17" fmla="*/ 2137217 h 3478887"/>
              <a:gd name="connsiteX18" fmla="*/ 5422122 w 7409092"/>
              <a:gd name="connsiteY18" fmla="*/ 2137217 h 3478887"/>
              <a:gd name="connsiteX19" fmla="*/ 5422122 w 7409092"/>
              <a:gd name="connsiteY19" fmla="*/ 2800626 h 3478887"/>
              <a:gd name="connsiteX20" fmla="*/ 6077496 w 7409092"/>
              <a:gd name="connsiteY20" fmla="*/ 2800626 h 3478887"/>
              <a:gd name="connsiteX21" fmla="*/ 6077496 w 7409092"/>
              <a:gd name="connsiteY21" fmla="*/ 3456000 h 3478887"/>
              <a:gd name="connsiteX22" fmla="*/ 5422122 w 7409092"/>
              <a:gd name="connsiteY22" fmla="*/ 3456000 h 3478887"/>
              <a:gd name="connsiteX23" fmla="*/ 1966122 w 7409092"/>
              <a:gd name="connsiteY23" fmla="*/ 3456000 h 3478887"/>
              <a:gd name="connsiteX24" fmla="*/ 1966122 w 7409092"/>
              <a:gd name="connsiteY24" fmla="*/ 1966122 h 3478887"/>
              <a:gd name="connsiteX25" fmla="*/ 1310748 w 7409092"/>
              <a:gd name="connsiteY25" fmla="*/ 1966122 h 3478887"/>
              <a:gd name="connsiteX26" fmla="*/ 1310748 w 7409092"/>
              <a:gd name="connsiteY26" fmla="*/ 1310748 h 3478887"/>
              <a:gd name="connsiteX27" fmla="*/ 1966122 w 7409092"/>
              <a:gd name="connsiteY27" fmla="*/ 1310748 h 3478887"/>
              <a:gd name="connsiteX28" fmla="*/ 1966122 w 7409092"/>
              <a:gd name="connsiteY28" fmla="*/ 655374 h 3478887"/>
              <a:gd name="connsiteX29" fmla="*/ 1310748 w 7409092"/>
              <a:gd name="connsiteY29" fmla="*/ 655374 h 3478887"/>
              <a:gd name="connsiteX30" fmla="*/ 0 w 7409092"/>
              <a:gd name="connsiteY30" fmla="*/ 0 h 3478887"/>
              <a:gd name="connsiteX31" fmla="*/ 655374 w 7409092"/>
              <a:gd name="connsiteY31" fmla="*/ 0 h 3478887"/>
              <a:gd name="connsiteX32" fmla="*/ 655374 w 7409092"/>
              <a:gd name="connsiteY32" fmla="*/ 655374 h 3478887"/>
              <a:gd name="connsiteX33" fmla="*/ 0 w 7409092"/>
              <a:gd name="connsiteY33" fmla="*/ 655374 h 347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409092" h="3478887">
                <a:moveTo>
                  <a:pt x="6753718" y="2823513"/>
                </a:moveTo>
                <a:lnTo>
                  <a:pt x="7409092" y="2823513"/>
                </a:lnTo>
                <a:lnTo>
                  <a:pt x="7409092" y="3478887"/>
                </a:lnTo>
                <a:lnTo>
                  <a:pt x="6753718" y="3478887"/>
                </a:lnTo>
                <a:close/>
                <a:moveTo>
                  <a:pt x="6098344" y="2145252"/>
                </a:moveTo>
                <a:lnTo>
                  <a:pt x="6753718" y="2145252"/>
                </a:lnTo>
                <a:lnTo>
                  <a:pt x="6753718" y="2800626"/>
                </a:lnTo>
                <a:lnTo>
                  <a:pt x="6098344" y="2800626"/>
                </a:lnTo>
                <a:close/>
                <a:moveTo>
                  <a:pt x="655374" y="655374"/>
                </a:moveTo>
                <a:lnTo>
                  <a:pt x="1310748" y="655374"/>
                </a:lnTo>
                <a:lnTo>
                  <a:pt x="1310748" y="1310748"/>
                </a:lnTo>
                <a:lnTo>
                  <a:pt x="655374" y="1310748"/>
                </a:lnTo>
                <a:close/>
                <a:moveTo>
                  <a:pt x="1310748" y="0"/>
                </a:moveTo>
                <a:lnTo>
                  <a:pt x="1966122" y="0"/>
                </a:lnTo>
                <a:lnTo>
                  <a:pt x="5422122" y="0"/>
                </a:lnTo>
                <a:lnTo>
                  <a:pt x="5422122" y="1481843"/>
                </a:lnTo>
                <a:lnTo>
                  <a:pt x="6077496" y="1481843"/>
                </a:lnTo>
                <a:lnTo>
                  <a:pt x="6077496" y="2137217"/>
                </a:lnTo>
                <a:lnTo>
                  <a:pt x="5422122" y="2137217"/>
                </a:lnTo>
                <a:lnTo>
                  <a:pt x="5422122" y="2800626"/>
                </a:lnTo>
                <a:lnTo>
                  <a:pt x="6077496" y="2800626"/>
                </a:lnTo>
                <a:lnTo>
                  <a:pt x="6077496" y="3456000"/>
                </a:lnTo>
                <a:lnTo>
                  <a:pt x="5422122" y="3456000"/>
                </a:lnTo>
                <a:lnTo>
                  <a:pt x="1966122" y="3456000"/>
                </a:lnTo>
                <a:lnTo>
                  <a:pt x="1966122" y="1966122"/>
                </a:lnTo>
                <a:lnTo>
                  <a:pt x="1310748" y="1966122"/>
                </a:lnTo>
                <a:lnTo>
                  <a:pt x="1310748" y="1310748"/>
                </a:lnTo>
                <a:lnTo>
                  <a:pt x="1966122" y="1310748"/>
                </a:lnTo>
                <a:lnTo>
                  <a:pt x="1966122" y="655374"/>
                </a:lnTo>
                <a:lnTo>
                  <a:pt x="1310748" y="655374"/>
                </a:lnTo>
                <a:close/>
                <a:moveTo>
                  <a:pt x="0" y="0"/>
                </a:moveTo>
                <a:lnTo>
                  <a:pt x="655374" y="0"/>
                </a:lnTo>
                <a:lnTo>
                  <a:pt x="655374" y="655374"/>
                </a:lnTo>
                <a:lnTo>
                  <a:pt x="0" y="655374"/>
                </a:lnTo>
                <a:close/>
              </a:path>
            </a:pathLst>
          </a:custGeom>
          <a:solidFill>
            <a:schemeClr val="accent1">
              <a:lumMod val="20000"/>
              <a:lumOff val="80000"/>
            </a:schemeClr>
          </a:solidFill>
          <a:ln w="57150">
            <a:noFill/>
          </a:ln>
          <a:effectLst/>
        </p:spPr>
        <p:txBody>
          <a:bodyPr wrap="square">
            <a:noAutofit/>
          </a:bodyPr>
          <a:lstStyle/>
          <a:p>
            <a:r>
              <a:rPr kumimoji="1" lang="en-US" altLang="ja-JP" dirty="0"/>
              <a:t> </a:t>
            </a:r>
            <a:endParaRPr kumimoji="1" lang="ja-JP" altLang="en-US" dirty="0"/>
          </a:p>
        </p:txBody>
      </p:sp>
      <p:sp>
        <p:nvSpPr>
          <p:cNvPr id="48" name="テキスト プレースホルダー 12"/>
          <p:cNvSpPr>
            <a:spLocks noGrp="1"/>
          </p:cNvSpPr>
          <p:nvPr>
            <p:ph type="body" sz="quarter" idx="13" hasCustomPrompt="1"/>
          </p:nvPr>
        </p:nvSpPr>
        <p:spPr>
          <a:xfrm>
            <a:off x="2857596" y="5250023"/>
            <a:ext cx="12572808" cy="691637"/>
          </a:xfrm>
        </p:spPr>
        <p:txBody>
          <a:bodyPr anchor="b">
            <a:noAutofit/>
          </a:bodyPr>
          <a:lstStyle>
            <a:lvl1pPr algn="ct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9" name="テキスト プレースホルダー 12"/>
          <p:cNvSpPr>
            <a:spLocks noGrp="1"/>
          </p:cNvSpPr>
          <p:nvPr>
            <p:ph type="body" sz="quarter" idx="14" hasCustomPrompt="1"/>
          </p:nvPr>
        </p:nvSpPr>
        <p:spPr>
          <a:xfrm>
            <a:off x="2857596" y="5959390"/>
            <a:ext cx="12572808" cy="735120"/>
          </a:xfrm>
        </p:spPr>
        <p:txBody>
          <a:bodyPr anchor="t">
            <a:noAutofit/>
          </a:bodyPr>
          <a:lstStyle>
            <a:lvl1pPr algn="ctr">
              <a:lnSpc>
                <a:spcPct val="130000"/>
              </a:lnSpc>
              <a:spcBef>
                <a:spcPts val="0"/>
              </a:spcBef>
              <a:defRPr sz="24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0" name="正方形/長方形 49"/>
          <p:cNvSpPr/>
          <p:nvPr userDrawn="1"/>
        </p:nvSpPr>
        <p:spPr>
          <a:xfrm>
            <a:off x="8808185" y="6760875"/>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正方形/長方形 50"/>
          <p:cNvSpPr/>
          <p:nvPr userDrawn="1"/>
        </p:nvSpPr>
        <p:spPr>
          <a:xfrm>
            <a:off x="8162494" y="6760875"/>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正方形/長方形 51"/>
          <p:cNvSpPr/>
          <p:nvPr userDrawn="1"/>
        </p:nvSpPr>
        <p:spPr>
          <a:xfrm>
            <a:off x="9455052" y="6760875"/>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テキスト プレースホルダー 12"/>
          <p:cNvSpPr>
            <a:spLocks noGrp="1"/>
          </p:cNvSpPr>
          <p:nvPr>
            <p:ph type="body" sz="quarter" idx="12" hasCustomPrompt="1"/>
          </p:nvPr>
        </p:nvSpPr>
        <p:spPr>
          <a:xfrm>
            <a:off x="3443436" y="7049366"/>
            <a:ext cx="11401128" cy="1968288"/>
          </a:xfrm>
        </p:spPr>
        <p:txBody>
          <a:bodyPr>
            <a:normAutofit/>
          </a:bodyPr>
          <a:lstStyle>
            <a:lvl1pPr algn="ctr">
              <a:spcBef>
                <a:spcPts val="0"/>
              </a:spcBef>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762009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randombar(horizontal)">
                                      <p:cBhvr>
                                        <p:cTn id="7" dur="500"/>
                                        <p:tgtEl>
                                          <p:spTgt spid="47"/>
                                        </p:tgtEl>
                                      </p:cBhvr>
                                    </p:animEffect>
                                  </p:childTnLst>
                                </p:cTn>
                              </p:par>
                              <p:par>
                                <p:cTn id="8" presetID="2" presetClass="entr" presetSubtype="4" decel="100000" fill="hold" grpId="0" nodeType="withEffect">
                                  <p:stCondLst>
                                    <p:cond delay="250"/>
                                  </p:stCondLst>
                                  <p:iterate type="wd">
                                    <p:tmPct val="10000"/>
                                  </p:iterate>
                                  <p:childTnLst>
                                    <p:set>
                                      <p:cBhvr>
                                        <p:cTn id="9" dur="1" fill="hold">
                                          <p:stCondLst>
                                            <p:cond delay="0"/>
                                          </p:stCondLst>
                                        </p:cTn>
                                        <p:tgtEl>
                                          <p:spTgt spid="48">
                                            <p:txEl>
                                              <p:pRg st="0" end="0"/>
                                            </p:txEl>
                                          </p:spTgt>
                                        </p:tgtEl>
                                        <p:attrNameLst>
                                          <p:attrName>style.visibility</p:attrName>
                                        </p:attrNameLst>
                                      </p:cBhvr>
                                      <p:to>
                                        <p:strVal val="visible"/>
                                      </p:to>
                                    </p:set>
                                    <p:anim calcmode="lin" valueType="num">
                                      <p:cBhvr additive="base">
                                        <p:cTn id="10" dur="75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1" dur="750" fill="hold"/>
                                        <p:tgtEl>
                                          <p:spTgt spid="48">
                                            <p:txEl>
                                              <p:pRg st="0" end="0"/>
                                            </p:txEl>
                                          </p:spTgt>
                                        </p:tgtEl>
                                        <p:attrNameLst>
                                          <p:attrName>ppt_y</p:attrName>
                                        </p:attrNameLst>
                                      </p:cBhvr>
                                      <p:tavLst>
                                        <p:tav tm="0">
                                          <p:val>
                                            <p:strVal val="1+#ppt_h/2"/>
                                          </p:val>
                                        </p:tav>
                                        <p:tav tm="100000">
                                          <p:val>
                                            <p:strVal val="#ppt_y"/>
                                          </p:val>
                                        </p:tav>
                                      </p:tavLst>
                                    </p:anim>
                                  </p:childTnLst>
                                </p:cTn>
                              </p:par>
                            </p:childTnLst>
                          </p:cTn>
                        </p:par>
                        <p:par>
                          <p:cTn id="12" fill="hold">
                            <p:stCondLst>
                              <p:cond delay="1150"/>
                            </p:stCondLst>
                            <p:childTnLst>
                              <p:par>
                                <p:cTn id="13" presetID="22" presetClass="entr" presetSubtype="4" fill="hold" grpId="0" nodeType="afterEffect">
                                  <p:stCondLst>
                                    <p:cond delay="0"/>
                                  </p:stCondLst>
                                  <p:iterate type="lt">
                                    <p:tmPct val="3000"/>
                                  </p:iterate>
                                  <p:childTnLst>
                                    <p:set>
                                      <p:cBhvr>
                                        <p:cTn id="14" dur="1" fill="hold">
                                          <p:stCondLst>
                                            <p:cond delay="0"/>
                                          </p:stCondLst>
                                        </p:cTn>
                                        <p:tgtEl>
                                          <p:spTgt spid="49"/>
                                        </p:tgtEl>
                                        <p:attrNameLst>
                                          <p:attrName>style.visibility</p:attrName>
                                        </p:attrNameLst>
                                      </p:cBhvr>
                                      <p:to>
                                        <p:strVal val="visible"/>
                                      </p:to>
                                    </p:set>
                                    <p:animEffect transition="in" filter="wipe(down)">
                                      <p:cBhvr>
                                        <p:cTn id="15" dur="500"/>
                                        <p:tgtEl>
                                          <p:spTgt spid="49"/>
                                        </p:tgtEl>
                                      </p:cBhvr>
                                    </p:animEffect>
                                  </p:childTnLst>
                                </p:cTn>
                              </p:par>
                            </p:childTnLst>
                          </p:cTn>
                        </p:par>
                        <p:par>
                          <p:cTn id="16" fill="hold">
                            <p:stCondLst>
                              <p:cond delay="1815"/>
                            </p:stCondLst>
                            <p:childTnLst>
                              <p:par>
                                <p:cTn id="17" presetID="2" presetClass="entr" presetSubtype="4" decel="100000" fill="hold" grpId="0" nodeType="after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ppt_x"/>
                                          </p:val>
                                        </p:tav>
                                        <p:tav tm="100000">
                                          <p:val>
                                            <p:strVal val="#ppt_x"/>
                                          </p:val>
                                        </p:tav>
                                      </p:tavLst>
                                    </p:anim>
                                    <p:anim calcmode="lin" valueType="num">
                                      <p:cBhvr additive="base">
                                        <p:cTn id="20" dur="500" fill="hold"/>
                                        <p:tgtEl>
                                          <p:spTgt spid="51"/>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1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ppt_x"/>
                                          </p:val>
                                        </p:tav>
                                        <p:tav tm="100000">
                                          <p:val>
                                            <p:strVal val="#ppt_x"/>
                                          </p:val>
                                        </p:tav>
                                      </p:tavLst>
                                    </p:anim>
                                    <p:anim calcmode="lin" valueType="num">
                                      <p:cBhvr additive="base">
                                        <p:cTn id="24" dur="500" fill="hold"/>
                                        <p:tgtEl>
                                          <p:spTgt spid="5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00"/>
                                  </p:stCondLst>
                                  <p:childTnLst>
                                    <p:set>
                                      <p:cBhvr>
                                        <p:cTn id="26" dur="1" fill="hold">
                                          <p:stCondLst>
                                            <p:cond delay="0"/>
                                          </p:stCondLst>
                                        </p:cTn>
                                        <p:tgtEl>
                                          <p:spTgt spid="52"/>
                                        </p:tgtEl>
                                        <p:attrNameLst>
                                          <p:attrName>style.visibility</p:attrName>
                                        </p:attrNameLst>
                                      </p:cBhvr>
                                      <p:to>
                                        <p:strVal val="visible"/>
                                      </p:to>
                                    </p:set>
                                    <p:anim calcmode="lin" valueType="num">
                                      <p:cBhvr additive="base">
                                        <p:cTn id="27" dur="500" fill="hold"/>
                                        <p:tgtEl>
                                          <p:spTgt spid="52"/>
                                        </p:tgtEl>
                                        <p:attrNameLst>
                                          <p:attrName>ppt_x</p:attrName>
                                        </p:attrNameLst>
                                      </p:cBhvr>
                                      <p:tavLst>
                                        <p:tav tm="0">
                                          <p:val>
                                            <p:strVal val="#ppt_x"/>
                                          </p:val>
                                        </p:tav>
                                        <p:tav tm="100000">
                                          <p:val>
                                            <p:strVal val="#ppt_x"/>
                                          </p:val>
                                        </p:tav>
                                      </p:tavLst>
                                    </p:anim>
                                    <p:anim calcmode="lin" valueType="num">
                                      <p:cBhvr additive="base">
                                        <p:cTn id="28" dur="500" fill="hold"/>
                                        <p:tgtEl>
                                          <p:spTgt spid="52"/>
                                        </p:tgtEl>
                                        <p:attrNameLst>
                                          <p:attrName>ppt_y</p:attrName>
                                        </p:attrNameLst>
                                      </p:cBhvr>
                                      <p:tavLst>
                                        <p:tav tm="0">
                                          <p:val>
                                            <p:strVal val="1+#ppt_h/2"/>
                                          </p:val>
                                        </p:tav>
                                        <p:tav tm="100000">
                                          <p:val>
                                            <p:strVal val="#ppt_y"/>
                                          </p:val>
                                        </p:tav>
                                      </p:tavLst>
                                    </p:anim>
                                  </p:childTnLst>
                                </p:cTn>
                              </p:par>
                            </p:childTnLst>
                          </p:cTn>
                        </p:par>
                        <p:par>
                          <p:cTn id="29" fill="hold">
                            <p:stCondLst>
                              <p:cond delay="2515"/>
                            </p:stCondLst>
                            <p:childTnLst>
                              <p:par>
                                <p:cTn id="30" presetID="22" presetClass="entr" presetSubtype="8" fill="hold" grpId="0" nodeType="afterEffect">
                                  <p:stCondLst>
                                    <p:cond delay="25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build="p">
        <p:tmplLst>
          <p:tmpl lvl="1">
            <p:tnLst>
              <p:par>
                <p:cTn presetID="2" presetClass="entr" presetSubtype="4" decel="100000" fill="hold" nodeType="withEffect">
                  <p:stCondLst>
                    <p:cond delay="250"/>
                  </p:stCondLst>
                  <p:iterate type="wd">
                    <p:tmPct val="10000"/>
                  </p:iterate>
                  <p:childTnLst>
                    <p:set>
                      <p:cBhvr>
                        <p:cTn dur="1" fill="hold">
                          <p:stCondLst>
                            <p:cond delay="0"/>
                          </p:stCondLst>
                        </p:cTn>
                        <p:tgtEl>
                          <p:spTgt spid="48"/>
                        </p:tgtEl>
                        <p:attrNameLst>
                          <p:attrName>style.visibility</p:attrName>
                        </p:attrNameLst>
                      </p:cBhvr>
                      <p:to>
                        <p:strVal val="visible"/>
                      </p:to>
                    </p:set>
                    <p:anim calcmode="lin" valueType="num">
                      <p:cBhvr additive="base">
                        <p:cTn dur="750" fill="hold"/>
                        <p:tgtEl>
                          <p:spTgt spid="48"/>
                        </p:tgtEl>
                        <p:attrNameLst>
                          <p:attrName>ppt_x</p:attrName>
                        </p:attrNameLst>
                      </p:cBhvr>
                      <p:tavLst>
                        <p:tav tm="0">
                          <p:val>
                            <p:strVal val="#ppt_x"/>
                          </p:val>
                        </p:tav>
                        <p:tav tm="100000">
                          <p:val>
                            <p:strVal val="#ppt_x"/>
                          </p:val>
                        </p:tav>
                      </p:tavLst>
                    </p:anim>
                    <p:anim calcmode="lin" valueType="num">
                      <p:cBhvr additive="base">
                        <p:cTn dur="750" fill="hold"/>
                        <p:tgtEl>
                          <p:spTgt spid="48"/>
                        </p:tgtEl>
                        <p:attrNameLst>
                          <p:attrName>ppt_y</p:attrName>
                        </p:attrNameLst>
                      </p:cBhvr>
                      <p:tavLst>
                        <p:tav tm="0">
                          <p:val>
                            <p:strVal val="1+#ppt_h/2"/>
                          </p:val>
                        </p:tav>
                        <p:tav tm="100000">
                          <p:val>
                            <p:strVal val="#ppt_y"/>
                          </p:val>
                        </p:tav>
                      </p:tavLst>
                    </p:anim>
                  </p:childTnLst>
                </p:cTn>
              </p:par>
            </p:tnLst>
          </p:tmpl>
        </p:tmplLst>
      </p:bldP>
      <p:bldP spid="49" grpId="0">
        <p:tmplLst>
          <p:tmpl>
            <p:tnLst>
              <p:par>
                <p:cTn presetID="22" presetClass="entr" presetSubtype="4" fill="hold" nodeType="afterEffect">
                  <p:stCondLst>
                    <p:cond delay="0"/>
                  </p:stCondLst>
                  <p:iterate type="lt">
                    <p:tmPct val="3000"/>
                  </p:iterate>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P spid="50" grpId="0" animBg="1"/>
      <p:bldP spid="51" grpId="0" animBg="1"/>
      <p:bldP spid="52" grpId="0" animBg="1"/>
      <p:bldP spid="53" grpId="0">
        <p:tmplLst>
          <p:tmpl>
            <p:tnLst>
              <p:par>
                <p:cTn presetID="22" presetClass="entr" presetSubtype="8" fill="hold" nodeType="afterEffect">
                  <p:stCondLst>
                    <p:cond delay="250"/>
                  </p:stCondLst>
                  <p:childTnLst>
                    <p:set>
                      <p:cBhvr>
                        <p:cTn dur="1" fill="hold">
                          <p:stCondLst>
                            <p:cond delay="0"/>
                          </p:stCondLst>
                        </p:cTn>
                        <p:tgtEl>
                          <p:spTgt spid="53"/>
                        </p:tgtEl>
                        <p:attrNameLst>
                          <p:attrName>style.visibility</p:attrName>
                        </p:attrNameLst>
                      </p:cBhvr>
                      <p:to>
                        <p:strVal val="visible"/>
                      </p:to>
                    </p:set>
                    <p:animEffect transition="in" filter="wipe(left)">
                      <p:cBhvr>
                        <p:cTn dur="500"/>
                        <p:tgtEl>
                          <p:spTgt spid="53"/>
                        </p:tgtEl>
                      </p:cBhvr>
                    </p:animEffect>
                  </p:childTnLst>
                </p:cTn>
              </p:par>
            </p:tnLst>
          </p:tmpl>
        </p:tmplLst>
      </p:bldP>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Fullscreen Image &amp; 2 Headings, Texts">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8288000" cy="10285413"/>
          </a:xfrm>
        </p:spPr>
        <p:txBody>
          <a:bodyPr/>
          <a:lstStyle>
            <a:lvl1pPr>
              <a:defRPr baseline="0"/>
            </a:lvl1pPr>
          </a:lstStyle>
          <a:p>
            <a:r>
              <a:rPr kumimoji="1" lang="en-US" altLang="ja-JP" dirty="0"/>
              <a:t>Add a full screen image</a:t>
            </a:r>
            <a:endParaRPr kumimoji="1" lang="ja-JP" altLang="en-US" dirty="0"/>
          </a:p>
        </p:txBody>
      </p:sp>
      <p:sp>
        <p:nvSpPr>
          <p:cNvPr id="4" name="テキスト プレースホルダー 5"/>
          <p:cNvSpPr>
            <a:spLocks noGrp="1"/>
          </p:cNvSpPr>
          <p:nvPr>
            <p:ph type="body" sz="quarter" idx="11" hasCustomPrompt="1"/>
          </p:nvPr>
        </p:nvSpPr>
        <p:spPr>
          <a:xfrm>
            <a:off x="0" y="5543550"/>
            <a:ext cx="18288000" cy="4741863"/>
          </a:xfrm>
          <a:solidFill>
            <a:schemeClr val="accent1">
              <a:alpha val="70000"/>
            </a:schemeClr>
          </a:solidFill>
        </p:spPr>
        <p:txBody>
          <a:bodyPr/>
          <a:lstStyle/>
          <a:p>
            <a:pPr lvl="0"/>
            <a:r>
              <a:rPr kumimoji="1" lang="en-US" altLang="ja-JP" dirty="0"/>
              <a:t> </a:t>
            </a:r>
            <a:endParaRPr kumimoji="1" lang="ja-JP" altLang="en-US" dirty="0"/>
          </a:p>
        </p:txBody>
      </p:sp>
      <p:sp>
        <p:nvSpPr>
          <p:cNvPr id="5" name="テキスト プレースホルダー 12"/>
          <p:cNvSpPr>
            <a:spLocks noGrp="1"/>
          </p:cNvSpPr>
          <p:nvPr>
            <p:ph type="body" sz="quarter" idx="14" hasCustomPrompt="1"/>
          </p:nvPr>
        </p:nvSpPr>
        <p:spPr>
          <a:xfrm>
            <a:off x="648001" y="6191551"/>
            <a:ext cx="7995938" cy="3328987"/>
          </a:xfrm>
        </p:spPr>
        <p:txBody>
          <a:bodyPr anchor="ctr">
            <a:noAutofit/>
          </a:bodyPr>
          <a:lstStyle>
            <a:lvl1pPr algn="ctr">
              <a:lnSpc>
                <a:spcPct val="100000"/>
              </a:lnSpc>
              <a:spcBef>
                <a:spcPts val="0"/>
              </a:spcBef>
              <a:defRPr sz="5399"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8" name="テキスト プレースホルダー 5"/>
          <p:cNvSpPr>
            <a:spLocks noGrp="1"/>
          </p:cNvSpPr>
          <p:nvPr>
            <p:ph type="body" sz="quarter" idx="24" hasCustomPrompt="1"/>
          </p:nvPr>
        </p:nvSpPr>
        <p:spPr>
          <a:xfrm>
            <a:off x="1296000" y="4895550"/>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19" name="テキスト プレースホルダー 5"/>
          <p:cNvSpPr>
            <a:spLocks noGrp="1"/>
          </p:cNvSpPr>
          <p:nvPr>
            <p:ph type="body" sz="quarter" idx="25" hasCustomPrompt="1"/>
          </p:nvPr>
        </p:nvSpPr>
        <p:spPr>
          <a:xfrm>
            <a:off x="648000" y="4247551"/>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20" name="テキスト プレースホルダー 5"/>
          <p:cNvSpPr>
            <a:spLocks noGrp="1"/>
          </p:cNvSpPr>
          <p:nvPr>
            <p:ph type="body" sz="quarter" idx="26" hasCustomPrompt="1"/>
          </p:nvPr>
        </p:nvSpPr>
        <p:spPr>
          <a:xfrm>
            <a:off x="0" y="3599550"/>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21" name="テキスト プレースホルダー 5"/>
          <p:cNvSpPr>
            <a:spLocks noGrp="1"/>
          </p:cNvSpPr>
          <p:nvPr>
            <p:ph type="body" sz="quarter" idx="27" hasCustomPrompt="1"/>
          </p:nvPr>
        </p:nvSpPr>
        <p:spPr>
          <a:xfrm>
            <a:off x="0" y="4895550"/>
            <a:ext cx="648000" cy="648001"/>
          </a:xfrm>
          <a:solidFill>
            <a:schemeClr val="accent1">
              <a:alpha val="70000"/>
            </a:schemeClr>
          </a:solidFill>
        </p:spPr>
        <p:txBody>
          <a:bodyPr/>
          <a:lstStyle/>
          <a:p>
            <a:pPr lvl="0"/>
            <a:r>
              <a:rPr kumimoji="1" lang="en-US" altLang="ja-JP" dirty="0"/>
              <a:t> </a:t>
            </a:r>
            <a:endParaRPr kumimoji="1" lang="ja-JP" altLang="en-US" dirty="0"/>
          </a:p>
        </p:txBody>
      </p:sp>
      <p:sp>
        <p:nvSpPr>
          <p:cNvPr id="22" name="テキスト プレースホルダー 12"/>
          <p:cNvSpPr>
            <a:spLocks noGrp="1"/>
          </p:cNvSpPr>
          <p:nvPr>
            <p:ph type="body" sz="quarter" idx="15" hasCustomPrompt="1"/>
          </p:nvPr>
        </p:nvSpPr>
        <p:spPr>
          <a:xfrm>
            <a:off x="9144000" y="6751565"/>
            <a:ext cx="7972425" cy="1040187"/>
          </a:xfrm>
        </p:spPr>
        <p:txBody>
          <a:bodyPr>
            <a:normAutofit/>
          </a:bodyPr>
          <a:lstStyle>
            <a:lvl1pPr marL="0" indent="0" algn="l">
              <a:spcBef>
                <a:spcPts val="1200"/>
              </a:spcBef>
              <a:buFont typeface="Wingdings" panose="05000000000000000000" pitchFamily="2" charset="2"/>
              <a:buNone/>
              <a:defRPr sz="1999" baseline="0">
                <a:solidFill>
                  <a:schemeClr val="bg1"/>
                </a:solidFill>
              </a:defRPr>
            </a:lvl1pPr>
          </a:lstStyle>
          <a:p>
            <a:pPr lvl="0"/>
            <a:r>
              <a:rPr kumimoji="1" lang="en-US" altLang="ja-JP" dirty="0"/>
              <a:t>Text goes here</a:t>
            </a:r>
            <a:endParaRPr kumimoji="1" lang="ja-JP" altLang="en-US" dirty="0"/>
          </a:p>
        </p:txBody>
      </p:sp>
      <p:sp>
        <p:nvSpPr>
          <p:cNvPr id="23" name="テキスト プレースホルダー 12"/>
          <p:cNvSpPr>
            <a:spLocks noGrp="1"/>
          </p:cNvSpPr>
          <p:nvPr>
            <p:ph type="body" sz="quarter" idx="17" hasCustomPrompt="1"/>
          </p:nvPr>
        </p:nvSpPr>
        <p:spPr>
          <a:xfrm>
            <a:off x="9144001" y="6191551"/>
            <a:ext cx="7972427" cy="614418"/>
          </a:xfrm>
        </p:spPr>
        <p:txBody>
          <a:bodyPr anchor="ctr">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4" name="テキスト プレースホルダー 12"/>
          <p:cNvSpPr>
            <a:spLocks noGrp="1"/>
          </p:cNvSpPr>
          <p:nvPr>
            <p:ph type="body" sz="quarter" idx="28" hasCustomPrompt="1"/>
          </p:nvPr>
        </p:nvSpPr>
        <p:spPr>
          <a:xfrm>
            <a:off x="9144000" y="8480351"/>
            <a:ext cx="7972425" cy="1040187"/>
          </a:xfrm>
        </p:spPr>
        <p:txBody>
          <a:bodyPr>
            <a:normAutofit/>
          </a:bodyPr>
          <a:lstStyle>
            <a:lvl1pPr marL="0" indent="0" algn="l">
              <a:spcBef>
                <a:spcPts val="1200"/>
              </a:spcBef>
              <a:buFont typeface="Wingdings" panose="05000000000000000000" pitchFamily="2" charset="2"/>
              <a:buNone/>
              <a:defRPr sz="1999" baseline="0">
                <a:solidFill>
                  <a:schemeClr val="bg1"/>
                </a:solidFill>
              </a:defRPr>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29" hasCustomPrompt="1"/>
          </p:nvPr>
        </p:nvSpPr>
        <p:spPr>
          <a:xfrm>
            <a:off x="9144001" y="7920337"/>
            <a:ext cx="7972427" cy="614418"/>
          </a:xfrm>
        </p:spPr>
        <p:txBody>
          <a:bodyPr anchor="ctr">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900292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2" presetClass="entr" presetSubtype="4" fill="hold" grpId="0" nodeType="afterEffect">
                                  <p:stCondLst>
                                    <p:cond delay="25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00"/>
                                        <p:tgtEl>
                                          <p:spTgt spid="4"/>
                                        </p:tgtEl>
                                      </p:cBhvr>
                                    </p:animEffect>
                                  </p:childTnLst>
                                </p:cTn>
                              </p:par>
                              <p:par>
                                <p:cTn id="12" presetID="2" presetClass="entr" presetSubtype="2" decel="100000" fill="hold" grpId="0" nodeType="withEffect">
                                  <p:stCondLst>
                                    <p:cond delay="250"/>
                                  </p:stCondLst>
                                  <p:childTnLst>
                                    <p:set>
                                      <p:cBhvr>
                                        <p:cTn id="13" dur="1" fill="hold">
                                          <p:stCondLst>
                                            <p:cond delay="0"/>
                                          </p:stCondLst>
                                        </p:cTn>
                                        <p:tgtEl>
                                          <p:spTgt spid="18"/>
                                        </p:tgtEl>
                                        <p:attrNameLst>
                                          <p:attrName>style.visibility</p:attrName>
                                        </p:attrNameLst>
                                      </p:cBhvr>
                                      <p:to>
                                        <p:strVal val="visible"/>
                                      </p:to>
                                    </p:set>
                                    <p:anim calcmode="lin" valueType="num">
                                      <p:cBhvr additive="base">
                                        <p:cTn id="14" dur="750" fill="hold"/>
                                        <p:tgtEl>
                                          <p:spTgt spid="18"/>
                                        </p:tgtEl>
                                        <p:attrNameLst>
                                          <p:attrName>ppt_x</p:attrName>
                                        </p:attrNameLst>
                                      </p:cBhvr>
                                      <p:tavLst>
                                        <p:tav tm="0">
                                          <p:val>
                                            <p:strVal val="1+#ppt_w/2"/>
                                          </p:val>
                                        </p:tav>
                                        <p:tav tm="100000">
                                          <p:val>
                                            <p:strVal val="#ppt_x"/>
                                          </p:val>
                                        </p:tav>
                                      </p:tavLst>
                                    </p:anim>
                                    <p:anim calcmode="lin" valueType="num">
                                      <p:cBhvr additive="base">
                                        <p:cTn id="15" dur="750" fill="hold"/>
                                        <p:tgtEl>
                                          <p:spTgt spid="18"/>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25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750" fill="hold"/>
                                        <p:tgtEl>
                                          <p:spTgt spid="19"/>
                                        </p:tgtEl>
                                        <p:attrNameLst>
                                          <p:attrName>ppt_x</p:attrName>
                                        </p:attrNameLst>
                                      </p:cBhvr>
                                      <p:tavLst>
                                        <p:tav tm="0">
                                          <p:val>
                                            <p:strVal val="1+#ppt_w/2"/>
                                          </p:val>
                                        </p:tav>
                                        <p:tav tm="100000">
                                          <p:val>
                                            <p:strVal val="#ppt_x"/>
                                          </p:val>
                                        </p:tav>
                                      </p:tavLst>
                                    </p:anim>
                                    <p:anim calcmode="lin" valueType="num">
                                      <p:cBhvr additive="base">
                                        <p:cTn id="19" dur="750" fill="hold"/>
                                        <p:tgtEl>
                                          <p:spTgt spid="19"/>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25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750" fill="hold"/>
                                        <p:tgtEl>
                                          <p:spTgt spid="20"/>
                                        </p:tgtEl>
                                        <p:attrNameLst>
                                          <p:attrName>ppt_x</p:attrName>
                                        </p:attrNameLst>
                                      </p:cBhvr>
                                      <p:tavLst>
                                        <p:tav tm="0">
                                          <p:val>
                                            <p:strVal val="#ppt_x"/>
                                          </p:val>
                                        </p:tav>
                                        <p:tav tm="100000">
                                          <p:val>
                                            <p:strVal val="#ppt_x"/>
                                          </p:val>
                                        </p:tav>
                                      </p:tavLst>
                                    </p:anim>
                                    <p:anim calcmode="lin" valueType="num">
                                      <p:cBhvr additive="base">
                                        <p:cTn id="23" dur="75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25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0-#ppt_h/2"/>
                                          </p:val>
                                        </p:tav>
                                        <p:tav tm="100000">
                                          <p:val>
                                            <p:strVal val="#ppt_y"/>
                                          </p:val>
                                        </p:tav>
                                      </p:tavLst>
                                    </p:anim>
                                  </p:childTnLst>
                                </p:cTn>
                              </p:par>
                              <p:par>
                                <p:cTn id="28" presetID="2" presetClass="entr" presetSubtype="4" decel="100000" fill="hold" grpId="0" nodeType="withEffect">
                                  <p:stCondLst>
                                    <p:cond delay="750"/>
                                  </p:stCondLst>
                                  <p:iterate type="wd">
                                    <p:tmPct val="10000"/>
                                  </p:iterate>
                                  <p:childTnLst>
                                    <p:set>
                                      <p:cBhvr>
                                        <p:cTn id="29" dur="1" fill="hold">
                                          <p:stCondLst>
                                            <p:cond delay="0"/>
                                          </p:stCondLst>
                                        </p:cTn>
                                        <p:tgtEl>
                                          <p:spTgt spid="5">
                                            <p:txEl>
                                              <p:pRg st="0" end="0"/>
                                            </p:txEl>
                                          </p:spTgt>
                                        </p:tgtEl>
                                        <p:attrNameLst>
                                          <p:attrName>style.visibility</p:attrName>
                                        </p:attrNameLst>
                                      </p:cBhvr>
                                      <p:to>
                                        <p:strVal val="visible"/>
                                      </p:to>
                                    </p:set>
                                    <p:anim calcmode="lin" valueType="num">
                                      <p:cBhvr additive="base">
                                        <p:cTn id="30" dur="75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1" dur="75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par>
                          <p:cTn id="32" fill="hold">
                            <p:stCondLst>
                              <p:cond delay="2150"/>
                            </p:stCondLst>
                            <p:childTnLst>
                              <p:par>
                                <p:cTn id="33" presetID="2" presetClass="entr" presetSubtype="2" decel="100000" fill="hold" grpId="0" nodeType="after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 calcmode="lin" valueType="num">
                                      <p:cBhvr additive="base">
                                        <p:cTn id="35"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2650"/>
                            </p:stCondLst>
                            <p:childTnLst>
                              <p:par>
                                <p:cTn id="38" presetID="22" presetClass="entr" presetSubtype="8" fill="hold" grpId="0" nodeType="after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Effect transition="in" filter="wipe(left)">
                                      <p:cBhvr>
                                        <p:cTn id="40" dur="500"/>
                                        <p:tgtEl>
                                          <p:spTgt spid="22">
                                            <p:txEl>
                                              <p:pRg st="0" end="0"/>
                                            </p:txEl>
                                          </p:spTgt>
                                        </p:tgtEl>
                                      </p:cBhvr>
                                    </p:animEffect>
                                  </p:childTnLst>
                                </p:cTn>
                              </p:par>
                            </p:childTnLst>
                          </p:cTn>
                        </p:par>
                        <p:par>
                          <p:cTn id="41" fill="hold">
                            <p:stCondLst>
                              <p:cond delay="3150"/>
                            </p:stCondLst>
                            <p:childTnLst>
                              <p:par>
                                <p:cTn id="42" presetID="2" presetClass="entr" presetSubtype="2" decel="100000" fill="hold" grpId="0" nodeType="afterEffect">
                                  <p:stCondLst>
                                    <p:cond delay="0"/>
                                  </p:stCondLst>
                                  <p:childTnLst>
                                    <p:set>
                                      <p:cBhvr>
                                        <p:cTn id="43" dur="1" fill="hold">
                                          <p:stCondLst>
                                            <p:cond delay="0"/>
                                          </p:stCondLst>
                                        </p:cTn>
                                        <p:tgtEl>
                                          <p:spTgt spid="25">
                                            <p:txEl>
                                              <p:pRg st="0" end="0"/>
                                            </p:txEl>
                                          </p:spTgt>
                                        </p:tgtEl>
                                        <p:attrNameLst>
                                          <p:attrName>style.visibility</p:attrName>
                                        </p:attrNameLst>
                                      </p:cBhvr>
                                      <p:to>
                                        <p:strVal val="visible"/>
                                      </p:to>
                                    </p:set>
                                    <p:anim calcmode="lin" valueType="num">
                                      <p:cBhvr additive="base">
                                        <p:cTn id="44"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5"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3650"/>
                            </p:stCondLst>
                            <p:childTnLst>
                              <p:par>
                                <p:cTn id="47" presetID="22" presetClass="entr" presetSubtype="8" fill="hold" grpId="0" nodeType="afterEffect">
                                  <p:stCondLst>
                                    <p:cond delay="0"/>
                                  </p:stCondLst>
                                  <p:childTnLst>
                                    <p:set>
                                      <p:cBhvr>
                                        <p:cTn id="48" dur="1" fill="hold">
                                          <p:stCondLst>
                                            <p:cond delay="0"/>
                                          </p:stCondLst>
                                        </p:cTn>
                                        <p:tgtEl>
                                          <p:spTgt spid="24">
                                            <p:txEl>
                                              <p:pRg st="0" end="0"/>
                                            </p:txEl>
                                          </p:spTgt>
                                        </p:tgtEl>
                                        <p:attrNameLst>
                                          <p:attrName>style.visibility</p:attrName>
                                        </p:attrNameLst>
                                      </p:cBhvr>
                                      <p:to>
                                        <p:strVal val="visible"/>
                                      </p:to>
                                    </p:set>
                                    <p:animEffect transition="in" filter="wipe(left)">
                                      <p:cBhvr>
                                        <p:cTn id="49"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tmplLst>
          <p:tmpl>
            <p:tnLst>
              <p:par>
                <p:cTn presetID="22" presetClass="entr" presetSubtype="4" fill="hold" nodeType="afterEffect">
                  <p:stCondLst>
                    <p:cond delay="25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P spid="5" grpId="0" build="p">
        <p:tmplLst>
          <p:tmpl lvl="1">
            <p:tnLst>
              <p:par>
                <p:cTn presetID="2" presetClass="entr" presetSubtype="4" decel="100000" fill="hold" nodeType="withEffect">
                  <p:stCondLst>
                    <p:cond delay="75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ppt_x"/>
                          </p:val>
                        </p:tav>
                        <p:tav tm="100000">
                          <p:val>
                            <p:strVal val="#ppt_x"/>
                          </p:val>
                        </p:tav>
                      </p:tavLst>
                    </p:anim>
                    <p:anim calcmode="lin" valueType="num">
                      <p:cBhvr additive="base">
                        <p:cTn dur="750" fill="hold"/>
                        <p:tgtEl>
                          <p:spTgt spid="5"/>
                        </p:tgtEl>
                        <p:attrNameLst>
                          <p:attrName>ppt_y</p:attrName>
                        </p:attrNameLst>
                      </p:cBhvr>
                      <p:tavLst>
                        <p:tav tm="0">
                          <p:val>
                            <p:strVal val="1+#ppt_h/2"/>
                          </p:val>
                        </p:tav>
                        <p:tav tm="100000">
                          <p:val>
                            <p:strVal val="#ppt_y"/>
                          </p:val>
                        </p:tav>
                      </p:tavLst>
                    </p:anim>
                  </p:childTnLst>
                </p:cTn>
              </p:par>
            </p:tnLst>
          </p:tmpl>
        </p:tmplLst>
      </p:bldP>
      <p:bldP spid="18" grpId="0" animBg="1">
        <p:tmplLst>
          <p:tmpl>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6"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1+#ppt_h/2"/>
                          </p:val>
                        </p:tav>
                        <p:tav tm="100000">
                          <p:val>
                            <p:strVal val="#ppt_y"/>
                          </p:val>
                        </p:tav>
                      </p:tavLst>
                    </p:anim>
                  </p:childTnLst>
                </p:cTn>
              </p:par>
            </p:tnLst>
          </p:tmpl>
        </p:tmplLst>
      </p:bldP>
      <p:bldP spid="20" grpId="0" animBg="1">
        <p:tmplLst>
          <p:tmpl>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animBg="1">
        <p:tmplLst>
          <p:tmpl>
            <p:tnLst>
              <p:par>
                <p:cTn presetID="2" presetClass="entr" presetSubtype="3"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 presetClass="entr" presetSubtype="2"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2"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Fullscreen Image &amp; Text">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8288000" cy="10285413"/>
          </a:xfrm>
          <a:solidFill>
            <a:schemeClr val="accent1">
              <a:lumMod val="20000"/>
              <a:lumOff val="80000"/>
            </a:schemeClr>
          </a:solidFill>
        </p:spPr>
        <p:txBody>
          <a:bodyPr/>
          <a:lstStyle>
            <a:lvl1pPr>
              <a:defRPr baseline="0"/>
            </a:lvl1pPr>
          </a:lstStyle>
          <a:p>
            <a:r>
              <a:rPr kumimoji="1" lang="en-US" altLang="ja-JP" dirty="0"/>
              <a:t>Add a full screen image</a:t>
            </a:r>
            <a:endParaRPr kumimoji="1" lang="ja-JP" altLang="en-US" dirty="0"/>
          </a:p>
        </p:txBody>
      </p:sp>
      <p:sp>
        <p:nvSpPr>
          <p:cNvPr id="13" name="テキスト プレースホルダー 12"/>
          <p:cNvSpPr>
            <a:spLocks noGrp="1"/>
          </p:cNvSpPr>
          <p:nvPr>
            <p:ph type="body" sz="quarter" idx="14" hasCustomPrompt="1"/>
          </p:nvPr>
        </p:nvSpPr>
        <p:spPr>
          <a:xfrm>
            <a:off x="831208" y="757240"/>
            <a:ext cx="16625588" cy="2786062"/>
          </a:xfrm>
        </p:spPr>
        <p:txBody>
          <a:bodyPr anchor="ctr">
            <a:noAutofit/>
          </a:bodyPr>
          <a:lstStyle>
            <a:lvl1pPr algn="ctr">
              <a:lnSpc>
                <a:spcPct val="100000"/>
              </a:lnSpc>
              <a:spcBef>
                <a:spcPts val="0"/>
              </a:spcBef>
              <a:defRPr sz="5399"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96250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2" presetClass="entr" presetSubtype="12" decel="100000" fill="hold" grpId="0" nodeType="withEffect">
                                  <p:stCondLst>
                                    <p:cond delay="750"/>
                                  </p:stCondLst>
                                  <p:iterate type="wd">
                                    <p:tmPct val="10000"/>
                                  </p:iterate>
                                  <p:childTnLst>
                                    <p:set>
                                      <p:cBhvr>
                                        <p:cTn id="9" dur="1" fill="hold">
                                          <p:stCondLst>
                                            <p:cond delay="0"/>
                                          </p:stCondLst>
                                        </p:cTn>
                                        <p:tgtEl>
                                          <p:spTgt spid="13">
                                            <p:txEl>
                                              <p:pRg st="0" end="0"/>
                                            </p:txEl>
                                          </p:spTgt>
                                        </p:tgtEl>
                                        <p:attrNameLst>
                                          <p:attrName>style.visibility</p:attrName>
                                        </p:attrNameLst>
                                      </p:cBhvr>
                                      <p:to>
                                        <p:strVal val="visible"/>
                                      </p:to>
                                    </p:set>
                                    <p:anim calcmode="lin" valueType="num">
                                      <p:cBhvr additive="base">
                                        <p:cTn id="10" dur="75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11" dur="75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 grpId="0" build="p">
        <p:tmplLst>
          <p:tmpl lvl="1">
            <p:tnLst>
              <p:par>
                <p:cTn presetID="2" presetClass="entr" presetSubtype="12" decel="100000" fill="hold" nodeType="withEffect">
                  <p:stCondLst>
                    <p:cond delay="750"/>
                  </p:stCondLst>
                  <p:iterate type="wd">
                    <p:tmPct val="10000"/>
                  </p:iterate>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0-#ppt_w/2"/>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No Conte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Tree>
    <p:extLst>
      <p:ext uri="{BB962C8B-B14F-4D97-AF65-F5344CB8AC3E}">
        <p14:creationId xmlns:p14="http://schemas.microsoft.com/office/powerpoint/2010/main" val="333641565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Long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2322095" y="3821588"/>
            <a:ext cx="13643811" cy="3568017"/>
          </a:xfrm>
        </p:spPr>
        <p:txBody>
          <a:bodyPr anchor="ctr">
            <a:normAutofit/>
          </a:bodyPr>
          <a:lstStyle>
            <a:lvl1pPr>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032327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25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25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 Heading &amp;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3200400" y="4698914"/>
            <a:ext cx="11887200" cy="2366282"/>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3200400" y="3578967"/>
            <a:ext cx="11887200"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3311352" y="4416703"/>
            <a:ext cx="120942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204826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221288" y="4698914"/>
            <a:ext cx="7484301" cy="2366282"/>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221288" y="3578967"/>
            <a:ext cx="7484301"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1332240" y="4416703"/>
            <a:ext cx="161121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プレースホルダー 12"/>
          <p:cNvSpPr>
            <a:spLocks noGrp="1"/>
          </p:cNvSpPr>
          <p:nvPr>
            <p:ph type="body" sz="quarter" idx="14" hasCustomPrompt="1"/>
          </p:nvPr>
        </p:nvSpPr>
        <p:spPr>
          <a:xfrm>
            <a:off x="9542816" y="4701002"/>
            <a:ext cx="7484301" cy="2366282"/>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9" name="テキスト プレースホルダー 12"/>
          <p:cNvSpPr>
            <a:spLocks noGrp="1"/>
          </p:cNvSpPr>
          <p:nvPr>
            <p:ph type="body" sz="quarter" idx="15" hasCustomPrompt="1"/>
          </p:nvPr>
        </p:nvSpPr>
        <p:spPr>
          <a:xfrm>
            <a:off x="9542816" y="3581055"/>
            <a:ext cx="7484301"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 name="正方形/長方形 9"/>
          <p:cNvSpPr/>
          <p:nvPr userDrawn="1"/>
        </p:nvSpPr>
        <p:spPr>
          <a:xfrm>
            <a:off x="9653768" y="4418791"/>
            <a:ext cx="161121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00673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par>
                          <p:cTn id="17" fill="hold">
                            <p:stCondLst>
                              <p:cond delay="1000"/>
                            </p:stCondLst>
                            <p:childTnLst>
                              <p:par>
                                <p:cTn id="18" presetID="2" presetClass="entr" presetSubtype="8" decel="100000" fill="hold" grpId="0" nodeType="afterEffect">
                                  <p:stCondLst>
                                    <p:cond delay="25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additive="base">
                                        <p:cTn id="20"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9">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ppt_x"/>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3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221289" y="4698914"/>
            <a:ext cx="5166812" cy="2908386"/>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221289" y="3578967"/>
            <a:ext cx="5166812"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1332240" y="4416703"/>
            <a:ext cx="161121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プレースホルダー 12"/>
          <p:cNvSpPr>
            <a:spLocks noGrp="1"/>
          </p:cNvSpPr>
          <p:nvPr>
            <p:ph type="body" sz="quarter" idx="14" hasCustomPrompt="1"/>
          </p:nvPr>
        </p:nvSpPr>
        <p:spPr>
          <a:xfrm>
            <a:off x="6560594" y="4698914"/>
            <a:ext cx="5166812" cy="2908386"/>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9" name="テキスト プレースホルダー 12"/>
          <p:cNvSpPr>
            <a:spLocks noGrp="1"/>
          </p:cNvSpPr>
          <p:nvPr>
            <p:ph type="body" sz="quarter" idx="15" hasCustomPrompt="1"/>
          </p:nvPr>
        </p:nvSpPr>
        <p:spPr>
          <a:xfrm>
            <a:off x="6560594" y="3578967"/>
            <a:ext cx="5166812"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 name="正方形/長方形 9"/>
          <p:cNvSpPr/>
          <p:nvPr userDrawn="1"/>
        </p:nvSpPr>
        <p:spPr>
          <a:xfrm>
            <a:off x="6671545" y="4416703"/>
            <a:ext cx="161121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プレースホルダー 12"/>
          <p:cNvSpPr>
            <a:spLocks noGrp="1"/>
          </p:cNvSpPr>
          <p:nvPr>
            <p:ph type="body" sz="quarter" idx="16" hasCustomPrompt="1"/>
          </p:nvPr>
        </p:nvSpPr>
        <p:spPr>
          <a:xfrm>
            <a:off x="11899899" y="4698914"/>
            <a:ext cx="5166812" cy="2908386"/>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12" name="テキスト プレースホルダー 12"/>
          <p:cNvSpPr>
            <a:spLocks noGrp="1"/>
          </p:cNvSpPr>
          <p:nvPr>
            <p:ph type="body" sz="quarter" idx="17" hasCustomPrompt="1"/>
          </p:nvPr>
        </p:nvSpPr>
        <p:spPr>
          <a:xfrm>
            <a:off x="11899899" y="3578967"/>
            <a:ext cx="5166812"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3" name="正方形/長方形 12"/>
          <p:cNvSpPr/>
          <p:nvPr userDrawn="1"/>
        </p:nvSpPr>
        <p:spPr>
          <a:xfrm>
            <a:off x="12010850" y="4416703"/>
            <a:ext cx="161121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252561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par>
                          <p:cTn id="17" fill="hold">
                            <p:stCondLst>
                              <p:cond delay="1000"/>
                            </p:stCondLst>
                            <p:childTnLst>
                              <p:par>
                                <p:cTn id="18" presetID="2" presetClass="entr" presetSubtype="8" decel="100000" fill="hold" grpId="0" nodeType="afterEffect">
                                  <p:stCondLst>
                                    <p:cond delay="25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additive="base">
                                        <p:cTn id="20"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9">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ppt_x"/>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500"/>
                                        <p:tgtEl>
                                          <p:spTgt spid="8"/>
                                        </p:tgtEl>
                                      </p:cBhvr>
                                    </p:animEffect>
                                  </p:childTnLst>
                                </p:cTn>
                              </p:par>
                            </p:childTnLst>
                          </p:cTn>
                        </p:par>
                        <p:par>
                          <p:cTn id="30" fill="hold">
                            <p:stCondLst>
                              <p:cond delay="2250"/>
                            </p:stCondLst>
                            <p:childTnLst>
                              <p:par>
                                <p:cTn id="31" presetID="2" presetClass="entr" presetSubtype="8" decel="100000" fill="hold" grpId="0" nodeType="afterEffect">
                                  <p:stCondLst>
                                    <p:cond delay="250"/>
                                  </p:stCondLst>
                                  <p:childTnLst>
                                    <p:set>
                                      <p:cBhvr>
                                        <p:cTn id="32" dur="1" fill="hold">
                                          <p:stCondLst>
                                            <p:cond delay="0"/>
                                          </p:stCondLst>
                                        </p:cTn>
                                        <p:tgtEl>
                                          <p:spTgt spid="12">
                                            <p:txEl>
                                              <p:pRg st="0" end="0"/>
                                            </p:txEl>
                                          </p:spTgt>
                                        </p:tgtEl>
                                        <p:attrNameLst>
                                          <p:attrName>style.visibility</p:attrName>
                                        </p:attrNameLst>
                                      </p:cBhvr>
                                      <p:to>
                                        <p:strVal val="visible"/>
                                      </p:to>
                                    </p:set>
                                    <p:anim calcmode="lin" valueType="num">
                                      <p:cBhvr additive="base">
                                        <p:cTn id="33"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2">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4" decel="100000" fill="hold" grpId="0" nodeType="withEffect">
                                  <p:stCondLst>
                                    <p:cond delay="25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22" presetClass="entr" presetSubtype="8"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bldP spid="11" grpId="0">
        <p:tmplLst>
          <p:tmpl>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 presetClass="entr" presetSubtype="8" decel="100000" fill="hold" nodeType="afterEffect">
                  <p:stCondLst>
                    <p:cond delay="25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0-#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animBg="1"/>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4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292384" y="3528644"/>
            <a:ext cx="7080405"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292384" y="2539323"/>
            <a:ext cx="7080405"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1403335" y="330448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プレースホルダー 12"/>
          <p:cNvSpPr>
            <a:spLocks noGrp="1"/>
          </p:cNvSpPr>
          <p:nvPr>
            <p:ph type="body" sz="quarter" idx="15" hasCustomPrompt="1"/>
          </p:nvPr>
        </p:nvSpPr>
        <p:spPr>
          <a:xfrm>
            <a:off x="9914348" y="3528644"/>
            <a:ext cx="7080405"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1" name="テキスト プレースホルダー 12"/>
          <p:cNvSpPr>
            <a:spLocks noGrp="1"/>
          </p:cNvSpPr>
          <p:nvPr>
            <p:ph type="body" sz="quarter" idx="16" hasCustomPrompt="1"/>
          </p:nvPr>
        </p:nvSpPr>
        <p:spPr>
          <a:xfrm>
            <a:off x="9914348" y="2539323"/>
            <a:ext cx="7080405"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2" name="正方形/長方形 21"/>
          <p:cNvSpPr/>
          <p:nvPr userDrawn="1"/>
        </p:nvSpPr>
        <p:spPr>
          <a:xfrm>
            <a:off x="10025299" y="3304489"/>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プレースホルダー 12"/>
          <p:cNvSpPr>
            <a:spLocks noGrp="1"/>
          </p:cNvSpPr>
          <p:nvPr>
            <p:ph type="body" sz="quarter" idx="18" hasCustomPrompt="1"/>
          </p:nvPr>
        </p:nvSpPr>
        <p:spPr>
          <a:xfrm>
            <a:off x="1292384" y="6893565"/>
            <a:ext cx="7080405"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7" name="テキスト プレースホルダー 12"/>
          <p:cNvSpPr>
            <a:spLocks noGrp="1"/>
          </p:cNvSpPr>
          <p:nvPr>
            <p:ph type="body" sz="quarter" idx="19" hasCustomPrompt="1"/>
          </p:nvPr>
        </p:nvSpPr>
        <p:spPr>
          <a:xfrm>
            <a:off x="1292384" y="5904244"/>
            <a:ext cx="7080405"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8" name="正方形/長方形 37"/>
          <p:cNvSpPr/>
          <p:nvPr userDrawn="1"/>
        </p:nvSpPr>
        <p:spPr>
          <a:xfrm>
            <a:off x="1403335" y="6669410"/>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テキスト プレースホルダー 12"/>
          <p:cNvSpPr>
            <a:spLocks noGrp="1"/>
          </p:cNvSpPr>
          <p:nvPr>
            <p:ph type="body" sz="quarter" idx="21" hasCustomPrompt="1"/>
          </p:nvPr>
        </p:nvSpPr>
        <p:spPr>
          <a:xfrm>
            <a:off x="9914348" y="6893565"/>
            <a:ext cx="7080405"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22" hasCustomPrompt="1"/>
          </p:nvPr>
        </p:nvSpPr>
        <p:spPr>
          <a:xfrm>
            <a:off x="9914348" y="5904244"/>
            <a:ext cx="7080405"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正方形/長方形 42"/>
          <p:cNvSpPr/>
          <p:nvPr userDrawn="1"/>
        </p:nvSpPr>
        <p:spPr>
          <a:xfrm>
            <a:off x="10025299" y="6669410"/>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751682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par>
                          <p:cTn id="17" fill="hold">
                            <p:stCondLst>
                              <p:cond delay="1000"/>
                            </p:stCondLst>
                            <p:childTnLst>
                              <p:par>
                                <p:cTn id="18" presetID="2" presetClass="entr" presetSubtype="8" decel="100000" fill="hold" grpId="0" nodeType="afterEffect">
                                  <p:stCondLst>
                                    <p:cond delay="250"/>
                                  </p:stCondLst>
                                  <p:childTnLst>
                                    <p:set>
                                      <p:cBhvr>
                                        <p:cTn id="19" dur="1" fill="hold">
                                          <p:stCondLst>
                                            <p:cond delay="0"/>
                                          </p:stCondLst>
                                        </p:cTn>
                                        <p:tgtEl>
                                          <p:spTgt spid="21">
                                            <p:txEl>
                                              <p:pRg st="0" end="0"/>
                                            </p:txEl>
                                          </p:spTgt>
                                        </p:tgtEl>
                                        <p:attrNameLst>
                                          <p:attrName>style.visibility</p:attrName>
                                        </p:attrNameLst>
                                      </p:cBhvr>
                                      <p:to>
                                        <p:strVal val="visible"/>
                                      </p:to>
                                    </p:set>
                                    <p:anim calcmode="lin" valueType="num">
                                      <p:cBhvr additive="base">
                                        <p:cTn id="20"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21">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25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500" fill="hold"/>
                                        <p:tgtEl>
                                          <p:spTgt spid="22"/>
                                        </p:tgtEl>
                                        <p:attrNameLst>
                                          <p:attrName>ppt_x</p:attrName>
                                        </p:attrNameLst>
                                      </p:cBhvr>
                                      <p:tavLst>
                                        <p:tav tm="0">
                                          <p:val>
                                            <p:strVal val="#ppt_x"/>
                                          </p:val>
                                        </p:tav>
                                        <p:tav tm="100000">
                                          <p:val>
                                            <p:strVal val="#ppt_x"/>
                                          </p:val>
                                        </p:tav>
                                      </p:tavLst>
                                    </p:anim>
                                    <p:anim calcmode="lin" valueType="num">
                                      <p:cBhvr additive="base">
                                        <p:cTn id="25" dur="500" fill="hold"/>
                                        <p:tgtEl>
                                          <p:spTgt spid="22"/>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left)">
                                      <p:cBhvr>
                                        <p:cTn id="29" dur="500"/>
                                        <p:tgtEl>
                                          <p:spTgt spid="20"/>
                                        </p:tgtEl>
                                      </p:cBhvr>
                                    </p:animEffect>
                                  </p:childTnLst>
                                </p:cTn>
                              </p:par>
                            </p:childTnLst>
                          </p:cTn>
                        </p:par>
                        <p:par>
                          <p:cTn id="30" fill="hold">
                            <p:stCondLst>
                              <p:cond delay="2250"/>
                            </p:stCondLst>
                            <p:childTnLst>
                              <p:par>
                                <p:cTn id="31" presetID="2" presetClass="entr" presetSubtype="8" decel="100000" fill="hold" grpId="0" nodeType="afterEffect">
                                  <p:stCondLst>
                                    <p:cond delay="250"/>
                                  </p:stCondLst>
                                  <p:childTnLst>
                                    <p:set>
                                      <p:cBhvr>
                                        <p:cTn id="32" dur="1" fill="hold">
                                          <p:stCondLst>
                                            <p:cond delay="0"/>
                                          </p:stCondLst>
                                        </p:cTn>
                                        <p:tgtEl>
                                          <p:spTgt spid="37">
                                            <p:txEl>
                                              <p:pRg st="0" end="0"/>
                                            </p:txEl>
                                          </p:spTgt>
                                        </p:tgtEl>
                                        <p:attrNameLst>
                                          <p:attrName>style.visibility</p:attrName>
                                        </p:attrNameLst>
                                      </p:cBhvr>
                                      <p:to>
                                        <p:strVal val="visible"/>
                                      </p:to>
                                    </p:set>
                                    <p:anim calcmode="lin" valueType="num">
                                      <p:cBhvr additive="base">
                                        <p:cTn id="33"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7">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4" decel="100000" fill="hold" grpId="0" nodeType="withEffect">
                                  <p:stCondLst>
                                    <p:cond delay="25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500" fill="hold"/>
                                        <p:tgtEl>
                                          <p:spTgt spid="38"/>
                                        </p:tgtEl>
                                        <p:attrNameLst>
                                          <p:attrName>ppt_x</p:attrName>
                                        </p:attrNameLst>
                                      </p:cBhvr>
                                      <p:tavLst>
                                        <p:tav tm="0">
                                          <p:val>
                                            <p:strVal val="#ppt_x"/>
                                          </p:val>
                                        </p:tav>
                                        <p:tav tm="100000">
                                          <p:val>
                                            <p:strVal val="#ppt_x"/>
                                          </p:val>
                                        </p:tav>
                                      </p:tavLst>
                                    </p:anim>
                                    <p:anim calcmode="lin" valueType="num">
                                      <p:cBhvr additive="base">
                                        <p:cTn id="38" dur="50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2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wipe(left)">
                                      <p:cBhvr>
                                        <p:cTn id="42" dur="500"/>
                                        <p:tgtEl>
                                          <p:spTgt spid="25"/>
                                        </p:tgtEl>
                                      </p:cBhvr>
                                    </p:animEffect>
                                  </p:childTnLst>
                                </p:cTn>
                              </p:par>
                            </p:childTnLst>
                          </p:cTn>
                        </p:par>
                        <p:par>
                          <p:cTn id="43" fill="hold">
                            <p:stCondLst>
                              <p:cond delay="3500"/>
                            </p:stCondLst>
                            <p:childTnLst>
                              <p:par>
                                <p:cTn id="44" presetID="2" presetClass="entr" presetSubtype="8" decel="100000" fill="hold" grpId="0" nodeType="afterEffect">
                                  <p:stCondLst>
                                    <p:cond delay="250"/>
                                  </p:stCondLst>
                                  <p:childTnLst>
                                    <p:set>
                                      <p:cBhvr>
                                        <p:cTn id="45" dur="1" fill="hold">
                                          <p:stCondLst>
                                            <p:cond delay="0"/>
                                          </p:stCondLst>
                                        </p:cTn>
                                        <p:tgtEl>
                                          <p:spTgt spid="42">
                                            <p:txEl>
                                              <p:pRg st="0" end="0"/>
                                            </p:txEl>
                                          </p:spTgt>
                                        </p:tgtEl>
                                        <p:attrNameLst>
                                          <p:attrName>style.visibility</p:attrName>
                                        </p:attrNameLst>
                                      </p:cBhvr>
                                      <p:to>
                                        <p:strVal val="visible"/>
                                      </p:to>
                                    </p:set>
                                    <p:anim calcmode="lin" valueType="num">
                                      <p:cBhvr additive="base">
                                        <p:cTn id="46"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47" dur="500" fill="hold"/>
                                        <p:tgtEl>
                                          <p:spTgt spid="42">
                                            <p:txEl>
                                              <p:pRg st="0" end="0"/>
                                            </p:txEl>
                                          </p:spTgt>
                                        </p:tgtEl>
                                        <p:attrNameLst>
                                          <p:attrName>ppt_y</p:attrName>
                                        </p:attrNameLst>
                                      </p:cBhvr>
                                      <p:tavLst>
                                        <p:tav tm="0">
                                          <p:val>
                                            <p:strVal val="#ppt_y"/>
                                          </p:val>
                                        </p:tav>
                                        <p:tav tm="100000">
                                          <p:val>
                                            <p:strVal val="#ppt_y"/>
                                          </p:val>
                                        </p:tav>
                                      </p:tavLst>
                                    </p:anim>
                                  </p:childTnLst>
                                </p:cTn>
                              </p:par>
                              <p:par>
                                <p:cTn id="48" presetID="2" presetClass="entr" presetSubtype="4" decel="100000" fill="hold" grpId="0" nodeType="withEffect">
                                  <p:stCondLst>
                                    <p:cond delay="250"/>
                                  </p:stCondLst>
                                  <p:childTnLst>
                                    <p:set>
                                      <p:cBhvr>
                                        <p:cTn id="49" dur="1" fill="hold">
                                          <p:stCondLst>
                                            <p:cond delay="0"/>
                                          </p:stCondLst>
                                        </p:cTn>
                                        <p:tgtEl>
                                          <p:spTgt spid="43"/>
                                        </p:tgtEl>
                                        <p:attrNameLst>
                                          <p:attrName>style.visibility</p:attrName>
                                        </p:attrNameLst>
                                      </p:cBhvr>
                                      <p:to>
                                        <p:strVal val="visible"/>
                                      </p:to>
                                    </p:set>
                                    <p:anim calcmode="lin" valueType="num">
                                      <p:cBhvr additive="base">
                                        <p:cTn id="50" dur="500" fill="hold"/>
                                        <p:tgtEl>
                                          <p:spTgt spid="43"/>
                                        </p:tgtEl>
                                        <p:attrNameLst>
                                          <p:attrName>ppt_x</p:attrName>
                                        </p:attrNameLst>
                                      </p:cBhvr>
                                      <p:tavLst>
                                        <p:tav tm="0">
                                          <p:val>
                                            <p:strVal val="#ppt_x"/>
                                          </p:val>
                                        </p:tav>
                                        <p:tav tm="100000">
                                          <p:val>
                                            <p:strVal val="#ppt_x"/>
                                          </p:val>
                                        </p:tav>
                                      </p:tavLst>
                                    </p:anim>
                                    <p:anim calcmode="lin" valueType="num">
                                      <p:cBhvr additive="base">
                                        <p:cTn id="51" dur="500" fill="hold"/>
                                        <p:tgtEl>
                                          <p:spTgt spid="43"/>
                                        </p:tgtEl>
                                        <p:attrNameLst>
                                          <p:attrName>ppt_y</p:attrName>
                                        </p:attrNameLst>
                                      </p:cBhvr>
                                      <p:tavLst>
                                        <p:tav tm="0">
                                          <p:val>
                                            <p:strVal val="1+#ppt_h/2"/>
                                          </p:val>
                                        </p:tav>
                                        <p:tav tm="100000">
                                          <p:val>
                                            <p:strVal val="#ppt_y"/>
                                          </p:val>
                                        </p:tav>
                                      </p:tavLst>
                                    </p:anim>
                                  </p:childTnLst>
                                </p:cTn>
                              </p:par>
                            </p:childTnLst>
                          </p:cTn>
                        </p:par>
                        <p:par>
                          <p:cTn id="52" fill="hold">
                            <p:stCondLst>
                              <p:cond delay="42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20" grpId="0">
        <p:tmplLst>
          <p:tmpl>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500"/>
                        <p:tgtEl>
                          <p:spTgt spid="20"/>
                        </p:tgtEl>
                      </p:cBhvr>
                    </p:animEffect>
                  </p:childTnLst>
                </p:cTn>
              </p:par>
            </p:tnLst>
          </p:tmpl>
        </p:tmplLst>
      </p:bldP>
      <p:bldP spid="21" grpId="0" build="p">
        <p:tmplLst>
          <p:tmpl lvl="1">
            <p:tnLst>
              <p:par>
                <p:cTn presetID="2" presetClass="entr" presetSubtype="8"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animBg="1"/>
      <p:bldP spid="25" grpId="0">
        <p:tmplLst>
          <p:tmpl>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37" grpId="0" build="p">
        <p:tmplLst>
          <p:tmpl lvl="1">
            <p:tnLst>
              <p:par>
                <p:cTn presetID="2" presetClass="entr" presetSubtype="8"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41" grpId="0">
        <p:tmplLst>
          <p:tmpl>
            <p:tnLst>
              <p:par>
                <p:cTn presetID="22" presetClass="entr" presetSubtype="8"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 presetClass="entr" presetSubtype="8" decel="100000" fill="hold" nodeType="afterEffect">
                  <p:stCondLst>
                    <p:cond delay="25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0-#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animBg="1"/>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 Icons, Headings &amp; Texts - Horizonta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277819" y="5556408"/>
            <a:ext cx="3743360"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277819" y="4567087"/>
            <a:ext cx="3743360"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7" name="正方形/長方形 6"/>
          <p:cNvSpPr/>
          <p:nvPr userDrawn="1"/>
        </p:nvSpPr>
        <p:spPr>
          <a:xfrm>
            <a:off x="2235550" y="5332253"/>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2581242" y="3174870"/>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図プレースホルダー 25"/>
          <p:cNvSpPr>
            <a:spLocks noGrp="1"/>
          </p:cNvSpPr>
          <p:nvPr>
            <p:ph type="pic" sz="quarter" idx="14" hasCustomPrompt="1"/>
          </p:nvPr>
        </p:nvSpPr>
        <p:spPr>
          <a:xfrm>
            <a:off x="2834499"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15" hasCustomPrompt="1"/>
          </p:nvPr>
        </p:nvSpPr>
        <p:spPr>
          <a:xfrm>
            <a:off x="5274436" y="5556408"/>
            <a:ext cx="3743360"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5274436" y="4567087"/>
            <a:ext cx="3743360"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34" name="正方形/長方形 33"/>
          <p:cNvSpPr/>
          <p:nvPr userDrawn="1"/>
        </p:nvSpPr>
        <p:spPr>
          <a:xfrm>
            <a:off x="6232167" y="533225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4"/>
          <p:cNvSpPr/>
          <p:nvPr userDrawn="1"/>
        </p:nvSpPr>
        <p:spPr>
          <a:xfrm>
            <a:off x="6577859" y="3174870"/>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図プレースホルダー 25"/>
          <p:cNvSpPr>
            <a:spLocks noGrp="1"/>
          </p:cNvSpPr>
          <p:nvPr>
            <p:ph type="pic" sz="quarter" idx="17" hasCustomPrompt="1"/>
          </p:nvPr>
        </p:nvSpPr>
        <p:spPr>
          <a:xfrm>
            <a:off x="6831116"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
        <p:nvSpPr>
          <p:cNvPr id="46" name="テキスト プレースホルダー 12"/>
          <p:cNvSpPr>
            <a:spLocks noGrp="1"/>
          </p:cNvSpPr>
          <p:nvPr>
            <p:ph type="body" sz="quarter" idx="18" hasCustomPrompt="1"/>
          </p:nvPr>
        </p:nvSpPr>
        <p:spPr>
          <a:xfrm>
            <a:off x="9271053" y="5556408"/>
            <a:ext cx="3743360"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9271053" y="4567087"/>
            <a:ext cx="3743360"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48" name="正方形/長方形 47"/>
          <p:cNvSpPr/>
          <p:nvPr userDrawn="1"/>
        </p:nvSpPr>
        <p:spPr>
          <a:xfrm>
            <a:off x="10228784" y="5332253"/>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4"/>
          <p:cNvSpPr/>
          <p:nvPr userDrawn="1"/>
        </p:nvSpPr>
        <p:spPr>
          <a:xfrm>
            <a:off x="10574476" y="3174870"/>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図プレースホルダー 25"/>
          <p:cNvSpPr>
            <a:spLocks noGrp="1"/>
          </p:cNvSpPr>
          <p:nvPr>
            <p:ph type="pic" sz="quarter" idx="20" hasCustomPrompt="1"/>
          </p:nvPr>
        </p:nvSpPr>
        <p:spPr>
          <a:xfrm>
            <a:off x="10827733"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
        <p:nvSpPr>
          <p:cNvPr id="51" name="テキスト プレースホルダー 12"/>
          <p:cNvSpPr>
            <a:spLocks noGrp="1"/>
          </p:cNvSpPr>
          <p:nvPr>
            <p:ph type="body" sz="quarter" idx="21" hasCustomPrompt="1"/>
          </p:nvPr>
        </p:nvSpPr>
        <p:spPr>
          <a:xfrm>
            <a:off x="13267670" y="5556408"/>
            <a:ext cx="3743360"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13267670" y="4567087"/>
            <a:ext cx="3743360"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53" name="正方形/長方形 52"/>
          <p:cNvSpPr/>
          <p:nvPr userDrawn="1"/>
        </p:nvSpPr>
        <p:spPr>
          <a:xfrm>
            <a:off x="14225401" y="5332253"/>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4"/>
          <p:cNvSpPr/>
          <p:nvPr userDrawn="1"/>
        </p:nvSpPr>
        <p:spPr>
          <a:xfrm>
            <a:off x="14571093" y="3174870"/>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図プレースホルダー 25"/>
          <p:cNvSpPr>
            <a:spLocks noGrp="1"/>
          </p:cNvSpPr>
          <p:nvPr>
            <p:ph type="pic" sz="quarter" idx="23" hasCustomPrompt="1"/>
          </p:nvPr>
        </p:nvSpPr>
        <p:spPr>
          <a:xfrm>
            <a:off x="14824350"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117067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750" fill="hold"/>
                                        <p:tgtEl>
                                          <p:spTgt spid="36"/>
                                        </p:tgtEl>
                                        <p:attrNameLst>
                                          <p:attrName>ppt_x</p:attrName>
                                        </p:attrNameLst>
                                      </p:cBhvr>
                                      <p:tavLst>
                                        <p:tav tm="0">
                                          <p:val>
                                            <p:strVal val="#ppt_x"/>
                                          </p:val>
                                        </p:tav>
                                        <p:tav tm="100000">
                                          <p:val>
                                            <p:strVal val="#ppt_x"/>
                                          </p:val>
                                        </p:tav>
                                      </p:tavLst>
                                    </p:anim>
                                    <p:anim calcmode="lin" valueType="num">
                                      <p:cBhvr additive="base">
                                        <p:cTn id="34" dur="750" fill="hold"/>
                                        <p:tgtEl>
                                          <p:spTgt spid="36"/>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750" fill="hold"/>
                                        <p:tgtEl>
                                          <p:spTgt spid="50"/>
                                        </p:tgtEl>
                                        <p:attrNameLst>
                                          <p:attrName>ppt_x</p:attrName>
                                        </p:attrNameLst>
                                      </p:cBhvr>
                                      <p:tavLst>
                                        <p:tav tm="0">
                                          <p:val>
                                            <p:strVal val="#ppt_x"/>
                                          </p:val>
                                        </p:tav>
                                        <p:tav tm="100000">
                                          <p:val>
                                            <p:strVal val="#ppt_x"/>
                                          </p:val>
                                        </p:tav>
                                      </p:tavLst>
                                    </p:anim>
                                    <p:anim calcmode="lin" valueType="num">
                                      <p:cBhvr additive="base">
                                        <p:cTn id="56" dur="750" fill="hold"/>
                                        <p:tgtEl>
                                          <p:spTgt spid="5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par>
                          <p:cTn id="70" fill="hold">
                            <p:stCondLst>
                              <p:cond delay="5250"/>
                            </p:stCondLst>
                            <p:childTnLst>
                              <p:par>
                                <p:cTn id="71" presetID="2" presetClass="entr" presetSubtype="1" decel="10000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 calcmode="lin" valueType="num">
                                      <p:cBhvr additive="base">
                                        <p:cTn id="73" dur="750" fill="hold"/>
                                        <p:tgtEl>
                                          <p:spTgt spid="54"/>
                                        </p:tgtEl>
                                        <p:attrNameLst>
                                          <p:attrName>ppt_x</p:attrName>
                                        </p:attrNameLst>
                                      </p:cBhvr>
                                      <p:tavLst>
                                        <p:tav tm="0">
                                          <p:val>
                                            <p:strVal val="#ppt_x"/>
                                          </p:val>
                                        </p:tav>
                                        <p:tav tm="100000">
                                          <p:val>
                                            <p:strVal val="#ppt_x"/>
                                          </p:val>
                                        </p:tav>
                                      </p:tavLst>
                                    </p:anim>
                                    <p:anim calcmode="lin" valueType="num">
                                      <p:cBhvr additive="base">
                                        <p:cTn id="74" dur="750" fill="hold"/>
                                        <p:tgtEl>
                                          <p:spTgt spid="54"/>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0" nodeType="with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additive="base">
                                        <p:cTn id="77" dur="750" fill="hold"/>
                                        <p:tgtEl>
                                          <p:spTgt spid="55"/>
                                        </p:tgtEl>
                                        <p:attrNameLst>
                                          <p:attrName>ppt_x</p:attrName>
                                        </p:attrNameLst>
                                      </p:cBhvr>
                                      <p:tavLst>
                                        <p:tav tm="0">
                                          <p:val>
                                            <p:strVal val="#ppt_x"/>
                                          </p:val>
                                        </p:tav>
                                        <p:tav tm="100000">
                                          <p:val>
                                            <p:strVal val="#ppt_x"/>
                                          </p:val>
                                        </p:tav>
                                      </p:tavLst>
                                    </p:anim>
                                    <p:anim calcmode="lin" valueType="num">
                                      <p:cBhvr additive="base">
                                        <p:cTn id="78" dur="750" fill="hold"/>
                                        <p:tgtEl>
                                          <p:spTgt spid="55"/>
                                        </p:tgtEl>
                                        <p:attrNameLst>
                                          <p:attrName>ppt_y</p:attrName>
                                        </p:attrNameLst>
                                      </p:cBhvr>
                                      <p:tavLst>
                                        <p:tav tm="0">
                                          <p:val>
                                            <p:strVal val="0-#ppt_h/2"/>
                                          </p:val>
                                        </p:tav>
                                        <p:tav tm="100000">
                                          <p:val>
                                            <p:strVal val="#ppt_y"/>
                                          </p:val>
                                        </p:tav>
                                      </p:tavLst>
                                    </p:anim>
                                  </p:childTnLst>
                                </p:cTn>
                              </p:par>
                            </p:childTnLst>
                          </p:cTn>
                        </p:par>
                        <p:par>
                          <p:cTn id="79" fill="hold">
                            <p:stCondLst>
                              <p:cond delay="6000"/>
                            </p:stCondLst>
                            <p:childTnLst>
                              <p:par>
                                <p:cTn id="80" presetID="2" presetClass="entr" presetSubtype="8" decel="100000" fill="hold" grpId="0" nodeType="afterEffect">
                                  <p:stCondLst>
                                    <p:cond delay="0"/>
                                  </p:stCondLst>
                                  <p:childTnLst>
                                    <p:set>
                                      <p:cBhvr>
                                        <p:cTn id="81" dur="1" fill="hold">
                                          <p:stCondLst>
                                            <p:cond delay="0"/>
                                          </p:stCondLst>
                                        </p:cTn>
                                        <p:tgtEl>
                                          <p:spTgt spid="52">
                                            <p:txEl>
                                              <p:pRg st="0" end="0"/>
                                            </p:txEl>
                                          </p:spTgt>
                                        </p:tgtEl>
                                        <p:attrNameLst>
                                          <p:attrName>style.visibility</p:attrName>
                                        </p:attrNameLst>
                                      </p:cBhvr>
                                      <p:to>
                                        <p:strVal val="visible"/>
                                      </p:to>
                                    </p:set>
                                    <p:anim calcmode="lin" valueType="num">
                                      <p:cBhvr additive="base">
                                        <p:cTn id="82"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5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 calcmode="lin" valueType="num">
                                      <p:cBhvr additive="base">
                                        <p:cTn id="86" dur="500" fill="hold"/>
                                        <p:tgtEl>
                                          <p:spTgt spid="53"/>
                                        </p:tgtEl>
                                        <p:attrNameLst>
                                          <p:attrName>ppt_x</p:attrName>
                                        </p:attrNameLst>
                                      </p:cBhvr>
                                      <p:tavLst>
                                        <p:tav tm="0">
                                          <p:val>
                                            <p:strVal val="#ppt_x"/>
                                          </p:val>
                                        </p:tav>
                                        <p:tav tm="100000">
                                          <p:val>
                                            <p:strVal val="#ppt_x"/>
                                          </p:val>
                                        </p:tav>
                                      </p:tavLst>
                                    </p:anim>
                                    <p:anim calcmode="lin" valueType="num">
                                      <p:cBhvr additive="base">
                                        <p:cTn id="87" dur="500" fill="hold"/>
                                        <p:tgtEl>
                                          <p:spTgt spid="53"/>
                                        </p:tgtEl>
                                        <p:attrNameLst>
                                          <p:attrName>ppt_y</p:attrName>
                                        </p:attrNameLst>
                                      </p:cBhvr>
                                      <p:tavLst>
                                        <p:tav tm="0">
                                          <p:val>
                                            <p:strVal val="1+#ppt_h/2"/>
                                          </p:val>
                                        </p:tav>
                                        <p:tav tm="100000">
                                          <p:val>
                                            <p:strVal val="#ppt_y"/>
                                          </p:val>
                                        </p:tav>
                                      </p:tavLst>
                                    </p:anim>
                                  </p:childTnLst>
                                </p:cTn>
                              </p:par>
                            </p:childTnLst>
                          </p:cTn>
                        </p:par>
                        <p:par>
                          <p:cTn id="88" fill="hold">
                            <p:stCondLst>
                              <p:cond delay="6500"/>
                            </p:stCondLst>
                            <p:childTnLst>
                              <p:par>
                                <p:cTn id="89" presetID="22" presetClass="entr" presetSubtype="8" fill="hold" grpId="0" nodeType="afterEffect">
                                  <p:stCondLst>
                                    <p:cond delay="0"/>
                                  </p:stCondLst>
                                  <p:childTnLst>
                                    <p:set>
                                      <p:cBhvr>
                                        <p:cTn id="90" dur="1" fill="hold">
                                          <p:stCondLst>
                                            <p:cond delay="0"/>
                                          </p:stCondLst>
                                        </p:cTn>
                                        <p:tgtEl>
                                          <p:spTgt spid="51"/>
                                        </p:tgtEl>
                                        <p:attrNameLst>
                                          <p:attrName>style.visibility</p:attrName>
                                        </p:attrNameLst>
                                      </p:cBhvr>
                                      <p:to>
                                        <p:strVal val="visible"/>
                                      </p:to>
                                    </p:set>
                                    <p:animEffect transition="in" filter="wipe(left)">
                                      <p:cBhvr>
                                        <p:cTn id="9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36" grpId="0"/>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0" grpId="0"/>
      <p:bldP spid="51" grpId="0">
        <p:tmplLst>
          <p:tmpl>
            <p:tnLst>
              <p:par>
                <p:cTn presetID="2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 presetClass="entr" presetSubtype="8" decel="10000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animBg="1"/>
      <p:bldP spid="54" grpId="0" animBg="1"/>
      <p:bldP spid="55" grpId="0"/>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 Icons, Headings &amp; Texts - Horizonta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544034" y="5556408"/>
            <a:ext cx="4914493"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544034" y="4567087"/>
            <a:ext cx="4914493"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7" name="正方形/長方形 6"/>
          <p:cNvSpPr/>
          <p:nvPr userDrawn="1"/>
        </p:nvSpPr>
        <p:spPr>
          <a:xfrm>
            <a:off x="3087331" y="5332253"/>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3433023" y="3174870"/>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図プレースホルダー 25"/>
          <p:cNvSpPr>
            <a:spLocks noGrp="1"/>
          </p:cNvSpPr>
          <p:nvPr>
            <p:ph type="pic" sz="quarter" idx="14" hasCustomPrompt="1"/>
          </p:nvPr>
        </p:nvSpPr>
        <p:spPr>
          <a:xfrm>
            <a:off x="3686280"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15" hasCustomPrompt="1"/>
          </p:nvPr>
        </p:nvSpPr>
        <p:spPr>
          <a:xfrm>
            <a:off x="6686753" y="5556408"/>
            <a:ext cx="4914493"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6686753" y="4567087"/>
            <a:ext cx="4914493"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34" name="正方形/長方形 33"/>
          <p:cNvSpPr/>
          <p:nvPr userDrawn="1"/>
        </p:nvSpPr>
        <p:spPr>
          <a:xfrm>
            <a:off x="8230050" y="533225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4"/>
          <p:cNvSpPr/>
          <p:nvPr userDrawn="1"/>
        </p:nvSpPr>
        <p:spPr>
          <a:xfrm>
            <a:off x="8575742" y="3174870"/>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図プレースホルダー 25"/>
          <p:cNvSpPr>
            <a:spLocks noGrp="1"/>
          </p:cNvSpPr>
          <p:nvPr>
            <p:ph type="pic" sz="quarter" idx="17" hasCustomPrompt="1"/>
          </p:nvPr>
        </p:nvSpPr>
        <p:spPr>
          <a:xfrm>
            <a:off x="8828999"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
        <p:nvSpPr>
          <p:cNvPr id="46" name="テキスト プレースホルダー 12"/>
          <p:cNvSpPr>
            <a:spLocks noGrp="1"/>
          </p:cNvSpPr>
          <p:nvPr>
            <p:ph type="body" sz="quarter" idx="18" hasCustomPrompt="1"/>
          </p:nvPr>
        </p:nvSpPr>
        <p:spPr>
          <a:xfrm>
            <a:off x="11829472" y="5556408"/>
            <a:ext cx="4914493" cy="2479915"/>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11829472" y="4567087"/>
            <a:ext cx="4914493" cy="747032"/>
          </a:xfrm>
        </p:spPr>
        <p:txBody>
          <a:bodyPr anchor="ctr">
            <a:noAutofit/>
          </a:bodyPr>
          <a:lstStyle>
            <a:lvl1pPr algn="ct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48" name="正方形/長方形 47"/>
          <p:cNvSpPr/>
          <p:nvPr userDrawn="1"/>
        </p:nvSpPr>
        <p:spPr>
          <a:xfrm>
            <a:off x="13372769" y="5332253"/>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4"/>
          <p:cNvSpPr/>
          <p:nvPr userDrawn="1"/>
        </p:nvSpPr>
        <p:spPr>
          <a:xfrm>
            <a:off x="13718461" y="3174870"/>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図プレースホルダー 25"/>
          <p:cNvSpPr>
            <a:spLocks noGrp="1"/>
          </p:cNvSpPr>
          <p:nvPr>
            <p:ph type="pic" sz="quarter" idx="20" hasCustomPrompt="1"/>
          </p:nvPr>
        </p:nvSpPr>
        <p:spPr>
          <a:xfrm>
            <a:off x="13971718" y="3428942"/>
            <a:ext cx="630000" cy="630000"/>
          </a:xfrm>
        </p:spPr>
        <p:txBody>
          <a:bodyPr>
            <a:normAutofit/>
          </a:bodyPr>
          <a:lstStyle>
            <a:lvl1pPr algn="ct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2010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750" fill="hold"/>
                                        <p:tgtEl>
                                          <p:spTgt spid="36"/>
                                        </p:tgtEl>
                                        <p:attrNameLst>
                                          <p:attrName>ppt_x</p:attrName>
                                        </p:attrNameLst>
                                      </p:cBhvr>
                                      <p:tavLst>
                                        <p:tav tm="0">
                                          <p:val>
                                            <p:strVal val="#ppt_x"/>
                                          </p:val>
                                        </p:tav>
                                        <p:tav tm="100000">
                                          <p:val>
                                            <p:strVal val="#ppt_x"/>
                                          </p:val>
                                        </p:tav>
                                      </p:tavLst>
                                    </p:anim>
                                    <p:anim calcmode="lin" valueType="num">
                                      <p:cBhvr additive="base">
                                        <p:cTn id="34" dur="750" fill="hold"/>
                                        <p:tgtEl>
                                          <p:spTgt spid="36"/>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750" fill="hold"/>
                                        <p:tgtEl>
                                          <p:spTgt spid="50"/>
                                        </p:tgtEl>
                                        <p:attrNameLst>
                                          <p:attrName>ppt_x</p:attrName>
                                        </p:attrNameLst>
                                      </p:cBhvr>
                                      <p:tavLst>
                                        <p:tav tm="0">
                                          <p:val>
                                            <p:strVal val="#ppt_x"/>
                                          </p:val>
                                        </p:tav>
                                        <p:tav tm="100000">
                                          <p:val>
                                            <p:strVal val="#ppt_x"/>
                                          </p:val>
                                        </p:tav>
                                      </p:tavLst>
                                    </p:anim>
                                    <p:anim calcmode="lin" valueType="num">
                                      <p:cBhvr additive="base">
                                        <p:cTn id="56" dur="750" fill="hold"/>
                                        <p:tgtEl>
                                          <p:spTgt spid="5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36" grpId="0"/>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0" grpId="0"/>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Wide Image &amp; 3 Icons, Headings, Texts">
    <p:spTree>
      <p:nvGrpSpPr>
        <p:cNvPr id="1" name=""/>
        <p:cNvGrpSpPr/>
        <p:nvPr/>
      </p:nvGrpSpPr>
      <p:grpSpPr>
        <a:xfrm>
          <a:off x="0" y="0"/>
          <a:ext cx="0" cy="0"/>
          <a:chOff x="0" y="0"/>
          <a:chExt cx="0" cy="0"/>
        </a:xfrm>
      </p:grpSpPr>
      <p:sp>
        <p:nvSpPr>
          <p:cNvPr id="77" name="図プレースホルダー 76"/>
          <p:cNvSpPr>
            <a:spLocks noGrp="1"/>
          </p:cNvSpPr>
          <p:nvPr>
            <p:ph type="pic" sz="quarter" idx="34" hasCustomPrompt="1"/>
          </p:nvPr>
        </p:nvSpPr>
        <p:spPr>
          <a:xfrm>
            <a:off x="-2" y="0"/>
            <a:ext cx="18288002" cy="7085913"/>
          </a:xfrm>
          <a:custGeom>
            <a:avLst/>
            <a:gdLst>
              <a:gd name="connsiteX0" fmla="*/ 0 w 18288002"/>
              <a:gd name="connsiteY0" fmla="*/ 6437913 h 7085913"/>
              <a:gd name="connsiteX1" fmla="*/ 648000 w 18288002"/>
              <a:gd name="connsiteY1" fmla="*/ 6437913 h 7085913"/>
              <a:gd name="connsiteX2" fmla="*/ 648000 w 18288002"/>
              <a:gd name="connsiteY2" fmla="*/ 7085913 h 7085913"/>
              <a:gd name="connsiteX3" fmla="*/ 0 w 18288002"/>
              <a:gd name="connsiteY3" fmla="*/ 7085913 h 7085913"/>
              <a:gd name="connsiteX4" fmla="*/ 3 w 18288002"/>
              <a:gd name="connsiteY4" fmla="*/ 0 h 7085913"/>
              <a:gd name="connsiteX5" fmla="*/ 18288002 w 18288002"/>
              <a:gd name="connsiteY5" fmla="*/ 0 h 7085913"/>
              <a:gd name="connsiteX6" fmla="*/ 18288002 w 18288002"/>
              <a:gd name="connsiteY6" fmla="*/ 5141913 h 7085913"/>
              <a:gd name="connsiteX7" fmla="*/ 1944001 w 18288002"/>
              <a:gd name="connsiteY7" fmla="*/ 5141913 h 7085913"/>
              <a:gd name="connsiteX8" fmla="*/ 1944001 w 18288002"/>
              <a:gd name="connsiteY8" fmla="*/ 5789913 h 7085913"/>
              <a:gd name="connsiteX9" fmla="*/ 1296001 w 18288002"/>
              <a:gd name="connsiteY9" fmla="*/ 5789913 h 7085913"/>
              <a:gd name="connsiteX10" fmla="*/ 1296001 w 18288002"/>
              <a:gd name="connsiteY10" fmla="*/ 5141913 h 7085913"/>
              <a:gd name="connsiteX11" fmla="*/ 648001 w 18288002"/>
              <a:gd name="connsiteY11" fmla="*/ 5141913 h 7085913"/>
              <a:gd name="connsiteX12" fmla="*/ 648001 w 18288002"/>
              <a:gd name="connsiteY12" fmla="*/ 5789913 h 7085913"/>
              <a:gd name="connsiteX13" fmla="*/ 1296001 w 18288002"/>
              <a:gd name="connsiteY13" fmla="*/ 5789913 h 7085913"/>
              <a:gd name="connsiteX14" fmla="*/ 1296001 w 18288002"/>
              <a:gd name="connsiteY14" fmla="*/ 6437913 h 7085913"/>
              <a:gd name="connsiteX15" fmla="*/ 648001 w 18288002"/>
              <a:gd name="connsiteY15" fmla="*/ 6437913 h 7085913"/>
              <a:gd name="connsiteX16" fmla="*/ 648001 w 18288002"/>
              <a:gd name="connsiteY16" fmla="*/ 5789913 h 7085913"/>
              <a:gd name="connsiteX17" fmla="*/ 1 w 18288002"/>
              <a:gd name="connsiteY17" fmla="*/ 5789913 h 7085913"/>
              <a:gd name="connsiteX18" fmla="*/ 1 w 18288002"/>
              <a:gd name="connsiteY18" fmla="*/ 5141913 h 7085913"/>
              <a:gd name="connsiteX19" fmla="*/ 3 w 18288002"/>
              <a:gd name="connsiteY19" fmla="*/ 5141913 h 708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88002" h="7085913">
                <a:moveTo>
                  <a:pt x="0" y="6437913"/>
                </a:moveTo>
                <a:lnTo>
                  <a:pt x="648000" y="6437913"/>
                </a:lnTo>
                <a:lnTo>
                  <a:pt x="648000" y="7085913"/>
                </a:lnTo>
                <a:lnTo>
                  <a:pt x="0" y="7085913"/>
                </a:lnTo>
                <a:close/>
                <a:moveTo>
                  <a:pt x="3" y="0"/>
                </a:moveTo>
                <a:lnTo>
                  <a:pt x="18288002" y="0"/>
                </a:lnTo>
                <a:lnTo>
                  <a:pt x="18288002" y="5141913"/>
                </a:lnTo>
                <a:lnTo>
                  <a:pt x="1944001" y="5141913"/>
                </a:lnTo>
                <a:lnTo>
                  <a:pt x="1944001" y="5789913"/>
                </a:lnTo>
                <a:lnTo>
                  <a:pt x="1296001" y="5789913"/>
                </a:lnTo>
                <a:lnTo>
                  <a:pt x="1296001" y="5141913"/>
                </a:lnTo>
                <a:lnTo>
                  <a:pt x="648001" y="5141913"/>
                </a:lnTo>
                <a:lnTo>
                  <a:pt x="648001" y="5789913"/>
                </a:lnTo>
                <a:lnTo>
                  <a:pt x="1296001" y="5789913"/>
                </a:lnTo>
                <a:lnTo>
                  <a:pt x="1296001" y="6437913"/>
                </a:lnTo>
                <a:lnTo>
                  <a:pt x="648001" y="6437913"/>
                </a:lnTo>
                <a:lnTo>
                  <a:pt x="648001" y="5789913"/>
                </a:lnTo>
                <a:lnTo>
                  <a:pt x="1" y="5789913"/>
                </a:lnTo>
                <a:lnTo>
                  <a:pt x="1" y="5141913"/>
                </a:lnTo>
                <a:lnTo>
                  <a:pt x="3" y="5141913"/>
                </a:lnTo>
                <a:close/>
              </a:path>
            </a:pathLst>
          </a:custGeom>
        </p:spPr>
        <p:txBody>
          <a:bodyPr wrap="square">
            <a:noAutofit/>
          </a:bodyPr>
          <a:lstStyle>
            <a:lvl1pPr>
              <a:defRPr/>
            </a:lvl1pPr>
          </a:lstStyle>
          <a:p>
            <a:r>
              <a:rPr kumimoji="1" lang="en-US" altLang="ja-JP" dirty="0"/>
              <a:t>Insert an image</a:t>
            </a:r>
            <a:endParaRPr kumimoji="1" lang="ja-JP" altLang="en-US" dirty="0"/>
          </a:p>
        </p:txBody>
      </p:sp>
      <p:sp>
        <p:nvSpPr>
          <p:cNvPr id="61" name="テキスト プレースホルダー 60"/>
          <p:cNvSpPr>
            <a:spLocks noGrp="1"/>
          </p:cNvSpPr>
          <p:nvPr>
            <p:ph type="body" sz="quarter" idx="25" hasCustomPrompt="1"/>
          </p:nvPr>
        </p:nvSpPr>
        <p:spPr>
          <a:xfrm>
            <a:off x="3191877" y="4573588"/>
            <a:ext cx="1137600" cy="1137600"/>
          </a:xfrm>
          <a:solidFill>
            <a:schemeClr val="accent1"/>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41" name="図プレースホルダー 25"/>
          <p:cNvSpPr>
            <a:spLocks noGrp="1"/>
          </p:cNvSpPr>
          <p:nvPr>
            <p:ph type="pic" sz="quarter" idx="16" hasCustomPrompt="1"/>
          </p:nvPr>
        </p:nvSpPr>
        <p:spPr>
          <a:xfrm>
            <a:off x="3445677" y="482691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42" name="テキスト プレースホルダー 12"/>
          <p:cNvSpPr>
            <a:spLocks noGrp="1"/>
          </p:cNvSpPr>
          <p:nvPr>
            <p:ph type="body" sz="quarter" idx="17" hasCustomPrompt="1"/>
          </p:nvPr>
        </p:nvSpPr>
        <p:spPr>
          <a:xfrm>
            <a:off x="1463455" y="6821182"/>
            <a:ext cx="4594445" cy="2114271"/>
          </a:xfrm>
        </p:spPr>
        <p:txBody>
          <a:bodyP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43" name="テキスト プレースホルダー 12"/>
          <p:cNvSpPr>
            <a:spLocks noGrp="1"/>
          </p:cNvSpPr>
          <p:nvPr>
            <p:ph type="body" sz="quarter" idx="18" hasCustomPrompt="1"/>
          </p:nvPr>
        </p:nvSpPr>
        <p:spPr>
          <a:xfrm>
            <a:off x="1463455" y="5892669"/>
            <a:ext cx="4594445"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2" name="テキスト プレースホルダー 60"/>
          <p:cNvSpPr>
            <a:spLocks noGrp="1"/>
          </p:cNvSpPr>
          <p:nvPr>
            <p:ph type="body" sz="quarter" idx="26" hasCustomPrompt="1"/>
          </p:nvPr>
        </p:nvSpPr>
        <p:spPr>
          <a:xfrm>
            <a:off x="8575199" y="4573588"/>
            <a:ext cx="1137600" cy="1137600"/>
          </a:xfrm>
          <a:solidFill>
            <a:schemeClr val="accent2"/>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63" name="図プレースホルダー 25"/>
          <p:cNvSpPr>
            <a:spLocks noGrp="1"/>
          </p:cNvSpPr>
          <p:nvPr>
            <p:ph type="pic" sz="quarter" idx="27" hasCustomPrompt="1"/>
          </p:nvPr>
        </p:nvSpPr>
        <p:spPr>
          <a:xfrm>
            <a:off x="8828999" y="482691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4" name="テキスト プレースホルダー 12"/>
          <p:cNvSpPr>
            <a:spLocks noGrp="1"/>
          </p:cNvSpPr>
          <p:nvPr>
            <p:ph type="body" sz="quarter" idx="28" hasCustomPrompt="1"/>
          </p:nvPr>
        </p:nvSpPr>
        <p:spPr>
          <a:xfrm>
            <a:off x="6846777" y="6821182"/>
            <a:ext cx="4594445" cy="2114271"/>
          </a:xfrm>
        </p:spPr>
        <p:txBody>
          <a:bodyP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65" name="テキスト プレースホルダー 12"/>
          <p:cNvSpPr>
            <a:spLocks noGrp="1"/>
          </p:cNvSpPr>
          <p:nvPr>
            <p:ph type="body" sz="quarter" idx="29" hasCustomPrompt="1"/>
          </p:nvPr>
        </p:nvSpPr>
        <p:spPr>
          <a:xfrm>
            <a:off x="6846777" y="5892669"/>
            <a:ext cx="4594445"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6" name="テキスト プレースホルダー 60"/>
          <p:cNvSpPr>
            <a:spLocks noGrp="1"/>
          </p:cNvSpPr>
          <p:nvPr>
            <p:ph type="body" sz="quarter" idx="30" hasCustomPrompt="1"/>
          </p:nvPr>
        </p:nvSpPr>
        <p:spPr>
          <a:xfrm>
            <a:off x="13958521" y="4573588"/>
            <a:ext cx="1137600" cy="1137600"/>
          </a:xfrm>
          <a:solidFill>
            <a:schemeClr val="accent3"/>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67" name="図プレースホルダー 25"/>
          <p:cNvSpPr>
            <a:spLocks noGrp="1"/>
          </p:cNvSpPr>
          <p:nvPr>
            <p:ph type="pic" sz="quarter" idx="31" hasCustomPrompt="1"/>
          </p:nvPr>
        </p:nvSpPr>
        <p:spPr>
          <a:xfrm>
            <a:off x="14212321" y="482691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8" name="テキスト プレースホルダー 12"/>
          <p:cNvSpPr>
            <a:spLocks noGrp="1"/>
          </p:cNvSpPr>
          <p:nvPr>
            <p:ph type="body" sz="quarter" idx="32" hasCustomPrompt="1"/>
          </p:nvPr>
        </p:nvSpPr>
        <p:spPr>
          <a:xfrm>
            <a:off x="12230099" y="6821182"/>
            <a:ext cx="4594445" cy="2114271"/>
          </a:xfrm>
        </p:spPr>
        <p:txBody>
          <a:bodyPr>
            <a:normAutofit/>
          </a:bodyPr>
          <a:lstStyle>
            <a:lvl1pPr algn="ctr">
              <a:spcBef>
                <a:spcPts val="0"/>
              </a:spcBef>
              <a:defRPr sz="2000" baseline="0"/>
            </a:lvl1pPr>
          </a:lstStyle>
          <a:p>
            <a:pPr lvl="0"/>
            <a:r>
              <a:rPr kumimoji="1" lang="en-US" altLang="ja-JP" dirty="0"/>
              <a:t>Text goes here</a:t>
            </a:r>
            <a:endParaRPr kumimoji="1" lang="ja-JP" altLang="en-US" dirty="0"/>
          </a:p>
        </p:txBody>
      </p:sp>
      <p:sp>
        <p:nvSpPr>
          <p:cNvPr id="69" name="テキスト プレースホルダー 12"/>
          <p:cNvSpPr>
            <a:spLocks noGrp="1"/>
          </p:cNvSpPr>
          <p:nvPr>
            <p:ph type="body" sz="quarter" idx="33" hasCustomPrompt="1"/>
          </p:nvPr>
        </p:nvSpPr>
        <p:spPr>
          <a:xfrm>
            <a:off x="12230099" y="5892669"/>
            <a:ext cx="4594445"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8" name="正方形/長方形 77"/>
          <p:cNvSpPr/>
          <p:nvPr userDrawn="1"/>
        </p:nvSpPr>
        <p:spPr>
          <a:xfrm>
            <a:off x="2850933" y="6658433"/>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正方形/長方形 78"/>
          <p:cNvSpPr/>
          <p:nvPr userDrawn="1"/>
        </p:nvSpPr>
        <p:spPr>
          <a:xfrm>
            <a:off x="8230050" y="665843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正方形/長方形 79"/>
          <p:cNvSpPr/>
          <p:nvPr userDrawn="1"/>
        </p:nvSpPr>
        <p:spPr>
          <a:xfrm>
            <a:off x="13613371" y="6641976"/>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57407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barn(outVertical)">
                                      <p:cBhvr>
                                        <p:cTn id="7" dur="500"/>
                                        <p:tgtEl>
                                          <p:spTgt spid="77"/>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750" fill="hold"/>
                                        <p:tgtEl>
                                          <p:spTgt spid="61"/>
                                        </p:tgtEl>
                                        <p:attrNameLst>
                                          <p:attrName>ppt_x</p:attrName>
                                        </p:attrNameLst>
                                      </p:cBhvr>
                                      <p:tavLst>
                                        <p:tav tm="0">
                                          <p:val>
                                            <p:strVal val="#ppt_x"/>
                                          </p:val>
                                        </p:tav>
                                        <p:tav tm="100000">
                                          <p:val>
                                            <p:strVal val="#ppt_x"/>
                                          </p:val>
                                        </p:tav>
                                      </p:tavLst>
                                    </p:anim>
                                    <p:anim calcmode="lin" valueType="num">
                                      <p:cBhvr additive="base">
                                        <p:cTn id="12" dur="750" fill="hold"/>
                                        <p:tgtEl>
                                          <p:spTgt spid="61"/>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750" fill="hold"/>
                                        <p:tgtEl>
                                          <p:spTgt spid="41"/>
                                        </p:tgtEl>
                                        <p:attrNameLst>
                                          <p:attrName>ppt_x</p:attrName>
                                        </p:attrNameLst>
                                      </p:cBhvr>
                                      <p:tavLst>
                                        <p:tav tm="0">
                                          <p:val>
                                            <p:strVal val="#ppt_x"/>
                                          </p:val>
                                        </p:tav>
                                        <p:tav tm="100000">
                                          <p:val>
                                            <p:strVal val="#ppt_x"/>
                                          </p:val>
                                        </p:tav>
                                      </p:tavLst>
                                    </p:anim>
                                    <p:anim calcmode="lin" valueType="num">
                                      <p:cBhvr additive="base">
                                        <p:cTn id="16" dur="750" fill="hold"/>
                                        <p:tgtEl>
                                          <p:spTgt spid="41"/>
                                        </p:tgtEl>
                                        <p:attrNameLst>
                                          <p:attrName>ppt_y</p:attrName>
                                        </p:attrNameLst>
                                      </p:cBhvr>
                                      <p:tavLst>
                                        <p:tav tm="0">
                                          <p:val>
                                            <p:strVal val="0-#ppt_h/2"/>
                                          </p:val>
                                        </p:tav>
                                        <p:tav tm="100000">
                                          <p:val>
                                            <p:strVal val="#ppt_y"/>
                                          </p:val>
                                        </p:tav>
                                      </p:tavLst>
                                    </p:anim>
                                  </p:childTnLst>
                                </p:cTn>
                              </p:par>
                            </p:childTnLst>
                          </p:cTn>
                        </p:par>
                        <p:par>
                          <p:cTn id="17" fill="hold">
                            <p:stCondLst>
                              <p:cond delay="1250"/>
                            </p:stCondLst>
                            <p:childTnLst>
                              <p:par>
                                <p:cTn id="18" presetID="10" presetClass="entr" presetSubtype="0" fill="hold" grpId="0" nodeType="afterEffect">
                                  <p:stCondLst>
                                    <p:cond delay="0"/>
                                  </p:stCondLst>
                                  <p:childTnLst>
                                    <p:set>
                                      <p:cBhvr>
                                        <p:cTn id="19" dur="1" fill="hold">
                                          <p:stCondLst>
                                            <p:cond delay="0"/>
                                          </p:stCondLst>
                                        </p:cTn>
                                        <p:tgtEl>
                                          <p:spTgt spid="43">
                                            <p:txEl>
                                              <p:pRg st="0" end="0"/>
                                            </p:txEl>
                                          </p:spTgt>
                                        </p:tgtEl>
                                        <p:attrNameLst>
                                          <p:attrName>style.visibility</p:attrName>
                                        </p:attrNameLst>
                                      </p:cBhvr>
                                      <p:to>
                                        <p:strVal val="visible"/>
                                      </p:to>
                                    </p:set>
                                    <p:animEffect transition="in" filter="fade">
                                      <p:cBhvr>
                                        <p:cTn id="20" dur="500"/>
                                        <p:tgtEl>
                                          <p:spTgt spid="43">
                                            <p:txEl>
                                              <p:pRg st="0" end="0"/>
                                            </p:txEl>
                                          </p:spTgt>
                                        </p:tgtEl>
                                      </p:cBhvr>
                                    </p:animEffect>
                                  </p:childTnLst>
                                </p:cTn>
                              </p:par>
                              <p:par>
                                <p:cTn id="21" presetID="2" presetClass="entr" presetSubtype="4" decel="100000" fill="hold" grpId="0" nodeType="withEffect">
                                  <p:stCondLst>
                                    <p:cond delay="0"/>
                                  </p:stCondLst>
                                  <p:childTnLst>
                                    <p:set>
                                      <p:cBhvr>
                                        <p:cTn id="22" dur="1" fill="hold">
                                          <p:stCondLst>
                                            <p:cond delay="0"/>
                                          </p:stCondLst>
                                        </p:cTn>
                                        <p:tgtEl>
                                          <p:spTgt spid="78"/>
                                        </p:tgtEl>
                                        <p:attrNameLst>
                                          <p:attrName>style.visibility</p:attrName>
                                        </p:attrNameLst>
                                      </p:cBhvr>
                                      <p:to>
                                        <p:strVal val="visible"/>
                                      </p:to>
                                    </p:set>
                                    <p:anim calcmode="lin" valueType="num">
                                      <p:cBhvr additive="base">
                                        <p:cTn id="23" dur="500" fill="hold"/>
                                        <p:tgtEl>
                                          <p:spTgt spid="78"/>
                                        </p:tgtEl>
                                        <p:attrNameLst>
                                          <p:attrName>ppt_x</p:attrName>
                                        </p:attrNameLst>
                                      </p:cBhvr>
                                      <p:tavLst>
                                        <p:tav tm="0">
                                          <p:val>
                                            <p:strVal val="#ppt_x"/>
                                          </p:val>
                                        </p:tav>
                                        <p:tav tm="100000">
                                          <p:val>
                                            <p:strVal val="#ppt_x"/>
                                          </p:val>
                                        </p:tav>
                                      </p:tavLst>
                                    </p:anim>
                                    <p:anim calcmode="lin" valueType="num">
                                      <p:cBhvr additive="base">
                                        <p:cTn id="24" dur="500" fill="hold"/>
                                        <p:tgtEl>
                                          <p:spTgt spid="78"/>
                                        </p:tgtEl>
                                        <p:attrNameLst>
                                          <p:attrName>ppt_y</p:attrName>
                                        </p:attrNameLst>
                                      </p:cBhvr>
                                      <p:tavLst>
                                        <p:tav tm="0">
                                          <p:val>
                                            <p:strVal val="1+#ppt_h/2"/>
                                          </p:val>
                                        </p:tav>
                                        <p:tav tm="100000">
                                          <p:val>
                                            <p:strVal val="#ppt_y"/>
                                          </p:val>
                                        </p:tav>
                                      </p:tavLst>
                                    </p:anim>
                                  </p:childTnLst>
                                </p:cTn>
                              </p:par>
                            </p:childTnLst>
                          </p:cTn>
                        </p:par>
                        <p:par>
                          <p:cTn id="25" fill="hold">
                            <p:stCondLst>
                              <p:cond delay="1750"/>
                            </p:stCondLst>
                            <p:childTnLst>
                              <p:par>
                                <p:cTn id="26" presetID="10" presetClass="entr" presetSubtype="0" fill="hold" grpId="0" nodeType="afterEffect">
                                  <p:stCondLst>
                                    <p:cond delay="0"/>
                                  </p:stCondLst>
                                  <p:childTnLst>
                                    <p:set>
                                      <p:cBhvr>
                                        <p:cTn id="27" dur="1" fill="hold">
                                          <p:stCondLst>
                                            <p:cond delay="0"/>
                                          </p:stCondLst>
                                        </p:cTn>
                                        <p:tgtEl>
                                          <p:spTgt spid="42">
                                            <p:txEl>
                                              <p:pRg st="0" end="0"/>
                                            </p:txEl>
                                          </p:spTgt>
                                        </p:tgtEl>
                                        <p:attrNameLst>
                                          <p:attrName>style.visibility</p:attrName>
                                        </p:attrNameLst>
                                      </p:cBhvr>
                                      <p:to>
                                        <p:strVal val="visible"/>
                                      </p:to>
                                    </p:set>
                                    <p:animEffect transition="in" filter="fade">
                                      <p:cBhvr>
                                        <p:cTn id="28" dur="500"/>
                                        <p:tgtEl>
                                          <p:spTgt spid="42">
                                            <p:txEl>
                                              <p:pRg st="0" end="0"/>
                                            </p:txEl>
                                          </p:spTgt>
                                        </p:tgtEl>
                                      </p:cBhvr>
                                    </p:animEffect>
                                  </p:childTnLst>
                                </p:cTn>
                              </p:par>
                            </p:childTnLst>
                          </p:cTn>
                        </p:par>
                        <p:par>
                          <p:cTn id="29" fill="hold">
                            <p:stCondLst>
                              <p:cond delay="2250"/>
                            </p:stCondLst>
                            <p:childTnLst>
                              <p:par>
                                <p:cTn id="30" presetID="2" presetClass="entr" presetSubtype="1" decel="100000" fill="hold" grpId="0" nodeType="afterEffect">
                                  <p:stCondLst>
                                    <p:cond delay="0"/>
                                  </p:stCondLst>
                                  <p:childTnLst>
                                    <p:set>
                                      <p:cBhvr>
                                        <p:cTn id="31" dur="1" fill="hold">
                                          <p:stCondLst>
                                            <p:cond delay="0"/>
                                          </p:stCondLst>
                                        </p:cTn>
                                        <p:tgtEl>
                                          <p:spTgt spid="62"/>
                                        </p:tgtEl>
                                        <p:attrNameLst>
                                          <p:attrName>style.visibility</p:attrName>
                                        </p:attrNameLst>
                                      </p:cBhvr>
                                      <p:to>
                                        <p:strVal val="visible"/>
                                      </p:to>
                                    </p:set>
                                    <p:anim calcmode="lin" valueType="num">
                                      <p:cBhvr additive="base">
                                        <p:cTn id="32" dur="750" fill="hold"/>
                                        <p:tgtEl>
                                          <p:spTgt spid="62"/>
                                        </p:tgtEl>
                                        <p:attrNameLst>
                                          <p:attrName>ppt_x</p:attrName>
                                        </p:attrNameLst>
                                      </p:cBhvr>
                                      <p:tavLst>
                                        <p:tav tm="0">
                                          <p:val>
                                            <p:strVal val="#ppt_x"/>
                                          </p:val>
                                        </p:tav>
                                        <p:tav tm="100000">
                                          <p:val>
                                            <p:strVal val="#ppt_x"/>
                                          </p:val>
                                        </p:tav>
                                      </p:tavLst>
                                    </p:anim>
                                    <p:anim calcmode="lin" valueType="num">
                                      <p:cBhvr additive="base">
                                        <p:cTn id="33" dur="750" fill="hold"/>
                                        <p:tgtEl>
                                          <p:spTgt spid="62"/>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3"/>
                                        </p:tgtEl>
                                        <p:attrNameLst>
                                          <p:attrName>style.visibility</p:attrName>
                                        </p:attrNameLst>
                                      </p:cBhvr>
                                      <p:to>
                                        <p:strVal val="visible"/>
                                      </p:to>
                                    </p:set>
                                    <p:anim calcmode="lin" valueType="num">
                                      <p:cBhvr additive="base">
                                        <p:cTn id="36" dur="750" fill="hold"/>
                                        <p:tgtEl>
                                          <p:spTgt spid="63"/>
                                        </p:tgtEl>
                                        <p:attrNameLst>
                                          <p:attrName>ppt_x</p:attrName>
                                        </p:attrNameLst>
                                      </p:cBhvr>
                                      <p:tavLst>
                                        <p:tav tm="0">
                                          <p:val>
                                            <p:strVal val="#ppt_x"/>
                                          </p:val>
                                        </p:tav>
                                        <p:tav tm="100000">
                                          <p:val>
                                            <p:strVal val="#ppt_x"/>
                                          </p:val>
                                        </p:tav>
                                      </p:tavLst>
                                    </p:anim>
                                    <p:anim calcmode="lin" valueType="num">
                                      <p:cBhvr additive="base">
                                        <p:cTn id="37" dur="750" fill="hold"/>
                                        <p:tgtEl>
                                          <p:spTgt spid="63"/>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65">
                                            <p:txEl>
                                              <p:pRg st="0" end="0"/>
                                            </p:txEl>
                                          </p:spTgt>
                                        </p:tgtEl>
                                        <p:attrNameLst>
                                          <p:attrName>style.visibility</p:attrName>
                                        </p:attrNameLst>
                                      </p:cBhvr>
                                      <p:to>
                                        <p:strVal val="visible"/>
                                      </p:to>
                                    </p:set>
                                    <p:animEffect transition="in" filter="fade">
                                      <p:cBhvr>
                                        <p:cTn id="41" dur="500"/>
                                        <p:tgtEl>
                                          <p:spTgt spid="65">
                                            <p:txEl>
                                              <p:pRg st="0" end="0"/>
                                            </p:txEl>
                                          </p:spTgt>
                                        </p:tgtEl>
                                      </p:cBhvr>
                                    </p:animEffect>
                                  </p:childTnLst>
                                </p:cTn>
                              </p:par>
                              <p:par>
                                <p:cTn id="42" presetID="2" presetClass="entr" presetSubtype="4" decel="100000" fill="hold" grpId="0" nodeType="withEffect">
                                  <p:stCondLst>
                                    <p:cond delay="0"/>
                                  </p:stCondLst>
                                  <p:childTnLst>
                                    <p:set>
                                      <p:cBhvr>
                                        <p:cTn id="43" dur="1" fill="hold">
                                          <p:stCondLst>
                                            <p:cond delay="0"/>
                                          </p:stCondLst>
                                        </p:cTn>
                                        <p:tgtEl>
                                          <p:spTgt spid="79"/>
                                        </p:tgtEl>
                                        <p:attrNameLst>
                                          <p:attrName>style.visibility</p:attrName>
                                        </p:attrNameLst>
                                      </p:cBhvr>
                                      <p:to>
                                        <p:strVal val="visible"/>
                                      </p:to>
                                    </p:set>
                                    <p:anim calcmode="lin" valueType="num">
                                      <p:cBhvr additive="base">
                                        <p:cTn id="44" dur="500" fill="hold"/>
                                        <p:tgtEl>
                                          <p:spTgt spid="79"/>
                                        </p:tgtEl>
                                        <p:attrNameLst>
                                          <p:attrName>ppt_x</p:attrName>
                                        </p:attrNameLst>
                                      </p:cBhvr>
                                      <p:tavLst>
                                        <p:tav tm="0">
                                          <p:val>
                                            <p:strVal val="#ppt_x"/>
                                          </p:val>
                                        </p:tav>
                                        <p:tav tm="100000">
                                          <p:val>
                                            <p:strVal val="#ppt_x"/>
                                          </p:val>
                                        </p:tav>
                                      </p:tavLst>
                                    </p:anim>
                                    <p:anim calcmode="lin" valueType="num">
                                      <p:cBhvr additive="base">
                                        <p:cTn id="45" dur="500" fill="hold"/>
                                        <p:tgtEl>
                                          <p:spTgt spid="79"/>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64">
                                            <p:txEl>
                                              <p:pRg st="0" end="0"/>
                                            </p:txEl>
                                          </p:spTgt>
                                        </p:tgtEl>
                                        <p:attrNameLst>
                                          <p:attrName>style.visibility</p:attrName>
                                        </p:attrNameLst>
                                      </p:cBhvr>
                                      <p:to>
                                        <p:strVal val="visible"/>
                                      </p:to>
                                    </p:set>
                                    <p:animEffect transition="in" filter="fade">
                                      <p:cBhvr>
                                        <p:cTn id="49" dur="500"/>
                                        <p:tgtEl>
                                          <p:spTgt spid="64">
                                            <p:txEl>
                                              <p:pRg st="0" end="0"/>
                                            </p:txEl>
                                          </p:spTgt>
                                        </p:tgtEl>
                                      </p:cBhvr>
                                    </p:animEffect>
                                  </p:childTnLst>
                                </p:cTn>
                              </p:par>
                            </p:childTnLst>
                          </p:cTn>
                        </p:par>
                        <p:par>
                          <p:cTn id="50" fill="hold">
                            <p:stCondLst>
                              <p:cond delay="4000"/>
                            </p:stCondLst>
                            <p:childTnLst>
                              <p:par>
                                <p:cTn id="51" presetID="2" presetClass="entr" presetSubtype="1" decel="100000" fill="hold" grpId="0" nodeType="afterEffect">
                                  <p:stCondLst>
                                    <p:cond delay="0"/>
                                  </p:stCondLst>
                                  <p:childTnLst>
                                    <p:set>
                                      <p:cBhvr>
                                        <p:cTn id="52" dur="1" fill="hold">
                                          <p:stCondLst>
                                            <p:cond delay="0"/>
                                          </p:stCondLst>
                                        </p:cTn>
                                        <p:tgtEl>
                                          <p:spTgt spid="66"/>
                                        </p:tgtEl>
                                        <p:attrNameLst>
                                          <p:attrName>style.visibility</p:attrName>
                                        </p:attrNameLst>
                                      </p:cBhvr>
                                      <p:to>
                                        <p:strVal val="visible"/>
                                      </p:to>
                                    </p:set>
                                    <p:anim calcmode="lin" valueType="num">
                                      <p:cBhvr additive="base">
                                        <p:cTn id="53" dur="750" fill="hold"/>
                                        <p:tgtEl>
                                          <p:spTgt spid="66"/>
                                        </p:tgtEl>
                                        <p:attrNameLst>
                                          <p:attrName>ppt_x</p:attrName>
                                        </p:attrNameLst>
                                      </p:cBhvr>
                                      <p:tavLst>
                                        <p:tav tm="0">
                                          <p:val>
                                            <p:strVal val="#ppt_x"/>
                                          </p:val>
                                        </p:tav>
                                        <p:tav tm="100000">
                                          <p:val>
                                            <p:strVal val="#ppt_x"/>
                                          </p:val>
                                        </p:tav>
                                      </p:tavLst>
                                    </p:anim>
                                    <p:anim calcmode="lin" valueType="num">
                                      <p:cBhvr additive="base">
                                        <p:cTn id="54" dur="750" fill="hold"/>
                                        <p:tgtEl>
                                          <p:spTgt spid="66"/>
                                        </p:tgtEl>
                                        <p:attrNameLst>
                                          <p:attrName>ppt_y</p:attrName>
                                        </p:attrNameLst>
                                      </p:cBhvr>
                                      <p:tavLst>
                                        <p:tav tm="0">
                                          <p:val>
                                            <p:strVal val="0-#ppt_h/2"/>
                                          </p:val>
                                        </p:tav>
                                        <p:tav tm="100000">
                                          <p:val>
                                            <p:strVal val="#ppt_y"/>
                                          </p:val>
                                        </p:tav>
                                      </p:tavLst>
                                    </p:anim>
                                  </p:childTnLst>
                                </p:cTn>
                              </p:par>
                              <p:par>
                                <p:cTn id="55" presetID="2" presetClass="entr" presetSubtype="1" decel="100000" fill="hold" grpId="0" nodeType="withEffect">
                                  <p:stCondLst>
                                    <p:cond delay="0"/>
                                  </p:stCondLst>
                                  <p:childTnLst>
                                    <p:set>
                                      <p:cBhvr>
                                        <p:cTn id="56" dur="1" fill="hold">
                                          <p:stCondLst>
                                            <p:cond delay="0"/>
                                          </p:stCondLst>
                                        </p:cTn>
                                        <p:tgtEl>
                                          <p:spTgt spid="67"/>
                                        </p:tgtEl>
                                        <p:attrNameLst>
                                          <p:attrName>style.visibility</p:attrName>
                                        </p:attrNameLst>
                                      </p:cBhvr>
                                      <p:to>
                                        <p:strVal val="visible"/>
                                      </p:to>
                                    </p:set>
                                    <p:anim calcmode="lin" valueType="num">
                                      <p:cBhvr additive="base">
                                        <p:cTn id="57" dur="750" fill="hold"/>
                                        <p:tgtEl>
                                          <p:spTgt spid="67"/>
                                        </p:tgtEl>
                                        <p:attrNameLst>
                                          <p:attrName>ppt_x</p:attrName>
                                        </p:attrNameLst>
                                      </p:cBhvr>
                                      <p:tavLst>
                                        <p:tav tm="0">
                                          <p:val>
                                            <p:strVal val="#ppt_x"/>
                                          </p:val>
                                        </p:tav>
                                        <p:tav tm="100000">
                                          <p:val>
                                            <p:strVal val="#ppt_x"/>
                                          </p:val>
                                        </p:tav>
                                      </p:tavLst>
                                    </p:anim>
                                    <p:anim calcmode="lin" valueType="num">
                                      <p:cBhvr additive="base">
                                        <p:cTn id="58" dur="750" fill="hold"/>
                                        <p:tgtEl>
                                          <p:spTgt spid="67"/>
                                        </p:tgtEl>
                                        <p:attrNameLst>
                                          <p:attrName>ppt_y</p:attrName>
                                        </p:attrNameLst>
                                      </p:cBhvr>
                                      <p:tavLst>
                                        <p:tav tm="0">
                                          <p:val>
                                            <p:strVal val="0-#ppt_h/2"/>
                                          </p:val>
                                        </p:tav>
                                        <p:tav tm="100000">
                                          <p:val>
                                            <p:strVal val="#ppt_y"/>
                                          </p:val>
                                        </p:tav>
                                      </p:tavLst>
                                    </p:anim>
                                  </p:childTnLst>
                                </p:cTn>
                              </p:par>
                            </p:childTnLst>
                          </p:cTn>
                        </p:par>
                        <p:par>
                          <p:cTn id="59" fill="hold">
                            <p:stCondLst>
                              <p:cond delay="4750"/>
                            </p:stCondLst>
                            <p:childTnLst>
                              <p:par>
                                <p:cTn id="60" presetID="10" presetClass="entr" presetSubtype="0" fill="hold" grpId="0" nodeType="afterEffect">
                                  <p:stCondLst>
                                    <p:cond delay="0"/>
                                  </p:stCondLst>
                                  <p:childTnLst>
                                    <p:set>
                                      <p:cBhvr>
                                        <p:cTn id="61" dur="1" fill="hold">
                                          <p:stCondLst>
                                            <p:cond delay="0"/>
                                          </p:stCondLst>
                                        </p:cTn>
                                        <p:tgtEl>
                                          <p:spTgt spid="69">
                                            <p:txEl>
                                              <p:pRg st="0" end="0"/>
                                            </p:txEl>
                                          </p:spTgt>
                                        </p:tgtEl>
                                        <p:attrNameLst>
                                          <p:attrName>style.visibility</p:attrName>
                                        </p:attrNameLst>
                                      </p:cBhvr>
                                      <p:to>
                                        <p:strVal val="visible"/>
                                      </p:to>
                                    </p:set>
                                    <p:animEffect transition="in" filter="fade">
                                      <p:cBhvr>
                                        <p:cTn id="62" dur="500"/>
                                        <p:tgtEl>
                                          <p:spTgt spid="69">
                                            <p:txEl>
                                              <p:pRg st="0" end="0"/>
                                            </p:txEl>
                                          </p:spTgt>
                                        </p:tgtEl>
                                      </p:cBhvr>
                                    </p:animEffect>
                                  </p:childTnLst>
                                </p:cTn>
                              </p:par>
                              <p:par>
                                <p:cTn id="63" presetID="2" presetClass="entr" presetSubtype="4" decel="100000" fill="hold" grpId="0" nodeType="withEffect">
                                  <p:stCondLst>
                                    <p:cond delay="0"/>
                                  </p:stCondLst>
                                  <p:childTnLst>
                                    <p:set>
                                      <p:cBhvr>
                                        <p:cTn id="64" dur="1" fill="hold">
                                          <p:stCondLst>
                                            <p:cond delay="0"/>
                                          </p:stCondLst>
                                        </p:cTn>
                                        <p:tgtEl>
                                          <p:spTgt spid="80"/>
                                        </p:tgtEl>
                                        <p:attrNameLst>
                                          <p:attrName>style.visibility</p:attrName>
                                        </p:attrNameLst>
                                      </p:cBhvr>
                                      <p:to>
                                        <p:strVal val="visible"/>
                                      </p:to>
                                    </p:set>
                                    <p:anim calcmode="lin" valueType="num">
                                      <p:cBhvr additive="base">
                                        <p:cTn id="65" dur="500" fill="hold"/>
                                        <p:tgtEl>
                                          <p:spTgt spid="80"/>
                                        </p:tgtEl>
                                        <p:attrNameLst>
                                          <p:attrName>ppt_x</p:attrName>
                                        </p:attrNameLst>
                                      </p:cBhvr>
                                      <p:tavLst>
                                        <p:tav tm="0">
                                          <p:val>
                                            <p:strVal val="#ppt_x"/>
                                          </p:val>
                                        </p:tav>
                                        <p:tav tm="100000">
                                          <p:val>
                                            <p:strVal val="#ppt_x"/>
                                          </p:val>
                                        </p:tav>
                                      </p:tavLst>
                                    </p:anim>
                                    <p:anim calcmode="lin" valueType="num">
                                      <p:cBhvr additive="base">
                                        <p:cTn id="66" dur="500" fill="hold"/>
                                        <p:tgtEl>
                                          <p:spTgt spid="8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10" presetClass="entr" presetSubtype="0" fill="hold" grpId="0" nodeType="afterEffect">
                                  <p:stCondLst>
                                    <p:cond delay="0"/>
                                  </p:stCondLst>
                                  <p:childTnLst>
                                    <p:set>
                                      <p:cBhvr>
                                        <p:cTn id="69" dur="1" fill="hold">
                                          <p:stCondLst>
                                            <p:cond delay="0"/>
                                          </p:stCondLst>
                                        </p:cTn>
                                        <p:tgtEl>
                                          <p:spTgt spid="68">
                                            <p:txEl>
                                              <p:pRg st="0" end="0"/>
                                            </p:txEl>
                                          </p:spTgt>
                                        </p:tgtEl>
                                        <p:attrNameLst>
                                          <p:attrName>style.visibility</p:attrName>
                                        </p:attrNameLst>
                                      </p:cBhvr>
                                      <p:to>
                                        <p:strVal val="visible"/>
                                      </p:to>
                                    </p:set>
                                    <p:animEffect transition="in" filter="fade">
                                      <p:cBhvr>
                                        <p:cTn id="70" dur="500"/>
                                        <p:tgtEl>
                                          <p:spTgt spid="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61" grpId="0" animBg="1">
        <p:tmplLst>
          <p:tmpl>
            <p:tnLst>
              <p:par>
                <p:cTn presetID="2" presetClass="entr" presetSubtype="1" decel="10000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750" fill="hold"/>
                        <p:tgtEl>
                          <p:spTgt spid="61"/>
                        </p:tgtEl>
                        <p:attrNameLst>
                          <p:attrName>ppt_x</p:attrName>
                        </p:attrNameLst>
                      </p:cBhvr>
                      <p:tavLst>
                        <p:tav tm="0">
                          <p:val>
                            <p:strVal val="#ppt_x"/>
                          </p:val>
                        </p:tav>
                        <p:tav tm="100000">
                          <p:val>
                            <p:strVal val="#ppt_x"/>
                          </p:val>
                        </p:tav>
                      </p:tavLst>
                    </p:anim>
                    <p:anim calcmode="lin" valueType="num">
                      <p:cBhvr additive="base">
                        <p:cTn dur="750" fill="hold"/>
                        <p:tgtEl>
                          <p:spTgt spid="61"/>
                        </p:tgtEl>
                        <p:attrNameLst>
                          <p:attrName>ppt_y</p:attrName>
                        </p:attrNameLst>
                      </p:cBhvr>
                      <p:tavLst>
                        <p:tav tm="0">
                          <p:val>
                            <p:strVal val="0-#ppt_h/2"/>
                          </p:val>
                        </p:tav>
                        <p:tav tm="100000">
                          <p:val>
                            <p:strVal val="#ppt_y"/>
                          </p:val>
                        </p:tav>
                      </p:tavLst>
                    </p:anim>
                  </p:childTnLst>
                </p:cTn>
              </p:par>
            </p:tnLst>
          </p:tmpl>
        </p:tmplLst>
      </p:bldP>
      <p:bldP spid="41" grpId="0"/>
      <p:bldP spid="42" grpId="0" build="p">
        <p:tmplLst>
          <p:tmpl lvl="1">
            <p:tnLst>
              <p:par>
                <p:cTn presetID="10"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P spid="43" grpId="0" build="p">
        <p:tmplLst>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62" grpId="0" animBg="1">
        <p:tmplLst>
          <p:tmpl>
            <p:tnLst>
              <p:par>
                <p:cTn presetID="2" presetClass="entr" presetSubtype="1"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750" fill="hold"/>
                        <p:tgtEl>
                          <p:spTgt spid="62"/>
                        </p:tgtEl>
                        <p:attrNameLst>
                          <p:attrName>ppt_x</p:attrName>
                        </p:attrNameLst>
                      </p:cBhvr>
                      <p:tavLst>
                        <p:tav tm="0">
                          <p:val>
                            <p:strVal val="#ppt_x"/>
                          </p:val>
                        </p:tav>
                        <p:tav tm="100000">
                          <p:val>
                            <p:strVal val="#ppt_x"/>
                          </p:val>
                        </p:tav>
                      </p:tavLst>
                    </p:anim>
                    <p:anim calcmode="lin" valueType="num">
                      <p:cBhvr additive="base">
                        <p:cTn dur="750" fill="hold"/>
                        <p:tgtEl>
                          <p:spTgt spid="62"/>
                        </p:tgtEl>
                        <p:attrNameLst>
                          <p:attrName>ppt_y</p:attrName>
                        </p:attrNameLst>
                      </p:cBhvr>
                      <p:tavLst>
                        <p:tav tm="0">
                          <p:val>
                            <p:strVal val="0-#ppt_h/2"/>
                          </p:val>
                        </p:tav>
                        <p:tav tm="100000">
                          <p:val>
                            <p:strVal val="#ppt_y"/>
                          </p:val>
                        </p:tav>
                      </p:tavLst>
                    </p:anim>
                  </p:childTnLst>
                </p:cTn>
              </p:par>
            </p:tnLst>
          </p:tmpl>
        </p:tmplLst>
      </p:bldP>
      <p:bldP spid="63" grpId="0"/>
      <p:bldP spid="64" grpId="0" build="p">
        <p:tmplLst>
          <p:tmpl lvl="1">
            <p:tnLst>
              <p:par>
                <p:cTn presetID="10"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fade">
                      <p:cBhvr>
                        <p:cTn dur="500"/>
                        <p:tgtEl>
                          <p:spTgt spid="64"/>
                        </p:tgtEl>
                      </p:cBhvr>
                    </p:animEffect>
                  </p:childTnLst>
                </p:cTn>
              </p:par>
            </p:tnLst>
          </p:tmpl>
        </p:tmplLst>
      </p:bldP>
      <p:bldP spid="65" grpId="0" build="p">
        <p:tmplLst>
          <p:tmpl lvl="1">
            <p:tnLst>
              <p:par>
                <p:cTn presetID="10"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childTnLst>
                </p:cTn>
              </p:par>
            </p:tnLst>
          </p:tmpl>
        </p:tmplLst>
      </p:bldP>
      <p:bldP spid="66" grpId="0" animBg="1">
        <p:tmplLst>
          <p:tmpl>
            <p:tnLst>
              <p:par>
                <p:cTn presetID="2" presetClass="entr" presetSubtype="1" decel="100000"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750" fill="hold"/>
                        <p:tgtEl>
                          <p:spTgt spid="66"/>
                        </p:tgtEl>
                        <p:attrNameLst>
                          <p:attrName>ppt_x</p:attrName>
                        </p:attrNameLst>
                      </p:cBhvr>
                      <p:tavLst>
                        <p:tav tm="0">
                          <p:val>
                            <p:strVal val="#ppt_x"/>
                          </p:val>
                        </p:tav>
                        <p:tav tm="100000">
                          <p:val>
                            <p:strVal val="#ppt_x"/>
                          </p:val>
                        </p:tav>
                      </p:tavLst>
                    </p:anim>
                    <p:anim calcmode="lin" valueType="num">
                      <p:cBhvr additive="base">
                        <p:cTn dur="750" fill="hold"/>
                        <p:tgtEl>
                          <p:spTgt spid="66"/>
                        </p:tgtEl>
                        <p:attrNameLst>
                          <p:attrName>ppt_y</p:attrName>
                        </p:attrNameLst>
                      </p:cBhvr>
                      <p:tavLst>
                        <p:tav tm="0">
                          <p:val>
                            <p:strVal val="0-#ppt_h/2"/>
                          </p:val>
                        </p:tav>
                        <p:tav tm="100000">
                          <p:val>
                            <p:strVal val="#ppt_y"/>
                          </p:val>
                        </p:tav>
                      </p:tavLst>
                    </p:anim>
                  </p:childTnLst>
                </p:cTn>
              </p:par>
            </p:tnLst>
          </p:tmpl>
        </p:tmplLst>
      </p:bldP>
      <p:bldP spid="67" grpId="0"/>
      <p:bldP spid="68" grpId="0" build="p">
        <p:tmplLst>
          <p:tmpl lvl="1">
            <p:tnLst>
              <p:par>
                <p:cTn presetID="10"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fade">
                      <p:cBhvr>
                        <p:cTn dur="500"/>
                        <p:tgtEl>
                          <p:spTgt spid="68"/>
                        </p:tgtEl>
                      </p:cBhvr>
                    </p:animEffect>
                  </p:childTnLst>
                </p:cTn>
              </p:par>
            </p:tnLst>
          </p:tmpl>
        </p:tmplLst>
      </p:bldP>
      <p:bldP spid="69" grpId="0" build="p">
        <p:tmplLst>
          <p:tmpl lvl="1">
            <p:tnLst>
              <p:par>
                <p:cTn presetID="10"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fade">
                      <p:cBhvr>
                        <p:cTn dur="500"/>
                        <p:tgtEl>
                          <p:spTgt spid="69"/>
                        </p:tgtEl>
                      </p:cBhvr>
                    </p:animEffect>
                  </p:childTnLst>
                </p:cTn>
              </p:par>
            </p:tnLst>
          </p:tmpl>
        </p:tmplLst>
      </p:bldP>
      <p:bldP spid="78" grpId="0" animBg="1"/>
      <p:bldP spid="79" grpId="0" animBg="1"/>
      <p:bldP spid="80" grpId="0" animBg="1"/>
    </p:bldLst>
  </p:timing>
  <p:extLst mod="1">
    <p:ext uri="{DCECCB84-F9BA-43D5-87BE-67443E8EF086}">
      <p15:sldGuideLst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 Icon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2208260" y="3398016"/>
            <a:ext cx="6427739"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2208260" y="2408695"/>
            <a:ext cx="6427739"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2319211" y="3173861"/>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887843" y="2604788"/>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図プレースホルダー 25"/>
          <p:cNvSpPr>
            <a:spLocks noGrp="1"/>
          </p:cNvSpPr>
          <p:nvPr>
            <p:ph type="pic" sz="quarter" idx="14" hasCustomPrompt="1"/>
          </p:nvPr>
        </p:nvSpPr>
        <p:spPr>
          <a:xfrm>
            <a:off x="1141100" y="2858860"/>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0" name="テキスト プレースホルダー 12"/>
          <p:cNvSpPr>
            <a:spLocks noGrp="1"/>
          </p:cNvSpPr>
          <p:nvPr>
            <p:ph type="body" sz="quarter" idx="15" hasCustomPrompt="1"/>
          </p:nvPr>
        </p:nvSpPr>
        <p:spPr>
          <a:xfrm>
            <a:off x="10888281" y="3398016"/>
            <a:ext cx="6427739"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1" name="テキスト プレースホルダー 12"/>
          <p:cNvSpPr>
            <a:spLocks noGrp="1"/>
          </p:cNvSpPr>
          <p:nvPr>
            <p:ph type="body" sz="quarter" idx="16" hasCustomPrompt="1"/>
          </p:nvPr>
        </p:nvSpPr>
        <p:spPr>
          <a:xfrm>
            <a:off x="10888281" y="2408695"/>
            <a:ext cx="6427739"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2" name="正方形/長方形 21"/>
          <p:cNvSpPr/>
          <p:nvPr userDrawn="1"/>
        </p:nvSpPr>
        <p:spPr>
          <a:xfrm>
            <a:off x="10999232" y="3173861"/>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円/楕円 4"/>
          <p:cNvSpPr/>
          <p:nvPr userDrawn="1"/>
        </p:nvSpPr>
        <p:spPr>
          <a:xfrm>
            <a:off x="9567864" y="2604788"/>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図プレースホルダー 25"/>
          <p:cNvSpPr>
            <a:spLocks noGrp="1"/>
          </p:cNvSpPr>
          <p:nvPr>
            <p:ph type="pic" sz="quarter" idx="17" hasCustomPrompt="1"/>
          </p:nvPr>
        </p:nvSpPr>
        <p:spPr>
          <a:xfrm>
            <a:off x="9821121" y="2858860"/>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5" name="テキスト プレースホルダー 12"/>
          <p:cNvSpPr>
            <a:spLocks noGrp="1"/>
          </p:cNvSpPr>
          <p:nvPr>
            <p:ph type="body" sz="quarter" idx="18" hasCustomPrompt="1"/>
          </p:nvPr>
        </p:nvSpPr>
        <p:spPr>
          <a:xfrm>
            <a:off x="2208260" y="6762937"/>
            <a:ext cx="6427739"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7" name="テキスト プレースホルダー 12"/>
          <p:cNvSpPr>
            <a:spLocks noGrp="1"/>
          </p:cNvSpPr>
          <p:nvPr>
            <p:ph type="body" sz="quarter" idx="19" hasCustomPrompt="1"/>
          </p:nvPr>
        </p:nvSpPr>
        <p:spPr>
          <a:xfrm>
            <a:off x="2208260" y="5773616"/>
            <a:ext cx="6427739"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8" name="正方形/長方形 37"/>
          <p:cNvSpPr/>
          <p:nvPr userDrawn="1"/>
        </p:nvSpPr>
        <p:spPr>
          <a:xfrm>
            <a:off x="2319211" y="6538782"/>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4"/>
          <p:cNvSpPr/>
          <p:nvPr userDrawn="1"/>
        </p:nvSpPr>
        <p:spPr>
          <a:xfrm>
            <a:off x="887843" y="5969709"/>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図プレースホルダー 25"/>
          <p:cNvSpPr>
            <a:spLocks noGrp="1"/>
          </p:cNvSpPr>
          <p:nvPr>
            <p:ph type="pic" sz="quarter" idx="20" hasCustomPrompt="1"/>
          </p:nvPr>
        </p:nvSpPr>
        <p:spPr>
          <a:xfrm>
            <a:off x="1141100" y="6223781"/>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41" name="テキスト プレースホルダー 12"/>
          <p:cNvSpPr>
            <a:spLocks noGrp="1"/>
          </p:cNvSpPr>
          <p:nvPr>
            <p:ph type="body" sz="quarter" idx="21" hasCustomPrompt="1"/>
          </p:nvPr>
        </p:nvSpPr>
        <p:spPr>
          <a:xfrm>
            <a:off x="10888281" y="6762937"/>
            <a:ext cx="6427739"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22" hasCustomPrompt="1"/>
          </p:nvPr>
        </p:nvSpPr>
        <p:spPr>
          <a:xfrm>
            <a:off x="10888281" y="5773616"/>
            <a:ext cx="6427739"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正方形/長方形 42"/>
          <p:cNvSpPr/>
          <p:nvPr userDrawn="1"/>
        </p:nvSpPr>
        <p:spPr>
          <a:xfrm>
            <a:off x="10999232" y="6538782"/>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円/楕円 4"/>
          <p:cNvSpPr/>
          <p:nvPr userDrawn="1"/>
        </p:nvSpPr>
        <p:spPr>
          <a:xfrm>
            <a:off x="9567864" y="5969709"/>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図プレースホルダー 25"/>
          <p:cNvSpPr>
            <a:spLocks noGrp="1"/>
          </p:cNvSpPr>
          <p:nvPr>
            <p:ph type="pic" sz="quarter" idx="23" hasCustomPrompt="1"/>
          </p:nvPr>
        </p:nvSpPr>
        <p:spPr>
          <a:xfrm>
            <a:off x="9821121" y="6223781"/>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3532101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750" fill="hold"/>
                                        <p:tgtEl>
                                          <p:spTgt spid="23"/>
                                        </p:tgtEl>
                                        <p:attrNameLst>
                                          <p:attrName>ppt_x</p:attrName>
                                        </p:attrNameLst>
                                      </p:cBhvr>
                                      <p:tavLst>
                                        <p:tav tm="0">
                                          <p:val>
                                            <p:strVal val="#ppt_x"/>
                                          </p:val>
                                        </p:tav>
                                        <p:tav tm="100000">
                                          <p:val>
                                            <p:strVal val="#ppt_x"/>
                                          </p:val>
                                        </p:tav>
                                      </p:tavLst>
                                    </p:anim>
                                    <p:anim calcmode="lin" valueType="num">
                                      <p:cBhvr additive="base">
                                        <p:cTn id="30" dur="750" fill="hold"/>
                                        <p:tgtEl>
                                          <p:spTgt spid="23"/>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anim calcmode="lin" valueType="num">
                                      <p:cBhvr additive="base">
                                        <p:cTn id="33" dur="750" fill="hold"/>
                                        <p:tgtEl>
                                          <p:spTgt spid="24"/>
                                        </p:tgtEl>
                                        <p:attrNameLst>
                                          <p:attrName>ppt_x</p:attrName>
                                        </p:attrNameLst>
                                      </p:cBhvr>
                                      <p:tavLst>
                                        <p:tav tm="0">
                                          <p:val>
                                            <p:strVal val="#ppt_x"/>
                                          </p:val>
                                        </p:tav>
                                        <p:tav tm="100000">
                                          <p:val>
                                            <p:strVal val="#ppt_x"/>
                                          </p:val>
                                        </p:tav>
                                      </p:tavLst>
                                    </p:anim>
                                    <p:anim calcmode="lin" valueType="num">
                                      <p:cBhvr additive="base">
                                        <p:cTn id="34" dur="750" fill="hold"/>
                                        <p:tgtEl>
                                          <p:spTgt spid="24"/>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21">
                                            <p:txEl>
                                              <p:pRg st="0" end="0"/>
                                            </p:txEl>
                                          </p:spTgt>
                                        </p:tgtEl>
                                        <p:attrNameLst>
                                          <p:attrName>style.visibility</p:attrName>
                                        </p:attrNameLst>
                                      </p:cBhvr>
                                      <p:to>
                                        <p:strVal val="visible"/>
                                      </p:to>
                                    </p:set>
                                    <p:anim calcmode="lin" valueType="num">
                                      <p:cBhvr additive="base">
                                        <p:cTn id="38"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21">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500" fill="hold"/>
                                        <p:tgtEl>
                                          <p:spTgt spid="22"/>
                                        </p:tgtEl>
                                        <p:attrNameLst>
                                          <p:attrName>ppt_x</p:attrName>
                                        </p:attrNameLst>
                                      </p:cBhvr>
                                      <p:tavLst>
                                        <p:tav tm="0">
                                          <p:val>
                                            <p:strVal val="#ppt_x"/>
                                          </p:val>
                                        </p:tav>
                                        <p:tav tm="100000">
                                          <p:val>
                                            <p:strVal val="#ppt_x"/>
                                          </p:val>
                                        </p:tav>
                                      </p:tavLst>
                                    </p:anim>
                                    <p:anim calcmode="lin" valueType="num">
                                      <p:cBhvr additive="base">
                                        <p:cTn id="43" dur="500" fill="hold"/>
                                        <p:tgtEl>
                                          <p:spTgt spid="22"/>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left)">
                                      <p:cBhvr>
                                        <p:cTn id="47" dur="500"/>
                                        <p:tgtEl>
                                          <p:spTgt spid="20"/>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additive="base">
                                        <p:cTn id="51" dur="750" fill="hold"/>
                                        <p:tgtEl>
                                          <p:spTgt spid="39"/>
                                        </p:tgtEl>
                                        <p:attrNameLst>
                                          <p:attrName>ppt_x</p:attrName>
                                        </p:attrNameLst>
                                      </p:cBhvr>
                                      <p:tavLst>
                                        <p:tav tm="0">
                                          <p:val>
                                            <p:strVal val="#ppt_x"/>
                                          </p:val>
                                        </p:tav>
                                        <p:tav tm="100000">
                                          <p:val>
                                            <p:strVal val="#ppt_x"/>
                                          </p:val>
                                        </p:tav>
                                      </p:tavLst>
                                    </p:anim>
                                    <p:anim calcmode="lin" valueType="num">
                                      <p:cBhvr additive="base">
                                        <p:cTn id="52" dur="750" fill="hold"/>
                                        <p:tgtEl>
                                          <p:spTgt spid="3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anim calcmode="lin" valueType="num">
                                      <p:cBhvr additive="base">
                                        <p:cTn id="55" dur="750" fill="hold"/>
                                        <p:tgtEl>
                                          <p:spTgt spid="40"/>
                                        </p:tgtEl>
                                        <p:attrNameLst>
                                          <p:attrName>ppt_x</p:attrName>
                                        </p:attrNameLst>
                                      </p:cBhvr>
                                      <p:tavLst>
                                        <p:tav tm="0">
                                          <p:val>
                                            <p:strVal val="#ppt_x"/>
                                          </p:val>
                                        </p:tav>
                                        <p:tav tm="100000">
                                          <p:val>
                                            <p:strVal val="#ppt_x"/>
                                          </p:val>
                                        </p:tav>
                                      </p:tavLst>
                                    </p:anim>
                                    <p:anim calcmode="lin" valueType="num">
                                      <p:cBhvr additive="base">
                                        <p:cTn id="56" dur="750" fill="hold"/>
                                        <p:tgtEl>
                                          <p:spTgt spid="4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37">
                                            <p:txEl>
                                              <p:pRg st="0" end="0"/>
                                            </p:txEl>
                                          </p:spTgt>
                                        </p:tgtEl>
                                        <p:attrNameLst>
                                          <p:attrName>style.visibility</p:attrName>
                                        </p:attrNameLst>
                                      </p:cBhvr>
                                      <p:to>
                                        <p:strVal val="visible"/>
                                      </p:to>
                                    </p:set>
                                    <p:anim calcmode="lin" valueType="num">
                                      <p:cBhvr additive="base">
                                        <p:cTn id="6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3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38"/>
                                        </p:tgtEl>
                                        <p:attrNameLst>
                                          <p:attrName>style.visibility</p:attrName>
                                        </p:attrNameLst>
                                      </p:cBhvr>
                                      <p:to>
                                        <p:strVal val="visible"/>
                                      </p:to>
                                    </p:set>
                                    <p:anim calcmode="lin" valueType="num">
                                      <p:cBhvr additive="base">
                                        <p:cTn id="64" dur="500" fill="hold"/>
                                        <p:tgtEl>
                                          <p:spTgt spid="38"/>
                                        </p:tgtEl>
                                        <p:attrNameLst>
                                          <p:attrName>ppt_x</p:attrName>
                                        </p:attrNameLst>
                                      </p:cBhvr>
                                      <p:tavLst>
                                        <p:tav tm="0">
                                          <p:val>
                                            <p:strVal val="#ppt_x"/>
                                          </p:val>
                                        </p:tav>
                                        <p:tav tm="100000">
                                          <p:val>
                                            <p:strVal val="#ppt_x"/>
                                          </p:val>
                                        </p:tav>
                                      </p:tavLst>
                                    </p:anim>
                                    <p:anim calcmode="lin" valueType="num">
                                      <p:cBhvr additive="base">
                                        <p:cTn id="65" dur="500" fill="hold"/>
                                        <p:tgtEl>
                                          <p:spTgt spid="3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ipe(left)">
                                      <p:cBhvr>
                                        <p:cTn id="69" dur="500"/>
                                        <p:tgtEl>
                                          <p:spTgt spid="25"/>
                                        </p:tgtEl>
                                      </p:cBhvr>
                                    </p:animEffect>
                                  </p:childTnLst>
                                </p:cTn>
                              </p:par>
                            </p:childTnLst>
                          </p:cTn>
                        </p:par>
                        <p:par>
                          <p:cTn id="70" fill="hold">
                            <p:stCondLst>
                              <p:cond delay="5250"/>
                            </p:stCondLst>
                            <p:childTnLst>
                              <p:par>
                                <p:cTn id="71" presetID="2" presetClass="entr" presetSubtype="1" decel="100000" fill="hold" grpId="0" nodeType="afterEffect">
                                  <p:stCondLst>
                                    <p:cond delay="0"/>
                                  </p:stCondLst>
                                  <p:childTnLst>
                                    <p:set>
                                      <p:cBhvr>
                                        <p:cTn id="72" dur="1" fill="hold">
                                          <p:stCondLst>
                                            <p:cond delay="0"/>
                                          </p:stCondLst>
                                        </p:cTn>
                                        <p:tgtEl>
                                          <p:spTgt spid="44"/>
                                        </p:tgtEl>
                                        <p:attrNameLst>
                                          <p:attrName>style.visibility</p:attrName>
                                        </p:attrNameLst>
                                      </p:cBhvr>
                                      <p:to>
                                        <p:strVal val="visible"/>
                                      </p:to>
                                    </p:set>
                                    <p:anim calcmode="lin" valueType="num">
                                      <p:cBhvr additive="base">
                                        <p:cTn id="73" dur="750" fill="hold"/>
                                        <p:tgtEl>
                                          <p:spTgt spid="44"/>
                                        </p:tgtEl>
                                        <p:attrNameLst>
                                          <p:attrName>ppt_x</p:attrName>
                                        </p:attrNameLst>
                                      </p:cBhvr>
                                      <p:tavLst>
                                        <p:tav tm="0">
                                          <p:val>
                                            <p:strVal val="#ppt_x"/>
                                          </p:val>
                                        </p:tav>
                                        <p:tav tm="100000">
                                          <p:val>
                                            <p:strVal val="#ppt_x"/>
                                          </p:val>
                                        </p:tav>
                                      </p:tavLst>
                                    </p:anim>
                                    <p:anim calcmode="lin" valueType="num">
                                      <p:cBhvr additive="base">
                                        <p:cTn id="74" dur="750" fill="hold"/>
                                        <p:tgtEl>
                                          <p:spTgt spid="44"/>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0" nodeType="with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750" fill="hold"/>
                                        <p:tgtEl>
                                          <p:spTgt spid="45"/>
                                        </p:tgtEl>
                                        <p:attrNameLst>
                                          <p:attrName>ppt_x</p:attrName>
                                        </p:attrNameLst>
                                      </p:cBhvr>
                                      <p:tavLst>
                                        <p:tav tm="0">
                                          <p:val>
                                            <p:strVal val="#ppt_x"/>
                                          </p:val>
                                        </p:tav>
                                        <p:tav tm="100000">
                                          <p:val>
                                            <p:strVal val="#ppt_x"/>
                                          </p:val>
                                        </p:tav>
                                      </p:tavLst>
                                    </p:anim>
                                    <p:anim calcmode="lin" valueType="num">
                                      <p:cBhvr additive="base">
                                        <p:cTn id="78" dur="750" fill="hold"/>
                                        <p:tgtEl>
                                          <p:spTgt spid="45"/>
                                        </p:tgtEl>
                                        <p:attrNameLst>
                                          <p:attrName>ppt_y</p:attrName>
                                        </p:attrNameLst>
                                      </p:cBhvr>
                                      <p:tavLst>
                                        <p:tav tm="0">
                                          <p:val>
                                            <p:strVal val="0-#ppt_h/2"/>
                                          </p:val>
                                        </p:tav>
                                        <p:tav tm="100000">
                                          <p:val>
                                            <p:strVal val="#ppt_y"/>
                                          </p:val>
                                        </p:tav>
                                      </p:tavLst>
                                    </p:anim>
                                  </p:childTnLst>
                                </p:cTn>
                              </p:par>
                            </p:childTnLst>
                          </p:cTn>
                        </p:par>
                        <p:par>
                          <p:cTn id="79" fill="hold">
                            <p:stCondLst>
                              <p:cond delay="6000"/>
                            </p:stCondLst>
                            <p:childTnLst>
                              <p:par>
                                <p:cTn id="80" presetID="2" presetClass="entr" presetSubtype="8" decel="100000" fill="hold" grpId="0" nodeType="afterEffect">
                                  <p:stCondLst>
                                    <p:cond delay="0"/>
                                  </p:stCondLst>
                                  <p:childTnLst>
                                    <p:set>
                                      <p:cBhvr>
                                        <p:cTn id="81" dur="1" fill="hold">
                                          <p:stCondLst>
                                            <p:cond delay="0"/>
                                          </p:stCondLst>
                                        </p:cTn>
                                        <p:tgtEl>
                                          <p:spTgt spid="42">
                                            <p:txEl>
                                              <p:pRg st="0" end="0"/>
                                            </p:txEl>
                                          </p:spTgt>
                                        </p:tgtEl>
                                        <p:attrNameLst>
                                          <p:attrName>style.visibility</p:attrName>
                                        </p:attrNameLst>
                                      </p:cBhvr>
                                      <p:to>
                                        <p:strVal val="visible"/>
                                      </p:to>
                                    </p:set>
                                    <p:anim calcmode="lin" valueType="num">
                                      <p:cBhvr additive="base">
                                        <p:cTn id="82"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4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43"/>
                                        </p:tgtEl>
                                        <p:attrNameLst>
                                          <p:attrName>style.visibility</p:attrName>
                                        </p:attrNameLst>
                                      </p:cBhvr>
                                      <p:to>
                                        <p:strVal val="visible"/>
                                      </p:to>
                                    </p:set>
                                    <p:anim calcmode="lin" valueType="num">
                                      <p:cBhvr additive="base">
                                        <p:cTn id="86" dur="500" fill="hold"/>
                                        <p:tgtEl>
                                          <p:spTgt spid="43"/>
                                        </p:tgtEl>
                                        <p:attrNameLst>
                                          <p:attrName>ppt_x</p:attrName>
                                        </p:attrNameLst>
                                      </p:cBhvr>
                                      <p:tavLst>
                                        <p:tav tm="0">
                                          <p:val>
                                            <p:strVal val="#ppt_x"/>
                                          </p:val>
                                        </p:tav>
                                        <p:tav tm="100000">
                                          <p:val>
                                            <p:strVal val="#ppt_x"/>
                                          </p:val>
                                        </p:tav>
                                      </p:tavLst>
                                    </p:anim>
                                    <p:anim calcmode="lin" valueType="num">
                                      <p:cBhvr additive="base">
                                        <p:cTn id="87" dur="500" fill="hold"/>
                                        <p:tgtEl>
                                          <p:spTgt spid="43"/>
                                        </p:tgtEl>
                                        <p:attrNameLst>
                                          <p:attrName>ppt_y</p:attrName>
                                        </p:attrNameLst>
                                      </p:cBhvr>
                                      <p:tavLst>
                                        <p:tav tm="0">
                                          <p:val>
                                            <p:strVal val="1+#ppt_h/2"/>
                                          </p:val>
                                        </p:tav>
                                        <p:tav tm="100000">
                                          <p:val>
                                            <p:strVal val="#ppt_y"/>
                                          </p:val>
                                        </p:tav>
                                      </p:tavLst>
                                    </p:anim>
                                  </p:childTnLst>
                                </p:cTn>
                              </p:par>
                            </p:childTnLst>
                          </p:cTn>
                        </p:par>
                        <p:par>
                          <p:cTn id="88" fill="hold">
                            <p:stCondLst>
                              <p:cond delay="6500"/>
                            </p:stCondLst>
                            <p:childTnLst>
                              <p:par>
                                <p:cTn id="89" presetID="22" presetClass="entr" presetSubtype="8" fill="hold" grpId="0" nodeType="after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wipe(left)">
                                      <p:cBhvr>
                                        <p:cTn id="9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20" grpId="0">
        <p:tmplLst>
          <p:tmpl>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500"/>
                        <p:tgtEl>
                          <p:spTgt spid="20"/>
                        </p:tgtEl>
                      </p:cBhvr>
                    </p:animEffect>
                  </p:childTnLst>
                </p:cTn>
              </p:par>
            </p:tnLst>
          </p:tmpl>
        </p:tmplLst>
      </p:bldP>
      <p:bldP spid="21" grpId="0" build="p">
        <p:tmplLst>
          <p:tmpl lvl="1">
            <p:tnLst>
              <p:par>
                <p:cTn presetID="2" presetClass="entr" presetSubtype="8" decel="10000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animBg="1"/>
      <p:bldP spid="23" grpId="0" animBg="1"/>
      <p:bldP spid="24" grpId="0"/>
      <p:bldP spid="25" grpId="0">
        <p:tmplLst>
          <p:tmpl>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37" grpId="0" build="p">
        <p:tmplLst>
          <p:tmpl lvl="1">
            <p:tnLst>
              <p:par>
                <p:cTn presetID="2" presetClass="entr" presetSubtype="8" decel="10000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9" grpId="0" animBg="1"/>
      <p:bldP spid="40" grpId="0"/>
      <p:bldP spid="41" grpId="0">
        <p:tmplLst>
          <p:tmpl>
            <p:tnLst>
              <p:par>
                <p:cTn presetID="22" presetClass="entr" presetSubtype="8"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 presetClass="entr" presetSubtype="8" decel="10000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0-#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animBg="1"/>
      <p:bldP spid="44" grpId="0" animBg="1"/>
      <p:bldP spid="45" grpId="0"/>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6 Icon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947003"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947003"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2057954" y="319867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626586" y="2629606"/>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図プレースホルダー 25"/>
          <p:cNvSpPr>
            <a:spLocks noGrp="1"/>
          </p:cNvSpPr>
          <p:nvPr>
            <p:ph type="pic" sz="quarter" idx="14" hasCustomPrompt="1"/>
          </p:nvPr>
        </p:nvSpPr>
        <p:spPr>
          <a:xfrm>
            <a:off x="879843" y="288367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15" hasCustomPrompt="1"/>
          </p:nvPr>
        </p:nvSpPr>
        <p:spPr>
          <a:xfrm>
            <a:off x="7701919"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7701919"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4" name="正方形/長方形 33"/>
          <p:cNvSpPr/>
          <p:nvPr userDrawn="1"/>
        </p:nvSpPr>
        <p:spPr>
          <a:xfrm>
            <a:off x="7812870" y="3198679"/>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4"/>
          <p:cNvSpPr/>
          <p:nvPr userDrawn="1"/>
        </p:nvSpPr>
        <p:spPr>
          <a:xfrm>
            <a:off x="6381502" y="2629606"/>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図プレースホルダー 25"/>
          <p:cNvSpPr>
            <a:spLocks noGrp="1"/>
          </p:cNvSpPr>
          <p:nvPr>
            <p:ph type="pic" sz="quarter" idx="17" hasCustomPrompt="1"/>
          </p:nvPr>
        </p:nvSpPr>
        <p:spPr>
          <a:xfrm>
            <a:off x="6634759" y="288367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46" name="テキスト プレースホルダー 12"/>
          <p:cNvSpPr>
            <a:spLocks noGrp="1"/>
          </p:cNvSpPr>
          <p:nvPr>
            <p:ph type="body" sz="quarter" idx="18" hasCustomPrompt="1"/>
          </p:nvPr>
        </p:nvSpPr>
        <p:spPr>
          <a:xfrm>
            <a:off x="13489686"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13489686"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8" name="正方形/長方形 47"/>
          <p:cNvSpPr/>
          <p:nvPr userDrawn="1"/>
        </p:nvSpPr>
        <p:spPr>
          <a:xfrm>
            <a:off x="13600637" y="3198679"/>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4"/>
          <p:cNvSpPr/>
          <p:nvPr userDrawn="1"/>
        </p:nvSpPr>
        <p:spPr>
          <a:xfrm>
            <a:off x="12169269" y="2629606"/>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図プレースホルダー 25"/>
          <p:cNvSpPr>
            <a:spLocks noGrp="1"/>
          </p:cNvSpPr>
          <p:nvPr>
            <p:ph type="pic" sz="quarter" idx="20" hasCustomPrompt="1"/>
          </p:nvPr>
        </p:nvSpPr>
        <p:spPr>
          <a:xfrm>
            <a:off x="12422526" y="288367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51" name="テキスト プレースホルダー 12"/>
          <p:cNvSpPr>
            <a:spLocks noGrp="1"/>
          </p:cNvSpPr>
          <p:nvPr>
            <p:ph type="body" sz="quarter" idx="21" hasCustomPrompt="1"/>
          </p:nvPr>
        </p:nvSpPr>
        <p:spPr>
          <a:xfrm>
            <a:off x="1947003"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1947003"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3" name="正方形/長方形 52"/>
          <p:cNvSpPr/>
          <p:nvPr userDrawn="1"/>
        </p:nvSpPr>
        <p:spPr>
          <a:xfrm>
            <a:off x="2057954" y="6455909"/>
            <a:ext cx="1827899"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4"/>
          <p:cNvSpPr/>
          <p:nvPr userDrawn="1"/>
        </p:nvSpPr>
        <p:spPr>
          <a:xfrm>
            <a:off x="626586" y="5886836"/>
            <a:ext cx="1136515" cy="1138145"/>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図プレースホルダー 25"/>
          <p:cNvSpPr>
            <a:spLocks noGrp="1"/>
          </p:cNvSpPr>
          <p:nvPr>
            <p:ph type="pic" sz="quarter" idx="23" hasCustomPrompt="1"/>
          </p:nvPr>
        </p:nvSpPr>
        <p:spPr>
          <a:xfrm>
            <a:off x="879843" y="614090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56" name="テキスト プレースホルダー 12"/>
          <p:cNvSpPr>
            <a:spLocks noGrp="1"/>
          </p:cNvSpPr>
          <p:nvPr>
            <p:ph type="body" sz="quarter" idx="24" hasCustomPrompt="1"/>
          </p:nvPr>
        </p:nvSpPr>
        <p:spPr>
          <a:xfrm>
            <a:off x="7701919"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57" name="テキスト プレースホルダー 12"/>
          <p:cNvSpPr>
            <a:spLocks noGrp="1"/>
          </p:cNvSpPr>
          <p:nvPr>
            <p:ph type="body" sz="quarter" idx="25" hasCustomPrompt="1"/>
          </p:nvPr>
        </p:nvSpPr>
        <p:spPr>
          <a:xfrm>
            <a:off x="7701919"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8" name="正方形/長方形 57"/>
          <p:cNvSpPr/>
          <p:nvPr userDrawn="1"/>
        </p:nvSpPr>
        <p:spPr>
          <a:xfrm>
            <a:off x="7812870" y="6455909"/>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円/楕円 4"/>
          <p:cNvSpPr/>
          <p:nvPr userDrawn="1"/>
        </p:nvSpPr>
        <p:spPr>
          <a:xfrm>
            <a:off x="6381502" y="5886836"/>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図プレースホルダー 25"/>
          <p:cNvSpPr>
            <a:spLocks noGrp="1"/>
          </p:cNvSpPr>
          <p:nvPr>
            <p:ph type="pic" sz="quarter" idx="26" hasCustomPrompt="1"/>
          </p:nvPr>
        </p:nvSpPr>
        <p:spPr>
          <a:xfrm>
            <a:off x="6634759" y="614090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61" name="テキスト プレースホルダー 12"/>
          <p:cNvSpPr>
            <a:spLocks noGrp="1"/>
          </p:cNvSpPr>
          <p:nvPr>
            <p:ph type="body" sz="quarter" idx="27" hasCustomPrompt="1"/>
          </p:nvPr>
        </p:nvSpPr>
        <p:spPr>
          <a:xfrm>
            <a:off x="13489686"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28" hasCustomPrompt="1"/>
          </p:nvPr>
        </p:nvSpPr>
        <p:spPr>
          <a:xfrm>
            <a:off x="13489686"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3" name="正方形/長方形 62"/>
          <p:cNvSpPr/>
          <p:nvPr userDrawn="1"/>
        </p:nvSpPr>
        <p:spPr>
          <a:xfrm>
            <a:off x="13600637" y="6455909"/>
            <a:ext cx="1827899"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円/楕円 4"/>
          <p:cNvSpPr/>
          <p:nvPr userDrawn="1"/>
        </p:nvSpPr>
        <p:spPr>
          <a:xfrm>
            <a:off x="12169269" y="5886836"/>
            <a:ext cx="1136515" cy="1138145"/>
          </a:xfrm>
          <a:prstGeom prst="rect">
            <a:avLst/>
          </a:prstGeom>
          <a:solidFill>
            <a:schemeClr val="accent6"/>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図プレースホルダー 25"/>
          <p:cNvSpPr>
            <a:spLocks noGrp="1"/>
          </p:cNvSpPr>
          <p:nvPr>
            <p:ph type="pic" sz="quarter" idx="29" hasCustomPrompt="1"/>
          </p:nvPr>
        </p:nvSpPr>
        <p:spPr>
          <a:xfrm>
            <a:off x="12422526" y="614090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3696617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750" fill="hold"/>
                                        <p:tgtEl>
                                          <p:spTgt spid="36"/>
                                        </p:tgtEl>
                                        <p:attrNameLst>
                                          <p:attrName>ppt_x</p:attrName>
                                        </p:attrNameLst>
                                      </p:cBhvr>
                                      <p:tavLst>
                                        <p:tav tm="0">
                                          <p:val>
                                            <p:strVal val="#ppt_x"/>
                                          </p:val>
                                        </p:tav>
                                        <p:tav tm="100000">
                                          <p:val>
                                            <p:strVal val="#ppt_x"/>
                                          </p:val>
                                        </p:tav>
                                      </p:tavLst>
                                    </p:anim>
                                    <p:anim calcmode="lin" valueType="num">
                                      <p:cBhvr additive="base">
                                        <p:cTn id="34" dur="750" fill="hold"/>
                                        <p:tgtEl>
                                          <p:spTgt spid="36"/>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750" fill="hold"/>
                                        <p:tgtEl>
                                          <p:spTgt spid="50"/>
                                        </p:tgtEl>
                                        <p:attrNameLst>
                                          <p:attrName>ppt_x</p:attrName>
                                        </p:attrNameLst>
                                      </p:cBhvr>
                                      <p:tavLst>
                                        <p:tav tm="0">
                                          <p:val>
                                            <p:strVal val="#ppt_x"/>
                                          </p:val>
                                        </p:tav>
                                        <p:tav tm="100000">
                                          <p:val>
                                            <p:strVal val="#ppt_x"/>
                                          </p:val>
                                        </p:tav>
                                      </p:tavLst>
                                    </p:anim>
                                    <p:anim calcmode="lin" valueType="num">
                                      <p:cBhvr additive="base">
                                        <p:cTn id="56" dur="750" fill="hold"/>
                                        <p:tgtEl>
                                          <p:spTgt spid="5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par>
                          <p:cTn id="70" fill="hold">
                            <p:stCondLst>
                              <p:cond delay="5250"/>
                            </p:stCondLst>
                            <p:childTnLst>
                              <p:par>
                                <p:cTn id="71" presetID="2" presetClass="entr" presetSubtype="1" decel="10000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 calcmode="lin" valueType="num">
                                      <p:cBhvr additive="base">
                                        <p:cTn id="73" dur="750" fill="hold"/>
                                        <p:tgtEl>
                                          <p:spTgt spid="54"/>
                                        </p:tgtEl>
                                        <p:attrNameLst>
                                          <p:attrName>ppt_x</p:attrName>
                                        </p:attrNameLst>
                                      </p:cBhvr>
                                      <p:tavLst>
                                        <p:tav tm="0">
                                          <p:val>
                                            <p:strVal val="#ppt_x"/>
                                          </p:val>
                                        </p:tav>
                                        <p:tav tm="100000">
                                          <p:val>
                                            <p:strVal val="#ppt_x"/>
                                          </p:val>
                                        </p:tav>
                                      </p:tavLst>
                                    </p:anim>
                                    <p:anim calcmode="lin" valueType="num">
                                      <p:cBhvr additive="base">
                                        <p:cTn id="74" dur="750" fill="hold"/>
                                        <p:tgtEl>
                                          <p:spTgt spid="54"/>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0" nodeType="with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additive="base">
                                        <p:cTn id="77" dur="750" fill="hold"/>
                                        <p:tgtEl>
                                          <p:spTgt spid="55"/>
                                        </p:tgtEl>
                                        <p:attrNameLst>
                                          <p:attrName>ppt_x</p:attrName>
                                        </p:attrNameLst>
                                      </p:cBhvr>
                                      <p:tavLst>
                                        <p:tav tm="0">
                                          <p:val>
                                            <p:strVal val="#ppt_x"/>
                                          </p:val>
                                        </p:tav>
                                        <p:tav tm="100000">
                                          <p:val>
                                            <p:strVal val="#ppt_x"/>
                                          </p:val>
                                        </p:tav>
                                      </p:tavLst>
                                    </p:anim>
                                    <p:anim calcmode="lin" valueType="num">
                                      <p:cBhvr additive="base">
                                        <p:cTn id="78" dur="750" fill="hold"/>
                                        <p:tgtEl>
                                          <p:spTgt spid="55"/>
                                        </p:tgtEl>
                                        <p:attrNameLst>
                                          <p:attrName>ppt_y</p:attrName>
                                        </p:attrNameLst>
                                      </p:cBhvr>
                                      <p:tavLst>
                                        <p:tav tm="0">
                                          <p:val>
                                            <p:strVal val="0-#ppt_h/2"/>
                                          </p:val>
                                        </p:tav>
                                        <p:tav tm="100000">
                                          <p:val>
                                            <p:strVal val="#ppt_y"/>
                                          </p:val>
                                        </p:tav>
                                      </p:tavLst>
                                    </p:anim>
                                  </p:childTnLst>
                                </p:cTn>
                              </p:par>
                            </p:childTnLst>
                          </p:cTn>
                        </p:par>
                        <p:par>
                          <p:cTn id="79" fill="hold">
                            <p:stCondLst>
                              <p:cond delay="6000"/>
                            </p:stCondLst>
                            <p:childTnLst>
                              <p:par>
                                <p:cTn id="80" presetID="2" presetClass="entr" presetSubtype="8" decel="100000" fill="hold" grpId="0" nodeType="afterEffect">
                                  <p:stCondLst>
                                    <p:cond delay="0"/>
                                  </p:stCondLst>
                                  <p:childTnLst>
                                    <p:set>
                                      <p:cBhvr>
                                        <p:cTn id="81" dur="1" fill="hold">
                                          <p:stCondLst>
                                            <p:cond delay="0"/>
                                          </p:stCondLst>
                                        </p:cTn>
                                        <p:tgtEl>
                                          <p:spTgt spid="52">
                                            <p:txEl>
                                              <p:pRg st="0" end="0"/>
                                            </p:txEl>
                                          </p:spTgt>
                                        </p:tgtEl>
                                        <p:attrNameLst>
                                          <p:attrName>style.visibility</p:attrName>
                                        </p:attrNameLst>
                                      </p:cBhvr>
                                      <p:to>
                                        <p:strVal val="visible"/>
                                      </p:to>
                                    </p:set>
                                    <p:anim calcmode="lin" valueType="num">
                                      <p:cBhvr additive="base">
                                        <p:cTn id="82"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5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 calcmode="lin" valueType="num">
                                      <p:cBhvr additive="base">
                                        <p:cTn id="86" dur="500" fill="hold"/>
                                        <p:tgtEl>
                                          <p:spTgt spid="53"/>
                                        </p:tgtEl>
                                        <p:attrNameLst>
                                          <p:attrName>ppt_x</p:attrName>
                                        </p:attrNameLst>
                                      </p:cBhvr>
                                      <p:tavLst>
                                        <p:tav tm="0">
                                          <p:val>
                                            <p:strVal val="#ppt_x"/>
                                          </p:val>
                                        </p:tav>
                                        <p:tav tm="100000">
                                          <p:val>
                                            <p:strVal val="#ppt_x"/>
                                          </p:val>
                                        </p:tav>
                                      </p:tavLst>
                                    </p:anim>
                                    <p:anim calcmode="lin" valueType="num">
                                      <p:cBhvr additive="base">
                                        <p:cTn id="87" dur="500" fill="hold"/>
                                        <p:tgtEl>
                                          <p:spTgt spid="53"/>
                                        </p:tgtEl>
                                        <p:attrNameLst>
                                          <p:attrName>ppt_y</p:attrName>
                                        </p:attrNameLst>
                                      </p:cBhvr>
                                      <p:tavLst>
                                        <p:tav tm="0">
                                          <p:val>
                                            <p:strVal val="1+#ppt_h/2"/>
                                          </p:val>
                                        </p:tav>
                                        <p:tav tm="100000">
                                          <p:val>
                                            <p:strVal val="#ppt_y"/>
                                          </p:val>
                                        </p:tav>
                                      </p:tavLst>
                                    </p:anim>
                                  </p:childTnLst>
                                </p:cTn>
                              </p:par>
                            </p:childTnLst>
                          </p:cTn>
                        </p:par>
                        <p:par>
                          <p:cTn id="88" fill="hold">
                            <p:stCondLst>
                              <p:cond delay="6500"/>
                            </p:stCondLst>
                            <p:childTnLst>
                              <p:par>
                                <p:cTn id="89" presetID="22" presetClass="entr" presetSubtype="8" fill="hold" grpId="0" nodeType="afterEffect">
                                  <p:stCondLst>
                                    <p:cond delay="0"/>
                                  </p:stCondLst>
                                  <p:childTnLst>
                                    <p:set>
                                      <p:cBhvr>
                                        <p:cTn id="90" dur="1" fill="hold">
                                          <p:stCondLst>
                                            <p:cond delay="0"/>
                                          </p:stCondLst>
                                        </p:cTn>
                                        <p:tgtEl>
                                          <p:spTgt spid="51"/>
                                        </p:tgtEl>
                                        <p:attrNameLst>
                                          <p:attrName>style.visibility</p:attrName>
                                        </p:attrNameLst>
                                      </p:cBhvr>
                                      <p:to>
                                        <p:strVal val="visible"/>
                                      </p:to>
                                    </p:set>
                                    <p:animEffect transition="in" filter="wipe(left)">
                                      <p:cBhvr>
                                        <p:cTn id="91" dur="500"/>
                                        <p:tgtEl>
                                          <p:spTgt spid="51"/>
                                        </p:tgtEl>
                                      </p:cBhvr>
                                    </p:animEffect>
                                  </p:childTnLst>
                                </p:cTn>
                              </p:par>
                            </p:childTnLst>
                          </p:cTn>
                        </p:par>
                        <p:par>
                          <p:cTn id="92" fill="hold">
                            <p:stCondLst>
                              <p:cond delay="7000"/>
                            </p:stCondLst>
                            <p:childTnLst>
                              <p:par>
                                <p:cTn id="93" presetID="2" presetClass="entr" presetSubtype="1" decel="100000" fill="hold" grpId="0" nodeType="afterEffect">
                                  <p:stCondLst>
                                    <p:cond delay="0"/>
                                  </p:stCondLst>
                                  <p:childTnLst>
                                    <p:set>
                                      <p:cBhvr>
                                        <p:cTn id="94" dur="1" fill="hold">
                                          <p:stCondLst>
                                            <p:cond delay="0"/>
                                          </p:stCondLst>
                                        </p:cTn>
                                        <p:tgtEl>
                                          <p:spTgt spid="59"/>
                                        </p:tgtEl>
                                        <p:attrNameLst>
                                          <p:attrName>style.visibility</p:attrName>
                                        </p:attrNameLst>
                                      </p:cBhvr>
                                      <p:to>
                                        <p:strVal val="visible"/>
                                      </p:to>
                                    </p:set>
                                    <p:anim calcmode="lin" valueType="num">
                                      <p:cBhvr additive="base">
                                        <p:cTn id="95" dur="750" fill="hold"/>
                                        <p:tgtEl>
                                          <p:spTgt spid="59"/>
                                        </p:tgtEl>
                                        <p:attrNameLst>
                                          <p:attrName>ppt_x</p:attrName>
                                        </p:attrNameLst>
                                      </p:cBhvr>
                                      <p:tavLst>
                                        <p:tav tm="0">
                                          <p:val>
                                            <p:strVal val="#ppt_x"/>
                                          </p:val>
                                        </p:tav>
                                        <p:tav tm="100000">
                                          <p:val>
                                            <p:strVal val="#ppt_x"/>
                                          </p:val>
                                        </p:tav>
                                      </p:tavLst>
                                    </p:anim>
                                    <p:anim calcmode="lin" valueType="num">
                                      <p:cBhvr additive="base">
                                        <p:cTn id="96" dur="750" fill="hold"/>
                                        <p:tgtEl>
                                          <p:spTgt spid="59"/>
                                        </p:tgtEl>
                                        <p:attrNameLst>
                                          <p:attrName>ppt_y</p:attrName>
                                        </p:attrNameLst>
                                      </p:cBhvr>
                                      <p:tavLst>
                                        <p:tav tm="0">
                                          <p:val>
                                            <p:strVal val="0-#ppt_h/2"/>
                                          </p:val>
                                        </p:tav>
                                        <p:tav tm="100000">
                                          <p:val>
                                            <p:strVal val="#ppt_y"/>
                                          </p:val>
                                        </p:tav>
                                      </p:tavLst>
                                    </p:anim>
                                  </p:childTnLst>
                                </p:cTn>
                              </p:par>
                              <p:par>
                                <p:cTn id="97" presetID="2" presetClass="entr" presetSubtype="1" decel="100000" fill="hold" grpId="0" nodeType="withEffect">
                                  <p:stCondLst>
                                    <p:cond delay="0"/>
                                  </p:stCondLst>
                                  <p:childTnLst>
                                    <p:set>
                                      <p:cBhvr>
                                        <p:cTn id="98" dur="1" fill="hold">
                                          <p:stCondLst>
                                            <p:cond delay="0"/>
                                          </p:stCondLst>
                                        </p:cTn>
                                        <p:tgtEl>
                                          <p:spTgt spid="60"/>
                                        </p:tgtEl>
                                        <p:attrNameLst>
                                          <p:attrName>style.visibility</p:attrName>
                                        </p:attrNameLst>
                                      </p:cBhvr>
                                      <p:to>
                                        <p:strVal val="visible"/>
                                      </p:to>
                                    </p:set>
                                    <p:anim calcmode="lin" valueType="num">
                                      <p:cBhvr additive="base">
                                        <p:cTn id="99" dur="750" fill="hold"/>
                                        <p:tgtEl>
                                          <p:spTgt spid="60"/>
                                        </p:tgtEl>
                                        <p:attrNameLst>
                                          <p:attrName>ppt_x</p:attrName>
                                        </p:attrNameLst>
                                      </p:cBhvr>
                                      <p:tavLst>
                                        <p:tav tm="0">
                                          <p:val>
                                            <p:strVal val="#ppt_x"/>
                                          </p:val>
                                        </p:tav>
                                        <p:tav tm="100000">
                                          <p:val>
                                            <p:strVal val="#ppt_x"/>
                                          </p:val>
                                        </p:tav>
                                      </p:tavLst>
                                    </p:anim>
                                    <p:anim calcmode="lin" valueType="num">
                                      <p:cBhvr additive="base">
                                        <p:cTn id="100" dur="750" fill="hold"/>
                                        <p:tgtEl>
                                          <p:spTgt spid="60"/>
                                        </p:tgtEl>
                                        <p:attrNameLst>
                                          <p:attrName>ppt_y</p:attrName>
                                        </p:attrNameLst>
                                      </p:cBhvr>
                                      <p:tavLst>
                                        <p:tav tm="0">
                                          <p:val>
                                            <p:strVal val="0-#ppt_h/2"/>
                                          </p:val>
                                        </p:tav>
                                        <p:tav tm="100000">
                                          <p:val>
                                            <p:strVal val="#ppt_y"/>
                                          </p:val>
                                        </p:tav>
                                      </p:tavLst>
                                    </p:anim>
                                  </p:childTnLst>
                                </p:cTn>
                              </p:par>
                            </p:childTnLst>
                          </p:cTn>
                        </p:par>
                        <p:par>
                          <p:cTn id="101" fill="hold">
                            <p:stCondLst>
                              <p:cond delay="7750"/>
                            </p:stCondLst>
                            <p:childTnLst>
                              <p:par>
                                <p:cTn id="102" presetID="2" presetClass="entr" presetSubtype="8" decel="100000" fill="hold" grpId="0" nodeType="afterEffect">
                                  <p:stCondLst>
                                    <p:cond delay="0"/>
                                  </p:stCondLst>
                                  <p:childTnLst>
                                    <p:set>
                                      <p:cBhvr>
                                        <p:cTn id="103" dur="1" fill="hold">
                                          <p:stCondLst>
                                            <p:cond delay="0"/>
                                          </p:stCondLst>
                                        </p:cTn>
                                        <p:tgtEl>
                                          <p:spTgt spid="57">
                                            <p:txEl>
                                              <p:pRg st="0" end="0"/>
                                            </p:txEl>
                                          </p:spTgt>
                                        </p:tgtEl>
                                        <p:attrNameLst>
                                          <p:attrName>style.visibility</p:attrName>
                                        </p:attrNameLst>
                                      </p:cBhvr>
                                      <p:to>
                                        <p:strVal val="visible"/>
                                      </p:to>
                                    </p:set>
                                    <p:anim calcmode="lin" valueType="num">
                                      <p:cBhvr additive="base">
                                        <p:cTn id="104"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105" dur="500" fill="hold"/>
                                        <p:tgtEl>
                                          <p:spTgt spid="57">
                                            <p:txEl>
                                              <p:pRg st="0" end="0"/>
                                            </p:txEl>
                                          </p:spTgt>
                                        </p:tgtEl>
                                        <p:attrNameLst>
                                          <p:attrName>ppt_y</p:attrName>
                                        </p:attrNameLst>
                                      </p:cBhvr>
                                      <p:tavLst>
                                        <p:tav tm="0">
                                          <p:val>
                                            <p:strVal val="#ppt_y"/>
                                          </p:val>
                                        </p:tav>
                                        <p:tav tm="100000">
                                          <p:val>
                                            <p:strVal val="#ppt_y"/>
                                          </p:val>
                                        </p:tav>
                                      </p:tavLst>
                                    </p:anim>
                                  </p:childTnLst>
                                </p:cTn>
                              </p:par>
                              <p:par>
                                <p:cTn id="106" presetID="2" presetClass="entr" presetSubtype="4" decel="100000" fill="hold" grpId="0"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additive="base">
                                        <p:cTn id="108" dur="500" fill="hold"/>
                                        <p:tgtEl>
                                          <p:spTgt spid="58"/>
                                        </p:tgtEl>
                                        <p:attrNameLst>
                                          <p:attrName>ppt_x</p:attrName>
                                        </p:attrNameLst>
                                      </p:cBhvr>
                                      <p:tavLst>
                                        <p:tav tm="0">
                                          <p:val>
                                            <p:strVal val="#ppt_x"/>
                                          </p:val>
                                        </p:tav>
                                        <p:tav tm="100000">
                                          <p:val>
                                            <p:strVal val="#ppt_x"/>
                                          </p:val>
                                        </p:tav>
                                      </p:tavLst>
                                    </p:anim>
                                    <p:anim calcmode="lin" valueType="num">
                                      <p:cBhvr additive="base">
                                        <p:cTn id="109" dur="500" fill="hold"/>
                                        <p:tgtEl>
                                          <p:spTgt spid="58"/>
                                        </p:tgtEl>
                                        <p:attrNameLst>
                                          <p:attrName>ppt_y</p:attrName>
                                        </p:attrNameLst>
                                      </p:cBhvr>
                                      <p:tavLst>
                                        <p:tav tm="0">
                                          <p:val>
                                            <p:strVal val="1+#ppt_h/2"/>
                                          </p:val>
                                        </p:tav>
                                        <p:tav tm="100000">
                                          <p:val>
                                            <p:strVal val="#ppt_y"/>
                                          </p:val>
                                        </p:tav>
                                      </p:tavLst>
                                    </p:anim>
                                  </p:childTnLst>
                                </p:cTn>
                              </p:par>
                            </p:childTnLst>
                          </p:cTn>
                        </p:par>
                        <p:par>
                          <p:cTn id="110" fill="hold">
                            <p:stCondLst>
                              <p:cond delay="8250"/>
                            </p:stCondLst>
                            <p:childTnLst>
                              <p:par>
                                <p:cTn id="111" presetID="22" presetClass="entr" presetSubtype="8"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wipe(left)">
                                      <p:cBhvr>
                                        <p:cTn id="113" dur="500"/>
                                        <p:tgtEl>
                                          <p:spTgt spid="56"/>
                                        </p:tgtEl>
                                      </p:cBhvr>
                                    </p:animEffect>
                                  </p:childTnLst>
                                </p:cTn>
                              </p:par>
                            </p:childTnLst>
                          </p:cTn>
                        </p:par>
                        <p:par>
                          <p:cTn id="114" fill="hold">
                            <p:stCondLst>
                              <p:cond delay="8750"/>
                            </p:stCondLst>
                            <p:childTnLst>
                              <p:par>
                                <p:cTn id="115" presetID="2" presetClass="entr" presetSubtype="1" decel="100000" fill="hold" grpId="0" nodeType="afterEffect">
                                  <p:stCondLst>
                                    <p:cond delay="0"/>
                                  </p:stCondLst>
                                  <p:childTnLst>
                                    <p:set>
                                      <p:cBhvr>
                                        <p:cTn id="116" dur="1" fill="hold">
                                          <p:stCondLst>
                                            <p:cond delay="0"/>
                                          </p:stCondLst>
                                        </p:cTn>
                                        <p:tgtEl>
                                          <p:spTgt spid="64"/>
                                        </p:tgtEl>
                                        <p:attrNameLst>
                                          <p:attrName>style.visibility</p:attrName>
                                        </p:attrNameLst>
                                      </p:cBhvr>
                                      <p:to>
                                        <p:strVal val="visible"/>
                                      </p:to>
                                    </p:set>
                                    <p:anim calcmode="lin" valueType="num">
                                      <p:cBhvr additive="base">
                                        <p:cTn id="117" dur="750" fill="hold"/>
                                        <p:tgtEl>
                                          <p:spTgt spid="64"/>
                                        </p:tgtEl>
                                        <p:attrNameLst>
                                          <p:attrName>ppt_x</p:attrName>
                                        </p:attrNameLst>
                                      </p:cBhvr>
                                      <p:tavLst>
                                        <p:tav tm="0">
                                          <p:val>
                                            <p:strVal val="#ppt_x"/>
                                          </p:val>
                                        </p:tav>
                                        <p:tav tm="100000">
                                          <p:val>
                                            <p:strVal val="#ppt_x"/>
                                          </p:val>
                                        </p:tav>
                                      </p:tavLst>
                                    </p:anim>
                                    <p:anim calcmode="lin" valueType="num">
                                      <p:cBhvr additive="base">
                                        <p:cTn id="118" dur="750" fill="hold"/>
                                        <p:tgtEl>
                                          <p:spTgt spid="64"/>
                                        </p:tgtEl>
                                        <p:attrNameLst>
                                          <p:attrName>ppt_y</p:attrName>
                                        </p:attrNameLst>
                                      </p:cBhvr>
                                      <p:tavLst>
                                        <p:tav tm="0">
                                          <p:val>
                                            <p:strVal val="0-#ppt_h/2"/>
                                          </p:val>
                                        </p:tav>
                                        <p:tav tm="100000">
                                          <p:val>
                                            <p:strVal val="#ppt_y"/>
                                          </p:val>
                                        </p:tav>
                                      </p:tavLst>
                                    </p:anim>
                                  </p:childTnLst>
                                </p:cTn>
                              </p:par>
                              <p:par>
                                <p:cTn id="119" presetID="2" presetClass="entr" presetSubtype="1" decel="100000" fill="hold" grpId="0" nodeType="withEffect">
                                  <p:stCondLst>
                                    <p:cond delay="0"/>
                                  </p:stCondLst>
                                  <p:childTnLst>
                                    <p:set>
                                      <p:cBhvr>
                                        <p:cTn id="120" dur="1" fill="hold">
                                          <p:stCondLst>
                                            <p:cond delay="0"/>
                                          </p:stCondLst>
                                        </p:cTn>
                                        <p:tgtEl>
                                          <p:spTgt spid="65"/>
                                        </p:tgtEl>
                                        <p:attrNameLst>
                                          <p:attrName>style.visibility</p:attrName>
                                        </p:attrNameLst>
                                      </p:cBhvr>
                                      <p:to>
                                        <p:strVal val="visible"/>
                                      </p:to>
                                    </p:set>
                                    <p:anim calcmode="lin" valueType="num">
                                      <p:cBhvr additive="base">
                                        <p:cTn id="121" dur="750" fill="hold"/>
                                        <p:tgtEl>
                                          <p:spTgt spid="65"/>
                                        </p:tgtEl>
                                        <p:attrNameLst>
                                          <p:attrName>ppt_x</p:attrName>
                                        </p:attrNameLst>
                                      </p:cBhvr>
                                      <p:tavLst>
                                        <p:tav tm="0">
                                          <p:val>
                                            <p:strVal val="#ppt_x"/>
                                          </p:val>
                                        </p:tav>
                                        <p:tav tm="100000">
                                          <p:val>
                                            <p:strVal val="#ppt_x"/>
                                          </p:val>
                                        </p:tav>
                                      </p:tavLst>
                                    </p:anim>
                                    <p:anim calcmode="lin" valueType="num">
                                      <p:cBhvr additive="base">
                                        <p:cTn id="122" dur="750" fill="hold"/>
                                        <p:tgtEl>
                                          <p:spTgt spid="65"/>
                                        </p:tgtEl>
                                        <p:attrNameLst>
                                          <p:attrName>ppt_y</p:attrName>
                                        </p:attrNameLst>
                                      </p:cBhvr>
                                      <p:tavLst>
                                        <p:tav tm="0">
                                          <p:val>
                                            <p:strVal val="0-#ppt_h/2"/>
                                          </p:val>
                                        </p:tav>
                                        <p:tav tm="100000">
                                          <p:val>
                                            <p:strVal val="#ppt_y"/>
                                          </p:val>
                                        </p:tav>
                                      </p:tavLst>
                                    </p:anim>
                                  </p:childTnLst>
                                </p:cTn>
                              </p:par>
                            </p:childTnLst>
                          </p:cTn>
                        </p:par>
                        <p:par>
                          <p:cTn id="123" fill="hold">
                            <p:stCondLst>
                              <p:cond delay="9500"/>
                            </p:stCondLst>
                            <p:childTnLst>
                              <p:par>
                                <p:cTn id="124" presetID="2" presetClass="entr" presetSubtype="8" decel="100000" fill="hold" grpId="0" nodeType="afterEffect">
                                  <p:stCondLst>
                                    <p:cond delay="0"/>
                                  </p:stCondLst>
                                  <p:childTnLst>
                                    <p:set>
                                      <p:cBhvr>
                                        <p:cTn id="125" dur="1" fill="hold">
                                          <p:stCondLst>
                                            <p:cond delay="0"/>
                                          </p:stCondLst>
                                        </p:cTn>
                                        <p:tgtEl>
                                          <p:spTgt spid="62">
                                            <p:txEl>
                                              <p:pRg st="0" end="0"/>
                                            </p:txEl>
                                          </p:spTgt>
                                        </p:tgtEl>
                                        <p:attrNameLst>
                                          <p:attrName>style.visibility</p:attrName>
                                        </p:attrNameLst>
                                      </p:cBhvr>
                                      <p:to>
                                        <p:strVal val="visible"/>
                                      </p:to>
                                    </p:set>
                                    <p:anim calcmode="lin" valueType="num">
                                      <p:cBhvr additive="base">
                                        <p:cTn id="126"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27" dur="500" fill="hold"/>
                                        <p:tgtEl>
                                          <p:spTgt spid="62">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4" decel="100000" fill="hold" grpId="0" nodeType="withEffect">
                                  <p:stCondLst>
                                    <p:cond delay="0"/>
                                  </p:stCondLst>
                                  <p:childTnLst>
                                    <p:set>
                                      <p:cBhvr>
                                        <p:cTn id="129" dur="1" fill="hold">
                                          <p:stCondLst>
                                            <p:cond delay="0"/>
                                          </p:stCondLst>
                                        </p:cTn>
                                        <p:tgtEl>
                                          <p:spTgt spid="63"/>
                                        </p:tgtEl>
                                        <p:attrNameLst>
                                          <p:attrName>style.visibility</p:attrName>
                                        </p:attrNameLst>
                                      </p:cBhvr>
                                      <p:to>
                                        <p:strVal val="visible"/>
                                      </p:to>
                                    </p:set>
                                    <p:anim calcmode="lin" valueType="num">
                                      <p:cBhvr additive="base">
                                        <p:cTn id="130" dur="500" fill="hold"/>
                                        <p:tgtEl>
                                          <p:spTgt spid="63"/>
                                        </p:tgtEl>
                                        <p:attrNameLst>
                                          <p:attrName>ppt_x</p:attrName>
                                        </p:attrNameLst>
                                      </p:cBhvr>
                                      <p:tavLst>
                                        <p:tav tm="0">
                                          <p:val>
                                            <p:strVal val="#ppt_x"/>
                                          </p:val>
                                        </p:tav>
                                        <p:tav tm="100000">
                                          <p:val>
                                            <p:strVal val="#ppt_x"/>
                                          </p:val>
                                        </p:tav>
                                      </p:tavLst>
                                    </p:anim>
                                    <p:anim calcmode="lin" valueType="num">
                                      <p:cBhvr additive="base">
                                        <p:cTn id="131" dur="500" fill="hold"/>
                                        <p:tgtEl>
                                          <p:spTgt spid="63"/>
                                        </p:tgtEl>
                                        <p:attrNameLst>
                                          <p:attrName>ppt_y</p:attrName>
                                        </p:attrNameLst>
                                      </p:cBhvr>
                                      <p:tavLst>
                                        <p:tav tm="0">
                                          <p:val>
                                            <p:strVal val="1+#ppt_h/2"/>
                                          </p:val>
                                        </p:tav>
                                        <p:tav tm="100000">
                                          <p:val>
                                            <p:strVal val="#ppt_y"/>
                                          </p:val>
                                        </p:tav>
                                      </p:tavLst>
                                    </p:anim>
                                  </p:childTnLst>
                                </p:cTn>
                              </p:par>
                            </p:childTnLst>
                          </p:cTn>
                        </p:par>
                        <p:par>
                          <p:cTn id="132" fill="hold">
                            <p:stCondLst>
                              <p:cond delay="10000"/>
                            </p:stCondLst>
                            <p:childTnLst>
                              <p:par>
                                <p:cTn id="133" presetID="22" presetClass="entr" presetSubtype="8" fill="hold" grpId="0" nodeType="afterEffect">
                                  <p:stCondLst>
                                    <p:cond delay="0"/>
                                  </p:stCondLst>
                                  <p:childTnLst>
                                    <p:set>
                                      <p:cBhvr>
                                        <p:cTn id="134" dur="1" fill="hold">
                                          <p:stCondLst>
                                            <p:cond delay="0"/>
                                          </p:stCondLst>
                                        </p:cTn>
                                        <p:tgtEl>
                                          <p:spTgt spid="61"/>
                                        </p:tgtEl>
                                        <p:attrNameLst>
                                          <p:attrName>style.visibility</p:attrName>
                                        </p:attrNameLst>
                                      </p:cBhvr>
                                      <p:to>
                                        <p:strVal val="visible"/>
                                      </p:to>
                                    </p:set>
                                    <p:animEffect transition="in" filter="wipe(left)">
                                      <p:cBhvr>
                                        <p:cTn id="135"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36" grpId="0"/>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0" grpId="0"/>
      <p:bldP spid="51" grpId="0">
        <p:tmplLst>
          <p:tmpl>
            <p:tnLst>
              <p:par>
                <p:cTn presetID="2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 presetClass="entr" presetSubtype="8" decel="10000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animBg="1"/>
      <p:bldP spid="54" grpId="0" animBg="1"/>
      <p:bldP spid="55" grpId="0"/>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57" grpId="0" build="p">
        <p:tmplLst>
          <p:tmpl lvl="1">
            <p:tnLst>
              <p:par>
                <p:cTn presetID="2" presetClass="entr" presetSubtype="8" decel="100000"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0-#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P spid="59" grpId="0" animBg="1"/>
      <p:bldP spid="60" grpId="0"/>
      <p:bldP spid="61" grpId="0">
        <p:tmplLst>
          <p:tmpl>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 presetClass="entr" presetSubtype="8"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animBg="1"/>
      <p:bldP spid="65" grpId="0"/>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6 Numeric Item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1947003"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947003"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2057954" y="319867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626586" y="2629606"/>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プレースホルダー 12"/>
          <p:cNvSpPr>
            <a:spLocks noGrp="1"/>
          </p:cNvSpPr>
          <p:nvPr>
            <p:ph type="body" sz="quarter" idx="15" hasCustomPrompt="1"/>
          </p:nvPr>
        </p:nvSpPr>
        <p:spPr>
          <a:xfrm>
            <a:off x="7701919"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7701919"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4" name="正方形/長方形 33"/>
          <p:cNvSpPr/>
          <p:nvPr userDrawn="1"/>
        </p:nvSpPr>
        <p:spPr>
          <a:xfrm>
            <a:off x="7812870" y="3198679"/>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4"/>
          <p:cNvSpPr/>
          <p:nvPr userDrawn="1"/>
        </p:nvSpPr>
        <p:spPr>
          <a:xfrm>
            <a:off x="6381502" y="2629606"/>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テキスト プレースホルダー 12"/>
          <p:cNvSpPr>
            <a:spLocks noGrp="1"/>
          </p:cNvSpPr>
          <p:nvPr>
            <p:ph type="body" sz="quarter" idx="18" hasCustomPrompt="1"/>
          </p:nvPr>
        </p:nvSpPr>
        <p:spPr>
          <a:xfrm>
            <a:off x="13489686" y="342283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13489686" y="243351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8" name="正方形/長方形 47"/>
          <p:cNvSpPr/>
          <p:nvPr userDrawn="1"/>
        </p:nvSpPr>
        <p:spPr>
          <a:xfrm>
            <a:off x="13600637" y="3198679"/>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4"/>
          <p:cNvSpPr/>
          <p:nvPr userDrawn="1"/>
        </p:nvSpPr>
        <p:spPr>
          <a:xfrm>
            <a:off x="12169269" y="2629606"/>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テキスト プレースホルダー 12"/>
          <p:cNvSpPr>
            <a:spLocks noGrp="1"/>
          </p:cNvSpPr>
          <p:nvPr>
            <p:ph type="body" sz="quarter" idx="21" hasCustomPrompt="1"/>
          </p:nvPr>
        </p:nvSpPr>
        <p:spPr>
          <a:xfrm>
            <a:off x="1947003"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1947003"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3" name="正方形/長方形 52"/>
          <p:cNvSpPr/>
          <p:nvPr userDrawn="1"/>
        </p:nvSpPr>
        <p:spPr>
          <a:xfrm>
            <a:off x="2057954" y="6455909"/>
            <a:ext cx="1827899"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4"/>
          <p:cNvSpPr/>
          <p:nvPr userDrawn="1"/>
        </p:nvSpPr>
        <p:spPr>
          <a:xfrm>
            <a:off x="626586" y="5886836"/>
            <a:ext cx="1136515" cy="1138145"/>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プレースホルダー 12"/>
          <p:cNvSpPr>
            <a:spLocks noGrp="1"/>
          </p:cNvSpPr>
          <p:nvPr>
            <p:ph type="body" sz="quarter" idx="24" hasCustomPrompt="1"/>
          </p:nvPr>
        </p:nvSpPr>
        <p:spPr>
          <a:xfrm>
            <a:off x="7701919"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57" name="テキスト プレースホルダー 12"/>
          <p:cNvSpPr>
            <a:spLocks noGrp="1"/>
          </p:cNvSpPr>
          <p:nvPr>
            <p:ph type="body" sz="quarter" idx="25" hasCustomPrompt="1"/>
          </p:nvPr>
        </p:nvSpPr>
        <p:spPr>
          <a:xfrm>
            <a:off x="7701919"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8" name="正方形/長方形 57"/>
          <p:cNvSpPr/>
          <p:nvPr userDrawn="1"/>
        </p:nvSpPr>
        <p:spPr>
          <a:xfrm>
            <a:off x="7812870" y="6455909"/>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円/楕円 4"/>
          <p:cNvSpPr/>
          <p:nvPr userDrawn="1"/>
        </p:nvSpPr>
        <p:spPr>
          <a:xfrm>
            <a:off x="6381502" y="5886836"/>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テキスト プレースホルダー 12"/>
          <p:cNvSpPr>
            <a:spLocks noGrp="1"/>
          </p:cNvSpPr>
          <p:nvPr>
            <p:ph type="body" sz="quarter" idx="27" hasCustomPrompt="1"/>
          </p:nvPr>
        </p:nvSpPr>
        <p:spPr>
          <a:xfrm>
            <a:off x="13489686" y="668006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28" hasCustomPrompt="1"/>
          </p:nvPr>
        </p:nvSpPr>
        <p:spPr>
          <a:xfrm>
            <a:off x="13489686" y="569074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3" name="正方形/長方形 62"/>
          <p:cNvSpPr/>
          <p:nvPr userDrawn="1"/>
        </p:nvSpPr>
        <p:spPr>
          <a:xfrm>
            <a:off x="13600637" y="6455909"/>
            <a:ext cx="1827899"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円/楕円 4"/>
          <p:cNvSpPr/>
          <p:nvPr userDrawn="1"/>
        </p:nvSpPr>
        <p:spPr>
          <a:xfrm>
            <a:off x="12169269" y="5886836"/>
            <a:ext cx="1136515" cy="1138145"/>
          </a:xfrm>
          <a:prstGeom prst="rect">
            <a:avLst/>
          </a:prstGeom>
          <a:solidFill>
            <a:schemeClr val="accent6"/>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userDrawn="1"/>
        </p:nvSpPr>
        <p:spPr>
          <a:xfrm>
            <a:off x="750146" y="2844735"/>
            <a:ext cx="889394" cy="707886"/>
          </a:xfrm>
          <a:prstGeom prst="rect">
            <a:avLst/>
          </a:prstGeom>
          <a:noFill/>
        </p:spPr>
        <p:txBody>
          <a:bodyPr wrap="square" rtlCol="0" anchor="t">
            <a:spAutoFit/>
          </a:bodyPr>
          <a:lstStyle/>
          <a:p>
            <a:pPr algn="ctr"/>
            <a:r>
              <a:rPr kumimoji="1" lang="en-US" altLang="ja-JP" sz="4000" dirty="0">
                <a:solidFill>
                  <a:schemeClr val="bg1"/>
                </a:solidFill>
              </a:rPr>
              <a:t>01</a:t>
            </a:r>
            <a:endParaRPr kumimoji="1" lang="ja-JP" altLang="en-US" sz="4000" dirty="0">
              <a:solidFill>
                <a:schemeClr val="bg1"/>
              </a:solidFill>
            </a:endParaRPr>
          </a:p>
        </p:txBody>
      </p:sp>
      <p:sp>
        <p:nvSpPr>
          <p:cNvPr id="38" name="テキスト ボックス 37"/>
          <p:cNvSpPr txBox="1"/>
          <p:nvPr userDrawn="1"/>
        </p:nvSpPr>
        <p:spPr>
          <a:xfrm>
            <a:off x="6505062" y="2844735"/>
            <a:ext cx="889394" cy="707886"/>
          </a:xfrm>
          <a:prstGeom prst="rect">
            <a:avLst/>
          </a:prstGeom>
          <a:noFill/>
        </p:spPr>
        <p:txBody>
          <a:bodyPr wrap="square" rtlCol="0" anchor="t">
            <a:spAutoFit/>
          </a:bodyPr>
          <a:lstStyle/>
          <a:p>
            <a:pPr algn="ctr"/>
            <a:r>
              <a:rPr kumimoji="1" lang="en-US" altLang="ja-JP" sz="4000" dirty="0">
                <a:solidFill>
                  <a:schemeClr val="bg1"/>
                </a:solidFill>
              </a:rPr>
              <a:t>02</a:t>
            </a:r>
            <a:endParaRPr kumimoji="1" lang="ja-JP" altLang="en-US" sz="4000" dirty="0">
              <a:solidFill>
                <a:schemeClr val="bg1"/>
              </a:solidFill>
            </a:endParaRPr>
          </a:p>
        </p:txBody>
      </p:sp>
      <p:sp>
        <p:nvSpPr>
          <p:cNvPr id="39" name="テキスト ボックス 38"/>
          <p:cNvSpPr txBox="1"/>
          <p:nvPr userDrawn="1"/>
        </p:nvSpPr>
        <p:spPr>
          <a:xfrm>
            <a:off x="12292829" y="2844735"/>
            <a:ext cx="889394" cy="707886"/>
          </a:xfrm>
          <a:prstGeom prst="rect">
            <a:avLst/>
          </a:prstGeom>
          <a:noFill/>
        </p:spPr>
        <p:txBody>
          <a:bodyPr wrap="square" rtlCol="0" anchor="t">
            <a:spAutoFit/>
          </a:bodyPr>
          <a:lstStyle/>
          <a:p>
            <a:pPr algn="ctr"/>
            <a:r>
              <a:rPr kumimoji="1" lang="en-US" altLang="ja-JP" sz="4000" dirty="0">
                <a:solidFill>
                  <a:schemeClr val="bg1"/>
                </a:solidFill>
              </a:rPr>
              <a:t>03</a:t>
            </a:r>
            <a:endParaRPr kumimoji="1" lang="ja-JP" altLang="en-US" sz="4000" dirty="0">
              <a:solidFill>
                <a:schemeClr val="bg1"/>
              </a:solidFill>
            </a:endParaRPr>
          </a:p>
        </p:txBody>
      </p:sp>
      <p:sp>
        <p:nvSpPr>
          <p:cNvPr id="40" name="テキスト ボックス 39"/>
          <p:cNvSpPr txBox="1"/>
          <p:nvPr userDrawn="1"/>
        </p:nvSpPr>
        <p:spPr>
          <a:xfrm>
            <a:off x="750146" y="6101965"/>
            <a:ext cx="889394" cy="707886"/>
          </a:xfrm>
          <a:prstGeom prst="rect">
            <a:avLst/>
          </a:prstGeom>
          <a:noFill/>
        </p:spPr>
        <p:txBody>
          <a:bodyPr wrap="square" rtlCol="0" anchor="t">
            <a:spAutoFit/>
          </a:bodyPr>
          <a:lstStyle/>
          <a:p>
            <a:pPr algn="ctr"/>
            <a:r>
              <a:rPr kumimoji="1" lang="en-US" altLang="ja-JP" sz="4000" dirty="0">
                <a:solidFill>
                  <a:schemeClr val="bg1"/>
                </a:solidFill>
              </a:rPr>
              <a:t>04</a:t>
            </a:r>
            <a:endParaRPr kumimoji="1" lang="ja-JP" altLang="en-US" sz="4000" dirty="0">
              <a:solidFill>
                <a:schemeClr val="bg1"/>
              </a:solidFill>
            </a:endParaRPr>
          </a:p>
        </p:txBody>
      </p:sp>
      <p:sp>
        <p:nvSpPr>
          <p:cNvPr id="41" name="テキスト ボックス 40"/>
          <p:cNvSpPr txBox="1"/>
          <p:nvPr userDrawn="1"/>
        </p:nvSpPr>
        <p:spPr>
          <a:xfrm>
            <a:off x="6505062" y="6101965"/>
            <a:ext cx="889394" cy="707886"/>
          </a:xfrm>
          <a:prstGeom prst="rect">
            <a:avLst/>
          </a:prstGeom>
          <a:noFill/>
        </p:spPr>
        <p:txBody>
          <a:bodyPr wrap="square" rtlCol="0" anchor="t">
            <a:spAutoFit/>
          </a:bodyPr>
          <a:lstStyle/>
          <a:p>
            <a:pPr algn="ctr"/>
            <a:r>
              <a:rPr kumimoji="1" lang="en-US" altLang="ja-JP" sz="4000" dirty="0">
                <a:solidFill>
                  <a:schemeClr val="bg1"/>
                </a:solidFill>
              </a:rPr>
              <a:t>05</a:t>
            </a:r>
            <a:endParaRPr kumimoji="1" lang="ja-JP" altLang="en-US" sz="4000" dirty="0">
              <a:solidFill>
                <a:schemeClr val="bg1"/>
              </a:solidFill>
            </a:endParaRPr>
          </a:p>
        </p:txBody>
      </p:sp>
      <p:sp>
        <p:nvSpPr>
          <p:cNvPr id="42" name="テキスト ボックス 41"/>
          <p:cNvSpPr txBox="1"/>
          <p:nvPr userDrawn="1"/>
        </p:nvSpPr>
        <p:spPr>
          <a:xfrm>
            <a:off x="12292829" y="6101965"/>
            <a:ext cx="889394" cy="707886"/>
          </a:xfrm>
          <a:prstGeom prst="rect">
            <a:avLst/>
          </a:prstGeom>
          <a:noFill/>
        </p:spPr>
        <p:txBody>
          <a:bodyPr wrap="square" rtlCol="0" anchor="t">
            <a:spAutoFit/>
          </a:bodyPr>
          <a:lstStyle/>
          <a:p>
            <a:pPr algn="ctr"/>
            <a:r>
              <a:rPr kumimoji="1" lang="en-US" altLang="ja-JP" sz="4000" dirty="0">
                <a:solidFill>
                  <a:schemeClr val="bg1"/>
                </a:solidFill>
              </a:rPr>
              <a:t>06</a:t>
            </a:r>
            <a:endParaRPr kumimoji="1" lang="ja-JP" altLang="en-US" sz="4000" dirty="0">
              <a:solidFill>
                <a:schemeClr val="bg1"/>
              </a:solidFill>
            </a:endParaRPr>
          </a:p>
        </p:txBody>
      </p:sp>
    </p:spTree>
    <p:extLst>
      <p:ext uri="{BB962C8B-B14F-4D97-AF65-F5344CB8AC3E}">
        <p14:creationId xmlns:p14="http://schemas.microsoft.com/office/powerpoint/2010/main" val="2317186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0"/>
                                  </p:stCondLst>
                                  <p:iterate type="lt">
                                    <p:tmPct val="10000"/>
                                  </p:iterate>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750" fill="hold"/>
                                        <p:tgtEl>
                                          <p:spTgt spid="37"/>
                                        </p:tgtEl>
                                        <p:attrNameLst>
                                          <p:attrName>ppt_x</p:attrName>
                                        </p:attrNameLst>
                                      </p:cBhvr>
                                      <p:tavLst>
                                        <p:tav tm="0">
                                          <p:val>
                                            <p:strVal val="0-#ppt_w/2"/>
                                          </p:val>
                                        </p:tav>
                                        <p:tav tm="100000">
                                          <p:val>
                                            <p:strVal val="#ppt_x"/>
                                          </p:val>
                                        </p:tav>
                                      </p:tavLst>
                                    </p:anim>
                                    <p:anim calcmode="lin" valueType="num">
                                      <p:cBhvr additive="base">
                                        <p:cTn id="12" dur="750" fill="hold"/>
                                        <p:tgtEl>
                                          <p:spTgt spid="37"/>
                                        </p:tgtEl>
                                        <p:attrNameLst>
                                          <p:attrName>ppt_y</p:attrName>
                                        </p:attrNameLst>
                                      </p:cBhvr>
                                      <p:tavLst>
                                        <p:tav tm="0">
                                          <p:val>
                                            <p:strVal val="#ppt_y"/>
                                          </p:val>
                                        </p:tav>
                                        <p:tav tm="100000">
                                          <p:val>
                                            <p:strVal val="#ppt_y"/>
                                          </p:val>
                                        </p:tav>
                                      </p:tavLst>
                                    </p:anim>
                                  </p:childTnLst>
                                </p:cTn>
                              </p:par>
                            </p:childTnLst>
                          </p:cTn>
                        </p:par>
                        <p:par>
                          <p:cTn id="13" fill="hold">
                            <p:stCondLst>
                              <p:cond delay="825"/>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325"/>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825"/>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8" decel="100000" fill="hold" grpId="0" nodeType="withEffect">
                                  <p:stCondLst>
                                    <p:cond delay="0"/>
                                  </p:stCondLst>
                                  <p:iterate type="lt">
                                    <p:tmPct val="10000"/>
                                  </p:iterate>
                                  <p:childTnLst>
                                    <p:set>
                                      <p:cBhvr>
                                        <p:cTn id="32" dur="1" fill="hold">
                                          <p:stCondLst>
                                            <p:cond delay="0"/>
                                          </p:stCondLst>
                                        </p:cTn>
                                        <p:tgtEl>
                                          <p:spTgt spid="38"/>
                                        </p:tgtEl>
                                        <p:attrNameLst>
                                          <p:attrName>style.visibility</p:attrName>
                                        </p:attrNameLst>
                                      </p:cBhvr>
                                      <p:to>
                                        <p:strVal val="visible"/>
                                      </p:to>
                                    </p:set>
                                    <p:anim calcmode="lin" valueType="num">
                                      <p:cBhvr additive="base">
                                        <p:cTn id="33" dur="750" fill="hold"/>
                                        <p:tgtEl>
                                          <p:spTgt spid="38"/>
                                        </p:tgtEl>
                                        <p:attrNameLst>
                                          <p:attrName>ppt_x</p:attrName>
                                        </p:attrNameLst>
                                      </p:cBhvr>
                                      <p:tavLst>
                                        <p:tav tm="0">
                                          <p:val>
                                            <p:strVal val="0-#ppt_w/2"/>
                                          </p:val>
                                        </p:tav>
                                        <p:tav tm="100000">
                                          <p:val>
                                            <p:strVal val="#ppt_x"/>
                                          </p:val>
                                        </p:tav>
                                      </p:tavLst>
                                    </p:anim>
                                    <p:anim calcmode="lin" valueType="num">
                                      <p:cBhvr additive="base">
                                        <p:cTn id="34" dur="750" fill="hold"/>
                                        <p:tgtEl>
                                          <p:spTgt spid="38"/>
                                        </p:tgtEl>
                                        <p:attrNameLst>
                                          <p:attrName>ppt_y</p:attrName>
                                        </p:attrNameLst>
                                      </p:cBhvr>
                                      <p:tavLst>
                                        <p:tav tm="0">
                                          <p:val>
                                            <p:strVal val="#ppt_y"/>
                                          </p:val>
                                        </p:tav>
                                        <p:tav tm="100000">
                                          <p:val>
                                            <p:strVal val="#ppt_y"/>
                                          </p:val>
                                        </p:tav>
                                      </p:tavLst>
                                    </p:anim>
                                  </p:childTnLst>
                                </p:cTn>
                              </p:par>
                            </p:childTnLst>
                          </p:cTn>
                        </p:par>
                        <p:par>
                          <p:cTn id="35" fill="hold">
                            <p:stCondLst>
                              <p:cond delay="265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15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65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8" decel="100000" fill="hold" grpId="0" nodeType="withEffect">
                                  <p:stCondLst>
                                    <p:cond delay="0"/>
                                  </p:stCondLst>
                                  <p:iterate type="lt">
                                    <p:tmPct val="10000"/>
                                  </p:iterate>
                                  <p:childTnLst>
                                    <p:set>
                                      <p:cBhvr>
                                        <p:cTn id="54" dur="1" fill="hold">
                                          <p:stCondLst>
                                            <p:cond delay="0"/>
                                          </p:stCondLst>
                                        </p:cTn>
                                        <p:tgtEl>
                                          <p:spTgt spid="39"/>
                                        </p:tgtEl>
                                        <p:attrNameLst>
                                          <p:attrName>style.visibility</p:attrName>
                                        </p:attrNameLst>
                                      </p:cBhvr>
                                      <p:to>
                                        <p:strVal val="visible"/>
                                      </p:to>
                                    </p:set>
                                    <p:anim calcmode="lin" valueType="num">
                                      <p:cBhvr additive="base">
                                        <p:cTn id="55" dur="750" fill="hold"/>
                                        <p:tgtEl>
                                          <p:spTgt spid="39"/>
                                        </p:tgtEl>
                                        <p:attrNameLst>
                                          <p:attrName>ppt_x</p:attrName>
                                        </p:attrNameLst>
                                      </p:cBhvr>
                                      <p:tavLst>
                                        <p:tav tm="0">
                                          <p:val>
                                            <p:strVal val="0-#ppt_w/2"/>
                                          </p:val>
                                        </p:tav>
                                        <p:tav tm="100000">
                                          <p:val>
                                            <p:strVal val="#ppt_x"/>
                                          </p:val>
                                        </p:tav>
                                      </p:tavLst>
                                    </p:anim>
                                    <p:anim calcmode="lin" valueType="num">
                                      <p:cBhvr additive="base">
                                        <p:cTn id="56" dur="750" fill="hold"/>
                                        <p:tgtEl>
                                          <p:spTgt spid="39"/>
                                        </p:tgtEl>
                                        <p:attrNameLst>
                                          <p:attrName>ppt_y</p:attrName>
                                        </p:attrNameLst>
                                      </p:cBhvr>
                                      <p:tavLst>
                                        <p:tav tm="0">
                                          <p:val>
                                            <p:strVal val="#ppt_y"/>
                                          </p:val>
                                        </p:tav>
                                        <p:tav tm="100000">
                                          <p:val>
                                            <p:strVal val="#ppt_y"/>
                                          </p:val>
                                        </p:tav>
                                      </p:tavLst>
                                    </p:anim>
                                  </p:childTnLst>
                                </p:cTn>
                              </p:par>
                            </p:childTnLst>
                          </p:cTn>
                        </p:par>
                        <p:par>
                          <p:cTn id="57" fill="hold">
                            <p:stCondLst>
                              <p:cond delay="4475"/>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975"/>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par>
                          <p:cTn id="70" fill="hold">
                            <p:stCondLst>
                              <p:cond delay="5475"/>
                            </p:stCondLst>
                            <p:childTnLst>
                              <p:par>
                                <p:cTn id="71" presetID="2" presetClass="entr" presetSubtype="1" decel="10000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 calcmode="lin" valueType="num">
                                      <p:cBhvr additive="base">
                                        <p:cTn id="73" dur="750" fill="hold"/>
                                        <p:tgtEl>
                                          <p:spTgt spid="54"/>
                                        </p:tgtEl>
                                        <p:attrNameLst>
                                          <p:attrName>ppt_x</p:attrName>
                                        </p:attrNameLst>
                                      </p:cBhvr>
                                      <p:tavLst>
                                        <p:tav tm="0">
                                          <p:val>
                                            <p:strVal val="#ppt_x"/>
                                          </p:val>
                                        </p:tav>
                                        <p:tav tm="100000">
                                          <p:val>
                                            <p:strVal val="#ppt_x"/>
                                          </p:val>
                                        </p:tav>
                                      </p:tavLst>
                                    </p:anim>
                                    <p:anim calcmode="lin" valueType="num">
                                      <p:cBhvr additive="base">
                                        <p:cTn id="74" dur="750" fill="hold"/>
                                        <p:tgtEl>
                                          <p:spTgt spid="54"/>
                                        </p:tgtEl>
                                        <p:attrNameLst>
                                          <p:attrName>ppt_y</p:attrName>
                                        </p:attrNameLst>
                                      </p:cBhvr>
                                      <p:tavLst>
                                        <p:tav tm="0">
                                          <p:val>
                                            <p:strVal val="0-#ppt_h/2"/>
                                          </p:val>
                                        </p:tav>
                                        <p:tav tm="100000">
                                          <p:val>
                                            <p:strVal val="#ppt_y"/>
                                          </p:val>
                                        </p:tav>
                                      </p:tavLst>
                                    </p:anim>
                                  </p:childTnLst>
                                </p:cTn>
                              </p:par>
                              <p:par>
                                <p:cTn id="75" presetID="2" presetClass="entr" presetSubtype="8" decel="100000" fill="hold" grpId="0" nodeType="withEffect">
                                  <p:stCondLst>
                                    <p:cond delay="0"/>
                                  </p:stCondLst>
                                  <p:iterate type="lt">
                                    <p:tmPct val="10000"/>
                                  </p:iterate>
                                  <p:childTnLst>
                                    <p:set>
                                      <p:cBhvr>
                                        <p:cTn id="76" dur="1" fill="hold">
                                          <p:stCondLst>
                                            <p:cond delay="0"/>
                                          </p:stCondLst>
                                        </p:cTn>
                                        <p:tgtEl>
                                          <p:spTgt spid="40"/>
                                        </p:tgtEl>
                                        <p:attrNameLst>
                                          <p:attrName>style.visibility</p:attrName>
                                        </p:attrNameLst>
                                      </p:cBhvr>
                                      <p:to>
                                        <p:strVal val="visible"/>
                                      </p:to>
                                    </p:set>
                                    <p:anim calcmode="lin" valueType="num">
                                      <p:cBhvr additive="base">
                                        <p:cTn id="77" dur="750" fill="hold"/>
                                        <p:tgtEl>
                                          <p:spTgt spid="40"/>
                                        </p:tgtEl>
                                        <p:attrNameLst>
                                          <p:attrName>ppt_x</p:attrName>
                                        </p:attrNameLst>
                                      </p:cBhvr>
                                      <p:tavLst>
                                        <p:tav tm="0">
                                          <p:val>
                                            <p:strVal val="0-#ppt_w/2"/>
                                          </p:val>
                                        </p:tav>
                                        <p:tav tm="100000">
                                          <p:val>
                                            <p:strVal val="#ppt_x"/>
                                          </p:val>
                                        </p:tav>
                                      </p:tavLst>
                                    </p:anim>
                                    <p:anim calcmode="lin" valueType="num">
                                      <p:cBhvr additive="base">
                                        <p:cTn id="78" dur="750" fill="hold"/>
                                        <p:tgtEl>
                                          <p:spTgt spid="40"/>
                                        </p:tgtEl>
                                        <p:attrNameLst>
                                          <p:attrName>ppt_y</p:attrName>
                                        </p:attrNameLst>
                                      </p:cBhvr>
                                      <p:tavLst>
                                        <p:tav tm="0">
                                          <p:val>
                                            <p:strVal val="#ppt_y"/>
                                          </p:val>
                                        </p:tav>
                                        <p:tav tm="100000">
                                          <p:val>
                                            <p:strVal val="#ppt_y"/>
                                          </p:val>
                                        </p:tav>
                                      </p:tavLst>
                                    </p:anim>
                                  </p:childTnLst>
                                </p:cTn>
                              </p:par>
                            </p:childTnLst>
                          </p:cTn>
                        </p:par>
                        <p:par>
                          <p:cTn id="79" fill="hold">
                            <p:stCondLst>
                              <p:cond delay="6300"/>
                            </p:stCondLst>
                            <p:childTnLst>
                              <p:par>
                                <p:cTn id="80" presetID="2" presetClass="entr" presetSubtype="8" decel="100000" fill="hold" grpId="0" nodeType="afterEffect">
                                  <p:stCondLst>
                                    <p:cond delay="0"/>
                                  </p:stCondLst>
                                  <p:childTnLst>
                                    <p:set>
                                      <p:cBhvr>
                                        <p:cTn id="81" dur="1" fill="hold">
                                          <p:stCondLst>
                                            <p:cond delay="0"/>
                                          </p:stCondLst>
                                        </p:cTn>
                                        <p:tgtEl>
                                          <p:spTgt spid="52">
                                            <p:txEl>
                                              <p:pRg st="0" end="0"/>
                                            </p:txEl>
                                          </p:spTgt>
                                        </p:tgtEl>
                                        <p:attrNameLst>
                                          <p:attrName>style.visibility</p:attrName>
                                        </p:attrNameLst>
                                      </p:cBhvr>
                                      <p:to>
                                        <p:strVal val="visible"/>
                                      </p:to>
                                    </p:set>
                                    <p:anim calcmode="lin" valueType="num">
                                      <p:cBhvr additive="base">
                                        <p:cTn id="82"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5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 calcmode="lin" valueType="num">
                                      <p:cBhvr additive="base">
                                        <p:cTn id="86" dur="500" fill="hold"/>
                                        <p:tgtEl>
                                          <p:spTgt spid="53"/>
                                        </p:tgtEl>
                                        <p:attrNameLst>
                                          <p:attrName>ppt_x</p:attrName>
                                        </p:attrNameLst>
                                      </p:cBhvr>
                                      <p:tavLst>
                                        <p:tav tm="0">
                                          <p:val>
                                            <p:strVal val="#ppt_x"/>
                                          </p:val>
                                        </p:tav>
                                        <p:tav tm="100000">
                                          <p:val>
                                            <p:strVal val="#ppt_x"/>
                                          </p:val>
                                        </p:tav>
                                      </p:tavLst>
                                    </p:anim>
                                    <p:anim calcmode="lin" valueType="num">
                                      <p:cBhvr additive="base">
                                        <p:cTn id="87" dur="500" fill="hold"/>
                                        <p:tgtEl>
                                          <p:spTgt spid="53"/>
                                        </p:tgtEl>
                                        <p:attrNameLst>
                                          <p:attrName>ppt_y</p:attrName>
                                        </p:attrNameLst>
                                      </p:cBhvr>
                                      <p:tavLst>
                                        <p:tav tm="0">
                                          <p:val>
                                            <p:strVal val="1+#ppt_h/2"/>
                                          </p:val>
                                        </p:tav>
                                        <p:tav tm="100000">
                                          <p:val>
                                            <p:strVal val="#ppt_y"/>
                                          </p:val>
                                        </p:tav>
                                      </p:tavLst>
                                    </p:anim>
                                  </p:childTnLst>
                                </p:cTn>
                              </p:par>
                            </p:childTnLst>
                          </p:cTn>
                        </p:par>
                        <p:par>
                          <p:cTn id="88" fill="hold">
                            <p:stCondLst>
                              <p:cond delay="6800"/>
                            </p:stCondLst>
                            <p:childTnLst>
                              <p:par>
                                <p:cTn id="89" presetID="22" presetClass="entr" presetSubtype="8" fill="hold" grpId="0" nodeType="afterEffect">
                                  <p:stCondLst>
                                    <p:cond delay="0"/>
                                  </p:stCondLst>
                                  <p:childTnLst>
                                    <p:set>
                                      <p:cBhvr>
                                        <p:cTn id="90" dur="1" fill="hold">
                                          <p:stCondLst>
                                            <p:cond delay="0"/>
                                          </p:stCondLst>
                                        </p:cTn>
                                        <p:tgtEl>
                                          <p:spTgt spid="51"/>
                                        </p:tgtEl>
                                        <p:attrNameLst>
                                          <p:attrName>style.visibility</p:attrName>
                                        </p:attrNameLst>
                                      </p:cBhvr>
                                      <p:to>
                                        <p:strVal val="visible"/>
                                      </p:to>
                                    </p:set>
                                    <p:animEffect transition="in" filter="wipe(left)">
                                      <p:cBhvr>
                                        <p:cTn id="91" dur="500"/>
                                        <p:tgtEl>
                                          <p:spTgt spid="51"/>
                                        </p:tgtEl>
                                      </p:cBhvr>
                                    </p:animEffect>
                                  </p:childTnLst>
                                </p:cTn>
                              </p:par>
                            </p:childTnLst>
                          </p:cTn>
                        </p:par>
                        <p:par>
                          <p:cTn id="92" fill="hold">
                            <p:stCondLst>
                              <p:cond delay="7300"/>
                            </p:stCondLst>
                            <p:childTnLst>
                              <p:par>
                                <p:cTn id="93" presetID="2" presetClass="entr" presetSubtype="1" decel="100000" fill="hold" grpId="0" nodeType="afterEffect">
                                  <p:stCondLst>
                                    <p:cond delay="0"/>
                                  </p:stCondLst>
                                  <p:childTnLst>
                                    <p:set>
                                      <p:cBhvr>
                                        <p:cTn id="94" dur="1" fill="hold">
                                          <p:stCondLst>
                                            <p:cond delay="0"/>
                                          </p:stCondLst>
                                        </p:cTn>
                                        <p:tgtEl>
                                          <p:spTgt spid="59"/>
                                        </p:tgtEl>
                                        <p:attrNameLst>
                                          <p:attrName>style.visibility</p:attrName>
                                        </p:attrNameLst>
                                      </p:cBhvr>
                                      <p:to>
                                        <p:strVal val="visible"/>
                                      </p:to>
                                    </p:set>
                                    <p:anim calcmode="lin" valueType="num">
                                      <p:cBhvr additive="base">
                                        <p:cTn id="95" dur="750" fill="hold"/>
                                        <p:tgtEl>
                                          <p:spTgt spid="59"/>
                                        </p:tgtEl>
                                        <p:attrNameLst>
                                          <p:attrName>ppt_x</p:attrName>
                                        </p:attrNameLst>
                                      </p:cBhvr>
                                      <p:tavLst>
                                        <p:tav tm="0">
                                          <p:val>
                                            <p:strVal val="#ppt_x"/>
                                          </p:val>
                                        </p:tav>
                                        <p:tav tm="100000">
                                          <p:val>
                                            <p:strVal val="#ppt_x"/>
                                          </p:val>
                                        </p:tav>
                                      </p:tavLst>
                                    </p:anim>
                                    <p:anim calcmode="lin" valueType="num">
                                      <p:cBhvr additive="base">
                                        <p:cTn id="96" dur="750" fill="hold"/>
                                        <p:tgtEl>
                                          <p:spTgt spid="59"/>
                                        </p:tgtEl>
                                        <p:attrNameLst>
                                          <p:attrName>ppt_y</p:attrName>
                                        </p:attrNameLst>
                                      </p:cBhvr>
                                      <p:tavLst>
                                        <p:tav tm="0">
                                          <p:val>
                                            <p:strVal val="0-#ppt_h/2"/>
                                          </p:val>
                                        </p:tav>
                                        <p:tav tm="100000">
                                          <p:val>
                                            <p:strVal val="#ppt_y"/>
                                          </p:val>
                                        </p:tav>
                                      </p:tavLst>
                                    </p:anim>
                                  </p:childTnLst>
                                </p:cTn>
                              </p:par>
                              <p:par>
                                <p:cTn id="97" presetID="2" presetClass="entr" presetSubtype="8" decel="100000" fill="hold" grpId="0" nodeType="withEffect">
                                  <p:stCondLst>
                                    <p:cond delay="0"/>
                                  </p:stCondLst>
                                  <p:iterate type="lt">
                                    <p:tmPct val="10000"/>
                                  </p:iterate>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750" fill="hold"/>
                                        <p:tgtEl>
                                          <p:spTgt spid="41"/>
                                        </p:tgtEl>
                                        <p:attrNameLst>
                                          <p:attrName>ppt_x</p:attrName>
                                        </p:attrNameLst>
                                      </p:cBhvr>
                                      <p:tavLst>
                                        <p:tav tm="0">
                                          <p:val>
                                            <p:strVal val="0-#ppt_w/2"/>
                                          </p:val>
                                        </p:tav>
                                        <p:tav tm="100000">
                                          <p:val>
                                            <p:strVal val="#ppt_x"/>
                                          </p:val>
                                        </p:tav>
                                      </p:tavLst>
                                    </p:anim>
                                    <p:anim calcmode="lin" valueType="num">
                                      <p:cBhvr additive="base">
                                        <p:cTn id="100" dur="750" fill="hold"/>
                                        <p:tgtEl>
                                          <p:spTgt spid="41"/>
                                        </p:tgtEl>
                                        <p:attrNameLst>
                                          <p:attrName>ppt_y</p:attrName>
                                        </p:attrNameLst>
                                      </p:cBhvr>
                                      <p:tavLst>
                                        <p:tav tm="0">
                                          <p:val>
                                            <p:strVal val="#ppt_y"/>
                                          </p:val>
                                        </p:tav>
                                        <p:tav tm="100000">
                                          <p:val>
                                            <p:strVal val="#ppt_y"/>
                                          </p:val>
                                        </p:tav>
                                      </p:tavLst>
                                    </p:anim>
                                  </p:childTnLst>
                                </p:cTn>
                              </p:par>
                            </p:childTnLst>
                          </p:cTn>
                        </p:par>
                        <p:par>
                          <p:cTn id="101" fill="hold">
                            <p:stCondLst>
                              <p:cond delay="8125"/>
                            </p:stCondLst>
                            <p:childTnLst>
                              <p:par>
                                <p:cTn id="102" presetID="2" presetClass="entr" presetSubtype="8" decel="100000" fill="hold" grpId="0" nodeType="afterEffect">
                                  <p:stCondLst>
                                    <p:cond delay="0"/>
                                  </p:stCondLst>
                                  <p:childTnLst>
                                    <p:set>
                                      <p:cBhvr>
                                        <p:cTn id="103" dur="1" fill="hold">
                                          <p:stCondLst>
                                            <p:cond delay="0"/>
                                          </p:stCondLst>
                                        </p:cTn>
                                        <p:tgtEl>
                                          <p:spTgt spid="57">
                                            <p:txEl>
                                              <p:pRg st="0" end="0"/>
                                            </p:txEl>
                                          </p:spTgt>
                                        </p:tgtEl>
                                        <p:attrNameLst>
                                          <p:attrName>style.visibility</p:attrName>
                                        </p:attrNameLst>
                                      </p:cBhvr>
                                      <p:to>
                                        <p:strVal val="visible"/>
                                      </p:to>
                                    </p:set>
                                    <p:anim calcmode="lin" valueType="num">
                                      <p:cBhvr additive="base">
                                        <p:cTn id="104"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105" dur="500" fill="hold"/>
                                        <p:tgtEl>
                                          <p:spTgt spid="57">
                                            <p:txEl>
                                              <p:pRg st="0" end="0"/>
                                            </p:txEl>
                                          </p:spTgt>
                                        </p:tgtEl>
                                        <p:attrNameLst>
                                          <p:attrName>ppt_y</p:attrName>
                                        </p:attrNameLst>
                                      </p:cBhvr>
                                      <p:tavLst>
                                        <p:tav tm="0">
                                          <p:val>
                                            <p:strVal val="#ppt_y"/>
                                          </p:val>
                                        </p:tav>
                                        <p:tav tm="100000">
                                          <p:val>
                                            <p:strVal val="#ppt_y"/>
                                          </p:val>
                                        </p:tav>
                                      </p:tavLst>
                                    </p:anim>
                                  </p:childTnLst>
                                </p:cTn>
                              </p:par>
                              <p:par>
                                <p:cTn id="106" presetID="2" presetClass="entr" presetSubtype="4" decel="100000" fill="hold" grpId="0"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additive="base">
                                        <p:cTn id="108" dur="500" fill="hold"/>
                                        <p:tgtEl>
                                          <p:spTgt spid="58"/>
                                        </p:tgtEl>
                                        <p:attrNameLst>
                                          <p:attrName>ppt_x</p:attrName>
                                        </p:attrNameLst>
                                      </p:cBhvr>
                                      <p:tavLst>
                                        <p:tav tm="0">
                                          <p:val>
                                            <p:strVal val="#ppt_x"/>
                                          </p:val>
                                        </p:tav>
                                        <p:tav tm="100000">
                                          <p:val>
                                            <p:strVal val="#ppt_x"/>
                                          </p:val>
                                        </p:tav>
                                      </p:tavLst>
                                    </p:anim>
                                    <p:anim calcmode="lin" valueType="num">
                                      <p:cBhvr additive="base">
                                        <p:cTn id="109" dur="500" fill="hold"/>
                                        <p:tgtEl>
                                          <p:spTgt spid="58"/>
                                        </p:tgtEl>
                                        <p:attrNameLst>
                                          <p:attrName>ppt_y</p:attrName>
                                        </p:attrNameLst>
                                      </p:cBhvr>
                                      <p:tavLst>
                                        <p:tav tm="0">
                                          <p:val>
                                            <p:strVal val="1+#ppt_h/2"/>
                                          </p:val>
                                        </p:tav>
                                        <p:tav tm="100000">
                                          <p:val>
                                            <p:strVal val="#ppt_y"/>
                                          </p:val>
                                        </p:tav>
                                      </p:tavLst>
                                    </p:anim>
                                  </p:childTnLst>
                                </p:cTn>
                              </p:par>
                            </p:childTnLst>
                          </p:cTn>
                        </p:par>
                        <p:par>
                          <p:cTn id="110" fill="hold">
                            <p:stCondLst>
                              <p:cond delay="8625"/>
                            </p:stCondLst>
                            <p:childTnLst>
                              <p:par>
                                <p:cTn id="111" presetID="22" presetClass="entr" presetSubtype="8"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wipe(left)">
                                      <p:cBhvr>
                                        <p:cTn id="113" dur="500"/>
                                        <p:tgtEl>
                                          <p:spTgt spid="56"/>
                                        </p:tgtEl>
                                      </p:cBhvr>
                                    </p:animEffect>
                                  </p:childTnLst>
                                </p:cTn>
                              </p:par>
                            </p:childTnLst>
                          </p:cTn>
                        </p:par>
                        <p:par>
                          <p:cTn id="114" fill="hold">
                            <p:stCondLst>
                              <p:cond delay="9125"/>
                            </p:stCondLst>
                            <p:childTnLst>
                              <p:par>
                                <p:cTn id="115" presetID="2" presetClass="entr" presetSubtype="1" decel="100000" fill="hold" grpId="0" nodeType="afterEffect">
                                  <p:stCondLst>
                                    <p:cond delay="0"/>
                                  </p:stCondLst>
                                  <p:childTnLst>
                                    <p:set>
                                      <p:cBhvr>
                                        <p:cTn id="116" dur="1" fill="hold">
                                          <p:stCondLst>
                                            <p:cond delay="0"/>
                                          </p:stCondLst>
                                        </p:cTn>
                                        <p:tgtEl>
                                          <p:spTgt spid="64"/>
                                        </p:tgtEl>
                                        <p:attrNameLst>
                                          <p:attrName>style.visibility</p:attrName>
                                        </p:attrNameLst>
                                      </p:cBhvr>
                                      <p:to>
                                        <p:strVal val="visible"/>
                                      </p:to>
                                    </p:set>
                                    <p:anim calcmode="lin" valueType="num">
                                      <p:cBhvr additive="base">
                                        <p:cTn id="117" dur="750" fill="hold"/>
                                        <p:tgtEl>
                                          <p:spTgt spid="64"/>
                                        </p:tgtEl>
                                        <p:attrNameLst>
                                          <p:attrName>ppt_x</p:attrName>
                                        </p:attrNameLst>
                                      </p:cBhvr>
                                      <p:tavLst>
                                        <p:tav tm="0">
                                          <p:val>
                                            <p:strVal val="#ppt_x"/>
                                          </p:val>
                                        </p:tav>
                                        <p:tav tm="100000">
                                          <p:val>
                                            <p:strVal val="#ppt_x"/>
                                          </p:val>
                                        </p:tav>
                                      </p:tavLst>
                                    </p:anim>
                                    <p:anim calcmode="lin" valueType="num">
                                      <p:cBhvr additive="base">
                                        <p:cTn id="118" dur="750" fill="hold"/>
                                        <p:tgtEl>
                                          <p:spTgt spid="64"/>
                                        </p:tgtEl>
                                        <p:attrNameLst>
                                          <p:attrName>ppt_y</p:attrName>
                                        </p:attrNameLst>
                                      </p:cBhvr>
                                      <p:tavLst>
                                        <p:tav tm="0">
                                          <p:val>
                                            <p:strVal val="0-#ppt_h/2"/>
                                          </p:val>
                                        </p:tav>
                                        <p:tav tm="100000">
                                          <p:val>
                                            <p:strVal val="#ppt_y"/>
                                          </p:val>
                                        </p:tav>
                                      </p:tavLst>
                                    </p:anim>
                                  </p:childTnLst>
                                </p:cTn>
                              </p:par>
                              <p:par>
                                <p:cTn id="119" presetID="2" presetClass="entr" presetSubtype="8" decel="100000" fill="hold" grpId="0" nodeType="withEffect">
                                  <p:stCondLst>
                                    <p:cond delay="0"/>
                                  </p:stCondLst>
                                  <p:iterate type="lt">
                                    <p:tmPct val="10000"/>
                                  </p:iterate>
                                  <p:childTnLst>
                                    <p:set>
                                      <p:cBhvr>
                                        <p:cTn id="120" dur="1" fill="hold">
                                          <p:stCondLst>
                                            <p:cond delay="0"/>
                                          </p:stCondLst>
                                        </p:cTn>
                                        <p:tgtEl>
                                          <p:spTgt spid="42"/>
                                        </p:tgtEl>
                                        <p:attrNameLst>
                                          <p:attrName>style.visibility</p:attrName>
                                        </p:attrNameLst>
                                      </p:cBhvr>
                                      <p:to>
                                        <p:strVal val="visible"/>
                                      </p:to>
                                    </p:set>
                                    <p:anim calcmode="lin" valueType="num">
                                      <p:cBhvr additive="base">
                                        <p:cTn id="121" dur="750" fill="hold"/>
                                        <p:tgtEl>
                                          <p:spTgt spid="42"/>
                                        </p:tgtEl>
                                        <p:attrNameLst>
                                          <p:attrName>ppt_x</p:attrName>
                                        </p:attrNameLst>
                                      </p:cBhvr>
                                      <p:tavLst>
                                        <p:tav tm="0">
                                          <p:val>
                                            <p:strVal val="0-#ppt_w/2"/>
                                          </p:val>
                                        </p:tav>
                                        <p:tav tm="100000">
                                          <p:val>
                                            <p:strVal val="#ppt_x"/>
                                          </p:val>
                                        </p:tav>
                                      </p:tavLst>
                                    </p:anim>
                                    <p:anim calcmode="lin" valueType="num">
                                      <p:cBhvr additive="base">
                                        <p:cTn id="122" dur="750" fill="hold"/>
                                        <p:tgtEl>
                                          <p:spTgt spid="42"/>
                                        </p:tgtEl>
                                        <p:attrNameLst>
                                          <p:attrName>ppt_y</p:attrName>
                                        </p:attrNameLst>
                                      </p:cBhvr>
                                      <p:tavLst>
                                        <p:tav tm="0">
                                          <p:val>
                                            <p:strVal val="#ppt_y"/>
                                          </p:val>
                                        </p:tav>
                                        <p:tav tm="100000">
                                          <p:val>
                                            <p:strVal val="#ppt_y"/>
                                          </p:val>
                                        </p:tav>
                                      </p:tavLst>
                                    </p:anim>
                                  </p:childTnLst>
                                </p:cTn>
                              </p:par>
                            </p:childTnLst>
                          </p:cTn>
                        </p:par>
                        <p:par>
                          <p:cTn id="123" fill="hold">
                            <p:stCondLst>
                              <p:cond delay="9950"/>
                            </p:stCondLst>
                            <p:childTnLst>
                              <p:par>
                                <p:cTn id="124" presetID="2" presetClass="entr" presetSubtype="8" decel="100000" fill="hold" grpId="0" nodeType="afterEffect">
                                  <p:stCondLst>
                                    <p:cond delay="0"/>
                                  </p:stCondLst>
                                  <p:childTnLst>
                                    <p:set>
                                      <p:cBhvr>
                                        <p:cTn id="125" dur="1" fill="hold">
                                          <p:stCondLst>
                                            <p:cond delay="0"/>
                                          </p:stCondLst>
                                        </p:cTn>
                                        <p:tgtEl>
                                          <p:spTgt spid="62">
                                            <p:txEl>
                                              <p:pRg st="0" end="0"/>
                                            </p:txEl>
                                          </p:spTgt>
                                        </p:tgtEl>
                                        <p:attrNameLst>
                                          <p:attrName>style.visibility</p:attrName>
                                        </p:attrNameLst>
                                      </p:cBhvr>
                                      <p:to>
                                        <p:strVal val="visible"/>
                                      </p:to>
                                    </p:set>
                                    <p:anim calcmode="lin" valueType="num">
                                      <p:cBhvr additive="base">
                                        <p:cTn id="126"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27" dur="500" fill="hold"/>
                                        <p:tgtEl>
                                          <p:spTgt spid="62">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4" decel="100000" fill="hold" grpId="0" nodeType="withEffect">
                                  <p:stCondLst>
                                    <p:cond delay="0"/>
                                  </p:stCondLst>
                                  <p:childTnLst>
                                    <p:set>
                                      <p:cBhvr>
                                        <p:cTn id="129" dur="1" fill="hold">
                                          <p:stCondLst>
                                            <p:cond delay="0"/>
                                          </p:stCondLst>
                                        </p:cTn>
                                        <p:tgtEl>
                                          <p:spTgt spid="63"/>
                                        </p:tgtEl>
                                        <p:attrNameLst>
                                          <p:attrName>style.visibility</p:attrName>
                                        </p:attrNameLst>
                                      </p:cBhvr>
                                      <p:to>
                                        <p:strVal val="visible"/>
                                      </p:to>
                                    </p:set>
                                    <p:anim calcmode="lin" valueType="num">
                                      <p:cBhvr additive="base">
                                        <p:cTn id="130" dur="500" fill="hold"/>
                                        <p:tgtEl>
                                          <p:spTgt spid="63"/>
                                        </p:tgtEl>
                                        <p:attrNameLst>
                                          <p:attrName>ppt_x</p:attrName>
                                        </p:attrNameLst>
                                      </p:cBhvr>
                                      <p:tavLst>
                                        <p:tav tm="0">
                                          <p:val>
                                            <p:strVal val="#ppt_x"/>
                                          </p:val>
                                        </p:tav>
                                        <p:tav tm="100000">
                                          <p:val>
                                            <p:strVal val="#ppt_x"/>
                                          </p:val>
                                        </p:tav>
                                      </p:tavLst>
                                    </p:anim>
                                    <p:anim calcmode="lin" valueType="num">
                                      <p:cBhvr additive="base">
                                        <p:cTn id="131" dur="500" fill="hold"/>
                                        <p:tgtEl>
                                          <p:spTgt spid="63"/>
                                        </p:tgtEl>
                                        <p:attrNameLst>
                                          <p:attrName>ppt_y</p:attrName>
                                        </p:attrNameLst>
                                      </p:cBhvr>
                                      <p:tavLst>
                                        <p:tav tm="0">
                                          <p:val>
                                            <p:strVal val="1+#ppt_h/2"/>
                                          </p:val>
                                        </p:tav>
                                        <p:tav tm="100000">
                                          <p:val>
                                            <p:strVal val="#ppt_y"/>
                                          </p:val>
                                        </p:tav>
                                      </p:tavLst>
                                    </p:anim>
                                  </p:childTnLst>
                                </p:cTn>
                              </p:par>
                            </p:childTnLst>
                          </p:cTn>
                        </p:par>
                        <p:par>
                          <p:cTn id="132" fill="hold">
                            <p:stCondLst>
                              <p:cond delay="10450"/>
                            </p:stCondLst>
                            <p:childTnLst>
                              <p:par>
                                <p:cTn id="133" presetID="22" presetClass="entr" presetSubtype="8" fill="hold" grpId="0" nodeType="afterEffect">
                                  <p:stCondLst>
                                    <p:cond delay="0"/>
                                  </p:stCondLst>
                                  <p:childTnLst>
                                    <p:set>
                                      <p:cBhvr>
                                        <p:cTn id="134" dur="1" fill="hold">
                                          <p:stCondLst>
                                            <p:cond delay="0"/>
                                          </p:stCondLst>
                                        </p:cTn>
                                        <p:tgtEl>
                                          <p:spTgt spid="61"/>
                                        </p:tgtEl>
                                        <p:attrNameLst>
                                          <p:attrName>style.visibility</p:attrName>
                                        </p:attrNameLst>
                                      </p:cBhvr>
                                      <p:to>
                                        <p:strVal val="visible"/>
                                      </p:to>
                                    </p:set>
                                    <p:animEffect transition="in" filter="wipe(left)">
                                      <p:cBhvr>
                                        <p:cTn id="135"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1" grpId="0">
        <p:tmplLst>
          <p:tmpl>
            <p:tnLst>
              <p:par>
                <p:cTn presetID="2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 presetClass="entr" presetSubtype="8" decel="10000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animBg="1"/>
      <p:bldP spid="54" grpId="0" animBg="1"/>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57" grpId="0" build="p">
        <p:tmplLst>
          <p:tmpl lvl="1">
            <p:tnLst>
              <p:par>
                <p:cTn presetID="2" presetClass="entr" presetSubtype="8" decel="100000"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0-#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P spid="59" grpId="0" animBg="1"/>
      <p:bldP spid="61" grpId="0">
        <p:tmplLst>
          <p:tmpl>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 presetClass="entr" presetSubtype="8"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animBg="1"/>
      <p:bldP spid="37" grpId="0"/>
      <p:bldP spid="38" grpId="0"/>
      <p:bldP spid="39" grpId="0"/>
      <p:bldP spid="40" grpId="0"/>
      <p:bldP spid="41" grpId="0"/>
      <p:bldP spid="42" grpId="0"/>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Numeric List - 6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テキスト プレースホルダー 12"/>
          <p:cNvSpPr>
            <a:spLocks noGrp="1"/>
          </p:cNvSpPr>
          <p:nvPr>
            <p:ph type="body" sz="quarter" idx="12" hasCustomPrompt="1"/>
          </p:nvPr>
        </p:nvSpPr>
        <p:spPr>
          <a:xfrm>
            <a:off x="3670581" y="3723780"/>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3670581" y="2807029"/>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userDrawn="1"/>
        </p:nvSpPr>
        <p:spPr>
          <a:xfrm>
            <a:off x="3781532" y="3572195"/>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4"/>
          <p:cNvSpPr/>
          <p:nvPr userDrawn="1"/>
        </p:nvSpPr>
        <p:spPr>
          <a:xfrm>
            <a:off x="2350164" y="3003122"/>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userDrawn="1"/>
        </p:nvSpPr>
        <p:spPr>
          <a:xfrm>
            <a:off x="2473724" y="3218251"/>
            <a:ext cx="889394" cy="707886"/>
          </a:xfrm>
          <a:prstGeom prst="rect">
            <a:avLst/>
          </a:prstGeom>
          <a:noFill/>
        </p:spPr>
        <p:txBody>
          <a:bodyPr wrap="square" rtlCol="0" anchor="t">
            <a:spAutoFit/>
          </a:bodyPr>
          <a:lstStyle/>
          <a:p>
            <a:pPr algn="ctr"/>
            <a:r>
              <a:rPr kumimoji="1" lang="en-US" altLang="ja-JP" sz="4000" dirty="0">
                <a:solidFill>
                  <a:schemeClr val="bg1"/>
                </a:solidFill>
              </a:rPr>
              <a:t>01</a:t>
            </a:r>
            <a:endParaRPr kumimoji="1" lang="ja-JP" altLang="en-US" sz="4000" dirty="0">
              <a:solidFill>
                <a:schemeClr val="bg1"/>
              </a:solidFill>
            </a:endParaRPr>
          </a:p>
        </p:txBody>
      </p:sp>
      <p:sp>
        <p:nvSpPr>
          <p:cNvPr id="38" name="テキスト プレースホルダー 12"/>
          <p:cNvSpPr>
            <a:spLocks noGrp="1"/>
          </p:cNvSpPr>
          <p:nvPr>
            <p:ph type="body" sz="quarter" idx="14" hasCustomPrompt="1"/>
          </p:nvPr>
        </p:nvSpPr>
        <p:spPr>
          <a:xfrm>
            <a:off x="3670581" y="5746267"/>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9" name="テキスト プレースホルダー 12"/>
          <p:cNvSpPr>
            <a:spLocks noGrp="1"/>
          </p:cNvSpPr>
          <p:nvPr>
            <p:ph type="body" sz="quarter" idx="15" hasCustomPrompt="1"/>
          </p:nvPr>
        </p:nvSpPr>
        <p:spPr>
          <a:xfrm>
            <a:off x="3670581" y="4829516"/>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正方形/長方形 39"/>
          <p:cNvSpPr/>
          <p:nvPr userDrawn="1"/>
        </p:nvSpPr>
        <p:spPr>
          <a:xfrm>
            <a:off x="3781532" y="5594682"/>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円/楕円 4"/>
          <p:cNvSpPr/>
          <p:nvPr userDrawn="1"/>
        </p:nvSpPr>
        <p:spPr>
          <a:xfrm>
            <a:off x="2350164" y="5025609"/>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ボックス 41"/>
          <p:cNvSpPr txBox="1"/>
          <p:nvPr userDrawn="1"/>
        </p:nvSpPr>
        <p:spPr>
          <a:xfrm>
            <a:off x="2473724" y="5240738"/>
            <a:ext cx="889394" cy="707886"/>
          </a:xfrm>
          <a:prstGeom prst="rect">
            <a:avLst/>
          </a:prstGeom>
          <a:noFill/>
        </p:spPr>
        <p:txBody>
          <a:bodyPr wrap="square" rtlCol="0" anchor="t">
            <a:spAutoFit/>
          </a:bodyPr>
          <a:lstStyle/>
          <a:p>
            <a:pPr algn="ctr"/>
            <a:r>
              <a:rPr kumimoji="1" lang="en-US" altLang="ja-JP" sz="4000" dirty="0">
                <a:solidFill>
                  <a:schemeClr val="bg1"/>
                </a:solidFill>
              </a:rPr>
              <a:t>02</a:t>
            </a:r>
            <a:endParaRPr kumimoji="1" lang="ja-JP" altLang="en-US" sz="4000" dirty="0">
              <a:solidFill>
                <a:schemeClr val="bg1"/>
              </a:solidFill>
            </a:endParaRPr>
          </a:p>
        </p:txBody>
      </p:sp>
      <p:sp>
        <p:nvSpPr>
          <p:cNvPr id="43" name="テキスト プレースホルダー 12"/>
          <p:cNvSpPr>
            <a:spLocks noGrp="1"/>
          </p:cNvSpPr>
          <p:nvPr>
            <p:ph type="body" sz="quarter" idx="16" hasCustomPrompt="1"/>
          </p:nvPr>
        </p:nvSpPr>
        <p:spPr>
          <a:xfrm>
            <a:off x="3670581" y="7768754"/>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17" hasCustomPrompt="1"/>
          </p:nvPr>
        </p:nvSpPr>
        <p:spPr>
          <a:xfrm>
            <a:off x="3670581" y="6852003"/>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5" name="正方形/長方形 44"/>
          <p:cNvSpPr/>
          <p:nvPr userDrawn="1"/>
        </p:nvSpPr>
        <p:spPr>
          <a:xfrm>
            <a:off x="3781532" y="7617169"/>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円/楕円 4"/>
          <p:cNvSpPr/>
          <p:nvPr userDrawn="1"/>
        </p:nvSpPr>
        <p:spPr>
          <a:xfrm>
            <a:off x="2350164" y="7048096"/>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テキスト ボックス 66"/>
          <p:cNvSpPr txBox="1"/>
          <p:nvPr userDrawn="1"/>
        </p:nvSpPr>
        <p:spPr>
          <a:xfrm>
            <a:off x="2473724" y="7263225"/>
            <a:ext cx="889394" cy="707886"/>
          </a:xfrm>
          <a:prstGeom prst="rect">
            <a:avLst/>
          </a:prstGeom>
          <a:noFill/>
        </p:spPr>
        <p:txBody>
          <a:bodyPr wrap="square" rtlCol="0" anchor="t">
            <a:spAutoFit/>
          </a:bodyPr>
          <a:lstStyle/>
          <a:p>
            <a:pPr algn="ctr"/>
            <a:r>
              <a:rPr kumimoji="1" lang="en-US" altLang="ja-JP" sz="4000" dirty="0">
                <a:solidFill>
                  <a:schemeClr val="bg1"/>
                </a:solidFill>
              </a:rPr>
              <a:t>03</a:t>
            </a:r>
            <a:endParaRPr kumimoji="1" lang="ja-JP" altLang="en-US" sz="4000" dirty="0">
              <a:solidFill>
                <a:schemeClr val="bg1"/>
              </a:solidFill>
            </a:endParaRPr>
          </a:p>
        </p:txBody>
      </p:sp>
      <p:sp>
        <p:nvSpPr>
          <p:cNvPr id="68" name="テキスト プレースホルダー 12"/>
          <p:cNvSpPr>
            <a:spLocks noGrp="1"/>
          </p:cNvSpPr>
          <p:nvPr>
            <p:ph type="body" sz="quarter" idx="18" hasCustomPrompt="1"/>
          </p:nvPr>
        </p:nvSpPr>
        <p:spPr>
          <a:xfrm>
            <a:off x="10640297" y="3723780"/>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69" name="テキスト プレースホルダー 12"/>
          <p:cNvSpPr>
            <a:spLocks noGrp="1"/>
          </p:cNvSpPr>
          <p:nvPr>
            <p:ph type="body" sz="quarter" idx="19" hasCustomPrompt="1"/>
          </p:nvPr>
        </p:nvSpPr>
        <p:spPr>
          <a:xfrm>
            <a:off x="10640297" y="2807029"/>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0" name="正方形/長方形 69"/>
          <p:cNvSpPr/>
          <p:nvPr userDrawn="1"/>
        </p:nvSpPr>
        <p:spPr>
          <a:xfrm>
            <a:off x="10751248" y="3572195"/>
            <a:ext cx="1827899"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円/楕円 4"/>
          <p:cNvSpPr/>
          <p:nvPr userDrawn="1"/>
        </p:nvSpPr>
        <p:spPr>
          <a:xfrm>
            <a:off x="9319880" y="3003122"/>
            <a:ext cx="1136515" cy="1138145"/>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テキスト ボックス 71"/>
          <p:cNvSpPr txBox="1"/>
          <p:nvPr userDrawn="1"/>
        </p:nvSpPr>
        <p:spPr>
          <a:xfrm>
            <a:off x="9443440" y="3218251"/>
            <a:ext cx="889394" cy="707886"/>
          </a:xfrm>
          <a:prstGeom prst="rect">
            <a:avLst/>
          </a:prstGeom>
          <a:noFill/>
        </p:spPr>
        <p:txBody>
          <a:bodyPr wrap="square" rtlCol="0" anchor="t">
            <a:spAutoFit/>
          </a:bodyPr>
          <a:lstStyle/>
          <a:p>
            <a:pPr algn="ctr"/>
            <a:r>
              <a:rPr kumimoji="1" lang="en-US" altLang="ja-JP" sz="4000" dirty="0">
                <a:solidFill>
                  <a:schemeClr val="bg1"/>
                </a:solidFill>
              </a:rPr>
              <a:t>04</a:t>
            </a:r>
            <a:endParaRPr kumimoji="1" lang="ja-JP" altLang="en-US" sz="4000" dirty="0">
              <a:solidFill>
                <a:schemeClr val="bg1"/>
              </a:solidFill>
            </a:endParaRPr>
          </a:p>
        </p:txBody>
      </p:sp>
      <p:sp>
        <p:nvSpPr>
          <p:cNvPr id="73" name="テキスト プレースホルダー 12"/>
          <p:cNvSpPr>
            <a:spLocks noGrp="1"/>
          </p:cNvSpPr>
          <p:nvPr>
            <p:ph type="body" sz="quarter" idx="20" hasCustomPrompt="1"/>
          </p:nvPr>
        </p:nvSpPr>
        <p:spPr>
          <a:xfrm>
            <a:off x="10640297" y="5746267"/>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74" name="テキスト プレースホルダー 12"/>
          <p:cNvSpPr>
            <a:spLocks noGrp="1"/>
          </p:cNvSpPr>
          <p:nvPr>
            <p:ph type="body" sz="quarter" idx="21" hasCustomPrompt="1"/>
          </p:nvPr>
        </p:nvSpPr>
        <p:spPr>
          <a:xfrm>
            <a:off x="10640297" y="4829516"/>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5" name="正方形/長方形 74"/>
          <p:cNvSpPr/>
          <p:nvPr userDrawn="1"/>
        </p:nvSpPr>
        <p:spPr>
          <a:xfrm>
            <a:off x="10751248" y="5594682"/>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円/楕円 4"/>
          <p:cNvSpPr/>
          <p:nvPr userDrawn="1"/>
        </p:nvSpPr>
        <p:spPr>
          <a:xfrm>
            <a:off x="9319880" y="5025609"/>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テキスト ボックス 76"/>
          <p:cNvSpPr txBox="1"/>
          <p:nvPr userDrawn="1"/>
        </p:nvSpPr>
        <p:spPr>
          <a:xfrm>
            <a:off x="9443440" y="5240738"/>
            <a:ext cx="889394" cy="707886"/>
          </a:xfrm>
          <a:prstGeom prst="rect">
            <a:avLst/>
          </a:prstGeom>
          <a:noFill/>
        </p:spPr>
        <p:txBody>
          <a:bodyPr wrap="square" rtlCol="0" anchor="t">
            <a:spAutoFit/>
          </a:bodyPr>
          <a:lstStyle/>
          <a:p>
            <a:pPr algn="ctr"/>
            <a:r>
              <a:rPr kumimoji="1" lang="en-US" altLang="ja-JP" sz="4000" dirty="0">
                <a:solidFill>
                  <a:schemeClr val="bg1"/>
                </a:solidFill>
              </a:rPr>
              <a:t>05</a:t>
            </a:r>
            <a:endParaRPr kumimoji="1" lang="ja-JP" altLang="en-US" sz="4000" dirty="0">
              <a:solidFill>
                <a:schemeClr val="bg1"/>
              </a:solidFill>
            </a:endParaRPr>
          </a:p>
        </p:txBody>
      </p:sp>
      <p:sp>
        <p:nvSpPr>
          <p:cNvPr id="78" name="テキスト プレースホルダー 12"/>
          <p:cNvSpPr>
            <a:spLocks noGrp="1"/>
          </p:cNvSpPr>
          <p:nvPr>
            <p:ph type="body" sz="quarter" idx="22" hasCustomPrompt="1"/>
          </p:nvPr>
        </p:nvSpPr>
        <p:spPr>
          <a:xfrm>
            <a:off x="10640297" y="7768754"/>
            <a:ext cx="5354446" cy="562841"/>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79" name="テキスト プレースホルダー 12"/>
          <p:cNvSpPr>
            <a:spLocks noGrp="1"/>
          </p:cNvSpPr>
          <p:nvPr>
            <p:ph type="body" sz="quarter" idx="23" hasCustomPrompt="1"/>
          </p:nvPr>
        </p:nvSpPr>
        <p:spPr>
          <a:xfrm>
            <a:off x="10640297" y="6852003"/>
            <a:ext cx="5354446"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80" name="正方形/長方形 79"/>
          <p:cNvSpPr/>
          <p:nvPr userDrawn="1"/>
        </p:nvSpPr>
        <p:spPr>
          <a:xfrm>
            <a:off x="10751248" y="7617169"/>
            <a:ext cx="1827899"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円/楕円 4"/>
          <p:cNvSpPr/>
          <p:nvPr userDrawn="1"/>
        </p:nvSpPr>
        <p:spPr>
          <a:xfrm>
            <a:off x="9319880" y="7048096"/>
            <a:ext cx="1136515" cy="1138145"/>
          </a:xfrm>
          <a:prstGeom prst="rect">
            <a:avLst/>
          </a:prstGeom>
          <a:solidFill>
            <a:schemeClr val="accent6"/>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テキスト ボックス 81"/>
          <p:cNvSpPr txBox="1"/>
          <p:nvPr userDrawn="1"/>
        </p:nvSpPr>
        <p:spPr>
          <a:xfrm>
            <a:off x="9443440" y="7263225"/>
            <a:ext cx="889394" cy="707886"/>
          </a:xfrm>
          <a:prstGeom prst="rect">
            <a:avLst/>
          </a:prstGeom>
          <a:noFill/>
        </p:spPr>
        <p:txBody>
          <a:bodyPr wrap="square" rtlCol="0" anchor="t">
            <a:spAutoFit/>
          </a:bodyPr>
          <a:lstStyle/>
          <a:p>
            <a:pPr algn="ctr"/>
            <a:r>
              <a:rPr kumimoji="1" lang="en-US" altLang="ja-JP" sz="4000" dirty="0">
                <a:solidFill>
                  <a:schemeClr val="bg1"/>
                </a:solidFill>
              </a:rPr>
              <a:t>06</a:t>
            </a:r>
            <a:endParaRPr kumimoji="1" lang="ja-JP" altLang="en-US" sz="4000" dirty="0">
              <a:solidFill>
                <a:schemeClr val="bg1"/>
              </a:solidFill>
            </a:endParaRPr>
          </a:p>
        </p:txBody>
      </p:sp>
    </p:spTree>
    <p:extLst>
      <p:ext uri="{BB962C8B-B14F-4D97-AF65-F5344CB8AC3E}">
        <p14:creationId xmlns:p14="http://schemas.microsoft.com/office/powerpoint/2010/main" val="3163593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0"/>
                                  </p:stCondLst>
                                  <p:iterate type="lt">
                                    <p:tmPct val="10000"/>
                                  </p:iterate>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750" fill="hold"/>
                                        <p:tgtEl>
                                          <p:spTgt spid="37"/>
                                        </p:tgtEl>
                                        <p:attrNameLst>
                                          <p:attrName>ppt_x</p:attrName>
                                        </p:attrNameLst>
                                      </p:cBhvr>
                                      <p:tavLst>
                                        <p:tav tm="0">
                                          <p:val>
                                            <p:strVal val="0-#ppt_w/2"/>
                                          </p:val>
                                        </p:tav>
                                        <p:tav tm="100000">
                                          <p:val>
                                            <p:strVal val="#ppt_x"/>
                                          </p:val>
                                        </p:tav>
                                      </p:tavLst>
                                    </p:anim>
                                    <p:anim calcmode="lin" valueType="num">
                                      <p:cBhvr additive="base">
                                        <p:cTn id="12" dur="750" fill="hold"/>
                                        <p:tgtEl>
                                          <p:spTgt spid="37"/>
                                        </p:tgtEl>
                                        <p:attrNameLst>
                                          <p:attrName>ppt_y</p:attrName>
                                        </p:attrNameLst>
                                      </p:cBhvr>
                                      <p:tavLst>
                                        <p:tav tm="0">
                                          <p:val>
                                            <p:strVal val="#ppt_y"/>
                                          </p:val>
                                        </p:tav>
                                        <p:tav tm="100000">
                                          <p:val>
                                            <p:strVal val="#ppt_y"/>
                                          </p:val>
                                        </p:tav>
                                      </p:tavLst>
                                    </p:anim>
                                  </p:childTnLst>
                                </p:cTn>
                              </p:par>
                            </p:childTnLst>
                          </p:cTn>
                        </p:par>
                        <p:par>
                          <p:cTn id="13" fill="hold">
                            <p:stCondLst>
                              <p:cond delay="825"/>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325"/>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825"/>
                            </p:stCondLst>
                            <p:childTnLst>
                              <p:par>
                                <p:cTn id="27" presetID="2" presetClass="entr" presetSubtype="1" decel="100000" fill="hold" grpId="0" nodeType="afterEffect">
                                  <p:stCondLst>
                                    <p:cond delay="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750" fill="hold"/>
                                        <p:tgtEl>
                                          <p:spTgt spid="41"/>
                                        </p:tgtEl>
                                        <p:attrNameLst>
                                          <p:attrName>ppt_x</p:attrName>
                                        </p:attrNameLst>
                                      </p:cBhvr>
                                      <p:tavLst>
                                        <p:tav tm="0">
                                          <p:val>
                                            <p:strVal val="#ppt_x"/>
                                          </p:val>
                                        </p:tav>
                                        <p:tav tm="100000">
                                          <p:val>
                                            <p:strVal val="#ppt_x"/>
                                          </p:val>
                                        </p:tav>
                                      </p:tavLst>
                                    </p:anim>
                                    <p:anim calcmode="lin" valueType="num">
                                      <p:cBhvr additive="base">
                                        <p:cTn id="30" dur="750" fill="hold"/>
                                        <p:tgtEl>
                                          <p:spTgt spid="41"/>
                                        </p:tgtEl>
                                        <p:attrNameLst>
                                          <p:attrName>ppt_y</p:attrName>
                                        </p:attrNameLst>
                                      </p:cBhvr>
                                      <p:tavLst>
                                        <p:tav tm="0">
                                          <p:val>
                                            <p:strVal val="0-#ppt_h/2"/>
                                          </p:val>
                                        </p:tav>
                                        <p:tav tm="100000">
                                          <p:val>
                                            <p:strVal val="#ppt_y"/>
                                          </p:val>
                                        </p:tav>
                                      </p:tavLst>
                                    </p:anim>
                                  </p:childTnLst>
                                </p:cTn>
                              </p:par>
                              <p:par>
                                <p:cTn id="31" presetID="2" presetClass="entr" presetSubtype="8" decel="100000" fill="hold" grpId="0" nodeType="withEffect">
                                  <p:stCondLst>
                                    <p:cond delay="0"/>
                                  </p:stCondLst>
                                  <p:iterate type="lt">
                                    <p:tmPct val="10000"/>
                                  </p:iterate>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750" fill="hold"/>
                                        <p:tgtEl>
                                          <p:spTgt spid="42"/>
                                        </p:tgtEl>
                                        <p:attrNameLst>
                                          <p:attrName>ppt_x</p:attrName>
                                        </p:attrNameLst>
                                      </p:cBhvr>
                                      <p:tavLst>
                                        <p:tav tm="0">
                                          <p:val>
                                            <p:strVal val="0-#ppt_w/2"/>
                                          </p:val>
                                        </p:tav>
                                        <p:tav tm="100000">
                                          <p:val>
                                            <p:strVal val="#ppt_x"/>
                                          </p:val>
                                        </p:tav>
                                      </p:tavLst>
                                    </p:anim>
                                    <p:anim calcmode="lin" valueType="num">
                                      <p:cBhvr additive="base">
                                        <p:cTn id="34" dur="750" fill="hold"/>
                                        <p:tgtEl>
                                          <p:spTgt spid="42"/>
                                        </p:tgtEl>
                                        <p:attrNameLst>
                                          <p:attrName>ppt_y</p:attrName>
                                        </p:attrNameLst>
                                      </p:cBhvr>
                                      <p:tavLst>
                                        <p:tav tm="0">
                                          <p:val>
                                            <p:strVal val="#ppt_y"/>
                                          </p:val>
                                        </p:tav>
                                        <p:tav tm="100000">
                                          <p:val>
                                            <p:strVal val="#ppt_y"/>
                                          </p:val>
                                        </p:tav>
                                      </p:tavLst>
                                    </p:anim>
                                  </p:childTnLst>
                                </p:cTn>
                              </p:par>
                            </p:childTnLst>
                          </p:cTn>
                        </p:par>
                        <p:par>
                          <p:cTn id="35" fill="hold">
                            <p:stCondLst>
                              <p:cond delay="2650"/>
                            </p:stCondLst>
                            <p:childTnLst>
                              <p:par>
                                <p:cTn id="36" presetID="2" presetClass="entr" presetSubtype="8" decel="100000" fill="hold" grpId="0" nodeType="afterEffect">
                                  <p:stCondLst>
                                    <p:cond delay="0"/>
                                  </p:stCondLst>
                                  <p:childTnLst>
                                    <p:set>
                                      <p:cBhvr>
                                        <p:cTn id="37" dur="1" fill="hold">
                                          <p:stCondLst>
                                            <p:cond delay="0"/>
                                          </p:stCondLst>
                                        </p:cTn>
                                        <p:tgtEl>
                                          <p:spTgt spid="39">
                                            <p:txEl>
                                              <p:pRg st="0" end="0"/>
                                            </p:txEl>
                                          </p:spTgt>
                                        </p:tgtEl>
                                        <p:attrNameLst>
                                          <p:attrName>style.visibility</p:attrName>
                                        </p:attrNameLst>
                                      </p:cBhvr>
                                      <p:to>
                                        <p:strVal val="visible"/>
                                      </p:to>
                                    </p:set>
                                    <p:anim calcmode="lin" valueType="num">
                                      <p:cBhvr additive="base">
                                        <p:cTn id="38"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9">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additive="base">
                                        <p:cTn id="42" dur="500" fill="hold"/>
                                        <p:tgtEl>
                                          <p:spTgt spid="40"/>
                                        </p:tgtEl>
                                        <p:attrNameLst>
                                          <p:attrName>ppt_x</p:attrName>
                                        </p:attrNameLst>
                                      </p:cBhvr>
                                      <p:tavLst>
                                        <p:tav tm="0">
                                          <p:val>
                                            <p:strVal val="#ppt_x"/>
                                          </p:val>
                                        </p:tav>
                                        <p:tav tm="100000">
                                          <p:val>
                                            <p:strVal val="#ppt_x"/>
                                          </p:val>
                                        </p:tav>
                                      </p:tavLst>
                                    </p:anim>
                                    <p:anim calcmode="lin" valueType="num">
                                      <p:cBhvr additive="base">
                                        <p:cTn id="43" dur="500" fill="hold"/>
                                        <p:tgtEl>
                                          <p:spTgt spid="40"/>
                                        </p:tgtEl>
                                        <p:attrNameLst>
                                          <p:attrName>ppt_y</p:attrName>
                                        </p:attrNameLst>
                                      </p:cBhvr>
                                      <p:tavLst>
                                        <p:tav tm="0">
                                          <p:val>
                                            <p:strVal val="1+#ppt_h/2"/>
                                          </p:val>
                                        </p:tav>
                                        <p:tav tm="100000">
                                          <p:val>
                                            <p:strVal val="#ppt_y"/>
                                          </p:val>
                                        </p:tav>
                                      </p:tavLst>
                                    </p:anim>
                                  </p:childTnLst>
                                </p:cTn>
                              </p:par>
                            </p:childTnLst>
                          </p:cTn>
                        </p:par>
                        <p:par>
                          <p:cTn id="44" fill="hold">
                            <p:stCondLst>
                              <p:cond delay="3150"/>
                            </p:stCondLst>
                            <p:childTnLst>
                              <p:par>
                                <p:cTn id="45" presetID="22" presetClass="entr" presetSubtype="8"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left)">
                                      <p:cBhvr>
                                        <p:cTn id="47" dur="500"/>
                                        <p:tgtEl>
                                          <p:spTgt spid="38"/>
                                        </p:tgtEl>
                                      </p:cBhvr>
                                    </p:animEffect>
                                  </p:childTnLst>
                                </p:cTn>
                              </p:par>
                            </p:childTnLst>
                          </p:cTn>
                        </p:par>
                        <p:par>
                          <p:cTn id="48" fill="hold">
                            <p:stCondLst>
                              <p:cond delay="3650"/>
                            </p:stCondLst>
                            <p:childTnLst>
                              <p:par>
                                <p:cTn id="49" presetID="2" presetClass="entr" presetSubtype="1" decel="100000" fill="hold" grpId="0" nodeType="afterEffect">
                                  <p:stCondLst>
                                    <p:cond delay="0"/>
                                  </p:stCondLst>
                                  <p:childTnLst>
                                    <p:set>
                                      <p:cBhvr>
                                        <p:cTn id="50" dur="1" fill="hold">
                                          <p:stCondLst>
                                            <p:cond delay="0"/>
                                          </p:stCondLst>
                                        </p:cTn>
                                        <p:tgtEl>
                                          <p:spTgt spid="66"/>
                                        </p:tgtEl>
                                        <p:attrNameLst>
                                          <p:attrName>style.visibility</p:attrName>
                                        </p:attrNameLst>
                                      </p:cBhvr>
                                      <p:to>
                                        <p:strVal val="visible"/>
                                      </p:to>
                                    </p:set>
                                    <p:anim calcmode="lin" valueType="num">
                                      <p:cBhvr additive="base">
                                        <p:cTn id="51" dur="750" fill="hold"/>
                                        <p:tgtEl>
                                          <p:spTgt spid="66"/>
                                        </p:tgtEl>
                                        <p:attrNameLst>
                                          <p:attrName>ppt_x</p:attrName>
                                        </p:attrNameLst>
                                      </p:cBhvr>
                                      <p:tavLst>
                                        <p:tav tm="0">
                                          <p:val>
                                            <p:strVal val="#ppt_x"/>
                                          </p:val>
                                        </p:tav>
                                        <p:tav tm="100000">
                                          <p:val>
                                            <p:strVal val="#ppt_x"/>
                                          </p:val>
                                        </p:tav>
                                      </p:tavLst>
                                    </p:anim>
                                    <p:anim calcmode="lin" valueType="num">
                                      <p:cBhvr additive="base">
                                        <p:cTn id="52" dur="750" fill="hold"/>
                                        <p:tgtEl>
                                          <p:spTgt spid="66"/>
                                        </p:tgtEl>
                                        <p:attrNameLst>
                                          <p:attrName>ppt_y</p:attrName>
                                        </p:attrNameLst>
                                      </p:cBhvr>
                                      <p:tavLst>
                                        <p:tav tm="0">
                                          <p:val>
                                            <p:strVal val="0-#ppt_h/2"/>
                                          </p:val>
                                        </p:tav>
                                        <p:tav tm="100000">
                                          <p:val>
                                            <p:strVal val="#ppt_y"/>
                                          </p:val>
                                        </p:tav>
                                      </p:tavLst>
                                    </p:anim>
                                  </p:childTnLst>
                                </p:cTn>
                              </p:par>
                              <p:par>
                                <p:cTn id="53" presetID="2" presetClass="entr" presetSubtype="8" decel="100000" fill="hold" grpId="0" nodeType="withEffect">
                                  <p:stCondLst>
                                    <p:cond delay="0"/>
                                  </p:stCondLst>
                                  <p:iterate type="lt">
                                    <p:tmPct val="10000"/>
                                  </p:iterate>
                                  <p:childTnLst>
                                    <p:set>
                                      <p:cBhvr>
                                        <p:cTn id="54" dur="1" fill="hold">
                                          <p:stCondLst>
                                            <p:cond delay="0"/>
                                          </p:stCondLst>
                                        </p:cTn>
                                        <p:tgtEl>
                                          <p:spTgt spid="67"/>
                                        </p:tgtEl>
                                        <p:attrNameLst>
                                          <p:attrName>style.visibility</p:attrName>
                                        </p:attrNameLst>
                                      </p:cBhvr>
                                      <p:to>
                                        <p:strVal val="visible"/>
                                      </p:to>
                                    </p:set>
                                    <p:anim calcmode="lin" valueType="num">
                                      <p:cBhvr additive="base">
                                        <p:cTn id="55" dur="750" fill="hold"/>
                                        <p:tgtEl>
                                          <p:spTgt spid="67"/>
                                        </p:tgtEl>
                                        <p:attrNameLst>
                                          <p:attrName>ppt_x</p:attrName>
                                        </p:attrNameLst>
                                      </p:cBhvr>
                                      <p:tavLst>
                                        <p:tav tm="0">
                                          <p:val>
                                            <p:strVal val="0-#ppt_w/2"/>
                                          </p:val>
                                        </p:tav>
                                        <p:tav tm="100000">
                                          <p:val>
                                            <p:strVal val="#ppt_x"/>
                                          </p:val>
                                        </p:tav>
                                      </p:tavLst>
                                    </p:anim>
                                    <p:anim calcmode="lin" valueType="num">
                                      <p:cBhvr additive="base">
                                        <p:cTn id="56" dur="750" fill="hold"/>
                                        <p:tgtEl>
                                          <p:spTgt spid="67"/>
                                        </p:tgtEl>
                                        <p:attrNameLst>
                                          <p:attrName>ppt_y</p:attrName>
                                        </p:attrNameLst>
                                      </p:cBhvr>
                                      <p:tavLst>
                                        <p:tav tm="0">
                                          <p:val>
                                            <p:strVal val="#ppt_y"/>
                                          </p:val>
                                        </p:tav>
                                        <p:tav tm="100000">
                                          <p:val>
                                            <p:strVal val="#ppt_y"/>
                                          </p:val>
                                        </p:tav>
                                      </p:tavLst>
                                    </p:anim>
                                  </p:childTnLst>
                                </p:cTn>
                              </p:par>
                            </p:childTnLst>
                          </p:cTn>
                        </p:par>
                        <p:par>
                          <p:cTn id="57" fill="hold">
                            <p:stCondLst>
                              <p:cond delay="4475"/>
                            </p:stCondLst>
                            <p:childTnLst>
                              <p:par>
                                <p:cTn id="58" presetID="2" presetClass="entr" presetSubtype="8" decel="100000" fill="hold" grpId="0" nodeType="afterEffect">
                                  <p:stCondLst>
                                    <p:cond delay="0"/>
                                  </p:stCondLst>
                                  <p:childTnLst>
                                    <p:set>
                                      <p:cBhvr>
                                        <p:cTn id="59" dur="1" fill="hold">
                                          <p:stCondLst>
                                            <p:cond delay="0"/>
                                          </p:stCondLst>
                                        </p:cTn>
                                        <p:tgtEl>
                                          <p:spTgt spid="44">
                                            <p:txEl>
                                              <p:pRg st="0" end="0"/>
                                            </p:txEl>
                                          </p:spTgt>
                                        </p:tgtEl>
                                        <p:attrNameLst>
                                          <p:attrName>style.visibility</p:attrName>
                                        </p:attrNameLst>
                                      </p:cBhvr>
                                      <p:to>
                                        <p:strVal val="visible"/>
                                      </p:to>
                                    </p:set>
                                    <p:anim calcmode="lin" valueType="num">
                                      <p:cBhvr additive="base">
                                        <p:cTn id="60"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4">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5"/>
                                        </p:tgtEl>
                                        <p:attrNameLst>
                                          <p:attrName>style.visibility</p:attrName>
                                        </p:attrNameLst>
                                      </p:cBhvr>
                                      <p:to>
                                        <p:strVal val="visible"/>
                                      </p:to>
                                    </p:set>
                                    <p:anim calcmode="lin" valueType="num">
                                      <p:cBhvr additive="base">
                                        <p:cTn id="64" dur="500" fill="hold"/>
                                        <p:tgtEl>
                                          <p:spTgt spid="45"/>
                                        </p:tgtEl>
                                        <p:attrNameLst>
                                          <p:attrName>ppt_x</p:attrName>
                                        </p:attrNameLst>
                                      </p:cBhvr>
                                      <p:tavLst>
                                        <p:tav tm="0">
                                          <p:val>
                                            <p:strVal val="#ppt_x"/>
                                          </p:val>
                                        </p:tav>
                                        <p:tav tm="100000">
                                          <p:val>
                                            <p:strVal val="#ppt_x"/>
                                          </p:val>
                                        </p:tav>
                                      </p:tavLst>
                                    </p:anim>
                                    <p:anim calcmode="lin" valueType="num">
                                      <p:cBhvr additive="base">
                                        <p:cTn id="65" dur="500" fill="hold"/>
                                        <p:tgtEl>
                                          <p:spTgt spid="45"/>
                                        </p:tgtEl>
                                        <p:attrNameLst>
                                          <p:attrName>ppt_y</p:attrName>
                                        </p:attrNameLst>
                                      </p:cBhvr>
                                      <p:tavLst>
                                        <p:tav tm="0">
                                          <p:val>
                                            <p:strVal val="1+#ppt_h/2"/>
                                          </p:val>
                                        </p:tav>
                                        <p:tav tm="100000">
                                          <p:val>
                                            <p:strVal val="#ppt_y"/>
                                          </p:val>
                                        </p:tav>
                                      </p:tavLst>
                                    </p:anim>
                                  </p:childTnLst>
                                </p:cTn>
                              </p:par>
                            </p:childTnLst>
                          </p:cTn>
                        </p:par>
                        <p:par>
                          <p:cTn id="66" fill="hold">
                            <p:stCondLst>
                              <p:cond delay="4975"/>
                            </p:stCondLst>
                            <p:childTnLst>
                              <p:par>
                                <p:cTn id="67" presetID="22" presetClass="entr" presetSubtype="8" fill="hold" grpId="0" nodeType="after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500"/>
                                        <p:tgtEl>
                                          <p:spTgt spid="43"/>
                                        </p:tgtEl>
                                      </p:cBhvr>
                                    </p:animEffect>
                                  </p:childTnLst>
                                </p:cTn>
                              </p:par>
                            </p:childTnLst>
                          </p:cTn>
                        </p:par>
                        <p:par>
                          <p:cTn id="70" fill="hold">
                            <p:stCondLst>
                              <p:cond delay="5475"/>
                            </p:stCondLst>
                            <p:childTnLst>
                              <p:par>
                                <p:cTn id="71" presetID="2" presetClass="entr" presetSubtype="1" decel="100000" fill="hold" grpId="0" nodeType="afterEffect">
                                  <p:stCondLst>
                                    <p:cond delay="0"/>
                                  </p:stCondLst>
                                  <p:childTnLst>
                                    <p:set>
                                      <p:cBhvr>
                                        <p:cTn id="72" dur="1" fill="hold">
                                          <p:stCondLst>
                                            <p:cond delay="0"/>
                                          </p:stCondLst>
                                        </p:cTn>
                                        <p:tgtEl>
                                          <p:spTgt spid="71"/>
                                        </p:tgtEl>
                                        <p:attrNameLst>
                                          <p:attrName>style.visibility</p:attrName>
                                        </p:attrNameLst>
                                      </p:cBhvr>
                                      <p:to>
                                        <p:strVal val="visible"/>
                                      </p:to>
                                    </p:set>
                                    <p:anim calcmode="lin" valueType="num">
                                      <p:cBhvr additive="base">
                                        <p:cTn id="73" dur="750" fill="hold"/>
                                        <p:tgtEl>
                                          <p:spTgt spid="71"/>
                                        </p:tgtEl>
                                        <p:attrNameLst>
                                          <p:attrName>ppt_x</p:attrName>
                                        </p:attrNameLst>
                                      </p:cBhvr>
                                      <p:tavLst>
                                        <p:tav tm="0">
                                          <p:val>
                                            <p:strVal val="#ppt_x"/>
                                          </p:val>
                                        </p:tav>
                                        <p:tav tm="100000">
                                          <p:val>
                                            <p:strVal val="#ppt_x"/>
                                          </p:val>
                                        </p:tav>
                                      </p:tavLst>
                                    </p:anim>
                                    <p:anim calcmode="lin" valueType="num">
                                      <p:cBhvr additive="base">
                                        <p:cTn id="74" dur="750" fill="hold"/>
                                        <p:tgtEl>
                                          <p:spTgt spid="71"/>
                                        </p:tgtEl>
                                        <p:attrNameLst>
                                          <p:attrName>ppt_y</p:attrName>
                                        </p:attrNameLst>
                                      </p:cBhvr>
                                      <p:tavLst>
                                        <p:tav tm="0">
                                          <p:val>
                                            <p:strVal val="0-#ppt_h/2"/>
                                          </p:val>
                                        </p:tav>
                                        <p:tav tm="100000">
                                          <p:val>
                                            <p:strVal val="#ppt_y"/>
                                          </p:val>
                                        </p:tav>
                                      </p:tavLst>
                                    </p:anim>
                                  </p:childTnLst>
                                </p:cTn>
                              </p:par>
                              <p:par>
                                <p:cTn id="75" presetID="2" presetClass="entr" presetSubtype="8" decel="100000" fill="hold" grpId="0" nodeType="withEffect">
                                  <p:stCondLst>
                                    <p:cond delay="0"/>
                                  </p:stCondLst>
                                  <p:iterate type="lt">
                                    <p:tmPct val="10000"/>
                                  </p:iterate>
                                  <p:childTnLst>
                                    <p:set>
                                      <p:cBhvr>
                                        <p:cTn id="76" dur="1" fill="hold">
                                          <p:stCondLst>
                                            <p:cond delay="0"/>
                                          </p:stCondLst>
                                        </p:cTn>
                                        <p:tgtEl>
                                          <p:spTgt spid="72"/>
                                        </p:tgtEl>
                                        <p:attrNameLst>
                                          <p:attrName>style.visibility</p:attrName>
                                        </p:attrNameLst>
                                      </p:cBhvr>
                                      <p:to>
                                        <p:strVal val="visible"/>
                                      </p:to>
                                    </p:set>
                                    <p:anim calcmode="lin" valueType="num">
                                      <p:cBhvr additive="base">
                                        <p:cTn id="77" dur="750" fill="hold"/>
                                        <p:tgtEl>
                                          <p:spTgt spid="72"/>
                                        </p:tgtEl>
                                        <p:attrNameLst>
                                          <p:attrName>ppt_x</p:attrName>
                                        </p:attrNameLst>
                                      </p:cBhvr>
                                      <p:tavLst>
                                        <p:tav tm="0">
                                          <p:val>
                                            <p:strVal val="0-#ppt_w/2"/>
                                          </p:val>
                                        </p:tav>
                                        <p:tav tm="100000">
                                          <p:val>
                                            <p:strVal val="#ppt_x"/>
                                          </p:val>
                                        </p:tav>
                                      </p:tavLst>
                                    </p:anim>
                                    <p:anim calcmode="lin" valueType="num">
                                      <p:cBhvr additive="base">
                                        <p:cTn id="78" dur="750" fill="hold"/>
                                        <p:tgtEl>
                                          <p:spTgt spid="72"/>
                                        </p:tgtEl>
                                        <p:attrNameLst>
                                          <p:attrName>ppt_y</p:attrName>
                                        </p:attrNameLst>
                                      </p:cBhvr>
                                      <p:tavLst>
                                        <p:tav tm="0">
                                          <p:val>
                                            <p:strVal val="#ppt_y"/>
                                          </p:val>
                                        </p:tav>
                                        <p:tav tm="100000">
                                          <p:val>
                                            <p:strVal val="#ppt_y"/>
                                          </p:val>
                                        </p:tav>
                                      </p:tavLst>
                                    </p:anim>
                                  </p:childTnLst>
                                </p:cTn>
                              </p:par>
                            </p:childTnLst>
                          </p:cTn>
                        </p:par>
                        <p:par>
                          <p:cTn id="79" fill="hold">
                            <p:stCondLst>
                              <p:cond delay="6300"/>
                            </p:stCondLst>
                            <p:childTnLst>
                              <p:par>
                                <p:cTn id="80" presetID="2" presetClass="entr" presetSubtype="8" decel="100000" fill="hold" grpId="0" nodeType="afterEffect">
                                  <p:stCondLst>
                                    <p:cond delay="0"/>
                                  </p:stCondLst>
                                  <p:childTnLst>
                                    <p:set>
                                      <p:cBhvr>
                                        <p:cTn id="81" dur="1" fill="hold">
                                          <p:stCondLst>
                                            <p:cond delay="0"/>
                                          </p:stCondLst>
                                        </p:cTn>
                                        <p:tgtEl>
                                          <p:spTgt spid="69">
                                            <p:txEl>
                                              <p:pRg st="0" end="0"/>
                                            </p:txEl>
                                          </p:spTgt>
                                        </p:tgtEl>
                                        <p:attrNameLst>
                                          <p:attrName>style.visibility</p:attrName>
                                        </p:attrNameLst>
                                      </p:cBhvr>
                                      <p:to>
                                        <p:strVal val="visible"/>
                                      </p:to>
                                    </p:set>
                                    <p:anim calcmode="lin" valueType="num">
                                      <p:cBhvr additive="base">
                                        <p:cTn id="82" dur="500" fill="hold"/>
                                        <p:tgtEl>
                                          <p:spTgt spid="69">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69">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70"/>
                                        </p:tgtEl>
                                        <p:attrNameLst>
                                          <p:attrName>style.visibility</p:attrName>
                                        </p:attrNameLst>
                                      </p:cBhvr>
                                      <p:to>
                                        <p:strVal val="visible"/>
                                      </p:to>
                                    </p:set>
                                    <p:anim calcmode="lin" valueType="num">
                                      <p:cBhvr additive="base">
                                        <p:cTn id="86" dur="500" fill="hold"/>
                                        <p:tgtEl>
                                          <p:spTgt spid="70"/>
                                        </p:tgtEl>
                                        <p:attrNameLst>
                                          <p:attrName>ppt_x</p:attrName>
                                        </p:attrNameLst>
                                      </p:cBhvr>
                                      <p:tavLst>
                                        <p:tav tm="0">
                                          <p:val>
                                            <p:strVal val="#ppt_x"/>
                                          </p:val>
                                        </p:tav>
                                        <p:tav tm="100000">
                                          <p:val>
                                            <p:strVal val="#ppt_x"/>
                                          </p:val>
                                        </p:tav>
                                      </p:tavLst>
                                    </p:anim>
                                    <p:anim calcmode="lin" valueType="num">
                                      <p:cBhvr additive="base">
                                        <p:cTn id="87" dur="500" fill="hold"/>
                                        <p:tgtEl>
                                          <p:spTgt spid="70"/>
                                        </p:tgtEl>
                                        <p:attrNameLst>
                                          <p:attrName>ppt_y</p:attrName>
                                        </p:attrNameLst>
                                      </p:cBhvr>
                                      <p:tavLst>
                                        <p:tav tm="0">
                                          <p:val>
                                            <p:strVal val="1+#ppt_h/2"/>
                                          </p:val>
                                        </p:tav>
                                        <p:tav tm="100000">
                                          <p:val>
                                            <p:strVal val="#ppt_y"/>
                                          </p:val>
                                        </p:tav>
                                      </p:tavLst>
                                    </p:anim>
                                  </p:childTnLst>
                                </p:cTn>
                              </p:par>
                            </p:childTnLst>
                          </p:cTn>
                        </p:par>
                        <p:par>
                          <p:cTn id="88" fill="hold">
                            <p:stCondLst>
                              <p:cond delay="6800"/>
                            </p:stCondLst>
                            <p:childTnLst>
                              <p:par>
                                <p:cTn id="89" presetID="22" presetClass="entr" presetSubtype="8" fill="hold" grpId="0" nodeType="afterEffect">
                                  <p:stCondLst>
                                    <p:cond delay="0"/>
                                  </p:stCondLst>
                                  <p:childTnLst>
                                    <p:set>
                                      <p:cBhvr>
                                        <p:cTn id="90" dur="1" fill="hold">
                                          <p:stCondLst>
                                            <p:cond delay="0"/>
                                          </p:stCondLst>
                                        </p:cTn>
                                        <p:tgtEl>
                                          <p:spTgt spid="68"/>
                                        </p:tgtEl>
                                        <p:attrNameLst>
                                          <p:attrName>style.visibility</p:attrName>
                                        </p:attrNameLst>
                                      </p:cBhvr>
                                      <p:to>
                                        <p:strVal val="visible"/>
                                      </p:to>
                                    </p:set>
                                    <p:animEffect transition="in" filter="wipe(left)">
                                      <p:cBhvr>
                                        <p:cTn id="91" dur="500"/>
                                        <p:tgtEl>
                                          <p:spTgt spid="68"/>
                                        </p:tgtEl>
                                      </p:cBhvr>
                                    </p:animEffect>
                                  </p:childTnLst>
                                </p:cTn>
                              </p:par>
                            </p:childTnLst>
                          </p:cTn>
                        </p:par>
                        <p:par>
                          <p:cTn id="92" fill="hold">
                            <p:stCondLst>
                              <p:cond delay="7300"/>
                            </p:stCondLst>
                            <p:childTnLst>
                              <p:par>
                                <p:cTn id="93" presetID="2" presetClass="entr" presetSubtype="1" decel="100000" fill="hold" grpId="0" nodeType="afterEffect">
                                  <p:stCondLst>
                                    <p:cond delay="0"/>
                                  </p:stCondLst>
                                  <p:childTnLst>
                                    <p:set>
                                      <p:cBhvr>
                                        <p:cTn id="94" dur="1" fill="hold">
                                          <p:stCondLst>
                                            <p:cond delay="0"/>
                                          </p:stCondLst>
                                        </p:cTn>
                                        <p:tgtEl>
                                          <p:spTgt spid="76"/>
                                        </p:tgtEl>
                                        <p:attrNameLst>
                                          <p:attrName>style.visibility</p:attrName>
                                        </p:attrNameLst>
                                      </p:cBhvr>
                                      <p:to>
                                        <p:strVal val="visible"/>
                                      </p:to>
                                    </p:set>
                                    <p:anim calcmode="lin" valueType="num">
                                      <p:cBhvr additive="base">
                                        <p:cTn id="95" dur="750" fill="hold"/>
                                        <p:tgtEl>
                                          <p:spTgt spid="76"/>
                                        </p:tgtEl>
                                        <p:attrNameLst>
                                          <p:attrName>ppt_x</p:attrName>
                                        </p:attrNameLst>
                                      </p:cBhvr>
                                      <p:tavLst>
                                        <p:tav tm="0">
                                          <p:val>
                                            <p:strVal val="#ppt_x"/>
                                          </p:val>
                                        </p:tav>
                                        <p:tav tm="100000">
                                          <p:val>
                                            <p:strVal val="#ppt_x"/>
                                          </p:val>
                                        </p:tav>
                                      </p:tavLst>
                                    </p:anim>
                                    <p:anim calcmode="lin" valueType="num">
                                      <p:cBhvr additive="base">
                                        <p:cTn id="96" dur="750" fill="hold"/>
                                        <p:tgtEl>
                                          <p:spTgt spid="76"/>
                                        </p:tgtEl>
                                        <p:attrNameLst>
                                          <p:attrName>ppt_y</p:attrName>
                                        </p:attrNameLst>
                                      </p:cBhvr>
                                      <p:tavLst>
                                        <p:tav tm="0">
                                          <p:val>
                                            <p:strVal val="0-#ppt_h/2"/>
                                          </p:val>
                                        </p:tav>
                                        <p:tav tm="100000">
                                          <p:val>
                                            <p:strVal val="#ppt_y"/>
                                          </p:val>
                                        </p:tav>
                                      </p:tavLst>
                                    </p:anim>
                                  </p:childTnLst>
                                </p:cTn>
                              </p:par>
                              <p:par>
                                <p:cTn id="97" presetID="2" presetClass="entr" presetSubtype="8" decel="100000" fill="hold" grpId="0" nodeType="withEffect">
                                  <p:stCondLst>
                                    <p:cond delay="0"/>
                                  </p:stCondLst>
                                  <p:iterate type="lt">
                                    <p:tmPct val="10000"/>
                                  </p:iterate>
                                  <p:childTnLst>
                                    <p:set>
                                      <p:cBhvr>
                                        <p:cTn id="98" dur="1" fill="hold">
                                          <p:stCondLst>
                                            <p:cond delay="0"/>
                                          </p:stCondLst>
                                        </p:cTn>
                                        <p:tgtEl>
                                          <p:spTgt spid="77"/>
                                        </p:tgtEl>
                                        <p:attrNameLst>
                                          <p:attrName>style.visibility</p:attrName>
                                        </p:attrNameLst>
                                      </p:cBhvr>
                                      <p:to>
                                        <p:strVal val="visible"/>
                                      </p:to>
                                    </p:set>
                                    <p:anim calcmode="lin" valueType="num">
                                      <p:cBhvr additive="base">
                                        <p:cTn id="99" dur="750" fill="hold"/>
                                        <p:tgtEl>
                                          <p:spTgt spid="77"/>
                                        </p:tgtEl>
                                        <p:attrNameLst>
                                          <p:attrName>ppt_x</p:attrName>
                                        </p:attrNameLst>
                                      </p:cBhvr>
                                      <p:tavLst>
                                        <p:tav tm="0">
                                          <p:val>
                                            <p:strVal val="0-#ppt_w/2"/>
                                          </p:val>
                                        </p:tav>
                                        <p:tav tm="100000">
                                          <p:val>
                                            <p:strVal val="#ppt_x"/>
                                          </p:val>
                                        </p:tav>
                                      </p:tavLst>
                                    </p:anim>
                                    <p:anim calcmode="lin" valueType="num">
                                      <p:cBhvr additive="base">
                                        <p:cTn id="100" dur="750" fill="hold"/>
                                        <p:tgtEl>
                                          <p:spTgt spid="77"/>
                                        </p:tgtEl>
                                        <p:attrNameLst>
                                          <p:attrName>ppt_y</p:attrName>
                                        </p:attrNameLst>
                                      </p:cBhvr>
                                      <p:tavLst>
                                        <p:tav tm="0">
                                          <p:val>
                                            <p:strVal val="#ppt_y"/>
                                          </p:val>
                                        </p:tav>
                                        <p:tav tm="100000">
                                          <p:val>
                                            <p:strVal val="#ppt_y"/>
                                          </p:val>
                                        </p:tav>
                                      </p:tavLst>
                                    </p:anim>
                                  </p:childTnLst>
                                </p:cTn>
                              </p:par>
                            </p:childTnLst>
                          </p:cTn>
                        </p:par>
                        <p:par>
                          <p:cTn id="101" fill="hold">
                            <p:stCondLst>
                              <p:cond delay="8125"/>
                            </p:stCondLst>
                            <p:childTnLst>
                              <p:par>
                                <p:cTn id="102" presetID="2" presetClass="entr" presetSubtype="8" decel="100000" fill="hold" grpId="0" nodeType="afterEffect">
                                  <p:stCondLst>
                                    <p:cond delay="0"/>
                                  </p:stCondLst>
                                  <p:childTnLst>
                                    <p:set>
                                      <p:cBhvr>
                                        <p:cTn id="103" dur="1" fill="hold">
                                          <p:stCondLst>
                                            <p:cond delay="0"/>
                                          </p:stCondLst>
                                        </p:cTn>
                                        <p:tgtEl>
                                          <p:spTgt spid="74">
                                            <p:txEl>
                                              <p:pRg st="0" end="0"/>
                                            </p:txEl>
                                          </p:spTgt>
                                        </p:tgtEl>
                                        <p:attrNameLst>
                                          <p:attrName>style.visibility</p:attrName>
                                        </p:attrNameLst>
                                      </p:cBhvr>
                                      <p:to>
                                        <p:strVal val="visible"/>
                                      </p:to>
                                    </p:set>
                                    <p:anim calcmode="lin" valueType="num">
                                      <p:cBhvr additive="base">
                                        <p:cTn id="104" dur="500" fill="hold"/>
                                        <p:tgtEl>
                                          <p:spTgt spid="74">
                                            <p:txEl>
                                              <p:pRg st="0" end="0"/>
                                            </p:txEl>
                                          </p:spTgt>
                                        </p:tgtEl>
                                        <p:attrNameLst>
                                          <p:attrName>ppt_x</p:attrName>
                                        </p:attrNameLst>
                                      </p:cBhvr>
                                      <p:tavLst>
                                        <p:tav tm="0">
                                          <p:val>
                                            <p:strVal val="0-#ppt_w/2"/>
                                          </p:val>
                                        </p:tav>
                                        <p:tav tm="100000">
                                          <p:val>
                                            <p:strVal val="#ppt_x"/>
                                          </p:val>
                                        </p:tav>
                                      </p:tavLst>
                                    </p:anim>
                                    <p:anim calcmode="lin" valueType="num">
                                      <p:cBhvr additive="base">
                                        <p:cTn id="105" dur="500" fill="hold"/>
                                        <p:tgtEl>
                                          <p:spTgt spid="74">
                                            <p:txEl>
                                              <p:pRg st="0" end="0"/>
                                            </p:txEl>
                                          </p:spTgt>
                                        </p:tgtEl>
                                        <p:attrNameLst>
                                          <p:attrName>ppt_y</p:attrName>
                                        </p:attrNameLst>
                                      </p:cBhvr>
                                      <p:tavLst>
                                        <p:tav tm="0">
                                          <p:val>
                                            <p:strVal val="#ppt_y"/>
                                          </p:val>
                                        </p:tav>
                                        <p:tav tm="100000">
                                          <p:val>
                                            <p:strVal val="#ppt_y"/>
                                          </p:val>
                                        </p:tav>
                                      </p:tavLst>
                                    </p:anim>
                                  </p:childTnLst>
                                </p:cTn>
                              </p:par>
                              <p:par>
                                <p:cTn id="106" presetID="2" presetClass="entr" presetSubtype="4" decel="100000" fill="hold" grpId="0" nodeType="withEffect">
                                  <p:stCondLst>
                                    <p:cond delay="0"/>
                                  </p:stCondLst>
                                  <p:childTnLst>
                                    <p:set>
                                      <p:cBhvr>
                                        <p:cTn id="107" dur="1" fill="hold">
                                          <p:stCondLst>
                                            <p:cond delay="0"/>
                                          </p:stCondLst>
                                        </p:cTn>
                                        <p:tgtEl>
                                          <p:spTgt spid="75"/>
                                        </p:tgtEl>
                                        <p:attrNameLst>
                                          <p:attrName>style.visibility</p:attrName>
                                        </p:attrNameLst>
                                      </p:cBhvr>
                                      <p:to>
                                        <p:strVal val="visible"/>
                                      </p:to>
                                    </p:set>
                                    <p:anim calcmode="lin" valueType="num">
                                      <p:cBhvr additive="base">
                                        <p:cTn id="108" dur="500" fill="hold"/>
                                        <p:tgtEl>
                                          <p:spTgt spid="75"/>
                                        </p:tgtEl>
                                        <p:attrNameLst>
                                          <p:attrName>ppt_x</p:attrName>
                                        </p:attrNameLst>
                                      </p:cBhvr>
                                      <p:tavLst>
                                        <p:tav tm="0">
                                          <p:val>
                                            <p:strVal val="#ppt_x"/>
                                          </p:val>
                                        </p:tav>
                                        <p:tav tm="100000">
                                          <p:val>
                                            <p:strVal val="#ppt_x"/>
                                          </p:val>
                                        </p:tav>
                                      </p:tavLst>
                                    </p:anim>
                                    <p:anim calcmode="lin" valueType="num">
                                      <p:cBhvr additive="base">
                                        <p:cTn id="109" dur="500" fill="hold"/>
                                        <p:tgtEl>
                                          <p:spTgt spid="75"/>
                                        </p:tgtEl>
                                        <p:attrNameLst>
                                          <p:attrName>ppt_y</p:attrName>
                                        </p:attrNameLst>
                                      </p:cBhvr>
                                      <p:tavLst>
                                        <p:tav tm="0">
                                          <p:val>
                                            <p:strVal val="1+#ppt_h/2"/>
                                          </p:val>
                                        </p:tav>
                                        <p:tav tm="100000">
                                          <p:val>
                                            <p:strVal val="#ppt_y"/>
                                          </p:val>
                                        </p:tav>
                                      </p:tavLst>
                                    </p:anim>
                                  </p:childTnLst>
                                </p:cTn>
                              </p:par>
                            </p:childTnLst>
                          </p:cTn>
                        </p:par>
                        <p:par>
                          <p:cTn id="110" fill="hold">
                            <p:stCondLst>
                              <p:cond delay="8625"/>
                            </p:stCondLst>
                            <p:childTnLst>
                              <p:par>
                                <p:cTn id="111" presetID="22" presetClass="entr" presetSubtype="8" fill="hold" grpId="0" nodeType="afterEffect">
                                  <p:stCondLst>
                                    <p:cond delay="0"/>
                                  </p:stCondLst>
                                  <p:childTnLst>
                                    <p:set>
                                      <p:cBhvr>
                                        <p:cTn id="112" dur="1" fill="hold">
                                          <p:stCondLst>
                                            <p:cond delay="0"/>
                                          </p:stCondLst>
                                        </p:cTn>
                                        <p:tgtEl>
                                          <p:spTgt spid="73"/>
                                        </p:tgtEl>
                                        <p:attrNameLst>
                                          <p:attrName>style.visibility</p:attrName>
                                        </p:attrNameLst>
                                      </p:cBhvr>
                                      <p:to>
                                        <p:strVal val="visible"/>
                                      </p:to>
                                    </p:set>
                                    <p:animEffect transition="in" filter="wipe(left)">
                                      <p:cBhvr>
                                        <p:cTn id="113" dur="500"/>
                                        <p:tgtEl>
                                          <p:spTgt spid="73"/>
                                        </p:tgtEl>
                                      </p:cBhvr>
                                    </p:animEffect>
                                  </p:childTnLst>
                                </p:cTn>
                              </p:par>
                            </p:childTnLst>
                          </p:cTn>
                        </p:par>
                        <p:par>
                          <p:cTn id="114" fill="hold">
                            <p:stCondLst>
                              <p:cond delay="9125"/>
                            </p:stCondLst>
                            <p:childTnLst>
                              <p:par>
                                <p:cTn id="115" presetID="2" presetClass="entr" presetSubtype="1" decel="100000" fill="hold" grpId="0" nodeType="afterEffect">
                                  <p:stCondLst>
                                    <p:cond delay="0"/>
                                  </p:stCondLst>
                                  <p:childTnLst>
                                    <p:set>
                                      <p:cBhvr>
                                        <p:cTn id="116" dur="1" fill="hold">
                                          <p:stCondLst>
                                            <p:cond delay="0"/>
                                          </p:stCondLst>
                                        </p:cTn>
                                        <p:tgtEl>
                                          <p:spTgt spid="81"/>
                                        </p:tgtEl>
                                        <p:attrNameLst>
                                          <p:attrName>style.visibility</p:attrName>
                                        </p:attrNameLst>
                                      </p:cBhvr>
                                      <p:to>
                                        <p:strVal val="visible"/>
                                      </p:to>
                                    </p:set>
                                    <p:anim calcmode="lin" valueType="num">
                                      <p:cBhvr additive="base">
                                        <p:cTn id="117" dur="750" fill="hold"/>
                                        <p:tgtEl>
                                          <p:spTgt spid="81"/>
                                        </p:tgtEl>
                                        <p:attrNameLst>
                                          <p:attrName>ppt_x</p:attrName>
                                        </p:attrNameLst>
                                      </p:cBhvr>
                                      <p:tavLst>
                                        <p:tav tm="0">
                                          <p:val>
                                            <p:strVal val="#ppt_x"/>
                                          </p:val>
                                        </p:tav>
                                        <p:tav tm="100000">
                                          <p:val>
                                            <p:strVal val="#ppt_x"/>
                                          </p:val>
                                        </p:tav>
                                      </p:tavLst>
                                    </p:anim>
                                    <p:anim calcmode="lin" valueType="num">
                                      <p:cBhvr additive="base">
                                        <p:cTn id="118" dur="750" fill="hold"/>
                                        <p:tgtEl>
                                          <p:spTgt spid="81"/>
                                        </p:tgtEl>
                                        <p:attrNameLst>
                                          <p:attrName>ppt_y</p:attrName>
                                        </p:attrNameLst>
                                      </p:cBhvr>
                                      <p:tavLst>
                                        <p:tav tm="0">
                                          <p:val>
                                            <p:strVal val="0-#ppt_h/2"/>
                                          </p:val>
                                        </p:tav>
                                        <p:tav tm="100000">
                                          <p:val>
                                            <p:strVal val="#ppt_y"/>
                                          </p:val>
                                        </p:tav>
                                      </p:tavLst>
                                    </p:anim>
                                  </p:childTnLst>
                                </p:cTn>
                              </p:par>
                              <p:par>
                                <p:cTn id="119" presetID="2" presetClass="entr" presetSubtype="8" decel="100000" fill="hold" grpId="0" nodeType="withEffect">
                                  <p:stCondLst>
                                    <p:cond delay="0"/>
                                  </p:stCondLst>
                                  <p:iterate type="lt">
                                    <p:tmPct val="10000"/>
                                  </p:iterate>
                                  <p:childTnLst>
                                    <p:set>
                                      <p:cBhvr>
                                        <p:cTn id="120" dur="1" fill="hold">
                                          <p:stCondLst>
                                            <p:cond delay="0"/>
                                          </p:stCondLst>
                                        </p:cTn>
                                        <p:tgtEl>
                                          <p:spTgt spid="82"/>
                                        </p:tgtEl>
                                        <p:attrNameLst>
                                          <p:attrName>style.visibility</p:attrName>
                                        </p:attrNameLst>
                                      </p:cBhvr>
                                      <p:to>
                                        <p:strVal val="visible"/>
                                      </p:to>
                                    </p:set>
                                    <p:anim calcmode="lin" valueType="num">
                                      <p:cBhvr additive="base">
                                        <p:cTn id="121" dur="750" fill="hold"/>
                                        <p:tgtEl>
                                          <p:spTgt spid="82"/>
                                        </p:tgtEl>
                                        <p:attrNameLst>
                                          <p:attrName>ppt_x</p:attrName>
                                        </p:attrNameLst>
                                      </p:cBhvr>
                                      <p:tavLst>
                                        <p:tav tm="0">
                                          <p:val>
                                            <p:strVal val="0-#ppt_w/2"/>
                                          </p:val>
                                        </p:tav>
                                        <p:tav tm="100000">
                                          <p:val>
                                            <p:strVal val="#ppt_x"/>
                                          </p:val>
                                        </p:tav>
                                      </p:tavLst>
                                    </p:anim>
                                    <p:anim calcmode="lin" valueType="num">
                                      <p:cBhvr additive="base">
                                        <p:cTn id="122" dur="750" fill="hold"/>
                                        <p:tgtEl>
                                          <p:spTgt spid="82"/>
                                        </p:tgtEl>
                                        <p:attrNameLst>
                                          <p:attrName>ppt_y</p:attrName>
                                        </p:attrNameLst>
                                      </p:cBhvr>
                                      <p:tavLst>
                                        <p:tav tm="0">
                                          <p:val>
                                            <p:strVal val="#ppt_y"/>
                                          </p:val>
                                        </p:tav>
                                        <p:tav tm="100000">
                                          <p:val>
                                            <p:strVal val="#ppt_y"/>
                                          </p:val>
                                        </p:tav>
                                      </p:tavLst>
                                    </p:anim>
                                  </p:childTnLst>
                                </p:cTn>
                              </p:par>
                            </p:childTnLst>
                          </p:cTn>
                        </p:par>
                        <p:par>
                          <p:cTn id="123" fill="hold">
                            <p:stCondLst>
                              <p:cond delay="9950"/>
                            </p:stCondLst>
                            <p:childTnLst>
                              <p:par>
                                <p:cTn id="124" presetID="2" presetClass="entr" presetSubtype="8" decel="100000" fill="hold" grpId="0" nodeType="afterEffect">
                                  <p:stCondLst>
                                    <p:cond delay="0"/>
                                  </p:stCondLst>
                                  <p:childTnLst>
                                    <p:set>
                                      <p:cBhvr>
                                        <p:cTn id="125" dur="1" fill="hold">
                                          <p:stCondLst>
                                            <p:cond delay="0"/>
                                          </p:stCondLst>
                                        </p:cTn>
                                        <p:tgtEl>
                                          <p:spTgt spid="79">
                                            <p:txEl>
                                              <p:pRg st="0" end="0"/>
                                            </p:txEl>
                                          </p:spTgt>
                                        </p:tgtEl>
                                        <p:attrNameLst>
                                          <p:attrName>style.visibility</p:attrName>
                                        </p:attrNameLst>
                                      </p:cBhvr>
                                      <p:to>
                                        <p:strVal val="visible"/>
                                      </p:to>
                                    </p:set>
                                    <p:anim calcmode="lin" valueType="num">
                                      <p:cBhvr additive="base">
                                        <p:cTn id="126"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127" dur="500" fill="hold"/>
                                        <p:tgtEl>
                                          <p:spTgt spid="79">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4" decel="100000" fill="hold" grpId="0" nodeType="withEffect">
                                  <p:stCondLst>
                                    <p:cond delay="0"/>
                                  </p:stCondLst>
                                  <p:childTnLst>
                                    <p:set>
                                      <p:cBhvr>
                                        <p:cTn id="129" dur="1" fill="hold">
                                          <p:stCondLst>
                                            <p:cond delay="0"/>
                                          </p:stCondLst>
                                        </p:cTn>
                                        <p:tgtEl>
                                          <p:spTgt spid="80"/>
                                        </p:tgtEl>
                                        <p:attrNameLst>
                                          <p:attrName>style.visibility</p:attrName>
                                        </p:attrNameLst>
                                      </p:cBhvr>
                                      <p:to>
                                        <p:strVal val="visible"/>
                                      </p:to>
                                    </p:set>
                                    <p:anim calcmode="lin" valueType="num">
                                      <p:cBhvr additive="base">
                                        <p:cTn id="130" dur="500" fill="hold"/>
                                        <p:tgtEl>
                                          <p:spTgt spid="80"/>
                                        </p:tgtEl>
                                        <p:attrNameLst>
                                          <p:attrName>ppt_x</p:attrName>
                                        </p:attrNameLst>
                                      </p:cBhvr>
                                      <p:tavLst>
                                        <p:tav tm="0">
                                          <p:val>
                                            <p:strVal val="#ppt_x"/>
                                          </p:val>
                                        </p:tav>
                                        <p:tav tm="100000">
                                          <p:val>
                                            <p:strVal val="#ppt_x"/>
                                          </p:val>
                                        </p:tav>
                                      </p:tavLst>
                                    </p:anim>
                                    <p:anim calcmode="lin" valueType="num">
                                      <p:cBhvr additive="base">
                                        <p:cTn id="131" dur="500" fill="hold"/>
                                        <p:tgtEl>
                                          <p:spTgt spid="80"/>
                                        </p:tgtEl>
                                        <p:attrNameLst>
                                          <p:attrName>ppt_y</p:attrName>
                                        </p:attrNameLst>
                                      </p:cBhvr>
                                      <p:tavLst>
                                        <p:tav tm="0">
                                          <p:val>
                                            <p:strVal val="1+#ppt_h/2"/>
                                          </p:val>
                                        </p:tav>
                                        <p:tav tm="100000">
                                          <p:val>
                                            <p:strVal val="#ppt_y"/>
                                          </p:val>
                                        </p:tav>
                                      </p:tavLst>
                                    </p:anim>
                                  </p:childTnLst>
                                </p:cTn>
                              </p:par>
                            </p:childTnLst>
                          </p:cTn>
                        </p:par>
                        <p:par>
                          <p:cTn id="132" fill="hold">
                            <p:stCondLst>
                              <p:cond delay="10450"/>
                            </p:stCondLst>
                            <p:childTnLst>
                              <p:par>
                                <p:cTn id="133" presetID="22" presetClass="entr" presetSubtype="8" fill="hold" grpId="0" nodeType="afterEffect">
                                  <p:stCondLst>
                                    <p:cond delay="0"/>
                                  </p:stCondLst>
                                  <p:childTnLst>
                                    <p:set>
                                      <p:cBhvr>
                                        <p:cTn id="134" dur="1" fill="hold">
                                          <p:stCondLst>
                                            <p:cond delay="0"/>
                                          </p:stCondLst>
                                        </p:cTn>
                                        <p:tgtEl>
                                          <p:spTgt spid="78"/>
                                        </p:tgtEl>
                                        <p:attrNameLst>
                                          <p:attrName>style.visibility</p:attrName>
                                        </p:attrNameLst>
                                      </p:cBhvr>
                                      <p:to>
                                        <p:strVal val="visible"/>
                                      </p:to>
                                    </p:set>
                                    <p:animEffect transition="in" filter="wipe(left)">
                                      <p:cBhvr>
                                        <p:cTn id="135"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37" grpId="0"/>
      <p:bldP spid="38" grpId="0">
        <p:tmplLst>
          <p:tmpl>
            <p:tnLst>
              <p:par>
                <p:cTn presetID="2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P spid="39" grpId="0" build="p">
        <p:tmplLst>
          <p:tmpl lvl="1">
            <p:tnLst>
              <p:par>
                <p:cTn presetID="2" presetClass="entr" presetSubtype="8"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0-#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animBg="1"/>
      <p:bldP spid="42" grpId="0"/>
      <p:bldP spid="43" grpId="0">
        <p:tmplLst>
          <p:tmpl>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4" grpId="0" build="p">
        <p:tmplLst>
          <p:tmpl lvl="1">
            <p:tnLst>
              <p:par>
                <p:cTn presetID="2" presetClass="entr" presetSubtype="8" decel="10000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0-#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animBg="1"/>
      <p:bldP spid="66" grpId="0" animBg="1"/>
      <p:bldP spid="67" grpId="0"/>
      <p:bldP spid="68" grpId="0">
        <p:tmplLst>
          <p:tmpl>
            <p:tnLst>
              <p:par>
                <p:cTn presetID="22" presetClass="entr" presetSubtype="8"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left)">
                      <p:cBhvr>
                        <p:cTn dur="500"/>
                        <p:tgtEl>
                          <p:spTgt spid="68"/>
                        </p:tgtEl>
                      </p:cBhvr>
                    </p:animEffect>
                  </p:childTnLst>
                </p:cTn>
              </p:par>
            </p:tnLst>
          </p:tmpl>
        </p:tmplLst>
      </p:bldP>
      <p:bldP spid="69" grpId="0" build="p">
        <p:tmplLst>
          <p:tmpl lvl="1">
            <p:tnLst>
              <p:par>
                <p:cTn presetID="2" presetClass="entr" presetSubtype="8" decel="100000"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500" fill="hold"/>
                        <p:tgtEl>
                          <p:spTgt spid="69"/>
                        </p:tgtEl>
                        <p:attrNameLst>
                          <p:attrName>ppt_x</p:attrName>
                        </p:attrNameLst>
                      </p:cBhvr>
                      <p:tavLst>
                        <p:tav tm="0">
                          <p:val>
                            <p:strVal val="0-#ppt_w/2"/>
                          </p:val>
                        </p:tav>
                        <p:tav tm="100000">
                          <p:val>
                            <p:strVal val="#ppt_x"/>
                          </p:val>
                        </p:tav>
                      </p:tavLst>
                    </p:anim>
                    <p:anim calcmode="lin" valueType="num">
                      <p:cBhvr additive="base">
                        <p:cTn dur="500" fill="hold"/>
                        <p:tgtEl>
                          <p:spTgt spid="69"/>
                        </p:tgtEl>
                        <p:attrNameLst>
                          <p:attrName>ppt_y</p:attrName>
                        </p:attrNameLst>
                      </p:cBhvr>
                      <p:tavLst>
                        <p:tav tm="0">
                          <p:val>
                            <p:strVal val="#ppt_y"/>
                          </p:val>
                        </p:tav>
                        <p:tav tm="100000">
                          <p:val>
                            <p:strVal val="#ppt_y"/>
                          </p:val>
                        </p:tav>
                      </p:tavLst>
                    </p:anim>
                  </p:childTnLst>
                </p:cTn>
              </p:par>
            </p:tnLst>
          </p:tmpl>
        </p:tmplLst>
      </p:bldP>
      <p:bldP spid="70" grpId="0" animBg="1"/>
      <p:bldP spid="71" grpId="0" animBg="1"/>
      <p:bldP spid="72" grpId="0"/>
      <p:bldP spid="73" grpId="0">
        <p:tmplLst>
          <p:tmpl>
            <p:tnLst>
              <p:par>
                <p:cTn presetID="22" presetClass="entr" presetSubtype="8"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left)">
                      <p:cBhvr>
                        <p:cTn dur="500"/>
                        <p:tgtEl>
                          <p:spTgt spid="73"/>
                        </p:tgtEl>
                      </p:cBhvr>
                    </p:animEffect>
                  </p:childTnLst>
                </p:cTn>
              </p:par>
            </p:tnLst>
          </p:tmpl>
        </p:tmplLst>
      </p:bldP>
      <p:bldP spid="74" grpId="0" build="p">
        <p:tmplLst>
          <p:tmpl lvl="1">
            <p:tnLst>
              <p:par>
                <p:cTn presetID="2" presetClass="entr" presetSubtype="8" decel="100000"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 calcmode="lin" valueType="num">
                      <p:cBhvr additive="base">
                        <p:cTn dur="500" fill="hold"/>
                        <p:tgtEl>
                          <p:spTgt spid="74"/>
                        </p:tgtEl>
                        <p:attrNameLst>
                          <p:attrName>ppt_x</p:attrName>
                        </p:attrNameLst>
                      </p:cBhvr>
                      <p:tavLst>
                        <p:tav tm="0">
                          <p:val>
                            <p:strVal val="0-#ppt_w/2"/>
                          </p:val>
                        </p:tav>
                        <p:tav tm="100000">
                          <p:val>
                            <p:strVal val="#ppt_x"/>
                          </p:val>
                        </p:tav>
                      </p:tavLst>
                    </p:anim>
                    <p:anim calcmode="lin" valueType="num">
                      <p:cBhvr additive="base">
                        <p:cTn dur="500" fill="hold"/>
                        <p:tgtEl>
                          <p:spTgt spid="74"/>
                        </p:tgtEl>
                        <p:attrNameLst>
                          <p:attrName>ppt_y</p:attrName>
                        </p:attrNameLst>
                      </p:cBhvr>
                      <p:tavLst>
                        <p:tav tm="0">
                          <p:val>
                            <p:strVal val="#ppt_y"/>
                          </p:val>
                        </p:tav>
                        <p:tav tm="100000">
                          <p:val>
                            <p:strVal val="#ppt_y"/>
                          </p:val>
                        </p:tav>
                      </p:tavLst>
                    </p:anim>
                  </p:childTnLst>
                </p:cTn>
              </p:par>
            </p:tnLst>
          </p:tmpl>
        </p:tmplLst>
      </p:bldP>
      <p:bldP spid="75" grpId="0" animBg="1"/>
      <p:bldP spid="76" grpId="0" animBg="1"/>
      <p:bldP spid="77" grpId="0"/>
      <p:bldP spid="78" grpId="0">
        <p:tmplLst>
          <p:tmpl>
            <p:tnLst>
              <p:par>
                <p:cTn presetID="22" presetClass="entr" presetSubtype="8" fill="hold" nodeType="after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wipe(left)">
                      <p:cBhvr>
                        <p:cTn dur="500"/>
                        <p:tgtEl>
                          <p:spTgt spid="78"/>
                        </p:tgtEl>
                      </p:cBhvr>
                    </p:animEffect>
                  </p:childTnLst>
                </p:cTn>
              </p:par>
            </p:tnLst>
          </p:tmpl>
        </p:tmplLst>
      </p:bldP>
      <p:bldP spid="79" grpId="0" build="p">
        <p:tmplLst>
          <p:tmpl lvl="1">
            <p:tnLst>
              <p:par>
                <p:cTn presetID="2" presetClass="entr" presetSubtype="8" decel="100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500" fill="hold"/>
                        <p:tgtEl>
                          <p:spTgt spid="79"/>
                        </p:tgtEl>
                        <p:attrNameLst>
                          <p:attrName>ppt_x</p:attrName>
                        </p:attrNameLst>
                      </p:cBhvr>
                      <p:tavLst>
                        <p:tav tm="0">
                          <p:val>
                            <p:strVal val="0-#ppt_w/2"/>
                          </p:val>
                        </p:tav>
                        <p:tav tm="100000">
                          <p:val>
                            <p:strVal val="#ppt_x"/>
                          </p:val>
                        </p:tav>
                      </p:tavLst>
                    </p:anim>
                    <p:anim calcmode="lin" valueType="num">
                      <p:cBhvr additive="base">
                        <p:cTn dur="500" fill="hold"/>
                        <p:tgtEl>
                          <p:spTgt spid="79"/>
                        </p:tgtEl>
                        <p:attrNameLst>
                          <p:attrName>ppt_y</p:attrName>
                        </p:attrNameLst>
                      </p:cBhvr>
                      <p:tavLst>
                        <p:tav tm="0">
                          <p:val>
                            <p:strVal val="#ppt_y"/>
                          </p:val>
                        </p:tav>
                        <p:tav tm="100000">
                          <p:val>
                            <p:strVal val="#ppt_y"/>
                          </p:val>
                        </p:tav>
                      </p:tavLst>
                    </p:anim>
                  </p:childTnLst>
                </p:cTn>
              </p:par>
            </p:tnLst>
          </p:tmpl>
        </p:tmplLst>
      </p:bldP>
      <p:bldP spid="80" grpId="0" animBg="1"/>
      <p:bldP spid="81" grpId="0" animBg="1"/>
      <p:bldP spid="82" grpId="0"/>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 Bulle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円/楕円 4"/>
          <p:cNvSpPr/>
          <p:nvPr userDrawn="1"/>
        </p:nvSpPr>
        <p:spPr>
          <a:xfrm>
            <a:off x="2813519" y="4383388"/>
            <a:ext cx="328997" cy="329469"/>
          </a:xfrm>
          <a:prstGeom prst="rect">
            <a:avLst/>
          </a:prstGeom>
          <a:solidFill>
            <a:schemeClr val="accent1"/>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円/楕円 4"/>
          <p:cNvSpPr/>
          <p:nvPr userDrawn="1"/>
        </p:nvSpPr>
        <p:spPr>
          <a:xfrm>
            <a:off x="2813519" y="5882867"/>
            <a:ext cx="328997" cy="329469"/>
          </a:xfrm>
          <a:prstGeom prst="rect">
            <a:avLst/>
          </a:prstGeom>
          <a:solidFill>
            <a:schemeClr val="accent2"/>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 name="テキスト プレースホルダー 12"/>
          <p:cNvSpPr>
            <a:spLocks noGrp="1"/>
          </p:cNvSpPr>
          <p:nvPr>
            <p:ph type="body" sz="quarter" idx="13" hasCustomPrompt="1"/>
          </p:nvPr>
        </p:nvSpPr>
        <p:spPr>
          <a:xfrm>
            <a:off x="3300846" y="4242959"/>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24" hasCustomPrompt="1"/>
          </p:nvPr>
        </p:nvSpPr>
        <p:spPr>
          <a:xfrm>
            <a:off x="3300846" y="5742438"/>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619342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22" presetClass="entr" presetSubtype="8" fill="hold" grpId="0" nodeType="withEffect">
                                  <p:stCondLst>
                                    <p:cond delay="250"/>
                                  </p:stCondLst>
                                  <p:childTnLst>
                                    <p:set>
                                      <p:cBhvr>
                                        <p:cTn id="12" dur="1" fill="hold">
                                          <p:stCondLst>
                                            <p:cond delay="0"/>
                                          </p:stCondLst>
                                        </p:cTn>
                                        <p:tgtEl>
                                          <p:spTgt spid="7">
                                            <p:txEl>
                                              <p:pRg st="0" end="0"/>
                                            </p:txEl>
                                          </p:spTgt>
                                        </p:tgtEl>
                                        <p:attrNameLst>
                                          <p:attrName>style.visibility</p:attrName>
                                        </p:attrNameLst>
                                      </p:cBhvr>
                                      <p:to>
                                        <p:strVal val="visible"/>
                                      </p:to>
                                    </p:set>
                                    <p:animEffect transition="in" filter="wipe(left)">
                                      <p:cBhvr>
                                        <p:cTn id="13" dur="500"/>
                                        <p:tgtEl>
                                          <p:spTgt spid="7">
                                            <p:txEl>
                                              <p:pRg st="0" end="0"/>
                                            </p:txEl>
                                          </p:spTgt>
                                        </p:tgtEl>
                                      </p:cBhvr>
                                    </p:animEffect>
                                  </p:childTnLst>
                                </p:cTn>
                              </p:par>
                            </p:childTnLst>
                          </p:cTn>
                        </p:par>
                        <p:par>
                          <p:cTn id="14" fill="hold">
                            <p:stCondLst>
                              <p:cond delay="750"/>
                            </p:stCondLst>
                            <p:childTnLst>
                              <p:par>
                                <p:cTn id="15" presetID="49" presetClass="entr" presetSubtype="0" decel="100000" fill="hold" grpId="0" nodeType="afterEffect">
                                  <p:stCondLst>
                                    <p:cond delay="25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 calcmode="lin" valueType="num">
                                      <p:cBhvr>
                                        <p:cTn id="19" dur="500" fill="hold"/>
                                        <p:tgtEl>
                                          <p:spTgt spid="6"/>
                                        </p:tgtEl>
                                        <p:attrNameLst>
                                          <p:attrName>style.rotation</p:attrName>
                                        </p:attrNameLst>
                                      </p:cBhvr>
                                      <p:tavLst>
                                        <p:tav tm="0">
                                          <p:val>
                                            <p:fltVal val="360"/>
                                          </p:val>
                                        </p:tav>
                                        <p:tav tm="100000">
                                          <p:val>
                                            <p:fltVal val="0"/>
                                          </p:val>
                                        </p:tav>
                                      </p:tavLst>
                                    </p:anim>
                                    <p:animEffect transition="in" filter="fade">
                                      <p:cBhvr>
                                        <p:cTn id="20" dur="500"/>
                                        <p:tgtEl>
                                          <p:spTgt spid="6"/>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8">
                                            <p:txEl>
                                              <p:pRg st="0" end="0"/>
                                            </p:txEl>
                                          </p:spTgt>
                                        </p:tgtEl>
                                        <p:attrNameLst>
                                          <p:attrName>style.visibility</p:attrName>
                                        </p:attrNameLst>
                                      </p:cBhvr>
                                      <p:to>
                                        <p:strVal val="visible"/>
                                      </p:to>
                                    </p:set>
                                    <p:animEffect transition="in" filter="wipe(left)">
                                      <p:cBhvr>
                                        <p:cTn id="23"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build="p">
        <p:tmplLst>
          <p:tmpl lvl="1">
            <p:tnLst>
              <p:par>
                <p:cTn presetID="22" presetClass="entr" presetSubtype="8" fill="hold" nodeType="with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build="p">
        <p:tmplLst>
          <p:tmpl lvl="1">
            <p:tnLst>
              <p:par>
                <p:cTn presetID="22" presetClass="entr" presetSubtype="8"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3 Bulle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円/楕円 4"/>
          <p:cNvSpPr/>
          <p:nvPr userDrawn="1"/>
        </p:nvSpPr>
        <p:spPr>
          <a:xfrm>
            <a:off x="2813519" y="3681774"/>
            <a:ext cx="328997" cy="329469"/>
          </a:xfrm>
          <a:prstGeom prst="rect">
            <a:avLst/>
          </a:prstGeom>
          <a:solidFill>
            <a:schemeClr val="accent1"/>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円/楕円 4"/>
          <p:cNvSpPr/>
          <p:nvPr userDrawn="1"/>
        </p:nvSpPr>
        <p:spPr>
          <a:xfrm>
            <a:off x="2813519" y="5181253"/>
            <a:ext cx="328997" cy="329469"/>
          </a:xfrm>
          <a:prstGeom prst="rect">
            <a:avLst/>
          </a:prstGeom>
          <a:solidFill>
            <a:schemeClr val="accent2"/>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 name="テキスト プレースホルダー 12"/>
          <p:cNvSpPr>
            <a:spLocks noGrp="1"/>
          </p:cNvSpPr>
          <p:nvPr>
            <p:ph type="body" sz="quarter" idx="13" hasCustomPrompt="1"/>
          </p:nvPr>
        </p:nvSpPr>
        <p:spPr>
          <a:xfrm>
            <a:off x="3300846" y="3541345"/>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24" hasCustomPrompt="1"/>
          </p:nvPr>
        </p:nvSpPr>
        <p:spPr>
          <a:xfrm>
            <a:off x="3300846" y="5040824"/>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9" name="円/楕円 4"/>
          <p:cNvSpPr/>
          <p:nvPr userDrawn="1"/>
        </p:nvSpPr>
        <p:spPr>
          <a:xfrm>
            <a:off x="2813519" y="6680732"/>
            <a:ext cx="328997" cy="329469"/>
          </a:xfrm>
          <a:prstGeom prst="rect">
            <a:avLst/>
          </a:prstGeom>
          <a:solidFill>
            <a:schemeClr val="accent3"/>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プレースホルダー 12"/>
          <p:cNvSpPr>
            <a:spLocks noGrp="1"/>
          </p:cNvSpPr>
          <p:nvPr>
            <p:ph type="body" sz="quarter" idx="25" hasCustomPrompt="1"/>
          </p:nvPr>
        </p:nvSpPr>
        <p:spPr>
          <a:xfrm>
            <a:off x="3300846" y="6540303"/>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487103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22" presetClass="entr" presetSubtype="8" fill="hold" grpId="0" nodeType="withEffect">
                                  <p:stCondLst>
                                    <p:cond delay="250"/>
                                  </p:stCondLst>
                                  <p:childTnLst>
                                    <p:set>
                                      <p:cBhvr>
                                        <p:cTn id="12" dur="1" fill="hold">
                                          <p:stCondLst>
                                            <p:cond delay="0"/>
                                          </p:stCondLst>
                                        </p:cTn>
                                        <p:tgtEl>
                                          <p:spTgt spid="7">
                                            <p:txEl>
                                              <p:pRg st="0" end="0"/>
                                            </p:txEl>
                                          </p:spTgt>
                                        </p:tgtEl>
                                        <p:attrNameLst>
                                          <p:attrName>style.visibility</p:attrName>
                                        </p:attrNameLst>
                                      </p:cBhvr>
                                      <p:to>
                                        <p:strVal val="visible"/>
                                      </p:to>
                                    </p:set>
                                    <p:animEffect transition="in" filter="wipe(left)">
                                      <p:cBhvr>
                                        <p:cTn id="13" dur="500"/>
                                        <p:tgtEl>
                                          <p:spTgt spid="7">
                                            <p:txEl>
                                              <p:pRg st="0" end="0"/>
                                            </p:txEl>
                                          </p:spTgt>
                                        </p:tgtEl>
                                      </p:cBhvr>
                                    </p:animEffect>
                                  </p:childTnLst>
                                </p:cTn>
                              </p:par>
                            </p:childTnLst>
                          </p:cTn>
                        </p:par>
                        <p:par>
                          <p:cTn id="14" fill="hold">
                            <p:stCondLst>
                              <p:cond delay="750"/>
                            </p:stCondLst>
                            <p:childTnLst>
                              <p:par>
                                <p:cTn id="15" presetID="49" presetClass="entr" presetSubtype="0" decel="100000" fill="hold" grpId="0" nodeType="afterEffect">
                                  <p:stCondLst>
                                    <p:cond delay="25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 calcmode="lin" valueType="num">
                                      <p:cBhvr>
                                        <p:cTn id="19" dur="500" fill="hold"/>
                                        <p:tgtEl>
                                          <p:spTgt spid="6"/>
                                        </p:tgtEl>
                                        <p:attrNameLst>
                                          <p:attrName>style.rotation</p:attrName>
                                        </p:attrNameLst>
                                      </p:cBhvr>
                                      <p:tavLst>
                                        <p:tav tm="0">
                                          <p:val>
                                            <p:fltVal val="360"/>
                                          </p:val>
                                        </p:tav>
                                        <p:tav tm="100000">
                                          <p:val>
                                            <p:fltVal val="0"/>
                                          </p:val>
                                        </p:tav>
                                      </p:tavLst>
                                    </p:anim>
                                    <p:animEffect transition="in" filter="fade">
                                      <p:cBhvr>
                                        <p:cTn id="20" dur="500"/>
                                        <p:tgtEl>
                                          <p:spTgt spid="6"/>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8">
                                            <p:txEl>
                                              <p:pRg st="0" end="0"/>
                                            </p:txEl>
                                          </p:spTgt>
                                        </p:tgtEl>
                                        <p:attrNameLst>
                                          <p:attrName>style.visibility</p:attrName>
                                        </p:attrNameLst>
                                      </p:cBhvr>
                                      <p:to>
                                        <p:strVal val="visible"/>
                                      </p:to>
                                    </p:set>
                                    <p:animEffect transition="in" filter="wipe(left)">
                                      <p:cBhvr>
                                        <p:cTn id="23" dur="500"/>
                                        <p:tgtEl>
                                          <p:spTgt spid="8">
                                            <p:txEl>
                                              <p:pRg st="0" end="0"/>
                                            </p:txEl>
                                          </p:spTgt>
                                        </p:tgtEl>
                                      </p:cBhvr>
                                    </p:animEffect>
                                  </p:childTnLst>
                                </p:cTn>
                              </p:par>
                            </p:childTnLst>
                          </p:cTn>
                        </p:par>
                        <p:par>
                          <p:cTn id="24" fill="hold">
                            <p:stCondLst>
                              <p:cond delay="1750"/>
                            </p:stCondLst>
                            <p:childTnLst>
                              <p:par>
                                <p:cTn id="25" presetID="49" presetClass="entr" presetSubtype="0" decel="100000" fill="hold" grpId="0" nodeType="afterEffect">
                                  <p:stCondLst>
                                    <p:cond delay="25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 calcmode="lin" valueType="num">
                                      <p:cBhvr>
                                        <p:cTn id="29" dur="500" fill="hold"/>
                                        <p:tgtEl>
                                          <p:spTgt spid="9"/>
                                        </p:tgtEl>
                                        <p:attrNameLst>
                                          <p:attrName>style.rotation</p:attrName>
                                        </p:attrNameLst>
                                      </p:cBhvr>
                                      <p:tavLst>
                                        <p:tav tm="0">
                                          <p:val>
                                            <p:fltVal val="360"/>
                                          </p:val>
                                        </p:tav>
                                        <p:tav tm="100000">
                                          <p:val>
                                            <p:fltVal val="0"/>
                                          </p:val>
                                        </p:tav>
                                      </p:tavLst>
                                    </p:anim>
                                    <p:animEffect transition="in" filter="fade">
                                      <p:cBhvr>
                                        <p:cTn id="30" dur="500"/>
                                        <p:tgtEl>
                                          <p:spTgt spid="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build="p">
        <p:tmplLst>
          <p:tmpl lvl="1">
            <p:tnLst>
              <p:par>
                <p:cTn presetID="22" presetClass="entr" presetSubtype="8" fill="hold" nodeType="with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build="p">
        <p:tmplLst>
          <p:tmpl lvl="1">
            <p:tnLst>
              <p:par>
                <p:cTn presetID="22" presetClass="entr" presetSubtype="8"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animBg="1"/>
      <p:bldP spid="10" grpId="0" build="p">
        <p:tmplLst>
          <p:tmpl lvl="1">
            <p:tnLst>
              <p:par>
                <p:cTn presetID="22" presetClass="entr" presetSubtype="8" fill="hold" nodeType="withEffect">
                  <p:stCondLst>
                    <p:cond delay="50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4 Bullets">
    <p:bg>
      <p:bgPr>
        <a:solidFill>
          <a:schemeClr val="bg1"/>
        </a:solidFill>
        <a:effectLst/>
      </p:bgPr>
    </p:bg>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円/楕円 4"/>
          <p:cNvSpPr/>
          <p:nvPr userDrawn="1"/>
        </p:nvSpPr>
        <p:spPr>
          <a:xfrm>
            <a:off x="2813519" y="2892531"/>
            <a:ext cx="328997" cy="329469"/>
          </a:xfrm>
          <a:prstGeom prst="rect">
            <a:avLst/>
          </a:prstGeom>
          <a:solidFill>
            <a:schemeClr val="accent1"/>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円/楕円 4"/>
          <p:cNvSpPr/>
          <p:nvPr userDrawn="1"/>
        </p:nvSpPr>
        <p:spPr>
          <a:xfrm>
            <a:off x="2813519" y="4392010"/>
            <a:ext cx="328997" cy="329469"/>
          </a:xfrm>
          <a:prstGeom prst="rect">
            <a:avLst/>
          </a:prstGeom>
          <a:solidFill>
            <a:schemeClr val="accent2"/>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 name="テキスト プレースホルダー 12"/>
          <p:cNvSpPr>
            <a:spLocks noGrp="1"/>
          </p:cNvSpPr>
          <p:nvPr>
            <p:ph type="body" sz="quarter" idx="13" hasCustomPrompt="1"/>
          </p:nvPr>
        </p:nvSpPr>
        <p:spPr>
          <a:xfrm>
            <a:off x="3300846" y="2752102"/>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24" hasCustomPrompt="1"/>
          </p:nvPr>
        </p:nvSpPr>
        <p:spPr>
          <a:xfrm>
            <a:off x="3300846" y="4251581"/>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9" name="円/楕円 4"/>
          <p:cNvSpPr/>
          <p:nvPr userDrawn="1"/>
        </p:nvSpPr>
        <p:spPr>
          <a:xfrm>
            <a:off x="2813519" y="5891489"/>
            <a:ext cx="328997" cy="329469"/>
          </a:xfrm>
          <a:prstGeom prst="rect">
            <a:avLst/>
          </a:prstGeom>
          <a:solidFill>
            <a:schemeClr val="accent3"/>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プレースホルダー 12"/>
          <p:cNvSpPr>
            <a:spLocks noGrp="1"/>
          </p:cNvSpPr>
          <p:nvPr>
            <p:ph type="body" sz="quarter" idx="25" hasCustomPrompt="1"/>
          </p:nvPr>
        </p:nvSpPr>
        <p:spPr>
          <a:xfrm>
            <a:off x="3300846" y="5751060"/>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
        <p:nvSpPr>
          <p:cNvPr id="11" name="円/楕円 4"/>
          <p:cNvSpPr/>
          <p:nvPr userDrawn="1"/>
        </p:nvSpPr>
        <p:spPr>
          <a:xfrm>
            <a:off x="2813519" y="7390968"/>
            <a:ext cx="328997" cy="329469"/>
          </a:xfrm>
          <a:prstGeom prst="rect">
            <a:avLst/>
          </a:prstGeom>
          <a:solidFill>
            <a:schemeClr val="accent5"/>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プレースホルダー 12"/>
          <p:cNvSpPr>
            <a:spLocks noGrp="1"/>
          </p:cNvSpPr>
          <p:nvPr>
            <p:ph type="body" sz="quarter" idx="26" hasCustomPrompt="1"/>
          </p:nvPr>
        </p:nvSpPr>
        <p:spPr>
          <a:xfrm>
            <a:off x="3300846" y="7250539"/>
            <a:ext cx="11939154" cy="1225797"/>
          </a:xfrm>
        </p:spPr>
        <p:txBody>
          <a:bodyPr anchor="t">
            <a:noAutofit/>
          </a:bodyPr>
          <a:lstStyle>
            <a:lvl1pPr>
              <a:lnSpc>
                <a:spcPct val="130000"/>
              </a:lnSpc>
              <a:spcBef>
                <a:spcPts val="0"/>
              </a:spcBef>
              <a:defRPr sz="240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54047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22" presetClass="entr" presetSubtype="8" fill="hold" grpId="0" nodeType="withEffect">
                                  <p:stCondLst>
                                    <p:cond delay="250"/>
                                  </p:stCondLst>
                                  <p:childTnLst>
                                    <p:set>
                                      <p:cBhvr>
                                        <p:cTn id="12" dur="1" fill="hold">
                                          <p:stCondLst>
                                            <p:cond delay="0"/>
                                          </p:stCondLst>
                                        </p:cTn>
                                        <p:tgtEl>
                                          <p:spTgt spid="7">
                                            <p:txEl>
                                              <p:pRg st="0" end="0"/>
                                            </p:txEl>
                                          </p:spTgt>
                                        </p:tgtEl>
                                        <p:attrNameLst>
                                          <p:attrName>style.visibility</p:attrName>
                                        </p:attrNameLst>
                                      </p:cBhvr>
                                      <p:to>
                                        <p:strVal val="visible"/>
                                      </p:to>
                                    </p:set>
                                    <p:animEffect transition="in" filter="wipe(left)">
                                      <p:cBhvr>
                                        <p:cTn id="13" dur="500"/>
                                        <p:tgtEl>
                                          <p:spTgt spid="7">
                                            <p:txEl>
                                              <p:pRg st="0" end="0"/>
                                            </p:txEl>
                                          </p:spTgt>
                                        </p:tgtEl>
                                      </p:cBhvr>
                                    </p:animEffect>
                                  </p:childTnLst>
                                </p:cTn>
                              </p:par>
                            </p:childTnLst>
                          </p:cTn>
                        </p:par>
                        <p:par>
                          <p:cTn id="14" fill="hold">
                            <p:stCondLst>
                              <p:cond delay="750"/>
                            </p:stCondLst>
                            <p:childTnLst>
                              <p:par>
                                <p:cTn id="15" presetID="49" presetClass="entr" presetSubtype="0" decel="100000" fill="hold" grpId="0" nodeType="afterEffect">
                                  <p:stCondLst>
                                    <p:cond delay="25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 calcmode="lin" valueType="num">
                                      <p:cBhvr>
                                        <p:cTn id="19" dur="500" fill="hold"/>
                                        <p:tgtEl>
                                          <p:spTgt spid="6"/>
                                        </p:tgtEl>
                                        <p:attrNameLst>
                                          <p:attrName>style.rotation</p:attrName>
                                        </p:attrNameLst>
                                      </p:cBhvr>
                                      <p:tavLst>
                                        <p:tav tm="0">
                                          <p:val>
                                            <p:fltVal val="360"/>
                                          </p:val>
                                        </p:tav>
                                        <p:tav tm="100000">
                                          <p:val>
                                            <p:fltVal val="0"/>
                                          </p:val>
                                        </p:tav>
                                      </p:tavLst>
                                    </p:anim>
                                    <p:animEffect transition="in" filter="fade">
                                      <p:cBhvr>
                                        <p:cTn id="20" dur="500"/>
                                        <p:tgtEl>
                                          <p:spTgt spid="6"/>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8">
                                            <p:txEl>
                                              <p:pRg st="0" end="0"/>
                                            </p:txEl>
                                          </p:spTgt>
                                        </p:tgtEl>
                                        <p:attrNameLst>
                                          <p:attrName>style.visibility</p:attrName>
                                        </p:attrNameLst>
                                      </p:cBhvr>
                                      <p:to>
                                        <p:strVal val="visible"/>
                                      </p:to>
                                    </p:set>
                                    <p:animEffect transition="in" filter="wipe(left)">
                                      <p:cBhvr>
                                        <p:cTn id="23" dur="500"/>
                                        <p:tgtEl>
                                          <p:spTgt spid="8">
                                            <p:txEl>
                                              <p:pRg st="0" end="0"/>
                                            </p:txEl>
                                          </p:spTgt>
                                        </p:tgtEl>
                                      </p:cBhvr>
                                    </p:animEffect>
                                  </p:childTnLst>
                                </p:cTn>
                              </p:par>
                            </p:childTnLst>
                          </p:cTn>
                        </p:par>
                        <p:par>
                          <p:cTn id="24" fill="hold">
                            <p:stCondLst>
                              <p:cond delay="1750"/>
                            </p:stCondLst>
                            <p:childTnLst>
                              <p:par>
                                <p:cTn id="25" presetID="49" presetClass="entr" presetSubtype="0" decel="100000" fill="hold" grpId="0" nodeType="afterEffect">
                                  <p:stCondLst>
                                    <p:cond delay="25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 calcmode="lin" valueType="num">
                                      <p:cBhvr>
                                        <p:cTn id="29" dur="500" fill="hold"/>
                                        <p:tgtEl>
                                          <p:spTgt spid="9"/>
                                        </p:tgtEl>
                                        <p:attrNameLst>
                                          <p:attrName>style.rotation</p:attrName>
                                        </p:attrNameLst>
                                      </p:cBhvr>
                                      <p:tavLst>
                                        <p:tav tm="0">
                                          <p:val>
                                            <p:fltVal val="360"/>
                                          </p:val>
                                        </p:tav>
                                        <p:tav tm="100000">
                                          <p:val>
                                            <p:fltVal val="0"/>
                                          </p:val>
                                        </p:tav>
                                      </p:tavLst>
                                    </p:anim>
                                    <p:animEffect transition="in" filter="fade">
                                      <p:cBhvr>
                                        <p:cTn id="30" dur="500"/>
                                        <p:tgtEl>
                                          <p:spTgt spid="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2750"/>
                            </p:stCondLst>
                            <p:childTnLst>
                              <p:par>
                                <p:cTn id="35" presetID="49" presetClass="entr" presetSubtype="0" decel="100000" fill="hold" grpId="0" nodeType="afterEffect">
                                  <p:stCondLst>
                                    <p:cond delay="25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 calcmode="lin" valueType="num">
                                      <p:cBhvr>
                                        <p:cTn id="39" dur="500" fill="hold"/>
                                        <p:tgtEl>
                                          <p:spTgt spid="11"/>
                                        </p:tgtEl>
                                        <p:attrNameLst>
                                          <p:attrName>style.rotation</p:attrName>
                                        </p:attrNameLst>
                                      </p:cBhvr>
                                      <p:tavLst>
                                        <p:tav tm="0">
                                          <p:val>
                                            <p:fltVal val="360"/>
                                          </p:val>
                                        </p:tav>
                                        <p:tav tm="100000">
                                          <p:val>
                                            <p:fltVal val="0"/>
                                          </p:val>
                                        </p:tav>
                                      </p:tavLst>
                                    </p:anim>
                                    <p:animEffect transition="in" filter="fade">
                                      <p:cBhvr>
                                        <p:cTn id="40" dur="500"/>
                                        <p:tgtEl>
                                          <p:spTgt spid="11"/>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12">
                                            <p:txEl>
                                              <p:pRg st="0" end="0"/>
                                            </p:txEl>
                                          </p:spTgt>
                                        </p:tgtEl>
                                        <p:attrNameLst>
                                          <p:attrName>style.visibility</p:attrName>
                                        </p:attrNameLst>
                                      </p:cBhvr>
                                      <p:to>
                                        <p:strVal val="visible"/>
                                      </p:to>
                                    </p:set>
                                    <p:animEffect transition="in" filter="wipe(left)">
                                      <p:cBhvr>
                                        <p:cTn id="43"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build="p">
        <p:tmplLst>
          <p:tmpl lvl="1">
            <p:tnLst>
              <p:par>
                <p:cTn presetID="22" presetClass="entr" presetSubtype="8" fill="hold" nodeType="with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build="p">
        <p:tmplLst>
          <p:tmpl lvl="1">
            <p:tnLst>
              <p:par>
                <p:cTn presetID="22" presetClass="entr" presetSubtype="8"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animBg="1"/>
      <p:bldP spid="10" grpId="0" build="p">
        <p:tmplLst>
          <p:tmpl lvl="1">
            <p:tnLst>
              <p:par>
                <p:cTn presetID="22" presetClass="entr" presetSubtype="8" fill="hold" nodeType="withEffect">
                  <p:stCondLst>
                    <p:cond delay="50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animBg="1"/>
      <p:bldP spid="12" grpId="0" build="p">
        <p:tmplLst>
          <p:tmpl lvl="1">
            <p:tnLst>
              <p:par>
                <p:cTn presetID="22" presetClass="entr" presetSubtype="8"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 Image, Heading &amp;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0" name="図プレースホルダー 19"/>
          <p:cNvSpPr>
            <a:spLocks noGrp="1"/>
          </p:cNvSpPr>
          <p:nvPr>
            <p:ph type="pic" sz="quarter" idx="23" hasCustomPrompt="1"/>
          </p:nvPr>
        </p:nvSpPr>
        <p:spPr>
          <a:xfrm>
            <a:off x="861502" y="2540627"/>
            <a:ext cx="8747052" cy="6777938"/>
          </a:xfrm>
          <a:custGeom>
            <a:avLst/>
            <a:gdLst>
              <a:gd name="connsiteX0" fmla="*/ 674702 w 8747052"/>
              <a:gd name="connsiteY0" fmla="*/ 5481938 h 6777938"/>
              <a:gd name="connsiteX1" fmla="*/ 1322702 w 8747052"/>
              <a:gd name="connsiteY1" fmla="*/ 5481938 h 6777938"/>
              <a:gd name="connsiteX2" fmla="*/ 1322702 w 8747052"/>
              <a:gd name="connsiteY2" fmla="*/ 6129938 h 6777938"/>
              <a:gd name="connsiteX3" fmla="*/ 674702 w 8747052"/>
              <a:gd name="connsiteY3" fmla="*/ 6129938 h 6777938"/>
              <a:gd name="connsiteX4" fmla="*/ 1322702 w 8747052"/>
              <a:gd name="connsiteY4" fmla="*/ 4833938 h 6777938"/>
              <a:gd name="connsiteX5" fmla="*/ 1970702 w 8747052"/>
              <a:gd name="connsiteY5" fmla="*/ 4833938 h 6777938"/>
              <a:gd name="connsiteX6" fmla="*/ 1970702 w 8747052"/>
              <a:gd name="connsiteY6" fmla="*/ 5481938 h 6777938"/>
              <a:gd name="connsiteX7" fmla="*/ 1322702 w 8747052"/>
              <a:gd name="connsiteY7" fmla="*/ 5481938 h 6777938"/>
              <a:gd name="connsiteX8" fmla="*/ 0 w 8747052"/>
              <a:gd name="connsiteY8" fmla="*/ 4833938 h 6777938"/>
              <a:gd name="connsiteX9" fmla="*/ 648000 w 8747052"/>
              <a:gd name="connsiteY9" fmla="*/ 4833938 h 6777938"/>
              <a:gd name="connsiteX10" fmla="*/ 648000 w 8747052"/>
              <a:gd name="connsiteY10" fmla="*/ 5481938 h 6777938"/>
              <a:gd name="connsiteX11" fmla="*/ 0 w 8747052"/>
              <a:gd name="connsiteY11" fmla="*/ 5481938 h 6777938"/>
              <a:gd name="connsiteX12" fmla="*/ 7451052 w 8747052"/>
              <a:gd name="connsiteY12" fmla="*/ 1296000 h 6777938"/>
              <a:gd name="connsiteX13" fmla="*/ 8099052 w 8747052"/>
              <a:gd name="connsiteY13" fmla="*/ 1296000 h 6777938"/>
              <a:gd name="connsiteX14" fmla="*/ 8099052 w 8747052"/>
              <a:gd name="connsiteY14" fmla="*/ 1944000 h 6777938"/>
              <a:gd name="connsiteX15" fmla="*/ 7451052 w 8747052"/>
              <a:gd name="connsiteY15" fmla="*/ 1944000 h 6777938"/>
              <a:gd name="connsiteX16" fmla="*/ 6803052 w 8747052"/>
              <a:gd name="connsiteY16" fmla="*/ 648000 h 6777938"/>
              <a:gd name="connsiteX17" fmla="*/ 7451052 w 8747052"/>
              <a:gd name="connsiteY17" fmla="*/ 648000 h 6777938"/>
              <a:gd name="connsiteX18" fmla="*/ 7451052 w 8747052"/>
              <a:gd name="connsiteY18" fmla="*/ 1296000 h 6777938"/>
              <a:gd name="connsiteX19" fmla="*/ 6803052 w 8747052"/>
              <a:gd name="connsiteY19" fmla="*/ 1296000 h 6777938"/>
              <a:gd name="connsiteX20" fmla="*/ 6803052 w 8747052"/>
              <a:gd name="connsiteY20" fmla="*/ 5481938 h 6777938"/>
              <a:gd name="connsiteX21" fmla="*/ 2618703 w 8747052"/>
              <a:gd name="connsiteY21" fmla="*/ 5481938 h 6777938"/>
              <a:gd name="connsiteX22" fmla="*/ 2618703 w 8747052"/>
              <a:gd name="connsiteY22" fmla="*/ 6129938 h 6777938"/>
              <a:gd name="connsiteX23" fmla="*/ 1970703 w 8747052"/>
              <a:gd name="connsiteY23" fmla="*/ 6129938 h 6777938"/>
              <a:gd name="connsiteX24" fmla="*/ 1970703 w 8747052"/>
              <a:gd name="connsiteY24" fmla="*/ 6777938 h 6777938"/>
              <a:gd name="connsiteX25" fmla="*/ 1322703 w 8747052"/>
              <a:gd name="connsiteY25" fmla="*/ 6777938 h 6777938"/>
              <a:gd name="connsiteX26" fmla="*/ 1322703 w 8747052"/>
              <a:gd name="connsiteY26" fmla="*/ 6129938 h 6777938"/>
              <a:gd name="connsiteX27" fmla="*/ 1970703 w 8747052"/>
              <a:gd name="connsiteY27" fmla="*/ 6129938 h 6777938"/>
              <a:gd name="connsiteX28" fmla="*/ 1970703 w 8747052"/>
              <a:gd name="connsiteY28" fmla="*/ 5481938 h 6777938"/>
              <a:gd name="connsiteX29" fmla="*/ 1970703 w 8747052"/>
              <a:gd name="connsiteY29" fmla="*/ 5481938 h 6777938"/>
              <a:gd name="connsiteX30" fmla="*/ 1970703 w 8747052"/>
              <a:gd name="connsiteY30" fmla="*/ 648001 h 6777938"/>
              <a:gd name="connsiteX31" fmla="*/ 6803052 w 8747052"/>
              <a:gd name="connsiteY31" fmla="*/ 648001 h 6777938"/>
              <a:gd name="connsiteX32" fmla="*/ 8099052 w 8747052"/>
              <a:gd name="connsiteY32" fmla="*/ 648000 h 6777938"/>
              <a:gd name="connsiteX33" fmla="*/ 8747052 w 8747052"/>
              <a:gd name="connsiteY33" fmla="*/ 648000 h 6777938"/>
              <a:gd name="connsiteX34" fmla="*/ 8747052 w 8747052"/>
              <a:gd name="connsiteY34" fmla="*/ 1296000 h 6777938"/>
              <a:gd name="connsiteX35" fmla="*/ 8099052 w 8747052"/>
              <a:gd name="connsiteY35" fmla="*/ 1296000 h 6777938"/>
              <a:gd name="connsiteX36" fmla="*/ 7451052 w 8747052"/>
              <a:gd name="connsiteY36" fmla="*/ 0 h 6777938"/>
              <a:gd name="connsiteX37" fmla="*/ 8099052 w 8747052"/>
              <a:gd name="connsiteY37" fmla="*/ 0 h 6777938"/>
              <a:gd name="connsiteX38" fmla="*/ 8099052 w 8747052"/>
              <a:gd name="connsiteY38" fmla="*/ 648000 h 6777938"/>
              <a:gd name="connsiteX39" fmla="*/ 7451052 w 8747052"/>
              <a:gd name="connsiteY39" fmla="*/ 648000 h 6777938"/>
              <a:gd name="connsiteX40" fmla="*/ 6155052 w 8747052"/>
              <a:gd name="connsiteY40" fmla="*/ 0 h 6777938"/>
              <a:gd name="connsiteX41" fmla="*/ 6803052 w 8747052"/>
              <a:gd name="connsiteY41" fmla="*/ 0 h 6777938"/>
              <a:gd name="connsiteX42" fmla="*/ 6803052 w 8747052"/>
              <a:gd name="connsiteY42" fmla="*/ 648000 h 6777938"/>
              <a:gd name="connsiteX43" fmla="*/ 6155052 w 8747052"/>
              <a:gd name="connsiteY43" fmla="*/ 648000 h 677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747052" h="6777938">
                <a:moveTo>
                  <a:pt x="674702" y="5481938"/>
                </a:moveTo>
                <a:lnTo>
                  <a:pt x="1322702" y="5481938"/>
                </a:lnTo>
                <a:lnTo>
                  <a:pt x="1322702" y="6129938"/>
                </a:lnTo>
                <a:lnTo>
                  <a:pt x="674702" y="6129938"/>
                </a:lnTo>
                <a:close/>
                <a:moveTo>
                  <a:pt x="1322702" y="4833938"/>
                </a:moveTo>
                <a:lnTo>
                  <a:pt x="1970702" y="4833938"/>
                </a:lnTo>
                <a:lnTo>
                  <a:pt x="1970702" y="5481938"/>
                </a:lnTo>
                <a:lnTo>
                  <a:pt x="1322702" y="5481938"/>
                </a:lnTo>
                <a:close/>
                <a:moveTo>
                  <a:pt x="0" y="4833938"/>
                </a:moveTo>
                <a:lnTo>
                  <a:pt x="648000" y="4833938"/>
                </a:lnTo>
                <a:lnTo>
                  <a:pt x="648000" y="5481938"/>
                </a:lnTo>
                <a:lnTo>
                  <a:pt x="0" y="5481938"/>
                </a:lnTo>
                <a:close/>
                <a:moveTo>
                  <a:pt x="7451052" y="1296000"/>
                </a:moveTo>
                <a:lnTo>
                  <a:pt x="8099052" y="1296000"/>
                </a:lnTo>
                <a:lnTo>
                  <a:pt x="8099052" y="1944000"/>
                </a:lnTo>
                <a:lnTo>
                  <a:pt x="7451052" y="1944000"/>
                </a:lnTo>
                <a:close/>
                <a:moveTo>
                  <a:pt x="6803052" y="648000"/>
                </a:moveTo>
                <a:lnTo>
                  <a:pt x="7451052" y="648000"/>
                </a:lnTo>
                <a:lnTo>
                  <a:pt x="7451052" y="1296000"/>
                </a:lnTo>
                <a:lnTo>
                  <a:pt x="6803052" y="1296000"/>
                </a:lnTo>
                <a:lnTo>
                  <a:pt x="6803052" y="5481938"/>
                </a:lnTo>
                <a:lnTo>
                  <a:pt x="2618703" y="5481938"/>
                </a:lnTo>
                <a:lnTo>
                  <a:pt x="2618703" y="6129938"/>
                </a:lnTo>
                <a:lnTo>
                  <a:pt x="1970703" y="6129938"/>
                </a:lnTo>
                <a:lnTo>
                  <a:pt x="1970703" y="6777938"/>
                </a:lnTo>
                <a:lnTo>
                  <a:pt x="1322703" y="6777938"/>
                </a:lnTo>
                <a:lnTo>
                  <a:pt x="1322703" y="6129938"/>
                </a:lnTo>
                <a:lnTo>
                  <a:pt x="1970703" y="6129938"/>
                </a:lnTo>
                <a:lnTo>
                  <a:pt x="1970703" y="5481938"/>
                </a:lnTo>
                <a:lnTo>
                  <a:pt x="1970703" y="5481938"/>
                </a:lnTo>
                <a:lnTo>
                  <a:pt x="1970703" y="648001"/>
                </a:lnTo>
                <a:lnTo>
                  <a:pt x="6803052" y="648001"/>
                </a:lnTo>
                <a:close/>
                <a:moveTo>
                  <a:pt x="8099052" y="648000"/>
                </a:moveTo>
                <a:lnTo>
                  <a:pt x="8747052" y="648000"/>
                </a:lnTo>
                <a:lnTo>
                  <a:pt x="8747052" y="1296000"/>
                </a:lnTo>
                <a:lnTo>
                  <a:pt x="8099052" y="1296000"/>
                </a:lnTo>
                <a:close/>
                <a:moveTo>
                  <a:pt x="7451052" y="0"/>
                </a:moveTo>
                <a:lnTo>
                  <a:pt x="8099052" y="0"/>
                </a:lnTo>
                <a:lnTo>
                  <a:pt x="8099052" y="648000"/>
                </a:lnTo>
                <a:lnTo>
                  <a:pt x="7451052" y="648000"/>
                </a:lnTo>
                <a:close/>
                <a:moveTo>
                  <a:pt x="6155052" y="0"/>
                </a:moveTo>
                <a:lnTo>
                  <a:pt x="6803052" y="0"/>
                </a:lnTo>
                <a:lnTo>
                  <a:pt x="6803052" y="648000"/>
                </a:lnTo>
                <a:lnTo>
                  <a:pt x="6155052" y="648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21" name="テキスト プレースホルダー 12"/>
          <p:cNvSpPr>
            <a:spLocks noGrp="1"/>
          </p:cNvSpPr>
          <p:nvPr>
            <p:ph type="body" sz="quarter" idx="12" hasCustomPrompt="1"/>
          </p:nvPr>
        </p:nvSpPr>
        <p:spPr>
          <a:xfrm>
            <a:off x="8226211" y="5779322"/>
            <a:ext cx="9045121" cy="2278828"/>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13" hasCustomPrompt="1"/>
          </p:nvPr>
        </p:nvSpPr>
        <p:spPr>
          <a:xfrm>
            <a:off x="8226211" y="4659375"/>
            <a:ext cx="9045121"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3" name="正方形/長方形 22"/>
          <p:cNvSpPr/>
          <p:nvPr userDrawn="1"/>
        </p:nvSpPr>
        <p:spPr>
          <a:xfrm>
            <a:off x="8337163" y="5497111"/>
            <a:ext cx="120942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49937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0-#ppt_w/2"/>
                                          </p:val>
                                        </p:tav>
                                        <p:tav tm="100000">
                                          <p:val>
                                            <p:strVal val="#ppt_x"/>
                                          </p:val>
                                        </p:tav>
                                      </p:tavLst>
                                    </p:anim>
                                    <p:anim calcmode="lin" valueType="num">
                                      <p:cBhvr additive="base">
                                        <p:cTn id="8" dur="750" fill="hold"/>
                                        <p:tgtEl>
                                          <p:spTgt spid="20"/>
                                        </p:tgtEl>
                                        <p:attrNameLst>
                                          <p:attrName>ppt_y</p:attrName>
                                        </p:attrNameLst>
                                      </p:cBhvr>
                                      <p:tavLst>
                                        <p:tav tm="0">
                                          <p:val>
                                            <p:strVal val="#ppt_y"/>
                                          </p:val>
                                        </p:tav>
                                        <p:tav tm="100000">
                                          <p:val>
                                            <p:strVal val="#ppt_y"/>
                                          </p:val>
                                        </p:tav>
                                      </p:tavLst>
                                    </p:anim>
                                  </p:childTnLst>
                                </p:cTn>
                              </p:par>
                              <p:par>
                                <p:cTn id="9" presetID="14" presetClass="entr" presetSubtype="10" fill="hold" grpId="1" nodeType="with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randombar(horizontal)">
                                      <p:cBhvr>
                                        <p:cTn id="11" dur="1000"/>
                                        <p:tgtEl>
                                          <p:spTgt spid="20"/>
                                        </p:tgtEl>
                                      </p:cBhvr>
                                    </p:animEffect>
                                  </p:childTnLst>
                                </p:cTn>
                              </p:par>
                            </p:childTnLst>
                          </p:cTn>
                        </p:par>
                        <p:par>
                          <p:cTn id="12" fill="hold">
                            <p:stCondLst>
                              <p:cond delay="1000"/>
                            </p:stCondLst>
                            <p:childTnLst>
                              <p:par>
                                <p:cTn id="13" presetID="2" presetClass="entr" presetSubtype="8" decel="100000" fill="hold" grpId="0" nodeType="afterEffect">
                                  <p:stCondLst>
                                    <p:cond delay="250"/>
                                  </p:stCondLst>
                                  <p:childTnLst>
                                    <p:set>
                                      <p:cBhvr>
                                        <p:cTn id="14" dur="1" fill="hold">
                                          <p:stCondLst>
                                            <p:cond delay="0"/>
                                          </p:stCondLst>
                                        </p:cTn>
                                        <p:tgtEl>
                                          <p:spTgt spid="22">
                                            <p:txEl>
                                              <p:pRg st="0" end="0"/>
                                            </p:txEl>
                                          </p:spTgt>
                                        </p:tgtEl>
                                        <p:attrNameLst>
                                          <p:attrName>style.visibility</p:attrName>
                                        </p:attrNameLst>
                                      </p:cBhvr>
                                      <p:to>
                                        <p:strVal val="visible"/>
                                      </p:to>
                                    </p:set>
                                    <p:anim calcmode="lin" valueType="num">
                                      <p:cBhvr additive="base">
                                        <p:cTn id="15"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2">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750"/>
                            </p:stCondLst>
                            <p:childTnLst>
                              <p:par>
                                <p:cTn id="22" presetID="22" presetClass="entr" presetSubtype="8" fill="hold" grpId="0" nodeType="afterEffect">
                                  <p:stCondLst>
                                    <p:cond delay="250"/>
                                  </p:stCondLst>
                                  <p:childTnLst>
                                    <p:set>
                                      <p:cBhvr>
                                        <p:cTn id="23" dur="1" fill="hold">
                                          <p:stCondLst>
                                            <p:cond delay="0"/>
                                          </p:stCondLst>
                                        </p:cTn>
                                        <p:tgtEl>
                                          <p:spTgt spid="21"/>
                                        </p:tgtEl>
                                        <p:attrNameLst>
                                          <p:attrName>style.visibility</p:attrName>
                                        </p:attrNameLst>
                                      </p:cBhvr>
                                      <p:to>
                                        <p:strVal val="visible"/>
                                      </p:to>
                                    </p:set>
                                    <p:animEffect transition="in" filter="wipe(left)">
                                      <p:cBhvr>
                                        <p:cTn id="2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21" grpId="0">
        <p:tmplLst>
          <p:tmpl>
            <p:tnLst>
              <p:par>
                <p:cTn presetID="22" presetClass="entr" presetSubtype="8"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Effect transition="in" filter="wipe(left)">
                      <p:cBhvr>
                        <p:cTn dur="500"/>
                        <p:tgtEl>
                          <p:spTgt spid="21"/>
                        </p:tgtEl>
                      </p:cBhvr>
                    </p:animEffect>
                  </p:childTnLst>
                </p:cTn>
              </p:par>
            </p:tnLst>
          </p:tmpl>
        </p:tmplLst>
      </p:bldP>
      <p:bldP spid="22" grpId="0" build="p">
        <p:tmplLst>
          <p:tmpl lvl="1">
            <p:tnLst>
              <p:par>
                <p:cTn presetID="2" presetClass="entr" presetSubtype="8"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_1 Image, Heading &amp;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1" name="テキスト プレースホルダー 12"/>
          <p:cNvSpPr>
            <a:spLocks noGrp="1"/>
          </p:cNvSpPr>
          <p:nvPr>
            <p:ph type="body" sz="quarter" idx="12" hasCustomPrompt="1"/>
          </p:nvPr>
        </p:nvSpPr>
        <p:spPr>
          <a:xfrm>
            <a:off x="8226211" y="5779322"/>
            <a:ext cx="9045121" cy="2278828"/>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13" hasCustomPrompt="1"/>
          </p:nvPr>
        </p:nvSpPr>
        <p:spPr>
          <a:xfrm>
            <a:off x="8226211" y="4659375"/>
            <a:ext cx="9045121"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3" name="正方形/長方形 22"/>
          <p:cNvSpPr/>
          <p:nvPr userDrawn="1"/>
        </p:nvSpPr>
        <p:spPr>
          <a:xfrm>
            <a:off x="8337163" y="5497111"/>
            <a:ext cx="120942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図プレースホルダー 14"/>
          <p:cNvSpPr>
            <a:spLocks noGrp="1"/>
          </p:cNvSpPr>
          <p:nvPr>
            <p:ph type="pic" sz="quarter" idx="14" hasCustomPrompt="1"/>
          </p:nvPr>
        </p:nvSpPr>
        <p:spPr>
          <a:xfrm>
            <a:off x="0" y="3171825"/>
            <a:ext cx="9322368" cy="4886325"/>
          </a:xfrm>
          <a:custGeom>
            <a:avLst/>
            <a:gdLst>
              <a:gd name="connsiteX0" fmla="*/ 8026368 w 9322368"/>
              <a:gd name="connsiteY0" fmla="*/ 648000 h 4886325"/>
              <a:gd name="connsiteX1" fmla="*/ 8674368 w 9322368"/>
              <a:gd name="connsiteY1" fmla="*/ 648000 h 4886325"/>
              <a:gd name="connsiteX2" fmla="*/ 8674368 w 9322368"/>
              <a:gd name="connsiteY2" fmla="*/ 1296000 h 4886325"/>
              <a:gd name="connsiteX3" fmla="*/ 8026368 w 9322368"/>
              <a:gd name="connsiteY3" fmla="*/ 1296000 h 4886325"/>
              <a:gd name="connsiteX4" fmla="*/ 8674368 w 9322368"/>
              <a:gd name="connsiteY4" fmla="*/ 0 h 4886325"/>
              <a:gd name="connsiteX5" fmla="*/ 9322368 w 9322368"/>
              <a:gd name="connsiteY5" fmla="*/ 0 h 4886325"/>
              <a:gd name="connsiteX6" fmla="*/ 9322368 w 9322368"/>
              <a:gd name="connsiteY6" fmla="*/ 648000 h 4886325"/>
              <a:gd name="connsiteX7" fmla="*/ 8674368 w 9322368"/>
              <a:gd name="connsiteY7" fmla="*/ 648000 h 4886325"/>
              <a:gd name="connsiteX8" fmla="*/ 0 w 9322368"/>
              <a:gd name="connsiteY8" fmla="*/ 0 h 4886325"/>
              <a:gd name="connsiteX9" fmla="*/ 7378368 w 9322368"/>
              <a:gd name="connsiteY9" fmla="*/ 0 h 4886325"/>
              <a:gd name="connsiteX10" fmla="*/ 8026368 w 9322368"/>
              <a:gd name="connsiteY10" fmla="*/ 0 h 4886325"/>
              <a:gd name="connsiteX11" fmla="*/ 8026368 w 9322368"/>
              <a:gd name="connsiteY11" fmla="*/ 648000 h 4886325"/>
              <a:gd name="connsiteX12" fmla="*/ 7378368 w 9322368"/>
              <a:gd name="connsiteY12" fmla="*/ 648000 h 4886325"/>
              <a:gd name="connsiteX13" fmla="*/ 7378368 w 9322368"/>
              <a:gd name="connsiteY13" fmla="*/ 1296000 h 4886325"/>
              <a:gd name="connsiteX14" fmla="*/ 8026368 w 9322368"/>
              <a:gd name="connsiteY14" fmla="*/ 1296000 h 4886325"/>
              <a:gd name="connsiteX15" fmla="*/ 8026368 w 9322368"/>
              <a:gd name="connsiteY15" fmla="*/ 1944000 h 4886325"/>
              <a:gd name="connsiteX16" fmla="*/ 7378368 w 9322368"/>
              <a:gd name="connsiteY16" fmla="*/ 1944000 h 4886325"/>
              <a:gd name="connsiteX17" fmla="*/ 7378368 w 9322368"/>
              <a:gd name="connsiteY17" fmla="*/ 4886325 h 4886325"/>
              <a:gd name="connsiteX18" fmla="*/ 0 w 9322368"/>
              <a:gd name="connsiteY18" fmla="*/ 4886325 h 48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22368" h="4886325">
                <a:moveTo>
                  <a:pt x="8026368" y="648000"/>
                </a:moveTo>
                <a:lnTo>
                  <a:pt x="8674368" y="648000"/>
                </a:lnTo>
                <a:lnTo>
                  <a:pt x="8674368" y="1296000"/>
                </a:lnTo>
                <a:lnTo>
                  <a:pt x="8026368" y="1296000"/>
                </a:lnTo>
                <a:close/>
                <a:moveTo>
                  <a:pt x="8674368" y="0"/>
                </a:moveTo>
                <a:lnTo>
                  <a:pt x="9322368" y="0"/>
                </a:lnTo>
                <a:lnTo>
                  <a:pt x="9322368" y="648000"/>
                </a:lnTo>
                <a:lnTo>
                  <a:pt x="8674368" y="648000"/>
                </a:lnTo>
                <a:close/>
                <a:moveTo>
                  <a:pt x="0" y="0"/>
                </a:moveTo>
                <a:lnTo>
                  <a:pt x="7378368" y="0"/>
                </a:lnTo>
                <a:lnTo>
                  <a:pt x="8026368" y="0"/>
                </a:lnTo>
                <a:lnTo>
                  <a:pt x="8026368" y="648000"/>
                </a:lnTo>
                <a:lnTo>
                  <a:pt x="7378368" y="648000"/>
                </a:lnTo>
                <a:lnTo>
                  <a:pt x="7378368" y="1296000"/>
                </a:lnTo>
                <a:lnTo>
                  <a:pt x="8026368" y="1296000"/>
                </a:lnTo>
                <a:lnTo>
                  <a:pt x="8026368" y="1944000"/>
                </a:lnTo>
                <a:lnTo>
                  <a:pt x="7378368" y="1944000"/>
                </a:lnTo>
                <a:lnTo>
                  <a:pt x="7378368" y="4886325"/>
                </a:lnTo>
                <a:lnTo>
                  <a:pt x="0" y="4886325"/>
                </a:lnTo>
                <a:close/>
              </a:path>
            </a:pathLst>
          </a:custGeom>
          <a:solidFill>
            <a:schemeClr val="accent1">
              <a:lumMod val="20000"/>
              <a:lumOff val="80000"/>
            </a:schemeClr>
          </a:solidFill>
        </p:spPr>
        <p:txBody>
          <a:bodyPr wrap="square">
            <a:noAutofit/>
          </a:bodyPr>
          <a:lstStyle>
            <a:lvl1pPr>
              <a:defRPr sz="1800"/>
            </a:lvl1pPr>
          </a:lstStyle>
          <a:p>
            <a:r>
              <a:rPr kumimoji="1" lang="en-US" altLang="ja-JP" dirty="0"/>
              <a:t>Insert an image</a:t>
            </a:r>
            <a:endParaRPr kumimoji="1" lang="ja-JP" altLang="en-US" dirty="0"/>
          </a:p>
        </p:txBody>
      </p:sp>
    </p:spTree>
    <p:extLst>
      <p:ext uri="{BB962C8B-B14F-4D97-AF65-F5344CB8AC3E}">
        <p14:creationId xmlns:p14="http://schemas.microsoft.com/office/powerpoint/2010/main" val="2535775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vertical)">
                                      <p:cBhvr>
                                        <p:cTn id="7" dur="750"/>
                                        <p:tgtEl>
                                          <p:spTgt spid="15"/>
                                        </p:tgtEl>
                                      </p:cBhvr>
                                    </p:animEffect>
                                  </p:childTnLst>
                                </p:cTn>
                              </p:par>
                              <p:par>
                                <p:cTn id="8" presetID="2" presetClass="entr" presetSubtype="8" decel="100000" fill="hold" grpId="1" nodeType="withEffect">
                                  <p:stCondLst>
                                    <p:cond delay="0"/>
                                  </p:stCondLst>
                                  <p:childTnLst>
                                    <p:set>
                                      <p:cBhvr>
                                        <p:cTn id="9" dur="1" fill="hold">
                                          <p:stCondLst>
                                            <p:cond delay="0"/>
                                          </p:stCondLst>
                                        </p:cTn>
                                        <p:tgtEl>
                                          <p:spTgt spid="15"/>
                                        </p:tgtEl>
                                        <p:attrNameLst>
                                          <p:attrName>style.visibility</p:attrName>
                                        </p:attrNameLst>
                                      </p:cBhvr>
                                      <p:to>
                                        <p:strVal val="visible"/>
                                      </p:to>
                                    </p:set>
                                    <p:anim calcmode="lin" valueType="num">
                                      <p:cBhvr additive="base">
                                        <p:cTn id="10" dur="750" fill="hold"/>
                                        <p:tgtEl>
                                          <p:spTgt spid="15"/>
                                        </p:tgtEl>
                                        <p:attrNameLst>
                                          <p:attrName>ppt_x</p:attrName>
                                        </p:attrNameLst>
                                      </p:cBhvr>
                                      <p:tavLst>
                                        <p:tav tm="0">
                                          <p:val>
                                            <p:strVal val="0-#ppt_w/2"/>
                                          </p:val>
                                        </p:tav>
                                        <p:tav tm="100000">
                                          <p:val>
                                            <p:strVal val="#ppt_x"/>
                                          </p:val>
                                        </p:tav>
                                      </p:tavLst>
                                    </p:anim>
                                    <p:anim calcmode="lin" valueType="num">
                                      <p:cBhvr additive="base">
                                        <p:cTn id="11" dur="750" fill="hold"/>
                                        <p:tgtEl>
                                          <p:spTgt spid="15"/>
                                        </p:tgtEl>
                                        <p:attrNameLst>
                                          <p:attrName>ppt_y</p:attrName>
                                        </p:attrNameLst>
                                      </p:cBhvr>
                                      <p:tavLst>
                                        <p:tav tm="0">
                                          <p:val>
                                            <p:strVal val="#ppt_y"/>
                                          </p:val>
                                        </p:tav>
                                        <p:tav tm="100000">
                                          <p:val>
                                            <p:strVal val="#ppt_y"/>
                                          </p:val>
                                        </p:tav>
                                      </p:tavLst>
                                    </p:anim>
                                  </p:childTnLst>
                                </p:cTn>
                              </p:par>
                            </p:childTnLst>
                          </p:cTn>
                        </p:par>
                        <p:par>
                          <p:cTn id="12" fill="hold">
                            <p:stCondLst>
                              <p:cond delay="750"/>
                            </p:stCondLst>
                            <p:childTnLst>
                              <p:par>
                                <p:cTn id="13" presetID="2" presetClass="entr" presetSubtype="8" decel="100000" fill="hold" grpId="0" nodeType="afterEffect">
                                  <p:stCondLst>
                                    <p:cond delay="250"/>
                                  </p:stCondLst>
                                  <p:childTnLst>
                                    <p:set>
                                      <p:cBhvr>
                                        <p:cTn id="14" dur="1" fill="hold">
                                          <p:stCondLst>
                                            <p:cond delay="0"/>
                                          </p:stCondLst>
                                        </p:cTn>
                                        <p:tgtEl>
                                          <p:spTgt spid="22">
                                            <p:txEl>
                                              <p:pRg st="0" end="0"/>
                                            </p:txEl>
                                          </p:spTgt>
                                        </p:tgtEl>
                                        <p:attrNameLst>
                                          <p:attrName>style.visibility</p:attrName>
                                        </p:attrNameLst>
                                      </p:cBhvr>
                                      <p:to>
                                        <p:strVal val="visible"/>
                                      </p:to>
                                    </p:set>
                                    <p:anim calcmode="lin" valueType="num">
                                      <p:cBhvr additive="base">
                                        <p:cTn id="15"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2">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250"/>
                                  </p:stCondLst>
                                  <p:childTnLst>
                                    <p:set>
                                      <p:cBhvr>
                                        <p:cTn id="23" dur="1" fill="hold">
                                          <p:stCondLst>
                                            <p:cond delay="0"/>
                                          </p:stCondLst>
                                        </p:cTn>
                                        <p:tgtEl>
                                          <p:spTgt spid="21"/>
                                        </p:tgtEl>
                                        <p:attrNameLst>
                                          <p:attrName>style.visibility</p:attrName>
                                        </p:attrNameLst>
                                      </p:cBhvr>
                                      <p:to>
                                        <p:strVal val="visible"/>
                                      </p:to>
                                    </p:set>
                                    <p:animEffect transition="in" filter="wipe(left)">
                                      <p:cBhvr>
                                        <p:cTn id="2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tmplLst>
          <p:tmpl>
            <p:tnLst>
              <p:par>
                <p:cTn presetID="22" presetClass="entr" presetSubtype="8"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Effect transition="in" filter="wipe(left)">
                      <p:cBhvr>
                        <p:cTn dur="500"/>
                        <p:tgtEl>
                          <p:spTgt spid="21"/>
                        </p:tgtEl>
                      </p:cBhvr>
                    </p:animEffect>
                  </p:childTnLst>
                </p:cTn>
              </p:par>
            </p:tnLst>
          </p:tmpl>
        </p:tmplLst>
      </p:bldP>
      <p:bldP spid="22" grpId="0" build="p">
        <p:tmplLst>
          <p:tmpl lvl="1">
            <p:tnLst>
              <p:par>
                <p:cTn presetID="2" presetClass="entr" presetSubtype="8"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15" grpId="0" animBg="1"/>
      <p:bldP spid="15" grpId="1" animBg="1"/>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 Image &amp; 3 Bulle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0" name="図プレースホルダー 19"/>
          <p:cNvSpPr>
            <a:spLocks noGrp="1"/>
          </p:cNvSpPr>
          <p:nvPr>
            <p:ph type="pic" sz="quarter" idx="23" hasCustomPrompt="1"/>
          </p:nvPr>
        </p:nvSpPr>
        <p:spPr>
          <a:xfrm>
            <a:off x="861502" y="2540627"/>
            <a:ext cx="8747052" cy="6777938"/>
          </a:xfrm>
          <a:custGeom>
            <a:avLst/>
            <a:gdLst>
              <a:gd name="connsiteX0" fmla="*/ 674702 w 8747052"/>
              <a:gd name="connsiteY0" fmla="*/ 5481938 h 6777938"/>
              <a:gd name="connsiteX1" fmla="*/ 1322702 w 8747052"/>
              <a:gd name="connsiteY1" fmla="*/ 5481938 h 6777938"/>
              <a:gd name="connsiteX2" fmla="*/ 1322702 w 8747052"/>
              <a:gd name="connsiteY2" fmla="*/ 6129938 h 6777938"/>
              <a:gd name="connsiteX3" fmla="*/ 674702 w 8747052"/>
              <a:gd name="connsiteY3" fmla="*/ 6129938 h 6777938"/>
              <a:gd name="connsiteX4" fmla="*/ 1322702 w 8747052"/>
              <a:gd name="connsiteY4" fmla="*/ 4833938 h 6777938"/>
              <a:gd name="connsiteX5" fmla="*/ 1970702 w 8747052"/>
              <a:gd name="connsiteY5" fmla="*/ 4833938 h 6777938"/>
              <a:gd name="connsiteX6" fmla="*/ 1970702 w 8747052"/>
              <a:gd name="connsiteY6" fmla="*/ 5481938 h 6777938"/>
              <a:gd name="connsiteX7" fmla="*/ 1322702 w 8747052"/>
              <a:gd name="connsiteY7" fmla="*/ 5481938 h 6777938"/>
              <a:gd name="connsiteX8" fmla="*/ 0 w 8747052"/>
              <a:gd name="connsiteY8" fmla="*/ 4833938 h 6777938"/>
              <a:gd name="connsiteX9" fmla="*/ 648000 w 8747052"/>
              <a:gd name="connsiteY9" fmla="*/ 4833938 h 6777938"/>
              <a:gd name="connsiteX10" fmla="*/ 648000 w 8747052"/>
              <a:gd name="connsiteY10" fmla="*/ 5481938 h 6777938"/>
              <a:gd name="connsiteX11" fmla="*/ 0 w 8747052"/>
              <a:gd name="connsiteY11" fmla="*/ 5481938 h 6777938"/>
              <a:gd name="connsiteX12" fmla="*/ 7451052 w 8747052"/>
              <a:gd name="connsiteY12" fmla="*/ 1296000 h 6777938"/>
              <a:gd name="connsiteX13" fmla="*/ 8099052 w 8747052"/>
              <a:gd name="connsiteY13" fmla="*/ 1296000 h 6777938"/>
              <a:gd name="connsiteX14" fmla="*/ 8099052 w 8747052"/>
              <a:gd name="connsiteY14" fmla="*/ 1944000 h 6777938"/>
              <a:gd name="connsiteX15" fmla="*/ 7451052 w 8747052"/>
              <a:gd name="connsiteY15" fmla="*/ 1944000 h 6777938"/>
              <a:gd name="connsiteX16" fmla="*/ 6803052 w 8747052"/>
              <a:gd name="connsiteY16" fmla="*/ 648000 h 6777938"/>
              <a:gd name="connsiteX17" fmla="*/ 7451052 w 8747052"/>
              <a:gd name="connsiteY17" fmla="*/ 648000 h 6777938"/>
              <a:gd name="connsiteX18" fmla="*/ 7451052 w 8747052"/>
              <a:gd name="connsiteY18" fmla="*/ 1296000 h 6777938"/>
              <a:gd name="connsiteX19" fmla="*/ 6803052 w 8747052"/>
              <a:gd name="connsiteY19" fmla="*/ 1296000 h 6777938"/>
              <a:gd name="connsiteX20" fmla="*/ 6803052 w 8747052"/>
              <a:gd name="connsiteY20" fmla="*/ 5481938 h 6777938"/>
              <a:gd name="connsiteX21" fmla="*/ 2618703 w 8747052"/>
              <a:gd name="connsiteY21" fmla="*/ 5481938 h 6777938"/>
              <a:gd name="connsiteX22" fmla="*/ 2618703 w 8747052"/>
              <a:gd name="connsiteY22" fmla="*/ 6129938 h 6777938"/>
              <a:gd name="connsiteX23" fmla="*/ 1970703 w 8747052"/>
              <a:gd name="connsiteY23" fmla="*/ 6129938 h 6777938"/>
              <a:gd name="connsiteX24" fmla="*/ 1970703 w 8747052"/>
              <a:gd name="connsiteY24" fmla="*/ 6777938 h 6777938"/>
              <a:gd name="connsiteX25" fmla="*/ 1322703 w 8747052"/>
              <a:gd name="connsiteY25" fmla="*/ 6777938 h 6777938"/>
              <a:gd name="connsiteX26" fmla="*/ 1322703 w 8747052"/>
              <a:gd name="connsiteY26" fmla="*/ 6129938 h 6777938"/>
              <a:gd name="connsiteX27" fmla="*/ 1970703 w 8747052"/>
              <a:gd name="connsiteY27" fmla="*/ 6129938 h 6777938"/>
              <a:gd name="connsiteX28" fmla="*/ 1970703 w 8747052"/>
              <a:gd name="connsiteY28" fmla="*/ 5481938 h 6777938"/>
              <a:gd name="connsiteX29" fmla="*/ 1970703 w 8747052"/>
              <a:gd name="connsiteY29" fmla="*/ 5481938 h 6777938"/>
              <a:gd name="connsiteX30" fmla="*/ 1970703 w 8747052"/>
              <a:gd name="connsiteY30" fmla="*/ 648001 h 6777938"/>
              <a:gd name="connsiteX31" fmla="*/ 6803052 w 8747052"/>
              <a:gd name="connsiteY31" fmla="*/ 648001 h 6777938"/>
              <a:gd name="connsiteX32" fmla="*/ 8099052 w 8747052"/>
              <a:gd name="connsiteY32" fmla="*/ 648000 h 6777938"/>
              <a:gd name="connsiteX33" fmla="*/ 8747052 w 8747052"/>
              <a:gd name="connsiteY33" fmla="*/ 648000 h 6777938"/>
              <a:gd name="connsiteX34" fmla="*/ 8747052 w 8747052"/>
              <a:gd name="connsiteY34" fmla="*/ 1296000 h 6777938"/>
              <a:gd name="connsiteX35" fmla="*/ 8099052 w 8747052"/>
              <a:gd name="connsiteY35" fmla="*/ 1296000 h 6777938"/>
              <a:gd name="connsiteX36" fmla="*/ 7451052 w 8747052"/>
              <a:gd name="connsiteY36" fmla="*/ 0 h 6777938"/>
              <a:gd name="connsiteX37" fmla="*/ 8099052 w 8747052"/>
              <a:gd name="connsiteY37" fmla="*/ 0 h 6777938"/>
              <a:gd name="connsiteX38" fmla="*/ 8099052 w 8747052"/>
              <a:gd name="connsiteY38" fmla="*/ 648000 h 6777938"/>
              <a:gd name="connsiteX39" fmla="*/ 7451052 w 8747052"/>
              <a:gd name="connsiteY39" fmla="*/ 648000 h 6777938"/>
              <a:gd name="connsiteX40" fmla="*/ 6155052 w 8747052"/>
              <a:gd name="connsiteY40" fmla="*/ 0 h 6777938"/>
              <a:gd name="connsiteX41" fmla="*/ 6803052 w 8747052"/>
              <a:gd name="connsiteY41" fmla="*/ 0 h 6777938"/>
              <a:gd name="connsiteX42" fmla="*/ 6803052 w 8747052"/>
              <a:gd name="connsiteY42" fmla="*/ 648000 h 6777938"/>
              <a:gd name="connsiteX43" fmla="*/ 6155052 w 8747052"/>
              <a:gd name="connsiteY43" fmla="*/ 648000 h 677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747052" h="6777938">
                <a:moveTo>
                  <a:pt x="674702" y="5481938"/>
                </a:moveTo>
                <a:lnTo>
                  <a:pt x="1322702" y="5481938"/>
                </a:lnTo>
                <a:lnTo>
                  <a:pt x="1322702" y="6129938"/>
                </a:lnTo>
                <a:lnTo>
                  <a:pt x="674702" y="6129938"/>
                </a:lnTo>
                <a:close/>
                <a:moveTo>
                  <a:pt x="1322702" y="4833938"/>
                </a:moveTo>
                <a:lnTo>
                  <a:pt x="1970702" y="4833938"/>
                </a:lnTo>
                <a:lnTo>
                  <a:pt x="1970702" y="5481938"/>
                </a:lnTo>
                <a:lnTo>
                  <a:pt x="1322702" y="5481938"/>
                </a:lnTo>
                <a:close/>
                <a:moveTo>
                  <a:pt x="0" y="4833938"/>
                </a:moveTo>
                <a:lnTo>
                  <a:pt x="648000" y="4833938"/>
                </a:lnTo>
                <a:lnTo>
                  <a:pt x="648000" y="5481938"/>
                </a:lnTo>
                <a:lnTo>
                  <a:pt x="0" y="5481938"/>
                </a:lnTo>
                <a:close/>
                <a:moveTo>
                  <a:pt x="7451052" y="1296000"/>
                </a:moveTo>
                <a:lnTo>
                  <a:pt x="8099052" y="1296000"/>
                </a:lnTo>
                <a:lnTo>
                  <a:pt x="8099052" y="1944000"/>
                </a:lnTo>
                <a:lnTo>
                  <a:pt x="7451052" y="1944000"/>
                </a:lnTo>
                <a:close/>
                <a:moveTo>
                  <a:pt x="6803052" y="648000"/>
                </a:moveTo>
                <a:lnTo>
                  <a:pt x="7451052" y="648000"/>
                </a:lnTo>
                <a:lnTo>
                  <a:pt x="7451052" y="1296000"/>
                </a:lnTo>
                <a:lnTo>
                  <a:pt x="6803052" y="1296000"/>
                </a:lnTo>
                <a:lnTo>
                  <a:pt x="6803052" y="5481938"/>
                </a:lnTo>
                <a:lnTo>
                  <a:pt x="2618703" y="5481938"/>
                </a:lnTo>
                <a:lnTo>
                  <a:pt x="2618703" y="6129938"/>
                </a:lnTo>
                <a:lnTo>
                  <a:pt x="1970703" y="6129938"/>
                </a:lnTo>
                <a:lnTo>
                  <a:pt x="1970703" y="6777938"/>
                </a:lnTo>
                <a:lnTo>
                  <a:pt x="1322703" y="6777938"/>
                </a:lnTo>
                <a:lnTo>
                  <a:pt x="1322703" y="6129938"/>
                </a:lnTo>
                <a:lnTo>
                  <a:pt x="1970703" y="6129938"/>
                </a:lnTo>
                <a:lnTo>
                  <a:pt x="1970703" y="5481938"/>
                </a:lnTo>
                <a:lnTo>
                  <a:pt x="1970703" y="5481938"/>
                </a:lnTo>
                <a:lnTo>
                  <a:pt x="1970703" y="648001"/>
                </a:lnTo>
                <a:lnTo>
                  <a:pt x="6803052" y="648001"/>
                </a:lnTo>
                <a:close/>
                <a:moveTo>
                  <a:pt x="8099052" y="648000"/>
                </a:moveTo>
                <a:lnTo>
                  <a:pt x="8747052" y="648000"/>
                </a:lnTo>
                <a:lnTo>
                  <a:pt x="8747052" y="1296000"/>
                </a:lnTo>
                <a:lnTo>
                  <a:pt x="8099052" y="1296000"/>
                </a:lnTo>
                <a:close/>
                <a:moveTo>
                  <a:pt x="7451052" y="0"/>
                </a:moveTo>
                <a:lnTo>
                  <a:pt x="8099052" y="0"/>
                </a:lnTo>
                <a:lnTo>
                  <a:pt x="8099052" y="648000"/>
                </a:lnTo>
                <a:lnTo>
                  <a:pt x="7451052" y="648000"/>
                </a:lnTo>
                <a:close/>
                <a:moveTo>
                  <a:pt x="6155052" y="0"/>
                </a:moveTo>
                <a:lnTo>
                  <a:pt x="6803052" y="0"/>
                </a:lnTo>
                <a:lnTo>
                  <a:pt x="6803052" y="648000"/>
                </a:lnTo>
                <a:lnTo>
                  <a:pt x="6155052" y="648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9" name="円/楕円 4"/>
          <p:cNvSpPr/>
          <p:nvPr userDrawn="1"/>
        </p:nvSpPr>
        <p:spPr>
          <a:xfrm>
            <a:off x="8319890" y="5176461"/>
            <a:ext cx="437647" cy="438275"/>
          </a:xfrm>
          <a:prstGeom prst="rect">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円/楕円 4"/>
          <p:cNvSpPr/>
          <p:nvPr userDrawn="1"/>
        </p:nvSpPr>
        <p:spPr>
          <a:xfrm>
            <a:off x="8319890" y="6147528"/>
            <a:ext cx="437647" cy="438275"/>
          </a:xfrm>
          <a:prstGeom prst="rect">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4"/>
          <p:cNvSpPr/>
          <p:nvPr userDrawn="1"/>
        </p:nvSpPr>
        <p:spPr>
          <a:xfrm>
            <a:off x="8310165" y="7118595"/>
            <a:ext cx="437647" cy="438275"/>
          </a:xfrm>
          <a:prstGeom prst="rect">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プレースホルダー 12"/>
          <p:cNvSpPr>
            <a:spLocks noGrp="1"/>
          </p:cNvSpPr>
          <p:nvPr>
            <p:ph type="body" sz="quarter" idx="13" hasCustomPrompt="1"/>
          </p:nvPr>
        </p:nvSpPr>
        <p:spPr>
          <a:xfrm>
            <a:off x="8899980" y="5022083"/>
            <a:ext cx="892925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13" name="テキスト プレースホルダー 12"/>
          <p:cNvSpPr>
            <a:spLocks noGrp="1"/>
          </p:cNvSpPr>
          <p:nvPr>
            <p:ph type="body" sz="quarter" idx="24" hasCustomPrompt="1"/>
          </p:nvPr>
        </p:nvSpPr>
        <p:spPr>
          <a:xfrm>
            <a:off x="8899980" y="5993150"/>
            <a:ext cx="892925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14" name="テキスト プレースホルダー 12"/>
          <p:cNvSpPr>
            <a:spLocks noGrp="1"/>
          </p:cNvSpPr>
          <p:nvPr>
            <p:ph type="body" sz="quarter" idx="25" hasCustomPrompt="1"/>
          </p:nvPr>
        </p:nvSpPr>
        <p:spPr>
          <a:xfrm>
            <a:off x="8899979" y="6964217"/>
            <a:ext cx="8929255" cy="747032"/>
          </a:xfrm>
        </p:spPr>
        <p:txBody>
          <a:bodyPr anchor="ctr">
            <a:noAutofit/>
          </a:bodyPr>
          <a:lstStyle>
            <a:lvl1pP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376633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0-#ppt_w/2"/>
                                          </p:val>
                                        </p:tav>
                                        <p:tav tm="100000">
                                          <p:val>
                                            <p:strVal val="#ppt_x"/>
                                          </p:val>
                                        </p:tav>
                                      </p:tavLst>
                                    </p:anim>
                                    <p:anim calcmode="lin" valueType="num">
                                      <p:cBhvr additive="base">
                                        <p:cTn id="8" dur="750" fill="hold"/>
                                        <p:tgtEl>
                                          <p:spTgt spid="20"/>
                                        </p:tgtEl>
                                        <p:attrNameLst>
                                          <p:attrName>ppt_y</p:attrName>
                                        </p:attrNameLst>
                                      </p:cBhvr>
                                      <p:tavLst>
                                        <p:tav tm="0">
                                          <p:val>
                                            <p:strVal val="#ppt_y"/>
                                          </p:val>
                                        </p:tav>
                                        <p:tav tm="100000">
                                          <p:val>
                                            <p:strVal val="#ppt_y"/>
                                          </p:val>
                                        </p:tav>
                                      </p:tavLst>
                                    </p:anim>
                                  </p:childTnLst>
                                </p:cTn>
                              </p:par>
                              <p:par>
                                <p:cTn id="9" presetID="14" presetClass="entr" presetSubtype="10" fill="hold" grpId="1" nodeType="with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randombar(horizontal)">
                                      <p:cBhvr>
                                        <p:cTn id="11" dur="1000"/>
                                        <p:tgtEl>
                                          <p:spTgt spid="20"/>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1+#ppt_w/2"/>
                                          </p:val>
                                        </p:tav>
                                        <p:tav tm="100000">
                                          <p:val>
                                            <p:strVal val="#ppt_x"/>
                                          </p:val>
                                        </p:tav>
                                      </p:tavLst>
                                    </p:anim>
                                    <p:anim calcmode="lin" valueType="num">
                                      <p:cBhvr additive="base">
                                        <p:cTn id="16" dur="500" fill="hold"/>
                                        <p:tgtEl>
                                          <p:spTgt spid="9"/>
                                        </p:tgtEl>
                                        <p:attrNameLst>
                                          <p:attrName>ppt_y</p:attrName>
                                        </p:attrNameLst>
                                      </p:cBhvr>
                                      <p:tavLst>
                                        <p:tav tm="0">
                                          <p:val>
                                            <p:strVal val="#ppt_y"/>
                                          </p:val>
                                        </p:tav>
                                        <p:tav tm="100000">
                                          <p:val>
                                            <p:strVal val="#ppt_y"/>
                                          </p:val>
                                        </p:tav>
                                      </p:tavLst>
                                    </p:anim>
                                  </p:childTnLst>
                                </p:cTn>
                              </p:par>
                              <p:par>
                                <p:cTn id="17" presetID="22" presetClass="entr" presetSubtype="2" fill="hold" grpId="0" nodeType="withEffect">
                                  <p:stCondLst>
                                    <p:cond delay="10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right)">
                                      <p:cBhvr>
                                        <p:cTn id="19" dur="500"/>
                                        <p:tgtEl>
                                          <p:spTgt spid="12">
                                            <p:txEl>
                                              <p:pRg st="0" end="0"/>
                                            </p:txEl>
                                          </p:spTgt>
                                        </p:tgtEl>
                                      </p:cBhvr>
                                    </p:animEffect>
                                  </p:childTnLst>
                                </p:cTn>
                              </p:par>
                            </p:childTnLst>
                          </p:cTn>
                        </p:par>
                        <p:par>
                          <p:cTn id="20" fill="hold">
                            <p:stCondLst>
                              <p:cond delay="1600"/>
                            </p:stCondLst>
                            <p:childTnLst>
                              <p:par>
                                <p:cTn id="21" presetID="2" presetClass="entr" presetSubtype="2" decel="10000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1+#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par>
                                <p:cTn id="25" presetID="22" presetClass="entr" presetSubtype="2" fill="hold" grpId="0" nodeType="withEffect">
                                  <p:stCondLst>
                                    <p:cond delay="100"/>
                                  </p:stCondLst>
                                  <p:childTnLst>
                                    <p:set>
                                      <p:cBhvr>
                                        <p:cTn id="26" dur="1" fill="hold">
                                          <p:stCondLst>
                                            <p:cond delay="0"/>
                                          </p:stCondLst>
                                        </p:cTn>
                                        <p:tgtEl>
                                          <p:spTgt spid="13">
                                            <p:txEl>
                                              <p:pRg st="0" end="0"/>
                                            </p:txEl>
                                          </p:spTgt>
                                        </p:tgtEl>
                                        <p:attrNameLst>
                                          <p:attrName>style.visibility</p:attrName>
                                        </p:attrNameLst>
                                      </p:cBhvr>
                                      <p:to>
                                        <p:strVal val="visible"/>
                                      </p:to>
                                    </p:set>
                                    <p:animEffect transition="in" filter="wipe(right)">
                                      <p:cBhvr>
                                        <p:cTn id="27" dur="500"/>
                                        <p:tgtEl>
                                          <p:spTgt spid="13">
                                            <p:txEl>
                                              <p:pRg st="0" end="0"/>
                                            </p:txEl>
                                          </p:spTgt>
                                        </p:tgtEl>
                                      </p:cBhvr>
                                    </p:animEffect>
                                  </p:childTnLst>
                                </p:cTn>
                              </p:par>
                            </p:childTnLst>
                          </p:cTn>
                        </p:par>
                        <p:par>
                          <p:cTn id="28" fill="hold">
                            <p:stCondLst>
                              <p:cond delay="2200"/>
                            </p:stCondLst>
                            <p:childTnLst>
                              <p:par>
                                <p:cTn id="29" presetID="2" presetClass="entr" presetSubtype="2" decel="100000"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1+#ppt_w/2"/>
                                          </p:val>
                                        </p:tav>
                                        <p:tav tm="100000">
                                          <p:val>
                                            <p:strVal val="#ppt_x"/>
                                          </p:val>
                                        </p:tav>
                                      </p:tavLst>
                                    </p:anim>
                                    <p:anim calcmode="lin" valueType="num">
                                      <p:cBhvr additive="base">
                                        <p:cTn id="32" dur="500" fill="hold"/>
                                        <p:tgtEl>
                                          <p:spTgt spid="11"/>
                                        </p:tgtEl>
                                        <p:attrNameLst>
                                          <p:attrName>ppt_y</p:attrName>
                                        </p:attrNameLst>
                                      </p:cBhvr>
                                      <p:tavLst>
                                        <p:tav tm="0">
                                          <p:val>
                                            <p:strVal val="#ppt_y"/>
                                          </p:val>
                                        </p:tav>
                                        <p:tav tm="100000">
                                          <p:val>
                                            <p:strVal val="#ppt_y"/>
                                          </p:val>
                                        </p:tav>
                                      </p:tavLst>
                                    </p:anim>
                                  </p:childTnLst>
                                </p:cTn>
                              </p:par>
                              <p:par>
                                <p:cTn id="33" presetID="22" presetClass="entr" presetSubtype="2" fill="hold" grpId="0" nodeType="withEffect">
                                  <p:stCondLst>
                                    <p:cond delay="100"/>
                                  </p:stCondLst>
                                  <p:childTnLst>
                                    <p:set>
                                      <p:cBhvr>
                                        <p:cTn id="34" dur="1" fill="hold">
                                          <p:stCondLst>
                                            <p:cond delay="0"/>
                                          </p:stCondLst>
                                        </p:cTn>
                                        <p:tgtEl>
                                          <p:spTgt spid="14">
                                            <p:txEl>
                                              <p:pRg st="0" end="0"/>
                                            </p:txEl>
                                          </p:spTgt>
                                        </p:tgtEl>
                                        <p:attrNameLst>
                                          <p:attrName>style.visibility</p:attrName>
                                        </p:attrNameLst>
                                      </p:cBhvr>
                                      <p:to>
                                        <p:strVal val="visible"/>
                                      </p:to>
                                    </p:set>
                                    <p:animEffect transition="in" filter="wipe(right)">
                                      <p:cBhvr>
                                        <p:cTn id="35"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9" grpId="0" animBg="1"/>
      <p:bldP spid="10" grpId="0" animBg="1"/>
      <p:bldP spid="11" grpId="0" animBg="1"/>
      <p:bldP spid="12" grpId="0" build="p">
        <p:tmplLst>
          <p:tmpl lvl="1">
            <p:tnLst>
              <p:par>
                <p:cTn presetID="22" presetClass="entr" presetSubtype="2" fill="hold" nodeType="withEffect">
                  <p:stCondLst>
                    <p:cond delay="100"/>
                  </p:stCondLst>
                  <p:childTnLst>
                    <p:set>
                      <p:cBhvr>
                        <p:cTn dur="1" fill="hold">
                          <p:stCondLst>
                            <p:cond delay="0"/>
                          </p:stCondLst>
                        </p:cTn>
                        <p:tgtEl>
                          <p:spTgt spid="12"/>
                        </p:tgtEl>
                        <p:attrNameLst>
                          <p:attrName>style.visibility</p:attrName>
                        </p:attrNameLst>
                      </p:cBhvr>
                      <p:to>
                        <p:strVal val="visible"/>
                      </p:to>
                    </p:set>
                    <p:animEffect transition="in" filter="wipe(right)">
                      <p:cBhvr>
                        <p:cTn dur="500"/>
                        <p:tgtEl>
                          <p:spTgt spid="12"/>
                        </p:tgtEl>
                      </p:cBhvr>
                    </p:animEffect>
                  </p:childTnLst>
                </p:cTn>
              </p:par>
            </p:tnLst>
          </p:tmpl>
        </p:tmplLst>
      </p:bldP>
      <p:bldP spid="13" grpId="0" build="p">
        <p:tmplLst>
          <p:tmpl lvl="1">
            <p:tnLst>
              <p:par>
                <p:cTn presetID="22" presetClass="entr" presetSubtype="2" fill="hold" nodeType="withEffect">
                  <p:stCondLst>
                    <p:cond delay="100"/>
                  </p:stCondLst>
                  <p:childTnLst>
                    <p:set>
                      <p:cBhvr>
                        <p:cTn dur="1" fill="hold">
                          <p:stCondLst>
                            <p:cond delay="0"/>
                          </p:stCondLst>
                        </p:cTn>
                        <p:tgtEl>
                          <p:spTgt spid="13"/>
                        </p:tgtEl>
                        <p:attrNameLst>
                          <p:attrName>style.visibility</p:attrName>
                        </p:attrNameLst>
                      </p:cBhvr>
                      <p:to>
                        <p:strVal val="visible"/>
                      </p:to>
                    </p:set>
                    <p:animEffect transition="in" filter="wipe(right)">
                      <p:cBhvr>
                        <p:cTn dur="500"/>
                        <p:tgtEl>
                          <p:spTgt spid="13"/>
                        </p:tgtEl>
                      </p:cBhvr>
                    </p:animEffect>
                  </p:childTnLst>
                </p:cTn>
              </p:par>
            </p:tnLst>
          </p:tmpl>
        </p:tmplLst>
      </p:bldP>
      <p:bldP spid="14" grpId="0" build="p">
        <p:tmplLst>
          <p:tmpl lvl="1">
            <p:tnLst>
              <p:par>
                <p:cTn presetID="22" presetClass="entr" presetSubtype="2" fill="hold" nodeType="withEffect">
                  <p:stCondLst>
                    <p:cond delay="10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History - Middle">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cxnSp>
        <p:nvCxnSpPr>
          <p:cNvPr id="7" name="直線コネクタ 6"/>
          <p:cNvCxnSpPr/>
          <p:nvPr userDrawn="1"/>
        </p:nvCxnSpPr>
        <p:spPr>
          <a:xfrm>
            <a:off x="9144000" y="0"/>
            <a:ext cx="0" cy="1971487"/>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テキスト プレースホルダー 12"/>
          <p:cNvSpPr>
            <a:spLocks noGrp="1"/>
          </p:cNvSpPr>
          <p:nvPr>
            <p:ph type="body" sz="quarter" idx="12" hasCustomPrompt="1"/>
          </p:nvPr>
        </p:nvSpPr>
        <p:spPr>
          <a:xfrm>
            <a:off x="2399958" y="4655094"/>
            <a:ext cx="4608971" cy="1479012"/>
          </a:xfrm>
        </p:spPr>
        <p:txBody>
          <a:bodyPr>
            <a:normAutofit/>
          </a:bodyPr>
          <a:lstStyle>
            <a:lvl1pPr algn="r">
              <a:spcBef>
                <a:spcPts val="0"/>
              </a:spcBef>
              <a:defRPr sz="1800" baseline="0"/>
            </a:lvl1pPr>
          </a:lstStyle>
          <a:p>
            <a:pPr lvl="0"/>
            <a:r>
              <a:rPr kumimoji="1" lang="en-US" altLang="ja-JP" dirty="0"/>
              <a:t>Text goes here</a:t>
            </a:r>
            <a:endParaRPr kumimoji="1" lang="ja-JP" altLang="en-US" dirty="0"/>
          </a:p>
        </p:txBody>
      </p:sp>
      <p:sp>
        <p:nvSpPr>
          <p:cNvPr id="20" name="テキスト プレースホルダー 12"/>
          <p:cNvSpPr>
            <a:spLocks noGrp="1"/>
          </p:cNvSpPr>
          <p:nvPr>
            <p:ph type="body" sz="quarter" idx="14" hasCustomPrompt="1"/>
          </p:nvPr>
        </p:nvSpPr>
        <p:spPr>
          <a:xfrm>
            <a:off x="2399958" y="3713898"/>
            <a:ext cx="4608971"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1" name="正方形/長方形 20"/>
          <p:cNvSpPr/>
          <p:nvPr userDrawn="1"/>
        </p:nvSpPr>
        <p:spPr>
          <a:xfrm>
            <a:off x="5089589" y="4430938"/>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cxnSp>
        <p:nvCxnSpPr>
          <p:cNvPr id="29" name="直線コネクタ 28"/>
          <p:cNvCxnSpPr>
            <a:stCxn id="27" idx="1"/>
            <a:endCxn id="24" idx="6"/>
          </p:cNvCxnSpPr>
          <p:nvPr userDrawn="1"/>
        </p:nvCxnSpPr>
        <p:spPr>
          <a:xfrm flipH="1">
            <a:off x="9336699" y="2164184"/>
            <a:ext cx="649778" cy="2"/>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27" name="円/楕円 4"/>
          <p:cNvSpPr/>
          <p:nvPr userDrawn="1"/>
        </p:nvSpPr>
        <p:spPr>
          <a:xfrm>
            <a:off x="9986477" y="1595111"/>
            <a:ext cx="1136515" cy="1138145"/>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プレースホルダー 12"/>
          <p:cNvSpPr>
            <a:spLocks noGrp="1"/>
          </p:cNvSpPr>
          <p:nvPr>
            <p:ph type="body" sz="quarter" idx="15" hasCustomPrompt="1"/>
          </p:nvPr>
        </p:nvSpPr>
        <p:spPr>
          <a:xfrm>
            <a:off x="9966465" y="1790667"/>
            <a:ext cx="1176539" cy="747032"/>
          </a:xfrm>
        </p:spPr>
        <p:txBody>
          <a:bodyPr anchor="ctr">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37" name="テキスト プレースホルダー 12"/>
          <p:cNvSpPr>
            <a:spLocks noGrp="1"/>
          </p:cNvSpPr>
          <p:nvPr>
            <p:ph type="body" sz="quarter" idx="16" hasCustomPrompt="1"/>
          </p:nvPr>
        </p:nvSpPr>
        <p:spPr>
          <a:xfrm>
            <a:off x="11275193" y="2731863"/>
            <a:ext cx="4608971" cy="1479012"/>
          </a:xfrm>
        </p:spPr>
        <p:txBody>
          <a:bodyPr>
            <a:normAutofit/>
          </a:bodyPr>
          <a:lstStyle>
            <a:lvl1pPr algn="l">
              <a:spcBef>
                <a:spcPts val="0"/>
              </a:spcBef>
              <a:defRPr sz="18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7" hasCustomPrompt="1"/>
          </p:nvPr>
        </p:nvSpPr>
        <p:spPr>
          <a:xfrm>
            <a:off x="11275193" y="1790667"/>
            <a:ext cx="4608971"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9" name="正方形/長方形 38"/>
          <p:cNvSpPr/>
          <p:nvPr userDrawn="1"/>
        </p:nvSpPr>
        <p:spPr>
          <a:xfrm>
            <a:off x="11366634" y="2507707"/>
            <a:ext cx="1827899"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43" name="テキスト プレースホルダー 12"/>
          <p:cNvSpPr>
            <a:spLocks noGrp="1"/>
          </p:cNvSpPr>
          <p:nvPr>
            <p:ph type="body" sz="quarter" idx="19" hasCustomPrompt="1"/>
          </p:nvPr>
        </p:nvSpPr>
        <p:spPr>
          <a:xfrm>
            <a:off x="2399958" y="8481658"/>
            <a:ext cx="4608971" cy="1479012"/>
          </a:xfrm>
        </p:spPr>
        <p:txBody>
          <a:bodyPr>
            <a:normAutofit/>
          </a:bodyPr>
          <a:lstStyle>
            <a:lvl1pPr algn="r">
              <a:spcBef>
                <a:spcPts val="0"/>
              </a:spcBef>
              <a:defRPr sz="1800" baseline="0"/>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20" hasCustomPrompt="1"/>
          </p:nvPr>
        </p:nvSpPr>
        <p:spPr>
          <a:xfrm>
            <a:off x="2399958" y="7540462"/>
            <a:ext cx="4608971"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5" name="正方形/長方形 44"/>
          <p:cNvSpPr/>
          <p:nvPr userDrawn="1"/>
        </p:nvSpPr>
        <p:spPr>
          <a:xfrm>
            <a:off x="5089589" y="8257502"/>
            <a:ext cx="1827899"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cxnSp>
        <p:nvCxnSpPr>
          <p:cNvPr id="10" name="直線コネクタ 9"/>
          <p:cNvCxnSpPr>
            <a:stCxn id="8" idx="2"/>
            <a:endCxn id="13" idx="3"/>
          </p:cNvCxnSpPr>
          <p:nvPr userDrawn="1"/>
        </p:nvCxnSpPr>
        <p:spPr>
          <a:xfrm flipH="1">
            <a:off x="8335845" y="4080320"/>
            <a:ext cx="615457" cy="7095"/>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3" name="円/楕円 4"/>
          <p:cNvSpPr/>
          <p:nvPr userDrawn="1"/>
        </p:nvSpPr>
        <p:spPr>
          <a:xfrm>
            <a:off x="7199330" y="3518342"/>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プレースホルダー 12"/>
          <p:cNvSpPr>
            <a:spLocks noGrp="1"/>
          </p:cNvSpPr>
          <p:nvPr>
            <p:ph type="body" sz="quarter" idx="13" hasCustomPrompt="1"/>
          </p:nvPr>
        </p:nvSpPr>
        <p:spPr>
          <a:xfrm>
            <a:off x="7179318" y="3713898"/>
            <a:ext cx="1176539" cy="747032"/>
          </a:xfrm>
        </p:spPr>
        <p:txBody>
          <a:bodyPr anchor="ctr">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cxnSp>
        <p:nvCxnSpPr>
          <p:cNvPr id="41" name="直線コネクタ 40"/>
          <p:cNvCxnSpPr>
            <a:stCxn id="40" idx="2"/>
            <a:endCxn id="49" idx="3"/>
          </p:cNvCxnSpPr>
          <p:nvPr userDrawn="1"/>
        </p:nvCxnSpPr>
        <p:spPr>
          <a:xfrm flipH="1" flipV="1">
            <a:off x="8335845" y="7912586"/>
            <a:ext cx="615457" cy="1"/>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49" name="円/楕円 4"/>
          <p:cNvSpPr/>
          <p:nvPr userDrawn="1"/>
        </p:nvSpPr>
        <p:spPr>
          <a:xfrm>
            <a:off x="7199330" y="7343513"/>
            <a:ext cx="1136515" cy="1138145"/>
          </a:xfrm>
          <a:prstGeom prst="rect">
            <a:avLst/>
          </a:prstGeom>
          <a:solidFill>
            <a:schemeClr val="accent1"/>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プレースホルダー 12"/>
          <p:cNvSpPr>
            <a:spLocks noGrp="1"/>
          </p:cNvSpPr>
          <p:nvPr>
            <p:ph type="body" sz="quarter" idx="18" hasCustomPrompt="1"/>
          </p:nvPr>
        </p:nvSpPr>
        <p:spPr>
          <a:xfrm>
            <a:off x="7179318" y="7540462"/>
            <a:ext cx="1176539" cy="747032"/>
          </a:xfrm>
        </p:spPr>
        <p:txBody>
          <a:bodyPr anchor="ctr">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cxnSp>
        <p:nvCxnSpPr>
          <p:cNvPr id="50" name="直線コネクタ 49"/>
          <p:cNvCxnSpPr>
            <a:stCxn id="51" idx="1"/>
            <a:endCxn id="57" idx="6"/>
          </p:cNvCxnSpPr>
          <p:nvPr userDrawn="1"/>
        </p:nvCxnSpPr>
        <p:spPr>
          <a:xfrm flipH="1">
            <a:off x="9336699" y="5996187"/>
            <a:ext cx="649778" cy="267"/>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51" name="円/楕円 4"/>
          <p:cNvSpPr/>
          <p:nvPr userDrawn="1"/>
        </p:nvSpPr>
        <p:spPr>
          <a:xfrm>
            <a:off x="9986477" y="5427114"/>
            <a:ext cx="1136515" cy="1138145"/>
          </a:xfrm>
          <a:prstGeom prst="rect">
            <a:avLst/>
          </a:prstGeom>
          <a:solidFill>
            <a:schemeClr val="accent6"/>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プレースホルダー 12"/>
          <p:cNvSpPr>
            <a:spLocks noGrp="1"/>
          </p:cNvSpPr>
          <p:nvPr>
            <p:ph type="body" sz="quarter" idx="21" hasCustomPrompt="1"/>
          </p:nvPr>
        </p:nvSpPr>
        <p:spPr>
          <a:xfrm>
            <a:off x="9966465" y="5622670"/>
            <a:ext cx="1176539" cy="747032"/>
          </a:xfrm>
        </p:spPr>
        <p:txBody>
          <a:bodyPr anchor="ctr">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53" name="テキスト プレースホルダー 12"/>
          <p:cNvSpPr>
            <a:spLocks noGrp="1"/>
          </p:cNvSpPr>
          <p:nvPr>
            <p:ph type="body" sz="quarter" idx="22" hasCustomPrompt="1"/>
          </p:nvPr>
        </p:nvSpPr>
        <p:spPr>
          <a:xfrm>
            <a:off x="11275193" y="6563866"/>
            <a:ext cx="4608971" cy="1479012"/>
          </a:xfrm>
        </p:spPr>
        <p:txBody>
          <a:bodyPr>
            <a:normAutofit/>
          </a:bodyPr>
          <a:lstStyle>
            <a:lvl1pPr algn="l">
              <a:spcBef>
                <a:spcPts val="0"/>
              </a:spcBef>
              <a:defRPr sz="1800" baseline="0"/>
            </a:lvl1pPr>
          </a:lstStyle>
          <a:p>
            <a:pPr lvl="0"/>
            <a:r>
              <a:rPr kumimoji="1" lang="en-US" altLang="ja-JP" dirty="0"/>
              <a:t>Text goes here</a:t>
            </a:r>
            <a:endParaRPr kumimoji="1" lang="ja-JP" altLang="en-US" dirty="0"/>
          </a:p>
        </p:txBody>
      </p:sp>
      <p:sp>
        <p:nvSpPr>
          <p:cNvPr id="55" name="テキスト プレースホルダー 12"/>
          <p:cNvSpPr>
            <a:spLocks noGrp="1"/>
          </p:cNvSpPr>
          <p:nvPr>
            <p:ph type="body" sz="quarter" idx="23" hasCustomPrompt="1"/>
          </p:nvPr>
        </p:nvSpPr>
        <p:spPr>
          <a:xfrm>
            <a:off x="11275193" y="5622670"/>
            <a:ext cx="4608971"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6" name="正方形/長方形 55"/>
          <p:cNvSpPr/>
          <p:nvPr userDrawn="1"/>
        </p:nvSpPr>
        <p:spPr>
          <a:xfrm>
            <a:off x="11366634" y="6339710"/>
            <a:ext cx="1827899"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cxnSp>
        <p:nvCxnSpPr>
          <p:cNvPr id="61" name="直線コネクタ 60"/>
          <p:cNvCxnSpPr/>
          <p:nvPr userDrawn="1"/>
        </p:nvCxnSpPr>
        <p:spPr>
          <a:xfrm>
            <a:off x="9144000" y="2356884"/>
            <a:ext cx="0" cy="1530737"/>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userDrawn="1"/>
        </p:nvCxnSpPr>
        <p:spPr>
          <a:xfrm flipV="1">
            <a:off x="9144000" y="4273018"/>
            <a:ext cx="0" cy="1530737"/>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p:nvPr userDrawn="1"/>
        </p:nvCxnSpPr>
        <p:spPr>
          <a:xfrm>
            <a:off x="9144000" y="6189152"/>
            <a:ext cx="0" cy="1530736"/>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72" name="直線コネクタ 71"/>
          <p:cNvCxnSpPr/>
          <p:nvPr userDrawn="1"/>
        </p:nvCxnSpPr>
        <p:spPr>
          <a:xfrm>
            <a:off x="9144000" y="8105285"/>
            <a:ext cx="0" cy="2180128"/>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8" name="楕円 7"/>
          <p:cNvSpPr/>
          <p:nvPr userDrawn="1"/>
        </p:nvSpPr>
        <p:spPr>
          <a:xfrm>
            <a:off x="8951302" y="3887621"/>
            <a:ext cx="385397" cy="385397"/>
          </a:xfrm>
          <a:prstGeom prst="ellipse">
            <a:avLst/>
          </a:prstGeom>
          <a:solidFill>
            <a:schemeClr val="accent5"/>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楕円 23"/>
          <p:cNvSpPr/>
          <p:nvPr userDrawn="1"/>
        </p:nvSpPr>
        <p:spPr>
          <a:xfrm>
            <a:off x="8951302" y="1971487"/>
            <a:ext cx="385397" cy="385397"/>
          </a:xfrm>
          <a:prstGeom prst="ellipse">
            <a:avLst/>
          </a:prstGeom>
          <a:solidFill>
            <a:schemeClr val="accent4"/>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楕円 39"/>
          <p:cNvSpPr/>
          <p:nvPr userDrawn="1"/>
        </p:nvSpPr>
        <p:spPr>
          <a:xfrm>
            <a:off x="8951302" y="7719888"/>
            <a:ext cx="385397" cy="385397"/>
          </a:xfrm>
          <a:prstGeom prst="ellipse">
            <a:avLst/>
          </a:prstGeom>
          <a:solidFill>
            <a:schemeClr val="accent1"/>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楕円 56"/>
          <p:cNvSpPr/>
          <p:nvPr userDrawn="1"/>
        </p:nvSpPr>
        <p:spPr>
          <a:xfrm>
            <a:off x="8951302" y="5803755"/>
            <a:ext cx="385397" cy="385397"/>
          </a:xfrm>
          <a:prstGeom prst="ellipse">
            <a:avLst/>
          </a:prstGeom>
          <a:solidFill>
            <a:schemeClr val="accent6"/>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051131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left)">
                                      <p:cBhvr>
                                        <p:cTn id="11" dur="500"/>
                                        <p:tgtEl>
                                          <p:spTgt spid="2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wipe(left)">
                                      <p:cBhvr>
                                        <p:cTn id="15" dur="500"/>
                                        <p:tgtEl>
                                          <p:spTgt spid="27"/>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xEl>
                                              <p:pRg st="0" end="0"/>
                                            </p:txEl>
                                          </p:spTgt>
                                        </p:tgtEl>
                                        <p:attrNameLst>
                                          <p:attrName>style.visibility</p:attrName>
                                        </p:attrNameLst>
                                      </p:cBhvr>
                                      <p:to>
                                        <p:strVal val="visible"/>
                                      </p:to>
                                    </p:set>
                                    <p:animEffect transition="in" filter="wipe(left)">
                                      <p:cBhvr>
                                        <p:cTn id="18" dur="500"/>
                                        <p:tgtEl>
                                          <p:spTgt spid="28">
                                            <p:txEl>
                                              <p:pRg st="0" end="0"/>
                                            </p:txEl>
                                          </p:spTgt>
                                        </p:tgtEl>
                                      </p:cBhvr>
                                    </p:animEffect>
                                  </p:childTnLst>
                                </p:cTn>
                              </p:par>
                            </p:childTnLst>
                          </p:cTn>
                        </p:par>
                        <p:par>
                          <p:cTn id="19" fill="hold">
                            <p:stCondLst>
                              <p:cond delay="1500"/>
                            </p:stCondLst>
                            <p:childTnLst>
                              <p:par>
                                <p:cTn id="20" presetID="2" presetClass="entr" presetSubtype="4" decel="100000" fill="hold" grpId="0"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500" fill="hold"/>
                                        <p:tgtEl>
                                          <p:spTgt spid="39"/>
                                        </p:tgtEl>
                                        <p:attrNameLst>
                                          <p:attrName>ppt_x</p:attrName>
                                        </p:attrNameLst>
                                      </p:cBhvr>
                                      <p:tavLst>
                                        <p:tav tm="0">
                                          <p:val>
                                            <p:strVal val="#ppt_x"/>
                                          </p:val>
                                        </p:tav>
                                        <p:tav tm="100000">
                                          <p:val>
                                            <p:strVal val="#ppt_x"/>
                                          </p:val>
                                        </p:tav>
                                      </p:tavLst>
                                    </p:anim>
                                    <p:anim calcmode="lin" valueType="num">
                                      <p:cBhvr additive="base">
                                        <p:cTn id="23" dur="500" fill="hold"/>
                                        <p:tgtEl>
                                          <p:spTgt spid="39"/>
                                        </p:tgtEl>
                                        <p:attrNameLst>
                                          <p:attrName>ppt_y</p:attrName>
                                        </p:attrNameLst>
                                      </p:cBhvr>
                                      <p:tavLst>
                                        <p:tav tm="0">
                                          <p:val>
                                            <p:strVal val="1+#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38">
                                            <p:txEl>
                                              <p:pRg st="0" end="0"/>
                                            </p:txEl>
                                          </p:spTgt>
                                        </p:tgtEl>
                                        <p:attrNameLst>
                                          <p:attrName>style.visibility</p:attrName>
                                        </p:attrNameLst>
                                      </p:cBhvr>
                                      <p:to>
                                        <p:strVal val="visible"/>
                                      </p:to>
                                    </p:set>
                                    <p:anim calcmode="lin" valueType="num">
                                      <p:cBhvr additive="base">
                                        <p:cTn id="26"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27"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37">
                                            <p:txEl>
                                              <p:pRg st="0" end="0"/>
                                            </p:txEl>
                                          </p:spTgt>
                                        </p:tgtEl>
                                        <p:attrNameLst>
                                          <p:attrName>style.visibility</p:attrName>
                                        </p:attrNameLst>
                                      </p:cBhvr>
                                      <p:to>
                                        <p:strVal val="visible"/>
                                      </p:to>
                                    </p:set>
                                    <p:animEffect transition="in" filter="wipe(left)">
                                      <p:cBhvr>
                                        <p:cTn id="31" dur="500"/>
                                        <p:tgtEl>
                                          <p:spTgt spid="37">
                                            <p:txEl>
                                              <p:pRg st="0" end="0"/>
                                            </p:txEl>
                                          </p:spTgt>
                                        </p:tgtEl>
                                      </p:cBhvr>
                                    </p:animEffect>
                                  </p:childTnLst>
                                </p:cTn>
                              </p:par>
                            </p:childTnLst>
                          </p:cTn>
                        </p:par>
                        <p:par>
                          <p:cTn id="32" fill="hold">
                            <p:stCondLst>
                              <p:cond delay="2500"/>
                            </p:stCondLst>
                            <p:childTnLst>
                              <p:par>
                                <p:cTn id="33" presetID="22" presetClass="entr" presetSubtype="1" fill="hold" nodeType="after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wipe(up)">
                                      <p:cBhvr>
                                        <p:cTn id="35" dur="500"/>
                                        <p:tgtEl>
                                          <p:spTgt spid="61"/>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childTnLst>
                                </p:cTn>
                              </p:par>
                            </p:childTnLst>
                          </p:cTn>
                        </p:par>
                        <p:par>
                          <p:cTn id="40" fill="hold">
                            <p:stCondLst>
                              <p:cond delay="3500"/>
                            </p:stCondLst>
                            <p:childTnLst>
                              <p:par>
                                <p:cTn id="41" presetID="22" presetClass="entr" presetSubtype="2"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wipe(right)">
                                      <p:cBhvr>
                                        <p:cTn id="43" dur="500"/>
                                        <p:tgtEl>
                                          <p:spTgt spid="10"/>
                                        </p:tgtEl>
                                      </p:cBhvr>
                                    </p:animEffect>
                                  </p:childTnLst>
                                </p:cTn>
                              </p:par>
                            </p:childTnLst>
                          </p:cTn>
                        </p:par>
                        <p:par>
                          <p:cTn id="44" fill="hold">
                            <p:stCondLst>
                              <p:cond delay="4000"/>
                            </p:stCondLst>
                            <p:childTnLst>
                              <p:par>
                                <p:cTn id="45" presetID="22" presetClass="entr" presetSubtype="2"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wipe(right)">
                                      <p:cBhvr>
                                        <p:cTn id="47" dur="500"/>
                                        <p:tgtEl>
                                          <p:spTgt spid="13"/>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7">
                                            <p:txEl>
                                              <p:pRg st="0" end="0"/>
                                            </p:txEl>
                                          </p:spTgt>
                                        </p:tgtEl>
                                        <p:attrNameLst>
                                          <p:attrName>style.visibility</p:attrName>
                                        </p:attrNameLst>
                                      </p:cBhvr>
                                      <p:to>
                                        <p:strVal val="visible"/>
                                      </p:to>
                                    </p:set>
                                    <p:animEffect transition="in" filter="wipe(right)">
                                      <p:cBhvr>
                                        <p:cTn id="50" dur="500"/>
                                        <p:tgtEl>
                                          <p:spTgt spid="17">
                                            <p:txEl>
                                              <p:pRg st="0" end="0"/>
                                            </p:txEl>
                                          </p:spTgt>
                                        </p:tgtEl>
                                      </p:cBhvr>
                                    </p:animEffect>
                                  </p:childTnLst>
                                </p:cTn>
                              </p:par>
                            </p:childTnLst>
                          </p:cTn>
                        </p:par>
                        <p:par>
                          <p:cTn id="51" fill="hold">
                            <p:stCondLst>
                              <p:cond delay="4500"/>
                            </p:stCondLst>
                            <p:childTnLst>
                              <p:par>
                                <p:cTn id="52" presetID="2" presetClass="entr" presetSubtype="4" decel="100000"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8" decel="100000" fill="hold" grpId="0" nodeType="withEffect">
                                  <p:stCondLst>
                                    <p:cond delay="0"/>
                                  </p:stCondLst>
                                  <p:childTnLst>
                                    <p:set>
                                      <p:cBhvr>
                                        <p:cTn id="57" dur="1" fill="hold">
                                          <p:stCondLst>
                                            <p:cond delay="0"/>
                                          </p:stCondLst>
                                        </p:cTn>
                                        <p:tgtEl>
                                          <p:spTgt spid="20">
                                            <p:txEl>
                                              <p:pRg st="0" end="0"/>
                                            </p:txEl>
                                          </p:spTgt>
                                        </p:tgtEl>
                                        <p:attrNameLst>
                                          <p:attrName>style.visibility</p:attrName>
                                        </p:attrNameLst>
                                      </p:cBhvr>
                                      <p:to>
                                        <p:strVal val="visible"/>
                                      </p:to>
                                    </p:set>
                                    <p:anim calcmode="lin" valueType="num">
                                      <p:cBhvr additive="base">
                                        <p:cTn id="58"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59"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2" fill="hold" grpId="0" nodeType="afterEffect">
                                  <p:stCondLst>
                                    <p:cond delay="0"/>
                                  </p:stCondLst>
                                  <p:childTnLst>
                                    <p:set>
                                      <p:cBhvr>
                                        <p:cTn id="62" dur="1" fill="hold">
                                          <p:stCondLst>
                                            <p:cond delay="0"/>
                                          </p:stCondLst>
                                        </p:cTn>
                                        <p:tgtEl>
                                          <p:spTgt spid="19">
                                            <p:txEl>
                                              <p:pRg st="0" end="0"/>
                                            </p:txEl>
                                          </p:spTgt>
                                        </p:tgtEl>
                                        <p:attrNameLst>
                                          <p:attrName>style.visibility</p:attrName>
                                        </p:attrNameLst>
                                      </p:cBhvr>
                                      <p:to>
                                        <p:strVal val="visible"/>
                                      </p:to>
                                    </p:set>
                                    <p:animEffect transition="in" filter="wipe(right)">
                                      <p:cBhvr>
                                        <p:cTn id="63" dur="500"/>
                                        <p:tgtEl>
                                          <p:spTgt spid="19">
                                            <p:txEl>
                                              <p:pRg st="0" end="0"/>
                                            </p:txEl>
                                          </p:spTgt>
                                        </p:tgtEl>
                                      </p:cBhvr>
                                    </p:animEffect>
                                  </p:childTnLst>
                                </p:cTn>
                              </p:par>
                            </p:childTnLst>
                          </p:cTn>
                        </p:par>
                        <p:par>
                          <p:cTn id="64" fill="hold">
                            <p:stCondLst>
                              <p:cond delay="5500"/>
                            </p:stCondLst>
                            <p:childTnLst>
                              <p:par>
                                <p:cTn id="65" presetID="22" presetClass="entr" presetSubtype="1" fill="hold" nodeType="afterEffect">
                                  <p:stCondLst>
                                    <p:cond delay="0"/>
                                  </p:stCondLst>
                                  <p:childTnLst>
                                    <p:set>
                                      <p:cBhvr>
                                        <p:cTn id="66" dur="1" fill="hold">
                                          <p:stCondLst>
                                            <p:cond delay="0"/>
                                          </p:stCondLst>
                                        </p:cTn>
                                        <p:tgtEl>
                                          <p:spTgt spid="64"/>
                                        </p:tgtEl>
                                        <p:attrNameLst>
                                          <p:attrName>style.visibility</p:attrName>
                                        </p:attrNameLst>
                                      </p:cBhvr>
                                      <p:to>
                                        <p:strVal val="visible"/>
                                      </p:to>
                                    </p:set>
                                    <p:animEffect transition="in" filter="wipe(up)">
                                      <p:cBhvr>
                                        <p:cTn id="67" dur="500"/>
                                        <p:tgtEl>
                                          <p:spTgt spid="64"/>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57"/>
                                        </p:tgtEl>
                                        <p:attrNameLst>
                                          <p:attrName>style.visibility</p:attrName>
                                        </p:attrNameLst>
                                      </p:cBhvr>
                                      <p:to>
                                        <p:strVal val="visible"/>
                                      </p:to>
                                    </p:set>
                                    <p:animEffect transition="in" filter="fade">
                                      <p:cBhvr>
                                        <p:cTn id="71" dur="500"/>
                                        <p:tgtEl>
                                          <p:spTgt spid="57"/>
                                        </p:tgtEl>
                                      </p:cBhvr>
                                    </p:animEffect>
                                  </p:childTnLst>
                                </p:cTn>
                              </p:par>
                            </p:childTnLst>
                          </p:cTn>
                        </p:par>
                        <p:par>
                          <p:cTn id="72" fill="hold">
                            <p:stCondLst>
                              <p:cond delay="6500"/>
                            </p:stCondLst>
                            <p:childTnLst>
                              <p:par>
                                <p:cTn id="73" presetID="22" presetClass="entr" presetSubtype="8" fill="hold" nodeType="afterEffect">
                                  <p:stCondLst>
                                    <p:cond delay="0"/>
                                  </p:stCondLst>
                                  <p:childTnLst>
                                    <p:set>
                                      <p:cBhvr>
                                        <p:cTn id="74" dur="1" fill="hold">
                                          <p:stCondLst>
                                            <p:cond delay="0"/>
                                          </p:stCondLst>
                                        </p:cTn>
                                        <p:tgtEl>
                                          <p:spTgt spid="50"/>
                                        </p:tgtEl>
                                        <p:attrNameLst>
                                          <p:attrName>style.visibility</p:attrName>
                                        </p:attrNameLst>
                                      </p:cBhvr>
                                      <p:to>
                                        <p:strVal val="visible"/>
                                      </p:to>
                                    </p:set>
                                    <p:animEffect transition="in" filter="wipe(left)">
                                      <p:cBhvr>
                                        <p:cTn id="75" dur="500"/>
                                        <p:tgtEl>
                                          <p:spTgt spid="50"/>
                                        </p:tgtEl>
                                      </p:cBhvr>
                                    </p:animEffect>
                                  </p:childTnLst>
                                </p:cTn>
                              </p:par>
                            </p:childTnLst>
                          </p:cTn>
                        </p:par>
                        <p:par>
                          <p:cTn id="76" fill="hold">
                            <p:stCondLst>
                              <p:cond delay="7000"/>
                            </p:stCondLst>
                            <p:childTnLst>
                              <p:par>
                                <p:cTn id="77" presetID="22" presetClass="entr" presetSubtype="8" fill="hold" grpId="0" nodeType="afterEffect">
                                  <p:stCondLst>
                                    <p:cond delay="0"/>
                                  </p:stCondLst>
                                  <p:childTnLst>
                                    <p:set>
                                      <p:cBhvr>
                                        <p:cTn id="78" dur="1" fill="hold">
                                          <p:stCondLst>
                                            <p:cond delay="0"/>
                                          </p:stCondLst>
                                        </p:cTn>
                                        <p:tgtEl>
                                          <p:spTgt spid="51"/>
                                        </p:tgtEl>
                                        <p:attrNameLst>
                                          <p:attrName>style.visibility</p:attrName>
                                        </p:attrNameLst>
                                      </p:cBhvr>
                                      <p:to>
                                        <p:strVal val="visible"/>
                                      </p:to>
                                    </p:set>
                                    <p:animEffect transition="in" filter="wipe(left)">
                                      <p:cBhvr>
                                        <p:cTn id="79" dur="500"/>
                                        <p:tgtEl>
                                          <p:spTgt spid="51"/>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52">
                                            <p:txEl>
                                              <p:pRg st="0" end="0"/>
                                            </p:txEl>
                                          </p:spTgt>
                                        </p:tgtEl>
                                        <p:attrNameLst>
                                          <p:attrName>style.visibility</p:attrName>
                                        </p:attrNameLst>
                                      </p:cBhvr>
                                      <p:to>
                                        <p:strVal val="visible"/>
                                      </p:to>
                                    </p:set>
                                    <p:animEffect transition="in" filter="wipe(left)">
                                      <p:cBhvr>
                                        <p:cTn id="82" dur="500"/>
                                        <p:tgtEl>
                                          <p:spTgt spid="52">
                                            <p:txEl>
                                              <p:pRg st="0" end="0"/>
                                            </p:txEl>
                                          </p:spTgt>
                                        </p:tgtEl>
                                      </p:cBhvr>
                                    </p:animEffect>
                                  </p:childTnLst>
                                </p:cTn>
                              </p:par>
                            </p:childTnLst>
                          </p:cTn>
                        </p:par>
                        <p:par>
                          <p:cTn id="83" fill="hold">
                            <p:stCondLst>
                              <p:cond delay="7500"/>
                            </p:stCondLst>
                            <p:childTnLst>
                              <p:par>
                                <p:cTn id="84" presetID="2" presetClass="entr" presetSubtype="2" decel="100000" fill="hold" grpId="0" nodeType="afterEffect">
                                  <p:stCondLst>
                                    <p:cond delay="0"/>
                                  </p:stCondLst>
                                  <p:childTnLst>
                                    <p:set>
                                      <p:cBhvr>
                                        <p:cTn id="85" dur="1" fill="hold">
                                          <p:stCondLst>
                                            <p:cond delay="0"/>
                                          </p:stCondLst>
                                        </p:cTn>
                                        <p:tgtEl>
                                          <p:spTgt spid="55">
                                            <p:txEl>
                                              <p:pRg st="0" end="0"/>
                                            </p:txEl>
                                          </p:spTgt>
                                        </p:tgtEl>
                                        <p:attrNameLst>
                                          <p:attrName>style.visibility</p:attrName>
                                        </p:attrNameLst>
                                      </p:cBhvr>
                                      <p:to>
                                        <p:strVal val="visible"/>
                                      </p:to>
                                    </p:set>
                                    <p:anim calcmode="lin" valueType="num">
                                      <p:cBhvr additive="base">
                                        <p:cTn id="86" dur="5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55">
                                            <p:txEl>
                                              <p:pRg st="0" end="0"/>
                                            </p:txEl>
                                          </p:spTgt>
                                        </p:tgtEl>
                                        <p:attrNameLst>
                                          <p:attrName>ppt_y</p:attrName>
                                        </p:attrNameLst>
                                      </p:cBhvr>
                                      <p:tavLst>
                                        <p:tav tm="0">
                                          <p:val>
                                            <p:strVal val="#ppt_y"/>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56"/>
                                        </p:tgtEl>
                                        <p:attrNameLst>
                                          <p:attrName>style.visibility</p:attrName>
                                        </p:attrNameLst>
                                      </p:cBhvr>
                                      <p:to>
                                        <p:strVal val="visible"/>
                                      </p:to>
                                    </p:set>
                                    <p:anim calcmode="lin" valueType="num">
                                      <p:cBhvr additive="base">
                                        <p:cTn id="90" dur="500" fill="hold"/>
                                        <p:tgtEl>
                                          <p:spTgt spid="56"/>
                                        </p:tgtEl>
                                        <p:attrNameLst>
                                          <p:attrName>ppt_x</p:attrName>
                                        </p:attrNameLst>
                                      </p:cBhvr>
                                      <p:tavLst>
                                        <p:tav tm="0">
                                          <p:val>
                                            <p:strVal val="#ppt_x"/>
                                          </p:val>
                                        </p:tav>
                                        <p:tav tm="100000">
                                          <p:val>
                                            <p:strVal val="#ppt_x"/>
                                          </p:val>
                                        </p:tav>
                                      </p:tavLst>
                                    </p:anim>
                                    <p:anim calcmode="lin" valueType="num">
                                      <p:cBhvr additive="base">
                                        <p:cTn id="91" dur="500" fill="hold"/>
                                        <p:tgtEl>
                                          <p:spTgt spid="56"/>
                                        </p:tgtEl>
                                        <p:attrNameLst>
                                          <p:attrName>ppt_y</p:attrName>
                                        </p:attrNameLst>
                                      </p:cBhvr>
                                      <p:tavLst>
                                        <p:tav tm="0">
                                          <p:val>
                                            <p:strVal val="1+#ppt_h/2"/>
                                          </p:val>
                                        </p:tav>
                                        <p:tav tm="100000">
                                          <p:val>
                                            <p:strVal val="#ppt_y"/>
                                          </p:val>
                                        </p:tav>
                                      </p:tavLst>
                                    </p:anim>
                                  </p:childTnLst>
                                </p:cTn>
                              </p:par>
                            </p:childTnLst>
                          </p:cTn>
                        </p:par>
                        <p:par>
                          <p:cTn id="92" fill="hold">
                            <p:stCondLst>
                              <p:cond delay="8000"/>
                            </p:stCondLst>
                            <p:childTnLst>
                              <p:par>
                                <p:cTn id="93" presetID="22" presetClass="entr" presetSubtype="8" fill="hold" grpId="0" nodeType="after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wipe(left)">
                                      <p:cBhvr>
                                        <p:cTn id="95" dur="500"/>
                                        <p:tgtEl>
                                          <p:spTgt spid="53">
                                            <p:txEl>
                                              <p:pRg st="0" end="0"/>
                                            </p:txEl>
                                          </p:spTgt>
                                        </p:tgtEl>
                                      </p:cBhvr>
                                    </p:animEffect>
                                  </p:childTnLst>
                                </p:cTn>
                              </p:par>
                            </p:childTnLst>
                          </p:cTn>
                        </p:par>
                        <p:par>
                          <p:cTn id="96" fill="hold">
                            <p:stCondLst>
                              <p:cond delay="8500"/>
                            </p:stCondLst>
                            <p:childTnLst>
                              <p:par>
                                <p:cTn id="97" presetID="22" presetClass="entr" presetSubtype="1" fill="hold" nodeType="afterEffect">
                                  <p:stCondLst>
                                    <p:cond delay="0"/>
                                  </p:stCondLst>
                                  <p:childTnLst>
                                    <p:set>
                                      <p:cBhvr>
                                        <p:cTn id="98" dur="1" fill="hold">
                                          <p:stCondLst>
                                            <p:cond delay="0"/>
                                          </p:stCondLst>
                                        </p:cTn>
                                        <p:tgtEl>
                                          <p:spTgt spid="68"/>
                                        </p:tgtEl>
                                        <p:attrNameLst>
                                          <p:attrName>style.visibility</p:attrName>
                                        </p:attrNameLst>
                                      </p:cBhvr>
                                      <p:to>
                                        <p:strVal val="visible"/>
                                      </p:to>
                                    </p:set>
                                    <p:animEffect transition="in" filter="wipe(up)">
                                      <p:cBhvr>
                                        <p:cTn id="99" dur="500"/>
                                        <p:tgtEl>
                                          <p:spTgt spid="68"/>
                                        </p:tgtEl>
                                      </p:cBhvr>
                                    </p:animEffect>
                                  </p:childTnLst>
                                </p:cTn>
                              </p:par>
                            </p:childTnLst>
                          </p:cTn>
                        </p:par>
                        <p:par>
                          <p:cTn id="100" fill="hold">
                            <p:stCondLst>
                              <p:cond delay="9000"/>
                            </p:stCondLst>
                            <p:childTnLst>
                              <p:par>
                                <p:cTn id="101" presetID="10" presetClass="entr" presetSubtype="0" fill="hold" grpId="0" nodeType="afterEffect">
                                  <p:stCondLst>
                                    <p:cond delay="0"/>
                                  </p:stCondLst>
                                  <p:childTnLst>
                                    <p:set>
                                      <p:cBhvr>
                                        <p:cTn id="102" dur="1" fill="hold">
                                          <p:stCondLst>
                                            <p:cond delay="0"/>
                                          </p:stCondLst>
                                        </p:cTn>
                                        <p:tgtEl>
                                          <p:spTgt spid="40"/>
                                        </p:tgtEl>
                                        <p:attrNameLst>
                                          <p:attrName>style.visibility</p:attrName>
                                        </p:attrNameLst>
                                      </p:cBhvr>
                                      <p:to>
                                        <p:strVal val="visible"/>
                                      </p:to>
                                    </p:set>
                                    <p:animEffect transition="in" filter="fade">
                                      <p:cBhvr>
                                        <p:cTn id="103" dur="500"/>
                                        <p:tgtEl>
                                          <p:spTgt spid="40"/>
                                        </p:tgtEl>
                                      </p:cBhvr>
                                    </p:animEffect>
                                  </p:childTnLst>
                                </p:cTn>
                              </p:par>
                            </p:childTnLst>
                          </p:cTn>
                        </p:par>
                        <p:par>
                          <p:cTn id="104" fill="hold">
                            <p:stCondLst>
                              <p:cond delay="9500"/>
                            </p:stCondLst>
                            <p:childTnLst>
                              <p:par>
                                <p:cTn id="105" presetID="22" presetClass="entr" presetSubtype="2" fill="hold" nodeType="afterEffect">
                                  <p:stCondLst>
                                    <p:cond delay="0"/>
                                  </p:stCondLst>
                                  <p:childTnLst>
                                    <p:set>
                                      <p:cBhvr>
                                        <p:cTn id="106" dur="1" fill="hold">
                                          <p:stCondLst>
                                            <p:cond delay="0"/>
                                          </p:stCondLst>
                                        </p:cTn>
                                        <p:tgtEl>
                                          <p:spTgt spid="41"/>
                                        </p:tgtEl>
                                        <p:attrNameLst>
                                          <p:attrName>style.visibility</p:attrName>
                                        </p:attrNameLst>
                                      </p:cBhvr>
                                      <p:to>
                                        <p:strVal val="visible"/>
                                      </p:to>
                                    </p:set>
                                    <p:animEffect transition="in" filter="wipe(right)">
                                      <p:cBhvr>
                                        <p:cTn id="107" dur="500"/>
                                        <p:tgtEl>
                                          <p:spTgt spid="41"/>
                                        </p:tgtEl>
                                      </p:cBhvr>
                                    </p:animEffect>
                                  </p:childTnLst>
                                </p:cTn>
                              </p:par>
                            </p:childTnLst>
                          </p:cTn>
                        </p:par>
                        <p:par>
                          <p:cTn id="108" fill="hold">
                            <p:stCondLst>
                              <p:cond delay="10000"/>
                            </p:stCondLst>
                            <p:childTnLst>
                              <p:par>
                                <p:cTn id="109" presetID="22" presetClass="entr" presetSubtype="2" fill="hold" grpId="0" nodeType="afterEffect">
                                  <p:stCondLst>
                                    <p:cond delay="0"/>
                                  </p:stCondLst>
                                  <p:childTnLst>
                                    <p:set>
                                      <p:cBhvr>
                                        <p:cTn id="110" dur="1" fill="hold">
                                          <p:stCondLst>
                                            <p:cond delay="0"/>
                                          </p:stCondLst>
                                        </p:cTn>
                                        <p:tgtEl>
                                          <p:spTgt spid="49"/>
                                        </p:tgtEl>
                                        <p:attrNameLst>
                                          <p:attrName>style.visibility</p:attrName>
                                        </p:attrNameLst>
                                      </p:cBhvr>
                                      <p:to>
                                        <p:strVal val="visible"/>
                                      </p:to>
                                    </p:set>
                                    <p:animEffect transition="in" filter="wipe(right)">
                                      <p:cBhvr>
                                        <p:cTn id="111" dur="500"/>
                                        <p:tgtEl>
                                          <p:spTgt spid="49"/>
                                        </p:tgtEl>
                                      </p:cBhvr>
                                    </p:animEffect>
                                  </p:childTnLst>
                                </p:cTn>
                              </p:par>
                              <p:par>
                                <p:cTn id="112" presetID="22" presetClass="entr" presetSubtype="2" fill="hold" grpId="0" nodeType="withEffect">
                                  <p:stCondLst>
                                    <p:cond delay="0"/>
                                  </p:stCondLst>
                                  <p:childTnLst>
                                    <p:set>
                                      <p:cBhvr>
                                        <p:cTn id="113" dur="1" fill="hold">
                                          <p:stCondLst>
                                            <p:cond delay="0"/>
                                          </p:stCondLst>
                                        </p:cTn>
                                        <p:tgtEl>
                                          <p:spTgt spid="42">
                                            <p:txEl>
                                              <p:pRg st="0" end="0"/>
                                            </p:txEl>
                                          </p:spTgt>
                                        </p:tgtEl>
                                        <p:attrNameLst>
                                          <p:attrName>style.visibility</p:attrName>
                                        </p:attrNameLst>
                                      </p:cBhvr>
                                      <p:to>
                                        <p:strVal val="visible"/>
                                      </p:to>
                                    </p:set>
                                    <p:animEffect transition="in" filter="wipe(right)">
                                      <p:cBhvr>
                                        <p:cTn id="114" dur="500"/>
                                        <p:tgtEl>
                                          <p:spTgt spid="42">
                                            <p:txEl>
                                              <p:pRg st="0" end="0"/>
                                            </p:txEl>
                                          </p:spTgt>
                                        </p:tgtEl>
                                      </p:cBhvr>
                                    </p:animEffect>
                                  </p:childTnLst>
                                </p:cTn>
                              </p:par>
                            </p:childTnLst>
                          </p:cTn>
                        </p:par>
                        <p:par>
                          <p:cTn id="115" fill="hold">
                            <p:stCondLst>
                              <p:cond delay="10500"/>
                            </p:stCondLst>
                            <p:childTnLst>
                              <p:par>
                                <p:cTn id="116" presetID="2" presetClass="entr" presetSubtype="4" decel="100000" fill="hold" grpId="0" nodeType="afterEffect">
                                  <p:stCondLst>
                                    <p:cond delay="0"/>
                                  </p:stCondLst>
                                  <p:childTnLst>
                                    <p:set>
                                      <p:cBhvr>
                                        <p:cTn id="117" dur="1" fill="hold">
                                          <p:stCondLst>
                                            <p:cond delay="0"/>
                                          </p:stCondLst>
                                        </p:cTn>
                                        <p:tgtEl>
                                          <p:spTgt spid="45"/>
                                        </p:tgtEl>
                                        <p:attrNameLst>
                                          <p:attrName>style.visibility</p:attrName>
                                        </p:attrNameLst>
                                      </p:cBhvr>
                                      <p:to>
                                        <p:strVal val="visible"/>
                                      </p:to>
                                    </p:set>
                                    <p:anim calcmode="lin" valueType="num">
                                      <p:cBhvr additive="base">
                                        <p:cTn id="118" dur="500" fill="hold"/>
                                        <p:tgtEl>
                                          <p:spTgt spid="45"/>
                                        </p:tgtEl>
                                        <p:attrNameLst>
                                          <p:attrName>ppt_x</p:attrName>
                                        </p:attrNameLst>
                                      </p:cBhvr>
                                      <p:tavLst>
                                        <p:tav tm="0">
                                          <p:val>
                                            <p:strVal val="#ppt_x"/>
                                          </p:val>
                                        </p:tav>
                                        <p:tav tm="100000">
                                          <p:val>
                                            <p:strVal val="#ppt_x"/>
                                          </p:val>
                                        </p:tav>
                                      </p:tavLst>
                                    </p:anim>
                                    <p:anim calcmode="lin" valueType="num">
                                      <p:cBhvr additive="base">
                                        <p:cTn id="119" dur="500" fill="hold"/>
                                        <p:tgtEl>
                                          <p:spTgt spid="45"/>
                                        </p:tgtEl>
                                        <p:attrNameLst>
                                          <p:attrName>ppt_y</p:attrName>
                                        </p:attrNameLst>
                                      </p:cBhvr>
                                      <p:tavLst>
                                        <p:tav tm="0">
                                          <p:val>
                                            <p:strVal val="1+#ppt_h/2"/>
                                          </p:val>
                                        </p:tav>
                                        <p:tav tm="100000">
                                          <p:val>
                                            <p:strVal val="#ppt_y"/>
                                          </p:val>
                                        </p:tav>
                                      </p:tavLst>
                                    </p:anim>
                                  </p:childTnLst>
                                </p:cTn>
                              </p:par>
                              <p:par>
                                <p:cTn id="120" presetID="2" presetClass="entr" presetSubtype="8" decel="100000" fill="hold" grpId="0" nodeType="withEffect">
                                  <p:stCondLst>
                                    <p:cond delay="0"/>
                                  </p:stCondLst>
                                  <p:childTnLst>
                                    <p:set>
                                      <p:cBhvr>
                                        <p:cTn id="121" dur="1" fill="hold">
                                          <p:stCondLst>
                                            <p:cond delay="0"/>
                                          </p:stCondLst>
                                        </p:cTn>
                                        <p:tgtEl>
                                          <p:spTgt spid="44">
                                            <p:txEl>
                                              <p:pRg st="0" end="0"/>
                                            </p:txEl>
                                          </p:spTgt>
                                        </p:tgtEl>
                                        <p:attrNameLst>
                                          <p:attrName>style.visibility</p:attrName>
                                        </p:attrNameLst>
                                      </p:cBhvr>
                                      <p:to>
                                        <p:strVal val="visible"/>
                                      </p:to>
                                    </p:set>
                                    <p:anim calcmode="lin" valueType="num">
                                      <p:cBhvr additive="base">
                                        <p:cTn id="122"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23"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par>
                          <p:cTn id="124" fill="hold">
                            <p:stCondLst>
                              <p:cond delay="11000"/>
                            </p:stCondLst>
                            <p:childTnLst>
                              <p:par>
                                <p:cTn id="125" presetID="22" presetClass="entr" presetSubtype="2" fill="hold" grpId="0" nodeType="afterEffect">
                                  <p:stCondLst>
                                    <p:cond delay="0"/>
                                  </p:stCondLst>
                                  <p:childTnLst>
                                    <p:set>
                                      <p:cBhvr>
                                        <p:cTn id="126" dur="1" fill="hold">
                                          <p:stCondLst>
                                            <p:cond delay="0"/>
                                          </p:stCondLst>
                                        </p:cTn>
                                        <p:tgtEl>
                                          <p:spTgt spid="43">
                                            <p:txEl>
                                              <p:pRg st="0" end="0"/>
                                            </p:txEl>
                                          </p:spTgt>
                                        </p:tgtEl>
                                        <p:attrNameLst>
                                          <p:attrName>style.visibility</p:attrName>
                                        </p:attrNameLst>
                                      </p:cBhvr>
                                      <p:to>
                                        <p:strVal val="visible"/>
                                      </p:to>
                                    </p:set>
                                    <p:animEffect transition="in" filter="wipe(right)">
                                      <p:cBhvr>
                                        <p:cTn id="127" dur="500"/>
                                        <p:tgtEl>
                                          <p:spTgt spid="43">
                                            <p:txEl>
                                              <p:pRg st="0" end="0"/>
                                            </p:txEl>
                                          </p:spTgt>
                                        </p:tgtEl>
                                      </p:cBhvr>
                                    </p:animEffect>
                                  </p:childTnLst>
                                </p:cTn>
                              </p:par>
                            </p:childTnLst>
                          </p:cTn>
                        </p:par>
                        <p:par>
                          <p:cTn id="128" fill="hold">
                            <p:stCondLst>
                              <p:cond delay="11500"/>
                            </p:stCondLst>
                            <p:childTnLst>
                              <p:par>
                                <p:cTn id="129" presetID="22" presetClass="entr" presetSubtype="1" fill="hold"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wipe(up)">
                                      <p:cBhvr>
                                        <p:cTn id="13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2" presetClass="entr" presetSubtype="2"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right)">
                      <p:cBhvr>
                        <p:cTn dur="500"/>
                        <p:tgtEl>
                          <p:spTgt spid="19"/>
                        </p:tgtEl>
                      </p:cBhvr>
                    </p:animEffect>
                  </p:childTnLst>
                </p:cTn>
              </p:par>
            </p:tnLst>
          </p:tmpl>
        </p:tmplLst>
      </p:bldP>
      <p:bldP spid="20" grpId="0" build="p">
        <p:tmplLst>
          <p:tmpl lvl="1">
            <p:tnLst>
              <p:par>
                <p:cTn presetID="2" presetClass="entr" presetSubtype="8"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7" grpId="0" animBg="1"/>
      <p:bldP spid="28" grpId="0" build="p">
        <p:tmplLst>
          <p:tmpl lvl="1">
            <p:tnLst>
              <p:par>
                <p:cTn presetID="22" presetClass="entr" presetSubtype="8"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2" decel="10000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39" grpId="0" animBg="1"/>
      <p:bldP spid="43" grpId="0" build="p">
        <p:tmplLst>
          <p:tmpl lvl="1">
            <p:tnLst>
              <p:par>
                <p:cTn presetID="22" presetClass="entr" presetSubtype="2"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right)">
                      <p:cBhvr>
                        <p:cTn dur="500"/>
                        <p:tgtEl>
                          <p:spTgt spid="43"/>
                        </p:tgtEl>
                      </p:cBhvr>
                    </p:animEffect>
                  </p:childTnLst>
                </p:cTn>
              </p:par>
            </p:tnLst>
          </p:tmpl>
        </p:tmplLst>
      </p:bldP>
      <p:bldP spid="44" grpId="0" build="p">
        <p:tmplLst>
          <p:tmpl lvl="1">
            <p:tnLst>
              <p:par>
                <p:cTn presetID="2" presetClass="entr" presetSubtype="8" decel="10000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0-#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animBg="1"/>
      <p:bldP spid="13" grpId="0" animBg="1"/>
      <p:bldP spid="17" grpId="0" build="p">
        <p:tmplLst>
          <p:tmpl lvl="1">
            <p:tnLst>
              <p:par>
                <p:cTn presetID="22" presetClass="entr" presetSubtype="2"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right)">
                      <p:cBhvr>
                        <p:cTn dur="500"/>
                        <p:tgtEl>
                          <p:spTgt spid="17"/>
                        </p:tgtEl>
                      </p:cBhvr>
                    </p:animEffect>
                  </p:childTnLst>
                </p:cTn>
              </p:par>
            </p:tnLst>
          </p:tmpl>
        </p:tmplLst>
      </p:bldP>
      <p:bldP spid="49" grpId="0" animBg="1"/>
      <p:bldP spid="42" grpId="0" build="p">
        <p:tmplLst>
          <p:tmpl lvl="1">
            <p:tnLst>
              <p:par>
                <p:cTn presetID="22" presetClass="entr" presetSubtype="2"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right)">
                      <p:cBhvr>
                        <p:cTn dur="500"/>
                        <p:tgtEl>
                          <p:spTgt spid="42"/>
                        </p:tgtEl>
                      </p:cBhvr>
                    </p:animEffect>
                  </p:childTnLst>
                </p:cTn>
              </p:par>
            </p:tnLst>
          </p:tmpl>
        </p:tmplLst>
      </p:bldP>
      <p:bldP spid="51" grpId="0" animBg="1"/>
      <p:bldP spid="52" grpId="0" build="p">
        <p:tmplLst>
          <p:tmpl lvl="1">
            <p:tnLst>
              <p:par>
                <p:cTn presetID="22" presetClass="entr" presetSubtype="8"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left)">
                      <p:cBhvr>
                        <p:cTn dur="500"/>
                        <p:tgtEl>
                          <p:spTgt spid="52"/>
                        </p:tgtEl>
                      </p:cBhvr>
                    </p:animEffect>
                  </p:childTnLst>
                </p:cTn>
              </p:par>
            </p:tnLst>
          </p:tmpl>
        </p:tmplLst>
      </p:bldP>
      <p:bldP spid="53" grpId="0" build="p">
        <p:tmplLst>
          <p:tmpl lvl="1">
            <p:tnLst>
              <p:par>
                <p:cTn presetID="2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wipe(left)">
                      <p:cBhvr>
                        <p:cTn dur="500"/>
                        <p:tgtEl>
                          <p:spTgt spid="53"/>
                        </p:tgtEl>
                      </p:cBhvr>
                    </p:animEffect>
                  </p:childTnLst>
                </p:cTn>
              </p:par>
            </p:tnLst>
          </p:tmpl>
        </p:tmplLst>
      </p:bldP>
      <p:bldP spid="55" grpId="0" build="p">
        <p:tmplLst>
          <p:tmpl lvl="1">
            <p:tnLst>
              <p:par>
                <p:cTn presetID="2" presetClass="entr" presetSubtype="2" decel="100000"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500" fill="hold"/>
                        <p:tgtEl>
                          <p:spTgt spid="55"/>
                        </p:tgtEl>
                        <p:attrNameLst>
                          <p:attrName>ppt_x</p:attrName>
                        </p:attrNameLst>
                      </p:cBhvr>
                      <p:tavLst>
                        <p:tav tm="0">
                          <p:val>
                            <p:strVal val="1+#ppt_w/2"/>
                          </p:val>
                        </p:tav>
                        <p:tav tm="100000">
                          <p:val>
                            <p:strVal val="#ppt_x"/>
                          </p:val>
                        </p:tav>
                      </p:tavLst>
                    </p:anim>
                    <p:anim calcmode="lin" valueType="num">
                      <p:cBhvr additive="base">
                        <p:cTn dur="500" fill="hold"/>
                        <p:tgtEl>
                          <p:spTgt spid="55"/>
                        </p:tgtEl>
                        <p:attrNameLst>
                          <p:attrName>ppt_y</p:attrName>
                        </p:attrNameLst>
                      </p:cBhvr>
                      <p:tavLst>
                        <p:tav tm="0">
                          <p:val>
                            <p:strVal val="#ppt_y"/>
                          </p:val>
                        </p:tav>
                        <p:tav tm="100000">
                          <p:val>
                            <p:strVal val="#ppt_y"/>
                          </p:val>
                        </p:tav>
                      </p:tavLst>
                    </p:anim>
                  </p:childTnLst>
                </p:cTn>
              </p:par>
            </p:tnLst>
          </p:tmpl>
        </p:tmplLst>
      </p:bldP>
      <p:bldP spid="56" grpId="0" animBg="1"/>
      <p:bldP spid="8" grpId="0" animBg="1"/>
      <p:bldP spid="24" grpId="0" animBg="1"/>
      <p:bldP spid="40" grpId="0" animBg="1"/>
      <p:bldP spid="57" grpId="0" animBg="1"/>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Profil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5" name="図プレースホルダー 64"/>
          <p:cNvSpPr>
            <a:spLocks noGrp="1"/>
          </p:cNvSpPr>
          <p:nvPr>
            <p:ph type="pic" sz="quarter" idx="43" hasCustomPrompt="1"/>
          </p:nvPr>
        </p:nvSpPr>
        <p:spPr>
          <a:xfrm>
            <a:off x="1169858" y="2450473"/>
            <a:ext cx="3378565" cy="3377012"/>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a:defRPr sz="1800" baseline="0"/>
            </a:lvl1pPr>
          </a:lstStyle>
          <a:p>
            <a:r>
              <a:rPr kumimoji="1" lang="en-US" altLang="ja-JP" dirty="0"/>
              <a:t>Insert an image</a:t>
            </a:r>
            <a:endParaRPr kumimoji="1" lang="ja-JP" altLang="en-US" dirty="0"/>
          </a:p>
        </p:txBody>
      </p:sp>
      <p:sp>
        <p:nvSpPr>
          <p:cNvPr id="18" name="円/楕円 4"/>
          <p:cNvSpPr/>
          <p:nvPr userDrawn="1"/>
        </p:nvSpPr>
        <p:spPr>
          <a:xfrm>
            <a:off x="1135084" y="6304855"/>
            <a:ext cx="717550" cy="718579"/>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図プレースホルダー 25"/>
          <p:cNvSpPr>
            <a:spLocks noGrp="1"/>
          </p:cNvSpPr>
          <p:nvPr>
            <p:ph type="pic" sz="quarter" idx="44" hasCustomPrompt="1"/>
          </p:nvPr>
        </p:nvSpPr>
        <p:spPr>
          <a:xfrm>
            <a:off x="1227008" y="6397293"/>
            <a:ext cx="533702" cy="533702"/>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3" name="テキスト プレースホルダー 12"/>
          <p:cNvSpPr>
            <a:spLocks noGrp="1"/>
          </p:cNvSpPr>
          <p:nvPr>
            <p:ph type="body" sz="quarter" idx="12" hasCustomPrompt="1"/>
          </p:nvPr>
        </p:nvSpPr>
        <p:spPr>
          <a:xfrm>
            <a:off x="1944558" y="6368154"/>
            <a:ext cx="2603865" cy="562841"/>
          </a:xfrm>
        </p:spPr>
        <p:txBody>
          <a:bodyPr anchor="ctr">
            <a:normAutofit/>
          </a:bodyPr>
          <a:lstStyle>
            <a:lvl1pPr>
              <a:defRPr sz="1600" baseline="0"/>
            </a:lvl1pPr>
          </a:lstStyle>
          <a:p>
            <a:pPr lvl="0"/>
            <a:r>
              <a:rPr kumimoji="1" lang="en-US" altLang="ja-JP" dirty="0"/>
              <a:t>Text goes here</a:t>
            </a:r>
            <a:endParaRPr kumimoji="1" lang="ja-JP" altLang="en-US" dirty="0"/>
          </a:p>
        </p:txBody>
      </p:sp>
      <p:sp>
        <p:nvSpPr>
          <p:cNvPr id="27" name="円/楕円 4"/>
          <p:cNvSpPr/>
          <p:nvPr userDrawn="1"/>
        </p:nvSpPr>
        <p:spPr>
          <a:xfrm>
            <a:off x="1135084" y="7212845"/>
            <a:ext cx="717550" cy="718579"/>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図プレースホルダー 25"/>
          <p:cNvSpPr>
            <a:spLocks noGrp="1"/>
          </p:cNvSpPr>
          <p:nvPr>
            <p:ph type="pic" sz="quarter" idx="45" hasCustomPrompt="1"/>
          </p:nvPr>
        </p:nvSpPr>
        <p:spPr>
          <a:xfrm>
            <a:off x="1227008" y="7305283"/>
            <a:ext cx="533702" cy="533702"/>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9" name="テキスト プレースホルダー 12"/>
          <p:cNvSpPr>
            <a:spLocks noGrp="1"/>
          </p:cNvSpPr>
          <p:nvPr>
            <p:ph type="body" sz="quarter" idx="46" hasCustomPrompt="1"/>
          </p:nvPr>
        </p:nvSpPr>
        <p:spPr>
          <a:xfrm>
            <a:off x="1944558" y="7276144"/>
            <a:ext cx="2603865" cy="562841"/>
          </a:xfrm>
        </p:spPr>
        <p:txBody>
          <a:bodyPr anchor="ctr">
            <a:normAutofit/>
          </a:bodyPr>
          <a:lstStyle>
            <a:lvl1pPr>
              <a:defRPr sz="1600" baseline="0"/>
            </a:lvl1pPr>
          </a:lstStyle>
          <a:p>
            <a:pPr lvl="0"/>
            <a:r>
              <a:rPr kumimoji="1" lang="en-US" altLang="ja-JP" dirty="0"/>
              <a:t>Text goes here</a:t>
            </a:r>
            <a:endParaRPr kumimoji="1" lang="ja-JP" altLang="en-US" dirty="0"/>
          </a:p>
        </p:txBody>
      </p:sp>
      <p:sp>
        <p:nvSpPr>
          <p:cNvPr id="30" name="円/楕円 4"/>
          <p:cNvSpPr/>
          <p:nvPr userDrawn="1"/>
        </p:nvSpPr>
        <p:spPr>
          <a:xfrm>
            <a:off x="1135084" y="8149976"/>
            <a:ext cx="717550" cy="718579"/>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図プレースホルダー 25"/>
          <p:cNvSpPr>
            <a:spLocks noGrp="1"/>
          </p:cNvSpPr>
          <p:nvPr>
            <p:ph type="pic" sz="quarter" idx="47" hasCustomPrompt="1"/>
          </p:nvPr>
        </p:nvSpPr>
        <p:spPr>
          <a:xfrm>
            <a:off x="1227008" y="8242414"/>
            <a:ext cx="533702" cy="533702"/>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48" hasCustomPrompt="1"/>
          </p:nvPr>
        </p:nvSpPr>
        <p:spPr>
          <a:xfrm>
            <a:off x="1944558" y="8213275"/>
            <a:ext cx="2603865" cy="562841"/>
          </a:xfrm>
        </p:spPr>
        <p:txBody>
          <a:bodyPr anchor="ctr">
            <a:normAutofit/>
          </a:bodyPr>
          <a:lstStyle>
            <a:lvl1pPr>
              <a:defRPr sz="16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49" hasCustomPrompt="1"/>
          </p:nvPr>
        </p:nvSpPr>
        <p:spPr>
          <a:xfrm>
            <a:off x="4924210" y="3647411"/>
            <a:ext cx="5781889" cy="1889006"/>
          </a:xfrm>
        </p:spPr>
        <p:txBody>
          <a:bodyPr>
            <a:normAutofit/>
          </a:bodyPr>
          <a:lstStyle>
            <a:lvl1pPr>
              <a:defRPr sz="1800" baseline="0"/>
            </a:lvl1pPr>
          </a:lstStyle>
          <a:p>
            <a:pPr lvl="0"/>
            <a:r>
              <a:rPr kumimoji="1" lang="en-US" altLang="ja-JP" dirty="0"/>
              <a:t>Text goes here</a:t>
            </a:r>
            <a:endParaRPr kumimoji="1" lang="ja-JP" altLang="en-US" dirty="0"/>
          </a:p>
        </p:txBody>
      </p:sp>
      <p:sp>
        <p:nvSpPr>
          <p:cNvPr id="34" name="テキスト プレースホルダー 12"/>
          <p:cNvSpPr>
            <a:spLocks noGrp="1"/>
          </p:cNvSpPr>
          <p:nvPr>
            <p:ph type="body" sz="quarter" idx="13" hasCustomPrompt="1"/>
          </p:nvPr>
        </p:nvSpPr>
        <p:spPr>
          <a:xfrm>
            <a:off x="4924210" y="2267231"/>
            <a:ext cx="5781889" cy="747032"/>
          </a:xfrm>
        </p:spPr>
        <p:txBody>
          <a:bodyPr anchor="ctr">
            <a:noAutofit/>
          </a:bodyPr>
          <a:lstStyle>
            <a:lvl1pP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userDrawn="1"/>
        </p:nvSpPr>
        <p:spPr>
          <a:xfrm>
            <a:off x="5035163" y="3465523"/>
            <a:ext cx="120942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テキスト プレースホルダー 12"/>
          <p:cNvSpPr>
            <a:spLocks noGrp="1"/>
          </p:cNvSpPr>
          <p:nvPr>
            <p:ph type="body" sz="quarter" idx="50" hasCustomPrompt="1"/>
          </p:nvPr>
        </p:nvSpPr>
        <p:spPr>
          <a:xfrm>
            <a:off x="4924210" y="2838434"/>
            <a:ext cx="5781889" cy="610489"/>
          </a:xfrm>
        </p:spPr>
        <p:txBody>
          <a:bodyPr anchor="ctr">
            <a:noAutofit/>
          </a:bodyPr>
          <a:lstStyle>
            <a:lvl1pPr>
              <a:lnSpc>
                <a:spcPct val="100000"/>
              </a:lnSpc>
              <a:spcBef>
                <a:spcPts val="0"/>
              </a:spcBef>
              <a:defRPr sz="2400" baseline="0">
                <a:solidFill>
                  <a:schemeClr val="accent1"/>
                </a:solidFill>
                <a:latin typeface="Ubuntu Medium" panose="020B0604030602030204" pitchFamily="34" charset="0"/>
              </a:defRPr>
            </a:lvl1pPr>
          </a:lstStyle>
          <a:p>
            <a:pPr lvl="0"/>
            <a:r>
              <a:rPr kumimoji="1" lang="en-US" altLang="ja-JP" dirty="0"/>
              <a:t>Heading Goes Here</a:t>
            </a:r>
            <a:endParaRPr kumimoji="1" lang="ja-JP" altLang="en-US" dirty="0"/>
          </a:p>
        </p:txBody>
      </p:sp>
      <p:cxnSp>
        <p:nvCxnSpPr>
          <p:cNvPr id="37" name="直線コネクタ 36"/>
          <p:cNvCxnSpPr/>
          <p:nvPr userDrawn="1"/>
        </p:nvCxnSpPr>
        <p:spPr>
          <a:xfrm>
            <a:off x="11239577" y="2616868"/>
            <a:ext cx="1" cy="770495"/>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a:stCxn id="39" idx="4"/>
            <a:endCxn id="44" idx="0"/>
          </p:cNvCxnSpPr>
          <p:nvPr userDrawn="1"/>
        </p:nvCxnSpPr>
        <p:spPr>
          <a:xfrm>
            <a:off x="11239578" y="3772760"/>
            <a:ext cx="0" cy="1090826"/>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a:stCxn id="44" idx="4"/>
            <a:endCxn id="46" idx="0"/>
          </p:cNvCxnSpPr>
          <p:nvPr userDrawn="1"/>
        </p:nvCxnSpPr>
        <p:spPr>
          <a:xfrm>
            <a:off x="11239578" y="5248983"/>
            <a:ext cx="0" cy="1090826"/>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a:stCxn id="46" idx="4"/>
          </p:cNvCxnSpPr>
          <p:nvPr userDrawn="1"/>
        </p:nvCxnSpPr>
        <p:spPr>
          <a:xfrm flipH="1">
            <a:off x="11239577" y="6725206"/>
            <a:ext cx="1" cy="1090825"/>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38" name="涙形 37"/>
          <p:cNvSpPr/>
          <p:nvPr userDrawn="1"/>
        </p:nvSpPr>
        <p:spPr>
          <a:xfrm rot="8100000">
            <a:off x="11030988" y="2353630"/>
            <a:ext cx="417178" cy="417178"/>
          </a:xfrm>
          <a:prstGeom prst="teardrop">
            <a:avLst/>
          </a:prstGeom>
          <a:solidFill>
            <a:schemeClr val="tx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楕円 38"/>
          <p:cNvSpPr/>
          <p:nvPr userDrawn="1"/>
        </p:nvSpPr>
        <p:spPr>
          <a:xfrm>
            <a:off x="11046879" y="3387363"/>
            <a:ext cx="385397" cy="385397"/>
          </a:xfrm>
          <a:prstGeom prst="ellipse">
            <a:avLst/>
          </a:prstGeom>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楕円 43"/>
          <p:cNvSpPr/>
          <p:nvPr userDrawn="1"/>
        </p:nvSpPr>
        <p:spPr>
          <a:xfrm>
            <a:off x="11046879" y="4863586"/>
            <a:ext cx="385397" cy="385397"/>
          </a:xfrm>
          <a:prstGeom prst="ellipse">
            <a:avLst/>
          </a:prstGeom>
          <a:solidFill>
            <a:schemeClr val="accent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楕円 45"/>
          <p:cNvSpPr/>
          <p:nvPr userDrawn="1"/>
        </p:nvSpPr>
        <p:spPr>
          <a:xfrm>
            <a:off x="11046879" y="6339809"/>
            <a:ext cx="385397" cy="385397"/>
          </a:xfrm>
          <a:prstGeom prst="ellipse">
            <a:avLst/>
          </a:prstGeom>
          <a:solidFill>
            <a:schemeClr val="accent3"/>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楕円 47"/>
          <p:cNvSpPr/>
          <p:nvPr userDrawn="1"/>
        </p:nvSpPr>
        <p:spPr>
          <a:xfrm>
            <a:off x="11046879" y="7816031"/>
            <a:ext cx="385397" cy="385397"/>
          </a:xfrm>
          <a:prstGeom prst="ellipse">
            <a:avLst/>
          </a:prstGeom>
          <a:solidFill>
            <a:schemeClr val="accent5"/>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テキスト プレースホルダー 12"/>
          <p:cNvSpPr>
            <a:spLocks noGrp="1"/>
          </p:cNvSpPr>
          <p:nvPr>
            <p:ph type="body" sz="quarter" idx="51" hasCustomPrompt="1"/>
          </p:nvPr>
        </p:nvSpPr>
        <p:spPr>
          <a:xfrm>
            <a:off x="11534568" y="2318517"/>
            <a:ext cx="5634586"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4" name="テキスト プレースホルダー 12"/>
          <p:cNvSpPr>
            <a:spLocks noGrp="1"/>
          </p:cNvSpPr>
          <p:nvPr>
            <p:ph type="body" sz="quarter" idx="52" hasCustomPrompt="1"/>
          </p:nvPr>
        </p:nvSpPr>
        <p:spPr>
          <a:xfrm>
            <a:off x="11534567" y="3336429"/>
            <a:ext cx="5634586"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6" name="テキスト プレースホルダー 12"/>
          <p:cNvSpPr>
            <a:spLocks noGrp="1"/>
          </p:cNvSpPr>
          <p:nvPr>
            <p:ph type="body" sz="quarter" idx="53" hasCustomPrompt="1"/>
          </p:nvPr>
        </p:nvSpPr>
        <p:spPr>
          <a:xfrm>
            <a:off x="11534568" y="3823693"/>
            <a:ext cx="5634586" cy="874265"/>
          </a:xfrm>
        </p:spPr>
        <p:txBody>
          <a:bodyPr>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
        <p:nvSpPr>
          <p:cNvPr id="60" name="テキスト プレースホルダー 12"/>
          <p:cNvSpPr>
            <a:spLocks noGrp="1"/>
          </p:cNvSpPr>
          <p:nvPr>
            <p:ph type="body" sz="quarter" idx="54" hasCustomPrompt="1"/>
          </p:nvPr>
        </p:nvSpPr>
        <p:spPr>
          <a:xfrm>
            <a:off x="11534567" y="4793549"/>
            <a:ext cx="5634586"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1" name="テキスト プレースホルダー 12"/>
          <p:cNvSpPr>
            <a:spLocks noGrp="1"/>
          </p:cNvSpPr>
          <p:nvPr>
            <p:ph type="body" sz="quarter" idx="55" hasCustomPrompt="1"/>
          </p:nvPr>
        </p:nvSpPr>
        <p:spPr>
          <a:xfrm>
            <a:off x="11534568" y="5280813"/>
            <a:ext cx="5634586" cy="874265"/>
          </a:xfrm>
        </p:spPr>
        <p:txBody>
          <a:bodyPr>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56" hasCustomPrompt="1"/>
          </p:nvPr>
        </p:nvSpPr>
        <p:spPr>
          <a:xfrm>
            <a:off x="11534566" y="6250669"/>
            <a:ext cx="5634586"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3" name="テキスト プレースホルダー 12"/>
          <p:cNvSpPr>
            <a:spLocks noGrp="1"/>
          </p:cNvSpPr>
          <p:nvPr>
            <p:ph type="body" sz="quarter" idx="57" hasCustomPrompt="1"/>
          </p:nvPr>
        </p:nvSpPr>
        <p:spPr>
          <a:xfrm>
            <a:off x="11534567" y="6737933"/>
            <a:ext cx="5634586" cy="874265"/>
          </a:xfrm>
        </p:spPr>
        <p:txBody>
          <a:bodyPr>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
        <p:nvSpPr>
          <p:cNvPr id="64" name="テキスト プレースホルダー 12"/>
          <p:cNvSpPr>
            <a:spLocks noGrp="1"/>
          </p:cNvSpPr>
          <p:nvPr>
            <p:ph type="body" sz="quarter" idx="58" hasCustomPrompt="1"/>
          </p:nvPr>
        </p:nvSpPr>
        <p:spPr>
          <a:xfrm>
            <a:off x="11534565" y="7714164"/>
            <a:ext cx="5634586"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5" name="テキスト プレースホルダー 12"/>
          <p:cNvSpPr>
            <a:spLocks noGrp="1"/>
          </p:cNvSpPr>
          <p:nvPr>
            <p:ph type="body" sz="quarter" idx="59" hasCustomPrompt="1"/>
          </p:nvPr>
        </p:nvSpPr>
        <p:spPr>
          <a:xfrm>
            <a:off x="11534566" y="8201428"/>
            <a:ext cx="5634586" cy="874265"/>
          </a:xfrm>
        </p:spPr>
        <p:txBody>
          <a:bodyPr>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
        <p:nvSpPr>
          <p:cNvPr id="66" name="テキスト プレースホルダー 12"/>
          <p:cNvSpPr>
            <a:spLocks noGrp="1"/>
          </p:cNvSpPr>
          <p:nvPr>
            <p:ph type="body" sz="quarter" idx="60" hasCustomPrompt="1"/>
          </p:nvPr>
        </p:nvSpPr>
        <p:spPr>
          <a:xfrm>
            <a:off x="4924210" y="5718579"/>
            <a:ext cx="5777098"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7" name="テキスト プレースホルダー 12"/>
          <p:cNvSpPr>
            <a:spLocks noGrp="1"/>
          </p:cNvSpPr>
          <p:nvPr>
            <p:ph type="body" sz="quarter" idx="61" hasCustomPrompt="1"/>
          </p:nvPr>
        </p:nvSpPr>
        <p:spPr>
          <a:xfrm>
            <a:off x="4924210" y="6205843"/>
            <a:ext cx="5777098" cy="1143436"/>
          </a:xfrm>
        </p:spPr>
        <p:txBody>
          <a:bodyPr numCol="2">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
        <p:nvSpPr>
          <p:cNvPr id="68" name="テキスト プレースホルダー 12"/>
          <p:cNvSpPr>
            <a:spLocks noGrp="1"/>
          </p:cNvSpPr>
          <p:nvPr>
            <p:ph type="body" sz="quarter" idx="62" hasCustomPrompt="1"/>
          </p:nvPr>
        </p:nvSpPr>
        <p:spPr>
          <a:xfrm>
            <a:off x="4924210" y="7475020"/>
            <a:ext cx="5777098" cy="487264"/>
          </a:xfrm>
        </p:spPr>
        <p:txBody>
          <a:bodyPr anchor="ctr">
            <a:noAutofit/>
          </a:bodyPr>
          <a:lstStyle>
            <a:lvl1pPr>
              <a:lnSpc>
                <a:spcPct val="100000"/>
              </a:lnSpc>
              <a:spcBef>
                <a:spcPts val="0"/>
              </a:spcBef>
              <a:defRPr sz="20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9" name="テキスト プレースホルダー 12"/>
          <p:cNvSpPr>
            <a:spLocks noGrp="1"/>
          </p:cNvSpPr>
          <p:nvPr>
            <p:ph type="body" sz="quarter" idx="63" hasCustomPrompt="1"/>
          </p:nvPr>
        </p:nvSpPr>
        <p:spPr>
          <a:xfrm>
            <a:off x="4924210" y="7962284"/>
            <a:ext cx="5777098" cy="1150651"/>
          </a:xfrm>
        </p:spPr>
        <p:txBody>
          <a:bodyPr numCol="2">
            <a:normAutofit/>
          </a:bodyPr>
          <a:lstStyle>
            <a:lvl1pPr marL="285750" indent="-285750">
              <a:spcBef>
                <a:spcPts val="0"/>
              </a:spcBef>
              <a:buFont typeface="Wingdings" panose="05000000000000000000" pitchFamily="2" charset="2"/>
              <a:buChar char="n"/>
              <a:defRPr sz="16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985374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childTnLst>
                          </p:cTn>
                        </p:par>
                        <p:par>
                          <p:cTn id="8" fill="hold">
                            <p:stCondLst>
                              <p:cond delay="500"/>
                            </p:stCondLst>
                            <p:childTnLst>
                              <p:par>
                                <p:cTn id="9" presetID="49" presetClass="entr" presetSubtype="0" decel="10000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500" fill="hold"/>
                                        <p:tgtEl>
                                          <p:spTgt spid="18"/>
                                        </p:tgtEl>
                                        <p:attrNameLst>
                                          <p:attrName>ppt_w</p:attrName>
                                        </p:attrNameLst>
                                      </p:cBhvr>
                                      <p:tavLst>
                                        <p:tav tm="0">
                                          <p:val>
                                            <p:fltVal val="0"/>
                                          </p:val>
                                        </p:tav>
                                        <p:tav tm="100000">
                                          <p:val>
                                            <p:strVal val="#ppt_w"/>
                                          </p:val>
                                        </p:tav>
                                      </p:tavLst>
                                    </p:anim>
                                    <p:anim calcmode="lin" valueType="num">
                                      <p:cBhvr>
                                        <p:cTn id="12" dur="500" fill="hold"/>
                                        <p:tgtEl>
                                          <p:spTgt spid="18"/>
                                        </p:tgtEl>
                                        <p:attrNameLst>
                                          <p:attrName>ppt_h</p:attrName>
                                        </p:attrNameLst>
                                      </p:cBhvr>
                                      <p:tavLst>
                                        <p:tav tm="0">
                                          <p:val>
                                            <p:fltVal val="0"/>
                                          </p:val>
                                        </p:tav>
                                        <p:tav tm="100000">
                                          <p:val>
                                            <p:strVal val="#ppt_h"/>
                                          </p:val>
                                        </p:tav>
                                      </p:tavLst>
                                    </p:anim>
                                    <p:anim calcmode="lin" valueType="num">
                                      <p:cBhvr>
                                        <p:cTn id="13" dur="500" fill="hold"/>
                                        <p:tgtEl>
                                          <p:spTgt spid="18"/>
                                        </p:tgtEl>
                                        <p:attrNameLst>
                                          <p:attrName>style.rotation</p:attrName>
                                        </p:attrNameLst>
                                      </p:cBhvr>
                                      <p:tavLst>
                                        <p:tav tm="0">
                                          <p:val>
                                            <p:fltVal val="360"/>
                                          </p:val>
                                        </p:tav>
                                        <p:tav tm="100000">
                                          <p:val>
                                            <p:fltVal val="0"/>
                                          </p:val>
                                        </p:tav>
                                      </p:tavLst>
                                    </p:anim>
                                    <p:animEffect transition="in" filter="fade">
                                      <p:cBhvr>
                                        <p:cTn id="14" dur="500"/>
                                        <p:tgtEl>
                                          <p:spTgt spid="18"/>
                                        </p:tgtEl>
                                      </p:cBhvr>
                                    </p:animEffect>
                                  </p:childTnLst>
                                </p:cTn>
                              </p:par>
                              <p:par>
                                <p:cTn id="15" presetID="49" presetClass="entr" presetSubtype="0" decel="10000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 calcmode="lin" valueType="num">
                                      <p:cBhvr>
                                        <p:cTn id="19" dur="500" fill="hold"/>
                                        <p:tgtEl>
                                          <p:spTgt spid="19"/>
                                        </p:tgtEl>
                                        <p:attrNameLst>
                                          <p:attrName>style.rotation</p:attrName>
                                        </p:attrNameLst>
                                      </p:cBhvr>
                                      <p:tavLst>
                                        <p:tav tm="0">
                                          <p:val>
                                            <p:fltVal val="360"/>
                                          </p:val>
                                        </p:tav>
                                        <p:tav tm="100000">
                                          <p:val>
                                            <p:fltVal val="0"/>
                                          </p:val>
                                        </p:tav>
                                      </p:tavLst>
                                    </p:anim>
                                    <p:animEffect transition="in" filter="fade">
                                      <p:cBhvr>
                                        <p:cTn id="20" dur="500"/>
                                        <p:tgtEl>
                                          <p:spTgt spid="19"/>
                                        </p:tgtEl>
                                      </p:cBhvr>
                                    </p:animEffec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par>
                          <p:cTn id="25" fill="hold">
                            <p:stCondLst>
                              <p:cond delay="1500"/>
                            </p:stCondLst>
                            <p:childTnLst>
                              <p:par>
                                <p:cTn id="26" presetID="49" presetClass="entr" presetSubtype="0" decel="100000"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 calcmode="lin" valueType="num">
                                      <p:cBhvr>
                                        <p:cTn id="30" dur="500" fill="hold"/>
                                        <p:tgtEl>
                                          <p:spTgt spid="27"/>
                                        </p:tgtEl>
                                        <p:attrNameLst>
                                          <p:attrName>style.rotation</p:attrName>
                                        </p:attrNameLst>
                                      </p:cBhvr>
                                      <p:tavLst>
                                        <p:tav tm="0">
                                          <p:val>
                                            <p:fltVal val="360"/>
                                          </p:val>
                                        </p:tav>
                                        <p:tav tm="100000">
                                          <p:val>
                                            <p:fltVal val="0"/>
                                          </p:val>
                                        </p:tav>
                                      </p:tavLst>
                                    </p:anim>
                                    <p:animEffect transition="in" filter="fade">
                                      <p:cBhvr>
                                        <p:cTn id="31" dur="500"/>
                                        <p:tgtEl>
                                          <p:spTgt spid="27"/>
                                        </p:tgtEl>
                                      </p:cBhvr>
                                    </p:animEffect>
                                  </p:childTnLst>
                                </p:cTn>
                              </p:par>
                              <p:par>
                                <p:cTn id="32" presetID="49" presetClass="entr" presetSubtype="0" decel="100000"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 calcmode="lin" valueType="num">
                                      <p:cBhvr>
                                        <p:cTn id="36" dur="500" fill="hold"/>
                                        <p:tgtEl>
                                          <p:spTgt spid="28"/>
                                        </p:tgtEl>
                                        <p:attrNameLst>
                                          <p:attrName>style.rotation</p:attrName>
                                        </p:attrNameLst>
                                      </p:cBhvr>
                                      <p:tavLst>
                                        <p:tav tm="0">
                                          <p:val>
                                            <p:fltVal val="360"/>
                                          </p:val>
                                        </p:tav>
                                        <p:tav tm="100000">
                                          <p:val>
                                            <p:fltVal val="0"/>
                                          </p:val>
                                        </p:tav>
                                      </p:tavLst>
                                    </p:anim>
                                    <p:animEffect transition="in" filter="fade">
                                      <p:cBhvr>
                                        <p:cTn id="37" dur="500"/>
                                        <p:tgtEl>
                                          <p:spTgt spid="28"/>
                                        </p:tgtEl>
                                      </p:cBhvr>
                                    </p:animEffect>
                                  </p:childTnLst>
                                </p:cTn>
                              </p:par>
                            </p:childTnLst>
                          </p:cTn>
                        </p:par>
                        <p:par>
                          <p:cTn id="38" fill="hold">
                            <p:stCondLst>
                              <p:cond delay="2000"/>
                            </p:stCondLst>
                            <p:childTnLst>
                              <p:par>
                                <p:cTn id="39" presetID="22" presetClass="entr" presetSubtype="8" fill="hold" grpId="0"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2500"/>
                            </p:stCondLst>
                            <p:childTnLst>
                              <p:par>
                                <p:cTn id="43" presetID="49" presetClass="entr" presetSubtype="0" decel="100000"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 calcmode="lin" valueType="num">
                                      <p:cBhvr>
                                        <p:cTn id="45" dur="500" fill="hold"/>
                                        <p:tgtEl>
                                          <p:spTgt spid="30"/>
                                        </p:tgtEl>
                                        <p:attrNameLst>
                                          <p:attrName>ppt_w</p:attrName>
                                        </p:attrNameLst>
                                      </p:cBhvr>
                                      <p:tavLst>
                                        <p:tav tm="0">
                                          <p:val>
                                            <p:fltVal val="0"/>
                                          </p:val>
                                        </p:tav>
                                        <p:tav tm="100000">
                                          <p:val>
                                            <p:strVal val="#ppt_w"/>
                                          </p:val>
                                        </p:tav>
                                      </p:tavLst>
                                    </p:anim>
                                    <p:anim calcmode="lin" valueType="num">
                                      <p:cBhvr>
                                        <p:cTn id="46" dur="500" fill="hold"/>
                                        <p:tgtEl>
                                          <p:spTgt spid="30"/>
                                        </p:tgtEl>
                                        <p:attrNameLst>
                                          <p:attrName>ppt_h</p:attrName>
                                        </p:attrNameLst>
                                      </p:cBhvr>
                                      <p:tavLst>
                                        <p:tav tm="0">
                                          <p:val>
                                            <p:fltVal val="0"/>
                                          </p:val>
                                        </p:tav>
                                        <p:tav tm="100000">
                                          <p:val>
                                            <p:strVal val="#ppt_h"/>
                                          </p:val>
                                        </p:tav>
                                      </p:tavLst>
                                    </p:anim>
                                    <p:anim calcmode="lin" valueType="num">
                                      <p:cBhvr>
                                        <p:cTn id="47" dur="500" fill="hold"/>
                                        <p:tgtEl>
                                          <p:spTgt spid="30"/>
                                        </p:tgtEl>
                                        <p:attrNameLst>
                                          <p:attrName>style.rotation</p:attrName>
                                        </p:attrNameLst>
                                      </p:cBhvr>
                                      <p:tavLst>
                                        <p:tav tm="0">
                                          <p:val>
                                            <p:fltVal val="360"/>
                                          </p:val>
                                        </p:tav>
                                        <p:tav tm="100000">
                                          <p:val>
                                            <p:fltVal val="0"/>
                                          </p:val>
                                        </p:tav>
                                      </p:tavLst>
                                    </p:anim>
                                    <p:animEffect transition="in" filter="fade">
                                      <p:cBhvr>
                                        <p:cTn id="48" dur="500"/>
                                        <p:tgtEl>
                                          <p:spTgt spid="30"/>
                                        </p:tgtEl>
                                      </p:cBhvr>
                                    </p:animEffect>
                                  </p:childTnLst>
                                </p:cTn>
                              </p:par>
                              <p:par>
                                <p:cTn id="49" presetID="49" presetClass="entr" presetSubtype="0" decel="10000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p:cTn id="51" dur="500" fill="hold"/>
                                        <p:tgtEl>
                                          <p:spTgt spid="31"/>
                                        </p:tgtEl>
                                        <p:attrNameLst>
                                          <p:attrName>ppt_w</p:attrName>
                                        </p:attrNameLst>
                                      </p:cBhvr>
                                      <p:tavLst>
                                        <p:tav tm="0">
                                          <p:val>
                                            <p:fltVal val="0"/>
                                          </p:val>
                                        </p:tav>
                                        <p:tav tm="100000">
                                          <p:val>
                                            <p:strVal val="#ppt_w"/>
                                          </p:val>
                                        </p:tav>
                                      </p:tavLst>
                                    </p:anim>
                                    <p:anim calcmode="lin" valueType="num">
                                      <p:cBhvr>
                                        <p:cTn id="52" dur="500" fill="hold"/>
                                        <p:tgtEl>
                                          <p:spTgt spid="31"/>
                                        </p:tgtEl>
                                        <p:attrNameLst>
                                          <p:attrName>ppt_h</p:attrName>
                                        </p:attrNameLst>
                                      </p:cBhvr>
                                      <p:tavLst>
                                        <p:tav tm="0">
                                          <p:val>
                                            <p:fltVal val="0"/>
                                          </p:val>
                                        </p:tav>
                                        <p:tav tm="100000">
                                          <p:val>
                                            <p:strVal val="#ppt_h"/>
                                          </p:val>
                                        </p:tav>
                                      </p:tavLst>
                                    </p:anim>
                                    <p:anim calcmode="lin" valueType="num">
                                      <p:cBhvr>
                                        <p:cTn id="53" dur="500" fill="hold"/>
                                        <p:tgtEl>
                                          <p:spTgt spid="31"/>
                                        </p:tgtEl>
                                        <p:attrNameLst>
                                          <p:attrName>style.rotation</p:attrName>
                                        </p:attrNameLst>
                                      </p:cBhvr>
                                      <p:tavLst>
                                        <p:tav tm="0">
                                          <p:val>
                                            <p:fltVal val="360"/>
                                          </p:val>
                                        </p:tav>
                                        <p:tav tm="100000">
                                          <p:val>
                                            <p:fltVal val="0"/>
                                          </p:val>
                                        </p:tav>
                                      </p:tavLst>
                                    </p:anim>
                                    <p:animEffect transition="in" filter="fade">
                                      <p:cBhvr>
                                        <p:cTn id="54" dur="500"/>
                                        <p:tgtEl>
                                          <p:spTgt spid="31"/>
                                        </p:tgtEl>
                                      </p:cBhvr>
                                    </p:animEffect>
                                  </p:childTnLst>
                                </p:cTn>
                              </p:par>
                            </p:childTnLst>
                          </p:cTn>
                        </p:par>
                        <p:par>
                          <p:cTn id="55" fill="hold">
                            <p:stCondLst>
                              <p:cond delay="3000"/>
                            </p:stCondLst>
                            <p:childTnLst>
                              <p:par>
                                <p:cTn id="56" presetID="22" presetClass="entr" presetSubtype="8" fill="hold" grpId="0" nodeType="after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wipe(left)">
                                      <p:cBhvr>
                                        <p:cTn id="58" dur="500"/>
                                        <p:tgtEl>
                                          <p:spTgt spid="32"/>
                                        </p:tgtEl>
                                      </p:cBhvr>
                                    </p:animEffect>
                                  </p:childTnLst>
                                </p:cTn>
                              </p:par>
                            </p:childTnLst>
                          </p:cTn>
                        </p:par>
                        <p:par>
                          <p:cTn id="59" fill="hold">
                            <p:stCondLst>
                              <p:cond delay="3500"/>
                            </p:stCondLst>
                            <p:childTnLst>
                              <p:par>
                                <p:cTn id="60" presetID="2" presetClass="entr" presetSubtype="1" decel="100000" fill="hold" grpId="0" nodeType="afterEffect">
                                  <p:stCondLst>
                                    <p:cond delay="250"/>
                                  </p:stCondLst>
                                  <p:iterate type="wd">
                                    <p:tmPct val="10000"/>
                                  </p:iterate>
                                  <p:childTnLst>
                                    <p:set>
                                      <p:cBhvr>
                                        <p:cTn id="61" dur="1" fill="hold">
                                          <p:stCondLst>
                                            <p:cond delay="0"/>
                                          </p:stCondLst>
                                        </p:cTn>
                                        <p:tgtEl>
                                          <p:spTgt spid="34">
                                            <p:txEl>
                                              <p:pRg st="0" end="0"/>
                                            </p:txEl>
                                          </p:spTgt>
                                        </p:tgtEl>
                                        <p:attrNameLst>
                                          <p:attrName>style.visibility</p:attrName>
                                        </p:attrNameLst>
                                      </p:cBhvr>
                                      <p:to>
                                        <p:strVal val="visible"/>
                                      </p:to>
                                    </p:set>
                                    <p:anim calcmode="lin" valueType="num">
                                      <p:cBhvr additive="base">
                                        <p:cTn id="62"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34">
                                            <p:txEl>
                                              <p:pRg st="0" end="0"/>
                                            </p:txEl>
                                          </p:spTgt>
                                        </p:tgtEl>
                                        <p:attrNameLst>
                                          <p:attrName>ppt_y</p:attrName>
                                        </p:attrNameLst>
                                      </p:cBhvr>
                                      <p:tavLst>
                                        <p:tav tm="0">
                                          <p:val>
                                            <p:strVal val="0-#ppt_h/2"/>
                                          </p:val>
                                        </p:tav>
                                        <p:tav tm="100000">
                                          <p:val>
                                            <p:strVal val="#ppt_y"/>
                                          </p:val>
                                        </p:tav>
                                      </p:tavLst>
                                    </p:anim>
                                  </p:childTnLst>
                                </p:cTn>
                              </p:par>
                              <p:par>
                                <p:cTn id="64" presetID="2" presetClass="entr" presetSubtype="8" decel="100000" fill="hold" grpId="0" nodeType="withEffect">
                                  <p:stCondLst>
                                    <p:cond delay="250"/>
                                  </p:stCondLst>
                                  <p:childTnLst>
                                    <p:set>
                                      <p:cBhvr>
                                        <p:cTn id="65" dur="1" fill="hold">
                                          <p:stCondLst>
                                            <p:cond delay="0"/>
                                          </p:stCondLst>
                                        </p:cTn>
                                        <p:tgtEl>
                                          <p:spTgt spid="36">
                                            <p:txEl>
                                              <p:pRg st="0" end="0"/>
                                            </p:txEl>
                                          </p:spTgt>
                                        </p:tgtEl>
                                        <p:attrNameLst>
                                          <p:attrName>style.visibility</p:attrName>
                                        </p:attrNameLst>
                                      </p:cBhvr>
                                      <p:to>
                                        <p:strVal val="visible"/>
                                      </p:to>
                                    </p:set>
                                    <p:anim calcmode="lin" valueType="num">
                                      <p:cBhvr additive="base">
                                        <p:cTn id="66" dur="75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7" dur="750" fill="hold"/>
                                        <p:tgtEl>
                                          <p:spTgt spid="36">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4" decel="100000" fill="hold" grpId="0" nodeType="withEffect">
                                  <p:stCondLst>
                                    <p:cond delay="250"/>
                                  </p:stCondLst>
                                  <p:childTnLst>
                                    <p:set>
                                      <p:cBhvr>
                                        <p:cTn id="69" dur="1" fill="hold">
                                          <p:stCondLst>
                                            <p:cond delay="0"/>
                                          </p:stCondLst>
                                        </p:cTn>
                                        <p:tgtEl>
                                          <p:spTgt spid="35"/>
                                        </p:tgtEl>
                                        <p:attrNameLst>
                                          <p:attrName>style.visibility</p:attrName>
                                        </p:attrNameLst>
                                      </p:cBhvr>
                                      <p:to>
                                        <p:strVal val="visible"/>
                                      </p:to>
                                    </p:set>
                                    <p:anim calcmode="lin" valueType="num">
                                      <p:cBhvr additive="base">
                                        <p:cTn id="70" dur="500" fill="hold"/>
                                        <p:tgtEl>
                                          <p:spTgt spid="35"/>
                                        </p:tgtEl>
                                        <p:attrNameLst>
                                          <p:attrName>ppt_x</p:attrName>
                                        </p:attrNameLst>
                                      </p:cBhvr>
                                      <p:tavLst>
                                        <p:tav tm="0">
                                          <p:val>
                                            <p:strVal val="#ppt_x"/>
                                          </p:val>
                                        </p:tav>
                                        <p:tav tm="100000">
                                          <p:val>
                                            <p:strVal val="#ppt_x"/>
                                          </p:val>
                                        </p:tav>
                                      </p:tavLst>
                                    </p:anim>
                                    <p:anim calcmode="lin" valueType="num">
                                      <p:cBhvr additive="base">
                                        <p:cTn id="71" dur="500" fill="hold"/>
                                        <p:tgtEl>
                                          <p:spTgt spid="35"/>
                                        </p:tgtEl>
                                        <p:attrNameLst>
                                          <p:attrName>ppt_y</p:attrName>
                                        </p:attrNameLst>
                                      </p:cBhvr>
                                      <p:tavLst>
                                        <p:tav tm="0">
                                          <p:val>
                                            <p:strVal val="1+#ppt_h/2"/>
                                          </p:val>
                                        </p:tav>
                                        <p:tav tm="100000">
                                          <p:val>
                                            <p:strVal val="#ppt_y"/>
                                          </p:val>
                                        </p:tav>
                                      </p:tavLst>
                                    </p:anim>
                                  </p:childTnLst>
                                </p:cTn>
                              </p:par>
                            </p:childTnLst>
                          </p:cTn>
                        </p:par>
                        <p:par>
                          <p:cTn id="72" fill="hold">
                            <p:stCondLst>
                              <p:cond delay="4500"/>
                            </p:stCondLst>
                            <p:childTnLst>
                              <p:par>
                                <p:cTn id="73" presetID="22" presetClass="entr" presetSubtype="8" fill="hold" grpId="0" nodeType="afterEffect">
                                  <p:stCondLst>
                                    <p:cond delay="250"/>
                                  </p:stCondLst>
                                  <p:childTnLst>
                                    <p:set>
                                      <p:cBhvr>
                                        <p:cTn id="74" dur="1" fill="hold">
                                          <p:stCondLst>
                                            <p:cond delay="0"/>
                                          </p:stCondLst>
                                        </p:cTn>
                                        <p:tgtEl>
                                          <p:spTgt spid="33"/>
                                        </p:tgtEl>
                                        <p:attrNameLst>
                                          <p:attrName>style.visibility</p:attrName>
                                        </p:attrNameLst>
                                      </p:cBhvr>
                                      <p:to>
                                        <p:strVal val="visible"/>
                                      </p:to>
                                    </p:set>
                                    <p:animEffect transition="in" filter="wipe(left)">
                                      <p:cBhvr>
                                        <p:cTn id="75" dur="500"/>
                                        <p:tgtEl>
                                          <p:spTgt spid="33"/>
                                        </p:tgtEl>
                                      </p:cBhvr>
                                    </p:animEffect>
                                  </p:childTnLst>
                                </p:cTn>
                              </p:par>
                            </p:childTnLst>
                          </p:cTn>
                        </p:par>
                        <p:par>
                          <p:cTn id="76" fill="hold">
                            <p:stCondLst>
                              <p:cond delay="5250"/>
                            </p:stCondLst>
                            <p:childTnLst>
                              <p:par>
                                <p:cTn id="77" presetID="2" presetClass="entr" presetSubtype="8" decel="100000" fill="hold" grpId="0" nodeType="afterEffect">
                                  <p:stCondLst>
                                    <p:cond delay="250"/>
                                  </p:stCondLst>
                                  <p:childTnLst>
                                    <p:set>
                                      <p:cBhvr>
                                        <p:cTn id="78" dur="1" fill="hold">
                                          <p:stCondLst>
                                            <p:cond delay="0"/>
                                          </p:stCondLst>
                                        </p:cTn>
                                        <p:tgtEl>
                                          <p:spTgt spid="66">
                                            <p:txEl>
                                              <p:pRg st="0" end="0"/>
                                            </p:txEl>
                                          </p:spTgt>
                                        </p:tgtEl>
                                        <p:attrNameLst>
                                          <p:attrName>style.visibility</p:attrName>
                                        </p:attrNameLst>
                                      </p:cBhvr>
                                      <p:to>
                                        <p:strVal val="visible"/>
                                      </p:to>
                                    </p:set>
                                    <p:anim calcmode="lin" valueType="num">
                                      <p:cBhvr additive="base">
                                        <p:cTn id="79"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66">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6000"/>
                            </p:stCondLst>
                            <p:childTnLst>
                              <p:par>
                                <p:cTn id="82" presetID="22" presetClass="entr" presetSubtype="8" fill="hold" grpId="0" nodeType="afterEffect">
                                  <p:stCondLst>
                                    <p:cond delay="0"/>
                                  </p:stCondLst>
                                  <p:childTnLst>
                                    <p:set>
                                      <p:cBhvr>
                                        <p:cTn id="83" dur="1" fill="hold">
                                          <p:stCondLst>
                                            <p:cond delay="0"/>
                                          </p:stCondLst>
                                        </p:cTn>
                                        <p:tgtEl>
                                          <p:spTgt spid="67"/>
                                        </p:tgtEl>
                                        <p:attrNameLst>
                                          <p:attrName>style.visibility</p:attrName>
                                        </p:attrNameLst>
                                      </p:cBhvr>
                                      <p:to>
                                        <p:strVal val="visible"/>
                                      </p:to>
                                    </p:set>
                                    <p:animEffect transition="in" filter="wipe(left)">
                                      <p:cBhvr>
                                        <p:cTn id="84" dur="500"/>
                                        <p:tgtEl>
                                          <p:spTgt spid="67"/>
                                        </p:tgtEl>
                                      </p:cBhvr>
                                    </p:animEffect>
                                  </p:childTnLst>
                                </p:cTn>
                              </p:par>
                            </p:childTnLst>
                          </p:cTn>
                        </p:par>
                        <p:par>
                          <p:cTn id="85" fill="hold">
                            <p:stCondLst>
                              <p:cond delay="6500"/>
                            </p:stCondLst>
                            <p:childTnLst>
                              <p:par>
                                <p:cTn id="86" presetID="2" presetClass="entr" presetSubtype="8" decel="100000" fill="hold" grpId="0" nodeType="afterEffect">
                                  <p:stCondLst>
                                    <p:cond delay="250"/>
                                  </p:stCondLst>
                                  <p:childTnLst>
                                    <p:set>
                                      <p:cBhvr>
                                        <p:cTn id="87" dur="1" fill="hold">
                                          <p:stCondLst>
                                            <p:cond delay="0"/>
                                          </p:stCondLst>
                                        </p:cTn>
                                        <p:tgtEl>
                                          <p:spTgt spid="68">
                                            <p:txEl>
                                              <p:pRg st="0" end="0"/>
                                            </p:txEl>
                                          </p:spTgt>
                                        </p:tgtEl>
                                        <p:attrNameLst>
                                          <p:attrName>style.visibility</p:attrName>
                                        </p:attrNameLst>
                                      </p:cBhvr>
                                      <p:to>
                                        <p:strVal val="visible"/>
                                      </p:to>
                                    </p:set>
                                    <p:anim calcmode="lin" valueType="num">
                                      <p:cBhvr additive="base">
                                        <p:cTn id="88" dur="500" fill="hold"/>
                                        <p:tgtEl>
                                          <p:spTgt spid="68">
                                            <p:txEl>
                                              <p:pRg st="0" end="0"/>
                                            </p:txEl>
                                          </p:spTgt>
                                        </p:tgtEl>
                                        <p:attrNameLst>
                                          <p:attrName>ppt_x</p:attrName>
                                        </p:attrNameLst>
                                      </p:cBhvr>
                                      <p:tavLst>
                                        <p:tav tm="0">
                                          <p:val>
                                            <p:strVal val="0-#ppt_w/2"/>
                                          </p:val>
                                        </p:tav>
                                        <p:tav tm="100000">
                                          <p:val>
                                            <p:strVal val="#ppt_x"/>
                                          </p:val>
                                        </p:tav>
                                      </p:tavLst>
                                    </p:anim>
                                    <p:anim calcmode="lin" valueType="num">
                                      <p:cBhvr additive="base">
                                        <p:cTn id="89" dur="500" fill="hold"/>
                                        <p:tgtEl>
                                          <p:spTgt spid="68">
                                            <p:txEl>
                                              <p:pRg st="0" end="0"/>
                                            </p:txEl>
                                          </p:spTgt>
                                        </p:tgtEl>
                                        <p:attrNameLst>
                                          <p:attrName>ppt_y</p:attrName>
                                        </p:attrNameLst>
                                      </p:cBhvr>
                                      <p:tavLst>
                                        <p:tav tm="0">
                                          <p:val>
                                            <p:strVal val="#ppt_y"/>
                                          </p:val>
                                        </p:tav>
                                        <p:tav tm="100000">
                                          <p:val>
                                            <p:strVal val="#ppt_y"/>
                                          </p:val>
                                        </p:tav>
                                      </p:tavLst>
                                    </p:anim>
                                  </p:childTnLst>
                                </p:cTn>
                              </p:par>
                            </p:childTnLst>
                          </p:cTn>
                        </p:par>
                        <p:par>
                          <p:cTn id="90" fill="hold">
                            <p:stCondLst>
                              <p:cond delay="7250"/>
                            </p:stCondLst>
                            <p:childTnLst>
                              <p:par>
                                <p:cTn id="91" presetID="22" presetClass="entr" presetSubtype="8" fill="hold" grpId="0" nodeType="afterEffect">
                                  <p:stCondLst>
                                    <p:cond delay="0"/>
                                  </p:stCondLst>
                                  <p:childTnLst>
                                    <p:set>
                                      <p:cBhvr>
                                        <p:cTn id="92" dur="1" fill="hold">
                                          <p:stCondLst>
                                            <p:cond delay="0"/>
                                          </p:stCondLst>
                                        </p:cTn>
                                        <p:tgtEl>
                                          <p:spTgt spid="69"/>
                                        </p:tgtEl>
                                        <p:attrNameLst>
                                          <p:attrName>style.visibility</p:attrName>
                                        </p:attrNameLst>
                                      </p:cBhvr>
                                      <p:to>
                                        <p:strVal val="visible"/>
                                      </p:to>
                                    </p:set>
                                    <p:animEffect transition="in" filter="wipe(left)">
                                      <p:cBhvr>
                                        <p:cTn id="93" dur="500"/>
                                        <p:tgtEl>
                                          <p:spTgt spid="69"/>
                                        </p:tgtEl>
                                      </p:cBhvr>
                                    </p:animEffect>
                                  </p:childTnLst>
                                </p:cTn>
                              </p:par>
                            </p:childTnLst>
                          </p:cTn>
                        </p:par>
                        <p:par>
                          <p:cTn id="94" fill="hold">
                            <p:stCondLst>
                              <p:cond delay="7750"/>
                            </p:stCondLst>
                            <p:childTnLst>
                              <p:par>
                                <p:cTn id="95" presetID="2" presetClass="entr" presetSubtype="1" decel="100000" fill="hold" grpId="0" nodeType="afterEffect">
                                  <p:stCondLst>
                                    <p:cond delay="250"/>
                                  </p:stCondLst>
                                  <p:childTnLst>
                                    <p:set>
                                      <p:cBhvr>
                                        <p:cTn id="96" dur="1" fill="hold">
                                          <p:stCondLst>
                                            <p:cond delay="0"/>
                                          </p:stCondLst>
                                        </p:cTn>
                                        <p:tgtEl>
                                          <p:spTgt spid="38"/>
                                        </p:tgtEl>
                                        <p:attrNameLst>
                                          <p:attrName>style.visibility</p:attrName>
                                        </p:attrNameLst>
                                      </p:cBhvr>
                                      <p:to>
                                        <p:strVal val="visible"/>
                                      </p:to>
                                    </p:set>
                                    <p:anim calcmode="lin" valueType="num">
                                      <p:cBhvr additive="base">
                                        <p:cTn id="97" dur="750" fill="hold"/>
                                        <p:tgtEl>
                                          <p:spTgt spid="38"/>
                                        </p:tgtEl>
                                        <p:attrNameLst>
                                          <p:attrName>ppt_x</p:attrName>
                                        </p:attrNameLst>
                                      </p:cBhvr>
                                      <p:tavLst>
                                        <p:tav tm="0">
                                          <p:val>
                                            <p:strVal val="#ppt_x"/>
                                          </p:val>
                                        </p:tav>
                                        <p:tav tm="100000">
                                          <p:val>
                                            <p:strVal val="#ppt_x"/>
                                          </p:val>
                                        </p:tav>
                                      </p:tavLst>
                                    </p:anim>
                                    <p:anim calcmode="lin" valueType="num">
                                      <p:cBhvr additive="base">
                                        <p:cTn id="98" dur="750" fill="hold"/>
                                        <p:tgtEl>
                                          <p:spTgt spid="38"/>
                                        </p:tgtEl>
                                        <p:attrNameLst>
                                          <p:attrName>ppt_y</p:attrName>
                                        </p:attrNameLst>
                                      </p:cBhvr>
                                      <p:tavLst>
                                        <p:tav tm="0">
                                          <p:val>
                                            <p:strVal val="0-#ppt_h/2"/>
                                          </p:val>
                                        </p:tav>
                                        <p:tav tm="100000">
                                          <p:val>
                                            <p:strVal val="#ppt_y"/>
                                          </p:val>
                                        </p:tav>
                                      </p:tavLst>
                                    </p:anim>
                                  </p:childTnLst>
                                </p:cTn>
                              </p:par>
                            </p:childTnLst>
                          </p:cTn>
                        </p:par>
                        <p:par>
                          <p:cTn id="99" fill="hold">
                            <p:stCondLst>
                              <p:cond delay="8750"/>
                            </p:stCondLst>
                            <p:childTnLst>
                              <p:par>
                                <p:cTn id="100" presetID="2" presetClass="entr" presetSubtype="2" decel="100000" fill="hold" grpId="0" nodeType="afterEffect">
                                  <p:stCondLst>
                                    <p:cond delay="0"/>
                                  </p:stCondLst>
                                  <p:childTnLst>
                                    <p:set>
                                      <p:cBhvr>
                                        <p:cTn id="101" dur="1" fill="hold">
                                          <p:stCondLst>
                                            <p:cond delay="0"/>
                                          </p:stCondLst>
                                        </p:cTn>
                                        <p:tgtEl>
                                          <p:spTgt spid="53">
                                            <p:txEl>
                                              <p:pRg st="0" end="0"/>
                                            </p:txEl>
                                          </p:spTgt>
                                        </p:tgtEl>
                                        <p:attrNameLst>
                                          <p:attrName>style.visibility</p:attrName>
                                        </p:attrNameLst>
                                      </p:cBhvr>
                                      <p:to>
                                        <p:strVal val="visible"/>
                                      </p:to>
                                    </p:set>
                                    <p:anim calcmode="lin" valueType="num">
                                      <p:cBhvr additive="base">
                                        <p:cTn id="102" dur="5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103"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104" fill="hold">
                            <p:stCondLst>
                              <p:cond delay="9250"/>
                            </p:stCondLst>
                            <p:childTnLst>
                              <p:par>
                                <p:cTn id="105" presetID="22" presetClass="entr" presetSubtype="1" fill="hold" nodeType="afterEffect">
                                  <p:stCondLst>
                                    <p:cond delay="0"/>
                                  </p:stCondLst>
                                  <p:childTnLst>
                                    <p:set>
                                      <p:cBhvr>
                                        <p:cTn id="106" dur="1" fill="hold">
                                          <p:stCondLst>
                                            <p:cond delay="0"/>
                                          </p:stCondLst>
                                        </p:cTn>
                                        <p:tgtEl>
                                          <p:spTgt spid="37"/>
                                        </p:tgtEl>
                                        <p:attrNameLst>
                                          <p:attrName>style.visibility</p:attrName>
                                        </p:attrNameLst>
                                      </p:cBhvr>
                                      <p:to>
                                        <p:strVal val="visible"/>
                                      </p:to>
                                    </p:set>
                                    <p:animEffect transition="in" filter="wipe(up)">
                                      <p:cBhvr>
                                        <p:cTn id="107" dur="500"/>
                                        <p:tgtEl>
                                          <p:spTgt spid="37"/>
                                        </p:tgtEl>
                                      </p:cBhvr>
                                    </p:animEffect>
                                  </p:childTnLst>
                                </p:cTn>
                              </p:par>
                            </p:childTnLst>
                          </p:cTn>
                        </p:par>
                        <p:par>
                          <p:cTn id="108" fill="hold">
                            <p:stCondLst>
                              <p:cond delay="9750"/>
                            </p:stCondLst>
                            <p:childTnLst>
                              <p:par>
                                <p:cTn id="109" presetID="10" presetClass="entr" presetSubtype="0" fill="hold" grpId="0" nodeType="afterEffect">
                                  <p:stCondLst>
                                    <p:cond delay="0"/>
                                  </p:stCondLst>
                                  <p:childTnLst>
                                    <p:set>
                                      <p:cBhvr>
                                        <p:cTn id="110" dur="1" fill="hold">
                                          <p:stCondLst>
                                            <p:cond delay="0"/>
                                          </p:stCondLst>
                                        </p:cTn>
                                        <p:tgtEl>
                                          <p:spTgt spid="39"/>
                                        </p:tgtEl>
                                        <p:attrNameLst>
                                          <p:attrName>style.visibility</p:attrName>
                                        </p:attrNameLst>
                                      </p:cBhvr>
                                      <p:to>
                                        <p:strVal val="visible"/>
                                      </p:to>
                                    </p:set>
                                    <p:animEffect transition="in" filter="fade">
                                      <p:cBhvr>
                                        <p:cTn id="111" dur="500"/>
                                        <p:tgtEl>
                                          <p:spTgt spid="39"/>
                                        </p:tgtEl>
                                      </p:cBhvr>
                                    </p:animEffect>
                                  </p:childTnLst>
                                </p:cTn>
                              </p:par>
                            </p:childTnLst>
                          </p:cTn>
                        </p:par>
                        <p:par>
                          <p:cTn id="112" fill="hold">
                            <p:stCondLst>
                              <p:cond delay="10250"/>
                            </p:stCondLst>
                            <p:childTnLst>
                              <p:par>
                                <p:cTn id="113" presetID="2" presetClass="entr" presetSubtype="2" decel="100000" fill="hold" grpId="0" nodeType="afterEffect">
                                  <p:stCondLst>
                                    <p:cond delay="0"/>
                                  </p:stCondLst>
                                  <p:childTnLst>
                                    <p:set>
                                      <p:cBhvr>
                                        <p:cTn id="114" dur="1" fill="hold">
                                          <p:stCondLst>
                                            <p:cond delay="0"/>
                                          </p:stCondLst>
                                        </p:cTn>
                                        <p:tgtEl>
                                          <p:spTgt spid="54">
                                            <p:txEl>
                                              <p:pRg st="0" end="0"/>
                                            </p:txEl>
                                          </p:spTgt>
                                        </p:tgtEl>
                                        <p:attrNameLst>
                                          <p:attrName>style.visibility</p:attrName>
                                        </p:attrNameLst>
                                      </p:cBhvr>
                                      <p:to>
                                        <p:strVal val="visible"/>
                                      </p:to>
                                    </p:set>
                                    <p:anim calcmode="lin" valueType="num">
                                      <p:cBhvr additive="base">
                                        <p:cTn id="115" dur="5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116"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117" fill="hold">
                            <p:stCondLst>
                              <p:cond delay="10750"/>
                            </p:stCondLst>
                            <p:childTnLst>
                              <p:par>
                                <p:cTn id="118" presetID="22" presetClass="entr" presetSubtype="8" fill="hold" grpId="0" nodeType="afterEffect">
                                  <p:stCondLst>
                                    <p:cond delay="0"/>
                                  </p:stCondLst>
                                  <p:childTnLst>
                                    <p:set>
                                      <p:cBhvr>
                                        <p:cTn id="119" dur="1" fill="hold">
                                          <p:stCondLst>
                                            <p:cond delay="0"/>
                                          </p:stCondLst>
                                        </p:cTn>
                                        <p:tgtEl>
                                          <p:spTgt spid="56"/>
                                        </p:tgtEl>
                                        <p:attrNameLst>
                                          <p:attrName>style.visibility</p:attrName>
                                        </p:attrNameLst>
                                      </p:cBhvr>
                                      <p:to>
                                        <p:strVal val="visible"/>
                                      </p:to>
                                    </p:set>
                                    <p:animEffect transition="in" filter="wipe(left)">
                                      <p:cBhvr>
                                        <p:cTn id="120" dur="500"/>
                                        <p:tgtEl>
                                          <p:spTgt spid="56"/>
                                        </p:tgtEl>
                                      </p:cBhvr>
                                    </p:animEffect>
                                  </p:childTnLst>
                                </p:cTn>
                              </p:par>
                            </p:childTnLst>
                          </p:cTn>
                        </p:par>
                        <p:par>
                          <p:cTn id="121" fill="hold">
                            <p:stCondLst>
                              <p:cond delay="11250"/>
                            </p:stCondLst>
                            <p:childTnLst>
                              <p:par>
                                <p:cTn id="122" presetID="22" presetClass="entr" presetSubtype="1" fill="hold" nodeType="afterEffect">
                                  <p:stCondLst>
                                    <p:cond delay="0"/>
                                  </p:stCondLst>
                                  <p:childTnLst>
                                    <p:set>
                                      <p:cBhvr>
                                        <p:cTn id="123" dur="1" fill="hold">
                                          <p:stCondLst>
                                            <p:cond delay="0"/>
                                          </p:stCondLst>
                                        </p:cTn>
                                        <p:tgtEl>
                                          <p:spTgt spid="41"/>
                                        </p:tgtEl>
                                        <p:attrNameLst>
                                          <p:attrName>style.visibility</p:attrName>
                                        </p:attrNameLst>
                                      </p:cBhvr>
                                      <p:to>
                                        <p:strVal val="visible"/>
                                      </p:to>
                                    </p:set>
                                    <p:animEffect transition="in" filter="wipe(up)">
                                      <p:cBhvr>
                                        <p:cTn id="124" dur="500"/>
                                        <p:tgtEl>
                                          <p:spTgt spid="41"/>
                                        </p:tgtEl>
                                      </p:cBhvr>
                                    </p:animEffect>
                                  </p:childTnLst>
                                </p:cTn>
                              </p:par>
                            </p:childTnLst>
                          </p:cTn>
                        </p:par>
                        <p:par>
                          <p:cTn id="125" fill="hold">
                            <p:stCondLst>
                              <p:cond delay="11750"/>
                            </p:stCondLst>
                            <p:childTnLst>
                              <p:par>
                                <p:cTn id="126" presetID="10" presetClass="entr" presetSubtype="0" fill="hold" grpId="0" nodeType="afterEffect">
                                  <p:stCondLst>
                                    <p:cond delay="0"/>
                                  </p:stCondLst>
                                  <p:childTnLst>
                                    <p:set>
                                      <p:cBhvr>
                                        <p:cTn id="127" dur="1" fill="hold">
                                          <p:stCondLst>
                                            <p:cond delay="0"/>
                                          </p:stCondLst>
                                        </p:cTn>
                                        <p:tgtEl>
                                          <p:spTgt spid="44"/>
                                        </p:tgtEl>
                                        <p:attrNameLst>
                                          <p:attrName>style.visibility</p:attrName>
                                        </p:attrNameLst>
                                      </p:cBhvr>
                                      <p:to>
                                        <p:strVal val="visible"/>
                                      </p:to>
                                    </p:set>
                                    <p:animEffect transition="in" filter="fade">
                                      <p:cBhvr>
                                        <p:cTn id="128" dur="500"/>
                                        <p:tgtEl>
                                          <p:spTgt spid="44"/>
                                        </p:tgtEl>
                                      </p:cBhvr>
                                    </p:animEffect>
                                  </p:childTnLst>
                                </p:cTn>
                              </p:par>
                            </p:childTnLst>
                          </p:cTn>
                        </p:par>
                        <p:par>
                          <p:cTn id="129" fill="hold">
                            <p:stCondLst>
                              <p:cond delay="12250"/>
                            </p:stCondLst>
                            <p:childTnLst>
                              <p:par>
                                <p:cTn id="130" presetID="2" presetClass="entr" presetSubtype="2" decel="100000" fill="hold" grpId="0" nodeType="afterEffect">
                                  <p:stCondLst>
                                    <p:cond delay="0"/>
                                  </p:stCondLst>
                                  <p:childTnLst>
                                    <p:set>
                                      <p:cBhvr>
                                        <p:cTn id="131" dur="1" fill="hold">
                                          <p:stCondLst>
                                            <p:cond delay="0"/>
                                          </p:stCondLst>
                                        </p:cTn>
                                        <p:tgtEl>
                                          <p:spTgt spid="60">
                                            <p:txEl>
                                              <p:pRg st="0" end="0"/>
                                            </p:txEl>
                                          </p:spTgt>
                                        </p:tgtEl>
                                        <p:attrNameLst>
                                          <p:attrName>style.visibility</p:attrName>
                                        </p:attrNameLst>
                                      </p:cBhvr>
                                      <p:to>
                                        <p:strVal val="visible"/>
                                      </p:to>
                                    </p:set>
                                    <p:anim calcmode="lin" valueType="num">
                                      <p:cBhvr additive="base">
                                        <p:cTn id="132"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133"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134" fill="hold">
                            <p:stCondLst>
                              <p:cond delay="12750"/>
                            </p:stCondLst>
                            <p:childTnLst>
                              <p:par>
                                <p:cTn id="135" presetID="22" presetClass="entr" presetSubtype="8"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Effect transition="in" filter="wipe(left)">
                                      <p:cBhvr>
                                        <p:cTn id="137" dur="500"/>
                                        <p:tgtEl>
                                          <p:spTgt spid="61"/>
                                        </p:tgtEl>
                                      </p:cBhvr>
                                    </p:animEffect>
                                  </p:childTnLst>
                                </p:cTn>
                              </p:par>
                            </p:childTnLst>
                          </p:cTn>
                        </p:par>
                        <p:par>
                          <p:cTn id="138" fill="hold">
                            <p:stCondLst>
                              <p:cond delay="13250"/>
                            </p:stCondLst>
                            <p:childTnLst>
                              <p:par>
                                <p:cTn id="139" presetID="22" presetClass="entr" presetSubtype="1" fill="hold" nodeType="afterEffect">
                                  <p:stCondLst>
                                    <p:cond delay="0"/>
                                  </p:stCondLst>
                                  <p:childTnLst>
                                    <p:set>
                                      <p:cBhvr>
                                        <p:cTn id="140" dur="1" fill="hold">
                                          <p:stCondLst>
                                            <p:cond delay="0"/>
                                          </p:stCondLst>
                                        </p:cTn>
                                        <p:tgtEl>
                                          <p:spTgt spid="45"/>
                                        </p:tgtEl>
                                        <p:attrNameLst>
                                          <p:attrName>style.visibility</p:attrName>
                                        </p:attrNameLst>
                                      </p:cBhvr>
                                      <p:to>
                                        <p:strVal val="visible"/>
                                      </p:to>
                                    </p:set>
                                    <p:animEffect transition="in" filter="wipe(up)">
                                      <p:cBhvr>
                                        <p:cTn id="141" dur="500"/>
                                        <p:tgtEl>
                                          <p:spTgt spid="45"/>
                                        </p:tgtEl>
                                      </p:cBhvr>
                                    </p:animEffect>
                                  </p:childTnLst>
                                </p:cTn>
                              </p:par>
                            </p:childTnLst>
                          </p:cTn>
                        </p:par>
                        <p:par>
                          <p:cTn id="142" fill="hold">
                            <p:stCondLst>
                              <p:cond delay="13750"/>
                            </p:stCondLst>
                            <p:childTnLst>
                              <p:par>
                                <p:cTn id="143" presetID="10" presetClass="entr" presetSubtype="0" fill="hold" grpId="0" nodeType="afterEffect">
                                  <p:stCondLst>
                                    <p:cond delay="0"/>
                                  </p:stCondLst>
                                  <p:childTnLst>
                                    <p:set>
                                      <p:cBhvr>
                                        <p:cTn id="144" dur="1" fill="hold">
                                          <p:stCondLst>
                                            <p:cond delay="0"/>
                                          </p:stCondLst>
                                        </p:cTn>
                                        <p:tgtEl>
                                          <p:spTgt spid="46"/>
                                        </p:tgtEl>
                                        <p:attrNameLst>
                                          <p:attrName>style.visibility</p:attrName>
                                        </p:attrNameLst>
                                      </p:cBhvr>
                                      <p:to>
                                        <p:strVal val="visible"/>
                                      </p:to>
                                    </p:set>
                                    <p:animEffect transition="in" filter="fade">
                                      <p:cBhvr>
                                        <p:cTn id="145" dur="500"/>
                                        <p:tgtEl>
                                          <p:spTgt spid="46"/>
                                        </p:tgtEl>
                                      </p:cBhvr>
                                    </p:animEffect>
                                  </p:childTnLst>
                                </p:cTn>
                              </p:par>
                            </p:childTnLst>
                          </p:cTn>
                        </p:par>
                        <p:par>
                          <p:cTn id="146" fill="hold">
                            <p:stCondLst>
                              <p:cond delay="14250"/>
                            </p:stCondLst>
                            <p:childTnLst>
                              <p:par>
                                <p:cTn id="147" presetID="2" presetClass="entr" presetSubtype="2" decel="100000" fill="hold" grpId="0" nodeType="afterEffect">
                                  <p:stCondLst>
                                    <p:cond delay="0"/>
                                  </p:stCondLst>
                                  <p:childTnLst>
                                    <p:set>
                                      <p:cBhvr>
                                        <p:cTn id="148" dur="1" fill="hold">
                                          <p:stCondLst>
                                            <p:cond delay="0"/>
                                          </p:stCondLst>
                                        </p:cTn>
                                        <p:tgtEl>
                                          <p:spTgt spid="62">
                                            <p:txEl>
                                              <p:pRg st="0" end="0"/>
                                            </p:txEl>
                                          </p:spTgt>
                                        </p:tgtEl>
                                        <p:attrNameLst>
                                          <p:attrName>style.visibility</p:attrName>
                                        </p:attrNameLst>
                                      </p:cBhvr>
                                      <p:to>
                                        <p:strVal val="visible"/>
                                      </p:to>
                                    </p:set>
                                    <p:anim calcmode="lin" valueType="num">
                                      <p:cBhvr additive="base">
                                        <p:cTn id="149"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50"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par>
                          <p:cTn id="151" fill="hold">
                            <p:stCondLst>
                              <p:cond delay="14750"/>
                            </p:stCondLst>
                            <p:childTnLst>
                              <p:par>
                                <p:cTn id="152" presetID="22" presetClass="entr" presetSubtype="8" fill="hold" grpId="0" nodeType="afterEffect">
                                  <p:stCondLst>
                                    <p:cond delay="0"/>
                                  </p:stCondLst>
                                  <p:childTnLst>
                                    <p:set>
                                      <p:cBhvr>
                                        <p:cTn id="153" dur="1" fill="hold">
                                          <p:stCondLst>
                                            <p:cond delay="0"/>
                                          </p:stCondLst>
                                        </p:cTn>
                                        <p:tgtEl>
                                          <p:spTgt spid="63"/>
                                        </p:tgtEl>
                                        <p:attrNameLst>
                                          <p:attrName>style.visibility</p:attrName>
                                        </p:attrNameLst>
                                      </p:cBhvr>
                                      <p:to>
                                        <p:strVal val="visible"/>
                                      </p:to>
                                    </p:set>
                                    <p:animEffect transition="in" filter="wipe(left)">
                                      <p:cBhvr>
                                        <p:cTn id="154" dur="500"/>
                                        <p:tgtEl>
                                          <p:spTgt spid="63"/>
                                        </p:tgtEl>
                                      </p:cBhvr>
                                    </p:animEffect>
                                  </p:childTnLst>
                                </p:cTn>
                              </p:par>
                            </p:childTnLst>
                          </p:cTn>
                        </p:par>
                        <p:par>
                          <p:cTn id="155" fill="hold">
                            <p:stCondLst>
                              <p:cond delay="15250"/>
                            </p:stCondLst>
                            <p:childTnLst>
                              <p:par>
                                <p:cTn id="156" presetID="22" presetClass="entr" presetSubtype="1" fill="hold" nodeType="afterEffect">
                                  <p:stCondLst>
                                    <p:cond delay="0"/>
                                  </p:stCondLst>
                                  <p:childTnLst>
                                    <p:set>
                                      <p:cBhvr>
                                        <p:cTn id="157" dur="1" fill="hold">
                                          <p:stCondLst>
                                            <p:cond delay="0"/>
                                          </p:stCondLst>
                                        </p:cTn>
                                        <p:tgtEl>
                                          <p:spTgt spid="47"/>
                                        </p:tgtEl>
                                        <p:attrNameLst>
                                          <p:attrName>style.visibility</p:attrName>
                                        </p:attrNameLst>
                                      </p:cBhvr>
                                      <p:to>
                                        <p:strVal val="visible"/>
                                      </p:to>
                                    </p:set>
                                    <p:animEffect transition="in" filter="wipe(up)">
                                      <p:cBhvr>
                                        <p:cTn id="158" dur="500"/>
                                        <p:tgtEl>
                                          <p:spTgt spid="47"/>
                                        </p:tgtEl>
                                      </p:cBhvr>
                                    </p:animEffect>
                                  </p:childTnLst>
                                </p:cTn>
                              </p:par>
                            </p:childTnLst>
                          </p:cTn>
                        </p:par>
                        <p:par>
                          <p:cTn id="159" fill="hold">
                            <p:stCondLst>
                              <p:cond delay="15750"/>
                            </p:stCondLst>
                            <p:childTnLst>
                              <p:par>
                                <p:cTn id="160" presetID="10" presetClass="entr" presetSubtype="0" fill="hold" grpId="0" nodeType="afterEffect">
                                  <p:stCondLst>
                                    <p:cond delay="0"/>
                                  </p:stCondLst>
                                  <p:childTnLst>
                                    <p:set>
                                      <p:cBhvr>
                                        <p:cTn id="161" dur="1" fill="hold">
                                          <p:stCondLst>
                                            <p:cond delay="0"/>
                                          </p:stCondLst>
                                        </p:cTn>
                                        <p:tgtEl>
                                          <p:spTgt spid="48"/>
                                        </p:tgtEl>
                                        <p:attrNameLst>
                                          <p:attrName>style.visibility</p:attrName>
                                        </p:attrNameLst>
                                      </p:cBhvr>
                                      <p:to>
                                        <p:strVal val="visible"/>
                                      </p:to>
                                    </p:set>
                                    <p:animEffect transition="in" filter="fade">
                                      <p:cBhvr>
                                        <p:cTn id="162" dur="500"/>
                                        <p:tgtEl>
                                          <p:spTgt spid="48"/>
                                        </p:tgtEl>
                                      </p:cBhvr>
                                    </p:animEffect>
                                  </p:childTnLst>
                                </p:cTn>
                              </p:par>
                            </p:childTnLst>
                          </p:cTn>
                        </p:par>
                        <p:par>
                          <p:cTn id="163" fill="hold">
                            <p:stCondLst>
                              <p:cond delay="16250"/>
                            </p:stCondLst>
                            <p:childTnLst>
                              <p:par>
                                <p:cTn id="164" presetID="2" presetClass="entr" presetSubtype="2" decel="100000" fill="hold" grpId="0" nodeType="afterEffect">
                                  <p:stCondLst>
                                    <p:cond delay="0"/>
                                  </p:stCondLst>
                                  <p:childTnLst>
                                    <p:set>
                                      <p:cBhvr>
                                        <p:cTn id="165" dur="1" fill="hold">
                                          <p:stCondLst>
                                            <p:cond delay="0"/>
                                          </p:stCondLst>
                                        </p:cTn>
                                        <p:tgtEl>
                                          <p:spTgt spid="64">
                                            <p:txEl>
                                              <p:pRg st="0" end="0"/>
                                            </p:txEl>
                                          </p:spTgt>
                                        </p:tgtEl>
                                        <p:attrNameLst>
                                          <p:attrName>style.visibility</p:attrName>
                                        </p:attrNameLst>
                                      </p:cBhvr>
                                      <p:to>
                                        <p:strVal val="visible"/>
                                      </p:to>
                                    </p:set>
                                    <p:anim calcmode="lin" valueType="num">
                                      <p:cBhvr additive="base">
                                        <p:cTn id="166" dur="5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67" dur="5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68" fill="hold">
                            <p:stCondLst>
                              <p:cond delay="16750"/>
                            </p:stCondLst>
                            <p:childTnLst>
                              <p:par>
                                <p:cTn id="169" presetID="22" presetClass="entr" presetSubtype="8" fill="hold" grpId="0" nodeType="afterEffect">
                                  <p:stCondLst>
                                    <p:cond delay="0"/>
                                  </p:stCondLst>
                                  <p:childTnLst>
                                    <p:set>
                                      <p:cBhvr>
                                        <p:cTn id="170" dur="1" fill="hold">
                                          <p:stCondLst>
                                            <p:cond delay="0"/>
                                          </p:stCondLst>
                                        </p:cTn>
                                        <p:tgtEl>
                                          <p:spTgt spid="65"/>
                                        </p:tgtEl>
                                        <p:attrNameLst>
                                          <p:attrName>style.visibility</p:attrName>
                                        </p:attrNameLst>
                                      </p:cBhvr>
                                      <p:to>
                                        <p:strVal val="visible"/>
                                      </p:to>
                                    </p:set>
                                    <p:animEffect transition="in" filter="wipe(left)">
                                      <p:cBhvr>
                                        <p:cTn id="171"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8" grpId="0" animBg="1"/>
      <p:bldP spid="19" grpId="0"/>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7" grpId="0" animBg="1"/>
      <p:bldP spid="28" grpId="0"/>
      <p:bldP spid="29" grpId="0">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p:tmplLst>
          <p:tmpl>
            <p:tnLst>
              <p:par>
                <p:cTn presetID="22" presetClass="entr" presetSubtype="8" fill="hold" nodeType="afterEffect">
                  <p:stCondLst>
                    <p:cond delay="25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 presetClass="entr" presetSubtype="1" decel="100000" fill="hold" nodeType="afterEffect">
                  <p:stCondLst>
                    <p:cond delay="250"/>
                  </p:stCondLst>
                  <p:iterate type="wd">
                    <p:tmPct val="10000"/>
                  </p:iterate>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0-#ppt_h/2"/>
                          </p:val>
                        </p:tav>
                        <p:tav tm="100000">
                          <p:val>
                            <p:strVal val="#ppt_y"/>
                          </p:val>
                        </p:tav>
                      </p:tavLst>
                    </p:anim>
                  </p:childTnLst>
                </p:cTn>
              </p:par>
            </p:tnLst>
          </p:tmpl>
        </p:tmplLst>
      </p:bldP>
      <p:bldP spid="35" grpId="0" animBg="1"/>
      <p:bldP spid="36" grpId="0" build="p">
        <p:tmplLst>
          <p:tmpl lvl="1">
            <p:tnLst>
              <p:par>
                <p:cTn presetID="2" presetClass="entr" presetSubtype="8" decel="100000"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0-#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8" grpId="0" animBg="1"/>
      <p:bldP spid="39" grpId="0" animBg="1"/>
      <p:bldP spid="44" grpId="0" animBg="1"/>
      <p:bldP spid="46" grpId="0" animBg="1"/>
      <p:bldP spid="48" grpId="0" animBg="1"/>
      <p:bldP spid="53" grpId="0" build="p">
        <p:tmplLst>
          <p:tmpl lvl="1">
            <p:tnLst>
              <p:par>
                <p:cTn presetID="2" presetClass="entr" presetSubtype="2" decel="100000"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1+#ppt_w/2"/>
                          </p:val>
                        </p:tav>
                        <p:tav tm="100000">
                          <p:val>
                            <p:strVal val="#ppt_x"/>
                          </p:val>
                        </p:tav>
                      </p:tavLst>
                    </p:anim>
                    <p:anim calcmode="lin" valueType="num">
                      <p:cBhvr additive="base">
                        <p:cTn dur="5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decel="10000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1+#ppt_w/2"/>
                          </p:val>
                        </p:tav>
                        <p:tav tm="100000">
                          <p:val>
                            <p:strVal val="#ppt_x"/>
                          </p:val>
                        </p:tav>
                      </p:tavLst>
                    </p:anim>
                    <p:anim calcmode="lin" valueType="num">
                      <p:cBhvr additive="base">
                        <p:cTn dur="500" fill="hold"/>
                        <p:tgtEl>
                          <p:spTgt spid="54"/>
                        </p:tgtEl>
                        <p:attrNameLst>
                          <p:attrName>ppt_y</p:attrName>
                        </p:attrNameLst>
                      </p:cBhvr>
                      <p:tavLst>
                        <p:tav tm="0">
                          <p:val>
                            <p:strVal val="#ppt_y"/>
                          </p:val>
                        </p:tav>
                        <p:tav tm="100000">
                          <p:val>
                            <p:strVal val="#ppt_y"/>
                          </p:val>
                        </p:tav>
                      </p:tavLst>
                    </p:anim>
                  </p:childTnLst>
                </p:cTn>
              </p:par>
            </p:tnLst>
          </p:tmpl>
        </p:tmplLst>
      </p:bldP>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60" grpId="0" build="p">
        <p:tmplLst>
          <p:tmpl lvl="1">
            <p:tnLst>
              <p:par>
                <p:cTn presetID="2" presetClass="entr" presetSubtype="2" decel="100000"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1+#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1" grpId="0">
        <p:tmplLst>
          <p:tmpl>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 presetClass="entr" presetSubtype="2"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1+#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p:tmplLst>
          <p:tmpl>
            <p:tnLst>
              <p:par>
                <p:cTn presetID="22" presetClass="entr" presetSubtype="8"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wipe(left)">
                      <p:cBhvr>
                        <p:cTn dur="500"/>
                        <p:tgtEl>
                          <p:spTgt spid="63"/>
                        </p:tgtEl>
                      </p:cBhvr>
                    </p:animEffect>
                  </p:childTnLst>
                </p:cTn>
              </p:par>
            </p:tnLst>
          </p:tmpl>
        </p:tmplLst>
      </p:bldP>
      <p:bldP spid="64" grpId="0" build="p">
        <p:tmplLst>
          <p:tmpl lvl="1">
            <p:tnLst>
              <p:par>
                <p:cTn presetID="2" presetClass="entr" presetSubtype="2" decel="100000"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500" fill="hold"/>
                        <p:tgtEl>
                          <p:spTgt spid="64"/>
                        </p:tgtEl>
                        <p:attrNameLst>
                          <p:attrName>ppt_x</p:attrName>
                        </p:attrNameLst>
                      </p:cBhvr>
                      <p:tavLst>
                        <p:tav tm="0">
                          <p:val>
                            <p:strVal val="1+#ppt_w/2"/>
                          </p:val>
                        </p:tav>
                        <p:tav tm="100000">
                          <p:val>
                            <p:strVal val="#ppt_x"/>
                          </p:val>
                        </p:tav>
                      </p:tavLst>
                    </p:anim>
                    <p:anim calcmode="lin" valueType="num">
                      <p:cBhvr additive="base">
                        <p:cTn dur="500" fill="hold"/>
                        <p:tgtEl>
                          <p:spTgt spid="64"/>
                        </p:tgtEl>
                        <p:attrNameLst>
                          <p:attrName>ppt_y</p:attrName>
                        </p:attrNameLst>
                      </p:cBhvr>
                      <p:tavLst>
                        <p:tav tm="0">
                          <p:val>
                            <p:strVal val="#ppt_y"/>
                          </p:val>
                        </p:tav>
                        <p:tav tm="100000">
                          <p:val>
                            <p:strVal val="#ppt_y"/>
                          </p:val>
                        </p:tav>
                      </p:tavLst>
                    </p:anim>
                  </p:childTnLst>
                </p:cTn>
              </p:par>
            </p:tnLst>
          </p:tmpl>
        </p:tmplLst>
      </p:bldP>
      <p:bldP spid="65" grpId="0">
        <p:tmplLst>
          <p:tmpl>
            <p:tnLst>
              <p:par>
                <p:cTn presetID="22" presetClass="entr" presetSubtype="8"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left)">
                      <p:cBhvr>
                        <p:cTn dur="500"/>
                        <p:tgtEl>
                          <p:spTgt spid="65"/>
                        </p:tgtEl>
                      </p:cBhvr>
                    </p:animEffect>
                  </p:childTnLst>
                </p:cTn>
              </p:par>
            </p:tnLst>
          </p:tmpl>
        </p:tmplLst>
      </p:bldP>
      <p:bldP spid="66" grpId="0" build="p">
        <p:tmplLst>
          <p:tmpl lvl="1">
            <p:tnLst>
              <p:par>
                <p:cTn presetID="2" presetClass="entr" presetSubtype="8" decel="100000" fill="hold" nodeType="afterEffect">
                  <p:stCondLst>
                    <p:cond delay="25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500" fill="hold"/>
                        <p:tgtEl>
                          <p:spTgt spid="66"/>
                        </p:tgtEl>
                        <p:attrNameLst>
                          <p:attrName>ppt_x</p:attrName>
                        </p:attrNameLst>
                      </p:cBhvr>
                      <p:tavLst>
                        <p:tav tm="0">
                          <p:val>
                            <p:strVal val="0-#ppt_w/2"/>
                          </p:val>
                        </p:tav>
                        <p:tav tm="100000">
                          <p:val>
                            <p:strVal val="#ppt_x"/>
                          </p:val>
                        </p:tav>
                      </p:tavLst>
                    </p:anim>
                    <p:anim calcmode="lin" valueType="num">
                      <p:cBhvr additive="base">
                        <p:cTn dur="500" fill="hold"/>
                        <p:tgtEl>
                          <p:spTgt spid="66"/>
                        </p:tgtEl>
                        <p:attrNameLst>
                          <p:attrName>ppt_y</p:attrName>
                        </p:attrNameLst>
                      </p:cBhvr>
                      <p:tavLst>
                        <p:tav tm="0">
                          <p:val>
                            <p:strVal val="#ppt_y"/>
                          </p:val>
                        </p:tav>
                        <p:tav tm="100000">
                          <p:val>
                            <p:strVal val="#ppt_y"/>
                          </p:val>
                        </p:tav>
                      </p:tavLst>
                    </p:anim>
                  </p:childTnLst>
                </p:cTn>
              </p:par>
            </p:tnLst>
          </p:tmpl>
        </p:tmplLst>
      </p:bldP>
      <p:bldP spid="67" grpId="0">
        <p:tmplLst>
          <p:tmpl>
            <p:tnLst>
              <p:par>
                <p:cTn presetID="22" presetClass="entr" presetSubtype="8"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left)">
                      <p:cBhvr>
                        <p:cTn dur="500"/>
                        <p:tgtEl>
                          <p:spTgt spid="67"/>
                        </p:tgtEl>
                      </p:cBhvr>
                    </p:animEffect>
                  </p:childTnLst>
                </p:cTn>
              </p:par>
            </p:tnLst>
          </p:tmpl>
        </p:tmplLst>
      </p:bldP>
      <p:bldP spid="68" grpId="0" build="p">
        <p:tmplLst>
          <p:tmpl lvl="1">
            <p:tnLst>
              <p:par>
                <p:cTn presetID="2" presetClass="entr" presetSubtype="8" decel="100000" fill="hold" nodeType="afterEffect">
                  <p:stCondLst>
                    <p:cond delay="25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500" fill="hold"/>
                        <p:tgtEl>
                          <p:spTgt spid="68"/>
                        </p:tgtEl>
                        <p:attrNameLst>
                          <p:attrName>ppt_x</p:attrName>
                        </p:attrNameLst>
                      </p:cBhvr>
                      <p:tavLst>
                        <p:tav tm="0">
                          <p:val>
                            <p:strVal val="0-#ppt_w/2"/>
                          </p:val>
                        </p:tav>
                        <p:tav tm="100000">
                          <p:val>
                            <p:strVal val="#ppt_x"/>
                          </p:val>
                        </p:tav>
                      </p:tavLst>
                    </p:anim>
                    <p:anim calcmode="lin" valueType="num">
                      <p:cBhvr additive="base">
                        <p:cTn dur="500" fill="hold"/>
                        <p:tgtEl>
                          <p:spTgt spid="68"/>
                        </p:tgtEl>
                        <p:attrNameLst>
                          <p:attrName>ppt_y</p:attrName>
                        </p:attrNameLst>
                      </p:cBhvr>
                      <p:tavLst>
                        <p:tav tm="0">
                          <p:val>
                            <p:strVal val="#ppt_y"/>
                          </p:val>
                        </p:tav>
                        <p:tav tm="100000">
                          <p:val>
                            <p:strVal val="#ppt_y"/>
                          </p:val>
                        </p:tav>
                      </p:tavLst>
                    </p:anim>
                  </p:childTnLst>
                </p:cTn>
              </p:par>
            </p:tnLst>
          </p:tmpl>
        </p:tmplLst>
      </p:bldP>
      <p:bldP spid="69" grpId="0">
        <p:tmplLst>
          <p:tmpl>
            <p:tnLst>
              <p:par>
                <p:cTn presetID="22" presetClass="entr" presetSubtype="8"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left)">
                      <p:cBhvr>
                        <p:cTn dur="500"/>
                        <p:tgtEl>
                          <p:spTgt spid="69"/>
                        </p:tgtEl>
                      </p:cBhvr>
                    </p:animEffect>
                  </p:childTnLst>
                </p:cTn>
              </p:par>
            </p:tnLst>
          </p:tmpl>
        </p:tmplLst>
      </p:bldP>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4 Images, Caption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37" name="テキスト プレースホルダー 12"/>
          <p:cNvSpPr>
            <a:spLocks noGrp="1"/>
          </p:cNvSpPr>
          <p:nvPr>
            <p:ph type="body" sz="quarter" idx="12" hasCustomPrompt="1"/>
          </p:nvPr>
        </p:nvSpPr>
        <p:spPr>
          <a:xfrm>
            <a:off x="1122885" y="6780058"/>
            <a:ext cx="368974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3" hasCustomPrompt="1"/>
          </p:nvPr>
        </p:nvSpPr>
        <p:spPr>
          <a:xfrm>
            <a:off x="1122885" y="5838863"/>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a:t>Caption Goes Here</a:t>
            </a:r>
            <a:endParaRPr kumimoji="1" lang="ja-JP" altLang="en-US" dirty="0"/>
          </a:p>
        </p:txBody>
      </p:sp>
      <p:sp>
        <p:nvSpPr>
          <p:cNvPr id="39" name="正方形/長方形 38"/>
          <p:cNvSpPr/>
          <p:nvPr userDrawn="1"/>
        </p:nvSpPr>
        <p:spPr>
          <a:xfrm>
            <a:off x="2053809" y="6555903"/>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図プレースホルダー 64"/>
          <p:cNvSpPr>
            <a:spLocks noGrp="1"/>
          </p:cNvSpPr>
          <p:nvPr>
            <p:ph type="pic" sz="quarter" idx="43" hasCustomPrompt="1"/>
          </p:nvPr>
        </p:nvSpPr>
        <p:spPr>
          <a:xfrm>
            <a:off x="1523643" y="2731688"/>
            <a:ext cx="2888231" cy="2886903"/>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
        <p:nvSpPr>
          <p:cNvPr id="66" name="図プレースホルダー 64"/>
          <p:cNvSpPr>
            <a:spLocks noGrp="1"/>
          </p:cNvSpPr>
          <p:nvPr>
            <p:ph type="pic" sz="quarter" idx="44" hasCustomPrompt="1"/>
          </p:nvPr>
        </p:nvSpPr>
        <p:spPr>
          <a:xfrm>
            <a:off x="5750674" y="2731688"/>
            <a:ext cx="2888231" cy="2886903"/>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67" name="図プレースホルダー 64"/>
          <p:cNvSpPr>
            <a:spLocks noGrp="1"/>
          </p:cNvSpPr>
          <p:nvPr>
            <p:ph type="pic" sz="quarter" idx="45" hasCustomPrompt="1"/>
          </p:nvPr>
        </p:nvSpPr>
        <p:spPr>
          <a:xfrm>
            <a:off x="9977705" y="2731688"/>
            <a:ext cx="2888231" cy="2886903"/>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68" name="図プレースホルダー 64"/>
          <p:cNvSpPr>
            <a:spLocks noGrp="1"/>
          </p:cNvSpPr>
          <p:nvPr>
            <p:ph type="pic" sz="quarter" idx="46" hasCustomPrompt="1"/>
          </p:nvPr>
        </p:nvSpPr>
        <p:spPr>
          <a:xfrm>
            <a:off x="14204736" y="2731688"/>
            <a:ext cx="2888231" cy="2886903"/>
          </a:xfrm>
          <a:solidFill>
            <a:schemeClr val="accent5">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72" name="テキスト プレースホルダー 12"/>
          <p:cNvSpPr>
            <a:spLocks noGrp="1"/>
          </p:cNvSpPr>
          <p:nvPr>
            <p:ph type="body" sz="quarter" idx="47" hasCustomPrompt="1"/>
          </p:nvPr>
        </p:nvSpPr>
        <p:spPr>
          <a:xfrm>
            <a:off x="5349916" y="6780058"/>
            <a:ext cx="368974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73" name="テキスト プレースホルダー 12"/>
          <p:cNvSpPr>
            <a:spLocks noGrp="1"/>
          </p:cNvSpPr>
          <p:nvPr>
            <p:ph type="body" sz="quarter" idx="48" hasCustomPrompt="1"/>
          </p:nvPr>
        </p:nvSpPr>
        <p:spPr>
          <a:xfrm>
            <a:off x="5349916" y="5838863"/>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4" name="正方形/長方形 73"/>
          <p:cNvSpPr/>
          <p:nvPr userDrawn="1"/>
        </p:nvSpPr>
        <p:spPr>
          <a:xfrm>
            <a:off x="6280840" y="655590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プレースホルダー 12"/>
          <p:cNvSpPr>
            <a:spLocks noGrp="1"/>
          </p:cNvSpPr>
          <p:nvPr>
            <p:ph type="body" sz="quarter" idx="49" hasCustomPrompt="1"/>
          </p:nvPr>
        </p:nvSpPr>
        <p:spPr>
          <a:xfrm>
            <a:off x="9576947" y="6780058"/>
            <a:ext cx="368974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76" name="テキスト プレースホルダー 12"/>
          <p:cNvSpPr>
            <a:spLocks noGrp="1"/>
          </p:cNvSpPr>
          <p:nvPr>
            <p:ph type="body" sz="quarter" idx="50" hasCustomPrompt="1"/>
          </p:nvPr>
        </p:nvSpPr>
        <p:spPr>
          <a:xfrm>
            <a:off x="9576947" y="5838863"/>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7" name="正方形/長方形 76"/>
          <p:cNvSpPr/>
          <p:nvPr userDrawn="1"/>
        </p:nvSpPr>
        <p:spPr>
          <a:xfrm>
            <a:off x="10507871" y="6555903"/>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テキスト プレースホルダー 12"/>
          <p:cNvSpPr>
            <a:spLocks noGrp="1"/>
          </p:cNvSpPr>
          <p:nvPr>
            <p:ph type="body" sz="quarter" idx="51" hasCustomPrompt="1"/>
          </p:nvPr>
        </p:nvSpPr>
        <p:spPr>
          <a:xfrm>
            <a:off x="13803978" y="6780058"/>
            <a:ext cx="368974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79" name="テキスト プレースホルダー 12"/>
          <p:cNvSpPr>
            <a:spLocks noGrp="1"/>
          </p:cNvSpPr>
          <p:nvPr>
            <p:ph type="body" sz="quarter" idx="52" hasCustomPrompt="1"/>
          </p:nvPr>
        </p:nvSpPr>
        <p:spPr>
          <a:xfrm>
            <a:off x="13803978" y="5838863"/>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80" name="正方形/長方形 79"/>
          <p:cNvSpPr/>
          <p:nvPr userDrawn="1"/>
        </p:nvSpPr>
        <p:spPr>
          <a:xfrm>
            <a:off x="14734902" y="6555903"/>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502597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wipe(left)">
                                      <p:cBhvr>
                                        <p:cTn id="20" dur="500"/>
                                        <p:tgtEl>
                                          <p:spTgt spid="37"/>
                                        </p:tgtEl>
                                      </p:cBhvr>
                                    </p:animEffect>
                                  </p:childTnLst>
                                </p:cTn>
                              </p:par>
                            </p:childTnLst>
                          </p:cTn>
                        </p:par>
                        <p:par>
                          <p:cTn id="21" fill="hold">
                            <p:stCondLst>
                              <p:cond delay="1600"/>
                            </p:stCondLst>
                            <p:childTnLst>
                              <p:par>
                                <p:cTn id="22" presetID="14" presetClass="entr" presetSubtype="1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animEffect transition="in" filter="randombar(horizontal)">
                                      <p:cBhvr>
                                        <p:cTn id="24" dur="500"/>
                                        <p:tgtEl>
                                          <p:spTgt spid="66"/>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73">
                                            <p:txEl>
                                              <p:pRg st="0" end="0"/>
                                            </p:txEl>
                                          </p:spTgt>
                                        </p:tgtEl>
                                        <p:attrNameLst>
                                          <p:attrName>style.visibility</p:attrName>
                                        </p:attrNameLst>
                                      </p:cBhvr>
                                      <p:to>
                                        <p:strVal val="visible"/>
                                      </p:to>
                                    </p:set>
                                    <p:anim calcmode="lin" valueType="num">
                                      <p:cBhvr additive="base">
                                        <p:cTn id="28"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73">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500" fill="hold"/>
                                        <p:tgtEl>
                                          <p:spTgt spid="74"/>
                                        </p:tgtEl>
                                        <p:attrNameLst>
                                          <p:attrName>ppt_x</p:attrName>
                                        </p:attrNameLst>
                                      </p:cBhvr>
                                      <p:tavLst>
                                        <p:tav tm="0">
                                          <p:val>
                                            <p:strVal val="#ppt_x"/>
                                          </p:val>
                                        </p:tav>
                                        <p:tav tm="100000">
                                          <p:val>
                                            <p:strVal val="#ppt_x"/>
                                          </p:val>
                                        </p:tav>
                                      </p:tavLst>
                                    </p:anim>
                                    <p:anim calcmode="lin" valueType="num">
                                      <p:cBhvr additive="base">
                                        <p:cTn id="33" dur="500" fill="hold"/>
                                        <p:tgtEl>
                                          <p:spTgt spid="74"/>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72"/>
                                        </p:tgtEl>
                                        <p:attrNameLst>
                                          <p:attrName>style.visibility</p:attrName>
                                        </p:attrNameLst>
                                      </p:cBhvr>
                                      <p:to>
                                        <p:strVal val="visible"/>
                                      </p:to>
                                    </p:set>
                                    <p:animEffect transition="in" filter="wipe(left)">
                                      <p:cBhvr>
                                        <p:cTn id="37" dur="500"/>
                                        <p:tgtEl>
                                          <p:spTgt spid="72"/>
                                        </p:tgtEl>
                                      </p:cBhvr>
                                    </p:animEffect>
                                  </p:childTnLst>
                                </p:cTn>
                              </p:par>
                            </p:childTnLst>
                          </p:cTn>
                        </p:par>
                        <p:par>
                          <p:cTn id="38" fill="hold">
                            <p:stCondLst>
                              <p:cond delay="3200"/>
                            </p:stCondLst>
                            <p:childTnLst>
                              <p:par>
                                <p:cTn id="39" presetID="14" presetClass="entr" presetSubtype="10"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randombar(horizontal)">
                                      <p:cBhvr>
                                        <p:cTn id="41" dur="500"/>
                                        <p:tgtEl>
                                          <p:spTgt spid="67"/>
                                        </p:tgtEl>
                                      </p:cBhvr>
                                    </p:animEffect>
                                  </p:childTnLst>
                                </p:cTn>
                              </p:par>
                            </p:childTnLst>
                          </p:cTn>
                        </p:par>
                        <p:par>
                          <p:cTn id="42" fill="hold">
                            <p:stCondLst>
                              <p:cond delay="3700"/>
                            </p:stCondLst>
                            <p:childTnLst>
                              <p:par>
                                <p:cTn id="43" presetID="2" presetClass="entr" presetSubtype="4" decel="100000" fill="hold" grpId="0" nodeType="afterEffect">
                                  <p:stCondLst>
                                    <p:cond delay="0"/>
                                  </p:stCondLst>
                                  <p:childTnLst>
                                    <p:set>
                                      <p:cBhvr>
                                        <p:cTn id="44" dur="1" fill="hold">
                                          <p:stCondLst>
                                            <p:cond delay="0"/>
                                          </p:stCondLst>
                                        </p:cTn>
                                        <p:tgtEl>
                                          <p:spTgt spid="76">
                                            <p:txEl>
                                              <p:pRg st="0" end="0"/>
                                            </p:txEl>
                                          </p:spTgt>
                                        </p:tgtEl>
                                        <p:attrNameLst>
                                          <p:attrName>style.visibility</p:attrName>
                                        </p:attrNameLst>
                                      </p:cBhvr>
                                      <p:to>
                                        <p:strVal val="visible"/>
                                      </p:to>
                                    </p:set>
                                    <p:anim calcmode="lin" valueType="num">
                                      <p:cBhvr additive="base">
                                        <p:cTn id="45"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76">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100"/>
                                  </p:stCondLst>
                                  <p:childTnLst>
                                    <p:set>
                                      <p:cBhvr>
                                        <p:cTn id="48" dur="1" fill="hold">
                                          <p:stCondLst>
                                            <p:cond delay="0"/>
                                          </p:stCondLst>
                                        </p:cTn>
                                        <p:tgtEl>
                                          <p:spTgt spid="77"/>
                                        </p:tgtEl>
                                        <p:attrNameLst>
                                          <p:attrName>style.visibility</p:attrName>
                                        </p:attrNameLst>
                                      </p:cBhvr>
                                      <p:to>
                                        <p:strVal val="visible"/>
                                      </p:to>
                                    </p:set>
                                    <p:anim calcmode="lin" valueType="num">
                                      <p:cBhvr additive="base">
                                        <p:cTn id="49" dur="500" fill="hold"/>
                                        <p:tgtEl>
                                          <p:spTgt spid="77"/>
                                        </p:tgtEl>
                                        <p:attrNameLst>
                                          <p:attrName>ppt_x</p:attrName>
                                        </p:attrNameLst>
                                      </p:cBhvr>
                                      <p:tavLst>
                                        <p:tav tm="0">
                                          <p:val>
                                            <p:strVal val="#ppt_x"/>
                                          </p:val>
                                        </p:tav>
                                        <p:tav tm="100000">
                                          <p:val>
                                            <p:strVal val="#ppt_x"/>
                                          </p:val>
                                        </p:tav>
                                      </p:tavLst>
                                    </p:anim>
                                    <p:anim calcmode="lin" valueType="num">
                                      <p:cBhvr additive="base">
                                        <p:cTn id="50" dur="500" fill="hold"/>
                                        <p:tgtEl>
                                          <p:spTgt spid="77"/>
                                        </p:tgtEl>
                                        <p:attrNameLst>
                                          <p:attrName>ppt_y</p:attrName>
                                        </p:attrNameLst>
                                      </p:cBhvr>
                                      <p:tavLst>
                                        <p:tav tm="0">
                                          <p:val>
                                            <p:strVal val="1+#ppt_h/2"/>
                                          </p:val>
                                        </p:tav>
                                        <p:tav tm="100000">
                                          <p:val>
                                            <p:strVal val="#ppt_y"/>
                                          </p:val>
                                        </p:tav>
                                      </p:tavLst>
                                    </p:anim>
                                  </p:childTnLst>
                                </p:cTn>
                              </p:par>
                            </p:childTnLst>
                          </p:cTn>
                        </p:par>
                        <p:par>
                          <p:cTn id="51" fill="hold">
                            <p:stCondLst>
                              <p:cond delay="4300"/>
                            </p:stCondLst>
                            <p:childTnLst>
                              <p:par>
                                <p:cTn id="52" presetID="22" presetClass="entr" presetSubtype="8" fill="hold" grpId="0" nodeType="afterEffect">
                                  <p:stCondLst>
                                    <p:cond delay="0"/>
                                  </p:stCondLst>
                                  <p:childTnLst>
                                    <p:set>
                                      <p:cBhvr>
                                        <p:cTn id="53" dur="1" fill="hold">
                                          <p:stCondLst>
                                            <p:cond delay="0"/>
                                          </p:stCondLst>
                                        </p:cTn>
                                        <p:tgtEl>
                                          <p:spTgt spid="75"/>
                                        </p:tgtEl>
                                        <p:attrNameLst>
                                          <p:attrName>style.visibility</p:attrName>
                                        </p:attrNameLst>
                                      </p:cBhvr>
                                      <p:to>
                                        <p:strVal val="visible"/>
                                      </p:to>
                                    </p:set>
                                    <p:animEffect transition="in" filter="wipe(left)">
                                      <p:cBhvr>
                                        <p:cTn id="54" dur="500"/>
                                        <p:tgtEl>
                                          <p:spTgt spid="75"/>
                                        </p:tgtEl>
                                      </p:cBhvr>
                                    </p:animEffect>
                                  </p:childTnLst>
                                </p:cTn>
                              </p:par>
                            </p:childTnLst>
                          </p:cTn>
                        </p:par>
                        <p:par>
                          <p:cTn id="55" fill="hold">
                            <p:stCondLst>
                              <p:cond delay="4800"/>
                            </p:stCondLst>
                            <p:childTnLst>
                              <p:par>
                                <p:cTn id="56" presetID="14" presetClass="entr" presetSubtype="10" fill="hold" grpId="0" nodeType="after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randombar(horizontal)">
                                      <p:cBhvr>
                                        <p:cTn id="58" dur="500"/>
                                        <p:tgtEl>
                                          <p:spTgt spid="68"/>
                                        </p:tgtEl>
                                      </p:cBhvr>
                                    </p:animEffect>
                                  </p:childTnLst>
                                </p:cTn>
                              </p:par>
                            </p:childTnLst>
                          </p:cTn>
                        </p:par>
                        <p:par>
                          <p:cTn id="59" fill="hold">
                            <p:stCondLst>
                              <p:cond delay="5300"/>
                            </p:stCondLst>
                            <p:childTnLst>
                              <p:par>
                                <p:cTn id="60" presetID="2" presetClass="entr" presetSubtype="4" decel="100000" fill="hold" grpId="0" nodeType="afterEffect">
                                  <p:stCondLst>
                                    <p:cond delay="0"/>
                                  </p:stCondLst>
                                  <p:childTnLst>
                                    <p:set>
                                      <p:cBhvr>
                                        <p:cTn id="61" dur="1" fill="hold">
                                          <p:stCondLst>
                                            <p:cond delay="0"/>
                                          </p:stCondLst>
                                        </p:cTn>
                                        <p:tgtEl>
                                          <p:spTgt spid="79">
                                            <p:txEl>
                                              <p:pRg st="0" end="0"/>
                                            </p:txEl>
                                          </p:spTgt>
                                        </p:tgtEl>
                                        <p:attrNameLst>
                                          <p:attrName>style.visibility</p:attrName>
                                        </p:attrNameLst>
                                      </p:cBhvr>
                                      <p:to>
                                        <p:strVal val="visible"/>
                                      </p:to>
                                    </p:set>
                                    <p:anim calcmode="lin" valueType="num">
                                      <p:cBhvr additive="base">
                                        <p:cTn id="62" dur="500" fill="hold"/>
                                        <p:tgtEl>
                                          <p:spTgt spid="79">
                                            <p:txEl>
                                              <p:pRg st="0" end="0"/>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79">
                                            <p:txEl>
                                              <p:pRg st="0" end="0"/>
                                            </p:txEl>
                                          </p:spTgt>
                                        </p:tgtEl>
                                        <p:attrNameLst>
                                          <p:attrName>ppt_y</p:attrName>
                                        </p:attrNameLst>
                                      </p:cBhvr>
                                      <p:tavLst>
                                        <p:tav tm="0">
                                          <p:val>
                                            <p:strVal val="1+#ppt_h/2"/>
                                          </p:val>
                                        </p:tav>
                                        <p:tav tm="100000">
                                          <p:val>
                                            <p:strVal val="#ppt_y"/>
                                          </p:val>
                                        </p:tav>
                                      </p:tavLst>
                                    </p:anim>
                                  </p:childTnLst>
                                </p:cTn>
                              </p:par>
                              <p:par>
                                <p:cTn id="64" presetID="2" presetClass="entr" presetSubtype="4" decel="100000" fill="hold" grpId="0" nodeType="withEffect">
                                  <p:stCondLst>
                                    <p:cond delay="100"/>
                                  </p:stCondLst>
                                  <p:childTnLst>
                                    <p:set>
                                      <p:cBhvr>
                                        <p:cTn id="65" dur="1" fill="hold">
                                          <p:stCondLst>
                                            <p:cond delay="0"/>
                                          </p:stCondLst>
                                        </p:cTn>
                                        <p:tgtEl>
                                          <p:spTgt spid="80"/>
                                        </p:tgtEl>
                                        <p:attrNameLst>
                                          <p:attrName>style.visibility</p:attrName>
                                        </p:attrNameLst>
                                      </p:cBhvr>
                                      <p:to>
                                        <p:strVal val="visible"/>
                                      </p:to>
                                    </p:set>
                                    <p:anim calcmode="lin" valueType="num">
                                      <p:cBhvr additive="base">
                                        <p:cTn id="66" dur="500" fill="hold"/>
                                        <p:tgtEl>
                                          <p:spTgt spid="80"/>
                                        </p:tgtEl>
                                        <p:attrNameLst>
                                          <p:attrName>ppt_x</p:attrName>
                                        </p:attrNameLst>
                                      </p:cBhvr>
                                      <p:tavLst>
                                        <p:tav tm="0">
                                          <p:val>
                                            <p:strVal val="#ppt_x"/>
                                          </p:val>
                                        </p:tav>
                                        <p:tav tm="100000">
                                          <p:val>
                                            <p:strVal val="#ppt_x"/>
                                          </p:val>
                                        </p:tav>
                                      </p:tavLst>
                                    </p:anim>
                                    <p:anim calcmode="lin" valueType="num">
                                      <p:cBhvr additive="base">
                                        <p:cTn id="67" dur="500" fill="hold"/>
                                        <p:tgtEl>
                                          <p:spTgt spid="80"/>
                                        </p:tgtEl>
                                        <p:attrNameLst>
                                          <p:attrName>ppt_y</p:attrName>
                                        </p:attrNameLst>
                                      </p:cBhvr>
                                      <p:tavLst>
                                        <p:tav tm="0">
                                          <p:val>
                                            <p:strVal val="1+#ppt_h/2"/>
                                          </p:val>
                                        </p:tav>
                                        <p:tav tm="100000">
                                          <p:val>
                                            <p:strVal val="#ppt_y"/>
                                          </p:val>
                                        </p:tav>
                                      </p:tavLst>
                                    </p:anim>
                                  </p:childTnLst>
                                </p:cTn>
                              </p:par>
                            </p:childTnLst>
                          </p:cTn>
                        </p:par>
                        <p:par>
                          <p:cTn id="68" fill="hold">
                            <p:stCondLst>
                              <p:cond delay="5900"/>
                            </p:stCondLst>
                            <p:childTnLst>
                              <p:par>
                                <p:cTn id="69" presetID="22" presetClass="entr" presetSubtype="8" fill="hold" grpId="0" nodeType="afterEffect">
                                  <p:stCondLst>
                                    <p:cond delay="0"/>
                                  </p:stCondLst>
                                  <p:childTnLst>
                                    <p:set>
                                      <p:cBhvr>
                                        <p:cTn id="70" dur="1" fill="hold">
                                          <p:stCondLst>
                                            <p:cond delay="0"/>
                                          </p:stCondLst>
                                        </p:cTn>
                                        <p:tgtEl>
                                          <p:spTgt spid="78"/>
                                        </p:tgtEl>
                                        <p:attrNameLst>
                                          <p:attrName>style.visibility</p:attrName>
                                        </p:attrNameLst>
                                      </p:cBhvr>
                                      <p:to>
                                        <p:strVal val="visible"/>
                                      </p:to>
                                    </p:set>
                                    <p:animEffect transition="in" filter="wipe(left)">
                                      <p:cBhvr>
                                        <p:cTn id="7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tmplLst>
          <p:tmpl>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39" grpId="0" animBg="1"/>
      <p:bldP spid="65" grpId="0" animBg="1"/>
      <p:bldP spid="66" grpId="0" animBg="1"/>
      <p:bldP spid="67" grpId="0" animBg="1"/>
      <p:bldP spid="68" grpId="0" animBg="1"/>
      <p:bldP spid="72" grpId="0">
        <p:tmplLst>
          <p:tmpl>
            <p:tnLst>
              <p:par>
                <p:cTn presetID="22" presetClass="entr" presetSubtype="8"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left)">
                      <p:cBhvr>
                        <p:cTn dur="500"/>
                        <p:tgtEl>
                          <p:spTgt spid="72"/>
                        </p:tgtEl>
                      </p:cBhvr>
                    </p:animEffect>
                  </p:childTnLst>
                </p:cTn>
              </p:par>
            </p:tnLst>
          </p:tmpl>
        </p:tmplLst>
      </p:bldP>
      <p:bldP spid="73" grpId="0" build="p">
        <p:tmplLst>
          <p:tmpl lvl="1">
            <p:tnLst>
              <p:par>
                <p:cTn presetID="2" presetClass="entr" presetSubtype="4"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ppt_x"/>
                          </p:val>
                        </p:tav>
                        <p:tav tm="100000">
                          <p:val>
                            <p:strVal val="#ppt_x"/>
                          </p:val>
                        </p:tav>
                      </p:tavLst>
                    </p:anim>
                    <p:anim calcmode="lin" valueType="num">
                      <p:cBhvr additive="base">
                        <p:cTn dur="500" fill="hold"/>
                        <p:tgtEl>
                          <p:spTgt spid="73"/>
                        </p:tgtEl>
                        <p:attrNameLst>
                          <p:attrName>ppt_y</p:attrName>
                        </p:attrNameLst>
                      </p:cBhvr>
                      <p:tavLst>
                        <p:tav tm="0">
                          <p:val>
                            <p:strVal val="1+#ppt_h/2"/>
                          </p:val>
                        </p:tav>
                        <p:tav tm="100000">
                          <p:val>
                            <p:strVal val="#ppt_y"/>
                          </p:val>
                        </p:tav>
                      </p:tavLst>
                    </p:anim>
                  </p:childTnLst>
                </p:cTn>
              </p:par>
            </p:tnLst>
          </p:tmpl>
        </p:tmplLst>
      </p:bldP>
      <p:bldP spid="74" grpId="0" animBg="1"/>
      <p:bldP spid="75" grpId="0">
        <p:tmplLst>
          <p:tmpl>
            <p:tnLst>
              <p:par>
                <p:cTn presetID="22" presetClass="entr" presetSubtype="8" fill="hold" nodeType="afterEffect">
                  <p:stCondLst>
                    <p:cond delay="0"/>
                  </p:stCondLst>
                  <p:childTnLst>
                    <p:set>
                      <p:cBhvr>
                        <p:cTn dur="1" fill="hold">
                          <p:stCondLst>
                            <p:cond delay="0"/>
                          </p:stCondLst>
                        </p:cTn>
                        <p:tgtEl>
                          <p:spTgt spid="75"/>
                        </p:tgtEl>
                        <p:attrNameLst>
                          <p:attrName>style.visibility</p:attrName>
                        </p:attrNameLst>
                      </p:cBhvr>
                      <p:to>
                        <p:strVal val="visible"/>
                      </p:to>
                    </p:set>
                    <p:animEffect transition="in" filter="wipe(left)">
                      <p:cBhvr>
                        <p:cTn dur="500"/>
                        <p:tgtEl>
                          <p:spTgt spid="75"/>
                        </p:tgtEl>
                      </p:cBhvr>
                    </p:animEffect>
                  </p:childTnLst>
                </p:cTn>
              </p:par>
            </p:tnLst>
          </p:tmpl>
        </p:tmplLst>
      </p:bldP>
      <p:bldP spid="76" grpId="0" build="p">
        <p:tmplLst>
          <p:tmpl lvl="1">
            <p:tnLst>
              <p:par>
                <p:cTn presetID="2" presetClass="entr" presetSubtype="4" decel="100000"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500" fill="hold"/>
                        <p:tgtEl>
                          <p:spTgt spid="76"/>
                        </p:tgtEl>
                        <p:attrNameLst>
                          <p:attrName>ppt_x</p:attrName>
                        </p:attrNameLst>
                      </p:cBhvr>
                      <p:tavLst>
                        <p:tav tm="0">
                          <p:val>
                            <p:strVal val="#ppt_x"/>
                          </p:val>
                        </p:tav>
                        <p:tav tm="100000">
                          <p:val>
                            <p:strVal val="#ppt_x"/>
                          </p:val>
                        </p:tav>
                      </p:tavLst>
                    </p:anim>
                    <p:anim calcmode="lin" valueType="num">
                      <p:cBhvr additive="base">
                        <p:cTn dur="500" fill="hold"/>
                        <p:tgtEl>
                          <p:spTgt spid="76"/>
                        </p:tgtEl>
                        <p:attrNameLst>
                          <p:attrName>ppt_y</p:attrName>
                        </p:attrNameLst>
                      </p:cBhvr>
                      <p:tavLst>
                        <p:tav tm="0">
                          <p:val>
                            <p:strVal val="1+#ppt_h/2"/>
                          </p:val>
                        </p:tav>
                        <p:tav tm="100000">
                          <p:val>
                            <p:strVal val="#ppt_y"/>
                          </p:val>
                        </p:tav>
                      </p:tavLst>
                    </p:anim>
                  </p:childTnLst>
                </p:cTn>
              </p:par>
            </p:tnLst>
          </p:tmpl>
        </p:tmplLst>
      </p:bldP>
      <p:bldP spid="77" grpId="0" animBg="1"/>
      <p:bldP spid="78" grpId="0">
        <p:tmplLst>
          <p:tmpl>
            <p:tnLst>
              <p:par>
                <p:cTn presetID="22" presetClass="entr" presetSubtype="8" fill="hold" nodeType="after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wipe(left)">
                      <p:cBhvr>
                        <p:cTn dur="500"/>
                        <p:tgtEl>
                          <p:spTgt spid="78"/>
                        </p:tgtEl>
                      </p:cBhvr>
                    </p:animEffect>
                  </p:childTnLst>
                </p:cTn>
              </p:par>
            </p:tnLst>
          </p:tmpl>
        </p:tmplLst>
      </p:bldP>
      <p:bldP spid="79" grpId="0" build="p">
        <p:tmplLst>
          <p:tmpl lvl="1">
            <p:tnLst>
              <p:par>
                <p:cTn presetID="2" presetClass="entr" presetSubtype="4" decel="100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500" fill="hold"/>
                        <p:tgtEl>
                          <p:spTgt spid="79"/>
                        </p:tgtEl>
                        <p:attrNameLst>
                          <p:attrName>ppt_x</p:attrName>
                        </p:attrNameLst>
                      </p:cBhvr>
                      <p:tavLst>
                        <p:tav tm="0">
                          <p:val>
                            <p:strVal val="#ppt_x"/>
                          </p:val>
                        </p:tav>
                        <p:tav tm="100000">
                          <p:val>
                            <p:strVal val="#ppt_x"/>
                          </p:val>
                        </p:tav>
                      </p:tavLst>
                    </p:anim>
                    <p:anim calcmode="lin" valueType="num">
                      <p:cBhvr additive="base">
                        <p:cTn dur="500" fill="hold"/>
                        <p:tgtEl>
                          <p:spTgt spid="79"/>
                        </p:tgtEl>
                        <p:attrNameLst>
                          <p:attrName>ppt_y</p:attrName>
                        </p:attrNameLst>
                      </p:cBhvr>
                      <p:tavLst>
                        <p:tav tm="0">
                          <p:val>
                            <p:strVal val="1+#ppt_h/2"/>
                          </p:val>
                        </p:tav>
                        <p:tav tm="100000">
                          <p:val>
                            <p:strVal val="#ppt_y"/>
                          </p:val>
                        </p:tav>
                      </p:tavLst>
                    </p:anim>
                  </p:childTnLst>
                </p:cTn>
              </p:par>
            </p:tnLst>
          </p:tmpl>
        </p:tmplLst>
      </p:bldP>
      <p:bldP spid="80" grpId="0" animBg="1"/>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8 Images, Captio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38" name="テキスト プレースホルダー 12"/>
          <p:cNvSpPr>
            <a:spLocks noGrp="1"/>
          </p:cNvSpPr>
          <p:nvPr>
            <p:ph type="body" sz="quarter" idx="13" hasCustomPrompt="1"/>
          </p:nvPr>
        </p:nvSpPr>
        <p:spPr>
          <a:xfrm>
            <a:off x="934199" y="4706921"/>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65" name="図プレースホルダー 64"/>
          <p:cNvSpPr>
            <a:spLocks noGrp="1"/>
          </p:cNvSpPr>
          <p:nvPr>
            <p:ph type="pic" sz="quarter" idx="43" hasCustomPrompt="1"/>
          </p:nvPr>
        </p:nvSpPr>
        <p:spPr>
          <a:xfrm>
            <a:off x="1484558" y="2119084"/>
            <a:ext cx="2589028" cy="2587837"/>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
        <p:nvSpPr>
          <p:cNvPr id="66" name="図プレースホルダー 64"/>
          <p:cNvSpPr>
            <a:spLocks noGrp="1"/>
          </p:cNvSpPr>
          <p:nvPr>
            <p:ph type="pic" sz="quarter" idx="44" hasCustomPrompt="1"/>
          </p:nvPr>
        </p:nvSpPr>
        <p:spPr>
          <a:xfrm>
            <a:off x="5711589" y="2119084"/>
            <a:ext cx="2589028" cy="2587837"/>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67" name="図プレースホルダー 64"/>
          <p:cNvSpPr>
            <a:spLocks noGrp="1"/>
          </p:cNvSpPr>
          <p:nvPr>
            <p:ph type="pic" sz="quarter" idx="45" hasCustomPrompt="1"/>
          </p:nvPr>
        </p:nvSpPr>
        <p:spPr>
          <a:xfrm>
            <a:off x="9938620" y="2119084"/>
            <a:ext cx="2589028" cy="2587837"/>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68" name="図プレースホルダー 64"/>
          <p:cNvSpPr>
            <a:spLocks noGrp="1"/>
          </p:cNvSpPr>
          <p:nvPr>
            <p:ph type="pic" sz="quarter" idx="46" hasCustomPrompt="1"/>
          </p:nvPr>
        </p:nvSpPr>
        <p:spPr>
          <a:xfrm>
            <a:off x="14165651" y="2119084"/>
            <a:ext cx="2589028" cy="2587837"/>
          </a:xfrm>
          <a:solidFill>
            <a:schemeClr val="accent5">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73" name="テキスト プレースホルダー 12"/>
          <p:cNvSpPr>
            <a:spLocks noGrp="1"/>
          </p:cNvSpPr>
          <p:nvPr>
            <p:ph type="body" sz="quarter" idx="48" hasCustomPrompt="1"/>
          </p:nvPr>
        </p:nvSpPr>
        <p:spPr>
          <a:xfrm>
            <a:off x="5161230" y="4706921"/>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76" name="テキスト プレースホルダー 12"/>
          <p:cNvSpPr>
            <a:spLocks noGrp="1"/>
          </p:cNvSpPr>
          <p:nvPr>
            <p:ph type="body" sz="quarter" idx="50" hasCustomPrompt="1"/>
          </p:nvPr>
        </p:nvSpPr>
        <p:spPr>
          <a:xfrm>
            <a:off x="9388261" y="4706921"/>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79" name="テキスト プレースホルダー 12"/>
          <p:cNvSpPr>
            <a:spLocks noGrp="1"/>
          </p:cNvSpPr>
          <p:nvPr>
            <p:ph type="body" sz="quarter" idx="52" hasCustomPrompt="1"/>
          </p:nvPr>
        </p:nvSpPr>
        <p:spPr>
          <a:xfrm>
            <a:off x="13615292" y="4706921"/>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29" name="テキスト プレースホルダー 12"/>
          <p:cNvSpPr>
            <a:spLocks noGrp="1"/>
          </p:cNvSpPr>
          <p:nvPr>
            <p:ph type="body" sz="quarter" idx="53" hasCustomPrompt="1"/>
          </p:nvPr>
        </p:nvSpPr>
        <p:spPr>
          <a:xfrm>
            <a:off x="934199" y="8447406"/>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30" name="図プレースホルダー 64"/>
          <p:cNvSpPr>
            <a:spLocks noGrp="1"/>
          </p:cNvSpPr>
          <p:nvPr>
            <p:ph type="pic" sz="quarter" idx="54" hasCustomPrompt="1"/>
          </p:nvPr>
        </p:nvSpPr>
        <p:spPr>
          <a:xfrm>
            <a:off x="1484558" y="5859569"/>
            <a:ext cx="2589028" cy="2587837"/>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
        <p:nvSpPr>
          <p:cNvPr id="31" name="図プレースホルダー 64"/>
          <p:cNvSpPr>
            <a:spLocks noGrp="1"/>
          </p:cNvSpPr>
          <p:nvPr>
            <p:ph type="pic" sz="quarter" idx="55" hasCustomPrompt="1"/>
          </p:nvPr>
        </p:nvSpPr>
        <p:spPr>
          <a:xfrm>
            <a:off x="5711589" y="5859569"/>
            <a:ext cx="2589028" cy="2587837"/>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32" name="図プレースホルダー 64"/>
          <p:cNvSpPr>
            <a:spLocks noGrp="1"/>
          </p:cNvSpPr>
          <p:nvPr>
            <p:ph type="pic" sz="quarter" idx="56" hasCustomPrompt="1"/>
          </p:nvPr>
        </p:nvSpPr>
        <p:spPr>
          <a:xfrm>
            <a:off x="9938620" y="5859569"/>
            <a:ext cx="2589028" cy="2587837"/>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33" name="図プレースホルダー 64"/>
          <p:cNvSpPr>
            <a:spLocks noGrp="1"/>
          </p:cNvSpPr>
          <p:nvPr>
            <p:ph type="pic" sz="quarter" idx="57" hasCustomPrompt="1"/>
          </p:nvPr>
        </p:nvSpPr>
        <p:spPr>
          <a:xfrm>
            <a:off x="14165651" y="5859569"/>
            <a:ext cx="2589028" cy="2587837"/>
          </a:xfrm>
          <a:solidFill>
            <a:schemeClr val="accent5">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34" name="テキスト プレースホルダー 12"/>
          <p:cNvSpPr>
            <a:spLocks noGrp="1"/>
          </p:cNvSpPr>
          <p:nvPr>
            <p:ph type="body" sz="quarter" idx="58" hasCustomPrompt="1"/>
          </p:nvPr>
        </p:nvSpPr>
        <p:spPr>
          <a:xfrm>
            <a:off x="5161230" y="8447406"/>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35" name="テキスト プレースホルダー 12"/>
          <p:cNvSpPr>
            <a:spLocks noGrp="1"/>
          </p:cNvSpPr>
          <p:nvPr>
            <p:ph type="body" sz="quarter" idx="59" hasCustomPrompt="1"/>
          </p:nvPr>
        </p:nvSpPr>
        <p:spPr>
          <a:xfrm>
            <a:off x="9388261" y="8447406"/>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36" name="テキスト プレースホルダー 12"/>
          <p:cNvSpPr>
            <a:spLocks noGrp="1"/>
          </p:cNvSpPr>
          <p:nvPr>
            <p:ph type="body" sz="quarter" idx="60" hasCustomPrompt="1"/>
          </p:nvPr>
        </p:nvSpPr>
        <p:spPr>
          <a:xfrm>
            <a:off x="13615292" y="8447406"/>
            <a:ext cx="368974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Tree>
    <p:extLst>
      <p:ext uri="{BB962C8B-B14F-4D97-AF65-F5344CB8AC3E}">
        <p14:creationId xmlns:p14="http://schemas.microsoft.com/office/powerpoint/2010/main" val="1584519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8">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4" presetClass="entr" presetSubtype="10" fill="hold" grpId="0" nodeType="afterEffect">
                                  <p:stCondLst>
                                    <p:cond delay="0"/>
                                  </p:stCondLst>
                                  <p:childTnLst>
                                    <p:set>
                                      <p:cBhvr>
                                        <p:cTn id="15" dur="1" fill="hold">
                                          <p:stCondLst>
                                            <p:cond delay="0"/>
                                          </p:stCondLst>
                                        </p:cTn>
                                        <p:tgtEl>
                                          <p:spTgt spid="66"/>
                                        </p:tgtEl>
                                        <p:attrNameLst>
                                          <p:attrName>style.visibility</p:attrName>
                                        </p:attrNameLst>
                                      </p:cBhvr>
                                      <p:to>
                                        <p:strVal val="visible"/>
                                      </p:to>
                                    </p:set>
                                    <p:animEffect transition="in" filter="randombar(horizontal)">
                                      <p:cBhvr>
                                        <p:cTn id="16" dur="500"/>
                                        <p:tgtEl>
                                          <p:spTgt spid="66"/>
                                        </p:tgtEl>
                                      </p:cBhvr>
                                    </p:animEffect>
                                  </p:childTnLst>
                                </p:cTn>
                              </p:par>
                            </p:childTnLst>
                          </p:cTn>
                        </p:par>
                        <p:par>
                          <p:cTn id="17" fill="hold">
                            <p:stCondLst>
                              <p:cond delay="1500"/>
                            </p:stCondLst>
                            <p:childTnLst>
                              <p:par>
                                <p:cTn id="18" presetID="2" presetClass="entr" presetSubtype="4" decel="100000" fill="hold" grpId="0" nodeType="afterEffect">
                                  <p:stCondLst>
                                    <p:cond delay="0"/>
                                  </p:stCondLst>
                                  <p:childTnLst>
                                    <p:set>
                                      <p:cBhvr>
                                        <p:cTn id="19" dur="1" fill="hold">
                                          <p:stCondLst>
                                            <p:cond delay="0"/>
                                          </p:stCondLst>
                                        </p:cTn>
                                        <p:tgtEl>
                                          <p:spTgt spid="73">
                                            <p:txEl>
                                              <p:pRg st="0" end="0"/>
                                            </p:txEl>
                                          </p:spTgt>
                                        </p:tgtEl>
                                        <p:attrNameLst>
                                          <p:attrName>style.visibility</p:attrName>
                                        </p:attrNameLst>
                                      </p:cBhvr>
                                      <p:to>
                                        <p:strVal val="visible"/>
                                      </p:to>
                                    </p:set>
                                    <p:anim calcmode="lin" valueType="num">
                                      <p:cBhvr additive="base">
                                        <p:cTn id="20"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14" presetClass="entr" presetSubtype="10" fill="hold" grpId="0" nodeType="afterEffect">
                                  <p:stCondLst>
                                    <p:cond delay="0"/>
                                  </p:stCondLst>
                                  <p:childTnLst>
                                    <p:set>
                                      <p:cBhvr>
                                        <p:cTn id="24" dur="1" fill="hold">
                                          <p:stCondLst>
                                            <p:cond delay="0"/>
                                          </p:stCondLst>
                                        </p:cTn>
                                        <p:tgtEl>
                                          <p:spTgt spid="67"/>
                                        </p:tgtEl>
                                        <p:attrNameLst>
                                          <p:attrName>style.visibility</p:attrName>
                                        </p:attrNameLst>
                                      </p:cBhvr>
                                      <p:to>
                                        <p:strVal val="visible"/>
                                      </p:to>
                                    </p:set>
                                    <p:animEffect transition="in" filter="randombar(horizontal)">
                                      <p:cBhvr>
                                        <p:cTn id="25" dur="500"/>
                                        <p:tgtEl>
                                          <p:spTgt spid="67"/>
                                        </p:tgtEl>
                                      </p:cBhvr>
                                    </p:animEffect>
                                  </p:childTnLst>
                                </p:cTn>
                              </p:par>
                            </p:childTnLst>
                          </p:cTn>
                        </p:par>
                        <p:par>
                          <p:cTn id="26" fill="hold">
                            <p:stCondLst>
                              <p:cond delay="2500"/>
                            </p:stCondLst>
                            <p:childTnLst>
                              <p:par>
                                <p:cTn id="27" presetID="2" presetClass="entr" presetSubtype="4" decel="100000" fill="hold" grpId="0" nodeType="afterEffect">
                                  <p:stCondLst>
                                    <p:cond delay="0"/>
                                  </p:stCondLst>
                                  <p:childTnLst>
                                    <p:set>
                                      <p:cBhvr>
                                        <p:cTn id="28" dur="1" fill="hold">
                                          <p:stCondLst>
                                            <p:cond delay="0"/>
                                          </p:stCondLst>
                                        </p:cTn>
                                        <p:tgtEl>
                                          <p:spTgt spid="76">
                                            <p:txEl>
                                              <p:pRg st="0" end="0"/>
                                            </p:txEl>
                                          </p:spTgt>
                                        </p:tgtEl>
                                        <p:attrNameLst>
                                          <p:attrName>style.visibility</p:attrName>
                                        </p:attrNameLst>
                                      </p:cBhvr>
                                      <p:to>
                                        <p:strVal val="visible"/>
                                      </p:to>
                                    </p:set>
                                    <p:anim calcmode="lin" valueType="num">
                                      <p:cBhvr additive="base">
                                        <p:cTn id="29"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7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14" presetClass="entr" presetSubtype="10" fill="hold" grpId="0"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randombar(horizontal)">
                                      <p:cBhvr>
                                        <p:cTn id="34" dur="500"/>
                                        <p:tgtEl>
                                          <p:spTgt spid="68"/>
                                        </p:tgtEl>
                                      </p:cBhvr>
                                    </p:animEffect>
                                  </p:childTnLst>
                                </p:cTn>
                              </p:par>
                            </p:childTnLst>
                          </p:cTn>
                        </p:par>
                        <p:par>
                          <p:cTn id="35" fill="hold">
                            <p:stCondLst>
                              <p:cond delay="3500"/>
                            </p:stCondLst>
                            <p:childTnLst>
                              <p:par>
                                <p:cTn id="36" presetID="2" presetClass="entr" presetSubtype="4" decel="100000" fill="hold" grpId="0" nodeType="afterEffect">
                                  <p:stCondLst>
                                    <p:cond delay="0"/>
                                  </p:stCondLst>
                                  <p:childTnLst>
                                    <p:set>
                                      <p:cBhvr>
                                        <p:cTn id="37" dur="1" fill="hold">
                                          <p:stCondLst>
                                            <p:cond delay="0"/>
                                          </p:stCondLst>
                                        </p:cTn>
                                        <p:tgtEl>
                                          <p:spTgt spid="79">
                                            <p:txEl>
                                              <p:pRg st="0" end="0"/>
                                            </p:txEl>
                                          </p:spTgt>
                                        </p:tgtEl>
                                        <p:attrNameLst>
                                          <p:attrName>style.visibility</p:attrName>
                                        </p:attrNameLst>
                                      </p:cBhvr>
                                      <p:to>
                                        <p:strVal val="visible"/>
                                      </p:to>
                                    </p:set>
                                    <p:anim calcmode="lin" valueType="num">
                                      <p:cBhvr additive="base">
                                        <p:cTn id="38" dur="500" fill="hold"/>
                                        <p:tgtEl>
                                          <p:spTgt spid="79">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79">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4" presetClass="entr" presetSubtype="10" fill="hold" grpId="0" nodeType="after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randombar(horizontal)">
                                      <p:cBhvr>
                                        <p:cTn id="43" dur="500"/>
                                        <p:tgtEl>
                                          <p:spTgt spid="30"/>
                                        </p:tgtEl>
                                      </p:cBhvr>
                                    </p:animEffect>
                                  </p:childTnLst>
                                </p:cTn>
                              </p:par>
                            </p:childTnLst>
                          </p:cTn>
                        </p:par>
                        <p:par>
                          <p:cTn id="44" fill="hold">
                            <p:stCondLst>
                              <p:cond delay="4500"/>
                            </p:stCondLst>
                            <p:childTnLst>
                              <p:par>
                                <p:cTn id="45" presetID="2" presetClass="entr" presetSubtype="4" decel="100000" fill="hold" grpId="0" nodeType="afterEffect">
                                  <p:stCondLst>
                                    <p:cond delay="0"/>
                                  </p:stCondLst>
                                  <p:childTnLst>
                                    <p:set>
                                      <p:cBhvr>
                                        <p:cTn id="46" dur="1" fill="hold">
                                          <p:stCondLst>
                                            <p:cond delay="0"/>
                                          </p:stCondLst>
                                        </p:cTn>
                                        <p:tgtEl>
                                          <p:spTgt spid="29">
                                            <p:txEl>
                                              <p:pRg st="0" end="0"/>
                                            </p:txEl>
                                          </p:spTgt>
                                        </p:tgtEl>
                                        <p:attrNameLst>
                                          <p:attrName>style.visibility</p:attrName>
                                        </p:attrNameLst>
                                      </p:cBhvr>
                                      <p:to>
                                        <p:strVal val="visible"/>
                                      </p:to>
                                    </p:set>
                                    <p:anim calcmode="lin" valueType="num">
                                      <p:cBhvr additive="base">
                                        <p:cTn id="4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49" fill="hold">
                            <p:stCondLst>
                              <p:cond delay="5000"/>
                            </p:stCondLst>
                            <p:childTnLst>
                              <p:par>
                                <p:cTn id="50" presetID="14" presetClass="entr" presetSubtype="1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randombar(horizontal)">
                                      <p:cBhvr>
                                        <p:cTn id="52" dur="500"/>
                                        <p:tgtEl>
                                          <p:spTgt spid="31"/>
                                        </p:tgtEl>
                                      </p:cBhvr>
                                    </p:animEffect>
                                  </p:childTnLst>
                                </p:cTn>
                              </p:par>
                            </p:childTnLst>
                          </p:cTn>
                        </p:par>
                        <p:par>
                          <p:cTn id="53" fill="hold">
                            <p:stCondLst>
                              <p:cond delay="5500"/>
                            </p:stCondLst>
                            <p:childTnLst>
                              <p:par>
                                <p:cTn id="54" presetID="2" presetClass="entr" presetSubtype="4" decel="100000" fill="hold" grpId="0" nodeType="afterEffect">
                                  <p:stCondLst>
                                    <p:cond delay="0"/>
                                  </p:stCondLst>
                                  <p:childTnLst>
                                    <p:set>
                                      <p:cBhvr>
                                        <p:cTn id="55" dur="1" fill="hold">
                                          <p:stCondLst>
                                            <p:cond delay="0"/>
                                          </p:stCondLst>
                                        </p:cTn>
                                        <p:tgtEl>
                                          <p:spTgt spid="34">
                                            <p:txEl>
                                              <p:pRg st="0" end="0"/>
                                            </p:txEl>
                                          </p:spTgt>
                                        </p:tgtEl>
                                        <p:attrNameLst>
                                          <p:attrName>style.visibility</p:attrName>
                                        </p:attrNameLst>
                                      </p:cBhvr>
                                      <p:to>
                                        <p:strVal val="visible"/>
                                      </p:to>
                                    </p:set>
                                    <p:anim calcmode="lin" valueType="num">
                                      <p:cBhvr additive="base">
                                        <p:cTn id="56"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58" fill="hold">
                            <p:stCondLst>
                              <p:cond delay="6000"/>
                            </p:stCondLst>
                            <p:childTnLst>
                              <p:par>
                                <p:cTn id="59" presetID="14" presetClass="entr" presetSubtype="10" fill="hold" grpId="0" nodeType="after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randombar(horizontal)">
                                      <p:cBhvr>
                                        <p:cTn id="61" dur="500"/>
                                        <p:tgtEl>
                                          <p:spTgt spid="32"/>
                                        </p:tgtEl>
                                      </p:cBhvr>
                                    </p:animEffect>
                                  </p:childTnLst>
                                </p:cTn>
                              </p:par>
                            </p:childTnLst>
                          </p:cTn>
                        </p:par>
                        <p:par>
                          <p:cTn id="62" fill="hold">
                            <p:stCondLst>
                              <p:cond delay="6500"/>
                            </p:stCondLst>
                            <p:childTnLst>
                              <p:par>
                                <p:cTn id="63" presetID="2" presetClass="entr" presetSubtype="4" decel="100000" fill="hold" grpId="0" nodeType="afterEffect">
                                  <p:stCondLst>
                                    <p:cond delay="0"/>
                                  </p:stCondLst>
                                  <p:childTnLst>
                                    <p:set>
                                      <p:cBhvr>
                                        <p:cTn id="64" dur="1" fill="hold">
                                          <p:stCondLst>
                                            <p:cond delay="0"/>
                                          </p:stCondLst>
                                        </p:cTn>
                                        <p:tgtEl>
                                          <p:spTgt spid="35">
                                            <p:txEl>
                                              <p:pRg st="0" end="0"/>
                                            </p:txEl>
                                          </p:spTgt>
                                        </p:tgtEl>
                                        <p:attrNameLst>
                                          <p:attrName>style.visibility</p:attrName>
                                        </p:attrNameLst>
                                      </p:cBhvr>
                                      <p:to>
                                        <p:strVal val="visible"/>
                                      </p:to>
                                    </p:set>
                                    <p:anim calcmode="lin" valueType="num">
                                      <p:cBhvr additive="base">
                                        <p:cTn id="65"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14" presetClass="entr" presetSubtype="10" fill="hold" grpId="0" nodeType="afterEffect">
                                  <p:stCondLst>
                                    <p:cond delay="0"/>
                                  </p:stCondLst>
                                  <p:childTnLst>
                                    <p:set>
                                      <p:cBhvr>
                                        <p:cTn id="69" dur="1" fill="hold">
                                          <p:stCondLst>
                                            <p:cond delay="0"/>
                                          </p:stCondLst>
                                        </p:cTn>
                                        <p:tgtEl>
                                          <p:spTgt spid="33"/>
                                        </p:tgtEl>
                                        <p:attrNameLst>
                                          <p:attrName>style.visibility</p:attrName>
                                        </p:attrNameLst>
                                      </p:cBhvr>
                                      <p:to>
                                        <p:strVal val="visible"/>
                                      </p:to>
                                    </p:set>
                                    <p:animEffect transition="in" filter="randombar(horizontal)">
                                      <p:cBhvr>
                                        <p:cTn id="70" dur="500"/>
                                        <p:tgtEl>
                                          <p:spTgt spid="33"/>
                                        </p:tgtEl>
                                      </p:cBhvr>
                                    </p:animEffect>
                                  </p:childTnLst>
                                </p:cTn>
                              </p:par>
                            </p:childTnLst>
                          </p:cTn>
                        </p:par>
                        <p:par>
                          <p:cTn id="71" fill="hold">
                            <p:stCondLst>
                              <p:cond delay="7500"/>
                            </p:stCondLst>
                            <p:childTnLst>
                              <p:par>
                                <p:cTn id="72" presetID="2" presetClass="entr" presetSubtype="4" decel="100000" fill="hold" grpId="0" nodeType="afterEffect">
                                  <p:stCondLst>
                                    <p:cond delay="0"/>
                                  </p:stCondLst>
                                  <p:childTnLst>
                                    <p:set>
                                      <p:cBhvr>
                                        <p:cTn id="73" dur="1" fill="hold">
                                          <p:stCondLst>
                                            <p:cond delay="0"/>
                                          </p:stCondLst>
                                        </p:cTn>
                                        <p:tgtEl>
                                          <p:spTgt spid="36">
                                            <p:txEl>
                                              <p:pRg st="0" end="0"/>
                                            </p:txEl>
                                          </p:spTgt>
                                        </p:tgtEl>
                                        <p:attrNameLst>
                                          <p:attrName>style.visibility</p:attrName>
                                        </p:attrNameLst>
                                      </p:cBhvr>
                                      <p:to>
                                        <p:strVal val="visible"/>
                                      </p:to>
                                    </p:set>
                                    <p:anim calcmode="lin" valueType="num">
                                      <p:cBhvr additive="base">
                                        <p:cTn id="74"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75" dur="5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65" grpId="0" animBg="1"/>
      <p:bldP spid="66" grpId="0" animBg="1"/>
      <p:bldP spid="67" grpId="0" animBg="1"/>
      <p:bldP spid="68" grpId="0" animBg="1"/>
      <p:bldP spid="73" grpId="0" build="p">
        <p:tmplLst>
          <p:tmpl lvl="1">
            <p:tnLst>
              <p:par>
                <p:cTn presetID="2" presetClass="entr" presetSubtype="4"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ppt_x"/>
                          </p:val>
                        </p:tav>
                        <p:tav tm="100000">
                          <p:val>
                            <p:strVal val="#ppt_x"/>
                          </p:val>
                        </p:tav>
                      </p:tavLst>
                    </p:anim>
                    <p:anim calcmode="lin" valueType="num">
                      <p:cBhvr additive="base">
                        <p:cTn dur="500" fill="hold"/>
                        <p:tgtEl>
                          <p:spTgt spid="73"/>
                        </p:tgtEl>
                        <p:attrNameLst>
                          <p:attrName>ppt_y</p:attrName>
                        </p:attrNameLst>
                      </p:cBhvr>
                      <p:tavLst>
                        <p:tav tm="0">
                          <p:val>
                            <p:strVal val="1+#ppt_h/2"/>
                          </p:val>
                        </p:tav>
                        <p:tav tm="100000">
                          <p:val>
                            <p:strVal val="#ppt_y"/>
                          </p:val>
                        </p:tav>
                      </p:tavLst>
                    </p:anim>
                  </p:childTnLst>
                </p:cTn>
              </p:par>
            </p:tnLst>
          </p:tmpl>
        </p:tmplLst>
      </p:bldP>
      <p:bldP spid="76" grpId="0" build="p">
        <p:tmplLst>
          <p:tmpl lvl="1">
            <p:tnLst>
              <p:par>
                <p:cTn presetID="2" presetClass="entr" presetSubtype="4" decel="100000"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500" fill="hold"/>
                        <p:tgtEl>
                          <p:spTgt spid="76"/>
                        </p:tgtEl>
                        <p:attrNameLst>
                          <p:attrName>ppt_x</p:attrName>
                        </p:attrNameLst>
                      </p:cBhvr>
                      <p:tavLst>
                        <p:tav tm="0">
                          <p:val>
                            <p:strVal val="#ppt_x"/>
                          </p:val>
                        </p:tav>
                        <p:tav tm="100000">
                          <p:val>
                            <p:strVal val="#ppt_x"/>
                          </p:val>
                        </p:tav>
                      </p:tavLst>
                    </p:anim>
                    <p:anim calcmode="lin" valueType="num">
                      <p:cBhvr additive="base">
                        <p:cTn dur="500" fill="hold"/>
                        <p:tgtEl>
                          <p:spTgt spid="76"/>
                        </p:tgtEl>
                        <p:attrNameLst>
                          <p:attrName>ppt_y</p:attrName>
                        </p:attrNameLst>
                      </p:cBhvr>
                      <p:tavLst>
                        <p:tav tm="0">
                          <p:val>
                            <p:strVal val="1+#ppt_h/2"/>
                          </p:val>
                        </p:tav>
                        <p:tav tm="100000">
                          <p:val>
                            <p:strVal val="#ppt_y"/>
                          </p:val>
                        </p:tav>
                      </p:tavLst>
                    </p:anim>
                  </p:childTnLst>
                </p:cTn>
              </p:par>
            </p:tnLst>
          </p:tmpl>
        </p:tmplLst>
      </p:bldP>
      <p:bldP spid="79" grpId="0" build="p">
        <p:tmplLst>
          <p:tmpl lvl="1">
            <p:tnLst>
              <p:par>
                <p:cTn presetID="2" presetClass="entr" presetSubtype="4" decel="100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500" fill="hold"/>
                        <p:tgtEl>
                          <p:spTgt spid="79"/>
                        </p:tgtEl>
                        <p:attrNameLst>
                          <p:attrName>ppt_x</p:attrName>
                        </p:attrNameLst>
                      </p:cBhvr>
                      <p:tavLst>
                        <p:tav tm="0">
                          <p:val>
                            <p:strVal val="#ppt_x"/>
                          </p:val>
                        </p:tav>
                        <p:tav tm="100000">
                          <p:val>
                            <p:strVal val="#ppt_x"/>
                          </p:val>
                        </p:tav>
                      </p:tavLst>
                    </p:anim>
                    <p:anim calcmode="lin" valueType="num">
                      <p:cBhvr additive="base">
                        <p:cTn dur="500" fill="hold"/>
                        <p:tgtEl>
                          <p:spTgt spid="79"/>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2" grpId="0" animBg="1"/>
      <p:bldP spid="33" grpId="0" animBg="1"/>
      <p:bldP spid="34" grpId="0" build="p">
        <p:tmplLst>
          <p:tmpl lvl="1">
            <p:tnLst>
              <p:par>
                <p:cTn presetID="2" presetClass="entr" presetSubtype="4"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decel="10000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ppt_x"/>
                          </p:val>
                        </p:tav>
                        <p:tav tm="100000">
                          <p:val>
                            <p:strVal val="#ppt_x"/>
                          </p:val>
                        </p:tav>
                      </p:tavLst>
                    </p:anim>
                    <p:anim calcmode="lin" valueType="num">
                      <p:cBhvr additive="base">
                        <p:cTn dur="500" fill="hold"/>
                        <p:tgtEl>
                          <p:spTgt spid="36"/>
                        </p:tgtEl>
                        <p:attrNameLst>
                          <p:attrName>ppt_y</p:attrName>
                        </p:attrNameLst>
                      </p:cBhvr>
                      <p:tavLst>
                        <p:tav tm="0">
                          <p:val>
                            <p:strVal val="1+#ppt_h/2"/>
                          </p:val>
                        </p:tav>
                        <p:tav tm="100000">
                          <p:val>
                            <p:strVal val="#ppt_y"/>
                          </p:val>
                        </p:tav>
                      </p:tavLst>
                    </p:anim>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 Images, Caption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37" name="テキスト プレースホルダー 12"/>
          <p:cNvSpPr>
            <a:spLocks noGrp="1"/>
          </p:cNvSpPr>
          <p:nvPr>
            <p:ph type="body" sz="quarter" idx="12" hasCustomPrompt="1"/>
          </p:nvPr>
        </p:nvSpPr>
        <p:spPr>
          <a:xfrm>
            <a:off x="1886770" y="6780058"/>
            <a:ext cx="451096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3" hasCustomPrompt="1"/>
          </p:nvPr>
        </p:nvSpPr>
        <p:spPr>
          <a:xfrm>
            <a:off x="1886770" y="5838863"/>
            <a:ext cx="451096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39" name="正方形/長方形 38"/>
          <p:cNvSpPr/>
          <p:nvPr userDrawn="1"/>
        </p:nvSpPr>
        <p:spPr>
          <a:xfrm>
            <a:off x="3228304" y="6555903"/>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図プレースホルダー 64"/>
          <p:cNvSpPr>
            <a:spLocks noGrp="1"/>
          </p:cNvSpPr>
          <p:nvPr>
            <p:ph type="pic" sz="quarter" idx="43" hasCustomPrompt="1"/>
          </p:nvPr>
        </p:nvSpPr>
        <p:spPr>
          <a:xfrm>
            <a:off x="2698138" y="2731688"/>
            <a:ext cx="2888231" cy="2886903"/>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
        <p:nvSpPr>
          <p:cNvPr id="66" name="図プレースホルダー 64"/>
          <p:cNvSpPr>
            <a:spLocks noGrp="1"/>
          </p:cNvSpPr>
          <p:nvPr>
            <p:ph type="pic" sz="quarter" idx="44" hasCustomPrompt="1"/>
          </p:nvPr>
        </p:nvSpPr>
        <p:spPr>
          <a:xfrm>
            <a:off x="7699884" y="2731688"/>
            <a:ext cx="2888231" cy="2886903"/>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67" name="図プレースホルダー 64"/>
          <p:cNvSpPr>
            <a:spLocks noGrp="1"/>
          </p:cNvSpPr>
          <p:nvPr>
            <p:ph type="pic" sz="quarter" idx="45" hasCustomPrompt="1"/>
          </p:nvPr>
        </p:nvSpPr>
        <p:spPr>
          <a:xfrm>
            <a:off x="12701630" y="2731688"/>
            <a:ext cx="2888231" cy="2886903"/>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1371417" rtl="0" eaLnBrk="1" fontAlgn="auto" latinLnBrk="0" hangingPunct="1">
              <a:lnSpc>
                <a:spcPct val="130000"/>
              </a:lnSpc>
              <a:spcBef>
                <a:spcPts val="1200"/>
              </a:spcBef>
              <a:spcAft>
                <a:spcPts val="0"/>
              </a:spcAft>
              <a:buClrTx/>
              <a:buSzTx/>
              <a:buFontTx/>
              <a:buNone/>
              <a:tabLst/>
              <a:defRPr sz="1800"/>
            </a:lvl1pPr>
          </a:lstStyle>
          <a:p>
            <a:r>
              <a:rPr kumimoji="1" lang="en-US" altLang="ja-JP" dirty="0"/>
              <a:t>Insert an image</a:t>
            </a:r>
            <a:endParaRPr kumimoji="1" lang="ja-JP" altLang="en-US" dirty="0"/>
          </a:p>
          <a:p>
            <a:endParaRPr kumimoji="1" lang="ja-JP" altLang="en-US" dirty="0"/>
          </a:p>
        </p:txBody>
      </p:sp>
      <p:sp>
        <p:nvSpPr>
          <p:cNvPr id="72" name="テキスト プレースホルダー 12"/>
          <p:cNvSpPr>
            <a:spLocks noGrp="1"/>
          </p:cNvSpPr>
          <p:nvPr>
            <p:ph type="body" sz="quarter" idx="47" hasCustomPrompt="1"/>
          </p:nvPr>
        </p:nvSpPr>
        <p:spPr>
          <a:xfrm>
            <a:off x="6888516" y="6780058"/>
            <a:ext cx="451096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73" name="テキスト プレースホルダー 12"/>
          <p:cNvSpPr>
            <a:spLocks noGrp="1"/>
          </p:cNvSpPr>
          <p:nvPr>
            <p:ph type="body" sz="quarter" idx="48" hasCustomPrompt="1"/>
          </p:nvPr>
        </p:nvSpPr>
        <p:spPr>
          <a:xfrm>
            <a:off x="6888516" y="5838863"/>
            <a:ext cx="451096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4" name="正方形/長方形 73"/>
          <p:cNvSpPr/>
          <p:nvPr userDrawn="1"/>
        </p:nvSpPr>
        <p:spPr>
          <a:xfrm>
            <a:off x="8230050" y="655590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プレースホルダー 12"/>
          <p:cNvSpPr>
            <a:spLocks noGrp="1"/>
          </p:cNvSpPr>
          <p:nvPr>
            <p:ph type="body" sz="quarter" idx="49" hasCustomPrompt="1"/>
          </p:nvPr>
        </p:nvSpPr>
        <p:spPr>
          <a:xfrm>
            <a:off x="11890262" y="6780058"/>
            <a:ext cx="4510967" cy="1716691"/>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76" name="テキスト プレースホルダー 12"/>
          <p:cNvSpPr>
            <a:spLocks noGrp="1"/>
          </p:cNvSpPr>
          <p:nvPr>
            <p:ph type="body" sz="quarter" idx="50" hasCustomPrompt="1"/>
          </p:nvPr>
        </p:nvSpPr>
        <p:spPr>
          <a:xfrm>
            <a:off x="11890262" y="5838863"/>
            <a:ext cx="4510967" cy="747032"/>
          </a:xfrm>
        </p:spPr>
        <p:txBody>
          <a:bodyPr anchor="ctr">
            <a:noAutofit/>
          </a:bodyPr>
          <a:lstStyle>
            <a:lvl1pPr algn="ct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7" name="正方形/長方形 76"/>
          <p:cNvSpPr/>
          <p:nvPr userDrawn="1"/>
        </p:nvSpPr>
        <p:spPr>
          <a:xfrm>
            <a:off x="13231796" y="6555903"/>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007970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wipe(left)">
                                      <p:cBhvr>
                                        <p:cTn id="20" dur="500"/>
                                        <p:tgtEl>
                                          <p:spTgt spid="37"/>
                                        </p:tgtEl>
                                      </p:cBhvr>
                                    </p:animEffect>
                                  </p:childTnLst>
                                </p:cTn>
                              </p:par>
                            </p:childTnLst>
                          </p:cTn>
                        </p:par>
                        <p:par>
                          <p:cTn id="21" fill="hold">
                            <p:stCondLst>
                              <p:cond delay="1600"/>
                            </p:stCondLst>
                            <p:childTnLst>
                              <p:par>
                                <p:cTn id="22" presetID="14" presetClass="entr" presetSubtype="1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animEffect transition="in" filter="randombar(horizontal)">
                                      <p:cBhvr>
                                        <p:cTn id="24" dur="500"/>
                                        <p:tgtEl>
                                          <p:spTgt spid="66"/>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73">
                                            <p:txEl>
                                              <p:pRg st="0" end="0"/>
                                            </p:txEl>
                                          </p:spTgt>
                                        </p:tgtEl>
                                        <p:attrNameLst>
                                          <p:attrName>style.visibility</p:attrName>
                                        </p:attrNameLst>
                                      </p:cBhvr>
                                      <p:to>
                                        <p:strVal val="visible"/>
                                      </p:to>
                                    </p:set>
                                    <p:anim calcmode="lin" valueType="num">
                                      <p:cBhvr additive="base">
                                        <p:cTn id="28"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73">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500" fill="hold"/>
                                        <p:tgtEl>
                                          <p:spTgt spid="74"/>
                                        </p:tgtEl>
                                        <p:attrNameLst>
                                          <p:attrName>ppt_x</p:attrName>
                                        </p:attrNameLst>
                                      </p:cBhvr>
                                      <p:tavLst>
                                        <p:tav tm="0">
                                          <p:val>
                                            <p:strVal val="#ppt_x"/>
                                          </p:val>
                                        </p:tav>
                                        <p:tav tm="100000">
                                          <p:val>
                                            <p:strVal val="#ppt_x"/>
                                          </p:val>
                                        </p:tav>
                                      </p:tavLst>
                                    </p:anim>
                                    <p:anim calcmode="lin" valueType="num">
                                      <p:cBhvr additive="base">
                                        <p:cTn id="33" dur="500" fill="hold"/>
                                        <p:tgtEl>
                                          <p:spTgt spid="74"/>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72"/>
                                        </p:tgtEl>
                                        <p:attrNameLst>
                                          <p:attrName>style.visibility</p:attrName>
                                        </p:attrNameLst>
                                      </p:cBhvr>
                                      <p:to>
                                        <p:strVal val="visible"/>
                                      </p:to>
                                    </p:set>
                                    <p:animEffect transition="in" filter="wipe(left)">
                                      <p:cBhvr>
                                        <p:cTn id="37" dur="500"/>
                                        <p:tgtEl>
                                          <p:spTgt spid="72"/>
                                        </p:tgtEl>
                                      </p:cBhvr>
                                    </p:animEffect>
                                  </p:childTnLst>
                                </p:cTn>
                              </p:par>
                            </p:childTnLst>
                          </p:cTn>
                        </p:par>
                        <p:par>
                          <p:cTn id="38" fill="hold">
                            <p:stCondLst>
                              <p:cond delay="3200"/>
                            </p:stCondLst>
                            <p:childTnLst>
                              <p:par>
                                <p:cTn id="39" presetID="14" presetClass="entr" presetSubtype="10"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randombar(horizontal)">
                                      <p:cBhvr>
                                        <p:cTn id="41" dur="500"/>
                                        <p:tgtEl>
                                          <p:spTgt spid="67"/>
                                        </p:tgtEl>
                                      </p:cBhvr>
                                    </p:animEffect>
                                  </p:childTnLst>
                                </p:cTn>
                              </p:par>
                            </p:childTnLst>
                          </p:cTn>
                        </p:par>
                        <p:par>
                          <p:cTn id="42" fill="hold">
                            <p:stCondLst>
                              <p:cond delay="3700"/>
                            </p:stCondLst>
                            <p:childTnLst>
                              <p:par>
                                <p:cTn id="43" presetID="2" presetClass="entr" presetSubtype="4" decel="100000" fill="hold" grpId="0" nodeType="afterEffect">
                                  <p:stCondLst>
                                    <p:cond delay="0"/>
                                  </p:stCondLst>
                                  <p:childTnLst>
                                    <p:set>
                                      <p:cBhvr>
                                        <p:cTn id="44" dur="1" fill="hold">
                                          <p:stCondLst>
                                            <p:cond delay="0"/>
                                          </p:stCondLst>
                                        </p:cTn>
                                        <p:tgtEl>
                                          <p:spTgt spid="76">
                                            <p:txEl>
                                              <p:pRg st="0" end="0"/>
                                            </p:txEl>
                                          </p:spTgt>
                                        </p:tgtEl>
                                        <p:attrNameLst>
                                          <p:attrName>style.visibility</p:attrName>
                                        </p:attrNameLst>
                                      </p:cBhvr>
                                      <p:to>
                                        <p:strVal val="visible"/>
                                      </p:to>
                                    </p:set>
                                    <p:anim calcmode="lin" valueType="num">
                                      <p:cBhvr additive="base">
                                        <p:cTn id="45"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76">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100"/>
                                  </p:stCondLst>
                                  <p:childTnLst>
                                    <p:set>
                                      <p:cBhvr>
                                        <p:cTn id="48" dur="1" fill="hold">
                                          <p:stCondLst>
                                            <p:cond delay="0"/>
                                          </p:stCondLst>
                                        </p:cTn>
                                        <p:tgtEl>
                                          <p:spTgt spid="77"/>
                                        </p:tgtEl>
                                        <p:attrNameLst>
                                          <p:attrName>style.visibility</p:attrName>
                                        </p:attrNameLst>
                                      </p:cBhvr>
                                      <p:to>
                                        <p:strVal val="visible"/>
                                      </p:to>
                                    </p:set>
                                    <p:anim calcmode="lin" valueType="num">
                                      <p:cBhvr additive="base">
                                        <p:cTn id="49" dur="500" fill="hold"/>
                                        <p:tgtEl>
                                          <p:spTgt spid="77"/>
                                        </p:tgtEl>
                                        <p:attrNameLst>
                                          <p:attrName>ppt_x</p:attrName>
                                        </p:attrNameLst>
                                      </p:cBhvr>
                                      <p:tavLst>
                                        <p:tav tm="0">
                                          <p:val>
                                            <p:strVal val="#ppt_x"/>
                                          </p:val>
                                        </p:tav>
                                        <p:tav tm="100000">
                                          <p:val>
                                            <p:strVal val="#ppt_x"/>
                                          </p:val>
                                        </p:tav>
                                      </p:tavLst>
                                    </p:anim>
                                    <p:anim calcmode="lin" valueType="num">
                                      <p:cBhvr additive="base">
                                        <p:cTn id="50" dur="500" fill="hold"/>
                                        <p:tgtEl>
                                          <p:spTgt spid="77"/>
                                        </p:tgtEl>
                                        <p:attrNameLst>
                                          <p:attrName>ppt_y</p:attrName>
                                        </p:attrNameLst>
                                      </p:cBhvr>
                                      <p:tavLst>
                                        <p:tav tm="0">
                                          <p:val>
                                            <p:strVal val="1+#ppt_h/2"/>
                                          </p:val>
                                        </p:tav>
                                        <p:tav tm="100000">
                                          <p:val>
                                            <p:strVal val="#ppt_y"/>
                                          </p:val>
                                        </p:tav>
                                      </p:tavLst>
                                    </p:anim>
                                  </p:childTnLst>
                                </p:cTn>
                              </p:par>
                            </p:childTnLst>
                          </p:cTn>
                        </p:par>
                        <p:par>
                          <p:cTn id="51" fill="hold">
                            <p:stCondLst>
                              <p:cond delay="4300"/>
                            </p:stCondLst>
                            <p:childTnLst>
                              <p:par>
                                <p:cTn id="52" presetID="22" presetClass="entr" presetSubtype="8" fill="hold" grpId="0" nodeType="afterEffect">
                                  <p:stCondLst>
                                    <p:cond delay="0"/>
                                  </p:stCondLst>
                                  <p:childTnLst>
                                    <p:set>
                                      <p:cBhvr>
                                        <p:cTn id="53" dur="1" fill="hold">
                                          <p:stCondLst>
                                            <p:cond delay="0"/>
                                          </p:stCondLst>
                                        </p:cTn>
                                        <p:tgtEl>
                                          <p:spTgt spid="75"/>
                                        </p:tgtEl>
                                        <p:attrNameLst>
                                          <p:attrName>style.visibility</p:attrName>
                                        </p:attrNameLst>
                                      </p:cBhvr>
                                      <p:to>
                                        <p:strVal val="visible"/>
                                      </p:to>
                                    </p:set>
                                    <p:animEffect transition="in" filter="wipe(left)">
                                      <p:cBhvr>
                                        <p:cTn id="54"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tmplLst>
          <p:tmpl>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39" grpId="0" animBg="1"/>
      <p:bldP spid="65" grpId="0" animBg="1"/>
      <p:bldP spid="66" grpId="0" animBg="1"/>
      <p:bldP spid="67" grpId="0" animBg="1"/>
      <p:bldP spid="72" grpId="0">
        <p:tmplLst>
          <p:tmpl>
            <p:tnLst>
              <p:par>
                <p:cTn presetID="22" presetClass="entr" presetSubtype="8"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left)">
                      <p:cBhvr>
                        <p:cTn dur="500"/>
                        <p:tgtEl>
                          <p:spTgt spid="72"/>
                        </p:tgtEl>
                      </p:cBhvr>
                    </p:animEffect>
                  </p:childTnLst>
                </p:cTn>
              </p:par>
            </p:tnLst>
          </p:tmpl>
        </p:tmplLst>
      </p:bldP>
      <p:bldP spid="73" grpId="0" build="p">
        <p:tmplLst>
          <p:tmpl lvl="1">
            <p:tnLst>
              <p:par>
                <p:cTn presetID="2" presetClass="entr" presetSubtype="4"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ppt_x"/>
                          </p:val>
                        </p:tav>
                        <p:tav tm="100000">
                          <p:val>
                            <p:strVal val="#ppt_x"/>
                          </p:val>
                        </p:tav>
                      </p:tavLst>
                    </p:anim>
                    <p:anim calcmode="lin" valueType="num">
                      <p:cBhvr additive="base">
                        <p:cTn dur="500" fill="hold"/>
                        <p:tgtEl>
                          <p:spTgt spid="73"/>
                        </p:tgtEl>
                        <p:attrNameLst>
                          <p:attrName>ppt_y</p:attrName>
                        </p:attrNameLst>
                      </p:cBhvr>
                      <p:tavLst>
                        <p:tav tm="0">
                          <p:val>
                            <p:strVal val="1+#ppt_h/2"/>
                          </p:val>
                        </p:tav>
                        <p:tav tm="100000">
                          <p:val>
                            <p:strVal val="#ppt_y"/>
                          </p:val>
                        </p:tav>
                      </p:tavLst>
                    </p:anim>
                  </p:childTnLst>
                </p:cTn>
              </p:par>
            </p:tnLst>
          </p:tmpl>
        </p:tmplLst>
      </p:bldP>
      <p:bldP spid="74" grpId="0" animBg="1"/>
      <p:bldP spid="75" grpId="0">
        <p:tmplLst>
          <p:tmpl>
            <p:tnLst>
              <p:par>
                <p:cTn presetID="22" presetClass="entr" presetSubtype="8" fill="hold" nodeType="afterEffect">
                  <p:stCondLst>
                    <p:cond delay="0"/>
                  </p:stCondLst>
                  <p:childTnLst>
                    <p:set>
                      <p:cBhvr>
                        <p:cTn dur="1" fill="hold">
                          <p:stCondLst>
                            <p:cond delay="0"/>
                          </p:stCondLst>
                        </p:cTn>
                        <p:tgtEl>
                          <p:spTgt spid="75"/>
                        </p:tgtEl>
                        <p:attrNameLst>
                          <p:attrName>style.visibility</p:attrName>
                        </p:attrNameLst>
                      </p:cBhvr>
                      <p:to>
                        <p:strVal val="visible"/>
                      </p:to>
                    </p:set>
                    <p:animEffect transition="in" filter="wipe(left)">
                      <p:cBhvr>
                        <p:cTn dur="500"/>
                        <p:tgtEl>
                          <p:spTgt spid="75"/>
                        </p:tgtEl>
                      </p:cBhvr>
                    </p:animEffect>
                  </p:childTnLst>
                </p:cTn>
              </p:par>
            </p:tnLst>
          </p:tmpl>
        </p:tmplLst>
      </p:bldP>
      <p:bldP spid="76" grpId="0" build="p">
        <p:tmplLst>
          <p:tmpl lvl="1">
            <p:tnLst>
              <p:par>
                <p:cTn presetID="2" presetClass="entr" presetSubtype="4" decel="100000"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500" fill="hold"/>
                        <p:tgtEl>
                          <p:spTgt spid="76"/>
                        </p:tgtEl>
                        <p:attrNameLst>
                          <p:attrName>ppt_x</p:attrName>
                        </p:attrNameLst>
                      </p:cBhvr>
                      <p:tavLst>
                        <p:tav tm="0">
                          <p:val>
                            <p:strVal val="#ppt_x"/>
                          </p:val>
                        </p:tav>
                        <p:tav tm="100000">
                          <p:val>
                            <p:strVal val="#ppt_x"/>
                          </p:val>
                        </p:tav>
                      </p:tavLst>
                    </p:anim>
                    <p:anim calcmode="lin" valueType="num">
                      <p:cBhvr additive="base">
                        <p:cTn dur="500" fill="hold"/>
                        <p:tgtEl>
                          <p:spTgt spid="76"/>
                        </p:tgtEl>
                        <p:attrNameLst>
                          <p:attrName>ppt_y</p:attrName>
                        </p:attrNameLst>
                      </p:cBhvr>
                      <p:tavLst>
                        <p:tav tm="0">
                          <p:val>
                            <p:strVal val="1+#ppt_h/2"/>
                          </p:val>
                        </p:tav>
                        <p:tav tm="100000">
                          <p:val>
                            <p:strVal val="#ppt_y"/>
                          </p:val>
                        </p:tav>
                      </p:tavLst>
                    </p:anim>
                  </p:childTnLst>
                </p:cTn>
              </p:par>
            </p:tnLst>
          </p:tmpl>
        </p:tmplLst>
      </p:bldP>
      <p:bldP spid="77" grpId="0" animBg="1"/>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Wide Image -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図プレースホルダー 5"/>
          <p:cNvSpPr>
            <a:spLocks noGrp="1"/>
          </p:cNvSpPr>
          <p:nvPr>
            <p:ph type="pic" sz="quarter" idx="15" hasCustomPrompt="1"/>
          </p:nvPr>
        </p:nvSpPr>
        <p:spPr>
          <a:xfrm>
            <a:off x="0" y="2684351"/>
            <a:ext cx="18287642" cy="4413136"/>
          </a:xfrm>
          <a:solidFill>
            <a:schemeClr val="bg1"/>
          </a:solidFill>
        </p:spPr>
        <p:txBody>
          <a:bodyPr/>
          <a:lstStyle>
            <a:lvl1pPr>
              <a:defRPr baseline="0"/>
            </a:lvl1pPr>
          </a:lstStyle>
          <a:p>
            <a:r>
              <a:rPr kumimoji="1" lang="en-US" altLang="ja-JP" dirty="0"/>
              <a:t>Insert a background image</a:t>
            </a:r>
            <a:endParaRPr kumimoji="1" lang="ja-JP" altLang="en-US" dirty="0"/>
          </a:p>
        </p:txBody>
      </p:sp>
      <p:sp>
        <p:nvSpPr>
          <p:cNvPr id="7" name="テキスト プレースホルダー 12"/>
          <p:cNvSpPr>
            <a:spLocks noGrp="1"/>
          </p:cNvSpPr>
          <p:nvPr>
            <p:ph type="body" sz="quarter" idx="14" hasCustomPrompt="1"/>
          </p:nvPr>
        </p:nvSpPr>
        <p:spPr>
          <a:xfrm>
            <a:off x="1" y="2684351"/>
            <a:ext cx="8186056" cy="4413136"/>
          </a:xfrm>
          <a:solidFill>
            <a:schemeClr val="accent1">
              <a:alpha val="70000"/>
            </a:schemeClr>
          </a:solidFill>
        </p:spPr>
        <p:txBody>
          <a:bodyPr>
            <a:normAutofit/>
          </a:bodyPr>
          <a:lstStyle>
            <a:lvl1pPr>
              <a:defRPr sz="2000" baseline="0"/>
            </a:lvl1pPr>
          </a:lstStyle>
          <a:p>
            <a:pPr lvl="0"/>
            <a:r>
              <a:rPr kumimoji="1" lang="en-US" altLang="ja-JP" dirty="0"/>
              <a:t> </a:t>
            </a:r>
            <a:endParaRPr kumimoji="1" lang="ja-JP" altLang="en-US" dirty="0"/>
          </a:p>
        </p:txBody>
      </p:sp>
      <p:sp>
        <p:nvSpPr>
          <p:cNvPr id="6" name="テキスト プレースホルダー 12"/>
          <p:cNvSpPr>
            <a:spLocks noGrp="1"/>
          </p:cNvSpPr>
          <p:nvPr>
            <p:ph type="body" sz="quarter" idx="13" hasCustomPrompt="1"/>
          </p:nvPr>
        </p:nvSpPr>
        <p:spPr>
          <a:xfrm>
            <a:off x="660399" y="3904343"/>
            <a:ext cx="7104744" cy="2859314"/>
          </a:xfrm>
        </p:spPr>
        <p:txBody>
          <a:bodyPr anchor="b">
            <a:noAutofit/>
          </a:bodyPr>
          <a:lstStyle>
            <a:lvl1pPr algn="r">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12" hasCustomPrompt="1"/>
          </p:nvPr>
        </p:nvSpPr>
        <p:spPr>
          <a:xfrm>
            <a:off x="2390776" y="7289077"/>
            <a:ext cx="13506449" cy="1721574"/>
          </a:xfrm>
        </p:spPr>
        <p:txBody>
          <a:bodyPr anchor="ctr">
            <a:normAutofit/>
          </a:bodyPr>
          <a:lstStyle>
            <a:lvl1pPr>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902431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par>
                          <p:cTn id="12" fill="hold">
                            <p:stCondLst>
                              <p:cond delay="1000"/>
                            </p:stCondLst>
                            <p:childTnLst>
                              <p:par>
                                <p:cTn id="13" presetID="22" presetClass="entr" presetSubtype="4" fill="hold" grpId="0" nodeType="afterEffect">
                                  <p:stCondLst>
                                    <p:cond delay="0"/>
                                  </p:stCondLst>
                                  <p:iterate type="lt">
                                    <p:tmPct val="3000"/>
                                  </p:iterate>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665"/>
                            </p:stCondLst>
                            <p:childTnLst>
                              <p:par>
                                <p:cTn id="17" presetID="22" presetClass="entr" presetSubtype="8"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tmplLst>
          <p:tmpl>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6" grpId="0">
        <p:tmplLst>
          <p:tmpl>
            <p:tnLst>
              <p:par>
                <p:cTn presetID="22" presetClass="entr" presetSubtype="4" fill="hold" nodeType="afterEffect">
                  <p:stCondLst>
                    <p:cond delay="0"/>
                  </p:stCondLst>
                  <p:iterate type="lt">
                    <p:tmPct val="3000"/>
                  </p:iterate>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Wide Image -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8" name="テキスト プレースホルダー 12"/>
          <p:cNvSpPr>
            <a:spLocks noGrp="1"/>
          </p:cNvSpPr>
          <p:nvPr>
            <p:ph type="body" sz="quarter" idx="12" hasCustomPrompt="1"/>
          </p:nvPr>
        </p:nvSpPr>
        <p:spPr>
          <a:xfrm>
            <a:off x="2390776" y="7289077"/>
            <a:ext cx="13506449" cy="172157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9" name="図プレースホルダー 8"/>
          <p:cNvSpPr>
            <a:spLocks noGrp="1"/>
          </p:cNvSpPr>
          <p:nvPr>
            <p:ph type="pic" sz="quarter" idx="23"/>
          </p:nvPr>
        </p:nvSpPr>
        <p:spPr>
          <a:xfrm>
            <a:off x="0" y="2684351"/>
            <a:ext cx="18287642" cy="6357136"/>
          </a:xfrm>
          <a:custGeom>
            <a:avLst/>
            <a:gdLst>
              <a:gd name="connsiteX0" fmla="*/ 1 w 18287642"/>
              <a:gd name="connsiteY0" fmla="*/ 5709136 h 6357136"/>
              <a:gd name="connsiteX1" fmla="*/ 648001 w 18287642"/>
              <a:gd name="connsiteY1" fmla="*/ 5709136 h 6357136"/>
              <a:gd name="connsiteX2" fmla="*/ 648001 w 18287642"/>
              <a:gd name="connsiteY2" fmla="*/ 6357136 h 6357136"/>
              <a:gd name="connsiteX3" fmla="*/ 1 w 18287642"/>
              <a:gd name="connsiteY3" fmla="*/ 6357136 h 6357136"/>
              <a:gd name="connsiteX4" fmla="*/ 648001 w 18287642"/>
              <a:gd name="connsiteY4" fmla="*/ 5061136 h 6357136"/>
              <a:gd name="connsiteX5" fmla="*/ 1296001 w 18287642"/>
              <a:gd name="connsiteY5" fmla="*/ 5061136 h 6357136"/>
              <a:gd name="connsiteX6" fmla="*/ 1296001 w 18287642"/>
              <a:gd name="connsiteY6" fmla="*/ 5709136 h 6357136"/>
              <a:gd name="connsiteX7" fmla="*/ 648001 w 18287642"/>
              <a:gd name="connsiteY7" fmla="*/ 5709136 h 6357136"/>
              <a:gd name="connsiteX8" fmla="*/ 0 w 18287642"/>
              <a:gd name="connsiteY8" fmla="*/ 0 h 6357136"/>
              <a:gd name="connsiteX9" fmla="*/ 15297150 w 18287642"/>
              <a:gd name="connsiteY9" fmla="*/ 0 h 6357136"/>
              <a:gd name="connsiteX10" fmla="*/ 15297150 w 18287642"/>
              <a:gd name="connsiteY10" fmla="*/ 1699 h 6357136"/>
              <a:gd name="connsiteX11" fmla="*/ 18287642 w 18287642"/>
              <a:gd name="connsiteY11" fmla="*/ 1699 h 6357136"/>
              <a:gd name="connsiteX12" fmla="*/ 18287642 w 18287642"/>
              <a:gd name="connsiteY12" fmla="*/ 4413136 h 6357136"/>
              <a:gd name="connsiteX13" fmla="*/ 1944001 w 18287642"/>
              <a:gd name="connsiteY13" fmla="*/ 4413136 h 6357136"/>
              <a:gd name="connsiteX14" fmla="*/ 1944001 w 18287642"/>
              <a:gd name="connsiteY14" fmla="*/ 5061136 h 6357136"/>
              <a:gd name="connsiteX15" fmla="*/ 1296001 w 18287642"/>
              <a:gd name="connsiteY15" fmla="*/ 5061136 h 6357136"/>
              <a:gd name="connsiteX16" fmla="*/ 1296001 w 18287642"/>
              <a:gd name="connsiteY16" fmla="*/ 4413136 h 6357136"/>
              <a:gd name="connsiteX17" fmla="*/ 648001 w 18287642"/>
              <a:gd name="connsiteY17" fmla="*/ 4413136 h 6357136"/>
              <a:gd name="connsiteX18" fmla="*/ 648001 w 18287642"/>
              <a:gd name="connsiteY18" fmla="*/ 5061136 h 6357136"/>
              <a:gd name="connsiteX19" fmla="*/ 1 w 18287642"/>
              <a:gd name="connsiteY19" fmla="*/ 5061136 h 6357136"/>
              <a:gd name="connsiteX20" fmla="*/ 1 w 18287642"/>
              <a:gd name="connsiteY20" fmla="*/ 4413136 h 6357136"/>
              <a:gd name="connsiteX21" fmla="*/ 0 w 18287642"/>
              <a:gd name="connsiteY21" fmla="*/ 4413136 h 635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287642" h="6357136">
                <a:moveTo>
                  <a:pt x="1" y="5709136"/>
                </a:moveTo>
                <a:lnTo>
                  <a:pt x="648001" y="5709136"/>
                </a:lnTo>
                <a:lnTo>
                  <a:pt x="648001" y="6357136"/>
                </a:lnTo>
                <a:lnTo>
                  <a:pt x="1" y="6357136"/>
                </a:lnTo>
                <a:close/>
                <a:moveTo>
                  <a:pt x="648001" y="5061136"/>
                </a:moveTo>
                <a:lnTo>
                  <a:pt x="1296001" y="5061136"/>
                </a:lnTo>
                <a:lnTo>
                  <a:pt x="1296001" y="5709136"/>
                </a:lnTo>
                <a:lnTo>
                  <a:pt x="648001" y="5709136"/>
                </a:lnTo>
                <a:close/>
                <a:moveTo>
                  <a:pt x="0" y="0"/>
                </a:moveTo>
                <a:lnTo>
                  <a:pt x="15297150" y="0"/>
                </a:lnTo>
                <a:lnTo>
                  <a:pt x="15297150" y="1699"/>
                </a:lnTo>
                <a:lnTo>
                  <a:pt x="18287642" y="1699"/>
                </a:lnTo>
                <a:lnTo>
                  <a:pt x="18287642" y="4413136"/>
                </a:lnTo>
                <a:lnTo>
                  <a:pt x="1944001" y="4413136"/>
                </a:lnTo>
                <a:lnTo>
                  <a:pt x="1944001" y="5061136"/>
                </a:lnTo>
                <a:lnTo>
                  <a:pt x="1296001" y="5061136"/>
                </a:lnTo>
                <a:lnTo>
                  <a:pt x="1296001" y="4413136"/>
                </a:lnTo>
                <a:lnTo>
                  <a:pt x="648001" y="4413136"/>
                </a:lnTo>
                <a:lnTo>
                  <a:pt x="648001" y="5061136"/>
                </a:lnTo>
                <a:lnTo>
                  <a:pt x="1" y="5061136"/>
                </a:lnTo>
                <a:lnTo>
                  <a:pt x="1" y="4413136"/>
                </a:lnTo>
                <a:lnTo>
                  <a:pt x="0" y="4413136"/>
                </a:lnTo>
                <a:close/>
              </a:path>
            </a:pathLst>
          </a:custGeom>
          <a:solidFill>
            <a:schemeClr val="bg1"/>
          </a:solidFill>
        </p:spPr>
        <p:txBody>
          <a:bodyPr wrap="square">
            <a:noAutofit/>
          </a:bodyPr>
          <a:lstStyle>
            <a:lvl1pPr>
              <a:defRPr sz="1800" baseline="0"/>
            </a:lvl1pPr>
          </a:lstStyle>
          <a:p>
            <a:endParaRPr kumimoji="1" lang="en-US" altLang="ja-JP" dirty="0"/>
          </a:p>
          <a:p>
            <a:endParaRPr kumimoji="1" lang="en-US" altLang="ja-JP" dirty="0"/>
          </a:p>
          <a:p>
            <a:endParaRPr kumimoji="1" lang="en-US" altLang="ja-JP" dirty="0"/>
          </a:p>
          <a:p>
            <a:endParaRPr kumimoji="1" lang="en-US" altLang="ja-JP" dirty="0"/>
          </a:p>
          <a:p>
            <a:r>
              <a:rPr kumimoji="1" lang="en-US" altLang="ja-JP" dirty="0"/>
              <a:t>Insert a wide image</a:t>
            </a:r>
            <a:endParaRPr kumimoji="1" lang="ja-JP" altLang="en-US" dirty="0"/>
          </a:p>
        </p:txBody>
      </p:sp>
    </p:spTree>
    <p:extLst>
      <p:ext uri="{BB962C8B-B14F-4D97-AF65-F5344CB8AC3E}">
        <p14:creationId xmlns:p14="http://schemas.microsoft.com/office/powerpoint/2010/main" val="2955897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outVertical)">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animBg="1"/>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Wide Image - 3">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8" name="テキスト プレースホルダー 12"/>
          <p:cNvSpPr>
            <a:spLocks noGrp="1"/>
          </p:cNvSpPr>
          <p:nvPr>
            <p:ph type="body" sz="quarter" idx="12" hasCustomPrompt="1"/>
          </p:nvPr>
        </p:nvSpPr>
        <p:spPr>
          <a:xfrm>
            <a:off x="8506900" y="7289077"/>
            <a:ext cx="8603968" cy="1721574"/>
          </a:xfrm>
        </p:spPr>
        <p:txBody>
          <a:bodyPr anchor="ctr">
            <a:normAutofit/>
          </a:bodyPr>
          <a:lstStyle>
            <a:lvl1pPr>
              <a:defRPr sz="2000" baseline="0"/>
            </a:lvl1pPr>
          </a:lstStyle>
          <a:p>
            <a:pPr lvl="0"/>
            <a:r>
              <a:rPr kumimoji="1" lang="en-US" altLang="ja-JP" dirty="0"/>
              <a:t>Text goes here</a:t>
            </a:r>
            <a:endParaRPr kumimoji="1" lang="ja-JP" altLang="en-US" dirty="0"/>
          </a:p>
        </p:txBody>
      </p:sp>
      <p:sp>
        <p:nvSpPr>
          <p:cNvPr id="10" name="図プレースホルダー 9"/>
          <p:cNvSpPr>
            <a:spLocks noGrp="1"/>
          </p:cNvSpPr>
          <p:nvPr>
            <p:ph type="pic" sz="quarter" idx="23"/>
          </p:nvPr>
        </p:nvSpPr>
        <p:spPr>
          <a:xfrm>
            <a:off x="0" y="2684351"/>
            <a:ext cx="18287642" cy="6357136"/>
          </a:xfrm>
          <a:custGeom>
            <a:avLst/>
            <a:gdLst>
              <a:gd name="connsiteX0" fmla="*/ 1 w 18287642"/>
              <a:gd name="connsiteY0" fmla="*/ 5709136 h 6357136"/>
              <a:gd name="connsiteX1" fmla="*/ 648001 w 18287642"/>
              <a:gd name="connsiteY1" fmla="*/ 5709136 h 6357136"/>
              <a:gd name="connsiteX2" fmla="*/ 648001 w 18287642"/>
              <a:gd name="connsiteY2" fmla="*/ 6357136 h 6357136"/>
              <a:gd name="connsiteX3" fmla="*/ 1 w 18287642"/>
              <a:gd name="connsiteY3" fmla="*/ 6357136 h 6357136"/>
              <a:gd name="connsiteX4" fmla="*/ 648001 w 18287642"/>
              <a:gd name="connsiteY4" fmla="*/ 5061136 h 6357136"/>
              <a:gd name="connsiteX5" fmla="*/ 1296001 w 18287642"/>
              <a:gd name="connsiteY5" fmla="*/ 5061136 h 6357136"/>
              <a:gd name="connsiteX6" fmla="*/ 1296001 w 18287642"/>
              <a:gd name="connsiteY6" fmla="*/ 5709136 h 6357136"/>
              <a:gd name="connsiteX7" fmla="*/ 648001 w 18287642"/>
              <a:gd name="connsiteY7" fmla="*/ 5709136 h 6357136"/>
              <a:gd name="connsiteX8" fmla="*/ 0 w 18287642"/>
              <a:gd name="connsiteY8" fmla="*/ 0 h 6357136"/>
              <a:gd name="connsiteX9" fmla="*/ 15457714 w 18287642"/>
              <a:gd name="connsiteY9" fmla="*/ 0 h 6357136"/>
              <a:gd name="connsiteX10" fmla="*/ 16343642 w 18287642"/>
              <a:gd name="connsiteY10" fmla="*/ 0 h 6357136"/>
              <a:gd name="connsiteX11" fmla="*/ 16991642 w 18287642"/>
              <a:gd name="connsiteY11" fmla="*/ 0 h 6357136"/>
              <a:gd name="connsiteX12" fmla="*/ 18287642 w 18287642"/>
              <a:gd name="connsiteY12" fmla="*/ 0 h 6357136"/>
              <a:gd name="connsiteX13" fmla="*/ 18287642 w 18287642"/>
              <a:gd name="connsiteY13" fmla="*/ 4413136 h 6357136"/>
              <a:gd name="connsiteX14" fmla="*/ 1944001 w 18287642"/>
              <a:gd name="connsiteY14" fmla="*/ 4413136 h 6357136"/>
              <a:gd name="connsiteX15" fmla="*/ 1944001 w 18287642"/>
              <a:gd name="connsiteY15" fmla="*/ 5061136 h 6357136"/>
              <a:gd name="connsiteX16" fmla="*/ 1296001 w 18287642"/>
              <a:gd name="connsiteY16" fmla="*/ 5061136 h 6357136"/>
              <a:gd name="connsiteX17" fmla="*/ 1296001 w 18287642"/>
              <a:gd name="connsiteY17" fmla="*/ 4413136 h 6357136"/>
              <a:gd name="connsiteX18" fmla="*/ 648001 w 18287642"/>
              <a:gd name="connsiteY18" fmla="*/ 4413136 h 6357136"/>
              <a:gd name="connsiteX19" fmla="*/ 648001 w 18287642"/>
              <a:gd name="connsiteY19" fmla="*/ 5061136 h 6357136"/>
              <a:gd name="connsiteX20" fmla="*/ 1 w 18287642"/>
              <a:gd name="connsiteY20" fmla="*/ 5061136 h 6357136"/>
              <a:gd name="connsiteX21" fmla="*/ 1 w 18287642"/>
              <a:gd name="connsiteY21" fmla="*/ 4413136 h 6357136"/>
              <a:gd name="connsiteX22" fmla="*/ 0 w 18287642"/>
              <a:gd name="connsiteY22" fmla="*/ 4413136 h 635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287642" h="6357136">
                <a:moveTo>
                  <a:pt x="1" y="5709136"/>
                </a:moveTo>
                <a:lnTo>
                  <a:pt x="648001" y="5709136"/>
                </a:lnTo>
                <a:lnTo>
                  <a:pt x="648001" y="6357136"/>
                </a:lnTo>
                <a:lnTo>
                  <a:pt x="1" y="6357136"/>
                </a:lnTo>
                <a:close/>
                <a:moveTo>
                  <a:pt x="648001" y="5061136"/>
                </a:moveTo>
                <a:lnTo>
                  <a:pt x="1296001" y="5061136"/>
                </a:lnTo>
                <a:lnTo>
                  <a:pt x="1296001" y="5709136"/>
                </a:lnTo>
                <a:lnTo>
                  <a:pt x="648001" y="5709136"/>
                </a:lnTo>
                <a:close/>
                <a:moveTo>
                  <a:pt x="0" y="0"/>
                </a:moveTo>
                <a:lnTo>
                  <a:pt x="15457714" y="0"/>
                </a:lnTo>
                <a:lnTo>
                  <a:pt x="16343642" y="0"/>
                </a:lnTo>
                <a:lnTo>
                  <a:pt x="16991642" y="0"/>
                </a:lnTo>
                <a:lnTo>
                  <a:pt x="18287642" y="0"/>
                </a:lnTo>
                <a:lnTo>
                  <a:pt x="18287642" y="4413136"/>
                </a:lnTo>
                <a:lnTo>
                  <a:pt x="1944001" y="4413136"/>
                </a:lnTo>
                <a:lnTo>
                  <a:pt x="1944001" y="5061136"/>
                </a:lnTo>
                <a:lnTo>
                  <a:pt x="1296001" y="5061136"/>
                </a:lnTo>
                <a:lnTo>
                  <a:pt x="1296001" y="4413136"/>
                </a:lnTo>
                <a:lnTo>
                  <a:pt x="648001" y="4413136"/>
                </a:lnTo>
                <a:lnTo>
                  <a:pt x="648001" y="5061136"/>
                </a:lnTo>
                <a:lnTo>
                  <a:pt x="1" y="5061136"/>
                </a:lnTo>
                <a:lnTo>
                  <a:pt x="1" y="4413136"/>
                </a:lnTo>
                <a:lnTo>
                  <a:pt x="0" y="4413136"/>
                </a:lnTo>
                <a:close/>
              </a:path>
            </a:pathLst>
          </a:custGeom>
          <a:solidFill>
            <a:schemeClr val="bg1"/>
          </a:solidFill>
        </p:spPr>
        <p:txBody>
          <a:bodyPr wrap="square">
            <a:noAutofit/>
          </a:bodyPr>
          <a:lstStyle>
            <a:lvl1pPr>
              <a:defRPr sz="1800" baseline="0"/>
            </a:lvl1pPr>
          </a:lstStyle>
          <a:p>
            <a:endParaRPr kumimoji="1" lang="en-US" altLang="ja-JP" dirty="0"/>
          </a:p>
          <a:p>
            <a:endParaRPr kumimoji="1" lang="en-US" altLang="ja-JP" dirty="0"/>
          </a:p>
          <a:p>
            <a:endParaRPr kumimoji="1" lang="en-US" altLang="ja-JP" dirty="0"/>
          </a:p>
          <a:p>
            <a:endParaRPr kumimoji="1" lang="en-US" altLang="ja-JP" dirty="0"/>
          </a:p>
          <a:p>
            <a:r>
              <a:rPr kumimoji="1" lang="en-US" altLang="ja-JP" dirty="0"/>
              <a:t>Insert a wide image</a:t>
            </a:r>
            <a:endParaRPr kumimoji="1" lang="ja-JP" altLang="en-US" dirty="0"/>
          </a:p>
        </p:txBody>
      </p:sp>
      <p:sp>
        <p:nvSpPr>
          <p:cNvPr id="7" name="テキスト プレースホルダー 12"/>
          <p:cNvSpPr>
            <a:spLocks noGrp="1"/>
          </p:cNvSpPr>
          <p:nvPr>
            <p:ph type="body" sz="quarter" idx="14" hasCustomPrompt="1"/>
          </p:nvPr>
        </p:nvSpPr>
        <p:spPr>
          <a:xfrm>
            <a:off x="2358189" y="2684351"/>
            <a:ext cx="5827868" cy="6357136"/>
          </a:xfrm>
          <a:solidFill>
            <a:schemeClr val="accent1">
              <a:alpha val="80000"/>
            </a:schemeClr>
          </a:solidFill>
        </p:spPr>
        <p:txBody>
          <a:bodyPr>
            <a:normAutofit/>
          </a:bodyPr>
          <a:lstStyle>
            <a:lvl1pPr>
              <a:defRPr sz="2000" baseline="0"/>
            </a:lvl1pPr>
          </a:lstStyle>
          <a:p>
            <a:pPr lvl="0"/>
            <a:r>
              <a:rPr kumimoji="1" lang="en-US" altLang="ja-JP" dirty="0"/>
              <a:t> </a:t>
            </a:r>
            <a:endParaRPr kumimoji="1" lang="ja-JP" altLang="en-US" dirty="0"/>
          </a:p>
        </p:txBody>
      </p:sp>
      <p:sp>
        <p:nvSpPr>
          <p:cNvPr id="9" name="テキスト プレースホルダー 12"/>
          <p:cNvSpPr>
            <a:spLocks noGrp="1"/>
          </p:cNvSpPr>
          <p:nvPr>
            <p:ph type="body" sz="quarter" idx="13" hasCustomPrompt="1"/>
          </p:nvPr>
        </p:nvSpPr>
        <p:spPr>
          <a:xfrm>
            <a:off x="2679031" y="3031958"/>
            <a:ext cx="5086111" cy="5662863"/>
          </a:xfrm>
        </p:spPr>
        <p:txBody>
          <a:bodyPr anchor="ctr">
            <a:noAutofit/>
          </a:bodyPr>
          <a:lstStyle>
            <a:lvl1pPr algn="ctr">
              <a:lnSpc>
                <a:spcPct val="100000"/>
              </a:lnSpc>
              <a:spcBef>
                <a:spcPts val="0"/>
              </a:spcBef>
              <a:defRPr sz="60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284551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par>
                          <p:cTn id="12" fill="hold">
                            <p:stCondLst>
                              <p:cond delay="1000"/>
                            </p:stCondLst>
                            <p:childTnLst>
                              <p:par>
                                <p:cTn id="13" presetID="2" presetClass="entr" presetSubtype="4" decel="100000" fill="hold" grpId="0" nodeType="afterEffect">
                                  <p:stCondLst>
                                    <p:cond delay="0"/>
                                  </p:stCondLst>
                                  <p:iterate type="wd">
                                    <p:tmPct val="10000"/>
                                  </p:iterate>
                                  <p:childTnLst>
                                    <p:set>
                                      <p:cBhvr>
                                        <p:cTn id="14" dur="1" fill="hold">
                                          <p:stCondLst>
                                            <p:cond delay="0"/>
                                          </p:stCondLst>
                                        </p:cTn>
                                        <p:tgtEl>
                                          <p:spTgt spid="9"/>
                                        </p:tgtEl>
                                        <p:attrNameLst>
                                          <p:attrName>style.visibility</p:attrName>
                                        </p:attrNameLst>
                                      </p:cBhvr>
                                      <p:to>
                                        <p:strVal val="visible"/>
                                      </p:to>
                                    </p:set>
                                    <p:anim calcmode="lin" valueType="num">
                                      <p:cBhvr additive="base">
                                        <p:cTn id="15" dur="750" fill="hold"/>
                                        <p:tgtEl>
                                          <p:spTgt spid="9"/>
                                        </p:tgtEl>
                                        <p:attrNameLst>
                                          <p:attrName>ppt_x</p:attrName>
                                        </p:attrNameLst>
                                      </p:cBhvr>
                                      <p:tavLst>
                                        <p:tav tm="0">
                                          <p:val>
                                            <p:strVal val="#ppt_x"/>
                                          </p:val>
                                        </p:tav>
                                        <p:tav tm="100000">
                                          <p:val>
                                            <p:strVal val="#ppt_x"/>
                                          </p:val>
                                        </p:tav>
                                      </p:tavLst>
                                    </p:anim>
                                    <p:anim calcmode="lin" valueType="num">
                                      <p:cBhvr additive="base">
                                        <p:cTn id="16" dur="750" fill="hold"/>
                                        <p:tgtEl>
                                          <p:spTgt spid="9"/>
                                        </p:tgtEl>
                                        <p:attrNameLst>
                                          <p:attrName>ppt_y</p:attrName>
                                        </p:attrNameLst>
                                      </p:cBhvr>
                                      <p:tavLst>
                                        <p:tav tm="0">
                                          <p:val>
                                            <p:strVal val="1+#ppt_h/2"/>
                                          </p:val>
                                        </p:tav>
                                        <p:tav tm="100000">
                                          <p:val>
                                            <p:strVal val="#ppt_y"/>
                                          </p:val>
                                        </p:tav>
                                      </p:tavLst>
                                    </p:anim>
                                  </p:childTnLst>
                                </p:cTn>
                              </p:par>
                            </p:childTnLst>
                          </p:cTn>
                        </p:par>
                        <p:par>
                          <p:cTn id="17" fill="hold">
                            <p:stCondLst>
                              <p:cond delay="1900"/>
                            </p:stCondLst>
                            <p:childTnLst>
                              <p:par>
                                <p:cTn id="18" presetID="22" presetClass="entr" presetSubtype="8" fill="hold" grpId="0" nodeType="afterEffect">
                                  <p:stCondLst>
                                    <p:cond delay="25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tmplLst>
          <p:tmpl>
            <p:tnLst>
              <p:par>
                <p:cTn presetID="22" presetClass="entr" presetSubtype="8" fill="hold" nodeType="afterEffect">
                  <p:stCondLst>
                    <p:cond delay="25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10" grpId="0" animBg="1"/>
      <p:bldP spid="7" grpId="0" animBg="1">
        <p:tmplLst>
          <p:tmpl>
            <p:tnLst>
              <p:par>
                <p:cTn presetID="22" presetClass="entr" presetSubtype="1"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up)">
                      <p:cBhvr>
                        <p:cTn dur="500"/>
                        <p:tgtEl>
                          <p:spTgt spid="7"/>
                        </p:tgtEl>
                      </p:cBhvr>
                    </p:animEffect>
                  </p:childTnLst>
                </p:cTn>
              </p:par>
            </p:tnLst>
          </p:tmpl>
        </p:tmplLst>
      </p:bldP>
      <p:bldP spid="9" grpId="0">
        <p:tmplLst>
          <p:tmpl>
            <p:tnLst>
              <p:par>
                <p:cTn presetID="2" presetClass="entr" presetSubtype="4" decel="100000" fill="hold" nodeType="afterEffect">
                  <p:stCondLst>
                    <p:cond delay="0"/>
                  </p:stCondLst>
                  <p:iterate type="wd">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Wide Image - 4">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8" name="テキスト プレースホルダー 12"/>
          <p:cNvSpPr>
            <a:spLocks noGrp="1"/>
          </p:cNvSpPr>
          <p:nvPr>
            <p:ph type="body" sz="quarter" idx="12" hasCustomPrompt="1"/>
          </p:nvPr>
        </p:nvSpPr>
        <p:spPr>
          <a:xfrm>
            <a:off x="2390776" y="7289077"/>
            <a:ext cx="13506449" cy="1721574"/>
          </a:xfrm>
        </p:spPr>
        <p:txBody>
          <a:bodyPr anchor="ctr">
            <a:normAutofit/>
          </a:bodyPr>
          <a:lstStyle>
            <a:lvl1pPr algn="ctr">
              <a:defRPr sz="2000" baseline="0"/>
            </a:lvl1pPr>
          </a:lstStyle>
          <a:p>
            <a:pPr lvl="0"/>
            <a:r>
              <a:rPr kumimoji="1" lang="en-US" altLang="ja-JP" dirty="0"/>
              <a:t>Text goes here</a:t>
            </a:r>
            <a:endParaRPr kumimoji="1" lang="ja-JP" altLang="en-US" dirty="0"/>
          </a:p>
        </p:txBody>
      </p:sp>
      <p:sp>
        <p:nvSpPr>
          <p:cNvPr id="12" name="図プレースホルダー 11"/>
          <p:cNvSpPr>
            <a:spLocks noGrp="1"/>
          </p:cNvSpPr>
          <p:nvPr>
            <p:ph type="pic" sz="quarter" idx="23" hasCustomPrompt="1"/>
          </p:nvPr>
        </p:nvSpPr>
        <p:spPr>
          <a:xfrm>
            <a:off x="0" y="2684351"/>
            <a:ext cx="18287642" cy="6357136"/>
          </a:xfrm>
          <a:custGeom>
            <a:avLst/>
            <a:gdLst>
              <a:gd name="connsiteX0" fmla="*/ 1 w 18287642"/>
              <a:gd name="connsiteY0" fmla="*/ 5709136 h 6357136"/>
              <a:gd name="connsiteX1" fmla="*/ 648001 w 18287642"/>
              <a:gd name="connsiteY1" fmla="*/ 5709136 h 6357136"/>
              <a:gd name="connsiteX2" fmla="*/ 648001 w 18287642"/>
              <a:gd name="connsiteY2" fmla="*/ 6357136 h 6357136"/>
              <a:gd name="connsiteX3" fmla="*/ 1 w 18287642"/>
              <a:gd name="connsiteY3" fmla="*/ 6357136 h 6357136"/>
              <a:gd name="connsiteX4" fmla="*/ 648001 w 18287642"/>
              <a:gd name="connsiteY4" fmla="*/ 5061136 h 6357136"/>
              <a:gd name="connsiteX5" fmla="*/ 1296001 w 18287642"/>
              <a:gd name="connsiteY5" fmla="*/ 5061136 h 6357136"/>
              <a:gd name="connsiteX6" fmla="*/ 1296001 w 18287642"/>
              <a:gd name="connsiteY6" fmla="*/ 5709136 h 6357136"/>
              <a:gd name="connsiteX7" fmla="*/ 648001 w 18287642"/>
              <a:gd name="connsiteY7" fmla="*/ 5709136 h 6357136"/>
              <a:gd name="connsiteX8" fmla="*/ 0 w 18287642"/>
              <a:gd name="connsiteY8" fmla="*/ 0 h 6357136"/>
              <a:gd name="connsiteX9" fmla="*/ 14344650 w 18287642"/>
              <a:gd name="connsiteY9" fmla="*/ 0 h 6357136"/>
              <a:gd name="connsiteX10" fmla="*/ 14344650 w 18287642"/>
              <a:gd name="connsiteY10" fmla="*/ 1699 h 6357136"/>
              <a:gd name="connsiteX11" fmla="*/ 18287642 w 18287642"/>
              <a:gd name="connsiteY11" fmla="*/ 1699 h 6357136"/>
              <a:gd name="connsiteX12" fmla="*/ 18287642 w 18287642"/>
              <a:gd name="connsiteY12" fmla="*/ 4413136 h 6357136"/>
              <a:gd name="connsiteX13" fmla="*/ 1944001 w 18287642"/>
              <a:gd name="connsiteY13" fmla="*/ 4413136 h 6357136"/>
              <a:gd name="connsiteX14" fmla="*/ 1944001 w 18287642"/>
              <a:gd name="connsiteY14" fmla="*/ 5061136 h 6357136"/>
              <a:gd name="connsiteX15" fmla="*/ 1296001 w 18287642"/>
              <a:gd name="connsiteY15" fmla="*/ 5061136 h 6357136"/>
              <a:gd name="connsiteX16" fmla="*/ 1296001 w 18287642"/>
              <a:gd name="connsiteY16" fmla="*/ 4413136 h 6357136"/>
              <a:gd name="connsiteX17" fmla="*/ 648001 w 18287642"/>
              <a:gd name="connsiteY17" fmla="*/ 4413136 h 6357136"/>
              <a:gd name="connsiteX18" fmla="*/ 648001 w 18287642"/>
              <a:gd name="connsiteY18" fmla="*/ 5061136 h 6357136"/>
              <a:gd name="connsiteX19" fmla="*/ 1 w 18287642"/>
              <a:gd name="connsiteY19" fmla="*/ 5061136 h 6357136"/>
              <a:gd name="connsiteX20" fmla="*/ 1 w 18287642"/>
              <a:gd name="connsiteY20" fmla="*/ 4413136 h 6357136"/>
              <a:gd name="connsiteX21" fmla="*/ 0 w 18287642"/>
              <a:gd name="connsiteY21" fmla="*/ 4413136 h 635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287642" h="6357136">
                <a:moveTo>
                  <a:pt x="1" y="5709136"/>
                </a:moveTo>
                <a:lnTo>
                  <a:pt x="648001" y="5709136"/>
                </a:lnTo>
                <a:lnTo>
                  <a:pt x="648001" y="6357136"/>
                </a:lnTo>
                <a:lnTo>
                  <a:pt x="1" y="6357136"/>
                </a:lnTo>
                <a:close/>
                <a:moveTo>
                  <a:pt x="648001" y="5061136"/>
                </a:moveTo>
                <a:lnTo>
                  <a:pt x="1296001" y="5061136"/>
                </a:lnTo>
                <a:lnTo>
                  <a:pt x="1296001" y="5709136"/>
                </a:lnTo>
                <a:lnTo>
                  <a:pt x="648001" y="5709136"/>
                </a:lnTo>
                <a:close/>
                <a:moveTo>
                  <a:pt x="0" y="0"/>
                </a:moveTo>
                <a:lnTo>
                  <a:pt x="14344650" y="0"/>
                </a:lnTo>
                <a:lnTo>
                  <a:pt x="14344650" y="1699"/>
                </a:lnTo>
                <a:lnTo>
                  <a:pt x="18287642" y="1699"/>
                </a:lnTo>
                <a:lnTo>
                  <a:pt x="18287642" y="4413136"/>
                </a:lnTo>
                <a:lnTo>
                  <a:pt x="1944001" y="4413136"/>
                </a:lnTo>
                <a:lnTo>
                  <a:pt x="1944001" y="5061136"/>
                </a:lnTo>
                <a:lnTo>
                  <a:pt x="1296001" y="5061136"/>
                </a:lnTo>
                <a:lnTo>
                  <a:pt x="1296001" y="4413136"/>
                </a:lnTo>
                <a:lnTo>
                  <a:pt x="648001" y="4413136"/>
                </a:lnTo>
                <a:lnTo>
                  <a:pt x="648001" y="5061136"/>
                </a:lnTo>
                <a:lnTo>
                  <a:pt x="1" y="5061136"/>
                </a:lnTo>
                <a:lnTo>
                  <a:pt x="1" y="4413136"/>
                </a:lnTo>
                <a:lnTo>
                  <a:pt x="0" y="4413136"/>
                </a:lnTo>
                <a:close/>
              </a:path>
            </a:pathLst>
          </a:custGeom>
          <a:solidFill>
            <a:schemeClr val="bg1"/>
          </a:solidFill>
        </p:spPr>
        <p:txBody>
          <a:bodyPr wrap="square">
            <a:noAutofit/>
          </a:bodyPr>
          <a:lstStyle>
            <a:lvl1pPr>
              <a:defRPr sz="1800" baseline="0"/>
            </a:lvl1pPr>
          </a:lstStyle>
          <a:p>
            <a:r>
              <a:rPr kumimoji="1" lang="en-US" altLang="ja-JP" dirty="0"/>
              <a:t> </a:t>
            </a:r>
          </a:p>
          <a:p>
            <a:endParaRPr kumimoji="1" lang="en-US" altLang="ja-JP" dirty="0"/>
          </a:p>
          <a:p>
            <a:endParaRPr kumimoji="1" lang="en-US" altLang="ja-JP" dirty="0"/>
          </a:p>
          <a:p>
            <a:endParaRPr kumimoji="1" lang="en-US" altLang="ja-JP" dirty="0"/>
          </a:p>
          <a:p>
            <a:r>
              <a:rPr kumimoji="1" lang="en-US" altLang="ja-JP" dirty="0"/>
              <a:t>Insert a wide image</a:t>
            </a:r>
            <a:endParaRPr kumimoji="1" lang="ja-JP" altLang="en-US" dirty="0"/>
          </a:p>
        </p:txBody>
      </p:sp>
      <p:sp>
        <p:nvSpPr>
          <p:cNvPr id="7" name="テキスト プレースホルダー 12"/>
          <p:cNvSpPr>
            <a:spLocks noGrp="1"/>
          </p:cNvSpPr>
          <p:nvPr>
            <p:ph type="body" sz="quarter" idx="26" hasCustomPrompt="1"/>
          </p:nvPr>
        </p:nvSpPr>
        <p:spPr>
          <a:xfrm>
            <a:off x="0" y="6140740"/>
            <a:ext cx="18287642" cy="943542"/>
          </a:xfrm>
          <a:solidFill>
            <a:schemeClr val="accent1">
              <a:alpha val="50000"/>
            </a:schemeClr>
          </a:solidFill>
        </p:spPr>
        <p:txBody>
          <a:bodyPr anchor="b">
            <a:noAutofit/>
          </a:bodyPr>
          <a:lstStyle>
            <a:lvl1pPr algn="l">
              <a:lnSpc>
                <a:spcPct val="100000"/>
              </a:lnSpc>
              <a:spcBef>
                <a:spcPts val="0"/>
              </a:spcBef>
              <a:defRPr sz="4400" baseline="0">
                <a:solidFill>
                  <a:schemeClr val="bg1"/>
                </a:solidFill>
                <a:latin typeface="Ubuntu Bold" panose="020B0804030602030204" pitchFamily="34" charset="0"/>
              </a:defRPr>
            </a:lvl1pPr>
          </a:lstStyle>
          <a:p>
            <a:pPr lvl="0"/>
            <a:r>
              <a:rPr kumimoji="1" lang="en-US" altLang="ja-JP" dirty="0"/>
              <a:t> </a:t>
            </a:r>
            <a:endParaRPr kumimoji="1" lang="ja-JP" altLang="en-US" dirty="0"/>
          </a:p>
        </p:txBody>
      </p:sp>
      <p:sp>
        <p:nvSpPr>
          <p:cNvPr id="9" name="テキスト プレースホルダー 12"/>
          <p:cNvSpPr>
            <a:spLocks noGrp="1"/>
          </p:cNvSpPr>
          <p:nvPr>
            <p:ph type="body" sz="quarter" idx="17" hasCustomPrompt="1"/>
          </p:nvPr>
        </p:nvSpPr>
        <p:spPr>
          <a:xfrm>
            <a:off x="2390775" y="6157520"/>
            <a:ext cx="13506449" cy="882483"/>
          </a:xfrm>
        </p:spPr>
        <p:txBody>
          <a:bodyPr anchor="ctr">
            <a:noAutofit/>
          </a:bodyPr>
          <a:lstStyle>
            <a:lvl1pPr algn="ctr">
              <a:lnSpc>
                <a:spcPct val="100000"/>
              </a:lnSpc>
              <a:spcBef>
                <a:spcPts val="0"/>
              </a:spcBef>
              <a:defRPr sz="3600" baseline="0">
                <a:solidFill>
                  <a:schemeClr val="bg1"/>
                </a:solidFill>
                <a:latin typeface="+mj-lt"/>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2629599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Vertical)">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Vertical)">
                                      <p:cBhvr>
                                        <p:cTn id="11" dur="500"/>
                                        <p:tgtEl>
                                          <p:spTgt spid="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12" grpId="0" animBg="1"/>
      <p:bldP spid="7" grpId="0" animBg="1">
        <p:tmplLst>
          <p:tmpl>
            <p:tnLst>
              <p:par>
                <p:cTn presetID="16" presetClass="entr" presetSubtype="37"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barn(outVertical)">
                      <p:cBhvr>
                        <p:cTn dur="500"/>
                        <p:tgtEl>
                          <p:spTgt spid="7"/>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2 Images &amp; Center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1" name="正方形/長方形 10"/>
          <p:cNvSpPr/>
          <p:nvPr userDrawn="1"/>
        </p:nvSpPr>
        <p:spPr>
          <a:xfrm>
            <a:off x="6093619" y="2684464"/>
            <a:ext cx="6100763" cy="442118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プレースホルダー 12"/>
          <p:cNvSpPr>
            <a:spLocks noGrp="1"/>
          </p:cNvSpPr>
          <p:nvPr>
            <p:ph type="body" sz="quarter" idx="12" hasCustomPrompt="1"/>
          </p:nvPr>
        </p:nvSpPr>
        <p:spPr>
          <a:xfrm>
            <a:off x="2390776" y="7289077"/>
            <a:ext cx="13506449" cy="1721574"/>
          </a:xfrm>
        </p:spPr>
        <p:txBody>
          <a:bodyPr anchor="ctr">
            <a:normAutofit/>
          </a:bodyPr>
          <a:lstStyle>
            <a:lvl1pPr algn="ctr">
              <a:defRPr sz="2000" baseline="0"/>
            </a:lvl1pPr>
          </a:lstStyle>
          <a:p>
            <a:pPr lvl="0"/>
            <a:r>
              <a:rPr kumimoji="1" lang="en-US" altLang="ja-JP" dirty="0"/>
              <a:t>Text goes here</a:t>
            </a:r>
            <a:endParaRPr kumimoji="1" lang="ja-JP" altLang="en-US" dirty="0"/>
          </a:p>
        </p:txBody>
      </p:sp>
      <p:sp>
        <p:nvSpPr>
          <p:cNvPr id="27" name="図プレースホルダー 25"/>
          <p:cNvSpPr>
            <a:spLocks noGrp="1"/>
          </p:cNvSpPr>
          <p:nvPr>
            <p:ph type="pic" sz="quarter" idx="14" hasCustomPrompt="1"/>
          </p:nvPr>
        </p:nvSpPr>
        <p:spPr>
          <a:xfrm>
            <a:off x="6613389" y="3532834"/>
            <a:ext cx="618989" cy="618989"/>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9" name="テキスト プレースホルダー 12"/>
          <p:cNvSpPr>
            <a:spLocks noGrp="1"/>
          </p:cNvSpPr>
          <p:nvPr>
            <p:ph type="body" sz="quarter" idx="48" hasCustomPrompt="1"/>
          </p:nvPr>
        </p:nvSpPr>
        <p:spPr>
          <a:xfrm>
            <a:off x="7353301" y="3458131"/>
            <a:ext cx="4313806" cy="747032"/>
          </a:xfrm>
        </p:spPr>
        <p:txBody>
          <a:bodyPr anchor="ctr">
            <a:noAutofit/>
          </a:bodyPr>
          <a:lstStyle>
            <a:lvl1pPr algn="l">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30" name="図プレースホルダー 29"/>
          <p:cNvSpPr>
            <a:spLocks noGrp="1"/>
          </p:cNvSpPr>
          <p:nvPr>
            <p:ph type="pic" sz="quarter" idx="49" hasCustomPrompt="1"/>
          </p:nvPr>
        </p:nvSpPr>
        <p:spPr>
          <a:xfrm>
            <a:off x="1" y="2684462"/>
            <a:ext cx="6093616" cy="4421187"/>
          </a:xfrm>
        </p:spPr>
        <p:txBody>
          <a:bodyPr>
            <a:normAutofit/>
          </a:bodyPr>
          <a:lstStyle>
            <a:lvl1pPr>
              <a:defRPr sz="2000" baseline="0"/>
            </a:lvl1pPr>
          </a:lstStyle>
          <a:p>
            <a:r>
              <a:rPr kumimoji="1" lang="en-US" altLang="ja-JP" dirty="0"/>
              <a:t>Insert an image</a:t>
            </a:r>
            <a:endParaRPr kumimoji="1" lang="ja-JP" altLang="en-US" dirty="0"/>
          </a:p>
        </p:txBody>
      </p:sp>
      <p:sp>
        <p:nvSpPr>
          <p:cNvPr id="31" name="図プレースホルダー 29"/>
          <p:cNvSpPr>
            <a:spLocks noGrp="1"/>
          </p:cNvSpPr>
          <p:nvPr>
            <p:ph type="pic" sz="quarter" idx="50" hasCustomPrompt="1"/>
          </p:nvPr>
        </p:nvSpPr>
        <p:spPr>
          <a:xfrm>
            <a:off x="12194027" y="2684462"/>
            <a:ext cx="6093616" cy="4421187"/>
          </a:xfrm>
        </p:spPr>
        <p:txBody>
          <a:bodyPr>
            <a:normAutofit/>
          </a:bodyPr>
          <a:lstStyle>
            <a:lvl1pPr>
              <a:defRPr sz="2000"/>
            </a:lvl1pPr>
          </a:lstStyle>
          <a:p>
            <a:r>
              <a:rPr kumimoji="1" lang="en-US" altLang="ja-JP" dirty="0"/>
              <a:t>Insert an image</a:t>
            </a:r>
            <a:endParaRPr kumimoji="1" lang="ja-JP" altLang="en-US" dirty="0"/>
          </a:p>
        </p:txBody>
      </p:sp>
      <p:sp>
        <p:nvSpPr>
          <p:cNvPr id="32" name="図プレースホルダー 25"/>
          <p:cNvSpPr>
            <a:spLocks noGrp="1"/>
          </p:cNvSpPr>
          <p:nvPr>
            <p:ph type="pic" sz="quarter" idx="51" hasCustomPrompt="1"/>
          </p:nvPr>
        </p:nvSpPr>
        <p:spPr>
          <a:xfrm>
            <a:off x="6613389" y="4668664"/>
            <a:ext cx="618989" cy="618989"/>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3" name="テキスト プレースホルダー 12"/>
          <p:cNvSpPr>
            <a:spLocks noGrp="1"/>
          </p:cNvSpPr>
          <p:nvPr>
            <p:ph type="body" sz="quarter" idx="52" hasCustomPrompt="1"/>
          </p:nvPr>
        </p:nvSpPr>
        <p:spPr>
          <a:xfrm>
            <a:off x="7353301" y="4593961"/>
            <a:ext cx="4313806" cy="747032"/>
          </a:xfrm>
        </p:spPr>
        <p:txBody>
          <a:bodyPr anchor="ctr">
            <a:noAutofit/>
          </a:bodyPr>
          <a:lstStyle>
            <a:lvl1pPr algn="l">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34" name="図プレースホルダー 25"/>
          <p:cNvSpPr>
            <a:spLocks noGrp="1"/>
          </p:cNvSpPr>
          <p:nvPr>
            <p:ph type="pic" sz="quarter" idx="53" hasCustomPrompt="1"/>
          </p:nvPr>
        </p:nvSpPr>
        <p:spPr>
          <a:xfrm>
            <a:off x="6613389" y="5804494"/>
            <a:ext cx="618989" cy="618989"/>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5" name="テキスト プレースホルダー 12"/>
          <p:cNvSpPr>
            <a:spLocks noGrp="1"/>
          </p:cNvSpPr>
          <p:nvPr>
            <p:ph type="body" sz="quarter" idx="54" hasCustomPrompt="1"/>
          </p:nvPr>
        </p:nvSpPr>
        <p:spPr>
          <a:xfrm>
            <a:off x="7353301" y="5729791"/>
            <a:ext cx="4313806" cy="747032"/>
          </a:xfrm>
        </p:spPr>
        <p:txBody>
          <a:bodyPr anchor="ctr">
            <a:noAutofit/>
          </a:bodyPr>
          <a:lstStyle>
            <a:lvl1pPr algn="l">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931038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randombar(horizontal)">
                                      <p:cBhvr>
                                        <p:cTn id="11" dur="500"/>
                                        <p:tgtEl>
                                          <p:spTgt spid="31"/>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randombar(horizontal)">
                                      <p:cBhvr>
                                        <p:cTn id="15" dur="500"/>
                                        <p:tgtEl>
                                          <p:spTgt spid="11"/>
                                        </p:tgtEl>
                                      </p:cBhvr>
                                    </p:animEffect>
                                  </p:childTnLst>
                                </p:cTn>
                              </p:par>
                            </p:childTnLst>
                          </p:cTn>
                        </p:par>
                        <p:par>
                          <p:cTn id="16" fill="hold">
                            <p:stCondLst>
                              <p:cond delay="1500"/>
                            </p:stCondLst>
                            <p:childTnLst>
                              <p:par>
                                <p:cTn id="17" presetID="49" presetClass="entr" presetSubtype="0" decel="100000"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500" fill="hold"/>
                                        <p:tgtEl>
                                          <p:spTgt spid="27"/>
                                        </p:tgtEl>
                                        <p:attrNameLst>
                                          <p:attrName>ppt_w</p:attrName>
                                        </p:attrNameLst>
                                      </p:cBhvr>
                                      <p:tavLst>
                                        <p:tav tm="0">
                                          <p:val>
                                            <p:fltVal val="0"/>
                                          </p:val>
                                        </p:tav>
                                        <p:tav tm="100000">
                                          <p:val>
                                            <p:strVal val="#ppt_w"/>
                                          </p:val>
                                        </p:tav>
                                      </p:tavLst>
                                    </p:anim>
                                    <p:anim calcmode="lin" valueType="num">
                                      <p:cBhvr>
                                        <p:cTn id="20" dur="500" fill="hold"/>
                                        <p:tgtEl>
                                          <p:spTgt spid="27"/>
                                        </p:tgtEl>
                                        <p:attrNameLst>
                                          <p:attrName>ppt_h</p:attrName>
                                        </p:attrNameLst>
                                      </p:cBhvr>
                                      <p:tavLst>
                                        <p:tav tm="0">
                                          <p:val>
                                            <p:fltVal val="0"/>
                                          </p:val>
                                        </p:tav>
                                        <p:tav tm="100000">
                                          <p:val>
                                            <p:strVal val="#ppt_h"/>
                                          </p:val>
                                        </p:tav>
                                      </p:tavLst>
                                    </p:anim>
                                    <p:anim calcmode="lin" valueType="num">
                                      <p:cBhvr>
                                        <p:cTn id="21" dur="500" fill="hold"/>
                                        <p:tgtEl>
                                          <p:spTgt spid="27"/>
                                        </p:tgtEl>
                                        <p:attrNameLst>
                                          <p:attrName>style.rotation</p:attrName>
                                        </p:attrNameLst>
                                      </p:cBhvr>
                                      <p:tavLst>
                                        <p:tav tm="0">
                                          <p:val>
                                            <p:fltVal val="360"/>
                                          </p:val>
                                        </p:tav>
                                        <p:tav tm="100000">
                                          <p:val>
                                            <p:fltVal val="0"/>
                                          </p:val>
                                        </p:tav>
                                      </p:tavLst>
                                    </p:anim>
                                    <p:animEffect transition="in" filter="fade">
                                      <p:cBhvr>
                                        <p:cTn id="22" dur="500"/>
                                        <p:tgtEl>
                                          <p:spTgt spid="27"/>
                                        </p:tgtEl>
                                      </p:cBhvr>
                                    </p:animEffect>
                                  </p:childTnLst>
                                </p:cTn>
                              </p:par>
                            </p:childTnLst>
                          </p:cTn>
                        </p:par>
                        <p:par>
                          <p:cTn id="23" fill="hold">
                            <p:stCondLst>
                              <p:cond delay="2000"/>
                            </p:stCondLst>
                            <p:childTnLst>
                              <p:par>
                                <p:cTn id="24" presetID="2" presetClass="entr" presetSubtype="4" decel="100000" fill="hold" grpId="0" nodeType="afterEffect">
                                  <p:stCondLst>
                                    <p:cond delay="0"/>
                                  </p:stCondLst>
                                  <p:childTnLst>
                                    <p:set>
                                      <p:cBhvr>
                                        <p:cTn id="25" dur="1" fill="hold">
                                          <p:stCondLst>
                                            <p:cond delay="0"/>
                                          </p:stCondLst>
                                        </p:cTn>
                                        <p:tgtEl>
                                          <p:spTgt spid="29">
                                            <p:txEl>
                                              <p:pRg st="0" end="0"/>
                                            </p:txEl>
                                          </p:spTgt>
                                        </p:tgtEl>
                                        <p:attrNameLst>
                                          <p:attrName>style.visibility</p:attrName>
                                        </p:attrNameLst>
                                      </p:cBhvr>
                                      <p:to>
                                        <p:strVal val="visible"/>
                                      </p:to>
                                    </p:set>
                                    <p:anim calcmode="lin" valueType="num">
                                      <p:cBhvr additive="base">
                                        <p:cTn id="2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28" fill="hold">
                            <p:stCondLst>
                              <p:cond delay="2500"/>
                            </p:stCondLst>
                            <p:childTnLst>
                              <p:par>
                                <p:cTn id="29" presetID="49" presetClass="entr" presetSubtype="0" decel="100000" fill="hold" grpId="0"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p:cTn id="31" dur="500" fill="hold"/>
                                        <p:tgtEl>
                                          <p:spTgt spid="32"/>
                                        </p:tgtEl>
                                        <p:attrNameLst>
                                          <p:attrName>ppt_w</p:attrName>
                                        </p:attrNameLst>
                                      </p:cBhvr>
                                      <p:tavLst>
                                        <p:tav tm="0">
                                          <p:val>
                                            <p:fltVal val="0"/>
                                          </p:val>
                                        </p:tav>
                                        <p:tav tm="100000">
                                          <p:val>
                                            <p:strVal val="#ppt_w"/>
                                          </p:val>
                                        </p:tav>
                                      </p:tavLst>
                                    </p:anim>
                                    <p:anim calcmode="lin" valueType="num">
                                      <p:cBhvr>
                                        <p:cTn id="32" dur="500" fill="hold"/>
                                        <p:tgtEl>
                                          <p:spTgt spid="32"/>
                                        </p:tgtEl>
                                        <p:attrNameLst>
                                          <p:attrName>ppt_h</p:attrName>
                                        </p:attrNameLst>
                                      </p:cBhvr>
                                      <p:tavLst>
                                        <p:tav tm="0">
                                          <p:val>
                                            <p:fltVal val="0"/>
                                          </p:val>
                                        </p:tav>
                                        <p:tav tm="100000">
                                          <p:val>
                                            <p:strVal val="#ppt_h"/>
                                          </p:val>
                                        </p:tav>
                                      </p:tavLst>
                                    </p:anim>
                                    <p:anim calcmode="lin" valueType="num">
                                      <p:cBhvr>
                                        <p:cTn id="33" dur="500" fill="hold"/>
                                        <p:tgtEl>
                                          <p:spTgt spid="32"/>
                                        </p:tgtEl>
                                        <p:attrNameLst>
                                          <p:attrName>style.rotation</p:attrName>
                                        </p:attrNameLst>
                                      </p:cBhvr>
                                      <p:tavLst>
                                        <p:tav tm="0">
                                          <p:val>
                                            <p:fltVal val="360"/>
                                          </p:val>
                                        </p:tav>
                                        <p:tav tm="100000">
                                          <p:val>
                                            <p:fltVal val="0"/>
                                          </p:val>
                                        </p:tav>
                                      </p:tavLst>
                                    </p:anim>
                                    <p:animEffect transition="in" filter="fade">
                                      <p:cBhvr>
                                        <p:cTn id="34" dur="500"/>
                                        <p:tgtEl>
                                          <p:spTgt spid="32"/>
                                        </p:tgtEl>
                                      </p:cBhvr>
                                    </p:animEffect>
                                  </p:childTnLst>
                                </p:cTn>
                              </p:par>
                            </p:childTnLst>
                          </p:cTn>
                        </p:par>
                        <p:par>
                          <p:cTn id="35" fill="hold">
                            <p:stCondLst>
                              <p:cond delay="3000"/>
                            </p:stCondLst>
                            <p:childTnLst>
                              <p:par>
                                <p:cTn id="36" presetID="2" presetClass="entr" presetSubtype="4"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49" presetClass="entr" presetSubtype="0" decel="10000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 calcmode="lin" valueType="num">
                                      <p:cBhvr>
                                        <p:cTn id="45" dur="500" fill="hold"/>
                                        <p:tgtEl>
                                          <p:spTgt spid="34"/>
                                        </p:tgtEl>
                                        <p:attrNameLst>
                                          <p:attrName>style.rotation</p:attrName>
                                        </p:attrNameLst>
                                      </p:cBhvr>
                                      <p:tavLst>
                                        <p:tav tm="0">
                                          <p:val>
                                            <p:fltVal val="360"/>
                                          </p:val>
                                        </p:tav>
                                        <p:tav tm="100000">
                                          <p:val>
                                            <p:fltVal val="0"/>
                                          </p:val>
                                        </p:tav>
                                      </p:tavLst>
                                    </p:anim>
                                    <p:animEffect transition="in" filter="fade">
                                      <p:cBhvr>
                                        <p:cTn id="46" dur="500"/>
                                        <p:tgtEl>
                                          <p:spTgt spid="34"/>
                                        </p:tgtEl>
                                      </p:cBhvr>
                                    </p:animEffect>
                                  </p:childTnLst>
                                </p:cTn>
                              </p:par>
                            </p:childTnLst>
                          </p:cTn>
                        </p:par>
                        <p:par>
                          <p:cTn id="47" fill="hold">
                            <p:stCondLst>
                              <p:cond delay="4000"/>
                            </p:stCondLst>
                            <p:childTnLst>
                              <p:par>
                                <p:cTn id="48" presetID="2" presetClass="entr" presetSubtype="4" decel="100000" fill="hold" grpId="0" nodeType="afterEffect">
                                  <p:stCondLst>
                                    <p:cond delay="0"/>
                                  </p:stCondLst>
                                  <p:childTnLst>
                                    <p:set>
                                      <p:cBhvr>
                                        <p:cTn id="49" dur="1" fill="hold">
                                          <p:stCondLst>
                                            <p:cond delay="0"/>
                                          </p:stCondLst>
                                        </p:cTn>
                                        <p:tgtEl>
                                          <p:spTgt spid="35">
                                            <p:txEl>
                                              <p:pRg st="0" end="0"/>
                                            </p:txEl>
                                          </p:spTgt>
                                        </p:tgtEl>
                                        <p:attrNameLst>
                                          <p:attrName>style.visibility</p:attrName>
                                        </p:attrNameLst>
                                      </p:cBhvr>
                                      <p:to>
                                        <p:strVal val="visible"/>
                                      </p:to>
                                    </p:set>
                                    <p:anim calcmode="lin" valueType="num">
                                      <p:cBhvr additive="base">
                                        <p:cTn id="50"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52" fill="hold">
                            <p:stCondLst>
                              <p:cond delay="4500"/>
                            </p:stCondLst>
                            <p:childTnLst>
                              <p:par>
                                <p:cTn id="53" presetID="22" presetClass="entr" presetSubtype="8"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wipe(left)">
                                      <p:cBhvr>
                                        <p:cTn id="5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p:tmplLst>
          <p:tmpl>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7" grpId="0"/>
      <p:bldP spid="29" grpId="0" build="p">
        <p:tmplLst>
          <p:tmpl lvl="1">
            <p:tnLst>
              <p:par>
                <p:cTn presetID="2" presetClass="entr" presetSubtype="4"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p:bldP spid="31" grpId="0"/>
      <p:bldP spid="32" grpId="0"/>
      <p:bldP spid="33" grpId="0" build="p">
        <p:tmplLst>
          <p:tmpl lvl="1">
            <p:tnLst>
              <p:par>
                <p:cTn presetID="2" presetClass="entr" presetSubtype="4"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Center Phone  &amp; 4 Icons, Headings, Descriptio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3" name="テキスト プレースホルダー 12"/>
          <p:cNvSpPr>
            <a:spLocks noGrp="1"/>
          </p:cNvSpPr>
          <p:nvPr>
            <p:ph type="body" sz="quarter" idx="12" hasCustomPrompt="1"/>
          </p:nvPr>
        </p:nvSpPr>
        <p:spPr>
          <a:xfrm>
            <a:off x="1947003" y="3713114"/>
            <a:ext cx="4945558"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4" name="テキスト プレースホルダー 12"/>
          <p:cNvSpPr>
            <a:spLocks noGrp="1"/>
          </p:cNvSpPr>
          <p:nvPr>
            <p:ph type="body" sz="quarter" idx="13" hasCustomPrompt="1"/>
          </p:nvPr>
        </p:nvSpPr>
        <p:spPr>
          <a:xfrm>
            <a:off x="1947003" y="2723793"/>
            <a:ext cx="4945558"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5" name="正方形/長方形 24"/>
          <p:cNvSpPr/>
          <p:nvPr userDrawn="1"/>
        </p:nvSpPr>
        <p:spPr>
          <a:xfrm>
            <a:off x="2057954" y="348895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円/楕円 4"/>
          <p:cNvSpPr/>
          <p:nvPr userDrawn="1"/>
        </p:nvSpPr>
        <p:spPr>
          <a:xfrm>
            <a:off x="626586" y="2919886"/>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図プレースホルダー 25"/>
          <p:cNvSpPr>
            <a:spLocks noGrp="1"/>
          </p:cNvSpPr>
          <p:nvPr>
            <p:ph type="pic" sz="quarter" idx="14" hasCustomPrompt="1"/>
          </p:nvPr>
        </p:nvSpPr>
        <p:spPr>
          <a:xfrm>
            <a:off x="879843" y="317395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8" name="テキスト プレースホルダー 12"/>
          <p:cNvSpPr>
            <a:spLocks noGrp="1"/>
          </p:cNvSpPr>
          <p:nvPr>
            <p:ph type="body" sz="quarter" idx="16" hasCustomPrompt="1"/>
          </p:nvPr>
        </p:nvSpPr>
        <p:spPr>
          <a:xfrm>
            <a:off x="11388278" y="3776058"/>
            <a:ext cx="5030709" cy="2056805"/>
          </a:xfrm>
        </p:spPr>
        <p:txBody>
          <a:bodyPr>
            <a:normAutofit/>
          </a:bodyPr>
          <a:lstStyle>
            <a:lvl1pPr algn="r">
              <a:defRPr sz="2000" baseline="0"/>
            </a:lvl1pPr>
          </a:lstStyle>
          <a:p>
            <a:pPr lvl="0"/>
            <a:r>
              <a:rPr kumimoji="1" lang="en-US" altLang="ja-JP" dirty="0"/>
              <a:t>Text goes here</a:t>
            </a:r>
            <a:endParaRPr kumimoji="1" lang="ja-JP" altLang="en-US" dirty="0"/>
          </a:p>
        </p:txBody>
      </p:sp>
      <p:sp>
        <p:nvSpPr>
          <p:cNvPr id="29" name="テキスト プレースホルダー 12"/>
          <p:cNvSpPr>
            <a:spLocks noGrp="1"/>
          </p:cNvSpPr>
          <p:nvPr>
            <p:ph type="body" sz="quarter" idx="17" hasCustomPrompt="1"/>
          </p:nvPr>
        </p:nvSpPr>
        <p:spPr>
          <a:xfrm>
            <a:off x="11388278" y="2786737"/>
            <a:ext cx="5030709"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0" name="正方形/長方形 29"/>
          <p:cNvSpPr/>
          <p:nvPr userDrawn="1"/>
        </p:nvSpPr>
        <p:spPr>
          <a:xfrm>
            <a:off x="14460991" y="355190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31" name="円/楕円 4"/>
          <p:cNvSpPr/>
          <p:nvPr userDrawn="1"/>
        </p:nvSpPr>
        <p:spPr>
          <a:xfrm>
            <a:off x="16542148" y="2982830"/>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図プレースホルダー 25"/>
          <p:cNvSpPr>
            <a:spLocks noGrp="1"/>
          </p:cNvSpPr>
          <p:nvPr>
            <p:ph type="pic" sz="quarter" idx="18" hasCustomPrompt="1"/>
          </p:nvPr>
        </p:nvSpPr>
        <p:spPr>
          <a:xfrm>
            <a:off x="16795405" y="3236902"/>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3" name="テキスト プレースホルダー 12"/>
          <p:cNvSpPr>
            <a:spLocks noGrp="1"/>
          </p:cNvSpPr>
          <p:nvPr>
            <p:ph type="body" sz="quarter" idx="19" hasCustomPrompt="1"/>
          </p:nvPr>
        </p:nvSpPr>
        <p:spPr>
          <a:xfrm>
            <a:off x="1947003" y="7001529"/>
            <a:ext cx="4945558"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4" name="テキスト プレースホルダー 12"/>
          <p:cNvSpPr>
            <a:spLocks noGrp="1"/>
          </p:cNvSpPr>
          <p:nvPr>
            <p:ph type="body" sz="quarter" idx="20" hasCustomPrompt="1"/>
          </p:nvPr>
        </p:nvSpPr>
        <p:spPr>
          <a:xfrm>
            <a:off x="1947003" y="6012208"/>
            <a:ext cx="4945558"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userDrawn="1"/>
        </p:nvSpPr>
        <p:spPr>
          <a:xfrm>
            <a:off x="2057954" y="6777374"/>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円/楕円 4"/>
          <p:cNvSpPr/>
          <p:nvPr userDrawn="1"/>
        </p:nvSpPr>
        <p:spPr>
          <a:xfrm>
            <a:off x="626586" y="6208301"/>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図プレースホルダー 25"/>
          <p:cNvSpPr>
            <a:spLocks noGrp="1"/>
          </p:cNvSpPr>
          <p:nvPr>
            <p:ph type="pic" sz="quarter" idx="21" hasCustomPrompt="1"/>
          </p:nvPr>
        </p:nvSpPr>
        <p:spPr>
          <a:xfrm>
            <a:off x="879843" y="646237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8" name="テキスト プレースホルダー 12"/>
          <p:cNvSpPr>
            <a:spLocks noGrp="1"/>
          </p:cNvSpPr>
          <p:nvPr>
            <p:ph type="body" sz="quarter" idx="22" hasCustomPrompt="1"/>
          </p:nvPr>
        </p:nvSpPr>
        <p:spPr>
          <a:xfrm>
            <a:off x="11388278" y="7001529"/>
            <a:ext cx="5030709" cy="2056805"/>
          </a:xfrm>
        </p:spPr>
        <p:txBody>
          <a:bodyPr>
            <a:normAutofit/>
          </a:bodyPr>
          <a:lstStyle>
            <a:lvl1pPr algn="r">
              <a:defRPr sz="2000" baseline="0"/>
            </a:lvl1pPr>
          </a:lstStyle>
          <a:p>
            <a:pPr lvl="0"/>
            <a:r>
              <a:rPr kumimoji="1" lang="en-US" altLang="ja-JP" dirty="0"/>
              <a:t>Text goes here</a:t>
            </a:r>
            <a:endParaRPr kumimoji="1" lang="ja-JP" altLang="en-US" dirty="0"/>
          </a:p>
        </p:txBody>
      </p:sp>
      <p:sp>
        <p:nvSpPr>
          <p:cNvPr id="39" name="テキスト プレースホルダー 12"/>
          <p:cNvSpPr>
            <a:spLocks noGrp="1"/>
          </p:cNvSpPr>
          <p:nvPr>
            <p:ph type="body" sz="quarter" idx="23" hasCustomPrompt="1"/>
          </p:nvPr>
        </p:nvSpPr>
        <p:spPr>
          <a:xfrm>
            <a:off x="11388278" y="6012208"/>
            <a:ext cx="5030709"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正方形/長方形 39"/>
          <p:cNvSpPr/>
          <p:nvPr userDrawn="1"/>
        </p:nvSpPr>
        <p:spPr>
          <a:xfrm>
            <a:off x="14460991" y="6777374"/>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41" name="円/楕円 4"/>
          <p:cNvSpPr/>
          <p:nvPr userDrawn="1"/>
        </p:nvSpPr>
        <p:spPr>
          <a:xfrm>
            <a:off x="16542148" y="6208301"/>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図プレースホルダー 25"/>
          <p:cNvSpPr>
            <a:spLocks noGrp="1"/>
          </p:cNvSpPr>
          <p:nvPr>
            <p:ph type="pic" sz="quarter" idx="24" hasCustomPrompt="1"/>
          </p:nvPr>
        </p:nvSpPr>
        <p:spPr>
          <a:xfrm>
            <a:off x="16795405" y="646237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pic>
        <p:nvPicPr>
          <p:cNvPr id="43" name="図 4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381603" y="2228602"/>
            <a:ext cx="3583638" cy="7322170"/>
          </a:xfrm>
          <a:prstGeom prst="rect">
            <a:avLst/>
          </a:prstGeom>
          <a:effectLst/>
        </p:spPr>
      </p:pic>
      <p:sp>
        <p:nvSpPr>
          <p:cNvPr id="44" name="図プレースホルダー 2"/>
          <p:cNvSpPr>
            <a:spLocks noGrp="1"/>
          </p:cNvSpPr>
          <p:nvPr>
            <p:ph type="pic" sz="quarter" idx="25" hasCustomPrompt="1"/>
          </p:nvPr>
        </p:nvSpPr>
        <p:spPr>
          <a:xfrm>
            <a:off x="7642859" y="3165437"/>
            <a:ext cx="3055621" cy="5483263"/>
          </a:xfrm>
        </p:spPr>
        <p:txBody>
          <a:bodyPr>
            <a:normAutofit/>
          </a:bodyPr>
          <a:lstStyle>
            <a:lvl1pPr>
              <a:defRPr sz="2000"/>
            </a:lvl1pPr>
          </a:lstStyle>
          <a:p>
            <a:r>
              <a:rPr kumimoji="1" lang="en-US" altLang="ja-JP" dirty="0"/>
              <a:t>Add an image</a:t>
            </a:r>
            <a:endParaRPr kumimoji="1" lang="ja-JP" altLang="en-US" dirty="0"/>
          </a:p>
        </p:txBody>
      </p:sp>
      <p:sp>
        <p:nvSpPr>
          <p:cNvPr id="45" name="フッター プレースホルダー 2"/>
          <p:cNvSpPr>
            <a:spLocks noGrp="1"/>
          </p:cNvSpPr>
          <p:nvPr>
            <p:ph type="ftr" sz="quarter" idx="10"/>
          </p:nvPr>
        </p:nvSpPr>
        <p:spPr>
          <a:xfrm>
            <a:off x="6057900" y="9582811"/>
            <a:ext cx="6172200" cy="547603"/>
          </a:xfrm>
        </p:spPr>
        <p:txBody>
          <a:bodyPr/>
          <a:lstStyle/>
          <a:p>
            <a:r>
              <a:rPr lang="en-US"/>
              <a:t>The Power of PowerPoint | thepopp.com</a:t>
            </a:r>
            <a:endParaRPr lang="en-US" dirty="0"/>
          </a:p>
        </p:txBody>
      </p:sp>
    </p:spTree>
    <p:extLst>
      <p:ext uri="{BB962C8B-B14F-4D97-AF65-F5344CB8AC3E}">
        <p14:creationId xmlns:p14="http://schemas.microsoft.com/office/powerpoint/2010/main" val="2267827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750" fill="hold"/>
                                        <p:tgtEl>
                                          <p:spTgt spid="43"/>
                                        </p:tgtEl>
                                        <p:attrNameLst>
                                          <p:attrName>ppt_x</p:attrName>
                                        </p:attrNameLst>
                                      </p:cBhvr>
                                      <p:tavLst>
                                        <p:tav tm="0">
                                          <p:val>
                                            <p:strVal val="#ppt_x"/>
                                          </p:val>
                                        </p:tav>
                                        <p:tav tm="100000">
                                          <p:val>
                                            <p:strVal val="#ppt_x"/>
                                          </p:val>
                                        </p:tav>
                                      </p:tavLst>
                                    </p:anim>
                                    <p:anim calcmode="lin" valueType="num">
                                      <p:cBhvr additive="base">
                                        <p:cTn id="8" dur="750" fill="hold"/>
                                        <p:tgtEl>
                                          <p:spTgt spid="43"/>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750" fill="hold"/>
                                        <p:tgtEl>
                                          <p:spTgt spid="44"/>
                                        </p:tgtEl>
                                        <p:attrNameLst>
                                          <p:attrName>ppt_x</p:attrName>
                                        </p:attrNameLst>
                                      </p:cBhvr>
                                      <p:tavLst>
                                        <p:tav tm="0">
                                          <p:val>
                                            <p:strVal val="#ppt_x"/>
                                          </p:val>
                                        </p:tav>
                                        <p:tav tm="100000">
                                          <p:val>
                                            <p:strVal val="#ppt_x"/>
                                          </p:val>
                                        </p:tav>
                                      </p:tavLst>
                                    </p:anim>
                                    <p:anim calcmode="lin" valueType="num">
                                      <p:cBhvr additive="base">
                                        <p:cTn id="12" dur="750" fill="hold"/>
                                        <p:tgtEl>
                                          <p:spTgt spid="44"/>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1" decel="10000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 calcmode="lin" valueType="num">
                                      <p:cBhvr additive="base">
                                        <p:cTn id="16" dur="750" fill="hold"/>
                                        <p:tgtEl>
                                          <p:spTgt spid="26"/>
                                        </p:tgtEl>
                                        <p:attrNameLst>
                                          <p:attrName>ppt_x</p:attrName>
                                        </p:attrNameLst>
                                      </p:cBhvr>
                                      <p:tavLst>
                                        <p:tav tm="0">
                                          <p:val>
                                            <p:strVal val="#ppt_x"/>
                                          </p:val>
                                        </p:tav>
                                        <p:tav tm="100000">
                                          <p:val>
                                            <p:strVal val="#ppt_x"/>
                                          </p:val>
                                        </p:tav>
                                      </p:tavLst>
                                    </p:anim>
                                    <p:anim calcmode="lin" valueType="num">
                                      <p:cBhvr additive="base">
                                        <p:cTn id="17" dur="750" fill="hold"/>
                                        <p:tgtEl>
                                          <p:spTgt spid="26"/>
                                        </p:tgtEl>
                                        <p:attrNameLst>
                                          <p:attrName>ppt_y</p:attrName>
                                        </p:attrNameLst>
                                      </p:cBhvr>
                                      <p:tavLst>
                                        <p:tav tm="0">
                                          <p:val>
                                            <p:strVal val="0-#ppt_h/2"/>
                                          </p:val>
                                        </p:tav>
                                        <p:tav tm="100000">
                                          <p:val>
                                            <p:strVal val="#ppt_y"/>
                                          </p:val>
                                        </p:tav>
                                      </p:tavLst>
                                    </p:anim>
                                  </p:childTnLst>
                                </p:cTn>
                              </p:par>
                              <p:par>
                                <p:cTn id="18" presetID="2" presetClass="entr" presetSubtype="1" decel="10000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750" fill="hold"/>
                                        <p:tgtEl>
                                          <p:spTgt spid="27"/>
                                        </p:tgtEl>
                                        <p:attrNameLst>
                                          <p:attrName>ppt_x</p:attrName>
                                        </p:attrNameLst>
                                      </p:cBhvr>
                                      <p:tavLst>
                                        <p:tav tm="0">
                                          <p:val>
                                            <p:strVal val="#ppt_x"/>
                                          </p:val>
                                        </p:tav>
                                        <p:tav tm="100000">
                                          <p:val>
                                            <p:strVal val="#ppt_x"/>
                                          </p:val>
                                        </p:tav>
                                      </p:tavLst>
                                    </p:anim>
                                    <p:anim calcmode="lin" valueType="num">
                                      <p:cBhvr additive="base">
                                        <p:cTn id="21" dur="750" fill="hold"/>
                                        <p:tgtEl>
                                          <p:spTgt spid="27"/>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 presetClass="entr" presetSubtype="8" decel="100000" fill="hold" grpId="0" nodeType="afterEffect">
                                  <p:stCondLst>
                                    <p:cond delay="0"/>
                                  </p:stCondLst>
                                  <p:childTnLst>
                                    <p:set>
                                      <p:cBhvr>
                                        <p:cTn id="24" dur="1" fill="hold">
                                          <p:stCondLst>
                                            <p:cond delay="0"/>
                                          </p:stCondLst>
                                        </p:cTn>
                                        <p:tgtEl>
                                          <p:spTgt spid="24">
                                            <p:txEl>
                                              <p:pRg st="0" end="0"/>
                                            </p:txEl>
                                          </p:spTgt>
                                        </p:tgtEl>
                                        <p:attrNameLst>
                                          <p:attrName>style.visibility</p:attrName>
                                        </p:attrNameLst>
                                      </p:cBhvr>
                                      <p:to>
                                        <p:strVal val="visible"/>
                                      </p:to>
                                    </p:set>
                                    <p:anim calcmode="lin" valueType="num">
                                      <p:cBhvr additive="base">
                                        <p:cTn id="25"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4">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ppt_x"/>
                                          </p:val>
                                        </p:tav>
                                        <p:tav tm="100000">
                                          <p:val>
                                            <p:strVal val="#ppt_x"/>
                                          </p:val>
                                        </p:tav>
                                      </p:tavLst>
                                    </p:anim>
                                    <p:anim calcmode="lin" valueType="num">
                                      <p:cBhvr additive="base">
                                        <p:cTn id="30" dur="500" fill="hold"/>
                                        <p:tgtEl>
                                          <p:spTgt spid="2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left)">
                                      <p:cBhvr>
                                        <p:cTn id="34" dur="500"/>
                                        <p:tgtEl>
                                          <p:spTgt spid="23"/>
                                        </p:tgtEl>
                                      </p:cBhvr>
                                    </p:animEffect>
                                  </p:childTnLst>
                                </p:cTn>
                              </p:par>
                            </p:childTnLst>
                          </p:cTn>
                        </p:par>
                        <p:par>
                          <p:cTn id="35" fill="hold">
                            <p:stCondLst>
                              <p:cond delay="2500"/>
                            </p:stCondLst>
                            <p:childTnLst>
                              <p:par>
                                <p:cTn id="36" presetID="2" presetClass="entr" presetSubtype="1" decel="10000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750" fill="hold"/>
                                        <p:tgtEl>
                                          <p:spTgt spid="31"/>
                                        </p:tgtEl>
                                        <p:attrNameLst>
                                          <p:attrName>ppt_x</p:attrName>
                                        </p:attrNameLst>
                                      </p:cBhvr>
                                      <p:tavLst>
                                        <p:tav tm="0">
                                          <p:val>
                                            <p:strVal val="#ppt_x"/>
                                          </p:val>
                                        </p:tav>
                                        <p:tav tm="100000">
                                          <p:val>
                                            <p:strVal val="#ppt_x"/>
                                          </p:val>
                                        </p:tav>
                                      </p:tavLst>
                                    </p:anim>
                                    <p:anim calcmode="lin" valueType="num">
                                      <p:cBhvr additive="base">
                                        <p:cTn id="39" dur="750" fill="hold"/>
                                        <p:tgtEl>
                                          <p:spTgt spid="31"/>
                                        </p:tgtEl>
                                        <p:attrNameLst>
                                          <p:attrName>ppt_y</p:attrName>
                                        </p:attrNameLst>
                                      </p:cBhvr>
                                      <p:tavLst>
                                        <p:tav tm="0">
                                          <p:val>
                                            <p:strVal val="0-#ppt_h/2"/>
                                          </p:val>
                                        </p:tav>
                                        <p:tav tm="100000">
                                          <p:val>
                                            <p:strVal val="#ppt_y"/>
                                          </p:val>
                                        </p:tav>
                                      </p:tavLst>
                                    </p:anim>
                                  </p:childTnLst>
                                </p:cTn>
                              </p:par>
                              <p:par>
                                <p:cTn id="40" presetID="2" presetClass="entr" presetSubtype="1" decel="100000" fill="hold" grpId="0" nodeType="with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additive="base">
                                        <p:cTn id="42" dur="750" fill="hold"/>
                                        <p:tgtEl>
                                          <p:spTgt spid="32"/>
                                        </p:tgtEl>
                                        <p:attrNameLst>
                                          <p:attrName>ppt_x</p:attrName>
                                        </p:attrNameLst>
                                      </p:cBhvr>
                                      <p:tavLst>
                                        <p:tav tm="0">
                                          <p:val>
                                            <p:strVal val="#ppt_x"/>
                                          </p:val>
                                        </p:tav>
                                        <p:tav tm="100000">
                                          <p:val>
                                            <p:strVal val="#ppt_x"/>
                                          </p:val>
                                        </p:tav>
                                      </p:tavLst>
                                    </p:anim>
                                    <p:anim calcmode="lin" valueType="num">
                                      <p:cBhvr additive="base">
                                        <p:cTn id="43" dur="750" fill="hold"/>
                                        <p:tgtEl>
                                          <p:spTgt spid="32"/>
                                        </p:tgtEl>
                                        <p:attrNameLst>
                                          <p:attrName>ppt_y</p:attrName>
                                        </p:attrNameLst>
                                      </p:cBhvr>
                                      <p:tavLst>
                                        <p:tav tm="0">
                                          <p:val>
                                            <p:strVal val="0-#ppt_h/2"/>
                                          </p:val>
                                        </p:tav>
                                        <p:tav tm="100000">
                                          <p:val>
                                            <p:strVal val="#ppt_y"/>
                                          </p:val>
                                        </p:tav>
                                      </p:tavLst>
                                    </p:anim>
                                  </p:childTnLst>
                                </p:cTn>
                              </p:par>
                            </p:childTnLst>
                          </p:cTn>
                        </p:par>
                        <p:par>
                          <p:cTn id="44" fill="hold">
                            <p:stCondLst>
                              <p:cond delay="3250"/>
                            </p:stCondLst>
                            <p:childTnLst>
                              <p:par>
                                <p:cTn id="45" presetID="2" presetClass="entr" presetSubtype="2" decel="100000" fill="hold" grpId="0" nodeType="afterEffect">
                                  <p:stCondLst>
                                    <p:cond delay="0"/>
                                  </p:stCondLst>
                                  <p:childTnLst>
                                    <p:set>
                                      <p:cBhvr>
                                        <p:cTn id="46" dur="1" fill="hold">
                                          <p:stCondLst>
                                            <p:cond delay="0"/>
                                          </p:stCondLst>
                                        </p:cTn>
                                        <p:tgtEl>
                                          <p:spTgt spid="29">
                                            <p:txEl>
                                              <p:pRg st="0" end="0"/>
                                            </p:txEl>
                                          </p:spTgt>
                                        </p:tgtEl>
                                        <p:attrNameLst>
                                          <p:attrName>style.visibility</p:attrName>
                                        </p:attrNameLst>
                                      </p:cBhvr>
                                      <p:to>
                                        <p:strVal val="visible"/>
                                      </p:to>
                                    </p:set>
                                    <p:anim calcmode="lin" valueType="num">
                                      <p:cBhvr additive="base">
                                        <p:cTn id="47"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29">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4" decel="100000" fill="hold" grpId="0" nodeType="with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500" fill="hold"/>
                                        <p:tgtEl>
                                          <p:spTgt spid="30"/>
                                        </p:tgtEl>
                                        <p:attrNameLst>
                                          <p:attrName>ppt_x</p:attrName>
                                        </p:attrNameLst>
                                      </p:cBhvr>
                                      <p:tavLst>
                                        <p:tav tm="0">
                                          <p:val>
                                            <p:strVal val="#ppt_x"/>
                                          </p:val>
                                        </p:tav>
                                        <p:tav tm="100000">
                                          <p:val>
                                            <p:strVal val="#ppt_x"/>
                                          </p:val>
                                        </p:tav>
                                      </p:tavLst>
                                    </p:anim>
                                    <p:anim calcmode="lin" valueType="num">
                                      <p:cBhvr additive="base">
                                        <p:cTn id="52" dur="500" fill="hold"/>
                                        <p:tgtEl>
                                          <p:spTgt spid="30"/>
                                        </p:tgtEl>
                                        <p:attrNameLst>
                                          <p:attrName>ppt_y</p:attrName>
                                        </p:attrNameLst>
                                      </p:cBhvr>
                                      <p:tavLst>
                                        <p:tav tm="0">
                                          <p:val>
                                            <p:strVal val="1+#ppt_h/2"/>
                                          </p:val>
                                        </p:tav>
                                        <p:tav tm="100000">
                                          <p:val>
                                            <p:strVal val="#ppt_y"/>
                                          </p:val>
                                        </p:tav>
                                      </p:tavLst>
                                    </p:anim>
                                  </p:childTnLst>
                                </p:cTn>
                              </p:par>
                            </p:childTnLst>
                          </p:cTn>
                        </p:par>
                        <p:par>
                          <p:cTn id="53" fill="hold">
                            <p:stCondLst>
                              <p:cond delay="3750"/>
                            </p:stCondLst>
                            <p:childTnLst>
                              <p:par>
                                <p:cTn id="54" presetID="22" presetClass="entr" presetSubtype="2" fill="hold" grpId="0"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wipe(right)">
                                      <p:cBhvr>
                                        <p:cTn id="56" dur="500"/>
                                        <p:tgtEl>
                                          <p:spTgt spid="28"/>
                                        </p:tgtEl>
                                      </p:cBhvr>
                                    </p:animEffect>
                                  </p:childTnLst>
                                </p:cTn>
                              </p:par>
                            </p:childTnLst>
                          </p:cTn>
                        </p:par>
                        <p:par>
                          <p:cTn id="57" fill="hold">
                            <p:stCondLst>
                              <p:cond delay="4250"/>
                            </p:stCondLst>
                            <p:childTnLst>
                              <p:par>
                                <p:cTn id="58" presetID="2" presetClass="entr" presetSubtype="1" decel="100000"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additive="base">
                                        <p:cTn id="60" dur="750" fill="hold"/>
                                        <p:tgtEl>
                                          <p:spTgt spid="36"/>
                                        </p:tgtEl>
                                        <p:attrNameLst>
                                          <p:attrName>ppt_x</p:attrName>
                                        </p:attrNameLst>
                                      </p:cBhvr>
                                      <p:tavLst>
                                        <p:tav tm="0">
                                          <p:val>
                                            <p:strVal val="#ppt_x"/>
                                          </p:val>
                                        </p:tav>
                                        <p:tav tm="100000">
                                          <p:val>
                                            <p:strVal val="#ppt_x"/>
                                          </p:val>
                                        </p:tav>
                                      </p:tavLst>
                                    </p:anim>
                                    <p:anim calcmode="lin" valueType="num">
                                      <p:cBhvr additive="base">
                                        <p:cTn id="61" dur="750" fill="hold"/>
                                        <p:tgtEl>
                                          <p:spTgt spid="36"/>
                                        </p:tgtEl>
                                        <p:attrNameLst>
                                          <p:attrName>ppt_y</p:attrName>
                                        </p:attrNameLst>
                                      </p:cBhvr>
                                      <p:tavLst>
                                        <p:tav tm="0">
                                          <p:val>
                                            <p:strVal val="0-#ppt_h/2"/>
                                          </p:val>
                                        </p:tav>
                                        <p:tav tm="100000">
                                          <p:val>
                                            <p:strVal val="#ppt_y"/>
                                          </p:val>
                                        </p:tav>
                                      </p:tavLst>
                                    </p:anim>
                                  </p:childTnLst>
                                </p:cTn>
                              </p:par>
                              <p:par>
                                <p:cTn id="62" presetID="2" presetClass="entr" presetSubtype="1" decel="100000" fill="hold" grpId="0" nodeType="withEffect">
                                  <p:stCondLst>
                                    <p:cond delay="0"/>
                                  </p:stCondLst>
                                  <p:childTnLst>
                                    <p:set>
                                      <p:cBhvr>
                                        <p:cTn id="63" dur="1" fill="hold">
                                          <p:stCondLst>
                                            <p:cond delay="0"/>
                                          </p:stCondLst>
                                        </p:cTn>
                                        <p:tgtEl>
                                          <p:spTgt spid="37"/>
                                        </p:tgtEl>
                                        <p:attrNameLst>
                                          <p:attrName>style.visibility</p:attrName>
                                        </p:attrNameLst>
                                      </p:cBhvr>
                                      <p:to>
                                        <p:strVal val="visible"/>
                                      </p:to>
                                    </p:set>
                                    <p:anim calcmode="lin" valueType="num">
                                      <p:cBhvr additive="base">
                                        <p:cTn id="64" dur="750" fill="hold"/>
                                        <p:tgtEl>
                                          <p:spTgt spid="37"/>
                                        </p:tgtEl>
                                        <p:attrNameLst>
                                          <p:attrName>ppt_x</p:attrName>
                                        </p:attrNameLst>
                                      </p:cBhvr>
                                      <p:tavLst>
                                        <p:tav tm="0">
                                          <p:val>
                                            <p:strVal val="#ppt_x"/>
                                          </p:val>
                                        </p:tav>
                                        <p:tav tm="100000">
                                          <p:val>
                                            <p:strVal val="#ppt_x"/>
                                          </p:val>
                                        </p:tav>
                                      </p:tavLst>
                                    </p:anim>
                                    <p:anim calcmode="lin" valueType="num">
                                      <p:cBhvr additive="base">
                                        <p:cTn id="65" dur="750" fill="hold"/>
                                        <p:tgtEl>
                                          <p:spTgt spid="37"/>
                                        </p:tgtEl>
                                        <p:attrNameLst>
                                          <p:attrName>ppt_y</p:attrName>
                                        </p:attrNameLst>
                                      </p:cBhvr>
                                      <p:tavLst>
                                        <p:tav tm="0">
                                          <p:val>
                                            <p:strVal val="0-#ppt_h/2"/>
                                          </p:val>
                                        </p:tav>
                                        <p:tav tm="100000">
                                          <p:val>
                                            <p:strVal val="#ppt_y"/>
                                          </p:val>
                                        </p:tav>
                                      </p:tavLst>
                                    </p:anim>
                                  </p:childTnLst>
                                </p:cTn>
                              </p:par>
                            </p:childTnLst>
                          </p:cTn>
                        </p:par>
                        <p:par>
                          <p:cTn id="66" fill="hold">
                            <p:stCondLst>
                              <p:cond delay="5000"/>
                            </p:stCondLst>
                            <p:childTnLst>
                              <p:par>
                                <p:cTn id="67" presetID="2" presetClass="entr" presetSubtype="8" decel="100000" fill="hold" grpId="0" nodeType="afterEffect">
                                  <p:stCondLst>
                                    <p:cond delay="0"/>
                                  </p:stCondLst>
                                  <p:childTnLst>
                                    <p:set>
                                      <p:cBhvr>
                                        <p:cTn id="68" dur="1" fill="hold">
                                          <p:stCondLst>
                                            <p:cond delay="0"/>
                                          </p:stCondLst>
                                        </p:cTn>
                                        <p:tgtEl>
                                          <p:spTgt spid="34">
                                            <p:txEl>
                                              <p:pRg st="0" end="0"/>
                                            </p:txEl>
                                          </p:spTgt>
                                        </p:tgtEl>
                                        <p:attrNameLst>
                                          <p:attrName>style.visibility</p:attrName>
                                        </p:attrNameLst>
                                      </p:cBhvr>
                                      <p:to>
                                        <p:strVal val="visible"/>
                                      </p:to>
                                    </p:set>
                                    <p:anim calcmode="lin" valueType="num">
                                      <p:cBhvr additive="base">
                                        <p:cTn id="69"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34">
                                            <p:txEl>
                                              <p:pRg st="0" end="0"/>
                                            </p:txEl>
                                          </p:spTgt>
                                        </p:tgtEl>
                                        <p:attrNameLst>
                                          <p:attrName>ppt_y</p:attrName>
                                        </p:attrNameLst>
                                      </p:cBhvr>
                                      <p:tavLst>
                                        <p:tav tm="0">
                                          <p:val>
                                            <p:strVal val="#ppt_y"/>
                                          </p:val>
                                        </p:tav>
                                        <p:tav tm="100000">
                                          <p:val>
                                            <p:strVal val="#ppt_y"/>
                                          </p:val>
                                        </p:tav>
                                      </p:tavLst>
                                    </p:anim>
                                  </p:childTnLst>
                                </p:cTn>
                              </p:par>
                              <p:par>
                                <p:cTn id="71" presetID="2" presetClass="entr" presetSubtype="4" decel="10000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anim calcmode="lin" valueType="num">
                                      <p:cBhvr additive="base">
                                        <p:cTn id="73" dur="500" fill="hold"/>
                                        <p:tgtEl>
                                          <p:spTgt spid="35"/>
                                        </p:tgtEl>
                                        <p:attrNameLst>
                                          <p:attrName>ppt_x</p:attrName>
                                        </p:attrNameLst>
                                      </p:cBhvr>
                                      <p:tavLst>
                                        <p:tav tm="0">
                                          <p:val>
                                            <p:strVal val="#ppt_x"/>
                                          </p:val>
                                        </p:tav>
                                        <p:tav tm="100000">
                                          <p:val>
                                            <p:strVal val="#ppt_x"/>
                                          </p:val>
                                        </p:tav>
                                      </p:tavLst>
                                    </p:anim>
                                    <p:anim calcmode="lin" valueType="num">
                                      <p:cBhvr additive="base">
                                        <p:cTn id="74" dur="500" fill="hold"/>
                                        <p:tgtEl>
                                          <p:spTgt spid="35"/>
                                        </p:tgtEl>
                                        <p:attrNameLst>
                                          <p:attrName>ppt_y</p:attrName>
                                        </p:attrNameLst>
                                      </p:cBhvr>
                                      <p:tavLst>
                                        <p:tav tm="0">
                                          <p:val>
                                            <p:strVal val="1+#ppt_h/2"/>
                                          </p:val>
                                        </p:tav>
                                        <p:tav tm="100000">
                                          <p:val>
                                            <p:strVal val="#ppt_y"/>
                                          </p:val>
                                        </p:tav>
                                      </p:tavLst>
                                    </p:anim>
                                  </p:childTnLst>
                                </p:cTn>
                              </p:par>
                            </p:childTnLst>
                          </p:cTn>
                        </p:par>
                        <p:par>
                          <p:cTn id="75" fill="hold">
                            <p:stCondLst>
                              <p:cond delay="5500"/>
                            </p:stCondLst>
                            <p:childTnLst>
                              <p:par>
                                <p:cTn id="76" presetID="22" presetClass="entr" presetSubtype="8" fill="hold" grpId="0" nodeType="after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wipe(left)">
                                      <p:cBhvr>
                                        <p:cTn id="78" dur="500"/>
                                        <p:tgtEl>
                                          <p:spTgt spid="33"/>
                                        </p:tgtEl>
                                      </p:cBhvr>
                                    </p:animEffect>
                                  </p:childTnLst>
                                </p:cTn>
                              </p:par>
                            </p:childTnLst>
                          </p:cTn>
                        </p:par>
                        <p:par>
                          <p:cTn id="79" fill="hold">
                            <p:stCondLst>
                              <p:cond delay="6000"/>
                            </p:stCondLst>
                            <p:childTnLst>
                              <p:par>
                                <p:cTn id="80" presetID="2" presetClass="entr" presetSubtype="1" decel="100000" fill="hold" grpId="0" nodeType="afterEffect">
                                  <p:stCondLst>
                                    <p:cond delay="0"/>
                                  </p:stCondLst>
                                  <p:childTnLst>
                                    <p:set>
                                      <p:cBhvr>
                                        <p:cTn id="81" dur="1" fill="hold">
                                          <p:stCondLst>
                                            <p:cond delay="0"/>
                                          </p:stCondLst>
                                        </p:cTn>
                                        <p:tgtEl>
                                          <p:spTgt spid="41"/>
                                        </p:tgtEl>
                                        <p:attrNameLst>
                                          <p:attrName>style.visibility</p:attrName>
                                        </p:attrNameLst>
                                      </p:cBhvr>
                                      <p:to>
                                        <p:strVal val="visible"/>
                                      </p:to>
                                    </p:set>
                                    <p:anim calcmode="lin" valueType="num">
                                      <p:cBhvr additive="base">
                                        <p:cTn id="82" dur="750" fill="hold"/>
                                        <p:tgtEl>
                                          <p:spTgt spid="41"/>
                                        </p:tgtEl>
                                        <p:attrNameLst>
                                          <p:attrName>ppt_x</p:attrName>
                                        </p:attrNameLst>
                                      </p:cBhvr>
                                      <p:tavLst>
                                        <p:tav tm="0">
                                          <p:val>
                                            <p:strVal val="#ppt_x"/>
                                          </p:val>
                                        </p:tav>
                                        <p:tav tm="100000">
                                          <p:val>
                                            <p:strVal val="#ppt_x"/>
                                          </p:val>
                                        </p:tav>
                                      </p:tavLst>
                                    </p:anim>
                                    <p:anim calcmode="lin" valueType="num">
                                      <p:cBhvr additive="base">
                                        <p:cTn id="83" dur="750" fill="hold"/>
                                        <p:tgtEl>
                                          <p:spTgt spid="41"/>
                                        </p:tgtEl>
                                        <p:attrNameLst>
                                          <p:attrName>ppt_y</p:attrName>
                                        </p:attrNameLst>
                                      </p:cBhvr>
                                      <p:tavLst>
                                        <p:tav tm="0">
                                          <p:val>
                                            <p:strVal val="0-#ppt_h/2"/>
                                          </p:val>
                                        </p:tav>
                                        <p:tav tm="100000">
                                          <p:val>
                                            <p:strVal val="#ppt_y"/>
                                          </p:val>
                                        </p:tav>
                                      </p:tavLst>
                                    </p:anim>
                                  </p:childTnLst>
                                </p:cTn>
                              </p:par>
                              <p:par>
                                <p:cTn id="84" presetID="2" presetClass="entr" presetSubtype="1" decel="100000" fill="hold" grpId="0" nodeType="withEffect">
                                  <p:stCondLst>
                                    <p:cond delay="0"/>
                                  </p:stCondLst>
                                  <p:childTnLst>
                                    <p:set>
                                      <p:cBhvr>
                                        <p:cTn id="85" dur="1" fill="hold">
                                          <p:stCondLst>
                                            <p:cond delay="0"/>
                                          </p:stCondLst>
                                        </p:cTn>
                                        <p:tgtEl>
                                          <p:spTgt spid="42"/>
                                        </p:tgtEl>
                                        <p:attrNameLst>
                                          <p:attrName>style.visibility</p:attrName>
                                        </p:attrNameLst>
                                      </p:cBhvr>
                                      <p:to>
                                        <p:strVal val="visible"/>
                                      </p:to>
                                    </p:set>
                                    <p:anim calcmode="lin" valueType="num">
                                      <p:cBhvr additive="base">
                                        <p:cTn id="86" dur="750" fill="hold"/>
                                        <p:tgtEl>
                                          <p:spTgt spid="42"/>
                                        </p:tgtEl>
                                        <p:attrNameLst>
                                          <p:attrName>ppt_x</p:attrName>
                                        </p:attrNameLst>
                                      </p:cBhvr>
                                      <p:tavLst>
                                        <p:tav tm="0">
                                          <p:val>
                                            <p:strVal val="#ppt_x"/>
                                          </p:val>
                                        </p:tav>
                                        <p:tav tm="100000">
                                          <p:val>
                                            <p:strVal val="#ppt_x"/>
                                          </p:val>
                                        </p:tav>
                                      </p:tavLst>
                                    </p:anim>
                                    <p:anim calcmode="lin" valueType="num">
                                      <p:cBhvr additive="base">
                                        <p:cTn id="87" dur="750" fill="hold"/>
                                        <p:tgtEl>
                                          <p:spTgt spid="42"/>
                                        </p:tgtEl>
                                        <p:attrNameLst>
                                          <p:attrName>ppt_y</p:attrName>
                                        </p:attrNameLst>
                                      </p:cBhvr>
                                      <p:tavLst>
                                        <p:tav tm="0">
                                          <p:val>
                                            <p:strVal val="0-#ppt_h/2"/>
                                          </p:val>
                                        </p:tav>
                                        <p:tav tm="100000">
                                          <p:val>
                                            <p:strVal val="#ppt_y"/>
                                          </p:val>
                                        </p:tav>
                                      </p:tavLst>
                                    </p:anim>
                                  </p:childTnLst>
                                </p:cTn>
                              </p:par>
                            </p:childTnLst>
                          </p:cTn>
                        </p:par>
                        <p:par>
                          <p:cTn id="88" fill="hold">
                            <p:stCondLst>
                              <p:cond delay="6750"/>
                            </p:stCondLst>
                            <p:childTnLst>
                              <p:par>
                                <p:cTn id="89" presetID="2" presetClass="entr" presetSubtype="2" decel="100000" fill="hold" grpId="0" nodeType="afterEffect">
                                  <p:stCondLst>
                                    <p:cond delay="0"/>
                                  </p:stCondLst>
                                  <p:childTnLst>
                                    <p:set>
                                      <p:cBhvr>
                                        <p:cTn id="90" dur="1" fill="hold">
                                          <p:stCondLst>
                                            <p:cond delay="0"/>
                                          </p:stCondLst>
                                        </p:cTn>
                                        <p:tgtEl>
                                          <p:spTgt spid="39">
                                            <p:txEl>
                                              <p:pRg st="0" end="0"/>
                                            </p:txEl>
                                          </p:spTgt>
                                        </p:tgtEl>
                                        <p:attrNameLst>
                                          <p:attrName>style.visibility</p:attrName>
                                        </p:attrNameLst>
                                      </p:cBhvr>
                                      <p:to>
                                        <p:strVal val="visible"/>
                                      </p:to>
                                    </p:set>
                                    <p:anim calcmode="lin" valueType="num">
                                      <p:cBhvr additive="base">
                                        <p:cTn id="91"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92" dur="500" fill="hold"/>
                                        <p:tgtEl>
                                          <p:spTgt spid="39">
                                            <p:txEl>
                                              <p:pRg st="0" end="0"/>
                                            </p:txEl>
                                          </p:spTgt>
                                        </p:tgtEl>
                                        <p:attrNameLst>
                                          <p:attrName>ppt_y</p:attrName>
                                        </p:attrNameLst>
                                      </p:cBhvr>
                                      <p:tavLst>
                                        <p:tav tm="0">
                                          <p:val>
                                            <p:strVal val="#ppt_y"/>
                                          </p:val>
                                        </p:tav>
                                        <p:tav tm="100000">
                                          <p:val>
                                            <p:strVal val="#ppt_y"/>
                                          </p:val>
                                        </p:tav>
                                      </p:tavLst>
                                    </p:anim>
                                  </p:childTnLst>
                                </p:cTn>
                              </p:par>
                              <p:par>
                                <p:cTn id="93" presetID="2" presetClass="entr" presetSubtype="4" decel="100000" fill="hold" grpId="0"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500" fill="hold"/>
                                        <p:tgtEl>
                                          <p:spTgt spid="40"/>
                                        </p:tgtEl>
                                        <p:attrNameLst>
                                          <p:attrName>ppt_x</p:attrName>
                                        </p:attrNameLst>
                                      </p:cBhvr>
                                      <p:tavLst>
                                        <p:tav tm="0">
                                          <p:val>
                                            <p:strVal val="#ppt_x"/>
                                          </p:val>
                                        </p:tav>
                                        <p:tav tm="100000">
                                          <p:val>
                                            <p:strVal val="#ppt_x"/>
                                          </p:val>
                                        </p:tav>
                                      </p:tavLst>
                                    </p:anim>
                                    <p:anim calcmode="lin" valueType="num">
                                      <p:cBhvr additive="base">
                                        <p:cTn id="96" dur="500" fill="hold"/>
                                        <p:tgtEl>
                                          <p:spTgt spid="40"/>
                                        </p:tgtEl>
                                        <p:attrNameLst>
                                          <p:attrName>ppt_y</p:attrName>
                                        </p:attrNameLst>
                                      </p:cBhvr>
                                      <p:tavLst>
                                        <p:tav tm="0">
                                          <p:val>
                                            <p:strVal val="1+#ppt_h/2"/>
                                          </p:val>
                                        </p:tav>
                                        <p:tav tm="100000">
                                          <p:val>
                                            <p:strVal val="#ppt_y"/>
                                          </p:val>
                                        </p:tav>
                                      </p:tavLst>
                                    </p:anim>
                                  </p:childTnLst>
                                </p:cTn>
                              </p:par>
                            </p:childTnLst>
                          </p:cTn>
                        </p:par>
                        <p:par>
                          <p:cTn id="97" fill="hold">
                            <p:stCondLst>
                              <p:cond delay="7250"/>
                            </p:stCondLst>
                            <p:childTnLst>
                              <p:par>
                                <p:cTn id="98" presetID="22" presetClass="entr" presetSubtype="2" fill="hold" grpId="0" nodeType="afterEffect">
                                  <p:stCondLst>
                                    <p:cond delay="0"/>
                                  </p:stCondLst>
                                  <p:childTnLst>
                                    <p:set>
                                      <p:cBhvr>
                                        <p:cTn id="99" dur="1" fill="hold">
                                          <p:stCondLst>
                                            <p:cond delay="0"/>
                                          </p:stCondLst>
                                        </p:cTn>
                                        <p:tgtEl>
                                          <p:spTgt spid="38"/>
                                        </p:tgtEl>
                                        <p:attrNameLst>
                                          <p:attrName>style.visibility</p:attrName>
                                        </p:attrNameLst>
                                      </p:cBhvr>
                                      <p:to>
                                        <p:strVal val="visible"/>
                                      </p:to>
                                    </p:set>
                                    <p:animEffect transition="in" filter="wipe(right)">
                                      <p:cBhvr>
                                        <p:cTn id="100"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 presetClass="entr" presetSubtype="8" decel="10000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0-#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5" grpId="0" animBg="1"/>
      <p:bldP spid="26" grpId="0" animBg="1"/>
      <p:bldP spid="27" grpId="0"/>
      <p:bldP spid="28" grpId="0">
        <p:tmplLst>
          <p:tmpl>
            <p:tnLst>
              <p:par>
                <p:cTn presetID="2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right)">
                      <p:cBhvr>
                        <p:cTn dur="500"/>
                        <p:tgtEl>
                          <p:spTgt spid="28"/>
                        </p:tgtEl>
                      </p:cBhvr>
                    </p:animEffect>
                  </p:childTnLst>
                </p:cTn>
              </p:par>
            </p:tnLst>
          </p:tmpl>
        </p:tmplLst>
      </p:bldP>
      <p:bldP spid="29" grpId="0" build="p">
        <p:tmplLst>
          <p:tmpl lvl="1">
            <p:tnLst>
              <p:par>
                <p:cTn presetID="2" presetClass="entr" presetSubtype="2"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animBg="1"/>
      <p:bldP spid="31" grpId="0" animBg="1"/>
      <p:bldP spid="32" grpId="0"/>
      <p:bldP spid="33" grpId="0">
        <p:tmplLst>
          <p:tmpl>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 presetClass="entr" presetSubtype="8"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animBg="1"/>
      <p:bldP spid="36" grpId="0" animBg="1"/>
      <p:bldP spid="37" grpId="0"/>
      <p:bldP spid="38" grpId="0">
        <p:tmplLst>
          <p:tmpl>
            <p:tnLst>
              <p:par>
                <p:cTn presetID="22" presetClass="entr" presetSubtype="2"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right)">
                      <p:cBhvr>
                        <p:cTn dur="500"/>
                        <p:tgtEl>
                          <p:spTgt spid="38"/>
                        </p:tgtEl>
                      </p:cBhvr>
                    </p:animEffect>
                  </p:childTnLst>
                </p:cTn>
              </p:par>
            </p:tnLst>
          </p:tmpl>
        </p:tmplLst>
      </p:bldP>
      <p:bldP spid="39" grpId="0" build="p">
        <p:tmplLst>
          <p:tmpl lvl="1">
            <p:tnLst>
              <p:par>
                <p:cTn presetID="2" presetClass="entr" presetSubtype="2"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animBg="1"/>
      <p:bldP spid="42" grpId="0"/>
      <p:bldP spid="44" grpId="0"/>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History - En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cxnSp>
        <p:nvCxnSpPr>
          <p:cNvPr id="7" name="直線コネクタ 6"/>
          <p:cNvCxnSpPr>
            <a:endCxn id="8" idx="0"/>
          </p:cNvCxnSpPr>
          <p:nvPr userDrawn="1"/>
        </p:nvCxnSpPr>
        <p:spPr>
          <a:xfrm>
            <a:off x="9144000" y="0"/>
            <a:ext cx="1" cy="1968286"/>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テキスト プレースホルダー 12"/>
          <p:cNvSpPr>
            <a:spLocks noGrp="1"/>
          </p:cNvSpPr>
          <p:nvPr>
            <p:ph type="body" sz="quarter" idx="12" hasCustomPrompt="1"/>
          </p:nvPr>
        </p:nvSpPr>
        <p:spPr>
          <a:xfrm>
            <a:off x="11275193" y="2728663"/>
            <a:ext cx="4608971" cy="1479012"/>
          </a:xfrm>
        </p:spPr>
        <p:txBody>
          <a:bodyPr>
            <a:normAutofit/>
          </a:bodyPr>
          <a:lstStyle>
            <a:lvl1pPr algn="l">
              <a:defRPr sz="1800" baseline="0"/>
            </a:lvl1pPr>
          </a:lstStyle>
          <a:p>
            <a:pPr lvl="0"/>
            <a:r>
              <a:rPr kumimoji="1" lang="en-US" altLang="ja-JP" dirty="0"/>
              <a:t>Text goes here</a:t>
            </a:r>
            <a:endParaRPr kumimoji="1" lang="ja-JP" altLang="en-US" dirty="0"/>
          </a:p>
        </p:txBody>
      </p:sp>
      <p:sp>
        <p:nvSpPr>
          <p:cNvPr id="20" name="テキスト プレースホルダー 12"/>
          <p:cNvSpPr>
            <a:spLocks noGrp="1"/>
          </p:cNvSpPr>
          <p:nvPr>
            <p:ph type="body" sz="quarter" idx="14" hasCustomPrompt="1"/>
          </p:nvPr>
        </p:nvSpPr>
        <p:spPr>
          <a:xfrm>
            <a:off x="11275193" y="1787467"/>
            <a:ext cx="4608971"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1" name="正方形/長方形 20"/>
          <p:cNvSpPr/>
          <p:nvPr userDrawn="1"/>
        </p:nvSpPr>
        <p:spPr>
          <a:xfrm>
            <a:off x="11366633" y="2504507"/>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cxnSp>
        <p:nvCxnSpPr>
          <p:cNvPr id="22" name="直線コネクタ 21"/>
          <p:cNvCxnSpPr/>
          <p:nvPr userDrawn="1"/>
        </p:nvCxnSpPr>
        <p:spPr>
          <a:xfrm>
            <a:off x="9144000" y="2353683"/>
            <a:ext cx="0" cy="1471236"/>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a:stCxn id="28" idx="3"/>
            <a:endCxn id="24" idx="2"/>
          </p:cNvCxnSpPr>
          <p:nvPr userDrawn="1"/>
        </p:nvCxnSpPr>
        <p:spPr>
          <a:xfrm>
            <a:off x="8349923" y="4081115"/>
            <a:ext cx="601379" cy="3"/>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27" name="円/楕円 4"/>
          <p:cNvSpPr/>
          <p:nvPr userDrawn="1"/>
        </p:nvSpPr>
        <p:spPr>
          <a:xfrm>
            <a:off x="7193396" y="3512043"/>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プレースホルダー 12"/>
          <p:cNvSpPr>
            <a:spLocks noGrp="1"/>
          </p:cNvSpPr>
          <p:nvPr>
            <p:ph type="body" sz="quarter" idx="15" hasCustomPrompt="1"/>
          </p:nvPr>
        </p:nvSpPr>
        <p:spPr>
          <a:xfrm>
            <a:off x="7173384" y="3707599"/>
            <a:ext cx="1176539" cy="747032"/>
          </a:xfrm>
        </p:spPr>
        <p:txBody>
          <a:bodyPr anchor="ctr">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37" name="テキスト プレースホルダー 12"/>
          <p:cNvSpPr>
            <a:spLocks noGrp="1"/>
          </p:cNvSpPr>
          <p:nvPr>
            <p:ph type="body" sz="quarter" idx="16" hasCustomPrompt="1"/>
          </p:nvPr>
        </p:nvSpPr>
        <p:spPr>
          <a:xfrm>
            <a:off x="2394088" y="4648795"/>
            <a:ext cx="4608971" cy="1479012"/>
          </a:xfrm>
        </p:spPr>
        <p:txBody>
          <a:bodyPr>
            <a:normAutofit/>
          </a:bodyPr>
          <a:lstStyle>
            <a:lvl1pPr algn="r">
              <a:defRPr sz="18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7" hasCustomPrompt="1"/>
          </p:nvPr>
        </p:nvSpPr>
        <p:spPr>
          <a:xfrm>
            <a:off x="2394088" y="3707599"/>
            <a:ext cx="4608971"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9" name="正方形/長方形 38"/>
          <p:cNvSpPr/>
          <p:nvPr userDrawn="1"/>
        </p:nvSpPr>
        <p:spPr>
          <a:xfrm>
            <a:off x="5089589" y="4424639"/>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cxnSp>
        <p:nvCxnSpPr>
          <p:cNvPr id="46" name="直線コネクタ 45"/>
          <p:cNvCxnSpPr>
            <a:stCxn id="24" idx="4"/>
            <a:endCxn id="2" idx="0"/>
          </p:cNvCxnSpPr>
          <p:nvPr userDrawn="1"/>
        </p:nvCxnSpPr>
        <p:spPr>
          <a:xfrm>
            <a:off x="9144001" y="4273816"/>
            <a:ext cx="0" cy="1742360"/>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10" name="直線コネクタ 9"/>
          <p:cNvCxnSpPr>
            <a:stCxn id="8" idx="6"/>
            <a:endCxn id="17" idx="1"/>
          </p:cNvCxnSpPr>
          <p:nvPr userDrawn="1"/>
        </p:nvCxnSpPr>
        <p:spPr>
          <a:xfrm flipV="1">
            <a:off x="9336699" y="2160983"/>
            <a:ext cx="629766" cy="2"/>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3" name="円/楕円 4"/>
          <p:cNvSpPr/>
          <p:nvPr userDrawn="1"/>
        </p:nvSpPr>
        <p:spPr>
          <a:xfrm>
            <a:off x="9986477" y="1591911"/>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プレースホルダー 12"/>
          <p:cNvSpPr>
            <a:spLocks noGrp="1"/>
          </p:cNvSpPr>
          <p:nvPr>
            <p:ph type="body" sz="quarter" idx="13" hasCustomPrompt="1"/>
          </p:nvPr>
        </p:nvSpPr>
        <p:spPr>
          <a:xfrm>
            <a:off x="9966465" y="1787467"/>
            <a:ext cx="1176539" cy="747032"/>
          </a:xfrm>
        </p:spPr>
        <p:txBody>
          <a:bodyPr anchor="ctr">
            <a:noAutofit/>
          </a:bodyPr>
          <a:lstStyle>
            <a:lvl1pPr algn="ctr">
              <a:lnSpc>
                <a:spcPct val="100000"/>
              </a:lnSpc>
              <a:spcBef>
                <a:spcPts val="0"/>
              </a:spcBef>
              <a:defRPr sz="28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2" name="二等辺三角形 1"/>
          <p:cNvSpPr/>
          <p:nvPr userDrawn="1"/>
        </p:nvSpPr>
        <p:spPr bwMode="auto">
          <a:xfrm>
            <a:off x="8813940" y="6016176"/>
            <a:ext cx="660121" cy="569070"/>
          </a:xfrm>
          <a:prstGeom prst="triangle">
            <a:avLst/>
          </a:prstGeom>
          <a:solidFill>
            <a:schemeClr val="tx2"/>
          </a:solidFill>
          <a:ln w="57150">
            <a:solidFill>
              <a:schemeClr val="bg1"/>
            </a:solidFill>
            <a:prstDash val="solid"/>
            <a:round/>
            <a:headEnd/>
            <a:tailEnd/>
          </a:ln>
          <a:effectLst>
            <a:outerShdw sx="102000" sy="102000" algn="ctr" rotWithShape="0">
              <a:prstClr val="black">
                <a:alpha val="15000"/>
              </a:prstClr>
            </a:outerShdw>
          </a:effectLst>
        </p:spPr>
        <p:txBody>
          <a:bodyPr vert="horz" wrap="square" lIns="91440" tIns="45720" rIns="91440" bIns="45720" numCol="1" rtlCol="0" anchor="t" anchorCtr="0" compatLnSpc="1">
            <a:prstTxWarp prst="textNoShape">
              <a:avLst/>
            </a:prstTxWarp>
          </a:bodyPr>
          <a:lstStyle/>
          <a:p>
            <a:pPr algn="ctr"/>
            <a:endParaRPr kumimoji="1" lang="ja-JP" altLang="en-US"/>
          </a:p>
        </p:txBody>
      </p:sp>
      <p:grpSp>
        <p:nvGrpSpPr>
          <p:cNvPr id="47" name="グループ化 46"/>
          <p:cNvGrpSpPr/>
          <p:nvPr userDrawn="1"/>
        </p:nvGrpSpPr>
        <p:grpSpPr>
          <a:xfrm>
            <a:off x="8190907" y="7678639"/>
            <a:ext cx="1940630" cy="72008"/>
            <a:chOff x="6119664" y="3270498"/>
            <a:chExt cx="1940630" cy="72008"/>
          </a:xfrm>
        </p:grpSpPr>
        <p:sp>
          <p:nvSpPr>
            <p:cNvPr id="48" name="正方形/長方形 47"/>
            <p:cNvSpPr/>
            <p:nvPr userDrawn="1"/>
          </p:nvSpPr>
          <p:spPr>
            <a:xfrm>
              <a:off x="6765355" y="3270498"/>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p:cNvSpPr/>
            <p:nvPr userDrawn="1"/>
          </p:nvSpPr>
          <p:spPr>
            <a:xfrm>
              <a:off x="6119664" y="3270498"/>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正方形/長方形 59"/>
            <p:cNvSpPr/>
            <p:nvPr userDrawn="1"/>
          </p:nvSpPr>
          <p:spPr>
            <a:xfrm>
              <a:off x="7412222" y="3270498"/>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1" name="テキスト プレースホルダー 12"/>
          <p:cNvSpPr>
            <a:spLocks noGrp="1"/>
          </p:cNvSpPr>
          <p:nvPr>
            <p:ph type="body" sz="quarter" idx="18" hasCustomPrompt="1"/>
          </p:nvPr>
        </p:nvSpPr>
        <p:spPr>
          <a:xfrm>
            <a:off x="4888291" y="7959431"/>
            <a:ext cx="8545863" cy="1423108"/>
          </a:xfrm>
        </p:spPr>
        <p:txBody>
          <a:bodyPr>
            <a:normAutofit/>
          </a:bodyPr>
          <a:lstStyle>
            <a:lvl1pPr algn="ctr">
              <a:defRPr sz="20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19" hasCustomPrompt="1"/>
          </p:nvPr>
        </p:nvSpPr>
        <p:spPr>
          <a:xfrm>
            <a:off x="4888291" y="6839484"/>
            <a:ext cx="8545863" cy="747032"/>
          </a:xfrm>
        </p:spPr>
        <p:txBody>
          <a:bodyPr anchor="ctr">
            <a:noAutofit/>
          </a:bodyPr>
          <a:lstStyle>
            <a:lvl1pPr algn="ctr">
              <a:lnSpc>
                <a:spcPct val="100000"/>
              </a:lnSpc>
              <a:spcBef>
                <a:spcPts val="0"/>
              </a:spcBef>
              <a:defRPr sz="36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8" name="フッター プレースホルダー 2"/>
          <p:cNvSpPr>
            <a:spLocks noGrp="1"/>
          </p:cNvSpPr>
          <p:nvPr>
            <p:ph type="ftr" sz="quarter" idx="10"/>
          </p:nvPr>
        </p:nvSpPr>
        <p:spPr>
          <a:xfrm>
            <a:off x="6057900" y="9582811"/>
            <a:ext cx="6172200" cy="547603"/>
          </a:xfrm>
        </p:spPr>
        <p:txBody>
          <a:bodyPr/>
          <a:lstStyle/>
          <a:p>
            <a:r>
              <a:rPr lang="en-US"/>
              <a:t>The Power of PowerPoint | thepopp.com</a:t>
            </a:r>
            <a:endParaRPr lang="en-US" dirty="0"/>
          </a:p>
        </p:txBody>
      </p:sp>
      <p:sp>
        <p:nvSpPr>
          <p:cNvPr id="8" name="楕円 7"/>
          <p:cNvSpPr/>
          <p:nvPr userDrawn="1"/>
        </p:nvSpPr>
        <p:spPr>
          <a:xfrm>
            <a:off x="8951302" y="1968286"/>
            <a:ext cx="385397" cy="385397"/>
          </a:xfrm>
          <a:prstGeom prst="ellipse">
            <a:avLst/>
          </a:prstGeom>
          <a:solidFill>
            <a:schemeClr val="accent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楕円 23"/>
          <p:cNvSpPr/>
          <p:nvPr userDrawn="1"/>
        </p:nvSpPr>
        <p:spPr>
          <a:xfrm>
            <a:off x="8951302" y="3888419"/>
            <a:ext cx="385397" cy="385397"/>
          </a:xfrm>
          <a:prstGeom prst="ellipse">
            <a:avLst/>
          </a:prstGeom>
          <a:solidFill>
            <a:schemeClr val="accent3"/>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0" name="Objeto 29"/>
          <p:cNvGraphicFramePr>
            <a:graphicFrameLocks noChangeAspect="1"/>
          </p:cNvGraphicFramePr>
          <p:nvPr userDrawn="1">
            <p:extLst>
              <p:ext uri="{D42A27DB-BD31-4B8C-83A1-F6EECF244321}">
                <p14:modId xmlns:p14="http://schemas.microsoft.com/office/powerpoint/2010/main" val="866662512"/>
              </p:ext>
            </p:extLst>
          </p:nvPr>
        </p:nvGraphicFramePr>
        <p:xfrm>
          <a:off x="182880" y="1673238"/>
          <a:ext cx="8424095" cy="1627632"/>
        </p:xfrm>
        <a:graphic>
          <a:graphicData uri="http://schemas.openxmlformats.org/presentationml/2006/ole">
            <mc:AlternateContent xmlns:mc="http://schemas.openxmlformats.org/markup-compatibility/2006">
              <mc:Choice xmlns:v="urn:schemas-microsoft-com:vml" Requires="v">
                <p:oleObj spid="_x0000_s16416" name="Equation" r:id="rId3" imgW="3644900" imgH="711200" progId="Equation.DSMT4">
                  <p:embed/>
                </p:oleObj>
              </mc:Choice>
              <mc:Fallback>
                <p:oleObj name="Equation" r:id="rId3" imgW="3644900" imgH="711200" progId="Equation.DSMT4">
                  <p:embed/>
                  <p:pic>
                    <p:nvPicPr>
                      <p:cNvPr id="12" name="Objeto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880" y="1673238"/>
                        <a:ext cx="8424095" cy="1627632"/>
                      </a:xfrm>
                      <a:prstGeom prst="rect">
                        <a:avLst/>
                      </a:prstGeom>
                      <a:noFill/>
                    </p:spPr>
                  </p:pic>
                </p:oleObj>
              </mc:Fallback>
            </mc:AlternateContent>
          </a:graphicData>
        </a:graphic>
      </p:graphicFrame>
      <p:graphicFrame>
        <p:nvGraphicFramePr>
          <p:cNvPr id="31" name="Objeto 30"/>
          <p:cNvGraphicFramePr>
            <a:graphicFrameLocks noChangeAspect="1"/>
          </p:cNvGraphicFramePr>
          <p:nvPr userDrawn="1">
            <p:extLst>
              <p:ext uri="{D42A27DB-BD31-4B8C-83A1-F6EECF244321}">
                <p14:modId xmlns:p14="http://schemas.microsoft.com/office/powerpoint/2010/main" val="2977057444"/>
              </p:ext>
            </p:extLst>
          </p:nvPr>
        </p:nvGraphicFramePr>
        <p:xfrm>
          <a:off x="11275193" y="3468169"/>
          <a:ext cx="5088166" cy="2631810"/>
        </p:xfrm>
        <a:graphic>
          <a:graphicData uri="http://schemas.openxmlformats.org/presentationml/2006/ole">
            <mc:AlternateContent xmlns:mc="http://schemas.openxmlformats.org/markup-compatibility/2006">
              <mc:Choice xmlns:v="urn:schemas-microsoft-com:vml" Requires="v">
                <p:oleObj spid="_x0000_s16417" name="Equation" r:id="rId5" imgW="2209800" imgH="1143000" progId="Equation.DSMT4">
                  <p:embed/>
                </p:oleObj>
              </mc:Choice>
              <mc:Fallback>
                <p:oleObj name="Equation" r:id="rId5" imgW="2209800" imgH="1143000" progId="Equation.DSMT4">
                  <p:embed/>
                  <p:pic>
                    <p:nvPicPr>
                      <p:cNvPr id="17" name="Objeto 1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275193" y="3468169"/>
                        <a:ext cx="5088166" cy="2631810"/>
                      </a:xfrm>
                      <a:prstGeom prst="rect">
                        <a:avLst/>
                      </a:prstGeom>
                      <a:noFill/>
                    </p:spPr>
                  </p:pic>
                </p:oleObj>
              </mc:Fallback>
            </mc:AlternateContent>
          </a:graphicData>
        </a:graphic>
      </p:graphicFrame>
      <p:graphicFrame>
        <p:nvGraphicFramePr>
          <p:cNvPr id="32" name="Objeto 31"/>
          <p:cNvGraphicFramePr>
            <a:graphicFrameLocks noChangeAspect="1"/>
          </p:cNvGraphicFramePr>
          <p:nvPr userDrawn="1">
            <p:extLst>
              <p:ext uri="{D42A27DB-BD31-4B8C-83A1-F6EECF244321}">
                <p14:modId xmlns:p14="http://schemas.microsoft.com/office/powerpoint/2010/main" val="1963598193"/>
              </p:ext>
            </p:extLst>
          </p:nvPr>
        </p:nvGraphicFramePr>
        <p:xfrm>
          <a:off x="182879" y="5056507"/>
          <a:ext cx="8733287" cy="1410062"/>
        </p:xfrm>
        <a:graphic>
          <a:graphicData uri="http://schemas.openxmlformats.org/presentationml/2006/ole">
            <mc:AlternateContent xmlns:mc="http://schemas.openxmlformats.org/markup-compatibility/2006">
              <mc:Choice xmlns:v="urn:schemas-microsoft-com:vml" Requires="v">
                <p:oleObj spid="_x0000_s16418" name="Equation" r:id="rId7" imgW="3657600" imgH="584200" progId="Equation.DSMT4">
                  <p:embed/>
                </p:oleObj>
              </mc:Choice>
              <mc:Fallback>
                <p:oleObj name="Equation" r:id="rId7" imgW="3657600" imgH="584200" progId="Equation.DSMT4">
                  <p:embed/>
                  <p:pic>
                    <p:nvPicPr>
                      <p:cNvPr id="22" name="Objeto 2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2879" y="5056507"/>
                        <a:ext cx="8733287" cy="1410062"/>
                      </a:xfrm>
                      <a:prstGeom prst="rect">
                        <a:avLst/>
                      </a:prstGeom>
                      <a:noFill/>
                    </p:spPr>
                  </p:pic>
                </p:oleObj>
              </mc:Fallback>
            </mc:AlternateContent>
          </a:graphicData>
        </a:graphic>
      </p:graphicFrame>
    </p:spTree>
    <p:extLst>
      <p:ext uri="{BB962C8B-B14F-4D97-AF65-F5344CB8AC3E}">
        <p14:creationId xmlns:p14="http://schemas.microsoft.com/office/powerpoint/2010/main" val="2611488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500"/>
                                        <p:tgtEl>
                                          <p:spTgt spid="13"/>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7">
                                            <p:txEl>
                                              <p:pRg st="0" end="0"/>
                                            </p:txEl>
                                          </p:spTgt>
                                        </p:tgtEl>
                                        <p:attrNameLst>
                                          <p:attrName>style.visibility</p:attrName>
                                        </p:attrNameLst>
                                      </p:cBhvr>
                                      <p:to>
                                        <p:strVal val="visible"/>
                                      </p:to>
                                    </p:set>
                                    <p:animEffect transition="in" filter="wipe(left)">
                                      <p:cBhvr>
                                        <p:cTn id="19" dur="500"/>
                                        <p:tgtEl>
                                          <p:spTgt spid="17">
                                            <p:txEl>
                                              <p:pRg st="0" end="0"/>
                                            </p:txEl>
                                          </p:spTgt>
                                        </p:tgtEl>
                                      </p:cBhvr>
                                    </p:animEffect>
                                  </p:childTnLst>
                                </p:cTn>
                              </p:par>
                            </p:childTnLst>
                          </p:cTn>
                        </p:par>
                        <p:par>
                          <p:cTn id="20" fill="hold">
                            <p:stCondLst>
                              <p:cond delay="500"/>
                            </p:stCondLst>
                            <p:childTnLst>
                              <p:par>
                                <p:cTn id="21" presetID="2" presetClass="entr" presetSubtype="2" decel="100000" fill="hold" grpId="0" nodeType="afterEffect">
                                  <p:stCondLst>
                                    <p:cond delay="0"/>
                                  </p:stCondLst>
                                  <p:childTnLst>
                                    <p:set>
                                      <p:cBhvr>
                                        <p:cTn id="22" dur="1" fill="hold">
                                          <p:stCondLst>
                                            <p:cond delay="0"/>
                                          </p:stCondLst>
                                        </p:cTn>
                                        <p:tgtEl>
                                          <p:spTgt spid="20">
                                            <p:txEl>
                                              <p:pRg st="0" end="0"/>
                                            </p:txEl>
                                          </p:spTgt>
                                        </p:tgtEl>
                                        <p:attrNameLst>
                                          <p:attrName>style.visibility</p:attrName>
                                        </p:attrNameLst>
                                      </p:cBhvr>
                                      <p:to>
                                        <p:strVal val="visible"/>
                                      </p:to>
                                    </p:set>
                                    <p:anim calcmode="lin" valueType="num">
                                      <p:cBhvr additive="base">
                                        <p:cTn id="23"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20">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ppt_x"/>
                                          </p:val>
                                        </p:tav>
                                        <p:tav tm="100000">
                                          <p:val>
                                            <p:strVal val="#ppt_x"/>
                                          </p:val>
                                        </p:tav>
                                      </p:tavLst>
                                    </p:anim>
                                    <p:anim calcmode="lin" valueType="num">
                                      <p:cBhvr additive="base">
                                        <p:cTn id="28" dur="500" fill="hold"/>
                                        <p:tgtEl>
                                          <p:spTgt spid="21"/>
                                        </p:tgtEl>
                                        <p:attrNameLst>
                                          <p:attrName>ppt_y</p:attrName>
                                        </p:attrNameLst>
                                      </p:cBhvr>
                                      <p:tavLst>
                                        <p:tav tm="0">
                                          <p:val>
                                            <p:strVal val="1+#ppt_h/2"/>
                                          </p:val>
                                        </p:tav>
                                        <p:tav tm="100000">
                                          <p:val>
                                            <p:strVal val="#ppt_y"/>
                                          </p:val>
                                        </p:tav>
                                      </p:tavLst>
                                    </p:anim>
                                  </p:childTnLst>
                                </p:cTn>
                              </p:par>
                            </p:childTnLst>
                          </p:cTn>
                        </p:par>
                        <p:par>
                          <p:cTn id="29" fill="hold">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Effect transition="in" filter="wipe(left)">
                                      <p:cBhvr>
                                        <p:cTn id="32" dur="500"/>
                                        <p:tgtEl>
                                          <p:spTgt spid="19">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nodeType="click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randombar(horizontal)">
                                      <p:cBhvr>
                                        <p:cTn id="37" dur="500"/>
                                        <p:tgtEl>
                                          <p:spTgt spid="31"/>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wipe(up)">
                                      <p:cBhvr>
                                        <p:cTn id="42" dur="500"/>
                                        <p:tgtEl>
                                          <p:spTgt spid="22"/>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childTnLst>
                          </p:cTn>
                        </p:par>
                        <p:par>
                          <p:cTn id="47" fill="hold">
                            <p:stCondLst>
                              <p:cond delay="1000"/>
                            </p:stCondLst>
                            <p:childTnLst>
                              <p:par>
                                <p:cTn id="48" presetID="22" presetClass="entr" presetSubtype="2" fill="hold" nodeType="after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wipe(right)">
                                      <p:cBhvr>
                                        <p:cTn id="50" dur="500"/>
                                        <p:tgtEl>
                                          <p:spTgt spid="29"/>
                                        </p:tgtEl>
                                      </p:cBhvr>
                                    </p:animEffect>
                                  </p:childTnLst>
                                </p:cTn>
                              </p:par>
                            </p:childTnLst>
                          </p:cTn>
                        </p:par>
                        <p:par>
                          <p:cTn id="51" fill="hold">
                            <p:stCondLst>
                              <p:cond delay="1500"/>
                            </p:stCondLst>
                            <p:childTnLst>
                              <p:par>
                                <p:cTn id="52" presetID="22" presetClass="entr" presetSubtype="2"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wipe(right)">
                                      <p:cBhvr>
                                        <p:cTn id="54" dur="500"/>
                                        <p:tgtEl>
                                          <p:spTgt spid="27"/>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28">
                                            <p:txEl>
                                              <p:pRg st="0" end="0"/>
                                            </p:txEl>
                                          </p:spTgt>
                                        </p:tgtEl>
                                        <p:attrNameLst>
                                          <p:attrName>style.visibility</p:attrName>
                                        </p:attrNameLst>
                                      </p:cBhvr>
                                      <p:to>
                                        <p:strVal val="visible"/>
                                      </p:to>
                                    </p:set>
                                    <p:animEffect transition="in" filter="wipe(right)">
                                      <p:cBhvr>
                                        <p:cTn id="57" dur="500"/>
                                        <p:tgtEl>
                                          <p:spTgt spid="28">
                                            <p:txEl>
                                              <p:pRg st="0" end="0"/>
                                            </p:txEl>
                                          </p:spTgt>
                                        </p:tgtEl>
                                      </p:cBhvr>
                                    </p:animEffect>
                                  </p:childTnLst>
                                </p:cTn>
                              </p:par>
                            </p:childTnLst>
                          </p:cTn>
                        </p:par>
                        <p:par>
                          <p:cTn id="58" fill="hold">
                            <p:stCondLst>
                              <p:cond delay="2000"/>
                            </p:stCondLst>
                            <p:childTnLst>
                              <p:par>
                                <p:cTn id="59" presetID="2" presetClass="entr" presetSubtype="4" decel="100000" fill="hold" grpId="0" nodeType="afterEffect">
                                  <p:stCondLst>
                                    <p:cond delay="0"/>
                                  </p:stCondLst>
                                  <p:childTnLst>
                                    <p:set>
                                      <p:cBhvr>
                                        <p:cTn id="60" dur="1" fill="hold">
                                          <p:stCondLst>
                                            <p:cond delay="0"/>
                                          </p:stCondLst>
                                        </p:cTn>
                                        <p:tgtEl>
                                          <p:spTgt spid="39"/>
                                        </p:tgtEl>
                                        <p:attrNameLst>
                                          <p:attrName>style.visibility</p:attrName>
                                        </p:attrNameLst>
                                      </p:cBhvr>
                                      <p:to>
                                        <p:strVal val="visible"/>
                                      </p:to>
                                    </p:set>
                                    <p:anim calcmode="lin" valueType="num">
                                      <p:cBhvr additive="base">
                                        <p:cTn id="61" dur="500" fill="hold"/>
                                        <p:tgtEl>
                                          <p:spTgt spid="39"/>
                                        </p:tgtEl>
                                        <p:attrNameLst>
                                          <p:attrName>ppt_x</p:attrName>
                                        </p:attrNameLst>
                                      </p:cBhvr>
                                      <p:tavLst>
                                        <p:tav tm="0">
                                          <p:val>
                                            <p:strVal val="#ppt_x"/>
                                          </p:val>
                                        </p:tav>
                                        <p:tav tm="100000">
                                          <p:val>
                                            <p:strVal val="#ppt_x"/>
                                          </p:val>
                                        </p:tav>
                                      </p:tavLst>
                                    </p:anim>
                                    <p:anim calcmode="lin" valueType="num">
                                      <p:cBhvr additive="base">
                                        <p:cTn id="62" dur="500" fill="hold"/>
                                        <p:tgtEl>
                                          <p:spTgt spid="39"/>
                                        </p:tgtEl>
                                        <p:attrNameLst>
                                          <p:attrName>ppt_y</p:attrName>
                                        </p:attrNameLst>
                                      </p:cBhvr>
                                      <p:tavLst>
                                        <p:tav tm="0">
                                          <p:val>
                                            <p:strVal val="1+#ppt_h/2"/>
                                          </p:val>
                                        </p:tav>
                                        <p:tav tm="100000">
                                          <p:val>
                                            <p:strVal val="#ppt_y"/>
                                          </p:val>
                                        </p:tav>
                                      </p:tavLst>
                                    </p:anim>
                                  </p:childTnLst>
                                </p:cTn>
                              </p:par>
                              <p:par>
                                <p:cTn id="63" presetID="2" presetClass="entr" presetSubtype="8" decel="100000" fill="hold" grpId="0" nodeType="withEffect">
                                  <p:stCondLst>
                                    <p:cond delay="0"/>
                                  </p:stCondLst>
                                  <p:childTnLst>
                                    <p:set>
                                      <p:cBhvr>
                                        <p:cTn id="64" dur="1" fill="hold">
                                          <p:stCondLst>
                                            <p:cond delay="0"/>
                                          </p:stCondLst>
                                        </p:cTn>
                                        <p:tgtEl>
                                          <p:spTgt spid="38">
                                            <p:txEl>
                                              <p:pRg st="0" end="0"/>
                                            </p:txEl>
                                          </p:spTgt>
                                        </p:tgtEl>
                                        <p:attrNameLst>
                                          <p:attrName>style.visibility</p:attrName>
                                        </p:attrNameLst>
                                      </p:cBhvr>
                                      <p:to>
                                        <p:strVal val="visible"/>
                                      </p:to>
                                    </p:set>
                                    <p:anim calcmode="lin" valueType="num">
                                      <p:cBhvr additive="base">
                                        <p:cTn id="65"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7" fill="hold">
                            <p:stCondLst>
                              <p:cond delay="2500"/>
                            </p:stCondLst>
                            <p:childTnLst>
                              <p:par>
                                <p:cTn id="68" presetID="22" presetClass="entr" presetSubtype="2" fill="hold" grpId="0" nodeType="afterEffect">
                                  <p:stCondLst>
                                    <p:cond delay="0"/>
                                  </p:stCondLst>
                                  <p:childTnLst>
                                    <p:set>
                                      <p:cBhvr>
                                        <p:cTn id="69" dur="1" fill="hold">
                                          <p:stCondLst>
                                            <p:cond delay="0"/>
                                          </p:stCondLst>
                                        </p:cTn>
                                        <p:tgtEl>
                                          <p:spTgt spid="37">
                                            <p:txEl>
                                              <p:pRg st="0" end="0"/>
                                            </p:txEl>
                                          </p:spTgt>
                                        </p:tgtEl>
                                        <p:attrNameLst>
                                          <p:attrName>style.visibility</p:attrName>
                                        </p:attrNameLst>
                                      </p:cBhvr>
                                      <p:to>
                                        <p:strVal val="visible"/>
                                      </p:to>
                                    </p:set>
                                    <p:animEffect transition="in" filter="wipe(right)">
                                      <p:cBhvr>
                                        <p:cTn id="70" dur="500"/>
                                        <p:tgtEl>
                                          <p:spTgt spid="37">
                                            <p:txEl>
                                              <p:pRg st="0" end="0"/>
                                            </p:tx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nodeType="clickEffect">
                                  <p:stCondLst>
                                    <p:cond delay="0"/>
                                  </p:stCondLst>
                                  <p:childTnLst>
                                    <p:set>
                                      <p:cBhvr>
                                        <p:cTn id="74" dur="1" fill="hold">
                                          <p:stCondLst>
                                            <p:cond delay="0"/>
                                          </p:stCondLst>
                                        </p:cTn>
                                        <p:tgtEl>
                                          <p:spTgt spid="30"/>
                                        </p:tgtEl>
                                        <p:attrNameLst>
                                          <p:attrName>style.visibility</p:attrName>
                                        </p:attrNameLst>
                                      </p:cBhvr>
                                      <p:to>
                                        <p:strVal val="visible"/>
                                      </p:to>
                                    </p:set>
                                    <p:animEffect transition="in" filter="wipe(down)">
                                      <p:cBhvr>
                                        <p:cTn id="75" dur="500"/>
                                        <p:tgtEl>
                                          <p:spTgt spid="30"/>
                                        </p:tgtEl>
                                      </p:cBhvr>
                                    </p:animEffect>
                                  </p:childTnLst>
                                </p:cTn>
                              </p:par>
                              <p:par>
                                <p:cTn id="76" presetID="22" presetClass="entr" presetSubtype="4" fill="hold" nodeType="with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1" fill="hold" nodeType="click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wipe(up)">
                                      <p:cBhvr>
                                        <p:cTn id="83" dur="500"/>
                                        <p:tgtEl>
                                          <p:spTgt spid="46"/>
                                        </p:tgtEl>
                                      </p:cBhvr>
                                    </p:animEffect>
                                  </p:childTnLst>
                                </p:cTn>
                              </p:par>
                            </p:childTnLst>
                          </p:cTn>
                        </p:par>
                        <p:par>
                          <p:cTn id="84" fill="hold">
                            <p:stCondLst>
                              <p:cond delay="500"/>
                            </p:stCondLst>
                            <p:childTnLst>
                              <p:par>
                                <p:cTn id="85" presetID="2" presetClass="entr" presetSubtype="4" decel="100000" fill="hold" grpId="0" nodeType="afterEffect">
                                  <p:stCondLst>
                                    <p:cond delay="0"/>
                                  </p:stCondLst>
                                  <p:childTnLst>
                                    <p:set>
                                      <p:cBhvr>
                                        <p:cTn id="86" dur="1" fill="hold">
                                          <p:stCondLst>
                                            <p:cond delay="0"/>
                                          </p:stCondLst>
                                        </p:cTn>
                                        <p:tgtEl>
                                          <p:spTgt spid="2"/>
                                        </p:tgtEl>
                                        <p:attrNameLst>
                                          <p:attrName>style.visibility</p:attrName>
                                        </p:attrNameLst>
                                      </p:cBhvr>
                                      <p:to>
                                        <p:strVal val="visible"/>
                                      </p:to>
                                    </p:set>
                                    <p:anim calcmode="lin" valueType="num">
                                      <p:cBhvr additive="base">
                                        <p:cTn id="87" dur="500" fill="hold"/>
                                        <p:tgtEl>
                                          <p:spTgt spid="2"/>
                                        </p:tgtEl>
                                        <p:attrNameLst>
                                          <p:attrName>ppt_x</p:attrName>
                                        </p:attrNameLst>
                                      </p:cBhvr>
                                      <p:tavLst>
                                        <p:tav tm="0">
                                          <p:val>
                                            <p:strVal val="#ppt_x"/>
                                          </p:val>
                                        </p:tav>
                                        <p:tav tm="100000">
                                          <p:val>
                                            <p:strVal val="#ppt_x"/>
                                          </p:val>
                                        </p:tav>
                                      </p:tavLst>
                                    </p:anim>
                                    <p:anim calcmode="lin" valueType="num">
                                      <p:cBhvr additive="base">
                                        <p:cTn id="88" dur="500" fill="hold"/>
                                        <p:tgtEl>
                                          <p:spTgt spid="2"/>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0"/>
                                  </p:stCondLst>
                                  <p:childTnLst>
                                    <p:set>
                                      <p:cBhvr>
                                        <p:cTn id="90" dur="1" fill="hold">
                                          <p:stCondLst>
                                            <p:cond delay="0"/>
                                          </p:stCondLst>
                                        </p:cTn>
                                        <p:tgtEl>
                                          <p:spTgt spid="62">
                                            <p:txEl>
                                              <p:pRg st="0" end="0"/>
                                            </p:txEl>
                                          </p:spTgt>
                                        </p:tgtEl>
                                        <p:attrNameLst>
                                          <p:attrName>style.visibility</p:attrName>
                                        </p:attrNameLst>
                                      </p:cBhvr>
                                      <p:to>
                                        <p:strVal val="visible"/>
                                      </p:to>
                                    </p:set>
                                    <p:anim calcmode="lin" valueType="num">
                                      <p:cBhvr additive="base">
                                        <p:cTn id="91" dur="750" fill="hold"/>
                                        <p:tgtEl>
                                          <p:spTgt spid="62">
                                            <p:txEl>
                                              <p:pRg st="0" end="0"/>
                                            </p:txEl>
                                          </p:spTgt>
                                        </p:tgtEl>
                                        <p:attrNameLst>
                                          <p:attrName>ppt_x</p:attrName>
                                        </p:attrNameLst>
                                      </p:cBhvr>
                                      <p:tavLst>
                                        <p:tav tm="0">
                                          <p:val>
                                            <p:strVal val="#ppt_x"/>
                                          </p:val>
                                        </p:tav>
                                        <p:tav tm="100000">
                                          <p:val>
                                            <p:strVal val="#ppt_x"/>
                                          </p:val>
                                        </p:tav>
                                      </p:tavLst>
                                    </p:anim>
                                    <p:anim calcmode="lin" valueType="num">
                                      <p:cBhvr additive="base">
                                        <p:cTn id="92" dur="750" fill="hold"/>
                                        <p:tgtEl>
                                          <p:spTgt spid="62">
                                            <p:txEl>
                                              <p:pRg st="0" end="0"/>
                                            </p:txEl>
                                          </p:spTgt>
                                        </p:tgtEl>
                                        <p:attrNameLst>
                                          <p:attrName>ppt_y</p:attrName>
                                        </p:attrNameLst>
                                      </p:cBhvr>
                                      <p:tavLst>
                                        <p:tav tm="0">
                                          <p:val>
                                            <p:strVal val="1+#ppt_h/2"/>
                                          </p:val>
                                        </p:tav>
                                        <p:tav tm="100000">
                                          <p:val>
                                            <p:strVal val="#ppt_y"/>
                                          </p:val>
                                        </p:tav>
                                      </p:tavLst>
                                    </p:anim>
                                  </p:childTnLst>
                                </p:cTn>
                              </p:par>
                              <p:par>
                                <p:cTn id="93" presetID="2" presetClass="entr" presetSubtype="4" decel="100000" fill="hold" nodeType="withEffect">
                                  <p:stCondLst>
                                    <p:cond delay="250"/>
                                  </p:stCondLst>
                                  <p:childTnLst>
                                    <p:set>
                                      <p:cBhvr>
                                        <p:cTn id="94" dur="1" fill="hold">
                                          <p:stCondLst>
                                            <p:cond delay="0"/>
                                          </p:stCondLst>
                                        </p:cTn>
                                        <p:tgtEl>
                                          <p:spTgt spid="47"/>
                                        </p:tgtEl>
                                        <p:attrNameLst>
                                          <p:attrName>style.visibility</p:attrName>
                                        </p:attrNameLst>
                                      </p:cBhvr>
                                      <p:to>
                                        <p:strVal val="visible"/>
                                      </p:to>
                                    </p:set>
                                    <p:anim calcmode="lin" valueType="num">
                                      <p:cBhvr additive="base">
                                        <p:cTn id="95" dur="500" fill="hold"/>
                                        <p:tgtEl>
                                          <p:spTgt spid="47"/>
                                        </p:tgtEl>
                                        <p:attrNameLst>
                                          <p:attrName>ppt_x</p:attrName>
                                        </p:attrNameLst>
                                      </p:cBhvr>
                                      <p:tavLst>
                                        <p:tav tm="0">
                                          <p:val>
                                            <p:strVal val="#ppt_x"/>
                                          </p:val>
                                        </p:tav>
                                        <p:tav tm="100000">
                                          <p:val>
                                            <p:strVal val="#ppt_x"/>
                                          </p:val>
                                        </p:tav>
                                      </p:tavLst>
                                    </p:anim>
                                    <p:anim calcmode="lin" valueType="num">
                                      <p:cBhvr additive="base">
                                        <p:cTn id="96" dur="500" fill="hold"/>
                                        <p:tgtEl>
                                          <p:spTgt spid="47"/>
                                        </p:tgtEl>
                                        <p:attrNameLst>
                                          <p:attrName>ppt_y</p:attrName>
                                        </p:attrNameLst>
                                      </p:cBhvr>
                                      <p:tavLst>
                                        <p:tav tm="0">
                                          <p:val>
                                            <p:strVal val="1+#ppt_h/2"/>
                                          </p:val>
                                        </p:tav>
                                        <p:tav tm="100000">
                                          <p:val>
                                            <p:strVal val="#ppt_y"/>
                                          </p:val>
                                        </p:tav>
                                      </p:tavLst>
                                    </p:anim>
                                  </p:childTnLst>
                                </p:cTn>
                              </p:par>
                            </p:childTnLst>
                          </p:cTn>
                        </p:par>
                        <p:par>
                          <p:cTn id="97" fill="hold">
                            <p:stCondLst>
                              <p:cond delay="1250"/>
                            </p:stCondLst>
                            <p:childTnLst>
                              <p:par>
                                <p:cTn id="98" presetID="22" presetClass="entr" presetSubtype="8" fill="hold" grpId="0" nodeType="afterEffect">
                                  <p:stCondLst>
                                    <p:cond delay="0"/>
                                  </p:stCondLst>
                                  <p:childTnLst>
                                    <p:set>
                                      <p:cBhvr>
                                        <p:cTn id="99" dur="1" fill="hold">
                                          <p:stCondLst>
                                            <p:cond delay="0"/>
                                          </p:stCondLst>
                                        </p:cTn>
                                        <p:tgtEl>
                                          <p:spTgt spid="61"/>
                                        </p:tgtEl>
                                        <p:attrNameLst>
                                          <p:attrName>style.visibility</p:attrName>
                                        </p:attrNameLst>
                                      </p:cBhvr>
                                      <p:to>
                                        <p:strVal val="visible"/>
                                      </p:to>
                                    </p:set>
                                    <p:animEffect transition="in" filter="wipe(left)">
                                      <p:cBhvr>
                                        <p:cTn id="100"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build="p">
        <p:tmplLst>
          <p:tmpl lvl="1">
            <p:tnLst>
              <p:par>
                <p:cTn presetID="2" presetClass="entr" presetSubtype="2"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1+#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7" grpId="0" animBg="1"/>
      <p:bldP spid="28" grpId="0" build="p">
        <p:tmplLst>
          <p:tmpl lvl="1">
            <p:tnLst>
              <p:par>
                <p:cTn presetID="2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right)">
                      <p:cBhvr>
                        <p:cTn dur="500"/>
                        <p:tgtEl>
                          <p:spTgt spid="28"/>
                        </p:tgtEl>
                      </p:cBhvr>
                    </p:animEffect>
                  </p:childTnLst>
                </p:cTn>
              </p:par>
            </p:tnLst>
          </p:tmpl>
        </p:tmplLst>
      </p:bldP>
      <p:bldP spid="37" grpId="0" build="p">
        <p:tmplLst>
          <p:tmpl lvl="1">
            <p:tnLst>
              <p:par>
                <p:cTn presetID="22" presetClass="entr" presetSubtype="2"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right)">
                      <p:cBhvr>
                        <p:cTn dur="500"/>
                        <p:tgtEl>
                          <p:spTgt spid="37"/>
                        </p:tgtEl>
                      </p:cBhvr>
                    </p:animEffect>
                  </p:childTnLst>
                </p:cTn>
              </p:par>
            </p:tnLst>
          </p:tmpl>
        </p:tmplLst>
      </p:bldP>
      <p:bldP spid="38" grpId="0" build="p">
        <p:tmplLst>
          <p:tmpl lvl="1">
            <p:tnLst>
              <p:par>
                <p:cTn presetID="2" presetClass="entr" presetSubtype="8" decel="10000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0-#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39" grpId="0" animBg="1"/>
      <p:bldP spid="13" grpId="0" animBg="1"/>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2" grpId="0" animBg="1"/>
      <p:bldP spid="61" grpId="0">
        <p:tmplLst>
          <p:tmpl>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 presetClass="entr" presetSubtype="4" decel="100000"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750" fill="hold"/>
                        <p:tgtEl>
                          <p:spTgt spid="62"/>
                        </p:tgtEl>
                        <p:attrNameLst>
                          <p:attrName>ppt_x</p:attrName>
                        </p:attrNameLst>
                      </p:cBhvr>
                      <p:tavLst>
                        <p:tav tm="0">
                          <p:val>
                            <p:strVal val="#ppt_x"/>
                          </p:val>
                        </p:tav>
                        <p:tav tm="100000">
                          <p:val>
                            <p:strVal val="#ppt_x"/>
                          </p:val>
                        </p:tav>
                      </p:tavLst>
                    </p:anim>
                    <p:anim calcmode="lin" valueType="num">
                      <p:cBhvr additive="base">
                        <p:cTn dur="750" fill="hold"/>
                        <p:tgtEl>
                          <p:spTgt spid="62"/>
                        </p:tgtEl>
                        <p:attrNameLst>
                          <p:attrName>ppt_y</p:attrName>
                        </p:attrNameLst>
                      </p:cBhvr>
                      <p:tavLst>
                        <p:tav tm="0">
                          <p:val>
                            <p:strVal val="1+#ppt_h/2"/>
                          </p:val>
                        </p:tav>
                        <p:tav tm="100000">
                          <p:val>
                            <p:strVal val="#ppt_y"/>
                          </p:val>
                        </p:tav>
                      </p:tavLst>
                    </p:anim>
                  </p:childTnLst>
                </p:cTn>
              </p:par>
            </p:tnLst>
          </p:tmpl>
        </p:tmplLst>
      </p:bldP>
      <p:bldP spid="8" grpId="0" animBg="1"/>
      <p:bldP spid="24" grpId="0" animBg="1"/>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Center Image &amp; 4 Icons, Headings, Descriptio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2" name="図プレースホルダー 5"/>
          <p:cNvSpPr>
            <a:spLocks noGrp="1"/>
          </p:cNvSpPr>
          <p:nvPr>
            <p:ph type="pic" sz="quarter" idx="15" hasCustomPrompt="1"/>
          </p:nvPr>
        </p:nvSpPr>
        <p:spPr>
          <a:xfrm>
            <a:off x="6126646" y="1944914"/>
            <a:ext cx="6069156" cy="8340499"/>
          </a:xfrm>
          <a:solidFill>
            <a:schemeClr val="bg1"/>
          </a:solidFill>
        </p:spPr>
        <p:txBody>
          <a:bodyPr/>
          <a:lstStyle>
            <a:lvl1pPr>
              <a:defRPr baseline="0"/>
            </a:lvl1pPr>
          </a:lstStyle>
          <a:p>
            <a:r>
              <a:rPr kumimoji="1" lang="en-US" altLang="ja-JP" dirty="0"/>
              <a:t>Insert an image</a:t>
            </a:r>
            <a:endParaRPr kumimoji="1" lang="ja-JP" altLang="en-US" dirty="0"/>
          </a:p>
        </p:txBody>
      </p:sp>
      <p:sp>
        <p:nvSpPr>
          <p:cNvPr id="23" name="テキスト プレースホルダー 12"/>
          <p:cNvSpPr>
            <a:spLocks noGrp="1"/>
          </p:cNvSpPr>
          <p:nvPr>
            <p:ph type="body" sz="quarter" idx="12" hasCustomPrompt="1"/>
          </p:nvPr>
        </p:nvSpPr>
        <p:spPr>
          <a:xfrm>
            <a:off x="1947003" y="3713114"/>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24" name="テキスト プレースホルダー 12"/>
          <p:cNvSpPr>
            <a:spLocks noGrp="1"/>
          </p:cNvSpPr>
          <p:nvPr>
            <p:ph type="body" sz="quarter" idx="13" hasCustomPrompt="1"/>
          </p:nvPr>
        </p:nvSpPr>
        <p:spPr>
          <a:xfrm>
            <a:off x="1947003" y="2723793"/>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5" name="正方形/長方形 24"/>
          <p:cNvSpPr/>
          <p:nvPr userDrawn="1"/>
        </p:nvSpPr>
        <p:spPr>
          <a:xfrm>
            <a:off x="2057954" y="3488959"/>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円/楕円 4"/>
          <p:cNvSpPr/>
          <p:nvPr userDrawn="1"/>
        </p:nvSpPr>
        <p:spPr>
          <a:xfrm>
            <a:off x="626586" y="2919886"/>
            <a:ext cx="1136515" cy="1138145"/>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図プレースホルダー 25"/>
          <p:cNvSpPr>
            <a:spLocks noGrp="1"/>
          </p:cNvSpPr>
          <p:nvPr>
            <p:ph type="pic" sz="quarter" idx="14" hasCustomPrompt="1"/>
          </p:nvPr>
        </p:nvSpPr>
        <p:spPr>
          <a:xfrm>
            <a:off x="879843" y="3173958"/>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28" name="テキスト プレースホルダー 12"/>
          <p:cNvSpPr>
            <a:spLocks noGrp="1"/>
          </p:cNvSpPr>
          <p:nvPr>
            <p:ph type="body" sz="quarter" idx="16" hasCustomPrompt="1"/>
          </p:nvPr>
        </p:nvSpPr>
        <p:spPr>
          <a:xfrm>
            <a:off x="12168390" y="3776058"/>
            <a:ext cx="4250597" cy="2056805"/>
          </a:xfrm>
        </p:spPr>
        <p:txBody>
          <a:bodyPr>
            <a:normAutofit/>
          </a:bodyPr>
          <a:lstStyle>
            <a:lvl1pPr algn="r">
              <a:defRPr sz="2000" baseline="0"/>
            </a:lvl1pPr>
          </a:lstStyle>
          <a:p>
            <a:pPr lvl="0"/>
            <a:r>
              <a:rPr kumimoji="1" lang="en-US" altLang="ja-JP" dirty="0"/>
              <a:t>Text goes here</a:t>
            </a:r>
            <a:endParaRPr kumimoji="1" lang="ja-JP" altLang="en-US" dirty="0"/>
          </a:p>
        </p:txBody>
      </p:sp>
      <p:sp>
        <p:nvSpPr>
          <p:cNvPr id="29" name="テキスト プレースホルダー 12"/>
          <p:cNvSpPr>
            <a:spLocks noGrp="1"/>
          </p:cNvSpPr>
          <p:nvPr>
            <p:ph type="body" sz="quarter" idx="17" hasCustomPrompt="1"/>
          </p:nvPr>
        </p:nvSpPr>
        <p:spPr>
          <a:xfrm>
            <a:off x="12168390" y="2786737"/>
            <a:ext cx="4250597"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0" name="正方形/長方形 29"/>
          <p:cNvSpPr/>
          <p:nvPr userDrawn="1"/>
        </p:nvSpPr>
        <p:spPr>
          <a:xfrm>
            <a:off x="14460991" y="3551903"/>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31" name="円/楕円 4"/>
          <p:cNvSpPr/>
          <p:nvPr userDrawn="1"/>
        </p:nvSpPr>
        <p:spPr>
          <a:xfrm>
            <a:off x="16542148" y="2982830"/>
            <a:ext cx="1136515" cy="113814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図プレースホルダー 25"/>
          <p:cNvSpPr>
            <a:spLocks noGrp="1"/>
          </p:cNvSpPr>
          <p:nvPr>
            <p:ph type="pic" sz="quarter" idx="18" hasCustomPrompt="1"/>
          </p:nvPr>
        </p:nvSpPr>
        <p:spPr>
          <a:xfrm>
            <a:off x="16795405" y="3236902"/>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3" name="テキスト プレースホルダー 12"/>
          <p:cNvSpPr>
            <a:spLocks noGrp="1"/>
          </p:cNvSpPr>
          <p:nvPr>
            <p:ph type="body" sz="quarter" idx="19" hasCustomPrompt="1"/>
          </p:nvPr>
        </p:nvSpPr>
        <p:spPr>
          <a:xfrm>
            <a:off x="1947003" y="7001529"/>
            <a:ext cx="4250597" cy="2056805"/>
          </a:xfrm>
        </p:spPr>
        <p:txBody>
          <a:bodyPr>
            <a:normAutofit/>
          </a:bodyPr>
          <a:lstStyle>
            <a:lvl1pPr>
              <a:defRPr sz="2000" baseline="0"/>
            </a:lvl1pPr>
          </a:lstStyle>
          <a:p>
            <a:pPr lvl="0"/>
            <a:r>
              <a:rPr kumimoji="1" lang="en-US" altLang="ja-JP" dirty="0"/>
              <a:t>Text goes here</a:t>
            </a:r>
            <a:endParaRPr kumimoji="1" lang="ja-JP" altLang="en-US" dirty="0"/>
          </a:p>
        </p:txBody>
      </p:sp>
      <p:sp>
        <p:nvSpPr>
          <p:cNvPr id="34" name="テキスト プレースホルダー 12"/>
          <p:cNvSpPr>
            <a:spLocks noGrp="1"/>
          </p:cNvSpPr>
          <p:nvPr>
            <p:ph type="body" sz="quarter" idx="20" hasCustomPrompt="1"/>
          </p:nvPr>
        </p:nvSpPr>
        <p:spPr>
          <a:xfrm>
            <a:off x="1947003" y="6012208"/>
            <a:ext cx="4250597" cy="747032"/>
          </a:xfrm>
        </p:spPr>
        <p:txBody>
          <a:bodyPr anchor="ctr">
            <a:noAutofit/>
          </a:bodyPr>
          <a:lstStyle>
            <a:lvl1pP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userDrawn="1"/>
        </p:nvSpPr>
        <p:spPr>
          <a:xfrm>
            <a:off x="2057954" y="6777374"/>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円/楕円 4"/>
          <p:cNvSpPr/>
          <p:nvPr userDrawn="1"/>
        </p:nvSpPr>
        <p:spPr>
          <a:xfrm>
            <a:off x="626586" y="6208301"/>
            <a:ext cx="1136515" cy="113814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図プレースホルダー 25"/>
          <p:cNvSpPr>
            <a:spLocks noGrp="1"/>
          </p:cNvSpPr>
          <p:nvPr>
            <p:ph type="pic" sz="quarter" idx="21" hasCustomPrompt="1"/>
          </p:nvPr>
        </p:nvSpPr>
        <p:spPr>
          <a:xfrm>
            <a:off x="879843" y="646237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
        <p:nvSpPr>
          <p:cNvPr id="38" name="テキスト プレースホルダー 12"/>
          <p:cNvSpPr>
            <a:spLocks noGrp="1"/>
          </p:cNvSpPr>
          <p:nvPr>
            <p:ph type="body" sz="quarter" idx="22" hasCustomPrompt="1"/>
          </p:nvPr>
        </p:nvSpPr>
        <p:spPr>
          <a:xfrm>
            <a:off x="12168390" y="7001529"/>
            <a:ext cx="4250597" cy="2056805"/>
          </a:xfrm>
        </p:spPr>
        <p:txBody>
          <a:bodyPr>
            <a:normAutofit/>
          </a:bodyPr>
          <a:lstStyle>
            <a:lvl1pPr algn="r">
              <a:defRPr sz="2000" baseline="0"/>
            </a:lvl1pPr>
          </a:lstStyle>
          <a:p>
            <a:pPr lvl="0"/>
            <a:r>
              <a:rPr kumimoji="1" lang="en-US" altLang="ja-JP" dirty="0"/>
              <a:t>Text goes here</a:t>
            </a:r>
            <a:endParaRPr kumimoji="1" lang="ja-JP" altLang="en-US" dirty="0"/>
          </a:p>
        </p:txBody>
      </p:sp>
      <p:sp>
        <p:nvSpPr>
          <p:cNvPr id="39" name="テキスト プレースホルダー 12"/>
          <p:cNvSpPr>
            <a:spLocks noGrp="1"/>
          </p:cNvSpPr>
          <p:nvPr>
            <p:ph type="body" sz="quarter" idx="23" hasCustomPrompt="1"/>
          </p:nvPr>
        </p:nvSpPr>
        <p:spPr>
          <a:xfrm>
            <a:off x="12168390" y="6012208"/>
            <a:ext cx="4250597"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正方形/長方形 39"/>
          <p:cNvSpPr/>
          <p:nvPr userDrawn="1"/>
        </p:nvSpPr>
        <p:spPr>
          <a:xfrm>
            <a:off x="14460991" y="6777374"/>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41" name="円/楕円 4"/>
          <p:cNvSpPr/>
          <p:nvPr userDrawn="1"/>
        </p:nvSpPr>
        <p:spPr>
          <a:xfrm>
            <a:off x="16542148" y="6208301"/>
            <a:ext cx="1136515" cy="1138145"/>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図プレースホルダー 25"/>
          <p:cNvSpPr>
            <a:spLocks noGrp="1"/>
          </p:cNvSpPr>
          <p:nvPr>
            <p:ph type="pic" sz="quarter" idx="24" hasCustomPrompt="1"/>
          </p:nvPr>
        </p:nvSpPr>
        <p:spPr>
          <a:xfrm>
            <a:off x="16795405" y="6462373"/>
            <a:ext cx="630000" cy="630000"/>
          </a:xfrm>
        </p:spPr>
        <p:txBody>
          <a:bodyPr>
            <a:normAutofit/>
          </a:bodyPr>
          <a:lstStyle>
            <a:lvl1pPr>
              <a:defRPr sz="1400">
                <a:solidFill>
                  <a:schemeClr val="bg1"/>
                </a:solidFill>
              </a:defRPr>
            </a:lvl1pPr>
          </a:lstStyle>
          <a:p>
            <a:r>
              <a:rPr kumimoji="1" lang="en-US" altLang="ja-JP" dirty="0"/>
              <a:t>Icon</a:t>
            </a:r>
            <a:endParaRPr kumimoji="1" lang="ja-JP" altLang="en-US" dirty="0"/>
          </a:p>
        </p:txBody>
      </p:sp>
    </p:spTree>
    <p:extLst>
      <p:ext uri="{BB962C8B-B14F-4D97-AF65-F5344CB8AC3E}">
        <p14:creationId xmlns:p14="http://schemas.microsoft.com/office/powerpoint/2010/main" val="3060119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down)">
                                      <p:cBhvr>
                                        <p:cTn id="7" dur="500"/>
                                        <p:tgtEl>
                                          <p:spTgt spid="22"/>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750" fill="hold"/>
                                        <p:tgtEl>
                                          <p:spTgt spid="27"/>
                                        </p:tgtEl>
                                        <p:attrNameLst>
                                          <p:attrName>ppt_x</p:attrName>
                                        </p:attrNameLst>
                                      </p:cBhvr>
                                      <p:tavLst>
                                        <p:tav tm="0">
                                          <p:val>
                                            <p:strVal val="#ppt_x"/>
                                          </p:val>
                                        </p:tav>
                                        <p:tav tm="100000">
                                          <p:val>
                                            <p:strVal val="#ppt_x"/>
                                          </p:val>
                                        </p:tav>
                                      </p:tavLst>
                                    </p:anim>
                                    <p:anim calcmode="lin" valueType="num">
                                      <p:cBhvr additive="base">
                                        <p:cTn id="16" dur="750" fill="hold"/>
                                        <p:tgtEl>
                                          <p:spTgt spid="27"/>
                                        </p:tgtEl>
                                        <p:attrNameLst>
                                          <p:attrName>ppt_y</p:attrName>
                                        </p:attrNameLst>
                                      </p:cBhvr>
                                      <p:tavLst>
                                        <p:tav tm="0">
                                          <p:val>
                                            <p:strVal val="0-#ppt_h/2"/>
                                          </p:val>
                                        </p:tav>
                                        <p:tav tm="100000">
                                          <p:val>
                                            <p:strVal val="#ppt_y"/>
                                          </p:val>
                                        </p:tav>
                                      </p:tavLst>
                                    </p:anim>
                                  </p:childTnLst>
                                </p:cTn>
                              </p:par>
                            </p:childTnLst>
                          </p:cTn>
                        </p:par>
                        <p:par>
                          <p:cTn id="17" fill="hold">
                            <p:stCondLst>
                              <p:cond delay="1250"/>
                            </p:stCondLst>
                            <p:childTnLst>
                              <p:par>
                                <p:cTn id="18" presetID="2" presetClass="entr" presetSubtype="8" decel="100000" fill="hold" grpId="0" nodeType="after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24">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additive="base">
                                        <p:cTn id="24" dur="500" fill="hold"/>
                                        <p:tgtEl>
                                          <p:spTgt spid="25"/>
                                        </p:tgtEl>
                                        <p:attrNameLst>
                                          <p:attrName>ppt_x</p:attrName>
                                        </p:attrNameLst>
                                      </p:cBhvr>
                                      <p:tavLst>
                                        <p:tav tm="0">
                                          <p:val>
                                            <p:strVal val="#ppt_x"/>
                                          </p:val>
                                        </p:tav>
                                        <p:tav tm="100000">
                                          <p:val>
                                            <p:strVal val="#ppt_x"/>
                                          </p:val>
                                        </p:tav>
                                      </p:tavLst>
                                    </p:anim>
                                    <p:anim calcmode="lin" valueType="num">
                                      <p:cBhvr additive="base">
                                        <p:cTn id="25" dur="500" fill="hold"/>
                                        <p:tgtEl>
                                          <p:spTgt spid="25"/>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left)">
                                      <p:cBhvr>
                                        <p:cTn id="29" dur="500"/>
                                        <p:tgtEl>
                                          <p:spTgt spid="23"/>
                                        </p:tgtEl>
                                      </p:cBhvr>
                                    </p:animEffect>
                                  </p:childTnLst>
                                </p:cTn>
                              </p:par>
                            </p:childTnLst>
                          </p:cTn>
                        </p:par>
                        <p:par>
                          <p:cTn id="30" fill="hold">
                            <p:stCondLst>
                              <p:cond delay="2250"/>
                            </p:stCondLst>
                            <p:childTnLst>
                              <p:par>
                                <p:cTn id="31" presetID="2" presetClass="entr" presetSubtype="1" decel="10000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additive="base">
                                        <p:cTn id="33" dur="750" fill="hold"/>
                                        <p:tgtEl>
                                          <p:spTgt spid="31"/>
                                        </p:tgtEl>
                                        <p:attrNameLst>
                                          <p:attrName>ppt_x</p:attrName>
                                        </p:attrNameLst>
                                      </p:cBhvr>
                                      <p:tavLst>
                                        <p:tav tm="0">
                                          <p:val>
                                            <p:strVal val="#ppt_x"/>
                                          </p:val>
                                        </p:tav>
                                        <p:tav tm="100000">
                                          <p:val>
                                            <p:strVal val="#ppt_x"/>
                                          </p:val>
                                        </p:tav>
                                      </p:tavLst>
                                    </p:anim>
                                    <p:anim calcmode="lin" valueType="num">
                                      <p:cBhvr additive="base">
                                        <p:cTn id="34" dur="750" fill="hold"/>
                                        <p:tgtEl>
                                          <p:spTgt spid="31"/>
                                        </p:tgtEl>
                                        <p:attrNameLst>
                                          <p:attrName>ppt_y</p:attrName>
                                        </p:attrNameLst>
                                      </p:cBhvr>
                                      <p:tavLst>
                                        <p:tav tm="0">
                                          <p:val>
                                            <p:strVal val="0-#ppt_h/2"/>
                                          </p:val>
                                        </p:tav>
                                        <p:tav tm="100000">
                                          <p:val>
                                            <p:strVal val="#ppt_y"/>
                                          </p:val>
                                        </p:tav>
                                      </p:tavLst>
                                    </p:anim>
                                  </p:childTnLst>
                                </p:cTn>
                              </p:par>
                              <p:par>
                                <p:cTn id="35" presetID="2" presetClass="entr" presetSubtype="1" decel="10000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additive="base">
                                        <p:cTn id="37" dur="750" fill="hold"/>
                                        <p:tgtEl>
                                          <p:spTgt spid="32"/>
                                        </p:tgtEl>
                                        <p:attrNameLst>
                                          <p:attrName>ppt_x</p:attrName>
                                        </p:attrNameLst>
                                      </p:cBhvr>
                                      <p:tavLst>
                                        <p:tav tm="0">
                                          <p:val>
                                            <p:strVal val="#ppt_x"/>
                                          </p:val>
                                        </p:tav>
                                        <p:tav tm="100000">
                                          <p:val>
                                            <p:strVal val="#ppt_x"/>
                                          </p:val>
                                        </p:tav>
                                      </p:tavLst>
                                    </p:anim>
                                    <p:anim calcmode="lin" valueType="num">
                                      <p:cBhvr additive="base">
                                        <p:cTn id="38" dur="750" fill="hold"/>
                                        <p:tgtEl>
                                          <p:spTgt spid="32"/>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2" presetClass="entr" presetSubtype="2" decel="100000" fill="hold" grpId="0" nodeType="afterEffect">
                                  <p:stCondLst>
                                    <p:cond delay="0"/>
                                  </p:stCondLst>
                                  <p:childTnLst>
                                    <p:set>
                                      <p:cBhvr>
                                        <p:cTn id="41" dur="1" fill="hold">
                                          <p:stCondLst>
                                            <p:cond delay="0"/>
                                          </p:stCondLst>
                                        </p:cTn>
                                        <p:tgtEl>
                                          <p:spTgt spid="29">
                                            <p:txEl>
                                              <p:pRg st="0" end="0"/>
                                            </p:txEl>
                                          </p:spTgt>
                                        </p:tgtEl>
                                        <p:attrNameLst>
                                          <p:attrName>style.visibility</p:attrName>
                                        </p:attrNameLst>
                                      </p:cBhvr>
                                      <p:to>
                                        <p:strVal val="visible"/>
                                      </p:to>
                                    </p:set>
                                    <p:anim calcmode="lin" valueType="num">
                                      <p:cBhvr additive="base">
                                        <p:cTn id="42"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9">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4" decel="100000" fill="hold" grpId="0" nodeType="withEffect">
                                  <p:stCondLst>
                                    <p:cond delay="0"/>
                                  </p:stCondLst>
                                  <p:childTnLst>
                                    <p:set>
                                      <p:cBhvr>
                                        <p:cTn id="45" dur="1" fill="hold">
                                          <p:stCondLst>
                                            <p:cond delay="0"/>
                                          </p:stCondLst>
                                        </p:cTn>
                                        <p:tgtEl>
                                          <p:spTgt spid="30"/>
                                        </p:tgtEl>
                                        <p:attrNameLst>
                                          <p:attrName>style.visibility</p:attrName>
                                        </p:attrNameLst>
                                      </p:cBhvr>
                                      <p:to>
                                        <p:strVal val="visible"/>
                                      </p:to>
                                    </p:set>
                                    <p:anim calcmode="lin" valueType="num">
                                      <p:cBhvr additive="base">
                                        <p:cTn id="46" dur="500" fill="hold"/>
                                        <p:tgtEl>
                                          <p:spTgt spid="30"/>
                                        </p:tgtEl>
                                        <p:attrNameLst>
                                          <p:attrName>ppt_x</p:attrName>
                                        </p:attrNameLst>
                                      </p:cBhvr>
                                      <p:tavLst>
                                        <p:tav tm="0">
                                          <p:val>
                                            <p:strVal val="#ppt_x"/>
                                          </p:val>
                                        </p:tav>
                                        <p:tav tm="100000">
                                          <p:val>
                                            <p:strVal val="#ppt_x"/>
                                          </p:val>
                                        </p:tav>
                                      </p:tavLst>
                                    </p:anim>
                                    <p:anim calcmode="lin" valueType="num">
                                      <p:cBhvr additive="base">
                                        <p:cTn id="47" dur="500" fill="hold"/>
                                        <p:tgtEl>
                                          <p:spTgt spid="30"/>
                                        </p:tgtEl>
                                        <p:attrNameLst>
                                          <p:attrName>ppt_y</p:attrName>
                                        </p:attrNameLst>
                                      </p:cBhvr>
                                      <p:tavLst>
                                        <p:tav tm="0">
                                          <p:val>
                                            <p:strVal val="1+#ppt_h/2"/>
                                          </p:val>
                                        </p:tav>
                                        <p:tav tm="100000">
                                          <p:val>
                                            <p:strVal val="#ppt_y"/>
                                          </p:val>
                                        </p:tav>
                                      </p:tavLst>
                                    </p:anim>
                                  </p:childTnLst>
                                </p:cTn>
                              </p:par>
                            </p:childTnLst>
                          </p:cTn>
                        </p:par>
                        <p:par>
                          <p:cTn id="48" fill="hold">
                            <p:stCondLst>
                              <p:cond delay="3500"/>
                            </p:stCondLst>
                            <p:childTnLst>
                              <p:par>
                                <p:cTn id="49" presetID="22" presetClass="entr" presetSubtype="2"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right)">
                                      <p:cBhvr>
                                        <p:cTn id="51" dur="500"/>
                                        <p:tgtEl>
                                          <p:spTgt spid="28"/>
                                        </p:tgtEl>
                                      </p:cBhvr>
                                    </p:animEffect>
                                  </p:childTnLst>
                                </p:cTn>
                              </p:par>
                            </p:childTnLst>
                          </p:cTn>
                        </p:par>
                        <p:par>
                          <p:cTn id="52" fill="hold">
                            <p:stCondLst>
                              <p:cond delay="4000"/>
                            </p:stCondLst>
                            <p:childTnLst>
                              <p:par>
                                <p:cTn id="53" presetID="2" presetClass="entr" presetSubtype="1" decel="100000" fill="hold" grpId="0" nodeType="afterEffect">
                                  <p:stCondLst>
                                    <p:cond delay="0"/>
                                  </p:stCondLst>
                                  <p:childTnLst>
                                    <p:set>
                                      <p:cBhvr>
                                        <p:cTn id="54" dur="1" fill="hold">
                                          <p:stCondLst>
                                            <p:cond delay="0"/>
                                          </p:stCondLst>
                                        </p:cTn>
                                        <p:tgtEl>
                                          <p:spTgt spid="36"/>
                                        </p:tgtEl>
                                        <p:attrNameLst>
                                          <p:attrName>style.visibility</p:attrName>
                                        </p:attrNameLst>
                                      </p:cBhvr>
                                      <p:to>
                                        <p:strVal val="visible"/>
                                      </p:to>
                                    </p:set>
                                    <p:anim calcmode="lin" valueType="num">
                                      <p:cBhvr additive="base">
                                        <p:cTn id="55" dur="750" fill="hold"/>
                                        <p:tgtEl>
                                          <p:spTgt spid="36"/>
                                        </p:tgtEl>
                                        <p:attrNameLst>
                                          <p:attrName>ppt_x</p:attrName>
                                        </p:attrNameLst>
                                      </p:cBhvr>
                                      <p:tavLst>
                                        <p:tav tm="0">
                                          <p:val>
                                            <p:strVal val="#ppt_x"/>
                                          </p:val>
                                        </p:tav>
                                        <p:tav tm="100000">
                                          <p:val>
                                            <p:strVal val="#ppt_x"/>
                                          </p:val>
                                        </p:tav>
                                      </p:tavLst>
                                    </p:anim>
                                    <p:anim calcmode="lin" valueType="num">
                                      <p:cBhvr additive="base">
                                        <p:cTn id="56" dur="750" fill="hold"/>
                                        <p:tgtEl>
                                          <p:spTgt spid="36"/>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 calcmode="lin" valueType="num">
                                      <p:cBhvr additive="base">
                                        <p:cTn id="59" dur="750" fill="hold"/>
                                        <p:tgtEl>
                                          <p:spTgt spid="37"/>
                                        </p:tgtEl>
                                        <p:attrNameLst>
                                          <p:attrName>ppt_x</p:attrName>
                                        </p:attrNameLst>
                                      </p:cBhvr>
                                      <p:tavLst>
                                        <p:tav tm="0">
                                          <p:val>
                                            <p:strVal val="#ppt_x"/>
                                          </p:val>
                                        </p:tav>
                                        <p:tav tm="100000">
                                          <p:val>
                                            <p:strVal val="#ppt_x"/>
                                          </p:val>
                                        </p:tav>
                                      </p:tavLst>
                                    </p:anim>
                                    <p:anim calcmode="lin" valueType="num">
                                      <p:cBhvr additive="base">
                                        <p:cTn id="60" dur="750" fill="hold"/>
                                        <p:tgtEl>
                                          <p:spTgt spid="37"/>
                                        </p:tgtEl>
                                        <p:attrNameLst>
                                          <p:attrName>ppt_y</p:attrName>
                                        </p:attrNameLst>
                                      </p:cBhvr>
                                      <p:tavLst>
                                        <p:tav tm="0">
                                          <p:val>
                                            <p:strVal val="0-#ppt_h/2"/>
                                          </p:val>
                                        </p:tav>
                                        <p:tav tm="100000">
                                          <p:val>
                                            <p:strVal val="#ppt_y"/>
                                          </p:val>
                                        </p:tav>
                                      </p:tavLst>
                                    </p:anim>
                                  </p:childTnLst>
                                </p:cTn>
                              </p:par>
                            </p:childTnLst>
                          </p:cTn>
                        </p:par>
                        <p:par>
                          <p:cTn id="61" fill="hold">
                            <p:stCondLst>
                              <p:cond delay="4750"/>
                            </p:stCondLst>
                            <p:childTnLst>
                              <p:par>
                                <p:cTn id="62" presetID="2" presetClass="entr" presetSubtype="8" decel="100000" fill="hold" grpId="0" nodeType="afterEffect">
                                  <p:stCondLst>
                                    <p:cond delay="0"/>
                                  </p:stCondLst>
                                  <p:childTnLst>
                                    <p:set>
                                      <p:cBhvr>
                                        <p:cTn id="63" dur="1" fill="hold">
                                          <p:stCondLst>
                                            <p:cond delay="0"/>
                                          </p:stCondLst>
                                        </p:cTn>
                                        <p:tgtEl>
                                          <p:spTgt spid="34">
                                            <p:txEl>
                                              <p:pRg st="0" end="0"/>
                                            </p:txEl>
                                          </p:spTgt>
                                        </p:tgtEl>
                                        <p:attrNameLst>
                                          <p:attrName>style.visibility</p:attrName>
                                        </p:attrNameLst>
                                      </p:cBhvr>
                                      <p:to>
                                        <p:strVal val="visible"/>
                                      </p:to>
                                    </p:set>
                                    <p:anim calcmode="lin" valueType="num">
                                      <p:cBhvr additive="base">
                                        <p:cTn id="64"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4">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4" decel="100000" fill="hold" grpId="0" nodeType="withEffect">
                                  <p:stCondLst>
                                    <p:cond delay="0"/>
                                  </p:stCondLst>
                                  <p:childTnLst>
                                    <p:set>
                                      <p:cBhvr>
                                        <p:cTn id="67" dur="1" fill="hold">
                                          <p:stCondLst>
                                            <p:cond delay="0"/>
                                          </p:stCondLst>
                                        </p:cTn>
                                        <p:tgtEl>
                                          <p:spTgt spid="35"/>
                                        </p:tgtEl>
                                        <p:attrNameLst>
                                          <p:attrName>style.visibility</p:attrName>
                                        </p:attrNameLst>
                                      </p:cBhvr>
                                      <p:to>
                                        <p:strVal val="visible"/>
                                      </p:to>
                                    </p:set>
                                    <p:anim calcmode="lin" valueType="num">
                                      <p:cBhvr additive="base">
                                        <p:cTn id="68" dur="500" fill="hold"/>
                                        <p:tgtEl>
                                          <p:spTgt spid="35"/>
                                        </p:tgtEl>
                                        <p:attrNameLst>
                                          <p:attrName>ppt_x</p:attrName>
                                        </p:attrNameLst>
                                      </p:cBhvr>
                                      <p:tavLst>
                                        <p:tav tm="0">
                                          <p:val>
                                            <p:strVal val="#ppt_x"/>
                                          </p:val>
                                        </p:tav>
                                        <p:tav tm="100000">
                                          <p:val>
                                            <p:strVal val="#ppt_x"/>
                                          </p:val>
                                        </p:tav>
                                      </p:tavLst>
                                    </p:anim>
                                    <p:anim calcmode="lin" valueType="num">
                                      <p:cBhvr additive="base">
                                        <p:cTn id="69" dur="500" fill="hold"/>
                                        <p:tgtEl>
                                          <p:spTgt spid="35"/>
                                        </p:tgtEl>
                                        <p:attrNameLst>
                                          <p:attrName>ppt_y</p:attrName>
                                        </p:attrNameLst>
                                      </p:cBhvr>
                                      <p:tavLst>
                                        <p:tav tm="0">
                                          <p:val>
                                            <p:strVal val="1+#ppt_h/2"/>
                                          </p:val>
                                        </p:tav>
                                        <p:tav tm="100000">
                                          <p:val>
                                            <p:strVal val="#ppt_y"/>
                                          </p:val>
                                        </p:tav>
                                      </p:tavLst>
                                    </p:anim>
                                  </p:childTnLst>
                                </p:cTn>
                              </p:par>
                            </p:childTnLst>
                          </p:cTn>
                        </p:par>
                        <p:par>
                          <p:cTn id="70" fill="hold">
                            <p:stCondLst>
                              <p:cond delay="5250"/>
                            </p:stCondLst>
                            <p:childTnLst>
                              <p:par>
                                <p:cTn id="71" presetID="22" presetClass="entr" presetSubtype="8"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left)">
                                      <p:cBhvr>
                                        <p:cTn id="73" dur="500"/>
                                        <p:tgtEl>
                                          <p:spTgt spid="33"/>
                                        </p:tgtEl>
                                      </p:cBhvr>
                                    </p:animEffect>
                                  </p:childTnLst>
                                </p:cTn>
                              </p:par>
                            </p:childTnLst>
                          </p:cTn>
                        </p:par>
                        <p:par>
                          <p:cTn id="74" fill="hold">
                            <p:stCondLst>
                              <p:cond delay="5750"/>
                            </p:stCondLst>
                            <p:childTnLst>
                              <p:par>
                                <p:cTn id="75" presetID="2" presetClass="entr" presetSubtype="1" decel="100000" fill="hold" grpId="0" nodeType="afterEffect">
                                  <p:stCondLst>
                                    <p:cond delay="0"/>
                                  </p:stCondLst>
                                  <p:childTnLst>
                                    <p:set>
                                      <p:cBhvr>
                                        <p:cTn id="76" dur="1" fill="hold">
                                          <p:stCondLst>
                                            <p:cond delay="0"/>
                                          </p:stCondLst>
                                        </p:cTn>
                                        <p:tgtEl>
                                          <p:spTgt spid="41"/>
                                        </p:tgtEl>
                                        <p:attrNameLst>
                                          <p:attrName>style.visibility</p:attrName>
                                        </p:attrNameLst>
                                      </p:cBhvr>
                                      <p:to>
                                        <p:strVal val="visible"/>
                                      </p:to>
                                    </p:set>
                                    <p:anim calcmode="lin" valueType="num">
                                      <p:cBhvr additive="base">
                                        <p:cTn id="77" dur="750" fill="hold"/>
                                        <p:tgtEl>
                                          <p:spTgt spid="41"/>
                                        </p:tgtEl>
                                        <p:attrNameLst>
                                          <p:attrName>ppt_x</p:attrName>
                                        </p:attrNameLst>
                                      </p:cBhvr>
                                      <p:tavLst>
                                        <p:tav tm="0">
                                          <p:val>
                                            <p:strVal val="#ppt_x"/>
                                          </p:val>
                                        </p:tav>
                                        <p:tav tm="100000">
                                          <p:val>
                                            <p:strVal val="#ppt_x"/>
                                          </p:val>
                                        </p:tav>
                                      </p:tavLst>
                                    </p:anim>
                                    <p:anim calcmode="lin" valueType="num">
                                      <p:cBhvr additive="base">
                                        <p:cTn id="78" dur="750" fill="hold"/>
                                        <p:tgtEl>
                                          <p:spTgt spid="41"/>
                                        </p:tgtEl>
                                        <p:attrNameLst>
                                          <p:attrName>ppt_y</p:attrName>
                                        </p:attrNameLst>
                                      </p:cBhvr>
                                      <p:tavLst>
                                        <p:tav tm="0">
                                          <p:val>
                                            <p:strVal val="0-#ppt_h/2"/>
                                          </p:val>
                                        </p:tav>
                                        <p:tav tm="100000">
                                          <p:val>
                                            <p:strVal val="#ppt_y"/>
                                          </p:val>
                                        </p:tav>
                                      </p:tavLst>
                                    </p:anim>
                                  </p:childTnLst>
                                </p:cTn>
                              </p:par>
                              <p:par>
                                <p:cTn id="79" presetID="2" presetClass="entr" presetSubtype="1" decel="100000" fill="hold" grpId="0" nodeType="with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additive="base">
                                        <p:cTn id="81" dur="750" fill="hold"/>
                                        <p:tgtEl>
                                          <p:spTgt spid="42"/>
                                        </p:tgtEl>
                                        <p:attrNameLst>
                                          <p:attrName>ppt_x</p:attrName>
                                        </p:attrNameLst>
                                      </p:cBhvr>
                                      <p:tavLst>
                                        <p:tav tm="0">
                                          <p:val>
                                            <p:strVal val="#ppt_x"/>
                                          </p:val>
                                        </p:tav>
                                        <p:tav tm="100000">
                                          <p:val>
                                            <p:strVal val="#ppt_x"/>
                                          </p:val>
                                        </p:tav>
                                      </p:tavLst>
                                    </p:anim>
                                    <p:anim calcmode="lin" valueType="num">
                                      <p:cBhvr additive="base">
                                        <p:cTn id="82" dur="750" fill="hold"/>
                                        <p:tgtEl>
                                          <p:spTgt spid="42"/>
                                        </p:tgtEl>
                                        <p:attrNameLst>
                                          <p:attrName>ppt_y</p:attrName>
                                        </p:attrNameLst>
                                      </p:cBhvr>
                                      <p:tavLst>
                                        <p:tav tm="0">
                                          <p:val>
                                            <p:strVal val="0-#ppt_h/2"/>
                                          </p:val>
                                        </p:tav>
                                        <p:tav tm="100000">
                                          <p:val>
                                            <p:strVal val="#ppt_y"/>
                                          </p:val>
                                        </p:tav>
                                      </p:tavLst>
                                    </p:anim>
                                  </p:childTnLst>
                                </p:cTn>
                              </p:par>
                            </p:childTnLst>
                          </p:cTn>
                        </p:par>
                        <p:par>
                          <p:cTn id="83" fill="hold">
                            <p:stCondLst>
                              <p:cond delay="6500"/>
                            </p:stCondLst>
                            <p:childTnLst>
                              <p:par>
                                <p:cTn id="84" presetID="2" presetClass="entr" presetSubtype="2" decel="100000" fill="hold" grpId="0" nodeType="afterEffect">
                                  <p:stCondLst>
                                    <p:cond delay="0"/>
                                  </p:stCondLst>
                                  <p:childTnLst>
                                    <p:set>
                                      <p:cBhvr>
                                        <p:cTn id="85" dur="1" fill="hold">
                                          <p:stCondLst>
                                            <p:cond delay="0"/>
                                          </p:stCondLst>
                                        </p:cTn>
                                        <p:tgtEl>
                                          <p:spTgt spid="39">
                                            <p:txEl>
                                              <p:pRg st="0" end="0"/>
                                            </p:txEl>
                                          </p:spTgt>
                                        </p:tgtEl>
                                        <p:attrNameLst>
                                          <p:attrName>style.visibility</p:attrName>
                                        </p:attrNameLst>
                                      </p:cBhvr>
                                      <p:to>
                                        <p:strVal val="visible"/>
                                      </p:to>
                                    </p:set>
                                    <p:anim calcmode="lin" valueType="num">
                                      <p:cBhvr additive="base">
                                        <p:cTn id="86"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39">
                                            <p:txEl>
                                              <p:pRg st="0" end="0"/>
                                            </p:txEl>
                                          </p:spTgt>
                                        </p:tgtEl>
                                        <p:attrNameLst>
                                          <p:attrName>ppt_y</p:attrName>
                                        </p:attrNameLst>
                                      </p:cBhvr>
                                      <p:tavLst>
                                        <p:tav tm="0">
                                          <p:val>
                                            <p:strVal val="#ppt_y"/>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40"/>
                                        </p:tgtEl>
                                        <p:attrNameLst>
                                          <p:attrName>style.visibility</p:attrName>
                                        </p:attrNameLst>
                                      </p:cBhvr>
                                      <p:to>
                                        <p:strVal val="visible"/>
                                      </p:to>
                                    </p:set>
                                    <p:anim calcmode="lin" valueType="num">
                                      <p:cBhvr additive="base">
                                        <p:cTn id="90" dur="500" fill="hold"/>
                                        <p:tgtEl>
                                          <p:spTgt spid="40"/>
                                        </p:tgtEl>
                                        <p:attrNameLst>
                                          <p:attrName>ppt_x</p:attrName>
                                        </p:attrNameLst>
                                      </p:cBhvr>
                                      <p:tavLst>
                                        <p:tav tm="0">
                                          <p:val>
                                            <p:strVal val="#ppt_x"/>
                                          </p:val>
                                        </p:tav>
                                        <p:tav tm="100000">
                                          <p:val>
                                            <p:strVal val="#ppt_x"/>
                                          </p:val>
                                        </p:tav>
                                      </p:tavLst>
                                    </p:anim>
                                    <p:anim calcmode="lin" valueType="num">
                                      <p:cBhvr additive="base">
                                        <p:cTn id="91" dur="500" fill="hold"/>
                                        <p:tgtEl>
                                          <p:spTgt spid="40"/>
                                        </p:tgtEl>
                                        <p:attrNameLst>
                                          <p:attrName>ppt_y</p:attrName>
                                        </p:attrNameLst>
                                      </p:cBhvr>
                                      <p:tavLst>
                                        <p:tav tm="0">
                                          <p:val>
                                            <p:strVal val="1+#ppt_h/2"/>
                                          </p:val>
                                        </p:tav>
                                        <p:tav tm="100000">
                                          <p:val>
                                            <p:strVal val="#ppt_y"/>
                                          </p:val>
                                        </p:tav>
                                      </p:tavLst>
                                    </p:anim>
                                  </p:childTnLst>
                                </p:cTn>
                              </p:par>
                            </p:childTnLst>
                          </p:cTn>
                        </p:par>
                        <p:par>
                          <p:cTn id="92" fill="hold">
                            <p:stCondLst>
                              <p:cond delay="7000"/>
                            </p:stCondLst>
                            <p:childTnLst>
                              <p:par>
                                <p:cTn id="93" presetID="22" presetClass="entr" presetSubtype="2"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right)">
                                      <p:cBhvr>
                                        <p:cTn id="95"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 presetClass="entr" presetSubtype="8" decel="10000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0-#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5" grpId="0" animBg="1"/>
      <p:bldP spid="26" grpId="0" animBg="1"/>
      <p:bldP spid="27" grpId="0"/>
      <p:bldP spid="28" grpId="0">
        <p:tmplLst>
          <p:tmpl>
            <p:tnLst>
              <p:par>
                <p:cTn presetID="2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right)">
                      <p:cBhvr>
                        <p:cTn dur="500"/>
                        <p:tgtEl>
                          <p:spTgt spid="28"/>
                        </p:tgtEl>
                      </p:cBhvr>
                    </p:animEffect>
                  </p:childTnLst>
                </p:cTn>
              </p:par>
            </p:tnLst>
          </p:tmpl>
        </p:tmplLst>
      </p:bldP>
      <p:bldP spid="29" grpId="0" build="p">
        <p:tmplLst>
          <p:tmpl lvl="1">
            <p:tnLst>
              <p:par>
                <p:cTn presetID="2" presetClass="entr" presetSubtype="2"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animBg="1"/>
      <p:bldP spid="31" grpId="0" animBg="1"/>
      <p:bldP spid="32" grpId="0"/>
      <p:bldP spid="33" grpId="0">
        <p:tmplLst>
          <p:tmpl>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 presetClass="entr" presetSubtype="8"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animBg="1"/>
      <p:bldP spid="36" grpId="0" animBg="1"/>
      <p:bldP spid="37" grpId="0"/>
      <p:bldP spid="38" grpId="0">
        <p:tmplLst>
          <p:tmpl>
            <p:tnLst>
              <p:par>
                <p:cTn presetID="22" presetClass="entr" presetSubtype="2"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right)">
                      <p:cBhvr>
                        <p:cTn dur="500"/>
                        <p:tgtEl>
                          <p:spTgt spid="38"/>
                        </p:tgtEl>
                      </p:cBhvr>
                    </p:animEffect>
                  </p:childTnLst>
                </p:cTn>
              </p:par>
            </p:tnLst>
          </p:tmpl>
        </p:tmplLst>
      </p:bldP>
      <p:bldP spid="39" grpId="0" build="p">
        <p:tmplLst>
          <p:tmpl lvl="1">
            <p:tnLst>
              <p:par>
                <p:cTn presetID="2" presetClass="entr" presetSubtype="2"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animBg="1"/>
      <p:bldP spid="42" grpId="0"/>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 Image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33" name="図プレースホルダー 32"/>
          <p:cNvSpPr>
            <a:spLocks noGrp="1"/>
          </p:cNvSpPr>
          <p:nvPr>
            <p:ph type="pic" sz="quarter" idx="13" hasCustomPrompt="1"/>
          </p:nvPr>
        </p:nvSpPr>
        <p:spPr>
          <a:xfrm>
            <a:off x="8513005" y="2520949"/>
            <a:ext cx="9776571" cy="3957682"/>
          </a:xfrm>
          <a:custGeom>
            <a:avLst/>
            <a:gdLst>
              <a:gd name="connsiteX0" fmla="*/ 0 w 9776571"/>
              <a:gd name="connsiteY0" fmla="*/ 45 h 3957682"/>
              <a:gd name="connsiteX1" fmla="*/ 648000 w 9776571"/>
              <a:gd name="connsiteY1" fmla="*/ 45 h 3957682"/>
              <a:gd name="connsiteX2" fmla="*/ 648000 w 9776571"/>
              <a:gd name="connsiteY2" fmla="*/ 648045 h 3957682"/>
              <a:gd name="connsiteX3" fmla="*/ 1294067 w 9776571"/>
              <a:gd name="connsiteY3" fmla="*/ 648045 h 3957682"/>
              <a:gd name="connsiteX4" fmla="*/ 1294067 w 9776571"/>
              <a:gd name="connsiteY4" fmla="*/ 1296045 h 3957682"/>
              <a:gd name="connsiteX5" fmla="*/ 646067 w 9776571"/>
              <a:gd name="connsiteY5" fmla="*/ 1296045 h 3957682"/>
              <a:gd name="connsiteX6" fmla="*/ 646067 w 9776571"/>
              <a:gd name="connsiteY6" fmla="*/ 648045 h 3957682"/>
              <a:gd name="connsiteX7" fmla="*/ 0 w 9776571"/>
              <a:gd name="connsiteY7" fmla="*/ 648045 h 3957682"/>
              <a:gd name="connsiteX8" fmla="*/ 5685585 w 9776571"/>
              <a:gd name="connsiteY8" fmla="*/ 0 h 3957682"/>
              <a:gd name="connsiteX9" fmla="*/ 9776571 w 9776571"/>
              <a:gd name="connsiteY9" fmla="*/ 0 h 3957682"/>
              <a:gd name="connsiteX10" fmla="*/ 9776571 w 9776571"/>
              <a:gd name="connsiteY10" fmla="*/ 3957638 h 3957682"/>
              <a:gd name="connsiteX11" fmla="*/ 9735449 w 9776571"/>
              <a:gd name="connsiteY11" fmla="*/ 3957638 h 3957682"/>
              <a:gd name="connsiteX12" fmla="*/ 9735449 w 9776571"/>
              <a:gd name="connsiteY12" fmla="*/ 3957682 h 3957682"/>
              <a:gd name="connsiteX13" fmla="*/ 1942067 w 9776571"/>
              <a:gd name="connsiteY13" fmla="*/ 3957682 h 3957682"/>
              <a:gd name="connsiteX14" fmla="*/ 1942067 w 9776571"/>
              <a:gd name="connsiteY14" fmla="*/ 1944045 h 3957682"/>
              <a:gd name="connsiteX15" fmla="*/ 1294067 w 9776571"/>
              <a:gd name="connsiteY15" fmla="*/ 1944045 h 3957682"/>
              <a:gd name="connsiteX16" fmla="*/ 1294067 w 9776571"/>
              <a:gd name="connsiteY16" fmla="*/ 1296045 h 3957682"/>
              <a:gd name="connsiteX17" fmla="*/ 1942067 w 9776571"/>
              <a:gd name="connsiteY17" fmla="*/ 1296045 h 3957682"/>
              <a:gd name="connsiteX18" fmla="*/ 1942067 w 9776571"/>
              <a:gd name="connsiteY18" fmla="*/ 648045 h 3957682"/>
              <a:gd name="connsiteX19" fmla="*/ 1294067 w 9776571"/>
              <a:gd name="connsiteY19" fmla="*/ 648045 h 3957682"/>
              <a:gd name="connsiteX20" fmla="*/ 1294067 w 9776571"/>
              <a:gd name="connsiteY20" fmla="*/ 45 h 3957682"/>
              <a:gd name="connsiteX21" fmla="*/ 1942067 w 9776571"/>
              <a:gd name="connsiteY21" fmla="*/ 45 h 3957682"/>
              <a:gd name="connsiteX22" fmla="*/ 5685585 w 9776571"/>
              <a:gd name="connsiteY22" fmla="*/ 45 h 395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776571" h="3957682">
                <a:moveTo>
                  <a:pt x="0" y="45"/>
                </a:moveTo>
                <a:lnTo>
                  <a:pt x="648000" y="45"/>
                </a:lnTo>
                <a:lnTo>
                  <a:pt x="648000" y="648045"/>
                </a:lnTo>
                <a:lnTo>
                  <a:pt x="1294067" y="648045"/>
                </a:lnTo>
                <a:lnTo>
                  <a:pt x="1294067" y="1296045"/>
                </a:lnTo>
                <a:lnTo>
                  <a:pt x="646067" y="1296045"/>
                </a:lnTo>
                <a:lnTo>
                  <a:pt x="646067" y="648045"/>
                </a:lnTo>
                <a:lnTo>
                  <a:pt x="0" y="648045"/>
                </a:lnTo>
                <a:close/>
                <a:moveTo>
                  <a:pt x="5685585" y="0"/>
                </a:moveTo>
                <a:lnTo>
                  <a:pt x="9776571" y="0"/>
                </a:lnTo>
                <a:lnTo>
                  <a:pt x="9776571" y="3957638"/>
                </a:lnTo>
                <a:lnTo>
                  <a:pt x="9735449" y="3957638"/>
                </a:lnTo>
                <a:lnTo>
                  <a:pt x="9735449" y="3957682"/>
                </a:lnTo>
                <a:lnTo>
                  <a:pt x="1942067" y="3957682"/>
                </a:lnTo>
                <a:lnTo>
                  <a:pt x="1942067" y="1944045"/>
                </a:lnTo>
                <a:lnTo>
                  <a:pt x="1294067" y="1944045"/>
                </a:lnTo>
                <a:lnTo>
                  <a:pt x="1294067" y="1296045"/>
                </a:lnTo>
                <a:lnTo>
                  <a:pt x="1942067" y="1296045"/>
                </a:lnTo>
                <a:lnTo>
                  <a:pt x="1942067" y="648045"/>
                </a:lnTo>
                <a:lnTo>
                  <a:pt x="1294067" y="648045"/>
                </a:lnTo>
                <a:lnTo>
                  <a:pt x="1294067" y="45"/>
                </a:lnTo>
                <a:lnTo>
                  <a:pt x="1942067" y="45"/>
                </a:lnTo>
                <a:lnTo>
                  <a:pt x="5685585" y="45"/>
                </a:lnTo>
                <a:close/>
              </a:path>
            </a:pathLst>
          </a:custGeom>
          <a:solidFill>
            <a:schemeClr val="accent2">
              <a:lumMod val="20000"/>
              <a:lumOff val="80000"/>
            </a:schemeClr>
          </a:solidFill>
        </p:spPr>
        <p:txBody>
          <a:bodyPr wrap="square">
            <a:noAutofit/>
          </a:bodyPr>
          <a:lstStyle>
            <a:lvl1pPr>
              <a:defRPr sz="1800"/>
            </a:lvl1pPr>
          </a:lstStyle>
          <a:p>
            <a:r>
              <a:rPr kumimoji="1" lang="en-US" altLang="ja-JP" dirty="0"/>
              <a:t>                      Insert an image</a:t>
            </a:r>
            <a:endParaRPr kumimoji="1" lang="ja-JP" altLang="en-US" dirty="0"/>
          </a:p>
        </p:txBody>
      </p:sp>
      <p:sp>
        <p:nvSpPr>
          <p:cNvPr id="34" name="図プレースホルダー 33"/>
          <p:cNvSpPr>
            <a:spLocks noGrp="1"/>
          </p:cNvSpPr>
          <p:nvPr>
            <p:ph type="pic" sz="quarter" idx="16" hasCustomPrompt="1"/>
          </p:nvPr>
        </p:nvSpPr>
        <p:spPr>
          <a:xfrm>
            <a:off x="-1" y="2520949"/>
            <a:ext cx="9776572" cy="3957682"/>
          </a:xfrm>
          <a:custGeom>
            <a:avLst/>
            <a:gdLst>
              <a:gd name="connsiteX0" fmla="*/ 9128572 w 9776572"/>
              <a:gd name="connsiteY0" fmla="*/ 3309682 h 3957682"/>
              <a:gd name="connsiteX1" fmla="*/ 9776572 w 9776572"/>
              <a:gd name="connsiteY1" fmla="*/ 3309682 h 3957682"/>
              <a:gd name="connsiteX2" fmla="*/ 9776572 w 9776572"/>
              <a:gd name="connsiteY2" fmla="*/ 3957682 h 3957682"/>
              <a:gd name="connsiteX3" fmla="*/ 9128572 w 9776572"/>
              <a:gd name="connsiteY3" fmla="*/ 3957682 h 3957682"/>
              <a:gd name="connsiteX4" fmla="*/ 8480572 w 9776572"/>
              <a:gd name="connsiteY4" fmla="*/ 2661682 h 3957682"/>
              <a:gd name="connsiteX5" fmla="*/ 9128572 w 9776572"/>
              <a:gd name="connsiteY5" fmla="*/ 2661682 h 3957682"/>
              <a:gd name="connsiteX6" fmla="*/ 9128572 w 9776572"/>
              <a:gd name="connsiteY6" fmla="*/ 3309682 h 3957682"/>
              <a:gd name="connsiteX7" fmla="*/ 8480572 w 9776572"/>
              <a:gd name="connsiteY7" fmla="*/ 3309682 h 3957682"/>
              <a:gd name="connsiteX8" fmla="*/ 0 w 9776572"/>
              <a:gd name="connsiteY8" fmla="*/ 0 h 3957682"/>
              <a:gd name="connsiteX9" fmla="*/ 4090987 w 9776572"/>
              <a:gd name="connsiteY9" fmla="*/ 0 h 3957682"/>
              <a:gd name="connsiteX10" fmla="*/ 4090987 w 9776572"/>
              <a:gd name="connsiteY10" fmla="*/ 45 h 3957682"/>
              <a:gd name="connsiteX11" fmla="*/ 7832572 w 9776572"/>
              <a:gd name="connsiteY11" fmla="*/ 45 h 3957682"/>
              <a:gd name="connsiteX12" fmla="*/ 7832572 w 9776572"/>
              <a:gd name="connsiteY12" fmla="*/ 2012050 h 3957682"/>
              <a:gd name="connsiteX13" fmla="*/ 8480572 w 9776572"/>
              <a:gd name="connsiteY13" fmla="*/ 2012050 h 3957682"/>
              <a:gd name="connsiteX14" fmla="*/ 8480572 w 9776572"/>
              <a:gd name="connsiteY14" fmla="*/ 2660050 h 3957682"/>
              <a:gd name="connsiteX15" fmla="*/ 7832572 w 9776572"/>
              <a:gd name="connsiteY15" fmla="*/ 2660050 h 3957682"/>
              <a:gd name="connsiteX16" fmla="*/ 7832572 w 9776572"/>
              <a:gd name="connsiteY16" fmla="*/ 3309682 h 3957682"/>
              <a:gd name="connsiteX17" fmla="*/ 8480572 w 9776572"/>
              <a:gd name="connsiteY17" fmla="*/ 3309682 h 3957682"/>
              <a:gd name="connsiteX18" fmla="*/ 8480572 w 9776572"/>
              <a:gd name="connsiteY18" fmla="*/ 3957682 h 3957682"/>
              <a:gd name="connsiteX19" fmla="*/ 7832572 w 9776572"/>
              <a:gd name="connsiteY19" fmla="*/ 3957682 h 3957682"/>
              <a:gd name="connsiteX20" fmla="*/ 39189 w 9776572"/>
              <a:gd name="connsiteY20" fmla="*/ 3957682 h 3957682"/>
              <a:gd name="connsiteX21" fmla="*/ 39189 w 9776572"/>
              <a:gd name="connsiteY21" fmla="*/ 3957638 h 3957682"/>
              <a:gd name="connsiteX22" fmla="*/ 0 w 9776572"/>
              <a:gd name="connsiteY22" fmla="*/ 3957638 h 395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776572" h="3957682">
                <a:moveTo>
                  <a:pt x="9128572" y="3309682"/>
                </a:moveTo>
                <a:lnTo>
                  <a:pt x="9776572" y="3309682"/>
                </a:lnTo>
                <a:lnTo>
                  <a:pt x="9776572" y="3957682"/>
                </a:lnTo>
                <a:lnTo>
                  <a:pt x="9128572" y="3957682"/>
                </a:lnTo>
                <a:close/>
                <a:moveTo>
                  <a:pt x="8480572" y="2661682"/>
                </a:moveTo>
                <a:lnTo>
                  <a:pt x="9128572" y="2661682"/>
                </a:lnTo>
                <a:lnTo>
                  <a:pt x="9128572" y="3309682"/>
                </a:lnTo>
                <a:lnTo>
                  <a:pt x="8480572" y="3309682"/>
                </a:lnTo>
                <a:close/>
                <a:moveTo>
                  <a:pt x="0" y="0"/>
                </a:moveTo>
                <a:lnTo>
                  <a:pt x="4090987" y="0"/>
                </a:lnTo>
                <a:lnTo>
                  <a:pt x="4090987" y="45"/>
                </a:lnTo>
                <a:lnTo>
                  <a:pt x="7832572" y="45"/>
                </a:lnTo>
                <a:lnTo>
                  <a:pt x="7832572" y="2012050"/>
                </a:lnTo>
                <a:lnTo>
                  <a:pt x="8480572" y="2012050"/>
                </a:lnTo>
                <a:lnTo>
                  <a:pt x="8480572" y="2660050"/>
                </a:lnTo>
                <a:lnTo>
                  <a:pt x="7832572" y="2660050"/>
                </a:lnTo>
                <a:lnTo>
                  <a:pt x="7832572" y="3309682"/>
                </a:lnTo>
                <a:lnTo>
                  <a:pt x="8480572" y="3309682"/>
                </a:lnTo>
                <a:lnTo>
                  <a:pt x="8480572" y="3957682"/>
                </a:lnTo>
                <a:lnTo>
                  <a:pt x="7832572" y="3957682"/>
                </a:lnTo>
                <a:lnTo>
                  <a:pt x="39189" y="3957682"/>
                </a:lnTo>
                <a:lnTo>
                  <a:pt x="39189" y="3957638"/>
                </a:lnTo>
                <a:lnTo>
                  <a:pt x="0" y="3957638"/>
                </a:lnTo>
                <a:close/>
              </a:path>
            </a:pathLst>
          </a:custGeom>
          <a:solidFill>
            <a:schemeClr val="accent1">
              <a:lumMod val="20000"/>
              <a:lumOff val="80000"/>
            </a:schemeClr>
          </a:solidFill>
        </p:spPr>
        <p:txBody>
          <a:bodyPr wrap="square">
            <a:noAutofit/>
          </a:bodyPr>
          <a:lstStyle>
            <a:lvl1pPr>
              <a:defRPr sz="1800" baseline="0"/>
            </a:lvl1pPr>
          </a:lstStyle>
          <a:p>
            <a:r>
              <a:rPr kumimoji="1" lang="en-US" altLang="ja-JP" dirty="0"/>
              <a:t>Insert an image</a:t>
            </a:r>
            <a:endParaRPr kumimoji="1" lang="ja-JP" altLang="en-US" dirty="0"/>
          </a:p>
        </p:txBody>
      </p:sp>
      <p:sp>
        <p:nvSpPr>
          <p:cNvPr id="24" name="テキスト プレースホルダー 12"/>
          <p:cNvSpPr>
            <a:spLocks noGrp="1"/>
          </p:cNvSpPr>
          <p:nvPr>
            <p:ph type="body" sz="quarter" idx="12" hasCustomPrompt="1"/>
          </p:nvPr>
        </p:nvSpPr>
        <p:spPr>
          <a:xfrm>
            <a:off x="1351485" y="7642973"/>
            <a:ext cx="6400609" cy="1716691"/>
          </a:xfrm>
        </p:spPr>
        <p:txBody>
          <a:bodyPr>
            <a:normAutofit/>
          </a:bodyPr>
          <a:lstStyle>
            <a:lvl1pPr algn="l">
              <a:defRPr sz="2000" baseline="0"/>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17" hasCustomPrompt="1"/>
          </p:nvPr>
        </p:nvSpPr>
        <p:spPr>
          <a:xfrm>
            <a:off x="1351485" y="6701778"/>
            <a:ext cx="6400609"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6" name="正方形/長方形 25"/>
          <p:cNvSpPr/>
          <p:nvPr userDrawn="1"/>
        </p:nvSpPr>
        <p:spPr>
          <a:xfrm>
            <a:off x="1456909" y="7418818"/>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テキスト プレースホルダー 12"/>
          <p:cNvSpPr>
            <a:spLocks noGrp="1"/>
          </p:cNvSpPr>
          <p:nvPr>
            <p:ph type="body" sz="quarter" idx="18" hasCustomPrompt="1"/>
          </p:nvPr>
        </p:nvSpPr>
        <p:spPr>
          <a:xfrm>
            <a:off x="10408210" y="7642973"/>
            <a:ext cx="6400609" cy="1716691"/>
          </a:xfrm>
        </p:spPr>
        <p:txBody>
          <a:bodyPr>
            <a:normAutofit/>
          </a:bodyPr>
          <a:lstStyle>
            <a:lvl1pPr algn="l">
              <a:defRPr sz="2000" baseline="0"/>
            </a:lvl1pPr>
          </a:lstStyle>
          <a:p>
            <a:pPr lvl="0"/>
            <a:r>
              <a:rPr kumimoji="1" lang="en-US" altLang="ja-JP" dirty="0"/>
              <a:t>Text goes here</a:t>
            </a:r>
            <a:endParaRPr kumimoji="1" lang="ja-JP" altLang="en-US" dirty="0"/>
          </a:p>
        </p:txBody>
      </p:sp>
      <p:sp>
        <p:nvSpPr>
          <p:cNvPr id="28" name="テキスト プレースホルダー 12"/>
          <p:cNvSpPr>
            <a:spLocks noGrp="1"/>
          </p:cNvSpPr>
          <p:nvPr>
            <p:ph type="body" sz="quarter" idx="19" hasCustomPrompt="1"/>
          </p:nvPr>
        </p:nvSpPr>
        <p:spPr>
          <a:xfrm>
            <a:off x="10408210" y="6701778"/>
            <a:ext cx="6400609"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9" name="正方形/長方形 28"/>
          <p:cNvSpPr/>
          <p:nvPr userDrawn="1"/>
        </p:nvSpPr>
        <p:spPr>
          <a:xfrm>
            <a:off x="10513634" y="7418818"/>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90660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randombar(vertical)">
                                      <p:cBhvr>
                                        <p:cTn id="7" dur="500"/>
                                        <p:tgtEl>
                                          <p:spTgt spid="34"/>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5">
                                            <p:txEl>
                                              <p:pRg st="0" end="0"/>
                                            </p:txEl>
                                          </p:spTgt>
                                        </p:tgtEl>
                                        <p:attrNameLst>
                                          <p:attrName>style.visibility</p:attrName>
                                        </p:attrNameLst>
                                      </p:cBhvr>
                                      <p:to>
                                        <p:strVal val="visible"/>
                                      </p:to>
                                    </p:set>
                                    <p:anim calcmode="lin" valueType="num">
                                      <p:cBhvr additive="base">
                                        <p:cTn id="11"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fill="hold"/>
                                        <p:tgtEl>
                                          <p:spTgt spid="26"/>
                                        </p:tgtEl>
                                        <p:attrNameLst>
                                          <p:attrName>ppt_x</p:attrName>
                                        </p:attrNameLst>
                                      </p:cBhvr>
                                      <p:tavLst>
                                        <p:tav tm="0">
                                          <p:val>
                                            <p:strVal val="#ppt_x"/>
                                          </p:val>
                                        </p:tav>
                                        <p:tav tm="100000">
                                          <p:val>
                                            <p:strVal val="#ppt_x"/>
                                          </p:val>
                                        </p:tav>
                                      </p:tavLst>
                                    </p:anim>
                                    <p:anim calcmode="lin" valueType="num">
                                      <p:cBhvr additive="base">
                                        <p:cTn id="16" dur="500" fill="hold"/>
                                        <p:tgtEl>
                                          <p:spTgt spid="26"/>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left)">
                                      <p:cBhvr>
                                        <p:cTn id="20" dur="500"/>
                                        <p:tgtEl>
                                          <p:spTgt spid="24"/>
                                        </p:tgtEl>
                                      </p:cBhvr>
                                    </p:animEffect>
                                  </p:childTnLst>
                                </p:cTn>
                              </p:par>
                            </p:childTnLst>
                          </p:cTn>
                        </p:par>
                        <p:par>
                          <p:cTn id="21" fill="hold">
                            <p:stCondLst>
                              <p:cond delay="1600"/>
                            </p:stCondLst>
                            <p:childTnLst>
                              <p:par>
                                <p:cTn id="22" presetID="14" presetClass="entr" presetSubtype="5"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randombar(vertical)">
                                      <p:cBhvr>
                                        <p:cTn id="24" dur="500"/>
                                        <p:tgtEl>
                                          <p:spTgt spid="33"/>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28">
                                            <p:txEl>
                                              <p:pRg st="0" end="0"/>
                                            </p:txEl>
                                          </p:spTgt>
                                        </p:tgtEl>
                                        <p:attrNameLst>
                                          <p:attrName>style.visibility</p:attrName>
                                        </p:attrNameLst>
                                      </p:cBhvr>
                                      <p:to>
                                        <p:strVal val="visible"/>
                                      </p:to>
                                    </p:set>
                                    <p:anim calcmode="lin" valueType="num">
                                      <p:cBhvr additive="base">
                                        <p:cTn id="28"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500" fill="hold"/>
                                        <p:tgtEl>
                                          <p:spTgt spid="29"/>
                                        </p:tgtEl>
                                        <p:attrNameLst>
                                          <p:attrName>ppt_x</p:attrName>
                                        </p:attrNameLst>
                                      </p:cBhvr>
                                      <p:tavLst>
                                        <p:tav tm="0">
                                          <p:val>
                                            <p:strVal val="#ppt_x"/>
                                          </p:val>
                                        </p:tav>
                                        <p:tav tm="100000">
                                          <p:val>
                                            <p:strVal val="#ppt_x"/>
                                          </p:val>
                                        </p:tav>
                                      </p:tavLst>
                                    </p:anim>
                                    <p:anim calcmode="lin" valueType="num">
                                      <p:cBhvr additive="base">
                                        <p:cTn id="33" dur="500" fill="hold"/>
                                        <p:tgtEl>
                                          <p:spTgt spid="29"/>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24" grpId="0">
        <p:tmplLst>
          <p:tmpl>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animBg="1"/>
      <p:bldP spid="27" grpId="0">
        <p:tmplLst>
          <p:tmpl>
            <p:tnLst>
              <p:par>
                <p:cTn presetID="2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 Images, Headings &amp; Texts -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4" name="テキスト プレースホルダー 12"/>
          <p:cNvSpPr>
            <a:spLocks noGrp="1"/>
          </p:cNvSpPr>
          <p:nvPr>
            <p:ph type="body" sz="quarter" idx="12" hasCustomPrompt="1"/>
          </p:nvPr>
        </p:nvSpPr>
        <p:spPr>
          <a:xfrm>
            <a:off x="6057900" y="3646421"/>
            <a:ext cx="8877300" cy="1716691"/>
          </a:xfrm>
        </p:spPr>
        <p:txBody>
          <a:bodyPr>
            <a:normAutofit/>
          </a:bodyPr>
          <a:lstStyle>
            <a:lvl1pPr marL="342900" indent="-342900" algn="l">
              <a:spcBef>
                <a:spcPts val="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17" hasCustomPrompt="1"/>
          </p:nvPr>
        </p:nvSpPr>
        <p:spPr>
          <a:xfrm>
            <a:off x="6057900" y="2705226"/>
            <a:ext cx="8877300"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6" name="正方形/長方形 25"/>
          <p:cNvSpPr/>
          <p:nvPr userDrawn="1"/>
        </p:nvSpPr>
        <p:spPr>
          <a:xfrm>
            <a:off x="6163324" y="3422266"/>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図プレースホルダー 64"/>
          <p:cNvSpPr>
            <a:spLocks noGrp="1"/>
          </p:cNvSpPr>
          <p:nvPr>
            <p:ph type="pic" sz="quarter" idx="43" hasCustomPrompt="1"/>
          </p:nvPr>
        </p:nvSpPr>
        <p:spPr>
          <a:xfrm>
            <a:off x="2857481" y="2578957"/>
            <a:ext cx="2888231" cy="2886903"/>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
        <p:nvSpPr>
          <p:cNvPr id="18" name="テキスト プレースホルダー 12"/>
          <p:cNvSpPr>
            <a:spLocks noGrp="1"/>
          </p:cNvSpPr>
          <p:nvPr>
            <p:ph type="body" sz="quarter" idx="44" hasCustomPrompt="1"/>
          </p:nvPr>
        </p:nvSpPr>
        <p:spPr>
          <a:xfrm>
            <a:off x="6057900" y="7054075"/>
            <a:ext cx="8877300" cy="1716691"/>
          </a:xfrm>
        </p:spPr>
        <p:txBody>
          <a:bodyPr>
            <a:normAutofit/>
          </a:bodyPr>
          <a:lstStyle>
            <a:lvl1pPr marL="342900" indent="-342900" algn="l">
              <a:spcBef>
                <a:spcPts val="0"/>
              </a:spcBef>
              <a:buFont typeface="Wingdings" panose="05000000000000000000" pitchFamily="2" charset="2"/>
              <a:buChar char="n"/>
              <a:defRPr sz="2000" baseline="0"/>
            </a:lvl1pPr>
          </a:lstStyle>
          <a:p>
            <a:pPr lvl="0"/>
            <a:r>
              <a:rPr kumimoji="1" lang="en-US" altLang="ja-JP" dirty="0"/>
              <a:t>Text goes here</a:t>
            </a:r>
            <a:endParaRPr kumimoji="1" lang="ja-JP" altLang="en-US" dirty="0"/>
          </a:p>
        </p:txBody>
      </p:sp>
      <p:sp>
        <p:nvSpPr>
          <p:cNvPr id="19" name="テキスト プレースホルダー 12"/>
          <p:cNvSpPr>
            <a:spLocks noGrp="1"/>
          </p:cNvSpPr>
          <p:nvPr>
            <p:ph type="body" sz="quarter" idx="45" hasCustomPrompt="1"/>
          </p:nvPr>
        </p:nvSpPr>
        <p:spPr>
          <a:xfrm>
            <a:off x="6057900" y="6112880"/>
            <a:ext cx="8877300"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0" name="正方形/長方形 19"/>
          <p:cNvSpPr/>
          <p:nvPr userDrawn="1"/>
        </p:nvSpPr>
        <p:spPr>
          <a:xfrm>
            <a:off x="6163324" y="6829920"/>
            <a:ext cx="1827899" cy="72008"/>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図プレースホルダー 64"/>
          <p:cNvSpPr>
            <a:spLocks noGrp="1"/>
          </p:cNvSpPr>
          <p:nvPr>
            <p:ph type="pic" sz="quarter" idx="46" hasCustomPrompt="1"/>
          </p:nvPr>
        </p:nvSpPr>
        <p:spPr>
          <a:xfrm>
            <a:off x="2857481" y="5986611"/>
            <a:ext cx="2888231" cy="2886903"/>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800" baseline="0"/>
            </a:lvl1pPr>
          </a:lstStyle>
          <a:p>
            <a:r>
              <a:rPr kumimoji="1" lang="en-US" altLang="ja-JP" dirty="0"/>
              <a:t>Insert an image</a:t>
            </a:r>
            <a:endParaRPr kumimoji="1" lang="ja-JP" altLang="en-US" dirty="0"/>
          </a:p>
        </p:txBody>
      </p:sp>
    </p:spTree>
    <p:extLst>
      <p:ext uri="{BB962C8B-B14F-4D97-AF65-F5344CB8AC3E}">
        <p14:creationId xmlns:p14="http://schemas.microsoft.com/office/powerpoint/2010/main" val="3882789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5">
                                            <p:txEl>
                                              <p:pRg st="0" end="0"/>
                                            </p:txEl>
                                          </p:spTgt>
                                        </p:tgtEl>
                                        <p:attrNameLst>
                                          <p:attrName>style.visibility</p:attrName>
                                        </p:attrNameLst>
                                      </p:cBhvr>
                                      <p:to>
                                        <p:strVal val="visible"/>
                                      </p:to>
                                    </p:set>
                                    <p:anim calcmode="lin" valueType="num">
                                      <p:cBhvr additive="base">
                                        <p:cTn id="11"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fill="hold"/>
                                        <p:tgtEl>
                                          <p:spTgt spid="26"/>
                                        </p:tgtEl>
                                        <p:attrNameLst>
                                          <p:attrName>ppt_x</p:attrName>
                                        </p:attrNameLst>
                                      </p:cBhvr>
                                      <p:tavLst>
                                        <p:tav tm="0">
                                          <p:val>
                                            <p:strVal val="#ppt_x"/>
                                          </p:val>
                                        </p:tav>
                                        <p:tav tm="100000">
                                          <p:val>
                                            <p:strVal val="#ppt_x"/>
                                          </p:val>
                                        </p:tav>
                                      </p:tavLst>
                                    </p:anim>
                                    <p:anim calcmode="lin" valueType="num">
                                      <p:cBhvr additive="base">
                                        <p:cTn id="16" dur="500" fill="hold"/>
                                        <p:tgtEl>
                                          <p:spTgt spid="26"/>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left)">
                                      <p:cBhvr>
                                        <p:cTn id="20" dur="500"/>
                                        <p:tgtEl>
                                          <p:spTgt spid="24"/>
                                        </p:tgtEl>
                                      </p:cBhvr>
                                    </p:animEffect>
                                  </p:childTnLst>
                                </p:cTn>
                              </p:par>
                            </p:childTnLst>
                          </p:cTn>
                        </p:par>
                        <p:par>
                          <p:cTn id="21" fill="hold">
                            <p:stCondLst>
                              <p:cond delay="1600"/>
                            </p:stCondLst>
                            <p:childTnLst>
                              <p:par>
                                <p:cTn id="22" presetID="14" presetClass="entr" presetSubtype="1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randombar(horizontal)">
                                      <p:cBhvr>
                                        <p:cTn id="24" dur="500"/>
                                        <p:tgtEl>
                                          <p:spTgt spid="21"/>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additive="base">
                                        <p:cTn id="28"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500" fill="hold"/>
                                        <p:tgtEl>
                                          <p:spTgt spid="20"/>
                                        </p:tgtEl>
                                        <p:attrNameLst>
                                          <p:attrName>ppt_x</p:attrName>
                                        </p:attrNameLst>
                                      </p:cBhvr>
                                      <p:tavLst>
                                        <p:tav tm="0">
                                          <p:val>
                                            <p:strVal val="#ppt_x"/>
                                          </p:val>
                                        </p:tav>
                                        <p:tav tm="100000">
                                          <p:val>
                                            <p:strVal val="#ppt_x"/>
                                          </p:val>
                                        </p:tav>
                                      </p:tavLst>
                                    </p:anim>
                                    <p:anim calcmode="lin" valueType="num">
                                      <p:cBhvr additive="base">
                                        <p:cTn id="33" dur="500" fill="hold"/>
                                        <p:tgtEl>
                                          <p:spTgt spid="20"/>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left)">
                                      <p:cBhvr>
                                        <p:cTn id="3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tmplLst>
          <p:tmpl>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animBg="1"/>
      <p:bldP spid="13" grpId="0" animBg="1"/>
      <p:bldP spid="18" grpId="0">
        <p:tmplLst>
          <p:tmpl>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4"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0" grpId="0" animBg="1"/>
      <p:bldP spid="21"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Wide Image &amp; Mobole Phon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3" name="図プレースホルダー 12"/>
          <p:cNvSpPr>
            <a:spLocks noGrp="1"/>
          </p:cNvSpPr>
          <p:nvPr>
            <p:ph type="pic" sz="quarter" idx="23" hasCustomPrompt="1"/>
          </p:nvPr>
        </p:nvSpPr>
        <p:spPr>
          <a:xfrm>
            <a:off x="0" y="2895601"/>
            <a:ext cx="18287642" cy="6359589"/>
          </a:xfrm>
          <a:custGeom>
            <a:avLst/>
            <a:gdLst>
              <a:gd name="connsiteX0" fmla="*/ 1 w 18287642"/>
              <a:gd name="connsiteY0" fmla="*/ 5711589 h 6359589"/>
              <a:gd name="connsiteX1" fmla="*/ 648001 w 18287642"/>
              <a:gd name="connsiteY1" fmla="*/ 5711589 h 6359589"/>
              <a:gd name="connsiteX2" fmla="*/ 648001 w 18287642"/>
              <a:gd name="connsiteY2" fmla="*/ 6359589 h 6359589"/>
              <a:gd name="connsiteX3" fmla="*/ 1 w 18287642"/>
              <a:gd name="connsiteY3" fmla="*/ 6359589 h 6359589"/>
              <a:gd name="connsiteX4" fmla="*/ 648001 w 18287642"/>
              <a:gd name="connsiteY4" fmla="*/ 5063589 h 6359589"/>
              <a:gd name="connsiteX5" fmla="*/ 1296001 w 18287642"/>
              <a:gd name="connsiteY5" fmla="*/ 5063589 h 6359589"/>
              <a:gd name="connsiteX6" fmla="*/ 1296001 w 18287642"/>
              <a:gd name="connsiteY6" fmla="*/ 5711589 h 6359589"/>
              <a:gd name="connsiteX7" fmla="*/ 648001 w 18287642"/>
              <a:gd name="connsiteY7" fmla="*/ 5711589 h 6359589"/>
              <a:gd name="connsiteX8" fmla="*/ 16343642 w 18287642"/>
              <a:gd name="connsiteY8" fmla="*/ 0 h 6359589"/>
              <a:gd name="connsiteX9" fmla="*/ 16991642 w 18287642"/>
              <a:gd name="connsiteY9" fmla="*/ 0 h 6359589"/>
              <a:gd name="connsiteX10" fmla="*/ 16991642 w 18287642"/>
              <a:gd name="connsiteY10" fmla="*/ 2453 h 6359589"/>
              <a:gd name="connsiteX11" fmla="*/ 18287642 w 18287642"/>
              <a:gd name="connsiteY11" fmla="*/ 2453 h 6359589"/>
              <a:gd name="connsiteX12" fmla="*/ 18287642 w 18287642"/>
              <a:gd name="connsiteY12" fmla="*/ 4415589 h 6359589"/>
              <a:gd name="connsiteX13" fmla="*/ 1944001 w 18287642"/>
              <a:gd name="connsiteY13" fmla="*/ 4415589 h 6359589"/>
              <a:gd name="connsiteX14" fmla="*/ 1944001 w 18287642"/>
              <a:gd name="connsiteY14" fmla="*/ 5063589 h 6359589"/>
              <a:gd name="connsiteX15" fmla="*/ 1296001 w 18287642"/>
              <a:gd name="connsiteY15" fmla="*/ 5063589 h 6359589"/>
              <a:gd name="connsiteX16" fmla="*/ 1296001 w 18287642"/>
              <a:gd name="connsiteY16" fmla="*/ 4415589 h 6359589"/>
              <a:gd name="connsiteX17" fmla="*/ 648001 w 18287642"/>
              <a:gd name="connsiteY17" fmla="*/ 4415589 h 6359589"/>
              <a:gd name="connsiteX18" fmla="*/ 648001 w 18287642"/>
              <a:gd name="connsiteY18" fmla="*/ 5063589 h 6359589"/>
              <a:gd name="connsiteX19" fmla="*/ 1 w 18287642"/>
              <a:gd name="connsiteY19" fmla="*/ 5063589 h 6359589"/>
              <a:gd name="connsiteX20" fmla="*/ 1 w 18287642"/>
              <a:gd name="connsiteY20" fmla="*/ 4415589 h 6359589"/>
              <a:gd name="connsiteX21" fmla="*/ 0 w 18287642"/>
              <a:gd name="connsiteY21" fmla="*/ 4415589 h 6359589"/>
              <a:gd name="connsiteX22" fmla="*/ 0 w 18287642"/>
              <a:gd name="connsiteY22" fmla="*/ 2453 h 6359589"/>
              <a:gd name="connsiteX23" fmla="*/ 16343642 w 18287642"/>
              <a:gd name="connsiteY23" fmla="*/ 2453 h 635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87642" h="6359589">
                <a:moveTo>
                  <a:pt x="1" y="5711589"/>
                </a:moveTo>
                <a:lnTo>
                  <a:pt x="648001" y="5711589"/>
                </a:lnTo>
                <a:lnTo>
                  <a:pt x="648001" y="6359589"/>
                </a:lnTo>
                <a:lnTo>
                  <a:pt x="1" y="6359589"/>
                </a:lnTo>
                <a:close/>
                <a:moveTo>
                  <a:pt x="648001" y="5063589"/>
                </a:moveTo>
                <a:lnTo>
                  <a:pt x="1296001" y="5063589"/>
                </a:lnTo>
                <a:lnTo>
                  <a:pt x="1296001" y="5711589"/>
                </a:lnTo>
                <a:lnTo>
                  <a:pt x="648001" y="5711589"/>
                </a:lnTo>
                <a:close/>
                <a:moveTo>
                  <a:pt x="16343642" y="0"/>
                </a:moveTo>
                <a:lnTo>
                  <a:pt x="16991642" y="0"/>
                </a:lnTo>
                <a:lnTo>
                  <a:pt x="16991642" y="2453"/>
                </a:lnTo>
                <a:lnTo>
                  <a:pt x="18287642" y="2453"/>
                </a:lnTo>
                <a:lnTo>
                  <a:pt x="18287642" y="4415589"/>
                </a:lnTo>
                <a:lnTo>
                  <a:pt x="1944001" y="4415589"/>
                </a:lnTo>
                <a:lnTo>
                  <a:pt x="1944001" y="5063589"/>
                </a:lnTo>
                <a:lnTo>
                  <a:pt x="1296001" y="5063589"/>
                </a:lnTo>
                <a:lnTo>
                  <a:pt x="1296001" y="4415589"/>
                </a:lnTo>
                <a:lnTo>
                  <a:pt x="648001" y="4415589"/>
                </a:lnTo>
                <a:lnTo>
                  <a:pt x="648001" y="5063589"/>
                </a:lnTo>
                <a:lnTo>
                  <a:pt x="1" y="5063589"/>
                </a:lnTo>
                <a:lnTo>
                  <a:pt x="1" y="4415589"/>
                </a:lnTo>
                <a:lnTo>
                  <a:pt x="0" y="4415589"/>
                </a:lnTo>
                <a:lnTo>
                  <a:pt x="0" y="2453"/>
                </a:lnTo>
                <a:lnTo>
                  <a:pt x="16343642" y="2453"/>
                </a:lnTo>
                <a:close/>
              </a:path>
            </a:pathLst>
          </a:custGeom>
          <a:solidFill>
            <a:schemeClr val="accent1">
              <a:lumMod val="20000"/>
              <a:lumOff val="80000"/>
            </a:schemeClr>
          </a:solidFill>
        </p:spPr>
        <p:txBody>
          <a:bodyPr wrap="square">
            <a:noAutofit/>
          </a:bodyPr>
          <a:lstStyle>
            <a:lvl1pPr>
              <a:defRPr sz="1800" baseline="0"/>
            </a:lvl1pPr>
          </a:lstStyle>
          <a:p>
            <a:r>
              <a:rPr kumimoji="1" lang="en-US" altLang="ja-JP" dirty="0"/>
              <a:t> </a:t>
            </a:r>
          </a:p>
          <a:p>
            <a:endParaRPr kumimoji="1" lang="en-US" altLang="ja-JP" dirty="0"/>
          </a:p>
          <a:p>
            <a:endParaRPr kumimoji="1" lang="en-US" altLang="ja-JP" dirty="0"/>
          </a:p>
          <a:p>
            <a:endParaRPr kumimoji="1" lang="en-US" altLang="ja-JP" dirty="0"/>
          </a:p>
          <a:p>
            <a:r>
              <a:rPr kumimoji="1" lang="en-US" altLang="ja-JP" dirty="0"/>
              <a:t> Insert a wide image</a:t>
            </a:r>
            <a:endParaRPr kumimoji="1" lang="ja-JP" altLang="en-US" dirty="0"/>
          </a:p>
        </p:txBody>
      </p:sp>
      <p:sp>
        <p:nvSpPr>
          <p:cNvPr id="23" name="テキスト プレースホルダー 12"/>
          <p:cNvSpPr>
            <a:spLocks noGrp="1"/>
          </p:cNvSpPr>
          <p:nvPr>
            <p:ph type="body" sz="quarter" idx="12" hasCustomPrompt="1"/>
          </p:nvPr>
        </p:nvSpPr>
        <p:spPr>
          <a:xfrm>
            <a:off x="3387520" y="7535560"/>
            <a:ext cx="11896024" cy="1719629"/>
          </a:xfrm>
        </p:spPr>
        <p:txBody>
          <a:bodyPr anchor="ctr">
            <a:normAutofit/>
          </a:bodyPr>
          <a:lstStyle>
            <a:lvl1pPr>
              <a:spcBef>
                <a:spcPts val="0"/>
              </a:spcBef>
              <a:defRPr sz="2000" baseline="0"/>
            </a:lvl1pPr>
          </a:lstStyle>
          <a:p>
            <a:pPr lvl="0"/>
            <a:r>
              <a:rPr kumimoji="1" lang="en-US" altLang="ja-JP" dirty="0"/>
              <a:t>Text goes here</a:t>
            </a:r>
            <a:endParaRPr kumimoji="1" lang="ja-JP" altLang="en-US" dirty="0"/>
          </a:p>
        </p:txBody>
      </p:sp>
      <p:sp>
        <p:nvSpPr>
          <p:cNvPr id="28" name="テキスト プレースホルダー 12"/>
          <p:cNvSpPr>
            <a:spLocks noGrp="1"/>
          </p:cNvSpPr>
          <p:nvPr>
            <p:ph type="body" sz="quarter" idx="26" hasCustomPrompt="1"/>
          </p:nvPr>
        </p:nvSpPr>
        <p:spPr>
          <a:xfrm>
            <a:off x="0" y="6358977"/>
            <a:ext cx="18287642" cy="943542"/>
          </a:xfrm>
          <a:solidFill>
            <a:schemeClr val="accent1">
              <a:alpha val="50000"/>
            </a:schemeClr>
          </a:solidFill>
        </p:spPr>
        <p:txBody>
          <a:bodyPr anchor="b">
            <a:noAutofit/>
          </a:bodyPr>
          <a:lstStyle>
            <a:lvl1pPr algn="l">
              <a:lnSpc>
                <a:spcPct val="100000"/>
              </a:lnSpc>
              <a:spcBef>
                <a:spcPts val="0"/>
              </a:spcBef>
              <a:defRPr sz="4400" baseline="0">
                <a:solidFill>
                  <a:schemeClr val="bg1"/>
                </a:solidFill>
                <a:latin typeface="Ubuntu Bold" panose="020B0804030602030204" pitchFamily="34" charset="0"/>
              </a:defRPr>
            </a:lvl1pPr>
          </a:lstStyle>
          <a:p>
            <a:pPr lvl="0"/>
            <a:r>
              <a:rPr kumimoji="1" lang="en-US" altLang="ja-JP" dirty="0"/>
              <a:t> </a:t>
            </a:r>
            <a:endParaRPr kumimoji="1" lang="ja-JP" altLang="en-US" dirty="0"/>
          </a:p>
        </p:txBody>
      </p:sp>
      <p:sp>
        <p:nvSpPr>
          <p:cNvPr id="6" name="テキスト プレースホルダー 5"/>
          <p:cNvSpPr>
            <a:spLocks noGrp="1"/>
          </p:cNvSpPr>
          <p:nvPr>
            <p:ph type="body" sz="quarter" idx="24" hasCustomPrompt="1"/>
          </p:nvPr>
        </p:nvSpPr>
        <p:spPr>
          <a:xfrm>
            <a:off x="3011286" y="1878795"/>
            <a:ext cx="3758481" cy="5440643"/>
          </a:xfrm>
          <a:blipFill>
            <a:blip r:embed="rId2"/>
            <a:srcRect/>
            <a:stretch>
              <a:fillRect t="-2" b="-41147"/>
            </a:stretch>
          </a:blipFill>
        </p:spPr>
        <p:txBody>
          <a:bodyPr/>
          <a:lstStyle/>
          <a:p>
            <a:pPr lvl="0"/>
            <a:r>
              <a:rPr kumimoji="1" lang="en-US" altLang="ja-JP" dirty="0"/>
              <a:t> </a:t>
            </a:r>
            <a:endParaRPr kumimoji="1" lang="ja-JP" altLang="en-US" dirty="0"/>
          </a:p>
        </p:txBody>
      </p:sp>
      <p:sp>
        <p:nvSpPr>
          <p:cNvPr id="9" name="図プレースホルダー 8"/>
          <p:cNvSpPr>
            <a:spLocks noGrp="1"/>
          </p:cNvSpPr>
          <p:nvPr>
            <p:ph type="pic" sz="quarter" idx="25" hasCustomPrompt="1"/>
          </p:nvPr>
        </p:nvSpPr>
        <p:spPr>
          <a:xfrm>
            <a:off x="3289579" y="2858733"/>
            <a:ext cx="3201895" cy="4460931"/>
          </a:xfrm>
        </p:spPr>
        <p:txBody>
          <a:bodyPr>
            <a:normAutofit/>
          </a:bodyPr>
          <a:lstStyle>
            <a:lvl1pPr>
              <a:defRPr sz="1800"/>
            </a:lvl1pPr>
          </a:lstStyle>
          <a:p>
            <a:r>
              <a:rPr kumimoji="1" lang="en-US" altLang="ja-JP" dirty="0"/>
              <a:t>Insert an image</a:t>
            </a:r>
            <a:endParaRPr kumimoji="1" lang="ja-JP" altLang="en-US" dirty="0"/>
          </a:p>
        </p:txBody>
      </p:sp>
      <p:sp>
        <p:nvSpPr>
          <p:cNvPr id="27" name="テキスト プレースホルダー 12"/>
          <p:cNvSpPr>
            <a:spLocks noGrp="1"/>
          </p:cNvSpPr>
          <p:nvPr>
            <p:ph type="body" sz="quarter" idx="17" hasCustomPrompt="1"/>
          </p:nvPr>
        </p:nvSpPr>
        <p:spPr>
          <a:xfrm>
            <a:off x="6934200" y="6390747"/>
            <a:ext cx="8363858" cy="882483"/>
          </a:xfrm>
        </p:spPr>
        <p:txBody>
          <a:bodyPr anchor="ctr">
            <a:noAutofit/>
          </a:bodyPr>
          <a:lstStyle>
            <a:lvl1pPr algn="l">
              <a:lnSpc>
                <a:spcPct val="100000"/>
              </a:lnSpc>
              <a:spcBef>
                <a:spcPts val="0"/>
              </a:spcBef>
              <a:defRPr sz="3600" baseline="0">
                <a:solidFill>
                  <a:schemeClr val="bg1"/>
                </a:solidFill>
                <a:latin typeface="+mj-lt"/>
              </a:defRPr>
            </a:lvl1pPr>
          </a:lstStyle>
          <a:p>
            <a:pPr lvl="0"/>
            <a:r>
              <a:rPr kumimoji="1" lang="en-US" altLang="ja-JP" dirty="0"/>
              <a:t>Heading Goes Here</a:t>
            </a:r>
            <a:endParaRPr kumimoji="1" lang="ja-JP" altLang="en-US" dirty="0"/>
          </a:p>
        </p:txBody>
      </p:sp>
    </p:spTree>
    <p:extLst>
      <p:ext uri="{BB962C8B-B14F-4D97-AF65-F5344CB8AC3E}">
        <p14:creationId xmlns:p14="http://schemas.microsoft.com/office/powerpoint/2010/main" val="2034211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down)">
                                      <p:cBhvr>
                                        <p:cTn id="14" dur="500"/>
                                        <p:tgtEl>
                                          <p:spTgt spid="9"/>
                                        </p:tgtEl>
                                      </p:cBhvr>
                                    </p:animEffect>
                                  </p:childTnLst>
                                </p:cTn>
                              </p:par>
                            </p:childTnLst>
                          </p:cTn>
                        </p:par>
                        <p:par>
                          <p:cTn id="15" fill="hold">
                            <p:stCondLst>
                              <p:cond delay="1000"/>
                            </p:stCondLst>
                            <p:childTnLst>
                              <p:par>
                                <p:cTn id="16" presetID="16" presetClass="entr" presetSubtype="37"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barn(outVertical)">
                                      <p:cBhvr>
                                        <p:cTn id="18" dur="500"/>
                                        <p:tgtEl>
                                          <p:spTgt spid="28"/>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27">
                                            <p:txEl>
                                              <p:pRg st="0" end="0"/>
                                            </p:txEl>
                                          </p:spTgt>
                                        </p:tgtEl>
                                        <p:attrNameLst>
                                          <p:attrName>style.visibility</p:attrName>
                                        </p:attrNameLst>
                                      </p:cBhvr>
                                      <p:to>
                                        <p:strVal val="visible"/>
                                      </p:to>
                                    </p:set>
                                    <p:animEffect transition="in" filter="wipe(left)">
                                      <p:cBhvr>
                                        <p:cTn id="22" dur="500"/>
                                        <p:tgtEl>
                                          <p:spTgt spid="27">
                                            <p:txEl>
                                              <p:pRg st="0" end="0"/>
                                            </p:txEl>
                                          </p:spTgt>
                                        </p:tgtEl>
                                      </p:cBhvr>
                                    </p:animEffect>
                                  </p:childTnLst>
                                </p:cTn>
                              </p:par>
                            </p:childTnLst>
                          </p:cTn>
                        </p:par>
                        <p:par>
                          <p:cTn id="23" fill="hold">
                            <p:stCondLst>
                              <p:cond delay="2000"/>
                            </p:stCondLst>
                            <p:childTnLst>
                              <p:par>
                                <p:cTn id="24" presetID="22" presetClass="entr" presetSubtype="8" fill="hold" grpId="0" nodeType="afterEffect">
                                  <p:stCondLst>
                                    <p:cond delay="250"/>
                                  </p:stCondLst>
                                  <p:childTnLst>
                                    <p:set>
                                      <p:cBhvr>
                                        <p:cTn id="25" dur="1" fill="hold">
                                          <p:stCondLst>
                                            <p:cond delay="0"/>
                                          </p:stCondLst>
                                        </p:cTn>
                                        <p:tgtEl>
                                          <p:spTgt spid="23"/>
                                        </p:tgtEl>
                                        <p:attrNameLst>
                                          <p:attrName>style.visibility</p:attrName>
                                        </p:attrNameLst>
                                      </p:cBhvr>
                                      <p:to>
                                        <p:strVal val="visible"/>
                                      </p:to>
                                    </p:set>
                                    <p:animEffect transition="in" filter="wipe(left)">
                                      <p:cBhvr>
                                        <p:cTn id="2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3" grpId="0">
        <p:tmplLst>
          <p:tmpl>
            <p:tnLst>
              <p:par>
                <p:cTn presetID="22" presetClass="entr" presetSubtype="8" fill="hold" nodeType="afterEffect">
                  <p:stCondLst>
                    <p:cond delay="25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8" grpId="0" animBg="1">
        <p:tmplLst>
          <p:tmpl>
            <p:tnLst>
              <p:par>
                <p:cTn presetID="16" presetClass="entr" presetSubtype="37"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barn(outVertical)">
                      <p:cBhvr>
                        <p:cTn dur="500"/>
                        <p:tgtEl>
                          <p:spTgt spid="28"/>
                        </p:tgtEl>
                      </p:cBhvr>
                    </p:animEffect>
                  </p:childTnLst>
                </p:cTn>
              </p:par>
            </p:tnLst>
          </p:tmpl>
        </p:tmplLst>
      </p:bldP>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9" grpId="0"/>
      <p:bldP spid="27" grpId="0" build="p">
        <p:tmplLst>
          <p:tmpl lvl="1">
            <p:tnLst>
              <p:par>
                <p:cTn presetID="2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5 Images, Captions and Text">
    <p:spTree>
      <p:nvGrpSpPr>
        <p:cNvPr id="1" name=""/>
        <p:cNvGrpSpPr/>
        <p:nvPr/>
      </p:nvGrpSpPr>
      <p:grpSpPr>
        <a:xfrm>
          <a:off x="0" y="0"/>
          <a:ext cx="0" cy="0"/>
          <a:chOff x="0" y="0"/>
          <a:chExt cx="0" cy="0"/>
        </a:xfrm>
      </p:grpSpPr>
      <p:sp>
        <p:nvSpPr>
          <p:cNvPr id="12" name="図プレースホルダー 11"/>
          <p:cNvSpPr>
            <a:spLocks noGrp="1"/>
          </p:cNvSpPr>
          <p:nvPr>
            <p:ph type="pic" sz="quarter" idx="18" hasCustomPrompt="1"/>
          </p:nvPr>
        </p:nvSpPr>
        <p:spPr>
          <a:xfrm>
            <a:off x="677134" y="2244696"/>
            <a:ext cx="3178175" cy="5095875"/>
          </a:xfrm>
          <a:solidFill>
            <a:schemeClr val="bg1"/>
          </a:solidFill>
        </p:spPr>
        <p:txBody>
          <a:bodyPr/>
          <a:lstStyle>
            <a:lvl1pPr>
              <a:defRPr/>
            </a:lvl1pPr>
          </a:lstStyle>
          <a:p>
            <a:r>
              <a:rPr kumimoji="1" lang="en-US" altLang="ja-JP" dirty="0"/>
              <a:t>Insert an image</a:t>
            </a:r>
            <a:endParaRPr kumimoji="1" lang="ja-JP" altLang="en-US" dirty="0"/>
          </a:p>
        </p:txBody>
      </p:sp>
      <p:sp>
        <p:nvSpPr>
          <p:cNvPr id="34" name="図プレースホルダー 11"/>
          <p:cNvSpPr>
            <a:spLocks noGrp="1"/>
          </p:cNvSpPr>
          <p:nvPr>
            <p:ph type="pic" sz="quarter" idx="24" hasCustomPrompt="1"/>
          </p:nvPr>
        </p:nvSpPr>
        <p:spPr>
          <a:xfrm>
            <a:off x="7559425" y="2244696"/>
            <a:ext cx="3178175" cy="5095875"/>
          </a:xfrm>
        </p:spPr>
        <p:txBody>
          <a:bodyPr/>
          <a:lstStyle>
            <a:lvl1pPr>
              <a:defRPr/>
            </a:lvl1pPr>
          </a:lstStyle>
          <a:p>
            <a:r>
              <a:rPr kumimoji="1" lang="en-US" altLang="ja-JP" dirty="0"/>
              <a:t>Insert an image</a:t>
            </a:r>
            <a:endParaRPr kumimoji="1" lang="ja-JP" altLang="en-US" dirty="0"/>
          </a:p>
        </p:txBody>
      </p:sp>
      <p:sp>
        <p:nvSpPr>
          <p:cNvPr id="37" name="図プレースホルダー 11"/>
          <p:cNvSpPr>
            <a:spLocks noGrp="1"/>
          </p:cNvSpPr>
          <p:nvPr>
            <p:ph type="pic" sz="quarter" idx="27" hasCustomPrompt="1"/>
          </p:nvPr>
        </p:nvSpPr>
        <p:spPr>
          <a:xfrm>
            <a:off x="11000457" y="2244696"/>
            <a:ext cx="3178175" cy="5095875"/>
          </a:xfrm>
        </p:spPr>
        <p:txBody>
          <a:bodyPr/>
          <a:lstStyle>
            <a:lvl1pPr>
              <a:defRPr/>
            </a:lvl1pPr>
          </a:lstStyle>
          <a:p>
            <a:r>
              <a:rPr kumimoji="1" lang="en-US" altLang="ja-JP" dirty="0"/>
              <a:t>Insert an image</a:t>
            </a:r>
            <a:endParaRPr kumimoji="1" lang="ja-JP" altLang="en-US" dirty="0"/>
          </a:p>
        </p:txBody>
      </p:sp>
      <p:sp>
        <p:nvSpPr>
          <p:cNvPr id="40" name="図プレースホルダー 11"/>
          <p:cNvSpPr>
            <a:spLocks noGrp="1"/>
          </p:cNvSpPr>
          <p:nvPr>
            <p:ph type="pic" sz="quarter" idx="30" hasCustomPrompt="1"/>
          </p:nvPr>
        </p:nvSpPr>
        <p:spPr>
          <a:xfrm>
            <a:off x="14441489" y="2244696"/>
            <a:ext cx="3178175" cy="5095875"/>
          </a:xfrm>
        </p:spPr>
        <p:txBody>
          <a:bodyPr/>
          <a:lstStyle>
            <a:lvl1pPr>
              <a:defRPr/>
            </a:lvl1pPr>
          </a:lstStyle>
          <a:p>
            <a:r>
              <a:rPr kumimoji="1" lang="en-US" altLang="ja-JP" dirty="0"/>
              <a:t>Insert an image</a:t>
            </a:r>
            <a:endParaRPr kumimoji="1" lang="ja-JP" altLang="en-US" dirty="0"/>
          </a:p>
        </p:txBody>
      </p:sp>
      <p:sp>
        <p:nvSpPr>
          <p:cNvPr id="31" name="図プレースホルダー 11"/>
          <p:cNvSpPr>
            <a:spLocks noGrp="1"/>
          </p:cNvSpPr>
          <p:nvPr>
            <p:ph type="pic" sz="quarter" idx="21" hasCustomPrompt="1"/>
          </p:nvPr>
        </p:nvSpPr>
        <p:spPr>
          <a:xfrm>
            <a:off x="4118393" y="2244696"/>
            <a:ext cx="3178175" cy="5095875"/>
          </a:xfrm>
        </p:spPr>
        <p:txBody>
          <a:bodyPr/>
          <a:lstStyle>
            <a:lvl1pPr>
              <a:defRPr/>
            </a:lvl1pPr>
          </a:lstStyle>
          <a:p>
            <a:r>
              <a:rPr kumimoji="1" lang="en-US" altLang="ja-JP" dirty="0"/>
              <a:t>Insert an image</a:t>
            </a:r>
            <a:endParaRPr kumimoji="1" lang="ja-JP" altLang="en-US" dirty="0"/>
          </a:p>
        </p:txBody>
      </p:sp>
      <p:sp>
        <p:nvSpPr>
          <p:cNvPr id="30" name="テキスト プレースホルダー 12"/>
          <p:cNvSpPr>
            <a:spLocks noGrp="1"/>
          </p:cNvSpPr>
          <p:nvPr>
            <p:ph type="body" sz="quarter" idx="20" hasCustomPrompt="1"/>
          </p:nvPr>
        </p:nvSpPr>
        <p:spPr>
          <a:xfrm>
            <a:off x="4117939" y="6593539"/>
            <a:ext cx="3178629" cy="747032"/>
          </a:xfrm>
          <a:solidFill>
            <a:schemeClr val="accent2">
              <a:alpha val="70000"/>
            </a:schemeClr>
          </a:solidFill>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33" name="テキスト プレースホルダー 12"/>
          <p:cNvSpPr>
            <a:spLocks noGrp="1"/>
          </p:cNvSpPr>
          <p:nvPr>
            <p:ph type="body" sz="quarter" idx="23" hasCustomPrompt="1"/>
          </p:nvPr>
        </p:nvSpPr>
        <p:spPr>
          <a:xfrm>
            <a:off x="7558971" y="6593539"/>
            <a:ext cx="3178629" cy="747032"/>
          </a:xfrm>
          <a:solidFill>
            <a:schemeClr val="accent3">
              <a:alpha val="70000"/>
            </a:schemeClr>
          </a:solidFill>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36" name="テキスト プレースホルダー 12"/>
          <p:cNvSpPr>
            <a:spLocks noGrp="1"/>
          </p:cNvSpPr>
          <p:nvPr>
            <p:ph type="body" sz="quarter" idx="26" hasCustomPrompt="1"/>
          </p:nvPr>
        </p:nvSpPr>
        <p:spPr>
          <a:xfrm>
            <a:off x="11000003" y="6593539"/>
            <a:ext cx="3178629" cy="747032"/>
          </a:xfrm>
          <a:solidFill>
            <a:schemeClr val="accent4">
              <a:alpha val="70000"/>
            </a:schemeClr>
          </a:solidFill>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39" name="テキスト プレースホルダー 12"/>
          <p:cNvSpPr>
            <a:spLocks noGrp="1"/>
          </p:cNvSpPr>
          <p:nvPr>
            <p:ph type="body" sz="quarter" idx="29" hasCustomPrompt="1"/>
          </p:nvPr>
        </p:nvSpPr>
        <p:spPr>
          <a:xfrm>
            <a:off x="14441035" y="6593539"/>
            <a:ext cx="3178629" cy="747032"/>
          </a:xfrm>
          <a:solidFill>
            <a:schemeClr val="accent5">
              <a:alpha val="70000"/>
            </a:schemeClr>
          </a:solidFill>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8" name="テキスト プレースホルダー 12"/>
          <p:cNvSpPr>
            <a:spLocks noGrp="1"/>
          </p:cNvSpPr>
          <p:nvPr>
            <p:ph type="body" sz="quarter" idx="17" hasCustomPrompt="1"/>
          </p:nvPr>
        </p:nvSpPr>
        <p:spPr>
          <a:xfrm>
            <a:off x="676907" y="6593539"/>
            <a:ext cx="3178629" cy="747032"/>
          </a:xfrm>
          <a:solidFill>
            <a:schemeClr val="accent1">
              <a:alpha val="70000"/>
            </a:schemeClr>
          </a:solidFill>
        </p:spPr>
        <p:txBody>
          <a:bodyPr anchor="ctr">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41" name="テキスト プレースホルダー 12"/>
          <p:cNvSpPr>
            <a:spLocks noGrp="1"/>
          </p:cNvSpPr>
          <p:nvPr>
            <p:ph type="body" sz="quarter" idx="12" hasCustomPrompt="1"/>
          </p:nvPr>
        </p:nvSpPr>
        <p:spPr>
          <a:xfrm>
            <a:off x="3195988" y="7732296"/>
            <a:ext cx="11896024" cy="1522894"/>
          </a:xfrm>
        </p:spPr>
        <p:txBody>
          <a:bodyPr anchor="ctr">
            <a:normAutofit/>
          </a:bodyPr>
          <a:lstStyle>
            <a:lvl1pPr algn="ctr">
              <a:spcBef>
                <a:spcPts val="0"/>
              </a:spcBef>
              <a:defRPr sz="2000" baseline="0"/>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11336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vertical)">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barn(outVertical)">
                                      <p:cBhvr>
                                        <p:cTn id="11" dur="500"/>
                                        <p:tgtEl>
                                          <p:spTgt spid="28"/>
                                        </p:tgtEl>
                                      </p:cBhvr>
                                    </p:animEffect>
                                  </p:childTnLst>
                                </p:cTn>
                              </p:par>
                            </p:childTnLst>
                          </p:cTn>
                        </p:par>
                        <p:par>
                          <p:cTn id="12" fill="hold">
                            <p:stCondLst>
                              <p:cond delay="1000"/>
                            </p:stCondLst>
                            <p:childTnLst>
                              <p:par>
                                <p:cTn id="13" presetID="14" presetClass="entr" presetSubtype="5"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randombar(vertical)">
                                      <p:cBhvr>
                                        <p:cTn id="15" dur="500"/>
                                        <p:tgtEl>
                                          <p:spTgt spid="31"/>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barn(outVertical)">
                                      <p:cBhvr>
                                        <p:cTn id="19" dur="500"/>
                                        <p:tgtEl>
                                          <p:spTgt spid="30"/>
                                        </p:tgtEl>
                                      </p:cBhvr>
                                    </p:animEffect>
                                  </p:childTnLst>
                                </p:cTn>
                              </p:par>
                            </p:childTnLst>
                          </p:cTn>
                        </p:par>
                        <p:par>
                          <p:cTn id="20" fill="hold">
                            <p:stCondLst>
                              <p:cond delay="2000"/>
                            </p:stCondLst>
                            <p:childTnLst>
                              <p:par>
                                <p:cTn id="21" presetID="14" presetClass="entr" presetSubtype="5" fill="hold" grpId="0" nodeType="after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randombar(vertical)">
                                      <p:cBhvr>
                                        <p:cTn id="23" dur="500"/>
                                        <p:tgtEl>
                                          <p:spTgt spid="34"/>
                                        </p:tgtEl>
                                      </p:cBhvr>
                                    </p:animEffect>
                                  </p:childTnLst>
                                </p:cTn>
                              </p:par>
                            </p:childTnLst>
                          </p:cTn>
                        </p:par>
                        <p:par>
                          <p:cTn id="24" fill="hold">
                            <p:stCondLst>
                              <p:cond delay="2500"/>
                            </p:stCondLst>
                            <p:childTnLst>
                              <p:par>
                                <p:cTn id="25" presetID="16" presetClass="entr" presetSubtype="37"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barn(outVertical)">
                                      <p:cBhvr>
                                        <p:cTn id="27" dur="500"/>
                                        <p:tgtEl>
                                          <p:spTgt spid="33"/>
                                        </p:tgtEl>
                                      </p:cBhvr>
                                    </p:animEffect>
                                  </p:childTnLst>
                                </p:cTn>
                              </p:par>
                            </p:childTnLst>
                          </p:cTn>
                        </p:par>
                        <p:par>
                          <p:cTn id="28" fill="hold">
                            <p:stCondLst>
                              <p:cond delay="3000"/>
                            </p:stCondLst>
                            <p:childTnLst>
                              <p:par>
                                <p:cTn id="29" presetID="14" presetClass="entr" presetSubtype="5"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randombar(vertical)">
                                      <p:cBhvr>
                                        <p:cTn id="31" dur="500"/>
                                        <p:tgtEl>
                                          <p:spTgt spid="37"/>
                                        </p:tgtEl>
                                      </p:cBhvr>
                                    </p:animEffect>
                                  </p:childTnLst>
                                </p:cTn>
                              </p:par>
                            </p:childTnLst>
                          </p:cTn>
                        </p:par>
                        <p:par>
                          <p:cTn id="32" fill="hold">
                            <p:stCondLst>
                              <p:cond delay="3500"/>
                            </p:stCondLst>
                            <p:childTnLst>
                              <p:par>
                                <p:cTn id="33" presetID="16" presetClass="entr" presetSubtype="37" fill="hold" grpId="0" nodeType="after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barn(outVertical)">
                                      <p:cBhvr>
                                        <p:cTn id="35" dur="500"/>
                                        <p:tgtEl>
                                          <p:spTgt spid="36"/>
                                        </p:tgtEl>
                                      </p:cBhvr>
                                    </p:animEffect>
                                  </p:childTnLst>
                                </p:cTn>
                              </p:par>
                            </p:childTnLst>
                          </p:cTn>
                        </p:par>
                        <p:par>
                          <p:cTn id="36" fill="hold">
                            <p:stCondLst>
                              <p:cond delay="4000"/>
                            </p:stCondLst>
                            <p:childTnLst>
                              <p:par>
                                <p:cTn id="37" presetID="14" presetClass="entr" presetSubtype="5"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randombar(vertical)">
                                      <p:cBhvr>
                                        <p:cTn id="39" dur="500"/>
                                        <p:tgtEl>
                                          <p:spTgt spid="40"/>
                                        </p:tgtEl>
                                      </p:cBhvr>
                                    </p:animEffect>
                                  </p:childTnLst>
                                </p:cTn>
                              </p:par>
                            </p:childTnLst>
                          </p:cTn>
                        </p:par>
                        <p:par>
                          <p:cTn id="40" fill="hold">
                            <p:stCondLst>
                              <p:cond delay="4500"/>
                            </p:stCondLst>
                            <p:childTnLst>
                              <p:par>
                                <p:cTn id="41" presetID="16" presetClass="entr" presetSubtype="37"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barn(outVertical)">
                                      <p:cBhvr>
                                        <p:cTn id="43" dur="500"/>
                                        <p:tgtEl>
                                          <p:spTgt spid="39"/>
                                        </p:tgtEl>
                                      </p:cBhvr>
                                    </p:animEffect>
                                  </p:childTnLst>
                                </p:cTn>
                              </p:par>
                            </p:childTnLst>
                          </p:cTn>
                        </p:par>
                        <p:par>
                          <p:cTn id="44" fill="hold">
                            <p:stCondLst>
                              <p:cond delay="5000"/>
                            </p:stCondLst>
                            <p:childTnLst>
                              <p:par>
                                <p:cTn id="45" presetID="22" presetClass="entr" presetSubtype="8" fill="hold" grpId="0" nodeType="afterEffect">
                                  <p:stCondLst>
                                    <p:cond delay="25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4" grpId="0"/>
      <p:bldP spid="37" grpId="0"/>
      <p:bldP spid="40" grpId="0"/>
      <p:bldP spid="31" grpId="0"/>
      <p:bldP spid="30" grpId="0" animBg="1">
        <p:tmplLst>
          <p:tmpl>
            <p:tnLst>
              <p:par>
                <p:cTn presetID="16" presetClass="entr" presetSubtype="37"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barn(outVertical)">
                      <p:cBhvr>
                        <p:cTn dur="500"/>
                        <p:tgtEl>
                          <p:spTgt spid="30"/>
                        </p:tgtEl>
                      </p:cBhvr>
                    </p:animEffect>
                  </p:childTnLst>
                </p:cTn>
              </p:par>
            </p:tnLst>
          </p:tmpl>
        </p:tmplLst>
      </p:bldP>
      <p:bldP spid="33" grpId="0" animBg="1">
        <p:tmplLst>
          <p:tmpl>
            <p:tnLst>
              <p:par>
                <p:cTn presetID="16" presetClass="entr" presetSubtype="37"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barn(outVertical)">
                      <p:cBhvr>
                        <p:cTn dur="500"/>
                        <p:tgtEl>
                          <p:spTgt spid="33"/>
                        </p:tgtEl>
                      </p:cBhvr>
                    </p:animEffect>
                  </p:childTnLst>
                </p:cTn>
              </p:par>
            </p:tnLst>
          </p:tmpl>
        </p:tmplLst>
      </p:bldP>
      <p:bldP spid="36" grpId="0" animBg="1">
        <p:tmplLst>
          <p:tmpl>
            <p:tnLst>
              <p:par>
                <p:cTn presetID="16" presetClass="entr" presetSubtype="37"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barn(outVertical)">
                      <p:cBhvr>
                        <p:cTn dur="500"/>
                        <p:tgtEl>
                          <p:spTgt spid="36"/>
                        </p:tgtEl>
                      </p:cBhvr>
                    </p:animEffect>
                  </p:childTnLst>
                </p:cTn>
              </p:par>
            </p:tnLst>
          </p:tmpl>
        </p:tmplLst>
      </p:bldP>
      <p:bldP spid="39" grpId="0" animBg="1">
        <p:tmplLst>
          <p:tmpl>
            <p:tnLst>
              <p:par>
                <p:cTn presetID="16" presetClass="entr" presetSubtype="37"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barn(outVertical)">
                      <p:cBhvr>
                        <p:cTn dur="500"/>
                        <p:tgtEl>
                          <p:spTgt spid="39"/>
                        </p:tgtEl>
                      </p:cBhvr>
                    </p:animEffect>
                  </p:childTnLst>
                </p:cTn>
              </p:par>
            </p:tnLst>
          </p:tmpl>
        </p:tmplLst>
      </p:bldP>
      <p:bldP spid="28" grpId="0" animBg="1">
        <p:tmplLst>
          <p:tmpl>
            <p:tnLst>
              <p:par>
                <p:cTn presetID="16" presetClass="entr" presetSubtype="37"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barn(outVertical)">
                      <p:cBhvr>
                        <p:cTn dur="500"/>
                        <p:tgtEl>
                          <p:spTgt spid="28"/>
                        </p:tgtEl>
                      </p:cBhvr>
                    </p:animEffect>
                  </p:childTnLst>
                </p:cTn>
              </p:par>
            </p:tnLst>
          </p:tmpl>
        </p:tmplLst>
      </p:bldP>
      <p:bldP spid="41" grpId="0">
        <p:tmplLst>
          <p:tmpl>
            <p:tnLst>
              <p:par>
                <p:cTn presetID="22" presetClass="entr" presetSubtype="8"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4 Square Images &amp; Descriptions">
    <p:spTree>
      <p:nvGrpSpPr>
        <p:cNvPr id="1" name=""/>
        <p:cNvGrpSpPr/>
        <p:nvPr/>
      </p:nvGrpSpPr>
      <p:grpSpPr>
        <a:xfrm>
          <a:off x="0" y="0"/>
          <a:ext cx="0" cy="0"/>
          <a:chOff x="0" y="0"/>
          <a:chExt cx="0" cy="0"/>
        </a:xfrm>
      </p:grpSpPr>
      <p:sp>
        <p:nvSpPr>
          <p:cNvPr id="51" name="フリーフォーム 50"/>
          <p:cNvSpPr/>
          <p:nvPr userDrawn="1"/>
        </p:nvSpPr>
        <p:spPr>
          <a:xfrm>
            <a:off x="12579336" y="2185597"/>
            <a:ext cx="5364000" cy="3420000"/>
          </a:xfrm>
          <a:custGeom>
            <a:avLst/>
            <a:gdLst>
              <a:gd name="connsiteX0" fmla="*/ 4068000 w 5364000"/>
              <a:gd name="connsiteY0" fmla="*/ 648000 h 3420000"/>
              <a:gd name="connsiteX1" fmla="*/ 4716000 w 5364000"/>
              <a:gd name="connsiteY1" fmla="*/ 648000 h 3420000"/>
              <a:gd name="connsiteX2" fmla="*/ 4716000 w 5364000"/>
              <a:gd name="connsiteY2" fmla="*/ 1296000 h 3420000"/>
              <a:gd name="connsiteX3" fmla="*/ 4068000 w 5364000"/>
              <a:gd name="connsiteY3" fmla="*/ 1296000 h 3420000"/>
              <a:gd name="connsiteX4" fmla="*/ 4716000 w 5364000"/>
              <a:gd name="connsiteY4" fmla="*/ 0 h 3420000"/>
              <a:gd name="connsiteX5" fmla="*/ 5364000 w 5364000"/>
              <a:gd name="connsiteY5" fmla="*/ 0 h 3420000"/>
              <a:gd name="connsiteX6" fmla="*/ 5364000 w 5364000"/>
              <a:gd name="connsiteY6" fmla="*/ 648000 h 3420000"/>
              <a:gd name="connsiteX7" fmla="*/ 4716000 w 5364000"/>
              <a:gd name="connsiteY7" fmla="*/ 648000 h 3420000"/>
              <a:gd name="connsiteX8" fmla="*/ 0 w 5364000"/>
              <a:gd name="connsiteY8" fmla="*/ 0 h 3420000"/>
              <a:gd name="connsiteX9" fmla="*/ 3420000 w 5364000"/>
              <a:gd name="connsiteY9" fmla="*/ 0 h 3420000"/>
              <a:gd name="connsiteX10" fmla="*/ 4068000 w 5364000"/>
              <a:gd name="connsiteY10" fmla="*/ 0 h 3420000"/>
              <a:gd name="connsiteX11" fmla="*/ 4068000 w 5364000"/>
              <a:gd name="connsiteY11" fmla="*/ 648000 h 3420000"/>
              <a:gd name="connsiteX12" fmla="*/ 3420000 w 5364000"/>
              <a:gd name="connsiteY12" fmla="*/ 648000 h 3420000"/>
              <a:gd name="connsiteX13" fmla="*/ 3420000 w 5364000"/>
              <a:gd name="connsiteY13" fmla="*/ 1296000 h 3420000"/>
              <a:gd name="connsiteX14" fmla="*/ 4068000 w 5364000"/>
              <a:gd name="connsiteY14" fmla="*/ 1296000 h 3420000"/>
              <a:gd name="connsiteX15" fmla="*/ 4068000 w 5364000"/>
              <a:gd name="connsiteY15" fmla="*/ 1944000 h 3420000"/>
              <a:gd name="connsiteX16" fmla="*/ 3420000 w 5364000"/>
              <a:gd name="connsiteY16" fmla="*/ 1944000 h 3420000"/>
              <a:gd name="connsiteX17" fmla="*/ 3420000 w 5364000"/>
              <a:gd name="connsiteY17" fmla="*/ 3420000 h 3420000"/>
              <a:gd name="connsiteX18" fmla="*/ 0 w 5364000"/>
              <a:gd name="connsiteY1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64000" h="3420000">
                <a:moveTo>
                  <a:pt x="4068000" y="648000"/>
                </a:moveTo>
                <a:lnTo>
                  <a:pt x="4716000" y="648000"/>
                </a:lnTo>
                <a:lnTo>
                  <a:pt x="4716000" y="1296000"/>
                </a:lnTo>
                <a:lnTo>
                  <a:pt x="4068000" y="1296000"/>
                </a:lnTo>
                <a:close/>
                <a:moveTo>
                  <a:pt x="4716000" y="0"/>
                </a:moveTo>
                <a:lnTo>
                  <a:pt x="5364000" y="0"/>
                </a:lnTo>
                <a:lnTo>
                  <a:pt x="5364000" y="648000"/>
                </a:lnTo>
                <a:lnTo>
                  <a:pt x="4716000" y="648000"/>
                </a:lnTo>
                <a:close/>
                <a:moveTo>
                  <a:pt x="0" y="0"/>
                </a:moveTo>
                <a:lnTo>
                  <a:pt x="3420000" y="0"/>
                </a:lnTo>
                <a:lnTo>
                  <a:pt x="4068000" y="0"/>
                </a:lnTo>
                <a:lnTo>
                  <a:pt x="4068000" y="648000"/>
                </a:lnTo>
                <a:lnTo>
                  <a:pt x="3420000" y="648000"/>
                </a:lnTo>
                <a:lnTo>
                  <a:pt x="3420000" y="1296000"/>
                </a:lnTo>
                <a:lnTo>
                  <a:pt x="4068000" y="1296000"/>
                </a:lnTo>
                <a:lnTo>
                  <a:pt x="4068000" y="1944000"/>
                </a:lnTo>
                <a:lnTo>
                  <a:pt x="3420000" y="1944000"/>
                </a:lnTo>
                <a:lnTo>
                  <a:pt x="3420000" y="3420000"/>
                </a:lnTo>
                <a:lnTo>
                  <a:pt x="0" y="342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userDrawn="1"/>
        </p:nvSpPr>
        <p:spPr>
          <a:xfrm>
            <a:off x="5739336" y="2185597"/>
            <a:ext cx="3420000" cy="34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9" name="図プレースホルダー 28"/>
          <p:cNvSpPr>
            <a:spLocks noGrp="1"/>
          </p:cNvSpPr>
          <p:nvPr>
            <p:ph type="pic" sz="quarter" idx="12" hasCustomPrompt="1"/>
          </p:nvPr>
        </p:nvSpPr>
        <p:spPr>
          <a:xfrm>
            <a:off x="2319336" y="2185597"/>
            <a:ext cx="3715275" cy="3420000"/>
          </a:xfrm>
          <a:custGeom>
            <a:avLst/>
            <a:gdLst>
              <a:gd name="connsiteX0" fmla="*/ 0 w 3715275"/>
              <a:gd name="connsiteY0" fmla="*/ 0 h 3420000"/>
              <a:gd name="connsiteX1" fmla="*/ 295275 w 3715275"/>
              <a:gd name="connsiteY1" fmla="*/ 0 h 3420000"/>
              <a:gd name="connsiteX2" fmla="*/ 3420000 w 3715275"/>
              <a:gd name="connsiteY2" fmla="*/ 0 h 3420000"/>
              <a:gd name="connsiteX3" fmla="*/ 3420000 w 3715275"/>
              <a:gd name="connsiteY3" fmla="*/ 1562363 h 3420000"/>
              <a:gd name="connsiteX4" fmla="*/ 3715275 w 3715275"/>
              <a:gd name="connsiteY4" fmla="*/ 1710000 h 3420000"/>
              <a:gd name="connsiteX5" fmla="*/ 3420000 w 3715275"/>
              <a:gd name="connsiteY5" fmla="*/ 1857638 h 3420000"/>
              <a:gd name="connsiteX6" fmla="*/ 3420000 w 3715275"/>
              <a:gd name="connsiteY6" fmla="*/ 3420000 h 3420000"/>
              <a:gd name="connsiteX7" fmla="*/ 295275 w 3715275"/>
              <a:gd name="connsiteY7" fmla="*/ 3420000 h 3420000"/>
              <a:gd name="connsiteX8" fmla="*/ 0 w 3715275"/>
              <a:gd name="connsiteY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5275" h="3420000">
                <a:moveTo>
                  <a:pt x="0" y="0"/>
                </a:moveTo>
                <a:lnTo>
                  <a:pt x="295275" y="0"/>
                </a:lnTo>
                <a:lnTo>
                  <a:pt x="3420000" y="0"/>
                </a:lnTo>
                <a:lnTo>
                  <a:pt x="3420000" y="1562363"/>
                </a:lnTo>
                <a:lnTo>
                  <a:pt x="3715275" y="1710000"/>
                </a:lnTo>
                <a:lnTo>
                  <a:pt x="3420000" y="1857638"/>
                </a:lnTo>
                <a:lnTo>
                  <a:pt x="3420000" y="3420000"/>
                </a:lnTo>
                <a:lnTo>
                  <a:pt x="295275" y="3420000"/>
                </a:lnTo>
                <a:lnTo>
                  <a:pt x="0" y="3420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56" name="フリーフォーム 55"/>
          <p:cNvSpPr/>
          <p:nvPr userDrawn="1"/>
        </p:nvSpPr>
        <p:spPr>
          <a:xfrm>
            <a:off x="375336" y="5605597"/>
            <a:ext cx="5364000" cy="3420000"/>
          </a:xfrm>
          <a:custGeom>
            <a:avLst/>
            <a:gdLst>
              <a:gd name="connsiteX0" fmla="*/ 0 w 5364000"/>
              <a:gd name="connsiteY0" fmla="*/ 2767393 h 3420000"/>
              <a:gd name="connsiteX1" fmla="*/ 648000 w 5364000"/>
              <a:gd name="connsiteY1" fmla="*/ 2767393 h 3420000"/>
              <a:gd name="connsiteX2" fmla="*/ 648000 w 5364000"/>
              <a:gd name="connsiteY2" fmla="*/ 3415393 h 3420000"/>
              <a:gd name="connsiteX3" fmla="*/ 0 w 5364000"/>
              <a:gd name="connsiteY3" fmla="*/ 3415393 h 3420000"/>
              <a:gd name="connsiteX4" fmla="*/ 648000 w 5364000"/>
              <a:gd name="connsiteY4" fmla="*/ 2124000 h 3420000"/>
              <a:gd name="connsiteX5" fmla="*/ 1296000 w 5364000"/>
              <a:gd name="connsiteY5" fmla="*/ 2124000 h 3420000"/>
              <a:gd name="connsiteX6" fmla="*/ 1296000 w 5364000"/>
              <a:gd name="connsiteY6" fmla="*/ 2772000 h 3420000"/>
              <a:gd name="connsiteX7" fmla="*/ 648000 w 5364000"/>
              <a:gd name="connsiteY7" fmla="*/ 2772000 h 3420000"/>
              <a:gd name="connsiteX8" fmla="*/ 1944000 w 5364000"/>
              <a:gd name="connsiteY8" fmla="*/ 0 h 3420000"/>
              <a:gd name="connsiteX9" fmla="*/ 5364000 w 5364000"/>
              <a:gd name="connsiteY9" fmla="*/ 0 h 3420000"/>
              <a:gd name="connsiteX10" fmla="*/ 5364000 w 5364000"/>
              <a:gd name="connsiteY10" fmla="*/ 3420000 h 3420000"/>
              <a:gd name="connsiteX11" fmla="*/ 1944000 w 5364000"/>
              <a:gd name="connsiteY11" fmla="*/ 3420000 h 3420000"/>
              <a:gd name="connsiteX12" fmla="*/ 1296000 w 5364000"/>
              <a:gd name="connsiteY12" fmla="*/ 3420000 h 3420000"/>
              <a:gd name="connsiteX13" fmla="*/ 1296000 w 5364000"/>
              <a:gd name="connsiteY13" fmla="*/ 2772000 h 3420000"/>
              <a:gd name="connsiteX14" fmla="*/ 1944000 w 5364000"/>
              <a:gd name="connsiteY14" fmla="*/ 2772000 h 3420000"/>
              <a:gd name="connsiteX15" fmla="*/ 1944000 w 5364000"/>
              <a:gd name="connsiteY15" fmla="*/ 2124000 h 3420000"/>
              <a:gd name="connsiteX16" fmla="*/ 1296000 w 5364000"/>
              <a:gd name="connsiteY16" fmla="*/ 2124000 h 3420000"/>
              <a:gd name="connsiteX17" fmla="*/ 1296000 w 5364000"/>
              <a:gd name="connsiteY17" fmla="*/ 1476000 h 3420000"/>
              <a:gd name="connsiteX18" fmla="*/ 1944000 w 5364000"/>
              <a:gd name="connsiteY18" fmla="*/ 1476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64000" h="3420000">
                <a:moveTo>
                  <a:pt x="0" y="2767393"/>
                </a:moveTo>
                <a:lnTo>
                  <a:pt x="648000" y="2767393"/>
                </a:lnTo>
                <a:lnTo>
                  <a:pt x="648000" y="3415393"/>
                </a:lnTo>
                <a:lnTo>
                  <a:pt x="0" y="3415393"/>
                </a:lnTo>
                <a:close/>
                <a:moveTo>
                  <a:pt x="648000" y="2124000"/>
                </a:moveTo>
                <a:lnTo>
                  <a:pt x="1296000" y="2124000"/>
                </a:lnTo>
                <a:lnTo>
                  <a:pt x="1296000" y="2772000"/>
                </a:lnTo>
                <a:lnTo>
                  <a:pt x="648000" y="2772000"/>
                </a:lnTo>
                <a:close/>
                <a:moveTo>
                  <a:pt x="1944000" y="0"/>
                </a:moveTo>
                <a:lnTo>
                  <a:pt x="5364000" y="0"/>
                </a:lnTo>
                <a:lnTo>
                  <a:pt x="5364000" y="3420000"/>
                </a:lnTo>
                <a:lnTo>
                  <a:pt x="1944000" y="3420000"/>
                </a:lnTo>
                <a:lnTo>
                  <a:pt x="1296000" y="3420000"/>
                </a:lnTo>
                <a:lnTo>
                  <a:pt x="1296000" y="2772000"/>
                </a:lnTo>
                <a:lnTo>
                  <a:pt x="1944000" y="2772000"/>
                </a:lnTo>
                <a:lnTo>
                  <a:pt x="1944000" y="2124000"/>
                </a:lnTo>
                <a:lnTo>
                  <a:pt x="1296000" y="2124000"/>
                </a:lnTo>
                <a:lnTo>
                  <a:pt x="1296000" y="1476000"/>
                </a:lnTo>
                <a:lnTo>
                  <a:pt x="1944000" y="14760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図プレースホルダー 24"/>
          <p:cNvSpPr>
            <a:spLocks noGrp="1"/>
          </p:cNvSpPr>
          <p:nvPr>
            <p:ph type="pic" sz="quarter" idx="13" hasCustomPrompt="1"/>
          </p:nvPr>
        </p:nvSpPr>
        <p:spPr>
          <a:xfrm>
            <a:off x="5429773" y="5605597"/>
            <a:ext cx="3729563" cy="3420000"/>
          </a:xfrm>
          <a:custGeom>
            <a:avLst/>
            <a:gdLst>
              <a:gd name="connsiteX0" fmla="*/ 309563 w 3729563"/>
              <a:gd name="connsiteY0" fmla="*/ 0 h 3420000"/>
              <a:gd name="connsiteX1" fmla="*/ 3420000 w 3729563"/>
              <a:gd name="connsiteY1" fmla="*/ 0 h 3420000"/>
              <a:gd name="connsiteX2" fmla="*/ 3729563 w 3729563"/>
              <a:gd name="connsiteY2" fmla="*/ 0 h 3420000"/>
              <a:gd name="connsiteX3" fmla="*/ 3729563 w 3729563"/>
              <a:gd name="connsiteY3" fmla="*/ 3420000 h 3420000"/>
              <a:gd name="connsiteX4" fmla="*/ 3420000 w 3729563"/>
              <a:gd name="connsiteY4" fmla="*/ 3420000 h 3420000"/>
              <a:gd name="connsiteX5" fmla="*/ 309563 w 3729563"/>
              <a:gd name="connsiteY5" fmla="*/ 3420000 h 3420000"/>
              <a:gd name="connsiteX6" fmla="*/ 309563 w 3729563"/>
              <a:gd name="connsiteY6" fmla="*/ 1864782 h 3420000"/>
              <a:gd name="connsiteX7" fmla="*/ 0 w 3729563"/>
              <a:gd name="connsiteY7" fmla="*/ 1710000 h 3420000"/>
              <a:gd name="connsiteX8" fmla="*/ 309563 w 3729563"/>
              <a:gd name="connsiteY8" fmla="*/ 1555219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9563" h="3420000">
                <a:moveTo>
                  <a:pt x="309563" y="0"/>
                </a:moveTo>
                <a:lnTo>
                  <a:pt x="3420000" y="0"/>
                </a:lnTo>
                <a:lnTo>
                  <a:pt x="3729563" y="0"/>
                </a:lnTo>
                <a:lnTo>
                  <a:pt x="3729563" y="3420000"/>
                </a:lnTo>
                <a:lnTo>
                  <a:pt x="3420000" y="3420000"/>
                </a:lnTo>
                <a:lnTo>
                  <a:pt x="309563" y="3420000"/>
                </a:lnTo>
                <a:lnTo>
                  <a:pt x="309563" y="1864782"/>
                </a:lnTo>
                <a:lnTo>
                  <a:pt x="0" y="1710000"/>
                </a:lnTo>
                <a:lnTo>
                  <a:pt x="309563" y="1555219"/>
                </a:lnTo>
                <a:close/>
              </a:path>
            </a:pathLst>
          </a:custGeom>
          <a:solidFill>
            <a:schemeClr val="accent5">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35" name="図プレースホルダー 34"/>
          <p:cNvSpPr>
            <a:spLocks noGrp="1"/>
          </p:cNvSpPr>
          <p:nvPr>
            <p:ph type="pic" sz="quarter" idx="14" hasCustomPrompt="1"/>
          </p:nvPr>
        </p:nvSpPr>
        <p:spPr>
          <a:xfrm>
            <a:off x="9159336" y="2185597"/>
            <a:ext cx="3715275" cy="3420000"/>
          </a:xfrm>
          <a:custGeom>
            <a:avLst/>
            <a:gdLst>
              <a:gd name="connsiteX0" fmla="*/ 0 w 3715275"/>
              <a:gd name="connsiteY0" fmla="*/ 0 h 3420000"/>
              <a:gd name="connsiteX1" fmla="*/ 295275 w 3715275"/>
              <a:gd name="connsiteY1" fmla="*/ 0 h 3420000"/>
              <a:gd name="connsiteX2" fmla="*/ 3420000 w 3715275"/>
              <a:gd name="connsiteY2" fmla="*/ 0 h 3420000"/>
              <a:gd name="connsiteX3" fmla="*/ 3420000 w 3715275"/>
              <a:gd name="connsiteY3" fmla="*/ 1562363 h 3420000"/>
              <a:gd name="connsiteX4" fmla="*/ 3715275 w 3715275"/>
              <a:gd name="connsiteY4" fmla="*/ 1710000 h 3420000"/>
              <a:gd name="connsiteX5" fmla="*/ 3420000 w 3715275"/>
              <a:gd name="connsiteY5" fmla="*/ 1857638 h 3420000"/>
              <a:gd name="connsiteX6" fmla="*/ 3420000 w 3715275"/>
              <a:gd name="connsiteY6" fmla="*/ 3420000 h 3420000"/>
              <a:gd name="connsiteX7" fmla="*/ 295275 w 3715275"/>
              <a:gd name="connsiteY7" fmla="*/ 3420000 h 3420000"/>
              <a:gd name="connsiteX8" fmla="*/ 0 w 3715275"/>
              <a:gd name="connsiteY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5275" h="3420000">
                <a:moveTo>
                  <a:pt x="0" y="0"/>
                </a:moveTo>
                <a:lnTo>
                  <a:pt x="295275" y="0"/>
                </a:lnTo>
                <a:lnTo>
                  <a:pt x="3420000" y="0"/>
                </a:lnTo>
                <a:lnTo>
                  <a:pt x="3420000" y="1562363"/>
                </a:lnTo>
                <a:lnTo>
                  <a:pt x="3715275" y="1710000"/>
                </a:lnTo>
                <a:lnTo>
                  <a:pt x="3420000" y="1857638"/>
                </a:lnTo>
                <a:lnTo>
                  <a:pt x="3420000" y="3420000"/>
                </a:lnTo>
                <a:lnTo>
                  <a:pt x="295275" y="3420000"/>
                </a:lnTo>
                <a:lnTo>
                  <a:pt x="0" y="3420000"/>
                </a:lnTo>
                <a:close/>
              </a:path>
            </a:pathLst>
          </a:custGeom>
          <a:solidFill>
            <a:schemeClr val="accent2">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38" name="正方形/長方形 37"/>
          <p:cNvSpPr/>
          <p:nvPr userDrawn="1"/>
        </p:nvSpPr>
        <p:spPr>
          <a:xfrm>
            <a:off x="9159336" y="5605597"/>
            <a:ext cx="3420000" cy="342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図プレースホルダー 41"/>
          <p:cNvSpPr>
            <a:spLocks noGrp="1"/>
          </p:cNvSpPr>
          <p:nvPr>
            <p:ph type="pic" sz="quarter" idx="15" hasCustomPrompt="1"/>
          </p:nvPr>
        </p:nvSpPr>
        <p:spPr>
          <a:xfrm>
            <a:off x="12269773" y="5605597"/>
            <a:ext cx="3729563" cy="3420000"/>
          </a:xfrm>
          <a:custGeom>
            <a:avLst/>
            <a:gdLst>
              <a:gd name="connsiteX0" fmla="*/ 309563 w 3729563"/>
              <a:gd name="connsiteY0" fmla="*/ 0 h 3420000"/>
              <a:gd name="connsiteX1" fmla="*/ 3420000 w 3729563"/>
              <a:gd name="connsiteY1" fmla="*/ 0 h 3420000"/>
              <a:gd name="connsiteX2" fmla="*/ 3729563 w 3729563"/>
              <a:gd name="connsiteY2" fmla="*/ 0 h 3420000"/>
              <a:gd name="connsiteX3" fmla="*/ 3729563 w 3729563"/>
              <a:gd name="connsiteY3" fmla="*/ 3420000 h 3420000"/>
              <a:gd name="connsiteX4" fmla="*/ 3420000 w 3729563"/>
              <a:gd name="connsiteY4" fmla="*/ 3420000 h 3420000"/>
              <a:gd name="connsiteX5" fmla="*/ 309563 w 3729563"/>
              <a:gd name="connsiteY5" fmla="*/ 3420000 h 3420000"/>
              <a:gd name="connsiteX6" fmla="*/ 309563 w 3729563"/>
              <a:gd name="connsiteY6" fmla="*/ 1864782 h 3420000"/>
              <a:gd name="connsiteX7" fmla="*/ 0 w 3729563"/>
              <a:gd name="connsiteY7" fmla="*/ 1710000 h 3420000"/>
              <a:gd name="connsiteX8" fmla="*/ 309563 w 3729563"/>
              <a:gd name="connsiteY8" fmla="*/ 1555219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9563" h="3420000">
                <a:moveTo>
                  <a:pt x="309563" y="0"/>
                </a:moveTo>
                <a:lnTo>
                  <a:pt x="3420000" y="0"/>
                </a:lnTo>
                <a:lnTo>
                  <a:pt x="3729563" y="0"/>
                </a:lnTo>
                <a:lnTo>
                  <a:pt x="3729563" y="3420000"/>
                </a:lnTo>
                <a:lnTo>
                  <a:pt x="3420000" y="3420000"/>
                </a:lnTo>
                <a:lnTo>
                  <a:pt x="309563" y="3420000"/>
                </a:lnTo>
                <a:lnTo>
                  <a:pt x="309563" y="1864782"/>
                </a:lnTo>
                <a:lnTo>
                  <a:pt x="0" y="1710000"/>
                </a:lnTo>
                <a:lnTo>
                  <a:pt x="309563" y="1555219"/>
                </a:lnTo>
                <a:close/>
              </a:path>
            </a:pathLst>
          </a:custGeom>
          <a:solidFill>
            <a:schemeClr val="accent3">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43" name="テキスト プレースホルダー 12"/>
          <p:cNvSpPr>
            <a:spLocks noGrp="1"/>
          </p:cNvSpPr>
          <p:nvPr>
            <p:ph type="body" sz="quarter" idx="16" hasCustomPrompt="1"/>
          </p:nvPr>
        </p:nvSpPr>
        <p:spPr>
          <a:xfrm>
            <a:off x="6129340" y="2535627"/>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45" name="テキスト プレースホルダー 12"/>
          <p:cNvSpPr>
            <a:spLocks noGrp="1"/>
          </p:cNvSpPr>
          <p:nvPr>
            <p:ph type="body" sz="quarter" idx="17" hasCustomPrompt="1"/>
          </p:nvPr>
        </p:nvSpPr>
        <p:spPr>
          <a:xfrm>
            <a:off x="12882017" y="2535627"/>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46" name="テキスト プレースホルダー 12"/>
          <p:cNvSpPr>
            <a:spLocks noGrp="1"/>
          </p:cNvSpPr>
          <p:nvPr>
            <p:ph type="body" sz="quarter" idx="18" hasCustomPrompt="1"/>
          </p:nvPr>
        </p:nvSpPr>
        <p:spPr>
          <a:xfrm>
            <a:off x="2553746" y="5934203"/>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9415462" y="5934203"/>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697314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randombar(horizontal)">
                                      <p:cBhvr>
                                        <p:cTn id="11" dur="500"/>
                                        <p:tgtEl>
                                          <p:spTgt spid="7"/>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43">
                                            <p:txEl>
                                              <p:pRg st="0" end="0"/>
                                            </p:txEl>
                                          </p:spTgt>
                                        </p:tgtEl>
                                        <p:attrNameLst>
                                          <p:attrName>style.visibility</p:attrName>
                                        </p:attrNameLst>
                                      </p:cBhvr>
                                      <p:to>
                                        <p:strVal val="visible"/>
                                      </p:to>
                                    </p:set>
                                    <p:animEffect transition="in" filter="randombar(horizontal)">
                                      <p:cBhvr>
                                        <p:cTn id="14" dur="500"/>
                                        <p:tgtEl>
                                          <p:spTgt spid="43">
                                            <p:txEl>
                                              <p:pRg st="0" end="0"/>
                                            </p:txEl>
                                          </p:spTgt>
                                        </p:tgtEl>
                                      </p:cBhvr>
                                    </p:animEffect>
                                  </p:childTnLst>
                                </p:cTn>
                              </p:par>
                            </p:childTnLst>
                          </p:cTn>
                        </p:par>
                        <p:par>
                          <p:cTn id="15" fill="hold">
                            <p:stCondLst>
                              <p:cond delay="1000"/>
                            </p:stCondLst>
                            <p:childTnLst>
                              <p:par>
                                <p:cTn id="16" presetID="22" presetClass="entr" presetSubtype="8" fill="hold" grpId="0" nodeType="afterEffect">
                                  <p:stCondLst>
                                    <p:cond delay="250"/>
                                  </p:stCondLst>
                                  <p:childTnLst>
                                    <p:set>
                                      <p:cBhvr>
                                        <p:cTn id="17" dur="1" fill="hold">
                                          <p:stCondLst>
                                            <p:cond delay="0"/>
                                          </p:stCondLst>
                                        </p:cTn>
                                        <p:tgtEl>
                                          <p:spTgt spid="35"/>
                                        </p:tgtEl>
                                        <p:attrNameLst>
                                          <p:attrName>style.visibility</p:attrName>
                                        </p:attrNameLst>
                                      </p:cBhvr>
                                      <p:to>
                                        <p:strVal val="visible"/>
                                      </p:to>
                                    </p:set>
                                    <p:animEffect transition="in" filter="wipe(left)">
                                      <p:cBhvr>
                                        <p:cTn id="18" dur="500"/>
                                        <p:tgtEl>
                                          <p:spTgt spid="35"/>
                                        </p:tgtEl>
                                      </p:cBhvr>
                                    </p:animEffect>
                                  </p:childTnLst>
                                </p:cTn>
                              </p:par>
                            </p:childTnLst>
                          </p:cTn>
                        </p:par>
                        <p:par>
                          <p:cTn id="19" fill="hold">
                            <p:stCondLst>
                              <p:cond delay="1750"/>
                            </p:stCondLst>
                            <p:childTnLst>
                              <p:par>
                                <p:cTn id="20" presetID="14" presetClass="entr" presetSubtype="10" fill="hold" grpId="0"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randombar(horizontal)">
                                      <p:cBhvr>
                                        <p:cTn id="22" dur="500"/>
                                        <p:tgtEl>
                                          <p:spTgt spid="5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25" dur="500"/>
                                        <p:tgtEl>
                                          <p:spTgt spid="45">
                                            <p:txEl>
                                              <p:pRg st="0" end="0"/>
                                            </p:txEl>
                                          </p:spTgt>
                                        </p:tgtEl>
                                      </p:cBhvr>
                                    </p:animEffect>
                                  </p:childTnLst>
                                </p:cTn>
                              </p:par>
                            </p:childTnLst>
                          </p:cTn>
                        </p:par>
                        <p:par>
                          <p:cTn id="26" fill="hold">
                            <p:stCondLst>
                              <p:cond delay="2250"/>
                            </p:stCondLst>
                            <p:childTnLst>
                              <p:par>
                                <p:cTn id="27" presetID="22" presetClass="entr" presetSubtype="2" fill="hold" grpId="0" nodeType="afterEffect">
                                  <p:stCondLst>
                                    <p:cond delay="250"/>
                                  </p:stCondLst>
                                  <p:childTnLst>
                                    <p:set>
                                      <p:cBhvr>
                                        <p:cTn id="28" dur="1" fill="hold">
                                          <p:stCondLst>
                                            <p:cond delay="0"/>
                                          </p:stCondLst>
                                        </p:cTn>
                                        <p:tgtEl>
                                          <p:spTgt spid="42"/>
                                        </p:tgtEl>
                                        <p:attrNameLst>
                                          <p:attrName>style.visibility</p:attrName>
                                        </p:attrNameLst>
                                      </p:cBhvr>
                                      <p:to>
                                        <p:strVal val="visible"/>
                                      </p:to>
                                    </p:set>
                                    <p:animEffect transition="in" filter="wipe(right)">
                                      <p:cBhvr>
                                        <p:cTn id="29" dur="500"/>
                                        <p:tgtEl>
                                          <p:spTgt spid="42"/>
                                        </p:tgtEl>
                                      </p:cBhvr>
                                    </p:animEffect>
                                  </p:childTnLst>
                                </p:cTn>
                              </p:par>
                            </p:childTnLst>
                          </p:cTn>
                        </p:par>
                        <p:par>
                          <p:cTn id="30" fill="hold">
                            <p:stCondLst>
                              <p:cond delay="3000"/>
                            </p:stCondLst>
                            <p:childTnLst>
                              <p:par>
                                <p:cTn id="31" presetID="14" presetClass="entr" presetSubtype="10"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randombar(horizontal)">
                                      <p:cBhvr>
                                        <p:cTn id="33" dur="500"/>
                                        <p:tgtEl>
                                          <p:spTgt spid="38"/>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36" dur="500"/>
                                        <p:tgtEl>
                                          <p:spTgt spid="47">
                                            <p:txEl>
                                              <p:pRg st="0" end="0"/>
                                            </p:txEl>
                                          </p:spTgt>
                                        </p:tgtEl>
                                      </p:cBhvr>
                                    </p:animEffect>
                                  </p:childTnLst>
                                </p:cTn>
                              </p:par>
                            </p:childTnLst>
                          </p:cTn>
                        </p:par>
                        <p:par>
                          <p:cTn id="37" fill="hold">
                            <p:stCondLst>
                              <p:cond delay="3500"/>
                            </p:stCondLst>
                            <p:childTnLst>
                              <p:par>
                                <p:cTn id="38" presetID="22" presetClass="entr" presetSubtype="2" fill="hold" grpId="0" nodeType="afterEffect">
                                  <p:stCondLst>
                                    <p:cond delay="250"/>
                                  </p:stCondLst>
                                  <p:childTnLst>
                                    <p:set>
                                      <p:cBhvr>
                                        <p:cTn id="39" dur="1" fill="hold">
                                          <p:stCondLst>
                                            <p:cond delay="0"/>
                                          </p:stCondLst>
                                        </p:cTn>
                                        <p:tgtEl>
                                          <p:spTgt spid="25"/>
                                        </p:tgtEl>
                                        <p:attrNameLst>
                                          <p:attrName>style.visibility</p:attrName>
                                        </p:attrNameLst>
                                      </p:cBhvr>
                                      <p:to>
                                        <p:strVal val="visible"/>
                                      </p:to>
                                    </p:set>
                                    <p:animEffect transition="in" filter="wipe(right)">
                                      <p:cBhvr>
                                        <p:cTn id="40" dur="500"/>
                                        <p:tgtEl>
                                          <p:spTgt spid="25"/>
                                        </p:tgtEl>
                                      </p:cBhvr>
                                    </p:animEffect>
                                  </p:childTnLst>
                                </p:cTn>
                              </p:par>
                            </p:childTnLst>
                          </p:cTn>
                        </p:par>
                        <p:par>
                          <p:cTn id="41" fill="hold">
                            <p:stCondLst>
                              <p:cond delay="4250"/>
                            </p:stCondLst>
                            <p:childTnLst>
                              <p:par>
                                <p:cTn id="42" presetID="14" presetClass="entr" presetSubtype="10" fill="hold" grpId="0"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randombar(horizontal)">
                                      <p:cBhvr>
                                        <p:cTn id="44" dur="500"/>
                                        <p:tgtEl>
                                          <p:spTgt spid="56"/>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47" dur="500"/>
                                        <p:tgtEl>
                                          <p:spTgt spid="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 grpId="0" animBg="1"/>
      <p:bldP spid="29" grpId="0" animBg="1"/>
      <p:bldP spid="56" grpId="0" animBg="1"/>
      <p:bldP spid="25" grpId="0" animBg="1"/>
      <p:bldP spid="35" grpId="0" animBg="1"/>
      <p:bldP spid="38" grpId="0" animBg="1"/>
      <p:bldP spid="42" grpId="0" animBg="1"/>
      <p:bldP spid="43" grpId="0" build="p">
        <p:tmplLst>
          <p:tmpl lvl="1">
            <p:tnLst>
              <p:par>
                <p:cTn presetID="14" presetClass="entr" presetSubtype="1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randombar(horizontal)">
                      <p:cBhvr>
                        <p:cTn dur="500"/>
                        <p:tgtEl>
                          <p:spTgt spid="43"/>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2 Square Images &amp; Descriptions + 1 Square Image">
    <p:spTree>
      <p:nvGrpSpPr>
        <p:cNvPr id="1" name=""/>
        <p:cNvGrpSpPr/>
        <p:nvPr/>
      </p:nvGrpSpPr>
      <p:grpSpPr>
        <a:xfrm>
          <a:off x="0" y="0"/>
          <a:ext cx="0" cy="0"/>
          <a:chOff x="0" y="0"/>
          <a:chExt cx="0" cy="0"/>
        </a:xfrm>
      </p:grpSpPr>
      <p:sp>
        <p:nvSpPr>
          <p:cNvPr id="19" name="フリーフォーム 18"/>
          <p:cNvSpPr/>
          <p:nvPr userDrawn="1"/>
        </p:nvSpPr>
        <p:spPr>
          <a:xfrm>
            <a:off x="375336" y="5605597"/>
            <a:ext cx="5364000" cy="3420000"/>
          </a:xfrm>
          <a:custGeom>
            <a:avLst/>
            <a:gdLst>
              <a:gd name="connsiteX0" fmla="*/ 0 w 5364000"/>
              <a:gd name="connsiteY0" fmla="*/ 2767393 h 3420000"/>
              <a:gd name="connsiteX1" fmla="*/ 648000 w 5364000"/>
              <a:gd name="connsiteY1" fmla="*/ 2767393 h 3420000"/>
              <a:gd name="connsiteX2" fmla="*/ 648000 w 5364000"/>
              <a:gd name="connsiteY2" fmla="*/ 3415393 h 3420000"/>
              <a:gd name="connsiteX3" fmla="*/ 0 w 5364000"/>
              <a:gd name="connsiteY3" fmla="*/ 3415393 h 3420000"/>
              <a:gd name="connsiteX4" fmla="*/ 648000 w 5364000"/>
              <a:gd name="connsiteY4" fmla="*/ 2124000 h 3420000"/>
              <a:gd name="connsiteX5" fmla="*/ 1296000 w 5364000"/>
              <a:gd name="connsiteY5" fmla="*/ 2124000 h 3420000"/>
              <a:gd name="connsiteX6" fmla="*/ 1296000 w 5364000"/>
              <a:gd name="connsiteY6" fmla="*/ 2772000 h 3420000"/>
              <a:gd name="connsiteX7" fmla="*/ 648000 w 5364000"/>
              <a:gd name="connsiteY7" fmla="*/ 2772000 h 3420000"/>
              <a:gd name="connsiteX8" fmla="*/ 1944000 w 5364000"/>
              <a:gd name="connsiteY8" fmla="*/ 0 h 3420000"/>
              <a:gd name="connsiteX9" fmla="*/ 5364000 w 5364000"/>
              <a:gd name="connsiteY9" fmla="*/ 0 h 3420000"/>
              <a:gd name="connsiteX10" fmla="*/ 5364000 w 5364000"/>
              <a:gd name="connsiteY10" fmla="*/ 3420000 h 3420000"/>
              <a:gd name="connsiteX11" fmla="*/ 1944000 w 5364000"/>
              <a:gd name="connsiteY11" fmla="*/ 3420000 h 3420000"/>
              <a:gd name="connsiteX12" fmla="*/ 1296000 w 5364000"/>
              <a:gd name="connsiteY12" fmla="*/ 3420000 h 3420000"/>
              <a:gd name="connsiteX13" fmla="*/ 1296000 w 5364000"/>
              <a:gd name="connsiteY13" fmla="*/ 2772000 h 3420000"/>
              <a:gd name="connsiteX14" fmla="*/ 1944000 w 5364000"/>
              <a:gd name="connsiteY14" fmla="*/ 2772000 h 3420000"/>
              <a:gd name="connsiteX15" fmla="*/ 1944000 w 5364000"/>
              <a:gd name="connsiteY15" fmla="*/ 2124000 h 3420000"/>
              <a:gd name="connsiteX16" fmla="*/ 1296000 w 5364000"/>
              <a:gd name="connsiteY16" fmla="*/ 2124000 h 3420000"/>
              <a:gd name="connsiteX17" fmla="*/ 1296000 w 5364000"/>
              <a:gd name="connsiteY17" fmla="*/ 1476000 h 3420000"/>
              <a:gd name="connsiteX18" fmla="*/ 1944000 w 5364000"/>
              <a:gd name="connsiteY18" fmla="*/ 1476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64000" h="3420000">
                <a:moveTo>
                  <a:pt x="0" y="2767393"/>
                </a:moveTo>
                <a:lnTo>
                  <a:pt x="648000" y="2767393"/>
                </a:lnTo>
                <a:lnTo>
                  <a:pt x="648000" y="3415393"/>
                </a:lnTo>
                <a:lnTo>
                  <a:pt x="0" y="3415393"/>
                </a:lnTo>
                <a:close/>
                <a:moveTo>
                  <a:pt x="648000" y="2124000"/>
                </a:moveTo>
                <a:lnTo>
                  <a:pt x="1296000" y="2124000"/>
                </a:lnTo>
                <a:lnTo>
                  <a:pt x="1296000" y="2772000"/>
                </a:lnTo>
                <a:lnTo>
                  <a:pt x="648000" y="2772000"/>
                </a:lnTo>
                <a:close/>
                <a:moveTo>
                  <a:pt x="1944000" y="0"/>
                </a:moveTo>
                <a:lnTo>
                  <a:pt x="5364000" y="0"/>
                </a:lnTo>
                <a:lnTo>
                  <a:pt x="5364000" y="3420000"/>
                </a:lnTo>
                <a:lnTo>
                  <a:pt x="1944000" y="3420000"/>
                </a:lnTo>
                <a:lnTo>
                  <a:pt x="1296000" y="3420000"/>
                </a:lnTo>
                <a:lnTo>
                  <a:pt x="1296000" y="2772000"/>
                </a:lnTo>
                <a:lnTo>
                  <a:pt x="1944000" y="2772000"/>
                </a:lnTo>
                <a:lnTo>
                  <a:pt x="1944000" y="2124000"/>
                </a:lnTo>
                <a:lnTo>
                  <a:pt x="1296000" y="2124000"/>
                </a:lnTo>
                <a:lnTo>
                  <a:pt x="1296000" y="1476000"/>
                </a:lnTo>
                <a:lnTo>
                  <a:pt x="1944000" y="14760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userDrawn="1"/>
        </p:nvSpPr>
        <p:spPr>
          <a:xfrm>
            <a:off x="5739336" y="2185597"/>
            <a:ext cx="3420000" cy="34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29" name="図プレースホルダー 28"/>
          <p:cNvSpPr>
            <a:spLocks noGrp="1"/>
          </p:cNvSpPr>
          <p:nvPr>
            <p:ph type="pic" sz="quarter" idx="12" hasCustomPrompt="1"/>
          </p:nvPr>
        </p:nvSpPr>
        <p:spPr>
          <a:xfrm>
            <a:off x="2319336" y="2185597"/>
            <a:ext cx="3715275" cy="3420000"/>
          </a:xfrm>
          <a:custGeom>
            <a:avLst/>
            <a:gdLst>
              <a:gd name="connsiteX0" fmla="*/ 0 w 3715275"/>
              <a:gd name="connsiteY0" fmla="*/ 0 h 3420000"/>
              <a:gd name="connsiteX1" fmla="*/ 295275 w 3715275"/>
              <a:gd name="connsiteY1" fmla="*/ 0 h 3420000"/>
              <a:gd name="connsiteX2" fmla="*/ 3420000 w 3715275"/>
              <a:gd name="connsiteY2" fmla="*/ 0 h 3420000"/>
              <a:gd name="connsiteX3" fmla="*/ 3420000 w 3715275"/>
              <a:gd name="connsiteY3" fmla="*/ 1562363 h 3420000"/>
              <a:gd name="connsiteX4" fmla="*/ 3715275 w 3715275"/>
              <a:gd name="connsiteY4" fmla="*/ 1710000 h 3420000"/>
              <a:gd name="connsiteX5" fmla="*/ 3420000 w 3715275"/>
              <a:gd name="connsiteY5" fmla="*/ 1857638 h 3420000"/>
              <a:gd name="connsiteX6" fmla="*/ 3420000 w 3715275"/>
              <a:gd name="connsiteY6" fmla="*/ 3420000 h 3420000"/>
              <a:gd name="connsiteX7" fmla="*/ 295275 w 3715275"/>
              <a:gd name="connsiteY7" fmla="*/ 3420000 h 3420000"/>
              <a:gd name="connsiteX8" fmla="*/ 0 w 3715275"/>
              <a:gd name="connsiteY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5275" h="3420000">
                <a:moveTo>
                  <a:pt x="0" y="0"/>
                </a:moveTo>
                <a:lnTo>
                  <a:pt x="295275" y="0"/>
                </a:lnTo>
                <a:lnTo>
                  <a:pt x="3420000" y="0"/>
                </a:lnTo>
                <a:lnTo>
                  <a:pt x="3420000" y="1562363"/>
                </a:lnTo>
                <a:lnTo>
                  <a:pt x="3715275" y="1710000"/>
                </a:lnTo>
                <a:lnTo>
                  <a:pt x="3420000" y="1857638"/>
                </a:lnTo>
                <a:lnTo>
                  <a:pt x="3420000" y="3420000"/>
                </a:lnTo>
                <a:lnTo>
                  <a:pt x="295275" y="3420000"/>
                </a:lnTo>
                <a:lnTo>
                  <a:pt x="0" y="3420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25" name="図プレースホルダー 24"/>
          <p:cNvSpPr>
            <a:spLocks noGrp="1"/>
          </p:cNvSpPr>
          <p:nvPr>
            <p:ph type="pic" sz="quarter" idx="13" hasCustomPrompt="1"/>
          </p:nvPr>
        </p:nvSpPr>
        <p:spPr>
          <a:xfrm>
            <a:off x="5429773" y="5605597"/>
            <a:ext cx="3729563" cy="3420000"/>
          </a:xfrm>
          <a:custGeom>
            <a:avLst/>
            <a:gdLst>
              <a:gd name="connsiteX0" fmla="*/ 309563 w 3729563"/>
              <a:gd name="connsiteY0" fmla="*/ 0 h 3420000"/>
              <a:gd name="connsiteX1" fmla="*/ 3420000 w 3729563"/>
              <a:gd name="connsiteY1" fmla="*/ 0 h 3420000"/>
              <a:gd name="connsiteX2" fmla="*/ 3729563 w 3729563"/>
              <a:gd name="connsiteY2" fmla="*/ 0 h 3420000"/>
              <a:gd name="connsiteX3" fmla="*/ 3729563 w 3729563"/>
              <a:gd name="connsiteY3" fmla="*/ 3420000 h 3420000"/>
              <a:gd name="connsiteX4" fmla="*/ 3420000 w 3729563"/>
              <a:gd name="connsiteY4" fmla="*/ 3420000 h 3420000"/>
              <a:gd name="connsiteX5" fmla="*/ 309563 w 3729563"/>
              <a:gd name="connsiteY5" fmla="*/ 3420000 h 3420000"/>
              <a:gd name="connsiteX6" fmla="*/ 309563 w 3729563"/>
              <a:gd name="connsiteY6" fmla="*/ 1864782 h 3420000"/>
              <a:gd name="connsiteX7" fmla="*/ 0 w 3729563"/>
              <a:gd name="connsiteY7" fmla="*/ 1710000 h 3420000"/>
              <a:gd name="connsiteX8" fmla="*/ 309563 w 3729563"/>
              <a:gd name="connsiteY8" fmla="*/ 1555219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9563" h="3420000">
                <a:moveTo>
                  <a:pt x="309563" y="0"/>
                </a:moveTo>
                <a:lnTo>
                  <a:pt x="3420000" y="0"/>
                </a:lnTo>
                <a:lnTo>
                  <a:pt x="3729563" y="0"/>
                </a:lnTo>
                <a:lnTo>
                  <a:pt x="3729563" y="3420000"/>
                </a:lnTo>
                <a:lnTo>
                  <a:pt x="3420000" y="3420000"/>
                </a:lnTo>
                <a:lnTo>
                  <a:pt x="309563" y="3420000"/>
                </a:lnTo>
                <a:lnTo>
                  <a:pt x="309563" y="1864782"/>
                </a:lnTo>
                <a:lnTo>
                  <a:pt x="0" y="1710000"/>
                </a:lnTo>
                <a:lnTo>
                  <a:pt x="309563" y="1555219"/>
                </a:lnTo>
                <a:close/>
              </a:path>
            </a:pathLst>
          </a:custGeom>
          <a:solidFill>
            <a:schemeClr val="accent5">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43" name="テキスト プレースホルダー 12"/>
          <p:cNvSpPr>
            <a:spLocks noGrp="1"/>
          </p:cNvSpPr>
          <p:nvPr>
            <p:ph type="body" sz="quarter" idx="16" hasCustomPrompt="1"/>
          </p:nvPr>
        </p:nvSpPr>
        <p:spPr>
          <a:xfrm>
            <a:off x="6129340" y="2535627"/>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46" name="テキスト プレースホルダー 12"/>
          <p:cNvSpPr>
            <a:spLocks noGrp="1"/>
          </p:cNvSpPr>
          <p:nvPr>
            <p:ph type="body" sz="quarter" idx="18" hasCustomPrompt="1"/>
          </p:nvPr>
        </p:nvSpPr>
        <p:spPr>
          <a:xfrm>
            <a:off x="2553746" y="5934203"/>
            <a:ext cx="2814638" cy="2762787"/>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26" name="図プレースホルダー 25"/>
          <p:cNvSpPr>
            <a:spLocks noGrp="1"/>
          </p:cNvSpPr>
          <p:nvPr>
            <p:ph type="pic" sz="quarter" idx="19" hasCustomPrompt="1"/>
          </p:nvPr>
        </p:nvSpPr>
        <p:spPr>
          <a:xfrm>
            <a:off x="9159875" y="2185329"/>
            <a:ext cx="8782949" cy="6839609"/>
          </a:xfrm>
          <a:custGeom>
            <a:avLst/>
            <a:gdLst>
              <a:gd name="connsiteX0" fmla="*/ 7486950 w 8782949"/>
              <a:gd name="connsiteY0" fmla="*/ 648000 h 6839609"/>
              <a:gd name="connsiteX1" fmla="*/ 8134949 w 8782949"/>
              <a:gd name="connsiteY1" fmla="*/ 648000 h 6839609"/>
              <a:gd name="connsiteX2" fmla="*/ 8134949 w 8782949"/>
              <a:gd name="connsiteY2" fmla="*/ 1296000 h 6839609"/>
              <a:gd name="connsiteX3" fmla="*/ 7486950 w 8782949"/>
              <a:gd name="connsiteY3" fmla="*/ 1296000 h 6839609"/>
              <a:gd name="connsiteX4" fmla="*/ 8134949 w 8782949"/>
              <a:gd name="connsiteY4" fmla="*/ 0 h 6839609"/>
              <a:gd name="connsiteX5" fmla="*/ 8782949 w 8782949"/>
              <a:gd name="connsiteY5" fmla="*/ 0 h 6839609"/>
              <a:gd name="connsiteX6" fmla="*/ 8782949 w 8782949"/>
              <a:gd name="connsiteY6" fmla="*/ 648000 h 6839609"/>
              <a:gd name="connsiteX7" fmla="*/ 8134949 w 8782949"/>
              <a:gd name="connsiteY7" fmla="*/ 648000 h 6839609"/>
              <a:gd name="connsiteX8" fmla="*/ 6838950 w 8782949"/>
              <a:gd name="connsiteY8" fmla="*/ 0 h 6839609"/>
              <a:gd name="connsiteX9" fmla="*/ 7486950 w 8782949"/>
              <a:gd name="connsiteY9" fmla="*/ 0 h 6839609"/>
              <a:gd name="connsiteX10" fmla="*/ 7486950 w 8782949"/>
              <a:gd name="connsiteY10" fmla="*/ 648000 h 6839609"/>
              <a:gd name="connsiteX11" fmla="*/ 6838950 w 8782949"/>
              <a:gd name="connsiteY11" fmla="*/ 648000 h 6839609"/>
              <a:gd name="connsiteX12" fmla="*/ 6838950 w 8782949"/>
              <a:gd name="connsiteY12" fmla="*/ 1296000 h 6839609"/>
              <a:gd name="connsiteX13" fmla="*/ 7486950 w 8782949"/>
              <a:gd name="connsiteY13" fmla="*/ 1296000 h 6839609"/>
              <a:gd name="connsiteX14" fmla="*/ 7486950 w 8782949"/>
              <a:gd name="connsiteY14" fmla="*/ 1944000 h 6839609"/>
              <a:gd name="connsiteX15" fmla="*/ 6838950 w 8782949"/>
              <a:gd name="connsiteY15" fmla="*/ 1944000 h 6839609"/>
              <a:gd name="connsiteX16" fmla="*/ 6838950 w 8782949"/>
              <a:gd name="connsiteY16" fmla="*/ 6839609 h 6839609"/>
              <a:gd name="connsiteX17" fmla="*/ 0 w 8782949"/>
              <a:gd name="connsiteY17" fmla="*/ 6839609 h 6839609"/>
              <a:gd name="connsiteX18" fmla="*/ 0 w 8782949"/>
              <a:gd name="connsiteY18" fmla="*/ 659 h 6839609"/>
              <a:gd name="connsiteX19" fmla="*/ 6838950 w 8782949"/>
              <a:gd name="connsiteY19" fmla="*/ 659 h 683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82949" h="6839609">
                <a:moveTo>
                  <a:pt x="7486950" y="648000"/>
                </a:moveTo>
                <a:lnTo>
                  <a:pt x="8134949" y="648000"/>
                </a:lnTo>
                <a:lnTo>
                  <a:pt x="8134949" y="1296000"/>
                </a:lnTo>
                <a:lnTo>
                  <a:pt x="7486950" y="1296000"/>
                </a:lnTo>
                <a:close/>
                <a:moveTo>
                  <a:pt x="8134949" y="0"/>
                </a:moveTo>
                <a:lnTo>
                  <a:pt x="8782949" y="0"/>
                </a:lnTo>
                <a:lnTo>
                  <a:pt x="8782949" y="648000"/>
                </a:lnTo>
                <a:lnTo>
                  <a:pt x="8134949" y="648000"/>
                </a:lnTo>
                <a:close/>
                <a:moveTo>
                  <a:pt x="6838950" y="0"/>
                </a:moveTo>
                <a:lnTo>
                  <a:pt x="7486950" y="0"/>
                </a:lnTo>
                <a:lnTo>
                  <a:pt x="7486950" y="648000"/>
                </a:lnTo>
                <a:lnTo>
                  <a:pt x="6838950" y="648000"/>
                </a:lnTo>
                <a:lnTo>
                  <a:pt x="6838950" y="1296000"/>
                </a:lnTo>
                <a:lnTo>
                  <a:pt x="7486950" y="1296000"/>
                </a:lnTo>
                <a:lnTo>
                  <a:pt x="7486950" y="1944000"/>
                </a:lnTo>
                <a:lnTo>
                  <a:pt x="6838950" y="1944000"/>
                </a:lnTo>
                <a:lnTo>
                  <a:pt x="6838950" y="6839609"/>
                </a:lnTo>
                <a:lnTo>
                  <a:pt x="0" y="6839609"/>
                </a:lnTo>
                <a:lnTo>
                  <a:pt x="0" y="659"/>
                </a:lnTo>
                <a:lnTo>
                  <a:pt x="6838950" y="659"/>
                </a:lnTo>
                <a:close/>
              </a:path>
            </a:pathLst>
          </a:custGeom>
          <a:solidFill>
            <a:schemeClr val="accent3">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Tree>
    <p:extLst>
      <p:ext uri="{BB962C8B-B14F-4D97-AF65-F5344CB8AC3E}">
        <p14:creationId xmlns:p14="http://schemas.microsoft.com/office/powerpoint/2010/main" val="315765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randombar(horizontal)">
                                      <p:cBhvr>
                                        <p:cTn id="11" dur="500"/>
                                        <p:tgtEl>
                                          <p:spTgt spid="7"/>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43">
                                            <p:txEl>
                                              <p:pRg st="0" end="0"/>
                                            </p:txEl>
                                          </p:spTgt>
                                        </p:tgtEl>
                                        <p:attrNameLst>
                                          <p:attrName>style.visibility</p:attrName>
                                        </p:attrNameLst>
                                      </p:cBhvr>
                                      <p:to>
                                        <p:strVal val="visible"/>
                                      </p:to>
                                    </p:set>
                                    <p:animEffect transition="in" filter="randombar(horizontal)">
                                      <p:cBhvr>
                                        <p:cTn id="14" dur="500"/>
                                        <p:tgtEl>
                                          <p:spTgt spid="43">
                                            <p:txEl>
                                              <p:pRg st="0" end="0"/>
                                            </p:txEl>
                                          </p:spTgt>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wipe(left)">
                                      <p:cBhvr>
                                        <p:cTn id="18" dur="750"/>
                                        <p:tgtEl>
                                          <p:spTgt spid="26"/>
                                        </p:tgtEl>
                                      </p:cBhvr>
                                    </p:animEffect>
                                  </p:childTnLst>
                                </p:cTn>
                              </p:par>
                            </p:childTnLst>
                          </p:cTn>
                        </p:par>
                        <p:par>
                          <p:cTn id="19" fill="hold">
                            <p:stCondLst>
                              <p:cond delay="1750"/>
                            </p:stCondLst>
                            <p:childTnLst>
                              <p:par>
                                <p:cTn id="20" presetID="22" presetClass="entr" presetSubtype="2" fill="hold" grpId="0" nodeType="afterEffect">
                                  <p:stCondLst>
                                    <p:cond delay="250"/>
                                  </p:stCondLst>
                                  <p:childTnLst>
                                    <p:set>
                                      <p:cBhvr>
                                        <p:cTn id="21" dur="1" fill="hold">
                                          <p:stCondLst>
                                            <p:cond delay="0"/>
                                          </p:stCondLst>
                                        </p:cTn>
                                        <p:tgtEl>
                                          <p:spTgt spid="25"/>
                                        </p:tgtEl>
                                        <p:attrNameLst>
                                          <p:attrName>style.visibility</p:attrName>
                                        </p:attrNameLst>
                                      </p:cBhvr>
                                      <p:to>
                                        <p:strVal val="visible"/>
                                      </p:to>
                                    </p:set>
                                    <p:animEffect transition="in" filter="wipe(right)">
                                      <p:cBhvr>
                                        <p:cTn id="22" dur="500"/>
                                        <p:tgtEl>
                                          <p:spTgt spid="25"/>
                                        </p:tgtEl>
                                      </p:cBhvr>
                                    </p:animEffect>
                                  </p:childTnLst>
                                </p:cTn>
                              </p:par>
                            </p:childTnLst>
                          </p:cTn>
                        </p:par>
                        <p:par>
                          <p:cTn id="23" fill="hold">
                            <p:stCondLst>
                              <p:cond delay="2500"/>
                            </p:stCondLst>
                            <p:childTnLst>
                              <p:par>
                                <p:cTn id="24" presetID="14" presetClass="entr" presetSubtype="1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randombar(horizontal)">
                                      <p:cBhvr>
                                        <p:cTn id="26" dur="500"/>
                                        <p:tgtEl>
                                          <p:spTgt spid="19"/>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29" dur="500"/>
                                        <p:tgtEl>
                                          <p:spTgt spid="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7" grpId="0" animBg="1"/>
      <p:bldP spid="29" grpId="0" animBg="1"/>
      <p:bldP spid="25" grpId="0" animBg="1"/>
      <p:bldP spid="43" grpId="0" build="p">
        <p:tmplLst>
          <p:tmpl lvl="1">
            <p:tnLst>
              <p:par>
                <p:cTn presetID="14" presetClass="entr" presetSubtype="1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randombar(horizontal)">
                      <p:cBhvr>
                        <p:cTn dur="500"/>
                        <p:tgtEl>
                          <p:spTgt spid="43"/>
                        </p:tgtEl>
                      </p:cBhvr>
                    </p:animEffect>
                  </p:childTnLst>
                </p:cTn>
              </p:par>
            </p:tnLst>
          </p:tmpl>
        </p:tmplLst>
      </p:bldP>
      <p:bldP spid="46" grpId="0" build="p">
        <p:tmplLst>
          <p:tmpl lvl="1">
            <p:tnLst>
              <p:par>
                <p:cTn presetID="14" presetClass="entr" presetSubtype="1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26" grpId="0" animBg="1"/>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6 Layer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a:xfrm>
            <a:off x="6057900" y="9582811"/>
            <a:ext cx="6172200" cy="547603"/>
          </a:xfrm>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5" name="正方形/長方形 4"/>
          <p:cNvSpPr/>
          <p:nvPr userDrawn="1"/>
        </p:nvSpPr>
        <p:spPr>
          <a:xfrm>
            <a:off x="7395029" y="6084868"/>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userDrawn="1"/>
        </p:nvSpPr>
        <p:spPr>
          <a:xfrm>
            <a:off x="7395029" y="6084868"/>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userDrawn="1"/>
        </p:nvSpPr>
        <p:spPr>
          <a:xfrm>
            <a:off x="7395029" y="6084868"/>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userDrawn="1"/>
        </p:nvSpPr>
        <p:spPr>
          <a:xfrm>
            <a:off x="7395029" y="6084868"/>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userDrawn="1"/>
        </p:nvSpPr>
        <p:spPr>
          <a:xfrm>
            <a:off x="7395028" y="6084867"/>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userDrawn="1"/>
        </p:nvSpPr>
        <p:spPr>
          <a:xfrm>
            <a:off x="7395027" y="6084867"/>
            <a:ext cx="3497943" cy="3497943"/>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p:cNvSpPr>
            <a:spLocks noGrp="1"/>
          </p:cNvSpPr>
          <p:nvPr>
            <p:ph type="body" sz="quarter" idx="12" hasCustomPrompt="1"/>
          </p:nvPr>
        </p:nvSpPr>
        <p:spPr>
          <a:xfrm>
            <a:off x="12057648" y="7738943"/>
            <a:ext cx="5556584" cy="1118084"/>
          </a:xfrm>
        </p:spPr>
        <p:txBody>
          <a:bodyPr>
            <a:normAutofit/>
          </a:bodyPr>
          <a:lstStyle>
            <a:lvl1pPr marL="0" indent="0" algn="l">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23" name="テキスト プレースホルダー 12"/>
          <p:cNvSpPr>
            <a:spLocks noGrp="1"/>
          </p:cNvSpPr>
          <p:nvPr>
            <p:ph type="body" sz="quarter" idx="17" hasCustomPrompt="1"/>
          </p:nvPr>
        </p:nvSpPr>
        <p:spPr>
          <a:xfrm>
            <a:off x="12057648" y="6885536"/>
            <a:ext cx="5556584"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4" name="正方形/長方形 23"/>
          <p:cNvSpPr/>
          <p:nvPr userDrawn="1"/>
        </p:nvSpPr>
        <p:spPr>
          <a:xfrm>
            <a:off x="12163071" y="7602576"/>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プレースホルダー 12"/>
          <p:cNvSpPr>
            <a:spLocks noGrp="1"/>
          </p:cNvSpPr>
          <p:nvPr>
            <p:ph type="body" sz="quarter" idx="18" hasCustomPrompt="1"/>
          </p:nvPr>
        </p:nvSpPr>
        <p:spPr>
          <a:xfrm>
            <a:off x="673767" y="7717604"/>
            <a:ext cx="5556584" cy="1118084"/>
          </a:xfrm>
        </p:spPr>
        <p:txBody>
          <a:bodyPr>
            <a:normAutofit/>
          </a:bodyPr>
          <a:lstStyle>
            <a:lvl1pPr marL="0" indent="0" algn="r">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26" name="テキスト プレースホルダー 12"/>
          <p:cNvSpPr>
            <a:spLocks noGrp="1"/>
          </p:cNvSpPr>
          <p:nvPr>
            <p:ph type="body" sz="quarter" idx="19" hasCustomPrompt="1"/>
          </p:nvPr>
        </p:nvSpPr>
        <p:spPr>
          <a:xfrm>
            <a:off x="673767" y="6864197"/>
            <a:ext cx="5556584"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7" name="正方形/長方形 26"/>
          <p:cNvSpPr/>
          <p:nvPr userDrawn="1"/>
        </p:nvSpPr>
        <p:spPr>
          <a:xfrm>
            <a:off x="4297029" y="7581237"/>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29" name="テキスト プレースホルダー 12"/>
          <p:cNvSpPr>
            <a:spLocks noGrp="1"/>
          </p:cNvSpPr>
          <p:nvPr>
            <p:ph type="body" sz="quarter" idx="20" hasCustomPrompt="1"/>
          </p:nvPr>
        </p:nvSpPr>
        <p:spPr>
          <a:xfrm>
            <a:off x="12057648" y="5507500"/>
            <a:ext cx="5556584" cy="1118084"/>
          </a:xfrm>
        </p:spPr>
        <p:txBody>
          <a:bodyPr>
            <a:normAutofit/>
          </a:bodyPr>
          <a:lstStyle>
            <a:lvl1pPr marL="0" indent="0" algn="l">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32" name="テキスト プレースホルダー 12"/>
          <p:cNvSpPr>
            <a:spLocks noGrp="1"/>
          </p:cNvSpPr>
          <p:nvPr>
            <p:ph type="body" sz="quarter" idx="21" hasCustomPrompt="1"/>
          </p:nvPr>
        </p:nvSpPr>
        <p:spPr>
          <a:xfrm>
            <a:off x="12057648" y="4654093"/>
            <a:ext cx="5556584"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userDrawn="1"/>
        </p:nvSpPr>
        <p:spPr>
          <a:xfrm>
            <a:off x="12163071" y="5371133"/>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プレースホルダー 12"/>
          <p:cNvSpPr>
            <a:spLocks noGrp="1"/>
          </p:cNvSpPr>
          <p:nvPr>
            <p:ph type="body" sz="quarter" idx="22" hasCustomPrompt="1"/>
          </p:nvPr>
        </p:nvSpPr>
        <p:spPr>
          <a:xfrm>
            <a:off x="673767" y="5486161"/>
            <a:ext cx="5556584" cy="1118084"/>
          </a:xfrm>
        </p:spPr>
        <p:txBody>
          <a:bodyPr>
            <a:normAutofit/>
          </a:bodyPr>
          <a:lstStyle>
            <a:lvl1pPr marL="0" indent="0" algn="r">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23" hasCustomPrompt="1"/>
          </p:nvPr>
        </p:nvSpPr>
        <p:spPr>
          <a:xfrm>
            <a:off x="673767" y="4632754"/>
            <a:ext cx="5556584"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正方形/長方形 42"/>
          <p:cNvSpPr/>
          <p:nvPr userDrawn="1"/>
        </p:nvSpPr>
        <p:spPr>
          <a:xfrm>
            <a:off x="4297029" y="5349794"/>
            <a:ext cx="1827899"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44" name="テキスト プレースホルダー 12"/>
          <p:cNvSpPr>
            <a:spLocks noGrp="1"/>
          </p:cNvSpPr>
          <p:nvPr>
            <p:ph type="body" sz="quarter" idx="24" hasCustomPrompt="1"/>
          </p:nvPr>
        </p:nvSpPr>
        <p:spPr>
          <a:xfrm>
            <a:off x="12057648" y="3250892"/>
            <a:ext cx="5556584" cy="1118084"/>
          </a:xfrm>
        </p:spPr>
        <p:txBody>
          <a:bodyPr>
            <a:normAutofit/>
          </a:bodyPr>
          <a:lstStyle>
            <a:lvl1pPr marL="0" indent="0" algn="l">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45" name="テキスト プレースホルダー 12"/>
          <p:cNvSpPr>
            <a:spLocks noGrp="1"/>
          </p:cNvSpPr>
          <p:nvPr>
            <p:ph type="body" sz="quarter" idx="25" hasCustomPrompt="1"/>
          </p:nvPr>
        </p:nvSpPr>
        <p:spPr>
          <a:xfrm>
            <a:off x="12057648" y="2397485"/>
            <a:ext cx="5556584" cy="747032"/>
          </a:xfrm>
        </p:spPr>
        <p:txBody>
          <a:bodyPr anchor="ctr">
            <a:noAutofit/>
          </a:bodyPr>
          <a:lstStyle>
            <a:lvl1pPr algn="l">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6" name="正方形/長方形 45"/>
          <p:cNvSpPr/>
          <p:nvPr userDrawn="1"/>
        </p:nvSpPr>
        <p:spPr>
          <a:xfrm>
            <a:off x="12163071" y="3114525"/>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プレースホルダー 12"/>
          <p:cNvSpPr>
            <a:spLocks noGrp="1"/>
          </p:cNvSpPr>
          <p:nvPr>
            <p:ph type="body" sz="quarter" idx="26" hasCustomPrompt="1"/>
          </p:nvPr>
        </p:nvSpPr>
        <p:spPr>
          <a:xfrm>
            <a:off x="673767" y="3250892"/>
            <a:ext cx="5556584" cy="1118084"/>
          </a:xfrm>
        </p:spPr>
        <p:txBody>
          <a:bodyPr>
            <a:normAutofit/>
          </a:bodyPr>
          <a:lstStyle>
            <a:lvl1pPr marL="0" indent="0" algn="r">
              <a:spcBef>
                <a:spcPts val="0"/>
              </a:spcBef>
              <a:buFont typeface="Wingdings" panose="05000000000000000000" pitchFamily="2" charset="2"/>
              <a:buNone/>
              <a:defRPr sz="2000" baseline="0"/>
            </a:lvl1pPr>
          </a:lstStyle>
          <a:p>
            <a:pPr lvl="0"/>
            <a:r>
              <a:rPr kumimoji="1" lang="en-US" altLang="ja-JP" dirty="0"/>
              <a:t>Text goes here</a:t>
            </a:r>
            <a:endParaRPr kumimoji="1" lang="ja-JP" altLang="en-US" dirty="0"/>
          </a:p>
        </p:txBody>
      </p:sp>
      <p:sp>
        <p:nvSpPr>
          <p:cNvPr id="51" name="テキスト プレースホルダー 12"/>
          <p:cNvSpPr>
            <a:spLocks noGrp="1"/>
          </p:cNvSpPr>
          <p:nvPr>
            <p:ph type="body" sz="quarter" idx="27" hasCustomPrompt="1"/>
          </p:nvPr>
        </p:nvSpPr>
        <p:spPr>
          <a:xfrm>
            <a:off x="673767" y="2397485"/>
            <a:ext cx="5556584" cy="747032"/>
          </a:xfrm>
        </p:spPr>
        <p:txBody>
          <a:bodyPr anchor="ctr">
            <a:noAutofit/>
          </a:bodyPr>
          <a:lstStyle>
            <a:lvl1pPr algn="r">
              <a:lnSpc>
                <a:spcPct val="100000"/>
              </a:lnSpc>
              <a:spcBef>
                <a:spcPts val="0"/>
              </a:spcBef>
              <a:defRPr sz="28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2" name="正方形/長方形 51"/>
          <p:cNvSpPr/>
          <p:nvPr userDrawn="1"/>
        </p:nvSpPr>
        <p:spPr>
          <a:xfrm>
            <a:off x="4297029" y="3114525"/>
            <a:ext cx="1827899"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cxnSp>
        <p:nvCxnSpPr>
          <p:cNvPr id="10" name="直線コネクタ 9"/>
          <p:cNvCxnSpPr>
            <a:endCxn id="23" idx="1"/>
          </p:cNvCxnSpPr>
          <p:nvPr userDrawn="1"/>
        </p:nvCxnSpPr>
        <p:spPr>
          <a:xfrm flipV="1">
            <a:off x="11180893" y="7259052"/>
            <a:ext cx="876755" cy="521405"/>
          </a:xfrm>
          <a:prstGeom prst="bentConnector3">
            <a:avLst>
              <a:gd name="adj1" fmla="val 50000"/>
            </a:avLst>
          </a:prstGeom>
          <a:ln w="19050"/>
        </p:spPr>
        <p:style>
          <a:lnRef idx="1">
            <a:schemeClr val="accent1"/>
          </a:lnRef>
          <a:fillRef idx="0">
            <a:schemeClr val="accent1"/>
          </a:fillRef>
          <a:effectRef idx="0">
            <a:schemeClr val="accent1"/>
          </a:effectRef>
          <a:fontRef idx="minor">
            <a:schemeClr val="tx1"/>
          </a:fontRef>
        </p:style>
      </p:cxnSp>
      <p:cxnSp>
        <p:nvCxnSpPr>
          <p:cNvPr id="59" name="直線コネクタ 58"/>
          <p:cNvCxnSpPr>
            <a:stCxn id="26" idx="3"/>
          </p:cNvCxnSpPr>
          <p:nvPr userDrawn="1"/>
        </p:nvCxnSpPr>
        <p:spPr>
          <a:xfrm flipV="1">
            <a:off x="6230351" y="7046287"/>
            <a:ext cx="732789" cy="191426"/>
          </a:xfrm>
          <a:prstGeom prst="bentConnector3">
            <a:avLst>
              <a:gd name="adj1" fmla="val 50000"/>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直線コネクタ 9"/>
          <p:cNvCxnSpPr>
            <a:stCxn id="54" idx="2"/>
            <a:endCxn id="42" idx="3"/>
          </p:cNvCxnSpPr>
          <p:nvPr userDrawn="1"/>
        </p:nvCxnSpPr>
        <p:spPr>
          <a:xfrm rot="10800000">
            <a:off x="6230352" y="5006271"/>
            <a:ext cx="732789" cy="426159"/>
          </a:xfrm>
          <a:prstGeom prst="bentConnector3">
            <a:avLst>
              <a:gd name="adj1" fmla="val 50000"/>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1" name="直線コネクタ 9"/>
          <p:cNvCxnSpPr>
            <a:stCxn id="51" idx="3"/>
            <a:endCxn id="56" idx="2"/>
          </p:cNvCxnSpPr>
          <p:nvPr userDrawn="1"/>
        </p:nvCxnSpPr>
        <p:spPr>
          <a:xfrm>
            <a:off x="6230351" y="2771001"/>
            <a:ext cx="732789" cy="1047570"/>
          </a:xfrm>
          <a:prstGeom prst="bentConnector3">
            <a:avLst>
              <a:gd name="adj1" fmla="val 50000"/>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3" name="直線コネクタ 9"/>
          <p:cNvCxnSpPr>
            <a:stCxn id="53" idx="6"/>
            <a:endCxn id="32" idx="1"/>
          </p:cNvCxnSpPr>
          <p:nvPr userDrawn="1"/>
        </p:nvCxnSpPr>
        <p:spPr>
          <a:xfrm flipV="1">
            <a:off x="11180893" y="5027609"/>
            <a:ext cx="876755" cy="1165362"/>
          </a:xfrm>
          <a:prstGeom prst="bentConnector3">
            <a:avLst>
              <a:gd name="adj1" fmla="val 50000"/>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直線コネクタ 9"/>
          <p:cNvCxnSpPr>
            <a:stCxn id="55" idx="6"/>
            <a:endCxn id="45" idx="1"/>
          </p:cNvCxnSpPr>
          <p:nvPr userDrawn="1"/>
        </p:nvCxnSpPr>
        <p:spPr>
          <a:xfrm flipV="1">
            <a:off x="11180893" y="2771001"/>
            <a:ext cx="876755" cy="1834483"/>
          </a:xfrm>
          <a:prstGeom prst="bentConnector3">
            <a:avLst>
              <a:gd name="adj1" fmla="val 50000"/>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6" name="楕円 5"/>
          <p:cNvSpPr/>
          <p:nvPr userDrawn="1"/>
        </p:nvSpPr>
        <p:spPr>
          <a:xfrm>
            <a:off x="6963140" y="6902325"/>
            <a:ext cx="287924" cy="287924"/>
          </a:xfrm>
          <a:prstGeom prst="ellipse">
            <a:avLst/>
          </a:prstGeom>
          <a:solidFill>
            <a:schemeClr val="accent2"/>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楕円 52"/>
          <p:cNvSpPr/>
          <p:nvPr userDrawn="1"/>
        </p:nvSpPr>
        <p:spPr>
          <a:xfrm>
            <a:off x="10892969" y="6049009"/>
            <a:ext cx="287924" cy="287924"/>
          </a:xfrm>
          <a:prstGeom prst="ellipse">
            <a:avLst/>
          </a:prstGeom>
          <a:solidFill>
            <a:schemeClr val="accent3"/>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楕円 53"/>
          <p:cNvSpPr/>
          <p:nvPr userDrawn="1"/>
        </p:nvSpPr>
        <p:spPr>
          <a:xfrm>
            <a:off x="6963140" y="5288467"/>
            <a:ext cx="287924" cy="287924"/>
          </a:xfrm>
          <a:prstGeom prst="ellipse">
            <a:avLst/>
          </a:prstGeom>
          <a:solidFill>
            <a:schemeClr val="accent4"/>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楕円 54"/>
          <p:cNvSpPr/>
          <p:nvPr userDrawn="1"/>
        </p:nvSpPr>
        <p:spPr>
          <a:xfrm>
            <a:off x="10892969" y="4461522"/>
            <a:ext cx="287924" cy="287924"/>
          </a:xfrm>
          <a:prstGeom prst="ellipse">
            <a:avLst/>
          </a:prstGeom>
          <a:solidFill>
            <a:schemeClr val="accent5"/>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楕円 55"/>
          <p:cNvSpPr/>
          <p:nvPr userDrawn="1"/>
        </p:nvSpPr>
        <p:spPr>
          <a:xfrm>
            <a:off x="6963140" y="3674609"/>
            <a:ext cx="287924" cy="287924"/>
          </a:xfrm>
          <a:prstGeom prst="ellipse">
            <a:avLst/>
          </a:prstGeom>
          <a:solidFill>
            <a:schemeClr val="accent6"/>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楕円 56"/>
          <p:cNvSpPr/>
          <p:nvPr userDrawn="1"/>
        </p:nvSpPr>
        <p:spPr>
          <a:xfrm>
            <a:off x="10892969" y="7636495"/>
            <a:ext cx="287924" cy="287924"/>
          </a:xfrm>
          <a:prstGeom prst="ellipse">
            <a:avLst/>
          </a:prstGeom>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35443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7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125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childTnLst>
                          </p:cTn>
                        </p:par>
                        <p:par>
                          <p:cTn id="29" fill="hold">
                            <p:stCondLst>
                              <p:cond delay="1750"/>
                            </p:stCondLst>
                            <p:childTnLst>
                              <p:par>
                                <p:cTn id="30" presetID="10" presetClass="entr" presetSubtype="0" fill="hold" grpId="0" nodeType="after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500"/>
                                        <p:tgtEl>
                                          <p:spTgt spid="57"/>
                                        </p:tgtEl>
                                      </p:cBhvr>
                                    </p:animEffect>
                                  </p:childTnLst>
                                </p:cTn>
                              </p:par>
                            </p:childTnLst>
                          </p:cTn>
                        </p:par>
                        <p:par>
                          <p:cTn id="33" fill="hold">
                            <p:stCondLst>
                              <p:cond delay="2250"/>
                            </p:stCondLst>
                            <p:childTnLst>
                              <p:par>
                                <p:cTn id="34" presetID="22" presetClass="entr" presetSubtype="8" fill="hold"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left)">
                                      <p:cBhvr>
                                        <p:cTn id="36" dur="500"/>
                                        <p:tgtEl>
                                          <p:spTgt spid="10"/>
                                        </p:tgtEl>
                                      </p:cBhvr>
                                    </p:animEffect>
                                  </p:childTnLst>
                                </p:cTn>
                              </p:par>
                            </p:childTnLst>
                          </p:cTn>
                        </p:par>
                        <p:par>
                          <p:cTn id="37" fill="hold">
                            <p:stCondLst>
                              <p:cond delay="2750"/>
                            </p:stCondLst>
                            <p:childTnLst>
                              <p:par>
                                <p:cTn id="38" presetID="2" presetClass="entr" presetSubtype="4" decel="100000" fill="hold" grpId="0" nodeType="afterEffect">
                                  <p:stCondLst>
                                    <p:cond delay="0"/>
                                  </p:stCondLst>
                                  <p:childTnLst>
                                    <p:set>
                                      <p:cBhvr>
                                        <p:cTn id="39" dur="1" fill="hold">
                                          <p:stCondLst>
                                            <p:cond delay="0"/>
                                          </p:stCondLst>
                                        </p:cTn>
                                        <p:tgtEl>
                                          <p:spTgt spid="23">
                                            <p:txEl>
                                              <p:pRg st="0" end="0"/>
                                            </p:txEl>
                                          </p:spTgt>
                                        </p:tgtEl>
                                        <p:attrNameLst>
                                          <p:attrName>style.visibility</p:attrName>
                                        </p:attrNameLst>
                                      </p:cBhvr>
                                      <p:to>
                                        <p:strVal val="visible"/>
                                      </p:to>
                                    </p:set>
                                    <p:anim calcmode="lin" valueType="num">
                                      <p:cBhvr additive="base">
                                        <p:cTn id="40"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3">
                                            <p:txEl>
                                              <p:pRg st="0" end="0"/>
                                            </p:txEl>
                                          </p:spTgt>
                                        </p:tgtEl>
                                        <p:attrNameLst>
                                          <p:attrName>ppt_y</p:attrName>
                                        </p:attrNameLst>
                                      </p:cBhvr>
                                      <p:tavLst>
                                        <p:tav tm="0">
                                          <p:val>
                                            <p:strVal val="1+#ppt_h/2"/>
                                          </p:val>
                                        </p:tav>
                                        <p:tav tm="100000">
                                          <p:val>
                                            <p:strVal val="#ppt_y"/>
                                          </p:val>
                                        </p:tav>
                                      </p:tavLst>
                                    </p:anim>
                                  </p:childTnLst>
                                </p:cTn>
                              </p:par>
                              <p:par>
                                <p:cTn id="42" presetID="2" presetClass="entr" presetSubtype="4" decel="100000" fill="hold" grpId="0" nodeType="withEffect">
                                  <p:stCondLst>
                                    <p:cond delay="100"/>
                                  </p:stCondLst>
                                  <p:childTnLst>
                                    <p:set>
                                      <p:cBhvr>
                                        <p:cTn id="43" dur="1" fill="hold">
                                          <p:stCondLst>
                                            <p:cond delay="0"/>
                                          </p:stCondLst>
                                        </p:cTn>
                                        <p:tgtEl>
                                          <p:spTgt spid="24"/>
                                        </p:tgtEl>
                                        <p:attrNameLst>
                                          <p:attrName>style.visibility</p:attrName>
                                        </p:attrNameLst>
                                      </p:cBhvr>
                                      <p:to>
                                        <p:strVal val="visible"/>
                                      </p:to>
                                    </p:set>
                                    <p:anim calcmode="lin" valueType="num">
                                      <p:cBhvr additive="base">
                                        <p:cTn id="44" dur="500" fill="hold"/>
                                        <p:tgtEl>
                                          <p:spTgt spid="24"/>
                                        </p:tgtEl>
                                        <p:attrNameLst>
                                          <p:attrName>ppt_x</p:attrName>
                                        </p:attrNameLst>
                                      </p:cBhvr>
                                      <p:tavLst>
                                        <p:tav tm="0">
                                          <p:val>
                                            <p:strVal val="#ppt_x"/>
                                          </p:val>
                                        </p:tav>
                                        <p:tav tm="100000">
                                          <p:val>
                                            <p:strVal val="#ppt_x"/>
                                          </p:val>
                                        </p:tav>
                                      </p:tavLst>
                                    </p:anim>
                                    <p:anim calcmode="lin" valueType="num">
                                      <p:cBhvr additive="base">
                                        <p:cTn id="45" dur="500" fill="hold"/>
                                        <p:tgtEl>
                                          <p:spTgt spid="24"/>
                                        </p:tgtEl>
                                        <p:attrNameLst>
                                          <p:attrName>ppt_y</p:attrName>
                                        </p:attrNameLst>
                                      </p:cBhvr>
                                      <p:tavLst>
                                        <p:tav tm="0">
                                          <p:val>
                                            <p:strVal val="1+#ppt_h/2"/>
                                          </p:val>
                                        </p:tav>
                                        <p:tav tm="100000">
                                          <p:val>
                                            <p:strVal val="#ppt_y"/>
                                          </p:val>
                                        </p:tav>
                                      </p:tavLst>
                                    </p:anim>
                                  </p:childTnLst>
                                </p:cTn>
                              </p:par>
                            </p:childTnLst>
                          </p:cTn>
                        </p:par>
                        <p:par>
                          <p:cTn id="46" fill="hold">
                            <p:stCondLst>
                              <p:cond delay="3350"/>
                            </p:stCondLst>
                            <p:childTnLst>
                              <p:par>
                                <p:cTn id="47" presetID="22" presetClass="entr" presetSubtype="8"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par>
                          <p:cTn id="50" fill="hold">
                            <p:stCondLst>
                              <p:cond delay="3850"/>
                            </p:stCondLst>
                            <p:childTnLst>
                              <p:par>
                                <p:cTn id="51" presetID="42" presetClass="path" presetSubtype="0" decel="100000" fill="hold" grpId="1" nodeType="afterEffect">
                                  <p:stCondLst>
                                    <p:cond delay="250"/>
                                  </p:stCondLst>
                                  <p:childTnLst>
                                    <p:animMotion origin="layout" path="M 0 2.72573E-6 L 0 -0.07918 " pathEditMode="relative" rAng="0" ptsTypes="AA">
                                      <p:cBhvr>
                                        <p:cTn id="52" dur="500" fill="hold"/>
                                        <p:tgtEl>
                                          <p:spTgt spid="5"/>
                                        </p:tgtEl>
                                        <p:attrNameLst>
                                          <p:attrName>ppt_x</p:attrName>
                                          <p:attrName>ppt_y</p:attrName>
                                        </p:attrNameLst>
                                      </p:cBhvr>
                                      <p:rCtr x="0" y="-3967"/>
                                    </p:animMotion>
                                  </p:childTnLst>
                                </p:cTn>
                              </p:par>
                            </p:childTnLst>
                          </p:cTn>
                        </p:par>
                        <p:par>
                          <p:cTn id="53" fill="hold">
                            <p:stCondLst>
                              <p:cond delay="4600"/>
                            </p:stCondLst>
                            <p:childTnLst>
                              <p:par>
                                <p:cTn id="54" presetID="10" presetClass="entr" presetSubtype="0" fill="hold" grpId="0" nodeType="afterEffect">
                                  <p:stCondLst>
                                    <p:cond delay="0"/>
                                  </p:stCondLst>
                                  <p:childTnLst>
                                    <p:set>
                                      <p:cBhvr>
                                        <p:cTn id="55" dur="1" fill="hold">
                                          <p:stCondLst>
                                            <p:cond delay="0"/>
                                          </p:stCondLst>
                                        </p:cTn>
                                        <p:tgtEl>
                                          <p:spTgt spid="6"/>
                                        </p:tgtEl>
                                        <p:attrNameLst>
                                          <p:attrName>style.visibility</p:attrName>
                                        </p:attrNameLst>
                                      </p:cBhvr>
                                      <p:to>
                                        <p:strVal val="visible"/>
                                      </p:to>
                                    </p:set>
                                    <p:animEffect transition="in" filter="fade">
                                      <p:cBhvr>
                                        <p:cTn id="56" dur="500"/>
                                        <p:tgtEl>
                                          <p:spTgt spid="6"/>
                                        </p:tgtEl>
                                      </p:cBhvr>
                                    </p:animEffect>
                                  </p:childTnLst>
                                </p:cTn>
                              </p:par>
                            </p:childTnLst>
                          </p:cTn>
                        </p:par>
                        <p:par>
                          <p:cTn id="57" fill="hold">
                            <p:stCondLst>
                              <p:cond delay="5100"/>
                            </p:stCondLst>
                            <p:childTnLst>
                              <p:par>
                                <p:cTn id="58" presetID="22" presetClass="entr" presetSubtype="2" fill="hold" nodeType="afterEffect">
                                  <p:stCondLst>
                                    <p:cond delay="0"/>
                                  </p:stCondLst>
                                  <p:childTnLst>
                                    <p:set>
                                      <p:cBhvr>
                                        <p:cTn id="59" dur="1" fill="hold">
                                          <p:stCondLst>
                                            <p:cond delay="0"/>
                                          </p:stCondLst>
                                        </p:cTn>
                                        <p:tgtEl>
                                          <p:spTgt spid="59"/>
                                        </p:tgtEl>
                                        <p:attrNameLst>
                                          <p:attrName>style.visibility</p:attrName>
                                        </p:attrNameLst>
                                      </p:cBhvr>
                                      <p:to>
                                        <p:strVal val="visible"/>
                                      </p:to>
                                    </p:set>
                                    <p:animEffect transition="in" filter="wipe(right)">
                                      <p:cBhvr>
                                        <p:cTn id="60" dur="500"/>
                                        <p:tgtEl>
                                          <p:spTgt spid="59"/>
                                        </p:tgtEl>
                                      </p:cBhvr>
                                    </p:animEffect>
                                  </p:childTnLst>
                                </p:cTn>
                              </p:par>
                            </p:childTnLst>
                          </p:cTn>
                        </p:par>
                        <p:par>
                          <p:cTn id="61" fill="hold">
                            <p:stCondLst>
                              <p:cond delay="5600"/>
                            </p:stCondLst>
                            <p:childTnLst>
                              <p:par>
                                <p:cTn id="62" presetID="2" presetClass="entr" presetSubtype="4" decel="100000" fill="hold" grpId="0" nodeType="afterEffect">
                                  <p:stCondLst>
                                    <p:cond delay="0"/>
                                  </p:stCondLst>
                                  <p:childTnLst>
                                    <p:set>
                                      <p:cBhvr>
                                        <p:cTn id="63" dur="1" fill="hold">
                                          <p:stCondLst>
                                            <p:cond delay="0"/>
                                          </p:stCondLst>
                                        </p:cTn>
                                        <p:tgtEl>
                                          <p:spTgt spid="26">
                                            <p:txEl>
                                              <p:pRg st="0" end="0"/>
                                            </p:txEl>
                                          </p:spTgt>
                                        </p:tgtEl>
                                        <p:attrNameLst>
                                          <p:attrName>style.visibility</p:attrName>
                                        </p:attrNameLst>
                                      </p:cBhvr>
                                      <p:to>
                                        <p:strVal val="visible"/>
                                      </p:to>
                                    </p:set>
                                    <p:anim calcmode="lin" valueType="num">
                                      <p:cBhvr additive="base">
                                        <p:cTn id="64"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65" dur="500" fill="hold"/>
                                        <p:tgtEl>
                                          <p:spTgt spid="26">
                                            <p:txEl>
                                              <p:pRg st="0" end="0"/>
                                            </p:txEl>
                                          </p:spTgt>
                                        </p:tgtEl>
                                        <p:attrNameLst>
                                          <p:attrName>ppt_y</p:attrName>
                                        </p:attrNameLst>
                                      </p:cBhvr>
                                      <p:tavLst>
                                        <p:tav tm="0">
                                          <p:val>
                                            <p:strVal val="1+#ppt_h/2"/>
                                          </p:val>
                                        </p:tav>
                                        <p:tav tm="100000">
                                          <p:val>
                                            <p:strVal val="#ppt_y"/>
                                          </p:val>
                                        </p:tav>
                                      </p:tavLst>
                                    </p:anim>
                                  </p:childTnLst>
                                </p:cTn>
                              </p:par>
                              <p:par>
                                <p:cTn id="66" presetID="2" presetClass="entr" presetSubtype="4" decel="100000" fill="hold" grpId="0" nodeType="withEffect">
                                  <p:stCondLst>
                                    <p:cond delay="100"/>
                                  </p:stCondLst>
                                  <p:childTnLst>
                                    <p:set>
                                      <p:cBhvr>
                                        <p:cTn id="67" dur="1" fill="hold">
                                          <p:stCondLst>
                                            <p:cond delay="0"/>
                                          </p:stCondLst>
                                        </p:cTn>
                                        <p:tgtEl>
                                          <p:spTgt spid="27"/>
                                        </p:tgtEl>
                                        <p:attrNameLst>
                                          <p:attrName>style.visibility</p:attrName>
                                        </p:attrNameLst>
                                      </p:cBhvr>
                                      <p:to>
                                        <p:strVal val="visible"/>
                                      </p:to>
                                    </p:set>
                                    <p:anim calcmode="lin" valueType="num">
                                      <p:cBhvr additive="base">
                                        <p:cTn id="68" dur="500" fill="hold"/>
                                        <p:tgtEl>
                                          <p:spTgt spid="27"/>
                                        </p:tgtEl>
                                        <p:attrNameLst>
                                          <p:attrName>ppt_x</p:attrName>
                                        </p:attrNameLst>
                                      </p:cBhvr>
                                      <p:tavLst>
                                        <p:tav tm="0">
                                          <p:val>
                                            <p:strVal val="#ppt_x"/>
                                          </p:val>
                                        </p:tav>
                                        <p:tav tm="100000">
                                          <p:val>
                                            <p:strVal val="#ppt_x"/>
                                          </p:val>
                                        </p:tav>
                                      </p:tavLst>
                                    </p:anim>
                                    <p:anim calcmode="lin" valueType="num">
                                      <p:cBhvr additive="base">
                                        <p:cTn id="69" dur="500" fill="hold"/>
                                        <p:tgtEl>
                                          <p:spTgt spid="27"/>
                                        </p:tgtEl>
                                        <p:attrNameLst>
                                          <p:attrName>ppt_y</p:attrName>
                                        </p:attrNameLst>
                                      </p:cBhvr>
                                      <p:tavLst>
                                        <p:tav tm="0">
                                          <p:val>
                                            <p:strVal val="1+#ppt_h/2"/>
                                          </p:val>
                                        </p:tav>
                                        <p:tav tm="100000">
                                          <p:val>
                                            <p:strVal val="#ppt_y"/>
                                          </p:val>
                                        </p:tav>
                                      </p:tavLst>
                                    </p:anim>
                                  </p:childTnLst>
                                </p:cTn>
                              </p:par>
                            </p:childTnLst>
                          </p:cTn>
                        </p:par>
                        <p:par>
                          <p:cTn id="70" fill="hold">
                            <p:stCondLst>
                              <p:cond delay="6200"/>
                            </p:stCondLst>
                            <p:childTnLst>
                              <p:par>
                                <p:cTn id="71" presetID="22" presetClass="entr" presetSubtype="2" fill="hold" grpId="0" nodeType="afterEffect">
                                  <p:stCondLst>
                                    <p:cond delay="0"/>
                                  </p:stCondLst>
                                  <p:childTnLst>
                                    <p:set>
                                      <p:cBhvr>
                                        <p:cTn id="72" dur="1" fill="hold">
                                          <p:stCondLst>
                                            <p:cond delay="0"/>
                                          </p:stCondLst>
                                        </p:cTn>
                                        <p:tgtEl>
                                          <p:spTgt spid="25"/>
                                        </p:tgtEl>
                                        <p:attrNameLst>
                                          <p:attrName>style.visibility</p:attrName>
                                        </p:attrNameLst>
                                      </p:cBhvr>
                                      <p:to>
                                        <p:strVal val="visible"/>
                                      </p:to>
                                    </p:set>
                                    <p:animEffect transition="in" filter="wipe(right)">
                                      <p:cBhvr>
                                        <p:cTn id="73" dur="500"/>
                                        <p:tgtEl>
                                          <p:spTgt spid="25"/>
                                        </p:tgtEl>
                                      </p:cBhvr>
                                    </p:animEffect>
                                  </p:childTnLst>
                                </p:cTn>
                              </p:par>
                            </p:childTnLst>
                          </p:cTn>
                        </p:par>
                        <p:par>
                          <p:cTn id="74" fill="hold">
                            <p:stCondLst>
                              <p:cond delay="6700"/>
                            </p:stCondLst>
                            <p:childTnLst>
                              <p:par>
                                <p:cTn id="75" presetID="42" presetClass="path" presetSubtype="0" decel="100000" fill="hold" grpId="1" nodeType="afterEffect">
                                  <p:stCondLst>
                                    <p:cond delay="250"/>
                                  </p:stCondLst>
                                  <p:childTnLst>
                                    <p:animMotion origin="layout" path="M 0 2.72573E-6 L 0 -0.15296 " pathEditMode="relative" rAng="0" ptsTypes="AA">
                                      <p:cBhvr>
                                        <p:cTn id="76" dur="500" fill="hold"/>
                                        <p:tgtEl>
                                          <p:spTgt spid="17"/>
                                        </p:tgtEl>
                                        <p:attrNameLst>
                                          <p:attrName>ppt_x</p:attrName>
                                          <p:attrName>ppt_y</p:attrName>
                                        </p:attrNameLst>
                                      </p:cBhvr>
                                      <p:rCtr x="0" y="-7656"/>
                                    </p:animMotion>
                                  </p:childTnLst>
                                </p:cTn>
                              </p:par>
                            </p:childTnLst>
                          </p:cTn>
                        </p:par>
                        <p:par>
                          <p:cTn id="77" fill="hold">
                            <p:stCondLst>
                              <p:cond delay="745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7950"/>
                            </p:stCondLst>
                            <p:childTnLst>
                              <p:par>
                                <p:cTn id="82" presetID="22" presetClass="entr" presetSubtype="8" fill="hold" nodeType="afterEffect">
                                  <p:stCondLst>
                                    <p:cond delay="0"/>
                                  </p:stCondLst>
                                  <p:childTnLst>
                                    <p:set>
                                      <p:cBhvr>
                                        <p:cTn id="83" dur="1" fill="hold">
                                          <p:stCondLst>
                                            <p:cond delay="0"/>
                                          </p:stCondLst>
                                        </p:cTn>
                                        <p:tgtEl>
                                          <p:spTgt spid="63"/>
                                        </p:tgtEl>
                                        <p:attrNameLst>
                                          <p:attrName>style.visibility</p:attrName>
                                        </p:attrNameLst>
                                      </p:cBhvr>
                                      <p:to>
                                        <p:strVal val="visible"/>
                                      </p:to>
                                    </p:set>
                                    <p:animEffect transition="in" filter="wipe(left)">
                                      <p:cBhvr>
                                        <p:cTn id="84" dur="500"/>
                                        <p:tgtEl>
                                          <p:spTgt spid="63"/>
                                        </p:tgtEl>
                                      </p:cBhvr>
                                    </p:animEffect>
                                  </p:childTnLst>
                                </p:cTn>
                              </p:par>
                            </p:childTnLst>
                          </p:cTn>
                        </p:par>
                        <p:par>
                          <p:cTn id="85" fill="hold">
                            <p:stCondLst>
                              <p:cond delay="8450"/>
                            </p:stCondLst>
                            <p:childTnLst>
                              <p:par>
                                <p:cTn id="86" presetID="2" presetClass="entr" presetSubtype="4" decel="100000" fill="hold" grpId="0" nodeType="afterEffect">
                                  <p:stCondLst>
                                    <p:cond delay="0"/>
                                  </p:stCondLst>
                                  <p:childTnLst>
                                    <p:set>
                                      <p:cBhvr>
                                        <p:cTn id="87" dur="1" fill="hold">
                                          <p:stCondLst>
                                            <p:cond delay="0"/>
                                          </p:stCondLst>
                                        </p:cTn>
                                        <p:tgtEl>
                                          <p:spTgt spid="32">
                                            <p:txEl>
                                              <p:pRg st="0" end="0"/>
                                            </p:txEl>
                                          </p:spTgt>
                                        </p:tgtEl>
                                        <p:attrNameLst>
                                          <p:attrName>style.visibility</p:attrName>
                                        </p:attrNameLst>
                                      </p:cBhvr>
                                      <p:to>
                                        <p:strVal val="visible"/>
                                      </p:to>
                                    </p:set>
                                    <p:anim calcmode="lin" valueType="num">
                                      <p:cBhvr additive="base">
                                        <p:cTn id="88"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9"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90" presetID="2" presetClass="entr" presetSubtype="4" decel="100000" fill="hold" grpId="0" nodeType="withEffect">
                                  <p:stCondLst>
                                    <p:cond delay="100"/>
                                  </p:stCondLst>
                                  <p:childTnLst>
                                    <p:set>
                                      <p:cBhvr>
                                        <p:cTn id="91" dur="1" fill="hold">
                                          <p:stCondLst>
                                            <p:cond delay="0"/>
                                          </p:stCondLst>
                                        </p:cTn>
                                        <p:tgtEl>
                                          <p:spTgt spid="35"/>
                                        </p:tgtEl>
                                        <p:attrNameLst>
                                          <p:attrName>style.visibility</p:attrName>
                                        </p:attrNameLst>
                                      </p:cBhvr>
                                      <p:to>
                                        <p:strVal val="visible"/>
                                      </p:to>
                                    </p:set>
                                    <p:anim calcmode="lin" valueType="num">
                                      <p:cBhvr additive="base">
                                        <p:cTn id="92" dur="500" fill="hold"/>
                                        <p:tgtEl>
                                          <p:spTgt spid="35"/>
                                        </p:tgtEl>
                                        <p:attrNameLst>
                                          <p:attrName>ppt_x</p:attrName>
                                        </p:attrNameLst>
                                      </p:cBhvr>
                                      <p:tavLst>
                                        <p:tav tm="0">
                                          <p:val>
                                            <p:strVal val="#ppt_x"/>
                                          </p:val>
                                        </p:tav>
                                        <p:tav tm="100000">
                                          <p:val>
                                            <p:strVal val="#ppt_x"/>
                                          </p:val>
                                        </p:tav>
                                      </p:tavLst>
                                    </p:anim>
                                    <p:anim calcmode="lin" valueType="num">
                                      <p:cBhvr additive="base">
                                        <p:cTn id="93" dur="500" fill="hold"/>
                                        <p:tgtEl>
                                          <p:spTgt spid="35"/>
                                        </p:tgtEl>
                                        <p:attrNameLst>
                                          <p:attrName>ppt_y</p:attrName>
                                        </p:attrNameLst>
                                      </p:cBhvr>
                                      <p:tavLst>
                                        <p:tav tm="0">
                                          <p:val>
                                            <p:strVal val="1+#ppt_h/2"/>
                                          </p:val>
                                        </p:tav>
                                        <p:tav tm="100000">
                                          <p:val>
                                            <p:strVal val="#ppt_y"/>
                                          </p:val>
                                        </p:tav>
                                      </p:tavLst>
                                    </p:anim>
                                  </p:childTnLst>
                                </p:cTn>
                              </p:par>
                            </p:childTnLst>
                          </p:cTn>
                        </p:par>
                        <p:par>
                          <p:cTn id="94" fill="hold">
                            <p:stCondLst>
                              <p:cond delay="9050"/>
                            </p:stCondLst>
                            <p:childTnLst>
                              <p:par>
                                <p:cTn id="95" presetID="22" presetClass="entr" presetSubtype="8" fill="hold" grpId="0" nodeType="afterEffect">
                                  <p:stCondLst>
                                    <p:cond delay="0"/>
                                  </p:stCondLst>
                                  <p:childTnLst>
                                    <p:set>
                                      <p:cBhvr>
                                        <p:cTn id="96" dur="1" fill="hold">
                                          <p:stCondLst>
                                            <p:cond delay="0"/>
                                          </p:stCondLst>
                                        </p:cTn>
                                        <p:tgtEl>
                                          <p:spTgt spid="29"/>
                                        </p:tgtEl>
                                        <p:attrNameLst>
                                          <p:attrName>style.visibility</p:attrName>
                                        </p:attrNameLst>
                                      </p:cBhvr>
                                      <p:to>
                                        <p:strVal val="visible"/>
                                      </p:to>
                                    </p:set>
                                    <p:animEffect transition="in" filter="wipe(left)">
                                      <p:cBhvr>
                                        <p:cTn id="97" dur="500"/>
                                        <p:tgtEl>
                                          <p:spTgt spid="29"/>
                                        </p:tgtEl>
                                      </p:cBhvr>
                                    </p:animEffect>
                                  </p:childTnLst>
                                </p:cTn>
                              </p:par>
                            </p:childTnLst>
                          </p:cTn>
                        </p:par>
                        <p:par>
                          <p:cTn id="98" fill="hold">
                            <p:stCondLst>
                              <p:cond delay="9550"/>
                            </p:stCondLst>
                            <p:childTnLst>
                              <p:par>
                                <p:cTn id="99" presetID="42" presetClass="path" presetSubtype="0" decel="100000" fill="hold" grpId="1" nodeType="afterEffect">
                                  <p:stCondLst>
                                    <p:cond delay="250"/>
                                  </p:stCondLst>
                                  <p:childTnLst>
                                    <p:animMotion origin="layout" path="M 0 2.72573E-6 L 0 -0.22843 " pathEditMode="relative" rAng="0" ptsTypes="AA">
                                      <p:cBhvr>
                                        <p:cTn id="100" dur="500" fill="hold"/>
                                        <p:tgtEl>
                                          <p:spTgt spid="18"/>
                                        </p:tgtEl>
                                        <p:attrNameLst>
                                          <p:attrName>ppt_x</p:attrName>
                                          <p:attrName>ppt_y</p:attrName>
                                        </p:attrNameLst>
                                      </p:cBhvr>
                                      <p:rCtr x="0" y="-11422"/>
                                    </p:animMotion>
                                  </p:childTnLst>
                                </p:cTn>
                              </p:par>
                            </p:childTnLst>
                          </p:cTn>
                        </p:par>
                        <p:par>
                          <p:cTn id="101" fill="hold">
                            <p:stCondLst>
                              <p:cond delay="10300"/>
                            </p:stCondLst>
                            <p:childTnLst>
                              <p:par>
                                <p:cTn id="102" presetID="10" presetClass="entr" presetSubtype="0" fill="hold" grpId="0" nodeType="afterEffect">
                                  <p:stCondLst>
                                    <p:cond delay="0"/>
                                  </p:stCondLst>
                                  <p:childTnLst>
                                    <p:set>
                                      <p:cBhvr>
                                        <p:cTn id="103" dur="1" fill="hold">
                                          <p:stCondLst>
                                            <p:cond delay="0"/>
                                          </p:stCondLst>
                                        </p:cTn>
                                        <p:tgtEl>
                                          <p:spTgt spid="54"/>
                                        </p:tgtEl>
                                        <p:attrNameLst>
                                          <p:attrName>style.visibility</p:attrName>
                                        </p:attrNameLst>
                                      </p:cBhvr>
                                      <p:to>
                                        <p:strVal val="visible"/>
                                      </p:to>
                                    </p:set>
                                    <p:animEffect transition="in" filter="fade">
                                      <p:cBhvr>
                                        <p:cTn id="104" dur="500"/>
                                        <p:tgtEl>
                                          <p:spTgt spid="54"/>
                                        </p:tgtEl>
                                      </p:cBhvr>
                                    </p:animEffect>
                                  </p:childTnLst>
                                </p:cTn>
                              </p:par>
                            </p:childTnLst>
                          </p:cTn>
                        </p:par>
                        <p:par>
                          <p:cTn id="105" fill="hold">
                            <p:stCondLst>
                              <p:cond delay="10800"/>
                            </p:stCondLst>
                            <p:childTnLst>
                              <p:par>
                                <p:cTn id="106" presetID="22" presetClass="entr" presetSubtype="2" fill="hold" nodeType="afterEffect">
                                  <p:stCondLst>
                                    <p:cond delay="0"/>
                                  </p:stCondLst>
                                  <p:childTnLst>
                                    <p:set>
                                      <p:cBhvr>
                                        <p:cTn id="107" dur="1" fill="hold">
                                          <p:stCondLst>
                                            <p:cond delay="0"/>
                                          </p:stCondLst>
                                        </p:cTn>
                                        <p:tgtEl>
                                          <p:spTgt spid="60"/>
                                        </p:tgtEl>
                                        <p:attrNameLst>
                                          <p:attrName>style.visibility</p:attrName>
                                        </p:attrNameLst>
                                      </p:cBhvr>
                                      <p:to>
                                        <p:strVal val="visible"/>
                                      </p:to>
                                    </p:set>
                                    <p:animEffect transition="in" filter="wipe(right)">
                                      <p:cBhvr>
                                        <p:cTn id="108" dur="500"/>
                                        <p:tgtEl>
                                          <p:spTgt spid="60"/>
                                        </p:tgtEl>
                                      </p:cBhvr>
                                    </p:animEffect>
                                  </p:childTnLst>
                                </p:cTn>
                              </p:par>
                            </p:childTnLst>
                          </p:cTn>
                        </p:par>
                        <p:par>
                          <p:cTn id="109" fill="hold">
                            <p:stCondLst>
                              <p:cond delay="11300"/>
                            </p:stCondLst>
                            <p:childTnLst>
                              <p:par>
                                <p:cTn id="110" presetID="2" presetClass="entr" presetSubtype="4" decel="100000" fill="hold" grpId="0" nodeType="afterEffect">
                                  <p:stCondLst>
                                    <p:cond delay="0"/>
                                  </p:stCondLst>
                                  <p:childTnLst>
                                    <p:set>
                                      <p:cBhvr>
                                        <p:cTn id="111" dur="1" fill="hold">
                                          <p:stCondLst>
                                            <p:cond delay="0"/>
                                          </p:stCondLst>
                                        </p:cTn>
                                        <p:tgtEl>
                                          <p:spTgt spid="42">
                                            <p:txEl>
                                              <p:pRg st="0" end="0"/>
                                            </p:txEl>
                                          </p:spTgt>
                                        </p:tgtEl>
                                        <p:attrNameLst>
                                          <p:attrName>style.visibility</p:attrName>
                                        </p:attrNameLst>
                                      </p:cBhvr>
                                      <p:to>
                                        <p:strVal val="visible"/>
                                      </p:to>
                                    </p:set>
                                    <p:anim calcmode="lin" valueType="num">
                                      <p:cBhvr additive="base">
                                        <p:cTn id="112"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113" dur="500" fill="hold"/>
                                        <p:tgtEl>
                                          <p:spTgt spid="42">
                                            <p:txEl>
                                              <p:pRg st="0" end="0"/>
                                            </p:txEl>
                                          </p:spTgt>
                                        </p:tgtEl>
                                        <p:attrNameLst>
                                          <p:attrName>ppt_y</p:attrName>
                                        </p:attrNameLst>
                                      </p:cBhvr>
                                      <p:tavLst>
                                        <p:tav tm="0">
                                          <p:val>
                                            <p:strVal val="1+#ppt_h/2"/>
                                          </p:val>
                                        </p:tav>
                                        <p:tav tm="100000">
                                          <p:val>
                                            <p:strVal val="#ppt_y"/>
                                          </p:val>
                                        </p:tav>
                                      </p:tavLst>
                                    </p:anim>
                                  </p:childTnLst>
                                </p:cTn>
                              </p:par>
                              <p:par>
                                <p:cTn id="114" presetID="2" presetClass="entr" presetSubtype="4" decel="100000" fill="hold" grpId="0" nodeType="withEffect">
                                  <p:stCondLst>
                                    <p:cond delay="100"/>
                                  </p:stCondLst>
                                  <p:childTnLst>
                                    <p:set>
                                      <p:cBhvr>
                                        <p:cTn id="115" dur="1" fill="hold">
                                          <p:stCondLst>
                                            <p:cond delay="0"/>
                                          </p:stCondLst>
                                        </p:cTn>
                                        <p:tgtEl>
                                          <p:spTgt spid="43"/>
                                        </p:tgtEl>
                                        <p:attrNameLst>
                                          <p:attrName>style.visibility</p:attrName>
                                        </p:attrNameLst>
                                      </p:cBhvr>
                                      <p:to>
                                        <p:strVal val="visible"/>
                                      </p:to>
                                    </p:set>
                                    <p:anim calcmode="lin" valueType="num">
                                      <p:cBhvr additive="base">
                                        <p:cTn id="116" dur="500" fill="hold"/>
                                        <p:tgtEl>
                                          <p:spTgt spid="43"/>
                                        </p:tgtEl>
                                        <p:attrNameLst>
                                          <p:attrName>ppt_x</p:attrName>
                                        </p:attrNameLst>
                                      </p:cBhvr>
                                      <p:tavLst>
                                        <p:tav tm="0">
                                          <p:val>
                                            <p:strVal val="#ppt_x"/>
                                          </p:val>
                                        </p:tav>
                                        <p:tav tm="100000">
                                          <p:val>
                                            <p:strVal val="#ppt_x"/>
                                          </p:val>
                                        </p:tav>
                                      </p:tavLst>
                                    </p:anim>
                                    <p:anim calcmode="lin" valueType="num">
                                      <p:cBhvr additive="base">
                                        <p:cTn id="117" dur="500" fill="hold"/>
                                        <p:tgtEl>
                                          <p:spTgt spid="43"/>
                                        </p:tgtEl>
                                        <p:attrNameLst>
                                          <p:attrName>ppt_y</p:attrName>
                                        </p:attrNameLst>
                                      </p:cBhvr>
                                      <p:tavLst>
                                        <p:tav tm="0">
                                          <p:val>
                                            <p:strVal val="1+#ppt_h/2"/>
                                          </p:val>
                                        </p:tav>
                                        <p:tav tm="100000">
                                          <p:val>
                                            <p:strVal val="#ppt_y"/>
                                          </p:val>
                                        </p:tav>
                                      </p:tavLst>
                                    </p:anim>
                                  </p:childTnLst>
                                </p:cTn>
                              </p:par>
                            </p:childTnLst>
                          </p:cTn>
                        </p:par>
                        <p:par>
                          <p:cTn id="118" fill="hold">
                            <p:stCondLst>
                              <p:cond delay="11900"/>
                            </p:stCondLst>
                            <p:childTnLst>
                              <p:par>
                                <p:cTn id="119" presetID="22" presetClass="entr" presetSubtype="2" fill="hold" grpId="0" nodeType="afterEffect">
                                  <p:stCondLst>
                                    <p:cond delay="0"/>
                                  </p:stCondLst>
                                  <p:childTnLst>
                                    <p:set>
                                      <p:cBhvr>
                                        <p:cTn id="120" dur="1" fill="hold">
                                          <p:stCondLst>
                                            <p:cond delay="0"/>
                                          </p:stCondLst>
                                        </p:cTn>
                                        <p:tgtEl>
                                          <p:spTgt spid="38"/>
                                        </p:tgtEl>
                                        <p:attrNameLst>
                                          <p:attrName>style.visibility</p:attrName>
                                        </p:attrNameLst>
                                      </p:cBhvr>
                                      <p:to>
                                        <p:strVal val="visible"/>
                                      </p:to>
                                    </p:set>
                                    <p:animEffect transition="in" filter="wipe(right)">
                                      <p:cBhvr>
                                        <p:cTn id="121" dur="500"/>
                                        <p:tgtEl>
                                          <p:spTgt spid="38"/>
                                        </p:tgtEl>
                                      </p:cBhvr>
                                    </p:animEffect>
                                  </p:childTnLst>
                                </p:cTn>
                              </p:par>
                            </p:childTnLst>
                          </p:cTn>
                        </p:par>
                        <p:par>
                          <p:cTn id="122" fill="hold">
                            <p:stCondLst>
                              <p:cond delay="12400"/>
                            </p:stCondLst>
                            <p:childTnLst>
                              <p:par>
                                <p:cTn id="123" presetID="42" presetClass="path" presetSubtype="0" decel="100000" fill="hold" grpId="1" nodeType="afterEffect">
                                  <p:stCondLst>
                                    <p:cond delay="250"/>
                                  </p:stCondLst>
                                  <p:childTnLst>
                                    <p:animMotion origin="layout" path="M 0 2.72573E-6 L 0 -0.30622 " pathEditMode="relative" rAng="0" ptsTypes="AA">
                                      <p:cBhvr>
                                        <p:cTn id="124" dur="500" fill="hold"/>
                                        <p:tgtEl>
                                          <p:spTgt spid="19"/>
                                        </p:tgtEl>
                                        <p:attrNameLst>
                                          <p:attrName>ppt_x</p:attrName>
                                          <p:attrName>ppt_y</p:attrName>
                                        </p:attrNameLst>
                                      </p:cBhvr>
                                      <p:rCtr x="0" y="-15311"/>
                                    </p:animMotion>
                                  </p:childTnLst>
                                </p:cTn>
                              </p:par>
                            </p:childTnLst>
                          </p:cTn>
                        </p:par>
                        <p:par>
                          <p:cTn id="125" fill="hold">
                            <p:stCondLst>
                              <p:cond delay="13150"/>
                            </p:stCondLst>
                            <p:childTnLst>
                              <p:par>
                                <p:cTn id="126" presetID="10" presetClass="entr" presetSubtype="0" fill="hold" grpId="0" nodeType="afterEffect">
                                  <p:stCondLst>
                                    <p:cond delay="0"/>
                                  </p:stCondLst>
                                  <p:childTnLst>
                                    <p:set>
                                      <p:cBhvr>
                                        <p:cTn id="127" dur="1" fill="hold">
                                          <p:stCondLst>
                                            <p:cond delay="0"/>
                                          </p:stCondLst>
                                        </p:cTn>
                                        <p:tgtEl>
                                          <p:spTgt spid="55"/>
                                        </p:tgtEl>
                                        <p:attrNameLst>
                                          <p:attrName>style.visibility</p:attrName>
                                        </p:attrNameLst>
                                      </p:cBhvr>
                                      <p:to>
                                        <p:strVal val="visible"/>
                                      </p:to>
                                    </p:set>
                                    <p:animEffect transition="in" filter="fade">
                                      <p:cBhvr>
                                        <p:cTn id="128" dur="500"/>
                                        <p:tgtEl>
                                          <p:spTgt spid="55"/>
                                        </p:tgtEl>
                                      </p:cBhvr>
                                    </p:animEffect>
                                  </p:childTnLst>
                                </p:cTn>
                              </p:par>
                            </p:childTnLst>
                          </p:cTn>
                        </p:par>
                        <p:par>
                          <p:cTn id="129" fill="hold">
                            <p:stCondLst>
                              <p:cond delay="13650"/>
                            </p:stCondLst>
                            <p:childTnLst>
                              <p:par>
                                <p:cTn id="130" presetID="22" presetClass="entr" presetSubtype="8" fill="hold" nodeType="afterEffect">
                                  <p:stCondLst>
                                    <p:cond delay="0"/>
                                  </p:stCondLst>
                                  <p:childTnLst>
                                    <p:set>
                                      <p:cBhvr>
                                        <p:cTn id="131" dur="1" fill="hold">
                                          <p:stCondLst>
                                            <p:cond delay="0"/>
                                          </p:stCondLst>
                                        </p:cTn>
                                        <p:tgtEl>
                                          <p:spTgt spid="66"/>
                                        </p:tgtEl>
                                        <p:attrNameLst>
                                          <p:attrName>style.visibility</p:attrName>
                                        </p:attrNameLst>
                                      </p:cBhvr>
                                      <p:to>
                                        <p:strVal val="visible"/>
                                      </p:to>
                                    </p:set>
                                    <p:animEffect transition="in" filter="wipe(left)">
                                      <p:cBhvr>
                                        <p:cTn id="132" dur="500"/>
                                        <p:tgtEl>
                                          <p:spTgt spid="66"/>
                                        </p:tgtEl>
                                      </p:cBhvr>
                                    </p:animEffect>
                                  </p:childTnLst>
                                </p:cTn>
                              </p:par>
                            </p:childTnLst>
                          </p:cTn>
                        </p:par>
                        <p:par>
                          <p:cTn id="133" fill="hold">
                            <p:stCondLst>
                              <p:cond delay="14150"/>
                            </p:stCondLst>
                            <p:childTnLst>
                              <p:par>
                                <p:cTn id="134" presetID="2" presetClass="entr" presetSubtype="4" decel="100000" fill="hold" grpId="0" nodeType="afterEffect">
                                  <p:stCondLst>
                                    <p:cond delay="0"/>
                                  </p:stCondLst>
                                  <p:childTnLst>
                                    <p:set>
                                      <p:cBhvr>
                                        <p:cTn id="135" dur="1" fill="hold">
                                          <p:stCondLst>
                                            <p:cond delay="0"/>
                                          </p:stCondLst>
                                        </p:cTn>
                                        <p:tgtEl>
                                          <p:spTgt spid="45">
                                            <p:txEl>
                                              <p:pRg st="0" end="0"/>
                                            </p:txEl>
                                          </p:spTgt>
                                        </p:tgtEl>
                                        <p:attrNameLst>
                                          <p:attrName>style.visibility</p:attrName>
                                        </p:attrNameLst>
                                      </p:cBhvr>
                                      <p:to>
                                        <p:strVal val="visible"/>
                                      </p:to>
                                    </p:set>
                                    <p:anim calcmode="lin" valueType="num">
                                      <p:cBhvr additive="base">
                                        <p:cTn id="136"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137" dur="500" fill="hold"/>
                                        <p:tgtEl>
                                          <p:spTgt spid="45">
                                            <p:txEl>
                                              <p:pRg st="0" end="0"/>
                                            </p:txEl>
                                          </p:spTgt>
                                        </p:tgtEl>
                                        <p:attrNameLst>
                                          <p:attrName>ppt_y</p:attrName>
                                        </p:attrNameLst>
                                      </p:cBhvr>
                                      <p:tavLst>
                                        <p:tav tm="0">
                                          <p:val>
                                            <p:strVal val="1+#ppt_h/2"/>
                                          </p:val>
                                        </p:tav>
                                        <p:tav tm="100000">
                                          <p:val>
                                            <p:strVal val="#ppt_y"/>
                                          </p:val>
                                        </p:tav>
                                      </p:tavLst>
                                    </p:anim>
                                  </p:childTnLst>
                                </p:cTn>
                              </p:par>
                              <p:par>
                                <p:cTn id="138" presetID="2" presetClass="entr" presetSubtype="4" decel="100000" fill="hold" grpId="0" nodeType="withEffect">
                                  <p:stCondLst>
                                    <p:cond delay="100"/>
                                  </p:stCondLst>
                                  <p:childTnLst>
                                    <p:set>
                                      <p:cBhvr>
                                        <p:cTn id="139" dur="1" fill="hold">
                                          <p:stCondLst>
                                            <p:cond delay="0"/>
                                          </p:stCondLst>
                                        </p:cTn>
                                        <p:tgtEl>
                                          <p:spTgt spid="46"/>
                                        </p:tgtEl>
                                        <p:attrNameLst>
                                          <p:attrName>style.visibility</p:attrName>
                                        </p:attrNameLst>
                                      </p:cBhvr>
                                      <p:to>
                                        <p:strVal val="visible"/>
                                      </p:to>
                                    </p:set>
                                    <p:anim calcmode="lin" valueType="num">
                                      <p:cBhvr additive="base">
                                        <p:cTn id="140" dur="500" fill="hold"/>
                                        <p:tgtEl>
                                          <p:spTgt spid="46"/>
                                        </p:tgtEl>
                                        <p:attrNameLst>
                                          <p:attrName>ppt_x</p:attrName>
                                        </p:attrNameLst>
                                      </p:cBhvr>
                                      <p:tavLst>
                                        <p:tav tm="0">
                                          <p:val>
                                            <p:strVal val="#ppt_x"/>
                                          </p:val>
                                        </p:tav>
                                        <p:tav tm="100000">
                                          <p:val>
                                            <p:strVal val="#ppt_x"/>
                                          </p:val>
                                        </p:tav>
                                      </p:tavLst>
                                    </p:anim>
                                    <p:anim calcmode="lin" valueType="num">
                                      <p:cBhvr additive="base">
                                        <p:cTn id="141" dur="500" fill="hold"/>
                                        <p:tgtEl>
                                          <p:spTgt spid="46"/>
                                        </p:tgtEl>
                                        <p:attrNameLst>
                                          <p:attrName>ppt_y</p:attrName>
                                        </p:attrNameLst>
                                      </p:cBhvr>
                                      <p:tavLst>
                                        <p:tav tm="0">
                                          <p:val>
                                            <p:strVal val="1+#ppt_h/2"/>
                                          </p:val>
                                        </p:tav>
                                        <p:tav tm="100000">
                                          <p:val>
                                            <p:strVal val="#ppt_y"/>
                                          </p:val>
                                        </p:tav>
                                      </p:tavLst>
                                    </p:anim>
                                  </p:childTnLst>
                                </p:cTn>
                              </p:par>
                            </p:childTnLst>
                          </p:cTn>
                        </p:par>
                        <p:par>
                          <p:cTn id="142" fill="hold">
                            <p:stCondLst>
                              <p:cond delay="14750"/>
                            </p:stCondLst>
                            <p:childTnLst>
                              <p:par>
                                <p:cTn id="143" presetID="22" presetClass="entr" presetSubtype="8" fill="hold" grpId="0" nodeType="afterEffect">
                                  <p:stCondLst>
                                    <p:cond delay="0"/>
                                  </p:stCondLst>
                                  <p:childTnLst>
                                    <p:set>
                                      <p:cBhvr>
                                        <p:cTn id="144" dur="1" fill="hold">
                                          <p:stCondLst>
                                            <p:cond delay="0"/>
                                          </p:stCondLst>
                                        </p:cTn>
                                        <p:tgtEl>
                                          <p:spTgt spid="44"/>
                                        </p:tgtEl>
                                        <p:attrNameLst>
                                          <p:attrName>style.visibility</p:attrName>
                                        </p:attrNameLst>
                                      </p:cBhvr>
                                      <p:to>
                                        <p:strVal val="visible"/>
                                      </p:to>
                                    </p:set>
                                    <p:animEffect transition="in" filter="wipe(left)">
                                      <p:cBhvr>
                                        <p:cTn id="145" dur="500"/>
                                        <p:tgtEl>
                                          <p:spTgt spid="44"/>
                                        </p:tgtEl>
                                      </p:cBhvr>
                                    </p:animEffect>
                                  </p:childTnLst>
                                </p:cTn>
                              </p:par>
                            </p:childTnLst>
                          </p:cTn>
                        </p:par>
                        <p:par>
                          <p:cTn id="146" fill="hold">
                            <p:stCondLst>
                              <p:cond delay="15250"/>
                            </p:stCondLst>
                            <p:childTnLst>
                              <p:par>
                                <p:cTn id="147" presetID="42" presetClass="path" presetSubtype="0" decel="100000" fill="hold" grpId="1" nodeType="afterEffect">
                                  <p:stCondLst>
                                    <p:cond delay="250"/>
                                  </p:stCondLst>
                                  <p:childTnLst>
                                    <p:animMotion origin="layout" path="M 0 2.72573E-6 L 0 -0.38201 " pathEditMode="relative" rAng="0" ptsTypes="AA">
                                      <p:cBhvr>
                                        <p:cTn id="148" dur="500" fill="hold"/>
                                        <p:tgtEl>
                                          <p:spTgt spid="20"/>
                                        </p:tgtEl>
                                        <p:attrNameLst>
                                          <p:attrName>ppt_x</p:attrName>
                                          <p:attrName>ppt_y</p:attrName>
                                        </p:attrNameLst>
                                      </p:cBhvr>
                                      <p:rCtr x="0" y="-19108"/>
                                    </p:animMotion>
                                  </p:childTnLst>
                                </p:cTn>
                              </p:par>
                            </p:childTnLst>
                          </p:cTn>
                        </p:par>
                        <p:par>
                          <p:cTn id="149" fill="hold">
                            <p:stCondLst>
                              <p:cond delay="16000"/>
                            </p:stCondLst>
                            <p:childTnLst>
                              <p:par>
                                <p:cTn id="150" presetID="10" presetClass="entr" presetSubtype="0" fill="hold" grpId="0" nodeType="afterEffect">
                                  <p:stCondLst>
                                    <p:cond delay="0"/>
                                  </p:stCondLst>
                                  <p:childTnLst>
                                    <p:set>
                                      <p:cBhvr>
                                        <p:cTn id="151" dur="1" fill="hold">
                                          <p:stCondLst>
                                            <p:cond delay="0"/>
                                          </p:stCondLst>
                                        </p:cTn>
                                        <p:tgtEl>
                                          <p:spTgt spid="56"/>
                                        </p:tgtEl>
                                        <p:attrNameLst>
                                          <p:attrName>style.visibility</p:attrName>
                                        </p:attrNameLst>
                                      </p:cBhvr>
                                      <p:to>
                                        <p:strVal val="visible"/>
                                      </p:to>
                                    </p:set>
                                    <p:animEffect transition="in" filter="fade">
                                      <p:cBhvr>
                                        <p:cTn id="152" dur="500"/>
                                        <p:tgtEl>
                                          <p:spTgt spid="56"/>
                                        </p:tgtEl>
                                      </p:cBhvr>
                                    </p:animEffect>
                                  </p:childTnLst>
                                </p:cTn>
                              </p:par>
                            </p:childTnLst>
                          </p:cTn>
                        </p:par>
                        <p:par>
                          <p:cTn id="153" fill="hold">
                            <p:stCondLst>
                              <p:cond delay="16500"/>
                            </p:stCondLst>
                            <p:childTnLst>
                              <p:par>
                                <p:cTn id="154" presetID="22" presetClass="entr" presetSubtype="2" fill="hold" nodeType="afterEffect">
                                  <p:stCondLst>
                                    <p:cond delay="0"/>
                                  </p:stCondLst>
                                  <p:childTnLst>
                                    <p:set>
                                      <p:cBhvr>
                                        <p:cTn id="155" dur="1" fill="hold">
                                          <p:stCondLst>
                                            <p:cond delay="0"/>
                                          </p:stCondLst>
                                        </p:cTn>
                                        <p:tgtEl>
                                          <p:spTgt spid="61"/>
                                        </p:tgtEl>
                                        <p:attrNameLst>
                                          <p:attrName>style.visibility</p:attrName>
                                        </p:attrNameLst>
                                      </p:cBhvr>
                                      <p:to>
                                        <p:strVal val="visible"/>
                                      </p:to>
                                    </p:set>
                                    <p:animEffect transition="in" filter="wipe(right)">
                                      <p:cBhvr>
                                        <p:cTn id="156" dur="500"/>
                                        <p:tgtEl>
                                          <p:spTgt spid="61"/>
                                        </p:tgtEl>
                                      </p:cBhvr>
                                    </p:animEffect>
                                  </p:childTnLst>
                                </p:cTn>
                              </p:par>
                            </p:childTnLst>
                          </p:cTn>
                        </p:par>
                        <p:par>
                          <p:cTn id="157" fill="hold">
                            <p:stCondLst>
                              <p:cond delay="17000"/>
                            </p:stCondLst>
                            <p:childTnLst>
                              <p:par>
                                <p:cTn id="158" presetID="2" presetClass="entr" presetSubtype="4" decel="100000" fill="hold" grpId="0" nodeType="afterEffect">
                                  <p:stCondLst>
                                    <p:cond delay="0"/>
                                  </p:stCondLst>
                                  <p:childTnLst>
                                    <p:set>
                                      <p:cBhvr>
                                        <p:cTn id="159" dur="1" fill="hold">
                                          <p:stCondLst>
                                            <p:cond delay="0"/>
                                          </p:stCondLst>
                                        </p:cTn>
                                        <p:tgtEl>
                                          <p:spTgt spid="51">
                                            <p:txEl>
                                              <p:pRg st="0" end="0"/>
                                            </p:txEl>
                                          </p:spTgt>
                                        </p:tgtEl>
                                        <p:attrNameLst>
                                          <p:attrName>style.visibility</p:attrName>
                                        </p:attrNameLst>
                                      </p:cBhvr>
                                      <p:to>
                                        <p:strVal val="visible"/>
                                      </p:to>
                                    </p:set>
                                    <p:anim calcmode="lin" valueType="num">
                                      <p:cBhvr additive="base">
                                        <p:cTn id="160" dur="500" fill="hold"/>
                                        <p:tgtEl>
                                          <p:spTgt spid="51">
                                            <p:txEl>
                                              <p:pRg st="0" end="0"/>
                                            </p:txEl>
                                          </p:spTgt>
                                        </p:tgtEl>
                                        <p:attrNameLst>
                                          <p:attrName>ppt_x</p:attrName>
                                        </p:attrNameLst>
                                      </p:cBhvr>
                                      <p:tavLst>
                                        <p:tav tm="0">
                                          <p:val>
                                            <p:strVal val="#ppt_x"/>
                                          </p:val>
                                        </p:tav>
                                        <p:tav tm="100000">
                                          <p:val>
                                            <p:strVal val="#ppt_x"/>
                                          </p:val>
                                        </p:tav>
                                      </p:tavLst>
                                    </p:anim>
                                    <p:anim calcmode="lin" valueType="num">
                                      <p:cBhvr additive="base">
                                        <p:cTn id="161" dur="500" fill="hold"/>
                                        <p:tgtEl>
                                          <p:spTgt spid="51">
                                            <p:txEl>
                                              <p:pRg st="0" end="0"/>
                                            </p:txEl>
                                          </p:spTgt>
                                        </p:tgtEl>
                                        <p:attrNameLst>
                                          <p:attrName>ppt_y</p:attrName>
                                        </p:attrNameLst>
                                      </p:cBhvr>
                                      <p:tavLst>
                                        <p:tav tm="0">
                                          <p:val>
                                            <p:strVal val="1+#ppt_h/2"/>
                                          </p:val>
                                        </p:tav>
                                        <p:tav tm="100000">
                                          <p:val>
                                            <p:strVal val="#ppt_y"/>
                                          </p:val>
                                        </p:tav>
                                      </p:tavLst>
                                    </p:anim>
                                  </p:childTnLst>
                                </p:cTn>
                              </p:par>
                              <p:par>
                                <p:cTn id="162" presetID="2" presetClass="entr" presetSubtype="4" decel="100000" fill="hold" grpId="0" nodeType="withEffect">
                                  <p:stCondLst>
                                    <p:cond delay="100"/>
                                  </p:stCondLst>
                                  <p:childTnLst>
                                    <p:set>
                                      <p:cBhvr>
                                        <p:cTn id="163" dur="1" fill="hold">
                                          <p:stCondLst>
                                            <p:cond delay="0"/>
                                          </p:stCondLst>
                                        </p:cTn>
                                        <p:tgtEl>
                                          <p:spTgt spid="52"/>
                                        </p:tgtEl>
                                        <p:attrNameLst>
                                          <p:attrName>style.visibility</p:attrName>
                                        </p:attrNameLst>
                                      </p:cBhvr>
                                      <p:to>
                                        <p:strVal val="visible"/>
                                      </p:to>
                                    </p:set>
                                    <p:anim calcmode="lin" valueType="num">
                                      <p:cBhvr additive="base">
                                        <p:cTn id="164" dur="500" fill="hold"/>
                                        <p:tgtEl>
                                          <p:spTgt spid="52"/>
                                        </p:tgtEl>
                                        <p:attrNameLst>
                                          <p:attrName>ppt_x</p:attrName>
                                        </p:attrNameLst>
                                      </p:cBhvr>
                                      <p:tavLst>
                                        <p:tav tm="0">
                                          <p:val>
                                            <p:strVal val="#ppt_x"/>
                                          </p:val>
                                        </p:tav>
                                        <p:tav tm="100000">
                                          <p:val>
                                            <p:strVal val="#ppt_x"/>
                                          </p:val>
                                        </p:tav>
                                      </p:tavLst>
                                    </p:anim>
                                    <p:anim calcmode="lin" valueType="num">
                                      <p:cBhvr additive="base">
                                        <p:cTn id="165" dur="500" fill="hold"/>
                                        <p:tgtEl>
                                          <p:spTgt spid="52"/>
                                        </p:tgtEl>
                                        <p:attrNameLst>
                                          <p:attrName>ppt_y</p:attrName>
                                        </p:attrNameLst>
                                      </p:cBhvr>
                                      <p:tavLst>
                                        <p:tav tm="0">
                                          <p:val>
                                            <p:strVal val="1+#ppt_h/2"/>
                                          </p:val>
                                        </p:tav>
                                        <p:tav tm="100000">
                                          <p:val>
                                            <p:strVal val="#ppt_y"/>
                                          </p:val>
                                        </p:tav>
                                      </p:tavLst>
                                    </p:anim>
                                  </p:childTnLst>
                                </p:cTn>
                              </p:par>
                            </p:childTnLst>
                          </p:cTn>
                        </p:par>
                        <p:par>
                          <p:cTn id="166" fill="hold">
                            <p:stCondLst>
                              <p:cond delay="17600"/>
                            </p:stCondLst>
                            <p:childTnLst>
                              <p:par>
                                <p:cTn id="167" presetID="22" presetClass="entr" presetSubtype="2" fill="hold" grpId="0" nodeType="afterEffect">
                                  <p:stCondLst>
                                    <p:cond delay="0"/>
                                  </p:stCondLst>
                                  <p:childTnLst>
                                    <p:set>
                                      <p:cBhvr>
                                        <p:cTn id="168" dur="1" fill="hold">
                                          <p:stCondLst>
                                            <p:cond delay="0"/>
                                          </p:stCondLst>
                                        </p:cTn>
                                        <p:tgtEl>
                                          <p:spTgt spid="50"/>
                                        </p:tgtEl>
                                        <p:attrNameLst>
                                          <p:attrName>style.visibility</p:attrName>
                                        </p:attrNameLst>
                                      </p:cBhvr>
                                      <p:to>
                                        <p:strVal val="visible"/>
                                      </p:to>
                                    </p:set>
                                    <p:animEffect transition="in" filter="wipe(right)">
                                      <p:cBhvr>
                                        <p:cTn id="169"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17" grpId="0" animBg="1"/>
      <p:bldP spid="17" grpId="1" animBg="1"/>
      <p:bldP spid="18" grpId="0" animBg="1"/>
      <p:bldP spid="18" grpId="1" animBg="1"/>
      <p:bldP spid="19" grpId="0" animBg="1"/>
      <p:bldP spid="19" grpId="1" animBg="1"/>
      <p:bldP spid="20" grpId="0" animBg="1"/>
      <p:bldP spid="20" grpId="1" animBg="1"/>
      <p:bldP spid="21" grpId="0" animBg="1"/>
      <p:bldP spid="22" grpId="0">
        <p:tmplLst>
          <p:tmpl>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 presetClass="entr" presetSubtype="4"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4" grpId="0" animBg="1"/>
      <p:bldP spid="25" grpId="0">
        <p:tmplLst>
          <p:tmpl>
            <p:tnLst>
              <p:par>
                <p:cTn presetID="22" presetClass="entr" presetSubtype="2"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right)">
                      <p:cBhvr>
                        <p:cTn dur="500"/>
                        <p:tgtEl>
                          <p:spTgt spid="25"/>
                        </p:tgtEl>
                      </p:cBhvr>
                    </p:animEffect>
                  </p:childTnLst>
                </p:cTn>
              </p:par>
            </p:tnLst>
          </p:tmpl>
        </p:tmplLst>
      </p:bldP>
      <p:bldP spid="26" grpId="0" build="p">
        <p:tmplLst>
          <p:tmpl lvl="1">
            <p:tnLst>
              <p:par>
                <p:cTn presetID="2" presetClass="entr" presetSubtype="4"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animBg="1"/>
      <p:bldP spid="29" grpId="0">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2" grpId="0" build="p">
        <p:tmplLst>
          <p:tmpl lvl="1">
            <p:tnLst>
              <p:par>
                <p:cTn presetID="2" presetClass="entr" presetSubtype="4"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5" grpId="0" animBg="1"/>
      <p:bldP spid="38" grpId="0">
        <p:tmplLst>
          <p:tmpl>
            <p:tnLst>
              <p:par>
                <p:cTn presetID="22" presetClass="entr" presetSubtype="2"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right)">
                      <p:cBhvr>
                        <p:cTn dur="500"/>
                        <p:tgtEl>
                          <p:spTgt spid="38"/>
                        </p:tgtEl>
                      </p:cBhvr>
                    </p:animEffect>
                  </p:childTnLst>
                </p:cTn>
              </p:par>
            </p:tnLst>
          </p:tmpl>
        </p:tmplLst>
      </p:bldP>
      <p:bldP spid="42" grpId="0" build="p">
        <p:tmplLst>
          <p:tmpl lvl="1">
            <p:tnLst>
              <p:par>
                <p:cTn presetID="2" presetClass="entr" presetSubtype="4" decel="10000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ppt_x"/>
                          </p:val>
                        </p:tav>
                        <p:tav tm="100000">
                          <p:val>
                            <p:strVal val="#ppt_x"/>
                          </p:val>
                        </p:tav>
                      </p:tavLst>
                    </p:anim>
                    <p:anim calcmode="lin" valueType="num">
                      <p:cBhvr additive="base">
                        <p:cTn dur="500" fill="hold"/>
                        <p:tgtEl>
                          <p:spTgt spid="42"/>
                        </p:tgtEl>
                        <p:attrNameLst>
                          <p:attrName>ppt_y</p:attrName>
                        </p:attrNameLst>
                      </p:cBhvr>
                      <p:tavLst>
                        <p:tav tm="0">
                          <p:val>
                            <p:strVal val="1+#ppt_h/2"/>
                          </p:val>
                        </p:tav>
                        <p:tav tm="100000">
                          <p:val>
                            <p:strVal val="#ppt_y"/>
                          </p:val>
                        </p:tav>
                      </p:tavLst>
                    </p:anim>
                  </p:childTnLst>
                </p:cTn>
              </p:par>
            </p:tnLst>
          </p:tmpl>
        </p:tmplLst>
      </p:bldP>
      <p:bldP spid="43" grpId="0" animBg="1"/>
      <p:bldP spid="44" grpId="0">
        <p:tmplLst>
          <p:tmpl>
            <p:tnLst>
              <p:par>
                <p:cTn presetID="22" presetClass="entr" presetSubtype="8"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500"/>
                        <p:tgtEl>
                          <p:spTgt spid="44"/>
                        </p:tgtEl>
                      </p:cBhvr>
                    </p:animEffect>
                  </p:childTnLst>
                </p:cTn>
              </p:par>
            </p:tnLst>
          </p:tmpl>
        </p:tmplLst>
      </p:bldP>
      <p:bldP spid="45" grpId="0" build="p">
        <p:tmplLst>
          <p:tmpl lvl="1">
            <p:tnLst>
              <p:par>
                <p:cTn presetID="2" presetClass="entr" presetSubtype="4" decel="10000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ppt_x"/>
                          </p:val>
                        </p:tav>
                        <p:tav tm="100000">
                          <p:val>
                            <p:strVal val="#ppt_x"/>
                          </p:val>
                        </p:tav>
                      </p:tavLst>
                    </p:anim>
                    <p:anim calcmode="lin" valueType="num">
                      <p:cBhvr additive="base">
                        <p:cTn dur="500" fill="hold"/>
                        <p:tgtEl>
                          <p:spTgt spid="45"/>
                        </p:tgtEl>
                        <p:attrNameLst>
                          <p:attrName>ppt_y</p:attrName>
                        </p:attrNameLst>
                      </p:cBhvr>
                      <p:tavLst>
                        <p:tav tm="0">
                          <p:val>
                            <p:strVal val="1+#ppt_h/2"/>
                          </p:val>
                        </p:tav>
                        <p:tav tm="100000">
                          <p:val>
                            <p:strVal val="#ppt_y"/>
                          </p:val>
                        </p:tav>
                      </p:tavLst>
                    </p:anim>
                  </p:childTnLst>
                </p:cTn>
              </p:par>
            </p:tnLst>
          </p:tmpl>
        </p:tmplLst>
      </p:bldP>
      <p:bldP spid="46" grpId="0" animBg="1"/>
      <p:bldP spid="50" grpId="0">
        <p:tmplLst>
          <p:tmpl>
            <p:tnLst>
              <p:par>
                <p:cTn presetID="2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right)">
                      <p:cBhvr>
                        <p:cTn dur="500"/>
                        <p:tgtEl>
                          <p:spTgt spid="50"/>
                        </p:tgtEl>
                      </p:cBhvr>
                    </p:animEffect>
                  </p:childTnLst>
                </p:cTn>
              </p:par>
            </p:tnLst>
          </p:tmpl>
        </p:tmplLst>
      </p:bldP>
      <p:bldP spid="51" grpId="0" build="p">
        <p:tmplLst>
          <p:tmpl lvl="1">
            <p:tnLst>
              <p:par>
                <p:cTn presetID="2" presetClass="entr" presetSubtype="4" decel="100000"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500" fill="hold"/>
                        <p:tgtEl>
                          <p:spTgt spid="51"/>
                        </p:tgtEl>
                        <p:attrNameLst>
                          <p:attrName>ppt_x</p:attrName>
                        </p:attrNameLst>
                      </p:cBhvr>
                      <p:tavLst>
                        <p:tav tm="0">
                          <p:val>
                            <p:strVal val="#ppt_x"/>
                          </p:val>
                        </p:tav>
                        <p:tav tm="100000">
                          <p:val>
                            <p:strVal val="#ppt_x"/>
                          </p:val>
                        </p:tav>
                      </p:tavLst>
                    </p:anim>
                    <p:anim calcmode="lin" valueType="num">
                      <p:cBhvr additive="base">
                        <p:cTn dur="500" fill="hold"/>
                        <p:tgtEl>
                          <p:spTgt spid="51"/>
                        </p:tgtEl>
                        <p:attrNameLst>
                          <p:attrName>ppt_y</p:attrName>
                        </p:attrNameLst>
                      </p:cBhvr>
                      <p:tavLst>
                        <p:tav tm="0">
                          <p:val>
                            <p:strVal val="1+#ppt_h/2"/>
                          </p:val>
                        </p:tav>
                        <p:tav tm="100000">
                          <p:val>
                            <p:strVal val="#ppt_y"/>
                          </p:val>
                        </p:tav>
                      </p:tavLst>
                    </p:anim>
                  </p:childTnLst>
                </p:cTn>
              </p:par>
            </p:tnLst>
          </p:tmpl>
        </p:tmplLst>
      </p:bldP>
      <p:bldP spid="52" grpId="0" animBg="1"/>
      <p:bldP spid="6" grpId="0" animBg="1"/>
      <p:bldP spid="53" grpId="0" animBg="1"/>
      <p:bldP spid="54" grpId="0" animBg="1"/>
      <p:bldP spid="55" grpId="0" animBg="1"/>
      <p:bldP spid="56" grpId="0" animBg="1"/>
      <p:bldP spid="57" grpId="0" animBg="1"/>
    </p:bldLst>
  </p:timing>
  <p:extLst mod="1">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3 Layers">
    <p:spTree>
      <p:nvGrpSpPr>
        <p:cNvPr id="1" name=""/>
        <p:cNvGrpSpPr/>
        <p:nvPr/>
      </p:nvGrpSpPr>
      <p:grpSpPr>
        <a:xfrm>
          <a:off x="0" y="0"/>
          <a:ext cx="0" cy="0"/>
          <a:chOff x="0" y="0"/>
          <a:chExt cx="0" cy="0"/>
        </a:xfrm>
      </p:grpSpPr>
      <p:sp>
        <p:nvSpPr>
          <p:cNvPr id="41" name="円/楕円 4"/>
          <p:cNvSpPr/>
          <p:nvPr userDrawn="1"/>
        </p:nvSpPr>
        <p:spPr>
          <a:xfrm>
            <a:off x="7687620" y="5855660"/>
            <a:ext cx="2947208" cy="2951435"/>
          </a:xfrm>
          <a:prstGeom prst="rect">
            <a:avLst/>
          </a:prstGeom>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a:xfrm>
            <a:off x="6057900" y="9582811"/>
            <a:ext cx="6172200" cy="547603"/>
          </a:xfrm>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8" name="図プレースホルダー 7"/>
          <p:cNvSpPr>
            <a:spLocks noGrp="1"/>
          </p:cNvSpPr>
          <p:nvPr>
            <p:ph type="pic" sz="quarter" idx="12" hasCustomPrompt="1"/>
          </p:nvPr>
        </p:nvSpPr>
        <p:spPr>
          <a:xfrm>
            <a:off x="8543925" y="6731302"/>
            <a:ext cx="1200150" cy="1200150"/>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9" name="正方形/長方形 8"/>
          <p:cNvSpPr/>
          <p:nvPr userDrawn="1"/>
        </p:nvSpPr>
        <p:spPr>
          <a:xfrm>
            <a:off x="8771523" y="5928642"/>
            <a:ext cx="1919703" cy="2519851"/>
          </a:xfrm>
          <a:prstGeom prst="rect">
            <a:avLst/>
          </a:prstGeom>
          <a:solidFill>
            <a:schemeClr val="tx2">
              <a:alpha val="20000"/>
            </a:schemeClr>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円/楕円 4"/>
          <p:cNvSpPr/>
          <p:nvPr userDrawn="1"/>
        </p:nvSpPr>
        <p:spPr>
          <a:xfrm>
            <a:off x="7687620" y="4267518"/>
            <a:ext cx="2947208" cy="2951435"/>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図プレースホルダー 7"/>
          <p:cNvSpPr>
            <a:spLocks noGrp="1"/>
          </p:cNvSpPr>
          <p:nvPr>
            <p:ph type="pic" sz="quarter" idx="13" hasCustomPrompt="1"/>
          </p:nvPr>
        </p:nvSpPr>
        <p:spPr>
          <a:xfrm>
            <a:off x="8543925" y="5143160"/>
            <a:ext cx="1200150" cy="1200150"/>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64" name="正方形/長方形 63"/>
          <p:cNvSpPr/>
          <p:nvPr userDrawn="1"/>
        </p:nvSpPr>
        <p:spPr>
          <a:xfrm>
            <a:off x="8756024" y="4354634"/>
            <a:ext cx="1919703" cy="2519851"/>
          </a:xfrm>
          <a:prstGeom prst="rect">
            <a:avLst/>
          </a:prstGeom>
          <a:solidFill>
            <a:schemeClr val="tx2">
              <a:alpha val="20000"/>
            </a:schemeClr>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円/楕円 4"/>
          <p:cNvSpPr/>
          <p:nvPr userDrawn="1"/>
        </p:nvSpPr>
        <p:spPr>
          <a:xfrm>
            <a:off x="7670396" y="2617537"/>
            <a:ext cx="2947208" cy="2951435"/>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図プレースホルダー 7"/>
          <p:cNvSpPr>
            <a:spLocks noGrp="1"/>
          </p:cNvSpPr>
          <p:nvPr>
            <p:ph type="pic" sz="quarter" idx="14" hasCustomPrompt="1"/>
          </p:nvPr>
        </p:nvSpPr>
        <p:spPr>
          <a:xfrm>
            <a:off x="8526701" y="3493179"/>
            <a:ext cx="1200150" cy="1200150"/>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65" name="テキスト プレースホルダー 12"/>
          <p:cNvSpPr>
            <a:spLocks noGrp="1"/>
          </p:cNvSpPr>
          <p:nvPr>
            <p:ph type="body" sz="quarter" idx="16" hasCustomPrompt="1"/>
          </p:nvPr>
        </p:nvSpPr>
        <p:spPr>
          <a:xfrm>
            <a:off x="952437" y="7234684"/>
            <a:ext cx="5827206" cy="1798239"/>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67" name="テキスト プレースホルダー 12"/>
          <p:cNvSpPr>
            <a:spLocks noGrp="1"/>
          </p:cNvSpPr>
          <p:nvPr>
            <p:ph type="body" sz="quarter" idx="17" hasCustomPrompt="1"/>
          </p:nvPr>
        </p:nvSpPr>
        <p:spPr>
          <a:xfrm>
            <a:off x="952437" y="6245363"/>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8" name="正方形/長方形 67"/>
          <p:cNvSpPr/>
          <p:nvPr userDrawn="1"/>
        </p:nvSpPr>
        <p:spPr>
          <a:xfrm>
            <a:off x="4821646" y="7010529"/>
            <a:ext cx="1827899"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69" name="テキスト プレースホルダー 12"/>
          <p:cNvSpPr>
            <a:spLocks noGrp="1"/>
          </p:cNvSpPr>
          <p:nvPr>
            <p:ph type="body" sz="quarter" idx="23" hasCustomPrompt="1"/>
          </p:nvPr>
        </p:nvSpPr>
        <p:spPr>
          <a:xfrm>
            <a:off x="11542805" y="5420714"/>
            <a:ext cx="5827206" cy="1798239"/>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70" name="テキスト プレースホルダー 12"/>
          <p:cNvSpPr>
            <a:spLocks noGrp="1"/>
          </p:cNvSpPr>
          <p:nvPr>
            <p:ph type="body" sz="quarter" idx="24" hasCustomPrompt="1"/>
          </p:nvPr>
        </p:nvSpPr>
        <p:spPr>
          <a:xfrm>
            <a:off x="11542805" y="4431393"/>
            <a:ext cx="5827206"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1" name="正方形/長方形 70"/>
          <p:cNvSpPr/>
          <p:nvPr userDrawn="1"/>
        </p:nvSpPr>
        <p:spPr>
          <a:xfrm>
            <a:off x="11650302" y="5196559"/>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72" name="テキスト プレースホルダー 12"/>
          <p:cNvSpPr>
            <a:spLocks noGrp="1"/>
          </p:cNvSpPr>
          <p:nvPr>
            <p:ph type="body" sz="quarter" idx="25" hasCustomPrompt="1"/>
          </p:nvPr>
        </p:nvSpPr>
        <p:spPr>
          <a:xfrm>
            <a:off x="952437" y="3712889"/>
            <a:ext cx="5827206" cy="1798239"/>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73" name="テキスト プレースホルダー 12"/>
          <p:cNvSpPr>
            <a:spLocks noGrp="1"/>
          </p:cNvSpPr>
          <p:nvPr>
            <p:ph type="body" sz="quarter" idx="26" hasCustomPrompt="1"/>
          </p:nvPr>
        </p:nvSpPr>
        <p:spPr>
          <a:xfrm>
            <a:off x="952437" y="2723568"/>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4" name="正方形/長方形 73"/>
          <p:cNvSpPr/>
          <p:nvPr userDrawn="1"/>
        </p:nvSpPr>
        <p:spPr>
          <a:xfrm>
            <a:off x="4821646" y="3488734"/>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Tree>
    <p:extLst>
      <p:ext uri="{BB962C8B-B14F-4D97-AF65-F5344CB8AC3E}">
        <p14:creationId xmlns:p14="http://schemas.microsoft.com/office/powerpoint/2010/main" val="320154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750" fill="hold"/>
                                        <p:tgtEl>
                                          <p:spTgt spid="41"/>
                                        </p:tgtEl>
                                        <p:attrNameLst>
                                          <p:attrName>ppt_x</p:attrName>
                                        </p:attrNameLst>
                                      </p:cBhvr>
                                      <p:tavLst>
                                        <p:tav tm="0">
                                          <p:val>
                                            <p:strVal val="1+#ppt_w/2"/>
                                          </p:val>
                                        </p:tav>
                                        <p:tav tm="100000">
                                          <p:val>
                                            <p:strVal val="#ppt_x"/>
                                          </p:val>
                                        </p:tav>
                                      </p:tavLst>
                                    </p:anim>
                                    <p:anim calcmode="lin" valueType="num">
                                      <p:cBhvr additive="base">
                                        <p:cTn id="8" dur="750" fill="hold"/>
                                        <p:tgtEl>
                                          <p:spTgt spid="41"/>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1+#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7">
                                            <p:txEl>
                                              <p:pRg st="0" end="0"/>
                                            </p:txEl>
                                          </p:spTgt>
                                        </p:tgtEl>
                                        <p:attrNameLst>
                                          <p:attrName>style.visibility</p:attrName>
                                        </p:attrNameLst>
                                      </p:cBhvr>
                                      <p:to>
                                        <p:strVal val="visible"/>
                                      </p:to>
                                    </p:set>
                                    <p:anim calcmode="lin" valueType="num">
                                      <p:cBhvr additive="base">
                                        <p:cTn id="16" dur="500" fill="hold"/>
                                        <p:tgtEl>
                                          <p:spTgt spid="67">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7">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68"/>
                                        </p:tgtEl>
                                        <p:attrNameLst>
                                          <p:attrName>style.visibility</p:attrName>
                                        </p:attrNameLst>
                                      </p:cBhvr>
                                      <p:to>
                                        <p:strVal val="visible"/>
                                      </p:to>
                                    </p:set>
                                    <p:anim calcmode="lin" valueType="num">
                                      <p:cBhvr additive="base">
                                        <p:cTn id="20" dur="500" fill="hold"/>
                                        <p:tgtEl>
                                          <p:spTgt spid="68"/>
                                        </p:tgtEl>
                                        <p:attrNameLst>
                                          <p:attrName>ppt_x</p:attrName>
                                        </p:attrNameLst>
                                      </p:cBhvr>
                                      <p:tavLst>
                                        <p:tav tm="0">
                                          <p:val>
                                            <p:strVal val="#ppt_x"/>
                                          </p:val>
                                        </p:tav>
                                        <p:tav tm="100000">
                                          <p:val>
                                            <p:strVal val="#ppt_x"/>
                                          </p:val>
                                        </p:tav>
                                      </p:tavLst>
                                    </p:anim>
                                    <p:anim calcmode="lin" valueType="num">
                                      <p:cBhvr additive="base">
                                        <p:cTn id="21" dur="500" fill="hold"/>
                                        <p:tgtEl>
                                          <p:spTgt spid="68"/>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2" fill="hold" grpId="0" nodeType="after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wipe(right)">
                                      <p:cBhvr>
                                        <p:cTn id="25" dur="500"/>
                                        <p:tgtEl>
                                          <p:spTgt spid="65"/>
                                        </p:tgtEl>
                                      </p:cBhvr>
                                    </p:animEffect>
                                  </p:childTnLst>
                                </p:cTn>
                              </p:par>
                            </p:childTnLst>
                          </p:cTn>
                        </p:par>
                        <p:par>
                          <p:cTn id="26" fill="hold">
                            <p:stCondLst>
                              <p:cond delay="1750"/>
                            </p:stCondLst>
                            <p:childTnLst>
                              <p:par>
                                <p:cTn id="27" presetID="2" presetClass="entr" presetSubtype="12" decel="100000" fill="hold" grpId="0" nodeType="afterEffect">
                                  <p:stCondLst>
                                    <p:cond delay="0"/>
                                  </p:stCondLst>
                                  <p:childTnLst>
                                    <p:set>
                                      <p:cBhvr>
                                        <p:cTn id="28" dur="1" fill="hold">
                                          <p:stCondLst>
                                            <p:cond delay="0"/>
                                          </p:stCondLst>
                                        </p:cTn>
                                        <p:tgtEl>
                                          <p:spTgt spid="48"/>
                                        </p:tgtEl>
                                        <p:attrNameLst>
                                          <p:attrName>style.visibility</p:attrName>
                                        </p:attrNameLst>
                                      </p:cBhvr>
                                      <p:to>
                                        <p:strVal val="visible"/>
                                      </p:to>
                                    </p:set>
                                    <p:anim calcmode="lin" valueType="num">
                                      <p:cBhvr additive="base">
                                        <p:cTn id="29" dur="750" fill="hold"/>
                                        <p:tgtEl>
                                          <p:spTgt spid="48"/>
                                        </p:tgtEl>
                                        <p:attrNameLst>
                                          <p:attrName>ppt_x</p:attrName>
                                        </p:attrNameLst>
                                      </p:cBhvr>
                                      <p:tavLst>
                                        <p:tav tm="0">
                                          <p:val>
                                            <p:strVal val="0-#ppt_w/2"/>
                                          </p:val>
                                        </p:tav>
                                        <p:tav tm="100000">
                                          <p:val>
                                            <p:strVal val="#ppt_x"/>
                                          </p:val>
                                        </p:tav>
                                      </p:tavLst>
                                    </p:anim>
                                    <p:anim calcmode="lin" valueType="num">
                                      <p:cBhvr additive="base">
                                        <p:cTn id="30" dur="750" fill="hold"/>
                                        <p:tgtEl>
                                          <p:spTgt spid="48"/>
                                        </p:tgtEl>
                                        <p:attrNameLst>
                                          <p:attrName>ppt_y</p:attrName>
                                        </p:attrNameLst>
                                      </p:cBhvr>
                                      <p:tavLst>
                                        <p:tav tm="0">
                                          <p:val>
                                            <p:strVal val="1+#ppt_h/2"/>
                                          </p:val>
                                        </p:tav>
                                        <p:tav tm="100000">
                                          <p:val>
                                            <p:strVal val="#ppt_y"/>
                                          </p:val>
                                        </p:tav>
                                      </p:tavLst>
                                    </p:anim>
                                  </p:childTnLst>
                                </p:cTn>
                              </p:par>
                              <p:par>
                                <p:cTn id="31" presetID="2" presetClass="entr" presetSubtype="12" decel="10000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anim calcmode="lin" valueType="num">
                                      <p:cBhvr additive="base">
                                        <p:cTn id="33" dur="750" fill="hold"/>
                                        <p:tgtEl>
                                          <p:spTgt spid="49"/>
                                        </p:tgtEl>
                                        <p:attrNameLst>
                                          <p:attrName>ppt_x</p:attrName>
                                        </p:attrNameLst>
                                      </p:cBhvr>
                                      <p:tavLst>
                                        <p:tav tm="0">
                                          <p:val>
                                            <p:strVal val="0-#ppt_w/2"/>
                                          </p:val>
                                        </p:tav>
                                        <p:tav tm="100000">
                                          <p:val>
                                            <p:strVal val="#ppt_x"/>
                                          </p:val>
                                        </p:tav>
                                      </p:tavLst>
                                    </p:anim>
                                    <p:anim calcmode="lin" valueType="num">
                                      <p:cBhvr additive="base">
                                        <p:cTn id="34" dur="750" fill="hold"/>
                                        <p:tgtEl>
                                          <p:spTgt spid="49"/>
                                        </p:tgtEl>
                                        <p:attrNameLst>
                                          <p:attrName>ppt_y</p:attrName>
                                        </p:attrNameLst>
                                      </p:cBhvr>
                                      <p:tavLst>
                                        <p:tav tm="0">
                                          <p:val>
                                            <p:strVal val="1+#ppt_h/2"/>
                                          </p:val>
                                        </p:tav>
                                        <p:tav tm="100000">
                                          <p:val>
                                            <p:strVal val="#ppt_y"/>
                                          </p:val>
                                        </p:tav>
                                      </p:tavLst>
                                    </p:anim>
                                  </p:childTnLst>
                                </p:cTn>
                              </p:par>
                              <p:par>
                                <p:cTn id="35" presetID="2" presetClass="entr" presetSubtype="12" decel="10000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750" fill="hold"/>
                                        <p:tgtEl>
                                          <p:spTgt spid="9"/>
                                        </p:tgtEl>
                                        <p:attrNameLst>
                                          <p:attrName>ppt_x</p:attrName>
                                        </p:attrNameLst>
                                      </p:cBhvr>
                                      <p:tavLst>
                                        <p:tav tm="0">
                                          <p:val>
                                            <p:strVal val="0-#ppt_w/2"/>
                                          </p:val>
                                        </p:tav>
                                        <p:tav tm="100000">
                                          <p:val>
                                            <p:strVal val="#ppt_x"/>
                                          </p:val>
                                        </p:tav>
                                      </p:tavLst>
                                    </p:anim>
                                    <p:anim calcmode="lin" valueType="num">
                                      <p:cBhvr additive="base">
                                        <p:cTn id="38" dur="750" fill="hold"/>
                                        <p:tgtEl>
                                          <p:spTgt spid="9"/>
                                        </p:tgtEl>
                                        <p:attrNameLst>
                                          <p:attrName>ppt_y</p:attrName>
                                        </p:attrNameLst>
                                      </p:cBhvr>
                                      <p:tavLst>
                                        <p:tav tm="0">
                                          <p:val>
                                            <p:strVal val="1+#ppt_h/2"/>
                                          </p:val>
                                        </p:tav>
                                        <p:tav tm="100000">
                                          <p:val>
                                            <p:strVal val="#ppt_y"/>
                                          </p:val>
                                        </p:tav>
                                      </p:tavLst>
                                    </p:anim>
                                  </p:childTnLst>
                                </p:cTn>
                              </p:par>
                              <p:par>
                                <p:cTn id="39" presetID="10" presetClass="entr" presetSubtype="0" fill="hold" grpId="1"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childTnLst>
                                </p:cTn>
                              </p:par>
                            </p:childTnLst>
                          </p:cTn>
                        </p:par>
                        <p:par>
                          <p:cTn id="42" fill="hold">
                            <p:stCondLst>
                              <p:cond delay="2750"/>
                            </p:stCondLst>
                            <p:childTnLst>
                              <p:par>
                                <p:cTn id="43" presetID="2" presetClass="entr" presetSubtype="2" decel="100000" fill="hold" grpId="0" nodeType="afterEffect">
                                  <p:stCondLst>
                                    <p:cond delay="0"/>
                                  </p:stCondLst>
                                  <p:childTnLst>
                                    <p:set>
                                      <p:cBhvr>
                                        <p:cTn id="44" dur="1" fill="hold">
                                          <p:stCondLst>
                                            <p:cond delay="0"/>
                                          </p:stCondLst>
                                        </p:cTn>
                                        <p:tgtEl>
                                          <p:spTgt spid="70">
                                            <p:txEl>
                                              <p:pRg st="0" end="0"/>
                                            </p:txEl>
                                          </p:spTgt>
                                        </p:tgtEl>
                                        <p:attrNameLst>
                                          <p:attrName>style.visibility</p:attrName>
                                        </p:attrNameLst>
                                      </p:cBhvr>
                                      <p:to>
                                        <p:strVal val="visible"/>
                                      </p:to>
                                    </p:set>
                                    <p:anim calcmode="lin" valueType="num">
                                      <p:cBhvr additive="base">
                                        <p:cTn id="45" dur="5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70">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4" decel="100000" fill="hold" grpId="0" nodeType="withEffect">
                                  <p:stCondLst>
                                    <p:cond delay="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ppt_x"/>
                                          </p:val>
                                        </p:tav>
                                        <p:tav tm="100000">
                                          <p:val>
                                            <p:strVal val="#ppt_x"/>
                                          </p:val>
                                        </p:tav>
                                      </p:tavLst>
                                    </p:anim>
                                    <p:anim calcmode="lin" valueType="num">
                                      <p:cBhvr additive="base">
                                        <p:cTn id="50" dur="500" fill="hold"/>
                                        <p:tgtEl>
                                          <p:spTgt spid="71"/>
                                        </p:tgtEl>
                                        <p:attrNameLst>
                                          <p:attrName>ppt_y</p:attrName>
                                        </p:attrNameLst>
                                      </p:cBhvr>
                                      <p:tavLst>
                                        <p:tav tm="0">
                                          <p:val>
                                            <p:strVal val="1+#ppt_h/2"/>
                                          </p:val>
                                        </p:tav>
                                        <p:tav tm="100000">
                                          <p:val>
                                            <p:strVal val="#ppt_y"/>
                                          </p:val>
                                        </p:tav>
                                      </p:tavLst>
                                    </p:anim>
                                  </p:childTnLst>
                                </p:cTn>
                              </p:par>
                            </p:childTnLst>
                          </p:cTn>
                        </p:par>
                        <p:par>
                          <p:cTn id="51" fill="hold">
                            <p:stCondLst>
                              <p:cond delay="3250"/>
                            </p:stCondLst>
                            <p:childTnLst>
                              <p:par>
                                <p:cTn id="52" presetID="22" presetClass="entr" presetSubtype="8" fill="hold" grpId="0" nodeType="afterEffect">
                                  <p:stCondLst>
                                    <p:cond delay="0"/>
                                  </p:stCondLst>
                                  <p:childTnLst>
                                    <p:set>
                                      <p:cBhvr>
                                        <p:cTn id="53" dur="1" fill="hold">
                                          <p:stCondLst>
                                            <p:cond delay="0"/>
                                          </p:stCondLst>
                                        </p:cTn>
                                        <p:tgtEl>
                                          <p:spTgt spid="69"/>
                                        </p:tgtEl>
                                        <p:attrNameLst>
                                          <p:attrName>style.visibility</p:attrName>
                                        </p:attrNameLst>
                                      </p:cBhvr>
                                      <p:to>
                                        <p:strVal val="visible"/>
                                      </p:to>
                                    </p:set>
                                    <p:animEffect transition="in" filter="wipe(left)">
                                      <p:cBhvr>
                                        <p:cTn id="54" dur="500"/>
                                        <p:tgtEl>
                                          <p:spTgt spid="69"/>
                                        </p:tgtEl>
                                      </p:cBhvr>
                                    </p:animEffect>
                                  </p:childTnLst>
                                </p:cTn>
                              </p:par>
                            </p:childTnLst>
                          </p:cTn>
                        </p:par>
                        <p:par>
                          <p:cTn id="55" fill="hold">
                            <p:stCondLst>
                              <p:cond delay="3750"/>
                            </p:stCondLst>
                            <p:childTnLst>
                              <p:par>
                                <p:cTn id="56" presetID="2" presetClass="entr" presetSubtype="6" decel="100000" fill="hold" grpId="0" nodeType="afterEffect">
                                  <p:stCondLst>
                                    <p:cond delay="0"/>
                                  </p:stCondLst>
                                  <p:childTnLst>
                                    <p:set>
                                      <p:cBhvr>
                                        <p:cTn id="57" dur="1" fill="hold">
                                          <p:stCondLst>
                                            <p:cond delay="0"/>
                                          </p:stCondLst>
                                        </p:cTn>
                                        <p:tgtEl>
                                          <p:spTgt spid="58"/>
                                        </p:tgtEl>
                                        <p:attrNameLst>
                                          <p:attrName>style.visibility</p:attrName>
                                        </p:attrNameLst>
                                      </p:cBhvr>
                                      <p:to>
                                        <p:strVal val="visible"/>
                                      </p:to>
                                    </p:set>
                                    <p:anim calcmode="lin" valueType="num">
                                      <p:cBhvr additive="base">
                                        <p:cTn id="58" dur="750" fill="hold"/>
                                        <p:tgtEl>
                                          <p:spTgt spid="58"/>
                                        </p:tgtEl>
                                        <p:attrNameLst>
                                          <p:attrName>ppt_x</p:attrName>
                                        </p:attrNameLst>
                                      </p:cBhvr>
                                      <p:tavLst>
                                        <p:tav tm="0">
                                          <p:val>
                                            <p:strVal val="1+#ppt_w/2"/>
                                          </p:val>
                                        </p:tav>
                                        <p:tav tm="100000">
                                          <p:val>
                                            <p:strVal val="#ppt_x"/>
                                          </p:val>
                                        </p:tav>
                                      </p:tavLst>
                                    </p:anim>
                                    <p:anim calcmode="lin" valueType="num">
                                      <p:cBhvr additive="base">
                                        <p:cTn id="59" dur="750" fill="hold"/>
                                        <p:tgtEl>
                                          <p:spTgt spid="58"/>
                                        </p:tgtEl>
                                        <p:attrNameLst>
                                          <p:attrName>ppt_y</p:attrName>
                                        </p:attrNameLst>
                                      </p:cBhvr>
                                      <p:tavLst>
                                        <p:tav tm="0">
                                          <p:val>
                                            <p:strVal val="1+#ppt_h/2"/>
                                          </p:val>
                                        </p:tav>
                                        <p:tav tm="100000">
                                          <p:val>
                                            <p:strVal val="#ppt_y"/>
                                          </p:val>
                                        </p:tav>
                                      </p:tavLst>
                                    </p:anim>
                                  </p:childTnLst>
                                </p:cTn>
                              </p:par>
                              <p:par>
                                <p:cTn id="60" presetID="2" presetClass="entr" presetSubtype="6" decel="100000" fill="hold" grpId="0" nodeType="withEffect">
                                  <p:stCondLst>
                                    <p:cond delay="0"/>
                                  </p:stCondLst>
                                  <p:childTnLst>
                                    <p:set>
                                      <p:cBhvr>
                                        <p:cTn id="61" dur="1" fill="hold">
                                          <p:stCondLst>
                                            <p:cond delay="0"/>
                                          </p:stCondLst>
                                        </p:cTn>
                                        <p:tgtEl>
                                          <p:spTgt spid="62"/>
                                        </p:tgtEl>
                                        <p:attrNameLst>
                                          <p:attrName>style.visibility</p:attrName>
                                        </p:attrNameLst>
                                      </p:cBhvr>
                                      <p:to>
                                        <p:strVal val="visible"/>
                                      </p:to>
                                    </p:set>
                                    <p:anim calcmode="lin" valueType="num">
                                      <p:cBhvr additive="base">
                                        <p:cTn id="62" dur="750" fill="hold"/>
                                        <p:tgtEl>
                                          <p:spTgt spid="62"/>
                                        </p:tgtEl>
                                        <p:attrNameLst>
                                          <p:attrName>ppt_x</p:attrName>
                                        </p:attrNameLst>
                                      </p:cBhvr>
                                      <p:tavLst>
                                        <p:tav tm="0">
                                          <p:val>
                                            <p:strVal val="1+#ppt_w/2"/>
                                          </p:val>
                                        </p:tav>
                                        <p:tav tm="100000">
                                          <p:val>
                                            <p:strVal val="#ppt_x"/>
                                          </p:val>
                                        </p:tav>
                                      </p:tavLst>
                                    </p:anim>
                                    <p:anim calcmode="lin" valueType="num">
                                      <p:cBhvr additive="base">
                                        <p:cTn id="63" dur="750" fill="hold"/>
                                        <p:tgtEl>
                                          <p:spTgt spid="62"/>
                                        </p:tgtEl>
                                        <p:attrNameLst>
                                          <p:attrName>ppt_y</p:attrName>
                                        </p:attrNameLst>
                                      </p:cBhvr>
                                      <p:tavLst>
                                        <p:tav tm="0">
                                          <p:val>
                                            <p:strVal val="1+#ppt_h/2"/>
                                          </p:val>
                                        </p:tav>
                                        <p:tav tm="100000">
                                          <p:val>
                                            <p:strVal val="#ppt_y"/>
                                          </p:val>
                                        </p:tav>
                                      </p:tavLst>
                                    </p:anim>
                                  </p:childTnLst>
                                </p:cTn>
                              </p:par>
                              <p:par>
                                <p:cTn id="64" presetID="2" presetClass="entr" presetSubtype="6" decel="100000" fill="hold" grpId="0" nodeType="withEffect">
                                  <p:stCondLst>
                                    <p:cond delay="0"/>
                                  </p:stCondLst>
                                  <p:childTnLst>
                                    <p:set>
                                      <p:cBhvr>
                                        <p:cTn id="65" dur="1" fill="hold">
                                          <p:stCondLst>
                                            <p:cond delay="0"/>
                                          </p:stCondLst>
                                        </p:cTn>
                                        <p:tgtEl>
                                          <p:spTgt spid="64"/>
                                        </p:tgtEl>
                                        <p:attrNameLst>
                                          <p:attrName>style.visibility</p:attrName>
                                        </p:attrNameLst>
                                      </p:cBhvr>
                                      <p:to>
                                        <p:strVal val="visible"/>
                                      </p:to>
                                    </p:set>
                                    <p:anim calcmode="lin" valueType="num">
                                      <p:cBhvr additive="base">
                                        <p:cTn id="66" dur="750" fill="hold"/>
                                        <p:tgtEl>
                                          <p:spTgt spid="64"/>
                                        </p:tgtEl>
                                        <p:attrNameLst>
                                          <p:attrName>ppt_x</p:attrName>
                                        </p:attrNameLst>
                                      </p:cBhvr>
                                      <p:tavLst>
                                        <p:tav tm="0">
                                          <p:val>
                                            <p:strVal val="1+#ppt_w/2"/>
                                          </p:val>
                                        </p:tav>
                                        <p:tav tm="100000">
                                          <p:val>
                                            <p:strVal val="#ppt_x"/>
                                          </p:val>
                                        </p:tav>
                                      </p:tavLst>
                                    </p:anim>
                                    <p:anim calcmode="lin" valueType="num">
                                      <p:cBhvr additive="base">
                                        <p:cTn id="67" dur="750" fill="hold"/>
                                        <p:tgtEl>
                                          <p:spTgt spid="64"/>
                                        </p:tgtEl>
                                        <p:attrNameLst>
                                          <p:attrName>ppt_y</p:attrName>
                                        </p:attrNameLst>
                                      </p:cBhvr>
                                      <p:tavLst>
                                        <p:tav tm="0">
                                          <p:val>
                                            <p:strVal val="1+#ppt_h/2"/>
                                          </p:val>
                                        </p:tav>
                                        <p:tav tm="100000">
                                          <p:val>
                                            <p:strVal val="#ppt_y"/>
                                          </p:val>
                                        </p:tav>
                                      </p:tavLst>
                                    </p:anim>
                                  </p:childTnLst>
                                </p:cTn>
                              </p:par>
                              <p:par>
                                <p:cTn id="68" presetID="10" presetClass="entr" presetSubtype="0" fill="hold" grpId="1" nodeType="withEffect">
                                  <p:stCondLst>
                                    <p:cond delay="0"/>
                                  </p:stCondLst>
                                  <p:childTnLst>
                                    <p:set>
                                      <p:cBhvr>
                                        <p:cTn id="69" dur="1" fill="hold">
                                          <p:stCondLst>
                                            <p:cond delay="0"/>
                                          </p:stCondLst>
                                        </p:cTn>
                                        <p:tgtEl>
                                          <p:spTgt spid="64"/>
                                        </p:tgtEl>
                                        <p:attrNameLst>
                                          <p:attrName>style.visibility</p:attrName>
                                        </p:attrNameLst>
                                      </p:cBhvr>
                                      <p:to>
                                        <p:strVal val="visible"/>
                                      </p:to>
                                    </p:set>
                                    <p:animEffect transition="in" filter="fade">
                                      <p:cBhvr>
                                        <p:cTn id="70" dur="1000"/>
                                        <p:tgtEl>
                                          <p:spTgt spid="64"/>
                                        </p:tgtEl>
                                      </p:cBhvr>
                                    </p:animEffect>
                                  </p:childTnLst>
                                </p:cTn>
                              </p:par>
                            </p:childTnLst>
                          </p:cTn>
                        </p:par>
                        <p:par>
                          <p:cTn id="71" fill="hold">
                            <p:stCondLst>
                              <p:cond delay="4750"/>
                            </p:stCondLst>
                            <p:childTnLst>
                              <p:par>
                                <p:cTn id="72" presetID="2" presetClass="entr" presetSubtype="8" decel="100000" fill="hold" grpId="0" nodeType="afterEffect">
                                  <p:stCondLst>
                                    <p:cond delay="0"/>
                                  </p:stCondLst>
                                  <p:childTnLst>
                                    <p:set>
                                      <p:cBhvr>
                                        <p:cTn id="73" dur="1" fill="hold">
                                          <p:stCondLst>
                                            <p:cond delay="0"/>
                                          </p:stCondLst>
                                        </p:cTn>
                                        <p:tgtEl>
                                          <p:spTgt spid="73">
                                            <p:txEl>
                                              <p:pRg st="0" end="0"/>
                                            </p:txEl>
                                          </p:spTgt>
                                        </p:tgtEl>
                                        <p:attrNameLst>
                                          <p:attrName>style.visibility</p:attrName>
                                        </p:attrNameLst>
                                      </p:cBhvr>
                                      <p:to>
                                        <p:strVal val="visible"/>
                                      </p:to>
                                    </p:set>
                                    <p:anim calcmode="lin" valueType="num">
                                      <p:cBhvr additive="base">
                                        <p:cTn id="74" dur="500" fill="hold"/>
                                        <p:tgtEl>
                                          <p:spTgt spid="73">
                                            <p:txEl>
                                              <p:pRg st="0" end="0"/>
                                            </p:txEl>
                                          </p:spTgt>
                                        </p:tgtEl>
                                        <p:attrNameLst>
                                          <p:attrName>ppt_x</p:attrName>
                                        </p:attrNameLst>
                                      </p:cBhvr>
                                      <p:tavLst>
                                        <p:tav tm="0">
                                          <p:val>
                                            <p:strVal val="0-#ppt_w/2"/>
                                          </p:val>
                                        </p:tav>
                                        <p:tav tm="100000">
                                          <p:val>
                                            <p:strVal val="#ppt_x"/>
                                          </p:val>
                                        </p:tav>
                                      </p:tavLst>
                                    </p:anim>
                                    <p:anim calcmode="lin" valueType="num">
                                      <p:cBhvr additive="base">
                                        <p:cTn id="75" dur="500" fill="hold"/>
                                        <p:tgtEl>
                                          <p:spTgt spid="73">
                                            <p:txEl>
                                              <p:pRg st="0" end="0"/>
                                            </p:txEl>
                                          </p:spTgt>
                                        </p:tgtEl>
                                        <p:attrNameLst>
                                          <p:attrName>ppt_y</p:attrName>
                                        </p:attrNameLst>
                                      </p:cBhvr>
                                      <p:tavLst>
                                        <p:tav tm="0">
                                          <p:val>
                                            <p:strVal val="#ppt_y"/>
                                          </p:val>
                                        </p:tav>
                                        <p:tav tm="100000">
                                          <p:val>
                                            <p:strVal val="#ppt_y"/>
                                          </p:val>
                                        </p:tav>
                                      </p:tavLst>
                                    </p:anim>
                                  </p:childTnLst>
                                </p:cTn>
                              </p:par>
                              <p:par>
                                <p:cTn id="76" presetID="2" presetClass="entr" presetSubtype="4" decel="100000" fill="hold" grpId="0" nodeType="withEffect">
                                  <p:stCondLst>
                                    <p:cond delay="0"/>
                                  </p:stCondLst>
                                  <p:childTnLst>
                                    <p:set>
                                      <p:cBhvr>
                                        <p:cTn id="77" dur="1" fill="hold">
                                          <p:stCondLst>
                                            <p:cond delay="0"/>
                                          </p:stCondLst>
                                        </p:cTn>
                                        <p:tgtEl>
                                          <p:spTgt spid="74"/>
                                        </p:tgtEl>
                                        <p:attrNameLst>
                                          <p:attrName>style.visibility</p:attrName>
                                        </p:attrNameLst>
                                      </p:cBhvr>
                                      <p:to>
                                        <p:strVal val="visible"/>
                                      </p:to>
                                    </p:set>
                                    <p:anim calcmode="lin" valueType="num">
                                      <p:cBhvr additive="base">
                                        <p:cTn id="78" dur="500" fill="hold"/>
                                        <p:tgtEl>
                                          <p:spTgt spid="74"/>
                                        </p:tgtEl>
                                        <p:attrNameLst>
                                          <p:attrName>ppt_x</p:attrName>
                                        </p:attrNameLst>
                                      </p:cBhvr>
                                      <p:tavLst>
                                        <p:tav tm="0">
                                          <p:val>
                                            <p:strVal val="#ppt_x"/>
                                          </p:val>
                                        </p:tav>
                                        <p:tav tm="100000">
                                          <p:val>
                                            <p:strVal val="#ppt_x"/>
                                          </p:val>
                                        </p:tav>
                                      </p:tavLst>
                                    </p:anim>
                                    <p:anim calcmode="lin" valueType="num">
                                      <p:cBhvr additive="base">
                                        <p:cTn id="79" dur="500" fill="hold"/>
                                        <p:tgtEl>
                                          <p:spTgt spid="74"/>
                                        </p:tgtEl>
                                        <p:attrNameLst>
                                          <p:attrName>ppt_y</p:attrName>
                                        </p:attrNameLst>
                                      </p:cBhvr>
                                      <p:tavLst>
                                        <p:tav tm="0">
                                          <p:val>
                                            <p:strVal val="1+#ppt_h/2"/>
                                          </p:val>
                                        </p:tav>
                                        <p:tav tm="100000">
                                          <p:val>
                                            <p:strVal val="#ppt_y"/>
                                          </p:val>
                                        </p:tav>
                                      </p:tavLst>
                                    </p:anim>
                                  </p:childTnLst>
                                </p:cTn>
                              </p:par>
                            </p:childTnLst>
                          </p:cTn>
                        </p:par>
                        <p:par>
                          <p:cTn id="80" fill="hold">
                            <p:stCondLst>
                              <p:cond delay="5250"/>
                            </p:stCondLst>
                            <p:childTnLst>
                              <p:par>
                                <p:cTn id="81" presetID="22" presetClass="entr" presetSubtype="2" fill="hold" grpId="0" nodeType="afterEffect">
                                  <p:stCondLst>
                                    <p:cond delay="0"/>
                                  </p:stCondLst>
                                  <p:childTnLst>
                                    <p:set>
                                      <p:cBhvr>
                                        <p:cTn id="82" dur="1" fill="hold">
                                          <p:stCondLst>
                                            <p:cond delay="0"/>
                                          </p:stCondLst>
                                        </p:cTn>
                                        <p:tgtEl>
                                          <p:spTgt spid="72"/>
                                        </p:tgtEl>
                                        <p:attrNameLst>
                                          <p:attrName>style.visibility</p:attrName>
                                        </p:attrNameLst>
                                      </p:cBhvr>
                                      <p:to>
                                        <p:strVal val="visible"/>
                                      </p:to>
                                    </p:set>
                                    <p:animEffect transition="in" filter="wipe(right)">
                                      <p:cBhvr>
                                        <p:cTn id="83"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8" grpId="0"/>
      <p:bldP spid="9" grpId="0" animBg="1"/>
      <p:bldP spid="9" grpId="1" animBg="1"/>
      <p:bldP spid="48" grpId="0" animBg="1"/>
      <p:bldP spid="49" grpId="0"/>
      <p:bldP spid="64" grpId="0" animBg="1"/>
      <p:bldP spid="64" grpId="1" animBg="1"/>
      <p:bldP spid="58" grpId="0" animBg="1"/>
      <p:bldP spid="62" grpId="0"/>
      <p:bldP spid="65" grpId="0">
        <p:tmplLst>
          <p:tmpl>
            <p:tnLst>
              <p:par>
                <p:cTn presetID="2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right)">
                      <p:cBhvr>
                        <p:cTn dur="500"/>
                        <p:tgtEl>
                          <p:spTgt spid="65"/>
                        </p:tgtEl>
                      </p:cBhvr>
                    </p:animEffect>
                  </p:childTnLst>
                </p:cTn>
              </p:par>
            </p:tnLst>
          </p:tmpl>
        </p:tmplLst>
      </p:bldP>
      <p:bldP spid="67" grpId="0" build="p">
        <p:tmplLst>
          <p:tmpl lvl="1">
            <p:tnLst>
              <p:par>
                <p:cTn presetID="2" presetClass="entr" presetSubtype="8" decel="100000"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500" fill="hold"/>
                        <p:tgtEl>
                          <p:spTgt spid="67"/>
                        </p:tgtEl>
                        <p:attrNameLst>
                          <p:attrName>ppt_x</p:attrName>
                        </p:attrNameLst>
                      </p:cBhvr>
                      <p:tavLst>
                        <p:tav tm="0">
                          <p:val>
                            <p:strVal val="0-#ppt_w/2"/>
                          </p:val>
                        </p:tav>
                        <p:tav tm="100000">
                          <p:val>
                            <p:strVal val="#ppt_x"/>
                          </p:val>
                        </p:tav>
                      </p:tavLst>
                    </p:anim>
                    <p:anim calcmode="lin" valueType="num">
                      <p:cBhvr additive="base">
                        <p:cTn dur="500" fill="hold"/>
                        <p:tgtEl>
                          <p:spTgt spid="67"/>
                        </p:tgtEl>
                        <p:attrNameLst>
                          <p:attrName>ppt_y</p:attrName>
                        </p:attrNameLst>
                      </p:cBhvr>
                      <p:tavLst>
                        <p:tav tm="0">
                          <p:val>
                            <p:strVal val="#ppt_y"/>
                          </p:val>
                        </p:tav>
                        <p:tav tm="100000">
                          <p:val>
                            <p:strVal val="#ppt_y"/>
                          </p:val>
                        </p:tav>
                      </p:tavLst>
                    </p:anim>
                  </p:childTnLst>
                </p:cTn>
              </p:par>
            </p:tnLst>
          </p:tmpl>
        </p:tmplLst>
      </p:bldP>
      <p:bldP spid="68" grpId="0" animBg="1"/>
      <p:bldP spid="69" grpId="0">
        <p:tmplLst>
          <p:tmpl>
            <p:tnLst>
              <p:par>
                <p:cTn presetID="22" presetClass="entr" presetSubtype="8"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left)">
                      <p:cBhvr>
                        <p:cTn dur="500"/>
                        <p:tgtEl>
                          <p:spTgt spid="69"/>
                        </p:tgtEl>
                      </p:cBhvr>
                    </p:animEffect>
                  </p:childTnLst>
                </p:cTn>
              </p:par>
            </p:tnLst>
          </p:tmpl>
        </p:tmplLst>
      </p:bldP>
      <p:bldP spid="70" grpId="0" build="p">
        <p:tmplLst>
          <p:tmpl lvl="1">
            <p:tnLst>
              <p:par>
                <p:cTn presetID="2" presetClass="entr" presetSubtype="2" decel="100000"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1+#ppt_w/2"/>
                          </p:val>
                        </p:tav>
                        <p:tav tm="100000">
                          <p:val>
                            <p:strVal val="#ppt_x"/>
                          </p:val>
                        </p:tav>
                      </p:tavLst>
                    </p:anim>
                    <p:anim calcmode="lin" valueType="num">
                      <p:cBhvr additive="base">
                        <p:cTn dur="500" fill="hold"/>
                        <p:tgtEl>
                          <p:spTgt spid="70"/>
                        </p:tgtEl>
                        <p:attrNameLst>
                          <p:attrName>ppt_y</p:attrName>
                        </p:attrNameLst>
                      </p:cBhvr>
                      <p:tavLst>
                        <p:tav tm="0">
                          <p:val>
                            <p:strVal val="#ppt_y"/>
                          </p:val>
                        </p:tav>
                        <p:tav tm="100000">
                          <p:val>
                            <p:strVal val="#ppt_y"/>
                          </p:val>
                        </p:tav>
                      </p:tavLst>
                    </p:anim>
                  </p:childTnLst>
                </p:cTn>
              </p:par>
            </p:tnLst>
          </p:tmpl>
        </p:tmplLst>
      </p:bldP>
      <p:bldP spid="71" grpId="0" animBg="1"/>
      <p:bldP spid="72" grpId="0">
        <p:tmplLst>
          <p:tmpl>
            <p:tnLst>
              <p:par>
                <p:cTn presetID="22" presetClass="entr" presetSubtype="2"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right)">
                      <p:cBhvr>
                        <p:cTn dur="500"/>
                        <p:tgtEl>
                          <p:spTgt spid="72"/>
                        </p:tgtEl>
                      </p:cBhvr>
                    </p:animEffect>
                  </p:childTnLst>
                </p:cTn>
              </p:par>
            </p:tnLst>
          </p:tmpl>
        </p:tmplLst>
      </p:bldP>
      <p:bldP spid="73" grpId="0" build="p">
        <p:tmplLst>
          <p:tmpl lvl="1">
            <p:tnLst>
              <p:par>
                <p:cTn presetID="2" presetClass="entr" presetSubtype="8"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0-#ppt_w/2"/>
                          </p:val>
                        </p:tav>
                        <p:tav tm="100000">
                          <p:val>
                            <p:strVal val="#ppt_x"/>
                          </p:val>
                        </p:tav>
                      </p:tavLst>
                    </p:anim>
                    <p:anim calcmode="lin" valueType="num">
                      <p:cBhvr additive="base">
                        <p:cTn dur="500" fill="hold"/>
                        <p:tgtEl>
                          <p:spTgt spid="73"/>
                        </p:tgtEl>
                        <p:attrNameLst>
                          <p:attrName>ppt_y</p:attrName>
                        </p:attrNameLst>
                      </p:cBhvr>
                      <p:tavLst>
                        <p:tav tm="0">
                          <p:val>
                            <p:strVal val="#ppt_y"/>
                          </p:val>
                        </p:tav>
                        <p:tav tm="100000">
                          <p:val>
                            <p:strVal val="#ppt_y"/>
                          </p:val>
                        </p:tav>
                      </p:tavLst>
                    </p:anim>
                  </p:childTnLst>
                </p:cTn>
              </p:par>
            </p:tnLst>
          </p:tmpl>
        </p:tmplLst>
      </p:bldP>
      <p:bldP spid="74" grpId="0" animBg="1"/>
    </p:bldLst>
  </p:timing>
  <p:extLst mod="1">
    <p:ext uri="{DCECCB84-F9BA-43D5-87BE-67443E8EF086}">
      <p15:sldGuideLst xmlns:p15="http://schemas.microsoft.com/office/powerpoint/2012/main">
        <p15:guide id="1" orient="horz" pos="3262">
          <p15:clr>
            <a:srgbClr val="FBAE40"/>
          </p15:clr>
        </p15:guide>
        <p15:guide id="2" pos="5760">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WO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‹Nº›</a:t>
            </a:fld>
            <a:endParaRPr lang="en-US" dirty="0"/>
          </a:p>
        </p:txBody>
      </p:sp>
      <p:sp>
        <p:nvSpPr>
          <p:cNvPr id="18" name="円/楕円 4"/>
          <p:cNvSpPr/>
          <p:nvPr userDrawn="1"/>
        </p:nvSpPr>
        <p:spPr>
          <a:xfrm rot="5400000">
            <a:off x="6736438" y="3234592"/>
            <a:ext cx="2284254" cy="2287530"/>
          </a:xfrm>
          <a:prstGeom prst="snip1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プレースホルダー 12"/>
          <p:cNvSpPr>
            <a:spLocks noGrp="1"/>
          </p:cNvSpPr>
          <p:nvPr>
            <p:ph type="body" sz="quarter" idx="19" hasCustomPrompt="1"/>
          </p:nvPr>
        </p:nvSpPr>
        <p:spPr>
          <a:xfrm>
            <a:off x="7025891" y="3459174"/>
            <a:ext cx="1630680" cy="1704757"/>
          </a:xfrm>
        </p:spPr>
        <p:txBody>
          <a:bodyPr anchor="ctr">
            <a:noAutofit/>
          </a:bodyPr>
          <a:lstStyle>
            <a:lvl1pPr algn="ctr">
              <a:lnSpc>
                <a:spcPct val="100000"/>
              </a:lnSpc>
              <a:spcBef>
                <a:spcPts val="0"/>
              </a:spcBef>
              <a:defRPr sz="96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
        <p:nvSpPr>
          <p:cNvPr id="25" name="テキスト プレースホルダー 12"/>
          <p:cNvSpPr>
            <a:spLocks noGrp="1"/>
          </p:cNvSpPr>
          <p:nvPr>
            <p:ph type="body" sz="quarter" idx="16" hasCustomPrompt="1"/>
          </p:nvPr>
        </p:nvSpPr>
        <p:spPr>
          <a:xfrm>
            <a:off x="543540" y="3992992"/>
            <a:ext cx="5827206" cy="1453771"/>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26" name="テキスト プレースホルダー 12"/>
          <p:cNvSpPr>
            <a:spLocks noGrp="1"/>
          </p:cNvSpPr>
          <p:nvPr>
            <p:ph type="body" sz="quarter" idx="17" hasCustomPrompt="1"/>
          </p:nvPr>
        </p:nvSpPr>
        <p:spPr>
          <a:xfrm>
            <a:off x="543540" y="3003671"/>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7" name="正方形/長方形 26"/>
          <p:cNvSpPr/>
          <p:nvPr userDrawn="1"/>
        </p:nvSpPr>
        <p:spPr>
          <a:xfrm>
            <a:off x="4412749" y="3768837"/>
            <a:ext cx="1827899"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32" name="テキスト プレースホルダー 12"/>
          <p:cNvSpPr>
            <a:spLocks noGrp="1"/>
          </p:cNvSpPr>
          <p:nvPr>
            <p:ph type="body" sz="quarter" idx="23" hasCustomPrompt="1"/>
          </p:nvPr>
        </p:nvSpPr>
        <p:spPr>
          <a:xfrm>
            <a:off x="11877319" y="3992992"/>
            <a:ext cx="5827206" cy="1453771"/>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35" name="テキスト プレースホルダー 12"/>
          <p:cNvSpPr>
            <a:spLocks noGrp="1"/>
          </p:cNvSpPr>
          <p:nvPr>
            <p:ph type="body" sz="quarter" idx="24" hasCustomPrompt="1"/>
          </p:nvPr>
        </p:nvSpPr>
        <p:spPr>
          <a:xfrm>
            <a:off x="11877319" y="3003671"/>
            <a:ext cx="5827206"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8" name="正方形/長方形 37"/>
          <p:cNvSpPr/>
          <p:nvPr userDrawn="1"/>
        </p:nvSpPr>
        <p:spPr>
          <a:xfrm>
            <a:off x="11984816" y="3768837"/>
            <a:ext cx="1827899"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42" name="テキスト プレースホルダー 12"/>
          <p:cNvSpPr>
            <a:spLocks noGrp="1"/>
          </p:cNvSpPr>
          <p:nvPr>
            <p:ph type="body" sz="quarter" idx="25" hasCustomPrompt="1"/>
          </p:nvPr>
        </p:nvSpPr>
        <p:spPr>
          <a:xfrm>
            <a:off x="536802" y="6753752"/>
            <a:ext cx="5827206" cy="1453771"/>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43" name="テキスト プレースホルダー 12"/>
          <p:cNvSpPr>
            <a:spLocks noGrp="1"/>
          </p:cNvSpPr>
          <p:nvPr>
            <p:ph type="body" sz="quarter" idx="26" hasCustomPrompt="1"/>
          </p:nvPr>
        </p:nvSpPr>
        <p:spPr>
          <a:xfrm>
            <a:off x="536802" y="5764431"/>
            <a:ext cx="5827206" cy="747032"/>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4" name="正方形/長方形 43"/>
          <p:cNvSpPr/>
          <p:nvPr userDrawn="1"/>
        </p:nvSpPr>
        <p:spPr>
          <a:xfrm>
            <a:off x="4406011" y="6529597"/>
            <a:ext cx="1827899"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45" name="テキスト プレースホルダー 12"/>
          <p:cNvSpPr>
            <a:spLocks noGrp="1"/>
          </p:cNvSpPr>
          <p:nvPr>
            <p:ph type="body" sz="quarter" idx="27" hasCustomPrompt="1"/>
          </p:nvPr>
        </p:nvSpPr>
        <p:spPr>
          <a:xfrm>
            <a:off x="11877319" y="6753752"/>
            <a:ext cx="5827206" cy="1453771"/>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46" name="テキスト プレースホルダー 12"/>
          <p:cNvSpPr>
            <a:spLocks noGrp="1"/>
          </p:cNvSpPr>
          <p:nvPr>
            <p:ph type="body" sz="quarter" idx="28" hasCustomPrompt="1"/>
          </p:nvPr>
        </p:nvSpPr>
        <p:spPr>
          <a:xfrm>
            <a:off x="11877319" y="5764431"/>
            <a:ext cx="5827206" cy="747032"/>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7" name="正方形/長方形 46"/>
          <p:cNvSpPr/>
          <p:nvPr userDrawn="1"/>
        </p:nvSpPr>
        <p:spPr>
          <a:xfrm>
            <a:off x="11984816" y="6529597"/>
            <a:ext cx="1827899"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17" name="円/楕円 4"/>
          <p:cNvSpPr/>
          <p:nvPr userDrawn="1"/>
        </p:nvSpPr>
        <p:spPr>
          <a:xfrm rot="10800000">
            <a:off x="9267916" y="3232954"/>
            <a:ext cx="2284254" cy="2287530"/>
          </a:xfrm>
          <a:prstGeom prst="snip1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p:cNvSpPr>
            <a:spLocks noGrp="1"/>
          </p:cNvSpPr>
          <p:nvPr>
            <p:ph type="body" sz="quarter" idx="20" hasCustomPrompt="1"/>
          </p:nvPr>
        </p:nvSpPr>
        <p:spPr>
          <a:xfrm>
            <a:off x="9593065" y="3459174"/>
            <a:ext cx="1630680" cy="1704757"/>
          </a:xfrm>
        </p:spPr>
        <p:txBody>
          <a:bodyPr anchor="ctr">
            <a:noAutofit/>
          </a:bodyPr>
          <a:lstStyle>
            <a:lvl1pPr algn="ctr">
              <a:lnSpc>
                <a:spcPct val="100000"/>
              </a:lnSpc>
              <a:spcBef>
                <a:spcPts val="0"/>
              </a:spcBef>
              <a:defRPr sz="96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
        <p:nvSpPr>
          <p:cNvPr id="19" name="円/楕円 4"/>
          <p:cNvSpPr/>
          <p:nvPr userDrawn="1"/>
        </p:nvSpPr>
        <p:spPr>
          <a:xfrm>
            <a:off x="6736438" y="5764432"/>
            <a:ext cx="2284254" cy="2287530"/>
          </a:xfrm>
          <a:prstGeom prst="snip1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プレースホルダー 12"/>
          <p:cNvSpPr>
            <a:spLocks noGrp="1"/>
          </p:cNvSpPr>
          <p:nvPr>
            <p:ph type="body" sz="quarter" idx="21" hasCustomPrompt="1"/>
          </p:nvPr>
        </p:nvSpPr>
        <p:spPr>
          <a:xfrm>
            <a:off x="7025891" y="5970306"/>
            <a:ext cx="1630680" cy="1704757"/>
          </a:xfrm>
        </p:spPr>
        <p:txBody>
          <a:bodyPr anchor="ctr">
            <a:noAutofit/>
          </a:bodyPr>
          <a:lstStyle>
            <a:lvl1pPr algn="ctr">
              <a:lnSpc>
                <a:spcPct val="100000"/>
              </a:lnSpc>
              <a:spcBef>
                <a:spcPts val="0"/>
              </a:spcBef>
              <a:defRPr sz="96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
        <p:nvSpPr>
          <p:cNvPr id="20" name="円/楕円 4"/>
          <p:cNvSpPr/>
          <p:nvPr userDrawn="1"/>
        </p:nvSpPr>
        <p:spPr>
          <a:xfrm rot="16200000">
            <a:off x="9266278" y="5762794"/>
            <a:ext cx="2284254" cy="2287530"/>
          </a:xfrm>
          <a:prstGeom prst="snip1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プレースホルダー 12"/>
          <p:cNvSpPr>
            <a:spLocks noGrp="1"/>
          </p:cNvSpPr>
          <p:nvPr>
            <p:ph type="body" sz="quarter" idx="22" hasCustomPrompt="1"/>
          </p:nvPr>
        </p:nvSpPr>
        <p:spPr>
          <a:xfrm>
            <a:off x="9593065" y="5970306"/>
            <a:ext cx="1630680" cy="1704757"/>
          </a:xfrm>
        </p:spPr>
        <p:txBody>
          <a:bodyPr anchor="ctr">
            <a:noAutofit/>
          </a:bodyPr>
          <a:lstStyle>
            <a:lvl1pPr algn="ctr">
              <a:lnSpc>
                <a:spcPct val="100000"/>
              </a:lnSpc>
              <a:spcBef>
                <a:spcPts val="0"/>
              </a:spcBef>
              <a:defRPr sz="96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Tree>
    <p:extLst>
      <p:ext uri="{BB962C8B-B14F-4D97-AF65-F5344CB8AC3E}">
        <p14:creationId xmlns:p14="http://schemas.microsoft.com/office/powerpoint/2010/main" val="2110783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1">
                                            <p:txEl>
                                              <p:pRg st="0" end="0"/>
                                            </p:txEl>
                                          </p:spTgt>
                                        </p:tgtEl>
                                        <p:attrNameLst>
                                          <p:attrName>style.visibility</p:attrName>
                                        </p:attrNameLst>
                                      </p:cBhvr>
                                      <p:to>
                                        <p:strVal val="visible"/>
                                      </p:to>
                                    </p:set>
                                    <p:anim calcmode="lin" valueType="num">
                                      <p:cBhvr additive="base">
                                        <p:cTn id="11" dur="50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13" presetID="49" presetClass="entr" presetSubtype="0" decel="100000" fill="hold" grpId="1"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 calcmode="lin" valueType="num">
                                      <p:cBhvr>
                                        <p:cTn id="17" dur="500" fill="hold"/>
                                        <p:tgtEl>
                                          <p:spTgt spid="18"/>
                                        </p:tgtEl>
                                        <p:attrNameLst>
                                          <p:attrName>style.rotation</p:attrName>
                                        </p:attrNameLst>
                                      </p:cBhvr>
                                      <p:tavLst>
                                        <p:tav tm="0">
                                          <p:val>
                                            <p:fltVal val="360"/>
                                          </p:val>
                                        </p:tav>
                                        <p:tav tm="100000">
                                          <p:val>
                                            <p:fltVal val="0"/>
                                          </p:val>
                                        </p:tav>
                                      </p:tavLst>
                                    </p:anim>
                                    <p:animEffect transition="in" filter="fade">
                                      <p:cBhvr>
                                        <p:cTn id="18" dur="500"/>
                                        <p:tgtEl>
                                          <p:spTgt spid="18"/>
                                        </p:tgtEl>
                                      </p:cBhvr>
                                    </p:animEffect>
                                  </p:childTnLst>
                                </p:cTn>
                              </p:par>
                              <p:par>
                                <p:cTn id="19" presetID="49" presetClass="entr" presetSubtype="0" decel="100000" fill="hold" grpId="1" nodeType="withEffect">
                                  <p:stCondLst>
                                    <p:cond delay="0"/>
                                  </p:stCondLst>
                                  <p:childTnLst>
                                    <p:set>
                                      <p:cBhvr>
                                        <p:cTn id="20" dur="1" fill="hold">
                                          <p:stCondLst>
                                            <p:cond delay="0"/>
                                          </p:stCondLst>
                                        </p:cTn>
                                        <p:tgtEl>
                                          <p:spTgt spid="21">
                                            <p:txEl>
                                              <p:pRg st="0" end="0"/>
                                            </p:txEl>
                                          </p:spTgt>
                                        </p:tgtEl>
                                        <p:attrNameLst>
                                          <p:attrName>style.visibility</p:attrName>
                                        </p:attrNameLst>
                                      </p:cBhvr>
                                      <p:to>
                                        <p:strVal val="visible"/>
                                      </p:to>
                                    </p:set>
                                    <p:anim calcmode="lin" valueType="num">
                                      <p:cBhvr>
                                        <p:cTn id="21"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21">
                                            <p:txEl>
                                              <p:pRg st="0" end="0"/>
                                            </p:txEl>
                                          </p:spTgt>
                                        </p:tgtEl>
                                        <p:attrNameLst>
                                          <p:attrName>ppt_h</p:attrName>
                                        </p:attrNameLst>
                                      </p:cBhvr>
                                      <p:tavLst>
                                        <p:tav tm="0">
                                          <p:val>
                                            <p:fltVal val="0"/>
                                          </p:val>
                                        </p:tav>
                                        <p:tav tm="100000">
                                          <p:val>
                                            <p:strVal val="#ppt_h"/>
                                          </p:val>
                                        </p:tav>
                                      </p:tavLst>
                                    </p:anim>
                                    <p:anim calcmode="lin" valueType="num">
                                      <p:cBhvr>
                                        <p:cTn id="23" dur="500" fill="hold"/>
                                        <p:tgtEl>
                                          <p:spTgt spid="21">
                                            <p:txEl>
                                              <p:pRg st="0" end="0"/>
                                            </p:txEl>
                                          </p:spTgt>
                                        </p:tgtEl>
                                        <p:attrNameLst>
                                          <p:attrName>style.rotation</p:attrName>
                                        </p:attrNameLst>
                                      </p:cBhvr>
                                      <p:tavLst>
                                        <p:tav tm="0">
                                          <p:val>
                                            <p:fltVal val="360"/>
                                          </p:val>
                                        </p:tav>
                                        <p:tav tm="100000">
                                          <p:val>
                                            <p:fltVal val="0"/>
                                          </p:val>
                                        </p:tav>
                                      </p:tavLst>
                                    </p:anim>
                                    <p:animEffect transition="in" filter="fade">
                                      <p:cBhvr>
                                        <p:cTn id="24" dur="500"/>
                                        <p:tgtEl>
                                          <p:spTgt spid="21">
                                            <p:txEl>
                                              <p:pRg st="0" end="0"/>
                                            </p:txEl>
                                          </p:spTgt>
                                        </p:tgtEl>
                                      </p:cBhvr>
                                    </p:animEffect>
                                  </p:childTnLst>
                                </p:cTn>
                              </p:par>
                              <p:par>
                                <p:cTn id="25" presetID="2" presetClass="entr" presetSubtype="12" decel="100000" fill="hold" grpId="0" nodeType="withEffect">
                                  <p:stCondLst>
                                    <p:cond delay="25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0-#ppt_w/2"/>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par>
                                <p:cTn id="29" presetID="2" presetClass="entr" presetSubtype="12" decel="100000" fill="hold" grpId="0" nodeType="withEffect">
                                  <p:stCondLst>
                                    <p:cond delay="250"/>
                                  </p:stCondLst>
                                  <p:childTnLst>
                                    <p:set>
                                      <p:cBhvr>
                                        <p:cTn id="30" dur="1" fill="hold">
                                          <p:stCondLst>
                                            <p:cond delay="0"/>
                                          </p:stCondLst>
                                        </p:cTn>
                                        <p:tgtEl>
                                          <p:spTgt spid="22">
                                            <p:txEl>
                                              <p:pRg st="0" end="0"/>
                                            </p:txEl>
                                          </p:spTgt>
                                        </p:tgtEl>
                                        <p:attrNameLst>
                                          <p:attrName>style.visibility</p:attrName>
                                        </p:attrNameLst>
                                      </p:cBhvr>
                                      <p:to>
                                        <p:strVal val="visible"/>
                                      </p:to>
                                    </p:set>
                                    <p:anim calcmode="lin" valueType="num">
                                      <p:cBhvr additive="base">
                                        <p:cTn id="31"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2">
                                            <p:txEl>
                                              <p:pRg st="0" end="0"/>
                                            </p:txEl>
                                          </p:spTgt>
                                        </p:tgtEl>
                                        <p:attrNameLst>
                                          <p:attrName>ppt_y</p:attrName>
                                        </p:attrNameLst>
                                      </p:cBhvr>
                                      <p:tavLst>
                                        <p:tav tm="0">
                                          <p:val>
                                            <p:strVal val="1+#ppt_h/2"/>
                                          </p:val>
                                        </p:tav>
                                        <p:tav tm="100000">
                                          <p:val>
                                            <p:strVal val="#ppt_y"/>
                                          </p:val>
                                        </p:tav>
                                      </p:tavLst>
                                    </p:anim>
                                  </p:childTnLst>
                                </p:cTn>
                              </p:par>
                              <p:par>
                                <p:cTn id="33" presetID="49" presetClass="entr" presetSubtype="0" decel="100000" fill="hold" grpId="1" nodeType="withEffect">
                                  <p:stCondLst>
                                    <p:cond delay="25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 calcmode="lin" valueType="num">
                                      <p:cBhvr>
                                        <p:cTn id="37" dur="500" fill="hold"/>
                                        <p:tgtEl>
                                          <p:spTgt spid="17"/>
                                        </p:tgtEl>
                                        <p:attrNameLst>
                                          <p:attrName>style.rotation</p:attrName>
                                        </p:attrNameLst>
                                      </p:cBhvr>
                                      <p:tavLst>
                                        <p:tav tm="0">
                                          <p:val>
                                            <p:fltVal val="360"/>
                                          </p:val>
                                        </p:tav>
                                        <p:tav tm="100000">
                                          <p:val>
                                            <p:fltVal val="0"/>
                                          </p:val>
                                        </p:tav>
                                      </p:tavLst>
                                    </p:anim>
                                    <p:animEffect transition="in" filter="fade">
                                      <p:cBhvr>
                                        <p:cTn id="38" dur="500"/>
                                        <p:tgtEl>
                                          <p:spTgt spid="17"/>
                                        </p:tgtEl>
                                      </p:cBhvr>
                                    </p:animEffect>
                                  </p:childTnLst>
                                </p:cTn>
                              </p:par>
                              <p:par>
                                <p:cTn id="39" presetID="49" presetClass="entr" presetSubtype="0" decel="100000" fill="hold" grpId="1" nodeType="withEffect">
                                  <p:stCondLst>
                                    <p:cond delay="250"/>
                                  </p:stCondLst>
                                  <p:childTnLst>
                                    <p:set>
                                      <p:cBhvr>
                                        <p:cTn id="40" dur="1" fill="hold">
                                          <p:stCondLst>
                                            <p:cond delay="0"/>
                                          </p:stCondLst>
                                        </p:cTn>
                                        <p:tgtEl>
                                          <p:spTgt spid="22">
                                            <p:txEl>
                                              <p:pRg st="0" end="0"/>
                                            </p:txEl>
                                          </p:spTgt>
                                        </p:tgtEl>
                                        <p:attrNameLst>
                                          <p:attrName>style.visibility</p:attrName>
                                        </p:attrNameLst>
                                      </p:cBhvr>
                                      <p:to>
                                        <p:strVal val="visible"/>
                                      </p:to>
                                    </p:set>
                                    <p:anim calcmode="lin" valueType="num">
                                      <p:cBhvr>
                                        <p:cTn id="41"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22">
                                            <p:txEl>
                                              <p:pRg st="0" end="0"/>
                                            </p:txEl>
                                          </p:spTgt>
                                        </p:tgtEl>
                                        <p:attrNameLst>
                                          <p:attrName>ppt_h</p:attrName>
                                        </p:attrNameLst>
                                      </p:cBhvr>
                                      <p:tavLst>
                                        <p:tav tm="0">
                                          <p:val>
                                            <p:fltVal val="0"/>
                                          </p:val>
                                        </p:tav>
                                        <p:tav tm="100000">
                                          <p:val>
                                            <p:strVal val="#ppt_h"/>
                                          </p:val>
                                        </p:tav>
                                      </p:tavLst>
                                    </p:anim>
                                    <p:anim calcmode="lin" valueType="num">
                                      <p:cBhvr>
                                        <p:cTn id="43" dur="500" fill="hold"/>
                                        <p:tgtEl>
                                          <p:spTgt spid="22">
                                            <p:txEl>
                                              <p:pRg st="0" end="0"/>
                                            </p:txEl>
                                          </p:spTgt>
                                        </p:tgtEl>
                                        <p:attrNameLst>
                                          <p:attrName>style.rotation</p:attrName>
                                        </p:attrNameLst>
                                      </p:cBhvr>
                                      <p:tavLst>
                                        <p:tav tm="0">
                                          <p:val>
                                            <p:fltVal val="360"/>
                                          </p:val>
                                        </p:tav>
                                        <p:tav tm="100000">
                                          <p:val>
                                            <p:fltVal val="0"/>
                                          </p:val>
                                        </p:tav>
                                      </p:tavLst>
                                    </p:anim>
                                    <p:animEffect transition="in" filter="fade">
                                      <p:cBhvr>
                                        <p:cTn id="44" dur="500"/>
                                        <p:tgtEl>
                                          <p:spTgt spid="22">
                                            <p:txEl>
                                              <p:pRg st="0" end="0"/>
                                            </p:txEl>
                                          </p:spTgt>
                                        </p:tgtEl>
                                      </p:cBhvr>
                                    </p:animEffect>
                                  </p:childTnLst>
                                </p:cTn>
                              </p:par>
                              <p:par>
                                <p:cTn id="45" presetID="2" presetClass="entr" presetSubtype="3" decel="100000" fill="hold" grpId="0" nodeType="withEffect">
                                  <p:stCondLst>
                                    <p:cond delay="50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1+#ppt_w/2"/>
                                          </p:val>
                                        </p:tav>
                                        <p:tav tm="100000">
                                          <p:val>
                                            <p:strVal val="#ppt_x"/>
                                          </p:val>
                                        </p:tav>
                                      </p:tavLst>
                                    </p:anim>
                                    <p:anim calcmode="lin" valueType="num">
                                      <p:cBhvr additive="base">
                                        <p:cTn id="48" dur="500" fill="hold"/>
                                        <p:tgtEl>
                                          <p:spTgt spid="19"/>
                                        </p:tgtEl>
                                        <p:attrNameLst>
                                          <p:attrName>ppt_y</p:attrName>
                                        </p:attrNameLst>
                                      </p:cBhvr>
                                      <p:tavLst>
                                        <p:tav tm="0">
                                          <p:val>
                                            <p:strVal val="0-#ppt_h/2"/>
                                          </p:val>
                                        </p:tav>
                                        <p:tav tm="100000">
                                          <p:val>
                                            <p:strVal val="#ppt_y"/>
                                          </p:val>
                                        </p:tav>
                                      </p:tavLst>
                                    </p:anim>
                                  </p:childTnLst>
                                </p:cTn>
                              </p:par>
                              <p:par>
                                <p:cTn id="49" presetID="2" presetClass="entr" presetSubtype="3" decel="100000" fill="hold" grpId="0" nodeType="withEffect">
                                  <p:stCondLst>
                                    <p:cond delay="500"/>
                                  </p:stCondLst>
                                  <p:childTnLst>
                                    <p:set>
                                      <p:cBhvr>
                                        <p:cTn id="50" dur="1" fill="hold">
                                          <p:stCondLst>
                                            <p:cond delay="0"/>
                                          </p:stCondLst>
                                        </p:cTn>
                                        <p:tgtEl>
                                          <p:spTgt spid="23">
                                            <p:txEl>
                                              <p:pRg st="0" end="0"/>
                                            </p:txEl>
                                          </p:spTgt>
                                        </p:tgtEl>
                                        <p:attrNameLst>
                                          <p:attrName>style.visibility</p:attrName>
                                        </p:attrNameLst>
                                      </p:cBhvr>
                                      <p:to>
                                        <p:strVal val="visible"/>
                                      </p:to>
                                    </p:set>
                                    <p:anim calcmode="lin" valueType="num">
                                      <p:cBhvr additive="base">
                                        <p:cTn id="51"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53" presetID="49" presetClass="entr" presetSubtype="0" decel="100000" fill="hold" grpId="1" nodeType="withEffect">
                                  <p:stCondLst>
                                    <p:cond delay="500"/>
                                  </p:stCondLst>
                                  <p:childTnLst>
                                    <p:set>
                                      <p:cBhvr>
                                        <p:cTn id="54" dur="1" fill="hold">
                                          <p:stCondLst>
                                            <p:cond delay="0"/>
                                          </p:stCondLst>
                                        </p:cTn>
                                        <p:tgtEl>
                                          <p:spTgt spid="19"/>
                                        </p:tgtEl>
                                        <p:attrNameLst>
                                          <p:attrName>style.visibility</p:attrName>
                                        </p:attrNameLst>
                                      </p:cBhvr>
                                      <p:to>
                                        <p:strVal val="visible"/>
                                      </p:to>
                                    </p:set>
                                    <p:anim calcmode="lin" valueType="num">
                                      <p:cBhvr>
                                        <p:cTn id="55" dur="500" fill="hold"/>
                                        <p:tgtEl>
                                          <p:spTgt spid="19"/>
                                        </p:tgtEl>
                                        <p:attrNameLst>
                                          <p:attrName>ppt_w</p:attrName>
                                        </p:attrNameLst>
                                      </p:cBhvr>
                                      <p:tavLst>
                                        <p:tav tm="0">
                                          <p:val>
                                            <p:fltVal val="0"/>
                                          </p:val>
                                        </p:tav>
                                        <p:tav tm="100000">
                                          <p:val>
                                            <p:strVal val="#ppt_w"/>
                                          </p:val>
                                        </p:tav>
                                      </p:tavLst>
                                    </p:anim>
                                    <p:anim calcmode="lin" valueType="num">
                                      <p:cBhvr>
                                        <p:cTn id="56" dur="500" fill="hold"/>
                                        <p:tgtEl>
                                          <p:spTgt spid="19"/>
                                        </p:tgtEl>
                                        <p:attrNameLst>
                                          <p:attrName>ppt_h</p:attrName>
                                        </p:attrNameLst>
                                      </p:cBhvr>
                                      <p:tavLst>
                                        <p:tav tm="0">
                                          <p:val>
                                            <p:fltVal val="0"/>
                                          </p:val>
                                        </p:tav>
                                        <p:tav tm="100000">
                                          <p:val>
                                            <p:strVal val="#ppt_h"/>
                                          </p:val>
                                        </p:tav>
                                      </p:tavLst>
                                    </p:anim>
                                    <p:anim calcmode="lin" valueType="num">
                                      <p:cBhvr>
                                        <p:cTn id="57" dur="500" fill="hold"/>
                                        <p:tgtEl>
                                          <p:spTgt spid="19"/>
                                        </p:tgtEl>
                                        <p:attrNameLst>
                                          <p:attrName>style.rotation</p:attrName>
                                        </p:attrNameLst>
                                      </p:cBhvr>
                                      <p:tavLst>
                                        <p:tav tm="0">
                                          <p:val>
                                            <p:fltVal val="360"/>
                                          </p:val>
                                        </p:tav>
                                        <p:tav tm="100000">
                                          <p:val>
                                            <p:fltVal val="0"/>
                                          </p:val>
                                        </p:tav>
                                      </p:tavLst>
                                    </p:anim>
                                    <p:animEffect transition="in" filter="fade">
                                      <p:cBhvr>
                                        <p:cTn id="58" dur="500"/>
                                        <p:tgtEl>
                                          <p:spTgt spid="19"/>
                                        </p:tgtEl>
                                      </p:cBhvr>
                                    </p:animEffect>
                                  </p:childTnLst>
                                </p:cTn>
                              </p:par>
                              <p:par>
                                <p:cTn id="59" presetID="49" presetClass="entr" presetSubtype="0" decel="100000" fill="hold" grpId="1" nodeType="withEffect">
                                  <p:stCondLst>
                                    <p:cond delay="500"/>
                                  </p:stCondLst>
                                  <p:childTnLst>
                                    <p:set>
                                      <p:cBhvr>
                                        <p:cTn id="60" dur="1" fill="hold">
                                          <p:stCondLst>
                                            <p:cond delay="0"/>
                                          </p:stCondLst>
                                        </p:cTn>
                                        <p:tgtEl>
                                          <p:spTgt spid="23">
                                            <p:txEl>
                                              <p:pRg st="0" end="0"/>
                                            </p:txEl>
                                          </p:spTgt>
                                        </p:tgtEl>
                                        <p:attrNameLst>
                                          <p:attrName>style.visibility</p:attrName>
                                        </p:attrNameLst>
                                      </p:cBhvr>
                                      <p:to>
                                        <p:strVal val="visible"/>
                                      </p:to>
                                    </p:set>
                                    <p:anim calcmode="lin" valueType="num">
                                      <p:cBhvr>
                                        <p:cTn id="61" dur="500" fill="hold"/>
                                        <p:tgtEl>
                                          <p:spTgt spid="23">
                                            <p:txEl>
                                              <p:pRg st="0" end="0"/>
                                            </p:txEl>
                                          </p:spTgt>
                                        </p:tgtEl>
                                        <p:attrNameLst>
                                          <p:attrName>ppt_w</p:attrName>
                                        </p:attrNameLst>
                                      </p:cBhvr>
                                      <p:tavLst>
                                        <p:tav tm="0">
                                          <p:val>
                                            <p:fltVal val="0"/>
                                          </p:val>
                                        </p:tav>
                                        <p:tav tm="100000">
                                          <p:val>
                                            <p:strVal val="#ppt_w"/>
                                          </p:val>
                                        </p:tav>
                                      </p:tavLst>
                                    </p:anim>
                                    <p:anim calcmode="lin" valueType="num">
                                      <p:cBhvr>
                                        <p:cTn id="62" dur="500" fill="hold"/>
                                        <p:tgtEl>
                                          <p:spTgt spid="23">
                                            <p:txEl>
                                              <p:pRg st="0" end="0"/>
                                            </p:txEl>
                                          </p:spTgt>
                                        </p:tgtEl>
                                        <p:attrNameLst>
                                          <p:attrName>ppt_h</p:attrName>
                                        </p:attrNameLst>
                                      </p:cBhvr>
                                      <p:tavLst>
                                        <p:tav tm="0">
                                          <p:val>
                                            <p:fltVal val="0"/>
                                          </p:val>
                                        </p:tav>
                                        <p:tav tm="100000">
                                          <p:val>
                                            <p:strVal val="#ppt_h"/>
                                          </p:val>
                                        </p:tav>
                                      </p:tavLst>
                                    </p:anim>
                                    <p:anim calcmode="lin" valueType="num">
                                      <p:cBhvr>
                                        <p:cTn id="63" dur="500" fill="hold"/>
                                        <p:tgtEl>
                                          <p:spTgt spid="23">
                                            <p:txEl>
                                              <p:pRg st="0" end="0"/>
                                            </p:txEl>
                                          </p:spTgt>
                                        </p:tgtEl>
                                        <p:attrNameLst>
                                          <p:attrName>style.rotation</p:attrName>
                                        </p:attrNameLst>
                                      </p:cBhvr>
                                      <p:tavLst>
                                        <p:tav tm="0">
                                          <p:val>
                                            <p:fltVal val="360"/>
                                          </p:val>
                                        </p:tav>
                                        <p:tav tm="100000">
                                          <p:val>
                                            <p:fltVal val="0"/>
                                          </p:val>
                                        </p:tav>
                                      </p:tavLst>
                                    </p:anim>
                                    <p:animEffect transition="in" filter="fade">
                                      <p:cBhvr>
                                        <p:cTn id="64" dur="500"/>
                                        <p:tgtEl>
                                          <p:spTgt spid="23">
                                            <p:txEl>
                                              <p:pRg st="0" end="0"/>
                                            </p:txEl>
                                          </p:spTgt>
                                        </p:tgtEl>
                                      </p:cBhvr>
                                    </p:animEffect>
                                  </p:childTnLst>
                                </p:cTn>
                              </p:par>
                              <p:par>
                                <p:cTn id="65" presetID="2" presetClass="entr" presetSubtype="9" decel="100000" fill="hold" grpId="0" nodeType="withEffect">
                                  <p:stCondLst>
                                    <p:cond delay="75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500" fill="hold"/>
                                        <p:tgtEl>
                                          <p:spTgt spid="20"/>
                                        </p:tgtEl>
                                        <p:attrNameLst>
                                          <p:attrName>ppt_x</p:attrName>
                                        </p:attrNameLst>
                                      </p:cBhvr>
                                      <p:tavLst>
                                        <p:tav tm="0">
                                          <p:val>
                                            <p:strVal val="0-#ppt_w/2"/>
                                          </p:val>
                                        </p:tav>
                                        <p:tav tm="100000">
                                          <p:val>
                                            <p:strVal val="#ppt_x"/>
                                          </p:val>
                                        </p:tav>
                                      </p:tavLst>
                                    </p:anim>
                                    <p:anim calcmode="lin" valueType="num">
                                      <p:cBhvr additive="base">
                                        <p:cTn id="68" dur="500" fill="hold"/>
                                        <p:tgtEl>
                                          <p:spTgt spid="20"/>
                                        </p:tgtEl>
                                        <p:attrNameLst>
                                          <p:attrName>ppt_y</p:attrName>
                                        </p:attrNameLst>
                                      </p:cBhvr>
                                      <p:tavLst>
                                        <p:tav tm="0">
                                          <p:val>
                                            <p:strVal val="0-#ppt_h/2"/>
                                          </p:val>
                                        </p:tav>
                                        <p:tav tm="100000">
                                          <p:val>
                                            <p:strVal val="#ppt_y"/>
                                          </p:val>
                                        </p:tav>
                                      </p:tavLst>
                                    </p:anim>
                                  </p:childTnLst>
                                </p:cTn>
                              </p:par>
                              <p:par>
                                <p:cTn id="69" presetID="2" presetClass="entr" presetSubtype="9" decel="100000" fill="hold" grpId="0" nodeType="withEffect">
                                  <p:stCondLst>
                                    <p:cond delay="750"/>
                                  </p:stCondLst>
                                  <p:childTnLst>
                                    <p:set>
                                      <p:cBhvr>
                                        <p:cTn id="70" dur="1" fill="hold">
                                          <p:stCondLst>
                                            <p:cond delay="0"/>
                                          </p:stCondLst>
                                        </p:cTn>
                                        <p:tgtEl>
                                          <p:spTgt spid="24">
                                            <p:txEl>
                                              <p:pRg st="0" end="0"/>
                                            </p:txEl>
                                          </p:spTgt>
                                        </p:tgtEl>
                                        <p:attrNameLst>
                                          <p:attrName>style.visibility</p:attrName>
                                        </p:attrNameLst>
                                      </p:cBhvr>
                                      <p:to>
                                        <p:strVal val="visible"/>
                                      </p:to>
                                    </p:set>
                                    <p:anim calcmode="lin" valueType="num">
                                      <p:cBhvr additive="base">
                                        <p:cTn id="71"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24">
                                            <p:txEl>
                                              <p:pRg st="0" end="0"/>
                                            </p:txEl>
                                          </p:spTgt>
                                        </p:tgtEl>
                                        <p:attrNameLst>
                                          <p:attrName>ppt_y</p:attrName>
                                        </p:attrNameLst>
                                      </p:cBhvr>
                                      <p:tavLst>
                                        <p:tav tm="0">
                                          <p:val>
                                            <p:strVal val="0-#ppt_h/2"/>
                                          </p:val>
                                        </p:tav>
                                        <p:tav tm="100000">
                                          <p:val>
                                            <p:strVal val="#ppt_y"/>
                                          </p:val>
                                        </p:tav>
                                      </p:tavLst>
                                    </p:anim>
                                  </p:childTnLst>
                                </p:cTn>
                              </p:par>
                              <p:par>
                                <p:cTn id="73" presetID="49" presetClass="entr" presetSubtype="0" decel="100000" fill="hold" grpId="1" nodeType="withEffect">
                                  <p:stCondLst>
                                    <p:cond delay="75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 calcmode="lin" valueType="num">
                                      <p:cBhvr>
                                        <p:cTn id="77" dur="500" fill="hold"/>
                                        <p:tgtEl>
                                          <p:spTgt spid="20"/>
                                        </p:tgtEl>
                                        <p:attrNameLst>
                                          <p:attrName>style.rotation</p:attrName>
                                        </p:attrNameLst>
                                      </p:cBhvr>
                                      <p:tavLst>
                                        <p:tav tm="0">
                                          <p:val>
                                            <p:fltVal val="360"/>
                                          </p:val>
                                        </p:tav>
                                        <p:tav tm="100000">
                                          <p:val>
                                            <p:fltVal val="0"/>
                                          </p:val>
                                        </p:tav>
                                      </p:tavLst>
                                    </p:anim>
                                    <p:animEffect transition="in" filter="fade">
                                      <p:cBhvr>
                                        <p:cTn id="78" dur="500"/>
                                        <p:tgtEl>
                                          <p:spTgt spid="20"/>
                                        </p:tgtEl>
                                      </p:cBhvr>
                                    </p:animEffect>
                                  </p:childTnLst>
                                </p:cTn>
                              </p:par>
                              <p:par>
                                <p:cTn id="79" presetID="49" presetClass="entr" presetSubtype="0" decel="100000" fill="hold" grpId="1" nodeType="withEffect">
                                  <p:stCondLst>
                                    <p:cond delay="750"/>
                                  </p:stCondLst>
                                  <p:childTnLst>
                                    <p:set>
                                      <p:cBhvr>
                                        <p:cTn id="80" dur="1" fill="hold">
                                          <p:stCondLst>
                                            <p:cond delay="0"/>
                                          </p:stCondLst>
                                        </p:cTn>
                                        <p:tgtEl>
                                          <p:spTgt spid="24">
                                            <p:txEl>
                                              <p:pRg st="0" end="0"/>
                                            </p:txEl>
                                          </p:spTgt>
                                        </p:tgtEl>
                                        <p:attrNameLst>
                                          <p:attrName>style.visibility</p:attrName>
                                        </p:attrNameLst>
                                      </p:cBhvr>
                                      <p:to>
                                        <p:strVal val="visible"/>
                                      </p:to>
                                    </p:set>
                                    <p:anim calcmode="lin" valueType="num">
                                      <p:cBhvr>
                                        <p:cTn id="81"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82" dur="500" fill="hold"/>
                                        <p:tgtEl>
                                          <p:spTgt spid="24">
                                            <p:txEl>
                                              <p:pRg st="0" end="0"/>
                                            </p:txEl>
                                          </p:spTgt>
                                        </p:tgtEl>
                                        <p:attrNameLst>
                                          <p:attrName>ppt_h</p:attrName>
                                        </p:attrNameLst>
                                      </p:cBhvr>
                                      <p:tavLst>
                                        <p:tav tm="0">
                                          <p:val>
                                            <p:fltVal val="0"/>
                                          </p:val>
                                        </p:tav>
                                        <p:tav tm="100000">
                                          <p:val>
                                            <p:strVal val="#ppt_h"/>
                                          </p:val>
                                        </p:tav>
                                      </p:tavLst>
                                    </p:anim>
                                    <p:anim calcmode="lin" valueType="num">
                                      <p:cBhvr>
                                        <p:cTn id="83" dur="500" fill="hold"/>
                                        <p:tgtEl>
                                          <p:spTgt spid="24">
                                            <p:txEl>
                                              <p:pRg st="0" end="0"/>
                                            </p:txEl>
                                          </p:spTgt>
                                        </p:tgtEl>
                                        <p:attrNameLst>
                                          <p:attrName>style.rotation</p:attrName>
                                        </p:attrNameLst>
                                      </p:cBhvr>
                                      <p:tavLst>
                                        <p:tav tm="0">
                                          <p:val>
                                            <p:fltVal val="360"/>
                                          </p:val>
                                        </p:tav>
                                        <p:tav tm="100000">
                                          <p:val>
                                            <p:fltVal val="0"/>
                                          </p:val>
                                        </p:tav>
                                      </p:tavLst>
                                    </p:anim>
                                    <p:animEffect transition="in" filter="fade">
                                      <p:cBhvr>
                                        <p:cTn id="84" dur="500"/>
                                        <p:tgtEl>
                                          <p:spTgt spid="24">
                                            <p:txEl>
                                              <p:pRg st="0" end="0"/>
                                            </p:txEl>
                                          </p:spTgt>
                                        </p:tgtEl>
                                      </p:cBhvr>
                                    </p:animEffect>
                                  </p:childTnLst>
                                </p:cTn>
                              </p:par>
                            </p:childTnLst>
                          </p:cTn>
                        </p:par>
                        <p:par>
                          <p:cTn id="85" fill="hold">
                            <p:stCondLst>
                              <p:cond delay="1250"/>
                            </p:stCondLst>
                            <p:childTnLst>
                              <p:par>
                                <p:cTn id="86" presetID="2" presetClass="entr" presetSubtype="8" decel="100000" fill="hold" grpId="0" nodeType="afterEffect">
                                  <p:stCondLst>
                                    <p:cond delay="250"/>
                                  </p:stCondLst>
                                  <p:childTnLst>
                                    <p:set>
                                      <p:cBhvr>
                                        <p:cTn id="87" dur="1" fill="hold">
                                          <p:stCondLst>
                                            <p:cond delay="0"/>
                                          </p:stCondLst>
                                        </p:cTn>
                                        <p:tgtEl>
                                          <p:spTgt spid="26">
                                            <p:txEl>
                                              <p:pRg st="0" end="0"/>
                                            </p:txEl>
                                          </p:spTgt>
                                        </p:tgtEl>
                                        <p:attrNameLst>
                                          <p:attrName>style.visibility</p:attrName>
                                        </p:attrNameLst>
                                      </p:cBhvr>
                                      <p:to>
                                        <p:strVal val="visible"/>
                                      </p:to>
                                    </p:set>
                                    <p:anim calcmode="lin" valueType="num">
                                      <p:cBhvr additive="base">
                                        <p:cTn id="88"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9" dur="500" fill="hold"/>
                                        <p:tgtEl>
                                          <p:spTgt spid="26">
                                            <p:txEl>
                                              <p:pRg st="0" end="0"/>
                                            </p:txEl>
                                          </p:spTgt>
                                        </p:tgtEl>
                                        <p:attrNameLst>
                                          <p:attrName>ppt_y</p:attrName>
                                        </p:attrNameLst>
                                      </p:cBhvr>
                                      <p:tavLst>
                                        <p:tav tm="0">
                                          <p:val>
                                            <p:strVal val="#ppt_y"/>
                                          </p:val>
                                        </p:tav>
                                        <p:tav tm="100000">
                                          <p:val>
                                            <p:strVal val="#ppt_y"/>
                                          </p:val>
                                        </p:tav>
                                      </p:tavLst>
                                    </p:anim>
                                  </p:childTnLst>
                                </p:cTn>
                              </p:par>
                              <p:par>
                                <p:cTn id="90" presetID="2" presetClass="entr" presetSubtype="4" decel="100000" fill="hold" grpId="0" nodeType="withEffect">
                                  <p:stCondLst>
                                    <p:cond delay="25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ppt_x"/>
                                          </p:val>
                                        </p:tav>
                                        <p:tav tm="100000">
                                          <p:val>
                                            <p:strVal val="#ppt_x"/>
                                          </p:val>
                                        </p:tav>
                                      </p:tavLst>
                                    </p:anim>
                                    <p:anim calcmode="lin" valueType="num">
                                      <p:cBhvr additive="base">
                                        <p:cTn id="93" dur="500" fill="hold"/>
                                        <p:tgtEl>
                                          <p:spTgt spid="27"/>
                                        </p:tgtEl>
                                        <p:attrNameLst>
                                          <p:attrName>ppt_y</p:attrName>
                                        </p:attrNameLst>
                                      </p:cBhvr>
                                      <p:tavLst>
                                        <p:tav tm="0">
                                          <p:val>
                                            <p:strVal val="1+#ppt_h/2"/>
                                          </p:val>
                                        </p:tav>
                                        <p:tav tm="100000">
                                          <p:val>
                                            <p:strVal val="#ppt_y"/>
                                          </p:val>
                                        </p:tav>
                                      </p:tavLst>
                                    </p:anim>
                                  </p:childTnLst>
                                </p:cTn>
                              </p:par>
                            </p:childTnLst>
                          </p:cTn>
                        </p:par>
                        <p:par>
                          <p:cTn id="94" fill="hold">
                            <p:stCondLst>
                              <p:cond delay="2000"/>
                            </p:stCondLst>
                            <p:childTnLst>
                              <p:par>
                                <p:cTn id="95" presetID="22" presetClass="entr" presetSubtype="2" fill="hold" grpId="0" nodeType="afterEffect">
                                  <p:stCondLst>
                                    <p:cond delay="0"/>
                                  </p:stCondLst>
                                  <p:childTnLst>
                                    <p:set>
                                      <p:cBhvr>
                                        <p:cTn id="96" dur="1" fill="hold">
                                          <p:stCondLst>
                                            <p:cond delay="0"/>
                                          </p:stCondLst>
                                        </p:cTn>
                                        <p:tgtEl>
                                          <p:spTgt spid="25"/>
                                        </p:tgtEl>
                                        <p:attrNameLst>
                                          <p:attrName>style.visibility</p:attrName>
                                        </p:attrNameLst>
                                      </p:cBhvr>
                                      <p:to>
                                        <p:strVal val="visible"/>
                                      </p:to>
                                    </p:set>
                                    <p:animEffect transition="in" filter="wipe(right)">
                                      <p:cBhvr>
                                        <p:cTn id="97" dur="500"/>
                                        <p:tgtEl>
                                          <p:spTgt spid="25"/>
                                        </p:tgtEl>
                                      </p:cBhvr>
                                    </p:animEffect>
                                  </p:childTnLst>
                                </p:cTn>
                              </p:par>
                            </p:childTnLst>
                          </p:cTn>
                        </p:par>
                        <p:par>
                          <p:cTn id="98" fill="hold">
                            <p:stCondLst>
                              <p:cond delay="2500"/>
                            </p:stCondLst>
                            <p:childTnLst>
                              <p:par>
                                <p:cTn id="99" presetID="2" presetClass="entr" presetSubtype="2" decel="100000" fill="hold" grpId="0" nodeType="afterEffect">
                                  <p:stCondLst>
                                    <p:cond delay="250"/>
                                  </p:stCondLst>
                                  <p:childTnLst>
                                    <p:set>
                                      <p:cBhvr>
                                        <p:cTn id="100" dur="1" fill="hold">
                                          <p:stCondLst>
                                            <p:cond delay="0"/>
                                          </p:stCondLst>
                                        </p:cTn>
                                        <p:tgtEl>
                                          <p:spTgt spid="35">
                                            <p:txEl>
                                              <p:pRg st="0" end="0"/>
                                            </p:txEl>
                                          </p:spTgt>
                                        </p:tgtEl>
                                        <p:attrNameLst>
                                          <p:attrName>style.visibility</p:attrName>
                                        </p:attrNameLst>
                                      </p:cBhvr>
                                      <p:to>
                                        <p:strVal val="visible"/>
                                      </p:to>
                                    </p:set>
                                    <p:anim calcmode="lin" valueType="num">
                                      <p:cBhvr additive="base">
                                        <p:cTn id="101"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5">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4" decel="100000" fill="hold" grpId="0" nodeType="withEffect">
                                  <p:stCondLst>
                                    <p:cond delay="250"/>
                                  </p:stCondLst>
                                  <p:childTnLst>
                                    <p:set>
                                      <p:cBhvr>
                                        <p:cTn id="104" dur="1" fill="hold">
                                          <p:stCondLst>
                                            <p:cond delay="0"/>
                                          </p:stCondLst>
                                        </p:cTn>
                                        <p:tgtEl>
                                          <p:spTgt spid="38"/>
                                        </p:tgtEl>
                                        <p:attrNameLst>
                                          <p:attrName>style.visibility</p:attrName>
                                        </p:attrNameLst>
                                      </p:cBhvr>
                                      <p:to>
                                        <p:strVal val="visible"/>
                                      </p:to>
                                    </p:set>
                                    <p:anim calcmode="lin" valueType="num">
                                      <p:cBhvr additive="base">
                                        <p:cTn id="105" dur="500" fill="hold"/>
                                        <p:tgtEl>
                                          <p:spTgt spid="38"/>
                                        </p:tgtEl>
                                        <p:attrNameLst>
                                          <p:attrName>ppt_x</p:attrName>
                                        </p:attrNameLst>
                                      </p:cBhvr>
                                      <p:tavLst>
                                        <p:tav tm="0">
                                          <p:val>
                                            <p:strVal val="#ppt_x"/>
                                          </p:val>
                                        </p:tav>
                                        <p:tav tm="100000">
                                          <p:val>
                                            <p:strVal val="#ppt_x"/>
                                          </p:val>
                                        </p:tav>
                                      </p:tavLst>
                                    </p:anim>
                                    <p:anim calcmode="lin" valueType="num">
                                      <p:cBhvr additive="base">
                                        <p:cTn id="106" dur="500" fill="hold"/>
                                        <p:tgtEl>
                                          <p:spTgt spid="38"/>
                                        </p:tgtEl>
                                        <p:attrNameLst>
                                          <p:attrName>ppt_y</p:attrName>
                                        </p:attrNameLst>
                                      </p:cBhvr>
                                      <p:tavLst>
                                        <p:tav tm="0">
                                          <p:val>
                                            <p:strVal val="1+#ppt_h/2"/>
                                          </p:val>
                                        </p:tav>
                                        <p:tav tm="100000">
                                          <p:val>
                                            <p:strVal val="#ppt_y"/>
                                          </p:val>
                                        </p:tav>
                                      </p:tavLst>
                                    </p:anim>
                                  </p:childTnLst>
                                </p:cTn>
                              </p:par>
                            </p:childTnLst>
                          </p:cTn>
                        </p:par>
                        <p:par>
                          <p:cTn id="107" fill="hold">
                            <p:stCondLst>
                              <p:cond delay="3250"/>
                            </p:stCondLst>
                            <p:childTnLst>
                              <p:par>
                                <p:cTn id="108" presetID="22" presetClass="entr" presetSubtype="8" fill="hold" grpId="0"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wipe(left)">
                                      <p:cBhvr>
                                        <p:cTn id="110" dur="500"/>
                                        <p:tgtEl>
                                          <p:spTgt spid="32"/>
                                        </p:tgtEl>
                                      </p:cBhvr>
                                    </p:animEffect>
                                  </p:childTnLst>
                                </p:cTn>
                              </p:par>
                            </p:childTnLst>
                          </p:cTn>
                        </p:par>
                        <p:par>
                          <p:cTn id="111" fill="hold">
                            <p:stCondLst>
                              <p:cond delay="3750"/>
                            </p:stCondLst>
                            <p:childTnLst>
                              <p:par>
                                <p:cTn id="112" presetID="2" presetClass="entr" presetSubtype="8" decel="100000" fill="hold" grpId="0" nodeType="afterEffect">
                                  <p:stCondLst>
                                    <p:cond delay="250"/>
                                  </p:stCondLst>
                                  <p:childTnLst>
                                    <p:set>
                                      <p:cBhvr>
                                        <p:cTn id="113" dur="1" fill="hold">
                                          <p:stCondLst>
                                            <p:cond delay="0"/>
                                          </p:stCondLst>
                                        </p:cTn>
                                        <p:tgtEl>
                                          <p:spTgt spid="43">
                                            <p:txEl>
                                              <p:pRg st="0" end="0"/>
                                            </p:txEl>
                                          </p:spTgt>
                                        </p:tgtEl>
                                        <p:attrNameLst>
                                          <p:attrName>style.visibility</p:attrName>
                                        </p:attrNameLst>
                                      </p:cBhvr>
                                      <p:to>
                                        <p:strVal val="visible"/>
                                      </p:to>
                                    </p:set>
                                    <p:anim calcmode="lin" valueType="num">
                                      <p:cBhvr additive="base">
                                        <p:cTn id="114" dur="500" fill="hold"/>
                                        <p:tgtEl>
                                          <p:spTgt spid="43">
                                            <p:txEl>
                                              <p:pRg st="0" end="0"/>
                                            </p:txEl>
                                          </p:spTgt>
                                        </p:tgtEl>
                                        <p:attrNameLst>
                                          <p:attrName>ppt_x</p:attrName>
                                        </p:attrNameLst>
                                      </p:cBhvr>
                                      <p:tavLst>
                                        <p:tav tm="0">
                                          <p:val>
                                            <p:strVal val="0-#ppt_w/2"/>
                                          </p:val>
                                        </p:tav>
                                        <p:tav tm="100000">
                                          <p:val>
                                            <p:strVal val="#ppt_x"/>
                                          </p:val>
                                        </p:tav>
                                      </p:tavLst>
                                    </p:anim>
                                    <p:anim calcmode="lin" valueType="num">
                                      <p:cBhvr additive="base">
                                        <p:cTn id="115" dur="500" fill="hold"/>
                                        <p:tgtEl>
                                          <p:spTgt spid="43">
                                            <p:txEl>
                                              <p:pRg st="0" end="0"/>
                                            </p:txEl>
                                          </p:spTgt>
                                        </p:tgtEl>
                                        <p:attrNameLst>
                                          <p:attrName>ppt_y</p:attrName>
                                        </p:attrNameLst>
                                      </p:cBhvr>
                                      <p:tavLst>
                                        <p:tav tm="0">
                                          <p:val>
                                            <p:strVal val="#ppt_y"/>
                                          </p:val>
                                        </p:tav>
                                        <p:tav tm="100000">
                                          <p:val>
                                            <p:strVal val="#ppt_y"/>
                                          </p:val>
                                        </p:tav>
                                      </p:tavLst>
                                    </p:anim>
                                  </p:childTnLst>
                                </p:cTn>
                              </p:par>
                              <p:par>
                                <p:cTn id="116" presetID="2" presetClass="entr" presetSubtype="4" decel="100000" fill="hold" grpId="0" nodeType="withEffect">
                                  <p:stCondLst>
                                    <p:cond delay="250"/>
                                  </p:stCondLst>
                                  <p:childTnLst>
                                    <p:set>
                                      <p:cBhvr>
                                        <p:cTn id="117" dur="1" fill="hold">
                                          <p:stCondLst>
                                            <p:cond delay="0"/>
                                          </p:stCondLst>
                                        </p:cTn>
                                        <p:tgtEl>
                                          <p:spTgt spid="44"/>
                                        </p:tgtEl>
                                        <p:attrNameLst>
                                          <p:attrName>style.visibility</p:attrName>
                                        </p:attrNameLst>
                                      </p:cBhvr>
                                      <p:to>
                                        <p:strVal val="visible"/>
                                      </p:to>
                                    </p:set>
                                    <p:anim calcmode="lin" valueType="num">
                                      <p:cBhvr additive="base">
                                        <p:cTn id="118" dur="500" fill="hold"/>
                                        <p:tgtEl>
                                          <p:spTgt spid="44"/>
                                        </p:tgtEl>
                                        <p:attrNameLst>
                                          <p:attrName>ppt_x</p:attrName>
                                        </p:attrNameLst>
                                      </p:cBhvr>
                                      <p:tavLst>
                                        <p:tav tm="0">
                                          <p:val>
                                            <p:strVal val="#ppt_x"/>
                                          </p:val>
                                        </p:tav>
                                        <p:tav tm="100000">
                                          <p:val>
                                            <p:strVal val="#ppt_x"/>
                                          </p:val>
                                        </p:tav>
                                      </p:tavLst>
                                    </p:anim>
                                    <p:anim calcmode="lin" valueType="num">
                                      <p:cBhvr additive="base">
                                        <p:cTn id="119" dur="500" fill="hold"/>
                                        <p:tgtEl>
                                          <p:spTgt spid="44"/>
                                        </p:tgtEl>
                                        <p:attrNameLst>
                                          <p:attrName>ppt_y</p:attrName>
                                        </p:attrNameLst>
                                      </p:cBhvr>
                                      <p:tavLst>
                                        <p:tav tm="0">
                                          <p:val>
                                            <p:strVal val="1+#ppt_h/2"/>
                                          </p:val>
                                        </p:tav>
                                        <p:tav tm="100000">
                                          <p:val>
                                            <p:strVal val="#ppt_y"/>
                                          </p:val>
                                        </p:tav>
                                      </p:tavLst>
                                    </p:anim>
                                  </p:childTnLst>
                                </p:cTn>
                              </p:par>
                            </p:childTnLst>
                          </p:cTn>
                        </p:par>
                        <p:par>
                          <p:cTn id="120" fill="hold">
                            <p:stCondLst>
                              <p:cond delay="4500"/>
                            </p:stCondLst>
                            <p:childTnLst>
                              <p:par>
                                <p:cTn id="121" presetID="22" presetClass="entr" presetSubtype="2" fill="hold" grpId="0" nodeType="afterEffect">
                                  <p:stCondLst>
                                    <p:cond delay="0"/>
                                  </p:stCondLst>
                                  <p:childTnLst>
                                    <p:set>
                                      <p:cBhvr>
                                        <p:cTn id="122" dur="1" fill="hold">
                                          <p:stCondLst>
                                            <p:cond delay="0"/>
                                          </p:stCondLst>
                                        </p:cTn>
                                        <p:tgtEl>
                                          <p:spTgt spid="42"/>
                                        </p:tgtEl>
                                        <p:attrNameLst>
                                          <p:attrName>style.visibility</p:attrName>
                                        </p:attrNameLst>
                                      </p:cBhvr>
                                      <p:to>
                                        <p:strVal val="visible"/>
                                      </p:to>
                                    </p:set>
                                    <p:animEffect transition="in" filter="wipe(right)">
                                      <p:cBhvr>
                                        <p:cTn id="123" dur="500"/>
                                        <p:tgtEl>
                                          <p:spTgt spid="42"/>
                                        </p:tgtEl>
                                      </p:cBhvr>
                                    </p:animEffect>
                                  </p:childTnLst>
                                </p:cTn>
                              </p:par>
                            </p:childTnLst>
                          </p:cTn>
                        </p:par>
                        <p:par>
                          <p:cTn id="124" fill="hold">
                            <p:stCondLst>
                              <p:cond delay="5000"/>
                            </p:stCondLst>
                            <p:childTnLst>
                              <p:par>
                                <p:cTn id="125" presetID="2" presetClass="entr" presetSubtype="2" decel="100000" fill="hold" grpId="0" nodeType="afterEffect">
                                  <p:stCondLst>
                                    <p:cond delay="250"/>
                                  </p:stCondLst>
                                  <p:childTnLst>
                                    <p:set>
                                      <p:cBhvr>
                                        <p:cTn id="126" dur="1" fill="hold">
                                          <p:stCondLst>
                                            <p:cond delay="0"/>
                                          </p:stCondLst>
                                        </p:cTn>
                                        <p:tgtEl>
                                          <p:spTgt spid="46">
                                            <p:txEl>
                                              <p:pRg st="0" end="0"/>
                                            </p:txEl>
                                          </p:spTgt>
                                        </p:tgtEl>
                                        <p:attrNameLst>
                                          <p:attrName>style.visibility</p:attrName>
                                        </p:attrNameLst>
                                      </p:cBhvr>
                                      <p:to>
                                        <p:strVal val="visible"/>
                                      </p:to>
                                    </p:set>
                                    <p:anim calcmode="lin" valueType="num">
                                      <p:cBhvr additive="base">
                                        <p:cTn id="127"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128" dur="500" fill="hold"/>
                                        <p:tgtEl>
                                          <p:spTgt spid="46">
                                            <p:txEl>
                                              <p:pRg st="0" end="0"/>
                                            </p:txEl>
                                          </p:spTgt>
                                        </p:tgtEl>
                                        <p:attrNameLst>
                                          <p:attrName>ppt_y</p:attrName>
                                        </p:attrNameLst>
                                      </p:cBhvr>
                                      <p:tavLst>
                                        <p:tav tm="0">
                                          <p:val>
                                            <p:strVal val="#ppt_y"/>
                                          </p:val>
                                        </p:tav>
                                        <p:tav tm="100000">
                                          <p:val>
                                            <p:strVal val="#ppt_y"/>
                                          </p:val>
                                        </p:tav>
                                      </p:tavLst>
                                    </p:anim>
                                  </p:childTnLst>
                                </p:cTn>
                              </p:par>
                              <p:par>
                                <p:cTn id="129" presetID="2" presetClass="entr" presetSubtype="4" decel="100000" fill="hold" grpId="0" nodeType="withEffect">
                                  <p:stCondLst>
                                    <p:cond delay="250"/>
                                  </p:stCondLst>
                                  <p:childTnLst>
                                    <p:set>
                                      <p:cBhvr>
                                        <p:cTn id="130" dur="1" fill="hold">
                                          <p:stCondLst>
                                            <p:cond delay="0"/>
                                          </p:stCondLst>
                                        </p:cTn>
                                        <p:tgtEl>
                                          <p:spTgt spid="47"/>
                                        </p:tgtEl>
                                        <p:attrNameLst>
                                          <p:attrName>style.visibility</p:attrName>
                                        </p:attrNameLst>
                                      </p:cBhvr>
                                      <p:to>
                                        <p:strVal val="visible"/>
                                      </p:to>
                                    </p:set>
                                    <p:anim calcmode="lin" valueType="num">
                                      <p:cBhvr additive="base">
                                        <p:cTn id="131" dur="500" fill="hold"/>
                                        <p:tgtEl>
                                          <p:spTgt spid="47"/>
                                        </p:tgtEl>
                                        <p:attrNameLst>
                                          <p:attrName>ppt_x</p:attrName>
                                        </p:attrNameLst>
                                      </p:cBhvr>
                                      <p:tavLst>
                                        <p:tav tm="0">
                                          <p:val>
                                            <p:strVal val="#ppt_x"/>
                                          </p:val>
                                        </p:tav>
                                        <p:tav tm="100000">
                                          <p:val>
                                            <p:strVal val="#ppt_x"/>
                                          </p:val>
                                        </p:tav>
                                      </p:tavLst>
                                    </p:anim>
                                    <p:anim calcmode="lin" valueType="num">
                                      <p:cBhvr additive="base">
                                        <p:cTn id="132" dur="500" fill="hold"/>
                                        <p:tgtEl>
                                          <p:spTgt spid="47"/>
                                        </p:tgtEl>
                                        <p:attrNameLst>
                                          <p:attrName>ppt_y</p:attrName>
                                        </p:attrNameLst>
                                      </p:cBhvr>
                                      <p:tavLst>
                                        <p:tav tm="0">
                                          <p:val>
                                            <p:strVal val="1+#ppt_h/2"/>
                                          </p:val>
                                        </p:tav>
                                        <p:tav tm="100000">
                                          <p:val>
                                            <p:strVal val="#ppt_y"/>
                                          </p:val>
                                        </p:tav>
                                      </p:tavLst>
                                    </p:anim>
                                  </p:childTnLst>
                                </p:cTn>
                              </p:par>
                            </p:childTnLst>
                          </p:cTn>
                        </p:par>
                        <p:par>
                          <p:cTn id="133" fill="hold">
                            <p:stCondLst>
                              <p:cond delay="5750"/>
                            </p:stCondLst>
                            <p:childTnLst>
                              <p:par>
                                <p:cTn id="134" presetID="22" presetClass="entr" presetSubtype="8" fill="hold" grpId="0" nodeType="afterEffect">
                                  <p:stCondLst>
                                    <p:cond delay="0"/>
                                  </p:stCondLst>
                                  <p:childTnLst>
                                    <p:set>
                                      <p:cBhvr>
                                        <p:cTn id="135" dur="1" fill="hold">
                                          <p:stCondLst>
                                            <p:cond delay="0"/>
                                          </p:stCondLst>
                                        </p:cTn>
                                        <p:tgtEl>
                                          <p:spTgt spid="45"/>
                                        </p:tgtEl>
                                        <p:attrNameLst>
                                          <p:attrName>style.visibility</p:attrName>
                                        </p:attrNameLst>
                                      </p:cBhvr>
                                      <p:to>
                                        <p:strVal val="visible"/>
                                      </p:to>
                                    </p:set>
                                    <p:animEffect transition="in" filter="wipe(left)">
                                      <p:cBhvr>
                                        <p:cTn id="136"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1" grpId="0" build="p">
        <p:tmplLst>
          <p:tmpl lvl="1">
            <p:tnLst>
              <p:par>
                <p:cTn presetID="2" presetClass="entr" presetSubtype="6"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1+#ppt_w/2"/>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P spid="21" grpId="1" build="p">
        <p:tmplLst>
          <p:tmpl lvl="1">
            <p:tnLst>
              <p:par>
                <p:cTn presetID="49" presetClass="entr" presetSubtype="0"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 calcmode="lin" valueType="num">
                      <p:cBhvr>
                        <p:cTn dur="500" fill="hold"/>
                        <p:tgtEl>
                          <p:spTgt spid="21"/>
                        </p:tgtEl>
                        <p:attrNameLst>
                          <p:attrName>style.rotation</p:attrName>
                        </p:attrNameLst>
                      </p:cBhvr>
                      <p:tavLst>
                        <p:tav tm="0">
                          <p:val>
                            <p:fltVal val="360"/>
                          </p:val>
                        </p:tav>
                        <p:tav tm="100000">
                          <p:val>
                            <p:fltVal val="0"/>
                          </p:val>
                        </p:tav>
                      </p:tavLst>
                    </p:anim>
                    <p:animEffect transition="in" filter="fade">
                      <p:cBhvr>
                        <p:cTn dur="500"/>
                        <p:tgtEl>
                          <p:spTgt spid="21"/>
                        </p:tgtEl>
                      </p:cBhvr>
                    </p:animEffect>
                  </p:childTnLst>
                </p:cTn>
              </p:par>
            </p:tnLst>
          </p:tmpl>
        </p:tmplLst>
      </p:bldP>
      <p:bldP spid="25" grpId="0">
        <p:tmplLst>
          <p:tmpl>
            <p:tnLst>
              <p:par>
                <p:cTn presetID="22" presetClass="entr" presetSubtype="2"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right)">
                      <p:cBhvr>
                        <p:cTn dur="500"/>
                        <p:tgtEl>
                          <p:spTgt spid="25"/>
                        </p:tgtEl>
                      </p:cBhvr>
                    </p:animEffect>
                  </p:childTnLst>
                </p:cTn>
              </p:par>
            </p:tnLst>
          </p:tmpl>
        </p:tmplLst>
      </p:bldP>
      <p:bldP spid="26" grpId="0" build="p">
        <p:tmplLst>
          <p:tmpl lvl="1">
            <p:tnLst>
              <p:par>
                <p:cTn presetID="2" presetClass="entr" presetSubtype="8" decel="100000" fill="hold" nodeType="after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animBg="1"/>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5" grpId="0" build="p">
        <p:tmplLst>
          <p:tmpl lvl="1">
            <p:tnLst>
              <p:par>
                <p:cTn presetID="2" presetClass="entr" presetSubtype="2" decel="100000" fill="hold" nodeType="after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8" grpId="0" animBg="1"/>
      <p:bldP spid="42" grpId="0">
        <p:tmplLst>
          <p:tmpl>
            <p:tnLst>
              <p:par>
                <p:cTn presetID="22" presetClass="entr" presetSubtype="2"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right)">
                      <p:cBhvr>
                        <p:cTn dur="500"/>
                        <p:tgtEl>
                          <p:spTgt spid="42"/>
                        </p:tgtEl>
                      </p:cBhvr>
                    </p:animEffect>
                  </p:childTnLst>
                </p:cTn>
              </p:par>
            </p:tnLst>
          </p:tmpl>
        </p:tmplLst>
      </p:bldP>
      <p:bldP spid="43" grpId="0" build="p">
        <p:tmplLst>
          <p:tmpl lvl="1">
            <p:tnLst>
              <p:par>
                <p:cTn presetID="2" presetClass="entr" presetSubtype="8" decel="100000" fill="hold" nodeType="afterEffect">
                  <p:stCondLst>
                    <p:cond delay="25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0-#ppt_w/2"/>
                          </p:val>
                        </p:tav>
                        <p:tav tm="100000">
                          <p:val>
                            <p:strVal val="#ppt_x"/>
                          </p:val>
                        </p:tav>
                      </p:tavLst>
                    </p:anim>
                    <p:anim calcmode="lin" valueType="num">
                      <p:cBhvr additive="base">
                        <p:cTn dur="500" fill="hold"/>
                        <p:tgtEl>
                          <p:spTgt spid="43"/>
                        </p:tgtEl>
                        <p:attrNameLst>
                          <p:attrName>ppt_y</p:attrName>
                        </p:attrNameLst>
                      </p:cBhvr>
                      <p:tavLst>
                        <p:tav tm="0">
                          <p:val>
                            <p:strVal val="#ppt_y"/>
                          </p:val>
                        </p:tav>
                        <p:tav tm="100000">
                          <p:val>
                            <p:strVal val="#ppt_y"/>
                          </p:val>
                        </p:tav>
                      </p:tavLst>
                    </p:anim>
                  </p:childTnLst>
                </p:cTn>
              </p:par>
            </p:tnLst>
          </p:tmpl>
        </p:tmplLst>
      </p:bldP>
      <p:bldP spid="44" grpId="0" animBg="1"/>
      <p:bldP spid="45" grpId="0">
        <p:tmplLst>
          <p:tmpl>
            <p:tnLst>
              <p:par>
                <p:cTn presetID="22" presetClass="entr" presetSubtype="8"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500"/>
                        <p:tgtEl>
                          <p:spTgt spid="45"/>
                        </p:tgtEl>
                      </p:cBhvr>
                    </p:animEffect>
                  </p:childTnLst>
                </p:cTn>
              </p:par>
            </p:tnLst>
          </p:tmpl>
        </p:tmplLst>
      </p:bldP>
      <p:bldP spid="46" grpId="0" build="p">
        <p:tmplLst>
          <p:tmpl lvl="1">
            <p:tnLst>
              <p:par>
                <p:cTn presetID="2" presetClass="entr" presetSubtype="2" decel="100000" fill="hold" nodeType="afterEffect">
                  <p:stCondLst>
                    <p:cond delay="25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1+#ppt_w/2"/>
                          </p:val>
                        </p:tav>
                        <p:tav tm="100000">
                          <p:val>
                            <p:strVal val="#ppt_x"/>
                          </p:val>
                        </p:tav>
                      </p:tavLst>
                    </p:anim>
                    <p:anim calcmode="lin" valueType="num">
                      <p:cBhvr additive="base">
                        <p:cTn dur="500" fill="hold"/>
                        <p:tgtEl>
                          <p:spTgt spid="46"/>
                        </p:tgtEl>
                        <p:attrNameLst>
                          <p:attrName>ppt_y</p:attrName>
                        </p:attrNameLst>
                      </p:cBhvr>
                      <p:tavLst>
                        <p:tav tm="0">
                          <p:val>
                            <p:strVal val="#ppt_y"/>
                          </p:val>
                        </p:tav>
                        <p:tav tm="100000">
                          <p:val>
                            <p:strVal val="#ppt_y"/>
                          </p:val>
                        </p:tav>
                      </p:tavLst>
                    </p:anim>
                  </p:childTnLst>
                </p:cTn>
              </p:par>
            </p:tnLst>
          </p:tmpl>
        </p:tmplLst>
      </p:bldP>
      <p:bldP spid="47" grpId="0" animBg="1"/>
      <p:bldP spid="17" grpId="0" animBg="1"/>
      <p:bldP spid="17" grpId="1" animBg="1"/>
      <p:bldP spid="22" grpId="0" build="p">
        <p:tmplLst>
          <p:tmpl lvl="1">
            <p:tnLst>
              <p:par>
                <p:cTn presetID="2" presetClass="entr" presetSubtype="12"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2" grpId="1" build="p">
        <p:tmplLst>
          <p:tmpl lvl="1">
            <p:tnLst>
              <p:par>
                <p:cTn presetID="49" presetClass="entr" presetSubtype="0"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 calcmode="lin" valueType="num">
                      <p:cBhvr>
                        <p:cTn dur="500" fill="hold"/>
                        <p:tgtEl>
                          <p:spTgt spid="22"/>
                        </p:tgtEl>
                        <p:attrNameLst>
                          <p:attrName>style.rotation</p:attrName>
                        </p:attrNameLst>
                      </p:cBhvr>
                      <p:tavLst>
                        <p:tav tm="0">
                          <p:val>
                            <p:fltVal val="360"/>
                          </p:val>
                        </p:tav>
                        <p:tav tm="100000">
                          <p:val>
                            <p:fltVal val="0"/>
                          </p:val>
                        </p:tav>
                      </p:tavLst>
                    </p:anim>
                    <p:animEffect transition="in" filter="fade">
                      <p:cBhvr>
                        <p:cTn dur="500"/>
                        <p:tgtEl>
                          <p:spTgt spid="22"/>
                        </p:tgtEl>
                      </p:cBhvr>
                    </p:animEffect>
                  </p:childTnLst>
                </p:cTn>
              </p:par>
            </p:tnLst>
          </p:tmpl>
        </p:tmplLst>
      </p:bldP>
      <p:bldP spid="19" grpId="0" animBg="1"/>
      <p:bldP spid="19" grpId="1" animBg="1"/>
      <p:bldP spid="23" grpId="0" build="p">
        <p:tmplLst>
          <p:tmpl lvl="1">
            <p:tnLst>
              <p:par>
                <p:cTn presetID="2" presetClass="entr" presetSubtype="3" decel="100000" fill="hold" nodeType="withEffect">
                  <p:stCondLst>
                    <p:cond delay="5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3" grpId="1" build="p">
        <p:tmplLst>
          <p:tmpl lvl="1">
            <p:tnLst>
              <p:par>
                <p:cTn presetID="49" presetClass="entr" presetSubtype="0" decel="100000" fill="hold" nodeType="withEffect">
                  <p:stCondLst>
                    <p:cond delay="500"/>
                  </p:stCondLst>
                  <p:childTnLst>
                    <p:set>
                      <p:cBhvr>
                        <p:cTn dur="1" fill="hold">
                          <p:stCondLst>
                            <p:cond delay="0"/>
                          </p:stCondLst>
                        </p:cTn>
                        <p:tgtEl>
                          <p:spTgt spid="23"/>
                        </p:tgtEl>
                        <p:attrNameLst>
                          <p:attrName>style.visibility</p:attrName>
                        </p:attrNameLst>
                      </p:cBhvr>
                      <p:to>
                        <p:strVal val="visible"/>
                      </p:to>
                    </p:set>
                    <p:anim calcmode="lin" valueType="num">
                      <p:cBhvr>
                        <p:cTn dur="500" fill="hold"/>
                        <p:tgtEl>
                          <p:spTgt spid="23"/>
                        </p:tgtEl>
                        <p:attrNameLst>
                          <p:attrName>ppt_w</p:attrName>
                        </p:attrNameLst>
                      </p:cBhvr>
                      <p:tavLst>
                        <p:tav tm="0">
                          <p:val>
                            <p:fltVal val="0"/>
                          </p:val>
                        </p:tav>
                        <p:tav tm="100000">
                          <p:val>
                            <p:strVal val="#ppt_w"/>
                          </p:val>
                        </p:tav>
                      </p:tavLst>
                    </p:anim>
                    <p:anim calcmode="lin" valueType="num">
                      <p:cBhvr>
                        <p:cTn dur="500" fill="hold"/>
                        <p:tgtEl>
                          <p:spTgt spid="23"/>
                        </p:tgtEl>
                        <p:attrNameLst>
                          <p:attrName>ppt_h</p:attrName>
                        </p:attrNameLst>
                      </p:cBhvr>
                      <p:tavLst>
                        <p:tav tm="0">
                          <p:val>
                            <p:fltVal val="0"/>
                          </p:val>
                        </p:tav>
                        <p:tav tm="100000">
                          <p:val>
                            <p:strVal val="#ppt_h"/>
                          </p:val>
                        </p:tav>
                      </p:tavLst>
                    </p:anim>
                    <p:anim calcmode="lin" valueType="num">
                      <p:cBhvr>
                        <p:cTn dur="500" fill="hold"/>
                        <p:tgtEl>
                          <p:spTgt spid="23"/>
                        </p:tgtEl>
                        <p:attrNameLst>
                          <p:attrName>style.rotation</p:attrName>
                        </p:attrNameLst>
                      </p:cBhvr>
                      <p:tavLst>
                        <p:tav tm="0">
                          <p:val>
                            <p:fltVal val="360"/>
                          </p:val>
                        </p:tav>
                        <p:tav tm="100000">
                          <p:val>
                            <p:fltVal val="0"/>
                          </p:val>
                        </p:tav>
                      </p:tavLst>
                    </p:anim>
                    <p:animEffect transition="in" filter="fade">
                      <p:cBhvr>
                        <p:cTn dur="500"/>
                        <p:tgtEl>
                          <p:spTgt spid="23"/>
                        </p:tgtEl>
                      </p:cBhvr>
                    </p:animEffect>
                  </p:childTnLst>
                </p:cTn>
              </p:par>
            </p:tnLst>
          </p:tmpl>
        </p:tmplLst>
      </p:bldP>
      <p:bldP spid="20" grpId="0" animBg="1"/>
      <p:bldP spid="20" grpId="1" animBg="1"/>
      <p:bldP spid="24" grpId="0" build="p">
        <p:tmplLst>
          <p:tmpl lvl="1">
            <p:tnLst>
              <p:par>
                <p:cTn presetID="2" presetClass="entr" presetSubtype="9"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0-#ppt_w/2"/>
                          </p:val>
                        </p:tav>
                        <p:tav tm="100000">
                          <p:val>
                            <p:strVal val="#ppt_x"/>
                          </p:val>
                        </p:tav>
                      </p:tavLst>
                    </p:anim>
                    <p:anim calcmode="lin" valueType="num">
                      <p:cBhvr additive="base">
                        <p:cTn dur="500" fill="hold"/>
                        <p:tgtEl>
                          <p:spTgt spid="24"/>
                        </p:tgtEl>
                        <p:attrNameLst>
                          <p:attrName>ppt_y</p:attrName>
                        </p:attrNameLst>
                      </p:cBhvr>
                      <p:tavLst>
                        <p:tav tm="0">
                          <p:val>
                            <p:strVal val="0-#ppt_h/2"/>
                          </p:val>
                        </p:tav>
                        <p:tav tm="100000">
                          <p:val>
                            <p:strVal val="#ppt_y"/>
                          </p:val>
                        </p:tav>
                      </p:tavLst>
                    </p:anim>
                  </p:childTnLst>
                </p:cTn>
              </p:par>
            </p:tnLst>
          </p:tmpl>
        </p:tmplLst>
      </p:bldP>
      <p:bldP spid="24" grpId="1" build="p">
        <p:tmplLst>
          <p:tmpl lvl="1">
            <p:tnLst>
              <p:par>
                <p:cTn presetID="49" presetClass="entr" presetSubtype="0"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p:cTn dur="500" fill="hold"/>
                        <p:tgtEl>
                          <p:spTgt spid="24"/>
                        </p:tgtEl>
                        <p:attrNameLst>
                          <p:attrName>ppt_w</p:attrName>
                        </p:attrNameLst>
                      </p:cBhvr>
                      <p:tavLst>
                        <p:tav tm="0">
                          <p:val>
                            <p:fltVal val="0"/>
                          </p:val>
                        </p:tav>
                        <p:tav tm="100000">
                          <p:val>
                            <p:strVal val="#ppt_w"/>
                          </p:val>
                        </p:tav>
                      </p:tavLst>
                    </p:anim>
                    <p:anim calcmode="lin" valueType="num">
                      <p:cBhvr>
                        <p:cTn dur="500" fill="hold"/>
                        <p:tgtEl>
                          <p:spTgt spid="24"/>
                        </p:tgtEl>
                        <p:attrNameLst>
                          <p:attrName>ppt_h</p:attrName>
                        </p:attrNameLst>
                      </p:cBhvr>
                      <p:tavLst>
                        <p:tav tm="0">
                          <p:val>
                            <p:fltVal val="0"/>
                          </p:val>
                        </p:tav>
                        <p:tav tm="100000">
                          <p:val>
                            <p:strVal val="#ppt_h"/>
                          </p:val>
                        </p:tav>
                      </p:tavLst>
                    </p:anim>
                    <p:anim calcmode="lin" valueType="num">
                      <p:cBhvr>
                        <p:cTn dur="500" fill="hold"/>
                        <p:tgtEl>
                          <p:spTgt spid="24"/>
                        </p:tgtEl>
                        <p:attrNameLst>
                          <p:attrName>style.rotation</p:attrName>
                        </p:attrNameLst>
                      </p:cBhvr>
                      <p:tavLst>
                        <p:tav tm="0">
                          <p:val>
                            <p:fltVal val="360"/>
                          </p:val>
                        </p:tav>
                        <p:tav tm="100000">
                          <p:val>
                            <p:fltVal val="0"/>
                          </p:val>
                        </p:tav>
                      </p:tavLst>
                    </p:anim>
                    <p:animEffect transition="in" filter="fade">
                      <p:cBhvr>
                        <p:cTn dur="500"/>
                        <p:tgtEl>
                          <p:spTgt spid="24"/>
                        </p:tgtEl>
                      </p:cBhvr>
                    </p:animEffect>
                  </p:childTnLst>
                </p:cTn>
              </p:par>
            </p:tnLst>
          </p:tmpl>
        </p:tmplLst>
      </p:bldP>
    </p:bldLst>
  </p:timing>
  <p:extLst mod="1">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18" Type="http://schemas.openxmlformats.org/officeDocument/2006/relationships/slideLayout" Target="../slideLayouts/slideLayout3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17" Type="http://schemas.openxmlformats.org/officeDocument/2006/relationships/slideLayout" Target="../slideLayouts/slideLayout33.xml"/><Relationship Id="rId2" Type="http://schemas.openxmlformats.org/officeDocument/2006/relationships/slideLayout" Target="../slideLayouts/slideLayout18.xml"/><Relationship Id="rId16" Type="http://schemas.openxmlformats.org/officeDocument/2006/relationships/slideLayout" Target="../slideLayouts/slideLayout32.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slideLayout" Target="../slideLayouts/slideLayout31.xml"/><Relationship Id="rId10" Type="http://schemas.openxmlformats.org/officeDocument/2006/relationships/slideLayout" Target="../slideLayouts/slideLayout26.xml"/><Relationship Id="rId19" Type="http://schemas.openxmlformats.org/officeDocument/2006/relationships/theme" Target="../theme/theme2.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5" Type="http://schemas.openxmlformats.org/officeDocument/2006/relationships/slideLayout" Target="../slideLayouts/slideLayout39.xml"/><Relationship Id="rId4" Type="http://schemas.openxmlformats.org/officeDocument/2006/relationships/slideLayout" Target="../slideLayouts/slideLayout38.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44.xml"/><Relationship Id="rId1"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6" Type="http://schemas.openxmlformats.org/officeDocument/2006/relationships/theme" Target="../theme/theme6.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74.xml"/><Relationship Id="rId18" Type="http://schemas.openxmlformats.org/officeDocument/2006/relationships/slideLayout" Target="../slideLayouts/slideLayout79.xml"/><Relationship Id="rId26" Type="http://schemas.openxmlformats.org/officeDocument/2006/relationships/slideLayout" Target="../slideLayouts/slideLayout87.xml"/><Relationship Id="rId39" Type="http://schemas.openxmlformats.org/officeDocument/2006/relationships/slideLayout" Target="../slideLayouts/slideLayout100.xml"/><Relationship Id="rId21" Type="http://schemas.openxmlformats.org/officeDocument/2006/relationships/slideLayout" Target="../slideLayouts/slideLayout82.xml"/><Relationship Id="rId34" Type="http://schemas.openxmlformats.org/officeDocument/2006/relationships/slideLayout" Target="../slideLayouts/slideLayout95.xml"/><Relationship Id="rId42" Type="http://schemas.openxmlformats.org/officeDocument/2006/relationships/slideLayout" Target="../slideLayouts/slideLayout103.xml"/><Relationship Id="rId47" Type="http://schemas.openxmlformats.org/officeDocument/2006/relationships/slideLayout" Target="../slideLayouts/slideLayout108.xml"/><Relationship Id="rId50" Type="http://schemas.openxmlformats.org/officeDocument/2006/relationships/slideLayout" Target="../slideLayouts/slideLayout111.xml"/><Relationship Id="rId55" Type="http://schemas.openxmlformats.org/officeDocument/2006/relationships/slideLayout" Target="../slideLayouts/slideLayout116.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5" Type="http://schemas.openxmlformats.org/officeDocument/2006/relationships/slideLayout" Target="../slideLayouts/slideLayout86.xml"/><Relationship Id="rId33" Type="http://schemas.openxmlformats.org/officeDocument/2006/relationships/slideLayout" Target="../slideLayouts/slideLayout94.xml"/><Relationship Id="rId38" Type="http://schemas.openxmlformats.org/officeDocument/2006/relationships/slideLayout" Target="../slideLayouts/slideLayout99.xml"/><Relationship Id="rId46" Type="http://schemas.openxmlformats.org/officeDocument/2006/relationships/slideLayout" Target="../slideLayouts/slideLayout107.xml"/><Relationship Id="rId2" Type="http://schemas.openxmlformats.org/officeDocument/2006/relationships/slideLayout" Target="../slideLayouts/slideLayout63.xml"/><Relationship Id="rId16" Type="http://schemas.openxmlformats.org/officeDocument/2006/relationships/slideLayout" Target="../slideLayouts/slideLayout77.xml"/><Relationship Id="rId20" Type="http://schemas.openxmlformats.org/officeDocument/2006/relationships/slideLayout" Target="../slideLayouts/slideLayout81.xml"/><Relationship Id="rId29" Type="http://schemas.openxmlformats.org/officeDocument/2006/relationships/slideLayout" Target="../slideLayouts/slideLayout90.xml"/><Relationship Id="rId41" Type="http://schemas.openxmlformats.org/officeDocument/2006/relationships/slideLayout" Target="../slideLayouts/slideLayout102.xml"/><Relationship Id="rId54" Type="http://schemas.openxmlformats.org/officeDocument/2006/relationships/slideLayout" Target="../slideLayouts/slideLayout115.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24" Type="http://schemas.openxmlformats.org/officeDocument/2006/relationships/slideLayout" Target="../slideLayouts/slideLayout85.xml"/><Relationship Id="rId32" Type="http://schemas.openxmlformats.org/officeDocument/2006/relationships/slideLayout" Target="../slideLayouts/slideLayout93.xml"/><Relationship Id="rId37" Type="http://schemas.openxmlformats.org/officeDocument/2006/relationships/slideLayout" Target="../slideLayouts/slideLayout98.xml"/><Relationship Id="rId40" Type="http://schemas.openxmlformats.org/officeDocument/2006/relationships/slideLayout" Target="../slideLayouts/slideLayout101.xml"/><Relationship Id="rId45" Type="http://schemas.openxmlformats.org/officeDocument/2006/relationships/slideLayout" Target="../slideLayouts/slideLayout106.xml"/><Relationship Id="rId53" Type="http://schemas.openxmlformats.org/officeDocument/2006/relationships/slideLayout" Target="../slideLayouts/slideLayout114.xml"/><Relationship Id="rId58" Type="http://schemas.openxmlformats.org/officeDocument/2006/relationships/theme" Target="../theme/theme7.xml"/><Relationship Id="rId5" Type="http://schemas.openxmlformats.org/officeDocument/2006/relationships/slideLayout" Target="../slideLayouts/slideLayout66.xml"/><Relationship Id="rId15" Type="http://schemas.openxmlformats.org/officeDocument/2006/relationships/slideLayout" Target="../slideLayouts/slideLayout76.xml"/><Relationship Id="rId23" Type="http://schemas.openxmlformats.org/officeDocument/2006/relationships/slideLayout" Target="../slideLayouts/slideLayout84.xml"/><Relationship Id="rId28" Type="http://schemas.openxmlformats.org/officeDocument/2006/relationships/slideLayout" Target="../slideLayouts/slideLayout89.xml"/><Relationship Id="rId36" Type="http://schemas.openxmlformats.org/officeDocument/2006/relationships/slideLayout" Target="../slideLayouts/slideLayout97.xml"/><Relationship Id="rId49" Type="http://schemas.openxmlformats.org/officeDocument/2006/relationships/slideLayout" Target="../slideLayouts/slideLayout110.xml"/><Relationship Id="rId57" Type="http://schemas.openxmlformats.org/officeDocument/2006/relationships/slideLayout" Target="../slideLayouts/slideLayout118.xml"/><Relationship Id="rId10" Type="http://schemas.openxmlformats.org/officeDocument/2006/relationships/slideLayout" Target="../slideLayouts/slideLayout71.xml"/><Relationship Id="rId19" Type="http://schemas.openxmlformats.org/officeDocument/2006/relationships/slideLayout" Target="../slideLayouts/slideLayout80.xml"/><Relationship Id="rId31" Type="http://schemas.openxmlformats.org/officeDocument/2006/relationships/slideLayout" Target="../slideLayouts/slideLayout92.xml"/><Relationship Id="rId44" Type="http://schemas.openxmlformats.org/officeDocument/2006/relationships/slideLayout" Target="../slideLayouts/slideLayout105.xml"/><Relationship Id="rId52" Type="http://schemas.openxmlformats.org/officeDocument/2006/relationships/slideLayout" Target="../slideLayouts/slideLayout113.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slideLayout" Target="../slideLayouts/slideLayout75.xml"/><Relationship Id="rId22" Type="http://schemas.openxmlformats.org/officeDocument/2006/relationships/slideLayout" Target="../slideLayouts/slideLayout83.xml"/><Relationship Id="rId27" Type="http://schemas.openxmlformats.org/officeDocument/2006/relationships/slideLayout" Target="../slideLayouts/slideLayout88.xml"/><Relationship Id="rId30" Type="http://schemas.openxmlformats.org/officeDocument/2006/relationships/slideLayout" Target="../slideLayouts/slideLayout91.xml"/><Relationship Id="rId35" Type="http://schemas.openxmlformats.org/officeDocument/2006/relationships/slideLayout" Target="../slideLayouts/slideLayout96.xml"/><Relationship Id="rId43" Type="http://schemas.openxmlformats.org/officeDocument/2006/relationships/slideLayout" Target="../slideLayouts/slideLayout104.xml"/><Relationship Id="rId48" Type="http://schemas.openxmlformats.org/officeDocument/2006/relationships/slideLayout" Target="../slideLayouts/slideLayout109.xml"/><Relationship Id="rId56" Type="http://schemas.openxmlformats.org/officeDocument/2006/relationships/slideLayout" Target="../slideLayouts/slideLayout117.xml"/><Relationship Id="rId8" Type="http://schemas.openxmlformats.org/officeDocument/2006/relationships/slideLayout" Target="../slideLayouts/slideLayout69.xml"/><Relationship Id="rId51" Type="http://schemas.openxmlformats.org/officeDocument/2006/relationships/slideLayout" Target="../slideLayouts/slideLayout112.xml"/><Relationship Id="rId3" Type="http://schemas.openxmlformats.org/officeDocument/2006/relationships/slideLayout" Target="../slideLayouts/slideLayout64.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131.xml"/><Relationship Id="rId18" Type="http://schemas.openxmlformats.org/officeDocument/2006/relationships/slideLayout" Target="../slideLayouts/slideLayout136.xml"/><Relationship Id="rId26" Type="http://schemas.openxmlformats.org/officeDocument/2006/relationships/slideLayout" Target="../slideLayouts/slideLayout144.xml"/><Relationship Id="rId39" Type="http://schemas.openxmlformats.org/officeDocument/2006/relationships/slideLayout" Target="../slideLayouts/slideLayout157.xml"/><Relationship Id="rId3" Type="http://schemas.openxmlformats.org/officeDocument/2006/relationships/slideLayout" Target="../slideLayouts/slideLayout121.xml"/><Relationship Id="rId21" Type="http://schemas.openxmlformats.org/officeDocument/2006/relationships/slideLayout" Target="../slideLayouts/slideLayout139.xml"/><Relationship Id="rId34" Type="http://schemas.openxmlformats.org/officeDocument/2006/relationships/slideLayout" Target="../slideLayouts/slideLayout152.xml"/><Relationship Id="rId42" Type="http://schemas.openxmlformats.org/officeDocument/2006/relationships/slideLayout" Target="../slideLayouts/slideLayout160.xml"/><Relationship Id="rId47" Type="http://schemas.openxmlformats.org/officeDocument/2006/relationships/slideLayout" Target="../slideLayouts/slideLayout165.xml"/><Relationship Id="rId50" Type="http://schemas.openxmlformats.org/officeDocument/2006/relationships/slideLayout" Target="../slideLayouts/slideLayout168.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17" Type="http://schemas.openxmlformats.org/officeDocument/2006/relationships/slideLayout" Target="../slideLayouts/slideLayout135.xml"/><Relationship Id="rId25" Type="http://schemas.openxmlformats.org/officeDocument/2006/relationships/slideLayout" Target="../slideLayouts/slideLayout143.xml"/><Relationship Id="rId33" Type="http://schemas.openxmlformats.org/officeDocument/2006/relationships/slideLayout" Target="../slideLayouts/slideLayout151.xml"/><Relationship Id="rId38" Type="http://schemas.openxmlformats.org/officeDocument/2006/relationships/slideLayout" Target="../slideLayouts/slideLayout156.xml"/><Relationship Id="rId46" Type="http://schemas.openxmlformats.org/officeDocument/2006/relationships/slideLayout" Target="../slideLayouts/slideLayout164.xml"/><Relationship Id="rId2" Type="http://schemas.openxmlformats.org/officeDocument/2006/relationships/slideLayout" Target="../slideLayouts/slideLayout120.xml"/><Relationship Id="rId16" Type="http://schemas.openxmlformats.org/officeDocument/2006/relationships/slideLayout" Target="../slideLayouts/slideLayout134.xml"/><Relationship Id="rId20" Type="http://schemas.openxmlformats.org/officeDocument/2006/relationships/slideLayout" Target="../slideLayouts/slideLayout138.xml"/><Relationship Id="rId29" Type="http://schemas.openxmlformats.org/officeDocument/2006/relationships/slideLayout" Target="../slideLayouts/slideLayout147.xml"/><Relationship Id="rId41" Type="http://schemas.openxmlformats.org/officeDocument/2006/relationships/slideLayout" Target="../slideLayouts/slideLayout159.xml"/><Relationship Id="rId54" Type="http://schemas.openxmlformats.org/officeDocument/2006/relationships/theme" Target="../theme/theme8.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24" Type="http://schemas.openxmlformats.org/officeDocument/2006/relationships/slideLayout" Target="../slideLayouts/slideLayout142.xml"/><Relationship Id="rId32" Type="http://schemas.openxmlformats.org/officeDocument/2006/relationships/slideLayout" Target="../slideLayouts/slideLayout150.xml"/><Relationship Id="rId37" Type="http://schemas.openxmlformats.org/officeDocument/2006/relationships/slideLayout" Target="../slideLayouts/slideLayout155.xml"/><Relationship Id="rId40" Type="http://schemas.openxmlformats.org/officeDocument/2006/relationships/slideLayout" Target="../slideLayouts/slideLayout158.xml"/><Relationship Id="rId45" Type="http://schemas.openxmlformats.org/officeDocument/2006/relationships/slideLayout" Target="../slideLayouts/slideLayout163.xml"/><Relationship Id="rId53" Type="http://schemas.openxmlformats.org/officeDocument/2006/relationships/slideLayout" Target="../slideLayouts/slideLayout171.xml"/><Relationship Id="rId5" Type="http://schemas.openxmlformats.org/officeDocument/2006/relationships/slideLayout" Target="../slideLayouts/slideLayout123.xml"/><Relationship Id="rId15" Type="http://schemas.openxmlformats.org/officeDocument/2006/relationships/slideLayout" Target="../slideLayouts/slideLayout133.xml"/><Relationship Id="rId23" Type="http://schemas.openxmlformats.org/officeDocument/2006/relationships/slideLayout" Target="../slideLayouts/slideLayout141.xml"/><Relationship Id="rId28" Type="http://schemas.openxmlformats.org/officeDocument/2006/relationships/slideLayout" Target="../slideLayouts/slideLayout146.xml"/><Relationship Id="rId36" Type="http://schemas.openxmlformats.org/officeDocument/2006/relationships/slideLayout" Target="../slideLayouts/slideLayout154.xml"/><Relationship Id="rId49" Type="http://schemas.openxmlformats.org/officeDocument/2006/relationships/slideLayout" Target="../slideLayouts/slideLayout167.xml"/><Relationship Id="rId10" Type="http://schemas.openxmlformats.org/officeDocument/2006/relationships/slideLayout" Target="../slideLayouts/slideLayout128.xml"/><Relationship Id="rId19" Type="http://schemas.openxmlformats.org/officeDocument/2006/relationships/slideLayout" Target="../slideLayouts/slideLayout137.xml"/><Relationship Id="rId31" Type="http://schemas.openxmlformats.org/officeDocument/2006/relationships/slideLayout" Target="../slideLayouts/slideLayout149.xml"/><Relationship Id="rId44" Type="http://schemas.openxmlformats.org/officeDocument/2006/relationships/slideLayout" Target="../slideLayouts/slideLayout162.xml"/><Relationship Id="rId52" Type="http://schemas.openxmlformats.org/officeDocument/2006/relationships/slideLayout" Target="../slideLayouts/slideLayout170.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4" Type="http://schemas.openxmlformats.org/officeDocument/2006/relationships/slideLayout" Target="../slideLayouts/slideLayout132.xml"/><Relationship Id="rId22" Type="http://schemas.openxmlformats.org/officeDocument/2006/relationships/slideLayout" Target="../slideLayouts/slideLayout140.xml"/><Relationship Id="rId27" Type="http://schemas.openxmlformats.org/officeDocument/2006/relationships/slideLayout" Target="../slideLayouts/slideLayout145.xml"/><Relationship Id="rId30" Type="http://schemas.openxmlformats.org/officeDocument/2006/relationships/slideLayout" Target="../slideLayouts/slideLayout148.xml"/><Relationship Id="rId35" Type="http://schemas.openxmlformats.org/officeDocument/2006/relationships/slideLayout" Target="../slideLayouts/slideLayout153.xml"/><Relationship Id="rId43" Type="http://schemas.openxmlformats.org/officeDocument/2006/relationships/slideLayout" Target="../slideLayouts/slideLayout161.xml"/><Relationship Id="rId48" Type="http://schemas.openxmlformats.org/officeDocument/2006/relationships/slideLayout" Target="../slideLayouts/slideLayout166.xml"/><Relationship Id="rId8" Type="http://schemas.openxmlformats.org/officeDocument/2006/relationships/slideLayout" Target="../slideLayouts/slideLayout126.xml"/><Relationship Id="rId51" Type="http://schemas.openxmlformats.org/officeDocument/2006/relationships/slideLayout" Target="../slideLayouts/slideLayout16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93213" y="348343"/>
            <a:ext cx="17336022" cy="1280040"/>
          </a:xfrm>
          <a:prstGeom prst="rect">
            <a:avLst/>
          </a:prstGeom>
        </p:spPr>
        <p:txBody>
          <a:bodyPr vert="horz" lIns="91440" tIns="45720" rIns="91440" bIns="45720" rtlCol="0" anchor="ctr">
            <a:normAutofit/>
          </a:bodyPr>
          <a:lstStyle/>
          <a:p>
            <a:r>
              <a:rPr lang="en-US" altLang="ja-JP" dirty="0"/>
              <a:t>Master Title Configuration</a:t>
            </a:r>
            <a:endParaRPr lang="en-US" dirty="0"/>
          </a:p>
        </p:txBody>
      </p:sp>
      <p:sp>
        <p:nvSpPr>
          <p:cNvPr id="3" name="Text Placeholder 2"/>
          <p:cNvSpPr>
            <a:spLocks noGrp="1"/>
          </p:cNvSpPr>
          <p:nvPr>
            <p:ph type="body" idx="1"/>
          </p:nvPr>
        </p:nvSpPr>
        <p:spPr>
          <a:xfrm>
            <a:off x="493213" y="2041742"/>
            <a:ext cx="17336022" cy="7222273"/>
          </a:xfrm>
          <a:prstGeom prst="rect">
            <a:avLst/>
          </a:prstGeom>
        </p:spPr>
        <p:txBody>
          <a:bodyPr vert="horz" lIns="91440" tIns="45720" rIns="91440" bIns="45720" rtlCol="0">
            <a:normAutofit/>
          </a:bodyPr>
          <a:lstStyle/>
          <a:p>
            <a:pPr lvl="0"/>
            <a:r>
              <a:rPr lang="en-US" altLang="ja-JP" dirty="0"/>
              <a:t>Master Text Configuration</a:t>
            </a:r>
            <a:endParaRPr lang="ja-JP" altLang="en-US" dirty="0"/>
          </a:p>
        </p:txBody>
      </p:sp>
      <p:sp>
        <p:nvSpPr>
          <p:cNvPr id="11" name="Footer Placeholder 4"/>
          <p:cNvSpPr>
            <a:spLocks noGrp="1"/>
          </p:cNvSpPr>
          <p:nvPr>
            <p:ph type="ftr" sz="quarter" idx="3"/>
          </p:nvPr>
        </p:nvSpPr>
        <p:spPr>
          <a:xfrm>
            <a:off x="6057900" y="9582811"/>
            <a:ext cx="6172200" cy="547603"/>
          </a:xfrm>
          <a:prstGeom prst="rect">
            <a:avLst/>
          </a:prstGeom>
        </p:spPr>
        <p:txBody>
          <a:bodyPr vert="horz" lIns="91440" tIns="45720" rIns="91440" bIns="45720" rtlCol="0" anchor="ctr"/>
          <a:lstStyle>
            <a:lvl1pPr algn="ctr">
              <a:defRPr sz="1800">
                <a:solidFill>
                  <a:schemeClr val="tx1">
                    <a:tint val="75000"/>
                  </a:schemeClr>
                </a:solidFill>
              </a:defRPr>
            </a:lvl1pPr>
          </a:lstStyle>
          <a:p>
            <a:r>
              <a:rPr lang="en-US"/>
              <a:t>The Power of PowerPoint | thepopp.com</a:t>
            </a:r>
            <a:endParaRPr lang="en-US" dirty="0"/>
          </a:p>
        </p:txBody>
      </p:sp>
      <p:sp>
        <p:nvSpPr>
          <p:cNvPr id="12" name="Slide Number Placeholder 5"/>
          <p:cNvSpPr>
            <a:spLocks noGrp="1"/>
          </p:cNvSpPr>
          <p:nvPr>
            <p:ph type="sldNum" sz="quarter" idx="4"/>
          </p:nvPr>
        </p:nvSpPr>
        <p:spPr>
          <a:xfrm>
            <a:off x="17110868" y="9600055"/>
            <a:ext cx="1176775" cy="489036"/>
          </a:xfrm>
          <a:prstGeom prst="rect">
            <a:avLst/>
          </a:prstGeom>
        </p:spPr>
        <p:txBody>
          <a:bodyPr vert="horz" lIns="91440" tIns="45720" rIns="91440" bIns="45720" rtlCol="0" anchor="ctr"/>
          <a:lstStyle>
            <a:lvl1pPr algn="l">
              <a:defRPr sz="2400">
                <a:solidFill>
                  <a:schemeClr val="tx2"/>
                </a:solidFill>
              </a:defRPr>
            </a:lvl1pPr>
          </a:lstStyle>
          <a:p>
            <a:fld id="{03EB59E2-90B9-4CD3-AC74-D672227E13C3}" type="slidenum">
              <a:rPr lang="en-US" smtClean="0"/>
              <a:pPr/>
              <a:t>‹Nº›</a:t>
            </a:fld>
            <a:endParaRPr lang="en-US" dirty="0"/>
          </a:p>
        </p:txBody>
      </p:sp>
      <p:sp>
        <p:nvSpPr>
          <p:cNvPr id="13" name="正方形/長方形 12"/>
          <p:cNvSpPr/>
          <p:nvPr userDrawn="1"/>
        </p:nvSpPr>
        <p:spPr>
          <a:xfrm>
            <a:off x="17157699" y="9516491"/>
            <a:ext cx="1129945" cy="7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84009616"/>
      </p:ext>
    </p:extLst>
  </p:cSld>
  <p:clrMap bg1="lt1" tx1="dk1" bg2="lt2" tx2="dk2" accent1="accent1" accent2="accent2" accent3="accent3" accent4="accent4" accent5="accent5" accent6="accent6" hlink="hlink" folHlink="folHlink"/>
  <p:sldLayoutIdLst>
    <p:sldLayoutId id="2147483707" r:id="rId1"/>
    <p:sldLayoutId id="2147483730" r:id="rId2"/>
    <p:sldLayoutId id="2147483727" r:id="rId3"/>
    <p:sldLayoutId id="2147483733" r:id="rId4"/>
    <p:sldLayoutId id="2147483729" r:id="rId5"/>
    <p:sldLayoutId id="2147483732" r:id="rId6"/>
    <p:sldLayoutId id="2147483734" r:id="rId7"/>
    <p:sldLayoutId id="2147483752" r:id="rId8"/>
    <p:sldLayoutId id="2147483753" r:id="rId9"/>
    <p:sldLayoutId id="2147483750" r:id="rId10"/>
    <p:sldLayoutId id="2147483771" r:id="rId11"/>
    <p:sldLayoutId id="2147483772" r:id="rId12"/>
    <p:sldLayoutId id="2147483774" r:id="rId13"/>
    <p:sldLayoutId id="2147483776" r:id="rId14"/>
    <p:sldLayoutId id="2147483847" r:id="rId15"/>
    <p:sldLayoutId id="2147483848" r:id="rId16"/>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20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4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1+#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animBg="1"/>
    </p:bldLst>
  </p:timing>
  <p:hf hdr="0" dt="0"/>
  <p:txStyles>
    <p:titleStyle>
      <a:lvl1pPr algn="ctr" defTabSz="1371417" rtl="0" eaLnBrk="1" latinLnBrk="0" hangingPunct="1">
        <a:lnSpc>
          <a:spcPct val="90000"/>
        </a:lnSpc>
        <a:spcBef>
          <a:spcPct val="0"/>
        </a:spcBef>
        <a:buNone/>
        <a:defRPr sz="5400" kern="1200">
          <a:solidFill>
            <a:schemeClr val="tx2"/>
          </a:solidFill>
          <a:latin typeface="+mj-lt"/>
          <a:ea typeface="+mj-ea"/>
          <a:cs typeface="+mj-cs"/>
        </a:defRPr>
      </a:lvl1pPr>
    </p:titleStyle>
    <p:bodyStyle>
      <a:lvl1pPr marL="0" indent="0" algn="l" defTabSz="1371417" rtl="0" eaLnBrk="1" latinLnBrk="0" hangingPunct="1">
        <a:lnSpc>
          <a:spcPct val="130000"/>
        </a:lnSpc>
        <a:spcBef>
          <a:spcPts val="1200"/>
        </a:spcBef>
        <a:buFontTx/>
        <a:buNone/>
        <a:defRPr sz="2400" kern="1200" baseline="0">
          <a:solidFill>
            <a:schemeClr val="tx2"/>
          </a:solidFill>
          <a:latin typeface="+mn-lt"/>
          <a:ea typeface="+mn-ea"/>
          <a:cs typeface="+mn-cs"/>
        </a:defRPr>
      </a:lvl1pPr>
      <a:lvl2pPr marL="685709" indent="0" algn="l" defTabSz="1371417" rtl="0" eaLnBrk="1" latinLnBrk="0" hangingPunct="1">
        <a:lnSpc>
          <a:spcPct val="90000"/>
        </a:lnSpc>
        <a:spcBef>
          <a:spcPts val="750"/>
        </a:spcBef>
        <a:buFontTx/>
        <a:buNone/>
        <a:defRPr sz="3600" kern="1200">
          <a:solidFill>
            <a:schemeClr val="tx1"/>
          </a:solidFill>
          <a:latin typeface="+mn-lt"/>
          <a:ea typeface="+mn-ea"/>
          <a:cs typeface="+mn-cs"/>
        </a:defRPr>
      </a:lvl2pPr>
      <a:lvl3pPr marL="1371417" indent="0" algn="l" defTabSz="1371417" rtl="0" eaLnBrk="1" latinLnBrk="0" hangingPunct="1">
        <a:lnSpc>
          <a:spcPct val="90000"/>
        </a:lnSpc>
        <a:spcBef>
          <a:spcPts val="750"/>
        </a:spcBef>
        <a:buFontTx/>
        <a:buNone/>
        <a:defRPr sz="3000" kern="1200">
          <a:solidFill>
            <a:schemeClr val="tx1"/>
          </a:solidFill>
          <a:latin typeface="+mn-lt"/>
          <a:ea typeface="+mn-ea"/>
          <a:cs typeface="+mn-cs"/>
        </a:defRPr>
      </a:lvl3pPr>
      <a:lvl4pPr marL="2057126"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4pPr>
      <a:lvl5pPr marL="2742835"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5pPr>
      <a:lvl6pPr marL="3771397"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106"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2814"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8523"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417" rtl="0" eaLnBrk="1" latinLnBrk="0" hangingPunct="1">
        <a:defRPr sz="2700" kern="1200">
          <a:solidFill>
            <a:schemeClr val="tx1"/>
          </a:solidFill>
          <a:latin typeface="+mn-lt"/>
          <a:ea typeface="+mn-ea"/>
          <a:cs typeface="+mn-cs"/>
        </a:defRPr>
      </a:lvl1pPr>
      <a:lvl2pPr marL="685709" algn="l" defTabSz="1371417" rtl="0" eaLnBrk="1" latinLnBrk="0" hangingPunct="1">
        <a:defRPr sz="2700" kern="1200">
          <a:solidFill>
            <a:schemeClr val="tx1"/>
          </a:solidFill>
          <a:latin typeface="+mn-lt"/>
          <a:ea typeface="+mn-ea"/>
          <a:cs typeface="+mn-cs"/>
        </a:defRPr>
      </a:lvl2pPr>
      <a:lvl3pPr marL="1371417" algn="l" defTabSz="1371417" rtl="0" eaLnBrk="1" latinLnBrk="0" hangingPunct="1">
        <a:defRPr sz="2700" kern="1200">
          <a:solidFill>
            <a:schemeClr val="tx1"/>
          </a:solidFill>
          <a:latin typeface="+mn-lt"/>
          <a:ea typeface="+mn-ea"/>
          <a:cs typeface="+mn-cs"/>
        </a:defRPr>
      </a:lvl3pPr>
      <a:lvl4pPr marL="2057126" algn="l" defTabSz="1371417" rtl="0" eaLnBrk="1" latinLnBrk="0" hangingPunct="1">
        <a:defRPr sz="2700" kern="1200">
          <a:solidFill>
            <a:schemeClr val="tx1"/>
          </a:solidFill>
          <a:latin typeface="+mn-lt"/>
          <a:ea typeface="+mn-ea"/>
          <a:cs typeface="+mn-cs"/>
        </a:defRPr>
      </a:lvl4pPr>
      <a:lvl5pPr marL="2742834" algn="l" defTabSz="1371417" rtl="0" eaLnBrk="1" latinLnBrk="0" hangingPunct="1">
        <a:defRPr sz="2700" kern="1200">
          <a:solidFill>
            <a:schemeClr val="tx1"/>
          </a:solidFill>
          <a:latin typeface="+mn-lt"/>
          <a:ea typeface="+mn-ea"/>
          <a:cs typeface="+mn-cs"/>
        </a:defRPr>
      </a:lvl5pPr>
      <a:lvl6pPr marL="3428543" algn="l" defTabSz="1371417" rtl="0" eaLnBrk="1" latinLnBrk="0" hangingPunct="1">
        <a:defRPr sz="2700" kern="1200">
          <a:solidFill>
            <a:schemeClr val="tx1"/>
          </a:solidFill>
          <a:latin typeface="+mn-lt"/>
          <a:ea typeface="+mn-ea"/>
          <a:cs typeface="+mn-cs"/>
        </a:defRPr>
      </a:lvl6pPr>
      <a:lvl7pPr marL="4114251" algn="l" defTabSz="1371417" rtl="0" eaLnBrk="1" latinLnBrk="0" hangingPunct="1">
        <a:defRPr sz="2700" kern="1200">
          <a:solidFill>
            <a:schemeClr val="tx1"/>
          </a:solidFill>
          <a:latin typeface="+mn-lt"/>
          <a:ea typeface="+mn-ea"/>
          <a:cs typeface="+mn-cs"/>
        </a:defRPr>
      </a:lvl7pPr>
      <a:lvl8pPr marL="4799960" algn="l" defTabSz="1371417" rtl="0" eaLnBrk="1" latinLnBrk="0" hangingPunct="1">
        <a:defRPr sz="2700" kern="1200">
          <a:solidFill>
            <a:schemeClr val="tx1"/>
          </a:solidFill>
          <a:latin typeface="+mn-lt"/>
          <a:ea typeface="+mn-ea"/>
          <a:cs typeface="+mn-cs"/>
        </a:defRPr>
      </a:lvl8pPr>
      <a:lvl9pPr marL="5485668" algn="l" defTabSz="1371417" rtl="0" eaLnBrk="1" latinLnBrk="0" hangingPunct="1">
        <a:defRPr sz="27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93213" y="348343"/>
            <a:ext cx="17336022" cy="1280040"/>
          </a:xfrm>
          <a:prstGeom prst="rect">
            <a:avLst/>
          </a:prstGeom>
        </p:spPr>
        <p:txBody>
          <a:bodyPr vert="horz" lIns="91440" tIns="45720" rIns="91440" bIns="45720" rtlCol="0" anchor="ctr">
            <a:normAutofit/>
          </a:bodyPr>
          <a:lstStyle/>
          <a:p>
            <a:r>
              <a:rPr lang="en-US" altLang="ja-JP" dirty="0"/>
              <a:t>Master Title Configuration</a:t>
            </a:r>
            <a:endParaRPr lang="en-US" dirty="0"/>
          </a:p>
        </p:txBody>
      </p:sp>
      <p:sp>
        <p:nvSpPr>
          <p:cNvPr id="3" name="Text Placeholder 2"/>
          <p:cNvSpPr>
            <a:spLocks noGrp="1"/>
          </p:cNvSpPr>
          <p:nvPr>
            <p:ph type="body" idx="1"/>
          </p:nvPr>
        </p:nvSpPr>
        <p:spPr>
          <a:xfrm>
            <a:off x="493213" y="2041742"/>
            <a:ext cx="17336022" cy="7222273"/>
          </a:xfrm>
          <a:prstGeom prst="rect">
            <a:avLst/>
          </a:prstGeom>
        </p:spPr>
        <p:txBody>
          <a:bodyPr vert="horz" lIns="91440" tIns="45720" rIns="91440" bIns="45720" rtlCol="0">
            <a:normAutofit/>
          </a:bodyPr>
          <a:lstStyle/>
          <a:p>
            <a:pPr lvl="0"/>
            <a:r>
              <a:rPr lang="en-US" altLang="ja-JP" dirty="0"/>
              <a:t>Master Text Configuration</a:t>
            </a:r>
            <a:endParaRPr lang="ja-JP" altLang="en-US" dirty="0"/>
          </a:p>
        </p:txBody>
      </p:sp>
    </p:spTree>
    <p:extLst>
      <p:ext uri="{BB962C8B-B14F-4D97-AF65-F5344CB8AC3E}">
        <p14:creationId xmlns:p14="http://schemas.microsoft.com/office/powerpoint/2010/main" val="77005124"/>
      </p:ext>
    </p:extLst>
  </p:cSld>
  <p:clrMap bg1="lt1" tx1="dk1" bg2="lt2" tx2="dk2" accent1="accent1" accent2="accent2" accent3="accent3" accent4="accent4" accent5="accent5" accent6="accent6" hlink="hlink" folHlink="folHlink"/>
  <p:sldLayoutIdLst>
    <p:sldLayoutId id="2147483703" r:id="rId1"/>
    <p:sldLayoutId id="2147483810" r:id="rId2"/>
    <p:sldLayoutId id="2147483809" r:id="rId3"/>
    <p:sldLayoutId id="2147483717" r:id="rId4"/>
    <p:sldLayoutId id="2147483718" r:id="rId5"/>
    <p:sldLayoutId id="2147483719" r:id="rId6"/>
    <p:sldLayoutId id="2147483720" r:id="rId7"/>
    <p:sldLayoutId id="2147483721" r:id="rId8"/>
    <p:sldLayoutId id="2147483722" r:id="rId9"/>
    <p:sldLayoutId id="2147483768" r:id="rId10"/>
    <p:sldLayoutId id="2147483769" r:id="rId11"/>
    <p:sldLayoutId id="2147483778" r:id="rId12"/>
    <p:sldLayoutId id="2147483779" r:id="rId13"/>
    <p:sldLayoutId id="2147483802" r:id="rId14"/>
    <p:sldLayoutId id="2147483807" r:id="rId15"/>
    <p:sldLayoutId id="2147483845" r:id="rId16"/>
    <p:sldLayoutId id="2147483846" r:id="rId17"/>
    <p:sldLayoutId id="2147483849" r:id="rId18"/>
  </p:sldLayoutIdLst>
  <p:hf hdr="0" dt="0"/>
  <p:txStyles>
    <p:titleStyle>
      <a:lvl1pPr algn="ctr" defTabSz="1371417" rtl="0" eaLnBrk="1" latinLnBrk="0" hangingPunct="1">
        <a:lnSpc>
          <a:spcPct val="90000"/>
        </a:lnSpc>
        <a:spcBef>
          <a:spcPct val="0"/>
        </a:spcBef>
        <a:buNone/>
        <a:defRPr sz="5400" kern="1200">
          <a:solidFill>
            <a:schemeClr val="tx2"/>
          </a:solidFill>
          <a:latin typeface="+mj-lt"/>
          <a:ea typeface="+mj-ea"/>
          <a:cs typeface="+mj-cs"/>
        </a:defRPr>
      </a:lvl1pPr>
    </p:titleStyle>
    <p:bodyStyle>
      <a:lvl1pPr marL="0" indent="0" algn="l" defTabSz="1371417" rtl="0" eaLnBrk="1" latinLnBrk="0" hangingPunct="1">
        <a:lnSpc>
          <a:spcPct val="130000"/>
        </a:lnSpc>
        <a:spcBef>
          <a:spcPts val="1200"/>
        </a:spcBef>
        <a:buFontTx/>
        <a:buNone/>
        <a:defRPr sz="2400" kern="1200" baseline="0">
          <a:solidFill>
            <a:schemeClr val="tx2"/>
          </a:solidFill>
          <a:latin typeface="+mn-lt"/>
          <a:ea typeface="+mn-ea"/>
          <a:cs typeface="+mn-cs"/>
        </a:defRPr>
      </a:lvl1pPr>
      <a:lvl2pPr marL="685709" indent="0" algn="l" defTabSz="1371417" rtl="0" eaLnBrk="1" latinLnBrk="0" hangingPunct="1">
        <a:lnSpc>
          <a:spcPct val="90000"/>
        </a:lnSpc>
        <a:spcBef>
          <a:spcPts val="750"/>
        </a:spcBef>
        <a:buFontTx/>
        <a:buNone/>
        <a:defRPr sz="3600" kern="1200">
          <a:solidFill>
            <a:schemeClr val="tx1"/>
          </a:solidFill>
          <a:latin typeface="+mn-lt"/>
          <a:ea typeface="+mn-ea"/>
          <a:cs typeface="+mn-cs"/>
        </a:defRPr>
      </a:lvl2pPr>
      <a:lvl3pPr marL="1371417" indent="0" algn="l" defTabSz="1371417" rtl="0" eaLnBrk="1" latinLnBrk="0" hangingPunct="1">
        <a:lnSpc>
          <a:spcPct val="90000"/>
        </a:lnSpc>
        <a:spcBef>
          <a:spcPts val="750"/>
        </a:spcBef>
        <a:buFontTx/>
        <a:buNone/>
        <a:defRPr sz="3000" kern="1200">
          <a:solidFill>
            <a:schemeClr val="tx1"/>
          </a:solidFill>
          <a:latin typeface="+mn-lt"/>
          <a:ea typeface="+mn-ea"/>
          <a:cs typeface="+mn-cs"/>
        </a:defRPr>
      </a:lvl3pPr>
      <a:lvl4pPr marL="2057126"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4pPr>
      <a:lvl5pPr marL="2742835"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5pPr>
      <a:lvl6pPr marL="3771397"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106"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2814"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8523"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417" rtl="0" eaLnBrk="1" latinLnBrk="0" hangingPunct="1">
        <a:defRPr sz="2700" kern="1200">
          <a:solidFill>
            <a:schemeClr val="tx1"/>
          </a:solidFill>
          <a:latin typeface="+mn-lt"/>
          <a:ea typeface="+mn-ea"/>
          <a:cs typeface="+mn-cs"/>
        </a:defRPr>
      </a:lvl1pPr>
      <a:lvl2pPr marL="685709" algn="l" defTabSz="1371417" rtl="0" eaLnBrk="1" latinLnBrk="0" hangingPunct="1">
        <a:defRPr sz="2700" kern="1200">
          <a:solidFill>
            <a:schemeClr val="tx1"/>
          </a:solidFill>
          <a:latin typeface="+mn-lt"/>
          <a:ea typeface="+mn-ea"/>
          <a:cs typeface="+mn-cs"/>
        </a:defRPr>
      </a:lvl2pPr>
      <a:lvl3pPr marL="1371417" algn="l" defTabSz="1371417" rtl="0" eaLnBrk="1" latinLnBrk="0" hangingPunct="1">
        <a:defRPr sz="2700" kern="1200">
          <a:solidFill>
            <a:schemeClr val="tx1"/>
          </a:solidFill>
          <a:latin typeface="+mn-lt"/>
          <a:ea typeface="+mn-ea"/>
          <a:cs typeface="+mn-cs"/>
        </a:defRPr>
      </a:lvl3pPr>
      <a:lvl4pPr marL="2057126" algn="l" defTabSz="1371417" rtl="0" eaLnBrk="1" latinLnBrk="0" hangingPunct="1">
        <a:defRPr sz="2700" kern="1200">
          <a:solidFill>
            <a:schemeClr val="tx1"/>
          </a:solidFill>
          <a:latin typeface="+mn-lt"/>
          <a:ea typeface="+mn-ea"/>
          <a:cs typeface="+mn-cs"/>
        </a:defRPr>
      </a:lvl4pPr>
      <a:lvl5pPr marL="2742834" algn="l" defTabSz="1371417" rtl="0" eaLnBrk="1" latinLnBrk="0" hangingPunct="1">
        <a:defRPr sz="2700" kern="1200">
          <a:solidFill>
            <a:schemeClr val="tx1"/>
          </a:solidFill>
          <a:latin typeface="+mn-lt"/>
          <a:ea typeface="+mn-ea"/>
          <a:cs typeface="+mn-cs"/>
        </a:defRPr>
      </a:lvl5pPr>
      <a:lvl6pPr marL="3428543" algn="l" defTabSz="1371417" rtl="0" eaLnBrk="1" latinLnBrk="0" hangingPunct="1">
        <a:defRPr sz="2700" kern="1200">
          <a:solidFill>
            <a:schemeClr val="tx1"/>
          </a:solidFill>
          <a:latin typeface="+mn-lt"/>
          <a:ea typeface="+mn-ea"/>
          <a:cs typeface="+mn-cs"/>
        </a:defRPr>
      </a:lvl6pPr>
      <a:lvl7pPr marL="4114251" algn="l" defTabSz="1371417" rtl="0" eaLnBrk="1" latinLnBrk="0" hangingPunct="1">
        <a:defRPr sz="2700" kern="1200">
          <a:solidFill>
            <a:schemeClr val="tx1"/>
          </a:solidFill>
          <a:latin typeface="+mn-lt"/>
          <a:ea typeface="+mn-ea"/>
          <a:cs typeface="+mn-cs"/>
        </a:defRPr>
      </a:lvl7pPr>
      <a:lvl8pPr marL="4799960" algn="l" defTabSz="1371417" rtl="0" eaLnBrk="1" latinLnBrk="0" hangingPunct="1">
        <a:defRPr sz="2700" kern="1200">
          <a:solidFill>
            <a:schemeClr val="tx1"/>
          </a:solidFill>
          <a:latin typeface="+mn-lt"/>
          <a:ea typeface="+mn-ea"/>
          <a:cs typeface="+mn-cs"/>
        </a:defRPr>
      </a:lvl8pPr>
      <a:lvl9pPr marL="5485668" algn="l" defTabSz="1371417" rtl="0" eaLnBrk="1" latinLnBrk="0" hangingPunct="1">
        <a:defRPr sz="27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93213" y="348343"/>
            <a:ext cx="17336022" cy="1280040"/>
          </a:xfrm>
          <a:prstGeom prst="rect">
            <a:avLst/>
          </a:prstGeom>
        </p:spPr>
        <p:txBody>
          <a:bodyPr vert="horz" lIns="91440" tIns="45720" rIns="91440" bIns="45720" rtlCol="0" anchor="ctr">
            <a:normAutofit/>
          </a:bodyPr>
          <a:lstStyle/>
          <a:p>
            <a:r>
              <a:rPr lang="en-US" altLang="ja-JP" dirty="0"/>
              <a:t>Master Title Configuration</a:t>
            </a:r>
            <a:endParaRPr lang="en-US" dirty="0"/>
          </a:p>
        </p:txBody>
      </p:sp>
      <p:sp>
        <p:nvSpPr>
          <p:cNvPr id="3" name="Text Placeholder 2"/>
          <p:cNvSpPr>
            <a:spLocks noGrp="1"/>
          </p:cNvSpPr>
          <p:nvPr>
            <p:ph type="body" idx="1"/>
          </p:nvPr>
        </p:nvSpPr>
        <p:spPr>
          <a:xfrm>
            <a:off x="493213" y="2041742"/>
            <a:ext cx="17336022" cy="7222273"/>
          </a:xfrm>
          <a:prstGeom prst="rect">
            <a:avLst/>
          </a:prstGeom>
        </p:spPr>
        <p:txBody>
          <a:bodyPr vert="horz" lIns="91440" tIns="45720" rIns="91440" bIns="45720" rtlCol="0">
            <a:normAutofit/>
          </a:bodyPr>
          <a:lstStyle/>
          <a:p>
            <a:pPr lvl="0"/>
            <a:r>
              <a:rPr lang="en-US" altLang="ja-JP" dirty="0"/>
              <a:t>Master Text Configuration</a:t>
            </a:r>
            <a:endParaRPr lang="ja-JP" altLang="en-US" dirty="0"/>
          </a:p>
        </p:txBody>
      </p:sp>
    </p:spTree>
    <p:extLst>
      <p:ext uri="{BB962C8B-B14F-4D97-AF65-F5344CB8AC3E}">
        <p14:creationId xmlns:p14="http://schemas.microsoft.com/office/powerpoint/2010/main" val="178310948"/>
      </p:ext>
    </p:extLst>
  </p:cSld>
  <p:clrMap bg1="lt1" tx1="dk1" bg2="lt2" tx2="dk2" accent1="accent1" accent2="accent2" accent3="accent3" accent4="accent4" accent5="accent5" accent6="accent6" hlink="hlink" folHlink="folHlink"/>
  <p:sldLayoutIdLst>
    <p:sldLayoutId id="2147483726" r:id="rId1"/>
    <p:sldLayoutId id="2147483764" r:id="rId2"/>
    <p:sldLayoutId id="2147483804" r:id="rId3"/>
    <p:sldLayoutId id="2147483808" r:id="rId4"/>
    <p:sldLayoutId id="2147483843" r:id="rId5"/>
    <p:sldLayoutId id="2147483844" r:id="rId6"/>
    <p:sldLayoutId id="2147483842" r:id="rId7"/>
    <p:sldLayoutId id="2147483850" r:id="rId8"/>
  </p:sldLayoutIdLst>
  <p:hf hdr="0" dt="0"/>
  <p:txStyles>
    <p:titleStyle>
      <a:lvl1pPr algn="ctr" defTabSz="1371417" rtl="0" eaLnBrk="1" latinLnBrk="0" hangingPunct="1">
        <a:lnSpc>
          <a:spcPct val="90000"/>
        </a:lnSpc>
        <a:spcBef>
          <a:spcPct val="0"/>
        </a:spcBef>
        <a:buNone/>
        <a:defRPr sz="5400" kern="1200">
          <a:solidFill>
            <a:schemeClr val="tx2"/>
          </a:solidFill>
          <a:latin typeface="+mj-lt"/>
          <a:ea typeface="+mj-ea"/>
          <a:cs typeface="+mj-cs"/>
        </a:defRPr>
      </a:lvl1pPr>
    </p:titleStyle>
    <p:bodyStyle>
      <a:lvl1pPr marL="0" indent="0" algn="l" defTabSz="1371417" rtl="0" eaLnBrk="1" latinLnBrk="0" hangingPunct="1">
        <a:lnSpc>
          <a:spcPct val="130000"/>
        </a:lnSpc>
        <a:spcBef>
          <a:spcPts val="1200"/>
        </a:spcBef>
        <a:buFontTx/>
        <a:buNone/>
        <a:defRPr sz="2400" kern="1200" baseline="0">
          <a:solidFill>
            <a:schemeClr val="tx2"/>
          </a:solidFill>
          <a:latin typeface="+mn-lt"/>
          <a:ea typeface="+mn-ea"/>
          <a:cs typeface="+mn-cs"/>
        </a:defRPr>
      </a:lvl1pPr>
      <a:lvl2pPr marL="685709" indent="0" algn="l" defTabSz="1371417" rtl="0" eaLnBrk="1" latinLnBrk="0" hangingPunct="1">
        <a:lnSpc>
          <a:spcPct val="90000"/>
        </a:lnSpc>
        <a:spcBef>
          <a:spcPts val="750"/>
        </a:spcBef>
        <a:buFontTx/>
        <a:buNone/>
        <a:defRPr sz="3600" kern="1200">
          <a:solidFill>
            <a:schemeClr val="tx1"/>
          </a:solidFill>
          <a:latin typeface="+mn-lt"/>
          <a:ea typeface="+mn-ea"/>
          <a:cs typeface="+mn-cs"/>
        </a:defRPr>
      </a:lvl2pPr>
      <a:lvl3pPr marL="1371417" indent="0" algn="l" defTabSz="1371417" rtl="0" eaLnBrk="1" latinLnBrk="0" hangingPunct="1">
        <a:lnSpc>
          <a:spcPct val="90000"/>
        </a:lnSpc>
        <a:spcBef>
          <a:spcPts val="750"/>
        </a:spcBef>
        <a:buFontTx/>
        <a:buNone/>
        <a:defRPr sz="3000" kern="1200">
          <a:solidFill>
            <a:schemeClr val="tx1"/>
          </a:solidFill>
          <a:latin typeface="+mn-lt"/>
          <a:ea typeface="+mn-ea"/>
          <a:cs typeface="+mn-cs"/>
        </a:defRPr>
      </a:lvl3pPr>
      <a:lvl4pPr marL="2057126"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4pPr>
      <a:lvl5pPr marL="2742835"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5pPr>
      <a:lvl6pPr marL="3771397"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106"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2814"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8523"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417" rtl="0" eaLnBrk="1" latinLnBrk="0" hangingPunct="1">
        <a:defRPr sz="2700" kern="1200">
          <a:solidFill>
            <a:schemeClr val="tx1"/>
          </a:solidFill>
          <a:latin typeface="+mn-lt"/>
          <a:ea typeface="+mn-ea"/>
          <a:cs typeface="+mn-cs"/>
        </a:defRPr>
      </a:lvl1pPr>
      <a:lvl2pPr marL="685709" algn="l" defTabSz="1371417" rtl="0" eaLnBrk="1" latinLnBrk="0" hangingPunct="1">
        <a:defRPr sz="2700" kern="1200">
          <a:solidFill>
            <a:schemeClr val="tx1"/>
          </a:solidFill>
          <a:latin typeface="+mn-lt"/>
          <a:ea typeface="+mn-ea"/>
          <a:cs typeface="+mn-cs"/>
        </a:defRPr>
      </a:lvl2pPr>
      <a:lvl3pPr marL="1371417" algn="l" defTabSz="1371417" rtl="0" eaLnBrk="1" latinLnBrk="0" hangingPunct="1">
        <a:defRPr sz="2700" kern="1200">
          <a:solidFill>
            <a:schemeClr val="tx1"/>
          </a:solidFill>
          <a:latin typeface="+mn-lt"/>
          <a:ea typeface="+mn-ea"/>
          <a:cs typeface="+mn-cs"/>
        </a:defRPr>
      </a:lvl3pPr>
      <a:lvl4pPr marL="2057126" algn="l" defTabSz="1371417" rtl="0" eaLnBrk="1" latinLnBrk="0" hangingPunct="1">
        <a:defRPr sz="2700" kern="1200">
          <a:solidFill>
            <a:schemeClr val="tx1"/>
          </a:solidFill>
          <a:latin typeface="+mn-lt"/>
          <a:ea typeface="+mn-ea"/>
          <a:cs typeface="+mn-cs"/>
        </a:defRPr>
      </a:lvl4pPr>
      <a:lvl5pPr marL="2742834" algn="l" defTabSz="1371417" rtl="0" eaLnBrk="1" latinLnBrk="0" hangingPunct="1">
        <a:defRPr sz="2700" kern="1200">
          <a:solidFill>
            <a:schemeClr val="tx1"/>
          </a:solidFill>
          <a:latin typeface="+mn-lt"/>
          <a:ea typeface="+mn-ea"/>
          <a:cs typeface="+mn-cs"/>
        </a:defRPr>
      </a:lvl5pPr>
      <a:lvl6pPr marL="3428543" algn="l" defTabSz="1371417" rtl="0" eaLnBrk="1" latinLnBrk="0" hangingPunct="1">
        <a:defRPr sz="2700" kern="1200">
          <a:solidFill>
            <a:schemeClr val="tx1"/>
          </a:solidFill>
          <a:latin typeface="+mn-lt"/>
          <a:ea typeface="+mn-ea"/>
          <a:cs typeface="+mn-cs"/>
        </a:defRPr>
      </a:lvl6pPr>
      <a:lvl7pPr marL="4114251" algn="l" defTabSz="1371417" rtl="0" eaLnBrk="1" latinLnBrk="0" hangingPunct="1">
        <a:defRPr sz="2700" kern="1200">
          <a:solidFill>
            <a:schemeClr val="tx1"/>
          </a:solidFill>
          <a:latin typeface="+mn-lt"/>
          <a:ea typeface="+mn-ea"/>
          <a:cs typeface="+mn-cs"/>
        </a:defRPr>
      </a:lvl7pPr>
      <a:lvl8pPr marL="4799960" algn="l" defTabSz="1371417" rtl="0" eaLnBrk="1" latinLnBrk="0" hangingPunct="1">
        <a:defRPr sz="2700" kern="1200">
          <a:solidFill>
            <a:schemeClr val="tx1"/>
          </a:solidFill>
          <a:latin typeface="+mn-lt"/>
          <a:ea typeface="+mn-ea"/>
          <a:cs typeface="+mn-cs"/>
        </a:defRPr>
      </a:lvl8pPr>
      <a:lvl9pPr marL="5485668" algn="l" defTabSz="1371417" rtl="0" eaLnBrk="1" latinLnBrk="0" hangingPunct="1">
        <a:defRPr sz="27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467447" y="348343"/>
            <a:ext cx="8361787" cy="1280040"/>
          </a:xfrm>
          <a:prstGeom prst="rect">
            <a:avLst/>
          </a:prstGeom>
        </p:spPr>
        <p:txBody>
          <a:bodyPr vert="horz" lIns="91440" tIns="45720" rIns="91440" bIns="45720" rtlCol="0" anchor="ctr">
            <a:normAutofit/>
          </a:bodyPr>
          <a:lstStyle/>
          <a:p>
            <a:r>
              <a:rPr lang="en-US" altLang="ja-JP" dirty="0"/>
              <a:t>Master Title</a:t>
            </a:r>
            <a:endParaRPr lang="en-US" dirty="0"/>
          </a:p>
        </p:txBody>
      </p:sp>
      <p:sp>
        <p:nvSpPr>
          <p:cNvPr id="3" name="Text Placeholder 2"/>
          <p:cNvSpPr>
            <a:spLocks noGrp="1"/>
          </p:cNvSpPr>
          <p:nvPr>
            <p:ph type="body" idx="1"/>
          </p:nvPr>
        </p:nvSpPr>
        <p:spPr>
          <a:xfrm>
            <a:off x="493213" y="2041742"/>
            <a:ext cx="17336022" cy="7222273"/>
          </a:xfrm>
          <a:prstGeom prst="rect">
            <a:avLst/>
          </a:prstGeom>
        </p:spPr>
        <p:txBody>
          <a:bodyPr vert="horz" lIns="91440" tIns="45720" rIns="91440" bIns="45720" rtlCol="0">
            <a:normAutofit/>
          </a:bodyPr>
          <a:lstStyle/>
          <a:p>
            <a:pPr lvl="0"/>
            <a:r>
              <a:rPr lang="en-US" altLang="ja-JP" dirty="0"/>
              <a:t>Master Text Configuration</a:t>
            </a:r>
            <a:endParaRPr lang="ja-JP" altLang="en-US" dirty="0"/>
          </a:p>
        </p:txBody>
      </p:sp>
      <p:sp>
        <p:nvSpPr>
          <p:cNvPr id="5" name="Footer Placeholder 4"/>
          <p:cNvSpPr>
            <a:spLocks noGrp="1"/>
          </p:cNvSpPr>
          <p:nvPr>
            <p:ph type="ftr" sz="quarter" idx="3"/>
          </p:nvPr>
        </p:nvSpPr>
        <p:spPr>
          <a:xfrm>
            <a:off x="6057900" y="9582811"/>
            <a:ext cx="6172200" cy="547603"/>
          </a:xfrm>
          <a:prstGeom prst="rect">
            <a:avLst/>
          </a:prstGeom>
        </p:spPr>
        <p:txBody>
          <a:bodyPr vert="horz" lIns="91440" tIns="45720" rIns="91440" bIns="45720" rtlCol="0" anchor="ctr"/>
          <a:lstStyle>
            <a:lvl1pPr algn="ctr">
              <a:defRPr sz="1800">
                <a:solidFill>
                  <a:schemeClr val="tx1">
                    <a:tint val="75000"/>
                  </a:schemeClr>
                </a:solidFill>
              </a:defRPr>
            </a:lvl1pPr>
          </a:lstStyle>
          <a:p>
            <a:r>
              <a:rPr lang="en-US"/>
              <a:t>The Power of PowerPoint | thepopp.com</a:t>
            </a:r>
            <a:endParaRPr lang="en-US" dirty="0"/>
          </a:p>
        </p:txBody>
      </p:sp>
      <p:sp>
        <p:nvSpPr>
          <p:cNvPr id="6" name="Slide Number Placeholder 5"/>
          <p:cNvSpPr>
            <a:spLocks noGrp="1"/>
          </p:cNvSpPr>
          <p:nvPr>
            <p:ph type="sldNum" sz="quarter" idx="4"/>
          </p:nvPr>
        </p:nvSpPr>
        <p:spPr>
          <a:xfrm>
            <a:off x="17110868" y="9600055"/>
            <a:ext cx="1176775" cy="489036"/>
          </a:xfrm>
          <a:prstGeom prst="rect">
            <a:avLst/>
          </a:prstGeom>
        </p:spPr>
        <p:txBody>
          <a:bodyPr vert="horz" lIns="91440" tIns="45720" rIns="91440" bIns="45720" rtlCol="0" anchor="ctr"/>
          <a:lstStyle>
            <a:lvl1pPr algn="l">
              <a:defRPr sz="2400">
                <a:solidFill>
                  <a:schemeClr val="tx2"/>
                </a:solidFill>
              </a:defRPr>
            </a:lvl1pPr>
          </a:lstStyle>
          <a:p>
            <a:fld id="{03EB59E2-90B9-4CD3-AC74-D672227E13C3}" type="slidenum">
              <a:rPr lang="en-US" smtClean="0"/>
              <a:pPr/>
              <a:t>‹Nº›</a:t>
            </a:fld>
            <a:endParaRPr lang="en-US" dirty="0"/>
          </a:p>
        </p:txBody>
      </p:sp>
      <p:sp>
        <p:nvSpPr>
          <p:cNvPr id="4" name="正方形/長方形 3"/>
          <p:cNvSpPr/>
          <p:nvPr userDrawn="1"/>
        </p:nvSpPr>
        <p:spPr>
          <a:xfrm>
            <a:off x="9579668" y="1543675"/>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userDrawn="1"/>
        </p:nvSpPr>
        <p:spPr>
          <a:xfrm>
            <a:off x="10215040" y="1543675"/>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10851588" y="1543675"/>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userDrawn="1"/>
        </p:nvSpPr>
        <p:spPr>
          <a:xfrm>
            <a:off x="17157699" y="9516491"/>
            <a:ext cx="1129945" cy="7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657151609"/>
      </p:ext>
    </p:extLst>
  </p:cSld>
  <p:clrMap bg1="lt1" tx1="dk1" bg2="lt2" tx2="dk2" accent1="accent1" accent2="accent2" accent3="accent3" accent4="accent4" accent5="accent5" accent6="accent6" hlink="hlink" folHlink="folHlink"/>
  <p:sldLayoutIdLst>
    <p:sldLayoutId id="2147483740" r:id="rId1"/>
    <p:sldLayoutId id="2147483767" r:id="rId2"/>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200"/>
                                  </p:stCondLst>
                                  <p:iterate type="wd">
                                    <p:tmPct val="10000"/>
                                  </p:iterate>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par>
                                <p:cTn id="21" presetID="2" presetClass="entr" presetSubtype="2" decel="100000" fill="hold" grpId="0" nodeType="withEffect">
                                  <p:stCondLst>
                                    <p:cond delay="2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1+#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4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20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4" grpId="0" animBg="1"/>
      <p:bldP spid="8" grpId="0" animBg="1"/>
      <p:bldP spid="9" grpId="0" animBg="1"/>
      <p:bldP spid="19" grpId="0" animBg="1"/>
    </p:bldLst>
  </p:timing>
  <p:hf hdr="0" dt="0"/>
  <p:txStyles>
    <p:titleStyle>
      <a:lvl1pPr algn="l" defTabSz="1371417" rtl="0" eaLnBrk="1" latinLnBrk="0" hangingPunct="1">
        <a:lnSpc>
          <a:spcPct val="90000"/>
        </a:lnSpc>
        <a:spcBef>
          <a:spcPct val="0"/>
        </a:spcBef>
        <a:buNone/>
        <a:defRPr sz="5400" kern="1200">
          <a:solidFill>
            <a:schemeClr val="tx2"/>
          </a:solidFill>
          <a:latin typeface="+mj-lt"/>
          <a:ea typeface="+mj-ea"/>
          <a:cs typeface="+mj-cs"/>
        </a:defRPr>
      </a:lvl1pPr>
    </p:titleStyle>
    <p:bodyStyle>
      <a:lvl1pPr marL="0" indent="0" algn="l" defTabSz="1371417" rtl="0" eaLnBrk="1" latinLnBrk="0" hangingPunct="1">
        <a:lnSpc>
          <a:spcPct val="130000"/>
        </a:lnSpc>
        <a:spcBef>
          <a:spcPts val="1200"/>
        </a:spcBef>
        <a:buFontTx/>
        <a:buNone/>
        <a:defRPr sz="2400" kern="1200" baseline="0">
          <a:solidFill>
            <a:schemeClr val="tx2"/>
          </a:solidFill>
          <a:latin typeface="+mn-lt"/>
          <a:ea typeface="+mn-ea"/>
          <a:cs typeface="+mn-cs"/>
        </a:defRPr>
      </a:lvl1pPr>
      <a:lvl2pPr marL="685709" indent="0" algn="l" defTabSz="1371417" rtl="0" eaLnBrk="1" latinLnBrk="0" hangingPunct="1">
        <a:lnSpc>
          <a:spcPct val="90000"/>
        </a:lnSpc>
        <a:spcBef>
          <a:spcPts val="750"/>
        </a:spcBef>
        <a:buFontTx/>
        <a:buNone/>
        <a:defRPr sz="3600" kern="1200">
          <a:solidFill>
            <a:schemeClr val="tx1"/>
          </a:solidFill>
          <a:latin typeface="+mn-lt"/>
          <a:ea typeface="+mn-ea"/>
          <a:cs typeface="+mn-cs"/>
        </a:defRPr>
      </a:lvl2pPr>
      <a:lvl3pPr marL="1371417" indent="0" algn="l" defTabSz="1371417" rtl="0" eaLnBrk="1" latinLnBrk="0" hangingPunct="1">
        <a:lnSpc>
          <a:spcPct val="90000"/>
        </a:lnSpc>
        <a:spcBef>
          <a:spcPts val="750"/>
        </a:spcBef>
        <a:buFontTx/>
        <a:buNone/>
        <a:defRPr sz="3000" kern="1200">
          <a:solidFill>
            <a:schemeClr val="tx1"/>
          </a:solidFill>
          <a:latin typeface="+mn-lt"/>
          <a:ea typeface="+mn-ea"/>
          <a:cs typeface="+mn-cs"/>
        </a:defRPr>
      </a:lvl3pPr>
      <a:lvl4pPr marL="2057126"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4pPr>
      <a:lvl5pPr marL="2742835"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5pPr>
      <a:lvl6pPr marL="3771397"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106"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2814"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8523"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417" rtl="0" eaLnBrk="1" latinLnBrk="0" hangingPunct="1">
        <a:defRPr sz="2700" kern="1200">
          <a:solidFill>
            <a:schemeClr val="tx1"/>
          </a:solidFill>
          <a:latin typeface="+mn-lt"/>
          <a:ea typeface="+mn-ea"/>
          <a:cs typeface="+mn-cs"/>
        </a:defRPr>
      </a:lvl1pPr>
      <a:lvl2pPr marL="685709" algn="l" defTabSz="1371417" rtl="0" eaLnBrk="1" latinLnBrk="0" hangingPunct="1">
        <a:defRPr sz="2700" kern="1200">
          <a:solidFill>
            <a:schemeClr val="tx1"/>
          </a:solidFill>
          <a:latin typeface="+mn-lt"/>
          <a:ea typeface="+mn-ea"/>
          <a:cs typeface="+mn-cs"/>
        </a:defRPr>
      </a:lvl2pPr>
      <a:lvl3pPr marL="1371417" algn="l" defTabSz="1371417" rtl="0" eaLnBrk="1" latinLnBrk="0" hangingPunct="1">
        <a:defRPr sz="2700" kern="1200">
          <a:solidFill>
            <a:schemeClr val="tx1"/>
          </a:solidFill>
          <a:latin typeface="+mn-lt"/>
          <a:ea typeface="+mn-ea"/>
          <a:cs typeface="+mn-cs"/>
        </a:defRPr>
      </a:lvl3pPr>
      <a:lvl4pPr marL="2057126" algn="l" defTabSz="1371417" rtl="0" eaLnBrk="1" latinLnBrk="0" hangingPunct="1">
        <a:defRPr sz="2700" kern="1200">
          <a:solidFill>
            <a:schemeClr val="tx1"/>
          </a:solidFill>
          <a:latin typeface="+mn-lt"/>
          <a:ea typeface="+mn-ea"/>
          <a:cs typeface="+mn-cs"/>
        </a:defRPr>
      </a:lvl4pPr>
      <a:lvl5pPr marL="2742834" algn="l" defTabSz="1371417" rtl="0" eaLnBrk="1" latinLnBrk="0" hangingPunct="1">
        <a:defRPr sz="2700" kern="1200">
          <a:solidFill>
            <a:schemeClr val="tx1"/>
          </a:solidFill>
          <a:latin typeface="+mn-lt"/>
          <a:ea typeface="+mn-ea"/>
          <a:cs typeface="+mn-cs"/>
        </a:defRPr>
      </a:lvl5pPr>
      <a:lvl6pPr marL="3428543" algn="l" defTabSz="1371417" rtl="0" eaLnBrk="1" latinLnBrk="0" hangingPunct="1">
        <a:defRPr sz="2700" kern="1200">
          <a:solidFill>
            <a:schemeClr val="tx1"/>
          </a:solidFill>
          <a:latin typeface="+mn-lt"/>
          <a:ea typeface="+mn-ea"/>
          <a:cs typeface="+mn-cs"/>
        </a:defRPr>
      </a:lvl6pPr>
      <a:lvl7pPr marL="4114251" algn="l" defTabSz="1371417" rtl="0" eaLnBrk="1" latinLnBrk="0" hangingPunct="1">
        <a:defRPr sz="2700" kern="1200">
          <a:solidFill>
            <a:schemeClr val="tx1"/>
          </a:solidFill>
          <a:latin typeface="+mn-lt"/>
          <a:ea typeface="+mn-ea"/>
          <a:cs typeface="+mn-cs"/>
        </a:defRPr>
      </a:lvl7pPr>
      <a:lvl8pPr marL="4799960" algn="l" defTabSz="1371417" rtl="0" eaLnBrk="1" latinLnBrk="0" hangingPunct="1">
        <a:defRPr sz="2700" kern="1200">
          <a:solidFill>
            <a:schemeClr val="tx1"/>
          </a:solidFill>
          <a:latin typeface="+mn-lt"/>
          <a:ea typeface="+mn-ea"/>
          <a:cs typeface="+mn-cs"/>
        </a:defRPr>
      </a:lvl8pPr>
      <a:lvl9pPr marL="5485668" algn="l" defTabSz="1371417" rtl="0" eaLnBrk="1" latinLnBrk="0" hangingPunct="1">
        <a:defRPr sz="27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239" userDrawn="1">
          <p15:clr>
            <a:srgbClr val="F26B43"/>
          </p15:clr>
        </p15:guide>
        <p15:guide id="2" pos="5760"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467449" y="348342"/>
            <a:ext cx="8361788" cy="1280040"/>
          </a:xfrm>
          <a:prstGeom prst="rect">
            <a:avLst/>
          </a:prstGeom>
        </p:spPr>
        <p:txBody>
          <a:bodyPr vert="horz" lIns="91440" tIns="45720" rIns="91440" bIns="45720" rtlCol="0" anchor="ctr">
            <a:normAutofit/>
          </a:bodyPr>
          <a:lstStyle/>
          <a:p>
            <a:r>
              <a:rPr lang="en-US" altLang="ja-JP" dirty="0"/>
              <a:t>Master Title</a:t>
            </a:r>
            <a:endParaRPr lang="en-US" dirty="0"/>
          </a:p>
        </p:txBody>
      </p:sp>
      <p:sp>
        <p:nvSpPr>
          <p:cNvPr id="3" name="Text Placeholder 2"/>
          <p:cNvSpPr>
            <a:spLocks noGrp="1"/>
          </p:cNvSpPr>
          <p:nvPr>
            <p:ph type="body" idx="1"/>
          </p:nvPr>
        </p:nvSpPr>
        <p:spPr>
          <a:xfrm>
            <a:off x="493214" y="2041741"/>
            <a:ext cx="17336022" cy="7222274"/>
          </a:xfrm>
          <a:prstGeom prst="rect">
            <a:avLst/>
          </a:prstGeom>
        </p:spPr>
        <p:txBody>
          <a:bodyPr vert="horz" lIns="91440" tIns="45720" rIns="91440" bIns="45720" rtlCol="0">
            <a:normAutofit/>
          </a:bodyPr>
          <a:lstStyle/>
          <a:p>
            <a:pPr lvl="0"/>
            <a:r>
              <a:rPr lang="en-US" altLang="ja-JP" dirty="0"/>
              <a:t>Master Text Configuration</a:t>
            </a:r>
            <a:endParaRPr lang="ja-JP" altLang="en-US" dirty="0"/>
          </a:p>
        </p:txBody>
      </p:sp>
      <p:sp>
        <p:nvSpPr>
          <p:cNvPr id="5" name="Footer Placeholder 4"/>
          <p:cNvSpPr>
            <a:spLocks noGrp="1"/>
          </p:cNvSpPr>
          <p:nvPr>
            <p:ph type="ftr" sz="quarter" idx="3"/>
          </p:nvPr>
        </p:nvSpPr>
        <p:spPr>
          <a:xfrm>
            <a:off x="6057900" y="9582813"/>
            <a:ext cx="6172200" cy="547603"/>
          </a:xfrm>
          <a:prstGeom prst="rect">
            <a:avLst/>
          </a:prstGeom>
        </p:spPr>
        <p:txBody>
          <a:bodyPr vert="horz" lIns="91440" tIns="45720" rIns="91440" bIns="45720" rtlCol="0" anchor="ctr"/>
          <a:lstStyle>
            <a:lvl1pPr algn="ctr">
              <a:defRPr sz="1800">
                <a:solidFill>
                  <a:schemeClr val="tx1">
                    <a:tint val="75000"/>
                  </a:schemeClr>
                </a:solidFill>
              </a:defRPr>
            </a:lvl1pPr>
          </a:lstStyle>
          <a:p>
            <a:r>
              <a:rPr lang="en-US"/>
              <a:t>The Power of PowerPoint | thepopp.com</a:t>
            </a:r>
            <a:endParaRPr lang="en-US" dirty="0"/>
          </a:p>
        </p:txBody>
      </p:sp>
      <p:sp>
        <p:nvSpPr>
          <p:cNvPr id="6" name="Slide Number Placeholder 5"/>
          <p:cNvSpPr>
            <a:spLocks noGrp="1"/>
          </p:cNvSpPr>
          <p:nvPr>
            <p:ph type="sldNum" sz="quarter" idx="4"/>
          </p:nvPr>
        </p:nvSpPr>
        <p:spPr>
          <a:xfrm>
            <a:off x="17110870" y="9600055"/>
            <a:ext cx="1176776" cy="489036"/>
          </a:xfrm>
          <a:prstGeom prst="rect">
            <a:avLst/>
          </a:prstGeom>
        </p:spPr>
        <p:txBody>
          <a:bodyPr vert="horz" lIns="91440" tIns="45720" rIns="91440" bIns="45720" rtlCol="0" anchor="ctr"/>
          <a:lstStyle>
            <a:lvl1pPr algn="l">
              <a:defRPr sz="2400">
                <a:solidFill>
                  <a:schemeClr val="tx2"/>
                </a:solidFill>
              </a:defRPr>
            </a:lvl1pPr>
          </a:lstStyle>
          <a:p>
            <a:fld id="{03EB59E2-90B9-4CD3-AC74-D672227E13C3}" type="slidenum">
              <a:rPr lang="en-US" smtClean="0"/>
              <a:pPr/>
              <a:t>‹Nº›</a:t>
            </a:fld>
            <a:endParaRPr lang="en-US" dirty="0"/>
          </a:p>
        </p:txBody>
      </p:sp>
      <p:sp>
        <p:nvSpPr>
          <p:cNvPr id="4" name="正方形/長方形 3"/>
          <p:cNvSpPr/>
          <p:nvPr userDrawn="1"/>
        </p:nvSpPr>
        <p:spPr>
          <a:xfrm>
            <a:off x="9579668" y="1543675"/>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8" name="正方形/長方形 7"/>
          <p:cNvSpPr/>
          <p:nvPr userDrawn="1"/>
        </p:nvSpPr>
        <p:spPr>
          <a:xfrm>
            <a:off x="10215041" y="1543675"/>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9" name="正方形/長方形 8"/>
          <p:cNvSpPr/>
          <p:nvPr userDrawn="1"/>
        </p:nvSpPr>
        <p:spPr>
          <a:xfrm>
            <a:off x="10851588" y="1543675"/>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
        <p:nvSpPr>
          <p:cNvPr id="19" name="正方形/長方形 18"/>
          <p:cNvSpPr/>
          <p:nvPr userDrawn="1"/>
        </p:nvSpPr>
        <p:spPr>
          <a:xfrm>
            <a:off x="17157700" y="9516492"/>
            <a:ext cx="1129946" cy="71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a:p>
        </p:txBody>
      </p:sp>
    </p:spTree>
    <p:extLst>
      <p:ext uri="{BB962C8B-B14F-4D97-AF65-F5344CB8AC3E}">
        <p14:creationId xmlns:p14="http://schemas.microsoft.com/office/powerpoint/2010/main" val="3358428003"/>
      </p:ext>
    </p:extLst>
  </p:cSld>
  <p:clrMap bg1="lt1" tx1="dk1" bg2="lt2" tx2="dk2" accent1="accent1" accent2="accent2" accent3="accent3" accent4="accent4" accent5="accent5" accent6="accent6" hlink="hlink" folHlink="folHlink"/>
  <p:sldLayoutIdLst>
    <p:sldLayoutId id="2147483812" r:id="rId1"/>
    <p:sldLayoutId id="2147483813" r:id="rId2"/>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0"/>
                                  </p:stCondLst>
                                  <p:iterate type="wd">
                                    <p:tmPct val="10000"/>
                                  </p:iterate>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par>
                                <p:cTn id="21" presetID="2" presetClass="entr" presetSubtype="2" decel="10000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1+#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4" grpId="0" animBg="1"/>
      <p:bldP spid="8" grpId="0" animBg="1"/>
      <p:bldP spid="9" grpId="0" animBg="1"/>
      <p:bldP spid="19" grpId="0" animBg="1"/>
    </p:bldLst>
  </p:timing>
  <p:hf hdr="0" dt="0"/>
  <p:txStyles>
    <p:titleStyle>
      <a:lvl1pPr algn="l" defTabSz="1371303" rtl="0" eaLnBrk="1" latinLnBrk="0" hangingPunct="1">
        <a:lnSpc>
          <a:spcPct val="90000"/>
        </a:lnSpc>
        <a:spcBef>
          <a:spcPct val="0"/>
        </a:spcBef>
        <a:buNone/>
        <a:defRPr sz="5399" kern="1200">
          <a:solidFill>
            <a:schemeClr val="tx2"/>
          </a:solidFill>
          <a:latin typeface="+mj-lt"/>
          <a:ea typeface="+mj-ea"/>
          <a:cs typeface="+mj-cs"/>
        </a:defRPr>
      </a:lvl1pPr>
    </p:titleStyle>
    <p:bodyStyle>
      <a:lvl1pPr marL="0" indent="0" algn="l" defTabSz="1371303" rtl="0" eaLnBrk="1" latinLnBrk="0" hangingPunct="1">
        <a:lnSpc>
          <a:spcPct val="130000"/>
        </a:lnSpc>
        <a:spcBef>
          <a:spcPts val="1200"/>
        </a:spcBef>
        <a:buFontTx/>
        <a:buNone/>
        <a:defRPr sz="2400" kern="1200" baseline="0">
          <a:solidFill>
            <a:schemeClr val="tx2"/>
          </a:solidFill>
          <a:latin typeface="+mn-lt"/>
          <a:ea typeface="+mn-ea"/>
          <a:cs typeface="+mn-cs"/>
        </a:defRPr>
      </a:lvl1pPr>
      <a:lvl2pPr marL="685652" indent="0" algn="l" defTabSz="1371303" rtl="0" eaLnBrk="1" latinLnBrk="0" hangingPunct="1">
        <a:lnSpc>
          <a:spcPct val="90000"/>
        </a:lnSpc>
        <a:spcBef>
          <a:spcPts val="750"/>
        </a:spcBef>
        <a:buFontTx/>
        <a:buNone/>
        <a:defRPr sz="3600" kern="1200">
          <a:solidFill>
            <a:schemeClr val="tx1"/>
          </a:solidFill>
          <a:latin typeface="+mn-lt"/>
          <a:ea typeface="+mn-ea"/>
          <a:cs typeface="+mn-cs"/>
        </a:defRPr>
      </a:lvl2pPr>
      <a:lvl3pPr marL="1371303" indent="0" algn="l" defTabSz="1371303" rtl="0" eaLnBrk="1" latinLnBrk="0" hangingPunct="1">
        <a:lnSpc>
          <a:spcPct val="90000"/>
        </a:lnSpc>
        <a:spcBef>
          <a:spcPts val="750"/>
        </a:spcBef>
        <a:buFontTx/>
        <a:buNone/>
        <a:defRPr sz="3000" kern="1200">
          <a:solidFill>
            <a:schemeClr val="tx1"/>
          </a:solidFill>
          <a:latin typeface="+mn-lt"/>
          <a:ea typeface="+mn-ea"/>
          <a:cs typeface="+mn-cs"/>
        </a:defRPr>
      </a:lvl3pPr>
      <a:lvl4pPr marL="2056955" indent="0" algn="l" defTabSz="1371303" rtl="0" eaLnBrk="1" latinLnBrk="0" hangingPunct="1">
        <a:lnSpc>
          <a:spcPct val="90000"/>
        </a:lnSpc>
        <a:spcBef>
          <a:spcPts val="750"/>
        </a:spcBef>
        <a:buFontTx/>
        <a:buNone/>
        <a:defRPr sz="2700" kern="1200">
          <a:solidFill>
            <a:schemeClr val="tx1"/>
          </a:solidFill>
          <a:latin typeface="+mn-lt"/>
          <a:ea typeface="+mn-ea"/>
          <a:cs typeface="+mn-cs"/>
        </a:defRPr>
      </a:lvl4pPr>
      <a:lvl5pPr marL="2742606" indent="0" algn="l" defTabSz="1371303" rtl="0" eaLnBrk="1" latinLnBrk="0" hangingPunct="1">
        <a:lnSpc>
          <a:spcPct val="90000"/>
        </a:lnSpc>
        <a:spcBef>
          <a:spcPts val="750"/>
        </a:spcBef>
        <a:buFontTx/>
        <a:buNone/>
        <a:defRPr sz="2700" kern="1200">
          <a:solidFill>
            <a:schemeClr val="tx1"/>
          </a:solidFill>
          <a:latin typeface="+mn-lt"/>
          <a:ea typeface="+mn-ea"/>
          <a:cs typeface="+mn-cs"/>
        </a:defRPr>
      </a:lvl5pPr>
      <a:lvl6pPr marL="3771082" indent="-342826" algn="l" defTabSz="1371303"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6735" indent="-342826" algn="l" defTabSz="1371303"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2385" indent="-342826" algn="l" defTabSz="1371303"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8037" indent="-342826" algn="l" defTabSz="1371303"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303" rtl="0" eaLnBrk="1" latinLnBrk="0" hangingPunct="1">
        <a:defRPr sz="2700" kern="1200">
          <a:solidFill>
            <a:schemeClr val="tx1"/>
          </a:solidFill>
          <a:latin typeface="+mn-lt"/>
          <a:ea typeface="+mn-ea"/>
          <a:cs typeface="+mn-cs"/>
        </a:defRPr>
      </a:lvl1pPr>
      <a:lvl2pPr marL="685652" algn="l" defTabSz="1371303" rtl="0" eaLnBrk="1" latinLnBrk="0" hangingPunct="1">
        <a:defRPr sz="2700" kern="1200">
          <a:solidFill>
            <a:schemeClr val="tx1"/>
          </a:solidFill>
          <a:latin typeface="+mn-lt"/>
          <a:ea typeface="+mn-ea"/>
          <a:cs typeface="+mn-cs"/>
        </a:defRPr>
      </a:lvl2pPr>
      <a:lvl3pPr marL="1371303" algn="l" defTabSz="1371303" rtl="0" eaLnBrk="1" latinLnBrk="0" hangingPunct="1">
        <a:defRPr sz="2700" kern="1200">
          <a:solidFill>
            <a:schemeClr val="tx1"/>
          </a:solidFill>
          <a:latin typeface="+mn-lt"/>
          <a:ea typeface="+mn-ea"/>
          <a:cs typeface="+mn-cs"/>
        </a:defRPr>
      </a:lvl3pPr>
      <a:lvl4pPr marL="2056955" algn="l" defTabSz="1371303" rtl="0" eaLnBrk="1" latinLnBrk="0" hangingPunct="1">
        <a:defRPr sz="2700" kern="1200">
          <a:solidFill>
            <a:schemeClr val="tx1"/>
          </a:solidFill>
          <a:latin typeface="+mn-lt"/>
          <a:ea typeface="+mn-ea"/>
          <a:cs typeface="+mn-cs"/>
        </a:defRPr>
      </a:lvl4pPr>
      <a:lvl5pPr marL="2742605" algn="l" defTabSz="1371303" rtl="0" eaLnBrk="1" latinLnBrk="0" hangingPunct="1">
        <a:defRPr sz="2700" kern="1200">
          <a:solidFill>
            <a:schemeClr val="tx1"/>
          </a:solidFill>
          <a:latin typeface="+mn-lt"/>
          <a:ea typeface="+mn-ea"/>
          <a:cs typeface="+mn-cs"/>
        </a:defRPr>
      </a:lvl5pPr>
      <a:lvl6pPr marL="3428258" algn="l" defTabSz="1371303" rtl="0" eaLnBrk="1" latinLnBrk="0" hangingPunct="1">
        <a:defRPr sz="2700" kern="1200">
          <a:solidFill>
            <a:schemeClr val="tx1"/>
          </a:solidFill>
          <a:latin typeface="+mn-lt"/>
          <a:ea typeface="+mn-ea"/>
          <a:cs typeface="+mn-cs"/>
        </a:defRPr>
      </a:lvl6pPr>
      <a:lvl7pPr marL="4113908" algn="l" defTabSz="1371303" rtl="0" eaLnBrk="1" latinLnBrk="0" hangingPunct="1">
        <a:defRPr sz="2700" kern="1200">
          <a:solidFill>
            <a:schemeClr val="tx1"/>
          </a:solidFill>
          <a:latin typeface="+mn-lt"/>
          <a:ea typeface="+mn-ea"/>
          <a:cs typeface="+mn-cs"/>
        </a:defRPr>
      </a:lvl7pPr>
      <a:lvl8pPr marL="4799559" algn="l" defTabSz="1371303" rtl="0" eaLnBrk="1" latinLnBrk="0" hangingPunct="1">
        <a:defRPr sz="2700" kern="1200">
          <a:solidFill>
            <a:schemeClr val="tx1"/>
          </a:solidFill>
          <a:latin typeface="+mn-lt"/>
          <a:ea typeface="+mn-ea"/>
          <a:cs typeface="+mn-cs"/>
        </a:defRPr>
      </a:lvl8pPr>
      <a:lvl9pPr marL="5485211" algn="l" defTabSz="1371303" rtl="0" eaLnBrk="1" latinLnBrk="0" hangingPunct="1">
        <a:defRPr sz="27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239">
          <p15:clr>
            <a:srgbClr val="F26B43"/>
          </p15:clr>
        </p15:guide>
        <p15:guide id="2" pos="5760">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93214" y="348342"/>
            <a:ext cx="17336022" cy="1280040"/>
          </a:xfrm>
          <a:prstGeom prst="rect">
            <a:avLst/>
          </a:prstGeom>
        </p:spPr>
        <p:txBody>
          <a:bodyPr vert="horz" lIns="91440" tIns="45720" rIns="91440" bIns="45720" rtlCol="0" anchor="ctr">
            <a:normAutofit/>
          </a:bodyPr>
          <a:lstStyle/>
          <a:p>
            <a:r>
              <a:rPr lang="en-US" altLang="ja-JP" dirty="0"/>
              <a:t>Master Title Configuration</a:t>
            </a:r>
            <a:endParaRPr lang="en-US" dirty="0"/>
          </a:p>
        </p:txBody>
      </p:sp>
      <p:sp>
        <p:nvSpPr>
          <p:cNvPr id="3" name="Text Placeholder 2"/>
          <p:cNvSpPr>
            <a:spLocks noGrp="1"/>
          </p:cNvSpPr>
          <p:nvPr>
            <p:ph type="body" idx="1"/>
          </p:nvPr>
        </p:nvSpPr>
        <p:spPr>
          <a:xfrm>
            <a:off x="493214" y="2041741"/>
            <a:ext cx="17336022" cy="7222274"/>
          </a:xfrm>
          <a:prstGeom prst="rect">
            <a:avLst/>
          </a:prstGeom>
        </p:spPr>
        <p:txBody>
          <a:bodyPr vert="horz" lIns="91440" tIns="45720" rIns="91440" bIns="45720" rtlCol="0">
            <a:normAutofit/>
          </a:bodyPr>
          <a:lstStyle/>
          <a:p>
            <a:pPr lvl="0"/>
            <a:r>
              <a:rPr lang="en-US" altLang="ja-JP" dirty="0"/>
              <a:t>Master Text Configuration</a:t>
            </a:r>
            <a:endParaRPr lang="ja-JP" altLang="en-US" dirty="0"/>
          </a:p>
        </p:txBody>
      </p:sp>
    </p:spTree>
    <p:extLst>
      <p:ext uri="{BB962C8B-B14F-4D97-AF65-F5344CB8AC3E}">
        <p14:creationId xmlns:p14="http://schemas.microsoft.com/office/powerpoint/2010/main" val="4030352183"/>
      </p:ext>
    </p:extLst>
  </p:cSld>
  <p:clrMap bg1="lt1" tx1="dk1" bg2="lt2" tx2="dk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 id="2147483826" r:id="rId12"/>
    <p:sldLayoutId id="2147483827" r:id="rId13"/>
    <p:sldLayoutId id="2147483828" r:id="rId14"/>
    <p:sldLayoutId id="2147483829" r:id="rId15"/>
  </p:sldLayoutIdLst>
  <p:hf hdr="0" dt="0"/>
  <p:txStyles>
    <p:titleStyle>
      <a:lvl1pPr algn="ctr" defTabSz="1371303" rtl="0" eaLnBrk="1" latinLnBrk="0" hangingPunct="1">
        <a:lnSpc>
          <a:spcPct val="90000"/>
        </a:lnSpc>
        <a:spcBef>
          <a:spcPct val="0"/>
        </a:spcBef>
        <a:buNone/>
        <a:defRPr sz="5399" kern="1200">
          <a:solidFill>
            <a:schemeClr val="tx2"/>
          </a:solidFill>
          <a:latin typeface="+mj-lt"/>
          <a:ea typeface="+mj-ea"/>
          <a:cs typeface="+mj-cs"/>
        </a:defRPr>
      </a:lvl1pPr>
    </p:titleStyle>
    <p:bodyStyle>
      <a:lvl1pPr marL="0" indent="0" algn="l" defTabSz="1371303" rtl="0" eaLnBrk="1" latinLnBrk="0" hangingPunct="1">
        <a:lnSpc>
          <a:spcPct val="130000"/>
        </a:lnSpc>
        <a:spcBef>
          <a:spcPts val="1200"/>
        </a:spcBef>
        <a:buFontTx/>
        <a:buNone/>
        <a:defRPr sz="2400" kern="1200" baseline="0">
          <a:solidFill>
            <a:schemeClr val="tx2"/>
          </a:solidFill>
          <a:latin typeface="+mn-lt"/>
          <a:ea typeface="+mn-ea"/>
          <a:cs typeface="+mn-cs"/>
        </a:defRPr>
      </a:lvl1pPr>
      <a:lvl2pPr marL="685652" indent="0" algn="l" defTabSz="1371303" rtl="0" eaLnBrk="1" latinLnBrk="0" hangingPunct="1">
        <a:lnSpc>
          <a:spcPct val="90000"/>
        </a:lnSpc>
        <a:spcBef>
          <a:spcPts val="750"/>
        </a:spcBef>
        <a:buFontTx/>
        <a:buNone/>
        <a:defRPr sz="3600" kern="1200">
          <a:solidFill>
            <a:schemeClr val="tx1"/>
          </a:solidFill>
          <a:latin typeface="+mn-lt"/>
          <a:ea typeface="+mn-ea"/>
          <a:cs typeface="+mn-cs"/>
        </a:defRPr>
      </a:lvl2pPr>
      <a:lvl3pPr marL="1371303" indent="0" algn="l" defTabSz="1371303" rtl="0" eaLnBrk="1" latinLnBrk="0" hangingPunct="1">
        <a:lnSpc>
          <a:spcPct val="90000"/>
        </a:lnSpc>
        <a:spcBef>
          <a:spcPts val="750"/>
        </a:spcBef>
        <a:buFontTx/>
        <a:buNone/>
        <a:defRPr sz="3000" kern="1200">
          <a:solidFill>
            <a:schemeClr val="tx1"/>
          </a:solidFill>
          <a:latin typeface="+mn-lt"/>
          <a:ea typeface="+mn-ea"/>
          <a:cs typeface="+mn-cs"/>
        </a:defRPr>
      </a:lvl3pPr>
      <a:lvl4pPr marL="2056955" indent="0" algn="l" defTabSz="1371303" rtl="0" eaLnBrk="1" latinLnBrk="0" hangingPunct="1">
        <a:lnSpc>
          <a:spcPct val="90000"/>
        </a:lnSpc>
        <a:spcBef>
          <a:spcPts val="750"/>
        </a:spcBef>
        <a:buFontTx/>
        <a:buNone/>
        <a:defRPr sz="2700" kern="1200">
          <a:solidFill>
            <a:schemeClr val="tx1"/>
          </a:solidFill>
          <a:latin typeface="+mn-lt"/>
          <a:ea typeface="+mn-ea"/>
          <a:cs typeface="+mn-cs"/>
        </a:defRPr>
      </a:lvl4pPr>
      <a:lvl5pPr marL="2742606" indent="0" algn="l" defTabSz="1371303" rtl="0" eaLnBrk="1" latinLnBrk="0" hangingPunct="1">
        <a:lnSpc>
          <a:spcPct val="90000"/>
        </a:lnSpc>
        <a:spcBef>
          <a:spcPts val="750"/>
        </a:spcBef>
        <a:buFontTx/>
        <a:buNone/>
        <a:defRPr sz="2700" kern="1200">
          <a:solidFill>
            <a:schemeClr val="tx1"/>
          </a:solidFill>
          <a:latin typeface="+mn-lt"/>
          <a:ea typeface="+mn-ea"/>
          <a:cs typeface="+mn-cs"/>
        </a:defRPr>
      </a:lvl5pPr>
      <a:lvl6pPr marL="3771082" indent="-342826" algn="l" defTabSz="1371303"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6735" indent="-342826" algn="l" defTabSz="1371303"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2385" indent="-342826" algn="l" defTabSz="1371303"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8037" indent="-342826" algn="l" defTabSz="1371303"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303" rtl="0" eaLnBrk="1" latinLnBrk="0" hangingPunct="1">
        <a:defRPr sz="2700" kern="1200">
          <a:solidFill>
            <a:schemeClr val="tx1"/>
          </a:solidFill>
          <a:latin typeface="+mn-lt"/>
          <a:ea typeface="+mn-ea"/>
          <a:cs typeface="+mn-cs"/>
        </a:defRPr>
      </a:lvl1pPr>
      <a:lvl2pPr marL="685652" algn="l" defTabSz="1371303" rtl="0" eaLnBrk="1" latinLnBrk="0" hangingPunct="1">
        <a:defRPr sz="2700" kern="1200">
          <a:solidFill>
            <a:schemeClr val="tx1"/>
          </a:solidFill>
          <a:latin typeface="+mn-lt"/>
          <a:ea typeface="+mn-ea"/>
          <a:cs typeface="+mn-cs"/>
        </a:defRPr>
      </a:lvl2pPr>
      <a:lvl3pPr marL="1371303" algn="l" defTabSz="1371303" rtl="0" eaLnBrk="1" latinLnBrk="0" hangingPunct="1">
        <a:defRPr sz="2700" kern="1200">
          <a:solidFill>
            <a:schemeClr val="tx1"/>
          </a:solidFill>
          <a:latin typeface="+mn-lt"/>
          <a:ea typeface="+mn-ea"/>
          <a:cs typeface="+mn-cs"/>
        </a:defRPr>
      </a:lvl3pPr>
      <a:lvl4pPr marL="2056955" algn="l" defTabSz="1371303" rtl="0" eaLnBrk="1" latinLnBrk="0" hangingPunct="1">
        <a:defRPr sz="2700" kern="1200">
          <a:solidFill>
            <a:schemeClr val="tx1"/>
          </a:solidFill>
          <a:latin typeface="+mn-lt"/>
          <a:ea typeface="+mn-ea"/>
          <a:cs typeface="+mn-cs"/>
        </a:defRPr>
      </a:lvl4pPr>
      <a:lvl5pPr marL="2742605" algn="l" defTabSz="1371303" rtl="0" eaLnBrk="1" latinLnBrk="0" hangingPunct="1">
        <a:defRPr sz="2700" kern="1200">
          <a:solidFill>
            <a:schemeClr val="tx1"/>
          </a:solidFill>
          <a:latin typeface="+mn-lt"/>
          <a:ea typeface="+mn-ea"/>
          <a:cs typeface="+mn-cs"/>
        </a:defRPr>
      </a:lvl5pPr>
      <a:lvl6pPr marL="3428258" algn="l" defTabSz="1371303" rtl="0" eaLnBrk="1" latinLnBrk="0" hangingPunct="1">
        <a:defRPr sz="2700" kern="1200">
          <a:solidFill>
            <a:schemeClr val="tx1"/>
          </a:solidFill>
          <a:latin typeface="+mn-lt"/>
          <a:ea typeface="+mn-ea"/>
          <a:cs typeface="+mn-cs"/>
        </a:defRPr>
      </a:lvl6pPr>
      <a:lvl7pPr marL="4113908" algn="l" defTabSz="1371303" rtl="0" eaLnBrk="1" latinLnBrk="0" hangingPunct="1">
        <a:defRPr sz="2700" kern="1200">
          <a:solidFill>
            <a:schemeClr val="tx1"/>
          </a:solidFill>
          <a:latin typeface="+mn-lt"/>
          <a:ea typeface="+mn-ea"/>
          <a:cs typeface="+mn-cs"/>
        </a:defRPr>
      </a:lvl7pPr>
      <a:lvl8pPr marL="4799559" algn="l" defTabSz="1371303" rtl="0" eaLnBrk="1" latinLnBrk="0" hangingPunct="1">
        <a:defRPr sz="2700" kern="1200">
          <a:solidFill>
            <a:schemeClr val="tx1"/>
          </a:solidFill>
          <a:latin typeface="+mn-lt"/>
          <a:ea typeface="+mn-ea"/>
          <a:cs typeface="+mn-cs"/>
        </a:defRPr>
      </a:lvl8pPr>
      <a:lvl9pPr marL="5485211" algn="l" defTabSz="1371303" rtl="0" eaLnBrk="1" latinLnBrk="0" hangingPunct="1">
        <a:defRPr sz="27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93213" y="348343"/>
            <a:ext cx="17336022" cy="1280040"/>
          </a:xfrm>
          <a:prstGeom prst="rect">
            <a:avLst/>
          </a:prstGeom>
        </p:spPr>
        <p:txBody>
          <a:bodyPr vert="horz" lIns="91440" tIns="45720" rIns="91440" bIns="45720" rtlCol="0" anchor="ctr">
            <a:normAutofit/>
          </a:bodyPr>
          <a:lstStyle/>
          <a:p>
            <a:r>
              <a:rPr lang="en-US" altLang="ja-JP" dirty="0"/>
              <a:t>Master Title Configuration</a:t>
            </a:r>
            <a:endParaRPr lang="en-US" dirty="0"/>
          </a:p>
        </p:txBody>
      </p:sp>
      <p:sp>
        <p:nvSpPr>
          <p:cNvPr id="3" name="Text Placeholder 2"/>
          <p:cNvSpPr>
            <a:spLocks noGrp="1"/>
          </p:cNvSpPr>
          <p:nvPr>
            <p:ph type="body" idx="1"/>
          </p:nvPr>
        </p:nvSpPr>
        <p:spPr>
          <a:xfrm>
            <a:off x="493213" y="2041742"/>
            <a:ext cx="17336022" cy="7222273"/>
          </a:xfrm>
          <a:prstGeom prst="rect">
            <a:avLst/>
          </a:prstGeom>
        </p:spPr>
        <p:txBody>
          <a:bodyPr vert="horz" lIns="91440" tIns="45720" rIns="91440" bIns="45720" rtlCol="0">
            <a:normAutofit/>
          </a:bodyPr>
          <a:lstStyle/>
          <a:p>
            <a:pPr lvl="0"/>
            <a:r>
              <a:rPr lang="en-US" altLang="ja-JP" dirty="0"/>
              <a:t>Master Text Configuration</a:t>
            </a:r>
            <a:endParaRPr lang="ja-JP" altLang="en-US" dirty="0"/>
          </a:p>
        </p:txBody>
      </p:sp>
      <p:sp>
        <p:nvSpPr>
          <p:cNvPr id="5" name="Footer Placeholder 4"/>
          <p:cNvSpPr>
            <a:spLocks noGrp="1"/>
          </p:cNvSpPr>
          <p:nvPr>
            <p:ph type="ftr" sz="quarter" idx="3"/>
          </p:nvPr>
        </p:nvSpPr>
        <p:spPr>
          <a:xfrm>
            <a:off x="6057900" y="9582811"/>
            <a:ext cx="6172200" cy="547603"/>
          </a:xfrm>
          <a:prstGeom prst="rect">
            <a:avLst/>
          </a:prstGeom>
        </p:spPr>
        <p:txBody>
          <a:bodyPr vert="horz" lIns="91440" tIns="45720" rIns="91440" bIns="45720" rtlCol="0" anchor="ctr"/>
          <a:lstStyle>
            <a:lvl1pPr algn="ctr">
              <a:defRPr sz="1800">
                <a:solidFill>
                  <a:schemeClr val="tx1">
                    <a:tint val="75000"/>
                  </a:schemeClr>
                </a:solidFill>
              </a:defRPr>
            </a:lvl1pPr>
          </a:lstStyle>
          <a:p>
            <a:r>
              <a:rPr lang="en-US"/>
              <a:t>The Power of PowerPoint | thepopp.com</a:t>
            </a:r>
            <a:endParaRPr lang="en-US" dirty="0"/>
          </a:p>
        </p:txBody>
      </p:sp>
      <p:sp>
        <p:nvSpPr>
          <p:cNvPr id="6" name="Slide Number Placeholder 5"/>
          <p:cNvSpPr>
            <a:spLocks noGrp="1"/>
          </p:cNvSpPr>
          <p:nvPr>
            <p:ph type="sldNum" sz="quarter" idx="4"/>
          </p:nvPr>
        </p:nvSpPr>
        <p:spPr>
          <a:xfrm>
            <a:off x="17110868" y="9600055"/>
            <a:ext cx="1176775" cy="489036"/>
          </a:xfrm>
          <a:prstGeom prst="rect">
            <a:avLst/>
          </a:prstGeom>
        </p:spPr>
        <p:txBody>
          <a:bodyPr vert="horz" lIns="91440" tIns="45720" rIns="91440" bIns="45720" rtlCol="0" anchor="ctr"/>
          <a:lstStyle>
            <a:lvl1pPr algn="l">
              <a:defRPr sz="2400">
                <a:solidFill>
                  <a:schemeClr val="tx2"/>
                </a:solidFill>
              </a:defRPr>
            </a:lvl1pPr>
          </a:lstStyle>
          <a:p>
            <a:fld id="{03EB59E2-90B9-4CD3-AC74-D672227E13C3}" type="slidenum">
              <a:rPr lang="en-US" smtClean="0"/>
              <a:pPr/>
              <a:t>‹Nº›</a:t>
            </a:fld>
            <a:endParaRPr lang="en-US" dirty="0"/>
          </a:p>
        </p:txBody>
      </p:sp>
      <p:sp>
        <p:nvSpPr>
          <p:cNvPr id="4" name="正方形/長方形 3"/>
          <p:cNvSpPr/>
          <p:nvPr userDrawn="1"/>
        </p:nvSpPr>
        <p:spPr>
          <a:xfrm>
            <a:off x="8184004" y="1543675"/>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userDrawn="1"/>
        </p:nvSpPr>
        <p:spPr>
          <a:xfrm>
            <a:off x="8819376" y="1543675"/>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9455924" y="1543675"/>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userDrawn="1"/>
        </p:nvSpPr>
        <p:spPr>
          <a:xfrm>
            <a:off x="17157699" y="9516491"/>
            <a:ext cx="1129945" cy="7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76071187"/>
      </p:ext>
    </p:extLst>
  </p:cSld>
  <p:clrMap bg1="lt1" tx1="dk1" bg2="lt2" tx2="dk2" accent1="accent1" accent2="accent2" accent3="accent3" accent4="accent4" accent5="accent5" accent6="accent6" hlink="hlink" folHlink="folHlink"/>
  <p:sldLayoutIdLst>
    <p:sldLayoutId id="2147483852" r:id="rId1"/>
    <p:sldLayoutId id="2147483853" r:id="rId2"/>
    <p:sldLayoutId id="2147483854" r:id="rId3"/>
    <p:sldLayoutId id="2147483855" r:id="rId4"/>
    <p:sldLayoutId id="2147483856" r:id="rId5"/>
    <p:sldLayoutId id="2147483857" r:id="rId6"/>
    <p:sldLayoutId id="2147483858" r:id="rId7"/>
    <p:sldLayoutId id="2147483859" r:id="rId8"/>
    <p:sldLayoutId id="2147483860" r:id="rId9"/>
    <p:sldLayoutId id="2147483861" r:id="rId10"/>
    <p:sldLayoutId id="2147483862" r:id="rId11"/>
    <p:sldLayoutId id="2147483863" r:id="rId12"/>
    <p:sldLayoutId id="2147483864" r:id="rId13"/>
    <p:sldLayoutId id="2147483865" r:id="rId14"/>
    <p:sldLayoutId id="2147483866" r:id="rId15"/>
    <p:sldLayoutId id="2147483867" r:id="rId16"/>
    <p:sldLayoutId id="2147483868" r:id="rId17"/>
    <p:sldLayoutId id="2147483869" r:id="rId18"/>
    <p:sldLayoutId id="2147483870" r:id="rId19"/>
    <p:sldLayoutId id="2147483871" r:id="rId20"/>
    <p:sldLayoutId id="2147483872" r:id="rId21"/>
    <p:sldLayoutId id="2147483873" r:id="rId22"/>
    <p:sldLayoutId id="2147483874" r:id="rId23"/>
    <p:sldLayoutId id="2147483875" r:id="rId24"/>
    <p:sldLayoutId id="2147483876" r:id="rId25"/>
    <p:sldLayoutId id="2147483877" r:id="rId26"/>
    <p:sldLayoutId id="2147483878" r:id="rId27"/>
    <p:sldLayoutId id="2147483879" r:id="rId28"/>
    <p:sldLayoutId id="2147483880" r:id="rId29"/>
    <p:sldLayoutId id="2147483881" r:id="rId30"/>
    <p:sldLayoutId id="2147483882" r:id="rId31"/>
    <p:sldLayoutId id="2147483883" r:id="rId32"/>
    <p:sldLayoutId id="2147483884" r:id="rId33"/>
    <p:sldLayoutId id="2147483885" r:id="rId34"/>
    <p:sldLayoutId id="2147483886" r:id="rId35"/>
    <p:sldLayoutId id="2147483887" r:id="rId36"/>
    <p:sldLayoutId id="2147483888" r:id="rId37"/>
    <p:sldLayoutId id="2147483889" r:id="rId38"/>
    <p:sldLayoutId id="2147483890" r:id="rId39"/>
    <p:sldLayoutId id="2147483891" r:id="rId40"/>
    <p:sldLayoutId id="2147483892" r:id="rId41"/>
    <p:sldLayoutId id="2147483893" r:id="rId42"/>
    <p:sldLayoutId id="2147483894" r:id="rId43"/>
    <p:sldLayoutId id="2147483895" r:id="rId44"/>
    <p:sldLayoutId id="2147483896" r:id="rId45"/>
    <p:sldLayoutId id="2147483897" r:id="rId46"/>
    <p:sldLayoutId id="2147483898" r:id="rId47"/>
    <p:sldLayoutId id="2147483899" r:id="rId48"/>
    <p:sldLayoutId id="2147483900" r:id="rId49"/>
    <p:sldLayoutId id="2147483901" r:id="rId50"/>
    <p:sldLayoutId id="2147483902" r:id="rId51"/>
    <p:sldLayoutId id="2147483903" r:id="rId52"/>
    <p:sldLayoutId id="2147483904" r:id="rId53"/>
    <p:sldLayoutId id="2147483905" r:id="rId54"/>
    <p:sldLayoutId id="2147483906" r:id="rId55"/>
    <p:sldLayoutId id="2147483961" r:id="rId56"/>
    <p:sldLayoutId id="2147483962" r:id="rId57"/>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200"/>
                                  </p:stCondLst>
                                  <p:iterate type="wd">
                                    <p:tmPct val="10000"/>
                                  </p:iterate>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par>
                                <p:cTn id="21" presetID="2" presetClass="entr" presetSubtype="2" decel="100000" fill="hold" grpId="0" nodeType="withEffect">
                                  <p:stCondLst>
                                    <p:cond delay="2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1+#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4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20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4" grpId="0" animBg="1"/>
      <p:bldP spid="8" grpId="0" animBg="1"/>
      <p:bldP spid="9" grpId="0" animBg="1"/>
      <p:bldP spid="19" grpId="0" animBg="1"/>
    </p:bldLst>
  </p:timing>
  <p:hf hdr="0" dt="0"/>
  <p:txStyles>
    <p:titleStyle>
      <a:lvl1pPr algn="ctr" defTabSz="1371417" rtl="0" eaLnBrk="1" latinLnBrk="0" hangingPunct="1">
        <a:lnSpc>
          <a:spcPct val="90000"/>
        </a:lnSpc>
        <a:spcBef>
          <a:spcPct val="0"/>
        </a:spcBef>
        <a:buNone/>
        <a:defRPr sz="5400" kern="1200">
          <a:solidFill>
            <a:schemeClr val="tx2"/>
          </a:solidFill>
          <a:latin typeface="+mj-lt"/>
          <a:ea typeface="+mj-ea"/>
          <a:cs typeface="+mj-cs"/>
        </a:defRPr>
      </a:lvl1pPr>
    </p:titleStyle>
    <p:bodyStyle>
      <a:lvl1pPr marL="0" indent="0" algn="l" defTabSz="1371417" rtl="0" eaLnBrk="1" latinLnBrk="0" hangingPunct="1">
        <a:lnSpc>
          <a:spcPct val="130000"/>
        </a:lnSpc>
        <a:spcBef>
          <a:spcPts val="1200"/>
        </a:spcBef>
        <a:buFontTx/>
        <a:buNone/>
        <a:defRPr sz="2400" kern="1200" baseline="0">
          <a:solidFill>
            <a:schemeClr val="tx2"/>
          </a:solidFill>
          <a:latin typeface="+mn-lt"/>
          <a:ea typeface="+mn-ea"/>
          <a:cs typeface="+mn-cs"/>
        </a:defRPr>
      </a:lvl1pPr>
      <a:lvl2pPr marL="685709" indent="0" algn="l" defTabSz="1371417" rtl="0" eaLnBrk="1" latinLnBrk="0" hangingPunct="1">
        <a:lnSpc>
          <a:spcPct val="90000"/>
        </a:lnSpc>
        <a:spcBef>
          <a:spcPts val="750"/>
        </a:spcBef>
        <a:buFontTx/>
        <a:buNone/>
        <a:defRPr sz="3600" kern="1200">
          <a:solidFill>
            <a:schemeClr val="tx1"/>
          </a:solidFill>
          <a:latin typeface="+mn-lt"/>
          <a:ea typeface="+mn-ea"/>
          <a:cs typeface="+mn-cs"/>
        </a:defRPr>
      </a:lvl2pPr>
      <a:lvl3pPr marL="1371417" indent="0" algn="l" defTabSz="1371417" rtl="0" eaLnBrk="1" latinLnBrk="0" hangingPunct="1">
        <a:lnSpc>
          <a:spcPct val="90000"/>
        </a:lnSpc>
        <a:spcBef>
          <a:spcPts val="750"/>
        </a:spcBef>
        <a:buFontTx/>
        <a:buNone/>
        <a:defRPr sz="3000" kern="1200">
          <a:solidFill>
            <a:schemeClr val="tx1"/>
          </a:solidFill>
          <a:latin typeface="+mn-lt"/>
          <a:ea typeface="+mn-ea"/>
          <a:cs typeface="+mn-cs"/>
        </a:defRPr>
      </a:lvl3pPr>
      <a:lvl4pPr marL="2057126"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4pPr>
      <a:lvl5pPr marL="2742835"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5pPr>
      <a:lvl6pPr marL="3771397"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106"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2814"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8523"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417" rtl="0" eaLnBrk="1" latinLnBrk="0" hangingPunct="1">
        <a:defRPr sz="2700" kern="1200">
          <a:solidFill>
            <a:schemeClr val="tx1"/>
          </a:solidFill>
          <a:latin typeface="+mn-lt"/>
          <a:ea typeface="+mn-ea"/>
          <a:cs typeface="+mn-cs"/>
        </a:defRPr>
      </a:lvl1pPr>
      <a:lvl2pPr marL="685709" algn="l" defTabSz="1371417" rtl="0" eaLnBrk="1" latinLnBrk="0" hangingPunct="1">
        <a:defRPr sz="2700" kern="1200">
          <a:solidFill>
            <a:schemeClr val="tx1"/>
          </a:solidFill>
          <a:latin typeface="+mn-lt"/>
          <a:ea typeface="+mn-ea"/>
          <a:cs typeface="+mn-cs"/>
        </a:defRPr>
      </a:lvl2pPr>
      <a:lvl3pPr marL="1371417" algn="l" defTabSz="1371417" rtl="0" eaLnBrk="1" latinLnBrk="0" hangingPunct="1">
        <a:defRPr sz="2700" kern="1200">
          <a:solidFill>
            <a:schemeClr val="tx1"/>
          </a:solidFill>
          <a:latin typeface="+mn-lt"/>
          <a:ea typeface="+mn-ea"/>
          <a:cs typeface="+mn-cs"/>
        </a:defRPr>
      </a:lvl3pPr>
      <a:lvl4pPr marL="2057126" algn="l" defTabSz="1371417" rtl="0" eaLnBrk="1" latinLnBrk="0" hangingPunct="1">
        <a:defRPr sz="2700" kern="1200">
          <a:solidFill>
            <a:schemeClr val="tx1"/>
          </a:solidFill>
          <a:latin typeface="+mn-lt"/>
          <a:ea typeface="+mn-ea"/>
          <a:cs typeface="+mn-cs"/>
        </a:defRPr>
      </a:lvl4pPr>
      <a:lvl5pPr marL="2742834" algn="l" defTabSz="1371417" rtl="0" eaLnBrk="1" latinLnBrk="0" hangingPunct="1">
        <a:defRPr sz="2700" kern="1200">
          <a:solidFill>
            <a:schemeClr val="tx1"/>
          </a:solidFill>
          <a:latin typeface="+mn-lt"/>
          <a:ea typeface="+mn-ea"/>
          <a:cs typeface="+mn-cs"/>
        </a:defRPr>
      </a:lvl5pPr>
      <a:lvl6pPr marL="3428543" algn="l" defTabSz="1371417" rtl="0" eaLnBrk="1" latinLnBrk="0" hangingPunct="1">
        <a:defRPr sz="2700" kern="1200">
          <a:solidFill>
            <a:schemeClr val="tx1"/>
          </a:solidFill>
          <a:latin typeface="+mn-lt"/>
          <a:ea typeface="+mn-ea"/>
          <a:cs typeface="+mn-cs"/>
        </a:defRPr>
      </a:lvl6pPr>
      <a:lvl7pPr marL="4114251" algn="l" defTabSz="1371417" rtl="0" eaLnBrk="1" latinLnBrk="0" hangingPunct="1">
        <a:defRPr sz="2700" kern="1200">
          <a:solidFill>
            <a:schemeClr val="tx1"/>
          </a:solidFill>
          <a:latin typeface="+mn-lt"/>
          <a:ea typeface="+mn-ea"/>
          <a:cs typeface="+mn-cs"/>
        </a:defRPr>
      </a:lvl7pPr>
      <a:lvl8pPr marL="4799960" algn="l" defTabSz="1371417" rtl="0" eaLnBrk="1" latinLnBrk="0" hangingPunct="1">
        <a:defRPr sz="2700" kern="1200">
          <a:solidFill>
            <a:schemeClr val="tx1"/>
          </a:solidFill>
          <a:latin typeface="+mn-lt"/>
          <a:ea typeface="+mn-ea"/>
          <a:cs typeface="+mn-cs"/>
        </a:defRPr>
      </a:lvl8pPr>
      <a:lvl9pPr marL="5485668" algn="l" defTabSz="1371417" rtl="0" eaLnBrk="1" latinLnBrk="0" hangingPunct="1">
        <a:defRPr sz="27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93213" y="348343"/>
            <a:ext cx="17336022" cy="1280040"/>
          </a:xfrm>
          <a:prstGeom prst="rect">
            <a:avLst/>
          </a:prstGeom>
        </p:spPr>
        <p:txBody>
          <a:bodyPr vert="horz" lIns="91440" tIns="45720" rIns="91440" bIns="45720" rtlCol="0" anchor="ctr">
            <a:normAutofit/>
          </a:bodyPr>
          <a:lstStyle/>
          <a:p>
            <a:r>
              <a:rPr lang="en-US" altLang="ja-JP" dirty="0"/>
              <a:t>Master Title Configuration</a:t>
            </a:r>
            <a:endParaRPr lang="en-US" dirty="0"/>
          </a:p>
        </p:txBody>
      </p:sp>
      <p:sp>
        <p:nvSpPr>
          <p:cNvPr id="3" name="Text Placeholder 2"/>
          <p:cNvSpPr>
            <a:spLocks noGrp="1"/>
          </p:cNvSpPr>
          <p:nvPr>
            <p:ph type="body" idx="1"/>
          </p:nvPr>
        </p:nvSpPr>
        <p:spPr>
          <a:xfrm>
            <a:off x="493213" y="2041742"/>
            <a:ext cx="17336022" cy="7222273"/>
          </a:xfrm>
          <a:prstGeom prst="rect">
            <a:avLst/>
          </a:prstGeom>
        </p:spPr>
        <p:txBody>
          <a:bodyPr vert="horz" lIns="91440" tIns="45720" rIns="91440" bIns="45720" rtlCol="0">
            <a:normAutofit/>
          </a:bodyPr>
          <a:lstStyle/>
          <a:p>
            <a:pPr lvl="0"/>
            <a:r>
              <a:rPr lang="en-US" altLang="ja-JP" dirty="0"/>
              <a:t>Master Text Configuration</a:t>
            </a:r>
            <a:endParaRPr lang="ja-JP" altLang="en-US" dirty="0"/>
          </a:p>
        </p:txBody>
      </p:sp>
      <p:sp>
        <p:nvSpPr>
          <p:cNvPr id="5" name="Footer Placeholder 4"/>
          <p:cNvSpPr>
            <a:spLocks noGrp="1"/>
          </p:cNvSpPr>
          <p:nvPr>
            <p:ph type="ftr" sz="quarter" idx="3"/>
          </p:nvPr>
        </p:nvSpPr>
        <p:spPr>
          <a:xfrm>
            <a:off x="6057900" y="9582811"/>
            <a:ext cx="6172200" cy="547603"/>
          </a:xfrm>
          <a:prstGeom prst="rect">
            <a:avLst/>
          </a:prstGeom>
        </p:spPr>
        <p:txBody>
          <a:bodyPr vert="horz" lIns="91440" tIns="45720" rIns="91440" bIns="45720" rtlCol="0" anchor="ctr"/>
          <a:lstStyle>
            <a:lvl1pPr algn="ctr">
              <a:defRPr sz="1800">
                <a:solidFill>
                  <a:schemeClr val="tx1">
                    <a:tint val="75000"/>
                  </a:schemeClr>
                </a:solidFill>
              </a:defRPr>
            </a:lvl1pPr>
          </a:lstStyle>
          <a:p>
            <a:r>
              <a:rPr lang="en-US"/>
              <a:t>The Power of PowerPoint | thepopp.com</a:t>
            </a:r>
            <a:endParaRPr lang="en-US" dirty="0"/>
          </a:p>
        </p:txBody>
      </p:sp>
      <p:sp>
        <p:nvSpPr>
          <p:cNvPr id="6" name="Slide Number Placeholder 5"/>
          <p:cNvSpPr>
            <a:spLocks noGrp="1"/>
          </p:cNvSpPr>
          <p:nvPr>
            <p:ph type="sldNum" sz="quarter" idx="4"/>
          </p:nvPr>
        </p:nvSpPr>
        <p:spPr>
          <a:xfrm>
            <a:off x="17110868" y="9600055"/>
            <a:ext cx="1176775" cy="489036"/>
          </a:xfrm>
          <a:prstGeom prst="rect">
            <a:avLst/>
          </a:prstGeom>
        </p:spPr>
        <p:txBody>
          <a:bodyPr vert="horz" lIns="91440" tIns="45720" rIns="91440" bIns="45720" rtlCol="0" anchor="ctr"/>
          <a:lstStyle>
            <a:lvl1pPr algn="l">
              <a:defRPr sz="2400">
                <a:solidFill>
                  <a:schemeClr val="tx2"/>
                </a:solidFill>
              </a:defRPr>
            </a:lvl1pPr>
          </a:lstStyle>
          <a:p>
            <a:fld id="{03EB59E2-90B9-4CD3-AC74-D672227E13C3}" type="slidenum">
              <a:rPr lang="en-US" smtClean="0"/>
              <a:pPr/>
              <a:t>‹Nº›</a:t>
            </a:fld>
            <a:endParaRPr lang="en-US" dirty="0"/>
          </a:p>
        </p:txBody>
      </p:sp>
      <p:sp>
        <p:nvSpPr>
          <p:cNvPr id="4" name="正方形/長方形 3"/>
          <p:cNvSpPr/>
          <p:nvPr userDrawn="1"/>
        </p:nvSpPr>
        <p:spPr>
          <a:xfrm>
            <a:off x="8184004" y="1543675"/>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userDrawn="1"/>
        </p:nvSpPr>
        <p:spPr>
          <a:xfrm>
            <a:off x="8819376" y="1543675"/>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9455924" y="1543675"/>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userDrawn="1"/>
        </p:nvSpPr>
        <p:spPr>
          <a:xfrm>
            <a:off x="17157699" y="9516491"/>
            <a:ext cx="1129945" cy="7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565871827"/>
      </p:ext>
    </p:extLst>
  </p:cSld>
  <p:clrMap bg1="lt1" tx1="dk1" bg2="lt2" tx2="dk2" accent1="accent1" accent2="accent2" accent3="accent3" accent4="accent4" accent5="accent5" accent6="accent6" hlink="hlink" folHlink="folHlink"/>
  <p:sldLayoutIdLst>
    <p:sldLayoutId id="2147483908" r:id="rId1"/>
    <p:sldLayoutId id="2147483909" r:id="rId2"/>
    <p:sldLayoutId id="2147483910" r:id="rId3"/>
    <p:sldLayoutId id="2147483911" r:id="rId4"/>
    <p:sldLayoutId id="2147483912" r:id="rId5"/>
    <p:sldLayoutId id="2147483913" r:id="rId6"/>
    <p:sldLayoutId id="2147483914" r:id="rId7"/>
    <p:sldLayoutId id="2147483915" r:id="rId8"/>
    <p:sldLayoutId id="2147483916" r:id="rId9"/>
    <p:sldLayoutId id="2147483917" r:id="rId10"/>
    <p:sldLayoutId id="2147483918" r:id="rId11"/>
    <p:sldLayoutId id="2147483919" r:id="rId12"/>
    <p:sldLayoutId id="2147483920" r:id="rId13"/>
    <p:sldLayoutId id="2147483921" r:id="rId14"/>
    <p:sldLayoutId id="2147483922" r:id="rId15"/>
    <p:sldLayoutId id="2147483923" r:id="rId16"/>
    <p:sldLayoutId id="2147483924" r:id="rId17"/>
    <p:sldLayoutId id="2147483925" r:id="rId18"/>
    <p:sldLayoutId id="2147483926" r:id="rId19"/>
    <p:sldLayoutId id="2147483927" r:id="rId20"/>
    <p:sldLayoutId id="2147483928" r:id="rId21"/>
    <p:sldLayoutId id="2147483929" r:id="rId22"/>
    <p:sldLayoutId id="2147483930" r:id="rId23"/>
    <p:sldLayoutId id="2147483931" r:id="rId24"/>
    <p:sldLayoutId id="2147483932" r:id="rId25"/>
    <p:sldLayoutId id="2147483933" r:id="rId26"/>
    <p:sldLayoutId id="2147483934" r:id="rId27"/>
    <p:sldLayoutId id="2147483935" r:id="rId28"/>
    <p:sldLayoutId id="2147483936" r:id="rId29"/>
    <p:sldLayoutId id="2147483937" r:id="rId30"/>
    <p:sldLayoutId id="2147483938" r:id="rId31"/>
    <p:sldLayoutId id="2147483939" r:id="rId32"/>
    <p:sldLayoutId id="2147483940" r:id="rId33"/>
    <p:sldLayoutId id="2147483941" r:id="rId34"/>
    <p:sldLayoutId id="2147483942" r:id="rId35"/>
    <p:sldLayoutId id="2147483943" r:id="rId36"/>
    <p:sldLayoutId id="2147483944" r:id="rId37"/>
    <p:sldLayoutId id="2147483945" r:id="rId38"/>
    <p:sldLayoutId id="2147483946" r:id="rId39"/>
    <p:sldLayoutId id="2147483947" r:id="rId40"/>
    <p:sldLayoutId id="2147483948" r:id="rId41"/>
    <p:sldLayoutId id="2147483949" r:id="rId42"/>
    <p:sldLayoutId id="2147483950" r:id="rId43"/>
    <p:sldLayoutId id="2147483951" r:id="rId44"/>
    <p:sldLayoutId id="2147483952" r:id="rId45"/>
    <p:sldLayoutId id="2147483953" r:id="rId46"/>
    <p:sldLayoutId id="2147483954" r:id="rId47"/>
    <p:sldLayoutId id="2147483955" r:id="rId48"/>
    <p:sldLayoutId id="2147483956" r:id="rId49"/>
    <p:sldLayoutId id="2147483957" r:id="rId50"/>
    <p:sldLayoutId id="2147483958" r:id="rId51"/>
    <p:sldLayoutId id="2147483959" r:id="rId52"/>
    <p:sldLayoutId id="2147483960" r:id="rId53"/>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200"/>
                                  </p:stCondLst>
                                  <p:iterate type="wd">
                                    <p:tmPct val="10000"/>
                                  </p:iterate>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par>
                                <p:cTn id="21" presetID="2" presetClass="entr" presetSubtype="2" decel="100000" fill="hold" grpId="0" nodeType="withEffect">
                                  <p:stCondLst>
                                    <p:cond delay="2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1+#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4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20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4" grpId="0" animBg="1"/>
      <p:bldP spid="8" grpId="0" animBg="1"/>
      <p:bldP spid="9" grpId="0" animBg="1"/>
      <p:bldP spid="19" grpId="0" animBg="1"/>
    </p:bldLst>
  </p:timing>
  <p:hf hdr="0" dt="0"/>
  <p:txStyles>
    <p:titleStyle>
      <a:lvl1pPr algn="ctr" defTabSz="1371417" rtl="0" eaLnBrk="1" latinLnBrk="0" hangingPunct="1">
        <a:lnSpc>
          <a:spcPct val="90000"/>
        </a:lnSpc>
        <a:spcBef>
          <a:spcPct val="0"/>
        </a:spcBef>
        <a:buNone/>
        <a:defRPr sz="5400" kern="1200">
          <a:solidFill>
            <a:schemeClr val="tx2"/>
          </a:solidFill>
          <a:latin typeface="+mj-lt"/>
          <a:ea typeface="+mj-ea"/>
          <a:cs typeface="+mj-cs"/>
        </a:defRPr>
      </a:lvl1pPr>
    </p:titleStyle>
    <p:bodyStyle>
      <a:lvl1pPr marL="0" indent="0" algn="l" defTabSz="1371417" rtl="0" eaLnBrk="1" latinLnBrk="0" hangingPunct="1">
        <a:lnSpc>
          <a:spcPct val="130000"/>
        </a:lnSpc>
        <a:spcBef>
          <a:spcPts val="1200"/>
        </a:spcBef>
        <a:buFontTx/>
        <a:buNone/>
        <a:defRPr sz="2400" kern="1200" baseline="0">
          <a:solidFill>
            <a:schemeClr val="tx2"/>
          </a:solidFill>
          <a:latin typeface="+mn-lt"/>
          <a:ea typeface="+mn-ea"/>
          <a:cs typeface="+mn-cs"/>
        </a:defRPr>
      </a:lvl1pPr>
      <a:lvl2pPr marL="685709" indent="0" algn="l" defTabSz="1371417" rtl="0" eaLnBrk="1" latinLnBrk="0" hangingPunct="1">
        <a:lnSpc>
          <a:spcPct val="90000"/>
        </a:lnSpc>
        <a:spcBef>
          <a:spcPts val="750"/>
        </a:spcBef>
        <a:buFontTx/>
        <a:buNone/>
        <a:defRPr sz="3600" kern="1200">
          <a:solidFill>
            <a:schemeClr val="tx1"/>
          </a:solidFill>
          <a:latin typeface="+mn-lt"/>
          <a:ea typeface="+mn-ea"/>
          <a:cs typeface="+mn-cs"/>
        </a:defRPr>
      </a:lvl2pPr>
      <a:lvl3pPr marL="1371417" indent="0" algn="l" defTabSz="1371417" rtl="0" eaLnBrk="1" latinLnBrk="0" hangingPunct="1">
        <a:lnSpc>
          <a:spcPct val="90000"/>
        </a:lnSpc>
        <a:spcBef>
          <a:spcPts val="750"/>
        </a:spcBef>
        <a:buFontTx/>
        <a:buNone/>
        <a:defRPr sz="3000" kern="1200">
          <a:solidFill>
            <a:schemeClr val="tx1"/>
          </a:solidFill>
          <a:latin typeface="+mn-lt"/>
          <a:ea typeface="+mn-ea"/>
          <a:cs typeface="+mn-cs"/>
        </a:defRPr>
      </a:lvl3pPr>
      <a:lvl4pPr marL="2057126"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4pPr>
      <a:lvl5pPr marL="2742835"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5pPr>
      <a:lvl6pPr marL="3771397"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106"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2814"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8523"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417" rtl="0" eaLnBrk="1" latinLnBrk="0" hangingPunct="1">
        <a:defRPr sz="2700" kern="1200">
          <a:solidFill>
            <a:schemeClr val="tx1"/>
          </a:solidFill>
          <a:latin typeface="+mn-lt"/>
          <a:ea typeface="+mn-ea"/>
          <a:cs typeface="+mn-cs"/>
        </a:defRPr>
      </a:lvl1pPr>
      <a:lvl2pPr marL="685709" algn="l" defTabSz="1371417" rtl="0" eaLnBrk="1" latinLnBrk="0" hangingPunct="1">
        <a:defRPr sz="2700" kern="1200">
          <a:solidFill>
            <a:schemeClr val="tx1"/>
          </a:solidFill>
          <a:latin typeface="+mn-lt"/>
          <a:ea typeface="+mn-ea"/>
          <a:cs typeface="+mn-cs"/>
        </a:defRPr>
      </a:lvl2pPr>
      <a:lvl3pPr marL="1371417" algn="l" defTabSz="1371417" rtl="0" eaLnBrk="1" latinLnBrk="0" hangingPunct="1">
        <a:defRPr sz="2700" kern="1200">
          <a:solidFill>
            <a:schemeClr val="tx1"/>
          </a:solidFill>
          <a:latin typeface="+mn-lt"/>
          <a:ea typeface="+mn-ea"/>
          <a:cs typeface="+mn-cs"/>
        </a:defRPr>
      </a:lvl3pPr>
      <a:lvl4pPr marL="2057126" algn="l" defTabSz="1371417" rtl="0" eaLnBrk="1" latinLnBrk="0" hangingPunct="1">
        <a:defRPr sz="2700" kern="1200">
          <a:solidFill>
            <a:schemeClr val="tx1"/>
          </a:solidFill>
          <a:latin typeface="+mn-lt"/>
          <a:ea typeface="+mn-ea"/>
          <a:cs typeface="+mn-cs"/>
        </a:defRPr>
      </a:lvl4pPr>
      <a:lvl5pPr marL="2742834" algn="l" defTabSz="1371417" rtl="0" eaLnBrk="1" latinLnBrk="0" hangingPunct="1">
        <a:defRPr sz="2700" kern="1200">
          <a:solidFill>
            <a:schemeClr val="tx1"/>
          </a:solidFill>
          <a:latin typeface="+mn-lt"/>
          <a:ea typeface="+mn-ea"/>
          <a:cs typeface="+mn-cs"/>
        </a:defRPr>
      </a:lvl5pPr>
      <a:lvl6pPr marL="3428543" algn="l" defTabSz="1371417" rtl="0" eaLnBrk="1" latinLnBrk="0" hangingPunct="1">
        <a:defRPr sz="2700" kern="1200">
          <a:solidFill>
            <a:schemeClr val="tx1"/>
          </a:solidFill>
          <a:latin typeface="+mn-lt"/>
          <a:ea typeface="+mn-ea"/>
          <a:cs typeface="+mn-cs"/>
        </a:defRPr>
      </a:lvl6pPr>
      <a:lvl7pPr marL="4114251" algn="l" defTabSz="1371417" rtl="0" eaLnBrk="1" latinLnBrk="0" hangingPunct="1">
        <a:defRPr sz="2700" kern="1200">
          <a:solidFill>
            <a:schemeClr val="tx1"/>
          </a:solidFill>
          <a:latin typeface="+mn-lt"/>
          <a:ea typeface="+mn-ea"/>
          <a:cs typeface="+mn-cs"/>
        </a:defRPr>
      </a:lvl7pPr>
      <a:lvl8pPr marL="4799960" algn="l" defTabSz="1371417" rtl="0" eaLnBrk="1" latinLnBrk="0" hangingPunct="1">
        <a:defRPr sz="2700" kern="1200">
          <a:solidFill>
            <a:schemeClr val="tx1"/>
          </a:solidFill>
          <a:latin typeface="+mn-lt"/>
          <a:ea typeface="+mn-ea"/>
          <a:cs typeface="+mn-cs"/>
        </a:defRPr>
      </a:lvl8pPr>
      <a:lvl9pPr marL="5485668" algn="l" defTabSz="1371417" rtl="0" eaLnBrk="1" latinLnBrk="0" hangingPunct="1">
        <a:defRPr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48.xml"/></Relationships>
</file>

<file path=ppt/slides/_rels/slide1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106.xml"/><Relationship Id="rId4" Type="http://schemas.openxmlformats.org/officeDocument/2006/relationships/image" Target="../media/image32.png"/></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06.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2.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15.xml"/></Relationships>
</file>

<file path=ppt/slides/_rels/slide1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106.xml"/><Relationship Id="rId4" Type="http://schemas.openxmlformats.org/officeDocument/2006/relationships/image" Target="../media/image32.png"/></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0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16.xml"/></Relationships>
</file>

<file path=ppt/slides/_rels/slide1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06.xml"/></Relationships>
</file>

<file path=ppt/slides/_rels/slide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106.xml"/></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Layout" Target="../slideLayouts/slideLayout106.xml"/><Relationship Id="rId1" Type="http://schemas.openxmlformats.org/officeDocument/2006/relationships/vmlDrawing" Target="../drawings/vmlDrawing4.vml"/><Relationship Id="rId6" Type="http://schemas.openxmlformats.org/officeDocument/2006/relationships/image" Target="../media/image39.wmf"/><Relationship Id="rId5" Type="http://schemas.openxmlformats.org/officeDocument/2006/relationships/oleObject" Target="../embeddings/oleObject15.bin"/><Relationship Id="rId4" Type="http://schemas.openxmlformats.org/officeDocument/2006/relationships/image" Target="../media/image38.wmf"/></Relationships>
</file>

<file path=ppt/slides/_rels/slide19.xml.rels><?xml version="1.0" encoding="UTF-8" standalone="yes"?>
<Relationships xmlns="http://schemas.openxmlformats.org/package/2006/relationships"><Relationship Id="rId3" Type="http://schemas.openxmlformats.org/officeDocument/2006/relationships/image" Target="../media/image41.emf"/><Relationship Id="rId2" Type="http://schemas.openxmlformats.org/officeDocument/2006/relationships/slideLayout" Target="../slideLayouts/slideLayout106.xml"/><Relationship Id="rId1" Type="http://schemas.openxmlformats.org/officeDocument/2006/relationships/vmlDrawing" Target="../drawings/vmlDrawing5.vml"/><Relationship Id="rId5" Type="http://schemas.openxmlformats.org/officeDocument/2006/relationships/image" Target="../media/image40.emf"/><Relationship Id="rId4" Type="http://schemas.openxmlformats.org/officeDocument/2006/relationships/oleObject" Target="../embeddings/oleObject16.bin"/></Relationships>
</file>

<file path=ppt/slides/_rels/slide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45.xml"/></Relationships>
</file>

<file path=ppt/slides/_rels/slide2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06.xml"/></Relationships>
</file>

<file path=ppt/slides/_rels/slide21.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44.png"/><Relationship Id="rId7" Type="http://schemas.openxmlformats.org/officeDocument/2006/relationships/diagramColors" Target="../diagrams/colors3.xml"/><Relationship Id="rId2" Type="http://schemas.openxmlformats.org/officeDocument/2006/relationships/image" Target="../media/image43.png"/><Relationship Id="rId1" Type="http://schemas.openxmlformats.org/officeDocument/2006/relationships/slideLayout" Target="../slideLayouts/slideLayout106.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 Id="rId9" Type="http://schemas.openxmlformats.org/officeDocument/2006/relationships/diagramData" Target="../diagrams/data4.xml"/></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17.bin"/><Relationship Id="rId13" Type="http://schemas.openxmlformats.org/officeDocument/2006/relationships/image" Target="../media/image61.wmf"/><Relationship Id="rId3" Type="http://schemas.openxmlformats.org/officeDocument/2006/relationships/diagramData" Target="../diagrams/data5.xml"/><Relationship Id="rId7" Type="http://schemas.microsoft.com/office/2007/relationships/diagramDrawing" Target="../diagrams/drawing4.xml"/><Relationship Id="rId12" Type="http://schemas.openxmlformats.org/officeDocument/2006/relationships/oleObject" Target="../embeddings/oleObject19.bin"/><Relationship Id="rId17" Type="http://schemas.openxmlformats.org/officeDocument/2006/relationships/image" Target="../media/image63.wmf"/><Relationship Id="rId2" Type="http://schemas.openxmlformats.org/officeDocument/2006/relationships/slideLayout" Target="../slideLayouts/slideLayout106.xml"/><Relationship Id="rId16" Type="http://schemas.openxmlformats.org/officeDocument/2006/relationships/oleObject" Target="../embeddings/oleObject21.bin"/><Relationship Id="rId1" Type="http://schemas.openxmlformats.org/officeDocument/2006/relationships/vmlDrawing" Target="../drawings/vmlDrawing6.vml"/><Relationship Id="rId6" Type="http://schemas.openxmlformats.org/officeDocument/2006/relationships/diagramColors" Target="../diagrams/colors4.xml"/><Relationship Id="rId11" Type="http://schemas.openxmlformats.org/officeDocument/2006/relationships/image" Target="../media/image60.wmf"/><Relationship Id="rId5" Type="http://schemas.openxmlformats.org/officeDocument/2006/relationships/diagramQuickStyle" Target="../diagrams/quickStyle4.xml"/><Relationship Id="rId15" Type="http://schemas.openxmlformats.org/officeDocument/2006/relationships/image" Target="../media/image62.wmf"/><Relationship Id="rId10" Type="http://schemas.openxmlformats.org/officeDocument/2006/relationships/oleObject" Target="../embeddings/oleObject18.bin"/><Relationship Id="rId4" Type="http://schemas.openxmlformats.org/officeDocument/2006/relationships/diagramLayout" Target="../diagrams/layout4.xml"/><Relationship Id="rId9" Type="http://schemas.openxmlformats.org/officeDocument/2006/relationships/image" Target="../media/image59.wmf"/><Relationship Id="rId14" Type="http://schemas.openxmlformats.org/officeDocument/2006/relationships/oleObject" Target="../embeddings/oleObject20.bin"/></Relationships>
</file>

<file path=ppt/slides/_rels/slide23.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slideLayout" Target="../slideLayouts/slideLayout106.xml"/><Relationship Id="rId1" Type="http://schemas.openxmlformats.org/officeDocument/2006/relationships/vmlDrawing" Target="../drawings/vmlDrawing7.vml"/><Relationship Id="rId4" Type="http://schemas.openxmlformats.org/officeDocument/2006/relationships/image" Target="../media/image64.wmf"/></Relationships>
</file>

<file path=ppt/slides/_rels/slide24.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Layout" Target="../slideLayouts/slideLayout106.xml"/><Relationship Id="rId1" Type="http://schemas.openxmlformats.org/officeDocument/2006/relationships/vmlDrawing" Target="../drawings/vmlDrawing8.vml"/><Relationship Id="rId5" Type="http://schemas.openxmlformats.org/officeDocument/2006/relationships/image" Target="../media/image66.wmf"/><Relationship Id="rId4" Type="http://schemas.openxmlformats.org/officeDocument/2006/relationships/image" Target="../media/image65.wmf"/></Relationships>
</file>

<file path=ppt/slides/_rels/slide25.xml.rels><?xml version="1.0" encoding="UTF-8" standalone="yes"?>
<Relationships xmlns="http://schemas.openxmlformats.org/package/2006/relationships"><Relationship Id="rId8" Type="http://schemas.openxmlformats.org/officeDocument/2006/relationships/image" Target="../media/image69.wmf"/><Relationship Id="rId13" Type="http://schemas.openxmlformats.org/officeDocument/2006/relationships/image" Target="../media/image72.png"/><Relationship Id="rId3" Type="http://schemas.openxmlformats.org/officeDocument/2006/relationships/oleObject" Target="../embeddings/oleObject24.bin"/><Relationship Id="rId7" Type="http://schemas.openxmlformats.org/officeDocument/2006/relationships/oleObject" Target="../embeddings/oleObject26.bin"/><Relationship Id="rId12" Type="http://schemas.openxmlformats.org/officeDocument/2006/relationships/image" Target="../media/image71.wmf"/><Relationship Id="rId2" Type="http://schemas.openxmlformats.org/officeDocument/2006/relationships/slideLayout" Target="../slideLayouts/slideLayout106.xml"/><Relationship Id="rId1" Type="http://schemas.openxmlformats.org/officeDocument/2006/relationships/vmlDrawing" Target="../drawings/vmlDrawing9.vml"/><Relationship Id="rId6" Type="http://schemas.openxmlformats.org/officeDocument/2006/relationships/image" Target="../media/image68.wmf"/><Relationship Id="rId11" Type="http://schemas.openxmlformats.org/officeDocument/2006/relationships/oleObject" Target="../embeddings/oleObject28.bin"/><Relationship Id="rId5" Type="http://schemas.openxmlformats.org/officeDocument/2006/relationships/oleObject" Target="../embeddings/oleObject25.bin"/><Relationship Id="rId10" Type="http://schemas.openxmlformats.org/officeDocument/2006/relationships/image" Target="../media/image70.wmf"/><Relationship Id="rId4" Type="http://schemas.openxmlformats.org/officeDocument/2006/relationships/image" Target="../media/image67.wmf"/><Relationship Id="rId9" Type="http://schemas.openxmlformats.org/officeDocument/2006/relationships/oleObject" Target="../embeddings/oleObject27.bin"/></Relationships>
</file>

<file path=ppt/slides/_rels/slide26.xml.rels><?xml version="1.0" encoding="UTF-8" standalone="yes"?>
<Relationships xmlns="http://schemas.openxmlformats.org/package/2006/relationships"><Relationship Id="rId8" Type="http://schemas.openxmlformats.org/officeDocument/2006/relationships/oleObject" Target="../embeddings/oleObject31.bin"/><Relationship Id="rId3" Type="http://schemas.openxmlformats.org/officeDocument/2006/relationships/oleObject" Target="../embeddings/oleObject29.bin"/><Relationship Id="rId7" Type="http://schemas.openxmlformats.org/officeDocument/2006/relationships/image" Target="../media/image74.wmf"/><Relationship Id="rId2" Type="http://schemas.openxmlformats.org/officeDocument/2006/relationships/slideLayout" Target="../slideLayouts/slideLayout106.xml"/><Relationship Id="rId1" Type="http://schemas.openxmlformats.org/officeDocument/2006/relationships/vmlDrawing" Target="../drawings/vmlDrawing10.vml"/><Relationship Id="rId6" Type="http://schemas.openxmlformats.org/officeDocument/2006/relationships/oleObject" Target="../embeddings/oleObject30.bin"/><Relationship Id="rId5" Type="http://schemas.openxmlformats.org/officeDocument/2006/relationships/image" Target="../media/image76.png"/><Relationship Id="rId4" Type="http://schemas.openxmlformats.org/officeDocument/2006/relationships/image" Target="../media/image73.wmf"/><Relationship Id="rId9" Type="http://schemas.openxmlformats.org/officeDocument/2006/relationships/image" Target="../media/image75.wmf"/></Relationships>
</file>

<file path=ppt/slides/_rels/slide2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slideLayout" Target="../slideLayouts/slideLayout106.xml"/><Relationship Id="rId1" Type="http://schemas.openxmlformats.org/officeDocument/2006/relationships/vmlDrawing" Target="../drawings/vmlDrawing11.vml"/><Relationship Id="rId4" Type="http://schemas.openxmlformats.org/officeDocument/2006/relationships/image" Target="../media/image78.png"/></Relationships>
</file>

<file path=ppt/slides/_rels/slide28.xml.rels><?xml version="1.0" encoding="UTF-8" standalone="yes"?>
<Relationships xmlns="http://schemas.openxmlformats.org/package/2006/relationships"><Relationship Id="rId8" Type="http://schemas.openxmlformats.org/officeDocument/2006/relationships/image" Target="../media/image84.emf"/><Relationship Id="rId3" Type="http://schemas.openxmlformats.org/officeDocument/2006/relationships/image" Target="../media/image79.png"/><Relationship Id="rId7" Type="http://schemas.openxmlformats.org/officeDocument/2006/relationships/image" Target="../media/image83.emf"/><Relationship Id="rId2" Type="http://schemas.openxmlformats.org/officeDocument/2006/relationships/slideLayout" Target="../slideLayouts/slideLayout106.xml"/><Relationship Id="rId1" Type="http://schemas.openxmlformats.org/officeDocument/2006/relationships/vmlDrawing" Target="../drawings/vmlDrawing12.vml"/><Relationship Id="rId6" Type="http://schemas.openxmlformats.org/officeDocument/2006/relationships/image" Target="../media/image82.emf"/><Relationship Id="rId5" Type="http://schemas.openxmlformats.org/officeDocument/2006/relationships/image" Target="../media/image81.emf"/><Relationship Id="rId4" Type="http://schemas.openxmlformats.org/officeDocument/2006/relationships/image" Target="../media/image80.emf"/></Relationships>
</file>

<file path=ppt/slides/_rels/slide29.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slideLayout" Target="../slideLayouts/slideLayout106.xml"/><Relationship Id="rId1" Type="http://schemas.openxmlformats.org/officeDocument/2006/relationships/vmlDrawing" Target="../drawings/vmlDrawing13.vml"/><Relationship Id="rId5" Type="http://schemas.openxmlformats.org/officeDocument/2006/relationships/image" Target="../media/image87.emf"/><Relationship Id="rId4" Type="http://schemas.openxmlformats.org/officeDocument/2006/relationships/image" Target="../media/image86.emf"/></Relationships>
</file>

<file path=ppt/slides/_rels/slide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30.xml.rels><?xml version="1.0" encoding="UTF-8" standalone="yes"?>
<Relationships xmlns="http://schemas.openxmlformats.org/package/2006/relationships"><Relationship Id="rId8" Type="http://schemas.openxmlformats.org/officeDocument/2006/relationships/oleObject" Target="../embeddings/oleObject34.bin"/><Relationship Id="rId3" Type="http://schemas.openxmlformats.org/officeDocument/2006/relationships/oleObject" Target="../embeddings/oleObject32.bin"/><Relationship Id="rId7" Type="http://schemas.openxmlformats.org/officeDocument/2006/relationships/image" Target="../media/image89.wmf"/><Relationship Id="rId2" Type="http://schemas.openxmlformats.org/officeDocument/2006/relationships/slideLayout" Target="../slideLayouts/slideLayout106.xml"/><Relationship Id="rId1" Type="http://schemas.openxmlformats.org/officeDocument/2006/relationships/vmlDrawing" Target="../drawings/vmlDrawing14.vml"/><Relationship Id="rId6" Type="http://schemas.openxmlformats.org/officeDocument/2006/relationships/oleObject" Target="../embeddings/oleObject33.bin"/><Relationship Id="rId5" Type="http://schemas.openxmlformats.org/officeDocument/2006/relationships/image" Target="../media/image91.emf"/><Relationship Id="rId4" Type="http://schemas.openxmlformats.org/officeDocument/2006/relationships/image" Target="../media/image88.wmf"/><Relationship Id="rId9" Type="http://schemas.openxmlformats.org/officeDocument/2006/relationships/image" Target="../media/image90.wmf"/></Relationships>
</file>

<file path=ppt/slides/_rels/slide31.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slideLayout" Target="../slideLayouts/slideLayout106.xml"/><Relationship Id="rId1" Type="http://schemas.openxmlformats.org/officeDocument/2006/relationships/vmlDrawing" Target="../drawings/vmlDrawing15.vml"/><Relationship Id="rId4" Type="http://schemas.openxmlformats.org/officeDocument/2006/relationships/image" Target="../media/image93.emf"/></Relationships>
</file>

<file path=ppt/slides/_rels/slide32.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117.xml"/></Relationships>
</file>

<file path=ppt/slides/_rels/slide33.xml.rels><?xml version="1.0" encoding="UTF-8" standalone="yes"?>
<Relationships xmlns="http://schemas.openxmlformats.org/package/2006/relationships"><Relationship Id="rId3" Type="http://schemas.openxmlformats.org/officeDocument/2006/relationships/image" Target="../media/image95.emf"/><Relationship Id="rId2" Type="http://schemas.openxmlformats.org/officeDocument/2006/relationships/slideLayout" Target="../slideLayouts/slideLayout106.xml"/><Relationship Id="rId1" Type="http://schemas.openxmlformats.org/officeDocument/2006/relationships/vmlDrawing" Target="../drawings/vmlDrawing16.vml"/></Relationships>
</file>

<file path=ppt/slides/_rels/slide34.xml.rels><?xml version="1.0" encoding="UTF-8" standalone="yes"?>
<Relationships xmlns="http://schemas.openxmlformats.org/package/2006/relationships"><Relationship Id="rId3" Type="http://schemas.openxmlformats.org/officeDocument/2006/relationships/image" Target="../media/image97.emf"/><Relationship Id="rId2" Type="http://schemas.openxmlformats.org/officeDocument/2006/relationships/slideLayout" Target="../slideLayouts/slideLayout106.xml"/><Relationship Id="rId1" Type="http://schemas.openxmlformats.org/officeDocument/2006/relationships/vmlDrawing" Target="../drawings/vmlDrawing17.vml"/><Relationship Id="rId6" Type="http://schemas.openxmlformats.org/officeDocument/2006/relationships/image" Target="../media/image96.emf"/><Relationship Id="rId5" Type="http://schemas.openxmlformats.org/officeDocument/2006/relationships/oleObject" Target="../embeddings/oleObject35.bin"/><Relationship Id="rId4" Type="http://schemas.openxmlformats.org/officeDocument/2006/relationships/image" Target="../media/image98.emf"/></Relationships>
</file>

<file path=ppt/slides/_rels/slide35.xml.rels><?xml version="1.0" encoding="UTF-8" standalone="yes"?>
<Relationships xmlns="http://schemas.openxmlformats.org/package/2006/relationships"><Relationship Id="rId3" Type="http://schemas.openxmlformats.org/officeDocument/2006/relationships/image" Target="../media/image103.emf"/><Relationship Id="rId2" Type="http://schemas.openxmlformats.org/officeDocument/2006/relationships/slideLayout" Target="../slideLayouts/slideLayout106.xml"/><Relationship Id="rId1" Type="http://schemas.openxmlformats.org/officeDocument/2006/relationships/vmlDrawing" Target="../drawings/vmlDrawing18.vml"/><Relationship Id="rId6" Type="http://schemas.openxmlformats.org/officeDocument/2006/relationships/image" Target="../media/image102.emf"/><Relationship Id="rId5" Type="http://schemas.openxmlformats.org/officeDocument/2006/relationships/oleObject" Target="../embeddings/oleObject36.bin"/><Relationship Id="rId4" Type="http://schemas.openxmlformats.org/officeDocument/2006/relationships/image" Target="../media/image104.emf"/></Relationships>
</file>

<file path=ppt/slides/_rels/slide36.xml.rels><?xml version="1.0" encoding="UTF-8" standalone="yes"?>
<Relationships xmlns="http://schemas.openxmlformats.org/package/2006/relationships"><Relationship Id="rId3" Type="http://schemas.openxmlformats.org/officeDocument/2006/relationships/image" Target="../media/image106.emf"/><Relationship Id="rId2" Type="http://schemas.openxmlformats.org/officeDocument/2006/relationships/slideLayout" Target="../slideLayouts/slideLayout106.xml"/><Relationship Id="rId1" Type="http://schemas.openxmlformats.org/officeDocument/2006/relationships/vmlDrawing" Target="../drawings/vmlDrawing19.vml"/><Relationship Id="rId6" Type="http://schemas.openxmlformats.org/officeDocument/2006/relationships/image" Target="../media/image105.emf"/><Relationship Id="rId5" Type="http://schemas.openxmlformats.org/officeDocument/2006/relationships/oleObject" Target="../embeddings/oleObject37.bin"/><Relationship Id="rId4" Type="http://schemas.openxmlformats.org/officeDocument/2006/relationships/image" Target="../media/image107.emf"/></Relationships>
</file>

<file path=ppt/slides/_rels/slide37.xml.rels><?xml version="1.0" encoding="UTF-8" standalone="yes"?>
<Relationships xmlns="http://schemas.openxmlformats.org/package/2006/relationships"><Relationship Id="rId3" Type="http://schemas.openxmlformats.org/officeDocument/2006/relationships/image" Target="../media/image111.emf"/><Relationship Id="rId2" Type="http://schemas.openxmlformats.org/officeDocument/2006/relationships/slideLayout" Target="../slideLayouts/slideLayout106.xml"/><Relationship Id="rId1" Type="http://schemas.openxmlformats.org/officeDocument/2006/relationships/vmlDrawing" Target="../drawings/vmlDrawing20.vml"/><Relationship Id="rId6" Type="http://schemas.openxmlformats.org/officeDocument/2006/relationships/image" Target="../media/image110.emf"/><Relationship Id="rId5" Type="http://schemas.openxmlformats.org/officeDocument/2006/relationships/oleObject" Target="../embeddings/oleObject38.bin"/><Relationship Id="rId4" Type="http://schemas.openxmlformats.org/officeDocument/2006/relationships/image" Target="../media/image112.emf"/></Relationships>
</file>

<file path=ppt/slides/_rels/slide38.xml.rels><?xml version="1.0" encoding="UTF-8" standalone="yes"?>
<Relationships xmlns="http://schemas.openxmlformats.org/package/2006/relationships"><Relationship Id="rId3" Type="http://schemas.openxmlformats.org/officeDocument/2006/relationships/image" Target="../media/image114.emf"/><Relationship Id="rId2" Type="http://schemas.openxmlformats.org/officeDocument/2006/relationships/slideLayout" Target="../slideLayouts/slideLayout106.xml"/><Relationship Id="rId1" Type="http://schemas.openxmlformats.org/officeDocument/2006/relationships/vmlDrawing" Target="../drawings/vmlDrawing21.vml"/><Relationship Id="rId6" Type="http://schemas.openxmlformats.org/officeDocument/2006/relationships/image" Target="../media/image113.emf"/><Relationship Id="rId5" Type="http://schemas.openxmlformats.org/officeDocument/2006/relationships/oleObject" Target="../embeddings/oleObject39.bin"/><Relationship Id="rId4" Type="http://schemas.openxmlformats.org/officeDocument/2006/relationships/image" Target="../media/image115.emf"/></Relationships>
</file>

<file path=ppt/slides/_rels/slide39.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6.xml"/><Relationship Id="rId1" Type="http://schemas.openxmlformats.org/officeDocument/2006/relationships/slideLayout" Target="../slideLayouts/slideLayout106.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18.xml"/></Relationships>
</file>

<file path=ppt/slides/_rels/slide41.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71.xml"/></Relationships>
</file>

<file path=ppt/slides/_rels/slide42.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11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8" Type="http://schemas.openxmlformats.org/officeDocument/2006/relationships/image" Target="../media/image121.png"/><Relationship Id="rId3" Type="http://schemas.openxmlformats.org/officeDocument/2006/relationships/image" Target="../media/image120.png"/><Relationship Id="rId7" Type="http://schemas.openxmlformats.org/officeDocument/2006/relationships/image" Target="../media/image119.wmf"/><Relationship Id="rId2" Type="http://schemas.openxmlformats.org/officeDocument/2006/relationships/slideLayout" Target="../slideLayouts/slideLayout106.xml"/><Relationship Id="rId1" Type="http://schemas.openxmlformats.org/officeDocument/2006/relationships/vmlDrawing" Target="../drawings/vmlDrawing22.vml"/><Relationship Id="rId6" Type="http://schemas.openxmlformats.org/officeDocument/2006/relationships/oleObject" Target="../embeddings/oleObject41.bin"/><Relationship Id="rId5" Type="http://schemas.openxmlformats.org/officeDocument/2006/relationships/image" Target="../media/image118.wmf"/><Relationship Id="rId4" Type="http://schemas.openxmlformats.org/officeDocument/2006/relationships/oleObject" Target="../embeddings/oleObject40.bin"/></Relationships>
</file>

<file path=ppt/slides/_rels/slide45.xml.rels><?xml version="1.0" encoding="UTF-8" standalone="yes"?>
<Relationships xmlns="http://schemas.openxmlformats.org/package/2006/relationships"><Relationship Id="rId8" Type="http://schemas.openxmlformats.org/officeDocument/2006/relationships/image" Target="../media/image10.wmf"/><Relationship Id="rId3" Type="http://schemas.openxmlformats.org/officeDocument/2006/relationships/oleObject" Target="../embeddings/oleObject42.bin"/><Relationship Id="rId7" Type="http://schemas.openxmlformats.org/officeDocument/2006/relationships/oleObject" Target="../embeddings/oleObject44.bin"/><Relationship Id="rId2" Type="http://schemas.openxmlformats.org/officeDocument/2006/relationships/slideLayout" Target="../slideLayouts/slideLayout106.xml"/><Relationship Id="rId1" Type="http://schemas.openxmlformats.org/officeDocument/2006/relationships/vmlDrawing" Target="../drawings/vmlDrawing23.vml"/><Relationship Id="rId6" Type="http://schemas.openxmlformats.org/officeDocument/2006/relationships/image" Target="../media/image9.wmf"/><Relationship Id="rId5" Type="http://schemas.openxmlformats.org/officeDocument/2006/relationships/oleObject" Target="../embeddings/oleObject43.bin"/><Relationship Id="rId4" Type="http://schemas.openxmlformats.org/officeDocument/2006/relationships/image" Target="../media/image122.emf"/></Relationships>
</file>

<file path=ppt/slides/_rels/slide46.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106.xml"/><Relationship Id="rId1" Type="http://schemas.openxmlformats.org/officeDocument/2006/relationships/vmlDrawing" Target="../drawings/vmlDrawing24.vml"/><Relationship Id="rId4" Type="http://schemas.openxmlformats.org/officeDocument/2006/relationships/image" Target="../media/image123.emf"/></Relationships>
</file>

<file path=ppt/slides/_rels/slide47.xml.rels><?xml version="1.0" encoding="UTF-8" standalone="yes"?>
<Relationships xmlns="http://schemas.openxmlformats.org/package/2006/relationships"><Relationship Id="rId3" Type="http://schemas.openxmlformats.org/officeDocument/2006/relationships/oleObject" Target="../embeddings/oleObject46.bin"/><Relationship Id="rId7" Type="http://schemas.openxmlformats.org/officeDocument/2006/relationships/image" Target="../media/image126.png"/><Relationship Id="rId2" Type="http://schemas.openxmlformats.org/officeDocument/2006/relationships/slideLayout" Target="../slideLayouts/slideLayout106.xml"/><Relationship Id="rId1" Type="http://schemas.openxmlformats.org/officeDocument/2006/relationships/vmlDrawing" Target="../drawings/vmlDrawing25.vml"/><Relationship Id="rId6" Type="http://schemas.openxmlformats.org/officeDocument/2006/relationships/image" Target="../media/image125.wmf"/><Relationship Id="rId5" Type="http://schemas.openxmlformats.org/officeDocument/2006/relationships/oleObject" Target="../embeddings/oleObject47.bin"/><Relationship Id="rId4" Type="http://schemas.openxmlformats.org/officeDocument/2006/relationships/image" Target="../media/image124.wmf"/></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jpg"/><Relationship Id="rId1" Type="http://schemas.openxmlformats.org/officeDocument/2006/relationships/slideLayout" Target="../slideLayouts/slideLayout7.xml"/><Relationship Id="rId5" Type="http://schemas.openxmlformats.org/officeDocument/2006/relationships/image" Target="../media/image24.png"/><Relationship Id="rId4" Type="http://schemas.openxmlformats.org/officeDocument/2006/relationships/image" Target="../media/image23.png"/></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1.jpg"/><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10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6"/>
          <p:cNvSpPr>
            <a:spLocks noGrp="1"/>
          </p:cNvSpPr>
          <p:nvPr>
            <p:ph type="title"/>
          </p:nvPr>
        </p:nvSpPr>
        <p:spPr>
          <a:xfrm>
            <a:off x="499445" y="1548343"/>
            <a:ext cx="17333347" cy="4176807"/>
          </a:xfrm>
        </p:spPr>
        <p:txBody>
          <a:bodyPr>
            <a:normAutofit/>
          </a:bodyPr>
          <a:lstStyle/>
          <a:p>
            <a:r>
              <a:rPr kumimoji="1" lang="en-US" altLang="ja-JP" sz="3300" b="1" dirty="0"/>
              <a:t>DEPARTAMENTO DE ELÉCTRICA, ELECTRÓNICA Y TELECOMUNICACIONES</a:t>
            </a:r>
            <a:br>
              <a:rPr kumimoji="1" lang="en-US" altLang="ja-JP" sz="3300" b="1" dirty="0"/>
            </a:br>
            <a:r>
              <a:rPr kumimoji="1" lang="en-US" altLang="ja-JP" sz="3300" b="1" dirty="0"/>
              <a:t>CARRERA DE INGENIERÍA EN ELECTRÓNICA, AUTOMATIZACIÓN Y CONTROL</a:t>
            </a:r>
            <a:r>
              <a:rPr kumimoji="1" lang="ja-JP" altLang="en-US" sz="4799" b="1" dirty="0"/>
              <a:t/>
            </a:r>
            <a:br>
              <a:rPr kumimoji="1" lang="ja-JP" altLang="en-US" sz="4799" b="1" dirty="0"/>
            </a:br>
            <a:r>
              <a:rPr kumimoji="1" lang="es-EC" altLang="ja-JP" sz="4499" dirty="0"/>
              <a:t/>
            </a:r>
            <a:br>
              <a:rPr kumimoji="1" lang="es-EC" altLang="ja-JP" sz="4499" dirty="0"/>
            </a:br>
            <a:r>
              <a:rPr kumimoji="1" lang="es-EC" altLang="ja-JP" sz="4499" dirty="0"/>
              <a:t>Diseño de un control predictivo basado en modelo (MPC) para un inversor de potencia monofásico, aplicado a un generador fotovoltaico</a:t>
            </a:r>
            <a:endParaRPr kumimoji="1" lang="es-EC" altLang="ja-JP" sz="4499" dirty="0"/>
          </a:p>
        </p:txBody>
      </p:sp>
      <p:sp>
        <p:nvSpPr>
          <p:cNvPr id="9" name="テキスト プレースホルダー 8"/>
          <p:cNvSpPr>
            <a:spLocks noGrp="1"/>
          </p:cNvSpPr>
          <p:nvPr>
            <p:ph type="body" sz="quarter" idx="13"/>
          </p:nvPr>
        </p:nvSpPr>
        <p:spPr>
          <a:xfrm>
            <a:off x="3201317" y="6008230"/>
            <a:ext cx="11885366" cy="2726795"/>
          </a:xfrm>
        </p:spPr>
        <p:txBody>
          <a:bodyPr/>
          <a:lstStyle/>
          <a:p>
            <a:r>
              <a:rPr kumimoji="1" lang="en-US" altLang="ja-JP" sz="3600" dirty="0"/>
              <a:t>AUTOR: </a:t>
            </a:r>
          </a:p>
          <a:p>
            <a:r>
              <a:rPr kumimoji="1" lang="en-US" altLang="ja-JP" sz="3600" dirty="0"/>
              <a:t>Alex </a:t>
            </a:r>
            <a:r>
              <a:rPr kumimoji="1" lang="en-US" altLang="ja-JP" sz="3600" dirty="0" err="1"/>
              <a:t>Wladimir</a:t>
            </a:r>
            <a:r>
              <a:rPr kumimoji="1" lang="en-US" altLang="ja-JP" sz="3600" dirty="0"/>
              <a:t> Suquillo </a:t>
            </a:r>
            <a:r>
              <a:rPr kumimoji="1" lang="en-US" altLang="ja-JP" sz="3600" dirty="0" err="1"/>
              <a:t>Gualotuña</a:t>
            </a:r>
            <a:endParaRPr kumimoji="1" lang="en-US" altLang="ja-JP" sz="3600" dirty="0"/>
          </a:p>
          <a:p>
            <a:r>
              <a:rPr kumimoji="1" lang="en-US" altLang="ja-JP" sz="3600" dirty="0"/>
              <a:t>DIRECTOR:</a:t>
            </a:r>
          </a:p>
          <a:p>
            <a:r>
              <a:rPr kumimoji="1" lang="en-US" altLang="ja-JP" sz="3600" dirty="0"/>
              <a:t>Dr. Diego Gustavo Arcos </a:t>
            </a:r>
            <a:r>
              <a:rPr kumimoji="1" lang="en-US" altLang="ja-JP" sz="3600" dirty="0" err="1"/>
              <a:t>Avilés</a:t>
            </a:r>
            <a:endParaRPr kumimoji="1" lang="en-US" altLang="ja-JP" sz="3600" dirty="0"/>
          </a:p>
          <a:p>
            <a:endParaRPr kumimoji="1" lang="en-US" altLang="ja-JP" sz="3600" dirty="0"/>
          </a:p>
          <a:p>
            <a:endParaRPr kumimoji="1" lang="ja-JP" altLang="en-US" sz="3600" dirty="0"/>
          </a:p>
        </p:txBody>
      </p:sp>
      <p:sp>
        <p:nvSpPr>
          <p:cNvPr id="8" name="テキスト プレースホルダー 7"/>
          <p:cNvSpPr>
            <a:spLocks noGrp="1"/>
          </p:cNvSpPr>
          <p:nvPr>
            <p:ph type="body" sz="quarter" idx="12"/>
          </p:nvPr>
        </p:nvSpPr>
        <p:spPr/>
        <p:txBody>
          <a:bodyPr/>
          <a:lstStyle/>
          <a:p>
            <a:r>
              <a:rPr kumimoji="1" lang="en-US" altLang="ja-JP" dirty="0" smtClean="0"/>
              <a:t>SANGOLQUÍ</a:t>
            </a:r>
          </a:p>
          <a:p>
            <a:r>
              <a:rPr kumimoji="1" lang="en-US" altLang="ja-JP" dirty="0" smtClean="0"/>
              <a:t>2019</a:t>
            </a:r>
            <a:endParaRPr kumimoji="1" lang="ja-JP" altLang="en-US" dirty="0"/>
          </a:p>
        </p:txBody>
      </p:sp>
      <p:pic>
        <p:nvPicPr>
          <p:cNvPr id="5" name="Picture 2" descr="Resultado de imagen para LOGO ESPE"/>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55114" y="194496"/>
            <a:ext cx="7211839" cy="18625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8058951"/>
      </p:ext>
    </p:extLst>
  </p:cSld>
  <p:clrMapOvr>
    <a:masterClrMapping/>
  </p:clrMapOvr>
  <mc:AlternateContent xmlns:mc="http://schemas.openxmlformats.org/markup-compatibility/2006" xmlns:p14="http://schemas.microsoft.com/office/powerpoint/2010/main">
    <mc:Choice Requires="p14">
      <p:transition spd="med" p14:dur="700" advTm="9314">
        <p:fade/>
      </p:transition>
    </mc:Choice>
    <mc:Fallback xmlns="">
      <p:transition spd="med" advTm="9314">
        <p:fade/>
      </p:transition>
    </mc:Fallback>
  </mc:AlternateContent>
  <p:timing>
    <p:tnLst>
      <p:par>
        <p:cTn id="1" dur="indefinite" restart="never" nodeType="tmRoot"/>
      </p:par>
    </p:tnLst>
  </p:timing>
  <p:extLst mod="1">
    <p:ext uri="{E180D4A7-C9FB-4DFB-919C-405C955672EB}">
      <p14:showEvtLst xmlns:p14="http://schemas.microsoft.com/office/powerpoint/2010/main">
        <p14:playEvt time="7609" objId="2"/>
      </p14:showEvtLst>
    </p:ext>
  </p:extLs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s-EC" altLang="ja-JP" dirty="0" smtClean="0"/>
              <a:t>Sistema fotovoltaicos aislados</a:t>
            </a:r>
            <a:endParaRPr kumimoji="1" lang="es-EC" altLang="ja-JP"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10</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cxnSp>
        <p:nvCxnSpPr>
          <p:cNvPr id="39" name="Straight Connector 95">
            <a:extLst>
              <a:ext uri="{FF2B5EF4-FFF2-40B4-BE49-F238E27FC236}">
                <a16:creationId xmlns:a16="http://schemas.microsoft.com/office/drawing/2014/main" id="{7277CEC9-24C9-4B1D-964A-A216786A7724}"/>
              </a:ext>
            </a:extLst>
          </p:cNvPr>
          <p:cNvCxnSpPr/>
          <p:nvPr/>
        </p:nvCxnSpPr>
        <p:spPr>
          <a:xfrm>
            <a:off x="5454989" y="4702983"/>
            <a:ext cx="3091904" cy="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1" name="Group 96">
            <a:extLst>
              <a:ext uri="{FF2B5EF4-FFF2-40B4-BE49-F238E27FC236}">
                <a16:creationId xmlns:a16="http://schemas.microsoft.com/office/drawing/2014/main" id="{F1840EDE-DF70-433F-86FE-A402BC5C2DDE}"/>
              </a:ext>
            </a:extLst>
          </p:cNvPr>
          <p:cNvGrpSpPr/>
          <p:nvPr/>
        </p:nvGrpSpPr>
        <p:grpSpPr>
          <a:xfrm>
            <a:off x="5274183" y="4597436"/>
            <a:ext cx="211094" cy="211094"/>
            <a:chOff x="1677812" y="4248152"/>
            <a:chExt cx="211094" cy="211094"/>
          </a:xfrm>
          <a:solidFill>
            <a:schemeClr val="accent1"/>
          </a:solidFill>
        </p:grpSpPr>
        <p:sp>
          <p:nvSpPr>
            <p:cNvPr id="43" name="Oval 97">
              <a:extLst>
                <a:ext uri="{FF2B5EF4-FFF2-40B4-BE49-F238E27FC236}">
                  <a16:creationId xmlns:a16="http://schemas.microsoft.com/office/drawing/2014/main" id="{43B84625-CD81-4477-AFEA-2D657FFA16C5}"/>
                </a:ext>
              </a:extLst>
            </p:cNvPr>
            <p:cNvSpPr/>
            <p:nvPr/>
          </p:nvSpPr>
          <p:spPr>
            <a:xfrm>
              <a:off x="1677812" y="4248152"/>
              <a:ext cx="211094" cy="21109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98">
              <a:extLst>
                <a:ext uri="{FF2B5EF4-FFF2-40B4-BE49-F238E27FC236}">
                  <a16:creationId xmlns:a16="http://schemas.microsoft.com/office/drawing/2014/main" id="{90BB5737-FB23-4CC2-81BC-52D57E7FB8E9}"/>
                </a:ext>
              </a:extLst>
            </p:cNvPr>
            <p:cNvSpPr/>
            <p:nvPr/>
          </p:nvSpPr>
          <p:spPr>
            <a:xfrm>
              <a:off x="1708100" y="4278440"/>
              <a:ext cx="150518" cy="15051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45" name="Straight Connector 99">
            <a:extLst>
              <a:ext uri="{FF2B5EF4-FFF2-40B4-BE49-F238E27FC236}">
                <a16:creationId xmlns:a16="http://schemas.microsoft.com/office/drawing/2014/main" id="{D5DAD85F-381F-4EA0-9781-3C23F8D9AC73}"/>
              </a:ext>
            </a:extLst>
          </p:cNvPr>
          <p:cNvCxnSpPr>
            <a:endCxn id="50" idx="2"/>
          </p:cNvCxnSpPr>
          <p:nvPr/>
        </p:nvCxnSpPr>
        <p:spPr>
          <a:xfrm>
            <a:off x="8727699" y="4702983"/>
            <a:ext cx="3018453" cy="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6" name="Group 100">
            <a:extLst>
              <a:ext uri="{FF2B5EF4-FFF2-40B4-BE49-F238E27FC236}">
                <a16:creationId xmlns:a16="http://schemas.microsoft.com/office/drawing/2014/main" id="{E76B67BC-401F-4EA8-8CBE-EEB8DFAA45A7}"/>
              </a:ext>
            </a:extLst>
          </p:cNvPr>
          <p:cNvGrpSpPr/>
          <p:nvPr/>
        </p:nvGrpSpPr>
        <p:grpSpPr>
          <a:xfrm>
            <a:off x="8546893" y="4597436"/>
            <a:ext cx="211094" cy="211094"/>
            <a:chOff x="3855819" y="4248152"/>
            <a:chExt cx="211094" cy="211094"/>
          </a:xfrm>
          <a:solidFill>
            <a:schemeClr val="accent4"/>
          </a:solidFill>
        </p:grpSpPr>
        <p:sp>
          <p:nvSpPr>
            <p:cNvPr id="47" name="Oval 101">
              <a:extLst>
                <a:ext uri="{FF2B5EF4-FFF2-40B4-BE49-F238E27FC236}">
                  <a16:creationId xmlns:a16="http://schemas.microsoft.com/office/drawing/2014/main" id="{A399A27A-C7E8-457C-9D90-A66A1BF1F76F}"/>
                </a:ext>
              </a:extLst>
            </p:cNvPr>
            <p:cNvSpPr/>
            <p:nvPr/>
          </p:nvSpPr>
          <p:spPr>
            <a:xfrm>
              <a:off x="3855819" y="4248152"/>
              <a:ext cx="211094" cy="21109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102">
              <a:extLst>
                <a:ext uri="{FF2B5EF4-FFF2-40B4-BE49-F238E27FC236}">
                  <a16:creationId xmlns:a16="http://schemas.microsoft.com/office/drawing/2014/main" id="{C4008114-54A1-42C2-9000-1CC3AE1D8927}"/>
                </a:ext>
              </a:extLst>
            </p:cNvPr>
            <p:cNvSpPr/>
            <p:nvPr/>
          </p:nvSpPr>
          <p:spPr>
            <a:xfrm>
              <a:off x="3886107" y="4278440"/>
              <a:ext cx="150518" cy="15051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103">
            <a:extLst>
              <a:ext uri="{FF2B5EF4-FFF2-40B4-BE49-F238E27FC236}">
                <a16:creationId xmlns:a16="http://schemas.microsoft.com/office/drawing/2014/main" id="{590AD362-84BB-49C7-8C91-CDB895729924}"/>
              </a:ext>
            </a:extLst>
          </p:cNvPr>
          <p:cNvGrpSpPr/>
          <p:nvPr/>
        </p:nvGrpSpPr>
        <p:grpSpPr>
          <a:xfrm>
            <a:off x="11746152" y="4597436"/>
            <a:ext cx="211094" cy="211094"/>
            <a:chOff x="5973250" y="4248152"/>
            <a:chExt cx="211094" cy="211094"/>
          </a:xfrm>
          <a:solidFill>
            <a:schemeClr val="accent6"/>
          </a:solidFill>
        </p:grpSpPr>
        <p:sp>
          <p:nvSpPr>
            <p:cNvPr id="50" name="Oval 104">
              <a:extLst>
                <a:ext uri="{FF2B5EF4-FFF2-40B4-BE49-F238E27FC236}">
                  <a16:creationId xmlns:a16="http://schemas.microsoft.com/office/drawing/2014/main" id="{A32FB427-F316-4459-B06D-2A2B27FC7053}"/>
                </a:ext>
              </a:extLst>
            </p:cNvPr>
            <p:cNvSpPr/>
            <p:nvPr/>
          </p:nvSpPr>
          <p:spPr>
            <a:xfrm>
              <a:off x="5973250" y="4248152"/>
              <a:ext cx="211094" cy="21109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105">
              <a:extLst>
                <a:ext uri="{FF2B5EF4-FFF2-40B4-BE49-F238E27FC236}">
                  <a16:creationId xmlns:a16="http://schemas.microsoft.com/office/drawing/2014/main" id="{C35EF795-8B2D-4CD0-87FF-5756B089D921}"/>
                </a:ext>
              </a:extLst>
            </p:cNvPr>
            <p:cNvSpPr/>
            <p:nvPr/>
          </p:nvSpPr>
          <p:spPr>
            <a:xfrm>
              <a:off x="6003538" y="4278440"/>
              <a:ext cx="150518" cy="15051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107">
            <a:extLst>
              <a:ext uri="{FF2B5EF4-FFF2-40B4-BE49-F238E27FC236}">
                <a16:creationId xmlns:a16="http://schemas.microsoft.com/office/drawing/2014/main" id="{895C2AE9-E6EE-4572-8B9B-0A1C8899D6FE}"/>
              </a:ext>
            </a:extLst>
          </p:cNvPr>
          <p:cNvSpPr txBox="1"/>
          <p:nvPr/>
        </p:nvSpPr>
        <p:spPr>
          <a:xfrm>
            <a:off x="3657600" y="5305906"/>
            <a:ext cx="3165027" cy="1754326"/>
          </a:xfrm>
          <a:prstGeom prst="rect">
            <a:avLst/>
          </a:prstGeom>
          <a:noFill/>
        </p:spPr>
        <p:txBody>
          <a:bodyPr wrap="square" rtlCol="0">
            <a:spAutoFit/>
          </a:bodyPr>
          <a:lstStyle/>
          <a:p>
            <a:pPr algn="ctr"/>
            <a:r>
              <a:rPr lang="es-EC" b="1" dirty="0" smtClean="0">
                <a:solidFill>
                  <a:schemeClr val="tx1">
                    <a:lumMod val="75000"/>
                    <a:lumOff val="25000"/>
                  </a:schemeClr>
                </a:solidFill>
              </a:rPr>
              <a:t>Controlar el voltaje que se suministra a la carga</a:t>
            </a:r>
            <a:r>
              <a:rPr lang="es-EC" b="1" dirty="0" smtClean="0">
                <a:solidFill>
                  <a:schemeClr val="tx1">
                    <a:lumMod val="75000"/>
                    <a:lumOff val="25000"/>
                  </a:schemeClr>
                </a:solidFill>
              </a:rPr>
              <a:t>.</a:t>
            </a:r>
            <a:endParaRPr lang="es-EC" b="1" dirty="0">
              <a:solidFill>
                <a:schemeClr val="tx1">
                  <a:lumMod val="75000"/>
                  <a:lumOff val="25000"/>
                </a:schemeClr>
              </a:solidFill>
            </a:endParaRPr>
          </a:p>
        </p:txBody>
      </p:sp>
      <p:sp>
        <p:nvSpPr>
          <p:cNvPr id="53" name="TextBox 109">
            <a:extLst>
              <a:ext uri="{FF2B5EF4-FFF2-40B4-BE49-F238E27FC236}">
                <a16:creationId xmlns:a16="http://schemas.microsoft.com/office/drawing/2014/main" id="{70B20FE2-BC47-4EB2-B7EA-CBE6F5B390D3}"/>
              </a:ext>
            </a:extLst>
          </p:cNvPr>
          <p:cNvSpPr txBox="1"/>
          <p:nvPr/>
        </p:nvSpPr>
        <p:spPr>
          <a:xfrm>
            <a:off x="4229797" y="4788885"/>
            <a:ext cx="2289049" cy="523220"/>
          </a:xfrm>
          <a:prstGeom prst="rect">
            <a:avLst/>
          </a:prstGeom>
          <a:noFill/>
        </p:spPr>
        <p:txBody>
          <a:bodyPr wrap="square" rtlCol="0">
            <a:spAutoFit/>
          </a:bodyPr>
          <a:lstStyle/>
          <a:p>
            <a:pPr algn="ctr"/>
            <a:r>
              <a:rPr lang="en-US" sz="2800" b="1" dirty="0" smtClean="0">
                <a:solidFill>
                  <a:schemeClr val="accent1"/>
                </a:solidFill>
                <a:latin typeface="Agency FB" panose="020B0503020202020204" pitchFamily="34" charset="0"/>
              </a:rPr>
              <a:t>1</a:t>
            </a:r>
            <a:endParaRPr lang="en-US" sz="2800" b="1" dirty="0">
              <a:solidFill>
                <a:schemeClr val="accent1"/>
              </a:solidFill>
              <a:latin typeface="Agency FB" panose="020B0503020202020204" pitchFamily="34" charset="0"/>
            </a:endParaRPr>
          </a:p>
        </p:txBody>
      </p:sp>
      <p:sp>
        <p:nvSpPr>
          <p:cNvPr id="54" name="TextBox 111">
            <a:extLst>
              <a:ext uri="{FF2B5EF4-FFF2-40B4-BE49-F238E27FC236}">
                <a16:creationId xmlns:a16="http://schemas.microsoft.com/office/drawing/2014/main" id="{5FF83314-6443-4064-B8AD-715FDF38C0B1}"/>
              </a:ext>
            </a:extLst>
          </p:cNvPr>
          <p:cNvSpPr txBox="1"/>
          <p:nvPr/>
        </p:nvSpPr>
        <p:spPr>
          <a:xfrm>
            <a:off x="7184248" y="5312105"/>
            <a:ext cx="2936384" cy="2169825"/>
          </a:xfrm>
          <a:prstGeom prst="rect">
            <a:avLst/>
          </a:prstGeom>
          <a:noFill/>
        </p:spPr>
        <p:txBody>
          <a:bodyPr wrap="square" rtlCol="0">
            <a:spAutoFit/>
          </a:bodyPr>
          <a:lstStyle/>
          <a:p>
            <a:pPr algn="ctr"/>
            <a:r>
              <a:rPr lang="es-EC" b="1" dirty="0" smtClean="0">
                <a:solidFill>
                  <a:schemeClr val="tx1">
                    <a:lumMod val="75000"/>
                    <a:lumOff val="25000"/>
                  </a:schemeClr>
                </a:solidFill>
              </a:rPr>
              <a:t>Garantizar la forma de onda, amplitud y frecuencia del voltaje.</a:t>
            </a:r>
            <a:endParaRPr lang="es-EC" b="1" dirty="0" smtClean="0">
              <a:solidFill>
                <a:schemeClr val="tx1">
                  <a:lumMod val="75000"/>
                  <a:lumOff val="25000"/>
                </a:schemeClr>
              </a:solidFill>
            </a:endParaRPr>
          </a:p>
        </p:txBody>
      </p:sp>
      <p:sp>
        <p:nvSpPr>
          <p:cNvPr id="55" name="TextBox 113">
            <a:extLst>
              <a:ext uri="{FF2B5EF4-FFF2-40B4-BE49-F238E27FC236}">
                <a16:creationId xmlns:a16="http://schemas.microsoft.com/office/drawing/2014/main" id="{B58D17C2-3595-44AD-9D77-27C29A8030BC}"/>
              </a:ext>
            </a:extLst>
          </p:cNvPr>
          <p:cNvSpPr txBox="1"/>
          <p:nvPr/>
        </p:nvSpPr>
        <p:spPr>
          <a:xfrm>
            <a:off x="7513410" y="4788885"/>
            <a:ext cx="2289049" cy="523220"/>
          </a:xfrm>
          <a:prstGeom prst="rect">
            <a:avLst/>
          </a:prstGeom>
          <a:noFill/>
        </p:spPr>
        <p:txBody>
          <a:bodyPr wrap="square" rtlCol="0">
            <a:spAutoFit/>
          </a:bodyPr>
          <a:lstStyle/>
          <a:p>
            <a:pPr algn="ctr"/>
            <a:r>
              <a:rPr lang="en-US" sz="2800" b="1" dirty="0">
                <a:solidFill>
                  <a:schemeClr val="accent4"/>
                </a:solidFill>
                <a:latin typeface="Agency FB" panose="020B0503020202020204" pitchFamily="34" charset="0"/>
              </a:rPr>
              <a:t>2</a:t>
            </a:r>
          </a:p>
        </p:txBody>
      </p:sp>
      <p:sp>
        <p:nvSpPr>
          <p:cNvPr id="56" name="TextBox 115">
            <a:extLst>
              <a:ext uri="{FF2B5EF4-FFF2-40B4-BE49-F238E27FC236}">
                <a16:creationId xmlns:a16="http://schemas.microsoft.com/office/drawing/2014/main" id="{572131EC-94E6-4982-85F7-903D6FA72171}"/>
              </a:ext>
            </a:extLst>
          </p:cNvPr>
          <p:cNvSpPr txBox="1"/>
          <p:nvPr/>
        </p:nvSpPr>
        <p:spPr>
          <a:xfrm>
            <a:off x="10276553" y="5312105"/>
            <a:ext cx="3361386" cy="1754326"/>
          </a:xfrm>
          <a:prstGeom prst="rect">
            <a:avLst/>
          </a:prstGeom>
          <a:noFill/>
        </p:spPr>
        <p:txBody>
          <a:bodyPr wrap="square" rtlCol="0">
            <a:spAutoFit/>
          </a:bodyPr>
          <a:lstStyle/>
          <a:p>
            <a:pPr algn="ctr"/>
            <a:r>
              <a:rPr lang="es-EC" b="1" dirty="0" smtClean="0">
                <a:solidFill>
                  <a:schemeClr val="tx1">
                    <a:lumMod val="75000"/>
                    <a:lumOff val="25000"/>
                  </a:schemeClr>
                </a:solidFill>
              </a:rPr>
              <a:t>Garantizar calidad de energía con un valor de THD&lt;5% según </a:t>
            </a:r>
            <a:r>
              <a:rPr lang="es-EC" b="1" dirty="0"/>
              <a:t>IEC61727</a:t>
            </a:r>
            <a:r>
              <a:rPr lang="es-EC" b="1" dirty="0" smtClean="0">
                <a:solidFill>
                  <a:schemeClr val="tx1">
                    <a:lumMod val="75000"/>
                    <a:lumOff val="25000"/>
                  </a:schemeClr>
                </a:solidFill>
              </a:rPr>
              <a:t>. </a:t>
            </a:r>
            <a:endParaRPr lang="es-EC" b="1" dirty="0">
              <a:solidFill>
                <a:schemeClr val="tx1">
                  <a:lumMod val="75000"/>
                  <a:lumOff val="25000"/>
                </a:schemeClr>
              </a:solidFill>
            </a:endParaRPr>
          </a:p>
        </p:txBody>
      </p:sp>
      <p:sp>
        <p:nvSpPr>
          <p:cNvPr id="57" name="TextBox 117">
            <a:extLst>
              <a:ext uri="{FF2B5EF4-FFF2-40B4-BE49-F238E27FC236}">
                <a16:creationId xmlns:a16="http://schemas.microsoft.com/office/drawing/2014/main" id="{D8562F22-E78F-4DD5-9BBD-EEAB69C0B365}"/>
              </a:ext>
            </a:extLst>
          </p:cNvPr>
          <p:cNvSpPr txBox="1"/>
          <p:nvPr/>
        </p:nvSpPr>
        <p:spPr>
          <a:xfrm>
            <a:off x="10828424" y="4788885"/>
            <a:ext cx="2080954" cy="523220"/>
          </a:xfrm>
          <a:prstGeom prst="rect">
            <a:avLst/>
          </a:prstGeom>
          <a:noFill/>
        </p:spPr>
        <p:txBody>
          <a:bodyPr wrap="square" rtlCol="0">
            <a:spAutoFit/>
          </a:bodyPr>
          <a:lstStyle/>
          <a:p>
            <a:pPr algn="ctr"/>
            <a:r>
              <a:rPr lang="en-US" sz="2800" b="1" dirty="0">
                <a:solidFill>
                  <a:schemeClr val="accent6"/>
                </a:solidFill>
                <a:latin typeface="Agency FB" panose="020B0503020202020204" pitchFamily="34" charset="0"/>
              </a:rPr>
              <a:t>3</a:t>
            </a:r>
          </a:p>
        </p:txBody>
      </p:sp>
      <p:grpSp>
        <p:nvGrpSpPr>
          <p:cNvPr id="58" name="Group 1">
            <a:extLst>
              <a:ext uri="{FF2B5EF4-FFF2-40B4-BE49-F238E27FC236}">
                <a16:creationId xmlns:a16="http://schemas.microsoft.com/office/drawing/2014/main" id="{711450F4-A7BD-494E-BD71-C6C5EB8D03D1}"/>
              </a:ext>
            </a:extLst>
          </p:cNvPr>
          <p:cNvGrpSpPr/>
          <p:nvPr/>
        </p:nvGrpSpPr>
        <p:grpSpPr>
          <a:xfrm>
            <a:off x="4736481" y="2835644"/>
            <a:ext cx="1275682" cy="1275682"/>
            <a:chOff x="3063120" y="1755914"/>
            <a:chExt cx="1275682" cy="1275682"/>
          </a:xfrm>
        </p:grpSpPr>
        <p:sp>
          <p:nvSpPr>
            <p:cNvPr id="59" name="Teardrop 119">
              <a:extLst>
                <a:ext uri="{FF2B5EF4-FFF2-40B4-BE49-F238E27FC236}">
                  <a16:creationId xmlns:a16="http://schemas.microsoft.com/office/drawing/2014/main" id="{5E489B47-B2BB-4EFB-8EC4-21C10615E463}"/>
                </a:ext>
              </a:extLst>
            </p:cNvPr>
            <p:cNvSpPr/>
            <p:nvPr/>
          </p:nvSpPr>
          <p:spPr>
            <a:xfrm rot="8100000">
              <a:off x="3063120" y="1755914"/>
              <a:ext cx="1275682" cy="1275682"/>
            </a:xfrm>
            <a:prstGeom prst="teardrop">
              <a:avLst>
                <a:gd name="adj" fmla="val 1099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120">
              <a:extLst>
                <a:ext uri="{FF2B5EF4-FFF2-40B4-BE49-F238E27FC236}">
                  <a16:creationId xmlns:a16="http://schemas.microsoft.com/office/drawing/2014/main" id="{862B435C-D1B2-4C1C-B995-8D888E87C5D7}"/>
                </a:ext>
              </a:extLst>
            </p:cNvPr>
            <p:cNvSpPr/>
            <p:nvPr/>
          </p:nvSpPr>
          <p:spPr>
            <a:xfrm>
              <a:off x="3257469" y="1948912"/>
              <a:ext cx="889686" cy="88968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1" name="Picture 130">
              <a:extLst>
                <a:ext uri="{FF2B5EF4-FFF2-40B4-BE49-F238E27FC236}">
                  <a16:creationId xmlns:a16="http://schemas.microsoft.com/office/drawing/2014/main" id="{262C0D94-FE17-421D-AA32-BD4AFE13E66E}"/>
                </a:ext>
              </a:extLst>
            </p:cNvPr>
            <p:cNvPicPr>
              <a:picLocks noChangeAspect="1"/>
            </p:cNvPicPr>
            <p:nvPr/>
          </p:nvPicPr>
          <p:blipFill>
            <a:blip r:embed="rId2">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386696" y="2066644"/>
              <a:ext cx="627392" cy="627390"/>
            </a:xfrm>
            <a:prstGeom prst="rect">
              <a:avLst/>
            </a:prstGeom>
          </p:spPr>
        </p:pic>
      </p:grpSp>
      <p:grpSp>
        <p:nvGrpSpPr>
          <p:cNvPr id="62" name="Group 2">
            <a:extLst>
              <a:ext uri="{FF2B5EF4-FFF2-40B4-BE49-F238E27FC236}">
                <a16:creationId xmlns:a16="http://schemas.microsoft.com/office/drawing/2014/main" id="{191C1607-C8B7-4B99-9DC5-3321A9E92D49}"/>
              </a:ext>
            </a:extLst>
          </p:cNvPr>
          <p:cNvGrpSpPr/>
          <p:nvPr/>
        </p:nvGrpSpPr>
        <p:grpSpPr>
          <a:xfrm>
            <a:off x="8010504" y="2835644"/>
            <a:ext cx="1275682" cy="1275682"/>
            <a:chOff x="5242440" y="1755914"/>
            <a:chExt cx="1275682" cy="1275682"/>
          </a:xfrm>
        </p:grpSpPr>
        <p:sp>
          <p:nvSpPr>
            <p:cNvPr id="63" name="Teardrop 123">
              <a:extLst>
                <a:ext uri="{FF2B5EF4-FFF2-40B4-BE49-F238E27FC236}">
                  <a16:creationId xmlns:a16="http://schemas.microsoft.com/office/drawing/2014/main" id="{A44D7BEA-70F0-4773-A72C-A5B9951D3536}"/>
                </a:ext>
              </a:extLst>
            </p:cNvPr>
            <p:cNvSpPr/>
            <p:nvPr/>
          </p:nvSpPr>
          <p:spPr>
            <a:xfrm rot="8100000">
              <a:off x="5242440" y="1755914"/>
              <a:ext cx="1275682" cy="1275682"/>
            </a:xfrm>
            <a:prstGeom prst="teardrop">
              <a:avLst>
                <a:gd name="adj" fmla="val 1099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a:p>
          </p:txBody>
        </p:sp>
        <p:sp>
          <p:nvSpPr>
            <p:cNvPr id="64" name="Oval 124">
              <a:extLst>
                <a:ext uri="{FF2B5EF4-FFF2-40B4-BE49-F238E27FC236}">
                  <a16:creationId xmlns:a16="http://schemas.microsoft.com/office/drawing/2014/main" id="{1431DABB-47B8-4640-BD39-9CC7E2CDA115}"/>
                </a:ext>
              </a:extLst>
            </p:cNvPr>
            <p:cNvSpPr/>
            <p:nvPr/>
          </p:nvSpPr>
          <p:spPr>
            <a:xfrm>
              <a:off x="5436789" y="1948912"/>
              <a:ext cx="889686" cy="88968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a:p>
          </p:txBody>
        </p:sp>
        <p:pic>
          <p:nvPicPr>
            <p:cNvPr id="65" name="Picture 131">
              <a:extLst>
                <a:ext uri="{FF2B5EF4-FFF2-40B4-BE49-F238E27FC236}">
                  <a16:creationId xmlns:a16="http://schemas.microsoft.com/office/drawing/2014/main" id="{B5EEDA48-5891-495E-A9A5-8AEE839470AC}"/>
                </a:ext>
              </a:extLst>
            </p:cNvPr>
            <p:cNvPicPr>
              <a:picLocks noChangeAspect="1"/>
            </p:cNvPicPr>
            <p:nvPr/>
          </p:nvPicPr>
          <p:blipFill>
            <a:blip r:embed="rId3">
              <a:duotone>
                <a:prstClr val="black"/>
                <a:srgbClr val="CA0034">
                  <a:tint val="45000"/>
                  <a:satMod val="400000"/>
                </a:srgbClr>
              </a:duotone>
              <a:extLst>
                <a:ext uri="{28A0092B-C50C-407E-A947-70E740481C1C}">
                  <a14:useLocalDpi xmlns:a14="http://schemas.microsoft.com/office/drawing/2010/main" val="0"/>
                </a:ext>
              </a:extLst>
            </a:blip>
            <a:stretch>
              <a:fillRect/>
            </a:stretch>
          </p:blipFill>
          <p:spPr>
            <a:xfrm>
              <a:off x="5546631" y="2061164"/>
              <a:ext cx="659146" cy="659144"/>
            </a:xfrm>
            <a:prstGeom prst="rect">
              <a:avLst/>
            </a:prstGeom>
          </p:spPr>
        </p:pic>
      </p:grpSp>
      <p:grpSp>
        <p:nvGrpSpPr>
          <p:cNvPr id="66" name="Group 3">
            <a:extLst>
              <a:ext uri="{FF2B5EF4-FFF2-40B4-BE49-F238E27FC236}">
                <a16:creationId xmlns:a16="http://schemas.microsoft.com/office/drawing/2014/main" id="{FA807BE1-996E-4364-AC05-CAC8C826377C}"/>
              </a:ext>
            </a:extLst>
          </p:cNvPr>
          <p:cNvGrpSpPr/>
          <p:nvPr/>
        </p:nvGrpSpPr>
        <p:grpSpPr>
          <a:xfrm>
            <a:off x="11203073" y="2835644"/>
            <a:ext cx="1275682" cy="1275682"/>
            <a:chOff x="7353181" y="1755914"/>
            <a:chExt cx="1275682" cy="1275682"/>
          </a:xfrm>
        </p:grpSpPr>
        <p:sp>
          <p:nvSpPr>
            <p:cNvPr id="67" name="Teardrop 127">
              <a:extLst>
                <a:ext uri="{FF2B5EF4-FFF2-40B4-BE49-F238E27FC236}">
                  <a16:creationId xmlns:a16="http://schemas.microsoft.com/office/drawing/2014/main" id="{76257F1B-992C-4717-A6A2-EDE25A4F31C3}"/>
                </a:ext>
              </a:extLst>
            </p:cNvPr>
            <p:cNvSpPr/>
            <p:nvPr/>
          </p:nvSpPr>
          <p:spPr>
            <a:xfrm rot="8100000">
              <a:off x="7353181" y="1755914"/>
              <a:ext cx="1275682" cy="1275682"/>
            </a:xfrm>
            <a:prstGeom prst="teardrop">
              <a:avLst>
                <a:gd name="adj" fmla="val 10996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128">
              <a:extLst>
                <a:ext uri="{FF2B5EF4-FFF2-40B4-BE49-F238E27FC236}">
                  <a16:creationId xmlns:a16="http://schemas.microsoft.com/office/drawing/2014/main" id="{CBB174F9-BA66-486F-BC62-F2720CED100C}"/>
                </a:ext>
              </a:extLst>
            </p:cNvPr>
            <p:cNvSpPr/>
            <p:nvPr/>
          </p:nvSpPr>
          <p:spPr>
            <a:xfrm>
              <a:off x="7547530" y="1948912"/>
              <a:ext cx="889686" cy="88968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9" name="Picture 132">
              <a:extLst>
                <a:ext uri="{FF2B5EF4-FFF2-40B4-BE49-F238E27FC236}">
                  <a16:creationId xmlns:a16="http://schemas.microsoft.com/office/drawing/2014/main" id="{58BE45EE-A44E-41D8-8C13-099C1F70EFC4}"/>
                </a:ext>
              </a:extLst>
            </p:cNvPr>
            <p:cNvPicPr>
              <a:picLocks noChangeAspect="1"/>
            </p:cNvPicPr>
            <p:nvPr/>
          </p:nvPicPr>
          <p:blipFill>
            <a:blip r:embed="rId4">
              <a:duotone>
                <a:prstClr val="black"/>
                <a:srgbClr val="5A1745">
                  <a:tint val="45000"/>
                  <a:satMod val="400000"/>
                </a:srgbClr>
              </a:duotone>
              <a:extLst>
                <a:ext uri="{28A0092B-C50C-407E-A947-70E740481C1C}">
                  <a14:useLocalDpi xmlns:a14="http://schemas.microsoft.com/office/drawing/2010/main" val="0"/>
                </a:ext>
              </a:extLst>
            </a:blip>
            <a:stretch>
              <a:fillRect/>
            </a:stretch>
          </p:blipFill>
          <p:spPr>
            <a:xfrm>
              <a:off x="7648666" y="2048456"/>
              <a:ext cx="684562" cy="684560"/>
            </a:xfrm>
            <a:prstGeom prst="rect">
              <a:avLst/>
            </a:prstGeom>
          </p:spPr>
        </p:pic>
      </p:grpSp>
    </p:spTree>
    <p:extLst>
      <p:ext uri="{BB962C8B-B14F-4D97-AF65-F5344CB8AC3E}">
        <p14:creationId xmlns:p14="http://schemas.microsoft.com/office/powerpoint/2010/main" val="39752497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250" fill="hold"/>
                                        <p:tgtEl>
                                          <p:spTgt spid="41"/>
                                        </p:tgtEl>
                                        <p:attrNameLst>
                                          <p:attrName>ppt_w</p:attrName>
                                        </p:attrNameLst>
                                      </p:cBhvr>
                                      <p:tavLst>
                                        <p:tav tm="0">
                                          <p:val>
                                            <p:fltVal val="0"/>
                                          </p:val>
                                        </p:tav>
                                        <p:tav tm="100000">
                                          <p:val>
                                            <p:strVal val="#ppt_w"/>
                                          </p:val>
                                        </p:tav>
                                      </p:tavLst>
                                    </p:anim>
                                    <p:anim calcmode="lin" valueType="num">
                                      <p:cBhvr>
                                        <p:cTn id="8" dur="250" fill="hold"/>
                                        <p:tgtEl>
                                          <p:spTgt spid="41"/>
                                        </p:tgtEl>
                                        <p:attrNameLst>
                                          <p:attrName>ppt_h</p:attrName>
                                        </p:attrNameLst>
                                      </p:cBhvr>
                                      <p:tavLst>
                                        <p:tav tm="0">
                                          <p:val>
                                            <p:fltVal val="0"/>
                                          </p:val>
                                        </p:tav>
                                        <p:tav tm="100000">
                                          <p:val>
                                            <p:strVal val="#ppt_h"/>
                                          </p:val>
                                        </p:tav>
                                      </p:tavLst>
                                    </p:anim>
                                    <p:animEffect transition="in" filter="fade">
                                      <p:cBhvr>
                                        <p:cTn id="9" dur="250"/>
                                        <p:tgtEl>
                                          <p:spTgt spid="41"/>
                                        </p:tgtEl>
                                      </p:cBhvr>
                                    </p:animEffect>
                                  </p:childTnLst>
                                </p:cTn>
                              </p:par>
                            </p:childTnLst>
                          </p:cTn>
                        </p:par>
                        <p:par>
                          <p:cTn id="10" fill="hold">
                            <p:stCondLst>
                              <p:cond delay="250"/>
                            </p:stCondLst>
                            <p:childTnLst>
                              <p:par>
                                <p:cTn id="11" presetID="53" presetClass="entr" presetSubtype="16"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p:cTn id="13" dur="250" fill="hold"/>
                                        <p:tgtEl>
                                          <p:spTgt spid="53"/>
                                        </p:tgtEl>
                                        <p:attrNameLst>
                                          <p:attrName>ppt_w</p:attrName>
                                        </p:attrNameLst>
                                      </p:cBhvr>
                                      <p:tavLst>
                                        <p:tav tm="0">
                                          <p:val>
                                            <p:fltVal val="0"/>
                                          </p:val>
                                        </p:tav>
                                        <p:tav tm="100000">
                                          <p:val>
                                            <p:strVal val="#ppt_w"/>
                                          </p:val>
                                        </p:tav>
                                      </p:tavLst>
                                    </p:anim>
                                    <p:anim calcmode="lin" valueType="num">
                                      <p:cBhvr>
                                        <p:cTn id="14" dur="250" fill="hold"/>
                                        <p:tgtEl>
                                          <p:spTgt spid="53"/>
                                        </p:tgtEl>
                                        <p:attrNameLst>
                                          <p:attrName>ppt_h</p:attrName>
                                        </p:attrNameLst>
                                      </p:cBhvr>
                                      <p:tavLst>
                                        <p:tav tm="0">
                                          <p:val>
                                            <p:fltVal val="0"/>
                                          </p:val>
                                        </p:tav>
                                        <p:tav tm="100000">
                                          <p:val>
                                            <p:strVal val="#ppt_h"/>
                                          </p:val>
                                        </p:tav>
                                      </p:tavLst>
                                    </p:anim>
                                    <p:animEffect transition="in" filter="fade">
                                      <p:cBhvr>
                                        <p:cTn id="15" dur="250"/>
                                        <p:tgtEl>
                                          <p:spTgt spid="53"/>
                                        </p:tgtEl>
                                      </p:cBhvr>
                                    </p:animEffect>
                                  </p:childTnLst>
                                </p:cTn>
                              </p:par>
                            </p:childTnLst>
                          </p:cTn>
                        </p:par>
                        <p:par>
                          <p:cTn id="16" fill="hold">
                            <p:stCondLst>
                              <p:cond delay="500"/>
                            </p:stCondLst>
                            <p:childTnLst>
                              <p:par>
                                <p:cTn id="17" presetID="53" presetClass="entr" presetSubtype="16" fill="hold" nodeType="after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250" fill="hold"/>
                                        <p:tgtEl>
                                          <p:spTgt spid="58"/>
                                        </p:tgtEl>
                                        <p:attrNameLst>
                                          <p:attrName>ppt_w</p:attrName>
                                        </p:attrNameLst>
                                      </p:cBhvr>
                                      <p:tavLst>
                                        <p:tav tm="0">
                                          <p:val>
                                            <p:fltVal val="0"/>
                                          </p:val>
                                        </p:tav>
                                        <p:tav tm="100000">
                                          <p:val>
                                            <p:strVal val="#ppt_w"/>
                                          </p:val>
                                        </p:tav>
                                      </p:tavLst>
                                    </p:anim>
                                    <p:anim calcmode="lin" valueType="num">
                                      <p:cBhvr>
                                        <p:cTn id="20" dur="250" fill="hold"/>
                                        <p:tgtEl>
                                          <p:spTgt spid="58"/>
                                        </p:tgtEl>
                                        <p:attrNameLst>
                                          <p:attrName>ppt_h</p:attrName>
                                        </p:attrNameLst>
                                      </p:cBhvr>
                                      <p:tavLst>
                                        <p:tav tm="0">
                                          <p:val>
                                            <p:fltVal val="0"/>
                                          </p:val>
                                        </p:tav>
                                        <p:tav tm="100000">
                                          <p:val>
                                            <p:strVal val="#ppt_h"/>
                                          </p:val>
                                        </p:tav>
                                      </p:tavLst>
                                    </p:anim>
                                    <p:animEffect transition="in" filter="fade">
                                      <p:cBhvr>
                                        <p:cTn id="21" dur="250"/>
                                        <p:tgtEl>
                                          <p:spTgt spid="58"/>
                                        </p:tgtEl>
                                      </p:cBhvr>
                                    </p:animEffect>
                                  </p:childTnLst>
                                </p:cTn>
                              </p:par>
                            </p:childTnLst>
                          </p:cTn>
                        </p:par>
                        <p:par>
                          <p:cTn id="22" fill="hold">
                            <p:stCondLst>
                              <p:cond delay="750"/>
                            </p:stCondLst>
                            <p:childTnLst>
                              <p:par>
                                <p:cTn id="23" presetID="42" presetClass="entr" presetSubtype="0" fill="hold" grpId="0" nodeType="afterEffect">
                                  <p:stCondLst>
                                    <p:cond delay="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250"/>
                                        <p:tgtEl>
                                          <p:spTgt spid="52"/>
                                        </p:tgtEl>
                                      </p:cBhvr>
                                    </p:animEffect>
                                    <p:anim calcmode="lin" valueType="num">
                                      <p:cBhvr>
                                        <p:cTn id="26" dur="250" fill="hold"/>
                                        <p:tgtEl>
                                          <p:spTgt spid="52"/>
                                        </p:tgtEl>
                                        <p:attrNameLst>
                                          <p:attrName>ppt_x</p:attrName>
                                        </p:attrNameLst>
                                      </p:cBhvr>
                                      <p:tavLst>
                                        <p:tav tm="0">
                                          <p:val>
                                            <p:strVal val="#ppt_x"/>
                                          </p:val>
                                        </p:tav>
                                        <p:tav tm="100000">
                                          <p:val>
                                            <p:strVal val="#ppt_x"/>
                                          </p:val>
                                        </p:tav>
                                      </p:tavLst>
                                    </p:anim>
                                    <p:anim calcmode="lin" valueType="num">
                                      <p:cBhvr>
                                        <p:cTn id="27" dur="250" fill="hold"/>
                                        <p:tgtEl>
                                          <p:spTgt spid="52"/>
                                        </p:tgtEl>
                                        <p:attrNameLst>
                                          <p:attrName>ppt_y</p:attrName>
                                        </p:attrNameLst>
                                      </p:cBhvr>
                                      <p:tavLst>
                                        <p:tav tm="0">
                                          <p:val>
                                            <p:strVal val="#ppt_y+.1"/>
                                          </p:val>
                                        </p:tav>
                                        <p:tav tm="100000">
                                          <p:val>
                                            <p:strVal val="#ppt_y"/>
                                          </p:val>
                                        </p:tav>
                                      </p:tavLst>
                                    </p:anim>
                                  </p:childTnLst>
                                </p:cTn>
                              </p:par>
                            </p:childTnLst>
                          </p:cTn>
                        </p:par>
                        <p:par>
                          <p:cTn id="28" fill="hold">
                            <p:stCondLst>
                              <p:cond delay="1000"/>
                            </p:stCondLst>
                            <p:childTnLst>
                              <p:par>
                                <p:cTn id="29" presetID="22" presetClass="entr" presetSubtype="8" fill="hold" nodeType="afterEffect">
                                  <p:stCondLst>
                                    <p:cond delay="25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500"/>
                                        <p:tgtEl>
                                          <p:spTgt spid="39"/>
                                        </p:tgtEl>
                                      </p:cBhvr>
                                    </p:animEffect>
                                  </p:childTnLst>
                                </p:cTn>
                              </p:par>
                            </p:childTnLst>
                          </p:cTn>
                        </p:par>
                        <p:par>
                          <p:cTn id="32" fill="hold">
                            <p:stCondLst>
                              <p:cond delay="1750"/>
                            </p:stCondLst>
                            <p:childTnLst>
                              <p:par>
                                <p:cTn id="33" presetID="53" presetClass="entr" presetSubtype="16" fill="hold" nodeType="afterEffect">
                                  <p:stCondLst>
                                    <p:cond delay="0"/>
                                  </p:stCondLst>
                                  <p:childTnLst>
                                    <p:set>
                                      <p:cBhvr>
                                        <p:cTn id="34" dur="1" fill="hold">
                                          <p:stCondLst>
                                            <p:cond delay="0"/>
                                          </p:stCondLst>
                                        </p:cTn>
                                        <p:tgtEl>
                                          <p:spTgt spid="46"/>
                                        </p:tgtEl>
                                        <p:attrNameLst>
                                          <p:attrName>style.visibility</p:attrName>
                                        </p:attrNameLst>
                                      </p:cBhvr>
                                      <p:to>
                                        <p:strVal val="visible"/>
                                      </p:to>
                                    </p:set>
                                    <p:anim calcmode="lin" valueType="num">
                                      <p:cBhvr>
                                        <p:cTn id="35" dur="250" fill="hold"/>
                                        <p:tgtEl>
                                          <p:spTgt spid="46"/>
                                        </p:tgtEl>
                                        <p:attrNameLst>
                                          <p:attrName>ppt_w</p:attrName>
                                        </p:attrNameLst>
                                      </p:cBhvr>
                                      <p:tavLst>
                                        <p:tav tm="0">
                                          <p:val>
                                            <p:fltVal val="0"/>
                                          </p:val>
                                        </p:tav>
                                        <p:tav tm="100000">
                                          <p:val>
                                            <p:strVal val="#ppt_w"/>
                                          </p:val>
                                        </p:tav>
                                      </p:tavLst>
                                    </p:anim>
                                    <p:anim calcmode="lin" valueType="num">
                                      <p:cBhvr>
                                        <p:cTn id="36" dur="250" fill="hold"/>
                                        <p:tgtEl>
                                          <p:spTgt spid="46"/>
                                        </p:tgtEl>
                                        <p:attrNameLst>
                                          <p:attrName>ppt_h</p:attrName>
                                        </p:attrNameLst>
                                      </p:cBhvr>
                                      <p:tavLst>
                                        <p:tav tm="0">
                                          <p:val>
                                            <p:fltVal val="0"/>
                                          </p:val>
                                        </p:tav>
                                        <p:tav tm="100000">
                                          <p:val>
                                            <p:strVal val="#ppt_h"/>
                                          </p:val>
                                        </p:tav>
                                      </p:tavLst>
                                    </p:anim>
                                    <p:animEffect transition="in" filter="fade">
                                      <p:cBhvr>
                                        <p:cTn id="37" dur="250"/>
                                        <p:tgtEl>
                                          <p:spTgt spid="46"/>
                                        </p:tgtEl>
                                      </p:cBhvr>
                                    </p:animEffect>
                                  </p:childTnLst>
                                </p:cTn>
                              </p:par>
                            </p:childTnLst>
                          </p:cTn>
                        </p:par>
                        <p:par>
                          <p:cTn id="38" fill="hold">
                            <p:stCondLst>
                              <p:cond delay="2000"/>
                            </p:stCondLst>
                            <p:childTnLst>
                              <p:par>
                                <p:cTn id="39" presetID="53" presetClass="entr" presetSubtype="16" fill="hold" grpId="0"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250" fill="hold"/>
                                        <p:tgtEl>
                                          <p:spTgt spid="55"/>
                                        </p:tgtEl>
                                        <p:attrNameLst>
                                          <p:attrName>ppt_w</p:attrName>
                                        </p:attrNameLst>
                                      </p:cBhvr>
                                      <p:tavLst>
                                        <p:tav tm="0">
                                          <p:val>
                                            <p:fltVal val="0"/>
                                          </p:val>
                                        </p:tav>
                                        <p:tav tm="100000">
                                          <p:val>
                                            <p:strVal val="#ppt_w"/>
                                          </p:val>
                                        </p:tav>
                                      </p:tavLst>
                                    </p:anim>
                                    <p:anim calcmode="lin" valueType="num">
                                      <p:cBhvr>
                                        <p:cTn id="42" dur="250" fill="hold"/>
                                        <p:tgtEl>
                                          <p:spTgt spid="55"/>
                                        </p:tgtEl>
                                        <p:attrNameLst>
                                          <p:attrName>ppt_h</p:attrName>
                                        </p:attrNameLst>
                                      </p:cBhvr>
                                      <p:tavLst>
                                        <p:tav tm="0">
                                          <p:val>
                                            <p:fltVal val="0"/>
                                          </p:val>
                                        </p:tav>
                                        <p:tav tm="100000">
                                          <p:val>
                                            <p:strVal val="#ppt_h"/>
                                          </p:val>
                                        </p:tav>
                                      </p:tavLst>
                                    </p:anim>
                                    <p:animEffect transition="in" filter="fade">
                                      <p:cBhvr>
                                        <p:cTn id="43" dur="250"/>
                                        <p:tgtEl>
                                          <p:spTgt spid="55"/>
                                        </p:tgtEl>
                                      </p:cBhvr>
                                    </p:animEffect>
                                  </p:childTnLst>
                                </p:cTn>
                              </p:par>
                            </p:childTnLst>
                          </p:cTn>
                        </p:par>
                        <p:par>
                          <p:cTn id="44" fill="hold">
                            <p:stCondLst>
                              <p:cond delay="225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250" fill="hold"/>
                                        <p:tgtEl>
                                          <p:spTgt spid="62"/>
                                        </p:tgtEl>
                                        <p:attrNameLst>
                                          <p:attrName>ppt_w</p:attrName>
                                        </p:attrNameLst>
                                      </p:cBhvr>
                                      <p:tavLst>
                                        <p:tav tm="0">
                                          <p:val>
                                            <p:fltVal val="0"/>
                                          </p:val>
                                        </p:tav>
                                        <p:tav tm="100000">
                                          <p:val>
                                            <p:strVal val="#ppt_w"/>
                                          </p:val>
                                        </p:tav>
                                      </p:tavLst>
                                    </p:anim>
                                    <p:anim calcmode="lin" valueType="num">
                                      <p:cBhvr>
                                        <p:cTn id="48" dur="250" fill="hold"/>
                                        <p:tgtEl>
                                          <p:spTgt spid="62"/>
                                        </p:tgtEl>
                                        <p:attrNameLst>
                                          <p:attrName>ppt_h</p:attrName>
                                        </p:attrNameLst>
                                      </p:cBhvr>
                                      <p:tavLst>
                                        <p:tav tm="0">
                                          <p:val>
                                            <p:fltVal val="0"/>
                                          </p:val>
                                        </p:tav>
                                        <p:tav tm="100000">
                                          <p:val>
                                            <p:strVal val="#ppt_h"/>
                                          </p:val>
                                        </p:tav>
                                      </p:tavLst>
                                    </p:anim>
                                    <p:animEffect transition="in" filter="fade">
                                      <p:cBhvr>
                                        <p:cTn id="49" dur="250"/>
                                        <p:tgtEl>
                                          <p:spTgt spid="62"/>
                                        </p:tgtEl>
                                      </p:cBhvr>
                                    </p:animEffect>
                                  </p:childTnLst>
                                </p:cTn>
                              </p:par>
                            </p:childTnLst>
                          </p:cTn>
                        </p:par>
                        <p:par>
                          <p:cTn id="50" fill="hold">
                            <p:stCondLst>
                              <p:cond delay="2500"/>
                            </p:stCondLst>
                            <p:childTnLst>
                              <p:par>
                                <p:cTn id="51" presetID="42" presetClass="entr" presetSubtype="0" fill="hold" grpId="0" nodeType="after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250"/>
                                        <p:tgtEl>
                                          <p:spTgt spid="54"/>
                                        </p:tgtEl>
                                      </p:cBhvr>
                                    </p:animEffect>
                                    <p:anim calcmode="lin" valueType="num">
                                      <p:cBhvr>
                                        <p:cTn id="54" dur="250" fill="hold"/>
                                        <p:tgtEl>
                                          <p:spTgt spid="54"/>
                                        </p:tgtEl>
                                        <p:attrNameLst>
                                          <p:attrName>ppt_x</p:attrName>
                                        </p:attrNameLst>
                                      </p:cBhvr>
                                      <p:tavLst>
                                        <p:tav tm="0">
                                          <p:val>
                                            <p:strVal val="#ppt_x"/>
                                          </p:val>
                                        </p:tav>
                                        <p:tav tm="100000">
                                          <p:val>
                                            <p:strVal val="#ppt_x"/>
                                          </p:val>
                                        </p:tav>
                                      </p:tavLst>
                                    </p:anim>
                                    <p:anim calcmode="lin" valueType="num">
                                      <p:cBhvr>
                                        <p:cTn id="55" dur="250" fill="hold"/>
                                        <p:tgtEl>
                                          <p:spTgt spid="54"/>
                                        </p:tgtEl>
                                        <p:attrNameLst>
                                          <p:attrName>ppt_y</p:attrName>
                                        </p:attrNameLst>
                                      </p:cBhvr>
                                      <p:tavLst>
                                        <p:tav tm="0">
                                          <p:val>
                                            <p:strVal val="#ppt_y+.1"/>
                                          </p:val>
                                        </p:tav>
                                        <p:tav tm="100000">
                                          <p:val>
                                            <p:strVal val="#ppt_y"/>
                                          </p:val>
                                        </p:tav>
                                      </p:tavLst>
                                    </p:anim>
                                  </p:childTnLst>
                                </p:cTn>
                              </p:par>
                            </p:childTnLst>
                          </p:cTn>
                        </p:par>
                        <p:par>
                          <p:cTn id="56" fill="hold">
                            <p:stCondLst>
                              <p:cond delay="2750"/>
                            </p:stCondLst>
                            <p:childTnLst>
                              <p:par>
                                <p:cTn id="57" presetID="22" presetClass="entr" presetSubtype="8" fill="hold" nodeType="afterEffect">
                                  <p:stCondLst>
                                    <p:cond delay="250"/>
                                  </p:stCondLst>
                                  <p:childTnLst>
                                    <p:set>
                                      <p:cBhvr>
                                        <p:cTn id="58" dur="1" fill="hold">
                                          <p:stCondLst>
                                            <p:cond delay="0"/>
                                          </p:stCondLst>
                                        </p:cTn>
                                        <p:tgtEl>
                                          <p:spTgt spid="45"/>
                                        </p:tgtEl>
                                        <p:attrNameLst>
                                          <p:attrName>style.visibility</p:attrName>
                                        </p:attrNameLst>
                                      </p:cBhvr>
                                      <p:to>
                                        <p:strVal val="visible"/>
                                      </p:to>
                                    </p:set>
                                    <p:animEffect transition="in" filter="wipe(left)">
                                      <p:cBhvr>
                                        <p:cTn id="59" dur="500"/>
                                        <p:tgtEl>
                                          <p:spTgt spid="45"/>
                                        </p:tgtEl>
                                      </p:cBhvr>
                                    </p:animEffect>
                                  </p:childTnLst>
                                </p:cTn>
                              </p:par>
                            </p:childTnLst>
                          </p:cTn>
                        </p:par>
                        <p:par>
                          <p:cTn id="60" fill="hold">
                            <p:stCondLst>
                              <p:cond delay="3500"/>
                            </p:stCondLst>
                            <p:childTnLst>
                              <p:par>
                                <p:cTn id="61" presetID="53" presetClass="entr" presetSubtype="16" fill="hold" nodeType="afterEffect">
                                  <p:stCondLst>
                                    <p:cond delay="0"/>
                                  </p:stCondLst>
                                  <p:childTnLst>
                                    <p:set>
                                      <p:cBhvr>
                                        <p:cTn id="62" dur="1" fill="hold">
                                          <p:stCondLst>
                                            <p:cond delay="0"/>
                                          </p:stCondLst>
                                        </p:cTn>
                                        <p:tgtEl>
                                          <p:spTgt spid="49"/>
                                        </p:tgtEl>
                                        <p:attrNameLst>
                                          <p:attrName>style.visibility</p:attrName>
                                        </p:attrNameLst>
                                      </p:cBhvr>
                                      <p:to>
                                        <p:strVal val="visible"/>
                                      </p:to>
                                    </p:set>
                                    <p:anim calcmode="lin" valueType="num">
                                      <p:cBhvr>
                                        <p:cTn id="63" dur="250" fill="hold"/>
                                        <p:tgtEl>
                                          <p:spTgt spid="49"/>
                                        </p:tgtEl>
                                        <p:attrNameLst>
                                          <p:attrName>ppt_w</p:attrName>
                                        </p:attrNameLst>
                                      </p:cBhvr>
                                      <p:tavLst>
                                        <p:tav tm="0">
                                          <p:val>
                                            <p:fltVal val="0"/>
                                          </p:val>
                                        </p:tav>
                                        <p:tav tm="100000">
                                          <p:val>
                                            <p:strVal val="#ppt_w"/>
                                          </p:val>
                                        </p:tav>
                                      </p:tavLst>
                                    </p:anim>
                                    <p:anim calcmode="lin" valueType="num">
                                      <p:cBhvr>
                                        <p:cTn id="64" dur="250" fill="hold"/>
                                        <p:tgtEl>
                                          <p:spTgt spid="49"/>
                                        </p:tgtEl>
                                        <p:attrNameLst>
                                          <p:attrName>ppt_h</p:attrName>
                                        </p:attrNameLst>
                                      </p:cBhvr>
                                      <p:tavLst>
                                        <p:tav tm="0">
                                          <p:val>
                                            <p:fltVal val="0"/>
                                          </p:val>
                                        </p:tav>
                                        <p:tav tm="100000">
                                          <p:val>
                                            <p:strVal val="#ppt_h"/>
                                          </p:val>
                                        </p:tav>
                                      </p:tavLst>
                                    </p:anim>
                                    <p:animEffect transition="in" filter="fade">
                                      <p:cBhvr>
                                        <p:cTn id="65" dur="250"/>
                                        <p:tgtEl>
                                          <p:spTgt spid="49"/>
                                        </p:tgtEl>
                                      </p:cBhvr>
                                    </p:animEffect>
                                  </p:childTnLst>
                                </p:cTn>
                              </p:par>
                            </p:childTnLst>
                          </p:cTn>
                        </p:par>
                        <p:par>
                          <p:cTn id="66" fill="hold">
                            <p:stCondLst>
                              <p:cond delay="3750"/>
                            </p:stCondLst>
                            <p:childTnLst>
                              <p:par>
                                <p:cTn id="67" presetID="53" presetClass="entr" presetSubtype="16" fill="hold" grpId="0" nodeType="afterEffect">
                                  <p:stCondLst>
                                    <p:cond delay="0"/>
                                  </p:stCondLst>
                                  <p:childTnLst>
                                    <p:set>
                                      <p:cBhvr>
                                        <p:cTn id="68" dur="1" fill="hold">
                                          <p:stCondLst>
                                            <p:cond delay="0"/>
                                          </p:stCondLst>
                                        </p:cTn>
                                        <p:tgtEl>
                                          <p:spTgt spid="57"/>
                                        </p:tgtEl>
                                        <p:attrNameLst>
                                          <p:attrName>style.visibility</p:attrName>
                                        </p:attrNameLst>
                                      </p:cBhvr>
                                      <p:to>
                                        <p:strVal val="visible"/>
                                      </p:to>
                                    </p:set>
                                    <p:anim calcmode="lin" valueType="num">
                                      <p:cBhvr>
                                        <p:cTn id="69" dur="250" fill="hold"/>
                                        <p:tgtEl>
                                          <p:spTgt spid="57"/>
                                        </p:tgtEl>
                                        <p:attrNameLst>
                                          <p:attrName>ppt_w</p:attrName>
                                        </p:attrNameLst>
                                      </p:cBhvr>
                                      <p:tavLst>
                                        <p:tav tm="0">
                                          <p:val>
                                            <p:fltVal val="0"/>
                                          </p:val>
                                        </p:tav>
                                        <p:tav tm="100000">
                                          <p:val>
                                            <p:strVal val="#ppt_w"/>
                                          </p:val>
                                        </p:tav>
                                      </p:tavLst>
                                    </p:anim>
                                    <p:anim calcmode="lin" valueType="num">
                                      <p:cBhvr>
                                        <p:cTn id="70" dur="250" fill="hold"/>
                                        <p:tgtEl>
                                          <p:spTgt spid="57"/>
                                        </p:tgtEl>
                                        <p:attrNameLst>
                                          <p:attrName>ppt_h</p:attrName>
                                        </p:attrNameLst>
                                      </p:cBhvr>
                                      <p:tavLst>
                                        <p:tav tm="0">
                                          <p:val>
                                            <p:fltVal val="0"/>
                                          </p:val>
                                        </p:tav>
                                        <p:tav tm="100000">
                                          <p:val>
                                            <p:strVal val="#ppt_h"/>
                                          </p:val>
                                        </p:tav>
                                      </p:tavLst>
                                    </p:anim>
                                    <p:animEffect transition="in" filter="fade">
                                      <p:cBhvr>
                                        <p:cTn id="71" dur="250"/>
                                        <p:tgtEl>
                                          <p:spTgt spid="57"/>
                                        </p:tgtEl>
                                      </p:cBhvr>
                                    </p:animEffect>
                                  </p:childTnLst>
                                </p:cTn>
                              </p:par>
                            </p:childTnLst>
                          </p:cTn>
                        </p:par>
                        <p:par>
                          <p:cTn id="72" fill="hold">
                            <p:stCondLst>
                              <p:cond delay="40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250" fill="hold"/>
                                        <p:tgtEl>
                                          <p:spTgt spid="66"/>
                                        </p:tgtEl>
                                        <p:attrNameLst>
                                          <p:attrName>ppt_w</p:attrName>
                                        </p:attrNameLst>
                                      </p:cBhvr>
                                      <p:tavLst>
                                        <p:tav tm="0">
                                          <p:val>
                                            <p:fltVal val="0"/>
                                          </p:val>
                                        </p:tav>
                                        <p:tav tm="100000">
                                          <p:val>
                                            <p:strVal val="#ppt_w"/>
                                          </p:val>
                                        </p:tav>
                                      </p:tavLst>
                                    </p:anim>
                                    <p:anim calcmode="lin" valueType="num">
                                      <p:cBhvr>
                                        <p:cTn id="76" dur="250" fill="hold"/>
                                        <p:tgtEl>
                                          <p:spTgt spid="66"/>
                                        </p:tgtEl>
                                        <p:attrNameLst>
                                          <p:attrName>ppt_h</p:attrName>
                                        </p:attrNameLst>
                                      </p:cBhvr>
                                      <p:tavLst>
                                        <p:tav tm="0">
                                          <p:val>
                                            <p:fltVal val="0"/>
                                          </p:val>
                                        </p:tav>
                                        <p:tav tm="100000">
                                          <p:val>
                                            <p:strVal val="#ppt_h"/>
                                          </p:val>
                                        </p:tav>
                                      </p:tavLst>
                                    </p:anim>
                                    <p:animEffect transition="in" filter="fade">
                                      <p:cBhvr>
                                        <p:cTn id="77" dur="250"/>
                                        <p:tgtEl>
                                          <p:spTgt spid="66"/>
                                        </p:tgtEl>
                                      </p:cBhvr>
                                    </p:animEffect>
                                  </p:childTnLst>
                                </p:cTn>
                              </p:par>
                            </p:childTnLst>
                          </p:cTn>
                        </p:par>
                        <p:par>
                          <p:cTn id="78" fill="hold">
                            <p:stCondLst>
                              <p:cond delay="4250"/>
                            </p:stCondLst>
                            <p:childTnLst>
                              <p:par>
                                <p:cTn id="79" presetID="42" presetClass="entr" presetSubtype="0" fill="hold" grpId="0" nodeType="afterEffect">
                                  <p:stCondLst>
                                    <p:cond delay="0"/>
                                  </p:stCondLst>
                                  <p:childTnLst>
                                    <p:set>
                                      <p:cBhvr>
                                        <p:cTn id="80" dur="1" fill="hold">
                                          <p:stCondLst>
                                            <p:cond delay="0"/>
                                          </p:stCondLst>
                                        </p:cTn>
                                        <p:tgtEl>
                                          <p:spTgt spid="56"/>
                                        </p:tgtEl>
                                        <p:attrNameLst>
                                          <p:attrName>style.visibility</p:attrName>
                                        </p:attrNameLst>
                                      </p:cBhvr>
                                      <p:to>
                                        <p:strVal val="visible"/>
                                      </p:to>
                                    </p:set>
                                    <p:animEffect transition="in" filter="fade">
                                      <p:cBhvr>
                                        <p:cTn id="81" dur="250"/>
                                        <p:tgtEl>
                                          <p:spTgt spid="56"/>
                                        </p:tgtEl>
                                      </p:cBhvr>
                                    </p:animEffect>
                                    <p:anim calcmode="lin" valueType="num">
                                      <p:cBhvr>
                                        <p:cTn id="82" dur="250" fill="hold"/>
                                        <p:tgtEl>
                                          <p:spTgt spid="56"/>
                                        </p:tgtEl>
                                        <p:attrNameLst>
                                          <p:attrName>ppt_x</p:attrName>
                                        </p:attrNameLst>
                                      </p:cBhvr>
                                      <p:tavLst>
                                        <p:tav tm="0">
                                          <p:val>
                                            <p:strVal val="#ppt_x"/>
                                          </p:val>
                                        </p:tav>
                                        <p:tav tm="100000">
                                          <p:val>
                                            <p:strVal val="#ppt_x"/>
                                          </p:val>
                                        </p:tav>
                                      </p:tavLst>
                                    </p:anim>
                                    <p:anim calcmode="lin" valueType="num">
                                      <p:cBhvr>
                                        <p:cTn id="83" dur="25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P spid="55" grpId="0"/>
      <p:bldP spid="56" grpId="0"/>
      <p:bldP spid="5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s-EC" altLang="ja-JP" dirty="0" smtClean="0"/>
              <a:t>Control de Inversores</a:t>
            </a:r>
            <a:endParaRPr kumimoji="1" lang="es-EC" altLang="ja-JP"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11</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graphicFrame>
        <p:nvGraphicFramePr>
          <p:cNvPr id="35" name="Diagrama 34"/>
          <p:cNvGraphicFramePr/>
          <p:nvPr>
            <p:extLst>
              <p:ext uri="{D42A27DB-BD31-4B8C-83A1-F6EECF244321}">
                <p14:modId xmlns:p14="http://schemas.microsoft.com/office/powerpoint/2010/main" val="881170297"/>
              </p:ext>
            </p:extLst>
          </p:nvPr>
        </p:nvGraphicFramePr>
        <p:xfrm>
          <a:off x="1676400" y="1837933"/>
          <a:ext cx="15644018" cy="776212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684886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0" descr="Resultado de imagen para electronica"/>
          <p:cNvPicPr>
            <a:picLocks noGrp="1" noChangeAspect="1" noChangeArrowheads="1"/>
          </p:cNvPicPr>
          <p:nvPr>
            <p:ph type="pic" sz="quarter" idx="10"/>
          </p:nvPr>
        </p:nvPicPr>
        <p:blipFill>
          <a:blip r:embed="rId2">
            <a:extLst>
              <a:ext uri="{28A0092B-C50C-407E-A947-70E740481C1C}">
                <a14:useLocalDpi xmlns:a14="http://schemas.microsoft.com/office/drawing/2010/main" val="0"/>
              </a:ext>
            </a:extLst>
          </a:blip>
          <a:srcRect t="7840" b="7840"/>
          <a:stretch>
            <a:fillRect/>
          </a:stretch>
        </p:blipFill>
        <p:spPr bwMode="auto">
          <a:prstGeom prst="rect">
            <a:avLst/>
          </a:prstGeom>
          <a:noFill/>
          <a:extLst>
            <a:ext uri="{909E8E84-426E-40DD-AFC4-6F175D3DCCD1}">
              <a14:hiddenFill xmlns:a14="http://schemas.microsoft.com/office/drawing/2010/main">
                <a:solidFill>
                  <a:srgbClr val="FFFFFF"/>
                </a:solidFill>
              </a14:hiddenFill>
            </a:ext>
          </a:extLst>
        </p:spPr>
      </p:pic>
      <p:sp>
        <p:nvSpPr>
          <p:cNvPr id="7" name="テキスト プレースホルダー 6"/>
          <p:cNvSpPr>
            <a:spLocks noGrp="1"/>
          </p:cNvSpPr>
          <p:nvPr>
            <p:ph type="body" sz="quarter" idx="11"/>
          </p:nvPr>
        </p:nvSpPr>
        <p:spPr/>
        <p:txBody>
          <a:bodyPr/>
          <a:lstStyle/>
          <a:p>
            <a:r>
              <a:rPr kumimoji="1" lang="en-US" altLang="ja-JP" dirty="0"/>
              <a:t> </a:t>
            </a:r>
            <a:endParaRPr kumimoji="1" lang="ja-JP" altLang="en-US" dirty="0"/>
          </a:p>
        </p:txBody>
      </p:sp>
      <p:sp>
        <p:nvSpPr>
          <p:cNvPr id="8" name="テキスト プレースホルダー 7"/>
          <p:cNvSpPr>
            <a:spLocks noGrp="1"/>
          </p:cNvSpPr>
          <p:nvPr>
            <p:ph type="body" sz="quarter" idx="12"/>
          </p:nvPr>
        </p:nvSpPr>
        <p:spPr/>
        <p:txBody>
          <a:bodyPr/>
          <a:lstStyle/>
          <a:p>
            <a:r>
              <a:rPr kumimoji="1" lang="en-US" altLang="ja-JP" dirty="0"/>
              <a:t>2</a:t>
            </a:r>
            <a:endParaRPr kumimoji="1" lang="ja-JP" altLang="en-US" dirty="0"/>
          </a:p>
        </p:txBody>
      </p:sp>
      <p:sp>
        <p:nvSpPr>
          <p:cNvPr id="9" name="テキスト プレースホルダー 8"/>
          <p:cNvSpPr>
            <a:spLocks noGrp="1"/>
          </p:cNvSpPr>
          <p:nvPr>
            <p:ph type="body" sz="quarter" idx="13"/>
          </p:nvPr>
        </p:nvSpPr>
        <p:spPr/>
        <p:txBody>
          <a:bodyPr/>
          <a:lstStyle/>
          <a:p>
            <a:r>
              <a:rPr kumimoji="1" lang="es-EC" altLang="ja-JP" dirty="0" smtClean="0"/>
              <a:t>Justificación y Objetivos</a:t>
            </a:r>
            <a:endParaRPr kumimoji="1" lang="es-EC" altLang="ja-JP" dirty="0"/>
          </a:p>
        </p:txBody>
      </p:sp>
      <p:sp>
        <p:nvSpPr>
          <p:cNvPr id="10" name="テキスト プレースホルダー 9"/>
          <p:cNvSpPr>
            <a:spLocks noGrp="1"/>
          </p:cNvSpPr>
          <p:nvPr>
            <p:ph type="body" sz="quarter" idx="16"/>
          </p:nvPr>
        </p:nvSpPr>
        <p:spPr/>
        <p:txBody>
          <a:bodyPr/>
          <a:lstStyle/>
          <a:p>
            <a:endParaRPr kumimoji="1" lang="ja-JP" altLang="en-US"/>
          </a:p>
        </p:txBody>
      </p:sp>
      <p:sp>
        <p:nvSpPr>
          <p:cNvPr id="11" name="テキスト プレースホルダー 10"/>
          <p:cNvSpPr>
            <a:spLocks noGrp="1"/>
          </p:cNvSpPr>
          <p:nvPr>
            <p:ph type="body" sz="quarter" idx="17"/>
          </p:nvPr>
        </p:nvSpPr>
        <p:spPr/>
        <p:txBody>
          <a:bodyPr/>
          <a:lstStyle/>
          <a:p>
            <a:endParaRPr kumimoji="1" lang="ja-JP" altLang="en-US"/>
          </a:p>
        </p:txBody>
      </p:sp>
      <p:sp>
        <p:nvSpPr>
          <p:cNvPr id="12" name="テキスト プレースホルダー 11"/>
          <p:cNvSpPr>
            <a:spLocks noGrp="1"/>
          </p:cNvSpPr>
          <p:nvPr>
            <p:ph type="body" sz="quarter" idx="18"/>
          </p:nvPr>
        </p:nvSpPr>
        <p:spPr/>
        <p:txBody>
          <a:bodyPr/>
          <a:lstStyle/>
          <a:p>
            <a:endParaRPr kumimoji="1" lang="ja-JP" altLang="en-US"/>
          </a:p>
        </p:txBody>
      </p:sp>
      <p:sp>
        <p:nvSpPr>
          <p:cNvPr id="13" name="テキスト プレースホルダー 12"/>
          <p:cNvSpPr>
            <a:spLocks noGrp="1"/>
          </p:cNvSpPr>
          <p:nvPr>
            <p:ph type="body" sz="quarter" idx="19"/>
          </p:nvPr>
        </p:nvSpPr>
        <p:spPr/>
        <p:txBody>
          <a:bodyPr/>
          <a:lstStyle/>
          <a:p>
            <a:endParaRPr kumimoji="1" lang="ja-JP" altLang="en-US"/>
          </a:p>
        </p:txBody>
      </p:sp>
    </p:spTree>
    <p:extLst>
      <p:ext uri="{BB962C8B-B14F-4D97-AF65-F5344CB8AC3E}">
        <p14:creationId xmlns:p14="http://schemas.microsoft.com/office/powerpoint/2010/main" val="2653352874"/>
      </p:ext>
    </p:extLst>
  </p:cSld>
  <p:clrMapOvr>
    <a:masterClrMapping/>
  </p:clrMapOvr>
  <mc:AlternateContent xmlns:mc="http://schemas.openxmlformats.org/markup-compatibility/2006" xmlns:p14="http://schemas.microsoft.com/office/powerpoint/2010/main">
    <mc:Choice Requires="p14">
      <p:transition p14:dur="0" advTm="3668"/>
    </mc:Choice>
    <mc:Fallback xmlns="">
      <p:transition advTm="3668"/>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s-EC" altLang="ja-JP" dirty="0" smtClean="0"/>
              <a:t>Justificación</a:t>
            </a:r>
            <a:endParaRPr kumimoji="1" lang="es-EC" altLang="ja-JP"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13</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cxnSp>
        <p:nvCxnSpPr>
          <p:cNvPr id="39" name="Straight Connector 95">
            <a:extLst>
              <a:ext uri="{FF2B5EF4-FFF2-40B4-BE49-F238E27FC236}">
                <a16:creationId xmlns:a16="http://schemas.microsoft.com/office/drawing/2014/main" id="{7277CEC9-24C9-4B1D-964A-A216786A7724}"/>
              </a:ext>
            </a:extLst>
          </p:cNvPr>
          <p:cNvCxnSpPr>
            <a:stCxn id="43" idx="6"/>
          </p:cNvCxnSpPr>
          <p:nvPr/>
        </p:nvCxnSpPr>
        <p:spPr>
          <a:xfrm flipV="1">
            <a:off x="3324825" y="4702984"/>
            <a:ext cx="6502942" cy="43723"/>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1" name="Group 96">
            <a:extLst>
              <a:ext uri="{FF2B5EF4-FFF2-40B4-BE49-F238E27FC236}">
                <a16:creationId xmlns:a16="http://schemas.microsoft.com/office/drawing/2014/main" id="{F1840EDE-DF70-433F-86FE-A402BC5C2DDE}"/>
              </a:ext>
            </a:extLst>
          </p:cNvPr>
          <p:cNvGrpSpPr/>
          <p:nvPr/>
        </p:nvGrpSpPr>
        <p:grpSpPr>
          <a:xfrm>
            <a:off x="3026282" y="4597435"/>
            <a:ext cx="298543" cy="298543"/>
            <a:chOff x="1677812" y="4248152"/>
            <a:chExt cx="211094" cy="211094"/>
          </a:xfrm>
          <a:solidFill>
            <a:schemeClr val="accent1"/>
          </a:solidFill>
        </p:grpSpPr>
        <p:sp>
          <p:nvSpPr>
            <p:cNvPr id="43" name="Oval 97">
              <a:extLst>
                <a:ext uri="{FF2B5EF4-FFF2-40B4-BE49-F238E27FC236}">
                  <a16:creationId xmlns:a16="http://schemas.microsoft.com/office/drawing/2014/main" id="{43B84625-CD81-4477-AFEA-2D657FFA16C5}"/>
                </a:ext>
              </a:extLst>
            </p:cNvPr>
            <p:cNvSpPr/>
            <p:nvPr/>
          </p:nvSpPr>
          <p:spPr>
            <a:xfrm>
              <a:off x="1677812" y="4248152"/>
              <a:ext cx="211094" cy="21109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98">
              <a:extLst>
                <a:ext uri="{FF2B5EF4-FFF2-40B4-BE49-F238E27FC236}">
                  <a16:creationId xmlns:a16="http://schemas.microsoft.com/office/drawing/2014/main" id="{90BB5737-FB23-4CC2-81BC-52D57E7FB8E9}"/>
                </a:ext>
              </a:extLst>
            </p:cNvPr>
            <p:cNvSpPr/>
            <p:nvPr/>
          </p:nvSpPr>
          <p:spPr>
            <a:xfrm>
              <a:off x="1708100" y="4278440"/>
              <a:ext cx="150518" cy="15051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45" name="Straight Connector 99">
            <a:extLst>
              <a:ext uri="{FF2B5EF4-FFF2-40B4-BE49-F238E27FC236}">
                <a16:creationId xmlns:a16="http://schemas.microsoft.com/office/drawing/2014/main" id="{D5DAD85F-381F-4EA0-9781-3C23F8D9AC73}"/>
              </a:ext>
            </a:extLst>
          </p:cNvPr>
          <p:cNvCxnSpPr/>
          <p:nvPr/>
        </p:nvCxnSpPr>
        <p:spPr>
          <a:xfrm>
            <a:off x="8727699" y="4702983"/>
            <a:ext cx="5414016" cy="1"/>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6" name="Group 100">
            <a:extLst>
              <a:ext uri="{FF2B5EF4-FFF2-40B4-BE49-F238E27FC236}">
                <a16:creationId xmlns:a16="http://schemas.microsoft.com/office/drawing/2014/main" id="{E76B67BC-401F-4EA8-8CBE-EEB8DFAA45A7}"/>
              </a:ext>
            </a:extLst>
          </p:cNvPr>
          <p:cNvGrpSpPr/>
          <p:nvPr/>
        </p:nvGrpSpPr>
        <p:grpSpPr>
          <a:xfrm>
            <a:off x="8546892" y="4597435"/>
            <a:ext cx="298543" cy="298543"/>
            <a:chOff x="3855819" y="4248152"/>
            <a:chExt cx="211094" cy="211094"/>
          </a:xfrm>
          <a:solidFill>
            <a:schemeClr val="accent4"/>
          </a:solidFill>
        </p:grpSpPr>
        <p:sp>
          <p:nvSpPr>
            <p:cNvPr id="47" name="Oval 101">
              <a:extLst>
                <a:ext uri="{FF2B5EF4-FFF2-40B4-BE49-F238E27FC236}">
                  <a16:creationId xmlns:a16="http://schemas.microsoft.com/office/drawing/2014/main" id="{A399A27A-C7E8-457C-9D90-A66A1BF1F76F}"/>
                </a:ext>
              </a:extLst>
            </p:cNvPr>
            <p:cNvSpPr/>
            <p:nvPr/>
          </p:nvSpPr>
          <p:spPr>
            <a:xfrm>
              <a:off x="3855819" y="4248152"/>
              <a:ext cx="211094" cy="21109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102">
              <a:extLst>
                <a:ext uri="{FF2B5EF4-FFF2-40B4-BE49-F238E27FC236}">
                  <a16:creationId xmlns:a16="http://schemas.microsoft.com/office/drawing/2014/main" id="{C4008114-54A1-42C2-9000-1CC3AE1D8927}"/>
                </a:ext>
              </a:extLst>
            </p:cNvPr>
            <p:cNvSpPr/>
            <p:nvPr/>
          </p:nvSpPr>
          <p:spPr>
            <a:xfrm>
              <a:off x="3886107" y="4278440"/>
              <a:ext cx="150518" cy="15051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103">
            <a:extLst>
              <a:ext uri="{FF2B5EF4-FFF2-40B4-BE49-F238E27FC236}">
                <a16:creationId xmlns:a16="http://schemas.microsoft.com/office/drawing/2014/main" id="{590AD362-84BB-49C7-8C91-CDB895729924}"/>
              </a:ext>
            </a:extLst>
          </p:cNvPr>
          <p:cNvGrpSpPr/>
          <p:nvPr/>
        </p:nvGrpSpPr>
        <p:grpSpPr>
          <a:xfrm>
            <a:off x="14184551" y="4597435"/>
            <a:ext cx="298543" cy="298543"/>
            <a:chOff x="5973250" y="4248152"/>
            <a:chExt cx="211094" cy="211094"/>
          </a:xfrm>
          <a:solidFill>
            <a:schemeClr val="accent6"/>
          </a:solidFill>
        </p:grpSpPr>
        <p:sp>
          <p:nvSpPr>
            <p:cNvPr id="50" name="Oval 104">
              <a:extLst>
                <a:ext uri="{FF2B5EF4-FFF2-40B4-BE49-F238E27FC236}">
                  <a16:creationId xmlns:a16="http://schemas.microsoft.com/office/drawing/2014/main" id="{A32FB427-F316-4459-B06D-2A2B27FC7053}"/>
                </a:ext>
              </a:extLst>
            </p:cNvPr>
            <p:cNvSpPr/>
            <p:nvPr/>
          </p:nvSpPr>
          <p:spPr>
            <a:xfrm>
              <a:off x="5973250" y="4248152"/>
              <a:ext cx="211094" cy="21109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105">
              <a:extLst>
                <a:ext uri="{FF2B5EF4-FFF2-40B4-BE49-F238E27FC236}">
                  <a16:creationId xmlns:a16="http://schemas.microsoft.com/office/drawing/2014/main" id="{C35EF795-8B2D-4CD0-87FF-5756B089D921}"/>
                </a:ext>
              </a:extLst>
            </p:cNvPr>
            <p:cNvSpPr/>
            <p:nvPr/>
          </p:nvSpPr>
          <p:spPr>
            <a:xfrm>
              <a:off x="6003538" y="4278440"/>
              <a:ext cx="150518" cy="15051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107">
            <a:extLst>
              <a:ext uri="{FF2B5EF4-FFF2-40B4-BE49-F238E27FC236}">
                <a16:creationId xmlns:a16="http://schemas.microsoft.com/office/drawing/2014/main" id="{895C2AE9-E6EE-4572-8B9B-0A1C8899D6FE}"/>
              </a:ext>
            </a:extLst>
          </p:cNvPr>
          <p:cNvSpPr txBox="1"/>
          <p:nvPr/>
        </p:nvSpPr>
        <p:spPr>
          <a:xfrm>
            <a:off x="1191486" y="5301728"/>
            <a:ext cx="4476193" cy="2585323"/>
          </a:xfrm>
          <a:prstGeom prst="rect">
            <a:avLst/>
          </a:prstGeom>
          <a:noFill/>
        </p:spPr>
        <p:txBody>
          <a:bodyPr wrap="square" rtlCol="0">
            <a:spAutoFit/>
          </a:bodyPr>
          <a:lstStyle/>
          <a:p>
            <a:pPr algn="ctr"/>
            <a:r>
              <a:rPr lang="es-EC" b="1" dirty="0" smtClean="0">
                <a:solidFill>
                  <a:schemeClr val="tx1">
                    <a:lumMod val="75000"/>
                    <a:lumOff val="25000"/>
                  </a:schemeClr>
                </a:solidFill>
              </a:rPr>
              <a:t>Diseñar una estrategia  de control GPC robusta</a:t>
            </a:r>
            <a:r>
              <a:rPr lang="es-EC" b="1" dirty="0" smtClean="0">
                <a:solidFill>
                  <a:schemeClr val="tx1">
                    <a:lumMod val="75000"/>
                    <a:lumOff val="25000"/>
                  </a:schemeClr>
                </a:solidFill>
              </a:rPr>
              <a:t> y de </a:t>
            </a:r>
            <a:r>
              <a:rPr lang="es-EC" b="1" dirty="0">
                <a:solidFill>
                  <a:schemeClr val="tx1">
                    <a:lumMod val="75000"/>
                    <a:lumOff val="25000"/>
                  </a:schemeClr>
                </a:solidFill>
              </a:rPr>
              <a:t>bajo costo computacional  </a:t>
            </a:r>
          </a:p>
          <a:p>
            <a:pPr algn="ctr"/>
            <a:r>
              <a:rPr lang="es-EC" b="1" dirty="0" smtClean="0">
                <a:solidFill>
                  <a:schemeClr val="tx1">
                    <a:lumMod val="75000"/>
                    <a:lumOff val="25000"/>
                  </a:schemeClr>
                </a:solidFill>
              </a:rPr>
              <a:t> para un inversor monofásico que opera en modo isla.</a:t>
            </a:r>
            <a:endParaRPr lang="es-EC" b="1" dirty="0">
              <a:solidFill>
                <a:schemeClr val="tx1">
                  <a:lumMod val="75000"/>
                  <a:lumOff val="25000"/>
                </a:schemeClr>
              </a:solidFill>
            </a:endParaRPr>
          </a:p>
        </p:txBody>
      </p:sp>
      <p:sp>
        <p:nvSpPr>
          <p:cNvPr id="53" name="TextBox 109">
            <a:extLst>
              <a:ext uri="{FF2B5EF4-FFF2-40B4-BE49-F238E27FC236}">
                <a16:creationId xmlns:a16="http://schemas.microsoft.com/office/drawing/2014/main" id="{70B20FE2-BC47-4EB2-B7EA-CBE6F5B390D3}"/>
              </a:ext>
            </a:extLst>
          </p:cNvPr>
          <p:cNvSpPr txBox="1"/>
          <p:nvPr/>
        </p:nvSpPr>
        <p:spPr>
          <a:xfrm>
            <a:off x="1981897" y="4788884"/>
            <a:ext cx="3237326" cy="523220"/>
          </a:xfrm>
          <a:prstGeom prst="rect">
            <a:avLst/>
          </a:prstGeom>
          <a:noFill/>
        </p:spPr>
        <p:txBody>
          <a:bodyPr wrap="square" rtlCol="0">
            <a:spAutoFit/>
          </a:bodyPr>
          <a:lstStyle/>
          <a:p>
            <a:pPr algn="ctr"/>
            <a:r>
              <a:rPr lang="en-US" sz="2800" b="1" dirty="0" smtClean="0">
                <a:solidFill>
                  <a:schemeClr val="accent1"/>
                </a:solidFill>
                <a:latin typeface="Agency FB" panose="020B0503020202020204" pitchFamily="34" charset="0"/>
              </a:rPr>
              <a:t>1</a:t>
            </a:r>
            <a:endParaRPr lang="en-US" sz="2800" b="1" dirty="0">
              <a:solidFill>
                <a:schemeClr val="accent1"/>
              </a:solidFill>
              <a:latin typeface="Agency FB" panose="020B0503020202020204" pitchFamily="34" charset="0"/>
            </a:endParaRPr>
          </a:p>
        </p:txBody>
      </p:sp>
      <p:sp>
        <p:nvSpPr>
          <p:cNvPr id="54" name="TextBox 111">
            <a:extLst>
              <a:ext uri="{FF2B5EF4-FFF2-40B4-BE49-F238E27FC236}">
                <a16:creationId xmlns:a16="http://schemas.microsoft.com/office/drawing/2014/main" id="{5FF83314-6443-4064-B8AD-715FDF38C0B1}"/>
              </a:ext>
            </a:extLst>
          </p:cNvPr>
          <p:cNvSpPr txBox="1"/>
          <p:nvPr/>
        </p:nvSpPr>
        <p:spPr>
          <a:xfrm>
            <a:off x="6585090" y="5312104"/>
            <a:ext cx="4152831" cy="1754326"/>
          </a:xfrm>
          <a:prstGeom prst="rect">
            <a:avLst/>
          </a:prstGeom>
          <a:noFill/>
        </p:spPr>
        <p:txBody>
          <a:bodyPr wrap="square" rtlCol="0">
            <a:spAutoFit/>
          </a:bodyPr>
          <a:lstStyle/>
          <a:p>
            <a:pPr algn="ctr"/>
            <a:r>
              <a:rPr lang="es-EC" b="1" dirty="0" smtClean="0">
                <a:solidFill>
                  <a:schemeClr val="tx1">
                    <a:lumMod val="75000"/>
                    <a:lumOff val="25000"/>
                  </a:schemeClr>
                </a:solidFill>
              </a:rPr>
              <a:t>Garantizar la calida</a:t>
            </a:r>
            <a:r>
              <a:rPr lang="es-EC" b="1" dirty="0" smtClean="0">
                <a:solidFill>
                  <a:schemeClr val="tx1">
                    <a:lumMod val="75000"/>
                    <a:lumOff val="25000"/>
                  </a:schemeClr>
                </a:solidFill>
              </a:rPr>
              <a:t>d de energía suministrada a la carga con un valor de THD&lt;5% </a:t>
            </a:r>
            <a:endParaRPr lang="es-EC" b="1" dirty="0" smtClean="0">
              <a:solidFill>
                <a:schemeClr val="tx1">
                  <a:lumMod val="75000"/>
                  <a:lumOff val="25000"/>
                </a:schemeClr>
              </a:solidFill>
            </a:endParaRPr>
          </a:p>
        </p:txBody>
      </p:sp>
      <p:sp>
        <p:nvSpPr>
          <p:cNvPr id="55" name="TextBox 113">
            <a:extLst>
              <a:ext uri="{FF2B5EF4-FFF2-40B4-BE49-F238E27FC236}">
                <a16:creationId xmlns:a16="http://schemas.microsoft.com/office/drawing/2014/main" id="{B58D17C2-3595-44AD-9D77-27C29A8030BC}"/>
              </a:ext>
            </a:extLst>
          </p:cNvPr>
          <p:cNvSpPr txBox="1"/>
          <p:nvPr/>
        </p:nvSpPr>
        <p:spPr>
          <a:xfrm>
            <a:off x="7513410" y="4788884"/>
            <a:ext cx="3237326" cy="523220"/>
          </a:xfrm>
          <a:prstGeom prst="rect">
            <a:avLst/>
          </a:prstGeom>
          <a:noFill/>
        </p:spPr>
        <p:txBody>
          <a:bodyPr wrap="square" rtlCol="0">
            <a:spAutoFit/>
          </a:bodyPr>
          <a:lstStyle/>
          <a:p>
            <a:pPr algn="ctr"/>
            <a:r>
              <a:rPr lang="en-US" sz="2800" b="1" dirty="0">
                <a:solidFill>
                  <a:schemeClr val="accent4"/>
                </a:solidFill>
                <a:latin typeface="Agency FB" panose="020B0503020202020204" pitchFamily="34" charset="0"/>
              </a:rPr>
              <a:t>2</a:t>
            </a:r>
          </a:p>
        </p:txBody>
      </p:sp>
      <p:sp>
        <p:nvSpPr>
          <p:cNvPr id="56" name="TextBox 115">
            <a:extLst>
              <a:ext uri="{FF2B5EF4-FFF2-40B4-BE49-F238E27FC236}">
                <a16:creationId xmlns:a16="http://schemas.microsoft.com/office/drawing/2014/main" id="{572131EC-94E6-4982-85F7-903D6FA72171}"/>
              </a:ext>
            </a:extLst>
          </p:cNvPr>
          <p:cNvSpPr txBox="1"/>
          <p:nvPr/>
        </p:nvSpPr>
        <p:spPr>
          <a:xfrm>
            <a:off x="11850437" y="5235503"/>
            <a:ext cx="4753897" cy="3416320"/>
          </a:xfrm>
          <a:prstGeom prst="rect">
            <a:avLst/>
          </a:prstGeom>
          <a:noFill/>
        </p:spPr>
        <p:txBody>
          <a:bodyPr wrap="square" rtlCol="0">
            <a:spAutoFit/>
          </a:bodyPr>
          <a:lstStyle/>
          <a:p>
            <a:pPr algn="ctr"/>
            <a:r>
              <a:rPr lang="es-EC" b="1" dirty="0" smtClean="0">
                <a:solidFill>
                  <a:schemeClr val="tx1">
                    <a:lumMod val="75000"/>
                    <a:lumOff val="25000"/>
                  </a:schemeClr>
                </a:solidFill>
              </a:rPr>
              <a:t>Se busca fomentar la investigación en las áreas de Electrónica de potencia, Control Automático Avanzado y </a:t>
            </a:r>
            <a:r>
              <a:rPr lang="es-EC" b="1" dirty="0" err="1" smtClean="0">
                <a:solidFill>
                  <a:schemeClr val="tx1">
                    <a:lumMod val="75000"/>
                    <a:lumOff val="25000"/>
                  </a:schemeClr>
                </a:solidFill>
              </a:rPr>
              <a:t>Energias</a:t>
            </a:r>
            <a:r>
              <a:rPr lang="es-EC" b="1" dirty="0" smtClean="0">
                <a:solidFill>
                  <a:schemeClr val="tx1">
                    <a:lumMod val="75000"/>
                    <a:lumOff val="25000"/>
                  </a:schemeClr>
                </a:solidFill>
              </a:rPr>
              <a:t> renovables, dadas las necesidades actuales del país. </a:t>
            </a:r>
            <a:endParaRPr lang="es-EC" b="1" dirty="0">
              <a:solidFill>
                <a:schemeClr val="tx1">
                  <a:lumMod val="75000"/>
                  <a:lumOff val="25000"/>
                </a:schemeClr>
              </a:solidFill>
            </a:endParaRPr>
          </a:p>
        </p:txBody>
      </p:sp>
      <p:sp>
        <p:nvSpPr>
          <p:cNvPr id="57" name="TextBox 117">
            <a:extLst>
              <a:ext uri="{FF2B5EF4-FFF2-40B4-BE49-F238E27FC236}">
                <a16:creationId xmlns:a16="http://schemas.microsoft.com/office/drawing/2014/main" id="{D8562F22-E78F-4DD5-9BBD-EEAB69C0B365}"/>
              </a:ext>
            </a:extLst>
          </p:cNvPr>
          <p:cNvSpPr txBox="1"/>
          <p:nvPr/>
        </p:nvSpPr>
        <p:spPr>
          <a:xfrm>
            <a:off x="13266824" y="4788884"/>
            <a:ext cx="2943024" cy="523220"/>
          </a:xfrm>
          <a:prstGeom prst="rect">
            <a:avLst/>
          </a:prstGeom>
          <a:noFill/>
        </p:spPr>
        <p:txBody>
          <a:bodyPr wrap="square" rtlCol="0">
            <a:spAutoFit/>
          </a:bodyPr>
          <a:lstStyle/>
          <a:p>
            <a:pPr algn="ctr"/>
            <a:r>
              <a:rPr lang="en-US" sz="2800" b="1" dirty="0">
                <a:solidFill>
                  <a:schemeClr val="accent6"/>
                </a:solidFill>
                <a:latin typeface="Agency FB" panose="020B0503020202020204" pitchFamily="34" charset="0"/>
              </a:rPr>
              <a:t>3</a:t>
            </a:r>
          </a:p>
        </p:txBody>
      </p:sp>
      <p:grpSp>
        <p:nvGrpSpPr>
          <p:cNvPr id="58" name="Group 1">
            <a:extLst>
              <a:ext uri="{FF2B5EF4-FFF2-40B4-BE49-F238E27FC236}">
                <a16:creationId xmlns:a16="http://schemas.microsoft.com/office/drawing/2014/main" id="{711450F4-A7BD-494E-BD71-C6C5EB8D03D1}"/>
              </a:ext>
            </a:extLst>
          </p:cNvPr>
          <p:cNvGrpSpPr/>
          <p:nvPr/>
        </p:nvGrpSpPr>
        <p:grpSpPr>
          <a:xfrm>
            <a:off x="2305011" y="2076590"/>
            <a:ext cx="1804155" cy="1804155"/>
            <a:chOff x="3063120" y="1755914"/>
            <a:chExt cx="1275682" cy="1275682"/>
          </a:xfrm>
        </p:grpSpPr>
        <p:sp>
          <p:nvSpPr>
            <p:cNvPr id="59" name="Teardrop 119">
              <a:extLst>
                <a:ext uri="{FF2B5EF4-FFF2-40B4-BE49-F238E27FC236}">
                  <a16:creationId xmlns:a16="http://schemas.microsoft.com/office/drawing/2014/main" id="{5E489B47-B2BB-4EFB-8EC4-21C10615E463}"/>
                </a:ext>
              </a:extLst>
            </p:cNvPr>
            <p:cNvSpPr/>
            <p:nvPr/>
          </p:nvSpPr>
          <p:spPr>
            <a:xfrm rot="8100000">
              <a:off x="3063120" y="1755914"/>
              <a:ext cx="1275682" cy="1275682"/>
            </a:xfrm>
            <a:prstGeom prst="teardrop">
              <a:avLst>
                <a:gd name="adj" fmla="val 1099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120">
              <a:extLst>
                <a:ext uri="{FF2B5EF4-FFF2-40B4-BE49-F238E27FC236}">
                  <a16:creationId xmlns:a16="http://schemas.microsoft.com/office/drawing/2014/main" id="{862B435C-D1B2-4C1C-B995-8D888E87C5D7}"/>
                </a:ext>
              </a:extLst>
            </p:cNvPr>
            <p:cNvSpPr/>
            <p:nvPr/>
          </p:nvSpPr>
          <p:spPr>
            <a:xfrm>
              <a:off x="3257469" y="1948912"/>
              <a:ext cx="889686" cy="88968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1" name="Picture 130">
              <a:extLst>
                <a:ext uri="{FF2B5EF4-FFF2-40B4-BE49-F238E27FC236}">
                  <a16:creationId xmlns:a16="http://schemas.microsoft.com/office/drawing/2014/main" id="{262C0D94-FE17-421D-AA32-BD4AFE13E66E}"/>
                </a:ext>
              </a:extLst>
            </p:cNvPr>
            <p:cNvPicPr>
              <a:picLocks noChangeAspect="1"/>
            </p:cNvPicPr>
            <p:nvPr/>
          </p:nvPicPr>
          <p:blipFill>
            <a:blip r:embed="rId2">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386696" y="2066644"/>
              <a:ext cx="627392" cy="627390"/>
            </a:xfrm>
            <a:prstGeom prst="rect">
              <a:avLst/>
            </a:prstGeom>
          </p:spPr>
        </p:pic>
      </p:grpSp>
      <p:grpSp>
        <p:nvGrpSpPr>
          <p:cNvPr id="62" name="Group 2">
            <a:extLst>
              <a:ext uri="{FF2B5EF4-FFF2-40B4-BE49-F238E27FC236}">
                <a16:creationId xmlns:a16="http://schemas.microsoft.com/office/drawing/2014/main" id="{191C1607-C8B7-4B99-9DC5-3321A9E92D49}"/>
              </a:ext>
            </a:extLst>
          </p:cNvPr>
          <p:cNvGrpSpPr/>
          <p:nvPr/>
        </p:nvGrpSpPr>
        <p:grpSpPr>
          <a:xfrm>
            <a:off x="7877991" y="2020166"/>
            <a:ext cx="1804155" cy="1804155"/>
            <a:chOff x="5242440" y="1755914"/>
            <a:chExt cx="1275682" cy="1275682"/>
          </a:xfrm>
        </p:grpSpPr>
        <p:sp>
          <p:nvSpPr>
            <p:cNvPr id="63" name="Teardrop 123">
              <a:extLst>
                <a:ext uri="{FF2B5EF4-FFF2-40B4-BE49-F238E27FC236}">
                  <a16:creationId xmlns:a16="http://schemas.microsoft.com/office/drawing/2014/main" id="{A44D7BEA-70F0-4773-A72C-A5B9951D3536}"/>
                </a:ext>
              </a:extLst>
            </p:cNvPr>
            <p:cNvSpPr/>
            <p:nvPr/>
          </p:nvSpPr>
          <p:spPr>
            <a:xfrm rot="8100000">
              <a:off x="5242440" y="1755914"/>
              <a:ext cx="1275682" cy="1275682"/>
            </a:xfrm>
            <a:prstGeom prst="teardrop">
              <a:avLst>
                <a:gd name="adj" fmla="val 1099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a:p>
          </p:txBody>
        </p:sp>
        <p:sp>
          <p:nvSpPr>
            <p:cNvPr id="64" name="Oval 124">
              <a:extLst>
                <a:ext uri="{FF2B5EF4-FFF2-40B4-BE49-F238E27FC236}">
                  <a16:creationId xmlns:a16="http://schemas.microsoft.com/office/drawing/2014/main" id="{1431DABB-47B8-4640-BD39-9CC7E2CDA115}"/>
                </a:ext>
              </a:extLst>
            </p:cNvPr>
            <p:cNvSpPr/>
            <p:nvPr/>
          </p:nvSpPr>
          <p:spPr>
            <a:xfrm>
              <a:off x="5436789" y="1948912"/>
              <a:ext cx="889686" cy="88968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a:p>
          </p:txBody>
        </p:sp>
        <p:pic>
          <p:nvPicPr>
            <p:cNvPr id="65" name="Picture 131">
              <a:extLst>
                <a:ext uri="{FF2B5EF4-FFF2-40B4-BE49-F238E27FC236}">
                  <a16:creationId xmlns:a16="http://schemas.microsoft.com/office/drawing/2014/main" id="{B5EEDA48-5891-495E-A9A5-8AEE839470AC}"/>
                </a:ext>
              </a:extLst>
            </p:cNvPr>
            <p:cNvPicPr>
              <a:picLocks noChangeAspect="1"/>
            </p:cNvPicPr>
            <p:nvPr/>
          </p:nvPicPr>
          <p:blipFill>
            <a:blip r:embed="rId3">
              <a:duotone>
                <a:prstClr val="black"/>
                <a:srgbClr val="CA0034">
                  <a:tint val="45000"/>
                  <a:satMod val="400000"/>
                </a:srgbClr>
              </a:duotone>
              <a:extLst>
                <a:ext uri="{28A0092B-C50C-407E-A947-70E740481C1C}">
                  <a14:useLocalDpi xmlns:a14="http://schemas.microsoft.com/office/drawing/2010/main" val="0"/>
                </a:ext>
              </a:extLst>
            </a:blip>
            <a:stretch>
              <a:fillRect/>
            </a:stretch>
          </p:blipFill>
          <p:spPr>
            <a:xfrm>
              <a:off x="5546631" y="2061164"/>
              <a:ext cx="659146" cy="659144"/>
            </a:xfrm>
            <a:prstGeom prst="rect">
              <a:avLst/>
            </a:prstGeom>
          </p:spPr>
        </p:pic>
      </p:grpSp>
      <p:grpSp>
        <p:nvGrpSpPr>
          <p:cNvPr id="66" name="Group 3">
            <a:extLst>
              <a:ext uri="{FF2B5EF4-FFF2-40B4-BE49-F238E27FC236}">
                <a16:creationId xmlns:a16="http://schemas.microsoft.com/office/drawing/2014/main" id="{FA807BE1-996E-4364-AC05-CAC8C826377C}"/>
              </a:ext>
            </a:extLst>
          </p:cNvPr>
          <p:cNvGrpSpPr/>
          <p:nvPr/>
        </p:nvGrpSpPr>
        <p:grpSpPr>
          <a:xfrm>
            <a:off x="13431744" y="2115107"/>
            <a:ext cx="1804155" cy="1804155"/>
            <a:chOff x="7353181" y="1755914"/>
            <a:chExt cx="1275682" cy="1275682"/>
          </a:xfrm>
        </p:grpSpPr>
        <p:sp>
          <p:nvSpPr>
            <p:cNvPr id="67" name="Teardrop 127">
              <a:extLst>
                <a:ext uri="{FF2B5EF4-FFF2-40B4-BE49-F238E27FC236}">
                  <a16:creationId xmlns:a16="http://schemas.microsoft.com/office/drawing/2014/main" id="{76257F1B-992C-4717-A6A2-EDE25A4F31C3}"/>
                </a:ext>
              </a:extLst>
            </p:cNvPr>
            <p:cNvSpPr/>
            <p:nvPr/>
          </p:nvSpPr>
          <p:spPr>
            <a:xfrm rot="8100000">
              <a:off x="7353181" y="1755914"/>
              <a:ext cx="1275682" cy="1275682"/>
            </a:xfrm>
            <a:prstGeom prst="teardrop">
              <a:avLst>
                <a:gd name="adj" fmla="val 10996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128">
              <a:extLst>
                <a:ext uri="{FF2B5EF4-FFF2-40B4-BE49-F238E27FC236}">
                  <a16:creationId xmlns:a16="http://schemas.microsoft.com/office/drawing/2014/main" id="{CBB174F9-BA66-486F-BC62-F2720CED100C}"/>
                </a:ext>
              </a:extLst>
            </p:cNvPr>
            <p:cNvSpPr/>
            <p:nvPr/>
          </p:nvSpPr>
          <p:spPr>
            <a:xfrm>
              <a:off x="7547530" y="1948912"/>
              <a:ext cx="889686" cy="88968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9" name="Picture 132">
              <a:extLst>
                <a:ext uri="{FF2B5EF4-FFF2-40B4-BE49-F238E27FC236}">
                  <a16:creationId xmlns:a16="http://schemas.microsoft.com/office/drawing/2014/main" id="{58BE45EE-A44E-41D8-8C13-099C1F70EFC4}"/>
                </a:ext>
              </a:extLst>
            </p:cNvPr>
            <p:cNvPicPr>
              <a:picLocks noChangeAspect="1"/>
            </p:cNvPicPr>
            <p:nvPr/>
          </p:nvPicPr>
          <p:blipFill>
            <a:blip r:embed="rId4">
              <a:duotone>
                <a:prstClr val="black"/>
                <a:srgbClr val="5A1745">
                  <a:tint val="45000"/>
                  <a:satMod val="400000"/>
                </a:srgbClr>
              </a:duotone>
              <a:extLst>
                <a:ext uri="{28A0092B-C50C-407E-A947-70E740481C1C}">
                  <a14:useLocalDpi xmlns:a14="http://schemas.microsoft.com/office/drawing/2010/main" val="0"/>
                </a:ext>
              </a:extLst>
            </a:blip>
            <a:stretch>
              <a:fillRect/>
            </a:stretch>
          </p:blipFill>
          <p:spPr>
            <a:xfrm>
              <a:off x="7648666" y="2048456"/>
              <a:ext cx="684562" cy="684560"/>
            </a:xfrm>
            <a:prstGeom prst="rect">
              <a:avLst/>
            </a:prstGeom>
          </p:spPr>
        </p:pic>
      </p:grpSp>
    </p:spTree>
    <p:extLst>
      <p:ext uri="{BB962C8B-B14F-4D97-AF65-F5344CB8AC3E}">
        <p14:creationId xmlns:p14="http://schemas.microsoft.com/office/powerpoint/2010/main" val="13987508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250" fill="hold"/>
                                        <p:tgtEl>
                                          <p:spTgt spid="41"/>
                                        </p:tgtEl>
                                        <p:attrNameLst>
                                          <p:attrName>ppt_w</p:attrName>
                                        </p:attrNameLst>
                                      </p:cBhvr>
                                      <p:tavLst>
                                        <p:tav tm="0">
                                          <p:val>
                                            <p:fltVal val="0"/>
                                          </p:val>
                                        </p:tav>
                                        <p:tav tm="100000">
                                          <p:val>
                                            <p:strVal val="#ppt_w"/>
                                          </p:val>
                                        </p:tav>
                                      </p:tavLst>
                                    </p:anim>
                                    <p:anim calcmode="lin" valueType="num">
                                      <p:cBhvr>
                                        <p:cTn id="8" dur="250" fill="hold"/>
                                        <p:tgtEl>
                                          <p:spTgt spid="41"/>
                                        </p:tgtEl>
                                        <p:attrNameLst>
                                          <p:attrName>ppt_h</p:attrName>
                                        </p:attrNameLst>
                                      </p:cBhvr>
                                      <p:tavLst>
                                        <p:tav tm="0">
                                          <p:val>
                                            <p:fltVal val="0"/>
                                          </p:val>
                                        </p:tav>
                                        <p:tav tm="100000">
                                          <p:val>
                                            <p:strVal val="#ppt_h"/>
                                          </p:val>
                                        </p:tav>
                                      </p:tavLst>
                                    </p:anim>
                                    <p:animEffect transition="in" filter="fade">
                                      <p:cBhvr>
                                        <p:cTn id="9" dur="250"/>
                                        <p:tgtEl>
                                          <p:spTgt spid="41"/>
                                        </p:tgtEl>
                                      </p:cBhvr>
                                    </p:animEffect>
                                  </p:childTnLst>
                                </p:cTn>
                              </p:par>
                            </p:childTnLst>
                          </p:cTn>
                        </p:par>
                        <p:par>
                          <p:cTn id="10" fill="hold">
                            <p:stCondLst>
                              <p:cond delay="250"/>
                            </p:stCondLst>
                            <p:childTnLst>
                              <p:par>
                                <p:cTn id="11" presetID="53" presetClass="entr" presetSubtype="16"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p:cTn id="13" dur="250" fill="hold"/>
                                        <p:tgtEl>
                                          <p:spTgt spid="53"/>
                                        </p:tgtEl>
                                        <p:attrNameLst>
                                          <p:attrName>ppt_w</p:attrName>
                                        </p:attrNameLst>
                                      </p:cBhvr>
                                      <p:tavLst>
                                        <p:tav tm="0">
                                          <p:val>
                                            <p:fltVal val="0"/>
                                          </p:val>
                                        </p:tav>
                                        <p:tav tm="100000">
                                          <p:val>
                                            <p:strVal val="#ppt_w"/>
                                          </p:val>
                                        </p:tav>
                                      </p:tavLst>
                                    </p:anim>
                                    <p:anim calcmode="lin" valueType="num">
                                      <p:cBhvr>
                                        <p:cTn id="14" dur="250" fill="hold"/>
                                        <p:tgtEl>
                                          <p:spTgt spid="53"/>
                                        </p:tgtEl>
                                        <p:attrNameLst>
                                          <p:attrName>ppt_h</p:attrName>
                                        </p:attrNameLst>
                                      </p:cBhvr>
                                      <p:tavLst>
                                        <p:tav tm="0">
                                          <p:val>
                                            <p:fltVal val="0"/>
                                          </p:val>
                                        </p:tav>
                                        <p:tav tm="100000">
                                          <p:val>
                                            <p:strVal val="#ppt_h"/>
                                          </p:val>
                                        </p:tav>
                                      </p:tavLst>
                                    </p:anim>
                                    <p:animEffect transition="in" filter="fade">
                                      <p:cBhvr>
                                        <p:cTn id="15" dur="250"/>
                                        <p:tgtEl>
                                          <p:spTgt spid="53"/>
                                        </p:tgtEl>
                                      </p:cBhvr>
                                    </p:animEffect>
                                  </p:childTnLst>
                                </p:cTn>
                              </p:par>
                            </p:childTnLst>
                          </p:cTn>
                        </p:par>
                        <p:par>
                          <p:cTn id="16" fill="hold">
                            <p:stCondLst>
                              <p:cond delay="500"/>
                            </p:stCondLst>
                            <p:childTnLst>
                              <p:par>
                                <p:cTn id="17" presetID="53" presetClass="entr" presetSubtype="16" fill="hold" nodeType="after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250" fill="hold"/>
                                        <p:tgtEl>
                                          <p:spTgt spid="58"/>
                                        </p:tgtEl>
                                        <p:attrNameLst>
                                          <p:attrName>ppt_w</p:attrName>
                                        </p:attrNameLst>
                                      </p:cBhvr>
                                      <p:tavLst>
                                        <p:tav tm="0">
                                          <p:val>
                                            <p:fltVal val="0"/>
                                          </p:val>
                                        </p:tav>
                                        <p:tav tm="100000">
                                          <p:val>
                                            <p:strVal val="#ppt_w"/>
                                          </p:val>
                                        </p:tav>
                                      </p:tavLst>
                                    </p:anim>
                                    <p:anim calcmode="lin" valueType="num">
                                      <p:cBhvr>
                                        <p:cTn id="20" dur="250" fill="hold"/>
                                        <p:tgtEl>
                                          <p:spTgt spid="58"/>
                                        </p:tgtEl>
                                        <p:attrNameLst>
                                          <p:attrName>ppt_h</p:attrName>
                                        </p:attrNameLst>
                                      </p:cBhvr>
                                      <p:tavLst>
                                        <p:tav tm="0">
                                          <p:val>
                                            <p:fltVal val="0"/>
                                          </p:val>
                                        </p:tav>
                                        <p:tav tm="100000">
                                          <p:val>
                                            <p:strVal val="#ppt_h"/>
                                          </p:val>
                                        </p:tav>
                                      </p:tavLst>
                                    </p:anim>
                                    <p:animEffect transition="in" filter="fade">
                                      <p:cBhvr>
                                        <p:cTn id="21" dur="250"/>
                                        <p:tgtEl>
                                          <p:spTgt spid="58"/>
                                        </p:tgtEl>
                                      </p:cBhvr>
                                    </p:animEffect>
                                  </p:childTnLst>
                                </p:cTn>
                              </p:par>
                            </p:childTnLst>
                          </p:cTn>
                        </p:par>
                        <p:par>
                          <p:cTn id="22" fill="hold">
                            <p:stCondLst>
                              <p:cond delay="750"/>
                            </p:stCondLst>
                            <p:childTnLst>
                              <p:par>
                                <p:cTn id="23" presetID="42" presetClass="entr" presetSubtype="0" fill="hold" grpId="0" nodeType="afterEffect">
                                  <p:stCondLst>
                                    <p:cond delay="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250"/>
                                        <p:tgtEl>
                                          <p:spTgt spid="52"/>
                                        </p:tgtEl>
                                      </p:cBhvr>
                                    </p:animEffect>
                                    <p:anim calcmode="lin" valueType="num">
                                      <p:cBhvr>
                                        <p:cTn id="26" dur="250" fill="hold"/>
                                        <p:tgtEl>
                                          <p:spTgt spid="52"/>
                                        </p:tgtEl>
                                        <p:attrNameLst>
                                          <p:attrName>ppt_x</p:attrName>
                                        </p:attrNameLst>
                                      </p:cBhvr>
                                      <p:tavLst>
                                        <p:tav tm="0">
                                          <p:val>
                                            <p:strVal val="#ppt_x"/>
                                          </p:val>
                                        </p:tav>
                                        <p:tav tm="100000">
                                          <p:val>
                                            <p:strVal val="#ppt_x"/>
                                          </p:val>
                                        </p:tav>
                                      </p:tavLst>
                                    </p:anim>
                                    <p:anim calcmode="lin" valueType="num">
                                      <p:cBhvr>
                                        <p:cTn id="27" dur="250" fill="hold"/>
                                        <p:tgtEl>
                                          <p:spTgt spid="52"/>
                                        </p:tgtEl>
                                        <p:attrNameLst>
                                          <p:attrName>ppt_y</p:attrName>
                                        </p:attrNameLst>
                                      </p:cBhvr>
                                      <p:tavLst>
                                        <p:tav tm="0">
                                          <p:val>
                                            <p:strVal val="#ppt_y+.1"/>
                                          </p:val>
                                        </p:tav>
                                        <p:tav tm="100000">
                                          <p:val>
                                            <p:strVal val="#ppt_y"/>
                                          </p:val>
                                        </p:tav>
                                      </p:tavLst>
                                    </p:anim>
                                  </p:childTnLst>
                                </p:cTn>
                              </p:par>
                            </p:childTnLst>
                          </p:cTn>
                        </p:par>
                        <p:par>
                          <p:cTn id="28" fill="hold">
                            <p:stCondLst>
                              <p:cond delay="1000"/>
                            </p:stCondLst>
                            <p:childTnLst>
                              <p:par>
                                <p:cTn id="29" presetID="22" presetClass="entr" presetSubtype="8" fill="hold" nodeType="afterEffect">
                                  <p:stCondLst>
                                    <p:cond delay="25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500"/>
                                        <p:tgtEl>
                                          <p:spTgt spid="39"/>
                                        </p:tgtEl>
                                      </p:cBhvr>
                                    </p:animEffect>
                                  </p:childTnLst>
                                </p:cTn>
                              </p:par>
                            </p:childTnLst>
                          </p:cTn>
                        </p:par>
                        <p:par>
                          <p:cTn id="32" fill="hold">
                            <p:stCondLst>
                              <p:cond delay="1750"/>
                            </p:stCondLst>
                            <p:childTnLst>
                              <p:par>
                                <p:cTn id="33" presetID="53" presetClass="entr" presetSubtype="16" fill="hold" nodeType="afterEffect">
                                  <p:stCondLst>
                                    <p:cond delay="0"/>
                                  </p:stCondLst>
                                  <p:childTnLst>
                                    <p:set>
                                      <p:cBhvr>
                                        <p:cTn id="34" dur="1" fill="hold">
                                          <p:stCondLst>
                                            <p:cond delay="0"/>
                                          </p:stCondLst>
                                        </p:cTn>
                                        <p:tgtEl>
                                          <p:spTgt spid="46"/>
                                        </p:tgtEl>
                                        <p:attrNameLst>
                                          <p:attrName>style.visibility</p:attrName>
                                        </p:attrNameLst>
                                      </p:cBhvr>
                                      <p:to>
                                        <p:strVal val="visible"/>
                                      </p:to>
                                    </p:set>
                                    <p:anim calcmode="lin" valueType="num">
                                      <p:cBhvr>
                                        <p:cTn id="35" dur="250" fill="hold"/>
                                        <p:tgtEl>
                                          <p:spTgt spid="46"/>
                                        </p:tgtEl>
                                        <p:attrNameLst>
                                          <p:attrName>ppt_w</p:attrName>
                                        </p:attrNameLst>
                                      </p:cBhvr>
                                      <p:tavLst>
                                        <p:tav tm="0">
                                          <p:val>
                                            <p:fltVal val="0"/>
                                          </p:val>
                                        </p:tav>
                                        <p:tav tm="100000">
                                          <p:val>
                                            <p:strVal val="#ppt_w"/>
                                          </p:val>
                                        </p:tav>
                                      </p:tavLst>
                                    </p:anim>
                                    <p:anim calcmode="lin" valueType="num">
                                      <p:cBhvr>
                                        <p:cTn id="36" dur="250" fill="hold"/>
                                        <p:tgtEl>
                                          <p:spTgt spid="46"/>
                                        </p:tgtEl>
                                        <p:attrNameLst>
                                          <p:attrName>ppt_h</p:attrName>
                                        </p:attrNameLst>
                                      </p:cBhvr>
                                      <p:tavLst>
                                        <p:tav tm="0">
                                          <p:val>
                                            <p:fltVal val="0"/>
                                          </p:val>
                                        </p:tav>
                                        <p:tav tm="100000">
                                          <p:val>
                                            <p:strVal val="#ppt_h"/>
                                          </p:val>
                                        </p:tav>
                                      </p:tavLst>
                                    </p:anim>
                                    <p:animEffect transition="in" filter="fade">
                                      <p:cBhvr>
                                        <p:cTn id="37" dur="250"/>
                                        <p:tgtEl>
                                          <p:spTgt spid="46"/>
                                        </p:tgtEl>
                                      </p:cBhvr>
                                    </p:animEffect>
                                  </p:childTnLst>
                                </p:cTn>
                              </p:par>
                            </p:childTnLst>
                          </p:cTn>
                        </p:par>
                        <p:par>
                          <p:cTn id="38" fill="hold">
                            <p:stCondLst>
                              <p:cond delay="2000"/>
                            </p:stCondLst>
                            <p:childTnLst>
                              <p:par>
                                <p:cTn id="39" presetID="53" presetClass="entr" presetSubtype="16" fill="hold" grpId="0"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250" fill="hold"/>
                                        <p:tgtEl>
                                          <p:spTgt spid="55"/>
                                        </p:tgtEl>
                                        <p:attrNameLst>
                                          <p:attrName>ppt_w</p:attrName>
                                        </p:attrNameLst>
                                      </p:cBhvr>
                                      <p:tavLst>
                                        <p:tav tm="0">
                                          <p:val>
                                            <p:fltVal val="0"/>
                                          </p:val>
                                        </p:tav>
                                        <p:tav tm="100000">
                                          <p:val>
                                            <p:strVal val="#ppt_w"/>
                                          </p:val>
                                        </p:tav>
                                      </p:tavLst>
                                    </p:anim>
                                    <p:anim calcmode="lin" valueType="num">
                                      <p:cBhvr>
                                        <p:cTn id="42" dur="250" fill="hold"/>
                                        <p:tgtEl>
                                          <p:spTgt spid="55"/>
                                        </p:tgtEl>
                                        <p:attrNameLst>
                                          <p:attrName>ppt_h</p:attrName>
                                        </p:attrNameLst>
                                      </p:cBhvr>
                                      <p:tavLst>
                                        <p:tav tm="0">
                                          <p:val>
                                            <p:fltVal val="0"/>
                                          </p:val>
                                        </p:tav>
                                        <p:tav tm="100000">
                                          <p:val>
                                            <p:strVal val="#ppt_h"/>
                                          </p:val>
                                        </p:tav>
                                      </p:tavLst>
                                    </p:anim>
                                    <p:animEffect transition="in" filter="fade">
                                      <p:cBhvr>
                                        <p:cTn id="43" dur="250"/>
                                        <p:tgtEl>
                                          <p:spTgt spid="55"/>
                                        </p:tgtEl>
                                      </p:cBhvr>
                                    </p:animEffect>
                                  </p:childTnLst>
                                </p:cTn>
                              </p:par>
                            </p:childTnLst>
                          </p:cTn>
                        </p:par>
                        <p:par>
                          <p:cTn id="44" fill="hold">
                            <p:stCondLst>
                              <p:cond delay="225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250" fill="hold"/>
                                        <p:tgtEl>
                                          <p:spTgt spid="62"/>
                                        </p:tgtEl>
                                        <p:attrNameLst>
                                          <p:attrName>ppt_w</p:attrName>
                                        </p:attrNameLst>
                                      </p:cBhvr>
                                      <p:tavLst>
                                        <p:tav tm="0">
                                          <p:val>
                                            <p:fltVal val="0"/>
                                          </p:val>
                                        </p:tav>
                                        <p:tav tm="100000">
                                          <p:val>
                                            <p:strVal val="#ppt_w"/>
                                          </p:val>
                                        </p:tav>
                                      </p:tavLst>
                                    </p:anim>
                                    <p:anim calcmode="lin" valueType="num">
                                      <p:cBhvr>
                                        <p:cTn id="48" dur="250" fill="hold"/>
                                        <p:tgtEl>
                                          <p:spTgt spid="62"/>
                                        </p:tgtEl>
                                        <p:attrNameLst>
                                          <p:attrName>ppt_h</p:attrName>
                                        </p:attrNameLst>
                                      </p:cBhvr>
                                      <p:tavLst>
                                        <p:tav tm="0">
                                          <p:val>
                                            <p:fltVal val="0"/>
                                          </p:val>
                                        </p:tav>
                                        <p:tav tm="100000">
                                          <p:val>
                                            <p:strVal val="#ppt_h"/>
                                          </p:val>
                                        </p:tav>
                                      </p:tavLst>
                                    </p:anim>
                                    <p:animEffect transition="in" filter="fade">
                                      <p:cBhvr>
                                        <p:cTn id="49" dur="250"/>
                                        <p:tgtEl>
                                          <p:spTgt spid="62"/>
                                        </p:tgtEl>
                                      </p:cBhvr>
                                    </p:animEffect>
                                  </p:childTnLst>
                                </p:cTn>
                              </p:par>
                            </p:childTnLst>
                          </p:cTn>
                        </p:par>
                        <p:par>
                          <p:cTn id="50" fill="hold">
                            <p:stCondLst>
                              <p:cond delay="2500"/>
                            </p:stCondLst>
                            <p:childTnLst>
                              <p:par>
                                <p:cTn id="51" presetID="42" presetClass="entr" presetSubtype="0" fill="hold" grpId="0" nodeType="after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250"/>
                                        <p:tgtEl>
                                          <p:spTgt spid="54"/>
                                        </p:tgtEl>
                                      </p:cBhvr>
                                    </p:animEffect>
                                    <p:anim calcmode="lin" valueType="num">
                                      <p:cBhvr>
                                        <p:cTn id="54" dur="250" fill="hold"/>
                                        <p:tgtEl>
                                          <p:spTgt spid="54"/>
                                        </p:tgtEl>
                                        <p:attrNameLst>
                                          <p:attrName>ppt_x</p:attrName>
                                        </p:attrNameLst>
                                      </p:cBhvr>
                                      <p:tavLst>
                                        <p:tav tm="0">
                                          <p:val>
                                            <p:strVal val="#ppt_x"/>
                                          </p:val>
                                        </p:tav>
                                        <p:tav tm="100000">
                                          <p:val>
                                            <p:strVal val="#ppt_x"/>
                                          </p:val>
                                        </p:tav>
                                      </p:tavLst>
                                    </p:anim>
                                    <p:anim calcmode="lin" valueType="num">
                                      <p:cBhvr>
                                        <p:cTn id="55" dur="250" fill="hold"/>
                                        <p:tgtEl>
                                          <p:spTgt spid="54"/>
                                        </p:tgtEl>
                                        <p:attrNameLst>
                                          <p:attrName>ppt_y</p:attrName>
                                        </p:attrNameLst>
                                      </p:cBhvr>
                                      <p:tavLst>
                                        <p:tav tm="0">
                                          <p:val>
                                            <p:strVal val="#ppt_y+.1"/>
                                          </p:val>
                                        </p:tav>
                                        <p:tav tm="100000">
                                          <p:val>
                                            <p:strVal val="#ppt_y"/>
                                          </p:val>
                                        </p:tav>
                                      </p:tavLst>
                                    </p:anim>
                                  </p:childTnLst>
                                </p:cTn>
                              </p:par>
                            </p:childTnLst>
                          </p:cTn>
                        </p:par>
                        <p:par>
                          <p:cTn id="56" fill="hold">
                            <p:stCondLst>
                              <p:cond delay="2750"/>
                            </p:stCondLst>
                            <p:childTnLst>
                              <p:par>
                                <p:cTn id="57" presetID="22" presetClass="entr" presetSubtype="8" fill="hold" nodeType="afterEffect">
                                  <p:stCondLst>
                                    <p:cond delay="250"/>
                                  </p:stCondLst>
                                  <p:childTnLst>
                                    <p:set>
                                      <p:cBhvr>
                                        <p:cTn id="58" dur="1" fill="hold">
                                          <p:stCondLst>
                                            <p:cond delay="0"/>
                                          </p:stCondLst>
                                        </p:cTn>
                                        <p:tgtEl>
                                          <p:spTgt spid="45"/>
                                        </p:tgtEl>
                                        <p:attrNameLst>
                                          <p:attrName>style.visibility</p:attrName>
                                        </p:attrNameLst>
                                      </p:cBhvr>
                                      <p:to>
                                        <p:strVal val="visible"/>
                                      </p:to>
                                    </p:set>
                                    <p:animEffect transition="in" filter="wipe(left)">
                                      <p:cBhvr>
                                        <p:cTn id="59" dur="500"/>
                                        <p:tgtEl>
                                          <p:spTgt spid="45"/>
                                        </p:tgtEl>
                                      </p:cBhvr>
                                    </p:animEffect>
                                  </p:childTnLst>
                                </p:cTn>
                              </p:par>
                            </p:childTnLst>
                          </p:cTn>
                        </p:par>
                        <p:par>
                          <p:cTn id="60" fill="hold">
                            <p:stCondLst>
                              <p:cond delay="3500"/>
                            </p:stCondLst>
                            <p:childTnLst>
                              <p:par>
                                <p:cTn id="61" presetID="53" presetClass="entr" presetSubtype="16" fill="hold" nodeType="afterEffect">
                                  <p:stCondLst>
                                    <p:cond delay="0"/>
                                  </p:stCondLst>
                                  <p:childTnLst>
                                    <p:set>
                                      <p:cBhvr>
                                        <p:cTn id="62" dur="1" fill="hold">
                                          <p:stCondLst>
                                            <p:cond delay="0"/>
                                          </p:stCondLst>
                                        </p:cTn>
                                        <p:tgtEl>
                                          <p:spTgt spid="49"/>
                                        </p:tgtEl>
                                        <p:attrNameLst>
                                          <p:attrName>style.visibility</p:attrName>
                                        </p:attrNameLst>
                                      </p:cBhvr>
                                      <p:to>
                                        <p:strVal val="visible"/>
                                      </p:to>
                                    </p:set>
                                    <p:anim calcmode="lin" valueType="num">
                                      <p:cBhvr>
                                        <p:cTn id="63" dur="250" fill="hold"/>
                                        <p:tgtEl>
                                          <p:spTgt spid="49"/>
                                        </p:tgtEl>
                                        <p:attrNameLst>
                                          <p:attrName>ppt_w</p:attrName>
                                        </p:attrNameLst>
                                      </p:cBhvr>
                                      <p:tavLst>
                                        <p:tav tm="0">
                                          <p:val>
                                            <p:fltVal val="0"/>
                                          </p:val>
                                        </p:tav>
                                        <p:tav tm="100000">
                                          <p:val>
                                            <p:strVal val="#ppt_w"/>
                                          </p:val>
                                        </p:tav>
                                      </p:tavLst>
                                    </p:anim>
                                    <p:anim calcmode="lin" valueType="num">
                                      <p:cBhvr>
                                        <p:cTn id="64" dur="250" fill="hold"/>
                                        <p:tgtEl>
                                          <p:spTgt spid="49"/>
                                        </p:tgtEl>
                                        <p:attrNameLst>
                                          <p:attrName>ppt_h</p:attrName>
                                        </p:attrNameLst>
                                      </p:cBhvr>
                                      <p:tavLst>
                                        <p:tav tm="0">
                                          <p:val>
                                            <p:fltVal val="0"/>
                                          </p:val>
                                        </p:tav>
                                        <p:tav tm="100000">
                                          <p:val>
                                            <p:strVal val="#ppt_h"/>
                                          </p:val>
                                        </p:tav>
                                      </p:tavLst>
                                    </p:anim>
                                    <p:animEffect transition="in" filter="fade">
                                      <p:cBhvr>
                                        <p:cTn id="65" dur="250"/>
                                        <p:tgtEl>
                                          <p:spTgt spid="49"/>
                                        </p:tgtEl>
                                      </p:cBhvr>
                                    </p:animEffect>
                                  </p:childTnLst>
                                </p:cTn>
                              </p:par>
                            </p:childTnLst>
                          </p:cTn>
                        </p:par>
                        <p:par>
                          <p:cTn id="66" fill="hold">
                            <p:stCondLst>
                              <p:cond delay="3750"/>
                            </p:stCondLst>
                            <p:childTnLst>
                              <p:par>
                                <p:cTn id="67" presetID="53" presetClass="entr" presetSubtype="16" fill="hold" grpId="0" nodeType="afterEffect">
                                  <p:stCondLst>
                                    <p:cond delay="0"/>
                                  </p:stCondLst>
                                  <p:childTnLst>
                                    <p:set>
                                      <p:cBhvr>
                                        <p:cTn id="68" dur="1" fill="hold">
                                          <p:stCondLst>
                                            <p:cond delay="0"/>
                                          </p:stCondLst>
                                        </p:cTn>
                                        <p:tgtEl>
                                          <p:spTgt spid="57"/>
                                        </p:tgtEl>
                                        <p:attrNameLst>
                                          <p:attrName>style.visibility</p:attrName>
                                        </p:attrNameLst>
                                      </p:cBhvr>
                                      <p:to>
                                        <p:strVal val="visible"/>
                                      </p:to>
                                    </p:set>
                                    <p:anim calcmode="lin" valueType="num">
                                      <p:cBhvr>
                                        <p:cTn id="69" dur="250" fill="hold"/>
                                        <p:tgtEl>
                                          <p:spTgt spid="57"/>
                                        </p:tgtEl>
                                        <p:attrNameLst>
                                          <p:attrName>ppt_w</p:attrName>
                                        </p:attrNameLst>
                                      </p:cBhvr>
                                      <p:tavLst>
                                        <p:tav tm="0">
                                          <p:val>
                                            <p:fltVal val="0"/>
                                          </p:val>
                                        </p:tav>
                                        <p:tav tm="100000">
                                          <p:val>
                                            <p:strVal val="#ppt_w"/>
                                          </p:val>
                                        </p:tav>
                                      </p:tavLst>
                                    </p:anim>
                                    <p:anim calcmode="lin" valueType="num">
                                      <p:cBhvr>
                                        <p:cTn id="70" dur="250" fill="hold"/>
                                        <p:tgtEl>
                                          <p:spTgt spid="57"/>
                                        </p:tgtEl>
                                        <p:attrNameLst>
                                          <p:attrName>ppt_h</p:attrName>
                                        </p:attrNameLst>
                                      </p:cBhvr>
                                      <p:tavLst>
                                        <p:tav tm="0">
                                          <p:val>
                                            <p:fltVal val="0"/>
                                          </p:val>
                                        </p:tav>
                                        <p:tav tm="100000">
                                          <p:val>
                                            <p:strVal val="#ppt_h"/>
                                          </p:val>
                                        </p:tav>
                                      </p:tavLst>
                                    </p:anim>
                                    <p:animEffect transition="in" filter="fade">
                                      <p:cBhvr>
                                        <p:cTn id="71" dur="250"/>
                                        <p:tgtEl>
                                          <p:spTgt spid="57"/>
                                        </p:tgtEl>
                                      </p:cBhvr>
                                    </p:animEffect>
                                  </p:childTnLst>
                                </p:cTn>
                              </p:par>
                            </p:childTnLst>
                          </p:cTn>
                        </p:par>
                        <p:par>
                          <p:cTn id="72" fill="hold">
                            <p:stCondLst>
                              <p:cond delay="40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250" fill="hold"/>
                                        <p:tgtEl>
                                          <p:spTgt spid="66"/>
                                        </p:tgtEl>
                                        <p:attrNameLst>
                                          <p:attrName>ppt_w</p:attrName>
                                        </p:attrNameLst>
                                      </p:cBhvr>
                                      <p:tavLst>
                                        <p:tav tm="0">
                                          <p:val>
                                            <p:fltVal val="0"/>
                                          </p:val>
                                        </p:tav>
                                        <p:tav tm="100000">
                                          <p:val>
                                            <p:strVal val="#ppt_w"/>
                                          </p:val>
                                        </p:tav>
                                      </p:tavLst>
                                    </p:anim>
                                    <p:anim calcmode="lin" valueType="num">
                                      <p:cBhvr>
                                        <p:cTn id="76" dur="250" fill="hold"/>
                                        <p:tgtEl>
                                          <p:spTgt spid="66"/>
                                        </p:tgtEl>
                                        <p:attrNameLst>
                                          <p:attrName>ppt_h</p:attrName>
                                        </p:attrNameLst>
                                      </p:cBhvr>
                                      <p:tavLst>
                                        <p:tav tm="0">
                                          <p:val>
                                            <p:fltVal val="0"/>
                                          </p:val>
                                        </p:tav>
                                        <p:tav tm="100000">
                                          <p:val>
                                            <p:strVal val="#ppt_h"/>
                                          </p:val>
                                        </p:tav>
                                      </p:tavLst>
                                    </p:anim>
                                    <p:animEffect transition="in" filter="fade">
                                      <p:cBhvr>
                                        <p:cTn id="77" dur="250"/>
                                        <p:tgtEl>
                                          <p:spTgt spid="66"/>
                                        </p:tgtEl>
                                      </p:cBhvr>
                                    </p:animEffect>
                                  </p:childTnLst>
                                </p:cTn>
                              </p:par>
                            </p:childTnLst>
                          </p:cTn>
                        </p:par>
                        <p:par>
                          <p:cTn id="78" fill="hold">
                            <p:stCondLst>
                              <p:cond delay="4250"/>
                            </p:stCondLst>
                            <p:childTnLst>
                              <p:par>
                                <p:cTn id="79" presetID="42" presetClass="entr" presetSubtype="0" fill="hold" grpId="0" nodeType="afterEffect">
                                  <p:stCondLst>
                                    <p:cond delay="0"/>
                                  </p:stCondLst>
                                  <p:childTnLst>
                                    <p:set>
                                      <p:cBhvr>
                                        <p:cTn id="80" dur="1" fill="hold">
                                          <p:stCondLst>
                                            <p:cond delay="0"/>
                                          </p:stCondLst>
                                        </p:cTn>
                                        <p:tgtEl>
                                          <p:spTgt spid="56"/>
                                        </p:tgtEl>
                                        <p:attrNameLst>
                                          <p:attrName>style.visibility</p:attrName>
                                        </p:attrNameLst>
                                      </p:cBhvr>
                                      <p:to>
                                        <p:strVal val="visible"/>
                                      </p:to>
                                    </p:set>
                                    <p:animEffect transition="in" filter="fade">
                                      <p:cBhvr>
                                        <p:cTn id="81" dur="250"/>
                                        <p:tgtEl>
                                          <p:spTgt spid="56"/>
                                        </p:tgtEl>
                                      </p:cBhvr>
                                    </p:animEffect>
                                    <p:anim calcmode="lin" valueType="num">
                                      <p:cBhvr>
                                        <p:cTn id="82" dur="250" fill="hold"/>
                                        <p:tgtEl>
                                          <p:spTgt spid="56"/>
                                        </p:tgtEl>
                                        <p:attrNameLst>
                                          <p:attrName>ppt_x</p:attrName>
                                        </p:attrNameLst>
                                      </p:cBhvr>
                                      <p:tavLst>
                                        <p:tav tm="0">
                                          <p:val>
                                            <p:strVal val="#ppt_x"/>
                                          </p:val>
                                        </p:tav>
                                        <p:tav tm="100000">
                                          <p:val>
                                            <p:strVal val="#ppt_x"/>
                                          </p:val>
                                        </p:tav>
                                      </p:tavLst>
                                    </p:anim>
                                    <p:anim calcmode="lin" valueType="num">
                                      <p:cBhvr>
                                        <p:cTn id="83" dur="25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P spid="55" grpId="0"/>
      <p:bldP spid="56" grpId="0"/>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s-EC" altLang="ja-JP" dirty="0" smtClean="0"/>
              <a:t>Objetivos</a:t>
            </a:r>
            <a:endParaRPr kumimoji="1" lang="es-EC" altLang="ja-JP"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14</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graphicFrame>
        <p:nvGraphicFramePr>
          <p:cNvPr id="2" name="Diagrama 1"/>
          <p:cNvGraphicFramePr/>
          <p:nvPr>
            <p:extLst>
              <p:ext uri="{D42A27DB-BD31-4B8C-83A1-F6EECF244321}">
                <p14:modId xmlns:p14="http://schemas.microsoft.com/office/powerpoint/2010/main" val="422887342"/>
              </p:ext>
            </p:extLst>
          </p:nvPr>
        </p:nvGraphicFramePr>
        <p:xfrm>
          <a:off x="3065224" y="1472055"/>
          <a:ext cx="12192000" cy="812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315131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Resultado de imagen para automatizacion y control industrial"/>
          <p:cNvPicPr>
            <a:picLocks noGrp="1" noChangeAspect="1" noChangeArrowheads="1"/>
          </p:cNvPicPr>
          <p:nvPr>
            <p:ph type="pic" sz="quarter" idx="10"/>
          </p:nvPr>
        </p:nvPicPr>
        <p:blipFill>
          <a:blip r:embed="rId2">
            <a:extLst>
              <a:ext uri="{28A0092B-C50C-407E-A947-70E740481C1C}">
                <a14:useLocalDpi xmlns:a14="http://schemas.microsoft.com/office/drawing/2010/main" val="0"/>
              </a:ext>
            </a:extLst>
          </a:blip>
          <a:srcRect t="1948" b="1948"/>
          <a:stretch>
            <a:fillRect/>
          </a:stretch>
        </p:blipFill>
        <p:spPr bwMode="auto">
          <a:prstGeom prst="rect">
            <a:avLst/>
          </a:prstGeom>
          <a:noFill/>
          <a:extLst>
            <a:ext uri="{909E8E84-426E-40DD-AFC4-6F175D3DCCD1}">
              <a14:hiddenFill xmlns:a14="http://schemas.microsoft.com/office/drawing/2010/main">
                <a:solidFill>
                  <a:srgbClr val="FFFFFF"/>
                </a:solidFill>
              </a14:hiddenFill>
            </a:ext>
          </a:extLst>
        </p:spPr>
      </p:pic>
      <p:sp>
        <p:nvSpPr>
          <p:cNvPr id="5" name="テキスト プレースホルダー 4"/>
          <p:cNvSpPr>
            <a:spLocks noGrp="1"/>
          </p:cNvSpPr>
          <p:nvPr>
            <p:ph type="body" sz="quarter" idx="11"/>
          </p:nvPr>
        </p:nvSpPr>
        <p:spPr/>
        <p:txBody>
          <a:bodyPr/>
          <a:lstStyle/>
          <a:p>
            <a:r>
              <a:rPr kumimoji="1" lang="en-US" altLang="ja-JP" dirty="0"/>
              <a:t> </a:t>
            </a:r>
            <a:endParaRPr kumimoji="1" lang="ja-JP" altLang="en-US" dirty="0"/>
          </a:p>
        </p:txBody>
      </p:sp>
      <p:sp>
        <p:nvSpPr>
          <p:cNvPr id="6" name="テキスト プレースホルダー 5"/>
          <p:cNvSpPr>
            <a:spLocks noGrp="1"/>
          </p:cNvSpPr>
          <p:nvPr>
            <p:ph type="body" sz="quarter" idx="12"/>
          </p:nvPr>
        </p:nvSpPr>
        <p:spPr/>
        <p:txBody>
          <a:bodyPr/>
          <a:lstStyle/>
          <a:p>
            <a:r>
              <a:rPr kumimoji="1" lang="en-US" altLang="ja-JP" dirty="0"/>
              <a:t>3</a:t>
            </a:r>
            <a:endParaRPr kumimoji="1" lang="ja-JP" altLang="en-US" dirty="0"/>
          </a:p>
        </p:txBody>
      </p:sp>
      <p:sp>
        <p:nvSpPr>
          <p:cNvPr id="7" name="テキスト プレースホルダー 6"/>
          <p:cNvSpPr>
            <a:spLocks noGrp="1"/>
          </p:cNvSpPr>
          <p:nvPr>
            <p:ph type="body" sz="quarter" idx="13"/>
          </p:nvPr>
        </p:nvSpPr>
        <p:spPr/>
        <p:txBody>
          <a:bodyPr/>
          <a:lstStyle/>
          <a:p>
            <a:r>
              <a:rPr kumimoji="1" lang="es-EC" altLang="ja-JP" dirty="0" smtClean="0"/>
              <a:t>Diseño y Control del inversor</a:t>
            </a:r>
            <a:endParaRPr kumimoji="1" lang="es-EC" altLang="ja-JP" dirty="0"/>
          </a:p>
        </p:txBody>
      </p:sp>
      <p:sp>
        <p:nvSpPr>
          <p:cNvPr id="2" name="テキスト プレースホルダー 1"/>
          <p:cNvSpPr>
            <a:spLocks noGrp="1"/>
          </p:cNvSpPr>
          <p:nvPr>
            <p:ph type="body" sz="quarter" idx="24"/>
          </p:nvPr>
        </p:nvSpPr>
        <p:spPr/>
        <p:txBody>
          <a:bodyPr/>
          <a:lstStyle/>
          <a:p>
            <a:endParaRPr kumimoji="1" lang="ja-JP" altLang="en-US"/>
          </a:p>
        </p:txBody>
      </p:sp>
      <p:sp>
        <p:nvSpPr>
          <p:cNvPr id="3" name="テキスト プレースホルダー 2"/>
          <p:cNvSpPr>
            <a:spLocks noGrp="1"/>
          </p:cNvSpPr>
          <p:nvPr>
            <p:ph type="body" sz="quarter" idx="25"/>
          </p:nvPr>
        </p:nvSpPr>
        <p:spPr/>
        <p:txBody>
          <a:bodyPr/>
          <a:lstStyle/>
          <a:p>
            <a:endParaRPr kumimoji="1" lang="ja-JP" altLang="en-US"/>
          </a:p>
        </p:txBody>
      </p:sp>
      <p:sp>
        <p:nvSpPr>
          <p:cNvPr id="4" name="テキスト プレースホルダー 3"/>
          <p:cNvSpPr>
            <a:spLocks noGrp="1"/>
          </p:cNvSpPr>
          <p:nvPr>
            <p:ph type="body" sz="quarter" idx="26"/>
          </p:nvPr>
        </p:nvSpPr>
        <p:spPr/>
        <p:txBody>
          <a:bodyPr/>
          <a:lstStyle/>
          <a:p>
            <a:endParaRPr kumimoji="1" lang="ja-JP" altLang="en-US"/>
          </a:p>
        </p:txBody>
      </p:sp>
      <p:sp>
        <p:nvSpPr>
          <p:cNvPr id="9" name="テキスト プレースホルダー 8"/>
          <p:cNvSpPr>
            <a:spLocks noGrp="1"/>
          </p:cNvSpPr>
          <p:nvPr>
            <p:ph type="body" sz="quarter" idx="27"/>
          </p:nvPr>
        </p:nvSpPr>
        <p:spPr/>
        <p:txBody>
          <a:bodyPr/>
          <a:lstStyle/>
          <a:p>
            <a:endParaRPr kumimoji="1" lang="ja-JP" altLang="en-US"/>
          </a:p>
        </p:txBody>
      </p:sp>
    </p:spTree>
    <p:extLst>
      <p:ext uri="{BB962C8B-B14F-4D97-AF65-F5344CB8AC3E}">
        <p14:creationId xmlns:p14="http://schemas.microsoft.com/office/powerpoint/2010/main" val="3625118420"/>
      </p:ext>
    </p:extLst>
  </p:cSld>
  <p:clrMapOvr>
    <a:masterClrMapping/>
  </p:clrMapOvr>
  <mc:AlternateContent xmlns:mc="http://schemas.openxmlformats.org/markup-compatibility/2006" xmlns:p14="http://schemas.microsoft.com/office/powerpoint/2010/main">
    <mc:Choice Requires="p14">
      <p:transition p14:dur="0" advTm="3684"/>
    </mc:Choice>
    <mc:Fallback xmlns="">
      <p:transition advTm="3684"/>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Esquema</a:t>
            </a:r>
            <a:r>
              <a:rPr kumimoji="1" lang="en-US" altLang="ja-JP" dirty="0" smtClean="0"/>
              <a:t> de control</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16</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pic>
        <p:nvPicPr>
          <p:cNvPr id="7" name="Imagen 6"/>
          <p:cNvPicPr/>
          <p:nvPr/>
        </p:nvPicPr>
        <p:blipFill>
          <a:blip r:embed="rId2">
            <a:extLst>
              <a:ext uri="{28A0092B-C50C-407E-A947-70E740481C1C}">
                <a14:useLocalDpi xmlns:a14="http://schemas.microsoft.com/office/drawing/2010/main" val="0"/>
              </a:ext>
            </a:extLst>
          </a:blip>
          <a:stretch>
            <a:fillRect/>
          </a:stretch>
        </p:blipFill>
        <p:spPr>
          <a:xfrm>
            <a:off x="2524475" y="2602930"/>
            <a:ext cx="13515625" cy="5922928"/>
          </a:xfrm>
          <a:prstGeom prst="rect">
            <a:avLst/>
          </a:prstGeom>
        </p:spPr>
      </p:pic>
    </p:spTree>
    <p:extLst>
      <p:ext uri="{BB962C8B-B14F-4D97-AF65-F5344CB8AC3E}">
        <p14:creationId xmlns:p14="http://schemas.microsoft.com/office/powerpoint/2010/main" val="15441540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Modelo</a:t>
            </a:r>
            <a:r>
              <a:rPr kumimoji="1" lang="en-US" altLang="ja-JP" dirty="0" smtClean="0"/>
              <a:t> </a:t>
            </a:r>
            <a:r>
              <a:rPr kumimoji="1" lang="en-US" altLang="ja-JP" dirty="0" err="1" smtClean="0"/>
              <a:t>promediado</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17</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pic>
        <p:nvPicPr>
          <p:cNvPr id="9" name="Imagen 8"/>
          <p:cNvPicPr/>
          <p:nvPr/>
        </p:nvPicPr>
        <p:blipFill>
          <a:blip r:embed="rId2" cstate="print">
            <a:extLst>
              <a:ext uri="{28A0092B-C50C-407E-A947-70E740481C1C}">
                <a14:useLocalDpi xmlns:a14="http://schemas.microsoft.com/office/drawing/2010/main" val="0"/>
              </a:ext>
            </a:extLst>
          </a:blip>
          <a:stretch>
            <a:fillRect/>
          </a:stretch>
        </p:blipFill>
        <p:spPr>
          <a:xfrm>
            <a:off x="11325857" y="2324782"/>
            <a:ext cx="6614318" cy="4986821"/>
          </a:xfrm>
          <a:prstGeom prst="rect">
            <a:avLst/>
          </a:prstGeom>
        </p:spPr>
      </p:pic>
      <p:pic>
        <p:nvPicPr>
          <p:cNvPr id="11" name="Imagen 10"/>
          <p:cNvPicPr/>
          <p:nvPr/>
        </p:nvPicPr>
        <p:blipFill>
          <a:blip r:embed="rId3">
            <a:extLst>
              <a:ext uri="{28A0092B-C50C-407E-A947-70E740481C1C}">
                <a14:useLocalDpi xmlns:a14="http://schemas.microsoft.com/office/drawing/2010/main" val="0"/>
              </a:ext>
            </a:extLst>
          </a:blip>
          <a:stretch>
            <a:fillRect/>
          </a:stretch>
        </p:blipFill>
        <p:spPr>
          <a:xfrm>
            <a:off x="0" y="3046103"/>
            <a:ext cx="10020300" cy="4239107"/>
          </a:xfrm>
          <a:prstGeom prst="rect">
            <a:avLst/>
          </a:prstGeom>
        </p:spPr>
      </p:pic>
      <p:sp>
        <p:nvSpPr>
          <p:cNvPr id="2" name="Flecha derecha 1"/>
          <p:cNvSpPr/>
          <p:nvPr/>
        </p:nvSpPr>
        <p:spPr>
          <a:xfrm>
            <a:off x="10144124" y="4818193"/>
            <a:ext cx="1400175" cy="754544"/>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s-EC"/>
          </a:p>
        </p:txBody>
      </p:sp>
    </p:spTree>
    <p:extLst>
      <p:ext uri="{BB962C8B-B14F-4D97-AF65-F5344CB8AC3E}">
        <p14:creationId xmlns:p14="http://schemas.microsoft.com/office/powerpoint/2010/main" val="40120836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Modelo</a:t>
            </a:r>
            <a:r>
              <a:rPr kumimoji="1" lang="en-US" altLang="ja-JP" dirty="0" smtClean="0"/>
              <a:t> </a:t>
            </a:r>
            <a:r>
              <a:rPr kumimoji="1" lang="en-US" altLang="ja-JP" dirty="0" err="1" smtClean="0"/>
              <a:t>promediado</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18</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3" name="Objeto 2"/>
          <p:cNvGraphicFramePr>
            <a:graphicFrameLocks noChangeAspect="1"/>
          </p:cNvGraphicFramePr>
          <p:nvPr>
            <p:extLst>
              <p:ext uri="{D42A27DB-BD31-4B8C-83A1-F6EECF244321}">
                <p14:modId xmlns:p14="http://schemas.microsoft.com/office/powerpoint/2010/main" val="1083332865"/>
              </p:ext>
            </p:extLst>
          </p:nvPr>
        </p:nvGraphicFramePr>
        <p:xfrm>
          <a:off x="3085740" y="2866945"/>
          <a:ext cx="12150967" cy="3389755"/>
        </p:xfrm>
        <a:graphic>
          <a:graphicData uri="http://schemas.openxmlformats.org/presentationml/2006/ole">
            <mc:AlternateContent xmlns:mc="http://schemas.openxmlformats.org/markup-compatibility/2006">
              <mc:Choice xmlns:v="urn:schemas-microsoft-com:vml" Requires="v">
                <p:oleObj spid="_x0000_s26649" name="Equation" r:id="rId3" imgW="4432300" imgH="1244600" progId="Equation.DSMT4">
                  <p:embed/>
                </p:oleObj>
              </mc:Choice>
              <mc:Fallback>
                <p:oleObj name="Equation" r:id="rId3" imgW="4432300" imgH="1244600" progId="Equation.DSMT4">
                  <p:embed/>
                  <p:pic>
                    <p:nvPicPr>
                      <p:cNvPr id="0" name="Object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85740" y="2866945"/>
                        <a:ext cx="12150967" cy="3389755"/>
                      </a:xfrm>
                      <a:prstGeom prst="rect">
                        <a:avLst/>
                      </a:prstGeom>
                      <a:noFill/>
                    </p:spPr>
                  </p:pic>
                </p:oleObj>
              </mc:Fallback>
            </mc:AlternateContent>
          </a:graphicData>
        </a:graphic>
      </p:graphicFrame>
      <p:graphicFrame>
        <p:nvGraphicFramePr>
          <p:cNvPr id="5" name="Objeto 4"/>
          <p:cNvGraphicFramePr>
            <a:graphicFrameLocks noChangeAspect="1"/>
          </p:cNvGraphicFramePr>
          <p:nvPr>
            <p:extLst>
              <p:ext uri="{D42A27DB-BD31-4B8C-83A1-F6EECF244321}">
                <p14:modId xmlns:p14="http://schemas.microsoft.com/office/powerpoint/2010/main" val="832246719"/>
              </p:ext>
            </p:extLst>
          </p:nvPr>
        </p:nvGraphicFramePr>
        <p:xfrm>
          <a:off x="5043622" y="7083004"/>
          <a:ext cx="8235201" cy="1974192"/>
        </p:xfrm>
        <a:graphic>
          <a:graphicData uri="http://schemas.openxmlformats.org/presentationml/2006/ole">
            <mc:AlternateContent xmlns:mc="http://schemas.openxmlformats.org/markup-compatibility/2006">
              <mc:Choice xmlns:v="urn:schemas-microsoft-com:vml" Requires="v">
                <p:oleObj spid="_x0000_s26650" name="Equation" r:id="rId5" imgW="2794000" imgH="660400" progId="Equation.DSMT4">
                  <p:embed/>
                </p:oleObj>
              </mc:Choice>
              <mc:Fallback>
                <p:oleObj name="Equation" r:id="rId5" imgW="2794000" imgH="660400" progId="Equation.DSMT4">
                  <p:embed/>
                  <p:pic>
                    <p:nvPicPr>
                      <p:cNvPr id="0"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43622" y="7083004"/>
                        <a:ext cx="8235201" cy="1974192"/>
                      </a:xfrm>
                      <a:prstGeom prst="rect">
                        <a:avLst/>
                      </a:prstGeom>
                      <a:noFill/>
                      <a:ln w="57150">
                        <a:solidFill>
                          <a:schemeClr val="accent2"/>
                        </a:solidFill>
                      </a:ln>
                    </p:spPr>
                  </p:pic>
                </p:oleObj>
              </mc:Fallback>
            </mc:AlternateContent>
          </a:graphicData>
        </a:graphic>
      </p:graphicFrame>
    </p:spTree>
    <p:extLst>
      <p:ext uri="{BB962C8B-B14F-4D97-AF65-F5344CB8AC3E}">
        <p14:creationId xmlns:p14="http://schemas.microsoft.com/office/powerpoint/2010/main" val="21247370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Especificaciones</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19</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pic>
        <p:nvPicPr>
          <p:cNvPr id="12" name="Imagen 11"/>
          <p:cNvPicPr/>
          <p:nvPr/>
        </p:nvPicPr>
        <p:blipFill>
          <a:blip r:embed="rId3">
            <a:extLst>
              <a:ext uri="{28A0092B-C50C-407E-A947-70E740481C1C}">
                <a14:useLocalDpi xmlns:a14="http://schemas.microsoft.com/office/drawing/2010/main" val="0"/>
              </a:ext>
            </a:extLst>
          </a:blip>
          <a:stretch>
            <a:fillRect/>
          </a:stretch>
        </p:blipFill>
        <p:spPr>
          <a:xfrm>
            <a:off x="7962901" y="2057400"/>
            <a:ext cx="10112856" cy="7596261"/>
          </a:xfrm>
          <a:prstGeom prst="rect">
            <a:avLst/>
          </a:prstGeom>
        </p:spPr>
      </p:pic>
      <p:graphicFrame>
        <p:nvGraphicFramePr>
          <p:cNvPr id="7" name="Objeto 6"/>
          <p:cNvGraphicFramePr>
            <a:graphicFrameLocks noChangeAspect="1"/>
          </p:cNvGraphicFramePr>
          <p:nvPr>
            <p:extLst>
              <p:ext uri="{D42A27DB-BD31-4B8C-83A1-F6EECF244321}">
                <p14:modId xmlns:p14="http://schemas.microsoft.com/office/powerpoint/2010/main" val="2915719723"/>
              </p:ext>
            </p:extLst>
          </p:nvPr>
        </p:nvGraphicFramePr>
        <p:xfrm>
          <a:off x="615510" y="2057400"/>
          <a:ext cx="14271010" cy="8809872"/>
        </p:xfrm>
        <a:graphic>
          <a:graphicData uri="http://schemas.openxmlformats.org/presentationml/2006/ole">
            <mc:AlternateContent xmlns:mc="http://schemas.openxmlformats.org/markup-compatibility/2006">
              <mc:Choice xmlns:v="urn:schemas-microsoft-com:vml" Requires="v">
                <p:oleObj spid="_x0000_s23563" name="Documento" r:id="rId4" imgW="5974126" imgH="3688368" progId="Word.Document.12">
                  <p:embed/>
                </p:oleObj>
              </mc:Choice>
              <mc:Fallback>
                <p:oleObj name="Documento" r:id="rId4" imgW="5974126" imgH="3688368" progId="Word.Document.12">
                  <p:embed/>
                  <p:pic>
                    <p:nvPicPr>
                      <p:cNvPr id="0" name=""/>
                      <p:cNvPicPr/>
                      <p:nvPr/>
                    </p:nvPicPr>
                    <p:blipFill>
                      <a:blip r:embed="rId5"/>
                      <a:stretch>
                        <a:fillRect/>
                      </a:stretch>
                    </p:blipFill>
                    <p:spPr>
                      <a:xfrm>
                        <a:off x="615510" y="2057400"/>
                        <a:ext cx="14271010" cy="8809872"/>
                      </a:xfrm>
                      <a:prstGeom prst="rect">
                        <a:avLst/>
                      </a:prstGeom>
                    </p:spPr>
                  </p:pic>
                </p:oleObj>
              </mc:Fallback>
            </mc:AlternateContent>
          </a:graphicData>
        </a:graphic>
      </p:graphicFrame>
    </p:spTree>
    <p:extLst>
      <p:ext uri="{BB962C8B-B14F-4D97-AF65-F5344CB8AC3E}">
        <p14:creationId xmlns:p14="http://schemas.microsoft.com/office/powerpoint/2010/main" val="20172450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0" name="Picture 6" descr="Resultado de imagen para paneles solares"/>
          <p:cNvPicPr>
            <a:picLocks noGrp="1" noChangeAspect="1" noChangeArrowheads="1"/>
          </p:cNvPicPr>
          <p:nvPr>
            <p:ph type="pic" sz="quarter" idx="32"/>
          </p:nvPr>
        </p:nvPicPr>
        <p:blipFill>
          <a:blip r:embed="rId2">
            <a:extLst>
              <a:ext uri="{28A0092B-C50C-407E-A947-70E740481C1C}">
                <a14:useLocalDpi xmlns:a14="http://schemas.microsoft.com/office/drawing/2010/main" val="0"/>
              </a:ext>
            </a:extLst>
          </a:blip>
          <a:srcRect l="20360" r="20360"/>
          <a:stretch>
            <a:fillRect/>
          </a:stretch>
        </p:blipFill>
        <p:spPr bwMode="auto">
          <a:prstGeom prst="rect">
            <a:avLst/>
          </a:prstGeom>
          <a:noFill/>
          <a:extLst>
            <a:ext uri="{909E8E84-426E-40DD-AFC4-6F175D3DCCD1}">
              <a14:hiddenFill xmlns:a14="http://schemas.microsoft.com/office/drawing/2010/main">
                <a:solidFill>
                  <a:srgbClr val="FFFFFF"/>
                </a:solidFill>
              </a14:hiddenFill>
            </a:ext>
          </a:extLst>
        </p:spPr>
      </p:pic>
      <p:sp>
        <p:nvSpPr>
          <p:cNvPr id="8" name="タイトル 7"/>
          <p:cNvSpPr>
            <a:spLocks noGrp="1"/>
          </p:cNvSpPr>
          <p:nvPr>
            <p:ph type="title"/>
          </p:nvPr>
        </p:nvSpPr>
        <p:spPr>
          <a:xfrm>
            <a:off x="9467449" y="348342"/>
            <a:ext cx="8361788" cy="1136348"/>
          </a:xfrm>
        </p:spPr>
        <p:txBody>
          <a:bodyPr/>
          <a:lstStyle/>
          <a:p>
            <a:r>
              <a:rPr kumimoji="1" lang="es-EC" altLang="ja-JP" dirty="0" smtClean="0"/>
              <a:t>Contenidos</a:t>
            </a:r>
            <a:endParaRPr kumimoji="1" lang="es-EC" altLang="ja-JP" dirty="0"/>
          </a:p>
        </p:txBody>
      </p:sp>
      <p:sp>
        <p:nvSpPr>
          <p:cNvPr id="4" name="スライド番号プレースホルダー 3"/>
          <p:cNvSpPr>
            <a:spLocks noGrp="1"/>
          </p:cNvSpPr>
          <p:nvPr>
            <p:ph type="sldNum" sz="quarter" idx="11"/>
          </p:nvPr>
        </p:nvSpPr>
        <p:spPr/>
        <p:txBody>
          <a:bodyPr/>
          <a:lstStyle/>
          <a:p>
            <a:pPr defTabSz="1371486"/>
            <a:fld id="{03EB59E2-90B9-4CD3-AC74-D672227E13C3}" type="slidenum">
              <a:rPr lang="en-US">
                <a:solidFill>
                  <a:srgbClr val="556272"/>
                </a:solidFill>
                <a:latin typeface="Ubuntu"/>
              </a:rPr>
              <a:pPr defTabSz="1371486"/>
              <a:t>2</a:t>
            </a:fld>
            <a:endParaRPr lang="en-US" dirty="0">
              <a:solidFill>
                <a:srgbClr val="556272"/>
              </a:solidFill>
              <a:latin typeface="Ubuntu"/>
            </a:endParaRPr>
          </a:p>
        </p:txBody>
      </p:sp>
      <p:sp>
        <p:nvSpPr>
          <p:cNvPr id="11" name="テキスト プレースホルダー 10"/>
          <p:cNvSpPr>
            <a:spLocks noGrp="1"/>
          </p:cNvSpPr>
          <p:nvPr>
            <p:ph type="body" sz="quarter" idx="25"/>
          </p:nvPr>
        </p:nvSpPr>
        <p:spPr/>
        <p:txBody>
          <a:bodyPr/>
          <a:lstStyle/>
          <a:p>
            <a:endParaRPr kumimoji="1" lang="ja-JP" altLang="en-US" dirty="0"/>
          </a:p>
        </p:txBody>
      </p:sp>
      <p:sp>
        <p:nvSpPr>
          <p:cNvPr id="10" name="テキスト プレースホルダー 9"/>
          <p:cNvSpPr>
            <a:spLocks noGrp="1"/>
          </p:cNvSpPr>
          <p:nvPr>
            <p:ph type="body" sz="quarter" idx="18"/>
          </p:nvPr>
        </p:nvSpPr>
        <p:spPr>
          <a:xfrm>
            <a:off x="9864062" y="2730537"/>
            <a:ext cx="7245578" cy="747032"/>
          </a:xfrm>
        </p:spPr>
        <p:txBody>
          <a:bodyPr/>
          <a:lstStyle/>
          <a:p>
            <a:r>
              <a:rPr kumimoji="1" lang="en-US" altLang="ja-JP" sz="3600" dirty="0" err="1"/>
              <a:t>Introducción</a:t>
            </a:r>
            <a:endParaRPr kumimoji="1" lang="ja-JP" altLang="en-US" sz="3600" dirty="0"/>
          </a:p>
        </p:txBody>
      </p:sp>
      <p:sp>
        <p:nvSpPr>
          <p:cNvPr id="13" name="テキスト プレースホルダー 12"/>
          <p:cNvSpPr>
            <a:spLocks noGrp="1"/>
          </p:cNvSpPr>
          <p:nvPr>
            <p:ph type="body" sz="quarter" idx="33"/>
          </p:nvPr>
        </p:nvSpPr>
        <p:spPr/>
        <p:txBody>
          <a:bodyPr/>
          <a:lstStyle/>
          <a:p>
            <a:endParaRPr kumimoji="1" lang="ja-JP" altLang="en-US"/>
          </a:p>
        </p:txBody>
      </p:sp>
      <p:sp>
        <p:nvSpPr>
          <p:cNvPr id="15" name="テキスト プレースホルダー 14"/>
          <p:cNvSpPr>
            <a:spLocks noGrp="1"/>
          </p:cNvSpPr>
          <p:nvPr>
            <p:ph type="body" sz="quarter" idx="35"/>
          </p:nvPr>
        </p:nvSpPr>
        <p:spPr>
          <a:xfrm>
            <a:off x="9864062" y="4392259"/>
            <a:ext cx="7245578" cy="747032"/>
          </a:xfrm>
        </p:spPr>
        <p:txBody>
          <a:bodyPr/>
          <a:lstStyle/>
          <a:p>
            <a:r>
              <a:rPr kumimoji="1" lang="en-US" altLang="ja-JP" sz="3600" dirty="0" err="1"/>
              <a:t>Justificación</a:t>
            </a:r>
            <a:r>
              <a:rPr kumimoji="1" lang="en-US" altLang="ja-JP" sz="3600" dirty="0"/>
              <a:t> y </a:t>
            </a:r>
            <a:r>
              <a:rPr kumimoji="1" lang="en-US" altLang="ja-JP" sz="3600" dirty="0" err="1"/>
              <a:t>Objetivos</a:t>
            </a:r>
            <a:endParaRPr kumimoji="1" lang="ja-JP" altLang="en-US" sz="3600" dirty="0"/>
          </a:p>
        </p:txBody>
      </p:sp>
      <p:sp>
        <p:nvSpPr>
          <p:cNvPr id="16" name="テキスト プレースホルダー 15"/>
          <p:cNvSpPr>
            <a:spLocks noGrp="1"/>
          </p:cNvSpPr>
          <p:nvPr>
            <p:ph type="body" sz="quarter" idx="36"/>
          </p:nvPr>
        </p:nvSpPr>
        <p:spPr/>
        <p:txBody>
          <a:bodyPr/>
          <a:lstStyle/>
          <a:p>
            <a:endParaRPr kumimoji="1" lang="ja-JP" altLang="en-US"/>
          </a:p>
        </p:txBody>
      </p:sp>
      <p:sp>
        <p:nvSpPr>
          <p:cNvPr id="18" name="テキスト プレースホルダー 17"/>
          <p:cNvSpPr>
            <a:spLocks noGrp="1"/>
          </p:cNvSpPr>
          <p:nvPr>
            <p:ph type="body" sz="quarter" idx="38"/>
          </p:nvPr>
        </p:nvSpPr>
        <p:spPr>
          <a:xfrm>
            <a:off x="9864062" y="6011850"/>
            <a:ext cx="7245578" cy="747032"/>
          </a:xfrm>
        </p:spPr>
        <p:txBody>
          <a:bodyPr/>
          <a:lstStyle/>
          <a:p>
            <a:r>
              <a:rPr kumimoji="1" lang="en-US" altLang="ja-JP" sz="3600" dirty="0" err="1"/>
              <a:t>Diseño</a:t>
            </a:r>
            <a:r>
              <a:rPr kumimoji="1" lang="en-US" altLang="ja-JP" sz="3600" dirty="0"/>
              <a:t> y control del </a:t>
            </a:r>
            <a:r>
              <a:rPr kumimoji="1" lang="en-US" altLang="ja-JP" sz="3600" dirty="0" err="1"/>
              <a:t>inversor</a:t>
            </a:r>
            <a:endParaRPr kumimoji="1" lang="ja-JP" altLang="en-US" sz="3600" dirty="0"/>
          </a:p>
        </p:txBody>
      </p:sp>
      <p:sp>
        <p:nvSpPr>
          <p:cNvPr id="19" name="テキスト プレースホルダー 18"/>
          <p:cNvSpPr>
            <a:spLocks noGrp="1"/>
          </p:cNvSpPr>
          <p:nvPr>
            <p:ph type="body" sz="quarter" idx="39"/>
          </p:nvPr>
        </p:nvSpPr>
        <p:spPr/>
        <p:txBody>
          <a:bodyPr/>
          <a:lstStyle/>
          <a:p>
            <a:endParaRPr kumimoji="1" lang="ja-JP" altLang="en-US"/>
          </a:p>
        </p:txBody>
      </p:sp>
      <p:sp>
        <p:nvSpPr>
          <p:cNvPr id="21" name="テキスト プレースホルダー 20"/>
          <p:cNvSpPr>
            <a:spLocks noGrp="1"/>
          </p:cNvSpPr>
          <p:nvPr>
            <p:ph type="body" sz="quarter" idx="41"/>
          </p:nvPr>
        </p:nvSpPr>
        <p:spPr>
          <a:xfrm>
            <a:off x="9864062" y="7723317"/>
            <a:ext cx="7245578" cy="747032"/>
          </a:xfrm>
        </p:spPr>
        <p:txBody>
          <a:bodyPr/>
          <a:lstStyle/>
          <a:p>
            <a:r>
              <a:rPr kumimoji="1" lang="en-US" altLang="ja-JP" sz="3600" dirty="0" err="1"/>
              <a:t>Resultados</a:t>
            </a:r>
            <a:r>
              <a:rPr kumimoji="1" lang="en-US" altLang="ja-JP" sz="3600" dirty="0"/>
              <a:t> y </a:t>
            </a:r>
            <a:r>
              <a:rPr kumimoji="1" lang="en-US" altLang="ja-JP" sz="3600" dirty="0" err="1"/>
              <a:t>conclusiones</a:t>
            </a:r>
            <a:endParaRPr kumimoji="1" lang="ja-JP" altLang="en-US" sz="3600" dirty="0"/>
          </a:p>
        </p:txBody>
      </p:sp>
      <p:sp>
        <p:nvSpPr>
          <p:cNvPr id="22" name="テキスト プレースホルダー 21"/>
          <p:cNvSpPr>
            <a:spLocks noGrp="1"/>
          </p:cNvSpPr>
          <p:nvPr>
            <p:ph type="body" sz="quarter" idx="42"/>
          </p:nvPr>
        </p:nvSpPr>
        <p:spPr/>
        <p:txBody>
          <a:bodyPr/>
          <a:lstStyle/>
          <a:p>
            <a:r>
              <a:rPr kumimoji="1" lang="en-US" altLang="ja-JP" dirty="0"/>
              <a:t>01</a:t>
            </a:r>
            <a:endParaRPr kumimoji="1" lang="ja-JP" altLang="en-US" dirty="0"/>
          </a:p>
        </p:txBody>
      </p:sp>
      <p:sp>
        <p:nvSpPr>
          <p:cNvPr id="23" name="テキスト プレースホルダー 22"/>
          <p:cNvSpPr>
            <a:spLocks noGrp="1"/>
          </p:cNvSpPr>
          <p:nvPr>
            <p:ph type="body" sz="quarter" idx="43"/>
          </p:nvPr>
        </p:nvSpPr>
        <p:spPr/>
        <p:txBody>
          <a:bodyPr/>
          <a:lstStyle/>
          <a:p>
            <a:r>
              <a:rPr kumimoji="1" lang="en-US" altLang="ja-JP" dirty="0"/>
              <a:t>02</a:t>
            </a:r>
            <a:endParaRPr kumimoji="1" lang="ja-JP" altLang="en-US" dirty="0"/>
          </a:p>
        </p:txBody>
      </p:sp>
      <p:sp>
        <p:nvSpPr>
          <p:cNvPr id="24" name="テキスト プレースホルダー 23"/>
          <p:cNvSpPr>
            <a:spLocks noGrp="1"/>
          </p:cNvSpPr>
          <p:nvPr>
            <p:ph type="body" sz="quarter" idx="44"/>
          </p:nvPr>
        </p:nvSpPr>
        <p:spPr/>
        <p:txBody>
          <a:bodyPr/>
          <a:lstStyle/>
          <a:p>
            <a:r>
              <a:rPr kumimoji="1" lang="en-US" altLang="ja-JP" dirty="0"/>
              <a:t>03</a:t>
            </a:r>
            <a:endParaRPr kumimoji="1" lang="ja-JP" altLang="en-US" dirty="0"/>
          </a:p>
        </p:txBody>
      </p:sp>
      <p:sp>
        <p:nvSpPr>
          <p:cNvPr id="25" name="テキスト プレースホルダー 24"/>
          <p:cNvSpPr>
            <a:spLocks noGrp="1"/>
          </p:cNvSpPr>
          <p:nvPr>
            <p:ph type="body" sz="quarter" idx="45"/>
          </p:nvPr>
        </p:nvSpPr>
        <p:spPr/>
        <p:txBody>
          <a:bodyPr/>
          <a:lstStyle/>
          <a:p>
            <a:r>
              <a:rPr kumimoji="1" lang="en-US" altLang="ja-JP" dirty="0"/>
              <a:t>04</a:t>
            </a:r>
            <a:endParaRPr kumimoji="1" lang="ja-JP" altLang="en-US" dirty="0"/>
          </a:p>
        </p:txBody>
      </p:sp>
    </p:spTree>
    <p:extLst>
      <p:ext uri="{BB962C8B-B14F-4D97-AF65-F5344CB8AC3E}">
        <p14:creationId xmlns:p14="http://schemas.microsoft.com/office/powerpoint/2010/main" val="24449780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6557">
        <p15:prstTrans prst="pageCurlSingle"/>
      </p:transition>
    </mc:Choice>
    <mc:Fallback xmlns="">
      <p:transition spd="slow" advTm="6557">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Estrategía</a:t>
            </a:r>
            <a:r>
              <a:rPr kumimoji="1" lang="en-US" altLang="ja-JP" dirty="0" smtClean="0"/>
              <a:t> de control GPC</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20</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pic>
        <p:nvPicPr>
          <p:cNvPr id="9" name="Imagen 8"/>
          <p:cNvPicPr/>
          <p:nvPr/>
        </p:nvPicPr>
        <p:blipFill>
          <a:blip r:embed="rId2" cstate="print">
            <a:extLst>
              <a:ext uri="{28A0092B-C50C-407E-A947-70E740481C1C}">
                <a14:useLocalDpi xmlns:a14="http://schemas.microsoft.com/office/drawing/2010/main" val="0"/>
              </a:ext>
            </a:extLst>
          </a:blip>
          <a:stretch>
            <a:fillRect/>
          </a:stretch>
        </p:blipFill>
        <p:spPr>
          <a:xfrm>
            <a:off x="706693" y="1430179"/>
            <a:ext cx="16438839" cy="7865076"/>
          </a:xfrm>
          <a:prstGeom prst="rect">
            <a:avLst/>
          </a:prstGeom>
        </p:spPr>
      </p:pic>
    </p:spTree>
    <p:extLst>
      <p:ext uri="{BB962C8B-B14F-4D97-AF65-F5344CB8AC3E}">
        <p14:creationId xmlns:p14="http://schemas.microsoft.com/office/powerpoint/2010/main" val="26311544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smtClean="0"/>
              <a:t>Model Predictive Control (MPC)</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21</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pic>
        <p:nvPicPr>
          <p:cNvPr id="7" name="Imagen 6"/>
          <p:cNvPicPr/>
          <p:nvPr/>
        </p:nvPicPr>
        <p:blipFill>
          <a:blip r:embed="rId2" cstate="print">
            <a:extLst>
              <a:ext uri="{28A0092B-C50C-407E-A947-70E740481C1C}">
                <a14:useLocalDpi xmlns:a14="http://schemas.microsoft.com/office/drawing/2010/main" val="0"/>
              </a:ext>
            </a:extLst>
          </a:blip>
          <a:stretch>
            <a:fillRect/>
          </a:stretch>
        </p:blipFill>
        <p:spPr>
          <a:xfrm>
            <a:off x="9312633" y="1922935"/>
            <a:ext cx="8783041" cy="5548154"/>
          </a:xfrm>
          <a:prstGeom prst="rect">
            <a:avLst/>
          </a:prstGeom>
        </p:spPr>
      </p:pic>
      <p:pic>
        <p:nvPicPr>
          <p:cNvPr id="11" name="Imagen 10"/>
          <p:cNvPicPr/>
          <p:nvPr/>
        </p:nvPicPr>
        <p:blipFill rotWithShape="1">
          <a:blip r:embed="rId3"/>
          <a:srcRect b="9558"/>
          <a:stretch/>
        </p:blipFill>
        <p:spPr bwMode="auto">
          <a:xfrm>
            <a:off x="493213" y="1922935"/>
            <a:ext cx="7908795" cy="5160069"/>
          </a:xfrm>
          <a:prstGeom prst="rect">
            <a:avLst/>
          </a:prstGeom>
          <a:ln>
            <a:noFill/>
          </a:ln>
          <a:extLst>
            <a:ext uri="{53640926-AAD7-44D8-BBD7-CCE9431645EC}">
              <a14:shadowObscured xmlns:a14="http://schemas.microsoft.com/office/drawing/2010/main"/>
            </a:ext>
          </a:extLst>
        </p:spPr>
      </p:pic>
      <mc:AlternateContent xmlns:mc="http://schemas.openxmlformats.org/markup-compatibility/2006">
        <mc:Choice xmlns:a14="http://schemas.microsoft.com/office/drawing/2010/main" Requires="a14">
          <p:graphicFrame>
            <p:nvGraphicFramePr>
              <p:cNvPr id="6" name="Diagrama 5"/>
              <p:cNvGraphicFramePr/>
              <p:nvPr>
                <p:extLst>
                  <p:ext uri="{D42A27DB-BD31-4B8C-83A1-F6EECF244321}">
                    <p14:modId xmlns:p14="http://schemas.microsoft.com/office/powerpoint/2010/main" val="2429839533"/>
                  </p:ext>
                </p:extLst>
              </p:nvPr>
            </p:nvGraphicFramePr>
            <p:xfrm>
              <a:off x="958970" y="4502969"/>
              <a:ext cx="11823580" cy="846070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mc:Choice>
        <mc:Fallback>
          <p:graphicFrame>
            <p:nvGraphicFramePr>
              <p:cNvPr id="6" name="Diagrama 5"/>
              <p:cNvGraphicFramePr/>
              <p:nvPr>
                <p:extLst>
                  <p:ext uri="{D42A27DB-BD31-4B8C-83A1-F6EECF244321}">
                    <p14:modId xmlns:p14="http://schemas.microsoft.com/office/powerpoint/2010/main" val="2429839533"/>
                  </p:ext>
                </p:extLst>
              </p:nvPr>
            </p:nvGraphicFramePr>
            <p:xfrm>
              <a:off x="958970" y="4502969"/>
              <a:ext cx="11823580" cy="8460707"/>
            </p:xfrm>
            <a:graphic>
              <a:graphicData uri="http://schemas.openxmlformats.org/drawingml/2006/diagram">
                <dgm:relIds xmlns:dgm="http://schemas.openxmlformats.org/drawingml/2006/diagram" xmlns:r="http://schemas.openxmlformats.org/officeDocument/2006/relationships" r:dm="rId9" r:lo="rId5" r:qs="rId6" r:cs="rId7"/>
              </a:graphicData>
            </a:graphic>
          </p:graphicFrame>
        </mc:Fallback>
      </mc:AlternateContent>
    </p:spTree>
    <p:extLst>
      <p:ext uri="{BB962C8B-B14F-4D97-AF65-F5344CB8AC3E}">
        <p14:creationId xmlns:p14="http://schemas.microsoft.com/office/powerpoint/2010/main" val="1156139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smtClean="0"/>
              <a:t>Control GPC</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22</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16" name="Rectangle 78"/>
          <p:cNvSpPr>
            <a:spLocks noChangeArrowheads="1"/>
          </p:cNvSpPr>
          <p:nvPr/>
        </p:nvSpPr>
        <p:spPr bwMode="auto">
          <a:xfrm>
            <a:off x="8534400" y="3162300"/>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23" name="Diagrama 22"/>
          <p:cNvGraphicFramePr/>
          <p:nvPr>
            <p:extLst>
              <p:ext uri="{D42A27DB-BD31-4B8C-83A1-F6EECF244321}">
                <p14:modId xmlns:p14="http://schemas.microsoft.com/office/powerpoint/2010/main" val="1239894433"/>
              </p:ext>
            </p:extLst>
          </p:nvPr>
        </p:nvGraphicFramePr>
        <p:xfrm>
          <a:off x="2095500" y="1700501"/>
          <a:ext cx="14319037" cy="83123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17" name="Objeto 16"/>
          <p:cNvGraphicFramePr>
            <a:graphicFrameLocks noChangeAspect="1"/>
          </p:cNvGraphicFramePr>
          <p:nvPr>
            <p:extLst>
              <p:ext uri="{D42A27DB-BD31-4B8C-83A1-F6EECF244321}">
                <p14:modId xmlns:p14="http://schemas.microsoft.com/office/powerpoint/2010/main" val="2675616099"/>
              </p:ext>
            </p:extLst>
          </p:nvPr>
        </p:nvGraphicFramePr>
        <p:xfrm>
          <a:off x="4743290" y="2271804"/>
          <a:ext cx="8667910" cy="1324264"/>
        </p:xfrm>
        <a:graphic>
          <a:graphicData uri="http://schemas.openxmlformats.org/presentationml/2006/ole">
            <mc:AlternateContent xmlns:mc="http://schemas.openxmlformats.org/markup-compatibility/2006">
              <mc:Choice xmlns:v="urn:schemas-microsoft-com:vml" Requires="v">
                <p:oleObj spid="_x0000_s31955" name="Equation" r:id="rId8" imgW="2743200" imgH="419100" progId="Equation.DSMT4">
                  <p:embed/>
                </p:oleObj>
              </mc:Choice>
              <mc:Fallback>
                <p:oleObj name="Equation" r:id="rId8" imgW="2743200" imgH="419100" progId="Equation.DSMT4">
                  <p:embed/>
                  <p:pic>
                    <p:nvPicPr>
                      <p:cNvPr id="0" name="Object 7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43290" y="2271804"/>
                        <a:ext cx="8667910" cy="1324264"/>
                      </a:xfrm>
                      <a:prstGeom prst="rect">
                        <a:avLst/>
                      </a:prstGeom>
                      <a:noFill/>
                    </p:spPr>
                  </p:pic>
                </p:oleObj>
              </mc:Fallback>
            </mc:AlternateContent>
          </a:graphicData>
        </a:graphic>
      </p:graphicFrame>
      <p:graphicFrame>
        <p:nvGraphicFramePr>
          <p:cNvPr id="20" name="Objeto 19"/>
          <p:cNvGraphicFramePr>
            <a:graphicFrameLocks noChangeAspect="1"/>
          </p:cNvGraphicFramePr>
          <p:nvPr>
            <p:extLst>
              <p:ext uri="{D42A27DB-BD31-4B8C-83A1-F6EECF244321}">
                <p14:modId xmlns:p14="http://schemas.microsoft.com/office/powerpoint/2010/main" val="2580066182"/>
              </p:ext>
            </p:extLst>
          </p:nvPr>
        </p:nvGraphicFramePr>
        <p:xfrm>
          <a:off x="4763542" y="5263335"/>
          <a:ext cx="6914108" cy="987730"/>
        </p:xfrm>
        <a:graphic>
          <a:graphicData uri="http://schemas.openxmlformats.org/presentationml/2006/ole">
            <mc:AlternateContent xmlns:mc="http://schemas.openxmlformats.org/markup-compatibility/2006">
              <mc:Choice xmlns:v="urn:schemas-microsoft-com:vml" Requires="v">
                <p:oleObj spid="_x0000_s31956" name="Equation" r:id="rId10" imgW="1943100" imgH="279400" progId="Equation.DSMT4">
                  <p:embed/>
                </p:oleObj>
              </mc:Choice>
              <mc:Fallback>
                <p:oleObj name="Equation" r:id="rId10" imgW="1943100" imgH="279400" progId="Equation.DSMT4">
                  <p:embed/>
                  <p:pic>
                    <p:nvPicPr>
                      <p:cNvPr id="0" name="Object 7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763542" y="5263335"/>
                        <a:ext cx="6914108" cy="987730"/>
                      </a:xfrm>
                      <a:prstGeom prst="rect">
                        <a:avLst/>
                      </a:prstGeom>
                      <a:noFill/>
                    </p:spPr>
                  </p:pic>
                </p:oleObj>
              </mc:Fallback>
            </mc:AlternateContent>
          </a:graphicData>
        </a:graphic>
      </p:graphicFrame>
      <p:graphicFrame>
        <p:nvGraphicFramePr>
          <p:cNvPr id="25" name="Objeto 24"/>
          <p:cNvGraphicFramePr>
            <a:graphicFrameLocks noChangeAspect="1"/>
          </p:cNvGraphicFramePr>
          <p:nvPr>
            <p:extLst>
              <p:ext uri="{D42A27DB-BD31-4B8C-83A1-F6EECF244321}">
                <p14:modId xmlns:p14="http://schemas.microsoft.com/office/powerpoint/2010/main" val="1508907294"/>
              </p:ext>
            </p:extLst>
          </p:nvPr>
        </p:nvGraphicFramePr>
        <p:xfrm>
          <a:off x="4867328" y="7053020"/>
          <a:ext cx="7535218" cy="753522"/>
        </p:xfrm>
        <a:graphic>
          <a:graphicData uri="http://schemas.openxmlformats.org/presentationml/2006/ole">
            <mc:AlternateContent xmlns:mc="http://schemas.openxmlformats.org/markup-compatibility/2006">
              <mc:Choice xmlns:v="urn:schemas-microsoft-com:vml" Requires="v">
                <p:oleObj spid="_x0000_s31957" name="Equation" r:id="rId12" imgW="2755900" imgH="279400" progId="Equation.DSMT4">
                  <p:embed/>
                </p:oleObj>
              </mc:Choice>
              <mc:Fallback>
                <p:oleObj name="Equation" r:id="rId12" imgW="2755900" imgH="279400" progId="Equation.DSMT4">
                  <p:embed/>
                  <p:pic>
                    <p:nvPicPr>
                      <p:cNvPr id="0" name="Object 9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867328" y="7053020"/>
                        <a:ext cx="7535218" cy="753522"/>
                      </a:xfrm>
                      <a:prstGeom prst="rect">
                        <a:avLst/>
                      </a:prstGeom>
                      <a:noFill/>
                    </p:spPr>
                  </p:pic>
                </p:oleObj>
              </mc:Fallback>
            </mc:AlternateContent>
          </a:graphicData>
        </a:graphic>
      </p:graphicFrame>
      <p:graphicFrame>
        <p:nvGraphicFramePr>
          <p:cNvPr id="27" name="Objeto 26"/>
          <p:cNvGraphicFramePr>
            <a:graphicFrameLocks noChangeAspect="1"/>
          </p:cNvGraphicFramePr>
          <p:nvPr>
            <p:extLst>
              <p:ext uri="{D42A27DB-BD31-4B8C-83A1-F6EECF244321}">
                <p14:modId xmlns:p14="http://schemas.microsoft.com/office/powerpoint/2010/main" val="3461075394"/>
              </p:ext>
            </p:extLst>
          </p:nvPr>
        </p:nvGraphicFramePr>
        <p:xfrm>
          <a:off x="4863591" y="7813242"/>
          <a:ext cx="7405320" cy="1273196"/>
        </p:xfrm>
        <a:graphic>
          <a:graphicData uri="http://schemas.openxmlformats.org/presentationml/2006/ole">
            <mc:AlternateContent xmlns:mc="http://schemas.openxmlformats.org/markup-compatibility/2006">
              <mc:Choice xmlns:v="urn:schemas-microsoft-com:vml" Requires="v">
                <p:oleObj spid="_x0000_s31958" name="Equation" r:id="rId14" imgW="2717800" imgH="469900" progId="Equation.DSMT4">
                  <p:embed/>
                </p:oleObj>
              </mc:Choice>
              <mc:Fallback>
                <p:oleObj name="Equation" r:id="rId14" imgW="2717800" imgH="469900" progId="Equation.DSMT4">
                  <p:embed/>
                  <p:pic>
                    <p:nvPicPr>
                      <p:cNvPr id="0" name="Object 96"/>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863591" y="7813242"/>
                        <a:ext cx="7405320" cy="1273196"/>
                      </a:xfrm>
                      <a:prstGeom prst="rect">
                        <a:avLst/>
                      </a:prstGeom>
                      <a:noFill/>
                    </p:spPr>
                  </p:pic>
                </p:oleObj>
              </mc:Fallback>
            </mc:AlternateContent>
          </a:graphicData>
        </a:graphic>
      </p:graphicFrame>
      <p:graphicFrame>
        <p:nvGraphicFramePr>
          <p:cNvPr id="29" name="Objeto 28"/>
          <p:cNvGraphicFramePr>
            <a:graphicFrameLocks noChangeAspect="1"/>
          </p:cNvGraphicFramePr>
          <p:nvPr>
            <p:extLst>
              <p:ext uri="{D42A27DB-BD31-4B8C-83A1-F6EECF244321}">
                <p14:modId xmlns:p14="http://schemas.microsoft.com/office/powerpoint/2010/main" val="4102511396"/>
              </p:ext>
            </p:extLst>
          </p:nvPr>
        </p:nvGraphicFramePr>
        <p:xfrm>
          <a:off x="12526228" y="7642229"/>
          <a:ext cx="3764626" cy="646001"/>
        </p:xfrm>
        <a:graphic>
          <a:graphicData uri="http://schemas.openxmlformats.org/presentationml/2006/ole">
            <mc:AlternateContent xmlns:mc="http://schemas.openxmlformats.org/markup-compatibility/2006">
              <mc:Choice xmlns:v="urn:schemas-microsoft-com:vml" Requires="v">
                <p:oleObj spid="_x0000_s31959" name="Equation" r:id="rId16" imgW="1612900" imgH="279400" progId="Equation.DSMT4">
                  <p:embed/>
                </p:oleObj>
              </mc:Choice>
              <mc:Fallback>
                <p:oleObj name="Equation" r:id="rId16" imgW="1612900" imgH="279400" progId="Equation.DSMT4">
                  <p:embed/>
                  <p:pic>
                    <p:nvPicPr>
                      <p:cNvPr id="0" name="Object 113"/>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2526228" y="7642229"/>
                        <a:ext cx="3764626" cy="646001"/>
                      </a:xfrm>
                      <a:prstGeom prst="rect">
                        <a:avLst/>
                      </a:prstGeom>
                      <a:noFill/>
                    </p:spPr>
                  </p:pic>
                </p:oleObj>
              </mc:Fallback>
            </mc:AlternateContent>
          </a:graphicData>
        </a:graphic>
      </p:graphicFrame>
    </p:spTree>
    <p:extLst>
      <p:ext uri="{BB962C8B-B14F-4D97-AF65-F5344CB8AC3E}">
        <p14:creationId xmlns:p14="http://schemas.microsoft.com/office/powerpoint/2010/main" val="1471326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Modelo</a:t>
            </a:r>
            <a:r>
              <a:rPr kumimoji="1" lang="en-US" altLang="ja-JP" dirty="0" smtClean="0"/>
              <a:t> de </a:t>
            </a:r>
            <a:r>
              <a:rPr kumimoji="1" lang="en-US" altLang="ja-JP" dirty="0" err="1" smtClean="0"/>
              <a:t>predicción</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23</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2" name="テキスト プレースホルダー 21"/>
          <p:cNvSpPr>
            <a:spLocks noGrp="1"/>
          </p:cNvSpPr>
          <p:nvPr>
            <p:ph type="body" sz="quarter" idx="16"/>
          </p:nvPr>
        </p:nvSpPr>
        <p:spPr>
          <a:xfrm>
            <a:off x="2008447" y="1996292"/>
            <a:ext cx="15461406" cy="2569661"/>
          </a:xfrm>
        </p:spPr>
        <p:txBody>
          <a:bodyPr>
            <a:noAutofit/>
          </a:bodyPr>
          <a:lstStyle/>
          <a:p>
            <a:pPr marL="571500" indent="-571500">
              <a:buFont typeface="Arial" panose="020B0604020202020204" pitchFamily="34" charset="0"/>
              <a:buChar char="•"/>
            </a:pPr>
            <a:r>
              <a:rPr kumimoji="1" lang="es-EC" altLang="ja-JP" sz="3600" dirty="0" smtClean="0"/>
              <a:t>Para un horizonte de predicción N=6 se obtiene la matriz</a:t>
            </a:r>
            <a:r>
              <a:rPr kumimoji="1" lang="en-US" altLang="ja-JP" sz="3600" dirty="0" smtClean="0"/>
              <a:t> de </a:t>
            </a:r>
            <a:r>
              <a:rPr kumimoji="1" lang="en-US" altLang="ja-JP" sz="3600" dirty="0" err="1" smtClean="0"/>
              <a:t>respuesta</a:t>
            </a:r>
            <a:r>
              <a:rPr kumimoji="1" lang="en-US" altLang="ja-JP" sz="3600" dirty="0" smtClean="0"/>
              <a:t> </a:t>
            </a:r>
            <a:r>
              <a:rPr kumimoji="1" lang="en-US" altLang="ja-JP" sz="3600" dirty="0" err="1" smtClean="0"/>
              <a:t>forzada</a:t>
            </a:r>
            <a:r>
              <a:rPr kumimoji="1" lang="en-US" altLang="ja-JP" sz="3600" dirty="0" smtClean="0"/>
              <a:t>:</a:t>
            </a:r>
          </a:p>
          <a:p>
            <a:pPr marL="571500" indent="-571500">
              <a:buFont typeface="Arial" panose="020B0604020202020204" pitchFamily="34" charset="0"/>
              <a:buChar char="•"/>
            </a:pPr>
            <a:r>
              <a:rPr kumimoji="1" lang="en-US" altLang="ja-JP" sz="3600" dirty="0" smtClean="0"/>
              <a:t>Al resolver la </a:t>
            </a:r>
            <a:r>
              <a:rPr kumimoji="1" lang="en-US" altLang="ja-JP" sz="3600" dirty="0" err="1" smtClean="0"/>
              <a:t>ecuación</a:t>
            </a:r>
            <a:r>
              <a:rPr kumimoji="1" lang="en-US" altLang="ja-JP" sz="3600" dirty="0" smtClean="0"/>
              <a:t> </a:t>
            </a:r>
            <a:r>
              <a:rPr kumimoji="1" lang="en-US" altLang="ja-JP" sz="3600" dirty="0" err="1" smtClean="0"/>
              <a:t>Diofantina</a:t>
            </a:r>
            <a:r>
              <a:rPr kumimoji="1" lang="en-US" altLang="ja-JP" sz="3600" dirty="0" smtClean="0"/>
              <a:t> y </a:t>
            </a:r>
            <a:r>
              <a:rPr kumimoji="1" lang="en-US" altLang="ja-JP" sz="3600" dirty="0" err="1" smtClean="0"/>
              <a:t>encontrar</a:t>
            </a:r>
            <a:r>
              <a:rPr kumimoji="1" lang="en-US" altLang="ja-JP" sz="3600" dirty="0" smtClean="0"/>
              <a:t> </a:t>
            </a:r>
            <a:r>
              <a:rPr kumimoji="1" lang="en-US" altLang="ja-JP" sz="3600" dirty="0" err="1" smtClean="0"/>
              <a:t>los</a:t>
            </a:r>
            <a:r>
              <a:rPr kumimoji="1" lang="en-US" altLang="ja-JP" sz="3600" dirty="0" smtClean="0"/>
              <a:t> </a:t>
            </a:r>
            <a:r>
              <a:rPr kumimoji="1" lang="en-US" altLang="ja-JP" sz="3600" dirty="0" err="1" smtClean="0"/>
              <a:t>polinomios</a:t>
            </a:r>
            <a:endParaRPr kumimoji="1" lang="en-US" altLang="ja-JP" sz="3600" dirty="0" smtClean="0"/>
          </a:p>
          <a:p>
            <a:pPr marL="571500" indent="-571500">
              <a:buFont typeface="Arial" panose="020B0604020202020204" pitchFamily="34" charset="0"/>
              <a:buChar char="•"/>
            </a:pPr>
            <a:endParaRPr kumimoji="1" lang="ja-JP" altLang="en-US" sz="3600" dirty="0"/>
          </a:p>
        </p:txBody>
      </p:sp>
      <p:graphicFrame>
        <p:nvGraphicFramePr>
          <p:cNvPr id="5" name="Objeto 4"/>
          <p:cNvGraphicFramePr>
            <a:graphicFrameLocks noChangeAspect="1"/>
          </p:cNvGraphicFramePr>
          <p:nvPr>
            <p:extLst>
              <p:ext uri="{D42A27DB-BD31-4B8C-83A1-F6EECF244321}">
                <p14:modId xmlns:p14="http://schemas.microsoft.com/office/powerpoint/2010/main" val="17594726"/>
              </p:ext>
            </p:extLst>
          </p:nvPr>
        </p:nvGraphicFramePr>
        <p:xfrm>
          <a:off x="1024850" y="4892695"/>
          <a:ext cx="15691200" cy="4707360"/>
        </p:xfrm>
        <a:graphic>
          <a:graphicData uri="http://schemas.openxmlformats.org/presentationml/2006/ole">
            <mc:AlternateContent xmlns:mc="http://schemas.openxmlformats.org/markup-compatibility/2006">
              <mc:Choice xmlns:v="urn:schemas-microsoft-com:vml" Requires="v">
                <p:oleObj spid="_x0000_s33877" name="Equation" r:id="rId3" imgW="4572000" imgH="1371600" progId="Equation.DSMT4">
                  <p:embed/>
                </p:oleObj>
              </mc:Choice>
              <mc:Fallback>
                <p:oleObj name="Equation" r:id="rId3" imgW="4572000" imgH="1371600" progId="Equation.DSMT4">
                  <p:embed/>
                  <p:pic>
                    <p:nvPicPr>
                      <p:cNvPr id="5" name="Objeto 4"/>
                      <p:cNvPicPr>
                        <a:picLocks noChangeAspect="1" noChangeArrowheads="1"/>
                      </p:cNvPicPr>
                      <p:nvPr/>
                    </p:nvPicPr>
                    <p:blipFill>
                      <a:blip r:embed="rId4"/>
                      <a:srcRect/>
                      <a:stretch>
                        <a:fillRect/>
                      </a:stretch>
                    </p:blipFill>
                    <p:spPr bwMode="auto">
                      <a:xfrm>
                        <a:off x="1024850" y="4892695"/>
                        <a:ext cx="15691200" cy="4707360"/>
                      </a:xfrm>
                      <a:prstGeom prst="rect">
                        <a:avLst/>
                      </a:prstGeom>
                      <a:noFill/>
                    </p:spPr>
                  </p:pic>
                </p:oleObj>
              </mc:Fallback>
            </mc:AlternateContent>
          </a:graphicData>
        </a:graphic>
      </p:graphicFrame>
    </p:spTree>
    <p:extLst>
      <p:ext uri="{BB962C8B-B14F-4D97-AF65-F5344CB8AC3E}">
        <p14:creationId xmlns:p14="http://schemas.microsoft.com/office/powerpoint/2010/main" val="4391666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Modelo</a:t>
            </a:r>
            <a:r>
              <a:rPr kumimoji="1" lang="en-US" altLang="ja-JP" dirty="0" smtClean="0"/>
              <a:t> de </a:t>
            </a:r>
            <a:r>
              <a:rPr kumimoji="1" lang="en-US" altLang="ja-JP" dirty="0" err="1" smtClean="0"/>
              <a:t>predicción</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24</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2" name="テキスト プレースホルダー 21"/>
          <p:cNvSpPr>
            <a:spLocks noGrp="1"/>
          </p:cNvSpPr>
          <p:nvPr>
            <p:ph type="body" sz="quarter" idx="16"/>
          </p:nvPr>
        </p:nvSpPr>
        <p:spPr>
          <a:xfrm>
            <a:off x="2008447" y="1996293"/>
            <a:ext cx="15461406" cy="1479012"/>
          </a:xfrm>
        </p:spPr>
        <p:txBody>
          <a:bodyPr>
            <a:noAutofit/>
          </a:bodyPr>
          <a:lstStyle/>
          <a:p>
            <a:r>
              <a:rPr kumimoji="1" lang="es-EC" altLang="ja-JP" sz="3600" dirty="0" smtClean="0"/>
              <a:t>Para la respuesta libre del inversor se tiene las matrices:</a:t>
            </a:r>
            <a:endParaRPr kumimoji="1" lang="ja-JP" altLang="en-US" sz="3600" dirty="0"/>
          </a:p>
        </p:txBody>
      </p:sp>
      <p:sp>
        <p:nvSpPr>
          <p:cNvPr id="13" name="Elipse 12"/>
          <p:cNvSpPr/>
          <p:nvPr/>
        </p:nvSpPr>
        <p:spPr>
          <a:xfrm>
            <a:off x="1568074" y="2266689"/>
            <a:ext cx="270000" cy="27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aphicFrame>
        <p:nvGraphicFramePr>
          <p:cNvPr id="3" name="Objeto 2"/>
          <p:cNvGraphicFramePr>
            <a:graphicFrameLocks noChangeAspect="1"/>
          </p:cNvGraphicFramePr>
          <p:nvPr>
            <p:extLst>
              <p:ext uri="{D42A27DB-BD31-4B8C-83A1-F6EECF244321}">
                <p14:modId xmlns:p14="http://schemas.microsoft.com/office/powerpoint/2010/main" val="4207903868"/>
              </p:ext>
            </p:extLst>
          </p:nvPr>
        </p:nvGraphicFramePr>
        <p:xfrm>
          <a:off x="943977" y="3475306"/>
          <a:ext cx="8223198" cy="5310047"/>
        </p:xfrm>
        <a:graphic>
          <a:graphicData uri="http://schemas.openxmlformats.org/presentationml/2006/ole">
            <mc:AlternateContent xmlns:mc="http://schemas.openxmlformats.org/markup-compatibility/2006">
              <mc:Choice xmlns:v="urn:schemas-microsoft-com:vml" Requires="v">
                <p:oleObj spid="_x0000_s32891" name="Equation" r:id="rId3" imgW="2120900" imgH="1371600" progId="Equation.DSMT4">
                  <p:embed/>
                </p:oleObj>
              </mc:Choice>
              <mc:Fallback>
                <p:oleObj name="Equation" r:id="rId3" imgW="2120900" imgH="1371600" progId="Equation.DSMT4">
                  <p:embed/>
                  <p:pic>
                    <p:nvPicPr>
                      <p:cNvPr id="0" name="Object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43977" y="3475306"/>
                        <a:ext cx="8223198" cy="5310047"/>
                      </a:xfrm>
                      <a:prstGeom prst="rect">
                        <a:avLst/>
                      </a:prstGeom>
                      <a:noFill/>
                    </p:spPr>
                  </p:pic>
                </p:oleObj>
              </mc:Fallback>
            </mc:AlternateContent>
          </a:graphicData>
        </a:graphic>
      </p:graphicFrame>
      <p:pic>
        <p:nvPicPr>
          <p:cNvPr id="11" name="Imagen 10"/>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739150" y="3460556"/>
            <a:ext cx="5324797" cy="5324797"/>
          </a:xfrm>
          <a:prstGeom prst="rect">
            <a:avLst/>
          </a:prstGeom>
          <a:noFill/>
          <a:ln>
            <a:noFill/>
          </a:ln>
        </p:spPr>
      </p:pic>
    </p:spTree>
    <p:extLst>
      <p:ext uri="{BB962C8B-B14F-4D97-AF65-F5344CB8AC3E}">
        <p14:creationId xmlns:p14="http://schemas.microsoft.com/office/powerpoint/2010/main" val="39796156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smtClean="0"/>
              <a:t>Ley de control</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25</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2" name="テキスト プレースホルダー 21"/>
          <p:cNvSpPr>
            <a:spLocks noGrp="1"/>
          </p:cNvSpPr>
          <p:nvPr>
            <p:ph type="body" sz="quarter" idx="16"/>
          </p:nvPr>
        </p:nvSpPr>
        <p:spPr>
          <a:xfrm>
            <a:off x="2008447" y="1996293"/>
            <a:ext cx="15461406" cy="1479012"/>
          </a:xfrm>
        </p:spPr>
        <p:txBody>
          <a:bodyPr>
            <a:noAutofit/>
          </a:bodyPr>
          <a:lstStyle/>
          <a:p>
            <a:r>
              <a:rPr kumimoji="1" lang="es-EC" altLang="ja-JP" sz="3600" dirty="0" smtClean="0"/>
              <a:t>A partir de la optimización de la función objetivo cuando no se tiene restricciones, se encuentra una solución de la forma:</a:t>
            </a:r>
            <a:endParaRPr kumimoji="1" lang="ja-JP" altLang="en-US" sz="3600" dirty="0"/>
          </a:p>
        </p:txBody>
      </p:sp>
      <p:sp>
        <p:nvSpPr>
          <p:cNvPr id="13" name="Elipse 12"/>
          <p:cNvSpPr/>
          <p:nvPr/>
        </p:nvSpPr>
        <p:spPr>
          <a:xfrm>
            <a:off x="1568074" y="2266689"/>
            <a:ext cx="270000" cy="27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aphicFrame>
        <p:nvGraphicFramePr>
          <p:cNvPr id="4" name="Objeto 3"/>
          <p:cNvGraphicFramePr>
            <a:graphicFrameLocks noChangeAspect="1"/>
          </p:cNvGraphicFramePr>
          <p:nvPr>
            <p:extLst>
              <p:ext uri="{D42A27DB-BD31-4B8C-83A1-F6EECF244321}">
                <p14:modId xmlns:p14="http://schemas.microsoft.com/office/powerpoint/2010/main" val="3817399178"/>
              </p:ext>
            </p:extLst>
          </p:nvPr>
        </p:nvGraphicFramePr>
        <p:xfrm>
          <a:off x="840813" y="3475305"/>
          <a:ext cx="16629040" cy="1711813"/>
        </p:xfrm>
        <a:graphic>
          <a:graphicData uri="http://schemas.openxmlformats.org/presentationml/2006/ole">
            <mc:AlternateContent xmlns:mc="http://schemas.openxmlformats.org/markup-compatibility/2006">
              <mc:Choice xmlns:v="urn:schemas-microsoft-com:vml" Requires="v">
                <p:oleObj spid="_x0000_s38985" name="Equation" r:id="rId3" imgW="4533900" imgH="469900" progId="Equation.DSMT4">
                  <p:embed/>
                </p:oleObj>
              </mc:Choice>
              <mc:Fallback>
                <p:oleObj name="Equation" r:id="rId3" imgW="4533900" imgH="469900" progId="Equation.DSMT4">
                  <p:embed/>
                  <p:pic>
                    <p:nvPicPr>
                      <p:cNvPr id="0" name="Object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0813" y="3475305"/>
                        <a:ext cx="16629040" cy="1711813"/>
                      </a:xfrm>
                      <a:prstGeom prst="rect">
                        <a:avLst/>
                      </a:prstGeom>
                      <a:noFill/>
                    </p:spPr>
                  </p:pic>
                </p:oleObj>
              </mc:Fallback>
            </mc:AlternateContent>
          </a:graphicData>
        </a:graphic>
      </p:graphicFrame>
      <p:graphicFrame>
        <p:nvGraphicFramePr>
          <p:cNvPr id="6" name="Objeto 5"/>
          <p:cNvGraphicFramePr>
            <a:graphicFrameLocks noChangeAspect="1"/>
          </p:cNvGraphicFramePr>
          <p:nvPr>
            <p:extLst>
              <p:ext uri="{D42A27DB-BD31-4B8C-83A1-F6EECF244321}">
                <p14:modId xmlns:p14="http://schemas.microsoft.com/office/powerpoint/2010/main" val="1855120695"/>
              </p:ext>
            </p:extLst>
          </p:nvPr>
        </p:nvGraphicFramePr>
        <p:xfrm>
          <a:off x="5331846" y="4907136"/>
          <a:ext cx="6497897" cy="1013113"/>
        </p:xfrm>
        <a:graphic>
          <a:graphicData uri="http://schemas.openxmlformats.org/presentationml/2006/ole">
            <mc:AlternateContent xmlns:mc="http://schemas.openxmlformats.org/markup-compatibility/2006">
              <mc:Choice xmlns:v="urn:schemas-microsoft-com:vml" Requires="v">
                <p:oleObj spid="_x0000_s38986" name="Equation" r:id="rId5" imgW="1765300" imgH="279400" progId="Equation.DSMT4">
                  <p:embed/>
                </p:oleObj>
              </mc:Choice>
              <mc:Fallback>
                <p:oleObj name="Equation" r:id="rId5" imgW="1765300" imgH="279400" progId="Equation.DSMT4">
                  <p:embed/>
                  <p:pic>
                    <p:nvPicPr>
                      <p:cNvPr id="0" name="Object 1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31846" y="4907136"/>
                        <a:ext cx="6497897" cy="1013113"/>
                      </a:xfrm>
                      <a:prstGeom prst="rect">
                        <a:avLst/>
                      </a:prstGeom>
                      <a:noFill/>
                    </p:spPr>
                  </p:pic>
                </p:oleObj>
              </mc:Fallback>
            </mc:AlternateContent>
          </a:graphicData>
        </a:graphic>
      </p:graphicFrame>
      <p:graphicFrame>
        <p:nvGraphicFramePr>
          <p:cNvPr id="9" name="Objeto 8"/>
          <p:cNvGraphicFramePr>
            <a:graphicFrameLocks noChangeAspect="1"/>
          </p:cNvGraphicFramePr>
          <p:nvPr>
            <p:extLst>
              <p:ext uri="{D42A27DB-BD31-4B8C-83A1-F6EECF244321}">
                <p14:modId xmlns:p14="http://schemas.microsoft.com/office/powerpoint/2010/main" val="4197989124"/>
              </p:ext>
            </p:extLst>
          </p:nvPr>
        </p:nvGraphicFramePr>
        <p:xfrm>
          <a:off x="3809071" y="5925485"/>
          <a:ext cx="9048146" cy="1467267"/>
        </p:xfrm>
        <a:graphic>
          <a:graphicData uri="http://schemas.openxmlformats.org/presentationml/2006/ole">
            <mc:AlternateContent xmlns:mc="http://schemas.openxmlformats.org/markup-compatibility/2006">
              <mc:Choice xmlns:v="urn:schemas-microsoft-com:vml" Requires="v">
                <p:oleObj spid="_x0000_s38987" name="Equation" r:id="rId7" imgW="2463800" imgH="393700" progId="Equation.DSMT4">
                  <p:embed/>
                </p:oleObj>
              </mc:Choice>
              <mc:Fallback>
                <p:oleObj name="Equation" r:id="rId7" imgW="2463800" imgH="393700" progId="Equation.DSMT4">
                  <p:embed/>
                  <p:pic>
                    <p:nvPicPr>
                      <p:cNvPr id="0" name="Object 1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09071" y="5925485"/>
                        <a:ext cx="9048146" cy="1467267"/>
                      </a:xfrm>
                      <a:prstGeom prst="rect">
                        <a:avLst/>
                      </a:prstGeom>
                      <a:noFill/>
                    </p:spPr>
                  </p:pic>
                </p:oleObj>
              </mc:Fallback>
            </mc:AlternateContent>
          </a:graphicData>
        </a:graphic>
      </p:graphicFrame>
      <p:graphicFrame>
        <p:nvGraphicFramePr>
          <p:cNvPr id="15" name="Objeto 14"/>
          <p:cNvGraphicFramePr>
            <a:graphicFrameLocks noChangeAspect="1"/>
          </p:cNvGraphicFramePr>
          <p:nvPr>
            <p:extLst>
              <p:ext uri="{D42A27DB-BD31-4B8C-83A1-F6EECF244321}">
                <p14:modId xmlns:p14="http://schemas.microsoft.com/office/powerpoint/2010/main" val="706889388"/>
              </p:ext>
            </p:extLst>
          </p:nvPr>
        </p:nvGraphicFramePr>
        <p:xfrm>
          <a:off x="7058018" y="7253360"/>
          <a:ext cx="3353757" cy="943244"/>
        </p:xfrm>
        <a:graphic>
          <a:graphicData uri="http://schemas.openxmlformats.org/presentationml/2006/ole">
            <mc:AlternateContent xmlns:mc="http://schemas.openxmlformats.org/markup-compatibility/2006">
              <mc:Choice xmlns:v="urn:schemas-microsoft-com:vml" Requires="v">
                <p:oleObj spid="_x0000_s38988" name="Equation" r:id="rId9" imgW="914400" imgH="254000" progId="Equation.DSMT4">
                  <p:embed/>
                </p:oleObj>
              </mc:Choice>
              <mc:Fallback>
                <p:oleObj name="Equation" r:id="rId9" imgW="914400" imgH="254000" progId="Equation.DSMT4">
                  <p:embed/>
                  <p:pic>
                    <p:nvPicPr>
                      <p:cNvPr id="0" name="Object 1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058018" y="7253360"/>
                        <a:ext cx="3353757" cy="943244"/>
                      </a:xfrm>
                      <a:prstGeom prst="rect">
                        <a:avLst/>
                      </a:prstGeom>
                      <a:noFill/>
                    </p:spPr>
                  </p:pic>
                </p:oleObj>
              </mc:Fallback>
            </mc:AlternateContent>
          </a:graphicData>
        </a:graphic>
      </p:graphicFrame>
      <p:graphicFrame>
        <p:nvGraphicFramePr>
          <p:cNvPr id="17" name="Objeto 16"/>
          <p:cNvGraphicFramePr>
            <a:graphicFrameLocks noChangeAspect="1"/>
          </p:cNvGraphicFramePr>
          <p:nvPr>
            <p:extLst>
              <p:ext uri="{D42A27DB-BD31-4B8C-83A1-F6EECF244321}">
                <p14:modId xmlns:p14="http://schemas.microsoft.com/office/powerpoint/2010/main" val="283989685"/>
              </p:ext>
            </p:extLst>
          </p:nvPr>
        </p:nvGraphicFramePr>
        <p:xfrm>
          <a:off x="493213" y="8240524"/>
          <a:ext cx="17667310" cy="1123738"/>
        </p:xfrm>
        <a:graphic>
          <a:graphicData uri="http://schemas.openxmlformats.org/presentationml/2006/ole">
            <mc:AlternateContent xmlns:mc="http://schemas.openxmlformats.org/markup-compatibility/2006">
              <mc:Choice xmlns:v="urn:schemas-microsoft-com:vml" Requires="v">
                <p:oleObj spid="_x0000_s38989" name="Equation" r:id="rId11" imgW="5130720" imgH="317160" progId="Equation.DSMT4">
                  <p:embed/>
                </p:oleObj>
              </mc:Choice>
              <mc:Fallback>
                <p:oleObj name="Equation" r:id="rId11" imgW="5130720" imgH="317160" progId="Equation.DSMT4">
                  <p:embed/>
                  <p:pic>
                    <p:nvPicPr>
                      <p:cNvPr id="0" name="Object 21"/>
                      <p:cNvPicPr>
                        <a:picLocks noChangeAspect="1" noChangeArrowheads="1"/>
                      </p:cNvPicPr>
                      <p:nvPr/>
                    </p:nvPicPr>
                    <p:blipFill>
                      <a:blip r:embed="rId12"/>
                      <a:srcRect/>
                      <a:stretch>
                        <a:fillRect/>
                      </a:stretch>
                    </p:blipFill>
                    <p:spPr bwMode="auto">
                      <a:xfrm>
                        <a:off x="493213" y="8240524"/>
                        <a:ext cx="17667310" cy="1123738"/>
                      </a:xfrm>
                      <a:prstGeom prst="rect">
                        <a:avLst/>
                      </a:prstGeom>
                      <a:noFill/>
                    </p:spPr>
                  </p:pic>
                </p:oleObj>
              </mc:Fallback>
            </mc:AlternateContent>
          </a:graphicData>
        </a:graphic>
      </p:graphicFrame>
      <mc:AlternateContent xmlns:mc="http://schemas.openxmlformats.org/markup-compatibility/2006">
        <mc:Choice xmlns:a14="http://schemas.microsoft.com/office/drawing/2010/main" Requires="a14">
          <p:sp>
            <p:nvSpPr>
              <p:cNvPr id="21" name="テキスト プレースホルダー 21"/>
              <p:cNvSpPr>
                <a:spLocks noGrp="1"/>
              </p:cNvSpPr>
              <p:nvPr>
                <p:ph type="body" sz="quarter" idx="16"/>
              </p:nvPr>
            </p:nvSpPr>
            <p:spPr>
              <a:xfrm>
                <a:off x="11829743" y="7652522"/>
                <a:ext cx="3896050" cy="1375576"/>
              </a:xfrm>
            </p:spPr>
            <p:txBody>
              <a:bodyPr>
                <a:noAutofit/>
              </a:bodyPr>
              <a:lstStyle/>
              <a:p>
                <a:r>
                  <a:rPr kumimoji="1" lang="es-EC" altLang="ja-JP" sz="3600" dirty="0" smtClean="0"/>
                  <a:t>Para </a:t>
                </a:r>
                <a14:m>
                  <m:oMath xmlns:m="http://schemas.openxmlformats.org/officeDocument/2006/math">
                    <m:r>
                      <a:rPr kumimoji="1" lang="es-EC" altLang="ja-JP" sz="3600" b="0" i="1" smtClean="0">
                        <a:latin typeface="Cambria Math" panose="02040503050406030204" pitchFamily="18" charset="0"/>
                      </a:rPr>
                      <m:t>𝜆</m:t>
                    </m:r>
                    <m:r>
                      <a:rPr kumimoji="1" lang="es-EC" altLang="ja-JP" sz="3600" b="0" i="1" smtClean="0">
                        <a:latin typeface="Cambria Math" panose="02040503050406030204" pitchFamily="18" charset="0"/>
                      </a:rPr>
                      <m:t>=</m:t>
                    </m:r>
                    <m:r>
                      <a:rPr kumimoji="1" lang="es-EC" altLang="ja-JP" sz="3600" b="0" i="1" smtClean="0">
                        <a:latin typeface="Cambria Math" panose="02040503050406030204" pitchFamily="18" charset="0"/>
                      </a:rPr>
                      <m:t>𝛿</m:t>
                    </m:r>
                    <m:r>
                      <a:rPr kumimoji="1" lang="es-EC" altLang="ja-JP" sz="3600" b="0" i="1" smtClean="0">
                        <a:latin typeface="Cambria Math" panose="02040503050406030204" pitchFamily="18" charset="0"/>
                      </a:rPr>
                      <m:t>=1</m:t>
                    </m:r>
                  </m:oMath>
                </a14:m>
                <a:endParaRPr kumimoji="1" lang="ja-JP" altLang="en-US" sz="3600" dirty="0"/>
              </a:p>
            </p:txBody>
          </p:sp>
        </mc:Choice>
        <mc:Fallback>
          <p:sp>
            <p:nvSpPr>
              <p:cNvPr id="21" name="テキスト プレースホルダー 21"/>
              <p:cNvSpPr>
                <a:spLocks noGrp="1" noRot="1" noChangeAspect="1" noMove="1" noResize="1" noEditPoints="1" noAdjustHandles="1" noChangeArrowheads="1" noChangeShapeType="1" noTextEdit="1"/>
              </p:cNvSpPr>
              <p:nvPr>
                <p:ph type="body" sz="quarter" idx="16"/>
              </p:nvPr>
            </p:nvSpPr>
            <p:spPr>
              <a:xfrm>
                <a:off x="11829743" y="7652522"/>
                <a:ext cx="3896050" cy="1375576"/>
              </a:xfrm>
              <a:blipFill>
                <a:blip r:embed="rId13"/>
                <a:stretch>
                  <a:fillRect l="-4851"/>
                </a:stretch>
              </a:blipFill>
            </p:spPr>
            <p:txBody>
              <a:bodyPr/>
              <a:lstStyle/>
              <a:p>
                <a:r>
                  <a:rPr lang="es-EC">
                    <a:noFill/>
                  </a:rPr>
                  <a:t> </a:t>
                </a:r>
              </a:p>
            </p:txBody>
          </p:sp>
        </mc:Fallback>
      </mc:AlternateContent>
    </p:spTree>
    <p:extLst>
      <p:ext uri="{BB962C8B-B14F-4D97-AF65-F5344CB8AC3E}">
        <p14:creationId xmlns:p14="http://schemas.microsoft.com/office/powerpoint/2010/main" val="38648088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smtClean="0"/>
              <a:t>Ley de control</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26</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2" name="テキスト プレースホルダー 21"/>
          <p:cNvSpPr>
            <a:spLocks noGrp="1"/>
          </p:cNvSpPr>
          <p:nvPr>
            <p:ph type="body" sz="quarter" idx="16"/>
          </p:nvPr>
        </p:nvSpPr>
        <p:spPr>
          <a:xfrm>
            <a:off x="2008447" y="1996293"/>
            <a:ext cx="15461406" cy="1479012"/>
          </a:xfrm>
        </p:spPr>
        <p:txBody>
          <a:bodyPr>
            <a:noAutofit/>
          </a:bodyPr>
          <a:lstStyle/>
          <a:p>
            <a:r>
              <a:rPr kumimoji="1" lang="es-EC" altLang="ja-JP" sz="3600" dirty="0" smtClean="0"/>
              <a:t>Es posible encontrar una función de trasferencia en lazo cerrado:</a:t>
            </a:r>
            <a:endParaRPr kumimoji="1" lang="ja-JP" altLang="en-US" sz="3600" dirty="0"/>
          </a:p>
        </p:txBody>
      </p:sp>
      <p:sp>
        <p:nvSpPr>
          <p:cNvPr id="13" name="Elipse 12"/>
          <p:cNvSpPr/>
          <p:nvPr/>
        </p:nvSpPr>
        <p:spPr>
          <a:xfrm>
            <a:off x="1568074" y="2266689"/>
            <a:ext cx="270000" cy="27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aphicFrame>
        <p:nvGraphicFramePr>
          <p:cNvPr id="4" name="Objeto 3"/>
          <p:cNvGraphicFramePr>
            <a:graphicFrameLocks noChangeAspect="1"/>
          </p:cNvGraphicFramePr>
          <p:nvPr>
            <p:extLst>
              <p:ext uri="{D42A27DB-BD31-4B8C-83A1-F6EECF244321}">
                <p14:modId xmlns:p14="http://schemas.microsoft.com/office/powerpoint/2010/main" val="1141262009"/>
              </p:ext>
            </p:extLst>
          </p:nvPr>
        </p:nvGraphicFramePr>
        <p:xfrm>
          <a:off x="2190167" y="2869656"/>
          <a:ext cx="10512144" cy="2399037"/>
        </p:xfrm>
        <a:graphic>
          <a:graphicData uri="http://schemas.openxmlformats.org/presentationml/2006/ole">
            <mc:AlternateContent xmlns:mc="http://schemas.openxmlformats.org/markup-compatibility/2006">
              <mc:Choice xmlns:v="urn:schemas-microsoft-com:vml" Requires="v">
                <p:oleObj spid="_x0000_s39983" name="Equation" r:id="rId3" imgW="4584600" imgH="1041120" progId="Equation.DSMT4">
                  <p:embed/>
                </p:oleObj>
              </mc:Choice>
              <mc:Fallback>
                <p:oleObj name="Equation" r:id="rId3" imgW="4584600" imgH="1041120" progId="Equation.DSMT4">
                  <p:embed/>
                  <p:pic>
                    <p:nvPicPr>
                      <p:cNvPr id="0" name="Object 13"/>
                      <p:cNvPicPr>
                        <a:picLocks noChangeAspect="1" noChangeArrowheads="1"/>
                      </p:cNvPicPr>
                      <p:nvPr/>
                    </p:nvPicPr>
                    <p:blipFill>
                      <a:blip r:embed="rId4"/>
                      <a:srcRect/>
                      <a:stretch>
                        <a:fillRect/>
                      </a:stretch>
                    </p:blipFill>
                    <p:spPr bwMode="auto">
                      <a:xfrm>
                        <a:off x="2190167" y="2869656"/>
                        <a:ext cx="10512144" cy="2399037"/>
                      </a:xfrm>
                      <a:prstGeom prst="rect">
                        <a:avLst/>
                      </a:prstGeom>
                      <a:noFill/>
                    </p:spPr>
                  </p:pic>
                </p:oleObj>
              </mc:Fallback>
            </mc:AlternateContent>
          </a:graphicData>
        </a:graphic>
      </p:graphicFrame>
      <p:pic>
        <p:nvPicPr>
          <p:cNvPr id="14" name="Imagen 13"/>
          <p:cNvPicPr/>
          <p:nvPr/>
        </p:nvPicPr>
        <p:blipFill>
          <a:blip r:embed="rId5" cstate="print">
            <a:extLst>
              <a:ext uri="{28A0092B-C50C-407E-A947-70E740481C1C}">
                <a14:useLocalDpi xmlns:a14="http://schemas.microsoft.com/office/drawing/2010/main" val="0"/>
              </a:ext>
            </a:extLst>
          </a:blip>
          <a:stretch>
            <a:fillRect/>
          </a:stretch>
        </p:blipFill>
        <p:spPr>
          <a:xfrm>
            <a:off x="5734852" y="5778782"/>
            <a:ext cx="11964403" cy="4170036"/>
          </a:xfrm>
          <a:prstGeom prst="rect">
            <a:avLst/>
          </a:prstGeom>
        </p:spPr>
      </p:pic>
      <p:graphicFrame>
        <p:nvGraphicFramePr>
          <p:cNvPr id="6" name="Objeto 5"/>
          <p:cNvGraphicFramePr>
            <a:graphicFrameLocks noChangeAspect="1"/>
          </p:cNvGraphicFramePr>
          <p:nvPr>
            <p:extLst>
              <p:ext uri="{D42A27DB-BD31-4B8C-83A1-F6EECF244321}">
                <p14:modId xmlns:p14="http://schemas.microsoft.com/office/powerpoint/2010/main" val="3555175703"/>
              </p:ext>
            </p:extLst>
          </p:nvPr>
        </p:nvGraphicFramePr>
        <p:xfrm>
          <a:off x="12245856" y="4283364"/>
          <a:ext cx="3920492" cy="687359"/>
        </p:xfrm>
        <a:graphic>
          <a:graphicData uri="http://schemas.openxmlformats.org/presentationml/2006/ole">
            <mc:AlternateContent xmlns:mc="http://schemas.openxmlformats.org/markup-compatibility/2006">
              <mc:Choice xmlns:v="urn:schemas-microsoft-com:vml" Requires="v">
                <p:oleObj spid="_x0000_s39984" name="Equation" r:id="rId6" imgW="1459866" imgH="253890" progId="Equation.DSMT4">
                  <p:embed/>
                </p:oleObj>
              </mc:Choice>
              <mc:Fallback>
                <p:oleObj name="Equation" r:id="rId6" imgW="1459866" imgH="253890" progId="Equation.DSMT4">
                  <p:embed/>
                  <p:pic>
                    <p:nvPicPr>
                      <p:cNvPr id="0" name="Object 1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245856" y="4283364"/>
                        <a:ext cx="3920492" cy="687359"/>
                      </a:xfrm>
                      <a:prstGeom prst="rect">
                        <a:avLst/>
                      </a:prstGeom>
                      <a:noFill/>
                    </p:spPr>
                  </p:pic>
                </p:oleObj>
              </mc:Fallback>
            </mc:AlternateContent>
          </a:graphicData>
        </a:graphic>
      </p:graphicFrame>
      <p:graphicFrame>
        <p:nvGraphicFramePr>
          <p:cNvPr id="9" name="Objeto 8"/>
          <p:cNvGraphicFramePr>
            <a:graphicFrameLocks noChangeAspect="1"/>
          </p:cNvGraphicFramePr>
          <p:nvPr>
            <p:extLst>
              <p:ext uri="{D42A27DB-BD31-4B8C-83A1-F6EECF244321}">
                <p14:modId xmlns:p14="http://schemas.microsoft.com/office/powerpoint/2010/main" val="3768678262"/>
              </p:ext>
            </p:extLst>
          </p:nvPr>
        </p:nvGraphicFramePr>
        <p:xfrm>
          <a:off x="323850" y="7461952"/>
          <a:ext cx="5625872" cy="803696"/>
        </p:xfrm>
        <a:graphic>
          <a:graphicData uri="http://schemas.openxmlformats.org/presentationml/2006/ole">
            <mc:AlternateContent xmlns:mc="http://schemas.openxmlformats.org/markup-compatibility/2006">
              <mc:Choice xmlns:v="urn:schemas-microsoft-com:vml" Requires="v">
                <p:oleObj spid="_x0000_s39985" name="Equation" r:id="rId8" imgW="1930400" imgH="279400" progId="Equation.DSMT4">
                  <p:embed/>
                </p:oleObj>
              </mc:Choice>
              <mc:Fallback>
                <p:oleObj name="Equation" r:id="rId8" imgW="1930400" imgH="279400" progId="Equation.DSMT4">
                  <p:embed/>
                  <p:pic>
                    <p:nvPicPr>
                      <p:cNvPr id="0" name="Object 1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23850" y="7461952"/>
                        <a:ext cx="5625872" cy="803696"/>
                      </a:xfrm>
                      <a:prstGeom prst="rect">
                        <a:avLst/>
                      </a:prstGeom>
                      <a:noFill/>
                    </p:spPr>
                  </p:pic>
                </p:oleObj>
              </mc:Fallback>
            </mc:AlternateContent>
          </a:graphicData>
        </a:graphic>
      </p:graphicFrame>
    </p:spTree>
    <p:extLst>
      <p:ext uri="{BB962C8B-B14F-4D97-AF65-F5344CB8AC3E}">
        <p14:creationId xmlns:p14="http://schemas.microsoft.com/office/powerpoint/2010/main" val="28052389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Simulación</a:t>
            </a:r>
            <a:r>
              <a:rPr kumimoji="1" lang="en-US" altLang="ja-JP" dirty="0" smtClean="0"/>
              <a:t> de GPC</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27</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2" name="テキスト プレースホルダー 21"/>
          <p:cNvSpPr>
            <a:spLocks noGrp="1"/>
          </p:cNvSpPr>
          <p:nvPr>
            <p:ph type="body" sz="quarter" idx="16"/>
          </p:nvPr>
        </p:nvSpPr>
        <p:spPr>
          <a:xfrm>
            <a:off x="2008447" y="1996293"/>
            <a:ext cx="15461406" cy="1479012"/>
          </a:xfrm>
        </p:spPr>
        <p:txBody>
          <a:bodyPr>
            <a:noAutofit/>
          </a:bodyPr>
          <a:lstStyle/>
          <a:p>
            <a:r>
              <a:rPr kumimoji="1" lang="es-EC" altLang="ja-JP" sz="3600" dirty="0" smtClean="0"/>
              <a:t>Simulación de función de transferencia:</a:t>
            </a:r>
            <a:endParaRPr kumimoji="1" lang="ja-JP" altLang="en-US" sz="3600" dirty="0"/>
          </a:p>
        </p:txBody>
      </p:sp>
      <p:sp>
        <p:nvSpPr>
          <p:cNvPr id="13" name="Elipse 12"/>
          <p:cNvSpPr/>
          <p:nvPr/>
        </p:nvSpPr>
        <p:spPr>
          <a:xfrm>
            <a:off x="1568074" y="2266689"/>
            <a:ext cx="270000" cy="27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18" name="Imagen 17"/>
          <p:cNvPicPr/>
          <p:nvPr/>
        </p:nvPicPr>
        <p:blipFill>
          <a:blip r:embed="rId3"/>
          <a:stretch>
            <a:fillRect/>
          </a:stretch>
        </p:blipFill>
        <p:spPr>
          <a:xfrm>
            <a:off x="1638300" y="3022131"/>
            <a:ext cx="8963025" cy="6914096"/>
          </a:xfrm>
          <a:prstGeom prst="rect">
            <a:avLst/>
          </a:prstGeom>
        </p:spPr>
      </p:pic>
      <p:pic>
        <p:nvPicPr>
          <p:cNvPr id="19" name="Imagen 18"/>
          <p:cNvPicPr/>
          <p:nvPr/>
        </p:nvPicPr>
        <p:blipFill>
          <a:blip r:embed="rId4">
            <a:extLst>
              <a:ext uri="{28A0092B-C50C-407E-A947-70E740481C1C}">
                <a14:useLocalDpi xmlns:a14="http://schemas.microsoft.com/office/drawing/2010/main" val="0"/>
              </a:ext>
            </a:extLst>
          </a:blip>
          <a:stretch>
            <a:fillRect/>
          </a:stretch>
        </p:blipFill>
        <p:spPr>
          <a:xfrm>
            <a:off x="12218034" y="1776701"/>
            <a:ext cx="2926716" cy="7823354"/>
          </a:xfrm>
          <a:prstGeom prst="rect">
            <a:avLst/>
          </a:prstGeom>
        </p:spPr>
      </p:pic>
    </p:spTree>
    <p:extLst>
      <p:ext uri="{BB962C8B-B14F-4D97-AF65-F5344CB8AC3E}">
        <p14:creationId xmlns:p14="http://schemas.microsoft.com/office/powerpoint/2010/main" val="28160988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Simulación</a:t>
            </a:r>
            <a:r>
              <a:rPr kumimoji="1" lang="en-US" altLang="ja-JP" dirty="0" smtClean="0"/>
              <a:t> de GPC</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28</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mc:AlternateContent xmlns:mc="http://schemas.openxmlformats.org/markup-compatibility/2006">
        <mc:Choice xmlns:a14="http://schemas.microsoft.com/office/drawing/2010/main" Requires="a14">
          <p:sp>
            <p:nvSpPr>
              <p:cNvPr id="12" name="テキスト プレースホルダー 21"/>
              <p:cNvSpPr>
                <a:spLocks noGrp="1"/>
              </p:cNvSpPr>
              <p:nvPr>
                <p:ph type="body" sz="quarter" idx="16"/>
              </p:nvPr>
            </p:nvSpPr>
            <p:spPr>
              <a:xfrm>
                <a:off x="2008447" y="1996293"/>
                <a:ext cx="15461406" cy="1479012"/>
              </a:xfrm>
            </p:spPr>
            <p:txBody>
              <a:bodyPr>
                <a:noAutofit/>
              </a:bodyPr>
              <a:lstStyle/>
              <a:p>
                <a:r>
                  <a:rPr kumimoji="1" lang="es-EC" altLang="ja-JP" sz="3600" dirty="0" smtClean="0"/>
                  <a:t>Se realizan simulaciones para valores </a:t>
                </a:r>
                <a14:m>
                  <m:oMath xmlns:m="http://schemas.openxmlformats.org/officeDocument/2006/math">
                    <m:r>
                      <a:rPr kumimoji="1" lang="es-EC" altLang="ja-JP" sz="3600" b="0" i="1" smtClean="0">
                        <a:latin typeface="Cambria Math" panose="02040503050406030204" pitchFamily="18" charset="0"/>
                      </a:rPr>
                      <m:t>𝜆</m:t>
                    </m:r>
                    <m:r>
                      <a:rPr kumimoji="1" lang="es-EC" altLang="ja-JP" sz="3600" b="0" i="1" smtClean="0">
                        <a:latin typeface="Cambria Math" panose="02040503050406030204" pitchFamily="18" charset="0"/>
                      </a:rPr>
                      <m:t>=100, 1000, 10000</m:t>
                    </m:r>
                  </m:oMath>
                </a14:m>
                <a:r>
                  <a:rPr kumimoji="1" lang="es-EC" altLang="ja-JP" sz="3600" dirty="0" smtClean="0"/>
                  <a:t>:</a:t>
                </a:r>
                <a:endParaRPr kumimoji="1" lang="ja-JP" altLang="en-US" sz="3600" dirty="0"/>
              </a:p>
            </p:txBody>
          </p:sp>
        </mc:Choice>
        <mc:Fallback>
          <p:sp>
            <p:nvSpPr>
              <p:cNvPr id="12" name="テキスト プレースホルダー 21"/>
              <p:cNvSpPr>
                <a:spLocks noGrp="1" noRot="1" noChangeAspect="1" noMove="1" noResize="1" noEditPoints="1" noAdjustHandles="1" noChangeArrowheads="1" noChangeShapeType="1" noTextEdit="1"/>
              </p:cNvSpPr>
              <p:nvPr>
                <p:ph type="body" sz="quarter" idx="16"/>
              </p:nvPr>
            </p:nvSpPr>
            <p:spPr>
              <a:xfrm>
                <a:off x="2008447" y="1996293"/>
                <a:ext cx="15461406" cy="1479012"/>
              </a:xfrm>
              <a:blipFill>
                <a:blip r:embed="rId3"/>
                <a:stretch>
                  <a:fillRect l="-1182"/>
                </a:stretch>
              </a:blipFill>
            </p:spPr>
            <p:txBody>
              <a:bodyPr/>
              <a:lstStyle/>
              <a:p>
                <a:r>
                  <a:rPr lang="es-EC">
                    <a:noFill/>
                  </a:rPr>
                  <a:t> </a:t>
                </a:r>
              </a:p>
            </p:txBody>
          </p:sp>
        </mc:Fallback>
      </mc:AlternateContent>
      <p:sp>
        <p:nvSpPr>
          <p:cNvPr id="13" name="Elipse 12"/>
          <p:cNvSpPr/>
          <p:nvPr/>
        </p:nvSpPr>
        <p:spPr>
          <a:xfrm>
            <a:off x="1568074" y="2266689"/>
            <a:ext cx="270000" cy="27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9" name="Imagen 8"/>
          <p:cNvPicPr/>
          <p:nvPr/>
        </p:nvPicPr>
        <p:blipFill rotWithShape="1">
          <a:blip r:embed="rId4">
            <a:extLst>
              <a:ext uri="{28A0092B-C50C-407E-A947-70E740481C1C}">
                <a14:useLocalDpi xmlns:a14="http://schemas.microsoft.com/office/drawing/2010/main" val="0"/>
              </a:ext>
            </a:extLst>
          </a:blip>
          <a:srcRect l="4177" r="5923"/>
          <a:stretch/>
        </p:blipFill>
        <p:spPr bwMode="auto">
          <a:xfrm>
            <a:off x="386833" y="2765289"/>
            <a:ext cx="5730315" cy="4501525"/>
          </a:xfrm>
          <a:prstGeom prst="rect">
            <a:avLst/>
          </a:prstGeom>
          <a:ln>
            <a:noFill/>
          </a:ln>
          <a:extLst>
            <a:ext uri="{53640926-AAD7-44D8-BBD7-CCE9431645EC}">
              <a14:shadowObscured xmlns:a14="http://schemas.microsoft.com/office/drawing/2010/main"/>
            </a:ext>
          </a:extLst>
        </p:spPr>
      </p:pic>
      <p:pic>
        <p:nvPicPr>
          <p:cNvPr id="14" name="Imagen 13"/>
          <p:cNvPicPr/>
          <p:nvPr/>
        </p:nvPicPr>
        <p:blipFill rotWithShape="1">
          <a:blip r:embed="rId5">
            <a:extLst>
              <a:ext uri="{28A0092B-C50C-407E-A947-70E740481C1C}">
                <a14:useLocalDpi xmlns:a14="http://schemas.microsoft.com/office/drawing/2010/main" val="0"/>
              </a:ext>
            </a:extLst>
          </a:blip>
          <a:srcRect l="4602" r="6787"/>
          <a:stretch/>
        </p:blipFill>
        <p:spPr bwMode="auto">
          <a:xfrm>
            <a:off x="6117148" y="2712399"/>
            <a:ext cx="5669436" cy="4577560"/>
          </a:xfrm>
          <a:prstGeom prst="rect">
            <a:avLst/>
          </a:prstGeom>
          <a:ln>
            <a:noFill/>
          </a:ln>
          <a:extLst>
            <a:ext uri="{53640926-AAD7-44D8-BBD7-CCE9431645EC}">
              <a14:shadowObscured xmlns:a14="http://schemas.microsoft.com/office/drawing/2010/main"/>
            </a:ext>
          </a:extLst>
        </p:spPr>
      </p:pic>
      <p:pic>
        <p:nvPicPr>
          <p:cNvPr id="15" name="Imagen 14"/>
          <p:cNvPicPr/>
          <p:nvPr/>
        </p:nvPicPr>
        <p:blipFill rotWithShape="1">
          <a:blip r:embed="rId6">
            <a:extLst>
              <a:ext uri="{28A0092B-C50C-407E-A947-70E740481C1C}">
                <a14:useLocalDpi xmlns:a14="http://schemas.microsoft.com/office/drawing/2010/main" val="0"/>
              </a:ext>
            </a:extLst>
          </a:blip>
          <a:srcRect l="4306" r="6868"/>
          <a:stretch/>
        </p:blipFill>
        <p:spPr bwMode="auto">
          <a:xfrm>
            <a:off x="11875415" y="2765289"/>
            <a:ext cx="5487574" cy="4640295"/>
          </a:xfrm>
          <a:prstGeom prst="rect">
            <a:avLst/>
          </a:prstGeom>
          <a:ln>
            <a:noFill/>
          </a:ln>
          <a:extLst>
            <a:ext uri="{53640926-AAD7-44D8-BBD7-CCE9431645EC}">
              <a14:shadowObscured xmlns:a14="http://schemas.microsoft.com/office/drawing/2010/main"/>
            </a:ext>
          </a:extLst>
        </p:spPr>
      </p:pic>
      <p:pic>
        <p:nvPicPr>
          <p:cNvPr id="16" name="Imagen 15"/>
          <p:cNvPicPr/>
          <p:nvPr/>
        </p:nvPicPr>
        <p:blipFill rotWithShape="1">
          <a:blip r:embed="rId7">
            <a:extLst>
              <a:ext uri="{28A0092B-C50C-407E-A947-70E740481C1C}">
                <a14:useLocalDpi xmlns:a14="http://schemas.microsoft.com/office/drawing/2010/main" val="0"/>
              </a:ext>
            </a:extLst>
          </a:blip>
          <a:srcRect t="7241" r="3761" b="50242"/>
          <a:stretch/>
        </p:blipFill>
        <p:spPr bwMode="auto">
          <a:xfrm>
            <a:off x="6800850" y="7586660"/>
            <a:ext cx="4755012" cy="2259035"/>
          </a:xfrm>
          <a:prstGeom prst="rect">
            <a:avLst/>
          </a:prstGeom>
          <a:ln>
            <a:noFill/>
          </a:ln>
          <a:extLst>
            <a:ext uri="{53640926-AAD7-44D8-BBD7-CCE9431645EC}">
              <a14:shadowObscured xmlns:a14="http://schemas.microsoft.com/office/drawing/2010/main"/>
            </a:ext>
          </a:extLst>
        </p:spPr>
      </p:pic>
      <p:pic>
        <p:nvPicPr>
          <p:cNvPr id="17" name="Imagen 16"/>
          <p:cNvPicPr/>
          <p:nvPr/>
        </p:nvPicPr>
        <p:blipFill rotWithShape="1">
          <a:blip r:embed="rId8">
            <a:extLst>
              <a:ext uri="{28A0092B-C50C-407E-A947-70E740481C1C}">
                <a14:useLocalDpi xmlns:a14="http://schemas.microsoft.com/office/drawing/2010/main" val="0"/>
              </a:ext>
            </a:extLst>
          </a:blip>
          <a:srcRect b="49315"/>
          <a:stretch/>
        </p:blipFill>
        <p:spPr bwMode="auto">
          <a:xfrm>
            <a:off x="12134851" y="7266814"/>
            <a:ext cx="5206740" cy="2578881"/>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501093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Simulación</a:t>
            </a:r>
            <a:r>
              <a:rPr kumimoji="1" lang="en-US" altLang="ja-JP" dirty="0" smtClean="0"/>
              <a:t> de GPC</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29</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mc:AlternateContent xmlns:mc="http://schemas.openxmlformats.org/markup-compatibility/2006">
        <mc:Choice xmlns:a14="http://schemas.microsoft.com/office/drawing/2010/main" Requires="a14">
          <p:sp>
            <p:nvSpPr>
              <p:cNvPr id="12" name="テキスト プレースホルダー 21"/>
              <p:cNvSpPr>
                <a:spLocks noGrp="1"/>
              </p:cNvSpPr>
              <p:nvPr>
                <p:ph type="body" sz="quarter" idx="16"/>
              </p:nvPr>
            </p:nvSpPr>
            <p:spPr>
              <a:xfrm>
                <a:off x="2008447" y="1996293"/>
                <a:ext cx="15461406" cy="1479012"/>
              </a:xfrm>
            </p:spPr>
            <p:txBody>
              <a:bodyPr>
                <a:noAutofit/>
              </a:bodyPr>
              <a:lstStyle/>
              <a:p>
                <a:r>
                  <a:rPr kumimoji="1" lang="es-EC" altLang="ja-JP" sz="3600" dirty="0" smtClean="0"/>
                  <a:t>Se realizan simulaciones para valores de </a:t>
                </a:r>
                <a14:m>
                  <m:oMath xmlns:m="http://schemas.openxmlformats.org/officeDocument/2006/math">
                    <m:r>
                      <a:rPr kumimoji="1" lang="es-EC" altLang="ja-JP" sz="3600" b="0" i="1" smtClean="0">
                        <a:latin typeface="Cambria Math" panose="02040503050406030204" pitchFamily="18" charset="0"/>
                      </a:rPr>
                      <m:t>𝑁</m:t>
                    </m:r>
                    <m:r>
                      <a:rPr kumimoji="1" lang="es-EC" altLang="ja-JP" sz="3600" b="0" i="1" smtClean="0">
                        <a:latin typeface="Cambria Math" panose="02040503050406030204" pitchFamily="18" charset="0"/>
                      </a:rPr>
                      <m:t>=10, 20, 30</m:t>
                    </m:r>
                  </m:oMath>
                </a14:m>
                <a:endParaRPr kumimoji="1" lang="ja-JP" altLang="en-US" sz="3600" dirty="0"/>
              </a:p>
            </p:txBody>
          </p:sp>
        </mc:Choice>
        <mc:Fallback>
          <p:sp>
            <p:nvSpPr>
              <p:cNvPr id="12" name="テキスト プレースホルダー 21"/>
              <p:cNvSpPr>
                <a:spLocks noGrp="1" noRot="1" noChangeAspect="1" noMove="1" noResize="1" noEditPoints="1" noAdjustHandles="1" noChangeArrowheads="1" noChangeShapeType="1" noTextEdit="1"/>
              </p:cNvSpPr>
              <p:nvPr>
                <p:ph type="body" sz="quarter" idx="16"/>
              </p:nvPr>
            </p:nvSpPr>
            <p:spPr>
              <a:xfrm>
                <a:off x="2008447" y="1996293"/>
                <a:ext cx="15461406" cy="1479012"/>
              </a:xfrm>
              <a:blipFill>
                <a:blip r:embed="rId3"/>
                <a:stretch>
                  <a:fillRect l="-1182"/>
                </a:stretch>
              </a:blipFill>
            </p:spPr>
            <p:txBody>
              <a:bodyPr/>
              <a:lstStyle/>
              <a:p>
                <a:r>
                  <a:rPr lang="es-EC">
                    <a:noFill/>
                  </a:rPr>
                  <a:t> </a:t>
                </a:r>
              </a:p>
            </p:txBody>
          </p:sp>
        </mc:Fallback>
      </mc:AlternateContent>
      <p:sp>
        <p:nvSpPr>
          <p:cNvPr id="13" name="Elipse 12"/>
          <p:cNvSpPr/>
          <p:nvPr/>
        </p:nvSpPr>
        <p:spPr>
          <a:xfrm>
            <a:off x="1568074" y="2266689"/>
            <a:ext cx="270000" cy="27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18" name="Imagen 17"/>
          <p:cNvPicPr/>
          <p:nvPr/>
        </p:nvPicPr>
        <p:blipFill rotWithShape="1">
          <a:blip r:embed="rId4">
            <a:extLst>
              <a:ext uri="{28A0092B-C50C-407E-A947-70E740481C1C}">
                <a14:useLocalDpi xmlns:a14="http://schemas.microsoft.com/office/drawing/2010/main" val="0"/>
              </a:ext>
            </a:extLst>
          </a:blip>
          <a:srcRect l="4023" r="6604"/>
          <a:stretch/>
        </p:blipFill>
        <p:spPr>
          <a:xfrm>
            <a:off x="285750" y="3199316"/>
            <a:ext cx="8541432" cy="3999202"/>
          </a:xfrm>
          <a:prstGeom prst="rect">
            <a:avLst/>
          </a:prstGeom>
        </p:spPr>
      </p:pic>
      <p:pic>
        <p:nvPicPr>
          <p:cNvPr id="19" name="Imagen 18"/>
          <p:cNvPicPr/>
          <p:nvPr/>
        </p:nvPicPr>
        <p:blipFill rotWithShape="1">
          <a:blip r:embed="rId5">
            <a:extLst>
              <a:ext uri="{28A0092B-C50C-407E-A947-70E740481C1C}">
                <a14:useLocalDpi xmlns:a14="http://schemas.microsoft.com/office/drawing/2010/main" val="0"/>
              </a:ext>
            </a:extLst>
          </a:blip>
          <a:srcRect l="4428" r="7339"/>
          <a:stretch/>
        </p:blipFill>
        <p:spPr>
          <a:xfrm>
            <a:off x="8936305" y="3199316"/>
            <a:ext cx="8424425" cy="4068561"/>
          </a:xfrm>
          <a:prstGeom prst="rect">
            <a:avLst/>
          </a:prstGeom>
        </p:spPr>
      </p:pic>
    </p:spTree>
    <p:extLst>
      <p:ext uri="{BB962C8B-B14F-4D97-AF65-F5344CB8AC3E}">
        <p14:creationId xmlns:p14="http://schemas.microsoft.com/office/powerpoint/2010/main" val="28049113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Resultado de imagen para smart grid"/>
          <p:cNvPicPr>
            <a:picLocks noGrp="1" noChangeAspect="1" noChangeArrowheads="1"/>
          </p:cNvPicPr>
          <p:nvPr>
            <p:ph type="pic" sz="quarter" idx="10"/>
          </p:nvPr>
        </p:nvPicPr>
        <p:blipFill>
          <a:blip r:embed="rId2">
            <a:extLst>
              <a:ext uri="{28A0092B-C50C-407E-A947-70E740481C1C}">
                <a14:useLocalDpi xmlns:a14="http://schemas.microsoft.com/office/drawing/2010/main" val="0"/>
              </a:ext>
            </a:extLst>
          </a:blip>
          <a:srcRect t="7819" b="7819"/>
          <a:stretch>
            <a:fillRect/>
          </a:stretch>
        </p:blipFill>
        <p:spPr bwMode="auto">
          <a:prstGeom prst="rect">
            <a:avLst/>
          </a:prstGeom>
          <a:noFill/>
          <a:extLst>
            <a:ext uri="{909E8E84-426E-40DD-AFC4-6F175D3DCCD1}">
              <a14:hiddenFill xmlns:a14="http://schemas.microsoft.com/office/drawing/2010/main">
                <a:solidFill>
                  <a:srgbClr val="FFFFFF"/>
                </a:solidFill>
              </a14:hiddenFill>
            </a:ext>
          </a:extLst>
        </p:spPr>
      </p:pic>
      <p:sp>
        <p:nvSpPr>
          <p:cNvPr id="10" name="Marcador de texto 9"/>
          <p:cNvSpPr>
            <a:spLocks noGrp="1"/>
          </p:cNvSpPr>
          <p:nvPr>
            <p:ph type="body" sz="quarter" idx="11"/>
          </p:nvPr>
        </p:nvSpPr>
        <p:spPr/>
        <p:txBody>
          <a:bodyPr/>
          <a:lstStyle/>
          <a:p>
            <a:endParaRPr lang="es-EC"/>
          </a:p>
        </p:txBody>
      </p:sp>
      <p:sp>
        <p:nvSpPr>
          <p:cNvPr id="11" name="Marcador de texto 10"/>
          <p:cNvSpPr>
            <a:spLocks noGrp="1"/>
          </p:cNvSpPr>
          <p:nvPr>
            <p:ph type="body" sz="quarter" idx="12"/>
          </p:nvPr>
        </p:nvSpPr>
        <p:spPr/>
        <p:txBody>
          <a:bodyPr/>
          <a:lstStyle/>
          <a:p>
            <a:r>
              <a:rPr lang="es-EC" dirty="0" smtClean="0"/>
              <a:t>1</a:t>
            </a:r>
            <a:endParaRPr lang="es-EC" dirty="0"/>
          </a:p>
        </p:txBody>
      </p:sp>
      <p:sp>
        <p:nvSpPr>
          <p:cNvPr id="12" name="Marcador de texto 11"/>
          <p:cNvSpPr>
            <a:spLocks noGrp="1"/>
          </p:cNvSpPr>
          <p:nvPr>
            <p:ph type="body" sz="quarter" idx="13"/>
          </p:nvPr>
        </p:nvSpPr>
        <p:spPr/>
        <p:txBody>
          <a:bodyPr/>
          <a:lstStyle/>
          <a:p>
            <a:r>
              <a:rPr lang="es-EC" dirty="0" smtClean="0"/>
              <a:t>INTRODUCCIÓN</a:t>
            </a:r>
            <a:endParaRPr lang="es-EC" dirty="0"/>
          </a:p>
        </p:txBody>
      </p:sp>
      <p:sp>
        <p:nvSpPr>
          <p:cNvPr id="13" name="Marcador de texto 12"/>
          <p:cNvSpPr>
            <a:spLocks noGrp="1"/>
          </p:cNvSpPr>
          <p:nvPr>
            <p:ph type="body" sz="quarter" idx="24"/>
          </p:nvPr>
        </p:nvSpPr>
        <p:spPr/>
        <p:txBody>
          <a:bodyPr/>
          <a:lstStyle/>
          <a:p>
            <a:endParaRPr lang="es-EC"/>
          </a:p>
        </p:txBody>
      </p:sp>
      <p:sp>
        <p:nvSpPr>
          <p:cNvPr id="14" name="Marcador de texto 13"/>
          <p:cNvSpPr>
            <a:spLocks noGrp="1"/>
          </p:cNvSpPr>
          <p:nvPr>
            <p:ph type="body" sz="quarter" idx="25"/>
          </p:nvPr>
        </p:nvSpPr>
        <p:spPr/>
        <p:txBody>
          <a:bodyPr/>
          <a:lstStyle/>
          <a:p>
            <a:endParaRPr lang="es-EC"/>
          </a:p>
        </p:txBody>
      </p:sp>
      <p:sp>
        <p:nvSpPr>
          <p:cNvPr id="15" name="Marcador de texto 14"/>
          <p:cNvSpPr>
            <a:spLocks noGrp="1"/>
          </p:cNvSpPr>
          <p:nvPr>
            <p:ph type="body" sz="quarter" idx="26"/>
          </p:nvPr>
        </p:nvSpPr>
        <p:spPr/>
        <p:txBody>
          <a:bodyPr/>
          <a:lstStyle/>
          <a:p>
            <a:endParaRPr lang="es-EC"/>
          </a:p>
        </p:txBody>
      </p:sp>
      <p:sp>
        <p:nvSpPr>
          <p:cNvPr id="16" name="Marcador de texto 15"/>
          <p:cNvSpPr>
            <a:spLocks noGrp="1"/>
          </p:cNvSpPr>
          <p:nvPr>
            <p:ph type="body" sz="quarter" idx="27"/>
          </p:nvPr>
        </p:nvSpPr>
        <p:spPr/>
        <p:txBody>
          <a:bodyPr/>
          <a:lstStyle/>
          <a:p>
            <a:endParaRPr lang="es-EC"/>
          </a:p>
        </p:txBody>
      </p:sp>
      <p:sp>
        <p:nvSpPr>
          <p:cNvPr id="3" name="Marcador de número de diapositiva 2"/>
          <p:cNvSpPr>
            <a:spLocks noGrp="1"/>
          </p:cNvSpPr>
          <p:nvPr>
            <p:ph type="sldNum" sz="quarter" idx="4294967295"/>
          </p:nvPr>
        </p:nvSpPr>
        <p:spPr>
          <a:xfrm>
            <a:off x="17110434" y="9599719"/>
            <a:ext cx="1176156" cy="490462"/>
          </a:xfrm>
          <a:prstGeom prst="rect">
            <a:avLst/>
          </a:prstGeom>
        </p:spPr>
        <p:txBody>
          <a:bodyPr/>
          <a:lstStyle/>
          <a:p>
            <a:pPr defTabSz="1371417"/>
            <a:fld id="{03EB59E2-90B9-4CD3-AC74-D672227E13C3}" type="slidenum">
              <a:rPr lang="en-US">
                <a:solidFill>
                  <a:srgbClr val="3B3B3B"/>
                </a:solidFill>
                <a:latin typeface="Ubuntu"/>
              </a:rPr>
              <a:pPr defTabSz="1371417"/>
              <a:t>3</a:t>
            </a:fld>
            <a:endParaRPr lang="en-US" dirty="0">
              <a:solidFill>
                <a:srgbClr val="3B3B3B"/>
              </a:solidFill>
              <a:latin typeface="Ubuntu"/>
            </a:endParaRPr>
          </a:p>
        </p:txBody>
      </p:sp>
    </p:spTree>
    <p:extLst>
      <p:ext uri="{BB962C8B-B14F-4D97-AF65-F5344CB8AC3E}">
        <p14:creationId xmlns:p14="http://schemas.microsoft.com/office/powerpoint/2010/main" val="2711259944"/>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Criterio</a:t>
            </a:r>
            <a:r>
              <a:rPr kumimoji="1" lang="en-US" altLang="ja-JP" dirty="0" smtClean="0"/>
              <a:t> de </a:t>
            </a:r>
            <a:r>
              <a:rPr kumimoji="1" lang="en-US" altLang="ja-JP" dirty="0" err="1" smtClean="0"/>
              <a:t>selección</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30</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2" name="テキスト プレースホルダー 21"/>
          <p:cNvSpPr>
            <a:spLocks noGrp="1"/>
          </p:cNvSpPr>
          <p:nvPr>
            <p:ph type="body" sz="quarter" idx="16"/>
          </p:nvPr>
        </p:nvSpPr>
        <p:spPr>
          <a:xfrm>
            <a:off x="2008447" y="1996293"/>
            <a:ext cx="15461406" cy="1479012"/>
          </a:xfrm>
        </p:spPr>
        <p:txBody>
          <a:bodyPr>
            <a:noAutofit/>
          </a:bodyPr>
          <a:lstStyle/>
          <a:p>
            <a:r>
              <a:rPr kumimoji="1" lang="es-EC" altLang="ja-JP" sz="3600" dirty="0" smtClean="0"/>
              <a:t>Se utiliza un criterio de selección paramétrico</a:t>
            </a:r>
            <a:endParaRPr kumimoji="1" lang="ja-JP" altLang="en-US" sz="3600" dirty="0"/>
          </a:p>
        </p:txBody>
      </p:sp>
      <p:sp>
        <p:nvSpPr>
          <p:cNvPr id="13" name="Elipse 12"/>
          <p:cNvSpPr/>
          <p:nvPr/>
        </p:nvSpPr>
        <p:spPr>
          <a:xfrm>
            <a:off x="1568074" y="2266689"/>
            <a:ext cx="270000" cy="27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aphicFrame>
        <p:nvGraphicFramePr>
          <p:cNvPr id="3" name="Objeto 2"/>
          <p:cNvGraphicFramePr>
            <a:graphicFrameLocks noChangeAspect="1"/>
          </p:cNvGraphicFramePr>
          <p:nvPr>
            <p:extLst>
              <p:ext uri="{D42A27DB-BD31-4B8C-83A1-F6EECF244321}">
                <p14:modId xmlns:p14="http://schemas.microsoft.com/office/powerpoint/2010/main" val="127474351"/>
              </p:ext>
            </p:extLst>
          </p:nvPr>
        </p:nvGraphicFramePr>
        <p:xfrm>
          <a:off x="520543" y="4531575"/>
          <a:ext cx="7051507" cy="765894"/>
        </p:xfrm>
        <a:graphic>
          <a:graphicData uri="http://schemas.openxmlformats.org/presentationml/2006/ole">
            <mc:AlternateContent xmlns:mc="http://schemas.openxmlformats.org/markup-compatibility/2006">
              <mc:Choice xmlns:v="urn:schemas-microsoft-com:vml" Requires="v">
                <p:oleObj spid="_x0000_s37989" name="Equation" r:id="rId3" imgW="2540000" imgH="279400" progId="Equation.DSMT4">
                  <p:embed/>
                </p:oleObj>
              </mc:Choice>
              <mc:Fallback>
                <p:oleObj name="Equation" r:id="rId3" imgW="2540000" imgH="279400" progId="Equation.DSMT4">
                  <p:embed/>
                  <p:pic>
                    <p:nvPicPr>
                      <p:cNvPr id="0" name="Object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0543" y="4531575"/>
                        <a:ext cx="7051507" cy="765894"/>
                      </a:xfrm>
                      <a:prstGeom prst="rect">
                        <a:avLst/>
                      </a:prstGeom>
                      <a:noFill/>
                    </p:spPr>
                  </p:pic>
                </p:oleObj>
              </mc:Fallback>
            </mc:AlternateContent>
          </a:graphicData>
        </a:graphic>
      </p:graphicFrame>
      <p:pic>
        <p:nvPicPr>
          <p:cNvPr id="11" name="Imagen 10"/>
          <p:cNvPicPr/>
          <p:nvPr/>
        </p:nvPicPr>
        <p:blipFill>
          <a:blip r:embed="rId5">
            <a:extLst>
              <a:ext uri="{28A0092B-C50C-407E-A947-70E740481C1C}">
                <a14:useLocalDpi xmlns:a14="http://schemas.microsoft.com/office/drawing/2010/main" val="0"/>
              </a:ext>
            </a:extLst>
          </a:blip>
          <a:stretch>
            <a:fillRect/>
          </a:stretch>
        </p:blipFill>
        <p:spPr>
          <a:xfrm>
            <a:off x="7866085" y="2569464"/>
            <a:ext cx="9963150" cy="7048499"/>
          </a:xfrm>
          <a:prstGeom prst="rect">
            <a:avLst/>
          </a:prstGeom>
        </p:spPr>
      </p:pic>
      <p:graphicFrame>
        <p:nvGraphicFramePr>
          <p:cNvPr id="5" name="Objeto 4"/>
          <p:cNvGraphicFramePr>
            <a:graphicFrameLocks noChangeAspect="1"/>
          </p:cNvGraphicFramePr>
          <p:nvPr>
            <p:extLst>
              <p:ext uri="{D42A27DB-BD31-4B8C-83A1-F6EECF244321}">
                <p14:modId xmlns:p14="http://schemas.microsoft.com/office/powerpoint/2010/main" val="3666193414"/>
              </p:ext>
            </p:extLst>
          </p:nvPr>
        </p:nvGraphicFramePr>
        <p:xfrm>
          <a:off x="819150" y="5850537"/>
          <a:ext cx="5918438" cy="663750"/>
        </p:xfrm>
        <a:graphic>
          <a:graphicData uri="http://schemas.openxmlformats.org/presentationml/2006/ole">
            <mc:AlternateContent xmlns:mc="http://schemas.openxmlformats.org/markup-compatibility/2006">
              <mc:Choice xmlns:v="urn:schemas-microsoft-com:vml" Requires="v">
                <p:oleObj spid="_x0000_s37990" name="Equation" r:id="rId6" imgW="2044700" imgH="228600" progId="Equation.DSMT4">
                  <p:embed/>
                </p:oleObj>
              </mc:Choice>
              <mc:Fallback>
                <p:oleObj name="Equation" r:id="rId6" imgW="2044700" imgH="228600" progId="Equation.DSMT4">
                  <p:embed/>
                  <p:pic>
                    <p:nvPicPr>
                      <p:cNvPr id="0" name="Object 1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19150" y="5850537"/>
                        <a:ext cx="5918438" cy="663750"/>
                      </a:xfrm>
                      <a:prstGeom prst="rect">
                        <a:avLst/>
                      </a:prstGeom>
                      <a:noFill/>
                    </p:spPr>
                  </p:pic>
                </p:oleObj>
              </mc:Fallback>
            </mc:AlternateContent>
          </a:graphicData>
        </a:graphic>
      </p:graphicFrame>
      <p:graphicFrame>
        <p:nvGraphicFramePr>
          <p:cNvPr id="30" name="Objeto 29"/>
          <p:cNvGraphicFramePr>
            <a:graphicFrameLocks noChangeAspect="1"/>
          </p:cNvGraphicFramePr>
          <p:nvPr>
            <p:extLst>
              <p:ext uri="{D42A27DB-BD31-4B8C-83A1-F6EECF244321}">
                <p14:modId xmlns:p14="http://schemas.microsoft.com/office/powerpoint/2010/main" val="1506505634"/>
              </p:ext>
            </p:extLst>
          </p:nvPr>
        </p:nvGraphicFramePr>
        <p:xfrm>
          <a:off x="2678728" y="7083004"/>
          <a:ext cx="4058860" cy="1117657"/>
        </p:xfrm>
        <a:graphic>
          <a:graphicData uri="http://schemas.openxmlformats.org/presentationml/2006/ole">
            <mc:AlternateContent xmlns:mc="http://schemas.openxmlformats.org/markup-compatibility/2006">
              <mc:Choice xmlns:v="urn:schemas-microsoft-com:vml" Requires="v">
                <p:oleObj spid="_x0000_s37991" name="Equation" r:id="rId8" imgW="660113" imgH="177723" progId="Equation.DSMT4">
                  <p:embed/>
                </p:oleObj>
              </mc:Choice>
              <mc:Fallback>
                <p:oleObj name="Equation" r:id="rId8" imgW="660113" imgH="177723" progId="Equation.DSMT4">
                  <p:embed/>
                  <p:pic>
                    <p:nvPicPr>
                      <p:cNvPr id="0" name="Object 7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678728" y="7083004"/>
                        <a:ext cx="4058860" cy="1117657"/>
                      </a:xfrm>
                      <a:prstGeom prst="rect">
                        <a:avLst/>
                      </a:prstGeom>
                      <a:noFill/>
                      <a:ln w="57150">
                        <a:solidFill>
                          <a:schemeClr val="tx1"/>
                        </a:solidFill>
                      </a:ln>
                    </p:spPr>
                  </p:pic>
                </p:oleObj>
              </mc:Fallback>
            </mc:AlternateContent>
          </a:graphicData>
        </a:graphic>
      </p:graphicFrame>
    </p:spTree>
    <p:extLst>
      <p:ext uri="{BB962C8B-B14F-4D97-AF65-F5344CB8AC3E}">
        <p14:creationId xmlns:p14="http://schemas.microsoft.com/office/powerpoint/2010/main" val="15869849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Criterio</a:t>
            </a:r>
            <a:r>
              <a:rPr kumimoji="1" lang="en-US" altLang="ja-JP" dirty="0" smtClean="0"/>
              <a:t> de </a:t>
            </a:r>
            <a:r>
              <a:rPr kumimoji="1" lang="en-US" altLang="ja-JP" dirty="0" err="1" smtClean="0"/>
              <a:t>selección</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31</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2" name="テキスト プレースホルダー 21"/>
          <p:cNvSpPr>
            <a:spLocks noGrp="1"/>
          </p:cNvSpPr>
          <p:nvPr>
            <p:ph type="body" sz="quarter" idx="16"/>
          </p:nvPr>
        </p:nvSpPr>
        <p:spPr>
          <a:xfrm>
            <a:off x="2008447" y="1996293"/>
            <a:ext cx="15461406" cy="1479012"/>
          </a:xfrm>
        </p:spPr>
        <p:txBody>
          <a:bodyPr>
            <a:noAutofit/>
          </a:bodyPr>
          <a:lstStyle/>
          <a:p>
            <a:r>
              <a:rPr kumimoji="1" lang="es-EC" altLang="ja-JP" sz="3600" dirty="0" smtClean="0"/>
              <a:t>Se utiliza un criterio de selección paramétrico</a:t>
            </a:r>
            <a:endParaRPr kumimoji="1" lang="ja-JP" altLang="en-US" sz="3600" dirty="0"/>
          </a:p>
        </p:txBody>
      </p:sp>
      <p:sp>
        <p:nvSpPr>
          <p:cNvPr id="13" name="Elipse 12"/>
          <p:cNvSpPr/>
          <p:nvPr/>
        </p:nvSpPr>
        <p:spPr>
          <a:xfrm>
            <a:off x="1568074" y="2266689"/>
            <a:ext cx="270000" cy="27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14" name="Imagen 13"/>
          <p:cNvPicPr/>
          <p:nvPr/>
        </p:nvPicPr>
        <p:blipFill>
          <a:blip r:embed="rId3">
            <a:extLst>
              <a:ext uri="{28A0092B-C50C-407E-A947-70E740481C1C}">
                <a14:useLocalDpi xmlns:a14="http://schemas.microsoft.com/office/drawing/2010/main" val="0"/>
              </a:ext>
            </a:extLst>
          </a:blip>
          <a:stretch>
            <a:fillRect/>
          </a:stretch>
        </p:blipFill>
        <p:spPr>
          <a:xfrm>
            <a:off x="1443037" y="2902007"/>
            <a:ext cx="7872413" cy="5460943"/>
          </a:xfrm>
          <a:prstGeom prst="rect">
            <a:avLst/>
          </a:prstGeom>
        </p:spPr>
      </p:pic>
      <p:pic>
        <p:nvPicPr>
          <p:cNvPr id="15" name="Imagen 14"/>
          <p:cNvPicPr/>
          <p:nvPr/>
        </p:nvPicPr>
        <p:blipFill>
          <a:blip r:embed="rId4">
            <a:extLst>
              <a:ext uri="{28A0092B-C50C-407E-A947-70E740481C1C}">
                <a14:useLocalDpi xmlns:a14="http://schemas.microsoft.com/office/drawing/2010/main" val="0"/>
              </a:ext>
            </a:extLst>
          </a:blip>
          <a:stretch>
            <a:fillRect/>
          </a:stretch>
        </p:blipFill>
        <p:spPr>
          <a:xfrm>
            <a:off x="8951854" y="2902007"/>
            <a:ext cx="8288396" cy="5460943"/>
          </a:xfrm>
          <a:prstGeom prst="rect">
            <a:avLst/>
          </a:prstGeom>
        </p:spPr>
      </p:pic>
    </p:spTree>
    <p:extLst>
      <p:ext uri="{BB962C8B-B14F-4D97-AF65-F5344CB8AC3E}">
        <p14:creationId xmlns:p14="http://schemas.microsoft.com/office/powerpoint/2010/main" val="30919931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 descr="Resultado de imagen para redes electricas inteligentes"/>
          <p:cNvPicPr>
            <a:picLocks noGrp="1" noChangeAspect="1" noChangeArrowheads="1"/>
          </p:cNvPicPr>
          <p:nvPr>
            <p:ph type="pic" sz="quarter" idx="10"/>
          </p:nvPr>
        </p:nvPicPr>
        <p:blipFill>
          <a:blip r:embed="rId2">
            <a:extLst>
              <a:ext uri="{28A0092B-C50C-407E-A947-70E740481C1C}">
                <a14:useLocalDpi xmlns:a14="http://schemas.microsoft.com/office/drawing/2010/main" val="0"/>
              </a:ext>
            </a:extLst>
          </a:blip>
          <a:srcRect t="12506" b="12506"/>
          <a:stretch>
            <a:fillRect/>
          </a:stretch>
        </p:blipFill>
        <p:spPr bwMode="auto">
          <a:prstGeom prst="rect">
            <a:avLst/>
          </a:prstGeom>
          <a:noFill/>
          <a:extLst>
            <a:ext uri="{909E8E84-426E-40DD-AFC4-6F175D3DCCD1}">
              <a14:hiddenFill xmlns:a14="http://schemas.microsoft.com/office/drawing/2010/main">
                <a:solidFill>
                  <a:srgbClr val="FFFFFF"/>
                </a:solidFill>
              </a14:hiddenFill>
            </a:ext>
          </a:extLst>
        </p:spPr>
      </p:pic>
      <p:sp>
        <p:nvSpPr>
          <p:cNvPr id="7" name="テキスト プレースホルダー 6"/>
          <p:cNvSpPr>
            <a:spLocks noGrp="1"/>
          </p:cNvSpPr>
          <p:nvPr>
            <p:ph type="body" sz="quarter" idx="11"/>
          </p:nvPr>
        </p:nvSpPr>
        <p:spPr/>
        <p:txBody>
          <a:bodyPr/>
          <a:lstStyle/>
          <a:p>
            <a:r>
              <a:rPr kumimoji="1" lang="en-US" altLang="ja-JP" dirty="0"/>
              <a:t> </a:t>
            </a:r>
            <a:endParaRPr kumimoji="1" lang="ja-JP" altLang="en-US" dirty="0"/>
          </a:p>
        </p:txBody>
      </p:sp>
      <p:sp>
        <p:nvSpPr>
          <p:cNvPr id="8" name="テキスト プレースホルダー 7"/>
          <p:cNvSpPr>
            <a:spLocks noGrp="1"/>
          </p:cNvSpPr>
          <p:nvPr>
            <p:ph type="body" sz="quarter" idx="12"/>
          </p:nvPr>
        </p:nvSpPr>
        <p:spPr/>
        <p:txBody>
          <a:bodyPr/>
          <a:lstStyle/>
          <a:p>
            <a:r>
              <a:rPr kumimoji="1" lang="en-US" altLang="ja-JP" dirty="0"/>
              <a:t>4</a:t>
            </a:r>
            <a:endParaRPr kumimoji="1" lang="ja-JP" altLang="en-US" dirty="0"/>
          </a:p>
        </p:txBody>
      </p:sp>
      <p:sp>
        <p:nvSpPr>
          <p:cNvPr id="9" name="テキスト プレースホルダー 8"/>
          <p:cNvSpPr>
            <a:spLocks noGrp="1"/>
          </p:cNvSpPr>
          <p:nvPr>
            <p:ph type="body" sz="quarter" idx="13"/>
          </p:nvPr>
        </p:nvSpPr>
        <p:spPr/>
        <p:txBody>
          <a:bodyPr/>
          <a:lstStyle/>
          <a:p>
            <a:r>
              <a:rPr kumimoji="1" lang="en-US" altLang="ja-JP" dirty="0" smtClean="0"/>
              <a:t>RESULTADOS Y CONCLUSIONES</a:t>
            </a:r>
            <a:endParaRPr kumimoji="1" lang="ja-JP" altLang="en-US" dirty="0"/>
          </a:p>
        </p:txBody>
      </p:sp>
      <p:sp>
        <p:nvSpPr>
          <p:cNvPr id="2" name="テキスト プレースホルダー 1"/>
          <p:cNvSpPr>
            <a:spLocks noGrp="1"/>
          </p:cNvSpPr>
          <p:nvPr>
            <p:ph type="body" sz="quarter" idx="16"/>
          </p:nvPr>
        </p:nvSpPr>
        <p:spPr/>
        <p:txBody>
          <a:bodyPr/>
          <a:lstStyle/>
          <a:p>
            <a:endParaRPr kumimoji="1" lang="ja-JP" altLang="en-US"/>
          </a:p>
        </p:txBody>
      </p:sp>
      <p:sp>
        <p:nvSpPr>
          <p:cNvPr id="3" name="テキスト プレースホルダー 2"/>
          <p:cNvSpPr>
            <a:spLocks noGrp="1"/>
          </p:cNvSpPr>
          <p:nvPr>
            <p:ph type="body" sz="quarter" idx="17"/>
          </p:nvPr>
        </p:nvSpPr>
        <p:spPr/>
        <p:txBody>
          <a:bodyPr/>
          <a:lstStyle/>
          <a:p>
            <a:endParaRPr kumimoji="1" lang="ja-JP" altLang="en-US"/>
          </a:p>
        </p:txBody>
      </p:sp>
      <p:sp>
        <p:nvSpPr>
          <p:cNvPr id="4" name="テキスト プレースホルダー 3"/>
          <p:cNvSpPr>
            <a:spLocks noGrp="1"/>
          </p:cNvSpPr>
          <p:nvPr>
            <p:ph type="body" sz="quarter" idx="18"/>
          </p:nvPr>
        </p:nvSpPr>
        <p:spPr/>
        <p:txBody>
          <a:bodyPr/>
          <a:lstStyle/>
          <a:p>
            <a:endParaRPr kumimoji="1" lang="ja-JP" altLang="en-US"/>
          </a:p>
        </p:txBody>
      </p:sp>
      <p:sp>
        <p:nvSpPr>
          <p:cNvPr id="5" name="テキスト プレースホルダー 4"/>
          <p:cNvSpPr>
            <a:spLocks noGrp="1"/>
          </p:cNvSpPr>
          <p:nvPr>
            <p:ph type="body" sz="quarter" idx="19"/>
          </p:nvPr>
        </p:nvSpPr>
        <p:spPr/>
        <p:txBody>
          <a:bodyPr/>
          <a:lstStyle/>
          <a:p>
            <a:endParaRPr kumimoji="1" lang="ja-JP" altLang="en-US"/>
          </a:p>
        </p:txBody>
      </p:sp>
    </p:spTree>
    <p:extLst>
      <p:ext uri="{BB962C8B-B14F-4D97-AF65-F5344CB8AC3E}">
        <p14:creationId xmlns:p14="http://schemas.microsoft.com/office/powerpoint/2010/main" val="4294339493"/>
      </p:ext>
    </p:extLst>
  </p:cSld>
  <p:clrMapOvr>
    <a:masterClrMapping/>
  </p:clrMapOvr>
  <mc:AlternateContent xmlns:mc="http://schemas.openxmlformats.org/markup-compatibility/2006" xmlns:p14="http://schemas.microsoft.com/office/powerpoint/2010/main">
    <mc:Choice Requires="p14">
      <p:transition spd="slow" p14:dur="1250" advTm="3376">
        <p14:flip dir="r"/>
      </p:transition>
    </mc:Choice>
    <mc:Fallback xmlns="">
      <p:transition spd="slow" advTm="3376">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smtClean="0"/>
              <a:t>CIRCUITO</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33</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2" name="テキスト プレースホルダー 21"/>
          <p:cNvSpPr>
            <a:spLocks noGrp="1"/>
          </p:cNvSpPr>
          <p:nvPr>
            <p:ph type="body" sz="quarter" idx="16"/>
          </p:nvPr>
        </p:nvSpPr>
        <p:spPr>
          <a:xfrm>
            <a:off x="2008447" y="1996293"/>
            <a:ext cx="15461406" cy="1479012"/>
          </a:xfrm>
        </p:spPr>
        <p:txBody>
          <a:bodyPr>
            <a:noAutofit/>
          </a:bodyPr>
          <a:lstStyle/>
          <a:p>
            <a:r>
              <a:rPr kumimoji="1" lang="es-EC" altLang="ja-JP" sz="3600" dirty="0" smtClean="0"/>
              <a:t>Se realiza la simulación del circuito:</a:t>
            </a:r>
            <a:endParaRPr kumimoji="1" lang="ja-JP" altLang="en-US" sz="3600" dirty="0"/>
          </a:p>
        </p:txBody>
      </p:sp>
      <p:sp>
        <p:nvSpPr>
          <p:cNvPr id="13" name="Elipse 12"/>
          <p:cNvSpPr/>
          <p:nvPr/>
        </p:nvSpPr>
        <p:spPr>
          <a:xfrm>
            <a:off x="1568074" y="2266689"/>
            <a:ext cx="270000" cy="27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9" name="Imagen 8"/>
          <p:cNvPicPr/>
          <p:nvPr/>
        </p:nvPicPr>
        <p:blipFill>
          <a:blip r:embed="rId3">
            <a:extLst>
              <a:ext uri="{28A0092B-C50C-407E-A947-70E740481C1C}">
                <a14:useLocalDpi xmlns:a14="http://schemas.microsoft.com/office/drawing/2010/main" val="0"/>
              </a:ext>
            </a:extLst>
          </a:blip>
          <a:stretch>
            <a:fillRect/>
          </a:stretch>
        </p:blipFill>
        <p:spPr>
          <a:xfrm>
            <a:off x="1838074" y="2916544"/>
            <a:ext cx="14795040" cy="6683511"/>
          </a:xfrm>
          <a:prstGeom prst="rect">
            <a:avLst/>
          </a:prstGeom>
        </p:spPr>
      </p:pic>
    </p:spTree>
    <p:extLst>
      <p:ext uri="{BB962C8B-B14F-4D97-AF65-F5344CB8AC3E}">
        <p14:creationId xmlns:p14="http://schemas.microsoft.com/office/powerpoint/2010/main" val="13534633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smtClean="0"/>
              <a:t>SEGUIMIENTO DE REFERENCIA ESCALÓN</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34</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pic>
        <p:nvPicPr>
          <p:cNvPr id="9" name="Imagen 8"/>
          <p:cNvPicPr/>
          <p:nvPr/>
        </p:nvPicPr>
        <p:blipFill rotWithShape="1">
          <a:blip r:embed="rId3">
            <a:extLst>
              <a:ext uri="{28A0092B-C50C-407E-A947-70E740481C1C}">
                <a14:useLocalDpi xmlns:a14="http://schemas.microsoft.com/office/drawing/2010/main" val="0"/>
              </a:ext>
            </a:extLst>
          </a:blip>
          <a:srcRect l="3923" r="7372"/>
          <a:stretch/>
        </p:blipFill>
        <p:spPr>
          <a:xfrm>
            <a:off x="493213" y="2195800"/>
            <a:ext cx="8631737" cy="3747800"/>
          </a:xfrm>
          <a:prstGeom prst="rect">
            <a:avLst/>
          </a:prstGeom>
        </p:spPr>
      </p:pic>
      <p:pic>
        <p:nvPicPr>
          <p:cNvPr id="11" name="Imagen 10"/>
          <p:cNvPicPr/>
          <p:nvPr/>
        </p:nvPicPr>
        <p:blipFill rotWithShape="1">
          <a:blip r:embed="rId4">
            <a:extLst>
              <a:ext uri="{28A0092B-C50C-407E-A947-70E740481C1C}">
                <a14:useLocalDpi xmlns:a14="http://schemas.microsoft.com/office/drawing/2010/main" val="0"/>
              </a:ext>
            </a:extLst>
          </a:blip>
          <a:srcRect l="4444" r="6246"/>
          <a:stretch/>
        </p:blipFill>
        <p:spPr>
          <a:xfrm>
            <a:off x="9138779" y="2195800"/>
            <a:ext cx="8690456" cy="3747800"/>
          </a:xfrm>
          <a:prstGeom prst="rect">
            <a:avLst/>
          </a:prstGeom>
        </p:spPr>
      </p:pic>
      <p:graphicFrame>
        <p:nvGraphicFramePr>
          <p:cNvPr id="3" name="Objeto 2"/>
          <p:cNvGraphicFramePr>
            <a:graphicFrameLocks noChangeAspect="1"/>
          </p:cNvGraphicFramePr>
          <p:nvPr>
            <p:extLst>
              <p:ext uri="{D42A27DB-BD31-4B8C-83A1-F6EECF244321}">
                <p14:modId xmlns:p14="http://schemas.microsoft.com/office/powerpoint/2010/main" val="4223425996"/>
              </p:ext>
            </p:extLst>
          </p:nvPr>
        </p:nvGraphicFramePr>
        <p:xfrm>
          <a:off x="5177656" y="6286500"/>
          <a:ext cx="12123712" cy="3859741"/>
        </p:xfrm>
        <a:graphic>
          <a:graphicData uri="http://schemas.openxmlformats.org/presentationml/2006/ole">
            <mc:AlternateContent xmlns:mc="http://schemas.openxmlformats.org/markup-compatibility/2006">
              <mc:Choice xmlns:v="urn:schemas-microsoft-com:vml" Requires="v">
                <p:oleObj spid="_x0000_s44080" name="Documento" r:id="rId5" imgW="5974126" imgH="1901072" progId="Word.Document.12">
                  <p:embed/>
                </p:oleObj>
              </mc:Choice>
              <mc:Fallback>
                <p:oleObj name="Documento" r:id="rId5" imgW="5974126" imgH="1901072" progId="Word.Document.12">
                  <p:embed/>
                  <p:pic>
                    <p:nvPicPr>
                      <p:cNvPr id="0" name=""/>
                      <p:cNvPicPr/>
                      <p:nvPr/>
                    </p:nvPicPr>
                    <p:blipFill>
                      <a:blip r:embed="rId6"/>
                      <a:stretch>
                        <a:fillRect/>
                      </a:stretch>
                    </p:blipFill>
                    <p:spPr>
                      <a:xfrm>
                        <a:off x="5177656" y="6286500"/>
                        <a:ext cx="12123712" cy="3859741"/>
                      </a:xfrm>
                      <a:prstGeom prst="rect">
                        <a:avLst/>
                      </a:prstGeom>
                    </p:spPr>
                  </p:pic>
                </p:oleObj>
              </mc:Fallback>
            </mc:AlternateContent>
          </a:graphicData>
        </a:graphic>
      </p:graphicFrame>
    </p:spTree>
    <p:extLst>
      <p:ext uri="{BB962C8B-B14F-4D97-AF65-F5344CB8AC3E}">
        <p14:creationId xmlns:p14="http://schemas.microsoft.com/office/powerpoint/2010/main" val="8224954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smtClean="0"/>
              <a:t>PERTURBACIÓN EN EL VOLTAJE DE ENTRADA</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35</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pic>
        <p:nvPicPr>
          <p:cNvPr id="12" name="Imagen 11"/>
          <p:cNvPicPr/>
          <p:nvPr/>
        </p:nvPicPr>
        <p:blipFill rotWithShape="1">
          <a:blip r:embed="rId3">
            <a:extLst>
              <a:ext uri="{28A0092B-C50C-407E-A947-70E740481C1C}">
                <a14:useLocalDpi xmlns:a14="http://schemas.microsoft.com/office/drawing/2010/main" val="0"/>
              </a:ext>
            </a:extLst>
          </a:blip>
          <a:srcRect r="5935"/>
          <a:stretch/>
        </p:blipFill>
        <p:spPr>
          <a:xfrm>
            <a:off x="750118" y="1671441"/>
            <a:ext cx="7810135" cy="5197309"/>
          </a:xfrm>
          <a:prstGeom prst="rect">
            <a:avLst/>
          </a:prstGeom>
        </p:spPr>
      </p:pic>
      <p:pic>
        <p:nvPicPr>
          <p:cNvPr id="13" name="Imagen 12"/>
          <p:cNvPicPr/>
          <p:nvPr/>
        </p:nvPicPr>
        <p:blipFill rotWithShape="1">
          <a:blip r:embed="rId4">
            <a:extLst>
              <a:ext uri="{28A0092B-C50C-407E-A947-70E740481C1C}">
                <a14:useLocalDpi xmlns:a14="http://schemas.microsoft.com/office/drawing/2010/main" val="0"/>
              </a:ext>
            </a:extLst>
          </a:blip>
          <a:srcRect l="5985" r="6623"/>
          <a:stretch/>
        </p:blipFill>
        <p:spPr>
          <a:xfrm>
            <a:off x="9886949" y="1628383"/>
            <a:ext cx="7414419" cy="5310960"/>
          </a:xfrm>
          <a:prstGeom prst="rect">
            <a:avLst/>
          </a:prstGeom>
        </p:spPr>
      </p:pic>
      <p:graphicFrame>
        <p:nvGraphicFramePr>
          <p:cNvPr id="14" name="Objeto 13"/>
          <p:cNvGraphicFramePr>
            <a:graphicFrameLocks noChangeAspect="1"/>
          </p:cNvGraphicFramePr>
          <p:nvPr>
            <p:extLst>
              <p:ext uri="{D42A27DB-BD31-4B8C-83A1-F6EECF244321}">
                <p14:modId xmlns:p14="http://schemas.microsoft.com/office/powerpoint/2010/main" val="1815770295"/>
              </p:ext>
            </p:extLst>
          </p:nvPr>
        </p:nvGraphicFramePr>
        <p:xfrm>
          <a:off x="5592421" y="7115751"/>
          <a:ext cx="10707291" cy="3408805"/>
        </p:xfrm>
        <a:graphic>
          <a:graphicData uri="http://schemas.openxmlformats.org/presentationml/2006/ole">
            <mc:AlternateContent xmlns:mc="http://schemas.openxmlformats.org/markup-compatibility/2006">
              <mc:Choice xmlns:v="urn:schemas-microsoft-com:vml" Requires="v">
                <p:oleObj spid="_x0000_s49210" name="Documento" r:id="rId5" imgW="5974126" imgH="1901072" progId="Word.Document.12">
                  <p:embed/>
                </p:oleObj>
              </mc:Choice>
              <mc:Fallback>
                <p:oleObj name="Documento" r:id="rId5" imgW="5974126" imgH="1901072" progId="Word.Document.12">
                  <p:embed/>
                  <p:pic>
                    <p:nvPicPr>
                      <p:cNvPr id="0" name=""/>
                      <p:cNvPicPr/>
                      <p:nvPr/>
                    </p:nvPicPr>
                    <p:blipFill>
                      <a:blip r:embed="rId6"/>
                      <a:stretch>
                        <a:fillRect/>
                      </a:stretch>
                    </p:blipFill>
                    <p:spPr>
                      <a:xfrm>
                        <a:off x="5592421" y="7115751"/>
                        <a:ext cx="10707291" cy="3408805"/>
                      </a:xfrm>
                      <a:prstGeom prst="rect">
                        <a:avLst/>
                      </a:prstGeom>
                    </p:spPr>
                  </p:pic>
                </p:oleObj>
              </mc:Fallback>
            </mc:AlternateContent>
          </a:graphicData>
        </a:graphic>
      </p:graphicFrame>
    </p:spTree>
    <p:extLst>
      <p:ext uri="{BB962C8B-B14F-4D97-AF65-F5344CB8AC3E}">
        <p14:creationId xmlns:p14="http://schemas.microsoft.com/office/powerpoint/2010/main" val="40286540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smtClean="0"/>
              <a:t>SEGUIMIENTO A REFERENCIA SINUSOIDAL</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36</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pic>
        <p:nvPicPr>
          <p:cNvPr id="19" name="Imagen 18"/>
          <p:cNvPicPr/>
          <p:nvPr/>
        </p:nvPicPr>
        <p:blipFill rotWithShape="1">
          <a:blip r:embed="rId3">
            <a:extLst>
              <a:ext uri="{28A0092B-C50C-407E-A947-70E740481C1C}">
                <a14:useLocalDpi xmlns:a14="http://schemas.microsoft.com/office/drawing/2010/main" val="0"/>
              </a:ext>
            </a:extLst>
          </a:blip>
          <a:srcRect l="4992" r="6245"/>
          <a:stretch/>
        </p:blipFill>
        <p:spPr>
          <a:xfrm>
            <a:off x="0" y="2214899"/>
            <a:ext cx="9315450" cy="3941921"/>
          </a:xfrm>
          <a:prstGeom prst="rect">
            <a:avLst/>
          </a:prstGeom>
        </p:spPr>
      </p:pic>
      <p:pic>
        <p:nvPicPr>
          <p:cNvPr id="20" name="Imagen 19"/>
          <p:cNvPicPr/>
          <p:nvPr/>
        </p:nvPicPr>
        <p:blipFill rotWithShape="1">
          <a:blip r:embed="rId4">
            <a:extLst>
              <a:ext uri="{28A0092B-C50C-407E-A947-70E740481C1C}">
                <a14:useLocalDpi xmlns:a14="http://schemas.microsoft.com/office/drawing/2010/main" val="0"/>
              </a:ext>
            </a:extLst>
          </a:blip>
          <a:srcRect l="5790" r="6172"/>
          <a:stretch/>
        </p:blipFill>
        <p:spPr>
          <a:xfrm>
            <a:off x="9132648" y="2214899"/>
            <a:ext cx="9239251" cy="3941921"/>
          </a:xfrm>
          <a:prstGeom prst="rect">
            <a:avLst/>
          </a:prstGeom>
        </p:spPr>
      </p:pic>
      <p:graphicFrame>
        <p:nvGraphicFramePr>
          <p:cNvPr id="25" name="Objeto 24"/>
          <p:cNvGraphicFramePr>
            <a:graphicFrameLocks noChangeAspect="1"/>
          </p:cNvGraphicFramePr>
          <p:nvPr>
            <p:extLst>
              <p:ext uri="{D42A27DB-BD31-4B8C-83A1-F6EECF244321}">
                <p14:modId xmlns:p14="http://schemas.microsoft.com/office/powerpoint/2010/main" val="2626033597"/>
              </p:ext>
            </p:extLst>
          </p:nvPr>
        </p:nvGraphicFramePr>
        <p:xfrm>
          <a:off x="6026942" y="6681006"/>
          <a:ext cx="11407776" cy="3556026"/>
        </p:xfrm>
        <a:graphic>
          <a:graphicData uri="http://schemas.openxmlformats.org/presentationml/2006/ole">
            <mc:AlternateContent xmlns:mc="http://schemas.openxmlformats.org/markup-compatibility/2006">
              <mc:Choice xmlns:v="urn:schemas-microsoft-com:vml" Requires="v">
                <p:oleObj spid="_x0000_s45132" name="Documento" r:id="rId5" imgW="5974126" imgH="1861827" progId="Word.Document.12">
                  <p:embed/>
                </p:oleObj>
              </mc:Choice>
              <mc:Fallback>
                <p:oleObj name="Documento" r:id="rId5" imgW="5974126" imgH="1861827" progId="Word.Document.12">
                  <p:embed/>
                  <p:pic>
                    <p:nvPicPr>
                      <p:cNvPr id="0" name=""/>
                      <p:cNvPicPr/>
                      <p:nvPr/>
                    </p:nvPicPr>
                    <p:blipFill>
                      <a:blip r:embed="rId6"/>
                      <a:stretch>
                        <a:fillRect/>
                      </a:stretch>
                    </p:blipFill>
                    <p:spPr>
                      <a:xfrm>
                        <a:off x="6026942" y="6681006"/>
                        <a:ext cx="11407776" cy="3556026"/>
                      </a:xfrm>
                      <a:prstGeom prst="rect">
                        <a:avLst/>
                      </a:prstGeom>
                    </p:spPr>
                  </p:pic>
                </p:oleObj>
              </mc:Fallback>
            </mc:AlternateContent>
          </a:graphicData>
        </a:graphic>
      </p:graphicFrame>
    </p:spTree>
    <p:extLst>
      <p:ext uri="{BB962C8B-B14F-4D97-AF65-F5344CB8AC3E}">
        <p14:creationId xmlns:p14="http://schemas.microsoft.com/office/powerpoint/2010/main" val="20711880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smtClean="0"/>
              <a:t>SEGUIMIENTO A REFERENCIA SINUSOIDAL</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37</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pic>
        <p:nvPicPr>
          <p:cNvPr id="7" name="Imagen 6"/>
          <p:cNvPicPr/>
          <p:nvPr/>
        </p:nvPicPr>
        <p:blipFill>
          <a:blip r:embed="rId3">
            <a:extLst>
              <a:ext uri="{28A0092B-C50C-407E-A947-70E740481C1C}">
                <a14:useLocalDpi xmlns:a14="http://schemas.microsoft.com/office/drawing/2010/main" val="0"/>
              </a:ext>
            </a:extLst>
          </a:blip>
          <a:stretch>
            <a:fillRect/>
          </a:stretch>
        </p:blipFill>
        <p:spPr>
          <a:xfrm>
            <a:off x="1819275" y="1728957"/>
            <a:ext cx="7905275" cy="4948571"/>
          </a:xfrm>
          <a:prstGeom prst="rect">
            <a:avLst/>
          </a:prstGeom>
        </p:spPr>
      </p:pic>
      <p:pic>
        <p:nvPicPr>
          <p:cNvPr id="9" name="Imagen 8"/>
          <p:cNvPicPr/>
          <p:nvPr/>
        </p:nvPicPr>
        <p:blipFill>
          <a:blip r:embed="rId4">
            <a:extLst>
              <a:ext uri="{28A0092B-C50C-407E-A947-70E740481C1C}">
                <a14:useLocalDpi xmlns:a14="http://schemas.microsoft.com/office/drawing/2010/main" val="0"/>
              </a:ext>
            </a:extLst>
          </a:blip>
          <a:stretch>
            <a:fillRect/>
          </a:stretch>
        </p:blipFill>
        <p:spPr>
          <a:xfrm>
            <a:off x="9923960" y="1728957"/>
            <a:ext cx="7905275" cy="4948571"/>
          </a:xfrm>
          <a:prstGeom prst="rect">
            <a:avLst/>
          </a:prstGeom>
        </p:spPr>
      </p:pic>
      <p:graphicFrame>
        <p:nvGraphicFramePr>
          <p:cNvPr id="6" name="Objeto 5"/>
          <p:cNvGraphicFramePr>
            <a:graphicFrameLocks noChangeAspect="1"/>
          </p:cNvGraphicFramePr>
          <p:nvPr>
            <p:extLst>
              <p:ext uri="{D42A27DB-BD31-4B8C-83A1-F6EECF244321}">
                <p14:modId xmlns:p14="http://schemas.microsoft.com/office/powerpoint/2010/main" val="380067304"/>
              </p:ext>
            </p:extLst>
          </p:nvPr>
        </p:nvGraphicFramePr>
        <p:xfrm>
          <a:off x="6489174" y="6974424"/>
          <a:ext cx="10621694" cy="3310989"/>
        </p:xfrm>
        <a:graphic>
          <a:graphicData uri="http://schemas.openxmlformats.org/presentationml/2006/ole">
            <mc:AlternateContent xmlns:mc="http://schemas.openxmlformats.org/markup-compatibility/2006">
              <mc:Choice xmlns:v="urn:schemas-microsoft-com:vml" Requires="v">
                <p:oleObj spid="_x0000_s50237" name="Documento" r:id="rId5" imgW="5974126" imgH="1861827" progId="Word.Document.12">
                  <p:embed/>
                </p:oleObj>
              </mc:Choice>
              <mc:Fallback>
                <p:oleObj name="Documento" r:id="rId5" imgW="5974126" imgH="1861827" progId="Word.Document.12">
                  <p:embed/>
                  <p:pic>
                    <p:nvPicPr>
                      <p:cNvPr id="0" name=""/>
                      <p:cNvPicPr/>
                      <p:nvPr/>
                    </p:nvPicPr>
                    <p:blipFill>
                      <a:blip r:embed="rId6"/>
                      <a:stretch>
                        <a:fillRect/>
                      </a:stretch>
                    </p:blipFill>
                    <p:spPr>
                      <a:xfrm>
                        <a:off x="6489174" y="6974424"/>
                        <a:ext cx="10621694" cy="3310989"/>
                      </a:xfrm>
                      <a:prstGeom prst="rect">
                        <a:avLst/>
                      </a:prstGeom>
                    </p:spPr>
                  </p:pic>
                </p:oleObj>
              </mc:Fallback>
            </mc:AlternateContent>
          </a:graphicData>
        </a:graphic>
      </p:graphicFrame>
    </p:spTree>
    <p:extLst>
      <p:ext uri="{BB962C8B-B14F-4D97-AF65-F5344CB8AC3E}">
        <p14:creationId xmlns:p14="http://schemas.microsoft.com/office/powerpoint/2010/main" val="7336339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smtClean="0"/>
              <a:t>SEGUIMIENTO A REFERENCIA SINUSOIDAL</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38</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pic>
        <p:nvPicPr>
          <p:cNvPr id="7" name="Imagen 6"/>
          <p:cNvPicPr/>
          <p:nvPr/>
        </p:nvPicPr>
        <p:blipFill>
          <a:blip r:embed="rId3">
            <a:extLst>
              <a:ext uri="{28A0092B-C50C-407E-A947-70E740481C1C}">
                <a14:useLocalDpi xmlns:a14="http://schemas.microsoft.com/office/drawing/2010/main" val="0"/>
              </a:ext>
            </a:extLst>
          </a:blip>
          <a:stretch>
            <a:fillRect/>
          </a:stretch>
        </p:blipFill>
        <p:spPr>
          <a:xfrm>
            <a:off x="633412" y="1315281"/>
            <a:ext cx="8904661" cy="5827144"/>
          </a:xfrm>
          <a:prstGeom prst="rect">
            <a:avLst/>
          </a:prstGeom>
        </p:spPr>
      </p:pic>
      <p:pic>
        <p:nvPicPr>
          <p:cNvPr id="12" name="Imagen 11"/>
          <p:cNvPicPr/>
          <p:nvPr/>
        </p:nvPicPr>
        <p:blipFill>
          <a:blip r:embed="rId4">
            <a:extLst>
              <a:ext uri="{28A0092B-C50C-407E-A947-70E740481C1C}">
                <a14:useLocalDpi xmlns:a14="http://schemas.microsoft.com/office/drawing/2010/main" val="0"/>
              </a:ext>
            </a:extLst>
          </a:blip>
          <a:stretch>
            <a:fillRect/>
          </a:stretch>
        </p:blipFill>
        <p:spPr>
          <a:xfrm>
            <a:off x="9161224" y="1628383"/>
            <a:ext cx="8133628" cy="5245997"/>
          </a:xfrm>
          <a:prstGeom prst="rect">
            <a:avLst/>
          </a:prstGeom>
        </p:spPr>
      </p:pic>
      <p:graphicFrame>
        <p:nvGraphicFramePr>
          <p:cNvPr id="2" name="Objeto 1"/>
          <p:cNvGraphicFramePr>
            <a:graphicFrameLocks noChangeAspect="1"/>
          </p:cNvGraphicFramePr>
          <p:nvPr>
            <p:extLst>
              <p:ext uri="{D42A27DB-BD31-4B8C-83A1-F6EECF244321}">
                <p14:modId xmlns:p14="http://schemas.microsoft.com/office/powerpoint/2010/main" val="3854611375"/>
              </p:ext>
            </p:extLst>
          </p:nvPr>
        </p:nvGraphicFramePr>
        <p:xfrm>
          <a:off x="6604332" y="7202245"/>
          <a:ext cx="10082746" cy="3142988"/>
        </p:xfrm>
        <a:graphic>
          <a:graphicData uri="http://schemas.openxmlformats.org/presentationml/2006/ole">
            <mc:AlternateContent xmlns:mc="http://schemas.openxmlformats.org/markup-compatibility/2006">
              <mc:Choice xmlns:v="urn:schemas-microsoft-com:vml" Requires="v">
                <p:oleObj spid="_x0000_s51237" name="Documento" r:id="rId5" imgW="5974126" imgH="1861827" progId="Word.Document.12">
                  <p:embed/>
                </p:oleObj>
              </mc:Choice>
              <mc:Fallback>
                <p:oleObj name="Documento" r:id="rId5" imgW="5974126" imgH="1861827" progId="Word.Document.12">
                  <p:embed/>
                  <p:pic>
                    <p:nvPicPr>
                      <p:cNvPr id="0" name=""/>
                      <p:cNvPicPr/>
                      <p:nvPr/>
                    </p:nvPicPr>
                    <p:blipFill>
                      <a:blip r:embed="rId6"/>
                      <a:stretch>
                        <a:fillRect/>
                      </a:stretch>
                    </p:blipFill>
                    <p:spPr>
                      <a:xfrm>
                        <a:off x="6604332" y="7202245"/>
                        <a:ext cx="10082746" cy="3142988"/>
                      </a:xfrm>
                      <a:prstGeom prst="rect">
                        <a:avLst/>
                      </a:prstGeom>
                    </p:spPr>
                  </p:pic>
                </p:oleObj>
              </mc:Fallback>
            </mc:AlternateContent>
          </a:graphicData>
        </a:graphic>
      </p:graphicFrame>
    </p:spTree>
    <p:extLst>
      <p:ext uri="{BB962C8B-B14F-4D97-AF65-F5344CB8AC3E}">
        <p14:creationId xmlns:p14="http://schemas.microsoft.com/office/powerpoint/2010/main" val="40714023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s-EC" altLang="ja-JP" dirty="0" smtClean="0"/>
              <a:t>COCLUSIONES</a:t>
            </a:r>
            <a:endParaRPr kumimoji="1" lang="es-EC" altLang="ja-JP"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39</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graphicFrame>
        <p:nvGraphicFramePr>
          <p:cNvPr id="2" name="Diagrama 1"/>
          <p:cNvGraphicFramePr/>
          <p:nvPr>
            <p:extLst>
              <p:ext uri="{D42A27DB-BD31-4B8C-83A1-F6EECF244321}">
                <p14:modId xmlns:p14="http://schemas.microsoft.com/office/powerpoint/2010/main" val="969235152"/>
              </p:ext>
            </p:extLst>
          </p:nvPr>
        </p:nvGraphicFramePr>
        <p:xfrm>
          <a:off x="3065224" y="348342"/>
          <a:ext cx="13051076" cy="89861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879096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4"/>
          <p:cNvGrpSpPr>
            <a:grpSpLocks noChangeAspect="1"/>
          </p:cNvGrpSpPr>
          <p:nvPr/>
        </p:nvGrpSpPr>
        <p:grpSpPr bwMode="auto">
          <a:xfrm>
            <a:off x="1257190" y="1651658"/>
            <a:ext cx="15773622" cy="6982097"/>
            <a:chOff x="954" y="682"/>
            <a:chExt cx="5492" cy="2431"/>
          </a:xfrm>
          <a:solidFill>
            <a:schemeClr val="bg1">
              <a:lumMod val="50000"/>
              <a:alpha val="3000"/>
            </a:schemeClr>
          </a:solidFill>
        </p:grpSpPr>
        <p:grpSp>
          <p:nvGrpSpPr>
            <p:cNvPr id="17" name="Group 205"/>
            <p:cNvGrpSpPr>
              <a:grpSpLocks/>
            </p:cNvGrpSpPr>
            <p:nvPr/>
          </p:nvGrpSpPr>
          <p:grpSpPr bwMode="auto">
            <a:xfrm>
              <a:off x="954" y="682"/>
              <a:ext cx="5492" cy="2431"/>
              <a:chOff x="954" y="682"/>
              <a:chExt cx="5492" cy="2431"/>
            </a:xfrm>
            <a:grpFill/>
          </p:grpSpPr>
          <p:sp>
            <p:nvSpPr>
              <p:cNvPr id="63" name="Freeform 5"/>
              <p:cNvSpPr>
                <a:spLocks/>
              </p:cNvSpPr>
              <p:nvPr/>
            </p:nvSpPr>
            <p:spPr bwMode="auto">
              <a:xfrm>
                <a:off x="3861" y="2357"/>
                <a:ext cx="122" cy="121"/>
              </a:xfrm>
              <a:custGeom>
                <a:avLst/>
                <a:gdLst>
                  <a:gd name="T0" fmla="*/ 120 w 122"/>
                  <a:gd name="T1" fmla="*/ 39 h 121"/>
                  <a:gd name="T2" fmla="*/ 120 w 122"/>
                  <a:gd name="T3" fmla="*/ 24 h 121"/>
                  <a:gd name="T4" fmla="*/ 122 w 122"/>
                  <a:gd name="T5" fmla="*/ 18 h 121"/>
                  <a:gd name="T6" fmla="*/ 118 w 122"/>
                  <a:gd name="T7" fmla="*/ 18 h 121"/>
                  <a:gd name="T8" fmla="*/ 110 w 122"/>
                  <a:gd name="T9" fmla="*/ 14 h 121"/>
                  <a:gd name="T10" fmla="*/ 98 w 122"/>
                  <a:gd name="T11" fmla="*/ 8 h 121"/>
                  <a:gd name="T12" fmla="*/ 90 w 122"/>
                  <a:gd name="T13" fmla="*/ 6 h 121"/>
                  <a:gd name="T14" fmla="*/ 82 w 122"/>
                  <a:gd name="T15" fmla="*/ 6 h 121"/>
                  <a:gd name="T16" fmla="*/ 80 w 122"/>
                  <a:gd name="T17" fmla="*/ 0 h 121"/>
                  <a:gd name="T18" fmla="*/ 68 w 122"/>
                  <a:gd name="T19" fmla="*/ 0 h 121"/>
                  <a:gd name="T20" fmla="*/ 60 w 122"/>
                  <a:gd name="T21" fmla="*/ 4 h 121"/>
                  <a:gd name="T22" fmla="*/ 58 w 122"/>
                  <a:gd name="T23" fmla="*/ 8 h 121"/>
                  <a:gd name="T24" fmla="*/ 56 w 122"/>
                  <a:gd name="T25" fmla="*/ 16 h 121"/>
                  <a:gd name="T26" fmla="*/ 46 w 122"/>
                  <a:gd name="T27" fmla="*/ 20 h 121"/>
                  <a:gd name="T28" fmla="*/ 38 w 122"/>
                  <a:gd name="T29" fmla="*/ 28 h 121"/>
                  <a:gd name="T30" fmla="*/ 28 w 122"/>
                  <a:gd name="T31" fmla="*/ 41 h 121"/>
                  <a:gd name="T32" fmla="*/ 18 w 122"/>
                  <a:gd name="T33" fmla="*/ 41 h 121"/>
                  <a:gd name="T34" fmla="*/ 10 w 122"/>
                  <a:gd name="T35" fmla="*/ 41 h 121"/>
                  <a:gd name="T36" fmla="*/ 6 w 122"/>
                  <a:gd name="T37" fmla="*/ 39 h 121"/>
                  <a:gd name="T38" fmla="*/ 0 w 122"/>
                  <a:gd name="T39" fmla="*/ 39 h 121"/>
                  <a:gd name="T40" fmla="*/ 2 w 122"/>
                  <a:gd name="T41" fmla="*/ 43 h 121"/>
                  <a:gd name="T42" fmla="*/ 4 w 122"/>
                  <a:gd name="T43" fmla="*/ 47 h 121"/>
                  <a:gd name="T44" fmla="*/ 8 w 122"/>
                  <a:gd name="T45" fmla="*/ 55 h 121"/>
                  <a:gd name="T46" fmla="*/ 12 w 122"/>
                  <a:gd name="T47" fmla="*/ 59 h 121"/>
                  <a:gd name="T48" fmla="*/ 14 w 122"/>
                  <a:gd name="T49" fmla="*/ 67 h 121"/>
                  <a:gd name="T50" fmla="*/ 20 w 122"/>
                  <a:gd name="T51" fmla="*/ 73 h 121"/>
                  <a:gd name="T52" fmla="*/ 28 w 122"/>
                  <a:gd name="T53" fmla="*/ 79 h 121"/>
                  <a:gd name="T54" fmla="*/ 32 w 122"/>
                  <a:gd name="T55" fmla="*/ 83 h 121"/>
                  <a:gd name="T56" fmla="*/ 34 w 122"/>
                  <a:gd name="T57" fmla="*/ 87 h 121"/>
                  <a:gd name="T58" fmla="*/ 38 w 122"/>
                  <a:gd name="T59" fmla="*/ 87 h 121"/>
                  <a:gd name="T60" fmla="*/ 38 w 122"/>
                  <a:gd name="T61" fmla="*/ 91 h 121"/>
                  <a:gd name="T62" fmla="*/ 38 w 122"/>
                  <a:gd name="T63" fmla="*/ 97 h 121"/>
                  <a:gd name="T64" fmla="*/ 40 w 122"/>
                  <a:gd name="T65" fmla="*/ 103 h 121"/>
                  <a:gd name="T66" fmla="*/ 42 w 122"/>
                  <a:gd name="T67" fmla="*/ 107 h 121"/>
                  <a:gd name="T68" fmla="*/ 54 w 122"/>
                  <a:gd name="T69" fmla="*/ 109 h 121"/>
                  <a:gd name="T70" fmla="*/ 58 w 122"/>
                  <a:gd name="T71" fmla="*/ 111 h 121"/>
                  <a:gd name="T72" fmla="*/ 58 w 122"/>
                  <a:gd name="T73" fmla="*/ 113 h 121"/>
                  <a:gd name="T74" fmla="*/ 60 w 122"/>
                  <a:gd name="T75" fmla="*/ 115 h 121"/>
                  <a:gd name="T76" fmla="*/ 62 w 122"/>
                  <a:gd name="T77" fmla="*/ 117 h 121"/>
                  <a:gd name="T78" fmla="*/ 72 w 122"/>
                  <a:gd name="T79" fmla="*/ 117 h 121"/>
                  <a:gd name="T80" fmla="*/ 84 w 122"/>
                  <a:gd name="T81" fmla="*/ 119 h 121"/>
                  <a:gd name="T82" fmla="*/ 92 w 122"/>
                  <a:gd name="T83" fmla="*/ 121 h 121"/>
                  <a:gd name="T84" fmla="*/ 98 w 122"/>
                  <a:gd name="T85" fmla="*/ 117 h 121"/>
                  <a:gd name="T86" fmla="*/ 104 w 122"/>
                  <a:gd name="T87" fmla="*/ 109 h 121"/>
                  <a:gd name="T88" fmla="*/ 110 w 122"/>
                  <a:gd name="T89" fmla="*/ 101 h 121"/>
                  <a:gd name="T90" fmla="*/ 112 w 122"/>
                  <a:gd name="T91" fmla="*/ 95 h 121"/>
                  <a:gd name="T92" fmla="*/ 112 w 122"/>
                  <a:gd name="T93" fmla="*/ 89 h 121"/>
                  <a:gd name="T94" fmla="*/ 116 w 122"/>
                  <a:gd name="T95" fmla="*/ 85 h 121"/>
                  <a:gd name="T96" fmla="*/ 120 w 122"/>
                  <a:gd name="T97" fmla="*/ 77 h 121"/>
                  <a:gd name="T98" fmla="*/ 118 w 122"/>
                  <a:gd name="T99" fmla="*/ 73 h 121"/>
                  <a:gd name="T100" fmla="*/ 118 w 122"/>
                  <a:gd name="T101" fmla="*/ 65 h 121"/>
                  <a:gd name="T102" fmla="*/ 118 w 122"/>
                  <a:gd name="T103" fmla="*/ 61 h 121"/>
                  <a:gd name="T104" fmla="*/ 116 w 122"/>
                  <a:gd name="T105" fmla="*/ 59 h 121"/>
                  <a:gd name="T106" fmla="*/ 118 w 122"/>
                  <a:gd name="T107" fmla="*/ 57 h 121"/>
                  <a:gd name="T108" fmla="*/ 120 w 122"/>
                  <a:gd name="T109" fmla="*/ 53 h 121"/>
                  <a:gd name="T110" fmla="*/ 122 w 122"/>
                  <a:gd name="T111" fmla="*/ 4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 h="121">
                    <a:moveTo>
                      <a:pt x="120" y="45"/>
                    </a:moveTo>
                    <a:lnTo>
                      <a:pt x="120" y="43"/>
                    </a:lnTo>
                    <a:lnTo>
                      <a:pt x="120" y="39"/>
                    </a:lnTo>
                    <a:lnTo>
                      <a:pt x="122" y="33"/>
                    </a:lnTo>
                    <a:lnTo>
                      <a:pt x="122" y="28"/>
                    </a:lnTo>
                    <a:lnTo>
                      <a:pt x="120" y="24"/>
                    </a:lnTo>
                    <a:lnTo>
                      <a:pt x="120" y="22"/>
                    </a:lnTo>
                    <a:lnTo>
                      <a:pt x="122" y="20"/>
                    </a:lnTo>
                    <a:lnTo>
                      <a:pt x="122" y="18"/>
                    </a:lnTo>
                    <a:lnTo>
                      <a:pt x="120" y="18"/>
                    </a:lnTo>
                    <a:lnTo>
                      <a:pt x="120" y="18"/>
                    </a:lnTo>
                    <a:lnTo>
                      <a:pt x="118" y="18"/>
                    </a:lnTo>
                    <a:lnTo>
                      <a:pt x="116" y="16"/>
                    </a:lnTo>
                    <a:lnTo>
                      <a:pt x="114" y="14"/>
                    </a:lnTo>
                    <a:lnTo>
                      <a:pt x="110" y="14"/>
                    </a:lnTo>
                    <a:lnTo>
                      <a:pt x="106" y="14"/>
                    </a:lnTo>
                    <a:lnTo>
                      <a:pt x="102" y="10"/>
                    </a:lnTo>
                    <a:lnTo>
                      <a:pt x="98" y="8"/>
                    </a:lnTo>
                    <a:lnTo>
                      <a:pt x="98" y="8"/>
                    </a:lnTo>
                    <a:lnTo>
                      <a:pt x="96" y="6"/>
                    </a:lnTo>
                    <a:lnTo>
                      <a:pt x="90" y="6"/>
                    </a:lnTo>
                    <a:lnTo>
                      <a:pt x="86" y="6"/>
                    </a:lnTo>
                    <a:lnTo>
                      <a:pt x="82" y="6"/>
                    </a:lnTo>
                    <a:lnTo>
                      <a:pt x="82" y="6"/>
                    </a:lnTo>
                    <a:lnTo>
                      <a:pt x="82" y="2"/>
                    </a:lnTo>
                    <a:lnTo>
                      <a:pt x="82" y="0"/>
                    </a:lnTo>
                    <a:lnTo>
                      <a:pt x="80" y="0"/>
                    </a:lnTo>
                    <a:lnTo>
                      <a:pt x="76" y="0"/>
                    </a:lnTo>
                    <a:lnTo>
                      <a:pt x="72" y="0"/>
                    </a:lnTo>
                    <a:lnTo>
                      <a:pt x="68" y="0"/>
                    </a:lnTo>
                    <a:lnTo>
                      <a:pt x="64" y="2"/>
                    </a:lnTo>
                    <a:lnTo>
                      <a:pt x="62" y="4"/>
                    </a:lnTo>
                    <a:lnTo>
                      <a:pt x="60" y="4"/>
                    </a:lnTo>
                    <a:lnTo>
                      <a:pt x="58" y="6"/>
                    </a:lnTo>
                    <a:lnTo>
                      <a:pt x="58" y="6"/>
                    </a:lnTo>
                    <a:lnTo>
                      <a:pt x="58" y="8"/>
                    </a:lnTo>
                    <a:lnTo>
                      <a:pt x="58" y="12"/>
                    </a:lnTo>
                    <a:lnTo>
                      <a:pt x="58" y="14"/>
                    </a:lnTo>
                    <a:lnTo>
                      <a:pt x="56" y="16"/>
                    </a:lnTo>
                    <a:lnTo>
                      <a:pt x="56" y="16"/>
                    </a:lnTo>
                    <a:lnTo>
                      <a:pt x="50" y="18"/>
                    </a:lnTo>
                    <a:lnTo>
                      <a:pt x="46" y="20"/>
                    </a:lnTo>
                    <a:lnTo>
                      <a:pt x="44" y="22"/>
                    </a:lnTo>
                    <a:lnTo>
                      <a:pt x="40" y="24"/>
                    </a:lnTo>
                    <a:lnTo>
                      <a:pt x="38" y="28"/>
                    </a:lnTo>
                    <a:lnTo>
                      <a:pt x="36" y="33"/>
                    </a:lnTo>
                    <a:lnTo>
                      <a:pt x="32" y="37"/>
                    </a:lnTo>
                    <a:lnTo>
                      <a:pt x="28" y="41"/>
                    </a:lnTo>
                    <a:lnTo>
                      <a:pt x="24" y="43"/>
                    </a:lnTo>
                    <a:lnTo>
                      <a:pt x="22" y="43"/>
                    </a:lnTo>
                    <a:lnTo>
                      <a:pt x="18" y="41"/>
                    </a:lnTo>
                    <a:lnTo>
                      <a:pt x="14" y="41"/>
                    </a:lnTo>
                    <a:lnTo>
                      <a:pt x="12" y="41"/>
                    </a:lnTo>
                    <a:lnTo>
                      <a:pt x="10" y="41"/>
                    </a:lnTo>
                    <a:lnTo>
                      <a:pt x="8" y="39"/>
                    </a:lnTo>
                    <a:lnTo>
                      <a:pt x="8" y="39"/>
                    </a:lnTo>
                    <a:lnTo>
                      <a:pt x="6" y="39"/>
                    </a:lnTo>
                    <a:lnTo>
                      <a:pt x="4" y="39"/>
                    </a:lnTo>
                    <a:lnTo>
                      <a:pt x="2" y="39"/>
                    </a:lnTo>
                    <a:lnTo>
                      <a:pt x="0" y="39"/>
                    </a:lnTo>
                    <a:lnTo>
                      <a:pt x="0" y="41"/>
                    </a:lnTo>
                    <a:lnTo>
                      <a:pt x="0" y="41"/>
                    </a:lnTo>
                    <a:lnTo>
                      <a:pt x="2" y="43"/>
                    </a:lnTo>
                    <a:lnTo>
                      <a:pt x="2" y="45"/>
                    </a:lnTo>
                    <a:lnTo>
                      <a:pt x="4" y="45"/>
                    </a:lnTo>
                    <a:lnTo>
                      <a:pt x="4" y="47"/>
                    </a:lnTo>
                    <a:lnTo>
                      <a:pt x="4" y="49"/>
                    </a:lnTo>
                    <a:lnTo>
                      <a:pt x="6" y="51"/>
                    </a:lnTo>
                    <a:lnTo>
                      <a:pt x="8" y="55"/>
                    </a:lnTo>
                    <a:lnTo>
                      <a:pt x="10" y="55"/>
                    </a:lnTo>
                    <a:lnTo>
                      <a:pt x="10" y="57"/>
                    </a:lnTo>
                    <a:lnTo>
                      <a:pt x="12" y="59"/>
                    </a:lnTo>
                    <a:lnTo>
                      <a:pt x="12" y="61"/>
                    </a:lnTo>
                    <a:lnTo>
                      <a:pt x="12" y="61"/>
                    </a:lnTo>
                    <a:lnTo>
                      <a:pt x="14" y="67"/>
                    </a:lnTo>
                    <a:lnTo>
                      <a:pt x="14" y="69"/>
                    </a:lnTo>
                    <a:lnTo>
                      <a:pt x="16" y="71"/>
                    </a:lnTo>
                    <a:lnTo>
                      <a:pt x="20" y="73"/>
                    </a:lnTo>
                    <a:lnTo>
                      <a:pt x="22" y="77"/>
                    </a:lnTo>
                    <a:lnTo>
                      <a:pt x="26" y="79"/>
                    </a:lnTo>
                    <a:lnTo>
                      <a:pt x="28" y="79"/>
                    </a:lnTo>
                    <a:lnTo>
                      <a:pt x="30" y="79"/>
                    </a:lnTo>
                    <a:lnTo>
                      <a:pt x="30" y="81"/>
                    </a:lnTo>
                    <a:lnTo>
                      <a:pt x="32" y="83"/>
                    </a:lnTo>
                    <a:lnTo>
                      <a:pt x="32" y="85"/>
                    </a:lnTo>
                    <a:lnTo>
                      <a:pt x="32" y="87"/>
                    </a:lnTo>
                    <a:lnTo>
                      <a:pt x="34" y="87"/>
                    </a:lnTo>
                    <a:lnTo>
                      <a:pt x="36" y="87"/>
                    </a:lnTo>
                    <a:lnTo>
                      <a:pt x="38" y="87"/>
                    </a:lnTo>
                    <a:lnTo>
                      <a:pt x="38" y="87"/>
                    </a:lnTo>
                    <a:lnTo>
                      <a:pt x="38" y="89"/>
                    </a:lnTo>
                    <a:lnTo>
                      <a:pt x="38" y="91"/>
                    </a:lnTo>
                    <a:lnTo>
                      <a:pt x="38" y="91"/>
                    </a:lnTo>
                    <a:lnTo>
                      <a:pt x="38" y="93"/>
                    </a:lnTo>
                    <a:lnTo>
                      <a:pt x="38" y="95"/>
                    </a:lnTo>
                    <a:lnTo>
                      <a:pt x="38" y="97"/>
                    </a:lnTo>
                    <a:lnTo>
                      <a:pt x="38" y="99"/>
                    </a:lnTo>
                    <a:lnTo>
                      <a:pt x="40" y="101"/>
                    </a:lnTo>
                    <a:lnTo>
                      <a:pt x="40" y="103"/>
                    </a:lnTo>
                    <a:lnTo>
                      <a:pt x="42" y="105"/>
                    </a:lnTo>
                    <a:lnTo>
                      <a:pt x="42" y="105"/>
                    </a:lnTo>
                    <a:lnTo>
                      <a:pt x="42" y="107"/>
                    </a:lnTo>
                    <a:lnTo>
                      <a:pt x="44" y="107"/>
                    </a:lnTo>
                    <a:lnTo>
                      <a:pt x="50" y="107"/>
                    </a:lnTo>
                    <a:lnTo>
                      <a:pt x="54" y="109"/>
                    </a:lnTo>
                    <a:lnTo>
                      <a:pt x="56" y="109"/>
                    </a:lnTo>
                    <a:lnTo>
                      <a:pt x="58" y="109"/>
                    </a:lnTo>
                    <a:lnTo>
                      <a:pt x="58" y="111"/>
                    </a:lnTo>
                    <a:lnTo>
                      <a:pt x="58" y="111"/>
                    </a:lnTo>
                    <a:lnTo>
                      <a:pt x="58" y="113"/>
                    </a:lnTo>
                    <a:lnTo>
                      <a:pt x="58" y="113"/>
                    </a:lnTo>
                    <a:lnTo>
                      <a:pt x="58" y="115"/>
                    </a:lnTo>
                    <a:lnTo>
                      <a:pt x="58" y="115"/>
                    </a:lnTo>
                    <a:lnTo>
                      <a:pt x="60" y="115"/>
                    </a:lnTo>
                    <a:lnTo>
                      <a:pt x="62" y="115"/>
                    </a:lnTo>
                    <a:lnTo>
                      <a:pt x="62" y="117"/>
                    </a:lnTo>
                    <a:lnTo>
                      <a:pt x="62" y="117"/>
                    </a:lnTo>
                    <a:lnTo>
                      <a:pt x="64" y="117"/>
                    </a:lnTo>
                    <a:lnTo>
                      <a:pt x="68" y="117"/>
                    </a:lnTo>
                    <a:lnTo>
                      <a:pt x="72" y="117"/>
                    </a:lnTo>
                    <a:lnTo>
                      <a:pt x="76" y="119"/>
                    </a:lnTo>
                    <a:lnTo>
                      <a:pt x="80" y="119"/>
                    </a:lnTo>
                    <a:lnTo>
                      <a:pt x="84" y="119"/>
                    </a:lnTo>
                    <a:lnTo>
                      <a:pt x="86" y="119"/>
                    </a:lnTo>
                    <a:lnTo>
                      <a:pt x="90" y="119"/>
                    </a:lnTo>
                    <a:lnTo>
                      <a:pt x="92" y="121"/>
                    </a:lnTo>
                    <a:lnTo>
                      <a:pt x="92" y="121"/>
                    </a:lnTo>
                    <a:lnTo>
                      <a:pt x="94" y="119"/>
                    </a:lnTo>
                    <a:lnTo>
                      <a:pt x="98" y="117"/>
                    </a:lnTo>
                    <a:lnTo>
                      <a:pt x="100" y="113"/>
                    </a:lnTo>
                    <a:lnTo>
                      <a:pt x="102" y="111"/>
                    </a:lnTo>
                    <a:lnTo>
                      <a:pt x="104" y="109"/>
                    </a:lnTo>
                    <a:lnTo>
                      <a:pt x="108" y="105"/>
                    </a:lnTo>
                    <a:lnTo>
                      <a:pt x="110" y="103"/>
                    </a:lnTo>
                    <a:lnTo>
                      <a:pt x="110" y="101"/>
                    </a:lnTo>
                    <a:lnTo>
                      <a:pt x="110" y="101"/>
                    </a:lnTo>
                    <a:lnTo>
                      <a:pt x="110" y="99"/>
                    </a:lnTo>
                    <a:lnTo>
                      <a:pt x="112" y="95"/>
                    </a:lnTo>
                    <a:lnTo>
                      <a:pt x="112" y="93"/>
                    </a:lnTo>
                    <a:lnTo>
                      <a:pt x="112" y="91"/>
                    </a:lnTo>
                    <a:lnTo>
                      <a:pt x="112" y="89"/>
                    </a:lnTo>
                    <a:lnTo>
                      <a:pt x="112" y="89"/>
                    </a:lnTo>
                    <a:lnTo>
                      <a:pt x="116" y="87"/>
                    </a:lnTo>
                    <a:lnTo>
                      <a:pt x="116" y="85"/>
                    </a:lnTo>
                    <a:lnTo>
                      <a:pt x="118" y="83"/>
                    </a:lnTo>
                    <a:lnTo>
                      <a:pt x="120" y="77"/>
                    </a:lnTo>
                    <a:lnTo>
                      <a:pt x="120" y="77"/>
                    </a:lnTo>
                    <a:lnTo>
                      <a:pt x="120" y="75"/>
                    </a:lnTo>
                    <a:lnTo>
                      <a:pt x="120" y="75"/>
                    </a:lnTo>
                    <a:lnTo>
                      <a:pt x="118" y="73"/>
                    </a:lnTo>
                    <a:lnTo>
                      <a:pt x="118" y="71"/>
                    </a:lnTo>
                    <a:lnTo>
                      <a:pt x="118" y="67"/>
                    </a:lnTo>
                    <a:lnTo>
                      <a:pt x="118" y="65"/>
                    </a:lnTo>
                    <a:lnTo>
                      <a:pt x="118" y="63"/>
                    </a:lnTo>
                    <a:lnTo>
                      <a:pt x="118" y="63"/>
                    </a:lnTo>
                    <a:lnTo>
                      <a:pt x="118" y="61"/>
                    </a:lnTo>
                    <a:lnTo>
                      <a:pt x="118" y="61"/>
                    </a:lnTo>
                    <a:lnTo>
                      <a:pt x="116" y="61"/>
                    </a:lnTo>
                    <a:lnTo>
                      <a:pt x="116" y="59"/>
                    </a:lnTo>
                    <a:lnTo>
                      <a:pt x="116" y="57"/>
                    </a:lnTo>
                    <a:lnTo>
                      <a:pt x="116" y="57"/>
                    </a:lnTo>
                    <a:lnTo>
                      <a:pt x="118" y="57"/>
                    </a:lnTo>
                    <a:lnTo>
                      <a:pt x="120" y="55"/>
                    </a:lnTo>
                    <a:lnTo>
                      <a:pt x="120" y="55"/>
                    </a:lnTo>
                    <a:lnTo>
                      <a:pt x="120" y="53"/>
                    </a:lnTo>
                    <a:lnTo>
                      <a:pt x="120" y="51"/>
                    </a:lnTo>
                    <a:lnTo>
                      <a:pt x="122" y="49"/>
                    </a:lnTo>
                    <a:lnTo>
                      <a:pt x="122" y="49"/>
                    </a:lnTo>
                    <a:lnTo>
                      <a:pt x="122" y="47"/>
                    </a:lnTo>
                    <a:lnTo>
                      <a:pt x="120" y="4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4" name="Freeform 6"/>
              <p:cNvSpPr>
                <a:spLocks/>
              </p:cNvSpPr>
              <p:nvPr/>
            </p:nvSpPr>
            <p:spPr bwMode="auto">
              <a:xfrm>
                <a:off x="3811" y="2223"/>
                <a:ext cx="186" cy="177"/>
              </a:xfrm>
              <a:custGeom>
                <a:avLst/>
                <a:gdLst>
                  <a:gd name="T0" fmla="*/ 184 w 186"/>
                  <a:gd name="T1" fmla="*/ 42 h 177"/>
                  <a:gd name="T2" fmla="*/ 180 w 186"/>
                  <a:gd name="T3" fmla="*/ 34 h 177"/>
                  <a:gd name="T4" fmla="*/ 178 w 186"/>
                  <a:gd name="T5" fmla="*/ 26 h 177"/>
                  <a:gd name="T6" fmla="*/ 174 w 186"/>
                  <a:gd name="T7" fmla="*/ 26 h 177"/>
                  <a:gd name="T8" fmla="*/ 172 w 186"/>
                  <a:gd name="T9" fmla="*/ 20 h 177"/>
                  <a:gd name="T10" fmla="*/ 162 w 186"/>
                  <a:gd name="T11" fmla="*/ 16 h 177"/>
                  <a:gd name="T12" fmla="*/ 156 w 186"/>
                  <a:gd name="T13" fmla="*/ 14 h 177"/>
                  <a:gd name="T14" fmla="*/ 152 w 186"/>
                  <a:gd name="T15" fmla="*/ 10 h 177"/>
                  <a:gd name="T16" fmla="*/ 142 w 186"/>
                  <a:gd name="T17" fmla="*/ 6 h 177"/>
                  <a:gd name="T18" fmla="*/ 130 w 186"/>
                  <a:gd name="T19" fmla="*/ 2 h 177"/>
                  <a:gd name="T20" fmla="*/ 112 w 186"/>
                  <a:gd name="T21" fmla="*/ 8 h 177"/>
                  <a:gd name="T22" fmla="*/ 106 w 186"/>
                  <a:gd name="T23" fmla="*/ 16 h 177"/>
                  <a:gd name="T24" fmla="*/ 106 w 186"/>
                  <a:gd name="T25" fmla="*/ 30 h 177"/>
                  <a:gd name="T26" fmla="*/ 106 w 186"/>
                  <a:gd name="T27" fmla="*/ 44 h 177"/>
                  <a:gd name="T28" fmla="*/ 102 w 186"/>
                  <a:gd name="T29" fmla="*/ 60 h 177"/>
                  <a:gd name="T30" fmla="*/ 108 w 186"/>
                  <a:gd name="T31" fmla="*/ 70 h 177"/>
                  <a:gd name="T32" fmla="*/ 118 w 186"/>
                  <a:gd name="T33" fmla="*/ 76 h 177"/>
                  <a:gd name="T34" fmla="*/ 120 w 186"/>
                  <a:gd name="T35" fmla="*/ 72 h 177"/>
                  <a:gd name="T36" fmla="*/ 124 w 186"/>
                  <a:gd name="T37" fmla="*/ 80 h 177"/>
                  <a:gd name="T38" fmla="*/ 124 w 186"/>
                  <a:gd name="T39" fmla="*/ 94 h 177"/>
                  <a:gd name="T40" fmla="*/ 120 w 186"/>
                  <a:gd name="T41" fmla="*/ 90 h 177"/>
                  <a:gd name="T42" fmla="*/ 112 w 186"/>
                  <a:gd name="T43" fmla="*/ 92 h 177"/>
                  <a:gd name="T44" fmla="*/ 106 w 186"/>
                  <a:gd name="T45" fmla="*/ 84 h 177"/>
                  <a:gd name="T46" fmla="*/ 102 w 186"/>
                  <a:gd name="T47" fmla="*/ 78 h 177"/>
                  <a:gd name="T48" fmla="*/ 90 w 186"/>
                  <a:gd name="T49" fmla="*/ 74 h 177"/>
                  <a:gd name="T50" fmla="*/ 84 w 186"/>
                  <a:gd name="T51" fmla="*/ 62 h 177"/>
                  <a:gd name="T52" fmla="*/ 80 w 186"/>
                  <a:gd name="T53" fmla="*/ 66 h 177"/>
                  <a:gd name="T54" fmla="*/ 72 w 186"/>
                  <a:gd name="T55" fmla="*/ 68 h 177"/>
                  <a:gd name="T56" fmla="*/ 58 w 186"/>
                  <a:gd name="T57" fmla="*/ 64 h 177"/>
                  <a:gd name="T58" fmla="*/ 54 w 186"/>
                  <a:gd name="T59" fmla="*/ 58 h 177"/>
                  <a:gd name="T60" fmla="*/ 50 w 186"/>
                  <a:gd name="T61" fmla="*/ 56 h 177"/>
                  <a:gd name="T62" fmla="*/ 40 w 186"/>
                  <a:gd name="T63" fmla="*/ 58 h 177"/>
                  <a:gd name="T64" fmla="*/ 38 w 186"/>
                  <a:gd name="T65" fmla="*/ 52 h 177"/>
                  <a:gd name="T66" fmla="*/ 32 w 186"/>
                  <a:gd name="T67" fmla="*/ 48 h 177"/>
                  <a:gd name="T68" fmla="*/ 34 w 186"/>
                  <a:gd name="T69" fmla="*/ 58 h 177"/>
                  <a:gd name="T70" fmla="*/ 32 w 186"/>
                  <a:gd name="T71" fmla="*/ 68 h 177"/>
                  <a:gd name="T72" fmla="*/ 32 w 186"/>
                  <a:gd name="T73" fmla="*/ 82 h 177"/>
                  <a:gd name="T74" fmla="*/ 2 w 186"/>
                  <a:gd name="T75" fmla="*/ 86 h 177"/>
                  <a:gd name="T76" fmla="*/ 0 w 186"/>
                  <a:gd name="T77" fmla="*/ 118 h 177"/>
                  <a:gd name="T78" fmla="*/ 4 w 186"/>
                  <a:gd name="T79" fmla="*/ 150 h 177"/>
                  <a:gd name="T80" fmla="*/ 16 w 186"/>
                  <a:gd name="T81" fmla="*/ 162 h 177"/>
                  <a:gd name="T82" fmla="*/ 36 w 186"/>
                  <a:gd name="T83" fmla="*/ 167 h 177"/>
                  <a:gd name="T84" fmla="*/ 52 w 186"/>
                  <a:gd name="T85" fmla="*/ 173 h 177"/>
                  <a:gd name="T86" fmla="*/ 62 w 186"/>
                  <a:gd name="T87" fmla="*/ 175 h 177"/>
                  <a:gd name="T88" fmla="*/ 82 w 186"/>
                  <a:gd name="T89" fmla="*/ 171 h 177"/>
                  <a:gd name="T90" fmla="*/ 100 w 186"/>
                  <a:gd name="T91" fmla="*/ 152 h 177"/>
                  <a:gd name="T92" fmla="*/ 108 w 186"/>
                  <a:gd name="T93" fmla="*/ 140 h 177"/>
                  <a:gd name="T94" fmla="*/ 122 w 186"/>
                  <a:gd name="T95" fmla="*/ 134 h 177"/>
                  <a:gd name="T96" fmla="*/ 130 w 186"/>
                  <a:gd name="T97" fmla="*/ 128 h 177"/>
                  <a:gd name="T98" fmla="*/ 134 w 186"/>
                  <a:gd name="T99" fmla="*/ 120 h 177"/>
                  <a:gd name="T100" fmla="*/ 152 w 186"/>
                  <a:gd name="T101" fmla="*/ 114 h 177"/>
                  <a:gd name="T102" fmla="*/ 166 w 186"/>
                  <a:gd name="T103" fmla="*/ 108 h 177"/>
                  <a:gd name="T104" fmla="*/ 174 w 186"/>
                  <a:gd name="T105" fmla="*/ 104 h 177"/>
                  <a:gd name="T106" fmla="*/ 172 w 186"/>
                  <a:gd name="T107" fmla="*/ 100 h 177"/>
                  <a:gd name="T108" fmla="*/ 170 w 186"/>
                  <a:gd name="T109" fmla="*/ 98 h 177"/>
                  <a:gd name="T110" fmla="*/ 172 w 186"/>
                  <a:gd name="T111" fmla="*/ 92 h 177"/>
                  <a:gd name="T112" fmla="*/ 174 w 186"/>
                  <a:gd name="T113" fmla="*/ 84 h 177"/>
                  <a:gd name="T114" fmla="*/ 180 w 186"/>
                  <a:gd name="T115" fmla="*/ 78 h 177"/>
                  <a:gd name="T116" fmla="*/ 180 w 186"/>
                  <a:gd name="T117" fmla="*/ 74 h 177"/>
                  <a:gd name="T118" fmla="*/ 178 w 186"/>
                  <a:gd name="T119" fmla="*/ 60 h 177"/>
                  <a:gd name="T120" fmla="*/ 180 w 186"/>
                  <a:gd name="T121" fmla="*/ 5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177">
                    <a:moveTo>
                      <a:pt x="180" y="48"/>
                    </a:moveTo>
                    <a:lnTo>
                      <a:pt x="182" y="46"/>
                    </a:lnTo>
                    <a:lnTo>
                      <a:pt x="182" y="46"/>
                    </a:lnTo>
                    <a:lnTo>
                      <a:pt x="186" y="44"/>
                    </a:lnTo>
                    <a:lnTo>
                      <a:pt x="186" y="42"/>
                    </a:lnTo>
                    <a:lnTo>
                      <a:pt x="184" y="42"/>
                    </a:lnTo>
                    <a:lnTo>
                      <a:pt x="184" y="40"/>
                    </a:lnTo>
                    <a:lnTo>
                      <a:pt x="184" y="38"/>
                    </a:lnTo>
                    <a:lnTo>
                      <a:pt x="184" y="36"/>
                    </a:lnTo>
                    <a:lnTo>
                      <a:pt x="182" y="36"/>
                    </a:lnTo>
                    <a:lnTo>
                      <a:pt x="182" y="34"/>
                    </a:lnTo>
                    <a:lnTo>
                      <a:pt x="180" y="34"/>
                    </a:lnTo>
                    <a:lnTo>
                      <a:pt x="180" y="32"/>
                    </a:lnTo>
                    <a:lnTo>
                      <a:pt x="180" y="30"/>
                    </a:lnTo>
                    <a:lnTo>
                      <a:pt x="180" y="30"/>
                    </a:lnTo>
                    <a:lnTo>
                      <a:pt x="178" y="28"/>
                    </a:lnTo>
                    <a:lnTo>
                      <a:pt x="178" y="26"/>
                    </a:lnTo>
                    <a:lnTo>
                      <a:pt x="178" y="26"/>
                    </a:lnTo>
                    <a:lnTo>
                      <a:pt x="178" y="26"/>
                    </a:lnTo>
                    <a:lnTo>
                      <a:pt x="176" y="26"/>
                    </a:lnTo>
                    <a:lnTo>
                      <a:pt x="176" y="26"/>
                    </a:lnTo>
                    <a:lnTo>
                      <a:pt x="176" y="26"/>
                    </a:lnTo>
                    <a:lnTo>
                      <a:pt x="174" y="26"/>
                    </a:lnTo>
                    <a:lnTo>
                      <a:pt x="174" y="26"/>
                    </a:lnTo>
                    <a:lnTo>
                      <a:pt x="174" y="24"/>
                    </a:lnTo>
                    <a:lnTo>
                      <a:pt x="174" y="24"/>
                    </a:lnTo>
                    <a:lnTo>
                      <a:pt x="174" y="22"/>
                    </a:lnTo>
                    <a:lnTo>
                      <a:pt x="174" y="22"/>
                    </a:lnTo>
                    <a:lnTo>
                      <a:pt x="172" y="22"/>
                    </a:lnTo>
                    <a:lnTo>
                      <a:pt x="172" y="20"/>
                    </a:lnTo>
                    <a:lnTo>
                      <a:pt x="170" y="20"/>
                    </a:lnTo>
                    <a:lnTo>
                      <a:pt x="168" y="18"/>
                    </a:lnTo>
                    <a:lnTo>
                      <a:pt x="166" y="18"/>
                    </a:lnTo>
                    <a:lnTo>
                      <a:pt x="164" y="18"/>
                    </a:lnTo>
                    <a:lnTo>
                      <a:pt x="162" y="18"/>
                    </a:lnTo>
                    <a:lnTo>
                      <a:pt x="162" y="16"/>
                    </a:lnTo>
                    <a:lnTo>
                      <a:pt x="160" y="16"/>
                    </a:lnTo>
                    <a:lnTo>
                      <a:pt x="158" y="16"/>
                    </a:lnTo>
                    <a:lnTo>
                      <a:pt x="158" y="16"/>
                    </a:lnTo>
                    <a:lnTo>
                      <a:pt x="158" y="14"/>
                    </a:lnTo>
                    <a:lnTo>
                      <a:pt x="158" y="14"/>
                    </a:lnTo>
                    <a:lnTo>
                      <a:pt x="156" y="14"/>
                    </a:lnTo>
                    <a:lnTo>
                      <a:pt x="156" y="14"/>
                    </a:lnTo>
                    <a:lnTo>
                      <a:pt x="154" y="14"/>
                    </a:lnTo>
                    <a:lnTo>
                      <a:pt x="154" y="14"/>
                    </a:lnTo>
                    <a:lnTo>
                      <a:pt x="154" y="12"/>
                    </a:lnTo>
                    <a:lnTo>
                      <a:pt x="152" y="12"/>
                    </a:lnTo>
                    <a:lnTo>
                      <a:pt x="152" y="10"/>
                    </a:lnTo>
                    <a:lnTo>
                      <a:pt x="150" y="8"/>
                    </a:lnTo>
                    <a:lnTo>
                      <a:pt x="150" y="8"/>
                    </a:lnTo>
                    <a:lnTo>
                      <a:pt x="146" y="8"/>
                    </a:lnTo>
                    <a:lnTo>
                      <a:pt x="144" y="8"/>
                    </a:lnTo>
                    <a:lnTo>
                      <a:pt x="144" y="6"/>
                    </a:lnTo>
                    <a:lnTo>
                      <a:pt x="142" y="6"/>
                    </a:lnTo>
                    <a:lnTo>
                      <a:pt x="142" y="4"/>
                    </a:lnTo>
                    <a:lnTo>
                      <a:pt x="140" y="2"/>
                    </a:lnTo>
                    <a:lnTo>
                      <a:pt x="140" y="0"/>
                    </a:lnTo>
                    <a:lnTo>
                      <a:pt x="138" y="0"/>
                    </a:lnTo>
                    <a:lnTo>
                      <a:pt x="134" y="2"/>
                    </a:lnTo>
                    <a:lnTo>
                      <a:pt x="130" y="2"/>
                    </a:lnTo>
                    <a:lnTo>
                      <a:pt x="124" y="4"/>
                    </a:lnTo>
                    <a:lnTo>
                      <a:pt x="120" y="4"/>
                    </a:lnTo>
                    <a:lnTo>
                      <a:pt x="116" y="4"/>
                    </a:lnTo>
                    <a:lnTo>
                      <a:pt x="112" y="6"/>
                    </a:lnTo>
                    <a:lnTo>
                      <a:pt x="110" y="6"/>
                    </a:lnTo>
                    <a:lnTo>
                      <a:pt x="112" y="8"/>
                    </a:lnTo>
                    <a:lnTo>
                      <a:pt x="112" y="10"/>
                    </a:lnTo>
                    <a:lnTo>
                      <a:pt x="110" y="10"/>
                    </a:lnTo>
                    <a:lnTo>
                      <a:pt x="110" y="12"/>
                    </a:lnTo>
                    <a:lnTo>
                      <a:pt x="108" y="14"/>
                    </a:lnTo>
                    <a:lnTo>
                      <a:pt x="108" y="16"/>
                    </a:lnTo>
                    <a:lnTo>
                      <a:pt x="106" y="16"/>
                    </a:lnTo>
                    <a:lnTo>
                      <a:pt x="104" y="18"/>
                    </a:lnTo>
                    <a:lnTo>
                      <a:pt x="102" y="18"/>
                    </a:lnTo>
                    <a:lnTo>
                      <a:pt x="102" y="20"/>
                    </a:lnTo>
                    <a:lnTo>
                      <a:pt x="106" y="24"/>
                    </a:lnTo>
                    <a:lnTo>
                      <a:pt x="106" y="26"/>
                    </a:lnTo>
                    <a:lnTo>
                      <a:pt x="106" y="30"/>
                    </a:lnTo>
                    <a:lnTo>
                      <a:pt x="106" y="32"/>
                    </a:lnTo>
                    <a:lnTo>
                      <a:pt x="106" y="34"/>
                    </a:lnTo>
                    <a:lnTo>
                      <a:pt x="106" y="38"/>
                    </a:lnTo>
                    <a:lnTo>
                      <a:pt x="106" y="40"/>
                    </a:lnTo>
                    <a:lnTo>
                      <a:pt x="106" y="42"/>
                    </a:lnTo>
                    <a:lnTo>
                      <a:pt x="106" y="44"/>
                    </a:lnTo>
                    <a:lnTo>
                      <a:pt x="104" y="46"/>
                    </a:lnTo>
                    <a:lnTo>
                      <a:pt x="104" y="50"/>
                    </a:lnTo>
                    <a:lnTo>
                      <a:pt x="104" y="52"/>
                    </a:lnTo>
                    <a:lnTo>
                      <a:pt x="102" y="56"/>
                    </a:lnTo>
                    <a:lnTo>
                      <a:pt x="102" y="60"/>
                    </a:lnTo>
                    <a:lnTo>
                      <a:pt x="102" y="60"/>
                    </a:lnTo>
                    <a:lnTo>
                      <a:pt x="102" y="62"/>
                    </a:lnTo>
                    <a:lnTo>
                      <a:pt x="102" y="62"/>
                    </a:lnTo>
                    <a:lnTo>
                      <a:pt x="104" y="64"/>
                    </a:lnTo>
                    <a:lnTo>
                      <a:pt x="104" y="66"/>
                    </a:lnTo>
                    <a:lnTo>
                      <a:pt x="104" y="66"/>
                    </a:lnTo>
                    <a:lnTo>
                      <a:pt x="108" y="70"/>
                    </a:lnTo>
                    <a:lnTo>
                      <a:pt x="110" y="70"/>
                    </a:lnTo>
                    <a:lnTo>
                      <a:pt x="112" y="72"/>
                    </a:lnTo>
                    <a:lnTo>
                      <a:pt x="112" y="74"/>
                    </a:lnTo>
                    <a:lnTo>
                      <a:pt x="114" y="74"/>
                    </a:lnTo>
                    <a:lnTo>
                      <a:pt x="116" y="76"/>
                    </a:lnTo>
                    <a:lnTo>
                      <a:pt x="118" y="76"/>
                    </a:lnTo>
                    <a:lnTo>
                      <a:pt x="120" y="76"/>
                    </a:lnTo>
                    <a:lnTo>
                      <a:pt x="120" y="76"/>
                    </a:lnTo>
                    <a:lnTo>
                      <a:pt x="120" y="74"/>
                    </a:lnTo>
                    <a:lnTo>
                      <a:pt x="120" y="74"/>
                    </a:lnTo>
                    <a:lnTo>
                      <a:pt x="120" y="72"/>
                    </a:lnTo>
                    <a:lnTo>
                      <a:pt x="120" y="72"/>
                    </a:lnTo>
                    <a:lnTo>
                      <a:pt x="122" y="72"/>
                    </a:lnTo>
                    <a:lnTo>
                      <a:pt x="124" y="72"/>
                    </a:lnTo>
                    <a:lnTo>
                      <a:pt x="124" y="72"/>
                    </a:lnTo>
                    <a:lnTo>
                      <a:pt x="124" y="74"/>
                    </a:lnTo>
                    <a:lnTo>
                      <a:pt x="124" y="76"/>
                    </a:lnTo>
                    <a:lnTo>
                      <a:pt x="124" y="80"/>
                    </a:lnTo>
                    <a:lnTo>
                      <a:pt x="124" y="84"/>
                    </a:lnTo>
                    <a:lnTo>
                      <a:pt x="124" y="86"/>
                    </a:lnTo>
                    <a:lnTo>
                      <a:pt x="124" y="90"/>
                    </a:lnTo>
                    <a:lnTo>
                      <a:pt x="124" y="92"/>
                    </a:lnTo>
                    <a:lnTo>
                      <a:pt x="124" y="94"/>
                    </a:lnTo>
                    <a:lnTo>
                      <a:pt x="124" y="94"/>
                    </a:lnTo>
                    <a:lnTo>
                      <a:pt x="122" y="94"/>
                    </a:lnTo>
                    <a:lnTo>
                      <a:pt x="122" y="94"/>
                    </a:lnTo>
                    <a:lnTo>
                      <a:pt x="122" y="92"/>
                    </a:lnTo>
                    <a:lnTo>
                      <a:pt x="122" y="92"/>
                    </a:lnTo>
                    <a:lnTo>
                      <a:pt x="120" y="90"/>
                    </a:lnTo>
                    <a:lnTo>
                      <a:pt x="120" y="90"/>
                    </a:lnTo>
                    <a:lnTo>
                      <a:pt x="118" y="90"/>
                    </a:lnTo>
                    <a:lnTo>
                      <a:pt x="118" y="92"/>
                    </a:lnTo>
                    <a:lnTo>
                      <a:pt x="116" y="92"/>
                    </a:lnTo>
                    <a:lnTo>
                      <a:pt x="114" y="94"/>
                    </a:lnTo>
                    <a:lnTo>
                      <a:pt x="112" y="94"/>
                    </a:lnTo>
                    <a:lnTo>
                      <a:pt x="112" y="92"/>
                    </a:lnTo>
                    <a:lnTo>
                      <a:pt x="110" y="92"/>
                    </a:lnTo>
                    <a:lnTo>
                      <a:pt x="110" y="90"/>
                    </a:lnTo>
                    <a:lnTo>
                      <a:pt x="110" y="88"/>
                    </a:lnTo>
                    <a:lnTo>
                      <a:pt x="108" y="86"/>
                    </a:lnTo>
                    <a:lnTo>
                      <a:pt x="108" y="84"/>
                    </a:lnTo>
                    <a:lnTo>
                      <a:pt x="106" y="84"/>
                    </a:lnTo>
                    <a:lnTo>
                      <a:pt x="106" y="84"/>
                    </a:lnTo>
                    <a:lnTo>
                      <a:pt x="104" y="84"/>
                    </a:lnTo>
                    <a:lnTo>
                      <a:pt x="104" y="82"/>
                    </a:lnTo>
                    <a:lnTo>
                      <a:pt x="104" y="80"/>
                    </a:lnTo>
                    <a:lnTo>
                      <a:pt x="102" y="78"/>
                    </a:lnTo>
                    <a:lnTo>
                      <a:pt x="102" y="78"/>
                    </a:lnTo>
                    <a:lnTo>
                      <a:pt x="102" y="76"/>
                    </a:lnTo>
                    <a:lnTo>
                      <a:pt x="100" y="76"/>
                    </a:lnTo>
                    <a:lnTo>
                      <a:pt x="96" y="74"/>
                    </a:lnTo>
                    <a:lnTo>
                      <a:pt x="94" y="74"/>
                    </a:lnTo>
                    <a:lnTo>
                      <a:pt x="92" y="74"/>
                    </a:lnTo>
                    <a:lnTo>
                      <a:pt x="90" y="74"/>
                    </a:lnTo>
                    <a:lnTo>
                      <a:pt x="90" y="72"/>
                    </a:lnTo>
                    <a:lnTo>
                      <a:pt x="88" y="72"/>
                    </a:lnTo>
                    <a:lnTo>
                      <a:pt x="88" y="70"/>
                    </a:lnTo>
                    <a:lnTo>
                      <a:pt x="86" y="68"/>
                    </a:lnTo>
                    <a:lnTo>
                      <a:pt x="84" y="64"/>
                    </a:lnTo>
                    <a:lnTo>
                      <a:pt x="84" y="62"/>
                    </a:lnTo>
                    <a:lnTo>
                      <a:pt x="82" y="60"/>
                    </a:lnTo>
                    <a:lnTo>
                      <a:pt x="82" y="62"/>
                    </a:lnTo>
                    <a:lnTo>
                      <a:pt x="82" y="62"/>
                    </a:lnTo>
                    <a:lnTo>
                      <a:pt x="80" y="62"/>
                    </a:lnTo>
                    <a:lnTo>
                      <a:pt x="80" y="66"/>
                    </a:lnTo>
                    <a:lnTo>
                      <a:pt x="80" y="66"/>
                    </a:lnTo>
                    <a:lnTo>
                      <a:pt x="80" y="66"/>
                    </a:lnTo>
                    <a:lnTo>
                      <a:pt x="78" y="68"/>
                    </a:lnTo>
                    <a:lnTo>
                      <a:pt x="78" y="68"/>
                    </a:lnTo>
                    <a:lnTo>
                      <a:pt x="76" y="68"/>
                    </a:lnTo>
                    <a:lnTo>
                      <a:pt x="74" y="68"/>
                    </a:lnTo>
                    <a:lnTo>
                      <a:pt x="72" y="68"/>
                    </a:lnTo>
                    <a:lnTo>
                      <a:pt x="70" y="68"/>
                    </a:lnTo>
                    <a:lnTo>
                      <a:pt x="66" y="66"/>
                    </a:lnTo>
                    <a:lnTo>
                      <a:pt x="66" y="66"/>
                    </a:lnTo>
                    <a:lnTo>
                      <a:pt x="64" y="66"/>
                    </a:lnTo>
                    <a:lnTo>
                      <a:pt x="62" y="66"/>
                    </a:lnTo>
                    <a:lnTo>
                      <a:pt x="58" y="64"/>
                    </a:lnTo>
                    <a:lnTo>
                      <a:pt x="56" y="64"/>
                    </a:lnTo>
                    <a:lnTo>
                      <a:pt x="56" y="62"/>
                    </a:lnTo>
                    <a:lnTo>
                      <a:pt x="56" y="62"/>
                    </a:lnTo>
                    <a:lnTo>
                      <a:pt x="54" y="62"/>
                    </a:lnTo>
                    <a:lnTo>
                      <a:pt x="54" y="60"/>
                    </a:lnTo>
                    <a:lnTo>
                      <a:pt x="54" y="58"/>
                    </a:lnTo>
                    <a:lnTo>
                      <a:pt x="54" y="56"/>
                    </a:lnTo>
                    <a:lnTo>
                      <a:pt x="54" y="54"/>
                    </a:lnTo>
                    <a:lnTo>
                      <a:pt x="54" y="54"/>
                    </a:lnTo>
                    <a:lnTo>
                      <a:pt x="52" y="54"/>
                    </a:lnTo>
                    <a:lnTo>
                      <a:pt x="52" y="54"/>
                    </a:lnTo>
                    <a:lnTo>
                      <a:pt x="50" y="56"/>
                    </a:lnTo>
                    <a:lnTo>
                      <a:pt x="48" y="56"/>
                    </a:lnTo>
                    <a:lnTo>
                      <a:pt x="46" y="56"/>
                    </a:lnTo>
                    <a:lnTo>
                      <a:pt x="44" y="56"/>
                    </a:lnTo>
                    <a:lnTo>
                      <a:pt x="44" y="56"/>
                    </a:lnTo>
                    <a:lnTo>
                      <a:pt x="42" y="58"/>
                    </a:lnTo>
                    <a:lnTo>
                      <a:pt x="40" y="58"/>
                    </a:lnTo>
                    <a:lnTo>
                      <a:pt x="40" y="58"/>
                    </a:lnTo>
                    <a:lnTo>
                      <a:pt x="38" y="58"/>
                    </a:lnTo>
                    <a:lnTo>
                      <a:pt x="40" y="56"/>
                    </a:lnTo>
                    <a:lnTo>
                      <a:pt x="40" y="56"/>
                    </a:lnTo>
                    <a:lnTo>
                      <a:pt x="40" y="52"/>
                    </a:lnTo>
                    <a:lnTo>
                      <a:pt x="38" y="52"/>
                    </a:lnTo>
                    <a:lnTo>
                      <a:pt x="36" y="52"/>
                    </a:lnTo>
                    <a:lnTo>
                      <a:pt x="36" y="50"/>
                    </a:lnTo>
                    <a:lnTo>
                      <a:pt x="36" y="50"/>
                    </a:lnTo>
                    <a:lnTo>
                      <a:pt x="34" y="48"/>
                    </a:lnTo>
                    <a:lnTo>
                      <a:pt x="34" y="48"/>
                    </a:lnTo>
                    <a:lnTo>
                      <a:pt x="32" y="48"/>
                    </a:lnTo>
                    <a:lnTo>
                      <a:pt x="34" y="50"/>
                    </a:lnTo>
                    <a:lnTo>
                      <a:pt x="34" y="54"/>
                    </a:lnTo>
                    <a:lnTo>
                      <a:pt x="34" y="56"/>
                    </a:lnTo>
                    <a:lnTo>
                      <a:pt x="34" y="58"/>
                    </a:lnTo>
                    <a:lnTo>
                      <a:pt x="34" y="58"/>
                    </a:lnTo>
                    <a:lnTo>
                      <a:pt x="34" y="58"/>
                    </a:lnTo>
                    <a:lnTo>
                      <a:pt x="34" y="60"/>
                    </a:lnTo>
                    <a:lnTo>
                      <a:pt x="34" y="60"/>
                    </a:lnTo>
                    <a:lnTo>
                      <a:pt x="32" y="62"/>
                    </a:lnTo>
                    <a:lnTo>
                      <a:pt x="34" y="64"/>
                    </a:lnTo>
                    <a:lnTo>
                      <a:pt x="32" y="66"/>
                    </a:lnTo>
                    <a:lnTo>
                      <a:pt x="32" y="68"/>
                    </a:lnTo>
                    <a:lnTo>
                      <a:pt x="32" y="70"/>
                    </a:lnTo>
                    <a:lnTo>
                      <a:pt x="34" y="74"/>
                    </a:lnTo>
                    <a:lnTo>
                      <a:pt x="32" y="76"/>
                    </a:lnTo>
                    <a:lnTo>
                      <a:pt x="32" y="78"/>
                    </a:lnTo>
                    <a:lnTo>
                      <a:pt x="32" y="80"/>
                    </a:lnTo>
                    <a:lnTo>
                      <a:pt x="32" y="82"/>
                    </a:lnTo>
                    <a:lnTo>
                      <a:pt x="32" y="82"/>
                    </a:lnTo>
                    <a:lnTo>
                      <a:pt x="32" y="86"/>
                    </a:lnTo>
                    <a:lnTo>
                      <a:pt x="32" y="86"/>
                    </a:lnTo>
                    <a:lnTo>
                      <a:pt x="32" y="86"/>
                    </a:lnTo>
                    <a:lnTo>
                      <a:pt x="30" y="86"/>
                    </a:lnTo>
                    <a:lnTo>
                      <a:pt x="2" y="86"/>
                    </a:lnTo>
                    <a:lnTo>
                      <a:pt x="2" y="88"/>
                    </a:lnTo>
                    <a:lnTo>
                      <a:pt x="2" y="94"/>
                    </a:lnTo>
                    <a:lnTo>
                      <a:pt x="2" y="100"/>
                    </a:lnTo>
                    <a:lnTo>
                      <a:pt x="2" y="106"/>
                    </a:lnTo>
                    <a:lnTo>
                      <a:pt x="2" y="112"/>
                    </a:lnTo>
                    <a:lnTo>
                      <a:pt x="0" y="118"/>
                    </a:lnTo>
                    <a:lnTo>
                      <a:pt x="0" y="124"/>
                    </a:lnTo>
                    <a:lnTo>
                      <a:pt x="0" y="130"/>
                    </a:lnTo>
                    <a:lnTo>
                      <a:pt x="0" y="134"/>
                    </a:lnTo>
                    <a:lnTo>
                      <a:pt x="0" y="138"/>
                    </a:lnTo>
                    <a:lnTo>
                      <a:pt x="2" y="144"/>
                    </a:lnTo>
                    <a:lnTo>
                      <a:pt x="4" y="150"/>
                    </a:lnTo>
                    <a:lnTo>
                      <a:pt x="4" y="150"/>
                    </a:lnTo>
                    <a:lnTo>
                      <a:pt x="6" y="152"/>
                    </a:lnTo>
                    <a:lnTo>
                      <a:pt x="8" y="154"/>
                    </a:lnTo>
                    <a:lnTo>
                      <a:pt x="10" y="156"/>
                    </a:lnTo>
                    <a:lnTo>
                      <a:pt x="12" y="158"/>
                    </a:lnTo>
                    <a:lnTo>
                      <a:pt x="16" y="162"/>
                    </a:lnTo>
                    <a:lnTo>
                      <a:pt x="20" y="167"/>
                    </a:lnTo>
                    <a:lnTo>
                      <a:pt x="22" y="171"/>
                    </a:lnTo>
                    <a:lnTo>
                      <a:pt x="26" y="169"/>
                    </a:lnTo>
                    <a:lnTo>
                      <a:pt x="28" y="169"/>
                    </a:lnTo>
                    <a:lnTo>
                      <a:pt x="32" y="167"/>
                    </a:lnTo>
                    <a:lnTo>
                      <a:pt x="36" y="167"/>
                    </a:lnTo>
                    <a:lnTo>
                      <a:pt x="36" y="167"/>
                    </a:lnTo>
                    <a:lnTo>
                      <a:pt x="44" y="167"/>
                    </a:lnTo>
                    <a:lnTo>
                      <a:pt x="46" y="169"/>
                    </a:lnTo>
                    <a:lnTo>
                      <a:pt x="48" y="169"/>
                    </a:lnTo>
                    <a:lnTo>
                      <a:pt x="48" y="169"/>
                    </a:lnTo>
                    <a:lnTo>
                      <a:pt x="52" y="173"/>
                    </a:lnTo>
                    <a:lnTo>
                      <a:pt x="54" y="173"/>
                    </a:lnTo>
                    <a:lnTo>
                      <a:pt x="56" y="173"/>
                    </a:lnTo>
                    <a:lnTo>
                      <a:pt x="58" y="173"/>
                    </a:lnTo>
                    <a:lnTo>
                      <a:pt x="58" y="173"/>
                    </a:lnTo>
                    <a:lnTo>
                      <a:pt x="60" y="175"/>
                    </a:lnTo>
                    <a:lnTo>
                      <a:pt x="62" y="175"/>
                    </a:lnTo>
                    <a:lnTo>
                      <a:pt x="64" y="175"/>
                    </a:lnTo>
                    <a:lnTo>
                      <a:pt x="68" y="175"/>
                    </a:lnTo>
                    <a:lnTo>
                      <a:pt x="72" y="177"/>
                    </a:lnTo>
                    <a:lnTo>
                      <a:pt x="74" y="177"/>
                    </a:lnTo>
                    <a:lnTo>
                      <a:pt x="78" y="175"/>
                    </a:lnTo>
                    <a:lnTo>
                      <a:pt x="82" y="171"/>
                    </a:lnTo>
                    <a:lnTo>
                      <a:pt x="86" y="167"/>
                    </a:lnTo>
                    <a:lnTo>
                      <a:pt x="88" y="162"/>
                    </a:lnTo>
                    <a:lnTo>
                      <a:pt x="90" y="158"/>
                    </a:lnTo>
                    <a:lnTo>
                      <a:pt x="94" y="156"/>
                    </a:lnTo>
                    <a:lnTo>
                      <a:pt x="96" y="154"/>
                    </a:lnTo>
                    <a:lnTo>
                      <a:pt x="100" y="152"/>
                    </a:lnTo>
                    <a:lnTo>
                      <a:pt x="106" y="150"/>
                    </a:lnTo>
                    <a:lnTo>
                      <a:pt x="106" y="150"/>
                    </a:lnTo>
                    <a:lnTo>
                      <a:pt x="108" y="148"/>
                    </a:lnTo>
                    <a:lnTo>
                      <a:pt x="108" y="146"/>
                    </a:lnTo>
                    <a:lnTo>
                      <a:pt x="108" y="142"/>
                    </a:lnTo>
                    <a:lnTo>
                      <a:pt x="108" y="140"/>
                    </a:lnTo>
                    <a:lnTo>
                      <a:pt x="108" y="140"/>
                    </a:lnTo>
                    <a:lnTo>
                      <a:pt x="110" y="138"/>
                    </a:lnTo>
                    <a:lnTo>
                      <a:pt x="112" y="138"/>
                    </a:lnTo>
                    <a:lnTo>
                      <a:pt x="114" y="136"/>
                    </a:lnTo>
                    <a:lnTo>
                      <a:pt x="118" y="134"/>
                    </a:lnTo>
                    <a:lnTo>
                      <a:pt x="122" y="134"/>
                    </a:lnTo>
                    <a:lnTo>
                      <a:pt x="126" y="134"/>
                    </a:lnTo>
                    <a:lnTo>
                      <a:pt x="130" y="134"/>
                    </a:lnTo>
                    <a:lnTo>
                      <a:pt x="132" y="134"/>
                    </a:lnTo>
                    <a:lnTo>
                      <a:pt x="132" y="130"/>
                    </a:lnTo>
                    <a:lnTo>
                      <a:pt x="132" y="128"/>
                    </a:lnTo>
                    <a:lnTo>
                      <a:pt x="130" y="128"/>
                    </a:lnTo>
                    <a:lnTo>
                      <a:pt x="130" y="126"/>
                    </a:lnTo>
                    <a:lnTo>
                      <a:pt x="130" y="124"/>
                    </a:lnTo>
                    <a:lnTo>
                      <a:pt x="130" y="122"/>
                    </a:lnTo>
                    <a:lnTo>
                      <a:pt x="130" y="122"/>
                    </a:lnTo>
                    <a:lnTo>
                      <a:pt x="134" y="120"/>
                    </a:lnTo>
                    <a:lnTo>
                      <a:pt x="134" y="120"/>
                    </a:lnTo>
                    <a:lnTo>
                      <a:pt x="136" y="118"/>
                    </a:lnTo>
                    <a:lnTo>
                      <a:pt x="140" y="118"/>
                    </a:lnTo>
                    <a:lnTo>
                      <a:pt x="144" y="116"/>
                    </a:lnTo>
                    <a:lnTo>
                      <a:pt x="148" y="116"/>
                    </a:lnTo>
                    <a:lnTo>
                      <a:pt x="150" y="114"/>
                    </a:lnTo>
                    <a:lnTo>
                      <a:pt x="152" y="114"/>
                    </a:lnTo>
                    <a:lnTo>
                      <a:pt x="154" y="112"/>
                    </a:lnTo>
                    <a:lnTo>
                      <a:pt x="158" y="112"/>
                    </a:lnTo>
                    <a:lnTo>
                      <a:pt x="158" y="110"/>
                    </a:lnTo>
                    <a:lnTo>
                      <a:pt x="160" y="110"/>
                    </a:lnTo>
                    <a:lnTo>
                      <a:pt x="162" y="110"/>
                    </a:lnTo>
                    <a:lnTo>
                      <a:pt x="166" y="108"/>
                    </a:lnTo>
                    <a:lnTo>
                      <a:pt x="172" y="106"/>
                    </a:lnTo>
                    <a:lnTo>
                      <a:pt x="174" y="106"/>
                    </a:lnTo>
                    <a:lnTo>
                      <a:pt x="176" y="104"/>
                    </a:lnTo>
                    <a:lnTo>
                      <a:pt x="176" y="102"/>
                    </a:lnTo>
                    <a:lnTo>
                      <a:pt x="176" y="104"/>
                    </a:lnTo>
                    <a:lnTo>
                      <a:pt x="174" y="104"/>
                    </a:lnTo>
                    <a:lnTo>
                      <a:pt x="174" y="104"/>
                    </a:lnTo>
                    <a:lnTo>
                      <a:pt x="174" y="104"/>
                    </a:lnTo>
                    <a:lnTo>
                      <a:pt x="174" y="104"/>
                    </a:lnTo>
                    <a:lnTo>
                      <a:pt x="174" y="104"/>
                    </a:lnTo>
                    <a:lnTo>
                      <a:pt x="172" y="102"/>
                    </a:lnTo>
                    <a:lnTo>
                      <a:pt x="172" y="100"/>
                    </a:lnTo>
                    <a:lnTo>
                      <a:pt x="170" y="100"/>
                    </a:lnTo>
                    <a:lnTo>
                      <a:pt x="170" y="100"/>
                    </a:lnTo>
                    <a:lnTo>
                      <a:pt x="170" y="100"/>
                    </a:lnTo>
                    <a:lnTo>
                      <a:pt x="170" y="98"/>
                    </a:lnTo>
                    <a:lnTo>
                      <a:pt x="170" y="98"/>
                    </a:lnTo>
                    <a:lnTo>
                      <a:pt x="170" y="98"/>
                    </a:lnTo>
                    <a:lnTo>
                      <a:pt x="168" y="98"/>
                    </a:lnTo>
                    <a:lnTo>
                      <a:pt x="168" y="96"/>
                    </a:lnTo>
                    <a:lnTo>
                      <a:pt x="170" y="96"/>
                    </a:lnTo>
                    <a:lnTo>
                      <a:pt x="170" y="96"/>
                    </a:lnTo>
                    <a:lnTo>
                      <a:pt x="172" y="94"/>
                    </a:lnTo>
                    <a:lnTo>
                      <a:pt x="172" y="92"/>
                    </a:lnTo>
                    <a:lnTo>
                      <a:pt x="172" y="90"/>
                    </a:lnTo>
                    <a:lnTo>
                      <a:pt x="174" y="90"/>
                    </a:lnTo>
                    <a:lnTo>
                      <a:pt x="174" y="90"/>
                    </a:lnTo>
                    <a:lnTo>
                      <a:pt x="174" y="88"/>
                    </a:lnTo>
                    <a:lnTo>
                      <a:pt x="174" y="86"/>
                    </a:lnTo>
                    <a:lnTo>
                      <a:pt x="174" y="84"/>
                    </a:lnTo>
                    <a:lnTo>
                      <a:pt x="174" y="84"/>
                    </a:lnTo>
                    <a:lnTo>
                      <a:pt x="174" y="82"/>
                    </a:lnTo>
                    <a:lnTo>
                      <a:pt x="174" y="80"/>
                    </a:lnTo>
                    <a:lnTo>
                      <a:pt x="174" y="80"/>
                    </a:lnTo>
                    <a:lnTo>
                      <a:pt x="178" y="78"/>
                    </a:lnTo>
                    <a:lnTo>
                      <a:pt x="180" y="78"/>
                    </a:lnTo>
                    <a:lnTo>
                      <a:pt x="180" y="76"/>
                    </a:lnTo>
                    <a:lnTo>
                      <a:pt x="182" y="76"/>
                    </a:lnTo>
                    <a:lnTo>
                      <a:pt x="182" y="74"/>
                    </a:lnTo>
                    <a:lnTo>
                      <a:pt x="182" y="74"/>
                    </a:lnTo>
                    <a:lnTo>
                      <a:pt x="180" y="74"/>
                    </a:lnTo>
                    <a:lnTo>
                      <a:pt x="180" y="74"/>
                    </a:lnTo>
                    <a:lnTo>
                      <a:pt x="178" y="70"/>
                    </a:lnTo>
                    <a:lnTo>
                      <a:pt x="180" y="66"/>
                    </a:lnTo>
                    <a:lnTo>
                      <a:pt x="180" y="64"/>
                    </a:lnTo>
                    <a:lnTo>
                      <a:pt x="180" y="62"/>
                    </a:lnTo>
                    <a:lnTo>
                      <a:pt x="178" y="62"/>
                    </a:lnTo>
                    <a:lnTo>
                      <a:pt x="178" y="60"/>
                    </a:lnTo>
                    <a:lnTo>
                      <a:pt x="178" y="60"/>
                    </a:lnTo>
                    <a:lnTo>
                      <a:pt x="178" y="58"/>
                    </a:lnTo>
                    <a:lnTo>
                      <a:pt x="178" y="58"/>
                    </a:lnTo>
                    <a:lnTo>
                      <a:pt x="180" y="54"/>
                    </a:lnTo>
                    <a:lnTo>
                      <a:pt x="180" y="54"/>
                    </a:lnTo>
                    <a:lnTo>
                      <a:pt x="180" y="52"/>
                    </a:lnTo>
                    <a:lnTo>
                      <a:pt x="180" y="50"/>
                    </a:lnTo>
                    <a:lnTo>
                      <a:pt x="178" y="48"/>
                    </a:lnTo>
                    <a:lnTo>
                      <a:pt x="178" y="48"/>
                    </a:lnTo>
                    <a:lnTo>
                      <a:pt x="180" y="48"/>
                    </a:lnTo>
                    <a:lnTo>
                      <a:pt x="180" y="4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5" name="Freeform 7"/>
              <p:cNvSpPr>
                <a:spLocks noEditPoints="1"/>
              </p:cNvSpPr>
              <p:nvPr/>
            </p:nvSpPr>
            <p:spPr bwMode="auto">
              <a:xfrm>
                <a:off x="4133" y="1736"/>
                <a:ext cx="190" cy="120"/>
              </a:xfrm>
              <a:custGeom>
                <a:avLst/>
                <a:gdLst>
                  <a:gd name="T0" fmla="*/ 178 w 190"/>
                  <a:gd name="T1" fmla="*/ 114 h 120"/>
                  <a:gd name="T2" fmla="*/ 172 w 190"/>
                  <a:gd name="T3" fmla="*/ 114 h 120"/>
                  <a:gd name="T4" fmla="*/ 174 w 190"/>
                  <a:gd name="T5" fmla="*/ 120 h 120"/>
                  <a:gd name="T6" fmla="*/ 188 w 190"/>
                  <a:gd name="T7" fmla="*/ 118 h 120"/>
                  <a:gd name="T8" fmla="*/ 4 w 190"/>
                  <a:gd name="T9" fmla="*/ 94 h 120"/>
                  <a:gd name="T10" fmla="*/ 4 w 190"/>
                  <a:gd name="T11" fmla="*/ 94 h 120"/>
                  <a:gd name="T12" fmla="*/ 4 w 190"/>
                  <a:gd name="T13" fmla="*/ 90 h 120"/>
                  <a:gd name="T14" fmla="*/ 4 w 190"/>
                  <a:gd name="T15" fmla="*/ 90 h 120"/>
                  <a:gd name="T16" fmla="*/ 0 w 190"/>
                  <a:gd name="T17" fmla="*/ 66 h 120"/>
                  <a:gd name="T18" fmla="*/ 0 w 190"/>
                  <a:gd name="T19" fmla="*/ 64 h 120"/>
                  <a:gd name="T20" fmla="*/ 158 w 190"/>
                  <a:gd name="T21" fmla="*/ 32 h 120"/>
                  <a:gd name="T22" fmla="*/ 154 w 190"/>
                  <a:gd name="T23" fmla="*/ 26 h 120"/>
                  <a:gd name="T24" fmla="*/ 152 w 190"/>
                  <a:gd name="T25" fmla="*/ 18 h 120"/>
                  <a:gd name="T26" fmla="*/ 148 w 190"/>
                  <a:gd name="T27" fmla="*/ 12 h 120"/>
                  <a:gd name="T28" fmla="*/ 146 w 190"/>
                  <a:gd name="T29" fmla="*/ 4 h 120"/>
                  <a:gd name="T30" fmla="*/ 136 w 190"/>
                  <a:gd name="T31" fmla="*/ 2 h 120"/>
                  <a:gd name="T32" fmla="*/ 118 w 190"/>
                  <a:gd name="T33" fmla="*/ 4 h 120"/>
                  <a:gd name="T34" fmla="*/ 100 w 190"/>
                  <a:gd name="T35" fmla="*/ 8 h 120"/>
                  <a:gd name="T36" fmla="*/ 88 w 190"/>
                  <a:gd name="T37" fmla="*/ 14 h 120"/>
                  <a:gd name="T38" fmla="*/ 80 w 190"/>
                  <a:gd name="T39" fmla="*/ 24 h 120"/>
                  <a:gd name="T40" fmla="*/ 74 w 190"/>
                  <a:gd name="T41" fmla="*/ 34 h 120"/>
                  <a:gd name="T42" fmla="*/ 68 w 190"/>
                  <a:gd name="T43" fmla="*/ 38 h 120"/>
                  <a:gd name="T44" fmla="*/ 62 w 190"/>
                  <a:gd name="T45" fmla="*/ 32 h 120"/>
                  <a:gd name="T46" fmla="*/ 50 w 190"/>
                  <a:gd name="T47" fmla="*/ 32 h 120"/>
                  <a:gd name="T48" fmla="*/ 40 w 190"/>
                  <a:gd name="T49" fmla="*/ 28 h 120"/>
                  <a:gd name="T50" fmla="*/ 30 w 190"/>
                  <a:gd name="T51" fmla="*/ 30 h 120"/>
                  <a:gd name="T52" fmla="*/ 22 w 190"/>
                  <a:gd name="T53" fmla="*/ 30 h 120"/>
                  <a:gd name="T54" fmla="*/ 18 w 190"/>
                  <a:gd name="T55" fmla="*/ 30 h 120"/>
                  <a:gd name="T56" fmla="*/ 14 w 190"/>
                  <a:gd name="T57" fmla="*/ 28 h 120"/>
                  <a:gd name="T58" fmla="*/ 10 w 190"/>
                  <a:gd name="T59" fmla="*/ 28 h 120"/>
                  <a:gd name="T60" fmla="*/ 10 w 190"/>
                  <a:gd name="T61" fmla="*/ 32 h 120"/>
                  <a:gd name="T62" fmla="*/ 8 w 190"/>
                  <a:gd name="T63" fmla="*/ 38 h 120"/>
                  <a:gd name="T64" fmla="*/ 8 w 190"/>
                  <a:gd name="T65" fmla="*/ 42 h 120"/>
                  <a:gd name="T66" fmla="*/ 6 w 190"/>
                  <a:gd name="T67" fmla="*/ 46 h 120"/>
                  <a:gd name="T68" fmla="*/ 4 w 190"/>
                  <a:gd name="T69" fmla="*/ 66 h 120"/>
                  <a:gd name="T70" fmla="*/ 2 w 190"/>
                  <a:gd name="T71" fmla="*/ 66 h 120"/>
                  <a:gd name="T72" fmla="*/ 6 w 190"/>
                  <a:gd name="T73" fmla="*/ 74 h 120"/>
                  <a:gd name="T74" fmla="*/ 6 w 190"/>
                  <a:gd name="T75" fmla="*/ 76 h 120"/>
                  <a:gd name="T76" fmla="*/ 8 w 190"/>
                  <a:gd name="T77" fmla="*/ 84 h 120"/>
                  <a:gd name="T78" fmla="*/ 12 w 190"/>
                  <a:gd name="T79" fmla="*/ 96 h 120"/>
                  <a:gd name="T80" fmla="*/ 16 w 190"/>
                  <a:gd name="T81" fmla="*/ 114 h 120"/>
                  <a:gd name="T82" fmla="*/ 24 w 190"/>
                  <a:gd name="T83" fmla="*/ 114 h 120"/>
                  <a:gd name="T84" fmla="*/ 34 w 190"/>
                  <a:gd name="T85" fmla="*/ 112 h 120"/>
                  <a:gd name="T86" fmla="*/ 42 w 190"/>
                  <a:gd name="T87" fmla="*/ 110 h 120"/>
                  <a:gd name="T88" fmla="*/ 50 w 190"/>
                  <a:gd name="T89" fmla="*/ 102 h 120"/>
                  <a:gd name="T90" fmla="*/ 66 w 190"/>
                  <a:gd name="T91" fmla="*/ 100 h 120"/>
                  <a:gd name="T92" fmla="*/ 78 w 190"/>
                  <a:gd name="T93" fmla="*/ 96 h 120"/>
                  <a:gd name="T94" fmla="*/ 86 w 190"/>
                  <a:gd name="T95" fmla="*/ 90 h 120"/>
                  <a:gd name="T96" fmla="*/ 96 w 190"/>
                  <a:gd name="T97" fmla="*/ 90 h 120"/>
                  <a:gd name="T98" fmla="*/ 102 w 190"/>
                  <a:gd name="T99" fmla="*/ 82 h 120"/>
                  <a:gd name="T100" fmla="*/ 116 w 190"/>
                  <a:gd name="T101" fmla="*/ 76 h 120"/>
                  <a:gd name="T102" fmla="*/ 132 w 190"/>
                  <a:gd name="T103" fmla="*/ 70 h 120"/>
                  <a:gd name="T104" fmla="*/ 144 w 190"/>
                  <a:gd name="T105" fmla="*/ 64 h 120"/>
                  <a:gd name="T106" fmla="*/ 150 w 190"/>
                  <a:gd name="T107" fmla="*/ 60 h 120"/>
                  <a:gd name="T108" fmla="*/ 152 w 190"/>
                  <a:gd name="T109" fmla="*/ 50 h 120"/>
                  <a:gd name="T110" fmla="*/ 162 w 190"/>
                  <a:gd name="T111" fmla="*/ 4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20">
                    <a:moveTo>
                      <a:pt x="184" y="114"/>
                    </a:moveTo>
                    <a:lnTo>
                      <a:pt x="180" y="114"/>
                    </a:lnTo>
                    <a:lnTo>
                      <a:pt x="178" y="114"/>
                    </a:lnTo>
                    <a:lnTo>
                      <a:pt x="178" y="114"/>
                    </a:lnTo>
                    <a:lnTo>
                      <a:pt x="176" y="114"/>
                    </a:lnTo>
                    <a:lnTo>
                      <a:pt x="174" y="114"/>
                    </a:lnTo>
                    <a:lnTo>
                      <a:pt x="172" y="114"/>
                    </a:lnTo>
                    <a:lnTo>
                      <a:pt x="172" y="114"/>
                    </a:lnTo>
                    <a:lnTo>
                      <a:pt x="172" y="116"/>
                    </a:lnTo>
                    <a:lnTo>
                      <a:pt x="170" y="116"/>
                    </a:lnTo>
                    <a:lnTo>
                      <a:pt x="174" y="118"/>
                    </a:lnTo>
                    <a:lnTo>
                      <a:pt x="174" y="120"/>
                    </a:lnTo>
                    <a:lnTo>
                      <a:pt x="176" y="120"/>
                    </a:lnTo>
                    <a:lnTo>
                      <a:pt x="184" y="120"/>
                    </a:lnTo>
                    <a:lnTo>
                      <a:pt x="186" y="118"/>
                    </a:lnTo>
                    <a:lnTo>
                      <a:pt x="188" y="118"/>
                    </a:lnTo>
                    <a:lnTo>
                      <a:pt x="188" y="116"/>
                    </a:lnTo>
                    <a:lnTo>
                      <a:pt x="190" y="116"/>
                    </a:lnTo>
                    <a:lnTo>
                      <a:pt x="184" y="114"/>
                    </a:lnTo>
                    <a:close/>
                    <a:moveTo>
                      <a:pt x="4" y="94"/>
                    </a:moveTo>
                    <a:lnTo>
                      <a:pt x="4" y="96"/>
                    </a:lnTo>
                    <a:lnTo>
                      <a:pt x="4" y="96"/>
                    </a:lnTo>
                    <a:lnTo>
                      <a:pt x="4" y="94"/>
                    </a:lnTo>
                    <a:lnTo>
                      <a:pt x="4" y="94"/>
                    </a:lnTo>
                    <a:lnTo>
                      <a:pt x="4" y="94"/>
                    </a:lnTo>
                    <a:close/>
                    <a:moveTo>
                      <a:pt x="4" y="90"/>
                    </a:moveTo>
                    <a:lnTo>
                      <a:pt x="4" y="90"/>
                    </a:lnTo>
                    <a:lnTo>
                      <a:pt x="4" y="90"/>
                    </a:lnTo>
                    <a:lnTo>
                      <a:pt x="4" y="88"/>
                    </a:lnTo>
                    <a:lnTo>
                      <a:pt x="4" y="90"/>
                    </a:lnTo>
                    <a:lnTo>
                      <a:pt x="4" y="90"/>
                    </a:lnTo>
                    <a:lnTo>
                      <a:pt x="4" y="90"/>
                    </a:lnTo>
                    <a:close/>
                    <a:moveTo>
                      <a:pt x="0" y="64"/>
                    </a:moveTo>
                    <a:lnTo>
                      <a:pt x="0" y="66"/>
                    </a:lnTo>
                    <a:lnTo>
                      <a:pt x="0" y="68"/>
                    </a:lnTo>
                    <a:lnTo>
                      <a:pt x="0" y="66"/>
                    </a:lnTo>
                    <a:lnTo>
                      <a:pt x="0" y="66"/>
                    </a:lnTo>
                    <a:lnTo>
                      <a:pt x="2" y="66"/>
                    </a:lnTo>
                    <a:lnTo>
                      <a:pt x="0" y="64"/>
                    </a:lnTo>
                    <a:lnTo>
                      <a:pt x="0" y="64"/>
                    </a:lnTo>
                    <a:close/>
                    <a:moveTo>
                      <a:pt x="162" y="38"/>
                    </a:moveTo>
                    <a:lnTo>
                      <a:pt x="160" y="36"/>
                    </a:lnTo>
                    <a:lnTo>
                      <a:pt x="158" y="34"/>
                    </a:lnTo>
                    <a:lnTo>
                      <a:pt x="158" y="32"/>
                    </a:lnTo>
                    <a:lnTo>
                      <a:pt x="158" y="32"/>
                    </a:lnTo>
                    <a:lnTo>
                      <a:pt x="156" y="30"/>
                    </a:lnTo>
                    <a:lnTo>
                      <a:pt x="156" y="28"/>
                    </a:lnTo>
                    <a:lnTo>
                      <a:pt x="154" y="26"/>
                    </a:lnTo>
                    <a:lnTo>
                      <a:pt x="154" y="24"/>
                    </a:lnTo>
                    <a:lnTo>
                      <a:pt x="154" y="22"/>
                    </a:lnTo>
                    <a:lnTo>
                      <a:pt x="152" y="20"/>
                    </a:lnTo>
                    <a:lnTo>
                      <a:pt x="152" y="18"/>
                    </a:lnTo>
                    <a:lnTo>
                      <a:pt x="150" y="16"/>
                    </a:lnTo>
                    <a:lnTo>
                      <a:pt x="150" y="16"/>
                    </a:lnTo>
                    <a:lnTo>
                      <a:pt x="150" y="14"/>
                    </a:lnTo>
                    <a:lnTo>
                      <a:pt x="148" y="12"/>
                    </a:lnTo>
                    <a:lnTo>
                      <a:pt x="148" y="10"/>
                    </a:lnTo>
                    <a:lnTo>
                      <a:pt x="146" y="8"/>
                    </a:lnTo>
                    <a:lnTo>
                      <a:pt x="146" y="6"/>
                    </a:lnTo>
                    <a:lnTo>
                      <a:pt x="146" y="4"/>
                    </a:lnTo>
                    <a:lnTo>
                      <a:pt x="144" y="2"/>
                    </a:lnTo>
                    <a:lnTo>
                      <a:pt x="144" y="0"/>
                    </a:lnTo>
                    <a:lnTo>
                      <a:pt x="140" y="2"/>
                    </a:lnTo>
                    <a:lnTo>
                      <a:pt x="136" y="2"/>
                    </a:lnTo>
                    <a:lnTo>
                      <a:pt x="132" y="2"/>
                    </a:lnTo>
                    <a:lnTo>
                      <a:pt x="128" y="4"/>
                    </a:lnTo>
                    <a:lnTo>
                      <a:pt x="124" y="4"/>
                    </a:lnTo>
                    <a:lnTo>
                      <a:pt x="118" y="4"/>
                    </a:lnTo>
                    <a:lnTo>
                      <a:pt x="114" y="6"/>
                    </a:lnTo>
                    <a:lnTo>
                      <a:pt x="110" y="6"/>
                    </a:lnTo>
                    <a:lnTo>
                      <a:pt x="104" y="6"/>
                    </a:lnTo>
                    <a:lnTo>
                      <a:pt x="100" y="8"/>
                    </a:lnTo>
                    <a:lnTo>
                      <a:pt x="98" y="8"/>
                    </a:lnTo>
                    <a:lnTo>
                      <a:pt x="96" y="10"/>
                    </a:lnTo>
                    <a:lnTo>
                      <a:pt x="92" y="12"/>
                    </a:lnTo>
                    <a:lnTo>
                      <a:pt x="88" y="14"/>
                    </a:lnTo>
                    <a:lnTo>
                      <a:pt x="86" y="16"/>
                    </a:lnTo>
                    <a:lnTo>
                      <a:pt x="84" y="20"/>
                    </a:lnTo>
                    <a:lnTo>
                      <a:pt x="82" y="20"/>
                    </a:lnTo>
                    <a:lnTo>
                      <a:pt x="80" y="24"/>
                    </a:lnTo>
                    <a:lnTo>
                      <a:pt x="78" y="26"/>
                    </a:lnTo>
                    <a:lnTo>
                      <a:pt x="76" y="28"/>
                    </a:lnTo>
                    <a:lnTo>
                      <a:pt x="76" y="30"/>
                    </a:lnTo>
                    <a:lnTo>
                      <a:pt x="74" y="34"/>
                    </a:lnTo>
                    <a:lnTo>
                      <a:pt x="74" y="36"/>
                    </a:lnTo>
                    <a:lnTo>
                      <a:pt x="72" y="36"/>
                    </a:lnTo>
                    <a:lnTo>
                      <a:pt x="70" y="38"/>
                    </a:lnTo>
                    <a:lnTo>
                      <a:pt x="68" y="38"/>
                    </a:lnTo>
                    <a:lnTo>
                      <a:pt x="66" y="36"/>
                    </a:lnTo>
                    <a:lnTo>
                      <a:pt x="64" y="32"/>
                    </a:lnTo>
                    <a:lnTo>
                      <a:pt x="64" y="32"/>
                    </a:lnTo>
                    <a:lnTo>
                      <a:pt x="62" y="32"/>
                    </a:lnTo>
                    <a:lnTo>
                      <a:pt x="60" y="32"/>
                    </a:lnTo>
                    <a:lnTo>
                      <a:pt x="58" y="32"/>
                    </a:lnTo>
                    <a:lnTo>
                      <a:pt x="54" y="32"/>
                    </a:lnTo>
                    <a:lnTo>
                      <a:pt x="50" y="32"/>
                    </a:lnTo>
                    <a:lnTo>
                      <a:pt x="46" y="32"/>
                    </a:lnTo>
                    <a:lnTo>
                      <a:pt x="44" y="30"/>
                    </a:lnTo>
                    <a:lnTo>
                      <a:pt x="40" y="30"/>
                    </a:lnTo>
                    <a:lnTo>
                      <a:pt x="40" y="28"/>
                    </a:lnTo>
                    <a:lnTo>
                      <a:pt x="38" y="28"/>
                    </a:lnTo>
                    <a:lnTo>
                      <a:pt x="36" y="28"/>
                    </a:lnTo>
                    <a:lnTo>
                      <a:pt x="32" y="28"/>
                    </a:lnTo>
                    <a:lnTo>
                      <a:pt x="30" y="30"/>
                    </a:lnTo>
                    <a:lnTo>
                      <a:pt x="26" y="30"/>
                    </a:lnTo>
                    <a:lnTo>
                      <a:pt x="24" y="30"/>
                    </a:lnTo>
                    <a:lnTo>
                      <a:pt x="22" y="30"/>
                    </a:lnTo>
                    <a:lnTo>
                      <a:pt x="22" y="30"/>
                    </a:lnTo>
                    <a:lnTo>
                      <a:pt x="20" y="30"/>
                    </a:lnTo>
                    <a:lnTo>
                      <a:pt x="20" y="30"/>
                    </a:lnTo>
                    <a:lnTo>
                      <a:pt x="20" y="30"/>
                    </a:lnTo>
                    <a:lnTo>
                      <a:pt x="18" y="30"/>
                    </a:lnTo>
                    <a:lnTo>
                      <a:pt x="16" y="30"/>
                    </a:lnTo>
                    <a:lnTo>
                      <a:pt x="16" y="28"/>
                    </a:lnTo>
                    <a:lnTo>
                      <a:pt x="14" y="28"/>
                    </a:lnTo>
                    <a:lnTo>
                      <a:pt x="14" y="28"/>
                    </a:lnTo>
                    <a:lnTo>
                      <a:pt x="12" y="28"/>
                    </a:lnTo>
                    <a:lnTo>
                      <a:pt x="12" y="28"/>
                    </a:lnTo>
                    <a:lnTo>
                      <a:pt x="10" y="28"/>
                    </a:lnTo>
                    <a:lnTo>
                      <a:pt x="10" y="28"/>
                    </a:lnTo>
                    <a:lnTo>
                      <a:pt x="8" y="30"/>
                    </a:lnTo>
                    <a:lnTo>
                      <a:pt x="8" y="30"/>
                    </a:lnTo>
                    <a:lnTo>
                      <a:pt x="10" y="32"/>
                    </a:lnTo>
                    <a:lnTo>
                      <a:pt x="10" y="32"/>
                    </a:lnTo>
                    <a:lnTo>
                      <a:pt x="8" y="32"/>
                    </a:lnTo>
                    <a:lnTo>
                      <a:pt x="8" y="34"/>
                    </a:lnTo>
                    <a:lnTo>
                      <a:pt x="8" y="36"/>
                    </a:lnTo>
                    <a:lnTo>
                      <a:pt x="8" y="38"/>
                    </a:lnTo>
                    <a:lnTo>
                      <a:pt x="8" y="40"/>
                    </a:lnTo>
                    <a:lnTo>
                      <a:pt x="8" y="40"/>
                    </a:lnTo>
                    <a:lnTo>
                      <a:pt x="8" y="40"/>
                    </a:lnTo>
                    <a:lnTo>
                      <a:pt x="8" y="42"/>
                    </a:lnTo>
                    <a:lnTo>
                      <a:pt x="8" y="42"/>
                    </a:lnTo>
                    <a:lnTo>
                      <a:pt x="8" y="44"/>
                    </a:lnTo>
                    <a:lnTo>
                      <a:pt x="6" y="44"/>
                    </a:lnTo>
                    <a:lnTo>
                      <a:pt x="6" y="46"/>
                    </a:lnTo>
                    <a:lnTo>
                      <a:pt x="4" y="48"/>
                    </a:lnTo>
                    <a:lnTo>
                      <a:pt x="4" y="54"/>
                    </a:lnTo>
                    <a:lnTo>
                      <a:pt x="2" y="60"/>
                    </a:lnTo>
                    <a:lnTo>
                      <a:pt x="4" y="66"/>
                    </a:lnTo>
                    <a:lnTo>
                      <a:pt x="4" y="66"/>
                    </a:lnTo>
                    <a:lnTo>
                      <a:pt x="4" y="68"/>
                    </a:lnTo>
                    <a:lnTo>
                      <a:pt x="2" y="66"/>
                    </a:lnTo>
                    <a:lnTo>
                      <a:pt x="2" y="66"/>
                    </a:lnTo>
                    <a:lnTo>
                      <a:pt x="2" y="68"/>
                    </a:lnTo>
                    <a:lnTo>
                      <a:pt x="4" y="70"/>
                    </a:lnTo>
                    <a:lnTo>
                      <a:pt x="6" y="72"/>
                    </a:lnTo>
                    <a:lnTo>
                      <a:pt x="6" y="74"/>
                    </a:lnTo>
                    <a:lnTo>
                      <a:pt x="6" y="74"/>
                    </a:lnTo>
                    <a:lnTo>
                      <a:pt x="6" y="74"/>
                    </a:lnTo>
                    <a:lnTo>
                      <a:pt x="6" y="76"/>
                    </a:lnTo>
                    <a:lnTo>
                      <a:pt x="6" y="76"/>
                    </a:lnTo>
                    <a:lnTo>
                      <a:pt x="8" y="80"/>
                    </a:lnTo>
                    <a:lnTo>
                      <a:pt x="8" y="80"/>
                    </a:lnTo>
                    <a:lnTo>
                      <a:pt x="8" y="82"/>
                    </a:lnTo>
                    <a:lnTo>
                      <a:pt x="8" y="84"/>
                    </a:lnTo>
                    <a:lnTo>
                      <a:pt x="10" y="86"/>
                    </a:lnTo>
                    <a:lnTo>
                      <a:pt x="10" y="90"/>
                    </a:lnTo>
                    <a:lnTo>
                      <a:pt x="12" y="92"/>
                    </a:lnTo>
                    <a:lnTo>
                      <a:pt x="12" y="96"/>
                    </a:lnTo>
                    <a:lnTo>
                      <a:pt x="12" y="96"/>
                    </a:lnTo>
                    <a:lnTo>
                      <a:pt x="12" y="104"/>
                    </a:lnTo>
                    <a:lnTo>
                      <a:pt x="16" y="110"/>
                    </a:lnTo>
                    <a:lnTo>
                      <a:pt x="16" y="114"/>
                    </a:lnTo>
                    <a:lnTo>
                      <a:pt x="18" y="112"/>
                    </a:lnTo>
                    <a:lnTo>
                      <a:pt x="22" y="114"/>
                    </a:lnTo>
                    <a:lnTo>
                      <a:pt x="24" y="114"/>
                    </a:lnTo>
                    <a:lnTo>
                      <a:pt x="24" y="114"/>
                    </a:lnTo>
                    <a:lnTo>
                      <a:pt x="26" y="114"/>
                    </a:lnTo>
                    <a:lnTo>
                      <a:pt x="28" y="114"/>
                    </a:lnTo>
                    <a:lnTo>
                      <a:pt x="30" y="114"/>
                    </a:lnTo>
                    <a:lnTo>
                      <a:pt x="34" y="112"/>
                    </a:lnTo>
                    <a:lnTo>
                      <a:pt x="36" y="112"/>
                    </a:lnTo>
                    <a:lnTo>
                      <a:pt x="38" y="112"/>
                    </a:lnTo>
                    <a:lnTo>
                      <a:pt x="40" y="112"/>
                    </a:lnTo>
                    <a:lnTo>
                      <a:pt x="42" y="110"/>
                    </a:lnTo>
                    <a:lnTo>
                      <a:pt x="42" y="108"/>
                    </a:lnTo>
                    <a:lnTo>
                      <a:pt x="46" y="106"/>
                    </a:lnTo>
                    <a:lnTo>
                      <a:pt x="48" y="104"/>
                    </a:lnTo>
                    <a:lnTo>
                      <a:pt x="50" y="102"/>
                    </a:lnTo>
                    <a:lnTo>
                      <a:pt x="54" y="100"/>
                    </a:lnTo>
                    <a:lnTo>
                      <a:pt x="58" y="100"/>
                    </a:lnTo>
                    <a:lnTo>
                      <a:pt x="64" y="100"/>
                    </a:lnTo>
                    <a:lnTo>
                      <a:pt x="66" y="100"/>
                    </a:lnTo>
                    <a:lnTo>
                      <a:pt x="68" y="100"/>
                    </a:lnTo>
                    <a:lnTo>
                      <a:pt x="70" y="98"/>
                    </a:lnTo>
                    <a:lnTo>
                      <a:pt x="74" y="98"/>
                    </a:lnTo>
                    <a:lnTo>
                      <a:pt x="78" y="96"/>
                    </a:lnTo>
                    <a:lnTo>
                      <a:pt x="80" y="92"/>
                    </a:lnTo>
                    <a:lnTo>
                      <a:pt x="84" y="90"/>
                    </a:lnTo>
                    <a:lnTo>
                      <a:pt x="84" y="90"/>
                    </a:lnTo>
                    <a:lnTo>
                      <a:pt x="86" y="90"/>
                    </a:lnTo>
                    <a:lnTo>
                      <a:pt x="90" y="90"/>
                    </a:lnTo>
                    <a:lnTo>
                      <a:pt x="94" y="90"/>
                    </a:lnTo>
                    <a:lnTo>
                      <a:pt x="96" y="90"/>
                    </a:lnTo>
                    <a:lnTo>
                      <a:pt x="96" y="90"/>
                    </a:lnTo>
                    <a:lnTo>
                      <a:pt x="98" y="88"/>
                    </a:lnTo>
                    <a:lnTo>
                      <a:pt x="100" y="86"/>
                    </a:lnTo>
                    <a:lnTo>
                      <a:pt x="102" y="84"/>
                    </a:lnTo>
                    <a:lnTo>
                      <a:pt x="102" y="82"/>
                    </a:lnTo>
                    <a:lnTo>
                      <a:pt x="104" y="82"/>
                    </a:lnTo>
                    <a:lnTo>
                      <a:pt x="106" y="78"/>
                    </a:lnTo>
                    <a:lnTo>
                      <a:pt x="110" y="78"/>
                    </a:lnTo>
                    <a:lnTo>
                      <a:pt x="116" y="76"/>
                    </a:lnTo>
                    <a:lnTo>
                      <a:pt x="120" y="74"/>
                    </a:lnTo>
                    <a:lnTo>
                      <a:pt x="122" y="74"/>
                    </a:lnTo>
                    <a:lnTo>
                      <a:pt x="124" y="72"/>
                    </a:lnTo>
                    <a:lnTo>
                      <a:pt x="132" y="70"/>
                    </a:lnTo>
                    <a:lnTo>
                      <a:pt x="138" y="68"/>
                    </a:lnTo>
                    <a:lnTo>
                      <a:pt x="142" y="66"/>
                    </a:lnTo>
                    <a:lnTo>
                      <a:pt x="142" y="66"/>
                    </a:lnTo>
                    <a:lnTo>
                      <a:pt x="144" y="64"/>
                    </a:lnTo>
                    <a:lnTo>
                      <a:pt x="144" y="64"/>
                    </a:lnTo>
                    <a:lnTo>
                      <a:pt x="146" y="62"/>
                    </a:lnTo>
                    <a:lnTo>
                      <a:pt x="148" y="62"/>
                    </a:lnTo>
                    <a:lnTo>
                      <a:pt x="150" y="60"/>
                    </a:lnTo>
                    <a:lnTo>
                      <a:pt x="150" y="58"/>
                    </a:lnTo>
                    <a:lnTo>
                      <a:pt x="150" y="56"/>
                    </a:lnTo>
                    <a:lnTo>
                      <a:pt x="150" y="52"/>
                    </a:lnTo>
                    <a:lnTo>
                      <a:pt x="152" y="50"/>
                    </a:lnTo>
                    <a:lnTo>
                      <a:pt x="154" y="48"/>
                    </a:lnTo>
                    <a:lnTo>
                      <a:pt x="156" y="46"/>
                    </a:lnTo>
                    <a:lnTo>
                      <a:pt x="164" y="42"/>
                    </a:lnTo>
                    <a:lnTo>
                      <a:pt x="162" y="40"/>
                    </a:lnTo>
                    <a:lnTo>
                      <a:pt x="162" y="3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6" name="Freeform 8"/>
              <p:cNvSpPr>
                <a:spLocks/>
              </p:cNvSpPr>
              <p:nvPr/>
            </p:nvSpPr>
            <p:spPr bwMode="auto">
              <a:xfrm>
                <a:off x="3205" y="1582"/>
                <a:ext cx="136" cy="122"/>
              </a:xfrm>
              <a:custGeom>
                <a:avLst/>
                <a:gdLst>
                  <a:gd name="T0" fmla="*/ 134 w 136"/>
                  <a:gd name="T1" fmla="*/ 2 h 122"/>
                  <a:gd name="T2" fmla="*/ 134 w 136"/>
                  <a:gd name="T3" fmla="*/ 6 h 122"/>
                  <a:gd name="T4" fmla="*/ 134 w 136"/>
                  <a:gd name="T5" fmla="*/ 10 h 122"/>
                  <a:gd name="T6" fmla="*/ 126 w 136"/>
                  <a:gd name="T7" fmla="*/ 10 h 122"/>
                  <a:gd name="T8" fmla="*/ 122 w 136"/>
                  <a:gd name="T9" fmla="*/ 10 h 122"/>
                  <a:gd name="T10" fmla="*/ 118 w 136"/>
                  <a:gd name="T11" fmla="*/ 14 h 122"/>
                  <a:gd name="T12" fmla="*/ 114 w 136"/>
                  <a:gd name="T13" fmla="*/ 14 h 122"/>
                  <a:gd name="T14" fmla="*/ 110 w 136"/>
                  <a:gd name="T15" fmla="*/ 14 h 122"/>
                  <a:gd name="T16" fmla="*/ 104 w 136"/>
                  <a:gd name="T17" fmla="*/ 12 h 122"/>
                  <a:gd name="T18" fmla="*/ 96 w 136"/>
                  <a:gd name="T19" fmla="*/ 12 h 122"/>
                  <a:gd name="T20" fmla="*/ 94 w 136"/>
                  <a:gd name="T21" fmla="*/ 16 h 122"/>
                  <a:gd name="T22" fmla="*/ 92 w 136"/>
                  <a:gd name="T23" fmla="*/ 20 h 122"/>
                  <a:gd name="T24" fmla="*/ 88 w 136"/>
                  <a:gd name="T25" fmla="*/ 24 h 122"/>
                  <a:gd name="T26" fmla="*/ 86 w 136"/>
                  <a:gd name="T27" fmla="*/ 28 h 122"/>
                  <a:gd name="T28" fmla="*/ 82 w 136"/>
                  <a:gd name="T29" fmla="*/ 30 h 122"/>
                  <a:gd name="T30" fmla="*/ 82 w 136"/>
                  <a:gd name="T31" fmla="*/ 32 h 122"/>
                  <a:gd name="T32" fmla="*/ 80 w 136"/>
                  <a:gd name="T33" fmla="*/ 40 h 122"/>
                  <a:gd name="T34" fmla="*/ 76 w 136"/>
                  <a:gd name="T35" fmla="*/ 50 h 122"/>
                  <a:gd name="T36" fmla="*/ 72 w 136"/>
                  <a:gd name="T37" fmla="*/ 54 h 122"/>
                  <a:gd name="T38" fmla="*/ 68 w 136"/>
                  <a:gd name="T39" fmla="*/ 56 h 122"/>
                  <a:gd name="T40" fmla="*/ 64 w 136"/>
                  <a:gd name="T41" fmla="*/ 62 h 122"/>
                  <a:gd name="T42" fmla="*/ 60 w 136"/>
                  <a:gd name="T43" fmla="*/ 66 h 122"/>
                  <a:gd name="T44" fmla="*/ 54 w 136"/>
                  <a:gd name="T45" fmla="*/ 70 h 122"/>
                  <a:gd name="T46" fmla="*/ 50 w 136"/>
                  <a:gd name="T47" fmla="*/ 74 h 122"/>
                  <a:gd name="T48" fmla="*/ 48 w 136"/>
                  <a:gd name="T49" fmla="*/ 84 h 122"/>
                  <a:gd name="T50" fmla="*/ 46 w 136"/>
                  <a:gd name="T51" fmla="*/ 94 h 122"/>
                  <a:gd name="T52" fmla="*/ 44 w 136"/>
                  <a:gd name="T53" fmla="*/ 98 h 122"/>
                  <a:gd name="T54" fmla="*/ 42 w 136"/>
                  <a:gd name="T55" fmla="*/ 102 h 122"/>
                  <a:gd name="T56" fmla="*/ 40 w 136"/>
                  <a:gd name="T57" fmla="*/ 106 h 122"/>
                  <a:gd name="T58" fmla="*/ 36 w 136"/>
                  <a:gd name="T59" fmla="*/ 112 h 122"/>
                  <a:gd name="T60" fmla="*/ 26 w 136"/>
                  <a:gd name="T61" fmla="*/ 112 h 122"/>
                  <a:gd name="T62" fmla="*/ 18 w 136"/>
                  <a:gd name="T63" fmla="*/ 110 h 122"/>
                  <a:gd name="T64" fmla="*/ 4 w 136"/>
                  <a:gd name="T65" fmla="*/ 112 h 122"/>
                  <a:gd name="T66" fmla="*/ 0 w 136"/>
                  <a:gd name="T67" fmla="*/ 122 h 122"/>
                  <a:gd name="T68" fmla="*/ 2 w 136"/>
                  <a:gd name="T69" fmla="*/ 116 h 122"/>
                  <a:gd name="T70" fmla="*/ 12 w 136"/>
                  <a:gd name="T71" fmla="*/ 114 h 122"/>
                  <a:gd name="T72" fmla="*/ 26 w 136"/>
                  <a:gd name="T73" fmla="*/ 114 h 122"/>
                  <a:gd name="T74" fmla="*/ 40 w 136"/>
                  <a:gd name="T75" fmla="*/ 114 h 122"/>
                  <a:gd name="T76" fmla="*/ 54 w 136"/>
                  <a:gd name="T77" fmla="*/ 114 h 122"/>
                  <a:gd name="T78" fmla="*/ 64 w 136"/>
                  <a:gd name="T79" fmla="*/ 110 h 122"/>
                  <a:gd name="T80" fmla="*/ 64 w 136"/>
                  <a:gd name="T81" fmla="*/ 102 h 122"/>
                  <a:gd name="T82" fmla="*/ 64 w 136"/>
                  <a:gd name="T83" fmla="*/ 92 h 122"/>
                  <a:gd name="T84" fmla="*/ 62 w 136"/>
                  <a:gd name="T85" fmla="*/ 86 h 122"/>
                  <a:gd name="T86" fmla="*/ 70 w 136"/>
                  <a:gd name="T87" fmla="*/ 80 h 122"/>
                  <a:gd name="T88" fmla="*/ 78 w 136"/>
                  <a:gd name="T89" fmla="*/ 76 h 122"/>
                  <a:gd name="T90" fmla="*/ 82 w 136"/>
                  <a:gd name="T91" fmla="*/ 70 h 122"/>
                  <a:gd name="T92" fmla="*/ 82 w 136"/>
                  <a:gd name="T93" fmla="*/ 62 h 122"/>
                  <a:gd name="T94" fmla="*/ 82 w 136"/>
                  <a:gd name="T95" fmla="*/ 52 h 122"/>
                  <a:gd name="T96" fmla="*/ 82 w 136"/>
                  <a:gd name="T97" fmla="*/ 42 h 122"/>
                  <a:gd name="T98" fmla="*/ 82 w 136"/>
                  <a:gd name="T99" fmla="*/ 32 h 122"/>
                  <a:gd name="T100" fmla="*/ 116 w 136"/>
                  <a:gd name="T101" fmla="*/ 30 h 122"/>
                  <a:gd name="T102" fmla="*/ 134 w 136"/>
                  <a:gd name="T103" fmla="*/ 24 h 122"/>
                  <a:gd name="T104" fmla="*/ 134 w 136"/>
                  <a:gd name="T105" fmla="*/ 10 h 122"/>
                  <a:gd name="T106" fmla="*/ 134 w 136"/>
                  <a:gd name="T10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 h="122">
                    <a:moveTo>
                      <a:pt x="134" y="0"/>
                    </a:moveTo>
                    <a:lnTo>
                      <a:pt x="134" y="0"/>
                    </a:lnTo>
                    <a:lnTo>
                      <a:pt x="134" y="0"/>
                    </a:lnTo>
                    <a:lnTo>
                      <a:pt x="134" y="2"/>
                    </a:lnTo>
                    <a:lnTo>
                      <a:pt x="134" y="4"/>
                    </a:lnTo>
                    <a:lnTo>
                      <a:pt x="134" y="4"/>
                    </a:lnTo>
                    <a:lnTo>
                      <a:pt x="134" y="6"/>
                    </a:lnTo>
                    <a:lnTo>
                      <a:pt x="134" y="6"/>
                    </a:lnTo>
                    <a:lnTo>
                      <a:pt x="134" y="8"/>
                    </a:lnTo>
                    <a:lnTo>
                      <a:pt x="134" y="8"/>
                    </a:lnTo>
                    <a:lnTo>
                      <a:pt x="134" y="10"/>
                    </a:lnTo>
                    <a:lnTo>
                      <a:pt x="134" y="10"/>
                    </a:lnTo>
                    <a:lnTo>
                      <a:pt x="132" y="10"/>
                    </a:lnTo>
                    <a:lnTo>
                      <a:pt x="130" y="10"/>
                    </a:lnTo>
                    <a:lnTo>
                      <a:pt x="128" y="10"/>
                    </a:lnTo>
                    <a:lnTo>
                      <a:pt x="126" y="10"/>
                    </a:lnTo>
                    <a:lnTo>
                      <a:pt x="126" y="10"/>
                    </a:lnTo>
                    <a:lnTo>
                      <a:pt x="124" y="10"/>
                    </a:lnTo>
                    <a:lnTo>
                      <a:pt x="124" y="10"/>
                    </a:lnTo>
                    <a:lnTo>
                      <a:pt x="122" y="10"/>
                    </a:lnTo>
                    <a:lnTo>
                      <a:pt x="122" y="12"/>
                    </a:lnTo>
                    <a:lnTo>
                      <a:pt x="120" y="14"/>
                    </a:lnTo>
                    <a:lnTo>
                      <a:pt x="118" y="14"/>
                    </a:lnTo>
                    <a:lnTo>
                      <a:pt x="118" y="14"/>
                    </a:lnTo>
                    <a:lnTo>
                      <a:pt x="116" y="14"/>
                    </a:lnTo>
                    <a:lnTo>
                      <a:pt x="114" y="14"/>
                    </a:lnTo>
                    <a:lnTo>
                      <a:pt x="114" y="14"/>
                    </a:lnTo>
                    <a:lnTo>
                      <a:pt x="114" y="14"/>
                    </a:lnTo>
                    <a:lnTo>
                      <a:pt x="112" y="14"/>
                    </a:lnTo>
                    <a:lnTo>
                      <a:pt x="112" y="14"/>
                    </a:lnTo>
                    <a:lnTo>
                      <a:pt x="110" y="14"/>
                    </a:lnTo>
                    <a:lnTo>
                      <a:pt x="110" y="14"/>
                    </a:lnTo>
                    <a:lnTo>
                      <a:pt x="108" y="12"/>
                    </a:lnTo>
                    <a:lnTo>
                      <a:pt x="106" y="12"/>
                    </a:lnTo>
                    <a:lnTo>
                      <a:pt x="104" y="12"/>
                    </a:lnTo>
                    <a:lnTo>
                      <a:pt x="104" y="12"/>
                    </a:lnTo>
                    <a:lnTo>
                      <a:pt x="102" y="12"/>
                    </a:lnTo>
                    <a:lnTo>
                      <a:pt x="100" y="12"/>
                    </a:lnTo>
                    <a:lnTo>
                      <a:pt x="98" y="12"/>
                    </a:lnTo>
                    <a:lnTo>
                      <a:pt x="96" y="12"/>
                    </a:lnTo>
                    <a:lnTo>
                      <a:pt x="96" y="14"/>
                    </a:lnTo>
                    <a:lnTo>
                      <a:pt x="94" y="14"/>
                    </a:lnTo>
                    <a:lnTo>
                      <a:pt x="94" y="16"/>
                    </a:lnTo>
                    <a:lnTo>
                      <a:pt x="94" y="16"/>
                    </a:lnTo>
                    <a:lnTo>
                      <a:pt x="94" y="18"/>
                    </a:lnTo>
                    <a:lnTo>
                      <a:pt x="94" y="18"/>
                    </a:lnTo>
                    <a:lnTo>
                      <a:pt x="92" y="20"/>
                    </a:lnTo>
                    <a:lnTo>
                      <a:pt x="92" y="20"/>
                    </a:lnTo>
                    <a:lnTo>
                      <a:pt x="92" y="22"/>
                    </a:lnTo>
                    <a:lnTo>
                      <a:pt x="90" y="22"/>
                    </a:lnTo>
                    <a:lnTo>
                      <a:pt x="90" y="24"/>
                    </a:lnTo>
                    <a:lnTo>
                      <a:pt x="88" y="24"/>
                    </a:lnTo>
                    <a:lnTo>
                      <a:pt x="88" y="26"/>
                    </a:lnTo>
                    <a:lnTo>
                      <a:pt x="88" y="26"/>
                    </a:lnTo>
                    <a:lnTo>
                      <a:pt x="88" y="28"/>
                    </a:lnTo>
                    <a:lnTo>
                      <a:pt x="86" y="28"/>
                    </a:lnTo>
                    <a:lnTo>
                      <a:pt x="86" y="28"/>
                    </a:lnTo>
                    <a:lnTo>
                      <a:pt x="84" y="28"/>
                    </a:lnTo>
                    <a:lnTo>
                      <a:pt x="82" y="30"/>
                    </a:lnTo>
                    <a:lnTo>
                      <a:pt x="82" y="30"/>
                    </a:lnTo>
                    <a:lnTo>
                      <a:pt x="82" y="30"/>
                    </a:lnTo>
                    <a:lnTo>
                      <a:pt x="82" y="32"/>
                    </a:lnTo>
                    <a:lnTo>
                      <a:pt x="82" y="32"/>
                    </a:lnTo>
                    <a:lnTo>
                      <a:pt x="82" y="32"/>
                    </a:lnTo>
                    <a:lnTo>
                      <a:pt x="80" y="34"/>
                    </a:lnTo>
                    <a:lnTo>
                      <a:pt x="80" y="36"/>
                    </a:lnTo>
                    <a:lnTo>
                      <a:pt x="80" y="38"/>
                    </a:lnTo>
                    <a:lnTo>
                      <a:pt x="80" y="40"/>
                    </a:lnTo>
                    <a:lnTo>
                      <a:pt x="78" y="42"/>
                    </a:lnTo>
                    <a:lnTo>
                      <a:pt x="78" y="46"/>
                    </a:lnTo>
                    <a:lnTo>
                      <a:pt x="76" y="48"/>
                    </a:lnTo>
                    <a:lnTo>
                      <a:pt x="76" y="50"/>
                    </a:lnTo>
                    <a:lnTo>
                      <a:pt x="76" y="50"/>
                    </a:lnTo>
                    <a:lnTo>
                      <a:pt x="74" y="52"/>
                    </a:lnTo>
                    <a:lnTo>
                      <a:pt x="74" y="52"/>
                    </a:lnTo>
                    <a:lnTo>
                      <a:pt x="72" y="54"/>
                    </a:lnTo>
                    <a:lnTo>
                      <a:pt x="72" y="54"/>
                    </a:lnTo>
                    <a:lnTo>
                      <a:pt x="70" y="56"/>
                    </a:lnTo>
                    <a:lnTo>
                      <a:pt x="68" y="56"/>
                    </a:lnTo>
                    <a:lnTo>
                      <a:pt x="68" y="56"/>
                    </a:lnTo>
                    <a:lnTo>
                      <a:pt x="66" y="58"/>
                    </a:lnTo>
                    <a:lnTo>
                      <a:pt x="66" y="58"/>
                    </a:lnTo>
                    <a:lnTo>
                      <a:pt x="64" y="60"/>
                    </a:lnTo>
                    <a:lnTo>
                      <a:pt x="64" y="62"/>
                    </a:lnTo>
                    <a:lnTo>
                      <a:pt x="62" y="64"/>
                    </a:lnTo>
                    <a:lnTo>
                      <a:pt x="62" y="66"/>
                    </a:lnTo>
                    <a:lnTo>
                      <a:pt x="62" y="66"/>
                    </a:lnTo>
                    <a:lnTo>
                      <a:pt x="60" y="66"/>
                    </a:lnTo>
                    <a:lnTo>
                      <a:pt x="58" y="68"/>
                    </a:lnTo>
                    <a:lnTo>
                      <a:pt x="58" y="68"/>
                    </a:lnTo>
                    <a:lnTo>
                      <a:pt x="56" y="68"/>
                    </a:lnTo>
                    <a:lnTo>
                      <a:pt x="54" y="70"/>
                    </a:lnTo>
                    <a:lnTo>
                      <a:pt x="54" y="70"/>
                    </a:lnTo>
                    <a:lnTo>
                      <a:pt x="52" y="72"/>
                    </a:lnTo>
                    <a:lnTo>
                      <a:pt x="52" y="72"/>
                    </a:lnTo>
                    <a:lnTo>
                      <a:pt x="50" y="74"/>
                    </a:lnTo>
                    <a:lnTo>
                      <a:pt x="50" y="76"/>
                    </a:lnTo>
                    <a:lnTo>
                      <a:pt x="50" y="78"/>
                    </a:lnTo>
                    <a:lnTo>
                      <a:pt x="48" y="82"/>
                    </a:lnTo>
                    <a:lnTo>
                      <a:pt x="48" y="84"/>
                    </a:lnTo>
                    <a:lnTo>
                      <a:pt x="48" y="86"/>
                    </a:lnTo>
                    <a:lnTo>
                      <a:pt x="48" y="88"/>
                    </a:lnTo>
                    <a:lnTo>
                      <a:pt x="46" y="90"/>
                    </a:lnTo>
                    <a:lnTo>
                      <a:pt x="46" y="94"/>
                    </a:lnTo>
                    <a:lnTo>
                      <a:pt x="46" y="94"/>
                    </a:lnTo>
                    <a:lnTo>
                      <a:pt x="46" y="96"/>
                    </a:lnTo>
                    <a:lnTo>
                      <a:pt x="46" y="96"/>
                    </a:lnTo>
                    <a:lnTo>
                      <a:pt x="44" y="98"/>
                    </a:lnTo>
                    <a:lnTo>
                      <a:pt x="44" y="100"/>
                    </a:lnTo>
                    <a:lnTo>
                      <a:pt x="42" y="100"/>
                    </a:lnTo>
                    <a:lnTo>
                      <a:pt x="42" y="100"/>
                    </a:lnTo>
                    <a:lnTo>
                      <a:pt x="42" y="102"/>
                    </a:lnTo>
                    <a:lnTo>
                      <a:pt x="40" y="102"/>
                    </a:lnTo>
                    <a:lnTo>
                      <a:pt x="40" y="104"/>
                    </a:lnTo>
                    <a:lnTo>
                      <a:pt x="40" y="104"/>
                    </a:lnTo>
                    <a:lnTo>
                      <a:pt x="40" y="106"/>
                    </a:lnTo>
                    <a:lnTo>
                      <a:pt x="40" y="106"/>
                    </a:lnTo>
                    <a:lnTo>
                      <a:pt x="38" y="108"/>
                    </a:lnTo>
                    <a:lnTo>
                      <a:pt x="38" y="110"/>
                    </a:lnTo>
                    <a:lnTo>
                      <a:pt x="36" y="112"/>
                    </a:lnTo>
                    <a:lnTo>
                      <a:pt x="34" y="112"/>
                    </a:lnTo>
                    <a:lnTo>
                      <a:pt x="32" y="112"/>
                    </a:lnTo>
                    <a:lnTo>
                      <a:pt x="30" y="112"/>
                    </a:lnTo>
                    <a:lnTo>
                      <a:pt x="26" y="112"/>
                    </a:lnTo>
                    <a:lnTo>
                      <a:pt x="24" y="110"/>
                    </a:lnTo>
                    <a:lnTo>
                      <a:pt x="22" y="110"/>
                    </a:lnTo>
                    <a:lnTo>
                      <a:pt x="20" y="110"/>
                    </a:lnTo>
                    <a:lnTo>
                      <a:pt x="18" y="110"/>
                    </a:lnTo>
                    <a:lnTo>
                      <a:pt x="16" y="110"/>
                    </a:lnTo>
                    <a:lnTo>
                      <a:pt x="10" y="110"/>
                    </a:lnTo>
                    <a:lnTo>
                      <a:pt x="6" y="110"/>
                    </a:lnTo>
                    <a:lnTo>
                      <a:pt x="4" y="112"/>
                    </a:lnTo>
                    <a:lnTo>
                      <a:pt x="2" y="112"/>
                    </a:lnTo>
                    <a:lnTo>
                      <a:pt x="2" y="112"/>
                    </a:lnTo>
                    <a:lnTo>
                      <a:pt x="2" y="112"/>
                    </a:lnTo>
                    <a:lnTo>
                      <a:pt x="0" y="122"/>
                    </a:lnTo>
                    <a:lnTo>
                      <a:pt x="2" y="122"/>
                    </a:lnTo>
                    <a:lnTo>
                      <a:pt x="2" y="120"/>
                    </a:lnTo>
                    <a:lnTo>
                      <a:pt x="2" y="118"/>
                    </a:lnTo>
                    <a:lnTo>
                      <a:pt x="2" y="116"/>
                    </a:lnTo>
                    <a:lnTo>
                      <a:pt x="4" y="114"/>
                    </a:lnTo>
                    <a:lnTo>
                      <a:pt x="6" y="114"/>
                    </a:lnTo>
                    <a:lnTo>
                      <a:pt x="8" y="114"/>
                    </a:lnTo>
                    <a:lnTo>
                      <a:pt x="12" y="114"/>
                    </a:lnTo>
                    <a:lnTo>
                      <a:pt x="16" y="114"/>
                    </a:lnTo>
                    <a:lnTo>
                      <a:pt x="20" y="114"/>
                    </a:lnTo>
                    <a:lnTo>
                      <a:pt x="22" y="114"/>
                    </a:lnTo>
                    <a:lnTo>
                      <a:pt x="26" y="114"/>
                    </a:lnTo>
                    <a:lnTo>
                      <a:pt x="30" y="114"/>
                    </a:lnTo>
                    <a:lnTo>
                      <a:pt x="34" y="114"/>
                    </a:lnTo>
                    <a:lnTo>
                      <a:pt x="36" y="114"/>
                    </a:lnTo>
                    <a:lnTo>
                      <a:pt x="40" y="114"/>
                    </a:lnTo>
                    <a:lnTo>
                      <a:pt x="44" y="114"/>
                    </a:lnTo>
                    <a:lnTo>
                      <a:pt x="48" y="114"/>
                    </a:lnTo>
                    <a:lnTo>
                      <a:pt x="52" y="114"/>
                    </a:lnTo>
                    <a:lnTo>
                      <a:pt x="54" y="114"/>
                    </a:lnTo>
                    <a:lnTo>
                      <a:pt x="58" y="114"/>
                    </a:lnTo>
                    <a:lnTo>
                      <a:pt x="62" y="114"/>
                    </a:lnTo>
                    <a:lnTo>
                      <a:pt x="64" y="114"/>
                    </a:lnTo>
                    <a:lnTo>
                      <a:pt x="64" y="110"/>
                    </a:lnTo>
                    <a:lnTo>
                      <a:pt x="64" y="108"/>
                    </a:lnTo>
                    <a:lnTo>
                      <a:pt x="64" y="106"/>
                    </a:lnTo>
                    <a:lnTo>
                      <a:pt x="64" y="104"/>
                    </a:lnTo>
                    <a:lnTo>
                      <a:pt x="64" y="102"/>
                    </a:lnTo>
                    <a:lnTo>
                      <a:pt x="64" y="98"/>
                    </a:lnTo>
                    <a:lnTo>
                      <a:pt x="64" y="96"/>
                    </a:lnTo>
                    <a:lnTo>
                      <a:pt x="64" y="94"/>
                    </a:lnTo>
                    <a:lnTo>
                      <a:pt x="64" y="92"/>
                    </a:lnTo>
                    <a:lnTo>
                      <a:pt x="64" y="92"/>
                    </a:lnTo>
                    <a:lnTo>
                      <a:pt x="62" y="88"/>
                    </a:lnTo>
                    <a:lnTo>
                      <a:pt x="62" y="88"/>
                    </a:lnTo>
                    <a:lnTo>
                      <a:pt x="62" y="86"/>
                    </a:lnTo>
                    <a:lnTo>
                      <a:pt x="64" y="86"/>
                    </a:lnTo>
                    <a:lnTo>
                      <a:pt x="64" y="84"/>
                    </a:lnTo>
                    <a:lnTo>
                      <a:pt x="68" y="82"/>
                    </a:lnTo>
                    <a:lnTo>
                      <a:pt x="70" y="80"/>
                    </a:lnTo>
                    <a:lnTo>
                      <a:pt x="72" y="78"/>
                    </a:lnTo>
                    <a:lnTo>
                      <a:pt x="72" y="78"/>
                    </a:lnTo>
                    <a:lnTo>
                      <a:pt x="76" y="78"/>
                    </a:lnTo>
                    <a:lnTo>
                      <a:pt x="78" y="76"/>
                    </a:lnTo>
                    <a:lnTo>
                      <a:pt x="80" y="76"/>
                    </a:lnTo>
                    <a:lnTo>
                      <a:pt x="80" y="76"/>
                    </a:lnTo>
                    <a:lnTo>
                      <a:pt x="82" y="74"/>
                    </a:lnTo>
                    <a:lnTo>
                      <a:pt x="82" y="70"/>
                    </a:lnTo>
                    <a:lnTo>
                      <a:pt x="82" y="68"/>
                    </a:lnTo>
                    <a:lnTo>
                      <a:pt x="82" y="66"/>
                    </a:lnTo>
                    <a:lnTo>
                      <a:pt x="82" y="64"/>
                    </a:lnTo>
                    <a:lnTo>
                      <a:pt x="82" y="62"/>
                    </a:lnTo>
                    <a:lnTo>
                      <a:pt x="82" y="58"/>
                    </a:lnTo>
                    <a:lnTo>
                      <a:pt x="82" y="56"/>
                    </a:lnTo>
                    <a:lnTo>
                      <a:pt x="82" y="54"/>
                    </a:lnTo>
                    <a:lnTo>
                      <a:pt x="82" y="52"/>
                    </a:lnTo>
                    <a:lnTo>
                      <a:pt x="82" y="50"/>
                    </a:lnTo>
                    <a:lnTo>
                      <a:pt x="82" y="46"/>
                    </a:lnTo>
                    <a:lnTo>
                      <a:pt x="82" y="44"/>
                    </a:lnTo>
                    <a:lnTo>
                      <a:pt x="82" y="42"/>
                    </a:lnTo>
                    <a:lnTo>
                      <a:pt x="82" y="40"/>
                    </a:lnTo>
                    <a:lnTo>
                      <a:pt x="82" y="36"/>
                    </a:lnTo>
                    <a:lnTo>
                      <a:pt x="82" y="34"/>
                    </a:lnTo>
                    <a:lnTo>
                      <a:pt x="82" y="32"/>
                    </a:lnTo>
                    <a:lnTo>
                      <a:pt x="82" y="30"/>
                    </a:lnTo>
                    <a:lnTo>
                      <a:pt x="94" y="30"/>
                    </a:lnTo>
                    <a:lnTo>
                      <a:pt x="96" y="30"/>
                    </a:lnTo>
                    <a:lnTo>
                      <a:pt x="116" y="30"/>
                    </a:lnTo>
                    <a:lnTo>
                      <a:pt x="120" y="30"/>
                    </a:lnTo>
                    <a:lnTo>
                      <a:pt x="134" y="30"/>
                    </a:lnTo>
                    <a:lnTo>
                      <a:pt x="134" y="28"/>
                    </a:lnTo>
                    <a:lnTo>
                      <a:pt x="134" y="24"/>
                    </a:lnTo>
                    <a:lnTo>
                      <a:pt x="134" y="20"/>
                    </a:lnTo>
                    <a:lnTo>
                      <a:pt x="134" y="16"/>
                    </a:lnTo>
                    <a:lnTo>
                      <a:pt x="134" y="14"/>
                    </a:lnTo>
                    <a:lnTo>
                      <a:pt x="134" y="10"/>
                    </a:lnTo>
                    <a:lnTo>
                      <a:pt x="134" y="6"/>
                    </a:lnTo>
                    <a:lnTo>
                      <a:pt x="136" y="4"/>
                    </a:lnTo>
                    <a:lnTo>
                      <a:pt x="136" y="0"/>
                    </a:lnTo>
                    <a:lnTo>
                      <a:pt x="134"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7" name="Freeform 9"/>
              <p:cNvSpPr>
                <a:spLocks noEditPoints="1"/>
              </p:cNvSpPr>
              <p:nvPr/>
            </p:nvSpPr>
            <p:spPr bwMode="auto">
              <a:xfrm>
                <a:off x="6312" y="2313"/>
                <a:ext cx="36" cy="20"/>
              </a:xfrm>
              <a:custGeom>
                <a:avLst/>
                <a:gdLst>
                  <a:gd name="T0" fmla="*/ 0 w 36"/>
                  <a:gd name="T1" fmla="*/ 18 h 20"/>
                  <a:gd name="T2" fmla="*/ 0 w 36"/>
                  <a:gd name="T3" fmla="*/ 18 h 20"/>
                  <a:gd name="T4" fmla="*/ 0 w 36"/>
                  <a:gd name="T5" fmla="*/ 18 h 20"/>
                  <a:gd name="T6" fmla="*/ 0 w 36"/>
                  <a:gd name="T7" fmla="*/ 20 h 20"/>
                  <a:gd name="T8" fmla="*/ 2 w 36"/>
                  <a:gd name="T9" fmla="*/ 20 h 20"/>
                  <a:gd name="T10" fmla="*/ 2 w 36"/>
                  <a:gd name="T11" fmla="*/ 20 h 20"/>
                  <a:gd name="T12" fmla="*/ 2 w 36"/>
                  <a:gd name="T13" fmla="*/ 20 h 20"/>
                  <a:gd name="T14" fmla="*/ 2 w 36"/>
                  <a:gd name="T15" fmla="*/ 20 h 20"/>
                  <a:gd name="T16" fmla="*/ 0 w 36"/>
                  <a:gd name="T17" fmla="*/ 18 h 20"/>
                  <a:gd name="T18" fmla="*/ 36 w 36"/>
                  <a:gd name="T19" fmla="*/ 0 h 20"/>
                  <a:gd name="T20" fmla="*/ 36 w 36"/>
                  <a:gd name="T21" fmla="*/ 0 h 20"/>
                  <a:gd name="T22" fmla="*/ 34 w 36"/>
                  <a:gd name="T23" fmla="*/ 2 h 20"/>
                  <a:gd name="T24" fmla="*/ 34 w 36"/>
                  <a:gd name="T25" fmla="*/ 2 h 20"/>
                  <a:gd name="T26" fmla="*/ 34 w 36"/>
                  <a:gd name="T27" fmla="*/ 2 h 20"/>
                  <a:gd name="T28" fmla="*/ 36 w 36"/>
                  <a:gd name="T29" fmla="*/ 0 h 20"/>
                  <a:gd name="T30" fmla="*/ 36 w 36"/>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20">
                    <a:moveTo>
                      <a:pt x="0" y="18"/>
                    </a:moveTo>
                    <a:lnTo>
                      <a:pt x="0" y="18"/>
                    </a:lnTo>
                    <a:lnTo>
                      <a:pt x="0" y="18"/>
                    </a:lnTo>
                    <a:lnTo>
                      <a:pt x="0" y="20"/>
                    </a:lnTo>
                    <a:lnTo>
                      <a:pt x="2" y="20"/>
                    </a:lnTo>
                    <a:lnTo>
                      <a:pt x="2" y="20"/>
                    </a:lnTo>
                    <a:lnTo>
                      <a:pt x="2" y="20"/>
                    </a:lnTo>
                    <a:lnTo>
                      <a:pt x="2" y="20"/>
                    </a:lnTo>
                    <a:lnTo>
                      <a:pt x="0" y="18"/>
                    </a:lnTo>
                    <a:close/>
                    <a:moveTo>
                      <a:pt x="36" y="0"/>
                    </a:moveTo>
                    <a:lnTo>
                      <a:pt x="36" y="0"/>
                    </a:lnTo>
                    <a:lnTo>
                      <a:pt x="34" y="2"/>
                    </a:lnTo>
                    <a:lnTo>
                      <a:pt x="34" y="2"/>
                    </a:lnTo>
                    <a:lnTo>
                      <a:pt x="34" y="2"/>
                    </a:lnTo>
                    <a:lnTo>
                      <a:pt x="36" y="0"/>
                    </a:lnTo>
                    <a:lnTo>
                      <a:pt x="3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8" name="Freeform 10"/>
              <p:cNvSpPr>
                <a:spLocks noEditPoints="1"/>
              </p:cNvSpPr>
              <p:nvPr/>
            </p:nvSpPr>
            <p:spPr bwMode="auto">
              <a:xfrm>
                <a:off x="5048" y="1660"/>
                <a:ext cx="136" cy="263"/>
              </a:xfrm>
              <a:custGeom>
                <a:avLst/>
                <a:gdLst>
                  <a:gd name="T0" fmla="*/ 54 w 136"/>
                  <a:gd name="T1" fmla="*/ 230 h 263"/>
                  <a:gd name="T2" fmla="*/ 54 w 136"/>
                  <a:gd name="T3" fmla="*/ 232 h 263"/>
                  <a:gd name="T4" fmla="*/ 80 w 136"/>
                  <a:gd name="T5" fmla="*/ 46 h 263"/>
                  <a:gd name="T6" fmla="*/ 76 w 136"/>
                  <a:gd name="T7" fmla="*/ 44 h 263"/>
                  <a:gd name="T8" fmla="*/ 86 w 136"/>
                  <a:gd name="T9" fmla="*/ 40 h 263"/>
                  <a:gd name="T10" fmla="*/ 134 w 136"/>
                  <a:gd name="T11" fmla="*/ 190 h 263"/>
                  <a:gd name="T12" fmla="*/ 132 w 136"/>
                  <a:gd name="T13" fmla="*/ 170 h 263"/>
                  <a:gd name="T14" fmla="*/ 124 w 136"/>
                  <a:gd name="T15" fmla="*/ 148 h 263"/>
                  <a:gd name="T16" fmla="*/ 110 w 136"/>
                  <a:gd name="T17" fmla="*/ 128 h 263"/>
                  <a:gd name="T18" fmla="*/ 102 w 136"/>
                  <a:gd name="T19" fmla="*/ 124 h 263"/>
                  <a:gd name="T20" fmla="*/ 80 w 136"/>
                  <a:gd name="T21" fmla="*/ 100 h 263"/>
                  <a:gd name="T22" fmla="*/ 68 w 136"/>
                  <a:gd name="T23" fmla="*/ 86 h 263"/>
                  <a:gd name="T24" fmla="*/ 64 w 136"/>
                  <a:gd name="T25" fmla="*/ 68 h 263"/>
                  <a:gd name="T26" fmla="*/ 76 w 136"/>
                  <a:gd name="T27" fmla="*/ 44 h 263"/>
                  <a:gd name="T28" fmla="*/ 80 w 136"/>
                  <a:gd name="T29" fmla="*/ 42 h 263"/>
                  <a:gd name="T30" fmla="*/ 90 w 136"/>
                  <a:gd name="T31" fmla="*/ 32 h 263"/>
                  <a:gd name="T32" fmla="*/ 80 w 136"/>
                  <a:gd name="T33" fmla="*/ 28 h 263"/>
                  <a:gd name="T34" fmla="*/ 72 w 136"/>
                  <a:gd name="T35" fmla="*/ 24 h 263"/>
                  <a:gd name="T36" fmla="*/ 68 w 136"/>
                  <a:gd name="T37" fmla="*/ 12 h 263"/>
                  <a:gd name="T38" fmla="*/ 62 w 136"/>
                  <a:gd name="T39" fmla="*/ 8 h 263"/>
                  <a:gd name="T40" fmla="*/ 50 w 136"/>
                  <a:gd name="T41" fmla="*/ 4 h 263"/>
                  <a:gd name="T42" fmla="*/ 40 w 136"/>
                  <a:gd name="T43" fmla="*/ 2 h 263"/>
                  <a:gd name="T44" fmla="*/ 32 w 136"/>
                  <a:gd name="T45" fmla="*/ 10 h 263"/>
                  <a:gd name="T46" fmla="*/ 22 w 136"/>
                  <a:gd name="T47" fmla="*/ 10 h 263"/>
                  <a:gd name="T48" fmla="*/ 16 w 136"/>
                  <a:gd name="T49" fmla="*/ 12 h 263"/>
                  <a:gd name="T50" fmla="*/ 6 w 136"/>
                  <a:gd name="T51" fmla="*/ 10 h 263"/>
                  <a:gd name="T52" fmla="*/ 0 w 136"/>
                  <a:gd name="T53" fmla="*/ 18 h 263"/>
                  <a:gd name="T54" fmla="*/ 10 w 136"/>
                  <a:gd name="T55" fmla="*/ 28 h 263"/>
                  <a:gd name="T56" fmla="*/ 14 w 136"/>
                  <a:gd name="T57" fmla="*/ 32 h 263"/>
                  <a:gd name="T58" fmla="*/ 28 w 136"/>
                  <a:gd name="T59" fmla="*/ 46 h 263"/>
                  <a:gd name="T60" fmla="*/ 42 w 136"/>
                  <a:gd name="T61" fmla="*/ 48 h 263"/>
                  <a:gd name="T62" fmla="*/ 44 w 136"/>
                  <a:gd name="T63" fmla="*/ 54 h 263"/>
                  <a:gd name="T64" fmla="*/ 46 w 136"/>
                  <a:gd name="T65" fmla="*/ 64 h 263"/>
                  <a:gd name="T66" fmla="*/ 36 w 136"/>
                  <a:gd name="T67" fmla="*/ 70 h 263"/>
                  <a:gd name="T68" fmla="*/ 48 w 136"/>
                  <a:gd name="T69" fmla="*/ 80 h 263"/>
                  <a:gd name="T70" fmla="*/ 58 w 136"/>
                  <a:gd name="T71" fmla="*/ 90 h 263"/>
                  <a:gd name="T72" fmla="*/ 70 w 136"/>
                  <a:gd name="T73" fmla="*/ 104 h 263"/>
                  <a:gd name="T74" fmla="*/ 82 w 136"/>
                  <a:gd name="T75" fmla="*/ 118 h 263"/>
                  <a:gd name="T76" fmla="*/ 88 w 136"/>
                  <a:gd name="T77" fmla="*/ 124 h 263"/>
                  <a:gd name="T78" fmla="*/ 94 w 136"/>
                  <a:gd name="T79" fmla="*/ 134 h 263"/>
                  <a:gd name="T80" fmla="*/ 102 w 136"/>
                  <a:gd name="T81" fmla="*/ 144 h 263"/>
                  <a:gd name="T82" fmla="*/ 102 w 136"/>
                  <a:gd name="T83" fmla="*/ 156 h 263"/>
                  <a:gd name="T84" fmla="*/ 106 w 136"/>
                  <a:gd name="T85" fmla="*/ 174 h 263"/>
                  <a:gd name="T86" fmla="*/ 104 w 136"/>
                  <a:gd name="T87" fmla="*/ 196 h 263"/>
                  <a:gd name="T88" fmla="*/ 92 w 136"/>
                  <a:gd name="T89" fmla="*/ 202 h 263"/>
                  <a:gd name="T90" fmla="*/ 84 w 136"/>
                  <a:gd name="T91" fmla="*/ 206 h 263"/>
                  <a:gd name="T92" fmla="*/ 82 w 136"/>
                  <a:gd name="T93" fmla="*/ 216 h 263"/>
                  <a:gd name="T94" fmla="*/ 82 w 136"/>
                  <a:gd name="T95" fmla="*/ 222 h 263"/>
                  <a:gd name="T96" fmla="*/ 72 w 136"/>
                  <a:gd name="T97" fmla="*/ 222 h 263"/>
                  <a:gd name="T98" fmla="*/ 64 w 136"/>
                  <a:gd name="T99" fmla="*/ 228 h 263"/>
                  <a:gd name="T100" fmla="*/ 66 w 136"/>
                  <a:gd name="T101" fmla="*/ 234 h 263"/>
                  <a:gd name="T102" fmla="*/ 68 w 136"/>
                  <a:gd name="T103" fmla="*/ 253 h 263"/>
                  <a:gd name="T104" fmla="*/ 88 w 136"/>
                  <a:gd name="T105" fmla="*/ 249 h 263"/>
                  <a:gd name="T106" fmla="*/ 94 w 136"/>
                  <a:gd name="T107" fmla="*/ 245 h 263"/>
                  <a:gd name="T108" fmla="*/ 96 w 136"/>
                  <a:gd name="T109" fmla="*/ 238 h 263"/>
                  <a:gd name="T110" fmla="*/ 96 w 136"/>
                  <a:gd name="T111" fmla="*/ 232 h 263"/>
                  <a:gd name="T112" fmla="*/ 100 w 136"/>
                  <a:gd name="T113" fmla="*/ 230 h 263"/>
                  <a:gd name="T114" fmla="*/ 106 w 136"/>
                  <a:gd name="T115" fmla="*/ 230 h 263"/>
                  <a:gd name="T116" fmla="*/ 126 w 136"/>
                  <a:gd name="T117" fmla="*/ 216 h 263"/>
                  <a:gd name="T118" fmla="*/ 132 w 136"/>
                  <a:gd name="T119" fmla="*/ 204 h 263"/>
                  <a:gd name="T120" fmla="*/ 134 w 136"/>
                  <a:gd name="T121" fmla="*/ 19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263">
                    <a:moveTo>
                      <a:pt x="96" y="261"/>
                    </a:moveTo>
                    <a:lnTo>
                      <a:pt x="96" y="263"/>
                    </a:lnTo>
                    <a:lnTo>
                      <a:pt x="96" y="263"/>
                    </a:lnTo>
                    <a:lnTo>
                      <a:pt x="98" y="261"/>
                    </a:lnTo>
                    <a:lnTo>
                      <a:pt x="98" y="261"/>
                    </a:lnTo>
                    <a:lnTo>
                      <a:pt x="98" y="261"/>
                    </a:lnTo>
                    <a:lnTo>
                      <a:pt x="96" y="261"/>
                    </a:lnTo>
                    <a:close/>
                    <a:moveTo>
                      <a:pt x="54" y="232"/>
                    </a:moveTo>
                    <a:lnTo>
                      <a:pt x="54" y="230"/>
                    </a:lnTo>
                    <a:lnTo>
                      <a:pt x="54" y="230"/>
                    </a:lnTo>
                    <a:lnTo>
                      <a:pt x="54" y="230"/>
                    </a:lnTo>
                    <a:lnTo>
                      <a:pt x="52" y="230"/>
                    </a:lnTo>
                    <a:lnTo>
                      <a:pt x="52" y="230"/>
                    </a:lnTo>
                    <a:lnTo>
                      <a:pt x="52" y="232"/>
                    </a:lnTo>
                    <a:lnTo>
                      <a:pt x="52" y="234"/>
                    </a:lnTo>
                    <a:lnTo>
                      <a:pt x="54" y="236"/>
                    </a:lnTo>
                    <a:lnTo>
                      <a:pt x="54" y="236"/>
                    </a:lnTo>
                    <a:lnTo>
                      <a:pt x="54" y="236"/>
                    </a:lnTo>
                    <a:lnTo>
                      <a:pt x="54" y="234"/>
                    </a:lnTo>
                    <a:lnTo>
                      <a:pt x="54" y="232"/>
                    </a:lnTo>
                    <a:close/>
                    <a:moveTo>
                      <a:pt x="102" y="230"/>
                    </a:moveTo>
                    <a:lnTo>
                      <a:pt x="102" y="230"/>
                    </a:lnTo>
                    <a:lnTo>
                      <a:pt x="102" y="232"/>
                    </a:lnTo>
                    <a:lnTo>
                      <a:pt x="104" y="230"/>
                    </a:lnTo>
                    <a:lnTo>
                      <a:pt x="104" y="230"/>
                    </a:lnTo>
                    <a:lnTo>
                      <a:pt x="104" y="230"/>
                    </a:lnTo>
                    <a:lnTo>
                      <a:pt x="102" y="230"/>
                    </a:lnTo>
                    <a:close/>
                    <a:moveTo>
                      <a:pt x="78" y="44"/>
                    </a:moveTo>
                    <a:lnTo>
                      <a:pt x="78" y="44"/>
                    </a:lnTo>
                    <a:lnTo>
                      <a:pt x="80" y="46"/>
                    </a:lnTo>
                    <a:lnTo>
                      <a:pt x="80" y="46"/>
                    </a:lnTo>
                    <a:lnTo>
                      <a:pt x="80" y="46"/>
                    </a:lnTo>
                    <a:lnTo>
                      <a:pt x="80" y="44"/>
                    </a:lnTo>
                    <a:lnTo>
                      <a:pt x="80" y="44"/>
                    </a:lnTo>
                    <a:lnTo>
                      <a:pt x="80" y="44"/>
                    </a:lnTo>
                    <a:lnTo>
                      <a:pt x="78" y="44"/>
                    </a:lnTo>
                    <a:close/>
                    <a:moveTo>
                      <a:pt x="76" y="42"/>
                    </a:moveTo>
                    <a:lnTo>
                      <a:pt x="76" y="44"/>
                    </a:lnTo>
                    <a:lnTo>
                      <a:pt x="76" y="44"/>
                    </a:lnTo>
                    <a:lnTo>
                      <a:pt x="76" y="44"/>
                    </a:lnTo>
                    <a:lnTo>
                      <a:pt x="76" y="44"/>
                    </a:lnTo>
                    <a:lnTo>
                      <a:pt x="76" y="44"/>
                    </a:lnTo>
                    <a:lnTo>
                      <a:pt x="76" y="42"/>
                    </a:lnTo>
                    <a:close/>
                    <a:moveTo>
                      <a:pt x="86" y="42"/>
                    </a:moveTo>
                    <a:lnTo>
                      <a:pt x="86" y="42"/>
                    </a:lnTo>
                    <a:lnTo>
                      <a:pt x="86" y="42"/>
                    </a:lnTo>
                    <a:lnTo>
                      <a:pt x="86" y="42"/>
                    </a:lnTo>
                    <a:lnTo>
                      <a:pt x="88" y="42"/>
                    </a:lnTo>
                    <a:lnTo>
                      <a:pt x="88" y="40"/>
                    </a:lnTo>
                    <a:lnTo>
                      <a:pt x="86" y="40"/>
                    </a:lnTo>
                    <a:lnTo>
                      <a:pt x="86" y="42"/>
                    </a:lnTo>
                    <a:close/>
                    <a:moveTo>
                      <a:pt x="86" y="38"/>
                    </a:moveTo>
                    <a:lnTo>
                      <a:pt x="86" y="36"/>
                    </a:lnTo>
                    <a:lnTo>
                      <a:pt x="84" y="36"/>
                    </a:lnTo>
                    <a:lnTo>
                      <a:pt x="84" y="40"/>
                    </a:lnTo>
                    <a:lnTo>
                      <a:pt x="86" y="40"/>
                    </a:lnTo>
                    <a:lnTo>
                      <a:pt x="88" y="38"/>
                    </a:lnTo>
                    <a:lnTo>
                      <a:pt x="86" y="38"/>
                    </a:lnTo>
                    <a:close/>
                    <a:moveTo>
                      <a:pt x="134" y="188"/>
                    </a:moveTo>
                    <a:lnTo>
                      <a:pt x="134" y="190"/>
                    </a:lnTo>
                    <a:lnTo>
                      <a:pt x="136" y="192"/>
                    </a:lnTo>
                    <a:lnTo>
                      <a:pt x="136" y="188"/>
                    </a:lnTo>
                    <a:lnTo>
                      <a:pt x="134" y="184"/>
                    </a:lnTo>
                    <a:lnTo>
                      <a:pt x="134" y="184"/>
                    </a:lnTo>
                    <a:lnTo>
                      <a:pt x="132" y="180"/>
                    </a:lnTo>
                    <a:lnTo>
                      <a:pt x="132" y="178"/>
                    </a:lnTo>
                    <a:lnTo>
                      <a:pt x="132" y="176"/>
                    </a:lnTo>
                    <a:lnTo>
                      <a:pt x="130" y="174"/>
                    </a:lnTo>
                    <a:lnTo>
                      <a:pt x="130" y="168"/>
                    </a:lnTo>
                    <a:lnTo>
                      <a:pt x="132" y="170"/>
                    </a:lnTo>
                    <a:lnTo>
                      <a:pt x="132" y="168"/>
                    </a:lnTo>
                    <a:lnTo>
                      <a:pt x="130" y="166"/>
                    </a:lnTo>
                    <a:lnTo>
                      <a:pt x="130" y="164"/>
                    </a:lnTo>
                    <a:lnTo>
                      <a:pt x="130" y="164"/>
                    </a:lnTo>
                    <a:lnTo>
                      <a:pt x="128" y="162"/>
                    </a:lnTo>
                    <a:lnTo>
                      <a:pt x="128" y="160"/>
                    </a:lnTo>
                    <a:lnTo>
                      <a:pt x="126" y="156"/>
                    </a:lnTo>
                    <a:lnTo>
                      <a:pt x="126" y="154"/>
                    </a:lnTo>
                    <a:lnTo>
                      <a:pt x="124" y="152"/>
                    </a:lnTo>
                    <a:lnTo>
                      <a:pt x="124" y="148"/>
                    </a:lnTo>
                    <a:lnTo>
                      <a:pt x="122" y="144"/>
                    </a:lnTo>
                    <a:lnTo>
                      <a:pt x="120" y="142"/>
                    </a:lnTo>
                    <a:lnTo>
                      <a:pt x="120" y="140"/>
                    </a:lnTo>
                    <a:lnTo>
                      <a:pt x="118" y="140"/>
                    </a:lnTo>
                    <a:lnTo>
                      <a:pt x="116" y="138"/>
                    </a:lnTo>
                    <a:lnTo>
                      <a:pt x="114" y="134"/>
                    </a:lnTo>
                    <a:lnTo>
                      <a:pt x="112" y="132"/>
                    </a:lnTo>
                    <a:lnTo>
                      <a:pt x="110" y="130"/>
                    </a:lnTo>
                    <a:lnTo>
                      <a:pt x="110" y="130"/>
                    </a:lnTo>
                    <a:lnTo>
                      <a:pt x="110" y="128"/>
                    </a:lnTo>
                    <a:lnTo>
                      <a:pt x="110" y="128"/>
                    </a:lnTo>
                    <a:lnTo>
                      <a:pt x="110" y="128"/>
                    </a:lnTo>
                    <a:lnTo>
                      <a:pt x="108" y="128"/>
                    </a:lnTo>
                    <a:lnTo>
                      <a:pt x="108" y="126"/>
                    </a:lnTo>
                    <a:lnTo>
                      <a:pt x="106" y="124"/>
                    </a:lnTo>
                    <a:lnTo>
                      <a:pt x="106" y="124"/>
                    </a:lnTo>
                    <a:lnTo>
                      <a:pt x="104" y="124"/>
                    </a:lnTo>
                    <a:lnTo>
                      <a:pt x="104" y="124"/>
                    </a:lnTo>
                    <a:lnTo>
                      <a:pt x="104" y="124"/>
                    </a:lnTo>
                    <a:lnTo>
                      <a:pt x="102" y="124"/>
                    </a:lnTo>
                    <a:lnTo>
                      <a:pt x="102" y="122"/>
                    </a:lnTo>
                    <a:lnTo>
                      <a:pt x="98" y="120"/>
                    </a:lnTo>
                    <a:lnTo>
                      <a:pt x="98" y="120"/>
                    </a:lnTo>
                    <a:lnTo>
                      <a:pt x="98" y="118"/>
                    </a:lnTo>
                    <a:lnTo>
                      <a:pt x="94" y="116"/>
                    </a:lnTo>
                    <a:lnTo>
                      <a:pt x="92" y="114"/>
                    </a:lnTo>
                    <a:lnTo>
                      <a:pt x="90" y="112"/>
                    </a:lnTo>
                    <a:lnTo>
                      <a:pt x="86" y="108"/>
                    </a:lnTo>
                    <a:lnTo>
                      <a:pt x="84" y="106"/>
                    </a:lnTo>
                    <a:lnTo>
                      <a:pt x="80" y="100"/>
                    </a:lnTo>
                    <a:lnTo>
                      <a:pt x="76" y="100"/>
                    </a:lnTo>
                    <a:lnTo>
                      <a:pt x="76" y="98"/>
                    </a:lnTo>
                    <a:lnTo>
                      <a:pt x="78" y="100"/>
                    </a:lnTo>
                    <a:lnTo>
                      <a:pt x="78" y="96"/>
                    </a:lnTo>
                    <a:lnTo>
                      <a:pt x="78" y="96"/>
                    </a:lnTo>
                    <a:lnTo>
                      <a:pt x="76" y="94"/>
                    </a:lnTo>
                    <a:lnTo>
                      <a:pt x="74" y="90"/>
                    </a:lnTo>
                    <a:lnTo>
                      <a:pt x="72" y="90"/>
                    </a:lnTo>
                    <a:lnTo>
                      <a:pt x="70" y="88"/>
                    </a:lnTo>
                    <a:lnTo>
                      <a:pt x="68" y="86"/>
                    </a:lnTo>
                    <a:lnTo>
                      <a:pt x="66" y="84"/>
                    </a:lnTo>
                    <a:lnTo>
                      <a:pt x="66" y="84"/>
                    </a:lnTo>
                    <a:lnTo>
                      <a:pt x="64" y="82"/>
                    </a:lnTo>
                    <a:lnTo>
                      <a:pt x="64" y="80"/>
                    </a:lnTo>
                    <a:lnTo>
                      <a:pt x="62" y="78"/>
                    </a:lnTo>
                    <a:lnTo>
                      <a:pt x="62" y="76"/>
                    </a:lnTo>
                    <a:lnTo>
                      <a:pt x="64" y="74"/>
                    </a:lnTo>
                    <a:lnTo>
                      <a:pt x="64" y="72"/>
                    </a:lnTo>
                    <a:lnTo>
                      <a:pt x="64" y="70"/>
                    </a:lnTo>
                    <a:lnTo>
                      <a:pt x="64" y="68"/>
                    </a:lnTo>
                    <a:lnTo>
                      <a:pt x="64" y="66"/>
                    </a:lnTo>
                    <a:lnTo>
                      <a:pt x="66" y="60"/>
                    </a:lnTo>
                    <a:lnTo>
                      <a:pt x="66" y="60"/>
                    </a:lnTo>
                    <a:lnTo>
                      <a:pt x="68" y="60"/>
                    </a:lnTo>
                    <a:lnTo>
                      <a:pt x="72" y="56"/>
                    </a:lnTo>
                    <a:lnTo>
                      <a:pt x="72" y="54"/>
                    </a:lnTo>
                    <a:lnTo>
                      <a:pt x="74" y="52"/>
                    </a:lnTo>
                    <a:lnTo>
                      <a:pt x="72" y="50"/>
                    </a:lnTo>
                    <a:lnTo>
                      <a:pt x="76" y="46"/>
                    </a:lnTo>
                    <a:lnTo>
                      <a:pt x="76" y="44"/>
                    </a:lnTo>
                    <a:lnTo>
                      <a:pt x="74" y="42"/>
                    </a:lnTo>
                    <a:lnTo>
                      <a:pt x="74" y="42"/>
                    </a:lnTo>
                    <a:lnTo>
                      <a:pt x="74" y="42"/>
                    </a:lnTo>
                    <a:lnTo>
                      <a:pt x="74" y="42"/>
                    </a:lnTo>
                    <a:lnTo>
                      <a:pt x="76" y="42"/>
                    </a:lnTo>
                    <a:lnTo>
                      <a:pt x="76" y="42"/>
                    </a:lnTo>
                    <a:lnTo>
                      <a:pt x="78" y="42"/>
                    </a:lnTo>
                    <a:lnTo>
                      <a:pt x="78" y="42"/>
                    </a:lnTo>
                    <a:lnTo>
                      <a:pt x="78" y="42"/>
                    </a:lnTo>
                    <a:lnTo>
                      <a:pt x="80" y="42"/>
                    </a:lnTo>
                    <a:lnTo>
                      <a:pt x="80" y="42"/>
                    </a:lnTo>
                    <a:lnTo>
                      <a:pt x="82" y="42"/>
                    </a:lnTo>
                    <a:lnTo>
                      <a:pt x="84" y="40"/>
                    </a:lnTo>
                    <a:lnTo>
                      <a:pt x="84" y="38"/>
                    </a:lnTo>
                    <a:lnTo>
                      <a:pt x="84" y="38"/>
                    </a:lnTo>
                    <a:lnTo>
                      <a:pt x="84" y="36"/>
                    </a:lnTo>
                    <a:lnTo>
                      <a:pt x="86" y="36"/>
                    </a:lnTo>
                    <a:lnTo>
                      <a:pt x="88" y="34"/>
                    </a:lnTo>
                    <a:lnTo>
                      <a:pt x="88" y="34"/>
                    </a:lnTo>
                    <a:lnTo>
                      <a:pt x="90" y="32"/>
                    </a:lnTo>
                    <a:lnTo>
                      <a:pt x="92" y="32"/>
                    </a:lnTo>
                    <a:lnTo>
                      <a:pt x="92" y="32"/>
                    </a:lnTo>
                    <a:lnTo>
                      <a:pt x="92" y="32"/>
                    </a:lnTo>
                    <a:lnTo>
                      <a:pt x="90" y="30"/>
                    </a:lnTo>
                    <a:lnTo>
                      <a:pt x="88" y="30"/>
                    </a:lnTo>
                    <a:lnTo>
                      <a:pt x="86" y="30"/>
                    </a:lnTo>
                    <a:lnTo>
                      <a:pt x="84" y="30"/>
                    </a:lnTo>
                    <a:lnTo>
                      <a:pt x="84" y="30"/>
                    </a:lnTo>
                    <a:lnTo>
                      <a:pt x="82" y="30"/>
                    </a:lnTo>
                    <a:lnTo>
                      <a:pt x="80" y="28"/>
                    </a:lnTo>
                    <a:lnTo>
                      <a:pt x="80" y="28"/>
                    </a:lnTo>
                    <a:lnTo>
                      <a:pt x="78" y="26"/>
                    </a:lnTo>
                    <a:lnTo>
                      <a:pt x="76" y="26"/>
                    </a:lnTo>
                    <a:lnTo>
                      <a:pt x="76" y="26"/>
                    </a:lnTo>
                    <a:lnTo>
                      <a:pt x="76" y="24"/>
                    </a:lnTo>
                    <a:lnTo>
                      <a:pt x="76" y="24"/>
                    </a:lnTo>
                    <a:lnTo>
                      <a:pt x="74" y="24"/>
                    </a:lnTo>
                    <a:lnTo>
                      <a:pt x="72" y="24"/>
                    </a:lnTo>
                    <a:lnTo>
                      <a:pt x="72" y="24"/>
                    </a:lnTo>
                    <a:lnTo>
                      <a:pt x="72" y="24"/>
                    </a:lnTo>
                    <a:lnTo>
                      <a:pt x="70" y="24"/>
                    </a:lnTo>
                    <a:lnTo>
                      <a:pt x="70" y="22"/>
                    </a:lnTo>
                    <a:lnTo>
                      <a:pt x="70" y="20"/>
                    </a:lnTo>
                    <a:lnTo>
                      <a:pt x="70" y="18"/>
                    </a:lnTo>
                    <a:lnTo>
                      <a:pt x="70" y="18"/>
                    </a:lnTo>
                    <a:lnTo>
                      <a:pt x="68" y="18"/>
                    </a:lnTo>
                    <a:lnTo>
                      <a:pt x="68" y="18"/>
                    </a:lnTo>
                    <a:lnTo>
                      <a:pt x="68" y="16"/>
                    </a:lnTo>
                    <a:lnTo>
                      <a:pt x="68" y="14"/>
                    </a:lnTo>
                    <a:lnTo>
                      <a:pt x="68" y="12"/>
                    </a:lnTo>
                    <a:lnTo>
                      <a:pt x="68" y="12"/>
                    </a:lnTo>
                    <a:lnTo>
                      <a:pt x="70" y="12"/>
                    </a:lnTo>
                    <a:lnTo>
                      <a:pt x="70" y="10"/>
                    </a:lnTo>
                    <a:lnTo>
                      <a:pt x="70" y="10"/>
                    </a:lnTo>
                    <a:lnTo>
                      <a:pt x="68" y="8"/>
                    </a:lnTo>
                    <a:lnTo>
                      <a:pt x="66" y="8"/>
                    </a:lnTo>
                    <a:lnTo>
                      <a:pt x="66" y="8"/>
                    </a:lnTo>
                    <a:lnTo>
                      <a:pt x="64" y="8"/>
                    </a:lnTo>
                    <a:lnTo>
                      <a:pt x="62" y="8"/>
                    </a:lnTo>
                    <a:lnTo>
                      <a:pt x="62" y="8"/>
                    </a:lnTo>
                    <a:lnTo>
                      <a:pt x="60" y="6"/>
                    </a:lnTo>
                    <a:lnTo>
                      <a:pt x="60" y="6"/>
                    </a:lnTo>
                    <a:lnTo>
                      <a:pt x="58" y="6"/>
                    </a:lnTo>
                    <a:lnTo>
                      <a:pt x="58" y="6"/>
                    </a:lnTo>
                    <a:lnTo>
                      <a:pt x="58" y="6"/>
                    </a:lnTo>
                    <a:lnTo>
                      <a:pt x="56" y="6"/>
                    </a:lnTo>
                    <a:lnTo>
                      <a:pt x="56" y="6"/>
                    </a:lnTo>
                    <a:lnTo>
                      <a:pt x="54" y="6"/>
                    </a:lnTo>
                    <a:lnTo>
                      <a:pt x="52" y="4"/>
                    </a:lnTo>
                    <a:lnTo>
                      <a:pt x="50" y="4"/>
                    </a:lnTo>
                    <a:lnTo>
                      <a:pt x="50" y="4"/>
                    </a:lnTo>
                    <a:lnTo>
                      <a:pt x="50" y="2"/>
                    </a:lnTo>
                    <a:lnTo>
                      <a:pt x="48" y="2"/>
                    </a:lnTo>
                    <a:lnTo>
                      <a:pt x="46" y="0"/>
                    </a:lnTo>
                    <a:lnTo>
                      <a:pt x="46" y="0"/>
                    </a:lnTo>
                    <a:lnTo>
                      <a:pt x="46" y="0"/>
                    </a:lnTo>
                    <a:lnTo>
                      <a:pt x="44" y="0"/>
                    </a:lnTo>
                    <a:lnTo>
                      <a:pt x="42" y="2"/>
                    </a:lnTo>
                    <a:lnTo>
                      <a:pt x="40" y="2"/>
                    </a:lnTo>
                    <a:lnTo>
                      <a:pt x="40" y="2"/>
                    </a:lnTo>
                    <a:lnTo>
                      <a:pt x="40" y="4"/>
                    </a:lnTo>
                    <a:lnTo>
                      <a:pt x="40" y="6"/>
                    </a:lnTo>
                    <a:lnTo>
                      <a:pt x="40" y="6"/>
                    </a:lnTo>
                    <a:lnTo>
                      <a:pt x="38" y="8"/>
                    </a:lnTo>
                    <a:lnTo>
                      <a:pt x="38" y="8"/>
                    </a:lnTo>
                    <a:lnTo>
                      <a:pt x="38" y="8"/>
                    </a:lnTo>
                    <a:lnTo>
                      <a:pt x="36" y="8"/>
                    </a:lnTo>
                    <a:lnTo>
                      <a:pt x="36" y="8"/>
                    </a:lnTo>
                    <a:lnTo>
                      <a:pt x="34" y="10"/>
                    </a:lnTo>
                    <a:lnTo>
                      <a:pt x="32" y="10"/>
                    </a:lnTo>
                    <a:lnTo>
                      <a:pt x="32" y="10"/>
                    </a:lnTo>
                    <a:lnTo>
                      <a:pt x="30" y="8"/>
                    </a:lnTo>
                    <a:lnTo>
                      <a:pt x="30" y="8"/>
                    </a:lnTo>
                    <a:lnTo>
                      <a:pt x="28" y="10"/>
                    </a:lnTo>
                    <a:lnTo>
                      <a:pt x="28" y="12"/>
                    </a:lnTo>
                    <a:lnTo>
                      <a:pt x="28" y="12"/>
                    </a:lnTo>
                    <a:lnTo>
                      <a:pt x="28" y="14"/>
                    </a:lnTo>
                    <a:lnTo>
                      <a:pt x="28" y="14"/>
                    </a:lnTo>
                    <a:lnTo>
                      <a:pt x="26" y="14"/>
                    </a:lnTo>
                    <a:lnTo>
                      <a:pt x="22" y="10"/>
                    </a:lnTo>
                    <a:lnTo>
                      <a:pt x="22" y="10"/>
                    </a:lnTo>
                    <a:lnTo>
                      <a:pt x="22" y="10"/>
                    </a:lnTo>
                    <a:lnTo>
                      <a:pt x="20" y="12"/>
                    </a:lnTo>
                    <a:lnTo>
                      <a:pt x="20" y="12"/>
                    </a:lnTo>
                    <a:lnTo>
                      <a:pt x="20" y="12"/>
                    </a:lnTo>
                    <a:lnTo>
                      <a:pt x="18" y="10"/>
                    </a:lnTo>
                    <a:lnTo>
                      <a:pt x="18" y="10"/>
                    </a:lnTo>
                    <a:lnTo>
                      <a:pt x="16" y="10"/>
                    </a:lnTo>
                    <a:lnTo>
                      <a:pt x="16" y="10"/>
                    </a:lnTo>
                    <a:lnTo>
                      <a:pt x="16" y="12"/>
                    </a:lnTo>
                    <a:lnTo>
                      <a:pt x="14" y="12"/>
                    </a:lnTo>
                    <a:lnTo>
                      <a:pt x="14" y="14"/>
                    </a:lnTo>
                    <a:lnTo>
                      <a:pt x="14" y="14"/>
                    </a:lnTo>
                    <a:lnTo>
                      <a:pt x="14" y="16"/>
                    </a:lnTo>
                    <a:lnTo>
                      <a:pt x="12" y="16"/>
                    </a:lnTo>
                    <a:lnTo>
                      <a:pt x="12" y="14"/>
                    </a:lnTo>
                    <a:lnTo>
                      <a:pt x="10" y="14"/>
                    </a:lnTo>
                    <a:lnTo>
                      <a:pt x="10" y="12"/>
                    </a:lnTo>
                    <a:lnTo>
                      <a:pt x="8" y="12"/>
                    </a:lnTo>
                    <a:lnTo>
                      <a:pt x="6" y="10"/>
                    </a:lnTo>
                    <a:lnTo>
                      <a:pt x="4" y="10"/>
                    </a:lnTo>
                    <a:lnTo>
                      <a:pt x="4" y="10"/>
                    </a:lnTo>
                    <a:lnTo>
                      <a:pt x="4" y="10"/>
                    </a:lnTo>
                    <a:lnTo>
                      <a:pt x="4" y="10"/>
                    </a:lnTo>
                    <a:lnTo>
                      <a:pt x="2" y="12"/>
                    </a:lnTo>
                    <a:lnTo>
                      <a:pt x="2" y="14"/>
                    </a:lnTo>
                    <a:lnTo>
                      <a:pt x="2" y="14"/>
                    </a:lnTo>
                    <a:lnTo>
                      <a:pt x="0" y="16"/>
                    </a:lnTo>
                    <a:lnTo>
                      <a:pt x="0" y="16"/>
                    </a:lnTo>
                    <a:lnTo>
                      <a:pt x="0" y="18"/>
                    </a:lnTo>
                    <a:lnTo>
                      <a:pt x="2" y="20"/>
                    </a:lnTo>
                    <a:lnTo>
                      <a:pt x="6" y="22"/>
                    </a:lnTo>
                    <a:lnTo>
                      <a:pt x="6" y="24"/>
                    </a:lnTo>
                    <a:lnTo>
                      <a:pt x="8" y="24"/>
                    </a:lnTo>
                    <a:lnTo>
                      <a:pt x="8" y="26"/>
                    </a:lnTo>
                    <a:lnTo>
                      <a:pt x="10" y="28"/>
                    </a:lnTo>
                    <a:lnTo>
                      <a:pt x="10" y="28"/>
                    </a:lnTo>
                    <a:lnTo>
                      <a:pt x="10" y="30"/>
                    </a:lnTo>
                    <a:lnTo>
                      <a:pt x="10" y="30"/>
                    </a:lnTo>
                    <a:lnTo>
                      <a:pt x="10" y="28"/>
                    </a:lnTo>
                    <a:lnTo>
                      <a:pt x="12" y="28"/>
                    </a:lnTo>
                    <a:lnTo>
                      <a:pt x="12" y="26"/>
                    </a:lnTo>
                    <a:lnTo>
                      <a:pt x="12" y="26"/>
                    </a:lnTo>
                    <a:lnTo>
                      <a:pt x="12" y="28"/>
                    </a:lnTo>
                    <a:lnTo>
                      <a:pt x="14" y="28"/>
                    </a:lnTo>
                    <a:lnTo>
                      <a:pt x="14" y="28"/>
                    </a:lnTo>
                    <a:lnTo>
                      <a:pt x="14" y="28"/>
                    </a:lnTo>
                    <a:lnTo>
                      <a:pt x="14" y="30"/>
                    </a:lnTo>
                    <a:lnTo>
                      <a:pt x="14" y="30"/>
                    </a:lnTo>
                    <a:lnTo>
                      <a:pt x="14" y="32"/>
                    </a:lnTo>
                    <a:lnTo>
                      <a:pt x="14" y="34"/>
                    </a:lnTo>
                    <a:lnTo>
                      <a:pt x="14" y="36"/>
                    </a:lnTo>
                    <a:lnTo>
                      <a:pt x="14" y="36"/>
                    </a:lnTo>
                    <a:lnTo>
                      <a:pt x="14" y="38"/>
                    </a:lnTo>
                    <a:lnTo>
                      <a:pt x="18" y="44"/>
                    </a:lnTo>
                    <a:lnTo>
                      <a:pt x="20" y="44"/>
                    </a:lnTo>
                    <a:lnTo>
                      <a:pt x="24" y="46"/>
                    </a:lnTo>
                    <a:lnTo>
                      <a:pt x="26" y="46"/>
                    </a:lnTo>
                    <a:lnTo>
                      <a:pt x="28" y="46"/>
                    </a:lnTo>
                    <a:lnTo>
                      <a:pt x="28" y="46"/>
                    </a:lnTo>
                    <a:lnTo>
                      <a:pt x="30" y="44"/>
                    </a:lnTo>
                    <a:lnTo>
                      <a:pt x="30" y="44"/>
                    </a:lnTo>
                    <a:lnTo>
                      <a:pt x="34" y="42"/>
                    </a:lnTo>
                    <a:lnTo>
                      <a:pt x="34" y="42"/>
                    </a:lnTo>
                    <a:lnTo>
                      <a:pt x="36" y="42"/>
                    </a:lnTo>
                    <a:lnTo>
                      <a:pt x="38" y="44"/>
                    </a:lnTo>
                    <a:lnTo>
                      <a:pt x="40" y="46"/>
                    </a:lnTo>
                    <a:lnTo>
                      <a:pt x="42" y="46"/>
                    </a:lnTo>
                    <a:lnTo>
                      <a:pt x="42" y="48"/>
                    </a:lnTo>
                    <a:lnTo>
                      <a:pt x="42" y="48"/>
                    </a:lnTo>
                    <a:lnTo>
                      <a:pt x="42" y="50"/>
                    </a:lnTo>
                    <a:lnTo>
                      <a:pt x="40" y="50"/>
                    </a:lnTo>
                    <a:lnTo>
                      <a:pt x="40" y="50"/>
                    </a:lnTo>
                    <a:lnTo>
                      <a:pt x="40" y="52"/>
                    </a:lnTo>
                    <a:lnTo>
                      <a:pt x="40" y="52"/>
                    </a:lnTo>
                    <a:lnTo>
                      <a:pt x="42" y="52"/>
                    </a:lnTo>
                    <a:lnTo>
                      <a:pt x="44" y="52"/>
                    </a:lnTo>
                    <a:lnTo>
                      <a:pt x="44" y="54"/>
                    </a:lnTo>
                    <a:lnTo>
                      <a:pt x="44" y="54"/>
                    </a:lnTo>
                    <a:lnTo>
                      <a:pt x="44" y="54"/>
                    </a:lnTo>
                    <a:lnTo>
                      <a:pt x="44" y="56"/>
                    </a:lnTo>
                    <a:lnTo>
                      <a:pt x="46" y="56"/>
                    </a:lnTo>
                    <a:lnTo>
                      <a:pt x="48" y="56"/>
                    </a:lnTo>
                    <a:lnTo>
                      <a:pt x="48" y="56"/>
                    </a:lnTo>
                    <a:lnTo>
                      <a:pt x="48" y="58"/>
                    </a:lnTo>
                    <a:lnTo>
                      <a:pt x="48" y="58"/>
                    </a:lnTo>
                    <a:lnTo>
                      <a:pt x="48" y="60"/>
                    </a:lnTo>
                    <a:lnTo>
                      <a:pt x="48" y="60"/>
                    </a:lnTo>
                    <a:lnTo>
                      <a:pt x="48" y="62"/>
                    </a:lnTo>
                    <a:lnTo>
                      <a:pt x="46" y="64"/>
                    </a:lnTo>
                    <a:lnTo>
                      <a:pt x="44" y="66"/>
                    </a:lnTo>
                    <a:lnTo>
                      <a:pt x="44" y="66"/>
                    </a:lnTo>
                    <a:lnTo>
                      <a:pt x="40" y="64"/>
                    </a:lnTo>
                    <a:lnTo>
                      <a:pt x="38" y="64"/>
                    </a:lnTo>
                    <a:lnTo>
                      <a:pt x="36" y="64"/>
                    </a:lnTo>
                    <a:lnTo>
                      <a:pt x="36" y="64"/>
                    </a:lnTo>
                    <a:lnTo>
                      <a:pt x="36" y="66"/>
                    </a:lnTo>
                    <a:lnTo>
                      <a:pt x="36" y="66"/>
                    </a:lnTo>
                    <a:lnTo>
                      <a:pt x="36" y="68"/>
                    </a:lnTo>
                    <a:lnTo>
                      <a:pt x="36" y="70"/>
                    </a:lnTo>
                    <a:lnTo>
                      <a:pt x="36" y="70"/>
                    </a:lnTo>
                    <a:lnTo>
                      <a:pt x="34" y="70"/>
                    </a:lnTo>
                    <a:lnTo>
                      <a:pt x="34" y="72"/>
                    </a:lnTo>
                    <a:lnTo>
                      <a:pt x="36" y="72"/>
                    </a:lnTo>
                    <a:lnTo>
                      <a:pt x="36" y="72"/>
                    </a:lnTo>
                    <a:lnTo>
                      <a:pt x="38" y="74"/>
                    </a:lnTo>
                    <a:lnTo>
                      <a:pt x="44" y="78"/>
                    </a:lnTo>
                    <a:lnTo>
                      <a:pt x="46" y="78"/>
                    </a:lnTo>
                    <a:lnTo>
                      <a:pt x="46" y="80"/>
                    </a:lnTo>
                    <a:lnTo>
                      <a:pt x="48" y="80"/>
                    </a:lnTo>
                    <a:lnTo>
                      <a:pt x="54" y="82"/>
                    </a:lnTo>
                    <a:lnTo>
                      <a:pt x="56" y="82"/>
                    </a:lnTo>
                    <a:lnTo>
                      <a:pt x="56" y="84"/>
                    </a:lnTo>
                    <a:lnTo>
                      <a:pt x="56" y="84"/>
                    </a:lnTo>
                    <a:lnTo>
                      <a:pt x="56" y="84"/>
                    </a:lnTo>
                    <a:lnTo>
                      <a:pt x="56" y="86"/>
                    </a:lnTo>
                    <a:lnTo>
                      <a:pt x="56" y="86"/>
                    </a:lnTo>
                    <a:lnTo>
                      <a:pt x="56" y="88"/>
                    </a:lnTo>
                    <a:lnTo>
                      <a:pt x="56" y="88"/>
                    </a:lnTo>
                    <a:lnTo>
                      <a:pt x="58" y="90"/>
                    </a:lnTo>
                    <a:lnTo>
                      <a:pt x="60" y="92"/>
                    </a:lnTo>
                    <a:lnTo>
                      <a:pt x="60" y="92"/>
                    </a:lnTo>
                    <a:lnTo>
                      <a:pt x="62" y="92"/>
                    </a:lnTo>
                    <a:lnTo>
                      <a:pt x="62" y="94"/>
                    </a:lnTo>
                    <a:lnTo>
                      <a:pt x="64" y="94"/>
                    </a:lnTo>
                    <a:lnTo>
                      <a:pt x="64" y="96"/>
                    </a:lnTo>
                    <a:lnTo>
                      <a:pt x="66" y="98"/>
                    </a:lnTo>
                    <a:lnTo>
                      <a:pt x="66" y="100"/>
                    </a:lnTo>
                    <a:lnTo>
                      <a:pt x="68" y="100"/>
                    </a:lnTo>
                    <a:lnTo>
                      <a:pt x="70" y="104"/>
                    </a:lnTo>
                    <a:lnTo>
                      <a:pt x="72" y="104"/>
                    </a:lnTo>
                    <a:lnTo>
                      <a:pt x="72" y="106"/>
                    </a:lnTo>
                    <a:lnTo>
                      <a:pt x="76" y="108"/>
                    </a:lnTo>
                    <a:lnTo>
                      <a:pt x="78" y="110"/>
                    </a:lnTo>
                    <a:lnTo>
                      <a:pt x="80" y="112"/>
                    </a:lnTo>
                    <a:lnTo>
                      <a:pt x="80" y="112"/>
                    </a:lnTo>
                    <a:lnTo>
                      <a:pt x="80" y="114"/>
                    </a:lnTo>
                    <a:lnTo>
                      <a:pt x="82" y="114"/>
                    </a:lnTo>
                    <a:lnTo>
                      <a:pt x="82" y="116"/>
                    </a:lnTo>
                    <a:lnTo>
                      <a:pt x="82" y="118"/>
                    </a:lnTo>
                    <a:lnTo>
                      <a:pt x="84" y="120"/>
                    </a:lnTo>
                    <a:lnTo>
                      <a:pt x="84" y="120"/>
                    </a:lnTo>
                    <a:lnTo>
                      <a:pt x="84" y="122"/>
                    </a:lnTo>
                    <a:lnTo>
                      <a:pt x="86" y="122"/>
                    </a:lnTo>
                    <a:lnTo>
                      <a:pt x="86" y="122"/>
                    </a:lnTo>
                    <a:lnTo>
                      <a:pt x="86" y="122"/>
                    </a:lnTo>
                    <a:lnTo>
                      <a:pt x="88" y="120"/>
                    </a:lnTo>
                    <a:lnTo>
                      <a:pt x="88" y="122"/>
                    </a:lnTo>
                    <a:lnTo>
                      <a:pt x="88" y="124"/>
                    </a:lnTo>
                    <a:lnTo>
                      <a:pt x="88" y="124"/>
                    </a:lnTo>
                    <a:lnTo>
                      <a:pt x="90" y="124"/>
                    </a:lnTo>
                    <a:lnTo>
                      <a:pt x="92" y="126"/>
                    </a:lnTo>
                    <a:lnTo>
                      <a:pt x="94" y="128"/>
                    </a:lnTo>
                    <a:lnTo>
                      <a:pt x="96" y="128"/>
                    </a:lnTo>
                    <a:lnTo>
                      <a:pt x="96" y="130"/>
                    </a:lnTo>
                    <a:lnTo>
                      <a:pt x="96" y="130"/>
                    </a:lnTo>
                    <a:lnTo>
                      <a:pt x="98" y="130"/>
                    </a:lnTo>
                    <a:lnTo>
                      <a:pt x="98" y="132"/>
                    </a:lnTo>
                    <a:lnTo>
                      <a:pt x="96" y="132"/>
                    </a:lnTo>
                    <a:lnTo>
                      <a:pt x="94" y="134"/>
                    </a:lnTo>
                    <a:lnTo>
                      <a:pt x="94" y="134"/>
                    </a:lnTo>
                    <a:lnTo>
                      <a:pt x="94" y="134"/>
                    </a:lnTo>
                    <a:lnTo>
                      <a:pt x="96" y="136"/>
                    </a:lnTo>
                    <a:lnTo>
                      <a:pt x="96" y="138"/>
                    </a:lnTo>
                    <a:lnTo>
                      <a:pt x="98" y="138"/>
                    </a:lnTo>
                    <a:lnTo>
                      <a:pt x="100" y="140"/>
                    </a:lnTo>
                    <a:lnTo>
                      <a:pt x="100" y="142"/>
                    </a:lnTo>
                    <a:lnTo>
                      <a:pt x="102" y="142"/>
                    </a:lnTo>
                    <a:lnTo>
                      <a:pt x="102" y="144"/>
                    </a:lnTo>
                    <a:lnTo>
                      <a:pt x="102" y="144"/>
                    </a:lnTo>
                    <a:lnTo>
                      <a:pt x="102" y="146"/>
                    </a:lnTo>
                    <a:lnTo>
                      <a:pt x="102" y="148"/>
                    </a:lnTo>
                    <a:lnTo>
                      <a:pt x="100" y="148"/>
                    </a:lnTo>
                    <a:lnTo>
                      <a:pt x="100" y="148"/>
                    </a:lnTo>
                    <a:lnTo>
                      <a:pt x="102" y="150"/>
                    </a:lnTo>
                    <a:lnTo>
                      <a:pt x="102" y="150"/>
                    </a:lnTo>
                    <a:lnTo>
                      <a:pt x="102" y="152"/>
                    </a:lnTo>
                    <a:lnTo>
                      <a:pt x="102" y="154"/>
                    </a:lnTo>
                    <a:lnTo>
                      <a:pt x="102" y="154"/>
                    </a:lnTo>
                    <a:lnTo>
                      <a:pt x="102" y="156"/>
                    </a:lnTo>
                    <a:lnTo>
                      <a:pt x="102" y="158"/>
                    </a:lnTo>
                    <a:lnTo>
                      <a:pt x="100" y="160"/>
                    </a:lnTo>
                    <a:lnTo>
                      <a:pt x="100" y="160"/>
                    </a:lnTo>
                    <a:lnTo>
                      <a:pt x="100" y="164"/>
                    </a:lnTo>
                    <a:lnTo>
                      <a:pt x="100" y="164"/>
                    </a:lnTo>
                    <a:lnTo>
                      <a:pt x="100" y="166"/>
                    </a:lnTo>
                    <a:lnTo>
                      <a:pt x="102" y="166"/>
                    </a:lnTo>
                    <a:lnTo>
                      <a:pt x="102" y="170"/>
                    </a:lnTo>
                    <a:lnTo>
                      <a:pt x="104" y="172"/>
                    </a:lnTo>
                    <a:lnTo>
                      <a:pt x="106" y="174"/>
                    </a:lnTo>
                    <a:lnTo>
                      <a:pt x="106" y="176"/>
                    </a:lnTo>
                    <a:lnTo>
                      <a:pt x="104" y="180"/>
                    </a:lnTo>
                    <a:lnTo>
                      <a:pt x="104" y="184"/>
                    </a:lnTo>
                    <a:lnTo>
                      <a:pt x="104" y="186"/>
                    </a:lnTo>
                    <a:lnTo>
                      <a:pt x="106" y="186"/>
                    </a:lnTo>
                    <a:lnTo>
                      <a:pt x="106" y="190"/>
                    </a:lnTo>
                    <a:lnTo>
                      <a:pt x="106" y="192"/>
                    </a:lnTo>
                    <a:lnTo>
                      <a:pt x="106" y="194"/>
                    </a:lnTo>
                    <a:lnTo>
                      <a:pt x="106" y="196"/>
                    </a:lnTo>
                    <a:lnTo>
                      <a:pt x="104" y="196"/>
                    </a:lnTo>
                    <a:lnTo>
                      <a:pt x="104" y="198"/>
                    </a:lnTo>
                    <a:lnTo>
                      <a:pt x="104" y="196"/>
                    </a:lnTo>
                    <a:lnTo>
                      <a:pt x="102" y="196"/>
                    </a:lnTo>
                    <a:lnTo>
                      <a:pt x="102" y="196"/>
                    </a:lnTo>
                    <a:lnTo>
                      <a:pt x="100" y="196"/>
                    </a:lnTo>
                    <a:lnTo>
                      <a:pt x="98" y="198"/>
                    </a:lnTo>
                    <a:lnTo>
                      <a:pt x="98" y="200"/>
                    </a:lnTo>
                    <a:lnTo>
                      <a:pt x="94" y="200"/>
                    </a:lnTo>
                    <a:lnTo>
                      <a:pt x="94" y="202"/>
                    </a:lnTo>
                    <a:lnTo>
                      <a:pt x="92" y="202"/>
                    </a:lnTo>
                    <a:lnTo>
                      <a:pt x="90" y="202"/>
                    </a:lnTo>
                    <a:lnTo>
                      <a:pt x="90" y="202"/>
                    </a:lnTo>
                    <a:lnTo>
                      <a:pt x="90" y="204"/>
                    </a:lnTo>
                    <a:lnTo>
                      <a:pt x="90" y="206"/>
                    </a:lnTo>
                    <a:lnTo>
                      <a:pt x="90" y="208"/>
                    </a:lnTo>
                    <a:lnTo>
                      <a:pt x="90" y="208"/>
                    </a:lnTo>
                    <a:lnTo>
                      <a:pt x="88" y="208"/>
                    </a:lnTo>
                    <a:lnTo>
                      <a:pt x="86" y="206"/>
                    </a:lnTo>
                    <a:lnTo>
                      <a:pt x="84" y="206"/>
                    </a:lnTo>
                    <a:lnTo>
                      <a:pt x="84" y="206"/>
                    </a:lnTo>
                    <a:lnTo>
                      <a:pt x="82" y="208"/>
                    </a:lnTo>
                    <a:lnTo>
                      <a:pt x="82" y="208"/>
                    </a:lnTo>
                    <a:lnTo>
                      <a:pt x="82" y="208"/>
                    </a:lnTo>
                    <a:lnTo>
                      <a:pt x="80" y="208"/>
                    </a:lnTo>
                    <a:lnTo>
                      <a:pt x="80" y="208"/>
                    </a:lnTo>
                    <a:lnTo>
                      <a:pt x="80" y="210"/>
                    </a:lnTo>
                    <a:lnTo>
                      <a:pt x="82" y="210"/>
                    </a:lnTo>
                    <a:lnTo>
                      <a:pt x="82" y="212"/>
                    </a:lnTo>
                    <a:lnTo>
                      <a:pt x="82" y="214"/>
                    </a:lnTo>
                    <a:lnTo>
                      <a:pt x="82" y="216"/>
                    </a:lnTo>
                    <a:lnTo>
                      <a:pt x="86" y="218"/>
                    </a:lnTo>
                    <a:lnTo>
                      <a:pt x="86" y="218"/>
                    </a:lnTo>
                    <a:lnTo>
                      <a:pt x="86" y="220"/>
                    </a:lnTo>
                    <a:lnTo>
                      <a:pt x="86" y="222"/>
                    </a:lnTo>
                    <a:lnTo>
                      <a:pt x="86" y="224"/>
                    </a:lnTo>
                    <a:lnTo>
                      <a:pt x="86" y="224"/>
                    </a:lnTo>
                    <a:lnTo>
                      <a:pt x="84" y="222"/>
                    </a:lnTo>
                    <a:lnTo>
                      <a:pt x="84" y="222"/>
                    </a:lnTo>
                    <a:lnTo>
                      <a:pt x="82" y="222"/>
                    </a:lnTo>
                    <a:lnTo>
                      <a:pt x="82" y="222"/>
                    </a:lnTo>
                    <a:lnTo>
                      <a:pt x="82" y="220"/>
                    </a:lnTo>
                    <a:lnTo>
                      <a:pt x="80" y="220"/>
                    </a:lnTo>
                    <a:lnTo>
                      <a:pt x="80" y="220"/>
                    </a:lnTo>
                    <a:lnTo>
                      <a:pt x="78" y="220"/>
                    </a:lnTo>
                    <a:lnTo>
                      <a:pt x="76" y="220"/>
                    </a:lnTo>
                    <a:lnTo>
                      <a:pt x="74" y="220"/>
                    </a:lnTo>
                    <a:lnTo>
                      <a:pt x="74" y="220"/>
                    </a:lnTo>
                    <a:lnTo>
                      <a:pt x="74" y="222"/>
                    </a:lnTo>
                    <a:lnTo>
                      <a:pt x="74" y="222"/>
                    </a:lnTo>
                    <a:lnTo>
                      <a:pt x="72" y="222"/>
                    </a:lnTo>
                    <a:lnTo>
                      <a:pt x="70" y="222"/>
                    </a:lnTo>
                    <a:lnTo>
                      <a:pt x="68" y="222"/>
                    </a:lnTo>
                    <a:lnTo>
                      <a:pt x="70" y="224"/>
                    </a:lnTo>
                    <a:lnTo>
                      <a:pt x="70" y="224"/>
                    </a:lnTo>
                    <a:lnTo>
                      <a:pt x="70" y="224"/>
                    </a:lnTo>
                    <a:lnTo>
                      <a:pt x="68" y="226"/>
                    </a:lnTo>
                    <a:lnTo>
                      <a:pt x="68" y="226"/>
                    </a:lnTo>
                    <a:lnTo>
                      <a:pt x="66" y="228"/>
                    </a:lnTo>
                    <a:lnTo>
                      <a:pt x="66" y="228"/>
                    </a:lnTo>
                    <a:lnTo>
                      <a:pt x="64" y="228"/>
                    </a:lnTo>
                    <a:lnTo>
                      <a:pt x="62" y="228"/>
                    </a:lnTo>
                    <a:lnTo>
                      <a:pt x="62" y="230"/>
                    </a:lnTo>
                    <a:lnTo>
                      <a:pt x="60" y="230"/>
                    </a:lnTo>
                    <a:lnTo>
                      <a:pt x="60" y="230"/>
                    </a:lnTo>
                    <a:lnTo>
                      <a:pt x="62" y="232"/>
                    </a:lnTo>
                    <a:lnTo>
                      <a:pt x="64" y="232"/>
                    </a:lnTo>
                    <a:lnTo>
                      <a:pt x="64" y="234"/>
                    </a:lnTo>
                    <a:lnTo>
                      <a:pt x="64" y="234"/>
                    </a:lnTo>
                    <a:lnTo>
                      <a:pt x="66" y="234"/>
                    </a:lnTo>
                    <a:lnTo>
                      <a:pt x="66" y="234"/>
                    </a:lnTo>
                    <a:lnTo>
                      <a:pt x="68" y="236"/>
                    </a:lnTo>
                    <a:lnTo>
                      <a:pt x="70" y="236"/>
                    </a:lnTo>
                    <a:lnTo>
                      <a:pt x="70" y="236"/>
                    </a:lnTo>
                    <a:lnTo>
                      <a:pt x="72" y="238"/>
                    </a:lnTo>
                    <a:lnTo>
                      <a:pt x="72" y="238"/>
                    </a:lnTo>
                    <a:lnTo>
                      <a:pt x="72" y="240"/>
                    </a:lnTo>
                    <a:lnTo>
                      <a:pt x="70" y="240"/>
                    </a:lnTo>
                    <a:lnTo>
                      <a:pt x="68" y="240"/>
                    </a:lnTo>
                    <a:lnTo>
                      <a:pt x="68" y="245"/>
                    </a:lnTo>
                    <a:lnTo>
                      <a:pt x="68" y="253"/>
                    </a:lnTo>
                    <a:lnTo>
                      <a:pt x="68" y="259"/>
                    </a:lnTo>
                    <a:lnTo>
                      <a:pt x="70" y="261"/>
                    </a:lnTo>
                    <a:lnTo>
                      <a:pt x="68" y="263"/>
                    </a:lnTo>
                    <a:lnTo>
                      <a:pt x="70" y="263"/>
                    </a:lnTo>
                    <a:lnTo>
                      <a:pt x="74" y="263"/>
                    </a:lnTo>
                    <a:lnTo>
                      <a:pt x="74" y="261"/>
                    </a:lnTo>
                    <a:lnTo>
                      <a:pt x="76" y="259"/>
                    </a:lnTo>
                    <a:lnTo>
                      <a:pt x="78" y="257"/>
                    </a:lnTo>
                    <a:lnTo>
                      <a:pt x="78" y="255"/>
                    </a:lnTo>
                    <a:lnTo>
                      <a:pt x="88" y="249"/>
                    </a:lnTo>
                    <a:lnTo>
                      <a:pt x="90" y="249"/>
                    </a:lnTo>
                    <a:lnTo>
                      <a:pt x="90" y="247"/>
                    </a:lnTo>
                    <a:lnTo>
                      <a:pt x="88" y="245"/>
                    </a:lnTo>
                    <a:lnTo>
                      <a:pt x="88" y="245"/>
                    </a:lnTo>
                    <a:lnTo>
                      <a:pt x="82" y="238"/>
                    </a:lnTo>
                    <a:lnTo>
                      <a:pt x="84" y="238"/>
                    </a:lnTo>
                    <a:lnTo>
                      <a:pt x="90" y="245"/>
                    </a:lnTo>
                    <a:lnTo>
                      <a:pt x="92" y="247"/>
                    </a:lnTo>
                    <a:lnTo>
                      <a:pt x="94" y="247"/>
                    </a:lnTo>
                    <a:lnTo>
                      <a:pt x="94" y="245"/>
                    </a:lnTo>
                    <a:lnTo>
                      <a:pt x="94" y="245"/>
                    </a:lnTo>
                    <a:lnTo>
                      <a:pt x="94" y="243"/>
                    </a:lnTo>
                    <a:lnTo>
                      <a:pt x="94" y="240"/>
                    </a:lnTo>
                    <a:lnTo>
                      <a:pt x="88" y="234"/>
                    </a:lnTo>
                    <a:lnTo>
                      <a:pt x="88" y="234"/>
                    </a:lnTo>
                    <a:lnTo>
                      <a:pt x="92" y="238"/>
                    </a:lnTo>
                    <a:lnTo>
                      <a:pt x="94" y="240"/>
                    </a:lnTo>
                    <a:lnTo>
                      <a:pt x="94" y="240"/>
                    </a:lnTo>
                    <a:lnTo>
                      <a:pt x="96" y="240"/>
                    </a:lnTo>
                    <a:lnTo>
                      <a:pt x="96" y="238"/>
                    </a:lnTo>
                    <a:lnTo>
                      <a:pt x="96" y="238"/>
                    </a:lnTo>
                    <a:lnTo>
                      <a:pt x="96" y="236"/>
                    </a:lnTo>
                    <a:lnTo>
                      <a:pt x="98" y="236"/>
                    </a:lnTo>
                    <a:lnTo>
                      <a:pt x="98" y="234"/>
                    </a:lnTo>
                    <a:lnTo>
                      <a:pt x="96" y="234"/>
                    </a:lnTo>
                    <a:lnTo>
                      <a:pt x="94" y="234"/>
                    </a:lnTo>
                    <a:lnTo>
                      <a:pt x="92" y="232"/>
                    </a:lnTo>
                    <a:lnTo>
                      <a:pt x="92" y="232"/>
                    </a:lnTo>
                    <a:lnTo>
                      <a:pt x="96" y="232"/>
                    </a:lnTo>
                    <a:lnTo>
                      <a:pt x="96" y="232"/>
                    </a:lnTo>
                    <a:lnTo>
                      <a:pt x="98" y="232"/>
                    </a:lnTo>
                    <a:lnTo>
                      <a:pt x="98" y="230"/>
                    </a:lnTo>
                    <a:lnTo>
                      <a:pt x="96" y="230"/>
                    </a:lnTo>
                    <a:lnTo>
                      <a:pt x="96" y="230"/>
                    </a:lnTo>
                    <a:lnTo>
                      <a:pt x="94" y="230"/>
                    </a:lnTo>
                    <a:lnTo>
                      <a:pt x="94" y="230"/>
                    </a:lnTo>
                    <a:lnTo>
                      <a:pt x="96" y="228"/>
                    </a:lnTo>
                    <a:lnTo>
                      <a:pt x="98" y="230"/>
                    </a:lnTo>
                    <a:lnTo>
                      <a:pt x="100" y="230"/>
                    </a:lnTo>
                    <a:lnTo>
                      <a:pt x="100" y="230"/>
                    </a:lnTo>
                    <a:lnTo>
                      <a:pt x="100" y="230"/>
                    </a:lnTo>
                    <a:lnTo>
                      <a:pt x="100" y="226"/>
                    </a:lnTo>
                    <a:lnTo>
                      <a:pt x="100" y="226"/>
                    </a:lnTo>
                    <a:lnTo>
                      <a:pt x="100" y="226"/>
                    </a:lnTo>
                    <a:lnTo>
                      <a:pt x="100" y="228"/>
                    </a:lnTo>
                    <a:lnTo>
                      <a:pt x="102" y="228"/>
                    </a:lnTo>
                    <a:lnTo>
                      <a:pt x="104" y="230"/>
                    </a:lnTo>
                    <a:lnTo>
                      <a:pt x="104" y="230"/>
                    </a:lnTo>
                    <a:lnTo>
                      <a:pt x="104" y="230"/>
                    </a:lnTo>
                    <a:lnTo>
                      <a:pt x="106" y="230"/>
                    </a:lnTo>
                    <a:lnTo>
                      <a:pt x="108" y="228"/>
                    </a:lnTo>
                    <a:lnTo>
                      <a:pt x="110" y="228"/>
                    </a:lnTo>
                    <a:lnTo>
                      <a:pt x="114" y="224"/>
                    </a:lnTo>
                    <a:lnTo>
                      <a:pt x="116" y="224"/>
                    </a:lnTo>
                    <a:lnTo>
                      <a:pt x="118" y="222"/>
                    </a:lnTo>
                    <a:lnTo>
                      <a:pt x="118" y="222"/>
                    </a:lnTo>
                    <a:lnTo>
                      <a:pt x="120" y="220"/>
                    </a:lnTo>
                    <a:lnTo>
                      <a:pt x="122" y="218"/>
                    </a:lnTo>
                    <a:lnTo>
                      <a:pt x="124" y="216"/>
                    </a:lnTo>
                    <a:lnTo>
                      <a:pt x="126" y="216"/>
                    </a:lnTo>
                    <a:lnTo>
                      <a:pt x="128" y="214"/>
                    </a:lnTo>
                    <a:lnTo>
                      <a:pt x="130" y="214"/>
                    </a:lnTo>
                    <a:lnTo>
                      <a:pt x="130" y="212"/>
                    </a:lnTo>
                    <a:lnTo>
                      <a:pt x="130" y="210"/>
                    </a:lnTo>
                    <a:lnTo>
                      <a:pt x="132" y="208"/>
                    </a:lnTo>
                    <a:lnTo>
                      <a:pt x="132" y="208"/>
                    </a:lnTo>
                    <a:lnTo>
                      <a:pt x="134" y="206"/>
                    </a:lnTo>
                    <a:lnTo>
                      <a:pt x="134" y="206"/>
                    </a:lnTo>
                    <a:lnTo>
                      <a:pt x="132" y="204"/>
                    </a:lnTo>
                    <a:lnTo>
                      <a:pt x="132" y="204"/>
                    </a:lnTo>
                    <a:lnTo>
                      <a:pt x="132" y="202"/>
                    </a:lnTo>
                    <a:lnTo>
                      <a:pt x="132" y="202"/>
                    </a:lnTo>
                    <a:lnTo>
                      <a:pt x="134" y="202"/>
                    </a:lnTo>
                    <a:lnTo>
                      <a:pt x="134" y="202"/>
                    </a:lnTo>
                    <a:lnTo>
                      <a:pt x="134" y="204"/>
                    </a:lnTo>
                    <a:lnTo>
                      <a:pt x="134" y="202"/>
                    </a:lnTo>
                    <a:lnTo>
                      <a:pt x="134" y="202"/>
                    </a:lnTo>
                    <a:lnTo>
                      <a:pt x="132" y="200"/>
                    </a:lnTo>
                    <a:lnTo>
                      <a:pt x="132" y="194"/>
                    </a:lnTo>
                    <a:lnTo>
                      <a:pt x="134" y="194"/>
                    </a:lnTo>
                    <a:lnTo>
                      <a:pt x="132" y="190"/>
                    </a:lnTo>
                    <a:lnTo>
                      <a:pt x="132" y="190"/>
                    </a:lnTo>
                    <a:lnTo>
                      <a:pt x="134" y="18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9" name="Freeform 11"/>
              <p:cNvSpPr>
                <a:spLocks noEditPoints="1"/>
              </p:cNvSpPr>
              <p:nvPr/>
            </p:nvSpPr>
            <p:spPr bwMode="auto">
              <a:xfrm>
                <a:off x="2315" y="1858"/>
                <a:ext cx="212" cy="207"/>
              </a:xfrm>
              <a:custGeom>
                <a:avLst/>
                <a:gdLst>
                  <a:gd name="T0" fmla="*/ 196 w 212"/>
                  <a:gd name="T1" fmla="*/ 59 h 207"/>
                  <a:gd name="T2" fmla="*/ 198 w 212"/>
                  <a:gd name="T3" fmla="*/ 55 h 207"/>
                  <a:gd name="T4" fmla="*/ 128 w 212"/>
                  <a:gd name="T5" fmla="*/ 22 h 207"/>
                  <a:gd name="T6" fmla="*/ 148 w 212"/>
                  <a:gd name="T7" fmla="*/ 24 h 207"/>
                  <a:gd name="T8" fmla="*/ 146 w 212"/>
                  <a:gd name="T9" fmla="*/ 20 h 207"/>
                  <a:gd name="T10" fmla="*/ 206 w 212"/>
                  <a:gd name="T11" fmla="*/ 65 h 207"/>
                  <a:gd name="T12" fmla="*/ 186 w 212"/>
                  <a:gd name="T13" fmla="*/ 67 h 207"/>
                  <a:gd name="T14" fmla="*/ 194 w 212"/>
                  <a:gd name="T15" fmla="*/ 57 h 207"/>
                  <a:gd name="T16" fmla="*/ 186 w 212"/>
                  <a:gd name="T17" fmla="*/ 42 h 207"/>
                  <a:gd name="T18" fmla="*/ 182 w 212"/>
                  <a:gd name="T19" fmla="*/ 45 h 207"/>
                  <a:gd name="T20" fmla="*/ 176 w 212"/>
                  <a:gd name="T21" fmla="*/ 42 h 207"/>
                  <a:gd name="T22" fmla="*/ 172 w 212"/>
                  <a:gd name="T23" fmla="*/ 36 h 207"/>
                  <a:gd name="T24" fmla="*/ 168 w 212"/>
                  <a:gd name="T25" fmla="*/ 34 h 207"/>
                  <a:gd name="T26" fmla="*/ 176 w 212"/>
                  <a:gd name="T27" fmla="*/ 28 h 207"/>
                  <a:gd name="T28" fmla="*/ 156 w 212"/>
                  <a:gd name="T29" fmla="*/ 28 h 207"/>
                  <a:gd name="T30" fmla="*/ 150 w 212"/>
                  <a:gd name="T31" fmla="*/ 32 h 207"/>
                  <a:gd name="T32" fmla="*/ 118 w 212"/>
                  <a:gd name="T33" fmla="*/ 34 h 207"/>
                  <a:gd name="T34" fmla="*/ 84 w 212"/>
                  <a:gd name="T35" fmla="*/ 30 h 207"/>
                  <a:gd name="T36" fmla="*/ 74 w 212"/>
                  <a:gd name="T37" fmla="*/ 14 h 207"/>
                  <a:gd name="T38" fmla="*/ 58 w 212"/>
                  <a:gd name="T39" fmla="*/ 4 h 207"/>
                  <a:gd name="T40" fmla="*/ 52 w 212"/>
                  <a:gd name="T41" fmla="*/ 10 h 207"/>
                  <a:gd name="T42" fmla="*/ 52 w 212"/>
                  <a:gd name="T43" fmla="*/ 14 h 207"/>
                  <a:gd name="T44" fmla="*/ 30 w 212"/>
                  <a:gd name="T45" fmla="*/ 30 h 207"/>
                  <a:gd name="T46" fmla="*/ 34 w 212"/>
                  <a:gd name="T47" fmla="*/ 55 h 207"/>
                  <a:gd name="T48" fmla="*/ 24 w 212"/>
                  <a:gd name="T49" fmla="*/ 51 h 207"/>
                  <a:gd name="T50" fmla="*/ 30 w 212"/>
                  <a:gd name="T51" fmla="*/ 28 h 207"/>
                  <a:gd name="T52" fmla="*/ 24 w 212"/>
                  <a:gd name="T53" fmla="*/ 14 h 207"/>
                  <a:gd name="T54" fmla="*/ 34 w 212"/>
                  <a:gd name="T55" fmla="*/ 6 h 207"/>
                  <a:gd name="T56" fmla="*/ 12 w 212"/>
                  <a:gd name="T57" fmla="*/ 24 h 207"/>
                  <a:gd name="T58" fmla="*/ 0 w 212"/>
                  <a:gd name="T59" fmla="*/ 53 h 207"/>
                  <a:gd name="T60" fmla="*/ 6 w 212"/>
                  <a:gd name="T61" fmla="*/ 57 h 207"/>
                  <a:gd name="T62" fmla="*/ 14 w 212"/>
                  <a:gd name="T63" fmla="*/ 75 h 207"/>
                  <a:gd name="T64" fmla="*/ 14 w 212"/>
                  <a:gd name="T65" fmla="*/ 87 h 207"/>
                  <a:gd name="T66" fmla="*/ 32 w 212"/>
                  <a:gd name="T67" fmla="*/ 95 h 207"/>
                  <a:gd name="T68" fmla="*/ 46 w 212"/>
                  <a:gd name="T69" fmla="*/ 95 h 207"/>
                  <a:gd name="T70" fmla="*/ 60 w 212"/>
                  <a:gd name="T71" fmla="*/ 109 h 207"/>
                  <a:gd name="T72" fmla="*/ 82 w 212"/>
                  <a:gd name="T73" fmla="*/ 107 h 207"/>
                  <a:gd name="T74" fmla="*/ 86 w 212"/>
                  <a:gd name="T75" fmla="*/ 117 h 207"/>
                  <a:gd name="T76" fmla="*/ 84 w 212"/>
                  <a:gd name="T77" fmla="*/ 139 h 207"/>
                  <a:gd name="T78" fmla="*/ 90 w 212"/>
                  <a:gd name="T79" fmla="*/ 157 h 207"/>
                  <a:gd name="T80" fmla="*/ 84 w 212"/>
                  <a:gd name="T81" fmla="*/ 169 h 207"/>
                  <a:gd name="T82" fmla="*/ 92 w 212"/>
                  <a:gd name="T83" fmla="*/ 175 h 207"/>
                  <a:gd name="T84" fmla="*/ 94 w 212"/>
                  <a:gd name="T85" fmla="*/ 187 h 207"/>
                  <a:gd name="T86" fmla="*/ 104 w 212"/>
                  <a:gd name="T87" fmla="*/ 205 h 207"/>
                  <a:gd name="T88" fmla="*/ 116 w 212"/>
                  <a:gd name="T89" fmla="*/ 201 h 207"/>
                  <a:gd name="T90" fmla="*/ 122 w 212"/>
                  <a:gd name="T91" fmla="*/ 203 h 207"/>
                  <a:gd name="T92" fmla="*/ 134 w 212"/>
                  <a:gd name="T93" fmla="*/ 193 h 207"/>
                  <a:gd name="T94" fmla="*/ 142 w 212"/>
                  <a:gd name="T95" fmla="*/ 185 h 207"/>
                  <a:gd name="T96" fmla="*/ 152 w 212"/>
                  <a:gd name="T97" fmla="*/ 175 h 207"/>
                  <a:gd name="T98" fmla="*/ 142 w 212"/>
                  <a:gd name="T99" fmla="*/ 169 h 207"/>
                  <a:gd name="T100" fmla="*/ 132 w 212"/>
                  <a:gd name="T101" fmla="*/ 147 h 207"/>
                  <a:gd name="T102" fmla="*/ 140 w 212"/>
                  <a:gd name="T103" fmla="*/ 145 h 207"/>
                  <a:gd name="T104" fmla="*/ 150 w 212"/>
                  <a:gd name="T105" fmla="*/ 149 h 207"/>
                  <a:gd name="T106" fmla="*/ 164 w 212"/>
                  <a:gd name="T107" fmla="*/ 149 h 207"/>
                  <a:gd name="T108" fmla="*/ 178 w 212"/>
                  <a:gd name="T109" fmla="*/ 145 h 207"/>
                  <a:gd name="T110" fmla="*/ 192 w 212"/>
                  <a:gd name="T111" fmla="*/ 137 h 207"/>
                  <a:gd name="T112" fmla="*/ 196 w 212"/>
                  <a:gd name="T113" fmla="*/ 127 h 207"/>
                  <a:gd name="T114" fmla="*/ 190 w 212"/>
                  <a:gd name="T115" fmla="*/ 109 h 207"/>
                  <a:gd name="T116" fmla="*/ 192 w 212"/>
                  <a:gd name="T117" fmla="*/ 99 h 207"/>
                  <a:gd name="T118" fmla="*/ 202 w 212"/>
                  <a:gd name="T119" fmla="*/ 95 h 207"/>
                  <a:gd name="T120" fmla="*/ 198 w 212"/>
                  <a:gd name="T121" fmla="*/ 89 h 207"/>
                  <a:gd name="T122" fmla="*/ 202 w 212"/>
                  <a:gd name="T123" fmla="*/ 79 h 207"/>
                  <a:gd name="T124" fmla="*/ 212 w 212"/>
                  <a:gd name="T125" fmla="*/ 7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207">
                    <a:moveTo>
                      <a:pt x="196" y="57"/>
                    </a:moveTo>
                    <a:lnTo>
                      <a:pt x="194" y="57"/>
                    </a:lnTo>
                    <a:lnTo>
                      <a:pt x="192" y="59"/>
                    </a:lnTo>
                    <a:lnTo>
                      <a:pt x="192" y="59"/>
                    </a:lnTo>
                    <a:lnTo>
                      <a:pt x="192" y="61"/>
                    </a:lnTo>
                    <a:lnTo>
                      <a:pt x="194" y="61"/>
                    </a:lnTo>
                    <a:lnTo>
                      <a:pt x="194" y="61"/>
                    </a:lnTo>
                    <a:lnTo>
                      <a:pt x="196" y="59"/>
                    </a:lnTo>
                    <a:lnTo>
                      <a:pt x="196" y="59"/>
                    </a:lnTo>
                    <a:lnTo>
                      <a:pt x="196" y="57"/>
                    </a:lnTo>
                    <a:lnTo>
                      <a:pt x="196" y="57"/>
                    </a:lnTo>
                    <a:lnTo>
                      <a:pt x="196" y="57"/>
                    </a:lnTo>
                    <a:close/>
                    <a:moveTo>
                      <a:pt x="196" y="55"/>
                    </a:moveTo>
                    <a:lnTo>
                      <a:pt x="196" y="55"/>
                    </a:lnTo>
                    <a:lnTo>
                      <a:pt x="194" y="55"/>
                    </a:lnTo>
                    <a:lnTo>
                      <a:pt x="194" y="57"/>
                    </a:lnTo>
                    <a:lnTo>
                      <a:pt x="196" y="55"/>
                    </a:lnTo>
                    <a:lnTo>
                      <a:pt x="198" y="55"/>
                    </a:lnTo>
                    <a:lnTo>
                      <a:pt x="198" y="55"/>
                    </a:lnTo>
                    <a:lnTo>
                      <a:pt x="198" y="55"/>
                    </a:lnTo>
                    <a:lnTo>
                      <a:pt x="198" y="55"/>
                    </a:lnTo>
                    <a:lnTo>
                      <a:pt x="196" y="55"/>
                    </a:lnTo>
                    <a:lnTo>
                      <a:pt x="196" y="55"/>
                    </a:lnTo>
                    <a:close/>
                    <a:moveTo>
                      <a:pt x="128" y="24"/>
                    </a:moveTo>
                    <a:lnTo>
                      <a:pt x="130" y="24"/>
                    </a:lnTo>
                    <a:lnTo>
                      <a:pt x="130" y="22"/>
                    </a:lnTo>
                    <a:lnTo>
                      <a:pt x="128" y="22"/>
                    </a:lnTo>
                    <a:lnTo>
                      <a:pt x="126" y="22"/>
                    </a:lnTo>
                    <a:lnTo>
                      <a:pt x="126" y="22"/>
                    </a:lnTo>
                    <a:lnTo>
                      <a:pt x="128" y="24"/>
                    </a:lnTo>
                    <a:lnTo>
                      <a:pt x="128" y="24"/>
                    </a:lnTo>
                    <a:close/>
                    <a:moveTo>
                      <a:pt x="146" y="22"/>
                    </a:moveTo>
                    <a:lnTo>
                      <a:pt x="146" y="22"/>
                    </a:lnTo>
                    <a:lnTo>
                      <a:pt x="146" y="24"/>
                    </a:lnTo>
                    <a:lnTo>
                      <a:pt x="148" y="24"/>
                    </a:lnTo>
                    <a:lnTo>
                      <a:pt x="148" y="24"/>
                    </a:lnTo>
                    <a:lnTo>
                      <a:pt x="150" y="24"/>
                    </a:lnTo>
                    <a:lnTo>
                      <a:pt x="152" y="22"/>
                    </a:lnTo>
                    <a:lnTo>
                      <a:pt x="152" y="22"/>
                    </a:lnTo>
                    <a:lnTo>
                      <a:pt x="152" y="20"/>
                    </a:lnTo>
                    <a:lnTo>
                      <a:pt x="150" y="18"/>
                    </a:lnTo>
                    <a:lnTo>
                      <a:pt x="148" y="20"/>
                    </a:lnTo>
                    <a:lnTo>
                      <a:pt x="148" y="22"/>
                    </a:lnTo>
                    <a:lnTo>
                      <a:pt x="146" y="22"/>
                    </a:lnTo>
                    <a:lnTo>
                      <a:pt x="146" y="20"/>
                    </a:lnTo>
                    <a:lnTo>
                      <a:pt x="146" y="20"/>
                    </a:lnTo>
                    <a:lnTo>
                      <a:pt x="144" y="20"/>
                    </a:lnTo>
                    <a:lnTo>
                      <a:pt x="144" y="20"/>
                    </a:lnTo>
                    <a:lnTo>
                      <a:pt x="142" y="22"/>
                    </a:lnTo>
                    <a:lnTo>
                      <a:pt x="142" y="22"/>
                    </a:lnTo>
                    <a:lnTo>
                      <a:pt x="146" y="22"/>
                    </a:lnTo>
                    <a:close/>
                    <a:moveTo>
                      <a:pt x="212" y="71"/>
                    </a:moveTo>
                    <a:lnTo>
                      <a:pt x="208" y="67"/>
                    </a:lnTo>
                    <a:lnTo>
                      <a:pt x="206" y="65"/>
                    </a:lnTo>
                    <a:lnTo>
                      <a:pt x="204" y="65"/>
                    </a:lnTo>
                    <a:lnTo>
                      <a:pt x="202" y="65"/>
                    </a:lnTo>
                    <a:lnTo>
                      <a:pt x="202" y="67"/>
                    </a:lnTo>
                    <a:lnTo>
                      <a:pt x="196" y="65"/>
                    </a:lnTo>
                    <a:lnTo>
                      <a:pt x="196" y="65"/>
                    </a:lnTo>
                    <a:lnTo>
                      <a:pt x="192" y="67"/>
                    </a:lnTo>
                    <a:lnTo>
                      <a:pt x="190" y="67"/>
                    </a:lnTo>
                    <a:lnTo>
                      <a:pt x="188" y="69"/>
                    </a:lnTo>
                    <a:lnTo>
                      <a:pt x="186" y="67"/>
                    </a:lnTo>
                    <a:lnTo>
                      <a:pt x="186" y="67"/>
                    </a:lnTo>
                    <a:lnTo>
                      <a:pt x="184" y="65"/>
                    </a:lnTo>
                    <a:lnTo>
                      <a:pt x="190" y="65"/>
                    </a:lnTo>
                    <a:lnTo>
                      <a:pt x="190" y="63"/>
                    </a:lnTo>
                    <a:lnTo>
                      <a:pt x="192" y="61"/>
                    </a:lnTo>
                    <a:lnTo>
                      <a:pt x="192" y="59"/>
                    </a:lnTo>
                    <a:lnTo>
                      <a:pt x="192" y="59"/>
                    </a:lnTo>
                    <a:lnTo>
                      <a:pt x="192" y="57"/>
                    </a:lnTo>
                    <a:lnTo>
                      <a:pt x="194" y="57"/>
                    </a:lnTo>
                    <a:lnTo>
                      <a:pt x="194" y="55"/>
                    </a:lnTo>
                    <a:lnTo>
                      <a:pt x="194" y="55"/>
                    </a:lnTo>
                    <a:lnTo>
                      <a:pt x="196" y="53"/>
                    </a:lnTo>
                    <a:lnTo>
                      <a:pt x="198" y="51"/>
                    </a:lnTo>
                    <a:lnTo>
                      <a:pt x="196" y="51"/>
                    </a:lnTo>
                    <a:lnTo>
                      <a:pt x="194" y="49"/>
                    </a:lnTo>
                    <a:lnTo>
                      <a:pt x="190" y="47"/>
                    </a:lnTo>
                    <a:lnTo>
                      <a:pt x="190" y="47"/>
                    </a:lnTo>
                    <a:lnTo>
                      <a:pt x="186" y="42"/>
                    </a:lnTo>
                    <a:lnTo>
                      <a:pt x="186" y="42"/>
                    </a:lnTo>
                    <a:lnTo>
                      <a:pt x="184" y="42"/>
                    </a:lnTo>
                    <a:lnTo>
                      <a:pt x="182" y="42"/>
                    </a:lnTo>
                    <a:lnTo>
                      <a:pt x="182" y="45"/>
                    </a:lnTo>
                    <a:lnTo>
                      <a:pt x="182" y="45"/>
                    </a:lnTo>
                    <a:lnTo>
                      <a:pt x="182" y="47"/>
                    </a:lnTo>
                    <a:lnTo>
                      <a:pt x="182" y="47"/>
                    </a:lnTo>
                    <a:lnTo>
                      <a:pt x="182" y="45"/>
                    </a:lnTo>
                    <a:lnTo>
                      <a:pt x="182" y="45"/>
                    </a:lnTo>
                    <a:lnTo>
                      <a:pt x="182" y="45"/>
                    </a:lnTo>
                    <a:lnTo>
                      <a:pt x="180" y="42"/>
                    </a:lnTo>
                    <a:lnTo>
                      <a:pt x="178" y="40"/>
                    </a:lnTo>
                    <a:lnTo>
                      <a:pt x="178" y="40"/>
                    </a:lnTo>
                    <a:lnTo>
                      <a:pt x="178" y="40"/>
                    </a:lnTo>
                    <a:lnTo>
                      <a:pt x="176" y="40"/>
                    </a:lnTo>
                    <a:lnTo>
                      <a:pt x="176" y="40"/>
                    </a:lnTo>
                    <a:lnTo>
                      <a:pt x="176" y="42"/>
                    </a:lnTo>
                    <a:lnTo>
                      <a:pt x="176" y="42"/>
                    </a:lnTo>
                    <a:lnTo>
                      <a:pt x="176" y="42"/>
                    </a:lnTo>
                    <a:lnTo>
                      <a:pt x="176" y="42"/>
                    </a:lnTo>
                    <a:lnTo>
                      <a:pt x="176" y="42"/>
                    </a:lnTo>
                    <a:lnTo>
                      <a:pt x="174" y="42"/>
                    </a:lnTo>
                    <a:lnTo>
                      <a:pt x="174" y="45"/>
                    </a:lnTo>
                    <a:lnTo>
                      <a:pt x="174" y="45"/>
                    </a:lnTo>
                    <a:lnTo>
                      <a:pt x="174" y="45"/>
                    </a:lnTo>
                    <a:lnTo>
                      <a:pt x="172" y="40"/>
                    </a:lnTo>
                    <a:lnTo>
                      <a:pt x="172" y="36"/>
                    </a:lnTo>
                    <a:lnTo>
                      <a:pt x="170" y="36"/>
                    </a:lnTo>
                    <a:lnTo>
                      <a:pt x="170" y="36"/>
                    </a:lnTo>
                    <a:lnTo>
                      <a:pt x="170" y="36"/>
                    </a:lnTo>
                    <a:lnTo>
                      <a:pt x="170" y="38"/>
                    </a:lnTo>
                    <a:lnTo>
                      <a:pt x="168" y="38"/>
                    </a:lnTo>
                    <a:lnTo>
                      <a:pt x="168" y="38"/>
                    </a:lnTo>
                    <a:lnTo>
                      <a:pt x="168" y="38"/>
                    </a:lnTo>
                    <a:lnTo>
                      <a:pt x="168" y="36"/>
                    </a:lnTo>
                    <a:lnTo>
                      <a:pt x="168" y="34"/>
                    </a:lnTo>
                    <a:lnTo>
                      <a:pt x="168" y="34"/>
                    </a:lnTo>
                    <a:lnTo>
                      <a:pt x="168" y="32"/>
                    </a:lnTo>
                    <a:lnTo>
                      <a:pt x="166" y="32"/>
                    </a:lnTo>
                    <a:lnTo>
                      <a:pt x="166" y="32"/>
                    </a:lnTo>
                    <a:lnTo>
                      <a:pt x="166" y="30"/>
                    </a:lnTo>
                    <a:lnTo>
                      <a:pt x="166" y="30"/>
                    </a:lnTo>
                    <a:lnTo>
                      <a:pt x="168" y="30"/>
                    </a:lnTo>
                    <a:lnTo>
                      <a:pt x="174" y="30"/>
                    </a:lnTo>
                    <a:lnTo>
                      <a:pt x="176" y="28"/>
                    </a:lnTo>
                    <a:lnTo>
                      <a:pt x="178" y="28"/>
                    </a:lnTo>
                    <a:lnTo>
                      <a:pt x="180" y="28"/>
                    </a:lnTo>
                    <a:lnTo>
                      <a:pt x="182" y="26"/>
                    </a:lnTo>
                    <a:lnTo>
                      <a:pt x="176" y="28"/>
                    </a:lnTo>
                    <a:lnTo>
                      <a:pt x="168" y="26"/>
                    </a:lnTo>
                    <a:lnTo>
                      <a:pt x="164" y="26"/>
                    </a:lnTo>
                    <a:lnTo>
                      <a:pt x="164" y="26"/>
                    </a:lnTo>
                    <a:lnTo>
                      <a:pt x="160" y="26"/>
                    </a:lnTo>
                    <a:lnTo>
                      <a:pt x="156" y="28"/>
                    </a:lnTo>
                    <a:lnTo>
                      <a:pt x="150" y="28"/>
                    </a:lnTo>
                    <a:lnTo>
                      <a:pt x="146" y="28"/>
                    </a:lnTo>
                    <a:lnTo>
                      <a:pt x="144" y="28"/>
                    </a:lnTo>
                    <a:lnTo>
                      <a:pt x="144" y="30"/>
                    </a:lnTo>
                    <a:lnTo>
                      <a:pt x="146" y="30"/>
                    </a:lnTo>
                    <a:lnTo>
                      <a:pt x="150" y="30"/>
                    </a:lnTo>
                    <a:lnTo>
                      <a:pt x="152" y="30"/>
                    </a:lnTo>
                    <a:lnTo>
                      <a:pt x="152" y="32"/>
                    </a:lnTo>
                    <a:lnTo>
                      <a:pt x="150" y="32"/>
                    </a:lnTo>
                    <a:lnTo>
                      <a:pt x="146" y="32"/>
                    </a:lnTo>
                    <a:lnTo>
                      <a:pt x="134" y="38"/>
                    </a:lnTo>
                    <a:lnTo>
                      <a:pt x="132" y="38"/>
                    </a:lnTo>
                    <a:lnTo>
                      <a:pt x="132" y="38"/>
                    </a:lnTo>
                    <a:lnTo>
                      <a:pt x="130" y="38"/>
                    </a:lnTo>
                    <a:lnTo>
                      <a:pt x="126" y="38"/>
                    </a:lnTo>
                    <a:lnTo>
                      <a:pt x="124" y="36"/>
                    </a:lnTo>
                    <a:lnTo>
                      <a:pt x="122" y="36"/>
                    </a:lnTo>
                    <a:lnTo>
                      <a:pt x="118" y="34"/>
                    </a:lnTo>
                    <a:lnTo>
                      <a:pt x="116" y="32"/>
                    </a:lnTo>
                    <a:lnTo>
                      <a:pt x="116" y="30"/>
                    </a:lnTo>
                    <a:lnTo>
                      <a:pt x="116" y="30"/>
                    </a:lnTo>
                    <a:lnTo>
                      <a:pt x="112" y="28"/>
                    </a:lnTo>
                    <a:lnTo>
                      <a:pt x="102" y="28"/>
                    </a:lnTo>
                    <a:lnTo>
                      <a:pt x="98" y="30"/>
                    </a:lnTo>
                    <a:lnTo>
                      <a:pt x="92" y="30"/>
                    </a:lnTo>
                    <a:lnTo>
                      <a:pt x="88" y="32"/>
                    </a:lnTo>
                    <a:lnTo>
                      <a:pt x="84" y="30"/>
                    </a:lnTo>
                    <a:lnTo>
                      <a:pt x="82" y="30"/>
                    </a:lnTo>
                    <a:lnTo>
                      <a:pt x="80" y="28"/>
                    </a:lnTo>
                    <a:lnTo>
                      <a:pt x="80" y="26"/>
                    </a:lnTo>
                    <a:lnTo>
                      <a:pt x="82" y="24"/>
                    </a:lnTo>
                    <a:lnTo>
                      <a:pt x="80" y="22"/>
                    </a:lnTo>
                    <a:lnTo>
                      <a:pt x="80" y="20"/>
                    </a:lnTo>
                    <a:lnTo>
                      <a:pt x="80" y="18"/>
                    </a:lnTo>
                    <a:lnTo>
                      <a:pt x="76" y="16"/>
                    </a:lnTo>
                    <a:lnTo>
                      <a:pt x="74" y="14"/>
                    </a:lnTo>
                    <a:lnTo>
                      <a:pt x="70" y="14"/>
                    </a:lnTo>
                    <a:lnTo>
                      <a:pt x="68" y="12"/>
                    </a:lnTo>
                    <a:lnTo>
                      <a:pt x="62" y="12"/>
                    </a:lnTo>
                    <a:lnTo>
                      <a:pt x="62" y="12"/>
                    </a:lnTo>
                    <a:lnTo>
                      <a:pt x="60" y="14"/>
                    </a:lnTo>
                    <a:lnTo>
                      <a:pt x="60" y="12"/>
                    </a:lnTo>
                    <a:lnTo>
                      <a:pt x="58" y="10"/>
                    </a:lnTo>
                    <a:lnTo>
                      <a:pt x="58" y="6"/>
                    </a:lnTo>
                    <a:lnTo>
                      <a:pt x="58" y="4"/>
                    </a:lnTo>
                    <a:lnTo>
                      <a:pt x="58" y="2"/>
                    </a:lnTo>
                    <a:lnTo>
                      <a:pt x="58" y="2"/>
                    </a:lnTo>
                    <a:lnTo>
                      <a:pt x="56" y="0"/>
                    </a:lnTo>
                    <a:lnTo>
                      <a:pt x="54" y="2"/>
                    </a:lnTo>
                    <a:lnTo>
                      <a:pt x="52" y="2"/>
                    </a:lnTo>
                    <a:lnTo>
                      <a:pt x="52" y="4"/>
                    </a:lnTo>
                    <a:lnTo>
                      <a:pt x="52" y="6"/>
                    </a:lnTo>
                    <a:lnTo>
                      <a:pt x="52" y="8"/>
                    </a:lnTo>
                    <a:lnTo>
                      <a:pt x="52" y="10"/>
                    </a:lnTo>
                    <a:lnTo>
                      <a:pt x="52" y="10"/>
                    </a:lnTo>
                    <a:lnTo>
                      <a:pt x="56" y="10"/>
                    </a:lnTo>
                    <a:lnTo>
                      <a:pt x="58" y="10"/>
                    </a:lnTo>
                    <a:lnTo>
                      <a:pt x="58" y="12"/>
                    </a:lnTo>
                    <a:lnTo>
                      <a:pt x="58" y="14"/>
                    </a:lnTo>
                    <a:lnTo>
                      <a:pt x="56" y="14"/>
                    </a:lnTo>
                    <a:lnTo>
                      <a:pt x="54" y="12"/>
                    </a:lnTo>
                    <a:lnTo>
                      <a:pt x="54" y="12"/>
                    </a:lnTo>
                    <a:lnTo>
                      <a:pt x="52" y="14"/>
                    </a:lnTo>
                    <a:lnTo>
                      <a:pt x="52" y="14"/>
                    </a:lnTo>
                    <a:lnTo>
                      <a:pt x="46" y="16"/>
                    </a:lnTo>
                    <a:lnTo>
                      <a:pt x="42" y="18"/>
                    </a:lnTo>
                    <a:lnTo>
                      <a:pt x="34" y="22"/>
                    </a:lnTo>
                    <a:lnTo>
                      <a:pt x="32" y="22"/>
                    </a:lnTo>
                    <a:lnTo>
                      <a:pt x="32" y="24"/>
                    </a:lnTo>
                    <a:lnTo>
                      <a:pt x="30" y="26"/>
                    </a:lnTo>
                    <a:lnTo>
                      <a:pt x="30" y="28"/>
                    </a:lnTo>
                    <a:lnTo>
                      <a:pt x="30" y="30"/>
                    </a:lnTo>
                    <a:lnTo>
                      <a:pt x="30" y="32"/>
                    </a:lnTo>
                    <a:lnTo>
                      <a:pt x="32" y="34"/>
                    </a:lnTo>
                    <a:lnTo>
                      <a:pt x="34" y="36"/>
                    </a:lnTo>
                    <a:lnTo>
                      <a:pt x="34" y="40"/>
                    </a:lnTo>
                    <a:lnTo>
                      <a:pt x="36" y="42"/>
                    </a:lnTo>
                    <a:lnTo>
                      <a:pt x="36" y="45"/>
                    </a:lnTo>
                    <a:lnTo>
                      <a:pt x="36" y="49"/>
                    </a:lnTo>
                    <a:lnTo>
                      <a:pt x="36" y="53"/>
                    </a:lnTo>
                    <a:lnTo>
                      <a:pt x="34" y="55"/>
                    </a:lnTo>
                    <a:lnTo>
                      <a:pt x="32" y="55"/>
                    </a:lnTo>
                    <a:lnTo>
                      <a:pt x="32" y="57"/>
                    </a:lnTo>
                    <a:lnTo>
                      <a:pt x="28" y="57"/>
                    </a:lnTo>
                    <a:lnTo>
                      <a:pt x="26" y="57"/>
                    </a:lnTo>
                    <a:lnTo>
                      <a:pt x="26" y="57"/>
                    </a:lnTo>
                    <a:lnTo>
                      <a:pt x="26" y="55"/>
                    </a:lnTo>
                    <a:lnTo>
                      <a:pt x="24" y="53"/>
                    </a:lnTo>
                    <a:lnTo>
                      <a:pt x="24" y="53"/>
                    </a:lnTo>
                    <a:lnTo>
                      <a:pt x="24" y="51"/>
                    </a:lnTo>
                    <a:lnTo>
                      <a:pt x="24" y="51"/>
                    </a:lnTo>
                    <a:lnTo>
                      <a:pt x="22" y="49"/>
                    </a:lnTo>
                    <a:lnTo>
                      <a:pt x="22" y="47"/>
                    </a:lnTo>
                    <a:lnTo>
                      <a:pt x="20" y="42"/>
                    </a:lnTo>
                    <a:lnTo>
                      <a:pt x="22" y="38"/>
                    </a:lnTo>
                    <a:lnTo>
                      <a:pt x="24" y="36"/>
                    </a:lnTo>
                    <a:lnTo>
                      <a:pt x="26" y="34"/>
                    </a:lnTo>
                    <a:lnTo>
                      <a:pt x="28" y="32"/>
                    </a:lnTo>
                    <a:lnTo>
                      <a:pt x="30" y="28"/>
                    </a:lnTo>
                    <a:lnTo>
                      <a:pt x="30" y="26"/>
                    </a:lnTo>
                    <a:lnTo>
                      <a:pt x="28" y="24"/>
                    </a:lnTo>
                    <a:lnTo>
                      <a:pt x="28" y="22"/>
                    </a:lnTo>
                    <a:lnTo>
                      <a:pt x="28" y="22"/>
                    </a:lnTo>
                    <a:lnTo>
                      <a:pt x="28" y="22"/>
                    </a:lnTo>
                    <a:lnTo>
                      <a:pt x="26" y="20"/>
                    </a:lnTo>
                    <a:lnTo>
                      <a:pt x="26" y="18"/>
                    </a:lnTo>
                    <a:lnTo>
                      <a:pt x="24" y="14"/>
                    </a:lnTo>
                    <a:lnTo>
                      <a:pt x="24" y="14"/>
                    </a:lnTo>
                    <a:lnTo>
                      <a:pt x="24" y="12"/>
                    </a:lnTo>
                    <a:lnTo>
                      <a:pt x="26" y="10"/>
                    </a:lnTo>
                    <a:lnTo>
                      <a:pt x="26" y="10"/>
                    </a:lnTo>
                    <a:lnTo>
                      <a:pt x="32" y="8"/>
                    </a:lnTo>
                    <a:lnTo>
                      <a:pt x="34" y="8"/>
                    </a:lnTo>
                    <a:lnTo>
                      <a:pt x="34" y="8"/>
                    </a:lnTo>
                    <a:lnTo>
                      <a:pt x="34" y="6"/>
                    </a:lnTo>
                    <a:lnTo>
                      <a:pt x="34" y="6"/>
                    </a:lnTo>
                    <a:lnTo>
                      <a:pt x="34" y="6"/>
                    </a:lnTo>
                    <a:lnTo>
                      <a:pt x="32" y="8"/>
                    </a:lnTo>
                    <a:lnTo>
                      <a:pt x="28" y="8"/>
                    </a:lnTo>
                    <a:lnTo>
                      <a:pt x="24" y="10"/>
                    </a:lnTo>
                    <a:lnTo>
                      <a:pt x="24" y="10"/>
                    </a:lnTo>
                    <a:lnTo>
                      <a:pt x="20" y="18"/>
                    </a:lnTo>
                    <a:lnTo>
                      <a:pt x="16" y="20"/>
                    </a:lnTo>
                    <a:lnTo>
                      <a:pt x="14" y="20"/>
                    </a:lnTo>
                    <a:lnTo>
                      <a:pt x="14" y="22"/>
                    </a:lnTo>
                    <a:lnTo>
                      <a:pt x="12" y="24"/>
                    </a:lnTo>
                    <a:lnTo>
                      <a:pt x="12" y="26"/>
                    </a:lnTo>
                    <a:lnTo>
                      <a:pt x="8" y="30"/>
                    </a:lnTo>
                    <a:lnTo>
                      <a:pt x="8" y="36"/>
                    </a:lnTo>
                    <a:lnTo>
                      <a:pt x="6" y="38"/>
                    </a:lnTo>
                    <a:lnTo>
                      <a:pt x="6" y="45"/>
                    </a:lnTo>
                    <a:lnTo>
                      <a:pt x="4" y="47"/>
                    </a:lnTo>
                    <a:lnTo>
                      <a:pt x="4" y="49"/>
                    </a:lnTo>
                    <a:lnTo>
                      <a:pt x="2" y="51"/>
                    </a:lnTo>
                    <a:lnTo>
                      <a:pt x="0" y="53"/>
                    </a:lnTo>
                    <a:lnTo>
                      <a:pt x="0" y="55"/>
                    </a:lnTo>
                    <a:lnTo>
                      <a:pt x="0" y="55"/>
                    </a:lnTo>
                    <a:lnTo>
                      <a:pt x="0" y="55"/>
                    </a:lnTo>
                    <a:lnTo>
                      <a:pt x="2" y="55"/>
                    </a:lnTo>
                    <a:lnTo>
                      <a:pt x="4" y="55"/>
                    </a:lnTo>
                    <a:lnTo>
                      <a:pt x="4" y="53"/>
                    </a:lnTo>
                    <a:lnTo>
                      <a:pt x="6" y="55"/>
                    </a:lnTo>
                    <a:lnTo>
                      <a:pt x="6" y="55"/>
                    </a:lnTo>
                    <a:lnTo>
                      <a:pt x="6" y="57"/>
                    </a:lnTo>
                    <a:lnTo>
                      <a:pt x="8" y="55"/>
                    </a:lnTo>
                    <a:lnTo>
                      <a:pt x="8" y="57"/>
                    </a:lnTo>
                    <a:lnTo>
                      <a:pt x="10" y="61"/>
                    </a:lnTo>
                    <a:lnTo>
                      <a:pt x="10" y="65"/>
                    </a:lnTo>
                    <a:lnTo>
                      <a:pt x="12" y="67"/>
                    </a:lnTo>
                    <a:lnTo>
                      <a:pt x="14" y="69"/>
                    </a:lnTo>
                    <a:lnTo>
                      <a:pt x="14" y="71"/>
                    </a:lnTo>
                    <a:lnTo>
                      <a:pt x="14" y="73"/>
                    </a:lnTo>
                    <a:lnTo>
                      <a:pt x="14" y="75"/>
                    </a:lnTo>
                    <a:lnTo>
                      <a:pt x="14" y="75"/>
                    </a:lnTo>
                    <a:lnTo>
                      <a:pt x="12" y="77"/>
                    </a:lnTo>
                    <a:lnTo>
                      <a:pt x="12" y="79"/>
                    </a:lnTo>
                    <a:lnTo>
                      <a:pt x="12" y="81"/>
                    </a:lnTo>
                    <a:lnTo>
                      <a:pt x="12" y="83"/>
                    </a:lnTo>
                    <a:lnTo>
                      <a:pt x="12" y="85"/>
                    </a:lnTo>
                    <a:lnTo>
                      <a:pt x="12" y="85"/>
                    </a:lnTo>
                    <a:lnTo>
                      <a:pt x="14" y="87"/>
                    </a:lnTo>
                    <a:lnTo>
                      <a:pt x="14" y="87"/>
                    </a:lnTo>
                    <a:lnTo>
                      <a:pt x="16" y="87"/>
                    </a:lnTo>
                    <a:lnTo>
                      <a:pt x="16" y="89"/>
                    </a:lnTo>
                    <a:lnTo>
                      <a:pt x="18" y="93"/>
                    </a:lnTo>
                    <a:lnTo>
                      <a:pt x="20" y="93"/>
                    </a:lnTo>
                    <a:lnTo>
                      <a:pt x="20" y="95"/>
                    </a:lnTo>
                    <a:lnTo>
                      <a:pt x="22" y="93"/>
                    </a:lnTo>
                    <a:lnTo>
                      <a:pt x="26" y="93"/>
                    </a:lnTo>
                    <a:lnTo>
                      <a:pt x="28" y="93"/>
                    </a:lnTo>
                    <a:lnTo>
                      <a:pt x="32" y="95"/>
                    </a:lnTo>
                    <a:lnTo>
                      <a:pt x="32" y="95"/>
                    </a:lnTo>
                    <a:lnTo>
                      <a:pt x="34" y="95"/>
                    </a:lnTo>
                    <a:lnTo>
                      <a:pt x="38" y="93"/>
                    </a:lnTo>
                    <a:lnTo>
                      <a:pt x="40" y="93"/>
                    </a:lnTo>
                    <a:lnTo>
                      <a:pt x="40" y="93"/>
                    </a:lnTo>
                    <a:lnTo>
                      <a:pt x="42" y="93"/>
                    </a:lnTo>
                    <a:lnTo>
                      <a:pt x="44" y="93"/>
                    </a:lnTo>
                    <a:lnTo>
                      <a:pt x="44" y="95"/>
                    </a:lnTo>
                    <a:lnTo>
                      <a:pt x="46" y="95"/>
                    </a:lnTo>
                    <a:lnTo>
                      <a:pt x="48" y="95"/>
                    </a:lnTo>
                    <a:lnTo>
                      <a:pt x="48" y="95"/>
                    </a:lnTo>
                    <a:lnTo>
                      <a:pt x="50" y="95"/>
                    </a:lnTo>
                    <a:lnTo>
                      <a:pt x="52" y="99"/>
                    </a:lnTo>
                    <a:lnTo>
                      <a:pt x="54" y="103"/>
                    </a:lnTo>
                    <a:lnTo>
                      <a:pt x="56" y="107"/>
                    </a:lnTo>
                    <a:lnTo>
                      <a:pt x="58" y="109"/>
                    </a:lnTo>
                    <a:lnTo>
                      <a:pt x="58" y="109"/>
                    </a:lnTo>
                    <a:lnTo>
                      <a:pt x="60" y="109"/>
                    </a:lnTo>
                    <a:lnTo>
                      <a:pt x="60" y="109"/>
                    </a:lnTo>
                    <a:lnTo>
                      <a:pt x="62" y="111"/>
                    </a:lnTo>
                    <a:lnTo>
                      <a:pt x="62" y="109"/>
                    </a:lnTo>
                    <a:lnTo>
                      <a:pt x="64" y="109"/>
                    </a:lnTo>
                    <a:lnTo>
                      <a:pt x="66" y="109"/>
                    </a:lnTo>
                    <a:lnTo>
                      <a:pt x="70" y="109"/>
                    </a:lnTo>
                    <a:lnTo>
                      <a:pt x="74" y="109"/>
                    </a:lnTo>
                    <a:lnTo>
                      <a:pt x="80" y="109"/>
                    </a:lnTo>
                    <a:lnTo>
                      <a:pt x="82" y="107"/>
                    </a:lnTo>
                    <a:lnTo>
                      <a:pt x="84" y="107"/>
                    </a:lnTo>
                    <a:lnTo>
                      <a:pt x="86" y="107"/>
                    </a:lnTo>
                    <a:lnTo>
                      <a:pt x="88" y="107"/>
                    </a:lnTo>
                    <a:lnTo>
                      <a:pt x="90" y="109"/>
                    </a:lnTo>
                    <a:lnTo>
                      <a:pt x="90" y="109"/>
                    </a:lnTo>
                    <a:lnTo>
                      <a:pt x="90" y="111"/>
                    </a:lnTo>
                    <a:lnTo>
                      <a:pt x="90" y="113"/>
                    </a:lnTo>
                    <a:lnTo>
                      <a:pt x="88" y="115"/>
                    </a:lnTo>
                    <a:lnTo>
                      <a:pt x="86" y="117"/>
                    </a:lnTo>
                    <a:lnTo>
                      <a:pt x="86" y="119"/>
                    </a:lnTo>
                    <a:lnTo>
                      <a:pt x="86" y="121"/>
                    </a:lnTo>
                    <a:lnTo>
                      <a:pt x="84" y="123"/>
                    </a:lnTo>
                    <a:lnTo>
                      <a:pt x="84" y="125"/>
                    </a:lnTo>
                    <a:lnTo>
                      <a:pt x="84" y="127"/>
                    </a:lnTo>
                    <a:lnTo>
                      <a:pt x="84" y="131"/>
                    </a:lnTo>
                    <a:lnTo>
                      <a:pt x="82" y="135"/>
                    </a:lnTo>
                    <a:lnTo>
                      <a:pt x="82" y="139"/>
                    </a:lnTo>
                    <a:lnTo>
                      <a:pt x="84" y="139"/>
                    </a:lnTo>
                    <a:lnTo>
                      <a:pt x="84" y="141"/>
                    </a:lnTo>
                    <a:lnTo>
                      <a:pt x="84" y="143"/>
                    </a:lnTo>
                    <a:lnTo>
                      <a:pt x="84" y="145"/>
                    </a:lnTo>
                    <a:lnTo>
                      <a:pt x="84" y="147"/>
                    </a:lnTo>
                    <a:lnTo>
                      <a:pt x="86" y="151"/>
                    </a:lnTo>
                    <a:lnTo>
                      <a:pt x="86" y="151"/>
                    </a:lnTo>
                    <a:lnTo>
                      <a:pt x="88" y="153"/>
                    </a:lnTo>
                    <a:lnTo>
                      <a:pt x="88" y="153"/>
                    </a:lnTo>
                    <a:lnTo>
                      <a:pt x="90" y="157"/>
                    </a:lnTo>
                    <a:lnTo>
                      <a:pt x="90" y="159"/>
                    </a:lnTo>
                    <a:lnTo>
                      <a:pt x="90" y="159"/>
                    </a:lnTo>
                    <a:lnTo>
                      <a:pt x="90" y="159"/>
                    </a:lnTo>
                    <a:lnTo>
                      <a:pt x="90" y="159"/>
                    </a:lnTo>
                    <a:lnTo>
                      <a:pt x="88" y="163"/>
                    </a:lnTo>
                    <a:lnTo>
                      <a:pt x="82" y="167"/>
                    </a:lnTo>
                    <a:lnTo>
                      <a:pt x="82" y="169"/>
                    </a:lnTo>
                    <a:lnTo>
                      <a:pt x="82" y="169"/>
                    </a:lnTo>
                    <a:lnTo>
                      <a:pt x="84" y="169"/>
                    </a:lnTo>
                    <a:lnTo>
                      <a:pt x="84" y="169"/>
                    </a:lnTo>
                    <a:lnTo>
                      <a:pt x="86" y="169"/>
                    </a:lnTo>
                    <a:lnTo>
                      <a:pt x="86" y="169"/>
                    </a:lnTo>
                    <a:lnTo>
                      <a:pt x="86" y="171"/>
                    </a:lnTo>
                    <a:lnTo>
                      <a:pt x="86" y="171"/>
                    </a:lnTo>
                    <a:lnTo>
                      <a:pt x="88" y="171"/>
                    </a:lnTo>
                    <a:lnTo>
                      <a:pt x="90" y="173"/>
                    </a:lnTo>
                    <a:lnTo>
                      <a:pt x="90" y="175"/>
                    </a:lnTo>
                    <a:lnTo>
                      <a:pt x="92" y="175"/>
                    </a:lnTo>
                    <a:lnTo>
                      <a:pt x="92" y="177"/>
                    </a:lnTo>
                    <a:lnTo>
                      <a:pt x="92" y="177"/>
                    </a:lnTo>
                    <a:lnTo>
                      <a:pt x="92" y="179"/>
                    </a:lnTo>
                    <a:lnTo>
                      <a:pt x="92" y="181"/>
                    </a:lnTo>
                    <a:lnTo>
                      <a:pt x="94" y="181"/>
                    </a:lnTo>
                    <a:lnTo>
                      <a:pt x="94" y="183"/>
                    </a:lnTo>
                    <a:lnTo>
                      <a:pt x="94" y="183"/>
                    </a:lnTo>
                    <a:lnTo>
                      <a:pt x="94" y="185"/>
                    </a:lnTo>
                    <a:lnTo>
                      <a:pt x="94" y="187"/>
                    </a:lnTo>
                    <a:lnTo>
                      <a:pt x="96" y="189"/>
                    </a:lnTo>
                    <a:lnTo>
                      <a:pt x="96" y="191"/>
                    </a:lnTo>
                    <a:lnTo>
                      <a:pt x="96" y="191"/>
                    </a:lnTo>
                    <a:lnTo>
                      <a:pt x="96" y="193"/>
                    </a:lnTo>
                    <a:lnTo>
                      <a:pt x="96" y="195"/>
                    </a:lnTo>
                    <a:lnTo>
                      <a:pt x="96" y="197"/>
                    </a:lnTo>
                    <a:lnTo>
                      <a:pt x="96" y="197"/>
                    </a:lnTo>
                    <a:lnTo>
                      <a:pt x="100" y="201"/>
                    </a:lnTo>
                    <a:lnTo>
                      <a:pt x="104" y="205"/>
                    </a:lnTo>
                    <a:lnTo>
                      <a:pt x="106" y="205"/>
                    </a:lnTo>
                    <a:lnTo>
                      <a:pt x="106" y="205"/>
                    </a:lnTo>
                    <a:lnTo>
                      <a:pt x="108" y="205"/>
                    </a:lnTo>
                    <a:lnTo>
                      <a:pt x="110" y="205"/>
                    </a:lnTo>
                    <a:lnTo>
                      <a:pt x="110" y="205"/>
                    </a:lnTo>
                    <a:lnTo>
                      <a:pt x="112" y="203"/>
                    </a:lnTo>
                    <a:lnTo>
                      <a:pt x="114" y="203"/>
                    </a:lnTo>
                    <a:lnTo>
                      <a:pt x="116" y="201"/>
                    </a:lnTo>
                    <a:lnTo>
                      <a:pt x="116" y="201"/>
                    </a:lnTo>
                    <a:lnTo>
                      <a:pt x="116" y="201"/>
                    </a:lnTo>
                    <a:lnTo>
                      <a:pt x="118" y="203"/>
                    </a:lnTo>
                    <a:lnTo>
                      <a:pt x="118" y="205"/>
                    </a:lnTo>
                    <a:lnTo>
                      <a:pt x="118" y="205"/>
                    </a:lnTo>
                    <a:lnTo>
                      <a:pt x="118" y="207"/>
                    </a:lnTo>
                    <a:lnTo>
                      <a:pt x="118" y="207"/>
                    </a:lnTo>
                    <a:lnTo>
                      <a:pt x="120" y="205"/>
                    </a:lnTo>
                    <a:lnTo>
                      <a:pt x="120" y="203"/>
                    </a:lnTo>
                    <a:lnTo>
                      <a:pt x="122" y="203"/>
                    </a:lnTo>
                    <a:lnTo>
                      <a:pt x="124" y="201"/>
                    </a:lnTo>
                    <a:lnTo>
                      <a:pt x="124" y="199"/>
                    </a:lnTo>
                    <a:lnTo>
                      <a:pt x="126" y="199"/>
                    </a:lnTo>
                    <a:lnTo>
                      <a:pt x="128" y="197"/>
                    </a:lnTo>
                    <a:lnTo>
                      <a:pt x="130" y="197"/>
                    </a:lnTo>
                    <a:lnTo>
                      <a:pt x="130" y="197"/>
                    </a:lnTo>
                    <a:lnTo>
                      <a:pt x="132" y="195"/>
                    </a:lnTo>
                    <a:lnTo>
                      <a:pt x="134" y="195"/>
                    </a:lnTo>
                    <a:lnTo>
                      <a:pt x="134" y="193"/>
                    </a:lnTo>
                    <a:lnTo>
                      <a:pt x="134" y="193"/>
                    </a:lnTo>
                    <a:lnTo>
                      <a:pt x="136" y="193"/>
                    </a:lnTo>
                    <a:lnTo>
                      <a:pt x="138" y="193"/>
                    </a:lnTo>
                    <a:lnTo>
                      <a:pt x="140" y="191"/>
                    </a:lnTo>
                    <a:lnTo>
                      <a:pt x="140" y="191"/>
                    </a:lnTo>
                    <a:lnTo>
                      <a:pt x="142" y="187"/>
                    </a:lnTo>
                    <a:lnTo>
                      <a:pt x="142" y="185"/>
                    </a:lnTo>
                    <a:lnTo>
                      <a:pt x="142" y="185"/>
                    </a:lnTo>
                    <a:lnTo>
                      <a:pt x="142" y="185"/>
                    </a:lnTo>
                    <a:lnTo>
                      <a:pt x="144" y="183"/>
                    </a:lnTo>
                    <a:lnTo>
                      <a:pt x="144" y="183"/>
                    </a:lnTo>
                    <a:lnTo>
                      <a:pt x="148" y="183"/>
                    </a:lnTo>
                    <a:lnTo>
                      <a:pt x="150" y="181"/>
                    </a:lnTo>
                    <a:lnTo>
                      <a:pt x="150" y="181"/>
                    </a:lnTo>
                    <a:lnTo>
                      <a:pt x="152" y="181"/>
                    </a:lnTo>
                    <a:lnTo>
                      <a:pt x="152" y="179"/>
                    </a:lnTo>
                    <a:lnTo>
                      <a:pt x="152" y="177"/>
                    </a:lnTo>
                    <a:lnTo>
                      <a:pt x="152" y="175"/>
                    </a:lnTo>
                    <a:lnTo>
                      <a:pt x="150" y="175"/>
                    </a:lnTo>
                    <a:lnTo>
                      <a:pt x="148" y="175"/>
                    </a:lnTo>
                    <a:lnTo>
                      <a:pt x="144" y="175"/>
                    </a:lnTo>
                    <a:lnTo>
                      <a:pt x="142" y="175"/>
                    </a:lnTo>
                    <a:lnTo>
                      <a:pt x="142" y="175"/>
                    </a:lnTo>
                    <a:lnTo>
                      <a:pt x="142" y="173"/>
                    </a:lnTo>
                    <a:lnTo>
                      <a:pt x="142" y="173"/>
                    </a:lnTo>
                    <a:lnTo>
                      <a:pt x="142" y="171"/>
                    </a:lnTo>
                    <a:lnTo>
                      <a:pt x="142" y="169"/>
                    </a:lnTo>
                    <a:lnTo>
                      <a:pt x="140" y="165"/>
                    </a:lnTo>
                    <a:lnTo>
                      <a:pt x="140" y="161"/>
                    </a:lnTo>
                    <a:lnTo>
                      <a:pt x="140" y="159"/>
                    </a:lnTo>
                    <a:lnTo>
                      <a:pt x="140" y="157"/>
                    </a:lnTo>
                    <a:lnTo>
                      <a:pt x="140" y="155"/>
                    </a:lnTo>
                    <a:lnTo>
                      <a:pt x="138" y="153"/>
                    </a:lnTo>
                    <a:lnTo>
                      <a:pt x="134" y="149"/>
                    </a:lnTo>
                    <a:lnTo>
                      <a:pt x="132" y="147"/>
                    </a:lnTo>
                    <a:lnTo>
                      <a:pt x="132" y="147"/>
                    </a:lnTo>
                    <a:lnTo>
                      <a:pt x="130" y="143"/>
                    </a:lnTo>
                    <a:lnTo>
                      <a:pt x="130" y="143"/>
                    </a:lnTo>
                    <a:lnTo>
                      <a:pt x="132" y="143"/>
                    </a:lnTo>
                    <a:lnTo>
                      <a:pt x="132" y="143"/>
                    </a:lnTo>
                    <a:lnTo>
                      <a:pt x="134" y="145"/>
                    </a:lnTo>
                    <a:lnTo>
                      <a:pt x="134" y="145"/>
                    </a:lnTo>
                    <a:lnTo>
                      <a:pt x="134" y="145"/>
                    </a:lnTo>
                    <a:lnTo>
                      <a:pt x="140" y="145"/>
                    </a:lnTo>
                    <a:lnTo>
                      <a:pt x="140" y="145"/>
                    </a:lnTo>
                    <a:lnTo>
                      <a:pt x="140" y="145"/>
                    </a:lnTo>
                    <a:lnTo>
                      <a:pt x="142" y="147"/>
                    </a:lnTo>
                    <a:lnTo>
                      <a:pt x="142" y="149"/>
                    </a:lnTo>
                    <a:lnTo>
                      <a:pt x="142" y="149"/>
                    </a:lnTo>
                    <a:lnTo>
                      <a:pt x="144" y="149"/>
                    </a:lnTo>
                    <a:lnTo>
                      <a:pt x="148" y="149"/>
                    </a:lnTo>
                    <a:lnTo>
                      <a:pt x="148" y="149"/>
                    </a:lnTo>
                    <a:lnTo>
                      <a:pt x="150" y="149"/>
                    </a:lnTo>
                    <a:lnTo>
                      <a:pt x="150" y="149"/>
                    </a:lnTo>
                    <a:lnTo>
                      <a:pt x="152" y="149"/>
                    </a:lnTo>
                    <a:lnTo>
                      <a:pt x="154" y="149"/>
                    </a:lnTo>
                    <a:lnTo>
                      <a:pt x="154" y="149"/>
                    </a:lnTo>
                    <a:lnTo>
                      <a:pt x="156" y="151"/>
                    </a:lnTo>
                    <a:lnTo>
                      <a:pt x="158" y="153"/>
                    </a:lnTo>
                    <a:lnTo>
                      <a:pt x="160" y="155"/>
                    </a:lnTo>
                    <a:lnTo>
                      <a:pt x="162" y="155"/>
                    </a:lnTo>
                    <a:lnTo>
                      <a:pt x="162" y="153"/>
                    </a:lnTo>
                    <a:lnTo>
                      <a:pt x="164" y="149"/>
                    </a:lnTo>
                    <a:lnTo>
                      <a:pt x="164" y="147"/>
                    </a:lnTo>
                    <a:lnTo>
                      <a:pt x="164" y="147"/>
                    </a:lnTo>
                    <a:lnTo>
                      <a:pt x="166" y="147"/>
                    </a:lnTo>
                    <a:lnTo>
                      <a:pt x="166" y="147"/>
                    </a:lnTo>
                    <a:lnTo>
                      <a:pt x="168" y="145"/>
                    </a:lnTo>
                    <a:lnTo>
                      <a:pt x="168" y="145"/>
                    </a:lnTo>
                    <a:lnTo>
                      <a:pt x="172" y="145"/>
                    </a:lnTo>
                    <a:lnTo>
                      <a:pt x="174" y="145"/>
                    </a:lnTo>
                    <a:lnTo>
                      <a:pt x="178" y="145"/>
                    </a:lnTo>
                    <a:lnTo>
                      <a:pt x="182" y="143"/>
                    </a:lnTo>
                    <a:lnTo>
                      <a:pt x="184" y="141"/>
                    </a:lnTo>
                    <a:lnTo>
                      <a:pt x="184" y="139"/>
                    </a:lnTo>
                    <a:lnTo>
                      <a:pt x="186" y="139"/>
                    </a:lnTo>
                    <a:lnTo>
                      <a:pt x="188" y="139"/>
                    </a:lnTo>
                    <a:lnTo>
                      <a:pt x="190" y="139"/>
                    </a:lnTo>
                    <a:lnTo>
                      <a:pt x="190" y="139"/>
                    </a:lnTo>
                    <a:lnTo>
                      <a:pt x="190" y="139"/>
                    </a:lnTo>
                    <a:lnTo>
                      <a:pt x="192" y="137"/>
                    </a:lnTo>
                    <a:lnTo>
                      <a:pt x="192" y="135"/>
                    </a:lnTo>
                    <a:lnTo>
                      <a:pt x="194" y="135"/>
                    </a:lnTo>
                    <a:lnTo>
                      <a:pt x="194" y="133"/>
                    </a:lnTo>
                    <a:lnTo>
                      <a:pt x="196" y="133"/>
                    </a:lnTo>
                    <a:lnTo>
                      <a:pt x="196" y="131"/>
                    </a:lnTo>
                    <a:lnTo>
                      <a:pt x="198" y="131"/>
                    </a:lnTo>
                    <a:lnTo>
                      <a:pt x="198" y="129"/>
                    </a:lnTo>
                    <a:lnTo>
                      <a:pt x="196" y="129"/>
                    </a:lnTo>
                    <a:lnTo>
                      <a:pt x="196" y="127"/>
                    </a:lnTo>
                    <a:lnTo>
                      <a:pt x="196" y="127"/>
                    </a:lnTo>
                    <a:lnTo>
                      <a:pt x="196" y="127"/>
                    </a:lnTo>
                    <a:lnTo>
                      <a:pt x="192" y="121"/>
                    </a:lnTo>
                    <a:lnTo>
                      <a:pt x="188" y="117"/>
                    </a:lnTo>
                    <a:lnTo>
                      <a:pt x="186" y="113"/>
                    </a:lnTo>
                    <a:lnTo>
                      <a:pt x="186" y="113"/>
                    </a:lnTo>
                    <a:lnTo>
                      <a:pt x="186" y="111"/>
                    </a:lnTo>
                    <a:lnTo>
                      <a:pt x="188" y="109"/>
                    </a:lnTo>
                    <a:lnTo>
                      <a:pt x="190" y="109"/>
                    </a:lnTo>
                    <a:lnTo>
                      <a:pt x="190" y="109"/>
                    </a:lnTo>
                    <a:lnTo>
                      <a:pt x="190" y="105"/>
                    </a:lnTo>
                    <a:lnTo>
                      <a:pt x="190" y="103"/>
                    </a:lnTo>
                    <a:lnTo>
                      <a:pt x="190" y="103"/>
                    </a:lnTo>
                    <a:lnTo>
                      <a:pt x="188" y="101"/>
                    </a:lnTo>
                    <a:lnTo>
                      <a:pt x="190" y="101"/>
                    </a:lnTo>
                    <a:lnTo>
                      <a:pt x="190" y="99"/>
                    </a:lnTo>
                    <a:lnTo>
                      <a:pt x="190" y="99"/>
                    </a:lnTo>
                    <a:lnTo>
                      <a:pt x="192" y="99"/>
                    </a:lnTo>
                    <a:lnTo>
                      <a:pt x="194" y="99"/>
                    </a:lnTo>
                    <a:lnTo>
                      <a:pt x="194" y="99"/>
                    </a:lnTo>
                    <a:lnTo>
                      <a:pt x="194" y="97"/>
                    </a:lnTo>
                    <a:lnTo>
                      <a:pt x="194" y="97"/>
                    </a:lnTo>
                    <a:lnTo>
                      <a:pt x="196" y="99"/>
                    </a:lnTo>
                    <a:lnTo>
                      <a:pt x="198" y="97"/>
                    </a:lnTo>
                    <a:lnTo>
                      <a:pt x="198" y="97"/>
                    </a:lnTo>
                    <a:lnTo>
                      <a:pt x="202" y="95"/>
                    </a:lnTo>
                    <a:lnTo>
                      <a:pt x="202" y="95"/>
                    </a:lnTo>
                    <a:lnTo>
                      <a:pt x="202" y="93"/>
                    </a:lnTo>
                    <a:lnTo>
                      <a:pt x="202" y="91"/>
                    </a:lnTo>
                    <a:lnTo>
                      <a:pt x="202" y="91"/>
                    </a:lnTo>
                    <a:lnTo>
                      <a:pt x="202" y="91"/>
                    </a:lnTo>
                    <a:lnTo>
                      <a:pt x="200" y="91"/>
                    </a:lnTo>
                    <a:lnTo>
                      <a:pt x="200" y="91"/>
                    </a:lnTo>
                    <a:lnTo>
                      <a:pt x="198" y="91"/>
                    </a:lnTo>
                    <a:lnTo>
                      <a:pt x="198" y="91"/>
                    </a:lnTo>
                    <a:lnTo>
                      <a:pt x="198" y="89"/>
                    </a:lnTo>
                    <a:lnTo>
                      <a:pt x="198" y="89"/>
                    </a:lnTo>
                    <a:lnTo>
                      <a:pt x="198" y="87"/>
                    </a:lnTo>
                    <a:lnTo>
                      <a:pt x="198" y="85"/>
                    </a:lnTo>
                    <a:lnTo>
                      <a:pt x="198" y="85"/>
                    </a:lnTo>
                    <a:lnTo>
                      <a:pt x="198" y="83"/>
                    </a:lnTo>
                    <a:lnTo>
                      <a:pt x="198" y="83"/>
                    </a:lnTo>
                    <a:lnTo>
                      <a:pt x="200" y="81"/>
                    </a:lnTo>
                    <a:lnTo>
                      <a:pt x="200" y="79"/>
                    </a:lnTo>
                    <a:lnTo>
                      <a:pt x="202" y="79"/>
                    </a:lnTo>
                    <a:lnTo>
                      <a:pt x="204" y="79"/>
                    </a:lnTo>
                    <a:lnTo>
                      <a:pt x="204" y="77"/>
                    </a:lnTo>
                    <a:lnTo>
                      <a:pt x="206" y="77"/>
                    </a:lnTo>
                    <a:lnTo>
                      <a:pt x="208" y="75"/>
                    </a:lnTo>
                    <a:lnTo>
                      <a:pt x="208" y="73"/>
                    </a:lnTo>
                    <a:lnTo>
                      <a:pt x="210" y="73"/>
                    </a:lnTo>
                    <a:lnTo>
                      <a:pt x="212" y="71"/>
                    </a:lnTo>
                    <a:lnTo>
                      <a:pt x="212" y="71"/>
                    </a:lnTo>
                    <a:lnTo>
                      <a:pt x="212" y="7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0" name="Freeform 12"/>
              <p:cNvSpPr>
                <a:spLocks/>
              </p:cNvSpPr>
              <p:nvPr/>
            </p:nvSpPr>
            <p:spPr bwMode="auto">
              <a:xfrm>
                <a:off x="3661" y="132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1" name="Freeform 13"/>
              <p:cNvSpPr>
                <a:spLocks noEditPoints="1"/>
              </p:cNvSpPr>
              <p:nvPr/>
            </p:nvSpPr>
            <p:spPr bwMode="auto">
              <a:xfrm>
                <a:off x="6072" y="2321"/>
                <a:ext cx="32" cy="119"/>
              </a:xfrm>
              <a:custGeom>
                <a:avLst/>
                <a:gdLst>
                  <a:gd name="T0" fmla="*/ 28 w 32"/>
                  <a:gd name="T1" fmla="*/ 117 h 119"/>
                  <a:gd name="T2" fmla="*/ 30 w 32"/>
                  <a:gd name="T3" fmla="*/ 119 h 119"/>
                  <a:gd name="T4" fmla="*/ 26 w 32"/>
                  <a:gd name="T5" fmla="*/ 103 h 119"/>
                  <a:gd name="T6" fmla="*/ 24 w 32"/>
                  <a:gd name="T7" fmla="*/ 105 h 119"/>
                  <a:gd name="T8" fmla="*/ 26 w 32"/>
                  <a:gd name="T9" fmla="*/ 107 h 119"/>
                  <a:gd name="T10" fmla="*/ 26 w 32"/>
                  <a:gd name="T11" fmla="*/ 103 h 119"/>
                  <a:gd name="T12" fmla="*/ 26 w 32"/>
                  <a:gd name="T13" fmla="*/ 91 h 119"/>
                  <a:gd name="T14" fmla="*/ 24 w 32"/>
                  <a:gd name="T15" fmla="*/ 89 h 119"/>
                  <a:gd name="T16" fmla="*/ 22 w 32"/>
                  <a:gd name="T17" fmla="*/ 95 h 119"/>
                  <a:gd name="T18" fmla="*/ 28 w 32"/>
                  <a:gd name="T19" fmla="*/ 95 h 119"/>
                  <a:gd name="T20" fmla="*/ 20 w 32"/>
                  <a:gd name="T21" fmla="*/ 71 h 119"/>
                  <a:gd name="T22" fmla="*/ 18 w 32"/>
                  <a:gd name="T23" fmla="*/ 71 h 119"/>
                  <a:gd name="T24" fmla="*/ 14 w 32"/>
                  <a:gd name="T25" fmla="*/ 73 h 119"/>
                  <a:gd name="T26" fmla="*/ 16 w 32"/>
                  <a:gd name="T27" fmla="*/ 73 h 119"/>
                  <a:gd name="T28" fmla="*/ 18 w 32"/>
                  <a:gd name="T29" fmla="*/ 75 h 119"/>
                  <a:gd name="T30" fmla="*/ 20 w 32"/>
                  <a:gd name="T31" fmla="*/ 73 h 119"/>
                  <a:gd name="T32" fmla="*/ 22 w 32"/>
                  <a:gd name="T33" fmla="*/ 56 h 119"/>
                  <a:gd name="T34" fmla="*/ 20 w 32"/>
                  <a:gd name="T35" fmla="*/ 54 h 119"/>
                  <a:gd name="T36" fmla="*/ 18 w 32"/>
                  <a:gd name="T37" fmla="*/ 54 h 119"/>
                  <a:gd name="T38" fmla="*/ 18 w 32"/>
                  <a:gd name="T39" fmla="*/ 56 h 119"/>
                  <a:gd name="T40" fmla="*/ 22 w 32"/>
                  <a:gd name="T41" fmla="*/ 56 h 119"/>
                  <a:gd name="T42" fmla="*/ 18 w 32"/>
                  <a:gd name="T43" fmla="*/ 46 h 119"/>
                  <a:gd name="T44" fmla="*/ 16 w 32"/>
                  <a:gd name="T45" fmla="*/ 46 h 119"/>
                  <a:gd name="T46" fmla="*/ 22 w 32"/>
                  <a:gd name="T47" fmla="*/ 48 h 119"/>
                  <a:gd name="T48" fmla="*/ 22 w 32"/>
                  <a:gd name="T49" fmla="*/ 46 h 119"/>
                  <a:gd name="T50" fmla="*/ 18 w 32"/>
                  <a:gd name="T51" fmla="*/ 46 h 119"/>
                  <a:gd name="T52" fmla="*/ 12 w 32"/>
                  <a:gd name="T53" fmla="*/ 46 h 119"/>
                  <a:gd name="T54" fmla="*/ 10 w 32"/>
                  <a:gd name="T55" fmla="*/ 44 h 119"/>
                  <a:gd name="T56" fmla="*/ 8 w 32"/>
                  <a:gd name="T57" fmla="*/ 40 h 119"/>
                  <a:gd name="T58" fmla="*/ 6 w 32"/>
                  <a:gd name="T59" fmla="*/ 40 h 119"/>
                  <a:gd name="T60" fmla="*/ 6 w 32"/>
                  <a:gd name="T61" fmla="*/ 44 h 119"/>
                  <a:gd name="T62" fmla="*/ 8 w 32"/>
                  <a:gd name="T63" fmla="*/ 46 h 119"/>
                  <a:gd name="T64" fmla="*/ 8 w 32"/>
                  <a:gd name="T65" fmla="*/ 50 h 119"/>
                  <a:gd name="T66" fmla="*/ 10 w 32"/>
                  <a:gd name="T67" fmla="*/ 50 h 119"/>
                  <a:gd name="T68" fmla="*/ 14 w 32"/>
                  <a:gd name="T69" fmla="*/ 48 h 119"/>
                  <a:gd name="T70" fmla="*/ 8 w 32"/>
                  <a:gd name="T71" fmla="*/ 36 h 119"/>
                  <a:gd name="T72" fmla="*/ 6 w 32"/>
                  <a:gd name="T73" fmla="*/ 36 h 119"/>
                  <a:gd name="T74" fmla="*/ 22 w 32"/>
                  <a:gd name="T75" fmla="*/ 42 h 119"/>
                  <a:gd name="T76" fmla="*/ 22 w 32"/>
                  <a:gd name="T77" fmla="*/ 32 h 119"/>
                  <a:gd name="T78" fmla="*/ 22 w 32"/>
                  <a:gd name="T79" fmla="*/ 40 h 119"/>
                  <a:gd name="T80" fmla="*/ 16 w 32"/>
                  <a:gd name="T81" fmla="*/ 32 h 119"/>
                  <a:gd name="T82" fmla="*/ 20 w 32"/>
                  <a:gd name="T83" fmla="*/ 28 h 119"/>
                  <a:gd name="T84" fmla="*/ 24 w 32"/>
                  <a:gd name="T85" fmla="*/ 30 h 119"/>
                  <a:gd name="T86" fmla="*/ 24 w 32"/>
                  <a:gd name="T87" fmla="*/ 24 h 119"/>
                  <a:gd name="T88" fmla="*/ 24 w 32"/>
                  <a:gd name="T89" fmla="*/ 30 h 119"/>
                  <a:gd name="T90" fmla="*/ 8 w 32"/>
                  <a:gd name="T91" fmla="*/ 32 h 119"/>
                  <a:gd name="T92" fmla="*/ 8 w 32"/>
                  <a:gd name="T93" fmla="*/ 26 h 119"/>
                  <a:gd name="T94" fmla="*/ 8 w 32"/>
                  <a:gd name="T95" fmla="*/ 22 h 119"/>
                  <a:gd name="T96" fmla="*/ 6 w 32"/>
                  <a:gd name="T97" fmla="*/ 26 h 119"/>
                  <a:gd name="T98" fmla="*/ 2 w 32"/>
                  <a:gd name="T99" fmla="*/ 26 h 119"/>
                  <a:gd name="T100" fmla="*/ 2 w 32"/>
                  <a:gd name="T101" fmla="*/ 18 h 119"/>
                  <a:gd name="T102" fmla="*/ 0 w 32"/>
                  <a:gd name="T103" fmla="*/ 22 h 119"/>
                  <a:gd name="T104" fmla="*/ 0 w 32"/>
                  <a:gd name="T105" fmla="*/ 34 h 119"/>
                  <a:gd name="T106" fmla="*/ 2 w 32"/>
                  <a:gd name="T107" fmla="*/ 36 h 119"/>
                  <a:gd name="T108" fmla="*/ 8 w 32"/>
                  <a:gd name="T109" fmla="*/ 32 h 119"/>
                  <a:gd name="T110" fmla="*/ 18 w 32"/>
                  <a:gd name="T111" fmla="*/ 10 h 119"/>
                  <a:gd name="T112" fmla="*/ 16 w 32"/>
                  <a:gd name="T113" fmla="*/ 10 h 119"/>
                  <a:gd name="T114" fmla="*/ 16 w 32"/>
                  <a:gd name="T115" fmla="*/ 12 h 119"/>
                  <a:gd name="T116" fmla="*/ 18 w 32"/>
                  <a:gd name="T117" fmla="*/ 4 h 119"/>
                  <a:gd name="T118" fmla="*/ 18 w 32"/>
                  <a:gd name="T119" fmla="*/ 2 h 119"/>
                  <a:gd name="T120" fmla="*/ 16 w 32"/>
                  <a:gd name="T121" fmla="*/ 2 h 119"/>
                  <a:gd name="T122" fmla="*/ 18 w 32"/>
                  <a:gd name="T123"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119">
                    <a:moveTo>
                      <a:pt x="30" y="117"/>
                    </a:moveTo>
                    <a:lnTo>
                      <a:pt x="30" y="117"/>
                    </a:lnTo>
                    <a:lnTo>
                      <a:pt x="28" y="117"/>
                    </a:lnTo>
                    <a:lnTo>
                      <a:pt x="28" y="117"/>
                    </a:lnTo>
                    <a:lnTo>
                      <a:pt x="30" y="119"/>
                    </a:lnTo>
                    <a:lnTo>
                      <a:pt x="30" y="119"/>
                    </a:lnTo>
                    <a:lnTo>
                      <a:pt x="32" y="117"/>
                    </a:lnTo>
                    <a:lnTo>
                      <a:pt x="30" y="117"/>
                    </a:lnTo>
                    <a:close/>
                    <a:moveTo>
                      <a:pt x="26" y="103"/>
                    </a:moveTo>
                    <a:lnTo>
                      <a:pt x="26" y="103"/>
                    </a:lnTo>
                    <a:lnTo>
                      <a:pt x="24" y="103"/>
                    </a:lnTo>
                    <a:lnTo>
                      <a:pt x="24" y="105"/>
                    </a:lnTo>
                    <a:lnTo>
                      <a:pt x="24" y="107"/>
                    </a:lnTo>
                    <a:lnTo>
                      <a:pt x="24" y="107"/>
                    </a:lnTo>
                    <a:lnTo>
                      <a:pt x="26" y="107"/>
                    </a:lnTo>
                    <a:lnTo>
                      <a:pt x="28" y="105"/>
                    </a:lnTo>
                    <a:lnTo>
                      <a:pt x="26" y="105"/>
                    </a:lnTo>
                    <a:lnTo>
                      <a:pt x="26" y="103"/>
                    </a:lnTo>
                    <a:close/>
                    <a:moveTo>
                      <a:pt x="26" y="93"/>
                    </a:moveTo>
                    <a:lnTo>
                      <a:pt x="28" y="93"/>
                    </a:lnTo>
                    <a:lnTo>
                      <a:pt x="26" y="91"/>
                    </a:lnTo>
                    <a:lnTo>
                      <a:pt x="26" y="89"/>
                    </a:lnTo>
                    <a:lnTo>
                      <a:pt x="26" y="89"/>
                    </a:lnTo>
                    <a:lnTo>
                      <a:pt x="24" y="89"/>
                    </a:lnTo>
                    <a:lnTo>
                      <a:pt x="24" y="91"/>
                    </a:lnTo>
                    <a:lnTo>
                      <a:pt x="22" y="93"/>
                    </a:lnTo>
                    <a:lnTo>
                      <a:pt x="22" y="95"/>
                    </a:lnTo>
                    <a:lnTo>
                      <a:pt x="26" y="97"/>
                    </a:lnTo>
                    <a:lnTo>
                      <a:pt x="26" y="97"/>
                    </a:lnTo>
                    <a:lnTo>
                      <a:pt x="28" y="95"/>
                    </a:lnTo>
                    <a:lnTo>
                      <a:pt x="28" y="93"/>
                    </a:lnTo>
                    <a:lnTo>
                      <a:pt x="26" y="93"/>
                    </a:lnTo>
                    <a:close/>
                    <a:moveTo>
                      <a:pt x="20" y="71"/>
                    </a:moveTo>
                    <a:lnTo>
                      <a:pt x="18" y="71"/>
                    </a:lnTo>
                    <a:lnTo>
                      <a:pt x="18" y="71"/>
                    </a:lnTo>
                    <a:lnTo>
                      <a:pt x="18" y="71"/>
                    </a:lnTo>
                    <a:lnTo>
                      <a:pt x="16" y="71"/>
                    </a:lnTo>
                    <a:lnTo>
                      <a:pt x="16" y="73"/>
                    </a:lnTo>
                    <a:lnTo>
                      <a:pt x="14" y="73"/>
                    </a:lnTo>
                    <a:lnTo>
                      <a:pt x="14" y="73"/>
                    </a:lnTo>
                    <a:lnTo>
                      <a:pt x="16" y="73"/>
                    </a:lnTo>
                    <a:lnTo>
                      <a:pt x="16" y="73"/>
                    </a:lnTo>
                    <a:lnTo>
                      <a:pt x="16" y="73"/>
                    </a:lnTo>
                    <a:lnTo>
                      <a:pt x="16" y="75"/>
                    </a:lnTo>
                    <a:lnTo>
                      <a:pt x="18" y="75"/>
                    </a:lnTo>
                    <a:lnTo>
                      <a:pt x="20" y="75"/>
                    </a:lnTo>
                    <a:lnTo>
                      <a:pt x="20" y="73"/>
                    </a:lnTo>
                    <a:lnTo>
                      <a:pt x="20" y="73"/>
                    </a:lnTo>
                    <a:lnTo>
                      <a:pt x="20" y="71"/>
                    </a:lnTo>
                    <a:close/>
                    <a:moveTo>
                      <a:pt x="22" y="56"/>
                    </a:moveTo>
                    <a:lnTo>
                      <a:pt x="22" y="56"/>
                    </a:lnTo>
                    <a:lnTo>
                      <a:pt x="20" y="54"/>
                    </a:lnTo>
                    <a:lnTo>
                      <a:pt x="20" y="54"/>
                    </a:lnTo>
                    <a:lnTo>
                      <a:pt x="20" y="54"/>
                    </a:lnTo>
                    <a:lnTo>
                      <a:pt x="20" y="52"/>
                    </a:lnTo>
                    <a:lnTo>
                      <a:pt x="18" y="52"/>
                    </a:lnTo>
                    <a:lnTo>
                      <a:pt x="18" y="54"/>
                    </a:lnTo>
                    <a:lnTo>
                      <a:pt x="18" y="54"/>
                    </a:lnTo>
                    <a:lnTo>
                      <a:pt x="18" y="56"/>
                    </a:lnTo>
                    <a:lnTo>
                      <a:pt x="18" y="56"/>
                    </a:lnTo>
                    <a:lnTo>
                      <a:pt x="18" y="56"/>
                    </a:lnTo>
                    <a:lnTo>
                      <a:pt x="20" y="56"/>
                    </a:lnTo>
                    <a:lnTo>
                      <a:pt x="22" y="56"/>
                    </a:lnTo>
                    <a:lnTo>
                      <a:pt x="22" y="56"/>
                    </a:lnTo>
                    <a:lnTo>
                      <a:pt x="22" y="56"/>
                    </a:lnTo>
                    <a:close/>
                    <a:moveTo>
                      <a:pt x="18" y="46"/>
                    </a:moveTo>
                    <a:lnTo>
                      <a:pt x="18" y="46"/>
                    </a:lnTo>
                    <a:lnTo>
                      <a:pt x="16" y="46"/>
                    </a:lnTo>
                    <a:lnTo>
                      <a:pt x="16" y="46"/>
                    </a:lnTo>
                    <a:lnTo>
                      <a:pt x="18" y="48"/>
                    </a:lnTo>
                    <a:lnTo>
                      <a:pt x="20" y="48"/>
                    </a:lnTo>
                    <a:lnTo>
                      <a:pt x="22" y="48"/>
                    </a:lnTo>
                    <a:lnTo>
                      <a:pt x="22" y="48"/>
                    </a:lnTo>
                    <a:lnTo>
                      <a:pt x="22" y="46"/>
                    </a:lnTo>
                    <a:lnTo>
                      <a:pt x="22" y="46"/>
                    </a:lnTo>
                    <a:lnTo>
                      <a:pt x="20" y="44"/>
                    </a:lnTo>
                    <a:lnTo>
                      <a:pt x="20" y="44"/>
                    </a:lnTo>
                    <a:lnTo>
                      <a:pt x="18" y="46"/>
                    </a:lnTo>
                    <a:close/>
                    <a:moveTo>
                      <a:pt x="14" y="48"/>
                    </a:moveTo>
                    <a:lnTo>
                      <a:pt x="12" y="48"/>
                    </a:lnTo>
                    <a:lnTo>
                      <a:pt x="12" y="46"/>
                    </a:lnTo>
                    <a:lnTo>
                      <a:pt x="12" y="46"/>
                    </a:lnTo>
                    <a:lnTo>
                      <a:pt x="10" y="44"/>
                    </a:lnTo>
                    <a:lnTo>
                      <a:pt x="10" y="44"/>
                    </a:lnTo>
                    <a:lnTo>
                      <a:pt x="10" y="44"/>
                    </a:lnTo>
                    <a:lnTo>
                      <a:pt x="8" y="44"/>
                    </a:lnTo>
                    <a:lnTo>
                      <a:pt x="8" y="40"/>
                    </a:lnTo>
                    <a:lnTo>
                      <a:pt x="8" y="40"/>
                    </a:lnTo>
                    <a:lnTo>
                      <a:pt x="6" y="40"/>
                    </a:lnTo>
                    <a:lnTo>
                      <a:pt x="6" y="40"/>
                    </a:lnTo>
                    <a:lnTo>
                      <a:pt x="4" y="44"/>
                    </a:lnTo>
                    <a:lnTo>
                      <a:pt x="6" y="44"/>
                    </a:lnTo>
                    <a:lnTo>
                      <a:pt x="6" y="44"/>
                    </a:lnTo>
                    <a:lnTo>
                      <a:pt x="8" y="44"/>
                    </a:lnTo>
                    <a:lnTo>
                      <a:pt x="8" y="44"/>
                    </a:lnTo>
                    <a:lnTo>
                      <a:pt x="8" y="46"/>
                    </a:lnTo>
                    <a:lnTo>
                      <a:pt x="8" y="48"/>
                    </a:lnTo>
                    <a:lnTo>
                      <a:pt x="8" y="50"/>
                    </a:lnTo>
                    <a:lnTo>
                      <a:pt x="8" y="50"/>
                    </a:lnTo>
                    <a:lnTo>
                      <a:pt x="8" y="52"/>
                    </a:lnTo>
                    <a:lnTo>
                      <a:pt x="8" y="52"/>
                    </a:lnTo>
                    <a:lnTo>
                      <a:pt x="10" y="50"/>
                    </a:lnTo>
                    <a:lnTo>
                      <a:pt x="12" y="50"/>
                    </a:lnTo>
                    <a:lnTo>
                      <a:pt x="14" y="50"/>
                    </a:lnTo>
                    <a:lnTo>
                      <a:pt x="14" y="48"/>
                    </a:lnTo>
                    <a:lnTo>
                      <a:pt x="14" y="48"/>
                    </a:lnTo>
                    <a:close/>
                    <a:moveTo>
                      <a:pt x="6" y="38"/>
                    </a:moveTo>
                    <a:lnTo>
                      <a:pt x="8" y="36"/>
                    </a:lnTo>
                    <a:lnTo>
                      <a:pt x="8" y="36"/>
                    </a:lnTo>
                    <a:lnTo>
                      <a:pt x="6" y="36"/>
                    </a:lnTo>
                    <a:lnTo>
                      <a:pt x="6" y="36"/>
                    </a:lnTo>
                    <a:lnTo>
                      <a:pt x="6" y="38"/>
                    </a:lnTo>
                    <a:close/>
                    <a:moveTo>
                      <a:pt x="22" y="42"/>
                    </a:moveTo>
                    <a:lnTo>
                      <a:pt x="22" y="42"/>
                    </a:lnTo>
                    <a:lnTo>
                      <a:pt x="22" y="40"/>
                    </a:lnTo>
                    <a:lnTo>
                      <a:pt x="22" y="40"/>
                    </a:lnTo>
                    <a:lnTo>
                      <a:pt x="22" y="32"/>
                    </a:lnTo>
                    <a:lnTo>
                      <a:pt x="22" y="32"/>
                    </a:lnTo>
                    <a:lnTo>
                      <a:pt x="22" y="36"/>
                    </a:lnTo>
                    <a:lnTo>
                      <a:pt x="22" y="40"/>
                    </a:lnTo>
                    <a:lnTo>
                      <a:pt x="22" y="42"/>
                    </a:lnTo>
                    <a:close/>
                    <a:moveTo>
                      <a:pt x="16" y="32"/>
                    </a:moveTo>
                    <a:lnTo>
                      <a:pt x="16" y="32"/>
                    </a:lnTo>
                    <a:lnTo>
                      <a:pt x="18" y="32"/>
                    </a:lnTo>
                    <a:lnTo>
                      <a:pt x="18" y="32"/>
                    </a:lnTo>
                    <a:lnTo>
                      <a:pt x="20" y="28"/>
                    </a:lnTo>
                    <a:lnTo>
                      <a:pt x="18" y="30"/>
                    </a:lnTo>
                    <a:lnTo>
                      <a:pt x="16" y="32"/>
                    </a:lnTo>
                    <a:close/>
                    <a:moveTo>
                      <a:pt x="24" y="30"/>
                    </a:moveTo>
                    <a:lnTo>
                      <a:pt x="24" y="28"/>
                    </a:lnTo>
                    <a:lnTo>
                      <a:pt x="24" y="24"/>
                    </a:lnTo>
                    <a:lnTo>
                      <a:pt x="24" y="24"/>
                    </a:lnTo>
                    <a:lnTo>
                      <a:pt x="24" y="24"/>
                    </a:lnTo>
                    <a:lnTo>
                      <a:pt x="22" y="30"/>
                    </a:lnTo>
                    <a:lnTo>
                      <a:pt x="24" y="30"/>
                    </a:lnTo>
                    <a:lnTo>
                      <a:pt x="24" y="30"/>
                    </a:lnTo>
                    <a:close/>
                    <a:moveTo>
                      <a:pt x="8" y="32"/>
                    </a:moveTo>
                    <a:lnTo>
                      <a:pt x="8" y="32"/>
                    </a:lnTo>
                    <a:lnTo>
                      <a:pt x="8" y="30"/>
                    </a:lnTo>
                    <a:lnTo>
                      <a:pt x="8" y="26"/>
                    </a:lnTo>
                    <a:lnTo>
                      <a:pt x="8" y="26"/>
                    </a:lnTo>
                    <a:lnTo>
                      <a:pt x="8" y="26"/>
                    </a:lnTo>
                    <a:lnTo>
                      <a:pt x="8" y="24"/>
                    </a:lnTo>
                    <a:lnTo>
                      <a:pt x="8" y="22"/>
                    </a:lnTo>
                    <a:lnTo>
                      <a:pt x="6" y="22"/>
                    </a:lnTo>
                    <a:lnTo>
                      <a:pt x="6" y="22"/>
                    </a:lnTo>
                    <a:lnTo>
                      <a:pt x="6" y="26"/>
                    </a:lnTo>
                    <a:lnTo>
                      <a:pt x="4" y="26"/>
                    </a:lnTo>
                    <a:lnTo>
                      <a:pt x="4" y="26"/>
                    </a:lnTo>
                    <a:lnTo>
                      <a:pt x="2" y="26"/>
                    </a:lnTo>
                    <a:lnTo>
                      <a:pt x="2" y="20"/>
                    </a:lnTo>
                    <a:lnTo>
                      <a:pt x="2" y="20"/>
                    </a:lnTo>
                    <a:lnTo>
                      <a:pt x="2" y="18"/>
                    </a:lnTo>
                    <a:lnTo>
                      <a:pt x="0" y="18"/>
                    </a:lnTo>
                    <a:lnTo>
                      <a:pt x="0" y="20"/>
                    </a:lnTo>
                    <a:lnTo>
                      <a:pt x="0" y="22"/>
                    </a:lnTo>
                    <a:lnTo>
                      <a:pt x="0" y="28"/>
                    </a:lnTo>
                    <a:lnTo>
                      <a:pt x="0" y="32"/>
                    </a:lnTo>
                    <a:lnTo>
                      <a:pt x="0" y="34"/>
                    </a:lnTo>
                    <a:lnTo>
                      <a:pt x="0" y="34"/>
                    </a:lnTo>
                    <a:lnTo>
                      <a:pt x="0" y="36"/>
                    </a:lnTo>
                    <a:lnTo>
                      <a:pt x="2" y="36"/>
                    </a:lnTo>
                    <a:lnTo>
                      <a:pt x="4" y="34"/>
                    </a:lnTo>
                    <a:lnTo>
                      <a:pt x="6" y="34"/>
                    </a:lnTo>
                    <a:lnTo>
                      <a:pt x="8" y="32"/>
                    </a:lnTo>
                    <a:close/>
                    <a:moveTo>
                      <a:pt x="16" y="12"/>
                    </a:moveTo>
                    <a:lnTo>
                      <a:pt x="18" y="10"/>
                    </a:lnTo>
                    <a:lnTo>
                      <a:pt x="18" y="10"/>
                    </a:lnTo>
                    <a:lnTo>
                      <a:pt x="16" y="8"/>
                    </a:lnTo>
                    <a:lnTo>
                      <a:pt x="16" y="10"/>
                    </a:lnTo>
                    <a:lnTo>
                      <a:pt x="16" y="10"/>
                    </a:lnTo>
                    <a:lnTo>
                      <a:pt x="14" y="12"/>
                    </a:lnTo>
                    <a:lnTo>
                      <a:pt x="16" y="12"/>
                    </a:lnTo>
                    <a:lnTo>
                      <a:pt x="16" y="12"/>
                    </a:lnTo>
                    <a:close/>
                    <a:moveTo>
                      <a:pt x="18" y="4"/>
                    </a:moveTo>
                    <a:lnTo>
                      <a:pt x="18" y="4"/>
                    </a:lnTo>
                    <a:lnTo>
                      <a:pt x="18" y="4"/>
                    </a:lnTo>
                    <a:lnTo>
                      <a:pt x="18" y="4"/>
                    </a:lnTo>
                    <a:lnTo>
                      <a:pt x="18" y="4"/>
                    </a:lnTo>
                    <a:lnTo>
                      <a:pt x="18" y="2"/>
                    </a:lnTo>
                    <a:lnTo>
                      <a:pt x="18" y="2"/>
                    </a:lnTo>
                    <a:lnTo>
                      <a:pt x="18" y="0"/>
                    </a:lnTo>
                    <a:lnTo>
                      <a:pt x="16" y="2"/>
                    </a:lnTo>
                    <a:lnTo>
                      <a:pt x="16" y="2"/>
                    </a:lnTo>
                    <a:lnTo>
                      <a:pt x="16" y="4"/>
                    </a:lnTo>
                    <a:lnTo>
                      <a:pt x="18"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2" name="Freeform 14"/>
              <p:cNvSpPr>
                <a:spLocks noEditPoints="1"/>
              </p:cNvSpPr>
              <p:nvPr/>
            </p:nvSpPr>
            <p:spPr bwMode="auto">
              <a:xfrm>
                <a:off x="4277" y="1263"/>
                <a:ext cx="264" cy="148"/>
              </a:xfrm>
              <a:custGeom>
                <a:avLst/>
                <a:gdLst>
                  <a:gd name="T0" fmla="*/ 238 w 264"/>
                  <a:gd name="T1" fmla="*/ 98 h 148"/>
                  <a:gd name="T2" fmla="*/ 236 w 264"/>
                  <a:gd name="T3" fmla="*/ 98 h 148"/>
                  <a:gd name="T4" fmla="*/ 238 w 264"/>
                  <a:gd name="T5" fmla="*/ 98 h 148"/>
                  <a:gd name="T6" fmla="*/ 252 w 264"/>
                  <a:gd name="T7" fmla="*/ 80 h 148"/>
                  <a:gd name="T8" fmla="*/ 244 w 264"/>
                  <a:gd name="T9" fmla="*/ 78 h 148"/>
                  <a:gd name="T10" fmla="*/ 238 w 264"/>
                  <a:gd name="T11" fmla="*/ 72 h 148"/>
                  <a:gd name="T12" fmla="*/ 234 w 264"/>
                  <a:gd name="T13" fmla="*/ 78 h 148"/>
                  <a:gd name="T14" fmla="*/ 222 w 264"/>
                  <a:gd name="T15" fmla="*/ 74 h 148"/>
                  <a:gd name="T16" fmla="*/ 224 w 264"/>
                  <a:gd name="T17" fmla="*/ 64 h 148"/>
                  <a:gd name="T18" fmla="*/ 226 w 264"/>
                  <a:gd name="T19" fmla="*/ 58 h 148"/>
                  <a:gd name="T20" fmla="*/ 218 w 264"/>
                  <a:gd name="T21" fmla="*/ 62 h 148"/>
                  <a:gd name="T22" fmla="*/ 204 w 264"/>
                  <a:gd name="T23" fmla="*/ 72 h 148"/>
                  <a:gd name="T24" fmla="*/ 198 w 264"/>
                  <a:gd name="T25" fmla="*/ 84 h 148"/>
                  <a:gd name="T26" fmla="*/ 190 w 264"/>
                  <a:gd name="T27" fmla="*/ 82 h 148"/>
                  <a:gd name="T28" fmla="*/ 180 w 264"/>
                  <a:gd name="T29" fmla="*/ 78 h 148"/>
                  <a:gd name="T30" fmla="*/ 164 w 264"/>
                  <a:gd name="T31" fmla="*/ 70 h 148"/>
                  <a:gd name="T32" fmla="*/ 154 w 264"/>
                  <a:gd name="T33" fmla="*/ 54 h 148"/>
                  <a:gd name="T34" fmla="*/ 144 w 264"/>
                  <a:gd name="T35" fmla="*/ 42 h 148"/>
                  <a:gd name="T36" fmla="*/ 128 w 264"/>
                  <a:gd name="T37" fmla="*/ 36 h 148"/>
                  <a:gd name="T38" fmla="*/ 106 w 264"/>
                  <a:gd name="T39" fmla="*/ 36 h 148"/>
                  <a:gd name="T40" fmla="*/ 82 w 264"/>
                  <a:gd name="T41" fmla="*/ 30 h 148"/>
                  <a:gd name="T42" fmla="*/ 64 w 264"/>
                  <a:gd name="T43" fmla="*/ 18 h 148"/>
                  <a:gd name="T44" fmla="*/ 42 w 264"/>
                  <a:gd name="T45" fmla="*/ 4 h 148"/>
                  <a:gd name="T46" fmla="*/ 20 w 264"/>
                  <a:gd name="T47" fmla="*/ 4 h 148"/>
                  <a:gd name="T48" fmla="*/ 0 w 264"/>
                  <a:gd name="T49" fmla="*/ 16 h 148"/>
                  <a:gd name="T50" fmla="*/ 8 w 264"/>
                  <a:gd name="T51" fmla="*/ 54 h 148"/>
                  <a:gd name="T52" fmla="*/ 28 w 264"/>
                  <a:gd name="T53" fmla="*/ 76 h 148"/>
                  <a:gd name="T54" fmla="*/ 26 w 264"/>
                  <a:gd name="T55" fmla="*/ 64 h 148"/>
                  <a:gd name="T56" fmla="*/ 38 w 264"/>
                  <a:gd name="T57" fmla="*/ 56 h 148"/>
                  <a:gd name="T58" fmla="*/ 44 w 264"/>
                  <a:gd name="T59" fmla="*/ 58 h 148"/>
                  <a:gd name="T60" fmla="*/ 40 w 264"/>
                  <a:gd name="T61" fmla="*/ 52 h 148"/>
                  <a:gd name="T62" fmla="*/ 54 w 264"/>
                  <a:gd name="T63" fmla="*/ 54 h 148"/>
                  <a:gd name="T64" fmla="*/ 68 w 264"/>
                  <a:gd name="T65" fmla="*/ 60 h 148"/>
                  <a:gd name="T66" fmla="*/ 72 w 264"/>
                  <a:gd name="T67" fmla="*/ 66 h 148"/>
                  <a:gd name="T68" fmla="*/ 72 w 264"/>
                  <a:gd name="T69" fmla="*/ 74 h 148"/>
                  <a:gd name="T70" fmla="*/ 90 w 264"/>
                  <a:gd name="T71" fmla="*/ 78 h 148"/>
                  <a:gd name="T72" fmla="*/ 102 w 264"/>
                  <a:gd name="T73" fmla="*/ 82 h 148"/>
                  <a:gd name="T74" fmla="*/ 122 w 264"/>
                  <a:gd name="T75" fmla="*/ 104 h 148"/>
                  <a:gd name="T76" fmla="*/ 148 w 264"/>
                  <a:gd name="T77" fmla="*/ 120 h 148"/>
                  <a:gd name="T78" fmla="*/ 172 w 264"/>
                  <a:gd name="T79" fmla="*/ 128 h 148"/>
                  <a:gd name="T80" fmla="*/ 180 w 264"/>
                  <a:gd name="T81" fmla="*/ 140 h 148"/>
                  <a:gd name="T82" fmla="*/ 198 w 264"/>
                  <a:gd name="T83" fmla="*/ 146 h 148"/>
                  <a:gd name="T84" fmla="*/ 204 w 264"/>
                  <a:gd name="T85" fmla="*/ 134 h 148"/>
                  <a:gd name="T86" fmla="*/ 198 w 264"/>
                  <a:gd name="T87" fmla="*/ 120 h 148"/>
                  <a:gd name="T88" fmla="*/ 192 w 264"/>
                  <a:gd name="T89" fmla="*/ 112 h 148"/>
                  <a:gd name="T90" fmla="*/ 190 w 264"/>
                  <a:gd name="T91" fmla="*/ 104 h 148"/>
                  <a:gd name="T92" fmla="*/ 202 w 264"/>
                  <a:gd name="T93" fmla="*/ 100 h 148"/>
                  <a:gd name="T94" fmla="*/ 206 w 264"/>
                  <a:gd name="T95" fmla="*/ 98 h 148"/>
                  <a:gd name="T96" fmla="*/ 204 w 264"/>
                  <a:gd name="T97" fmla="*/ 96 h 148"/>
                  <a:gd name="T98" fmla="*/ 210 w 264"/>
                  <a:gd name="T99" fmla="*/ 92 h 148"/>
                  <a:gd name="T100" fmla="*/ 214 w 264"/>
                  <a:gd name="T101" fmla="*/ 86 h 148"/>
                  <a:gd name="T102" fmla="*/ 226 w 264"/>
                  <a:gd name="T103" fmla="*/ 82 h 148"/>
                  <a:gd name="T104" fmla="*/ 226 w 264"/>
                  <a:gd name="T105" fmla="*/ 88 h 148"/>
                  <a:gd name="T106" fmla="*/ 230 w 264"/>
                  <a:gd name="T107" fmla="*/ 94 h 148"/>
                  <a:gd name="T108" fmla="*/ 244 w 264"/>
                  <a:gd name="T109" fmla="*/ 94 h 148"/>
                  <a:gd name="T110" fmla="*/ 250 w 264"/>
                  <a:gd name="T111" fmla="*/ 90 h 148"/>
                  <a:gd name="T112" fmla="*/ 254 w 264"/>
                  <a:gd name="T113" fmla="*/ 88 h 148"/>
                  <a:gd name="T114" fmla="*/ 226 w 264"/>
                  <a:gd name="T115" fmla="*/ 8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4" h="148">
                    <a:moveTo>
                      <a:pt x="248" y="96"/>
                    </a:moveTo>
                    <a:lnTo>
                      <a:pt x="246" y="96"/>
                    </a:lnTo>
                    <a:lnTo>
                      <a:pt x="246" y="98"/>
                    </a:lnTo>
                    <a:lnTo>
                      <a:pt x="246" y="98"/>
                    </a:lnTo>
                    <a:lnTo>
                      <a:pt x="246" y="98"/>
                    </a:lnTo>
                    <a:lnTo>
                      <a:pt x="248" y="98"/>
                    </a:lnTo>
                    <a:lnTo>
                      <a:pt x="248" y="98"/>
                    </a:lnTo>
                    <a:lnTo>
                      <a:pt x="248" y="96"/>
                    </a:lnTo>
                    <a:lnTo>
                      <a:pt x="248" y="96"/>
                    </a:lnTo>
                    <a:close/>
                    <a:moveTo>
                      <a:pt x="238" y="98"/>
                    </a:moveTo>
                    <a:lnTo>
                      <a:pt x="238" y="98"/>
                    </a:lnTo>
                    <a:lnTo>
                      <a:pt x="240" y="98"/>
                    </a:lnTo>
                    <a:lnTo>
                      <a:pt x="238" y="98"/>
                    </a:lnTo>
                    <a:close/>
                    <a:moveTo>
                      <a:pt x="238" y="98"/>
                    </a:moveTo>
                    <a:lnTo>
                      <a:pt x="236" y="96"/>
                    </a:lnTo>
                    <a:lnTo>
                      <a:pt x="236" y="96"/>
                    </a:lnTo>
                    <a:lnTo>
                      <a:pt x="236" y="96"/>
                    </a:lnTo>
                    <a:lnTo>
                      <a:pt x="234" y="96"/>
                    </a:lnTo>
                    <a:lnTo>
                      <a:pt x="234" y="96"/>
                    </a:lnTo>
                    <a:lnTo>
                      <a:pt x="236" y="98"/>
                    </a:lnTo>
                    <a:lnTo>
                      <a:pt x="236" y="98"/>
                    </a:lnTo>
                    <a:lnTo>
                      <a:pt x="236" y="96"/>
                    </a:lnTo>
                    <a:lnTo>
                      <a:pt x="236" y="96"/>
                    </a:lnTo>
                    <a:lnTo>
                      <a:pt x="236" y="98"/>
                    </a:lnTo>
                    <a:lnTo>
                      <a:pt x="236" y="98"/>
                    </a:lnTo>
                    <a:lnTo>
                      <a:pt x="238" y="98"/>
                    </a:lnTo>
                    <a:lnTo>
                      <a:pt x="238" y="98"/>
                    </a:lnTo>
                    <a:lnTo>
                      <a:pt x="240" y="98"/>
                    </a:lnTo>
                    <a:lnTo>
                      <a:pt x="240" y="98"/>
                    </a:lnTo>
                    <a:lnTo>
                      <a:pt x="238" y="98"/>
                    </a:lnTo>
                    <a:lnTo>
                      <a:pt x="238" y="98"/>
                    </a:lnTo>
                    <a:close/>
                    <a:moveTo>
                      <a:pt x="264" y="84"/>
                    </a:moveTo>
                    <a:lnTo>
                      <a:pt x="260" y="82"/>
                    </a:lnTo>
                    <a:lnTo>
                      <a:pt x="260" y="84"/>
                    </a:lnTo>
                    <a:lnTo>
                      <a:pt x="260" y="84"/>
                    </a:lnTo>
                    <a:lnTo>
                      <a:pt x="258" y="82"/>
                    </a:lnTo>
                    <a:lnTo>
                      <a:pt x="256" y="82"/>
                    </a:lnTo>
                    <a:lnTo>
                      <a:pt x="256" y="82"/>
                    </a:lnTo>
                    <a:lnTo>
                      <a:pt x="254" y="80"/>
                    </a:lnTo>
                    <a:lnTo>
                      <a:pt x="252" y="80"/>
                    </a:lnTo>
                    <a:lnTo>
                      <a:pt x="250" y="80"/>
                    </a:lnTo>
                    <a:lnTo>
                      <a:pt x="250" y="80"/>
                    </a:lnTo>
                    <a:lnTo>
                      <a:pt x="248" y="80"/>
                    </a:lnTo>
                    <a:lnTo>
                      <a:pt x="248" y="80"/>
                    </a:lnTo>
                    <a:lnTo>
                      <a:pt x="248" y="80"/>
                    </a:lnTo>
                    <a:lnTo>
                      <a:pt x="248" y="78"/>
                    </a:lnTo>
                    <a:lnTo>
                      <a:pt x="248" y="78"/>
                    </a:lnTo>
                    <a:lnTo>
                      <a:pt x="246" y="78"/>
                    </a:lnTo>
                    <a:lnTo>
                      <a:pt x="246" y="78"/>
                    </a:lnTo>
                    <a:lnTo>
                      <a:pt x="244" y="78"/>
                    </a:lnTo>
                    <a:lnTo>
                      <a:pt x="244" y="78"/>
                    </a:lnTo>
                    <a:lnTo>
                      <a:pt x="242" y="76"/>
                    </a:lnTo>
                    <a:lnTo>
                      <a:pt x="242" y="74"/>
                    </a:lnTo>
                    <a:lnTo>
                      <a:pt x="240" y="74"/>
                    </a:lnTo>
                    <a:lnTo>
                      <a:pt x="240" y="72"/>
                    </a:lnTo>
                    <a:lnTo>
                      <a:pt x="240" y="72"/>
                    </a:lnTo>
                    <a:lnTo>
                      <a:pt x="240" y="72"/>
                    </a:lnTo>
                    <a:lnTo>
                      <a:pt x="238" y="72"/>
                    </a:lnTo>
                    <a:lnTo>
                      <a:pt x="238" y="72"/>
                    </a:lnTo>
                    <a:lnTo>
                      <a:pt x="238" y="72"/>
                    </a:lnTo>
                    <a:lnTo>
                      <a:pt x="238" y="72"/>
                    </a:lnTo>
                    <a:lnTo>
                      <a:pt x="238" y="72"/>
                    </a:lnTo>
                    <a:lnTo>
                      <a:pt x="238" y="74"/>
                    </a:lnTo>
                    <a:lnTo>
                      <a:pt x="238" y="74"/>
                    </a:lnTo>
                    <a:lnTo>
                      <a:pt x="238" y="76"/>
                    </a:lnTo>
                    <a:lnTo>
                      <a:pt x="238" y="76"/>
                    </a:lnTo>
                    <a:lnTo>
                      <a:pt x="236" y="74"/>
                    </a:lnTo>
                    <a:lnTo>
                      <a:pt x="236" y="78"/>
                    </a:lnTo>
                    <a:lnTo>
                      <a:pt x="236" y="78"/>
                    </a:lnTo>
                    <a:lnTo>
                      <a:pt x="234" y="78"/>
                    </a:lnTo>
                    <a:lnTo>
                      <a:pt x="234" y="78"/>
                    </a:lnTo>
                    <a:lnTo>
                      <a:pt x="232" y="78"/>
                    </a:lnTo>
                    <a:lnTo>
                      <a:pt x="230" y="78"/>
                    </a:lnTo>
                    <a:lnTo>
                      <a:pt x="230" y="78"/>
                    </a:lnTo>
                    <a:lnTo>
                      <a:pt x="228" y="76"/>
                    </a:lnTo>
                    <a:lnTo>
                      <a:pt x="228" y="76"/>
                    </a:lnTo>
                    <a:lnTo>
                      <a:pt x="226" y="74"/>
                    </a:lnTo>
                    <a:lnTo>
                      <a:pt x="224" y="72"/>
                    </a:lnTo>
                    <a:lnTo>
                      <a:pt x="224" y="72"/>
                    </a:lnTo>
                    <a:lnTo>
                      <a:pt x="222" y="74"/>
                    </a:lnTo>
                    <a:lnTo>
                      <a:pt x="220" y="72"/>
                    </a:lnTo>
                    <a:lnTo>
                      <a:pt x="218" y="72"/>
                    </a:lnTo>
                    <a:lnTo>
                      <a:pt x="218" y="72"/>
                    </a:lnTo>
                    <a:lnTo>
                      <a:pt x="216" y="72"/>
                    </a:lnTo>
                    <a:lnTo>
                      <a:pt x="216" y="70"/>
                    </a:lnTo>
                    <a:lnTo>
                      <a:pt x="220" y="68"/>
                    </a:lnTo>
                    <a:lnTo>
                      <a:pt x="222" y="66"/>
                    </a:lnTo>
                    <a:lnTo>
                      <a:pt x="222" y="66"/>
                    </a:lnTo>
                    <a:lnTo>
                      <a:pt x="224" y="64"/>
                    </a:lnTo>
                    <a:lnTo>
                      <a:pt x="224" y="64"/>
                    </a:lnTo>
                    <a:lnTo>
                      <a:pt x="224" y="62"/>
                    </a:lnTo>
                    <a:lnTo>
                      <a:pt x="224" y="62"/>
                    </a:lnTo>
                    <a:lnTo>
                      <a:pt x="226" y="62"/>
                    </a:lnTo>
                    <a:lnTo>
                      <a:pt x="226" y="62"/>
                    </a:lnTo>
                    <a:lnTo>
                      <a:pt x="230" y="60"/>
                    </a:lnTo>
                    <a:lnTo>
                      <a:pt x="230" y="60"/>
                    </a:lnTo>
                    <a:lnTo>
                      <a:pt x="228" y="60"/>
                    </a:lnTo>
                    <a:lnTo>
                      <a:pt x="228" y="58"/>
                    </a:lnTo>
                    <a:lnTo>
                      <a:pt x="226" y="58"/>
                    </a:lnTo>
                    <a:lnTo>
                      <a:pt x="226" y="58"/>
                    </a:lnTo>
                    <a:lnTo>
                      <a:pt x="224" y="58"/>
                    </a:lnTo>
                    <a:lnTo>
                      <a:pt x="224" y="60"/>
                    </a:lnTo>
                    <a:lnTo>
                      <a:pt x="222" y="60"/>
                    </a:lnTo>
                    <a:lnTo>
                      <a:pt x="222" y="60"/>
                    </a:lnTo>
                    <a:lnTo>
                      <a:pt x="222" y="62"/>
                    </a:lnTo>
                    <a:lnTo>
                      <a:pt x="220" y="62"/>
                    </a:lnTo>
                    <a:lnTo>
                      <a:pt x="220" y="62"/>
                    </a:lnTo>
                    <a:lnTo>
                      <a:pt x="220" y="62"/>
                    </a:lnTo>
                    <a:lnTo>
                      <a:pt x="218" y="62"/>
                    </a:lnTo>
                    <a:lnTo>
                      <a:pt x="218" y="62"/>
                    </a:lnTo>
                    <a:lnTo>
                      <a:pt x="216" y="62"/>
                    </a:lnTo>
                    <a:lnTo>
                      <a:pt x="216" y="64"/>
                    </a:lnTo>
                    <a:lnTo>
                      <a:pt x="214" y="66"/>
                    </a:lnTo>
                    <a:lnTo>
                      <a:pt x="212" y="68"/>
                    </a:lnTo>
                    <a:lnTo>
                      <a:pt x="210" y="68"/>
                    </a:lnTo>
                    <a:lnTo>
                      <a:pt x="208" y="68"/>
                    </a:lnTo>
                    <a:lnTo>
                      <a:pt x="208" y="70"/>
                    </a:lnTo>
                    <a:lnTo>
                      <a:pt x="206" y="72"/>
                    </a:lnTo>
                    <a:lnTo>
                      <a:pt x="206" y="72"/>
                    </a:lnTo>
                    <a:lnTo>
                      <a:pt x="204" y="72"/>
                    </a:lnTo>
                    <a:lnTo>
                      <a:pt x="202" y="74"/>
                    </a:lnTo>
                    <a:lnTo>
                      <a:pt x="202" y="74"/>
                    </a:lnTo>
                    <a:lnTo>
                      <a:pt x="202" y="76"/>
                    </a:lnTo>
                    <a:lnTo>
                      <a:pt x="202" y="76"/>
                    </a:lnTo>
                    <a:lnTo>
                      <a:pt x="200" y="78"/>
                    </a:lnTo>
                    <a:lnTo>
                      <a:pt x="198" y="80"/>
                    </a:lnTo>
                    <a:lnTo>
                      <a:pt x="198" y="82"/>
                    </a:lnTo>
                    <a:lnTo>
                      <a:pt x="196" y="82"/>
                    </a:lnTo>
                    <a:lnTo>
                      <a:pt x="196" y="84"/>
                    </a:lnTo>
                    <a:lnTo>
                      <a:pt x="198" y="84"/>
                    </a:lnTo>
                    <a:lnTo>
                      <a:pt x="198" y="86"/>
                    </a:lnTo>
                    <a:lnTo>
                      <a:pt x="198" y="86"/>
                    </a:lnTo>
                    <a:lnTo>
                      <a:pt x="198" y="88"/>
                    </a:lnTo>
                    <a:lnTo>
                      <a:pt x="196" y="88"/>
                    </a:lnTo>
                    <a:lnTo>
                      <a:pt x="196" y="88"/>
                    </a:lnTo>
                    <a:lnTo>
                      <a:pt x="194" y="86"/>
                    </a:lnTo>
                    <a:lnTo>
                      <a:pt x="192" y="86"/>
                    </a:lnTo>
                    <a:lnTo>
                      <a:pt x="190" y="84"/>
                    </a:lnTo>
                    <a:lnTo>
                      <a:pt x="190" y="84"/>
                    </a:lnTo>
                    <a:lnTo>
                      <a:pt x="190" y="82"/>
                    </a:lnTo>
                    <a:lnTo>
                      <a:pt x="190" y="82"/>
                    </a:lnTo>
                    <a:lnTo>
                      <a:pt x="190" y="80"/>
                    </a:lnTo>
                    <a:lnTo>
                      <a:pt x="188" y="80"/>
                    </a:lnTo>
                    <a:lnTo>
                      <a:pt x="188" y="78"/>
                    </a:lnTo>
                    <a:lnTo>
                      <a:pt x="188" y="78"/>
                    </a:lnTo>
                    <a:lnTo>
                      <a:pt x="186" y="78"/>
                    </a:lnTo>
                    <a:lnTo>
                      <a:pt x="186" y="78"/>
                    </a:lnTo>
                    <a:lnTo>
                      <a:pt x="184" y="78"/>
                    </a:lnTo>
                    <a:lnTo>
                      <a:pt x="184" y="78"/>
                    </a:lnTo>
                    <a:lnTo>
                      <a:pt x="180" y="78"/>
                    </a:lnTo>
                    <a:lnTo>
                      <a:pt x="178" y="78"/>
                    </a:lnTo>
                    <a:lnTo>
                      <a:pt x="176" y="78"/>
                    </a:lnTo>
                    <a:lnTo>
                      <a:pt x="174" y="78"/>
                    </a:lnTo>
                    <a:lnTo>
                      <a:pt x="170" y="78"/>
                    </a:lnTo>
                    <a:lnTo>
                      <a:pt x="170" y="78"/>
                    </a:lnTo>
                    <a:lnTo>
                      <a:pt x="168" y="78"/>
                    </a:lnTo>
                    <a:lnTo>
                      <a:pt x="168" y="76"/>
                    </a:lnTo>
                    <a:lnTo>
                      <a:pt x="166" y="74"/>
                    </a:lnTo>
                    <a:lnTo>
                      <a:pt x="166" y="72"/>
                    </a:lnTo>
                    <a:lnTo>
                      <a:pt x="164" y="70"/>
                    </a:lnTo>
                    <a:lnTo>
                      <a:pt x="164" y="68"/>
                    </a:lnTo>
                    <a:lnTo>
                      <a:pt x="162" y="64"/>
                    </a:lnTo>
                    <a:lnTo>
                      <a:pt x="162" y="64"/>
                    </a:lnTo>
                    <a:lnTo>
                      <a:pt x="160" y="64"/>
                    </a:lnTo>
                    <a:lnTo>
                      <a:pt x="158" y="64"/>
                    </a:lnTo>
                    <a:lnTo>
                      <a:pt x="154" y="62"/>
                    </a:lnTo>
                    <a:lnTo>
                      <a:pt x="154" y="62"/>
                    </a:lnTo>
                    <a:lnTo>
                      <a:pt x="154" y="60"/>
                    </a:lnTo>
                    <a:lnTo>
                      <a:pt x="154" y="58"/>
                    </a:lnTo>
                    <a:lnTo>
                      <a:pt x="154" y="54"/>
                    </a:lnTo>
                    <a:lnTo>
                      <a:pt x="152" y="52"/>
                    </a:lnTo>
                    <a:lnTo>
                      <a:pt x="152" y="50"/>
                    </a:lnTo>
                    <a:lnTo>
                      <a:pt x="152" y="48"/>
                    </a:lnTo>
                    <a:lnTo>
                      <a:pt x="152" y="46"/>
                    </a:lnTo>
                    <a:lnTo>
                      <a:pt x="150" y="46"/>
                    </a:lnTo>
                    <a:lnTo>
                      <a:pt x="150" y="48"/>
                    </a:lnTo>
                    <a:lnTo>
                      <a:pt x="148" y="48"/>
                    </a:lnTo>
                    <a:lnTo>
                      <a:pt x="146" y="46"/>
                    </a:lnTo>
                    <a:lnTo>
                      <a:pt x="146" y="44"/>
                    </a:lnTo>
                    <a:lnTo>
                      <a:pt x="144" y="42"/>
                    </a:lnTo>
                    <a:lnTo>
                      <a:pt x="142" y="40"/>
                    </a:lnTo>
                    <a:lnTo>
                      <a:pt x="140" y="40"/>
                    </a:lnTo>
                    <a:lnTo>
                      <a:pt x="138" y="38"/>
                    </a:lnTo>
                    <a:lnTo>
                      <a:pt x="136" y="38"/>
                    </a:lnTo>
                    <a:lnTo>
                      <a:pt x="134" y="36"/>
                    </a:lnTo>
                    <a:lnTo>
                      <a:pt x="134" y="34"/>
                    </a:lnTo>
                    <a:lnTo>
                      <a:pt x="132" y="34"/>
                    </a:lnTo>
                    <a:lnTo>
                      <a:pt x="130" y="34"/>
                    </a:lnTo>
                    <a:lnTo>
                      <a:pt x="128" y="34"/>
                    </a:lnTo>
                    <a:lnTo>
                      <a:pt x="128" y="36"/>
                    </a:lnTo>
                    <a:lnTo>
                      <a:pt x="126" y="36"/>
                    </a:lnTo>
                    <a:lnTo>
                      <a:pt x="126" y="36"/>
                    </a:lnTo>
                    <a:lnTo>
                      <a:pt x="124" y="36"/>
                    </a:lnTo>
                    <a:lnTo>
                      <a:pt x="122" y="36"/>
                    </a:lnTo>
                    <a:lnTo>
                      <a:pt x="120" y="36"/>
                    </a:lnTo>
                    <a:lnTo>
                      <a:pt x="116" y="36"/>
                    </a:lnTo>
                    <a:lnTo>
                      <a:pt x="114" y="36"/>
                    </a:lnTo>
                    <a:lnTo>
                      <a:pt x="112" y="36"/>
                    </a:lnTo>
                    <a:lnTo>
                      <a:pt x="108" y="34"/>
                    </a:lnTo>
                    <a:lnTo>
                      <a:pt x="106" y="36"/>
                    </a:lnTo>
                    <a:lnTo>
                      <a:pt x="102" y="36"/>
                    </a:lnTo>
                    <a:lnTo>
                      <a:pt x="100" y="36"/>
                    </a:lnTo>
                    <a:lnTo>
                      <a:pt x="98" y="36"/>
                    </a:lnTo>
                    <a:lnTo>
                      <a:pt x="94" y="36"/>
                    </a:lnTo>
                    <a:lnTo>
                      <a:pt x="92" y="38"/>
                    </a:lnTo>
                    <a:lnTo>
                      <a:pt x="90" y="38"/>
                    </a:lnTo>
                    <a:lnTo>
                      <a:pt x="90" y="36"/>
                    </a:lnTo>
                    <a:lnTo>
                      <a:pt x="86" y="34"/>
                    </a:lnTo>
                    <a:lnTo>
                      <a:pt x="84" y="32"/>
                    </a:lnTo>
                    <a:lnTo>
                      <a:pt x="82" y="30"/>
                    </a:lnTo>
                    <a:lnTo>
                      <a:pt x="80" y="28"/>
                    </a:lnTo>
                    <a:lnTo>
                      <a:pt x="78" y="28"/>
                    </a:lnTo>
                    <a:lnTo>
                      <a:pt x="76" y="26"/>
                    </a:lnTo>
                    <a:lnTo>
                      <a:pt x="74" y="24"/>
                    </a:lnTo>
                    <a:lnTo>
                      <a:pt x="74" y="22"/>
                    </a:lnTo>
                    <a:lnTo>
                      <a:pt x="74" y="22"/>
                    </a:lnTo>
                    <a:lnTo>
                      <a:pt x="72" y="20"/>
                    </a:lnTo>
                    <a:lnTo>
                      <a:pt x="68" y="20"/>
                    </a:lnTo>
                    <a:lnTo>
                      <a:pt x="66" y="18"/>
                    </a:lnTo>
                    <a:lnTo>
                      <a:pt x="64" y="18"/>
                    </a:lnTo>
                    <a:lnTo>
                      <a:pt x="62" y="16"/>
                    </a:lnTo>
                    <a:lnTo>
                      <a:pt x="60" y="14"/>
                    </a:lnTo>
                    <a:lnTo>
                      <a:pt x="58" y="14"/>
                    </a:lnTo>
                    <a:lnTo>
                      <a:pt x="56" y="12"/>
                    </a:lnTo>
                    <a:lnTo>
                      <a:pt x="54" y="12"/>
                    </a:lnTo>
                    <a:lnTo>
                      <a:pt x="50" y="8"/>
                    </a:lnTo>
                    <a:lnTo>
                      <a:pt x="48" y="8"/>
                    </a:lnTo>
                    <a:lnTo>
                      <a:pt x="46" y="6"/>
                    </a:lnTo>
                    <a:lnTo>
                      <a:pt x="44" y="6"/>
                    </a:lnTo>
                    <a:lnTo>
                      <a:pt x="42" y="4"/>
                    </a:lnTo>
                    <a:lnTo>
                      <a:pt x="40" y="4"/>
                    </a:lnTo>
                    <a:lnTo>
                      <a:pt x="38" y="2"/>
                    </a:lnTo>
                    <a:lnTo>
                      <a:pt x="36" y="2"/>
                    </a:lnTo>
                    <a:lnTo>
                      <a:pt x="34" y="0"/>
                    </a:lnTo>
                    <a:lnTo>
                      <a:pt x="32" y="0"/>
                    </a:lnTo>
                    <a:lnTo>
                      <a:pt x="30" y="0"/>
                    </a:lnTo>
                    <a:lnTo>
                      <a:pt x="28" y="2"/>
                    </a:lnTo>
                    <a:lnTo>
                      <a:pt x="26" y="2"/>
                    </a:lnTo>
                    <a:lnTo>
                      <a:pt x="22" y="4"/>
                    </a:lnTo>
                    <a:lnTo>
                      <a:pt x="20" y="4"/>
                    </a:lnTo>
                    <a:lnTo>
                      <a:pt x="18" y="4"/>
                    </a:lnTo>
                    <a:lnTo>
                      <a:pt x="16" y="6"/>
                    </a:lnTo>
                    <a:lnTo>
                      <a:pt x="12" y="6"/>
                    </a:lnTo>
                    <a:lnTo>
                      <a:pt x="10" y="6"/>
                    </a:lnTo>
                    <a:lnTo>
                      <a:pt x="8" y="8"/>
                    </a:lnTo>
                    <a:lnTo>
                      <a:pt x="6" y="8"/>
                    </a:lnTo>
                    <a:lnTo>
                      <a:pt x="4" y="8"/>
                    </a:lnTo>
                    <a:lnTo>
                      <a:pt x="2" y="10"/>
                    </a:lnTo>
                    <a:lnTo>
                      <a:pt x="0" y="12"/>
                    </a:lnTo>
                    <a:lnTo>
                      <a:pt x="0" y="16"/>
                    </a:lnTo>
                    <a:lnTo>
                      <a:pt x="2" y="20"/>
                    </a:lnTo>
                    <a:lnTo>
                      <a:pt x="2" y="24"/>
                    </a:lnTo>
                    <a:lnTo>
                      <a:pt x="2" y="28"/>
                    </a:lnTo>
                    <a:lnTo>
                      <a:pt x="4" y="32"/>
                    </a:lnTo>
                    <a:lnTo>
                      <a:pt x="4" y="36"/>
                    </a:lnTo>
                    <a:lnTo>
                      <a:pt x="6" y="40"/>
                    </a:lnTo>
                    <a:lnTo>
                      <a:pt x="6" y="44"/>
                    </a:lnTo>
                    <a:lnTo>
                      <a:pt x="8" y="46"/>
                    </a:lnTo>
                    <a:lnTo>
                      <a:pt x="8" y="50"/>
                    </a:lnTo>
                    <a:lnTo>
                      <a:pt x="8" y="54"/>
                    </a:lnTo>
                    <a:lnTo>
                      <a:pt x="10" y="58"/>
                    </a:lnTo>
                    <a:lnTo>
                      <a:pt x="10" y="62"/>
                    </a:lnTo>
                    <a:lnTo>
                      <a:pt x="12" y="66"/>
                    </a:lnTo>
                    <a:lnTo>
                      <a:pt x="12" y="70"/>
                    </a:lnTo>
                    <a:lnTo>
                      <a:pt x="12" y="74"/>
                    </a:lnTo>
                    <a:lnTo>
                      <a:pt x="16" y="76"/>
                    </a:lnTo>
                    <a:lnTo>
                      <a:pt x="20" y="76"/>
                    </a:lnTo>
                    <a:lnTo>
                      <a:pt x="24" y="76"/>
                    </a:lnTo>
                    <a:lnTo>
                      <a:pt x="26" y="76"/>
                    </a:lnTo>
                    <a:lnTo>
                      <a:pt x="28" y="76"/>
                    </a:lnTo>
                    <a:lnTo>
                      <a:pt x="28" y="76"/>
                    </a:lnTo>
                    <a:lnTo>
                      <a:pt x="28" y="76"/>
                    </a:lnTo>
                    <a:lnTo>
                      <a:pt x="30" y="74"/>
                    </a:lnTo>
                    <a:lnTo>
                      <a:pt x="30" y="74"/>
                    </a:lnTo>
                    <a:lnTo>
                      <a:pt x="30" y="74"/>
                    </a:lnTo>
                    <a:lnTo>
                      <a:pt x="28" y="74"/>
                    </a:lnTo>
                    <a:lnTo>
                      <a:pt x="28" y="72"/>
                    </a:lnTo>
                    <a:lnTo>
                      <a:pt x="26" y="68"/>
                    </a:lnTo>
                    <a:lnTo>
                      <a:pt x="26" y="66"/>
                    </a:lnTo>
                    <a:lnTo>
                      <a:pt x="26" y="64"/>
                    </a:lnTo>
                    <a:lnTo>
                      <a:pt x="28" y="64"/>
                    </a:lnTo>
                    <a:lnTo>
                      <a:pt x="28" y="62"/>
                    </a:lnTo>
                    <a:lnTo>
                      <a:pt x="28" y="60"/>
                    </a:lnTo>
                    <a:lnTo>
                      <a:pt x="30" y="60"/>
                    </a:lnTo>
                    <a:lnTo>
                      <a:pt x="34" y="60"/>
                    </a:lnTo>
                    <a:lnTo>
                      <a:pt x="36" y="60"/>
                    </a:lnTo>
                    <a:lnTo>
                      <a:pt x="36" y="60"/>
                    </a:lnTo>
                    <a:lnTo>
                      <a:pt x="38" y="58"/>
                    </a:lnTo>
                    <a:lnTo>
                      <a:pt x="38" y="56"/>
                    </a:lnTo>
                    <a:lnTo>
                      <a:pt x="38" y="56"/>
                    </a:lnTo>
                    <a:lnTo>
                      <a:pt x="38" y="54"/>
                    </a:lnTo>
                    <a:lnTo>
                      <a:pt x="38" y="54"/>
                    </a:lnTo>
                    <a:lnTo>
                      <a:pt x="40" y="56"/>
                    </a:lnTo>
                    <a:lnTo>
                      <a:pt x="42" y="56"/>
                    </a:lnTo>
                    <a:lnTo>
                      <a:pt x="42" y="56"/>
                    </a:lnTo>
                    <a:lnTo>
                      <a:pt x="42" y="56"/>
                    </a:lnTo>
                    <a:lnTo>
                      <a:pt x="44" y="58"/>
                    </a:lnTo>
                    <a:lnTo>
                      <a:pt x="44" y="58"/>
                    </a:lnTo>
                    <a:lnTo>
                      <a:pt x="44" y="58"/>
                    </a:lnTo>
                    <a:lnTo>
                      <a:pt x="44" y="58"/>
                    </a:lnTo>
                    <a:lnTo>
                      <a:pt x="46" y="58"/>
                    </a:lnTo>
                    <a:lnTo>
                      <a:pt x="46" y="58"/>
                    </a:lnTo>
                    <a:lnTo>
                      <a:pt x="46" y="58"/>
                    </a:lnTo>
                    <a:lnTo>
                      <a:pt x="46" y="58"/>
                    </a:lnTo>
                    <a:lnTo>
                      <a:pt x="44" y="56"/>
                    </a:lnTo>
                    <a:lnTo>
                      <a:pt x="42" y="54"/>
                    </a:lnTo>
                    <a:lnTo>
                      <a:pt x="40" y="54"/>
                    </a:lnTo>
                    <a:lnTo>
                      <a:pt x="40" y="52"/>
                    </a:lnTo>
                    <a:lnTo>
                      <a:pt x="40" y="52"/>
                    </a:lnTo>
                    <a:lnTo>
                      <a:pt x="40" y="52"/>
                    </a:lnTo>
                    <a:lnTo>
                      <a:pt x="40" y="52"/>
                    </a:lnTo>
                    <a:lnTo>
                      <a:pt x="42" y="52"/>
                    </a:lnTo>
                    <a:lnTo>
                      <a:pt x="44" y="52"/>
                    </a:lnTo>
                    <a:lnTo>
                      <a:pt x="44" y="52"/>
                    </a:lnTo>
                    <a:lnTo>
                      <a:pt x="46" y="50"/>
                    </a:lnTo>
                    <a:lnTo>
                      <a:pt x="48" y="52"/>
                    </a:lnTo>
                    <a:lnTo>
                      <a:pt x="50" y="54"/>
                    </a:lnTo>
                    <a:lnTo>
                      <a:pt x="50" y="54"/>
                    </a:lnTo>
                    <a:lnTo>
                      <a:pt x="52" y="54"/>
                    </a:lnTo>
                    <a:lnTo>
                      <a:pt x="54" y="54"/>
                    </a:lnTo>
                    <a:lnTo>
                      <a:pt x="54" y="54"/>
                    </a:lnTo>
                    <a:lnTo>
                      <a:pt x="56" y="54"/>
                    </a:lnTo>
                    <a:lnTo>
                      <a:pt x="56" y="56"/>
                    </a:lnTo>
                    <a:lnTo>
                      <a:pt x="58" y="58"/>
                    </a:lnTo>
                    <a:lnTo>
                      <a:pt x="60" y="58"/>
                    </a:lnTo>
                    <a:lnTo>
                      <a:pt x="64" y="58"/>
                    </a:lnTo>
                    <a:lnTo>
                      <a:pt x="66" y="58"/>
                    </a:lnTo>
                    <a:lnTo>
                      <a:pt x="66" y="58"/>
                    </a:lnTo>
                    <a:lnTo>
                      <a:pt x="68" y="60"/>
                    </a:lnTo>
                    <a:lnTo>
                      <a:pt x="68" y="60"/>
                    </a:lnTo>
                    <a:lnTo>
                      <a:pt x="68" y="60"/>
                    </a:lnTo>
                    <a:lnTo>
                      <a:pt x="68" y="60"/>
                    </a:lnTo>
                    <a:lnTo>
                      <a:pt x="68" y="62"/>
                    </a:lnTo>
                    <a:lnTo>
                      <a:pt x="68" y="62"/>
                    </a:lnTo>
                    <a:lnTo>
                      <a:pt x="68" y="64"/>
                    </a:lnTo>
                    <a:lnTo>
                      <a:pt x="68" y="64"/>
                    </a:lnTo>
                    <a:lnTo>
                      <a:pt x="68" y="64"/>
                    </a:lnTo>
                    <a:lnTo>
                      <a:pt x="70" y="64"/>
                    </a:lnTo>
                    <a:lnTo>
                      <a:pt x="72" y="66"/>
                    </a:lnTo>
                    <a:lnTo>
                      <a:pt x="72" y="66"/>
                    </a:lnTo>
                    <a:lnTo>
                      <a:pt x="72" y="66"/>
                    </a:lnTo>
                    <a:lnTo>
                      <a:pt x="72" y="66"/>
                    </a:lnTo>
                    <a:lnTo>
                      <a:pt x="70" y="66"/>
                    </a:lnTo>
                    <a:lnTo>
                      <a:pt x="70" y="68"/>
                    </a:lnTo>
                    <a:lnTo>
                      <a:pt x="70" y="68"/>
                    </a:lnTo>
                    <a:lnTo>
                      <a:pt x="72" y="70"/>
                    </a:lnTo>
                    <a:lnTo>
                      <a:pt x="72" y="70"/>
                    </a:lnTo>
                    <a:lnTo>
                      <a:pt x="72" y="70"/>
                    </a:lnTo>
                    <a:lnTo>
                      <a:pt x="72" y="72"/>
                    </a:lnTo>
                    <a:lnTo>
                      <a:pt x="72" y="74"/>
                    </a:lnTo>
                    <a:lnTo>
                      <a:pt x="72" y="74"/>
                    </a:lnTo>
                    <a:lnTo>
                      <a:pt x="74" y="74"/>
                    </a:lnTo>
                    <a:lnTo>
                      <a:pt x="78" y="76"/>
                    </a:lnTo>
                    <a:lnTo>
                      <a:pt x="78" y="76"/>
                    </a:lnTo>
                    <a:lnTo>
                      <a:pt x="82" y="76"/>
                    </a:lnTo>
                    <a:lnTo>
                      <a:pt x="84" y="76"/>
                    </a:lnTo>
                    <a:lnTo>
                      <a:pt x="84" y="76"/>
                    </a:lnTo>
                    <a:lnTo>
                      <a:pt x="88" y="76"/>
                    </a:lnTo>
                    <a:lnTo>
                      <a:pt x="88" y="78"/>
                    </a:lnTo>
                    <a:lnTo>
                      <a:pt x="90" y="78"/>
                    </a:lnTo>
                    <a:lnTo>
                      <a:pt x="90" y="78"/>
                    </a:lnTo>
                    <a:lnTo>
                      <a:pt x="92" y="76"/>
                    </a:lnTo>
                    <a:lnTo>
                      <a:pt x="92" y="76"/>
                    </a:lnTo>
                    <a:lnTo>
                      <a:pt x="92" y="76"/>
                    </a:lnTo>
                    <a:lnTo>
                      <a:pt x="92" y="76"/>
                    </a:lnTo>
                    <a:lnTo>
                      <a:pt x="96" y="76"/>
                    </a:lnTo>
                    <a:lnTo>
                      <a:pt x="98" y="78"/>
                    </a:lnTo>
                    <a:lnTo>
                      <a:pt x="100" y="78"/>
                    </a:lnTo>
                    <a:lnTo>
                      <a:pt x="100" y="80"/>
                    </a:lnTo>
                    <a:lnTo>
                      <a:pt x="102" y="82"/>
                    </a:lnTo>
                    <a:lnTo>
                      <a:pt x="104" y="86"/>
                    </a:lnTo>
                    <a:lnTo>
                      <a:pt x="106" y="88"/>
                    </a:lnTo>
                    <a:lnTo>
                      <a:pt x="108" y="90"/>
                    </a:lnTo>
                    <a:lnTo>
                      <a:pt x="110" y="92"/>
                    </a:lnTo>
                    <a:lnTo>
                      <a:pt x="112" y="98"/>
                    </a:lnTo>
                    <a:lnTo>
                      <a:pt x="112" y="98"/>
                    </a:lnTo>
                    <a:lnTo>
                      <a:pt x="112" y="98"/>
                    </a:lnTo>
                    <a:lnTo>
                      <a:pt x="116" y="100"/>
                    </a:lnTo>
                    <a:lnTo>
                      <a:pt x="120" y="102"/>
                    </a:lnTo>
                    <a:lnTo>
                      <a:pt x="122" y="104"/>
                    </a:lnTo>
                    <a:lnTo>
                      <a:pt x="126" y="106"/>
                    </a:lnTo>
                    <a:lnTo>
                      <a:pt x="130" y="108"/>
                    </a:lnTo>
                    <a:lnTo>
                      <a:pt x="134" y="112"/>
                    </a:lnTo>
                    <a:lnTo>
                      <a:pt x="134" y="112"/>
                    </a:lnTo>
                    <a:lnTo>
                      <a:pt x="138" y="114"/>
                    </a:lnTo>
                    <a:lnTo>
                      <a:pt x="140" y="116"/>
                    </a:lnTo>
                    <a:lnTo>
                      <a:pt x="142" y="114"/>
                    </a:lnTo>
                    <a:lnTo>
                      <a:pt x="146" y="118"/>
                    </a:lnTo>
                    <a:lnTo>
                      <a:pt x="148" y="118"/>
                    </a:lnTo>
                    <a:lnTo>
                      <a:pt x="148" y="120"/>
                    </a:lnTo>
                    <a:lnTo>
                      <a:pt x="152" y="120"/>
                    </a:lnTo>
                    <a:lnTo>
                      <a:pt x="156" y="122"/>
                    </a:lnTo>
                    <a:lnTo>
                      <a:pt x="160" y="126"/>
                    </a:lnTo>
                    <a:lnTo>
                      <a:pt x="164" y="128"/>
                    </a:lnTo>
                    <a:lnTo>
                      <a:pt x="166" y="128"/>
                    </a:lnTo>
                    <a:lnTo>
                      <a:pt x="166" y="128"/>
                    </a:lnTo>
                    <a:lnTo>
                      <a:pt x="166" y="128"/>
                    </a:lnTo>
                    <a:lnTo>
                      <a:pt x="168" y="128"/>
                    </a:lnTo>
                    <a:lnTo>
                      <a:pt x="170" y="128"/>
                    </a:lnTo>
                    <a:lnTo>
                      <a:pt x="172" y="128"/>
                    </a:lnTo>
                    <a:lnTo>
                      <a:pt x="172" y="130"/>
                    </a:lnTo>
                    <a:lnTo>
                      <a:pt x="174" y="130"/>
                    </a:lnTo>
                    <a:lnTo>
                      <a:pt x="176" y="132"/>
                    </a:lnTo>
                    <a:lnTo>
                      <a:pt x="176" y="132"/>
                    </a:lnTo>
                    <a:lnTo>
                      <a:pt x="180" y="132"/>
                    </a:lnTo>
                    <a:lnTo>
                      <a:pt x="180" y="132"/>
                    </a:lnTo>
                    <a:lnTo>
                      <a:pt x="180" y="134"/>
                    </a:lnTo>
                    <a:lnTo>
                      <a:pt x="180" y="134"/>
                    </a:lnTo>
                    <a:lnTo>
                      <a:pt x="180" y="136"/>
                    </a:lnTo>
                    <a:lnTo>
                      <a:pt x="180" y="140"/>
                    </a:lnTo>
                    <a:lnTo>
                      <a:pt x="180" y="142"/>
                    </a:lnTo>
                    <a:lnTo>
                      <a:pt x="182" y="144"/>
                    </a:lnTo>
                    <a:lnTo>
                      <a:pt x="186" y="144"/>
                    </a:lnTo>
                    <a:lnTo>
                      <a:pt x="190" y="144"/>
                    </a:lnTo>
                    <a:lnTo>
                      <a:pt x="192" y="146"/>
                    </a:lnTo>
                    <a:lnTo>
                      <a:pt x="194" y="146"/>
                    </a:lnTo>
                    <a:lnTo>
                      <a:pt x="194" y="146"/>
                    </a:lnTo>
                    <a:lnTo>
                      <a:pt x="196" y="146"/>
                    </a:lnTo>
                    <a:lnTo>
                      <a:pt x="196" y="146"/>
                    </a:lnTo>
                    <a:lnTo>
                      <a:pt x="198" y="146"/>
                    </a:lnTo>
                    <a:lnTo>
                      <a:pt x="198" y="146"/>
                    </a:lnTo>
                    <a:lnTo>
                      <a:pt x="200" y="148"/>
                    </a:lnTo>
                    <a:lnTo>
                      <a:pt x="200" y="148"/>
                    </a:lnTo>
                    <a:lnTo>
                      <a:pt x="200" y="146"/>
                    </a:lnTo>
                    <a:lnTo>
                      <a:pt x="200" y="142"/>
                    </a:lnTo>
                    <a:lnTo>
                      <a:pt x="200" y="140"/>
                    </a:lnTo>
                    <a:lnTo>
                      <a:pt x="202" y="138"/>
                    </a:lnTo>
                    <a:lnTo>
                      <a:pt x="202" y="136"/>
                    </a:lnTo>
                    <a:lnTo>
                      <a:pt x="204" y="134"/>
                    </a:lnTo>
                    <a:lnTo>
                      <a:pt x="204" y="134"/>
                    </a:lnTo>
                    <a:lnTo>
                      <a:pt x="204" y="132"/>
                    </a:lnTo>
                    <a:lnTo>
                      <a:pt x="204" y="130"/>
                    </a:lnTo>
                    <a:lnTo>
                      <a:pt x="204" y="130"/>
                    </a:lnTo>
                    <a:lnTo>
                      <a:pt x="204" y="128"/>
                    </a:lnTo>
                    <a:lnTo>
                      <a:pt x="204" y="128"/>
                    </a:lnTo>
                    <a:lnTo>
                      <a:pt x="202" y="128"/>
                    </a:lnTo>
                    <a:lnTo>
                      <a:pt x="200" y="126"/>
                    </a:lnTo>
                    <a:lnTo>
                      <a:pt x="200" y="124"/>
                    </a:lnTo>
                    <a:lnTo>
                      <a:pt x="198" y="122"/>
                    </a:lnTo>
                    <a:lnTo>
                      <a:pt x="198" y="120"/>
                    </a:lnTo>
                    <a:lnTo>
                      <a:pt x="198" y="116"/>
                    </a:lnTo>
                    <a:lnTo>
                      <a:pt x="198" y="116"/>
                    </a:lnTo>
                    <a:lnTo>
                      <a:pt x="198" y="116"/>
                    </a:lnTo>
                    <a:lnTo>
                      <a:pt x="198" y="114"/>
                    </a:lnTo>
                    <a:lnTo>
                      <a:pt x="196" y="114"/>
                    </a:lnTo>
                    <a:lnTo>
                      <a:pt x="194" y="114"/>
                    </a:lnTo>
                    <a:lnTo>
                      <a:pt x="194" y="114"/>
                    </a:lnTo>
                    <a:lnTo>
                      <a:pt x="192" y="114"/>
                    </a:lnTo>
                    <a:lnTo>
                      <a:pt x="192" y="114"/>
                    </a:lnTo>
                    <a:lnTo>
                      <a:pt x="192" y="112"/>
                    </a:lnTo>
                    <a:lnTo>
                      <a:pt x="190" y="112"/>
                    </a:lnTo>
                    <a:lnTo>
                      <a:pt x="190" y="112"/>
                    </a:lnTo>
                    <a:lnTo>
                      <a:pt x="186" y="110"/>
                    </a:lnTo>
                    <a:lnTo>
                      <a:pt x="186" y="110"/>
                    </a:lnTo>
                    <a:lnTo>
                      <a:pt x="186" y="110"/>
                    </a:lnTo>
                    <a:lnTo>
                      <a:pt x="186" y="106"/>
                    </a:lnTo>
                    <a:lnTo>
                      <a:pt x="186" y="106"/>
                    </a:lnTo>
                    <a:lnTo>
                      <a:pt x="186" y="106"/>
                    </a:lnTo>
                    <a:lnTo>
                      <a:pt x="188" y="104"/>
                    </a:lnTo>
                    <a:lnTo>
                      <a:pt x="190" y="104"/>
                    </a:lnTo>
                    <a:lnTo>
                      <a:pt x="192" y="104"/>
                    </a:lnTo>
                    <a:lnTo>
                      <a:pt x="196" y="104"/>
                    </a:lnTo>
                    <a:lnTo>
                      <a:pt x="198" y="104"/>
                    </a:lnTo>
                    <a:lnTo>
                      <a:pt x="198" y="104"/>
                    </a:lnTo>
                    <a:lnTo>
                      <a:pt x="200" y="106"/>
                    </a:lnTo>
                    <a:lnTo>
                      <a:pt x="200" y="104"/>
                    </a:lnTo>
                    <a:lnTo>
                      <a:pt x="202" y="104"/>
                    </a:lnTo>
                    <a:lnTo>
                      <a:pt x="202" y="104"/>
                    </a:lnTo>
                    <a:lnTo>
                      <a:pt x="202" y="102"/>
                    </a:lnTo>
                    <a:lnTo>
                      <a:pt x="202" y="100"/>
                    </a:lnTo>
                    <a:lnTo>
                      <a:pt x="202" y="100"/>
                    </a:lnTo>
                    <a:lnTo>
                      <a:pt x="204" y="100"/>
                    </a:lnTo>
                    <a:lnTo>
                      <a:pt x="204" y="100"/>
                    </a:lnTo>
                    <a:lnTo>
                      <a:pt x="204" y="98"/>
                    </a:lnTo>
                    <a:lnTo>
                      <a:pt x="204" y="98"/>
                    </a:lnTo>
                    <a:lnTo>
                      <a:pt x="204" y="98"/>
                    </a:lnTo>
                    <a:lnTo>
                      <a:pt x="204" y="98"/>
                    </a:lnTo>
                    <a:lnTo>
                      <a:pt x="206" y="98"/>
                    </a:lnTo>
                    <a:lnTo>
                      <a:pt x="206" y="98"/>
                    </a:lnTo>
                    <a:lnTo>
                      <a:pt x="206" y="98"/>
                    </a:lnTo>
                    <a:lnTo>
                      <a:pt x="204" y="98"/>
                    </a:lnTo>
                    <a:lnTo>
                      <a:pt x="204" y="98"/>
                    </a:lnTo>
                    <a:lnTo>
                      <a:pt x="204" y="98"/>
                    </a:lnTo>
                    <a:lnTo>
                      <a:pt x="204" y="98"/>
                    </a:lnTo>
                    <a:lnTo>
                      <a:pt x="206" y="96"/>
                    </a:lnTo>
                    <a:lnTo>
                      <a:pt x="206" y="96"/>
                    </a:lnTo>
                    <a:lnTo>
                      <a:pt x="206" y="96"/>
                    </a:lnTo>
                    <a:lnTo>
                      <a:pt x="206" y="96"/>
                    </a:lnTo>
                    <a:lnTo>
                      <a:pt x="206" y="96"/>
                    </a:lnTo>
                    <a:lnTo>
                      <a:pt x="204" y="96"/>
                    </a:lnTo>
                    <a:lnTo>
                      <a:pt x="202" y="96"/>
                    </a:lnTo>
                    <a:lnTo>
                      <a:pt x="200" y="96"/>
                    </a:lnTo>
                    <a:lnTo>
                      <a:pt x="200" y="96"/>
                    </a:lnTo>
                    <a:lnTo>
                      <a:pt x="200" y="94"/>
                    </a:lnTo>
                    <a:lnTo>
                      <a:pt x="206" y="94"/>
                    </a:lnTo>
                    <a:lnTo>
                      <a:pt x="208" y="94"/>
                    </a:lnTo>
                    <a:lnTo>
                      <a:pt x="210" y="94"/>
                    </a:lnTo>
                    <a:lnTo>
                      <a:pt x="210" y="94"/>
                    </a:lnTo>
                    <a:lnTo>
                      <a:pt x="208" y="92"/>
                    </a:lnTo>
                    <a:lnTo>
                      <a:pt x="210" y="92"/>
                    </a:lnTo>
                    <a:lnTo>
                      <a:pt x="210" y="92"/>
                    </a:lnTo>
                    <a:lnTo>
                      <a:pt x="208" y="88"/>
                    </a:lnTo>
                    <a:lnTo>
                      <a:pt x="208" y="88"/>
                    </a:lnTo>
                    <a:lnTo>
                      <a:pt x="208" y="86"/>
                    </a:lnTo>
                    <a:lnTo>
                      <a:pt x="208" y="86"/>
                    </a:lnTo>
                    <a:lnTo>
                      <a:pt x="208" y="84"/>
                    </a:lnTo>
                    <a:lnTo>
                      <a:pt x="210" y="84"/>
                    </a:lnTo>
                    <a:lnTo>
                      <a:pt x="210" y="84"/>
                    </a:lnTo>
                    <a:lnTo>
                      <a:pt x="212" y="86"/>
                    </a:lnTo>
                    <a:lnTo>
                      <a:pt x="214" y="86"/>
                    </a:lnTo>
                    <a:lnTo>
                      <a:pt x="214" y="86"/>
                    </a:lnTo>
                    <a:lnTo>
                      <a:pt x="216" y="86"/>
                    </a:lnTo>
                    <a:lnTo>
                      <a:pt x="218" y="84"/>
                    </a:lnTo>
                    <a:lnTo>
                      <a:pt x="220" y="84"/>
                    </a:lnTo>
                    <a:lnTo>
                      <a:pt x="222" y="82"/>
                    </a:lnTo>
                    <a:lnTo>
                      <a:pt x="222" y="82"/>
                    </a:lnTo>
                    <a:lnTo>
                      <a:pt x="222" y="80"/>
                    </a:lnTo>
                    <a:lnTo>
                      <a:pt x="222" y="80"/>
                    </a:lnTo>
                    <a:lnTo>
                      <a:pt x="224" y="80"/>
                    </a:lnTo>
                    <a:lnTo>
                      <a:pt x="226" y="82"/>
                    </a:lnTo>
                    <a:lnTo>
                      <a:pt x="228" y="84"/>
                    </a:lnTo>
                    <a:lnTo>
                      <a:pt x="228" y="84"/>
                    </a:lnTo>
                    <a:lnTo>
                      <a:pt x="228" y="84"/>
                    </a:lnTo>
                    <a:lnTo>
                      <a:pt x="228" y="84"/>
                    </a:lnTo>
                    <a:lnTo>
                      <a:pt x="228" y="86"/>
                    </a:lnTo>
                    <a:lnTo>
                      <a:pt x="230" y="86"/>
                    </a:lnTo>
                    <a:lnTo>
                      <a:pt x="228" y="86"/>
                    </a:lnTo>
                    <a:lnTo>
                      <a:pt x="228" y="86"/>
                    </a:lnTo>
                    <a:lnTo>
                      <a:pt x="228" y="86"/>
                    </a:lnTo>
                    <a:lnTo>
                      <a:pt x="226" y="88"/>
                    </a:lnTo>
                    <a:lnTo>
                      <a:pt x="224" y="90"/>
                    </a:lnTo>
                    <a:lnTo>
                      <a:pt x="224" y="90"/>
                    </a:lnTo>
                    <a:lnTo>
                      <a:pt x="224" y="90"/>
                    </a:lnTo>
                    <a:lnTo>
                      <a:pt x="226" y="92"/>
                    </a:lnTo>
                    <a:lnTo>
                      <a:pt x="226" y="92"/>
                    </a:lnTo>
                    <a:lnTo>
                      <a:pt x="226" y="92"/>
                    </a:lnTo>
                    <a:lnTo>
                      <a:pt x="228" y="92"/>
                    </a:lnTo>
                    <a:lnTo>
                      <a:pt x="228" y="94"/>
                    </a:lnTo>
                    <a:lnTo>
                      <a:pt x="230" y="94"/>
                    </a:lnTo>
                    <a:lnTo>
                      <a:pt x="230" y="94"/>
                    </a:lnTo>
                    <a:lnTo>
                      <a:pt x="234" y="94"/>
                    </a:lnTo>
                    <a:lnTo>
                      <a:pt x="234" y="94"/>
                    </a:lnTo>
                    <a:lnTo>
                      <a:pt x="234" y="94"/>
                    </a:lnTo>
                    <a:lnTo>
                      <a:pt x="236" y="94"/>
                    </a:lnTo>
                    <a:lnTo>
                      <a:pt x="240" y="94"/>
                    </a:lnTo>
                    <a:lnTo>
                      <a:pt x="240" y="94"/>
                    </a:lnTo>
                    <a:lnTo>
                      <a:pt x="242" y="94"/>
                    </a:lnTo>
                    <a:lnTo>
                      <a:pt x="242" y="94"/>
                    </a:lnTo>
                    <a:lnTo>
                      <a:pt x="244" y="94"/>
                    </a:lnTo>
                    <a:lnTo>
                      <a:pt x="244" y="94"/>
                    </a:lnTo>
                    <a:lnTo>
                      <a:pt x="244" y="94"/>
                    </a:lnTo>
                    <a:lnTo>
                      <a:pt x="244" y="94"/>
                    </a:lnTo>
                    <a:lnTo>
                      <a:pt x="246" y="96"/>
                    </a:lnTo>
                    <a:lnTo>
                      <a:pt x="246" y="94"/>
                    </a:lnTo>
                    <a:lnTo>
                      <a:pt x="248" y="94"/>
                    </a:lnTo>
                    <a:lnTo>
                      <a:pt x="248" y="94"/>
                    </a:lnTo>
                    <a:lnTo>
                      <a:pt x="248" y="94"/>
                    </a:lnTo>
                    <a:lnTo>
                      <a:pt x="248" y="92"/>
                    </a:lnTo>
                    <a:lnTo>
                      <a:pt x="250" y="92"/>
                    </a:lnTo>
                    <a:lnTo>
                      <a:pt x="250" y="90"/>
                    </a:lnTo>
                    <a:lnTo>
                      <a:pt x="252" y="90"/>
                    </a:lnTo>
                    <a:lnTo>
                      <a:pt x="252" y="90"/>
                    </a:lnTo>
                    <a:lnTo>
                      <a:pt x="252" y="90"/>
                    </a:lnTo>
                    <a:lnTo>
                      <a:pt x="252" y="90"/>
                    </a:lnTo>
                    <a:lnTo>
                      <a:pt x="254" y="90"/>
                    </a:lnTo>
                    <a:lnTo>
                      <a:pt x="254" y="90"/>
                    </a:lnTo>
                    <a:lnTo>
                      <a:pt x="254" y="90"/>
                    </a:lnTo>
                    <a:lnTo>
                      <a:pt x="254" y="88"/>
                    </a:lnTo>
                    <a:lnTo>
                      <a:pt x="254" y="88"/>
                    </a:lnTo>
                    <a:lnTo>
                      <a:pt x="254" y="88"/>
                    </a:lnTo>
                    <a:lnTo>
                      <a:pt x="254" y="88"/>
                    </a:lnTo>
                    <a:lnTo>
                      <a:pt x="256" y="88"/>
                    </a:lnTo>
                    <a:lnTo>
                      <a:pt x="256" y="88"/>
                    </a:lnTo>
                    <a:lnTo>
                      <a:pt x="258" y="88"/>
                    </a:lnTo>
                    <a:lnTo>
                      <a:pt x="258" y="88"/>
                    </a:lnTo>
                    <a:lnTo>
                      <a:pt x="258" y="86"/>
                    </a:lnTo>
                    <a:lnTo>
                      <a:pt x="262" y="84"/>
                    </a:lnTo>
                    <a:lnTo>
                      <a:pt x="264" y="84"/>
                    </a:lnTo>
                    <a:lnTo>
                      <a:pt x="264" y="84"/>
                    </a:lnTo>
                    <a:close/>
                    <a:moveTo>
                      <a:pt x="226" y="82"/>
                    </a:moveTo>
                    <a:lnTo>
                      <a:pt x="226" y="80"/>
                    </a:lnTo>
                    <a:lnTo>
                      <a:pt x="224" y="80"/>
                    </a:lnTo>
                    <a:lnTo>
                      <a:pt x="226" y="80"/>
                    </a:lnTo>
                    <a:lnTo>
                      <a:pt x="226" y="80"/>
                    </a:lnTo>
                    <a:lnTo>
                      <a:pt x="226" y="82"/>
                    </a:lnTo>
                    <a:lnTo>
                      <a:pt x="226" y="82"/>
                    </a:lnTo>
                    <a:lnTo>
                      <a:pt x="226" y="8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3" name="Freeform 15"/>
              <p:cNvSpPr>
                <a:spLocks/>
              </p:cNvSpPr>
              <p:nvPr/>
            </p:nvSpPr>
            <p:spPr bwMode="auto">
              <a:xfrm>
                <a:off x="2599" y="2616"/>
                <a:ext cx="80" cy="86"/>
              </a:xfrm>
              <a:custGeom>
                <a:avLst/>
                <a:gdLst>
                  <a:gd name="T0" fmla="*/ 76 w 80"/>
                  <a:gd name="T1" fmla="*/ 62 h 86"/>
                  <a:gd name="T2" fmla="*/ 74 w 80"/>
                  <a:gd name="T3" fmla="*/ 54 h 86"/>
                  <a:gd name="T4" fmla="*/ 76 w 80"/>
                  <a:gd name="T5" fmla="*/ 52 h 86"/>
                  <a:gd name="T6" fmla="*/ 80 w 80"/>
                  <a:gd name="T7" fmla="*/ 46 h 86"/>
                  <a:gd name="T8" fmla="*/ 76 w 80"/>
                  <a:gd name="T9" fmla="*/ 44 h 86"/>
                  <a:gd name="T10" fmla="*/ 70 w 80"/>
                  <a:gd name="T11" fmla="*/ 38 h 86"/>
                  <a:gd name="T12" fmla="*/ 68 w 80"/>
                  <a:gd name="T13" fmla="*/ 34 h 86"/>
                  <a:gd name="T14" fmla="*/ 64 w 80"/>
                  <a:gd name="T15" fmla="*/ 32 h 86"/>
                  <a:gd name="T16" fmla="*/ 60 w 80"/>
                  <a:gd name="T17" fmla="*/ 30 h 86"/>
                  <a:gd name="T18" fmla="*/ 54 w 80"/>
                  <a:gd name="T19" fmla="*/ 26 h 86"/>
                  <a:gd name="T20" fmla="*/ 46 w 80"/>
                  <a:gd name="T21" fmla="*/ 20 h 86"/>
                  <a:gd name="T22" fmla="*/ 42 w 80"/>
                  <a:gd name="T23" fmla="*/ 20 h 86"/>
                  <a:gd name="T24" fmla="*/ 40 w 80"/>
                  <a:gd name="T25" fmla="*/ 18 h 86"/>
                  <a:gd name="T26" fmla="*/ 36 w 80"/>
                  <a:gd name="T27" fmla="*/ 14 h 86"/>
                  <a:gd name="T28" fmla="*/ 34 w 80"/>
                  <a:gd name="T29" fmla="*/ 14 h 86"/>
                  <a:gd name="T30" fmla="*/ 34 w 80"/>
                  <a:gd name="T31" fmla="*/ 16 h 86"/>
                  <a:gd name="T32" fmla="*/ 30 w 80"/>
                  <a:gd name="T33" fmla="*/ 16 h 86"/>
                  <a:gd name="T34" fmla="*/ 30 w 80"/>
                  <a:gd name="T35" fmla="*/ 16 h 86"/>
                  <a:gd name="T36" fmla="*/ 28 w 80"/>
                  <a:gd name="T37" fmla="*/ 10 h 86"/>
                  <a:gd name="T38" fmla="*/ 16 w 80"/>
                  <a:gd name="T39" fmla="*/ 2 h 86"/>
                  <a:gd name="T40" fmla="*/ 12 w 80"/>
                  <a:gd name="T41" fmla="*/ 0 h 86"/>
                  <a:gd name="T42" fmla="*/ 10 w 80"/>
                  <a:gd name="T43" fmla="*/ 2 h 86"/>
                  <a:gd name="T44" fmla="*/ 2 w 80"/>
                  <a:gd name="T45" fmla="*/ 2 h 86"/>
                  <a:gd name="T46" fmla="*/ 2 w 80"/>
                  <a:gd name="T47" fmla="*/ 4 h 86"/>
                  <a:gd name="T48" fmla="*/ 2 w 80"/>
                  <a:gd name="T49" fmla="*/ 10 h 86"/>
                  <a:gd name="T50" fmla="*/ 2 w 80"/>
                  <a:gd name="T51" fmla="*/ 14 h 86"/>
                  <a:gd name="T52" fmla="*/ 2 w 80"/>
                  <a:gd name="T53" fmla="*/ 18 h 86"/>
                  <a:gd name="T54" fmla="*/ 0 w 80"/>
                  <a:gd name="T55" fmla="*/ 22 h 86"/>
                  <a:gd name="T56" fmla="*/ 2 w 80"/>
                  <a:gd name="T57" fmla="*/ 26 h 86"/>
                  <a:gd name="T58" fmla="*/ 2 w 80"/>
                  <a:gd name="T59" fmla="*/ 30 h 86"/>
                  <a:gd name="T60" fmla="*/ 0 w 80"/>
                  <a:gd name="T61" fmla="*/ 32 h 86"/>
                  <a:gd name="T62" fmla="*/ 2 w 80"/>
                  <a:gd name="T63" fmla="*/ 36 h 86"/>
                  <a:gd name="T64" fmla="*/ 2 w 80"/>
                  <a:gd name="T65" fmla="*/ 40 h 86"/>
                  <a:gd name="T66" fmla="*/ 4 w 80"/>
                  <a:gd name="T67" fmla="*/ 46 h 86"/>
                  <a:gd name="T68" fmla="*/ 6 w 80"/>
                  <a:gd name="T69" fmla="*/ 52 h 86"/>
                  <a:gd name="T70" fmla="*/ 2 w 80"/>
                  <a:gd name="T71" fmla="*/ 54 h 86"/>
                  <a:gd name="T72" fmla="*/ 4 w 80"/>
                  <a:gd name="T73" fmla="*/ 64 h 86"/>
                  <a:gd name="T74" fmla="*/ 12 w 80"/>
                  <a:gd name="T75" fmla="*/ 74 h 86"/>
                  <a:gd name="T76" fmla="*/ 16 w 80"/>
                  <a:gd name="T77" fmla="*/ 78 h 86"/>
                  <a:gd name="T78" fmla="*/ 30 w 80"/>
                  <a:gd name="T79" fmla="*/ 82 h 86"/>
                  <a:gd name="T80" fmla="*/ 40 w 80"/>
                  <a:gd name="T81" fmla="*/ 86 h 86"/>
                  <a:gd name="T82" fmla="*/ 46 w 80"/>
                  <a:gd name="T83" fmla="*/ 84 h 86"/>
                  <a:gd name="T84" fmla="*/ 56 w 80"/>
                  <a:gd name="T85" fmla="*/ 86 h 86"/>
                  <a:gd name="T86" fmla="*/ 68 w 80"/>
                  <a:gd name="T87" fmla="*/ 82 h 86"/>
                  <a:gd name="T88" fmla="*/ 72 w 80"/>
                  <a:gd name="T89" fmla="*/ 78 h 86"/>
                  <a:gd name="T90" fmla="*/ 78 w 80"/>
                  <a:gd name="T91" fmla="*/ 70 h 86"/>
                  <a:gd name="T92" fmla="*/ 80 w 80"/>
                  <a:gd name="T93" fmla="*/ 6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86">
                    <a:moveTo>
                      <a:pt x="78" y="64"/>
                    </a:moveTo>
                    <a:lnTo>
                      <a:pt x="76" y="64"/>
                    </a:lnTo>
                    <a:lnTo>
                      <a:pt x="76" y="62"/>
                    </a:lnTo>
                    <a:lnTo>
                      <a:pt x="76" y="62"/>
                    </a:lnTo>
                    <a:lnTo>
                      <a:pt x="76" y="60"/>
                    </a:lnTo>
                    <a:lnTo>
                      <a:pt x="74" y="54"/>
                    </a:lnTo>
                    <a:lnTo>
                      <a:pt x="74" y="54"/>
                    </a:lnTo>
                    <a:lnTo>
                      <a:pt x="76" y="52"/>
                    </a:lnTo>
                    <a:lnTo>
                      <a:pt x="76" y="52"/>
                    </a:lnTo>
                    <a:lnTo>
                      <a:pt x="78" y="50"/>
                    </a:lnTo>
                    <a:lnTo>
                      <a:pt x="78" y="48"/>
                    </a:lnTo>
                    <a:lnTo>
                      <a:pt x="80" y="46"/>
                    </a:lnTo>
                    <a:lnTo>
                      <a:pt x="78" y="46"/>
                    </a:lnTo>
                    <a:lnTo>
                      <a:pt x="78" y="44"/>
                    </a:lnTo>
                    <a:lnTo>
                      <a:pt x="76" y="44"/>
                    </a:lnTo>
                    <a:lnTo>
                      <a:pt x="72" y="42"/>
                    </a:lnTo>
                    <a:lnTo>
                      <a:pt x="70" y="40"/>
                    </a:lnTo>
                    <a:lnTo>
                      <a:pt x="70" y="38"/>
                    </a:lnTo>
                    <a:lnTo>
                      <a:pt x="68" y="36"/>
                    </a:lnTo>
                    <a:lnTo>
                      <a:pt x="68" y="36"/>
                    </a:lnTo>
                    <a:lnTo>
                      <a:pt x="68" y="34"/>
                    </a:lnTo>
                    <a:lnTo>
                      <a:pt x="66" y="34"/>
                    </a:lnTo>
                    <a:lnTo>
                      <a:pt x="66" y="34"/>
                    </a:lnTo>
                    <a:lnTo>
                      <a:pt x="64" y="32"/>
                    </a:lnTo>
                    <a:lnTo>
                      <a:pt x="64" y="32"/>
                    </a:lnTo>
                    <a:lnTo>
                      <a:pt x="62" y="32"/>
                    </a:lnTo>
                    <a:lnTo>
                      <a:pt x="60" y="30"/>
                    </a:lnTo>
                    <a:lnTo>
                      <a:pt x="58" y="28"/>
                    </a:lnTo>
                    <a:lnTo>
                      <a:pt x="56" y="26"/>
                    </a:lnTo>
                    <a:lnTo>
                      <a:pt x="54" y="26"/>
                    </a:lnTo>
                    <a:lnTo>
                      <a:pt x="52" y="24"/>
                    </a:lnTo>
                    <a:lnTo>
                      <a:pt x="48" y="22"/>
                    </a:lnTo>
                    <a:lnTo>
                      <a:pt x="46" y="20"/>
                    </a:lnTo>
                    <a:lnTo>
                      <a:pt x="44" y="22"/>
                    </a:lnTo>
                    <a:lnTo>
                      <a:pt x="44" y="20"/>
                    </a:lnTo>
                    <a:lnTo>
                      <a:pt x="42" y="20"/>
                    </a:lnTo>
                    <a:lnTo>
                      <a:pt x="42" y="18"/>
                    </a:lnTo>
                    <a:lnTo>
                      <a:pt x="40" y="18"/>
                    </a:lnTo>
                    <a:lnTo>
                      <a:pt x="40" y="18"/>
                    </a:lnTo>
                    <a:lnTo>
                      <a:pt x="40" y="16"/>
                    </a:lnTo>
                    <a:lnTo>
                      <a:pt x="38" y="14"/>
                    </a:lnTo>
                    <a:lnTo>
                      <a:pt x="36" y="14"/>
                    </a:lnTo>
                    <a:lnTo>
                      <a:pt x="36" y="12"/>
                    </a:lnTo>
                    <a:lnTo>
                      <a:pt x="36" y="14"/>
                    </a:lnTo>
                    <a:lnTo>
                      <a:pt x="34" y="14"/>
                    </a:lnTo>
                    <a:lnTo>
                      <a:pt x="34" y="14"/>
                    </a:lnTo>
                    <a:lnTo>
                      <a:pt x="34" y="14"/>
                    </a:lnTo>
                    <a:lnTo>
                      <a:pt x="34" y="16"/>
                    </a:lnTo>
                    <a:lnTo>
                      <a:pt x="32" y="16"/>
                    </a:lnTo>
                    <a:lnTo>
                      <a:pt x="32" y="16"/>
                    </a:lnTo>
                    <a:lnTo>
                      <a:pt x="30" y="16"/>
                    </a:lnTo>
                    <a:lnTo>
                      <a:pt x="30" y="16"/>
                    </a:lnTo>
                    <a:lnTo>
                      <a:pt x="30" y="16"/>
                    </a:lnTo>
                    <a:lnTo>
                      <a:pt x="30" y="16"/>
                    </a:lnTo>
                    <a:lnTo>
                      <a:pt x="30" y="12"/>
                    </a:lnTo>
                    <a:lnTo>
                      <a:pt x="28" y="12"/>
                    </a:lnTo>
                    <a:lnTo>
                      <a:pt x="28" y="10"/>
                    </a:lnTo>
                    <a:lnTo>
                      <a:pt x="26" y="8"/>
                    </a:lnTo>
                    <a:lnTo>
                      <a:pt x="22" y="6"/>
                    </a:lnTo>
                    <a:lnTo>
                      <a:pt x="16" y="2"/>
                    </a:lnTo>
                    <a:lnTo>
                      <a:pt x="14" y="0"/>
                    </a:lnTo>
                    <a:lnTo>
                      <a:pt x="12" y="0"/>
                    </a:lnTo>
                    <a:lnTo>
                      <a:pt x="12" y="0"/>
                    </a:lnTo>
                    <a:lnTo>
                      <a:pt x="10" y="0"/>
                    </a:lnTo>
                    <a:lnTo>
                      <a:pt x="10" y="2"/>
                    </a:lnTo>
                    <a:lnTo>
                      <a:pt x="10" y="2"/>
                    </a:lnTo>
                    <a:lnTo>
                      <a:pt x="6" y="2"/>
                    </a:lnTo>
                    <a:lnTo>
                      <a:pt x="4" y="2"/>
                    </a:lnTo>
                    <a:lnTo>
                      <a:pt x="2" y="2"/>
                    </a:lnTo>
                    <a:lnTo>
                      <a:pt x="2" y="2"/>
                    </a:lnTo>
                    <a:lnTo>
                      <a:pt x="2" y="4"/>
                    </a:lnTo>
                    <a:lnTo>
                      <a:pt x="2" y="4"/>
                    </a:lnTo>
                    <a:lnTo>
                      <a:pt x="0" y="6"/>
                    </a:lnTo>
                    <a:lnTo>
                      <a:pt x="0" y="8"/>
                    </a:lnTo>
                    <a:lnTo>
                      <a:pt x="2" y="10"/>
                    </a:lnTo>
                    <a:lnTo>
                      <a:pt x="2" y="14"/>
                    </a:lnTo>
                    <a:lnTo>
                      <a:pt x="2" y="14"/>
                    </a:lnTo>
                    <a:lnTo>
                      <a:pt x="2" y="14"/>
                    </a:lnTo>
                    <a:lnTo>
                      <a:pt x="2" y="16"/>
                    </a:lnTo>
                    <a:lnTo>
                      <a:pt x="2" y="16"/>
                    </a:lnTo>
                    <a:lnTo>
                      <a:pt x="2" y="18"/>
                    </a:lnTo>
                    <a:lnTo>
                      <a:pt x="2" y="20"/>
                    </a:lnTo>
                    <a:lnTo>
                      <a:pt x="2" y="20"/>
                    </a:lnTo>
                    <a:lnTo>
                      <a:pt x="0" y="22"/>
                    </a:lnTo>
                    <a:lnTo>
                      <a:pt x="0" y="24"/>
                    </a:lnTo>
                    <a:lnTo>
                      <a:pt x="2" y="26"/>
                    </a:lnTo>
                    <a:lnTo>
                      <a:pt x="2" y="26"/>
                    </a:lnTo>
                    <a:lnTo>
                      <a:pt x="2" y="26"/>
                    </a:lnTo>
                    <a:lnTo>
                      <a:pt x="2" y="28"/>
                    </a:lnTo>
                    <a:lnTo>
                      <a:pt x="2" y="30"/>
                    </a:lnTo>
                    <a:lnTo>
                      <a:pt x="2" y="30"/>
                    </a:lnTo>
                    <a:lnTo>
                      <a:pt x="0" y="32"/>
                    </a:lnTo>
                    <a:lnTo>
                      <a:pt x="0" y="32"/>
                    </a:lnTo>
                    <a:lnTo>
                      <a:pt x="0" y="34"/>
                    </a:lnTo>
                    <a:lnTo>
                      <a:pt x="2" y="34"/>
                    </a:lnTo>
                    <a:lnTo>
                      <a:pt x="2" y="36"/>
                    </a:lnTo>
                    <a:lnTo>
                      <a:pt x="2" y="36"/>
                    </a:lnTo>
                    <a:lnTo>
                      <a:pt x="2" y="38"/>
                    </a:lnTo>
                    <a:lnTo>
                      <a:pt x="2" y="40"/>
                    </a:lnTo>
                    <a:lnTo>
                      <a:pt x="2" y="42"/>
                    </a:lnTo>
                    <a:lnTo>
                      <a:pt x="4" y="44"/>
                    </a:lnTo>
                    <a:lnTo>
                      <a:pt x="4" y="46"/>
                    </a:lnTo>
                    <a:lnTo>
                      <a:pt x="6" y="50"/>
                    </a:lnTo>
                    <a:lnTo>
                      <a:pt x="6" y="50"/>
                    </a:lnTo>
                    <a:lnTo>
                      <a:pt x="6" y="52"/>
                    </a:lnTo>
                    <a:lnTo>
                      <a:pt x="4" y="54"/>
                    </a:lnTo>
                    <a:lnTo>
                      <a:pt x="4" y="54"/>
                    </a:lnTo>
                    <a:lnTo>
                      <a:pt x="2" y="54"/>
                    </a:lnTo>
                    <a:lnTo>
                      <a:pt x="2" y="56"/>
                    </a:lnTo>
                    <a:lnTo>
                      <a:pt x="2" y="60"/>
                    </a:lnTo>
                    <a:lnTo>
                      <a:pt x="4" y="64"/>
                    </a:lnTo>
                    <a:lnTo>
                      <a:pt x="4" y="68"/>
                    </a:lnTo>
                    <a:lnTo>
                      <a:pt x="8" y="70"/>
                    </a:lnTo>
                    <a:lnTo>
                      <a:pt x="12" y="74"/>
                    </a:lnTo>
                    <a:lnTo>
                      <a:pt x="14" y="76"/>
                    </a:lnTo>
                    <a:lnTo>
                      <a:pt x="14" y="78"/>
                    </a:lnTo>
                    <a:lnTo>
                      <a:pt x="16" y="78"/>
                    </a:lnTo>
                    <a:lnTo>
                      <a:pt x="20" y="78"/>
                    </a:lnTo>
                    <a:lnTo>
                      <a:pt x="26" y="78"/>
                    </a:lnTo>
                    <a:lnTo>
                      <a:pt x="30" y="82"/>
                    </a:lnTo>
                    <a:lnTo>
                      <a:pt x="38" y="82"/>
                    </a:lnTo>
                    <a:lnTo>
                      <a:pt x="38" y="84"/>
                    </a:lnTo>
                    <a:lnTo>
                      <a:pt x="40" y="86"/>
                    </a:lnTo>
                    <a:lnTo>
                      <a:pt x="42" y="86"/>
                    </a:lnTo>
                    <a:lnTo>
                      <a:pt x="42" y="86"/>
                    </a:lnTo>
                    <a:lnTo>
                      <a:pt x="46" y="84"/>
                    </a:lnTo>
                    <a:lnTo>
                      <a:pt x="48" y="82"/>
                    </a:lnTo>
                    <a:lnTo>
                      <a:pt x="54" y="84"/>
                    </a:lnTo>
                    <a:lnTo>
                      <a:pt x="56" y="86"/>
                    </a:lnTo>
                    <a:lnTo>
                      <a:pt x="58" y="86"/>
                    </a:lnTo>
                    <a:lnTo>
                      <a:pt x="60" y="86"/>
                    </a:lnTo>
                    <a:lnTo>
                      <a:pt x="68" y="82"/>
                    </a:lnTo>
                    <a:lnTo>
                      <a:pt x="70" y="82"/>
                    </a:lnTo>
                    <a:lnTo>
                      <a:pt x="70" y="82"/>
                    </a:lnTo>
                    <a:lnTo>
                      <a:pt x="72" y="78"/>
                    </a:lnTo>
                    <a:lnTo>
                      <a:pt x="76" y="76"/>
                    </a:lnTo>
                    <a:lnTo>
                      <a:pt x="76" y="74"/>
                    </a:lnTo>
                    <a:lnTo>
                      <a:pt x="78" y="70"/>
                    </a:lnTo>
                    <a:lnTo>
                      <a:pt x="78" y="66"/>
                    </a:lnTo>
                    <a:lnTo>
                      <a:pt x="78" y="66"/>
                    </a:lnTo>
                    <a:lnTo>
                      <a:pt x="80" y="64"/>
                    </a:lnTo>
                    <a:lnTo>
                      <a:pt x="78" y="64"/>
                    </a:lnTo>
                    <a:lnTo>
                      <a:pt x="78" y="6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4" name="Freeform 16"/>
              <p:cNvSpPr>
                <a:spLocks noEditPoints="1"/>
              </p:cNvSpPr>
              <p:nvPr/>
            </p:nvSpPr>
            <p:spPr bwMode="auto">
              <a:xfrm>
                <a:off x="994" y="838"/>
                <a:ext cx="5052" cy="900"/>
              </a:xfrm>
              <a:custGeom>
                <a:avLst/>
                <a:gdLst>
                  <a:gd name="T0" fmla="*/ 728 w 5052"/>
                  <a:gd name="T1" fmla="*/ 177 h 900"/>
                  <a:gd name="T2" fmla="*/ 768 w 5052"/>
                  <a:gd name="T3" fmla="*/ 197 h 900"/>
                  <a:gd name="T4" fmla="*/ 780 w 5052"/>
                  <a:gd name="T5" fmla="*/ 223 h 900"/>
                  <a:gd name="T6" fmla="*/ 790 w 5052"/>
                  <a:gd name="T7" fmla="*/ 235 h 900"/>
                  <a:gd name="T8" fmla="*/ 784 w 5052"/>
                  <a:gd name="T9" fmla="*/ 131 h 900"/>
                  <a:gd name="T10" fmla="*/ 786 w 5052"/>
                  <a:gd name="T11" fmla="*/ 6 h 900"/>
                  <a:gd name="T12" fmla="*/ 592 w 5052"/>
                  <a:gd name="T13" fmla="*/ 46 h 900"/>
                  <a:gd name="T14" fmla="*/ 542 w 5052"/>
                  <a:gd name="T15" fmla="*/ 80 h 900"/>
                  <a:gd name="T16" fmla="*/ 518 w 5052"/>
                  <a:gd name="T17" fmla="*/ 129 h 900"/>
                  <a:gd name="T18" fmla="*/ 464 w 5052"/>
                  <a:gd name="T19" fmla="*/ 167 h 900"/>
                  <a:gd name="T20" fmla="*/ 484 w 5052"/>
                  <a:gd name="T21" fmla="*/ 197 h 900"/>
                  <a:gd name="T22" fmla="*/ 396 w 5052"/>
                  <a:gd name="T23" fmla="*/ 247 h 900"/>
                  <a:gd name="T24" fmla="*/ 410 w 5052"/>
                  <a:gd name="T25" fmla="*/ 249 h 900"/>
                  <a:gd name="T26" fmla="*/ 530 w 5052"/>
                  <a:gd name="T27" fmla="*/ 207 h 900"/>
                  <a:gd name="T28" fmla="*/ 640 w 5052"/>
                  <a:gd name="T29" fmla="*/ 159 h 900"/>
                  <a:gd name="T30" fmla="*/ 628 w 5052"/>
                  <a:gd name="T31" fmla="*/ 179 h 900"/>
                  <a:gd name="T32" fmla="*/ 678 w 5052"/>
                  <a:gd name="T33" fmla="*/ 167 h 900"/>
                  <a:gd name="T34" fmla="*/ 652 w 5052"/>
                  <a:gd name="T35" fmla="*/ 177 h 900"/>
                  <a:gd name="T36" fmla="*/ 654 w 5052"/>
                  <a:gd name="T37" fmla="*/ 173 h 900"/>
                  <a:gd name="T38" fmla="*/ 752 w 5052"/>
                  <a:gd name="T39" fmla="*/ 243 h 900"/>
                  <a:gd name="T40" fmla="*/ 752 w 5052"/>
                  <a:gd name="T41" fmla="*/ 237 h 900"/>
                  <a:gd name="T42" fmla="*/ 766 w 5052"/>
                  <a:gd name="T43" fmla="*/ 243 h 900"/>
                  <a:gd name="T44" fmla="*/ 750 w 5052"/>
                  <a:gd name="T45" fmla="*/ 253 h 900"/>
                  <a:gd name="T46" fmla="*/ 772 w 5052"/>
                  <a:gd name="T47" fmla="*/ 211 h 900"/>
                  <a:gd name="T48" fmla="*/ 46 w 5052"/>
                  <a:gd name="T49" fmla="*/ 864 h 900"/>
                  <a:gd name="T50" fmla="*/ 4956 w 5052"/>
                  <a:gd name="T51" fmla="*/ 225 h 900"/>
                  <a:gd name="T52" fmla="*/ 508 w 5052"/>
                  <a:gd name="T53" fmla="*/ 229 h 900"/>
                  <a:gd name="T54" fmla="*/ 402 w 5052"/>
                  <a:gd name="T55" fmla="*/ 175 h 900"/>
                  <a:gd name="T56" fmla="*/ 492 w 5052"/>
                  <a:gd name="T57" fmla="*/ 237 h 900"/>
                  <a:gd name="T58" fmla="*/ 304 w 5052"/>
                  <a:gd name="T59" fmla="*/ 277 h 900"/>
                  <a:gd name="T60" fmla="*/ 358 w 5052"/>
                  <a:gd name="T61" fmla="*/ 265 h 900"/>
                  <a:gd name="T62" fmla="*/ 1443 w 5052"/>
                  <a:gd name="T63" fmla="*/ 503 h 900"/>
                  <a:gd name="T64" fmla="*/ 1531 w 5052"/>
                  <a:gd name="T65" fmla="*/ 395 h 900"/>
                  <a:gd name="T66" fmla="*/ 1403 w 5052"/>
                  <a:gd name="T67" fmla="*/ 461 h 900"/>
                  <a:gd name="T68" fmla="*/ 1292 w 5052"/>
                  <a:gd name="T69" fmla="*/ 485 h 900"/>
                  <a:gd name="T70" fmla="*/ 1307 w 5052"/>
                  <a:gd name="T71" fmla="*/ 425 h 900"/>
                  <a:gd name="T72" fmla="*/ 1248 w 5052"/>
                  <a:gd name="T73" fmla="*/ 481 h 900"/>
                  <a:gd name="T74" fmla="*/ 1266 w 5052"/>
                  <a:gd name="T75" fmla="*/ 421 h 900"/>
                  <a:gd name="T76" fmla="*/ 1303 w 5052"/>
                  <a:gd name="T77" fmla="*/ 409 h 900"/>
                  <a:gd name="T78" fmla="*/ 1222 w 5052"/>
                  <a:gd name="T79" fmla="*/ 401 h 900"/>
                  <a:gd name="T80" fmla="*/ 798 w 5052"/>
                  <a:gd name="T81" fmla="*/ 373 h 900"/>
                  <a:gd name="T82" fmla="*/ 786 w 5052"/>
                  <a:gd name="T83" fmla="*/ 387 h 900"/>
                  <a:gd name="T84" fmla="*/ 698 w 5052"/>
                  <a:gd name="T85" fmla="*/ 495 h 900"/>
                  <a:gd name="T86" fmla="*/ 682 w 5052"/>
                  <a:gd name="T87" fmla="*/ 598 h 900"/>
                  <a:gd name="T88" fmla="*/ 892 w 5052"/>
                  <a:gd name="T89" fmla="*/ 690 h 900"/>
                  <a:gd name="T90" fmla="*/ 986 w 5052"/>
                  <a:gd name="T91" fmla="*/ 766 h 900"/>
                  <a:gd name="T92" fmla="*/ 1058 w 5052"/>
                  <a:gd name="T93" fmla="*/ 706 h 900"/>
                  <a:gd name="T94" fmla="*/ 1120 w 5052"/>
                  <a:gd name="T95" fmla="*/ 700 h 900"/>
                  <a:gd name="T96" fmla="*/ 1190 w 5052"/>
                  <a:gd name="T97" fmla="*/ 708 h 900"/>
                  <a:gd name="T98" fmla="*/ 1254 w 5052"/>
                  <a:gd name="T99" fmla="*/ 756 h 900"/>
                  <a:gd name="T100" fmla="*/ 1272 w 5052"/>
                  <a:gd name="T101" fmla="*/ 658 h 900"/>
                  <a:gd name="T102" fmla="*/ 1355 w 5052"/>
                  <a:gd name="T103" fmla="*/ 598 h 900"/>
                  <a:gd name="T104" fmla="*/ 1357 w 5052"/>
                  <a:gd name="T105" fmla="*/ 559 h 900"/>
                  <a:gd name="T106" fmla="*/ 1379 w 5052"/>
                  <a:gd name="T107" fmla="*/ 533 h 900"/>
                  <a:gd name="T108" fmla="*/ 1393 w 5052"/>
                  <a:gd name="T109" fmla="*/ 523 h 900"/>
                  <a:gd name="T110" fmla="*/ 1469 w 5052"/>
                  <a:gd name="T111" fmla="*/ 495 h 900"/>
                  <a:gd name="T112" fmla="*/ 1513 w 5052"/>
                  <a:gd name="T113" fmla="*/ 447 h 900"/>
                  <a:gd name="T114" fmla="*/ 1461 w 5052"/>
                  <a:gd name="T115" fmla="*/ 495 h 900"/>
                  <a:gd name="T116" fmla="*/ 5042 w 5052"/>
                  <a:gd name="T117" fmla="*/ 301 h 900"/>
                  <a:gd name="T118" fmla="*/ 4970 w 5052"/>
                  <a:gd name="T119" fmla="*/ 315 h 900"/>
                  <a:gd name="T120" fmla="*/ 1086 w 5052"/>
                  <a:gd name="T121" fmla="*/ 710 h 900"/>
                  <a:gd name="T122" fmla="*/ 1000 w 5052"/>
                  <a:gd name="T123" fmla="*/ 740 h 900"/>
                  <a:gd name="T124" fmla="*/ 1222 w 5052"/>
                  <a:gd name="T125" fmla="*/ 764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52" h="900">
                    <a:moveTo>
                      <a:pt x="450" y="203"/>
                    </a:moveTo>
                    <a:lnTo>
                      <a:pt x="458" y="199"/>
                    </a:lnTo>
                    <a:lnTo>
                      <a:pt x="456" y="199"/>
                    </a:lnTo>
                    <a:lnTo>
                      <a:pt x="452" y="199"/>
                    </a:lnTo>
                    <a:lnTo>
                      <a:pt x="450" y="201"/>
                    </a:lnTo>
                    <a:lnTo>
                      <a:pt x="450" y="201"/>
                    </a:lnTo>
                    <a:lnTo>
                      <a:pt x="448" y="203"/>
                    </a:lnTo>
                    <a:lnTo>
                      <a:pt x="450" y="203"/>
                    </a:lnTo>
                    <a:lnTo>
                      <a:pt x="450" y="203"/>
                    </a:lnTo>
                    <a:close/>
                    <a:moveTo>
                      <a:pt x="796" y="377"/>
                    </a:moveTo>
                    <a:lnTo>
                      <a:pt x="796" y="377"/>
                    </a:lnTo>
                    <a:lnTo>
                      <a:pt x="796" y="377"/>
                    </a:lnTo>
                    <a:lnTo>
                      <a:pt x="796" y="375"/>
                    </a:lnTo>
                    <a:lnTo>
                      <a:pt x="796" y="375"/>
                    </a:lnTo>
                    <a:lnTo>
                      <a:pt x="794" y="377"/>
                    </a:lnTo>
                    <a:lnTo>
                      <a:pt x="792" y="377"/>
                    </a:lnTo>
                    <a:lnTo>
                      <a:pt x="792" y="379"/>
                    </a:lnTo>
                    <a:lnTo>
                      <a:pt x="792" y="379"/>
                    </a:lnTo>
                    <a:lnTo>
                      <a:pt x="792" y="379"/>
                    </a:lnTo>
                    <a:lnTo>
                      <a:pt x="792" y="379"/>
                    </a:lnTo>
                    <a:lnTo>
                      <a:pt x="792" y="379"/>
                    </a:lnTo>
                    <a:lnTo>
                      <a:pt x="792" y="381"/>
                    </a:lnTo>
                    <a:lnTo>
                      <a:pt x="792" y="381"/>
                    </a:lnTo>
                    <a:lnTo>
                      <a:pt x="792" y="381"/>
                    </a:lnTo>
                    <a:lnTo>
                      <a:pt x="792" y="383"/>
                    </a:lnTo>
                    <a:lnTo>
                      <a:pt x="792" y="383"/>
                    </a:lnTo>
                    <a:lnTo>
                      <a:pt x="792" y="383"/>
                    </a:lnTo>
                    <a:lnTo>
                      <a:pt x="792" y="383"/>
                    </a:lnTo>
                    <a:lnTo>
                      <a:pt x="792" y="383"/>
                    </a:lnTo>
                    <a:lnTo>
                      <a:pt x="794" y="383"/>
                    </a:lnTo>
                    <a:lnTo>
                      <a:pt x="794" y="383"/>
                    </a:lnTo>
                    <a:lnTo>
                      <a:pt x="794" y="383"/>
                    </a:lnTo>
                    <a:lnTo>
                      <a:pt x="794" y="381"/>
                    </a:lnTo>
                    <a:lnTo>
                      <a:pt x="792" y="383"/>
                    </a:lnTo>
                    <a:lnTo>
                      <a:pt x="794" y="379"/>
                    </a:lnTo>
                    <a:lnTo>
                      <a:pt x="794" y="379"/>
                    </a:lnTo>
                    <a:lnTo>
                      <a:pt x="794" y="379"/>
                    </a:lnTo>
                    <a:lnTo>
                      <a:pt x="792" y="379"/>
                    </a:lnTo>
                    <a:lnTo>
                      <a:pt x="792" y="379"/>
                    </a:lnTo>
                    <a:lnTo>
                      <a:pt x="796" y="377"/>
                    </a:lnTo>
                    <a:close/>
                    <a:moveTo>
                      <a:pt x="600" y="173"/>
                    </a:moveTo>
                    <a:lnTo>
                      <a:pt x="602" y="171"/>
                    </a:lnTo>
                    <a:lnTo>
                      <a:pt x="602" y="171"/>
                    </a:lnTo>
                    <a:lnTo>
                      <a:pt x="602" y="171"/>
                    </a:lnTo>
                    <a:lnTo>
                      <a:pt x="600" y="173"/>
                    </a:lnTo>
                    <a:lnTo>
                      <a:pt x="598" y="173"/>
                    </a:lnTo>
                    <a:lnTo>
                      <a:pt x="598" y="173"/>
                    </a:lnTo>
                    <a:lnTo>
                      <a:pt x="600" y="173"/>
                    </a:lnTo>
                    <a:close/>
                    <a:moveTo>
                      <a:pt x="678" y="167"/>
                    </a:moveTo>
                    <a:lnTo>
                      <a:pt x="678" y="167"/>
                    </a:lnTo>
                    <a:lnTo>
                      <a:pt x="678" y="167"/>
                    </a:lnTo>
                    <a:lnTo>
                      <a:pt x="678" y="167"/>
                    </a:lnTo>
                    <a:lnTo>
                      <a:pt x="678" y="169"/>
                    </a:lnTo>
                    <a:lnTo>
                      <a:pt x="684" y="169"/>
                    </a:lnTo>
                    <a:lnTo>
                      <a:pt x="682" y="169"/>
                    </a:lnTo>
                    <a:lnTo>
                      <a:pt x="680" y="171"/>
                    </a:lnTo>
                    <a:lnTo>
                      <a:pt x="680" y="171"/>
                    </a:lnTo>
                    <a:lnTo>
                      <a:pt x="678" y="171"/>
                    </a:lnTo>
                    <a:lnTo>
                      <a:pt x="678" y="171"/>
                    </a:lnTo>
                    <a:lnTo>
                      <a:pt x="680" y="171"/>
                    </a:lnTo>
                    <a:lnTo>
                      <a:pt x="680" y="173"/>
                    </a:lnTo>
                    <a:lnTo>
                      <a:pt x="682" y="173"/>
                    </a:lnTo>
                    <a:lnTo>
                      <a:pt x="684" y="173"/>
                    </a:lnTo>
                    <a:lnTo>
                      <a:pt x="686" y="173"/>
                    </a:lnTo>
                    <a:lnTo>
                      <a:pt x="688" y="171"/>
                    </a:lnTo>
                    <a:lnTo>
                      <a:pt x="690" y="171"/>
                    </a:lnTo>
                    <a:lnTo>
                      <a:pt x="692" y="169"/>
                    </a:lnTo>
                    <a:lnTo>
                      <a:pt x="696" y="169"/>
                    </a:lnTo>
                    <a:lnTo>
                      <a:pt x="696" y="169"/>
                    </a:lnTo>
                    <a:lnTo>
                      <a:pt x="694" y="169"/>
                    </a:lnTo>
                    <a:lnTo>
                      <a:pt x="692" y="171"/>
                    </a:lnTo>
                    <a:lnTo>
                      <a:pt x="690" y="171"/>
                    </a:lnTo>
                    <a:lnTo>
                      <a:pt x="688" y="173"/>
                    </a:lnTo>
                    <a:lnTo>
                      <a:pt x="688" y="175"/>
                    </a:lnTo>
                    <a:lnTo>
                      <a:pt x="688" y="175"/>
                    </a:lnTo>
                    <a:lnTo>
                      <a:pt x="688" y="175"/>
                    </a:lnTo>
                    <a:lnTo>
                      <a:pt x="688" y="175"/>
                    </a:lnTo>
                    <a:lnTo>
                      <a:pt x="690" y="175"/>
                    </a:lnTo>
                    <a:lnTo>
                      <a:pt x="692" y="177"/>
                    </a:lnTo>
                    <a:lnTo>
                      <a:pt x="692" y="177"/>
                    </a:lnTo>
                    <a:lnTo>
                      <a:pt x="692" y="177"/>
                    </a:lnTo>
                    <a:lnTo>
                      <a:pt x="692" y="179"/>
                    </a:lnTo>
                    <a:lnTo>
                      <a:pt x="692" y="179"/>
                    </a:lnTo>
                    <a:lnTo>
                      <a:pt x="690" y="179"/>
                    </a:lnTo>
                    <a:lnTo>
                      <a:pt x="692" y="179"/>
                    </a:lnTo>
                    <a:lnTo>
                      <a:pt x="696" y="179"/>
                    </a:lnTo>
                    <a:lnTo>
                      <a:pt x="700" y="179"/>
                    </a:lnTo>
                    <a:lnTo>
                      <a:pt x="708" y="177"/>
                    </a:lnTo>
                    <a:lnTo>
                      <a:pt x="712" y="177"/>
                    </a:lnTo>
                    <a:lnTo>
                      <a:pt x="716" y="179"/>
                    </a:lnTo>
                    <a:lnTo>
                      <a:pt x="722" y="179"/>
                    </a:lnTo>
                    <a:lnTo>
                      <a:pt x="724" y="179"/>
                    </a:lnTo>
                    <a:lnTo>
                      <a:pt x="724" y="179"/>
                    </a:lnTo>
                    <a:lnTo>
                      <a:pt x="726" y="179"/>
                    </a:lnTo>
                    <a:lnTo>
                      <a:pt x="726" y="177"/>
                    </a:lnTo>
                    <a:lnTo>
                      <a:pt x="726" y="177"/>
                    </a:lnTo>
                    <a:lnTo>
                      <a:pt x="728" y="177"/>
                    </a:lnTo>
                    <a:lnTo>
                      <a:pt x="728" y="177"/>
                    </a:lnTo>
                    <a:lnTo>
                      <a:pt x="728" y="177"/>
                    </a:lnTo>
                    <a:lnTo>
                      <a:pt x="726" y="179"/>
                    </a:lnTo>
                    <a:lnTo>
                      <a:pt x="726" y="179"/>
                    </a:lnTo>
                    <a:lnTo>
                      <a:pt x="724" y="181"/>
                    </a:lnTo>
                    <a:lnTo>
                      <a:pt x="724" y="181"/>
                    </a:lnTo>
                    <a:lnTo>
                      <a:pt x="728" y="183"/>
                    </a:lnTo>
                    <a:lnTo>
                      <a:pt x="730" y="183"/>
                    </a:lnTo>
                    <a:lnTo>
                      <a:pt x="732" y="183"/>
                    </a:lnTo>
                    <a:lnTo>
                      <a:pt x="736" y="183"/>
                    </a:lnTo>
                    <a:lnTo>
                      <a:pt x="740" y="183"/>
                    </a:lnTo>
                    <a:lnTo>
                      <a:pt x="742" y="181"/>
                    </a:lnTo>
                    <a:lnTo>
                      <a:pt x="748" y="179"/>
                    </a:lnTo>
                    <a:lnTo>
                      <a:pt x="750" y="179"/>
                    </a:lnTo>
                    <a:lnTo>
                      <a:pt x="750" y="179"/>
                    </a:lnTo>
                    <a:lnTo>
                      <a:pt x="750" y="179"/>
                    </a:lnTo>
                    <a:lnTo>
                      <a:pt x="750" y="181"/>
                    </a:lnTo>
                    <a:lnTo>
                      <a:pt x="752" y="181"/>
                    </a:lnTo>
                    <a:lnTo>
                      <a:pt x="752" y="183"/>
                    </a:lnTo>
                    <a:lnTo>
                      <a:pt x="750" y="181"/>
                    </a:lnTo>
                    <a:lnTo>
                      <a:pt x="750" y="183"/>
                    </a:lnTo>
                    <a:lnTo>
                      <a:pt x="748" y="183"/>
                    </a:lnTo>
                    <a:lnTo>
                      <a:pt x="748" y="183"/>
                    </a:lnTo>
                    <a:lnTo>
                      <a:pt x="746" y="185"/>
                    </a:lnTo>
                    <a:lnTo>
                      <a:pt x="746" y="185"/>
                    </a:lnTo>
                    <a:lnTo>
                      <a:pt x="744" y="185"/>
                    </a:lnTo>
                    <a:lnTo>
                      <a:pt x="746" y="183"/>
                    </a:lnTo>
                    <a:lnTo>
                      <a:pt x="748" y="181"/>
                    </a:lnTo>
                    <a:lnTo>
                      <a:pt x="750" y="181"/>
                    </a:lnTo>
                    <a:lnTo>
                      <a:pt x="748" y="179"/>
                    </a:lnTo>
                    <a:lnTo>
                      <a:pt x="748" y="179"/>
                    </a:lnTo>
                    <a:lnTo>
                      <a:pt x="748" y="179"/>
                    </a:lnTo>
                    <a:lnTo>
                      <a:pt x="748" y="181"/>
                    </a:lnTo>
                    <a:lnTo>
                      <a:pt x="746" y="181"/>
                    </a:lnTo>
                    <a:lnTo>
                      <a:pt x="746" y="181"/>
                    </a:lnTo>
                    <a:lnTo>
                      <a:pt x="746" y="181"/>
                    </a:lnTo>
                    <a:lnTo>
                      <a:pt x="744" y="183"/>
                    </a:lnTo>
                    <a:lnTo>
                      <a:pt x="744" y="183"/>
                    </a:lnTo>
                    <a:lnTo>
                      <a:pt x="744" y="185"/>
                    </a:lnTo>
                    <a:lnTo>
                      <a:pt x="740" y="185"/>
                    </a:lnTo>
                    <a:lnTo>
                      <a:pt x="740" y="185"/>
                    </a:lnTo>
                    <a:lnTo>
                      <a:pt x="738" y="187"/>
                    </a:lnTo>
                    <a:lnTo>
                      <a:pt x="738" y="187"/>
                    </a:lnTo>
                    <a:lnTo>
                      <a:pt x="738" y="187"/>
                    </a:lnTo>
                    <a:lnTo>
                      <a:pt x="738" y="187"/>
                    </a:lnTo>
                    <a:lnTo>
                      <a:pt x="738" y="189"/>
                    </a:lnTo>
                    <a:lnTo>
                      <a:pt x="740" y="189"/>
                    </a:lnTo>
                    <a:lnTo>
                      <a:pt x="744" y="191"/>
                    </a:lnTo>
                    <a:lnTo>
                      <a:pt x="744" y="193"/>
                    </a:lnTo>
                    <a:lnTo>
                      <a:pt x="746" y="193"/>
                    </a:lnTo>
                    <a:lnTo>
                      <a:pt x="746" y="193"/>
                    </a:lnTo>
                    <a:lnTo>
                      <a:pt x="746" y="193"/>
                    </a:lnTo>
                    <a:lnTo>
                      <a:pt x="746" y="193"/>
                    </a:lnTo>
                    <a:lnTo>
                      <a:pt x="746" y="193"/>
                    </a:lnTo>
                    <a:lnTo>
                      <a:pt x="748" y="195"/>
                    </a:lnTo>
                    <a:lnTo>
                      <a:pt x="748" y="195"/>
                    </a:lnTo>
                    <a:lnTo>
                      <a:pt x="748" y="197"/>
                    </a:lnTo>
                    <a:lnTo>
                      <a:pt x="748" y="197"/>
                    </a:lnTo>
                    <a:lnTo>
                      <a:pt x="748" y="199"/>
                    </a:lnTo>
                    <a:lnTo>
                      <a:pt x="748" y="199"/>
                    </a:lnTo>
                    <a:lnTo>
                      <a:pt x="748" y="201"/>
                    </a:lnTo>
                    <a:lnTo>
                      <a:pt x="748" y="201"/>
                    </a:lnTo>
                    <a:lnTo>
                      <a:pt x="750" y="201"/>
                    </a:lnTo>
                    <a:lnTo>
                      <a:pt x="750" y="201"/>
                    </a:lnTo>
                    <a:lnTo>
                      <a:pt x="748" y="203"/>
                    </a:lnTo>
                    <a:lnTo>
                      <a:pt x="748" y="203"/>
                    </a:lnTo>
                    <a:lnTo>
                      <a:pt x="752" y="205"/>
                    </a:lnTo>
                    <a:lnTo>
                      <a:pt x="754" y="207"/>
                    </a:lnTo>
                    <a:lnTo>
                      <a:pt x="754" y="207"/>
                    </a:lnTo>
                    <a:lnTo>
                      <a:pt x="756" y="209"/>
                    </a:lnTo>
                    <a:lnTo>
                      <a:pt x="756" y="209"/>
                    </a:lnTo>
                    <a:lnTo>
                      <a:pt x="758" y="207"/>
                    </a:lnTo>
                    <a:lnTo>
                      <a:pt x="762" y="207"/>
                    </a:lnTo>
                    <a:lnTo>
                      <a:pt x="764" y="207"/>
                    </a:lnTo>
                    <a:lnTo>
                      <a:pt x="764" y="205"/>
                    </a:lnTo>
                    <a:lnTo>
                      <a:pt x="766" y="205"/>
                    </a:lnTo>
                    <a:lnTo>
                      <a:pt x="766" y="203"/>
                    </a:lnTo>
                    <a:lnTo>
                      <a:pt x="766" y="203"/>
                    </a:lnTo>
                    <a:lnTo>
                      <a:pt x="766" y="201"/>
                    </a:lnTo>
                    <a:lnTo>
                      <a:pt x="764" y="201"/>
                    </a:lnTo>
                    <a:lnTo>
                      <a:pt x="766" y="201"/>
                    </a:lnTo>
                    <a:lnTo>
                      <a:pt x="766" y="201"/>
                    </a:lnTo>
                    <a:lnTo>
                      <a:pt x="764" y="199"/>
                    </a:lnTo>
                    <a:lnTo>
                      <a:pt x="764" y="199"/>
                    </a:lnTo>
                    <a:lnTo>
                      <a:pt x="764" y="199"/>
                    </a:lnTo>
                    <a:lnTo>
                      <a:pt x="764" y="199"/>
                    </a:lnTo>
                    <a:lnTo>
                      <a:pt x="764" y="199"/>
                    </a:lnTo>
                    <a:lnTo>
                      <a:pt x="762" y="197"/>
                    </a:lnTo>
                    <a:lnTo>
                      <a:pt x="762" y="197"/>
                    </a:lnTo>
                    <a:lnTo>
                      <a:pt x="760" y="197"/>
                    </a:lnTo>
                    <a:lnTo>
                      <a:pt x="760" y="197"/>
                    </a:lnTo>
                    <a:lnTo>
                      <a:pt x="762" y="197"/>
                    </a:lnTo>
                    <a:lnTo>
                      <a:pt x="762" y="197"/>
                    </a:lnTo>
                    <a:lnTo>
                      <a:pt x="764" y="197"/>
                    </a:lnTo>
                    <a:lnTo>
                      <a:pt x="764" y="195"/>
                    </a:lnTo>
                    <a:lnTo>
                      <a:pt x="764" y="195"/>
                    </a:lnTo>
                    <a:lnTo>
                      <a:pt x="764" y="195"/>
                    </a:lnTo>
                    <a:lnTo>
                      <a:pt x="768" y="197"/>
                    </a:lnTo>
                    <a:lnTo>
                      <a:pt x="768" y="197"/>
                    </a:lnTo>
                    <a:lnTo>
                      <a:pt x="768" y="197"/>
                    </a:lnTo>
                    <a:lnTo>
                      <a:pt x="768" y="199"/>
                    </a:lnTo>
                    <a:lnTo>
                      <a:pt x="768" y="199"/>
                    </a:lnTo>
                    <a:lnTo>
                      <a:pt x="768" y="199"/>
                    </a:lnTo>
                    <a:lnTo>
                      <a:pt x="768" y="199"/>
                    </a:lnTo>
                    <a:lnTo>
                      <a:pt x="770" y="199"/>
                    </a:lnTo>
                    <a:lnTo>
                      <a:pt x="770" y="199"/>
                    </a:lnTo>
                    <a:lnTo>
                      <a:pt x="772" y="199"/>
                    </a:lnTo>
                    <a:lnTo>
                      <a:pt x="772" y="197"/>
                    </a:lnTo>
                    <a:lnTo>
                      <a:pt x="772" y="197"/>
                    </a:lnTo>
                    <a:lnTo>
                      <a:pt x="772" y="197"/>
                    </a:lnTo>
                    <a:lnTo>
                      <a:pt x="774" y="195"/>
                    </a:lnTo>
                    <a:lnTo>
                      <a:pt x="774" y="195"/>
                    </a:lnTo>
                    <a:lnTo>
                      <a:pt x="774" y="195"/>
                    </a:lnTo>
                    <a:lnTo>
                      <a:pt x="774" y="197"/>
                    </a:lnTo>
                    <a:lnTo>
                      <a:pt x="774" y="197"/>
                    </a:lnTo>
                    <a:lnTo>
                      <a:pt x="776" y="197"/>
                    </a:lnTo>
                    <a:lnTo>
                      <a:pt x="776" y="197"/>
                    </a:lnTo>
                    <a:lnTo>
                      <a:pt x="772" y="199"/>
                    </a:lnTo>
                    <a:lnTo>
                      <a:pt x="772" y="199"/>
                    </a:lnTo>
                    <a:lnTo>
                      <a:pt x="770" y="201"/>
                    </a:lnTo>
                    <a:lnTo>
                      <a:pt x="770" y="203"/>
                    </a:lnTo>
                    <a:lnTo>
                      <a:pt x="768" y="205"/>
                    </a:lnTo>
                    <a:lnTo>
                      <a:pt x="766" y="205"/>
                    </a:lnTo>
                    <a:lnTo>
                      <a:pt x="766" y="205"/>
                    </a:lnTo>
                    <a:lnTo>
                      <a:pt x="772" y="205"/>
                    </a:lnTo>
                    <a:lnTo>
                      <a:pt x="772" y="205"/>
                    </a:lnTo>
                    <a:lnTo>
                      <a:pt x="772" y="207"/>
                    </a:lnTo>
                    <a:lnTo>
                      <a:pt x="772" y="207"/>
                    </a:lnTo>
                    <a:lnTo>
                      <a:pt x="774" y="209"/>
                    </a:lnTo>
                    <a:lnTo>
                      <a:pt x="774" y="209"/>
                    </a:lnTo>
                    <a:lnTo>
                      <a:pt x="776" y="207"/>
                    </a:lnTo>
                    <a:lnTo>
                      <a:pt x="776" y="207"/>
                    </a:lnTo>
                    <a:lnTo>
                      <a:pt x="776" y="207"/>
                    </a:lnTo>
                    <a:lnTo>
                      <a:pt x="778" y="203"/>
                    </a:lnTo>
                    <a:lnTo>
                      <a:pt x="780" y="203"/>
                    </a:lnTo>
                    <a:lnTo>
                      <a:pt x="780" y="201"/>
                    </a:lnTo>
                    <a:lnTo>
                      <a:pt x="782" y="199"/>
                    </a:lnTo>
                    <a:lnTo>
                      <a:pt x="782" y="197"/>
                    </a:lnTo>
                    <a:lnTo>
                      <a:pt x="786" y="195"/>
                    </a:lnTo>
                    <a:lnTo>
                      <a:pt x="786" y="193"/>
                    </a:lnTo>
                    <a:lnTo>
                      <a:pt x="786" y="193"/>
                    </a:lnTo>
                    <a:lnTo>
                      <a:pt x="788" y="193"/>
                    </a:lnTo>
                    <a:lnTo>
                      <a:pt x="788" y="191"/>
                    </a:lnTo>
                    <a:lnTo>
                      <a:pt x="788" y="191"/>
                    </a:lnTo>
                    <a:lnTo>
                      <a:pt x="788" y="191"/>
                    </a:lnTo>
                    <a:lnTo>
                      <a:pt x="790" y="189"/>
                    </a:lnTo>
                    <a:lnTo>
                      <a:pt x="792" y="189"/>
                    </a:lnTo>
                    <a:lnTo>
                      <a:pt x="792" y="189"/>
                    </a:lnTo>
                    <a:lnTo>
                      <a:pt x="790" y="191"/>
                    </a:lnTo>
                    <a:lnTo>
                      <a:pt x="788" y="191"/>
                    </a:lnTo>
                    <a:lnTo>
                      <a:pt x="788" y="195"/>
                    </a:lnTo>
                    <a:lnTo>
                      <a:pt x="784" y="199"/>
                    </a:lnTo>
                    <a:lnTo>
                      <a:pt x="784" y="199"/>
                    </a:lnTo>
                    <a:lnTo>
                      <a:pt x="784" y="199"/>
                    </a:lnTo>
                    <a:lnTo>
                      <a:pt x="784" y="199"/>
                    </a:lnTo>
                    <a:lnTo>
                      <a:pt x="784" y="201"/>
                    </a:lnTo>
                    <a:lnTo>
                      <a:pt x="782" y="205"/>
                    </a:lnTo>
                    <a:lnTo>
                      <a:pt x="782" y="205"/>
                    </a:lnTo>
                    <a:lnTo>
                      <a:pt x="784" y="207"/>
                    </a:lnTo>
                    <a:lnTo>
                      <a:pt x="786" y="207"/>
                    </a:lnTo>
                    <a:lnTo>
                      <a:pt x="786" y="209"/>
                    </a:lnTo>
                    <a:lnTo>
                      <a:pt x="786" y="209"/>
                    </a:lnTo>
                    <a:lnTo>
                      <a:pt x="788" y="207"/>
                    </a:lnTo>
                    <a:lnTo>
                      <a:pt x="790" y="205"/>
                    </a:lnTo>
                    <a:lnTo>
                      <a:pt x="794" y="203"/>
                    </a:lnTo>
                    <a:lnTo>
                      <a:pt x="794" y="203"/>
                    </a:lnTo>
                    <a:lnTo>
                      <a:pt x="794" y="203"/>
                    </a:lnTo>
                    <a:lnTo>
                      <a:pt x="794" y="203"/>
                    </a:lnTo>
                    <a:lnTo>
                      <a:pt x="794" y="205"/>
                    </a:lnTo>
                    <a:lnTo>
                      <a:pt x="788" y="207"/>
                    </a:lnTo>
                    <a:lnTo>
                      <a:pt x="788" y="209"/>
                    </a:lnTo>
                    <a:lnTo>
                      <a:pt x="786" y="211"/>
                    </a:lnTo>
                    <a:lnTo>
                      <a:pt x="786" y="211"/>
                    </a:lnTo>
                    <a:lnTo>
                      <a:pt x="786" y="213"/>
                    </a:lnTo>
                    <a:lnTo>
                      <a:pt x="786" y="213"/>
                    </a:lnTo>
                    <a:lnTo>
                      <a:pt x="786" y="215"/>
                    </a:lnTo>
                    <a:lnTo>
                      <a:pt x="786" y="215"/>
                    </a:lnTo>
                    <a:lnTo>
                      <a:pt x="786" y="215"/>
                    </a:lnTo>
                    <a:lnTo>
                      <a:pt x="786" y="215"/>
                    </a:lnTo>
                    <a:lnTo>
                      <a:pt x="788" y="213"/>
                    </a:lnTo>
                    <a:lnTo>
                      <a:pt x="790" y="213"/>
                    </a:lnTo>
                    <a:lnTo>
                      <a:pt x="792" y="215"/>
                    </a:lnTo>
                    <a:lnTo>
                      <a:pt x="792" y="215"/>
                    </a:lnTo>
                    <a:lnTo>
                      <a:pt x="788" y="215"/>
                    </a:lnTo>
                    <a:lnTo>
                      <a:pt x="788" y="215"/>
                    </a:lnTo>
                    <a:lnTo>
                      <a:pt x="788" y="215"/>
                    </a:lnTo>
                    <a:lnTo>
                      <a:pt x="786" y="215"/>
                    </a:lnTo>
                    <a:lnTo>
                      <a:pt x="786" y="217"/>
                    </a:lnTo>
                    <a:lnTo>
                      <a:pt x="788" y="219"/>
                    </a:lnTo>
                    <a:lnTo>
                      <a:pt x="788" y="219"/>
                    </a:lnTo>
                    <a:lnTo>
                      <a:pt x="786" y="219"/>
                    </a:lnTo>
                    <a:lnTo>
                      <a:pt x="784" y="217"/>
                    </a:lnTo>
                    <a:lnTo>
                      <a:pt x="784" y="217"/>
                    </a:lnTo>
                    <a:lnTo>
                      <a:pt x="784" y="217"/>
                    </a:lnTo>
                    <a:lnTo>
                      <a:pt x="782" y="219"/>
                    </a:lnTo>
                    <a:lnTo>
                      <a:pt x="782" y="219"/>
                    </a:lnTo>
                    <a:lnTo>
                      <a:pt x="780" y="223"/>
                    </a:lnTo>
                    <a:lnTo>
                      <a:pt x="778" y="225"/>
                    </a:lnTo>
                    <a:lnTo>
                      <a:pt x="782" y="227"/>
                    </a:lnTo>
                    <a:lnTo>
                      <a:pt x="784" y="227"/>
                    </a:lnTo>
                    <a:lnTo>
                      <a:pt x="784" y="229"/>
                    </a:lnTo>
                    <a:lnTo>
                      <a:pt x="782" y="229"/>
                    </a:lnTo>
                    <a:lnTo>
                      <a:pt x="782" y="229"/>
                    </a:lnTo>
                    <a:lnTo>
                      <a:pt x="782" y="231"/>
                    </a:lnTo>
                    <a:lnTo>
                      <a:pt x="782" y="231"/>
                    </a:lnTo>
                    <a:lnTo>
                      <a:pt x="782" y="233"/>
                    </a:lnTo>
                    <a:lnTo>
                      <a:pt x="784" y="233"/>
                    </a:lnTo>
                    <a:lnTo>
                      <a:pt x="782" y="235"/>
                    </a:lnTo>
                    <a:lnTo>
                      <a:pt x="782" y="235"/>
                    </a:lnTo>
                    <a:lnTo>
                      <a:pt x="782" y="235"/>
                    </a:lnTo>
                    <a:lnTo>
                      <a:pt x="782" y="235"/>
                    </a:lnTo>
                    <a:lnTo>
                      <a:pt x="782" y="237"/>
                    </a:lnTo>
                    <a:lnTo>
                      <a:pt x="782" y="237"/>
                    </a:lnTo>
                    <a:lnTo>
                      <a:pt x="782" y="237"/>
                    </a:lnTo>
                    <a:lnTo>
                      <a:pt x="782" y="239"/>
                    </a:lnTo>
                    <a:lnTo>
                      <a:pt x="782" y="239"/>
                    </a:lnTo>
                    <a:lnTo>
                      <a:pt x="784" y="239"/>
                    </a:lnTo>
                    <a:lnTo>
                      <a:pt x="784" y="241"/>
                    </a:lnTo>
                    <a:lnTo>
                      <a:pt x="782" y="241"/>
                    </a:lnTo>
                    <a:lnTo>
                      <a:pt x="782" y="241"/>
                    </a:lnTo>
                    <a:lnTo>
                      <a:pt x="784" y="241"/>
                    </a:lnTo>
                    <a:lnTo>
                      <a:pt x="786" y="243"/>
                    </a:lnTo>
                    <a:lnTo>
                      <a:pt x="784" y="243"/>
                    </a:lnTo>
                    <a:lnTo>
                      <a:pt x="782" y="243"/>
                    </a:lnTo>
                    <a:lnTo>
                      <a:pt x="776" y="247"/>
                    </a:lnTo>
                    <a:lnTo>
                      <a:pt x="774" y="249"/>
                    </a:lnTo>
                    <a:lnTo>
                      <a:pt x="772" y="249"/>
                    </a:lnTo>
                    <a:lnTo>
                      <a:pt x="770" y="249"/>
                    </a:lnTo>
                    <a:lnTo>
                      <a:pt x="770" y="251"/>
                    </a:lnTo>
                    <a:lnTo>
                      <a:pt x="768" y="253"/>
                    </a:lnTo>
                    <a:lnTo>
                      <a:pt x="768" y="253"/>
                    </a:lnTo>
                    <a:lnTo>
                      <a:pt x="770" y="253"/>
                    </a:lnTo>
                    <a:lnTo>
                      <a:pt x="770" y="253"/>
                    </a:lnTo>
                    <a:lnTo>
                      <a:pt x="774" y="251"/>
                    </a:lnTo>
                    <a:lnTo>
                      <a:pt x="776" y="249"/>
                    </a:lnTo>
                    <a:lnTo>
                      <a:pt x="776" y="249"/>
                    </a:lnTo>
                    <a:lnTo>
                      <a:pt x="776" y="249"/>
                    </a:lnTo>
                    <a:lnTo>
                      <a:pt x="778" y="249"/>
                    </a:lnTo>
                    <a:lnTo>
                      <a:pt x="778" y="247"/>
                    </a:lnTo>
                    <a:lnTo>
                      <a:pt x="778" y="247"/>
                    </a:lnTo>
                    <a:lnTo>
                      <a:pt x="782" y="247"/>
                    </a:lnTo>
                    <a:lnTo>
                      <a:pt x="786" y="245"/>
                    </a:lnTo>
                    <a:lnTo>
                      <a:pt x="792" y="245"/>
                    </a:lnTo>
                    <a:lnTo>
                      <a:pt x="790" y="245"/>
                    </a:lnTo>
                    <a:lnTo>
                      <a:pt x="788" y="245"/>
                    </a:lnTo>
                    <a:lnTo>
                      <a:pt x="788" y="247"/>
                    </a:lnTo>
                    <a:lnTo>
                      <a:pt x="788" y="249"/>
                    </a:lnTo>
                    <a:lnTo>
                      <a:pt x="788" y="249"/>
                    </a:lnTo>
                    <a:lnTo>
                      <a:pt x="786" y="251"/>
                    </a:lnTo>
                    <a:lnTo>
                      <a:pt x="784" y="253"/>
                    </a:lnTo>
                    <a:lnTo>
                      <a:pt x="784" y="255"/>
                    </a:lnTo>
                    <a:lnTo>
                      <a:pt x="782" y="257"/>
                    </a:lnTo>
                    <a:lnTo>
                      <a:pt x="782" y="257"/>
                    </a:lnTo>
                    <a:lnTo>
                      <a:pt x="782" y="257"/>
                    </a:lnTo>
                    <a:lnTo>
                      <a:pt x="782" y="257"/>
                    </a:lnTo>
                    <a:lnTo>
                      <a:pt x="778" y="259"/>
                    </a:lnTo>
                    <a:lnTo>
                      <a:pt x="776" y="259"/>
                    </a:lnTo>
                    <a:lnTo>
                      <a:pt x="776" y="259"/>
                    </a:lnTo>
                    <a:lnTo>
                      <a:pt x="776" y="261"/>
                    </a:lnTo>
                    <a:lnTo>
                      <a:pt x="774" y="263"/>
                    </a:lnTo>
                    <a:lnTo>
                      <a:pt x="774" y="265"/>
                    </a:lnTo>
                    <a:lnTo>
                      <a:pt x="776" y="265"/>
                    </a:lnTo>
                    <a:lnTo>
                      <a:pt x="776" y="267"/>
                    </a:lnTo>
                    <a:lnTo>
                      <a:pt x="778" y="265"/>
                    </a:lnTo>
                    <a:lnTo>
                      <a:pt x="782" y="263"/>
                    </a:lnTo>
                    <a:lnTo>
                      <a:pt x="786" y="261"/>
                    </a:lnTo>
                    <a:lnTo>
                      <a:pt x="786" y="261"/>
                    </a:lnTo>
                    <a:lnTo>
                      <a:pt x="788" y="259"/>
                    </a:lnTo>
                    <a:lnTo>
                      <a:pt x="792" y="257"/>
                    </a:lnTo>
                    <a:lnTo>
                      <a:pt x="792" y="257"/>
                    </a:lnTo>
                    <a:lnTo>
                      <a:pt x="794" y="255"/>
                    </a:lnTo>
                    <a:lnTo>
                      <a:pt x="794" y="253"/>
                    </a:lnTo>
                    <a:lnTo>
                      <a:pt x="796" y="253"/>
                    </a:lnTo>
                    <a:lnTo>
                      <a:pt x="796" y="251"/>
                    </a:lnTo>
                    <a:lnTo>
                      <a:pt x="798" y="251"/>
                    </a:lnTo>
                    <a:lnTo>
                      <a:pt x="798" y="249"/>
                    </a:lnTo>
                    <a:lnTo>
                      <a:pt x="800" y="249"/>
                    </a:lnTo>
                    <a:lnTo>
                      <a:pt x="802" y="247"/>
                    </a:lnTo>
                    <a:lnTo>
                      <a:pt x="802" y="247"/>
                    </a:lnTo>
                    <a:lnTo>
                      <a:pt x="804" y="245"/>
                    </a:lnTo>
                    <a:lnTo>
                      <a:pt x="804" y="245"/>
                    </a:lnTo>
                    <a:lnTo>
                      <a:pt x="804" y="243"/>
                    </a:lnTo>
                    <a:lnTo>
                      <a:pt x="802" y="245"/>
                    </a:lnTo>
                    <a:lnTo>
                      <a:pt x="800" y="243"/>
                    </a:lnTo>
                    <a:lnTo>
                      <a:pt x="800" y="241"/>
                    </a:lnTo>
                    <a:lnTo>
                      <a:pt x="800" y="241"/>
                    </a:lnTo>
                    <a:lnTo>
                      <a:pt x="800" y="239"/>
                    </a:lnTo>
                    <a:lnTo>
                      <a:pt x="798" y="239"/>
                    </a:lnTo>
                    <a:lnTo>
                      <a:pt x="796" y="239"/>
                    </a:lnTo>
                    <a:lnTo>
                      <a:pt x="796" y="237"/>
                    </a:lnTo>
                    <a:lnTo>
                      <a:pt x="794" y="237"/>
                    </a:lnTo>
                    <a:lnTo>
                      <a:pt x="794" y="237"/>
                    </a:lnTo>
                    <a:lnTo>
                      <a:pt x="792" y="235"/>
                    </a:lnTo>
                    <a:lnTo>
                      <a:pt x="792" y="235"/>
                    </a:lnTo>
                    <a:lnTo>
                      <a:pt x="790" y="235"/>
                    </a:lnTo>
                    <a:lnTo>
                      <a:pt x="790" y="235"/>
                    </a:lnTo>
                    <a:lnTo>
                      <a:pt x="790" y="233"/>
                    </a:lnTo>
                    <a:lnTo>
                      <a:pt x="792" y="233"/>
                    </a:lnTo>
                    <a:lnTo>
                      <a:pt x="792" y="231"/>
                    </a:lnTo>
                    <a:lnTo>
                      <a:pt x="790" y="231"/>
                    </a:lnTo>
                    <a:lnTo>
                      <a:pt x="792" y="229"/>
                    </a:lnTo>
                    <a:lnTo>
                      <a:pt x="794" y="229"/>
                    </a:lnTo>
                    <a:lnTo>
                      <a:pt x="792" y="227"/>
                    </a:lnTo>
                    <a:lnTo>
                      <a:pt x="790" y="227"/>
                    </a:lnTo>
                    <a:lnTo>
                      <a:pt x="792" y="227"/>
                    </a:lnTo>
                    <a:lnTo>
                      <a:pt x="794" y="225"/>
                    </a:lnTo>
                    <a:lnTo>
                      <a:pt x="794" y="225"/>
                    </a:lnTo>
                    <a:lnTo>
                      <a:pt x="794" y="221"/>
                    </a:lnTo>
                    <a:lnTo>
                      <a:pt x="794" y="221"/>
                    </a:lnTo>
                    <a:lnTo>
                      <a:pt x="796" y="219"/>
                    </a:lnTo>
                    <a:lnTo>
                      <a:pt x="796" y="215"/>
                    </a:lnTo>
                    <a:lnTo>
                      <a:pt x="796" y="215"/>
                    </a:lnTo>
                    <a:lnTo>
                      <a:pt x="796" y="213"/>
                    </a:lnTo>
                    <a:lnTo>
                      <a:pt x="796" y="211"/>
                    </a:lnTo>
                    <a:lnTo>
                      <a:pt x="798" y="209"/>
                    </a:lnTo>
                    <a:lnTo>
                      <a:pt x="798" y="207"/>
                    </a:lnTo>
                    <a:lnTo>
                      <a:pt x="798" y="205"/>
                    </a:lnTo>
                    <a:lnTo>
                      <a:pt x="798" y="203"/>
                    </a:lnTo>
                    <a:lnTo>
                      <a:pt x="798" y="203"/>
                    </a:lnTo>
                    <a:lnTo>
                      <a:pt x="798" y="201"/>
                    </a:lnTo>
                    <a:lnTo>
                      <a:pt x="798" y="199"/>
                    </a:lnTo>
                    <a:lnTo>
                      <a:pt x="796" y="199"/>
                    </a:lnTo>
                    <a:lnTo>
                      <a:pt x="796" y="199"/>
                    </a:lnTo>
                    <a:lnTo>
                      <a:pt x="796" y="197"/>
                    </a:lnTo>
                    <a:lnTo>
                      <a:pt x="796" y="197"/>
                    </a:lnTo>
                    <a:lnTo>
                      <a:pt x="796" y="197"/>
                    </a:lnTo>
                    <a:lnTo>
                      <a:pt x="796" y="195"/>
                    </a:lnTo>
                    <a:lnTo>
                      <a:pt x="796" y="195"/>
                    </a:lnTo>
                    <a:lnTo>
                      <a:pt x="798" y="195"/>
                    </a:lnTo>
                    <a:lnTo>
                      <a:pt x="796" y="193"/>
                    </a:lnTo>
                    <a:lnTo>
                      <a:pt x="796" y="193"/>
                    </a:lnTo>
                    <a:lnTo>
                      <a:pt x="796" y="191"/>
                    </a:lnTo>
                    <a:lnTo>
                      <a:pt x="794" y="191"/>
                    </a:lnTo>
                    <a:lnTo>
                      <a:pt x="794" y="191"/>
                    </a:lnTo>
                    <a:lnTo>
                      <a:pt x="796" y="189"/>
                    </a:lnTo>
                    <a:lnTo>
                      <a:pt x="796" y="187"/>
                    </a:lnTo>
                    <a:lnTo>
                      <a:pt x="798" y="187"/>
                    </a:lnTo>
                    <a:lnTo>
                      <a:pt x="798" y="187"/>
                    </a:lnTo>
                    <a:lnTo>
                      <a:pt x="798" y="185"/>
                    </a:lnTo>
                    <a:lnTo>
                      <a:pt x="796" y="183"/>
                    </a:lnTo>
                    <a:lnTo>
                      <a:pt x="796" y="183"/>
                    </a:lnTo>
                    <a:lnTo>
                      <a:pt x="792" y="183"/>
                    </a:lnTo>
                    <a:lnTo>
                      <a:pt x="788" y="185"/>
                    </a:lnTo>
                    <a:lnTo>
                      <a:pt x="786" y="185"/>
                    </a:lnTo>
                    <a:lnTo>
                      <a:pt x="782" y="185"/>
                    </a:lnTo>
                    <a:lnTo>
                      <a:pt x="782" y="187"/>
                    </a:lnTo>
                    <a:lnTo>
                      <a:pt x="780" y="187"/>
                    </a:lnTo>
                    <a:lnTo>
                      <a:pt x="780" y="189"/>
                    </a:lnTo>
                    <a:lnTo>
                      <a:pt x="778" y="189"/>
                    </a:lnTo>
                    <a:lnTo>
                      <a:pt x="774" y="191"/>
                    </a:lnTo>
                    <a:lnTo>
                      <a:pt x="772" y="193"/>
                    </a:lnTo>
                    <a:lnTo>
                      <a:pt x="768" y="193"/>
                    </a:lnTo>
                    <a:lnTo>
                      <a:pt x="766" y="193"/>
                    </a:lnTo>
                    <a:lnTo>
                      <a:pt x="762" y="195"/>
                    </a:lnTo>
                    <a:lnTo>
                      <a:pt x="760" y="195"/>
                    </a:lnTo>
                    <a:lnTo>
                      <a:pt x="756" y="197"/>
                    </a:lnTo>
                    <a:lnTo>
                      <a:pt x="754" y="197"/>
                    </a:lnTo>
                    <a:lnTo>
                      <a:pt x="756" y="195"/>
                    </a:lnTo>
                    <a:lnTo>
                      <a:pt x="758" y="193"/>
                    </a:lnTo>
                    <a:lnTo>
                      <a:pt x="760" y="191"/>
                    </a:lnTo>
                    <a:lnTo>
                      <a:pt x="760" y="191"/>
                    </a:lnTo>
                    <a:lnTo>
                      <a:pt x="758" y="189"/>
                    </a:lnTo>
                    <a:lnTo>
                      <a:pt x="758" y="189"/>
                    </a:lnTo>
                    <a:lnTo>
                      <a:pt x="758" y="187"/>
                    </a:lnTo>
                    <a:lnTo>
                      <a:pt x="758" y="185"/>
                    </a:lnTo>
                    <a:lnTo>
                      <a:pt x="756" y="185"/>
                    </a:lnTo>
                    <a:lnTo>
                      <a:pt x="756" y="183"/>
                    </a:lnTo>
                    <a:lnTo>
                      <a:pt x="758" y="181"/>
                    </a:lnTo>
                    <a:lnTo>
                      <a:pt x="756" y="181"/>
                    </a:lnTo>
                    <a:lnTo>
                      <a:pt x="754" y="179"/>
                    </a:lnTo>
                    <a:lnTo>
                      <a:pt x="754" y="177"/>
                    </a:lnTo>
                    <a:lnTo>
                      <a:pt x="756" y="177"/>
                    </a:lnTo>
                    <a:lnTo>
                      <a:pt x="760" y="175"/>
                    </a:lnTo>
                    <a:lnTo>
                      <a:pt x="760" y="173"/>
                    </a:lnTo>
                    <a:lnTo>
                      <a:pt x="758" y="173"/>
                    </a:lnTo>
                    <a:lnTo>
                      <a:pt x="756" y="173"/>
                    </a:lnTo>
                    <a:lnTo>
                      <a:pt x="752" y="173"/>
                    </a:lnTo>
                    <a:lnTo>
                      <a:pt x="750" y="175"/>
                    </a:lnTo>
                    <a:lnTo>
                      <a:pt x="746" y="177"/>
                    </a:lnTo>
                    <a:lnTo>
                      <a:pt x="744" y="175"/>
                    </a:lnTo>
                    <a:lnTo>
                      <a:pt x="742" y="175"/>
                    </a:lnTo>
                    <a:lnTo>
                      <a:pt x="740" y="175"/>
                    </a:lnTo>
                    <a:lnTo>
                      <a:pt x="738" y="175"/>
                    </a:lnTo>
                    <a:lnTo>
                      <a:pt x="736" y="175"/>
                    </a:lnTo>
                    <a:lnTo>
                      <a:pt x="740" y="169"/>
                    </a:lnTo>
                    <a:lnTo>
                      <a:pt x="746" y="165"/>
                    </a:lnTo>
                    <a:lnTo>
                      <a:pt x="752" y="161"/>
                    </a:lnTo>
                    <a:lnTo>
                      <a:pt x="758" y="155"/>
                    </a:lnTo>
                    <a:lnTo>
                      <a:pt x="762" y="151"/>
                    </a:lnTo>
                    <a:lnTo>
                      <a:pt x="768" y="145"/>
                    </a:lnTo>
                    <a:lnTo>
                      <a:pt x="774" y="141"/>
                    </a:lnTo>
                    <a:lnTo>
                      <a:pt x="778" y="137"/>
                    </a:lnTo>
                    <a:lnTo>
                      <a:pt x="784" y="131"/>
                    </a:lnTo>
                    <a:lnTo>
                      <a:pt x="790" y="127"/>
                    </a:lnTo>
                    <a:lnTo>
                      <a:pt x="796" y="123"/>
                    </a:lnTo>
                    <a:lnTo>
                      <a:pt x="800" y="117"/>
                    </a:lnTo>
                    <a:lnTo>
                      <a:pt x="806" y="113"/>
                    </a:lnTo>
                    <a:lnTo>
                      <a:pt x="812" y="109"/>
                    </a:lnTo>
                    <a:lnTo>
                      <a:pt x="818" y="103"/>
                    </a:lnTo>
                    <a:lnTo>
                      <a:pt x="822" y="99"/>
                    </a:lnTo>
                    <a:lnTo>
                      <a:pt x="828" y="95"/>
                    </a:lnTo>
                    <a:lnTo>
                      <a:pt x="834" y="90"/>
                    </a:lnTo>
                    <a:lnTo>
                      <a:pt x="840" y="84"/>
                    </a:lnTo>
                    <a:lnTo>
                      <a:pt x="846" y="80"/>
                    </a:lnTo>
                    <a:lnTo>
                      <a:pt x="852" y="76"/>
                    </a:lnTo>
                    <a:lnTo>
                      <a:pt x="856" y="72"/>
                    </a:lnTo>
                    <a:lnTo>
                      <a:pt x="862" y="66"/>
                    </a:lnTo>
                    <a:lnTo>
                      <a:pt x="868" y="62"/>
                    </a:lnTo>
                    <a:lnTo>
                      <a:pt x="874" y="58"/>
                    </a:lnTo>
                    <a:lnTo>
                      <a:pt x="880" y="54"/>
                    </a:lnTo>
                    <a:lnTo>
                      <a:pt x="886" y="48"/>
                    </a:lnTo>
                    <a:lnTo>
                      <a:pt x="892" y="44"/>
                    </a:lnTo>
                    <a:lnTo>
                      <a:pt x="898" y="40"/>
                    </a:lnTo>
                    <a:lnTo>
                      <a:pt x="904" y="36"/>
                    </a:lnTo>
                    <a:lnTo>
                      <a:pt x="910" y="30"/>
                    </a:lnTo>
                    <a:lnTo>
                      <a:pt x="914" y="26"/>
                    </a:lnTo>
                    <a:lnTo>
                      <a:pt x="914" y="26"/>
                    </a:lnTo>
                    <a:lnTo>
                      <a:pt x="912" y="26"/>
                    </a:lnTo>
                    <a:lnTo>
                      <a:pt x="912" y="26"/>
                    </a:lnTo>
                    <a:lnTo>
                      <a:pt x="910" y="26"/>
                    </a:lnTo>
                    <a:lnTo>
                      <a:pt x="910" y="26"/>
                    </a:lnTo>
                    <a:lnTo>
                      <a:pt x="910" y="24"/>
                    </a:lnTo>
                    <a:lnTo>
                      <a:pt x="904" y="24"/>
                    </a:lnTo>
                    <a:lnTo>
                      <a:pt x="904" y="22"/>
                    </a:lnTo>
                    <a:lnTo>
                      <a:pt x="904" y="20"/>
                    </a:lnTo>
                    <a:lnTo>
                      <a:pt x="900" y="20"/>
                    </a:lnTo>
                    <a:lnTo>
                      <a:pt x="898" y="20"/>
                    </a:lnTo>
                    <a:lnTo>
                      <a:pt x="898" y="20"/>
                    </a:lnTo>
                    <a:lnTo>
                      <a:pt x="896" y="20"/>
                    </a:lnTo>
                    <a:lnTo>
                      <a:pt x="894" y="20"/>
                    </a:lnTo>
                    <a:lnTo>
                      <a:pt x="888" y="20"/>
                    </a:lnTo>
                    <a:lnTo>
                      <a:pt x="884" y="20"/>
                    </a:lnTo>
                    <a:lnTo>
                      <a:pt x="880" y="22"/>
                    </a:lnTo>
                    <a:lnTo>
                      <a:pt x="874" y="22"/>
                    </a:lnTo>
                    <a:lnTo>
                      <a:pt x="874" y="20"/>
                    </a:lnTo>
                    <a:lnTo>
                      <a:pt x="872" y="20"/>
                    </a:lnTo>
                    <a:lnTo>
                      <a:pt x="870" y="18"/>
                    </a:lnTo>
                    <a:lnTo>
                      <a:pt x="868" y="20"/>
                    </a:lnTo>
                    <a:lnTo>
                      <a:pt x="866" y="18"/>
                    </a:lnTo>
                    <a:lnTo>
                      <a:pt x="860" y="18"/>
                    </a:lnTo>
                    <a:lnTo>
                      <a:pt x="856" y="18"/>
                    </a:lnTo>
                    <a:lnTo>
                      <a:pt x="850" y="18"/>
                    </a:lnTo>
                    <a:lnTo>
                      <a:pt x="850" y="18"/>
                    </a:lnTo>
                    <a:lnTo>
                      <a:pt x="850" y="16"/>
                    </a:lnTo>
                    <a:lnTo>
                      <a:pt x="850" y="16"/>
                    </a:lnTo>
                    <a:lnTo>
                      <a:pt x="848" y="16"/>
                    </a:lnTo>
                    <a:lnTo>
                      <a:pt x="848" y="16"/>
                    </a:lnTo>
                    <a:lnTo>
                      <a:pt x="846" y="16"/>
                    </a:lnTo>
                    <a:lnTo>
                      <a:pt x="844" y="16"/>
                    </a:lnTo>
                    <a:lnTo>
                      <a:pt x="844" y="16"/>
                    </a:lnTo>
                    <a:lnTo>
                      <a:pt x="842" y="16"/>
                    </a:lnTo>
                    <a:lnTo>
                      <a:pt x="840" y="14"/>
                    </a:lnTo>
                    <a:lnTo>
                      <a:pt x="838" y="14"/>
                    </a:lnTo>
                    <a:lnTo>
                      <a:pt x="836" y="14"/>
                    </a:lnTo>
                    <a:lnTo>
                      <a:pt x="832" y="14"/>
                    </a:lnTo>
                    <a:lnTo>
                      <a:pt x="828" y="14"/>
                    </a:lnTo>
                    <a:lnTo>
                      <a:pt x="826" y="14"/>
                    </a:lnTo>
                    <a:lnTo>
                      <a:pt x="826" y="14"/>
                    </a:lnTo>
                    <a:lnTo>
                      <a:pt x="824" y="14"/>
                    </a:lnTo>
                    <a:lnTo>
                      <a:pt x="824" y="14"/>
                    </a:lnTo>
                    <a:lnTo>
                      <a:pt x="820" y="14"/>
                    </a:lnTo>
                    <a:lnTo>
                      <a:pt x="818" y="14"/>
                    </a:lnTo>
                    <a:lnTo>
                      <a:pt x="816" y="16"/>
                    </a:lnTo>
                    <a:lnTo>
                      <a:pt x="808" y="14"/>
                    </a:lnTo>
                    <a:lnTo>
                      <a:pt x="810" y="14"/>
                    </a:lnTo>
                    <a:lnTo>
                      <a:pt x="812" y="14"/>
                    </a:lnTo>
                    <a:lnTo>
                      <a:pt x="812" y="14"/>
                    </a:lnTo>
                    <a:lnTo>
                      <a:pt x="808" y="14"/>
                    </a:lnTo>
                    <a:lnTo>
                      <a:pt x="806" y="12"/>
                    </a:lnTo>
                    <a:lnTo>
                      <a:pt x="808" y="12"/>
                    </a:lnTo>
                    <a:lnTo>
                      <a:pt x="806" y="12"/>
                    </a:lnTo>
                    <a:lnTo>
                      <a:pt x="806" y="12"/>
                    </a:lnTo>
                    <a:lnTo>
                      <a:pt x="808" y="10"/>
                    </a:lnTo>
                    <a:lnTo>
                      <a:pt x="812" y="10"/>
                    </a:lnTo>
                    <a:lnTo>
                      <a:pt x="812" y="8"/>
                    </a:lnTo>
                    <a:lnTo>
                      <a:pt x="812" y="8"/>
                    </a:lnTo>
                    <a:lnTo>
                      <a:pt x="810" y="8"/>
                    </a:lnTo>
                    <a:lnTo>
                      <a:pt x="808" y="8"/>
                    </a:lnTo>
                    <a:lnTo>
                      <a:pt x="804" y="8"/>
                    </a:lnTo>
                    <a:lnTo>
                      <a:pt x="800" y="8"/>
                    </a:lnTo>
                    <a:lnTo>
                      <a:pt x="798" y="8"/>
                    </a:lnTo>
                    <a:lnTo>
                      <a:pt x="796" y="8"/>
                    </a:lnTo>
                    <a:lnTo>
                      <a:pt x="790" y="10"/>
                    </a:lnTo>
                    <a:lnTo>
                      <a:pt x="788" y="8"/>
                    </a:lnTo>
                    <a:lnTo>
                      <a:pt x="786" y="8"/>
                    </a:lnTo>
                    <a:lnTo>
                      <a:pt x="786" y="8"/>
                    </a:lnTo>
                    <a:lnTo>
                      <a:pt x="788" y="8"/>
                    </a:lnTo>
                    <a:lnTo>
                      <a:pt x="790" y="6"/>
                    </a:lnTo>
                    <a:lnTo>
                      <a:pt x="788" y="6"/>
                    </a:lnTo>
                    <a:lnTo>
                      <a:pt x="788" y="6"/>
                    </a:lnTo>
                    <a:lnTo>
                      <a:pt x="786" y="6"/>
                    </a:lnTo>
                    <a:lnTo>
                      <a:pt x="786" y="6"/>
                    </a:lnTo>
                    <a:lnTo>
                      <a:pt x="782" y="6"/>
                    </a:lnTo>
                    <a:lnTo>
                      <a:pt x="776" y="8"/>
                    </a:lnTo>
                    <a:lnTo>
                      <a:pt x="774" y="8"/>
                    </a:lnTo>
                    <a:lnTo>
                      <a:pt x="772" y="10"/>
                    </a:lnTo>
                    <a:lnTo>
                      <a:pt x="772" y="8"/>
                    </a:lnTo>
                    <a:lnTo>
                      <a:pt x="772" y="8"/>
                    </a:lnTo>
                    <a:lnTo>
                      <a:pt x="772" y="8"/>
                    </a:lnTo>
                    <a:lnTo>
                      <a:pt x="776" y="6"/>
                    </a:lnTo>
                    <a:lnTo>
                      <a:pt x="780" y="6"/>
                    </a:lnTo>
                    <a:lnTo>
                      <a:pt x="782" y="4"/>
                    </a:lnTo>
                    <a:lnTo>
                      <a:pt x="782" y="4"/>
                    </a:lnTo>
                    <a:lnTo>
                      <a:pt x="782" y="4"/>
                    </a:lnTo>
                    <a:lnTo>
                      <a:pt x="776" y="2"/>
                    </a:lnTo>
                    <a:lnTo>
                      <a:pt x="776" y="2"/>
                    </a:lnTo>
                    <a:lnTo>
                      <a:pt x="778" y="2"/>
                    </a:lnTo>
                    <a:lnTo>
                      <a:pt x="780" y="0"/>
                    </a:lnTo>
                    <a:lnTo>
                      <a:pt x="778" y="0"/>
                    </a:lnTo>
                    <a:lnTo>
                      <a:pt x="774" y="2"/>
                    </a:lnTo>
                    <a:lnTo>
                      <a:pt x="770" y="4"/>
                    </a:lnTo>
                    <a:lnTo>
                      <a:pt x="764" y="6"/>
                    </a:lnTo>
                    <a:lnTo>
                      <a:pt x="760" y="6"/>
                    </a:lnTo>
                    <a:lnTo>
                      <a:pt x="756" y="8"/>
                    </a:lnTo>
                    <a:lnTo>
                      <a:pt x="750" y="8"/>
                    </a:lnTo>
                    <a:lnTo>
                      <a:pt x="748" y="8"/>
                    </a:lnTo>
                    <a:lnTo>
                      <a:pt x="744" y="8"/>
                    </a:lnTo>
                    <a:lnTo>
                      <a:pt x="742" y="10"/>
                    </a:lnTo>
                    <a:lnTo>
                      <a:pt x="740" y="10"/>
                    </a:lnTo>
                    <a:lnTo>
                      <a:pt x="736" y="10"/>
                    </a:lnTo>
                    <a:lnTo>
                      <a:pt x="734" y="10"/>
                    </a:lnTo>
                    <a:lnTo>
                      <a:pt x="732" y="10"/>
                    </a:lnTo>
                    <a:lnTo>
                      <a:pt x="732" y="10"/>
                    </a:lnTo>
                    <a:lnTo>
                      <a:pt x="732" y="10"/>
                    </a:lnTo>
                    <a:lnTo>
                      <a:pt x="734" y="10"/>
                    </a:lnTo>
                    <a:lnTo>
                      <a:pt x="736" y="10"/>
                    </a:lnTo>
                    <a:lnTo>
                      <a:pt x="736" y="8"/>
                    </a:lnTo>
                    <a:lnTo>
                      <a:pt x="736" y="8"/>
                    </a:lnTo>
                    <a:lnTo>
                      <a:pt x="734" y="8"/>
                    </a:lnTo>
                    <a:lnTo>
                      <a:pt x="728" y="10"/>
                    </a:lnTo>
                    <a:lnTo>
                      <a:pt x="720" y="12"/>
                    </a:lnTo>
                    <a:lnTo>
                      <a:pt x="722" y="12"/>
                    </a:lnTo>
                    <a:lnTo>
                      <a:pt x="722" y="14"/>
                    </a:lnTo>
                    <a:lnTo>
                      <a:pt x="726" y="14"/>
                    </a:lnTo>
                    <a:lnTo>
                      <a:pt x="722" y="14"/>
                    </a:lnTo>
                    <a:lnTo>
                      <a:pt x="720" y="14"/>
                    </a:lnTo>
                    <a:lnTo>
                      <a:pt x="718" y="14"/>
                    </a:lnTo>
                    <a:lnTo>
                      <a:pt x="718" y="16"/>
                    </a:lnTo>
                    <a:lnTo>
                      <a:pt x="716" y="16"/>
                    </a:lnTo>
                    <a:lnTo>
                      <a:pt x="714" y="18"/>
                    </a:lnTo>
                    <a:lnTo>
                      <a:pt x="716" y="16"/>
                    </a:lnTo>
                    <a:lnTo>
                      <a:pt x="714" y="16"/>
                    </a:lnTo>
                    <a:lnTo>
                      <a:pt x="716" y="14"/>
                    </a:lnTo>
                    <a:lnTo>
                      <a:pt x="716" y="14"/>
                    </a:lnTo>
                    <a:lnTo>
                      <a:pt x="720" y="12"/>
                    </a:lnTo>
                    <a:lnTo>
                      <a:pt x="720" y="12"/>
                    </a:lnTo>
                    <a:lnTo>
                      <a:pt x="718" y="12"/>
                    </a:lnTo>
                    <a:lnTo>
                      <a:pt x="710" y="14"/>
                    </a:lnTo>
                    <a:lnTo>
                      <a:pt x="710" y="16"/>
                    </a:lnTo>
                    <a:lnTo>
                      <a:pt x="702" y="16"/>
                    </a:lnTo>
                    <a:lnTo>
                      <a:pt x="694" y="18"/>
                    </a:lnTo>
                    <a:lnTo>
                      <a:pt x="692" y="18"/>
                    </a:lnTo>
                    <a:lnTo>
                      <a:pt x="688" y="18"/>
                    </a:lnTo>
                    <a:lnTo>
                      <a:pt x="686" y="18"/>
                    </a:lnTo>
                    <a:lnTo>
                      <a:pt x="688" y="18"/>
                    </a:lnTo>
                    <a:lnTo>
                      <a:pt x="690" y="18"/>
                    </a:lnTo>
                    <a:lnTo>
                      <a:pt x="692" y="18"/>
                    </a:lnTo>
                    <a:lnTo>
                      <a:pt x="692" y="18"/>
                    </a:lnTo>
                    <a:lnTo>
                      <a:pt x="692" y="18"/>
                    </a:lnTo>
                    <a:lnTo>
                      <a:pt x="692" y="18"/>
                    </a:lnTo>
                    <a:lnTo>
                      <a:pt x="694" y="16"/>
                    </a:lnTo>
                    <a:lnTo>
                      <a:pt x="690" y="18"/>
                    </a:lnTo>
                    <a:lnTo>
                      <a:pt x="688" y="18"/>
                    </a:lnTo>
                    <a:lnTo>
                      <a:pt x="682" y="20"/>
                    </a:lnTo>
                    <a:lnTo>
                      <a:pt x="668" y="24"/>
                    </a:lnTo>
                    <a:lnTo>
                      <a:pt x="662" y="28"/>
                    </a:lnTo>
                    <a:lnTo>
                      <a:pt x="658" y="30"/>
                    </a:lnTo>
                    <a:lnTo>
                      <a:pt x="656" y="30"/>
                    </a:lnTo>
                    <a:lnTo>
                      <a:pt x="656" y="30"/>
                    </a:lnTo>
                    <a:lnTo>
                      <a:pt x="656" y="30"/>
                    </a:lnTo>
                    <a:lnTo>
                      <a:pt x="654" y="32"/>
                    </a:lnTo>
                    <a:lnTo>
                      <a:pt x="648" y="34"/>
                    </a:lnTo>
                    <a:lnTo>
                      <a:pt x="640" y="36"/>
                    </a:lnTo>
                    <a:lnTo>
                      <a:pt x="636" y="36"/>
                    </a:lnTo>
                    <a:lnTo>
                      <a:pt x="634" y="38"/>
                    </a:lnTo>
                    <a:lnTo>
                      <a:pt x="626" y="38"/>
                    </a:lnTo>
                    <a:lnTo>
                      <a:pt x="624" y="38"/>
                    </a:lnTo>
                    <a:lnTo>
                      <a:pt x="618" y="38"/>
                    </a:lnTo>
                    <a:lnTo>
                      <a:pt x="610" y="38"/>
                    </a:lnTo>
                    <a:lnTo>
                      <a:pt x="608" y="40"/>
                    </a:lnTo>
                    <a:lnTo>
                      <a:pt x="602" y="42"/>
                    </a:lnTo>
                    <a:lnTo>
                      <a:pt x="598" y="46"/>
                    </a:lnTo>
                    <a:lnTo>
                      <a:pt x="596" y="46"/>
                    </a:lnTo>
                    <a:lnTo>
                      <a:pt x="594" y="46"/>
                    </a:lnTo>
                    <a:lnTo>
                      <a:pt x="592" y="46"/>
                    </a:lnTo>
                    <a:lnTo>
                      <a:pt x="596" y="46"/>
                    </a:lnTo>
                    <a:lnTo>
                      <a:pt x="594" y="46"/>
                    </a:lnTo>
                    <a:lnTo>
                      <a:pt x="592" y="46"/>
                    </a:lnTo>
                    <a:lnTo>
                      <a:pt x="592" y="46"/>
                    </a:lnTo>
                    <a:lnTo>
                      <a:pt x="594" y="46"/>
                    </a:lnTo>
                    <a:lnTo>
                      <a:pt x="596" y="48"/>
                    </a:lnTo>
                    <a:lnTo>
                      <a:pt x="596" y="50"/>
                    </a:lnTo>
                    <a:lnTo>
                      <a:pt x="600" y="50"/>
                    </a:lnTo>
                    <a:lnTo>
                      <a:pt x="604" y="58"/>
                    </a:lnTo>
                    <a:lnTo>
                      <a:pt x="604" y="60"/>
                    </a:lnTo>
                    <a:lnTo>
                      <a:pt x="600" y="62"/>
                    </a:lnTo>
                    <a:lnTo>
                      <a:pt x="600" y="64"/>
                    </a:lnTo>
                    <a:lnTo>
                      <a:pt x="600" y="66"/>
                    </a:lnTo>
                    <a:lnTo>
                      <a:pt x="604" y="66"/>
                    </a:lnTo>
                    <a:lnTo>
                      <a:pt x="608" y="66"/>
                    </a:lnTo>
                    <a:lnTo>
                      <a:pt x="610" y="66"/>
                    </a:lnTo>
                    <a:lnTo>
                      <a:pt x="614" y="66"/>
                    </a:lnTo>
                    <a:lnTo>
                      <a:pt x="612" y="66"/>
                    </a:lnTo>
                    <a:lnTo>
                      <a:pt x="612" y="66"/>
                    </a:lnTo>
                    <a:lnTo>
                      <a:pt x="618" y="66"/>
                    </a:lnTo>
                    <a:lnTo>
                      <a:pt x="620" y="66"/>
                    </a:lnTo>
                    <a:lnTo>
                      <a:pt x="620" y="68"/>
                    </a:lnTo>
                    <a:lnTo>
                      <a:pt x="618" y="68"/>
                    </a:lnTo>
                    <a:lnTo>
                      <a:pt x="612" y="70"/>
                    </a:lnTo>
                    <a:lnTo>
                      <a:pt x="610" y="72"/>
                    </a:lnTo>
                    <a:lnTo>
                      <a:pt x="612" y="72"/>
                    </a:lnTo>
                    <a:lnTo>
                      <a:pt x="612" y="74"/>
                    </a:lnTo>
                    <a:lnTo>
                      <a:pt x="612" y="74"/>
                    </a:lnTo>
                    <a:lnTo>
                      <a:pt x="620" y="72"/>
                    </a:lnTo>
                    <a:lnTo>
                      <a:pt x="622" y="72"/>
                    </a:lnTo>
                    <a:lnTo>
                      <a:pt x="624" y="72"/>
                    </a:lnTo>
                    <a:lnTo>
                      <a:pt x="626" y="72"/>
                    </a:lnTo>
                    <a:lnTo>
                      <a:pt x="626" y="74"/>
                    </a:lnTo>
                    <a:lnTo>
                      <a:pt x="626" y="74"/>
                    </a:lnTo>
                    <a:lnTo>
                      <a:pt x="624" y="76"/>
                    </a:lnTo>
                    <a:lnTo>
                      <a:pt x="618" y="76"/>
                    </a:lnTo>
                    <a:lnTo>
                      <a:pt x="616" y="76"/>
                    </a:lnTo>
                    <a:lnTo>
                      <a:pt x="616" y="74"/>
                    </a:lnTo>
                    <a:lnTo>
                      <a:pt x="614" y="74"/>
                    </a:lnTo>
                    <a:lnTo>
                      <a:pt x="612" y="74"/>
                    </a:lnTo>
                    <a:lnTo>
                      <a:pt x="608" y="76"/>
                    </a:lnTo>
                    <a:lnTo>
                      <a:pt x="608" y="74"/>
                    </a:lnTo>
                    <a:lnTo>
                      <a:pt x="608" y="72"/>
                    </a:lnTo>
                    <a:lnTo>
                      <a:pt x="610" y="70"/>
                    </a:lnTo>
                    <a:lnTo>
                      <a:pt x="610" y="70"/>
                    </a:lnTo>
                    <a:lnTo>
                      <a:pt x="612" y="68"/>
                    </a:lnTo>
                    <a:lnTo>
                      <a:pt x="610" y="68"/>
                    </a:lnTo>
                    <a:lnTo>
                      <a:pt x="608" y="68"/>
                    </a:lnTo>
                    <a:lnTo>
                      <a:pt x="606" y="68"/>
                    </a:lnTo>
                    <a:lnTo>
                      <a:pt x="606" y="70"/>
                    </a:lnTo>
                    <a:lnTo>
                      <a:pt x="604" y="70"/>
                    </a:lnTo>
                    <a:lnTo>
                      <a:pt x="606" y="70"/>
                    </a:lnTo>
                    <a:lnTo>
                      <a:pt x="606" y="72"/>
                    </a:lnTo>
                    <a:lnTo>
                      <a:pt x="606" y="74"/>
                    </a:lnTo>
                    <a:lnTo>
                      <a:pt x="604" y="76"/>
                    </a:lnTo>
                    <a:lnTo>
                      <a:pt x="604" y="76"/>
                    </a:lnTo>
                    <a:lnTo>
                      <a:pt x="608" y="76"/>
                    </a:lnTo>
                    <a:lnTo>
                      <a:pt x="612" y="78"/>
                    </a:lnTo>
                    <a:lnTo>
                      <a:pt x="612" y="78"/>
                    </a:lnTo>
                    <a:lnTo>
                      <a:pt x="610" y="80"/>
                    </a:lnTo>
                    <a:lnTo>
                      <a:pt x="610" y="78"/>
                    </a:lnTo>
                    <a:lnTo>
                      <a:pt x="608" y="78"/>
                    </a:lnTo>
                    <a:lnTo>
                      <a:pt x="606" y="78"/>
                    </a:lnTo>
                    <a:lnTo>
                      <a:pt x="606" y="78"/>
                    </a:lnTo>
                    <a:lnTo>
                      <a:pt x="604" y="78"/>
                    </a:lnTo>
                    <a:lnTo>
                      <a:pt x="598" y="82"/>
                    </a:lnTo>
                    <a:lnTo>
                      <a:pt x="596" y="82"/>
                    </a:lnTo>
                    <a:lnTo>
                      <a:pt x="592" y="82"/>
                    </a:lnTo>
                    <a:lnTo>
                      <a:pt x="588" y="82"/>
                    </a:lnTo>
                    <a:lnTo>
                      <a:pt x="586" y="82"/>
                    </a:lnTo>
                    <a:lnTo>
                      <a:pt x="586" y="80"/>
                    </a:lnTo>
                    <a:lnTo>
                      <a:pt x="582" y="82"/>
                    </a:lnTo>
                    <a:lnTo>
                      <a:pt x="576" y="82"/>
                    </a:lnTo>
                    <a:lnTo>
                      <a:pt x="574" y="78"/>
                    </a:lnTo>
                    <a:lnTo>
                      <a:pt x="576" y="78"/>
                    </a:lnTo>
                    <a:lnTo>
                      <a:pt x="578" y="78"/>
                    </a:lnTo>
                    <a:lnTo>
                      <a:pt x="580" y="76"/>
                    </a:lnTo>
                    <a:lnTo>
                      <a:pt x="584" y="74"/>
                    </a:lnTo>
                    <a:lnTo>
                      <a:pt x="584" y="74"/>
                    </a:lnTo>
                    <a:lnTo>
                      <a:pt x="584" y="74"/>
                    </a:lnTo>
                    <a:lnTo>
                      <a:pt x="584" y="74"/>
                    </a:lnTo>
                    <a:lnTo>
                      <a:pt x="586" y="74"/>
                    </a:lnTo>
                    <a:lnTo>
                      <a:pt x="588" y="74"/>
                    </a:lnTo>
                    <a:lnTo>
                      <a:pt x="586" y="72"/>
                    </a:lnTo>
                    <a:lnTo>
                      <a:pt x="582" y="72"/>
                    </a:lnTo>
                    <a:lnTo>
                      <a:pt x="578" y="74"/>
                    </a:lnTo>
                    <a:lnTo>
                      <a:pt x="574" y="74"/>
                    </a:lnTo>
                    <a:lnTo>
                      <a:pt x="568" y="76"/>
                    </a:lnTo>
                    <a:lnTo>
                      <a:pt x="566" y="76"/>
                    </a:lnTo>
                    <a:lnTo>
                      <a:pt x="562" y="76"/>
                    </a:lnTo>
                    <a:lnTo>
                      <a:pt x="556" y="78"/>
                    </a:lnTo>
                    <a:lnTo>
                      <a:pt x="554" y="78"/>
                    </a:lnTo>
                    <a:lnTo>
                      <a:pt x="554" y="78"/>
                    </a:lnTo>
                    <a:lnTo>
                      <a:pt x="556" y="80"/>
                    </a:lnTo>
                    <a:lnTo>
                      <a:pt x="554" y="80"/>
                    </a:lnTo>
                    <a:lnTo>
                      <a:pt x="554" y="80"/>
                    </a:lnTo>
                    <a:lnTo>
                      <a:pt x="552" y="80"/>
                    </a:lnTo>
                    <a:lnTo>
                      <a:pt x="548" y="80"/>
                    </a:lnTo>
                    <a:lnTo>
                      <a:pt x="548" y="80"/>
                    </a:lnTo>
                    <a:lnTo>
                      <a:pt x="548" y="80"/>
                    </a:lnTo>
                    <a:lnTo>
                      <a:pt x="544" y="80"/>
                    </a:lnTo>
                    <a:lnTo>
                      <a:pt x="542" y="80"/>
                    </a:lnTo>
                    <a:lnTo>
                      <a:pt x="538" y="82"/>
                    </a:lnTo>
                    <a:lnTo>
                      <a:pt x="534" y="82"/>
                    </a:lnTo>
                    <a:lnTo>
                      <a:pt x="532" y="84"/>
                    </a:lnTo>
                    <a:lnTo>
                      <a:pt x="530" y="84"/>
                    </a:lnTo>
                    <a:lnTo>
                      <a:pt x="526" y="84"/>
                    </a:lnTo>
                    <a:lnTo>
                      <a:pt x="522" y="86"/>
                    </a:lnTo>
                    <a:lnTo>
                      <a:pt x="516" y="88"/>
                    </a:lnTo>
                    <a:lnTo>
                      <a:pt x="516" y="86"/>
                    </a:lnTo>
                    <a:lnTo>
                      <a:pt x="518" y="86"/>
                    </a:lnTo>
                    <a:lnTo>
                      <a:pt x="516" y="86"/>
                    </a:lnTo>
                    <a:lnTo>
                      <a:pt x="514" y="88"/>
                    </a:lnTo>
                    <a:lnTo>
                      <a:pt x="512" y="88"/>
                    </a:lnTo>
                    <a:lnTo>
                      <a:pt x="512" y="90"/>
                    </a:lnTo>
                    <a:lnTo>
                      <a:pt x="516" y="93"/>
                    </a:lnTo>
                    <a:lnTo>
                      <a:pt x="524" y="93"/>
                    </a:lnTo>
                    <a:lnTo>
                      <a:pt x="524" y="93"/>
                    </a:lnTo>
                    <a:lnTo>
                      <a:pt x="528" y="95"/>
                    </a:lnTo>
                    <a:lnTo>
                      <a:pt x="528" y="95"/>
                    </a:lnTo>
                    <a:lnTo>
                      <a:pt x="528" y="95"/>
                    </a:lnTo>
                    <a:lnTo>
                      <a:pt x="526" y="95"/>
                    </a:lnTo>
                    <a:lnTo>
                      <a:pt x="524" y="95"/>
                    </a:lnTo>
                    <a:lnTo>
                      <a:pt x="520" y="97"/>
                    </a:lnTo>
                    <a:lnTo>
                      <a:pt x="518" y="97"/>
                    </a:lnTo>
                    <a:lnTo>
                      <a:pt x="516" y="97"/>
                    </a:lnTo>
                    <a:lnTo>
                      <a:pt x="516" y="97"/>
                    </a:lnTo>
                    <a:lnTo>
                      <a:pt x="516" y="97"/>
                    </a:lnTo>
                    <a:lnTo>
                      <a:pt x="516" y="97"/>
                    </a:lnTo>
                    <a:lnTo>
                      <a:pt x="516" y="99"/>
                    </a:lnTo>
                    <a:lnTo>
                      <a:pt x="518" y="101"/>
                    </a:lnTo>
                    <a:lnTo>
                      <a:pt x="516" y="101"/>
                    </a:lnTo>
                    <a:lnTo>
                      <a:pt x="514" y="103"/>
                    </a:lnTo>
                    <a:lnTo>
                      <a:pt x="512" y="103"/>
                    </a:lnTo>
                    <a:lnTo>
                      <a:pt x="512" y="105"/>
                    </a:lnTo>
                    <a:lnTo>
                      <a:pt x="512" y="105"/>
                    </a:lnTo>
                    <a:lnTo>
                      <a:pt x="520" y="107"/>
                    </a:lnTo>
                    <a:lnTo>
                      <a:pt x="522" y="107"/>
                    </a:lnTo>
                    <a:lnTo>
                      <a:pt x="524" y="107"/>
                    </a:lnTo>
                    <a:lnTo>
                      <a:pt x="526" y="107"/>
                    </a:lnTo>
                    <a:lnTo>
                      <a:pt x="526" y="107"/>
                    </a:lnTo>
                    <a:lnTo>
                      <a:pt x="528" y="107"/>
                    </a:lnTo>
                    <a:lnTo>
                      <a:pt x="528" y="107"/>
                    </a:lnTo>
                    <a:lnTo>
                      <a:pt x="528" y="107"/>
                    </a:lnTo>
                    <a:lnTo>
                      <a:pt x="528" y="107"/>
                    </a:lnTo>
                    <a:lnTo>
                      <a:pt x="534" y="105"/>
                    </a:lnTo>
                    <a:lnTo>
                      <a:pt x="542" y="105"/>
                    </a:lnTo>
                    <a:lnTo>
                      <a:pt x="544" y="107"/>
                    </a:lnTo>
                    <a:lnTo>
                      <a:pt x="546" y="107"/>
                    </a:lnTo>
                    <a:lnTo>
                      <a:pt x="546" y="109"/>
                    </a:lnTo>
                    <a:lnTo>
                      <a:pt x="548" y="107"/>
                    </a:lnTo>
                    <a:lnTo>
                      <a:pt x="548" y="107"/>
                    </a:lnTo>
                    <a:lnTo>
                      <a:pt x="548" y="107"/>
                    </a:lnTo>
                    <a:lnTo>
                      <a:pt x="548" y="105"/>
                    </a:lnTo>
                    <a:lnTo>
                      <a:pt x="548" y="105"/>
                    </a:lnTo>
                    <a:lnTo>
                      <a:pt x="550" y="105"/>
                    </a:lnTo>
                    <a:lnTo>
                      <a:pt x="550" y="107"/>
                    </a:lnTo>
                    <a:lnTo>
                      <a:pt x="548" y="109"/>
                    </a:lnTo>
                    <a:lnTo>
                      <a:pt x="550" y="109"/>
                    </a:lnTo>
                    <a:lnTo>
                      <a:pt x="552" y="107"/>
                    </a:lnTo>
                    <a:lnTo>
                      <a:pt x="560" y="105"/>
                    </a:lnTo>
                    <a:lnTo>
                      <a:pt x="562" y="105"/>
                    </a:lnTo>
                    <a:lnTo>
                      <a:pt x="568" y="103"/>
                    </a:lnTo>
                    <a:lnTo>
                      <a:pt x="570" y="101"/>
                    </a:lnTo>
                    <a:lnTo>
                      <a:pt x="572" y="103"/>
                    </a:lnTo>
                    <a:lnTo>
                      <a:pt x="574" y="103"/>
                    </a:lnTo>
                    <a:lnTo>
                      <a:pt x="580" y="101"/>
                    </a:lnTo>
                    <a:lnTo>
                      <a:pt x="580" y="101"/>
                    </a:lnTo>
                    <a:lnTo>
                      <a:pt x="580" y="101"/>
                    </a:lnTo>
                    <a:lnTo>
                      <a:pt x="580" y="101"/>
                    </a:lnTo>
                    <a:lnTo>
                      <a:pt x="580" y="103"/>
                    </a:lnTo>
                    <a:lnTo>
                      <a:pt x="580" y="103"/>
                    </a:lnTo>
                    <a:lnTo>
                      <a:pt x="578" y="103"/>
                    </a:lnTo>
                    <a:lnTo>
                      <a:pt x="576" y="105"/>
                    </a:lnTo>
                    <a:lnTo>
                      <a:pt x="576" y="105"/>
                    </a:lnTo>
                    <a:lnTo>
                      <a:pt x="574" y="107"/>
                    </a:lnTo>
                    <a:lnTo>
                      <a:pt x="570" y="107"/>
                    </a:lnTo>
                    <a:lnTo>
                      <a:pt x="568" y="107"/>
                    </a:lnTo>
                    <a:lnTo>
                      <a:pt x="566" y="107"/>
                    </a:lnTo>
                    <a:lnTo>
                      <a:pt x="568" y="107"/>
                    </a:lnTo>
                    <a:lnTo>
                      <a:pt x="568" y="109"/>
                    </a:lnTo>
                    <a:lnTo>
                      <a:pt x="568" y="111"/>
                    </a:lnTo>
                    <a:lnTo>
                      <a:pt x="564" y="115"/>
                    </a:lnTo>
                    <a:lnTo>
                      <a:pt x="562" y="115"/>
                    </a:lnTo>
                    <a:lnTo>
                      <a:pt x="562" y="117"/>
                    </a:lnTo>
                    <a:lnTo>
                      <a:pt x="558" y="119"/>
                    </a:lnTo>
                    <a:lnTo>
                      <a:pt x="556" y="121"/>
                    </a:lnTo>
                    <a:lnTo>
                      <a:pt x="552" y="121"/>
                    </a:lnTo>
                    <a:lnTo>
                      <a:pt x="548" y="123"/>
                    </a:lnTo>
                    <a:lnTo>
                      <a:pt x="544" y="123"/>
                    </a:lnTo>
                    <a:lnTo>
                      <a:pt x="538" y="123"/>
                    </a:lnTo>
                    <a:lnTo>
                      <a:pt x="538" y="123"/>
                    </a:lnTo>
                    <a:lnTo>
                      <a:pt x="538" y="123"/>
                    </a:lnTo>
                    <a:lnTo>
                      <a:pt x="538" y="123"/>
                    </a:lnTo>
                    <a:lnTo>
                      <a:pt x="536" y="123"/>
                    </a:lnTo>
                    <a:lnTo>
                      <a:pt x="534" y="123"/>
                    </a:lnTo>
                    <a:lnTo>
                      <a:pt x="526" y="127"/>
                    </a:lnTo>
                    <a:lnTo>
                      <a:pt x="524" y="127"/>
                    </a:lnTo>
                    <a:lnTo>
                      <a:pt x="520" y="129"/>
                    </a:lnTo>
                    <a:lnTo>
                      <a:pt x="518" y="129"/>
                    </a:lnTo>
                    <a:lnTo>
                      <a:pt x="514" y="129"/>
                    </a:lnTo>
                    <a:lnTo>
                      <a:pt x="512" y="129"/>
                    </a:lnTo>
                    <a:lnTo>
                      <a:pt x="514" y="129"/>
                    </a:lnTo>
                    <a:lnTo>
                      <a:pt x="512" y="129"/>
                    </a:lnTo>
                    <a:lnTo>
                      <a:pt x="510" y="129"/>
                    </a:lnTo>
                    <a:lnTo>
                      <a:pt x="508" y="131"/>
                    </a:lnTo>
                    <a:lnTo>
                      <a:pt x="508" y="131"/>
                    </a:lnTo>
                    <a:lnTo>
                      <a:pt x="508" y="129"/>
                    </a:lnTo>
                    <a:lnTo>
                      <a:pt x="510" y="129"/>
                    </a:lnTo>
                    <a:lnTo>
                      <a:pt x="510" y="129"/>
                    </a:lnTo>
                    <a:lnTo>
                      <a:pt x="512" y="129"/>
                    </a:lnTo>
                    <a:lnTo>
                      <a:pt x="512" y="127"/>
                    </a:lnTo>
                    <a:lnTo>
                      <a:pt x="510" y="127"/>
                    </a:lnTo>
                    <a:lnTo>
                      <a:pt x="508" y="127"/>
                    </a:lnTo>
                    <a:lnTo>
                      <a:pt x="504" y="127"/>
                    </a:lnTo>
                    <a:lnTo>
                      <a:pt x="502" y="127"/>
                    </a:lnTo>
                    <a:lnTo>
                      <a:pt x="500" y="129"/>
                    </a:lnTo>
                    <a:lnTo>
                      <a:pt x="500" y="129"/>
                    </a:lnTo>
                    <a:lnTo>
                      <a:pt x="500" y="131"/>
                    </a:lnTo>
                    <a:lnTo>
                      <a:pt x="500" y="131"/>
                    </a:lnTo>
                    <a:lnTo>
                      <a:pt x="496" y="131"/>
                    </a:lnTo>
                    <a:lnTo>
                      <a:pt x="494" y="131"/>
                    </a:lnTo>
                    <a:lnTo>
                      <a:pt x="492" y="131"/>
                    </a:lnTo>
                    <a:lnTo>
                      <a:pt x="490" y="133"/>
                    </a:lnTo>
                    <a:lnTo>
                      <a:pt x="488" y="135"/>
                    </a:lnTo>
                    <a:lnTo>
                      <a:pt x="486" y="137"/>
                    </a:lnTo>
                    <a:lnTo>
                      <a:pt x="488" y="135"/>
                    </a:lnTo>
                    <a:lnTo>
                      <a:pt x="490" y="135"/>
                    </a:lnTo>
                    <a:lnTo>
                      <a:pt x="490" y="135"/>
                    </a:lnTo>
                    <a:lnTo>
                      <a:pt x="488" y="137"/>
                    </a:lnTo>
                    <a:lnTo>
                      <a:pt x="484" y="137"/>
                    </a:lnTo>
                    <a:lnTo>
                      <a:pt x="484" y="139"/>
                    </a:lnTo>
                    <a:lnTo>
                      <a:pt x="484" y="139"/>
                    </a:lnTo>
                    <a:lnTo>
                      <a:pt x="484" y="139"/>
                    </a:lnTo>
                    <a:lnTo>
                      <a:pt x="482" y="139"/>
                    </a:lnTo>
                    <a:lnTo>
                      <a:pt x="482" y="139"/>
                    </a:lnTo>
                    <a:lnTo>
                      <a:pt x="480" y="139"/>
                    </a:lnTo>
                    <a:lnTo>
                      <a:pt x="478" y="139"/>
                    </a:lnTo>
                    <a:lnTo>
                      <a:pt x="472" y="141"/>
                    </a:lnTo>
                    <a:lnTo>
                      <a:pt x="464" y="145"/>
                    </a:lnTo>
                    <a:lnTo>
                      <a:pt x="462" y="147"/>
                    </a:lnTo>
                    <a:lnTo>
                      <a:pt x="460" y="147"/>
                    </a:lnTo>
                    <a:lnTo>
                      <a:pt x="460" y="147"/>
                    </a:lnTo>
                    <a:lnTo>
                      <a:pt x="460" y="149"/>
                    </a:lnTo>
                    <a:lnTo>
                      <a:pt x="456" y="149"/>
                    </a:lnTo>
                    <a:lnTo>
                      <a:pt x="454" y="149"/>
                    </a:lnTo>
                    <a:lnTo>
                      <a:pt x="452" y="149"/>
                    </a:lnTo>
                    <a:lnTo>
                      <a:pt x="452" y="151"/>
                    </a:lnTo>
                    <a:lnTo>
                      <a:pt x="454" y="151"/>
                    </a:lnTo>
                    <a:lnTo>
                      <a:pt x="454" y="151"/>
                    </a:lnTo>
                    <a:lnTo>
                      <a:pt x="450" y="153"/>
                    </a:lnTo>
                    <a:lnTo>
                      <a:pt x="448" y="153"/>
                    </a:lnTo>
                    <a:lnTo>
                      <a:pt x="448" y="153"/>
                    </a:lnTo>
                    <a:lnTo>
                      <a:pt x="448" y="153"/>
                    </a:lnTo>
                    <a:lnTo>
                      <a:pt x="446" y="155"/>
                    </a:lnTo>
                    <a:lnTo>
                      <a:pt x="446" y="155"/>
                    </a:lnTo>
                    <a:lnTo>
                      <a:pt x="448" y="153"/>
                    </a:lnTo>
                    <a:lnTo>
                      <a:pt x="450" y="155"/>
                    </a:lnTo>
                    <a:lnTo>
                      <a:pt x="450" y="155"/>
                    </a:lnTo>
                    <a:lnTo>
                      <a:pt x="446" y="157"/>
                    </a:lnTo>
                    <a:lnTo>
                      <a:pt x="446" y="157"/>
                    </a:lnTo>
                    <a:lnTo>
                      <a:pt x="446" y="159"/>
                    </a:lnTo>
                    <a:lnTo>
                      <a:pt x="444" y="161"/>
                    </a:lnTo>
                    <a:lnTo>
                      <a:pt x="444" y="161"/>
                    </a:lnTo>
                    <a:lnTo>
                      <a:pt x="444" y="161"/>
                    </a:lnTo>
                    <a:lnTo>
                      <a:pt x="446" y="161"/>
                    </a:lnTo>
                    <a:lnTo>
                      <a:pt x="448" y="161"/>
                    </a:lnTo>
                    <a:lnTo>
                      <a:pt x="448" y="159"/>
                    </a:lnTo>
                    <a:lnTo>
                      <a:pt x="450" y="159"/>
                    </a:lnTo>
                    <a:lnTo>
                      <a:pt x="452" y="159"/>
                    </a:lnTo>
                    <a:lnTo>
                      <a:pt x="452" y="159"/>
                    </a:lnTo>
                    <a:lnTo>
                      <a:pt x="450" y="159"/>
                    </a:lnTo>
                    <a:lnTo>
                      <a:pt x="448" y="159"/>
                    </a:lnTo>
                    <a:lnTo>
                      <a:pt x="450" y="161"/>
                    </a:lnTo>
                    <a:lnTo>
                      <a:pt x="450" y="161"/>
                    </a:lnTo>
                    <a:lnTo>
                      <a:pt x="452" y="159"/>
                    </a:lnTo>
                    <a:lnTo>
                      <a:pt x="452" y="159"/>
                    </a:lnTo>
                    <a:lnTo>
                      <a:pt x="450" y="161"/>
                    </a:lnTo>
                    <a:lnTo>
                      <a:pt x="450" y="161"/>
                    </a:lnTo>
                    <a:lnTo>
                      <a:pt x="452" y="161"/>
                    </a:lnTo>
                    <a:lnTo>
                      <a:pt x="452" y="161"/>
                    </a:lnTo>
                    <a:lnTo>
                      <a:pt x="452" y="161"/>
                    </a:lnTo>
                    <a:lnTo>
                      <a:pt x="450" y="163"/>
                    </a:lnTo>
                    <a:lnTo>
                      <a:pt x="446" y="163"/>
                    </a:lnTo>
                    <a:lnTo>
                      <a:pt x="446" y="163"/>
                    </a:lnTo>
                    <a:lnTo>
                      <a:pt x="446" y="165"/>
                    </a:lnTo>
                    <a:lnTo>
                      <a:pt x="450" y="165"/>
                    </a:lnTo>
                    <a:lnTo>
                      <a:pt x="454" y="165"/>
                    </a:lnTo>
                    <a:lnTo>
                      <a:pt x="458" y="165"/>
                    </a:lnTo>
                    <a:lnTo>
                      <a:pt x="464" y="163"/>
                    </a:lnTo>
                    <a:lnTo>
                      <a:pt x="464" y="163"/>
                    </a:lnTo>
                    <a:lnTo>
                      <a:pt x="464" y="165"/>
                    </a:lnTo>
                    <a:lnTo>
                      <a:pt x="464" y="165"/>
                    </a:lnTo>
                    <a:lnTo>
                      <a:pt x="460" y="165"/>
                    </a:lnTo>
                    <a:lnTo>
                      <a:pt x="460" y="165"/>
                    </a:lnTo>
                    <a:lnTo>
                      <a:pt x="462" y="165"/>
                    </a:lnTo>
                    <a:lnTo>
                      <a:pt x="464" y="167"/>
                    </a:lnTo>
                    <a:lnTo>
                      <a:pt x="464" y="167"/>
                    </a:lnTo>
                    <a:lnTo>
                      <a:pt x="460" y="169"/>
                    </a:lnTo>
                    <a:lnTo>
                      <a:pt x="456" y="169"/>
                    </a:lnTo>
                    <a:lnTo>
                      <a:pt x="456" y="169"/>
                    </a:lnTo>
                    <a:lnTo>
                      <a:pt x="458" y="167"/>
                    </a:lnTo>
                    <a:lnTo>
                      <a:pt x="458" y="167"/>
                    </a:lnTo>
                    <a:lnTo>
                      <a:pt x="456" y="167"/>
                    </a:lnTo>
                    <a:lnTo>
                      <a:pt x="454" y="167"/>
                    </a:lnTo>
                    <a:lnTo>
                      <a:pt x="450" y="169"/>
                    </a:lnTo>
                    <a:lnTo>
                      <a:pt x="448" y="169"/>
                    </a:lnTo>
                    <a:lnTo>
                      <a:pt x="450" y="169"/>
                    </a:lnTo>
                    <a:lnTo>
                      <a:pt x="452" y="167"/>
                    </a:lnTo>
                    <a:lnTo>
                      <a:pt x="452" y="167"/>
                    </a:lnTo>
                    <a:lnTo>
                      <a:pt x="452" y="167"/>
                    </a:lnTo>
                    <a:lnTo>
                      <a:pt x="452" y="165"/>
                    </a:lnTo>
                    <a:lnTo>
                      <a:pt x="450" y="165"/>
                    </a:lnTo>
                    <a:lnTo>
                      <a:pt x="450" y="165"/>
                    </a:lnTo>
                    <a:lnTo>
                      <a:pt x="448" y="165"/>
                    </a:lnTo>
                    <a:lnTo>
                      <a:pt x="444" y="167"/>
                    </a:lnTo>
                    <a:lnTo>
                      <a:pt x="434" y="171"/>
                    </a:lnTo>
                    <a:lnTo>
                      <a:pt x="436" y="171"/>
                    </a:lnTo>
                    <a:lnTo>
                      <a:pt x="438" y="171"/>
                    </a:lnTo>
                    <a:lnTo>
                      <a:pt x="438" y="171"/>
                    </a:lnTo>
                    <a:lnTo>
                      <a:pt x="436" y="171"/>
                    </a:lnTo>
                    <a:lnTo>
                      <a:pt x="436" y="173"/>
                    </a:lnTo>
                    <a:lnTo>
                      <a:pt x="436" y="173"/>
                    </a:lnTo>
                    <a:lnTo>
                      <a:pt x="436" y="175"/>
                    </a:lnTo>
                    <a:lnTo>
                      <a:pt x="438" y="175"/>
                    </a:lnTo>
                    <a:lnTo>
                      <a:pt x="438" y="177"/>
                    </a:lnTo>
                    <a:lnTo>
                      <a:pt x="438" y="179"/>
                    </a:lnTo>
                    <a:lnTo>
                      <a:pt x="438" y="181"/>
                    </a:lnTo>
                    <a:lnTo>
                      <a:pt x="436" y="181"/>
                    </a:lnTo>
                    <a:lnTo>
                      <a:pt x="438" y="183"/>
                    </a:lnTo>
                    <a:lnTo>
                      <a:pt x="440" y="183"/>
                    </a:lnTo>
                    <a:lnTo>
                      <a:pt x="448" y="181"/>
                    </a:lnTo>
                    <a:lnTo>
                      <a:pt x="452" y="181"/>
                    </a:lnTo>
                    <a:lnTo>
                      <a:pt x="456" y="179"/>
                    </a:lnTo>
                    <a:lnTo>
                      <a:pt x="458" y="179"/>
                    </a:lnTo>
                    <a:lnTo>
                      <a:pt x="460" y="179"/>
                    </a:lnTo>
                    <a:lnTo>
                      <a:pt x="462" y="177"/>
                    </a:lnTo>
                    <a:lnTo>
                      <a:pt x="464" y="175"/>
                    </a:lnTo>
                    <a:lnTo>
                      <a:pt x="464" y="175"/>
                    </a:lnTo>
                    <a:lnTo>
                      <a:pt x="462" y="175"/>
                    </a:lnTo>
                    <a:lnTo>
                      <a:pt x="464" y="175"/>
                    </a:lnTo>
                    <a:lnTo>
                      <a:pt x="468" y="173"/>
                    </a:lnTo>
                    <a:lnTo>
                      <a:pt x="474" y="169"/>
                    </a:lnTo>
                    <a:lnTo>
                      <a:pt x="476" y="169"/>
                    </a:lnTo>
                    <a:lnTo>
                      <a:pt x="478" y="169"/>
                    </a:lnTo>
                    <a:lnTo>
                      <a:pt x="480" y="167"/>
                    </a:lnTo>
                    <a:lnTo>
                      <a:pt x="480" y="167"/>
                    </a:lnTo>
                    <a:lnTo>
                      <a:pt x="480" y="169"/>
                    </a:lnTo>
                    <a:lnTo>
                      <a:pt x="476" y="169"/>
                    </a:lnTo>
                    <a:lnTo>
                      <a:pt x="472" y="171"/>
                    </a:lnTo>
                    <a:lnTo>
                      <a:pt x="466" y="175"/>
                    </a:lnTo>
                    <a:lnTo>
                      <a:pt x="466" y="177"/>
                    </a:lnTo>
                    <a:lnTo>
                      <a:pt x="464" y="179"/>
                    </a:lnTo>
                    <a:lnTo>
                      <a:pt x="460" y="183"/>
                    </a:lnTo>
                    <a:lnTo>
                      <a:pt x="460" y="185"/>
                    </a:lnTo>
                    <a:lnTo>
                      <a:pt x="458" y="187"/>
                    </a:lnTo>
                    <a:lnTo>
                      <a:pt x="456" y="189"/>
                    </a:lnTo>
                    <a:lnTo>
                      <a:pt x="454" y="189"/>
                    </a:lnTo>
                    <a:lnTo>
                      <a:pt x="450" y="191"/>
                    </a:lnTo>
                    <a:lnTo>
                      <a:pt x="448" y="193"/>
                    </a:lnTo>
                    <a:lnTo>
                      <a:pt x="448" y="195"/>
                    </a:lnTo>
                    <a:lnTo>
                      <a:pt x="450" y="193"/>
                    </a:lnTo>
                    <a:lnTo>
                      <a:pt x="452" y="193"/>
                    </a:lnTo>
                    <a:lnTo>
                      <a:pt x="448" y="195"/>
                    </a:lnTo>
                    <a:lnTo>
                      <a:pt x="446" y="197"/>
                    </a:lnTo>
                    <a:lnTo>
                      <a:pt x="446" y="197"/>
                    </a:lnTo>
                    <a:lnTo>
                      <a:pt x="444" y="199"/>
                    </a:lnTo>
                    <a:lnTo>
                      <a:pt x="442" y="201"/>
                    </a:lnTo>
                    <a:lnTo>
                      <a:pt x="438" y="201"/>
                    </a:lnTo>
                    <a:lnTo>
                      <a:pt x="436" y="201"/>
                    </a:lnTo>
                    <a:lnTo>
                      <a:pt x="440" y="203"/>
                    </a:lnTo>
                    <a:lnTo>
                      <a:pt x="446" y="201"/>
                    </a:lnTo>
                    <a:lnTo>
                      <a:pt x="448" y="199"/>
                    </a:lnTo>
                    <a:lnTo>
                      <a:pt x="450" y="199"/>
                    </a:lnTo>
                    <a:lnTo>
                      <a:pt x="450" y="199"/>
                    </a:lnTo>
                    <a:lnTo>
                      <a:pt x="452" y="199"/>
                    </a:lnTo>
                    <a:lnTo>
                      <a:pt x="456" y="197"/>
                    </a:lnTo>
                    <a:lnTo>
                      <a:pt x="458" y="197"/>
                    </a:lnTo>
                    <a:lnTo>
                      <a:pt x="462" y="197"/>
                    </a:lnTo>
                    <a:lnTo>
                      <a:pt x="464" y="195"/>
                    </a:lnTo>
                    <a:lnTo>
                      <a:pt x="466" y="195"/>
                    </a:lnTo>
                    <a:lnTo>
                      <a:pt x="466" y="197"/>
                    </a:lnTo>
                    <a:lnTo>
                      <a:pt x="466" y="197"/>
                    </a:lnTo>
                    <a:lnTo>
                      <a:pt x="468" y="199"/>
                    </a:lnTo>
                    <a:lnTo>
                      <a:pt x="470" y="199"/>
                    </a:lnTo>
                    <a:lnTo>
                      <a:pt x="472" y="197"/>
                    </a:lnTo>
                    <a:lnTo>
                      <a:pt x="472" y="197"/>
                    </a:lnTo>
                    <a:lnTo>
                      <a:pt x="474" y="199"/>
                    </a:lnTo>
                    <a:lnTo>
                      <a:pt x="474" y="201"/>
                    </a:lnTo>
                    <a:lnTo>
                      <a:pt x="472" y="205"/>
                    </a:lnTo>
                    <a:lnTo>
                      <a:pt x="472" y="205"/>
                    </a:lnTo>
                    <a:lnTo>
                      <a:pt x="474" y="205"/>
                    </a:lnTo>
                    <a:lnTo>
                      <a:pt x="476" y="203"/>
                    </a:lnTo>
                    <a:lnTo>
                      <a:pt x="480" y="201"/>
                    </a:lnTo>
                    <a:lnTo>
                      <a:pt x="482" y="199"/>
                    </a:lnTo>
                    <a:lnTo>
                      <a:pt x="484" y="197"/>
                    </a:lnTo>
                    <a:lnTo>
                      <a:pt x="486" y="197"/>
                    </a:lnTo>
                    <a:lnTo>
                      <a:pt x="486" y="197"/>
                    </a:lnTo>
                    <a:lnTo>
                      <a:pt x="486" y="197"/>
                    </a:lnTo>
                    <a:lnTo>
                      <a:pt x="488" y="195"/>
                    </a:lnTo>
                    <a:lnTo>
                      <a:pt x="490" y="195"/>
                    </a:lnTo>
                    <a:lnTo>
                      <a:pt x="492" y="195"/>
                    </a:lnTo>
                    <a:lnTo>
                      <a:pt x="494" y="195"/>
                    </a:lnTo>
                    <a:lnTo>
                      <a:pt x="494" y="195"/>
                    </a:lnTo>
                    <a:lnTo>
                      <a:pt x="494" y="195"/>
                    </a:lnTo>
                    <a:lnTo>
                      <a:pt x="492" y="195"/>
                    </a:lnTo>
                    <a:lnTo>
                      <a:pt x="490" y="195"/>
                    </a:lnTo>
                    <a:lnTo>
                      <a:pt x="488" y="197"/>
                    </a:lnTo>
                    <a:lnTo>
                      <a:pt x="486" y="199"/>
                    </a:lnTo>
                    <a:lnTo>
                      <a:pt x="486" y="199"/>
                    </a:lnTo>
                    <a:lnTo>
                      <a:pt x="486" y="199"/>
                    </a:lnTo>
                    <a:lnTo>
                      <a:pt x="486" y="201"/>
                    </a:lnTo>
                    <a:lnTo>
                      <a:pt x="486" y="201"/>
                    </a:lnTo>
                    <a:lnTo>
                      <a:pt x="488" y="201"/>
                    </a:lnTo>
                    <a:lnTo>
                      <a:pt x="496" y="199"/>
                    </a:lnTo>
                    <a:lnTo>
                      <a:pt x="504" y="197"/>
                    </a:lnTo>
                    <a:lnTo>
                      <a:pt x="508" y="195"/>
                    </a:lnTo>
                    <a:lnTo>
                      <a:pt x="514" y="193"/>
                    </a:lnTo>
                    <a:lnTo>
                      <a:pt x="508" y="197"/>
                    </a:lnTo>
                    <a:lnTo>
                      <a:pt x="504" y="199"/>
                    </a:lnTo>
                    <a:lnTo>
                      <a:pt x="504" y="199"/>
                    </a:lnTo>
                    <a:lnTo>
                      <a:pt x="504" y="199"/>
                    </a:lnTo>
                    <a:lnTo>
                      <a:pt x="498" y="201"/>
                    </a:lnTo>
                    <a:lnTo>
                      <a:pt x="494" y="203"/>
                    </a:lnTo>
                    <a:lnTo>
                      <a:pt x="490" y="205"/>
                    </a:lnTo>
                    <a:lnTo>
                      <a:pt x="490" y="207"/>
                    </a:lnTo>
                    <a:lnTo>
                      <a:pt x="488" y="207"/>
                    </a:lnTo>
                    <a:lnTo>
                      <a:pt x="488" y="209"/>
                    </a:lnTo>
                    <a:lnTo>
                      <a:pt x="490" y="209"/>
                    </a:lnTo>
                    <a:lnTo>
                      <a:pt x="490" y="209"/>
                    </a:lnTo>
                    <a:lnTo>
                      <a:pt x="486" y="209"/>
                    </a:lnTo>
                    <a:lnTo>
                      <a:pt x="484" y="209"/>
                    </a:lnTo>
                    <a:lnTo>
                      <a:pt x="482" y="211"/>
                    </a:lnTo>
                    <a:lnTo>
                      <a:pt x="480" y="213"/>
                    </a:lnTo>
                    <a:lnTo>
                      <a:pt x="476" y="217"/>
                    </a:lnTo>
                    <a:lnTo>
                      <a:pt x="474" y="217"/>
                    </a:lnTo>
                    <a:lnTo>
                      <a:pt x="474" y="219"/>
                    </a:lnTo>
                    <a:lnTo>
                      <a:pt x="474" y="219"/>
                    </a:lnTo>
                    <a:lnTo>
                      <a:pt x="472" y="219"/>
                    </a:lnTo>
                    <a:lnTo>
                      <a:pt x="474" y="221"/>
                    </a:lnTo>
                    <a:lnTo>
                      <a:pt x="474" y="221"/>
                    </a:lnTo>
                    <a:lnTo>
                      <a:pt x="474" y="221"/>
                    </a:lnTo>
                    <a:lnTo>
                      <a:pt x="472" y="221"/>
                    </a:lnTo>
                    <a:lnTo>
                      <a:pt x="472" y="221"/>
                    </a:lnTo>
                    <a:lnTo>
                      <a:pt x="470" y="221"/>
                    </a:lnTo>
                    <a:lnTo>
                      <a:pt x="472" y="219"/>
                    </a:lnTo>
                    <a:lnTo>
                      <a:pt x="470" y="219"/>
                    </a:lnTo>
                    <a:lnTo>
                      <a:pt x="470" y="219"/>
                    </a:lnTo>
                    <a:lnTo>
                      <a:pt x="468" y="221"/>
                    </a:lnTo>
                    <a:lnTo>
                      <a:pt x="464" y="221"/>
                    </a:lnTo>
                    <a:lnTo>
                      <a:pt x="462" y="223"/>
                    </a:lnTo>
                    <a:lnTo>
                      <a:pt x="460" y="223"/>
                    </a:lnTo>
                    <a:lnTo>
                      <a:pt x="458" y="223"/>
                    </a:lnTo>
                    <a:lnTo>
                      <a:pt x="454" y="225"/>
                    </a:lnTo>
                    <a:lnTo>
                      <a:pt x="452" y="227"/>
                    </a:lnTo>
                    <a:lnTo>
                      <a:pt x="450" y="229"/>
                    </a:lnTo>
                    <a:lnTo>
                      <a:pt x="448" y="229"/>
                    </a:lnTo>
                    <a:lnTo>
                      <a:pt x="446" y="229"/>
                    </a:lnTo>
                    <a:lnTo>
                      <a:pt x="446" y="231"/>
                    </a:lnTo>
                    <a:lnTo>
                      <a:pt x="444" y="231"/>
                    </a:lnTo>
                    <a:lnTo>
                      <a:pt x="444" y="233"/>
                    </a:lnTo>
                    <a:lnTo>
                      <a:pt x="444" y="233"/>
                    </a:lnTo>
                    <a:lnTo>
                      <a:pt x="442" y="233"/>
                    </a:lnTo>
                    <a:lnTo>
                      <a:pt x="442" y="231"/>
                    </a:lnTo>
                    <a:lnTo>
                      <a:pt x="442" y="231"/>
                    </a:lnTo>
                    <a:lnTo>
                      <a:pt x="442" y="231"/>
                    </a:lnTo>
                    <a:lnTo>
                      <a:pt x="442" y="231"/>
                    </a:lnTo>
                    <a:lnTo>
                      <a:pt x="438" y="233"/>
                    </a:lnTo>
                    <a:lnTo>
                      <a:pt x="434" y="233"/>
                    </a:lnTo>
                    <a:lnTo>
                      <a:pt x="426" y="237"/>
                    </a:lnTo>
                    <a:lnTo>
                      <a:pt x="420" y="239"/>
                    </a:lnTo>
                    <a:lnTo>
                      <a:pt x="418" y="239"/>
                    </a:lnTo>
                    <a:lnTo>
                      <a:pt x="414" y="241"/>
                    </a:lnTo>
                    <a:lnTo>
                      <a:pt x="412" y="241"/>
                    </a:lnTo>
                    <a:lnTo>
                      <a:pt x="408" y="243"/>
                    </a:lnTo>
                    <a:lnTo>
                      <a:pt x="406" y="245"/>
                    </a:lnTo>
                    <a:lnTo>
                      <a:pt x="404" y="245"/>
                    </a:lnTo>
                    <a:lnTo>
                      <a:pt x="404" y="247"/>
                    </a:lnTo>
                    <a:lnTo>
                      <a:pt x="404" y="247"/>
                    </a:lnTo>
                    <a:lnTo>
                      <a:pt x="404" y="247"/>
                    </a:lnTo>
                    <a:lnTo>
                      <a:pt x="404" y="249"/>
                    </a:lnTo>
                    <a:lnTo>
                      <a:pt x="404" y="249"/>
                    </a:lnTo>
                    <a:lnTo>
                      <a:pt x="404" y="249"/>
                    </a:lnTo>
                    <a:lnTo>
                      <a:pt x="402" y="249"/>
                    </a:lnTo>
                    <a:lnTo>
                      <a:pt x="402" y="249"/>
                    </a:lnTo>
                    <a:lnTo>
                      <a:pt x="402" y="247"/>
                    </a:lnTo>
                    <a:lnTo>
                      <a:pt x="402" y="247"/>
                    </a:lnTo>
                    <a:lnTo>
                      <a:pt x="400" y="247"/>
                    </a:lnTo>
                    <a:lnTo>
                      <a:pt x="398" y="247"/>
                    </a:lnTo>
                    <a:lnTo>
                      <a:pt x="398" y="249"/>
                    </a:lnTo>
                    <a:lnTo>
                      <a:pt x="396" y="249"/>
                    </a:lnTo>
                    <a:lnTo>
                      <a:pt x="396" y="249"/>
                    </a:lnTo>
                    <a:lnTo>
                      <a:pt x="396" y="249"/>
                    </a:lnTo>
                    <a:lnTo>
                      <a:pt x="396" y="247"/>
                    </a:lnTo>
                    <a:lnTo>
                      <a:pt x="396" y="247"/>
                    </a:lnTo>
                    <a:lnTo>
                      <a:pt x="398" y="247"/>
                    </a:lnTo>
                    <a:lnTo>
                      <a:pt x="400" y="245"/>
                    </a:lnTo>
                    <a:lnTo>
                      <a:pt x="400" y="245"/>
                    </a:lnTo>
                    <a:lnTo>
                      <a:pt x="398" y="245"/>
                    </a:lnTo>
                    <a:lnTo>
                      <a:pt x="396" y="247"/>
                    </a:lnTo>
                    <a:lnTo>
                      <a:pt x="396" y="247"/>
                    </a:lnTo>
                    <a:lnTo>
                      <a:pt x="396" y="245"/>
                    </a:lnTo>
                    <a:lnTo>
                      <a:pt x="396" y="245"/>
                    </a:lnTo>
                    <a:lnTo>
                      <a:pt x="396" y="245"/>
                    </a:lnTo>
                    <a:lnTo>
                      <a:pt x="388" y="247"/>
                    </a:lnTo>
                    <a:lnTo>
                      <a:pt x="382" y="249"/>
                    </a:lnTo>
                    <a:lnTo>
                      <a:pt x="378" y="251"/>
                    </a:lnTo>
                    <a:lnTo>
                      <a:pt x="374" y="253"/>
                    </a:lnTo>
                    <a:lnTo>
                      <a:pt x="368" y="255"/>
                    </a:lnTo>
                    <a:lnTo>
                      <a:pt x="364" y="257"/>
                    </a:lnTo>
                    <a:lnTo>
                      <a:pt x="362" y="257"/>
                    </a:lnTo>
                    <a:lnTo>
                      <a:pt x="360" y="259"/>
                    </a:lnTo>
                    <a:lnTo>
                      <a:pt x="358" y="259"/>
                    </a:lnTo>
                    <a:lnTo>
                      <a:pt x="358" y="259"/>
                    </a:lnTo>
                    <a:lnTo>
                      <a:pt x="358" y="259"/>
                    </a:lnTo>
                    <a:lnTo>
                      <a:pt x="356" y="259"/>
                    </a:lnTo>
                    <a:lnTo>
                      <a:pt x="356" y="259"/>
                    </a:lnTo>
                    <a:lnTo>
                      <a:pt x="356" y="259"/>
                    </a:lnTo>
                    <a:lnTo>
                      <a:pt x="352" y="261"/>
                    </a:lnTo>
                    <a:lnTo>
                      <a:pt x="350" y="261"/>
                    </a:lnTo>
                    <a:lnTo>
                      <a:pt x="350" y="261"/>
                    </a:lnTo>
                    <a:lnTo>
                      <a:pt x="350" y="263"/>
                    </a:lnTo>
                    <a:lnTo>
                      <a:pt x="348" y="263"/>
                    </a:lnTo>
                    <a:lnTo>
                      <a:pt x="346" y="265"/>
                    </a:lnTo>
                    <a:lnTo>
                      <a:pt x="346" y="265"/>
                    </a:lnTo>
                    <a:lnTo>
                      <a:pt x="346" y="265"/>
                    </a:lnTo>
                    <a:lnTo>
                      <a:pt x="348" y="265"/>
                    </a:lnTo>
                    <a:lnTo>
                      <a:pt x="350" y="263"/>
                    </a:lnTo>
                    <a:lnTo>
                      <a:pt x="352" y="263"/>
                    </a:lnTo>
                    <a:lnTo>
                      <a:pt x="352" y="261"/>
                    </a:lnTo>
                    <a:lnTo>
                      <a:pt x="352" y="261"/>
                    </a:lnTo>
                    <a:lnTo>
                      <a:pt x="354" y="261"/>
                    </a:lnTo>
                    <a:lnTo>
                      <a:pt x="354" y="263"/>
                    </a:lnTo>
                    <a:lnTo>
                      <a:pt x="354" y="263"/>
                    </a:lnTo>
                    <a:lnTo>
                      <a:pt x="358" y="263"/>
                    </a:lnTo>
                    <a:lnTo>
                      <a:pt x="358" y="261"/>
                    </a:lnTo>
                    <a:lnTo>
                      <a:pt x="360" y="261"/>
                    </a:lnTo>
                    <a:lnTo>
                      <a:pt x="362" y="259"/>
                    </a:lnTo>
                    <a:lnTo>
                      <a:pt x="362" y="259"/>
                    </a:lnTo>
                    <a:lnTo>
                      <a:pt x="364" y="259"/>
                    </a:lnTo>
                    <a:lnTo>
                      <a:pt x="364" y="259"/>
                    </a:lnTo>
                    <a:lnTo>
                      <a:pt x="364" y="259"/>
                    </a:lnTo>
                    <a:lnTo>
                      <a:pt x="362" y="261"/>
                    </a:lnTo>
                    <a:lnTo>
                      <a:pt x="362" y="261"/>
                    </a:lnTo>
                    <a:lnTo>
                      <a:pt x="362" y="261"/>
                    </a:lnTo>
                    <a:lnTo>
                      <a:pt x="362" y="261"/>
                    </a:lnTo>
                    <a:lnTo>
                      <a:pt x="362" y="261"/>
                    </a:lnTo>
                    <a:lnTo>
                      <a:pt x="362" y="261"/>
                    </a:lnTo>
                    <a:lnTo>
                      <a:pt x="364" y="261"/>
                    </a:lnTo>
                    <a:lnTo>
                      <a:pt x="366" y="261"/>
                    </a:lnTo>
                    <a:lnTo>
                      <a:pt x="366" y="259"/>
                    </a:lnTo>
                    <a:lnTo>
                      <a:pt x="368" y="259"/>
                    </a:lnTo>
                    <a:lnTo>
                      <a:pt x="370" y="259"/>
                    </a:lnTo>
                    <a:lnTo>
                      <a:pt x="378" y="255"/>
                    </a:lnTo>
                    <a:lnTo>
                      <a:pt x="378" y="255"/>
                    </a:lnTo>
                    <a:lnTo>
                      <a:pt x="380" y="253"/>
                    </a:lnTo>
                    <a:lnTo>
                      <a:pt x="382" y="253"/>
                    </a:lnTo>
                    <a:lnTo>
                      <a:pt x="382" y="253"/>
                    </a:lnTo>
                    <a:lnTo>
                      <a:pt x="384" y="251"/>
                    </a:lnTo>
                    <a:lnTo>
                      <a:pt x="386" y="251"/>
                    </a:lnTo>
                    <a:lnTo>
                      <a:pt x="386" y="251"/>
                    </a:lnTo>
                    <a:lnTo>
                      <a:pt x="388" y="253"/>
                    </a:lnTo>
                    <a:lnTo>
                      <a:pt x="388" y="253"/>
                    </a:lnTo>
                    <a:lnTo>
                      <a:pt x="388" y="253"/>
                    </a:lnTo>
                    <a:lnTo>
                      <a:pt x="386" y="253"/>
                    </a:lnTo>
                    <a:lnTo>
                      <a:pt x="386" y="253"/>
                    </a:lnTo>
                    <a:lnTo>
                      <a:pt x="384" y="253"/>
                    </a:lnTo>
                    <a:lnTo>
                      <a:pt x="384" y="253"/>
                    </a:lnTo>
                    <a:lnTo>
                      <a:pt x="382" y="255"/>
                    </a:lnTo>
                    <a:lnTo>
                      <a:pt x="380" y="255"/>
                    </a:lnTo>
                    <a:lnTo>
                      <a:pt x="380" y="255"/>
                    </a:lnTo>
                    <a:lnTo>
                      <a:pt x="382" y="257"/>
                    </a:lnTo>
                    <a:lnTo>
                      <a:pt x="384" y="255"/>
                    </a:lnTo>
                    <a:lnTo>
                      <a:pt x="386" y="255"/>
                    </a:lnTo>
                    <a:lnTo>
                      <a:pt x="388" y="255"/>
                    </a:lnTo>
                    <a:lnTo>
                      <a:pt x="390" y="253"/>
                    </a:lnTo>
                    <a:lnTo>
                      <a:pt x="390" y="253"/>
                    </a:lnTo>
                    <a:lnTo>
                      <a:pt x="392" y="255"/>
                    </a:lnTo>
                    <a:lnTo>
                      <a:pt x="392" y="253"/>
                    </a:lnTo>
                    <a:lnTo>
                      <a:pt x="394" y="253"/>
                    </a:lnTo>
                    <a:lnTo>
                      <a:pt x="394" y="253"/>
                    </a:lnTo>
                    <a:lnTo>
                      <a:pt x="396" y="253"/>
                    </a:lnTo>
                    <a:lnTo>
                      <a:pt x="396" y="253"/>
                    </a:lnTo>
                    <a:lnTo>
                      <a:pt x="398" y="253"/>
                    </a:lnTo>
                    <a:lnTo>
                      <a:pt x="398" y="251"/>
                    </a:lnTo>
                    <a:lnTo>
                      <a:pt x="400" y="251"/>
                    </a:lnTo>
                    <a:lnTo>
                      <a:pt x="402" y="251"/>
                    </a:lnTo>
                    <a:lnTo>
                      <a:pt x="406" y="249"/>
                    </a:lnTo>
                    <a:lnTo>
                      <a:pt x="408" y="249"/>
                    </a:lnTo>
                    <a:lnTo>
                      <a:pt x="408" y="249"/>
                    </a:lnTo>
                    <a:lnTo>
                      <a:pt x="410" y="249"/>
                    </a:lnTo>
                    <a:lnTo>
                      <a:pt x="410" y="249"/>
                    </a:lnTo>
                    <a:lnTo>
                      <a:pt x="412" y="249"/>
                    </a:lnTo>
                    <a:lnTo>
                      <a:pt x="412" y="249"/>
                    </a:lnTo>
                    <a:lnTo>
                      <a:pt x="412" y="249"/>
                    </a:lnTo>
                    <a:lnTo>
                      <a:pt x="412" y="249"/>
                    </a:lnTo>
                    <a:lnTo>
                      <a:pt x="410" y="251"/>
                    </a:lnTo>
                    <a:lnTo>
                      <a:pt x="408" y="251"/>
                    </a:lnTo>
                    <a:lnTo>
                      <a:pt x="410" y="251"/>
                    </a:lnTo>
                    <a:lnTo>
                      <a:pt x="412" y="251"/>
                    </a:lnTo>
                    <a:lnTo>
                      <a:pt x="412" y="249"/>
                    </a:lnTo>
                    <a:lnTo>
                      <a:pt x="414" y="249"/>
                    </a:lnTo>
                    <a:lnTo>
                      <a:pt x="416" y="249"/>
                    </a:lnTo>
                    <a:lnTo>
                      <a:pt x="428" y="245"/>
                    </a:lnTo>
                    <a:lnTo>
                      <a:pt x="430" y="245"/>
                    </a:lnTo>
                    <a:lnTo>
                      <a:pt x="432" y="243"/>
                    </a:lnTo>
                    <a:lnTo>
                      <a:pt x="434" y="243"/>
                    </a:lnTo>
                    <a:lnTo>
                      <a:pt x="434" y="243"/>
                    </a:lnTo>
                    <a:lnTo>
                      <a:pt x="434" y="243"/>
                    </a:lnTo>
                    <a:lnTo>
                      <a:pt x="432" y="245"/>
                    </a:lnTo>
                    <a:lnTo>
                      <a:pt x="432" y="245"/>
                    </a:lnTo>
                    <a:lnTo>
                      <a:pt x="432" y="245"/>
                    </a:lnTo>
                    <a:lnTo>
                      <a:pt x="434" y="243"/>
                    </a:lnTo>
                    <a:lnTo>
                      <a:pt x="438" y="243"/>
                    </a:lnTo>
                    <a:lnTo>
                      <a:pt x="438" y="243"/>
                    </a:lnTo>
                    <a:lnTo>
                      <a:pt x="438" y="241"/>
                    </a:lnTo>
                    <a:lnTo>
                      <a:pt x="438" y="241"/>
                    </a:lnTo>
                    <a:lnTo>
                      <a:pt x="438" y="241"/>
                    </a:lnTo>
                    <a:lnTo>
                      <a:pt x="438" y="241"/>
                    </a:lnTo>
                    <a:lnTo>
                      <a:pt x="436" y="241"/>
                    </a:lnTo>
                    <a:lnTo>
                      <a:pt x="436" y="241"/>
                    </a:lnTo>
                    <a:lnTo>
                      <a:pt x="438" y="239"/>
                    </a:lnTo>
                    <a:lnTo>
                      <a:pt x="440" y="239"/>
                    </a:lnTo>
                    <a:lnTo>
                      <a:pt x="442" y="237"/>
                    </a:lnTo>
                    <a:lnTo>
                      <a:pt x="444" y="237"/>
                    </a:lnTo>
                    <a:lnTo>
                      <a:pt x="446" y="237"/>
                    </a:lnTo>
                    <a:lnTo>
                      <a:pt x="446" y="237"/>
                    </a:lnTo>
                    <a:lnTo>
                      <a:pt x="448" y="237"/>
                    </a:lnTo>
                    <a:lnTo>
                      <a:pt x="448" y="237"/>
                    </a:lnTo>
                    <a:lnTo>
                      <a:pt x="448" y="237"/>
                    </a:lnTo>
                    <a:lnTo>
                      <a:pt x="448" y="237"/>
                    </a:lnTo>
                    <a:lnTo>
                      <a:pt x="448" y="237"/>
                    </a:lnTo>
                    <a:lnTo>
                      <a:pt x="448" y="235"/>
                    </a:lnTo>
                    <a:lnTo>
                      <a:pt x="452" y="235"/>
                    </a:lnTo>
                    <a:lnTo>
                      <a:pt x="454" y="235"/>
                    </a:lnTo>
                    <a:lnTo>
                      <a:pt x="454" y="235"/>
                    </a:lnTo>
                    <a:lnTo>
                      <a:pt x="454" y="235"/>
                    </a:lnTo>
                    <a:lnTo>
                      <a:pt x="456" y="235"/>
                    </a:lnTo>
                    <a:lnTo>
                      <a:pt x="456" y="235"/>
                    </a:lnTo>
                    <a:lnTo>
                      <a:pt x="458" y="233"/>
                    </a:lnTo>
                    <a:lnTo>
                      <a:pt x="460" y="233"/>
                    </a:lnTo>
                    <a:lnTo>
                      <a:pt x="462" y="231"/>
                    </a:lnTo>
                    <a:lnTo>
                      <a:pt x="462" y="231"/>
                    </a:lnTo>
                    <a:lnTo>
                      <a:pt x="462" y="231"/>
                    </a:lnTo>
                    <a:lnTo>
                      <a:pt x="464" y="231"/>
                    </a:lnTo>
                    <a:lnTo>
                      <a:pt x="464" y="231"/>
                    </a:lnTo>
                    <a:lnTo>
                      <a:pt x="466" y="231"/>
                    </a:lnTo>
                    <a:lnTo>
                      <a:pt x="468" y="231"/>
                    </a:lnTo>
                    <a:lnTo>
                      <a:pt x="470" y="229"/>
                    </a:lnTo>
                    <a:lnTo>
                      <a:pt x="470" y="229"/>
                    </a:lnTo>
                    <a:lnTo>
                      <a:pt x="472" y="229"/>
                    </a:lnTo>
                    <a:lnTo>
                      <a:pt x="472" y="229"/>
                    </a:lnTo>
                    <a:lnTo>
                      <a:pt x="474" y="229"/>
                    </a:lnTo>
                    <a:lnTo>
                      <a:pt x="474" y="229"/>
                    </a:lnTo>
                    <a:lnTo>
                      <a:pt x="476" y="227"/>
                    </a:lnTo>
                    <a:lnTo>
                      <a:pt x="478" y="227"/>
                    </a:lnTo>
                    <a:lnTo>
                      <a:pt x="478" y="227"/>
                    </a:lnTo>
                    <a:lnTo>
                      <a:pt x="482" y="225"/>
                    </a:lnTo>
                    <a:lnTo>
                      <a:pt x="482" y="225"/>
                    </a:lnTo>
                    <a:lnTo>
                      <a:pt x="482" y="223"/>
                    </a:lnTo>
                    <a:lnTo>
                      <a:pt x="482" y="223"/>
                    </a:lnTo>
                    <a:lnTo>
                      <a:pt x="482" y="223"/>
                    </a:lnTo>
                    <a:lnTo>
                      <a:pt x="484" y="223"/>
                    </a:lnTo>
                    <a:lnTo>
                      <a:pt x="488" y="221"/>
                    </a:lnTo>
                    <a:lnTo>
                      <a:pt x="490" y="221"/>
                    </a:lnTo>
                    <a:lnTo>
                      <a:pt x="490" y="221"/>
                    </a:lnTo>
                    <a:lnTo>
                      <a:pt x="490" y="221"/>
                    </a:lnTo>
                    <a:lnTo>
                      <a:pt x="492" y="219"/>
                    </a:lnTo>
                    <a:lnTo>
                      <a:pt x="494" y="219"/>
                    </a:lnTo>
                    <a:lnTo>
                      <a:pt x="496" y="219"/>
                    </a:lnTo>
                    <a:lnTo>
                      <a:pt x="496" y="219"/>
                    </a:lnTo>
                    <a:lnTo>
                      <a:pt x="498" y="219"/>
                    </a:lnTo>
                    <a:lnTo>
                      <a:pt x="500" y="217"/>
                    </a:lnTo>
                    <a:lnTo>
                      <a:pt x="502" y="217"/>
                    </a:lnTo>
                    <a:lnTo>
                      <a:pt x="502" y="217"/>
                    </a:lnTo>
                    <a:lnTo>
                      <a:pt x="504" y="217"/>
                    </a:lnTo>
                    <a:lnTo>
                      <a:pt x="506" y="215"/>
                    </a:lnTo>
                    <a:lnTo>
                      <a:pt x="508" y="215"/>
                    </a:lnTo>
                    <a:lnTo>
                      <a:pt x="510" y="215"/>
                    </a:lnTo>
                    <a:lnTo>
                      <a:pt x="512" y="213"/>
                    </a:lnTo>
                    <a:lnTo>
                      <a:pt x="514" y="211"/>
                    </a:lnTo>
                    <a:lnTo>
                      <a:pt x="522" y="211"/>
                    </a:lnTo>
                    <a:lnTo>
                      <a:pt x="522" y="211"/>
                    </a:lnTo>
                    <a:lnTo>
                      <a:pt x="522" y="211"/>
                    </a:lnTo>
                    <a:lnTo>
                      <a:pt x="526" y="209"/>
                    </a:lnTo>
                    <a:lnTo>
                      <a:pt x="526" y="209"/>
                    </a:lnTo>
                    <a:lnTo>
                      <a:pt x="528" y="209"/>
                    </a:lnTo>
                    <a:lnTo>
                      <a:pt x="530" y="209"/>
                    </a:lnTo>
                    <a:lnTo>
                      <a:pt x="530" y="207"/>
                    </a:lnTo>
                    <a:lnTo>
                      <a:pt x="530" y="207"/>
                    </a:lnTo>
                    <a:lnTo>
                      <a:pt x="530" y="207"/>
                    </a:lnTo>
                    <a:lnTo>
                      <a:pt x="534" y="207"/>
                    </a:lnTo>
                    <a:lnTo>
                      <a:pt x="534" y="205"/>
                    </a:lnTo>
                    <a:lnTo>
                      <a:pt x="536" y="205"/>
                    </a:lnTo>
                    <a:lnTo>
                      <a:pt x="536" y="203"/>
                    </a:lnTo>
                    <a:lnTo>
                      <a:pt x="540" y="203"/>
                    </a:lnTo>
                    <a:lnTo>
                      <a:pt x="542" y="203"/>
                    </a:lnTo>
                    <a:lnTo>
                      <a:pt x="544" y="201"/>
                    </a:lnTo>
                    <a:lnTo>
                      <a:pt x="546" y="201"/>
                    </a:lnTo>
                    <a:lnTo>
                      <a:pt x="550" y="199"/>
                    </a:lnTo>
                    <a:lnTo>
                      <a:pt x="552" y="199"/>
                    </a:lnTo>
                    <a:lnTo>
                      <a:pt x="552" y="197"/>
                    </a:lnTo>
                    <a:lnTo>
                      <a:pt x="554" y="197"/>
                    </a:lnTo>
                    <a:lnTo>
                      <a:pt x="554" y="197"/>
                    </a:lnTo>
                    <a:lnTo>
                      <a:pt x="554" y="197"/>
                    </a:lnTo>
                    <a:lnTo>
                      <a:pt x="552" y="195"/>
                    </a:lnTo>
                    <a:lnTo>
                      <a:pt x="550" y="195"/>
                    </a:lnTo>
                    <a:lnTo>
                      <a:pt x="550" y="195"/>
                    </a:lnTo>
                    <a:lnTo>
                      <a:pt x="548" y="193"/>
                    </a:lnTo>
                    <a:lnTo>
                      <a:pt x="548" y="193"/>
                    </a:lnTo>
                    <a:lnTo>
                      <a:pt x="550" y="191"/>
                    </a:lnTo>
                    <a:lnTo>
                      <a:pt x="552" y="191"/>
                    </a:lnTo>
                    <a:lnTo>
                      <a:pt x="552" y="189"/>
                    </a:lnTo>
                    <a:lnTo>
                      <a:pt x="558" y="187"/>
                    </a:lnTo>
                    <a:lnTo>
                      <a:pt x="560" y="187"/>
                    </a:lnTo>
                    <a:lnTo>
                      <a:pt x="562" y="187"/>
                    </a:lnTo>
                    <a:lnTo>
                      <a:pt x="564" y="185"/>
                    </a:lnTo>
                    <a:lnTo>
                      <a:pt x="564" y="185"/>
                    </a:lnTo>
                    <a:lnTo>
                      <a:pt x="564" y="185"/>
                    </a:lnTo>
                    <a:lnTo>
                      <a:pt x="564" y="185"/>
                    </a:lnTo>
                    <a:lnTo>
                      <a:pt x="568" y="183"/>
                    </a:lnTo>
                    <a:lnTo>
                      <a:pt x="568" y="183"/>
                    </a:lnTo>
                    <a:lnTo>
                      <a:pt x="570" y="183"/>
                    </a:lnTo>
                    <a:lnTo>
                      <a:pt x="568" y="183"/>
                    </a:lnTo>
                    <a:lnTo>
                      <a:pt x="568" y="185"/>
                    </a:lnTo>
                    <a:lnTo>
                      <a:pt x="568" y="185"/>
                    </a:lnTo>
                    <a:lnTo>
                      <a:pt x="570" y="185"/>
                    </a:lnTo>
                    <a:lnTo>
                      <a:pt x="572" y="183"/>
                    </a:lnTo>
                    <a:lnTo>
                      <a:pt x="574" y="183"/>
                    </a:lnTo>
                    <a:lnTo>
                      <a:pt x="574" y="183"/>
                    </a:lnTo>
                    <a:lnTo>
                      <a:pt x="574" y="183"/>
                    </a:lnTo>
                    <a:lnTo>
                      <a:pt x="574" y="181"/>
                    </a:lnTo>
                    <a:lnTo>
                      <a:pt x="574" y="181"/>
                    </a:lnTo>
                    <a:lnTo>
                      <a:pt x="576" y="181"/>
                    </a:lnTo>
                    <a:lnTo>
                      <a:pt x="578" y="181"/>
                    </a:lnTo>
                    <a:lnTo>
                      <a:pt x="580" y="181"/>
                    </a:lnTo>
                    <a:lnTo>
                      <a:pt x="584" y="179"/>
                    </a:lnTo>
                    <a:lnTo>
                      <a:pt x="584" y="179"/>
                    </a:lnTo>
                    <a:lnTo>
                      <a:pt x="586" y="177"/>
                    </a:lnTo>
                    <a:lnTo>
                      <a:pt x="586" y="177"/>
                    </a:lnTo>
                    <a:lnTo>
                      <a:pt x="586" y="177"/>
                    </a:lnTo>
                    <a:lnTo>
                      <a:pt x="586" y="175"/>
                    </a:lnTo>
                    <a:lnTo>
                      <a:pt x="584" y="175"/>
                    </a:lnTo>
                    <a:lnTo>
                      <a:pt x="584" y="175"/>
                    </a:lnTo>
                    <a:lnTo>
                      <a:pt x="586" y="175"/>
                    </a:lnTo>
                    <a:lnTo>
                      <a:pt x="586" y="175"/>
                    </a:lnTo>
                    <a:lnTo>
                      <a:pt x="588" y="175"/>
                    </a:lnTo>
                    <a:lnTo>
                      <a:pt x="588" y="175"/>
                    </a:lnTo>
                    <a:lnTo>
                      <a:pt x="590" y="175"/>
                    </a:lnTo>
                    <a:lnTo>
                      <a:pt x="594" y="173"/>
                    </a:lnTo>
                    <a:lnTo>
                      <a:pt x="596" y="173"/>
                    </a:lnTo>
                    <a:lnTo>
                      <a:pt x="596" y="173"/>
                    </a:lnTo>
                    <a:lnTo>
                      <a:pt x="596" y="171"/>
                    </a:lnTo>
                    <a:lnTo>
                      <a:pt x="596" y="171"/>
                    </a:lnTo>
                    <a:lnTo>
                      <a:pt x="598" y="171"/>
                    </a:lnTo>
                    <a:lnTo>
                      <a:pt x="604" y="169"/>
                    </a:lnTo>
                    <a:lnTo>
                      <a:pt x="608" y="167"/>
                    </a:lnTo>
                    <a:lnTo>
                      <a:pt x="608" y="167"/>
                    </a:lnTo>
                    <a:lnTo>
                      <a:pt x="610" y="167"/>
                    </a:lnTo>
                    <a:lnTo>
                      <a:pt x="610" y="165"/>
                    </a:lnTo>
                    <a:lnTo>
                      <a:pt x="612" y="165"/>
                    </a:lnTo>
                    <a:lnTo>
                      <a:pt x="612" y="165"/>
                    </a:lnTo>
                    <a:lnTo>
                      <a:pt x="616" y="163"/>
                    </a:lnTo>
                    <a:lnTo>
                      <a:pt x="618" y="163"/>
                    </a:lnTo>
                    <a:lnTo>
                      <a:pt x="620" y="163"/>
                    </a:lnTo>
                    <a:lnTo>
                      <a:pt x="624" y="161"/>
                    </a:lnTo>
                    <a:lnTo>
                      <a:pt x="626" y="161"/>
                    </a:lnTo>
                    <a:lnTo>
                      <a:pt x="628" y="159"/>
                    </a:lnTo>
                    <a:lnTo>
                      <a:pt x="634" y="159"/>
                    </a:lnTo>
                    <a:lnTo>
                      <a:pt x="636" y="157"/>
                    </a:lnTo>
                    <a:lnTo>
                      <a:pt x="636" y="159"/>
                    </a:lnTo>
                    <a:lnTo>
                      <a:pt x="636" y="159"/>
                    </a:lnTo>
                    <a:lnTo>
                      <a:pt x="640" y="159"/>
                    </a:lnTo>
                    <a:lnTo>
                      <a:pt x="642" y="159"/>
                    </a:lnTo>
                    <a:lnTo>
                      <a:pt x="642" y="159"/>
                    </a:lnTo>
                    <a:lnTo>
                      <a:pt x="644" y="157"/>
                    </a:lnTo>
                    <a:lnTo>
                      <a:pt x="646" y="157"/>
                    </a:lnTo>
                    <a:lnTo>
                      <a:pt x="650" y="155"/>
                    </a:lnTo>
                    <a:lnTo>
                      <a:pt x="650" y="155"/>
                    </a:lnTo>
                    <a:lnTo>
                      <a:pt x="652" y="155"/>
                    </a:lnTo>
                    <a:lnTo>
                      <a:pt x="654" y="155"/>
                    </a:lnTo>
                    <a:lnTo>
                      <a:pt x="650" y="157"/>
                    </a:lnTo>
                    <a:lnTo>
                      <a:pt x="646" y="157"/>
                    </a:lnTo>
                    <a:lnTo>
                      <a:pt x="644" y="157"/>
                    </a:lnTo>
                    <a:lnTo>
                      <a:pt x="642" y="159"/>
                    </a:lnTo>
                    <a:lnTo>
                      <a:pt x="642" y="159"/>
                    </a:lnTo>
                    <a:lnTo>
                      <a:pt x="642" y="159"/>
                    </a:lnTo>
                    <a:lnTo>
                      <a:pt x="640" y="159"/>
                    </a:lnTo>
                    <a:lnTo>
                      <a:pt x="638" y="161"/>
                    </a:lnTo>
                    <a:lnTo>
                      <a:pt x="638" y="161"/>
                    </a:lnTo>
                    <a:lnTo>
                      <a:pt x="642" y="163"/>
                    </a:lnTo>
                    <a:lnTo>
                      <a:pt x="642" y="163"/>
                    </a:lnTo>
                    <a:lnTo>
                      <a:pt x="646" y="163"/>
                    </a:lnTo>
                    <a:lnTo>
                      <a:pt x="646" y="165"/>
                    </a:lnTo>
                    <a:lnTo>
                      <a:pt x="646" y="165"/>
                    </a:lnTo>
                    <a:lnTo>
                      <a:pt x="644" y="165"/>
                    </a:lnTo>
                    <a:lnTo>
                      <a:pt x="640" y="163"/>
                    </a:lnTo>
                    <a:lnTo>
                      <a:pt x="638" y="163"/>
                    </a:lnTo>
                    <a:lnTo>
                      <a:pt x="634" y="163"/>
                    </a:lnTo>
                    <a:lnTo>
                      <a:pt x="634" y="163"/>
                    </a:lnTo>
                    <a:lnTo>
                      <a:pt x="632" y="163"/>
                    </a:lnTo>
                    <a:lnTo>
                      <a:pt x="632" y="163"/>
                    </a:lnTo>
                    <a:lnTo>
                      <a:pt x="632" y="163"/>
                    </a:lnTo>
                    <a:lnTo>
                      <a:pt x="632" y="163"/>
                    </a:lnTo>
                    <a:lnTo>
                      <a:pt x="624" y="165"/>
                    </a:lnTo>
                    <a:lnTo>
                      <a:pt x="622" y="165"/>
                    </a:lnTo>
                    <a:lnTo>
                      <a:pt x="614" y="167"/>
                    </a:lnTo>
                    <a:lnTo>
                      <a:pt x="614" y="167"/>
                    </a:lnTo>
                    <a:lnTo>
                      <a:pt x="612" y="169"/>
                    </a:lnTo>
                    <a:lnTo>
                      <a:pt x="610" y="171"/>
                    </a:lnTo>
                    <a:lnTo>
                      <a:pt x="610" y="171"/>
                    </a:lnTo>
                    <a:lnTo>
                      <a:pt x="604" y="175"/>
                    </a:lnTo>
                    <a:lnTo>
                      <a:pt x="602" y="175"/>
                    </a:lnTo>
                    <a:lnTo>
                      <a:pt x="598" y="177"/>
                    </a:lnTo>
                    <a:lnTo>
                      <a:pt x="594" y="179"/>
                    </a:lnTo>
                    <a:lnTo>
                      <a:pt x="592" y="181"/>
                    </a:lnTo>
                    <a:lnTo>
                      <a:pt x="590" y="183"/>
                    </a:lnTo>
                    <a:lnTo>
                      <a:pt x="588" y="183"/>
                    </a:lnTo>
                    <a:lnTo>
                      <a:pt x="588" y="185"/>
                    </a:lnTo>
                    <a:lnTo>
                      <a:pt x="590" y="185"/>
                    </a:lnTo>
                    <a:lnTo>
                      <a:pt x="592" y="185"/>
                    </a:lnTo>
                    <a:lnTo>
                      <a:pt x="592" y="185"/>
                    </a:lnTo>
                    <a:lnTo>
                      <a:pt x="600" y="183"/>
                    </a:lnTo>
                    <a:lnTo>
                      <a:pt x="600" y="183"/>
                    </a:lnTo>
                    <a:lnTo>
                      <a:pt x="600" y="183"/>
                    </a:lnTo>
                    <a:lnTo>
                      <a:pt x="594" y="185"/>
                    </a:lnTo>
                    <a:lnTo>
                      <a:pt x="592" y="185"/>
                    </a:lnTo>
                    <a:lnTo>
                      <a:pt x="590" y="187"/>
                    </a:lnTo>
                    <a:lnTo>
                      <a:pt x="588" y="187"/>
                    </a:lnTo>
                    <a:lnTo>
                      <a:pt x="586" y="189"/>
                    </a:lnTo>
                    <a:lnTo>
                      <a:pt x="582" y="189"/>
                    </a:lnTo>
                    <a:lnTo>
                      <a:pt x="582" y="189"/>
                    </a:lnTo>
                    <a:lnTo>
                      <a:pt x="580" y="189"/>
                    </a:lnTo>
                    <a:lnTo>
                      <a:pt x="578" y="191"/>
                    </a:lnTo>
                    <a:lnTo>
                      <a:pt x="578" y="191"/>
                    </a:lnTo>
                    <a:lnTo>
                      <a:pt x="578" y="191"/>
                    </a:lnTo>
                    <a:lnTo>
                      <a:pt x="580" y="193"/>
                    </a:lnTo>
                    <a:lnTo>
                      <a:pt x="580" y="193"/>
                    </a:lnTo>
                    <a:lnTo>
                      <a:pt x="584" y="191"/>
                    </a:lnTo>
                    <a:lnTo>
                      <a:pt x="586" y="191"/>
                    </a:lnTo>
                    <a:lnTo>
                      <a:pt x="586" y="191"/>
                    </a:lnTo>
                    <a:lnTo>
                      <a:pt x="586" y="191"/>
                    </a:lnTo>
                    <a:lnTo>
                      <a:pt x="588" y="191"/>
                    </a:lnTo>
                    <a:lnTo>
                      <a:pt x="588" y="191"/>
                    </a:lnTo>
                    <a:lnTo>
                      <a:pt x="588" y="191"/>
                    </a:lnTo>
                    <a:lnTo>
                      <a:pt x="588" y="191"/>
                    </a:lnTo>
                    <a:lnTo>
                      <a:pt x="590" y="191"/>
                    </a:lnTo>
                    <a:lnTo>
                      <a:pt x="590" y="191"/>
                    </a:lnTo>
                    <a:lnTo>
                      <a:pt x="590" y="191"/>
                    </a:lnTo>
                    <a:lnTo>
                      <a:pt x="592" y="191"/>
                    </a:lnTo>
                    <a:lnTo>
                      <a:pt x="594" y="189"/>
                    </a:lnTo>
                    <a:lnTo>
                      <a:pt x="598" y="189"/>
                    </a:lnTo>
                    <a:lnTo>
                      <a:pt x="598" y="187"/>
                    </a:lnTo>
                    <a:lnTo>
                      <a:pt x="600" y="187"/>
                    </a:lnTo>
                    <a:lnTo>
                      <a:pt x="600" y="187"/>
                    </a:lnTo>
                    <a:lnTo>
                      <a:pt x="602" y="187"/>
                    </a:lnTo>
                    <a:lnTo>
                      <a:pt x="602" y="187"/>
                    </a:lnTo>
                    <a:lnTo>
                      <a:pt x="602" y="187"/>
                    </a:lnTo>
                    <a:lnTo>
                      <a:pt x="604" y="187"/>
                    </a:lnTo>
                    <a:lnTo>
                      <a:pt x="606" y="187"/>
                    </a:lnTo>
                    <a:lnTo>
                      <a:pt x="606" y="187"/>
                    </a:lnTo>
                    <a:lnTo>
                      <a:pt x="606" y="187"/>
                    </a:lnTo>
                    <a:lnTo>
                      <a:pt x="612" y="185"/>
                    </a:lnTo>
                    <a:lnTo>
                      <a:pt x="612" y="183"/>
                    </a:lnTo>
                    <a:lnTo>
                      <a:pt x="612" y="183"/>
                    </a:lnTo>
                    <a:lnTo>
                      <a:pt x="612" y="183"/>
                    </a:lnTo>
                    <a:lnTo>
                      <a:pt x="614" y="183"/>
                    </a:lnTo>
                    <a:lnTo>
                      <a:pt x="614" y="183"/>
                    </a:lnTo>
                    <a:lnTo>
                      <a:pt x="614" y="183"/>
                    </a:lnTo>
                    <a:lnTo>
                      <a:pt x="616" y="181"/>
                    </a:lnTo>
                    <a:lnTo>
                      <a:pt x="616" y="181"/>
                    </a:lnTo>
                    <a:lnTo>
                      <a:pt x="618" y="181"/>
                    </a:lnTo>
                    <a:lnTo>
                      <a:pt x="618" y="181"/>
                    </a:lnTo>
                    <a:lnTo>
                      <a:pt x="618" y="183"/>
                    </a:lnTo>
                    <a:lnTo>
                      <a:pt x="618" y="183"/>
                    </a:lnTo>
                    <a:lnTo>
                      <a:pt x="618" y="183"/>
                    </a:lnTo>
                    <a:lnTo>
                      <a:pt x="620" y="181"/>
                    </a:lnTo>
                    <a:lnTo>
                      <a:pt x="622" y="179"/>
                    </a:lnTo>
                    <a:lnTo>
                      <a:pt x="624" y="179"/>
                    </a:lnTo>
                    <a:lnTo>
                      <a:pt x="626" y="177"/>
                    </a:lnTo>
                    <a:lnTo>
                      <a:pt x="626" y="177"/>
                    </a:lnTo>
                    <a:lnTo>
                      <a:pt x="626" y="179"/>
                    </a:lnTo>
                    <a:lnTo>
                      <a:pt x="626" y="179"/>
                    </a:lnTo>
                    <a:lnTo>
                      <a:pt x="628" y="179"/>
                    </a:lnTo>
                    <a:lnTo>
                      <a:pt x="628" y="179"/>
                    </a:lnTo>
                    <a:lnTo>
                      <a:pt x="628" y="179"/>
                    </a:lnTo>
                    <a:lnTo>
                      <a:pt x="630" y="179"/>
                    </a:lnTo>
                    <a:lnTo>
                      <a:pt x="632" y="181"/>
                    </a:lnTo>
                    <a:lnTo>
                      <a:pt x="634" y="179"/>
                    </a:lnTo>
                    <a:lnTo>
                      <a:pt x="634" y="179"/>
                    </a:lnTo>
                    <a:lnTo>
                      <a:pt x="634" y="179"/>
                    </a:lnTo>
                    <a:lnTo>
                      <a:pt x="636" y="179"/>
                    </a:lnTo>
                    <a:lnTo>
                      <a:pt x="636" y="179"/>
                    </a:lnTo>
                    <a:lnTo>
                      <a:pt x="636" y="179"/>
                    </a:lnTo>
                    <a:lnTo>
                      <a:pt x="640" y="177"/>
                    </a:lnTo>
                    <a:lnTo>
                      <a:pt x="642" y="177"/>
                    </a:lnTo>
                    <a:lnTo>
                      <a:pt x="642" y="177"/>
                    </a:lnTo>
                    <a:lnTo>
                      <a:pt x="642" y="177"/>
                    </a:lnTo>
                    <a:lnTo>
                      <a:pt x="642" y="177"/>
                    </a:lnTo>
                    <a:lnTo>
                      <a:pt x="644" y="175"/>
                    </a:lnTo>
                    <a:lnTo>
                      <a:pt x="646" y="173"/>
                    </a:lnTo>
                    <a:lnTo>
                      <a:pt x="646" y="173"/>
                    </a:lnTo>
                    <a:lnTo>
                      <a:pt x="648" y="173"/>
                    </a:lnTo>
                    <a:lnTo>
                      <a:pt x="648" y="173"/>
                    </a:lnTo>
                    <a:lnTo>
                      <a:pt x="650" y="173"/>
                    </a:lnTo>
                    <a:lnTo>
                      <a:pt x="650" y="171"/>
                    </a:lnTo>
                    <a:lnTo>
                      <a:pt x="652" y="171"/>
                    </a:lnTo>
                    <a:lnTo>
                      <a:pt x="652" y="171"/>
                    </a:lnTo>
                    <a:lnTo>
                      <a:pt x="652" y="169"/>
                    </a:lnTo>
                    <a:lnTo>
                      <a:pt x="652" y="169"/>
                    </a:lnTo>
                    <a:lnTo>
                      <a:pt x="650" y="171"/>
                    </a:lnTo>
                    <a:lnTo>
                      <a:pt x="648" y="171"/>
                    </a:lnTo>
                    <a:lnTo>
                      <a:pt x="646" y="171"/>
                    </a:lnTo>
                    <a:lnTo>
                      <a:pt x="644" y="171"/>
                    </a:lnTo>
                    <a:lnTo>
                      <a:pt x="644" y="171"/>
                    </a:lnTo>
                    <a:lnTo>
                      <a:pt x="644" y="171"/>
                    </a:lnTo>
                    <a:lnTo>
                      <a:pt x="644" y="171"/>
                    </a:lnTo>
                    <a:lnTo>
                      <a:pt x="646" y="169"/>
                    </a:lnTo>
                    <a:lnTo>
                      <a:pt x="648" y="169"/>
                    </a:lnTo>
                    <a:lnTo>
                      <a:pt x="648" y="169"/>
                    </a:lnTo>
                    <a:lnTo>
                      <a:pt x="650" y="169"/>
                    </a:lnTo>
                    <a:lnTo>
                      <a:pt x="650" y="169"/>
                    </a:lnTo>
                    <a:lnTo>
                      <a:pt x="652" y="169"/>
                    </a:lnTo>
                    <a:lnTo>
                      <a:pt x="652" y="167"/>
                    </a:lnTo>
                    <a:lnTo>
                      <a:pt x="652" y="167"/>
                    </a:lnTo>
                    <a:lnTo>
                      <a:pt x="650" y="167"/>
                    </a:lnTo>
                    <a:lnTo>
                      <a:pt x="650" y="167"/>
                    </a:lnTo>
                    <a:lnTo>
                      <a:pt x="650" y="165"/>
                    </a:lnTo>
                    <a:lnTo>
                      <a:pt x="652" y="165"/>
                    </a:lnTo>
                    <a:lnTo>
                      <a:pt x="652" y="165"/>
                    </a:lnTo>
                    <a:lnTo>
                      <a:pt x="654" y="165"/>
                    </a:lnTo>
                    <a:lnTo>
                      <a:pt x="656" y="163"/>
                    </a:lnTo>
                    <a:lnTo>
                      <a:pt x="660" y="163"/>
                    </a:lnTo>
                    <a:lnTo>
                      <a:pt x="660" y="163"/>
                    </a:lnTo>
                    <a:lnTo>
                      <a:pt x="658" y="163"/>
                    </a:lnTo>
                    <a:lnTo>
                      <a:pt x="656" y="163"/>
                    </a:lnTo>
                    <a:lnTo>
                      <a:pt x="656" y="163"/>
                    </a:lnTo>
                    <a:lnTo>
                      <a:pt x="656" y="163"/>
                    </a:lnTo>
                    <a:lnTo>
                      <a:pt x="658" y="161"/>
                    </a:lnTo>
                    <a:lnTo>
                      <a:pt x="660" y="161"/>
                    </a:lnTo>
                    <a:lnTo>
                      <a:pt x="660" y="161"/>
                    </a:lnTo>
                    <a:lnTo>
                      <a:pt x="660" y="161"/>
                    </a:lnTo>
                    <a:lnTo>
                      <a:pt x="662" y="161"/>
                    </a:lnTo>
                    <a:lnTo>
                      <a:pt x="664" y="161"/>
                    </a:lnTo>
                    <a:lnTo>
                      <a:pt x="666" y="159"/>
                    </a:lnTo>
                    <a:lnTo>
                      <a:pt x="668" y="159"/>
                    </a:lnTo>
                    <a:lnTo>
                      <a:pt x="668" y="159"/>
                    </a:lnTo>
                    <a:lnTo>
                      <a:pt x="662" y="163"/>
                    </a:lnTo>
                    <a:lnTo>
                      <a:pt x="660" y="163"/>
                    </a:lnTo>
                    <a:lnTo>
                      <a:pt x="660" y="163"/>
                    </a:lnTo>
                    <a:lnTo>
                      <a:pt x="660" y="165"/>
                    </a:lnTo>
                    <a:lnTo>
                      <a:pt x="662" y="165"/>
                    </a:lnTo>
                    <a:lnTo>
                      <a:pt x="664" y="165"/>
                    </a:lnTo>
                    <a:lnTo>
                      <a:pt x="664" y="163"/>
                    </a:lnTo>
                    <a:lnTo>
                      <a:pt x="666" y="163"/>
                    </a:lnTo>
                    <a:lnTo>
                      <a:pt x="666" y="163"/>
                    </a:lnTo>
                    <a:lnTo>
                      <a:pt x="666" y="163"/>
                    </a:lnTo>
                    <a:lnTo>
                      <a:pt x="668" y="163"/>
                    </a:lnTo>
                    <a:lnTo>
                      <a:pt x="668" y="165"/>
                    </a:lnTo>
                    <a:lnTo>
                      <a:pt x="668" y="165"/>
                    </a:lnTo>
                    <a:lnTo>
                      <a:pt x="668" y="165"/>
                    </a:lnTo>
                    <a:lnTo>
                      <a:pt x="668" y="163"/>
                    </a:lnTo>
                    <a:lnTo>
                      <a:pt x="670" y="163"/>
                    </a:lnTo>
                    <a:lnTo>
                      <a:pt x="672" y="163"/>
                    </a:lnTo>
                    <a:lnTo>
                      <a:pt x="672" y="163"/>
                    </a:lnTo>
                    <a:lnTo>
                      <a:pt x="674" y="163"/>
                    </a:lnTo>
                    <a:lnTo>
                      <a:pt x="674" y="163"/>
                    </a:lnTo>
                    <a:lnTo>
                      <a:pt x="676" y="163"/>
                    </a:lnTo>
                    <a:lnTo>
                      <a:pt x="678" y="161"/>
                    </a:lnTo>
                    <a:lnTo>
                      <a:pt x="682" y="161"/>
                    </a:lnTo>
                    <a:lnTo>
                      <a:pt x="684" y="161"/>
                    </a:lnTo>
                    <a:lnTo>
                      <a:pt x="684" y="161"/>
                    </a:lnTo>
                    <a:lnTo>
                      <a:pt x="680" y="163"/>
                    </a:lnTo>
                    <a:lnTo>
                      <a:pt x="678" y="163"/>
                    </a:lnTo>
                    <a:lnTo>
                      <a:pt x="676" y="165"/>
                    </a:lnTo>
                    <a:lnTo>
                      <a:pt x="676" y="165"/>
                    </a:lnTo>
                    <a:lnTo>
                      <a:pt x="676" y="165"/>
                    </a:lnTo>
                    <a:lnTo>
                      <a:pt x="678" y="165"/>
                    </a:lnTo>
                    <a:lnTo>
                      <a:pt x="676" y="167"/>
                    </a:lnTo>
                    <a:lnTo>
                      <a:pt x="674" y="167"/>
                    </a:lnTo>
                    <a:lnTo>
                      <a:pt x="674" y="167"/>
                    </a:lnTo>
                    <a:lnTo>
                      <a:pt x="674" y="167"/>
                    </a:lnTo>
                    <a:lnTo>
                      <a:pt x="676" y="167"/>
                    </a:lnTo>
                    <a:lnTo>
                      <a:pt x="678" y="167"/>
                    </a:lnTo>
                    <a:close/>
                    <a:moveTo>
                      <a:pt x="796" y="371"/>
                    </a:moveTo>
                    <a:lnTo>
                      <a:pt x="796" y="371"/>
                    </a:lnTo>
                    <a:lnTo>
                      <a:pt x="796" y="371"/>
                    </a:lnTo>
                    <a:lnTo>
                      <a:pt x="796" y="371"/>
                    </a:lnTo>
                    <a:lnTo>
                      <a:pt x="794" y="371"/>
                    </a:lnTo>
                    <a:lnTo>
                      <a:pt x="794" y="371"/>
                    </a:lnTo>
                    <a:lnTo>
                      <a:pt x="794" y="371"/>
                    </a:lnTo>
                    <a:lnTo>
                      <a:pt x="794" y="373"/>
                    </a:lnTo>
                    <a:lnTo>
                      <a:pt x="794" y="371"/>
                    </a:lnTo>
                    <a:lnTo>
                      <a:pt x="796" y="371"/>
                    </a:lnTo>
                    <a:lnTo>
                      <a:pt x="796" y="371"/>
                    </a:lnTo>
                    <a:lnTo>
                      <a:pt x="796" y="371"/>
                    </a:lnTo>
                    <a:lnTo>
                      <a:pt x="796" y="371"/>
                    </a:lnTo>
                    <a:lnTo>
                      <a:pt x="796" y="371"/>
                    </a:lnTo>
                    <a:close/>
                    <a:moveTo>
                      <a:pt x="792" y="371"/>
                    </a:moveTo>
                    <a:lnTo>
                      <a:pt x="790" y="371"/>
                    </a:lnTo>
                    <a:lnTo>
                      <a:pt x="790" y="373"/>
                    </a:lnTo>
                    <a:lnTo>
                      <a:pt x="790" y="373"/>
                    </a:lnTo>
                    <a:lnTo>
                      <a:pt x="790" y="373"/>
                    </a:lnTo>
                    <a:lnTo>
                      <a:pt x="790" y="373"/>
                    </a:lnTo>
                    <a:lnTo>
                      <a:pt x="792" y="375"/>
                    </a:lnTo>
                    <a:lnTo>
                      <a:pt x="792" y="373"/>
                    </a:lnTo>
                    <a:lnTo>
                      <a:pt x="792" y="373"/>
                    </a:lnTo>
                    <a:lnTo>
                      <a:pt x="792" y="371"/>
                    </a:lnTo>
                    <a:close/>
                    <a:moveTo>
                      <a:pt x="774" y="257"/>
                    </a:moveTo>
                    <a:lnTo>
                      <a:pt x="774" y="257"/>
                    </a:lnTo>
                    <a:lnTo>
                      <a:pt x="774" y="257"/>
                    </a:lnTo>
                    <a:lnTo>
                      <a:pt x="774" y="257"/>
                    </a:lnTo>
                    <a:lnTo>
                      <a:pt x="774" y="259"/>
                    </a:lnTo>
                    <a:lnTo>
                      <a:pt x="776" y="259"/>
                    </a:lnTo>
                    <a:lnTo>
                      <a:pt x="778" y="257"/>
                    </a:lnTo>
                    <a:lnTo>
                      <a:pt x="780" y="255"/>
                    </a:lnTo>
                    <a:lnTo>
                      <a:pt x="782" y="255"/>
                    </a:lnTo>
                    <a:lnTo>
                      <a:pt x="784" y="253"/>
                    </a:lnTo>
                    <a:lnTo>
                      <a:pt x="786" y="251"/>
                    </a:lnTo>
                    <a:lnTo>
                      <a:pt x="786" y="251"/>
                    </a:lnTo>
                    <a:lnTo>
                      <a:pt x="786" y="247"/>
                    </a:lnTo>
                    <a:lnTo>
                      <a:pt x="786" y="247"/>
                    </a:lnTo>
                    <a:lnTo>
                      <a:pt x="786" y="247"/>
                    </a:lnTo>
                    <a:lnTo>
                      <a:pt x="780" y="249"/>
                    </a:lnTo>
                    <a:lnTo>
                      <a:pt x="776" y="253"/>
                    </a:lnTo>
                    <a:lnTo>
                      <a:pt x="772" y="253"/>
                    </a:lnTo>
                    <a:lnTo>
                      <a:pt x="770" y="255"/>
                    </a:lnTo>
                    <a:lnTo>
                      <a:pt x="770" y="257"/>
                    </a:lnTo>
                    <a:lnTo>
                      <a:pt x="768" y="259"/>
                    </a:lnTo>
                    <a:lnTo>
                      <a:pt x="768" y="259"/>
                    </a:lnTo>
                    <a:lnTo>
                      <a:pt x="768" y="259"/>
                    </a:lnTo>
                    <a:lnTo>
                      <a:pt x="770" y="257"/>
                    </a:lnTo>
                    <a:lnTo>
                      <a:pt x="774" y="257"/>
                    </a:lnTo>
                    <a:lnTo>
                      <a:pt x="774" y="257"/>
                    </a:lnTo>
                    <a:lnTo>
                      <a:pt x="776" y="255"/>
                    </a:lnTo>
                    <a:lnTo>
                      <a:pt x="774" y="257"/>
                    </a:lnTo>
                    <a:lnTo>
                      <a:pt x="774" y="257"/>
                    </a:lnTo>
                    <a:close/>
                    <a:moveTo>
                      <a:pt x="794" y="373"/>
                    </a:moveTo>
                    <a:lnTo>
                      <a:pt x="794" y="373"/>
                    </a:lnTo>
                    <a:lnTo>
                      <a:pt x="792" y="375"/>
                    </a:lnTo>
                    <a:lnTo>
                      <a:pt x="792" y="375"/>
                    </a:lnTo>
                    <a:lnTo>
                      <a:pt x="792" y="375"/>
                    </a:lnTo>
                    <a:lnTo>
                      <a:pt x="792" y="375"/>
                    </a:lnTo>
                    <a:lnTo>
                      <a:pt x="794" y="375"/>
                    </a:lnTo>
                    <a:lnTo>
                      <a:pt x="794" y="375"/>
                    </a:lnTo>
                    <a:lnTo>
                      <a:pt x="794" y="373"/>
                    </a:lnTo>
                    <a:lnTo>
                      <a:pt x="794" y="373"/>
                    </a:lnTo>
                    <a:lnTo>
                      <a:pt x="794" y="373"/>
                    </a:lnTo>
                    <a:close/>
                    <a:moveTo>
                      <a:pt x="560" y="201"/>
                    </a:moveTo>
                    <a:lnTo>
                      <a:pt x="556" y="203"/>
                    </a:lnTo>
                    <a:lnTo>
                      <a:pt x="556" y="203"/>
                    </a:lnTo>
                    <a:lnTo>
                      <a:pt x="556" y="203"/>
                    </a:lnTo>
                    <a:lnTo>
                      <a:pt x="556" y="205"/>
                    </a:lnTo>
                    <a:lnTo>
                      <a:pt x="556" y="205"/>
                    </a:lnTo>
                    <a:lnTo>
                      <a:pt x="558" y="203"/>
                    </a:lnTo>
                    <a:lnTo>
                      <a:pt x="560" y="203"/>
                    </a:lnTo>
                    <a:lnTo>
                      <a:pt x="560" y="203"/>
                    </a:lnTo>
                    <a:lnTo>
                      <a:pt x="560" y="203"/>
                    </a:lnTo>
                    <a:lnTo>
                      <a:pt x="560" y="201"/>
                    </a:lnTo>
                    <a:lnTo>
                      <a:pt x="560" y="201"/>
                    </a:lnTo>
                    <a:close/>
                    <a:moveTo>
                      <a:pt x="660" y="173"/>
                    </a:moveTo>
                    <a:lnTo>
                      <a:pt x="658" y="175"/>
                    </a:lnTo>
                    <a:lnTo>
                      <a:pt x="654" y="177"/>
                    </a:lnTo>
                    <a:lnTo>
                      <a:pt x="650" y="177"/>
                    </a:lnTo>
                    <a:lnTo>
                      <a:pt x="648" y="179"/>
                    </a:lnTo>
                    <a:lnTo>
                      <a:pt x="644" y="179"/>
                    </a:lnTo>
                    <a:lnTo>
                      <a:pt x="644" y="181"/>
                    </a:lnTo>
                    <a:lnTo>
                      <a:pt x="642" y="181"/>
                    </a:lnTo>
                    <a:lnTo>
                      <a:pt x="640" y="183"/>
                    </a:lnTo>
                    <a:lnTo>
                      <a:pt x="640" y="183"/>
                    </a:lnTo>
                    <a:lnTo>
                      <a:pt x="642" y="183"/>
                    </a:lnTo>
                    <a:lnTo>
                      <a:pt x="642" y="181"/>
                    </a:lnTo>
                    <a:lnTo>
                      <a:pt x="644" y="181"/>
                    </a:lnTo>
                    <a:lnTo>
                      <a:pt x="644" y="181"/>
                    </a:lnTo>
                    <a:lnTo>
                      <a:pt x="646" y="181"/>
                    </a:lnTo>
                    <a:lnTo>
                      <a:pt x="646" y="181"/>
                    </a:lnTo>
                    <a:lnTo>
                      <a:pt x="648" y="181"/>
                    </a:lnTo>
                    <a:lnTo>
                      <a:pt x="648" y="179"/>
                    </a:lnTo>
                    <a:lnTo>
                      <a:pt x="648" y="179"/>
                    </a:lnTo>
                    <a:lnTo>
                      <a:pt x="650" y="179"/>
                    </a:lnTo>
                    <a:lnTo>
                      <a:pt x="652" y="179"/>
                    </a:lnTo>
                    <a:lnTo>
                      <a:pt x="652" y="177"/>
                    </a:lnTo>
                    <a:lnTo>
                      <a:pt x="660" y="175"/>
                    </a:lnTo>
                    <a:lnTo>
                      <a:pt x="660" y="175"/>
                    </a:lnTo>
                    <a:lnTo>
                      <a:pt x="660" y="173"/>
                    </a:lnTo>
                    <a:lnTo>
                      <a:pt x="660" y="173"/>
                    </a:lnTo>
                    <a:lnTo>
                      <a:pt x="660" y="173"/>
                    </a:lnTo>
                    <a:close/>
                    <a:moveTo>
                      <a:pt x="558" y="207"/>
                    </a:moveTo>
                    <a:lnTo>
                      <a:pt x="558" y="207"/>
                    </a:lnTo>
                    <a:lnTo>
                      <a:pt x="558" y="205"/>
                    </a:lnTo>
                    <a:lnTo>
                      <a:pt x="558" y="207"/>
                    </a:lnTo>
                    <a:lnTo>
                      <a:pt x="558" y="205"/>
                    </a:lnTo>
                    <a:lnTo>
                      <a:pt x="556" y="205"/>
                    </a:lnTo>
                    <a:lnTo>
                      <a:pt x="556" y="207"/>
                    </a:lnTo>
                    <a:lnTo>
                      <a:pt x="554" y="207"/>
                    </a:lnTo>
                    <a:lnTo>
                      <a:pt x="554" y="205"/>
                    </a:lnTo>
                    <a:lnTo>
                      <a:pt x="554" y="205"/>
                    </a:lnTo>
                    <a:lnTo>
                      <a:pt x="554" y="205"/>
                    </a:lnTo>
                    <a:lnTo>
                      <a:pt x="554" y="205"/>
                    </a:lnTo>
                    <a:lnTo>
                      <a:pt x="550" y="205"/>
                    </a:lnTo>
                    <a:lnTo>
                      <a:pt x="550" y="205"/>
                    </a:lnTo>
                    <a:lnTo>
                      <a:pt x="550" y="207"/>
                    </a:lnTo>
                    <a:lnTo>
                      <a:pt x="548" y="207"/>
                    </a:lnTo>
                    <a:lnTo>
                      <a:pt x="548" y="207"/>
                    </a:lnTo>
                    <a:lnTo>
                      <a:pt x="548" y="207"/>
                    </a:lnTo>
                    <a:lnTo>
                      <a:pt x="546" y="207"/>
                    </a:lnTo>
                    <a:lnTo>
                      <a:pt x="544" y="209"/>
                    </a:lnTo>
                    <a:lnTo>
                      <a:pt x="538" y="211"/>
                    </a:lnTo>
                    <a:lnTo>
                      <a:pt x="538" y="211"/>
                    </a:lnTo>
                    <a:lnTo>
                      <a:pt x="540" y="213"/>
                    </a:lnTo>
                    <a:lnTo>
                      <a:pt x="542" y="213"/>
                    </a:lnTo>
                    <a:lnTo>
                      <a:pt x="542" y="211"/>
                    </a:lnTo>
                    <a:lnTo>
                      <a:pt x="544" y="211"/>
                    </a:lnTo>
                    <a:lnTo>
                      <a:pt x="544" y="211"/>
                    </a:lnTo>
                    <a:lnTo>
                      <a:pt x="546" y="211"/>
                    </a:lnTo>
                    <a:lnTo>
                      <a:pt x="548" y="211"/>
                    </a:lnTo>
                    <a:lnTo>
                      <a:pt x="548" y="209"/>
                    </a:lnTo>
                    <a:lnTo>
                      <a:pt x="550" y="209"/>
                    </a:lnTo>
                    <a:lnTo>
                      <a:pt x="548" y="211"/>
                    </a:lnTo>
                    <a:lnTo>
                      <a:pt x="548" y="211"/>
                    </a:lnTo>
                    <a:lnTo>
                      <a:pt x="550" y="209"/>
                    </a:lnTo>
                    <a:lnTo>
                      <a:pt x="550" y="211"/>
                    </a:lnTo>
                    <a:lnTo>
                      <a:pt x="552" y="209"/>
                    </a:lnTo>
                    <a:lnTo>
                      <a:pt x="552" y="209"/>
                    </a:lnTo>
                    <a:lnTo>
                      <a:pt x="552" y="209"/>
                    </a:lnTo>
                    <a:lnTo>
                      <a:pt x="552" y="209"/>
                    </a:lnTo>
                    <a:lnTo>
                      <a:pt x="554" y="207"/>
                    </a:lnTo>
                    <a:lnTo>
                      <a:pt x="554" y="207"/>
                    </a:lnTo>
                    <a:lnTo>
                      <a:pt x="554" y="209"/>
                    </a:lnTo>
                    <a:lnTo>
                      <a:pt x="554" y="209"/>
                    </a:lnTo>
                    <a:lnTo>
                      <a:pt x="554" y="209"/>
                    </a:lnTo>
                    <a:lnTo>
                      <a:pt x="554" y="209"/>
                    </a:lnTo>
                    <a:lnTo>
                      <a:pt x="556" y="209"/>
                    </a:lnTo>
                    <a:lnTo>
                      <a:pt x="558" y="209"/>
                    </a:lnTo>
                    <a:lnTo>
                      <a:pt x="560" y="207"/>
                    </a:lnTo>
                    <a:lnTo>
                      <a:pt x="560" y="207"/>
                    </a:lnTo>
                    <a:lnTo>
                      <a:pt x="558" y="207"/>
                    </a:lnTo>
                    <a:close/>
                    <a:moveTo>
                      <a:pt x="660" y="165"/>
                    </a:moveTo>
                    <a:lnTo>
                      <a:pt x="660" y="165"/>
                    </a:lnTo>
                    <a:lnTo>
                      <a:pt x="660" y="165"/>
                    </a:lnTo>
                    <a:lnTo>
                      <a:pt x="658" y="165"/>
                    </a:lnTo>
                    <a:lnTo>
                      <a:pt x="658" y="165"/>
                    </a:lnTo>
                    <a:lnTo>
                      <a:pt x="656" y="165"/>
                    </a:lnTo>
                    <a:lnTo>
                      <a:pt x="656" y="165"/>
                    </a:lnTo>
                    <a:lnTo>
                      <a:pt x="656" y="165"/>
                    </a:lnTo>
                    <a:lnTo>
                      <a:pt x="658" y="165"/>
                    </a:lnTo>
                    <a:lnTo>
                      <a:pt x="660" y="165"/>
                    </a:lnTo>
                    <a:close/>
                    <a:moveTo>
                      <a:pt x="642" y="179"/>
                    </a:moveTo>
                    <a:lnTo>
                      <a:pt x="644" y="177"/>
                    </a:lnTo>
                    <a:lnTo>
                      <a:pt x="644" y="177"/>
                    </a:lnTo>
                    <a:lnTo>
                      <a:pt x="642" y="177"/>
                    </a:lnTo>
                    <a:lnTo>
                      <a:pt x="640" y="179"/>
                    </a:lnTo>
                    <a:lnTo>
                      <a:pt x="642" y="179"/>
                    </a:lnTo>
                    <a:lnTo>
                      <a:pt x="642" y="179"/>
                    </a:lnTo>
                    <a:close/>
                    <a:moveTo>
                      <a:pt x="672" y="173"/>
                    </a:moveTo>
                    <a:lnTo>
                      <a:pt x="670" y="173"/>
                    </a:lnTo>
                    <a:lnTo>
                      <a:pt x="670" y="171"/>
                    </a:lnTo>
                    <a:lnTo>
                      <a:pt x="670" y="171"/>
                    </a:lnTo>
                    <a:lnTo>
                      <a:pt x="668" y="171"/>
                    </a:lnTo>
                    <a:lnTo>
                      <a:pt x="666" y="173"/>
                    </a:lnTo>
                    <a:lnTo>
                      <a:pt x="666" y="173"/>
                    </a:lnTo>
                    <a:lnTo>
                      <a:pt x="666" y="173"/>
                    </a:lnTo>
                    <a:lnTo>
                      <a:pt x="666" y="173"/>
                    </a:lnTo>
                    <a:lnTo>
                      <a:pt x="666" y="173"/>
                    </a:lnTo>
                    <a:lnTo>
                      <a:pt x="664" y="175"/>
                    </a:lnTo>
                    <a:lnTo>
                      <a:pt x="664" y="175"/>
                    </a:lnTo>
                    <a:lnTo>
                      <a:pt x="668" y="173"/>
                    </a:lnTo>
                    <a:lnTo>
                      <a:pt x="672" y="173"/>
                    </a:lnTo>
                    <a:lnTo>
                      <a:pt x="672" y="173"/>
                    </a:lnTo>
                    <a:lnTo>
                      <a:pt x="674" y="173"/>
                    </a:lnTo>
                    <a:lnTo>
                      <a:pt x="674" y="173"/>
                    </a:lnTo>
                    <a:lnTo>
                      <a:pt x="672" y="173"/>
                    </a:lnTo>
                    <a:close/>
                    <a:moveTo>
                      <a:pt x="648" y="177"/>
                    </a:moveTo>
                    <a:lnTo>
                      <a:pt x="648" y="177"/>
                    </a:lnTo>
                    <a:lnTo>
                      <a:pt x="648" y="177"/>
                    </a:lnTo>
                    <a:lnTo>
                      <a:pt x="650" y="175"/>
                    </a:lnTo>
                    <a:lnTo>
                      <a:pt x="650" y="175"/>
                    </a:lnTo>
                    <a:lnTo>
                      <a:pt x="652" y="173"/>
                    </a:lnTo>
                    <a:lnTo>
                      <a:pt x="654" y="173"/>
                    </a:lnTo>
                    <a:lnTo>
                      <a:pt x="654" y="173"/>
                    </a:lnTo>
                    <a:lnTo>
                      <a:pt x="654" y="171"/>
                    </a:lnTo>
                    <a:lnTo>
                      <a:pt x="656" y="171"/>
                    </a:lnTo>
                    <a:lnTo>
                      <a:pt x="654" y="171"/>
                    </a:lnTo>
                    <a:lnTo>
                      <a:pt x="654" y="171"/>
                    </a:lnTo>
                    <a:lnTo>
                      <a:pt x="654" y="173"/>
                    </a:lnTo>
                    <a:lnTo>
                      <a:pt x="654" y="171"/>
                    </a:lnTo>
                    <a:lnTo>
                      <a:pt x="654" y="171"/>
                    </a:lnTo>
                    <a:lnTo>
                      <a:pt x="654" y="171"/>
                    </a:lnTo>
                    <a:lnTo>
                      <a:pt x="652" y="173"/>
                    </a:lnTo>
                    <a:lnTo>
                      <a:pt x="650" y="173"/>
                    </a:lnTo>
                    <a:lnTo>
                      <a:pt x="650" y="173"/>
                    </a:lnTo>
                    <a:lnTo>
                      <a:pt x="650" y="175"/>
                    </a:lnTo>
                    <a:lnTo>
                      <a:pt x="648" y="175"/>
                    </a:lnTo>
                    <a:lnTo>
                      <a:pt x="648" y="175"/>
                    </a:lnTo>
                    <a:lnTo>
                      <a:pt x="648" y="175"/>
                    </a:lnTo>
                    <a:lnTo>
                      <a:pt x="648" y="177"/>
                    </a:lnTo>
                    <a:close/>
                    <a:moveTo>
                      <a:pt x="772" y="241"/>
                    </a:moveTo>
                    <a:lnTo>
                      <a:pt x="774" y="241"/>
                    </a:lnTo>
                    <a:lnTo>
                      <a:pt x="774" y="241"/>
                    </a:lnTo>
                    <a:lnTo>
                      <a:pt x="774" y="239"/>
                    </a:lnTo>
                    <a:lnTo>
                      <a:pt x="774" y="239"/>
                    </a:lnTo>
                    <a:lnTo>
                      <a:pt x="776" y="239"/>
                    </a:lnTo>
                    <a:lnTo>
                      <a:pt x="776" y="239"/>
                    </a:lnTo>
                    <a:lnTo>
                      <a:pt x="776" y="239"/>
                    </a:lnTo>
                    <a:lnTo>
                      <a:pt x="776" y="237"/>
                    </a:lnTo>
                    <a:lnTo>
                      <a:pt x="772" y="237"/>
                    </a:lnTo>
                    <a:lnTo>
                      <a:pt x="772" y="239"/>
                    </a:lnTo>
                    <a:lnTo>
                      <a:pt x="770" y="239"/>
                    </a:lnTo>
                    <a:lnTo>
                      <a:pt x="770" y="239"/>
                    </a:lnTo>
                    <a:lnTo>
                      <a:pt x="770" y="239"/>
                    </a:lnTo>
                    <a:lnTo>
                      <a:pt x="770" y="241"/>
                    </a:lnTo>
                    <a:lnTo>
                      <a:pt x="770" y="241"/>
                    </a:lnTo>
                    <a:lnTo>
                      <a:pt x="772" y="241"/>
                    </a:lnTo>
                    <a:close/>
                    <a:moveTo>
                      <a:pt x="778" y="229"/>
                    </a:moveTo>
                    <a:lnTo>
                      <a:pt x="778" y="229"/>
                    </a:lnTo>
                    <a:lnTo>
                      <a:pt x="776" y="229"/>
                    </a:lnTo>
                    <a:lnTo>
                      <a:pt x="776" y="229"/>
                    </a:lnTo>
                    <a:lnTo>
                      <a:pt x="772" y="227"/>
                    </a:lnTo>
                    <a:lnTo>
                      <a:pt x="770" y="227"/>
                    </a:lnTo>
                    <a:lnTo>
                      <a:pt x="768" y="229"/>
                    </a:lnTo>
                    <a:lnTo>
                      <a:pt x="768" y="229"/>
                    </a:lnTo>
                    <a:lnTo>
                      <a:pt x="768" y="229"/>
                    </a:lnTo>
                    <a:lnTo>
                      <a:pt x="768" y="231"/>
                    </a:lnTo>
                    <a:lnTo>
                      <a:pt x="768" y="231"/>
                    </a:lnTo>
                    <a:lnTo>
                      <a:pt x="768" y="233"/>
                    </a:lnTo>
                    <a:lnTo>
                      <a:pt x="766" y="233"/>
                    </a:lnTo>
                    <a:lnTo>
                      <a:pt x="766" y="235"/>
                    </a:lnTo>
                    <a:lnTo>
                      <a:pt x="764" y="237"/>
                    </a:lnTo>
                    <a:lnTo>
                      <a:pt x="764" y="237"/>
                    </a:lnTo>
                    <a:lnTo>
                      <a:pt x="764" y="237"/>
                    </a:lnTo>
                    <a:lnTo>
                      <a:pt x="766" y="237"/>
                    </a:lnTo>
                    <a:lnTo>
                      <a:pt x="768" y="237"/>
                    </a:lnTo>
                    <a:lnTo>
                      <a:pt x="770" y="237"/>
                    </a:lnTo>
                    <a:lnTo>
                      <a:pt x="770" y="237"/>
                    </a:lnTo>
                    <a:lnTo>
                      <a:pt x="770" y="237"/>
                    </a:lnTo>
                    <a:lnTo>
                      <a:pt x="770" y="237"/>
                    </a:lnTo>
                    <a:lnTo>
                      <a:pt x="772" y="235"/>
                    </a:lnTo>
                    <a:lnTo>
                      <a:pt x="772" y="235"/>
                    </a:lnTo>
                    <a:lnTo>
                      <a:pt x="772" y="235"/>
                    </a:lnTo>
                    <a:lnTo>
                      <a:pt x="772" y="233"/>
                    </a:lnTo>
                    <a:lnTo>
                      <a:pt x="772" y="233"/>
                    </a:lnTo>
                    <a:lnTo>
                      <a:pt x="774" y="233"/>
                    </a:lnTo>
                    <a:lnTo>
                      <a:pt x="774" y="231"/>
                    </a:lnTo>
                    <a:lnTo>
                      <a:pt x="774" y="231"/>
                    </a:lnTo>
                    <a:lnTo>
                      <a:pt x="774" y="233"/>
                    </a:lnTo>
                    <a:lnTo>
                      <a:pt x="774" y="235"/>
                    </a:lnTo>
                    <a:lnTo>
                      <a:pt x="774" y="235"/>
                    </a:lnTo>
                    <a:lnTo>
                      <a:pt x="774" y="235"/>
                    </a:lnTo>
                    <a:lnTo>
                      <a:pt x="776" y="235"/>
                    </a:lnTo>
                    <a:lnTo>
                      <a:pt x="776" y="235"/>
                    </a:lnTo>
                    <a:lnTo>
                      <a:pt x="776" y="233"/>
                    </a:lnTo>
                    <a:lnTo>
                      <a:pt x="778" y="233"/>
                    </a:lnTo>
                    <a:lnTo>
                      <a:pt x="778" y="231"/>
                    </a:lnTo>
                    <a:lnTo>
                      <a:pt x="780" y="231"/>
                    </a:lnTo>
                    <a:lnTo>
                      <a:pt x="780" y="229"/>
                    </a:lnTo>
                    <a:lnTo>
                      <a:pt x="780" y="229"/>
                    </a:lnTo>
                    <a:lnTo>
                      <a:pt x="778" y="229"/>
                    </a:lnTo>
                    <a:close/>
                    <a:moveTo>
                      <a:pt x="768" y="263"/>
                    </a:moveTo>
                    <a:lnTo>
                      <a:pt x="768" y="265"/>
                    </a:lnTo>
                    <a:lnTo>
                      <a:pt x="768" y="265"/>
                    </a:lnTo>
                    <a:lnTo>
                      <a:pt x="770" y="263"/>
                    </a:lnTo>
                    <a:lnTo>
                      <a:pt x="770" y="263"/>
                    </a:lnTo>
                    <a:lnTo>
                      <a:pt x="772" y="261"/>
                    </a:lnTo>
                    <a:lnTo>
                      <a:pt x="772" y="259"/>
                    </a:lnTo>
                    <a:lnTo>
                      <a:pt x="772" y="257"/>
                    </a:lnTo>
                    <a:lnTo>
                      <a:pt x="772" y="257"/>
                    </a:lnTo>
                    <a:lnTo>
                      <a:pt x="770" y="259"/>
                    </a:lnTo>
                    <a:lnTo>
                      <a:pt x="770" y="259"/>
                    </a:lnTo>
                    <a:lnTo>
                      <a:pt x="770" y="259"/>
                    </a:lnTo>
                    <a:lnTo>
                      <a:pt x="768" y="261"/>
                    </a:lnTo>
                    <a:lnTo>
                      <a:pt x="768" y="261"/>
                    </a:lnTo>
                    <a:lnTo>
                      <a:pt x="768" y="261"/>
                    </a:lnTo>
                    <a:lnTo>
                      <a:pt x="768" y="261"/>
                    </a:lnTo>
                    <a:lnTo>
                      <a:pt x="768" y="263"/>
                    </a:lnTo>
                    <a:lnTo>
                      <a:pt x="768" y="263"/>
                    </a:lnTo>
                    <a:lnTo>
                      <a:pt x="768" y="263"/>
                    </a:lnTo>
                    <a:close/>
                    <a:moveTo>
                      <a:pt x="756" y="239"/>
                    </a:moveTo>
                    <a:lnTo>
                      <a:pt x="752" y="243"/>
                    </a:lnTo>
                    <a:lnTo>
                      <a:pt x="750" y="245"/>
                    </a:lnTo>
                    <a:lnTo>
                      <a:pt x="750" y="245"/>
                    </a:lnTo>
                    <a:lnTo>
                      <a:pt x="752" y="243"/>
                    </a:lnTo>
                    <a:lnTo>
                      <a:pt x="752" y="243"/>
                    </a:lnTo>
                    <a:lnTo>
                      <a:pt x="752" y="243"/>
                    </a:lnTo>
                    <a:lnTo>
                      <a:pt x="754" y="243"/>
                    </a:lnTo>
                    <a:lnTo>
                      <a:pt x="754" y="243"/>
                    </a:lnTo>
                    <a:lnTo>
                      <a:pt x="756" y="243"/>
                    </a:lnTo>
                    <a:lnTo>
                      <a:pt x="758" y="241"/>
                    </a:lnTo>
                    <a:lnTo>
                      <a:pt x="760" y="239"/>
                    </a:lnTo>
                    <a:lnTo>
                      <a:pt x="760" y="237"/>
                    </a:lnTo>
                    <a:lnTo>
                      <a:pt x="762" y="235"/>
                    </a:lnTo>
                    <a:lnTo>
                      <a:pt x="764" y="235"/>
                    </a:lnTo>
                    <a:lnTo>
                      <a:pt x="764" y="235"/>
                    </a:lnTo>
                    <a:lnTo>
                      <a:pt x="766" y="235"/>
                    </a:lnTo>
                    <a:lnTo>
                      <a:pt x="766" y="233"/>
                    </a:lnTo>
                    <a:lnTo>
                      <a:pt x="766" y="233"/>
                    </a:lnTo>
                    <a:lnTo>
                      <a:pt x="764" y="233"/>
                    </a:lnTo>
                    <a:lnTo>
                      <a:pt x="766" y="231"/>
                    </a:lnTo>
                    <a:lnTo>
                      <a:pt x="766" y="231"/>
                    </a:lnTo>
                    <a:lnTo>
                      <a:pt x="766" y="231"/>
                    </a:lnTo>
                    <a:lnTo>
                      <a:pt x="764" y="229"/>
                    </a:lnTo>
                    <a:lnTo>
                      <a:pt x="762" y="231"/>
                    </a:lnTo>
                    <a:lnTo>
                      <a:pt x="760" y="231"/>
                    </a:lnTo>
                    <a:lnTo>
                      <a:pt x="758" y="233"/>
                    </a:lnTo>
                    <a:lnTo>
                      <a:pt x="758" y="233"/>
                    </a:lnTo>
                    <a:lnTo>
                      <a:pt x="758" y="235"/>
                    </a:lnTo>
                    <a:lnTo>
                      <a:pt x="756" y="235"/>
                    </a:lnTo>
                    <a:lnTo>
                      <a:pt x="758" y="237"/>
                    </a:lnTo>
                    <a:lnTo>
                      <a:pt x="758" y="237"/>
                    </a:lnTo>
                    <a:lnTo>
                      <a:pt x="756" y="239"/>
                    </a:lnTo>
                    <a:close/>
                    <a:moveTo>
                      <a:pt x="684" y="173"/>
                    </a:moveTo>
                    <a:lnTo>
                      <a:pt x="686" y="173"/>
                    </a:lnTo>
                    <a:lnTo>
                      <a:pt x="686" y="173"/>
                    </a:lnTo>
                    <a:lnTo>
                      <a:pt x="682" y="173"/>
                    </a:lnTo>
                    <a:lnTo>
                      <a:pt x="682" y="173"/>
                    </a:lnTo>
                    <a:lnTo>
                      <a:pt x="684" y="175"/>
                    </a:lnTo>
                    <a:lnTo>
                      <a:pt x="684" y="173"/>
                    </a:lnTo>
                    <a:close/>
                    <a:moveTo>
                      <a:pt x="534" y="215"/>
                    </a:moveTo>
                    <a:lnTo>
                      <a:pt x="534" y="215"/>
                    </a:lnTo>
                    <a:lnTo>
                      <a:pt x="534" y="215"/>
                    </a:lnTo>
                    <a:lnTo>
                      <a:pt x="534" y="213"/>
                    </a:lnTo>
                    <a:lnTo>
                      <a:pt x="534" y="213"/>
                    </a:lnTo>
                    <a:lnTo>
                      <a:pt x="534" y="213"/>
                    </a:lnTo>
                    <a:lnTo>
                      <a:pt x="532" y="213"/>
                    </a:lnTo>
                    <a:lnTo>
                      <a:pt x="532" y="213"/>
                    </a:lnTo>
                    <a:lnTo>
                      <a:pt x="532" y="213"/>
                    </a:lnTo>
                    <a:lnTo>
                      <a:pt x="534" y="215"/>
                    </a:lnTo>
                    <a:lnTo>
                      <a:pt x="534" y="215"/>
                    </a:lnTo>
                    <a:close/>
                    <a:moveTo>
                      <a:pt x="682" y="183"/>
                    </a:moveTo>
                    <a:lnTo>
                      <a:pt x="686" y="181"/>
                    </a:lnTo>
                    <a:lnTo>
                      <a:pt x="688" y="179"/>
                    </a:lnTo>
                    <a:lnTo>
                      <a:pt x="690" y="179"/>
                    </a:lnTo>
                    <a:lnTo>
                      <a:pt x="688" y="179"/>
                    </a:lnTo>
                    <a:lnTo>
                      <a:pt x="686" y="181"/>
                    </a:lnTo>
                    <a:lnTo>
                      <a:pt x="684" y="181"/>
                    </a:lnTo>
                    <a:lnTo>
                      <a:pt x="682" y="183"/>
                    </a:lnTo>
                    <a:lnTo>
                      <a:pt x="682" y="183"/>
                    </a:lnTo>
                    <a:close/>
                    <a:moveTo>
                      <a:pt x="748" y="225"/>
                    </a:moveTo>
                    <a:lnTo>
                      <a:pt x="748" y="225"/>
                    </a:lnTo>
                    <a:lnTo>
                      <a:pt x="746" y="227"/>
                    </a:lnTo>
                    <a:lnTo>
                      <a:pt x="746" y="227"/>
                    </a:lnTo>
                    <a:lnTo>
                      <a:pt x="744" y="229"/>
                    </a:lnTo>
                    <a:lnTo>
                      <a:pt x="746" y="229"/>
                    </a:lnTo>
                    <a:lnTo>
                      <a:pt x="748" y="227"/>
                    </a:lnTo>
                    <a:lnTo>
                      <a:pt x="752" y="225"/>
                    </a:lnTo>
                    <a:lnTo>
                      <a:pt x="752" y="225"/>
                    </a:lnTo>
                    <a:lnTo>
                      <a:pt x="752" y="225"/>
                    </a:lnTo>
                    <a:lnTo>
                      <a:pt x="752" y="227"/>
                    </a:lnTo>
                    <a:lnTo>
                      <a:pt x="752" y="227"/>
                    </a:lnTo>
                    <a:lnTo>
                      <a:pt x="752" y="229"/>
                    </a:lnTo>
                    <a:lnTo>
                      <a:pt x="752" y="229"/>
                    </a:lnTo>
                    <a:lnTo>
                      <a:pt x="750" y="229"/>
                    </a:lnTo>
                    <a:lnTo>
                      <a:pt x="748" y="231"/>
                    </a:lnTo>
                    <a:lnTo>
                      <a:pt x="748" y="231"/>
                    </a:lnTo>
                    <a:lnTo>
                      <a:pt x="748" y="231"/>
                    </a:lnTo>
                    <a:lnTo>
                      <a:pt x="748" y="233"/>
                    </a:lnTo>
                    <a:lnTo>
                      <a:pt x="750" y="231"/>
                    </a:lnTo>
                    <a:lnTo>
                      <a:pt x="750" y="233"/>
                    </a:lnTo>
                    <a:lnTo>
                      <a:pt x="748" y="233"/>
                    </a:lnTo>
                    <a:lnTo>
                      <a:pt x="748" y="233"/>
                    </a:lnTo>
                    <a:lnTo>
                      <a:pt x="748" y="235"/>
                    </a:lnTo>
                    <a:lnTo>
                      <a:pt x="750" y="235"/>
                    </a:lnTo>
                    <a:lnTo>
                      <a:pt x="750" y="235"/>
                    </a:lnTo>
                    <a:lnTo>
                      <a:pt x="750" y="235"/>
                    </a:lnTo>
                    <a:lnTo>
                      <a:pt x="750" y="235"/>
                    </a:lnTo>
                    <a:lnTo>
                      <a:pt x="748" y="235"/>
                    </a:lnTo>
                    <a:lnTo>
                      <a:pt x="748" y="237"/>
                    </a:lnTo>
                    <a:lnTo>
                      <a:pt x="746" y="237"/>
                    </a:lnTo>
                    <a:lnTo>
                      <a:pt x="746" y="237"/>
                    </a:lnTo>
                    <a:lnTo>
                      <a:pt x="746" y="241"/>
                    </a:lnTo>
                    <a:lnTo>
                      <a:pt x="746" y="241"/>
                    </a:lnTo>
                    <a:lnTo>
                      <a:pt x="746" y="241"/>
                    </a:lnTo>
                    <a:lnTo>
                      <a:pt x="746" y="241"/>
                    </a:lnTo>
                    <a:lnTo>
                      <a:pt x="746" y="241"/>
                    </a:lnTo>
                    <a:lnTo>
                      <a:pt x="748" y="241"/>
                    </a:lnTo>
                    <a:lnTo>
                      <a:pt x="750" y="239"/>
                    </a:lnTo>
                    <a:lnTo>
                      <a:pt x="752" y="237"/>
                    </a:lnTo>
                    <a:lnTo>
                      <a:pt x="752" y="237"/>
                    </a:lnTo>
                    <a:lnTo>
                      <a:pt x="752" y="235"/>
                    </a:lnTo>
                    <a:lnTo>
                      <a:pt x="754" y="235"/>
                    </a:lnTo>
                    <a:lnTo>
                      <a:pt x="754" y="233"/>
                    </a:lnTo>
                    <a:lnTo>
                      <a:pt x="756" y="233"/>
                    </a:lnTo>
                    <a:lnTo>
                      <a:pt x="756" y="231"/>
                    </a:lnTo>
                    <a:lnTo>
                      <a:pt x="758" y="227"/>
                    </a:lnTo>
                    <a:lnTo>
                      <a:pt x="760" y="227"/>
                    </a:lnTo>
                    <a:lnTo>
                      <a:pt x="760" y="225"/>
                    </a:lnTo>
                    <a:lnTo>
                      <a:pt x="760" y="223"/>
                    </a:lnTo>
                    <a:lnTo>
                      <a:pt x="760" y="221"/>
                    </a:lnTo>
                    <a:lnTo>
                      <a:pt x="760" y="221"/>
                    </a:lnTo>
                    <a:lnTo>
                      <a:pt x="760" y="219"/>
                    </a:lnTo>
                    <a:lnTo>
                      <a:pt x="758" y="219"/>
                    </a:lnTo>
                    <a:lnTo>
                      <a:pt x="758" y="221"/>
                    </a:lnTo>
                    <a:lnTo>
                      <a:pt x="754" y="221"/>
                    </a:lnTo>
                    <a:lnTo>
                      <a:pt x="754" y="223"/>
                    </a:lnTo>
                    <a:lnTo>
                      <a:pt x="752" y="223"/>
                    </a:lnTo>
                    <a:lnTo>
                      <a:pt x="752" y="223"/>
                    </a:lnTo>
                    <a:lnTo>
                      <a:pt x="750" y="223"/>
                    </a:lnTo>
                    <a:lnTo>
                      <a:pt x="748" y="225"/>
                    </a:lnTo>
                    <a:close/>
                    <a:moveTo>
                      <a:pt x="778" y="233"/>
                    </a:moveTo>
                    <a:lnTo>
                      <a:pt x="776" y="235"/>
                    </a:lnTo>
                    <a:lnTo>
                      <a:pt x="774" y="235"/>
                    </a:lnTo>
                    <a:lnTo>
                      <a:pt x="774" y="235"/>
                    </a:lnTo>
                    <a:lnTo>
                      <a:pt x="774" y="237"/>
                    </a:lnTo>
                    <a:lnTo>
                      <a:pt x="774" y="237"/>
                    </a:lnTo>
                    <a:lnTo>
                      <a:pt x="776" y="237"/>
                    </a:lnTo>
                    <a:lnTo>
                      <a:pt x="776" y="237"/>
                    </a:lnTo>
                    <a:lnTo>
                      <a:pt x="776" y="237"/>
                    </a:lnTo>
                    <a:lnTo>
                      <a:pt x="778" y="237"/>
                    </a:lnTo>
                    <a:lnTo>
                      <a:pt x="780" y="235"/>
                    </a:lnTo>
                    <a:lnTo>
                      <a:pt x="780" y="235"/>
                    </a:lnTo>
                    <a:lnTo>
                      <a:pt x="780" y="235"/>
                    </a:lnTo>
                    <a:lnTo>
                      <a:pt x="780" y="233"/>
                    </a:lnTo>
                    <a:lnTo>
                      <a:pt x="778" y="233"/>
                    </a:lnTo>
                    <a:close/>
                    <a:moveTo>
                      <a:pt x="746" y="265"/>
                    </a:moveTo>
                    <a:lnTo>
                      <a:pt x="746" y="267"/>
                    </a:lnTo>
                    <a:lnTo>
                      <a:pt x="746" y="267"/>
                    </a:lnTo>
                    <a:lnTo>
                      <a:pt x="748" y="267"/>
                    </a:lnTo>
                    <a:lnTo>
                      <a:pt x="748" y="267"/>
                    </a:lnTo>
                    <a:lnTo>
                      <a:pt x="750" y="267"/>
                    </a:lnTo>
                    <a:lnTo>
                      <a:pt x="750" y="265"/>
                    </a:lnTo>
                    <a:lnTo>
                      <a:pt x="752" y="265"/>
                    </a:lnTo>
                    <a:lnTo>
                      <a:pt x="752" y="263"/>
                    </a:lnTo>
                    <a:lnTo>
                      <a:pt x="750" y="263"/>
                    </a:lnTo>
                    <a:lnTo>
                      <a:pt x="750" y="263"/>
                    </a:lnTo>
                    <a:lnTo>
                      <a:pt x="750" y="265"/>
                    </a:lnTo>
                    <a:lnTo>
                      <a:pt x="748" y="265"/>
                    </a:lnTo>
                    <a:lnTo>
                      <a:pt x="748" y="265"/>
                    </a:lnTo>
                    <a:lnTo>
                      <a:pt x="750" y="263"/>
                    </a:lnTo>
                    <a:lnTo>
                      <a:pt x="750" y="261"/>
                    </a:lnTo>
                    <a:lnTo>
                      <a:pt x="750" y="261"/>
                    </a:lnTo>
                    <a:lnTo>
                      <a:pt x="750" y="259"/>
                    </a:lnTo>
                    <a:lnTo>
                      <a:pt x="750" y="259"/>
                    </a:lnTo>
                    <a:lnTo>
                      <a:pt x="750" y="257"/>
                    </a:lnTo>
                    <a:lnTo>
                      <a:pt x="748" y="257"/>
                    </a:lnTo>
                    <a:lnTo>
                      <a:pt x="746" y="257"/>
                    </a:lnTo>
                    <a:lnTo>
                      <a:pt x="746" y="259"/>
                    </a:lnTo>
                    <a:lnTo>
                      <a:pt x="746" y="259"/>
                    </a:lnTo>
                    <a:lnTo>
                      <a:pt x="748" y="259"/>
                    </a:lnTo>
                    <a:lnTo>
                      <a:pt x="746" y="261"/>
                    </a:lnTo>
                    <a:lnTo>
                      <a:pt x="746" y="263"/>
                    </a:lnTo>
                    <a:lnTo>
                      <a:pt x="746" y="263"/>
                    </a:lnTo>
                    <a:lnTo>
                      <a:pt x="746" y="263"/>
                    </a:lnTo>
                    <a:lnTo>
                      <a:pt x="746" y="265"/>
                    </a:lnTo>
                    <a:close/>
                    <a:moveTo>
                      <a:pt x="772" y="247"/>
                    </a:moveTo>
                    <a:lnTo>
                      <a:pt x="772" y="247"/>
                    </a:lnTo>
                    <a:lnTo>
                      <a:pt x="772" y="247"/>
                    </a:lnTo>
                    <a:lnTo>
                      <a:pt x="774" y="247"/>
                    </a:lnTo>
                    <a:lnTo>
                      <a:pt x="774" y="247"/>
                    </a:lnTo>
                    <a:lnTo>
                      <a:pt x="774" y="247"/>
                    </a:lnTo>
                    <a:lnTo>
                      <a:pt x="778" y="243"/>
                    </a:lnTo>
                    <a:lnTo>
                      <a:pt x="780" y="241"/>
                    </a:lnTo>
                    <a:lnTo>
                      <a:pt x="780" y="239"/>
                    </a:lnTo>
                    <a:lnTo>
                      <a:pt x="782" y="237"/>
                    </a:lnTo>
                    <a:lnTo>
                      <a:pt x="780" y="237"/>
                    </a:lnTo>
                    <a:lnTo>
                      <a:pt x="776" y="239"/>
                    </a:lnTo>
                    <a:lnTo>
                      <a:pt x="776" y="241"/>
                    </a:lnTo>
                    <a:lnTo>
                      <a:pt x="774" y="241"/>
                    </a:lnTo>
                    <a:lnTo>
                      <a:pt x="772" y="241"/>
                    </a:lnTo>
                    <a:lnTo>
                      <a:pt x="772" y="243"/>
                    </a:lnTo>
                    <a:lnTo>
                      <a:pt x="770" y="243"/>
                    </a:lnTo>
                    <a:lnTo>
                      <a:pt x="770" y="245"/>
                    </a:lnTo>
                    <a:lnTo>
                      <a:pt x="770" y="245"/>
                    </a:lnTo>
                    <a:lnTo>
                      <a:pt x="772" y="245"/>
                    </a:lnTo>
                    <a:lnTo>
                      <a:pt x="772" y="245"/>
                    </a:lnTo>
                    <a:lnTo>
                      <a:pt x="772" y="245"/>
                    </a:lnTo>
                    <a:lnTo>
                      <a:pt x="772" y="247"/>
                    </a:lnTo>
                    <a:close/>
                    <a:moveTo>
                      <a:pt x="768" y="249"/>
                    </a:moveTo>
                    <a:lnTo>
                      <a:pt x="768" y="249"/>
                    </a:lnTo>
                    <a:lnTo>
                      <a:pt x="768" y="247"/>
                    </a:lnTo>
                    <a:lnTo>
                      <a:pt x="768" y="245"/>
                    </a:lnTo>
                    <a:lnTo>
                      <a:pt x="764" y="243"/>
                    </a:lnTo>
                    <a:lnTo>
                      <a:pt x="764" y="243"/>
                    </a:lnTo>
                    <a:lnTo>
                      <a:pt x="766" y="243"/>
                    </a:lnTo>
                    <a:lnTo>
                      <a:pt x="766" y="243"/>
                    </a:lnTo>
                    <a:lnTo>
                      <a:pt x="766" y="243"/>
                    </a:lnTo>
                    <a:lnTo>
                      <a:pt x="766" y="241"/>
                    </a:lnTo>
                    <a:lnTo>
                      <a:pt x="766" y="241"/>
                    </a:lnTo>
                    <a:lnTo>
                      <a:pt x="766" y="241"/>
                    </a:lnTo>
                    <a:lnTo>
                      <a:pt x="764" y="241"/>
                    </a:lnTo>
                    <a:lnTo>
                      <a:pt x="762" y="239"/>
                    </a:lnTo>
                    <a:lnTo>
                      <a:pt x="762" y="241"/>
                    </a:lnTo>
                    <a:lnTo>
                      <a:pt x="760" y="241"/>
                    </a:lnTo>
                    <a:lnTo>
                      <a:pt x="760" y="243"/>
                    </a:lnTo>
                    <a:lnTo>
                      <a:pt x="760" y="243"/>
                    </a:lnTo>
                    <a:lnTo>
                      <a:pt x="758" y="243"/>
                    </a:lnTo>
                    <a:lnTo>
                      <a:pt x="754" y="245"/>
                    </a:lnTo>
                    <a:lnTo>
                      <a:pt x="754" y="247"/>
                    </a:lnTo>
                    <a:lnTo>
                      <a:pt x="754" y="247"/>
                    </a:lnTo>
                    <a:lnTo>
                      <a:pt x="758" y="245"/>
                    </a:lnTo>
                    <a:lnTo>
                      <a:pt x="760" y="245"/>
                    </a:lnTo>
                    <a:lnTo>
                      <a:pt x="760" y="245"/>
                    </a:lnTo>
                    <a:lnTo>
                      <a:pt x="760" y="247"/>
                    </a:lnTo>
                    <a:lnTo>
                      <a:pt x="760" y="247"/>
                    </a:lnTo>
                    <a:lnTo>
                      <a:pt x="758" y="247"/>
                    </a:lnTo>
                    <a:lnTo>
                      <a:pt x="758" y="249"/>
                    </a:lnTo>
                    <a:lnTo>
                      <a:pt x="756" y="249"/>
                    </a:lnTo>
                    <a:lnTo>
                      <a:pt x="756" y="249"/>
                    </a:lnTo>
                    <a:lnTo>
                      <a:pt x="754" y="249"/>
                    </a:lnTo>
                    <a:lnTo>
                      <a:pt x="754" y="249"/>
                    </a:lnTo>
                    <a:lnTo>
                      <a:pt x="752" y="249"/>
                    </a:lnTo>
                    <a:lnTo>
                      <a:pt x="752" y="249"/>
                    </a:lnTo>
                    <a:lnTo>
                      <a:pt x="752" y="249"/>
                    </a:lnTo>
                    <a:lnTo>
                      <a:pt x="752" y="251"/>
                    </a:lnTo>
                    <a:lnTo>
                      <a:pt x="752" y="251"/>
                    </a:lnTo>
                    <a:lnTo>
                      <a:pt x="754" y="251"/>
                    </a:lnTo>
                    <a:lnTo>
                      <a:pt x="754" y="251"/>
                    </a:lnTo>
                    <a:lnTo>
                      <a:pt x="754" y="253"/>
                    </a:lnTo>
                    <a:lnTo>
                      <a:pt x="754" y="253"/>
                    </a:lnTo>
                    <a:lnTo>
                      <a:pt x="756" y="251"/>
                    </a:lnTo>
                    <a:lnTo>
                      <a:pt x="758" y="253"/>
                    </a:lnTo>
                    <a:lnTo>
                      <a:pt x="756" y="253"/>
                    </a:lnTo>
                    <a:lnTo>
                      <a:pt x="756" y="253"/>
                    </a:lnTo>
                    <a:lnTo>
                      <a:pt x="756" y="255"/>
                    </a:lnTo>
                    <a:lnTo>
                      <a:pt x="754" y="255"/>
                    </a:lnTo>
                    <a:lnTo>
                      <a:pt x="754" y="255"/>
                    </a:lnTo>
                    <a:lnTo>
                      <a:pt x="752" y="257"/>
                    </a:lnTo>
                    <a:lnTo>
                      <a:pt x="752" y="257"/>
                    </a:lnTo>
                    <a:lnTo>
                      <a:pt x="752" y="257"/>
                    </a:lnTo>
                    <a:lnTo>
                      <a:pt x="752" y="259"/>
                    </a:lnTo>
                    <a:lnTo>
                      <a:pt x="752" y="261"/>
                    </a:lnTo>
                    <a:lnTo>
                      <a:pt x="752" y="261"/>
                    </a:lnTo>
                    <a:lnTo>
                      <a:pt x="754" y="261"/>
                    </a:lnTo>
                    <a:lnTo>
                      <a:pt x="754" y="261"/>
                    </a:lnTo>
                    <a:lnTo>
                      <a:pt x="756" y="259"/>
                    </a:lnTo>
                    <a:lnTo>
                      <a:pt x="756" y="259"/>
                    </a:lnTo>
                    <a:lnTo>
                      <a:pt x="754" y="261"/>
                    </a:lnTo>
                    <a:lnTo>
                      <a:pt x="754" y="261"/>
                    </a:lnTo>
                    <a:lnTo>
                      <a:pt x="754" y="263"/>
                    </a:lnTo>
                    <a:lnTo>
                      <a:pt x="754" y="263"/>
                    </a:lnTo>
                    <a:lnTo>
                      <a:pt x="754" y="263"/>
                    </a:lnTo>
                    <a:lnTo>
                      <a:pt x="754" y="263"/>
                    </a:lnTo>
                    <a:lnTo>
                      <a:pt x="756" y="263"/>
                    </a:lnTo>
                    <a:lnTo>
                      <a:pt x="756" y="263"/>
                    </a:lnTo>
                    <a:lnTo>
                      <a:pt x="754" y="265"/>
                    </a:lnTo>
                    <a:lnTo>
                      <a:pt x="754" y="267"/>
                    </a:lnTo>
                    <a:lnTo>
                      <a:pt x="756" y="267"/>
                    </a:lnTo>
                    <a:lnTo>
                      <a:pt x="756" y="267"/>
                    </a:lnTo>
                    <a:lnTo>
                      <a:pt x="756" y="267"/>
                    </a:lnTo>
                    <a:lnTo>
                      <a:pt x="758" y="265"/>
                    </a:lnTo>
                    <a:lnTo>
                      <a:pt x="760" y="265"/>
                    </a:lnTo>
                    <a:lnTo>
                      <a:pt x="760" y="265"/>
                    </a:lnTo>
                    <a:lnTo>
                      <a:pt x="760" y="263"/>
                    </a:lnTo>
                    <a:lnTo>
                      <a:pt x="760" y="263"/>
                    </a:lnTo>
                    <a:lnTo>
                      <a:pt x="762" y="263"/>
                    </a:lnTo>
                    <a:lnTo>
                      <a:pt x="762" y="261"/>
                    </a:lnTo>
                    <a:lnTo>
                      <a:pt x="766" y="259"/>
                    </a:lnTo>
                    <a:lnTo>
                      <a:pt x="766" y="259"/>
                    </a:lnTo>
                    <a:lnTo>
                      <a:pt x="762" y="259"/>
                    </a:lnTo>
                    <a:lnTo>
                      <a:pt x="762" y="259"/>
                    </a:lnTo>
                    <a:lnTo>
                      <a:pt x="762" y="259"/>
                    </a:lnTo>
                    <a:lnTo>
                      <a:pt x="762" y="257"/>
                    </a:lnTo>
                    <a:lnTo>
                      <a:pt x="764" y="257"/>
                    </a:lnTo>
                    <a:lnTo>
                      <a:pt x="764" y="257"/>
                    </a:lnTo>
                    <a:lnTo>
                      <a:pt x="764" y="255"/>
                    </a:lnTo>
                    <a:lnTo>
                      <a:pt x="764" y="255"/>
                    </a:lnTo>
                    <a:lnTo>
                      <a:pt x="764" y="255"/>
                    </a:lnTo>
                    <a:lnTo>
                      <a:pt x="762" y="255"/>
                    </a:lnTo>
                    <a:lnTo>
                      <a:pt x="760" y="255"/>
                    </a:lnTo>
                    <a:lnTo>
                      <a:pt x="762" y="253"/>
                    </a:lnTo>
                    <a:lnTo>
                      <a:pt x="762" y="253"/>
                    </a:lnTo>
                    <a:lnTo>
                      <a:pt x="764" y="253"/>
                    </a:lnTo>
                    <a:lnTo>
                      <a:pt x="764" y="253"/>
                    </a:lnTo>
                    <a:lnTo>
                      <a:pt x="766" y="253"/>
                    </a:lnTo>
                    <a:lnTo>
                      <a:pt x="766" y="255"/>
                    </a:lnTo>
                    <a:lnTo>
                      <a:pt x="766" y="255"/>
                    </a:lnTo>
                    <a:lnTo>
                      <a:pt x="766" y="253"/>
                    </a:lnTo>
                    <a:lnTo>
                      <a:pt x="766" y="253"/>
                    </a:lnTo>
                    <a:lnTo>
                      <a:pt x="766" y="251"/>
                    </a:lnTo>
                    <a:lnTo>
                      <a:pt x="768" y="249"/>
                    </a:lnTo>
                    <a:close/>
                    <a:moveTo>
                      <a:pt x="752" y="253"/>
                    </a:moveTo>
                    <a:lnTo>
                      <a:pt x="752" y="253"/>
                    </a:lnTo>
                    <a:lnTo>
                      <a:pt x="752" y="253"/>
                    </a:lnTo>
                    <a:lnTo>
                      <a:pt x="750" y="253"/>
                    </a:lnTo>
                    <a:lnTo>
                      <a:pt x="750" y="253"/>
                    </a:lnTo>
                    <a:lnTo>
                      <a:pt x="748" y="253"/>
                    </a:lnTo>
                    <a:lnTo>
                      <a:pt x="746" y="253"/>
                    </a:lnTo>
                    <a:lnTo>
                      <a:pt x="746" y="255"/>
                    </a:lnTo>
                    <a:lnTo>
                      <a:pt x="744" y="257"/>
                    </a:lnTo>
                    <a:lnTo>
                      <a:pt x="746" y="257"/>
                    </a:lnTo>
                    <a:lnTo>
                      <a:pt x="748" y="257"/>
                    </a:lnTo>
                    <a:lnTo>
                      <a:pt x="748" y="255"/>
                    </a:lnTo>
                    <a:lnTo>
                      <a:pt x="750" y="255"/>
                    </a:lnTo>
                    <a:lnTo>
                      <a:pt x="750" y="255"/>
                    </a:lnTo>
                    <a:lnTo>
                      <a:pt x="752" y="253"/>
                    </a:lnTo>
                    <a:lnTo>
                      <a:pt x="752" y="253"/>
                    </a:lnTo>
                    <a:close/>
                    <a:moveTo>
                      <a:pt x="784" y="209"/>
                    </a:moveTo>
                    <a:lnTo>
                      <a:pt x="784" y="209"/>
                    </a:lnTo>
                    <a:lnTo>
                      <a:pt x="784" y="207"/>
                    </a:lnTo>
                    <a:lnTo>
                      <a:pt x="784" y="207"/>
                    </a:lnTo>
                    <a:lnTo>
                      <a:pt x="782" y="207"/>
                    </a:lnTo>
                    <a:lnTo>
                      <a:pt x="780" y="207"/>
                    </a:lnTo>
                    <a:lnTo>
                      <a:pt x="780" y="209"/>
                    </a:lnTo>
                    <a:lnTo>
                      <a:pt x="782" y="209"/>
                    </a:lnTo>
                    <a:lnTo>
                      <a:pt x="784" y="209"/>
                    </a:lnTo>
                    <a:close/>
                    <a:moveTo>
                      <a:pt x="778" y="207"/>
                    </a:moveTo>
                    <a:lnTo>
                      <a:pt x="778" y="207"/>
                    </a:lnTo>
                    <a:lnTo>
                      <a:pt x="778" y="207"/>
                    </a:lnTo>
                    <a:lnTo>
                      <a:pt x="778" y="207"/>
                    </a:lnTo>
                    <a:lnTo>
                      <a:pt x="776" y="209"/>
                    </a:lnTo>
                    <a:lnTo>
                      <a:pt x="776" y="209"/>
                    </a:lnTo>
                    <a:lnTo>
                      <a:pt x="776" y="211"/>
                    </a:lnTo>
                    <a:lnTo>
                      <a:pt x="774" y="213"/>
                    </a:lnTo>
                    <a:lnTo>
                      <a:pt x="770" y="217"/>
                    </a:lnTo>
                    <a:lnTo>
                      <a:pt x="770" y="219"/>
                    </a:lnTo>
                    <a:lnTo>
                      <a:pt x="770" y="219"/>
                    </a:lnTo>
                    <a:lnTo>
                      <a:pt x="770" y="221"/>
                    </a:lnTo>
                    <a:lnTo>
                      <a:pt x="768" y="221"/>
                    </a:lnTo>
                    <a:lnTo>
                      <a:pt x="764" y="225"/>
                    </a:lnTo>
                    <a:lnTo>
                      <a:pt x="762" y="225"/>
                    </a:lnTo>
                    <a:lnTo>
                      <a:pt x="762" y="227"/>
                    </a:lnTo>
                    <a:lnTo>
                      <a:pt x="762" y="227"/>
                    </a:lnTo>
                    <a:lnTo>
                      <a:pt x="762" y="227"/>
                    </a:lnTo>
                    <a:lnTo>
                      <a:pt x="762" y="229"/>
                    </a:lnTo>
                    <a:lnTo>
                      <a:pt x="762" y="227"/>
                    </a:lnTo>
                    <a:lnTo>
                      <a:pt x="766" y="227"/>
                    </a:lnTo>
                    <a:lnTo>
                      <a:pt x="772" y="223"/>
                    </a:lnTo>
                    <a:lnTo>
                      <a:pt x="774" y="223"/>
                    </a:lnTo>
                    <a:lnTo>
                      <a:pt x="774" y="223"/>
                    </a:lnTo>
                    <a:lnTo>
                      <a:pt x="774" y="223"/>
                    </a:lnTo>
                    <a:lnTo>
                      <a:pt x="776" y="221"/>
                    </a:lnTo>
                    <a:lnTo>
                      <a:pt x="776" y="221"/>
                    </a:lnTo>
                    <a:lnTo>
                      <a:pt x="778" y="219"/>
                    </a:lnTo>
                    <a:lnTo>
                      <a:pt x="778" y="219"/>
                    </a:lnTo>
                    <a:lnTo>
                      <a:pt x="778" y="217"/>
                    </a:lnTo>
                    <a:lnTo>
                      <a:pt x="778" y="215"/>
                    </a:lnTo>
                    <a:lnTo>
                      <a:pt x="780" y="213"/>
                    </a:lnTo>
                    <a:lnTo>
                      <a:pt x="780" y="211"/>
                    </a:lnTo>
                    <a:lnTo>
                      <a:pt x="782" y="211"/>
                    </a:lnTo>
                    <a:lnTo>
                      <a:pt x="782" y="211"/>
                    </a:lnTo>
                    <a:lnTo>
                      <a:pt x="782" y="211"/>
                    </a:lnTo>
                    <a:lnTo>
                      <a:pt x="782" y="211"/>
                    </a:lnTo>
                    <a:lnTo>
                      <a:pt x="782" y="213"/>
                    </a:lnTo>
                    <a:lnTo>
                      <a:pt x="780" y="215"/>
                    </a:lnTo>
                    <a:lnTo>
                      <a:pt x="780" y="215"/>
                    </a:lnTo>
                    <a:lnTo>
                      <a:pt x="780" y="215"/>
                    </a:lnTo>
                    <a:lnTo>
                      <a:pt x="780" y="215"/>
                    </a:lnTo>
                    <a:lnTo>
                      <a:pt x="780" y="217"/>
                    </a:lnTo>
                    <a:lnTo>
                      <a:pt x="780" y="219"/>
                    </a:lnTo>
                    <a:lnTo>
                      <a:pt x="780" y="219"/>
                    </a:lnTo>
                    <a:lnTo>
                      <a:pt x="782" y="217"/>
                    </a:lnTo>
                    <a:lnTo>
                      <a:pt x="782" y="215"/>
                    </a:lnTo>
                    <a:lnTo>
                      <a:pt x="782" y="215"/>
                    </a:lnTo>
                    <a:lnTo>
                      <a:pt x="784" y="213"/>
                    </a:lnTo>
                    <a:lnTo>
                      <a:pt x="784" y="209"/>
                    </a:lnTo>
                    <a:lnTo>
                      <a:pt x="782" y="209"/>
                    </a:lnTo>
                    <a:lnTo>
                      <a:pt x="778" y="209"/>
                    </a:lnTo>
                    <a:lnTo>
                      <a:pt x="778" y="209"/>
                    </a:lnTo>
                    <a:lnTo>
                      <a:pt x="778" y="207"/>
                    </a:lnTo>
                    <a:close/>
                    <a:moveTo>
                      <a:pt x="750" y="221"/>
                    </a:moveTo>
                    <a:lnTo>
                      <a:pt x="752" y="221"/>
                    </a:lnTo>
                    <a:lnTo>
                      <a:pt x="754" y="221"/>
                    </a:lnTo>
                    <a:lnTo>
                      <a:pt x="756" y="219"/>
                    </a:lnTo>
                    <a:lnTo>
                      <a:pt x="758" y="217"/>
                    </a:lnTo>
                    <a:lnTo>
                      <a:pt x="758" y="217"/>
                    </a:lnTo>
                    <a:lnTo>
                      <a:pt x="760" y="217"/>
                    </a:lnTo>
                    <a:lnTo>
                      <a:pt x="762" y="219"/>
                    </a:lnTo>
                    <a:lnTo>
                      <a:pt x="762" y="221"/>
                    </a:lnTo>
                    <a:lnTo>
                      <a:pt x="764" y="221"/>
                    </a:lnTo>
                    <a:lnTo>
                      <a:pt x="766" y="219"/>
                    </a:lnTo>
                    <a:lnTo>
                      <a:pt x="766" y="217"/>
                    </a:lnTo>
                    <a:lnTo>
                      <a:pt x="768" y="217"/>
                    </a:lnTo>
                    <a:lnTo>
                      <a:pt x="764" y="217"/>
                    </a:lnTo>
                    <a:lnTo>
                      <a:pt x="764" y="215"/>
                    </a:lnTo>
                    <a:lnTo>
                      <a:pt x="766" y="215"/>
                    </a:lnTo>
                    <a:lnTo>
                      <a:pt x="766" y="215"/>
                    </a:lnTo>
                    <a:lnTo>
                      <a:pt x="766" y="215"/>
                    </a:lnTo>
                    <a:lnTo>
                      <a:pt x="768" y="215"/>
                    </a:lnTo>
                    <a:lnTo>
                      <a:pt x="772" y="213"/>
                    </a:lnTo>
                    <a:lnTo>
                      <a:pt x="772" y="211"/>
                    </a:lnTo>
                    <a:lnTo>
                      <a:pt x="772" y="211"/>
                    </a:lnTo>
                    <a:lnTo>
                      <a:pt x="772" y="211"/>
                    </a:lnTo>
                    <a:lnTo>
                      <a:pt x="770" y="211"/>
                    </a:lnTo>
                    <a:lnTo>
                      <a:pt x="768" y="211"/>
                    </a:lnTo>
                    <a:lnTo>
                      <a:pt x="768" y="211"/>
                    </a:lnTo>
                    <a:lnTo>
                      <a:pt x="764" y="211"/>
                    </a:lnTo>
                    <a:lnTo>
                      <a:pt x="764" y="213"/>
                    </a:lnTo>
                    <a:lnTo>
                      <a:pt x="764" y="211"/>
                    </a:lnTo>
                    <a:lnTo>
                      <a:pt x="764" y="211"/>
                    </a:lnTo>
                    <a:lnTo>
                      <a:pt x="764" y="211"/>
                    </a:lnTo>
                    <a:lnTo>
                      <a:pt x="766" y="211"/>
                    </a:lnTo>
                    <a:lnTo>
                      <a:pt x="766" y="209"/>
                    </a:lnTo>
                    <a:lnTo>
                      <a:pt x="766" y="209"/>
                    </a:lnTo>
                    <a:lnTo>
                      <a:pt x="766" y="207"/>
                    </a:lnTo>
                    <a:lnTo>
                      <a:pt x="764" y="209"/>
                    </a:lnTo>
                    <a:lnTo>
                      <a:pt x="762" y="209"/>
                    </a:lnTo>
                    <a:lnTo>
                      <a:pt x="762" y="209"/>
                    </a:lnTo>
                    <a:lnTo>
                      <a:pt x="760" y="209"/>
                    </a:lnTo>
                    <a:lnTo>
                      <a:pt x="760" y="209"/>
                    </a:lnTo>
                    <a:lnTo>
                      <a:pt x="758" y="211"/>
                    </a:lnTo>
                    <a:lnTo>
                      <a:pt x="758" y="209"/>
                    </a:lnTo>
                    <a:lnTo>
                      <a:pt x="758" y="209"/>
                    </a:lnTo>
                    <a:lnTo>
                      <a:pt x="756" y="209"/>
                    </a:lnTo>
                    <a:lnTo>
                      <a:pt x="754" y="211"/>
                    </a:lnTo>
                    <a:lnTo>
                      <a:pt x="754" y="211"/>
                    </a:lnTo>
                    <a:lnTo>
                      <a:pt x="752" y="211"/>
                    </a:lnTo>
                    <a:lnTo>
                      <a:pt x="750" y="213"/>
                    </a:lnTo>
                    <a:lnTo>
                      <a:pt x="750" y="215"/>
                    </a:lnTo>
                    <a:lnTo>
                      <a:pt x="752" y="215"/>
                    </a:lnTo>
                    <a:lnTo>
                      <a:pt x="752" y="217"/>
                    </a:lnTo>
                    <a:lnTo>
                      <a:pt x="750" y="219"/>
                    </a:lnTo>
                    <a:lnTo>
                      <a:pt x="750" y="221"/>
                    </a:lnTo>
                    <a:close/>
                    <a:moveTo>
                      <a:pt x="554" y="78"/>
                    </a:moveTo>
                    <a:lnTo>
                      <a:pt x="556" y="78"/>
                    </a:lnTo>
                    <a:lnTo>
                      <a:pt x="556" y="78"/>
                    </a:lnTo>
                    <a:lnTo>
                      <a:pt x="552" y="78"/>
                    </a:lnTo>
                    <a:lnTo>
                      <a:pt x="550" y="78"/>
                    </a:lnTo>
                    <a:lnTo>
                      <a:pt x="550" y="78"/>
                    </a:lnTo>
                    <a:lnTo>
                      <a:pt x="550" y="78"/>
                    </a:lnTo>
                    <a:lnTo>
                      <a:pt x="554" y="78"/>
                    </a:lnTo>
                    <a:close/>
                    <a:moveTo>
                      <a:pt x="12" y="842"/>
                    </a:moveTo>
                    <a:lnTo>
                      <a:pt x="10" y="842"/>
                    </a:lnTo>
                    <a:lnTo>
                      <a:pt x="8" y="844"/>
                    </a:lnTo>
                    <a:lnTo>
                      <a:pt x="8" y="846"/>
                    </a:lnTo>
                    <a:lnTo>
                      <a:pt x="10" y="846"/>
                    </a:lnTo>
                    <a:lnTo>
                      <a:pt x="10" y="846"/>
                    </a:lnTo>
                    <a:lnTo>
                      <a:pt x="12" y="848"/>
                    </a:lnTo>
                    <a:lnTo>
                      <a:pt x="12" y="848"/>
                    </a:lnTo>
                    <a:lnTo>
                      <a:pt x="14" y="846"/>
                    </a:lnTo>
                    <a:lnTo>
                      <a:pt x="14" y="846"/>
                    </a:lnTo>
                    <a:lnTo>
                      <a:pt x="16" y="844"/>
                    </a:lnTo>
                    <a:lnTo>
                      <a:pt x="16" y="844"/>
                    </a:lnTo>
                    <a:lnTo>
                      <a:pt x="16" y="842"/>
                    </a:lnTo>
                    <a:lnTo>
                      <a:pt x="16" y="842"/>
                    </a:lnTo>
                    <a:lnTo>
                      <a:pt x="12" y="842"/>
                    </a:lnTo>
                    <a:close/>
                    <a:moveTo>
                      <a:pt x="52" y="860"/>
                    </a:moveTo>
                    <a:lnTo>
                      <a:pt x="52" y="860"/>
                    </a:lnTo>
                    <a:lnTo>
                      <a:pt x="48" y="860"/>
                    </a:lnTo>
                    <a:lnTo>
                      <a:pt x="48" y="860"/>
                    </a:lnTo>
                    <a:lnTo>
                      <a:pt x="48" y="860"/>
                    </a:lnTo>
                    <a:lnTo>
                      <a:pt x="44" y="860"/>
                    </a:lnTo>
                    <a:lnTo>
                      <a:pt x="44" y="858"/>
                    </a:lnTo>
                    <a:lnTo>
                      <a:pt x="44" y="860"/>
                    </a:lnTo>
                    <a:lnTo>
                      <a:pt x="42" y="860"/>
                    </a:lnTo>
                    <a:lnTo>
                      <a:pt x="42" y="862"/>
                    </a:lnTo>
                    <a:lnTo>
                      <a:pt x="46" y="862"/>
                    </a:lnTo>
                    <a:lnTo>
                      <a:pt x="48" y="862"/>
                    </a:lnTo>
                    <a:lnTo>
                      <a:pt x="50" y="862"/>
                    </a:lnTo>
                    <a:lnTo>
                      <a:pt x="52" y="860"/>
                    </a:lnTo>
                    <a:close/>
                    <a:moveTo>
                      <a:pt x="38" y="856"/>
                    </a:moveTo>
                    <a:lnTo>
                      <a:pt x="38" y="854"/>
                    </a:lnTo>
                    <a:lnTo>
                      <a:pt x="36" y="856"/>
                    </a:lnTo>
                    <a:lnTo>
                      <a:pt x="36" y="854"/>
                    </a:lnTo>
                    <a:lnTo>
                      <a:pt x="36" y="854"/>
                    </a:lnTo>
                    <a:lnTo>
                      <a:pt x="36" y="854"/>
                    </a:lnTo>
                    <a:lnTo>
                      <a:pt x="36" y="854"/>
                    </a:lnTo>
                    <a:lnTo>
                      <a:pt x="34" y="850"/>
                    </a:lnTo>
                    <a:lnTo>
                      <a:pt x="34" y="850"/>
                    </a:lnTo>
                    <a:lnTo>
                      <a:pt x="32" y="852"/>
                    </a:lnTo>
                    <a:lnTo>
                      <a:pt x="30" y="852"/>
                    </a:lnTo>
                    <a:lnTo>
                      <a:pt x="30" y="854"/>
                    </a:lnTo>
                    <a:lnTo>
                      <a:pt x="30" y="854"/>
                    </a:lnTo>
                    <a:lnTo>
                      <a:pt x="30" y="856"/>
                    </a:lnTo>
                    <a:lnTo>
                      <a:pt x="30" y="858"/>
                    </a:lnTo>
                    <a:lnTo>
                      <a:pt x="32" y="858"/>
                    </a:lnTo>
                    <a:lnTo>
                      <a:pt x="32" y="858"/>
                    </a:lnTo>
                    <a:lnTo>
                      <a:pt x="32" y="856"/>
                    </a:lnTo>
                    <a:lnTo>
                      <a:pt x="32" y="856"/>
                    </a:lnTo>
                    <a:lnTo>
                      <a:pt x="34" y="856"/>
                    </a:lnTo>
                    <a:lnTo>
                      <a:pt x="34" y="858"/>
                    </a:lnTo>
                    <a:lnTo>
                      <a:pt x="34" y="856"/>
                    </a:lnTo>
                    <a:lnTo>
                      <a:pt x="34" y="858"/>
                    </a:lnTo>
                    <a:lnTo>
                      <a:pt x="36" y="858"/>
                    </a:lnTo>
                    <a:lnTo>
                      <a:pt x="36" y="858"/>
                    </a:lnTo>
                    <a:lnTo>
                      <a:pt x="38" y="858"/>
                    </a:lnTo>
                    <a:lnTo>
                      <a:pt x="38" y="858"/>
                    </a:lnTo>
                    <a:lnTo>
                      <a:pt x="38" y="856"/>
                    </a:lnTo>
                    <a:close/>
                    <a:moveTo>
                      <a:pt x="48" y="864"/>
                    </a:moveTo>
                    <a:lnTo>
                      <a:pt x="46" y="864"/>
                    </a:lnTo>
                    <a:lnTo>
                      <a:pt x="46" y="864"/>
                    </a:lnTo>
                    <a:lnTo>
                      <a:pt x="46" y="866"/>
                    </a:lnTo>
                    <a:lnTo>
                      <a:pt x="46" y="868"/>
                    </a:lnTo>
                    <a:lnTo>
                      <a:pt x="46" y="868"/>
                    </a:lnTo>
                    <a:lnTo>
                      <a:pt x="48" y="868"/>
                    </a:lnTo>
                    <a:lnTo>
                      <a:pt x="48" y="866"/>
                    </a:lnTo>
                    <a:lnTo>
                      <a:pt x="48" y="866"/>
                    </a:lnTo>
                    <a:lnTo>
                      <a:pt x="48" y="864"/>
                    </a:lnTo>
                    <a:close/>
                    <a:moveTo>
                      <a:pt x="258" y="289"/>
                    </a:moveTo>
                    <a:lnTo>
                      <a:pt x="260" y="287"/>
                    </a:lnTo>
                    <a:lnTo>
                      <a:pt x="260" y="287"/>
                    </a:lnTo>
                    <a:lnTo>
                      <a:pt x="260" y="287"/>
                    </a:lnTo>
                    <a:lnTo>
                      <a:pt x="258" y="287"/>
                    </a:lnTo>
                    <a:lnTo>
                      <a:pt x="256" y="287"/>
                    </a:lnTo>
                    <a:lnTo>
                      <a:pt x="254" y="287"/>
                    </a:lnTo>
                    <a:lnTo>
                      <a:pt x="252" y="289"/>
                    </a:lnTo>
                    <a:lnTo>
                      <a:pt x="252" y="289"/>
                    </a:lnTo>
                    <a:lnTo>
                      <a:pt x="250" y="291"/>
                    </a:lnTo>
                    <a:lnTo>
                      <a:pt x="250" y="291"/>
                    </a:lnTo>
                    <a:lnTo>
                      <a:pt x="250" y="291"/>
                    </a:lnTo>
                    <a:lnTo>
                      <a:pt x="248" y="291"/>
                    </a:lnTo>
                    <a:lnTo>
                      <a:pt x="248" y="291"/>
                    </a:lnTo>
                    <a:lnTo>
                      <a:pt x="246" y="291"/>
                    </a:lnTo>
                    <a:lnTo>
                      <a:pt x="244" y="291"/>
                    </a:lnTo>
                    <a:lnTo>
                      <a:pt x="244" y="293"/>
                    </a:lnTo>
                    <a:lnTo>
                      <a:pt x="242" y="293"/>
                    </a:lnTo>
                    <a:lnTo>
                      <a:pt x="240" y="293"/>
                    </a:lnTo>
                    <a:lnTo>
                      <a:pt x="240" y="295"/>
                    </a:lnTo>
                    <a:lnTo>
                      <a:pt x="238" y="295"/>
                    </a:lnTo>
                    <a:lnTo>
                      <a:pt x="238" y="295"/>
                    </a:lnTo>
                    <a:lnTo>
                      <a:pt x="236" y="297"/>
                    </a:lnTo>
                    <a:lnTo>
                      <a:pt x="234" y="297"/>
                    </a:lnTo>
                    <a:lnTo>
                      <a:pt x="238" y="297"/>
                    </a:lnTo>
                    <a:lnTo>
                      <a:pt x="238" y="297"/>
                    </a:lnTo>
                    <a:lnTo>
                      <a:pt x="240" y="295"/>
                    </a:lnTo>
                    <a:lnTo>
                      <a:pt x="242" y="295"/>
                    </a:lnTo>
                    <a:lnTo>
                      <a:pt x="242" y="295"/>
                    </a:lnTo>
                    <a:lnTo>
                      <a:pt x="244" y="295"/>
                    </a:lnTo>
                    <a:lnTo>
                      <a:pt x="246" y="293"/>
                    </a:lnTo>
                    <a:lnTo>
                      <a:pt x="250" y="293"/>
                    </a:lnTo>
                    <a:lnTo>
                      <a:pt x="256" y="291"/>
                    </a:lnTo>
                    <a:lnTo>
                      <a:pt x="258" y="289"/>
                    </a:lnTo>
                    <a:lnTo>
                      <a:pt x="258" y="289"/>
                    </a:lnTo>
                    <a:close/>
                    <a:moveTo>
                      <a:pt x="56" y="870"/>
                    </a:moveTo>
                    <a:lnTo>
                      <a:pt x="58" y="870"/>
                    </a:lnTo>
                    <a:lnTo>
                      <a:pt x="60" y="868"/>
                    </a:lnTo>
                    <a:lnTo>
                      <a:pt x="60" y="868"/>
                    </a:lnTo>
                    <a:lnTo>
                      <a:pt x="60" y="866"/>
                    </a:lnTo>
                    <a:lnTo>
                      <a:pt x="60" y="866"/>
                    </a:lnTo>
                    <a:lnTo>
                      <a:pt x="60" y="866"/>
                    </a:lnTo>
                    <a:lnTo>
                      <a:pt x="58" y="864"/>
                    </a:lnTo>
                    <a:lnTo>
                      <a:pt x="56" y="864"/>
                    </a:lnTo>
                    <a:lnTo>
                      <a:pt x="54" y="864"/>
                    </a:lnTo>
                    <a:lnTo>
                      <a:pt x="54" y="864"/>
                    </a:lnTo>
                    <a:lnTo>
                      <a:pt x="54" y="864"/>
                    </a:lnTo>
                    <a:lnTo>
                      <a:pt x="52" y="862"/>
                    </a:lnTo>
                    <a:lnTo>
                      <a:pt x="52" y="862"/>
                    </a:lnTo>
                    <a:lnTo>
                      <a:pt x="50" y="864"/>
                    </a:lnTo>
                    <a:lnTo>
                      <a:pt x="50" y="864"/>
                    </a:lnTo>
                    <a:lnTo>
                      <a:pt x="52" y="866"/>
                    </a:lnTo>
                    <a:lnTo>
                      <a:pt x="52" y="866"/>
                    </a:lnTo>
                    <a:lnTo>
                      <a:pt x="54" y="866"/>
                    </a:lnTo>
                    <a:lnTo>
                      <a:pt x="54" y="868"/>
                    </a:lnTo>
                    <a:lnTo>
                      <a:pt x="54" y="870"/>
                    </a:lnTo>
                    <a:lnTo>
                      <a:pt x="54" y="870"/>
                    </a:lnTo>
                    <a:lnTo>
                      <a:pt x="56" y="870"/>
                    </a:lnTo>
                    <a:lnTo>
                      <a:pt x="56" y="870"/>
                    </a:lnTo>
                    <a:close/>
                    <a:moveTo>
                      <a:pt x="72" y="888"/>
                    </a:moveTo>
                    <a:lnTo>
                      <a:pt x="72" y="886"/>
                    </a:lnTo>
                    <a:lnTo>
                      <a:pt x="70" y="886"/>
                    </a:lnTo>
                    <a:lnTo>
                      <a:pt x="72" y="884"/>
                    </a:lnTo>
                    <a:lnTo>
                      <a:pt x="70" y="882"/>
                    </a:lnTo>
                    <a:lnTo>
                      <a:pt x="64" y="878"/>
                    </a:lnTo>
                    <a:lnTo>
                      <a:pt x="62" y="876"/>
                    </a:lnTo>
                    <a:lnTo>
                      <a:pt x="60" y="876"/>
                    </a:lnTo>
                    <a:lnTo>
                      <a:pt x="60" y="878"/>
                    </a:lnTo>
                    <a:lnTo>
                      <a:pt x="60" y="880"/>
                    </a:lnTo>
                    <a:lnTo>
                      <a:pt x="58" y="882"/>
                    </a:lnTo>
                    <a:lnTo>
                      <a:pt x="56" y="884"/>
                    </a:lnTo>
                    <a:lnTo>
                      <a:pt x="56" y="886"/>
                    </a:lnTo>
                    <a:lnTo>
                      <a:pt x="56" y="888"/>
                    </a:lnTo>
                    <a:lnTo>
                      <a:pt x="56" y="892"/>
                    </a:lnTo>
                    <a:lnTo>
                      <a:pt x="56" y="896"/>
                    </a:lnTo>
                    <a:lnTo>
                      <a:pt x="56" y="898"/>
                    </a:lnTo>
                    <a:lnTo>
                      <a:pt x="58" y="900"/>
                    </a:lnTo>
                    <a:lnTo>
                      <a:pt x="58" y="900"/>
                    </a:lnTo>
                    <a:lnTo>
                      <a:pt x="60" y="898"/>
                    </a:lnTo>
                    <a:lnTo>
                      <a:pt x="60" y="896"/>
                    </a:lnTo>
                    <a:lnTo>
                      <a:pt x="64" y="894"/>
                    </a:lnTo>
                    <a:lnTo>
                      <a:pt x="70" y="894"/>
                    </a:lnTo>
                    <a:lnTo>
                      <a:pt x="72" y="890"/>
                    </a:lnTo>
                    <a:lnTo>
                      <a:pt x="74" y="890"/>
                    </a:lnTo>
                    <a:lnTo>
                      <a:pt x="74" y="888"/>
                    </a:lnTo>
                    <a:lnTo>
                      <a:pt x="72" y="888"/>
                    </a:lnTo>
                    <a:close/>
                    <a:moveTo>
                      <a:pt x="4958" y="227"/>
                    </a:moveTo>
                    <a:lnTo>
                      <a:pt x="4960" y="227"/>
                    </a:lnTo>
                    <a:lnTo>
                      <a:pt x="4960" y="225"/>
                    </a:lnTo>
                    <a:lnTo>
                      <a:pt x="4960" y="225"/>
                    </a:lnTo>
                    <a:lnTo>
                      <a:pt x="4956" y="225"/>
                    </a:lnTo>
                    <a:lnTo>
                      <a:pt x="4956" y="225"/>
                    </a:lnTo>
                    <a:lnTo>
                      <a:pt x="4958" y="227"/>
                    </a:lnTo>
                    <a:close/>
                    <a:moveTo>
                      <a:pt x="288" y="283"/>
                    </a:moveTo>
                    <a:lnTo>
                      <a:pt x="286" y="283"/>
                    </a:lnTo>
                    <a:lnTo>
                      <a:pt x="286" y="283"/>
                    </a:lnTo>
                    <a:lnTo>
                      <a:pt x="286" y="283"/>
                    </a:lnTo>
                    <a:lnTo>
                      <a:pt x="286" y="283"/>
                    </a:lnTo>
                    <a:lnTo>
                      <a:pt x="286" y="283"/>
                    </a:lnTo>
                    <a:lnTo>
                      <a:pt x="288" y="283"/>
                    </a:lnTo>
                    <a:lnTo>
                      <a:pt x="288" y="283"/>
                    </a:lnTo>
                    <a:lnTo>
                      <a:pt x="290" y="283"/>
                    </a:lnTo>
                    <a:lnTo>
                      <a:pt x="290" y="281"/>
                    </a:lnTo>
                    <a:lnTo>
                      <a:pt x="290" y="281"/>
                    </a:lnTo>
                    <a:lnTo>
                      <a:pt x="288" y="283"/>
                    </a:lnTo>
                    <a:close/>
                    <a:moveTo>
                      <a:pt x="4980" y="237"/>
                    </a:moveTo>
                    <a:lnTo>
                      <a:pt x="4980" y="237"/>
                    </a:lnTo>
                    <a:lnTo>
                      <a:pt x="4980" y="235"/>
                    </a:lnTo>
                    <a:lnTo>
                      <a:pt x="4980" y="235"/>
                    </a:lnTo>
                    <a:lnTo>
                      <a:pt x="4978" y="235"/>
                    </a:lnTo>
                    <a:lnTo>
                      <a:pt x="4978" y="235"/>
                    </a:lnTo>
                    <a:lnTo>
                      <a:pt x="4976" y="235"/>
                    </a:lnTo>
                    <a:lnTo>
                      <a:pt x="4976" y="235"/>
                    </a:lnTo>
                    <a:lnTo>
                      <a:pt x="4980" y="237"/>
                    </a:lnTo>
                    <a:close/>
                    <a:moveTo>
                      <a:pt x="542" y="215"/>
                    </a:moveTo>
                    <a:lnTo>
                      <a:pt x="542" y="215"/>
                    </a:lnTo>
                    <a:lnTo>
                      <a:pt x="538" y="215"/>
                    </a:lnTo>
                    <a:lnTo>
                      <a:pt x="538" y="215"/>
                    </a:lnTo>
                    <a:lnTo>
                      <a:pt x="538" y="215"/>
                    </a:lnTo>
                    <a:lnTo>
                      <a:pt x="540" y="213"/>
                    </a:lnTo>
                    <a:lnTo>
                      <a:pt x="540" y="213"/>
                    </a:lnTo>
                    <a:lnTo>
                      <a:pt x="538" y="213"/>
                    </a:lnTo>
                    <a:lnTo>
                      <a:pt x="536" y="213"/>
                    </a:lnTo>
                    <a:lnTo>
                      <a:pt x="536" y="213"/>
                    </a:lnTo>
                    <a:lnTo>
                      <a:pt x="536" y="215"/>
                    </a:lnTo>
                    <a:lnTo>
                      <a:pt x="536" y="215"/>
                    </a:lnTo>
                    <a:lnTo>
                      <a:pt x="534" y="215"/>
                    </a:lnTo>
                    <a:lnTo>
                      <a:pt x="534" y="215"/>
                    </a:lnTo>
                    <a:lnTo>
                      <a:pt x="534" y="215"/>
                    </a:lnTo>
                    <a:lnTo>
                      <a:pt x="532" y="215"/>
                    </a:lnTo>
                    <a:lnTo>
                      <a:pt x="532" y="215"/>
                    </a:lnTo>
                    <a:lnTo>
                      <a:pt x="530" y="215"/>
                    </a:lnTo>
                    <a:lnTo>
                      <a:pt x="530" y="217"/>
                    </a:lnTo>
                    <a:lnTo>
                      <a:pt x="530" y="217"/>
                    </a:lnTo>
                    <a:lnTo>
                      <a:pt x="528" y="217"/>
                    </a:lnTo>
                    <a:lnTo>
                      <a:pt x="528" y="217"/>
                    </a:lnTo>
                    <a:lnTo>
                      <a:pt x="530" y="215"/>
                    </a:lnTo>
                    <a:lnTo>
                      <a:pt x="530" y="215"/>
                    </a:lnTo>
                    <a:lnTo>
                      <a:pt x="528" y="215"/>
                    </a:lnTo>
                    <a:lnTo>
                      <a:pt x="528" y="215"/>
                    </a:lnTo>
                    <a:lnTo>
                      <a:pt x="528" y="215"/>
                    </a:lnTo>
                    <a:lnTo>
                      <a:pt x="526" y="215"/>
                    </a:lnTo>
                    <a:lnTo>
                      <a:pt x="524" y="215"/>
                    </a:lnTo>
                    <a:lnTo>
                      <a:pt x="524" y="217"/>
                    </a:lnTo>
                    <a:lnTo>
                      <a:pt x="524" y="217"/>
                    </a:lnTo>
                    <a:lnTo>
                      <a:pt x="526" y="217"/>
                    </a:lnTo>
                    <a:lnTo>
                      <a:pt x="524" y="219"/>
                    </a:lnTo>
                    <a:lnTo>
                      <a:pt x="524" y="217"/>
                    </a:lnTo>
                    <a:lnTo>
                      <a:pt x="522" y="219"/>
                    </a:lnTo>
                    <a:lnTo>
                      <a:pt x="522" y="219"/>
                    </a:lnTo>
                    <a:lnTo>
                      <a:pt x="520" y="221"/>
                    </a:lnTo>
                    <a:lnTo>
                      <a:pt x="518" y="223"/>
                    </a:lnTo>
                    <a:lnTo>
                      <a:pt x="518" y="223"/>
                    </a:lnTo>
                    <a:lnTo>
                      <a:pt x="518" y="223"/>
                    </a:lnTo>
                    <a:lnTo>
                      <a:pt x="518" y="223"/>
                    </a:lnTo>
                    <a:lnTo>
                      <a:pt x="518" y="221"/>
                    </a:lnTo>
                    <a:lnTo>
                      <a:pt x="520" y="219"/>
                    </a:lnTo>
                    <a:lnTo>
                      <a:pt x="520" y="219"/>
                    </a:lnTo>
                    <a:lnTo>
                      <a:pt x="520" y="219"/>
                    </a:lnTo>
                    <a:lnTo>
                      <a:pt x="520" y="219"/>
                    </a:lnTo>
                    <a:lnTo>
                      <a:pt x="520" y="219"/>
                    </a:lnTo>
                    <a:lnTo>
                      <a:pt x="520" y="217"/>
                    </a:lnTo>
                    <a:lnTo>
                      <a:pt x="518" y="217"/>
                    </a:lnTo>
                    <a:lnTo>
                      <a:pt x="518" y="219"/>
                    </a:lnTo>
                    <a:lnTo>
                      <a:pt x="514" y="219"/>
                    </a:lnTo>
                    <a:lnTo>
                      <a:pt x="512" y="219"/>
                    </a:lnTo>
                    <a:lnTo>
                      <a:pt x="508" y="221"/>
                    </a:lnTo>
                    <a:lnTo>
                      <a:pt x="506" y="223"/>
                    </a:lnTo>
                    <a:lnTo>
                      <a:pt x="506" y="223"/>
                    </a:lnTo>
                    <a:lnTo>
                      <a:pt x="506" y="225"/>
                    </a:lnTo>
                    <a:lnTo>
                      <a:pt x="502" y="229"/>
                    </a:lnTo>
                    <a:lnTo>
                      <a:pt x="502" y="231"/>
                    </a:lnTo>
                    <a:lnTo>
                      <a:pt x="504" y="231"/>
                    </a:lnTo>
                    <a:lnTo>
                      <a:pt x="506" y="229"/>
                    </a:lnTo>
                    <a:lnTo>
                      <a:pt x="506" y="229"/>
                    </a:lnTo>
                    <a:lnTo>
                      <a:pt x="506" y="229"/>
                    </a:lnTo>
                    <a:lnTo>
                      <a:pt x="508" y="227"/>
                    </a:lnTo>
                    <a:lnTo>
                      <a:pt x="508" y="227"/>
                    </a:lnTo>
                    <a:lnTo>
                      <a:pt x="508" y="227"/>
                    </a:lnTo>
                    <a:lnTo>
                      <a:pt x="506" y="227"/>
                    </a:lnTo>
                    <a:lnTo>
                      <a:pt x="506" y="227"/>
                    </a:lnTo>
                    <a:lnTo>
                      <a:pt x="506" y="227"/>
                    </a:lnTo>
                    <a:lnTo>
                      <a:pt x="508" y="227"/>
                    </a:lnTo>
                    <a:lnTo>
                      <a:pt x="510" y="227"/>
                    </a:lnTo>
                    <a:lnTo>
                      <a:pt x="510" y="227"/>
                    </a:lnTo>
                    <a:lnTo>
                      <a:pt x="510" y="227"/>
                    </a:lnTo>
                    <a:lnTo>
                      <a:pt x="510" y="227"/>
                    </a:lnTo>
                    <a:lnTo>
                      <a:pt x="508" y="227"/>
                    </a:lnTo>
                    <a:lnTo>
                      <a:pt x="508" y="229"/>
                    </a:lnTo>
                    <a:lnTo>
                      <a:pt x="508" y="229"/>
                    </a:lnTo>
                    <a:lnTo>
                      <a:pt x="510" y="227"/>
                    </a:lnTo>
                    <a:lnTo>
                      <a:pt x="510" y="229"/>
                    </a:lnTo>
                    <a:lnTo>
                      <a:pt x="512" y="229"/>
                    </a:lnTo>
                    <a:lnTo>
                      <a:pt x="512" y="229"/>
                    </a:lnTo>
                    <a:lnTo>
                      <a:pt x="504" y="231"/>
                    </a:lnTo>
                    <a:lnTo>
                      <a:pt x="504" y="233"/>
                    </a:lnTo>
                    <a:lnTo>
                      <a:pt x="504" y="233"/>
                    </a:lnTo>
                    <a:lnTo>
                      <a:pt x="504" y="233"/>
                    </a:lnTo>
                    <a:lnTo>
                      <a:pt x="504" y="233"/>
                    </a:lnTo>
                    <a:lnTo>
                      <a:pt x="510" y="231"/>
                    </a:lnTo>
                    <a:lnTo>
                      <a:pt x="512" y="229"/>
                    </a:lnTo>
                    <a:lnTo>
                      <a:pt x="514" y="229"/>
                    </a:lnTo>
                    <a:lnTo>
                      <a:pt x="514" y="229"/>
                    </a:lnTo>
                    <a:lnTo>
                      <a:pt x="514" y="229"/>
                    </a:lnTo>
                    <a:lnTo>
                      <a:pt x="514" y="227"/>
                    </a:lnTo>
                    <a:lnTo>
                      <a:pt x="516" y="227"/>
                    </a:lnTo>
                    <a:lnTo>
                      <a:pt x="516" y="227"/>
                    </a:lnTo>
                    <a:lnTo>
                      <a:pt x="518" y="227"/>
                    </a:lnTo>
                    <a:lnTo>
                      <a:pt x="518" y="225"/>
                    </a:lnTo>
                    <a:lnTo>
                      <a:pt x="522" y="225"/>
                    </a:lnTo>
                    <a:lnTo>
                      <a:pt x="526" y="225"/>
                    </a:lnTo>
                    <a:lnTo>
                      <a:pt x="528" y="225"/>
                    </a:lnTo>
                    <a:lnTo>
                      <a:pt x="530" y="223"/>
                    </a:lnTo>
                    <a:lnTo>
                      <a:pt x="530" y="223"/>
                    </a:lnTo>
                    <a:lnTo>
                      <a:pt x="532" y="223"/>
                    </a:lnTo>
                    <a:lnTo>
                      <a:pt x="532" y="223"/>
                    </a:lnTo>
                    <a:lnTo>
                      <a:pt x="532" y="223"/>
                    </a:lnTo>
                    <a:lnTo>
                      <a:pt x="532" y="221"/>
                    </a:lnTo>
                    <a:lnTo>
                      <a:pt x="532" y="221"/>
                    </a:lnTo>
                    <a:lnTo>
                      <a:pt x="530" y="221"/>
                    </a:lnTo>
                    <a:lnTo>
                      <a:pt x="530" y="221"/>
                    </a:lnTo>
                    <a:lnTo>
                      <a:pt x="532" y="221"/>
                    </a:lnTo>
                    <a:lnTo>
                      <a:pt x="532" y="221"/>
                    </a:lnTo>
                    <a:lnTo>
                      <a:pt x="534" y="221"/>
                    </a:lnTo>
                    <a:lnTo>
                      <a:pt x="536" y="221"/>
                    </a:lnTo>
                    <a:lnTo>
                      <a:pt x="538" y="221"/>
                    </a:lnTo>
                    <a:lnTo>
                      <a:pt x="538" y="221"/>
                    </a:lnTo>
                    <a:lnTo>
                      <a:pt x="540" y="221"/>
                    </a:lnTo>
                    <a:lnTo>
                      <a:pt x="542" y="219"/>
                    </a:lnTo>
                    <a:lnTo>
                      <a:pt x="542" y="219"/>
                    </a:lnTo>
                    <a:lnTo>
                      <a:pt x="542" y="219"/>
                    </a:lnTo>
                    <a:lnTo>
                      <a:pt x="542" y="219"/>
                    </a:lnTo>
                    <a:lnTo>
                      <a:pt x="542" y="217"/>
                    </a:lnTo>
                    <a:lnTo>
                      <a:pt x="542" y="217"/>
                    </a:lnTo>
                    <a:lnTo>
                      <a:pt x="544" y="215"/>
                    </a:lnTo>
                    <a:lnTo>
                      <a:pt x="544" y="215"/>
                    </a:lnTo>
                    <a:lnTo>
                      <a:pt x="544" y="215"/>
                    </a:lnTo>
                    <a:lnTo>
                      <a:pt x="544" y="215"/>
                    </a:lnTo>
                    <a:lnTo>
                      <a:pt x="542" y="215"/>
                    </a:lnTo>
                    <a:close/>
                    <a:moveTo>
                      <a:pt x="4980" y="311"/>
                    </a:moveTo>
                    <a:lnTo>
                      <a:pt x="4978" y="311"/>
                    </a:lnTo>
                    <a:lnTo>
                      <a:pt x="4978" y="313"/>
                    </a:lnTo>
                    <a:lnTo>
                      <a:pt x="4980" y="313"/>
                    </a:lnTo>
                    <a:lnTo>
                      <a:pt x="4980" y="313"/>
                    </a:lnTo>
                    <a:lnTo>
                      <a:pt x="4982" y="313"/>
                    </a:lnTo>
                    <a:lnTo>
                      <a:pt x="4982" y="313"/>
                    </a:lnTo>
                    <a:lnTo>
                      <a:pt x="4982" y="313"/>
                    </a:lnTo>
                    <a:lnTo>
                      <a:pt x="4982" y="313"/>
                    </a:lnTo>
                    <a:lnTo>
                      <a:pt x="4980" y="311"/>
                    </a:lnTo>
                    <a:lnTo>
                      <a:pt x="4980" y="311"/>
                    </a:lnTo>
                    <a:close/>
                    <a:moveTo>
                      <a:pt x="402" y="179"/>
                    </a:moveTo>
                    <a:lnTo>
                      <a:pt x="404" y="181"/>
                    </a:lnTo>
                    <a:lnTo>
                      <a:pt x="408" y="181"/>
                    </a:lnTo>
                    <a:lnTo>
                      <a:pt x="408" y="183"/>
                    </a:lnTo>
                    <a:lnTo>
                      <a:pt x="408" y="183"/>
                    </a:lnTo>
                    <a:lnTo>
                      <a:pt x="408" y="183"/>
                    </a:lnTo>
                    <a:lnTo>
                      <a:pt x="410" y="183"/>
                    </a:lnTo>
                    <a:lnTo>
                      <a:pt x="410" y="183"/>
                    </a:lnTo>
                    <a:lnTo>
                      <a:pt x="410" y="181"/>
                    </a:lnTo>
                    <a:lnTo>
                      <a:pt x="414" y="181"/>
                    </a:lnTo>
                    <a:lnTo>
                      <a:pt x="416" y="181"/>
                    </a:lnTo>
                    <a:lnTo>
                      <a:pt x="418" y="181"/>
                    </a:lnTo>
                    <a:lnTo>
                      <a:pt x="420" y="179"/>
                    </a:lnTo>
                    <a:lnTo>
                      <a:pt x="420" y="179"/>
                    </a:lnTo>
                    <a:lnTo>
                      <a:pt x="420" y="179"/>
                    </a:lnTo>
                    <a:lnTo>
                      <a:pt x="422" y="177"/>
                    </a:lnTo>
                    <a:lnTo>
                      <a:pt x="422" y="177"/>
                    </a:lnTo>
                    <a:lnTo>
                      <a:pt x="424" y="175"/>
                    </a:lnTo>
                    <a:lnTo>
                      <a:pt x="424" y="175"/>
                    </a:lnTo>
                    <a:lnTo>
                      <a:pt x="426" y="175"/>
                    </a:lnTo>
                    <a:lnTo>
                      <a:pt x="424" y="173"/>
                    </a:lnTo>
                    <a:lnTo>
                      <a:pt x="424" y="173"/>
                    </a:lnTo>
                    <a:lnTo>
                      <a:pt x="422" y="173"/>
                    </a:lnTo>
                    <a:lnTo>
                      <a:pt x="422" y="173"/>
                    </a:lnTo>
                    <a:lnTo>
                      <a:pt x="422" y="173"/>
                    </a:lnTo>
                    <a:lnTo>
                      <a:pt x="422" y="173"/>
                    </a:lnTo>
                    <a:lnTo>
                      <a:pt x="420" y="173"/>
                    </a:lnTo>
                    <a:lnTo>
                      <a:pt x="418" y="173"/>
                    </a:lnTo>
                    <a:lnTo>
                      <a:pt x="418" y="173"/>
                    </a:lnTo>
                    <a:lnTo>
                      <a:pt x="418" y="173"/>
                    </a:lnTo>
                    <a:lnTo>
                      <a:pt x="414" y="173"/>
                    </a:lnTo>
                    <a:lnTo>
                      <a:pt x="412" y="175"/>
                    </a:lnTo>
                    <a:lnTo>
                      <a:pt x="412" y="175"/>
                    </a:lnTo>
                    <a:lnTo>
                      <a:pt x="410" y="175"/>
                    </a:lnTo>
                    <a:lnTo>
                      <a:pt x="404" y="175"/>
                    </a:lnTo>
                    <a:lnTo>
                      <a:pt x="404" y="175"/>
                    </a:lnTo>
                    <a:lnTo>
                      <a:pt x="402" y="175"/>
                    </a:lnTo>
                    <a:lnTo>
                      <a:pt x="400" y="177"/>
                    </a:lnTo>
                    <a:lnTo>
                      <a:pt x="402" y="179"/>
                    </a:lnTo>
                    <a:lnTo>
                      <a:pt x="402" y="179"/>
                    </a:lnTo>
                    <a:close/>
                    <a:moveTo>
                      <a:pt x="4924" y="315"/>
                    </a:moveTo>
                    <a:lnTo>
                      <a:pt x="4926" y="315"/>
                    </a:lnTo>
                    <a:lnTo>
                      <a:pt x="4926" y="315"/>
                    </a:lnTo>
                    <a:lnTo>
                      <a:pt x="4926" y="313"/>
                    </a:lnTo>
                    <a:lnTo>
                      <a:pt x="4922" y="313"/>
                    </a:lnTo>
                    <a:lnTo>
                      <a:pt x="4922" y="313"/>
                    </a:lnTo>
                    <a:lnTo>
                      <a:pt x="4922" y="315"/>
                    </a:lnTo>
                    <a:lnTo>
                      <a:pt x="4924" y="315"/>
                    </a:lnTo>
                    <a:close/>
                    <a:moveTo>
                      <a:pt x="684" y="630"/>
                    </a:moveTo>
                    <a:lnTo>
                      <a:pt x="684" y="630"/>
                    </a:lnTo>
                    <a:lnTo>
                      <a:pt x="682" y="630"/>
                    </a:lnTo>
                    <a:lnTo>
                      <a:pt x="684" y="630"/>
                    </a:lnTo>
                    <a:lnTo>
                      <a:pt x="684" y="630"/>
                    </a:lnTo>
                    <a:lnTo>
                      <a:pt x="684" y="630"/>
                    </a:lnTo>
                    <a:lnTo>
                      <a:pt x="684" y="630"/>
                    </a:lnTo>
                    <a:close/>
                    <a:moveTo>
                      <a:pt x="2" y="846"/>
                    </a:moveTo>
                    <a:lnTo>
                      <a:pt x="0" y="848"/>
                    </a:lnTo>
                    <a:lnTo>
                      <a:pt x="0" y="848"/>
                    </a:lnTo>
                    <a:lnTo>
                      <a:pt x="0" y="848"/>
                    </a:lnTo>
                    <a:lnTo>
                      <a:pt x="0" y="848"/>
                    </a:lnTo>
                    <a:lnTo>
                      <a:pt x="2" y="848"/>
                    </a:lnTo>
                    <a:lnTo>
                      <a:pt x="2" y="848"/>
                    </a:lnTo>
                    <a:lnTo>
                      <a:pt x="2" y="846"/>
                    </a:lnTo>
                    <a:lnTo>
                      <a:pt x="4" y="846"/>
                    </a:lnTo>
                    <a:lnTo>
                      <a:pt x="4" y="846"/>
                    </a:lnTo>
                    <a:lnTo>
                      <a:pt x="4" y="844"/>
                    </a:lnTo>
                    <a:lnTo>
                      <a:pt x="2" y="846"/>
                    </a:lnTo>
                    <a:close/>
                    <a:moveTo>
                      <a:pt x="468" y="247"/>
                    </a:moveTo>
                    <a:lnTo>
                      <a:pt x="464" y="249"/>
                    </a:lnTo>
                    <a:lnTo>
                      <a:pt x="464" y="249"/>
                    </a:lnTo>
                    <a:lnTo>
                      <a:pt x="464" y="249"/>
                    </a:lnTo>
                    <a:lnTo>
                      <a:pt x="466" y="249"/>
                    </a:lnTo>
                    <a:lnTo>
                      <a:pt x="466" y="249"/>
                    </a:lnTo>
                    <a:lnTo>
                      <a:pt x="468" y="247"/>
                    </a:lnTo>
                    <a:lnTo>
                      <a:pt x="468" y="247"/>
                    </a:lnTo>
                    <a:lnTo>
                      <a:pt x="468" y="247"/>
                    </a:lnTo>
                    <a:lnTo>
                      <a:pt x="468" y="247"/>
                    </a:lnTo>
                    <a:close/>
                    <a:moveTo>
                      <a:pt x="402" y="259"/>
                    </a:moveTo>
                    <a:lnTo>
                      <a:pt x="402" y="259"/>
                    </a:lnTo>
                    <a:lnTo>
                      <a:pt x="400" y="261"/>
                    </a:lnTo>
                    <a:lnTo>
                      <a:pt x="400" y="261"/>
                    </a:lnTo>
                    <a:lnTo>
                      <a:pt x="400" y="261"/>
                    </a:lnTo>
                    <a:lnTo>
                      <a:pt x="398" y="261"/>
                    </a:lnTo>
                    <a:lnTo>
                      <a:pt x="398" y="261"/>
                    </a:lnTo>
                    <a:lnTo>
                      <a:pt x="400" y="261"/>
                    </a:lnTo>
                    <a:lnTo>
                      <a:pt x="400" y="261"/>
                    </a:lnTo>
                    <a:lnTo>
                      <a:pt x="400" y="261"/>
                    </a:lnTo>
                    <a:lnTo>
                      <a:pt x="402" y="259"/>
                    </a:lnTo>
                    <a:lnTo>
                      <a:pt x="402" y="259"/>
                    </a:lnTo>
                    <a:lnTo>
                      <a:pt x="402" y="259"/>
                    </a:lnTo>
                    <a:lnTo>
                      <a:pt x="402" y="259"/>
                    </a:lnTo>
                    <a:close/>
                    <a:moveTo>
                      <a:pt x="400" y="261"/>
                    </a:moveTo>
                    <a:lnTo>
                      <a:pt x="400" y="263"/>
                    </a:lnTo>
                    <a:lnTo>
                      <a:pt x="400" y="263"/>
                    </a:lnTo>
                    <a:lnTo>
                      <a:pt x="400" y="263"/>
                    </a:lnTo>
                    <a:lnTo>
                      <a:pt x="400" y="263"/>
                    </a:lnTo>
                    <a:lnTo>
                      <a:pt x="402" y="261"/>
                    </a:lnTo>
                    <a:lnTo>
                      <a:pt x="400" y="261"/>
                    </a:lnTo>
                    <a:lnTo>
                      <a:pt x="400" y="261"/>
                    </a:lnTo>
                    <a:close/>
                    <a:moveTo>
                      <a:pt x="522" y="225"/>
                    </a:moveTo>
                    <a:lnTo>
                      <a:pt x="520" y="227"/>
                    </a:lnTo>
                    <a:lnTo>
                      <a:pt x="518" y="227"/>
                    </a:lnTo>
                    <a:lnTo>
                      <a:pt x="518" y="229"/>
                    </a:lnTo>
                    <a:lnTo>
                      <a:pt x="520" y="229"/>
                    </a:lnTo>
                    <a:lnTo>
                      <a:pt x="522" y="227"/>
                    </a:lnTo>
                    <a:lnTo>
                      <a:pt x="522" y="227"/>
                    </a:lnTo>
                    <a:lnTo>
                      <a:pt x="524" y="227"/>
                    </a:lnTo>
                    <a:lnTo>
                      <a:pt x="524" y="227"/>
                    </a:lnTo>
                    <a:lnTo>
                      <a:pt x="526" y="227"/>
                    </a:lnTo>
                    <a:lnTo>
                      <a:pt x="526" y="227"/>
                    </a:lnTo>
                    <a:lnTo>
                      <a:pt x="526" y="225"/>
                    </a:lnTo>
                    <a:lnTo>
                      <a:pt x="522" y="225"/>
                    </a:lnTo>
                    <a:close/>
                    <a:moveTo>
                      <a:pt x="400" y="257"/>
                    </a:moveTo>
                    <a:lnTo>
                      <a:pt x="400" y="257"/>
                    </a:lnTo>
                    <a:lnTo>
                      <a:pt x="398" y="257"/>
                    </a:lnTo>
                    <a:lnTo>
                      <a:pt x="396" y="259"/>
                    </a:lnTo>
                    <a:lnTo>
                      <a:pt x="396" y="259"/>
                    </a:lnTo>
                    <a:lnTo>
                      <a:pt x="394" y="261"/>
                    </a:lnTo>
                    <a:lnTo>
                      <a:pt x="394" y="261"/>
                    </a:lnTo>
                    <a:lnTo>
                      <a:pt x="392" y="261"/>
                    </a:lnTo>
                    <a:lnTo>
                      <a:pt x="392" y="261"/>
                    </a:lnTo>
                    <a:lnTo>
                      <a:pt x="392" y="261"/>
                    </a:lnTo>
                    <a:lnTo>
                      <a:pt x="390" y="263"/>
                    </a:lnTo>
                    <a:lnTo>
                      <a:pt x="388" y="263"/>
                    </a:lnTo>
                    <a:lnTo>
                      <a:pt x="390" y="263"/>
                    </a:lnTo>
                    <a:lnTo>
                      <a:pt x="392" y="261"/>
                    </a:lnTo>
                    <a:lnTo>
                      <a:pt x="394" y="261"/>
                    </a:lnTo>
                    <a:lnTo>
                      <a:pt x="394" y="261"/>
                    </a:lnTo>
                    <a:lnTo>
                      <a:pt x="396" y="261"/>
                    </a:lnTo>
                    <a:lnTo>
                      <a:pt x="396" y="261"/>
                    </a:lnTo>
                    <a:lnTo>
                      <a:pt x="398" y="259"/>
                    </a:lnTo>
                    <a:lnTo>
                      <a:pt x="398" y="259"/>
                    </a:lnTo>
                    <a:lnTo>
                      <a:pt x="398" y="259"/>
                    </a:lnTo>
                    <a:lnTo>
                      <a:pt x="400" y="257"/>
                    </a:lnTo>
                    <a:close/>
                    <a:moveTo>
                      <a:pt x="492" y="237"/>
                    </a:moveTo>
                    <a:lnTo>
                      <a:pt x="490" y="237"/>
                    </a:lnTo>
                    <a:lnTo>
                      <a:pt x="488" y="237"/>
                    </a:lnTo>
                    <a:lnTo>
                      <a:pt x="488" y="239"/>
                    </a:lnTo>
                    <a:lnTo>
                      <a:pt x="488" y="239"/>
                    </a:lnTo>
                    <a:lnTo>
                      <a:pt x="488" y="239"/>
                    </a:lnTo>
                    <a:lnTo>
                      <a:pt x="490" y="239"/>
                    </a:lnTo>
                    <a:lnTo>
                      <a:pt x="494" y="237"/>
                    </a:lnTo>
                    <a:lnTo>
                      <a:pt x="494" y="235"/>
                    </a:lnTo>
                    <a:lnTo>
                      <a:pt x="496" y="235"/>
                    </a:lnTo>
                    <a:lnTo>
                      <a:pt x="494" y="235"/>
                    </a:lnTo>
                    <a:lnTo>
                      <a:pt x="492" y="237"/>
                    </a:lnTo>
                    <a:close/>
                    <a:moveTo>
                      <a:pt x="496" y="235"/>
                    </a:moveTo>
                    <a:lnTo>
                      <a:pt x="496" y="237"/>
                    </a:lnTo>
                    <a:lnTo>
                      <a:pt x="496" y="237"/>
                    </a:lnTo>
                    <a:lnTo>
                      <a:pt x="496" y="237"/>
                    </a:lnTo>
                    <a:lnTo>
                      <a:pt x="498" y="237"/>
                    </a:lnTo>
                    <a:lnTo>
                      <a:pt x="498" y="237"/>
                    </a:lnTo>
                    <a:lnTo>
                      <a:pt x="498" y="237"/>
                    </a:lnTo>
                    <a:lnTo>
                      <a:pt x="500" y="235"/>
                    </a:lnTo>
                    <a:lnTo>
                      <a:pt x="500" y="235"/>
                    </a:lnTo>
                    <a:lnTo>
                      <a:pt x="498" y="235"/>
                    </a:lnTo>
                    <a:lnTo>
                      <a:pt x="496" y="235"/>
                    </a:lnTo>
                    <a:close/>
                    <a:moveTo>
                      <a:pt x="290" y="279"/>
                    </a:moveTo>
                    <a:lnTo>
                      <a:pt x="288" y="279"/>
                    </a:lnTo>
                    <a:lnTo>
                      <a:pt x="286" y="281"/>
                    </a:lnTo>
                    <a:lnTo>
                      <a:pt x="286" y="281"/>
                    </a:lnTo>
                    <a:lnTo>
                      <a:pt x="284" y="281"/>
                    </a:lnTo>
                    <a:lnTo>
                      <a:pt x="284" y="281"/>
                    </a:lnTo>
                    <a:lnTo>
                      <a:pt x="286" y="279"/>
                    </a:lnTo>
                    <a:lnTo>
                      <a:pt x="286" y="279"/>
                    </a:lnTo>
                    <a:lnTo>
                      <a:pt x="284" y="279"/>
                    </a:lnTo>
                    <a:lnTo>
                      <a:pt x="282" y="279"/>
                    </a:lnTo>
                    <a:lnTo>
                      <a:pt x="280" y="279"/>
                    </a:lnTo>
                    <a:lnTo>
                      <a:pt x="280" y="281"/>
                    </a:lnTo>
                    <a:lnTo>
                      <a:pt x="278" y="281"/>
                    </a:lnTo>
                    <a:lnTo>
                      <a:pt x="276" y="281"/>
                    </a:lnTo>
                    <a:lnTo>
                      <a:pt x="276" y="281"/>
                    </a:lnTo>
                    <a:lnTo>
                      <a:pt x="276" y="283"/>
                    </a:lnTo>
                    <a:lnTo>
                      <a:pt x="276" y="283"/>
                    </a:lnTo>
                    <a:lnTo>
                      <a:pt x="276" y="283"/>
                    </a:lnTo>
                    <a:lnTo>
                      <a:pt x="276" y="283"/>
                    </a:lnTo>
                    <a:lnTo>
                      <a:pt x="278" y="283"/>
                    </a:lnTo>
                    <a:lnTo>
                      <a:pt x="278" y="283"/>
                    </a:lnTo>
                    <a:lnTo>
                      <a:pt x="278" y="285"/>
                    </a:lnTo>
                    <a:lnTo>
                      <a:pt x="278" y="285"/>
                    </a:lnTo>
                    <a:lnTo>
                      <a:pt x="276" y="285"/>
                    </a:lnTo>
                    <a:lnTo>
                      <a:pt x="276" y="285"/>
                    </a:lnTo>
                    <a:lnTo>
                      <a:pt x="276" y="285"/>
                    </a:lnTo>
                    <a:lnTo>
                      <a:pt x="276" y="285"/>
                    </a:lnTo>
                    <a:lnTo>
                      <a:pt x="274" y="285"/>
                    </a:lnTo>
                    <a:lnTo>
                      <a:pt x="274" y="285"/>
                    </a:lnTo>
                    <a:lnTo>
                      <a:pt x="272" y="285"/>
                    </a:lnTo>
                    <a:lnTo>
                      <a:pt x="270" y="287"/>
                    </a:lnTo>
                    <a:lnTo>
                      <a:pt x="268" y="287"/>
                    </a:lnTo>
                    <a:lnTo>
                      <a:pt x="264" y="289"/>
                    </a:lnTo>
                    <a:lnTo>
                      <a:pt x="262" y="289"/>
                    </a:lnTo>
                    <a:lnTo>
                      <a:pt x="260" y="289"/>
                    </a:lnTo>
                    <a:lnTo>
                      <a:pt x="260" y="289"/>
                    </a:lnTo>
                    <a:lnTo>
                      <a:pt x="258" y="291"/>
                    </a:lnTo>
                    <a:lnTo>
                      <a:pt x="258" y="291"/>
                    </a:lnTo>
                    <a:lnTo>
                      <a:pt x="258" y="291"/>
                    </a:lnTo>
                    <a:lnTo>
                      <a:pt x="258" y="291"/>
                    </a:lnTo>
                    <a:lnTo>
                      <a:pt x="260" y="291"/>
                    </a:lnTo>
                    <a:lnTo>
                      <a:pt x="260" y="291"/>
                    </a:lnTo>
                    <a:lnTo>
                      <a:pt x="262" y="291"/>
                    </a:lnTo>
                    <a:lnTo>
                      <a:pt x="262" y="291"/>
                    </a:lnTo>
                    <a:lnTo>
                      <a:pt x="264" y="291"/>
                    </a:lnTo>
                    <a:lnTo>
                      <a:pt x="264" y="291"/>
                    </a:lnTo>
                    <a:lnTo>
                      <a:pt x="264" y="291"/>
                    </a:lnTo>
                    <a:lnTo>
                      <a:pt x="266" y="289"/>
                    </a:lnTo>
                    <a:lnTo>
                      <a:pt x="268" y="289"/>
                    </a:lnTo>
                    <a:lnTo>
                      <a:pt x="270" y="289"/>
                    </a:lnTo>
                    <a:lnTo>
                      <a:pt x="272" y="289"/>
                    </a:lnTo>
                    <a:lnTo>
                      <a:pt x="274" y="289"/>
                    </a:lnTo>
                    <a:lnTo>
                      <a:pt x="276" y="287"/>
                    </a:lnTo>
                    <a:lnTo>
                      <a:pt x="280" y="285"/>
                    </a:lnTo>
                    <a:lnTo>
                      <a:pt x="282" y="285"/>
                    </a:lnTo>
                    <a:lnTo>
                      <a:pt x="284" y="285"/>
                    </a:lnTo>
                    <a:lnTo>
                      <a:pt x="284" y="285"/>
                    </a:lnTo>
                    <a:lnTo>
                      <a:pt x="284" y="283"/>
                    </a:lnTo>
                    <a:lnTo>
                      <a:pt x="284" y="283"/>
                    </a:lnTo>
                    <a:lnTo>
                      <a:pt x="282" y="285"/>
                    </a:lnTo>
                    <a:lnTo>
                      <a:pt x="282" y="283"/>
                    </a:lnTo>
                    <a:lnTo>
                      <a:pt x="284" y="283"/>
                    </a:lnTo>
                    <a:lnTo>
                      <a:pt x="288" y="281"/>
                    </a:lnTo>
                    <a:lnTo>
                      <a:pt x="290" y="281"/>
                    </a:lnTo>
                    <a:lnTo>
                      <a:pt x="290" y="279"/>
                    </a:lnTo>
                    <a:lnTo>
                      <a:pt x="290" y="279"/>
                    </a:lnTo>
                    <a:close/>
                    <a:moveTo>
                      <a:pt x="306" y="275"/>
                    </a:moveTo>
                    <a:lnTo>
                      <a:pt x="306" y="275"/>
                    </a:lnTo>
                    <a:lnTo>
                      <a:pt x="306" y="275"/>
                    </a:lnTo>
                    <a:lnTo>
                      <a:pt x="304" y="275"/>
                    </a:lnTo>
                    <a:lnTo>
                      <a:pt x="304" y="275"/>
                    </a:lnTo>
                    <a:lnTo>
                      <a:pt x="302" y="277"/>
                    </a:lnTo>
                    <a:lnTo>
                      <a:pt x="302" y="277"/>
                    </a:lnTo>
                    <a:lnTo>
                      <a:pt x="302" y="277"/>
                    </a:lnTo>
                    <a:lnTo>
                      <a:pt x="302" y="277"/>
                    </a:lnTo>
                    <a:lnTo>
                      <a:pt x="304" y="277"/>
                    </a:lnTo>
                    <a:lnTo>
                      <a:pt x="306" y="275"/>
                    </a:lnTo>
                    <a:lnTo>
                      <a:pt x="306" y="275"/>
                    </a:lnTo>
                    <a:lnTo>
                      <a:pt x="306" y="275"/>
                    </a:lnTo>
                    <a:close/>
                    <a:moveTo>
                      <a:pt x="392" y="257"/>
                    </a:moveTo>
                    <a:lnTo>
                      <a:pt x="392" y="257"/>
                    </a:lnTo>
                    <a:lnTo>
                      <a:pt x="394" y="257"/>
                    </a:lnTo>
                    <a:lnTo>
                      <a:pt x="394" y="257"/>
                    </a:lnTo>
                    <a:lnTo>
                      <a:pt x="392" y="257"/>
                    </a:lnTo>
                    <a:lnTo>
                      <a:pt x="392" y="257"/>
                    </a:lnTo>
                    <a:lnTo>
                      <a:pt x="392" y="257"/>
                    </a:lnTo>
                    <a:close/>
                    <a:moveTo>
                      <a:pt x="300" y="275"/>
                    </a:moveTo>
                    <a:lnTo>
                      <a:pt x="298" y="275"/>
                    </a:lnTo>
                    <a:lnTo>
                      <a:pt x="298" y="275"/>
                    </a:lnTo>
                    <a:lnTo>
                      <a:pt x="296" y="277"/>
                    </a:lnTo>
                    <a:lnTo>
                      <a:pt x="296" y="277"/>
                    </a:lnTo>
                    <a:lnTo>
                      <a:pt x="296" y="277"/>
                    </a:lnTo>
                    <a:lnTo>
                      <a:pt x="294" y="279"/>
                    </a:lnTo>
                    <a:lnTo>
                      <a:pt x="294" y="279"/>
                    </a:lnTo>
                    <a:lnTo>
                      <a:pt x="296" y="279"/>
                    </a:lnTo>
                    <a:lnTo>
                      <a:pt x="296" y="279"/>
                    </a:lnTo>
                    <a:lnTo>
                      <a:pt x="296" y="279"/>
                    </a:lnTo>
                    <a:lnTo>
                      <a:pt x="298" y="277"/>
                    </a:lnTo>
                    <a:lnTo>
                      <a:pt x="300" y="277"/>
                    </a:lnTo>
                    <a:lnTo>
                      <a:pt x="300" y="277"/>
                    </a:lnTo>
                    <a:lnTo>
                      <a:pt x="300" y="277"/>
                    </a:lnTo>
                    <a:lnTo>
                      <a:pt x="300" y="277"/>
                    </a:lnTo>
                    <a:lnTo>
                      <a:pt x="300" y="275"/>
                    </a:lnTo>
                    <a:close/>
                    <a:moveTo>
                      <a:pt x="346" y="267"/>
                    </a:moveTo>
                    <a:lnTo>
                      <a:pt x="346" y="267"/>
                    </a:lnTo>
                    <a:lnTo>
                      <a:pt x="346" y="267"/>
                    </a:lnTo>
                    <a:lnTo>
                      <a:pt x="344" y="267"/>
                    </a:lnTo>
                    <a:lnTo>
                      <a:pt x="344" y="265"/>
                    </a:lnTo>
                    <a:lnTo>
                      <a:pt x="344" y="265"/>
                    </a:lnTo>
                    <a:lnTo>
                      <a:pt x="346" y="263"/>
                    </a:lnTo>
                    <a:lnTo>
                      <a:pt x="346" y="263"/>
                    </a:lnTo>
                    <a:lnTo>
                      <a:pt x="346" y="261"/>
                    </a:lnTo>
                    <a:lnTo>
                      <a:pt x="346" y="261"/>
                    </a:lnTo>
                    <a:lnTo>
                      <a:pt x="344" y="261"/>
                    </a:lnTo>
                    <a:lnTo>
                      <a:pt x="342" y="261"/>
                    </a:lnTo>
                    <a:lnTo>
                      <a:pt x="338" y="263"/>
                    </a:lnTo>
                    <a:lnTo>
                      <a:pt x="334" y="263"/>
                    </a:lnTo>
                    <a:lnTo>
                      <a:pt x="332" y="263"/>
                    </a:lnTo>
                    <a:lnTo>
                      <a:pt x="332" y="263"/>
                    </a:lnTo>
                    <a:lnTo>
                      <a:pt x="330" y="265"/>
                    </a:lnTo>
                    <a:lnTo>
                      <a:pt x="324" y="267"/>
                    </a:lnTo>
                    <a:lnTo>
                      <a:pt x="324" y="267"/>
                    </a:lnTo>
                    <a:lnTo>
                      <a:pt x="320" y="269"/>
                    </a:lnTo>
                    <a:lnTo>
                      <a:pt x="320" y="269"/>
                    </a:lnTo>
                    <a:lnTo>
                      <a:pt x="320" y="269"/>
                    </a:lnTo>
                    <a:lnTo>
                      <a:pt x="318" y="271"/>
                    </a:lnTo>
                    <a:lnTo>
                      <a:pt x="318" y="273"/>
                    </a:lnTo>
                    <a:lnTo>
                      <a:pt x="318" y="273"/>
                    </a:lnTo>
                    <a:lnTo>
                      <a:pt x="320" y="273"/>
                    </a:lnTo>
                    <a:lnTo>
                      <a:pt x="322" y="271"/>
                    </a:lnTo>
                    <a:lnTo>
                      <a:pt x="324" y="271"/>
                    </a:lnTo>
                    <a:lnTo>
                      <a:pt x="326" y="271"/>
                    </a:lnTo>
                    <a:lnTo>
                      <a:pt x="328" y="269"/>
                    </a:lnTo>
                    <a:lnTo>
                      <a:pt x="330" y="269"/>
                    </a:lnTo>
                    <a:lnTo>
                      <a:pt x="332" y="269"/>
                    </a:lnTo>
                    <a:lnTo>
                      <a:pt x="338" y="269"/>
                    </a:lnTo>
                    <a:lnTo>
                      <a:pt x="340" y="269"/>
                    </a:lnTo>
                    <a:lnTo>
                      <a:pt x="344" y="267"/>
                    </a:lnTo>
                    <a:lnTo>
                      <a:pt x="346" y="267"/>
                    </a:lnTo>
                    <a:lnTo>
                      <a:pt x="346" y="267"/>
                    </a:lnTo>
                    <a:close/>
                    <a:moveTo>
                      <a:pt x="390" y="259"/>
                    </a:moveTo>
                    <a:lnTo>
                      <a:pt x="390" y="259"/>
                    </a:lnTo>
                    <a:lnTo>
                      <a:pt x="390" y="257"/>
                    </a:lnTo>
                    <a:lnTo>
                      <a:pt x="392" y="257"/>
                    </a:lnTo>
                    <a:lnTo>
                      <a:pt x="392" y="255"/>
                    </a:lnTo>
                    <a:lnTo>
                      <a:pt x="392" y="255"/>
                    </a:lnTo>
                    <a:lnTo>
                      <a:pt x="390" y="257"/>
                    </a:lnTo>
                    <a:lnTo>
                      <a:pt x="390" y="257"/>
                    </a:lnTo>
                    <a:lnTo>
                      <a:pt x="390" y="257"/>
                    </a:lnTo>
                    <a:lnTo>
                      <a:pt x="390" y="257"/>
                    </a:lnTo>
                    <a:lnTo>
                      <a:pt x="390" y="255"/>
                    </a:lnTo>
                    <a:lnTo>
                      <a:pt x="390" y="255"/>
                    </a:lnTo>
                    <a:lnTo>
                      <a:pt x="390" y="255"/>
                    </a:lnTo>
                    <a:lnTo>
                      <a:pt x="390" y="255"/>
                    </a:lnTo>
                    <a:lnTo>
                      <a:pt x="388" y="257"/>
                    </a:lnTo>
                    <a:lnTo>
                      <a:pt x="388" y="257"/>
                    </a:lnTo>
                    <a:lnTo>
                      <a:pt x="386" y="259"/>
                    </a:lnTo>
                    <a:lnTo>
                      <a:pt x="384" y="259"/>
                    </a:lnTo>
                    <a:lnTo>
                      <a:pt x="386" y="259"/>
                    </a:lnTo>
                    <a:lnTo>
                      <a:pt x="386" y="259"/>
                    </a:lnTo>
                    <a:lnTo>
                      <a:pt x="388" y="259"/>
                    </a:lnTo>
                    <a:lnTo>
                      <a:pt x="390" y="259"/>
                    </a:lnTo>
                    <a:lnTo>
                      <a:pt x="390" y="259"/>
                    </a:lnTo>
                    <a:close/>
                    <a:moveTo>
                      <a:pt x="346" y="271"/>
                    </a:moveTo>
                    <a:lnTo>
                      <a:pt x="344" y="271"/>
                    </a:lnTo>
                    <a:lnTo>
                      <a:pt x="346" y="273"/>
                    </a:lnTo>
                    <a:lnTo>
                      <a:pt x="346" y="273"/>
                    </a:lnTo>
                    <a:lnTo>
                      <a:pt x="348" y="273"/>
                    </a:lnTo>
                    <a:lnTo>
                      <a:pt x="348" y="271"/>
                    </a:lnTo>
                    <a:lnTo>
                      <a:pt x="348" y="271"/>
                    </a:lnTo>
                    <a:lnTo>
                      <a:pt x="346" y="271"/>
                    </a:lnTo>
                    <a:close/>
                    <a:moveTo>
                      <a:pt x="360" y="263"/>
                    </a:moveTo>
                    <a:lnTo>
                      <a:pt x="358" y="265"/>
                    </a:lnTo>
                    <a:lnTo>
                      <a:pt x="358" y="265"/>
                    </a:lnTo>
                    <a:lnTo>
                      <a:pt x="358" y="265"/>
                    </a:lnTo>
                    <a:lnTo>
                      <a:pt x="360" y="265"/>
                    </a:lnTo>
                    <a:lnTo>
                      <a:pt x="360" y="265"/>
                    </a:lnTo>
                    <a:lnTo>
                      <a:pt x="362" y="263"/>
                    </a:lnTo>
                    <a:lnTo>
                      <a:pt x="362" y="263"/>
                    </a:lnTo>
                    <a:lnTo>
                      <a:pt x="362" y="263"/>
                    </a:lnTo>
                    <a:lnTo>
                      <a:pt x="362" y="263"/>
                    </a:lnTo>
                    <a:lnTo>
                      <a:pt x="360" y="263"/>
                    </a:lnTo>
                    <a:close/>
                    <a:moveTo>
                      <a:pt x="1459" y="495"/>
                    </a:moveTo>
                    <a:lnTo>
                      <a:pt x="1459" y="495"/>
                    </a:lnTo>
                    <a:lnTo>
                      <a:pt x="1457" y="497"/>
                    </a:lnTo>
                    <a:lnTo>
                      <a:pt x="1457" y="497"/>
                    </a:lnTo>
                    <a:lnTo>
                      <a:pt x="1459" y="497"/>
                    </a:lnTo>
                    <a:lnTo>
                      <a:pt x="1459" y="497"/>
                    </a:lnTo>
                    <a:lnTo>
                      <a:pt x="1459" y="495"/>
                    </a:lnTo>
                    <a:close/>
                    <a:moveTo>
                      <a:pt x="788" y="387"/>
                    </a:moveTo>
                    <a:lnTo>
                      <a:pt x="788" y="389"/>
                    </a:lnTo>
                    <a:lnTo>
                      <a:pt x="786" y="389"/>
                    </a:lnTo>
                    <a:lnTo>
                      <a:pt x="786" y="389"/>
                    </a:lnTo>
                    <a:lnTo>
                      <a:pt x="788" y="389"/>
                    </a:lnTo>
                    <a:lnTo>
                      <a:pt x="788" y="389"/>
                    </a:lnTo>
                    <a:lnTo>
                      <a:pt x="788" y="389"/>
                    </a:lnTo>
                    <a:lnTo>
                      <a:pt x="788" y="387"/>
                    </a:lnTo>
                    <a:lnTo>
                      <a:pt x="788" y="387"/>
                    </a:lnTo>
                    <a:lnTo>
                      <a:pt x="788" y="387"/>
                    </a:lnTo>
                    <a:close/>
                    <a:moveTo>
                      <a:pt x="1252" y="742"/>
                    </a:moveTo>
                    <a:lnTo>
                      <a:pt x="1252" y="740"/>
                    </a:lnTo>
                    <a:lnTo>
                      <a:pt x="1252" y="744"/>
                    </a:lnTo>
                    <a:lnTo>
                      <a:pt x="1252" y="750"/>
                    </a:lnTo>
                    <a:lnTo>
                      <a:pt x="1254" y="752"/>
                    </a:lnTo>
                    <a:lnTo>
                      <a:pt x="1254" y="750"/>
                    </a:lnTo>
                    <a:lnTo>
                      <a:pt x="1252" y="744"/>
                    </a:lnTo>
                    <a:lnTo>
                      <a:pt x="1252" y="742"/>
                    </a:lnTo>
                    <a:close/>
                    <a:moveTo>
                      <a:pt x="688" y="630"/>
                    </a:moveTo>
                    <a:lnTo>
                      <a:pt x="686" y="630"/>
                    </a:lnTo>
                    <a:lnTo>
                      <a:pt x="686" y="632"/>
                    </a:lnTo>
                    <a:lnTo>
                      <a:pt x="686" y="632"/>
                    </a:lnTo>
                    <a:lnTo>
                      <a:pt x="688" y="632"/>
                    </a:lnTo>
                    <a:lnTo>
                      <a:pt x="690" y="632"/>
                    </a:lnTo>
                    <a:lnTo>
                      <a:pt x="690" y="632"/>
                    </a:lnTo>
                    <a:lnTo>
                      <a:pt x="688" y="630"/>
                    </a:lnTo>
                    <a:close/>
                    <a:moveTo>
                      <a:pt x="4818" y="297"/>
                    </a:moveTo>
                    <a:lnTo>
                      <a:pt x="4816" y="297"/>
                    </a:lnTo>
                    <a:lnTo>
                      <a:pt x="4814" y="295"/>
                    </a:lnTo>
                    <a:lnTo>
                      <a:pt x="4812" y="297"/>
                    </a:lnTo>
                    <a:lnTo>
                      <a:pt x="4810" y="297"/>
                    </a:lnTo>
                    <a:lnTo>
                      <a:pt x="4812" y="297"/>
                    </a:lnTo>
                    <a:lnTo>
                      <a:pt x="4814" y="299"/>
                    </a:lnTo>
                    <a:lnTo>
                      <a:pt x="4818" y="299"/>
                    </a:lnTo>
                    <a:lnTo>
                      <a:pt x="4820" y="301"/>
                    </a:lnTo>
                    <a:lnTo>
                      <a:pt x="4820" y="299"/>
                    </a:lnTo>
                    <a:lnTo>
                      <a:pt x="4822" y="299"/>
                    </a:lnTo>
                    <a:lnTo>
                      <a:pt x="4824" y="299"/>
                    </a:lnTo>
                    <a:lnTo>
                      <a:pt x="4824" y="299"/>
                    </a:lnTo>
                    <a:lnTo>
                      <a:pt x="4824" y="299"/>
                    </a:lnTo>
                    <a:lnTo>
                      <a:pt x="4826" y="299"/>
                    </a:lnTo>
                    <a:lnTo>
                      <a:pt x="4822" y="297"/>
                    </a:lnTo>
                    <a:lnTo>
                      <a:pt x="4818" y="297"/>
                    </a:lnTo>
                    <a:close/>
                    <a:moveTo>
                      <a:pt x="1411" y="513"/>
                    </a:moveTo>
                    <a:lnTo>
                      <a:pt x="1411" y="513"/>
                    </a:lnTo>
                    <a:lnTo>
                      <a:pt x="1411" y="513"/>
                    </a:lnTo>
                    <a:lnTo>
                      <a:pt x="1413" y="513"/>
                    </a:lnTo>
                    <a:lnTo>
                      <a:pt x="1413" y="513"/>
                    </a:lnTo>
                    <a:lnTo>
                      <a:pt x="1413" y="511"/>
                    </a:lnTo>
                    <a:lnTo>
                      <a:pt x="1413" y="511"/>
                    </a:lnTo>
                    <a:lnTo>
                      <a:pt x="1411" y="513"/>
                    </a:lnTo>
                    <a:lnTo>
                      <a:pt x="1411" y="513"/>
                    </a:lnTo>
                    <a:close/>
                    <a:moveTo>
                      <a:pt x="786" y="391"/>
                    </a:moveTo>
                    <a:lnTo>
                      <a:pt x="786" y="393"/>
                    </a:lnTo>
                    <a:lnTo>
                      <a:pt x="784" y="393"/>
                    </a:lnTo>
                    <a:lnTo>
                      <a:pt x="786" y="393"/>
                    </a:lnTo>
                    <a:lnTo>
                      <a:pt x="786" y="393"/>
                    </a:lnTo>
                    <a:lnTo>
                      <a:pt x="786" y="393"/>
                    </a:lnTo>
                    <a:lnTo>
                      <a:pt x="786" y="393"/>
                    </a:lnTo>
                    <a:lnTo>
                      <a:pt x="786" y="393"/>
                    </a:lnTo>
                    <a:lnTo>
                      <a:pt x="786" y="393"/>
                    </a:lnTo>
                    <a:lnTo>
                      <a:pt x="786" y="393"/>
                    </a:lnTo>
                    <a:lnTo>
                      <a:pt x="786" y="391"/>
                    </a:lnTo>
                    <a:lnTo>
                      <a:pt x="786" y="391"/>
                    </a:lnTo>
                    <a:close/>
                    <a:moveTo>
                      <a:pt x="778" y="397"/>
                    </a:moveTo>
                    <a:lnTo>
                      <a:pt x="778" y="397"/>
                    </a:lnTo>
                    <a:lnTo>
                      <a:pt x="778" y="397"/>
                    </a:lnTo>
                    <a:lnTo>
                      <a:pt x="778" y="397"/>
                    </a:lnTo>
                    <a:lnTo>
                      <a:pt x="778" y="397"/>
                    </a:lnTo>
                    <a:lnTo>
                      <a:pt x="778" y="395"/>
                    </a:lnTo>
                    <a:lnTo>
                      <a:pt x="778" y="395"/>
                    </a:lnTo>
                    <a:lnTo>
                      <a:pt x="778" y="397"/>
                    </a:lnTo>
                    <a:close/>
                    <a:moveTo>
                      <a:pt x="1445" y="505"/>
                    </a:moveTo>
                    <a:lnTo>
                      <a:pt x="1443" y="505"/>
                    </a:lnTo>
                    <a:lnTo>
                      <a:pt x="1443" y="505"/>
                    </a:lnTo>
                    <a:lnTo>
                      <a:pt x="1441" y="505"/>
                    </a:lnTo>
                    <a:lnTo>
                      <a:pt x="1439" y="505"/>
                    </a:lnTo>
                    <a:lnTo>
                      <a:pt x="1439" y="507"/>
                    </a:lnTo>
                    <a:lnTo>
                      <a:pt x="1437" y="507"/>
                    </a:lnTo>
                    <a:lnTo>
                      <a:pt x="1437" y="507"/>
                    </a:lnTo>
                    <a:lnTo>
                      <a:pt x="1439" y="505"/>
                    </a:lnTo>
                    <a:lnTo>
                      <a:pt x="1439" y="505"/>
                    </a:lnTo>
                    <a:lnTo>
                      <a:pt x="1443" y="503"/>
                    </a:lnTo>
                    <a:lnTo>
                      <a:pt x="1441" y="503"/>
                    </a:lnTo>
                    <a:lnTo>
                      <a:pt x="1439" y="505"/>
                    </a:lnTo>
                    <a:lnTo>
                      <a:pt x="1437" y="505"/>
                    </a:lnTo>
                    <a:lnTo>
                      <a:pt x="1433" y="505"/>
                    </a:lnTo>
                    <a:lnTo>
                      <a:pt x="1431" y="507"/>
                    </a:lnTo>
                    <a:lnTo>
                      <a:pt x="1429" y="507"/>
                    </a:lnTo>
                    <a:lnTo>
                      <a:pt x="1429" y="507"/>
                    </a:lnTo>
                    <a:lnTo>
                      <a:pt x="1427" y="507"/>
                    </a:lnTo>
                    <a:lnTo>
                      <a:pt x="1425" y="507"/>
                    </a:lnTo>
                    <a:lnTo>
                      <a:pt x="1425" y="507"/>
                    </a:lnTo>
                    <a:lnTo>
                      <a:pt x="1425" y="507"/>
                    </a:lnTo>
                    <a:lnTo>
                      <a:pt x="1423" y="507"/>
                    </a:lnTo>
                    <a:lnTo>
                      <a:pt x="1423" y="507"/>
                    </a:lnTo>
                    <a:lnTo>
                      <a:pt x="1421" y="507"/>
                    </a:lnTo>
                    <a:lnTo>
                      <a:pt x="1421" y="507"/>
                    </a:lnTo>
                    <a:lnTo>
                      <a:pt x="1421" y="509"/>
                    </a:lnTo>
                    <a:lnTo>
                      <a:pt x="1421" y="507"/>
                    </a:lnTo>
                    <a:lnTo>
                      <a:pt x="1419" y="509"/>
                    </a:lnTo>
                    <a:lnTo>
                      <a:pt x="1417" y="509"/>
                    </a:lnTo>
                    <a:lnTo>
                      <a:pt x="1415" y="511"/>
                    </a:lnTo>
                    <a:lnTo>
                      <a:pt x="1415" y="511"/>
                    </a:lnTo>
                    <a:lnTo>
                      <a:pt x="1415" y="511"/>
                    </a:lnTo>
                    <a:lnTo>
                      <a:pt x="1413" y="513"/>
                    </a:lnTo>
                    <a:lnTo>
                      <a:pt x="1415" y="513"/>
                    </a:lnTo>
                    <a:lnTo>
                      <a:pt x="1417" y="511"/>
                    </a:lnTo>
                    <a:lnTo>
                      <a:pt x="1417" y="511"/>
                    </a:lnTo>
                    <a:lnTo>
                      <a:pt x="1417" y="511"/>
                    </a:lnTo>
                    <a:lnTo>
                      <a:pt x="1417" y="513"/>
                    </a:lnTo>
                    <a:lnTo>
                      <a:pt x="1415" y="513"/>
                    </a:lnTo>
                    <a:lnTo>
                      <a:pt x="1417" y="513"/>
                    </a:lnTo>
                    <a:lnTo>
                      <a:pt x="1419" y="513"/>
                    </a:lnTo>
                    <a:lnTo>
                      <a:pt x="1425" y="511"/>
                    </a:lnTo>
                    <a:lnTo>
                      <a:pt x="1425" y="511"/>
                    </a:lnTo>
                    <a:lnTo>
                      <a:pt x="1427" y="511"/>
                    </a:lnTo>
                    <a:lnTo>
                      <a:pt x="1433" y="509"/>
                    </a:lnTo>
                    <a:lnTo>
                      <a:pt x="1435" y="509"/>
                    </a:lnTo>
                    <a:lnTo>
                      <a:pt x="1437" y="509"/>
                    </a:lnTo>
                    <a:lnTo>
                      <a:pt x="1439" y="507"/>
                    </a:lnTo>
                    <a:lnTo>
                      <a:pt x="1441" y="507"/>
                    </a:lnTo>
                    <a:lnTo>
                      <a:pt x="1447" y="505"/>
                    </a:lnTo>
                    <a:lnTo>
                      <a:pt x="1447" y="505"/>
                    </a:lnTo>
                    <a:lnTo>
                      <a:pt x="1445" y="505"/>
                    </a:lnTo>
                    <a:close/>
                    <a:moveTo>
                      <a:pt x="1467" y="497"/>
                    </a:moveTo>
                    <a:lnTo>
                      <a:pt x="1467" y="499"/>
                    </a:lnTo>
                    <a:lnTo>
                      <a:pt x="1465" y="499"/>
                    </a:lnTo>
                    <a:lnTo>
                      <a:pt x="1465" y="499"/>
                    </a:lnTo>
                    <a:lnTo>
                      <a:pt x="1469" y="499"/>
                    </a:lnTo>
                    <a:lnTo>
                      <a:pt x="1469" y="499"/>
                    </a:lnTo>
                    <a:lnTo>
                      <a:pt x="1469" y="497"/>
                    </a:lnTo>
                    <a:lnTo>
                      <a:pt x="1467" y="497"/>
                    </a:lnTo>
                    <a:close/>
                    <a:moveTo>
                      <a:pt x="1403" y="531"/>
                    </a:moveTo>
                    <a:lnTo>
                      <a:pt x="1407" y="527"/>
                    </a:lnTo>
                    <a:lnTo>
                      <a:pt x="1407" y="527"/>
                    </a:lnTo>
                    <a:lnTo>
                      <a:pt x="1405" y="529"/>
                    </a:lnTo>
                    <a:lnTo>
                      <a:pt x="1403" y="531"/>
                    </a:lnTo>
                    <a:close/>
                    <a:moveTo>
                      <a:pt x="4836" y="305"/>
                    </a:moveTo>
                    <a:lnTo>
                      <a:pt x="4834" y="305"/>
                    </a:lnTo>
                    <a:lnTo>
                      <a:pt x="4832" y="305"/>
                    </a:lnTo>
                    <a:lnTo>
                      <a:pt x="4832" y="305"/>
                    </a:lnTo>
                    <a:lnTo>
                      <a:pt x="4832" y="307"/>
                    </a:lnTo>
                    <a:lnTo>
                      <a:pt x="4836" y="307"/>
                    </a:lnTo>
                    <a:lnTo>
                      <a:pt x="4836" y="307"/>
                    </a:lnTo>
                    <a:lnTo>
                      <a:pt x="4838" y="307"/>
                    </a:lnTo>
                    <a:lnTo>
                      <a:pt x="4836" y="305"/>
                    </a:lnTo>
                    <a:lnTo>
                      <a:pt x="4836" y="305"/>
                    </a:lnTo>
                    <a:close/>
                    <a:moveTo>
                      <a:pt x="1477" y="499"/>
                    </a:moveTo>
                    <a:lnTo>
                      <a:pt x="1475" y="499"/>
                    </a:lnTo>
                    <a:lnTo>
                      <a:pt x="1475" y="499"/>
                    </a:lnTo>
                    <a:lnTo>
                      <a:pt x="1473" y="501"/>
                    </a:lnTo>
                    <a:lnTo>
                      <a:pt x="1475" y="501"/>
                    </a:lnTo>
                    <a:lnTo>
                      <a:pt x="1477" y="501"/>
                    </a:lnTo>
                    <a:lnTo>
                      <a:pt x="1477" y="501"/>
                    </a:lnTo>
                    <a:lnTo>
                      <a:pt x="1477" y="499"/>
                    </a:lnTo>
                    <a:lnTo>
                      <a:pt x="1477" y="499"/>
                    </a:lnTo>
                    <a:close/>
                    <a:moveTo>
                      <a:pt x="1521" y="445"/>
                    </a:moveTo>
                    <a:lnTo>
                      <a:pt x="1521" y="447"/>
                    </a:lnTo>
                    <a:lnTo>
                      <a:pt x="1519" y="447"/>
                    </a:lnTo>
                    <a:lnTo>
                      <a:pt x="1519" y="449"/>
                    </a:lnTo>
                    <a:lnTo>
                      <a:pt x="1519" y="449"/>
                    </a:lnTo>
                    <a:lnTo>
                      <a:pt x="1519" y="449"/>
                    </a:lnTo>
                    <a:lnTo>
                      <a:pt x="1521" y="449"/>
                    </a:lnTo>
                    <a:lnTo>
                      <a:pt x="1521" y="447"/>
                    </a:lnTo>
                    <a:lnTo>
                      <a:pt x="1521" y="449"/>
                    </a:lnTo>
                    <a:lnTo>
                      <a:pt x="1523" y="447"/>
                    </a:lnTo>
                    <a:lnTo>
                      <a:pt x="1523" y="447"/>
                    </a:lnTo>
                    <a:lnTo>
                      <a:pt x="1523" y="445"/>
                    </a:lnTo>
                    <a:lnTo>
                      <a:pt x="1521" y="445"/>
                    </a:lnTo>
                    <a:close/>
                    <a:moveTo>
                      <a:pt x="1543" y="395"/>
                    </a:moveTo>
                    <a:lnTo>
                      <a:pt x="1543" y="393"/>
                    </a:lnTo>
                    <a:lnTo>
                      <a:pt x="1541" y="393"/>
                    </a:lnTo>
                    <a:lnTo>
                      <a:pt x="1541" y="393"/>
                    </a:lnTo>
                    <a:lnTo>
                      <a:pt x="1539" y="395"/>
                    </a:lnTo>
                    <a:lnTo>
                      <a:pt x="1539" y="395"/>
                    </a:lnTo>
                    <a:lnTo>
                      <a:pt x="1535" y="395"/>
                    </a:lnTo>
                    <a:lnTo>
                      <a:pt x="1533" y="397"/>
                    </a:lnTo>
                    <a:lnTo>
                      <a:pt x="1531" y="397"/>
                    </a:lnTo>
                    <a:lnTo>
                      <a:pt x="1531" y="397"/>
                    </a:lnTo>
                    <a:lnTo>
                      <a:pt x="1531" y="395"/>
                    </a:lnTo>
                    <a:lnTo>
                      <a:pt x="1531" y="395"/>
                    </a:lnTo>
                    <a:lnTo>
                      <a:pt x="1531" y="395"/>
                    </a:lnTo>
                    <a:lnTo>
                      <a:pt x="1531" y="393"/>
                    </a:lnTo>
                    <a:lnTo>
                      <a:pt x="1531" y="393"/>
                    </a:lnTo>
                    <a:lnTo>
                      <a:pt x="1529" y="391"/>
                    </a:lnTo>
                    <a:lnTo>
                      <a:pt x="1527" y="393"/>
                    </a:lnTo>
                    <a:lnTo>
                      <a:pt x="1527" y="393"/>
                    </a:lnTo>
                    <a:lnTo>
                      <a:pt x="1525" y="395"/>
                    </a:lnTo>
                    <a:lnTo>
                      <a:pt x="1521" y="399"/>
                    </a:lnTo>
                    <a:lnTo>
                      <a:pt x="1519" y="401"/>
                    </a:lnTo>
                    <a:lnTo>
                      <a:pt x="1515" y="403"/>
                    </a:lnTo>
                    <a:lnTo>
                      <a:pt x="1513" y="405"/>
                    </a:lnTo>
                    <a:lnTo>
                      <a:pt x="1511" y="407"/>
                    </a:lnTo>
                    <a:lnTo>
                      <a:pt x="1511" y="409"/>
                    </a:lnTo>
                    <a:lnTo>
                      <a:pt x="1507" y="411"/>
                    </a:lnTo>
                    <a:lnTo>
                      <a:pt x="1507" y="413"/>
                    </a:lnTo>
                    <a:lnTo>
                      <a:pt x="1505" y="415"/>
                    </a:lnTo>
                    <a:lnTo>
                      <a:pt x="1505" y="417"/>
                    </a:lnTo>
                    <a:lnTo>
                      <a:pt x="1503" y="417"/>
                    </a:lnTo>
                    <a:lnTo>
                      <a:pt x="1503" y="419"/>
                    </a:lnTo>
                    <a:lnTo>
                      <a:pt x="1503" y="419"/>
                    </a:lnTo>
                    <a:lnTo>
                      <a:pt x="1503" y="419"/>
                    </a:lnTo>
                    <a:lnTo>
                      <a:pt x="1501" y="421"/>
                    </a:lnTo>
                    <a:lnTo>
                      <a:pt x="1501" y="421"/>
                    </a:lnTo>
                    <a:lnTo>
                      <a:pt x="1499" y="423"/>
                    </a:lnTo>
                    <a:lnTo>
                      <a:pt x="1497" y="423"/>
                    </a:lnTo>
                    <a:lnTo>
                      <a:pt x="1495" y="425"/>
                    </a:lnTo>
                    <a:lnTo>
                      <a:pt x="1495" y="427"/>
                    </a:lnTo>
                    <a:lnTo>
                      <a:pt x="1495" y="427"/>
                    </a:lnTo>
                    <a:lnTo>
                      <a:pt x="1495" y="427"/>
                    </a:lnTo>
                    <a:lnTo>
                      <a:pt x="1493" y="427"/>
                    </a:lnTo>
                    <a:lnTo>
                      <a:pt x="1493" y="427"/>
                    </a:lnTo>
                    <a:lnTo>
                      <a:pt x="1493" y="427"/>
                    </a:lnTo>
                    <a:lnTo>
                      <a:pt x="1491" y="429"/>
                    </a:lnTo>
                    <a:lnTo>
                      <a:pt x="1491" y="429"/>
                    </a:lnTo>
                    <a:lnTo>
                      <a:pt x="1491" y="431"/>
                    </a:lnTo>
                    <a:lnTo>
                      <a:pt x="1491" y="431"/>
                    </a:lnTo>
                    <a:lnTo>
                      <a:pt x="1491" y="429"/>
                    </a:lnTo>
                    <a:lnTo>
                      <a:pt x="1489" y="429"/>
                    </a:lnTo>
                    <a:lnTo>
                      <a:pt x="1489" y="429"/>
                    </a:lnTo>
                    <a:lnTo>
                      <a:pt x="1489" y="429"/>
                    </a:lnTo>
                    <a:lnTo>
                      <a:pt x="1487" y="431"/>
                    </a:lnTo>
                    <a:lnTo>
                      <a:pt x="1485" y="431"/>
                    </a:lnTo>
                    <a:lnTo>
                      <a:pt x="1485" y="429"/>
                    </a:lnTo>
                    <a:lnTo>
                      <a:pt x="1483" y="431"/>
                    </a:lnTo>
                    <a:lnTo>
                      <a:pt x="1479" y="435"/>
                    </a:lnTo>
                    <a:lnTo>
                      <a:pt x="1473" y="435"/>
                    </a:lnTo>
                    <a:lnTo>
                      <a:pt x="1467" y="435"/>
                    </a:lnTo>
                    <a:lnTo>
                      <a:pt x="1463" y="435"/>
                    </a:lnTo>
                    <a:lnTo>
                      <a:pt x="1457" y="435"/>
                    </a:lnTo>
                    <a:lnTo>
                      <a:pt x="1451" y="435"/>
                    </a:lnTo>
                    <a:lnTo>
                      <a:pt x="1439" y="435"/>
                    </a:lnTo>
                    <a:lnTo>
                      <a:pt x="1435" y="435"/>
                    </a:lnTo>
                    <a:lnTo>
                      <a:pt x="1435" y="435"/>
                    </a:lnTo>
                    <a:lnTo>
                      <a:pt x="1433" y="437"/>
                    </a:lnTo>
                    <a:lnTo>
                      <a:pt x="1433" y="435"/>
                    </a:lnTo>
                    <a:lnTo>
                      <a:pt x="1431" y="437"/>
                    </a:lnTo>
                    <a:lnTo>
                      <a:pt x="1427" y="437"/>
                    </a:lnTo>
                    <a:lnTo>
                      <a:pt x="1423" y="441"/>
                    </a:lnTo>
                    <a:lnTo>
                      <a:pt x="1415" y="445"/>
                    </a:lnTo>
                    <a:lnTo>
                      <a:pt x="1415" y="445"/>
                    </a:lnTo>
                    <a:lnTo>
                      <a:pt x="1415" y="445"/>
                    </a:lnTo>
                    <a:lnTo>
                      <a:pt x="1415" y="445"/>
                    </a:lnTo>
                    <a:lnTo>
                      <a:pt x="1415" y="447"/>
                    </a:lnTo>
                    <a:lnTo>
                      <a:pt x="1415" y="447"/>
                    </a:lnTo>
                    <a:lnTo>
                      <a:pt x="1407" y="451"/>
                    </a:lnTo>
                    <a:lnTo>
                      <a:pt x="1405" y="451"/>
                    </a:lnTo>
                    <a:lnTo>
                      <a:pt x="1405" y="453"/>
                    </a:lnTo>
                    <a:lnTo>
                      <a:pt x="1405" y="453"/>
                    </a:lnTo>
                    <a:lnTo>
                      <a:pt x="1405" y="453"/>
                    </a:lnTo>
                    <a:lnTo>
                      <a:pt x="1407" y="453"/>
                    </a:lnTo>
                    <a:lnTo>
                      <a:pt x="1407" y="453"/>
                    </a:lnTo>
                    <a:lnTo>
                      <a:pt x="1407" y="453"/>
                    </a:lnTo>
                    <a:lnTo>
                      <a:pt x="1407" y="453"/>
                    </a:lnTo>
                    <a:lnTo>
                      <a:pt x="1407" y="453"/>
                    </a:lnTo>
                    <a:lnTo>
                      <a:pt x="1407" y="453"/>
                    </a:lnTo>
                    <a:lnTo>
                      <a:pt x="1407" y="453"/>
                    </a:lnTo>
                    <a:lnTo>
                      <a:pt x="1407" y="453"/>
                    </a:lnTo>
                    <a:lnTo>
                      <a:pt x="1407" y="455"/>
                    </a:lnTo>
                    <a:lnTo>
                      <a:pt x="1407" y="455"/>
                    </a:lnTo>
                    <a:lnTo>
                      <a:pt x="1407" y="455"/>
                    </a:lnTo>
                    <a:lnTo>
                      <a:pt x="1405" y="455"/>
                    </a:lnTo>
                    <a:lnTo>
                      <a:pt x="1405" y="455"/>
                    </a:lnTo>
                    <a:lnTo>
                      <a:pt x="1405" y="455"/>
                    </a:lnTo>
                    <a:lnTo>
                      <a:pt x="1405" y="455"/>
                    </a:lnTo>
                    <a:lnTo>
                      <a:pt x="1403" y="455"/>
                    </a:lnTo>
                    <a:lnTo>
                      <a:pt x="1403" y="457"/>
                    </a:lnTo>
                    <a:lnTo>
                      <a:pt x="1405" y="457"/>
                    </a:lnTo>
                    <a:lnTo>
                      <a:pt x="1405" y="457"/>
                    </a:lnTo>
                    <a:lnTo>
                      <a:pt x="1405" y="457"/>
                    </a:lnTo>
                    <a:lnTo>
                      <a:pt x="1403" y="459"/>
                    </a:lnTo>
                    <a:lnTo>
                      <a:pt x="1403" y="459"/>
                    </a:lnTo>
                    <a:lnTo>
                      <a:pt x="1403" y="459"/>
                    </a:lnTo>
                    <a:lnTo>
                      <a:pt x="1403" y="459"/>
                    </a:lnTo>
                    <a:lnTo>
                      <a:pt x="1403" y="461"/>
                    </a:lnTo>
                    <a:lnTo>
                      <a:pt x="1403" y="461"/>
                    </a:lnTo>
                    <a:lnTo>
                      <a:pt x="1403" y="461"/>
                    </a:lnTo>
                    <a:lnTo>
                      <a:pt x="1403" y="461"/>
                    </a:lnTo>
                    <a:lnTo>
                      <a:pt x="1401" y="461"/>
                    </a:lnTo>
                    <a:lnTo>
                      <a:pt x="1401" y="461"/>
                    </a:lnTo>
                    <a:lnTo>
                      <a:pt x="1399" y="463"/>
                    </a:lnTo>
                    <a:lnTo>
                      <a:pt x="1397" y="463"/>
                    </a:lnTo>
                    <a:lnTo>
                      <a:pt x="1395" y="463"/>
                    </a:lnTo>
                    <a:lnTo>
                      <a:pt x="1395" y="465"/>
                    </a:lnTo>
                    <a:lnTo>
                      <a:pt x="1393" y="465"/>
                    </a:lnTo>
                    <a:lnTo>
                      <a:pt x="1393" y="465"/>
                    </a:lnTo>
                    <a:lnTo>
                      <a:pt x="1391" y="465"/>
                    </a:lnTo>
                    <a:lnTo>
                      <a:pt x="1391" y="465"/>
                    </a:lnTo>
                    <a:lnTo>
                      <a:pt x="1391" y="467"/>
                    </a:lnTo>
                    <a:lnTo>
                      <a:pt x="1389" y="467"/>
                    </a:lnTo>
                    <a:lnTo>
                      <a:pt x="1389" y="465"/>
                    </a:lnTo>
                    <a:lnTo>
                      <a:pt x="1389" y="465"/>
                    </a:lnTo>
                    <a:lnTo>
                      <a:pt x="1385" y="465"/>
                    </a:lnTo>
                    <a:lnTo>
                      <a:pt x="1383" y="465"/>
                    </a:lnTo>
                    <a:lnTo>
                      <a:pt x="1381" y="467"/>
                    </a:lnTo>
                    <a:lnTo>
                      <a:pt x="1381" y="465"/>
                    </a:lnTo>
                    <a:lnTo>
                      <a:pt x="1379" y="465"/>
                    </a:lnTo>
                    <a:lnTo>
                      <a:pt x="1379" y="465"/>
                    </a:lnTo>
                    <a:lnTo>
                      <a:pt x="1373" y="463"/>
                    </a:lnTo>
                    <a:lnTo>
                      <a:pt x="1369" y="465"/>
                    </a:lnTo>
                    <a:lnTo>
                      <a:pt x="1365" y="465"/>
                    </a:lnTo>
                    <a:lnTo>
                      <a:pt x="1361" y="465"/>
                    </a:lnTo>
                    <a:lnTo>
                      <a:pt x="1361" y="465"/>
                    </a:lnTo>
                    <a:lnTo>
                      <a:pt x="1361" y="465"/>
                    </a:lnTo>
                    <a:lnTo>
                      <a:pt x="1359" y="469"/>
                    </a:lnTo>
                    <a:lnTo>
                      <a:pt x="1361" y="469"/>
                    </a:lnTo>
                    <a:lnTo>
                      <a:pt x="1361" y="469"/>
                    </a:lnTo>
                    <a:lnTo>
                      <a:pt x="1361" y="471"/>
                    </a:lnTo>
                    <a:lnTo>
                      <a:pt x="1359" y="471"/>
                    </a:lnTo>
                    <a:lnTo>
                      <a:pt x="1359" y="471"/>
                    </a:lnTo>
                    <a:lnTo>
                      <a:pt x="1359" y="473"/>
                    </a:lnTo>
                    <a:lnTo>
                      <a:pt x="1359" y="473"/>
                    </a:lnTo>
                    <a:lnTo>
                      <a:pt x="1359" y="475"/>
                    </a:lnTo>
                    <a:lnTo>
                      <a:pt x="1359" y="475"/>
                    </a:lnTo>
                    <a:lnTo>
                      <a:pt x="1357" y="475"/>
                    </a:lnTo>
                    <a:lnTo>
                      <a:pt x="1355" y="477"/>
                    </a:lnTo>
                    <a:lnTo>
                      <a:pt x="1355" y="477"/>
                    </a:lnTo>
                    <a:lnTo>
                      <a:pt x="1353" y="479"/>
                    </a:lnTo>
                    <a:lnTo>
                      <a:pt x="1351" y="479"/>
                    </a:lnTo>
                    <a:lnTo>
                      <a:pt x="1349" y="481"/>
                    </a:lnTo>
                    <a:lnTo>
                      <a:pt x="1347" y="481"/>
                    </a:lnTo>
                    <a:lnTo>
                      <a:pt x="1343" y="483"/>
                    </a:lnTo>
                    <a:lnTo>
                      <a:pt x="1337" y="485"/>
                    </a:lnTo>
                    <a:lnTo>
                      <a:pt x="1337" y="485"/>
                    </a:lnTo>
                    <a:lnTo>
                      <a:pt x="1335" y="487"/>
                    </a:lnTo>
                    <a:lnTo>
                      <a:pt x="1335" y="487"/>
                    </a:lnTo>
                    <a:lnTo>
                      <a:pt x="1333" y="487"/>
                    </a:lnTo>
                    <a:lnTo>
                      <a:pt x="1323" y="489"/>
                    </a:lnTo>
                    <a:lnTo>
                      <a:pt x="1317" y="493"/>
                    </a:lnTo>
                    <a:lnTo>
                      <a:pt x="1313" y="493"/>
                    </a:lnTo>
                    <a:lnTo>
                      <a:pt x="1311" y="495"/>
                    </a:lnTo>
                    <a:lnTo>
                      <a:pt x="1309" y="497"/>
                    </a:lnTo>
                    <a:lnTo>
                      <a:pt x="1307" y="497"/>
                    </a:lnTo>
                    <a:lnTo>
                      <a:pt x="1305" y="497"/>
                    </a:lnTo>
                    <a:lnTo>
                      <a:pt x="1303" y="497"/>
                    </a:lnTo>
                    <a:lnTo>
                      <a:pt x="1300" y="497"/>
                    </a:lnTo>
                    <a:lnTo>
                      <a:pt x="1298" y="499"/>
                    </a:lnTo>
                    <a:lnTo>
                      <a:pt x="1296" y="499"/>
                    </a:lnTo>
                    <a:lnTo>
                      <a:pt x="1296" y="499"/>
                    </a:lnTo>
                    <a:lnTo>
                      <a:pt x="1296" y="499"/>
                    </a:lnTo>
                    <a:lnTo>
                      <a:pt x="1294" y="497"/>
                    </a:lnTo>
                    <a:lnTo>
                      <a:pt x="1294" y="497"/>
                    </a:lnTo>
                    <a:lnTo>
                      <a:pt x="1294" y="497"/>
                    </a:lnTo>
                    <a:lnTo>
                      <a:pt x="1292" y="497"/>
                    </a:lnTo>
                    <a:lnTo>
                      <a:pt x="1292" y="497"/>
                    </a:lnTo>
                    <a:lnTo>
                      <a:pt x="1290" y="497"/>
                    </a:lnTo>
                    <a:lnTo>
                      <a:pt x="1290" y="497"/>
                    </a:lnTo>
                    <a:lnTo>
                      <a:pt x="1288" y="497"/>
                    </a:lnTo>
                    <a:lnTo>
                      <a:pt x="1290" y="497"/>
                    </a:lnTo>
                    <a:lnTo>
                      <a:pt x="1294" y="497"/>
                    </a:lnTo>
                    <a:lnTo>
                      <a:pt x="1294" y="497"/>
                    </a:lnTo>
                    <a:lnTo>
                      <a:pt x="1292" y="495"/>
                    </a:lnTo>
                    <a:lnTo>
                      <a:pt x="1292" y="495"/>
                    </a:lnTo>
                    <a:lnTo>
                      <a:pt x="1292" y="495"/>
                    </a:lnTo>
                    <a:lnTo>
                      <a:pt x="1292" y="495"/>
                    </a:lnTo>
                    <a:lnTo>
                      <a:pt x="1290" y="497"/>
                    </a:lnTo>
                    <a:lnTo>
                      <a:pt x="1290" y="497"/>
                    </a:lnTo>
                    <a:lnTo>
                      <a:pt x="1290" y="495"/>
                    </a:lnTo>
                    <a:lnTo>
                      <a:pt x="1290" y="495"/>
                    </a:lnTo>
                    <a:lnTo>
                      <a:pt x="1288" y="493"/>
                    </a:lnTo>
                    <a:lnTo>
                      <a:pt x="1286" y="493"/>
                    </a:lnTo>
                    <a:lnTo>
                      <a:pt x="1286" y="493"/>
                    </a:lnTo>
                    <a:lnTo>
                      <a:pt x="1284" y="493"/>
                    </a:lnTo>
                    <a:lnTo>
                      <a:pt x="1284" y="493"/>
                    </a:lnTo>
                    <a:lnTo>
                      <a:pt x="1284" y="493"/>
                    </a:lnTo>
                    <a:lnTo>
                      <a:pt x="1286" y="491"/>
                    </a:lnTo>
                    <a:lnTo>
                      <a:pt x="1288" y="489"/>
                    </a:lnTo>
                    <a:lnTo>
                      <a:pt x="1288" y="489"/>
                    </a:lnTo>
                    <a:lnTo>
                      <a:pt x="1288" y="489"/>
                    </a:lnTo>
                    <a:lnTo>
                      <a:pt x="1288" y="489"/>
                    </a:lnTo>
                    <a:lnTo>
                      <a:pt x="1288" y="489"/>
                    </a:lnTo>
                    <a:lnTo>
                      <a:pt x="1290" y="489"/>
                    </a:lnTo>
                    <a:lnTo>
                      <a:pt x="1290" y="487"/>
                    </a:lnTo>
                    <a:lnTo>
                      <a:pt x="1290" y="487"/>
                    </a:lnTo>
                    <a:lnTo>
                      <a:pt x="1290" y="487"/>
                    </a:lnTo>
                    <a:lnTo>
                      <a:pt x="1292" y="485"/>
                    </a:lnTo>
                    <a:lnTo>
                      <a:pt x="1292" y="485"/>
                    </a:lnTo>
                    <a:lnTo>
                      <a:pt x="1294" y="483"/>
                    </a:lnTo>
                    <a:lnTo>
                      <a:pt x="1294" y="483"/>
                    </a:lnTo>
                    <a:lnTo>
                      <a:pt x="1296" y="483"/>
                    </a:lnTo>
                    <a:lnTo>
                      <a:pt x="1296" y="481"/>
                    </a:lnTo>
                    <a:lnTo>
                      <a:pt x="1298" y="481"/>
                    </a:lnTo>
                    <a:lnTo>
                      <a:pt x="1298" y="481"/>
                    </a:lnTo>
                    <a:lnTo>
                      <a:pt x="1298" y="479"/>
                    </a:lnTo>
                    <a:lnTo>
                      <a:pt x="1300" y="479"/>
                    </a:lnTo>
                    <a:lnTo>
                      <a:pt x="1300" y="477"/>
                    </a:lnTo>
                    <a:lnTo>
                      <a:pt x="1300" y="477"/>
                    </a:lnTo>
                    <a:lnTo>
                      <a:pt x="1300" y="477"/>
                    </a:lnTo>
                    <a:lnTo>
                      <a:pt x="1303" y="477"/>
                    </a:lnTo>
                    <a:lnTo>
                      <a:pt x="1303" y="477"/>
                    </a:lnTo>
                    <a:lnTo>
                      <a:pt x="1303" y="477"/>
                    </a:lnTo>
                    <a:lnTo>
                      <a:pt x="1305" y="477"/>
                    </a:lnTo>
                    <a:lnTo>
                      <a:pt x="1305" y="477"/>
                    </a:lnTo>
                    <a:lnTo>
                      <a:pt x="1303" y="477"/>
                    </a:lnTo>
                    <a:lnTo>
                      <a:pt x="1303" y="479"/>
                    </a:lnTo>
                    <a:lnTo>
                      <a:pt x="1303" y="479"/>
                    </a:lnTo>
                    <a:lnTo>
                      <a:pt x="1305" y="477"/>
                    </a:lnTo>
                    <a:lnTo>
                      <a:pt x="1307" y="475"/>
                    </a:lnTo>
                    <a:lnTo>
                      <a:pt x="1311" y="471"/>
                    </a:lnTo>
                    <a:lnTo>
                      <a:pt x="1311" y="471"/>
                    </a:lnTo>
                    <a:lnTo>
                      <a:pt x="1309" y="469"/>
                    </a:lnTo>
                    <a:lnTo>
                      <a:pt x="1311" y="465"/>
                    </a:lnTo>
                    <a:lnTo>
                      <a:pt x="1313" y="459"/>
                    </a:lnTo>
                    <a:lnTo>
                      <a:pt x="1313" y="457"/>
                    </a:lnTo>
                    <a:lnTo>
                      <a:pt x="1313" y="455"/>
                    </a:lnTo>
                    <a:lnTo>
                      <a:pt x="1313" y="453"/>
                    </a:lnTo>
                    <a:lnTo>
                      <a:pt x="1311" y="453"/>
                    </a:lnTo>
                    <a:lnTo>
                      <a:pt x="1311" y="453"/>
                    </a:lnTo>
                    <a:lnTo>
                      <a:pt x="1309" y="453"/>
                    </a:lnTo>
                    <a:lnTo>
                      <a:pt x="1309" y="453"/>
                    </a:lnTo>
                    <a:lnTo>
                      <a:pt x="1307" y="453"/>
                    </a:lnTo>
                    <a:lnTo>
                      <a:pt x="1305" y="453"/>
                    </a:lnTo>
                    <a:lnTo>
                      <a:pt x="1305" y="455"/>
                    </a:lnTo>
                    <a:lnTo>
                      <a:pt x="1303" y="455"/>
                    </a:lnTo>
                    <a:lnTo>
                      <a:pt x="1303" y="455"/>
                    </a:lnTo>
                    <a:lnTo>
                      <a:pt x="1303" y="455"/>
                    </a:lnTo>
                    <a:lnTo>
                      <a:pt x="1303" y="455"/>
                    </a:lnTo>
                    <a:lnTo>
                      <a:pt x="1303" y="455"/>
                    </a:lnTo>
                    <a:lnTo>
                      <a:pt x="1300" y="457"/>
                    </a:lnTo>
                    <a:lnTo>
                      <a:pt x="1300" y="459"/>
                    </a:lnTo>
                    <a:lnTo>
                      <a:pt x="1298" y="459"/>
                    </a:lnTo>
                    <a:lnTo>
                      <a:pt x="1298" y="459"/>
                    </a:lnTo>
                    <a:lnTo>
                      <a:pt x="1296" y="459"/>
                    </a:lnTo>
                    <a:lnTo>
                      <a:pt x="1296" y="461"/>
                    </a:lnTo>
                    <a:lnTo>
                      <a:pt x="1294" y="459"/>
                    </a:lnTo>
                    <a:lnTo>
                      <a:pt x="1294" y="459"/>
                    </a:lnTo>
                    <a:lnTo>
                      <a:pt x="1292" y="459"/>
                    </a:lnTo>
                    <a:lnTo>
                      <a:pt x="1292" y="459"/>
                    </a:lnTo>
                    <a:lnTo>
                      <a:pt x="1294" y="457"/>
                    </a:lnTo>
                    <a:lnTo>
                      <a:pt x="1294" y="457"/>
                    </a:lnTo>
                    <a:lnTo>
                      <a:pt x="1294" y="455"/>
                    </a:lnTo>
                    <a:lnTo>
                      <a:pt x="1296" y="455"/>
                    </a:lnTo>
                    <a:lnTo>
                      <a:pt x="1296" y="453"/>
                    </a:lnTo>
                    <a:lnTo>
                      <a:pt x="1298" y="453"/>
                    </a:lnTo>
                    <a:lnTo>
                      <a:pt x="1298" y="453"/>
                    </a:lnTo>
                    <a:lnTo>
                      <a:pt x="1298" y="453"/>
                    </a:lnTo>
                    <a:lnTo>
                      <a:pt x="1300" y="453"/>
                    </a:lnTo>
                    <a:lnTo>
                      <a:pt x="1300" y="453"/>
                    </a:lnTo>
                    <a:lnTo>
                      <a:pt x="1303" y="451"/>
                    </a:lnTo>
                    <a:lnTo>
                      <a:pt x="1303" y="449"/>
                    </a:lnTo>
                    <a:lnTo>
                      <a:pt x="1305" y="449"/>
                    </a:lnTo>
                    <a:lnTo>
                      <a:pt x="1305" y="449"/>
                    </a:lnTo>
                    <a:lnTo>
                      <a:pt x="1305" y="449"/>
                    </a:lnTo>
                    <a:lnTo>
                      <a:pt x="1305" y="449"/>
                    </a:lnTo>
                    <a:lnTo>
                      <a:pt x="1307" y="447"/>
                    </a:lnTo>
                    <a:lnTo>
                      <a:pt x="1307" y="447"/>
                    </a:lnTo>
                    <a:lnTo>
                      <a:pt x="1309" y="447"/>
                    </a:lnTo>
                    <a:lnTo>
                      <a:pt x="1309" y="443"/>
                    </a:lnTo>
                    <a:lnTo>
                      <a:pt x="1311" y="443"/>
                    </a:lnTo>
                    <a:lnTo>
                      <a:pt x="1311" y="441"/>
                    </a:lnTo>
                    <a:lnTo>
                      <a:pt x="1311" y="439"/>
                    </a:lnTo>
                    <a:lnTo>
                      <a:pt x="1311" y="439"/>
                    </a:lnTo>
                    <a:lnTo>
                      <a:pt x="1311" y="437"/>
                    </a:lnTo>
                    <a:lnTo>
                      <a:pt x="1311" y="437"/>
                    </a:lnTo>
                    <a:lnTo>
                      <a:pt x="1311" y="435"/>
                    </a:lnTo>
                    <a:lnTo>
                      <a:pt x="1311" y="433"/>
                    </a:lnTo>
                    <a:lnTo>
                      <a:pt x="1313" y="433"/>
                    </a:lnTo>
                    <a:lnTo>
                      <a:pt x="1313" y="435"/>
                    </a:lnTo>
                    <a:lnTo>
                      <a:pt x="1313" y="433"/>
                    </a:lnTo>
                    <a:lnTo>
                      <a:pt x="1313" y="433"/>
                    </a:lnTo>
                    <a:lnTo>
                      <a:pt x="1313" y="433"/>
                    </a:lnTo>
                    <a:lnTo>
                      <a:pt x="1313" y="433"/>
                    </a:lnTo>
                    <a:lnTo>
                      <a:pt x="1313" y="431"/>
                    </a:lnTo>
                    <a:lnTo>
                      <a:pt x="1313" y="431"/>
                    </a:lnTo>
                    <a:lnTo>
                      <a:pt x="1313" y="431"/>
                    </a:lnTo>
                    <a:lnTo>
                      <a:pt x="1313" y="431"/>
                    </a:lnTo>
                    <a:lnTo>
                      <a:pt x="1313" y="431"/>
                    </a:lnTo>
                    <a:lnTo>
                      <a:pt x="1313" y="429"/>
                    </a:lnTo>
                    <a:lnTo>
                      <a:pt x="1313" y="429"/>
                    </a:lnTo>
                    <a:lnTo>
                      <a:pt x="1311" y="429"/>
                    </a:lnTo>
                    <a:lnTo>
                      <a:pt x="1309" y="427"/>
                    </a:lnTo>
                    <a:lnTo>
                      <a:pt x="1309" y="427"/>
                    </a:lnTo>
                    <a:lnTo>
                      <a:pt x="1307" y="427"/>
                    </a:lnTo>
                    <a:lnTo>
                      <a:pt x="1307" y="425"/>
                    </a:lnTo>
                    <a:lnTo>
                      <a:pt x="1305" y="425"/>
                    </a:lnTo>
                    <a:lnTo>
                      <a:pt x="1305" y="425"/>
                    </a:lnTo>
                    <a:lnTo>
                      <a:pt x="1305" y="425"/>
                    </a:lnTo>
                    <a:lnTo>
                      <a:pt x="1305" y="423"/>
                    </a:lnTo>
                    <a:lnTo>
                      <a:pt x="1303" y="423"/>
                    </a:lnTo>
                    <a:lnTo>
                      <a:pt x="1303" y="423"/>
                    </a:lnTo>
                    <a:lnTo>
                      <a:pt x="1300" y="423"/>
                    </a:lnTo>
                    <a:lnTo>
                      <a:pt x="1298" y="421"/>
                    </a:lnTo>
                    <a:lnTo>
                      <a:pt x="1298" y="421"/>
                    </a:lnTo>
                    <a:lnTo>
                      <a:pt x="1298" y="421"/>
                    </a:lnTo>
                    <a:lnTo>
                      <a:pt x="1296" y="421"/>
                    </a:lnTo>
                    <a:lnTo>
                      <a:pt x="1294" y="421"/>
                    </a:lnTo>
                    <a:lnTo>
                      <a:pt x="1294" y="421"/>
                    </a:lnTo>
                    <a:lnTo>
                      <a:pt x="1294" y="421"/>
                    </a:lnTo>
                    <a:lnTo>
                      <a:pt x="1294" y="423"/>
                    </a:lnTo>
                    <a:lnTo>
                      <a:pt x="1292" y="423"/>
                    </a:lnTo>
                    <a:lnTo>
                      <a:pt x="1292" y="425"/>
                    </a:lnTo>
                    <a:lnTo>
                      <a:pt x="1292" y="425"/>
                    </a:lnTo>
                    <a:lnTo>
                      <a:pt x="1290" y="427"/>
                    </a:lnTo>
                    <a:lnTo>
                      <a:pt x="1292" y="427"/>
                    </a:lnTo>
                    <a:lnTo>
                      <a:pt x="1292" y="427"/>
                    </a:lnTo>
                    <a:lnTo>
                      <a:pt x="1292" y="427"/>
                    </a:lnTo>
                    <a:lnTo>
                      <a:pt x="1292" y="427"/>
                    </a:lnTo>
                    <a:lnTo>
                      <a:pt x="1292" y="427"/>
                    </a:lnTo>
                    <a:lnTo>
                      <a:pt x="1290" y="429"/>
                    </a:lnTo>
                    <a:lnTo>
                      <a:pt x="1290" y="429"/>
                    </a:lnTo>
                    <a:lnTo>
                      <a:pt x="1288" y="429"/>
                    </a:lnTo>
                    <a:lnTo>
                      <a:pt x="1286" y="429"/>
                    </a:lnTo>
                    <a:lnTo>
                      <a:pt x="1284" y="431"/>
                    </a:lnTo>
                    <a:lnTo>
                      <a:pt x="1284" y="431"/>
                    </a:lnTo>
                    <a:lnTo>
                      <a:pt x="1284" y="431"/>
                    </a:lnTo>
                    <a:lnTo>
                      <a:pt x="1284" y="433"/>
                    </a:lnTo>
                    <a:lnTo>
                      <a:pt x="1282" y="435"/>
                    </a:lnTo>
                    <a:lnTo>
                      <a:pt x="1282" y="437"/>
                    </a:lnTo>
                    <a:lnTo>
                      <a:pt x="1280" y="439"/>
                    </a:lnTo>
                    <a:lnTo>
                      <a:pt x="1278" y="441"/>
                    </a:lnTo>
                    <a:lnTo>
                      <a:pt x="1278" y="441"/>
                    </a:lnTo>
                    <a:lnTo>
                      <a:pt x="1278" y="439"/>
                    </a:lnTo>
                    <a:lnTo>
                      <a:pt x="1280" y="437"/>
                    </a:lnTo>
                    <a:lnTo>
                      <a:pt x="1280" y="437"/>
                    </a:lnTo>
                    <a:lnTo>
                      <a:pt x="1280" y="437"/>
                    </a:lnTo>
                    <a:lnTo>
                      <a:pt x="1280" y="437"/>
                    </a:lnTo>
                    <a:lnTo>
                      <a:pt x="1280" y="437"/>
                    </a:lnTo>
                    <a:lnTo>
                      <a:pt x="1280" y="437"/>
                    </a:lnTo>
                    <a:lnTo>
                      <a:pt x="1280" y="437"/>
                    </a:lnTo>
                    <a:lnTo>
                      <a:pt x="1280" y="437"/>
                    </a:lnTo>
                    <a:lnTo>
                      <a:pt x="1280" y="439"/>
                    </a:lnTo>
                    <a:lnTo>
                      <a:pt x="1278" y="439"/>
                    </a:lnTo>
                    <a:lnTo>
                      <a:pt x="1278" y="439"/>
                    </a:lnTo>
                    <a:lnTo>
                      <a:pt x="1278" y="439"/>
                    </a:lnTo>
                    <a:lnTo>
                      <a:pt x="1278" y="439"/>
                    </a:lnTo>
                    <a:lnTo>
                      <a:pt x="1280" y="437"/>
                    </a:lnTo>
                    <a:lnTo>
                      <a:pt x="1280" y="437"/>
                    </a:lnTo>
                    <a:lnTo>
                      <a:pt x="1280" y="435"/>
                    </a:lnTo>
                    <a:lnTo>
                      <a:pt x="1280" y="433"/>
                    </a:lnTo>
                    <a:lnTo>
                      <a:pt x="1280" y="433"/>
                    </a:lnTo>
                    <a:lnTo>
                      <a:pt x="1280" y="433"/>
                    </a:lnTo>
                    <a:lnTo>
                      <a:pt x="1282" y="431"/>
                    </a:lnTo>
                    <a:lnTo>
                      <a:pt x="1282" y="431"/>
                    </a:lnTo>
                    <a:lnTo>
                      <a:pt x="1280" y="431"/>
                    </a:lnTo>
                    <a:lnTo>
                      <a:pt x="1280" y="433"/>
                    </a:lnTo>
                    <a:lnTo>
                      <a:pt x="1276" y="435"/>
                    </a:lnTo>
                    <a:lnTo>
                      <a:pt x="1276" y="437"/>
                    </a:lnTo>
                    <a:lnTo>
                      <a:pt x="1274" y="437"/>
                    </a:lnTo>
                    <a:lnTo>
                      <a:pt x="1274" y="437"/>
                    </a:lnTo>
                    <a:lnTo>
                      <a:pt x="1274" y="437"/>
                    </a:lnTo>
                    <a:lnTo>
                      <a:pt x="1272" y="437"/>
                    </a:lnTo>
                    <a:lnTo>
                      <a:pt x="1272" y="437"/>
                    </a:lnTo>
                    <a:lnTo>
                      <a:pt x="1272" y="439"/>
                    </a:lnTo>
                    <a:lnTo>
                      <a:pt x="1270" y="439"/>
                    </a:lnTo>
                    <a:lnTo>
                      <a:pt x="1270" y="441"/>
                    </a:lnTo>
                    <a:lnTo>
                      <a:pt x="1268" y="441"/>
                    </a:lnTo>
                    <a:lnTo>
                      <a:pt x="1268" y="441"/>
                    </a:lnTo>
                    <a:lnTo>
                      <a:pt x="1268" y="441"/>
                    </a:lnTo>
                    <a:lnTo>
                      <a:pt x="1268" y="443"/>
                    </a:lnTo>
                    <a:lnTo>
                      <a:pt x="1266" y="445"/>
                    </a:lnTo>
                    <a:lnTo>
                      <a:pt x="1266" y="447"/>
                    </a:lnTo>
                    <a:lnTo>
                      <a:pt x="1264" y="447"/>
                    </a:lnTo>
                    <a:lnTo>
                      <a:pt x="1262" y="449"/>
                    </a:lnTo>
                    <a:lnTo>
                      <a:pt x="1262" y="451"/>
                    </a:lnTo>
                    <a:lnTo>
                      <a:pt x="1258" y="453"/>
                    </a:lnTo>
                    <a:lnTo>
                      <a:pt x="1258" y="453"/>
                    </a:lnTo>
                    <a:lnTo>
                      <a:pt x="1258" y="453"/>
                    </a:lnTo>
                    <a:lnTo>
                      <a:pt x="1258" y="455"/>
                    </a:lnTo>
                    <a:lnTo>
                      <a:pt x="1258" y="457"/>
                    </a:lnTo>
                    <a:lnTo>
                      <a:pt x="1258" y="457"/>
                    </a:lnTo>
                    <a:lnTo>
                      <a:pt x="1256" y="459"/>
                    </a:lnTo>
                    <a:lnTo>
                      <a:pt x="1256" y="459"/>
                    </a:lnTo>
                    <a:lnTo>
                      <a:pt x="1254" y="463"/>
                    </a:lnTo>
                    <a:lnTo>
                      <a:pt x="1254" y="467"/>
                    </a:lnTo>
                    <a:lnTo>
                      <a:pt x="1254" y="467"/>
                    </a:lnTo>
                    <a:lnTo>
                      <a:pt x="1254" y="469"/>
                    </a:lnTo>
                    <a:lnTo>
                      <a:pt x="1254" y="471"/>
                    </a:lnTo>
                    <a:lnTo>
                      <a:pt x="1254" y="473"/>
                    </a:lnTo>
                    <a:lnTo>
                      <a:pt x="1252" y="475"/>
                    </a:lnTo>
                    <a:lnTo>
                      <a:pt x="1252" y="477"/>
                    </a:lnTo>
                    <a:lnTo>
                      <a:pt x="1250" y="479"/>
                    </a:lnTo>
                    <a:lnTo>
                      <a:pt x="1248" y="481"/>
                    </a:lnTo>
                    <a:lnTo>
                      <a:pt x="1248" y="483"/>
                    </a:lnTo>
                    <a:lnTo>
                      <a:pt x="1246" y="485"/>
                    </a:lnTo>
                    <a:lnTo>
                      <a:pt x="1244" y="487"/>
                    </a:lnTo>
                    <a:lnTo>
                      <a:pt x="1242" y="489"/>
                    </a:lnTo>
                    <a:lnTo>
                      <a:pt x="1240" y="489"/>
                    </a:lnTo>
                    <a:lnTo>
                      <a:pt x="1238" y="491"/>
                    </a:lnTo>
                    <a:lnTo>
                      <a:pt x="1236" y="491"/>
                    </a:lnTo>
                    <a:lnTo>
                      <a:pt x="1232" y="493"/>
                    </a:lnTo>
                    <a:lnTo>
                      <a:pt x="1230" y="495"/>
                    </a:lnTo>
                    <a:lnTo>
                      <a:pt x="1230" y="495"/>
                    </a:lnTo>
                    <a:lnTo>
                      <a:pt x="1228" y="495"/>
                    </a:lnTo>
                    <a:lnTo>
                      <a:pt x="1226" y="495"/>
                    </a:lnTo>
                    <a:lnTo>
                      <a:pt x="1226" y="493"/>
                    </a:lnTo>
                    <a:lnTo>
                      <a:pt x="1226" y="493"/>
                    </a:lnTo>
                    <a:lnTo>
                      <a:pt x="1226" y="493"/>
                    </a:lnTo>
                    <a:lnTo>
                      <a:pt x="1226" y="493"/>
                    </a:lnTo>
                    <a:lnTo>
                      <a:pt x="1226" y="493"/>
                    </a:lnTo>
                    <a:lnTo>
                      <a:pt x="1226" y="491"/>
                    </a:lnTo>
                    <a:lnTo>
                      <a:pt x="1226" y="489"/>
                    </a:lnTo>
                    <a:lnTo>
                      <a:pt x="1226" y="487"/>
                    </a:lnTo>
                    <a:lnTo>
                      <a:pt x="1226" y="487"/>
                    </a:lnTo>
                    <a:lnTo>
                      <a:pt x="1226" y="485"/>
                    </a:lnTo>
                    <a:lnTo>
                      <a:pt x="1226" y="485"/>
                    </a:lnTo>
                    <a:lnTo>
                      <a:pt x="1226" y="483"/>
                    </a:lnTo>
                    <a:lnTo>
                      <a:pt x="1228" y="479"/>
                    </a:lnTo>
                    <a:lnTo>
                      <a:pt x="1230" y="477"/>
                    </a:lnTo>
                    <a:lnTo>
                      <a:pt x="1230" y="475"/>
                    </a:lnTo>
                    <a:lnTo>
                      <a:pt x="1230" y="475"/>
                    </a:lnTo>
                    <a:lnTo>
                      <a:pt x="1230" y="473"/>
                    </a:lnTo>
                    <a:lnTo>
                      <a:pt x="1230" y="473"/>
                    </a:lnTo>
                    <a:lnTo>
                      <a:pt x="1230" y="471"/>
                    </a:lnTo>
                    <a:lnTo>
                      <a:pt x="1230" y="471"/>
                    </a:lnTo>
                    <a:lnTo>
                      <a:pt x="1230" y="471"/>
                    </a:lnTo>
                    <a:lnTo>
                      <a:pt x="1230" y="471"/>
                    </a:lnTo>
                    <a:lnTo>
                      <a:pt x="1232" y="469"/>
                    </a:lnTo>
                    <a:lnTo>
                      <a:pt x="1232" y="469"/>
                    </a:lnTo>
                    <a:lnTo>
                      <a:pt x="1232" y="469"/>
                    </a:lnTo>
                    <a:lnTo>
                      <a:pt x="1232" y="469"/>
                    </a:lnTo>
                    <a:lnTo>
                      <a:pt x="1232" y="467"/>
                    </a:lnTo>
                    <a:lnTo>
                      <a:pt x="1232" y="467"/>
                    </a:lnTo>
                    <a:lnTo>
                      <a:pt x="1232" y="465"/>
                    </a:lnTo>
                    <a:lnTo>
                      <a:pt x="1234" y="465"/>
                    </a:lnTo>
                    <a:lnTo>
                      <a:pt x="1236" y="463"/>
                    </a:lnTo>
                    <a:lnTo>
                      <a:pt x="1236" y="463"/>
                    </a:lnTo>
                    <a:lnTo>
                      <a:pt x="1236" y="461"/>
                    </a:lnTo>
                    <a:lnTo>
                      <a:pt x="1238" y="461"/>
                    </a:lnTo>
                    <a:lnTo>
                      <a:pt x="1240" y="459"/>
                    </a:lnTo>
                    <a:lnTo>
                      <a:pt x="1240" y="457"/>
                    </a:lnTo>
                    <a:lnTo>
                      <a:pt x="1240" y="457"/>
                    </a:lnTo>
                    <a:lnTo>
                      <a:pt x="1240" y="457"/>
                    </a:lnTo>
                    <a:lnTo>
                      <a:pt x="1240" y="455"/>
                    </a:lnTo>
                    <a:lnTo>
                      <a:pt x="1242" y="453"/>
                    </a:lnTo>
                    <a:lnTo>
                      <a:pt x="1242" y="453"/>
                    </a:lnTo>
                    <a:lnTo>
                      <a:pt x="1244" y="451"/>
                    </a:lnTo>
                    <a:lnTo>
                      <a:pt x="1246" y="451"/>
                    </a:lnTo>
                    <a:lnTo>
                      <a:pt x="1246" y="449"/>
                    </a:lnTo>
                    <a:lnTo>
                      <a:pt x="1246" y="449"/>
                    </a:lnTo>
                    <a:lnTo>
                      <a:pt x="1248" y="447"/>
                    </a:lnTo>
                    <a:lnTo>
                      <a:pt x="1248" y="445"/>
                    </a:lnTo>
                    <a:lnTo>
                      <a:pt x="1250" y="443"/>
                    </a:lnTo>
                    <a:lnTo>
                      <a:pt x="1252" y="443"/>
                    </a:lnTo>
                    <a:lnTo>
                      <a:pt x="1252" y="441"/>
                    </a:lnTo>
                    <a:lnTo>
                      <a:pt x="1254" y="441"/>
                    </a:lnTo>
                    <a:lnTo>
                      <a:pt x="1254" y="439"/>
                    </a:lnTo>
                    <a:lnTo>
                      <a:pt x="1252" y="439"/>
                    </a:lnTo>
                    <a:lnTo>
                      <a:pt x="1252" y="439"/>
                    </a:lnTo>
                    <a:lnTo>
                      <a:pt x="1252" y="439"/>
                    </a:lnTo>
                    <a:lnTo>
                      <a:pt x="1250" y="439"/>
                    </a:lnTo>
                    <a:lnTo>
                      <a:pt x="1250" y="439"/>
                    </a:lnTo>
                    <a:lnTo>
                      <a:pt x="1250" y="439"/>
                    </a:lnTo>
                    <a:lnTo>
                      <a:pt x="1248" y="439"/>
                    </a:lnTo>
                    <a:lnTo>
                      <a:pt x="1246" y="441"/>
                    </a:lnTo>
                    <a:lnTo>
                      <a:pt x="1246" y="443"/>
                    </a:lnTo>
                    <a:lnTo>
                      <a:pt x="1244" y="443"/>
                    </a:lnTo>
                    <a:lnTo>
                      <a:pt x="1244" y="443"/>
                    </a:lnTo>
                    <a:lnTo>
                      <a:pt x="1242" y="443"/>
                    </a:lnTo>
                    <a:lnTo>
                      <a:pt x="1242" y="443"/>
                    </a:lnTo>
                    <a:lnTo>
                      <a:pt x="1242" y="443"/>
                    </a:lnTo>
                    <a:lnTo>
                      <a:pt x="1242" y="443"/>
                    </a:lnTo>
                    <a:lnTo>
                      <a:pt x="1244" y="441"/>
                    </a:lnTo>
                    <a:lnTo>
                      <a:pt x="1244" y="441"/>
                    </a:lnTo>
                    <a:lnTo>
                      <a:pt x="1246" y="439"/>
                    </a:lnTo>
                    <a:lnTo>
                      <a:pt x="1246" y="437"/>
                    </a:lnTo>
                    <a:lnTo>
                      <a:pt x="1248" y="437"/>
                    </a:lnTo>
                    <a:lnTo>
                      <a:pt x="1250" y="437"/>
                    </a:lnTo>
                    <a:lnTo>
                      <a:pt x="1252" y="435"/>
                    </a:lnTo>
                    <a:lnTo>
                      <a:pt x="1252" y="433"/>
                    </a:lnTo>
                    <a:lnTo>
                      <a:pt x="1252" y="433"/>
                    </a:lnTo>
                    <a:lnTo>
                      <a:pt x="1252" y="431"/>
                    </a:lnTo>
                    <a:lnTo>
                      <a:pt x="1254" y="431"/>
                    </a:lnTo>
                    <a:lnTo>
                      <a:pt x="1254" y="431"/>
                    </a:lnTo>
                    <a:lnTo>
                      <a:pt x="1258" y="429"/>
                    </a:lnTo>
                    <a:lnTo>
                      <a:pt x="1260" y="427"/>
                    </a:lnTo>
                    <a:lnTo>
                      <a:pt x="1262" y="425"/>
                    </a:lnTo>
                    <a:lnTo>
                      <a:pt x="1264" y="423"/>
                    </a:lnTo>
                    <a:lnTo>
                      <a:pt x="1264" y="423"/>
                    </a:lnTo>
                    <a:lnTo>
                      <a:pt x="1264" y="423"/>
                    </a:lnTo>
                    <a:lnTo>
                      <a:pt x="1266" y="421"/>
                    </a:lnTo>
                    <a:lnTo>
                      <a:pt x="1268" y="419"/>
                    </a:lnTo>
                    <a:lnTo>
                      <a:pt x="1268" y="419"/>
                    </a:lnTo>
                    <a:lnTo>
                      <a:pt x="1268" y="419"/>
                    </a:lnTo>
                    <a:lnTo>
                      <a:pt x="1266" y="421"/>
                    </a:lnTo>
                    <a:lnTo>
                      <a:pt x="1266" y="421"/>
                    </a:lnTo>
                    <a:lnTo>
                      <a:pt x="1266" y="423"/>
                    </a:lnTo>
                    <a:lnTo>
                      <a:pt x="1266" y="423"/>
                    </a:lnTo>
                    <a:lnTo>
                      <a:pt x="1268" y="423"/>
                    </a:lnTo>
                    <a:lnTo>
                      <a:pt x="1268" y="421"/>
                    </a:lnTo>
                    <a:lnTo>
                      <a:pt x="1270" y="421"/>
                    </a:lnTo>
                    <a:lnTo>
                      <a:pt x="1270" y="419"/>
                    </a:lnTo>
                    <a:lnTo>
                      <a:pt x="1270" y="421"/>
                    </a:lnTo>
                    <a:lnTo>
                      <a:pt x="1272" y="421"/>
                    </a:lnTo>
                    <a:lnTo>
                      <a:pt x="1272" y="419"/>
                    </a:lnTo>
                    <a:lnTo>
                      <a:pt x="1274" y="419"/>
                    </a:lnTo>
                    <a:lnTo>
                      <a:pt x="1274" y="419"/>
                    </a:lnTo>
                    <a:lnTo>
                      <a:pt x="1272" y="421"/>
                    </a:lnTo>
                    <a:lnTo>
                      <a:pt x="1272" y="421"/>
                    </a:lnTo>
                    <a:lnTo>
                      <a:pt x="1272" y="421"/>
                    </a:lnTo>
                    <a:lnTo>
                      <a:pt x="1270" y="421"/>
                    </a:lnTo>
                    <a:lnTo>
                      <a:pt x="1270" y="423"/>
                    </a:lnTo>
                    <a:lnTo>
                      <a:pt x="1270" y="423"/>
                    </a:lnTo>
                    <a:lnTo>
                      <a:pt x="1270" y="423"/>
                    </a:lnTo>
                    <a:lnTo>
                      <a:pt x="1270" y="423"/>
                    </a:lnTo>
                    <a:lnTo>
                      <a:pt x="1270" y="423"/>
                    </a:lnTo>
                    <a:lnTo>
                      <a:pt x="1270" y="423"/>
                    </a:lnTo>
                    <a:lnTo>
                      <a:pt x="1272" y="423"/>
                    </a:lnTo>
                    <a:lnTo>
                      <a:pt x="1272" y="421"/>
                    </a:lnTo>
                    <a:lnTo>
                      <a:pt x="1274" y="421"/>
                    </a:lnTo>
                    <a:lnTo>
                      <a:pt x="1276" y="421"/>
                    </a:lnTo>
                    <a:lnTo>
                      <a:pt x="1276" y="419"/>
                    </a:lnTo>
                    <a:lnTo>
                      <a:pt x="1278" y="419"/>
                    </a:lnTo>
                    <a:lnTo>
                      <a:pt x="1278" y="419"/>
                    </a:lnTo>
                    <a:lnTo>
                      <a:pt x="1280" y="417"/>
                    </a:lnTo>
                    <a:lnTo>
                      <a:pt x="1282" y="419"/>
                    </a:lnTo>
                    <a:lnTo>
                      <a:pt x="1282" y="419"/>
                    </a:lnTo>
                    <a:lnTo>
                      <a:pt x="1282" y="419"/>
                    </a:lnTo>
                    <a:lnTo>
                      <a:pt x="1284" y="419"/>
                    </a:lnTo>
                    <a:lnTo>
                      <a:pt x="1284" y="417"/>
                    </a:lnTo>
                    <a:lnTo>
                      <a:pt x="1286" y="417"/>
                    </a:lnTo>
                    <a:lnTo>
                      <a:pt x="1288" y="417"/>
                    </a:lnTo>
                    <a:lnTo>
                      <a:pt x="1290" y="417"/>
                    </a:lnTo>
                    <a:lnTo>
                      <a:pt x="1290" y="415"/>
                    </a:lnTo>
                    <a:lnTo>
                      <a:pt x="1292" y="415"/>
                    </a:lnTo>
                    <a:lnTo>
                      <a:pt x="1294" y="415"/>
                    </a:lnTo>
                    <a:lnTo>
                      <a:pt x="1296" y="417"/>
                    </a:lnTo>
                    <a:lnTo>
                      <a:pt x="1296" y="417"/>
                    </a:lnTo>
                    <a:lnTo>
                      <a:pt x="1298" y="419"/>
                    </a:lnTo>
                    <a:lnTo>
                      <a:pt x="1298" y="419"/>
                    </a:lnTo>
                    <a:lnTo>
                      <a:pt x="1298" y="419"/>
                    </a:lnTo>
                    <a:lnTo>
                      <a:pt x="1300" y="419"/>
                    </a:lnTo>
                    <a:lnTo>
                      <a:pt x="1300" y="419"/>
                    </a:lnTo>
                    <a:lnTo>
                      <a:pt x="1300" y="419"/>
                    </a:lnTo>
                    <a:lnTo>
                      <a:pt x="1300" y="419"/>
                    </a:lnTo>
                    <a:lnTo>
                      <a:pt x="1300" y="419"/>
                    </a:lnTo>
                    <a:lnTo>
                      <a:pt x="1303" y="417"/>
                    </a:lnTo>
                    <a:lnTo>
                      <a:pt x="1303" y="417"/>
                    </a:lnTo>
                    <a:lnTo>
                      <a:pt x="1303" y="417"/>
                    </a:lnTo>
                    <a:lnTo>
                      <a:pt x="1303" y="417"/>
                    </a:lnTo>
                    <a:lnTo>
                      <a:pt x="1303" y="417"/>
                    </a:lnTo>
                    <a:lnTo>
                      <a:pt x="1303" y="417"/>
                    </a:lnTo>
                    <a:lnTo>
                      <a:pt x="1305" y="417"/>
                    </a:lnTo>
                    <a:lnTo>
                      <a:pt x="1305" y="417"/>
                    </a:lnTo>
                    <a:lnTo>
                      <a:pt x="1305" y="417"/>
                    </a:lnTo>
                    <a:lnTo>
                      <a:pt x="1305" y="417"/>
                    </a:lnTo>
                    <a:lnTo>
                      <a:pt x="1307" y="417"/>
                    </a:lnTo>
                    <a:lnTo>
                      <a:pt x="1311" y="419"/>
                    </a:lnTo>
                    <a:lnTo>
                      <a:pt x="1311" y="417"/>
                    </a:lnTo>
                    <a:lnTo>
                      <a:pt x="1313" y="417"/>
                    </a:lnTo>
                    <a:lnTo>
                      <a:pt x="1313" y="417"/>
                    </a:lnTo>
                    <a:lnTo>
                      <a:pt x="1313" y="417"/>
                    </a:lnTo>
                    <a:lnTo>
                      <a:pt x="1311" y="417"/>
                    </a:lnTo>
                    <a:lnTo>
                      <a:pt x="1311" y="415"/>
                    </a:lnTo>
                    <a:lnTo>
                      <a:pt x="1311" y="415"/>
                    </a:lnTo>
                    <a:lnTo>
                      <a:pt x="1311" y="415"/>
                    </a:lnTo>
                    <a:lnTo>
                      <a:pt x="1311" y="415"/>
                    </a:lnTo>
                    <a:lnTo>
                      <a:pt x="1311" y="415"/>
                    </a:lnTo>
                    <a:lnTo>
                      <a:pt x="1309" y="415"/>
                    </a:lnTo>
                    <a:lnTo>
                      <a:pt x="1309" y="413"/>
                    </a:lnTo>
                    <a:lnTo>
                      <a:pt x="1309" y="413"/>
                    </a:lnTo>
                    <a:lnTo>
                      <a:pt x="1311" y="413"/>
                    </a:lnTo>
                    <a:lnTo>
                      <a:pt x="1311" y="413"/>
                    </a:lnTo>
                    <a:lnTo>
                      <a:pt x="1311" y="413"/>
                    </a:lnTo>
                    <a:lnTo>
                      <a:pt x="1311" y="411"/>
                    </a:lnTo>
                    <a:lnTo>
                      <a:pt x="1311" y="411"/>
                    </a:lnTo>
                    <a:lnTo>
                      <a:pt x="1311" y="409"/>
                    </a:lnTo>
                    <a:lnTo>
                      <a:pt x="1311" y="409"/>
                    </a:lnTo>
                    <a:lnTo>
                      <a:pt x="1311" y="409"/>
                    </a:lnTo>
                    <a:lnTo>
                      <a:pt x="1309" y="409"/>
                    </a:lnTo>
                    <a:lnTo>
                      <a:pt x="1309" y="409"/>
                    </a:lnTo>
                    <a:lnTo>
                      <a:pt x="1309" y="409"/>
                    </a:lnTo>
                    <a:lnTo>
                      <a:pt x="1307" y="409"/>
                    </a:lnTo>
                    <a:lnTo>
                      <a:pt x="1307" y="409"/>
                    </a:lnTo>
                    <a:lnTo>
                      <a:pt x="1307" y="409"/>
                    </a:lnTo>
                    <a:lnTo>
                      <a:pt x="1305" y="409"/>
                    </a:lnTo>
                    <a:lnTo>
                      <a:pt x="1305" y="409"/>
                    </a:lnTo>
                    <a:lnTo>
                      <a:pt x="1303" y="409"/>
                    </a:lnTo>
                    <a:lnTo>
                      <a:pt x="1303" y="409"/>
                    </a:lnTo>
                    <a:lnTo>
                      <a:pt x="1300" y="409"/>
                    </a:lnTo>
                    <a:lnTo>
                      <a:pt x="1300" y="409"/>
                    </a:lnTo>
                    <a:lnTo>
                      <a:pt x="1300" y="407"/>
                    </a:lnTo>
                    <a:lnTo>
                      <a:pt x="1300" y="407"/>
                    </a:lnTo>
                    <a:lnTo>
                      <a:pt x="1300" y="407"/>
                    </a:lnTo>
                    <a:lnTo>
                      <a:pt x="1303" y="405"/>
                    </a:lnTo>
                    <a:lnTo>
                      <a:pt x="1303" y="405"/>
                    </a:lnTo>
                    <a:lnTo>
                      <a:pt x="1305" y="403"/>
                    </a:lnTo>
                    <a:lnTo>
                      <a:pt x="1303" y="403"/>
                    </a:lnTo>
                    <a:lnTo>
                      <a:pt x="1300" y="403"/>
                    </a:lnTo>
                    <a:lnTo>
                      <a:pt x="1298" y="405"/>
                    </a:lnTo>
                    <a:lnTo>
                      <a:pt x="1296" y="405"/>
                    </a:lnTo>
                    <a:lnTo>
                      <a:pt x="1294" y="405"/>
                    </a:lnTo>
                    <a:lnTo>
                      <a:pt x="1290" y="405"/>
                    </a:lnTo>
                    <a:lnTo>
                      <a:pt x="1288" y="405"/>
                    </a:lnTo>
                    <a:lnTo>
                      <a:pt x="1286" y="405"/>
                    </a:lnTo>
                    <a:lnTo>
                      <a:pt x="1286" y="405"/>
                    </a:lnTo>
                    <a:lnTo>
                      <a:pt x="1284" y="405"/>
                    </a:lnTo>
                    <a:lnTo>
                      <a:pt x="1282" y="407"/>
                    </a:lnTo>
                    <a:lnTo>
                      <a:pt x="1280" y="409"/>
                    </a:lnTo>
                    <a:lnTo>
                      <a:pt x="1276" y="409"/>
                    </a:lnTo>
                    <a:lnTo>
                      <a:pt x="1276" y="409"/>
                    </a:lnTo>
                    <a:lnTo>
                      <a:pt x="1276" y="409"/>
                    </a:lnTo>
                    <a:lnTo>
                      <a:pt x="1276" y="409"/>
                    </a:lnTo>
                    <a:lnTo>
                      <a:pt x="1276" y="409"/>
                    </a:lnTo>
                    <a:lnTo>
                      <a:pt x="1274" y="409"/>
                    </a:lnTo>
                    <a:lnTo>
                      <a:pt x="1274" y="409"/>
                    </a:lnTo>
                    <a:lnTo>
                      <a:pt x="1272" y="409"/>
                    </a:lnTo>
                    <a:lnTo>
                      <a:pt x="1272" y="407"/>
                    </a:lnTo>
                    <a:lnTo>
                      <a:pt x="1272" y="409"/>
                    </a:lnTo>
                    <a:lnTo>
                      <a:pt x="1270" y="409"/>
                    </a:lnTo>
                    <a:lnTo>
                      <a:pt x="1268" y="409"/>
                    </a:lnTo>
                    <a:lnTo>
                      <a:pt x="1268" y="409"/>
                    </a:lnTo>
                    <a:lnTo>
                      <a:pt x="1268" y="407"/>
                    </a:lnTo>
                    <a:lnTo>
                      <a:pt x="1268" y="407"/>
                    </a:lnTo>
                    <a:lnTo>
                      <a:pt x="1268" y="407"/>
                    </a:lnTo>
                    <a:lnTo>
                      <a:pt x="1266" y="405"/>
                    </a:lnTo>
                    <a:lnTo>
                      <a:pt x="1266" y="403"/>
                    </a:lnTo>
                    <a:lnTo>
                      <a:pt x="1266" y="403"/>
                    </a:lnTo>
                    <a:lnTo>
                      <a:pt x="1264" y="401"/>
                    </a:lnTo>
                    <a:lnTo>
                      <a:pt x="1264" y="401"/>
                    </a:lnTo>
                    <a:lnTo>
                      <a:pt x="1260" y="401"/>
                    </a:lnTo>
                    <a:lnTo>
                      <a:pt x="1260" y="401"/>
                    </a:lnTo>
                    <a:lnTo>
                      <a:pt x="1260" y="401"/>
                    </a:lnTo>
                    <a:lnTo>
                      <a:pt x="1256" y="403"/>
                    </a:lnTo>
                    <a:lnTo>
                      <a:pt x="1256" y="403"/>
                    </a:lnTo>
                    <a:lnTo>
                      <a:pt x="1256" y="403"/>
                    </a:lnTo>
                    <a:lnTo>
                      <a:pt x="1254" y="403"/>
                    </a:lnTo>
                    <a:lnTo>
                      <a:pt x="1254" y="403"/>
                    </a:lnTo>
                    <a:lnTo>
                      <a:pt x="1254" y="403"/>
                    </a:lnTo>
                    <a:lnTo>
                      <a:pt x="1254" y="403"/>
                    </a:lnTo>
                    <a:lnTo>
                      <a:pt x="1254" y="401"/>
                    </a:lnTo>
                    <a:lnTo>
                      <a:pt x="1256" y="401"/>
                    </a:lnTo>
                    <a:lnTo>
                      <a:pt x="1256" y="399"/>
                    </a:lnTo>
                    <a:lnTo>
                      <a:pt x="1256" y="399"/>
                    </a:lnTo>
                    <a:lnTo>
                      <a:pt x="1256" y="399"/>
                    </a:lnTo>
                    <a:lnTo>
                      <a:pt x="1256" y="399"/>
                    </a:lnTo>
                    <a:lnTo>
                      <a:pt x="1256" y="397"/>
                    </a:lnTo>
                    <a:lnTo>
                      <a:pt x="1256" y="397"/>
                    </a:lnTo>
                    <a:lnTo>
                      <a:pt x="1256" y="397"/>
                    </a:lnTo>
                    <a:lnTo>
                      <a:pt x="1256" y="397"/>
                    </a:lnTo>
                    <a:lnTo>
                      <a:pt x="1256" y="397"/>
                    </a:lnTo>
                    <a:lnTo>
                      <a:pt x="1256" y="395"/>
                    </a:lnTo>
                    <a:lnTo>
                      <a:pt x="1254" y="397"/>
                    </a:lnTo>
                    <a:lnTo>
                      <a:pt x="1252" y="397"/>
                    </a:lnTo>
                    <a:lnTo>
                      <a:pt x="1250" y="399"/>
                    </a:lnTo>
                    <a:lnTo>
                      <a:pt x="1250" y="399"/>
                    </a:lnTo>
                    <a:lnTo>
                      <a:pt x="1248" y="399"/>
                    </a:lnTo>
                    <a:lnTo>
                      <a:pt x="1248" y="399"/>
                    </a:lnTo>
                    <a:lnTo>
                      <a:pt x="1246" y="401"/>
                    </a:lnTo>
                    <a:lnTo>
                      <a:pt x="1244" y="401"/>
                    </a:lnTo>
                    <a:lnTo>
                      <a:pt x="1242" y="403"/>
                    </a:lnTo>
                    <a:lnTo>
                      <a:pt x="1240" y="403"/>
                    </a:lnTo>
                    <a:lnTo>
                      <a:pt x="1238" y="403"/>
                    </a:lnTo>
                    <a:lnTo>
                      <a:pt x="1234" y="403"/>
                    </a:lnTo>
                    <a:lnTo>
                      <a:pt x="1232" y="405"/>
                    </a:lnTo>
                    <a:lnTo>
                      <a:pt x="1230" y="407"/>
                    </a:lnTo>
                    <a:lnTo>
                      <a:pt x="1226" y="407"/>
                    </a:lnTo>
                    <a:lnTo>
                      <a:pt x="1224" y="407"/>
                    </a:lnTo>
                    <a:lnTo>
                      <a:pt x="1224" y="407"/>
                    </a:lnTo>
                    <a:lnTo>
                      <a:pt x="1222" y="407"/>
                    </a:lnTo>
                    <a:lnTo>
                      <a:pt x="1222" y="405"/>
                    </a:lnTo>
                    <a:lnTo>
                      <a:pt x="1222" y="405"/>
                    </a:lnTo>
                    <a:lnTo>
                      <a:pt x="1222" y="405"/>
                    </a:lnTo>
                    <a:lnTo>
                      <a:pt x="1222" y="405"/>
                    </a:lnTo>
                    <a:lnTo>
                      <a:pt x="1220" y="407"/>
                    </a:lnTo>
                    <a:lnTo>
                      <a:pt x="1218" y="407"/>
                    </a:lnTo>
                    <a:lnTo>
                      <a:pt x="1218" y="407"/>
                    </a:lnTo>
                    <a:lnTo>
                      <a:pt x="1220" y="405"/>
                    </a:lnTo>
                    <a:lnTo>
                      <a:pt x="1220" y="405"/>
                    </a:lnTo>
                    <a:lnTo>
                      <a:pt x="1220" y="405"/>
                    </a:lnTo>
                    <a:lnTo>
                      <a:pt x="1222" y="403"/>
                    </a:lnTo>
                    <a:lnTo>
                      <a:pt x="1222" y="403"/>
                    </a:lnTo>
                    <a:lnTo>
                      <a:pt x="1224" y="401"/>
                    </a:lnTo>
                    <a:lnTo>
                      <a:pt x="1224" y="401"/>
                    </a:lnTo>
                    <a:lnTo>
                      <a:pt x="1222" y="401"/>
                    </a:lnTo>
                    <a:lnTo>
                      <a:pt x="1222" y="401"/>
                    </a:lnTo>
                    <a:lnTo>
                      <a:pt x="1222" y="401"/>
                    </a:lnTo>
                    <a:lnTo>
                      <a:pt x="1218" y="403"/>
                    </a:lnTo>
                    <a:lnTo>
                      <a:pt x="1218" y="403"/>
                    </a:lnTo>
                    <a:lnTo>
                      <a:pt x="1216" y="401"/>
                    </a:lnTo>
                    <a:lnTo>
                      <a:pt x="1216" y="401"/>
                    </a:lnTo>
                    <a:lnTo>
                      <a:pt x="1214" y="403"/>
                    </a:lnTo>
                    <a:lnTo>
                      <a:pt x="1212" y="405"/>
                    </a:lnTo>
                    <a:lnTo>
                      <a:pt x="1206" y="405"/>
                    </a:lnTo>
                    <a:lnTo>
                      <a:pt x="1206" y="405"/>
                    </a:lnTo>
                    <a:lnTo>
                      <a:pt x="1204" y="405"/>
                    </a:lnTo>
                    <a:lnTo>
                      <a:pt x="1204" y="405"/>
                    </a:lnTo>
                    <a:lnTo>
                      <a:pt x="1204" y="405"/>
                    </a:lnTo>
                    <a:lnTo>
                      <a:pt x="1204" y="403"/>
                    </a:lnTo>
                    <a:lnTo>
                      <a:pt x="1204" y="403"/>
                    </a:lnTo>
                    <a:lnTo>
                      <a:pt x="1212" y="399"/>
                    </a:lnTo>
                    <a:lnTo>
                      <a:pt x="1218" y="397"/>
                    </a:lnTo>
                    <a:lnTo>
                      <a:pt x="1226" y="391"/>
                    </a:lnTo>
                    <a:lnTo>
                      <a:pt x="1228" y="389"/>
                    </a:lnTo>
                    <a:lnTo>
                      <a:pt x="1232" y="387"/>
                    </a:lnTo>
                    <a:lnTo>
                      <a:pt x="1238" y="387"/>
                    </a:lnTo>
                    <a:lnTo>
                      <a:pt x="1242" y="385"/>
                    </a:lnTo>
                    <a:lnTo>
                      <a:pt x="1246" y="385"/>
                    </a:lnTo>
                    <a:lnTo>
                      <a:pt x="1248" y="383"/>
                    </a:lnTo>
                    <a:lnTo>
                      <a:pt x="1248" y="383"/>
                    </a:lnTo>
                    <a:lnTo>
                      <a:pt x="1248" y="383"/>
                    </a:lnTo>
                    <a:lnTo>
                      <a:pt x="1250" y="383"/>
                    </a:lnTo>
                    <a:lnTo>
                      <a:pt x="1250" y="383"/>
                    </a:lnTo>
                    <a:lnTo>
                      <a:pt x="1246" y="383"/>
                    </a:lnTo>
                    <a:lnTo>
                      <a:pt x="1244" y="383"/>
                    </a:lnTo>
                    <a:lnTo>
                      <a:pt x="1244" y="383"/>
                    </a:lnTo>
                    <a:lnTo>
                      <a:pt x="1244" y="381"/>
                    </a:lnTo>
                    <a:lnTo>
                      <a:pt x="1244" y="381"/>
                    </a:lnTo>
                    <a:lnTo>
                      <a:pt x="1240" y="381"/>
                    </a:lnTo>
                    <a:lnTo>
                      <a:pt x="1236" y="381"/>
                    </a:lnTo>
                    <a:lnTo>
                      <a:pt x="1234" y="381"/>
                    </a:lnTo>
                    <a:lnTo>
                      <a:pt x="1234" y="381"/>
                    </a:lnTo>
                    <a:lnTo>
                      <a:pt x="1234" y="379"/>
                    </a:lnTo>
                    <a:lnTo>
                      <a:pt x="1232" y="379"/>
                    </a:lnTo>
                    <a:lnTo>
                      <a:pt x="1230" y="379"/>
                    </a:lnTo>
                    <a:lnTo>
                      <a:pt x="1228" y="381"/>
                    </a:lnTo>
                    <a:lnTo>
                      <a:pt x="1224" y="381"/>
                    </a:lnTo>
                    <a:lnTo>
                      <a:pt x="1224" y="381"/>
                    </a:lnTo>
                    <a:lnTo>
                      <a:pt x="1222" y="381"/>
                    </a:lnTo>
                    <a:lnTo>
                      <a:pt x="1220" y="379"/>
                    </a:lnTo>
                    <a:lnTo>
                      <a:pt x="1218" y="377"/>
                    </a:lnTo>
                    <a:lnTo>
                      <a:pt x="1216" y="377"/>
                    </a:lnTo>
                    <a:lnTo>
                      <a:pt x="1214" y="377"/>
                    </a:lnTo>
                    <a:lnTo>
                      <a:pt x="1214" y="377"/>
                    </a:lnTo>
                    <a:lnTo>
                      <a:pt x="1212" y="377"/>
                    </a:lnTo>
                    <a:lnTo>
                      <a:pt x="1212" y="377"/>
                    </a:lnTo>
                    <a:lnTo>
                      <a:pt x="1212" y="375"/>
                    </a:lnTo>
                    <a:lnTo>
                      <a:pt x="1212" y="375"/>
                    </a:lnTo>
                    <a:lnTo>
                      <a:pt x="1210" y="373"/>
                    </a:lnTo>
                    <a:lnTo>
                      <a:pt x="1210" y="373"/>
                    </a:lnTo>
                    <a:lnTo>
                      <a:pt x="1208" y="371"/>
                    </a:lnTo>
                    <a:lnTo>
                      <a:pt x="1208" y="371"/>
                    </a:lnTo>
                    <a:lnTo>
                      <a:pt x="1206" y="371"/>
                    </a:lnTo>
                    <a:lnTo>
                      <a:pt x="1204" y="371"/>
                    </a:lnTo>
                    <a:lnTo>
                      <a:pt x="1202" y="371"/>
                    </a:lnTo>
                    <a:lnTo>
                      <a:pt x="1200" y="373"/>
                    </a:lnTo>
                    <a:lnTo>
                      <a:pt x="1200" y="373"/>
                    </a:lnTo>
                    <a:lnTo>
                      <a:pt x="1198" y="373"/>
                    </a:lnTo>
                    <a:lnTo>
                      <a:pt x="1196" y="373"/>
                    </a:lnTo>
                    <a:lnTo>
                      <a:pt x="1196" y="371"/>
                    </a:lnTo>
                    <a:lnTo>
                      <a:pt x="1194" y="371"/>
                    </a:lnTo>
                    <a:lnTo>
                      <a:pt x="1190" y="371"/>
                    </a:lnTo>
                    <a:lnTo>
                      <a:pt x="1186" y="369"/>
                    </a:lnTo>
                    <a:lnTo>
                      <a:pt x="1186" y="369"/>
                    </a:lnTo>
                    <a:lnTo>
                      <a:pt x="1186" y="369"/>
                    </a:lnTo>
                    <a:lnTo>
                      <a:pt x="1186" y="367"/>
                    </a:lnTo>
                    <a:lnTo>
                      <a:pt x="1186" y="367"/>
                    </a:lnTo>
                    <a:lnTo>
                      <a:pt x="1186" y="365"/>
                    </a:lnTo>
                    <a:lnTo>
                      <a:pt x="1188" y="363"/>
                    </a:lnTo>
                    <a:lnTo>
                      <a:pt x="1188" y="361"/>
                    </a:lnTo>
                    <a:lnTo>
                      <a:pt x="1188" y="359"/>
                    </a:lnTo>
                    <a:lnTo>
                      <a:pt x="1188" y="359"/>
                    </a:lnTo>
                    <a:lnTo>
                      <a:pt x="1188" y="359"/>
                    </a:lnTo>
                    <a:lnTo>
                      <a:pt x="1186" y="359"/>
                    </a:lnTo>
                    <a:lnTo>
                      <a:pt x="1184" y="361"/>
                    </a:lnTo>
                    <a:lnTo>
                      <a:pt x="1182" y="365"/>
                    </a:lnTo>
                    <a:lnTo>
                      <a:pt x="1178" y="365"/>
                    </a:lnTo>
                    <a:lnTo>
                      <a:pt x="1132" y="365"/>
                    </a:lnTo>
                    <a:lnTo>
                      <a:pt x="1126" y="365"/>
                    </a:lnTo>
                    <a:lnTo>
                      <a:pt x="990" y="365"/>
                    </a:lnTo>
                    <a:lnTo>
                      <a:pt x="984" y="365"/>
                    </a:lnTo>
                    <a:lnTo>
                      <a:pt x="850" y="365"/>
                    </a:lnTo>
                    <a:lnTo>
                      <a:pt x="844" y="365"/>
                    </a:lnTo>
                    <a:lnTo>
                      <a:pt x="800" y="365"/>
                    </a:lnTo>
                    <a:lnTo>
                      <a:pt x="800" y="367"/>
                    </a:lnTo>
                    <a:lnTo>
                      <a:pt x="800" y="369"/>
                    </a:lnTo>
                    <a:lnTo>
                      <a:pt x="800" y="369"/>
                    </a:lnTo>
                    <a:lnTo>
                      <a:pt x="800" y="369"/>
                    </a:lnTo>
                    <a:lnTo>
                      <a:pt x="800" y="369"/>
                    </a:lnTo>
                    <a:lnTo>
                      <a:pt x="802" y="369"/>
                    </a:lnTo>
                    <a:lnTo>
                      <a:pt x="802" y="369"/>
                    </a:lnTo>
                    <a:lnTo>
                      <a:pt x="800" y="371"/>
                    </a:lnTo>
                    <a:lnTo>
                      <a:pt x="800" y="373"/>
                    </a:lnTo>
                    <a:lnTo>
                      <a:pt x="800" y="373"/>
                    </a:lnTo>
                    <a:lnTo>
                      <a:pt x="798" y="373"/>
                    </a:lnTo>
                    <a:lnTo>
                      <a:pt x="798" y="373"/>
                    </a:lnTo>
                    <a:lnTo>
                      <a:pt x="796" y="373"/>
                    </a:lnTo>
                    <a:lnTo>
                      <a:pt x="796" y="373"/>
                    </a:lnTo>
                    <a:lnTo>
                      <a:pt x="796" y="375"/>
                    </a:lnTo>
                    <a:lnTo>
                      <a:pt x="796" y="375"/>
                    </a:lnTo>
                    <a:lnTo>
                      <a:pt x="796" y="375"/>
                    </a:lnTo>
                    <a:lnTo>
                      <a:pt x="796" y="375"/>
                    </a:lnTo>
                    <a:lnTo>
                      <a:pt x="796" y="375"/>
                    </a:lnTo>
                    <a:lnTo>
                      <a:pt x="798" y="375"/>
                    </a:lnTo>
                    <a:lnTo>
                      <a:pt x="798" y="377"/>
                    </a:lnTo>
                    <a:lnTo>
                      <a:pt x="798" y="377"/>
                    </a:lnTo>
                    <a:lnTo>
                      <a:pt x="796" y="379"/>
                    </a:lnTo>
                    <a:lnTo>
                      <a:pt x="796" y="379"/>
                    </a:lnTo>
                    <a:lnTo>
                      <a:pt x="794" y="379"/>
                    </a:lnTo>
                    <a:lnTo>
                      <a:pt x="794" y="379"/>
                    </a:lnTo>
                    <a:lnTo>
                      <a:pt x="794" y="381"/>
                    </a:lnTo>
                    <a:lnTo>
                      <a:pt x="796" y="381"/>
                    </a:lnTo>
                    <a:lnTo>
                      <a:pt x="796" y="381"/>
                    </a:lnTo>
                    <a:lnTo>
                      <a:pt x="796" y="379"/>
                    </a:lnTo>
                    <a:lnTo>
                      <a:pt x="796" y="379"/>
                    </a:lnTo>
                    <a:lnTo>
                      <a:pt x="796" y="379"/>
                    </a:lnTo>
                    <a:lnTo>
                      <a:pt x="796" y="381"/>
                    </a:lnTo>
                    <a:lnTo>
                      <a:pt x="796" y="381"/>
                    </a:lnTo>
                    <a:lnTo>
                      <a:pt x="796" y="381"/>
                    </a:lnTo>
                    <a:lnTo>
                      <a:pt x="796" y="383"/>
                    </a:lnTo>
                    <a:lnTo>
                      <a:pt x="794" y="383"/>
                    </a:lnTo>
                    <a:lnTo>
                      <a:pt x="794" y="385"/>
                    </a:lnTo>
                    <a:lnTo>
                      <a:pt x="792" y="385"/>
                    </a:lnTo>
                    <a:lnTo>
                      <a:pt x="792" y="387"/>
                    </a:lnTo>
                    <a:lnTo>
                      <a:pt x="792" y="387"/>
                    </a:lnTo>
                    <a:lnTo>
                      <a:pt x="790" y="387"/>
                    </a:lnTo>
                    <a:lnTo>
                      <a:pt x="790" y="389"/>
                    </a:lnTo>
                    <a:lnTo>
                      <a:pt x="790" y="389"/>
                    </a:lnTo>
                    <a:lnTo>
                      <a:pt x="790" y="389"/>
                    </a:lnTo>
                    <a:lnTo>
                      <a:pt x="790" y="389"/>
                    </a:lnTo>
                    <a:lnTo>
                      <a:pt x="788" y="391"/>
                    </a:lnTo>
                    <a:lnTo>
                      <a:pt x="788" y="393"/>
                    </a:lnTo>
                    <a:lnTo>
                      <a:pt x="788" y="393"/>
                    </a:lnTo>
                    <a:lnTo>
                      <a:pt x="786" y="395"/>
                    </a:lnTo>
                    <a:lnTo>
                      <a:pt x="784" y="395"/>
                    </a:lnTo>
                    <a:lnTo>
                      <a:pt x="784" y="395"/>
                    </a:lnTo>
                    <a:lnTo>
                      <a:pt x="784" y="395"/>
                    </a:lnTo>
                    <a:lnTo>
                      <a:pt x="782" y="397"/>
                    </a:lnTo>
                    <a:lnTo>
                      <a:pt x="780" y="397"/>
                    </a:lnTo>
                    <a:lnTo>
                      <a:pt x="780" y="399"/>
                    </a:lnTo>
                    <a:lnTo>
                      <a:pt x="778" y="399"/>
                    </a:lnTo>
                    <a:lnTo>
                      <a:pt x="778" y="397"/>
                    </a:lnTo>
                    <a:lnTo>
                      <a:pt x="776" y="397"/>
                    </a:lnTo>
                    <a:lnTo>
                      <a:pt x="774" y="397"/>
                    </a:lnTo>
                    <a:lnTo>
                      <a:pt x="776" y="397"/>
                    </a:lnTo>
                    <a:lnTo>
                      <a:pt x="778" y="395"/>
                    </a:lnTo>
                    <a:lnTo>
                      <a:pt x="778" y="395"/>
                    </a:lnTo>
                    <a:lnTo>
                      <a:pt x="780" y="395"/>
                    </a:lnTo>
                    <a:lnTo>
                      <a:pt x="780" y="395"/>
                    </a:lnTo>
                    <a:lnTo>
                      <a:pt x="780" y="397"/>
                    </a:lnTo>
                    <a:lnTo>
                      <a:pt x="780" y="397"/>
                    </a:lnTo>
                    <a:lnTo>
                      <a:pt x="782" y="395"/>
                    </a:lnTo>
                    <a:lnTo>
                      <a:pt x="782" y="395"/>
                    </a:lnTo>
                    <a:lnTo>
                      <a:pt x="782" y="395"/>
                    </a:lnTo>
                    <a:lnTo>
                      <a:pt x="782" y="395"/>
                    </a:lnTo>
                    <a:lnTo>
                      <a:pt x="784" y="395"/>
                    </a:lnTo>
                    <a:lnTo>
                      <a:pt x="784" y="393"/>
                    </a:lnTo>
                    <a:lnTo>
                      <a:pt x="786" y="391"/>
                    </a:lnTo>
                    <a:lnTo>
                      <a:pt x="786" y="391"/>
                    </a:lnTo>
                    <a:lnTo>
                      <a:pt x="786" y="389"/>
                    </a:lnTo>
                    <a:lnTo>
                      <a:pt x="786" y="389"/>
                    </a:lnTo>
                    <a:lnTo>
                      <a:pt x="786" y="389"/>
                    </a:lnTo>
                    <a:lnTo>
                      <a:pt x="786" y="389"/>
                    </a:lnTo>
                    <a:lnTo>
                      <a:pt x="788" y="387"/>
                    </a:lnTo>
                    <a:lnTo>
                      <a:pt x="788" y="387"/>
                    </a:lnTo>
                    <a:lnTo>
                      <a:pt x="790" y="387"/>
                    </a:lnTo>
                    <a:lnTo>
                      <a:pt x="790" y="385"/>
                    </a:lnTo>
                    <a:lnTo>
                      <a:pt x="792" y="383"/>
                    </a:lnTo>
                    <a:lnTo>
                      <a:pt x="790" y="383"/>
                    </a:lnTo>
                    <a:lnTo>
                      <a:pt x="790" y="383"/>
                    </a:lnTo>
                    <a:lnTo>
                      <a:pt x="790" y="385"/>
                    </a:lnTo>
                    <a:lnTo>
                      <a:pt x="790" y="385"/>
                    </a:lnTo>
                    <a:lnTo>
                      <a:pt x="786" y="387"/>
                    </a:lnTo>
                    <a:lnTo>
                      <a:pt x="786" y="387"/>
                    </a:lnTo>
                    <a:lnTo>
                      <a:pt x="784" y="389"/>
                    </a:lnTo>
                    <a:lnTo>
                      <a:pt x="782" y="389"/>
                    </a:lnTo>
                    <a:lnTo>
                      <a:pt x="780" y="391"/>
                    </a:lnTo>
                    <a:lnTo>
                      <a:pt x="778" y="391"/>
                    </a:lnTo>
                    <a:lnTo>
                      <a:pt x="778" y="393"/>
                    </a:lnTo>
                    <a:lnTo>
                      <a:pt x="778" y="393"/>
                    </a:lnTo>
                    <a:lnTo>
                      <a:pt x="778" y="393"/>
                    </a:lnTo>
                    <a:lnTo>
                      <a:pt x="780" y="393"/>
                    </a:lnTo>
                    <a:lnTo>
                      <a:pt x="780" y="393"/>
                    </a:lnTo>
                    <a:lnTo>
                      <a:pt x="778" y="393"/>
                    </a:lnTo>
                    <a:lnTo>
                      <a:pt x="776" y="393"/>
                    </a:lnTo>
                    <a:lnTo>
                      <a:pt x="776" y="393"/>
                    </a:lnTo>
                    <a:lnTo>
                      <a:pt x="776" y="393"/>
                    </a:lnTo>
                    <a:lnTo>
                      <a:pt x="778" y="393"/>
                    </a:lnTo>
                    <a:lnTo>
                      <a:pt x="780" y="391"/>
                    </a:lnTo>
                    <a:lnTo>
                      <a:pt x="786" y="387"/>
                    </a:lnTo>
                    <a:lnTo>
                      <a:pt x="786" y="387"/>
                    </a:lnTo>
                    <a:lnTo>
                      <a:pt x="786" y="387"/>
                    </a:lnTo>
                    <a:lnTo>
                      <a:pt x="786" y="387"/>
                    </a:lnTo>
                    <a:lnTo>
                      <a:pt x="788" y="385"/>
                    </a:lnTo>
                    <a:lnTo>
                      <a:pt x="790" y="383"/>
                    </a:lnTo>
                    <a:lnTo>
                      <a:pt x="790" y="383"/>
                    </a:lnTo>
                    <a:lnTo>
                      <a:pt x="790" y="381"/>
                    </a:lnTo>
                    <a:lnTo>
                      <a:pt x="790" y="381"/>
                    </a:lnTo>
                    <a:lnTo>
                      <a:pt x="790" y="381"/>
                    </a:lnTo>
                    <a:lnTo>
                      <a:pt x="788" y="381"/>
                    </a:lnTo>
                    <a:lnTo>
                      <a:pt x="788" y="381"/>
                    </a:lnTo>
                    <a:lnTo>
                      <a:pt x="786" y="381"/>
                    </a:lnTo>
                    <a:lnTo>
                      <a:pt x="786" y="381"/>
                    </a:lnTo>
                    <a:lnTo>
                      <a:pt x="786" y="379"/>
                    </a:lnTo>
                    <a:lnTo>
                      <a:pt x="786" y="379"/>
                    </a:lnTo>
                    <a:lnTo>
                      <a:pt x="784" y="381"/>
                    </a:lnTo>
                    <a:lnTo>
                      <a:pt x="782" y="381"/>
                    </a:lnTo>
                    <a:lnTo>
                      <a:pt x="774" y="379"/>
                    </a:lnTo>
                    <a:lnTo>
                      <a:pt x="772" y="379"/>
                    </a:lnTo>
                    <a:lnTo>
                      <a:pt x="772" y="379"/>
                    </a:lnTo>
                    <a:lnTo>
                      <a:pt x="770" y="377"/>
                    </a:lnTo>
                    <a:lnTo>
                      <a:pt x="768" y="375"/>
                    </a:lnTo>
                    <a:lnTo>
                      <a:pt x="766" y="375"/>
                    </a:lnTo>
                    <a:lnTo>
                      <a:pt x="766" y="377"/>
                    </a:lnTo>
                    <a:lnTo>
                      <a:pt x="764" y="379"/>
                    </a:lnTo>
                    <a:lnTo>
                      <a:pt x="762" y="383"/>
                    </a:lnTo>
                    <a:lnTo>
                      <a:pt x="762" y="385"/>
                    </a:lnTo>
                    <a:lnTo>
                      <a:pt x="762" y="387"/>
                    </a:lnTo>
                    <a:lnTo>
                      <a:pt x="762" y="389"/>
                    </a:lnTo>
                    <a:lnTo>
                      <a:pt x="760" y="393"/>
                    </a:lnTo>
                    <a:lnTo>
                      <a:pt x="760" y="397"/>
                    </a:lnTo>
                    <a:lnTo>
                      <a:pt x="758" y="399"/>
                    </a:lnTo>
                    <a:lnTo>
                      <a:pt x="758" y="399"/>
                    </a:lnTo>
                    <a:lnTo>
                      <a:pt x="758" y="401"/>
                    </a:lnTo>
                    <a:lnTo>
                      <a:pt x="758" y="399"/>
                    </a:lnTo>
                    <a:lnTo>
                      <a:pt x="758" y="399"/>
                    </a:lnTo>
                    <a:lnTo>
                      <a:pt x="760" y="399"/>
                    </a:lnTo>
                    <a:lnTo>
                      <a:pt x="760" y="401"/>
                    </a:lnTo>
                    <a:lnTo>
                      <a:pt x="762" y="401"/>
                    </a:lnTo>
                    <a:lnTo>
                      <a:pt x="756" y="403"/>
                    </a:lnTo>
                    <a:lnTo>
                      <a:pt x="756" y="405"/>
                    </a:lnTo>
                    <a:lnTo>
                      <a:pt x="756" y="405"/>
                    </a:lnTo>
                    <a:lnTo>
                      <a:pt x="758" y="405"/>
                    </a:lnTo>
                    <a:lnTo>
                      <a:pt x="756" y="409"/>
                    </a:lnTo>
                    <a:lnTo>
                      <a:pt x="754" y="409"/>
                    </a:lnTo>
                    <a:lnTo>
                      <a:pt x="754" y="409"/>
                    </a:lnTo>
                    <a:lnTo>
                      <a:pt x="754" y="407"/>
                    </a:lnTo>
                    <a:lnTo>
                      <a:pt x="754" y="409"/>
                    </a:lnTo>
                    <a:lnTo>
                      <a:pt x="752" y="411"/>
                    </a:lnTo>
                    <a:lnTo>
                      <a:pt x="750" y="413"/>
                    </a:lnTo>
                    <a:lnTo>
                      <a:pt x="752" y="413"/>
                    </a:lnTo>
                    <a:lnTo>
                      <a:pt x="752" y="413"/>
                    </a:lnTo>
                    <a:lnTo>
                      <a:pt x="756" y="413"/>
                    </a:lnTo>
                    <a:lnTo>
                      <a:pt x="756" y="413"/>
                    </a:lnTo>
                    <a:lnTo>
                      <a:pt x="758" y="413"/>
                    </a:lnTo>
                    <a:lnTo>
                      <a:pt x="758" y="413"/>
                    </a:lnTo>
                    <a:lnTo>
                      <a:pt x="760" y="415"/>
                    </a:lnTo>
                    <a:lnTo>
                      <a:pt x="760" y="415"/>
                    </a:lnTo>
                    <a:lnTo>
                      <a:pt x="760" y="415"/>
                    </a:lnTo>
                    <a:lnTo>
                      <a:pt x="760" y="415"/>
                    </a:lnTo>
                    <a:lnTo>
                      <a:pt x="758" y="415"/>
                    </a:lnTo>
                    <a:lnTo>
                      <a:pt x="758" y="413"/>
                    </a:lnTo>
                    <a:lnTo>
                      <a:pt x="758" y="413"/>
                    </a:lnTo>
                    <a:lnTo>
                      <a:pt x="754" y="415"/>
                    </a:lnTo>
                    <a:lnTo>
                      <a:pt x="752" y="415"/>
                    </a:lnTo>
                    <a:lnTo>
                      <a:pt x="752" y="413"/>
                    </a:lnTo>
                    <a:lnTo>
                      <a:pt x="750" y="413"/>
                    </a:lnTo>
                    <a:lnTo>
                      <a:pt x="750" y="415"/>
                    </a:lnTo>
                    <a:lnTo>
                      <a:pt x="750" y="415"/>
                    </a:lnTo>
                    <a:lnTo>
                      <a:pt x="746" y="421"/>
                    </a:lnTo>
                    <a:lnTo>
                      <a:pt x="744" y="425"/>
                    </a:lnTo>
                    <a:lnTo>
                      <a:pt x="742" y="427"/>
                    </a:lnTo>
                    <a:lnTo>
                      <a:pt x="742" y="427"/>
                    </a:lnTo>
                    <a:lnTo>
                      <a:pt x="734" y="441"/>
                    </a:lnTo>
                    <a:lnTo>
                      <a:pt x="732" y="443"/>
                    </a:lnTo>
                    <a:lnTo>
                      <a:pt x="730" y="445"/>
                    </a:lnTo>
                    <a:lnTo>
                      <a:pt x="730" y="447"/>
                    </a:lnTo>
                    <a:lnTo>
                      <a:pt x="728" y="447"/>
                    </a:lnTo>
                    <a:lnTo>
                      <a:pt x="724" y="453"/>
                    </a:lnTo>
                    <a:lnTo>
                      <a:pt x="720" y="459"/>
                    </a:lnTo>
                    <a:lnTo>
                      <a:pt x="718" y="459"/>
                    </a:lnTo>
                    <a:lnTo>
                      <a:pt x="716" y="461"/>
                    </a:lnTo>
                    <a:lnTo>
                      <a:pt x="714" y="463"/>
                    </a:lnTo>
                    <a:lnTo>
                      <a:pt x="716" y="463"/>
                    </a:lnTo>
                    <a:lnTo>
                      <a:pt x="716" y="463"/>
                    </a:lnTo>
                    <a:lnTo>
                      <a:pt x="714" y="465"/>
                    </a:lnTo>
                    <a:lnTo>
                      <a:pt x="714" y="465"/>
                    </a:lnTo>
                    <a:lnTo>
                      <a:pt x="712" y="465"/>
                    </a:lnTo>
                    <a:lnTo>
                      <a:pt x="708" y="471"/>
                    </a:lnTo>
                    <a:lnTo>
                      <a:pt x="706" y="471"/>
                    </a:lnTo>
                    <a:lnTo>
                      <a:pt x="704" y="475"/>
                    </a:lnTo>
                    <a:lnTo>
                      <a:pt x="704" y="477"/>
                    </a:lnTo>
                    <a:lnTo>
                      <a:pt x="704" y="477"/>
                    </a:lnTo>
                    <a:lnTo>
                      <a:pt x="702" y="481"/>
                    </a:lnTo>
                    <a:lnTo>
                      <a:pt x="700" y="483"/>
                    </a:lnTo>
                    <a:lnTo>
                      <a:pt x="700" y="485"/>
                    </a:lnTo>
                    <a:lnTo>
                      <a:pt x="700" y="489"/>
                    </a:lnTo>
                    <a:lnTo>
                      <a:pt x="698" y="489"/>
                    </a:lnTo>
                    <a:lnTo>
                      <a:pt x="698" y="491"/>
                    </a:lnTo>
                    <a:lnTo>
                      <a:pt x="698" y="493"/>
                    </a:lnTo>
                    <a:lnTo>
                      <a:pt x="698" y="495"/>
                    </a:lnTo>
                    <a:lnTo>
                      <a:pt x="696" y="497"/>
                    </a:lnTo>
                    <a:lnTo>
                      <a:pt x="696" y="499"/>
                    </a:lnTo>
                    <a:lnTo>
                      <a:pt x="692" y="503"/>
                    </a:lnTo>
                    <a:lnTo>
                      <a:pt x="690" y="505"/>
                    </a:lnTo>
                    <a:lnTo>
                      <a:pt x="688" y="509"/>
                    </a:lnTo>
                    <a:lnTo>
                      <a:pt x="688" y="509"/>
                    </a:lnTo>
                    <a:lnTo>
                      <a:pt x="688" y="509"/>
                    </a:lnTo>
                    <a:lnTo>
                      <a:pt x="688" y="509"/>
                    </a:lnTo>
                    <a:lnTo>
                      <a:pt x="686" y="509"/>
                    </a:lnTo>
                    <a:lnTo>
                      <a:pt x="686" y="511"/>
                    </a:lnTo>
                    <a:lnTo>
                      <a:pt x="686" y="511"/>
                    </a:lnTo>
                    <a:lnTo>
                      <a:pt x="686" y="511"/>
                    </a:lnTo>
                    <a:lnTo>
                      <a:pt x="686" y="511"/>
                    </a:lnTo>
                    <a:lnTo>
                      <a:pt x="686" y="511"/>
                    </a:lnTo>
                    <a:lnTo>
                      <a:pt x="684" y="513"/>
                    </a:lnTo>
                    <a:lnTo>
                      <a:pt x="682" y="515"/>
                    </a:lnTo>
                    <a:lnTo>
                      <a:pt x="680" y="517"/>
                    </a:lnTo>
                    <a:lnTo>
                      <a:pt x="680" y="519"/>
                    </a:lnTo>
                    <a:lnTo>
                      <a:pt x="682" y="521"/>
                    </a:lnTo>
                    <a:lnTo>
                      <a:pt x="682" y="525"/>
                    </a:lnTo>
                    <a:lnTo>
                      <a:pt x="682" y="525"/>
                    </a:lnTo>
                    <a:lnTo>
                      <a:pt x="682" y="529"/>
                    </a:lnTo>
                    <a:lnTo>
                      <a:pt x="680" y="531"/>
                    </a:lnTo>
                    <a:lnTo>
                      <a:pt x="678" y="533"/>
                    </a:lnTo>
                    <a:lnTo>
                      <a:pt x="678" y="537"/>
                    </a:lnTo>
                    <a:lnTo>
                      <a:pt x="676" y="541"/>
                    </a:lnTo>
                    <a:lnTo>
                      <a:pt x="678" y="545"/>
                    </a:lnTo>
                    <a:lnTo>
                      <a:pt x="678" y="547"/>
                    </a:lnTo>
                    <a:lnTo>
                      <a:pt x="680" y="549"/>
                    </a:lnTo>
                    <a:lnTo>
                      <a:pt x="680" y="553"/>
                    </a:lnTo>
                    <a:lnTo>
                      <a:pt x="680" y="553"/>
                    </a:lnTo>
                    <a:lnTo>
                      <a:pt x="682" y="555"/>
                    </a:lnTo>
                    <a:lnTo>
                      <a:pt x="680" y="555"/>
                    </a:lnTo>
                    <a:lnTo>
                      <a:pt x="680" y="553"/>
                    </a:lnTo>
                    <a:lnTo>
                      <a:pt x="680" y="555"/>
                    </a:lnTo>
                    <a:lnTo>
                      <a:pt x="678" y="557"/>
                    </a:lnTo>
                    <a:lnTo>
                      <a:pt x="678" y="557"/>
                    </a:lnTo>
                    <a:lnTo>
                      <a:pt x="680" y="557"/>
                    </a:lnTo>
                    <a:lnTo>
                      <a:pt x="680" y="557"/>
                    </a:lnTo>
                    <a:lnTo>
                      <a:pt x="682" y="559"/>
                    </a:lnTo>
                    <a:lnTo>
                      <a:pt x="682" y="559"/>
                    </a:lnTo>
                    <a:lnTo>
                      <a:pt x="682" y="559"/>
                    </a:lnTo>
                    <a:lnTo>
                      <a:pt x="684" y="561"/>
                    </a:lnTo>
                    <a:lnTo>
                      <a:pt x="684" y="561"/>
                    </a:lnTo>
                    <a:lnTo>
                      <a:pt x="686" y="559"/>
                    </a:lnTo>
                    <a:lnTo>
                      <a:pt x="686" y="555"/>
                    </a:lnTo>
                    <a:lnTo>
                      <a:pt x="688" y="555"/>
                    </a:lnTo>
                    <a:lnTo>
                      <a:pt x="688" y="555"/>
                    </a:lnTo>
                    <a:lnTo>
                      <a:pt x="690" y="557"/>
                    </a:lnTo>
                    <a:lnTo>
                      <a:pt x="692" y="557"/>
                    </a:lnTo>
                    <a:lnTo>
                      <a:pt x="694" y="555"/>
                    </a:lnTo>
                    <a:lnTo>
                      <a:pt x="694" y="555"/>
                    </a:lnTo>
                    <a:lnTo>
                      <a:pt x="694" y="557"/>
                    </a:lnTo>
                    <a:lnTo>
                      <a:pt x="696" y="557"/>
                    </a:lnTo>
                    <a:lnTo>
                      <a:pt x="698" y="557"/>
                    </a:lnTo>
                    <a:lnTo>
                      <a:pt x="698" y="557"/>
                    </a:lnTo>
                    <a:lnTo>
                      <a:pt x="698" y="557"/>
                    </a:lnTo>
                    <a:lnTo>
                      <a:pt x="700" y="557"/>
                    </a:lnTo>
                    <a:lnTo>
                      <a:pt x="700" y="557"/>
                    </a:lnTo>
                    <a:lnTo>
                      <a:pt x="698" y="557"/>
                    </a:lnTo>
                    <a:lnTo>
                      <a:pt x="698" y="557"/>
                    </a:lnTo>
                    <a:lnTo>
                      <a:pt x="692" y="557"/>
                    </a:lnTo>
                    <a:lnTo>
                      <a:pt x="690" y="557"/>
                    </a:lnTo>
                    <a:lnTo>
                      <a:pt x="688" y="557"/>
                    </a:lnTo>
                    <a:lnTo>
                      <a:pt x="686" y="559"/>
                    </a:lnTo>
                    <a:lnTo>
                      <a:pt x="686" y="559"/>
                    </a:lnTo>
                    <a:lnTo>
                      <a:pt x="686" y="559"/>
                    </a:lnTo>
                    <a:lnTo>
                      <a:pt x="686" y="561"/>
                    </a:lnTo>
                    <a:lnTo>
                      <a:pt x="688" y="563"/>
                    </a:lnTo>
                    <a:lnTo>
                      <a:pt x="688" y="565"/>
                    </a:lnTo>
                    <a:lnTo>
                      <a:pt x="686" y="565"/>
                    </a:lnTo>
                    <a:lnTo>
                      <a:pt x="686" y="567"/>
                    </a:lnTo>
                    <a:lnTo>
                      <a:pt x="688" y="567"/>
                    </a:lnTo>
                    <a:lnTo>
                      <a:pt x="686" y="567"/>
                    </a:lnTo>
                    <a:lnTo>
                      <a:pt x="686" y="567"/>
                    </a:lnTo>
                    <a:lnTo>
                      <a:pt x="686" y="565"/>
                    </a:lnTo>
                    <a:lnTo>
                      <a:pt x="684" y="565"/>
                    </a:lnTo>
                    <a:lnTo>
                      <a:pt x="684" y="563"/>
                    </a:lnTo>
                    <a:lnTo>
                      <a:pt x="684" y="563"/>
                    </a:lnTo>
                    <a:lnTo>
                      <a:pt x="686" y="561"/>
                    </a:lnTo>
                    <a:lnTo>
                      <a:pt x="684" y="561"/>
                    </a:lnTo>
                    <a:lnTo>
                      <a:pt x="684" y="561"/>
                    </a:lnTo>
                    <a:lnTo>
                      <a:pt x="682" y="563"/>
                    </a:lnTo>
                    <a:lnTo>
                      <a:pt x="682" y="565"/>
                    </a:lnTo>
                    <a:lnTo>
                      <a:pt x="682" y="569"/>
                    </a:lnTo>
                    <a:lnTo>
                      <a:pt x="680" y="571"/>
                    </a:lnTo>
                    <a:lnTo>
                      <a:pt x="682" y="575"/>
                    </a:lnTo>
                    <a:lnTo>
                      <a:pt x="686" y="578"/>
                    </a:lnTo>
                    <a:lnTo>
                      <a:pt x="686" y="580"/>
                    </a:lnTo>
                    <a:lnTo>
                      <a:pt x="686" y="580"/>
                    </a:lnTo>
                    <a:lnTo>
                      <a:pt x="684" y="582"/>
                    </a:lnTo>
                    <a:lnTo>
                      <a:pt x="684" y="582"/>
                    </a:lnTo>
                    <a:lnTo>
                      <a:pt x="682" y="584"/>
                    </a:lnTo>
                    <a:lnTo>
                      <a:pt x="680" y="588"/>
                    </a:lnTo>
                    <a:lnTo>
                      <a:pt x="680" y="588"/>
                    </a:lnTo>
                    <a:lnTo>
                      <a:pt x="682" y="592"/>
                    </a:lnTo>
                    <a:lnTo>
                      <a:pt x="682" y="596"/>
                    </a:lnTo>
                    <a:lnTo>
                      <a:pt x="682" y="598"/>
                    </a:lnTo>
                    <a:lnTo>
                      <a:pt x="684" y="598"/>
                    </a:lnTo>
                    <a:lnTo>
                      <a:pt x="684" y="600"/>
                    </a:lnTo>
                    <a:lnTo>
                      <a:pt x="684" y="602"/>
                    </a:lnTo>
                    <a:lnTo>
                      <a:pt x="686" y="604"/>
                    </a:lnTo>
                    <a:lnTo>
                      <a:pt x="686" y="606"/>
                    </a:lnTo>
                    <a:lnTo>
                      <a:pt x="688" y="606"/>
                    </a:lnTo>
                    <a:lnTo>
                      <a:pt x="686" y="608"/>
                    </a:lnTo>
                    <a:lnTo>
                      <a:pt x="686" y="610"/>
                    </a:lnTo>
                    <a:lnTo>
                      <a:pt x="688" y="610"/>
                    </a:lnTo>
                    <a:lnTo>
                      <a:pt x="688" y="610"/>
                    </a:lnTo>
                    <a:lnTo>
                      <a:pt x="688" y="612"/>
                    </a:lnTo>
                    <a:lnTo>
                      <a:pt x="686" y="614"/>
                    </a:lnTo>
                    <a:lnTo>
                      <a:pt x="686" y="616"/>
                    </a:lnTo>
                    <a:lnTo>
                      <a:pt x="686" y="618"/>
                    </a:lnTo>
                    <a:lnTo>
                      <a:pt x="686" y="620"/>
                    </a:lnTo>
                    <a:lnTo>
                      <a:pt x="684" y="620"/>
                    </a:lnTo>
                    <a:lnTo>
                      <a:pt x="686" y="622"/>
                    </a:lnTo>
                    <a:lnTo>
                      <a:pt x="686" y="622"/>
                    </a:lnTo>
                    <a:lnTo>
                      <a:pt x="686" y="622"/>
                    </a:lnTo>
                    <a:lnTo>
                      <a:pt x="690" y="622"/>
                    </a:lnTo>
                    <a:lnTo>
                      <a:pt x="692" y="622"/>
                    </a:lnTo>
                    <a:lnTo>
                      <a:pt x="694" y="624"/>
                    </a:lnTo>
                    <a:lnTo>
                      <a:pt x="696" y="624"/>
                    </a:lnTo>
                    <a:lnTo>
                      <a:pt x="698" y="624"/>
                    </a:lnTo>
                    <a:lnTo>
                      <a:pt x="700" y="626"/>
                    </a:lnTo>
                    <a:lnTo>
                      <a:pt x="702" y="626"/>
                    </a:lnTo>
                    <a:lnTo>
                      <a:pt x="702" y="628"/>
                    </a:lnTo>
                    <a:lnTo>
                      <a:pt x="702" y="630"/>
                    </a:lnTo>
                    <a:lnTo>
                      <a:pt x="706" y="630"/>
                    </a:lnTo>
                    <a:lnTo>
                      <a:pt x="710" y="630"/>
                    </a:lnTo>
                    <a:lnTo>
                      <a:pt x="712" y="630"/>
                    </a:lnTo>
                    <a:lnTo>
                      <a:pt x="712" y="634"/>
                    </a:lnTo>
                    <a:lnTo>
                      <a:pt x="712" y="636"/>
                    </a:lnTo>
                    <a:lnTo>
                      <a:pt x="712" y="636"/>
                    </a:lnTo>
                    <a:lnTo>
                      <a:pt x="714" y="636"/>
                    </a:lnTo>
                    <a:lnTo>
                      <a:pt x="714" y="636"/>
                    </a:lnTo>
                    <a:lnTo>
                      <a:pt x="716" y="636"/>
                    </a:lnTo>
                    <a:lnTo>
                      <a:pt x="716" y="638"/>
                    </a:lnTo>
                    <a:lnTo>
                      <a:pt x="718" y="640"/>
                    </a:lnTo>
                    <a:lnTo>
                      <a:pt x="722" y="644"/>
                    </a:lnTo>
                    <a:lnTo>
                      <a:pt x="722" y="648"/>
                    </a:lnTo>
                    <a:lnTo>
                      <a:pt x="722" y="650"/>
                    </a:lnTo>
                    <a:lnTo>
                      <a:pt x="722" y="652"/>
                    </a:lnTo>
                    <a:lnTo>
                      <a:pt x="722" y="652"/>
                    </a:lnTo>
                    <a:lnTo>
                      <a:pt x="720" y="654"/>
                    </a:lnTo>
                    <a:lnTo>
                      <a:pt x="722" y="654"/>
                    </a:lnTo>
                    <a:lnTo>
                      <a:pt x="722" y="656"/>
                    </a:lnTo>
                    <a:lnTo>
                      <a:pt x="722" y="658"/>
                    </a:lnTo>
                    <a:lnTo>
                      <a:pt x="722" y="658"/>
                    </a:lnTo>
                    <a:lnTo>
                      <a:pt x="726" y="656"/>
                    </a:lnTo>
                    <a:lnTo>
                      <a:pt x="730" y="656"/>
                    </a:lnTo>
                    <a:lnTo>
                      <a:pt x="734" y="656"/>
                    </a:lnTo>
                    <a:lnTo>
                      <a:pt x="740" y="656"/>
                    </a:lnTo>
                    <a:lnTo>
                      <a:pt x="744" y="656"/>
                    </a:lnTo>
                    <a:lnTo>
                      <a:pt x="748" y="656"/>
                    </a:lnTo>
                    <a:lnTo>
                      <a:pt x="752" y="654"/>
                    </a:lnTo>
                    <a:lnTo>
                      <a:pt x="758" y="654"/>
                    </a:lnTo>
                    <a:lnTo>
                      <a:pt x="758" y="654"/>
                    </a:lnTo>
                    <a:lnTo>
                      <a:pt x="756" y="656"/>
                    </a:lnTo>
                    <a:lnTo>
                      <a:pt x="756" y="658"/>
                    </a:lnTo>
                    <a:lnTo>
                      <a:pt x="762" y="660"/>
                    </a:lnTo>
                    <a:lnTo>
                      <a:pt x="768" y="664"/>
                    </a:lnTo>
                    <a:lnTo>
                      <a:pt x="774" y="666"/>
                    </a:lnTo>
                    <a:lnTo>
                      <a:pt x="780" y="668"/>
                    </a:lnTo>
                    <a:lnTo>
                      <a:pt x="786" y="670"/>
                    </a:lnTo>
                    <a:lnTo>
                      <a:pt x="792" y="674"/>
                    </a:lnTo>
                    <a:lnTo>
                      <a:pt x="798" y="676"/>
                    </a:lnTo>
                    <a:lnTo>
                      <a:pt x="804" y="678"/>
                    </a:lnTo>
                    <a:lnTo>
                      <a:pt x="810" y="678"/>
                    </a:lnTo>
                    <a:lnTo>
                      <a:pt x="816" y="678"/>
                    </a:lnTo>
                    <a:lnTo>
                      <a:pt x="820" y="678"/>
                    </a:lnTo>
                    <a:lnTo>
                      <a:pt x="826" y="678"/>
                    </a:lnTo>
                    <a:lnTo>
                      <a:pt x="832" y="678"/>
                    </a:lnTo>
                    <a:lnTo>
                      <a:pt x="836" y="678"/>
                    </a:lnTo>
                    <a:lnTo>
                      <a:pt x="842" y="678"/>
                    </a:lnTo>
                    <a:lnTo>
                      <a:pt x="848" y="678"/>
                    </a:lnTo>
                    <a:lnTo>
                      <a:pt x="848" y="676"/>
                    </a:lnTo>
                    <a:lnTo>
                      <a:pt x="850" y="674"/>
                    </a:lnTo>
                    <a:lnTo>
                      <a:pt x="850" y="672"/>
                    </a:lnTo>
                    <a:lnTo>
                      <a:pt x="850" y="670"/>
                    </a:lnTo>
                    <a:lnTo>
                      <a:pt x="854" y="670"/>
                    </a:lnTo>
                    <a:lnTo>
                      <a:pt x="858" y="670"/>
                    </a:lnTo>
                    <a:lnTo>
                      <a:pt x="860" y="670"/>
                    </a:lnTo>
                    <a:lnTo>
                      <a:pt x="864" y="670"/>
                    </a:lnTo>
                    <a:lnTo>
                      <a:pt x="868" y="670"/>
                    </a:lnTo>
                    <a:lnTo>
                      <a:pt x="870" y="670"/>
                    </a:lnTo>
                    <a:lnTo>
                      <a:pt x="874" y="670"/>
                    </a:lnTo>
                    <a:lnTo>
                      <a:pt x="876" y="670"/>
                    </a:lnTo>
                    <a:lnTo>
                      <a:pt x="878" y="670"/>
                    </a:lnTo>
                    <a:lnTo>
                      <a:pt x="878" y="670"/>
                    </a:lnTo>
                    <a:lnTo>
                      <a:pt x="878" y="672"/>
                    </a:lnTo>
                    <a:lnTo>
                      <a:pt x="878" y="674"/>
                    </a:lnTo>
                    <a:lnTo>
                      <a:pt x="880" y="676"/>
                    </a:lnTo>
                    <a:lnTo>
                      <a:pt x="882" y="678"/>
                    </a:lnTo>
                    <a:lnTo>
                      <a:pt x="884" y="680"/>
                    </a:lnTo>
                    <a:lnTo>
                      <a:pt x="886" y="684"/>
                    </a:lnTo>
                    <a:lnTo>
                      <a:pt x="888" y="688"/>
                    </a:lnTo>
                    <a:lnTo>
                      <a:pt x="892" y="690"/>
                    </a:lnTo>
                    <a:lnTo>
                      <a:pt x="892" y="690"/>
                    </a:lnTo>
                    <a:lnTo>
                      <a:pt x="892" y="692"/>
                    </a:lnTo>
                    <a:lnTo>
                      <a:pt x="894" y="694"/>
                    </a:lnTo>
                    <a:lnTo>
                      <a:pt x="894" y="700"/>
                    </a:lnTo>
                    <a:lnTo>
                      <a:pt x="894" y="702"/>
                    </a:lnTo>
                    <a:lnTo>
                      <a:pt x="894" y="704"/>
                    </a:lnTo>
                    <a:lnTo>
                      <a:pt x="894" y="708"/>
                    </a:lnTo>
                    <a:lnTo>
                      <a:pt x="896" y="710"/>
                    </a:lnTo>
                    <a:lnTo>
                      <a:pt x="896" y="710"/>
                    </a:lnTo>
                    <a:lnTo>
                      <a:pt x="898" y="712"/>
                    </a:lnTo>
                    <a:lnTo>
                      <a:pt x="898" y="714"/>
                    </a:lnTo>
                    <a:lnTo>
                      <a:pt x="900" y="714"/>
                    </a:lnTo>
                    <a:lnTo>
                      <a:pt x="902" y="714"/>
                    </a:lnTo>
                    <a:lnTo>
                      <a:pt x="904" y="716"/>
                    </a:lnTo>
                    <a:lnTo>
                      <a:pt x="908" y="718"/>
                    </a:lnTo>
                    <a:lnTo>
                      <a:pt x="910" y="720"/>
                    </a:lnTo>
                    <a:lnTo>
                      <a:pt x="910" y="720"/>
                    </a:lnTo>
                    <a:lnTo>
                      <a:pt x="912" y="720"/>
                    </a:lnTo>
                    <a:lnTo>
                      <a:pt x="914" y="718"/>
                    </a:lnTo>
                    <a:lnTo>
                      <a:pt x="916" y="716"/>
                    </a:lnTo>
                    <a:lnTo>
                      <a:pt x="916" y="716"/>
                    </a:lnTo>
                    <a:lnTo>
                      <a:pt x="916" y="716"/>
                    </a:lnTo>
                    <a:lnTo>
                      <a:pt x="916" y="714"/>
                    </a:lnTo>
                    <a:lnTo>
                      <a:pt x="918" y="712"/>
                    </a:lnTo>
                    <a:lnTo>
                      <a:pt x="920" y="708"/>
                    </a:lnTo>
                    <a:lnTo>
                      <a:pt x="924" y="706"/>
                    </a:lnTo>
                    <a:lnTo>
                      <a:pt x="926" y="706"/>
                    </a:lnTo>
                    <a:lnTo>
                      <a:pt x="926" y="706"/>
                    </a:lnTo>
                    <a:lnTo>
                      <a:pt x="928" y="704"/>
                    </a:lnTo>
                    <a:lnTo>
                      <a:pt x="930" y="704"/>
                    </a:lnTo>
                    <a:lnTo>
                      <a:pt x="930" y="706"/>
                    </a:lnTo>
                    <a:lnTo>
                      <a:pt x="932" y="706"/>
                    </a:lnTo>
                    <a:lnTo>
                      <a:pt x="936" y="706"/>
                    </a:lnTo>
                    <a:lnTo>
                      <a:pt x="938" y="706"/>
                    </a:lnTo>
                    <a:lnTo>
                      <a:pt x="940" y="706"/>
                    </a:lnTo>
                    <a:lnTo>
                      <a:pt x="940" y="706"/>
                    </a:lnTo>
                    <a:lnTo>
                      <a:pt x="940" y="706"/>
                    </a:lnTo>
                    <a:lnTo>
                      <a:pt x="940" y="706"/>
                    </a:lnTo>
                    <a:lnTo>
                      <a:pt x="942" y="706"/>
                    </a:lnTo>
                    <a:lnTo>
                      <a:pt x="942" y="706"/>
                    </a:lnTo>
                    <a:lnTo>
                      <a:pt x="942" y="708"/>
                    </a:lnTo>
                    <a:lnTo>
                      <a:pt x="946" y="712"/>
                    </a:lnTo>
                    <a:lnTo>
                      <a:pt x="946" y="712"/>
                    </a:lnTo>
                    <a:lnTo>
                      <a:pt x="946" y="714"/>
                    </a:lnTo>
                    <a:lnTo>
                      <a:pt x="946" y="714"/>
                    </a:lnTo>
                    <a:lnTo>
                      <a:pt x="948" y="716"/>
                    </a:lnTo>
                    <a:lnTo>
                      <a:pt x="950" y="718"/>
                    </a:lnTo>
                    <a:lnTo>
                      <a:pt x="950" y="720"/>
                    </a:lnTo>
                    <a:lnTo>
                      <a:pt x="950" y="724"/>
                    </a:lnTo>
                    <a:lnTo>
                      <a:pt x="950" y="728"/>
                    </a:lnTo>
                    <a:lnTo>
                      <a:pt x="952" y="730"/>
                    </a:lnTo>
                    <a:lnTo>
                      <a:pt x="952" y="730"/>
                    </a:lnTo>
                    <a:lnTo>
                      <a:pt x="952" y="730"/>
                    </a:lnTo>
                    <a:lnTo>
                      <a:pt x="952" y="732"/>
                    </a:lnTo>
                    <a:lnTo>
                      <a:pt x="952" y="734"/>
                    </a:lnTo>
                    <a:lnTo>
                      <a:pt x="954" y="734"/>
                    </a:lnTo>
                    <a:lnTo>
                      <a:pt x="954" y="738"/>
                    </a:lnTo>
                    <a:lnTo>
                      <a:pt x="956" y="740"/>
                    </a:lnTo>
                    <a:lnTo>
                      <a:pt x="956" y="742"/>
                    </a:lnTo>
                    <a:lnTo>
                      <a:pt x="958" y="744"/>
                    </a:lnTo>
                    <a:lnTo>
                      <a:pt x="960" y="746"/>
                    </a:lnTo>
                    <a:lnTo>
                      <a:pt x="960" y="748"/>
                    </a:lnTo>
                    <a:lnTo>
                      <a:pt x="960" y="748"/>
                    </a:lnTo>
                    <a:lnTo>
                      <a:pt x="958" y="750"/>
                    </a:lnTo>
                    <a:lnTo>
                      <a:pt x="958" y="750"/>
                    </a:lnTo>
                    <a:lnTo>
                      <a:pt x="958" y="752"/>
                    </a:lnTo>
                    <a:lnTo>
                      <a:pt x="958" y="752"/>
                    </a:lnTo>
                    <a:lnTo>
                      <a:pt x="958" y="754"/>
                    </a:lnTo>
                    <a:lnTo>
                      <a:pt x="958" y="754"/>
                    </a:lnTo>
                    <a:lnTo>
                      <a:pt x="958" y="754"/>
                    </a:lnTo>
                    <a:lnTo>
                      <a:pt x="958" y="756"/>
                    </a:lnTo>
                    <a:lnTo>
                      <a:pt x="960" y="758"/>
                    </a:lnTo>
                    <a:lnTo>
                      <a:pt x="960" y="760"/>
                    </a:lnTo>
                    <a:lnTo>
                      <a:pt x="960" y="764"/>
                    </a:lnTo>
                    <a:lnTo>
                      <a:pt x="960" y="764"/>
                    </a:lnTo>
                    <a:lnTo>
                      <a:pt x="960" y="766"/>
                    </a:lnTo>
                    <a:lnTo>
                      <a:pt x="962" y="766"/>
                    </a:lnTo>
                    <a:lnTo>
                      <a:pt x="964" y="766"/>
                    </a:lnTo>
                    <a:lnTo>
                      <a:pt x="966" y="768"/>
                    </a:lnTo>
                    <a:lnTo>
                      <a:pt x="966" y="768"/>
                    </a:lnTo>
                    <a:lnTo>
                      <a:pt x="968" y="770"/>
                    </a:lnTo>
                    <a:lnTo>
                      <a:pt x="970" y="770"/>
                    </a:lnTo>
                    <a:lnTo>
                      <a:pt x="970" y="770"/>
                    </a:lnTo>
                    <a:lnTo>
                      <a:pt x="972" y="772"/>
                    </a:lnTo>
                    <a:lnTo>
                      <a:pt x="974" y="772"/>
                    </a:lnTo>
                    <a:lnTo>
                      <a:pt x="980" y="774"/>
                    </a:lnTo>
                    <a:lnTo>
                      <a:pt x="982" y="774"/>
                    </a:lnTo>
                    <a:lnTo>
                      <a:pt x="984" y="776"/>
                    </a:lnTo>
                    <a:lnTo>
                      <a:pt x="984" y="776"/>
                    </a:lnTo>
                    <a:lnTo>
                      <a:pt x="986" y="776"/>
                    </a:lnTo>
                    <a:lnTo>
                      <a:pt x="986" y="776"/>
                    </a:lnTo>
                    <a:lnTo>
                      <a:pt x="986" y="776"/>
                    </a:lnTo>
                    <a:lnTo>
                      <a:pt x="986" y="774"/>
                    </a:lnTo>
                    <a:lnTo>
                      <a:pt x="988" y="774"/>
                    </a:lnTo>
                    <a:lnTo>
                      <a:pt x="990" y="774"/>
                    </a:lnTo>
                    <a:lnTo>
                      <a:pt x="990" y="772"/>
                    </a:lnTo>
                    <a:lnTo>
                      <a:pt x="988" y="772"/>
                    </a:lnTo>
                    <a:lnTo>
                      <a:pt x="986" y="766"/>
                    </a:lnTo>
                    <a:lnTo>
                      <a:pt x="986" y="766"/>
                    </a:lnTo>
                    <a:lnTo>
                      <a:pt x="986" y="762"/>
                    </a:lnTo>
                    <a:lnTo>
                      <a:pt x="986" y="760"/>
                    </a:lnTo>
                    <a:lnTo>
                      <a:pt x="986" y="758"/>
                    </a:lnTo>
                    <a:lnTo>
                      <a:pt x="986" y="756"/>
                    </a:lnTo>
                    <a:lnTo>
                      <a:pt x="988" y="754"/>
                    </a:lnTo>
                    <a:lnTo>
                      <a:pt x="988" y="754"/>
                    </a:lnTo>
                    <a:lnTo>
                      <a:pt x="988" y="752"/>
                    </a:lnTo>
                    <a:lnTo>
                      <a:pt x="988" y="752"/>
                    </a:lnTo>
                    <a:lnTo>
                      <a:pt x="986" y="750"/>
                    </a:lnTo>
                    <a:lnTo>
                      <a:pt x="986" y="748"/>
                    </a:lnTo>
                    <a:lnTo>
                      <a:pt x="986" y="748"/>
                    </a:lnTo>
                    <a:lnTo>
                      <a:pt x="988" y="750"/>
                    </a:lnTo>
                    <a:lnTo>
                      <a:pt x="990" y="750"/>
                    </a:lnTo>
                    <a:lnTo>
                      <a:pt x="990" y="750"/>
                    </a:lnTo>
                    <a:lnTo>
                      <a:pt x="992" y="748"/>
                    </a:lnTo>
                    <a:lnTo>
                      <a:pt x="994" y="744"/>
                    </a:lnTo>
                    <a:lnTo>
                      <a:pt x="992" y="740"/>
                    </a:lnTo>
                    <a:lnTo>
                      <a:pt x="992" y="740"/>
                    </a:lnTo>
                    <a:lnTo>
                      <a:pt x="994" y="740"/>
                    </a:lnTo>
                    <a:lnTo>
                      <a:pt x="996" y="740"/>
                    </a:lnTo>
                    <a:lnTo>
                      <a:pt x="996" y="740"/>
                    </a:lnTo>
                    <a:lnTo>
                      <a:pt x="998" y="738"/>
                    </a:lnTo>
                    <a:lnTo>
                      <a:pt x="1000" y="736"/>
                    </a:lnTo>
                    <a:lnTo>
                      <a:pt x="998" y="736"/>
                    </a:lnTo>
                    <a:lnTo>
                      <a:pt x="998" y="736"/>
                    </a:lnTo>
                    <a:lnTo>
                      <a:pt x="998" y="736"/>
                    </a:lnTo>
                    <a:lnTo>
                      <a:pt x="1000" y="736"/>
                    </a:lnTo>
                    <a:lnTo>
                      <a:pt x="1000" y="736"/>
                    </a:lnTo>
                    <a:lnTo>
                      <a:pt x="1002" y="734"/>
                    </a:lnTo>
                    <a:lnTo>
                      <a:pt x="1002" y="734"/>
                    </a:lnTo>
                    <a:lnTo>
                      <a:pt x="1002" y="734"/>
                    </a:lnTo>
                    <a:lnTo>
                      <a:pt x="1002" y="736"/>
                    </a:lnTo>
                    <a:lnTo>
                      <a:pt x="1004" y="734"/>
                    </a:lnTo>
                    <a:lnTo>
                      <a:pt x="1004" y="734"/>
                    </a:lnTo>
                    <a:lnTo>
                      <a:pt x="1004" y="732"/>
                    </a:lnTo>
                    <a:lnTo>
                      <a:pt x="1006" y="730"/>
                    </a:lnTo>
                    <a:lnTo>
                      <a:pt x="1006" y="732"/>
                    </a:lnTo>
                    <a:lnTo>
                      <a:pt x="1008" y="732"/>
                    </a:lnTo>
                    <a:lnTo>
                      <a:pt x="1010" y="730"/>
                    </a:lnTo>
                    <a:lnTo>
                      <a:pt x="1010" y="730"/>
                    </a:lnTo>
                    <a:lnTo>
                      <a:pt x="1010" y="730"/>
                    </a:lnTo>
                    <a:lnTo>
                      <a:pt x="1010" y="730"/>
                    </a:lnTo>
                    <a:lnTo>
                      <a:pt x="1008" y="726"/>
                    </a:lnTo>
                    <a:lnTo>
                      <a:pt x="1010" y="726"/>
                    </a:lnTo>
                    <a:lnTo>
                      <a:pt x="1010" y="726"/>
                    </a:lnTo>
                    <a:lnTo>
                      <a:pt x="1010" y="726"/>
                    </a:lnTo>
                    <a:lnTo>
                      <a:pt x="1010" y="726"/>
                    </a:lnTo>
                    <a:lnTo>
                      <a:pt x="1010" y="728"/>
                    </a:lnTo>
                    <a:lnTo>
                      <a:pt x="1012" y="726"/>
                    </a:lnTo>
                    <a:lnTo>
                      <a:pt x="1012" y="726"/>
                    </a:lnTo>
                    <a:lnTo>
                      <a:pt x="1014" y="726"/>
                    </a:lnTo>
                    <a:lnTo>
                      <a:pt x="1016" y="726"/>
                    </a:lnTo>
                    <a:lnTo>
                      <a:pt x="1018" y="726"/>
                    </a:lnTo>
                    <a:lnTo>
                      <a:pt x="1016" y="728"/>
                    </a:lnTo>
                    <a:lnTo>
                      <a:pt x="1014" y="730"/>
                    </a:lnTo>
                    <a:lnTo>
                      <a:pt x="1014" y="730"/>
                    </a:lnTo>
                    <a:lnTo>
                      <a:pt x="1018" y="728"/>
                    </a:lnTo>
                    <a:lnTo>
                      <a:pt x="1020" y="726"/>
                    </a:lnTo>
                    <a:lnTo>
                      <a:pt x="1022" y="726"/>
                    </a:lnTo>
                    <a:lnTo>
                      <a:pt x="1024" y="724"/>
                    </a:lnTo>
                    <a:lnTo>
                      <a:pt x="1028" y="722"/>
                    </a:lnTo>
                    <a:lnTo>
                      <a:pt x="1030" y="720"/>
                    </a:lnTo>
                    <a:lnTo>
                      <a:pt x="1032" y="718"/>
                    </a:lnTo>
                    <a:lnTo>
                      <a:pt x="1034" y="718"/>
                    </a:lnTo>
                    <a:lnTo>
                      <a:pt x="1036" y="716"/>
                    </a:lnTo>
                    <a:lnTo>
                      <a:pt x="1038" y="714"/>
                    </a:lnTo>
                    <a:lnTo>
                      <a:pt x="1038" y="712"/>
                    </a:lnTo>
                    <a:lnTo>
                      <a:pt x="1038" y="710"/>
                    </a:lnTo>
                    <a:lnTo>
                      <a:pt x="1038" y="708"/>
                    </a:lnTo>
                    <a:lnTo>
                      <a:pt x="1038" y="708"/>
                    </a:lnTo>
                    <a:lnTo>
                      <a:pt x="1040" y="708"/>
                    </a:lnTo>
                    <a:lnTo>
                      <a:pt x="1040" y="708"/>
                    </a:lnTo>
                    <a:lnTo>
                      <a:pt x="1042" y="706"/>
                    </a:lnTo>
                    <a:lnTo>
                      <a:pt x="1042" y="706"/>
                    </a:lnTo>
                    <a:lnTo>
                      <a:pt x="1042" y="708"/>
                    </a:lnTo>
                    <a:lnTo>
                      <a:pt x="1040" y="710"/>
                    </a:lnTo>
                    <a:lnTo>
                      <a:pt x="1042" y="710"/>
                    </a:lnTo>
                    <a:lnTo>
                      <a:pt x="1044" y="710"/>
                    </a:lnTo>
                    <a:lnTo>
                      <a:pt x="1044" y="710"/>
                    </a:lnTo>
                    <a:lnTo>
                      <a:pt x="1040" y="712"/>
                    </a:lnTo>
                    <a:lnTo>
                      <a:pt x="1040" y="714"/>
                    </a:lnTo>
                    <a:lnTo>
                      <a:pt x="1044" y="712"/>
                    </a:lnTo>
                    <a:lnTo>
                      <a:pt x="1052" y="708"/>
                    </a:lnTo>
                    <a:lnTo>
                      <a:pt x="1056" y="708"/>
                    </a:lnTo>
                    <a:lnTo>
                      <a:pt x="1056" y="708"/>
                    </a:lnTo>
                    <a:lnTo>
                      <a:pt x="1054" y="706"/>
                    </a:lnTo>
                    <a:lnTo>
                      <a:pt x="1058" y="702"/>
                    </a:lnTo>
                    <a:lnTo>
                      <a:pt x="1058" y="702"/>
                    </a:lnTo>
                    <a:lnTo>
                      <a:pt x="1058" y="704"/>
                    </a:lnTo>
                    <a:lnTo>
                      <a:pt x="1058" y="704"/>
                    </a:lnTo>
                    <a:lnTo>
                      <a:pt x="1058" y="706"/>
                    </a:lnTo>
                    <a:lnTo>
                      <a:pt x="1056" y="706"/>
                    </a:lnTo>
                    <a:lnTo>
                      <a:pt x="1056" y="706"/>
                    </a:lnTo>
                    <a:lnTo>
                      <a:pt x="1056" y="706"/>
                    </a:lnTo>
                    <a:lnTo>
                      <a:pt x="1056" y="708"/>
                    </a:lnTo>
                    <a:lnTo>
                      <a:pt x="1058" y="706"/>
                    </a:lnTo>
                    <a:lnTo>
                      <a:pt x="1058" y="706"/>
                    </a:lnTo>
                    <a:lnTo>
                      <a:pt x="1064" y="706"/>
                    </a:lnTo>
                    <a:lnTo>
                      <a:pt x="1064" y="706"/>
                    </a:lnTo>
                    <a:lnTo>
                      <a:pt x="1066" y="706"/>
                    </a:lnTo>
                    <a:lnTo>
                      <a:pt x="1070" y="708"/>
                    </a:lnTo>
                    <a:lnTo>
                      <a:pt x="1072" y="708"/>
                    </a:lnTo>
                    <a:lnTo>
                      <a:pt x="1074" y="710"/>
                    </a:lnTo>
                    <a:lnTo>
                      <a:pt x="1080" y="710"/>
                    </a:lnTo>
                    <a:lnTo>
                      <a:pt x="1082" y="710"/>
                    </a:lnTo>
                    <a:lnTo>
                      <a:pt x="1082" y="710"/>
                    </a:lnTo>
                    <a:lnTo>
                      <a:pt x="1082" y="708"/>
                    </a:lnTo>
                    <a:lnTo>
                      <a:pt x="1082" y="708"/>
                    </a:lnTo>
                    <a:lnTo>
                      <a:pt x="1082" y="706"/>
                    </a:lnTo>
                    <a:lnTo>
                      <a:pt x="1084" y="706"/>
                    </a:lnTo>
                    <a:lnTo>
                      <a:pt x="1086" y="706"/>
                    </a:lnTo>
                    <a:lnTo>
                      <a:pt x="1086" y="706"/>
                    </a:lnTo>
                    <a:lnTo>
                      <a:pt x="1090" y="706"/>
                    </a:lnTo>
                    <a:lnTo>
                      <a:pt x="1090" y="710"/>
                    </a:lnTo>
                    <a:lnTo>
                      <a:pt x="1090" y="710"/>
                    </a:lnTo>
                    <a:lnTo>
                      <a:pt x="1094" y="712"/>
                    </a:lnTo>
                    <a:lnTo>
                      <a:pt x="1094" y="710"/>
                    </a:lnTo>
                    <a:lnTo>
                      <a:pt x="1094" y="710"/>
                    </a:lnTo>
                    <a:lnTo>
                      <a:pt x="1094" y="712"/>
                    </a:lnTo>
                    <a:lnTo>
                      <a:pt x="1094" y="712"/>
                    </a:lnTo>
                    <a:lnTo>
                      <a:pt x="1094" y="714"/>
                    </a:lnTo>
                    <a:lnTo>
                      <a:pt x="1094" y="714"/>
                    </a:lnTo>
                    <a:lnTo>
                      <a:pt x="1094" y="714"/>
                    </a:lnTo>
                    <a:lnTo>
                      <a:pt x="1092" y="714"/>
                    </a:lnTo>
                    <a:lnTo>
                      <a:pt x="1092" y="716"/>
                    </a:lnTo>
                    <a:lnTo>
                      <a:pt x="1096" y="716"/>
                    </a:lnTo>
                    <a:lnTo>
                      <a:pt x="1100" y="718"/>
                    </a:lnTo>
                    <a:lnTo>
                      <a:pt x="1102" y="718"/>
                    </a:lnTo>
                    <a:lnTo>
                      <a:pt x="1104" y="716"/>
                    </a:lnTo>
                    <a:lnTo>
                      <a:pt x="1104" y="714"/>
                    </a:lnTo>
                    <a:lnTo>
                      <a:pt x="1106" y="714"/>
                    </a:lnTo>
                    <a:lnTo>
                      <a:pt x="1108" y="716"/>
                    </a:lnTo>
                    <a:lnTo>
                      <a:pt x="1108" y="718"/>
                    </a:lnTo>
                    <a:lnTo>
                      <a:pt x="1108" y="718"/>
                    </a:lnTo>
                    <a:lnTo>
                      <a:pt x="1110" y="718"/>
                    </a:lnTo>
                    <a:lnTo>
                      <a:pt x="1110" y="716"/>
                    </a:lnTo>
                    <a:lnTo>
                      <a:pt x="1110" y="716"/>
                    </a:lnTo>
                    <a:lnTo>
                      <a:pt x="1112" y="714"/>
                    </a:lnTo>
                    <a:lnTo>
                      <a:pt x="1112" y="714"/>
                    </a:lnTo>
                    <a:lnTo>
                      <a:pt x="1112" y="712"/>
                    </a:lnTo>
                    <a:lnTo>
                      <a:pt x="1112" y="712"/>
                    </a:lnTo>
                    <a:lnTo>
                      <a:pt x="1110" y="712"/>
                    </a:lnTo>
                    <a:lnTo>
                      <a:pt x="1110" y="712"/>
                    </a:lnTo>
                    <a:lnTo>
                      <a:pt x="1110" y="710"/>
                    </a:lnTo>
                    <a:lnTo>
                      <a:pt x="1114" y="712"/>
                    </a:lnTo>
                    <a:lnTo>
                      <a:pt x="1116" y="712"/>
                    </a:lnTo>
                    <a:lnTo>
                      <a:pt x="1116" y="714"/>
                    </a:lnTo>
                    <a:lnTo>
                      <a:pt x="1116" y="714"/>
                    </a:lnTo>
                    <a:lnTo>
                      <a:pt x="1116" y="714"/>
                    </a:lnTo>
                    <a:lnTo>
                      <a:pt x="1118" y="714"/>
                    </a:lnTo>
                    <a:lnTo>
                      <a:pt x="1118" y="714"/>
                    </a:lnTo>
                    <a:lnTo>
                      <a:pt x="1118" y="716"/>
                    </a:lnTo>
                    <a:lnTo>
                      <a:pt x="1120" y="716"/>
                    </a:lnTo>
                    <a:lnTo>
                      <a:pt x="1120" y="716"/>
                    </a:lnTo>
                    <a:lnTo>
                      <a:pt x="1120" y="718"/>
                    </a:lnTo>
                    <a:lnTo>
                      <a:pt x="1122" y="718"/>
                    </a:lnTo>
                    <a:lnTo>
                      <a:pt x="1120" y="720"/>
                    </a:lnTo>
                    <a:lnTo>
                      <a:pt x="1122" y="720"/>
                    </a:lnTo>
                    <a:lnTo>
                      <a:pt x="1122" y="718"/>
                    </a:lnTo>
                    <a:lnTo>
                      <a:pt x="1124" y="720"/>
                    </a:lnTo>
                    <a:lnTo>
                      <a:pt x="1124" y="720"/>
                    </a:lnTo>
                    <a:lnTo>
                      <a:pt x="1124" y="720"/>
                    </a:lnTo>
                    <a:lnTo>
                      <a:pt x="1124" y="718"/>
                    </a:lnTo>
                    <a:lnTo>
                      <a:pt x="1126" y="718"/>
                    </a:lnTo>
                    <a:lnTo>
                      <a:pt x="1126" y="716"/>
                    </a:lnTo>
                    <a:lnTo>
                      <a:pt x="1126" y="716"/>
                    </a:lnTo>
                    <a:lnTo>
                      <a:pt x="1126" y="716"/>
                    </a:lnTo>
                    <a:lnTo>
                      <a:pt x="1124" y="714"/>
                    </a:lnTo>
                    <a:lnTo>
                      <a:pt x="1124" y="714"/>
                    </a:lnTo>
                    <a:lnTo>
                      <a:pt x="1120" y="712"/>
                    </a:lnTo>
                    <a:lnTo>
                      <a:pt x="1120" y="712"/>
                    </a:lnTo>
                    <a:lnTo>
                      <a:pt x="1118" y="710"/>
                    </a:lnTo>
                    <a:lnTo>
                      <a:pt x="1118" y="710"/>
                    </a:lnTo>
                    <a:lnTo>
                      <a:pt x="1118" y="708"/>
                    </a:lnTo>
                    <a:lnTo>
                      <a:pt x="1118" y="708"/>
                    </a:lnTo>
                    <a:lnTo>
                      <a:pt x="1120" y="708"/>
                    </a:lnTo>
                    <a:lnTo>
                      <a:pt x="1120" y="708"/>
                    </a:lnTo>
                    <a:lnTo>
                      <a:pt x="1120" y="708"/>
                    </a:lnTo>
                    <a:lnTo>
                      <a:pt x="1120" y="708"/>
                    </a:lnTo>
                    <a:lnTo>
                      <a:pt x="1122" y="706"/>
                    </a:lnTo>
                    <a:lnTo>
                      <a:pt x="1122" y="706"/>
                    </a:lnTo>
                    <a:lnTo>
                      <a:pt x="1124" y="706"/>
                    </a:lnTo>
                    <a:lnTo>
                      <a:pt x="1124" y="706"/>
                    </a:lnTo>
                    <a:lnTo>
                      <a:pt x="1124" y="704"/>
                    </a:lnTo>
                    <a:lnTo>
                      <a:pt x="1124" y="702"/>
                    </a:lnTo>
                    <a:lnTo>
                      <a:pt x="1124" y="702"/>
                    </a:lnTo>
                    <a:lnTo>
                      <a:pt x="1124" y="702"/>
                    </a:lnTo>
                    <a:lnTo>
                      <a:pt x="1124" y="702"/>
                    </a:lnTo>
                    <a:lnTo>
                      <a:pt x="1122" y="702"/>
                    </a:lnTo>
                    <a:lnTo>
                      <a:pt x="1122" y="704"/>
                    </a:lnTo>
                    <a:lnTo>
                      <a:pt x="1120" y="704"/>
                    </a:lnTo>
                    <a:lnTo>
                      <a:pt x="1120" y="704"/>
                    </a:lnTo>
                    <a:lnTo>
                      <a:pt x="1118" y="702"/>
                    </a:lnTo>
                    <a:lnTo>
                      <a:pt x="1120" y="702"/>
                    </a:lnTo>
                    <a:lnTo>
                      <a:pt x="1120" y="700"/>
                    </a:lnTo>
                    <a:lnTo>
                      <a:pt x="1122" y="700"/>
                    </a:lnTo>
                    <a:lnTo>
                      <a:pt x="1122" y="700"/>
                    </a:lnTo>
                    <a:lnTo>
                      <a:pt x="1120" y="700"/>
                    </a:lnTo>
                    <a:lnTo>
                      <a:pt x="1120" y="700"/>
                    </a:lnTo>
                    <a:lnTo>
                      <a:pt x="1120" y="700"/>
                    </a:lnTo>
                    <a:lnTo>
                      <a:pt x="1118" y="700"/>
                    </a:lnTo>
                    <a:lnTo>
                      <a:pt x="1116" y="702"/>
                    </a:lnTo>
                    <a:lnTo>
                      <a:pt x="1114" y="702"/>
                    </a:lnTo>
                    <a:lnTo>
                      <a:pt x="1112" y="702"/>
                    </a:lnTo>
                    <a:lnTo>
                      <a:pt x="1110" y="700"/>
                    </a:lnTo>
                    <a:lnTo>
                      <a:pt x="1112" y="698"/>
                    </a:lnTo>
                    <a:lnTo>
                      <a:pt x="1114" y="696"/>
                    </a:lnTo>
                    <a:lnTo>
                      <a:pt x="1116" y="696"/>
                    </a:lnTo>
                    <a:lnTo>
                      <a:pt x="1116" y="696"/>
                    </a:lnTo>
                    <a:lnTo>
                      <a:pt x="1118" y="698"/>
                    </a:lnTo>
                    <a:lnTo>
                      <a:pt x="1122" y="700"/>
                    </a:lnTo>
                    <a:lnTo>
                      <a:pt x="1126" y="698"/>
                    </a:lnTo>
                    <a:lnTo>
                      <a:pt x="1128" y="696"/>
                    </a:lnTo>
                    <a:lnTo>
                      <a:pt x="1128" y="696"/>
                    </a:lnTo>
                    <a:lnTo>
                      <a:pt x="1128" y="696"/>
                    </a:lnTo>
                    <a:lnTo>
                      <a:pt x="1132" y="696"/>
                    </a:lnTo>
                    <a:lnTo>
                      <a:pt x="1134" y="694"/>
                    </a:lnTo>
                    <a:lnTo>
                      <a:pt x="1134" y="694"/>
                    </a:lnTo>
                    <a:lnTo>
                      <a:pt x="1136" y="696"/>
                    </a:lnTo>
                    <a:lnTo>
                      <a:pt x="1138" y="696"/>
                    </a:lnTo>
                    <a:lnTo>
                      <a:pt x="1142" y="696"/>
                    </a:lnTo>
                    <a:lnTo>
                      <a:pt x="1144" y="696"/>
                    </a:lnTo>
                    <a:lnTo>
                      <a:pt x="1146" y="696"/>
                    </a:lnTo>
                    <a:lnTo>
                      <a:pt x="1146" y="694"/>
                    </a:lnTo>
                    <a:lnTo>
                      <a:pt x="1148" y="692"/>
                    </a:lnTo>
                    <a:lnTo>
                      <a:pt x="1148" y="690"/>
                    </a:lnTo>
                    <a:lnTo>
                      <a:pt x="1150" y="690"/>
                    </a:lnTo>
                    <a:lnTo>
                      <a:pt x="1150" y="692"/>
                    </a:lnTo>
                    <a:lnTo>
                      <a:pt x="1150" y="692"/>
                    </a:lnTo>
                    <a:lnTo>
                      <a:pt x="1150" y="694"/>
                    </a:lnTo>
                    <a:lnTo>
                      <a:pt x="1150" y="694"/>
                    </a:lnTo>
                    <a:lnTo>
                      <a:pt x="1150" y="696"/>
                    </a:lnTo>
                    <a:lnTo>
                      <a:pt x="1150" y="696"/>
                    </a:lnTo>
                    <a:lnTo>
                      <a:pt x="1150" y="698"/>
                    </a:lnTo>
                    <a:lnTo>
                      <a:pt x="1148" y="698"/>
                    </a:lnTo>
                    <a:lnTo>
                      <a:pt x="1148" y="698"/>
                    </a:lnTo>
                    <a:lnTo>
                      <a:pt x="1146" y="698"/>
                    </a:lnTo>
                    <a:lnTo>
                      <a:pt x="1152" y="698"/>
                    </a:lnTo>
                    <a:lnTo>
                      <a:pt x="1156" y="696"/>
                    </a:lnTo>
                    <a:lnTo>
                      <a:pt x="1156" y="696"/>
                    </a:lnTo>
                    <a:lnTo>
                      <a:pt x="1156" y="696"/>
                    </a:lnTo>
                    <a:lnTo>
                      <a:pt x="1154" y="696"/>
                    </a:lnTo>
                    <a:lnTo>
                      <a:pt x="1156" y="698"/>
                    </a:lnTo>
                    <a:lnTo>
                      <a:pt x="1158" y="696"/>
                    </a:lnTo>
                    <a:lnTo>
                      <a:pt x="1160" y="696"/>
                    </a:lnTo>
                    <a:lnTo>
                      <a:pt x="1160" y="694"/>
                    </a:lnTo>
                    <a:lnTo>
                      <a:pt x="1162" y="692"/>
                    </a:lnTo>
                    <a:lnTo>
                      <a:pt x="1162" y="692"/>
                    </a:lnTo>
                    <a:lnTo>
                      <a:pt x="1162" y="694"/>
                    </a:lnTo>
                    <a:lnTo>
                      <a:pt x="1164" y="692"/>
                    </a:lnTo>
                    <a:lnTo>
                      <a:pt x="1164" y="692"/>
                    </a:lnTo>
                    <a:lnTo>
                      <a:pt x="1164" y="694"/>
                    </a:lnTo>
                    <a:lnTo>
                      <a:pt x="1164" y="694"/>
                    </a:lnTo>
                    <a:lnTo>
                      <a:pt x="1162" y="696"/>
                    </a:lnTo>
                    <a:lnTo>
                      <a:pt x="1160" y="696"/>
                    </a:lnTo>
                    <a:lnTo>
                      <a:pt x="1160" y="696"/>
                    </a:lnTo>
                    <a:lnTo>
                      <a:pt x="1164" y="696"/>
                    </a:lnTo>
                    <a:lnTo>
                      <a:pt x="1168" y="696"/>
                    </a:lnTo>
                    <a:lnTo>
                      <a:pt x="1170" y="694"/>
                    </a:lnTo>
                    <a:lnTo>
                      <a:pt x="1170" y="694"/>
                    </a:lnTo>
                    <a:lnTo>
                      <a:pt x="1172" y="694"/>
                    </a:lnTo>
                    <a:lnTo>
                      <a:pt x="1172" y="694"/>
                    </a:lnTo>
                    <a:lnTo>
                      <a:pt x="1174" y="694"/>
                    </a:lnTo>
                    <a:lnTo>
                      <a:pt x="1176" y="694"/>
                    </a:lnTo>
                    <a:lnTo>
                      <a:pt x="1176" y="694"/>
                    </a:lnTo>
                    <a:lnTo>
                      <a:pt x="1176" y="696"/>
                    </a:lnTo>
                    <a:lnTo>
                      <a:pt x="1174" y="694"/>
                    </a:lnTo>
                    <a:lnTo>
                      <a:pt x="1172" y="696"/>
                    </a:lnTo>
                    <a:lnTo>
                      <a:pt x="1176" y="696"/>
                    </a:lnTo>
                    <a:lnTo>
                      <a:pt x="1180" y="698"/>
                    </a:lnTo>
                    <a:lnTo>
                      <a:pt x="1180" y="700"/>
                    </a:lnTo>
                    <a:lnTo>
                      <a:pt x="1180" y="700"/>
                    </a:lnTo>
                    <a:lnTo>
                      <a:pt x="1182" y="698"/>
                    </a:lnTo>
                    <a:lnTo>
                      <a:pt x="1182" y="698"/>
                    </a:lnTo>
                    <a:lnTo>
                      <a:pt x="1182" y="698"/>
                    </a:lnTo>
                    <a:lnTo>
                      <a:pt x="1184" y="698"/>
                    </a:lnTo>
                    <a:lnTo>
                      <a:pt x="1182" y="698"/>
                    </a:lnTo>
                    <a:lnTo>
                      <a:pt x="1182" y="698"/>
                    </a:lnTo>
                    <a:lnTo>
                      <a:pt x="1182" y="700"/>
                    </a:lnTo>
                    <a:lnTo>
                      <a:pt x="1182" y="700"/>
                    </a:lnTo>
                    <a:lnTo>
                      <a:pt x="1182" y="700"/>
                    </a:lnTo>
                    <a:lnTo>
                      <a:pt x="1184" y="702"/>
                    </a:lnTo>
                    <a:lnTo>
                      <a:pt x="1186" y="704"/>
                    </a:lnTo>
                    <a:lnTo>
                      <a:pt x="1186" y="706"/>
                    </a:lnTo>
                    <a:lnTo>
                      <a:pt x="1186" y="706"/>
                    </a:lnTo>
                    <a:lnTo>
                      <a:pt x="1186" y="706"/>
                    </a:lnTo>
                    <a:lnTo>
                      <a:pt x="1184" y="706"/>
                    </a:lnTo>
                    <a:lnTo>
                      <a:pt x="1184" y="706"/>
                    </a:lnTo>
                    <a:lnTo>
                      <a:pt x="1184" y="706"/>
                    </a:lnTo>
                    <a:lnTo>
                      <a:pt x="1184" y="708"/>
                    </a:lnTo>
                    <a:lnTo>
                      <a:pt x="1186" y="708"/>
                    </a:lnTo>
                    <a:lnTo>
                      <a:pt x="1188" y="708"/>
                    </a:lnTo>
                    <a:lnTo>
                      <a:pt x="1190" y="708"/>
                    </a:lnTo>
                    <a:lnTo>
                      <a:pt x="1190" y="706"/>
                    </a:lnTo>
                    <a:lnTo>
                      <a:pt x="1192" y="706"/>
                    </a:lnTo>
                    <a:lnTo>
                      <a:pt x="1194" y="706"/>
                    </a:lnTo>
                    <a:lnTo>
                      <a:pt x="1198" y="704"/>
                    </a:lnTo>
                    <a:lnTo>
                      <a:pt x="1200" y="704"/>
                    </a:lnTo>
                    <a:lnTo>
                      <a:pt x="1200" y="704"/>
                    </a:lnTo>
                    <a:lnTo>
                      <a:pt x="1200" y="704"/>
                    </a:lnTo>
                    <a:lnTo>
                      <a:pt x="1200" y="702"/>
                    </a:lnTo>
                    <a:lnTo>
                      <a:pt x="1202" y="702"/>
                    </a:lnTo>
                    <a:lnTo>
                      <a:pt x="1202" y="702"/>
                    </a:lnTo>
                    <a:lnTo>
                      <a:pt x="1206" y="700"/>
                    </a:lnTo>
                    <a:lnTo>
                      <a:pt x="1210" y="704"/>
                    </a:lnTo>
                    <a:lnTo>
                      <a:pt x="1214" y="712"/>
                    </a:lnTo>
                    <a:lnTo>
                      <a:pt x="1220" y="720"/>
                    </a:lnTo>
                    <a:lnTo>
                      <a:pt x="1222" y="722"/>
                    </a:lnTo>
                    <a:lnTo>
                      <a:pt x="1222" y="724"/>
                    </a:lnTo>
                    <a:lnTo>
                      <a:pt x="1222" y="724"/>
                    </a:lnTo>
                    <a:lnTo>
                      <a:pt x="1220" y="730"/>
                    </a:lnTo>
                    <a:lnTo>
                      <a:pt x="1218" y="734"/>
                    </a:lnTo>
                    <a:lnTo>
                      <a:pt x="1214" y="740"/>
                    </a:lnTo>
                    <a:lnTo>
                      <a:pt x="1216" y="742"/>
                    </a:lnTo>
                    <a:lnTo>
                      <a:pt x="1216" y="742"/>
                    </a:lnTo>
                    <a:lnTo>
                      <a:pt x="1216" y="744"/>
                    </a:lnTo>
                    <a:lnTo>
                      <a:pt x="1216" y="742"/>
                    </a:lnTo>
                    <a:lnTo>
                      <a:pt x="1218" y="744"/>
                    </a:lnTo>
                    <a:lnTo>
                      <a:pt x="1218" y="742"/>
                    </a:lnTo>
                    <a:lnTo>
                      <a:pt x="1218" y="742"/>
                    </a:lnTo>
                    <a:lnTo>
                      <a:pt x="1218" y="740"/>
                    </a:lnTo>
                    <a:lnTo>
                      <a:pt x="1218" y="740"/>
                    </a:lnTo>
                    <a:lnTo>
                      <a:pt x="1218" y="738"/>
                    </a:lnTo>
                    <a:lnTo>
                      <a:pt x="1218" y="738"/>
                    </a:lnTo>
                    <a:lnTo>
                      <a:pt x="1220" y="738"/>
                    </a:lnTo>
                    <a:lnTo>
                      <a:pt x="1220" y="740"/>
                    </a:lnTo>
                    <a:lnTo>
                      <a:pt x="1220" y="740"/>
                    </a:lnTo>
                    <a:lnTo>
                      <a:pt x="1222" y="740"/>
                    </a:lnTo>
                    <a:lnTo>
                      <a:pt x="1222" y="740"/>
                    </a:lnTo>
                    <a:lnTo>
                      <a:pt x="1222" y="740"/>
                    </a:lnTo>
                    <a:lnTo>
                      <a:pt x="1220" y="742"/>
                    </a:lnTo>
                    <a:lnTo>
                      <a:pt x="1220" y="744"/>
                    </a:lnTo>
                    <a:lnTo>
                      <a:pt x="1216" y="746"/>
                    </a:lnTo>
                    <a:lnTo>
                      <a:pt x="1216" y="746"/>
                    </a:lnTo>
                    <a:lnTo>
                      <a:pt x="1216" y="746"/>
                    </a:lnTo>
                    <a:lnTo>
                      <a:pt x="1216" y="748"/>
                    </a:lnTo>
                    <a:lnTo>
                      <a:pt x="1216" y="748"/>
                    </a:lnTo>
                    <a:lnTo>
                      <a:pt x="1218" y="754"/>
                    </a:lnTo>
                    <a:lnTo>
                      <a:pt x="1218" y="758"/>
                    </a:lnTo>
                    <a:lnTo>
                      <a:pt x="1220" y="758"/>
                    </a:lnTo>
                    <a:lnTo>
                      <a:pt x="1220" y="758"/>
                    </a:lnTo>
                    <a:lnTo>
                      <a:pt x="1222" y="758"/>
                    </a:lnTo>
                    <a:lnTo>
                      <a:pt x="1222" y="758"/>
                    </a:lnTo>
                    <a:lnTo>
                      <a:pt x="1222" y="758"/>
                    </a:lnTo>
                    <a:lnTo>
                      <a:pt x="1222" y="756"/>
                    </a:lnTo>
                    <a:lnTo>
                      <a:pt x="1224" y="756"/>
                    </a:lnTo>
                    <a:lnTo>
                      <a:pt x="1224" y="758"/>
                    </a:lnTo>
                    <a:lnTo>
                      <a:pt x="1222" y="762"/>
                    </a:lnTo>
                    <a:lnTo>
                      <a:pt x="1222" y="764"/>
                    </a:lnTo>
                    <a:lnTo>
                      <a:pt x="1222" y="764"/>
                    </a:lnTo>
                    <a:lnTo>
                      <a:pt x="1224" y="764"/>
                    </a:lnTo>
                    <a:lnTo>
                      <a:pt x="1224" y="762"/>
                    </a:lnTo>
                    <a:lnTo>
                      <a:pt x="1226" y="762"/>
                    </a:lnTo>
                    <a:lnTo>
                      <a:pt x="1226" y="762"/>
                    </a:lnTo>
                    <a:lnTo>
                      <a:pt x="1224" y="764"/>
                    </a:lnTo>
                    <a:lnTo>
                      <a:pt x="1224" y="766"/>
                    </a:lnTo>
                    <a:lnTo>
                      <a:pt x="1224" y="766"/>
                    </a:lnTo>
                    <a:lnTo>
                      <a:pt x="1224" y="766"/>
                    </a:lnTo>
                    <a:lnTo>
                      <a:pt x="1224" y="772"/>
                    </a:lnTo>
                    <a:lnTo>
                      <a:pt x="1226" y="774"/>
                    </a:lnTo>
                    <a:lnTo>
                      <a:pt x="1228" y="776"/>
                    </a:lnTo>
                    <a:lnTo>
                      <a:pt x="1230" y="776"/>
                    </a:lnTo>
                    <a:lnTo>
                      <a:pt x="1230" y="778"/>
                    </a:lnTo>
                    <a:lnTo>
                      <a:pt x="1232" y="782"/>
                    </a:lnTo>
                    <a:lnTo>
                      <a:pt x="1232" y="786"/>
                    </a:lnTo>
                    <a:lnTo>
                      <a:pt x="1234" y="786"/>
                    </a:lnTo>
                    <a:lnTo>
                      <a:pt x="1234" y="786"/>
                    </a:lnTo>
                    <a:lnTo>
                      <a:pt x="1234" y="786"/>
                    </a:lnTo>
                    <a:lnTo>
                      <a:pt x="1234" y="788"/>
                    </a:lnTo>
                    <a:lnTo>
                      <a:pt x="1232" y="786"/>
                    </a:lnTo>
                    <a:lnTo>
                      <a:pt x="1232" y="786"/>
                    </a:lnTo>
                    <a:lnTo>
                      <a:pt x="1232" y="786"/>
                    </a:lnTo>
                    <a:lnTo>
                      <a:pt x="1232" y="788"/>
                    </a:lnTo>
                    <a:lnTo>
                      <a:pt x="1232" y="790"/>
                    </a:lnTo>
                    <a:lnTo>
                      <a:pt x="1234" y="790"/>
                    </a:lnTo>
                    <a:lnTo>
                      <a:pt x="1236" y="788"/>
                    </a:lnTo>
                    <a:lnTo>
                      <a:pt x="1238" y="788"/>
                    </a:lnTo>
                    <a:lnTo>
                      <a:pt x="1240" y="788"/>
                    </a:lnTo>
                    <a:lnTo>
                      <a:pt x="1242" y="788"/>
                    </a:lnTo>
                    <a:lnTo>
                      <a:pt x="1244" y="786"/>
                    </a:lnTo>
                    <a:lnTo>
                      <a:pt x="1244" y="784"/>
                    </a:lnTo>
                    <a:lnTo>
                      <a:pt x="1246" y="780"/>
                    </a:lnTo>
                    <a:lnTo>
                      <a:pt x="1248" y="778"/>
                    </a:lnTo>
                    <a:lnTo>
                      <a:pt x="1248" y="776"/>
                    </a:lnTo>
                    <a:lnTo>
                      <a:pt x="1250" y="776"/>
                    </a:lnTo>
                    <a:lnTo>
                      <a:pt x="1250" y="776"/>
                    </a:lnTo>
                    <a:lnTo>
                      <a:pt x="1250" y="776"/>
                    </a:lnTo>
                    <a:lnTo>
                      <a:pt x="1250" y="772"/>
                    </a:lnTo>
                    <a:lnTo>
                      <a:pt x="1252" y="764"/>
                    </a:lnTo>
                    <a:lnTo>
                      <a:pt x="1254" y="760"/>
                    </a:lnTo>
                    <a:lnTo>
                      <a:pt x="1254" y="756"/>
                    </a:lnTo>
                    <a:lnTo>
                      <a:pt x="1254" y="754"/>
                    </a:lnTo>
                    <a:lnTo>
                      <a:pt x="1252" y="752"/>
                    </a:lnTo>
                    <a:lnTo>
                      <a:pt x="1250" y="734"/>
                    </a:lnTo>
                    <a:lnTo>
                      <a:pt x="1250" y="734"/>
                    </a:lnTo>
                    <a:lnTo>
                      <a:pt x="1248" y="732"/>
                    </a:lnTo>
                    <a:lnTo>
                      <a:pt x="1250" y="728"/>
                    </a:lnTo>
                    <a:lnTo>
                      <a:pt x="1248" y="726"/>
                    </a:lnTo>
                    <a:lnTo>
                      <a:pt x="1250" y="724"/>
                    </a:lnTo>
                    <a:lnTo>
                      <a:pt x="1250" y="724"/>
                    </a:lnTo>
                    <a:lnTo>
                      <a:pt x="1250" y="724"/>
                    </a:lnTo>
                    <a:lnTo>
                      <a:pt x="1250" y="726"/>
                    </a:lnTo>
                    <a:lnTo>
                      <a:pt x="1250" y="726"/>
                    </a:lnTo>
                    <a:lnTo>
                      <a:pt x="1250" y="728"/>
                    </a:lnTo>
                    <a:lnTo>
                      <a:pt x="1250" y="728"/>
                    </a:lnTo>
                    <a:lnTo>
                      <a:pt x="1250" y="728"/>
                    </a:lnTo>
                    <a:lnTo>
                      <a:pt x="1250" y="730"/>
                    </a:lnTo>
                    <a:lnTo>
                      <a:pt x="1250" y="732"/>
                    </a:lnTo>
                    <a:lnTo>
                      <a:pt x="1250" y="732"/>
                    </a:lnTo>
                    <a:lnTo>
                      <a:pt x="1250" y="730"/>
                    </a:lnTo>
                    <a:lnTo>
                      <a:pt x="1252" y="728"/>
                    </a:lnTo>
                    <a:lnTo>
                      <a:pt x="1252" y="728"/>
                    </a:lnTo>
                    <a:lnTo>
                      <a:pt x="1250" y="732"/>
                    </a:lnTo>
                    <a:lnTo>
                      <a:pt x="1250" y="734"/>
                    </a:lnTo>
                    <a:lnTo>
                      <a:pt x="1250" y="740"/>
                    </a:lnTo>
                    <a:lnTo>
                      <a:pt x="1252" y="740"/>
                    </a:lnTo>
                    <a:lnTo>
                      <a:pt x="1250" y="736"/>
                    </a:lnTo>
                    <a:lnTo>
                      <a:pt x="1250" y="734"/>
                    </a:lnTo>
                    <a:lnTo>
                      <a:pt x="1250" y="734"/>
                    </a:lnTo>
                    <a:lnTo>
                      <a:pt x="1252" y="732"/>
                    </a:lnTo>
                    <a:lnTo>
                      <a:pt x="1252" y="730"/>
                    </a:lnTo>
                    <a:lnTo>
                      <a:pt x="1252" y="730"/>
                    </a:lnTo>
                    <a:lnTo>
                      <a:pt x="1252" y="728"/>
                    </a:lnTo>
                    <a:lnTo>
                      <a:pt x="1250" y="720"/>
                    </a:lnTo>
                    <a:lnTo>
                      <a:pt x="1248" y="712"/>
                    </a:lnTo>
                    <a:lnTo>
                      <a:pt x="1248" y="706"/>
                    </a:lnTo>
                    <a:lnTo>
                      <a:pt x="1248" y="700"/>
                    </a:lnTo>
                    <a:lnTo>
                      <a:pt x="1248" y="698"/>
                    </a:lnTo>
                    <a:lnTo>
                      <a:pt x="1248" y="690"/>
                    </a:lnTo>
                    <a:lnTo>
                      <a:pt x="1248" y="690"/>
                    </a:lnTo>
                    <a:lnTo>
                      <a:pt x="1248" y="688"/>
                    </a:lnTo>
                    <a:lnTo>
                      <a:pt x="1248" y="686"/>
                    </a:lnTo>
                    <a:lnTo>
                      <a:pt x="1248" y="686"/>
                    </a:lnTo>
                    <a:lnTo>
                      <a:pt x="1250" y="684"/>
                    </a:lnTo>
                    <a:lnTo>
                      <a:pt x="1250" y="684"/>
                    </a:lnTo>
                    <a:lnTo>
                      <a:pt x="1250" y="682"/>
                    </a:lnTo>
                    <a:lnTo>
                      <a:pt x="1250" y="682"/>
                    </a:lnTo>
                    <a:lnTo>
                      <a:pt x="1252" y="682"/>
                    </a:lnTo>
                    <a:lnTo>
                      <a:pt x="1252" y="682"/>
                    </a:lnTo>
                    <a:lnTo>
                      <a:pt x="1254" y="680"/>
                    </a:lnTo>
                    <a:lnTo>
                      <a:pt x="1254" y="678"/>
                    </a:lnTo>
                    <a:lnTo>
                      <a:pt x="1252" y="678"/>
                    </a:lnTo>
                    <a:lnTo>
                      <a:pt x="1252" y="678"/>
                    </a:lnTo>
                    <a:lnTo>
                      <a:pt x="1254" y="678"/>
                    </a:lnTo>
                    <a:lnTo>
                      <a:pt x="1254" y="676"/>
                    </a:lnTo>
                    <a:lnTo>
                      <a:pt x="1256" y="676"/>
                    </a:lnTo>
                    <a:lnTo>
                      <a:pt x="1256" y="676"/>
                    </a:lnTo>
                    <a:lnTo>
                      <a:pt x="1256" y="674"/>
                    </a:lnTo>
                    <a:lnTo>
                      <a:pt x="1256" y="676"/>
                    </a:lnTo>
                    <a:lnTo>
                      <a:pt x="1256" y="674"/>
                    </a:lnTo>
                    <a:lnTo>
                      <a:pt x="1256" y="674"/>
                    </a:lnTo>
                    <a:lnTo>
                      <a:pt x="1256" y="674"/>
                    </a:lnTo>
                    <a:lnTo>
                      <a:pt x="1258" y="674"/>
                    </a:lnTo>
                    <a:lnTo>
                      <a:pt x="1256" y="672"/>
                    </a:lnTo>
                    <a:lnTo>
                      <a:pt x="1256" y="672"/>
                    </a:lnTo>
                    <a:lnTo>
                      <a:pt x="1258" y="672"/>
                    </a:lnTo>
                    <a:lnTo>
                      <a:pt x="1258" y="672"/>
                    </a:lnTo>
                    <a:lnTo>
                      <a:pt x="1260" y="670"/>
                    </a:lnTo>
                    <a:lnTo>
                      <a:pt x="1260" y="670"/>
                    </a:lnTo>
                    <a:lnTo>
                      <a:pt x="1260" y="670"/>
                    </a:lnTo>
                    <a:lnTo>
                      <a:pt x="1258" y="668"/>
                    </a:lnTo>
                    <a:lnTo>
                      <a:pt x="1260" y="668"/>
                    </a:lnTo>
                    <a:lnTo>
                      <a:pt x="1260" y="668"/>
                    </a:lnTo>
                    <a:lnTo>
                      <a:pt x="1262" y="668"/>
                    </a:lnTo>
                    <a:lnTo>
                      <a:pt x="1264" y="666"/>
                    </a:lnTo>
                    <a:lnTo>
                      <a:pt x="1264" y="666"/>
                    </a:lnTo>
                    <a:lnTo>
                      <a:pt x="1264" y="664"/>
                    </a:lnTo>
                    <a:lnTo>
                      <a:pt x="1266" y="664"/>
                    </a:lnTo>
                    <a:lnTo>
                      <a:pt x="1266" y="664"/>
                    </a:lnTo>
                    <a:lnTo>
                      <a:pt x="1266" y="662"/>
                    </a:lnTo>
                    <a:lnTo>
                      <a:pt x="1266" y="662"/>
                    </a:lnTo>
                    <a:lnTo>
                      <a:pt x="1266" y="662"/>
                    </a:lnTo>
                    <a:lnTo>
                      <a:pt x="1266" y="662"/>
                    </a:lnTo>
                    <a:lnTo>
                      <a:pt x="1266" y="660"/>
                    </a:lnTo>
                    <a:lnTo>
                      <a:pt x="1266" y="658"/>
                    </a:lnTo>
                    <a:lnTo>
                      <a:pt x="1268" y="660"/>
                    </a:lnTo>
                    <a:lnTo>
                      <a:pt x="1268" y="660"/>
                    </a:lnTo>
                    <a:lnTo>
                      <a:pt x="1268" y="660"/>
                    </a:lnTo>
                    <a:lnTo>
                      <a:pt x="1268" y="660"/>
                    </a:lnTo>
                    <a:lnTo>
                      <a:pt x="1268" y="660"/>
                    </a:lnTo>
                    <a:lnTo>
                      <a:pt x="1268" y="662"/>
                    </a:lnTo>
                    <a:lnTo>
                      <a:pt x="1270" y="662"/>
                    </a:lnTo>
                    <a:lnTo>
                      <a:pt x="1270" y="662"/>
                    </a:lnTo>
                    <a:lnTo>
                      <a:pt x="1270" y="660"/>
                    </a:lnTo>
                    <a:lnTo>
                      <a:pt x="1272" y="660"/>
                    </a:lnTo>
                    <a:lnTo>
                      <a:pt x="1270" y="658"/>
                    </a:lnTo>
                    <a:lnTo>
                      <a:pt x="1270" y="658"/>
                    </a:lnTo>
                    <a:lnTo>
                      <a:pt x="1270" y="658"/>
                    </a:lnTo>
                    <a:lnTo>
                      <a:pt x="1272" y="658"/>
                    </a:lnTo>
                    <a:lnTo>
                      <a:pt x="1274" y="658"/>
                    </a:lnTo>
                    <a:lnTo>
                      <a:pt x="1274" y="658"/>
                    </a:lnTo>
                    <a:lnTo>
                      <a:pt x="1276" y="656"/>
                    </a:lnTo>
                    <a:lnTo>
                      <a:pt x="1276" y="656"/>
                    </a:lnTo>
                    <a:lnTo>
                      <a:pt x="1278" y="656"/>
                    </a:lnTo>
                    <a:lnTo>
                      <a:pt x="1280" y="656"/>
                    </a:lnTo>
                    <a:lnTo>
                      <a:pt x="1280" y="654"/>
                    </a:lnTo>
                    <a:lnTo>
                      <a:pt x="1282" y="654"/>
                    </a:lnTo>
                    <a:lnTo>
                      <a:pt x="1282" y="652"/>
                    </a:lnTo>
                    <a:lnTo>
                      <a:pt x="1284" y="652"/>
                    </a:lnTo>
                    <a:lnTo>
                      <a:pt x="1284" y="652"/>
                    </a:lnTo>
                    <a:lnTo>
                      <a:pt x="1286" y="650"/>
                    </a:lnTo>
                    <a:lnTo>
                      <a:pt x="1288" y="648"/>
                    </a:lnTo>
                    <a:lnTo>
                      <a:pt x="1288" y="648"/>
                    </a:lnTo>
                    <a:lnTo>
                      <a:pt x="1290" y="648"/>
                    </a:lnTo>
                    <a:lnTo>
                      <a:pt x="1292" y="646"/>
                    </a:lnTo>
                    <a:lnTo>
                      <a:pt x="1294" y="646"/>
                    </a:lnTo>
                    <a:lnTo>
                      <a:pt x="1294" y="644"/>
                    </a:lnTo>
                    <a:lnTo>
                      <a:pt x="1294" y="642"/>
                    </a:lnTo>
                    <a:lnTo>
                      <a:pt x="1294" y="642"/>
                    </a:lnTo>
                    <a:lnTo>
                      <a:pt x="1294" y="644"/>
                    </a:lnTo>
                    <a:lnTo>
                      <a:pt x="1294" y="644"/>
                    </a:lnTo>
                    <a:lnTo>
                      <a:pt x="1296" y="642"/>
                    </a:lnTo>
                    <a:lnTo>
                      <a:pt x="1300" y="638"/>
                    </a:lnTo>
                    <a:lnTo>
                      <a:pt x="1303" y="636"/>
                    </a:lnTo>
                    <a:lnTo>
                      <a:pt x="1309" y="634"/>
                    </a:lnTo>
                    <a:lnTo>
                      <a:pt x="1311" y="632"/>
                    </a:lnTo>
                    <a:lnTo>
                      <a:pt x="1317" y="632"/>
                    </a:lnTo>
                    <a:lnTo>
                      <a:pt x="1317" y="632"/>
                    </a:lnTo>
                    <a:lnTo>
                      <a:pt x="1319" y="628"/>
                    </a:lnTo>
                    <a:lnTo>
                      <a:pt x="1319" y="630"/>
                    </a:lnTo>
                    <a:lnTo>
                      <a:pt x="1319" y="632"/>
                    </a:lnTo>
                    <a:lnTo>
                      <a:pt x="1319" y="632"/>
                    </a:lnTo>
                    <a:lnTo>
                      <a:pt x="1319" y="630"/>
                    </a:lnTo>
                    <a:lnTo>
                      <a:pt x="1321" y="628"/>
                    </a:lnTo>
                    <a:lnTo>
                      <a:pt x="1323" y="626"/>
                    </a:lnTo>
                    <a:lnTo>
                      <a:pt x="1323" y="626"/>
                    </a:lnTo>
                    <a:lnTo>
                      <a:pt x="1325" y="624"/>
                    </a:lnTo>
                    <a:lnTo>
                      <a:pt x="1327" y="622"/>
                    </a:lnTo>
                    <a:lnTo>
                      <a:pt x="1329" y="622"/>
                    </a:lnTo>
                    <a:lnTo>
                      <a:pt x="1329" y="622"/>
                    </a:lnTo>
                    <a:lnTo>
                      <a:pt x="1329" y="620"/>
                    </a:lnTo>
                    <a:lnTo>
                      <a:pt x="1329" y="618"/>
                    </a:lnTo>
                    <a:lnTo>
                      <a:pt x="1331" y="618"/>
                    </a:lnTo>
                    <a:lnTo>
                      <a:pt x="1331" y="620"/>
                    </a:lnTo>
                    <a:lnTo>
                      <a:pt x="1331" y="620"/>
                    </a:lnTo>
                    <a:lnTo>
                      <a:pt x="1331" y="620"/>
                    </a:lnTo>
                    <a:lnTo>
                      <a:pt x="1333" y="618"/>
                    </a:lnTo>
                    <a:lnTo>
                      <a:pt x="1335" y="618"/>
                    </a:lnTo>
                    <a:lnTo>
                      <a:pt x="1337" y="618"/>
                    </a:lnTo>
                    <a:lnTo>
                      <a:pt x="1339" y="618"/>
                    </a:lnTo>
                    <a:lnTo>
                      <a:pt x="1339" y="618"/>
                    </a:lnTo>
                    <a:lnTo>
                      <a:pt x="1341" y="618"/>
                    </a:lnTo>
                    <a:lnTo>
                      <a:pt x="1343" y="618"/>
                    </a:lnTo>
                    <a:lnTo>
                      <a:pt x="1343" y="618"/>
                    </a:lnTo>
                    <a:lnTo>
                      <a:pt x="1345" y="616"/>
                    </a:lnTo>
                    <a:lnTo>
                      <a:pt x="1347" y="614"/>
                    </a:lnTo>
                    <a:lnTo>
                      <a:pt x="1345" y="614"/>
                    </a:lnTo>
                    <a:lnTo>
                      <a:pt x="1341" y="614"/>
                    </a:lnTo>
                    <a:lnTo>
                      <a:pt x="1339" y="614"/>
                    </a:lnTo>
                    <a:lnTo>
                      <a:pt x="1339" y="612"/>
                    </a:lnTo>
                    <a:lnTo>
                      <a:pt x="1337" y="610"/>
                    </a:lnTo>
                    <a:lnTo>
                      <a:pt x="1339" y="612"/>
                    </a:lnTo>
                    <a:lnTo>
                      <a:pt x="1341" y="614"/>
                    </a:lnTo>
                    <a:lnTo>
                      <a:pt x="1343" y="612"/>
                    </a:lnTo>
                    <a:lnTo>
                      <a:pt x="1343" y="612"/>
                    </a:lnTo>
                    <a:lnTo>
                      <a:pt x="1345" y="610"/>
                    </a:lnTo>
                    <a:lnTo>
                      <a:pt x="1345" y="610"/>
                    </a:lnTo>
                    <a:lnTo>
                      <a:pt x="1347" y="608"/>
                    </a:lnTo>
                    <a:lnTo>
                      <a:pt x="1345" y="608"/>
                    </a:lnTo>
                    <a:lnTo>
                      <a:pt x="1345" y="608"/>
                    </a:lnTo>
                    <a:lnTo>
                      <a:pt x="1341" y="604"/>
                    </a:lnTo>
                    <a:lnTo>
                      <a:pt x="1339" y="604"/>
                    </a:lnTo>
                    <a:lnTo>
                      <a:pt x="1341" y="604"/>
                    </a:lnTo>
                    <a:lnTo>
                      <a:pt x="1343" y="606"/>
                    </a:lnTo>
                    <a:lnTo>
                      <a:pt x="1345" y="604"/>
                    </a:lnTo>
                    <a:lnTo>
                      <a:pt x="1347" y="604"/>
                    </a:lnTo>
                    <a:lnTo>
                      <a:pt x="1347" y="604"/>
                    </a:lnTo>
                    <a:lnTo>
                      <a:pt x="1347" y="604"/>
                    </a:lnTo>
                    <a:lnTo>
                      <a:pt x="1347" y="606"/>
                    </a:lnTo>
                    <a:lnTo>
                      <a:pt x="1347" y="606"/>
                    </a:lnTo>
                    <a:lnTo>
                      <a:pt x="1347" y="606"/>
                    </a:lnTo>
                    <a:lnTo>
                      <a:pt x="1349" y="606"/>
                    </a:lnTo>
                    <a:lnTo>
                      <a:pt x="1351" y="606"/>
                    </a:lnTo>
                    <a:lnTo>
                      <a:pt x="1351" y="606"/>
                    </a:lnTo>
                    <a:lnTo>
                      <a:pt x="1353" y="606"/>
                    </a:lnTo>
                    <a:lnTo>
                      <a:pt x="1355" y="604"/>
                    </a:lnTo>
                    <a:lnTo>
                      <a:pt x="1359" y="602"/>
                    </a:lnTo>
                    <a:lnTo>
                      <a:pt x="1361" y="600"/>
                    </a:lnTo>
                    <a:lnTo>
                      <a:pt x="1361" y="598"/>
                    </a:lnTo>
                    <a:lnTo>
                      <a:pt x="1361" y="596"/>
                    </a:lnTo>
                    <a:lnTo>
                      <a:pt x="1361" y="596"/>
                    </a:lnTo>
                    <a:lnTo>
                      <a:pt x="1359" y="596"/>
                    </a:lnTo>
                    <a:lnTo>
                      <a:pt x="1357" y="596"/>
                    </a:lnTo>
                    <a:lnTo>
                      <a:pt x="1357" y="600"/>
                    </a:lnTo>
                    <a:lnTo>
                      <a:pt x="1355" y="600"/>
                    </a:lnTo>
                    <a:lnTo>
                      <a:pt x="1355" y="600"/>
                    </a:lnTo>
                    <a:lnTo>
                      <a:pt x="1355" y="598"/>
                    </a:lnTo>
                    <a:lnTo>
                      <a:pt x="1357" y="598"/>
                    </a:lnTo>
                    <a:lnTo>
                      <a:pt x="1357" y="596"/>
                    </a:lnTo>
                    <a:lnTo>
                      <a:pt x="1355" y="596"/>
                    </a:lnTo>
                    <a:lnTo>
                      <a:pt x="1353" y="596"/>
                    </a:lnTo>
                    <a:lnTo>
                      <a:pt x="1353" y="596"/>
                    </a:lnTo>
                    <a:lnTo>
                      <a:pt x="1351" y="596"/>
                    </a:lnTo>
                    <a:lnTo>
                      <a:pt x="1349" y="596"/>
                    </a:lnTo>
                    <a:lnTo>
                      <a:pt x="1347" y="596"/>
                    </a:lnTo>
                    <a:lnTo>
                      <a:pt x="1347" y="594"/>
                    </a:lnTo>
                    <a:lnTo>
                      <a:pt x="1347" y="592"/>
                    </a:lnTo>
                    <a:lnTo>
                      <a:pt x="1349" y="590"/>
                    </a:lnTo>
                    <a:lnTo>
                      <a:pt x="1347" y="592"/>
                    </a:lnTo>
                    <a:lnTo>
                      <a:pt x="1349" y="594"/>
                    </a:lnTo>
                    <a:lnTo>
                      <a:pt x="1349" y="594"/>
                    </a:lnTo>
                    <a:lnTo>
                      <a:pt x="1351" y="594"/>
                    </a:lnTo>
                    <a:lnTo>
                      <a:pt x="1351" y="594"/>
                    </a:lnTo>
                    <a:lnTo>
                      <a:pt x="1353" y="592"/>
                    </a:lnTo>
                    <a:lnTo>
                      <a:pt x="1353" y="592"/>
                    </a:lnTo>
                    <a:lnTo>
                      <a:pt x="1355" y="592"/>
                    </a:lnTo>
                    <a:lnTo>
                      <a:pt x="1355" y="592"/>
                    </a:lnTo>
                    <a:lnTo>
                      <a:pt x="1355" y="592"/>
                    </a:lnTo>
                    <a:lnTo>
                      <a:pt x="1357" y="592"/>
                    </a:lnTo>
                    <a:lnTo>
                      <a:pt x="1357" y="592"/>
                    </a:lnTo>
                    <a:lnTo>
                      <a:pt x="1357" y="590"/>
                    </a:lnTo>
                    <a:lnTo>
                      <a:pt x="1359" y="590"/>
                    </a:lnTo>
                    <a:lnTo>
                      <a:pt x="1359" y="592"/>
                    </a:lnTo>
                    <a:lnTo>
                      <a:pt x="1361" y="592"/>
                    </a:lnTo>
                    <a:lnTo>
                      <a:pt x="1361" y="592"/>
                    </a:lnTo>
                    <a:lnTo>
                      <a:pt x="1361" y="590"/>
                    </a:lnTo>
                    <a:lnTo>
                      <a:pt x="1361" y="588"/>
                    </a:lnTo>
                    <a:lnTo>
                      <a:pt x="1361" y="588"/>
                    </a:lnTo>
                    <a:lnTo>
                      <a:pt x="1361" y="586"/>
                    </a:lnTo>
                    <a:lnTo>
                      <a:pt x="1361" y="584"/>
                    </a:lnTo>
                    <a:lnTo>
                      <a:pt x="1361" y="584"/>
                    </a:lnTo>
                    <a:lnTo>
                      <a:pt x="1361" y="584"/>
                    </a:lnTo>
                    <a:lnTo>
                      <a:pt x="1363" y="582"/>
                    </a:lnTo>
                    <a:lnTo>
                      <a:pt x="1363" y="584"/>
                    </a:lnTo>
                    <a:lnTo>
                      <a:pt x="1363" y="584"/>
                    </a:lnTo>
                    <a:lnTo>
                      <a:pt x="1363" y="590"/>
                    </a:lnTo>
                    <a:lnTo>
                      <a:pt x="1363" y="594"/>
                    </a:lnTo>
                    <a:lnTo>
                      <a:pt x="1363" y="598"/>
                    </a:lnTo>
                    <a:lnTo>
                      <a:pt x="1363" y="598"/>
                    </a:lnTo>
                    <a:lnTo>
                      <a:pt x="1363" y="598"/>
                    </a:lnTo>
                    <a:lnTo>
                      <a:pt x="1363" y="590"/>
                    </a:lnTo>
                    <a:lnTo>
                      <a:pt x="1363" y="582"/>
                    </a:lnTo>
                    <a:lnTo>
                      <a:pt x="1363" y="582"/>
                    </a:lnTo>
                    <a:lnTo>
                      <a:pt x="1363" y="580"/>
                    </a:lnTo>
                    <a:lnTo>
                      <a:pt x="1363" y="578"/>
                    </a:lnTo>
                    <a:lnTo>
                      <a:pt x="1361" y="578"/>
                    </a:lnTo>
                    <a:lnTo>
                      <a:pt x="1359" y="578"/>
                    </a:lnTo>
                    <a:lnTo>
                      <a:pt x="1357" y="578"/>
                    </a:lnTo>
                    <a:lnTo>
                      <a:pt x="1355" y="578"/>
                    </a:lnTo>
                    <a:lnTo>
                      <a:pt x="1355" y="578"/>
                    </a:lnTo>
                    <a:lnTo>
                      <a:pt x="1355" y="575"/>
                    </a:lnTo>
                    <a:lnTo>
                      <a:pt x="1355" y="573"/>
                    </a:lnTo>
                    <a:lnTo>
                      <a:pt x="1353" y="573"/>
                    </a:lnTo>
                    <a:lnTo>
                      <a:pt x="1351" y="571"/>
                    </a:lnTo>
                    <a:lnTo>
                      <a:pt x="1351" y="571"/>
                    </a:lnTo>
                    <a:lnTo>
                      <a:pt x="1347" y="571"/>
                    </a:lnTo>
                    <a:lnTo>
                      <a:pt x="1347" y="571"/>
                    </a:lnTo>
                    <a:lnTo>
                      <a:pt x="1347" y="569"/>
                    </a:lnTo>
                    <a:lnTo>
                      <a:pt x="1351" y="569"/>
                    </a:lnTo>
                    <a:lnTo>
                      <a:pt x="1355" y="571"/>
                    </a:lnTo>
                    <a:lnTo>
                      <a:pt x="1355" y="571"/>
                    </a:lnTo>
                    <a:lnTo>
                      <a:pt x="1355" y="573"/>
                    </a:lnTo>
                    <a:lnTo>
                      <a:pt x="1357" y="575"/>
                    </a:lnTo>
                    <a:lnTo>
                      <a:pt x="1357" y="575"/>
                    </a:lnTo>
                    <a:lnTo>
                      <a:pt x="1357" y="575"/>
                    </a:lnTo>
                    <a:lnTo>
                      <a:pt x="1359" y="575"/>
                    </a:lnTo>
                    <a:lnTo>
                      <a:pt x="1359" y="575"/>
                    </a:lnTo>
                    <a:lnTo>
                      <a:pt x="1359" y="573"/>
                    </a:lnTo>
                    <a:lnTo>
                      <a:pt x="1359" y="573"/>
                    </a:lnTo>
                    <a:lnTo>
                      <a:pt x="1359" y="571"/>
                    </a:lnTo>
                    <a:lnTo>
                      <a:pt x="1357" y="571"/>
                    </a:lnTo>
                    <a:lnTo>
                      <a:pt x="1357" y="569"/>
                    </a:lnTo>
                    <a:lnTo>
                      <a:pt x="1355" y="567"/>
                    </a:lnTo>
                    <a:lnTo>
                      <a:pt x="1355" y="567"/>
                    </a:lnTo>
                    <a:lnTo>
                      <a:pt x="1355" y="567"/>
                    </a:lnTo>
                    <a:lnTo>
                      <a:pt x="1357" y="571"/>
                    </a:lnTo>
                    <a:lnTo>
                      <a:pt x="1359" y="571"/>
                    </a:lnTo>
                    <a:lnTo>
                      <a:pt x="1359" y="571"/>
                    </a:lnTo>
                    <a:lnTo>
                      <a:pt x="1359" y="569"/>
                    </a:lnTo>
                    <a:lnTo>
                      <a:pt x="1359" y="569"/>
                    </a:lnTo>
                    <a:lnTo>
                      <a:pt x="1361" y="569"/>
                    </a:lnTo>
                    <a:lnTo>
                      <a:pt x="1363" y="567"/>
                    </a:lnTo>
                    <a:lnTo>
                      <a:pt x="1363" y="567"/>
                    </a:lnTo>
                    <a:lnTo>
                      <a:pt x="1361" y="567"/>
                    </a:lnTo>
                    <a:lnTo>
                      <a:pt x="1363" y="565"/>
                    </a:lnTo>
                    <a:lnTo>
                      <a:pt x="1359" y="565"/>
                    </a:lnTo>
                    <a:lnTo>
                      <a:pt x="1359" y="563"/>
                    </a:lnTo>
                    <a:lnTo>
                      <a:pt x="1359" y="563"/>
                    </a:lnTo>
                    <a:lnTo>
                      <a:pt x="1357" y="561"/>
                    </a:lnTo>
                    <a:lnTo>
                      <a:pt x="1357" y="559"/>
                    </a:lnTo>
                    <a:lnTo>
                      <a:pt x="1355" y="557"/>
                    </a:lnTo>
                    <a:lnTo>
                      <a:pt x="1353" y="555"/>
                    </a:lnTo>
                    <a:lnTo>
                      <a:pt x="1355" y="555"/>
                    </a:lnTo>
                    <a:lnTo>
                      <a:pt x="1355" y="555"/>
                    </a:lnTo>
                    <a:lnTo>
                      <a:pt x="1357" y="559"/>
                    </a:lnTo>
                    <a:lnTo>
                      <a:pt x="1357" y="559"/>
                    </a:lnTo>
                    <a:lnTo>
                      <a:pt x="1359" y="563"/>
                    </a:lnTo>
                    <a:lnTo>
                      <a:pt x="1361" y="563"/>
                    </a:lnTo>
                    <a:lnTo>
                      <a:pt x="1363" y="563"/>
                    </a:lnTo>
                    <a:lnTo>
                      <a:pt x="1363" y="563"/>
                    </a:lnTo>
                    <a:lnTo>
                      <a:pt x="1363" y="561"/>
                    </a:lnTo>
                    <a:lnTo>
                      <a:pt x="1365" y="561"/>
                    </a:lnTo>
                    <a:lnTo>
                      <a:pt x="1365" y="559"/>
                    </a:lnTo>
                    <a:lnTo>
                      <a:pt x="1363" y="559"/>
                    </a:lnTo>
                    <a:lnTo>
                      <a:pt x="1363" y="557"/>
                    </a:lnTo>
                    <a:lnTo>
                      <a:pt x="1361" y="555"/>
                    </a:lnTo>
                    <a:lnTo>
                      <a:pt x="1361" y="555"/>
                    </a:lnTo>
                    <a:lnTo>
                      <a:pt x="1357" y="555"/>
                    </a:lnTo>
                    <a:lnTo>
                      <a:pt x="1355" y="551"/>
                    </a:lnTo>
                    <a:lnTo>
                      <a:pt x="1355" y="551"/>
                    </a:lnTo>
                    <a:lnTo>
                      <a:pt x="1353" y="551"/>
                    </a:lnTo>
                    <a:lnTo>
                      <a:pt x="1353" y="551"/>
                    </a:lnTo>
                    <a:lnTo>
                      <a:pt x="1353" y="551"/>
                    </a:lnTo>
                    <a:lnTo>
                      <a:pt x="1353" y="547"/>
                    </a:lnTo>
                    <a:lnTo>
                      <a:pt x="1355" y="547"/>
                    </a:lnTo>
                    <a:lnTo>
                      <a:pt x="1357" y="545"/>
                    </a:lnTo>
                    <a:lnTo>
                      <a:pt x="1357" y="545"/>
                    </a:lnTo>
                    <a:lnTo>
                      <a:pt x="1359" y="543"/>
                    </a:lnTo>
                    <a:lnTo>
                      <a:pt x="1359" y="541"/>
                    </a:lnTo>
                    <a:lnTo>
                      <a:pt x="1359" y="543"/>
                    </a:lnTo>
                    <a:lnTo>
                      <a:pt x="1357" y="545"/>
                    </a:lnTo>
                    <a:lnTo>
                      <a:pt x="1357" y="545"/>
                    </a:lnTo>
                    <a:lnTo>
                      <a:pt x="1355" y="547"/>
                    </a:lnTo>
                    <a:lnTo>
                      <a:pt x="1353" y="549"/>
                    </a:lnTo>
                    <a:lnTo>
                      <a:pt x="1353" y="551"/>
                    </a:lnTo>
                    <a:lnTo>
                      <a:pt x="1355" y="551"/>
                    </a:lnTo>
                    <a:lnTo>
                      <a:pt x="1355" y="549"/>
                    </a:lnTo>
                    <a:lnTo>
                      <a:pt x="1357" y="549"/>
                    </a:lnTo>
                    <a:lnTo>
                      <a:pt x="1357" y="551"/>
                    </a:lnTo>
                    <a:lnTo>
                      <a:pt x="1357" y="551"/>
                    </a:lnTo>
                    <a:lnTo>
                      <a:pt x="1357" y="553"/>
                    </a:lnTo>
                    <a:lnTo>
                      <a:pt x="1359" y="551"/>
                    </a:lnTo>
                    <a:lnTo>
                      <a:pt x="1359" y="551"/>
                    </a:lnTo>
                    <a:lnTo>
                      <a:pt x="1359" y="553"/>
                    </a:lnTo>
                    <a:lnTo>
                      <a:pt x="1361" y="553"/>
                    </a:lnTo>
                    <a:lnTo>
                      <a:pt x="1363" y="555"/>
                    </a:lnTo>
                    <a:lnTo>
                      <a:pt x="1363" y="555"/>
                    </a:lnTo>
                    <a:lnTo>
                      <a:pt x="1365" y="555"/>
                    </a:lnTo>
                    <a:lnTo>
                      <a:pt x="1365" y="555"/>
                    </a:lnTo>
                    <a:lnTo>
                      <a:pt x="1365" y="555"/>
                    </a:lnTo>
                    <a:lnTo>
                      <a:pt x="1365" y="553"/>
                    </a:lnTo>
                    <a:lnTo>
                      <a:pt x="1363" y="549"/>
                    </a:lnTo>
                    <a:lnTo>
                      <a:pt x="1363" y="547"/>
                    </a:lnTo>
                    <a:lnTo>
                      <a:pt x="1363" y="547"/>
                    </a:lnTo>
                    <a:lnTo>
                      <a:pt x="1363" y="547"/>
                    </a:lnTo>
                    <a:lnTo>
                      <a:pt x="1363" y="547"/>
                    </a:lnTo>
                    <a:lnTo>
                      <a:pt x="1363" y="549"/>
                    </a:lnTo>
                    <a:lnTo>
                      <a:pt x="1365" y="551"/>
                    </a:lnTo>
                    <a:lnTo>
                      <a:pt x="1365" y="551"/>
                    </a:lnTo>
                    <a:lnTo>
                      <a:pt x="1365" y="551"/>
                    </a:lnTo>
                    <a:lnTo>
                      <a:pt x="1365" y="549"/>
                    </a:lnTo>
                    <a:lnTo>
                      <a:pt x="1365" y="549"/>
                    </a:lnTo>
                    <a:lnTo>
                      <a:pt x="1365" y="547"/>
                    </a:lnTo>
                    <a:lnTo>
                      <a:pt x="1365" y="545"/>
                    </a:lnTo>
                    <a:lnTo>
                      <a:pt x="1367" y="543"/>
                    </a:lnTo>
                    <a:lnTo>
                      <a:pt x="1367" y="543"/>
                    </a:lnTo>
                    <a:lnTo>
                      <a:pt x="1367" y="541"/>
                    </a:lnTo>
                    <a:lnTo>
                      <a:pt x="1367" y="541"/>
                    </a:lnTo>
                    <a:lnTo>
                      <a:pt x="1367" y="539"/>
                    </a:lnTo>
                    <a:lnTo>
                      <a:pt x="1367" y="539"/>
                    </a:lnTo>
                    <a:lnTo>
                      <a:pt x="1367" y="539"/>
                    </a:lnTo>
                    <a:lnTo>
                      <a:pt x="1369" y="539"/>
                    </a:lnTo>
                    <a:lnTo>
                      <a:pt x="1369" y="539"/>
                    </a:lnTo>
                    <a:lnTo>
                      <a:pt x="1369" y="537"/>
                    </a:lnTo>
                    <a:lnTo>
                      <a:pt x="1369" y="537"/>
                    </a:lnTo>
                    <a:lnTo>
                      <a:pt x="1369" y="535"/>
                    </a:lnTo>
                    <a:lnTo>
                      <a:pt x="1369" y="535"/>
                    </a:lnTo>
                    <a:lnTo>
                      <a:pt x="1371" y="535"/>
                    </a:lnTo>
                    <a:lnTo>
                      <a:pt x="1371" y="535"/>
                    </a:lnTo>
                    <a:lnTo>
                      <a:pt x="1371" y="535"/>
                    </a:lnTo>
                    <a:lnTo>
                      <a:pt x="1371" y="533"/>
                    </a:lnTo>
                    <a:lnTo>
                      <a:pt x="1373" y="533"/>
                    </a:lnTo>
                    <a:lnTo>
                      <a:pt x="1373" y="533"/>
                    </a:lnTo>
                    <a:lnTo>
                      <a:pt x="1373" y="533"/>
                    </a:lnTo>
                    <a:lnTo>
                      <a:pt x="1373" y="533"/>
                    </a:lnTo>
                    <a:lnTo>
                      <a:pt x="1373" y="533"/>
                    </a:lnTo>
                    <a:lnTo>
                      <a:pt x="1375" y="531"/>
                    </a:lnTo>
                    <a:lnTo>
                      <a:pt x="1375" y="531"/>
                    </a:lnTo>
                    <a:lnTo>
                      <a:pt x="1375" y="533"/>
                    </a:lnTo>
                    <a:lnTo>
                      <a:pt x="1375" y="533"/>
                    </a:lnTo>
                    <a:lnTo>
                      <a:pt x="1377" y="531"/>
                    </a:lnTo>
                    <a:lnTo>
                      <a:pt x="1377" y="531"/>
                    </a:lnTo>
                    <a:lnTo>
                      <a:pt x="1377" y="531"/>
                    </a:lnTo>
                    <a:lnTo>
                      <a:pt x="1377" y="529"/>
                    </a:lnTo>
                    <a:lnTo>
                      <a:pt x="1379" y="529"/>
                    </a:lnTo>
                    <a:lnTo>
                      <a:pt x="1379" y="529"/>
                    </a:lnTo>
                    <a:lnTo>
                      <a:pt x="1379" y="531"/>
                    </a:lnTo>
                    <a:lnTo>
                      <a:pt x="1381" y="531"/>
                    </a:lnTo>
                    <a:lnTo>
                      <a:pt x="1379" y="531"/>
                    </a:lnTo>
                    <a:lnTo>
                      <a:pt x="1379" y="531"/>
                    </a:lnTo>
                    <a:lnTo>
                      <a:pt x="1377" y="533"/>
                    </a:lnTo>
                    <a:lnTo>
                      <a:pt x="1379" y="533"/>
                    </a:lnTo>
                    <a:lnTo>
                      <a:pt x="1379" y="533"/>
                    </a:lnTo>
                    <a:lnTo>
                      <a:pt x="1377" y="533"/>
                    </a:lnTo>
                    <a:lnTo>
                      <a:pt x="1377" y="533"/>
                    </a:lnTo>
                    <a:lnTo>
                      <a:pt x="1375" y="533"/>
                    </a:lnTo>
                    <a:lnTo>
                      <a:pt x="1373" y="537"/>
                    </a:lnTo>
                    <a:lnTo>
                      <a:pt x="1373" y="539"/>
                    </a:lnTo>
                    <a:lnTo>
                      <a:pt x="1373" y="537"/>
                    </a:lnTo>
                    <a:lnTo>
                      <a:pt x="1373" y="539"/>
                    </a:lnTo>
                    <a:lnTo>
                      <a:pt x="1373" y="539"/>
                    </a:lnTo>
                    <a:lnTo>
                      <a:pt x="1371" y="539"/>
                    </a:lnTo>
                    <a:lnTo>
                      <a:pt x="1371" y="539"/>
                    </a:lnTo>
                    <a:lnTo>
                      <a:pt x="1369" y="541"/>
                    </a:lnTo>
                    <a:lnTo>
                      <a:pt x="1369" y="541"/>
                    </a:lnTo>
                    <a:lnTo>
                      <a:pt x="1371" y="541"/>
                    </a:lnTo>
                    <a:lnTo>
                      <a:pt x="1371" y="541"/>
                    </a:lnTo>
                    <a:lnTo>
                      <a:pt x="1371" y="543"/>
                    </a:lnTo>
                    <a:lnTo>
                      <a:pt x="1371" y="543"/>
                    </a:lnTo>
                    <a:lnTo>
                      <a:pt x="1369" y="543"/>
                    </a:lnTo>
                    <a:lnTo>
                      <a:pt x="1369" y="545"/>
                    </a:lnTo>
                    <a:lnTo>
                      <a:pt x="1369" y="545"/>
                    </a:lnTo>
                    <a:lnTo>
                      <a:pt x="1369" y="543"/>
                    </a:lnTo>
                    <a:lnTo>
                      <a:pt x="1371" y="543"/>
                    </a:lnTo>
                    <a:lnTo>
                      <a:pt x="1371" y="545"/>
                    </a:lnTo>
                    <a:lnTo>
                      <a:pt x="1371" y="547"/>
                    </a:lnTo>
                    <a:lnTo>
                      <a:pt x="1373" y="547"/>
                    </a:lnTo>
                    <a:lnTo>
                      <a:pt x="1373" y="547"/>
                    </a:lnTo>
                    <a:lnTo>
                      <a:pt x="1371" y="547"/>
                    </a:lnTo>
                    <a:lnTo>
                      <a:pt x="1369" y="547"/>
                    </a:lnTo>
                    <a:lnTo>
                      <a:pt x="1369" y="547"/>
                    </a:lnTo>
                    <a:lnTo>
                      <a:pt x="1367" y="549"/>
                    </a:lnTo>
                    <a:lnTo>
                      <a:pt x="1367" y="549"/>
                    </a:lnTo>
                    <a:lnTo>
                      <a:pt x="1369" y="551"/>
                    </a:lnTo>
                    <a:lnTo>
                      <a:pt x="1369" y="551"/>
                    </a:lnTo>
                    <a:lnTo>
                      <a:pt x="1369" y="553"/>
                    </a:lnTo>
                    <a:lnTo>
                      <a:pt x="1371" y="553"/>
                    </a:lnTo>
                    <a:lnTo>
                      <a:pt x="1371" y="551"/>
                    </a:lnTo>
                    <a:lnTo>
                      <a:pt x="1371" y="551"/>
                    </a:lnTo>
                    <a:lnTo>
                      <a:pt x="1371" y="553"/>
                    </a:lnTo>
                    <a:lnTo>
                      <a:pt x="1371" y="551"/>
                    </a:lnTo>
                    <a:lnTo>
                      <a:pt x="1373" y="551"/>
                    </a:lnTo>
                    <a:lnTo>
                      <a:pt x="1373" y="551"/>
                    </a:lnTo>
                    <a:lnTo>
                      <a:pt x="1373" y="551"/>
                    </a:lnTo>
                    <a:lnTo>
                      <a:pt x="1373" y="553"/>
                    </a:lnTo>
                    <a:lnTo>
                      <a:pt x="1373" y="553"/>
                    </a:lnTo>
                    <a:lnTo>
                      <a:pt x="1371" y="555"/>
                    </a:lnTo>
                    <a:lnTo>
                      <a:pt x="1371" y="555"/>
                    </a:lnTo>
                    <a:lnTo>
                      <a:pt x="1373" y="555"/>
                    </a:lnTo>
                    <a:lnTo>
                      <a:pt x="1373" y="557"/>
                    </a:lnTo>
                    <a:lnTo>
                      <a:pt x="1371" y="557"/>
                    </a:lnTo>
                    <a:lnTo>
                      <a:pt x="1371" y="559"/>
                    </a:lnTo>
                    <a:lnTo>
                      <a:pt x="1373" y="559"/>
                    </a:lnTo>
                    <a:lnTo>
                      <a:pt x="1373" y="559"/>
                    </a:lnTo>
                    <a:lnTo>
                      <a:pt x="1373" y="561"/>
                    </a:lnTo>
                    <a:lnTo>
                      <a:pt x="1371" y="561"/>
                    </a:lnTo>
                    <a:lnTo>
                      <a:pt x="1369" y="565"/>
                    </a:lnTo>
                    <a:lnTo>
                      <a:pt x="1365" y="569"/>
                    </a:lnTo>
                    <a:lnTo>
                      <a:pt x="1365" y="571"/>
                    </a:lnTo>
                    <a:lnTo>
                      <a:pt x="1365" y="571"/>
                    </a:lnTo>
                    <a:lnTo>
                      <a:pt x="1365" y="573"/>
                    </a:lnTo>
                    <a:lnTo>
                      <a:pt x="1367" y="571"/>
                    </a:lnTo>
                    <a:lnTo>
                      <a:pt x="1369" y="569"/>
                    </a:lnTo>
                    <a:lnTo>
                      <a:pt x="1369" y="567"/>
                    </a:lnTo>
                    <a:lnTo>
                      <a:pt x="1371" y="567"/>
                    </a:lnTo>
                    <a:lnTo>
                      <a:pt x="1371" y="567"/>
                    </a:lnTo>
                    <a:lnTo>
                      <a:pt x="1373" y="565"/>
                    </a:lnTo>
                    <a:lnTo>
                      <a:pt x="1373" y="565"/>
                    </a:lnTo>
                    <a:lnTo>
                      <a:pt x="1379" y="557"/>
                    </a:lnTo>
                    <a:lnTo>
                      <a:pt x="1381" y="555"/>
                    </a:lnTo>
                    <a:lnTo>
                      <a:pt x="1381" y="553"/>
                    </a:lnTo>
                    <a:lnTo>
                      <a:pt x="1383" y="553"/>
                    </a:lnTo>
                    <a:lnTo>
                      <a:pt x="1383" y="553"/>
                    </a:lnTo>
                    <a:lnTo>
                      <a:pt x="1385" y="551"/>
                    </a:lnTo>
                    <a:lnTo>
                      <a:pt x="1385" y="551"/>
                    </a:lnTo>
                    <a:lnTo>
                      <a:pt x="1385" y="549"/>
                    </a:lnTo>
                    <a:lnTo>
                      <a:pt x="1385" y="551"/>
                    </a:lnTo>
                    <a:lnTo>
                      <a:pt x="1385" y="551"/>
                    </a:lnTo>
                    <a:lnTo>
                      <a:pt x="1385" y="551"/>
                    </a:lnTo>
                    <a:lnTo>
                      <a:pt x="1385" y="549"/>
                    </a:lnTo>
                    <a:lnTo>
                      <a:pt x="1387" y="549"/>
                    </a:lnTo>
                    <a:lnTo>
                      <a:pt x="1387" y="547"/>
                    </a:lnTo>
                    <a:lnTo>
                      <a:pt x="1385" y="547"/>
                    </a:lnTo>
                    <a:lnTo>
                      <a:pt x="1385" y="547"/>
                    </a:lnTo>
                    <a:lnTo>
                      <a:pt x="1385" y="547"/>
                    </a:lnTo>
                    <a:lnTo>
                      <a:pt x="1387" y="545"/>
                    </a:lnTo>
                    <a:lnTo>
                      <a:pt x="1387" y="543"/>
                    </a:lnTo>
                    <a:lnTo>
                      <a:pt x="1385" y="543"/>
                    </a:lnTo>
                    <a:lnTo>
                      <a:pt x="1385" y="541"/>
                    </a:lnTo>
                    <a:lnTo>
                      <a:pt x="1385" y="537"/>
                    </a:lnTo>
                    <a:lnTo>
                      <a:pt x="1385" y="535"/>
                    </a:lnTo>
                    <a:lnTo>
                      <a:pt x="1385" y="533"/>
                    </a:lnTo>
                    <a:lnTo>
                      <a:pt x="1385" y="531"/>
                    </a:lnTo>
                    <a:lnTo>
                      <a:pt x="1385" y="529"/>
                    </a:lnTo>
                    <a:lnTo>
                      <a:pt x="1385" y="529"/>
                    </a:lnTo>
                    <a:lnTo>
                      <a:pt x="1385" y="529"/>
                    </a:lnTo>
                    <a:lnTo>
                      <a:pt x="1387" y="527"/>
                    </a:lnTo>
                    <a:lnTo>
                      <a:pt x="1387" y="525"/>
                    </a:lnTo>
                    <a:lnTo>
                      <a:pt x="1389" y="525"/>
                    </a:lnTo>
                    <a:lnTo>
                      <a:pt x="1391" y="525"/>
                    </a:lnTo>
                    <a:lnTo>
                      <a:pt x="1393" y="523"/>
                    </a:lnTo>
                    <a:lnTo>
                      <a:pt x="1395" y="521"/>
                    </a:lnTo>
                    <a:lnTo>
                      <a:pt x="1393" y="523"/>
                    </a:lnTo>
                    <a:lnTo>
                      <a:pt x="1393" y="523"/>
                    </a:lnTo>
                    <a:lnTo>
                      <a:pt x="1389" y="525"/>
                    </a:lnTo>
                    <a:lnTo>
                      <a:pt x="1389" y="525"/>
                    </a:lnTo>
                    <a:lnTo>
                      <a:pt x="1387" y="527"/>
                    </a:lnTo>
                    <a:lnTo>
                      <a:pt x="1385" y="529"/>
                    </a:lnTo>
                    <a:lnTo>
                      <a:pt x="1385" y="529"/>
                    </a:lnTo>
                    <a:lnTo>
                      <a:pt x="1385" y="531"/>
                    </a:lnTo>
                    <a:lnTo>
                      <a:pt x="1387" y="533"/>
                    </a:lnTo>
                    <a:lnTo>
                      <a:pt x="1389" y="535"/>
                    </a:lnTo>
                    <a:lnTo>
                      <a:pt x="1389" y="535"/>
                    </a:lnTo>
                    <a:lnTo>
                      <a:pt x="1391" y="535"/>
                    </a:lnTo>
                    <a:lnTo>
                      <a:pt x="1391" y="537"/>
                    </a:lnTo>
                    <a:lnTo>
                      <a:pt x="1393" y="537"/>
                    </a:lnTo>
                    <a:lnTo>
                      <a:pt x="1391" y="539"/>
                    </a:lnTo>
                    <a:lnTo>
                      <a:pt x="1391" y="541"/>
                    </a:lnTo>
                    <a:lnTo>
                      <a:pt x="1391" y="541"/>
                    </a:lnTo>
                    <a:lnTo>
                      <a:pt x="1393" y="539"/>
                    </a:lnTo>
                    <a:lnTo>
                      <a:pt x="1397" y="535"/>
                    </a:lnTo>
                    <a:lnTo>
                      <a:pt x="1397" y="535"/>
                    </a:lnTo>
                    <a:lnTo>
                      <a:pt x="1397" y="535"/>
                    </a:lnTo>
                    <a:lnTo>
                      <a:pt x="1397" y="533"/>
                    </a:lnTo>
                    <a:lnTo>
                      <a:pt x="1399" y="533"/>
                    </a:lnTo>
                    <a:lnTo>
                      <a:pt x="1399" y="533"/>
                    </a:lnTo>
                    <a:lnTo>
                      <a:pt x="1401" y="533"/>
                    </a:lnTo>
                    <a:lnTo>
                      <a:pt x="1401" y="531"/>
                    </a:lnTo>
                    <a:lnTo>
                      <a:pt x="1401" y="531"/>
                    </a:lnTo>
                    <a:lnTo>
                      <a:pt x="1401" y="529"/>
                    </a:lnTo>
                    <a:lnTo>
                      <a:pt x="1403" y="529"/>
                    </a:lnTo>
                    <a:lnTo>
                      <a:pt x="1405" y="529"/>
                    </a:lnTo>
                    <a:lnTo>
                      <a:pt x="1407" y="527"/>
                    </a:lnTo>
                    <a:lnTo>
                      <a:pt x="1409" y="523"/>
                    </a:lnTo>
                    <a:lnTo>
                      <a:pt x="1409" y="523"/>
                    </a:lnTo>
                    <a:lnTo>
                      <a:pt x="1409" y="521"/>
                    </a:lnTo>
                    <a:lnTo>
                      <a:pt x="1409" y="525"/>
                    </a:lnTo>
                    <a:lnTo>
                      <a:pt x="1407" y="525"/>
                    </a:lnTo>
                    <a:lnTo>
                      <a:pt x="1409" y="523"/>
                    </a:lnTo>
                    <a:lnTo>
                      <a:pt x="1411" y="521"/>
                    </a:lnTo>
                    <a:lnTo>
                      <a:pt x="1411" y="521"/>
                    </a:lnTo>
                    <a:lnTo>
                      <a:pt x="1413" y="519"/>
                    </a:lnTo>
                    <a:lnTo>
                      <a:pt x="1413" y="517"/>
                    </a:lnTo>
                    <a:lnTo>
                      <a:pt x="1413" y="517"/>
                    </a:lnTo>
                    <a:lnTo>
                      <a:pt x="1413" y="515"/>
                    </a:lnTo>
                    <a:lnTo>
                      <a:pt x="1413" y="515"/>
                    </a:lnTo>
                    <a:lnTo>
                      <a:pt x="1409" y="515"/>
                    </a:lnTo>
                    <a:lnTo>
                      <a:pt x="1409" y="513"/>
                    </a:lnTo>
                    <a:lnTo>
                      <a:pt x="1411" y="513"/>
                    </a:lnTo>
                    <a:lnTo>
                      <a:pt x="1411" y="511"/>
                    </a:lnTo>
                    <a:lnTo>
                      <a:pt x="1413" y="511"/>
                    </a:lnTo>
                    <a:lnTo>
                      <a:pt x="1413" y="511"/>
                    </a:lnTo>
                    <a:lnTo>
                      <a:pt x="1415" y="511"/>
                    </a:lnTo>
                    <a:lnTo>
                      <a:pt x="1415" y="509"/>
                    </a:lnTo>
                    <a:lnTo>
                      <a:pt x="1417" y="507"/>
                    </a:lnTo>
                    <a:lnTo>
                      <a:pt x="1419" y="505"/>
                    </a:lnTo>
                    <a:lnTo>
                      <a:pt x="1419" y="503"/>
                    </a:lnTo>
                    <a:lnTo>
                      <a:pt x="1419" y="501"/>
                    </a:lnTo>
                    <a:lnTo>
                      <a:pt x="1419" y="501"/>
                    </a:lnTo>
                    <a:lnTo>
                      <a:pt x="1419" y="503"/>
                    </a:lnTo>
                    <a:lnTo>
                      <a:pt x="1419" y="505"/>
                    </a:lnTo>
                    <a:lnTo>
                      <a:pt x="1417" y="507"/>
                    </a:lnTo>
                    <a:lnTo>
                      <a:pt x="1417" y="509"/>
                    </a:lnTo>
                    <a:lnTo>
                      <a:pt x="1415" y="509"/>
                    </a:lnTo>
                    <a:lnTo>
                      <a:pt x="1417" y="509"/>
                    </a:lnTo>
                    <a:lnTo>
                      <a:pt x="1417" y="509"/>
                    </a:lnTo>
                    <a:lnTo>
                      <a:pt x="1417" y="509"/>
                    </a:lnTo>
                    <a:lnTo>
                      <a:pt x="1419" y="507"/>
                    </a:lnTo>
                    <a:lnTo>
                      <a:pt x="1421" y="507"/>
                    </a:lnTo>
                    <a:lnTo>
                      <a:pt x="1423" y="505"/>
                    </a:lnTo>
                    <a:lnTo>
                      <a:pt x="1429" y="503"/>
                    </a:lnTo>
                    <a:lnTo>
                      <a:pt x="1433" y="501"/>
                    </a:lnTo>
                    <a:lnTo>
                      <a:pt x="1435" y="501"/>
                    </a:lnTo>
                    <a:lnTo>
                      <a:pt x="1435" y="501"/>
                    </a:lnTo>
                    <a:lnTo>
                      <a:pt x="1441" y="501"/>
                    </a:lnTo>
                    <a:lnTo>
                      <a:pt x="1443" y="501"/>
                    </a:lnTo>
                    <a:lnTo>
                      <a:pt x="1443" y="501"/>
                    </a:lnTo>
                    <a:lnTo>
                      <a:pt x="1447" y="499"/>
                    </a:lnTo>
                    <a:lnTo>
                      <a:pt x="1449" y="499"/>
                    </a:lnTo>
                    <a:lnTo>
                      <a:pt x="1451" y="499"/>
                    </a:lnTo>
                    <a:lnTo>
                      <a:pt x="1455" y="499"/>
                    </a:lnTo>
                    <a:lnTo>
                      <a:pt x="1457" y="497"/>
                    </a:lnTo>
                    <a:lnTo>
                      <a:pt x="1459" y="495"/>
                    </a:lnTo>
                    <a:lnTo>
                      <a:pt x="1459" y="493"/>
                    </a:lnTo>
                    <a:lnTo>
                      <a:pt x="1459" y="491"/>
                    </a:lnTo>
                    <a:lnTo>
                      <a:pt x="1461" y="491"/>
                    </a:lnTo>
                    <a:lnTo>
                      <a:pt x="1461" y="493"/>
                    </a:lnTo>
                    <a:lnTo>
                      <a:pt x="1461" y="493"/>
                    </a:lnTo>
                    <a:lnTo>
                      <a:pt x="1461" y="493"/>
                    </a:lnTo>
                    <a:lnTo>
                      <a:pt x="1463" y="493"/>
                    </a:lnTo>
                    <a:lnTo>
                      <a:pt x="1463" y="493"/>
                    </a:lnTo>
                    <a:lnTo>
                      <a:pt x="1461" y="495"/>
                    </a:lnTo>
                    <a:lnTo>
                      <a:pt x="1461" y="497"/>
                    </a:lnTo>
                    <a:lnTo>
                      <a:pt x="1461" y="497"/>
                    </a:lnTo>
                    <a:lnTo>
                      <a:pt x="1463" y="497"/>
                    </a:lnTo>
                    <a:lnTo>
                      <a:pt x="1465" y="495"/>
                    </a:lnTo>
                    <a:lnTo>
                      <a:pt x="1469" y="493"/>
                    </a:lnTo>
                    <a:lnTo>
                      <a:pt x="1469" y="493"/>
                    </a:lnTo>
                    <a:lnTo>
                      <a:pt x="1469" y="495"/>
                    </a:lnTo>
                    <a:lnTo>
                      <a:pt x="1469" y="495"/>
                    </a:lnTo>
                    <a:lnTo>
                      <a:pt x="1469" y="497"/>
                    </a:lnTo>
                    <a:lnTo>
                      <a:pt x="1471" y="495"/>
                    </a:lnTo>
                    <a:lnTo>
                      <a:pt x="1473" y="495"/>
                    </a:lnTo>
                    <a:lnTo>
                      <a:pt x="1479" y="493"/>
                    </a:lnTo>
                    <a:lnTo>
                      <a:pt x="1479" y="493"/>
                    </a:lnTo>
                    <a:lnTo>
                      <a:pt x="1479" y="493"/>
                    </a:lnTo>
                    <a:lnTo>
                      <a:pt x="1481" y="493"/>
                    </a:lnTo>
                    <a:lnTo>
                      <a:pt x="1481" y="491"/>
                    </a:lnTo>
                    <a:lnTo>
                      <a:pt x="1481" y="489"/>
                    </a:lnTo>
                    <a:lnTo>
                      <a:pt x="1481" y="487"/>
                    </a:lnTo>
                    <a:lnTo>
                      <a:pt x="1479" y="487"/>
                    </a:lnTo>
                    <a:lnTo>
                      <a:pt x="1479" y="487"/>
                    </a:lnTo>
                    <a:lnTo>
                      <a:pt x="1479" y="487"/>
                    </a:lnTo>
                    <a:lnTo>
                      <a:pt x="1479" y="487"/>
                    </a:lnTo>
                    <a:lnTo>
                      <a:pt x="1479" y="487"/>
                    </a:lnTo>
                    <a:lnTo>
                      <a:pt x="1479" y="487"/>
                    </a:lnTo>
                    <a:lnTo>
                      <a:pt x="1479" y="487"/>
                    </a:lnTo>
                    <a:lnTo>
                      <a:pt x="1479" y="489"/>
                    </a:lnTo>
                    <a:lnTo>
                      <a:pt x="1481" y="491"/>
                    </a:lnTo>
                    <a:lnTo>
                      <a:pt x="1479" y="491"/>
                    </a:lnTo>
                    <a:lnTo>
                      <a:pt x="1477" y="493"/>
                    </a:lnTo>
                    <a:lnTo>
                      <a:pt x="1475" y="493"/>
                    </a:lnTo>
                    <a:lnTo>
                      <a:pt x="1473" y="493"/>
                    </a:lnTo>
                    <a:lnTo>
                      <a:pt x="1473" y="491"/>
                    </a:lnTo>
                    <a:lnTo>
                      <a:pt x="1473" y="489"/>
                    </a:lnTo>
                    <a:lnTo>
                      <a:pt x="1471" y="489"/>
                    </a:lnTo>
                    <a:lnTo>
                      <a:pt x="1471" y="487"/>
                    </a:lnTo>
                    <a:lnTo>
                      <a:pt x="1473" y="487"/>
                    </a:lnTo>
                    <a:lnTo>
                      <a:pt x="1471" y="485"/>
                    </a:lnTo>
                    <a:lnTo>
                      <a:pt x="1471" y="483"/>
                    </a:lnTo>
                    <a:lnTo>
                      <a:pt x="1469" y="483"/>
                    </a:lnTo>
                    <a:lnTo>
                      <a:pt x="1469" y="483"/>
                    </a:lnTo>
                    <a:lnTo>
                      <a:pt x="1471" y="481"/>
                    </a:lnTo>
                    <a:lnTo>
                      <a:pt x="1471" y="479"/>
                    </a:lnTo>
                    <a:lnTo>
                      <a:pt x="1473" y="479"/>
                    </a:lnTo>
                    <a:lnTo>
                      <a:pt x="1473" y="479"/>
                    </a:lnTo>
                    <a:lnTo>
                      <a:pt x="1475" y="477"/>
                    </a:lnTo>
                    <a:lnTo>
                      <a:pt x="1477" y="477"/>
                    </a:lnTo>
                    <a:lnTo>
                      <a:pt x="1477" y="477"/>
                    </a:lnTo>
                    <a:lnTo>
                      <a:pt x="1477" y="477"/>
                    </a:lnTo>
                    <a:lnTo>
                      <a:pt x="1477" y="477"/>
                    </a:lnTo>
                    <a:lnTo>
                      <a:pt x="1475" y="477"/>
                    </a:lnTo>
                    <a:lnTo>
                      <a:pt x="1475" y="477"/>
                    </a:lnTo>
                    <a:lnTo>
                      <a:pt x="1475" y="475"/>
                    </a:lnTo>
                    <a:lnTo>
                      <a:pt x="1475" y="475"/>
                    </a:lnTo>
                    <a:lnTo>
                      <a:pt x="1475" y="473"/>
                    </a:lnTo>
                    <a:lnTo>
                      <a:pt x="1477" y="471"/>
                    </a:lnTo>
                    <a:lnTo>
                      <a:pt x="1477" y="469"/>
                    </a:lnTo>
                    <a:lnTo>
                      <a:pt x="1479" y="469"/>
                    </a:lnTo>
                    <a:lnTo>
                      <a:pt x="1479" y="469"/>
                    </a:lnTo>
                    <a:lnTo>
                      <a:pt x="1483" y="465"/>
                    </a:lnTo>
                    <a:lnTo>
                      <a:pt x="1485" y="463"/>
                    </a:lnTo>
                    <a:lnTo>
                      <a:pt x="1489" y="459"/>
                    </a:lnTo>
                    <a:lnTo>
                      <a:pt x="1489" y="459"/>
                    </a:lnTo>
                    <a:lnTo>
                      <a:pt x="1489" y="459"/>
                    </a:lnTo>
                    <a:lnTo>
                      <a:pt x="1491" y="457"/>
                    </a:lnTo>
                    <a:lnTo>
                      <a:pt x="1493" y="457"/>
                    </a:lnTo>
                    <a:lnTo>
                      <a:pt x="1493" y="457"/>
                    </a:lnTo>
                    <a:lnTo>
                      <a:pt x="1493" y="457"/>
                    </a:lnTo>
                    <a:lnTo>
                      <a:pt x="1493" y="457"/>
                    </a:lnTo>
                    <a:lnTo>
                      <a:pt x="1493" y="457"/>
                    </a:lnTo>
                    <a:lnTo>
                      <a:pt x="1495" y="457"/>
                    </a:lnTo>
                    <a:lnTo>
                      <a:pt x="1495" y="457"/>
                    </a:lnTo>
                    <a:lnTo>
                      <a:pt x="1495" y="457"/>
                    </a:lnTo>
                    <a:lnTo>
                      <a:pt x="1495" y="457"/>
                    </a:lnTo>
                    <a:lnTo>
                      <a:pt x="1497" y="455"/>
                    </a:lnTo>
                    <a:lnTo>
                      <a:pt x="1497" y="455"/>
                    </a:lnTo>
                    <a:lnTo>
                      <a:pt x="1497" y="455"/>
                    </a:lnTo>
                    <a:lnTo>
                      <a:pt x="1497" y="455"/>
                    </a:lnTo>
                    <a:lnTo>
                      <a:pt x="1497" y="457"/>
                    </a:lnTo>
                    <a:lnTo>
                      <a:pt x="1499" y="455"/>
                    </a:lnTo>
                    <a:lnTo>
                      <a:pt x="1499" y="453"/>
                    </a:lnTo>
                    <a:lnTo>
                      <a:pt x="1499" y="455"/>
                    </a:lnTo>
                    <a:lnTo>
                      <a:pt x="1499" y="455"/>
                    </a:lnTo>
                    <a:lnTo>
                      <a:pt x="1499" y="455"/>
                    </a:lnTo>
                    <a:lnTo>
                      <a:pt x="1501" y="453"/>
                    </a:lnTo>
                    <a:lnTo>
                      <a:pt x="1501" y="455"/>
                    </a:lnTo>
                    <a:lnTo>
                      <a:pt x="1501" y="455"/>
                    </a:lnTo>
                    <a:lnTo>
                      <a:pt x="1501" y="455"/>
                    </a:lnTo>
                    <a:lnTo>
                      <a:pt x="1503" y="455"/>
                    </a:lnTo>
                    <a:lnTo>
                      <a:pt x="1503" y="453"/>
                    </a:lnTo>
                    <a:lnTo>
                      <a:pt x="1505" y="453"/>
                    </a:lnTo>
                    <a:lnTo>
                      <a:pt x="1507" y="453"/>
                    </a:lnTo>
                    <a:lnTo>
                      <a:pt x="1509" y="451"/>
                    </a:lnTo>
                    <a:lnTo>
                      <a:pt x="1509" y="451"/>
                    </a:lnTo>
                    <a:lnTo>
                      <a:pt x="1511" y="447"/>
                    </a:lnTo>
                    <a:lnTo>
                      <a:pt x="1511" y="447"/>
                    </a:lnTo>
                    <a:lnTo>
                      <a:pt x="1513" y="445"/>
                    </a:lnTo>
                    <a:lnTo>
                      <a:pt x="1515" y="445"/>
                    </a:lnTo>
                    <a:lnTo>
                      <a:pt x="1515" y="443"/>
                    </a:lnTo>
                    <a:lnTo>
                      <a:pt x="1515" y="445"/>
                    </a:lnTo>
                    <a:lnTo>
                      <a:pt x="1515" y="445"/>
                    </a:lnTo>
                    <a:lnTo>
                      <a:pt x="1515" y="445"/>
                    </a:lnTo>
                    <a:lnTo>
                      <a:pt x="1515" y="445"/>
                    </a:lnTo>
                    <a:lnTo>
                      <a:pt x="1515" y="445"/>
                    </a:lnTo>
                    <a:lnTo>
                      <a:pt x="1513" y="447"/>
                    </a:lnTo>
                    <a:lnTo>
                      <a:pt x="1513" y="447"/>
                    </a:lnTo>
                    <a:lnTo>
                      <a:pt x="1515" y="447"/>
                    </a:lnTo>
                    <a:lnTo>
                      <a:pt x="1517" y="449"/>
                    </a:lnTo>
                    <a:lnTo>
                      <a:pt x="1517" y="449"/>
                    </a:lnTo>
                    <a:lnTo>
                      <a:pt x="1517" y="449"/>
                    </a:lnTo>
                    <a:lnTo>
                      <a:pt x="1517" y="449"/>
                    </a:lnTo>
                    <a:lnTo>
                      <a:pt x="1517" y="447"/>
                    </a:lnTo>
                    <a:lnTo>
                      <a:pt x="1519" y="445"/>
                    </a:lnTo>
                    <a:lnTo>
                      <a:pt x="1519" y="445"/>
                    </a:lnTo>
                    <a:lnTo>
                      <a:pt x="1519" y="445"/>
                    </a:lnTo>
                    <a:lnTo>
                      <a:pt x="1521" y="445"/>
                    </a:lnTo>
                    <a:lnTo>
                      <a:pt x="1521" y="445"/>
                    </a:lnTo>
                    <a:lnTo>
                      <a:pt x="1523" y="445"/>
                    </a:lnTo>
                    <a:lnTo>
                      <a:pt x="1523" y="445"/>
                    </a:lnTo>
                    <a:lnTo>
                      <a:pt x="1523" y="445"/>
                    </a:lnTo>
                    <a:lnTo>
                      <a:pt x="1523" y="445"/>
                    </a:lnTo>
                    <a:lnTo>
                      <a:pt x="1525" y="445"/>
                    </a:lnTo>
                    <a:lnTo>
                      <a:pt x="1525" y="445"/>
                    </a:lnTo>
                    <a:lnTo>
                      <a:pt x="1525" y="447"/>
                    </a:lnTo>
                    <a:lnTo>
                      <a:pt x="1525" y="447"/>
                    </a:lnTo>
                    <a:lnTo>
                      <a:pt x="1525" y="447"/>
                    </a:lnTo>
                    <a:lnTo>
                      <a:pt x="1527" y="445"/>
                    </a:lnTo>
                    <a:lnTo>
                      <a:pt x="1527" y="445"/>
                    </a:lnTo>
                    <a:lnTo>
                      <a:pt x="1529" y="443"/>
                    </a:lnTo>
                    <a:lnTo>
                      <a:pt x="1529" y="443"/>
                    </a:lnTo>
                    <a:lnTo>
                      <a:pt x="1531" y="443"/>
                    </a:lnTo>
                    <a:lnTo>
                      <a:pt x="1531" y="443"/>
                    </a:lnTo>
                    <a:lnTo>
                      <a:pt x="1533" y="443"/>
                    </a:lnTo>
                    <a:lnTo>
                      <a:pt x="1533" y="443"/>
                    </a:lnTo>
                    <a:lnTo>
                      <a:pt x="1535" y="443"/>
                    </a:lnTo>
                    <a:lnTo>
                      <a:pt x="1537" y="441"/>
                    </a:lnTo>
                    <a:lnTo>
                      <a:pt x="1539" y="441"/>
                    </a:lnTo>
                    <a:lnTo>
                      <a:pt x="1543" y="439"/>
                    </a:lnTo>
                    <a:lnTo>
                      <a:pt x="1543" y="439"/>
                    </a:lnTo>
                    <a:lnTo>
                      <a:pt x="1543" y="439"/>
                    </a:lnTo>
                    <a:lnTo>
                      <a:pt x="1541" y="439"/>
                    </a:lnTo>
                    <a:lnTo>
                      <a:pt x="1541" y="437"/>
                    </a:lnTo>
                    <a:lnTo>
                      <a:pt x="1543" y="437"/>
                    </a:lnTo>
                    <a:lnTo>
                      <a:pt x="1543" y="433"/>
                    </a:lnTo>
                    <a:lnTo>
                      <a:pt x="1543" y="433"/>
                    </a:lnTo>
                    <a:lnTo>
                      <a:pt x="1543" y="431"/>
                    </a:lnTo>
                    <a:lnTo>
                      <a:pt x="1543" y="431"/>
                    </a:lnTo>
                    <a:lnTo>
                      <a:pt x="1541" y="431"/>
                    </a:lnTo>
                    <a:lnTo>
                      <a:pt x="1541" y="431"/>
                    </a:lnTo>
                    <a:lnTo>
                      <a:pt x="1541" y="431"/>
                    </a:lnTo>
                    <a:lnTo>
                      <a:pt x="1541" y="431"/>
                    </a:lnTo>
                    <a:lnTo>
                      <a:pt x="1541" y="433"/>
                    </a:lnTo>
                    <a:lnTo>
                      <a:pt x="1539" y="431"/>
                    </a:lnTo>
                    <a:lnTo>
                      <a:pt x="1539" y="431"/>
                    </a:lnTo>
                    <a:lnTo>
                      <a:pt x="1539" y="431"/>
                    </a:lnTo>
                    <a:lnTo>
                      <a:pt x="1539" y="431"/>
                    </a:lnTo>
                    <a:lnTo>
                      <a:pt x="1539" y="429"/>
                    </a:lnTo>
                    <a:lnTo>
                      <a:pt x="1539" y="429"/>
                    </a:lnTo>
                    <a:lnTo>
                      <a:pt x="1539" y="429"/>
                    </a:lnTo>
                    <a:lnTo>
                      <a:pt x="1539" y="427"/>
                    </a:lnTo>
                    <a:lnTo>
                      <a:pt x="1539" y="427"/>
                    </a:lnTo>
                    <a:lnTo>
                      <a:pt x="1539" y="427"/>
                    </a:lnTo>
                    <a:lnTo>
                      <a:pt x="1539" y="427"/>
                    </a:lnTo>
                    <a:lnTo>
                      <a:pt x="1541" y="425"/>
                    </a:lnTo>
                    <a:lnTo>
                      <a:pt x="1541" y="425"/>
                    </a:lnTo>
                    <a:lnTo>
                      <a:pt x="1541" y="425"/>
                    </a:lnTo>
                    <a:lnTo>
                      <a:pt x="1541" y="425"/>
                    </a:lnTo>
                    <a:lnTo>
                      <a:pt x="1541" y="425"/>
                    </a:lnTo>
                    <a:lnTo>
                      <a:pt x="1541" y="425"/>
                    </a:lnTo>
                    <a:lnTo>
                      <a:pt x="1539" y="425"/>
                    </a:lnTo>
                    <a:lnTo>
                      <a:pt x="1539" y="423"/>
                    </a:lnTo>
                    <a:lnTo>
                      <a:pt x="1539" y="423"/>
                    </a:lnTo>
                    <a:lnTo>
                      <a:pt x="1537" y="423"/>
                    </a:lnTo>
                    <a:lnTo>
                      <a:pt x="1537" y="423"/>
                    </a:lnTo>
                    <a:lnTo>
                      <a:pt x="1537" y="423"/>
                    </a:lnTo>
                    <a:lnTo>
                      <a:pt x="1537" y="423"/>
                    </a:lnTo>
                    <a:lnTo>
                      <a:pt x="1537" y="421"/>
                    </a:lnTo>
                    <a:lnTo>
                      <a:pt x="1537" y="421"/>
                    </a:lnTo>
                    <a:lnTo>
                      <a:pt x="1539" y="421"/>
                    </a:lnTo>
                    <a:lnTo>
                      <a:pt x="1539" y="421"/>
                    </a:lnTo>
                    <a:lnTo>
                      <a:pt x="1539" y="419"/>
                    </a:lnTo>
                    <a:lnTo>
                      <a:pt x="1539" y="419"/>
                    </a:lnTo>
                    <a:lnTo>
                      <a:pt x="1539" y="419"/>
                    </a:lnTo>
                    <a:lnTo>
                      <a:pt x="1539" y="419"/>
                    </a:lnTo>
                    <a:lnTo>
                      <a:pt x="1539" y="419"/>
                    </a:lnTo>
                    <a:lnTo>
                      <a:pt x="1539" y="417"/>
                    </a:lnTo>
                    <a:lnTo>
                      <a:pt x="1541" y="413"/>
                    </a:lnTo>
                    <a:lnTo>
                      <a:pt x="1541" y="411"/>
                    </a:lnTo>
                    <a:lnTo>
                      <a:pt x="1543" y="409"/>
                    </a:lnTo>
                    <a:lnTo>
                      <a:pt x="1543" y="407"/>
                    </a:lnTo>
                    <a:lnTo>
                      <a:pt x="1545" y="403"/>
                    </a:lnTo>
                    <a:lnTo>
                      <a:pt x="1545" y="401"/>
                    </a:lnTo>
                    <a:lnTo>
                      <a:pt x="1547" y="399"/>
                    </a:lnTo>
                    <a:lnTo>
                      <a:pt x="1545" y="397"/>
                    </a:lnTo>
                    <a:lnTo>
                      <a:pt x="1543" y="395"/>
                    </a:lnTo>
                    <a:close/>
                    <a:moveTo>
                      <a:pt x="1515" y="449"/>
                    </a:moveTo>
                    <a:lnTo>
                      <a:pt x="1515" y="449"/>
                    </a:lnTo>
                    <a:lnTo>
                      <a:pt x="1515" y="449"/>
                    </a:lnTo>
                    <a:lnTo>
                      <a:pt x="1513" y="451"/>
                    </a:lnTo>
                    <a:lnTo>
                      <a:pt x="1515" y="451"/>
                    </a:lnTo>
                    <a:lnTo>
                      <a:pt x="1515" y="451"/>
                    </a:lnTo>
                    <a:lnTo>
                      <a:pt x="1515" y="449"/>
                    </a:lnTo>
                    <a:lnTo>
                      <a:pt x="1515" y="449"/>
                    </a:lnTo>
                    <a:close/>
                    <a:moveTo>
                      <a:pt x="1461" y="495"/>
                    </a:moveTo>
                    <a:lnTo>
                      <a:pt x="1461" y="495"/>
                    </a:lnTo>
                    <a:lnTo>
                      <a:pt x="1459" y="495"/>
                    </a:lnTo>
                    <a:lnTo>
                      <a:pt x="1459" y="497"/>
                    </a:lnTo>
                    <a:lnTo>
                      <a:pt x="1459" y="497"/>
                    </a:lnTo>
                    <a:lnTo>
                      <a:pt x="1459" y="497"/>
                    </a:lnTo>
                    <a:lnTo>
                      <a:pt x="1459" y="497"/>
                    </a:lnTo>
                    <a:lnTo>
                      <a:pt x="1461" y="495"/>
                    </a:lnTo>
                    <a:lnTo>
                      <a:pt x="1461" y="495"/>
                    </a:lnTo>
                    <a:close/>
                    <a:moveTo>
                      <a:pt x="5020" y="311"/>
                    </a:moveTo>
                    <a:lnTo>
                      <a:pt x="5016" y="311"/>
                    </a:lnTo>
                    <a:lnTo>
                      <a:pt x="5012" y="311"/>
                    </a:lnTo>
                    <a:lnTo>
                      <a:pt x="5012" y="311"/>
                    </a:lnTo>
                    <a:lnTo>
                      <a:pt x="5010" y="311"/>
                    </a:lnTo>
                    <a:lnTo>
                      <a:pt x="5010" y="311"/>
                    </a:lnTo>
                    <a:lnTo>
                      <a:pt x="5008" y="311"/>
                    </a:lnTo>
                    <a:lnTo>
                      <a:pt x="5006" y="311"/>
                    </a:lnTo>
                    <a:lnTo>
                      <a:pt x="5008" y="311"/>
                    </a:lnTo>
                    <a:lnTo>
                      <a:pt x="5008" y="311"/>
                    </a:lnTo>
                    <a:lnTo>
                      <a:pt x="5010" y="313"/>
                    </a:lnTo>
                    <a:lnTo>
                      <a:pt x="5010" y="313"/>
                    </a:lnTo>
                    <a:lnTo>
                      <a:pt x="5012" y="313"/>
                    </a:lnTo>
                    <a:lnTo>
                      <a:pt x="5016" y="313"/>
                    </a:lnTo>
                    <a:lnTo>
                      <a:pt x="5016" y="313"/>
                    </a:lnTo>
                    <a:lnTo>
                      <a:pt x="5018" y="313"/>
                    </a:lnTo>
                    <a:lnTo>
                      <a:pt x="5018" y="313"/>
                    </a:lnTo>
                    <a:lnTo>
                      <a:pt x="5020" y="311"/>
                    </a:lnTo>
                    <a:lnTo>
                      <a:pt x="5020" y="311"/>
                    </a:lnTo>
                    <a:lnTo>
                      <a:pt x="5020" y="311"/>
                    </a:lnTo>
                    <a:close/>
                    <a:moveTo>
                      <a:pt x="5002" y="309"/>
                    </a:moveTo>
                    <a:lnTo>
                      <a:pt x="5004" y="309"/>
                    </a:lnTo>
                    <a:lnTo>
                      <a:pt x="5004" y="309"/>
                    </a:lnTo>
                    <a:lnTo>
                      <a:pt x="5002" y="307"/>
                    </a:lnTo>
                    <a:lnTo>
                      <a:pt x="5002" y="307"/>
                    </a:lnTo>
                    <a:lnTo>
                      <a:pt x="5000" y="307"/>
                    </a:lnTo>
                    <a:lnTo>
                      <a:pt x="4998" y="307"/>
                    </a:lnTo>
                    <a:lnTo>
                      <a:pt x="4998" y="307"/>
                    </a:lnTo>
                    <a:lnTo>
                      <a:pt x="4998" y="307"/>
                    </a:lnTo>
                    <a:lnTo>
                      <a:pt x="4998" y="309"/>
                    </a:lnTo>
                    <a:lnTo>
                      <a:pt x="5000" y="309"/>
                    </a:lnTo>
                    <a:lnTo>
                      <a:pt x="5000" y="309"/>
                    </a:lnTo>
                    <a:lnTo>
                      <a:pt x="5000" y="311"/>
                    </a:lnTo>
                    <a:lnTo>
                      <a:pt x="4998" y="311"/>
                    </a:lnTo>
                    <a:lnTo>
                      <a:pt x="4994" y="311"/>
                    </a:lnTo>
                    <a:lnTo>
                      <a:pt x="4994" y="313"/>
                    </a:lnTo>
                    <a:lnTo>
                      <a:pt x="4992" y="313"/>
                    </a:lnTo>
                    <a:lnTo>
                      <a:pt x="4992" y="313"/>
                    </a:lnTo>
                    <a:lnTo>
                      <a:pt x="4992" y="313"/>
                    </a:lnTo>
                    <a:lnTo>
                      <a:pt x="5000" y="313"/>
                    </a:lnTo>
                    <a:lnTo>
                      <a:pt x="5002" y="311"/>
                    </a:lnTo>
                    <a:lnTo>
                      <a:pt x="5004" y="311"/>
                    </a:lnTo>
                    <a:lnTo>
                      <a:pt x="5002" y="309"/>
                    </a:lnTo>
                    <a:lnTo>
                      <a:pt x="5002" y="309"/>
                    </a:lnTo>
                    <a:close/>
                    <a:moveTo>
                      <a:pt x="4982" y="315"/>
                    </a:moveTo>
                    <a:lnTo>
                      <a:pt x="4982" y="317"/>
                    </a:lnTo>
                    <a:lnTo>
                      <a:pt x="4984" y="317"/>
                    </a:lnTo>
                    <a:lnTo>
                      <a:pt x="4986" y="317"/>
                    </a:lnTo>
                    <a:lnTo>
                      <a:pt x="4984" y="315"/>
                    </a:lnTo>
                    <a:lnTo>
                      <a:pt x="4982" y="315"/>
                    </a:lnTo>
                    <a:close/>
                    <a:moveTo>
                      <a:pt x="5052" y="299"/>
                    </a:moveTo>
                    <a:lnTo>
                      <a:pt x="5052" y="299"/>
                    </a:lnTo>
                    <a:lnTo>
                      <a:pt x="5050" y="299"/>
                    </a:lnTo>
                    <a:lnTo>
                      <a:pt x="5050" y="299"/>
                    </a:lnTo>
                    <a:lnTo>
                      <a:pt x="5048" y="299"/>
                    </a:lnTo>
                    <a:lnTo>
                      <a:pt x="5048" y="299"/>
                    </a:lnTo>
                    <a:lnTo>
                      <a:pt x="5048" y="299"/>
                    </a:lnTo>
                    <a:lnTo>
                      <a:pt x="5048" y="299"/>
                    </a:lnTo>
                    <a:lnTo>
                      <a:pt x="5050" y="299"/>
                    </a:lnTo>
                    <a:lnTo>
                      <a:pt x="5052" y="299"/>
                    </a:lnTo>
                    <a:lnTo>
                      <a:pt x="5052" y="299"/>
                    </a:lnTo>
                    <a:close/>
                    <a:moveTo>
                      <a:pt x="4982" y="317"/>
                    </a:moveTo>
                    <a:lnTo>
                      <a:pt x="4980" y="315"/>
                    </a:lnTo>
                    <a:lnTo>
                      <a:pt x="4980" y="315"/>
                    </a:lnTo>
                    <a:lnTo>
                      <a:pt x="4980" y="317"/>
                    </a:lnTo>
                    <a:lnTo>
                      <a:pt x="4982" y="317"/>
                    </a:lnTo>
                    <a:lnTo>
                      <a:pt x="4982" y="317"/>
                    </a:lnTo>
                    <a:lnTo>
                      <a:pt x="4982" y="317"/>
                    </a:lnTo>
                    <a:close/>
                    <a:moveTo>
                      <a:pt x="5022" y="307"/>
                    </a:moveTo>
                    <a:lnTo>
                      <a:pt x="5022" y="307"/>
                    </a:lnTo>
                    <a:lnTo>
                      <a:pt x="5022" y="307"/>
                    </a:lnTo>
                    <a:lnTo>
                      <a:pt x="5022" y="309"/>
                    </a:lnTo>
                    <a:lnTo>
                      <a:pt x="5024" y="309"/>
                    </a:lnTo>
                    <a:lnTo>
                      <a:pt x="5024" y="309"/>
                    </a:lnTo>
                    <a:lnTo>
                      <a:pt x="5026" y="307"/>
                    </a:lnTo>
                    <a:lnTo>
                      <a:pt x="5024" y="307"/>
                    </a:lnTo>
                    <a:lnTo>
                      <a:pt x="5022" y="307"/>
                    </a:lnTo>
                    <a:close/>
                    <a:moveTo>
                      <a:pt x="5042" y="301"/>
                    </a:moveTo>
                    <a:lnTo>
                      <a:pt x="5042" y="301"/>
                    </a:lnTo>
                    <a:lnTo>
                      <a:pt x="5040" y="301"/>
                    </a:lnTo>
                    <a:lnTo>
                      <a:pt x="5040" y="303"/>
                    </a:lnTo>
                    <a:lnTo>
                      <a:pt x="5040" y="303"/>
                    </a:lnTo>
                    <a:lnTo>
                      <a:pt x="5042" y="303"/>
                    </a:lnTo>
                    <a:lnTo>
                      <a:pt x="5042" y="303"/>
                    </a:lnTo>
                    <a:lnTo>
                      <a:pt x="5042" y="303"/>
                    </a:lnTo>
                    <a:lnTo>
                      <a:pt x="5042" y="303"/>
                    </a:lnTo>
                    <a:lnTo>
                      <a:pt x="5044" y="303"/>
                    </a:lnTo>
                    <a:lnTo>
                      <a:pt x="5044" y="303"/>
                    </a:lnTo>
                    <a:lnTo>
                      <a:pt x="5044" y="303"/>
                    </a:lnTo>
                    <a:lnTo>
                      <a:pt x="5042" y="301"/>
                    </a:lnTo>
                    <a:close/>
                    <a:moveTo>
                      <a:pt x="4844" y="127"/>
                    </a:moveTo>
                    <a:lnTo>
                      <a:pt x="4844" y="127"/>
                    </a:lnTo>
                    <a:lnTo>
                      <a:pt x="4844" y="125"/>
                    </a:lnTo>
                    <a:lnTo>
                      <a:pt x="4842" y="125"/>
                    </a:lnTo>
                    <a:lnTo>
                      <a:pt x="4840" y="125"/>
                    </a:lnTo>
                    <a:lnTo>
                      <a:pt x="4838" y="125"/>
                    </a:lnTo>
                    <a:lnTo>
                      <a:pt x="4836" y="125"/>
                    </a:lnTo>
                    <a:lnTo>
                      <a:pt x="4834" y="125"/>
                    </a:lnTo>
                    <a:lnTo>
                      <a:pt x="4834" y="125"/>
                    </a:lnTo>
                    <a:lnTo>
                      <a:pt x="4832" y="123"/>
                    </a:lnTo>
                    <a:lnTo>
                      <a:pt x="4830" y="123"/>
                    </a:lnTo>
                    <a:lnTo>
                      <a:pt x="4826" y="123"/>
                    </a:lnTo>
                    <a:lnTo>
                      <a:pt x="4826" y="123"/>
                    </a:lnTo>
                    <a:lnTo>
                      <a:pt x="4824" y="121"/>
                    </a:lnTo>
                    <a:lnTo>
                      <a:pt x="4822" y="121"/>
                    </a:lnTo>
                    <a:lnTo>
                      <a:pt x="4822" y="121"/>
                    </a:lnTo>
                    <a:lnTo>
                      <a:pt x="4818" y="119"/>
                    </a:lnTo>
                    <a:lnTo>
                      <a:pt x="4816" y="119"/>
                    </a:lnTo>
                    <a:lnTo>
                      <a:pt x="4816" y="119"/>
                    </a:lnTo>
                    <a:lnTo>
                      <a:pt x="4814" y="121"/>
                    </a:lnTo>
                    <a:lnTo>
                      <a:pt x="4814" y="121"/>
                    </a:lnTo>
                    <a:lnTo>
                      <a:pt x="4812" y="121"/>
                    </a:lnTo>
                    <a:lnTo>
                      <a:pt x="4810" y="121"/>
                    </a:lnTo>
                    <a:lnTo>
                      <a:pt x="4808" y="121"/>
                    </a:lnTo>
                    <a:lnTo>
                      <a:pt x="4806" y="121"/>
                    </a:lnTo>
                    <a:lnTo>
                      <a:pt x="4806" y="121"/>
                    </a:lnTo>
                    <a:lnTo>
                      <a:pt x="4802" y="119"/>
                    </a:lnTo>
                    <a:lnTo>
                      <a:pt x="4800" y="119"/>
                    </a:lnTo>
                    <a:lnTo>
                      <a:pt x="4802" y="121"/>
                    </a:lnTo>
                    <a:lnTo>
                      <a:pt x="4804" y="123"/>
                    </a:lnTo>
                    <a:lnTo>
                      <a:pt x="4804" y="123"/>
                    </a:lnTo>
                    <a:lnTo>
                      <a:pt x="4806" y="123"/>
                    </a:lnTo>
                    <a:lnTo>
                      <a:pt x="4808" y="125"/>
                    </a:lnTo>
                    <a:lnTo>
                      <a:pt x="4810" y="125"/>
                    </a:lnTo>
                    <a:lnTo>
                      <a:pt x="4812" y="125"/>
                    </a:lnTo>
                    <a:lnTo>
                      <a:pt x="4814" y="125"/>
                    </a:lnTo>
                    <a:lnTo>
                      <a:pt x="4814" y="125"/>
                    </a:lnTo>
                    <a:lnTo>
                      <a:pt x="4814" y="125"/>
                    </a:lnTo>
                    <a:lnTo>
                      <a:pt x="4814" y="123"/>
                    </a:lnTo>
                    <a:lnTo>
                      <a:pt x="4816" y="123"/>
                    </a:lnTo>
                    <a:lnTo>
                      <a:pt x="4818" y="123"/>
                    </a:lnTo>
                    <a:lnTo>
                      <a:pt x="4822" y="125"/>
                    </a:lnTo>
                    <a:lnTo>
                      <a:pt x="4824" y="125"/>
                    </a:lnTo>
                    <a:lnTo>
                      <a:pt x="4826" y="125"/>
                    </a:lnTo>
                    <a:lnTo>
                      <a:pt x="4828" y="127"/>
                    </a:lnTo>
                    <a:lnTo>
                      <a:pt x="4830" y="127"/>
                    </a:lnTo>
                    <a:lnTo>
                      <a:pt x="4832" y="127"/>
                    </a:lnTo>
                    <a:lnTo>
                      <a:pt x="4832" y="127"/>
                    </a:lnTo>
                    <a:lnTo>
                      <a:pt x="4834" y="127"/>
                    </a:lnTo>
                    <a:lnTo>
                      <a:pt x="4836" y="129"/>
                    </a:lnTo>
                    <a:lnTo>
                      <a:pt x="4838" y="129"/>
                    </a:lnTo>
                    <a:lnTo>
                      <a:pt x="4838" y="129"/>
                    </a:lnTo>
                    <a:lnTo>
                      <a:pt x="4842" y="131"/>
                    </a:lnTo>
                    <a:lnTo>
                      <a:pt x="4842" y="131"/>
                    </a:lnTo>
                    <a:lnTo>
                      <a:pt x="4842" y="131"/>
                    </a:lnTo>
                    <a:lnTo>
                      <a:pt x="4842" y="131"/>
                    </a:lnTo>
                    <a:lnTo>
                      <a:pt x="4842" y="129"/>
                    </a:lnTo>
                    <a:lnTo>
                      <a:pt x="4842" y="129"/>
                    </a:lnTo>
                    <a:lnTo>
                      <a:pt x="4842" y="127"/>
                    </a:lnTo>
                    <a:lnTo>
                      <a:pt x="4844" y="127"/>
                    </a:lnTo>
                    <a:close/>
                    <a:moveTo>
                      <a:pt x="4910" y="313"/>
                    </a:moveTo>
                    <a:lnTo>
                      <a:pt x="4908" y="313"/>
                    </a:lnTo>
                    <a:lnTo>
                      <a:pt x="4908" y="313"/>
                    </a:lnTo>
                    <a:lnTo>
                      <a:pt x="4908" y="315"/>
                    </a:lnTo>
                    <a:lnTo>
                      <a:pt x="4910" y="315"/>
                    </a:lnTo>
                    <a:lnTo>
                      <a:pt x="4910" y="315"/>
                    </a:lnTo>
                    <a:lnTo>
                      <a:pt x="4910" y="315"/>
                    </a:lnTo>
                    <a:lnTo>
                      <a:pt x="4910" y="313"/>
                    </a:lnTo>
                    <a:close/>
                    <a:moveTo>
                      <a:pt x="4896" y="313"/>
                    </a:moveTo>
                    <a:lnTo>
                      <a:pt x="4894" y="311"/>
                    </a:lnTo>
                    <a:lnTo>
                      <a:pt x="4894" y="311"/>
                    </a:lnTo>
                    <a:lnTo>
                      <a:pt x="4894" y="311"/>
                    </a:lnTo>
                    <a:lnTo>
                      <a:pt x="4894" y="313"/>
                    </a:lnTo>
                    <a:lnTo>
                      <a:pt x="4894" y="313"/>
                    </a:lnTo>
                    <a:lnTo>
                      <a:pt x="4894" y="313"/>
                    </a:lnTo>
                    <a:lnTo>
                      <a:pt x="4892" y="315"/>
                    </a:lnTo>
                    <a:lnTo>
                      <a:pt x="4894" y="315"/>
                    </a:lnTo>
                    <a:lnTo>
                      <a:pt x="4894" y="315"/>
                    </a:lnTo>
                    <a:lnTo>
                      <a:pt x="4896" y="315"/>
                    </a:lnTo>
                    <a:lnTo>
                      <a:pt x="4896" y="315"/>
                    </a:lnTo>
                    <a:lnTo>
                      <a:pt x="4896" y="313"/>
                    </a:lnTo>
                    <a:lnTo>
                      <a:pt x="4896" y="313"/>
                    </a:lnTo>
                    <a:close/>
                    <a:moveTo>
                      <a:pt x="4864" y="173"/>
                    </a:moveTo>
                    <a:lnTo>
                      <a:pt x="4862" y="173"/>
                    </a:lnTo>
                    <a:lnTo>
                      <a:pt x="4858" y="171"/>
                    </a:lnTo>
                    <a:lnTo>
                      <a:pt x="4856" y="171"/>
                    </a:lnTo>
                    <a:lnTo>
                      <a:pt x="4854" y="169"/>
                    </a:lnTo>
                    <a:lnTo>
                      <a:pt x="4852" y="169"/>
                    </a:lnTo>
                    <a:lnTo>
                      <a:pt x="4854" y="171"/>
                    </a:lnTo>
                    <a:lnTo>
                      <a:pt x="4856" y="171"/>
                    </a:lnTo>
                    <a:lnTo>
                      <a:pt x="4862" y="173"/>
                    </a:lnTo>
                    <a:lnTo>
                      <a:pt x="4866" y="173"/>
                    </a:lnTo>
                    <a:lnTo>
                      <a:pt x="4868" y="175"/>
                    </a:lnTo>
                    <a:lnTo>
                      <a:pt x="4866" y="173"/>
                    </a:lnTo>
                    <a:lnTo>
                      <a:pt x="4864" y="173"/>
                    </a:lnTo>
                    <a:close/>
                    <a:moveTo>
                      <a:pt x="4970" y="317"/>
                    </a:moveTo>
                    <a:lnTo>
                      <a:pt x="4970" y="315"/>
                    </a:lnTo>
                    <a:lnTo>
                      <a:pt x="4970" y="315"/>
                    </a:lnTo>
                    <a:lnTo>
                      <a:pt x="4968" y="315"/>
                    </a:lnTo>
                    <a:lnTo>
                      <a:pt x="4968" y="315"/>
                    </a:lnTo>
                    <a:lnTo>
                      <a:pt x="4968" y="315"/>
                    </a:lnTo>
                    <a:lnTo>
                      <a:pt x="4968" y="315"/>
                    </a:lnTo>
                    <a:lnTo>
                      <a:pt x="4968" y="317"/>
                    </a:lnTo>
                    <a:lnTo>
                      <a:pt x="4968" y="317"/>
                    </a:lnTo>
                    <a:lnTo>
                      <a:pt x="4964" y="319"/>
                    </a:lnTo>
                    <a:lnTo>
                      <a:pt x="4964" y="319"/>
                    </a:lnTo>
                    <a:lnTo>
                      <a:pt x="4966" y="319"/>
                    </a:lnTo>
                    <a:lnTo>
                      <a:pt x="4966" y="319"/>
                    </a:lnTo>
                    <a:lnTo>
                      <a:pt x="4968" y="319"/>
                    </a:lnTo>
                    <a:lnTo>
                      <a:pt x="4968" y="319"/>
                    </a:lnTo>
                    <a:lnTo>
                      <a:pt x="4970" y="319"/>
                    </a:lnTo>
                    <a:lnTo>
                      <a:pt x="4972" y="319"/>
                    </a:lnTo>
                    <a:lnTo>
                      <a:pt x="4972" y="319"/>
                    </a:lnTo>
                    <a:lnTo>
                      <a:pt x="4970" y="317"/>
                    </a:lnTo>
                    <a:lnTo>
                      <a:pt x="4970" y="317"/>
                    </a:lnTo>
                    <a:close/>
                    <a:moveTo>
                      <a:pt x="4980" y="317"/>
                    </a:moveTo>
                    <a:lnTo>
                      <a:pt x="4978" y="317"/>
                    </a:lnTo>
                    <a:lnTo>
                      <a:pt x="4978" y="317"/>
                    </a:lnTo>
                    <a:lnTo>
                      <a:pt x="4976" y="315"/>
                    </a:lnTo>
                    <a:lnTo>
                      <a:pt x="4976" y="315"/>
                    </a:lnTo>
                    <a:lnTo>
                      <a:pt x="4976" y="315"/>
                    </a:lnTo>
                    <a:lnTo>
                      <a:pt x="4974" y="313"/>
                    </a:lnTo>
                    <a:lnTo>
                      <a:pt x="4972" y="313"/>
                    </a:lnTo>
                    <a:lnTo>
                      <a:pt x="4974" y="315"/>
                    </a:lnTo>
                    <a:lnTo>
                      <a:pt x="4974" y="315"/>
                    </a:lnTo>
                    <a:lnTo>
                      <a:pt x="4974" y="317"/>
                    </a:lnTo>
                    <a:lnTo>
                      <a:pt x="4974" y="317"/>
                    </a:lnTo>
                    <a:lnTo>
                      <a:pt x="4976" y="321"/>
                    </a:lnTo>
                    <a:lnTo>
                      <a:pt x="4976" y="319"/>
                    </a:lnTo>
                    <a:lnTo>
                      <a:pt x="4978" y="319"/>
                    </a:lnTo>
                    <a:lnTo>
                      <a:pt x="4980" y="319"/>
                    </a:lnTo>
                    <a:lnTo>
                      <a:pt x="4980" y="317"/>
                    </a:lnTo>
                    <a:lnTo>
                      <a:pt x="4980" y="317"/>
                    </a:lnTo>
                    <a:lnTo>
                      <a:pt x="4980" y="317"/>
                    </a:lnTo>
                    <a:lnTo>
                      <a:pt x="4980" y="317"/>
                    </a:lnTo>
                    <a:lnTo>
                      <a:pt x="4980" y="317"/>
                    </a:lnTo>
                    <a:close/>
                    <a:moveTo>
                      <a:pt x="4962" y="319"/>
                    </a:moveTo>
                    <a:lnTo>
                      <a:pt x="4962" y="317"/>
                    </a:lnTo>
                    <a:lnTo>
                      <a:pt x="4962" y="317"/>
                    </a:lnTo>
                    <a:lnTo>
                      <a:pt x="4962" y="317"/>
                    </a:lnTo>
                    <a:lnTo>
                      <a:pt x="4960" y="315"/>
                    </a:lnTo>
                    <a:lnTo>
                      <a:pt x="4960" y="315"/>
                    </a:lnTo>
                    <a:lnTo>
                      <a:pt x="4958" y="315"/>
                    </a:lnTo>
                    <a:lnTo>
                      <a:pt x="4954" y="315"/>
                    </a:lnTo>
                    <a:lnTo>
                      <a:pt x="4954" y="315"/>
                    </a:lnTo>
                    <a:lnTo>
                      <a:pt x="4954" y="315"/>
                    </a:lnTo>
                    <a:lnTo>
                      <a:pt x="4956" y="315"/>
                    </a:lnTo>
                    <a:lnTo>
                      <a:pt x="4958" y="317"/>
                    </a:lnTo>
                    <a:lnTo>
                      <a:pt x="4960" y="317"/>
                    </a:lnTo>
                    <a:lnTo>
                      <a:pt x="4960" y="317"/>
                    </a:lnTo>
                    <a:lnTo>
                      <a:pt x="4960" y="319"/>
                    </a:lnTo>
                    <a:lnTo>
                      <a:pt x="4960" y="319"/>
                    </a:lnTo>
                    <a:lnTo>
                      <a:pt x="4960" y="319"/>
                    </a:lnTo>
                    <a:lnTo>
                      <a:pt x="4962" y="319"/>
                    </a:lnTo>
                    <a:lnTo>
                      <a:pt x="4964" y="319"/>
                    </a:lnTo>
                    <a:lnTo>
                      <a:pt x="4962" y="319"/>
                    </a:lnTo>
                    <a:lnTo>
                      <a:pt x="4962" y="319"/>
                    </a:lnTo>
                    <a:close/>
                    <a:moveTo>
                      <a:pt x="4928" y="323"/>
                    </a:moveTo>
                    <a:lnTo>
                      <a:pt x="4926" y="323"/>
                    </a:lnTo>
                    <a:lnTo>
                      <a:pt x="4924" y="321"/>
                    </a:lnTo>
                    <a:lnTo>
                      <a:pt x="4920" y="319"/>
                    </a:lnTo>
                    <a:lnTo>
                      <a:pt x="4916" y="319"/>
                    </a:lnTo>
                    <a:lnTo>
                      <a:pt x="4916" y="319"/>
                    </a:lnTo>
                    <a:lnTo>
                      <a:pt x="4918" y="321"/>
                    </a:lnTo>
                    <a:lnTo>
                      <a:pt x="4922" y="321"/>
                    </a:lnTo>
                    <a:lnTo>
                      <a:pt x="4930" y="325"/>
                    </a:lnTo>
                    <a:lnTo>
                      <a:pt x="4932" y="323"/>
                    </a:lnTo>
                    <a:lnTo>
                      <a:pt x="4930" y="323"/>
                    </a:lnTo>
                    <a:lnTo>
                      <a:pt x="4928" y="323"/>
                    </a:lnTo>
                    <a:close/>
                    <a:moveTo>
                      <a:pt x="1248" y="688"/>
                    </a:moveTo>
                    <a:lnTo>
                      <a:pt x="1248" y="690"/>
                    </a:lnTo>
                    <a:lnTo>
                      <a:pt x="1250" y="686"/>
                    </a:lnTo>
                    <a:lnTo>
                      <a:pt x="1250" y="686"/>
                    </a:lnTo>
                    <a:lnTo>
                      <a:pt x="1248" y="686"/>
                    </a:lnTo>
                    <a:lnTo>
                      <a:pt x="1248" y="688"/>
                    </a:lnTo>
                    <a:close/>
                    <a:moveTo>
                      <a:pt x="1126" y="700"/>
                    </a:moveTo>
                    <a:lnTo>
                      <a:pt x="1126" y="700"/>
                    </a:lnTo>
                    <a:lnTo>
                      <a:pt x="1126" y="702"/>
                    </a:lnTo>
                    <a:lnTo>
                      <a:pt x="1126" y="702"/>
                    </a:lnTo>
                    <a:lnTo>
                      <a:pt x="1128" y="702"/>
                    </a:lnTo>
                    <a:lnTo>
                      <a:pt x="1128" y="700"/>
                    </a:lnTo>
                    <a:lnTo>
                      <a:pt x="1128" y="700"/>
                    </a:lnTo>
                    <a:lnTo>
                      <a:pt x="1128" y="700"/>
                    </a:lnTo>
                    <a:lnTo>
                      <a:pt x="1128" y="700"/>
                    </a:lnTo>
                    <a:lnTo>
                      <a:pt x="1126" y="700"/>
                    </a:lnTo>
                    <a:close/>
                    <a:moveTo>
                      <a:pt x="1086" y="710"/>
                    </a:moveTo>
                    <a:lnTo>
                      <a:pt x="1086" y="708"/>
                    </a:lnTo>
                    <a:lnTo>
                      <a:pt x="1084" y="708"/>
                    </a:lnTo>
                    <a:lnTo>
                      <a:pt x="1084" y="710"/>
                    </a:lnTo>
                    <a:lnTo>
                      <a:pt x="1084" y="710"/>
                    </a:lnTo>
                    <a:lnTo>
                      <a:pt x="1086" y="712"/>
                    </a:lnTo>
                    <a:lnTo>
                      <a:pt x="1086" y="712"/>
                    </a:lnTo>
                    <a:lnTo>
                      <a:pt x="1086" y="710"/>
                    </a:lnTo>
                    <a:lnTo>
                      <a:pt x="1086" y="710"/>
                    </a:lnTo>
                    <a:lnTo>
                      <a:pt x="1086" y="710"/>
                    </a:lnTo>
                    <a:lnTo>
                      <a:pt x="1086" y="710"/>
                    </a:lnTo>
                    <a:close/>
                    <a:moveTo>
                      <a:pt x="1038" y="716"/>
                    </a:moveTo>
                    <a:lnTo>
                      <a:pt x="1034" y="718"/>
                    </a:lnTo>
                    <a:lnTo>
                      <a:pt x="1036" y="718"/>
                    </a:lnTo>
                    <a:lnTo>
                      <a:pt x="1038" y="716"/>
                    </a:lnTo>
                    <a:lnTo>
                      <a:pt x="1040" y="714"/>
                    </a:lnTo>
                    <a:lnTo>
                      <a:pt x="1040" y="714"/>
                    </a:lnTo>
                    <a:lnTo>
                      <a:pt x="1038" y="716"/>
                    </a:lnTo>
                    <a:close/>
                    <a:moveTo>
                      <a:pt x="1134" y="704"/>
                    </a:moveTo>
                    <a:lnTo>
                      <a:pt x="1132" y="706"/>
                    </a:lnTo>
                    <a:lnTo>
                      <a:pt x="1132" y="706"/>
                    </a:lnTo>
                    <a:lnTo>
                      <a:pt x="1134" y="704"/>
                    </a:lnTo>
                    <a:lnTo>
                      <a:pt x="1134" y="702"/>
                    </a:lnTo>
                    <a:lnTo>
                      <a:pt x="1134" y="702"/>
                    </a:lnTo>
                    <a:lnTo>
                      <a:pt x="1134" y="704"/>
                    </a:lnTo>
                    <a:close/>
                    <a:moveTo>
                      <a:pt x="1136" y="698"/>
                    </a:moveTo>
                    <a:lnTo>
                      <a:pt x="1136" y="698"/>
                    </a:lnTo>
                    <a:lnTo>
                      <a:pt x="1138" y="698"/>
                    </a:lnTo>
                    <a:lnTo>
                      <a:pt x="1138" y="698"/>
                    </a:lnTo>
                    <a:lnTo>
                      <a:pt x="1138" y="698"/>
                    </a:lnTo>
                    <a:lnTo>
                      <a:pt x="1138" y="698"/>
                    </a:lnTo>
                    <a:lnTo>
                      <a:pt x="1136" y="698"/>
                    </a:lnTo>
                    <a:close/>
                    <a:moveTo>
                      <a:pt x="1144" y="698"/>
                    </a:moveTo>
                    <a:lnTo>
                      <a:pt x="1142" y="698"/>
                    </a:lnTo>
                    <a:lnTo>
                      <a:pt x="1142" y="698"/>
                    </a:lnTo>
                    <a:lnTo>
                      <a:pt x="1144" y="698"/>
                    </a:lnTo>
                    <a:lnTo>
                      <a:pt x="1146" y="698"/>
                    </a:lnTo>
                    <a:lnTo>
                      <a:pt x="1146" y="698"/>
                    </a:lnTo>
                    <a:lnTo>
                      <a:pt x="1144" y="698"/>
                    </a:lnTo>
                    <a:close/>
                    <a:moveTo>
                      <a:pt x="1130" y="708"/>
                    </a:moveTo>
                    <a:lnTo>
                      <a:pt x="1130" y="708"/>
                    </a:lnTo>
                    <a:lnTo>
                      <a:pt x="1132" y="708"/>
                    </a:lnTo>
                    <a:lnTo>
                      <a:pt x="1132" y="706"/>
                    </a:lnTo>
                    <a:lnTo>
                      <a:pt x="1130" y="708"/>
                    </a:lnTo>
                    <a:lnTo>
                      <a:pt x="1130" y="708"/>
                    </a:lnTo>
                    <a:close/>
                    <a:moveTo>
                      <a:pt x="1010" y="732"/>
                    </a:moveTo>
                    <a:lnTo>
                      <a:pt x="1008" y="732"/>
                    </a:lnTo>
                    <a:lnTo>
                      <a:pt x="1006" y="734"/>
                    </a:lnTo>
                    <a:lnTo>
                      <a:pt x="1004" y="734"/>
                    </a:lnTo>
                    <a:lnTo>
                      <a:pt x="1004" y="736"/>
                    </a:lnTo>
                    <a:lnTo>
                      <a:pt x="1004" y="736"/>
                    </a:lnTo>
                    <a:lnTo>
                      <a:pt x="1008" y="734"/>
                    </a:lnTo>
                    <a:lnTo>
                      <a:pt x="1010" y="732"/>
                    </a:lnTo>
                    <a:lnTo>
                      <a:pt x="1010" y="732"/>
                    </a:lnTo>
                    <a:lnTo>
                      <a:pt x="1010" y="732"/>
                    </a:lnTo>
                    <a:lnTo>
                      <a:pt x="1010" y="732"/>
                    </a:lnTo>
                    <a:close/>
                    <a:moveTo>
                      <a:pt x="694" y="630"/>
                    </a:moveTo>
                    <a:lnTo>
                      <a:pt x="692" y="630"/>
                    </a:lnTo>
                    <a:lnTo>
                      <a:pt x="690" y="630"/>
                    </a:lnTo>
                    <a:lnTo>
                      <a:pt x="692" y="630"/>
                    </a:lnTo>
                    <a:lnTo>
                      <a:pt x="690" y="632"/>
                    </a:lnTo>
                    <a:lnTo>
                      <a:pt x="692" y="632"/>
                    </a:lnTo>
                    <a:lnTo>
                      <a:pt x="696" y="630"/>
                    </a:lnTo>
                    <a:lnTo>
                      <a:pt x="696" y="630"/>
                    </a:lnTo>
                    <a:lnTo>
                      <a:pt x="696" y="630"/>
                    </a:lnTo>
                    <a:lnTo>
                      <a:pt x="694" y="630"/>
                    </a:lnTo>
                    <a:close/>
                    <a:moveTo>
                      <a:pt x="704" y="650"/>
                    </a:moveTo>
                    <a:lnTo>
                      <a:pt x="704" y="648"/>
                    </a:lnTo>
                    <a:lnTo>
                      <a:pt x="702" y="648"/>
                    </a:lnTo>
                    <a:lnTo>
                      <a:pt x="704" y="650"/>
                    </a:lnTo>
                    <a:lnTo>
                      <a:pt x="704" y="652"/>
                    </a:lnTo>
                    <a:lnTo>
                      <a:pt x="704" y="652"/>
                    </a:lnTo>
                    <a:lnTo>
                      <a:pt x="706" y="652"/>
                    </a:lnTo>
                    <a:lnTo>
                      <a:pt x="704" y="652"/>
                    </a:lnTo>
                    <a:lnTo>
                      <a:pt x="704" y="650"/>
                    </a:lnTo>
                    <a:close/>
                    <a:moveTo>
                      <a:pt x="690" y="644"/>
                    </a:moveTo>
                    <a:lnTo>
                      <a:pt x="690" y="644"/>
                    </a:lnTo>
                    <a:lnTo>
                      <a:pt x="690" y="644"/>
                    </a:lnTo>
                    <a:lnTo>
                      <a:pt x="692" y="646"/>
                    </a:lnTo>
                    <a:lnTo>
                      <a:pt x="692" y="646"/>
                    </a:lnTo>
                    <a:lnTo>
                      <a:pt x="692" y="644"/>
                    </a:lnTo>
                    <a:lnTo>
                      <a:pt x="692" y="644"/>
                    </a:lnTo>
                    <a:lnTo>
                      <a:pt x="690" y="644"/>
                    </a:lnTo>
                    <a:close/>
                    <a:moveTo>
                      <a:pt x="994" y="746"/>
                    </a:moveTo>
                    <a:lnTo>
                      <a:pt x="992" y="750"/>
                    </a:lnTo>
                    <a:lnTo>
                      <a:pt x="990" y="752"/>
                    </a:lnTo>
                    <a:lnTo>
                      <a:pt x="992" y="750"/>
                    </a:lnTo>
                    <a:lnTo>
                      <a:pt x="994" y="746"/>
                    </a:lnTo>
                    <a:lnTo>
                      <a:pt x="998" y="742"/>
                    </a:lnTo>
                    <a:lnTo>
                      <a:pt x="996" y="742"/>
                    </a:lnTo>
                    <a:lnTo>
                      <a:pt x="994" y="746"/>
                    </a:lnTo>
                    <a:close/>
                    <a:moveTo>
                      <a:pt x="708" y="642"/>
                    </a:moveTo>
                    <a:lnTo>
                      <a:pt x="706" y="640"/>
                    </a:lnTo>
                    <a:lnTo>
                      <a:pt x="706" y="640"/>
                    </a:lnTo>
                    <a:lnTo>
                      <a:pt x="706" y="642"/>
                    </a:lnTo>
                    <a:lnTo>
                      <a:pt x="706" y="642"/>
                    </a:lnTo>
                    <a:lnTo>
                      <a:pt x="708" y="642"/>
                    </a:lnTo>
                    <a:lnTo>
                      <a:pt x="708" y="642"/>
                    </a:lnTo>
                    <a:lnTo>
                      <a:pt x="708" y="642"/>
                    </a:lnTo>
                    <a:lnTo>
                      <a:pt x="708" y="644"/>
                    </a:lnTo>
                    <a:lnTo>
                      <a:pt x="708" y="644"/>
                    </a:lnTo>
                    <a:lnTo>
                      <a:pt x="710" y="644"/>
                    </a:lnTo>
                    <a:lnTo>
                      <a:pt x="710" y="642"/>
                    </a:lnTo>
                    <a:lnTo>
                      <a:pt x="708" y="642"/>
                    </a:lnTo>
                    <a:close/>
                    <a:moveTo>
                      <a:pt x="1002" y="736"/>
                    </a:moveTo>
                    <a:lnTo>
                      <a:pt x="1000" y="738"/>
                    </a:lnTo>
                    <a:lnTo>
                      <a:pt x="1000" y="738"/>
                    </a:lnTo>
                    <a:lnTo>
                      <a:pt x="998" y="740"/>
                    </a:lnTo>
                    <a:lnTo>
                      <a:pt x="1000" y="740"/>
                    </a:lnTo>
                    <a:lnTo>
                      <a:pt x="1002" y="738"/>
                    </a:lnTo>
                    <a:lnTo>
                      <a:pt x="1002" y="736"/>
                    </a:lnTo>
                    <a:lnTo>
                      <a:pt x="1002" y="736"/>
                    </a:lnTo>
                    <a:lnTo>
                      <a:pt x="1002" y="736"/>
                    </a:lnTo>
                    <a:close/>
                    <a:moveTo>
                      <a:pt x="990" y="754"/>
                    </a:moveTo>
                    <a:lnTo>
                      <a:pt x="988" y="760"/>
                    </a:lnTo>
                    <a:lnTo>
                      <a:pt x="988" y="768"/>
                    </a:lnTo>
                    <a:lnTo>
                      <a:pt x="988" y="772"/>
                    </a:lnTo>
                    <a:lnTo>
                      <a:pt x="990" y="770"/>
                    </a:lnTo>
                    <a:lnTo>
                      <a:pt x="990" y="768"/>
                    </a:lnTo>
                    <a:lnTo>
                      <a:pt x="990" y="760"/>
                    </a:lnTo>
                    <a:lnTo>
                      <a:pt x="990" y="752"/>
                    </a:lnTo>
                    <a:lnTo>
                      <a:pt x="990" y="754"/>
                    </a:lnTo>
                    <a:close/>
                    <a:moveTo>
                      <a:pt x="1238" y="794"/>
                    </a:moveTo>
                    <a:lnTo>
                      <a:pt x="1238" y="794"/>
                    </a:lnTo>
                    <a:lnTo>
                      <a:pt x="1238" y="792"/>
                    </a:lnTo>
                    <a:lnTo>
                      <a:pt x="1238" y="792"/>
                    </a:lnTo>
                    <a:lnTo>
                      <a:pt x="1238" y="794"/>
                    </a:lnTo>
                    <a:close/>
                    <a:moveTo>
                      <a:pt x="1341" y="618"/>
                    </a:moveTo>
                    <a:lnTo>
                      <a:pt x="1341" y="618"/>
                    </a:lnTo>
                    <a:lnTo>
                      <a:pt x="1341" y="620"/>
                    </a:lnTo>
                    <a:lnTo>
                      <a:pt x="1343" y="620"/>
                    </a:lnTo>
                    <a:lnTo>
                      <a:pt x="1343" y="620"/>
                    </a:lnTo>
                    <a:lnTo>
                      <a:pt x="1341" y="618"/>
                    </a:lnTo>
                    <a:lnTo>
                      <a:pt x="1341" y="618"/>
                    </a:lnTo>
                    <a:close/>
                    <a:moveTo>
                      <a:pt x="1244" y="786"/>
                    </a:moveTo>
                    <a:lnTo>
                      <a:pt x="1244" y="788"/>
                    </a:lnTo>
                    <a:lnTo>
                      <a:pt x="1242" y="788"/>
                    </a:lnTo>
                    <a:lnTo>
                      <a:pt x="1242" y="788"/>
                    </a:lnTo>
                    <a:lnTo>
                      <a:pt x="1242" y="790"/>
                    </a:lnTo>
                    <a:lnTo>
                      <a:pt x="1240" y="792"/>
                    </a:lnTo>
                    <a:lnTo>
                      <a:pt x="1240" y="792"/>
                    </a:lnTo>
                    <a:lnTo>
                      <a:pt x="1242" y="790"/>
                    </a:lnTo>
                    <a:lnTo>
                      <a:pt x="1246" y="786"/>
                    </a:lnTo>
                    <a:lnTo>
                      <a:pt x="1246" y="786"/>
                    </a:lnTo>
                    <a:lnTo>
                      <a:pt x="1244" y="786"/>
                    </a:lnTo>
                    <a:close/>
                    <a:moveTo>
                      <a:pt x="1345" y="618"/>
                    </a:moveTo>
                    <a:lnTo>
                      <a:pt x="1343" y="620"/>
                    </a:lnTo>
                    <a:lnTo>
                      <a:pt x="1343" y="620"/>
                    </a:lnTo>
                    <a:lnTo>
                      <a:pt x="1347" y="616"/>
                    </a:lnTo>
                    <a:lnTo>
                      <a:pt x="1349" y="614"/>
                    </a:lnTo>
                    <a:lnTo>
                      <a:pt x="1349" y="614"/>
                    </a:lnTo>
                    <a:lnTo>
                      <a:pt x="1345" y="618"/>
                    </a:lnTo>
                    <a:close/>
                    <a:moveTo>
                      <a:pt x="1363" y="598"/>
                    </a:moveTo>
                    <a:lnTo>
                      <a:pt x="1363" y="596"/>
                    </a:lnTo>
                    <a:lnTo>
                      <a:pt x="1361" y="596"/>
                    </a:lnTo>
                    <a:lnTo>
                      <a:pt x="1363" y="598"/>
                    </a:lnTo>
                    <a:lnTo>
                      <a:pt x="1363" y="598"/>
                    </a:lnTo>
                    <a:lnTo>
                      <a:pt x="1363" y="598"/>
                    </a:lnTo>
                    <a:close/>
                    <a:moveTo>
                      <a:pt x="1381" y="557"/>
                    </a:moveTo>
                    <a:lnTo>
                      <a:pt x="1377" y="559"/>
                    </a:lnTo>
                    <a:lnTo>
                      <a:pt x="1379" y="559"/>
                    </a:lnTo>
                    <a:lnTo>
                      <a:pt x="1381" y="557"/>
                    </a:lnTo>
                    <a:lnTo>
                      <a:pt x="1383" y="555"/>
                    </a:lnTo>
                    <a:lnTo>
                      <a:pt x="1385" y="553"/>
                    </a:lnTo>
                    <a:lnTo>
                      <a:pt x="1383" y="553"/>
                    </a:lnTo>
                    <a:lnTo>
                      <a:pt x="1381" y="557"/>
                    </a:lnTo>
                    <a:close/>
                    <a:moveTo>
                      <a:pt x="1363" y="600"/>
                    </a:moveTo>
                    <a:lnTo>
                      <a:pt x="1363" y="602"/>
                    </a:lnTo>
                    <a:lnTo>
                      <a:pt x="1363" y="604"/>
                    </a:lnTo>
                    <a:lnTo>
                      <a:pt x="1361" y="608"/>
                    </a:lnTo>
                    <a:lnTo>
                      <a:pt x="1359" y="610"/>
                    </a:lnTo>
                    <a:lnTo>
                      <a:pt x="1359" y="610"/>
                    </a:lnTo>
                    <a:lnTo>
                      <a:pt x="1361" y="608"/>
                    </a:lnTo>
                    <a:lnTo>
                      <a:pt x="1361" y="608"/>
                    </a:lnTo>
                    <a:lnTo>
                      <a:pt x="1363" y="604"/>
                    </a:lnTo>
                    <a:lnTo>
                      <a:pt x="1363" y="602"/>
                    </a:lnTo>
                    <a:lnTo>
                      <a:pt x="1363" y="600"/>
                    </a:lnTo>
                    <a:lnTo>
                      <a:pt x="1363" y="600"/>
                    </a:lnTo>
                    <a:lnTo>
                      <a:pt x="1363" y="600"/>
                    </a:lnTo>
                    <a:close/>
                    <a:moveTo>
                      <a:pt x="1353" y="610"/>
                    </a:moveTo>
                    <a:lnTo>
                      <a:pt x="1353" y="610"/>
                    </a:lnTo>
                    <a:lnTo>
                      <a:pt x="1357" y="610"/>
                    </a:lnTo>
                    <a:lnTo>
                      <a:pt x="1355" y="610"/>
                    </a:lnTo>
                    <a:lnTo>
                      <a:pt x="1353" y="610"/>
                    </a:lnTo>
                    <a:close/>
                    <a:moveTo>
                      <a:pt x="1192" y="708"/>
                    </a:moveTo>
                    <a:lnTo>
                      <a:pt x="1190" y="708"/>
                    </a:lnTo>
                    <a:lnTo>
                      <a:pt x="1188" y="708"/>
                    </a:lnTo>
                    <a:lnTo>
                      <a:pt x="1188" y="708"/>
                    </a:lnTo>
                    <a:lnTo>
                      <a:pt x="1190" y="710"/>
                    </a:lnTo>
                    <a:lnTo>
                      <a:pt x="1192" y="708"/>
                    </a:lnTo>
                    <a:lnTo>
                      <a:pt x="1194" y="708"/>
                    </a:lnTo>
                    <a:lnTo>
                      <a:pt x="1192" y="708"/>
                    </a:lnTo>
                    <a:lnTo>
                      <a:pt x="1192" y="708"/>
                    </a:lnTo>
                    <a:close/>
                    <a:moveTo>
                      <a:pt x="1220" y="766"/>
                    </a:moveTo>
                    <a:lnTo>
                      <a:pt x="1220" y="764"/>
                    </a:lnTo>
                    <a:lnTo>
                      <a:pt x="1220" y="766"/>
                    </a:lnTo>
                    <a:lnTo>
                      <a:pt x="1220" y="766"/>
                    </a:lnTo>
                    <a:lnTo>
                      <a:pt x="1222" y="766"/>
                    </a:lnTo>
                    <a:lnTo>
                      <a:pt x="1222" y="766"/>
                    </a:lnTo>
                    <a:lnTo>
                      <a:pt x="1220" y="766"/>
                    </a:lnTo>
                    <a:lnTo>
                      <a:pt x="1220" y="766"/>
                    </a:lnTo>
                    <a:close/>
                    <a:moveTo>
                      <a:pt x="1222" y="764"/>
                    </a:moveTo>
                    <a:lnTo>
                      <a:pt x="1222" y="762"/>
                    </a:lnTo>
                    <a:lnTo>
                      <a:pt x="1220" y="762"/>
                    </a:lnTo>
                    <a:lnTo>
                      <a:pt x="1220" y="764"/>
                    </a:lnTo>
                    <a:lnTo>
                      <a:pt x="1222" y="764"/>
                    </a:lnTo>
                    <a:lnTo>
                      <a:pt x="1222" y="764"/>
                    </a:lnTo>
                    <a:close/>
                    <a:moveTo>
                      <a:pt x="1220" y="800"/>
                    </a:moveTo>
                    <a:lnTo>
                      <a:pt x="1220" y="800"/>
                    </a:lnTo>
                    <a:lnTo>
                      <a:pt x="1220" y="800"/>
                    </a:lnTo>
                    <a:lnTo>
                      <a:pt x="1220" y="800"/>
                    </a:lnTo>
                    <a:lnTo>
                      <a:pt x="1220" y="800"/>
                    </a:lnTo>
                    <a:lnTo>
                      <a:pt x="1220" y="800"/>
                    </a:lnTo>
                    <a:lnTo>
                      <a:pt x="1220" y="800"/>
                    </a:lnTo>
                    <a:close/>
                    <a:moveTo>
                      <a:pt x="1224" y="798"/>
                    </a:moveTo>
                    <a:lnTo>
                      <a:pt x="1222" y="798"/>
                    </a:lnTo>
                    <a:lnTo>
                      <a:pt x="1224" y="798"/>
                    </a:lnTo>
                    <a:lnTo>
                      <a:pt x="1224" y="798"/>
                    </a:lnTo>
                    <a:lnTo>
                      <a:pt x="1224" y="798"/>
                    </a:lnTo>
                    <a:lnTo>
                      <a:pt x="1224" y="798"/>
                    </a:lnTo>
                    <a:lnTo>
                      <a:pt x="1224" y="798"/>
                    </a:lnTo>
                    <a:close/>
                    <a:moveTo>
                      <a:pt x="1230" y="796"/>
                    </a:moveTo>
                    <a:lnTo>
                      <a:pt x="1230" y="798"/>
                    </a:lnTo>
                    <a:lnTo>
                      <a:pt x="1232" y="796"/>
                    </a:lnTo>
                    <a:lnTo>
                      <a:pt x="1232" y="796"/>
                    </a:lnTo>
                    <a:lnTo>
                      <a:pt x="1234" y="796"/>
                    </a:lnTo>
                    <a:lnTo>
                      <a:pt x="1230" y="796"/>
                    </a:lnTo>
                    <a:lnTo>
                      <a:pt x="1230" y="796"/>
                    </a:lnTo>
                    <a:close/>
                    <a:moveTo>
                      <a:pt x="1234" y="794"/>
                    </a:moveTo>
                    <a:lnTo>
                      <a:pt x="1234" y="796"/>
                    </a:lnTo>
                    <a:lnTo>
                      <a:pt x="1236" y="796"/>
                    </a:lnTo>
                    <a:lnTo>
                      <a:pt x="1236" y="794"/>
                    </a:lnTo>
                    <a:lnTo>
                      <a:pt x="1236" y="794"/>
                    </a:lnTo>
                    <a:lnTo>
                      <a:pt x="1236" y="794"/>
                    </a:lnTo>
                    <a:lnTo>
                      <a:pt x="1234" y="794"/>
                    </a:lnTo>
                    <a:close/>
                    <a:moveTo>
                      <a:pt x="1226" y="796"/>
                    </a:moveTo>
                    <a:lnTo>
                      <a:pt x="1226" y="798"/>
                    </a:lnTo>
                    <a:lnTo>
                      <a:pt x="1226" y="798"/>
                    </a:lnTo>
                    <a:lnTo>
                      <a:pt x="1226" y="798"/>
                    </a:lnTo>
                    <a:lnTo>
                      <a:pt x="1226" y="798"/>
                    </a:lnTo>
                    <a:lnTo>
                      <a:pt x="1228" y="798"/>
                    </a:lnTo>
                    <a:lnTo>
                      <a:pt x="1228" y="798"/>
                    </a:lnTo>
                    <a:lnTo>
                      <a:pt x="1226" y="796"/>
                    </a:lnTo>
                    <a:lnTo>
                      <a:pt x="1226" y="79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5" name="Freeform 17"/>
              <p:cNvSpPr>
                <a:spLocks noEditPoints="1"/>
              </p:cNvSpPr>
              <p:nvPr/>
            </p:nvSpPr>
            <p:spPr bwMode="auto">
              <a:xfrm>
                <a:off x="3387" y="1003"/>
                <a:ext cx="130" cy="182"/>
              </a:xfrm>
              <a:custGeom>
                <a:avLst/>
                <a:gdLst>
                  <a:gd name="T0" fmla="*/ 50 w 130"/>
                  <a:gd name="T1" fmla="*/ 128 h 182"/>
                  <a:gd name="T2" fmla="*/ 30 w 130"/>
                  <a:gd name="T3" fmla="*/ 110 h 182"/>
                  <a:gd name="T4" fmla="*/ 32 w 130"/>
                  <a:gd name="T5" fmla="*/ 102 h 182"/>
                  <a:gd name="T6" fmla="*/ 18 w 130"/>
                  <a:gd name="T7" fmla="*/ 94 h 182"/>
                  <a:gd name="T8" fmla="*/ 4 w 130"/>
                  <a:gd name="T9" fmla="*/ 102 h 182"/>
                  <a:gd name="T10" fmla="*/ 6 w 130"/>
                  <a:gd name="T11" fmla="*/ 112 h 182"/>
                  <a:gd name="T12" fmla="*/ 16 w 130"/>
                  <a:gd name="T13" fmla="*/ 110 h 182"/>
                  <a:gd name="T14" fmla="*/ 42 w 130"/>
                  <a:gd name="T15" fmla="*/ 90 h 182"/>
                  <a:gd name="T16" fmla="*/ 30 w 130"/>
                  <a:gd name="T17" fmla="*/ 86 h 182"/>
                  <a:gd name="T18" fmla="*/ 26 w 130"/>
                  <a:gd name="T19" fmla="*/ 84 h 182"/>
                  <a:gd name="T20" fmla="*/ 32 w 130"/>
                  <a:gd name="T21" fmla="*/ 80 h 182"/>
                  <a:gd name="T22" fmla="*/ 30 w 130"/>
                  <a:gd name="T23" fmla="*/ 72 h 182"/>
                  <a:gd name="T24" fmla="*/ 26 w 130"/>
                  <a:gd name="T25" fmla="*/ 70 h 182"/>
                  <a:gd name="T26" fmla="*/ 30 w 130"/>
                  <a:gd name="T27" fmla="*/ 62 h 182"/>
                  <a:gd name="T28" fmla="*/ 34 w 130"/>
                  <a:gd name="T29" fmla="*/ 64 h 182"/>
                  <a:gd name="T30" fmla="*/ 32 w 130"/>
                  <a:gd name="T31" fmla="*/ 54 h 182"/>
                  <a:gd name="T32" fmla="*/ 28 w 130"/>
                  <a:gd name="T33" fmla="*/ 58 h 182"/>
                  <a:gd name="T34" fmla="*/ 16 w 130"/>
                  <a:gd name="T35" fmla="*/ 54 h 182"/>
                  <a:gd name="T36" fmla="*/ 30 w 130"/>
                  <a:gd name="T37" fmla="*/ 46 h 182"/>
                  <a:gd name="T38" fmla="*/ 26 w 130"/>
                  <a:gd name="T39" fmla="*/ 44 h 182"/>
                  <a:gd name="T40" fmla="*/ 22 w 130"/>
                  <a:gd name="T41" fmla="*/ 48 h 182"/>
                  <a:gd name="T42" fmla="*/ 112 w 130"/>
                  <a:gd name="T43" fmla="*/ 134 h 182"/>
                  <a:gd name="T44" fmla="*/ 104 w 130"/>
                  <a:gd name="T45" fmla="*/ 118 h 182"/>
                  <a:gd name="T46" fmla="*/ 100 w 130"/>
                  <a:gd name="T47" fmla="*/ 106 h 182"/>
                  <a:gd name="T48" fmla="*/ 70 w 130"/>
                  <a:gd name="T49" fmla="*/ 82 h 182"/>
                  <a:gd name="T50" fmla="*/ 68 w 130"/>
                  <a:gd name="T51" fmla="*/ 74 h 182"/>
                  <a:gd name="T52" fmla="*/ 88 w 130"/>
                  <a:gd name="T53" fmla="*/ 56 h 182"/>
                  <a:gd name="T54" fmla="*/ 60 w 130"/>
                  <a:gd name="T55" fmla="*/ 52 h 182"/>
                  <a:gd name="T56" fmla="*/ 74 w 130"/>
                  <a:gd name="T57" fmla="*/ 36 h 182"/>
                  <a:gd name="T58" fmla="*/ 48 w 130"/>
                  <a:gd name="T59" fmla="*/ 38 h 182"/>
                  <a:gd name="T60" fmla="*/ 46 w 130"/>
                  <a:gd name="T61" fmla="*/ 50 h 182"/>
                  <a:gd name="T62" fmla="*/ 36 w 130"/>
                  <a:gd name="T63" fmla="*/ 58 h 182"/>
                  <a:gd name="T64" fmla="*/ 34 w 130"/>
                  <a:gd name="T65" fmla="*/ 72 h 182"/>
                  <a:gd name="T66" fmla="*/ 36 w 130"/>
                  <a:gd name="T67" fmla="*/ 84 h 182"/>
                  <a:gd name="T68" fmla="*/ 40 w 130"/>
                  <a:gd name="T69" fmla="*/ 84 h 182"/>
                  <a:gd name="T70" fmla="*/ 42 w 130"/>
                  <a:gd name="T71" fmla="*/ 82 h 182"/>
                  <a:gd name="T72" fmla="*/ 48 w 130"/>
                  <a:gd name="T73" fmla="*/ 88 h 182"/>
                  <a:gd name="T74" fmla="*/ 46 w 130"/>
                  <a:gd name="T75" fmla="*/ 100 h 182"/>
                  <a:gd name="T76" fmla="*/ 64 w 130"/>
                  <a:gd name="T77" fmla="*/ 98 h 182"/>
                  <a:gd name="T78" fmla="*/ 68 w 130"/>
                  <a:gd name="T79" fmla="*/ 114 h 182"/>
                  <a:gd name="T80" fmla="*/ 66 w 130"/>
                  <a:gd name="T81" fmla="*/ 124 h 182"/>
                  <a:gd name="T82" fmla="*/ 44 w 130"/>
                  <a:gd name="T83" fmla="*/ 134 h 182"/>
                  <a:gd name="T84" fmla="*/ 50 w 130"/>
                  <a:gd name="T85" fmla="*/ 142 h 182"/>
                  <a:gd name="T86" fmla="*/ 44 w 130"/>
                  <a:gd name="T87" fmla="*/ 152 h 182"/>
                  <a:gd name="T88" fmla="*/ 64 w 130"/>
                  <a:gd name="T89" fmla="*/ 156 h 182"/>
                  <a:gd name="T90" fmla="*/ 48 w 130"/>
                  <a:gd name="T91" fmla="*/ 162 h 182"/>
                  <a:gd name="T92" fmla="*/ 26 w 130"/>
                  <a:gd name="T93" fmla="*/ 182 h 182"/>
                  <a:gd name="T94" fmla="*/ 48 w 130"/>
                  <a:gd name="T95" fmla="*/ 176 h 182"/>
                  <a:gd name="T96" fmla="*/ 76 w 130"/>
                  <a:gd name="T97" fmla="*/ 172 h 182"/>
                  <a:gd name="T98" fmla="*/ 98 w 130"/>
                  <a:gd name="T99" fmla="*/ 168 h 182"/>
                  <a:gd name="T100" fmla="*/ 122 w 130"/>
                  <a:gd name="T101" fmla="*/ 158 h 182"/>
                  <a:gd name="T102" fmla="*/ 118 w 130"/>
                  <a:gd name="T103" fmla="*/ 152 h 182"/>
                  <a:gd name="T104" fmla="*/ 130 w 130"/>
                  <a:gd name="T105" fmla="*/ 138 h 182"/>
                  <a:gd name="T106" fmla="*/ 72 w 130"/>
                  <a:gd name="T107" fmla="*/ 32 h 182"/>
                  <a:gd name="T108" fmla="*/ 76 w 130"/>
                  <a:gd name="T109" fmla="*/ 32 h 182"/>
                  <a:gd name="T110" fmla="*/ 70 w 130"/>
                  <a:gd name="T111" fmla="*/ 30 h 182"/>
                  <a:gd name="T112" fmla="*/ 80 w 130"/>
                  <a:gd name="T113" fmla="*/ 26 h 182"/>
                  <a:gd name="T114" fmla="*/ 98 w 130"/>
                  <a:gd name="T115" fmla="*/ 12 h 182"/>
                  <a:gd name="T116" fmla="*/ 100 w 130"/>
                  <a:gd name="T117" fmla="*/ 6 h 182"/>
                  <a:gd name="T118" fmla="*/ 94 w 130"/>
                  <a:gd name="T119" fmla="*/ 10 h 182"/>
                  <a:gd name="T120" fmla="*/ 106 w 130"/>
                  <a:gd name="T121"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82">
                    <a:moveTo>
                      <a:pt x="86" y="170"/>
                    </a:moveTo>
                    <a:lnTo>
                      <a:pt x="84" y="170"/>
                    </a:lnTo>
                    <a:lnTo>
                      <a:pt x="82" y="170"/>
                    </a:lnTo>
                    <a:lnTo>
                      <a:pt x="82" y="172"/>
                    </a:lnTo>
                    <a:lnTo>
                      <a:pt x="82" y="172"/>
                    </a:lnTo>
                    <a:lnTo>
                      <a:pt x="86" y="172"/>
                    </a:lnTo>
                    <a:lnTo>
                      <a:pt x="86" y="172"/>
                    </a:lnTo>
                    <a:lnTo>
                      <a:pt x="88" y="172"/>
                    </a:lnTo>
                    <a:lnTo>
                      <a:pt x="88" y="172"/>
                    </a:lnTo>
                    <a:lnTo>
                      <a:pt x="88" y="172"/>
                    </a:lnTo>
                    <a:lnTo>
                      <a:pt x="90" y="170"/>
                    </a:lnTo>
                    <a:lnTo>
                      <a:pt x="88" y="170"/>
                    </a:lnTo>
                    <a:lnTo>
                      <a:pt x="86" y="170"/>
                    </a:lnTo>
                    <a:close/>
                    <a:moveTo>
                      <a:pt x="48" y="128"/>
                    </a:moveTo>
                    <a:lnTo>
                      <a:pt x="50" y="128"/>
                    </a:lnTo>
                    <a:lnTo>
                      <a:pt x="50" y="128"/>
                    </a:lnTo>
                    <a:lnTo>
                      <a:pt x="52" y="126"/>
                    </a:lnTo>
                    <a:lnTo>
                      <a:pt x="52" y="126"/>
                    </a:lnTo>
                    <a:lnTo>
                      <a:pt x="50" y="126"/>
                    </a:lnTo>
                    <a:lnTo>
                      <a:pt x="50" y="126"/>
                    </a:lnTo>
                    <a:lnTo>
                      <a:pt x="50" y="124"/>
                    </a:lnTo>
                    <a:lnTo>
                      <a:pt x="48" y="124"/>
                    </a:lnTo>
                    <a:lnTo>
                      <a:pt x="46" y="124"/>
                    </a:lnTo>
                    <a:lnTo>
                      <a:pt x="46" y="126"/>
                    </a:lnTo>
                    <a:lnTo>
                      <a:pt x="46" y="128"/>
                    </a:lnTo>
                    <a:lnTo>
                      <a:pt x="48" y="128"/>
                    </a:lnTo>
                    <a:lnTo>
                      <a:pt x="48" y="128"/>
                    </a:lnTo>
                    <a:close/>
                    <a:moveTo>
                      <a:pt x="28" y="114"/>
                    </a:moveTo>
                    <a:lnTo>
                      <a:pt x="28" y="112"/>
                    </a:lnTo>
                    <a:lnTo>
                      <a:pt x="30" y="112"/>
                    </a:lnTo>
                    <a:lnTo>
                      <a:pt x="30" y="110"/>
                    </a:lnTo>
                    <a:lnTo>
                      <a:pt x="30" y="110"/>
                    </a:lnTo>
                    <a:lnTo>
                      <a:pt x="32" y="110"/>
                    </a:lnTo>
                    <a:lnTo>
                      <a:pt x="34" y="110"/>
                    </a:lnTo>
                    <a:lnTo>
                      <a:pt x="34" y="108"/>
                    </a:lnTo>
                    <a:lnTo>
                      <a:pt x="34" y="108"/>
                    </a:lnTo>
                    <a:lnTo>
                      <a:pt x="32" y="108"/>
                    </a:lnTo>
                    <a:lnTo>
                      <a:pt x="34" y="106"/>
                    </a:lnTo>
                    <a:lnTo>
                      <a:pt x="32" y="104"/>
                    </a:lnTo>
                    <a:lnTo>
                      <a:pt x="34" y="106"/>
                    </a:lnTo>
                    <a:lnTo>
                      <a:pt x="34" y="106"/>
                    </a:lnTo>
                    <a:lnTo>
                      <a:pt x="34" y="106"/>
                    </a:lnTo>
                    <a:lnTo>
                      <a:pt x="36" y="106"/>
                    </a:lnTo>
                    <a:lnTo>
                      <a:pt x="36" y="106"/>
                    </a:lnTo>
                    <a:lnTo>
                      <a:pt x="36" y="104"/>
                    </a:lnTo>
                    <a:lnTo>
                      <a:pt x="34" y="104"/>
                    </a:lnTo>
                    <a:lnTo>
                      <a:pt x="34" y="102"/>
                    </a:lnTo>
                    <a:lnTo>
                      <a:pt x="32" y="102"/>
                    </a:lnTo>
                    <a:lnTo>
                      <a:pt x="32" y="102"/>
                    </a:lnTo>
                    <a:lnTo>
                      <a:pt x="30" y="104"/>
                    </a:lnTo>
                    <a:lnTo>
                      <a:pt x="30" y="102"/>
                    </a:lnTo>
                    <a:lnTo>
                      <a:pt x="32" y="102"/>
                    </a:lnTo>
                    <a:lnTo>
                      <a:pt x="32" y="102"/>
                    </a:lnTo>
                    <a:lnTo>
                      <a:pt x="32" y="100"/>
                    </a:lnTo>
                    <a:lnTo>
                      <a:pt x="32" y="98"/>
                    </a:lnTo>
                    <a:lnTo>
                      <a:pt x="30" y="96"/>
                    </a:lnTo>
                    <a:lnTo>
                      <a:pt x="30" y="94"/>
                    </a:lnTo>
                    <a:lnTo>
                      <a:pt x="28" y="94"/>
                    </a:lnTo>
                    <a:lnTo>
                      <a:pt x="26" y="94"/>
                    </a:lnTo>
                    <a:lnTo>
                      <a:pt x="24" y="94"/>
                    </a:lnTo>
                    <a:lnTo>
                      <a:pt x="24" y="94"/>
                    </a:lnTo>
                    <a:lnTo>
                      <a:pt x="20" y="94"/>
                    </a:lnTo>
                    <a:lnTo>
                      <a:pt x="18" y="94"/>
                    </a:lnTo>
                    <a:lnTo>
                      <a:pt x="18" y="94"/>
                    </a:lnTo>
                    <a:lnTo>
                      <a:pt x="18" y="94"/>
                    </a:lnTo>
                    <a:lnTo>
                      <a:pt x="16" y="96"/>
                    </a:lnTo>
                    <a:lnTo>
                      <a:pt x="16" y="96"/>
                    </a:lnTo>
                    <a:lnTo>
                      <a:pt x="14" y="96"/>
                    </a:lnTo>
                    <a:lnTo>
                      <a:pt x="14" y="96"/>
                    </a:lnTo>
                    <a:lnTo>
                      <a:pt x="12" y="96"/>
                    </a:lnTo>
                    <a:lnTo>
                      <a:pt x="12" y="98"/>
                    </a:lnTo>
                    <a:lnTo>
                      <a:pt x="10" y="98"/>
                    </a:lnTo>
                    <a:lnTo>
                      <a:pt x="10" y="100"/>
                    </a:lnTo>
                    <a:lnTo>
                      <a:pt x="10" y="100"/>
                    </a:lnTo>
                    <a:lnTo>
                      <a:pt x="8" y="102"/>
                    </a:lnTo>
                    <a:lnTo>
                      <a:pt x="8" y="102"/>
                    </a:lnTo>
                    <a:lnTo>
                      <a:pt x="6" y="102"/>
                    </a:lnTo>
                    <a:lnTo>
                      <a:pt x="6" y="102"/>
                    </a:lnTo>
                    <a:lnTo>
                      <a:pt x="6" y="102"/>
                    </a:lnTo>
                    <a:lnTo>
                      <a:pt x="4" y="102"/>
                    </a:lnTo>
                    <a:lnTo>
                      <a:pt x="4" y="102"/>
                    </a:lnTo>
                    <a:lnTo>
                      <a:pt x="4" y="102"/>
                    </a:lnTo>
                    <a:lnTo>
                      <a:pt x="4" y="102"/>
                    </a:lnTo>
                    <a:lnTo>
                      <a:pt x="4" y="104"/>
                    </a:lnTo>
                    <a:lnTo>
                      <a:pt x="6" y="104"/>
                    </a:lnTo>
                    <a:lnTo>
                      <a:pt x="6" y="104"/>
                    </a:lnTo>
                    <a:lnTo>
                      <a:pt x="4" y="104"/>
                    </a:lnTo>
                    <a:lnTo>
                      <a:pt x="2" y="106"/>
                    </a:lnTo>
                    <a:lnTo>
                      <a:pt x="0" y="106"/>
                    </a:lnTo>
                    <a:lnTo>
                      <a:pt x="0" y="106"/>
                    </a:lnTo>
                    <a:lnTo>
                      <a:pt x="0" y="108"/>
                    </a:lnTo>
                    <a:lnTo>
                      <a:pt x="2" y="110"/>
                    </a:lnTo>
                    <a:lnTo>
                      <a:pt x="4" y="110"/>
                    </a:lnTo>
                    <a:lnTo>
                      <a:pt x="4" y="110"/>
                    </a:lnTo>
                    <a:lnTo>
                      <a:pt x="6" y="112"/>
                    </a:lnTo>
                    <a:lnTo>
                      <a:pt x="6" y="112"/>
                    </a:lnTo>
                    <a:lnTo>
                      <a:pt x="8" y="112"/>
                    </a:lnTo>
                    <a:lnTo>
                      <a:pt x="10" y="112"/>
                    </a:lnTo>
                    <a:lnTo>
                      <a:pt x="10" y="112"/>
                    </a:lnTo>
                    <a:lnTo>
                      <a:pt x="10" y="112"/>
                    </a:lnTo>
                    <a:lnTo>
                      <a:pt x="10" y="112"/>
                    </a:lnTo>
                    <a:lnTo>
                      <a:pt x="12" y="110"/>
                    </a:lnTo>
                    <a:lnTo>
                      <a:pt x="12" y="110"/>
                    </a:lnTo>
                    <a:lnTo>
                      <a:pt x="12" y="110"/>
                    </a:lnTo>
                    <a:lnTo>
                      <a:pt x="12" y="110"/>
                    </a:lnTo>
                    <a:lnTo>
                      <a:pt x="14" y="108"/>
                    </a:lnTo>
                    <a:lnTo>
                      <a:pt x="14" y="108"/>
                    </a:lnTo>
                    <a:lnTo>
                      <a:pt x="16" y="108"/>
                    </a:lnTo>
                    <a:lnTo>
                      <a:pt x="16" y="108"/>
                    </a:lnTo>
                    <a:lnTo>
                      <a:pt x="16" y="108"/>
                    </a:lnTo>
                    <a:lnTo>
                      <a:pt x="16" y="110"/>
                    </a:lnTo>
                    <a:lnTo>
                      <a:pt x="16" y="110"/>
                    </a:lnTo>
                    <a:lnTo>
                      <a:pt x="18" y="110"/>
                    </a:lnTo>
                    <a:lnTo>
                      <a:pt x="18" y="110"/>
                    </a:lnTo>
                    <a:lnTo>
                      <a:pt x="20" y="112"/>
                    </a:lnTo>
                    <a:lnTo>
                      <a:pt x="20" y="112"/>
                    </a:lnTo>
                    <a:lnTo>
                      <a:pt x="18" y="112"/>
                    </a:lnTo>
                    <a:lnTo>
                      <a:pt x="20" y="114"/>
                    </a:lnTo>
                    <a:lnTo>
                      <a:pt x="20" y="114"/>
                    </a:lnTo>
                    <a:lnTo>
                      <a:pt x="22" y="114"/>
                    </a:lnTo>
                    <a:lnTo>
                      <a:pt x="22" y="114"/>
                    </a:lnTo>
                    <a:lnTo>
                      <a:pt x="22" y="112"/>
                    </a:lnTo>
                    <a:lnTo>
                      <a:pt x="24" y="112"/>
                    </a:lnTo>
                    <a:lnTo>
                      <a:pt x="24" y="112"/>
                    </a:lnTo>
                    <a:lnTo>
                      <a:pt x="26" y="114"/>
                    </a:lnTo>
                    <a:lnTo>
                      <a:pt x="28" y="114"/>
                    </a:lnTo>
                    <a:close/>
                    <a:moveTo>
                      <a:pt x="40" y="90"/>
                    </a:moveTo>
                    <a:lnTo>
                      <a:pt x="42" y="90"/>
                    </a:lnTo>
                    <a:lnTo>
                      <a:pt x="42" y="88"/>
                    </a:lnTo>
                    <a:lnTo>
                      <a:pt x="42" y="88"/>
                    </a:lnTo>
                    <a:lnTo>
                      <a:pt x="42" y="86"/>
                    </a:lnTo>
                    <a:lnTo>
                      <a:pt x="42" y="86"/>
                    </a:lnTo>
                    <a:lnTo>
                      <a:pt x="40" y="86"/>
                    </a:lnTo>
                    <a:lnTo>
                      <a:pt x="40" y="86"/>
                    </a:lnTo>
                    <a:lnTo>
                      <a:pt x="40" y="86"/>
                    </a:lnTo>
                    <a:lnTo>
                      <a:pt x="38" y="86"/>
                    </a:lnTo>
                    <a:lnTo>
                      <a:pt x="38" y="86"/>
                    </a:lnTo>
                    <a:lnTo>
                      <a:pt x="40" y="90"/>
                    </a:lnTo>
                    <a:lnTo>
                      <a:pt x="40" y="90"/>
                    </a:lnTo>
                    <a:lnTo>
                      <a:pt x="40" y="90"/>
                    </a:lnTo>
                    <a:close/>
                    <a:moveTo>
                      <a:pt x="26" y="88"/>
                    </a:moveTo>
                    <a:lnTo>
                      <a:pt x="28" y="88"/>
                    </a:lnTo>
                    <a:lnTo>
                      <a:pt x="30" y="86"/>
                    </a:lnTo>
                    <a:lnTo>
                      <a:pt x="30" y="86"/>
                    </a:lnTo>
                    <a:lnTo>
                      <a:pt x="30" y="86"/>
                    </a:lnTo>
                    <a:lnTo>
                      <a:pt x="30" y="84"/>
                    </a:lnTo>
                    <a:lnTo>
                      <a:pt x="30" y="82"/>
                    </a:lnTo>
                    <a:lnTo>
                      <a:pt x="28" y="82"/>
                    </a:lnTo>
                    <a:lnTo>
                      <a:pt x="28" y="82"/>
                    </a:lnTo>
                    <a:lnTo>
                      <a:pt x="26" y="82"/>
                    </a:lnTo>
                    <a:lnTo>
                      <a:pt x="26" y="82"/>
                    </a:lnTo>
                    <a:lnTo>
                      <a:pt x="26" y="82"/>
                    </a:lnTo>
                    <a:lnTo>
                      <a:pt x="26" y="84"/>
                    </a:lnTo>
                    <a:lnTo>
                      <a:pt x="24" y="84"/>
                    </a:lnTo>
                    <a:lnTo>
                      <a:pt x="24" y="84"/>
                    </a:lnTo>
                    <a:lnTo>
                      <a:pt x="24" y="86"/>
                    </a:lnTo>
                    <a:lnTo>
                      <a:pt x="24" y="86"/>
                    </a:lnTo>
                    <a:lnTo>
                      <a:pt x="24" y="86"/>
                    </a:lnTo>
                    <a:lnTo>
                      <a:pt x="26" y="84"/>
                    </a:lnTo>
                    <a:lnTo>
                      <a:pt x="26" y="84"/>
                    </a:lnTo>
                    <a:lnTo>
                      <a:pt x="28" y="84"/>
                    </a:lnTo>
                    <a:lnTo>
                      <a:pt x="26" y="86"/>
                    </a:lnTo>
                    <a:lnTo>
                      <a:pt x="28" y="86"/>
                    </a:lnTo>
                    <a:lnTo>
                      <a:pt x="26" y="86"/>
                    </a:lnTo>
                    <a:lnTo>
                      <a:pt x="26" y="88"/>
                    </a:lnTo>
                    <a:close/>
                    <a:moveTo>
                      <a:pt x="30" y="82"/>
                    </a:moveTo>
                    <a:lnTo>
                      <a:pt x="30" y="84"/>
                    </a:lnTo>
                    <a:lnTo>
                      <a:pt x="30" y="84"/>
                    </a:lnTo>
                    <a:lnTo>
                      <a:pt x="30" y="84"/>
                    </a:lnTo>
                    <a:lnTo>
                      <a:pt x="32" y="84"/>
                    </a:lnTo>
                    <a:lnTo>
                      <a:pt x="32" y="84"/>
                    </a:lnTo>
                    <a:lnTo>
                      <a:pt x="34" y="80"/>
                    </a:lnTo>
                    <a:lnTo>
                      <a:pt x="36" y="78"/>
                    </a:lnTo>
                    <a:lnTo>
                      <a:pt x="34" y="78"/>
                    </a:lnTo>
                    <a:lnTo>
                      <a:pt x="34" y="78"/>
                    </a:lnTo>
                    <a:lnTo>
                      <a:pt x="32" y="80"/>
                    </a:lnTo>
                    <a:lnTo>
                      <a:pt x="32" y="80"/>
                    </a:lnTo>
                    <a:lnTo>
                      <a:pt x="32" y="80"/>
                    </a:lnTo>
                    <a:lnTo>
                      <a:pt x="32" y="80"/>
                    </a:lnTo>
                    <a:lnTo>
                      <a:pt x="30" y="82"/>
                    </a:lnTo>
                    <a:lnTo>
                      <a:pt x="30" y="82"/>
                    </a:lnTo>
                    <a:close/>
                    <a:moveTo>
                      <a:pt x="34" y="72"/>
                    </a:moveTo>
                    <a:lnTo>
                      <a:pt x="34" y="72"/>
                    </a:lnTo>
                    <a:lnTo>
                      <a:pt x="32" y="70"/>
                    </a:lnTo>
                    <a:lnTo>
                      <a:pt x="32" y="70"/>
                    </a:lnTo>
                    <a:lnTo>
                      <a:pt x="30" y="70"/>
                    </a:lnTo>
                    <a:lnTo>
                      <a:pt x="30" y="70"/>
                    </a:lnTo>
                    <a:lnTo>
                      <a:pt x="28" y="70"/>
                    </a:lnTo>
                    <a:lnTo>
                      <a:pt x="28" y="70"/>
                    </a:lnTo>
                    <a:lnTo>
                      <a:pt x="28" y="70"/>
                    </a:lnTo>
                    <a:lnTo>
                      <a:pt x="28" y="72"/>
                    </a:lnTo>
                    <a:lnTo>
                      <a:pt x="30" y="72"/>
                    </a:lnTo>
                    <a:lnTo>
                      <a:pt x="30" y="74"/>
                    </a:lnTo>
                    <a:lnTo>
                      <a:pt x="28" y="74"/>
                    </a:lnTo>
                    <a:lnTo>
                      <a:pt x="28" y="76"/>
                    </a:lnTo>
                    <a:lnTo>
                      <a:pt x="28" y="76"/>
                    </a:lnTo>
                    <a:lnTo>
                      <a:pt x="30" y="76"/>
                    </a:lnTo>
                    <a:lnTo>
                      <a:pt x="34" y="74"/>
                    </a:lnTo>
                    <a:lnTo>
                      <a:pt x="36" y="72"/>
                    </a:lnTo>
                    <a:lnTo>
                      <a:pt x="34" y="72"/>
                    </a:lnTo>
                    <a:close/>
                    <a:moveTo>
                      <a:pt x="26" y="70"/>
                    </a:moveTo>
                    <a:lnTo>
                      <a:pt x="26" y="70"/>
                    </a:lnTo>
                    <a:lnTo>
                      <a:pt x="26" y="70"/>
                    </a:lnTo>
                    <a:lnTo>
                      <a:pt x="24" y="70"/>
                    </a:lnTo>
                    <a:lnTo>
                      <a:pt x="24" y="70"/>
                    </a:lnTo>
                    <a:lnTo>
                      <a:pt x="24" y="70"/>
                    </a:lnTo>
                    <a:lnTo>
                      <a:pt x="26" y="70"/>
                    </a:lnTo>
                    <a:lnTo>
                      <a:pt x="26" y="70"/>
                    </a:lnTo>
                    <a:close/>
                    <a:moveTo>
                      <a:pt x="14" y="64"/>
                    </a:moveTo>
                    <a:lnTo>
                      <a:pt x="14" y="64"/>
                    </a:lnTo>
                    <a:lnTo>
                      <a:pt x="16" y="64"/>
                    </a:lnTo>
                    <a:lnTo>
                      <a:pt x="16" y="64"/>
                    </a:lnTo>
                    <a:lnTo>
                      <a:pt x="14" y="64"/>
                    </a:lnTo>
                    <a:lnTo>
                      <a:pt x="14" y="64"/>
                    </a:lnTo>
                    <a:lnTo>
                      <a:pt x="14" y="64"/>
                    </a:lnTo>
                    <a:lnTo>
                      <a:pt x="14" y="64"/>
                    </a:lnTo>
                    <a:lnTo>
                      <a:pt x="14" y="64"/>
                    </a:lnTo>
                    <a:close/>
                    <a:moveTo>
                      <a:pt x="28" y="64"/>
                    </a:moveTo>
                    <a:lnTo>
                      <a:pt x="30" y="64"/>
                    </a:lnTo>
                    <a:lnTo>
                      <a:pt x="30" y="64"/>
                    </a:lnTo>
                    <a:lnTo>
                      <a:pt x="30" y="64"/>
                    </a:lnTo>
                    <a:lnTo>
                      <a:pt x="30" y="64"/>
                    </a:lnTo>
                    <a:lnTo>
                      <a:pt x="30" y="64"/>
                    </a:lnTo>
                    <a:lnTo>
                      <a:pt x="30" y="62"/>
                    </a:lnTo>
                    <a:lnTo>
                      <a:pt x="28" y="64"/>
                    </a:lnTo>
                    <a:lnTo>
                      <a:pt x="28" y="64"/>
                    </a:lnTo>
                    <a:lnTo>
                      <a:pt x="28" y="64"/>
                    </a:lnTo>
                    <a:close/>
                    <a:moveTo>
                      <a:pt x="16" y="58"/>
                    </a:moveTo>
                    <a:lnTo>
                      <a:pt x="16" y="58"/>
                    </a:lnTo>
                    <a:lnTo>
                      <a:pt x="16" y="60"/>
                    </a:lnTo>
                    <a:lnTo>
                      <a:pt x="16" y="60"/>
                    </a:lnTo>
                    <a:lnTo>
                      <a:pt x="16" y="62"/>
                    </a:lnTo>
                    <a:lnTo>
                      <a:pt x="16" y="62"/>
                    </a:lnTo>
                    <a:lnTo>
                      <a:pt x="16" y="62"/>
                    </a:lnTo>
                    <a:lnTo>
                      <a:pt x="18" y="62"/>
                    </a:lnTo>
                    <a:lnTo>
                      <a:pt x="18" y="62"/>
                    </a:lnTo>
                    <a:lnTo>
                      <a:pt x="18" y="58"/>
                    </a:lnTo>
                    <a:lnTo>
                      <a:pt x="18" y="58"/>
                    </a:lnTo>
                    <a:lnTo>
                      <a:pt x="16" y="58"/>
                    </a:lnTo>
                    <a:close/>
                    <a:moveTo>
                      <a:pt x="34" y="64"/>
                    </a:moveTo>
                    <a:lnTo>
                      <a:pt x="34" y="64"/>
                    </a:lnTo>
                    <a:lnTo>
                      <a:pt x="34" y="62"/>
                    </a:lnTo>
                    <a:lnTo>
                      <a:pt x="36" y="62"/>
                    </a:lnTo>
                    <a:lnTo>
                      <a:pt x="38" y="60"/>
                    </a:lnTo>
                    <a:lnTo>
                      <a:pt x="38" y="60"/>
                    </a:lnTo>
                    <a:lnTo>
                      <a:pt x="38" y="60"/>
                    </a:lnTo>
                    <a:lnTo>
                      <a:pt x="38" y="60"/>
                    </a:lnTo>
                    <a:lnTo>
                      <a:pt x="36" y="60"/>
                    </a:lnTo>
                    <a:lnTo>
                      <a:pt x="32" y="60"/>
                    </a:lnTo>
                    <a:lnTo>
                      <a:pt x="32" y="58"/>
                    </a:lnTo>
                    <a:lnTo>
                      <a:pt x="32" y="58"/>
                    </a:lnTo>
                    <a:lnTo>
                      <a:pt x="32" y="58"/>
                    </a:lnTo>
                    <a:lnTo>
                      <a:pt x="32" y="56"/>
                    </a:lnTo>
                    <a:lnTo>
                      <a:pt x="32" y="56"/>
                    </a:lnTo>
                    <a:lnTo>
                      <a:pt x="32" y="56"/>
                    </a:lnTo>
                    <a:lnTo>
                      <a:pt x="32" y="54"/>
                    </a:lnTo>
                    <a:lnTo>
                      <a:pt x="32" y="52"/>
                    </a:lnTo>
                    <a:lnTo>
                      <a:pt x="30" y="52"/>
                    </a:lnTo>
                    <a:lnTo>
                      <a:pt x="30" y="52"/>
                    </a:lnTo>
                    <a:lnTo>
                      <a:pt x="30" y="54"/>
                    </a:lnTo>
                    <a:lnTo>
                      <a:pt x="26" y="54"/>
                    </a:lnTo>
                    <a:lnTo>
                      <a:pt x="26" y="54"/>
                    </a:lnTo>
                    <a:lnTo>
                      <a:pt x="26" y="56"/>
                    </a:lnTo>
                    <a:lnTo>
                      <a:pt x="26" y="56"/>
                    </a:lnTo>
                    <a:lnTo>
                      <a:pt x="26" y="56"/>
                    </a:lnTo>
                    <a:lnTo>
                      <a:pt x="26" y="56"/>
                    </a:lnTo>
                    <a:lnTo>
                      <a:pt x="26" y="56"/>
                    </a:lnTo>
                    <a:lnTo>
                      <a:pt x="24" y="56"/>
                    </a:lnTo>
                    <a:lnTo>
                      <a:pt x="24" y="56"/>
                    </a:lnTo>
                    <a:lnTo>
                      <a:pt x="24" y="56"/>
                    </a:lnTo>
                    <a:lnTo>
                      <a:pt x="26" y="58"/>
                    </a:lnTo>
                    <a:lnTo>
                      <a:pt x="28" y="58"/>
                    </a:lnTo>
                    <a:lnTo>
                      <a:pt x="30" y="60"/>
                    </a:lnTo>
                    <a:lnTo>
                      <a:pt x="30" y="60"/>
                    </a:lnTo>
                    <a:lnTo>
                      <a:pt x="30" y="60"/>
                    </a:lnTo>
                    <a:lnTo>
                      <a:pt x="32" y="60"/>
                    </a:lnTo>
                    <a:lnTo>
                      <a:pt x="34" y="60"/>
                    </a:lnTo>
                    <a:lnTo>
                      <a:pt x="34" y="62"/>
                    </a:lnTo>
                    <a:lnTo>
                      <a:pt x="34" y="64"/>
                    </a:lnTo>
                    <a:close/>
                    <a:moveTo>
                      <a:pt x="20" y="54"/>
                    </a:moveTo>
                    <a:lnTo>
                      <a:pt x="20" y="54"/>
                    </a:lnTo>
                    <a:lnTo>
                      <a:pt x="20" y="52"/>
                    </a:lnTo>
                    <a:lnTo>
                      <a:pt x="18" y="52"/>
                    </a:lnTo>
                    <a:lnTo>
                      <a:pt x="18" y="52"/>
                    </a:lnTo>
                    <a:lnTo>
                      <a:pt x="16" y="54"/>
                    </a:lnTo>
                    <a:lnTo>
                      <a:pt x="16" y="52"/>
                    </a:lnTo>
                    <a:lnTo>
                      <a:pt x="16" y="52"/>
                    </a:lnTo>
                    <a:lnTo>
                      <a:pt x="16" y="54"/>
                    </a:lnTo>
                    <a:lnTo>
                      <a:pt x="14" y="54"/>
                    </a:lnTo>
                    <a:lnTo>
                      <a:pt x="14" y="54"/>
                    </a:lnTo>
                    <a:lnTo>
                      <a:pt x="18" y="54"/>
                    </a:lnTo>
                    <a:lnTo>
                      <a:pt x="20" y="54"/>
                    </a:lnTo>
                    <a:close/>
                    <a:moveTo>
                      <a:pt x="22" y="50"/>
                    </a:moveTo>
                    <a:lnTo>
                      <a:pt x="20" y="50"/>
                    </a:lnTo>
                    <a:lnTo>
                      <a:pt x="22" y="52"/>
                    </a:lnTo>
                    <a:lnTo>
                      <a:pt x="22" y="52"/>
                    </a:lnTo>
                    <a:lnTo>
                      <a:pt x="22" y="52"/>
                    </a:lnTo>
                    <a:lnTo>
                      <a:pt x="24" y="50"/>
                    </a:lnTo>
                    <a:lnTo>
                      <a:pt x="24" y="50"/>
                    </a:lnTo>
                    <a:lnTo>
                      <a:pt x="24" y="50"/>
                    </a:lnTo>
                    <a:lnTo>
                      <a:pt x="26" y="48"/>
                    </a:lnTo>
                    <a:lnTo>
                      <a:pt x="28" y="48"/>
                    </a:lnTo>
                    <a:lnTo>
                      <a:pt x="30" y="46"/>
                    </a:lnTo>
                    <a:lnTo>
                      <a:pt x="30" y="46"/>
                    </a:lnTo>
                    <a:lnTo>
                      <a:pt x="30" y="46"/>
                    </a:lnTo>
                    <a:lnTo>
                      <a:pt x="30" y="46"/>
                    </a:lnTo>
                    <a:lnTo>
                      <a:pt x="28" y="46"/>
                    </a:lnTo>
                    <a:lnTo>
                      <a:pt x="30" y="44"/>
                    </a:lnTo>
                    <a:lnTo>
                      <a:pt x="30" y="44"/>
                    </a:lnTo>
                    <a:lnTo>
                      <a:pt x="32" y="44"/>
                    </a:lnTo>
                    <a:lnTo>
                      <a:pt x="34" y="42"/>
                    </a:lnTo>
                    <a:lnTo>
                      <a:pt x="34" y="40"/>
                    </a:lnTo>
                    <a:lnTo>
                      <a:pt x="34" y="40"/>
                    </a:lnTo>
                    <a:lnTo>
                      <a:pt x="34" y="38"/>
                    </a:lnTo>
                    <a:lnTo>
                      <a:pt x="32" y="40"/>
                    </a:lnTo>
                    <a:lnTo>
                      <a:pt x="30" y="40"/>
                    </a:lnTo>
                    <a:lnTo>
                      <a:pt x="26" y="42"/>
                    </a:lnTo>
                    <a:lnTo>
                      <a:pt x="26" y="42"/>
                    </a:lnTo>
                    <a:lnTo>
                      <a:pt x="26" y="42"/>
                    </a:lnTo>
                    <a:lnTo>
                      <a:pt x="26" y="44"/>
                    </a:lnTo>
                    <a:lnTo>
                      <a:pt x="26" y="44"/>
                    </a:lnTo>
                    <a:lnTo>
                      <a:pt x="26" y="44"/>
                    </a:lnTo>
                    <a:lnTo>
                      <a:pt x="24" y="44"/>
                    </a:lnTo>
                    <a:lnTo>
                      <a:pt x="24" y="44"/>
                    </a:lnTo>
                    <a:lnTo>
                      <a:pt x="22" y="44"/>
                    </a:lnTo>
                    <a:lnTo>
                      <a:pt x="22" y="44"/>
                    </a:lnTo>
                    <a:lnTo>
                      <a:pt x="22" y="44"/>
                    </a:lnTo>
                    <a:lnTo>
                      <a:pt x="22" y="44"/>
                    </a:lnTo>
                    <a:lnTo>
                      <a:pt x="22" y="44"/>
                    </a:lnTo>
                    <a:lnTo>
                      <a:pt x="22" y="46"/>
                    </a:lnTo>
                    <a:lnTo>
                      <a:pt x="22" y="46"/>
                    </a:lnTo>
                    <a:lnTo>
                      <a:pt x="22" y="46"/>
                    </a:lnTo>
                    <a:lnTo>
                      <a:pt x="22" y="46"/>
                    </a:lnTo>
                    <a:lnTo>
                      <a:pt x="22" y="46"/>
                    </a:lnTo>
                    <a:lnTo>
                      <a:pt x="22" y="46"/>
                    </a:lnTo>
                    <a:lnTo>
                      <a:pt x="22" y="48"/>
                    </a:lnTo>
                    <a:lnTo>
                      <a:pt x="22" y="48"/>
                    </a:lnTo>
                    <a:lnTo>
                      <a:pt x="24" y="48"/>
                    </a:lnTo>
                    <a:lnTo>
                      <a:pt x="24" y="48"/>
                    </a:lnTo>
                    <a:lnTo>
                      <a:pt x="22" y="48"/>
                    </a:lnTo>
                    <a:lnTo>
                      <a:pt x="22" y="50"/>
                    </a:lnTo>
                    <a:close/>
                    <a:moveTo>
                      <a:pt x="128" y="136"/>
                    </a:moveTo>
                    <a:lnTo>
                      <a:pt x="128" y="136"/>
                    </a:lnTo>
                    <a:lnTo>
                      <a:pt x="124" y="132"/>
                    </a:lnTo>
                    <a:lnTo>
                      <a:pt x="124" y="132"/>
                    </a:lnTo>
                    <a:lnTo>
                      <a:pt x="120" y="132"/>
                    </a:lnTo>
                    <a:lnTo>
                      <a:pt x="118" y="132"/>
                    </a:lnTo>
                    <a:lnTo>
                      <a:pt x="118" y="132"/>
                    </a:lnTo>
                    <a:lnTo>
                      <a:pt x="116" y="132"/>
                    </a:lnTo>
                    <a:lnTo>
                      <a:pt x="114" y="132"/>
                    </a:lnTo>
                    <a:lnTo>
                      <a:pt x="112" y="132"/>
                    </a:lnTo>
                    <a:lnTo>
                      <a:pt x="112" y="134"/>
                    </a:lnTo>
                    <a:lnTo>
                      <a:pt x="112" y="134"/>
                    </a:lnTo>
                    <a:lnTo>
                      <a:pt x="110" y="134"/>
                    </a:lnTo>
                    <a:lnTo>
                      <a:pt x="110" y="134"/>
                    </a:lnTo>
                    <a:lnTo>
                      <a:pt x="106" y="132"/>
                    </a:lnTo>
                    <a:lnTo>
                      <a:pt x="108" y="132"/>
                    </a:lnTo>
                    <a:lnTo>
                      <a:pt x="108" y="130"/>
                    </a:lnTo>
                    <a:lnTo>
                      <a:pt x="110" y="130"/>
                    </a:lnTo>
                    <a:lnTo>
                      <a:pt x="112" y="128"/>
                    </a:lnTo>
                    <a:lnTo>
                      <a:pt x="110" y="126"/>
                    </a:lnTo>
                    <a:lnTo>
                      <a:pt x="108" y="124"/>
                    </a:lnTo>
                    <a:lnTo>
                      <a:pt x="104" y="120"/>
                    </a:lnTo>
                    <a:lnTo>
                      <a:pt x="100" y="120"/>
                    </a:lnTo>
                    <a:lnTo>
                      <a:pt x="98" y="118"/>
                    </a:lnTo>
                    <a:lnTo>
                      <a:pt x="100" y="118"/>
                    </a:lnTo>
                    <a:lnTo>
                      <a:pt x="100" y="118"/>
                    </a:lnTo>
                    <a:lnTo>
                      <a:pt x="104" y="118"/>
                    </a:lnTo>
                    <a:lnTo>
                      <a:pt x="104" y="120"/>
                    </a:lnTo>
                    <a:lnTo>
                      <a:pt x="106" y="120"/>
                    </a:lnTo>
                    <a:lnTo>
                      <a:pt x="106" y="120"/>
                    </a:lnTo>
                    <a:lnTo>
                      <a:pt x="108" y="120"/>
                    </a:lnTo>
                    <a:lnTo>
                      <a:pt x="108" y="120"/>
                    </a:lnTo>
                    <a:lnTo>
                      <a:pt x="108" y="120"/>
                    </a:lnTo>
                    <a:lnTo>
                      <a:pt x="108" y="118"/>
                    </a:lnTo>
                    <a:lnTo>
                      <a:pt x="106" y="116"/>
                    </a:lnTo>
                    <a:lnTo>
                      <a:pt x="106" y="116"/>
                    </a:lnTo>
                    <a:lnTo>
                      <a:pt x="104" y="114"/>
                    </a:lnTo>
                    <a:lnTo>
                      <a:pt x="106" y="112"/>
                    </a:lnTo>
                    <a:lnTo>
                      <a:pt x="106" y="112"/>
                    </a:lnTo>
                    <a:lnTo>
                      <a:pt x="104" y="110"/>
                    </a:lnTo>
                    <a:lnTo>
                      <a:pt x="102" y="110"/>
                    </a:lnTo>
                    <a:lnTo>
                      <a:pt x="100" y="108"/>
                    </a:lnTo>
                    <a:lnTo>
                      <a:pt x="100" y="106"/>
                    </a:lnTo>
                    <a:lnTo>
                      <a:pt x="98" y="106"/>
                    </a:lnTo>
                    <a:lnTo>
                      <a:pt x="92" y="104"/>
                    </a:lnTo>
                    <a:lnTo>
                      <a:pt x="92" y="102"/>
                    </a:lnTo>
                    <a:lnTo>
                      <a:pt x="92" y="102"/>
                    </a:lnTo>
                    <a:lnTo>
                      <a:pt x="90" y="96"/>
                    </a:lnTo>
                    <a:lnTo>
                      <a:pt x="88" y="92"/>
                    </a:lnTo>
                    <a:lnTo>
                      <a:pt x="88" y="88"/>
                    </a:lnTo>
                    <a:lnTo>
                      <a:pt x="88" y="88"/>
                    </a:lnTo>
                    <a:lnTo>
                      <a:pt x="86" y="86"/>
                    </a:lnTo>
                    <a:lnTo>
                      <a:pt x="86" y="86"/>
                    </a:lnTo>
                    <a:lnTo>
                      <a:pt x="84" y="84"/>
                    </a:lnTo>
                    <a:lnTo>
                      <a:pt x="82" y="82"/>
                    </a:lnTo>
                    <a:lnTo>
                      <a:pt x="76" y="80"/>
                    </a:lnTo>
                    <a:lnTo>
                      <a:pt x="72" y="80"/>
                    </a:lnTo>
                    <a:lnTo>
                      <a:pt x="70" y="82"/>
                    </a:lnTo>
                    <a:lnTo>
                      <a:pt x="70" y="82"/>
                    </a:lnTo>
                    <a:lnTo>
                      <a:pt x="62" y="80"/>
                    </a:lnTo>
                    <a:lnTo>
                      <a:pt x="62" y="80"/>
                    </a:lnTo>
                    <a:lnTo>
                      <a:pt x="60" y="78"/>
                    </a:lnTo>
                    <a:lnTo>
                      <a:pt x="62" y="80"/>
                    </a:lnTo>
                    <a:lnTo>
                      <a:pt x="64" y="80"/>
                    </a:lnTo>
                    <a:lnTo>
                      <a:pt x="66" y="80"/>
                    </a:lnTo>
                    <a:lnTo>
                      <a:pt x="68" y="80"/>
                    </a:lnTo>
                    <a:lnTo>
                      <a:pt x="68" y="80"/>
                    </a:lnTo>
                    <a:lnTo>
                      <a:pt x="72" y="78"/>
                    </a:lnTo>
                    <a:lnTo>
                      <a:pt x="74" y="78"/>
                    </a:lnTo>
                    <a:lnTo>
                      <a:pt x="76" y="76"/>
                    </a:lnTo>
                    <a:lnTo>
                      <a:pt x="76" y="76"/>
                    </a:lnTo>
                    <a:lnTo>
                      <a:pt x="72" y="74"/>
                    </a:lnTo>
                    <a:lnTo>
                      <a:pt x="70" y="74"/>
                    </a:lnTo>
                    <a:lnTo>
                      <a:pt x="68" y="74"/>
                    </a:lnTo>
                    <a:lnTo>
                      <a:pt x="68" y="74"/>
                    </a:lnTo>
                    <a:lnTo>
                      <a:pt x="68" y="74"/>
                    </a:lnTo>
                    <a:lnTo>
                      <a:pt x="70" y="74"/>
                    </a:lnTo>
                    <a:lnTo>
                      <a:pt x="70" y="72"/>
                    </a:lnTo>
                    <a:lnTo>
                      <a:pt x="74" y="72"/>
                    </a:lnTo>
                    <a:lnTo>
                      <a:pt x="76" y="72"/>
                    </a:lnTo>
                    <a:lnTo>
                      <a:pt x="76" y="72"/>
                    </a:lnTo>
                    <a:lnTo>
                      <a:pt x="78" y="70"/>
                    </a:lnTo>
                    <a:lnTo>
                      <a:pt x="80" y="68"/>
                    </a:lnTo>
                    <a:lnTo>
                      <a:pt x="82" y="66"/>
                    </a:lnTo>
                    <a:lnTo>
                      <a:pt x="84" y="62"/>
                    </a:lnTo>
                    <a:lnTo>
                      <a:pt x="84" y="62"/>
                    </a:lnTo>
                    <a:lnTo>
                      <a:pt x="84" y="60"/>
                    </a:lnTo>
                    <a:lnTo>
                      <a:pt x="86" y="60"/>
                    </a:lnTo>
                    <a:lnTo>
                      <a:pt x="86" y="58"/>
                    </a:lnTo>
                    <a:lnTo>
                      <a:pt x="88" y="56"/>
                    </a:lnTo>
                    <a:lnTo>
                      <a:pt x="88" y="56"/>
                    </a:lnTo>
                    <a:lnTo>
                      <a:pt x="88" y="56"/>
                    </a:lnTo>
                    <a:lnTo>
                      <a:pt x="88" y="54"/>
                    </a:lnTo>
                    <a:lnTo>
                      <a:pt x="86" y="52"/>
                    </a:lnTo>
                    <a:lnTo>
                      <a:pt x="86" y="52"/>
                    </a:lnTo>
                    <a:lnTo>
                      <a:pt x="82" y="52"/>
                    </a:lnTo>
                    <a:lnTo>
                      <a:pt x="76" y="52"/>
                    </a:lnTo>
                    <a:lnTo>
                      <a:pt x="74" y="52"/>
                    </a:lnTo>
                    <a:lnTo>
                      <a:pt x="72" y="52"/>
                    </a:lnTo>
                    <a:lnTo>
                      <a:pt x="72" y="52"/>
                    </a:lnTo>
                    <a:lnTo>
                      <a:pt x="70" y="52"/>
                    </a:lnTo>
                    <a:lnTo>
                      <a:pt x="68" y="52"/>
                    </a:lnTo>
                    <a:lnTo>
                      <a:pt x="66" y="52"/>
                    </a:lnTo>
                    <a:lnTo>
                      <a:pt x="62" y="54"/>
                    </a:lnTo>
                    <a:lnTo>
                      <a:pt x="60" y="54"/>
                    </a:lnTo>
                    <a:lnTo>
                      <a:pt x="58" y="54"/>
                    </a:lnTo>
                    <a:lnTo>
                      <a:pt x="60" y="52"/>
                    </a:lnTo>
                    <a:lnTo>
                      <a:pt x="62" y="50"/>
                    </a:lnTo>
                    <a:lnTo>
                      <a:pt x="62" y="50"/>
                    </a:lnTo>
                    <a:lnTo>
                      <a:pt x="62" y="50"/>
                    </a:lnTo>
                    <a:lnTo>
                      <a:pt x="60" y="50"/>
                    </a:lnTo>
                    <a:lnTo>
                      <a:pt x="60" y="48"/>
                    </a:lnTo>
                    <a:lnTo>
                      <a:pt x="60" y="48"/>
                    </a:lnTo>
                    <a:lnTo>
                      <a:pt x="64" y="46"/>
                    </a:lnTo>
                    <a:lnTo>
                      <a:pt x="68" y="44"/>
                    </a:lnTo>
                    <a:lnTo>
                      <a:pt x="72" y="42"/>
                    </a:lnTo>
                    <a:lnTo>
                      <a:pt x="72" y="40"/>
                    </a:lnTo>
                    <a:lnTo>
                      <a:pt x="72" y="40"/>
                    </a:lnTo>
                    <a:lnTo>
                      <a:pt x="74" y="40"/>
                    </a:lnTo>
                    <a:lnTo>
                      <a:pt x="74" y="38"/>
                    </a:lnTo>
                    <a:lnTo>
                      <a:pt x="74" y="38"/>
                    </a:lnTo>
                    <a:lnTo>
                      <a:pt x="74" y="36"/>
                    </a:lnTo>
                    <a:lnTo>
                      <a:pt x="74" y="36"/>
                    </a:lnTo>
                    <a:lnTo>
                      <a:pt x="72" y="36"/>
                    </a:lnTo>
                    <a:lnTo>
                      <a:pt x="68" y="36"/>
                    </a:lnTo>
                    <a:lnTo>
                      <a:pt x="66" y="38"/>
                    </a:lnTo>
                    <a:lnTo>
                      <a:pt x="64" y="38"/>
                    </a:lnTo>
                    <a:lnTo>
                      <a:pt x="60" y="38"/>
                    </a:lnTo>
                    <a:lnTo>
                      <a:pt x="56" y="38"/>
                    </a:lnTo>
                    <a:lnTo>
                      <a:pt x="56" y="38"/>
                    </a:lnTo>
                    <a:lnTo>
                      <a:pt x="56" y="38"/>
                    </a:lnTo>
                    <a:lnTo>
                      <a:pt x="54" y="38"/>
                    </a:lnTo>
                    <a:lnTo>
                      <a:pt x="52" y="38"/>
                    </a:lnTo>
                    <a:lnTo>
                      <a:pt x="52" y="38"/>
                    </a:lnTo>
                    <a:lnTo>
                      <a:pt x="52" y="38"/>
                    </a:lnTo>
                    <a:lnTo>
                      <a:pt x="50" y="38"/>
                    </a:lnTo>
                    <a:lnTo>
                      <a:pt x="50" y="38"/>
                    </a:lnTo>
                    <a:lnTo>
                      <a:pt x="48" y="38"/>
                    </a:lnTo>
                    <a:lnTo>
                      <a:pt x="48" y="38"/>
                    </a:lnTo>
                    <a:lnTo>
                      <a:pt x="48" y="40"/>
                    </a:lnTo>
                    <a:lnTo>
                      <a:pt x="48" y="40"/>
                    </a:lnTo>
                    <a:lnTo>
                      <a:pt x="48" y="40"/>
                    </a:lnTo>
                    <a:lnTo>
                      <a:pt x="48" y="42"/>
                    </a:lnTo>
                    <a:lnTo>
                      <a:pt x="48" y="42"/>
                    </a:lnTo>
                    <a:lnTo>
                      <a:pt x="48" y="42"/>
                    </a:lnTo>
                    <a:lnTo>
                      <a:pt x="48" y="42"/>
                    </a:lnTo>
                    <a:lnTo>
                      <a:pt x="46" y="42"/>
                    </a:lnTo>
                    <a:lnTo>
                      <a:pt x="44" y="44"/>
                    </a:lnTo>
                    <a:lnTo>
                      <a:pt x="44" y="44"/>
                    </a:lnTo>
                    <a:lnTo>
                      <a:pt x="44" y="44"/>
                    </a:lnTo>
                    <a:lnTo>
                      <a:pt x="44" y="44"/>
                    </a:lnTo>
                    <a:lnTo>
                      <a:pt x="42" y="46"/>
                    </a:lnTo>
                    <a:lnTo>
                      <a:pt x="44" y="46"/>
                    </a:lnTo>
                    <a:lnTo>
                      <a:pt x="46" y="48"/>
                    </a:lnTo>
                    <a:lnTo>
                      <a:pt x="46" y="50"/>
                    </a:lnTo>
                    <a:lnTo>
                      <a:pt x="44" y="48"/>
                    </a:lnTo>
                    <a:lnTo>
                      <a:pt x="44" y="48"/>
                    </a:lnTo>
                    <a:lnTo>
                      <a:pt x="44" y="50"/>
                    </a:lnTo>
                    <a:lnTo>
                      <a:pt x="40" y="50"/>
                    </a:lnTo>
                    <a:lnTo>
                      <a:pt x="40" y="50"/>
                    </a:lnTo>
                    <a:lnTo>
                      <a:pt x="38" y="50"/>
                    </a:lnTo>
                    <a:lnTo>
                      <a:pt x="38" y="52"/>
                    </a:lnTo>
                    <a:lnTo>
                      <a:pt x="38" y="54"/>
                    </a:lnTo>
                    <a:lnTo>
                      <a:pt x="38" y="54"/>
                    </a:lnTo>
                    <a:lnTo>
                      <a:pt x="38" y="54"/>
                    </a:lnTo>
                    <a:lnTo>
                      <a:pt x="40" y="54"/>
                    </a:lnTo>
                    <a:lnTo>
                      <a:pt x="38" y="56"/>
                    </a:lnTo>
                    <a:lnTo>
                      <a:pt x="38" y="56"/>
                    </a:lnTo>
                    <a:lnTo>
                      <a:pt x="36" y="56"/>
                    </a:lnTo>
                    <a:lnTo>
                      <a:pt x="36" y="56"/>
                    </a:lnTo>
                    <a:lnTo>
                      <a:pt x="36" y="58"/>
                    </a:lnTo>
                    <a:lnTo>
                      <a:pt x="38" y="58"/>
                    </a:lnTo>
                    <a:lnTo>
                      <a:pt x="38" y="58"/>
                    </a:lnTo>
                    <a:lnTo>
                      <a:pt x="40" y="60"/>
                    </a:lnTo>
                    <a:lnTo>
                      <a:pt x="38" y="62"/>
                    </a:lnTo>
                    <a:lnTo>
                      <a:pt x="36" y="64"/>
                    </a:lnTo>
                    <a:lnTo>
                      <a:pt x="36" y="66"/>
                    </a:lnTo>
                    <a:lnTo>
                      <a:pt x="34" y="66"/>
                    </a:lnTo>
                    <a:lnTo>
                      <a:pt x="36" y="66"/>
                    </a:lnTo>
                    <a:lnTo>
                      <a:pt x="34" y="68"/>
                    </a:lnTo>
                    <a:lnTo>
                      <a:pt x="32" y="68"/>
                    </a:lnTo>
                    <a:lnTo>
                      <a:pt x="32" y="68"/>
                    </a:lnTo>
                    <a:lnTo>
                      <a:pt x="30" y="68"/>
                    </a:lnTo>
                    <a:lnTo>
                      <a:pt x="32" y="68"/>
                    </a:lnTo>
                    <a:lnTo>
                      <a:pt x="34" y="68"/>
                    </a:lnTo>
                    <a:lnTo>
                      <a:pt x="34" y="70"/>
                    </a:lnTo>
                    <a:lnTo>
                      <a:pt x="34" y="72"/>
                    </a:lnTo>
                    <a:lnTo>
                      <a:pt x="36" y="72"/>
                    </a:lnTo>
                    <a:lnTo>
                      <a:pt x="36" y="72"/>
                    </a:lnTo>
                    <a:lnTo>
                      <a:pt x="38" y="72"/>
                    </a:lnTo>
                    <a:lnTo>
                      <a:pt x="42" y="68"/>
                    </a:lnTo>
                    <a:lnTo>
                      <a:pt x="44" y="68"/>
                    </a:lnTo>
                    <a:lnTo>
                      <a:pt x="42" y="68"/>
                    </a:lnTo>
                    <a:lnTo>
                      <a:pt x="42" y="70"/>
                    </a:lnTo>
                    <a:lnTo>
                      <a:pt x="42" y="72"/>
                    </a:lnTo>
                    <a:lnTo>
                      <a:pt x="40" y="72"/>
                    </a:lnTo>
                    <a:lnTo>
                      <a:pt x="40" y="74"/>
                    </a:lnTo>
                    <a:lnTo>
                      <a:pt x="38" y="74"/>
                    </a:lnTo>
                    <a:lnTo>
                      <a:pt x="38" y="76"/>
                    </a:lnTo>
                    <a:lnTo>
                      <a:pt x="38" y="78"/>
                    </a:lnTo>
                    <a:lnTo>
                      <a:pt x="36" y="80"/>
                    </a:lnTo>
                    <a:lnTo>
                      <a:pt x="36" y="84"/>
                    </a:lnTo>
                    <a:lnTo>
                      <a:pt x="36" y="84"/>
                    </a:lnTo>
                    <a:lnTo>
                      <a:pt x="36" y="84"/>
                    </a:lnTo>
                    <a:lnTo>
                      <a:pt x="38" y="84"/>
                    </a:lnTo>
                    <a:lnTo>
                      <a:pt x="38" y="84"/>
                    </a:lnTo>
                    <a:lnTo>
                      <a:pt x="36" y="86"/>
                    </a:lnTo>
                    <a:lnTo>
                      <a:pt x="36" y="86"/>
                    </a:lnTo>
                    <a:lnTo>
                      <a:pt x="34" y="86"/>
                    </a:lnTo>
                    <a:lnTo>
                      <a:pt x="34" y="90"/>
                    </a:lnTo>
                    <a:lnTo>
                      <a:pt x="34" y="90"/>
                    </a:lnTo>
                    <a:lnTo>
                      <a:pt x="34" y="92"/>
                    </a:lnTo>
                    <a:lnTo>
                      <a:pt x="34" y="92"/>
                    </a:lnTo>
                    <a:lnTo>
                      <a:pt x="34" y="92"/>
                    </a:lnTo>
                    <a:lnTo>
                      <a:pt x="36" y="92"/>
                    </a:lnTo>
                    <a:lnTo>
                      <a:pt x="36" y="92"/>
                    </a:lnTo>
                    <a:lnTo>
                      <a:pt x="36" y="90"/>
                    </a:lnTo>
                    <a:lnTo>
                      <a:pt x="38" y="84"/>
                    </a:lnTo>
                    <a:lnTo>
                      <a:pt x="40" y="84"/>
                    </a:lnTo>
                    <a:lnTo>
                      <a:pt x="38" y="82"/>
                    </a:lnTo>
                    <a:lnTo>
                      <a:pt x="38" y="80"/>
                    </a:lnTo>
                    <a:lnTo>
                      <a:pt x="40" y="80"/>
                    </a:lnTo>
                    <a:lnTo>
                      <a:pt x="40" y="80"/>
                    </a:lnTo>
                    <a:lnTo>
                      <a:pt x="40" y="78"/>
                    </a:lnTo>
                    <a:lnTo>
                      <a:pt x="44" y="78"/>
                    </a:lnTo>
                    <a:lnTo>
                      <a:pt x="44" y="76"/>
                    </a:lnTo>
                    <a:lnTo>
                      <a:pt x="42" y="78"/>
                    </a:lnTo>
                    <a:lnTo>
                      <a:pt x="42" y="80"/>
                    </a:lnTo>
                    <a:lnTo>
                      <a:pt x="42" y="80"/>
                    </a:lnTo>
                    <a:lnTo>
                      <a:pt x="42" y="82"/>
                    </a:lnTo>
                    <a:lnTo>
                      <a:pt x="42" y="82"/>
                    </a:lnTo>
                    <a:lnTo>
                      <a:pt x="42" y="82"/>
                    </a:lnTo>
                    <a:lnTo>
                      <a:pt x="42" y="82"/>
                    </a:lnTo>
                    <a:lnTo>
                      <a:pt x="42" y="82"/>
                    </a:lnTo>
                    <a:lnTo>
                      <a:pt x="42" y="82"/>
                    </a:lnTo>
                    <a:lnTo>
                      <a:pt x="44" y="80"/>
                    </a:lnTo>
                    <a:lnTo>
                      <a:pt x="44" y="80"/>
                    </a:lnTo>
                    <a:lnTo>
                      <a:pt x="46" y="80"/>
                    </a:lnTo>
                    <a:lnTo>
                      <a:pt x="46" y="78"/>
                    </a:lnTo>
                    <a:lnTo>
                      <a:pt x="48" y="78"/>
                    </a:lnTo>
                    <a:lnTo>
                      <a:pt x="48" y="78"/>
                    </a:lnTo>
                    <a:lnTo>
                      <a:pt x="46" y="80"/>
                    </a:lnTo>
                    <a:lnTo>
                      <a:pt x="46" y="80"/>
                    </a:lnTo>
                    <a:lnTo>
                      <a:pt x="48" y="82"/>
                    </a:lnTo>
                    <a:lnTo>
                      <a:pt x="50" y="82"/>
                    </a:lnTo>
                    <a:lnTo>
                      <a:pt x="46" y="82"/>
                    </a:lnTo>
                    <a:lnTo>
                      <a:pt x="46" y="82"/>
                    </a:lnTo>
                    <a:lnTo>
                      <a:pt x="46" y="82"/>
                    </a:lnTo>
                    <a:lnTo>
                      <a:pt x="46" y="84"/>
                    </a:lnTo>
                    <a:lnTo>
                      <a:pt x="46" y="86"/>
                    </a:lnTo>
                    <a:lnTo>
                      <a:pt x="48" y="88"/>
                    </a:lnTo>
                    <a:lnTo>
                      <a:pt x="48" y="88"/>
                    </a:lnTo>
                    <a:lnTo>
                      <a:pt x="48" y="88"/>
                    </a:lnTo>
                    <a:lnTo>
                      <a:pt x="48" y="90"/>
                    </a:lnTo>
                    <a:lnTo>
                      <a:pt x="46" y="92"/>
                    </a:lnTo>
                    <a:lnTo>
                      <a:pt x="44" y="94"/>
                    </a:lnTo>
                    <a:lnTo>
                      <a:pt x="42" y="98"/>
                    </a:lnTo>
                    <a:lnTo>
                      <a:pt x="42" y="98"/>
                    </a:lnTo>
                    <a:lnTo>
                      <a:pt x="40" y="98"/>
                    </a:lnTo>
                    <a:lnTo>
                      <a:pt x="40" y="98"/>
                    </a:lnTo>
                    <a:lnTo>
                      <a:pt x="40" y="100"/>
                    </a:lnTo>
                    <a:lnTo>
                      <a:pt x="42" y="102"/>
                    </a:lnTo>
                    <a:lnTo>
                      <a:pt x="44" y="102"/>
                    </a:lnTo>
                    <a:lnTo>
                      <a:pt x="44" y="102"/>
                    </a:lnTo>
                    <a:lnTo>
                      <a:pt x="44" y="100"/>
                    </a:lnTo>
                    <a:lnTo>
                      <a:pt x="44" y="100"/>
                    </a:lnTo>
                    <a:lnTo>
                      <a:pt x="46" y="100"/>
                    </a:lnTo>
                    <a:lnTo>
                      <a:pt x="48" y="102"/>
                    </a:lnTo>
                    <a:lnTo>
                      <a:pt x="50" y="100"/>
                    </a:lnTo>
                    <a:lnTo>
                      <a:pt x="52" y="100"/>
                    </a:lnTo>
                    <a:lnTo>
                      <a:pt x="52" y="100"/>
                    </a:lnTo>
                    <a:lnTo>
                      <a:pt x="52" y="100"/>
                    </a:lnTo>
                    <a:lnTo>
                      <a:pt x="54" y="100"/>
                    </a:lnTo>
                    <a:lnTo>
                      <a:pt x="54" y="102"/>
                    </a:lnTo>
                    <a:lnTo>
                      <a:pt x="54" y="100"/>
                    </a:lnTo>
                    <a:lnTo>
                      <a:pt x="56" y="100"/>
                    </a:lnTo>
                    <a:lnTo>
                      <a:pt x="56" y="100"/>
                    </a:lnTo>
                    <a:lnTo>
                      <a:pt x="58" y="100"/>
                    </a:lnTo>
                    <a:lnTo>
                      <a:pt x="58" y="100"/>
                    </a:lnTo>
                    <a:lnTo>
                      <a:pt x="60" y="100"/>
                    </a:lnTo>
                    <a:lnTo>
                      <a:pt x="60" y="100"/>
                    </a:lnTo>
                    <a:lnTo>
                      <a:pt x="62" y="98"/>
                    </a:lnTo>
                    <a:lnTo>
                      <a:pt x="64" y="98"/>
                    </a:lnTo>
                    <a:lnTo>
                      <a:pt x="68" y="98"/>
                    </a:lnTo>
                    <a:lnTo>
                      <a:pt x="68" y="98"/>
                    </a:lnTo>
                    <a:lnTo>
                      <a:pt x="66" y="98"/>
                    </a:lnTo>
                    <a:lnTo>
                      <a:pt x="62" y="102"/>
                    </a:lnTo>
                    <a:lnTo>
                      <a:pt x="60" y="104"/>
                    </a:lnTo>
                    <a:lnTo>
                      <a:pt x="60" y="106"/>
                    </a:lnTo>
                    <a:lnTo>
                      <a:pt x="62" y="110"/>
                    </a:lnTo>
                    <a:lnTo>
                      <a:pt x="64" y="110"/>
                    </a:lnTo>
                    <a:lnTo>
                      <a:pt x="66" y="112"/>
                    </a:lnTo>
                    <a:lnTo>
                      <a:pt x="66" y="112"/>
                    </a:lnTo>
                    <a:lnTo>
                      <a:pt x="66" y="112"/>
                    </a:lnTo>
                    <a:lnTo>
                      <a:pt x="68" y="112"/>
                    </a:lnTo>
                    <a:lnTo>
                      <a:pt x="70" y="112"/>
                    </a:lnTo>
                    <a:lnTo>
                      <a:pt x="70" y="112"/>
                    </a:lnTo>
                    <a:lnTo>
                      <a:pt x="70" y="114"/>
                    </a:lnTo>
                    <a:lnTo>
                      <a:pt x="68" y="114"/>
                    </a:lnTo>
                    <a:lnTo>
                      <a:pt x="66" y="116"/>
                    </a:lnTo>
                    <a:lnTo>
                      <a:pt x="66" y="116"/>
                    </a:lnTo>
                    <a:lnTo>
                      <a:pt x="66" y="118"/>
                    </a:lnTo>
                    <a:lnTo>
                      <a:pt x="68" y="118"/>
                    </a:lnTo>
                    <a:lnTo>
                      <a:pt x="68" y="118"/>
                    </a:lnTo>
                    <a:lnTo>
                      <a:pt x="68" y="120"/>
                    </a:lnTo>
                    <a:lnTo>
                      <a:pt x="66" y="122"/>
                    </a:lnTo>
                    <a:lnTo>
                      <a:pt x="66" y="122"/>
                    </a:lnTo>
                    <a:lnTo>
                      <a:pt x="66" y="124"/>
                    </a:lnTo>
                    <a:lnTo>
                      <a:pt x="68" y="126"/>
                    </a:lnTo>
                    <a:lnTo>
                      <a:pt x="68" y="126"/>
                    </a:lnTo>
                    <a:lnTo>
                      <a:pt x="70" y="126"/>
                    </a:lnTo>
                    <a:lnTo>
                      <a:pt x="70" y="126"/>
                    </a:lnTo>
                    <a:lnTo>
                      <a:pt x="68" y="126"/>
                    </a:lnTo>
                    <a:lnTo>
                      <a:pt x="68" y="126"/>
                    </a:lnTo>
                    <a:lnTo>
                      <a:pt x="66" y="124"/>
                    </a:lnTo>
                    <a:lnTo>
                      <a:pt x="64" y="124"/>
                    </a:lnTo>
                    <a:lnTo>
                      <a:pt x="66" y="126"/>
                    </a:lnTo>
                    <a:lnTo>
                      <a:pt x="62" y="126"/>
                    </a:lnTo>
                    <a:lnTo>
                      <a:pt x="60" y="126"/>
                    </a:lnTo>
                    <a:lnTo>
                      <a:pt x="60" y="126"/>
                    </a:lnTo>
                    <a:lnTo>
                      <a:pt x="58" y="126"/>
                    </a:lnTo>
                    <a:lnTo>
                      <a:pt x="56" y="126"/>
                    </a:lnTo>
                    <a:lnTo>
                      <a:pt x="56" y="126"/>
                    </a:lnTo>
                    <a:lnTo>
                      <a:pt x="52" y="128"/>
                    </a:lnTo>
                    <a:lnTo>
                      <a:pt x="50" y="128"/>
                    </a:lnTo>
                    <a:lnTo>
                      <a:pt x="48" y="130"/>
                    </a:lnTo>
                    <a:lnTo>
                      <a:pt x="48" y="130"/>
                    </a:lnTo>
                    <a:lnTo>
                      <a:pt x="48" y="130"/>
                    </a:lnTo>
                    <a:lnTo>
                      <a:pt x="46" y="132"/>
                    </a:lnTo>
                    <a:lnTo>
                      <a:pt x="44" y="134"/>
                    </a:lnTo>
                    <a:lnTo>
                      <a:pt x="44" y="134"/>
                    </a:lnTo>
                    <a:lnTo>
                      <a:pt x="44" y="134"/>
                    </a:lnTo>
                    <a:lnTo>
                      <a:pt x="44" y="134"/>
                    </a:lnTo>
                    <a:lnTo>
                      <a:pt x="46" y="134"/>
                    </a:lnTo>
                    <a:lnTo>
                      <a:pt x="48" y="132"/>
                    </a:lnTo>
                    <a:lnTo>
                      <a:pt x="50" y="132"/>
                    </a:lnTo>
                    <a:lnTo>
                      <a:pt x="52" y="132"/>
                    </a:lnTo>
                    <a:lnTo>
                      <a:pt x="50" y="134"/>
                    </a:lnTo>
                    <a:lnTo>
                      <a:pt x="50" y="134"/>
                    </a:lnTo>
                    <a:lnTo>
                      <a:pt x="52" y="136"/>
                    </a:lnTo>
                    <a:lnTo>
                      <a:pt x="52" y="136"/>
                    </a:lnTo>
                    <a:lnTo>
                      <a:pt x="52" y="136"/>
                    </a:lnTo>
                    <a:lnTo>
                      <a:pt x="50" y="138"/>
                    </a:lnTo>
                    <a:lnTo>
                      <a:pt x="52" y="138"/>
                    </a:lnTo>
                    <a:lnTo>
                      <a:pt x="52" y="138"/>
                    </a:lnTo>
                    <a:lnTo>
                      <a:pt x="52" y="140"/>
                    </a:lnTo>
                    <a:lnTo>
                      <a:pt x="50" y="142"/>
                    </a:lnTo>
                    <a:lnTo>
                      <a:pt x="50" y="142"/>
                    </a:lnTo>
                    <a:lnTo>
                      <a:pt x="48" y="144"/>
                    </a:lnTo>
                    <a:lnTo>
                      <a:pt x="46" y="144"/>
                    </a:lnTo>
                    <a:lnTo>
                      <a:pt x="44" y="146"/>
                    </a:lnTo>
                    <a:lnTo>
                      <a:pt x="40" y="148"/>
                    </a:lnTo>
                    <a:lnTo>
                      <a:pt x="36" y="148"/>
                    </a:lnTo>
                    <a:lnTo>
                      <a:pt x="34" y="150"/>
                    </a:lnTo>
                    <a:lnTo>
                      <a:pt x="34" y="150"/>
                    </a:lnTo>
                    <a:lnTo>
                      <a:pt x="34" y="150"/>
                    </a:lnTo>
                    <a:lnTo>
                      <a:pt x="34" y="152"/>
                    </a:lnTo>
                    <a:lnTo>
                      <a:pt x="34" y="152"/>
                    </a:lnTo>
                    <a:lnTo>
                      <a:pt x="36" y="154"/>
                    </a:lnTo>
                    <a:lnTo>
                      <a:pt x="38" y="154"/>
                    </a:lnTo>
                    <a:lnTo>
                      <a:pt x="40" y="154"/>
                    </a:lnTo>
                    <a:lnTo>
                      <a:pt x="42" y="152"/>
                    </a:lnTo>
                    <a:lnTo>
                      <a:pt x="44" y="152"/>
                    </a:lnTo>
                    <a:lnTo>
                      <a:pt x="46" y="152"/>
                    </a:lnTo>
                    <a:lnTo>
                      <a:pt x="46" y="154"/>
                    </a:lnTo>
                    <a:lnTo>
                      <a:pt x="46" y="154"/>
                    </a:lnTo>
                    <a:lnTo>
                      <a:pt x="50" y="154"/>
                    </a:lnTo>
                    <a:lnTo>
                      <a:pt x="48" y="154"/>
                    </a:lnTo>
                    <a:lnTo>
                      <a:pt x="48" y="156"/>
                    </a:lnTo>
                    <a:lnTo>
                      <a:pt x="48" y="156"/>
                    </a:lnTo>
                    <a:lnTo>
                      <a:pt x="50" y="156"/>
                    </a:lnTo>
                    <a:lnTo>
                      <a:pt x="52" y="156"/>
                    </a:lnTo>
                    <a:lnTo>
                      <a:pt x="52" y="156"/>
                    </a:lnTo>
                    <a:lnTo>
                      <a:pt x="54" y="156"/>
                    </a:lnTo>
                    <a:lnTo>
                      <a:pt x="56" y="158"/>
                    </a:lnTo>
                    <a:lnTo>
                      <a:pt x="60" y="158"/>
                    </a:lnTo>
                    <a:lnTo>
                      <a:pt x="60" y="158"/>
                    </a:lnTo>
                    <a:lnTo>
                      <a:pt x="62" y="156"/>
                    </a:lnTo>
                    <a:lnTo>
                      <a:pt x="64" y="156"/>
                    </a:lnTo>
                    <a:lnTo>
                      <a:pt x="68" y="156"/>
                    </a:lnTo>
                    <a:lnTo>
                      <a:pt x="68" y="154"/>
                    </a:lnTo>
                    <a:lnTo>
                      <a:pt x="70" y="154"/>
                    </a:lnTo>
                    <a:lnTo>
                      <a:pt x="72" y="152"/>
                    </a:lnTo>
                    <a:lnTo>
                      <a:pt x="70" y="154"/>
                    </a:lnTo>
                    <a:lnTo>
                      <a:pt x="68" y="156"/>
                    </a:lnTo>
                    <a:lnTo>
                      <a:pt x="66" y="158"/>
                    </a:lnTo>
                    <a:lnTo>
                      <a:pt x="66" y="158"/>
                    </a:lnTo>
                    <a:lnTo>
                      <a:pt x="62" y="162"/>
                    </a:lnTo>
                    <a:lnTo>
                      <a:pt x="62" y="162"/>
                    </a:lnTo>
                    <a:lnTo>
                      <a:pt x="60" y="162"/>
                    </a:lnTo>
                    <a:lnTo>
                      <a:pt x="58" y="162"/>
                    </a:lnTo>
                    <a:lnTo>
                      <a:pt x="56" y="162"/>
                    </a:lnTo>
                    <a:lnTo>
                      <a:pt x="52" y="162"/>
                    </a:lnTo>
                    <a:lnTo>
                      <a:pt x="48" y="162"/>
                    </a:lnTo>
                    <a:lnTo>
                      <a:pt x="48" y="162"/>
                    </a:lnTo>
                    <a:lnTo>
                      <a:pt x="46" y="164"/>
                    </a:lnTo>
                    <a:lnTo>
                      <a:pt x="42" y="166"/>
                    </a:lnTo>
                    <a:lnTo>
                      <a:pt x="42" y="168"/>
                    </a:lnTo>
                    <a:lnTo>
                      <a:pt x="42" y="168"/>
                    </a:lnTo>
                    <a:lnTo>
                      <a:pt x="42" y="170"/>
                    </a:lnTo>
                    <a:lnTo>
                      <a:pt x="38" y="172"/>
                    </a:lnTo>
                    <a:lnTo>
                      <a:pt x="36" y="174"/>
                    </a:lnTo>
                    <a:lnTo>
                      <a:pt x="36" y="174"/>
                    </a:lnTo>
                    <a:lnTo>
                      <a:pt x="36" y="174"/>
                    </a:lnTo>
                    <a:lnTo>
                      <a:pt x="34" y="174"/>
                    </a:lnTo>
                    <a:lnTo>
                      <a:pt x="32" y="176"/>
                    </a:lnTo>
                    <a:lnTo>
                      <a:pt x="30" y="178"/>
                    </a:lnTo>
                    <a:lnTo>
                      <a:pt x="26" y="180"/>
                    </a:lnTo>
                    <a:lnTo>
                      <a:pt x="26" y="180"/>
                    </a:lnTo>
                    <a:lnTo>
                      <a:pt x="26" y="182"/>
                    </a:lnTo>
                    <a:lnTo>
                      <a:pt x="26" y="182"/>
                    </a:lnTo>
                    <a:lnTo>
                      <a:pt x="26" y="182"/>
                    </a:lnTo>
                    <a:lnTo>
                      <a:pt x="28" y="180"/>
                    </a:lnTo>
                    <a:lnTo>
                      <a:pt x="30" y="182"/>
                    </a:lnTo>
                    <a:lnTo>
                      <a:pt x="32" y="182"/>
                    </a:lnTo>
                    <a:lnTo>
                      <a:pt x="32" y="182"/>
                    </a:lnTo>
                    <a:lnTo>
                      <a:pt x="34" y="180"/>
                    </a:lnTo>
                    <a:lnTo>
                      <a:pt x="34" y="180"/>
                    </a:lnTo>
                    <a:lnTo>
                      <a:pt x="38" y="178"/>
                    </a:lnTo>
                    <a:lnTo>
                      <a:pt x="38" y="178"/>
                    </a:lnTo>
                    <a:lnTo>
                      <a:pt x="42" y="176"/>
                    </a:lnTo>
                    <a:lnTo>
                      <a:pt x="44" y="176"/>
                    </a:lnTo>
                    <a:lnTo>
                      <a:pt x="44" y="176"/>
                    </a:lnTo>
                    <a:lnTo>
                      <a:pt x="46" y="176"/>
                    </a:lnTo>
                    <a:lnTo>
                      <a:pt x="46" y="176"/>
                    </a:lnTo>
                    <a:lnTo>
                      <a:pt x="46" y="176"/>
                    </a:lnTo>
                    <a:lnTo>
                      <a:pt x="48" y="176"/>
                    </a:lnTo>
                    <a:lnTo>
                      <a:pt x="50" y="178"/>
                    </a:lnTo>
                    <a:lnTo>
                      <a:pt x="52" y="178"/>
                    </a:lnTo>
                    <a:lnTo>
                      <a:pt x="52" y="178"/>
                    </a:lnTo>
                    <a:lnTo>
                      <a:pt x="54" y="178"/>
                    </a:lnTo>
                    <a:lnTo>
                      <a:pt x="56" y="176"/>
                    </a:lnTo>
                    <a:lnTo>
                      <a:pt x="56" y="174"/>
                    </a:lnTo>
                    <a:lnTo>
                      <a:pt x="58" y="172"/>
                    </a:lnTo>
                    <a:lnTo>
                      <a:pt x="62" y="170"/>
                    </a:lnTo>
                    <a:lnTo>
                      <a:pt x="64" y="170"/>
                    </a:lnTo>
                    <a:lnTo>
                      <a:pt x="66" y="170"/>
                    </a:lnTo>
                    <a:lnTo>
                      <a:pt x="68" y="172"/>
                    </a:lnTo>
                    <a:lnTo>
                      <a:pt x="68" y="172"/>
                    </a:lnTo>
                    <a:lnTo>
                      <a:pt x="70" y="172"/>
                    </a:lnTo>
                    <a:lnTo>
                      <a:pt x="70" y="172"/>
                    </a:lnTo>
                    <a:lnTo>
                      <a:pt x="72" y="172"/>
                    </a:lnTo>
                    <a:lnTo>
                      <a:pt x="76" y="172"/>
                    </a:lnTo>
                    <a:lnTo>
                      <a:pt x="76" y="172"/>
                    </a:lnTo>
                    <a:lnTo>
                      <a:pt x="76" y="172"/>
                    </a:lnTo>
                    <a:lnTo>
                      <a:pt x="76" y="172"/>
                    </a:lnTo>
                    <a:lnTo>
                      <a:pt x="76" y="170"/>
                    </a:lnTo>
                    <a:lnTo>
                      <a:pt x="78" y="170"/>
                    </a:lnTo>
                    <a:lnTo>
                      <a:pt x="80" y="170"/>
                    </a:lnTo>
                    <a:lnTo>
                      <a:pt x="82" y="170"/>
                    </a:lnTo>
                    <a:lnTo>
                      <a:pt x="82" y="170"/>
                    </a:lnTo>
                    <a:lnTo>
                      <a:pt x="86" y="168"/>
                    </a:lnTo>
                    <a:lnTo>
                      <a:pt x="84" y="168"/>
                    </a:lnTo>
                    <a:lnTo>
                      <a:pt x="86" y="168"/>
                    </a:lnTo>
                    <a:lnTo>
                      <a:pt x="88" y="168"/>
                    </a:lnTo>
                    <a:lnTo>
                      <a:pt x="90" y="168"/>
                    </a:lnTo>
                    <a:lnTo>
                      <a:pt x="92" y="170"/>
                    </a:lnTo>
                    <a:lnTo>
                      <a:pt x="92" y="170"/>
                    </a:lnTo>
                    <a:lnTo>
                      <a:pt x="98" y="168"/>
                    </a:lnTo>
                    <a:lnTo>
                      <a:pt x="100" y="168"/>
                    </a:lnTo>
                    <a:lnTo>
                      <a:pt x="106" y="170"/>
                    </a:lnTo>
                    <a:lnTo>
                      <a:pt x="108" y="170"/>
                    </a:lnTo>
                    <a:lnTo>
                      <a:pt x="110" y="168"/>
                    </a:lnTo>
                    <a:lnTo>
                      <a:pt x="110" y="168"/>
                    </a:lnTo>
                    <a:lnTo>
                      <a:pt x="114" y="168"/>
                    </a:lnTo>
                    <a:lnTo>
                      <a:pt x="114" y="166"/>
                    </a:lnTo>
                    <a:lnTo>
                      <a:pt x="116" y="166"/>
                    </a:lnTo>
                    <a:lnTo>
                      <a:pt x="118" y="166"/>
                    </a:lnTo>
                    <a:lnTo>
                      <a:pt x="118" y="164"/>
                    </a:lnTo>
                    <a:lnTo>
                      <a:pt x="122" y="162"/>
                    </a:lnTo>
                    <a:lnTo>
                      <a:pt x="124" y="162"/>
                    </a:lnTo>
                    <a:lnTo>
                      <a:pt x="124" y="160"/>
                    </a:lnTo>
                    <a:lnTo>
                      <a:pt x="124" y="160"/>
                    </a:lnTo>
                    <a:lnTo>
                      <a:pt x="122" y="158"/>
                    </a:lnTo>
                    <a:lnTo>
                      <a:pt x="122" y="158"/>
                    </a:lnTo>
                    <a:lnTo>
                      <a:pt x="118" y="160"/>
                    </a:lnTo>
                    <a:lnTo>
                      <a:pt x="116" y="160"/>
                    </a:lnTo>
                    <a:lnTo>
                      <a:pt x="114" y="158"/>
                    </a:lnTo>
                    <a:lnTo>
                      <a:pt x="114" y="158"/>
                    </a:lnTo>
                    <a:lnTo>
                      <a:pt x="112" y="158"/>
                    </a:lnTo>
                    <a:lnTo>
                      <a:pt x="112" y="158"/>
                    </a:lnTo>
                    <a:lnTo>
                      <a:pt x="110" y="158"/>
                    </a:lnTo>
                    <a:lnTo>
                      <a:pt x="112" y="156"/>
                    </a:lnTo>
                    <a:lnTo>
                      <a:pt x="112" y="156"/>
                    </a:lnTo>
                    <a:lnTo>
                      <a:pt x="114" y="156"/>
                    </a:lnTo>
                    <a:lnTo>
                      <a:pt x="116" y="156"/>
                    </a:lnTo>
                    <a:lnTo>
                      <a:pt x="116" y="156"/>
                    </a:lnTo>
                    <a:lnTo>
                      <a:pt x="118" y="154"/>
                    </a:lnTo>
                    <a:lnTo>
                      <a:pt x="116" y="154"/>
                    </a:lnTo>
                    <a:lnTo>
                      <a:pt x="114" y="152"/>
                    </a:lnTo>
                    <a:lnTo>
                      <a:pt x="118" y="152"/>
                    </a:lnTo>
                    <a:lnTo>
                      <a:pt x="120" y="152"/>
                    </a:lnTo>
                    <a:lnTo>
                      <a:pt x="120" y="152"/>
                    </a:lnTo>
                    <a:lnTo>
                      <a:pt x="122" y="150"/>
                    </a:lnTo>
                    <a:lnTo>
                      <a:pt x="122" y="150"/>
                    </a:lnTo>
                    <a:lnTo>
                      <a:pt x="122" y="150"/>
                    </a:lnTo>
                    <a:lnTo>
                      <a:pt x="122" y="148"/>
                    </a:lnTo>
                    <a:lnTo>
                      <a:pt x="122" y="148"/>
                    </a:lnTo>
                    <a:lnTo>
                      <a:pt x="122" y="148"/>
                    </a:lnTo>
                    <a:lnTo>
                      <a:pt x="124" y="148"/>
                    </a:lnTo>
                    <a:lnTo>
                      <a:pt x="126" y="146"/>
                    </a:lnTo>
                    <a:lnTo>
                      <a:pt x="126" y="146"/>
                    </a:lnTo>
                    <a:lnTo>
                      <a:pt x="126" y="146"/>
                    </a:lnTo>
                    <a:lnTo>
                      <a:pt x="128" y="144"/>
                    </a:lnTo>
                    <a:lnTo>
                      <a:pt x="128" y="142"/>
                    </a:lnTo>
                    <a:lnTo>
                      <a:pt x="130" y="140"/>
                    </a:lnTo>
                    <a:lnTo>
                      <a:pt x="130" y="138"/>
                    </a:lnTo>
                    <a:lnTo>
                      <a:pt x="128" y="136"/>
                    </a:lnTo>
                    <a:close/>
                    <a:moveTo>
                      <a:pt x="76" y="34"/>
                    </a:moveTo>
                    <a:lnTo>
                      <a:pt x="76" y="34"/>
                    </a:lnTo>
                    <a:lnTo>
                      <a:pt x="76" y="34"/>
                    </a:lnTo>
                    <a:lnTo>
                      <a:pt x="76" y="34"/>
                    </a:lnTo>
                    <a:lnTo>
                      <a:pt x="76" y="34"/>
                    </a:lnTo>
                    <a:lnTo>
                      <a:pt x="76" y="34"/>
                    </a:lnTo>
                    <a:lnTo>
                      <a:pt x="74" y="34"/>
                    </a:lnTo>
                    <a:lnTo>
                      <a:pt x="76" y="34"/>
                    </a:lnTo>
                    <a:close/>
                    <a:moveTo>
                      <a:pt x="72" y="34"/>
                    </a:moveTo>
                    <a:lnTo>
                      <a:pt x="72" y="34"/>
                    </a:lnTo>
                    <a:lnTo>
                      <a:pt x="72" y="34"/>
                    </a:lnTo>
                    <a:lnTo>
                      <a:pt x="74" y="34"/>
                    </a:lnTo>
                    <a:lnTo>
                      <a:pt x="72" y="34"/>
                    </a:lnTo>
                    <a:lnTo>
                      <a:pt x="72" y="34"/>
                    </a:lnTo>
                    <a:lnTo>
                      <a:pt x="72" y="32"/>
                    </a:lnTo>
                    <a:lnTo>
                      <a:pt x="72" y="32"/>
                    </a:lnTo>
                    <a:lnTo>
                      <a:pt x="70" y="32"/>
                    </a:lnTo>
                    <a:lnTo>
                      <a:pt x="70" y="32"/>
                    </a:lnTo>
                    <a:lnTo>
                      <a:pt x="70" y="32"/>
                    </a:lnTo>
                    <a:lnTo>
                      <a:pt x="70" y="34"/>
                    </a:lnTo>
                    <a:lnTo>
                      <a:pt x="72" y="34"/>
                    </a:lnTo>
                    <a:close/>
                    <a:moveTo>
                      <a:pt x="72" y="32"/>
                    </a:moveTo>
                    <a:lnTo>
                      <a:pt x="72" y="32"/>
                    </a:lnTo>
                    <a:lnTo>
                      <a:pt x="72" y="30"/>
                    </a:lnTo>
                    <a:lnTo>
                      <a:pt x="72" y="30"/>
                    </a:lnTo>
                    <a:lnTo>
                      <a:pt x="72" y="32"/>
                    </a:lnTo>
                    <a:lnTo>
                      <a:pt x="72" y="32"/>
                    </a:lnTo>
                    <a:lnTo>
                      <a:pt x="72" y="32"/>
                    </a:lnTo>
                    <a:lnTo>
                      <a:pt x="74" y="32"/>
                    </a:lnTo>
                    <a:lnTo>
                      <a:pt x="76" y="32"/>
                    </a:lnTo>
                    <a:lnTo>
                      <a:pt x="76" y="32"/>
                    </a:lnTo>
                    <a:lnTo>
                      <a:pt x="78" y="32"/>
                    </a:lnTo>
                    <a:lnTo>
                      <a:pt x="78" y="32"/>
                    </a:lnTo>
                    <a:lnTo>
                      <a:pt x="78" y="32"/>
                    </a:lnTo>
                    <a:lnTo>
                      <a:pt x="78" y="30"/>
                    </a:lnTo>
                    <a:lnTo>
                      <a:pt x="76" y="30"/>
                    </a:lnTo>
                    <a:lnTo>
                      <a:pt x="76" y="30"/>
                    </a:lnTo>
                    <a:lnTo>
                      <a:pt x="74" y="30"/>
                    </a:lnTo>
                    <a:lnTo>
                      <a:pt x="74" y="30"/>
                    </a:lnTo>
                    <a:lnTo>
                      <a:pt x="76" y="30"/>
                    </a:lnTo>
                    <a:lnTo>
                      <a:pt x="76" y="30"/>
                    </a:lnTo>
                    <a:lnTo>
                      <a:pt x="74" y="28"/>
                    </a:lnTo>
                    <a:lnTo>
                      <a:pt x="74" y="28"/>
                    </a:lnTo>
                    <a:lnTo>
                      <a:pt x="72" y="28"/>
                    </a:lnTo>
                    <a:lnTo>
                      <a:pt x="72" y="28"/>
                    </a:lnTo>
                    <a:lnTo>
                      <a:pt x="72" y="30"/>
                    </a:lnTo>
                    <a:lnTo>
                      <a:pt x="70" y="30"/>
                    </a:lnTo>
                    <a:lnTo>
                      <a:pt x="70" y="30"/>
                    </a:lnTo>
                    <a:lnTo>
                      <a:pt x="72" y="32"/>
                    </a:lnTo>
                    <a:close/>
                    <a:moveTo>
                      <a:pt x="84" y="26"/>
                    </a:moveTo>
                    <a:lnTo>
                      <a:pt x="84" y="26"/>
                    </a:lnTo>
                    <a:lnTo>
                      <a:pt x="82" y="26"/>
                    </a:lnTo>
                    <a:lnTo>
                      <a:pt x="80" y="26"/>
                    </a:lnTo>
                    <a:lnTo>
                      <a:pt x="80" y="26"/>
                    </a:lnTo>
                    <a:lnTo>
                      <a:pt x="82" y="26"/>
                    </a:lnTo>
                    <a:lnTo>
                      <a:pt x="84" y="26"/>
                    </a:lnTo>
                    <a:close/>
                    <a:moveTo>
                      <a:pt x="76" y="26"/>
                    </a:moveTo>
                    <a:lnTo>
                      <a:pt x="78" y="26"/>
                    </a:lnTo>
                    <a:lnTo>
                      <a:pt x="78" y="28"/>
                    </a:lnTo>
                    <a:lnTo>
                      <a:pt x="78" y="28"/>
                    </a:lnTo>
                    <a:lnTo>
                      <a:pt x="80" y="28"/>
                    </a:lnTo>
                    <a:lnTo>
                      <a:pt x="80" y="26"/>
                    </a:lnTo>
                    <a:lnTo>
                      <a:pt x="80" y="26"/>
                    </a:lnTo>
                    <a:lnTo>
                      <a:pt x="78" y="26"/>
                    </a:lnTo>
                    <a:lnTo>
                      <a:pt x="78" y="26"/>
                    </a:lnTo>
                    <a:lnTo>
                      <a:pt x="76" y="24"/>
                    </a:lnTo>
                    <a:lnTo>
                      <a:pt x="76" y="26"/>
                    </a:lnTo>
                    <a:lnTo>
                      <a:pt x="76" y="26"/>
                    </a:lnTo>
                    <a:lnTo>
                      <a:pt x="76" y="26"/>
                    </a:lnTo>
                    <a:lnTo>
                      <a:pt x="76" y="26"/>
                    </a:lnTo>
                    <a:close/>
                    <a:moveTo>
                      <a:pt x="94" y="10"/>
                    </a:moveTo>
                    <a:lnTo>
                      <a:pt x="94" y="10"/>
                    </a:lnTo>
                    <a:lnTo>
                      <a:pt x="96" y="10"/>
                    </a:lnTo>
                    <a:lnTo>
                      <a:pt x="96" y="10"/>
                    </a:lnTo>
                    <a:lnTo>
                      <a:pt x="96" y="12"/>
                    </a:lnTo>
                    <a:lnTo>
                      <a:pt x="96" y="12"/>
                    </a:lnTo>
                    <a:lnTo>
                      <a:pt x="98" y="12"/>
                    </a:lnTo>
                    <a:lnTo>
                      <a:pt x="98" y="12"/>
                    </a:lnTo>
                    <a:lnTo>
                      <a:pt x="98" y="12"/>
                    </a:lnTo>
                    <a:lnTo>
                      <a:pt x="98" y="12"/>
                    </a:lnTo>
                    <a:lnTo>
                      <a:pt x="98" y="14"/>
                    </a:lnTo>
                    <a:lnTo>
                      <a:pt x="98" y="16"/>
                    </a:lnTo>
                    <a:lnTo>
                      <a:pt x="98" y="16"/>
                    </a:lnTo>
                    <a:lnTo>
                      <a:pt x="98" y="16"/>
                    </a:lnTo>
                    <a:lnTo>
                      <a:pt x="100" y="14"/>
                    </a:lnTo>
                    <a:lnTo>
                      <a:pt x="100" y="14"/>
                    </a:lnTo>
                    <a:lnTo>
                      <a:pt x="100" y="12"/>
                    </a:lnTo>
                    <a:lnTo>
                      <a:pt x="100" y="12"/>
                    </a:lnTo>
                    <a:lnTo>
                      <a:pt x="100" y="12"/>
                    </a:lnTo>
                    <a:lnTo>
                      <a:pt x="100" y="10"/>
                    </a:lnTo>
                    <a:lnTo>
                      <a:pt x="102" y="8"/>
                    </a:lnTo>
                    <a:lnTo>
                      <a:pt x="102" y="6"/>
                    </a:lnTo>
                    <a:lnTo>
                      <a:pt x="102" y="8"/>
                    </a:lnTo>
                    <a:lnTo>
                      <a:pt x="100" y="8"/>
                    </a:lnTo>
                    <a:lnTo>
                      <a:pt x="100" y="6"/>
                    </a:lnTo>
                    <a:lnTo>
                      <a:pt x="100" y="6"/>
                    </a:lnTo>
                    <a:lnTo>
                      <a:pt x="100" y="6"/>
                    </a:lnTo>
                    <a:lnTo>
                      <a:pt x="100" y="4"/>
                    </a:lnTo>
                    <a:lnTo>
                      <a:pt x="98" y="4"/>
                    </a:lnTo>
                    <a:lnTo>
                      <a:pt x="98" y="4"/>
                    </a:lnTo>
                    <a:lnTo>
                      <a:pt x="96" y="6"/>
                    </a:lnTo>
                    <a:lnTo>
                      <a:pt x="96" y="6"/>
                    </a:lnTo>
                    <a:lnTo>
                      <a:pt x="96" y="6"/>
                    </a:lnTo>
                    <a:lnTo>
                      <a:pt x="96" y="6"/>
                    </a:lnTo>
                    <a:lnTo>
                      <a:pt x="98" y="6"/>
                    </a:lnTo>
                    <a:lnTo>
                      <a:pt x="98" y="8"/>
                    </a:lnTo>
                    <a:lnTo>
                      <a:pt x="96" y="10"/>
                    </a:lnTo>
                    <a:lnTo>
                      <a:pt x="96" y="10"/>
                    </a:lnTo>
                    <a:lnTo>
                      <a:pt x="94" y="10"/>
                    </a:lnTo>
                    <a:lnTo>
                      <a:pt x="94" y="10"/>
                    </a:lnTo>
                    <a:lnTo>
                      <a:pt x="94" y="10"/>
                    </a:lnTo>
                    <a:close/>
                    <a:moveTo>
                      <a:pt x="102" y="6"/>
                    </a:moveTo>
                    <a:lnTo>
                      <a:pt x="102" y="6"/>
                    </a:lnTo>
                    <a:lnTo>
                      <a:pt x="102" y="4"/>
                    </a:lnTo>
                    <a:lnTo>
                      <a:pt x="102" y="4"/>
                    </a:lnTo>
                    <a:lnTo>
                      <a:pt x="102" y="4"/>
                    </a:lnTo>
                    <a:lnTo>
                      <a:pt x="104" y="4"/>
                    </a:lnTo>
                    <a:lnTo>
                      <a:pt x="104" y="4"/>
                    </a:lnTo>
                    <a:lnTo>
                      <a:pt x="104" y="2"/>
                    </a:lnTo>
                    <a:lnTo>
                      <a:pt x="102" y="2"/>
                    </a:lnTo>
                    <a:lnTo>
                      <a:pt x="102" y="4"/>
                    </a:lnTo>
                    <a:lnTo>
                      <a:pt x="102" y="6"/>
                    </a:lnTo>
                    <a:lnTo>
                      <a:pt x="102" y="6"/>
                    </a:lnTo>
                    <a:close/>
                    <a:moveTo>
                      <a:pt x="104" y="2"/>
                    </a:moveTo>
                    <a:lnTo>
                      <a:pt x="106" y="4"/>
                    </a:lnTo>
                    <a:lnTo>
                      <a:pt x="106" y="2"/>
                    </a:lnTo>
                    <a:lnTo>
                      <a:pt x="106" y="2"/>
                    </a:lnTo>
                    <a:lnTo>
                      <a:pt x="106" y="0"/>
                    </a:lnTo>
                    <a:lnTo>
                      <a:pt x="106" y="0"/>
                    </a:lnTo>
                    <a:lnTo>
                      <a:pt x="106" y="0"/>
                    </a:lnTo>
                    <a:lnTo>
                      <a:pt x="106" y="2"/>
                    </a:lnTo>
                    <a:lnTo>
                      <a:pt x="104" y="0"/>
                    </a:lnTo>
                    <a:lnTo>
                      <a:pt x="104" y="0"/>
                    </a:lnTo>
                    <a:lnTo>
                      <a:pt x="104" y="2"/>
                    </a:lnTo>
                    <a:lnTo>
                      <a:pt x="104" y="2"/>
                    </a:lnTo>
                    <a:lnTo>
                      <a:pt x="104" y="2"/>
                    </a:lnTo>
                    <a:lnTo>
                      <a:pt x="10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6" name="Freeform 18"/>
              <p:cNvSpPr>
                <a:spLocks noEditPoints="1"/>
              </p:cNvSpPr>
              <p:nvPr/>
            </p:nvSpPr>
            <p:spPr bwMode="auto">
              <a:xfrm>
                <a:off x="4265" y="1610"/>
                <a:ext cx="72" cy="62"/>
              </a:xfrm>
              <a:custGeom>
                <a:avLst/>
                <a:gdLst>
                  <a:gd name="T0" fmla="*/ 36 w 72"/>
                  <a:gd name="T1" fmla="*/ 34 h 62"/>
                  <a:gd name="T2" fmla="*/ 34 w 72"/>
                  <a:gd name="T3" fmla="*/ 32 h 62"/>
                  <a:gd name="T4" fmla="*/ 32 w 72"/>
                  <a:gd name="T5" fmla="*/ 34 h 62"/>
                  <a:gd name="T6" fmla="*/ 16 w 72"/>
                  <a:gd name="T7" fmla="*/ 32 h 62"/>
                  <a:gd name="T8" fmla="*/ 14 w 72"/>
                  <a:gd name="T9" fmla="*/ 32 h 62"/>
                  <a:gd name="T10" fmla="*/ 26 w 72"/>
                  <a:gd name="T11" fmla="*/ 32 h 62"/>
                  <a:gd name="T12" fmla="*/ 28 w 72"/>
                  <a:gd name="T13" fmla="*/ 30 h 62"/>
                  <a:gd name="T14" fmla="*/ 26 w 72"/>
                  <a:gd name="T15" fmla="*/ 32 h 62"/>
                  <a:gd name="T16" fmla="*/ 26 w 72"/>
                  <a:gd name="T17" fmla="*/ 32 h 62"/>
                  <a:gd name="T18" fmla="*/ 44 w 72"/>
                  <a:gd name="T19" fmla="*/ 30 h 62"/>
                  <a:gd name="T20" fmla="*/ 42 w 72"/>
                  <a:gd name="T21" fmla="*/ 28 h 62"/>
                  <a:gd name="T22" fmla="*/ 42 w 72"/>
                  <a:gd name="T23" fmla="*/ 30 h 62"/>
                  <a:gd name="T24" fmla="*/ 70 w 72"/>
                  <a:gd name="T25" fmla="*/ 8 h 62"/>
                  <a:gd name="T26" fmla="*/ 68 w 72"/>
                  <a:gd name="T27" fmla="*/ 8 h 62"/>
                  <a:gd name="T28" fmla="*/ 68 w 72"/>
                  <a:gd name="T29" fmla="*/ 4 h 62"/>
                  <a:gd name="T30" fmla="*/ 66 w 72"/>
                  <a:gd name="T31" fmla="*/ 0 h 62"/>
                  <a:gd name="T32" fmla="*/ 66 w 72"/>
                  <a:gd name="T33" fmla="*/ 4 h 62"/>
                  <a:gd name="T34" fmla="*/ 56 w 72"/>
                  <a:gd name="T35" fmla="*/ 12 h 62"/>
                  <a:gd name="T36" fmla="*/ 52 w 72"/>
                  <a:gd name="T37" fmla="*/ 18 h 62"/>
                  <a:gd name="T38" fmla="*/ 46 w 72"/>
                  <a:gd name="T39" fmla="*/ 26 h 62"/>
                  <a:gd name="T40" fmla="*/ 44 w 72"/>
                  <a:gd name="T41" fmla="*/ 30 h 62"/>
                  <a:gd name="T42" fmla="*/ 42 w 72"/>
                  <a:gd name="T43" fmla="*/ 32 h 62"/>
                  <a:gd name="T44" fmla="*/ 34 w 72"/>
                  <a:gd name="T45" fmla="*/ 36 h 62"/>
                  <a:gd name="T46" fmla="*/ 16 w 72"/>
                  <a:gd name="T47" fmla="*/ 34 h 62"/>
                  <a:gd name="T48" fmla="*/ 8 w 72"/>
                  <a:gd name="T49" fmla="*/ 38 h 62"/>
                  <a:gd name="T50" fmla="*/ 2 w 72"/>
                  <a:gd name="T51" fmla="*/ 36 h 62"/>
                  <a:gd name="T52" fmla="*/ 0 w 72"/>
                  <a:gd name="T53" fmla="*/ 34 h 62"/>
                  <a:gd name="T54" fmla="*/ 0 w 72"/>
                  <a:gd name="T55" fmla="*/ 32 h 62"/>
                  <a:gd name="T56" fmla="*/ 0 w 72"/>
                  <a:gd name="T57" fmla="*/ 36 h 62"/>
                  <a:gd name="T58" fmla="*/ 2 w 72"/>
                  <a:gd name="T59" fmla="*/ 40 h 62"/>
                  <a:gd name="T60" fmla="*/ 6 w 72"/>
                  <a:gd name="T61" fmla="*/ 42 h 62"/>
                  <a:gd name="T62" fmla="*/ 8 w 72"/>
                  <a:gd name="T63" fmla="*/ 46 h 62"/>
                  <a:gd name="T64" fmla="*/ 10 w 72"/>
                  <a:gd name="T65" fmla="*/ 50 h 62"/>
                  <a:gd name="T66" fmla="*/ 14 w 72"/>
                  <a:gd name="T67" fmla="*/ 54 h 62"/>
                  <a:gd name="T68" fmla="*/ 18 w 72"/>
                  <a:gd name="T69" fmla="*/ 56 h 62"/>
                  <a:gd name="T70" fmla="*/ 20 w 72"/>
                  <a:gd name="T71" fmla="*/ 58 h 62"/>
                  <a:gd name="T72" fmla="*/ 30 w 72"/>
                  <a:gd name="T73" fmla="*/ 58 h 62"/>
                  <a:gd name="T74" fmla="*/ 40 w 72"/>
                  <a:gd name="T75" fmla="*/ 60 h 62"/>
                  <a:gd name="T76" fmla="*/ 48 w 72"/>
                  <a:gd name="T77" fmla="*/ 62 h 62"/>
                  <a:gd name="T78" fmla="*/ 54 w 72"/>
                  <a:gd name="T79" fmla="*/ 62 h 62"/>
                  <a:gd name="T80" fmla="*/ 56 w 72"/>
                  <a:gd name="T81" fmla="*/ 62 h 62"/>
                  <a:gd name="T82" fmla="*/ 56 w 72"/>
                  <a:gd name="T83" fmla="*/ 56 h 62"/>
                  <a:gd name="T84" fmla="*/ 58 w 72"/>
                  <a:gd name="T85" fmla="*/ 48 h 62"/>
                  <a:gd name="T86" fmla="*/ 60 w 72"/>
                  <a:gd name="T87" fmla="*/ 42 h 62"/>
                  <a:gd name="T88" fmla="*/ 60 w 72"/>
                  <a:gd name="T89" fmla="*/ 40 h 62"/>
                  <a:gd name="T90" fmla="*/ 64 w 72"/>
                  <a:gd name="T91" fmla="*/ 38 h 62"/>
                  <a:gd name="T92" fmla="*/ 68 w 72"/>
                  <a:gd name="T93" fmla="*/ 36 h 62"/>
                  <a:gd name="T94" fmla="*/ 66 w 72"/>
                  <a:gd name="T95" fmla="*/ 34 h 62"/>
                  <a:gd name="T96" fmla="*/ 64 w 72"/>
                  <a:gd name="T97" fmla="*/ 32 h 62"/>
                  <a:gd name="T98" fmla="*/ 64 w 72"/>
                  <a:gd name="T99" fmla="*/ 28 h 62"/>
                  <a:gd name="T100" fmla="*/ 64 w 72"/>
                  <a:gd name="T101" fmla="*/ 26 h 62"/>
                  <a:gd name="T102" fmla="*/ 64 w 72"/>
                  <a:gd name="T103" fmla="*/ 22 h 62"/>
                  <a:gd name="T104" fmla="*/ 66 w 72"/>
                  <a:gd name="T105" fmla="*/ 20 h 62"/>
                  <a:gd name="T106" fmla="*/ 66 w 72"/>
                  <a:gd name="T107" fmla="*/ 22 h 62"/>
                  <a:gd name="T108" fmla="*/ 66 w 72"/>
                  <a:gd name="T109" fmla="*/ 24 h 62"/>
                  <a:gd name="T110" fmla="*/ 68 w 72"/>
                  <a:gd name="T111" fmla="*/ 24 h 62"/>
                  <a:gd name="T112" fmla="*/ 72 w 72"/>
                  <a:gd name="T113" fmla="*/ 20 h 62"/>
                  <a:gd name="T114" fmla="*/ 72 w 72"/>
                  <a:gd name="T115" fmla="*/ 20 h 62"/>
                  <a:gd name="T116" fmla="*/ 70 w 72"/>
                  <a:gd name="T117" fmla="*/ 16 h 62"/>
                  <a:gd name="T118" fmla="*/ 70 w 72"/>
                  <a:gd name="T119"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62">
                    <a:moveTo>
                      <a:pt x="34" y="36"/>
                    </a:moveTo>
                    <a:lnTo>
                      <a:pt x="34" y="34"/>
                    </a:lnTo>
                    <a:lnTo>
                      <a:pt x="36" y="34"/>
                    </a:lnTo>
                    <a:lnTo>
                      <a:pt x="36" y="34"/>
                    </a:lnTo>
                    <a:lnTo>
                      <a:pt x="36" y="34"/>
                    </a:lnTo>
                    <a:lnTo>
                      <a:pt x="34" y="32"/>
                    </a:lnTo>
                    <a:lnTo>
                      <a:pt x="32" y="34"/>
                    </a:lnTo>
                    <a:lnTo>
                      <a:pt x="32" y="34"/>
                    </a:lnTo>
                    <a:lnTo>
                      <a:pt x="32" y="34"/>
                    </a:lnTo>
                    <a:lnTo>
                      <a:pt x="34" y="36"/>
                    </a:lnTo>
                    <a:close/>
                    <a:moveTo>
                      <a:pt x="16" y="32"/>
                    </a:moveTo>
                    <a:lnTo>
                      <a:pt x="16" y="32"/>
                    </a:lnTo>
                    <a:lnTo>
                      <a:pt x="16" y="32"/>
                    </a:lnTo>
                    <a:lnTo>
                      <a:pt x="16" y="30"/>
                    </a:lnTo>
                    <a:lnTo>
                      <a:pt x="14" y="32"/>
                    </a:lnTo>
                    <a:lnTo>
                      <a:pt x="14" y="32"/>
                    </a:lnTo>
                    <a:lnTo>
                      <a:pt x="16" y="32"/>
                    </a:lnTo>
                    <a:close/>
                    <a:moveTo>
                      <a:pt x="26" y="32"/>
                    </a:moveTo>
                    <a:lnTo>
                      <a:pt x="28" y="32"/>
                    </a:lnTo>
                    <a:lnTo>
                      <a:pt x="28" y="32"/>
                    </a:lnTo>
                    <a:lnTo>
                      <a:pt x="28" y="30"/>
                    </a:lnTo>
                    <a:lnTo>
                      <a:pt x="28" y="30"/>
                    </a:lnTo>
                    <a:lnTo>
                      <a:pt x="26" y="32"/>
                    </a:lnTo>
                    <a:lnTo>
                      <a:pt x="26" y="32"/>
                    </a:lnTo>
                    <a:lnTo>
                      <a:pt x="24" y="32"/>
                    </a:lnTo>
                    <a:lnTo>
                      <a:pt x="26" y="32"/>
                    </a:lnTo>
                    <a:lnTo>
                      <a:pt x="26" y="32"/>
                    </a:lnTo>
                    <a:close/>
                    <a:moveTo>
                      <a:pt x="42" y="30"/>
                    </a:moveTo>
                    <a:lnTo>
                      <a:pt x="44" y="30"/>
                    </a:lnTo>
                    <a:lnTo>
                      <a:pt x="44" y="30"/>
                    </a:lnTo>
                    <a:lnTo>
                      <a:pt x="42" y="30"/>
                    </a:lnTo>
                    <a:lnTo>
                      <a:pt x="42" y="28"/>
                    </a:lnTo>
                    <a:lnTo>
                      <a:pt x="42" y="28"/>
                    </a:lnTo>
                    <a:lnTo>
                      <a:pt x="42" y="30"/>
                    </a:lnTo>
                    <a:lnTo>
                      <a:pt x="42" y="30"/>
                    </a:lnTo>
                    <a:lnTo>
                      <a:pt x="42" y="30"/>
                    </a:lnTo>
                    <a:close/>
                    <a:moveTo>
                      <a:pt x="72" y="20"/>
                    </a:moveTo>
                    <a:lnTo>
                      <a:pt x="70" y="10"/>
                    </a:lnTo>
                    <a:lnTo>
                      <a:pt x="70" y="8"/>
                    </a:lnTo>
                    <a:lnTo>
                      <a:pt x="70" y="8"/>
                    </a:lnTo>
                    <a:lnTo>
                      <a:pt x="70" y="8"/>
                    </a:lnTo>
                    <a:lnTo>
                      <a:pt x="68" y="8"/>
                    </a:lnTo>
                    <a:lnTo>
                      <a:pt x="68" y="8"/>
                    </a:lnTo>
                    <a:lnTo>
                      <a:pt x="68" y="6"/>
                    </a:lnTo>
                    <a:lnTo>
                      <a:pt x="68" y="4"/>
                    </a:lnTo>
                    <a:lnTo>
                      <a:pt x="68" y="2"/>
                    </a:lnTo>
                    <a:lnTo>
                      <a:pt x="68" y="0"/>
                    </a:lnTo>
                    <a:lnTo>
                      <a:pt x="66" y="0"/>
                    </a:lnTo>
                    <a:lnTo>
                      <a:pt x="66" y="0"/>
                    </a:lnTo>
                    <a:lnTo>
                      <a:pt x="66" y="0"/>
                    </a:lnTo>
                    <a:lnTo>
                      <a:pt x="66" y="4"/>
                    </a:lnTo>
                    <a:lnTo>
                      <a:pt x="64" y="6"/>
                    </a:lnTo>
                    <a:lnTo>
                      <a:pt x="58" y="10"/>
                    </a:lnTo>
                    <a:lnTo>
                      <a:pt x="56" y="12"/>
                    </a:lnTo>
                    <a:lnTo>
                      <a:pt x="56" y="14"/>
                    </a:lnTo>
                    <a:lnTo>
                      <a:pt x="56" y="16"/>
                    </a:lnTo>
                    <a:lnTo>
                      <a:pt x="52" y="18"/>
                    </a:lnTo>
                    <a:lnTo>
                      <a:pt x="48" y="24"/>
                    </a:lnTo>
                    <a:lnTo>
                      <a:pt x="46" y="24"/>
                    </a:lnTo>
                    <a:lnTo>
                      <a:pt x="46" y="26"/>
                    </a:lnTo>
                    <a:lnTo>
                      <a:pt x="46" y="28"/>
                    </a:lnTo>
                    <a:lnTo>
                      <a:pt x="44" y="28"/>
                    </a:lnTo>
                    <a:lnTo>
                      <a:pt x="44" y="30"/>
                    </a:lnTo>
                    <a:lnTo>
                      <a:pt x="44" y="32"/>
                    </a:lnTo>
                    <a:lnTo>
                      <a:pt x="42" y="32"/>
                    </a:lnTo>
                    <a:lnTo>
                      <a:pt x="42" y="32"/>
                    </a:lnTo>
                    <a:lnTo>
                      <a:pt x="40" y="34"/>
                    </a:lnTo>
                    <a:lnTo>
                      <a:pt x="36" y="36"/>
                    </a:lnTo>
                    <a:lnTo>
                      <a:pt x="34" y="36"/>
                    </a:lnTo>
                    <a:lnTo>
                      <a:pt x="26" y="36"/>
                    </a:lnTo>
                    <a:lnTo>
                      <a:pt x="22" y="34"/>
                    </a:lnTo>
                    <a:lnTo>
                      <a:pt x="16" y="34"/>
                    </a:lnTo>
                    <a:lnTo>
                      <a:pt x="14" y="36"/>
                    </a:lnTo>
                    <a:lnTo>
                      <a:pt x="10" y="38"/>
                    </a:lnTo>
                    <a:lnTo>
                      <a:pt x="8" y="38"/>
                    </a:lnTo>
                    <a:lnTo>
                      <a:pt x="4" y="38"/>
                    </a:lnTo>
                    <a:lnTo>
                      <a:pt x="4" y="38"/>
                    </a:lnTo>
                    <a:lnTo>
                      <a:pt x="2" y="36"/>
                    </a:lnTo>
                    <a:lnTo>
                      <a:pt x="2" y="32"/>
                    </a:lnTo>
                    <a:lnTo>
                      <a:pt x="2" y="32"/>
                    </a:lnTo>
                    <a:lnTo>
                      <a:pt x="0" y="34"/>
                    </a:lnTo>
                    <a:lnTo>
                      <a:pt x="0" y="32"/>
                    </a:lnTo>
                    <a:lnTo>
                      <a:pt x="0" y="32"/>
                    </a:lnTo>
                    <a:lnTo>
                      <a:pt x="0" y="32"/>
                    </a:lnTo>
                    <a:lnTo>
                      <a:pt x="0" y="32"/>
                    </a:lnTo>
                    <a:lnTo>
                      <a:pt x="0" y="36"/>
                    </a:lnTo>
                    <a:lnTo>
                      <a:pt x="0" y="36"/>
                    </a:lnTo>
                    <a:lnTo>
                      <a:pt x="0" y="36"/>
                    </a:lnTo>
                    <a:lnTo>
                      <a:pt x="2" y="38"/>
                    </a:lnTo>
                    <a:lnTo>
                      <a:pt x="2" y="40"/>
                    </a:lnTo>
                    <a:lnTo>
                      <a:pt x="4" y="40"/>
                    </a:lnTo>
                    <a:lnTo>
                      <a:pt x="4" y="42"/>
                    </a:lnTo>
                    <a:lnTo>
                      <a:pt x="6" y="42"/>
                    </a:lnTo>
                    <a:lnTo>
                      <a:pt x="6" y="44"/>
                    </a:lnTo>
                    <a:lnTo>
                      <a:pt x="6" y="46"/>
                    </a:lnTo>
                    <a:lnTo>
                      <a:pt x="8" y="46"/>
                    </a:lnTo>
                    <a:lnTo>
                      <a:pt x="8" y="48"/>
                    </a:lnTo>
                    <a:lnTo>
                      <a:pt x="10" y="48"/>
                    </a:lnTo>
                    <a:lnTo>
                      <a:pt x="10" y="50"/>
                    </a:lnTo>
                    <a:lnTo>
                      <a:pt x="12" y="52"/>
                    </a:lnTo>
                    <a:lnTo>
                      <a:pt x="14" y="54"/>
                    </a:lnTo>
                    <a:lnTo>
                      <a:pt x="14" y="54"/>
                    </a:lnTo>
                    <a:lnTo>
                      <a:pt x="16" y="56"/>
                    </a:lnTo>
                    <a:lnTo>
                      <a:pt x="16" y="56"/>
                    </a:lnTo>
                    <a:lnTo>
                      <a:pt x="18" y="56"/>
                    </a:lnTo>
                    <a:lnTo>
                      <a:pt x="18" y="56"/>
                    </a:lnTo>
                    <a:lnTo>
                      <a:pt x="18" y="56"/>
                    </a:lnTo>
                    <a:lnTo>
                      <a:pt x="20" y="58"/>
                    </a:lnTo>
                    <a:lnTo>
                      <a:pt x="24" y="58"/>
                    </a:lnTo>
                    <a:lnTo>
                      <a:pt x="26" y="58"/>
                    </a:lnTo>
                    <a:lnTo>
                      <a:pt x="30" y="58"/>
                    </a:lnTo>
                    <a:lnTo>
                      <a:pt x="32" y="58"/>
                    </a:lnTo>
                    <a:lnTo>
                      <a:pt x="36" y="60"/>
                    </a:lnTo>
                    <a:lnTo>
                      <a:pt x="40" y="60"/>
                    </a:lnTo>
                    <a:lnTo>
                      <a:pt x="42" y="60"/>
                    </a:lnTo>
                    <a:lnTo>
                      <a:pt x="46" y="60"/>
                    </a:lnTo>
                    <a:lnTo>
                      <a:pt x="48" y="62"/>
                    </a:lnTo>
                    <a:lnTo>
                      <a:pt x="52" y="62"/>
                    </a:lnTo>
                    <a:lnTo>
                      <a:pt x="52" y="62"/>
                    </a:lnTo>
                    <a:lnTo>
                      <a:pt x="54" y="62"/>
                    </a:lnTo>
                    <a:lnTo>
                      <a:pt x="54" y="62"/>
                    </a:lnTo>
                    <a:lnTo>
                      <a:pt x="56" y="62"/>
                    </a:lnTo>
                    <a:lnTo>
                      <a:pt x="56" y="62"/>
                    </a:lnTo>
                    <a:lnTo>
                      <a:pt x="56" y="60"/>
                    </a:lnTo>
                    <a:lnTo>
                      <a:pt x="56" y="58"/>
                    </a:lnTo>
                    <a:lnTo>
                      <a:pt x="56" y="56"/>
                    </a:lnTo>
                    <a:lnTo>
                      <a:pt x="56" y="54"/>
                    </a:lnTo>
                    <a:lnTo>
                      <a:pt x="58" y="52"/>
                    </a:lnTo>
                    <a:lnTo>
                      <a:pt x="58" y="48"/>
                    </a:lnTo>
                    <a:lnTo>
                      <a:pt x="60" y="46"/>
                    </a:lnTo>
                    <a:lnTo>
                      <a:pt x="60" y="44"/>
                    </a:lnTo>
                    <a:lnTo>
                      <a:pt x="60" y="42"/>
                    </a:lnTo>
                    <a:lnTo>
                      <a:pt x="60" y="40"/>
                    </a:lnTo>
                    <a:lnTo>
                      <a:pt x="60" y="40"/>
                    </a:lnTo>
                    <a:lnTo>
                      <a:pt x="60" y="40"/>
                    </a:lnTo>
                    <a:lnTo>
                      <a:pt x="60" y="38"/>
                    </a:lnTo>
                    <a:lnTo>
                      <a:pt x="60" y="38"/>
                    </a:lnTo>
                    <a:lnTo>
                      <a:pt x="64" y="38"/>
                    </a:lnTo>
                    <a:lnTo>
                      <a:pt x="64" y="38"/>
                    </a:lnTo>
                    <a:lnTo>
                      <a:pt x="66" y="36"/>
                    </a:lnTo>
                    <a:lnTo>
                      <a:pt x="68" y="36"/>
                    </a:lnTo>
                    <a:lnTo>
                      <a:pt x="68" y="36"/>
                    </a:lnTo>
                    <a:lnTo>
                      <a:pt x="68" y="34"/>
                    </a:lnTo>
                    <a:lnTo>
                      <a:pt x="66" y="34"/>
                    </a:lnTo>
                    <a:lnTo>
                      <a:pt x="64" y="34"/>
                    </a:lnTo>
                    <a:lnTo>
                      <a:pt x="64" y="34"/>
                    </a:lnTo>
                    <a:lnTo>
                      <a:pt x="64" y="32"/>
                    </a:lnTo>
                    <a:lnTo>
                      <a:pt x="64" y="30"/>
                    </a:lnTo>
                    <a:lnTo>
                      <a:pt x="64" y="30"/>
                    </a:lnTo>
                    <a:lnTo>
                      <a:pt x="64" y="28"/>
                    </a:lnTo>
                    <a:lnTo>
                      <a:pt x="64" y="28"/>
                    </a:lnTo>
                    <a:lnTo>
                      <a:pt x="64" y="26"/>
                    </a:lnTo>
                    <a:lnTo>
                      <a:pt x="64" y="26"/>
                    </a:lnTo>
                    <a:lnTo>
                      <a:pt x="64" y="24"/>
                    </a:lnTo>
                    <a:lnTo>
                      <a:pt x="64" y="22"/>
                    </a:lnTo>
                    <a:lnTo>
                      <a:pt x="64" y="22"/>
                    </a:lnTo>
                    <a:lnTo>
                      <a:pt x="64" y="20"/>
                    </a:lnTo>
                    <a:lnTo>
                      <a:pt x="66" y="20"/>
                    </a:lnTo>
                    <a:lnTo>
                      <a:pt x="66" y="20"/>
                    </a:lnTo>
                    <a:lnTo>
                      <a:pt x="66" y="20"/>
                    </a:lnTo>
                    <a:lnTo>
                      <a:pt x="66" y="22"/>
                    </a:lnTo>
                    <a:lnTo>
                      <a:pt x="66" y="22"/>
                    </a:lnTo>
                    <a:lnTo>
                      <a:pt x="66" y="22"/>
                    </a:lnTo>
                    <a:lnTo>
                      <a:pt x="66" y="22"/>
                    </a:lnTo>
                    <a:lnTo>
                      <a:pt x="66" y="24"/>
                    </a:lnTo>
                    <a:lnTo>
                      <a:pt x="68" y="24"/>
                    </a:lnTo>
                    <a:lnTo>
                      <a:pt x="68" y="24"/>
                    </a:lnTo>
                    <a:lnTo>
                      <a:pt x="68" y="24"/>
                    </a:lnTo>
                    <a:lnTo>
                      <a:pt x="70" y="22"/>
                    </a:lnTo>
                    <a:lnTo>
                      <a:pt x="70" y="22"/>
                    </a:lnTo>
                    <a:lnTo>
                      <a:pt x="72" y="20"/>
                    </a:lnTo>
                    <a:lnTo>
                      <a:pt x="72" y="20"/>
                    </a:lnTo>
                    <a:lnTo>
                      <a:pt x="72" y="20"/>
                    </a:lnTo>
                    <a:lnTo>
                      <a:pt x="72" y="20"/>
                    </a:lnTo>
                    <a:close/>
                    <a:moveTo>
                      <a:pt x="70" y="16"/>
                    </a:moveTo>
                    <a:lnTo>
                      <a:pt x="70" y="16"/>
                    </a:lnTo>
                    <a:lnTo>
                      <a:pt x="70" y="16"/>
                    </a:lnTo>
                    <a:lnTo>
                      <a:pt x="70" y="14"/>
                    </a:lnTo>
                    <a:lnTo>
                      <a:pt x="70" y="14"/>
                    </a:lnTo>
                    <a:lnTo>
                      <a:pt x="70" y="14"/>
                    </a:lnTo>
                    <a:lnTo>
                      <a:pt x="70" y="14"/>
                    </a:lnTo>
                    <a:lnTo>
                      <a:pt x="70" y="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7" name="Freeform 19"/>
              <p:cNvSpPr>
                <a:spLocks noEditPoints="1"/>
              </p:cNvSpPr>
              <p:nvPr/>
            </p:nvSpPr>
            <p:spPr bwMode="auto">
              <a:xfrm>
                <a:off x="3795" y="1145"/>
                <a:ext cx="246" cy="140"/>
              </a:xfrm>
              <a:custGeom>
                <a:avLst/>
                <a:gdLst>
                  <a:gd name="T0" fmla="*/ 246 w 246"/>
                  <a:gd name="T1" fmla="*/ 70 h 140"/>
                  <a:gd name="T2" fmla="*/ 242 w 246"/>
                  <a:gd name="T3" fmla="*/ 64 h 140"/>
                  <a:gd name="T4" fmla="*/ 240 w 246"/>
                  <a:gd name="T5" fmla="*/ 58 h 140"/>
                  <a:gd name="T6" fmla="*/ 244 w 246"/>
                  <a:gd name="T7" fmla="*/ 48 h 140"/>
                  <a:gd name="T8" fmla="*/ 232 w 246"/>
                  <a:gd name="T9" fmla="*/ 44 h 140"/>
                  <a:gd name="T10" fmla="*/ 218 w 246"/>
                  <a:gd name="T11" fmla="*/ 42 h 140"/>
                  <a:gd name="T12" fmla="*/ 204 w 246"/>
                  <a:gd name="T13" fmla="*/ 34 h 140"/>
                  <a:gd name="T14" fmla="*/ 190 w 246"/>
                  <a:gd name="T15" fmla="*/ 36 h 140"/>
                  <a:gd name="T16" fmla="*/ 178 w 246"/>
                  <a:gd name="T17" fmla="*/ 30 h 140"/>
                  <a:gd name="T18" fmla="*/ 176 w 246"/>
                  <a:gd name="T19" fmla="*/ 22 h 140"/>
                  <a:gd name="T20" fmla="*/ 164 w 246"/>
                  <a:gd name="T21" fmla="*/ 20 h 140"/>
                  <a:gd name="T22" fmla="*/ 158 w 246"/>
                  <a:gd name="T23" fmla="*/ 12 h 140"/>
                  <a:gd name="T24" fmla="*/ 150 w 246"/>
                  <a:gd name="T25" fmla="*/ 0 h 140"/>
                  <a:gd name="T26" fmla="*/ 132 w 246"/>
                  <a:gd name="T27" fmla="*/ 4 h 140"/>
                  <a:gd name="T28" fmla="*/ 118 w 246"/>
                  <a:gd name="T29" fmla="*/ 6 h 140"/>
                  <a:gd name="T30" fmla="*/ 112 w 246"/>
                  <a:gd name="T31" fmla="*/ 16 h 140"/>
                  <a:gd name="T32" fmla="*/ 98 w 246"/>
                  <a:gd name="T33" fmla="*/ 16 h 140"/>
                  <a:gd name="T34" fmla="*/ 88 w 246"/>
                  <a:gd name="T35" fmla="*/ 14 h 140"/>
                  <a:gd name="T36" fmla="*/ 78 w 246"/>
                  <a:gd name="T37" fmla="*/ 12 h 140"/>
                  <a:gd name="T38" fmla="*/ 70 w 246"/>
                  <a:gd name="T39" fmla="*/ 14 h 140"/>
                  <a:gd name="T40" fmla="*/ 54 w 246"/>
                  <a:gd name="T41" fmla="*/ 8 h 140"/>
                  <a:gd name="T42" fmla="*/ 28 w 246"/>
                  <a:gd name="T43" fmla="*/ 8 h 140"/>
                  <a:gd name="T44" fmla="*/ 16 w 246"/>
                  <a:gd name="T45" fmla="*/ 12 h 140"/>
                  <a:gd name="T46" fmla="*/ 24 w 246"/>
                  <a:gd name="T47" fmla="*/ 26 h 140"/>
                  <a:gd name="T48" fmla="*/ 22 w 246"/>
                  <a:gd name="T49" fmla="*/ 32 h 140"/>
                  <a:gd name="T50" fmla="*/ 6 w 246"/>
                  <a:gd name="T51" fmla="*/ 48 h 140"/>
                  <a:gd name="T52" fmla="*/ 8 w 246"/>
                  <a:gd name="T53" fmla="*/ 58 h 140"/>
                  <a:gd name="T54" fmla="*/ 0 w 246"/>
                  <a:gd name="T55" fmla="*/ 68 h 140"/>
                  <a:gd name="T56" fmla="*/ 6 w 246"/>
                  <a:gd name="T57" fmla="*/ 74 h 140"/>
                  <a:gd name="T58" fmla="*/ 10 w 246"/>
                  <a:gd name="T59" fmla="*/ 76 h 140"/>
                  <a:gd name="T60" fmla="*/ 26 w 246"/>
                  <a:gd name="T61" fmla="*/ 76 h 140"/>
                  <a:gd name="T62" fmla="*/ 42 w 246"/>
                  <a:gd name="T63" fmla="*/ 80 h 140"/>
                  <a:gd name="T64" fmla="*/ 62 w 246"/>
                  <a:gd name="T65" fmla="*/ 70 h 140"/>
                  <a:gd name="T66" fmla="*/ 74 w 246"/>
                  <a:gd name="T67" fmla="*/ 68 h 140"/>
                  <a:gd name="T68" fmla="*/ 86 w 246"/>
                  <a:gd name="T69" fmla="*/ 72 h 140"/>
                  <a:gd name="T70" fmla="*/ 96 w 246"/>
                  <a:gd name="T71" fmla="*/ 76 h 140"/>
                  <a:gd name="T72" fmla="*/ 98 w 246"/>
                  <a:gd name="T73" fmla="*/ 86 h 140"/>
                  <a:gd name="T74" fmla="*/ 104 w 246"/>
                  <a:gd name="T75" fmla="*/ 92 h 140"/>
                  <a:gd name="T76" fmla="*/ 114 w 246"/>
                  <a:gd name="T77" fmla="*/ 104 h 140"/>
                  <a:gd name="T78" fmla="*/ 104 w 246"/>
                  <a:gd name="T79" fmla="*/ 102 h 140"/>
                  <a:gd name="T80" fmla="*/ 98 w 246"/>
                  <a:gd name="T81" fmla="*/ 102 h 140"/>
                  <a:gd name="T82" fmla="*/ 92 w 246"/>
                  <a:gd name="T83" fmla="*/ 116 h 140"/>
                  <a:gd name="T84" fmla="*/ 92 w 246"/>
                  <a:gd name="T85" fmla="*/ 122 h 140"/>
                  <a:gd name="T86" fmla="*/ 106 w 246"/>
                  <a:gd name="T87" fmla="*/ 120 h 140"/>
                  <a:gd name="T88" fmla="*/ 112 w 246"/>
                  <a:gd name="T89" fmla="*/ 114 h 140"/>
                  <a:gd name="T90" fmla="*/ 128 w 246"/>
                  <a:gd name="T91" fmla="*/ 100 h 140"/>
                  <a:gd name="T92" fmla="*/ 136 w 246"/>
                  <a:gd name="T93" fmla="*/ 92 h 140"/>
                  <a:gd name="T94" fmla="*/ 144 w 246"/>
                  <a:gd name="T95" fmla="*/ 100 h 140"/>
                  <a:gd name="T96" fmla="*/ 138 w 246"/>
                  <a:gd name="T97" fmla="*/ 102 h 140"/>
                  <a:gd name="T98" fmla="*/ 148 w 246"/>
                  <a:gd name="T99" fmla="*/ 108 h 140"/>
                  <a:gd name="T100" fmla="*/ 160 w 246"/>
                  <a:gd name="T101" fmla="*/ 114 h 140"/>
                  <a:gd name="T102" fmla="*/ 164 w 246"/>
                  <a:gd name="T103" fmla="*/ 126 h 140"/>
                  <a:gd name="T104" fmla="*/ 176 w 246"/>
                  <a:gd name="T105" fmla="*/ 138 h 140"/>
                  <a:gd name="T106" fmla="*/ 196 w 246"/>
                  <a:gd name="T107" fmla="*/ 128 h 140"/>
                  <a:gd name="T108" fmla="*/ 200 w 246"/>
                  <a:gd name="T109" fmla="*/ 120 h 140"/>
                  <a:gd name="T110" fmla="*/ 180 w 246"/>
                  <a:gd name="T111" fmla="*/ 110 h 140"/>
                  <a:gd name="T112" fmla="*/ 184 w 246"/>
                  <a:gd name="T113" fmla="*/ 108 h 140"/>
                  <a:gd name="T114" fmla="*/ 204 w 246"/>
                  <a:gd name="T115" fmla="*/ 98 h 140"/>
                  <a:gd name="T116" fmla="*/ 224 w 246"/>
                  <a:gd name="T117" fmla="*/ 90 h 140"/>
                  <a:gd name="T118" fmla="*/ 226 w 246"/>
                  <a:gd name="T119" fmla="*/ 84 h 140"/>
                  <a:gd name="T120" fmla="*/ 244 w 246"/>
                  <a:gd name="T121" fmla="*/ 7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140">
                    <a:moveTo>
                      <a:pt x="136" y="106"/>
                    </a:moveTo>
                    <a:lnTo>
                      <a:pt x="134" y="106"/>
                    </a:lnTo>
                    <a:lnTo>
                      <a:pt x="134" y="104"/>
                    </a:lnTo>
                    <a:lnTo>
                      <a:pt x="134" y="106"/>
                    </a:lnTo>
                    <a:lnTo>
                      <a:pt x="134" y="106"/>
                    </a:lnTo>
                    <a:lnTo>
                      <a:pt x="136" y="106"/>
                    </a:lnTo>
                    <a:lnTo>
                      <a:pt x="140" y="108"/>
                    </a:lnTo>
                    <a:lnTo>
                      <a:pt x="142" y="108"/>
                    </a:lnTo>
                    <a:lnTo>
                      <a:pt x="140" y="106"/>
                    </a:lnTo>
                    <a:lnTo>
                      <a:pt x="136" y="106"/>
                    </a:lnTo>
                    <a:close/>
                    <a:moveTo>
                      <a:pt x="246" y="70"/>
                    </a:moveTo>
                    <a:lnTo>
                      <a:pt x="246" y="70"/>
                    </a:lnTo>
                    <a:lnTo>
                      <a:pt x="246" y="70"/>
                    </a:lnTo>
                    <a:lnTo>
                      <a:pt x="246" y="70"/>
                    </a:lnTo>
                    <a:lnTo>
                      <a:pt x="244" y="70"/>
                    </a:lnTo>
                    <a:lnTo>
                      <a:pt x="246" y="70"/>
                    </a:lnTo>
                    <a:lnTo>
                      <a:pt x="246" y="68"/>
                    </a:lnTo>
                    <a:lnTo>
                      <a:pt x="244" y="68"/>
                    </a:lnTo>
                    <a:lnTo>
                      <a:pt x="244" y="66"/>
                    </a:lnTo>
                    <a:lnTo>
                      <a:pt x="244" y="66"/>
                    </a:lnTo>
                    <a:lnTo>
                      <a:pt x="242" y="66"/>
                    </a:lnTo>
                    <a:lnTo>
                      <a:pt x="242" y="64"/>
                    </a:lnTo>
                    <a:lnTo>
                      <a:pt x="242" y="62"/>
                    </a:lnTo>
                    <a:lnTo>
                      <a:pt x="242" y="62"/>
                    </a:lnTo>
                    <a:lnTo>
                      <a:pt x="242" y="62"/>
                    </a:lnTo>
                    <a:lnTo>
                      <a:pt x="244" y="62"/>
                    </a:lnTo>
                    <a:lnTo>
                      <a:pt x="246" y="62"/>
                    </a:lnTo>
                    <a:lnTo>
                      <a:pt x="246" y="62"/>
                    </a:lnTo>
                    <a:lnTo>
                      <a:pt x="246" y="60"/>
                    </a:lnTo>
                    <a:lnTo>
                      <a:pt x="244" y="60"/>
                    </a:lnTo>
                    <a:lnTo>
                      <a:pt x="242" y="60"/>
                    </a:lnTo>
                    <a:lnTo>
                      <a:pt x="242" y="58"/>
                    </a:lnTo>
                    <a:lnTo>
                      <a:pt x="240" y="58"/>
                    </a:lnTo>
                    <a:lnTo>
                      <a:pt x="242" y="58"/>
                    </a:lnTo>
                    <a:lnTo>
                      <a:pt x="244" y="56"/>
                    </a:lnTo>
                    <a:lnTo>
                      <a:pt x="244" y="56"/>
                    </a:lnTo>
                    <a:lnTo>
                      <a:pt x="246" y="54"/>
                    </a:lnTo>
                    <a:lnTo>
                      <a:pt x="246" y="54"/>
                    </a:lnTo>
                    <a:lnTo>
                      <a:pt x="246" y="52"/>
                    </a:lnTo>
                    <a:lnTo>
                      <a:pt x="246" y="52"/>
                    </a:lnTo>
                    <a:lnTo>
                      <a:pt x="244" y="50"/>
                    </a:lnTo>
                    <a:lnTo>
                      <a:pt x="244" y="50"/>
                    </a:lnTo>
                    <a:lnTo>
                      <a:pt x="246" y="48"/>
                    </a:lnTo>
                    <a:lnTo>
                      <a:pt x="244" y="48"/>
                    </a:lnTo>
                    <a:lnTo>
                      <a:pt x="244" y="48"/>
                    </a:lnTo>
                    <a:lnTo>
                      <a:pt x="244" y="48"/>
                    </a:lnTo>
                    <a:lnTo>
                      <a:pt x="242" y="48"/>
                    </a:lnTo>
                    <a:lnTo>
                      <a:pt x="240" y="48"/>
                    </a:lnTo>
                    <a:lnTo>
                      <a:pt x="238" y="46"/>
                    </a:lnTo>
                    <a:lnTo>
                      <a:pt x="236" y="46"/>
                    </a:lnTo>
                    <a:lnTo>
                      <a:pt x="234" y="46"/>
                    </a:lnTo>
                    <a:lnTo>
                      <a:pt x="234" y="46"/>
                    </a:lnTo>
                    <a:lnTo>
                      <a:pt x="232" y="44"/>
                    </a:lnTo>
                    <a:lnTo>
                      <a:pt x="232" y="44"/>
                    </a:lnTo>
                    <a:lnTo>
                      <a:pt x="232" y="44"/>
                    </a:lnTo>
                    <a:lnTo>
                      <a:pt x="230" y="44"/>
                    </a:lnTo>
                    <a:lnTo>
                      <a:pt x="230" y="44"/>
                    </a:lnTo>
                    <a:lnTo>
                      <a:pt x="228" y="44"/>
                    </a:lnTo>
                    <a:lnTo>
                      <a:pt x="226" y="42"/>
                    </a:lnTo>
                    <a:lnTo>
                      <a:pt x="224" y="42"/>
                    </a:lnTo>
                    <a:lnTo>
                      <a:pt x="222" y="42"/>
                    </a:lnTo>
                    <a:lnTo>
                      <a:pt x="222" y="42"/>
                    </a:lnTo>
                    <a:lnTo>
                      <a:pt x="218" y="40"/>
                    </a:lnTo>
                    <a:lnTo>
                      <a:pt x="218" y="40"/>
                    </a:lnTo>
                    <a:lnTo>
                      <a:pt x="218" y="40"/>
                    </a:lnTo>
                    <a:lnTo>
                      <a:pt x="218" y="42"/>
                    </a:lnTo>
                    <a:lnTo>
                      <a:pt x="218" y="42"/>
                    </a:lnTo>
                    <a:lnTo>
                      <a:pt x="216" y="42"/>
                    </a:lnTo>
                    <a:lnTo>
                      <a:pt x="216" y="42"/>
                    </a:lnTo>
                    <a:lnTo>
                      <a:pt x="214" y="42"/>
                    </a:lnTo>
                    <a:lnTo>
                      <a:pt x="210" y="38"/>
                    </a:lnTo>
                    <a:lnTo>
                      <a:pt x="210" y="36"/>
                    </a:lnTo>
                    <a:lnTo>
                      <a:pt x="208" y="36"/>
                    </a:lnTo>
                    <a:lnTo>
                      <a:pt x="208" y="34"/>
                    </a:lnTo>
                    <a:lnTo>
                      <a:pt x="206" y="34"/>
                    </a:lnTo>
                    <a:lnTo>
                      <a:pt x="206" y="34"/>
                    </a:lnTo>
                    <a:lnTo>
                      <a:pt x="204" y="34"/>
                    </a:lnTo>
                    <a:lnTo>
                      <a:pt x="202" y="34"/>
                    </a:lnTo>
                    <a:lnTo>
                      <a:pt x="202" y="34"/>
                    </a:lnTo>
                    <a:lnTo>
                      <a:pt x="200" y="34"/>
                    </a:lnTo>
                    <a:lnTo>
                      <a:pt x="198" y="36"/>
                    </a:lnTo>
                    <a:lnTo>
                      <a:pt x="196" y="36"/>
                    </a:lnTo>
                    <a:lnTo>
                      <a:pt x="196" y="38"/>
                    </a:lnTo>
                    <a:lnTo>
                      <a:pt x="194" y="36"/>
                    </a:lnTo>
                    <a:lnTo>
                      <a:pt x="194" y="36"/>
                    </a:lnTo>
                    <a:lnTo>
                      <a:pt x="192" y="36"/>
                    </a:lnTo>
                    <a:lnTo>
                      <a:pt x="192" y="36"/>
                    </a:lnTo>
                    <a:lnTo>
                      <a:pt x="190" y="36"/>
                    </a:lnTo>
                    <a:lnTo>
                      <a:pt x="190" y="34"/>
                    </a:lnTo>
                    <a:lnTo>
                      <a:pt x="188" y="34"/>
                    </a:lnTo>
                    <a:lnTo>
                      <a:pt x="186" y="34"/>
                    </a:lnTo>
                    <a:lnTo>
                      <a:pt x="186" y="34"/>
                    </a:lnTo>
                    <a:lnTo>
                      <a:pt x="184" y="34"/>
                    </a:lnTo>
                    <a:lnTo>
                      <a:pt x="182" y="34"/>
                    </a:lnTo>
                    <a:lnTo>
                      <a:pt x="182" y="34"/>
                    </a:lnTo>
                    <a:lnTo>
                      <a:pt x="180" y="34"/>
                    </a:lnTo>
                    <a:lnTo>
                      <a:pt x="180" y="32"/>
                    </a:lnTo>
                    <a:lnTo>
                      <a:pt x="178" y="32"/>
                    </a:lnTo>
                    <a:lnTo>
                      <a:pt x="178" y="30"/>
                    </a:lnTo>
                    <a:lnTo>
                      <a:pt x="178" y="30"/>
                    </a:lnTo>
                    <a:lnTo>
                      <a:pt x="178" y="28"/>
                    </a:lnTo>
                    <a:lnTo>
                      <a:pt x="178" y="28"/>
                    </a:lnTo>
                    <a:lnTo>
                      <a:pt x="178" y="28"/>
                    </a:lnTo>
                    <a:lnTo>
                      <a:pt x="178" y="26"/>
                    </a:lnTo>
                    <a:lnTo>
                      <a:pt x="176" y="26"/>
                    </a:lnTo>
                    <a:lnTo>
                      <a:pt x="176" y="24"/>
                    </a:lnTo>
                    <a:lnTo>
                      <a:pt x="176" y="24"/>
                    </a:lnTo>
                    <a:lnTo>
                      <a:pt x="176" y="24"/>
                    </a:lnTo>
                    <a:lnTo>
                      <a:pt x="176" y="22"/>
                    </a:lnTo>
                    <a:lnTo>
                      <a:pt x="176" y="22"/>
                    </a:lnTo>
                    <a:lnTo>
                      <a:pt x="174" y="22"/>
                    </a:lnTo>
                    <a:lnTo>
                      <a:pt x="174" y="22"/>
                    </a:lnTo>
                    <a:lnTo>
                      <a:pt x="174" y="22"/>
                    </a:lnTo>
                    <a:lnTo>
                      <a:pt x="172" y="20"/>
                    </a:lnTo>
                    <a:lnTo>
                      <a:pt x="172" y="20"/>
                    </a:lnTo>
                    <a:lnTo>
                      <a:pt x="172" y="20"/>
                    </a:lnTo>
                    <a:lnTo>
                      <a:pt x="170" y="20"/>
                    </a:lnTo>
                    <a:lnTo>
                      <a:pt x="168" y="20"/>
                    </a:lnTo>
                    <a:lnTo>
                      <a:pt x="168" y="20"/>
                    </a:lnTo>
                    <a:lnTo>
                      <a:pt x="166" y="20"/>
                    </a:lnTo>
                    <a:lnTo>
                      <a:pt x="164" y="20"/>
                    </a:lnTo>
                    <a:lnTo>
                      <a:pt x="160" y="20"/>
                    </a:lnTo>
                    <a:lnTo>
                      <a:pt x="160" y="20"/>
                    </a:lnTo>
                    <a:lnTo>
                      <a:pt x="160" y="18"/>
                    </a:lnTo>
                    <a:lnTo>
                      <a:pt x="162" y="18"/>
                    </a:lnTo>
                    <a:lnTo>
                      <a:pt x="162" y="18"/>
                    </a:lnTo>
                    <a:lnTo>
                      <a:pt x="160" y="18"/>
                    </a:lnTo>
                    <a:lnTo>
                      <a:pt x="160" y="16"/>
                    </a:lnTo>
                    <a:lnTo>
                      <a:pt x="160" y="16"/>
                    </a:lnTo>
                    <a:lnTo>
                      <a:pt x="160" y="14"/>
                    </a:lnTo>
                    <a:lnTo>
                      <a:pt x="158" y="12"/>
                    </a:lnTo>
                    <a:lnTo>
                      <a:pt x="158" y="12"/>
                    </a:lnTo>
                    <a:lnTo>
                      <a:pt x="158" y="12"/>
                    </a:lnTo>
                    <a:lnTo>
                      <a:pt x="160" y="12"/>
                    </a:lnTo>
                    <a:lnTo>
                      <a:pt x="162" y="12"/>
                    </a:lnTo>
                    <a:lnTo>
                      <a:pt x="162" y="10"/>
                    </a:lnTo>
                    <a:lnTo>
                      <a:pt x="162" y="10"/>
                    </a:lnTo>
                    <a:lnTo>
                      <a:pt x="158" y="6"/>
                    </a:lnTo>
                    <a:lnTo>
                      <a:pt x="156" y="4"/>
                    </a:lnTo>
                    <a:lnTo>
                      <a:pt x="154" y="2"/>
                    </a:lnTo>
                    <a:lnTo>
                      <a:pt x="152" y="0"/>
                    </a:lnTo>
                    <a:lnTo>
                      <a:pt x="152" y="0"/>
                    </a:lnTo>
                    <a:lnTo>
                      <a:pt x="150" y="0"/>
                    </a:lnTo>
                    <a:lnTo>
                      <a:pt x="148" y="0"/>
                    </a:lnTo>
                    <a:lnTo>
                      <a:pt x="146" y="0"/>
                    </a:lnTo>
                    <a:lnTo>
                      <a:pt x="144" y="0"/>
                    </a:lnTo>
                    <a:lnTo>
                      <a:pt x="140" y="2"/>
                    </a:lnTo>
                    <a:lnTo>
                      <a:pt x="140" y="2"/>
                    </a:lnTo>
                    <a:lnTo>
                      <a:pt x="136" y="2"/>
                    </a:lnTo>
                    <a:lnTo>
                      <a:pt x="134" y="0"/>
                    </a:lnTo>
                    <a:lnTo>
                      <a:pt x="134" y="0"/>
                    </a:lnTo>
                    <a:lnTo>
                      <a:pt x="134" y="2"/>
                    </a:lnTo>
                    <a:lnTo>
                      <a:pt x="134" y="2"/>
                    </a:lnTo>
                    <a:lnTo>
                      <a:pt x="132" y="4"/>
                    </a:lnTo>
                    <a:lnTo>
                      <a:pt x="132" y="4"/>
                    </a:lnTo>
                    <a:lnTo>
                      <a:pt x="130" y="6"/>
                    </a:lnTo>
                    <a:lnTo>
                      <a:pt x="130" y="6"/>
                    </a:lnTo>
                    <a:lnTo>
                      <a:pt x="128" y="6"/>
                    </a:lnTo>
                    <a:lnTo>
                      <a:pt x="126" y="6"/>
                    </a:lnTo>
                    <a:lnTo>
                      <a:pt x="126" y="4"/>
                    </a:lnTo>
                    <a:lnTo>
                      <a:pt x="126" y="4"/>
                    </a:lnTo>
                    <a:lnTo>
                      <a:pt x="122" y="4"/>
                    </a:lnTo>
                    <a:lnTo>
                      <a:pt x="120" y="4"/>
                    </a:lnTo>
                    <a:lnTo>
                      <a:pt x="118" y="6"/>
                    </a:lnTo>
                    <a:lnTo>
                      <a:pt x="118" y="6"/>
                    </a:lnTo>
                    <a:lnTo>
                      <a:pt x="116" y="4"/>
                    </a:lnTo>
                    <a:lnTo>
                      <a:pt x="114" y="6"/>
                    </a:lnTo>
                    <a:lnTo>
                      <a:pt x="114" y="8"/>
                    </a:lnTo>
                    <a:lnTo>
                      <a:pt x="112" y="8"/>
                    </a:lnTo>
                    <a:lnTo>
                      <a:pt x="112" y="10"/>
                    </a:lnTo>
                    <a:lnTo>
                      <a:pt x="110" y="10"/>
                    </a:lnTo>
                    <a:lnTo>
                      <a:pt x="110" y="12"/>
                    </a:lnTo>
                    <a:lnTo>
                      <a:pt x="110" y="14"/>
                    </a:lnTo>
                    <a:lnTo>
                      <a:pt x="110" y="14"/>
                    </a:lnTo>
                    <a:lnTo>
                      <a:pt x="112" y="16"/>
                    </a:lnTo>
                    <a:lnTo>
                      <a:pt x="112" y="16"/>
                    </a:lnTo>
                    <a:lnTo>
                      <a:pt x="112" y="18"/>
                    </a:lnTo>
                    <a:lnTo>
                      <a:pt x="110" y="18"/>
                    </a:lnTo>
                    <a:lnTo>
                      <a:pt x="110" y="18"/>
                    </a:lnTo>
                    <a:lnTo>
                      <a:pt x="110" y="18"/>
                    </a:lnTo>
                    <a:lnTo>
                      <a:pt x="108" y="18"/>
                    </a:lnTo>
                    <a:lnTo>
                      <a:pt x="108" y="16"/>
                    </a:lnTo>
                    <a:lnTo>
                      <a:pt x="106" y="16"/>
                    </a:lnTo>
                    <a:lnTo>
                      <a:pt x="106" y="16"/>
                    </a:lnTo>
                    <a:lnTo>
                      <a:pt x="104" y="16"/>
                    </a:lnTo>
                    <a:lnTo>
                      <a:pt x="102" y="16"/>
                    </a:lnTo>
                    <a:lnTo>
                      <a:pt x="98" y="16"/>
                    </a:lnTo>
                    <a:lnTo>
                      <a:pt x="96" y="16"/>
                    </a:lnTo>
                    <a:lnTo>
                      <a:pt x="96" y="16"/>
                    </a:lnTo>
                    <a:lnTo>
                      <a:pt x="94" y="16"/>
                    </a:lnTo>
                    <a:lnTo>
                      <a:pt x="94" y="16"/>
                    </a:lnTo>
                    <a:lnTo>
                      <a:pt x="92" y="14"/>
                    </a:lnTo>
                    <a:lnTo>
                      <a:pt x="92" y="14"/>
                    </a:lnTo>
                    <a:lnTo>
                      <a:pt x="90" y="12"/>
                    </a:lnTo>
                    <a:lnTo>
                      <a:pt x="90" y="12"/>
                    </a:lnTo>
                    <a:lnTo>
                      <a:pt x="90" y="12"/>
                    </a:lnTo>
                    <a:lnTo>
                      <a:pt x="90" y="14"/>
                    </a:lnTo>
                    <a:lnTo>
                      <a:pt x="88" y="14"/>
                    </a:lnTo>
                    <a:lnTo>
                      <a:pt x="88" y="14"/>
                    </a:lnTo>
                    <a:lnTo>
                      <a:pt x="88" y="14"/>
                    </a:lnTo>
                    <a:lnTo>
                      <a:pt x="86" y="14"/>
                    </a:lnTo>
                    <a:lnTo>
                      <a:pt x="86" y="16"/>
                    </a:lnTo>
                    <a:lnTo>
                      <a:pt x="86" y="16"/>
                    </a:lnTo>
                    <a:lnTo>
                      <a:pt x="84" y="16"/>
                    </a:lnTo>
                    <a:lnTo>
                      <a:pt x="84" y="14"/>
                    </a:lnTo>
                    <a:lnTo>
                      <a:pt x="82" y="14"/>
                    </a:lnTo>
                    <a:lnTo>
                      <a:pt x="82" y="14"/>
                    </a:lnTo>
                    <a:lnTo>
                      <a:pt x="80" y="14"/>
                    </a:lnTo>
                    <a:lnTo>
                      <a:pt x="78" y="12"/>
                    </a:lnTo>
                    <a:lnTo>
                      <a:pt x="78" y="14"/>
                    </a:lnTo>
                    <a:lnTo>
                      <a:pt x="76" y="14"/>
                    </a:lnTo>
                    <a:lnTo>
                      <a:pt x="76" y="14"/>
                    </a:lnTo>
                    <a:lnTo>
                      <a:pt x="74" y="14"/>
                    </a:lnTo>
                    <a:lnTo>
                      <a:pt x="74" y="14"/>
                    </a:lnTo>
                    <a:lnTo>
                      <a:pt x="72" y="14"/>
                    </a:lnTo>
                    <a:lnTo>
                      <a:pt x="72" y="16"/>
                    </a:lnTo>
                    <a:lnTo>
                      <a:pt x="72" y="16"/>
                    </a:lnTo>
                    <a:lnTo>
                      <a:pt x="72" y="14"/>
                    </a:lnTo>
                    <a:lnTo>
                      <a:pt x="72" y="14"/>
                    </a:lnTo>
                    <a:lnTo>
                      <a:pt x="70" y="14"/>
                    </a:lnTo>
                    <a:lnTo>
                      <a:pt x="68" y="12"/>
                    </a:lnTo>
                    <a:lnTo>
                      <a:pt x="66" y="14"/>
                    </a:lnTo>
                    <a:lnTo>
                      <a:pt x="66" y="14"/>
                    </a:lnTo>
                    <a:lnTo>
                      <a:pt x="66" y="12"/>
                    </a:lnTo>
                    <a:lnTo>
                      <a:pt x="64" y="10"/>
                    </a:lnTo>
                    <a:lnTo>
                      <a:pt x="62" y="10"/>
                    </a:lnTo>
                    <a:lnTo>
                      <a:pt x="62" y="10"/>
                    </a:lnTo>
                    <a:lnTo>
                      <a:pt x="58" y="10"/>
                    </a:lnTo>
                    <a:lnTo>
                      <a:pt x="56" y="10"/>
                    </a:lnTo>
                    <a:lnTo>
                      <a:pt x="54" y="10"/>
                    </a:lnTo>
                    <a:lnTo>
                      <a:pt x="54" y="8"/>
                    </a:lnTo>
                    <a:lnTo>
                      <a:pt x="52" y="8"/>
                    </a:lnTo>
                    <a:lnTo>
                      <a:pt x="46" y="8"/>
                    </a:lnTo>
                    <a:lnTo>
                      <a:pt x="46" y="8"/>
                    </a:lnTo>
                    <a:lnTo>
                      <a:pt x="42" y="8"/>
                    </a:lnTo>
                    <a:lnTo>
                      <a:pt x="38" y="8"/>
                    </a:lnTo>
                    <a:lnTo>
                      <a:pt x="36" y="8"/>
                    </a:lnTo>
                    <a:lnTo>
                      <a:pt x="34" y="8"/>
                    </a:lnTo>
                    <a:lnTo>
                      <a:pt x="32" y="8"/>
                    </a:lnTo>
                    <a:lnTo>
                      <a:pt x="30" y="8"/>
                    </a:lnTo>
                    <a:lnTo>
                      <a:pt x="30" y="8"/>
                    </a:lnTo>
                    <a:lnTo>
                      <a:pt x="28" y="8"/>
                    </a:lnTo>
                    <a:lnTo>
                      <a:pt x="26" y="8"/>
                    </a:lnTo>
                    <a:lnTo>
                      <a:pt x="26" y="10"/>
                    </a:lnTo>
                    <a:lnTo>
                      <a:pt x="24" y="10"/>
                    </a:lnTo>
                    <a:lnTo>
                      <a:pt x="24" y="12"/>
                    </a:lnTo>
                    <a:lnTo>
                      <a:pt x="22" y="14"/>
                    </a:lnTo>
                    <a:lnTo>
                      <a:pt x="20" y="14"/>
                    </a:lnTo>
                    <a:lnTo>
                      <a:pt x="20" y="12"/>
                    </a:lnTo>
                    <a:lnTo>
                      <a:pt x="18" y="12"/>
                    </a:lnTo>
                    <a:lnTo>
                      <a:pt x="18" y="12"/>
                    </a:lnTo>
                    <a:lnTo>
                      <a:pt x="16" y="12"/>
                    </a:lnTo>
                    <a:lnTo>
                      <a:pt x="16" y="12"/>
                    </a:lnTo>
                    <a:lnTo>
                      <a:pt x="16" y="14"/>
                    </a:lnTo>
                    <a:lnTo>
                      <a:pt x="16" y="14"/>
                    </a:lnTo>
                    <a:lnTo>
                      <a:pt x="16" y="16"/>
                    </a:lnTo>
                    <a:lnTo>
                      <a:pt x="18" y="16"/>
                    </a:lnTo>
                    <a:lnTo>
                      <a:pt x="18" y="18"/>
                    </a:lnTo>
                    <a:lnTo>
                      <a:pt x="18" y="18"/>
                    </a:lnTo>
                    <a:lnTo>
                      <a:pt x="18" y="18"/>
                    </a:lnTo>
                    <a:lnTo>
                      <a:pt x="20" y="22"/>
                    </a:lnTo>
                    <a:lnTo>
                      <a:pt x="22" y="24"/>
                    </a:lnTo>
                    <a:lnTo>
                      <a:pt x="22" y="24"/>
                    </a:lnTo>
                    <a:lnTo>
                      <a:pt x="24" y="26"/>
                    </a:lnTo>
                    <a:lnTo>
                      <a:pt x="24" y="26"/>
                    </a:lnTo>
                    <a:lnTo>
                      <a:pt x="24" y="26"/>
                    </a:lnTo>
                    <a:lnTo>
                      <a:pt x="22" y="26"/>
                    </a:lnTo>
                    <a:lnTo>
                      <a:pt x="22" y="26"/>
                    </a:lnTo>
                    <a:lnTo>
                      <a:pt x="22" y="28"/>
                    </a:lnTo>
                    <a:lnTo>
                      <a:pt x="22" y="28"/>
                    </a:lnTo>
                    <a:lnTo>
                      <a:pt x="24" y="28"/>
                    </a:lnTo>
                    <a:lnTo>
                      <a:pt x="24" y="30"/>
                    </a:lnTo>
                    <a:lnTo>
                      <a:pt x="24" y="32"/>
                    </a:lnTo>
                    <a:lnTo>
                      <a:pt x="24" y="32"/>
                    </a:lnTo>
                    <a:lnTo>
                      <a:pt x="22" y="32"/>
                    </a:lnTo>
                    <a:lnTo>
                      <a:pt x="22" y="34"/>
                    </a:lnTo>
                    <a:lnTo>
                      <a:pt x="20" y="34"/>
                    </a:lnTo>
                    <a:lnTo>
                      <a:pt x="18" y="36"/>
                    </a:lnTo>
                    <a:lnTo>
                      <a:pt x="16" y="36"/>
                    </a:lnTo>
                    <a:lnTo>
                      <a:pt x="16" y="38"/>
                    </a:lnTo>
                    <a:lnTo>
                      <a:pt x="14" y="40"/>
                    </a:lnTo>
                    <a:lnTo>
                      <a:pt x="10" y="42"/>
                    </a:lnTo>
                    <a:lnTo>
                      <a:pt x="10" y="44"/>
                    </a:lnTo>
                    <a:lnTo>
                      <a:pt x="8" y="44"/>
                    </a:lnTo>
                    <a:lnTo>
                      <a:pt x="6" y="48"/>
                    </a:lnTo>
                    <a:lnTo>
                      <a:pt x="6" y="48"/>
                    </a:lnTo>
                    <a:lnTo>
                      <a:pt x="6" y="50"/>
                    </a:lnTo>
                    <a:lnTo>
                      <a:pt x="6" y="52"/>
                    </a:lnTo>
                    <a:lnTo>
                      <a:pt x="6" y="52"/>
                    </a:lnTo>
                    <a:lnTo>
                      <a:pt x="6" y="54"/>
                    </a:lnTo>
                    <a:lnTo>
                      <a:pt x="6" y="54"/>
                    </a:lnTo>
                    <a:lnTo>
                      <a:pt x="6" y="56"/>
                    </a:lnTo>
                    <a:lnTo>
                      <a:pt x="8" y="56"/>
                    </a:lnTo>
                    <a:lnTo>
                      <a:pt x="8" y="56"/>
                    </a:lnTo>
                    <a:lnTo>
                      <a:pt x="8" y="56"/>
                    </a:lnTo>
                    <a:lnTo>
                      <a:pt x="8" y="58"/>
                    </a:lnTo>
                    <a:lnTo>
                      <a:pt x="8" y="58"/>
                    </a:lnTo>
                    <a:lnTo>
                      <a:pt x="6" y="58"/>
                    </a:lnTo>
                    <a:lnTo>
                      <a:pt x="6" y="56"/>
                    </a:lnTo>
                    <a:lnTo>
                      <a:pt x="4" y="56"/>
                    </a:lnTo>
                    <a:lnTo>
                      <a:pt x="4" y="58"/>
                    </a:lnTo>
                    <a:lnTo>
                      <a:pt x="4" y="58"/>
                    </a:lnTo>
                    <a:lnTo>
                      <a:pt x="4" y="60"/>
                    </a:lnTo>
                    <a:lnTo>
                      <a:pt x="2" y="60"/>
                    </a:lnTo>
                    <a:lnTo>
                      <a:pt x="2" y="62"/>
                    </a:lnTo>
                    <a:lnTo>
                      <a:pt x="2" y="64"/>
                    </a:lnTo>
                    <a:lnTo>
                      <a:pt x="0" y="66"/>
                    </a:lnTo>
                    <a:lnTo>
                      <a:pt x="0" y="68"/>
                    </a:lnTo>
                    <a:lnTo>
                      <a:pt x="0" y="68"/>
                    </a:lnTo>
                    <a:lnTo>
                      <a:pt x="0" y="68"/>
                    </a:lnTo>
                    <a:lnTo>
                      <a:pt x="2" y="68"/>
                    </a:lnTo>
                    <a:lnTo>
                      <a:pt x="2" y="70"/>
                    </a:lnTo>
                    <a:lnTo>
                      <a:pt x="2" y="70"/>
                    </a:lnTo>
                    <a:lnTo>
                      <a:pt x="2" y="70"/>
                    </a:lnTo>
                    <a:lnTo>
                      <a:pt x="2" y="70"/>
                    </a:lnTo>
                    <a:lnTo>
                      <a:pt x="2" y="72"/>
                    </a:lnTo>
                    <a:lnTo>
                      <a:pt x="4" y="72"/>
                    </a:lnTo>
                    <a:lnTo>
                      <a:pt x="6" y="72"/>
                    </a:lnTo>
                    <a:lnTo>
                      <a:pt x="6" y="74"/>
                    </a:lnTo>
                    <a:lnTo>
                      <a:pt x="8" y="74"/>
                    </a:lnTo>
                    <a:lnTo>
                      <a:pt x="8" y="74"/>
                    </a:lnTo>
                    <a:lnTo>
                      <a:pt x="8" y="74"/>
                    </a:lnTo>
                    <a:lnTo>
                      <a:pt x="8" y="74"/>
                    </a:lnTo>
                    <a:lnTo>
                      <a:pt x="8" y="74"/>
                    </a:lnTo>
                    <a:lnTo>
                      <a:pt x="10" y="74"/>
                    </a:lnTo>
                    <a:lnTo>
                      <a:pt x="10" y="76"/>
                    </a:lnTo>
                    <a:lnTo>
                      <a:pt x="10" y="76"/>
                    </a:lnTo>
                    <a:lnTo>
                      <a:pt x="10" y="76"/>
                    </a:lnTo>
                    <a:lnTo>
                      <a:pt x="10" y="76"/>
                    </a:lnTo>
                    <a:lnTo>
                      <a:pt x="10" y="76"/>
                    </a:lnTo>
                    <a:lnTo>
                      <a:pt x="12" y="76"/>
                    </a:lnTo>
                    <a:lnTo>
                      <a:pt x="14" y="74"/>
                    </a:lnTo>
                    <a:lnTo>
                      <a:pt x="14" y="74"/>
                    </a:lnTo>
                    <a:lnTo>
                      <a:pt x="14" y="74"/>
                    </a:lnTo>
                    <a:lnTo>
                      <a:pt x="18" y="76"/>
                    </a:lnTo>
                    <a:lnTo>
                      <a:pt x="20" y="76"/>
                    </a:lnTo>
                    <a:lnTo>
                      <a:pt x="22" y="76"/>
                    </a:lnTo>
                    <a:lnTo>
                      <a:pt x="22" y="76"/>
                    </a:lnTo>
                    <a:lnTo>
                      <a:pt x="22" y="76"/>
                    </a:lnTo>
                    <a:lnTo>
                      <a:pt x="26" y="76"/>
                    </a:lnTo>
                    <a:lnTo>
                      <a:pt x="26" y="76"/>
                    </a:lnTo>
                    <a:lnTo>
                      <a:pt x="26" y="76"/>
                    </a:lnTo>
                    <a:lnTo>
                      <a:pt x="28" y="78"/>
                    </a:lnTo>
                    <a:lnTo>
                      <a:pt x="30" y="78"/>
                    </a:lnTo>
                    <a:lnTo>
                      <a:pt x="32" y="76"/>
                    </a:lnTo>
                    <a:lnTo>
                      <a:pt x="32" y="76"/>
                    </a:lnTo>
                    <a:lnTo>
                      <a:pt x="34" y="76"/>
                    </a:lnTo>
                    <a:lnTo>
                      <a:pt x="36" y="78"/>
                    </a:lnTo>
                    <a:lnTo>
                      <a:pt x="38" y="80"/>
                    </a:lnTo>
                    <a:lnTo>
                      <a:pt x="38" y="80"/>
                    </a:lnTo>
                    <a:lnTo>
                      <a:pt x="40" y="80"/>
                    </a:lnTo>
                    <a:lnTo>
                      <a:pt x="42" y="80"/>
                    </a:lnTo>
                    <a:lnTo>
                      <a:pt x="42" y="78"/>
                    </a:lnTo>
                    <a:lnTo>
                      <a:pt x="46" y="78"/>
                    </a:lnTo>
                    <a:lnTo>
                      <a:pt x="50" y="76"/>
                    </a:lnTo>
                    <a:lnTo>
                      <a:pt x="52" y="76"/>
                    </a:lnTo>
                    <a:lnTo>
                      <a:pt x="56" y="76"/>
                    </a:lnTo>
                    <a:lnTo>
                      <a:pt x="56" y="74"/>
                    </a:lnTo>
                    <a:lnTo>
                      <a:pt x="58" y="74"/>
                    </a:lnTo>
                    <a:lnTo>
                      <a:pt x="58" y="72"/>
                    </a:lnTo>
                    <a:lnTo>
                      <a:pt x="60" y="72"/>
                    </a:lnTo>
                    <a:lnTo>
                      <a:pt x="62" y="72"/>
                    </a:lnTo>
                    <a:lnTo>
                      <a:pt x="62" y="70"/>
                    </a:lnTo>
                    <a:lnTo>
                      <a:pt x="62" y="70"/>
                    </a:lnTo>
                    <a:lnTo>
                      <a:pt x="64" y="68"/>
                    </a:lnTo>
                    <a:lnTo>
                      <a:pt x="66" y="70"/>
                    </a:lnTo>
                    <a:lnTo>
                      <a:pt x="68" y="70"/>
                    </a:lnTo>
                    <a:lnTo>
                      <a:pt x="70" y="70"/>
                    </a:lnTo>
                    <a:lnTo>
                      <a:pt x="72" y="68"/>
                    </a:lnTo>
                    <a:lnTo>
                      <a:pt x="72" y="68"/>
                    </a:lnTo>
                    <a:lnTo>
                      <a:pt x="74" y="68"/>
                    </a:lnTo>
                    <a:lnTo>
                      <a:pt x="74" y="68"/>
                    </a:lnTo>
                    <a:lnTo>
                      <a:pt x="74" y="68"/>
                    </a:lnTo>
                    <a:lnTo>
                      <a:pt x="74" y="68"/>
                    </a:lnTo>
                    <a:lnTo>
                      <a:pt x="76" y="68"/>
                    </a:lnTo>
                    <a:lnTo>
                      <a:pt x="78" y="68"/>
                    </a:lnTo>
                    <a:lnTo>
                      <a:pt x="80" y="70"/>
                    </a:lnTo>
                    <a:lnTo>
                      <a:pt x="80" y="70"/>
                    </a:lnTo>
                    <a:lnTo>
                      <a:pt x="82" y="70"/>
                    </a:lnTo>
                    <a:lnTo>
                      <a:pt x="82" y="70"/>
                    </a:lnTo>
                    <a:lnTo>
                      <a:pt x="82" y="72"/>
                    </a:lnTo>
                    <a:lnTo>
                      <a:pt x="84" y="72"/>
                    </a:lnTo>
                    <a:lnTo>
                      <a:pt x="86" y="72"/>
                    </a:lnTo>
                    <a:lnTo>
                      <a:pt x="86" y="72"/>
                    </a:lnTo>
                    <a:lnTo>
                      <a:pt x="86" y="72"/>
                    </a:lnTo>
                    <a:lnTo>
                      <a:pt x="86" y="72"/>
                    </a:lnTo>
                    <a:lnTo>
                      <a:pt x="86" y="72"/>
                    </a:lnTo>
                    <a:lnTo>
                      <a:pt x="88" y="72"/>
                    </a:lnTo>
                    <a:lnTo>
                      <a:pt x="88" y="74"/>
                    </a:lnTo>
                    <a:lnTo>
                      <a:pt x="88" y="74"/>
                    </a:lnTo>
                    <a:lnTo>
                      <a:pt x="88" y="72"/>
                    </a:lnTo>
                    <a:lnTo>
                      <a:pt x="90" y="72"/>
                    </a:lnTo>
                    <a:lnTo>
                      <a:pt x="92" y="74"/>
                    </a:lnTo>
                    <a:lnTo>
                      <a:pt x="94" y="76"/>
                    </a:lnTo>
                    <a:lnTo>
                      <a:pt x="94" y="76"/>
                    </a:lnTo>
                    <a:lnTo>
                      <a:pt x="96" y="76"/>
                    </a:lnTo>
                    <a:lnTo>
                      <a:pt x="96" y="76"/>
                    </a:lnTo>
                    <a:lnTo>
                      <a:pt x="96" y="76"/>
                    </a:lnTo>
                    <a:lnTo>
                      <a:pt x="98" y="76"/>
                    </a:lnTo>
                    <a:lnTo>
                      <a:pt x="98" y="78"/>
                    </a:lnTo>
                    <a:lnTo>
                      <a:pt x="98" y="80"/>
                    </a:lnTo>
                    <a:lnTo>
                      <a:pt x="98" y="80"/>
                    </a:lnTo>
                    <a:lnTo>
                      <a:pt x="98" y="82"/>
                    </a:lnTo>
                    <a:lnTo>
                      <a:pt x="98" y="82"/>
                    </a:lnTo>
                    <a:lnTo>
                      <a:pt x="98" y="84"/>
                    </a:lnTo>
                    <a:lnTo>
                      <a:pt x="98" y="84"/>
                    </a:lnTo>
                    <a:lnTo>
                      <a:pt x="98" y="86"/>
                    </a:lnTo>
                    <a:lnTo>
                      <a:pt x="98" y="86"/>
                    </a:lnTo>
                    <a:lnTo>
                      <a:pt x="100" y="86"/>
                    </a:lnTo>
                    <a:lnTo>
                      <a:pt x="102" y="88"/>
                    </a:lnTo>
                    <a:lnTo>
                      <a:pt x="102" y="88"/>
                    </a:lnTo>
                    <a:lnTo>
                      <a:pt x="104" y="88"/>
                    </a:lnTo>
                    <a:lnTo>
                      <a:pt x="104" y="88"/>
                    </a:lnTo>
                    <a:lnTo>
                      <a:pt x="104" y="88"/>
                    </a:lnTo>
                    <a:lnTo>
                      <a:pt x="104" y="90"/>
                    </a:lnTo>
                    <a:lnTo>
                      <a:pt x="104" y="90"/>
                    </a:lnTo>
                    <a:lnTo>
                      <a:pt x="104" y="92"/>
                    </a:lnTo>
                    <a:lnTo>
                      <a:pt x="104" y="92"/>
                    </a:lnTo>
                    <a:lnTo>
                      <a:pt x="104" y="94"/>
                    </a:lnTo>
                    <a:lnTo>
                      <a:pt x="104" y="94"/>
                    </a:lnTo>
                    <a:lnTo>
                      <a:pt x="106" y="94"/>
                    </a:lnTo>
                    <a:lnTo>
                      <a:pt x="108" y="96"/>
                    </a:lnTo>
                    <a:lnTo>
                      <a:pt x="110" y="96"/>
                    </a:lnTo>
                    <a:lnTo>
                      <a:pt x="110" y="96"/>
                    </a:lnTo>
                    <a:lnTo>
                      <a:pt x="110" y="98"/>
                    </a:lnTo>
                    <a:lnTo>
                      <a:pt x="110" y="100"/>
                    </a:lnTo>
                    <a:lnTo>
                      <a:pt x="110" y="102"/>
                    </a:lnTo>
                    <a:lnTo>
                      <a:pt x="114" y="104"/>
                    </a:lnTo>
                    <a:lnTo>
                      <a:pt x="114" y="104"/>
                    </a:lnTo>
                    <a:lnTo>
                      <a:pt x="112" y="104"/>
                    </a:lnTo>
                    <a:lnTo>
                      <a:pt x="110" y="104"/>
                    </a:lnTo>
                    <a:lnTo>
                      <a:pt x="110" y="104"/>
                    </a:lnTo>
                    <a:lnTo>
                      <a:pt x="108" y="102"/>
                    </a:lnTo>
                    <a:lnTo>
                      <a:pt x="108" y="102"/>
                    </a:lnTo>
                    <a:lnTo>
                      <a:pt x="108" y="104"/>
                    </a:lnTo>
                    <a:lnTo>
                      <a:pt x="106" y="104"/>
                    </a:lnTo>
                    <a:lnTo>
                      <a:pt x="106" y="104"/>
                    </a:lnTo>
                    <a:lnTo>
                      <a:pt x="104" y="102"/>
                    </a:lnTo>
                    <a:lnTo>
                      <a:pt x="104" y="102"/>
                    </a:lnTo>
                    <a:lnTo>
                      <a:pt x="104" y="102"/>
                    </a:lnTo>
                    <a:lnTo>
                      <a:pt x="104" y="102"/>
                    </a:lnTo>
                    <a:lnTo>
                      <a:pt x="102" y="102"/>
                    </a:lnTo>
                    <a:lnTo>
                      <a:pt x="102" y="102"/>
                    </a:lnTo>
                    <a:lnTo>
                      <a:pt x="102" y="104"/>
                    </a:lnTo>
                    <a:lnTo>
                      <a:pt x="100" y="104"/>
                    </a:lnTo>
                    <a:lnTo>
                      <a:pt x="100" y="104"/>
                    </a:lnTo>
                    <a:lnTo>
                      <a:pt x="100" y="102"/>
                    </a:lnTo>
                    <a:lnTo>
                      <a:pt x="100" y="102"/>
                    </a:lnTo>
                    <a:lnTo>
                      <a:pt x="100" y="102"/>
                    </a:lnTo>
                    <a:lnTo>
                      <a:pt x="98" y="102"/>
                    </a:lnTo>
                    <a:lnTo>
                      <a:pt x="98" y="102"/>
                    </a:lnTo>
                    <a:lnTo>
                      <a:pt x="96" y="104"/>
                    </a:lnTo>
                    <a:lnTo>
                      <a:pt x="96" y="104"/>
                    </a:lnTo>
                    <a:lnTo>
                      <a:pt x="98" y="106"/>
                    </a:lnTo>
                    <a:lnTo>
                      <a:pt x="98" y="108"/>
                    </a:lnTo>
                    <a:lnTo>
                      <a:pt x="98" y="108"/>
                    </a:lnTo>
                    <a:lnTo>
                      <a:pt x="98" y="110"/>
                    </a:lnTo>
                    <a:lnTo>
                      <a:pt x="96" y="110"/>
                    </a:lnTo>
                    <a:lnTo>
                      <a:pt x="94" y="112"/>
                    </a:lnTo>
                    <a:lnTo>
                      <a:pt x="94" y="114"/>
                    </a:lnTo>
                    <a:lnTo>
                      <a:pt x="94" y="114"/>
                    </a:lnTo>
                    <a:lnTo>
                      <a:pt x="92" y="116"/>
                    </a:lnTo>
                    <a:lnTo>
                      <a:pt x="92" y="116"/>
                    </a:lnTo>
                    <a:lnTo>
                      <a:pt x="92" y="118"/>
                    </a:lnTo>
                    <a:lnTo>
                      <a:pt x="92" y="118"/>
                    </a:lnTo>
                    <a:lnTo>
                      <a:pt x="92" y="118"/>
                    </a:lnTo>
                    <a:lnTo>
                      <a:pt x="92" y="118"/>
                    </a:lnTo>
                    <a:lnTo>
                      <a:pt x="92" y="120"/>
                    </a:lnTo>
                    <a:lnTo>
                      <a:pt x="90" y="120"/>
                    </a:lnTo>
                    <a:lnTo>
                      <a:pt x="88" y="120"/>
                    </a:lnTo>
                    <a:lnTo>
                      <a:pt x="88" y="120"/>
                    </a:lnTo>
                    <a:lnTo>
                      <a:pt x="90" y="122"/>
                    </a:lnTo>
                    <a:lnTo>
                      <a:pt x="92" y="122"/>
                    </a:lnTo>
                    <a:lnTo>
                      <a:pt x="96" y="124"/>
                    </a:lnTo>
                    <a:lnTo>
                      <a:pt x="96" y="124"/>
                    </a:lnTo>
                    <a:lnTo>
                      <a:pt x="96" y="124"/>
                    </a:lnTo>
                    <a:lnTo>
                      <a:pt x="96" y="124"/>
                    </a:lnTo>
                    <a:lnTo>
                      <a:pt x="96" y="122"/>
                    </a:lnTo>
                    <a:lnTo>
                      <a:pt x="96" y="122"/>
                    </a:lnTo>
                    <a:lnTo>
                      <a:pt x="98" y="122"/>
                    </a:lnTo>
                    <a:lnTo>
                      <a:pt x="98" y="122"/>
                    </a:lnTo>
                    <a:lnTo>
                      <a:pt x="100" y="122"/>
                    </a:lnTo>
                    <a:lnTo>
                      <a:pt x="102" y="120"/>
                    </a:lnTo>
                    <a:lnTo>
                      <a:pt x="106" y="120"/>
                    </a:lnTo>
                    <a:lnTo>
                      <a:pt x="108" y="122"/>
                    </a:lnTo>
                    <a:lnTo>
                      <a:pt x="108" y="122"/>
                    </a:lnTo>
                    <a:lnTo>
                      <a:pt x="110" y="124"/>
                    </a:lnTo>
                    <a:lnTo>
                      <a:pt x="110" y="122"/>
                    </a:lnTo>
                    <a:lnTo>
                      <a:pt x="108" y="118"/>
                    </a:lnTo>
                    <a:lnTo>
                      <a:pt x="108" y="118"/>
                    </a:lnTo>
                    <a:lnTo>
                      <a:pt x="108" y="116"/>
                    </a:lnTo>
                    <a:lnTo>
                      <a:pt x="108" y="116"/>
                    </a:lnTo>
                    <a:lnTo>
                      <a:pt x="108" y="114"/>
                    </a:lnTo>
                    <a:lnTo>
                      <a:pt x="110" y="116"/>
                    </a:lnTo>
                    <a:lnTo>
                      <a:pt x="112" y="114"/>
                    </a:lnTo>
                    <a:lnTo>
                      <a:pt x="112" y="114"/>
                    </a:lnTo>
                    <a:lnTo>
                      <a:pt x="116" y="114"/>
                    </a:lnTo>
                    <a:lnTo>
                      <a:pt x="116" y="112"/>
                    </a:lnTo>
                    <a:lnTo>
                      <a:pt x="120" y="108"/>
                    </a:lnTo>
                    <a:lnTo>
                      <a:pt x="120" y="108"/>
                    </a:lnTo>
                    <a:lnTo>
                      <a:pt x="122" y="106"/>
                    </a:lnTo>
                    <a:lnTo>
                      <a:pt x="122" y="106"/>
                    </a:lnTo>
                    <a:lnTo>
                      <a:pt x="122" y="104"/>
                    </a:lnTo>
                    <a:lnTo>
                      <a:pt x="122" y="102"/>
                    </a:lnTo>
                    <a:lnTo>
                      <a:pt x="122" y="100"/>
                    </a:lnTo>
                    <a:lnTo>
                      <a:pt x="128" y="100"/>
                    </a:lnTo>
                    <a:lnTo>
                      <a:pt x="130" y="100"/>
                    </a:lnTo>
                    <a:lnTo>
                      <a:pt x="132" y="100"/>
                    </a:lnTo>
                    <a:lnTo>
                      <a:pt x="132" y="98"/>
                    </a:lnTo>
                    <a:lnTo>
                      <a:pt x="134" y="96"/>
                    </a:lnTo>
                    <a:lnTo>
                      <a:pt x="132" y="98"/>
                    </a:lnTo>
                    <a:lnTo>
                      <a:pt x="134" y="100"/>
                    </a:lnTo>
                    <a:lnTo>
                      <a:pt x="136" y="100"/>
                    </a:lnTo>
                    <a:lnTo>
                      <a:pt x="138" y="100"/>
                    </a:lnTo>
                    <a:lnTo>
                      <a:pt x="138" y="98"/>
                    </a:lnTo>
                    <a:lnTo>
                      <a:pt x="138" y="94"/>
                    </a:lnTo>
                    <a:lnTo>
                      <a:pt x="136" y="92"/>
                    </a:lnTo>
                    <a:lnTo>
                      <a:pt x="136" y="92"/>
                    </a:lnTo>
                    <a:lnTo>
                      <a:pt x="136" y="90"/>
                    </a:lnTo>
                    <a:lnTo>
                      <a:pt x="136" y="90"/>
                    </a:lnTo>
                    <a:lnTo>
                      <a:pt x="136" y="92"/>
                    </a:lnTo>
                    <a:lnTo>
                      <a:pt x="138" y="94"/>
                    </a:lnTo>
                    <a:lnTo>
                      <a:pt x="138" y="96"/>
                    </a:lnTo>
                    <a:lnTo>
                      <a:pt x="138" y="96"/>
                    </a:lnTo>
                    <a:lnTo>
                      <a:pt x="138" y="98"/>
                    </a:lnTo>
                    <a:lnTo>
                      <a:pt x="140" y="100"/>
                    </a:lnTo>
                    <a:lnTo>
                      <a:pt x="142" y="100"/>
                    </a:lnTo>
                    <a:lnTo>
                      <a:pt x="144" y="100"/>
                    </a:lnTo>
                    <a:lnTo>
                      <a:pt x="148" y="100"/>
                    </a:lnTo>
                    <a:lnTo>
                      <a:pt x="148" y="100"/>
                    </a:lnTo>
                    <a:lnTo>
                      <a:pt x="146" y="102"/>
                    </a:lnTo>
                    <a:lnTo>
                      <a:pt x="144" y="102"/>
                    </a:lnTo>
                    <a:lnTo>
                      <a:pt x="142" y="102"/>
                    </a:lnTo>
                    <a:lnTo>
                      <a:pt x="138" y="102"/>
                    </a:lnTo>
                    <a:lnTo>
                      <a:pt x="136" y="100"/>
                    </a:lnTo>
                    <a:lnTo>
                      <a:pt x="134" y="100"/>
                    </a:lnTo>
                    <a:lnTo>
                      <a:pt x="134" y="102"/>
                    </a:lnTo>
                    <a:lnTo>
                      <a:pt x="136" y="102"/>
                    </a:lnTo>
                    <a:lnTo>
                      <a:pt x="138" y="102"/>
                    </a:lnTo>
                    <a:lnTo>
                      <a:pt x="140" y="102"/>
                    </a:lnTo>
                    <a:lnTo>
                      <a:pt x="140" y="104"/>
                    </a:lnTo>
                    <a:lnTo>
                      <a:pt x="140" y="104"/>
                    </a:lnTo>
                    <a:lnTo>
                      <a:pt x="138" y="104"/>
                    </a:lnTo>
                    <a:lnTo>
                      <a:pt x="138" y="104"/>
                    </a:lnTo>
                    <a:lnTo>
                      <a:pt x="136" y="104"/>
                    </a:lnTo>
                    <a:lnTo>
                      <a:pt x="138" y="106"/>
                    </a:lnTo>
                    <a:lnTo>
                      <a:pt x="140" y="106"/>
                    </a:lnTo>
                    <a:lnTo>
                      <a:pt x="140" y="106"/>
                    </a:lnTo>
                    <a:lnTo>
                      <a:pt x="144" y="108"/>
                    </a:lnTo>
                    <a:lnTo>
                      <a:pt x="148" y="108"/>
                    </a:lnTo>
                    <a:lnTo>
                      <a:pt x="152" y="108"/>
                    </a:lnTo>
                    <a:lnTo>
                      <a:pt x="154" y="108"/>
                    </a:lnTo>
                    <a:lnTo>
                      <a:pt x="158" y="108"/>
                    </a:lnTo>
                    <a:lnTo>
                      <a:pt x="158" y="108"/>
                    </a:lnTo>
                    <a:lnTo>
                      <a:pt x="160" y="110"/>
                    </a:lnTo>
                    <a:lnTo>
                      <a:pt x="162" y="110"/>
                    </a:lnTo>
                    <a:lnTo>
                      <a:pt x="162" y="108"/>
                    </a:lnTo>
                    <a:lnTo>
                      <a:pt x="164" y="110"/>
                    </a:lnTo>
                    <a:lnTo>
                      <a:pt x="164" y="112"/>
                    </a:lnTo>
                    <a:lnTo>
                      <a:pt x="162" y="114"/>
                    </a:lnTo>
                    <a:lnTo>
                      <a:pt x="160" y="114"/>
                    </a:lnTo>
                    <a:lnTo>
                      <a:pt x="158" y="114"/>
                    </a:lnTo>
                    <a:lnTo>
                      <a:pt x="152" y="118"/>
                    </a:lnTo>
                    <a:lnTo>
                      <a:pt x="148" y="120"/>
                    </a:lnTo>
                    <a:lnTo>
                      <a:pt x="150" y="122"/>
                    </a:lnTo>
                    <a:lnTo>
                      <a:pt x="150" y="122"/>
                    </a:lnTo>
                    <a:lnTo>
                      <a:pt x="152" y="122"/>
                    </a:lnTo>
                    <a:lnTo>
                      <a:pt x="154" y="122"/>
                    </a:lnTo>
                    <a:lnTo>
                      <a:pt x="158" y="124"/>
                    </a:lnTo>
                    <a:lnTo>
                      <a:pt x="160" y="124"/>
                    </a:lnTo>
                    <a:lnTo>
                      <a:pt x="162" y="124"/>
                    </a:lnTo>
                    <a:lnTo>
                      <a:pt x="164" y="126"/>
                    </a:lnTo>
                    <a:lnTo>
                      <a:pt x="166" y="130"/>
                    </a:lnTo>
                    <a:lnTo>
                      <a:pt x="166" y="130"/>
                    </a:lnTo>
                    <a:lnTo>
                      <a:pt x="164" y="134"/>
                    </a:lnTo>
                    <a:lnTo>
                      <a:pt x="164" y="136"/>
                    </a:lnTo>
                    <a:lnTo>
                      <a:pt x="164" y="136"/>
                    </a:lnTo>
                    <a:lnTo>
                      <a:pt x="164" y="136"/>
                    </a:lnTo>
                    <a:lnTo>
                      <a:pt x="166" y="140"/>
                    </a:lnTo>
                    <a:lnTo>
                      <a:pt x="168" y="140"/>
                    </a:lnTo>
                    <a:lnTo>
                      <a:pt x="170" y="140"/>
                    </a:lnTo>
                    <a:lnTo>
                      <a:pt x="172" y="140"/>
                    </a:lnTo>
                    <a:lnTo>
                      <a:pt x="176" y="138"/>
                    </a:lnTo>
                    <a:lnTo>
                      <a:pt x="178" y="134"/>
                    </a:lnTo>
                    <a:lnTo>
                      <a:pt x="182" y="132"/>
                    </a:lnTo>
                    <a:lnTo>
                      <a:pt x="184" y="132"/>
                    </a:lnTo>
                    <a:lnTo>
                      <a:pt x="186" y="132"/>
                    </a:lnTo>
                    <a:lnTo>
                      <a:pt x="188" y="132"/>
                    </a:lnTo>
                    <a:lnTo>
                      <a:pt x="190" y="130"/>
                    </a:lnTo>
                    <a:lnTo>
                      <a:pt x="192" y="126"/>
                    </a:lnTo>
                    <a:lnTo>
                      <a:pt x="192" y="126"/>
                    </a:lnTo>
                    <a:lnTo>
                      <a:pt x="194" y="126"/>
                    </a:lnTo>
                    <a:lnTo>
                      <a:pt x="196" y="126"/>
                    </a:lnTo>
                    <a:lnTo>
                      <a:pt x="196" y="128"/>
                    </a:lnTo>
                    <a:lnTo>
                      <a:pt x="198" y="128"/>
                    </a:lnTo>
                    <a:lnTo>
                      <a:pt x="200" y="128"/>
                    </a:lnTo>
                    <a:lnTo>
                      <a:pt x="202" y="128"/>
                    </a:lnTo>
                    <a:lnTo>
                      <a:pt x="204" y="126"/>
                    </a:lnTo>
                    <a:lnTo>
                      <a:pt x="204" y="126"/>
                    </a:lnTo>
                    <a:lnTo>
                      <a:pt x="204" y="124"/>
                    </a:lnTo>
                    <a:lnTo>
                      <a:pt x="206" y="122"/>
                    </a:lnTo>
                    <a:lnTo>
                      <a:pt x="206" y="120"/>
                    </a:lnTo>
                    <a:lnTo>
                      <a:pt x="204" y="120"/>
                    </a:lnTo>
                    <a:lnTo>
                      <a:pt x="202" y="120"/>
                    </a:lnTo>
                    <a:lnTo>
                      <a:pt x="200" y="120"/>
                    </a:lnTo>
                    <a:lnTo>
                      <a:pt x="200" y="120"/>
                    </a:lnTo>
                    <a:lnTo>
                      <a:pt x="198" y="122"/>
                    </a:lnTo>
                    <a:lnTo>
                      <a:pt x="196" y="120"/>
                    </a:lnTo>
                    <a:lnTo>
                      <a:pt x="194" y="122"/>
                    </a:lnTo>
                    <a:lnTo>
                      <a:pt x="192" y="122"/>
                    </a:lnTo>
                    <a:lnTo>
                      <a:pt x="190" y="122"/>
                    </a:lnTo>
                    <a:lnTo>
                      <a:pt x="190" y="122"/>
                    </a:lnTo>
                    <a:lnTo>
                      <a:pt x="188" y="120"/>
                    </a:lnTo>
                    <a:lnTo>
                      <a:pt x="184" y="116"/>
                    </a:lnTo>
                    <a:lnTo>
                      <a:pt x="182" y="112"/>
                    </a:lnTo>
                    <a:lnTo>
                      <a:pt x="180" y="110"/>
                    </a:lnTo>
                    <a:lnTo>
                      <a:pt x="180" y="110"/>
                    </a:lnTo>
                    <a:lnTo>
                      <a:pt x="180" y="108"/>
                    </a:lnTo>
                    <a:lnTo>
                      <a:pt x="182" y="106"/>
                    </a:lnTo>
                    <a:lnTo>
                      <a:pt x="184" y="106"/>
                    </a:lnTo>
                    <a:lnTo>
                      <a:pt x="186" y="102"/>
                    </a:lnTo>
                    <a:lnTo>
                      <a:pt x="186" y="104"/>
                    </a:lnTo>
                    <a:lnTo>
                      <a:pt x="186" y="104"/>
                    </a:lnTo>
                    <a:lnTo>
                      <a:pt x="186" y="106"/>
                    </a:lnTo>
                    <a:lnTo>
                      <a:pt x="186" y="106"/>
                    </a:lnTo>
                    <a:lnTo>
                      <a:pt x="182" y="108"/>
                    </a:lnTo>
                    <a:lnTo>
                      <a:pt x="184" y="108"/>
                    </a:lnTo>
                    <a:lnTo>
                      <a:pt x="184" y="108"/>
                    </a:lnTo>
                    <a:lnTo>
                      <a:pt x="186" y="108"/>
                    </a:lnTo>
                    <a:lnTo>
                      <a:pt x="186" y="106"/>
                    </a:lnTo>
                    <a:lnTo>
                      <a:pt x="188" y="104"/>
                    </a:lnTo>
                    <a:lnTo>
                      <a:pt x="194" y="100"/>
                    </a:lnTo>
                    <a:lnTo>
                      <a:pt x="196" y="98"/>
                    </a:lnTo>
                    <a:lnTo>
                      <a:pt x="198" y="100"/>
                    </a:lnTo>
                    <a:lnTo>
                      <a:pt x="200" y="98"/>
                    </a:lnTo>
                    <a:lnTo>
                      <a:pt x="202" y="98"/>
                    </a:lnTo>
                    <a:lnTo>
                      <a:pt x="202" y="98"/>
                    </a:lnTo>
                    <a:lnTo>
                      <a:pt x="204" y="98"/>
                    </a:lnTo>
                    <a:lnTo>
                      <a:pt x="206" y="98"/>
                    </a:lnTo>
                    <a:lnTo>
                      <a:pt x="208" y="96"/>
                    </a:lnTo>
                    <a:lnTo>
                      <a:pt x="210" y="96"/>
                    </a:lnTo>
                    <a:lnTo>
                      <a:pt x="212" y="94"/>
                    </a:lnTo>
                    <a:lnTo>
                      <a:pt x="214" y="94"/>
                    </a:lnTo>
                    <a:lnTo>
                      <a:pt x="216" y="92"/>
                    </a:lnTo>
                    <a:lnTo>
                      <a:pt x="220" y="92"/>
                    </a:lnTo>
                    <a:lnTo>
                      <a:pt x="224" y="92"/>
                    </a:lnTo>
                    <a:lnTo>
                      <a:pt x="226" y="92"/>
                    </a:lnTo>
                    <a:lnTo>
                      <a:pt x="226" y="90"/>
                    </a:lnTo>
                    <a:lnTo>
                      <a:pt x="224" y="90"/>
                    </a:lnTo>
                    <a:lnTo>
                      <a:pt x="226" y="90"/>
                    </a:lnTo>
                    <a:lnTo>
                      <a:pt x="226" y="88"/>
                    </a:lnTo>
                    <a:lnTo>
                      <a:pt x="226" y="88"/>
                    </a:lnTo>
                    <a:lnTo>
                      <a:pt x="226" y="88"/>
                    </a:lnTo>
                    <a:lnTo>
                      <a:pt x="226" y="88"/>
                    </a:lnTo>
                    <a:lnTo>
                      <a:pt x="224" y="88"/>
                    </a:lnTo>
                    <a:lnTo>
                      <a:pt x="224" y="88"/>
                    </a:lnTo>
                    <a:lnTo>
                      <a:pt x="224" y="86"/>
                    </a:lnTo>
                    <a:lnTo>
                      <a:pt x="226" y="86"/>
                    </a:lnTo>
                    <a:lnTo>
                      <a:pt x="226" y="86"/>
                    </a:lnTo>
                    <a:lnTo>
                      <a:pt x="226" y="84"/>
                    </a:lnTo>
                    <a:lnTo>
                      <a:pt x="226" y="84"/>
                    </a:lnTo>
                    <a:lnTo>
                      <a:pt x="226" y="82"/>
                    </a:lnTo>
                    <a:lnTo>
                      <a:pt x="228" y="82"/>
                    </a:lnTo>
                    <a:lnTo>
                      <a:pt x="230" y="82"/>
                    </a:lnTo>
                    <a:lnTo>
                      <a:pt x="230" y="80"/>
                    </a:lnTo>
                    <a:lnTo>
                      <a:pt x="232" y="78"/>
                    </a:lnTo>
                    <a:lnTo>
                      <a:pt x="234" y="78"/>
                    </a:lnTo>
                    <a:lnTo>
                      <a:pt x="236" y="78"/>
                    </a:lnTo>
                    <a:lnTo>
                      <a:pt x="236" y="78"/>
                    </a:lnTo>
                    <a:lnTo>
                      <a:pt x="240" y="78"/>
                    </a:lnTo>
                    <a:lnTo>
                      <a:pt x="244" y="78"/>
                    </a:lnTo>
                    <a:lnTo>
                      <a:pt x="244" y="78"/>
                    </a:lnTo>
                    <a:lnTo>
                      <a:pt x="246" y="78"/>
                    </a:lnTo>
                    <a:lnTo>
                      <a:pt x="244" y="76"/>
                    </a:lnTo>
                    <a:lnTo>
                      <a:pt x="246" y="74"/>
                    </a:lnTo>
                    <a:lnTo>
                      <a:pt x="246" y="72"/>
                    </a:lnTo>
                    <a:lnTo>
                      <a:pt x="246" y="72"/>
                    </a:lnTo>
                    <a:lnTo>
                      <a:pt x="246" y="7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8" name="Freeform 20"/>
              <p:cNvSpPr>
                <a:spLocks/>
              </p:cNvSpPr>
              <p:nvPr/>
            </p:nvSpPr>
            <p:spPr bwMode="auto">
              <a:xfrm>
                <a:off x="3933" y="2001"/>
                <a:ext cx="86" cy="102"/>
              </a:xfrm>
              <a:custGeom>
                <a:avLst/>
                <a:gdLst>
                  <a:gd name="T0" fmla="*/ 84 w 86"/>
                  <a:gd name="T1" fmla="*/ 36 h 102"/>
                  <a:gd name="T2" fmla="*/ 84 w 86"/>
                  <a:gd name="T3" fmla="*/ 30 h 102"/>
                  <a:gd name="T4" fmla="*/ 82 w 86"/>
                  <a:gd name="T5" fmla="*/ 28 h 102"/>
                  <a:gd name="T6" fmla="*/ 80 w 86"/>
                  <a:gd name="T7" fmla="*/ 24 h 102"/>
                  <a:gd name="T8" fmla="*/ 76 w 86"/>
                  <a:gd name="T9" fmla="*/ 16 h 102"/>
                  <a:gd name="T10" fmla="*/ 76 w 86"/>
                  <a:gd name="T11" fmla="*/ 10 h 102"/>
                  <a:gd name="T12" fmla="*/ 72 w 86"/>
                  <a:gd name="T13" fmla="*/ 8 h 102"/>
                  <a:gd name="T14" fmla="*/ 72 w 86"/>
                  <a:gd name="T15" fmla="*/ 6 h 102"/>
                  <a:gd name="T16" fmla="*/ 64 w 86"/>
                  <a:gd name="T17" fmla="*/ 8 h 102"/>
                  <a:gd name="T18" fmla="*/ 60 w 86"/>
                  <a:gd name="T19" fmla="*/ 10 h 102"/>
                  <a:gd name="T20" fmla="*/ 52 w 86"/>
                  <a:gd name="T21" fmla="*/ 8 h 102"/>
                  <a:gd name="T22" fmla="*/ 46 w 86"/>
                  <a:gd name="T23" fmla="*/ 10 h 102"/>
                  <a:gd name="T24" fmla="*/ 42 w 86"/>
                  <a:gd name="T25" fmla="*/ 12 h 102"/>
                  <a:gd name="T26" fmla="*/ 40 w 86"/>
                  <a:gd name="T27" fmla="*/ 14 h 102"/>
                  <a:gd name="T28" fmla="*/ 36 w 86"/>
                  <a:gd name="T29" fmla="*/ 10 h 102"/>
                  <a:gd name="T30" fmla="*/ 32 w 86"/>
                  <a:gd name="T31" fmla="*/ 10 h 102"/>
                  <a:gd name="T32" fmla="*/ 28 w 86"/>
                  <a:gd name="T33" fmla="*/ 10 h 102"/>
                  <a:gd name="T34" fmla="*/ 24 w 86"/>
                  <a:gd name="T35" fmla="*/ 10 h 102"/>
                  <a:gd name="T36" fmla="*/ 20 w 86"/>
                  <a:gd name="T37" fmla="*/ 14 h 102"/>
                  <a:gd name="T38" fmla="*/ 20 w 86"/>
                  <a:gd name="T39" fmla="*/ 16 h 102"/>
                  <a:gd name="T40" fmla="*/ 18 w 86"/>
                  <a:gd name="T41" fmla="*/ 22 h 102"/>
                  <a:gd name="T42" fmla="*/ 20 w 86"/>
                  <a:gd name="T43" fmla="*/ 24 h 102"/>
                  <a:gd name="T44" fmla="*/ 20 w 86"/>
                  <a:gd name="T45" fmla="*/ 28 h 102"/>
                  <a:gd name="T46" fmla="*/ 20 w 86"/>
                  <a:gd name="T47" fmla="*/ 34 h 102"/>
                  <a:gd name="T48" fmla="*/ 24 w 86"/>
                  <a:gd name="T49" fmla="*/ 34 h 102"/>
                  <a:gd name="T50" fmla="*/ 26 w 86"/>
                  <a:gd name="T51" fmla="*/ 36 h 102"/>
                  <a:gd name="T52" fmla="*/ 28 w 86"/>
                  <a:gd name="T53" fmla="*/ 38 h 102"/>
                  <a:gd name="T54" fmla="*/ 26 w 86"/>
                  <a:gd name="T55" fmla="*/ 42 h 102"/>
                  <a:gd name="T56" fmla="*/ 14 w 86"/>
                  <a:gd name="T57" fmla="*/ 54 h 102"/>
                  <a:gd name="T58" fmla="*/ 10 w 86"/>
                  <a:gd name="T59" fmla="*/ 58 h 102"/>
                  <a:gd name="T60" fmla="*/ 6 w 86"/>
                  <a:gd name="T61" fmla="*/ 62 h 102"/>
                  <a:gd name="T62" fmla="*/ 6 w 86"/>
                  <a:gd name="T63" fmla="*/ 68 h 102"/>
                  <a:gd name="T64" fmla="*/ 4 w 86"/>
                  <a:gd name="T65" fmla="*/ 74 h 102"/>
                  <a:gd name="T66" fmla="*/ 2 w 86"/>
                  <a:gd name="T67" fmla="*/ 78 h 102"/>
                  <a:gd name="T68" fmla="*/ 2 w 86"/>
                  <a:gd name="T69" fmla="*/ 88 h 102"/>
                  <a:gd name="T70" fmla="*/ 0 w 86"/>
                  <a:gd name="T71" fmla="*/ 94 h 102"/>
                  <a:gd name="T72" fmla="*/ 0 w 86"/>
                  <a:gd name="T73" fmla="*/ 100 h 102"/>
                  <a:gd name="T74" fmla="*/ 4 w 86"/>
                  <a:gd name="T75" fmla="*/ 100 h 102"/>
                  <a:gd name="T76" fmla="*/ 6 w 86"/>
                  <a:gd name="T77" fmla="*/ 102 h 102"/>
                  <a:gd name="T78" fmla="*/ 10 w 86"/>
                  <a:gd name="T79" fmla="*/ 100 h 102"/>
                  <a:gd name="T80" fmla="*/ 12 w 86"/>
                  <a:gd name="T81" fmla="*/ 96 h 102"/>
                  <a:gd name="T82" fmla="*/ 14 w 86"/>
                  <a:gd name="T83" fmla="*/ 96 h 102"/>
                  <a:gd name="T84" fmla="*/ 16 w 86"/>
                  <a:gd name="T85" fmla="*/ 96 h 102"/>
                  <a:gd name="T86" fmla="*/ 20 w 86"/>
                  <a:gd name="T87" fmla="*/ 94 h 102"/>
                  <a:gd name="T88" fmla="*/ 68 w 86"/>
                  <a:gd name="T89" fmla="*/ 94 h 102"/>
                  <a:gd name="T90" fmla="*/ 70 w 86"/>
                  <a:gd name="T91" fmla="*/ 76 h 102"/>
                  <a:gd name="T92" fmla="*/ 72 w 86"/>
                  <a:gd name="T93" fmla="*/ 70 h 102"/>
                  <a:gd name="T94" fmla="*/ 74 w 86"/>
                  <a:gd name="T95" fmla="*/ 64 h 102"/>
                  <a:gd name="T96" fmla="*/ 78 w 86"/>
                  <a:gd name="T97" fmla="*/ 58 h 102"/>
                  <a:gd name="T98" fmla="*/ 80 w 86"/>
                  <a:gd name="T99" fmla="*/ 54 h 102"/>
                  <a:gd name="T100" fmla="*/ 82 w 86"/>
                  <a:gd name="T101" fmla="*/ 54 h 102"/>
                  <a:gd name="T102" fmla="*/ 84 w 86"/>
                  <a:gd name="T103" fmla="*/ 50 h 102"/>
                  <a:gd name="T104" fmla="*/ 86 w 86"/>
                  <a:gd name="T105" fmla="*/ 48 h 102"/>
                  <a:gd name="T106" fmla="*/ 86 w 86"/>
                  <a:gd name="T107" fmla="*/ 4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102">
                    <a:moveTo>
                      <a:pt x="86" y="42"/>
                    </a:moveTo>
                    <a:lnTo>
                      <a:pt x="86" y="40"/>
                    </a:lnTo>
                    <a:lnTo>
                      <a:pt x="84" y="36"/>
                    </a:lnTo>
                    <a:lnTo>
                      <a:pt x="84" y="32"/>
                    </a:lnTo>
                    <a:lnTo>
                      <a:pt x="84" y="32"/>
                    </a:lnTo>
                    <a:lnTo>
                      <a:pt x="84" y="30"/>
                    </a:lnTo>
                    <a:lnTo>
                      <a:pt x="84" y="30"/>
                    </a:lnTo>
                    <a:lnTo>
                      <a:pt x="84" y="30"/>
                    </a:lnTo>
                    <a:lnTo>
                      <a:pt x="82" y="28"/>
                    </a:lnTo>
                    <a:lnTo>
                      <a:pt x="82" y="26"/>
                    </a:lnTo>
                    <a:lnTo>
                      <a:pt x="82" y="26"/>
                    </a:lnTo>
                    <a:lnTo>
                      <a:pt x="80" y="24"/>
                    </a:lnTo>
                    <a:lnTo>
                      <a:pt x="78" y="20"/>
                    </a:lnTo>
                    <a:lnTo>
                      <a:pt x="78" y="20"/>
                    </a:lnTo>
                    <a:lnTo>
                      <a:pt x="76" y="16"/>
                    </a:lnTo>
                    <a:lnTo>
                      <a:pt x="76" y="16"/>
                    </a:lnTo>
                    <a:lnTo>
                      <a:pt x="78" y="12"/>
                    </a:lnTo>
                    <a:lnTo>
                      <a:pt x="76" y="10"/>
                    </a:lnTo>
                    <a:lnTo>
                      <a:pt x="76" y="10"/>
                    </a:lnTo>
                    <a:lnTo>
                      <a:pt x="74" y="10"/>
                    </a:lnTo>
                    <a:lnTo>
                      <a:pt x="72" y="8"/>
                    </a:lnTo>
                    <a:lnTo>
                      <a:pt x="72" y="8"/>
                    </a:lnTo>
                    <a:lnTo>
                      <a:pt x="72" y="6"/>
                    </a:lnTo>
                    <a:lnTo>
                      <a:pt x="72" y="6"/>
                    </a:lnTo>
                    <a:lnTo>
                      <a:pt x="70" y="0"/>
                    </a:lnTo>
                    <a:lnTo>
                      <a:pt x="66" y="4"/>
                    </a:lnTo>
                    <a:lnTo>
                      <a:pt x="64" y="8"/>
                    </a:lnTo>
                    <a:lnTo>
                      <a:pt x="62" y="8"/>
                    </a:lnTo>
                    <a:lnTo>
                      <a:pt x="62" y="10"/>
                    </a:lnTo>
                    <a:lnTo>
                      <a:pt x="60" y="10"/>
                    </a:lnTo>
                    <a:lnTo>
                      <a:pt x="56" y="8"/>
                    </a:lnTo>
                    <a:lnTo>
                      <a:pt x="54" y="6"/>
                    </a:lnTo>
                    <a:lnTo>
                      <a:pt x="52" y="8"/>
                    </a:lnTo>
                    <a:lnTo>
                      <a:pt x="50" y="8"/>
                    </a:lnTo>
                    <a:lnTo>
                      <a:pt x="50" y="8"/>
                    </a:lnTo>
                    <a:lnTo>
                      <a:pt x="46" y="10"/>
                    </a:lnTo>
                    <a:lnTo>
                      <a:pt x="44" y="10"/>
                    </a:lnTo>
                    <a:lnTo>
                      <a:pt x="42" y="10"/>
                    </a:lnTo>
                    <a:lnTo>
                      <a:pt x="42" y="12"/>
                    </a:lnTo>
                    <a:lnTo>
                      <a:pt x="40" y="14"/>
                    </a:lnTo>
                    <a:lnTo>
                      <a:pt x="40" y="14"/>
                    </a:lnTo>
                    <a:lnTo>
                      <a:pt x="40" y="14"/>
                    </a:lnTo>
                    <a:lnTo>
                      <a:pt x="40" y="12"/>
                    </a:lnTo>
                    <a:lnTo>
                      <a:pt x="38" y="12"/>
                    </a:lnTo>
                    <a:lnTo>
                      <a:pt x="36" y="10"/>
                    </a:lnTo>
                    <a:lnTo>
                      <a:pt x="36" y="8"/>
                    </a:lnTo>
                    <a:lnTo>
                      <a:pt x="36" y="8"/>
                    </a:lnTo>
                    <a:lnTo>
                      <a:pt x="32" y="10"/>
                    </a:lnTo>
                    <a:lnTo>
                      <a:pt x="32" y="10"/>
                    </a:lnTo>
                    <a:lnTo>
                      <a:pt x="30" y="10"/>
                    </a:lnTo>
                    <a:lnTo>
                      <a:pt x="28" y="10"/>
                    </a:lnTo>
                    <a:lnTo>
                      <a:pt x="26" y="8"/>
                    </a:lnTo>
                    <a:lnTo>
                      <a:pt x="26" y="8"/>
                    </a:lnTo>
                    <a:lnTo>
                      <a:pt x="24" y="10"/>
                    </a:lnTo>
                    <a:lnTo>
                      <a:pt x="22" y="12"/>
                    </a:lnTo>
                    <a:lnTo>
                      <a:pt x="20" y="12"/>
                    </a:lnTo>
                    <a:lnTo>
                      <a:pt x="20" y="14"/>
                    </a:lnTo>
                    <a:lnTo>
                      <a:pt x="22" y="14"/>
                    </a:lnTo>
                    <a:lnTo>
                      <a:pt x="22" y="16"/>
                    </a:lnTo>
                    <a:lnTo>
                      <a:pt x="20" y="16"/>
                    </a:lnTo>
                    <a:lnTo>
                      <a:pt x="20" y="18"/>
                    </a:lnTo>
                    <a:lnTo>
                      <a:pt x="20" y="20"/>
                    </a:lnTo>
                    <a:lnTo>
                      <a:pt x="18" y="22"/>
                    </a:lnTo>
                    <a:lnTo>
                      <a:pt x="20" y="22"/>
                    </a:lnTo>
                    <a:lnTo>
                      <a:pt x="20" y="24"/>
                    </a:lnTo>
                    <a:lnTo>
                      <a:pt x="20" y="24"/>
                    </a:lnTo>
                    <a:lnTo>
                      <a:pt x="20" y="24"/>
                    </a:lnTo>
                    <a:lnTo>
                      <a:pt x="20" y="26"/>
                    </a:lnTo>
                    <a:lnTo>
                      <a:pt x="20" y="28"/>
                    </a:lnTo>
                    <a:lnTo>
                      <a:pt x="18" y="30"/>
                    </a:lnTo>
                    <a:lnTo>
                      <a:pt x="18" y="32"/>
                    </a:lnTo>
                    <a:lnTo>
                      <a:pt x="20" y="34"/>
                    </a:lnTo>
                    <a:lnTo>
                      <a:pt x="22" y="34"/>
                    </a:lnTo>
                    <a:lnTo>
                      <a:pt x="22" y="34"/>
                    </a:lnTo>
                    <a:lnTo>
                      <a:pt x="24" y="34"/>
                    </a:lnTo>
                    <a:lnTo>
                      <a:pt x="24" y="36"/>
                    </a:lnTo>
                    <a:lnTo>
                      <a:pt x="26" y="36"/>
                    </a:lnTo>
                    <a:lnTo>
                      <a:pt x="26" y="36"/>
                    </a:lnTo>
                    <a:lnTo>
                      <a:pt x="26" y="36"/>
                    </a:lnTo>
                    <a:lnTo>
                      <a:pt x="26" y="36"/>
                    </a:lnTo>
                    <a:lnTo>
                      <a:pt x="28" y="38"/>
                    </a:lnTo>
                    <a:lnTo>
                      <a:pt x="26" y="38"/>
                    </a:lnTo>
                    <a:lnTo>
                      <a:pt x="26" y="40"/>
                    </a:lnTo>
                    <a:lnTo>
                      <a:pt x="26" y="42"/>
                    </a:lnTo>
                    <a:lnTo>
                      <a:pt x="22" y="46"/>
                    </a:lnTo>
                    <a:lnTo>
                      <a:pt x="14" y="54"/>
                    </a:lnTo>
                    <a:lnTo>
                      <a:pt x="14" y="54"/>
                    </a:lnTo>
                    <a:lnTo>
                      <a:pt x="12" y="54"/>
                    </a:lnTo>
                    <a:lnTo>
                      <a:pt x="10" y="56"/>
                    </a:lnTo>
                    <a:lnTo>
                      <a:pt x="10" y="58"/>
                    </a:lnTo>
                    <a:lnTo>
                      <a:pt x="8" y="60"/>
                    </a:lnTo>
                    <a:lnTo>
                      <a:pt x="6" y="62"/>
                    </a:lnTo>
                    <a:lnTo>
                      <a:pt x="6" y="62"/>
                    </a:lnTo>
                    <a:lnTo>
                      <a:pt x="6" y="64"/>
                    </a:lnTo>
                    <a:lnTo>
                      <a:pt x="6" y="68"/>
                    </a:lnTo>
                    <a:lnTo>
                      <a:pt x="6" y="68"/>
                    </a:lnTo>
                    <a:lnTo>
                      <a:pt x="4" y="72"/>
                    </a:lnTo>
                    <a:lnTo>
                      <a:pt x="4" y="74"/>
                    </a:lnTo>
                    <a:lnTo>
                      <a:pt x="4" y="74"/>
                    </a:lnTo>
                    <a:lnTo>
                      <a:pt x="2" y="74"/>
                    </a:lnTo>
                    <a:lnTo>
                      <a:pt x="2" y="78"/>
                    </a:lnTo>
                    <a:lnTo>
                      <a:pt x="2" y="78"/>
                    </a:lnTo>
                    <a:lnTo>
                      <a:pt x="2" y="84"/>
                    </a:lnTo>
                    <a:lnTo>
                      <a:pt x="2" y="86"/>
                    </a:lnTo>
                    <a:lnTo>
                      <a:pt x="2" y="88"/>
                    </a:lnTo>
                    <a:lnTo>
                      <a:pt x="0" y="90"/>
                    </a:lnTo>
                    <a:lnTo>
                      <a:pt x="0" y="92"/>
                    </a:lnTo>
                    <a:lnTo>
                      <a:pt x="0" y="94"/>
                    </a:lnTo>
                    <a:lnTo>
                      <a:pt x="0" y="96"/>
                    </a:lnTo>
                    <a:lnTo>
                      <a:pt x="0" y="100"/>
                    </a:lnTo>
                    <a:lnTo>
                      <a:pt x="0" y="100"/>
                    </a:lnTo>
                    <a:lnTo>
                      <a:pt x="2" y="100"/>
                    </a:lnTo>
                    <a:lnTo>
                      <a:pt x="4" y="100"/>
                    </a:lnTo>
                    <a:lnTo>
                      <a:pt x="4" y="100"/>
                    </a:lnTo>
                    <a:lnTo>
                      <a:pt x="6" y="102"/>
                    </a:lnTo>
                    <a:lnTo>
                      <a:pt x="6" y="102"/>
                    </a:lnTo>
                    <a:lnTo>
                      <a:pt x="6" y="102"/>
                    </a:lnTo>
                    <a:lnTo>
                      <a:pt x="8" y="102"/>
                    </a:lnTo>
                    <a:lnTo>
                      <a:pt x="8" y="100"/>
                    </a:lnTo>
                    <a:lnTo>
                      <a:pt x="10" y="100"/>
                    </a:lnTo>
                    <a:lnTo>
                      <a:pt x="10" y="98"/>
                    </a:lnTo>
                    <a:lnTo>
                      <a:pt x="12" y="98"/>
                    </a:lnTo>
                    <a:lnTo>
                      <a:pt x="12" y="96"/>
                    </a:lnTo>
                    <a:lnTo>
                      <a:pt x="12" y="96"/>
                    </a:lnTo>
                    <a:lnTo>
                      <a:pt x="14" y="96"/>
                    </a:lnTo>
                    <a:lnTo>
                      <a:pt x="14" y="96"/>
                    </a:lnTo>
                    <a:lnTo>
                      <a:pt x="16" y="96"/>
                    </a:lnTo>
                    <a:lnTo>
                      <a:pt x="16" y="96"/>
                    </a:lnTo>
                    <a:lnTo>
                      <a:pt x="16" y="96"/>
                    </a:lnTo>
                    <a:lnTo>
                      <a:pt x="18" y="94"/>
                    </a:lnTo>
                    <a:lnTo>
                      <a:pt x="18" y="94"/>
                    </a:lnTo>
                    <a:lnTo>
                      <a:pt x="20" y="94"/>
                    </a:lnTo>
                    <a:lnTo>
                      <a:pt x="20" y="94"/>
                    </a:lnTo>
                    <a:lnTo>
                      <a:pt x="20" y="94"/>
                    </a:lnTo>
                    <a:lnTo>
                      <a:pt x="68" y="94"/>
                    </a:lnTo>
                    <a:lnTo>
                      <a:pt x="68" y="90"/>
                    </a:lnTo>
                    <a:lnTo>
                      <a:pt x="70" y="84"/>
                    </a:lnTo>
                    <a:lnTo>
                      <a:pt x="70" y="76"/>
                    </a:lnTo>
                    <a:lnTo>
                      <a:pt x="70" y="72"/>
                    </a:lnTo>
                    <a:lnTo>
                      <a:pt x="70" y="70"/>
                    </a:lnTo>
                    <a:lnTo>
                      <a:pt x="72" y="70"/>
                    </a:lnTo>
                    <a:lnTo>
                      <a:pt x="72" y="68"/>
                    </a:lnTo>
                    <a:lnTo>
                      <a:pt x="72" y="66"/>
                    </a:lnTo>
                    <a:lnTo>
                      <a:pt x="74" y="64"/>
                    </a:lnTo>
                    <a:lnTo>
                      <a:pt x="74" y="64"/>
                    </a:lnTo>
                    <a:lnTo>
                      <a:pt x="76" y="60"/>
                    </a:lnTo>
                    <a:lnTo>
                      <a:pt x="78" y="58"/>
                    </a:lnTo>
                    <a:lnTo>
                      <a:pt x="78" y="56"/>
                    </a:lnTo>
                    <a:lnTo>
                      <a:pt x="80" y="56"/>
                    </a:lnTo>
                    <a:lnTo>
                      <a:pt x="80" y="54"/>
                    </a:lnTo>
                    <a:lnTo>
                      <a:pt x="82" y="54"/>
                    </a:lnTo>
                    <a:lnTo>
                      <a:pt x="82" y="54"/>
                    </a:lnTo>
                    <a:lnTo>
                      <a:pt x="82" y="54"/>
                    </a:lnTo>
                    <a:lnTo>
                      <a:pt x="82" y="54"/>
                    </a:lnTo>
                    <a:lnTo>
                      <a:pt x="82" y="52"/>
                    </a:lnTo>
                    <a:lnTo>
                      <a:pt x="84" y="50"/>
                    </a:lnTo>
                    <a:lnTo>
                      <a:pt x="84" y="50"/>
                    </a:lnTo>
                    <a:lnTo>
                      <a:pt x="84" y="48"/>
                    </a:lnTo>
                    <a:lnTo>
                      <a:pt x="86" y="48"/>
                    </a:lnTo>
                    <a:lnTo>
                      <a:pt x="86" y="46"/>
                    </a:lnTo>
                    <a:lnTo>
                      <a:pt x="86" y="46"/>
                    </a:lnTo>
                    <a:lnTo>
                      <a:pt x="86" y="44"/>
                    </a:lnTo>
                    <a:lnTo>
                      <a:pt x="86" y="4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9" name="Freeform 21"/>
              <p:cNvSpPr>
                <a:spLocks noEditPoints="1"/>
              </p:cNvSpPr>
              <p:nvPr/>
            </p:nvSpPr>
            <p:spPr bwMode="auto">
              <a:xfrm>
                <a:off x="2459" y="1748"/>
                <a:ext cx="6" cy="12"/>
              </a:xfrm>
              <a:custGeom>
                <a:avLst/>
                <a:gdLst>
                  <a:gd name="T0" fmla="*/ 4 w 6"/>
                  <a:gd name="T1" fmla="*/ 12 h 12"/>
                  <a:gd name="T2" fmla="*/ 2 w 6"/>
                  <a:gd name="T3" fmla="*/ 10 h 12"/>
                  <a:gd name="T4" fmla="*/ 2 w 6"/>
                  <a:gd name="T5" fmla="*/ 10 h 12"/>
                  <a:gd name="T6" fmla="*/ 0 w 6"/>
                  <a:gd name="T7" fmla="*/ 12 h 12"/>
                  <a:gd name="T8" fmla="*/ 4 w 6"/>
                  <a:gd name="T9" fmla="*/ 12 h 12"/>
                  <a:gd name="T10" fmla="*/ 6 w 6"/>
                  <a:gd name="T11" fmla="*/ 12 h 12"/>
                  <a:gd name="T12" fmla="*/ 4 w 6"/>
                  <a:gd name="T13" fmla="*/ 12 h 12"/>
                  <a:gd name="T14" fmla="*/ 4 w 6"/>
                  <a:gd name="T15" fmla="*/ 0 h 12"/>
                  <a:gd name="T16" fmla="*/ 6 w 6"/>
                  <a:gd name="T17" fmla="*/ 0 h 12"/>
                  <a:gd name="T18" fmla="*/ 4 w 6"/>
                  <a:gd name="T19" fmla="*/ 0 h 12"/>
                  <a:gd name="T20" fmla="*/ 4 w 6"/>
                  <a:gd name="T21" fmla="*/ 0 h 12"/>
                  <a:gd name="T22" fmla="*/ 4 w 6"/>
                  <a:gd name="T23" fmla="*/ 0 h 12"/>
                  <a:gd name="T24" fmla="*/ 4 w 6"/>
                  <a:gd name="T25" fmla="*/ 0 h 12"/>
                  <a:gd name="T26" fmla="*/ 2 w 6"/>
                  <a:gd name="T27" fmla="*/ 0 h 12"/>
                  <a:gd name="T28" fmla="*/ 2 w 6"/>
                  <a:gd name="T29" fmla="*/ 0 h 12"/>
                  <a:gd name="T30" fmla="*/ 2 w 6"/>
                  <a:gd name="T31" fmla="*/ 0 h 12"/>
                  <a:gd name="T32" fmla="*/ 0 w 6"/>
                  <a:gd name="T33" fmla="*/ 0 h 12"/>
                  <a:gd name="T34" fmla="*/ 2 w 6"/>
                  <a:gd name="T35" fmla="*/ 0 h 12"/>
                  <a:gd name="T36" fmla="*/ 2 w 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2">
                    <a:moveTo>
                      <a:pt x="4" y="12"/>
                    </a:moveTo>
                    <a:lnTo>
                      <a:pt x="2" y="10"/>
                    </a:lnTo>
                    <a:lnTo>
                      <a:pt x="2" y="10"/>
                    </a:lnTo>
                    <a:lnTo>
                      <a:pt x="0" y="12"/>
                    </a:lnTo>
                    <a:lnTo>
                      <a:pt x="4" y="12"/>
                    </a:lnTo>
                    <a:lnTo>
                      <a:pt x="6" y="12"/>
                    </a:lnTo>
                    <a:lnTo>
                      <a:pt x="4" y="12"/>
                    </a:lnTo>
                    <a:close/>
                    <a:moveTo>
                      <a:pt x="4" y="0"/>
                    </a:moveTo>
                    <a:lnTo>
                      <a:pt x="6" y="0"/>
                    </a:lnTo>
                    <a:lnTo>
                      <a:pt x="4" y="0"/>
                    </a:lnTo>
                    <a:lnTo>
                      <a:pt x="4" y="0"/>
                    </a:lnTo>
                    <a:lnTo>
                      <a:pt x="4" y="0"/>
                    </a:lnTo>
                    <a:lnTo>
                      <a:pt x="4" y="0"/>
                    </a:lnTo>
                    <a:close/>
                    <a:moveTo>
                      <a:pt x="2" y="0"/>
                    </a:moveTo>
                    <a:lnTo>
                      <a:pt x="2" y="0"/>
                    </a:lnTo>
                    <a:lnTo>
                      <a:pt x="2" y="0"/>
                    </a:lnTo>
                    <a:lnTo>
                      <a:pt x="0" y="0"/>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0" name="Freeform 22"/>
              <p:cNvSpPr>
                <a:spLocks noEditPoints="1"/>
              </p:cNvSpPr>
              <p:nvPr/>
            </p:nvSpPr>
            <p:spPr bwMode="auto">
              <a:xfrm>
                <a:off x="2353" y="1684"/>
                <a:ext cx="10" cy="4"/>
              </a:xfrm>
              <a:custGeom>
                <a:avLst/>
                <a:gdLst>
                  <a:gd name="T0" fmla="*/ 2 w 10"/>
                  <a:gd name="T1" fmla="*/ 2 h 4"/>
                  <a:gd name="T2" fmla="*/ 0 w 10"/>
                  <a:gd name="T3" fmla="*/ 2 h 4"/>
                  <a:gd name="T4" fmla="*/ 0 w 10"/>
                  <a:gd name="T5" fmla="*/ 2 h 4"/>
                  <a:gd name="T6" fmla="*/ 0 w 10"/>
                  <a:gd name="T7" fmla="*/ 4 h 4"/>
                  <a:gd name="T8" fmla="*/ 0 w 10"/>
                  <a:gd name="T9" fmla="*/ 4 h 4"/>
                  <a:gd name="T10" fmla="*/ 2 w 10"/>
                  <a:gd name="T11" fmla="*/ 4 h 4"/>
                  <a:gd name="T12" fmla="*/ 2 w 10"/>
                  <a:gd name="T13" fmla="*/ 4 h 4"/>
                  <a:gd name="T14" fmla="*/ 2 w 10"/>
                  <a:gd name="T15" fmla="*/ 2 h 4"/>
                  <a:gd name="T16" fmla="*/ 2 w 10"/>
                  <a:gd name="T17" fmla="*/ 2 h 4"/>
                  <a:gd name="T18" fmla="*/ 2 w 10"/>
                  <a:gd name="T19" fmla="*/ 2 h 4"/>
                  <a:gd name="T20" fmla="*/ 10 w 10"/>
                  <a:gd name="T21" fmla="*/ 2 h 4"/>
                  <a:gd name="T22" fmla="*/ 8 w 10"/>
                  <a:gd name="T23" fmla="*/ 2 h 4"/>
                  <a:gd name="T24" fmla="*/ 8 w 10"/>
                  <a:gd name="T25" fmla="*/ 2 h 4"/>
                  <a:gd name="T26" fmla="*/ 8 w 10"/>
                  <a:gd name="T27" fmla="*/ 2 h 4"/>
                  <a:gd name="T28" fmla="*/ 10 w 10"/>
                  <a:gd name="T29" fmla="*/ 2 h 4"/>
                  <a:gd name="T30" fmla="*/ 10 w 10"/>
                  <a:gd name="T31" fmla="*/ 4 h 4"/>
                  <a:gd name="T32" fmla="*/ 10 w 10"/>
                  <a:gd name="T33" fmla="*/ 4 h 4"/>
                  <a:gd name="T34" fmla="*/ 10 w 10"/>
                  <a:gd name="T35" fmla="*/ 4 h 4"/>
                  <a:gd name="T36" fmla="*/ 10 w 10"/>
                  <a:gd name="T37" fmla="*/ 2 h 4"/>
                  <a:gd name="T38" fmla="*/ 6 w 10"/>
                  <a:gd name="T39" fmla="*/ 0 h 4"/>
                  <a:gd name="T40" fmla="*/ 6 w 10"/>
                  <a:gd name="T41" fmla="*/ 0 h 4"/>
                  <a:gd name="T42" fmla="*/ 6 w 10"/>
                  <a:gd name="T43" fmla="*/ 0 h 4"/>
                  <a:gd name="T44" fmla="*/ 6 w 10"/>
                  <a:gd name="T45" fmla="*/ 2 h 4"/>
                  <a:gd name="T46" fmla="*/ 6 w 10"/>
                  <a:gd name="T47" fmla="*/ 2 h 4"/>
                  <a:gd name="T48" fmla="*/ 6 w 10"/>
                  <a:gd name="T49" fmla="*/ 2 h 4"/>
                  <a:gd name="T50" fmla="*/ 6 w 10"/>
                  <a:gd name="T51" fmla="*/ 2 h 4"/>
                  <a:gd name="T52" fmla="*/ 8 w 10"/>
                  <a:gd name="T53" fmla="*/ 2 h 4"/>
                  <a:gd name="T54" fmla="*/ 6 w 10"/>
                  <a:gd name="T55" fmla="*/ 2 h 4"/>
                  <a:gd name="T56" fmla="*/ 6 w 10"/>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4">
                    <a:moveTo>
                      <a:pt x="2" y="2"/>
                    </a:moveTo>
                    <a:lnTo>
                      <a:pt x="0" y="2"/>
                    </a:lnTo>
                    <a:lnTo>
                      <a:pt x="0" y="2"/>
                    </a:lnTo>
                    <a:lnTo>
                      <a:pt x="0" y="4"/>
                    </a:lnTo>
                    <a:lnTo>
                      <a:pt x="0" y="4"/>
                    </a:lnTo>
                    <a:lnTo>
                      <a:pt x="2" y="4"/>
                    </a:lnTo>
                    <a:lnTo>
                      <a:pt x="2" y="4"/>
                    </a:lnTo>
                    <a:lnTo>
                      <a:pt x="2" y="2"/>
                    </a:lnTo>
                    <a:lnTo>
                      <a:pt x="2" y="2"/>
                    </a:lnTo>
                    <a:lnTo>
                      <a:pt x="2" y="2"/>
                    </a:lnTo>
                    <a:close/>
                    <a:moveTo>
                      <a:pt x="10" y="2"/>
                    </a:moveTo>
                    <a:lnTo>
                      <a:pt x="8" y="2"/>
                    </a:lnTo>
                    <a:lnTo>
                      <a:pt x="8" y="2"/>
                    </a:lnTo>
                    <a:lnTo>
                      <a:pt x="8" y="2"/>
                    </a:lnTo>
                    <a:lnTo>
                      <a:pt x="10" y="2"/>
                    </a:lnTo>
                    <a:lnTo>
                      <a:pt x="10" y="4"/>
                    </a:lnTo>
                    <a:lnTo>
                      <a:pt x="10" y="4"/>
                    </a:lnTo>
                    <a:lnTo>
                      <a:pt x="10" y="4"/>
                    </a:lnTo>
                    <a:lnTo>
                      <a:pt x="10" y="2"/>
                    </a:lnTo>
                    <a:close/>
                    <a:moveTo>
                      <a:pt x="6" y="0"/>
                    </a:moveTo>
                    <a:lnTo>
                      <a:pt x="6" y="0"/>
                    </a:lnTo>
                    <a:lnTo>
                      <a:pt x="6" y="0"/>
                    </a:lnTo>
                    <a:lnTo>
                      <a:pt x="6" y="2"/>
                    </a:lnTo>
                    <a:lnTo>
                      <a:pt x="6" y="2"/>
                    </a:lnTo>
                    <a:lnTo>
                      <a:pt x="6" y="2"/>
                    </a:lnTo>
                    <a:lnTo>
                      <a:pt x="6" y="2"/>
                    </a:lnTo>
                    <a:lnTo>
                      <a:pt x="8" y="2"/>
                    </a:lnTo>
                    <a:lnTo>
                      <a:pt x="6" y="2"/>
                    </a:lnTo>
                    <a:lnTo>
                      <a:pt x="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1" name="Freeform 23"/>
              <p:cNvSpPr>
                <a:spLocks noEditPoints="1"/>
              </p:cNvSpPr>
              <p:nvPr/>
            </p:nvSpPr>
            <p:spPr bwMode="auto">
              <a:xfrm>
                <a:off x="4239" y="1313"/>
                <a:ext cx="220" cy="135"/>
              </a:xfrm>
              <a:custGeom>
                <a:avLst/>
                <a:gdLst>
                  <a:gd name="T0" fmla="*/ 18 w 220"/>
                  <a:gd name="T1" fmla="*/ 68 h 135"/>
                  <a:gd name="T2" fmla="*/ 218 w 220"/>
                  <a:gd name="T3" fmla="*/ 82 h 135"/>
                  <a:gd name="T4" fmla="*/ 208 w 220"/>
                  <a:gd name="T5" fmla="*/ 78 h 135"/>
                  <a:gd name="T6" fmla="*/ 194 w 220"/>
                  <a:gd name="T7" fmla="*/ 72 h 135"/>
                  <a:gd name="T8" fmla="*/ 176 w 220"/>
                  <a:gd name="T9" fmla="*/ 64 h 135"/>
                  <a:gd name="T10" fmla="*/ 154 w 220"/>
                  <a:gd name="T11" fmla="*/ 50 h 135"/>
                  <a:gd name="T12" fmla="*/ 142 w 220"/>
                  <a:gd name="T13" fmla="*/ 36 h 135"/>
                  <a:gd name="T14" fmla="*/ 130 w 220"/>
                  <a:gd name="T15" fmla="*/ 26 h 135"/>
                  <a:gd name="T16" fmla="*/ 122 w 220"/>
                  <a:gd name="T17" fmla="*/ 26 h 135"/>
                  <a:gd name="T18" fmla="*/ 110 w 220"/>
                  <a:gd name="T19" fmla="*/ 24 h 135"/>
                  <a:gd name="T20" fmla="*/ 108 w 220"/>
                  <a:gd name="T21" fmla="*/ 16 h 135"/>
                  <a:gd name="T22" fmla="*/ 106 w 220"/>
                  <a:gd name="T23" fmla="*/ 14 h 135"/>
                  <a:gd name="T24" fmla="*/ 106 w 220"/>
                  <a:gd name="T25" fmla="*/ 10 h 135"/>
                  <a:gd name="T26" fmla="*/ 94 w 220"/>
                  <a:gd name="T27" fmla="*/ 4 h 135"/>
                  <a:gd name="T28" fmla="*/ 84 w 220"/>
                  <a:gd name="T29" fmla="*/ 0 h 135"/>
                  <a:gd name="T30" fmla="*/ 78 w 220"/>
                  <a:gd name="T31" fmla="*/ 2 h 135"/>
                  <a:gd name="T32" fmla="*/ 84 w 220"/>
                  <a:gd name="T33" fmla="*/ 8 h 135"/>
                  <a:gd name="T34" fmla="*/ 80 w 220"/>
                  <a:gd name="T35" fmla="*/ 6 h 135"/>
                  <a:gd name="T36" fmla="*/ 74 w 220"/>
                  <a:gd name="T37" fmla="*/ 10 h 135"/>
                  <a:gd name="T38" fmla="*/ 64 w 220"/>
                  <a:gd name="T39" fmla="*/ 14 h 135"/>
                  <a:gd name="T40" fmla="*/ 68 w 220"/>
                  <a:gd name="T41" fmla="*/ 24 h 135"/>
                  <a:gd name="T42" fmla="*/ 54 w 220"/>
                  <a:gd name="T43" fmla="*/ 26 h 135"/>
                  <a:gd name="T44" fmla="*/ 44 w 220"/>
                  <a:gd name="T45" fmla="*/ 26 h 135"/>
                  <a:gd name="T46" fmla="*/ 34 w 220"/>
                  <a:gd name="T47" fmla="*/ 16 h 135"/>
                  <a:gd name="T48" fmla="*/ 20 w 220"/>
                  <a:gd name="T49" fmla="*/ 8 h 135"/>
                  <a:gd name="T50" fmla="*/ 6 w 220"/>
                  <a:gd name="T51" fmla="*/ 10 h 135"/>
                  <a:gd name="T52" fmla="*/ 6 w 220"/>
                  <a:gd name="T53" fmla="*/ 26 h 135"/>
                  <a:gd name="T54" fmla="*/ 6 w 220"/>
                  <a:gd name="T55" fmla="*/ 14 h 135"/>
                  <a:gd name="T56" fmla="*/ 16 w 220"/>
                  <a:gd name="T57" fmla="*/ 12 h 135"/>
                  <a:gd name="T58" fmla="*/ 26 w 220"/>
                  <a:gd name="T59" fmla="*/ 24 h 135"/>
                  <a:gd name="T60" fmla="*/ 34 w 220"/>
                  <a:gd name="T61" fmla="*/ 32 h 135"/>
                  <a:gd name="T62" fmla="*/ 30 w 220"/>
                  <a:gd name="T63" fmla="*/ 36 h 135"/>
                  <a:gd name="T64" fmla="*/ 18 w 220"/>
                  <a:gd name="T65" fmla="*/ 34 h 135"/>
                  <a:gd name="T66" fmla="*/ 10 w 220"/>
                  <a:gd name="T67" fmla="*/ 32 h 135"/>
                  <a:gd name="T68" fmla="*/ 10 w 220"/>
                  <a:gd name="T69" fmla="*/ 48 h 135"/>
                  <a:gd name="T70" fmla="*/ 16 w 220"/>
                  <a:gd name="T71" fmla="*/ 48 h 135"/>
                  <a:gd name="T72" fmla="*/ 22 w 220"/>
                  <a:gd name="T73" fmla="*/ 54 h 135"/>
                  <a:gd name="T74" fmla="*/ 16 w 220"/>
                  <a:gd name="T75" fmla="*/ 56 h 135"/>
                  <a:gd name="T76" fmla="*/ 22 w 220"/>
                  <a:gd name="T77" fmla="*/ 60 h 135"/>
                  <a:gd name="T78" fmla="*/ 28 w 220"/>
                  <a:gd name="T79" fmla="*/ 66 h 135"/>
                  <a:gd name="T80" fmla="*/ 30 w 220"/>
                  <a:gd name="T81" fmla="*/ 84 h 135"/>
                  <a:gd name="T82" fmla="*/ 42 w 220"/>
                  <a:gd name="T83" fmla="*/ 92 h 135"/>
                  <a:gd name="T84" fmla="*/ 50 w 220"/>
                  <a:gd name="T85" fmla="*/ 82 h 135"/>
                  <a:gd name="T86" fmla="*/ 66 w 220"/>
                  <a:gd name="T87" fmla="*/ 82 h 135"/>
                  <a:gd name="T88" fmla="*/ 72 w 220"/>
                  <a:gd name="T89" fmla="*/ 78 h 135"/>
                  <a:gd name="T90" fmla="*/ 82 w 220"/>
                  <a:gd name="T91" fmla="*/ 82 h 135"/>
                  <a:gd name="T92" fmla="*/ 92 w 220"/>
                  <a:gd name="T93" fmla="*/ 86 h 135"/>
                  <a:gd name="T94" fmla="*/ 102 w 220"/>
                  <a:gd name="T95" fmla="*/ 88 h 135"/>
                  <a:gd name="T96" fmla="*/ 112 w 220"/>
                  <a:gd name="T97" fmla="*/ 92 h 135"/>
                  <a:gd name="T98" fmla="*/ 126 w 220"/>
                  <a:gd name="T99" fmla="*/ 103 h 135"/>
                  <a:gd name="T100" fmla="*/ 144 w 220"/>
                  <a:gd name="T101" fmla="*/ 113 h 135"/>
                  <a:gd name="T102" fmla="*/ 146 w 220"/>
                  <a:gd name="T103" fmla="*/ 121 h 135"/>
                  <a:gd name="T104" fmla="*/ 148 w 220"/>
                  <a:gd name="T105" fmla="*/ 127 h 135"/>
                  <a:gd name="T106" fmla="*/ 158 w 220"/>
                  <a:gd name="T107" fmla="*/ 131 h 135"/>
                  <a:gd name="T108" fmla="*/ 166 w 220"/>
                  <a:gd name="T109" fmla="*/ 133 h 135"/>
                  <a:gd name="T110" fmla="*/ 174 w 220"/>
                  <a:gd name="T111" fmla="*/ 131 h 135"/>
                  <a:gd name="T112" fmla="*/ 174 w 220"/>
                  <a:gd name="T113" fmla="*/ 123 h 135"/>
                  <a:gd name="T114" fmla="*/ 186 w 220"/>
                  <a:gd name="T115" fmla="*/ 119 h 135"/>
                  <a:gd name="T116" fmla="*/ 194 w 220"/>
                  <a:gd name="T117" fmla="*/ 113 h 135"/>
                  <a:gd name="T118" fmla="*/ 198 w 220"/>
                  <a:gd name="T119" fmla="*/ 96 h 135"/>
                  <a:gd name="T120" fmla="*/ 208 w 220"/>
                  <a:gd name="T121" fmla="*/ 9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 h="135">
                    <a:moveTo>
                      <a:pt x="16" y="64"/>
                    </a:moveTo>
                    <a:lnTo>
                      <a:pt x="16" y="62"/>
                    </a:lnTo>
                    <a:lnTo>
                      <a:pt x="16" y="62"/>
                    </a:lnTo>
                    <a:lnTo>
                      <a:pt x="16" y="64"/>
                    </a:lnTo>
                    <a:lnTo>
                      <a:pt x="16" y="66"/>
                    </a:lnTo>
                    <a:lnTo>
                      <a:pt x="18" y="68"/>
                    </a:lnTo>
                    <a:lnTo>
                      <a:pt x="18" y="68"/>
                    </a:lnTo>
                    <a:lnTo>
                      <a:pt x="16" y="64"/>
                    </a:lnTo>
                    <a:close/>
                    <a:moveTo>
                      <a:pt x="218" y="92"/>
                    </a:moveTo>
                    <a:lnTo>
                      <a:pt x="218" y="90"/>
                    </a:lnTo>
                    <a:lnTo>
                      <a:pt x="218" y="86"/>
                    </a:lnTo>
                    <a:lnTo>
                      <a:pt x="218" y="84"/>
                    </a:lnTo>
                    <a:lnTo>
                      <a:pt x="218" y="84"/>
                    </a:lnTo>
                    <a:lnTo>
                      <a:pt x="218" y="82"/>
                    </a:lnTo>
                    <a:lnTo>
                      <a:pt x="218" y="82"/>
                    </a:lnTo>
                    <a:lnTo>
                      <a:pt x="214" y="82"/>
                    </a:lnTo>
                    <a:lnTo>
                      <a:pt x="214" y="82"/>
                    </a:lnTo>
                    <a:lnTo>
                      <a:pt x="212" y="80"/>
                    </a:lnTo>
                    <a:lnTo>
                      <a:pt x="210" y="80"/>
                    </a:lnTo>
                    <a:lnTo>
                      <a:pt x="210" y="78"/>
                    </a:lnTo>
                    <a:lnTo>
                      <a:pt x="208" y="78"/>
                    </a:lnTo>
                    <a:lnTo>
                      <a:pt x="206" y="78"/>
                    </a:lnTo>
                    <a:lnTo>
                      <a:pt x="204" y="78"/>
                    </a:lnTo>
                    <a:lnTo>
                      <a:pt x="204" y="78"/>
                    </a:lnTo>
                    <a:lnTo>
                      <a:pt x="204" y="78"/>
                    </a:lnTo>
                    <a:lnTo>
                      <a:pt x="202" y="78"/>
                    </a:lnTo>
                    <a:lnTo>
                      <a:pt x="198" y="76"/>
                    </a:lnTo>
                    <a:lnTo>
                      <a:pt x="194" y="72"/>
                    </a:lnTo>
                    <a:lnTo>
                      <a:pt x="190" y="70"/>
                    </a:lnTo>
                    <a:lnTo>
                      <a:pt x="186" y="70"/>
                    </a:lnTo>
                    <a:lnTo>
                      <a:pt x="186" y="68"/>
                    </a:lnTo>
                    <a:lnTo>
                      <a:pt x="184" y="68"/>
                    </a:lnTo>
                    <a:lnTo>
                      <a:pt x="180" y="64"/>
                    </a:lnTo>
                    <a:lnTo>
                      <a:pt x="178" y="66"/>
                    </a:lnTo>
                    <a:lnTo>
                      <a:pt x="176" y="64"/>
                    </a:lnTo>
                    <a:lnTo>
                      <a:pt x="172" y="62"/>
                    </a:lnTo>
                    <a:lnTo>
                      <a:pt x="172" y="62"/>
                    </a:lnTo>
                    <a:lnTo>
                      <a:pt x="168" y="58"/>
                    </a:lnTo>
                    <a:lnTo>
                      <a:pt x="164" y="56"/>
                    </a:lnTo>
                    <a:lnTo>
                      <a:pt x="160" y="54"/>
                    </a:lnTo>
                    <a:lnTo>
                      <a:pt x="158" y="52"/>
                    </a:lnTo>
                    <a:lnTo>
                      <a:pt x="154" y="50"/>
                    </a:lnTo>
                    <a:lnTo>
                      <a:pt x="150" y="48"/>
                    </a:lnTo>
                    <a:lnTo>
                      <a:pt x="150" y="48"/>
                    </a:lnTo>
                    <a:lnTo>
                      <a:pt x="150" y="48"/>
                    </a:lnTo>
                    <a:lnTo>
                      <a:pt x="148" y="42"/>
                    </a:lnTo>
                    <a:lnTo>
                      <a:pt x="146" y="40"/>
                    </a:lnTo>
                    <a:lnTo>
                      <a:pt x="144" y="38"/>
                    </a:lnTo>
                    <a:lnTo>
                      <a:pt x="142" y="36"/>
                    </a:lnTo>
                    <a:lnTo>
                      <a:pt x="140" y="32"/>
                    </a:lnTo>
                    <a:lnTo>
                      <a:pt x="138" y="30"/>
                    </a:lnTo>
                    <a:lnTo>
                      <a:pt x="138" y="28"/>
                    </a:lnTo>
                    <a:lnTo>
                      <a:pt x="136" y="28"/>
                    </a:lnTo>
                    <a:lnTo>
                      <a:pt x="134" y="26"/>
                    </a:lnTo>
                    <a:lnTo>
                      <a:pt x="130" y="26"/>
                    </a:lnTo>
                    <a:lnTo>
                      <a:pt x="130" y="26"/>
                    </a:lnTo>
                    <a:lnTo>
                      <a:pt x="130" y="26"/>
                    </a:lnTo>
                    <a:lnTo>
                      <a:pt x="130" y="26"/>
                    </a:lnTo>
                    <a:lnTo>
                      <a:pt x="128" y="28"/>
                    </a:lnTo>
                    <a:lnTo>
                      <a:pt x="128" y="28"/>
                    </a:lnTo>
                    <a:lnTo>
                      <a:pt x="126" y="28"/>
                    </a:lnTo>
                    <a:lnTo>
                      <a:pt x="126" y="26"/>
                    </a:lnTo>
                    <a:lnTo>
                      <a:pt x="122" y="26"/>
                    </a:lnTo>
                    <a:lnTo>
                      <a:pt x="122" y="26"/>
                    </a:lnTo>
                    <a:lnTo>
                      <a:pt x="120" y="26"/>
                    </a:lnTo>
                    <a:lnTo>
                      <a:pt x="116" y="26"/>
                    </a:lnTo>
                    <a:lnTo>
                      <a:pt x="116" y="26"/>
                    </a:lnTo>
                    <a:lnTo>
                      <a:pt x="112" y="24"/>
                    </a:lnTo>
                    <a:lnTo>
                      <a:pt x="110" y="24"/>
                    </a:lnTo>
                    <a:lnTo>
                      <a:pt x="110" y="24"/>
                    </a:lnTo>
                    <a:lnTo>
                      <a:pt x="110" y="22"/>
                    </a:lnTo>
                    <a:lnTo>
                      <a:pt x="110" y="20"/>
                    </a:lnTo>
                    <a:lnTo>
                      <a:pt x="110" y="20"/>
                    </a:lnTo>
                    <a:lnTo>
                      <a:pt x="110" y="20"/>
                    </a:lnTo>
                    <a:lnTo>
                      <a:pt x="108" y="18"/>
                    </a:lnTo>
                    <a:lnTo>
                      <a:pt x="108" y="18"/>
                    </a:lnTo>
                    <a:lnTo>
                      <a:pt x="108" y="16"/>
                    </a:lnTo>
                    <a:lnTo>
                      <a:pt x="110" y="16"/>
                    </a:lnTo>
                    <a:lnTo>
                      <a:pt x="110" y="16"/>
                    </a:lnTo>
                    <a:lnTo>
                      <a:pt x="110" y="16"/>
                    </a:lnTo>
                    <a:lnTo>
                      <a:pt x="110" y="16"/>
                    </a:lnTo>
                    <a:lnTo>
                      <a:pt x="108" y="14"/>
                    </a:lnTo>
                    <a:lnTo>
                      <a:pt x="106" y="14"/>
                    </a:lnTo>
                    <a:lnTo>
                      <a:pt x="106" y="14"/>
                    </a:lnTo>
                    <a:lnTo>
                      <a:pt x="106" y="14"/>
                    </a:lnTo>
                    <a:lnTo>
                      <a:pt x="106" y="12"/>
                    </a:lnTo>
                    <a:lnTo>
                      <a:pt x="106" y="12"/>
                    </a:lnTo>
                    <a:lnTo>
                      <a:pt x="106" y="10"/>
                    </a:lnTo>
                    <a:lnTo>
                      <a:pt x="106" y="10"/>
                    </a:lnTo>
                    <a:lnTo>
                      <a:pt x="106" y="10"/>
                    </a:lnTo>
                    <a:lnTo>
                      <a:pt x="106" y="10"/>
                    </a:lnTo>
                    <a:lnTo>
                      <a:pt x="104" y="8"/>
                    </a:lnTo>
                    <a:lnTo>
                      <a:pt x="104" y="8"/>
                    </a:lnTo>
                    <a:lnTo>
                      <a:pt x="102" y="8"/>
                    </a:lnTo>
                    <a:lnTo>
                      <a:pt x="98" y="8"/>
                    </a:lnTo>
                    <a:lnTo>
                      <a:pt x="96" y="8"/>
                    </a:lnTo>
                    <a:lnTo>
                      <a:pt x="94" y="6"/>
                    </a:lnTo>
                    <a:lnTo>
                      <a:pt x="94" y="4"/>
                    </a:lnTo>
                    <a:lnTo>
                      <a:pt x="92" y="4"/>
                    </a:lnTo>
                    <a:lnTo>
                      <a:pt x="92" y="4"/>
                    </a:lnTo>
                    <a:lnTo>
                      <a:pt x="90" y="4"/>
                    </a:lnTo>
                    <a:lnTo>
                      <a:pt x="88" y="4"/>
                    </a:lnTo>
                    <a:lnTo>
                      <a:pt x="88" y="4"/>
                    </a:lnTo>
                    <a:lnTo>
                      <a:pt x="86" y="2"/>
                    </a:lnTo>
                    <a:lnTo>
                      <a:pt x="84" y="0"/>
                    </a:lnTo>
                    <a:lnTo>
                      <a:pt x="82" y="2"/>
                    </a:lnTo>
                    <a:lnTo>
                      <a:pt x="82" y="2"/>
                    </a:lnTo>
                    <a:lnTo>
                      <a:pt x="80" y="2"/>
                    </a:lnTo>
                    <a:lnTo>
                      <a:pt x="78" y="2"/>
                    </a:lnTo>
                    <a:lnTo>
                      <a:pt x="78" y="2"/>
                    </a:lnTo>
                    <a:lnTo>
                      <a:pt x="78" y="2"/>
                    </a:lnTo>
                    <a:lnTo>
                      <a:pt x="78" y="2"/>
                    </a:lnTo>
                    <a:lnTo>
                      <a:pt x="78" y="4"/>
                    </a:lnTo>
                    <a:lnTo>
                      <a:pt x="80" y="4"/>
                    </a:lnTo>
                    <a:lnTo>
                      <a:pt x="82" y="6"/>
                    </a:lnTo>
                    <a:lnTo>
                      <a:pt x="84" y="8"/>
                    </a:lnTo>
                    <a:lnTo>
                      <a:pt x="84" y="8"/>
                    </a:lnTo>
                    <a:lnTo>
                      <a:pt x="84" y="8"/>
                    </a:lnTo>
                    <a:lnTo>
                      <a:pt x="84" y="8"/>
                    </a:lnTo>
                    <a:lnTo>
                      <a:pt x="82" y="8"/>
                    </a:lnTo>
                    <a:lnTo>
                      <a:pt x="82" y="8"/>
                    </a:lnTo>
                    <a:lnTo>
                      <a:pt x="82" y="8"/>
                    </a:lnTo>
                    <a:lnTo>
                      <a:pt x="82" y="8"/>
                    </a:lnTo>
                    <a:lnTo>
                      <a:pt x="80" y="6"/>
                    </a:lnTo>
                    <a:lnTo>
                      <a:pt x="80" y="6"/>
                    </a:lnTo>
                    <a:lnTo>
                      <a:pt x="80" y="6"/>
                    </a:lnTo>
                    <a:lnTo>
                      <a:pt x="78" y="6"/>
                    </a:lnTo>
                    <a:lnTo>
                      <a:pt x="76" y="4"/>
                    </a:lnTo>
                    <a:lnTo>
                      <a:pt x="76" y="4"/>
                    </a:lnTo>
                    <a:lnTo>
                      <a:pt x="76" y="6"/>
                    </a:lnTo>
                    <a:lnTo>
                      <a:pt x="76" y="6"/>
                    </a:lnTo>
                    <a:lnTo>
                      <a:pt x="76" y="8"/>
                    </a:lnTo>
                    <a:lnTo>
                      <a:pt x="74" y="10"/>
                    </a:lnTo>
                    <a:lnTo>
                      <a:pt x="74" y="10"/>
                    </a:lnTo>
                    <a:lnTo>
                      <a:pt x="72" y="10"/>
                    </a:lnTo>
                    <a:lnTo>
                      <a:pt x="68" y="10"/>
                    </a:lnTo>
                    <a:lnTo>
                      <a:pt x="66" y="10"/>
                    </a:lnTo>
                    <a:lnTo>
                      <a:pt x="66" y="12"/>
                    </a:lnTo>
                    <a:lnTo>
                      <a:pt x="66" y="14"/>
                    </a:lnTo>
                    <a:lnTo>
                      <a:pt x="64" y="14"/>
                    </a:lnTo>
                    <a:lnTo>
                      <a:pt x="64" y="16"/>
                    </a:lnTo>
                    <a:lnTo>
                      <a:pt x="64" y="18"/>
                    </a:lnTo>
                    <a:lnTo>
                      <a:pt x="66" y="22"/>
                    </a:lnTo>
                    <a:lnTo>
                      <a:pt x="66" y="24"/>
                    </a:lnTo>
                    <a:lnTo>
                      <a:pt x="68" y="24"/>
                    </a:lnTo>
                    <a:lnTo>
                      <a:pt x="68" y="24"/>
                    </a:lnTo>
                    <a:lnTo>
                      <a:pt x="68" y="24"/>
                    </a:lnTo>
                    <a:lnTo>
                      <a:pt x="66" y="26"/>
                    </a:lnTo>
                    <a:lnTo>
                      <a:pt x="66" y="26"/>
                    </a:lnTo>
                    <a:lnTo>
                      <a:pt x="66" y="26"/>
                    </a:lnTo>
                    <a:lnTo>
                      <a:pt x="64" y="26"/>
                    </a:lnTo>
                    <a:lnTo>
                      <a:pt x="62" y="26"/>
                    </a:lnTo>
                    <a:lnTo>
                      <a:pt x="58" y="26"/>
                    </a:lnTo>
                    <a:lnTo>
                      <a:pt x="54" y="26"/>
                    </a:lnTo>
                    <a:lnTo>
                      <a:pt x="50" y="24"/>
                    </a:lnTo>
                    <a:lnTo>
                      <a:pt x="50" y="24"/>
                    </a:lnTo>
                    <a:lnTo>
                      <a:pt x="48" y="26"/>
                    </a:lnTo>
                    <a:lnTo>
                      <a:pt x="46" y="26"/>
                    </a:lnTo>
                    <a:lnTo>
                      <a:pt x="44" y="26"/>
                    </a:lnTo>
                    <a:lnTo>
                      <a:pt x="44" y="26"/>
                    </a:lnTo>
                    <a:lnTo>
                      <a:pt x="44" y="26"/>
                    </a:lnTo>
                    <a:lnTo>
                      <a:pt x="42" y="24"/>
                    </a:lnTo>
                    <a:lnTo>
                      <a:pt x="42" y="24"/>
                    </a:lnTo>
                    <a:lnTo>
                      <a:pt x="40" y="22"/>
                    </a:lnTo>
                    <a:lnTo>
                      <a:pt x="38" y="20"/>
                    </a:lnTo>
                    <a:lnTo>
                      <a:pt x="38" y="20"/>
                    </a:lnTo>
                    <a:lnTo>
                      <a:pt x="34" y="16"/>
                    </a:lnTo>
                    <a:lnTo>
                      <a:pt x="34" y="16"/>
                    </a:lnTo>
                    <a:lnTo>
                      <a:pt x="34" y="14"/>
                    </a:lnTo>
                    <a:lnTo>
                      <a:pt x="32" y="14"/>
                    </a:lnTo>
                    <a:lnTo>
                      <a:pt x="30" y="12"/>
                    </a:lnTo>
                    <a:lnTo>
                      <a:pt x="26" y="10"/>
                    </a:lnTo>
                    <a:lnTo>
                      <a:pt x="24" y="8"/>
                    </a:lnTo>
                    <a:lnTo>
                      <a:pt x="22" y="8"/>
                    </a:lnTo>
                    <a:lnTo>
                      <a:pt x="20" y="8"/>
                    </a:lnTo>
                    <a:lnTo>
                      <a:pt x="20" y="8"/>
                    </a:lnTo>
                    <a:lnTo>
                      <a:pt x="18" y="8"/>
                    </a:lnTo>
                    <a:lnTo>
                      <a:pt x="14" y="8"/>
                    </a:lnTo>
                    <a:lnTo>
                      <a:pt x="12" y="8"/>
                    </a:lnTo>
                    <a:lnTo>
                      <a:pt x="8" y="10"/>
                    </a:lnTo>
                    <a:lnTo>
                      <a:pt x="6" y="10"/>
                    </a:lnTo>
                    <a:lnTo>
                      <a:pt x="6" y="10"/>
                    </a:lnTo>
                    <a:lnTo>
                      <a:pt x="4" y="12"/>
                    </a:lnTo>
                    <a:lnTo>
                      <a:pt x="2" y="14"/>
                    </a:lnTo>
                    <a:lnTo>
                      <a:pt x="0" y="16"/>
                    </a:lnTo>
                    <a:lnTo>
                      <a:pt x="2" y="22"/>
                    </a:lnTo>
                    <a:lnTo>
                      <a:pt x="4" y="24"/>
                    </a:lnTo>
                    <a:lnTo>
                      <a:pt x="6" y="26"/>
                    </a:lnTo>
                    <a:lnTo>
                      <a:pt x="6" y="26"/>
                    </a:lnTo>
                    <a:lnTo>
                      <a:pt x="6" y="26"/>
                    </a:lnTo>
                    <a:lnTo>
                      <a:pt x="6" y="24"/>
                    </a:lnTo>
                    <a:lnTo>
                      <a:pt x="6" y="20"/>
                    </a:lnTo>
                    <a:lnTo>
                      <a:pt x="6" y="20"/>
                    </a:lnTo>
                    <a:lnTo>
                      <a:pt x="4" y="18"/>
                    </a:lnTo>
                    <a:lnTo>
                      <a:pt x="4" y="14"/>
                    </a:lnTo>
                    <a:lnTo>
                      <a:pt x="6" y="14"/>
                    </a:lnTo>
                    <a:lnTo>
                      <a:pt x="8" y="12"/>
                    </a:lnTo>
                    <a:lnTo>
                      <a:pt x="8" y="12"/>
                    </a:lnTo>
                    <a:lnTo>
                      <a:pt x="10" y="12"/>
                    </a:lnTo>
                    <a:lnTo>
                      <a:pt x="12" y="10"/>
                    </a:lnTo>
                    <a:lnTo>
                      <a:pt x="14" y="10"/>
                    </a:lnTo>
                    <a:lnTo>
                      <a:pt x="16" y="10"/>
                    </a:lnTo>
                    <a:lnTo>
                      <a:pt x="16" y="12"/>
                    </a:lnTo>
                    <a:lnTo>
                      <a:pt x="18" y="12"/>
                    </a:lnTo>
                    <a:lnTo>
                      <a:pt x="20" y="16"/>
                    </a:lnTo>
                    <a:lnTo>
                      <a:pt x="20" y="18"/>
                    </a:lnTo>
                    <a:lnTo>
                      <a:pt x="22" y="20"/>
                    </a:lnTo>
                    <a:lnTo>
                      <a:pt x="24" y="22"/>
                    </a:lnTo>
                    <a:lnTo>
                      <a:pt x="24" y="22"/>
                    </a:lnTo>
                    <a:lnTo>
                      <a:pt x="26" y="24"/>
                    </a:lnTo>
                    <a:lnTo>
                      <a:pt x="32" y="28"/>
                    </a:lnTo>
                    <a:lnTo>
                      <a:pt x="32" y="28"/>
                    </a:lnTo>
                    <a:lnTo>
                      <a:pt x="34" y="30"/>
                    </a:lnTo>
                    <a:lnTo>
                      <a:pt x="34" y="30"/>
                    </a:lnTo>
                    <a:lnTo>
                      <a:pt x="34" y="32"/>
                    </a:lnTo>
                    <a:lnTo>
                      <a:pt x="34" y="32"/>
                    </a:lnTo>
                    <a:lnTo>
                      <a:pt x="34" y="32"/>
                    </a:lnTo>
                    <a:lnTo>
                      <a:pt x="34" y="32"/>
                    </a:lnTo>
                    <a:lnTo>
                      <a:pt x="32" y="34"/>
                    </a:lnTo>
                    <a:lnTo>
                      <a:pt x="30" y="32"/>
                    </a:lnTo>
                    <a:lnTo>
                      <a:pt x="28" y="34"/>
                    </a:lnTo>
                    <a:lnTo>
                      <a:pt x="30" y="34"/>
                    </a:lnTo>
                    <a:lnTo>
                      <a:pt x="30" y="36"/>
                    </a:lnTo>
                    <a:lnTo>
                      <a:pt x="30" y="36"/>
                    </a:lnTo>
                    <a:lnTo>
                      <a:pt x="28" y="36"/>
                    </a:lnTo>
                    <a:lnTo>
                      <a:pt x="28" y="36"/>
                    </a:lnTo>
                    <a:lnTo>
                      <a:pt x="26" y="36"/>
                    </a:lnTo>
                    <a:lnTo>
                      <a:pt x="22" y="36"/>
                    </a:lnTo>
                    <a:lnTo>
                      <a:pt x="22" y="36"/>
                    </a:lnTo>
                    <a:lnTo>
                      <a:pt x="20" y="34"/>
                    </a:lnTo>
                    <a:lnTo>
                      <a:pt x="18" y="34"/>
                    </a:lnTo>
                    <a:lnTo>
                      <a:pt x="18" y="34"/>
                    </a:lnTo>
                    <a:lnTo>
                      <a:pt x="16" y="34"/>
                    </a:lnTo>
                    <a:lnTo>
                      <a:pt x="14" y="34"/>
                    </a:lnTo>
                    <a:lnTo>
                      <a:pt x="12" y="34"/>
                    </a:lnTo>
                    <a:lnTo>
                      <a:pt x="12" y="34"/>
                    </a:lnTo>
                    <a:lnTo>
                      <a:pt x="10" y="32"/>
                    </a:lnTo>
                    <a:lnTo>
                      <a:pt x="10" y="32"/>
                    </a:lnTo>
                    <a:lnTo>
                      <a:pt x="8" y="30"/>
                    </a:lnTo>
                    <a:lnTo>
                      <a:pt x="8" y="32"/>
                    </a:lnTo>
                    <a:lnTo>
                      <a:pt x="8" y="36"/>
                    </a:lnTo>
                    <a:lnTo>
                      <a:pt x="8" y="38"/>
                    </a:lnTo>
                    <a:lnTo>
                      <a:pt x="8" y="42"/>
                    </a:lnTo>
                    <a:lnTo>
                      <a:pt x="8" y="44"/>
                    </a:lnTo>
                    <a:lnTo>
                      <a:pt x="10" y="48"/>
                    </a:lnTo>
                    <a:lnTo>
                      <a:pt x="10" y="48"/>
                    </a:lnTo>
                    <a:lnTo>
                      <a:pt x="12" y="50"/>
                    </a:lnTo>
                    <a:lnTo>
                      <a:pt x="14" y="50"/>
                    </a:lnTo>
                    <a:lnTo>
                      <a:pt x="12" y="48"/>
                    </a:lnTo>
                    <a:lnTo>
                      <a:pt x="12" y="46"/>
                    </a:lnTo>
                    <a:lnTo>
                      <a:pt x="14" y="48"/>
                    </a:lnTo>
                    <a:lnTo>
                      <a:pt x="16" y="48"/>
                    </a:lnTo>
                    <a:lnTo>
                      <a:pt x="18" y="48"/>
                    </a:lnTo>
                    <a:lnTo>
                      <a:pt x="18" y="48"/>
                    </a:lnTo>
                    <a:lnTo>
                      <a:pt x="20" y="48"/>
                    </a:lnTo>
                    <a:lnTo>
                      <a:pt x="20" y="50"/>
                    </a:lnTo>
                    <a:lnTo>
                      <a:pt x="20" y="52"/>
                    </a:lnTo>
                    <a:lnTo>
                      <a:pt x="20" y="52"/>
                    </a:lnTo>
                    <a:lnTo>
                      <a:pt x="22" y="54"/>
                    </a:lnTo>
                    <a:lnTo>
                      <a:pt x="22" y="54"/>
                    </a:lnTo>
                    <a:lnTo>
                      <a:pt x="22" y="54"/>
                    </a:lnTo>
                    <a:lnTo>
                      <a:pt x="20" y="54"/>
                    </a:lnTo>
                    <a:lnTo>
                      <a:pt x="20" y="54"/>
                    </a:lnTo>
                    <a:lnTo>
                      <a:pt x="18" y="54"/>
                    </a:lnTo>
                    <a:lnTo>
                      <a:pt x="16" y="54"/>
                    </a:lnTo>
                    <a:lnTo>
                      <a:pt x="16" y="56"/>
                    </a:lnTo>
                    <a:lnTo>
                      <a:pt x="16" y="58"/>
                    </a:lnTo>
                    <a:lnTo>
                      <a:pt x="16" y="60"/>
                    </a:lnTo>
                    <a:lnTo>
                      <a:pt x="18" y="58"/>
                    </a:lnTo>
                    <a:lnTo>
                      <a:pt x="18" y="58"/>
                    </a:lnTo>
                    <a:lnTo>
                      <a:pt x="20" y="58"/>
                    </a:lnTo>
                    <a:lnTo>
                      <a:pt x="22" y="60"/>
                    </a:lnTo>
                    <a:lnTo>
                      <a:pt x="22" y="60"/>
                    </a:lnTo>
                    <a:lnTo>
                      <a:pt x="24" y="60"/>
                    </a:lnTo>
                    <a:lnTo>
                      <a:pt x="24" y="60"/>
                    </a:lnTo>
                    <a:lnTo>
                      <a:pt x="26" y="62"/>
                    </a:lnTo>
                    <a:lnTo>
                      <a:pt x="26" y="62"/>
                    </a:lnTo>
                    <a:lnTo>
                      <a:pt x="28" y="64"/>
                    </a:lnTo>
                    <a:lnTo>
                      <a:pt x="28" y="66"/>
                    </a:lnTo>
                    <a:lnTo>
                      <a:pt x="28" y="66"/>
                    </a:lnTo>
                    <a:lnTo>
                      <a:pt x="28" y="70"/>
                    </a:lnTo>
                    <a:lnTo>
                      <a:pt x="28" y="72"/>
                    </a:lnTo>
                    <a:lnTo>
                      <a:pt x="28" y="74"/>
                    </a:lnTo>
                    <a:lnTo>
                      <a:pt x="30" y="76"/>
                    </a:lnTo>
                    <a:lnTo>
                      <a:pt x="30" y="78"/>
                    </a:lnTo>
                    <a:lnTo>
                      <a:pt x="30" y="82"/>
                    </a:lnTo>
                    <a:lnTo>
                      <a:pt x="30" y="84"/>
                    </a:lnTo>
                    <a:lnTo>
                      <a:pt x="32" y="88"/>
                    </a:lnTo>
                    <a:lnTo>
                      <a:pt x="32" y="94"/>
                    </a:lnTo>
                    <a:lnTo>
                      <a:pt x="34" y="94"/>
                    </a:lnTo>
                    <a:lnTo>
                      <a:pt x="38" y="94"/>
                    </a:lnTo>
                    <a:lnTo>
                      <a:pt x="40" y="94"/>
                    </a:lnTo>
                    <a:lnTo>
                      <a:pt x="42" y="94"/>
                    </a:lnTo>
                    <a:lnTo>
                      <a:pt x="42" y="92"/>
                    </a:lnTo>
                    <a:lnTo>
                      <a:pt x="44" y="92"/>
                    </a:lnTo>
                    <a:lnTo>
                      <a:pt x="44" y="92"/>
                    </a:lnTo>
                    <a:lnTo>
                      <a:pt x="46" y="92"/>
                    </a:lnTo>
                    <a:lnTo>
                      <a:pt x="46" y="88"/>
                    </a:lnTo>
                    <a:lnTo>
                      <a:pt x="46" y="86"/>
                    </a:lnTo>
                    <a:lnTo>
                      <a:pt x="48" y="84"/>
                    </a:lnTo>
                    <a:lnTo>
                      <a:pt x="50" y="82"/>
                    </a:lnTo>
                    <a:lnTo>
                      <a:pt x="52" y="82"/>
                    </a:lnTo>
                    <a:lnTo>
                      <a:pt x="56" y="80"/>
                    </a:lnTo>
                    <a:lnTo>
                      <a:pt x="60" y="80"/>
                    </a:lnTo>
                    <a:lnTo>
                      <a:pt x="62" y="82"/>
                    </a:lnTo>
                    <a:lnTo>
                      <a:pt x="64" y="82"/>
                    </a:lnTo>
                    <a:lnTo>
                      <a:pt x="66" y="82"/>
                    </a:lnTo>
                    <a:lnTo>
                      <a:pt x="66" y="82"/>
                    </a:lnTo>
                    <a:lnTo>
                      <a:pt x="66" y="80"/>
                    </a:lnTo>
                    <a:lnTo>
                      <a:pt x="66" y="80"/>
                    </a:lnTo>
                    <a:lnTo>
                      <a:pt x="66" y="78"/>
                    </a:lnTo>
                    <a:lnTo>
                      <a:pt x="68" y="78"/>
                    </a:lnTo>
                    <a:lnTo>
                      <a:pt x="70" y="78"/>
                    </a:lnTo>
                    <a:lnTo>
                      <a:pt x="72" y="78"/>
                    </a:lnTo>
                    <a:lnTo>
                      <a:pt x="72" y="78"/>
                    </a:lnTo>
                    <a:lnTo>
                      <a:pt x="74" y="78"/>
                    </a:lnTo>
                    <a:lnTo>
                      <a:pt x="78" y="78"/>
                    </a:lnTo>
                    <a:lnTo>
                      <a:pt x="78" y="78"/>
                    </a:lnTo>
                    <a:lnTo>
                      <a:pt x="80" y="80"/>
                    </a:lnTo>
                    <a:lnTo>
                      <a:pt x="80" y="80"/>
                    </a:lnTo>
                    <a:lnTo>
                      <a:pt x="82" y="80"/>
                    </a:lnTo>
                    <a:lnTo>
                      <a:pt x="82" y="82"/>
                    </a:lnTo>
                    <a:lnTo>
                      <a:pt x="82" y="82"/>
                    </a:lnTo>
                    <a:lnTo>
                      <a:pt x="82" y="84"/>
                    </a:lnTo>
                    <a:lnTo>
                      <a:pt x="84" y="84"/>
                    </a:lnTo>
                    <a:lnTo>
                      <a:pt x="84" y="84"/>
                    </a:lnTo>
                    <a:lnTo>
                      <a:pt x="88" y="84"/>
                    </a:lnTo>
                    <a:lnTo>
                      <a:pt x="90" y="86"/>
                    </a:lnTo>
                    <a:lnTo>
                      <a:pt x="92" y="86"/>
                    </a:lnTo>
                    <a:lnTo>
                      <a:pt x="94" y="86"/>
                    </a:lnTo>
                    <a:lnTo>
                      <a:pt x="96" y="88"/>
                    </a:lnTo>
                    <a:lnTo>
                      <a:pt x="98" y="88"/>
                    </a:lnTo>
                    <a:lnTo>
                      <a:pt x="98" y="90"/>
                    </a:lnTo>
                    <a:lnTo>
                      <a:pt x="100" y="90"/>
                    </a:lnTo>
                    <a:lnTo>
                      <a:pt x="100" y="88"/>
                    </a:lnTo>
                    <a:lnTo>
                      <a:pt x="102" y="88"/>
                    </a:lnTo>
                    <a:lnTo>
                      <a:pt x="102" y="88"/>
                    </a:lnTo>
                    <a:lnTo>
                      <a:pt x="104" y="88"/>
                    </a:lnTo>
                    <a:lnTo>
                      <a:pt x="106" y="88"/>
                    </a:lnTo>
                    <a:lnTo>
                      <a:pt x="112" y="92"/>
                    </a:lnTo>
                    <a:lnTo>
                      <a:pt x="112" y="92"/>
                    </a:lnTo>
                    <a:lnTo>
                      <a:pt x="112" y="92"/>
                    </a:lnTo>
                    <a:lnTo>
                      <a:pt x="112" y="92"/>
                    </a:lnTo>
                    <a:lnTo>
                      <a:pt x="114" y="92"/>
                    </a:lnTo>
                    <a:lnTo>
                      <a:pt x="114" y="94"/>
                    </a:lnTo>
                    <a:lnTo>
                      <a:pt x="116" y="96"/>
                    </a:lnTo>
                    <a:lnTo>
                      <a:pt x="118" y="98"/>
                    </a:lnTo>
                    <a:lnTo>
                      <a:pt x="120" y="98"/>
                    </a:lnTo>
                    <a:lnTo>
                      <a:pt x="124" y="100"/>
                    </a:lnTo>
                    <a:lnTo>
                      <a:pt x="126" y="103"/>
                    </a:lnTo>
                    <a:lnTo>
                      <a:pt x="128" y="105"/>
                    </a:lnTo>
                    <a:lnTo>
                      <a:pt x="130" y="109"/>
                    </a:lnTo>
                    <a:lnTo>
                      <a:pt x="130" y="109"/>
                    </a:lnTo>
                    <a:lnTo>
                      <a:pt x="136" y="109"/>
                    </a:lnTo>
                    <a:lnTo>
                      <a:pt x="142" y="109"/>
                    </a:lnTo>
                    <a:lnTo>
                      <a:pt x="142" y="109"/>
                    </a:lnTo>
                    <a:lnTo>
                      <a:pt x="144" y="113"/>
                    </a:lnTo>
                    <a:lnTo>
                      <a:pt x="144" y="115"/>
                    </a:lnTo>
                    <a:lnTo>
                      <a:pt x="144" y="117"/>
                    </a:lnTo>
                    <a:lnTo>
                      <a:pt x="144" y="119"/>
                    </a:lnTo>
                    <a:lnTo>
                      <a:pt x="144" y="119"/>
                    </a:lnTo>
                    <a:lnTo>
                      <a:pt x="144" y="119"/>
                    </a:lnTo>
                    <a:lnTo>
                      <a:pt x="144" y="121"/>
                    </a:lnTo>
                    <a:lnTo>
                      <a:pt x="146" y="121"/>
                    </a:lnTo>
                    <a:lnTo>
                      <a:pt x="146" y="123"/>
                    </a:lnTo>
                    <a:lnTo>
                      <a:pt x="146" y="125"/>
                    </a:lnTo>
                    <a:lnTo>
                      <a:pt x="146" y="125"/>
                    </a:lnTo>
                    <a:lnTo>
                      <a:pt x="146" y="127"/>
                    </a:lnTo>
                    <a:lnTo>
                      <a:pt x="148" y="127"/>
                    </a:lnTo>
                    <a:lnTo>
                      <a:pt x="148" y="127"/>
                    </a:lnTo>
                    <a:lnTo>
                      <a:pt x="148" y="127"/>
                    </a:lnTo>
                    <a:lnTo>
                      <a:pt x="150" y="129"/>
                    </a:lnTo>
                    <a:lnTo>
                      <a:pt x="152" y="129"/>
                    </a:lnTo>
                    <a:lnTo>
                      <a:pt x="154" y="131"/>
                    </a:lnTo>
                    <a:lnTo>
                      <a:pt x="154" y="131"/>
                    </a:lnTo>
                    <a:lnTo>
                      <a:pt x="156" y="131"/>
                    </a:lnTo>
                    <a:lnTo>
                      <a:pt x="158" y="129"/>
                    </a:lnTo>
                    <a:lnTo>
                      <a:pt x="158" y="131"/>
                    </a:lnTo>
                    <a:lnTo>
                      <a:pt x="160" y="131"/>
                    </a:lnTo>
                    <a:lnTo>
                      <a:pt x="162" y="133"/>
                    </a:lnTo>
                    <a:lnTo>
                      <a:pt x="162" y="133"/>
                    </a:lnTo>
                    <a:lnTo>
                      <a:pt x="164" y="135"/>
                    </a:lnTo>
                    <a:lnTo>
                      <a:pt x="164" y="135"/>
                    </a:lnTo>
                    <a:lnTo>
                      <a:pt x="166" y="133"/>
                    </a:lnTo>
                    <a:lnTo>
                      <a:pt x="166" y="133"/>
                    </a:lnTo>
                    <a:lnTo>
                      <a:pt x="168" y="133"/>
                    </a:lnTo>
                    <a:lnTo>
                      <a:pt x="168" y="133"/>
                    </a:lnTo>
                    <a:lnTo>
                      <a:pt x="170" y="133"/>
                    </a:lnTo>
                    <a:lnTo>
                      <a:pt x="170" y="133"/>
                    </a:lnTo>
                    <a:lnTo>
                      <a:pt x="172" y="131"/>
                    </a:lnTo>
                    <a:lnTo>
                      <a:pt x="174" y="131"/>
                    </a:lnTo>
                    <a:lnTo>
                      <a:pt x="174" y="131"/>
                    </a:lnTo>
                    <a:lnTo>
                      <a:pt x="174" y="127"/>
                    </a:lnTo>
                    <a:lnTo>
                      <a:pt x="174" y="127"/>
                    </a:lnTo>
                    <a:lnTo>
                      <a:pt x="176" y="125"/>
                    </a:lnTo>
                    <a:lnTo>
                      <a:pt x="174" y="125"/>
                    </a:lnTo>
                    <a:lnTo>
                      <a:pt x="174" y="125"/>
                    </a:lnTo>
                    <a:lnTo>
                      <a:pt x="174" y="123"/>
                    </a:lnTo>
                    <a:lnTo>
                      <a:pt x="174" y="123"/>
                    </a:lnTo>
                    <a:lnTo>
                      <a:pt x="174" y="123"/>
                    </a:lnTo>
                    <a:lnTo>
                      <a:pt x="176" y="123"/>
                    </a:lnTo>
                    <a:lnTo>
                      <a:pt x="180" y="121"/>
                    </a:lnTo>
                    <a:lnTo>
                      <a:pt x="182" y="121"/>
                    </a:lnTo>
                    <a:lnTo>
                      <a:pt x="184" y="119"/>
                    </a:lnTo>
                    <a:lnTo>
                      <a:pt x="186" y="119"/>
                    </a:lnTo>
                    <a:lnTo>
                      <a:pt x="186" y="119"/>
                    </a:lnTo>
                    <a:lnTo>
                      <a:pt x="188" y="119"/>
                    </a:lnTo>
                    <a:lnTo>
                      <a:pt x="188" y="119"/>
                    </a:lnTo>
                    <a:lnTo>
                      <a:pt x="188" y="117"/>
                    </a:lnTo>
                    <a:lnTo>
                      <a:pt x="188" y="117"/>
                    </a:lnTo>
                    <a:lnTo>
                      <a:pt x="192" y="115"/>
                    </a:lnTo>
                    <a:lnTo>
                      <a:pt x="192" y="113"/>
                    </a:lnTo>
                    <a:lnTo>
                      <a:pt x="194" y="113"/>
                    </a:lnTo>
                    <a:lnTo>
                      <a:pt x="194" y="109"/>
                    </a:lnTo>
                    <a:lnTo>
                      <a:pt x="194" y="107"/>
                    </a:lnTo>
                    <a:lnTo>
                      <a:pt x="194" y="103"/>
                    </a:lnTo>
                    <a:lnTo>
                      <a:pt x="194" y="100"/>
                    </a:lnTo>
                    <a:lnTo>
                      <a:pt x="194" y="98"/>
                    </a:lnTo>
                    <a:lnTo>
                      <a:pt x="196" y="98"/>
                    </a:lnTo>
                    <a:lnTo>
                      <a:pt x="198" y="96"/>
                    </a:lnTo>
                    <a:lnTo>
                      <a:pt x="202" y="96"/>
                    </a:lnTo>
                    <a:lnTo>
                      <a:pt x="206" y="96"/>
                    </a:lnTo>
                    <a:lnTo>
                      <a:pt x="206" y="94"/>
                    </a:lnTo>
                    <a:lnTo>
                      <a:pt x="206" y="92"/>
                    </a:lnTo>
                    <a:lnTo>
                      <a:pt x="206" y="92"/>
                    </a:lnTo>
                    <a:lnTo>
                      <a:pt x="206" y="90"/>
                    </a:lnTo>
                    <a:lnTo>
                      <a:pt x="208" y="90"/>
                    </a:lnTo>
                    <a:lnTo>
                      <a:pt x="210" y="92"/>
                    </a:lnTo>
                    <a:lnTo>
                      <a:pt x="212" y="94"/>
                    </a:lnTo>
                    <a:lnTo>
                      <a:pt x="216" y="94"/>
                    </a:lnTo>
                    <a:lnTo>
                      <a:pt x="218" y="94"/>
                    </a:lnTo>
                    <a:lnTo>
                      <a:pt x="220" y="94"/>
                    </a:lnTo>
                    <a:lnTo>
                      <a:pt x="218" y="9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2" name="Freeform 24"/>
              <p:cNvSpPr>
                <a:spLocks noEditPoints="1"/>
              </p:cNvSpPr>
              <p:nvPr/>
            </p:nvSpPr>
            <p:spPr bwMode="auto">
              <a:xfrm>
                <a:off x="3853" y="1325"/>
                <a:ext cx="286" cy="111"/>
              </a:xfrm>
              <a:custGeom>
                <a:avLst/>
                <a:gdLst>
                  <a:gd name="T0" fmla="*/ 284 w 286"/>
                  <a:gd name="T1" fmla="*/ 84 h 111"/>
                  <a:gd name="T2" fmla="*/ 280 w 286"/>
                  <a:gd name="T3" fmla="*/ 78 h 111"/>
                  <a:gd name="T4" fmla="*/ 276 w 286"/>
                  <a:gd name="T5" fmla="*/ 70 h 111"/>
                  <a:gd name="T6" fmla="*/ 276 w 286"/>
                  <a:gd name="T7" fmla="*/ 64 h 111"/>
                  <a:gd name="T8" fmla="*/ 272 w 286"/>
                  <a:gd name="T9" fmla="*/ 52 h 111"/>
                  <a:gd name="T10" fmla="*/ 270 w 286"/>
                  <a:gd name="T11" fmla="*/ 46 h 111"/>
                  <a:gd name="T12" fmla="*/ 276 w 286"/>
                  <a:gd name="T13" fmla="*/ 38 h 111"/>
                  <a:gd name="T14" fmla="*/ 272 w 286"/>
                  <a:gd name="T15" fmla="*/ 36 h 111"/>
                  <a:gd name="T16" fmla="*/ 260 w 286"/>
                  <a:gd name="T17" fmla="*/ 30 h 111"/>
                  <a:gd name="T18" fmla="*/ 258 w 286"/>
                  <a:gd name="T19" fmla="*/ 20 h 111"/>
                  <a:gd name="T20" fmla="*/ 252 w 286"/>
                  <a:gd name="T21" fmla="*/ 14 h 111"/>
                  <a:gd name="T22" fmla="*/ 246 w 286"/>
                  <a:gd name="T23" fmla="*/ 8 h 111"/>
                  <a:gd name="T24" fmla="*/ 238 w 286"/>
                  <a:gd name="T25" fmla="*/ 10 h 111"/>
                  <a:gd name="T26" fmla="*/ 222 w 286"/>
                  <a:gd name="T27" fmla="*/ 14 h 111"/>
                  <a:gd name="T28" fmla="*/ 198 w 286"/>
                  <a:gd name="T29" fmla="*/ 16 h 111"/>
                  <a:gd name="T30" fmla="*/ 160 w 286"/>
                  <a:gd name="T31" fmla="*/ 12 h 111"/>
                  <a:gd name="T32" fmla="*/ 146 w 286"/>
                  <a:gd name="T33" fmla="*/ 6 h 111"/>
                  <a:gd name="T34" fmla="*/ 130 w 286"/>
                  <a:gd name="T35" fmla="*/ 2 h 111"/>
                  <a:gd name="T36" fmla="*/ 82 w 286"/>
                  <a:gd name="T37" fmla="*/ 16 h 111"/>
                  <a:gd name="T38" fmla="*/ 48 w 286"/>
                  <a:gd name="T39" fmla="*/ 18 h 111"/>
                  <a:gd name="T40" fmla="*/ 50 w 286"/>
                  <a:gd name="T41" fmla="*/ 24 h 111"/>
                  <a:gd name="T42" fmla="*/ 44 w 286"/>
                  <a:gd name="T43" fmla="*/ 30 h 111"/>
                  <a:gd name="T44" fmla="*/ 30 w 286"/>
                  <a:gd name="T45" fmla="*/ 28 h 111"/>
                  <a:gd name="T46" fmla="*/ 20 w 286"/>
                  <a:gd name="T47" fmla="*/ 30 h 111"/>
                  <a:gd name="T48" fmla="*/ 8 w 286"/>
                  <a:gd name="T49" fmla="*/ 44 h 111"/>
                  <a:gd name="T50" fmla="*/ 16 w 286"/>
                  <a:gd name="T51" fmla="*/ 48 h 111"/>
                  <a:gd name="T52" fmla="*/ 20 w 286"/>
                  <a:gd name="T53" fmla="*/ 56 h 111"/>
                  <a:gd name="T54" fmla="*/ 24 w 286"/>
                  <a:gd name="T55" fmla="*/ 64 h 111"/>
                  <a:gd name="T56" fmla="*/ 16 w 286"/>
                  <a:gd name="T57" fmla="*/ 60 h 111"/>
                  <a:gd name="T58" fmla="*/ 12 w 286"/>
                  <a:gd name="T59" fmla="*/ 66 h 111"/>
                  <a:gd name="T60" fmla="*/ 24 w 286"/>
                  <a:gd name="T61" fmla="*/ 70 h 111"/>
                  <a:gd name="T62" fmla="*/ 28 w 286"/>
                  <a:gd name="T63" fmla="*/ 82 h 111"/>
                  <a:gd name="T64" fmla="*/ 28 w 286"/>
                  <a:gd name="T65" fmla="*/ 91 h 111"/>
                  <a:gd name="T66" fmla="*/ 32 w 286"/>
                  <a:gd name="T67" fmla="*/ 93 h 111"/>
                  <a:gd name="T68" fmla="*/ 38 w 286"/>
                  <a:gd name="T69" fmla="*/ 97 h 111"/>
                  <a:gd name="T70" fmla="*/ 54 w 286"/>
                  <a:gd name="T71" fmla="*/ 95 h 111"/>
                  <a:gd name="T72" fmla="*/ 70 w 286"/>
                  <a:gd name="T73" fmla="*/ 103 h 111"/>
                  <a:gd name="T74" fmla="*/ 78 w 286"/>
                  <a:gd name="T75" fmla="*/ 93 h 111"/>
                  <a:gd name="T76" fmla="*/ 106 w 286"/>
                  <a:gd name="T77" fmla="*/ 107 h 111"/>
                  <a:gd name="T78" fmla="*/ 132 w 286"/>
                  <a:gd name="T79" fmla="*/ 97 h 111"/>
                  <a:gd name="T80" fmla="*/ 152 w 286"/>
                  <a:gd name="T81" fmla="*/ 95 h 111"/>
                  <a:gd name="T82" fmla="*/ 158 w 286"/>
                  <a:gd name="T83" fmla="*/ 99 h 111"/>
                  <a:gd name="T84" fmla="*/ 160 w 286"/>
                  <a:gd name="T85" fmla="*/ 109 h 111"/>
                  <a:gd name="T86" fmla="*/ 164 w 286"/>
                  <a:gd name="T87" fmla="*/ 99 h 111"/>
                  <a:gd name="T88" fmla="*/ 174 w 286"/>
                  <a:gd name="T89" fmla="*/ 97 h 111"/>
                  <a:gd name="T90" fmla="*/ 192 w 286"/>
                  <a:gd name="T91" fmla="*/ 91 h 111"/>
                  <a:gd name="T92" fmla="*/ 212 w 286"/>
                  <a:gd name="T93" fmla="*/ 95 h 111"/>
                  <a:gd name="T94" fmla="*/ 238 w 286"/>
                  <a:gd name="T95" fmla="*/ 88 h 111"/>
                  <a:gd name="T96" fmla="*/ 250 w 286"/>
                  <a:gd name="T97" fmla="*/ 86 h 111"/>
                  <a:gd name="T98" fmla="*/ 262 w 286"/>
                  <a:gd name="T99" fmla="*/ 82 h 111"/>
                  <a:gd name="T100" fmla="*/ 276 w 286"/>
                  <a:gd name="T101" fmla="*/ 84 h 111"/>
                  <a:gd name="T102" fmla="*/ 280 w 286"/>
                  <a:gd name="T103" fmla="*/ 88 h 111"/>
                  <a:gd name="T104" fmla="*/ 10 w 286"/>
                  <a:gd name="T105" fmla="*/ 26 h 111"/>
                  <a:gd name="T106" fmla="*/ 8 w 286"/>
                  <a:gd name="T107" fmla="*/ 34 h 111"/>
                  <a:gd name="T108" fmla="*/ 26 w 286"/>
                  <a:gd name="T109" fmla="*/ 18 h 111"/>
                  <a:gd name="T110" fmla="*/ 48 w 286"/>
                  <a:gd name="T111" fmla="*/ 16 h 111"/>
                  <a:gd name="T112" fmla="*/ 30 w 286"/>
                  <a:gd name="T113" fmla="*/ 2 h 111"/>
                  <a:gd name="T114" fmla="*/ 22 w 286"/>
                  <a:gd name="T115" fmla="*/ 0 h 111"/>
                  <a:gd name="T116" fmla="*/ 12 w 286"/>
                  <a:gd name="T117" fmla="*/ 2 h 111"/>
                  <a:gd name="T118" fmla="*/ 10 w 286"/>
                  <a:gd name="T119" fmla="*/ 8 h 111"/>
                  <a:gd name="T120" fmla="*/ 10 w 286"/>
                  <a:gd name="T121" fmla="*/ 16 h 111"/>
                  <a:gd name="T122" fmla="*/ 6 w 286"/>
                  <a:gd name="T123"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111">
                    <a:moveTo>
                      <a:pt x="4" y="32"/>
                    </a:moveTo>
                    <a:lnTo>
                      <a:pt x="2" y="32"/>
                    </a:lnTo>
                    <a:lnTo>
                      <a:pt x="0" y="34"/>
                    </a:lnTo>
                    <a:lnTo>
                      <a:pt x="2" y="34"/>
                    </a:lnTo>
                    <a:lnTo>
                      <a:pt x="4" y="34"/>
                    </a:lnTo>
                    <a:lnTo>
                      <a:pt x="6" y="32"/>
                    </a:lnTo>
                    <a:lnTo>
                      <a:pt x="4" y="32"/>
                    </a:lnTo>
                    <a:lnTo>
                      <a:pt x="4" y="32"/>
                    </a:lnTo>
                    <a:close/>
                    <a:moveTo>
                      <a:pt x="284" y="84"/>
                    </a:moveTo>
                    <a:lnTo>
                      <a:pt x="286" y="84"/>
                    </a:lnTo>
                    <a:lnTo>
                      <a:pt x="286" y="84"/>
                    </a:lnTo>
                    <a:lnTo>
                      <a:pt x="284" y="82"/>
                    </a:lnTo>
                    <a:lnTo>
                      <a:pt x="282" y="82"/>
                    </a:lnTo>
                    <a:lnTo>
                      <a:pt x="282" y="80"/>
                    </a:lnTo>
                    <a:lnTo>
                      <a:pt x="282" y="80"/>
                    </a:lnTo>
                    <a:lnTo>
                      <a:pt x="282" y="78"/>
                    </a:lnTo>
                    <a:lnTo>
                      <a:pt x="282" y="78"/>
                    </a:lnTo>
                    <a:lnTo>
                      <a:pt x="280" y="78"/>
                    </a:lnTo>
                    <a:lnTo>
                      <a:pt x="280" y="76"/>
                    </a:lnTo>
                    <a:lnTo>
                      <a:pt x="282" y="76"/>
                    </a:lnTo>
                    <a:lnTo>
                      <a:pt x="280" y="76"/>
                    </a:lnTo>
                    <a:lnTo>
                      <a:pt x="278" y="74"/>
                    </a:lnTo>
                    <a:lnTo>
                      <a:pt x="278" y="72"/>
                    </a:lnTo>
                    <a:lnTo>
                      <a:pt x="276" y="72"/>
                    </a:lnTo>
                    <a:lnTo>
                      <a:pt x="276" y="72"/>
                    </a:lnTo>
                    <a:lnTo>
                      <a:pt x="276" y="72"/>
                    </a:lnTo>
                    <a:lnTo>
                      <a:pt x="276" y="70"/>
                    </a:lnTo>
                    <a:lnTo>
                      <a:pt x="276" y="68"/>
                    </a:lnTo>
                    <a:lnTo>
                      <a:pt x="276" y="68"/>
                    </a:lnTo>
                    <a:lnTo>
                      <a:pt x="276" y="66"/>
                    </a:lnTo>
                    <a:lnTo>
                      <a:pt x="276" y="66"/>
                    </a:lnTo>
                    <a:lnTo>
                      <a:pt x="278" y="64"/>
                    </a:lnTo>
                    <a:lnTo>
                      <a:pt x="278" y="64"/>
                    </a:lnTo>
                    <a:lnTo>
                      <a:pt x="278" y="64"/>
                    </a:lnTo>
                    <a:lnTo>
                      <a:pt x="276" y="64"/>
                    </a:lnTo>
                    <a:lnTo>
                      <a:pt x="276" y="64"/>
                    </a:lnTo>
                    <a:lnTo>
                      <a:pt x="276" y="64"/>
                    </a:lnTo>
                    <a:lnTo>
                      <a:pt x="276" y="62"/>
                    </a:lnTo>
                    <a:lnTo>
                      <a:pt x="276" y="60"/>
                    </a:lnTo>
                    <a:lnTo>
                      <a:pt x="274" y="58"/>
                    </a:lnTo>
                    <a:lnTo>
                      <a:pt x="274" y="58"/>
                    </a:lnTo>
                    <a:lnTo>
                      <a:pt x="274" y="56"/>
                    </a:lnTo>
                    <a:lnTo>
                      <a:pt x="274" y="54"/>
                    </a:lnTo>
                    <a:lnTo>
                      <a:pt x="272" y="54"/>
                    </a:lnTo>
                    <a:lnTo>
                      <a:pt x="272" y="52"/>
                    </a:lnTo>
                    <a:lnTo>
                      <a:pt x="272" y="52"/>
                    </a:lnTo>
                    <a:lnTo>
                      <a:pt x="272" y="52"/>
                    </a:lnTo>
                    <a:lnTo>
                      <a:pt x="272" y="50"/>
                    </a:lnTo>
                    <a:lnTo>
                      <a:pt x="272" y="50"/>
                    </a:lnTo>
                    <a:lnTo>
                      <a:pt x="272" y="50"/>
                    </a:lnTo>
                    <a:lnTo>
                      <a:pt x="270" y="48"/>
                    </a:lnTo>
                    <a:lnTo>
                      <a:pt x="270" y="48"/>
                    </a:lnTo>
                    <a:lnTo>
                      <a:pt x="270" y="46"/>
                    </a:lnTo>
                    <a:lnTo>
                      <a:pt x="270" y="46"/>
                    </a:lnTo>
                    <a:lnTo>
                      <a:pt x="270" y="46"/>
                    </a:lnTo>
                    <a:lnTo>
                      <a:pt x="270" y="46"/>
                    </a:lnTo>
                    <a:lnTo>
                      <a:pt x="270" y="46"/>
                    </a:lnTo>
                    <a:lnTo>
                      <a:pt x="272" y="46"/>
                    </a:lnTo>
                    <a:lnTo>
                      <a:pt x="274" y="46"/>
                    </a:lnTo>
                    <a:lnTo>
                      <a:pt x="274" y="44"/>
                    </a:lnTo>
                    <a:lnTo>
                      <a:pt x="274" y="40"/>
                    </a:lnTo>
                    <a:lnTo>
                      <a:pt x="276" y="40"/>
                    </a:lnTo>
                    <a:lnTo>
                      <a:pt x="276" y="38"/>
                    </a:lnTo>
                    <a:lnTo>
                      <a:pt x="278" y="40"/>
                    </a:lnTo>
                    <a:lnTo>
                      <a:pt x="280" y="40"/>
                    </a:lnTo>
                    <a:lnTo>
                      <a:pt x="280" y="40"/>
                    </a:lnTo>
                    <a:lnTo>
                      <a:pt x="280" y="40"/>
                    </a:lnTo>
                    <a:lnTo>
                      <a:pt x="280" y="40"/>
                    </a:lnTo>
                    <a:lnTo>
                      <a:pt x="278" y="40"/>
                    </a:lnTo>
                    <a:lnTo>
                      <a:pt x="276" y="36"/>
                    </a:lnTo>
                    <a:lnTo>
                      <a:pt x="274" y="34"/>
                    </a:lnTo>
                    <a:lnTo>
                      <a:pt x="272" y="36"/>
                    </a:lnTo>
                    <a:lnTo>
                      <a:pt x="270" y="36"/>
                    </a:lnTo>
                    <a:lnTo>
                      <a:pt x="268" y="36"/>
                    </a:lnTo>
                    <a:lnTo>
                      <a:pt x="266" y="36"/>
                    </a:lnTo>
                    <a:lnTo>
                      <a:pt x="264" y="34"/>
                    </a:lnTo>
                    <a:lnTo>
                      <a:pt x="262" y="34"/>
                    </a:lnTo>
                    <a:lnTo>
                      <a:pt x="262" y="34"/>
                    </a:lnTo>
                    <a:lnTo>
                      <a:pt x="262" y="34"/>
                    </a:lnTo>
                    <a:lnTo>
                      <a:pt x="262" y="32"/>
                    </a:lnTo>
                    <a:lnTo>
                      <a:pt x="260" y="30"/>
                    </a:lnTo>
                    <a:lnTo>
                      <a:pt x="260" y="30"/>
                    </a:lnTo>
                    <a:lnTo>
                      <a:pt x="260" y="28"/>
                    </a:lnTo>
                    <a:lnTo>
                      <a:pt x="260" y="28"/>
                    </a:lnTo>
                    <a:lnTo>
                      <a:pt x="262" y="26"/>
                    </a:lnTo>
                    <a:lnTo>
                      <a:pt x="262" y="24"/>
                    </a:lnTo>
                    <a:lnTo>
                      <a:pt x="262" y="24"/>
                    </a:lnTo>
                    <a:lnTo>
                      <a:pt x="260" y="22"/>
                    </a:lnTo>
                    <a:lnTo>
                      <a:pt x="260" y="20"/>
                    </a:lnTo>
                    <a:lnTo>
                      <a:pt x="258" y="20"/>
                    </a:lnTo>
                    <a:lnTo>
                      <a:pt x="258" y="18"/>
                    </a:lnTo>
                    <a:lnTo>
                      <a:pt x="256" y="18"/>
                    </a:lnTo>
                    <a:lnTo>
                      <a:pt x="256" y="16"/>
                    </a:lnTo>
                    <a:lnTo>
                      <a:pt x="256" y="16"/>
                    </a:lnTo>
                    <a:lnTo>
                      <a:pt x="256" y="16"/>
                    </a:lnTo>
                    <a:lnTo>
                      <a:pt x="256" y="16"/>
                    </a:lnTo>
                    <a:lnTo>
                      <a:pt x="256" y="16"/>
                    </a:lnTo>
                    <a:lnTo>
                      <a:pt x="254" y="16"/>
                    </a:lnTo>
                    <a:lnTo>
                      <a:pt x="252" y="14"/>
                    </a:lnTo>
                    <a:lnTo>
                      <a:pt x="252" y="14"/>
                    </a:lnTo>
                    <a:lnTo>
                      <a:pt x="252" y="14"/>
                    </a:lnTo>
                    <a:lnTo>
                      <a:pt x="252" y="14"/>
                    </a:lnTo>
                    <a:lnTo>
                      <a:pt x="252" y="14"/>
                    </a:lnTo>
                    <a:lnTo>
                      <a:pt x="250" y="12"/>
                    </a:lnTo>
                    <a:lnTo>
                      <a:pt x="248" y="10"/>
                    </a:lnTo>
                    <a:lnTo>
                      <a:pt x="246" y="10"/>
                    </a:lnTo>
                    <a:lnTo>
                      <a:pt x="246" y="8"/>
                    </a:lnTo>
                    <a:lnTo>
                      <a:pt x="246" y="8"/>
                    </a:lnTo>
                    <a:lnTo>
                      <a:pt x="244" y="8"/>
                    </a:lnTo>
                    <a:lnTo>
                      <a:pt x="244" y="8"/>
                    </a:lnTo>
                    <a:lnTo>
                      <a:pt x="244" y="8"/>
                    </a:lnTo>
                    <a:lnTo>
                      <a:pt x="242" y="8"/>
                    </a:lnTo>
                    <a:lnTo>
                      <a:pt x="242" y="10"/>
                    </a:lnTo>
                    <a:lnTo>
                      <a:pt x="242" y="10"/>
                    </a:lnTo>
                    <a:lnTo>
                      <a:pt x="240" y="10"/>
                    </a:lnTo>
                    <a:lnTo>
                      <a:pt x="238" y="10"/>
                    </a:lnTo>
                    <a:lnTo>
                      <a:pt x="238" y="10"/>
                    </a:lnTo>
                    <a:lnTo>
                      <a:pt x="236" y="10"/>
                    </a:lnTo>
                    <a:lnTo>
                      <a:pt x="234" y="10"/>
                    </a:lnTo>
                    <a:lnTo>
                      <a:pt x="232" y="10"/>
                    </a:lnTo>
                    <a:lnTo>
                      <a:pt x="232" y="10"/>
                    </a:lnTo>
                    <a:lnTo>
                      <a:pt x="230" y="10"/>
                    </a:lnTo>
                    <a:lnTo>
                      <a:pt x="228" y="10"/>
                    </a:lnTo>
                    <a:lnTo>
                      <a:pt x="228" y="10"/>
                    </a:lnTo>
                    <a:lnTo>
                      <a:pt x="226" y="12"/>
                    </a:lnTo>
                    <a:lnTo>
                      <a:pt x="222" y="14"/>
                    </a:lnTo>
                    <a:lnTo>
                      <a:pt x="220" y="14"/>
                    </a:lnTo>
                    <a:lnTo>
                      <a:pt x="218" y="16"/>
                    </a:lnTo>
                    <a:lnTo>
                      <a:pt x="216" y="16"/>
                    </a:lnTo>
                    <a:lnTo>
                      <a:pt x="210" y="20"/>
                    </a:lnTo>
                    <a:lnTo>
                      <a:pt x="208" y="20"/>
                    </a:lnTo>
                    <a:lnTo>
                      <a:pt x="206" y="18"/>
                    </a:lnTo>
                    <a:lnTo>
                      <a:pt x="206" y="20"/>
                    </a:lnTo>
                    <a:lnTo>
                      <a:pt x="204" y="18"/>
                    </a:lnTo>
                    <a:lnTo>
                      <a:pt x="198" y="16"/>
                    </a:lnTo>
                    <a:lnTo>
                      <a:pt x="190" y="18"/>
                    </a:lnTo>
                    <a:lnTo>
                      <a:pt x="186" y="20"/>
                    </a:lnTo>
                    <a:lnTo>
                      <a:pt x="184" y="20"/>
                    </a:lnTo>
                    <a:lnTo>
                      <a:pt x="176" y="18"/>
                    </a:lnTo>
                    <a:lnTo>
                      <a:pt x="174" y="18"/>
                    </a:lnTo>
                    <a:lnTo>
                      <a:pt x="170" y="16"/>
                    </a:lnTo>
                    <a:lnTo>
                      <a:pt x="164" y="16"/>
                    </a:lnTo>
                    <a:lnTo>
                      <a:pt x="162" y="14"/>
                    </a:lnTo>
                    <a:lnTo>
                      <a:pt x="160" y="12"/>
                    </a:lnTo>
                    <a:lnTo>
                      <a:pt x="158" y="12"/>
                    </a:lnTo>
                    <a:lnTo>
                      <a:pt x="156" y="12"/>
                    </a:lnTo>
                    <a:lnTo>
                      <a:pt x="156" y="14"/>
                    </a:lnTo>
                    <a:lnTo>
                      <a:pt x="154" y="14"/>
                    </a:lnTo>
                    <a:lnTo>
                      <a:pt x="152" y="12"/>
                    </a:lnTo>
                    <a:lnTo>
                      <a:pt x="150" y="12"/>
                    </a:lnTo>
                    <a:lnTo>
                      <a:pt x="148" y="6"/>
                    </a:lnTo>
                    <a:lnTo>
                      <a:pt x="148" y="6"/>
                    </a:lnTo>
                    <a:lnTo>
                      <a:pt x="146" y="6"/>
                    </a:lnTo>
                    <a:lnTo>
                      <a:pt x="142" y="8"/>
                    </a:lnTo>
                    <a:lnTo>
                      <a:pt x="138" y="6"/>
                    </a:lnTo>
                    <a:lnTo>
                      <a:pt x="136" y="4"/>
                    </a:lnTo>
                    <a:lnTo>
                      <a:pt x="134" y="2"/>
                    </a:lnTo>
                    <a:lnTo>
                      <a:pt x="134" y="2"/>
                    </a:lnTo>
                    <a:lnTo>
                      <a:pt x="134" y="2"/>
                    </a:lnTo>
                    <a:lnTo>
                      <a:pt x="134" y="0"/>
                    </a:lnTo>
                    <a:lnTo>
                      <a:pt x="132" y="0"/>
                    </a:lnTo>
                    <a:lnTo>
                      <a:pt x="130" y="2"/>
                    </a:lnTo>
                    <a:lnTo>
                      <a:pt x="122" y="2"/>
                    </a:lnTo>
                    <a:lnTo>
                      <a:pt x="110" y="0"/>
                    </a:lnTo>
                    <a:lnTo>
                      <a:pt x="108" y="0"/>
                    </a:lnTo>
                    <a:lnTo>
                      <a:pt x="104" y="2"/>
                    </a:lnTo>
                    <a:lnTo>
                      <a:pt x="98" y="4"/>
                    </a:lnTo>
                    <a:lnTo>
                      <a:pt x="94" y="6"/>
                    </a:lnTo>
                    <a:lnTo>
                      <a:pt x="92" y="8"/>
                    </a:lnTo>
                    <a:lnTo>
                      <a:pt x="82" y="12"/>
                    </a:lnTo>
                    <a:lnTo>
                      <a:pt x="82" y="16"/>
                    </a:lnTo>
                    <a:lnTo>
                      <a:pt x="80" y="16"/>
                    </a:lnTo>
                    <a:lnTo>
                      <a:pt x="74" y="16"/>
                    </a:lnTo>
                    <a:lnTo>
                      <a:pt x="66" y="16"/>
                    </a:lnTo>
                    <a:lnTo>
                      <a:pt x="60" y="16"/>
                    </a:lnTo>
                    <a:lnTo>
                      <a:pt x="52" y="14"/>
                    </a:lnTo>
                    <a:lnTo>
                      <a:pt x="50" y="14"/>
                    </a:lnTo>
                    <a:lnTo>
                      <a:pt x="48" y="16"/>
                    </a:lnTo>
                    <a:lnTo>
                      <a:pt x="48" y="16"/>
                    </a:lnTo>
                    <a:lnTo>
                      <a:pt x="48" y="18"/>
                    </a:lnTo>
                    <a:lnTo>
                      <a:pt x="50" y="20"/>
                    </a:lnTo>
                    <a:lnTo>
                      <a:pt x="50" y="20"/>
                    </a:lnTo>
                    <a:lnTo>
                      <a:pt x="52" y="22"/>
                    </a:lnTo>
                    <a:lnTo>
                      <a:pt x="54" y="22"/>
                    </a:lnTo>
                    <a:lnTo>
                      <a:pt x="60" y="22"/>
                    </a:lnTo>
                    <a:lnTo>
                      <a:pt x="60" y="22"/>
                    </a:lnTo>
                    <a:lnTo>
                      <a:pt x="60" y="24"/>
                    </a:lnTo>
                    <a:lnTo>
                      <a:pt x="56" y="24"/>
                    </a:lnTo>
                    <a:lnTo>
                      <a:pt x="50" y="24"/>
                    </a:lnTo>
                    <a:lnTo>
                      <a:pt x="48" y="24"/>
                    </a:lnTo>
                    <a:lnTo>
                      <a:pt x="46" y="26"/>
                    </a:lnTo>
                    <a:lnTo>
                      <a:pt x="46" y="28"/>
                    </a:lnTo>
                    <a:lnTo>
                      <a:pt x="46" y="28"/>
                    </a:lnTo>
                    <a:lnTo>
                      <a:pt x="48" y="28"/>
                    </a:lnTo>
                    <a:lnTo>
                      <a:pt x="50" y="28"/>
                    </a:lnTo>
                    <a:lnTo>
                      <a:pt x="48" y="30"/>
                    </a:lnTo>
                    <a:lnTo>
                      <a:pt x="44" y="30"/>
                    </a:lnTo>
                    <a:lnTo>
                      <a:pt x="44" y="30"/>
                    </a:lnTo>
                    <a:lnTo>
                      <a:pt x="38" y="28"/>
                    </a:lnTo>
                    <a:lnTo>
                      <a:pt x="34" y="30"/>
                    </a:lnTo>
                    <a:lnTo>
                      <a:pt x="34" y="30"/>
                    </a:lnTo>
                    <a:lnTo>
                      <a:pt x="34" y="28"/>
                    </a:lnTo>
                    <a:lnTo>
                      <a:pt x="34" y="28"/>
                    </a:lnTo>
                    <a:lnTo>
                      <a:pt x="34" y="28"/>
                    </a:lnTo>
                    <a:lnTo>
                      <a:pt x="32" y="28"/>
                    </a:lnTo>
                    <a:lnTo>
                      <a:pt x="30" y="28"/>
                    </a:lnTo>
                    <a:lnTo>
                      <a:pt x="30" y="28"/>
                    </a:lnTo>
                    <a:lnTo>
                      <a:pt x="32" y="30"/>
                    </a:lnTo>
                    <a:lnTo>
                      <a:pt x="32" y="30"/>
                    </a:lnTo>
                    <a:lnTo>
                      <a:pt x="30" y="30"/>
                    </a:lnTo>
                    <a:lnTo>
                      <a:pt x="26" y="30"/>
                    </a:lnTo>
                    <a:lnTo>
                      <a:pt x="24" y="30"/>
                    </a:lnTo>
                    <a:lnTo>
                      <a:pt x="24" y="28"/>
                    </a:lnTo>
                    <a:lnTo>
                      <a:pt x="24" y="28"/>
                    </a:lnTo>
                    <a:lnTo>
                      <a:pt x="22" y="28"/>
                    </a:lnTo>
                    <a:lnTo>
                      <a:pt x="20" y="30"/>
                    </a:lnTo>
                    <a:lnTo>
                      <a:pt x="16" y="30"/>
                    </a:lnTo>
                    <a:lnTo>
                      <a:pt x="12" y="32"/>
                    </a:lnTo>
                    <a:lnTo>
                      <a:pt x="10" y="36"/>
                    </a:lnTo>
                    <a:lnTo>
                      <a:pt x="8" y="34"/>
                    </a:lnTo>
                    <a:lnTo>
                      <a:pt x="8" y="36"/>
                    </a:lnTo>
                    <a:lnTo>
                      <a:pt x="8" y="40"/>
                    </a:lnTo>
                    <a:lnTo>
                      <a:pt x="8" y="42"/>
                    </a:lnTo>
                    <a:lnTo>
                      <a:pt x="8" y="44"/>
                    </a:lnTo>
                    <a:lnTo>
                      <a:pt x="8" y="44"/>
                    </a:lnTo>
                    <a:lnTo>
                      <a:pt x="12" y="44"/>
                    </a:lnTo>
                    <a:lnTo>
                      <a:pt x="14" y="44"/>
                    </a:lnTo>
                    <a:lnTo>
                      <a:pt x="18" y="42"/>
                    </a:lnTo>
                    <a:lnTo>
                      <a:pt x="20" y="42"/>
                    </a:lnTo>
                    <a:lnTo>
                      <a:pt x="20" y="44"/>
                    </a:lnTo>
                    <a:lnTo>
                      <a:pt x="18" y="44"/>
                    </a:lnTo>
                    <a:lnTo>
                      <a:pt x="16" y="46"/>
                    </a:lnTo>
                    <a:lnTo>
                      <a:pt x="16" y="48"/>
                    </a:lnTo>
                    <a:lnTo>
                      <a:pt x="16" y="48"/>
                    </a:lnTo>
                    <a:lnTo>
                      <a:pt x="18" y="50"/>
                    </a:lnTo>
                    <a:lnTo>
                      <a:pt x="18" y="52"/>
                    </a:lnTo>
                    <a:lnTo>
                      <a:pt x="18" y="52"/>
                    </a:lnTo>
                    <a:lnTo>
                      <a:pt x="18" y="54"/>
                    </a:lnTo>
                    <a:lnTo>
                      <a:pt x="20" y="54"/>
                    </a:lnTo>
                    <a:lnTo>
                      <a:pt x="20" y="54"/>
                    </a:lnTo>
                    <a:lnTo>
                      <a:pt x="20" y="54"/>
                    </a:lnTo>
                    <a:lnTo>
                      <a:pt x="22" y="54"/>
                    </a:lnTo>
                    <a:lnTo>
                      <a:pt x="20" y="56"/>
                    </a:lnTo>
                    <a:lnTo>
                      <a:pt x="18" y="58"/>
                    </a:lnTo>
                    <a:lnTo>
                      <a:pt x="18" y="58"/>
                    </a:lnTo>
                    <a:lnTo>
                      <a:pt x="18" y="58"/>
                    </a:lnTo>
                    <a:lnTo>
                      <a:pt x="18" y="60"/>
                    </a:lnTo>
                    <a:lnTo>
                      <a:pt x="20" y="60"/>
                    </a:lnTo>
                    <a:lnTo>
                      <a:pt x="20" y="62"/>
                    </a:lnTo>
                    <a:lnTo>
                      <a:pt x="22" y="62"/>
                    </a:lnTo>
                    <a:lnTo>
                      <a:pt x="24" y="62"/>
                    </a:lnTo>
                    <a:lnTo>
                      <a:pt x="24" y="64"/>
                    </a:lnTo>
                    <a:lnTo>
                      <a:pt x="20" y="64"/>
                    </a:lnTo>
                    <a:lnTo>
                      <a:pt x="18" y="64"/>
                    </a:lnTo>
                    <a:lnTo>
                      <a:pt x="18" y="62"/>
                    </a:lnTo>
                    <a:lnTo>
                      <a:pt x="18" y="64"/>
                    </a:lnTo>
                    <a:lnTo>
                      <a:pt x="18" y="64"/>
                    </a:lnTo>
                    <a:lnTo>
                      <a:pt x="16" y="64"/>
                    </a:lnTo>
                    <a:lnTo>
                      <a:pt x="16" y="62"/>
                    </a:lnTo>
                    <a:lnTo>
                      <a:pt x="16" y="62"/>
                    </a:lnTo>
                    <a:lnTo>
                      <a:pt x="16" y="60"/>
                    </a:lnTo>
                    <a:lnTo>
                      <a:pt x="14" y="60"/>
                    </a:lnTo>
                    <a:lnTo>
                      <a:pt x="14" y="58"/>
                    </a:lnTo>
                    <a:lnTo>
                      <a:pt x="12" y="60"/>
                    </a:lnTo>
                    <a:lnTo>
                      <a:pt x="12" y="60"/>
                    </a:lnTo>
                    <a:lnTo>
                      <a:pt x="14" y="62"/>
                    </a:lnTo>
                    <a:lnTo>
                      <a:pt x="14" y="64"/>
                    </a:lnTo>
                    <a:lnTo>
                      <a:pt x="12" y="64"/>
                    </a:lnTo>
                    <a:lnTo>
                      <a:pt x="12" y="66"/>
                    </a:lnTo>
                    <a:lnTo>
                      <a:pt x="12" y="66"/>
                    </a:lnTo>
                    <a:lnTo>
                      <a:pt x="14" y="66"/>
                    </a:lnTo>
                    <a:lnTo>
                      <a:pt x="16" y="68"/>
                    </a:lnTo>
                    <a:lnTo>
                      <a:pt x="16" y="68"/>
                    </a:lnTo>
                    <a:lnTo>
                      <a:pt x="16" y="68"/>
                    </a:lnTo>
                    <a:lnTo>
                      <a:pt x="18" y="66"/>
                    </a:lnTo>
                    <a:lnTo>
                      <a:pt x="20" y="68"/>
                    </a:lnTo>
                    <a:lnTo>
                      <a:pt x="20" y="70"/>
                    </a:lnTo>
                    <a:lnTo>
                      <a:pt x="22" y="70"/>
                    </a:lnTo>
                    <a:lnTo>
                      <a:pt x="24" y="70"/>
                    </a:lnTo>
                    <a:lnTo>
                      <a:pt x="26" y="70"/>
                    </a:lnTo>
                    <a:lnTo>
                      <a:pt x="26" y="72"/>
                    </a:lnTo>
                    <a:lnTo>
                      <a:pt x="26" y="76"/>
                    </a:lnTo>
                    <a:lnTo>
                      <a:pt x="24" y="76"/>
                    </a:lnTo>
                    <a:lnTo>
                      <a:pt x="24" y="76"/>
                    </a:lnTo>
                    <a:lnTo>
                      <a:pt x="24" y="78"/>
                    </a:lnTo>
                    <a:lnTo>
                      <a:pt x="26" y="80"/>
                    </a:lnTo>
                    <a:lnTo>
                      <a:pt x="26" y="82"/>
                    </a:lnTo>
                    <a:lnTo>
                      <a:pt x="28" y="82"/>
                    </a:lnTo>
                    <a:lnTo>
                      <a:pt x="28" y="82"/>
                    </a:lnTo>
                    <a:lnTo>
                      <a:pt x="28" y="84"/>
                    </a:lnTo>
                    <a:lnTo>
                      <a:pt x="30" y="84"/>
                    </a:lnTo>
                    <a:lnTo>
                      <a:pt x="32" y="86"/>
                    </a:lnTo>
                    <a:lnTo>
                      <a:pt x="28" y="86"/>
                    </a:lnTo>
                    <a:lnTo>
                      <a:pt x="28" y="86"/>
                    </a:lnTo>
                    <a:lnTo>
                      <a:pt x="28" y="88"/>
                    </a:lnTo>
                    <a:lnTo>
                      <a:pt x="28" y="91"/>
                    </a:lnTo>
                    <a:lnTo>
                      <a:pt x="28" y="91"/>
                    </a:lnTo>
                    <a:lnTo>
                      <a:pt x="28" y="88"/>
                    </a:lnTo>
                    <a:lnTo>
                      <a:pt x="34" y="88"/>
                    </a:lnTo>
                    <a:lnTo>
                      <a:pt x="40" y="88"/>
                    </a:lnTo>
                    <a:lnTo>
                      <a:pt x="42" y="88"/>
                    </a:lnTo>
                    <a:lnTo>
                      <a:pt x="42" y="88"/>
                    </a:lnTo>
                    <a:lnTo>
                      <a:pt x="40" y="91"/>
                    </a:lnTo>
                    <a:lnTo>
                      <a:pt x="38" y="93"/>
                    </a:lnTo>
                    <a:lnTo>
                      <a:pt x="38" y="93"/>
                    </a:lnTo>
                    <a:lnTo>
                      <a:pt x="32" y="93"/>
                    </a:lnTo>
                    <a:lnTo>
                      <a:pt x="32" y="95"/>
                    </a:lnTo>
                    <a:lnTo>
                      <a:pt x="30" y="95"/>
                    </a:lnTo>
                    <a:lnTo>
                      <a:pt x="30" y="95"/>
                    </a:lnTo>
                    <a:lnTo>
                      <a:pt x="32" y="95"/>
                    </a:lnTo>
                    <a:lnTo>
                      <a:pt x="34" y="95"/>
                    </a:lnTo>
                    <a:lnTo>
                      <a:pt x="36" y="95"/>
                    </a:lnTo>
                    <a:lnTo>
                      <a:pt x="40" y="95"/>
                    </a:lnTo>
                    <a:lnTo>
                      <a:pt x="38" y="95"/>
                    </a:lnTo>
                    <a:lnTo>
                      <a:pt x="38" y="97"/>
                    </a:lnTo>
                    <a:lnTo>
                      <a:pt x="40" y="97"/>
                    </a:lnTo>
                    <a:lnTo>
                      <a:pt x="42" y="95"/>
                    </a:lnTo>
                    <a:lnTo>
                      <a:pt x="42" y="93"/>
                    </a:lnTo>
                    <a:lnTo>
                      <a:pt x="46" y="93"/>
                    </a:lnTo>
                    <a:lnTo>
                      <a:pt x="50" y="95"/>
                    </a:lnTo>
                    <a:lnTo>
                      <a:pt x="50" y="95"/>
                    </a:lnTo>
                    <a:lnTo>
                      <a:pt x="52" y="95"/>
                    </a:lnTo>
                    <a:lnTo>
                      <a:pt x="52" y="95"/>
                    </a:lnTo>
                    <a:lnTo>
                      <a:pt x="54" y="95"/>
                    </a:lnTo>
                    <a:lnTo>
                      <a:pt x="54" y="97"/>
                    </a:lnTo>
                    <a:lnTo>
                      <a:pt x="54" y="97"/>
                    </a:lnTo>
                    <a:lnTo>
                      <a:pt x="56" y="99"/>
                    </a:lnTo>
                    <a:lnTo>
                      <a:pt x="56" y="101"/>
                    </a:lnTo>
                    <a:lnTo>
                      <a:pt x="56" y="103"/>
                    </a:lnTo>
                    <a:lnTo>
                      <a:pt x="58" y="103"/>
                    </a:lnTo>
                    <a:lnTo>
                      <a:pt x="64" y="105"/>
                    </a:lnTo>
                    <a:lnTo>
                      <a:pt x="66" y="105"/>
                    </a:lnTo>
                    <a:lnTo>
                      <a:pt x="70" y="103"/>
                    </a:lnTo>
                    <a:lnTo>
                      <a:pt x="72" y="103"/>
                    </a:lnTo>
                    <a:lnTo>
                      <a:pt x="72" y="103"/>
                    </a:lnTo>
                    <a:lnTo>
                      <a:pt x="74" y="103"/>
                    </a:lnTo>
                    <a:lnTo>
                      <a:pt x="76" y="103"/>
                    </a:lnTo>
                    <a:lnTo>
                      <a:pt x="76" y="103"/>
                    </a:lnTo>
                    <a:lnTo>
                      <a:pt x="76" y="99"/>
                    </a:lnTo>
                    <a:lnTo>
                      <a:pt x="76" y="99"/>
                    </a:lnTo>
                    <a:lnTo>
                      <a:pt x="76" y="93"/>
                    </a:lnTo>
                    <a:lnTo>
                      <a:pt x="78" y="93"/>
                    </a:lnTo>
                    <a:lnTo>
                      <a:pt x="82" y="93"/>
                    </a:lnTo>
                    <a:lnTo>
                      <a:pt x="86" y="93"/>
                    </a:lnTo>
                    <a:lnTo>
                      <a:pt x="88" y="93"/>
                    </a:lnTo>
                    <a:lnTo>
                      <a:pt x="94" y="97"/>
                    </a:lnTo>
                    <a:lnTo>
                      <a:pt x="98" y="99"/>
                    </a:lnTo>
                    <a:lnTo>
                      <a:pt x="100" y="99"/>
                    </a:lnTo>
                    <a:lnTo>
                      <a:pt x="102" y="103"/>
                    </a:lnTo>
                    <a:lnTo>
                      <a:pt x="104" y="105"/>
                    </a:lnTo>
                    <a:lnTo>
                      <a:pt x="106" y="107"/>
                    </a:lnTo>
                    <a:lnTo>
                      <a:pt x="110" y="107"/>
                    </a:lnTo>
                    <a:lnTo>
                      <a:pt x="112" y="107"/>
                    </a:lnTo>
                    <a:lnTo>
                      <a:pt x="114" y="107"/>
                    </a:lnTo>
                    <a:lnTo>
                      <a:pt x="120" y="105"/>
                    </a:lnTo>
                    <a:lnTo>
                      <a:pt x="120" y="105"/>
                    </a:lnTo>
                    <a:lnTo>
                      <a:pt x="124" y="105"/>
                    </a:lnTo>
                    <a:lnTo>
                      <a:pt x="128" y="103"/>
                    </a:lnTo>
                    <a:lnTo>
                      <a:pt x="128" y="101"/>
                    </a:lnTo>
                    <a:lnTo>
                      <a:pt x="132" y="97"/>
                    </a:lnTo>
                    <a:lnTo>
                      <a:pt x="136" y="93"/>
                    </a:lnTo>
                    <a:lnTo>
                      <a:pt x="138" y="93"/>
                    </a:lnTo>
                    <a:lnTo>
                      <a:pt x="138" y="93"/>
                    </a:lnTo>
                    <a:lnTo>
                      <a:pt x="140" y="95"/>
                    </a:lnTo>
                    <a:lnTo>
                      <a:pt x="144" y="97"/>
                    </a:lnTo>
                    <a:lnTo>
                      <a:pt x="148" y="97"/>
                    </a:lnTo>
                    <a:lnTo>
                      <a:pt x="150" y="97"/>
                    </a:lnTo>
                    <a:lnTo>
                      <a:pt x="152" y="97"/>
                    </a:lnTo>
                    <a:lnTo>
                      <a:pt x="152" y="95"/>
                    </a:lnTo>
                    <a:lnTo>
                      <a:pt x="152" y="95"/>
                    </a:lnTo>
                    <a:lnTo>
                      <a:pt x="154" y="93"/>
                    </a:lnTo>
                    <a:lnTo>
                      <a:pt x="154" y="93"/>
                    </a:lnTo>
                    <a:lnTo>
                      <a:pt x="158" y="91"/>
                    </a:lnTo>
                    <a:lnTo>
                      <a:pt x="158" y="93"/>
                    </a:lnTo>
                    <a:lnTo>
                      <a:pt x="160" y="93"/>
                    </a:lnTo>
                    <a:lnTo>
                      <a:pt x="160" y="95"/>
                    </a:lnTo>
                    <a:lnTo>
                      <a:pt x="160" y="95"/>
                    </a:lnTo>
                    <a:lnTo>
                      <a:pt x="158" y="99"/>
                    </a:lnTo>
                    <a:lnTo>
                      <a:pt x="156" y="101"/>
                    </a:lnTo>
                    <a:lnTo>
                      <a:pt x="154" y="103"/>
                    </a:lnTo>
                    <a:lnTo>
                      <a:pt x="156" y="105"/>
                    </a:lnTo>
                    <a:lnTo>
                      <a:pt x="158" y="107"/>
                    </a:lnTo>
                    <a:lnTo>
                      <a:pt x="156" y="109"/>
                    </a:lnTo>
                    <a:lnTo>
                      <a:pt x="158" y="109"/>
                    </a:lnTo>
                    <a:lnTo>
                      <a:pt x="160" y="111"/>
                    </a:lnTo>
                    <a:lnTo>
                      <a:pt x="160" y="111"/>
                    </a:lnTo>
                    <a:lnTo>
                      <a:pt x="160" y="109"/>
                    </a:lnTo>
                    <a:lnTo>
                      <a:pt x="162" y="109"/>
                    </a:lnTo>
                    <a:lnTo>
                      <a:pt x="162" y="107"/>
                    </a:lnTo>
                    <a:lnTo>
                      <a:pt x="164" y="105"/>
                    </a:lnTo>
                    <a:lnTo>
                      <a:pt x="164" y="105"/>
                    </a:lnTo>
                    <a:lnTo>
                      <a:pt x="164" y="103"/>
                    </a:lnTo>
                    <a:lnTo>
                      <a:pt x="166" y="103"/>
                    </a:lnTo>
                    <a:lnTo>
                      <a:pt x="166" y="103"/>
                    </a:lnTo>
                    <a:lnTo>
                      <a:pt x="166" y="103"/>
                    </a:lnTo>
                    <a:lnTo>
                      <a:pt x="164" y="99"/>
                    </a:lnTo>
                    <a:lnTo>
                      <a:pt x="166" y="99"/>
                    </a:lnTo>
                    <a:lnTo>
                      <a:pt x="166" y="95"/>
                    </a:lnTo>
                    <a:lnTo>
                      <a:pt x="166" y="93"/>
                    </a:lnTo>
                    <a:lnTo>
                      <a:pt x="166" y="93"/>
                    </a:lnTo>
                    <a:lnTo>
                      <a:pt x="168" y="93"/>
                    </a:lnTo>
                    <a:lnTo>
                      <a:pt x="170" y="95"/>
                    </a:lnTo>
                    <a:lnTo>
                      <a:pt x="172" y="95"/>
                    </a:lnTo>
                    <a:lnTo>
                      <a:pt x="172" y="97"/>
                    </a:lnTo>
                    <a:lnTo>
                      <a:pt x="174" y="97"/>
                    </a:lnTo>
                    <a:lnTo>
                      <a:pt x="176" y="97"/>
                    </a:lnTo>
                    <a:lnTo>
                      <a:pt x="178" y="97"/>
                    </a:lnTo>
                    <a:lnTo>
                      <a:pt x="180" y="95"/>
                    </a:lnTo>
                    <a:lnTo>
                      <a:pt x="182" y="95"/>
                    </a:lnTo>
                    <a:lnTo>
                      <a:pt x="184" y="95"/>
                    </a:lnTo>
                    <a:lnTo>
                      <a:pt x="184" y="93"/>
                    </a:lnTo>
                    <a:lnTo>
                      <a:pt x="188" y="91"/>
                    </a:lnTo>
                    <a:lnTo>
                      <a:pt x="190" y="91"/>
                    </a:lnTo>
                    <a:lnTo>
                      <a:pt x="192" y="91"/>
                    </a:lnTo>
                    <a:lnTo>
                      <a:pt x="192" y="93"/>
                    </a:lnTo>
                    <a:lnTo>
                      <a:pt x="194" y="93"/>
                    </a:lnTo>
                    <a:lnTo>
                      <a:pt x="196" y="95"/>
                    </a:lnTo>
                    <a:lnTo>
                      <a:pt x="198" y="95"/>
                    </a:lnTo>
                    <a:lnTo>
                      <a:pt x="200" y="95"/>
                    </a:lnTo>
                    <a:lnTo>
                      <a:pt x="202" y="95"/>
                    </a:lnTo>
                    <a:lnTo>
                      <a:pt x="206" y="95"/>
                    </a:lnTo>
                    <a:lnTo>
                      <a:pt x="208" y="95"/>
                    </a:lnTo>
                    <a:lnTo>
                      <a:pt x="212" y="95"/>
                    </a:lnTo>
                    <a:lnTo>
                      <a:pt x="216" y="93"/>
                    </a:lnTo>
                    <a:lnTo>
                      <a:pt x="222" y="88"/>
                    </a:lnTo>
                    <a:lnTo>
                      <a:pt x="226" y="86"/>
                    </a:lnTo>
                    <a:lnTo>
                      <a:pt x="226" y="86"/>
                    </a:lnTo>
                    <a:lnTo>
                      <a:pt x="230" y="86"/>
                    </a:lnTo>
                    <a:lnTo>
                      <a:pt x="232" y="88"/>
                    </a:lnTo>
                    <a:lnTo>
                      <a:pt x="234" y="88"/>
                    </a:lnTo>
                    <a:lnTo>
                      <a:pt x="234" y="88"/>
                    </a:lnTo>
                    <a:lnTo>
                      <a:pt x="238" y="88"/>
                    </a:lnTo>
                    <a:lnTo>
                      <a:pt x="240" y="86"/>
                    </a:lnTo>
                    <a:lnTo>
                      <a:pt x="242" y="86"/>
                    </a:lnTo>
                    <a:lnTo>
                      <a:pt x="246" y="84"/>
                    </a:lnTo>
                    <a:lnTo>
                      <a:pt x="246" y="84"/>
                    </a:lnTo>
                    <a:lnTo>
                      <a:pt x="248" y="84"/>
                    </a:lnTo>
                    <a:lnTo>
                      <a:pt x="248" y="84"/>
                    </a:lnTo>
                    <a:lnTo>
                      <a:pt x="248" y="84"/>
                    </a:lnTo>
                    <a:lnTo>
                      <a:pt x="248" y="84"/>
                    </a:lnTo>
                    <a:lnTo>
                      <a:pt x="250" y="86"/>
                    </a:lnTo>
                    <a:lnTo>
                      <a:pt x="252" y="86"/>
                    </a:lnTo>
                    <a:lnTo>
                      <a:pt x="254" y="84"/>
                    </a:lnTo>
                    <a:lnTo>
                      <a:pt x="254" y="82"/>
                    </a:lnTo>
                    <a:lnTo>
                      <a:pt x="256" y="82"/>
                    </a:lnTo>
                    <a:lnTo>
                      <a:pt x="256" y="82"/>
                    </a:lnTo>
                    <a:lnTo>
                      <a:pt x="258" y="82"/>
                    </a:lnTo>
                    <a:lnTo>
                      <a:pt x="260" y="82"/>
                    </a:lnTo>
                    <a:lnTo>
                      <a:pt x="262" y="82"/>
                    </a:lnTo>
                    <a:lnTo>
                      <a:pt x="262" y="82"/>
                    </a:lnTo>
                    <a:lnTo>
                      <a:pt x="264" y="84"/>
                    </a:lnTo>
                    <a:lnTo>
                      <a:pt x="266" y="84"/>
                    </a:lnTo>
                    <a:lnTo>
                      <a:pt x="268" y="84"/>
                    </a:lnTo>
                    <a:lnTo>
                      <a:pt x="268" y="84"/>
                    </a:lnTo>
                    <a:lnTo>
                      <a:pt x="272" y="84"/>
                    </a:lnTo>
                    <a:lnTo>
                      <a:pt x="272" y="84"/>
                    </a:lnTo>
                    <a:lnTo>
                      <a:pt x="274" y="84"/>
                    </a:lnTo>
                    <a:lnTo>
                      <a:pt x="274" y="84"/>
                    </a:lnTo>
                    <a:lnTo>
                      <a:pt x="276" y="84"/>
                    </a:lnTo>
                    <a:lnTo>
                      <a:pt x="276" y="84"/>
                    </a:lnTo>
                    <a:lnTo>
                      <a:pt x="276" y="84"/>
                    </a:lnTo>
                    <a:lnTo>
                      <a:pt x="276" y="86"/>
                    </a:lnTo>
                    <a:lnTo>
                      <a:pt x="278" y="88"/>
                    </a:lnTo>
                    <a:lnTo>
                      <a:pt x="278" y="88"/>
                    </a:lnTo>
                    <a:lnTo>
                      <a:pt x="278" y="91"/>
                    </a:lnTo>
                    <a:lnTo>
                      <a:pt x="278" y="91"/>
                    </a:lnTo>
                    <a:lnTo>
                      <a:pt x="278" y="88"/>
                    </a:lnTo>
                    <a:lnTo>
                      <a:pt x="280" y="88"/>
                    </a:lnTo>
                    <a:lnTo>
                      <a:pt x="282" y="86"/>
                    </a:lnTo>
                    <a:lnTo>
                      <a:pt x="282" y="86"/>
                    </a:lnTo>
                    <a:lnTo>
                      <a:pt x="282" y="86"/>
                    </a:lnTo>
                    <a:lnTo>
                      <a:pt x="284" y="86"/>
                    </a:lnTo>
                    <a:lnTo>
                      <a:pt x="284" y="86"/>
                    </a:lnTo>
                    <a:lnTo>
                      <a:pt x="286" y="86"/>
                    </a:lnTo>
                    <a:lnTo>
                      <a:pt x="286" y="86"/>
                    </a:lnTo>
                    <a:lnTo>
                      <a:pt x="284" y="84"/>
                    </a:lnTo>
                    <a:close/>
                    <a:moveTo>
                      <a:pt x="10" y="26"/>
                    </a:moveTo>
                    <a:lnTo>
                      <a:pt x="14" y="26"/>
                    </a:lnTo>
                    <a:lnTo>
                      <a:pt x="16" y="26"/>
                    </a:lnTo>
                    <a:lnTo>
                      <a:pt x="16" y="26"/>
                    </a:lnTo>
                    <a:lnTo>
                      <a:pt x="12" y="28"/>
                    </a:lnTo>
                    <a:lnTo>
                      <a:pt x="10" y="30"/>
                    </a:lnTo>
                    <a:lnTo>
                      <a:pt x="8" y="30"/>
                    </a:lnTo>
                    <a:lnTo>
                      <a:pt x="8" y="32"/>
                    </a:lnTo>
                    <a:lnTo>
                      <a:pt x="10" y="32"/>
                    </a:lnTo>
                    <a:lnTo>
                      <a:pt x="8" y="34"/>
                    </a:lnTo>
                    <a:lnTo>
                      <a:pt x="8" y="34"/>
                    </a:lnTo>
                    <a:lnTo>
                      <a:pt x="10" y="34"/>
                    </a:lnTo>
                    <a:lnTo>
                      <a:pt x="10" y="34"/>
                    </a:lnTo>
                    <a:lnTo>
                      <a:pt x="12" y="32"/>
                    </a:lnTo>
                    <a:lnTo>
                      <a:pt x="16" y="28"/>
                    </a:lnTo>
                    <a:lnTo>
                      <a:pt x="20" y="26"/>
                    </a:lnTo>
                    <a:lnTo>
                      <a:pt x="24" y="24"/>
                    </a:lnTo>
                    <a:lnTo>
                      <a:pt x="26" y="22"/>
                    </a:lnTo>
                    <a:lnTo>
                      <a:pt x="26" y="18"/>
                    </a:lnTo>
                    <a:lnTo>
                      <a:pt x="30" y="18"/>
                    </a:lnTo>
                    <a:lnTo>
                      <a:pt x="32" y="18"/>
                    </a:lnTo>
                    <a:lnTo>
                      <a:pt x="34" y="18"/>
                    </a:lnTo>
                    <a:lnTo>
                      <a:pt x="36" y="18"/>
                    </a:lnTo>
                    <a:lnTo>
                      <a:pt x="38" y="18"/>
                    </a:lnTo>
                    <a:lnTo>
                      <a:pt x="44" y="18"/>
                    </a:lnTo>
                    <a:lnTo>
                      <a:pt x="48" y="18"/>
                    </a:lnTo>
                    <a:lnTo>
                      <a:pt x="48" y="18"/>
                    </a:lnTo>
                    <a:lnTo>
                      <a:pt x="48" y="16"/>
                    </a:lnTo>
                    <a:lnTo>
                      <a:pt x="48" y="14"/>
                    </a:lnTo>
                    <a:lnTo>
                      <a:pt x="46" y="14"/>
                    </a:lnTo>
                    <a:lnTo>
                      <a:pt x="38" y="10"/>
                    </a:lnTo>
                    <a:lnTo>
                      <a:pt x="36" y="8"/>
                    </a:lnTo>
                    <a:lnTo>
                      <a:pt x="34" y="6"/>
                    </a:lnTo>
                    <a:lnTo>
                      <a:pt x="32" y="4"/>
                    </a:lnTo>
                    <a:lnTo>
                      <a:pt x="32" y="2"/>
                    </a:lnTo>
                    <a:lnTo>
                      <a:pt x="30" y="2"/>
                    </a:lnTo>
                    <a:lnTo>
                      <a:pt x="30" y="2"/>
                    </a:lnTo>
                    <a:lnTo>
                      <a:pt x="30" y="2"/>
                    </a:lnTo>
                    <a:lnTo>
                      <a:pt x="28" y="2"/>
                    </a:lnTo>
                    <a:lnTo>
                      <a:pt x="28" y="2"/>
                    </a:lnTo>
                    <a:lnTo>
                      <a:pt x="26" y="2"/>
                    </a:lnTo>
                    <a:lnTo>
                      <a:pt x="26" y="2"/>
                    </a:lnTo>
                    <a:lnTo>
                      <a:pt x="24" y="2"/>
                    </a:lnTo>
                    <a:lnTo>
                      <a:pt x="22" y="0"/>
                    </a:lnTo>
                    <a:lnTo>
                      <a:pt x="22" y="0"/>
                    </a:lnTo>
                    <a:lnTo>
                      <a:pt x="22" y="0"/>
                    </a:lnTo>
                    <a:lnTo>
                      <a:pt x="20" y="0"/>
                    </a:lnTo>
                    <a:lnTo>
                      <a:pt x="18" y="0"/>
                    </a:lnTo>
                    <a:lnTo>
                      <a:pt x="18" y="0"/>
                    </a:lnTo>
                    <a:lnTo>
                      <a:pt x="16" y="2"/>
                    </a:lnTo>
                    <a:lnTo>
                      <a:pt x="14" y="2"/>
                    </a:lnTo>
                    <a:lnTo>
                      <a:pt x="14" y="2"/>
                    </a:lnTo>
                    <a:lnTo>
                      <a:pt x="12" y="2"/>
                    </a:lnTo>
                    <a:lnTo>
                      <a:pt x="12" y="2"/>
                    </a:lnTo>
                    <a:lnTo>
                      <a:pt x="12" y="2"/>
                    </a:lnTo>
                    <a:lnTo>
                      <a:pt x="12" y="4"/>
                    </a:lnTo>
                    <a:lnTo>
                      <a:pt x="10" y="4"/>
                    </a:lnTo>
                    <a:lnTo>
                      <a:pt x="8" y="4"/>
                    </a:lnTo>
                    <a:lnTo>
                      <a:pt x="8" y="6"/>
                    </a:lnTo>
                    <a:lnTo>
                      <a:pt x="8" y="6"/>
                    </a:lnTo>
                    <a:lnTo>
                      <a:pt x="8" y="6"/>
                    </a:lnTo>
                    <a:lnTo>
                      <a:pt x="10" y="6"/>
                    </a:lnTo>
                    <a:lnTo>
                      <a:pt x="10" y="6"/>
                    </a:lnTo>
                    <a:lnTo>
                      <a:pt x="10" y="8"/>
                    </a:lnTo>
                    <a:lnTo>
                      <a:pt x="12" y="8"/>
                    </a:lnTo>
                    <a:lnTo>
                      <a:pt x="12" y="8"/>
                    </a:lnTo>
                    <a:lnTo>
                      <a:pt x="12" y="10"/>
                    </a:lnTo>
                    <a:lnTo>
                      <a:pt x="12" y="12"/>
                    </a:lnTo>
                    <a:lnTo>
                      <a:pt x="12" y="12"/>
                    </a:lnTo>
                    <a:lnTo>
                      <a:pt x="12" y="12"/>
                    </a:lnTo>
                    <a:lnTo>
                      <a:pt x="8" y="14"/>
                    </a:lnTo>
                    <a:lnTo>
                      <a:pt x="8" y="16"/>
                    </a:lnTo>
                    <a:lnTo>
                      <a:pt x="10" y="16"/>
                    </a:lnTo>
                    <a:lnTo>
                      <a:pt x="10" y="18"/>
                    </a:lnTo>
                    <a:lnTo>
                      <a:pt x="10" y="18"/>
                    </a:lnTo>
                    <a:lnTo>
                      <a:pt x="10" y="18"/>
                    </a:lnTo>
                    <a:lnTo>
                      <a:pt x="10" y="20"/>
                    </a:lnTo>
                    <a:lnTo>
                      <a:pt x="8" y="20"/>
                    </a:lnTo>
                    <a:lnTo>
                      <a:pt x="8" y="22"/>
                    </a:lnTo>
                    <a:lnTo>
                      <a:pt x="6" y="22"/>
                    </a:lnTo>
                    <a:lnTo>
                      <a:pt x="6" y="24"/>
                    </a:lnTo>
                    <a:lnTo>
                      <a:pt x="6" y="24"/>
                    </a:lnTo>
                    <a:lnTo>
                      <a:pt x="6" y="24"/>
                    </a:lnTo>
                    <a:lnTo>
                      <a:pt x="6" y="26"/>
                    </a:lnTo>
                    <a:lnTo>
                      <a:pt x="8" y="26"/>
                    </a:lnTo>
                    <a:lnTo>
                      <a:pt x="10" y="2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3" name="Freeform 25"/>
              <p:cNvSpPr>
                <a:spLocks noEditPoints="1"/>
              </p:cNvSpPr>
              <p:nvPr/>
            </p:nvSpPr>
            <p:spPr bwMode="auto">
              <a:xfrm>
                <a:off x="3589" y="1407"/>
                <a:ext cx="60" cy="129"/>
              </a:xfrm>
              <a:custGeom>
                <a:avLst/>
                <a:gdLst>
                  <a:gd name="T0" fmla="*/ 48 w 60"/>
                  <a:gd name="T1" fmla="*/ 65 h 129"/>
                  <a:gd name="T2" fmla="*/ 48 w 60"/>
                  <a:gd name="T3" fmla="*/ 67 h 129"/>
                  <a:gd name="T4" fmla="*/ 50 w 60"/>
                  <a:gd name="T5" fmla="*/ 67 h 129"/>
                  <a:gd name="T6" fmla="*/ 52 w 60"/>
                  <a:gd name="T7" fmla="*/ 65 h 129"/>
                  <a:gd name="T8" fmla="*/ 50 w 60"/>
                  <a:gd name="T9" fmla="*/ 63 h 129"/>
                  <a:gd name="T10" fmla="*/ 56 w 60"/>
                  <a:gd name="T11" fmla="*/ 47 h 129"/>
                  <a:gd name="T12" fmla="*/ 56 w 60"/>
                  <a:gd name="T13" fmla="*/ 49 h 129"/>
                  <a:gd name="T14" fmla="*/ 58 w 60"/>
                  <a:gd name="T15" fmla="*/ 83 h 129"/>
                  <a:gd name="T16" fmla="*/ 58 w 60"/>
                  <a:gd name="T17" fmla="*/ 77 h 129"/>
                  <a:gd name="T18" fmla="*/ 56 w 60"/>
                  <a:gd name="T19" fmla="*/ 77 h 129"/>
                  <a:gd name="T20" fmla="*/ 54 w 60"/>
                  <a:gd name="T21" fmla="*/ 75 h 129"/>
                  <a:gd name="T22" fmla="*/ 54 w 60"/>
                  <a:gd name="T23" fmla="*/ 73 h 129"/>
                  <a:gd name="T24" fmla="*/ 50 w 60"/>
                  <a:gd name="T25" fmla="*/ 71 h 129"/>
                  <a:gd name="T26" fmla="*/ 48 w 60"/>
                  <a:gd name="T27" fmla="*/ 69 h 129"/>
                  <a:gd name="T28" fmla="*/ 42 w 60"/>
                  <a:gd name="T29" fmla="*/ 67 h 129"/>
                  <a:gd name="T30" fmla="*/ 38 w 60"/>
                  <a:gd name="T31" fmla="*/ 59 h 129"/>
                  <a:gd name="T32" fmla="*/ 40 w 60"/>
                  <a:gd name="T33" fmla="*/ 55 h 129"/>
                  <a:gd name="T34" fmla="*/ 50 w 60"/>
                  <a:gd name="T35" fmla="*/ 47 h 129"/>
                  <a:gd name="T36" fmla="*/ 52 w 60"/>
                  <a:gd name="T37" fmla="*/ 39 h 129"/>
                  <a:gd name="T38" fmla="*/ 52 w 60"/>
                  <a:gd name="T39" fmla="*/ 33 h 129"/>
                  <a:gd name="T40" fmla="*/ 46 w 60"/>
                  <a:gd name="T41" fmla="*/ 27 h 129"/>
                  <a:gd name="T42" fmla="*/ 44 w 60"/>
                  <a:gd name="T43" fmla="*/ 21 h 129"/>
                  <a:gd name="T44" fmla="*/ 48 w 60"/>
                  <a:gd name="T45" fmla="*/ 17 h 129"/>
                  <a:gd name="T46" fmla="*/ 54 w 60"/>
                  <a:gd name="T47" fmla="*/ 11 h 129"/>
                  <a:gd name="T48" fmla="*/ 50 w 60"/>
                  <a:gd name="T49" fmla="*/ 6 h 129"/>
                  <a:gd name="T50" fmla="*/ 44 w 60"/>
                  <a:gd name="T51" fmla="*/ 11 h 129"/>
                  <a:gd name="T52" fmla="*/ 42 w 60"/>
                  <a:gd name="T53" fmla="*/ 11 h 129"/>
                  <a:gd name="T54" fmla="*/ 38 w 60"/>
                  <a:gd name="T55" fmla="*/ 2 h 129"/>
                  <a:gd name="T56" fmla="*/ 34 w 60"/>
                  <a:gd name="T57" fmla="*/ 2 h 129"/>
                  <a:gd name="T58" fmla="*/ 34 w 60"/>
                  <a:gd name="T59" fmla="*/ 2 h 129"/>
                  <a:gd name="T60" fmla="*/ 34 w 60"/>
                  <a:gd name="T61" fmla="*/ 0 h 129"/>
                  <a:gd name="T62" fmla="*/ 22 w 60"/>
                  <a:gd name="T63" fmla="*/ 4 h 129"/>
                  <a:gd name="T64" fmla="*/ 16 w 60"/>
                  <a:gd name="T65" fmla="*/ 9 h 129"/>
                  <a:gd name="T66" fmla="*/ 14 w 60"/>
                  <a:gd name="T67" fmla="*/ 13 h 129"/>
                  <a:gd name="T68" fmla="*/ 10 w 60"/>
                  <a:gd name="T69" fmla="*/ 17 h 129"/>
                  <a:gd name="T70" fmla="*/ 12 w 60"/>
                  <a:gd name="T71" fmla="*/ 19 h 129"/>
                  <a:gd name="T72" fmla="*/ 12 w 60"/>
                  <a:gd name="T73" fmla="*/ 25 h 129"/>
                  <a:gd name="T74" fmla="*/ 12 w 60"/>
                  <a:gd name="T75" fmla="*/ 31 h 129"/>
                  <a:gd name="T76" fmla="*/ 12 w 60"/>
                  <a:gd name="T77" fmla="*/ 37 h 129"/>
                  <a:gd name="T78" fmla="*/ 12 w 60"/>
                  <a:gd name="T79" fmla="*/ 43 h 129"/>
                  <a:gd name="T80" fmla="*/ 10 w 60"/>
                  <a:gd name="T81" fmla="*/ 49 h 129"/>
                  <a:gd name="T82" fmla="*/ 8 w 60"/>
                  <a:gd name="T83" fmla="*/ 53 h 129"/>
                  <a:gd name="T84" fmla="*/ 2 w 60"/>
                  <a:gd name="T85" fmla="*/ 57 h 129"/>
                  <a:gd name="T86" fmla="*/ 0 w 60"/>
                  <a:gd name="T87" fmla="*/ 63 h 129"/>
                  <a:gd name="T88" fmla="*/ 0 w 60"/>
                  <a:gd name="T89" fmla="*/ 71 h 129"/>
                  <a:gd name="T90" fmla="*/ 2 w 60"/>
                  <a:gd name="T91" fmla="*/ 75 h 129"/>
                  <a:gd name="T92" fmla="*/ 8 w 60"/>
                  <a:gd name="T93" fmla="*/ 79 h 129"/>
                  <a:gd name="T94" fmla="*/ 12 w 60"/>
                  <a:gd name="T95" fmla="*/ 89 h 129"/>
                  <a:gd name="T96" fmla="*/ 20 w 60"/>
                  <a:gd name="T97" fmla="*/ 95 h 129"/>
                  <a:gd name="T98" fmla="*/ 22 w 60"/>
                  <a:gd name="T99" fmla="*/ 101 h 129"/>
                  <a:gd name="T100" fmla="*/ 26 w 60"/>
                  <a:gd name="T101" fmla="*/ 113 h 129"/>
                  <a:gd name="T102" fmla="*/ 28 w 60"/>
                  <a:gd name="T103" fmla="*/ 125 h 129"/>
                  <a:gd name="T104" fmla="*/ 34 w 60"/>
                  <a:gd name="T105" fmla="*/ 127 h 129"/>
                  <a:gd name="T106" fmla="*/ 38 w 60"/>
                  <a:gd name="T107" fmla="*/ 123 h 129"/>
                  <a:gd name="T108" fmla="*/ 40 w 60"/>
                  <a:gd name="T109" fmla="*/ 117 h 129"/>
                  <a:gd name="T110" fmla="*/ 38 w 60"/>
                  <a:gd name="T111" fmla="*/ 111 h 129"/>
                  <a:gd name="T112" fmla="*/ 40 w 60"/>
                  <a:gd name="T113" fmla="*/ 105 h 129"/>
                  <a:gd name="T114" fmla="*/ 44 w 60"/>
                  <a:gd name="T115" fmla="*/ 103 h 129"/>
                  <a:gd name="T116" fmla="*/ 46 w 60"/>
                  <a:gd name="T117" fmla="*/ 99 h 129"/>
                  <a:gd name="T118" fmla="*/ 48 w 60"/>
                  <a:gd name="T119" fmla="*/ 97 h 129"/>
                  <a:gd name="T120" fmla="*/ 56 w 60"/>
                  <a:gd name="T121" fmla="*/ 91 h 129"/>
                  <a:gd name="T122" fmla="*/ 60 w 60"/>
                  <a:gd name="T123" fmla="*/ 8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129">
                    <a:moveTo>
                      <a:pt x="50" y="63"/>
                    </a:moveTo>
                    <a:lnTo>
                      <a:pt x="48" y="65"/>
                    </a:lnTo>
                    <a:lnTo>
                      <a:pt x="48" y="65"/>
                    </a:lnTo>
                    <a:lnTo>
                      <a:pt x="48" y="67"/>
                    </a:lnTo>
                    <a:lnTo>
                      <a:pt x="48" y="67"/>
                    </a:lnTo>
                    <a:lnTo>
                      <a:pt x="48" y="67"/>
                    </a:lnTo>
                    <a:lnTo>
                      <a:pt x="50" y="67"/>
                    </a:lnTo>
                    <a:lnTo>
                      <a:pt x="50" y="67"/>
                    </a:lnTo>
                    <a:lnTo>
                      <a:pt x="50" y="67"/>
                    </a:lnTo>
                    <a:lnTo>
                      <a:pt x="50" y="67"/>
                    </a:lnTo>
                    <a:lnTo>
                      <a:pt x="52" y="67"/>
                    </a:lnTo>
                    <a:lnTo>
                      <a:pt x="52" y="65"/>
                    </a:lnTo>
                    <a:lnTo>
                      <a:pt x="52" y="65"/>
                    </a:lnTo>
                    <a:lnTo>
                      <a:pt x="52" y="65"/>
                    </a:lnTo>
                    <a:lnTo>
                      <a:pt x="50" y="63"/>
                    </a:lnTo>
                    <a:close/>
                    <a:moveTo>
                      <a:pt x="56" y="49"/>
                    </a:moveTo>
                    <a:lnTo>
                      <a:pt x="56" y="47"/>
                    </a:lnTo>
                    <a:lnTo>
                      <a:pt x="56" y="47"/>
                    </a:lnTo>
                    <a:lnTo>
                      <a:pt x="54" y="49"/>
                    </a:lnTo>
                    <a:lnTo>
                      <a:pt x="54" y="49"/>
                    </a:lnTo>
                    <a:lnTo>
                      <a:pt x="56" y="49"/>
                    </a:lnTo>
                    <a:close/>
                    <a:moveTo>
                      <a:pt x="60" y="89"/>
                    </a:moveTo>
                    <a:lnTo>
                      <a:pt x="58" y="87"/>
                    </a:lnTo>
                    <a:lnTo>
                      <a:pt x="58" y="83"/>
                    </a:lnTo>
                    <a:lnTo>
                      <a:pt x="58" y="81"/>
                    </a:lnTo>
                    <a:lnTo>
                      <a:pt x="58" y="81"/>
                    </a:lnTo>
                    <a:lnTo>
                      <a:pt x="58" y="77"/>
                    </a:lnTo>
                    <a:lnTo>
                      <a:pt x="58" y="77"/>
                    </a:lnTo>
                    <a:lnTo>
                      <a:pt x="58" y="75"/>
                    </a:lnTo>
                    <a:lnTo>
                      <a:pt x="56" y="77"/>
                    </a:lnTo>
                    <a:lnTo>
                      <a:pt x="54" y="75"/>
                    </a:lnTo>
                    <a:lnTo>
                      <a:pt x="54" y="75"/>
                    </a:lnTo>
                    <a:lnTo>
                      <a:pt x="54" y="75"/>
                    </a:lnTo>
                    <a:lnTo>
                      <a:pt x="56" y="75"/>
                    </a:lnTo>
                    <a:lnTo>
                      <a:pt x="56" y="75"/>
                    </a:lnTo>
                    <a:lnTo>
                      <a:pt x="54" y="73"/>
                    </a:lnTo>
                    <a:lnTo>
                      <a:pt x="52" y="69"/>
                    </a:lnTo>
                    <a:lnTo>
                      <a:pt x="50" y="69"/>
                    </a:lnTo>
                    <a:lnTo>
                      <a:pt x="50" y="71"/>
                    </a:lnTo>
                    <a:lnTo>
                      <a:pt x="48" y="71"/>
                    </a:lnTo>
                    <a:lnTo>
                      <a:pt x="48" y="71"/>
                    </a:lnTo>
                    <a:lnTo>
                      <a:pt x="48" y="69"/>
                    </a:lnTo>
                    <a:lnTo>
                      <a:pt x="48" y="67"/>
                    </a:lnTo>
                    <a:lnTo>
                      <a:pt x="44" y="69"/>
                    </a:lnTo>
                    <a:lnTo>
                      <a:pt x="42" y="67"/>
                    </a:lnTo>
                    <a:lnTo>
                      <a:pt x="38" y="65"/>
                    </a:lnTo>
                    <a:lnTo>
                      <a:pt x="38" y="61"/>
                    </a:lnTo>
                    <a:lnTo>
                      <a:pt x="38" y="59"/>
                    </a:lnTo>
                    <a:lnTo>
                      <a:pt x="38" y="59"/>
                    </a:lnTo>
                    <a:lnTo>
                      <a:pt x="38" y="57"/>
                    </a:lnTo>
                    <a:lnTo>
                      <a:pt x="40" y="55"/>
                    </a:lnTo>
                    <a:lnTo>
                      <a:pt x="44" y="53"/>
                    </a:lnTo>
                    <a:lnTo>
                      <a:pt x="46" y="49"/>
                    </a:lnTo>
                    <a:lnTo>
                      <a:pt x="50" y="47"/>
                    </a:lnTo>
                    <a:lnTo>
                      <a:pt x="50" y="43"/>
                    </a:lnTo>
                    <a:lnTo>
                      <a:pt x="54" y="39"/>
                    </a:lnTo>
                    <a:lnTo>
                      <a:pt x="52" y="39"/>
                    </a:lnTo>
                    <a:lnTo>
                      <a:pt x="52" y="35"/>
                    </a:lnTo>
                    <a:lnTo>
                      <a:pt x="52" y="35"/>
                    </a:lnTo>
                    <a:lnTo>
                      <a:pt x="52" y="33"/>
                    </a:lnTo>
                    <a:lnTo>
                      <a:pt x="48" y="31"/>
                    </a:lnTo>
                    <a:lnTo>
                      <a:pt x="46" y="29"/>
                    </a:lnTo>
                    <a:lnTo>
                      <a:pt x="46" y="27"/>
                    </a:lnTo>
                    <a:lnTo>
                      <a:pt x="44" y="25"/>
                    </a:lnTo>
                    <a:lnTo>
                      <a:pt x="44" y="23"/>
                    </a:lnTo>
                    <a:lnTo>
                      <a:pt x="44" y="21"/>
                    </a:lnTo>
                    <a:lnTo>
                      <a:pt x="44" y="21"/>
                    </a:lnTo>
                    <a:lnTo>
                      <a:pt x="46" y="19"/>
                    </a:lnTo>
                    <a:lnTo>
                      <a:pt x="48" y="17"/>
                    </a:lnTo>
                    <a:lnTo>
                      <a:pt x="50" y="13"/>
                    </a:lnTo>
                    <a:lnTo>
                      <a:pt x="52" y="11"/>
                    </a:lnTo>
                    <a:lnTo>
                      <a:pt x="54" y="11"/>
                    </a:lnTo>
                    <a:lnTo>
                      <a:pt x="52" y="9"/>
                    </a:lnTo>
                    <a:lnTo>
                      <a:pt x="52" y="6"/>
                    </a:lnTo>
                    <a:lnTo>
                      <a:pt x="50" y="6"/>
                    </a:lnTo>
                    <a:lnTo>
                      <a:pt x="48" y="9"/>
                    </a:lnTo>
                    <a:lnTo>
                      <a:pt x="46" y="9"/>
                    </a:lnTo>
                    <a:lnTo>
                      <a:pt x="44" y="11"/>
                    </a:lnTo>
                    <a:lnTo>
                      <a:pt x="42" y="13"/>
                    </a:lnTo>
                    <a:lnTo>
                      <a:pt x="42" y="11"/>
                    </a:lnTo>
                    <a:lnTo>
                      <a:pt x="42" y="11"/>
                    </a:lnTo>
                    <a:lnTo>
                      <a:pt x="40" y="6"/>
                    </a:lnTo>
                    <a:lnTo>
                      <a:pt x="40" y="4"/>
                    </a:lnTo>
                    <a:lnTo>
                      <a:pt x="38" y="2"/>
                    </a:lnTo>
                    <a:lnTo>
                      <a:pt x="36" y="2"/>
                    </a:lnTo>
                    <a:lnTo>
                      <a:pt x="34" y="2"/>
                    </a:lnTo>
                    <a:lnTo>
                      <a:pt x="34" y="2"/>
                    </a:lnTo>
                    <a:lnTo>
                      <a:pt x="36" y="4"/>
                    </a:lnTo>
                    <a:lnTo>
                      <a:pt x="34" y="4"/>
                    </a:lnTo>
                    <a:lnTo>
                      <a:pt x="34" y="2"/>
                    </a:lnTo>
                    <a:lnTo>
                      <a:pt x="34" y="2"/>
                    </a:lnTo>
                    <a:lnTo>
                      <a:pt x="34" y="2"/>
                    </a:lnTo>
                    <a:lnTo>
                      <a:pt x="34" y="0"/>
                    </a:lnTo>
                    <a:lnTo>
                      <a:pt x="32" y="0"/>
                    </a:lnTo>
                    <a:lnTo>
                      <a:pt x="24" y="4"/>
                    </a:lnTo>
                    <a:lnTo>
                      <a:pt x="22" y="4"/>
                    </a:lnTo>
                    <a:lnTo>
                      <a:pt x="20" y="6"/>
                    </a:lnTo>
                    <a:lnTo>
                      <a:pt x="16" y="9"/>
                    </a:lnTo>
                    <a:lnTo>
                      <a:pt x="16" y="9"/>
                    </a:lnTo>
                    <a:lnTo>
                      <a:pt x="16" y="11"/>
                    </a:lnTo>
                    <a:lnTo>
                      <a:pt x="14" y="11"/>
                    </a:lnTo>
                    <a:lnTo>
                      <a:pt x="14" y="13"/>
                    </a:lnTo>
                    <a:lnTo>
                      <a:pt x="12" y="15"/>
                    </a:lnTo>
                    <a:lnTo>
                      <a:pt x="10" y="17"/>
                    </a:lnTo>
                    <a:lnTo>
                      <a:pt x="10" y="17"/>
                    </a:lnTo>
                    <a:lnTo>
                      <a:pt x="10" y="17"/>
                    </a:lnTo>
                    <a:lnTo>
                      <a:pt x="12" y="17"/>
                    </a:lnTo>
                    <a:lnTo>
                      <a:pt x="12" y="19"/>
                    </a:lnTo>
                    <a:lnTo>
                      <a:pt x="12" y="19"/>
                    </a:lnTo>
                    <a:lnTo>
                      <a:pt x="12" y="23"/>
                    </a:lnTo>
                    <a:lnTo>
                      <a:pt x="12" y="25"/>
                    </a:lnTo>
                    <a:lnTo>
                      <a:pt x="10" y="29"/>
                    </a:lnTo>
                    <a:lnTo>
                      <a:pt x="10" y="29"/>
                    </a:lnTo>
                    <a:lnTo>
                      <a:pt x="12" y="31"/>
                    </a:lnTo>
                    <a:lnTo>
                      <a:pt x="12" y="33"/>
                    </a:lnTo>
                    <a:lnTo>
                      <a:pt x="12" y="33"/>
                    </a:lnTo>
                    <a:lnTo>
                      <a:pt x="12" y="37"/>
                    </a:lnTo>
                    <a:lnTo>
                      <a:pt x="12" y="39"/>
                    </a:lnTo>
                    <a:lnTo>
                      <a:pt x="12" y="41"/>
                    </a:lnTo>
                    <a:lnTo>
                      <a:pt x="12" y="43"/>
                    </a:lnTo>
                    <a:lnTo>
                      <a:pt x="10" y="45"/>
                    </a:lnTo>
                    <a:lnTo>
                      <a:pt x="10" y="47"/>
                    </a:lnTo>
                    <a:lnTo>
                      <a:pt x="10" y="49"/>
                    </a:lnTo>
                    <a:lnTo>
                      <a:pt x="10" y="51"/>
                    </a:lnTo>
                    <a:lnTo>
                      <a:pt x="8" y="51"/>
                    </a:lnTo>
                    <a:lnTo>
                      <a:pt x="8" y="53"/>
                    </a:lnTo>
                    <a:lnTo>
                      <a:pt x="6" y="53"/>
                    </a:lnTo>
                    <a:lnTo>
                      <a:pt x="4" y="55"/>
                    </a:lnTo>
                    <a:lnTo>
                      <a:pt x="2" y="57"/>
                    </a:lnTo>
                    <a:lnTo>
                      <a:pt x="0" y="59"/>
                    </a:lnTo>
                    <a:lnTo>
                      <a:pt x="0" y="61"/>
                    </a:lnTo>
                    <a:lnTo>
                      <a:pt x="0" y="63"/>
                    </a:lnTo>
                    <a:lnTo>
                      <a:pt x="0" y="65"/>
                    </a:lnTo>
                    <a:lnTo>
                      <a:pt x="0" y="67"/>
                    </a:lnTo>
                    <a:lnTo>
                      <a:pt x="0" y="71"/>
                    </a:lnTo>
                    <a:lnTo>
                      <a:pt x="2" y="73"/>
                    </a:lnTo>
                    <a:lnTo>
                      <a:pt x="2" y="75"/>
                    </a:lnTo>
                    <a:lnTo>
                      <a:pt x="2" y="75"/>
                    </a:lnTo>
                    <a:lnTo>
                      <a:pt x="4" y="77"/>
                    </a:lnTo>
                    <a:lnTo>
                      <a:pt x="8" y="79"/>
                    </a:lnTo>
                    <a:lnTo>
                      <a:pt x="8" y="79"/>
                    </a:lnTo>
                    <a:lnTo>
                      <a:pt x="10" y="81"/>
                    </a:lnTo>
                    <a:lnTo>
                      <a:pt x="10" y="85"/>
                    </a:lnTo>
                    <a:lnTo>
                      <a:pt x="12" y="89"/>
                    </a:lnTo>
                    <a:lnTo>
                      <a:pt x="14" y="91"/>
                    </a:lnTo>
                    <a:lnTo>
                      <a:pt x="16" y="93"/>
                    </a:lnTo>
                    <a:lnTo>
                      <a:pt x="20" y="95"/>
                    </a:lnTo>
                    <a:lnTo>
                      <a:pt x="22" y="95"/>
                    </a:lnTo>
                    <a:lnTo>
                      <a:pt x="22" y="97"/>
                    </a:lnTo>
                    <a:lnTo>
                      <a:pt x="22" y="101"/>
                    </a:lnTo>
                    <a:lnTo>
                      <a:pt x="24" y="105"/>
                    </a:lnTo>
                    <a:lnTo>
                      <a:pt x="24" y="109"/>
                    </a:lnTo>
                    <a:lnTo>
                      <a:pt x="26" y="113"/>
                    </a:lnTo>
                    <a:lnTo>
                      <a:pt x="26" y="119"/>
                    </a:lnTo>
                    <a:lnTo>
                      <a:pt x="28" y="121"/>
                    </a:lnTo>
                    <a:lnTo>
                      <a:pt x="28" y="125"/>
                    </a:lnTo>
                    <a:lnTo>
                      <a:pt x="30" y="129"/>
                    </a:lnTo>
                    <a:lnTo>
                      <a:pt x="30" y="129"/>
                    </a:lnTo>
                    <a:lnTo>
                      <a:pt x="34" y="127"/>
                    </a:lnTo>
                    <a:lnTo>
                      <a:pt x="34" y="127"/>
                    </a:lnTo>
                    <a:lnTo>
                      <a:pt x="36" y="125"/>
                    </a:lnTo>
                    <a:lnTo>
                      <a:pt x="38" y="123"/>
                    </a:lnTo>
                    <a:lnTo>
                      <a:pt x="38" y="121"/>
                    </a:lnTo>
                    <a:lnTo>
                      <a:pt x="40" y="119"/>
                    </a:lnTo>
                    <a:lnTo>
                      <a:pt x="40" y="117"/>
                    </a:lnTo>
                    <a:lnTo>
                      <a:pt x="40" y="117"/>
                    </a:lnTo>
                    <a:lnTo>
                      <a:pt x="40" y="115"/>
                    </a:lnTo>
                    <a:lnTo>
                      <a:pt x="38" y="111"/>
                    </a:lnTo>
                    <a:lnTo>
                      <a:pt x="38" y="107"/>
                    </a:lnTo>
                    <a:lnTo>
                      <a:pt x="38" y="105"/>
                    </a:lnTo>
                    <a:lnTo>
                      <a:pt x="40" y="105"/>
                    </a:lnTo>
                    <a:lnTo>
                      <a:pt x="40" y="103"/>
                    </a:lnTo>
                    <a:lnTo>
                      <a:pt x="40" y="103"/>
                    </a:lnTo>
                    <a:lnTo>
                      <a:pt x="44" y="103"/>
                    </a:lnTo>
                    <a:lnTo>
                      <a:pt x="44" y="101"/>
                    </a:lnTo>
                    <a:lnTo>
                      <a:pt x="46" y="99"/>
                    </a:lnTo>
                    <a:lnTo>
                      <a:pt x="46" y="99"/>
                    </a:lnTo>
                    <a:lnTo>
                      <a:pt x="46" y="99"/>
                    </a:lnTo>
                    <a:lnTo>
                      <a:pt x="48" y="97"/>
                    </a:lnTo>
                    <a:lnTo>
                      <a:pt x="48" y="97"/>
                    </a:lnTo>
                    <a:lnTo>
                      <a:pt x="52" y="95"/>
                    </a:lnTo>
                    <a:lnTo>
                      <a:pt x="54" y="93"/>
                    </a:lnTo>
                    <a:lnTo>
                      <a:pt x="56" y="91"/>
                    </a:lnTo>
                    <a:lnTo>
                      <a:pt x="60" y="91"/>
                    </a:lnTo>
                    <a:lnTo>
                      <a:pt x="60" y="89"/>
                    </a:lnTo>
                    <a:lnTo>
                      <a:pt x="60" y="8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4" name="Freeform 26"/>
              <p:cNvSpPr>
                <a:spLocks noEditPoints="1"/>
              </p:cNvSpPr>
              <p:nvPr/>
            </p:nvSpPr>
            <p:spPr bwMode="auto">
              <a:xfrm>
                <a:off x="2495" y="1874"/>
                <a:ext cx="24" cy="22"/>
              </a:xfrm>
              <a:custGeom>
                <a:avLst/>
                <a:gdLst>
                  <a:gd name="T0" fmla="*/ 16 w 24"/>
                  <a:gd name="T1" fmla="*/ 8 h 22"/>
                  <a:gd name="T2" fmla="*/ 14 w 24"/>
                  <a:gd name="T3" fmla="*/ 8 h 22"/>
                  <a:gd name="T4" fmla="*/ 12 w 24"/>
                  <a:gd name="T5" fmla="*/ 10 h 22"/>
                  <a:gd name="T6" fmla="*/ 10 w 24"/>
                  <a:gd name="T7" fmla="*/ 10 h 22"/>
                  <a:gd name="T8" fmla="*/ 8 w 24"/>
                  <a:gd name="T9" fmla="*/ 10 h 22"/>
                  <a:gd name="T10" fmla="*/ 6 w 24"/>
                  <a:gd name="T11" fmla="*/ 10 h 22"/>
                  <a:gd name="T12" fmla="*/ 6 w 24"/>
                  <a:gd name="T13" fmla="*/ 10 h 22"/>
                  <a:gd name="T14" fmla="*/ 6 w 24"/>
                  <a:gd name="T15" fmla="*/ 12 h 22"/>
                  <a:gd name="T16" fmla="*/ 6 w 24"/>
                  <a:gd name="T17" fmla="*/ 12 h 22"/>
                  <a:gd name="T18" fmla="*/ 8 w 24"/>
                  <a:gd name="T19" fmla="*/ 12 h 22"/>
                  <a:gd name="T20" fmla="*/ 8 w 24"/>
                  <a:gd name="T21" fmla="*/ 12 h 22"/>
                  <a:gd name="T22" fmla="*/ 8 w 24"/>
                  <a:gd name="T23" fmla="*/ 14 h 22"/>
                  <a:gd name="T24" fmla="*/ 8 w 24"/>
                  <a:gd name="T25" fmla="*/ 18 h 22"/>
                  <a:gd name="T26" fmla="*/ 6 w 24"/>
                  <a:gd name="T27" fmla="*/ 18 h 22"/>
                  <a:gd name="T28" fmla="*/ 4 w 24"/>
                  <a:gd name="T29" fmla="*/ 20 h 22"/>
                  <a:gd name="T30" fmla="*/ 4 w 24"/>
                  <a:gd name="T31" fmla="*/ 20 h 22"/>
                  <a:gd name="T32" fmla="*/ 0 w 24"/>
                  <a:gd name="T33" fmla="*/ 22 h 22"/>
                  <a:gd name="T34" fmla="*/ 2 w 24"/>
                  <a:gd name="T35" fmla="*/ 22 h 22"/>
                  <a:gd name="T36" fmla="*/ 6 w 24"/>
                  <a:gd name="T37" fmla="*/ 22 h 22"/>
                  <a:gd name="T38" fmla="*/ 12 w 24"/>
                  <a:gd name="T39" fmla="*/ 22 h 22"/>
                  <a:gd name="T40" fmla="*/ 14 w 24"/>
                  <a:gd name="T41" fmla="*/ 22 h 22"/>
                  <a:gd name="T42" fmla="*/ 14 w 24"/>
                  <a:gd name="T43" fmla="*/ 20 h 22"/>
                  <a:gd name="T44" fmla="*/ 14 w 24"/>
                  <a:gd name="T45" fmla="*/ 18 h 22"/>
                  <a:gd name="T46" fmla="*/ 16 w 24"/>
                  <a:gd name="T47" fmla="*/ 18 h 22"/>
                  <a:gd name="T48" fmla="*/ 14 w 24"/>
                  <a:gd name="T49" fmla="*/ 16 h 22"/>
                  <a:gd name="T50" fmla="*/ 14 w 24"/>
                  <a:gd name="T51" fmla="*/ 14 h 22"/>
                  <a:gd name="T52" fmla="*/ 14 w 24"/>
                  <a:gd name="T53" fmla="*/ 14 h 22"/>
                  <a:gd name="T54" fmla="*/ 14 w 24"/>
                  <a:gd name="T55" fmla="*/ 12 h 22"/>
                  <a:gd name="T56" fmla="*/ 16 w 24"/>
                  <a:gd name="T57" fmla="*/ 10 h 22"/>
                  <a:gd name="T58" fmla="*/ 16 w 24"/>
                  <a:gd name="T59" fmla="*/ 8 h 22"/>
                  <a:gd name="T60" fmla="*/ 22 w 24"/>
                  <a:gd name="T61" fmla="*/ 0 h 22"/>
                  <a:gd name="T62" fmla="*/ 20 w 24"/>
                  <a:gd name="T63" fmla="*/ 0 h 22"/>
                  <a:gd name="T64" fmla="*/ 18 w 24"/>
                  <a:gd name="T65" fmla="*/ 2 h 22"/>
                  <a:gd name="T66" fmla="*/ 18 w 24"/>
                  <a:gd name="T67" fmla="*/ 2 h 22"/>
                  <a:gd name="T68" fmla="*/ 20 w 24"/>
                  <a:gd name="T69" fmla="*/ 2 h 22"/>
                  <a:gd name="T70" fmla="*/ 24 w 24"/>
                  <a:gd name="T71" fmla="*/ 0 h 22"/>
                  <a:gd name="T72" fmla="*/ 24 w 24"/>
                  <a:gd name="T73" fmla="*/ 0 h 22"/>
                  <a:gd name="T74" fmla="*/ 22 w 24"/>
                  <a:gd name="T7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2">
                    <a:moveTo>
                      <a:pt x="16" y="8"/>
                    </a:moveTo>
                    <a:lnTo>
                      <a:pt x="14" y="8"/>
                    </a:lnTo>
                    <a:lnTo>
                      <a:pt x="12" y="10"/>
                    </a:lnTo>
                    <a:lnTo>
                      <a:pt x="10" y="10"/>
                    </a:lnTo>
                    <a:lnTo>
                      <a:pt x="8" y="10"/>
                    </a:lnTo>
                    <a:lnTo>
                      <a:pt x="6" y="10"/>
                    </a:lnTo>
                    <a:lnTo>
                      <a:pt x="6" y="10"/>
                    </a:lnTo>
                    <a:lnTo>
                      <a:pt x="6" y="12"/>
                    </a:lnTo>
                    <a:lnTo>
                      <a:pt x="6" y="12"/>
                    </a:lnTo>
                    <a:lnTo>
                      <a:pt x="8" y="12"/>
                    </a:lnTo>
                    <a:lnTo>
                      <a:pt x="8" y="12"/>
                    </a:lnTo>
                    <a:lnTo>
                      <a:pt x="8" y="14"/>
                    </a:lnTo>
                    <a:lnTo>
                      <a:pt x="8" y="18"/>
                    </a:lnTo>
                    <a:lnTo>
                      <a:pt x="6" y="18"/>
                    </a:lnTo>
                    <a:lnTo>
                      <a:pt x="4" y="20"/>
                    </a:lnTo>
                    <a:lnTo>
                      <a:pt x="4" y="20"/>
                    </a:lnTo>
                    <a:lnTo>
                      <a:pt x="0" y="22"/>
                    </a:lnTo>
                    <a:lnTo>
                      <a:pt x="2" y="22"/>
                    </a:lnTo>
                    <a:lnTo>
                      <a:pt x="6" y="22"/>
                    </a:lnTo>
                    <a:lnTo>
                      <a:pt x="12" y="22"/>
                    </a:lnTo>
                    <a:lnTo>
                      <a:pt x="14" y="22"/>
                    </a:lnTo>
                    <a:lnTo>
                      <a:pt x="14" y="20"/>
                    </a:lnTo>
                    <a:lnTo>
                      <a:pt x="14" y="18"/>
                    </a:lnTo>
                    <a:lnTo>
                      <a:pt x="16" y="18"/>
                    </a:lnTo>
                    <a:lnTo>
                      <a:pt x="14" y="16"/>
                    </a:lnTo>
                    <a:lnTo>
                      <a:pt x="14" y="14"/>
                    </a:lnTo>
                    <a:lnTo>
                      <a:pt x="14" y="14"/>
                    </a:lnTo>
                    <a:lnTo>
                      <a:pt x="14" y="12"/>
                    </a:lnTo>
                    <a:lnTo>
                      <a:pt x="16" y="10"/>
                    </a:lnTo>
                    <a:lnTo>
                      <a:pt x="16" y="8"/>
                    </a:lnTo>
                    <a:close/>
                    <a:moveTo>
                      <a:pt x="22" y="0"/>
                    </a:moveTo>
                    <a:lnTo>
                      <a:pt x="20" y="0"/>
                    </a:lnTo>
                    <a:lnTo>
                      <a:pt x="18" y="2"/>
                    </a:lnTo>
                    <a:lnTo>
                      <a:pt x="18" y="2"/>
                    </a:lnTo>
                    <a:lnTo>
                      <a:pt x="20" y="2"/>
                    </a:lnTo>
                    <a:lnTo>
                      <a:pt x="24" y="0"/>
                    </a:lnTo>
                    <a:lnTo>
                      <a:pt x="24" y="0"/>
                    </a:lnTo>
                    <a:lnTo>
                      <a:pt x="2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5" name="Freeform 27"/>
              <p:cNvSpPr>
                <a:spLocks noEditPoints="1"/>
              </p:cNvSpPr>
              <p:nvPr/>
            </p:nvSpPr>
            <p:spPr bwMode="auto">
              <a:xfrm>
                <a:off x="6328" y="2410"/>
                <a:ext cx="34" cy="52"/>
              </a:xfrm>
              <a:custGeom>
                <a:avLst/>
                <a:gdLst>
                  <a:gd name="T0" fmla="*/ 4 w 34"/>
                  <a:gd name="T1" fmla="*/ 50 h 52"/>
                  <a:gd name="T2" fmla="*/ 4 w 34"/>
                  <a:gd name="T3" fmla="*/ 50 h 52"/>
                  <a:gd name="T4" fmla="*/ 4 w 34"/>
                  <a:gd name="T5" fmla="*/ 52 h 52"/>
                  <a:gd name="T6" fmla="*/ 6 w 34"/>
                  <a:gd name="T7" fmla="*/ 48 h 52"/>
                  <a:gd name="T8" fmla="*/ 6 w 34"/>
                  <a:gd name="T9" fmla="*/ 48 h 52"/>
                  <a:gd name="T10" fmla="*/ 4 w 34"/>
                  <a:gd name="T11" fmla="*/ 50 h 52"/>
                  <a:gd name="T12" fmla="*/ 2 w 34"/>
                  <a:gd name="T13" fmla="*/ 46 h 52"/>
                  <a:gd name="T14" fmla="*/ 2 w 34"/>
                  <a:gd name="T15" fmla="*/ 46 h 52"/>
                  <a:gd name="T16" fmla="*/ 2 w 34"/>
                  <a:gd name="T17" fmla="*/ 46 h 52"/>
                  <a:gd name="T18" fmla="*/ 2 w 34"/>
                  <a:gd name="T19" fmla="*/ 46 h 52"/>
                  <a:gd name="T20" fmla="*/ 2 w 34"/>
                  <a:gd name="T21" fmla="*/ 46 h 52"/>
                  <a:gd name="T22" fmla="*/ 0 w 34"/>
                  <a:gd name="T23" fmla="*/ 46 h 52"/>
                  <a:gd name="T24" fmla="*/ 0 w 34"/>
                  <a:gd name="T25" fmla="*/ 44 h 52"/>
                  <a:gd name="T26" fmla="*/ 0 w 34"/>
                  <a:gd name="T27" fmla="*/ 44 h 52"/>
                  <a:gd name="T28" fmla="*/ 0 w 34"/>
                  <a:gd name="T29" fmla="*/ 44 h 52"/>
                  <a:gd name="T30" fmla="*/ 0 w 34"/>
                  <a:gd name="T31" fmla="*/ 46 h 52"/>
                  <a:gd name="T32" fmla="*/ 2 w 34"/>
                  <a:gd name="T33" fmla="*/ 48 h 52"/>
                  <a:gd name="T34" fmla="*/ 2 w 34"/>
                  <a:gd name="T35" fmla="*/ 48 h 52"/>
                  <a:gd name="T36" fmla="*/ 4 w 34"/>
                  <a:gd name="T37" fmla="*/ 46 h 52"/>
                  <a:gd name="T38" fmla="*/ 4 w 34"/>
                  <a:gd name="T39" fmla="*/ 46 h 52"/>
                  <a:gd name="T40" fmla="*/ 2 w 34"/>
                  <a:gd name="T41" fmla="*/ 46 h 52"/>
                  <a:gd name="T42" fmla="*/ 2 w 34"/>
                  <a:gd name="T43" fmla="*/ 46 h 52"/>
                  <a:gd name="T44" fmla="*/ 32 w 34"/>
                  <a:gd name="T45" fmla="*/ 0 h 52"/>
                  <a:gd name="T46" fmla="*/ 32 w 34"/>
                  <a:gd name="T47" fmla="*/ 0 h 52"/>
                  <a:gd name="T48" fmla="*/ 30 w 34"/>
                  <a:gd name="T49" fmla="*/ 0 h 52"/>
                  <a:gd name="T50" fmla="*/ 30 w 34"/>
                  <a:gd name="T51" fmla="*/ 2 h 52"/>
                  <a:gd name="T52" fmla="*/ 32 w 34"/>
                  <a:gd name="T53" fmla="*/ 2 h 52"/>
                  <a:gd name="T54" fmla="*/ 32 w 34"/>
                  <a:gd name="T55" fmla="*/ 2 h 52"/>
                  <a:gd name="T56" fmla="*/ 32 w 34"/>
                  <a:gd name="T57" fmla="*/ 0 h 52"/>
                  <a:gd name="T58" fmla="*/ 32 w 34"/>
                  <a:gd name="T59" fmla="*/ 0 h 52"/>
                  <a:gd name="T60" fmla="*/ 34 w 34"/>
                  <a:gd name="T61" fmla="*/ 0 h 52"/>
                  <a:gd name="T62" fmla="*/ 32 w 34"/>
                  <a:gd name="T6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2">
                    <a:moveTo>
                      <a:pt x="4" y="50"/>
                    </a:moveTo>
                    <a:lnTo>
                      <a:pt x="4" y="50"/>
                    </a:lnTo>
                    <a:lnTo>
                      <a:pt x="4" y="52"/>
                    </a:lnTo>
                    <a:lnTo>
                      <a:pt x="6" y="48"/>
                    </a:lnTo>
                    <a:lnTo>
                      <a:pt x="6" y="48"/>
                    </a:lnTo>
                    <a:lnTo>
                      <a:pt x="4" y="50"/>
                    </a:lnTo>
                    <a:close/>
                    <a:moveTo>
                      <a:pt x="2" y="46"/>
                    </a:moveTo>
                    <a:lnTo>
                      <a:pt x="2" y="46"/>
                    </a:lnTo>
                    <a:lnTo>
                      <a:pt x="2" y="46"/>
                    </a:lnTo>
                    <a:lnTo>
                      <a:pt x="2" y="46"/>
                    </a:lnTo>
                    <a:lnTo>
                      <a:pt x="2" y="46"/>
                    </a:lnTo>
                    <a:lnTo>
                      <a:pt x="0" y="46"/>
                    </a:lnTo>
                    <a:lnTo>
                      <a:pt x="0" y="44"/>
                    </a:lnTo>
                    <a:lnTo>
                      <a:pt x="0" y="44"/>
                    </a:lnTo>
                    <a:lnTo>
                      <a:pt x="0" y="44"/>
                    </a:lnTo>
                    <a:lnTo>
                      <a:pt x="0" y="46"/>
                    </a:lnTo>
                    <a:lnTo>
                      <a:pt x="2" y="48"/>
                    </a:lnTo>
                    <a:lnTo>
                      <a:pt x="2" y="48"/>
                    </a:lnTo>
                    <a:lnTo>
                      <a:pt x="4" y="46"/>
                    </a:lnTo>
                    <a:lnTo>
                      <a:pt x="4" y="46"/>
                    </a:lnTo>
                    <a:lnTo>
                      <a:pt x="2" y="46"/>
                    </a:lnTo>
                    <a:lnTo>
                      <a:pt x="2" y="46"/>
                    </a:lnTo>
                    <a:close/>
                    <a:moveTo>
                      <a:pt x="32" y="0"/>
                    </a:moveTo>
                    <a:lnTo>
                      <a:pt x="32" y="0"/>
                    </a:lnTo>
                    <a:lnTo>
                      <a:pt x="30" y="0"/>
                    </a:lnTo>
                    <a:lnTo>
                      <a:pt x="30" y="2"/>
                    </a:lnTo>
                    <a:lnTo>
                      <a:pt x="32" y="2"/>
                    </a:lnTo>
                    <a:lnTo>
                      <a:pt x="32" y="2"/>
                    </a:lnTo>
                    <a:lnTo>
                      <a:pt x="32" y="0"/>
                    </a:lnTo>
                    <a:lnTo>
                      <a:pt x="32" y="0"/>
                    </a:lnTo>
                    <a:lnTo>
                      <a:pt x="34" y="0"/>
                    </a:lnTo>
                    <a:lnTo>
                      <a:pt x="3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6" name="Freeform 28"/>
              <p:cNvSpPr>
                <a:spLocks/>
              </p:cNvSpPr>
              <p:nvPr/>
            </p:nvSpPr>
            <p:spPr bwMode="auto">
              <a:xfrm>
                <a:off x="3467" y="1878"/>
                <a:ext cx="28" cy="91"/>
              </a:xfrm>
              <a:custGeom>
                <a:avLst/>
                <a:gdLst>
                  <a:gd name="T0" fmla="*/ 26 w 28"/>
                  <a:gd name="T1" fmla="*/ 81 h 91"/>
                  <a:gd name="T2" fmla="*/ 26 w 28"/>
                  <a:gd name="T3" fmla="*/ 79 h 91"/>
                  <a:gd name="T4" fmla="*/ 24 w 28"/>
                  <a:gd name="T5" fmla="*/ 75 h 91"/>
                  <a:gd name="T6" fmla="*/ 26 w 28"/>
                  <a:gd name="T7" fmla="*/ 61 h 91"/>
                  <a:gd name="T8" fmla="*/ 26 w 28"/>
                  <a:gd name="T9" fmla="*/ 47 h 91"/>
                  <a:gd name="T10" fmla="*/ 26 w 28"/>
                  <a:gd name="T11" fmla="*/ 35 h 91"/>
                  <a:gd name="T12" fmla="*/ 22 w 28"/>
                  <a:gd name="T13" fmla="*/ 31 h 91"/>
                  <a:gd name="T14" fmla="*/ 22 w 28"/>
                  <a:gd name="T15" fmla="*/ 20 h 91"/>
                  <a:gd name="T16" fmla="*/ 16 w 28"/>
                  <a:gd name="T17" fmla="*/ 16 h 91"/>
                  <a:gd name="T18" fmla="*/ 12 w 28"/>
                  <a:gd name="T19" fmla="*/ 12 h 91"/>
                  <a:gd name="T20" fmla="*/ 14 w 28"/>
                  <a:gd name="T21" fmla="*/ 4 h 91"/>
                  <a:gd name="T22" fmla="*/ 10 w 28"/>
                  <a:gd name="T23" fmla="*/ 2 h 91"/>
                  <a:gd name="T24" fmla="*/ 8 w 28"/>
                  <a:gd name="T25" fmla="*/ 2 h 91"/>
                  <a:gd name="T26" fmla="*/ 0 w 28"/>
                  <a:gd name="T27" fmla="*/ 0 h 91"/>
                  <a:gd name="T28" fmla="*/ 0 w 28"/>
                  <a:gd name="T29" fmla="*/ 6 h 91"/>
                  <a:gd name="T30" fmla="*/ 0 w 28"/>
                  <a:gd name="T31" fmla="*/ 8 h 91"/>
                  <a:gd name="T32" fmla="*/ 4 w 28"/>
                  <a:gd name="T33" fmla="*/ 12 h 91"/>
                  <a:gd name="T34" fmla="*/ 6 w 28"/>
                  <a:gd name="T35" fmla="*/ 14 h 91"/>
                  <a:gd name="T36" fmla="*/ 6 w 28"/>
                  <a:gd name="T37" fmla="*/ 20 h 91"/>
                  <a:gd name="T38" fmla="*/ 6 w 28"/>
                  <a:gd name="T39" fmla="*/ 27 h 91"/>
                  <a:gd name="T40" fmla="*/ 4 w 28"/>
                  <a:gd name="T41" fmla="*/ 27 h 91"/>
                  <a:gd name="T42" fmla="*/ 6 w 28"/>
                  <a:gd name="T43" fmla="*/ 27 h 91"/>
                  <a:gd name="T44" fmla="*/ 4 w 28"/>
                  <a:gd name="T45" fmla="*/ 29 h 91"/>
                  <a:gd name="T46" fmla="*/ 4 w 28"/>
                  <a:gd name="T47" fmla="*/ 31 h 91"/>
                  <a:gd name="T48" fmla="*/ 6 w 28"/>
                  <a:gd name="T49" fmla="*/ 29 h 91"/>
                  <a:gd name="T50" fmla="*/ 8 w 28"/>
                  <a:gd name="T51" fmla="*/ 31 h 91"/>
                  <a:gd name="T52" fmla="*/ 8 w 28"/>
                  <a:gd name="T53" fmla="*/ 37 h 91"/>
                  <a:gd name="T54" fmla="*/ 8 w 28"/>
                  <a:gd name="T55" fmla="*/ 41 h 91"/>
                  <a:gd name="T56" fmla="*/ 6 w 28"/>
                  <a:gd name="T57" fmla="*/ 43 h 91"/>
                  <a:gd name="T58" fmla="*/ 10 w 28"/>
                  <a:gd name="T59" fmla="*/ 47 h 91"/>
                  <a:gd name="T60" fmla="*/ 10 w 28"/>
                  <a:gd name="T61" fmla="*/ 51 h 91"/>
                  <a:gd name="T62" fmla="*/ 10 w 28"/>
                  <a:gd name="T63" fmla="*/ 61 h 91"/>
                  <a:gd name="T64" fmla="*/ 8 w 28"/>
                  <a:gd name="T65" fmla="*/ 67 h 91"/>
                  <a:gd name="T66" fmla="*/ 10 w 28"/>
                  <a:gd name="T67" fmla="*/ 67 h 91"/>
                  <a:gd name="T68" fmla="*/ 10 w 28"/>
                  <a:gd name="T69" fmla="*/ 73 h 91"/>
                  <a:gd name="T70" fmla="*/ 8 w 28"/>
                  <a:gd name="T71" fmla="*/ 75 h 91"/>
                  <a:gd name="T72" fmla="*/ 8 w 28"/>
                  <a:gd name="T73" fmla="*/ 77 h 91"/>
                  <a:gd name="T74" fmla="*/ 12 w 28"/>
                  <a:gd name="T75" fmla="*/ 81 h 91"/>
                  <a:gd name="T76" fmla="*/ 12 w 28"/>
                  <a:gd name="T77" fmla="*/ 83 h 91"/>
                  <a:gd name="T78" fmla="*/ 16 w 28"/>
                  <a:gd name="T79" fmla="*/ 87 h 91"/>
                  <a:gd name="T80" fmla="*/ 18 w 28"/>
                  <a:gd name="T81" fmla="*/ 89 h 91"/>
                  <a:gd name="T82" fmla="*/ 18 w 28"/>
                  <a:gd name="T83" fmla="*/ 91 h 91"/>
                  <a:gd name="T84" fmla="*/ 26 w 28"/>
                  <a:gd name="T85"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 h="91">
                    <a:moveTo>
                      <a:pt x="28" y="87"/>
                    </a:moveTo>
                    <a:lnTo>
                      <a:pt x="28" y="85"/>
                    </a:lnTo>
                    <a:lnTo>
                      <a:pt x="26" y="81"/>
                    </a:lnTo>
                    <a:lnTo>
                      <a:pt x="26" y="81"/>
                    </a:lnTo>
                    <a:lnTo>
                      <a:pt x="26" y="79"/>
                    </a:lnTo>
                    <a:lnTo>
                      <a:pt x="26" y="79"/>
                    </a:lnTo>
                    <a:lnTo>
                      <a:pt x="26" y="79"/>
                    </a:lnTo>
                    <a:lnTo>
                      <a:pt x="26" y="77"/>
                    </a:lnTo>
                    <a:lnTo>
                      <a:pt x="24" y="75"/>
                    </a:lnTo>
                    <a:lnTo>
                      <a:pt x="26" y="75"/>
                    </a:lnTo>
                    <a:lnTo>
                      <a:pt x="26" y="67"/>
                    </a:lnTo>
                    <a:lnTo>
                      <a:pt x="26" y="61"/>
                    </a:lnTo>
                    <a:lnTo>
                      <a:pt x="26" y="55"/>
                    </a:lnTo>
                    <a:lnTo>
                      <a:pt x="26" y="51"/>
                    </a:lnTo>
                    <a:lnTo>
                      <a:pt x="26" y="47"/>
                    </a:lnTo>
                    <a:lnTo>
                      <a:pt x="26" y="43"/>
                    </a:lnTo>
                    <a:lnTo>
                      <a:pt x="26" y="37"/>
                    </a:lnTo>
                    <a:lnTo>
                      <a:pt x="26" y="35"/>
                    </a:lnTo>
                    <a:lnTo>
                      <a:pt x="22" y="33"/>
                    </a:lnTo>
                    <a:lnTo>
                      <a:pt x="22" y="31"/>
                    </a:lnTo>
                    <a:lnTo>
                      <a:pt x="22" y="31"/>
                    </a:lnTo>
                    <a:lnTo>
                      <a:pt x="22" y="29"/>
                    </a:lnTo>
                    <a:lnTo>
                      <a:pt x="22" y="25"/>
                    </a:lnTo>
                    <a:lnTo>
                      <a:pt x="22" y="20"/>
                    </a:lnTo>
                    <a:lnTo>
                      <a:pt x="22" y="20"/>
                    </a:lnTo>
                    <a:lnTo>
                      <a:pt x="20" y="18"/>
                    </a:lnTo>
                    <a:lnTo>
                      <a:pt x="16" y="16"/>
                    </a:lnTo>
                    <a:lnTo>
                      <a:pt x="14" y="14"/>
                    </a:lnTo>
                    <a:lnTo>
                      <a:pt x="12" y="14"/>
                    </a:lnTo>
                    <a:lnTo>
                      <a:pt x="12" y="12"/>
                    </a:lnTo>
                    <a:lnTo>
                      <a:pt x="14" y="6"/>
                    </a:lnTo>
                    <a:lnTo>
                      <a:pt x="14" y="6"/>
                    </a:lnTo>
                    <a:lnTo>
                      <a:pt x="14" y="4"/>
                    </a:lnTo>
                    <a:lnTo>
                      <a:pt x="14" y="2"/>
                    </a:lnTo>
                    <a:lnTo>
                      <a:pt x="10" y="2"/>
                    </a:lnTo>
                    <a:lnTo>
                      <a:pt x="10" y="2"/>
                    </a:lnTo>
                    <a:lnTo>
                      <a:pt x="8" y="2"/>
                    </a:lnTo>
                    <a:lnTo>
                      <a:pt x="8" y="2"/>
                    </a:lnTo>
                    <a:lnTo>
                      <a:pt x="8" y="2"/>
                    </a:lnTo>
                    <a:lnTo>
                      <a:pt x="4" y="0"/>
                    </a:lnTo>
                    <a:lnTo>
                      <a:pt x="0" y="0"/>
                    </a:lnTo>
                    <a:lnTo>
                      <a:pt x="0" y="0"/>
                    </a:lnTo>
                    <a:lnTo>
                      <a:pt x="0" y="2"/>
                    </a:lnTo>
                    <a:lnTo>
                      <a:pt x="0" y="4"/>
                    </a:lnTo>
                    <a:lnTo>
                      <a:pt x="0" y="6"/>
                    </a:lnTo>
                    <a:lnTo>
                      <a:pt x="0" y="6"/>
                    </a:lnTo>
                    <a:lnTo>
                      <a:pt x="0" y="8"/>
                    </a:lnTo>
                    <a:lnTo>
                      <a:pt x="0" y="8"/>
                    </a:lnTo>
                    <a:lnTo>
                      <a:pt x="2" y="10"/>
                    </a:lnTo>
                    <a:lnTo>
                      <a:pt x="2" y="10"/>
                    </a:lnTo>
                    <a:lnTo>
                      <a:pt x="4" y="12"/>
                    </a:lnTo>
                    <a:lnTo>
                      <a:pt x="4" y="12"/>
                    </a:lnTo>
                    <a:lnTo>
                      <a:pt x="6" y="14"/>
                    </a:lnTo>
                    <a:lnTo>
                      <a:pt x="6" y="14"/>
                    </a:lnTo>
                    <a:lnTo>
                      <a:pt x="6" y="14"/>
                    </a:lnTo>
                    <a:lnTo>
                      <a:pt x="6" y="16"/>
                    </a:lnTo>
                    <a:lnTo>
                      <a:pt x="6" y="20"/>
                    </a:lnTo>
                    <a:lnTo>
                      <a:pt x="6" y="22"/>
                    </a:lnTo>
                    <a:lnTo>
                      <a:pt x="6" y="22"/>
                    </a:lnTo>
                    <a:lnTo>
                      <a:pt x="6" y="27"/>
                    </a:lnTo>
                    <a:lnTo>
                      <a:pt x="6" y="27"/>
                    </a:lnTo>
                    <a:lnTo>
                      <a:pt x="6" y="27"/>
                    </a:lnTo>
                    <a:lnTo>
                      <a:pt x="4" y="27"/>
                    </a:lnTo>
                    <a:lnTo>
                      <a:pt x="4" y="27"/>
                    </a:lnTo>
                    <a:lnTo>
                      <a:pt x="4" y="27"/>
                    </a:lnTo>
                    <a:lnTo>
                      <a:pt x="6" y="27"/>
                    </a:lnTo>
                    <a:lnTo>
                      <a:pt x="6" y="27"/>
                    </a:lnTo>
                    <a:lnTo>
                      <a:pt x="4" y="29"/>
                    </a:lnTo>
                    <a:lnTo>
                      <a:pt x="4" y="29"/>
                    </a:lnTo>
                    <a:lnTo>
                      <a:pt x="4" y="29"/>
                    </a:lnTo>
                    <a:lnTo>
                      <a:pt x="4" y="31"/>
                    </a:lnTo>
                    <a:lnTo>
                      <a:pt x="4" y="31"/>
                    </a:lnTo>
                    <a:lnTo>
                      <a:pt x="4" y="31"/>
                    </a:lnTo>
                    <a:lnTo>
                      <a:pt x="6" y="31"/>
                    </a:lnTo>
                    <a:lnTo>
                      <a:pt x="6" y="29"/>
                    </a:lnTo>
                    <a:lnTo>
                      <a:pt x="6" y="29"/>
                    </a:lnTo>
                    <a:lnTo>
                      <a:pt x="8" y="29"/>
                    </a:lnTo>
                    <a:lnTo>
                      <a:pt x="8" y="31"/>
                    </a:lnTo>
                    <a:lnTo>
                      <a:pt x="8" y="31"/>
                    </a:lnTo>
                    <a:lnTo>
                      <a:pt x="8" y="35"/>
                    </a:lnTo>
                    <a:lnTo>
                      <a:pt x="8" y="37"/>
                    </a:lnTo>
                    <a:lnTo>
                      <a:pt x="8" y="39"/>
                    </a:lnTo>
                    <a:lnTo>
                      <a:pt x="8" y="41"/>
                    </a:lnTo>
                    <a:lnTo>
                      <a:pt x="8" y="41"/>
                    </a:lnTo>
                    <a:lnTo>
                      <a:pt x="8" y="41"/>
                    </a:lnTo>
                    <a:lnTo>
                      <a:pt x="6" y="43"/>
                    </a:lnTo>
                    <a:lnTo>
                      <a:pt x="6" y="43"/>
                    </a:lnTo>
                    <a:lnTo>
                      <a:pt x="8" y="45"/>
                    </a:lnTo>
                    <a:lnTo>
                      <a:pt x="8" y="45"/>
                    </a:lnTo>
                    <a:lnTo>
                      <a:pt x="10" y="47"/>
                    </a:lnTo>
                    <a:lnTo>
                      <a:pt x="12" y="49"/>
                    </a:lnTo>
                    <a:lnTo>
                      <a:pt x="12" y="51"/>
                    </a:lnTo>
                    <a:lnTo>
                      <a:pt x="10" y="51"/>
                    </a:lnTo>
                    <a:lnTo>
                      <a:pt x="10" y="53"/>
                    </a:lnTo>
                    <a:lnTo>
                      <a:pt x="10" y="53"/>
                    </a:lnTo>
                    <a:lnTo>
                      <a:pt x="10" y="61"/>
                    </a:lnTo>
                    <a:lnTo>
                      <a:pt x="8" y="65"/>
                    </a:lnTo>
                    <a:lnTo>
                      <a:pt x="8" y="65"/>
                    </a:lnTo>
                    <a:lnTo>
                      <a:pt x="8" y="67"/>
                    </a:lnTo>
                    <a:lnTo>
                      <a:pt x="8" y="67"/>
                    </a:lnTo>
                    <a:lnTo>
                      <a:pt x="10" y="67"/>
                    </a:lnTo>
                    <a:lnTo>
                      <a:pt x="10" y="67"/>
                    </a:lnTo>
                    <a:lnTo>
                      <a:pt x="10" y="71"/>
                    </a:lnTo>
                    <a:lnTo>
                      <a:pt x="10" y="73"/>
                    </a:lnTo>
                    <a:lnTo>
                      <a:pt x="10" y="73"/>
                    </a:lnTo>
                    <a:lnTo>
                      <a:pt x="10" y="73"/>
                    </a:lnTo>
                    <a:lnTo>
                      <a:pt x="8" y="75"/>
                    </a:lnTo>
                    <a:lnTo>
                      <a:pt x="8" y="75"/>
                    </a:lnTo>
                    <a:lnTo>
                      <a:pt x="8" y="77"/>
                    </a:lnTo>
                    <a:lnTo>
                      <a:pt x="8" y="77"/>
                    </a:lnTo>
                    <a:lnTo>
                      <a:pt x="8" y="77"/>
                    </a:lnTo>
                    <a:lnTo>
                      <a:pt x="10" y="79"/>
                    </a:lnTo>
                    <a:lnTo>
                      <a:pt x="10" y="81"/>
                    </a:lnTo>
                    <a:lnTo>
                      <a:pt x="12" y="81"/>
                    </a:lnTo>
                    <a:lnTo>
                      <a:pt x="12" y="83"/>
                    </a:lnTo>
                    <a:lnTo>
                      <a:pt x="12" y="83"/>
                    </a:lnTo>
                    <a:lnTo>
                      <a:pt x="12" y="83"/>
                    </a:lnTo>
                    <a:lnTo>
                      <a:pt x="14" y="85"/>
                    </a:lnTo>
                    <a:lnTo>
                      <a:pt x="14" y="87"/>
                    </a:lnTo>
                    <a:lnTo>
                      <a:pt x="16" y="87"/>
                    </a:lnTo>
                    <a:lnTo>
                      <a:pt x="16" y="87"/>
                    </a:lnTo>
                    <a:lnTo>
                      <a:pt x="16" y="89"/>
                    </a:lnTo>
                    <a:lnTo>
                      <a:pt x="18" y="89"/>
                    </a:lnTo>
                    <a:lnTo>
                      <a:pt x="18" y="89"/>
                    </a:lnTo>
                    <a:lnTo>
                      <a:pt x="18" y="89"/>
                    </a:lnTo>
                    <a:lnTo>
                      <a:pt x="18" y="91"/>
                    </a:lnTo>
                    <a:lnTo>
                      <a:pt x="20" y="89"/>
                    </a:lnTo>
                    <a:lnTo>
                      <a:pt x="26" y="89"/>
                    </a:lnTo>
                    <a:lnTo>
                      <a:pt x="26" y="87"/>
                    </a:lnTo>
                    <a:lnTo>
                      <a:pt x="28" y="87"/>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7" name="Freeform 29"/>
              <p:cNvSpPr>
                <a:spLocks noEditPoints="1"/>
              </p:cNvSpPr>
              <p:nvPr/>
            </p:nvSpPr>
            <p:spPr bwMode="auto">
              <a:xfrm>
                <a:off x="4983" y="1712"/>
                <a:ext cx="135" cy="265"/>
              </a:xfrm>
              <a:custGeom>
                <a:avLst/>
                <a:gdLst>
                  <a:gd name="T0" fmla="*/ 44 w 135"/>
                  <a:gd name="T1" fmla="*/ 231 h 265"/>
                  <a:gd name="T2" fmla="*/ 30 w 135"/>
                  <a:gd name="T3" fmla="*/ 219 h 265"/>
                  <a:gd name="T4" fmla="*/ 32 w 135"/>
                  <a:gd name="T5" fmla="*/ 221 h 265"/>
                  <a:gd name="T6" fmla="*/ 56 w 135"/>
                  <a:gd name="T7" fmla="*/ 197 h 265"/>
                  <a:gd name="T8" fmla="*/ 56 w 135"/>
                  <a:gd name="T9" fmla="*/ 191 h 265"/>
                  <a:gd name="T10" fmla="*/ 95 w 135"/>
                  <a:gd name="T11" fmla="*/ 156 h 265"/>
                  <a:gd name="T12" fmla="*/ 91 w 135"/>
                  <a:gd name="T13" fmla="*/ 150 h 265"/>
                  <a:gd name="T14" fmla="*/ 135 w 135"/>
                  <a:gd name="T15" fmla="*/ 84 h 265"/>
                  <a:gd name="T16" fmla="*/ 125 w 135"/>
                  <a:gd name="T17" fmla="*/ 76 h 265"/>
                  <a:gd name="T18" fmla="*/ 113 w 135"/>
                  <a:gd name="T19" fmla="*/ 50 h 265"/>
                  <a:gd name="T20" fmla="*/ 93 w 135"/>
                  <a:gd name="T21" fmla="*/ 36 h 265"/>
                  <a:gd name="T22" fmla="*/ 89 w 135"/>
                  <a:gd name="T23" fmla="*/ 42 h 265"/>
                  <a:gd name="T24" fmla="*/ 83 w 135"/>
                  <a:gd name="T25" fmla="*/ 44 h 265"/>
                  <a:gd name="T26" fmla="*/ 69 w 135"/>
                  <a:gd name="T27" fmla="*/ 42 h 265"/>
                  <a:gd name="T28" fmla="*/ 58 w 135"/>
                  <a:gd name="T29" fmla="*/ 50 h 265"/>
                  <a:gd name="T30" fmla="*/ 56 w 135"/>
                  <a:gd name="T31" fmla="*/ 34 h 265"/>
                  <a:gd name="T32" fmla="*/ 56 w 135"/>
                  <a:gd name="T33" fmla="*/ 14 h 265"/>
                  <a:gd name="T34" fmla="*/ 44 w 135"/>
                  <a:gd name="T35" fmla="*/ 8 h 265"/>
                  <a:gd name="T36" fmla="*/ 40 w 135"/>
                  <a:gd name="T37" fmla="*/ 0 h 265"/>
                  <a:gd name="T38" fmla="*/ 32 w 135"/>
                  <a:gd name="T39" fmla="*/ 2 h 265"/>
                  <a:gd name="T40" fmla="*/ 26 w 135"/>
                  <a:gd name="T41" fmla="*/ 6 h 265"/>
                  <a:gd name="T42" fmla="*/ 20 w 135"/>
                  <a:gd name="T43" fmla="*/ 12 h 265"/>
                  <a:gd name="T44" fmla="*/ 6 w 135"/>
                  <a:gd name="T45" fmla="*/ 12 h 265"/>
                  <a:gd name="T46" fmla="*/ 4 w 135"/>
                  <a:gd name="T47" fmla="*/ 32 h 265"/>
                  <a:gd name="T48" fmla="*/ 4 w 135"/>
                  <a:gd name="T49" fmla="*/ 38 h 265"/>
                  <a:gd name="T50" fmla="*/ 10 w 135"/>
                  <a:gd name="T51" fmla="*/ 50 h 265"/>
                  <a:gd name="T52" fmla="*/ 24 w 135"/>
                  <a:gd name="T53" fmla="*/ 72 h 265"/>
                  <a:gd name="T54" fmla="*/ 24 w 135"/>
                  <a:gd name="T55" fmla="*/ 82 h 265"/>
                  <a:gd name="T56" fmla="*/ 18 w 135"/>
                  <a:gd name="T57" fmla="*/ 94 h 265"/>
                  <a:gd name="T58" fmla="*/ 36 w 135"/>
                  <a:gd name="T59" fmla="*/ 118 h 265"/>
                  <a:gd name="T60" fmla="*/ 40 w 135"/>
                  <a:gd name="T61" fmla="*/ 136 h 265"/>
                  <a:gd name="T62" fmla="*/ 46 w 135"/>
                  <a:gd name="T63" fmla="*/ 154 h 265"/>
                  <a:gd name="T64" fmla="*/ 34 w 135"/>
                  <a:gd name="T65" fmla="*/ 174 h 265"/>
                  <a:gd name="T66" fmla="*/ 30 w 135"/>
                  <a:gd name="T67" fmla="*/ 199 h 265"/>
                  <a:gd name="T68" fmla="*/ 34 w 135"/>
                  <a:gd name="T69" fmla="*/ 217 h 265"/>
                  <a:gd name="T70" fmla="*/ 46 w 135"/>
                  <a:gd name="T71" fmla="*/ 229 h 265"/>
                  <a:gd name="T72" fmla="*/ 54 w 135"/>
                  <a:gd name="T73" fmla="*/ 243 h 265"/>
                  <a:gd name="T74" fmla="*/ 69 w 135"/>
                  <a:gd name="T75" fmla="*/ 249 h 265"/>
                  <a:gd name="T76" fmla="*/ 77 w 135"/>
                  <a:gd name="T77" fmla="*/ 257 h 265"/>
                  <a:gd name="T78" fmla="*/ 79 w 135"/>
                  <a:gd name="T79" fmla="*/ 261 h 265"/>
                  <a:gd name="T80" fmla="*/ 91 w 135"/>
                  <a:gd name="T81" fmla="*/ 259 h 265"/>
                  <a:gd name="T82" fmla="*/ 77 w 135"/>
                  <a:gd name="T83" fmla="*/ 243 h 265"/>
                  <a:gd name="T84" fmla="*/ 60 w 135"/>
                  <a:gd name="T85" fmla="*/ 227 h 265"/>
                  <a:gd name="T86" fmla="*/ 67 w 135"/>
                  <a:gd name="T87" fmla="*/ 237 h 265"/>
                  <a:gd name="T88" fmla="*/ 56 w 135"/>
                  <a:gd name="T89" fmla="*/ 211 h 265"/>
                  <a:gd name="T90" fmla="*/ 44 w 135"/>
                  <a:gd name="T91" fmla="*/ 197 h 265"/>
                  <a:gd name="T92" fmla="*/ 46 w 135"/>
                  <a:gd name="T93" fmla="*/ 166 h 265"/>
                  <a:gd name="T94" fmla="*/ 52 w 135"/>
                  <a:gd name="T95" fmla="*/ 136 h 265"/>
                  <a:gd name="T96" fmla="*/ 65 w 135"/>
                  <a:gd name="T97" fmla="*/ 124 h 265"/>
                  <a:gd name="T98" fmla="*/ 69 w 135"/>
                  <a:gd name="T99" fmla="*/ 138 h 265"/>
                  <a:gd name="T100" fmla="*/ 89 w 135"/>
                  <a:gd name="T101" fmla="*/ 142 h 265"/>
                  <a:gd name="T102" fmla="*/ 99 w 135"/>
                  <a:gd name="T103" fmla="*/ 156 h 265"/>
                  <a:gd name="T104" fmla="*/ 91 w 135"/>
                  <a:gd name="T105" fmla="*/ 134 h 265"/>
                  <a:gd name="T106" fmla="*/ 91 w 135"/>
                  <a:gd name="T107" fmla="*/ 120 h 265"/>
                  <a:gd name="T108" fmla="*/ 105 w 135"/>
                  <a:gd name="T109" fmla="*/ 106 h 265"/>
                  <a:gd name="T110" fmla="*/ 125 w 135"/>
                  <a:gd name="T111" fmla="*/ 106 h 265"/>
                  <a:gd name="T112" fmla="*/ 131 w 135"/>
                  <a:gd name="T113" fmla="*/ 10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 h="265">
                    <a:moveTo>
                      <a:pt x="52" y="247"/>
                    </a:moveTo>
                    <a:lnTo>
                      <a:pt x="52" y="249"/>
                    </a:lnTo>
                    <a:lnTo>
                      <a:pt x="54" y="249"/>
                    </a:lnTo>
                    <a:lnTo>
                      <a:pt x="54" y="247"/>
                    </a:lnTo>
                    <a:lnTo>
                      <a:pt x="52" y="245"/>
                    </a:lnTo>
                    <a:lnTo>
                      <a:pt x="52" y="247"/>
                    </a:lnTo>
                    <a:close/>
                    <a:moveTo>
                      <a:pt x="42" y="229"/>
                    </a:moveTo>
                    <a:lnTo>
                      <a:pt x="42" y="229"/>
                    </a:lnTo>
                    <a:lnTo>
                      <a:pt x="42" y="231"/>
                    </a:lnTo>
                    <a:lnTo>
                      <a:pt x="44" y="231"/>
                    </a:lnTo>
                    <a:lnTo>
                      <a:pt x="44" y="231"/>
                    </a:lnTo>
                    <a:lnTo>
                      <a:pt x="44" y="229"/>
                    </a:lnTo>
                    <a:lnTo>
                      <a:pt x="42" y="229"/>
                    </a:lnTo>
                    <a:close/>
                    <a:moveTo>
                      <a:pt x="36" y="223"/>
                    </a:moveTo>
                    <a:lnTo>
                      <a:pt x="36" y="223"/>
                    </a:lnTo>
                    <a:lnTo>
                      <a:pt x="36" y="221"/>
                    </a:lnTo>
                    <a:lnTo>
                      <a:pt x="34" y="221"/>
                    </a:lnTo>
                    <a:lnTo>
                      <a:pt x="36" y="223"/>
                    </a:lnTo>
                    <a:close/>
                    <a:moveTo>
                      <a:pt x="32" y="221"/>
                    </a:moveTo>
                    <a:lnTo>
                      <a:pt x="30" y="219"/>
                    </a:lnTo>
                    <a:lnTo>
                      <a:pt x="30" y="219"/>
                    </a:lnTo>
                    <a:lnTo>
                      <a:pt x="30" y="223"/>
                    </a:lnTo>
                    <a:lnTo>
                      <a:pt x="30" y="227"/>
                    </a:lnTo>
                    <a:lnTo>
                      <a:pt x="32" y="227"/>
                    </a:lnTo>
                    <a:lnTo>
                      <a:pt x="32" y="225"/>
                    </a:lnTo>
                    <a:lnTo>
                      <a:pt x="32" y="225"/>
                    </a:lnTo>
                    <a:lnTo>
                      <a:pt x="32" y="223"/>
                    </a:lnTo>
                    <a:lnTo>
                      <a:pt x="32" y="223"/>
                    </a:lnTo>
                    <a:lnTo>
                      <a:pt x="32" y="221"/>
                    </a:lnTo>
                    <a:lnTo>
                      <a:pt x="32" y="221"/>
                    </a:lnTo>
                    <a:close/>
                    <a:moveTo>
                      <a:pt x="30" y="203"/>
                    </a:moveTo>
                    <a:lnTo>
                      <a:pt x="30" y="201"/>
                    </a:lnTo>
                    <a:lnTo>
                      <a:pt x="30" y="203"/>
                    </a:lnTo>
                    <a:lnTo>
                      <a:pt x="28" y="203"/>
                    </a:lnTo>
                    <a:lnTo>
                      <a:pt x="28" y="203"/>
                    </a:lnTo>
                    <a:lnTo>
                      <a:pt x="30" y="203"/>
                    </a:lnTo>
                    <a:lnTo>
                      <a:pt x="30" y="203"/>
                    </a:lnTo>
                    <a:close/>
                    <a:moveTo>
                      <a:pt x="54" y="195"/>
                    </a:moveTo>
                    <a:lnTo>
                      <a:pt x="54" y="195"/>
                    </a:lnTo>
                    <a:lnTo>
                      <a:pt x="56" y="197"/>
                    </a:lnTo>
                    <a:lnTo>
                      <a:pt x="56" y="197"/>
                    </a:lnTo>
                    <a:lnTo>
                      <a:pt x="56" y="195"/>
                    </a:lnTo>
                    <a:lnTo>
                      <a:pt x="56" y="193"/>
                    </a:lnTo>
                    <a:lnTo>
                      <a:pt x="56" y="195"/>
                    </a:lnTo>
                    <a:lnTo>
                      <a:pt x="54" y="193"/>
                    </a:lnTo>
                    <a:lnTo>
                      <a:pt x="54" y="195"/>
                    </a:lnTo>
                    <a:close/>
                    <a:moveTo>
                      <a:pt x="56" y="193"/>
                    </a:moveTo>
                    <a:lnTo>
                      <a:pt x="56" y="191"/>
                    </a:lnTo>
                    <a:lnTo>
                      <a:pt x="56" y="191"/>
                    </a:lnTo>
                    <a:lnTo>
                      <a:pt x="56" y="191"/>
                    </a:lnTo>
                    <a:lnTo>
                      <a:pt x="56" y="191"/>
                    </a:lnTo>
                    <a:lnTo>
                      <a:pt x="56" y="191"/>
                    </a:lnTo>
                    <a:lnTo>
                      <a:pt x="56" y="191"/>
                    </a:lnTo>
                    <a:lnTo>
                      <a:pt x="56" y="193"/>
                    </a:lnTo>
                    <a:close/>
                    <a:moveTo>
                      <a:pt x="95" y="156"/>
                    </a:moveTo>
                    <a:lnTo>
                      <a:pt x="93" y="156"/>
                    </a:lnTo>
                    <a:lnTo>
                      <a:pt x="95" y="158"/>
                    </a:lnTo>
                    <a:lnTo>
                      <a:pt x="95" y="156"/>
                    </a:lnTo>
                    <a:lnTo>
                      <a:pt x="95" y="156"/>
                    </a:lnTo>
                    <a:lnTo>
                      <a:pt x="95" y="156"/>
                    </a:lnTo>
                    <a:close/>
                    <a:moveTo>
                      <a:pt x="91" y="148"/>
                    </a:moveTo>
                    <a:lnTo>
                      <a:pt x="89" y="148"/>
                    </a:lnTo>
                    <a:lnTo>
                      <a:pt x="89" y="148"/>
                    </a:lnTo>
                    <a:lnTo>
                      <a:pt x="89" y="148"/>
                    </a:lnTo>
                    <a:lnTo>
                      <a:pt x="89" y="150"/>
                    </a:lnTo>
                    <a:lnTo>
                      <a:pt x="91" y="150"/>
                    </a:lnTo>
                    <a:lnTo>
                      <a:pt x="91" y="150"/>
                    </a:lnTo>
                    <a:lnTo>
                      <a:pt x="91" y="150"/>
                    </a:lnTo>
                    <a:lnTo>
                      <a:pt x="91" y="150"/>
                    </a:lnTo>
                    <a:lnTo>
                      <a:pt x="91" y="150"/>
                    </a:lnTo>
                    <a:lnTo>
                      <a:pt x="91" y="148"/>
                    </a:lnTo>
                    <a:close/>
                    <a:moveTo>
                      <a:pt x="135" y="96"/>
                    </a:moveTo>
                    <a:lnTo>
                      <a:pt x="135" y="94"/>
                    </a:lnTo>
                    <a:lnTo>
                      <a:pt x="133" y="92"/>
                    </a:lnTo>
                    <a:lnTo>
                      <a:pt x="133" y="90"/>
                    </a:lnTo>
                    <a:lnTo>
                      <a:pt x="135" y="90"/>
                    </a:lnTo>
                    <a:lnTo>
                      <a:pt x="135" y="88"/>
                    </a:lnTo>
                    <a:lnTo>
                      <a:pt x="135" y="88"/>
                    </a:lnTo>
                    <a:lnTo>
                      <a:pt x="135" y="86"/>
                    </a:lnTo>
                    <a:lnTo>
                      <a:pt x="135" y="84"/>
                    </a:lnTo>
                    <a:lnTo>
                      <a:pt x="135" y="84"/>
                    </a:lnTo>
                    <a:lnTo>
                      <a:pt x="133" y="82"/>
                    </a:lnTo>
                    <a:lnTo>
                      <a:pt x="133" y="82"/>
                    </a:lnTo>
                    <a:lnTo>
                      <a:pt x="131" y="82"/>
                    </a:lnTo>
                    <a:lnTo>
                      <a:pt x="131" y="80"/>
                    </a:lnTo>
                    <a:lnTo>
                      <a:pt x="131" y="80"/>
                    </a:lnTo>
                    <a:lnTo>
                      <a:pt x="131" y="78"/>
                    </a:lnTo>
                    <a:lnTo>
                      <a:pt x="129" y="78"/>
                    </a:lnTo>
                    <a:lnTo>
                      <a:pt x="127" y="76"/>
                    </a:lnTo>
                    <a:lnTo>
                      <a:pt x="125" y="76"/>
                    </a:lnTo>
                    <a:lnTo>
                      <a:pt x="125" y="74"/>
                    </a:lnTo>
                    <a:lnTo>
                      <a:pt x="123" y="72"/>
                    </a:lnTo>
                    <a:lnTo>
                      <a:pt x="121" y="70"/>
                    </a:lnTo>
                    <a:lnTo>
                      <a:pt x="119" y="66"/>
                    </a:lnTo>
                    <a:lnTo>
                      <a:pt x="119" y="62"/>
                    </a:lnTo>
                    <a:lnTo>
                      <a:pt x="119" y="60"/>
                    </a:lnTo>
                    <a:lnTo>
                      <a:pt x="119" y="56"/>
                    </a:lnTo>
                    <a:lnTo>
                      <a:pt x="117" y="52"/>
                    </a:lnTo>
                    <a:lnTo>
                      <a:pt x="115" y="50"/>
                    </a:lnTo>
                    <a:lnTo>
                      <a:pt x="113" y="50"/>
                    </a:lnTo>
                    <a:lnTo>
                      <a:pt x="111" y="48"/>
                    </a:lnTo>
                    <a:lnTo>
                      <a:pt x="109" y="46"/>
                    </a:lnTo>
                    <a:lnTo>
                      <a:pt x="107" y="42"/>
                    </a:lnTo>
                    <a:lnTo>
                      <a:pt x="105" y="38"/>
                    </a:lnTo>
                    <a:lnTo>
                      <a:pt x="103" y="36"/>
                    </a:lnTo>
                    <a:lnTo>
                      <a:pt x="103" y="38"/>
                    </a:lnTo>
                    <a:lnTo>
                      <a:pt x="101" y="36"/>
                    </a:lnTo>
                    <a:lnTo>
                      <a:pt x="97" y="36"/>
                    </a:lnTo>
                    <a:lnTo>
                      <a:pt x="95" y="36"/>
                    </a:lnTo>
                    <a:lnTo>
                      <a:pt x="93" y="36"/>
                    </a:lnTo>
                    <a:lnTo>
                      <a:pt x="93" y="36"/>
                    </a:lnTo>
                    <a:lnTo>
                      <a:pt x="91" y="36"/>
                    </a:lnTo>
                    <a:lnTo>
                      <a:pt x="93" y="36"/>
                    </a:lnTo>
                    <a:lnTo>
                      <a:pt x="93" y="38"/>
                    </a:lnTo>
                    <a:lnTo>
                      <a:pt x="93" y="38"/>
                    </a:lnTo>
                    <a:lnTo>
                      <a:pt x="91" y="38"/>
                    </a:lnTo>
                    <a:lnTo>
                      <a:pt x="91" y="38"/>
                    </a:lnTo>
                    <a:lnTo>
                      <a:pt x="91" y="40"/>
                    </a:lnTo>
                    <a:lnTo>
                      <a:pt x="89" y="42"/>
                    </a:lnTo>
                    <a:lnTo>
                      <a:pt x="89" y="42"/>
                    </a:lnTo>
                    <a:lnTo>
                      <a:pt x="87" y="44"/>
                    </a:lnTo>
                    <a:lnTo>
                      <a:pt x="87" y="44"/>
                    </a:lnTo>
                    <a:lnTo>
                      <a:pt x="85" y="44"/>
                    </a:lnTo>
                    <a:lnTo>
                      <a:pt x="85" y="46"/>
                    </a:lnTo>
                    <a:lnTo>
                      <a:pt x="85" y="46"/>
                    </a:lnTo>
                    <a:lnTo>
                      <a:pt x="85" y="46"/>
                    </a:lnTo>
                    <a:lnTo>
                      <a:pt x="83" y="46"/>
                    </a:lnTo>
                    <a:lnTo>
                      <a:pt x="83" y="44"/>
                    </a:lnTo>
                    <a:lnTo>
                      <a:pt x="83" y="44"/>
                    </a:lnTo>
                    <a:lnTo>
                      <a:pt x="83" y="44"/>
                    </a:lnTo>
                    <a:lnTo>
                      <a:pt x="81" y="42"/>
                    </a:lnTo>
                    <a:lnTo>
                      <a:pt x="79" y="42"/>
                    </a:lnTo>
                    <a:lnTo>
                      <a:pt x="77" y="40"/>
                    </a:lnTo>
                    <a:lnTo>
                      <a:pt x="75" y="38"/>
                    </a:lnTo>
                    <a:lnTo>
                      <a:pt x="75" y="38"/>
                    </a:lnTo>
                    <a:lnTo>
                      <a:pt x="73" y="40"/>
                    </a:lnTo>
                    <a:lnTo>
                      <a:pt x="73" y="42"/>
                    </a:lnTo>
                    <a:lnTo>
                      <a:pt x="71" y="42"/>
                    </a:lnTo>
                    <a:lnTo>
                      <a:pt x="71" y="42"/>
                    </a:lnTo>
                    <a:lnTo>
                      <a:pt x="69" y="42"/>
                    </a:lnTo>
                    <a:lnTo>
                      <a:pt x="69" y="44"/>
                    </a:lnTo>
                    <a:lnTo>
                      <a:pt x="69" y="44"/>
                    </a:lnTo>
                    <a:lnTo>
                      <a:pt x="67" y="46"/>
                    </a:lnTo>
                    <a:lnTo>
                      <a:pt x="67" y="46"/>
                    </a:lnTo>
                    <a:lnTo>
                      <a:pt x="65" y="48"/>
                    </a:lnTo>
                    <a:lnTo>
                      <a:pt x="63" y="50"/>
                    </a:lnTo>
                    <a:lnTo>
                      <a:pt x="60" y="52"/>
                    </a:lnTo>
                    <a:lnTo>
                      <a:pt x="60" y="52"/>
                    </a:lnTo>
                    <a:lnTo>
                      <a:pt x="58" y="52"/>
                    </a:lnTo>
                    <a:lnTo>
                      <a:pt x="58" y="50"/>
                    </a:lnTo>
                    <a:lnTo>
                      <a:pt x="56" y="50"/>
                    </a:lnTo>
                    <a:lnTo>
                      <a:pt x="58" y="46"/>
                    </a:lnTo>
                    <a:lnTo>
                      <a:pt x="58" y="42"/>
                    </a:lnTo>
                    <a:lnTo>
                      <a:pt x="58" y="40"/>
                    </a:lnTo>
                    <a:lnTo>
                      <a:pt x="58" y="38"/>
                    </a:lnTo>
                    <a:lnTo>
                      <a:pt x="58" y="38"/>
                    </a:lnTo>
                    <a:lnTo>
                      <a:pt x="58" y="36"/>
                    </a:lnTo>
                    <a:lnTo>
                      <a:pt x="56" y="36"/>
                    </a:lnTo>
                    <a:lnTo>
                      <a:pt x="56" y="34"/>
                    </a:lnTo>
                    <a:lnTo>
                      <a:pt x="56" y="34"/>
                    </a:lnTo>
                    <a:lnTo>
                      <a:pt x="58" y="34"/>
                    </a:lnTo>
                    <a:lnTo>
                      <a:pt x="58" y="32"/>
                    </a:lnTo>
                    <a:lnTo>
                      <a:pt x="58" y="28"/>
                    </a:lnTo>
                    <a:lnTo>
                      <a:pt x="60" y="26"/>
                    </a:lnTo>
                    <a:lnTo>
                      <a:pt x="58" y="24"/>
                    </a:lnTo>
                    <a:lnTo>
                      <a:pt x="58" y="22"/>
                    </a:lnTo>
                    <a:lnTo>
                      <a:pt x="56" y="18"/>
                    </a:lnTo>
                    <a:lnTo>
                      <a:pt x="56" y="16"/>
                    </a:lnTo>
                    <a:lnTo>
                      <a:pt x="56" y="14"/>
                    </a:lnTo>
                    <a:lnTo>
                      <a:pt x="56" y="14"/>
                    </a:lnTo>
                    <a:lnTo>
                      <a:pt x="52" y="14"/>
                    </a:lnTo>
                    <a:lnTo>
                      <a:pt x="52" y="14"/>
                    </a:lnTo>
                    <a:lnTo>
                      <a:pt x="50" y="14"/>
                    </a:lnTo>
                    <a:lnTo>
                      <a:pt x="50" y="16"/>
                    </a:lnTo>
                    <a:lnTo>
                      <a:pt x="50" y="16"/>
                    </a:lnTo>
                    <a:lnTo>
                      <a:pt x="48" y="16"/>
                    </a:lnTo>
                    <a:lnTo>
                      <a:pt x="46" y="14"/>
                    </a:lnTo>
                    <a:lnTo>
                      <a:pt x="44" y="14"/>
                    </a:lnTo>
                    <a:lnTo>
                      <a:pt x="44" y="12"/>
                    </a:lnTo>
                    <a:lnTo>
                      <a:pt x="44" y="8"/>
                    </a:lnTo>
                    <a:lnTo>
                      <a:pt x="44" y="6"/>
                    </a:lnTo>
                    <a:lnTo>
                      <a:pt x="44" y="6"/>
                    </a:lnTo>
                    <a:lnTo>
                      <a:pt x="44" y="4"/>
                    </a:lnTo>
                    <a:lnTo>
                      <a:pt x="44" y="4"/>
                    </a:lnTo>
                    <a:lnTo>
                      <a:pt x="44" y="4"/>
                    </a:lnTo>
                    <a:lnTo>
                      <a:pt x="42" y="2"/>
                    </a:lnTo>
                    <a:lnTo>
                      <a:pt x="42" y="0"/>
                    </a:lnTo>
                    <a:lnTo>
                      <a:pt x="40" y="0"/>
                    </a:lnTo>
                    <a:lnTo>
                      <a:pt x="40" y="0"/>
                    </a:lnTo>
                    <a:lnTo>
                      <a:pt x="40" y="0"/>
                    </a:lnTo>
                    <a:lnTo>
                      <a:pt x="38" y="2"/>
                    </a:lnTo>
                    <a:lnTo>
                      <a:pt x="38" y="2"/>
                    </a:lnTo>
                    <a:lnTo>
                      <a:pt x="38" y="2"/>
                    </a:lnTo>
                    <a:lnTo>
                      <a:pt x="38" y="2"/>
                    </a:lnTo>
                    <a:lnTo>
                      <a:pt x="36" y="0"/>
                    </a:lnTo>
                    <a:lnTo>
                      <a:pt x="34" y="0"/>
                    </a:lnTo>
                    <a:lnTo>
                      <a:pt x="34" y="0"/>
                    </a:lnTo>
                    <a:lnTo>
                      <a:pt x="34" y="0"/>
                    </a:lnTo>
                    <a:lnTo>
                      <a:pt x="32" y="0"/>
                    </a:lnTo>
                    <a:lnTo>
                      <a:pt x="32" y="2"/>
                    </a:lnTo>
                    <a:lnTo>
                      <a:pt x="30" y="2"/>
                    </a:lnTo>
                    <a:lnTo>
                      <a:pt x="28" y="0"/>
                    </a:lnTo>
                    <a:lnTo>
                      <a:pt x="28" y="0"/>
                    </a:lnTo>
                    <a:lnTo>
                      <a:pt x="28" y="0"/>
                    </a:lnTo>
                    <a:lnTo>
                      <a:pt x="28" y="2"/>
                    </a:lnTo>
                    <a:lnTo>
                      <a:pt x="28" y="4"/>
                    </a:lnTo>
                    <a:lnTo>
                      <a:pt x="28" y="4"/>
                    </a:lnTo>
                    <a:lnTo>
                      <a:pt x="28" y="4"/>
                    </a:lnTo>
                    <a:lnTo>
                      <a:pt x="28" y="6"/>
                    </a:lnTo>
                    <a:lnTo>
                      <a:pt x="26" y="6"/>
                    </a:lnTo>
                    <a:lnTo>
                      <a:pt x="26" y="6"/>
                    </a:lnTo>
                    <a:lnTo>
                      <a:pt x="24" y="4"/>
                    </a:lnTo>
                    <a:lnTo>
                      <a:pt x="22" y="4"/>
                    </a:lnTo>
                    <a:lnTo>
                      <a:pt x="22" y="6"/>
                    </a:lnTo>
                    <a:lnTo>
                      <a:pt x="22" y="6"/>
                    </a:lnTo>
                    <a:lnTo>
                      <a:pt x="22" y="6"/>
                    </a:lnTo>
                    <a:lnTo>
                      <a:pt x="22" y="10"/>
                    </a:lnTo>
                    <a:lnTo>
                      <a:pt x="20" y="10"/>
                    </a:lnTo>
                    <a:lnTo>
                      <a:pt x="20" y="10"/>
                    </a:lnTo>
                    <a:lnTo>
                      <a:pt x="20" y="12"/>
                    </a:lnTo>
                    <a:lnTo>
                      <a:pt x="18" y="10"/>
                    </a:lnTo>
                    <a:lnTo>
                      <a:pt x="18" y="12"/>
                    </a:lnTo>
                    <a:lnTo>
                      <a:pt x="14" y="12"/>
                    </a:lnTo>
                    <a:lnTo>
                      <a:pt x="14" y="12"/>
                    </a:lnTo>
                    <a:lnTo>
                      <a:pt x="12" y="12"/>
                    </a:lnTo>
                    <a:lnTo>
                      <a:pt x="10" y="12"/>
                    </a:lnTo>
                    <a:lnTo>
                      <a:pt x="10" y="12"/>
                    </a:lnTo>
                    <a:lnTo>
                      <a:pt x="8" y="12"/>
                    </a:lnTo>
                    <a:lnTo>
                      <a:pt x="6" y="12"/>
                    </a:lnTo>
                    <a:lnTo>
                      <a:pt x="6" y="12"/>
                    </a:lnTo>
                    <a:lnTo>
                      <a:pt x="6" y="14"/>
                    </a:lnTo>
                    <a:lnTo>
                      <a:pt x="6" y="14"/>
                    </a:lnTo>
                    <a:lnTo>
                      <a:pt x="4" y="16"/>
                    </a:lnTo>
                    <a:lnTo>
                      <a:pt x="4" y="20"/>
                    </a:lnTo>
                    <a:lnTo>
                      <a:pt x="4" y="22"/>
                    </a:lnTo>
                    <a:lnTo>
                      <a:pt x="4" y="24"/>
                    </a:lnTo>
                    <a:lnTo>
                      <a:pt x="4" y="26"/>
                    </a:lnTo>
                    <a:lnTo>
                      <a:pt x="6" y="32"/>
                    </a:lnTo>
                    <a:lnTo>
                      <a:pt x="4" y="32"/>
                    </a:lnTo>
                    <a:lnTo>
                      <a:pt x="4" y="32"/>
                    </a:lnTo>
                    <a:lnTo>
                      <a:pt x="4" y="32"/>
                    </a:lnTo>
                    <a:lnTo>
                      <a:pt x="2" y="34"/>
                    </a:lnTo>
                    <a:lnTo>
                      <a:pt x="2" y="34"/>
                    </a:lnTo>
                    <a:lnTo>
                      <a:pt x="2" y="34"/>
                    </a:lnTo>
                    <a:lnTo>
                      <a:pt x="0" y="34"/>
                    </a:lnTo>
                    <a:lnTo>
                      <a:pt x="0" y="34"/>
                    </a:lnTo>
                    <a:lnTo>
                      <a:pt x="0" y="34"/>
                    </a:lnTo>
                    <a:lnTo>
                      <a:pt x="0" y="36"/>
                    </a:lnTo>
                    <a:lnTo>
                      <a:pt x="2" y="38"/>
                    </a:lnTo>
                    <a:lnTo>
                      <a:pt x="4" y="38"/>
                    </a:lnTo>
                    <a:lnTo>
                      <a:pt x="4" y="38"/>
                    </a:lnTo>
                    <a:lnTo>
                      <a:pt x="4" y="38"/>
                    </a:lnTo>
                    <a:lnTo>
                      <a:pt x="4" y="40"/>
                    </a:lnTo>
                    <a:lnTo>
                      <a:pt x="6" y="42"/>
                    </a:lnTo>
                    <a:lnTo>
                      <a:pt x="6" y="44"/>
                    </a:lnTo>
                    <a:lnTo>
                      <a:pt x="6" y="46"/>
                    </a:lnTo>
                    <a:lnTo>
                      <a:pt x="6" y="46"/>
                    </a:lnTo>
                    <a:lnTo>
                      <a:pt x="6" y="46"/>
                    </a:lnTo>
                    <a:lnTo>
                      <a:pt x="8" y="48"/>
                    </a:lnTo>
                    <a:lnTo>
                      <a:pt x="10" y="50"/>
                    </a:lnTo>
                    <a:lnTo>
                      <a:pt x="12" y="54"/>
                    </a:lnTo>
                    <a:lnTo>
                      <a:pt x="14" y="56"/>
                    </a:lnTo>
                    <a:lnTo>
                      <a:pt x="16" y="58"/>
                    </a:lnTo>
                    <a:lnTo>
                      <a:pt x="20" y="60"/>
                    </a:lnTo>
                    <a:lnTo>
                      <a:pt x="20" y="62"/>
                    </a:lnTo>
                    <a:lnTo>
                      <a:pt x="20" y="66"/>
                    </a:lnTo>
                    <a:lnTo>
                      <a:pt x="22" y="66"/>
                    </a:lnTo>
                    <a:lnTo>
                      <a:pt x="22" y="68"/>
                    </a:lnTo>
                    <a:lnTo>
                      <a:pt x="22" y="70"/>
                    </a:lnTo>
                    <a:lnTo>
                      <a:pt x="24" y="72"/>
                    </a:lnTo>
                    <a:lnTo>
                      <a:pt x="24" y="72"/>
                    </a:lnTo>
                    <a:lnTo>
                      <a:pt x="26" y="70"/>
                    </a:lnTo>
                    <a:lnTo>
                      <a:pt x="28" y="72"/>
                    </a:lnTo>
                    <a:lnTo>
                      <a:pt x="28" y="72"/>
                    </a:lnTo>
                    <a:lnTo>
                      <a:pt x="28" y="74"/>
                    </a:lnTo>
                    <a:lnTo>
                      <a:pt x="28" y="74"/>
                    </a:lnTo>
                    <a:lnTo>
                      <a:pt x="26" y="76"/>
                    </a:lnTo>
                    <a:lnTo>
                      <a:pt x="24" y="78"/>
                    </a:lnTo>
                    <a:lnTo>
                      <a:pt x="24" y="80"/>
                    </a:lnTo>
                    <a:lnTo>
                      <a:pt x="24" y="82"/>
                    </a:lnTo>
                    <a:lnTo>
                      <a:pt x="24" y="86"/>
                    </a:lnTo>
                    <a:lnTo>
                      <a:pt x="24" y="90"/>
                    </a:lnTo>
                    <a:lnTo>
                      <a:pt x="24" y="90"/>
                    </a:lnTo>
                    <a:lnTo>
                      <a:pt x="24" y="90"/>
                    </a:lnTo>
                    <a:lnTo>
                      <a:pt x="22" y="90"/>
                    </a:lnTo>
                    <a:lnTo>
                      <a:pt x="22" y="92"/>
                    </a:lnTo>
                    <a:lnTo>
                      <a:pt x="20" y="92"/>
                    </a:lnTo>
                    <a:lnTo>
                      <a:pt x="20" y="92"/>
                    </a:lnTo>
                    <a:lnTo>
                      <a:pt x="18" y="92"/>
                    </a:lnTo>
                    <a:lnTo>
                      <a:pt x="18" y="94"/>
                    </a:lnTo>
                    <a:lnTo>
                      <a:pt x="20" y="96"/>
                    </a:lnTo>
                    <a:lnTo>
                      <a:pt x="20" y="100"/>
                    </a:lnTo>
                    <a:lnTo>
                      <a:pt x="22" y="102"/>
                    </a:lnTo>
                    <a:lnTo>
                      <a:pt x="24" y="104"/>
                    </a:lnTo>
                    <a:lnTo>
                      <a:pt x="26" y="106"/>
                    </a:lnTo>
                    <a:lnTo>
                      <a:pt x="26" y="108"/>
                    </a:lnTo>
                    <a:lnTo>
                      <a:pt x="30" y="110"/>
                    </a:lnTo>
                    <a:lnTo>
                      <a:pt x="32" y="114"/>
                    </a:lnTo>
                    <a:lnTo>
                      <a:pt x="34" y="116"/>
                    </a:lnTo>
                    <a:lnTo>
                      <a:pt x="36" y="118"/>
                    </a:lnTo>
                    <a:lnTo>
                      <a:pt x="36" y="120"/>
                    </a:lnTo>
                    <a:lnTo>
                      <a:pt x="36" y="122"/>
                    </a:lnTo>
                    <a:lnTo>
                      <a:pt x="38" y="124"/>
                    </a:lnTo>
                    <a:lnTo>
                      <a:pt x="38" y="128"/>
                    </a:lnTo>
                    <a:lnTo>
                      <a:pt x="38" y="128"/>
                    </a:lnTo>
                    <a:lnTo>
                      <a:pt x="36" y="130"/>
                    </a:lnTo>
                    <a:lnTo>
                      <a:pt x="38" y="132"/>
                    </a:lnTo>
                    <a:lnTo>
                      <a:pt x="38" y="132"/>
                    </a:lnTo>
                    <a:lnTo>
                      <a:pt x="38" y="134"/>
                    </a:lnTo>
                    <a:lnTo>
                      <a:pt x="40" y="136"/>
                    </a:lnTo>
                    <a:lnTo>
                      <a:pt x="40" y="138"/>
                    </a:lnTo>
                    <a:lnTo>
                      <a:pt x="42" y="140"/>
                    </a:lnTo>
                    <a:lnTo>
                      <a:pt x="42" y="140"/>
                    </a:lnTo>
                    <a:lnTo>
                      <a:pt x="42" y="142"/>
                    </a:lnTo>
                    <a:lnTo>
                      <a:pt x="42" y="142"/>
                    </a:lnTo>
                    <a:lnTo>
                      <a:pt x="44" y="144"/>
                    </a:lnTo>
                    <a:lnTo>
                      <a:pt x="44" y="146"/>
                    </a:lnTo>
                    <a:lnTo>
                      <a:pt x="46" y="148"/>
                    </a:lnTo>
                    <a:lnTo>
                      <a:pt x="46" y="154"/>
                    </a:lnTo>
                    <a:lnTo>
                      <a:pt x="46" y="154"/>
                    </a:lnTo>
                    <a:lnTo>
                      <a:pt x="46" y="156"/>
                    </a:lnTo>
                    <a:lnTo>
                      <a:pt x="46" y="156"/>
                    </a:lnTo>
                    <a:lnTo>
                      <a:pt x="44" y="156"/>
                    </a:lnTo>
                    <a:lnTo>
                      <a:pt x="44" y="158"/>
                    </a:lnTo>
                    <a:lnTo>
                      <a:pt x="44" y="160"/>
                    </a:lnTo>
                    <a:lnTo>
                      <a:pt x="42" y="166"/>
                    </a:lnTo>
                    <a:lnTo>
                      <a:pt x="38" y="170"/>
                    </a:lnTo>
                    <a:lnTo>
                      <a:pt x="36" y="172"/>
                    </a:lnTo>
                    <a:lnTo>
                      <a:pt x="36" y="172"/>
                    </a:lnTo>
                    <a:lnTo>
                      <a:pt x="34" y="174"/>
                    </a:lnTo>
                    <a:lnTo>
                      <a:pt x="34" y="174"/>
                    </a:lnTo>
                    <a:lnTo>
                      <a:pt x="36" y="176"/>
                    </a:lnTo>
                    <a:lnTo>
                      <a:pt x="36" y="178"/>
                    </a:lnTo>
                    <a:lnTo>
                      <a:pt x="36" y="180"/>
                    </a:lnTo>
                    <a:lnTo>
                      <a:pt x="34" y="180"/>
                    </a:lnTo>
                    <a:lnTo>
                      <a:pt x="34" y="182"/>
                    </a:lnTo>
                    <a:lnTo>
                      <a:pt x="32" y="188"/>
                    </a:lnTo>
                    <a:lnTo>
                      <a:pt x="32" y="195"/>
                    </a:lnTo>
                    <a:lnTo>
                      <a:pt x="32" y="195"/>
                    </a:lnTo>
                    <a:lnTo>
                      <a:pt x="30" y="199"/>
                    </a:lnTo>
                    <a:lnTo>
                      <a:pt x="30" y="205"/>
                    </a:lnTo>
                    <a:lnTo>
                      <a:pt x="28" y="209"/>
                    </a:lnTo>
                    <a:lnTo>
                      <a:pt x="28" y="213"/>
                    </a:lnTo>
                    <a:lnTo>
                      <a:pt x="30" y="215"/>
                    </a:lnTo>
                    <a:lnTo>
                      <a:pt x="30" y="219"/>
                    </a:lnTo>
                    <a:lnTo>
                      <a:pt x="32" y="219"/>
                    </a:lnTo>
                    <a:lnTo>
                      <a:pt x="32" y="219"/>
                    </a:lnTo>
                    <a:lnTo>
                      <a:pt x="34" y="217"/>
                    </a:lnTo>
                    <a:lnTo>
                      <a:pt x="34" y="217"/>
                    </a:lnTo>
                    <a:lnTo>
                      <a:pt x="34" y="217"/>
                    </a:lnTo>
                    <a:lnTo>
                      <a:pt x="36" y="217"/>
                    </a:lnTo>
                    <a:lnTo>
                      <a:pt x="36" y="217"/>
                    </a:lnTo>
                    <a:lnTo>
                      <a:pt x="38" y="221"/>
                    </a:lnTo>
                    <a:lnTo>
                      <a:pt x="40" y="221"/>
                    </a:lnTo>
                    <a:lnTo>
                      <a:pt x="42" y="223"/>
                    </a:lnTo>
                    <a:lnTo>
                      <a:pt x="42" y="225"/>
                    </a:lnTo>
                    <a:lnTo>
                      <a:pt x="42" y="227"/>
                    </a:lnTo>
                    <a:lnTo>
                      <a:pt x="44" y="227"/>
                    </a:lnTo>
                    <a:lnTo>
                      <a:pt x="44" y="227"/>
                    </a:lnTo>
                    <a:lnTo>
                      <a:pt x="46" y="229"/>
                    </a:lnTo>
                    <a:lnTo>
                      <a:pt x="46" y="231"/>
                    </a:lnTo>
                    <a:lnTo>
                      <a:pt x="48" y="233"/>
                    </a:lnTo>
                    <a:lnTo>
                      <a:pt x="50" y="235"/>
                    </a:lnTo>
                    <a:lnTo>
                      <a:pt x="50" y="235"/>
                    </a:lnTo>
                    <a:lnTo>
                      <a:pt x="52" y="233"/>
                    </a:lnTo>
                    <a:lnTo>
                      <a:pt x="50" y="237"/>
                    </a:lnTo>
                    <a:lnTo>
                      <a:pt x="52" y="237"/>
                    </a:lnTo>
                    <a:lnTo>
                      <a:pt x="52" y="237"/>
                    </a:lnTo>
                    <a:lnTo>
                      <a:pt x="54" y="239"/>
                    </a:lnTo>
                    <a:lnTo>
                      <a:pt x="54" y="243"/>
                    </a:lnTo>
                    <a:lnTo>
                      <a:pt x="56" y="245"/>
                    </a:lnTo>
                    <a:lnTo>
                      <a:pt x="60" y="251"/>
                    </a:lnTo>
                    <a:lnTo>
                      <a:pt x="60" y="249"/>
                    </a:lnTo>
                    <a:lnTo>
                      <a:pt x="63" y="247"/>
                    </a:lnTo>
                    <a:lnTo>
                      <a:pt x="63" y="245"/>
                    </a:lnTo>
                    <a:lnTo>
                      <a:pt x="63" y="245"/>
                    </a:lnTo>
                    <a:lnTo>
                      <a:pt x="63" y="245"/>
                    </a:lnTo>
                    <a:lnTo>
                      <a:pt x="65" y="249"/>
                    </a:lnTo>
                    <a:lnTo>
                      <a:pt x="69" y="249"/>
                    </a:lnTo>
                    <a:lnTo>
                      <a:pt x="69" y="249"/>
                    </a:lnTo>
                    <a:lnTo>
                      <a:pt x="71" y="249"/>
                    </a:lnTo>
                    <a:lnTo>
                      <a:pt x="71" y="249"/>
                    </a:lnTo>
                    <a:lnTo>
                      <a:pt x="73" y="251"/>
                    </a:lnTo>
                    <a:lnTo>
                      <a:pt x="73" y="251"/>
                    </a:lnTo>
                    <a:lnTo>
                      <a:pt x="73" y="253"/>
                    </a:lnTo>
                    <a:lnTo>
                      <a:pt x="75" y="253"/>
                    </a:lnTo>
                    <a:lnTo>
                      <a:pt x="77" y="253"/>
                    </a:lnTo>
                    <a:lnTo>
                      <a:pt x="77" y="253"/>
                    </a:lnTo>
                    <a:lnTo>
                      <a:pt x="77" y="255"/>
                    </a:lnTo>
                    <a:lnTo>
                      <a:pt x="77" y="257"/>
                    </a:lnTo>
                    <a:lnTo>
                      <a:pt x="77" y="259"/>
                    </a:lnTo>
                    <a:lnTo>
                      <a:pt x="75" y="261"/>
                    </a:lnTo>
                    <a:lnTo>
                      <a:pt x="75" y="263"/>
                    </a:lnTo>
                    <a:lnTo>
                      <a:pt x="77" y="263"/>
                    </a:lnTo>
                    <a:lnTo>
                      <a:pt x="77" y="263"/>
                    </a:lnTo>
                    <a:lnTo>
                      <a:pt x="77" y="265"/>
                    </a:lnTo>
                    <a:lnTo>
                      <a:pt x="79" y="265"/>
                    </a:lnTo>
                    <a:lnTo>
                      <a:pt x="79" y="263"/>
                    </a:lnTo>
                    <a:lnTo>
                      <a:pt x="79" y="263"/>
                    </a:lnTo>
                    <a:lnTo>
                      <a:pt x="79" y="261"/>
                    </a:lnTo>
                    <a:lnTo>
                      <a:pt x="83" y="261"/>
                    </a:lnTo>
                    <a:lnTo>
                      <a:pt x="85" y="259"/>
                    </a:lnTo>
                    <a:lnTo>
                      <a:pt x="85" y="259"/>
                    </a:lnTo>
                    <a:lnTo>
                      <a:pt x="85" y="261"/>
                    </a:lnTo>
                    <a:lnTo>
                      <a:pt x="87" y="261"/>
                    </a:lnTo>
                    <a:lnTo>
                      <a:pt x="87" y="261"/>
                    </a:lnTo>
                    <a:lnTo>
                      <a:pt x="87" y="263"/>
                    </a:lnTo>
                    <a:lnTo>
                      <a:pt x="89" y="261"/>
                    </a:lnTo>
                    <a:lnTo>
                      <a:pt x="89" y="261"/>
                    </a:lnTo>
                    <a:lnTo>
                      <a:pt x="91" y="259"/>
                    </a:lnTo>
                    <a:lnTo>
                      <a:pt x="91" y="259"/>
                    </a:lnTo>
                    <a:lnTo>
                      <a:pt x="93" y="257"/>
                    </a:lnTo>
                    <a:lnTo>
                      <a:pt x="93" y="255"/>
                    </a:lnTo>
                    <a:lnTo>
                      <a:pt x="93" y="253"/>
                    </a:lnTo>
                    <a:lnTo>
                      <a:pt x="87" y="249"/>
                    </a:lnTo>
                    <a:lnTo>
                      <a:pt x="85" y="245"/>
                    </a:lnTo>
                    <a:lnTo>
                      <a:pt x="83" y="243"/>
                    </a:lnTo>
                    <a:lnTo>
                      <a:pt x="81" y="241"/>
                    </a:lnTo>
                    <a:lnTo>
                      <a:pt x="79" y="241"/>
                    </a:lnTo>
                    <a:lnTo>
                      <a:pt x="77" y="243"/>
                    </a:lnTo>
                    <a:lnTo>
                      <a:pt x="75" y="243"/>
                    </a:lnTo>
                    <a:lnTo>
                      <a:pt x="71" y="241"/>
                    </a:lnTo>
                    <a:lnTo>
                      <a:pt x="71" y="239"/>
                    </a:lnTo>
                    <a:lnTo>
                      <a:pt x="69" y="237"/>
                    </a:lnTo>
                    <a:lnTo>
                      <a:pt x="67" y="237"/>
                    </a:lnTo>
                    <a:lnTo>
                      <a:pt x="65" y="237"/>
                    </a:lnTo>
                    <a:lnTo>
                      <a:pt x="65" y="235"/>
                    </a:lnTo>
                    <a:lnTo>
                      <a:pt x="60" y="231"/>
                    </a:lnTo>
                    <a:lnTo>
                      <a:pt x="60" y="229"/>
                    </a:lnTo>
                    <a:lnTo>
                      <a:pt x="60" y="227"/>
                    </a:lnTo>
                    <a:lnTo>
                      <a:pt x="63" y="227"/>
                    </a:lnTo>
                    <a:lnTo>
                      <a:pt x="63" y="227"/>
                    </a:lnTo>
                    <a:lnTo>
                      <a:pt x="63" y="229"/>
                    </a:lnTo>
                    <a:lnTo>
                      <a:pt x="63" y="229"/>
                    </a:lnTo>
                    <a:lnTo>
                      <a:pt x="63" y="231"/>
                    </a:lnTo>
                    <a:lnTo>
                      <a:pt x="65" y="231"/>
                    </a:lnTo>
                    <a:lnTo>
                      <a:pt x="65" y="231"/>
                    </a:lnTo>
                    <a:lnTo>
                      <a:pt x="65" y="231"/>
                    </a:lnTo>
                    <a:lnTo>
                      <a:pt x="65" y="235"/>
                    </a:lnTo>
                    <a:lnTo>
                      <a:pt x="67" y="237"/>
                    </a:lnTo>
                    <a:lnTo>
                      <a:pt x="67" y="235"/>
                    </a:lnTo>
                    <a:lnTo>
                      <a:pt x="65" y="233"/>
                    </a:lnTo>
                    <a:lnTo>
                      <a:pt x="63" y="217"/>
                    </a:lnTo>
                    <a:lnTo>
                      <a:pt x="60" y="215"/>
                    </a:lnTo>
                    <a:lnTo>
                      <a:pt x="60" y="213"/>
                    </a:lnTo>
                    <a:lnTo>
                      <a:pt x="60" y="213"/>
                    </a:lnTo>
                    <a:lnTo>
                      <a:pt x="60" y="215"/>
                    </a:lnTo>
                    <a:lnTo>
                      <a:pt x="58" y="215"/>
                    </a:lnTo>
                    <a:lnTo>
                      <a:pt x="58" y="213"/>
                    </a:lnTo>
                    <a:lnTo>
                      <a:pt x="56" y="211"/>
                    </a:lnTo>
                    <a:lnTo>
                      <a:pt x="56" y="211"/>
                    </a:lnTo>
                    <a:lnTo>
                      <a:pt x="54" y="203"/>
                    </a:lnTo>
                    <a:lnTo>
                      <a:pt x="54" y="201"/>
                    </a:lnTo>
                    <a:lnTo>
                      <a:pt x="54" y="199"/>
                    </a:lnTo>
                    <a:lnTo>
                      <a:pt x="52" y="199"/>
                    </a:lnTo>
                    <a:lnTo>
                      <a:pt x="46" y="201"/>
                    </a:lnTo>
                    <a:lnTo>
                      <a:pt x="46" y="201"/>
                    </a:lnTo>
                    <a:lnTo>
                      <a:pt x="44" y="199"/>
                    </a:lnTo>
                    <a:lnTo>
                      <a:pt x="44" y="199"/>
                    </a:lnTo>
                    <a:lnTo>
                      <a:pt x="44" y="197"/>
                    </a:lnTo>
                    <a:lnTo>
                      <a:pt x="42" y="193"/>
                    </a:lnTo>
                    <a:lnTo>
                      <a:pt x="42" y="191"/>
                    </a:lnTo>
                    <a:lnTo>
                      <a:pt x="42" y="186"/>
                    </a:lnTo>
                    <a:lnTo>
                      <a:pt x="42" y="182"/>
                    </a:lnTo>
                    <a:lnTo>
                      <a:pt x="42" y="180"/>
                    </a:lnTo>
                    <a:lnTo>
                      <a:pt x="42" y="180"/>
                    </a:lnTo>
                    <a:lnTo>
                      <a:pt x="42" y="178"/>
                    </a:lnTo>
                    <a:lnTo>
                      <a:pt x="44" y="176"/>
                    </a:lnTo>
                    <a:lnTo>
                      <a:pt x="46" y="170"/>
                    </a:lnTo>
                    <a:lnTo>
                      <a:pt x="46" y="166"/>
                    </a:lnTo>
                    <a:lnTo>
                      <a:pt x="46" y="164"/>
                    </a:lnTo>
                    <a:lnTo>
                      <a:pt x="48" y="160"/>
                    </a:lnTo>
                    <a:lnTo>
                      <a:pt x="48" y="156"/>
                    </a:lnTo>
                    <a:lnTo>
                      <a:pt x="50" y="154"/>
                    </a:lnTo>
                    <a:lnTo>
                      <a:pt x="50" y="150"/>
                    </a:lnTo>
                    <a:lnTo>
                      <a:pt x="52" y="148"/>
                    </a:lnTo>
                    <a:lnTo>
                      <a:pt x="52" y="146"/>
                    </a:lnTo>
                    <a:lnTo>
                      <a:pt x="52" y="144"/>
                    </a:lnTo>
                    <a:lnTo>
                      <a:pt x="52" y="138"/>
                    </a:lnTo>
                    <a:lnTo>
                      <a:pt x="52" y="136"/>
                    </a:lnTo>
                    <a:lnTo>
                      <a:pt x="52" y="132"/>
                    </a:lnTo>
                    <a:lnTo>
                      <a:pt x="52" y="128"/>
                    </a:lnTo>
                    <a:lnTo>
                      <a:pt x="50" y="128"/>
                    </a:lnTo>
                    <a:lnTo>
                      <a:pt x="50" y="126"/>
                    </a:lnTo>
                    <a:lnTo>
                      <a:pt x="52" y="124"/>
                    </a:lnTo>
                    <a:lnTo>
                      <a:pt x="54" y="124"/>
                    </a:lnTo>
                    <a:lnTo>
                      <a:pt x="58" y="122"/>
                    </a:lnTo>
                    <a:lnTo>
                      <a:pt x="60" y="122"/>
                    </a:lnTo>
                    <a:lnTo>
                      <a:pt x="60" y="122"/>
                    </a:lnTo>
                    <a:lnTo>
                      <a:pt x="65" y="124"/>
                    </a:lnTo>
                    <a:lnTo>
                      <a:pt x="67" y="124"/>
                    </a:lnTo>
                    <a:lnTo>
                      <a:pt x="67" y="126"/>
                    </a:lnTo>
                    <a:lnTo>
                      <a:pt x="67" y="126"/>
                    </a:lnTo>
                    <a:lnTo>
                      <a:pt x="67" y="128"/>
                    </a:lnTo>
                    <a:lnTo>
                      <a:pt x="67" y="132"/>
                    </a:lnTo>
                    <a:lnTo>
                      <a:pt x="67" y="136"/>
                    </a:lnTo>
                    <a:lnTo>
                      <a:pt x="67" y="138"/>
                    </a:lnTo>
                    <a:lnTo>
                      <a:pt x="67" y="138"/>
                    </a:lnTo>
                    <a:lnTo>
                      <a:pt x="67" y="138"/>
                    </a:lnTo>
                    <a:lnTo>
                      <a:pt x="69" y="138"/>
                    </a:lnTo>
                    <a:lnTo>
                      <a:pt x="75" y="138"/>
                    </a:lnTo>
                    <a:lnTo>
                      <a:pt x="79" y="138"/>
                    </a:lnTo>
                    <a:lnTo>
                      <a:pt x="81" y="138"/>
                    </a:lnTo>
                    <a:lnTo>
                      <a:pt x="83" y="140"/>
                    </a:lnTo>
                    <a:lnTo>
                      <a:pt x="83" y="140"/>
                    </a:lnTo>
                    <a:lnTo>
                      <a:pt x="85" y="140"/>
                    </a:lnTo>
                    <a:lnTo>
                      <a:pt x="87" y="142"/>
                    </a:lnTo>
                    <a:lnTo>
                      <a:pt x="89" y="144"/>
                    </a:lnTo>
                    <a:lnTo>
                      <a:pt x="89" y="144"/>
                    </a:lnTo>
                    <a:lnTo>
                      <a:pt x="89" y="142"/>
                    </a:lnTo>
                    <a:lnTo>
                      <a:pt x="89" y="146"/>
                    </a:lnTo>
                    <a:lnTo>
                      <a:pt x="91" y="146"/>
                    </a:lnTo>
                    <a:lnTo>
                      <a:pt x="93" y="148"/>
                    </a:lnTo>
                    <a:lnTo>
                      <a:pt x="93" y="146"/>
                    </a:lnTo>
                    <a:lnTo>
                      <a:pt x="93" y="146"/>
                    </a:lnTo>
                    <a:lnTo>
                      <a:pt x="95" y="148"/>
                    </a:lnTo>
                    <a:lnTo>
                      <a:pt x="97" y="150"/>
                    </a:lnTo>
                    <a:lnTo>
                      <a:pt x="97" y="152"/>
                    </a:lnTo>
                    <a:lnTo>
                      <a:pt x="99" y="154"/>
                    </a:lnTo>
                    <a:lnTo>
                      <a:pt x="99" y="156"/>
                    </a:lnTo>
                    <a:lnTo>
                      <a:pt x="101" y="156"/>
                    </a:lnTo>
                    <a:lnTo>
                      <a:pt x="99" y="154"/>
                    </a:lnTo>
                    <a:lnTo>
                      <a:pt x="97" y="148"/>
                    </a:lnTo>
                    <a:lnTo>
                      <a:pt x="95" y="146"/>
                    </a:lnTo>
                    <a:lnTo>
                      <a:pt x="95" y="142"/>
                    </a:lnTo>
                    <a:lnTo>
                      <a:pt x="97" y="142"/>
                    </a:lnTo>
                    <a:lnTo>
                      <a:pt x="95" y="140"/>
                    </a:lnTo>
                    <a:lnTo>
                      <a:pt x="93" y="140"/>
                    </a:lnTo>
                    <a:lnTo>
                      <a:pt x="91" y="138"/>
                    </a:lnTo>
                    <a:lnTo>
                      <a:pt x="91" y="134"/>
                    </a:lnTo>
                    <a:lnTo>
                      <a:pt x="91" y="132"/>
                    </a:lnTo>
                    <a:lnTo>
                      <a:pt x="89" y="130"/>
                    </a:lnTo>
                    <a:lnTo>
                      <a:pt x="89" y="128"/>
                    </a:lnTo>
                    <a:lnTo>
                      <a:pt x="89" y="126"/>
                    </a:lnTo>
                    <a:lnTo>
                      <a:pt x="87" y="122"/>
                    </a:lnTo>
                    <a:lnTo>
                      <a:pt x="87" y="122"/>
                    </a:lnTo>
                    <a:lnTo>
                      <a:pt x="89" y="122"/>
                    </a:lnTo>
                    <a:lnTo>
                      <a:pt x="91" y="122"/>
                    </a:lnTo>
                    <a:lnTo>
                      <a:pt x="91" y="120"/>
                    </a:lnTo>
                    <a:lnTo>
                      <a:pt x="91" y="120"/>
                    </a:lnTo>
                    <a:lnTo>
                      <a:pt x="91" y="120"/>
                    </a:lnTo>
                    <a:lnTo>
                      <a:pt x="93" y="116"/>
                    </a:lnTo>
                    <a:lnTo>
                      <a:pt x="95" y="114"/>
                    </a:lnTo>
                    <a:lnTo>
                      <a:pt x="95" y="114"/>
                    </a:lnTo>
                    <a:lnTo>
                      <a:pt x="95" y="112"/>
                    </a:lnTo>
                    <a:lnTo>
                      <a:pt x="97" y="110"/>
                    </a:lnTo>
                    <a:lnTo>
                      <a:pt x="99" y="108"/>
                    </a:lnTo>
                    <a:lnTo>
                      <a:pt x="101" y="108"/>
                    </a:lnTo>
                    <a:lnTo>
                      <a:pt x="103" y="108"/>
                    </a:lnTo>
                    <a:lnTo>
                      <a:pt x="105" y="106"/>
                    </a:lnTo>
                    <a:lnTo>
                      <a:pt x="105" y="106"/>
                    </a:lnTo>
                    <a:lnTo>
                      <a:pt x="109" y="108"/>
                    </a:lnTo>
                    <a:lnTo>
                      <a:pt x="109" y="108"/>
                    </a:lnTo>
                    <a:lnTo>
                      <a:pt x="111" y="108"/>
                    </a:lnTo>
                    <a:lnTo>
                      <a:pt x="113" y="108"/>
                    </a:lnTo>
                    <a:lnTo>
                      <a:pt x="113" y="108"/>
                    </a:lnTo>
                    <a:lnTo>
                      <a:pt x="115" y="108"/>
                    </a:lnTo>
                    <a:lnTo>
                      <a:pt x="119" y="108"/>
                    </a:lnTo>
                    <a:lnTo>
                      <a:pt x="121" y="108"/>
                    </a:lnTo>
                    <a:lnTo>
                      <a:pt x="125" y="106"/>
                    </a:lnTo>
                    <a:lnTo>
                      <a:pt x="125" y="106"/>
                    </a:lnTo>
                    <a:lnTo>
                      <a:pt x="127" y="108"/>
                    </a:lnTo>
                    <a:lnTo>
                      <a:pt x="127" y="108"/>
                    </a:lnTo>
                    <a:lnTo>
                      <a:pt x="129" y="110"/>
                    </a:lnTo>
                    <a:lnTo>
                      <a:pt x="129" y="110"/>
                    </a:lnTo>
                    <a:lnTo>
                      <a:pt x="129" y="110"/>
                    </a:lnTo>
                    <a:lnTo>
                      <a:pt x="131" y="110"/>
                    </a:lnTo>
                    <a:lnTo>
                      <a:pt x="131" y="108"/>
                    </a:lnTo>
                    <a:lnTo>
                      <a:pt x="131" y="108"/>
                    </a:lnTo>
                    <a:lnTo>
                      <a:pt x="131" y="108"/>
                    </a:lnTo>
                    <a:lnTo>
                      <a:pt x="133" y="106"/>
                    </a:lnTo>
                    <a:lnTo>
                      <a:pt x="135" y="106"/>
                    </a:lnTo>
                    <a:lnTo>
                      <a:pt x="135" y="104"/>
                    </a:lnTo>
                    <a:lnTo>
                      <a:pt x="135" y="104"/>
                    </a:lnTo>
                    <a:lnTo>
                      <a:pt x="135" y="102"/>
                    </a:lnTo>
                    <a:lnTo>
                      <a:pt x="135" y="100"/>
                    </a:lnTo>
                    <a:lnTo>
                      <a:pt x="135" y="98"/>
                    </a:lnTo>
                    <a:lnTo>
                      <a:pt x="135" y="9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8" name="Freeform 30"/>
              <p:cNvSpPr>
                <a:spLocks noEditPoints="1"/>
              </p:cNvSpPr>
              <p:nvPr/>
            </p:nvSpPr>
            <p:spPr bwMode="auto">
              <a:xfrm>
                <a:off x="3929" y="2095"/>
                <a:ext cx="174" cy="192"/>
              </a:xfrm>
              <a:custGeom>
                <a:avLst/>
                <a:gdLst>
                  <a:gd name="T0" fmla="*/ 166 w 174"/>
                  <a:gd name="T1" fmla="*/ 118 h 192"/>
                  <a:gd name="T2" fmla="*/ 162 w 174"/>
                  <a:gd name="T3" fmla="*/ 124 h 192"/>
                  <a:gd name="T4" fmla="*/ 158 w 174"/>
                  <a:gd name="T5" fmla="*/ 96 h 192"/>
                  <a:gd name="T6" fmla="*/ 162 w 174"/>
                  <a:gd name="T7" fmla="*/ 96 h 192"/>
                  <a:gd name="T8" fmla="*/ 158 w 174"/>
                  <a:gd name="T9" fmla="*/ 84 h 192"/>
                  <a:gd name="T10" fmla="*/ 164 w 174"/>
                  <a:gd name="T11" fmla="*/ 80 h 192"/>
                  <a:gd name="T12" fmla="*/ 166 w 174"/>
                  <a:gd name="T13" fmla="*/ 70 h 192"/>
                  <a:gd name="T14" fmla="*/ 174 w 174"/>
                  <a:gd name="T15" fmla="*/ 168 h 192"/>
                  <a:gd name="T16" fmla="*/ 166 w 174"/>
                  <a:gd name="T17" fmla="*/ 164 h 192"/>
                  <a:gd name="T18" fmla="*/ 162 w 174"/>
                  <a:gd name="T19" fmla="*/ 156 h 192"/>
                  <a:gd name="T20" fmla="*/ 160 w 174"/>
                  <a:gd name="T21" fmla="*/ 140 h 192"/>
                  <a:gd name="T22" fmla="*/ 158 w 174"/>
                  <a:gd name="T23" fmla="*/ 122 h 192"/>
                  <a:gd name="T24" fmla="*/ 160 w 174"/>
                  <a:gd name="T25" fmla="*/ 110 h 192"/>
                  <a:gd name="T26" fmla="*/ 154 w 174"/>
                  <a:gd name="T27" fmla="*/ 98 h 192"/>
                  <a:gd name="T28" fmla="*/ 152 w 174"/>
                  <a:gd name="T29" fmla="*/ 82 h 192"/>
                  <a:gd name="T30" fmla="*/ 156 w 174"/>
                  <a:gd name="T31" fmla="*/ 68 h 192"/>
                  <a:gd name="T32" fmla="*/ 148 w 174"/>
                  <a:gd name="T33" fmla="*/ 58 h 192"/>
                  <a:gd name="T34" fmla="*/ 134 w 174"/>
                  <a:gd name="T35" fmla="*/ 46 h 192"/>
                  <a:gd name="T36" fmla="*/ 130 w 174"/>
                  <a:gd name="T37" fmla="*/ 44 h 192"/>
                  <a:gd name="T38" fmla="*/ 132 w 174"/>
                  <a:gd name="T39" fmla="*/ 36 h 192"/>
                  <a:gd name="T40" fmla="*/ 114 w 174"/>
                  <a:gd name="T41" fmla="*/ 24 h 192"/>
                  <a:gd name="T42" fmla="*/ 94 w 174"/>
                  <a:gd name="T43" fmla="*/ 12 h 192"/>
                  <a:gd name="T44" fmla="*/ 76 w 174"/>
                  <a:gd name="T45" fmla="*/ 0 h 192"/>
                  <a:gd name="T46" fmla="*/ 22 w 174"/>
                  <a:gd name="T47" fmla="*/ 0 h 192"/>
                  <a:gd name="T48" fmla="*/ 20 w 174"/>
                  <a:gd name="T49" fmla="*/ 4 h 192"/>
                  <a:gd name="T50" fmla="*/ 24 w 174"/>
                  <a:gd name="T51" fmla="*/ 16 h 192"/>
                  <a:gd name="T52" fmla="*/ 24 w 174"/>
                  <a:gd name="T53" fmla="*/ 24 h 192"/>
                  <a:gd name="T54" fmla="*/ 20 w 174"/>
                  <a:gd name="T55" fmla="*/ 26 h 192"/>
                  <a:gd name="T56" fmla="*/ 18 w 174"/>
                  <a:gd name="T57" fmla="*/ 32 h 192"/>
                  <a:gd name="T58" fmla="*/ 22 w 174"/>
                  <a:gd name="T59" fmla="*/ 36 h 192"/>
                  <a:gd name="T60" fmla="*/ 24 w 174"/>
                  <a:gd name="T61" fmla="*/ 40 h 192"/>
                  <a:gd name="T62" fmla="*/ 20 w 174"/>
                  <a:gd name="T63" fmla="*/ 44 h 192"/>
                  <a:gd name="T64" fmla="*/ 14 w 174"/>
                  <a:gd name="T65" fmla="*/ 54 h 192"/>
                  <a:gd name="T66" fmla="*/ 2 w 174"/>
                  <a:gd name="T67" fmla="*/ 62 h 192"/>
                  <a:gd name="T68" fmla="*/ 2 w 174"/>
                  <a:gd name="T69" fmla="*/ 76 h 192"/>
                  <a:gd name="T70" fmla="*/ 2 w 174"/>
                  <a:gd name="T71" fmla="*/ 88 h 192"/>
                  <a:gd name="T72" fmla="*/ 8 w 174"/>
                  <a:gd name="T73" fmla="*/ 102 h 192"/>
                  <a:gd name="T74" fmla="*/ 16 w 174"/>
                  <a:gd name="T75" fmla="*/ 114 h 192"/>
                  <a:gd name="T76" fmla="*/ 22 w 174"/>
                  <a:gd name="T77" fmla="*/ 128 h 192"/>
                  <a:gd name="T78" fmla="*/ 28 w 174"/>
                  <a:gd name="T79" fmla="*/ 136 h 192"/>
                  <a:gd name="T80" fmla="*/ 36 w 174"/>
                  <a:gd name="T81" fmla="*/ 142 h 192"/>
                  <a:gd name="T82" fmla="*/ 40 w 174"/>
                  <a:gd name="T83" fmla="*/ 144 h 192"/>
                  <a:gd name="T84" fmla="*/ 48 w 174"/>
                  <a:gd name="T85" fmla="*/ 146 h 192"/>
                  <a:gd name="T86" fmla="*/ 56 w 174"/>
                  <a:gd name="T87" fmla="*/ 150 h 192"/>
                  <a:gd name="T88" fmla="*/ 64 w 174"/>
                  <a:gd name="T89" fmla="*/ 154 h 192"/>
                  <a:gd name="T90" fmla="*/ 72 w 174"/>
                  <a:gd name="T91" fmla="*/ 154 h 192"/>
                  <a:gd name="T92" fmla="*/ 74 w 174"/>
                  <a:gd name="T93" fmla="*/ 152 h 192"/>
                  <a:gd name="T94" fmla="*/ 82 w 174"/>
                  <a:gd name="T95" fmla="*/ 164 h 192"/>
                  <a:gd name="T96" fmla="*/ 82 w 174"/>
                  <a:gd name="T97" fmla="*/ 172 h 192"/>
                  <a:gd name="T98" fmla="*/ 82 w 174"/>
                  <a:gd name="T99" fmla="*/ 180 h 192"/>
                  <a:gd name="T100" fmla="*/ 84 w 174"/>
                  <a:gd name="T101" fmla="*/ 184 h 192"/>
                  <a:gd name="T102" fmla="*/ 90 w 174"/>
                  <a:gd name="T103" fmla="*/ 188 h 192"/>
                  <a:gd name="T104" fmla="*/ 98 w 174"/>
                  <a:gd name="T105" fmla="*/ 188 h 192"/>
                  <a:gd name="T106" fmla="*/ 108 w 174"/>
                  <a:gd name="T107" fmla="*/ 192 h 192"/>
                  <a:gd name="T108" fmla="*/ 120 w 174"/>
                  <a:gd name="T109" fmla="*/ 190 h 192"/>
                  <a:gd name="T110" fmla="*/ 132 w 174"/>
                  <a:gd name="T111" fmla="*/ 188 h 192"/>
                  <a:gd name="T112" fmla="*/ 140 w 174"/>
                  <a:gd name="T113" fmla="*/ 184 h 192"/>
                  <a:gd name="T114" fmla="*/ 156 w 174"/>
                  <a:gd name="T115" fmla="*/ 180 h 192"/>
                  <a:gd name="T116" fmla="*/ 170 w 174"/>
                  <a:gd name="T117" fmla="*/ 17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92">
                    <a:moveTo>
                      <a:pt x="162" y="124"/>
                    </a:moveTo>
                    <a:lnTo>
                      <a:pt x="164" y="124"/>
                    </a:lnTo>
                    <a:lnTo>
                      <a:pt x="164" y="124"/>
                    </a:lnTo>
                    <a:lnTo>
                      <a:pt x="164" y="124"/>
                    </a:lnTo>
                    <a:lnTo>
                      <a:pt x="166" y="120"/>
                    </a:lnTo>
                    <a:lnTo>
                      <a:pt x="166" y="118"/>
                    </a:lnTo>
                    <a:lnTo>
                      <a:pt x="166" y="118"/>
                    </a:lnTo>
                    <a:lnTo>
                      <a:pt x="166" y="120"/>
                    </a:lnTo>
                    <a:lnTo>
                      <a:pt x="164" y="122"/>
                    </a:lnTo>
                    <a:lnTo>
                      <a:pt x="162" y="124"/>
                    </a:lnTo>
                    <a:lnTo>
                      <a:pt x="162" y="124"/>
                    </a:lnTo>
                    <a:lnTo>
                      <a:pt x="162" y="124"/>
                    </a:lnTo>
                    <a:lnTo>
                      <a:pt x="162" y="124"/>
                    </a:lnTo>
                    <a:close/>
                    <a:moveTo>
                      <a:pt x="156" y="90"/>
                    </a:moveTo>
                    <a:lnTo>
                      <a:pt x="156" y="92"/>
                    </a:lnTo>
                    <a:lnTo>
                      <a:pt x="156" y="94"/>
                    </a:lnTo>
                    <a:lnTo>
                      <a:pt x="158" y="94"/>
                    </a:lnTo>
                    <a:lnTo>
                      <a:pt x="158" y="96"/>
                    </a:lnTo>
                    <a:lnTo>
                      <a:pt x="158" y="96"/>
                    </a:lnTo>
                    <a:lnTo>
                      <a:pt x="160" y="96"/>
                    </a:lnTo>
                    <a:lnTo>
                      <a:pt x="160" y="98"/>
                    </a:lnTo>
                    <a:lnTo>
                      <a:pt x="160" y="98"/>
                    </a:lnTo>
                    <a:lnTo>
                      <a:pt x="162" y="96"/>
                    </a:lnTo>
                    <a:lnTo>
                      <a:pt x="162" y="96"/>
                    </a:lnTo>
                    <a:lnTo>
                      <a:pt x="160" y="92"/>
                    </a:lnTo>
                    <a:lnTo>
                      <a:pt x="160" y="92"/>
                    </a:lnTo>
                    <a:lnTo>
                      <a:pt x="160" y="92"/>
                    </a:lnTo>
                    <a:lnTo>
                      <a:pt x="158" y="88"/>
                    </a:lnTo>
                    <a:lnTo>
                      <a:pt x="158" y="86"/>
                    </a:lnTo>
                    <a:lnTo>
                      <a:pt x="158" y="84"/>
                    </a:lnTo>
                    <a:lnTo>
                      <a:pt x="156" y="86"/>
                    </a:lnTo>
                    <a:lnTo>
                      <a:pt x="156" y="88"/>
                    </a:lnTo>
                    <a:lnTo>
                      <a:pt x="156" y="90"/>
                    </a:lnTo>
                    <a:close/>
                    <a:moveTo>
                      <a:pt x="164" y="78"/>
                    </a:moveTo>
                    <a:lnTo>
                      <a:pt x="164" y="80"/>
                    </a:lnTo>
                    <a:lnTo>
                      <a:pt x="164" y="80"/>
                    </a:lnTo>
                    <a:lnTo>
                      <a:pt x="166" y="78"/>
                    </a:lnTo>
                    <a:lnTo>
                      <a:pt x="166" y="76"/>
                    </a:lnTo>
                    <a:lnTo>
                      <a:pt x="166" y="74"/>
                    </a:lnTo>
                    <a:lnTo>
                      <a:pt x="166" y="72"/>
                    </a:lnTo>
                    <a:lnTo>
                      <a:pt x="166" y="70"/>
                    </a:lnTo>
                    <a:lnTo>
                      <a:pt x="166" y="70"/>
                    </a:lnTo>
                    <a:lnTo>
                      <a:pt x="164" y="70"/>
                    </a:lnTo>
                    <a:lnTo>
                      <a:pt x="164" y="70"/>
                    </a:lnTo>
                    <a:lnTo>
                      <a:pt x="164" y="74"/>
                    </a:lnTo>
                    <a:lnTo>
                      <a:pt x="162" y="78"/>
                    </a:lnTo>
                    <a:lnTo>
                      <a:pt x="164" y="78"/>
                    </a:lnTo>
                    <a:close/>
                    <a:moveTo>
                      <a:pt x="174" y="168"/>
                    </a:moveTo>
                    <a:lnTo>
                      <a:pt x="174" y="168"/>
                    </a:lnTo>
                    <a:lnTo>
                      <a:pt x="172" y="166"/>
                    </a:lnTo>
                    <a:lnTo>
                      <a:pt x="170" y="164"/>
                    </a:lnTo>
                    <a:lnTo>
                      <a:pt x="168" y="164"/>
                    </a:lnTo>
                    <a:lnTo>
                      <a:pt x="168" y="164"/>
                    </a:lnTo>
                    <a:lnTo>
                      <a:pt x="166" y="164"/>
                    </a:lnTo>
                    <a:lnTo>
                      <a:pt x="166" y="162"/>
                    </a:lnTo>
                    <a:lnTo>
                      <a:pt x="164" y="162"/>
                    </a:lnTo>
                    <a:lnTo>
                      <a:pt x="162" y="160"/>
                    </a:lnTo>
                    <a:lnTo>
                      <a:pt x="164" y="160"/>
                    </a:lnTo>
                    <a:lnTo>
                      <a:pt x="164" y="158"/>
                    </a:lnTo>
                    <a:lnTo>
                      <a:pt x="162" y="156"/>
                    </a:lnTo>
                    <a:lnTo>
                      <a:pt x="162" y="154"/>
                    </a:lnTo>
                    <a:lnTo>
                      <a:pt x="162" y="150"/>
                    </a:lnTo>
                    <a:lnTo>
                      <a:pt x="162" y="146"/>
                    </a:lnTo>
                    <a:lnTo>
                      <a:pt x="158" y="142"/>
                    </a:lnTo>
                    <a:lnTo>
                      <a:pt x="160" y="142"/>
                    </a:lnTo>
                    <a:lnTo>
                      <a:pt x="160" y="140"/>
                    </a:lnTo>
                    <a:lnTo>
                      <a:pt x="158" y="138"/>
                    </a:lnTo>
                    <a:lnTo>
                      <a:pt x="156" y="132"/>
                    </a:lnTo>
                    <a:lnTo>
                      <a:pt x="156" y="132"/>
                    </a:lnTo>
                    <a:lnTo>
                      <a:pt x="158" y="130"/>
                    </a:lnTo>
                    <a:lnTo>
                      <a:pt x="158" y="126"/>
                    </a:lnTo>
                    <a:lnTo>
                      <a:pt x="158" y="122"/>
                    </a:lnTo>
                    <a:lnTo>
                      <a:pt x="158" y="120"/>
                    </a:lnTo>
                    <a:lnTo>
                      <a:pt x="156" y="122"/>
                    </a:lnTo>
                    <a:lnTo>
                      <a:pt x="156" y="116"/>
                    </a:lnTo>
                    <a:lnTo>
                      <a:pt x="158" y="114"/>
                    </a:lnTo>
                    <a:lnTo>
                      <a:pt x="158" y="110"/>
                    </a:lnTo>
                    <a:lnTo>
                      <a:pt x="160" y="110"/>
                    </a:lnTo>
                    <a:lnTo>
                      <a:pt x="160" y="108"/>
                    </a:lnTo>
                    <a:lnTo>
                      <a:pt x="160" y="104"/>
                    </a:lnTo>
                    <a:lnTo>
                      <a:pt x="156" y="104"/>
                    </a:lnTo>
                    <a:lnTo>
                      <a:pt x="156" y="102"/>
                    </a:lnTo>
                    <a:lnTo>
                      <a:pt x="154" y="100"/>
                    </a:lnTo>
                    <a:lnTo>
                      <a:pt x="154" y="98"/>
                    </a:lnTo>
                    <a:lnTo>
                      <a:pt x="152" y="98"/>
                    </a:lnTo>
                    <a:lnTo>
                      <a:pt x="150" y="96"/>
                    </a:lnTo>
                    <a:lnTo>
                      <a:pt x="150" y="92"/>
                    </a:lnTo>
                    <a:lnTo>
                      <a:pt x="150" y="90"/>
                    </a:lnTo>
                    <a:lnTo>
                      <a:pt x="150" y="88"/>
                    </a:lnTo>
                    <a:lnTo>
                      <a:pt x="152" y="82"/>
                    </a:lnTo>
                    <a:lnTo>
                      <a:pt x="152" y="80"/>
                    </a:lnTo>
                    <a:lnTo>
                      <a:pt x="154" y="76"/>
                    </a:lnTo>
                    <a:lnTo>
                      <a:pt x="154" y="74"/>
                    </a:lnTo>
                    <a:lnTo>
                      <a:pt x="154" y="72"/>
                    </a:lnTo>
                    <a:lnTo>
                      <a:pt x="154" y="70"/>
                    </a:lnTo>
                    <a:lnTo>
                      <a:pt x="156" y="68"/>
                    </a:lnTo>
                    <a:lnTo>
                      <a:pt x="156" y="66"/>
                    </a:lnTo>
                    <a:lnTo>
                      <a:pt x="156" y="66"/>
                    </a:lnTo>
                    <a:lnTo>
                      <a:pt x="154" y="64"/>
                    </a:lnTo>
                    <a:lnTo>
                      <a:pt x="152" y="62"/>
                    </a:lnTo>
                    <a:lnTo>
                      <a:pt x="150" y="60"/>
                    </a:lnTo>
                    <a:lnTo>
                      <a:pt x="148" y="58"/>
                    </a:lnTo>
                    <a:lnTo>
                      <a:pt x="144" y="56"/>
                    </a:lnTo>
                    <a:lnTo>
                      <a:pt x="142" y="54"/>
                    </a:lnTo>
                    <a:lnTo>
                      <a:pt x="138" y="50"/>
                    </a:lnTo>
                    <a:lnTo>
                      <a:pt x="136" y="48"/>
                    </a:lnTo>
                    <a:lnTo>
                      <a:pt x="134" y="48"/>
                    </a:lnTo>
                    <a:lnTo>
                      <a:pt x="134" y="46"/>
                    </a:lnTo>
                    <a:lnTo>
                      <a:pt x="132" y="46"/>
                    </a:lnTo>
                    <a:lnTo>
                      <a:pt x="132" y="46"/>
                    </a:lnTo>
                    <a:lnTo>
                      <a:pt x="132" y="44"/>
                    </a:lnTo>
                    <a:lnTo>
                      <a:pt x="132" y="44"/>
                    </a:lnTo>
                    <a:lnTo>
                      <a:pt x="130" y="44"/>
                    </a:lnTo>
                    <a:lnTo>
                      <a:pt x="130" y="44"/>
                    </a:lnTo>
                    <a:lnTo>
                      <a:pt x="132" y="42"/>
                    </a:lnTo>
                    <a:lnTo>
                      <a:pt x="132" y="42"/>
                    </a:lnTo>
                    <a:lnTo>
                      <a:pt x="132" y="40"/>
                    </a:lnTo>
                    <a:lnTo>
                      <a:pt x="132" y="38"/>
                    </a:lnTo>
                    <a:lnTo>
                      <a:pt x="132" y="36"/>
                    </a:lnTo>
                    <a:lnTo>
                      <a:pt x="132" y="36"/>
                    </a:lnTo>
                    <a:lnTo>
                      <a:pt x="130" y="36"/>
                    </a:lnTo>
                    <a:lnTo>
                      <a:pt x="126" y="34"/>
                    </a:lnTo>
                    <a:lnTo>
                      <a:pt x="124" y="32"/>
                    </a:lnTo>
                    <a:lnTo>
                      <a:pt x="120" y="30"/>
                    </a:lnTo>
                    <a:lnTo>
                      <a:pt x="116" y="26"/>
                    </a:lnTo>
                    <a:lnTo>
                      <a:pt x="114" y="24"/>
                    </a:lnTo>
                    <a:lnTo>
                      <a:pt x="110" y="22"/>
                    </a:lnTo>
                    <a:lnTo>
                      <a:pt x="106" y="20"/>
                    </a:lnTo>
                    <a:lnTo>
                      <a:pt x="104" y="18"/>
                    </a:lnTo>
                    <a:lnTo>
                      <a:pt x="100" y="16"/>
                    </a:lnTo>
                    <a:lnTo>
                      <a:pt x="96" y="14"/>
                    </a:lnTo>
                    <a:lnTo>
                      <a:pt x="94" y="12"/>
                    </a:lnTo>
                    <a:lnTo>
                      <a:pt x="90" y="10"/>
                    </a:lnTo>
                    <a:lnTo>
                      <a:pt x="86" y="8"/>
                    </a:lnTo>
                    <a:lnTo>
                      <a:pt x="84" y="6"/>
                    </a:lnTo>
                    <a:lnTo>
                      <a:pt x="80" y="4"/>
                    </a:lnTo>
                    <a:lnTo>
                      <a:pt x="76" y="2"/>
                    </a:lnTo>
                    <a:lnTo>
                      <a:pt x="76" y="0"/>
                    </a:lnTo>
                    <a:lnTo>
                      <a:pt x="74" y="0"/>
                    </a:lnTo>
                    <a:lnTo>
                      <a:pt x="24" y="0"/>
                    </a:lnTo>
                    <a:lnTo>
                      <a:pt x="24" y="0"/>
                    </a:lnTo>
                    <a:lnTo>
                      <a:pt x="24" y="0"/>
                    </a:lnTo>
                    <a:lnTo>
                      <a:pt x="22" y="0"/>
                    </a:lnTo>
                    <a:lnTo>
                      <a:pt x="22" y="0"/>
                    </a:lnTo>
                    <a:lnTo>
                      <a:pt x="20" y="2"/>
                    </a:lnTo>
                    <a:lnTo>
                      <a:pt x="20" y="2"/>
                    </a:lnTo>
                    <a:lnTo>
                      <a:pt x="20" y="2"/>
                    </a:lnTo>
                    <a:lnTo>
                      <a:pt x="18" y="2"/>
                    </a:lnTo>
                    <a:lnTo>
                      <a:pt x="18" y="2"/>
                    </a:lnTo>
                    <a:lnTo>
                      <a:pt x="20" y="4"/>
                    </a:lnTo>
                    <a:lnTo>
                      <a:pt x="22" y="6"/>
                    </a:lnTo>
                    <a:lnTo>
                      <a:pt x="22" y="8"/>
                    </a:lnTo>
                    <a:lnTo>
                      <a:pt x="24" y="8"/>
                    </a:lnTo>
                    <a:lnTo>
                      <a:pt x="24" y="10"/>
                    </a:lnTo>
                    <a:lnTo>
                      <a:pt x="24" y="12"/>
                    </a:lnTo>
                    <a:lnTo>
                      <a:pt x="24" y="16"/>
                    </a:lnTo>
                    <a:lnTo>
                      <a:pt x="24" y="18"/>
                    </a:lnTo>
                    <a:lnTo>
                      <a:pt x="24" y="18"/>
                    </a:lnTo>
                    <a:lnTo>
                      <a:pt x="24" y="20"/>
                    </a:lnTo>
                    <a:lnTo>
                      <a:pt x="24" y="22"/>
                    </a:lnTo>
                    <a:lnTo>
                      <a:pt x="24" y="24"/>
                    </a:lnTo>
                    <a:lnTo>
                      <a:pt x="24" y="24"/>
                    </a:lnTo>
                    <a:lnTo>
                      <a:pt x="24" y="24"/>
                    </a:lnTo>
                    <a:lnTo>
                      <a:pt x="22" y="24"/>
                    </a:lnTo>
                    <a:lnTo>
                      <a:pt x="22" y="24"/>
                    </a:lnTo>
                    <a:lnTo>
                      <a:pt x="20" y="24"/>
                    </a:lnTo>
                    <a:lnTo>
                      <a:pt x="20" y="24"/>
                    </a:lnTo>
                    <a:lnTo>
                      <a:pt x="20" y="26"/>
                    </a:lnTo>
                    <a:lnTo>
                      <a:pt x="18" y="28"/>
                    </a:lnTo>
                    <a:lnTo>
                      <a:pt x="18" y="30"/>
                    </a:lnTo>
                    <a:lnTo>
                      <a:pt x="18" y="30"/>
                    </a:lnTo>
                    <a:lnTo>
                      <a:pt x="18" y="30"/>
                    </a:lnTo>
                    <a:lnTo>
                      <a:pt x="18" y="32"/>
                    </a:lnTo>
                    <a:lnTo>
                      <a:pt x="18" y="32"/>
                    </a:lnTo>
                    <a:lnTo>
                      <a:pt x="18" y="32"/>
                    </a:lnTo>
                    <a:lnTo>
                      <a:pt x="18" y="34"/>
                    </a:lnTo>
                    <a:lnTo>
                      <a:pt x="18" y="34"/>
                    </a:lnTo>
                    <a:lnTo>
                      <a:pt x="20" y="34"/>
                    </a:lnTo>
                    <a:lnTo>
                      <a:pt x="20" y="34"/>
                    </a:lnTo>
                    <a:lnTo>
                      <a:pt x="22" y="36"/>
                    </a:lnTo>
                    <a:lnTo>
                      <a:pt x="24" y="36"/>
                    </a:lnTo>
                    <a:lnTo>
                      <a:pt x="24" y="36"/>
                    </a:lnTo>
                    <a:lnTo>
                      <a:pt x="24" y="36"/>
                    </a:lnTo>
                    <a:lnTo>
                      <a:pt x="24" y="38"/>
                    </a:lnTo>
                    <a:lnTo>
                      <a:pt x="24" y="40"/>
                    </a:lnTo>
                    <a:lnTo>
                      <a:pt x="24" y="40"/>
                    </a:lnTo>
                    <a:lnTo>
                      <a:pt x="22" y="42"/>
                    </a:lnTo>
                    <a:lnTo>
                      <a:pt x="20" y="42"/>
                    </a:lnTo>
                    <a:lnTo>
                      <a:pt x="20" y="42"/>
                    </a:lnTo>
                    <a:lnTo>
                      <a:pt x="20" y="42"/>
                    </a:lnTo>
                    <a:lnTo>
                      <a:pt x="20" y="44"/>
                    </a:lnTo>
                    <a:lnTo>
                      <a:pt x="20" y="44"/>
                    </a:lnTo>
                    <a:lnTo>
                      <a:pt x="18" y="46"/>
                    </a:lnTo>
                    <a:lnTo>
                      <a:pt x="18" y="48"/>
                    </a:lnTo>
                    <a:lnTo>
                      <a:pt x="16" y="48"/>
                    </a:lnTo>
                    <a:lnTo>
                      <a:pt x="16" y="50"/>
                    </a:lnTo>
                    <a:lnTo>
                      <a:pt x="16" y="50"/>
                    </a:lnTo>
                    <a:lnTo>
                      <a:pt x="14" y="54"/>
                    </a:lnTo>
                    <a:lnTo>
                      <a:pt x="14" y="56"/>
                    </a:lnTo>
                    <a:lnTo>
                      <a:pt x="10" y="58"/>
                    </a:lnTo>
                    <a:lnTo>
                      <a:pt x="8" y="60"/>
                    </a:lnTo>
                    <a:lnTo>
                      <a:pt x="6" y="62"/>
                    </a:lnTo>
                    <a:lnTo>
                      <a:pt x="2" y="62"/>
                    </a:lnTo>
                    <a:lnTo>
                      <a:pt x="2" y="62"/>
                    </a:lnTo>
                    <a:lnTo>
                      <a:pt x="0" y="66"/>
                    </a:lnTo>
                    <a:lnTo>
                      <a:pt x="0" y="68"/>
                    </a:lnTo>
                    <a:lnTo>
                      <a:pt x="0" y="70"/>
                    </a:lnTo>
                    <a:lnTo>
                      <a:pt x="0" y="72"/>
                    </a:lnTo>
                    <a:lnTo>
                      <a:pt x="2" y="74"/>
                    </a:lnTo>
                    <a:lnTo>
                      <a:pt x="2" y="76"/>
                    </a:lnTo>
                    <a:lnTo>
                      <a:pt x="2" y="78"/>
                    </a:lnTo>
                    <a:lnTo>
                      <a:pt x="4" y="80"/>
                    </a:lnTo>
                    <a:lnTo>
                      <a:pt x="4" y="82"/>
                    </a:lnTo>
                    <a:lnTo>
                      <a:pt x="4" y="84"/>
                    </a:lnTo>
                    <a:lnTo>
                      <a:pt x="4" y="86"/>
                    </a:lnTo>
                    <a:lnTo>
                      <a:pt x="2" y="88"/>
                    </a:lnTo>
                    <a:lnTo>
                      <a:pt x="2" y="90"/>
                    </a:lnTo>
                    <a:lnTo>
                      <a:pt x="2" y="92"/>
                    </a:lnTo>
                    <a:lnTo>
                      <a:pt x="4" y="94"/>
                    </a:lnTo>
                    <a:lnTo>
                      <a:pt x="4" y="96"/>
                    </a:lnTo>
                    <a:lnTo>
                      <a:pt x="6" y="100"/>
                    </a:lnTo>
                    <a:lnTo>
                      <a:pt x="8" y="102"/>
                    </a:lnTo>
                    <a:lnTo>
                      <a:pt x="10" y="104"/>
                    </a:lnTo>
                    <a:lnTo>
                      <a:pt x="12" y="106"/>
                    </a:lnTo>
                    <a:lnTo>
                      <a:pt x="14" y="106"/>
                    </a:lnTo>
                    <a:lnTo>
                      <a:pt x="14" y="108"/>
                    </a:lnTo>
                    <a:lnTo>
                      <a:pt x="16" y="110"/>
                    </a:lnTo>
                    <a:lnTo>
                      <a:pt x="16" y="114"/>
                    </a:lnTo>
                    <a:lnTo>
                      <a:pt x="16" y="116"/>
                    </a:lnTo>
                    <a:lnTo>
                      <a:pt x="18" y="118"/>
                    </a:lnTo>
                    <a:lnTo>
                      <a:pt x="20" y="122"/>
                    </a:lnTo>
                    <a:lnTo>
                      <a:pt x="20" y="124"/>
                    </a:lnTo>
                    <a:lnTo>
                      <a:pt x="22" y="126"/>
                    </a:lnTo>
                    <a:lnTo>
                      <a:pt x="22" y="128"/>
                    </a:lnTo>
                    <a:lnTo>
                      <a:pt x="22" y="130"/>
                    </a:lnTo>
                    <a:lnTo>
                      <a:pt x="24" y="132"/>
                    </a:lnTo>
                    <a:lnTo>
                      <a:pt x="24" y="134"/>
                    </a:lnTo>
                    <a:lnTo>
                      <a:pt x="26" y="134"/>
                    </a:lnTo>
                    <a:lnTo>
                      <a:pt x="26" y="136"/>
                    </a:lnTo>
                    <a:lnTo>
                      <a:pt x="28" y="136"/>
                    </a:lnTo>
                    <a:lnTo>
                      <a:pt x="32" y="136"/>
                    </a:lnTo>
                    <a:lnTo>
                      <a:pt x="32" y="136"/>
                    </a:lnTo>
                    <a:lnTo>
                      <a:pt x="34" y="138"/>
                    </a:lnTo>
                    <a:lnTo>
                      <a:pt x="34" y="140"/>
                    </a:lnTo>
                    <a:lnTo>
                      <a:pt x="36" y="140"/>
                    </a:lnTo>
                    <a:lnTo>
                      <a:pt x="36" y="142"/>
                    </a:lnTo>
                    <a:lnTo>
                      <a:pt x="36" y="142"/>
                    </a:lnTo>
                    <a:lnTo>
                      <a:pt x="38" y="142"/>
                    </a:lnTo>
                    <a:lnTo>
                      <a:pt x="38" y="142"/>
                    </a:lnTo>
                    <a:lnTo>
                      <a:pt x="40" y="142"/>
                    </a:lnTo>
                    <a:lnTo>
                      <a:pt x="40" y="142"/>
                    </a:lnTo>
                    <a:lnTo>
                      <a:pt x="40" y="144"/>
                    </a:lnTo>
                    <a:lnTo>
                      <a:pt x="40" y="144"/>
                    </a:lnTo>
                    <a:lnTo>
                      <a:pt x="42" y="144"/>
                    </a:lnTo>
                    <a:lnTo>
                      <a:pt x="44" y="144"/>
                    </a:lnTo>
                    <a:lnTo>
                      <a:pt x="44" y="146"/>
                    </a:lnTo>
                    <a:lnTo>
                      <a:pt x="46" y="146"/>
                    </a:lnTo>
                    <a:lnTo>
                      <a:pt x="48" y="146"/>
                    </a:lnTo>
                    <a:lnTo>
                      <a:pt x="50" y="146"/>
                    </a:lnTo>
                    <a:lnTo>
                      <a:pt x="52" y="148"/>
                    </a:lnTo>
                    <a:lnTo>
                      <a:pt x="54" y="148"/>
                    </a:lnTo>
                    <a:lnTo>
                      <a:pt x="54" y="150"/>
                    </a:lnTo>
                    <a:lnTo>
                      <a:pt x="56" y="150"/>
                    </a:lnTo>
                    <a:lnTo>
                      <a:pt x="56" y="150"/>
                    </a:lnTo>
                    <a:lnTo>
                      <a:pt x="56" y="150"/>
                    </a:lnTo>
                    <a:lnTo>
                      <a:pt x="60" y="152"/>
                    </a:lnTo>
                    <a:lnTo>
                      <a:pt x="60" y="152"/>
                    </a:lnTo>
                    <a:lnTo>
                      <a:pt x="62" y="152"/>
                    </a:lnTo>
                    <a:lnTo>
                      <a:pt x="64" y="154"/>
                    </a:lnTo>
                    <a:lnTo>
                      <a:pt x="64" y="154"/>
                    </a:lnTo>
                    <a:lnTo>
                      <a:pt x="66" y="154"/>
                    </a:lnTo>
                    <a:lnTo>
                      <a:pt x="68" y="154"/>
                    </a:lnTo>
                    <a:lnTo>
                      <a:pt x="70" y="154"/>
                    </a:lnTo>
                    <a:lnTo>
                      <a:pt x="70" y="154"/>
                    </a:lnTo>
                    <a:lnTo>
                      <a:pt x="72" y="154"/>
                    </a:lnTo>
                    <a:lnTo>
                      <a:pt x="72" y="154"/>
                    </a:lnTo>
                    <a:lnTo>
                      <a:pt x="72" y="154"/>
                    </a:lnTo>
                    <a:lnTo>
                      <a:pt x="72" y="154"/>
                    </a:lnTo>
                    <a:lnTo>
                      <a:pt x="72" y="152"/>
                    </a:lnTo>
                    <a:lnTo>
                      <a:pt x="72" y="152"/>
                    </a:lnTo>
                    <a:lnTo>
                      <a:pt x="72" y="152"/>
                    </a:lnTo>
                    <a:lnTo>
                      <a:pt x="74" y="152"/>
                    </a:lnTo>
                    <a:lnTo>
                      <a:pt x="78" y="156"/>
                    </a:lnTo>
                    <a:lnTo>
                      <a:pt x="78" y="156"/>
                    </a:lnTo>
                    <a:lnTo>
                      <a:pt x="80" y="160"/>
                    </a:lnTo>
                    <a:lnTo>
                      <a:pt x="80" y="162"/>
                    </a:lnTo>
                    <a:lnTo>
                      <a:pt x="80" y="162"/>
                    </a:lnTo>
                    <a:lnTo>
                      <a:pt x="82" y="164"/>
                    </a:lnTo>
                    <a:lnTo>
                      <a:pt x="82" y="166"/>
                    </a:lnTo>
                    <a:lnTo>
                      <a:pt x="82" y="168"/>
                    </a:lnTo>
                    <a:lnTo>
                      <a:pt x="82" y="168"/>
                    </a:lnTo>
                    <a:lnTo>
                      <a:pt x="82" y="170"/>
                    </a:lnTo>
                    <a:lnTo>
                      <a:pt x="82" y="170"/>
                    </a:lnTo>
                    <a:lnTo>
                      <a:pt x="82" y="172"/>
                    </a:lnTo>
                    <a:lnTo>
                      <a:pt x="82" y="174"/>
                    </a:lnTo>
                    <a:lnTo>
                      <a:pt x="82" y="174"/>
                    </a:lnTo>
                    <a:lnTo>
                      <a:pt x="82" y="176"/>
                    </a:lnTo>
                    <a:lnTo>
                      <a:pt x="82" y="178"/>
                    </a:lnTo>
                    <a:lnTo>
                      <a:pt x="82" y="180"/>
                    </a:lnTo>
                    <a:lnTo>
                      <a:pt x="82" y="180"/>
                    </a:lnTo>
                    <a:lnTo>
                      <a:pt x="82" y="180"/>
                    </a:lnTo>
                    <a:lnTo>
                      <a:pt x="84" y="182"/>
                    </a:lnTo>
                    <a:lnTo>
                      <a:pt x="84" y="182"/>
                    </a:lnTo>
                    <a:lnTo>
                      <a:pt x="84" y="184"/>
                    </a:lnTo>
                    <a:lnTo>
                      <a:pt x="84" y="184"/>
                    </a:lnTo>
                    <a:lnTo>
                      <a:pt x="84" y="184"/>
                    </a:lnTo>
                    <a:lnTo>
                      <a:pt x="86" y="184"/>
                    </a:lnTo>
                    <a:lnTo>
                      <a:pt x="86" y="186"/>
                    </a:lnTo>
                    <a:lnTo>
                      <a:pt x="86" y="186"/>
                    </a:lnTo>
                    <a:lnTo>
                      <a:pt x="88" y="188"/>
                    </a:lnTo>
                    <a:lnTo>
                      <a:pt x="88" y="188"/>
                    </a:lnTo>
                    <a:lnTo>
                      <a:pt x="90" y="188"/>
                    </a:lnTo>
                    <a:lnTo>
                      <a:pt x="94" y="188"/>
                    </a:lnTo>
                    <a:lnTo>
                      <a:pt x="94" y="190"/>
                    </a:lnTo>
                    <a:lnTo>
                      <a:pt x="96" y="190"/>
                    </a:lnTo>
                    <a:lnTo>
                      <a:pt x="96" y="190"/>
                    </a:lnTo>
                    <a:lnTo>
                      <a:pt x="98" y="188"/>
                    </a:lnTo>
                    <a:lnTo>
                      <a:pt x="98" y="188"/>
                    </a:lnTo>
                    <a:lnTo>
                      <a:pt x="100" y="186"/>
                    </a:lnTo>
                    <a:lnTo>
                      <a:pt x="102" y="186"/>
                    </a:lnTo>
                    <a:lnTo>
                      <a:pt x="104" y="188"/>
                    </a:lnTo>
                    <a:lnTo>
                      <a:pt x="106" y="190"/>
                    </a:lnTo>
                    <a:lnTo>
                      <a:pt x="106" y="190"/>
                    </a:lnTo>
                    <a:lnTo>
                      <a:pt x="108" y="192"/>
                    </a:lnTo>
                    <a:lnTo>
                      <a:pt x="112" y="192"/>
                    </a:lnTo>
                    <a:lnTo>
                      <a:pt x="114" y="190"/>
                    </a:lnTo>
                    <a:lnTo>
                      <a:pt x="116" y="190"/>
                    </a:lnTo>
                    <a:lnTo>
                      <a:pt x="118" y="188"/>
                    </a:lnTo>
                    <a:lnTo>
                      <a:pt x="118" y="188"/>
                    </a:lnTo>
                    <a:lnTo>
                      <a:pt x="120" y="190"/>
                    </a:lnTo>
                    <a:lnTo>
                      <a:pt x="120" y="190"/>
                    </a:lnTo>
                    <a:lnTo>
                      <a:pt x="122" y="190"/>
                    </a:lnTo>
                    <a:lnTo>
                      <a:pt x="124" y="192"/>
                    </a:lnTo>
                    <a:lnTo>
                      <a:pt x="128" y="190"/>
                    </a:lnTo>
                    <a:lnTo>
                      <a:pt x="130" y="188"/>
                    </a:lnTo>
                    <a:lnTo>
                      <a:pt x="132" y="188"/>
                    </a:lnTo>
                    <a:lnTo>
                      <a:pt x="132" y="186"/>
                    </a:lnTo>
                    <a:lnTo>
                      <a:pt x="134" y="184"/>
                    </a:lnTo>
                    <a:lnTo>
                      <a:pt x="134" y="184"/>
                    </a:lnTo>
                    <a:lnTo>
                      <a:pt x="136" y="184"/>
                    </a:lnTo>
                    <a:lnTo>
                      <a:pt x="138" y="184"/>
                    </a:lnTo>
                    <a:lnTo>
                      <a:pt x="140" y="184"/>
                    </a:lnTo>
                    <a:lnTo>
                      <a:pt x="142" y="186"/>
                    </a:lnTo>
                    <a:lnTo>
                      <a:pt x="144" y="184"/>
                    </a:lnTo>
                    <a:lnTo>
                      <a:pt x="148" y="182"/>
                    </a:lnTo>
                    <a:lnTo>
                      <a:pt x="150" y="182"/>
                    </a:lnTo>
                    <a:lnTo>
                      <a:pt x="154" y="182"/>
                    </a:lnTo>
                    <a:lnTo>
                      <a:pt x="156" y="180"/>
                    </a:lnTo>
                    <a:lnTo>
                      <a:pt x="158" y="180"/>
                    </a:lnTo>
                    <a:lnTo>
                      <a:pt x="160" y="178"/>
                    </a:lnTo>
                    <a:lnTo>
                      <a:pt x="162" y="178"/>
                    </a:lnTo>
                    <a:lnTo>
                      <a:pt x="164" y="176"/>
                    </a:lnTo>
                    <a:lnTo>
                      <a:pt x="166" y="176"/>
                    </a:lnTo>
                    <a:lnTo>
                      <a:pt x="170" y="172"/>
                    </a:lnTo>
                    <a:lnTo>
                      <a:pt x="172" y="170"/>
                    </a:lnTo>
                    <a:lnTo>
                      <a:pt x="174" y="168"/>
                    </a:lnTo>
                    <a:lnTo>
                      <a:pt x="174" y="16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9" name="Freeform 31"/>
              <p:cNvSpPr>
                <a:spLocks noEditPoints="1"/>
              </p:cNvSpPr>
              <p:nvPr/>
            </p:nvSpPr>
            <p:spPr bwMode="auto">
              <a:xfrm>
                <a:off x="4463" y="1343"/>
                <a:ext cx="122" cy="77"/>
              </a:xfrm>
              <a:custGeom>
                <a:avLst/>
                <a:gdLst>
                  <a:gd name="T0" fmla="*/ 44 w 122"/>
                  <a:gd name="T1" fmla="*/ 20 h 77"/>
                  <a:gd name="T2" fmla="*/ 40 w 122"/>
                  <a:gd name="T3" fmla="*/ 2 h 77"/>
                  <a:gd name="T4" fmla="*/ 40 w 122"/>
                  <a:gd name="T5" fmla="*/ 0 h 77"/>
                  <a:gd name="T6" fmla="*/ 118 w 122"/>
                  <a:gd name="T7" fmla="*/ 58 h 77"/>
                  <a:gd name="T8" fmla="*/ 114 w 122"/>
                  <a:gd name="T9" fmla="*/ 50 h 77"/>
                  <a:gd name="T10" fmla="*/ 108 w 122"/>
                  <a:gd name="T11" fmla="*/ 42 h 77"/>
                  <a:gd name="T12" fmla="*/ 100 w 122"/>
                  <a:gd name="T13" fmla="*/ 42 h 77"/>
                  <a:gd name="T14" fmla="*/ 94 w 122"/>
                  <a:gd name="T15" fmla="*/ 36 h 77"/>
                  <a:gd name="T16" fmla="*/ 94 w 122"/>
                  <a:gd name="T17" fmla="*/ 32 h 77"/>
                  <a:gd name="T18" fmla="*/ 88 w 122"/>
                  <a:gd name="T19" fmla="*/ 26 h 77"/>
                  <a:gd name="T20" fmla="*/ 80 w 122"/>
                  <a:gd name="T21" fmla="*/ 28 h 77"/>
                  <a:gd name="T22" fmla="*/ 72 w 122"/>
                  <a:gd name="T23" fmla="*/ 30 h 77"/>
                  <a:gd name="T24" fmla="*/ 64 w 122"/>
                  <a:gd name="T25" fmla="*/ 30 h 77"/>
                  <a:gd name="T26" fmla="*/ 60 w 122"/>
                  <a:gd name="T27" fmla="*/ 26 h 77"/>
                  <a:gd name="T28" fmla="*/ 58 w 122"/>
                  <a:gd name="T29" fmla="*/ 24 h 77"/>
                  <a:gd name="T30" fmla="*/ 52 w 122"/>
                  <a:gd name="T31" fmla="*/ 28 h 77"/>
                  <a:gd name="T32" fmla="*/ 44 w 122"/>
                  <a:gd name="T33" fmla="*/ 24 h 77"/>
                  <a:gd name="T34" fmla="*/ 38 w 122"/>
                  <a:gd name="T35" fmla="*/ 24 h 77"/>
                  <a:gd name="T36" fmla="*/ 28 w 122"/>
                  <a:gd name="T37" fmla="*/ 24 h 77"/>
                  <a:gd name="T38" fmla="*/ 26 w 122"/>
                  <a:gd name="T39" fmla="*/ 18 h 77"/>
                  <a:gd name="T40" fmla="*/ 28 w 122"/>
                  <a:gd name="T41" fmla="*/ 18 h 77"/>
                  <a:gd name="T42" fmla="*/ 34 w 122"/>
                  <a:gd name="T43" fmla="*/ 14 h 77"/>
                  <a:gd name="T44" fmla="*/ 44 w 122"/>
                  <a:gd name="T45" fmla="*/ 18 h 77"/>
                  <a:gd name="T46" fmla="*/ 48 w 122"/>
                  <a:gd name="T47" fmla="*/ 14 h 77"/>
                  <a:gd name="T48" fmla="*/ 42 w 122"/>
                  <a:gd name="T49" fmla="*/ 12 h 77"/>
                  <a:gd name="T50" fmla="*/ 38 w 122"/>
                  <a:gd name="T51" fmla="*/ 10 h 77"/>
                  <a:gd name="T52" fmla="*/ 42 w 122"/>
                  <a:gd name="T53" fmla="*/ 6 h 77"/>
                  <a:gd name="T54" fmla="*/ 38 w 122"/>
                  <a:gd name="T55" fmla="*/ 0 h 77"/>
                  <a:gd name="T56" fmla="*/ 32 w 122"/>
                  <a:gd name="T57" fmla="*/ 4 h 77"/>
                  <a:gd name="T58" fmla="*/ 24 w 122"/>
                  <a:gd name="T59" fmla="*/ 4 h 77"/>
                  <a:gd name="T60" fmla="*/ 24 w 122"/>
                  <a:gd name="T61" fmla="*/ 12 h 77"/>
                  <a:gd name="T62" fmla="*/ 20 w 122"/>
                  <a:gd name="T63" fmla="*/ 14 h 77"/>
                  <a:gd name="T64" fmla="*/ 20 w 122"/>
                  <a:gd name="T65" fmla="*/ 16 h 77"/>
                  <a:gd name="T66" fmla="*/ 18 w 122"/>
                  <a:gd name="T67" fmla="*/ 18 h 77"/>
                  <a:gd name="T68" fmla="*/ 18 w 122"/>
                  <a:gd name="T69" fmla="*/ 18 h 77"/>
                  <a:gd name="T70" fmla="*/ 16 w 122"/>
                  <a:gd name="T71" fmla="*/ 20 h 77"/>
                  <a:gd name="T72" fmla="*/ 14 w 122"/>
                  <a:gd name="T73" fmla="*/ 26 h 77"/>
                  <a:gd name="T74" fmla="*/ 2 w 122"/>
                  <a:gd name="T75" fmla="*/ 24 h 77"/>
                  <a:gd name="T76" fmla="*/ 0 w 122"/>
                  <a:gd name="T77" fmla="*/ 30 h 77"/>
                  <a:gd name="T78" fmla="*/ 8 w 122"/>
                  <a:gd name="T79" fmla="*/ 34 h 77"/>
                  <a:gd name="T80" fmla="*/ 12 w 122"/>
                  <a:gd name="T81" fmla="*/ 36 h 77"/>
                  <a:gd name="T82" fmla="*/ 18 w 122"/>
                  <a:gd name="T83" fmla="*/ 48 h 77"/>
                  <a:gd name="T84" fmla="*/ 18 w 122"/>
                  <a:gd name="T85" fmla="*/ 54 h 77"/>
                  <a:gd name="T86" fmla="*/ 14 w 122"/>
                  <a:gd name="T87" fmla="*/ 68 h 77"/>
                  <a:gd name="T88" fmla="*/ 22 w 122"/>
                  <a:gd name="T89" fmla="*/ 70 h 77"/>
                  <a:gd name="T90" fmla="*/ 28 w 122"/>
                  <a:gd name="T91" fmla="*/ 66 h 77"/>
                  <a:gd name="T92" fmla="*/ 30 w 122"/>
                  <a:gd name="T93" fmla="*/ 64 h 77"/>
                  <a:gd name="T94" fmla="*/ 36 w 122"/>
                  <a:gd name="T95" fmla="*/ 68 h 77"/>
                  <a:gd name="T96" fmla="*/ 38 w 122"/>
                  <a:gd name="T97" fmla="*/ 60 h 77"/>
                  <a:gd name="T98" fmla="*/ 48 w 122"/>
                  <a:gd name="T99" fmla="*/ 60 h 77"/>
                  <a:gd name="T100" fmla="*/ 48 w 122"/>
                  <a:gd name="T101" fmla="*/ 54 h 77"/>
                  <a:gd name="T102" fmla="*/ 54 w 122"/>
                  <a:gd name="T103" fmla="*/ 44 h 77"/>
                  <a:gd name="T104" fmla="*/ 64 w 122"/>
                  <a:gd name="T105" fmla="*/ 54 h 77"/>
                  <a:gd name="T106" fmla="*/ 68 w 122"/>
                  <a:gd name="T107" fmla="*/ 56 h 77"/>
                  <a:gd name="T108" fmla="*/ 70 w 122"/>
                  <a:gd name="T109" fmla="*/ 75 h 77"/>
                  <a:gd name="T110" fmla="*/ 80 w 122"/>
                  <a:gd name="T111" fmla="*/ 73 h 77"/>
                  <a:gd name="T112" fmla="*/ 96 w 122"/>
                  <a:gd name="T113" fmla="*/ 62 h 77"/>
                  <a:gd name="T114" fmla="*/ 102 w 122"/>
                  <a:gd name="T115" fmla="*/ 64 h 77"/>
                  <a:gd name="T116" fmla="*/ 104 w 122"/>
                  <a:gd name="T117" fmla="*/ 66 h 77"/>
                  <a:gd name="T118" fmla="*/ 112 w 122"/>
                  <a:gd name="T119" fmla="*/ 64 h 77"/>
                  <a:gd name="T120" fmla="*/ 118 w 122"/>
                  <a:gd name="T121" fmla="*/ 6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77">
                    <a:moveTo>
                      <a:pt x="44" y="20"/>
                    </a:moveTo>
                    <a:lnTo>
                      <a:pt x="44" y="18"/>
                    </a:lnTo>
                    <a:lnTo>
                      <a:pt x="42" y="18"/>
                    </a:lnTo>
                    <a:lnTo>
                      <a:pt x="44" y="20"/>
                    </a:lnTo>
                    <a:lnTo>
                      <a:pt x="44" y="20"/>
                    </a:lnTo>
                    <a:lnTo>
                      <a:pt x="44" y="20"/>
                    </a:lnTo>
                    <a:lnTo>
                      <a:pt x="46" y="20"/>
                    </a:lnTo>
                    <a:lnTo>
                      <a:pt x="46" y="20"/>
                    </a:lnTo>
                    <a:lnTo>
                      <a:pt x="46" y="20"/>
                    </a:lnTo>
                    <a:lnTo>
                      <a:pt x="46" y="20"/>
                    </a:lnTo>
                    <a:lnTo>
                      <a:pt x="44" y="20"/>
                    </a:lnTo>
                    <a:close/>
                    <a:moveTo>
                      <a:pt x="40" y="2"/>
                    </a:moveTo>
                    <a:lnTo>
                      <a:pt x="40" y="2"/>
                    </a:lnTo>
                    <a:lnTo>
                      <a:pt x="40" y="2"/>
                    </a:lnTo>
                    <a:lnTo>
                      <a:pt x="40" y="0"/>
                    </a:lnTo>
                    <a:lnTo>
                      <a:pt x="40" y="0"/>
                    </a:lnTo>
                    <a:lnTo>
                      <a:pt x="38" y="0"/>
                    </a:lnTo>
                    <a:lnTo>
                      <a:pt x="40" y="0"/>
                    </a:lnTo>
                    <a:lnTo>
                      <a:pt x="40" y="2"/>
                    </a:lnTo>
                    <a:close/>
                    <a:moveTo>
                      <a:pt x="120" y="62"/>
                    </a:moveTo>
                    <a:lnTo>
                      <a:pt x="118" y="62"/>
                    </a:lnTo>
                    <a:lnTo>
                      <a:pt x="118" y="60"/>
                    </a:lnTo>
                    <a:lnTo>
                      <a:pt x="118" y="60"/>
                    </a:lnTo>
                    <a:lnTo>
                      <a:pt x="118" y="58"/>
                    </a:lnTo>
                    <a:lnTo>
                      <a:pt x="118" y="56"/>
                    </a:lnTo>
                    <a:lnTo>
                      <a:pt x="116" y="56"/>
                    </a:lnTo>
                    <a:lnTo>
                      <a:pt x="116" y="56"/>
                    </a:lnTo>
                    <a:lnTo>
                      <a:pt x="116" y="54"/>
                    </a:lnTo>
                    <a:lnTo>
                      <a:pt x="114" y="52"/>
                    </a:lnTo>
                    <a:lnTo>
                      <a:pt x="114" y="50"/>
                    </a:lnTo>
                    <a:lnTo>
                      <a:pt x="112" y="50"/>
                    </a:lnTo>
                    <a:lnTo>
                      <a:pt x="112" y="48"/>
                    </a:lnTo>
                    <a:lnTo>
                      <a:pt x="112" y="46"/>
                    </a:lnTo>
                    <a:lnTo>
                      <a:pt x="112" y="44"/>
                    </a:lnTo>
                    <a:lnTo>
                      <a:pt x="112" y="44"/>
                    </a:lnTo>
                    <a:lnTo>
                      <a:pt x="108" y="42"/>
                    </a:lnTo>
                    <a:lnTo>
                      <a:pt x="104" y="40"/>
                    </a:lnTo>
                    <a:lnTo>
                      <a:pt x="102" y="40"/>
                    </a:lnTo>
                    <a:lnTo>
                      <a:pt x="102" y="40"/>
                    </a:lnTo>
                    <a:lnTo>
                      <a:pt x="100" y="42"/>
                    </a:lnTo>
                    <a:lnTo>
                      <a:pt x="100" y="42"/>
                    </a:lnTo>
                    <a:lnTo>
                      <a:pt x="100" y="42"/>
                    </a:lnTo>
                    <a:lnTo>
                      <a:pt x="98" y="42"/>
                    </a:lnTo>
                    <a:lnTo>
                      <a:pt x="96" y="42"/>
                    </a:lnTo>
                    <a:lnTo>
                      <a:pt x="96" y="40"/>
                    </a:lnTo>
                    <a:lnTo>
                      <a:pt x="94" y="38"/>
                    </a:lnTo>
                    <a:lnTo>
                      <a:pt x="94" y="38"/>
                    </a:lnTo>
                    <a:lnTo>
                      <a:pt x="94" y="36"/>
                    </a:lnTo>
                    <a:lnTo>
                      <a:pt x="94" y="36"/>
                    </a:lnTo>
                    <a:lnTo>
                      <a:pt x="96" y="36"/>
                    </a:lnTo>
                    <a:lnTo>
                      <a:pt x="96" y="36"/>
                    </a:lnTo>
                    <a:lnTo>
                      <a:pt x="96" y="34"/>
                    </a:lnTo>
                    <a:lnTo>
                      <a:pt x="94" y="34"/>
                    </a:lnTo>
                    <a:lnTo>
                      <a:pt x="94" y="32"/>
                    </a:lnTo>
                    <a:lnTo>
                      <a:pt x="92" y="30"/>
                    </a:lnTo>
                    <a:lnTo>
                      <a:pt x="92" y="30"/>
                    </a:lnTo>
                    <a:lnTo>
                      <a:pt x="90" y="28"/>
                    </a:lnTo>
                    <a:lnTo>
                      <a:pt x="90" y="26"/>
                    </a:lnTo>
                    <a:lnTo>
                      <a:pt x="90" y="26"/>
                    </a:lnTo>
                    <a:lnTo>
                      <a:pt x="88" y="26"/>
                    </a:lnTo>
                    <a:lnTo>
                      <a:pt x="88" y="26"/>
                    </a:lnTo>
                    <a:lnTo>
                      <a:pt x="86" y="28"/>
                    </a:lnTo>
                    <a:lnTo>
                      <a:pt x="86" y="28"/>
                    </a:lnTo>
                    <a:lnTo>
                      <a:pt x="84" y="28"/>
                    </a:lnTo>
                    <a:lnTo>
                      <a:pt x="82" y="28"/>
                    </a:lnTo>
                    <a:lnTo>
                      <a:pt x="80" y="28"/>
                    </a:lnTo>
                    <a:lnTo>
                      <a:pt x="76" y="28"/>
                    </a:lnTo>
                    <a:lnTo>
                      <a:pt x="76" y="28"/>
                    </a:lnTo>
                    <a:lnTo>
                      <a:pt x="74" y="28"/>
                    </a:lnTo>
                    <a:lnTo>
                      <a:pt x="72" y="28"/>
                    </a:lnTo>
                    <a:lnTo>
                      <a:pt x="72" y="30"/>
                    </a:lnTo>
                    <a:lnTo>
                      <a:pt x="72" y="30"/>
                    </a:lnTo>
                    <a:lnTo>
                      <a:pt x="72" y="30"/>
                    </a:lnTo>
                    <a:lnTo>
                      <a:pt x="70" y="30"/>
                    </a:lnTo>
                    <a:lnTo>
                      <a:pt x="68" y="28"/>
                    </a:lnTo>
                    <a:lnTo>
                      <a:pt x="68" y="28"/>
                    </a:lnTo>
                    <a:lnTo>
                      <a:pt x="68" y="28"/>
                    </a:lnTo>
                    <a:lnTo>
                      <a:pt x="64" y="30"/>
                    </a:lnTo>
                    <a:lnTo>
                      <a:pt x="64" y="30"/>
                    </a:lnTo>
                    <a:lnTo>
                      <a:pt x="64" y="30"/>
                    </a:lnTo>
                    <a:lnTo>
                      <a:pt x="64" y="28"/>
                    </a:lnTo>
                    <a:lnTo>
                      <a:pt x="64" y="26"/>
                    </a:lnTo>
                    <a:lnTo>
                      <a:pt x="62" y="26"/>
                    </a:lnTo>
                    <a:lnTo>
                      <a:pt x="60" y="26"/>
                    </a:lnTo>
                    <a:lnTo>
                      <a:pt x="60" y="26"/>
                    </a:lnTo>
                    <a:lnTo>
                      <a:pt x="60" y="26"/>
                    </a:lnTo>
                    <a:lnTo>
                      <a:pt x="60" y="24"/>
                    </a:lnTo>
                    <a:lnTo>
                      <a:pt x="60" y="24"/>
                    </a:lnTo>
                    <a:lnTo>
                      <a:pt x="58" y="24"/>
                    </a:lnTo>
                    <a:lnTo>
                      <a:pt x="58" y="24"/>
                    </a:lnTo>
                    <a:lnTo>
                      <a:pt x="56" y="24"/>
                    </a:lnTo>
                    <a:lnTo>
                      <a:pt x="56" y="24"/>
                    </a:lnTo>
                    <a:lnTo>
                      <a:pt x="54" y="26"/>
                    </a:lnTo>
                    <a:lnTo>
                      <a:pt x="54" y="26"/>
                    </a:lnTo>
                    <a:lnTo>
                      <a:pt x="54" y="26"/>
                    </a:lnTo>
                    <a:lnTo>
                      <a:pt x="52" y="28"/>
                    </a:lnTo>
                    <a:lnTo>
                      <a:pt x="50" y="28"/>
                    </a:lnTo>
                    <a:lnTo>
                      <a:pt x="48" y="28"/>
                    </a:lnTo>
                    <a:lnTo>
                      <a:pt x="48" y="26"/>
                    </a:lnTo>
                    <a:lnTo>
                      <a:pt x="46" y="24"/>
                    </a:lnTo>
                    <a:lnTo>
                      <a:pt x="46" y="24"/>
                    </a:lnTo>
                    <a:lnTo>
                      <a:pt x="44" y="24"/>
                    </a:lnTo>
                    <a:lnTo>
                      <a:pt x="42" y="24"/>
                    </a:lnTo>
                    <a:lnTo>
                      <a:pt x="40" y="24"/>
                    </a:lnTo>
                    <a:lnTo>
                      <a:pt x="40" y="24"/>
                    </a:lnTo>
                    <a:lnTo>
                      <a:pt x="40" y="24"/>
                    </a:lnTo>
                    <a:lnTo>
                      <a:pt x="40" y="24"/>
                    </a:lnTo>
                    <a:lnTo>
                      <a:pt x="38" y="24"/>
                    </a:lnTo>
                    <a:lnTo>
                      <a:pt x="36" y="24"/>
                    </a:lnTo>
                    <a:lnTo>
                      <a:pt x="34" y="24"/>
                    </a:lnTo>
                    <a:lnTo>
                      <a:pt x="32" y="24"/>
                    </a:lnTo>
                    <a:lnTo>
                      <a:pt x="32" y="24"/>
                    </a:lnTo>
                    <a:lnTo>
                      <a:pt x="30" y="24"/>
                    </a:lnTo>
                    <a:lnTo>
                      <a:pt x="28" y="24"/>
                    </a:lnTo>
                    <a:lnTo>
                      <a:pt x="28" y="26"/>
                    </a:lnTo>
                    <a:lnTo>
                      <a:pt x="26" y="22"/>
                    </a:lnTo>
                    <a:lnTo>
                      <a:pt x="26" y="20"/>
                    </a:lnTo>
                    <a:lnTo>
                      <a:pt x="26" y="20"/>
                    </a:lnTo>
                    <a:lnTo>
                      <a:pt x="26" y="18"/>
                    </a:lnTo>
                    <a:lnTo>
                      <a:pt x="26" y="18"/>
                    </a:lnTo>
                    <a:lnTo>
                      <a:pt x="26" y="18"/>
                    </a:lnTo>
                    <a:lnTo>
                      <a:pt x="28" y="18"/>
                    </a:lnTo>
                    <a:lnTo>
                      <a:pt x="28" y="18"/>
                    </a:lnTo>
                    <a:lnTo>
                      <a:pt x="28" y="18"/>
                    </a:lnTo>
                    <a:lnTo>
                      <a:pt x="28" y="16"/>
                    </a:lnTo>
                    <a:lnTo>
                      <a:pt x="28" y="18"/>
                    </a:lnTo>
                    <a:lnTo>
                      <a:pt x="28" y="18"/>
                    </a:lnTo>
                    <a:lnTo>
                      <a:pt x="28" y="16"/>
                    </a:lnTo>
                    <a:lnTo>
                      <a:pt x="28" y="16"/>
                    </a:lnTo>
                    <a:lnTo>
                      <a:pt x="28" y="16"/>
                    </a:lnTo>
                    <a:lnTo>
                      <a:pt x="32" y="16"/>
                    </a:lnTo>
                    <a:lnTo>
                      <a:pt x="34" y="14"/>
                    </a:lnTo>
                    <a:lnTo>
                      <a:pt x="36" y="16"/>
                    </a:lnTo>
                    <a:lnTo>
                      <a:pt x="38" y="16"/>
                    </a:lnTo>
                    <a:lnTo>
                      <a:pt x="40" y="16"/>
                    </a:lnTo>
                    <a:lnTo>
                      <a:pt x="42" y="18"/>
                    </a:lnTo>
                    <a:lnTo>
                      <a:pt x="44" y="18"/>
                    </a:lnTo>
                    <a:lnTo>
                      <a:pt x="44" y="18"/>
                    </a:lnTo>
                    <a:lnTo>
                      <a:pt x="44" y="18"/>
                    </a:lnTo>
                    <a:lnTo>
                      <a:pt x="44" y="16"/>
                    </a:lnTo>
                    <a:lnTo>
                      <a:pt x="44" y="16"/>
                    </a:lnTo>
                    <a:lnTo>
                      <a:pt x="46" y="16"/>
                    </a:lnTo>
                    <a:lnTo>
                      <a:pt x="48" y="14"/>
                    </a:lnTo>
                    <a:lnTo>
                      <a:pt x="48" y="14"/>
                    </a:lnTo>
                    <a:lnTo>
                      <a:pt x="48" y="14"/>
                    </a:lnTo>
                    <a:lnTo>
                      <a:pt x="48" y="14"/>
                    </a:lnTo>
                    <a:lnTo>
                      <a:pt x="44" y="14"/>
                    </a:lnTo>
                    <a:lnTo>
                      <a:pt x="44" y="14"/>
                    </a:lnTo>
                    <a:lnTo>
                      <a:pt x="42" y="14"/>
                    </a:lnTo>
                    <a:lnTo>
                      <a:pt x="42" y="12"/>
                    </a:lnTo>
                    <a:lnTo>
                      <a:pt x="40" y="12"/>
                    </a:lnTo>
                    <a:lnTo>
                      <a:pt x="40" y="12"/>
                    </a:lnTo>
                    <a:lnTo>
                      <a:pt x="40" y="12"/>
                    </a:lnTo>
                    <a:lnTo>
                      <a:pt x="38" y="10"/>
                    </a:lnTo>
                    <a:lnTo>
                      <a:pt x="38" y="10"/>
                    </a:lnTo>
                    <a:lnTo>
                      <a:pt x="38" y="10"/>
                    </a:lnTo>
                    <a:lnTo>
                      <a:pt x="40" y="8"/>
                    </a:lnTo>
                    <a:lnTo>
                      <a:pt x="42" y="6"/>
                    </a:lnTo>
                    <a:lnTo>
                      <a:pt x="42" y="6"/>
                    </a:lnTo>
                    <a:lnTo>
                      <a:pt x="42" y="6"/>
                    </a:lnTo>
                    <a:lnTo>
                      <a:pt x="44" y="6"/>
                    </a:lnTo>
                    <a:lnTo>
                      <a:pt x="42" y="6"/>
                    </a:lnTo>
                    <a:lnTo>
                      <a:pt x="42" y="4"/>
                    </a:lnTo>
                    <a:lnTo>
                      <a:pt x="42" y="4"/>
                    </a:lnTo>
                    <a:lnTo>
                      <a:pt x="42" y="4"/>
                    </a:lnTo>
                    <a:lnTo>
                      <a:pt x="42" y="4"/>
                    </a:lnTo>
                    <a:lnTo>
                      <a:pt x="40" y="2"/>
                    </a:lnTo>
                    <a:lnTo>
                      <a:pt x="38" y="0"/>
                    </a:lnTo>
                    <a:lnTo>
                      <a:pt x="36" y="0"/>
                    </a:lnTo>
                    <a:lnTo>
                      <a:pt x="36" y="0"/>
                    </a:lnTo>
                    <a:lnTo>
                      <a:pt x="36" y="2"/>
                    </a:lnTo>
                    <a:lnTo>
                      <a:pt x="36" y="2"/>
                    </a:lnTo>
                    <a:lnTo>
                      <a:pt x="34" y="4"/>
                    </a:lnTo>
                    <a:lnTo>
                      <a:pt x="32" y="4"/>
                    </a:lnTo>
                    <a:lnTo>
                      <a:pt x="30" y="6"/>
                    </a:lnTo>
                    <a:lnTo>
                      <a:pt x="28" y="6"/>
                    </a:lnTo>
                    <a:lnTo>
                      <a:pt x="28" y="6"/>
                    </a:lnTo>
                    <a:lnTo>
                      <a:pt x="26" y="6"/>
                    </a:lnTo>
                    <a:lnTo>
                      <a:pt x="24" y="4"/>
                    </a:lnTo>
                    <a:lnTo>
                      <a:pt x="24" y="4"/>
                    </a:lnTo>
                    <a:lnTo>
                      <a:pt x="22" y="4"/>
                    </a:lnTo>
                    <a:lnTo>
                      <a:pt x="22" y="6"/>
                    </a:lnTo>
                    <a:lnTo>
                      <a:pt x="22" y="6"/>
                    </a:lnTo>
                    <a:lnTo>
                      <a:pt x="22" y="8"/>
                    </a:lnTo>
                    <a:lnTo>
                      <a:pt x="22" y="8"/>
                    </a:lnTo>
                    <a:lnTo>
                      <a:pt x="24" y="12"/>
                    </a:lnTo>
                    <a:lnTo>
                      <a:pt x="24" y="12"/>
                    </a:lnTo>
                    <a:lnTo>
                      <a:pt x="22" y="12"/>
                    </a:lnTo>
                    <a:lnTo>
                      <a:pt x="24" y="14"/>
                    </a:lnTo>
                    <a:lnTo>
                      <a:pt x="24" y="14"/>
                    </a:lnTo>
                    <a:lnTo>
                      <a:pt x="22" y="14"/>
                    </a:lnTo>
                    <a:lnTo>
                      <a:pt x="20" y="14"/>
                    </a:lnTo>
                    <a:lnTo>
                      <a:pt x="14" y="14"/>
                    </a:lnTo>
                    <a:lnTo>
                      <a:pt x="14" y="16"/>
                    </a:lnTo>
                    <a:lnTo>
                      <a:pt x="14" y="16"/>
                    </a:lnTo>
                    <a:lnTo>
                      <a:pt x="16" y="16"/>
                    </a:lnTo>
                    <a:lnTo>
                      <a:pt x="18" y="16"/>
                    </a:lnTo>
                    <a:lnTo>
                      <a:pt x="20" y="16"/>
                    </a:lnTo>
                    <a:lnTo>
                      <a:pt x="20" y="16"/>
                    </a:lnTo>
                    <a:lnTo>
                      <a:pt x="20" y="16"/>
                    </a:lnTo>
                    <a:lnTo>
                      <a:pt x="20" y="16"/>
                    </a:lnTo>
                    <a:lnTo>
                      <a:pt x="20" y="16"/>
                    </a:lnTo>
                    <a:lnTo>
                      <a:pt x="18" y="18"/>
                    </a:lnTo>
                    <a:lnTo>
                      <a:pt x="18" y="18"/>
                    </a:lnTo>
                    <a:lnTo>
                      <a:pt x="18" y="18"/>
                    </a:lnTo>
                    <a:lnTo>
                      <a:pt x="18" y="18"/>
                    </a:lnTo>
                    <a:lnTo>
                      <a:pt x="20" y="18"/>
                    </a:lnTo>
                    <a:lnTo>
                      <a:pt x="20" y="18"/>
                    </a:lnTo>
                    <a:lnTo>
                      <a:pt x="20" y="18"/>
                    </a:lnTo>
                    <a:lnTo>
                      <a:pt x="18" y="18"/>
                    </a:lnTo>
                    <a:lnTo>
                      <a:pt x="18" y="18"/>
                    </a:lnTo>
                    <a:lnTo>
                      <a:pt x="18" y="18"/>
                    </a:lnTo>
                    <a:lnTo>
                      <a:pt x="18" y="18"/>
                    </a:lnTo>
                    <a:lnTo>
                      <a:pt x="18" y="20"/>
                    </a:lnTo>
                    <a:lnTo>
                      <a:pt x="18" y="20"/>
                    </a:lnTo>
                    <a:lnTo>
                      <a:pt x="16" y="20"/>
                    </a:lnTo>
                    <a:lnTo>
                      <a:pt x="16" y="20"/>
                    </a:lnTo>
                    <a:lnTo>
                      <a:pt x="16" y="22"/>
                    </a:lnTo>
                    <a:lnTo>
                      <a:pt x="16" y="24"/>
                    </a:lnTo>
                    <a:lnTo>
                      <a:pt x="16" y="24"/>
                    </a:lnTo>
                    <a:lnTo>
                      <a:pt x="14" y="24"/>
                    </a:lnTo>
                    <a:lnTo>
                      <a:pt x="14" y="26"/>
                    </a:lnTo>
                    <a:lnTo>
                      <a:pt x="12" y="24"/>
                    </a:lnTo>
                    <a:lnTo>
                      <a:pt x="12" y="24"/>
                    </a:lnTo>
                    <a:lnTo>
                      <a:pt x="10" y="24"/>
                    </a:lnTo>
                    <a:lnTo>
                      <a:pt x="6" y="24"/>
                    </a:lnTo>
                    <a:lnTo>
                      <a:pt x="4" y="24"/>
                    </a:lnTo>
                    <a:lnTo>
                      <a:pt x="2" y="24"/>
                    </a:lnTo>
                    <a:lnTo>
                      <a:pt x="0" y="26"/>
                    </a:lnTo>
                    <a:lnTo>
                      <a:pt x="0" y="26"/>
                    </a:lnTo>
                    <a:lnTo>
                      <a:pt x="0" y="26"/>
                    </a:lnTo>
                    <a:lnTo>
                      <a:pt x="0" y="30"/>
                    </a:lnTo>
                    <a:lnTo>
                      <a:pt x="0" y="30"/>
                    </a:lnTo>
                    <a:lnTo>
                      <a:pt x="0" y="30"/>
                    </a:lnTo>
                    <a:lnTo>
                      <a:pt x="4" y="32"/>
                    </a:lnTo>
                    <a:lnTo>
                      <a:pt x="4" y="32"/>
                    </a:lnTo>
                    <a:lnTo>
                      <a:pt x="6" y="32"/>
                    </a:lnTo>
                    <a:lnTo>
                      <a:pt x="6" y="34"/>
                    </a:lnTo>
                    <a:lnTo>
                      <a:pt x="6" y="34"/>
                    </a:lnTo>
                    <a:lnTo>
                      <a:pt x="8" y="34"/>
                    </a:lnTo>
                    <a:lnTo>
                      <a:pt x="8" y="34"/>
                    </a:lnTo>
                    <a:lnTo>
                      <a:pt x="10" y="34"/>
                    </a:lnTo>
                    <a:lnTo>
                      <a:pt x="12" y="34"/>
                    </a:lnTo>
                    <a:lnTo>
                      <a:pt x="12" y="36"/>
                    </a:lnTo>
                    <a:lnTo>
                      <a:pt x="12" y="36"/>
                    </a:lnTo>
                    <a:lnTo>
                      <a:pt x="12" y="36"/>
                    </a:lnTo>
                    <a:lnTo>
                      <a:pt x="12" y="40"/>
                    </a:lnTo>
                    <a:lnTo>
                      <a:pt x="12" y="42"/>
                    </a:lnTo>
                    <a:lnTo>
                      <a:pt x="14" y="44"/>
                    </a:lnTo>
                    <a:lnTo>
                      <a:pt x="14" y="46"/>
                    </a:lnTo>
                    <a:lnTo>
                      <a:pt x="16" y="48"/>
                    </a:lnTo>
                    <a:lnTo>
                      <a:pt x="18" y="48"/>
                    </a:lnTo>
                    <a:lnTo>
                      <a:pt x="18" y="48"/>
                    </a:lnTo>
                    <a:lnTo>
                      <a:pt x="18" y="50"/>
                    </a:lnTo>
                    <a:lnTo>
                      <a:pt x="18" y="50"/>
                    </a:lnTo>
                    <a:lnTo>
                      <a:pt x="18" y="52"/>
                    </a:lnTo>
                    <a:lnTo>
                      <a:pt x="18" y="54"/>
                    </a:lnTo>
                    <a:lnTo>
                      <a:pt x="18" y="54"/>
                    </a:lnTo>
                    <a:lnTo>
                      <a:pt x="16" y="56"/>
                    </a:lnTo>
                    <a:lnTo>
                      <a:pt x="16" y="58"/>
                    </a:lnTo>
                    <a:lnTo>
                      <a:pt x="14" y="60"/>
                    </a:lnTo>
                    <a:lnTo>
                      <a:pt x="14" y="62"/>
                    </a:lnTo>
                    <a:lnTo>
                      <a:pt x="14" y="66"/>
                    </a:lnTo>
                    <a:lnTo>
                      <a:pt x="14" y="68"/>
                    </a:lnTo>
                    <a:lnTo>
                      <a:pt x="14" y="68"/>
                    </a:lnTo>
                    <a:lnTo>
                      <a:pt x="16" y="70"/>
                    </a:lnTo>
                    <a:lnTo>
                      <a:pt x="18" y="73"/>
                    </a:lnTo>
                    <a:lnTo>
                      <a:pt x="20" y="73"/>
                    </a:lnTo>
                    <a:lnTo>
                      <a:pt x="22" y="70"/>
                    </a:lnTo>
                    <a:lnTo>
                      <a:pt x="22" y="70"/>
                    </a:lnTo>
                    <a:lnTo>
                      <a:pt x="22" y="70"/>
                    </a:lnTo>
                    <a:lnTo>
                      <a:pt x="22" y="70"/>
                    </a:lnTo>
                    <a:lnTo>
                      <a:pt x="24" y="68"/>
                    </a:lnTo>
                    <a:lnTo>
                      <a:pt x="26" y="68"/>
                    </a:lnTo>
                    <a:lnTo>
                      <a:pt x="26" y="66"/>
                    </a:lnTo>
                    <a:lnTo>
                      <a:pt x="28" y="66"/>
                    </a:lnTo>
                    <a:lnTo>
                      <a:pt x="28" y="66"/>
                    </a:lnTo>
                    <a:lnTo>
                      <a:pt x="28" y="66"/>
                    </a:lnTo>
                    <a:lnTo>
                      <a:pt x="30" y="66"/>
                    </a:lnTo>
                    <a:lnTo>
                      <a:pt x="30" y="66"/>
                    </a:lnTo>
                    <a:lnTo>
                      <a:pt x="30" y="64"/>
                    </a:lnTo>
                    <a:lnTo>
                      <a:pt x="30" y="64"/>
                    </a:lnTo>
                    <a:lnTo>
                      <a:pt x="30" y="64"/>
                    </a:lnTo>
                    <a:lnTo>
                      <a:pt x="32" y="64"/>
                    </a:lnTo>
                    <a:lnTo>
                      <a:pt x="32" y="66"/>
                    </a:lnTo>
                    <a:lnTo>
                      <a:pt x="34" y="68"/>
                    </a:lnTo>
                    <a:lnTo>
                      <a:pt x="36" y="68"/>
                    </a:lnTo>
                    <a:lnTo>
                      <a:pt x="36" y="68"/>
                    </a:lnTo>
                    <a:lnTo>
                      <a:pt x="38" y="68"/>
                    </a:lnTo>
                    <a:lnTo>
                      <a:pt x="38" y="66"/>
                    </a:lnTo>
                    <a:lnTo>
                      <a:pt x="38" y="66"/>
                    </a:lnTo>
                    <a:lnTo>
                      <a:pt x="38" y="64"/>
                    </a:lnTo>
                    <a:lnTo>
                      <a:pt x="38" y="62"/>
                    </a:lnTo>
                    <a:lnTo>
                      <a:pt x="38" y="60"/>
                    </a:lnTo>
                    <a:lnTo>
                      <a:pt x="40" y="60"/>
                    </a:lnTo>
                    <a:lnTo>
                      <a:pt x="42" y="60"/>
                    </a:lnTo>
                    <a:lnTo>
                      <a:pt x="44" y="60"/>
                    </a:lnTo>
                    <a:lnTo>
                      <a:pt x="46" y="60"/>
                    </a:lnTo>
                    <a:lnTo>
                      <a:pt x="46" y="60"/>
                    </a:lnTo>
                    <a:lnTo>
                      <a:pt x="48" y="60"/>
                    </a:lnTo>
                    <a:lnTo>
                      <a:pt x="48" y="60"/>
                    </a:lnTo>
                    <a:lnTo>
                      <a:pt x="48" y="58"/>
                    </a:lnTo>
                    <a:lnTo>
                      <a:pt x="48" y="56"/>
                    </a:lnTo>
                    <a:lnTo>
                      <a:pt x="48" y="54"/>
                    </a:lnTo>
                    <a:lnTo>
                      <a:pt x="48" y="54"/>
                    </a:lnTo>
                    <a:lnTo>
                      <a:pt x="48" y="54"/>
                    </a:lnTo>
                    <a:lnTo>
                      <a:pt x="48" y="52"/>
                    </a:lnTo>
                    <a:lnTo>
                      <a:pt x="50" y="52"/>
                    </a:lnTo>
                    <a:lnTo>
                      <a:pt x="50" y="50"/>
                    </a:lnTo>
                    <a:lnTo>
                      <a:pt x="52" y="46"/>
                    </a:lnTo>
                    <a:lnTo>
                      <a:pt x="52" y="44"/>
                    </a:lnTo>
                    <a:lnTo>
                      <a:pt x="54" y="44"/>
                    </a:lnTo>
                    <a:lnTo>
                      <a:pt x="58" y="46"/>
                    </a:lnTo>
                    <a:lnTo>
                      <a:pt x="60" y="48"/>
                    </a:lnTo>
                    <a:lnTo>
                      <a:pt x="62" y="50"/>
                    </a:lnTo>
                    <a:lnTo>
                      <a:pt x="62" y="52"/>
                    </a:lnTo>
                    <a:lnTo>
                      <a:pt x="62" y="54"/>
                    </a:lnTo>
                    <a:lnTo>
                      <a:pt x="64" y="54"/>
                    </a:lnTo>
                    <a:lnTo>
                      <a:pt x="64" y="54"/>
                    </a:lnTo>
                    <a:lnTo>
                      <a:pt x="66" y="54"/>
                    </a:lnTo>
                    <a:lnTo>
                      <a:pt x="66" y="54"/>
                    </a:lnTo>
                    <a:lnTo>
                      <a:pt x="68" y="54"/>
                    </a:lnTo>
                    <a:lnTo>
                      <a:pt x="68" y="56"/>
                    </a:lnTo>
                    <a:lnTo>
                      <a:pt x="68" y="56"/>
                    </a:lnTo>
                    <a:lnTo>
                      <a:pt x="68" y="60"/>
                    </a:lnTo>
                    <a:lnTo>
                      <a:pt x="68" y="62"/>
                    </a:lnTo>
                    <a:lnTo>
                      <a:pt x="68" y="66"/>
                    </a:lnTo>
                    <a:lnTo>
                      <a:pt x="68" y="68"/>
                    </a:lnTo>
                    <a:lnTo>
                      <a:pt x="70" y="70"/>
                    </a:lnTo>
                    <a:lnTo>
                      <a:pt x="70" y="75"/>
                    </a:lnTo>
                    <a:lnTo>
                      <a:pt x="72" y="77"/>
                    </a:lnTo>
                    <a:lnTo>
                      <a:pt x="74" y="77"/>
                    </a:lnTo>
                    <a:lnTo>
                      <a:pt x="74" y="77"/>
                    </a:lnTo>
                    <a:lnTo>
                      <a:pt x="76" y="77"/>
                    </a:lnTo>
                    <a:lnTo>
                      <a:pt x="78" y="75"/>
                    </a:lnTo>
                    <a:lnTo>
                      <a:pt x="80" y="73"/>
                    </a:lnTo>
                    <a:lnTo>
                      <a:pt x="82" y="73"/>
                    </a:lnTo>
                    <a:lnTo>
                      <a:pt x="86" y="70"/>
                    </a:lnTo>
                    <a:lnTo>
                      <a:pt x="88" y="68"/>
                    </a:lnTo>
                    <a:lnTo>
                      <a:pt x="90" y="66"/>
                    </a:lnTo>
                    <a:lnTo>
                      <a:pt x="94" y="64"/>
                    </a:lnTo>
                    <a:lnTo>
                      <a:pt x="96" y="62"/>
                    </a:lnTo>
                    <a:lnTo>
                      <a:pt x="98" y="62"/>
                    </a:lnTo>
                    <a:lnTo>
                      <a:pt x="98" y="62"/>
                    </a:lnTo>
                    <a:lnTo>
                      <a:pt x="100" y="62"/>
                    </a:lnTo>
                    <a:lnTo>
                      <a:pt x="100" y="62"/>
                    </a:lnTo>
                    <a:lnTo>
                      <a:pt x="100" y="64"/>
                    </a:lnTo>
                    <a:lnTo>
                      <a:pt x="102" y="64"/>
                    </a:lnTo>
                    <a:lnTo>
                      <a:pt x="102" y="64"/>
                    </a:lnTo>
                    <a:lnTo>
                      <a:pt x="100" y="66"/>
                    </a:lnTo>
                    <a:lnTo>
                      <a:pt x="100" y="66"/>
                    </a:lnTo>
                    <a:lnTo>
                      <a:pt x="100" y="66"/>
                    </a:lnTo>
                    <a:lnTo>
                      <a:pt x="102" y="66"/>
                    </a:lnTo>
                    <a:lnTo>
                      <a:pt x="104" y="66"/>
                    </a:lnTo>
                    <a:lnTo>
                      <a:pt x="106" y="64"/>
                    </a:lnTo>
                    <a:lnTo>
                      <a:pt x="108" y="64"/>
                    </a:lnTo>
                    <a:lnTo>
                      <a:pt x="108" y="64"/>
                    </a:lnTo>
                    <a:lnTo>
                      <a:pt x="108" y="64"/>
                    </a:lnTo>
                    <a:lnTo>
                      <a:pt x="110" y="64"/>
                    </a:lnTo>
                    <a:lnTo>
                      <a:pt x="112" y="64"/>
                    </a:lnTo>
                    <a:lnTo>
                      <a:pt x="112" y="64"/>
                    </a:lnTo>
                    <a:lnTo>
                      <a:pt x="114" y="64"/>
                    </a:lnTo>
                    <a:lnTo>
                      <a:pt x="116" y="64"/>
                    </a:lnTo>
                    <a:lnTo>
                      <a:pt x="118" y="66"/>
                    </a:lnTo>
                    <a:lnTo>
                      <a:pt x="118" y="66"/>
                    </a:lnTo>
                    <a:lnTo>
                      <a:pt x="118" y="66"/>
                    </a:lnTo>
                    <a:lnTo>
                      <a:pt x="120" y="66"/>
                    </a:lnTo>
                    <a:lnTo>
                      <a:pt x="120" y="66"/>
                    </a:lnTo>
                    <a:lnTo>
                      <a:pt x="122" y="64"/>
                    </a:lnTo>
                    <a:lnTo>
                      <a:pt x="122" y="64"/>
                    </a:lnTo>
                    <a:lnTo>
                      <a:pt x="120" y="6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0" name="Freeform 32"/>
              <p:cNvSpPr>
                <a:spLocks noEditPoints="1"/>
              </p:cNvSpPr>
              <p:nvPr/>
            </p:nvSpPr>
            <p:spPr bwMode="auto">
              <a:xfrm>
                <a:off x="5290" y="1624"/>
                <a:ext cx="54" cy="60"/>
              </a:xfrm>
              <a:custGeom>
                <a:avLst/>
                <a:gdLst>
                  <a:gd name="T0" fmla="*/ 0 w 54"/>
                  <a:gd name="T1" fmla="*/ 14 h 60"/>
                  <a:gd name="T2" fmla="*/ 2 w 54"/>
                  <a:gd name="T3" fmla="*/ 16 h 60"/>
                  <a:gd name="T4" fmla="*/ 2 w 54"/>
                  <a:gd name="T5" fmla="*/ 14 h 60"/>
                  <a:gd name="T6" fmla="*/ 54 w 54"/>
                  <a:gd name="T7" fmla="*/ 18 h 60"/>
                  <a:gd name="T8" fmla="*/ 54 w 54"/>
                  <a:gd name="T9" fmla="*/ 12 h 60"/>
                  <a:gd name="T10" fmla="*/ 54 w 54"/>
                  <a:gd name="T11" fmla="*/ 8 h 60"/>
                  <a:gd name="T12" fmla="*/ 54 w 54"/>
                  <a:gd name="T13" fmla="*/ 6 h 60"/>
                  <a:gd name="T14" fmla="*/ 52 w 54"/>
                  <a:gd name="T15" fmla="*/ 4 h 60"/>
                  <a:gd name="T16" fmla="*/ 50 w 54"/>
                  <a:gd name="T17" fmla="*/ 2 h 60"/>
                  <a:gd name="T18" fmla="*/ 48 w 54"/>
                  <a:gd name="T19" fmla="*/ 0 h 60"/>
                  <a:gd name="T20" fmla="*/ 46 w 54"/>
                  <a:gd name="T21" fmla="*/ 2 h 60"/>
                  <a:gd name="T22" fmla="*/ 42 w 54"/>
                  <a:gd name="T23" fmla="*/ 4 h 60"/>
                  <a:gd name="T24" fmla="*/ 40 w 54"/>
                  <a:gd name="T25" fmla="*/ 6 h 60"/>
                  <a:gd name="T26" fmla="*/ 38 w 54"/>
                  <a:gd name="T27" fmla="*/ 10 h 60"/>
                  <a:gd name="T28" fmla="*/ 36 w 54"/>
                  <a:gd name="T29" fmla="*/ 14 h 60"/>
                  <a:gd name="T30" fmla="*/ 32 w 54"/>
                  <a:gd name="T31" fmla="*/ 30 h 60"/>
                  <a:gd name="T32" fmla="*/ 32 w 54"/>
                  <a:gd name="T33" fmla="*/ 34 h 60"/>
                  <a:gd name="T34" fmla="*/ 32 w 54"/>
                  <a:gd name="T35" fmla="*/ 38 h 60"/>
                  <a:gd name="T36" fmla="*/ 32 w 54"/>
                  <a:gd name="T37" fmla="*/ 40 h 60"/>
                  <a:gd name="T38" fmla="*/ 34 w 54"/>
                  <a:gd name="T39" fmla="*/ 42 h 60"/>
                  <a:gd name="T40" fmla="*/ 38 w 54"/>
                  <a:gd name="T41" fmla="*/ 48 h 60"/>
                  <a:gd name="T42" fmla="*/ 38 w 54"/>
                  <a:gd name="T43" fmla="*/ 50 h 60"/>
                  <a:gd name="T44" fmla="*/ 40 w 54"/>
                  <a:gd name="T45" fmla="*/ 52 h 60"/>
                  <a:gd name="T46" fmla="*/ 44 w 54"/>
                  <a:gd name="T47" fmla="*/ 54 h 60"/>
                  <a:gd name="T48" fmla="*/ 46 w 54"/>
                  <a:gd name="T49" fmla="*/ 58 h 60"/>
                  <a:gd name="T50" fmla="*/ 48 w 54"/>
                  <a:gd name="T51" fmla="*/ 60 h 60"/>
                  <a:gd name="T52" fmla="*/ 48 w 54"/>
                  <a:gd name="T53" fmla="*/ 56 h 60"/>
                  <a:gd name="T54" fmla="*/ 48 w 54"/>
                  <a:gd name="T55" fmla="*/ 52 h 60"/>
                  <a:gd name="T56" fmla="*/ 48 w 54"/>
                  <a:gd name="T57" fmla="*/ 48 h 60"/>
                  <a:gd name="T58" fmla="*/ 52 w 54"/>
                  <a:gd name="T59" fmla="*/ 42 h 60"/>
                  <a:gd name="T60" fmla="*/ 52 w 54"/>
                  <a:gd name="T61" fmla="*/ 38 h 60"/>
                  <a:gd name="T62" fmla="*/ 52 w 54"/>
                  <a:gd name="T63" fmla="*/ 30 h 60"/>
                  <a:gd name="T64" fmla="*/ 52 w 54"/>
                  <a:gd name="T65" fmla="*/ 22 h 60"/>
                  <a:gd name="T66" fmla="*/ 54 w 54"/>
                  <a:gd name="T6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60">
                    <a:moveTo>
                      <a:pt x="2" y="16"/>
                    </a:moveTo>
                    <a:lnTo>
                      <a:pt x="0" y="14"/>
                    </a:lnTo>
                    <a:lnTo>
                      <a:pt x="0" y="16"/>
                    </a:lnTo>
                    <a:lnTo>
                      <a:pt x="2" y="16"/>
                    </a:lnTo>
                    <a:lnTo>
                      <a:pt x="2" y="16"/>
                    </a:lnTo>
                    <a:lnTo>
                      <a:pt x="2" y="14"/>
                    </a:lnTo>
                    <a:lnTo>
                      <a:pt x="2" y="16"/>
                    </a:lnTo>
                    <a:close/>
                    <a:moveTo>
                      <a:pt x="54" y="18"/>
                    </a:moveTo>
                    <a:lnTo>
                      <a:pt x="54" y="14"/>
                    </a:lnTo>
                    <a:lnTo>
                      <a:pt x="54" y="12"/>
                    </a:lnTo>
                    <a:lnTo>
                      <a:pt x="54" y="10"/>
                    </a:lnTo>
                    <a:lnTo>
                      <a:pt x="54" y="8"/>
                    </a:lnTo>
                    <a:lnTo>
                      <a:pt x="54" y="8"/>
                    </a:lnTo>
                    <a:lnTo>
                      <a:pt x="54" y="6"/>
                    </a:lnTo>
                    <a:lnTo>
                      <a:pt x="54" y="4"/>
                    </a:lnTo>
                    <a:lnTo>
                      <a:pt x="52" y="4"/>
                    </a:lnTo>
                    <a:lnTo>
                      <a:pt x="50" y="2"/>
                    </a:lnTo>
                    <a:lnTo>
                      <a:pt x="50" y="2"/>
                    </a:lnTo>
                    <a:lnTo>
                      <a:pt x="50" y="2"/>
                    </a:lnTo>
                    <a:lnTo>
                      <a:pt x="48" y="0"/>
                    </a:lnTo>
                    <a:lnTo>
                      <a:pt x="48" y="0"/>
                    </a:lnTo>
                    <a:lnTo>
                      <a:pt x="46" y="2"/>
                    </a:lnTo>
                    <a:lnTo>
                      <a:pt x="46" y="2"/>
                    </a:lnTo>
                    <a:lnTo>
                      <a:pt x="42" y="4"/>
                    </a:lnTo>
                    <a:lnTo>
                      <a:pt x="40" y="6"/>
                    </a:lnTo>
                    <a:lnTo>
                      <a:pt x="40" y="6"/>
                    </a:lnTo>
                    <a:lnTo>
                      <a:pt x="40" y="8"/>
                    </a:lnTo>
                    <a:lnTo>
                      <a:pt x="38" y="10"/>
                    </a:lnTo>
                    <a:lnTo>
                      <a:pt x="38" y="12"/>
                    </a:lnTo>
                    <a:lnTo>
                      <a:pt x="36" y="14"/>
                    </a:lnTo>
                    <a:lnTo>
                      <a:pt x="32" y="28"/>
                    </a:lnTo>
                    <a:lnTo>
                      <a:pt x="32" y="30"/>
                    </a:lnTo>
                    <a:lnTo>
                      <a:pt x="32" y="32"/>
                    </a:lnTo>
                    <a:lnTo>
                      <a:pt x="32" y="34"/>
                    </a:lnTo>
                    <a:lnTo>
                      <a:pt x="32" y="36"/>
                    </a:lnTo>
                    <a:lnTo>
                      <a:pt x="32" y="38"/>
                    </a:lnTo>
                    <a:lnTo>
                      <a:pt x="32" y="38"/>
                    </a:lnTo>
                    <a:lnTo>
                      <a:pt x="32" y="40"/>
                    </a:lnTo>
                    <a:lnTo>
                      <a:pt x="34" y="40"/>
                    </a:lnTo>
                    <a:lnTo>
                      <a:pt x="34" y="42"/>
                    </a:lnTo>
                    <a:lnTo>
                      <a:pt x="36" y="46"/>
                    </a:lnTo>
                    <a:lnTo>
                      <a:pt x="38" y="48"/>
                    </a:lnTo>
                    <a:lnTo>
                      <a:pt x="38" y="50"/>
                    </a:lnTo>
                    <a:lnTo>
                      <a:pt x="38" y="50"/>
                    </a:lnTo>
                    <a:lnTo>
                      <a:pt x="40" y="50"/>
                    </a:lnTo>
                    <a:lnTo>
                      <a:pt x="40" y="52"/>
                    </a:lnTo>
                    <a:lnTo>
                      <a:pt x="42" y="52"/>
                    </a:lnTo>
                    <a:lnTo>
                      <a:pt x="44" y="54"/>
                    </a:lnTo>
                    <a:lnTo>
                      <a:pt x="44" y="56"/>
                    </a:lnTo>
                    <a:lnTo>
                      <a:pt x="46" y="58"/>
                    </a:lnTo>
                    <a:lnTo>
                      <a:pt x="46" y="60"/>
                    </a:lnTo>
                    <a:lnTo>
                      <a:pt x="48" y="60"/>
                    </a:lnTo>
                    <a:lnTo>
                      <a:pt x="48" y="58"/>
                    </a:lnTo>
                    <a:lnTo>
                      <a:pt x="48" y="56"/>
                    </a:lnTo>
                    <a:lnTo>
                      <a:pt x="48" y="54"/>
                    </a:lnTo>
                    <a:lnTo>
                      <a:pt x="48" y="52"/>
                    </a:lnTo>
                    <a:lnTo>
                      <a:pt x="48" y="50"/>
                    </a:lnTo>
                    <a:lnTo>
                      <a:pt x="48" y="48"/>
                    </a:lnTo>
                    <a:lnTo>
                      <a:pt x="50" y="46"/>
                    </a:lnTo>
                    <a:lnTo>
                      <a:pt x="52" y="42"/>
                    </a:lnTo>
                    <a:lnTo>
                      <a:pt x="52" y="40"/>
                    </a:lnTo>
                    <a:lnTo>
                      <a:pt x="52" y="38"/>
                    </a:lnTo>
                    <a:lnTo>
                      <a:pt x="54" y="34"/>
                    </a:lnTo>
                    <a:lnTo>
                      <a:pt x="52" y="30"/>
                    </a:lnTo>
                    <a:lnTo>
                      <a:pt x="54" y="26"/>
                    </a:lnTo>
                    <a:lnTo>
                      <a:pt x="52" y="22"/>
                    </a:lnTo>
                    <a:lnTo>
                      <a:pt x="54" y="22"/>
                    </a:lnTo>
                    <a:lnTo>
                      <a:pt x="54" y="1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1" name="Freeform 33"/>
              <p:cNvSpPr>
                <a:spLocks/>
              </p:cNvSpPr>
              <p:nvPr/>
            </p:nvSpPr>
            <p:spPr bwMode="auto">
              <a:xfrm>
                <a:off x="4007" y="1409"/>
                <a:ext cx="96" cy="91"/>
              </a:xfrm>
              <a:custGeom>
                <a:avLst/>
                <a:gdLst>
                  <a:gd name="T0" fmla="*/ 94 w 96"/>
                  <a:gd name="T1" fmla="*/ 0 h 91"/>
                  <a:gd name="T2" fmla="*/ 92 w 96"/>
                  <a:gd name="T3" fmla="*/ 0 h 91"/>
                  <a:gd name="T4" fmla="*/ 86 w 96"/>
                  <a:gd name="T5" fmla="*/ 2 h 91"/>
                  <a:gd name="T6" fmla="*/ 80 w 96"/>
                  <a:gd name="T7" fmla="*/ 4 h 91"/>
                  <a:gd name="T8" fmla="*/ 72 w 96"/>
                  <a:gd name="T9" fmla="*/ 2 h 91"/>
                  <a:gd name="T10" fmla="*/ 62 w 96"/>
                  <a:gd name="T11" fmla="*/ 9 h 91"/>
                  <a:gd name="T12" fmla="*/ 52 w 96"/>
                  <a:gd name="T13" fmla="*/ 11 h 91"/>
                  <a:gd name="T14" fmla="*/ 44 w 96"/>
                  <a:gd name="T15" fmla="*/ 11 h 91"/>
                  <a:gd name="T16" fmla="*/ 38 w 96"/>
                  <a:gd name="T17" fmla="*/ 9 h 91"/>
                  <a:gd name="T18" fmla="*/ 34 w 96"/>
                  <a:gd name="T19" fmla="*/ 7 h 91"/>
                  <a:gd name="T20" fmla="*/ 28 w 96"/>
                  <a:gd name="T21" fmla="*/ 11 h 91"/>
                  <a:gd name="T22" fmla="*/ 22 w 96"/>
                  <a:gd name="T23" fmla="*/ 13 h 91"/>
                  <a:gd name="T24" fmla="*/ 18 w 96"/>
                  <a:gd name="T25" fmla="*/ 11 h 91"/>
                  <a:gd name="T26" fmla="*/ 12 w 96"/>
                  <a:gd name="T27" fmla="*/ 9 h 91"/>
                  <a:gd name="T28" fmla="*/ 12 w 96"/>
                  <a:gd name="T29" fmla="*/ 15 h 91"/>
                  <a:gd name="T30" fmla="*/ 12 w 96"/>
                  <a:gd name="T31" fmla="*/ 19 h 91"/>
                  <a:gd name="T32" fmla="*/ 10 w 96"/>
                  <a:gd name="T33" fmla="*/ 21 h 91"/>
                  <a:gd name="T34" fmla="*/ 8 w 96"/>
                  <a:gd name="T35" fmla="*/ 25 h 91"/>
                  <a:gd name="T36" fmla="*/ 6 w 96"/>
                  <a:gd name="T37" fmla="*/ 27 h 91"/>
                  <a:gd name="T38" fmla="*/ 2 w 96"/>
                  <a:gd name="T39" fmla="*/ 27 h 91"/>
                  <a:gd name="T40" fmla="*/ 4 w 96"/>
                  <a:gd name="T41" fmla="*/ 35 h 91"/>
                  <a:gd name="T42" fmla="*/ 4 w 96"/>
                  <a:gd name="T43" fmla="*/ 41 h 91"/>
                  <a:gd name="T44" fmla="*/ 6 w 96"/>
                  <a:gd name="T45" fmla="*/ 49 h 91"/>
                  <a:gd name="T46" fmla="*/ 10 w 96"/>
                  <a:gd name="T47" fmla="*/ 47 h 91"/>
                  <a:gd name="T48" fmla="*/ 12 w 96"/>
                  <a:gd name="T49" fmla="*/ 49 h 91"/>
                  <a:gd name="T50" fmla="*/ 12 w 96"/>
                  <a:gd name="T51" fmla="*/ 51 h 91"/>
                  <a:gd name="T52" fmla="*/ 16 w 96"/>
                  <a:gd name="T53" fmla="*/ 57 h 91"/>
                  <a:gd name="T54" fmla="*/ 14 w 96"/>
                  <a:gd name="T55" fmla="*/ 59 h 91"/>
                  <a:gd name="T56" fmla="*/ 12 w 96"/>
                  <a:gd name="T57" fmla="*/ 61 h 91"/>
                  <a:gd name="T58" fmla="*/ 12 w 96"/>
                  <a:gd name="T59" fmla="*/ 63 h 91"/>
                  <a:gd name="T60" fmla="*/ 10 w 96"/>
                  <a:gd name="T61" fmla="*/ 63 h 91"/>
                  <a:gd name="T62" fmla="*/ 8 w 96"/>
                  <a:gd name="T63" fmla="*/ 63 h 91"/>
                  <a:gd name="T64" fmla="*/ 6 w 96"/>
                  <a:gd name="T65" fmla="*/ 67 h 91"/>
                  <a:gd name="T66" fmla="*/ 8 w 96"/>
                  <a:gd name="T67" fmla="*/ 67 h 91"/>
                  <a:gd name="T68" fmla="*/ 6 w 96"/>
                  <a:gd name="T69" fmla="*/ 69 h 91"/>
                  <a:gd name="T70" fmla="*/ 6 w 96"/>
                  <a:gd name="T71" fmla="*/ 71 h 91"/>
                  <a:gd name="T72" fmla="*/ 6 w 96"/>
                  <a:gd name="T73" fmla="*/ 73 h 91"/>
                  <a:gd name="T74" fmla="*/ 6 w 96"/>
                  <a:gd name="T75" fmla="*/ 77 h 91"/>
                  <a:gd name="T76" fmla="*/ 6 w 96"/>
                  <a:gd name="T77" fmla="*/ 79 h 91"/>
                  <a:gd name="T78" fmla="*/ 6 w 96"/>
                  <a:gd name="T79" fmla="*/ 83 h 91"/>
                  <a:gd name="T80" fmla="*/ 10 w 96"/>
                  <a:gd name="T81" fmla="*/ 87 h 91"/>
                  <a:gd name="T82" fmla="*/ 14 w 96"/>
                  <a:gd name="T83" fmla="*/ 89 h 91"/>
                  <a:gd name="T84" fmla="*/ 26 w 96"/>
                  <a:gd name="T85" fmla="*/ 87 h 91"/>
                  <a:gd name="T86" fmla="*/ 34 w 96"/>
                  <a:gd name="T87" fmla="*/ 81 h 91"/>
                  <a:gd name="T88" fmla="*/ 46 w 96"/>
                  <a:gd name="T89" fmla="*/ 73 h 91"/>
                  <a:gd name="T90" fmla="*/ 56 w 96"/>
                  <a:gd name="T91" fmla="*/ 67 h 91"/>
                  <a:gd name="T92" fmla="*/ 68 w 96"/>
                  <a:gd name="T93" fmla="*/ 59 h 91"/>
                  <a:gd name="T94" fmla="*/ 80 w 96"/>
                  <a:gd name="T95" fmla="*/ 53 h 91"/>
                  <a:gd name="T96" fmla="*/ 82 w 96"/>
                  <a:gd name="T97" fmla="*/ 47 h 91"/>
                  <a:gd name="T98" fmla="*/ 82 w 96"/>
                  <a:gd name="T99" fmla="*/ 37 h 91"/>
                  <a:gd name="T100" fmla="*/ 84 w 96"/>
                  <a:gd name="T101" fmla="*/ 31 h 91"/>
                  <a:gd name="T102" fmla="*/ 82 w 96"/>
                  <a:gd name="T103" fmla="*/ 25 h 91"/>
                  <a:gd name="T104" fmla="*/ 82 w 96"/>
                  <a:gd name="T105" fmla="*/ 19 h 91"/>
                  <a:gd name="T106" fmla="*/ 82 w 96"/>
                  <a:gd name="T107" fmla="*/ 15 h 91"/>
                  <a:gd name="T108" fmla="*/ 90 w 96"/>
                  <a:gd name="T109" fmla="*/ 11 h 91"/>
                  <a:gd name="T110" fmla="*/ 96 w 96"/>
                  <a:gd name="T111" fmla="*/ 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1">
                    <a:moveTo>
                      <a:pt x="96" y="2"/>
                    </a:moveTo>
                    <a:lnTo>
                      <a:pt x="94" y="0"/>
                    </a:lnTo>
                    <a:lnTo>
                      <a:pt x="94" y="0"/>
                    </a:lnTo>
                    <a:lnTo>
                      <a:pt x="94" y="0"/>
                    </a:lnTo>
                    <a:lnTo>
                      <a:pt x="94" y="0"/>
                    </a:lnTo>
                    <a:lnTo>
                      <a:pt x="92" y="0"/>
                    </a:lnTo>
                    <a:lnTo>
                      <a:pt x="92" y="0"/>
                    </a:lnTo>
                    <a:lnTo>
                      <a:pt x="88" y="2"/>
                    </a:lnTo>
                    <a:lnTo>
                      <a:pt x="86" y="2"/>
                    </a:lnTo>
                    <a:lnTo>
                      <a:pt x="84" y="4"/>
                    </a:lnTo>
                    <a:lnTo>
                      <a:pt x="80" y="4"/>
                    </a:lnTo>
                    <a:lnTo>
                      <a:pt x="80" y="4"/>
                    </a:lnTo>
                    <a:lnTo>
                      <a:pt x="78" y="4"/>
                    </a:lnTo>
                    <a:lnTo>
                      <a:pt x="76" y="2"/>
                    </a:lnTo>
                    <a:lnTo>
                      <a:pt x="72" y="2"/>
                    </a:lnTo>
                    <a:lnTo>
                      <a:pt x="72" y="2"/>
                    </a:lnTo>
                    <a:lnTo>
                      <a:pt x="68" y="4"/>
                    </a:lnTo>
                    <a:lnTo>
                      <a:pt x="62" y="9"/>
                    </a:lnTo>
                    <a:lnTo>
                      <a:pt x="58" y="11"/>
                    </a:lnTo>
                    <a:lnTo>
                      <a:pt x="54" y="11"/>
                    </a:lnTo>
                    <a:lnTo>
                      <a:pt x="52" y="11"/>
                    </a:lnTo>
                    <a:lnTo>
                      <a:pt x="48" y="11"/>
                    </a:lnTo>
                    <a:lnTo>
                      <a:pt x="46" y="11"/>
                    </a:lnTo>
                    <a:lnTo>
                      <a:pt x="44" y="11"/>
                    </a:lnTo>
                    <a:lnTo>
                      <a:pt x="42" y="11"/>
                    </a:lnTo>
                    <a:lnTo>
                      <a:pt x="40" y="9"/>
                    </a:lnTo>
                    <a:lnTo>
                      <a:pt x="38" y="9"/>
                    </a:lnTo>
                    <a:lnTo>
                      <a:pt x="38" y="7"/>
                    </a:lnTo>
                    <a:lnTo>
                      <a:pt x="36" y="7"/>
                    </a:lnTo>
                    <a:lnTo>
                      <a:pt x="34" y="7"/>
                    </a:lnTo>
                    <a:lnTo>
                      <a:pt x="30" y="9"/>
                    </a:lnTo>
                    <a:lnTo>
                      <a:pt x="30" y="11"/>
                    </a:lnTo>
                    <a:lnTo>
                      <a:pt x="28" y="11"/>
                    </a:lnTo>
                    <a:lnTo>
                      <a:pt x="26" y="11"/>
                    </a:lnTo>
                    <a:lnTo>
                      <a:pt x="24" y="13"/>
                    </a:lnTo>
                    <a:lnTo>
                      <a:pt x="22" y="13"/>
                    </a:lnTo>
                    <a:lnTo>
                      <a:pt x="20" y="13"/>
                    </a:lnTo>
                    <a:lnTo>
                      <a:pt x="18" y="13"/>
                    </a:lnTo>
                    <a:lnTo>
                      <a:pt x="18" y="11"/>
                    </a:lnTo>
                    <a:lnTo>
                      <a:pt x="16" y="11"/>
                    </a:lnTo>
                    <a:lnTo>
                      <a:pt x="14" y="9"/>
                    </a:lnTo>
                    <a:lnTo>
                      <a:pt x="12" y="9"/>
                    </a:lnTo>
                    <a:lnTo>
                      <a:pt x="12" y="9"/>
                    </a:lnTo>
                    <a:lnTo>
                      <a:pt x="12" y="11"/>
                    </a:lnTo>
                    <a:lnTo>
                      <a:pt x="12" y="15"/>
                    </a:lnTo>
                    <a:lnTo>
                      <a:pt x="10" y="15"/>
                    </a:lnTo>
                    <a:lnTo>
                      <a:pt x="12" y="19"/>
                    </a:lnTo>
                    <a:lnTo>
                      <a:pt x="12" y="19"/>
                    </a:lnTo>
                    <a:lnTo>
                      <a:pt x="12" y="19"/>
                    </a:lnTo>
                    <a:lnTo>
                      <a:pt x="10" y="19"/>
                    </a:lnTo>
                    <a:lnTo>
                      <a:pt x="10" y="21"/>
                    </a:lnTo>
                    <a:lnTo>
                      <a:pt x="10" y="21"/>
                    </a:lnTo>
                    <a:lnTo>
                      <a:pt x="8" y="23"/>
                    </a:lnTo>
                    <a:lnTo>
                      <a:pt x="8" y="25"/>
                    </a:lnTo>
                    <a:lnTo>
                      <a:pt x="6" y="25"/>
                    </a:lnTo>
                    <a:lnTo>
                      <a:pt x="6" y="27"/>
                    </a:lnTo>
                    <a:lnTo>
                      <a:pt x="6" y="27"/>
                    </a:lnTo>
                    <a:lnTo>
                      <a:pt x="4" y="25"/>
                    </a:lnTo>
                    <a:lnTo>
                      <a:pt x="2" y="25"/>
                    </a:lnTo>
                    <a:lnTo>
                      <a:pt x="2" y="27"/>
                    </a:lnTo>
                    <a:lnTo>
                      <a:pt x="0" y="31"/>
                    </a:lnTo>
                    <a:lnTo>
                      <a:pt x="4" y="35"/>
                    </a:lnTo>
                    <a:lnTo>
                      <a:pt x="4" y="35"/>
                    </a:lnTo>
                    <a:lnTo>
                      <a:pt x="4" y="37"/>
                    </a:lnTo>
                    <a:lnTo>
                      <a:pt x="4" y="39"/>
                    </a:lnTo>
                    <a:lnTo>
                      <a:pt x="4" y="41"/>
                    </a:lnTo>
                    <a:lnTo>
                      <a:pt x="4" y="43"/>
                    </a:lnTo>
                    <a:lnTo>
                      <a:pt x="4" y="45"/>
                    </a:lnTo>
                    <a:lnTo>
                      <a:pt x="6" y="49"/>
                    </a:lnTo>
                    <a:lnTo>
                      <a:pt x="8" y="49"/>
                    </a:lnTo>
                    <a:lnTo>
                      <a:pt x="10" y="49"/>
                    </a:lnTo>
                    <a:lnTo>
                      <a:pt x="10" y="47"/>
                    </a:lnTo>
                    <a:lnTo>
                      <a:pt x="12" y="49"/>
                    </a:lnTo>
                    <a:lnTo>
                      <a:pt x="12" y="49"/>
                    </a:lnTo>
                    <a:lnTo>
                      <a:pt x="12" y="49"/>
                    </a:lnTo>
                    <a:lnTo>
                      <a:pt x="10" y="51"/>
                    </a:lnTo>
                    <a:lnTo>
                      <a:pt x="10" y="51"/>
                    </a:lnTo>
                    <a:lnTo>
                      <a:pt x="12" y="51"/>
                    </a:lnTo>
                    <a:lnTo>
                      <a:pt x="12" y="51"/>
                    </a:lnTo>
                    <a:lnTo>
                      <a:pt x="14" y="53"/>
                    </a:lnTo>
                    <a:lnTo>
                      <a:pt x="16" y="57"/>
                    </a:lnTo>
                    <a:lnTo>
                      <a:pt x="14" y="57"/>
                    </a:lnTo>
                    <a:lnTo>
                      <a:pt x="14" y="59"/>
                    </a:lnTo>
                    <a:lnTo>
                      <a:pt x="14" y="59"/>
                    </a:lnTo>
                    <a:lnTo>
                      <a:pt x="12" y="59"/>
                    </a:lnTo>
                    <a:lnTo>
                      <a:pt x="12" y="61"/>
                    </a:lnTo>
                    <a:lnTo>
                      <a:pt x="12" y="61"/>
                    </a:lnTo>
                    <a:lnTo>
                      <a:pt x="12" y="61"/>
                    </a:lnTo>
                    <a:lnTo>
                      <a:pt x="12" y="63"/>
                    </a:lnTo>
                    <a:lnTo>
                      <a:pt x="12" y="63"/>
                    </a:lnTo>
                    <a:lnTo>
                      <a:pt x="12" y="63"/>
                    </a:lnTo>
                    <a:lnTo>
                      <a:pt x="12" y="63"/>
                    </a:lnTo>
                    <a:lnTo>
                      <a:pt x="10" y="63"/>
                    </a:lnTo>
                    <a:lnTo>
                      <a:pt x="10" y="63"/>
                    </a:lnTo>
                    <a:lnTo>
                      <a:pt x="8" y="63"/>
                    </a:lnTo>
                    <a:lnTo>
                      <a:pt x="8" y="63"/>
                    </a:lnTo>
                    <a:lnTo>
                      <a:pt x="6" y="65"/>
                    </a:lnTo>
                    <a:lnTo>
                      <a:pt x="6" y="65"/>
                    </a:lnTo>
                    <a:lnTo>
                      <a:pt x="6" y="67"/>
                    </a:lnTo>
                    <a:lnTo>
                      <a:pt x="6" y="67"/>
                    </a:lnTo>
                    <a:lnTo>
                      <a:pt x="8" y="67"/>
                    </a:lnTo>
                    <a:lnTo>
                      <a:pt x="8" y="67"/>
                    </a:lnTo>
                    <a:lnTo>
                      <a:pt x="8" y="67"/>
                    </a:lnTo>
                    <a:lnTo>
                      <a:pt x="6" y="69"/>
                    </a:lnTo>
                    <a:lnTo>
                      <a:pt x="6" y="69"/>
                    </a:lnTo>
                    <a:lnTo>
                      <a:pt x="6" y="69"/>
                    </a:lnTo>
                    <a:lnTo>
                      <a:pt x="6" y="71"/>
                    </a:lnTo>
                    <a:lnTo>
                      <a:pt x="6" y="71"/>
                    </a:lnTo>
                    <a:lnTo>
                      <a:pt x="6" y="73"/>
                    </a:lnTo>
                    <a:lnTo>
                      <a:pt x="6" y="73"/>
                    </a:lnTo>
                    <a:lnTo>
                      <a:pt x="6" y="73"/>
                    </a:lnTo>
                    <a:lnTo>
                      <a:pt x="6" y="75"/>
                    </a:lnTo>
                    <a:lnTo>
                      <a:pt x="6" y="75"/>
                    </a:lnTo>
                    <a:lnTo>
                      <a:pt x="6" y="77"/>
                    </a:lnTo>
                    <a:lnTo>
                      <a:pt x="6" y="77"/>
                    </a:lnTo>
                    <a:lnTo>
                      <a:pt x="6" y="79"/>
                    </a:lnTo>
                    <a:lnTo>
                      <a:pt x="6" y="79"/>
                    </a:lnTo>
                    <a:lnTo>
                      <a:pt x="6" y="81"/>
                    </a:lnTo>
                    <a:lnTo>
                      <a:pt x="6" y="81"/>
                    </a:lnTo>
                    <a:lnTo>
                      <a:pt x="6" y="83"/>
                    </a:lnTo>
                    <a:lnTo>
                      <a:pt x="8" y="83"/>
                    </a:lnTo>
                    <a:lnTo>
                      <a:pt x="8" y="83"/>
                    </a:lnTo>
                    <a:lnTo>
                      <a:pt x="10" y="87"/>
                    </a:lnTo>
                    <a:lnTo>
                      <a:pt x="12" y="87"/>
                    </a:lnTo>
                    <a:lnTo>
                      <a:pt x="14" y="87"/>
                    </a:lnTo>
                    <a:lnTo>
                      <a:pt x="14" y="89"/>
                    </a:lnTo>
                    <a:lnTo>
                      <a:pt x="16" y="89"/>
                    </a:lnTo>
                    <a:lnTo>
                      <a:pt x="22" y="91"/>
                    </a:lnTo>
                    <a:lnTo>
                      <a:pt x="26" y="87"/>
                    </a:lnTo>
                    <a:lnTo>
                      <a:pt x="28" y="85"/>
                    </a:lnTo>
                    <a:lnTo>
                      <a:pt x="32" y="83"/>
                    </a:lnTo>
                    <a:lnTo>
                      <a:pt x="34" y="81"/>
                    </a:lnTo>
                    <a:lnTo>
                      <a:pt x="40" y="79"/>
                    </a:lnTo>
                    <a:lnTo>
                      <a:pt x="42" y="77"/>
                    </a:lnTo>
                    <a:lnTo>
                      <a:pt x="46" y="73"/>
                    </a:lnTo>
                    <a:lnTo>
                      <a:pt x="50" y="71"/>
                    </a:lnTo>
                    <a:lnTo>
                      <a:pt x="54" y="69"/>
                    </a:lnTo>
                    <a:lnTo>
                      <a:pt x="56" y="67"/>
                    </a:lnTo>
                    <a:lnTo>
                      <a:pt x="60" y="65"/>
                    </a:lnTo>
                    <a:lnTo>
                      <a:pt x="64" y="61"/>
                    </a:lnTo>
                    <a:lnTo>
                      <a:pt x="68" y="59"/>
                    </a:lnTo>
                    <a:lnTo>
                      <a:pt x="72" y="57"/>
                    </a:lnTo>
                    <a:lnTo>
                      <a:pt x="76" y="55"/>
                    </a:lnTo>
                    <a:lnTo>
                      <a:pt x="80" y="53"/>
                    </a:lnTo>
                    <a:lnTo>
                      <a:pt x="80" y="53"/>
                    </a:lnTo>
                    <a:lnTo>
                      <a:pt x="82" y="49"/>
                    </a:lnTo>
                    <a:lnTo>
                      <a:pt x="82" y="47"/>
                    </a:lnTo>
                    <a:lnTo>
                      <a:pt x="82" y="45"/>
                    </a:lnTo>
                    <a:lnTo>
                      <a:pt x="82" y="41"/>
                    </a:lnTo>
                    <a:lnTo>
                      <a:pt x="82" y="37"/>
                    </a:lnTo>
                    <a:lnTo>
                      <a:pt x="82" y="35"/>
                    </a:lnTo>
                    <a:lnTo>
                      <a:pt x="84" y="33"/>
                    </a:lnTo>
                    <a:lnTo>
                      <a:pt x="84" y="31"/>
                    </a:lnTo>
                    <a:lnTo>
                      <a:pt x="84" y="29"/>
                    </a:lnTo>
                    <a:lnTo>
                      <a:pt x="84" y="27"/>
                    </a:lnTo>
                    <a:lnTo>
                      <a:pt x="82" y="25"/>
                    </a:lnTo>
                    <a:lnTo>
                      <a:pt x="82" y="23"/>
                    </a:lnTo>
                    <a:lnTo>
                      <a:pt x="82" y="21"/>
                    </a:lnTo>
                    <a:lnTo>
                      <a:pt x="82" y="19"/>
                    </a:lnTo>
                    <a:lnTo>
                      <a:pt x="82" y="17"/>
                    </a:lnTo>
                    <a:lnTo>
                      <a:pt x="82" y="15"/>
                    </a:lnTo>
                    <a:lnTo>
                      <a:pt x="82" y="15"/>
                    </a:lnTo>
                    <a:lnTo>
                      <a:pt x="86" y="13"/>
                    </a:lnTo>
                    <a:lnTo>
                      <a:pt x="88" y="13"/>
                    </a:lnTo>
                    <a:lnTo>
                      <a:pt x="90" y="11"/>
                    </a:lnTo>
                    <a:lnTo>
                      <a:pt x="92" y="9"/>
                    </a:lnTo>
                    <a:lnTo>
                      <a:pt x="94" y="7"/>
                    </a:lnTo>
                    <a:lnTo>
                      <a:pt x="96" y="4"/>
                    </a:lnTo>
                    <a:lnTo>
                      <a:pt x="96" y="4"/>
                    </a:lnTo>
                    <a:lnTo>
                      <a:pt x="96"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2" name="Freeform 34"/>
              <p:cNvSpPr>
                <a:spLocks/>
              </p:cNvSpPr>
              <p:nvPr/>
            </p:nvSpPr>
            <p:spPr bwMode="auto">
              <a:xfrm>
                <a:off x="3569" y="1225"/>
                <a:ext cx="64" cy="34"/>
              </a:xfrm>
              <a:custGeom>
                <a:avLst/>
                <a:gdLst>
                  <a:gd name="T0" fmla="*/ 64 w 64"/>
                  <a:gd name="T1" fmla="*/ 14 h 34"/>
                  <a:gd name="T2" fmla="*/ 60 w 64"/>
                  <a:gd name="T3" fmla="*/ 16 h 34"/>
                  <a:gd name="T4" fmla="*/ 56 w 64"/>
                  <a:gd name="T5" fmla="*/ 14 h 34"/>
                  <a:gd name="T6" fmla="*/ 52 w 64"/>
                  <a:gd name="T7" fmla="*/ 12 h 34"/>
                  <a:gd name="T8" fmla="*/ 50 w 64"/>
                  <a:gd name="T9" fmla="*/ 12 h 34"/>
                  <a:gd name="T10" fmla="*/ 50 w 64"/>
                  <a:gd name="T11" fmla="*/ 8 h 34"/>
                  <a:gd name="T12" fmla="*/ 52 w 64"/>
                  <a:gd name="T13" fmla="*/ 4 h 34"/>
                  <a:gd name="T14" fmla="*/ 46 w 64"/>
                  <a:gd name="T15" fmla="*/ 2 h 34"/>
                  <a:gd name="T16" fmla="*/ 42 w 64"/>
                  <a:gd name="T17" fmla="*/ 2 h 34"/>
                  <a:gd name="T18" fmla="*/ 40 w 64"/>
                  <a:gd name="T19" fmla="*/ 0 h 34"/>
                  <a:gd name="T20" fmla="*/ 38 w 64"/>
                  <a:gd name="T21" fmla="*/ 0 h 34"/>
                  <a:gd name="T22" fmla="*/ 36 w 64"/>
                  <a:gd name="T23" fmla="*/ 0 h 34"/>
                  <a:gd name="T24" fmla="*/ 36 w 64"/>
                  <a:gd name="T25" fmla="*/ 2 h 34"/>
                  <a:gd name="T26" fmla="*/ 38 w 64"/>
                  <a:gd name="T27" fmla="*/ 2 h 34"/>
                  <a:gd name="T28" fmla="*/ 36 w 64"/>
                  <a:gd name="T29" fmla="*/ 2 h 34"/>
                  <a:gd name="T30" fmla="*/ 34 w 64"/>
                  <a:gd name="T31" fmla="*/ 2 h 34"/>
                  <a:gd name="T32" fmla="*/ 28 w 64"/>
                  <a:gd name="T33" fmla="*/ 4 h 34"/>
                  <a:gd name="T34" fmla="*/ 22 w 64"/>
                  <a:gd name="T35" fmla="*/ 4 h 34"/>
                  <a:gd name="T36" fmla="*/ 20 w 64"/>
                  <a:gd name="T37" fmla="*/ 6 h 34"/>
                  <a:gd name="T38" fmla="*/ 18 w 64"/>
                  <a:gd name="T39" fmla="*/ 6 h 34"/>
                  <a:gd name="T40" fmla="*/ 16 w 64"/>
                  <a:gd name="T41" fmla="*/ 4 h 34"/>
                  <a:gd name="T42" fmla="*/ 14 w 64"/>
                  <a:gd name="T43" fmla="*/ 6 h 34"/>
                  <a:gd name="T44" fmla="*/ 16 w 64"/>
                  <a:gd name="T45" fmla="*/ 8 h 34"/>
                  <a:gd name="T46" fmla="*/ 14 w 64"/>
                  <a:gd name="T47" fmla="*/ 10 h 34"/>
                  <a:gd name="T48" fmla="*/ 10 w 64"/>
                  <a:gd name="T49" fmla="*/ 12 h 34"/>
                  <a:gd name="T50" fmla="*/ 8 w 64"/>
                  <a:gd name="T51" fmla="*/ 16 h 34"/>
                  <a:gd name="T52" fmla="*/ 4 w 64"/>
                  <a:gd name="T53" fmla="*/ 20 h 34"/>
                  <a:gd name="T54" fmla="*/ 2 w 64"/>
                  <a:gd name="T55" fmla="*/ 22 h 34"/>
                  <a:gd name="T56" fmla="*/ 2 w 64"/>
                  <a:gd name="T57" fmla="*/ 24 h 34"/>
                  <a:gd name="T58" fmla="*/ 0 w 64"/>
                  <a:gd name="T59" fmla="*/ 26 h 34"/>
                  <a:gd name="T60" fmla="*/ 2 w 64"/>
                  <a:gd name="T61" fmla="*/ 28 h 34"/>
                  <a:gd name="T62" fmla="*/ 4 w 64"/>
                  <a:gd name="T63" fmla="*/ 26 h 34"/>
                  <a:gd name="T64" fmla="*/ 6 w 64"/>
                  <a:gd name="T65" fmla="*/ 24 h 34"/>
                  <a:gd name="T66" fmla="*/ 12 w 64"/>
                  <a:gd name="T67" fmla="*/ 24 h 34"/>
                  <a:gd name="T68" fmla="*/ 12 w 64"/>
                  <a:gd name="T69" fmla="*/ 24 h 34"/>
                  <a:gd name="T70" fmla="*/ 12 w 64"/>
                  <a:gd name="T71" fmla="*/ 28 h 34"/>
                  <a:gd name="T72" fmla="*/ 14 w 64"/>
                  <a:gd name="T73" fmla="*/ 30 h 34"/>
                  <a:gd name="T74" fmla="*/ 16 w 64"/>
                  <a:gd name="T75" fmla="*/ 32 h 34"/>
                  <a:gd name="T76" fmla="*/ 22 w 64"/>
                  <a:gd name="T77" fmla="*/ 32 h 34"/>
                  <a:gd name="T78" fmla="*/ 26 w 64"/>
                  <a:gd name="T79" fmla="*/ 32 h 34"/>
                  <a:gd name="T80" fmla="*/ 30 w 64"/>
                  <a:gd name="T81" fmla="*/ 30 h 34"/>
                  <a:gd name="T82" fmla="*/ 30 w 64"/>
                  <a:gd name="T83" fmla="*/ 26 h 34"/>
                  <a:gd name="T84" fmla="*/ 34 w 64"/>
                  <a:gd name="T85" fmla="*/ 24 h 34"/>
                  <a:gd name="T86" fmla="*/ 36 w 64"/>
                  <a:gd name="T87" fmla="*/ 22 h 34"/>
                  <a:gd name="T88" fmla="*/ 36 w 64"/>
                  <a:gd name="T89" fmla="*/ 26 h 34"/>
                  <a:gd name="T90" fmla="*/ 40 w 64"/>
                  <a:gd name="T91" fmla="*/ 30 h 34"/>
                  <a:gd name="T92" fmla="*/ 42 w 64"/>
                  <a:gd name="T93" fmla="*/ 32 h 34"/>
                  <a:gd name="T94" fmla="*/ 44 w 64"/>
                  <a:gd name="T95" fmla="*/ 34 h 34"/>
                  <a:gd name="T96" fmla="*/ 44 w 64"/>
                  <a:gd name="T97" fmla="*/ 30 h 34"/>
                  <a:gd name="T98" fmla="*/ 44 w 64"/>
                  <a:gd name="T99" fmla="*/ 28 h 34"/>
                  <a:gd name="T100" fmla="*/ 48 w 64"/>
                  <a:gd name="T101" fmla="*/ 24 h 34"/>
                  <a:gd name="T102" fmla="*/ 50 w 64"/>
                  <a:gd name="T103" fmla="*/ 22 h 34"/>
                  <a:gd name="T104" fmla="*/ 50 w 64"/>
                  <a:gd name="T105" fmla="*/ 24 h 34"/>
                  <a:gd name="T106" fmla="*/ 52 w 64"/>
                  <a:gd name="T107" fmla="*/ 26 h 34"/>
                  <a:gd name="T108" fmla="*/ 56 w 64"/>
                  <a:gd name="T109" fmla="*/ 24 h 34"/>
                  <a:gd name="T110" fmla="*/ 58 w 64"/>
                  <a:gd name="T111" fmla="*/ 26 h 34"/>
                  <a:gd name="T112" fmla="*/ 60 w 64"/>
                  <a:gd name="T113" fmla="*/ 26 h 34"/>
                  <a:gd name="T114" fmla="*/ 58 w 64"/>
                  <a:gd name="T115" fmla="*/ 22 h 34"/>
                  <a:gd name="T116" fmla="*/ 58 w 64"/>
                  <a:gd name="T117" fmla="*/ 20 h 34"/>
                  <a:gd name="T118" fmla="*/ 62 w 64"/>
                  <a:gd name="T119" fmla="*/ 20 h 34"/>
                  <a:gd name="T120" fmla="*/ 64 w 64"/>
                  <a:gd name="T121" fmla="*/ 20 h 34"/>
                  <a:gd name="T122" fmla="*/ 64 w 64"/>
                  <a:gd name="T12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 h="34">
                    <a:moveTo>
                      <a:pt x="64" y="16"/>
                    </a:moveTo>
                    <a:lnTo>
                      <a:pt x="64" y="14"/>
                    </a:lnTo>
                    <a:lnTo>
                      <a:pt x="64" y="14"/>
                    </a:lnTo>
                    <a:lnTo>
                      <a:pt x="62" y="14"/>
                    </a:lnTo>
                    <a:lnTo>
                      <a:pt x="60" y="16"/>
                    </a:lnTo>
                    <a:lnTo>
                      <a:pt x="60" y="16"/>
                    </a:lnTo>
                    <a:lnTo>
                      <a:pt x="58" y="14"/>
                    </a:lnTo>
                    <a:lnTo>
                      <a:pt x="56" y="14"/>
                    </a:lnTo>
                    <a:lnTo>
                      <a:pt x="56" y="14"/>
                    </a:lnTo>
                    <a:lnTo>
                      <a:pt x="56" y="12"/>
                    </a:lnTo>
                    <a:lnTo>
                      <a:pt x="54" y="12"/>
                    </a:lnTo>
                    <a:lnTo>
                      <a:pt x="52" y="12"/>
                    </a:lnTo>
                    <a:lnTo>
                      <a:pt x="52" y="12"/>
                    </a:lnTo>
                    <a:lnTo>
                      <a:pt x="50" y="12"/>
                    </a:lnTo>
                    <a:lnTo>
                      <a:pt x="50" y="12"/>
                    </a:lnTo>
                    <a:lnTo>
                      <a:pt x="50" y="12"/>
                    </a:lnTo>
                    <a:lnTo>
                      <a:pt x="50" y="10"/>
                    </a:lnTo>
                    <a:lnTo>
                      <a:pt x="50" y="8"/>
                    </a:lnTo>
                    <a:lnTo>
                      <a:pt x="52" y="6"/>
                    </a:lnTo>
                    <a:lnTo>
                      <a:pt x="52" y="4"/>
                    </a:lnTo>
                    <a:lnTo>
                      <a:pt x="52" y="4"/>
                    </a:lnTo>
                    <a:lnTo>
                      <a:pt x="50" y="4"/>
                    </a:lnTo>
                    <a:lnTo>
                      <a:pt x="48" y="2"/>
                    </a:lnTo>
                    <a:lnTo>
                      <a:pt x="46" y="2"/>
                    </a:lnTo>
                    <a:lnTo>
                      <a:pt x="46" y="2"/>
                    </a:lnTo>
                    <a:lnTo>
                      <a:pt x="42" y="2"/>
                    </a:lnTo>
                    <a:lnTo>
                      <a:pt x="42" y="2"/>
                    </a:lnTo>
                    <a:lnTo>
                      <a:pt x="42" y="0"/>
                    </a:lnTo>
                    <a:lnTo>
                      <a:pt x="40" y="0"/>
                    </a:lnTo>
                    <a:lnTo>
                      <a:pt x="40" y="0"/>
                    </a:lnTo>
                    <a:lnTo>
                      <a:pt x="40" y="0"/>
                    </a:lnTo>
                    <a:lnTo>
                      <a:pt x="40" y="0"/>
                    </a:lnTo>
                    <a:lnTo>
                      <a:pt x="38" y="0"/>
                    </a:lnTo>
                    <a:lnTo>
                      <a:pt x="38" y="0"/>
                    </a:lnTo>
                    <a:lnTo>
                      <a:pt x="36" y="0"/>
                    </a:lnTo>
                    <a:lnTo>
                      <a:pt x="36" y="0"/>
                    </a:lnTo>
                    <a:lnTo>
                      <a:pt x="36" y="0"/>
                    </a:lnTo>
                    <a:lnTo>
                      <a:pt x="36" y="2"/>
                    </a:lnTo>
                    <a:lnTo>
                      <a:pt x="36" y="2"/>
                    </a:lnTo>
                    <a:lnTo>
                      <a:pt x="38" y="2"/>
                    </a:lnTo>
                    <a:lnTo>
                      <a:pt x="38" y="2"/>
                    </a:lnTo>
                    <a:lnTo>
                      <a:pt x="38" y="2"/>
                    </a:lnTo>
                    <a:lnTo>
                      <a:pt x="38" y="2"/>
                    </a:lnTo>
                    <a:lnTo>
                      <a:pt x="36" y="2"/>
                    </a:lnTo>
                    <a:lnTo>
                      <a:pt x="36" y="2"/>
                    </a:lnTo>
                    <a:lnTo>
                      <a:pt x="36" y="2"/>
                    </a:lnTo>
                    <a:lnTo>
                      <a:pt x="36" y="2"/>
                    </a:lnTo>
                    <a:lnTo>
                      <a:pt x="34" y="2"/>
                    </a:lnTo>
                    <a:lnTo>
                      <a:pt x="32" y="2"/>
                    </a:lnTo>
                    <a:lnTo>
                      <a:pt x="30" y="2"/>
                    </a:lnTo>
                    <a:lnTo>
                      <a:pt x="28" y="4"/>
                    </a:lnTo>
                    <a:lnTo>
                      <a:pt x="26" y="4"/>
                    </a:lnTo>
                    <a:lnTo>
                      <a:pt x="24" y="2"/>
                    </a:lnTo>
                    <a:lnTo>
                      <a:pt x="22" y="4"/>
                    </a:lnTo>
                    <a:lnTo>
                      <a:pt x="22" y="4"/>
                    </a:lnTo>
                    <a:lnTo>
                      <a:pt x="22" y="6"/>
                    </a:lnTo>
                    <a:lnTo>
                      <a:pt x="20" y="6"/>
                    </a:lnTo>
                    <a:lnTo>
                      <a:pt x="20" y="6"/>
                    </a:lnTo>
                    <a:lnTo>
                      <a:pt x="18" y="6"/>
                    </a:lnTo>
                    <a:lnTo>
                      <a:pt x="18" y="6"/>
                    </a:lnTo>
                    <a:lnTo>
                      <a:pt x="18" y="4"/>
                    </a:lnTo>
                    <a:lnTo>
                      <a:pt x="18" y="4"/>
                    </a:lnTo>
                    <a:lnTo>
                      <a:pt x="16" y="4"/>
                    </a:lnTo>
                    <a:lnTo>
                      <a:pt x="16" y="6"/>
                    </a:lnTo>
                    <a:lnTo>
                      <a:pt x="14" y="6"/>
                    </a:lnTo>
                    <a:lnTo>
                      <a:pt x="14" y="6"/>
                    </a:lnTo>
                    <a:lnTo>
                      <a:pt x="16" y="6"/>
                    </a:lnTo>
                    <a:lnTo>
                      <a:pt x="16" y="8"/>
                    </a:lnTo>
                    <a:lnTo>
                      <a:pt x="16" y="8"/>
                    </a:lnTo>
                    <a:lnTo>
                      <a:pt x="16" y="8"/>
                    </a:lnTo>
                    <a:lnTo>
                      <a:pt x="14" y="8"/>
                    </a:lnTo>
                    <a:lnTo>
                      <a:pt x="14" y="10"/>
                    </a:lnTo>
                    <a:lnTo>
                      <a:pt x="12" y="12"/>
                    </a:lnTo>
                    <a:lnTo>
                      <a:pt x="10" y="12"/>
                    </a:lnTo>
                    <a:lnTo>
                      <a:pt x="10" y="12"/>
                    </a:lnTo>
                    <a:lnTo>
                      <a:pt x="8" y="14"/>
                    </a:lnTo>
                    <a:lnTo>
                      <a:pt x="8" y="14"/>
                    </a:lnTo>
                    <a:lnTo>
                      <a:pt x="8" y="16"/>
                    </a:lnTo>
                    <a:lnTo>
                      <a:pt x="8" y="18"/>
                    </a:lnTo>
                    <a:lnTo>
                      <a:pt x="6" y="18"/>
                    </a:lnTo>
                    <a:lnTo>
                      <a:pt x="4" y="20"/>
                    </a:lnTo>
                    <a:lnTo>
                      <a:pt x="4" y="20"/>
                    </a:lnTo>
                    <a:lnTo>
                      <a:pt x="2" y="22"/>
                    </a:lnTo>
                    <a:lnTo>
                      <a:pt x="2" y="22"/>
                    </a:lnTo>
                    <a:lnTo>
                      <a:pt x="2" y="22"/>
                    </a:lnTo>
                    <a:lnTo>
                      <a:pt x="4" y="24"/>
                    </a:lnTo>
                    <a:lnTo>
                      <a:pt x="2" y="24"/>
                    </a:lnTo>
                    <a:lnTo>
                      <a:pt x="2" y="26"/>
                    </a:lnTo>
                    <a:lnTo>
                      <a:pt x="2" y="26"/>
                    </a:lnTo>
                    <a:lnTo>
                      <a:pt x="0" y="26"/>
                    </a:lnTo>
                    <a:lnTo>
                      <a:pt x="0" y="28"/>
                    </a:lnTo>
                    <a:lnTo>
                      <a:pt x="2" y="28"/>
                    </a:lnTo>
                    <a:lnTo>
                      <a:pt x="2" y="28"/>
                    </a:lnTo>
                    <a:lnTo>
                      <a:pt x="4" y="28"/>
                    </a:lnTo>
                    <a:lnTo>
                      <a:pt x="6" y="26"/>
                    </a:lnTo>
                    <a:lnTo>
                      <a:pt x="4" y="26"/>
                    </a:lnTo>
                    <a:lnTo>
                      <a:pt x="4" y="24"/>
                    </a:lnTo>
                    <a:lnTo>
                      <a:pt x="4" y="24"/>
                    </a:lnTo>
                    <a:lnTo>
                      <a:pt x="6" y="24"/>
                    </a:lnTo>
                    <a:lnTo>
                      <a:pt x="8" y="22"/>
                    </a:lnTo>
                    <a:lnTo>
                      <a:pt x="10" y="22"/>
                    </a:lnTo>
                    <a:lnTo>
                      <a:pt x="12" y="24"/>
                    </a:lnTo>
                    <a:lnTo>
                      <a:pt x="12" y="24"/>
                    </a:lnTo>
                    <a:lnTo>
                      <a:pt x="12" y="24"/>
                    </a:lnTo>
                    <a:lnTo>
                      <a:pt x="12" y="24"/>
                    </a:lnTo>
                    <a:lnTo>
                      <a:pt x="12" y="26"/>
                    </a:lnTo>
                    <a:lnTo>
                      <a:pt x="12" y="28"/>
                    </a:lnTo>
                    <a:lnTo>
                      <a:pt x="12" y="28"/>
                    </a:lnTo>
                    <a:lnTo>
                      <a:pt x="14" y="28"/>
                    </a:lnTo>
                    <a:lnTo>
                      <a:pt x="14" y="30"/>
                    </a:lnTo>
                    <a:lnTo>
                      <a:pt x="14" y="30"/>
                    </a:lnTo>
                    <a:lnTo>
                      <a:pt x="16" y="32"/>
                    </a:lnTo>
                    <a:lnTo>
                      <a:pt x="16" y="32"/>
                    </a:lnTo>
                    <a:lnTo>
                      <a:pt x="16" y="32"/>
                    </a:lnTo>
                    <a:lnTo>
                      <a:pt x="16" y="32"/>
                    </a:lnTo>
                    <a:lnTo>
                      <a:pt x="20" y="32"/>
                    </a:lnTo>
                    <a:lnTo>
                      <a:pt x="22" y="32"/>
                    </a:lnTo>
                    <a:lnTo>
                      <a:pt x="22" y="30"/>
                    </a:lnTo>
                    <a:lnTo>
                      <a:pt x="24" y="30"/>
                    </a:lnTo>
                    <a:lnTo>
                      <a:pt x="26" y="32"/>
                    </a:lnTo>
                    <a:lnTo>
                      <a:pt x="28" y="32"/>
                    </a:lnTo>
                    <a:lnTo>
                      <a:pt x="30" y="30"/>
                    </a:lnTo>
                    <a:lnTo>
                      <a:pt x="30" y="30"/>
                    </a:lnTo>
                    <a:lnTo>
                      <a:pt x="32" y="28"/>
                    </a:lnTo>
                    <a:lnTo>
                      <a:pt x="32" y="28"/>
                    </a:lnTo>
                    <a:lnTo>
                      <a:pt x="30" y="26"/>
                    </a:lnTo>
                    <a:lnTo>
                      <a:pt x="30" y="26"/>
                    </a:lnTo>
                    <a:lnTo>
                      <a:pt x="32" y="24"/>
                    </a:lnTo>
                    <a:lnTo>
                      <a:pt x="34" y="24"/>
                    </a:lnTo>
                    <a:lnTo>
                      <a:pt x="34" y="22"/>
                    </a:lnTo>
                    <a:lnTo>
                      <a:pt x="36" y="22"/>
                    </a:lnTo>
                    <a:lnTo>
                      <a:pt x="36" y="22"/>
                    </a:lnTo>
                    <a:lnTo>
                      <a:pt x="36" y="24"/>
                    </a:lnTo>
                    <a:lnTo>
                      <a:pt x="36" y="26"/>
                    </a:lnTo>
                    <a:lnTo>
                      <a:pt x="36" y="26"/>
                    </a:lnTo>
                    <a:lnTo>
                      <a:pt x="38" y="28"/>
                    </a:lnTo>
                    <a:lnTo>
                      <a:pt x="38" y="28"/>
                    </a:lnTo>
                    <a:lnTo>
                      <a:pt x="40" y="30"/>
                    </a:lnTo>
                    <a:lnTo>
                      <a:pt x="40" y="30"/>
                    </a:lnTo>
                    <a:lnTo>
                      <a:pt x="40" y="30"/>
                    </a:lnTo>
                    <a:lnTo>
                      <a:pt x="42" y="32"/>
                    </a:lnTo>
                    <a:lnTo>
                      <a:pt x="42" y="32"/>
                    </a:lnTo>
                    <a:lnTo>
                      <a:pt x="42" y="34"/>
                    </a:lnTo>
                    <a:lnTo>
                      <a:pt x="44" y="34"/>
                    </a:lnTo>
                    <a:lnTo>
                      <a:pt x="44" y="32"/>
                    </a:lnTo>
                    <a:lnTo>
                      <a:pt x="44" y="32"/>
                    </a:lnTo>
                    <a:lnTo>
                      <a:pt x="44" y="30"/>
                    </a:lnTo>
                    <a:lnTo>
                      <a:pt x="44" y="30"/>
                    </a:lnTo>
                    <a:lnTo>
                      <a:pt x="44" y="30"/>
                    </a:lnTo>
                    <a:lnTo>
                      <a:pt x="44" y="28"/>
                    </a:lnTo>
                    <a:lnTo>
                      <a:pt x="46" y="26"/>
                    </a:lnTo>
                    <a:lnTo>
                      <a:pt x="46" y="26"/>
                    </a:lnTo>
                    <a:lnTo>
                      <a:pt x="48" y="24"/>
                    </a:lnTo>
                    <a:lnTo>
                      <a:pt x="48" y="22"/>
                    </a:lnTo>
                    <a:lnTo>
                      <a:pt x="48" y="22"/>
                    </a:lnTo>
                    <a:lnTo>
                      <a:pt x="50" y="22"/>
                    </a:lnTo>
                    <a:lnTo>
                      <a:pt x="50" y="22"/>
                    </a:lnTo>
                    <a:lnTo>
                      <a:pt x="50" y="22"/>
                    </a:lnTo>
                    <a:lnTo>
                      <a:pt x="50" y="24"/>
                    </a:lnTo>
                    <a:lnTo>
                      <a:pt x="50" y="26"/>
                    </a:lnTo>
                    <a:lnTo>
                      <a:pt x="52" y="26"/>
                    </a:lnTo>
                    <a:lnTo>
                      <a:pt x="52" y="26"/>
                    </a:lnTo>
                    <a:lnTo>
                      <a:pt x="54" y="24"/>
                    </a:lnTo>
                    <a:lnTo>
                      <a:pt x="56" y="24"/>
                    </a:lnTo>
                    <a:lnTo>
                      <a:pt x="56" y="24"/>
                    </a:lnTo>
                    <a:lnTo>
                      <a:pt x="58" y="24"/>
                    </a:lnTo>
                    <a:lnTo>
                      <a:pt x="58" y="26"/>
                    </a:lnTo>
                    <a:lnTo>
                      <a:pt x="58" y="26"/>
                    </a:lnTo>
                    <a:lnTo>
                      <a:pt x="60" y="26"/>
                    </a:lnTo>
                    <a:lnTo>
                      <a:pt x="60" y="26"/>
                    </a:lnTo>
                    <a:lnTo>
                      <a:pt x="60" y="26"/>
                    </a:lnTo>
                    <a:lnTo>
                      <a:pt x="58" y="24"/>
                    </a:lnTo>
                    <a:lnTo>
                      <a:pt x="58" y="24"/>
                    </a:lnTo>
                    <a:lnTo>
                      <a:pt x="58" y="22"/>
                    </a:lnTo>
                    <a:lnTo>
                      <a:pt x="58" y="22"/>
                    </a:lnTo>
                    <a:lnTo>
                      <a:pt x="58" y="20"/>
                    </a:lnTo>
                    <a:lnTo>
                      <a:pt x="58" y="20"/>
                    </a:lnTo>
                    <a:lnTo>
                      <a:pt x="60" y="20"/>
                    </a:lnTo>
                    <a:lnTo>
                      <a:pt x="60" y="20"/>
                    </a:lnTo>
                    <a:lnTo>
                      <a:pt x="62" y="20"/>
                    </a:lnTo>
                    <a:lnTo>
                      <a:pt x="62" y="20"/>
                    </a:lnTo>
                    <a:lnTo>
                      <a:pt x="64" y="20"/>
                    </a:lnTo>
                    <a:lnTo>
                      <a:pt x="64" y="20"/>
                    </a:lnTo>
                    <a:lnTo>
                      <a:pt x="64" y="20"/>
                    </a:lnTo>
                    <a:lnTo>
                      <a:pt x="64" y="18"/>
                    </a:lnTo>
                    <a:lnTo>
                      <a:pt x="64" y="18"/>
                    </a:lnTo>
                    <a:lnTo>
                      <a:pt x="64" y="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3" name="Freeform 35"/>
              <p:cNvSpPr>
                <a:spLocks noEditPoints="1"/>
              </p:cNvSpPr>
              <p:nvPr/>
            </p:nvSpPr>
            <p:spPr bwMode="auto">
              <a:xfrm>
                <a:off x="3643" y="874"/>
                <a:ext cx="154" cy="221"/>
              </a:xfrm>
              <a:custGeom>
                <a:avLst/>
                <a:gdLst>
                  <a:gd name="T0" fmla="*/ 68 w 154"/>
                  <a:gd name="T1" fmla="*/ 201 h 221"/>
                  <a:gd name="T2" fmla="*/ 76 w 154"/>
                  <a:gd name="T3" fmla="*/ 189 h 221"/>
                  <a:gd name="T4" fmla="*/ 90 w 154"/>
                  <a:gd name="T5" fmla="*/ 183 h 221"/>
                  <a:gd name="T6" fmla="*/ 92 w 154"/>
                  <a:gd name="T7" fmla="*/ 193 h 221"/>
                  <a:gd name="T8" fmla="*/ 98 w 154"/>
                  <a:gd name="T9" fmla="*/ 185 h 221"/>
                  <a:gd name="T10" fmla="*/ 102 w 154"/>
                  <a:gd name="T11" fmla="*/ 179 h 221"/>
                  <a:gd name="T12" fmla="*/ 90 w 154"/>
                  <a:gd name="T13" fmla="*/ 159 h 221"/>
                  <a:gd name="T14" fmla="*/ 94 w 154"/>
                  <a:gd name="T15" fmla="*/ 151 h 221"/>
                  <a:gd name="T16" fmla="*/ 148 w 154"/>
                  <a:gd name="T17" fmla="*/ 42 h 221"/>
                  <a:gd name="T18" fmla="*/ 150 w 154"/>
                  <a:gd name="T19" fmla="*/ 34 h 221"/>
                  <a:gd name="T20" fmla="*/ 146 w 154"/>
                  <a:gd name="T21" fmla="*/ 26 h 221"/>
                  <a:gd name="T22" fmla="*/ 144 w 154"/>
                  <a:gd name="T23" fmla="*/ 22 h 221"/>
                  <a:gd name="T24" fmla="*/ 138 w 154"/>
                  <a:gd name="T25" fmla="*/ 12 h 221"/>
                  <a:gd name="T26" fmla="*/ 118 w 154"/>
                  <a:gd name="T27" fmla="*/ 6 h 221"/>
                  <a:gd name="T28" fmla="*/ 102 w 154"/>
                  <a:gd name="T29" fmla="*/ 0 h 221"/>
                  <a:gd name="T30" fmla="*/ 102 w 154"/>
                  <a:gd name="T31" fmla="*/ 10 h 221"/>
                  <a:gd name="T32" fmla="*/ 80 w 154"/>
                  <a:gd name="T33" fmla="*/ 8 h 221"/>
                  <a:gd name="T34" fmla="*/ 62 w 154"/>
                  <a:gd name="T35" fmla="*/ 22 h 221"/>
                  <a:gd name="T36" fmla="*/ 60 w 154"/>
                  <a:gd name="T37" fmla="*/ 30 h 221"/>
                  <a:gd name="T38" fmla="*/ 40 w 154"/>
                  <a:gd name="T39" fmla="*/ 44 h 221"/>
                  <a:gd name="T40" fmla="*/ 32 w 154"/>
                  <a:gd name="T41" fmla="*/ 67 h 221"/>
                  <a:gd name="T42" fmla="*/ 30 w 154"/>
                  <a:gd name="T43" fmla="*/ 79 h 221"/>
                  <a:gd name="T44" fmla="*/ 12 w 154"/>
                  <a:gd name="T45" fmla="*/ 87 h 221"/>
                  <a:gd name="T46" fmla="*/ 12 w 154"/>
                  <a:gd name="T47" fmla="*/ 101 h 221"/>
                  <a:gd name="T48" fmla="*/ 20 w 154"/>
                  <a:gd name="T49" fmla="*/ 121 h 221"/>
                  <a:gd name="T50" fmla="*/ 14 w 154"/>
                  <a:gd name="T51" fmla="*/ 129 h 221"/>
                  <a:gd name="T52" fmla="*/ 12 w 154"/>
                  <a:gd name="T53" fmla="*/ 145 h 221"/>
                  <a:gd name="T54" fmla="*/ 6 w 154"/>
                  <a:gd name="T55" fmla="*/ 157 h 221"/>
                  <a:gd name="T56" fmla="*/ 0 w 154"/>
                  <a:gd name="T57" fmla="*/ 161 h 221"/>
                  <a:gd name="T58" fmla="*/ 6 w 154"/>
                  <a:gd name="T59" fmla="*/ 177 h 221"/>
                  <a:gd name="T60" fmla="*/ 18 w 154"/>
                  <a:gd name="T61" fmla="*/ 195 h 221"/>
                  <a:gd name="T62" fmla="*/ 20 w 154"/>
                  <a:gd name="T63" fmla="*/ 205 h 221"/>
                  <a:gd name="T64" fmla="*/ 24 w 154"/>
                  <a:gd name="T65" fmla="*/ 215 h 221"/>
                  <a:gd name="T66" fmla="*/ 40 w 154"/>
                  <a:gd name="T67" fmla="*/ 215 h 221"/>
                  <a:gd name="T68" fmla="*/ 46 w 154"/>
                  <a:gd name="T69" fmla="*/ 207 h 221"/>
                  <a:gd name="T70" fmla="*/ 66 w 154"/>
                  <a:gd name="T71" fmla="*/ 199 h 221"/>
                  <a:gd name="T72" fmla="*/ 70 w 154"/>
                  <a:gd name="T73" fmla="*/ 183 h 221"/>
                  <a:gd name="T74" fmla="*/ 72 w 154"/>
                  <a:gd name="T75" fmla="*/ 169 h 221"/>
                  <a:gd name="T76" fmla="*/ 74 w 154"/>
                  <a:gd name="T77" fmla="*/ 165 h 221"/>
                  <a:gd name="T78" fmla="*/ 90 w 154"/>
                  <a:gd name="T79" fmla="*/ 157 h 221"/>
                  <a:gd name="T80" fmla="*/ 90 w 154"/>
                  <a:gd name="T81" fmla="*/ 153 h 221"/>
                  <a:gd name="T82" fmla="*/ 94 w 154"/>
                  <a:gd name="T83" fmla="*/ 151 h 221"/>
                  <a:gd name="T84" fmla="*/ 94 w 154"/>
                  <a:gd name="T85" fmla="*/ 141 h 221"/>
                  <a:gd name="T86" fmla="*/ 80 w 154"/>
                  <a:gd name="T87" fmla="*/ 135 h 221"/>
                  <a:gd name="T88" fmla="*/ 74 w 154"/>
                  <a:gd name="T89" fmla="*/ 127 h 221"/>
                  <a:gd name="T90" fmla="*/ 74 w 154"/>
                  <a:gd name="T91" fmla="*/ 117 h 221"/>
                  <a:gd name="T92" fmla="*/ 78 w 154"/>
                  <a:gd name="T93" fmla="*/ 107 h 221"/>
                  <a:gd name="T94" fmla="*/ 80 w 154"/>
                  <a:gd name="T95" fmla="*/ 103 h 221"/>
                  <a:gd name="T96" fmla="*/ 82 w 154"/>
                  <a:gd name="T97" fmla="*/ 97 h 221"/>
                  <a:gd name="T98" fmla="*/ 88 w 154"/>
                  <a:gd name="T99" fmla="*/ 97 h 221"/>
                  <a:gd name="T100" fmla="*/ 92 w 154"/>
                  <a:gd name="T101" fmla="*/ 91 h 221"/>
                  <a:gd name="T102" fmla="*/ 100 w 154"/>
                  <a:gd name="T103" fmla="*/ 87 h 221"/>
                  <a:gd name="T104" fmla="*/ 112 w 154"/>
                  <a:gd name="T105" fmla="*/ 83 h 221"/>
                  <a:gd name="T106" fmla="*/ 122 w 154"/>
                  <a:gd name="T107" fmla="*/ 69 h 221"/>
                  <a:gd name="T108" fmla="*/ 124 w 154"/>
                  <a:gd name="T109" fmla="*/ 59 h 221"/>
                  <a:gd name="T110" fmla="*/ 124 w 154"/>
                  <a:gd name="T111" fmla="*/ 57 h 221"/>
                  <a:gd name="T112" fmla="*/ 130 w 154"/>
                  <a:gd name="T113" fmla="*/ 54 h 221"/>
                  <a:gd name="T114" fmla="*/ 134 w 154"/>
                  <a:gd name="T115" fmla="*/ 48 h 221"/>
                  <a:gd name="T116" fmla="*/ 148 w 154"/>
                  <a:gd name="T117" fmla="*/ 5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221">
                    <a:moveTo>
                      <a:pt x="76" y="187"/>
                    </a:moveTo>
                    <a:lnTo>
                      <a:pt x="76" y="187"/>
                    </a:lnTo>
                    <a:lnTo>
                      <a:pt x="74" y="187"/>
                    </a:lnTo>
                    <a:lnTo>
                      <a:pt x="74" y="189"/>
                    </a:lnTo>
                    <a:lnTo>
                      <a:pt x="74" y="189"/>
                    </a:lnTo>
                    <a:lnTo>
                      <a:pt x="74" y="191"/>
                    </a:lnTo>
                    <a:lnTo>
                      <a:pt x="72" y="195"/>
                    </a:lnTo>
                    <a:lnTo>
                      <a:pt x="70" y="195"/>
                    </a:lnTo>
                    <a:lnTo>
                      <a:pt x="68" y="199"/>
                    </a:lnTo>
                    <a:lnTo>
                      <a:pt x="68" y="201"/>
                    </a:lnTo>
                    <a:lnTo>
                      <a:pt x="68" y="205"/>
                    </a:lnTo>
                    <a:lnTo>
                      <a:pt x="68" y="205"/>
                    </a:lnTo>
                    <a:lnTo>
                      <a:pt x="68" y="205"/>
                    </a:lnTo>
                    <a:lnTo>
                      <a:pt x="70" y="205"/>
                    </a:lnTo>
                    <a:lnTo>
                      <a:pt x="72" y="197"/>
                    </a:lnTo>
                    <a:lnTo>
                      <a:pt x="74" y="195"/>
                    </a:lnTo>
                    <a:lnTo>
                      <a:pt x="74" y="193"/>
                    </a:lnTo>
                    <a:lnTo>
                      <a:pt x="76" y="189"/>
                    </a:lnTo>
                    <a:lnTo>
                      <a:pt x="76" y="189"/>
                    </a:lnTo>
                    <a:lnTo>
                      <a:pt x="76" y="189"/>
                    </a:lnTo>
                    <a:lnTo>
                      <a:pt x="76" y="187"/>
                    </a:lnTo>
                    <a:lnTo>
                      <a:pt x="76" y="187"/>
                    </a:lnTo>
                    <a:close/>
                    <a:moveTo>
                      <a:pt x="98" y="177"/>
                    </a:moveTo>
                    <a:lnTo>
                      <a:pt x="98" y="177"/>
                    </a:lnTo>
                    <a:lnTo>
                      <a:pt x="98" y="179"/>
                    </a:lnTo>
                    <a:lnTo>
                      <a:pt x="96" y="179"/>
                    </a:lnTo>
                    <a:lnTo>
                      <a:pt x="94" y="179"/>
                    </a:lnTo>
                    <a:lnTo>
                      <a:pt x="92" y="181"/>
                    </a:lnTo>
                    <a:lnTo>
                      <a:pt x="92" y="181"/>
                    </a:lnTo>
                    <a:lnTo>
                      <a:pt x="90" y="183"/>
                    </a:lnTo>
                    <a:lnTo>
                      <a:pt x="90" y="183"/>
                    </a:lnTo>
                    <a:lnTo>
                      <a:pt x="90" y="185"/>
                    </a:lnTo>
                    <a:lnTo>
                      <a:pt x="90" y="187"/>
                    </a:lnTo>
                    <a:lnTo>
                      <a:pt x="90" y="189"/>
                    </a:lnTo>
                    <a:lnTo>
                      <a:pt x="90" y="189"/>
                    </a:lnTo>
                    <a:lnTo>
                      <a:pt x="90" y="191"/>
                    </a:lnTo>
                    <a:lnTo>
                      <a:pt x="92" y="191"/>
                    </a:lnTo>
                    <a:lnTo>
                      <a:pt x="90" y="193"/>
                    </a:lnTo>
                    <a:lnTo>
                      <a:pt x="90" y="195"/>
                    </a:lnTo>
                    <a:lnTo>
                      <a:pt x="92" y="193"/>
                    </a:lnTo>
                    <a:lnTo>
                      <a:pt x="92" y="193"/>
                    </a:lnTo>
                    <a:lnTo>
                      <a:pt x="94" y="191"/>
                    </a:lnTo>
                    <a:lnTo>
                      <a:pt x="94" y="191"/>
                    </a:lnTo>
                    <a:lnTo>
                      <a:pt x="94" y="189"/>
                    </a:lnTo>
                    <a:lnTo>
                      <a:pt x="96" y="189"/>
                    </a:lnTo>
                    <a:lnTo>
                      <a:pt x="98" y="187"/>
                    </a:lnTo>
                    <a:lnTo>
                      <a:pt x="98" y="187"/>
                    </a:lnTo>
                    <a:lnTo>
                      <a:pt x="98" y="187"/>
                    </a:lnTo>
                    <a:lnTo>
                      <a:pt x="100" y="187"/>
                    </a:lnTo>
                    <a:lnTo>
                      <a:pt x="98" y="185"/>
                    </a:lnTo>
                    <a:lnTo>
                      <a:pt x="98" y="181"/>
                    </a:lnTo>
                    <a:lnTo>
                      <a:pt x="98" y="181"/>
                    </a:lnTo>
                    <a:lnTo>
                      <a:pt x="100" y="181"/>
                    </a:lnTo>
                    <a:lnTo>
                      <a:pt x="100" y="179"/>
                    </a:lnTo>
                    <a:lnTo>
                      <a:pt x="102" y="179"/>
                    </a:lnTo>
                    <a:lnTo>
                      <a:pt x="100" y="177"/>
                    </a:lnTo>
                    <a:lnTo>
                      <a:pt x="98" y="177"/>
                    </a:lnTo>
                    <a:close/>
                    <a:moveTo>
                      <a:pt x="102" y="177"/>
                    </a:moveTo>
                    <a:lnTo>
                      <a:pt x="100" y="177"/>
                    </a:lnTo>
                    <a:lnTo>
                      <a:pt x="102" y="179"/>
                    </a:lnTo>
                    <a:lnTo>
                      <a:pt x="102" y="179"/>
                    </a:lnTo>
                    <a:lnTo>
                      <a:pt x="102" y="177"/>
                    </a:lnTo>
                    <a:lnTo>
                      <a:pt x="104" y="177"/>
                    </a:lnTo>
                    <a:lnTo>
                      <a:pt x="104" y="177"/>
                    </a:lnTo>
                    <a:lnTo>
                      <a:pt x="102" y="177"/>
                    </a:lnTo>
                    <a:close/>
                    <a:moveTo>
                      <a:pt x="92" y="157"/>
                    </a:moveTo>
                    <a:lnTo>
                      <a:pt x="92" y="157"/>
                    </a:lnTo>
                    <a:lnTo>
                      <a:pt x="92" y="159"/>
                    </a:lnTo>
                    <a:lnTo>
                      <a:pt x="92" y="159"/>
                    </a:lnTo>
                    <a:lnTo>
                      <a:pt x="90" y="159"/>
                    </a:lnTo>
                    <a:lnTo>
                      <a:pt x="92" y="159"/>
                    </a:lnTo>
                    <a:lnTo>
                      <a:pt x="92" y="159"/>
                    </a:lnTo>
                    <a:lnTo>
                      <a:pt x="92" y="157"/>
                    </a:lnTo>
                    <a:close/>
                    <a:moveTo>
                      <a:pt x="94" y="151"/>
                    </a:moveTo>
                    <a:lnTo>
                      <a:pt x="94" y="151"/>
                    </a:lnTo>
                    <a:lnTo>
                      <a:pt x="94" y="151"/>
                    </a:lnTo>
                    <a:lnTo>
                      <a:pt x="92" y="151"/>
                    </a:lnTo>
                    <a:lnTo>
                      <a:pt x="94" y="153"/>
                    </a:lnTo>
                    <a:lnTo>
                      <a:pt x="94" y="151"/>
                    </a:lnTo>
                    <a:lnTo>
                      <a:pt x="94" y="151"/>
                    </a:lnTo>
                    <a:lnTo>
                      <a:pt x="94" y="151"/>
                    </a:lnTo>
                    <a:lnTo>
                      <a:pt x="94" y="151"/>
                    </a:lnTo>
                    <a:lnTo>
                      <a:pt x="94" y="151"/>
                    </a:lnTo>
                    <a:close/>
                    <a:moveTo>
                      <a:pt x="152" y="46"/>
                    </a:moveTo>
                    <a:lnTo>
                      <a:pt x="152" y="46"/>
                    </a:lnTo>
                    <a:lnTo>
                      <a:pt x="150" y="44"/>
                    </a:lnTo>
                    <a:lnTo>
                      <a:pt x="148" y="44"/>
                    </a:lnTo>
                    <a:lnTo>
                      <a:pt x="148" y="42"/>
                    </a:lnTo>
                    <a:lnTo>
                      <a:pt x="148" y="42"/>
                    </a:lnTo>
                    <a:lnTo>
                      <a:pt x="148" y="42"/>
                    </a:lnTo>
                    <a:lnTo>
                      <a:pt x="148" y="40"/>
                    </a:lnTo>
                    <a:lnTo>
                      <a:pt x="148" y="40"/>
                    </a:lnTo>
                    <a:lnTo>
                      <a:pt x="148" y="38"/>
                    </a:lnTo>
                    <a:lnTo>
                      <a:pt x="148" y="38"/>
                    </a:lnTo>
                    <a:lnTo>
                      <a:pt x="150" y="38"/>
                    </a:lnTo>
                    <a:lnTo>
                      <a:pt x="150" y="36"/>
                    </a:lnTo>
                    <a:lnTo>
                      <a:pt x="150" y="36"/>
                    </a:lnTo>
                    <a:lnTo>
                      <a:pt x="150" y="34"/>
                    </a:lnTo>
                    <a:lnTo>
                      <a:pt x="150" y="34"/>
                    </a:lnTo>
                    <a:lnTo>
                      <a:pt x="150" y="34"/>
                    </a:lnTo>
                    <a:lnTo>
                      <a:pt x="150" y="32"/>
                    </a:lnTo>
                    <a:lnTo>
                      <a:pt x="148" y="32"/>
                    </a:lnTo>
                    <a:lnTo>
                      <a:pt x="148" y="30"/>
                    </a:lnTo>
                    <a:lnTo>
                      <a:pt x="146" y="30"/>
                    </a:lnTo>
                    <a:lnTo>
                      <a:pt x="146" y="28"/>
                    </a:lnTo>
                    <a:lnTo>
                      <a:pt x="146" y="28"/>
                    </a:lnTo>
                    <a:lnTo>
                      <a:pt x="146" y="28"/>
                    </a:lnTo>
                    <a:lnTo>
                      <a:pt x="146" y="26"/>
                    </a:lnTo>
                    <a:lnTo>
                      <a:pt x="146" y="26"/>
                    </a:lnTo>
                    <a:lnTo>
                      <a:pt x="146" y="26"/>
                    </a:lnTo>
                    <a:lnTo>
                      <a:pt x="146" y="24"/>
                    </a:lnTo>
                    <a:lnTo>
                      <a:pt x="146" y="24"/>
                    </a:lnTo>
                    <a:lnTo>
                      <a:pt x="144" y="24"/>
                    </a:lnTo>
                    <a:lnTo>
                      <a:pt x="142" y="24"/>
                    </a:lnTo>
                    <a:lnTo>
                      <a:pt x="142" y="24"/>
                    </a:lnTo>
                    <a:lnTo>
                      <a:pt x="142" y="24"/>
                    </a:lnTo>
                    <a:lnTo>
                      <a:pt x="142" y="22"/>
                    </a:lnTo>
                    <a:lnTo>
                      <a:pt x="144" y="22"/>
                    </a:lnTo>
                    <a:lnTo>
                      <a:pt x="144" y="22"/>
                    </a:lnTo>
                    <a:lnTo>
                      <a:pt x="144" y="22"/>
                    </a:lnTo>
                    <a:lnTo>
                      <a:pt x="142" y="20"/>
                    </a:lnTo>
                    <a:lnTo>
                      <a:pt x="142" y="18"/>
                    </a:lnTo>
                    <a:lnTo>
                      <a:pt x="142" y="18"/>
                    </a:lnTo>
                    <a:lnTo>
                      <a:pt x="144" y="16"/>
                    </a:lnTo>
                    <a:lnTo>
                      <a:pt x="144" y="16"/>
                    </a:lnTo>
                    <a:lnTo>
                      <a:pt x="142" y="16"/>
                    </a:lnTo>
                    <a:lnTo>
                      <a:pt x="140" y="14"/>
                    </a:lnTo>
                    <a:lnTo>
                      <a:pt x="140" y="14"/>
                    </a:lnTo>
                    <a:lnTo>
                      <a:pt x="138" y="14"/>
                    </a:lnTo>
                    <a:lnTo>
                      <a:pt x="138" y="12"/>
                    </a:lnTo>
                    <a:lnTo>
                      <a:pt x="136" y="10"/>
                    </a:lnTo>
                    <a:lnTo>
                      <a:pt x="134" y="10"/>
                    </a:lnTo>
                    <a:lnTo>
                      <a:pt x="134" y="10"/>
                    </a:lnTo>
                    <a:lnTo>
                      <a:pt x="128" y="8"/>
                    </a:lnTo>
                    <a:lnTo>
                      <a:pt x="126" y="8"/>
                    </a:lnTo>
                    <a:lnTo>
                      <a:pt x="124" y="8"/>
                    </a:lnTo>
                    <a:lnTo>
                      <a:pt x="122" y="6"/>
                    </a:lnTo>
                    <a:lnTo>
                      <a:pt x="122" y="6"/>
                    </a:lnTo>
                    <a:lnTo>
                      <a:pt x="120" y="6"/>
                    </a:lnTo>
                    <a:lnTo>
                      <a:pt x="118" y="6"/>
                    </a:lnTo>
                    <a:lnTo>
                      <a:pt x="118" y="4"/>
                    </a:lnTo>
                    <a:lnTo>
                      <a:pt x="116" y="4"/>
                    </a:lnTo>
                    <a:lnTo>
                      <a:pt x="114" y="2"/>
                    </a:lnTo>
                    <a:lnTo>
                      <a:pt x="112" y="2"/>
                    </a:lnTo>
                    <a:lnTo>
                      <a:pt x="112" y="2"/>
                    </a:lnTo>
                    <a:lnTo>
                      <a:pt x="112" y="0"/>
                    </a:lnTo>
                    <a:lnTo>
                      <a:pt x="110" y="0"/>
                    </a:lnTo>
                    <a:lnTo>
                      <a:pt x="108" y="0"/>
                    </a:lnTo>
                    <a:lnTo>
                      <a:pt x="106" y="0"/>
                    </a:lnTo>
                    <a:lnTo>
                      <a:pt x="102" y="0"/>
                    </a:lnTo>
                    <a:lnTo>
                      <a:pt x="104" y="2"/>
                    </a:lnTo>
                    <a:lnTo>
                      <a:pt x="104" y="2"/>
                    </a:lnTo>
                    <a:lnTo>
                      <a:pt x="104" y="2"/>
                    </a:lnTo>
                    <a:lnTo>
                      <a:pt x="104" y="4"/>
                    </a:lnTo>
                    <a:lnTo>
                      <a:pt x="104" y="6"/>
                    </a:lnTo>
                    <a:lnTo>
                      <a:pt x="102" y="6"/>
                    </a:lnTo>
                    <a:lnTo>
                      <a:pt x="100" y="8"/>
                    </a:lnTo>
                    <a:lnTo>
                      <a:pt x="104" y="8"/>
                    </a:lnTo>
                    <a:lnTo>
                      <a:pt x="102" y="10"/>
                    </a:lnTo>
                    <a:lnTo>
                      <a:pt x="102" y="10"/>
                    </a:lnTo>
                    <a:lnTo>
                      <a:pt x="100" y="10"/>
                    </a:lnTo>
                    <a:lnTo>
                      <a:pt x="98" y="10"/>
                    </a:lnTo>
                    <a:lnTo>
                      <a:pt x="92" y="8"/>
                    </a:lnTo>
                    <a:lnTo>
                      <a:pt x="90" y="8"/>
                    </a:lnTo>
                    <a:lnTo>
                      <a:pt x="88" y="8"/>
                    </a:lnTo>
                    <a:lnTo>
                      <a:pt x="88" y="8"/>
                    </a:lnTo>
                    <a:lnTo>
                      <a:pt x="82" y="6"/>
                    </a:lnTo>
                    <a:lnTo>
                      <a:pt x="82" y="8"/>
                    </a:lnTo>
                    <a:lnTo>
                      <a:pt x="80" y="8"/>
                    </a:lnTo>
                    <a:lnTo>
                      <a:pt x="80" y="8"/>
                    </a:lnTo>
                    <a:lnTo>
                      <a:pt x="80" y="10"/>
                    </a:lnTo>
                    <a:lnTo>
                      <a:pt x="80" y="12"/>
                    </a:lnTo>
                    <a:lnTo>
                      <a:pt x="80" y="14"/>
                    </a:lnTo>
                    <a:lnTo>
                      <a:pt x="80" y="14"/>
                    </a:lnTo>
                    <a:lnTo>
                      <a:pt x="78" y="16"/>
                    </a:lnTo>
                    <a:lnTo>
                      <a:pt x="74" y="14"/>
                    </a:lnTo>
                    <a:lnTo>
                      <a:pt x="70" y="14"/>
                    </a:lnTo>
                    <a:lnTo>
                      <a:pt x="70" y="16"/>
                    </a:lnTo>
                    <a:lnTo>
                      <a:pt x="64" y="18"/>
                    </a:lnTo>
                    <a:lnTo>
                      <a:pt x="62" y="22"/>
                    </a:lnTo>
                    <a:lnTo>
                      <a:pt x="62" y="22"/>
                    </a:lnTo>
                    <a:lnTo>
                      <a:pt x="62" y="22"/>
                    </a:lnTo>
                    <a:lnTo>
                      <a:pt x="60" y="22"/>
                    </a:lnTo>
                    <a:lnTo>
                      <a:pt x="58" y="24"/>
                    </a:lnTo>
                    <a:lnTo>
                      <a:pt x="58" y="24"/>
                    </a:lnTo>
                    <a:lnTo>
                      <a:pt x="60" y="26"/>
                    </a:lnTo>
                    <a:lnTo>
                      <a:pt x="60" y="26"/>
                    </a:lnTo>
                    <a:lnTo>
                      <a:pt x="62" y="28"/>
                    </a:lnTo>
                    <a:lnTo>
                      <a:pt x="60" y="30"/>
                    </a:lnTo>
                    <a:lnTo>
                      <a:pt x="60" y="30"/>
                    </a:lnTo>
                    <a:lnTo>
                      <a:pt x="58" y="32"/>
                    </a:lnTo>
                    <a:lnTo>
                      <a:pt x="54" y="34"/>
                    </a:lnTo>
                    <a:lnTo>
                      <a:pt x="52" y="38"/>
                    </a:lnTo>
                    <a:lnTo>
                      <a:pt x="50" y="38"/>
                    </a:lnTo>
                    <a:lnTo>
                      <a:pt x="50" y="42"/>
                    </a:lnTo>
                    <a:lnTo>
                      <a:pt x="50" y="42"/>
                    </a:lnTo>
                    <a:lnTo>
                      <a:pt x="46" y="44"/>
                    </a:lnTo>
                    <a:lnTo>
                      <a:pt x="46" y="44"/>
                    </a:lnTo>
                    <a:lnTo>
                      <a:pt x="44" y="44"/>
                    </a:lnTo>
                    <a:lnTo>
                      <a:pt x="40" y="44"/>
                    </a:lnTo>
                    <a:lnTo>
                      <a:pt x="40" y="48"/>
                    </a:lnTo>
                    <a:lnTo>
                      <a:pt x="40" y="48"/>
                    </a:lnTo>
                    <a:lnTo>
                      <a:pt x="40" y="50"/>
                    </a:lnTo>
                    <a:lnTo>
                      <a:pt x="40" y="50"/>
                    </a:lnTo>
                    <a:lnTo>
                      <a:pt x="40" y="52"/>
                    </a:lnTo>
                    <a:lnTo>
                      <a:pt x="40" y="59"/>
                    </a:lnTo>
                    <a:lnTo>
                      <a:pt x="38" y="59"/>
                    </a:lnTo>
                    <a:lnTo>
                      <a:pt x="38" y="61"/>
                    </a:lnTo>
                    <a:lnTo>
                      <a:pt x="34" y="63"/>
                    </a:lnTo>
                    <a:lnTo>
                      <a:pt x="32" y="67"/>
                    </a:lnTo>
                    <a:lnTo>
                      <a:pt x="30" y="69"/>
                    </a:lnTo>
                    <a:lnTo>
                      <a:pt x="32" y="71"/>
                    </a:lnTo>
                    <a:lnTo>
                      <a:pt x="34" y="71"/>
                    </a:lnTo>
                    <a:lnTo>
                      <a:pt x="36" y="73"/>
                    </a:lnTo>
                    <a:lnTo>
                      <a:pt x="36" y="75"/>
                    </a:lnTo>
                    <a:lnTo>
                      <a:pt x="36" y="77"/>
                    </a:lnTo>
                    <a:lnTo>
                      <a:pt x="34" y="77"/>
                    </a:lnTo>
                    <a:lnTo>
                      <a:pt x="34" y="79"/>
                    </a:lnTo>
                    <a:lnTo>
                      <a:pt x="34" y="79"/>
                    </a:lnTo>
                    <a:lnTo>
                      <a:pt x="30" y="79"/>
                    </a:lnTo>
                    <a:lnTo>
                      <a:pt x="26" y="77"/>
                    </a:lnTo>
                    <a:lnTo>
                      <a:pt x="24" y="77"/>
                    </a:lnTo>
                    <a:lnTo>
                      <a:pt x="22" y="77"/>
                    </a:lnTo>
                    <a:lnTo>
                      <a:pt x="20" y="79"/>
                    </a:lnTo>
                    <a:lnTo>
                      <a:pt x="18" y="79"/>
                    </a:lnTo>
                    <a:lnTo>
                      <a:pt x="18" y="79"/>
                    </a:lnTo>
                    <a:lnTo>
                      <a:pt x="16" y="81"/>
                    </a:lnTo>
                    <a:lnTo>
                      <a:pt x="14" y="83"/>
                    </a:lnTo>
                    <a:lnTo>
                      <a:pt x="12" y="85"/>
                    </a:lnTo>
                    <a:lnTo>
                      <a:pt x="12" y="87"/>
                    </a:lnTo>
                    <a:lnTo>
                      <a:pt x="10" y="91"/>
                    </a:lnTo>
                    <a:lnTo>
                      <a:pt x="12" y="93"/>
                    </a:lnTo>
                    <a:lnTo>
                      <a:pt x="12" y="93"/>
                    </a:lnTo>
                    <a:lnTo>
                      <a:pt x="12" y="95"/>
                    </a:lnTo>
                    <a:lnTo>
                      <a:pt x="12" y="95"/>
                    </a:lnTo>
                    <a:lnTo>
                      <a:pt x="12" y="95"/>
                    </a:lnTo>
                    <a:lnTo>
                      <a:pt x="12" y="97"/>
                    </a:lnTo>
                    <a:lnTo>
                      <a:pt x="12" y="99"/>
                    </a:lnTo>
                    <a:lnTo>
                      <a:pt x="12" y="101"/>
                    </a:lnTo>
                    <a:lnTo>
                      <a:pt x="12" y="101"/>
                    </a:lnTo>
                    <a:lnTo>
                      <a:pt x="14" y="107"/>
                    </a:lnTo>
                    <a:lnTo>
                      <a:pt x="14" y="107"/>
                    </a:lnTo>
                    <a:lnTo>
                      <a:pt x="14" y="109"/>
                    </a:lnTo>
                    <a:lnTo>
                      <a:pt x="12" y="111"/>
                    </a:lnTo>
                    <a:lnTo>
                      <a:pt x="12" y="115"/>
                    </a:lnTo>
                    <a:lnTo>
                      <a:pt x="14" y="117"/>
                    </a:lnTo>
                    <a:lnTo>
                      <a:pt x="16" y="117"/>
                    </a:lnTo>
                    <a:lnTo>
                      <a:pt x="18" y="119"/>
                    </a:lnTo>
                    <a:lnTo>
                      <a:pt x="20" y="119"/>
                    </a:lnTo>
                    <a:lnTo>
                      <a:pt x="20" y="121"/>
                    </a:lnTo>
                    <a:lnTo>
                      <a:pt x="20" y="123"/>
                    </a:lnTo>
                    <a:lnTo>
                      <a:pt x="20" y="123"/>
                    </a:lnTo>
                    <a:lnTo>
                      <a:pt x="20" y="125"/>
                    </a:lnTo>
                    <a:lnTo>
                      <a:pt x="18" y="125"/>
                    </a:lnTo>
                    <a:lnTo>
                      <a:pt x="18" y="125"/>
                    </a:lnTo>
                    <a:lnTo>
                      <a:pt x="18" y="127"/>
                    </a:lnTo>
                    <a:lnTo>
                      <a:pt x="16" y="127"/>
                    </a:lnTo>
                    <a:lnTo>
                      <a:pt x="14" y="127"/>
                    </a:lnTo>
                    <a:lnTo>
                      <a:pt x="14" y="127"/>
                    </a:lnTo>
                    <a:lnTo>
                      <a:pt x="14" y="129"/>
                    </a:lnTo>
                    <a:lnTo>
                      <a:pt x="16" y="131"/>
                    </a:lnTo>
                    <a:lnTo>
                      <a:pt x="16" y="135"/>
                    </a:lnTo>
                    <a:lnTo>
                      <a:pt x="18" y="135"/>
                    </a:lnTo>
                    <a:lnTo>
                      <a:pt x="16" y="137"/>
                    </a:lnTo>
                    <a:lnTo>
                      <a:pt x="16" y="139"/>
                    </a:lnTo>
                    <a:lnTo>
                      <a:pt x="16" y="139"/>
                    </a:lnTo>
                    <a:lnTo>
                      <a:pt x="16" y="141"/>
                    </a:lnTo>
                    <a:lnTo>
                      <a:pt x="16" y="143"/>
                    </a:lnTo>
                    <a:lnTo>
                      <a:pt x="14" y="143"/>
                    </a:lnTo>
                    <a:lnTo>
                      <a:pt x="12" y="145"/>
                    </a:lnTo>
                    <a:lnTo>
                      <a:pt x="10" y="145"/>
                    </a:lnTo>
                    <a:lnTo>
                      <a:pt x="10" y="145"/>
                    </a:lnTo>
                    <a:lnTo>
                      <a:pt x="10" y="145"/>
                    </a:lnTo>
                    <a:lnTo>
                      <a:pt x="8" y="147"/>
                    </a:lnTo>
                    <a:lnTo>
                      <a:pt x="8" y="149"/>
                    </a:lnTo>
                    <a:lnTo>
                      <a:pt x="6" y="149"/>
                    </a:lnTo>
                    <a:lnTo>
                      <a:pt x="6" y="151"/>
                    </a:lnTo>
                    <a:lnTo>
                      <a:pt x="6" y="153"/>
                    </a:lnTo>
                    <a:lnTo>
                      <a:pt x="8" y="155"/>
                    </a:lnTo>
                    <a:lnTo>
                      <a:pt x="6" y="157"/>
                    </a:lnTo>
                    <a:lnTo>
                      <a:pt x="6" y="159"/>
                    </a:lnTo>
                    <a:lnTo>
                      <a:pt x="6" y="161"/>
                    </a:lnTo>
                    <a:lnTo>
                      <a:pt x="4" y="161"/>
                    </a:lnTo>
                    <a:lnTo>
                      <a:pt x="4" y="161"/>
                    </a:lnTo>
                    <a:lnTo>
                      <a:pt x="2" y="159"/>
                    </a:lnTo>
                    <a:lnTo>
                      <a:pt x="2" y="159"/>
                    </a:lnTo>
                    <a:lnTo>
                      <a:pt x="0" y="159"/>
                    </a:lnTo>
                    <a:lnTo>
                      <a:pt x="0" y="159"/>
                    </a:lnTo>
                    <a:lnTo>
                      <a:pt x="0" y="159"/>
                    </a:lnTo>
                    <a:lnTo>
                      <a:pt x="0" y="161"/>
                    </a:lnTo>
                    <a:lnTo>
                      <a:pt x="0" y="161"/>
                    </a:lnTo>
                    <a:lnTo>
                      <a:pt x="0" y="165"/>
                    </a:lnTo>
                    <a:lnTo>
                      <a:pt x="0" y="169"/>
                    </a:lnTo>
                    <a:lnTo>
                      <a:pt x="0" y="169"/>
                    </a:lnTo>
                    <a:lnTo>
                      <a:pt x="0" y="171"/>
                    </a:lnTo>
                    <a:lnTo>
                      <a:pt x="2" y="169"/>
                    </a:lnTo>
                    <a:lnTo>
                      <a:pt x="2" y="171"/>
                    </a:lnTo>
                    <a:lnTo>
                      <a:pt x="4" y="175"/>
                    </a:lnTo>
                    <a:lnTo>
                      <a:pt x="4" y="177"/>
                    </a:lnTo>
                    <a:lnTo>
                      <a:pt x="6" y="177"/>
                    </a:lnTo>
                    <a:lnTo>
                      <a:pt x="6" y="181"/>
                    </a:lnTo>
                    <a:lnTo>
                      <a:pt x="6" y="181"/>
                    </a:lnTo>
                    <a:lnTo>
                      <a:pt x="8" y="181"/>
                    </a:lnTo>
                    <a:lnTo>
                      <a:pt x="8" y="183"/>
                    </a:lnTo>
                    <a:lnTo>
                      <a:pt x="10" y="185"/>
                    </a:lnTo>
                    <a:lnTo>
                      <a:pt x="10" y="185"/>
                    </a:lnTo>
                    <a:lnTo>
                      <a:pt x="12" y="185"/>
                    </a:lnTo>
                    <a:lnTo>
                      <a:pt x="12" y="189"/>
                    </a:lnTo>
                    <a:lnTo>
                      <a:pt x="16" y="195"/>
                    </a:lnTo>
                    <a:lnTo>
                      <a:pt x="18" y="195"/>
                    </a:lnTo>
                    <a:lnTo>
                      <a:pt x="20" y="199"/>
                    </a:lnTo>
                    <a:lnTo>
                      <a:pt x="20" y="199"/>
                    </a:lnTo>
                    <a:lnTo>
                      <a:pt x="22" y="199"/>
                    </a:lnTo>
                    <a:lnTo>
                      <a:pt x="22" y="201"/>
                    </a:lnTo>
                    <a:lnTo>
                      <a:pt x="22" y="201"/>
                    </a:lnTo>
                    <a:lnTo>
                      <a:pt x="20" y="201"/>
                    </a:lnTo>
                    <a:lnTo>
                      <a:pt x="18" y="203"/>
                    </a:lnTo>
                    <a:lnTo>
                      <a:pt x="20" y="203"/>
                    </a:lnTo>
                    <a:lnTo>
                      <a:pt x="20" y="203"/>
                    </a:lnTo>
                    <a:lnTo>
                      <a:pt x="20" y="205"/>
                    </a:lnTo>
                    <a:lnTo>
                      <a:pt x="20" y="205"/>
                    </a:lnTo>
                    <a:lnTo>
                      <a:pt x="20" y="205"/>
                    </a:lnTo>
                    <a:lnTo>
                      <a:pt x="18" y="205"/>
                    </a:lnTo>
                    <a:lnTo>
                      <a:pt x="16" y="205"/>
                    </a:lnTo>
                    <a:lnTo>
                      <a:pt x="18" y="205"/>
                    </a:lnTo>
                    <a:lnTo>
                      <a:pt x="18" y="207"/>
                    </a:lnTo>
                    <a:lnTo>
                      <a:pt x="22" y="211"/>
                    </a:lnTo>
                    <a:lnTo>
                      <a:pt x="22" y="213"/>
                    </a:lnTo>
                    <a:lnTo>
                      <a:pt x="24" y="213"/>
                    </a:lnTo>
                    <a:lnTo>
                      <a:pt x="24" y="215"/>
                    </a:lnTo>
                    <a:lnTo>
                      <a:pt x="24" y="215"/>
                    </a:lnTo>
                    <a:lnTo>
                      <a:pt x="22" y="217"/>
                    </a:lnTo>
                    <a:lnTo>
                      <a:pt x="22" y="219"/>
                    </a:lnTo>
                    <a:lnTo>
                      <a:pt x="22" y="219"/>
                    </a:lnTo>
                    <a:lnTo>
                      <a:pt x="28" y="221"/>
                    </a:lnTo>
                    <a:lnTo>
                      <a:pt x="34" y="219"/>
                    </a:lnTo>
                    <a:lnTo>
                      <a:pt x="38" y="219"/>
                    </a:lnTo>
                    <a:lnTo>
                      <a:pt x="40" y="219"/>
                    </a:lnTo>
                    <a:lnTo>
                      <a:pt x="42" y="217"/>
                    </a:lnTo>
                    <a:lnTo>
                      <a:pt x="40" y="215"/>
                    </a:lnTo>
                    <a:lnTo>
                      <a:pt x="40" y="215"/>
                    </a:lnTo>
                    <a:lnTo>
                      <a:pt x="40" y="213"/>
                    </a:lnTo>
                    <a:lnTo>
                      <a:pt x="40" y="211"/>
                    </a:lnTo>
                    <a:lnTo>
                      <a:pt x="42" y="209"/>
                    </a:lnTo>
                    <a:lnTo>
                      <a:pt x="42" y="209"/>
                    </a:lnTo>
                    <a:lnTo>
                      <a:pt x="44" y="209"/>
                    </a:lnTo>
                    <a:lnTo>
                      <a:pt x="46" y="209"/>
                    </a:lnTo>
                    <a:lnTo>
                      <a:pt x="46" y="209"/>
                    </a:lnTo>
                    <a:lnTo>
                      <a:pt x="46" y="207"/>
                    </a:lnTo>
                    <a:lnTo>
                      <a:pt x="46" y="207"/>
                    </a:lnTo>
                    <a:lnTo>
                      <a:pt x="50" y="207"/>
                    </a:lnTo>
                    <a:lnTo>
                      <a:pt x="54" y="207"/>
                    </a:lnTo>
                    <a:lnTo>
                      <a:pt x="56" y="207"/>
                    </a:lnTo>
                    <a:lnTo>
                      <a:pt x="58" y="207"/>
                    </a:lnTo>
                    <a:lnTo>
                      <a:pt x="60" y="207"/>
                    </a:lnTo>
                    <a:lnTo>
                      <a:pt x="60" y="207"/>
                    </a:lnTo>
                    <a:lnTo>
                      <a:pt x="62" y="207"/>
                    </a:lnTo>
                    <a:lnTo>
                      <a:pt x="62" y="205"/>
                    </a:lnTo>
                    <a:lnTo>
                      <a:pt x="64" y="201"/>
                    </a:lnTo>
                    <a:lnTo>
                      <a:pt x="66" y="199"/>
                    </a:lnTo>
                    <a:lnTo>
                      <a:pt x="66" y="197"/>
                    </a:lnTo>
                    <a:lnTo>
                      <a:pt x="68" y="195"/>
                    </a:lnTo>
                    <a:lnTo>
                      <a:pt x="68" y="193"/>
                    </a:lnTo>
                    <a:lnTo>
                      <a:pt x="68" y="191"/>
                    </a:lnTo>
                    <a:lnTo>
                      <a:pt x="68" y="191"/>
                    </a:lnTo>
                    <a:lnTo>
                      <a:pt x="68" y="189"/>
                    </a:lnTo>
                    <a:lnTo>
                      <a:pt x="68" y="189"/>
                    </a:lnTo>
                    <a:lnTo>
                      <a:pt x="70" y="185"/>
                    </a:lnTo>
                    <a:lnTo>
                      <a:pt x="70" y="185"/>
                    </a:lnTo>
                    <a:lnTo>
                      <a:pt x="70" y="183"/>
                    </a:lnTo>
                    <a:lnTo>
                      <a:pt x="70" y="183"/>
                    </a:lnTo>
                    <a:lnTo>
                      <a:pt x="70" y="181"/>
                    </a:lnTo>
                    <a:lnTo>
                      <a:pt x="68" y="179"/>
                    </a:lnTo>
                    <a:lnTo>
                      <a:pt x="70" y="177"/>
                    </a:lnTo>
                    <a:lnTo>
                      <a:pt x="70" y="177"/>
                    </a:lnTo>
                    <a:lnTo>
                      <a:pt x="70" y="173"/>
                    </a:lnTo>
                    <a:lnTo>
                      <a:pt x="72" y="173"/>
                    </a:lnTo>
                    <a:lnTo>
                      <a:pt x="70" y="171"/>
                    </a:lnTo>
                    <a:lnTo>
                      <a:pt x="70" y="169"/>
                    </a:lnTo>
                    <a:lnTo>
                      <a:pt x="72" y="169"/>
                    </a:lnTo>
                    <a:lnTo>
                      <a:pt x="74" y="167"/>
                    </a:lnTo>
                    <a:lnTo>
                      <a:pt x="72" y="167"/>
                    </a:lnTo>
                    <a:lnTo>
                      <a:pt x="70" y="167"/>
                    </a:lnTo>
                    <a:lnTo>
                      <a:pt x="68" y="165"/>
                    </a:lnTo>
                    <a:lnTo>
                      <a:pt x="66" y="167"/>
                    </a:lnTo>
                    <a:lnTo>
                      <a:pt x="66" y="165"/>
                    </a:lnTo>
                    <a:lnTo>
                      <a:pt x="64" y="165"/>
                    </a:lnTo>
                    <a:lnTo>
                      <a:pt x="66" y="165"/>
                    </a:lnTo>
                    <a:lnTo>
                      <a:pt x="70" y="165"/>
                    </a:lnTo>
                    <a:lnTo>
                      <a:pt x="74" y="165"/>
                    </a:lnTo>
                    <a:lnTo>
                      <a:pt x="76" y="165"/>
                    </a:lnTo>
                    <a:lnTo>
                      <a:pt x="78" y="163"/>
                    </a:lnTo>
                    <a:lnTo>
                      <a:pt x="80" y="161"/>
                    </a:lnTo>
                    <a:lnTo>
                      <a:pt x="82" y="161"/>
                    </a:lnTo>
                    <a:lnTo>
                      <a:pt x="84" y="161"/>
                    </a:lnTo>
                    <a:lnTo>
                      <a:pt x="84" y="161"/>
                    </a:lnTo>
                    <a:lnTo>
                      <a:pt x="86" y="159"/>
                    </a:lnTo>
                    <a:lnTo>
                      <a:pt x="88" y="159"/>
                    </a:lnTo>
                    <a:lnTo>
                      <a:pt x="90" y="157"/>
                    </a:lnTo>
                    <a:lnTo>
                      <a:pt x="90" y="157"/>
                    </a:lnTo>
                    <a:lnTo>
                      <a:pt x="92" y="157"/>
                    </a:lnTo>
                    <a:lnTo>
                      <a:pt x="92" y="155"/>
                    </a:lnTo>
                    <a:lnTo>
                      <a:pt x="92" y="155"/>
                    </a:lnTo>
                    <a:lnTo>
                      <a:pt x="94" y="155"/>
                    </a:lnTo>
                    <a:lnTo>
                      <a:pt x="94" y="153"/>
                    </a:lnTo>
                    <a:lnTo>
                      <a:pt x="92" y="153"/>
                    </a:lnTo>
                    <a:lnTo>
                      <a:pt x="92" y="153"/>
                    </a:lnTo>
                    <a:lnTo>
                      <a:pt x="92" y="153"/>
                    </a:lnTo>
                    <a:lnTo>
                      <a:pt x="90" y="153"/>
                    </a:lnTo>
                    <a:lnTo>
                      <a:pt x="90" y="153"/>
                    </a:lnTo>
                    <a:lnTo>
                      <a:pt x="88" y="155"/>
                    </a:lnTo>
                    <a:lnTo>
                      <a:pt x="88" y="155"/>
                    </a:lnTo>
                    <a:lnTo>
                      <a:pt x="86" y="155"/>
                    </a:lnTo>
                    <a:lnTo>
                      <a:pt x="86" y="153"/>
                    </a:lnTo>
                    <a:lnTo>
                      <a:pt x="88" y="153"/>
                    </a:lnTo>
                    <a:lnTo>
                      <a:pt x="88" y="153"/>
                    </a:lnTo>
                    <a:lnTo>
                      <a:pt x="90" y="153"/>
                    </a:lnTo>
                    <a:lnTo>
                      <a:pt x="90" y="151"/>
                    </a:lnTo>
                    <a:lnTo>
                      <a:pt x="92" y="151"/>
                    </a:lnTo>
                    <a:lnTo>
                      <a:pt x="94" y="151"/>
                    </a:lnTo>
                    <a:lnTo>
                      <a:pt x="94" y="149"/>
                    </a:lnTo>
                    <a:lnTo>
                      <a:pt x="96" y="149"/>
                    </a:lnTo>
                    <a:lnTo>
                      <a:pt x="98" y="147"/>
                    </a:lnTo>
                    <a:lnTo>
                      <a:pt x="98" y="147"/>
                    </a:lnTo>
                    <a:lnTo>
                      <a:pt x="98" y="147"/>
                    </a:lnTo>
                    <a:lnTo>
                      <a:pt x="98" y="145"/>
                    </a:lnTo>
                    <a:lnTo>
                      <a:pt x="96" y="143"/>
                    </a:lnTo>
                    <a:lnTo>
                      <a:pt x="96" y="143"/>
                    </a:lnTo>
                    <a:lnTo>
                      <a:pt x="96" y="141"/>
                    </a:lnTo>
                    <a:lnTo>
                      <a:pt x="94" y="141"/>
                    </a:lnTo>
                    <a:lnTo>
                      <a:pt x="92" y="141"/>
                    </a:lnTo>
                    <a:lnTo>
                      <a:pt x="92" y="139"/>
                    </a:lnTo>
                    <a:lnTo>
                      <a:pt x="90" y="137"/>
                    </a:lnTo>
                    <a:lnTo>
                      <a:pt x="88" y="137"/>
                    </a:lnTo>
                    <a:lnTo>
                      <a:pt x="88" y="137"/>
                    </a:lnTo>
                    <a:lnTo>
                      <a:pt x="86" y="135"/>
                    </a:lnTo>
                    <a:lnTo>
                      <a:pt x="84" y="133"/>
                    </a:lnTo>
                    <a:lnTo>
                      <a:pt x="84" y="133"/>
                    </a:lnTo>
                    <a:lnTo>
                      <a:pt x="82" y="135"/>
                    </a:lnTo>
                    <a:lnTo>
                      <a:pt x="80" y="135"/>
                    </a:lnTo>
                    <a:lnTo>
                      <a:pt x="80" y="133"/>
                    </a:lnTo>
                    <a:lnTo>
                      <a:pt x="80" y="133"/>
                    </a:lnTo>
                    <a:lnTo>
                      <a:pt x="80" y="133"/>
                    </a:lnTo>
                    <a:lnTo>
                      <a:pt x="78" y="133"/>
                    </a:lnTo>
                    <a:lnTo>
                      <a:pt x="78" y="133"/>
                    </a:lnTo>
                    <a:lnTo>
                      <a:pt x="76" y="131"/>
                    </a:lnTo>
                    <a:lnTo>
                      <a:pt x="76" y="131"/>
                    </a:lnTo>
                    <a:lnTo>
                      <a:pt x="76" y="129"/>
                    </a:lnTo>
                    <a:lnTo>
                      <a:pt x="74" y="127"/>
                    </a:lnTo>
                    <a:lnTo>
                      <a:pt x="74" y="127"/>
                    </a:lnTo>
                    <a:lnTo>
                      <a:pt x="74" y="125"/>
                    </a:lnTo>
                    <a:lnTo>
                      <a:pt x="74" y="123"/>
                    </a:lnTo>
                    <a:lnTo>
                      <a:pt x="74" y="123"/>
                    </a:lnTo>
                    <a:lnTo>
                      <a:pt x="74" y="121"/>
                    </a:lnTo>
                    <a:lnTo>
                      <a:pt x="74" y="121"/>
                    </a:lnTo>
                    <a:lnTo>
                      <a:pt x="74" y="121"/>
                    </a:lnTo>
                    <a:lnTo>
                      <a:pt x="74" y="119"/>
                    </a:lnTo>
                    <a:lnTo>
                      <a:pt x="74" y="119"/>
                    </a:lnTo>
                    <a:lnTo>
                      <a:pt x="74" y="117"/>
                    </a:lnTo>
                    <a:lnTo>
                      <a:pt x="74" y="117"/>
                    </a:lnTo>
                    <a:lnTo>
                      <a:pt x="74" y="115"/>
                    </a:lnTo>
                    <a:lnTo>
                      <a:pt x="76" y="115"/>
                    </a:lnTo>
                    <a:lnTo>
                      <a:pt x="78" y="115"/>
                    </a:lnTo>
                    <a:lnTo>
                      <a:pt x="76" y="115"/>
                    </a:lnTo>
                    <a:lnTo>
                      <a:pt x="76" y="115"/>
                    </a:lnTo>
                    <a:lnTo>
                      <a:pt x="76" y="113"/>
                    </a:lnTo>
                    <a:lnTo>
                      <a:pt x="76" y="111"/>
                    </a:lnTo>
                    <a:lnTo>
                      <a:pt x="78" y="111"/>
                    </a:lnTo>
                    <a:lnTo>
                      <a:pt x="78" y="109"/>
                    </a:lnTo>
                    <a:lnTo>
                      <a:pt x="78" y="107"/>
                    </a:lnTo>
                    <a:lnTo>
                      <a:pt x="80" y="107"/>
                    </a:lnTo>
                    <a:lnTo>
                      <a:pt x="78" y="107"/>
                    </a:lnTo>
                    <a:lnTo>
                      <a:pt x="76" y="105"/>
                    </a:lnTo>
                    <a:lnTo>
                      <a:pt x="76" y="103"/>
                    </a:lnTo>
                    <a:lnTo>
                      <a:pt x="76" y="103"/>
                    </a:lnTo>
                    <a:lnTo>
                      <a:pt x="76" y="103"/>
                    </a:lnTo>
                    <a:lnTo>
                      <a:pt x="78" y="103"/>
                    </a:lnTo>
                    <a:lnTo>
                      <a:pt x="78" y="103"/>
                    </a:lnTo>
                    <a:lnTo>
                      <a:pt x="80" y="103"/>
                    </a:lnTo>
                    <a:lnTo>
                      <a:pt x="80" y="103"/>
                    </a:lnTo>
                    <a:lnTo>
                      <a:pt x="82" y="103"/>
                    </a:lnTo>
                    <a:lnTo>
                      <a:pt x="82" y="101"/>
                    </a:lnTo>
                    <a:lnTo>
                      <a:pt x="84" y="101"/>
                    </a:lnTo>
                    <a:lnTo>
                      <a:pt x="84" y="101"/>
                    </a:lnTo>
                    <a:lnTo>
                      <a:pt x="82" y="101"/>
                    </a:lnTo>
                    <a:lnTo>
                      <a:pt x="82" y="101"/>
                    </a:lnTo>
                    <a:lnTo>
                      <a:pt x="82" y="99"/>
                    </a:lnTo>
                    <a:lnTo>
                      <a:pt x="84" y="99"/>
                    </a:lnTo>
                    <a:lnTo>
                      <a:pt x="82" y="99"/>
                    </a:lnTo>
                    <a:lnTo>
                      <a:pt x="82" y="97"/>
                    </a:lnTo>
                    <a:lnTo>
                      <a:pt x="82" y="97"/>
                    </a:lnTo>
                    <a:lnTo>
                      <a:pt x="82" y="97"/>
                    </a:lnTo>
                    <a:lnTo>
                      <a:pt x="82" y="97"/>
                    </a:lnTo>
                    <a:lnTo>
                      <a:pt x="84" y="97"/>
                    </a:lnTo>
                    <a:lnTo>
                      <a:pt x="84" y="97"/>
                    </a:lnTo>
                    <a:lnTo>
                      <a:pt x="84" y="99"/>
                    </a:lnTo>
                    <a:lnTo>
                      <a:pt x="86" y="99"/>
                    </a:lnTo>
                    <a:lnTo>
                      <a:pt x="86" y="97"/>
                    </a:lnTo>
                    <a:lnTo>
                      <a:pt x="86" y="97"/>
                    </a:lnTo>
                    <a:lnTo>
                      <a:pt x="88" y="97"/>
                    </a:lnTo>
                    <a:lnTo>
                      <a:pt x="90" y="95"/>
                    </a:lnTo>
                    <a:lnTo>
                      <a:pt x="90" y="95"/>
                    </a:lnTo>
                    <a:lnTo>
                      <a:pt x="90" y="95"/>
                    </a:lnTo>
                    <a:lnTo>
                      <a:pt x="86" y="95"/>
                    </a:lnTo>
                    <a:lnTo>
                      <a:pt x="88" y="95"/>
                    </a:lnTo>
                    <a:lnTo>
                      <a:pt x="88" y="95"/>
                    </a:lnTo>
                    <a:lnTo>
                      <a:pt x="90" y="93"/>
                    </a:lnTo>
                    <a:lnTo>
                      <a:pt x="90" y="93"/>
                    </a:lnTo>
                    <a:lnTo>
                      <a:pt x="90" y="91"/>
                    </a:lnTo>
                    <a:lnTo>
                      <a:pt x="92" y="91"/>
                    </a:lnTo>
                    <a:lnTo>
                      <a:pt x="92" y="91"/>
                    </a:lnTo>
                    <a:lnTo>
                      <a:pt x="92" y="91"/>
                    </a:lnTo>
                    <a:lnTo>
                      <a:pt x="94" y="91"/>
                    </a:lnTo>
                    <a:lnTo>
                      <a:pt x="94" y="91"/>
                    </a:lnTo>
                    <a:lnTo>
                      <a:pt x="92" y="91"/>
                    </a:lnTo>
                    <a:lnTo>
                      <a:pt x="92" y="91"/>
                    </a:lnTo>
                    <a:lnTo>
                      <a:pt x="96" y="91"/>
                    </a:lnTo>
                    <a:lnTo>
                      <a:pt x="98" y="89"/>
                    </a:lnTo>
                    <a:lnTo>
                      <a:pt x="98" y="87"/>
                    </a:lnTo>
                    <a:lnTo>
                      <a:pt x="100" y="87"/>
                    </a:lnTo>
                    <a:lnTo>
                      <a:pt x="100" y="87"/>
                    </a:lnTo>
                    <a:lnTo>
                      <a:pt x="100" y="87"/>
                    </a:lnTo>
                    <a:lnTo>
                      <a:pt x="100" y="87"/>
                    </a:lnTo>
                    <a:lnTo>
                      <a:pt x="102" y="87"/>
                    </a:lnTo>
                    <a:lnTo>
                      <a:pt x="102" y="87"/>
                    </a:lnTo>
                    <a:lnTo>
                      <a:pt x="104" y="87"/>
                    </a:lnTo>
                    <a:lnTo>
                      <a:pt x="104" y="87"/>
                    </a:lnTo>
                    <a:lnTo>
                      <a:pt x="106" y="85"/>
                    </a:lnTo>
                    <a:lnTo>
                      <a:pt x="110" y="85"/>
                    </a:lnTo>
                    <a:lnTo>
                      <a:pt x="112" y="83"/>
                    </a:lnTo>
                    <a:lnTo>
                      <a:pt x="112" y="83"/>
                    </a:lnTo>
                    <a:lnTo>
                      <a:pt x="114" y="81"/>
                    </a:lnTo>
                    <a:lnTo>
                      <a:pt x="116" y="81"/>
                    </a:lnTo>
                    <a:lnTo>
                      <a:pt x="118" y="75"/>
                    </a:lnTo>
                    <a:lnTo>
                      <a:pt x="122" y="75"/>
                    </a:lnTo>
                    <a:lnTo>
                      <a:pt x="124" y="73"/>
                    </a:lnTo>
                    <a:lnTo>
                      <a:pt x="124" y="73"/>
                    </a:lnTo>
                    <a:lnTo>
                      <a:pt x="124" y="71"/>
                    </a:lnTo>
                    <a:lnTo>
                      <a:pt x="122" y="71"/>
                    </a:lnTo>
                    <a:lnTo>
                      <a:pt x="122" y="69"/>
                    </a:lnTo>
                    <a:lnTo>
                      <a:pt x="122" y="67"/>
                    </a:lnTo>
                    <a:lnTo>
                      <a:pt x="120" y="67"/>
                    </a:lnTo>
                    <a:lnTo>
                      <a:pt x="120" y="65"/>
                    </a:lnTo>
                    <a:lnTo>
                      <a:pt x="120" y="65"/>
                    </a:lnTo>
                    <a:lnTo>
                      <a:pt x="120" y="63"/>
                    </a:lnTo>
                    <a:lnTo>
                      <a:pt x="122" y="63"/>
                    </a:lnTo>
                    <a:lnTo>
                      <a:pt x="124" y="61"/>
                    </a:lnTo>
                    <a:lnTo>
                      <a:pt x="124" y="61"/>
                    </a:lnTo>
                    <a:lnTo>
                      <a:pt x="124" y="59"/>
                    </a:lnTo>
                    <a:lnTo>
                      <a:pt x="124" y="59"/>
                    </a:lnTo>
                    <a:lnTo>
                      <a:pt x="122" y="59"/>
                    </a:lnTo>
                    <a:lnTo>
                      <a:pt x="122" y="59"/>
                    </a:lnTo>
                    <a:lnTo>
                      <a:pt x="122" y="57"/>
                    </a:lnTo>
                    <a:lnTo>
                      <a:pt x="124" y="59"/>
                    </a:lnTo>
                    <a:lnTo>
                      <a:pt x="124" y="59"/>
                    </a:lnTo>
                    <a:lnTo>
                      <a:pt x="124" y="59"/>
                    </a:lnTo>
                    <a:lnTo>
                      <a:pt x="124" y="59"/>
                    </a:lnTo>
                    <a:lnTo>
                      <a:pt x="124" y="57"/>
                    </a:lnTo>
                    <a:lnTo>
                      <a:pt x="124" y="57"/>
                    </a:lnTo>
                    <a:lnTo>
                      <a:pt x="124" y="57"/>
                    </a:lnTo>
                    <a:lnTo>
                      <a:pt x="124" y="57"/>
                    </a:lnTo>
                    <a:lnTo>
                      <a:pt x="124" y="57"/>
                    </a:lnTo>
                    <a:lnTo>
                      <a:pt x="128" y="57"/>
                    </a:lnTo>
                    <a:lnTo>
                      <a:pt x="128" y="57"/>
                    </a:lnTo>
                    <a:lnTo>
                      <a:pt x="128" y="54"/>
                    </a:lnTo>
                    <a:lnTo>
                      <a:pt x="128" y="54"/>
                    </a:lnTo>
                    <a:lnTo>
                      <a:pt x="128" y="54"/>
                    </a:lnTo>
                    <a:lnTo>
                      <a:pt x="130" y="54"/>
                    </a:lnTo>
                    <a:lnTo>
                      <a:pt x="130" y="54"/>
                    </a:lnTo>
                    <a:lnTo>
                      <a:pt x="130" y="54"/>
                    </a:lnTo>
                    <a:lnTo>
                      <a:pt x="130" y="52"/>
                    </a:lnTo>
                    <a:lnTo>
                      <a:pt x="130" y="52"/>
                    </a:lnTo>
                    <a:lnTo>
                      <a:pt x="132" y="52"/>
                    </a:lnTo>
                    <a:lnTo>
                      <a:pt x="132" y="52"/>
                    </a:lnTo>
                    <a:lnTo>
                      <a:pt x="132" y="50"/>
                    </a:lnTo>
                    <a:lnTo>
                      <a:pt x="132" y="50"/>
                    </a:lnTo>
                    <a:lnTo>
                      <a:pt x="132" y="50"/>
                    </a:lnTo>
                    <a:lnTo>
                      <a:pt x="132" y="48"/>
                    </a:lnTo>
                    <a:lnTo>
                      <a:pt x="132" y="48"/>
                    </a:lnTo>
                    <a:lnTo>
                      <a:pt x="134" y="48"/>
                    </a:lnTo>
                    <a:lnTo>
                      <a:pt x="134" y="50"/>
                    </a:lnTo>
                    <a:lnTo>
                      <a:pt x="136" y="50"/>
                    </a:lnTo>
                    <a:lnTo>
                      <a:pt x="136" y="48"/>
                    </a:lnTo>
                    <a:lnTo>
                      <a:pt x="140" y="50"/>
                    </a:lnTo>
                    <a:lnTo>
                      <a:pt x="142" y="50"/>
                    </a:lnTo>
                    <a:lnTo>
                      <a:pt x="142" y="50"/>
                    </a:lnTo>
                    <a:lnTo>
                      <a:pt x="142" y="50"/>
                    </a:lnTo>
                    <a:lnTo>
                      <a:pt x="146" y="50"/>
                    </a:lnTo>
                    <a:lnTo>
                      <a:pt x="148" y="50"/>
                    </a:lnTo>
                    <a:lnTo>
                      <a:pt x="148" y="50"/>
                    </a:lnTo>
                    <a:lnTo>
                      <a:pt x="150" y="50"/>
                    </a:lnTo>
                    <a:lnTo>
                      <a:pt x="154" y="50"/>
                    </a:lnTo>
                    <a:lnTo>
                      <a:pt x="152" y="4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4" name="Freeform 36"/>
              <p:cNvSpPr>
                <a:spLocks/>
              </p:cNvSpPr>
              <p:nvPr/>
            </p:nvSpPr>
            <p:spPr bwMode="auto">
              <a:xfrm>
                <a:off x="3943" y="2538"/>
                <a:ext cx="20" cy="28"/>
              </a:xfrm>
              <a:custGeom>
                <a:avLst/>
                <a:gdLst>
                  <a:gd name="T0" fmla="*/ 20 w 20"/>
                  <a:gd name="T1" fmla="*/ 12 h 28"/>
                  <a:gd name="T2" fmla="*/ 20 w 20"/>
                  <a:gd name="T3" fmla="*/ 10 h 28"/>
                  <a:gd name="T4" fmla="*/ 20 w 20"/>
                  <a:gd name="T5" fmla="*/ 10 h 28"/>
                  <a:gd name="T6" fmla="*/ 20 w 20"/>
                  <a:gd name="T7" fmla="*/ 8 h 28"/>
                  <a:gd name="T8" fmla="*/ 20 w 20"/>
                  <a:gd name="T9" fmla="*/ 6 h 28"/>
                  <a:gd name="T10" fmla="*/ 20 w 20"/>
                  <a:gd name="T11" fmla="*/ 4 h 28"/>
                  <a:gd name="T12" fmla="*/ 18 w 20"/>
                  <a:gd name="T13" fmla="*/ 4 h 28"/>
                  <a:gd name="T14" fmla="*/ 18 w 20"/>
                  <a:gd name="T15" fmla="*/ 4 h 28"/>
                  <a:gd name="T16" fmla="*/ 18 w 20"/>
                  <a:gd name="T17" fmla="*/ 4 h 28"/>
                  <a:gd name="T18" fmla="*/ 18 w 20"/>
                  <a:gd name="T19" fmla="*/ 4 h 28"/>
                  <a:gd name="T20" fmla="*/ 14 w 20"/>
                  <a:gd name="T21" fmla="*/ 2 h 28"/>
                  <a:gd name="T22" fmla="*/ 10 w 20"/>
                  <a:gd name="T23" fmla="*/ 0 h 28"/>
                  <a:gd name="T24" fmla="*/ 10 w 20"/>
                  <a:gd name="T25" fmla="*/ 0 h 28"/>
                  <a:gd name="T26" fmla="*/ 10 w 20"/>
                  <a:gd name="T27" fmla="*/ 0 h 28"/>
                  <a:gd name="T28" fmla="*/ 8 w 20"/>
                  <a:gd name="T29" fmla="*/ 2 h 28"/>
                  <a:gd name="T30" fmla="*/ 6 w 20"/>
                  <a:gd name="T31" fmla="*/ 4 h 28"/>
                  <a:gd name="T32" fmla="*/ 4 w 20"/>
                  <a:gd name="T33" fmla="*/ 6 h 28"/>
                  <a:gd name="T34" fmla="*/ 2 w 20"/>
                  <a:gd name="T35" fmla="*/ 8 h 28"/>
                  <a:gd name="T36" fmla="*/ 0 w 20"/>
                  <a:gd name="T37" fmla="*/ 12 h 28"/>
                  <a:gd name="T38" fmla="*/ 0 w 20"/>
                  <a:gd name="T39" fmla="*/ 12 h 28"/>
                  <a:gd name="T40" fmla="*/ 0 w 20"/>
                  <a:gd name="T41" fmla="*/ 16 h 28"/>
                  <a:gd name="T42" fmla="*/ 0 w 20"/>
                  <a:gd name="T43" fmla="*/ 18 h 28"/>
                  <a:gd name="T44" fmla="*/ 0 w 20"/>
                  <a:gd name="T45" fmla="*/ 18 h 28"/>
                  <a:gd name="T46" fmla="*/ 2 w 20"/>
                  <a:gd name="T47" fmla="*/ 18 h 28"/>
                  <a:gd name="T48" fmla="*/ 2 w 20"/>
                  <a:gd name="T49" fmla="*/ 20 h 28"/>
                  <a:gd name="T50" fmla="*/ 4 w 20"/>
                  <a:gd name="T51" fmla="*/ 24 h 28"/>
                  <a:gd name="T52" fmla="*/ 6 w 20"/>
                  <a:gd name="T53" fmla="*/ 26 h 28"/>
                  <a:gd name="T54" fmla="*/ 10 w 20"/>
                  <a:gd name="T55" fmla="*/ 28 h 28"/>
                  <a:gd name="T56" fmla="*/ 14 w 20"/>
                  <a:gd name="T57" fmla="*/ 28 h 28"/>
                  <a:gd name="T58" fmla="*/ 18 w 20"/>
                  <a:gd name="T59" fmla="*/ 28 h 28"/>
                  <a:gd name="T60" fmla="*/ 18 w 20"/>
                  <a:gd name="T61" fmla="*/ 26 h 28"/>
                  <a:gd name="T62" fmla="*/ 18 w 20"/>
                  <a:gd name="T63" fmla="*/ 22 h 28"/>
                  <a:gd name="T64" fmla="*/ 18 w 20"/>
                  <a:gd name="T65" fmla="*/ 18 h 28"/>
                  <a:gd name="T66" fmla="*/ 18 w 20"/>
                  <a:gd name="T67" fmla="*/ 18 h 28"/>
                  <a:gd name="T68" fmla="*/ 20 w 20"/>
                  <a:gd name="T69" fmla="*/ 20 h 28"/>
                  <a:gd name="T70" fmla="*/ 20 w 20"/>
                  <a:gd name="T71" fmla="*/ 20 h 28"/>
                  <a:gd name="T72" fmla="*/ 20 w 20"/>
                  <a:gd name="T73" fmla="*/ 14 h 28"/>
                  <a:gd name="T74" fmla="*/ 20 w 20"/>
                  <a:gd name="T75"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8">
                    <a:moveTo>
                      <a:pt x="20" y="12"/>
                    </a:moveTo>
                    <a:lnTo>
                      <a:pt x="20" y="10"/>
                    </a:lnTo>
                    <a:lnTo>
                      <a:pt x="20" y="10"/>
                    </a:lnTo>
                    <a:lnTo>
                      <a:pt x="20" y="8"/>
                    </a:lnTo>
                    <a:lnTo>
                      <a:pt x="20" y="6"/>
                    </a:lnTo>
                    <a:lnTo>
                      <a:pt x="20" y="4"/>
                    </a:lnTo>
                    <a:lnTo>
                      <a:pt x="18" y="4"/>
                    </a:lnTo>
                    <a:lnTo>
                      <a:pt x="18" y="4"/>
                    </a:lnTo>
                    <a:lnTo>
                      <a:pt x="18" y="4"/>
                    </a:lnTo>
                    <a:lnTo>
                      <a:pt x="18" y="4"/>
                    </a:lnTo>
                    <a:lnTo>
                      <a:pt x="14" y="2"/>
                    </a:lnTo>
                    <a:lnTo>
                      <a:pt x="10" y="0"/>
                    </a:lnTo>
                    <a:lnTo>
                      <a:pt x="10" y="0"/>
                    </a:lnTo>
                    <a:lnTo>
                      <a:pt x="10" y="0"/>
                    </a:lnTo>
                    <a:lnTo>
                      <a:pt x="8" y="2"/>
                    </a:lnTo>
                    <a:lnTo>
                      <a:pt x="6" y="4"/>
                    </a:lnTo>
                    <a:lnTo>
                      <a:pt x="4" y="6"/>
                    </a:lnTo>
                    <a:lnTo>
                      <a:pt x="2" y="8"/>
                    </a:lnTo>
                    <a:lnTo>
                      <a:pt x="0" y="12"/>
                    </a:lnTo>
                    <a:lnTo>
                      <a:pt x="0" y="12"/>
                    </a:lnTo>
                    <a:lnTo>
                      <a:pt x="0" y="16"/>
                    </a:lnTo>
                    <a:lnTo>
                      <a:pt x="0" y="18"/>
                    </a:lnTo>
                    <a:lnTo>
                      <a:pt x="0" y="18"/>
                    </a:lnTo>
                    <a:lnTo>
                      <a:pt x="2" y="18"/>
                    </a:lnTo>
                    <a:lnTo>
                      <a:pt x="2" y="20"/>
                    </a:lnTo>
                    <a:lnTo>
                      <a:pt x="4" y="24"/>
                    </a:lnTo>
                    <a:lnTo>
                      <a:pt x="6" y="26"/>
                    </a:lnTo>
                    <a:lnTo>
                      <a:pt x="10" y="28"/>
                    </a:lnTo>
                    <a:lnTo>
                      <a:pt x="14" y="28"/>
                    </a:lnTo>
                    <a:lnTo>
                      <a:pt x="18" y="28"/>
                    </a:lnTo>
                    <a:lnTo>
                      <a:pt x="18" y="26"/>
                    </a:lnTo>
                    <a:lnTo>
                      <a:pt x="18" y="22"/>
                    </a:lnTo>
                    <a:lnTo>
                      <a:pt x="18" y="18"/>
                    </a:lnTo>
                    <a:lnTo>
                      <a:pt x="18" y="18"/>
                    </a:lnTo>
                    <a:lnTo>
                      <a:pt x="20" y="20"/>
                    </a:lnTo>
                    <a:lnTo>
                      <a:pt x="20" y="20"/>
                    </a:lnTo>
                    <a:lnTo>
                      <a:pt x="20" y="14"/>
                    </a:lnTo>
                    <a:lnTo>
                      <a:pt x="20"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5" name="Freeform 37"/>
              <p:cNvSpPr>
                <a:spLocks/>
              </p:cNvSpPr>
              <p:nvPr/>
            </p:nvSpPr>
            <p:spPr bwMode="auto">
              <a:xfrm>
                <a:off x="2551" y="1971"/>
                <a:ext cx="66" cy="74"/>
              </a:xfrm>
              <a:custGeom>
                <a:avLst/>
                <a:gdLst>
                  <a:gd name="T0" fmla="*/ 64 w 66"/>
                  <a:gd name="T1" fmla="*/ 8 h 74"/>
                  <a:gd name="T2" fmla="*/ 64 w 66"/>
                  <a:gd name="T3" fmla="*/ 2 h 74"/>
                  <a:gd name="T4" fmla="*/ 52 w 66"/>
                  <a:gd name="T5" fmla="*/ 0 h 74"/>
                  <a:gd name="T6" fmla="*/ 40 w 66"/>
                  <a:gd name="T7" fmla="*/ 0 h 74"/>
                  <a:gd name="T8" fmla="*/ 36 w 66"/>
                  <a:gd name="T9" fmla="*/ 2 h 74"/>
                  <a:gd name="T10" fmla="*/ 30 w 66"/>
                  <a:gd name="T11" fmla="*/ 0 h 74"/>
                  <a:gd name="T12" fmla="*/ 18 w 66"/>
                  <a:gd name="T13" fmla="*/ 0 h 74"/>
                  <a:gd name="T14" fmla="*/ 16 w 66"/>
                  <a:gd name="T15" fmla="*/ 6 h 74"/>
                  <a:gd name="T16" fmla="*/ 14 w 66"/>
                  <a:gd name="T17" fmla="*/ 8 h 74"/>
                  <a:gd name="T18" fmla="*/ 14 w 66"/>
                  <a:gd name="T19" fmla="*/ 10 h 74"/>
                  <a:gd name="T20" fmla="*/ 14 w 66"/>
                  <a:gd name="T21" fmla="*/ 12 h 74"/>
                  <a:gd name="T22" fmla="*/ 14 w 66"/>
                  <a:gd name="T23" fmla="*/ 14 h 74"/>
                  <a:gd name="T24" fmla="*/ 14 w 66"/>
                  <a:gd name="T25" fmla="*/ 16 h 74"/>
                  <a:gd name="T26" fmla="*/ 10 w 66"/>
                  <a:gd name="T27" fmla="*/ 16 h 74"/>
                  <a:gd name="T28" fmla="*/ 6 w 66"/>
                  <a:gd name="T29" fmla="*/ 18 h 74"/>
                  <a:gd name="T30" fmla="*/ 4 w 66"/>
                  <a:gd name="T31" fmla="*/ 18 h 74"/>
                  <a:gd name="T32" fmla="*/ 4 w 66"/>
                  <a:gd name="T33" fmla="*/ 22 h 74"/>
                  <a:gd name="T34" fmla="*/ 4 w 66"/>
                  <a:gd name="T35" fmla="*/ 26 h 74"/>
                  <a:gd name="T36" fmla="*/ 2 w 66"/>
                  <a:gd name="T37" fmla="*/ 30 h 74"/>
                  <a:gd name="T38" fmla="*/ 2 w 66"/>
                  <a:gd name="T39" fmla="*/ 34 h 74"/>
                  <a:gd name="T40" fmla="*/ 4 w 66"/>
                  <a:gd name="T41" fmla="*/ 40 h 74"/>
                  <a:gd name="T42" fmla="*/ 6 w 66"/>
                  <a:gd name="T43" fmla="*/ 44 h 74"/>
                  <a:gd name="T44" fmla="*/ 8 w 66"/>
                  <a:gd name="T45" fmla="*/ 46 h 74"/>
                  <a:gd name="T46" fmla="*/ 10 w 66"/>
                  <a:gd name="T47" fmla="*/ 46 h 74"/>
                  <a:gd name="T48" fmla="*/ 12 w 66"/>
                  <a:gd name="T49" fmla="*/ 48 h 74"/>
                  <a:gd name="T50" fmla="*/ 14 w 66"/>
                  <a:gd name="T51" fmla="*/ 50 h 74"/>
                  <a:gd name="T52" fmla="*/ 14 w 66"/>
                  <a:gd name="T53" fmla="*/ 54 h 74"/>
                  <a:gd name="T54" fmla="*/ 14 w 66"/>
                  <a:gd name="T55" fmla="*/ 56 h 74"/>
                  <a:gd name="T56" fmla="*/ 16 w 66"/>
                  <a:gd name="T57" fmla="*/ 56 h 74"/>
                  <a:gd name="T58" fmla="*/ 16 w 66"/>
                  <a:gd name="T59" fmla="*/ 58 h 74"/>
                  <a:gd name="T60" fmla="*/ 18 w 66"/>
                  <a:gd name="T61" fmla="*/ 62 h 74"/>
                  <a:gd name="T62" fmla="*/ 18 w 66"/>
                  <a:gd name="T63" fmla="*/ 64 h 74"/>
                  <a:gd name="T64" fmla="*/ 20 w 66"/>
                  <a:gd name="T65" fmla="*/ 68 h 74"/>
                  <a:gd name="T66" fmla="*/ 24 w 66"/>
                  <a:gd name="T67" fmla="*/ 70 h 74"/>
                  <a:gd name="T68" fmla="*/ 26 w 66"/>
                  <a:gd name="T69" fmla="*/ 72 h 74"/>
                  <a:gd name="T70" fmla="*/ 32 w 66"/>
                  <a:gd name="T71" fmla="*/ 74 h 74"/>
                  <a:gd name="T72" fmla="*/ 34 w 66"/>
                  <a:gd name="T73" fmla="*/ 70 h 74"/>
                  <a:gd name="T74" fmla="*/ 32 w 66"/>
                  <a:gd name="T75" fmla="*/ 68 h 74"/>
                  <a:gd name="T76" fmla="*/ 30 w 66"/>
                  <a:gd name="T77" fmla="*/ 64 h 74"/>
                  <a:gd name="T78" fmla="*/ 32 w 66"/>
                  <a:gd name="T79" fmla="*/ 64 h 74"/>
                  <a:gd name="T80" fmla="*/ 34 w 66"/>
                  <a:gd name="T81" fmla="*/ 62 h 74"/>
                  <a:gd name="T82" fmla="*/ 36 w 66"/>
                  <a:gd name="T83" fmla="*/ 64 h 74"/>
                  <a:gd name="T84" fmla="*/ 44 w 66"/>
                  <a:gd name="T85" fmla="*/ 62 h 74"/>
                  <a:gd name="T86" fmla="*/ 46 w 66"/>
                  <a:gd name="T87" fmla="*/ 60 h 74"/>
                  <a:gd name="T88" fmla="*/ 48 w 66"/>
                  <a:gd name="T89" fmla="*/ 60 h 74"/>
                  <a:gd name="T90" fmla="*/ 50 w 66"/>
                  <a:gd name="T91" fmla="*/ 62 h 74"/>
                  <a:gd name="T92" fmla="*/ 52 w 66"/>
                  <a:gd name="T93" fmla="*/ 62 h 74"/>
                  <a:gd name="T94" fmla="*/ 54 w 66"/>
                  <a:gd name="T95" fmla="*/ 64 h 74"/>
                  <a:gd name="T96" fmla="*/ 54 w 66"/>
                  <a:gd name="T97" fmla="*/ 64 h 74"/>
                  <a:gd name="T98" fmla="*/ 56 w 66"/>
                  <a:gd name="T99" fmla="*/ 62 h 74"/>
                  <a:gd name="T100" fmla="*/ 62 w 66"/>
                  <a:gd name="T101" fmla="*/ 56 h 74"/>
                  <a:gd name="T102" fmla="*/ 62 w 66"/>
                  <a:gd name="T103" fmla="*/ 50 h 74"/>
                  <a:gd name="T104" fmla="*/ 64 w 66"/>
                  <a:gd name="T105" fmla="*/ 44 h 74"/>
                  <a:gd name="T106" fmla="*/ 64 w 66"/>
                  <a:gd name="T107" fmla="*/ 42 h 74"/>
                  <a:gd name="T108" fmla="*/ 62 w 66"/>
                  <a:gd name="T109" fmla="*/ 38 h 74"/>
                  <a:gd name="T110" fmla="*/ 60 w 66"/>
                  <a:gd name="T111" fmla="*/ 34 h 74"/>
                  <a:gd name="T112" fmla="*/ 58 w 66"/>
                  <a:gd name="T113" fmla="*/ 32 h 74"/>
                  <a:gd name="T114" fmla="*/ 58 w 66"/>
                  <a:gd name="T115" fmla="*/ 26 h 74"/>
                  <a:gd name="T116" fmla="*/ 58 w 66"/>
                  <a:gd name="T117" fmla="*/ 22 h 74"/>
                  <a:gd name="T118" fmla="*/ 58 w 66"/>
                  <a:gd name="T119" fmla="*/ 18 h 74"/>
                  <a:gd name="T120" fmla="*/ 60 w 66"/>
                  <a:gd name="T121" fmla="*/ 1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74">
                    <a:moveTo>
                      <a:pt x="62" y="12"/>
                    </a:moveTo>
                    <a:lnTo>
                      <a:pt x="64" y="10"/>
                    </a:lnTo>
                    <a:lnTo>
                      <a:pt x="64" y="8"/>
                    </a:lnTo>
                    <a:lnTo>
                      <a:pt x="64" y="6"/>
                    </a:lnTo>
                    <a:lnTo>
                      <a:pt x="66" y="4"/>
                    </a:lnTo>
                    <a:lnTo>
                      <a:pt x="64" y="2"/>
                    </a:lnTo>
                    <a:lnTo>
                      <a:pt x="64" y="2"/>
                    </a:lnTo>
                    <a:lnTo>
                      <a:pt x="60" y="0"/>
                    </a:lnTo>
                    <a:lnTo>
                      <a:pt x="52" y="0"/>
                    </a:lnTo>
                    <a:lnTo>
                      <a:pt x="48" y="0"/>
                    </a:lnTo>
                    <a:lnTo>
                      <a:pt x="44" y="0"/>
                    </a:lnTo>
                    <a:lnTo>
                      <a:pt x="40" y="0"/>
                    </a:lnTo>
                    <a:lnTo>
                      <a:pt x="38" y="0"/>
                    </a:lnTo>
                    <a:lnTo>
                      <a:pt x="36" y="0"/>
                    </a:lnTo>
                    <a:lnTo>
                      <a:pt x="36" y="2"/>
                    </a:lnTo>
                    <a:lnTo>
                      <a:pt x="36" y="4"/>
                    </a:lnTo>
                    <a:lnTo>
                      <a:pt x="36" y="2"/>
                    </a:lnTo>
                    <a:lnTo>
                      <a:pt x="30" y="0"/>
                    </a:lnTo>
                    <a:lnTo>
                      <a:pt x="26" y="0"/>
                    </a:lnTo>
                    <a:lnTo>
                      <a:pt x="20" y="0"/>
                    </a:lnTo>
                    <a:lnTo>
                      <a:pt x="18" y="0"/>
                    </a:lnTo>
                    <a:lnTo>
                      <a:pt x="16" y="2"/>
                    </a:lnTo>
                    <a:lnTo>
                      <a:pt x="16" y="4"/>
                    </a:lnTo>
                    <a:lnTo>
                      <a:pt x="16" y="6"/>
                    </a:lnTo>
                    <a:lnTo>
                      <a:pt x="16" y="8"/>
                    </a:lnTo>
                    <a:lnTo>
                      <a:pt x="16" y="6"/>
                    </a:lnTo>
                    <a:lnTo>
                      <a:pt x="14" y="8"/>
                    </a:lnTo>
                    <a:lnTo>
                      <a:pt x="14" y="8"/>
                    </a:lnTo>
                    <a:lnTo>
                      <a:pt x="14" y="10"/>
                    </a:lnTo>
                    <a:lnTo>
                      <a:pt x="14" y="10"/>
                    </a:lnTo>
                    <a:lnTo>
                      <a:pt x="14" y="12"/>
                    </a:lnTo>
                    <a:lnTo>
                      <a:pt x="14" y="12"/>
                    </a:lnTo>
                    <a:lnTo>
                      <a:pt x="14" y="12"/>
                    </a:lnTo>
                    <a:lnTo>
                      <a:pt x="14" y="12"/>
                    </a:lnTo>
                    <a:lnTo>
                      <a:pt x="14" y="14"/>
                    </a:lnTo>
                    <a:lnTo>
                      <a:pt x="14" y="14"/>
                    </a:lnTo>
                    <a:lnTo>
                      <a:pt x="14" y="14"/>
                    </a:lnTo>
                    <a:lnTo>
                      <a:pt x="14" y="14"/>
                    </a:lnTo>
                    <a:lnTo>
                      <a:pt x="14" y="16"/>
                    </a:lnTo>
                    <a:lnTo>
                      <a:pt x="12" y="16"/>
                    </a:lnTo>
                    <a:lnTo>
                      <a:pt x="12" y="16"/>
                    </a:lnTo>
                    <a:lnTo>
                      <a:pt x="10" y="16"/>
                    </a:lnTo>
                    <a:lnTo>
                      <a:pt x="8" y="16"/>
                    </a:lnTo>
                    <a:lnTo>
                      <a:pt x="6" y="16"/>
                    </a:lnTo>
                    <a:lnTo>
                      <a:pt x="6" y="18"/>
                    </a:lnTo>
                    <a:lnTo>
                      <a:pt x="6" y="18"/>
                    </a:lnTo>
                    <a:lnTo>
                      <a:pt x="4" y="18"/>
                    </a:lnTo>
                    <a:lnTo>
                      <a:pt x="4" y="18"/>
                    </a:lnTo>
                    <a:lnTo>
                      <a:pt x="4" y="20"/>
                    </a:lnTo>
                    <a:lnTo>
                      <a:pt x="4" y="20"/>
                    </a:lnTo>
                    <a:lnTo>
                      <a:pt x="4" y="22"/>
                    </a:lnTo>
                    <a:lnTo>
                      <a:pt x="4" y="22"/>
                    </a:lnTo>
                    <a:lnTo>
                      <a:pt x="4" y="24"/>
                    </a:lnTo>
                    <a:lnTo>
                      <a:pt x="4" y="26"/>
                    </a:lnTo>
                    <a:lnTo>
                      <a:pt x="4" y="26"/>
                    </a:lnTo>
                    <a:lnTo>
                      <a:pt x="2" y="28"/>
                    </a:lnTo>
                    <a:lnTo>
                      <a:pt x="2" y="30"/>
                    </a:lnTo>
                    <a:lnTo>
                      <a:pt x="2" y="32"/>
                    </a:lnTo>
                    <a:lnTo>
                      <a:pt x="0" y="32"/>
                    </a:lnTo>
                    <a:lnTo>
                      <a:pt x="2" y="34"/>
                    </a:lnTo>
                    <a:lnTo>
                      <a:pt x="4" y="38"/>
                    </a:lnTo>
                    <a:lnTo>
                      <a:pt x="4" y="38"/>
                    </a:lnTo>
                    <a:lnTo>
                      <a:pt x="4" y="40"/>
                    </a:lnTo>
                    <a:lnTo>
                      <a:pt x="6" y="42"/>
                    </a:lnTo>
                    <a:lnTo>
                      <a:pt x="8" y="44"/>
                    </a:lnTo>
                    <a:lnTo>
                      <a:pt x="6" y="44"/>
                    </a:lnTo>
                    <a:lnTo>
                      <a:pt x="8" y="46"/>
                    </a:lnTo>
                    <a:lnTo>
                      <a:pt x="8" y="46"/>
                    </a:lnTo>
                    <a:lnTo>
                      <a:pt x="8" y="46"/>
                    </a:lnTo>
                    <a:lnTo>
                      <a:pt x="10" y="46"/>
                    </a:lnTo>
                    <a:lnTo>
                      <a:pt x="10" y="46"/>
                    </a:lnTo>
                    <a:lnTo>
                      <a:pt x="10" y="46"/>
                    </a:lnTo>
                    <a:lnTo>
                      <a:pt x="12" y="46"/>
                    </a:lnTo>
                    <a:lnTo>
                      <a:pt x="12" y="46"/>
                    </a:lnTo>
                    <a:lnTo>
                      <a:pt x="12" y="48"/>
                    </a:lnTo>
                    <a:lnTo>
                      <a:pt x="12" y="50"/>
                    </a:lnTo>
                    <a:lnTo>
                      <a:pt x="14" y="50"/>
                    </a:lnTo>
                    <a:lnTo>
                      <a:pt x="14" y="50"/>
                    </a:lnTo>
                    <a:lnTo>
                      <a:pt x="14" y="52"/>
                    </a:lnTo>
                    <a:lnTo>
                      <a:pt x="14" y="52"/>
                    </a:lnTo>
                    <a:lnTo>
                      <a:pt x="14" y="54"/>
                    </a:lnTo>
                    <a:lnTo>
                      <a:pt x="14" y="54"/>
                    </a:lnTo>
                    <a:lnTo>
                      <a:pt x="14" y="56"/>
                    </a:lnTo>
                    <a:lnTo>
                      <a:pt x="14" y="56"/>
                    </a:lnTo>
                    <a:lnTo>
                      <a:pt x="16" y="56"/>
                    </a:lnTo>
                    <a:lnTo>
                      <a:pt x="16" y="56"/>
                    </a:lnTo>
                    <a:lnTo>
                      <a:pt x="16" y="56"/>
                    </a:lnTo>
                    <a:lnTo>
                      <a:pt x="16" y="58"/>
                    </a:lnTo>
                    <a:lnTo>
                      <a:pt x="16" y="58"/>
                    </a:lnTo>
                    <a:lnTo>
                      <a:pt x="16" y="58"/>
                    </a:lnTo>
                    <a:lnTo>
                      <a:pt x="16" y="60"/>
                    </a:lnTo>
                    <a:lnTo>
                      <a:pt x="18" y="60"/>
                    </a:lnTo>
                    <a:lnTo>
                      <a:pt x="18" y="62"/>
                    </a:lnTo>
                    <a:lnTo>
                      <a:pt x="18" y="62"/>
                    </a:lnTo>
                    <a:lnTo>
                      <a:pt x="18" y="64"/>
                    </a:lnTo>
                    <a:lnTo>
                      <a:pt x="18" y="64"/>
                    </a:lnTo>
                    <a:lnTo>
                      <a:pt x="20" y="66"/>
                    </a:lnTo>
                    <a:lnTo>
                      <a:pt x="20" y="66"/>
                    </a:lnTo>
                    <a:lnTo>
                      <a:pt x="20" y="68"/>
                    </a:lnTo>
                    <a:lnTo>
                      <a:pt x="22" y="70"/>
                    </a:lnTo>
                    <a:lnTo>
                      <a:pt x="22" y="70"/>
                    </a:lnTo>
                    <a:lnTo>
                      <a:pt x="24" y="70"/>
                    </a:lnTo>
                    <a:lnTo>
                      <a:pt x="24" y="70"/>
                    </a:lnTo>
                    <a:lnTo>
                      <a:pt x="24" y="72"/>
                    </a:lnTo>
                    <a:lnTo>
                      <a:pt x="26" y="72"/>
                    </a:lnTo>
                    <a:lnTo>
                      <a:pt x="26" y="72"/>
                    </a:lnTo>
                    <a:lnTo>
                      <a:pt x="28" y="72"/>
                    </a:lnTo>
                    <a:lnTo>
                      <a:pt x="32" y="74"/>
                    </a:lnTo>
                    <a:lnTo>
                      <a:pt x="34" y="72"/>
                    </a:lnTo>
                    <a:lnTo>
                      <a:pt x="34" y="72"/>
                    </a:lnTo>
                    <a:lnTo>
                      <a:pt x="34" y="70"/>
                    </a:lnTo>
                    <a:lnTo>
                      <a:pt x="34" y="70"/>
                    </a:lnTo>
                    <a:lnTo>
                      <a:pt x="34" y="68"/>
                    </a:lnTo>
                    <a:lnTo>
                      <a:pt x="32" y="68"/>
                    </a:lnTo>
                    <a:lnTo>
                      <a:pt x="32" y="66"/>
                    </a:lnTo>
                    <a:lnTo>
                      <a:pt x="30" y="66"/>
                    </a:lnTo>
                    <a:lnTo>
                      <a:pt x="30" y="64"/>
                    </a:lnTo>
                    <a:lnTo>
                      <a:pt x="32" y="64"/>
                    </a:lnTo>
                    <a:lnTo>
                      <a:pt x="32" y="64"/>
                    </a:lnTo>
                    <a:lnTo>
                      <a:pt x="32" y="64"/>
                    </a:lnTo>
                    <a:lnTo>
                      <a:pt x="32" y="62"/>
                    </a:lnTo>
                    <a:lnTo>
                      <a:pt x="34" y="62"/>
                    </a:lnTo>
                    <a:lnTo>
                      <a:pt x="34" y="62"/>
                    </a:lnTo>
                    <a:lnTo>
                      <a:pt x="34" y="62"/>
                    </a:lnTo>
                    <a:lnTo>
                      <a:pt x="34" y="62"/>
                    </a:lnTo>
                    <a:lnTo>
                      <a:pt x="36" y="64"/>
                    </a:lnTo>
                    <a:lnTo>
                      <a:pt x="38" y="62"/>
                    </a:lnTo>
                    <a:lnTo>
                      <a:pt x="42" y="62"/>
                    </a:lnTo>
                    <a:lnTo>
                      <a:pt x="44" y="62"/>
                    </a:lnTo>
                    <a:lnTo>
                      <a:pt x="44" y="62"/>
                    </a:lnTo>
                    <a:lnTo>
                      <a:pt x="46" y="60"/>
                    </a:lnTo>
                    <a:lnTo>
                      <a:pt x="46" y="60"/>
                    </a:lnTo>
                    <a:lnTo>
                      <a:pt x="46" y="60"/>
                    </a:lnTo>
                    <a:lnTo>
                      <a:pt x="48" y="60"/>
                    </a:lnTo>
                    <a:lnTo>
                      <a:pt x="48" y="60"/>
                    </a:lnTo>
                    <a:lnTo>
                      <a:pt x="48" y="60"/>
                    </a:lnTo>
                    <a:lnTo>
                      <a:pt x="50" y="60"/>
                    </a:lnTo>
                    <a:lnTo>
                      <a:pt x="50" y="62"/>
                    </a:lnTo>
                    <a:lnTo>
                      <a:pt x="50" y="62"/>
                    </a:lnTo>
                    <a:lnTo>
                      <a:pt x="50" y="62"/>
                    </a:lnTo>
                    <a:lnTo>
                      <a:pt x="52" y="62"/>
                    </a:lnTo>
                    <a:lnTo>
                      <a:pt x="52" y="62"/>
                    </a:lnTo>
                    <a:lnTo>
                      <a:pt x="54" y="64"/>
                    </a:lnTo>
                    <a:lnTo>
                      <a:pt x="54" y="64"/>
                    </a:lnTo>
                    <a:lnTo>
                      <a:pt x="54" y="64"/>
                    </a:lnTo>
                    <a:lnTo>
                      <a:pt x="54" y="64"/>
                    </a:lnTo>
                    <a:lnTo>
                      <a:pt x="54" y="64"/>
                    </a:lnTo>
                    <a:lnTo>
                      <a:pt x="56" y="64"/>
                    </a:lnTo>
                    <a:lnTo>
                      <a:pt x="56" y="64"/>
                    </a:lnTo>
                    <a:lnTo>
                      <a:pt x="56" y="62"/>
                    </a:lnTo>
                    <a:lnTo>
                      <a:pt x="58" y="62"/>
                    </a:lnTo>
                    <a:lnTo>
                      <a:pt x="60" y="58"/>
                    </a:lnTo>
                    <a:lnTo>
                      <a:pt x="62" y="56"/>
                    </a:lnTo>
                    <a:lnTo>
                      <a:pt x="62" y="54"/>
                    </a:lnTo>
                    <a:lnTo>
                      <a:pt x="62" y="52"/>
                    </a:lnTo>
                    <a:lnTo>
                      <a:pt x="62" y="50"/>
                    </a:lnTo>
                    <a:lnTo>
                      <a:pt x="62" y="50"/>
                    </a:lnTo>
                    <a:lnTo>
                      <a:pt x="64" y="46"/>
                    </a:lnTo>
                    <a:lnTo>
                      <a:pt x="64" y="44"/>
                    </a:lnTo>
                    <a:lnTo>
                      <a:pt x="64" y="44"/>
                    </a:lnTo>
                    <a:lnTo>
                      <a:pt x="64" y="42"/>
                    </a:lnTo>
                    <a:lnTo>
                      <a:pt x="64" y="42"/>
                    </a:lnTo>
                    <a:lnTo>
                      <a:pt x="64" y="42"/>
                    </a:lnTo>
                    <a:lnTo>
                      <a:pt x="64" y="40"/>
                    </a:lnTo>
                    <a:lnTo>
                      <a:pt x="62" y="38"/>
                    </a:lnTo>
                    <a:lnTo>
                      <a:pt x="62" y="38"/>
                    </a:lnTo>
                    <a:lnTo>
                      <a:pt x="60" y="36"/>
                    </a:lnTo>
                    <a:lnTo>
                      <a:pt x="60" y="34"/>
                    </a:lnTo>
                    <a:lnTo>
                      <a:pt x="60" y="32"/>
                    </a:lnTo>
                    <a:lnTo>
                      <a:pt x="60" y="32"/>
                    </a:lnTo>
                    <a:lnTo>
                      <a:pt x="58" y="32"/>
                    </a:lnTo>
                    <a:lnTo>
                      <a:pt x="58" y="30"/>
                    </a:lnTo>
                    <a:lnTo>
                      <a:pt x="58" y="28"/>
                    </a:lnTo>
                    <a:lnTo>
                      <a:pt x="58" y="26"/>
                    </a:lnTo>
                    <a:lnTo>
                      <a:pt x="58" y="26"/>
                    </a:lnTo>
                    <a:lnTo>
                      <a:pt x="58" y="24"/>
                    </a:lnTo>
                    <a:lnTo>
                      <a:pt x="58" y="22"/>
                    </a:lnTo>
                    <a:lnTo>
                      <a:pt x="58" y="22"/>
                    </a:lnTo>
                    <a:lnTo>
                      <a:pt x="58" y="20"/>
                    </a:lnTo>
                    <a:lnTo>
                      <a:pt x="58" y="18"/>
                    </a:lnTo>
                    <a:lnTo>
                      <a:pt x="58" y="18"/>
                    </a:lnTo>
                    <a:lnTo>
                      <a:pt x="58" y="16"/>
                    </a:lnTo>
                    <a:lnTo>
                      <a:pt x="60" y="14"/>
                    </a:lnTo>
                    <a:lnTo>
                      <a:pt x="62"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6" name="Freeform 38"/>
              <p:cNvSpPr>
                <a:spLocks/>
              </p:cNvSpPr>
              <p:nvPr/>
            </p:nvSpPr>
            <p:spPr bwMode="auto">
              <a:xfrm>
                <a:off x="3809" y="1680"/>
                <a:ext cx="260" cy="243"/>
              </a:xfrm>
              <a:custGeom>
                <a:avLst/>
                <a:gdLst>
                  <a:gd name="T0" fmla="*/ 252 w 260"/>
                  <a:gd name="T1" fmla="*/ 68 h 243"/>
                  <a:gd name="T2" fmla="*/ 238 w 260"/>
                  <a:gd name="T3" fmla="*/ 46 h 243"/>
                  <a:gd name="T4" fmla="*/ 236 w 260"/>
                  <a:gd name="T5" fmla="*/ 22 h 243"/>
                  <a:gd name="T6" fmla="*/ 234 w 260"/>
                  <a:gd name="T7" fmla="*/ 16 h 243"/>
                  <a:gd name="T8" fmla="*/ 210 w 260"/>
                  <a:gd name="T9" fmla="*/ 4 h 243"/>
                  <a:gd name="T10" fmla="*/ 166 w 260"/>
                  <a:gd name="T11" fmla="*/ 4 h 243"/>
                  <a:gd name="T12" fmla="*/ 148 w 260"/>
                  <a:gd name="T13" fmla="*/ 0 h 243"/>
                  <a:gd name="T14" fmla="*/ 130 w 260"/>
                  <a:gd name="T15" fmla="*/ 4 h 243"/>
                  <a:gd name="T16" fmla="*/ 88 w 260"/>
                  <a:gd name="T17" fmla="*/ 4 h 243"/>
                  <a:gd name="T18" fmla="*/ 48 w 260"/>
                  <a:gd name="T19" fmla="*/ 22 h 243"/>
                  <a:gd name="T20" fmla="*/ 44 w 260"/>
                  <a:gd name="T21" fmla="*/ 40 h 243"/>
                  <a:gd name="T22" fmla="*/ 32 w 260"/>
                  <a:gd name="T23" fmla="*/ 48 h 243"/>
                  <a:gd name="T24" fmla="*/ 34 w 260"/>
                  <a:gd name="T25" fmla="*/ 104 h 243"/>
                  <a:gd name="T26" fmla="*/ 28 w 260"/>
                  <a:gd name="T27" fmla="*/ 114 h 243"/>
                  <a:gd name="T28" fmla="*/ 18 w 260"/>
                  <a:gd name="T29" fmla="*/ 124 h 243"/>
                  <a:gd name="T30" fmla="*/ 14 w 260"/>
                  <a:gd name="T31" fmla="*/ 132 h 243"/>
                  <a:gd name="T32" fmla="*/ 10 w 260"/>
                  <a:gd name="T33" fmla="*/ 138 h 243"/>
                  <a:gd name="T34" fmla="*/ 12 w 260"/>
                  <a:gd name="T35" fmla="*/ 144 h 243"/>
                  <a:gd name="T36" fmla="*/ 6 w 260"/>
                  <a:gd name="T37" fmla="*/ 150 h 243"/>
                  <a:gd name="T38" fmla="*/ 6 w 260"/>
                  <a:gd name="T39" fmla="*/ 160 h 243"/>
                  <a:gd name="T40" fmla="*/ 2 w 260"/>
                  <a:gd name="T41" fmla="*/ 170 h 243"/>
                  <a:gd name="T42" fmla="*/ 10 w 260"/>
                  <a:gd name="T43" fmla="*/ 174 h 243"/>
                  <a:gd name="T44" fmla="*/ 12 w 260"/>
                  <a:gd name="T45" fmla="*/ 188 h 243"/>
                  <a:gd name="T46" fmla="*/ 18 w 260"/>
                  <a:gd name="T47" fmla="*/ 194 h 243"/>
                  <a:gd name="T48" fmla="*/ 24 w 260"/>
                  <a:gd name="T49" fmla="*/ 210 h 243"/>
                  <a:gd name="T50" fmla="*/ 30 w 260"/>
                  <a:gd name="T51" fmla="*/ 231 h 243"/>
                  <a:gd name="T52" fmla="*/ 28 w 260"/>
                  <a:gd name="T53" fmla="*/ 239 h 243"/>
                  <a:gd name="T54" fmla="*/ 40 w 260"/>
                  <a:gd name="T55" fmla="*/ 241 h 243"/>
                  <a:gd name="T56" fmla="*/ 46 w 260"/>
                  <a:gd name="T57" fmla="*/ 233 h 243"/>
                  <a:gd name="T58" fmla="*/ 48 w 260"/>
                  <a:gd name="T59" fmla="*/ 223 h 243"/>
                  <a:gd name="T60" fmla="*/ 52 w 260"/>
                  <a:gd name="T61" fmla="*/ 212 h 243"/>
                  <a:gd name="T62" fmla="*/ 66 w 260"/>
                  <a:gd name="T63" fmla="*/ 214 h 243"/>
                  <a:gd name="T64" fmla="*/ 76 w 260"/>
                  <a:gd name="T65" fmla="*/ 227 h 243"/>
                  <a:gd name="T66" fmla="*/ 96 w 260"/>
                  <a:gd name="T67" fmla="*/ 225 h 243"/>
                  <a:gd name="T68" fmla="*/ 114 w 260"/>
                  <a:gd name="T69" fmla="*/ 225 h 243"/>
                  <a:gd name="T70" fmla="*/ 124 w 260"/>
                  <a:gd name="T71" fmla="*/ 218 h 243"/>
                  <a:gd name="T72" fmla="*/ 142 w 260"/>
                  <a:gd name="T73" fmla="*/ 223 h 243"/>
                  <a:gd name="T74" fmla="*/ 144 w 260"/>
                  <a:gd name="T75" fmla="*/ 223 h 243"/>
                  <a:gd name="T76" fmla="*/ 160 w 260"/>
                  <a:gd name="T77" fmla="*/ 206 h 243"/>
                  <a:gd name="T78" fmla="*/ 166 w 260"/>
                  <a:gd name="T79" fmla="*/ 192 h 243"/>
                  <a:gd name="T80" fmla="*/ 172 w 260"/>
                  <a:gd name="T81" fmla="*/ 182 h 243"/>
                  <a:gd name="T82" fmla="*/ 172 w 260"/>
                  <a:gd name="T83" fmla="*/ 178 h 243"/>
                  <a:gd name="T84" fmla="*/ 180 w 260"/>
                  <a:gd name="T85" fmla="*/ 178 h 243"/>
                  <a:gd name="T86" fmla="*/ 178 w 260"/>
                  <a:gd name="T87" fmla="*/ 188 h 243"/>
                  <a:gd name="T88" fmla="*/ 180 w 260"/>
                  <a:gd name="T89" fmla="*/ 202 h 243"/>
                  <a:gd name="T90" fmla="*/ 182 w 260"/>
                  <a:gd name="T91" fmla="*/ 206 h 243"/>
                  <a:gd name="T92" fmla="*/ 192 w 260"/>
                  <a:gd name="T93" fmla="*/ 218 h 243"/>
                  <a:gd name="T94" fmla="*/ 192 w 260"/>
                  <a:gd name="T95" fmla="*/ 220 h 243"/>
                  <a:gd name="T96" fmla="*/ 192 w 260"/>
                  <a:gd name="T97" fmla="*/ 229 h 243"/>
                  <a:gd name="T98" fmla="*/ 196 w 260"/>
                  <a:gd name="T99" fmla="*/ 220 h 243"/>
                  <a:gd name="T100" fmla="*/ 200 w 260"/>
                  <a:gd name="T101" fmla="*/ 204 h 243"/>
                  <a:gd name="T102" fmla="*/ 206 w 260"/>
                  <a:gd name="T103" fmla="*/ 204 h 243"/>
                  <a:gd name="T104" fmla="*/ 210 w 260"/>
                  <a:gd name="T105" fmla="*/ 186 h 243"/>
                  <a:gd name="T106" fmla="*/ 218 w 260"/>
                  <a:gd name="T107" fmla="*/ 170 h 243"/>
                  <a:gd name="T108" fmla="*/ 226 w 260"/>
                  <a:gd name="T109" fmla="*/ 162 h 243"/>
                  <a:gd name="T110" fmla="*/ 230 w 260"/>
                  <a:gd name="T111" fmla="*/ 146 h 243"/>
                  <a:gd name="T112" fmla="*/ 230 w 260"/>
                  <a:gd name="T113" fmla="*/ 122 h 243"/>
                  <a:gd name="T114" fmla="*/ 234 w 260"/>
                  <a:gd name="T115" fmla="*/ 100 h 243"/>
                  <a:gd name="T116" fmla="*/ 238 w 260"/>
                  <a:gd name="T117" fmla="*/ 92 h 243"/>
                  <a:gd name="T118" fmla="*/ 246 w 260"/>
                  <a:gd name="T119" fmla="*/ 86 h 243"/>
                  <a:gd name="T120" fmla="*/ 250 w 260"/>
                  <a:gd name="T121" fmla="*/ 84 h 243"/>
                  <a:gd name="T122" fmla="*/ 256 w 260"/>
                  <a:gd name="T123" fmla="*/ 82 h 243"/>
                  <a:gd name="T124" fmla="*/ 260 w 260"/>
                  <a:gd name="T125" fmla="*/ 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243">
                    <a:moveTo>
                      <a:pt x="260" y="74"/>
                    </a:moveTo>
                    <a:lnTo>
                      <a:pt x="256" y="70"/>
                    </a:lnTo>
                    <a:lnTo>
                      <a:pt x="256" y="70"/>
                    </a:lnTo>
                    <a:lnTo>
                      <a:pt x="254" y="70"/>
                    </a:lnTo>
                    <a:lnTo>
                      <a:pt x="254" y="70"/>
                    </a:lnTo>
                    <a:lnTo>
                      <a:pt x="254" y="68"/>
                    </a:lnTo>
                    <a:lnTo>
                      <a:pt x="252" y="68"/>
                    </a:lnTo>
                    <a:lnTo>
                      <a:pt x="250" y="64"/>
                    </a:lnTo>
                    <a:lnTo>
                      <a:pt x="246" y="62"/>
                    </a:lnTo>
                    <a:lnTo>
                      <a:pt x="244" y="62"/>
                    </a:lnTo>
                    <a:lnTo>
                      <a:pt x="244" y="62"/>
                    </a:lnTo>
                    <a:lnTo>
                      <a:pt x="242" y="60"/>
                    </a:lnTo>
                    <a:lnTo>
                      <a:pt x="240" y="56"/>
                    </a:lnTo>
                    <a:lnTo>
                      <a:pt x="238" y="46"/>
                    </a:lnTo>
                    <a:lnTo>
                      <a:pt x="238" y="42"/>
                    </a:lnTo>
                    <a:lnTo>
                      <a:pt x="238" y="36"/>
                    </a:lnTo>
                    <a:lnTo>
                      <a:pt x="236" y="32"/>
                    </a:lnTo>
                    <a:lnTo>
                      <a:pt x="238" y="28"/>
                    </a:lnTo>
                    <a:lnTo>
                      <a:pt x="236" y="26"/>
                    </a:lnTo>
                    <a:lnTo>
                      <a:pt x="236" y="22"/>
                    </a:lnTo>
                    <a:lnTo>
                      <a:pt x="236" y="22"/>
                    </a:lnTo>
                    <a:lnTo>
                      <a:pt x="236" y="20"/>
                    </a:lnTo>
                    <a:lnTo>
                      <a:pt x="236" y="20"/>
                    </a:lnTo>
                    <a:lnTo>
                      <a:pt x="238" y="20"/>
                    </a:lnTo>
                    <a:lnTo>
                      <a:pt x="238" y="20"/>
                    </a:lnTo>
                    <a:lnTo>
                      <a:pt x="238" y="20"/>
                    </a:lnTo>
                    <a:lnTo>
                      <a:pt x="236" y="18"/>
                    </a:lnTo>
                    <a:lnTo>
                      <a:pt x="234" y="16"/>
                    </a:lnTo>
                    <a:lnTo>
                      <a:pt x="232" y="10"/>
                    </a:lnTo>
                    <a:lnTo>
                      <a:pt x="232" y="8"/>
                    </a:lnTo>
                    <a:lnTo>
                      <a:pt x="230" y="4"/>
                    </a:lnTo>
                    <a:lnTo>
                      <a:pt x="226" y="4"/>
                    </a:lnTo>
                    <a:lnTo>
                      <a:pt x="220" y="4"/>
                    </a:lnTo>
                    <a:lnTo>
                      <a:pt x="216" y="4"/>
                    </a:lnTo>
                    <a:lnTo>
                      <a:pt x="210" y="4"/>
                    </a:lnTo>
                    <a:lnTo>
                      <a:pt x="206" y="4"/>
                    </a:lnTo>
                    <a:lnTo>
                      <a:pt x="200" y="4"/>
                    </a:lnTo>
                    <a:lnTo>
                      <a:pt x="196" y="4"/>
                    </a:lnTo>
                    <a:lnTo>
                      <a:pt x="190" y="4"/>
                    </a:lnTo>
                    <a:lnTo>
                      <a:pt x="186" y="4"/>
                    </a:lnTo>
                    <a:lnTo>
                      <a:pt x="170" y="4"/>
                    </a:lnTo>
                    <a:lnTo>
                      <a:pt x="166" y="4"/>
                    </a:lnTo>
                    <a:lnTo>
                      <a:pt x="160" y="4"/>
                    </a:lnTo>
                    <a:lnTo>
                      <a:pt x="154" y="4"/>
                    </a:lnTo>
                    <a:lnTo>
                      <a:pt x="150" y="4"/>
                    </a:lnTo>
                    <a:lnTo>
                      <a:pt x="148" y="4"/>
                    </a:lnTo>
                    <a:lnTo>
                      <a:pt x="148" y="2"/>
                    </a:lnTo>
                    <a:lnTo>
                      <a:pt x="148" y="0"/>
                    </a:lnTo>
                    <a:lnTo>
                      <a:pt x="148" y="0"/>
                    </a:lnTo>
                    <a:lnTo>
                      <a:pt x="146" y="0"/>
                    </a:lnTo>
                    <a:lnTo>
                      <a:pt x="146" y="0"/>
                    </a:lnTo>
                    <a:lnTo>
                      <a:pt x="144" y="4"/>
                    </a:lnTo>
                    <a:lnTo>
                      <a:pt x="144" y="4"/>
                    </a:lnTo>
                    <a:lnTo>
                      <a:pt x="142" y="4"/>
                    </a:lnTo>
                    <a:lnTo>
                      <a:pt x="136" y="4"/>
                    </a:lnTo>
                    <a:lnTo>
                      <a:pt x="130" y="4"/>
                    </a:lnTo>
                    <a:lnTo>
                      <a:pt x="124" y="4"/>
                    </a:lnTo>
                    <a:lnTo>
                      <a:pt x="118" y="4"/>
                    </a:lnTo>
                    <a:lnTo>
                      <a:pt x="112" y="4"/>
                    </a:lnTo>
                    <a:lnTo>
                      <a:pt x="106" y="4"/>
                    </a:lnTo>
                    <a:lnTo>
                      <a:pt x="100" y="4"/>
                    </a:lnTo>
                    <a:lnTo>
                      <a:pt x="94" y="4"/>
                    </a:lnTo>
                    <a:lnTo>
                      <a:pt x="88" y="4"/>
                    </a:lnTo>
                    <a:lnTo>
                      <a:pt x="76" y="4"/>
                    </a:lnTo>
                    <a:lnTo>
                      <a:pt x="70" y="4"/>
                    </a:lnTo>
                    <a:lnTo>
                      <a:pt x="66" y="4"/>
                    </a:lnTo>
                    <a:lnTo>
                      <a:pt x="60" y="4"/>
                    </a:lnTo>
                    <a:lnTo>
                      <a:pt x="48" y="4"/>
                    </a:lnTo>
                    <a:lnTo>
                      <a:pt x="48" y="12"/>
                    </a:lnTo>
                    <a:lnTo>
                      <a:pt x="48" y="22"/>
                    </a:lnTo>
                    <a:lnTo>
                      <a:pt x="48" y="30"/>
                    </a:lnTo>
                    <a:lnTo>
                      <a:pt x="48" y="38"/>
                    </a:lnTo>
                    <a:lnTo>
                      <a:pt x="48" y="38"/>
                    </a:lnTo>
                    <a:lnTo>
                      <a:pt x="48" y="38"/>
                    </a:lnTo>
                    <a:lnTo>
                      <a:pt x="48" y="38"/>
                    </a:lnTo>
                    <a:lnTo>
                      <a:pt x="48" y="40"/>
                    </a:lnTo>
                    <a:lnTo>
                      <a:pt x="44" y="40"/>
                    </a:lnTo>
                    <a:lnTo>
                      <a:pt x="40" y="40"/>
                    </a:lnTo>
                    <a:lnTo>
                      <a:pt x="36" y="40"/>
                    </a:lnTo>
                    <a:lnTo>
                      <a:pt x="32" y="40"/>
                    </a:lnTo>
                    <a:lnTo>
                      <a:pt x="32" y="42"/>
                    </a:lnTo>
                    <a:lnTo>
                      <a:pt x="32" y="44"/>
                    </a:lnTo>
                    <a:lnTo>
                      <a:pt x="32" y="46"/>
                    </a:lnTo>
                    <a:lnTo>
                      <a:pt x="32" y="48"/>
                    </a:lnTo>
                    <a:lnTo>
                      <a:pt x="32" y="56"/>
                    </a:lnTo>
                    <a:lnTo>
                      <a:pt x="34" y="64"/>
                    </a:lnTo>
                    <a:lnTo>
                      <a:pt x="34" y="72"/>
                    </a:lnTo>
                    <a:lnTo>
                      <a:pt x="34" y="80"/>
                    </a:lnTo>
                    <a:lnTo>
                      <a:pt x="34" y="88"/>
                    </a:lnTo>
                    <a:lnTo>
                      <a:pt x="34" y="96"/>
                    </a:lnTo>
                    <a:lnTo>
                      <a:pt x="34" y="104"/>
                    </a:lnTo>
                    <a:lnTo>
                      <a:pt x="34" y="112"/>
                    </a:lnTo>
                    <a:lnTo>
                      <a:pt x="34" y="114"/>
                    </a:lnTo>
                    <a:lnTo>
                      <a:pt x="34" y="116"/>
                    </a:lnTo>
                    <a:lnTo>
                      <a:pt x="34" y="116"/>
                    </a:lnTo>
                    <a:lnTo>
                      <a:pt x="34" y="116"/>
                    </a:lnTo>
                    <a:lnTo>
                      <a:pt x="30" y="114"/>
                    </a:lnTo>
                    <a:lnTo>
                      <a:pt x="28" y="114"/>
                    </a:lnTo>
                    <a:lnTo>
                      <a:pt x="26" y="116"/>
                    </a:lnTo>
                    <a:lnTo>
                      <a:pt x="22" y="116"/>
                    </a:lnTo>
                    <a:lnTo>
                      <a:pt x="20" y="116"/>
                    </a:lnTo>
                    <a:lnTo>
                      <a:pt x="18" y="118"/>
                    </a:lnTo>
                    <a:lnTo>
                      <a:pt x="18" y="118"/>
                    </a:lnTo>
                    <a:lnTo>
                      <a:pt x="18" y="122"/>
                    </a:lnTo>
                    <a:lnTo>
                      <a:pt x="18" y="124"/>
                    </a:lnTo>
                    <a:lnTo>
                      <a:pt x="18" y="126"/>
                    </a:lnTo>
                    <a:lnTo>
                      <a:pt x="16" y="126"/>
                    </a:lnTo>
                    <a:lnTo>
                      <a:pt x="16" y="128"/>
                    </a:lnTo>
                    <a:lnTo>
                      <a:pt x="16" y="128"/>
                    </a:lnTo>
                    <a:lnTo>
                      <a:pt x="14" y="130"/>
                    </a:lnTo>
                    <a:lnTo>
                      <a:pt x="14" y="130"/>
                    </a:lnTo>
                    <a:lnTo>
                      <a:pt x="14" y="132"/>
                    </a:lnTo>
                    <a:lnTo>
                      <a:pt x="14" y="134"/>
                    </a:lnTo>
                    <a:lnTo>
                      <a:pt x="14" y="134"/>
                    </a:lnTo>
                    <a:lnTo>
                      <a:pt x="12" y="134"/>
                    </a:lnTo>
                    <a:lnTo>
                      <a:pt x="10" y="134"/>
                    </a:lnTo>
                    <a:lnTo>
                      <a:pt x="10" y="136"/>
                    </a:lnTo>
                    <a:lnTo>
                      <a:pt x="10" y="136"/>
                    </a:lnTo>
                    <a:lnTo>
                      <a:pt x="10" y="138"/>
                    </a:lnTo>
                    <a:lnTo>
                      <a:pt x="10" y="138"/>
                    </a:lnTo>
                    <a:lnTo>
                      <a:pt x="10" y="140"/>
                    </a:lnTo>
                    <a:lnTo>
                      <a:pt x="10" y="140"/>
                    </a:lnTo>
                    <a:lnTo>
                      <a:pt x="12" y="142"/>
                    </a:lnTo>
                    <a:lnTo>
                      <a:pt x="12" y="142"/>
                    </a:lnTo>
                    <a:lnTo>
                      <a:pt x="12" y="144"/>
                    </a:lnTo>
                    <a:lnTo>
                      <a:pt x="12" y="144"/>
                    </a:lnTo>
                    <a:lnTo>
                      <a:pt x="10" y="146"/>
                    </a:lnTo>
                    <a:lnTo>
                      <a:pt x="8" y="146"/>
                    </a:lnTo>
                    <a:lnTo>
                      <a:pt x="8" y="146"/>
                    </a:lnTo>
                    <a:lnTo>
                      <a:pt x="8" y="146"/>
                    </a:lnTo>
                    <a:lnTo>
                      <a:pt x="6" y="148"/>
                    </a:lnTo>
                    <a:lnTo>
                      <a:pt x="6" y="148"/>
                    </a:lnTo>
                    <a:lnTo>
                      <a:pt x="6" y="150"/>
                    </a:lnTo>
                    <a:lnTo>
                      <a:pt x="6" y="150"/>
                    </a:lnTo>
                    <a:lnTo>
                      <a:pt x="6" y="152"/>
                    </a:lnTo>
                    <a:lnTo>
                      <a:pt x="6" y="154"/>
                    </a:lnTo>
                    <a:lnTo>
                      <a:pt x="8" y="156"/>
                    </a:lnTo>
                    <a:lnTo>
                      <a:pt x="8" y="156"/>
                    </a:lnTo>
                    <a:lnTo>
                      <a:pt x="8" y="158"/>
                    </a:lnTo>
                    <a:lnTo>
                      <a:pt x="6" y="160"/>
                    </a:lnTo>
                    <a:lnTo>
                      <a:pt x="6" y="160"/>
                    </a:lnTo>
                    <a:lnTo>
                      <a:pt x="4" y="162"/>
                    </a:lnTo>
                    <a:lnTo>
                      <a:pt x="2" y="164"/>
                    </a:lnTo>
                    <a:lnTo>
                      <a:pt x="2" y="166"/>
                    </a:lnTo>
                    <a:lnTo>
                      <a:pt x="0" y="168"/>
                    </a:lnTo>
                    <a:lnTo>
                      <a:pt x="2" y="168"/>
                    </a:lnTo>
                    <a:lnTo>
                      <a:pt x="2" y="170"/>
                    </a:lnTo>
                    <a:lnTo>
                      <a:pt x="2" y="170"/>
                    </a:lnTo>
                    <a:lnTo>
                      <a:pt x="4" y="170"/>
                    </a:lnTo>
                    <a:lnTo>
                      <a:pt x="6" y="170"/>
                    </a:lnTo>
                    <a:lnTo>
                      <a:pt x="8" y="170"/>
                    </a:lnTo>
                    <a:lnTo>
                      <a:pt x="10" y="170"/>
                    </a:lnTo>
                    <a:lnTo>
                      <a:pt x="10" y="172"/>
                    </a:lnTo>
                    <a:lnTo>
                      <a:pt x="10" y="174"/>
                    </a:lnTo>
                    <a:lnTo>
                      <a:pt x="10" y="176"/>
                    </a:lnTo>
                    <a:lnTo>
                      <a:pt x="12" y="180"/>
                    </a:lnTo>
                    <a:lnTo>
                      <a:pt x="12" y="180"/>
                    </a:lnTo>
                    <a:lnTo>
                      <a:pt x="12" y="180"/>
                    </a:lnTo>
                    <a:lnTo>
                      <a:pt x="12" y="182"/>
                    </a:lnTo>
                    <a:lnTo>
                      <a:pt x="12" y="182"/>
                    </a:lnTo>
                    <a:lnTo>
                      <a:pt x="12" y="188"/>
                    </a:lnTo>
                    <a:lnTo>
                      <a:pt x="14" y="190"/>
                    </a:lnTo>
                    <a:lnTo>
                      <a:pt x="14" y="190"/>
                    </a:lnTo>
                    <a:lnTo>
                      <a:pt x="14" y="192"/>
                    </a:lnTo>
                    <a:lnTo>
                      <a:pt x="16" y="192"/>
                    </a:lnTo>
                    <a:lnTo>
                      <a:pt x="16" y="192"/>
                    </a:lnTo>
                    <a:lnTo>
                      <a:pt x="18" y="192"/>
                    </a:lnTo>
                    <a:lnTo>
                      <a:pt x="18" y="194"/>
                    </a:lnTo>
                    <a:lnTo>
                      <a:pt x="18" y="194"/>
                    </a:lnTo>
                    <a:lnTo>
                      <a:pt x="18" y="196"/>
                    </a:lnTo>
                    <a:lnTo>
                      <a:pt x="18" y="200"/>
                    </a:lnTo>
                    <a:lnTo>
                      <a:pt x="18" y="202"/>
                    </a:lnTo>
                    <a:lnTo>
                      <a:pt x="18" y="204"/>
                    </a:lnTo>
                    <a:lnTo>
                      <a:pt x="20" y="204"/>
                    </a:lnTo>
                    <a:lnTo>
                      <a:pt x="24" y="210"/>
                    </a:lnTo>
                    <a:lnTo>
                      <a:pt x="24" y="210"/>
                    </a:lnTo>
                    <a:lnTo>
                      <a:pt x="28" y="214"/>
                    </a:lnTo>
                    <a:lnTo>
                      <a:pt x="28" y="216"/>
                    </a:lnTo>
                    <a:lnTo>
                      <a:pt x="30" y="220"/>
                    </a:lnTo>
                    <a:lnTo>
                      <a:pt x="30" y="223"/>
                    </a:lnTo>
                    <a:lnTo>
                      <a:pt x="30" y="225"/>
                    </a:lnTo>
                    <a:lnTo>
                      <a:pt x="30" y="231"/>
                    </a:lnTo>
                    <a:lnTo>
                      <a:pt x="30" y="231"/>
                    </a:lnTo>
                    <a:lnTo>
                      <a:pt x="28" y="235"/>
                    </a:lnTo>
                    <a:lnTo>
                      <a:pt x="28" y="235"/>
                    </a:lnTo>
                    <a:lnTo>
                      <a:pt x="28" y="237"/>
                    </a:lnTo>
                    <a:lnTo>
                      <a:pt x="28" y="237"/>
                    </a:lnTo>
                    <a:lnTo>
                      <a:pt x="28" y="237"/>
                    </a:lnTo>
                    <a:lnTo>
                      <a:pt x="28" y="239"/>
                    </a:lnTo>
                    <a:lnTo>
                      <a:pt x="30" y="241"/>
                    </a:lnTo>
                    <a:lnTo>
                      <a:pt x="30" y="241"/>
                    </a:lnTo>
                    <a:lnTo>
                      <a:pt x="34" y="241"/>
                    </a:lnTo>
                    <a:lnTo>
                      <a:pt x="36" y="241"/>
                    </a:lnTo>
                    <a:lnTo>
                      <a:pt x="38" y="243"/>
                    </a:lnTo>
                    <a:lnTo>
                      <a:pt x="38" y="241"/>
                    </a:lnTo>
                    <a:lnTo>
                      <a:pt x="40" y="241"/>
                    </a:lnTo>
                    <a:lnTo>
                      <a:pt x="40" y="239"/>
                    </a:lnTo>
                    <a:lnTo>
                      <a:pt x="44" y="239"/>
                    </a:lnTo>
                    <a:lnTo>
                      <a:pt x="44" y="237"/>
                    </a:lnTo>
                    <a:lnTo>
                      <a:pt x="44" y="237"/>
                    </a:lnTo>
                    <a:lnTo>
                      <a:pt x="44" y="235"/>
                    </a:lnTo>
                    <a:lnTo>
                      <a:pt x="46" y="233"/>
                    </a:lnTo>
                    <a:lnTo>
                      <a:pt x="46" y="233"/>
                    </a:lnTo>
                    <a:lnTo>
                      <a:pt x="46" y="231"/>
                    </a:lnTo>
                    <a:lnTo>
                      <a:pt x="46" y="229"/>
                    </a:lnTo>
                    <a:lnTo>
                      <a:pt x="46" y="229"/>
                    </a:lnTo>
                    <a:lnTo>
                      <a:pt x="48" y="227"/>
                    </a:lnTo>
                    <a:lnTo>
                      <a:pt x="48" y="227"/>
                    </a:lnTo>
                    <a:lnTo>
                      <a:pt x="48" y="225"/>
                    </a:lnTo>
                    <a:lnTo>
                      <a:pt x="48" y="223"/>
                    </a:lnTo>
                    <a:lnTo>
                      <a:pt x="48" y="220"/>
                    </a:lnTo>
                    <a:lnTo>
                      <a:pt x="50" y="218"/>
                    </a:lnTo>
                    <a:lnTo>
                      <a:pt x="52" y="216"/>
                    </a:lnTo>
                    <a:lnTo>
                      <a:pt x="52" y="216"/>
                    </a:lnTo>
                    <a:lnTo>
                      <a:pt x="52" y="214"/>
                    </a:lnTo>
                    <a:lnTo>
                      <a:pt x="52" y="214"/>
                    </a:lnTo>
                    <a:lnTo>
                      <a:pt x="52" y="212"/>
                    </a:lnTo>
                    <a:lnTo>
                      <a:pt x="52" y="212"/>
                    </a:lnTo>
                    <a:lnTo>
                      <a:pt x="54" y="212"/>
                    </a:lnTo>
                    <a:lnTo>
                      <a:pt x="56" y="212"/>
                    </a:lnTo>
                    <a:lnTo>
                      <a:pt x="64" y="210"/>
                    </a:lnTo>
                    <a:lnTo>
                      <a:pt x="64" y="210"/>
                    </a:lnTo>
                    <a:lnTo>
                      <a:pt x="66" y="212"/>
                    </a:lnTo>
                    <a:lnTo>
                      <a:pt x="66" y="214"/>
                    </a:lnTo>
                    <a:lnTo>
                      <a:pt x="66" y="214"/>
                    </a:lnTo>
                    <a:lnTo>
                      <a:pt x="66" y="214"/>
                    </a:lnTo>
                    <a:lnTo>
                      <a:pt x="68" y="216"/>
                    </a:lnTo>
                    <a:lnTo>
                      <a:pt x="68" y="216"/>
                    </a:lnTo>
                    <a:lnTo>
                      <a:pt x="68" y="218"/>
                    </a:lnTo>
                    <a:lnTo>
                      <a:pt x="70" y="218"/>
                    </a:lnTo>
                    <a:lnTo>
                      <a:pt x="76" y="227"/>
                    </a:lnTo>
                    <a:lnTo>
                      <a:pt x="78" y="227"/>
                    </a:lnTo>
                    <a:lnTo>
                      <a:pt x="80" y="227"/>
                    </a:lnTo>
                    <a:lnTo>
                      <a:pt x="82" y="225"/>
                    </a:lnTo>
                    <a:lnTo>
                      <a:pt x="84" y="225"/>
                    </a:lnTo>
                    <a:lnTo>
                      <a:pt x="96" y="225"/>
                    </a:lnTo>
                    <a:lnTo>
                      <a:pt x="96" y="225"/>
                    </a:lnTo>
                    <a:lnTo>
                      <a:pt x="96" y="225"/>
                    </a:lnTo>
                    <a:lnTo>
                      <a:pt x="98" y="229"/>
                    </a:lnTo>
                    <a:lnTo>
                      <a:pt x="100" y="231"/>
                    </a:lnTo>
                    <a:lnTo>
                      <a:pt x="112" y="231"/>
                    </a:lnTo>
                    <a:lnTo>
                      <a:pt x="112" y="229"/>
                    </a:lnTo>
                    <a:lnTo>
                      <a:pt x="112" y="229"/>
                    </a:lnTo>
                    <a:lnTo>
                      <a:pt x="114" y="227"/>
                    </a:lnTo>
                    <a:lnTo>
                      <a:pt x="114" y="225"/>
                    </a:lnTo>
                    <a:lnTo>
                      <a:pt x="114" y="225"/>
                    </a:lnTo>
                    <a:lnTo>
                      <a:pt x="114" y="225"/>
                    </a:lnTo>
                    <a:lnTo>
                      <a:pt x="116" y="225"/>
                    </a:lnTo>
                    <a:lnTo>
                      <a:pt x="118" y="223"/>
                    </a:lnTo>
                    <a:lnTo>
                      <a:pt x="122" y="223"/>
                    </a:lnTo>
                    <a:lnTo>
                      <a:pt x="122" y="220"/>
                    </a:lnTo>
                    <a:lnTo>
                      <a:pt x="124" y="218"/>
                    </a:lnTo>
                    <a:lnTo>
                      <a:pt x="124" y="216"/>
                    </a:lnTo>
                    <a:lnTo>
                      <a:pt x="124" y="216"/>
                    </a:lnTo>
                    <a:lnTo>
                      <a:pt x="124" y="216"/>
                    </a:lnTo>
                    <a:lnTo>
                      <a:pt x="130" y="214"/>
                    </a:lnTo>
                    <a:lnTo>
                      <a:pt x="130" y="212"/>
                    </a:lnTo>
                    <a:lnTo>
                      <a:pt x="138" y="218"/>
                    </a:lnTo>
                    <a:lnTo>
                      <a:pt x="142" y="223"/>
                    </a:lnTo>
                    <a:lnTo>
                      <a:pt x="142" y="223"/>
                    </a:lnTo>
                    <a:lnTo>
                      <a:pt x="142" y="223"/>
                    </a:lnTo>
                    <a:lnTo>
                      <a:pt x="142" y="223"/>
                    </a:lnTo>
                    <a:lnTo>
                      <a:pt x="142" y="223"/>
                    </a:lnTo>
                    <a:lnTo>
                      <a:pt x="142" y="223"/>
                    </a:lnTo>
                    <a:lnTo>
                      <a:pt x="142" y="223"/>
                    </a:lnTo>
                    <a:lnTo>
                      <a:pt x="144" y="223"/>
                    </a:lnTo>
                    <a:lnTo>
                      <a:pt x="148" y="223"/>
                    </a:lnTo>
                    <a:lnTo>
                      <a:pt x="150" y="223"/>
                    </a:lnTo>
                    <a:lnTo>
                      <a:pt x="156" y="214"/>
                    </a:lnTo>
                    <a:lnTo>
                      <a:pt x="158" y="212"/>
                    </a:lnTo>
                    <a:lnTo>
                      <a:pt x="158" y="210"/>
                    </a:lnTo>
                    <a:lnTo>
                      <a:pt x="158" y="208"/>
                    </a:lnTo>
                    <a:lnTo>
                      <a:pt x="160" y="206"/>
                    </a:lnTo>
                    <a:lnTo>
                      <a:pt x="160" y="206"/>
                    </a:lnTo>
                    <a:lnTo>
                      <a:pt x="168" y="198"/>
                    </a:lnTo>
                    <a:lnTo>
                      <a:pt x="168" y="198"/>
                    </a:lnTo>
                    <a:lnTo>
                      <a:pt x="168" y="198"/>
                    </a:lnTo>
                    <a:lnTo>
                      <a:pt x="166" y="196"/>
                    </a:lnTo>
                    <a:lnTo>
                      <a:pt x="166" y="194"/>
                    </a:lnTo>
                    <a:lnTo>
                      <a:pt x="166" y="192"/>
                    </a:lnTo>
                    <a:lnTo>
                      <a:pt x="166" y="190"/>
                    </a:lnTo>
                    <a:lnTo>
                      <a:pt x="166" y="188"/>
                    </a:lnTo>
                    <a:lnTo>
                      <a:pt x="166" y="188"/>
                    </a:lnTo>
                    <a:lnTo>
                      <a:pt x="166" y="186"/>
                    </a:lnTo>
                    <a:lnTo>
                      <a:pt x="166" y="186"/>
                    </a:lnTo>
                    <a:lnTo>
                      <a:pt x="162" y="182"/>
                    </a:lnTo>
                    <a:lnTo>
                      <a:pt x="172" y="182"/>
                    </a:lnTo>
                    <a:lnTo>
                      <a:pt x="172" y="182"/>
                    </a:lnTo>
                    <a:lnTo>
                      <a:pt x="172" y="180"/>
                    </a:lnTo>
                    <a:lnTo>
                      <a:pt x="172" y="180"/>
                    </a:lnTo>
                    <a:lnTo>
                      <a:pt x="172" y="180"/>
                    </a:lnTo>
                    <a:lnTo>
                      <a:pt x="172" y="180"/>
                    </a:lnTo>
                    <a:lnTo>
                      <a:pt x="172" y="180"/>
                    </a:lnTo>
                    <a:lnTo>
                      <a:pt x="172" y="178"/>
                    </a:lnTo>
                    <a:lnTo>
                      <a:pt x="172" y="178"/>
                    </a:lnTo>
                    <a:lnTo>
                      <a:pt x="172" y="178"/>
                    </a:lnTo>
                    <a:lnTo>
                      <a:pt x="172" y="178"/>
                    </a:lnTo>
                    <a:lnTo>
                      <a:pt x="172" y="178"/>
                    </a:lnTo>
                    <a:lnTo>
                      <a:pt x="172" y="178"/>
                    </a:lnTo>
                    <a:lnTo>
                      <a:pt x="172" y="178"/>
                    </a:lnTo>
                    <a:lnTo>
                      <a:pt x="180" y="178"/>
                    </a:lnTo>
                    <a:lnTo>
                      <a:pt x="180" y="180"/>
                    </a:lnTo>
                    <a:lnTo>
                      <a:pt x="178" y="182"/>
                    </a:lnTo>
                    <a:lnTo>
                      <a:pt x="178" y="184"/>
                    </a:lnTo>
                    <a:lnTo>
                      <a:pt x="178" y="188"/>
                    </a:lnTo>
                    <a:lnTo>
                      <a:pt x="178" y="188"/>
                    </a:lnTo>
                    <a:lnTo>
                      <a:pt x="178" y="188"/>
                    </a:lnTo>
                    <a:lnTo>
                      <a:pt x="178" y="188"/>
                    </a:lnTo>
                    <a:lnTo>
                      <a:pt x="178" y="188"/>
                    </a:lnTo>
                    <a:lnTo>
                      <a:pt x="178" y="188"/>
                    </a:lnTo>
                    <a:lnTo>
                      <a:pt x="178" y="188"/>
                    </a:lnTo>
                    <a:lnTo>
                      <a:pt x="178" y="190"/>
                    </a:lnTo>
                    <a:lnTo>
                      <a:pt x="180" y="202"/>
                    </a:lnTo>
                    <a:lnTo>
                      <a:pt x="180" y="202"/>
                    </a:lnTo>
                    <a:lnTo>
                      <a:pt x="180" y="202"/>
                    </a:lnTo>
                    <a:lnTo>
                      <a:pt x="178" y="204"/>
                    </a:lnTo>
                    <a:lnTo>
                      <a:pt x="178" y="204"/>
                    </a:lnTo>
                    <a:lnTo>
                      <a:pt x="178" y="204"/>
                    </a:lnTo>
                    <a:lnTo>
                      <a:pt x="178" y="204"/>
                    </a:lnTo>
                    <a:lnTo>
                      <a:pt x="182" y="206"/>
                    </a:lnTo>
                    <a:lnTo>
                      <a:pt x="182" y="206"/>
                    </a:lnTo>
                    <a:lnTo>
                      <a:pt x="182" y="206"/>
                    </a:lnTo>
                    <a:lnTo>
                      <a:pt x="184" y="208"/>
                    </a:lnTo>
                    <a:lnTo>
                      <a:pt x="190" y="214"/>
                    </a:lnTo>
                    <a:lnTo>
                      <a:pt x="192" y="214"/>
                    </a:lnTo>
                    <a:lnTo>
                      <a:pt x="192" y="216"/>
                    </a:lnTo>
                    <a:lnTo>
                      <a:pt x="192" y="216"/>
                    </a:lnTo>
                    <a:lnTo>
                      <a:pt x="192" y="216"/>
                    </a:lnTo>
                    <a:lnTo>
                      <a:pt x="192" y="218"/>
                    </a:lnTo>
                    <a:lnTo>
                      <a:pt x="192" y="218"/>
                    </a:lnTo>
                    <a:lnTo>
                      <a:pt x="192" y="220"/>
                    </a:lnTo>
                    <a:lnTo>
                      <a:pt x="192" y="220"/>
                    </a:lnTo>
                    <a:lnTo>
                      <a:pt x="192" y="220"/>
                    </a:lnTo>
                    <a:lnTo>
                      <a:pt x="192" y="220"/>
                    </a:lnTo>
                    <a:lnTo>
                      <a:pt x="192" y="220"/>
                    </a:lnTo>
                    <a:lnTo>
                      <a:pt x="192" y="220"/>
                    </a:lnTo>
                    <a:lnTo>
                      <a:pt x="192" y="223"/>
                    </a:lnTo>
                    <a:lnTo>
                      <a:pt x="190" y="225"/>
                    </a:lnTo>
                    <a:lnTo>
                      <a:pt x="190" y="227"/>
                    </a:lnTo>
                    <a:lnTo>
                      <a:pt x="190" y="227"/>
                    </a:lnTo>
                    <a:lnTo>
                      <a:pt x="190" y="227"/>
                    </a:lnTo>
                    <a:lnTo>
                      <a:pt x="190" y="227"/>
                    </a:lnTo>
                    <a:lnTo>
                      <a:pt x="192" y="229"/>
                    </a:lnTo>
                    <a:lnTo>
                      <a:pt x="192" y="229"/>
                    </a:lnTo>
                    <a:lnTo>
                      <a:pt x="192" y="229"/>
                    </a:lnTo>
                    <a:lnTo>
                      <a:pt x="194" y="229"/>
                    </a:lnTo>
                    <a:lnTo>
                      <a:pt x="194" y="229"/>
                    </a:lnTo>
                    <a:lnTo>
                      <a:pt x="194" y="227"/>
                    </a:lnTo>
                    <a:lnTo>
                      <a:pt x="194" y="223"/>
                    </a:lnTo>
                    <a:lnTo>
                      <a:pt x="196" y="220"/>
                    </a:lnTo>
                    <a:lnTo>
                      <a:pt x="196" y="218"/>
                    </a:lnTo>
                    <a:lnTo>
                      <a:pt x="198" y="216"/>
                    </a:lnTo>
                    <a:lnTo>
                      <a:pt x="198" y="214"/>
                    </a:lnTo>
                    <a:lnTo>
                      <a:pt x="198" y="214"/>
                    </a:lnTo>
                    <a:lnTo>
                      <a:pt x="196" y="208"/>
                    </a:lnTo>
                    <a:lnTo>
                      <a:pt x="198" y="206"/>
                    </a:lnTo>
                    <a:lnTo>
                      <a:pt x="200" y="204"/>
                    </a:lnTo>
                    <a:lnTo>
                      <a:pt x="200" y="202"/>
                    </a:lnTo>
                    <a:lnTo>
                      <a:pt x="202" y="202"/>
                    </a:lnTo>
                    <a:lnTo>
                      <a:pt x="202" y="202"/>
                    </a:lnTo>
                    <a:lnTo>
                      <a:pt x="202" y="204"/>
                    </a:lnTo>
                    <a:lnTo>
                      <a:pt x="204" y="204"/>
                    </a:lnTo>
                    <a:lnTo>
                      <a:pt x="206" y="204"/>
                    </a:lnTo>
                    <a:lnTo>
                      <a:pt x="206" y="204"/>
                    </a:lnTo>
                    <a:lnTo>
                      <a:pt x="208" y="202"/>
                    </a:lnTo>
                    <a:lnTo>
                      <a:pt x="206" y="200"/>
                    </a:lnTo>
                    <a:lnTo>
                      <a:pt x="208" y="196"/>
                    </a:lnTo>
                    <a:lnTo>
                      <a:pt x="208" y="194"/>
                    </a:lnTo>
                    <a:lnTo>
                      <a:pt x="208" y="192"/>
                    </a:lnTo>
                    <a:lnTo>
                      <a:pt x="208" y="188"/>
                    </a:lnTo>
                    <a:lnTo>
                      <a:pt x="210" y="186"/>
                    </a:lnTo>
                    <a:lnTo>
                      <a:pt x="210" y="186"/>
                    </a:lnTo>
                    <a:lnTo>
                      <a:pt x="212" y="182"/>
                    </a:lnTo>
                    <a:lnTo>
                      <a:pt x="214" y="180"/>
                    </a:lnTo>
                    <a:lnTo>
                      <a:pt x="214" y="176"/>
                    </a:lnTo>
                    <a:lnTo>
                      <a:pt x="216" y="172"/>
                    </a:lnTo>
                    <a:lnTo>
                      <a:pt x="218" y="170"/>
                    </a:lnTo>
                    <a:lnTo>
                      <a:pt x="218" y="170"/>
                    </a:lnTo>
                    <a:lnTo>
                      <a:pt x="220" y="170"/>
                    </a:lnTo>
                    <a:lnTo>
                      <a:pt x="222" y="170"/>
                    </a:lnTo>
                    <a:lnTo>
                      <a:pt x="224" y="168"/>
                    </a:lnTo>
                    <a:lnTo>
                      <a:pt x="224" y="168"/>
                    </a:lnTo>
                    <a:lnTo>
                      <a:pt x="226" y="168"/>
                    </a:lnTo>
                    <a:lnTo>
                      <a:pt x="226" y="166"/>
                    </a:lnTo>
                    <a:lnTo>
                      <a:pt x="226" y="162"/>
                    </a:lnTo>
                    <a:lnTo>
                      <a:pt x="226" y="160"/>
                    </a:lnTo>
                    <a:lnTo>
                      <a:pt x="228" y="156"/>
                    </a:lnTo>
                    <a:lnTo>
                      <a:pt x="228" y="156"/>
                    </a:lnTo>
                    <a:lnTo>
                      <a:pt x="228" y="154"/>
                    </a:lnTo>
                    <a:lnTo>
                      <a:pt x="228" y="152"/>
                    </a:lnTo>
                    <a:lnTo>
                      <a:pt x="230" y="148"/>
                    </a:lnTo>
                    <a:lnTo>
                      <a:pt x="230" y="146"/>
                    </a:lnTo>
                    <a:lnTo>
                      <a:pt x="230" y="142"/>
                    </a:lnTo>
                    <a:lnTo>
                      <a:pt x="230" y="136"/>
                    </a:lnTo>
                    <a:lnTo>
                      <a:pt x="230" y="132"/>
                    </a:lnTo>
                    <a:lnTo>
                      <a:pt x="228" y="130"/>
                    </a:lnTo>
                    <a:lnTo>
                      <a:pt x="228" y="126"/>
                    </a:lnTo>
                    <a:lnTo>
                      <a:pt x="230" y="124"/>
                    </a:lnTo>
                    <a:lnTo>
                      <a:pt x="230" y="122"/>
                    </a:lnTo>
                    <a:lnTo>
                      <a:pt x="232" y="116"/>
                    </a:lnTo>
                    <a:lnTo>
                      <a:pt x="232" y="114"/>
                    </a:lnTo>
                    <a:lnTo>
                      <a:pt x="234" y="110"/>
                    </a:lnTo>
                    <a:lnTo>
                      <a:pt x="234" y="110"/>
                    </a:lnTo>
                    <a:lnTo>
                      <a:pt x="236" y="106"/>
                    </a:lnTo>
                    <a:lnTo>
                      <a:pt x="236" y="102"/>
                    </a:lnTo>
                    <a:lnTo>
                      <a:pt x="234" y="100"/>
                    </a:lnTo>
                    <a:lnTo>
                      <a:pt x="236" y="98"/>
                    </a:lnTo>
                    <a:lnTo>
                      <a:pt x="236" y="96"/>
                    </a:lnTo>
                    <a:lnTo>
                      <a:pt x="236" y="94"/>
                    </a:lnTo>
                    <a:lnTo>
                      <a:pt x="236" y="92"/>
                    </a:lnTo>
                    <a:lnTo>
                      <a:pt x="236" y="92"/>
                    </a:lnTo>
                    <a:lnTo>
                      <a:pt x="238" y="92"/>
                    </a:lnTo>
                    <a:lnTo>
                      <a:pt x="238" y="92"/>
                    </a:lnTo>
                    <a:lnTo>
                      <a:pt x="240" y="92"/>
                    </a:lnTo>
                    <a:lnTo>
                      <a:pt x="242" y="92"/>
                    </a:lnTo>
                    <a:lnTo>
                      <a:pt x="242" y="92"/>
                    </a:lnTo>
                    <a:lnTo>
                      <a:pt x="244" y="90"/>
                    </a:lnTo>
                    <a:lnTo>
                      <a:pt x="244" y="88"/>
                    </a:lnTo>
                    <a:lnTo>
                      <a:pt x="244" y="86"/>
                    </a:lnTo>
                    <a:lnTo>
                      <a:pt x="246" y="86"/>
                    </a:lnTo>
                    <a:lnTo>
                      <a:pt x="246" y="86"/>
                    </a:lnTo>
                    <a:lnTo>
                      <a:pt x="248" y="84"/>
                    </a:lnTo>
                    <a:lnTo>
                      <a:pt x="248" y="84"/>
                    </a:lnTo>
                    <a:lnTo>
                      <a:pt x="248" y="84"/>
                    </a:lnTo>
                    <a:lnTo>
                      <a:pt x="250" y="84"/>
                    </a:lnTo>
                    <a:lnTo>
                      <a:pt x="250" y="84"/>
                    </a:lnTo>
                    <a:lnTo>
                      <a:pt x="250" y="84"/>
                    </a:lnTo>
                    <a:lnTo>
                      <a:pt x="252" y="82"/>
                    </a:lnTo>
                    <a:lnTo>
                      <a:pt x="254" y="84"/>
                    </a:lnTo>
                    <a:lnTo>
                      <a:pt x="254" y="82"/>
                    </a:lnTo>
                    <a:lnTo>
                      <a:pt x="254" y="82"/>
                    </a:lnTo>
                    <a:lnTo>
                      <a:pt x="254" y="82"/>
                    </a:lnTo>
                    <a:lnTo>
                      <a:pt x="256" y="82"/>
                    </a:lnTo>
                    <a:lnTo>
                      <a:pt x="256" y="82"/>
                    </a:lnTo>
                    <a:lnTo>
                      <a:pt x="256" y="82"/>
                    </a:lnTo>
                    <a:lnTo>
                      <a:pt x="256" y="80"/>
                    </a:lnTo>
                    <a:lnTo>
                      <a:pt x="258" y="80"/>
                    </a:lnTo>
                    <a:lnTo>
                      <a:pt x="258" y="80"/>
                    </a:lnTo>
                    <a:lnTo>
                      <a:pt x="258" y="78"/>
                    </a:lnTo>
                    <a:lnTo>
                      <a:pt x="258" y="78"/>
                    </a:lnTo>
                    <a:lnTo>
                      <a:pt x="260" y="76"/>
                    </a:lnTo>
                    <a:lnTo>
                      <a:pt x="260" y="74"/>
                    </a:lnTo>
                    <a:lnTo>
                      <a:pt x="260" y="7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7" name="Freeform 39"/>
              <p:cNvSpPr>
                <a:spLocks noEditPoints="1"/>
              </p:cNvSpPr>
              <p:nvPr/>
            </p:nvSpPr>
            <p:spPr bwMode="auto">
              <a:xfrm>
                <a:off x="4001" y="1502"/>
                <a:ext cx="328" cy="282"/>
              </a:xfrm>
              <a:custGeom>
                <a:avLst/>
                <a:gdLst>
                  <a:gd name="T0" fmla="*/ 122 w 328"/>
                  <a:gd name="T1" fmla="*/ 274 h 282"/>
                  <a:gd name="T2" fmla="*/ 120 w 328"/>
                  <a:gd name="T3" fmla="*/ 272 h 282"/>
                  <a:gd name="T4" fmla="*/ 124 w 328"/>
                  <a:gd name="T5" fmla="*/ 278 h 282"/>
                  <a:gd name="T6" fmla="*/ 32 w 328"/>
                  <a:gd name="T7" fmla="*/ 116 h 282"/>
                  <a:gd name="T8" fmla="*/ 36 w 328"/>
                  <a:gd name="T9" fmla="*/ 120 h 282"/>
                  <a:gd name="T10" fmla="*/ 32 w 328"/>
                  <a:gd name="T11" fmla="*/ 114 h 282"/>
                  <a:gd name="T12" fmla="*/ 328 w 328"/>
                  <a:gd name="T13" fmla="*/ 180 h 282"/>
                  <a:gd name="T14" fmla="*/ 320 w 328"/>
                  <a:gd name="T15" fmla="*/ 170 h 282"/>
                  <a:gd name="T16" fmla="*/ 306 w 328"/>
                  <a:gd name="T17" fmla="*/ 168 h 282"/>
                  <a:gd name="T18" fmla="*/ 284 w 328"/>
                  <a:gd name="T19" fmla="*/ 166 h 282"/>
                  <a:gd name="T20" fmla="*/ 278 w 328"/>
                  <a:gd name="T21" fmla="*/ 162 h 282"/>
                  <a:gd name="T22" fmla="*/ 270 w 328"/>
                  <a:gd name="T23" fmla="*/ 152 h 282"/>
                  <a:gd name="T24" fmla="*/ 264 w 328"/>
                  <a:gd name="T25" fmla="*/ 144 h 282"/>
                  <a:gd name="T26" fmla="*/ 260 w 328"/>
                  <a:gd name="T27" fmla="*/ 140 h 282"/>
                  <a:gd name="T28" fmla="*/ 256 w 328"/>
                  <a:gd name="T29" fmla="*/ 136 h 282"/>
                  <a:gd name="T30" fmla="*/ 248 w 328"/>
                  <a:gd name="T31" fmla="*/ 128 h 282"/>
                  <a:gd name="T32" fmla="*/ 238 w 328"/>
                  <a:gd name="T33" fmla="*/ 112 h 282"/>
                  <a:gd name="T34" fmla="*/ 240 w 328"/>
                  <a:gd name="T35" fmla="*/ 104 h 282"/>
                  <a:gd name="T36" fmla="*/ 238 w 328"/>
                  <a:gd name="T37" fmla="*/ 98 h 282"/>
                  <a:gd name="T38" fmla="*/ 224 w 328"/>
                  <a:gd name="T39" fmla="*/ 86 h 282"/>
                  <a:gd name="T40" fmla="*/ 216 w 328"/>
                  <a:gd name="T41" fmla="*/ 78 h 282"/>
                  <a:gd name="T42" fmla="*/ 210 w 328"/>
                  <a:gd name="T43" fmla="*/ 64 h 282"/>
                  <a:gd name="T44" fmla="*/ 194 w 328"/>
                  <a:gd name="T45" fmla="*/ 60 h 282"/>
                  <a:gd name="T46" fmla="*/ 170 w 328"/>
                  <a:gd name="T47" fmla="*/ 54 h 282"/>
                  <a:gd name="T48" fmla="*/ 136 w 328"/>
                  <a:gd name="T49" fmla="*/ 42 h 282"/>
                  <a:gd name="T50" fmla="*/ 104 w 328"/>
                  <a:gd name="T51" fmla="*/ 16 h 282"/>
                  <a:gd name="T52" fmla="*/ 76 w 328"/>
                  <a:gd name="T53" fmla="*/ 2 h 282"/>
                  <a:gd name="T54" fmla="*/ 52 w 328"/>
                  <a:gd name="T55" fmla="*/ 6 h 282"/>
                  <a:gd name="T56" fmla="*/ 36 w 328"/>
                  <a:gd name="T57" fmla="*/ 18 h 282"/>
                  <a:gd name="T58" fmla="*/ 42 w 328"/>
                  <a:gd name="T59" fmla="*/ 32 h 282"/>
                  <a:gd name="T60" fmla="*/ 30 w 328"/>
                  <a:gd name="T61" fmla="*/ 40 h 282"/>
                  <a:gd name="T62" fmla="*/ 16 w 328"/>
                  <a:gd name="T63" fmla="*/ 52 h 282"/>
                  <a:gd name="T64" fmla="*/ 0 w 328"/>
                  <a:gd name="T65" fmla="*/ 70 h 282"/>
                  <a:gd name="T66" fmla="*/ 12 w 328"/>
                  <a:gd name="T67" fmla="*/ 78 h 282"/>
                  <a:gd name="T68" fmla="*/ 30 w 328"/>
                  <a:gd name="T69" fmla="*/ 108 h 282"/>
                  <a:gd name="T70" fmla="*/ 42 w 328"/>
                  <a:gd name="T71" fmla="*/ 124 h 282"/>
                  <a:gd name="T72" fmla="*/ 48 w 328"/>
                  <a:gd name="T73" fmla="*/ 140 h 282"/>
                  <a:gd name="T74" fmla="*/ 60 w 328"/>
                  <a:gd name="T75" fmla="*/ 148 h 282"/>
                  <a:gd name="T76" fmla="*/ 70 w 328"/>
                  <a:gd name="T77" fmla="*/ 166 h 282"/>
                  <a:gd name="T78" fmla="*/ 72 w 328"/>
                  <a:gd name="T79" fmla="*/ 176 h 282"/>
                  <a:gd name="T80" fmla="*/ 74 w 328"/>
                  <a:gd name="T81" fmla="*/ 192 h 282"/>
                  <a:gd name="T82" fmla="*/ 90 w 328"/>
                  <a:gd name="T83" fmla="*/ 212 h 282"/>
                  <a:gd name="T84" fmla="*/ 104 w 328"/>
                  <a:gd name="T85" fmla="*/ 226 h 282"/>
                  <a:gd name="T86" fmla="*/ 114 w 328"/>
                  <a:gd name="T87" fmla="*/ 248 h 282"/>
                  <a:gd name="T88" fmla="*/ 130 w 328"/>
                  <a:gd name="T89" fmla="*/ 270 h 282"/>
                  <a:gd name="T90" fmla="*/ 134 w 328"/>
                  <a:gd name="T91" fmla="*/ 280 h 282"/>
                  <a:gd name="T92" fmla="*/ 140 w 328"/>
                  <a:gd name="T93" fmla="*/ 274 h 282"/>
                  <a:gd name="T94" fmla="*/ 142 w 328"/>
                  <a:gd name="T95" fmla="*/ 266 h 282"/>
                  <a:gd name="T96" fmla="*/ 144 w 328"/>
                  <a:gd name="T97" fmla="*/ 262 h 282"/>
                  <a:gd name="T98" fmla="*/ 152 w 328"/>
                  <a:gd name="T99" fmla="*/ 264 h 282"/>
                  <a:gd name="T100" fmla="*/ 164 w 328"/>
                  <a:gd name="T101" fmla="*/ 262 h 282"/>
                  <a:gd name="T102" fmla="*/ 182 w 328"/>
                  <a:gd name="T103" fmla="*/ 266 h 282"/>
                  <a:gd name="T104" fmla="*/ 198 w 328"/>
                  <a:gd name="T105" fmla="*/ 270 h 282"/>
                  <a:gd name="T106" fmla="*/ 208 w 328"/>
                  <a:gd name="T107" fmla="*/ 262 h 282"/>
                  <a:gd name="T108" fmla="*/ 224 w 328"/>
                  <a:gd name="T109" fmla="*/ 246 h 282"/>
                  <a:gd name="T110" fmla="*/ 250 w 328"/>
                  <a:gd name="T111" fmla="*/ 238 h 282"/>
                  <a:gd name="T112" fmla="*/ 278 w 328"/>
                  <a:gd name="T113" fmla="*/ 234 h 282"/>
                  <a:gd name="T114" fmla="*/ 296 w 328"/>
                  <a:gd name="T115" fmla="*/ 226 h 282"/>
                  <a:gd name="T116" fmla="*/ 314 w 328"/>
                  <a:gd name="T117" fmla="*/ 220 h 282"/>
                  <a:gd name="T118" fmla="*/ 322 w 328"/>
                  <a:gd name="T119" fmla="*/ 208 h 282"/>
                  <a:gd name="T120" fmla="*/ 326 w 328"/>
                  <a:gd name="T121" fmla="*/ 194 h 282"/>
                  <a:gd name="T122" fmla="*/ 328 w 328"/>
                  <a:gd name="T123" fmla="*/ 18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 h="282">
                    <a:moveTo>
                      <a:pt x="124" y="274"/>
                    </a:moveTo>
                    <a:lnTo>
                      <a:pt x="122" y="274"/>
                    </a:lnTo>
                    <a:lnTo>
                      <a:pt x="122" y="276"/>
                    </a:lnTo>
                    <a:lnTo>
                      <a:pt x="124" y="276"/>
                    </a:lnTo>
                    <a:lnTo>
                      <a:pt x="122" y="276"/>
                    </a:lnTo>
                    <a:lnTo>
                      <a:pt x="122" y="274"/>
                    </a:lnTo>
                    <a:lnTo>
                      <a:pt x="122" y="274"/>
                    </a:lnTo>
                    <a:lnTo>
                      <a:pt x="122" y="274"/>
                    </a:lnTo>
                    <a:lnTo>
                      <a:pt x="122" y="272"/>
                    </a:lnTo>
                    <a:lnTo>
                      <a:pt x="120" y="270"/>
                    </a:lnTo>
                    <a:lnTo>
                      <a:pt x="120" y="270"/>
                    </a:lnTo>
                    <a:lnTo>
                      <a:pt x="120" y="272"/>
                    </a:lnTo>
                    <a:lnTo>
                      <a:pt x="120" y="272"/>
                    </a:lnTo>
                    <a:lnTo>
                      <a:pt x="120" y="272"/>
                    </a:lnTo>
                    <a:lnTo>
                      <a:pt x="118" y="274"/>
                    </a:lnTo>
                    <a:lnTo>
                      <a:pt x="120" y="274"/>
                    </a:lnTo>
                    <a:lnTo>
                      <a:pt x="120" y="276"/>
                    </a:lnTo>
                    <a:lnTo>
                      <a:pt x="122" y="276"/>
                    </a:lnTo>
                    <a:lnTo>
                      <a:pt x="124" y="276"/>
                    </a:lnTo>
                    <a:lnTo>
                      <a:pt x="124" y="276"/>
                    </a:lnTo>
                    <a:lnTo>
                      <a:pt x="124" y="278"/>
                    </a:lnTo>
                    <a:lnTo>
                      <a:pt x="124" y="278"/>
                    </a:lnTo>
                    <a:lnTo>
                      <a:pt x="126" y="278"/>
                    </a:lnTo>
                    <a:lnTo>
                      <a:pt x="126" y="278"/>
                    </a:lnTo>
                    <a:lnTo>
                      <a:pt x="126" y="276"/>
                    </a:lnTo>
                    <a:lnTo>
                      <a:pt x="124" y="274"/>
                    </a:lnTo>
                    <a:close/>
                    <a:moveTo>
                      <a:pt x="34" y="118"/>
                    </a:moveTo>
                    <a:lnTo>
                      <a:pt x="32" y="116"/>
                    </a:lnTo>
                    <a:lnTo>
                      <a:pt x="32" y="116"/>
                    </a:lnTo>
                    <a:lnTo>
                      <a:pt x="30" y="116"/>
                    </a:lnTo>
                    <a:lnTo>
                      <a:pt x="30" y="116"/>
                    </a:lnTo>
                    <a:lnTo>
                      <a:pt x="30" y="116"/>
                    </a:lnTo>
                    <a:lnTo>
                      <a:pt x="34" y="118"/>
                    </a:lnTo>
                    <a:lnTo>
                      <a:pt x="34" y="118"/>
                    </a:lnTo>
                    <a:lnTo>
                      <a:pt x="36" y="120"/>
                    </a:lnTo>
                    <a:lnTo>
                      <a:pt x="36" y="120"/>
                    </a:lnTo>
                    <a:lnTo>
                      <a:pt x="36" y="120"/>
                    </a:lnTo>
                    <a:lnTo>
                      <a:pt x="38" y="120"/>
                    </a:lnTo>
                    <a:lnTo>
                      <a:pt x="38" y="120"/>
                    </a:lnTo>
                    <a:lnTo>
                      <a:pt x="34" y="118"/>
                    </a:lnTo>
                    <a:close/>
                    <a:moveTo>
                      <a:pt x="32" y="114"/>
                    </a:moveTo>
                    <a:lnTo>
                      <a:pt x="32" y="114"/>
                    </a:lnTo>
                    <a:lnTo>
                      <a:pt x="32" y="114"/>
                    </a:lnTo>
                    <a:lnTo>
                      <a:pt x="32" y="112"/>
                    </a:lnTo>
                    <a:lnTo>
                      <a:pt x="30" y="114"/>
                    </a:lnTo>
                    <a:lnTo>
                      <a:pt x="30" y="114"/>
                    </a:lnTo>
                    <a:lnTo>
                      <a:pt x="32" y="116"/>
                    </a:lnTo>
                    <a:lnTo>
                      <a:pt x="32" y="114"/>
                    </a:lnTo>
                    <a:close/>
                    <a:moveTo>
                      <a:pt x="328" y="180"/>
                    </a:moveTo>
                    <a:lnTo>
                      <a:pt x="326" y="178"/>
                    </a:lnTo>
                    <a:lnTo>
                      <a:pt x="324" y="174"/>
                    </a:lnTo>
                    <a:lnTo>
                      <a:pt x="324" y="172"/>
                    </a:lnTo>
                    <a:lnTo>
                      <a:pt x="322" y="170"/>
                    </a:lnTo>
                    <a:lnTo>
                      <a:pt x="320" y="168"/>
                    </a:lnTo>
                    <a:lnTo>
                      <a:pt x="320" y="170"/>
                    </a:lnTo>
                    <a:lnTo>
                      <a:pt x="320" y="170"/>
                    </a:lnTo>
                    <a:lnTo>
                      <a:pt x="318" y="170"/>
                    </a:lnTo>
                    <a:lnTo>
                      <a:pt x="318" y="170"/>
                    </a:lnTo>
                    <a:lnTo>
                      <a:pt x="316" y="170"/>
                    </a:lnTo>
                    <a:lnTo>
                      <a:pt x="316" y="170"/>
                    </a:lnTo>
                    <a:lnTo>
                      <a:pt x="312" y="170"/>
                    </a:lnTo>
                    <a:lnTo>
                      <a:pt x="310" y="168"/>
                    </a:lnTo>
                    <a:lnTo>
                      <a:pt x="306" y="168"/>
                    </a:lnTo>
                    <a:lnTo>
                      <a:pt x="304" y="168"/>
                    </a:lnTo>
                    <a:lnTo>
                      <a:pt x="300" y="168"/>
                    </a:lnTo>
                    <a:lnTo>
                      <a:pt x="296" y="166"/>
                    </a:lnTo>
                    <a:lnTo>
                      <a:pt x="294" y="166"/>
                    </a:lnTo>
                    <a:lnTo>
                      <a:pt x="290" y="166"/>
                    </a:lnTo>
                    <a:lnTo>
                      <a:pt x="288" y="166"/>
                    </a:lnTo>
                    <a:lnTo>
                      <a:pt x="284" y="166"/>
                    </a:lnTo>
                    <a:lnTo>
                      <a:pt x="282" y="164"/>
                    </a:lnTo>
                    <a:lnTo>
                      <a:pt x="282" y="164"/>
                    </a:lnTo>
                    <a:lnTo>
                      <a:pt x="282" y="164"/>
                    </a:lnTo>
                    <a:lnTo>
                      <a:pt x="280" y="164"/>
                    </a:lnTo>
                    <a:lnTo>
                      <a:pt x="280" y="164"/>
                    </a:lnTo>
                    <a:lnTo>
                      <a:pt x="278" y="162"/>
                    </a:lnTo>
                    <a:lnTo>
                      <a:pt x="278" y="162"/>
                    </a:lnTo>
                    <a:lnTo>
                      <a:pt x="276" y="160"/>
                    </a:lnTo>
                    <a:lnTo>
                      <a:pt x="274" y="158"/>
                    </a:lnTo>
                    <a:lnTo>
                      <a:pt x="274" y="156"/>
                    </a:lnTo>
                    <a:lnTo>
                      <a:pt x="272" y="156"/>
                    </a:lnTo>
                    <a:lnTo>
                      <a:pt x="272" y="154"/>
                    </a:lnTo>
                    <a:lnTo>
                      <a:pt x="270" y="154"/>
                    </a:lnTo>
                    <a:lnTo>
                      <a:pt x="270" y="152"/>
                    </a:lnTo>
                    <a:lnTo>
                      <a:pt x="270" y="150"/>
                    </a:lnTo>
                    <a:lnTo>
                      <a:pt x="268" y="150"/>
                    </a:lnTo>
                    <a:lnTo>
                      <a:pt x="268" y="148"/>
                    </a:lnTo>
                    <a:lnTo>
                      <a:pt x="266" y="148"/>
                    </a:lnTo>
                    <a:lnTo>
                      <a:pt x="266" y="146"/>
                    </a:lnTo>
                    <a:lnTo>
                      <a:pt x="264" y="144"/>
                    </a:lnTo>
                    <a:lnTo>
                      <a:pt x="264" y="144"/>
                    </a:lnTo>
                    <a:lnTo>
                      <a:pt x="264" y="144"/>
                    </a:lnTo>
                    <a:lnTo>
                      <a:pt x="264" y="140"/>
                    </a:lnTo>
                    <a:lnTo>
                      <a:pt x="264" y="140"/>
                    </a:lnTo>
                    <a:lnTo>
                      <a:pt x="262" y="140"/>
                    </a:lnTo>
                    <a:lnTo>
                      <a:pt x="262" y="140"/>
                    </a:lnTo>
                    <a:lnTo>
                      <a:pt x="260" y="140"/>
                    </a:lnTo>
                    <a:lnTo>
                      <a:pt x="260" y="140"/>
                    </a:lnTo>
                    <a:lnTo>
                      <a:pt x="260" y="136"/>
                    </a:lnTo>
                    <a:lnTo>
                      <a:pt x="260" y="136"/>
                    </a:lnTo>
                    <a:lnTo>
                      <a:pt x="260" y="136"/>
                    </a:lnTo>
                    <a:lnTo>
                      <a:pt x="260" y="136"/>
                    </a:lnTo>
                    <a:lnTo>
                      <a:pt x="258" y="134"/>
                    </a:lnTo>
                    <a:lnTo>
                      <a:pt x="256" y="136"/>
                    </a:lnTo>
                    <a:lnTo>
                      <a:pt x="256" y="136"/>
                    </a:lnTo>
                    <a:lnTo>
                      <a:pt x="254" y="136"/>
                    </a:lnTo>
                    <a:lnTo>
                      <a:pt x="254" y="136"/>
                    </a:lnTo>
                    <a:lnTo>
                      <a:pt x="252" y="134"/>
                    </a:lnTo>
                    <a:lnTo>
                      <a:pt x="252" y="134"/>
                    </a:lnTo>
                    <a:lnTo>
                      <a:pt x="250" y="132"/>
                    </a:lnTo>
                    <a:lnTo>
                      <a:pt x="250" y="130"/>
                    </a:lnTo>
                    <a:lnTo>
                      <a:pt x="248" y="128"/>
                    </a:lnTo>
                    <a:lnTo>
                      <a:pt x="246" y="126"/>
                    </a:lnTo>
                    <a:lnTo>
                      <a:pt x="246" y="122"/>
                    </a:lnTo>
                    <a:lnTo>
                      <a:pt x="244" y="120"/>
                    </a:lnTo>
                    <a:lnTo>
                      <a:pt x="242" y="118"/>
                    </a:lnTo>
                    <a:lnTo>
                      <a:pt x="240" y="116"/>
                    </a:lnTo>
                    <a:lnTo>
                      <a:pt x="240" y="114"/>
                    </a:lnTo>
                    <a:lnTo>
                      <a:pt x="238" y="112"/>
                    </a:lnTo>
                    <a:lnTo>
                      <a:pt x="238" y="110"/>
                    </a:lnTo>
                    <a:lnTo>
                      <a:pt x="238" y="108"/>
                    </a:lnTo>
                    <a:lnTo>
                      <a:pt x="238" y="108"/>
                    </a:lnTo>
                    <a:lnTo>
                      <a:pt x="238" y="108"/>
                    </a:lnTo>
                    <a:lnTo>
                      <a:pt x="238" y="108"/>
                    </a:lnTo>
                    <a:lnTo>
                      <a:pt x="240" y="108"/>
                    </a:lnTo>
                    <a:lnTo>
                      <a:pt x="240" y="104"/>
                    </a:lnTo>
                    <a:lnTo>
                      <a:pt x="240" y="102"/>
                    </a:lnTo>
                    <a:lnTo>
                      <a:pt x="238" y="102"/>
                    </a:lnTo>
                    <a:lnTo>
                      <a:pt x="236" y="100"/>
                    </a:lnTo>
                    <a:lnTo>
                      <a:pt x="236" y="98"/>
                    </a:lnTo>
                    <a:lnTo>
                      <a:pt x="236" y="98"/>
                    </a:lnTo>
                    <a:lnTo>
                      <a:pt x="236" y="98"/>
                    </a:lnTo>
                    <a:lnTo>
                      <a:pt x="238" y="98"/>
                    </a:lnTo>
                    <a:lnTo>
                      <a:pt x="238" y="98"/>
                    </a:lnTo>
                    <a:lnTo>
                      <a:pt x="238" y="98"/>
                    </a:lnTo>
                    <a:lnTo>
                      <a:pt x="236" y="94"/>
                    </a:lnTo>
                    <a:lnTo>
                      <a:pt x="232" y="92"/>
                    </a:lnTo>
                    <a:lnTo>
                      <a:pt x="228" y="90"/>
                    </a:lnTo>
                    <a:lnTo>
                      <a:pt x="226" y="88"/>
                    </a:lnTo>
                    <a:lnTo>
                      <a:pt x="224" y="86"/>
                    </a:lnTo>
                    <a:lnTo>
                      <a:pt x="222" y="84"/>
                    </a:lnTo>
                    <a:lnTo>
                      <a:pt x="222" y="84"/>
                    </a:lnTo>
                    <a:lnTo>
                      <a:pt x="222" y="82"/>
                    </a:lnTo>
                    <a:lnTo>
                      <a:pt x="220" y="82"/>
                    </a:lnTo>
                    <a:lnTo>
                      <a:pt x="218" y="80"/>
                    </a:lnTo>
                    <a:lnTo>
                      <a:pt x="216" y="78"/>
                    </a:lnTo>
                    <a:lnTo>
                      <a:pt x="216" y="78"/>
                    </a:lnTo>
                    <a:lnTo>
                      <a:pt x="216" y="78"/>
                    </a:lnTo>
                    <a:lnTo>
                      <a:pt x="216" y="76"/>
                    </a:lnTo>
                    <a:lnTo>
                      <a:pt x="216" y="74"/>
                    </a:lnTo>
                    <a:lnTo>
                      <a:pt x="212" y="72"/>
                    </a:lnTo>
                    <a:lnTo>
                      <a:pt x="210" y="68"/>
                    </a:lnTo>
                    <a:lnTo>
                      <a:pt x="210" y="66"/>
                    </a:lnTo>
                    <a:lnTo>
                      <a:pt x="210" y="64"/>
                    </a:lnTo>
                    <a:lnTo>
                      <a:pt x="206" y="64"/>
                    </a:lnTo>
                    <a:lnTo>
                      <a:pt x="204" y="64"/>
                    </a:lnTo>
                    <a:lnTo>
                      <a:pt x="200" y="64"/>
                    </a:lnTo>
                    <a:lnTo>
                      <a:pt x="198" y="64"/>
                    </a:lnTo>
                    <a:lnTo>
                      <a:pt x="196" y="62"/>
                    </a:lnTo>
                    <a:lnTo>
                      <a:pt x="196" y="60"/>
                    </a:lnTo>
                    <a:lnTo>
                      <a:pt x="194" y="60"/>
                    </a:lnTo>
                    <a:lnTo>
                      <a:pt x="194" y="56"/>
                    </a:lnTo>
                    <a:lnTo>
                      <a:pt x="188" y="56"/>
                    </a:lnTo>
                    <a:lnTo>
                      <a:pt x="186" y="56"/>
                    </a:lnTo>
                    <a:lnTo>
                      <a:pt x="182" y="54"/>
                    </a:lnTo>
                    <a:lnTo>
                      <a:pt x="180" y="54"/>
                    </a:lnTo>
                    <a:lnTo>
                      <a:pt x="176" y="56"/>
                    </a:lnTo>
                    <a:lnTo>
                      <a:pt x="170" y="54"/>
                    </a:lnTo>
                    <a:lnTo>
                      <a:pt x="164" y="54"/>
                    </a:lnTo>
                    <a:lnTo>
                      <a:pt x="156" y="54"/>
                    </a:lnTo>
                    <a:lnTo>
                      <a:pt x="152" y="52"/>
                    </a:lnTo>
                    <a:lnTo>
                      <a:pt x="152" y="52"/>
                    </a:lnTo>
                    <a:lnTo>
                      <a:pt x="146" y="48"/>
                    </a:lnTo>
                    <a:lnTo>
                      <a:pt x="142" y="46"/>
                    </a:lnTo>
                    <a:lnTo>
                      <a:pt x="136" y="42"/>
                    </a:lnTo>
                    <a:lnTo>
                      <a:pt x="130" y="36"/>
                    </a:lnTo>
                    <a:lnTo>
                      <a:pt x="126" y="32"/>
                    </a:lnTo>
                    <a:lnTo>
                      <a:pt x="122" y="30"/>
                    </a:lnTo>
                    <a:lnTo>
                      <a:pt x="116" y="26"/>
                    </a:lnTo>
                    <a:lnTo>
                      <a:pt x="112" y="22"/>
                    </a:lnTo>
                    <a:lnTo>
                      <a:pt x="108" y="20"/>
                    </a:lnTo>
                    <a:lnTo>
                      <a:pt x="104" y="16"/>
                    </a:lnTo>
                    <a:lnTo>
                      <a:pt x="100" y="14"/>
                    </a:lnTo>
                    <a:lnTo>
                      <a:pt x="96" y="12"/>
                    </a:lnTo>
                    <a:lnTo>
                      <a:pt x="92" y="10"/>
                    </a:lnTo>
                    <a:lnTo>
                      <a:pt x="88" y="8"/>
                    </a:lnTo>
                    <a:lnTo>
                      <a:pt x="84" y="4"/>
                    </a:lnTo>
                    <a:lnTo>
                      <a:pt x="82" y="4"/>
                    </a:lnTo>
                    <a:lnTo>
                      <a:pt x="76" y="2"/>
                    </a:lnTo>
                    <a:lnTo>
                      <a:pt x="72" y="2"/>
                    </a:lnTo>
                    <a:lnTo>
                      <a:pt x="66" y="2"/>
                    </a:lnTo>
                    <a:lnTo>
                      <a:pt x="62" y="0"/>
                    </a:lnTo>
                    <a:lnTo>
                      <a:pt x="60" y="2"/>
                    </a:lnTo>
                    <a:lnTo>
                      <a:pt x="60" y="2"/>
                    </a:lnTo>
                    <a:lnTo>
                      <a:pt x="58" y="4"/>
                    </a:lnTo>
                    <a:lnTo>
                      <a:pt x="52" y="6"/>
                    </a:lnTo>
                    <a:lnTo>
                      <a:pt x="48" y="6"/>
                    </a:lnTo>
                    <a:lnTo>
                      <a:pt x="42" y="8"/>
                    </a:lnTo>
                    <a:lnTo>
                      <a:pt x="38" y="10"/>
                    </a:lnTo>
                    <a:lnTo>
                      <a:pt x="34" y="10"/>
                    </a:lnTo>
                    <a:lnTo>
                      <a:pt x="30" y="12"/>
                    </a:lnTo>
                    <a:lnTo>
                      <a:pt x="34" y="14"/>
                    </a:lnTo>
                    <a:lnTo>
                      <a:pt x="36" y="18"/>
                    </a:lnTo>
                    <a:lnTo>
                      <a:pt x="40" y="20"/>
                    </a:lnTo>
                    <a:lnTo>
                      <a:pt x="42" y="24"/>
                    </a:lnTo>
                    <a:lnTo>
                      <a:pt x="44" y="26"/>
                    </a:lnTo>
                    <a:lnTo>
                      <a:pt x="48" y="30"/>
                    </a:lnTo>
                    <a:lnTo>
                      <a:pt x="46" y="30"/>
                    </a:lnTo>
                    <a:lnTo>
                      <a:pt x="42" y="32"/>
                    </a:lnTo>
                    <a:lnTo>
                      <a:pt x="42" y="32"/>
                    </a:lnTo>
                    <a:lnTo>
                      <a:pt x="42" y="32"/>
                    </a:lnTo>
                    <a:lnTo>
                      <a:pt x="42" y="36"/>
                    </a:lnTo>
                    <a:lnTo>
                      <a:pt x="40" y="38"/>
                    </a:lnTo>
                    <a:lnTo>
                      <a:pt x="40" y="38"/>
                    </a:lnTo>
                    <a:lnTo>
                      <a:pt x="36" y="40"/>
                    </a:lnTo>
                    <a:lnTo>
                      <a:pt x="32" y="40"/>
                    </a:lnTo>
                    <a:lnTo>
                      <a:pt x="30" y="40"/>
                    </a:lnTo>
                    <a:lnTo>
                      <a:pt x="28" y="42"/>
                    </a:lnTo>
                    <a:lnTo>
                      <a:pt x="28" y="44"/>
                    </a:lnTo>
                    <a:lnTo>
                      <a:pt x="26" y="48"/>
                    </a:lnTo>
                    <a:lnTo>
                      <a:pt x="24" y="50"/>
                    </a:lnTo>
                    <a:lnTo>
                      <a:pt x="20" y="52"/>
                    </a:lnTo>
                    <a:lnTo>
                      <a:pt x="20" y="52"/>
                    </a:lnTo>
                    <a:lnTo>
                      <a:pt x="16" y="52"/>
                    </a:lnTo>
                    <a:lnTo>
                      <a:pt x="12" y="52"/>
                    </a:lnTo>
                    <a:lnTo>
                      <a:pt x="8" y="50"/>
                    </a:lnTo>
                    <a:lnTo>
                      <a:pt x="6" y="50"/>
                    </a:lnTo>
                    <a:lnTo>
                      <a:pt x="2" y="50"/>
                    </a:lnTo>
                    <a:lnTo>
                      <a:pt x="2" y="62"/>
                    </a:lnTo>
                    <a:lnTo>
                      <a:pt x="2" y="64"/>
                    </a:lnTo>
                    <a:lnTo>
                      <a:pt x="0" y="70"/>
                    </a:lnTo>
                    <a:lnTo>
                      <a:pt x="0" y="72"/>
                    </a:lnTo>
                    <a:lnTo>
                      <a:pt x="0" y="72"/>
                    </a:lnTo>
                    <a:lnTo>
                      <a:pt x="0" y="72"/>
                    </a:lnTo>
                    <a:lnTo>
                      <a:pt x="2" y="72"/>
                    </a:lnTo>
                    <a:lnTo>
                      <a:pt x="6" y="72"/>
                    </a:lnTo>
                    <a:lnTo>
                      <a:pt x="8" y="74"/>
                    </a:lnTo>
                    <a:lnTo>
                      <a:pt x="12" y="78"/>
                    </a:lnTo>
                    <a:lnTo>
                      <a:pt x="14" y="84"/>
                    </a:lnTo>
                    <a:lnTo>
                      <a:pt x="18" y="88"/>
                    </a:lnTo>
                    <a:lnTo>
                      <a:pt x="20" y="90"/>
                    </a:lnTo>
                    <a:lnTo>
                      <a:pt x="22" y="94"/>
                    </a:lnTo>
                    <a:lnTo>
                      <a:pt x="24" y="96"/>
                    </a:lnTo>
                    <a:lnTo>
                      <a:pt x="26" y="100"/>
                    </a:lnTo>
                    <a:lnTo>
                      <a:pt x="30" y="108"/>
                    </a:lnTo>
                    <a:lnTo>
                      <a:pt x="32" y="110"/>
                    </a:lnTo>
                    <a:lnTo>
                      <a:pt x="34" y="112"/>
                    </a:lnTo>
                    <a:lnTo>
                      <a:pt x="34" y="114"/>
                    </a:lnTo>
                    <a:lnTo>
                      <a:pt x="36" y="116"/>
                    </a:lnTo>
                    <a:lnTo>
                      <a:pt x="36" y="116"/>
                    </a:lnTo>
                    <a:lnTo>
                      <a:pt x="40" y="122"/>
                    </a:lnTo>
                    <a:lnTo>
                      <a:pt x="42" y="124"/>
                    </a:lnTo>
                    <a:lnTo>
                      <a:pt x="42" y="126"/>
                    </a:lnTo>
                    <a:lnTo>
                      <a:pt x="42" y="128"/>
                    </a:lnTo>
                    <a:lnTo>
                      <a:pt x="42" y="130"/>
                    </a:lnTo>
                    <a:lnTo>
                      <a:pt x="42" y="130"/>
                    </a:lnTo>
                    <a:lnTo>
                      <a:pt x="44" y="134"/>
                    </a:lnTo>
                    <a:lnTo>
                      <a:pt x="46" y="138"/>
                    </a:lnTo>
                    <a:lnTo>
                      <a:pt x="48" y="140"/>
                    </a:lnTo>
                    <a:lnTo>
                      <a:pt x="50" y="140"/>
                    </a:lnTo>
                    <a:lnTo>
                      <a:pt x="50" y="140"/>
                    </a:lnTo>
                    <a:lnTo>
                      <a:pt x="52" y="142"/>
                    </a:lnTo>
                    <a:lnTo>
                      <a:pt x="54" y="142"/>
                    </a:lnTo>
                    <a:lnTo>
                      <a:pt x="54" y="144"/>
                    </a:lnTo>
                    <a:lnTo>
                      <a:pt x="56" y="144"/>
                    </a:lnTo>
                    <a:lnTo>
                      <a:pt x="60" y="148"/>
                    </a:lnTo>
                    <a:lnTo>
                      <a:pt x="62" y="150"/>
                    </a:lnTo>
                    <a:lnTo>
                      <a:pt x="64" y="154"/>
                    </a:lnTo>
                    <a:lnTo>
                      <a:pt x="66" y="158"/>
                    </a:lnTo>
                    <a:lnTo>
                      <a:pt x="68" y="160"/>
                    </a:lnTo>
                    <a:lnTo>
                      <a:pt x="68" y="162"/>
                    </a:lnTo>
                    <a:lnTo>
                      <a:pt x="68" y="164"/>
                    </a:lnTo>
                    <a:lnTo>
                      <a:pt x="70" y="166"/>
                    </a:lnTo>
                    <a:lnTo>
                      <a:pt x="70" y="166"/>
                    </a:lnTo>
                    <a:lnTo>
                      <a:pt x="70" y="166"/>
                    </a:lnTo>
                    <a:lnTo>
                      <a:pt x="72" y="168"/>
                    </a:lnTo>
                    <a:lnTo>
                      <a:pt x="72" y="168"/>
                    </a:lnTo>
                    <a:lnTo>
                      <a:pt x="72" y="170"/>
                    </a:lnTo>
                    <a:lnTo>
                      <a:pt x="74" y="174"/>
                    </a:lnTo>
                    <a:lnTo>
                      <a:pt x="72" y="176"/>
                    </a:lnTo>
                    <a:lnTo>
                      <a:pt x="72" y="178"/>
                    </a:lnTo>
                    <a:lnTo>
                      <a:pt x="72" y="180"/>
                    </a:lnTo>
                    <a:lnTo>
                      <a:pt x="72" y="184"/>
                    </a:lnTo>
                    <a:lnTo>
                      <a:pt x="72" y="186"/>
                    </a:lnTo>
                    <a:lnTo>
                      <a:pt x="74" y="188"/>
                    </a:lnTo>
                    <a:lnTo>
                      <a:pt x="74" y="190"/>
                    </a:lnTo>
                    <a:lnTo>
                      <a:pt x="74" y="192"/>
                    </a:lnTo>
                    <a:lnTo>
                      <a:pt x="74" y="194"/>
                    </a:lnTo>
                    <a:lnTo>
                      <a:pt x="76" y="200"/>
                    </a:lnTo>
                    <a:lnTo>
                      <a:pt x="80" y="204"/>
                    </a:lnTo>
                    <a:lnTo>
                      <a:pt x="82" y="208"/>
                    </a:lnTo>
                    <a:lnTo>
                      <a:pt x="84" y="210"/>
                    </a:lnTo>
                    <a:lnTo>
                      <a:pt x="86" y="212"/>
                    </a:lnTo>
                    <a:lnTo>
                      <a:pt x="90" y="212"/>
                    </a:lnTo>
                    <a:lnTo>
                      <a:pt x="96" y="218"/>
                    </a:lnTo>
                    <a:lnTo>
                      <a:pt x="98" y="220"/>
                    </a:lnTo>
                    <a:lnTo>
                      <a:pt x="100" y="222"/>
                    </a:lnTo>
                    <a:lnTo>
                      <a:pt x="102" y="222"/>
                    </a:lnTo>
                    <a:lnTo>
                      <a:pt x="102" y="224"/>
                    </a:lnTo>
                    <a:lnTo>
                      <a:pt x="102" y="224"/>
                    </a:lnTo>
                    <a:lnTo>
                      <a:pt x="104" y="226"/>
                    </a:lnTo>
                    <a:lnTo>
                      <a:pt x="106" y="234"/>
                    </a:lnTo>
                    <a:lnTo>
                      <a:pt x="108" y="234"/>
                    </a:lnTo>
                    <a:lnTo>
                      <a:pt x="108" y="238"/>
                    </a:lnTo>
                    <a:lnTo>
                      <a:pt x="108" y="238"/>
                    </a:lnTo>
                    <a:lnTo>
                      <a:pt x="108" y="240"/>
                    </a:lnTo>
                    <a:lnTo>
                      <a:pt x="112" y="244"/>
                    </a:lnTo>
                    <a:lnTo>
                      <a:pt x="114" y="248"/>
                    </a:lnTo>
                    <a:lnTo>
                      <a:pt x="116" y="252"/>
                    </a:lnTo>
                    <a:lnTo>
                      <a:pt x="118" y="254"/>
                    </a:lnTo>
                    <a:lnTo>
                      <a:pt x="122" y="258"/>
                    </a:lnTo>
                    <a:lnTo>
                      <a:pt x="126" y="262"/>
                    </a:lnTo>
                    <a:lnTo>
                      <a:pt x="128" y="266"/>
                    </a:lnTo>
                    <a:lnTo>
                      <a:pt x="128" y="268"/>
                    </a:lnTo>
                    <a:lnTo>
                      <a:pt x="130" y="270"/>
                    </a:lnTo>
                    <a:lnTo>
                      <a:pt x="130" y="272"/>
                    </a:lnTo>
                    <a:lnTo>
                      <a:pt x="130" y="272"/>
                    </a:lnTo>
                    <a:lnTo>
                      <a:pt x="132" y="274"/>
                    </a:lnTo>
                    <a:lnTo>
                      <a:pt x="134" y="276"/>
                    </a:lnTo>
                    <a:lnTo>
                      <a:pt x="134" y="276"/>
                    </a:lnTo>
                    <a:lnTo>
                      <a:pt x="134" y="278"/>
                    </a:lnTo>
                    <a:lnTo>
                      <a:pt x="134" y="280"/>
                    </a:lnTo>
                    <a:lnTo>
                      <a:pt x="136" y="282"/>
                    </a:lnTo>
                    <a:lnTo>
                      <a:pt x="138" y="280"/>
                    </a:lnTo>
                    <a:lnTo>
                      <a:pt x="138" y="278"/>
                    </a:lnTo>
                    <a:lnTo>
                      <a:pt x="140" y="278"/>
                    </a:lnTo>
                    <a:lnTo>
                      <a:pt x="140" y="276"/>
                    </a:lnTo>
                    <a:lnTo>
                      <a:pt x="140" y="276"/>
                    </a:lnTo>
                    <a:lnTo>
                      <a:pt x="140" y="274"/>
                    </a:lnTo>
                    <a:lnTo>
                      <a:pt x="140" y="274"/>
                    </a:lnTo>
                    <a:lnTo>
                      <a:pt x="140" y="274"/>
                    </a:lnTo>
                    <a:lnTo>
                      <a:pt x="140" y="272"/>
                    </a:lnTo>
                    <a:lnTo>
                      <a:pt x="140" y="270"/>
                    </a:lnTo>
                    <a:lnTo>
                      <a:pt x="140" y="268"/>
                    </a:lnTo>
                    <a:lnTo>
                      <a:pt x="140" y="266"/>
                    </a:lnTo>
                    <a:lnTo>
                      <a:pt x="142" y="266"/>
                    </a:lnTo>
                    <a:lnTo>
                      <a:pt x="142" y="266"/>
                    </a:lnTo>
                    <a:lnTo>
                      <a:pt x="140" y="264"/>
                    </a:lnTo>
                    <a:lnTo>
                      <a:pt x="140" y="264"/>
                    </a:lnTo>
                    <a:lnTo>
                      <a:pt x="142" y="262"/>
                    </a:lnTo>
                    <a:lnTo>
                      <a:pt x="142" y="262"/>
                    </a:lnTo>
                    <a:lnTo>
                      <a:pt x="144" y="262"/>
                    </a:lnTo>
                    <a:lnTo>
                      <a:pt x="144" y="262"/>
                    </a:lnTo>
                    <a:lnTo>
                      <a:pt x="146" y="262"/>
                    </a:lnTo>
                    <a:lnTo>
                      <a:pt x="146" y="262"/>
                    </a:lnTo>
                    <a:lnTo>
                      <a:pt x="148" y="262"/>
                    </a:lnTo>
                    <a:lnTo>
                      <a:pt x="148" y="264"/>
                    </a:lnTo>
                    <a:lnTo>
                      <a:pt x="150" y="264"/>
                    </a:lnTo>
                    <a:lnTo>
                      <a:pt x="152" y="264"/>
                    </a:lnTo>
                    <a:lnTo>
                      <a:pt x="152" y="264"/>
                    </a:lnTo>
                    <a:lnTo>
                      <a:pt x="152" y="264"/>
                    </a:lnTo>
                    <a:lnTo>
                      <a:pt x="154" y="264"/>
                    </a:lnTo>
                    <a:lnTo>
                      <a:pt x="154" y="264"/>
                    </a:lnTo>
                    <a:lnTo>
                      <a:pt x="156" y="264"/>
                    </a:lnTo>
                    <a:lnTo>
                      <a:pt x="158" y="264"/>
                    </a:lnTo>
                    <a:lnTo>
                      <a:pt x="162" y="264"/>
                    </a:lnTo>
                    <a:lnTo>
                      <a:pt x="164" y="262"/>
                    </a:lnTo>
                    <a:lnTo>
                      <a:pt x="168" y="262"/>
                    </a:lnTo>
                    <a:lnTo>
                      <a:pt x="170" y="262"/>
                    </a:lnTo>
                    <a:lnTo>
                      <a:pt x="172" y="262"/>
                    </a:lnTo>
                    <a:lnTo>
                      <a:pt x="172" y="264"/>
                    </a:lnTo>
                    <a:lnTo>
                      <a:pt x="176" y="264"/>
                    </a:lnTo>
                    <a:lnTo>
                      <a:pt x="178" y="266"/>
                    </a:lnTo>
                    <a:lnTo>
                      <a:pt x="182" y="266"/>
                    </a:lnTo>
                    <a:lnTo>
                      <a:pt x="186" y="266"/>
                    </a:lnTo>
                    <a:lnTo>
                      <a:pt x="190" y="266"/>
                    </a:lnTo>
                    <a:lnTo>
                      <a:pt x="192" y="266"/>
                    </a:lnTo>
                    <a:lnTo>
                      <a:pt x="194" y="266"/>
                    </a:lnTo>
                    <a:lnTo>
                      <a:pt x="196" y="266"/>
                    </a:lnTo>
                    <a:lnTo>
                      <a:pt x="196" y="266"/>
                    </a:lnTo>
                    <a:lnTo>
                      <a:pt x="198" y="270"/>
                    </a:lnTo>
                    <a:lnTo>
                      <a:pt x="200" y="272"/>
                    </a:lnTo>
                    <a:lnTo>
                      <a:pt x="202" y="272"/>
                    </a:lnTo>
                    <a:lnTo>
                      <a:pt x="204" y="270"/>
                    </a:lnTo>
                    <a:lnTo>
                      <a:pt x="206" y="270"/>
                    </a:lnTo>
                    <a:lnTo>
                      <a:pt x="206" y="268"/>
                    </a:lnTo>
                    <a:lnTo>
                      <a:pt x="208" y="264"/>
                    </a:lnTo>
                    <a:lnTo>
                      <a:pt x="208" y="262"/>
                    </a:lnTo>
                    <a:lnTo>
                      <a:pt x="210" y="260"/>
                    </a:lnTo>
                    <a:lnTo>
                      <a:pt x="212" y="258"/>
                    </a:lnTo>
                    <a:lnTo>
                      <a:pt x="214" y="254"/>
                    </a:lnTo>
                    <a:lnTo>
                      <a:pt x="216" y="254"/>
                    </a:lnTo>
                    <a:lnTo>
                      <a:pt x="218" y="250"/>
                    </a:lnTo>
                    <a:lnTo>
                      <a:pt x="220" y="248"/>
                    </a:lnTo>
                    <a:lnTo>
                      <a:pt x="224" y="246"/>
                    </a:lnTo>
                    <a:lnTo>
                      <a:pt x="228" y="244"/>
                    </a:lnTo>
                    <a:lnTo>
                      <a:pt x="230" y="242"/>
                    </a:lnTo>
                    <a:lnTo>
                      <a:pt x="232" y="242"/>
                    </a:lnTo>
                    <a:lnTo>
                      <a:pt x="236" y="240"/>
                    </a:lnTo>
                    <a:lnTo>
                      <a:pt x="242" y="240"/>
                    </a:lnTo>
                    <a:lnTo>
                      <a:pt x="246" y="240"/>
                    </a:lnTo>
                    <a:lnTo>
                      <a:pt x="250" y="238"/>
                    </a:lnTo>
                    <a:lnTo>
                      <a:pt x="256" y="238"/>
                    </a:lnTo>
                    <a:lnTo>
                      <a:pt x="260" y="238"/>
                    </a:lnTo>
                    <a:lnTo>
                      <a:pt x="264" y="236"/>
                    </a:lnTo>
                    <a:lnTo>
                      <a:pt x="268" y="236"/>
                    </a:lnTo>
                    <a:lnTo>
                      <a:pt x="272" y="236"/>
                    </a:lnTo>
                    <a:lnTo>
                      <a:pt x="276" y="234"/>
                    </a:lnTo>
                    <a:lnTo>
                      <a:pt x="278" y="234"/>
                    </a:lnTo>
                    <a:lnTo>
                      <a:pt x="280" y="232"/>
                    </a:lnTo>
                    <a:lnTo>
                      <a:pt x="282" y="232"/>
                    </a:lnTo>
                    <a:lnTo>
                      <a:pt x="286" y="230"/>
                    </a:lnTo>
                    <a:lnTo>
                      <a:pt x="288" y="230"/>
                    </a:lnTo>
                    <a:lnTo>
                      <a:pt x="290" y="228"/>
                    </a:lnTo>
                    <a:lnTo>
                      <a:pt x="294" y="228"/>
                    </a:lnTo>
                    <a:lnTo>
                      <a:pt x="296" y="226"/>
                    </a:lnTo>
                    <a:lnTo>
                      <a:pt x="298" y="226"/>
                    </a:lnTo>
                    <a:lnTo>
                      <a:pt x="302" y="224"/>
                    </a:lnTo>
                    <a:lnTo>
                      <a:pt x="304" y="224"/>
                    </a:lnTo>
                    <a:lnTo>
                      <a:pt x="306" y="222"/>
                    </a:lnTo>
                    <a:lnTo>
                      <a:pt x="308" y="222"/>
                    </a:lnTo>
                    <a:lnTo>
                      <a:pt x="312" y="220"/>
                    </a:lnTo>
                    <a:lnTo>
                      <a:pt x="314" y="220"/>
                    </a:lnTo>
                    <a:lnTo>
                      <a:pt x="316" y="218"/>
                    </a:lnTo>
                    <a:lnTo>
                      <a:pt x="320" y="218"/>
                    </a:lnTo>
                    <a:lnTo>
                      <a:pt x="320" y="218"/>
                    </a:lnTo>
                    <a:lnTo>
                      <a:pt x="322" y="214"/>
                    </a:lnTo>
                    <a:lnTo>
                      <a:pt x="322" y="212"/>
                    </a:lnTo>
                    <a:lnTo>
                      <a:pt x="322" y="210"/>
                    </a:lnTo>
                    <a:lnTo>
                      <a:pt x="322" y="208"/>
                    </a:lnTo>
                    <a:lnTo>
                      <a:pt x="324" y="206"/>
                    </a:lnTo>
                    <a:lnTo>
                      <a:pt x="324" y="204"/>
                    </a:lnTo>
                    <a:lnTo>
                      <a:pt x="324" y="202"/>
                    </a:lnTo>
                    <a:lnTo>
                      <a:pt x="324" y="200"/>
                    </a:lnTo>
                    <a:lnTo>
                      <a:pt x="324" y="198"/>
                    </a:lnTo>
                    <a:lnTo>
                      <a:pt x="326" y="196"/>
                    </a:lnTo>
                    <a:lnTo>
                      <a:pt x="326" y="194"/>
                    </a:lnTo>
                    <a:lnTo>
                      <a:pt x="326" y="192"/>
                    </a:lnTo>
                    <a:lnTo>
                      <a:pt x="328" y="188"/>
                    </a:lnTo>
                    <a:lnTo>
                      <a:pt x="328" y="186"/>
                    </a:lnTo>
                    <a:lnTo>
                      <a:pt x="328" y="184"/>
                    </a:lnTo>
                    <a:lnTo>
                      <a:pt x="328" y="184"/>
                    </a:lnTo>
                    <a:lnTo>
                      <a:pt x="328" y="182"/>
                    </a:lnTo>
                    <a:lnTo>
                      <a:pt x="328" y="18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8" name="Freeform 40"/>
              <p:cNvSpPr>
                <a:spLocks noEditPoints="1"/>
              </p:cNvSpPr>
              <p:nvPr/>
            </p:nvSpPr>
            <p:spPr bwMode="auto">
              <a:xfrm>
                <a:off x="2507" y="1838"/>
                <a:ext cx="4" cy="12"/>
              </a:xfrm>
              <a:custGeom>
                <a:avLst/>
                <a:gdLst>
                  <a:gd name="T0" fmla="*/ 0 w 4"/>
                  <a:gd name="T1" fmla="*/ 10 h 12"/>
                  <a:gd name="T2" fmla="*/ 0 w 4"/>
                  <a:gd name="T3" fmla="*/ 10 h 12"/>
                  <a:gd name="T4" fmla="*/ 0 w 4"/>
                  <a:gd name="T5" fmla="*/ 10 h 12"/>
                  <a:gd name="T6" fmla="*/ 0 w 4"/>
                  <a:gd name="T7" fmla="*/ 10 h 12"/>
                  <a:gd name="T8" fmla="*/ 0 w 4"/>
                  <a:gd name="T9" fmla="*/ 12 h 12"/>
                  <a:gd name="T10" fmla="*/ 0 w 4"/>
                  <a:gd name="T11" fmla="*/ 12 h 12"/>
                  <a:gd name="T12" fmla="*/ 0 w 4"/>
                  <a:gd name="T13" fmla="*/ 12 h 12"/>
                  <a:gd name="T14" fmla="*/ 0 w 4"/>
                  <a:gd name="T15" fmla="*/ 12 h 12"/>
                  <a:gd name="T16" fmla="*/ 0 w 4"/>
                  <a:gd name="T17" fmla="*/ 12 h 12"/>
                  <a:gd name="T18" fmla="*/ 0 w 4"/>
                  <a:gd name="T19" fmla="*/ 12 h 12"/>
                  <a:gd name="T20" fmla="*/ 0 w 4"/>
                  <a:gd name="T21" fmla="*/ 12 h 12"/>
                  <a:gd name="T22" fmla="*/ 0 w 4"/>
                  <a:gd name="T23" fmla="*/ 12 h 12"/>
                  <a:gd name="T24" fmla="*/ 0 w 4"/>
                  <a:gd name="T25" fmla="*/ 12 h 12"/>
                  <a:gd name="T26" fmla="*/ 0 w 4"/>
                  <a:gd name="T27" fmla="*/ 10 h 12"/>
                  <a:gd name="T28" fmla="*/ 0 w 4"/>
                  <a:gd name="T29" fmla="*/ 10 h 12"/>
                  <a:gd name="T30" fmla="*/ 0 w 4"/>
                  <a:gd name="T31" fmla="*/ 10 h 12"/>
                  <a:gd name="T32" fmla="*/ 2 w 4"/>
                  <a:gd name="T33" fmla="*/ 6 h 12"/>
                  <a:gd name="T34" fmla="*/ 2 w 4"/>
                  <a:gd name="T35" fmla="*/ 6 h 12"/>
                  <a:gd name="T36" fmla="*/ 2 w 4"/>
                  <a:gd name="T37" fmla="*/ 4 h 12"/>
                  <a:gd name="T38" fmla="*/ 2 w 4"/>
                  <a:gd name="T39" fmla="*/ 6 h 12"/>
                  <a:gd name="T40" fmla="*/ 2 w 4"/>
                  <a:gd name="T41" fmla="*/ 6 h 12"/>
                  <a:gd name="T42" fmla="*/ 2 w 4"/>
                  <a:gd name="T43" fmla="*/ 6 h 12"/>
                  <a:gd name="T44" fmla="*/ 2 w 4"/>
                  <a:gd name="T45" fmla="*/ 6 h 12"/>
                  <a:gd name="T46" fmla="*/ 2 w 4"/>
                  <a:gd name="T47" fmla="*/ 6 h 12"/>
                  <a:gd name="T48" fmla="*/ 2 w 4"/>
                  <a:gd name="T49" fmla="*/ 6 h 12"/>
                  <a:gd name="T50" fmla="*/ 2 w 4"/>
                  <a:gd name="T51" fmla="*/ 6 h 12"/>
                  <a:gd name="T52" fmla="*/ 2 w 4"/>
                  <a:gd name="T53" fmla="*/ 6 h 12"/>
                  <a:gd name="T54" fmla="*/ 2 w 4"/>
                  <a:gd name="T55" fmla="*/ 6 h 12"/>
                  <a:gd name="T56" fmla="*/ 2 w 4"/>
                  <a:gd name="T57" fmla="*/ 6 h 12"/>
                  <a:gd name="T58" fmla="*/ 2 w 4"/>
                  <a:gd name="T59" fmla="*/ 6 h 12"/>
                  <a:gd name="T60" fmla="*/ 2 w 4"/>
                  <a:gd name="T61" fmla="*/ 6 h 12"/>
                  <a:gd name="T62" fmla="*/ 2 w 4"/>
                  <a:gd name="T63" fmla="*/ 6 h 12"/>
                  <a:gd name="T64" fmla="*/ 2 w 4"/>
                  <a:gd name="T65" fmla="*/ 6 h 12"/>
                  <a:gd name="T66" fmla="*/ 2 w 4"/>
                  <a:gd name="T67" fmla="*/ 6 h 12"/>
                  <a:gd name="T68" fmla="*/ 2 w 4"/>
                  <a:gd name="T69" fmla="*/ 6 h 12"/>
                  <a:gd name="T70" fmla="*/ 2 w 4"/>
                  <a:gd name="T71" fmla="*/ 6 h 12"/>
                  <a:gd name="T72" fmla="*/ 2 w 4"/>
                  <a:gd name="T73" fmla="*/ 6 h 12"/>
                  <a:gd name="T74" fmla="*/ 2 w 4"/>
                  <a:gd name="T75" fmla="*/ 6 h 12"/>
                  <a:gd name="T76" fmla="*/ 2 w 4"/>
                  <a:gd name="T77" fmla="*/ 6 h 12"/>
                  <a:gd name="T78" fmla="*/ 4 w 4"/>
                  <a:gd name="T79" fmla="*/ 0 h 12"/>
                  <a:gd name="T80" fmla="*/ 4 w 4"/>
                  <a:gd name="T81" fmla="*/ 0 h 12"/>
                  <a:gd name="T82" fmla="*/ 2 w 4"/>
                  <a:gd name="T83" fmla="*/ 0 h 12"/>
                  <a:gd name="T84" fmla="*/ 2 w 4"/>
                  <a:gd name="T85" fmla="*/ 0 h 12"/>
                  <a:gd name="T86" fmla="*/ 2 w 4"/>
                  <a:gd name="T87" fmla="*/ 2 h 12"/>
                  <a:gd name="T88" fmla="*/ 2 w 4"/>
                  <a:gd name="T89" fmla="*/ 4 h 12"/>
                  <a:gd name="T90" fmla="*/ 4 w 4"/>
                  <a:gd name="T91" fmla="*/ 4 h 12"/>
                  <a:gd name="T92" fmla="*/ 4 w 4"/>
                  <a:gd name="T93" fmla="*/ 2 h 12"/>
                  <a:gd name="T94" fmla="*/ 4 w 4"/>
                  <a:gd name="T95" fmla="*/ 0 h 12"/>
                  <a:gd name="T96" fmla="*/ 4 w 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12">
                    <a:moveTo>
                      <a:pt x="0" y="10"/>
                    </a:moveTo>
                    <a:lnTo>
                      <a:pt x="0" y="10"/>
                    </a:lnTo>
                    <a:lnTo>
                      <a:pt x="0" y="10"/>
                    </a:lnTo>
                    <a:lnTo>
                      <a:pt x="0" y="10"/>
                    </a:lnTo>
                    <a:lnTo>
                      <a:pt x="0" y="12"/>
                    </a:lnTo>
                    <a:lnTo>
                      <a:pt x="0" y="12"/>
                    </a:lnTo>
                    <a:lnTo>
                      <a:pt x="0" y="12"/>
                    </a:lnTo>
                    <a:lnTo>
                      <a:pt x="0" y="12"/>
                    </a:lnTo>
                    <a:lnTo>
                      <a:pt x="0" y="12"/>
                    </a:lnTo>
                    <a:lnTo>
                      <a:pt x="0" y="12"/>
                    </a:lnTo>
                    <a:lnTo>
                      <a:pt x="0" y="12"/>
                    </a:lnTo>
                    <a:lnTo>
                      <a:pt x="0" y="12"/>
                    </a:lnTo>
                    <a:lnTo>
                      <a:pt x="0" y="12"/>
                    </a:lnTo>
                    <a:lnTo>
                      <a:pt x="0" y="10"/>
                    </a:lnTo>
                    <a:lnTo>
                      <a:pt x="0" y="10"/>
                    </a:lnTo>
                    <a:lnTo>
                      <a:pt x="0" y="10"/>
                    </a:lnTo>
                    <a:close/>
                    <a:moveTo>
                      <a:pt x="2" y="6"/>
                    </a:moveTo>
                    <a:lnTo>
                      <a:pt x="2" y="6"/>
                    </a:lnTo>
                    <a:lnTo>
                      <a:pt x="2" y="4"/>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close/>
                    <a:moveTo>
                      <a:pt x="4" y="0"/>
                    </a:moveTo>
                    <a:lnTo>
                      <a:pt x="4" y="0"/>
                    </a:lnTo>
                    <a:lnTo>
                      <a:pt x="2" y="0"/>
                    </a:lnTo>
                    <a:lnTo>
                      <a:pt x="2" y="0"/>
                    </a:lnTo>
                    <a:lnTo>
                      <a:pt x="2" y="2"/>
                    </a:lnTo>
                    <a:lnTo>
                      <a:pt x="2" y="4"/>
                    </a:lnTo>
                    <a:lnTo>
                      <a:pt x="4" y="4"/>
                    </a:lnTo>
                    <a:lnTo>
                      <a:pt x="4" y="2"/>
                    </a:lnTo>
                    <a:lnTo>
                      <a:pt x="4" y="0"/>
                    </a:lnTo>
                    <a:lnTo>
                      <a:pt x="4"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9" name="Freeform 41"/>
              <p:cNvSpPr>
                <a:spLocks noEditPoints="1"/>
              </p:cNvSpPr>
              <p:nvPr/>
            </p:nvSpPr>
            <p:spPr bwMode="auto">
              <a:xfrm>
                <a:off x="2699" y="1237"/>
                <a:ext cx="2" cy="6"/>
              </a:xfrm>
              <a:custGeom>
                <a:avLst/>
                <a:gdLst>
                  <a:gd name="T0" fmla="*/ 2 w 2"/>
                  <a:gd name="T1" fmla="*/ 4 h 6"/>
                  <a:gd name="T2" fmla="*/ 2 w 2"/>
                  <a:gd name="T3" fmla="*/ 4 h 6"/>
                  <a:gd name="T4" fmla="*/ 2 w 2"/>
                  <a:gd name="T5" fmla="*/ 4 h 6"/>
                  <a:gd name="T6" fmla="*/ 0 w 2"/>
                  <a:gd name="T7" fmla="*/ 6 h 6"/>
                  <a:gd name="T8" fmla="*/ 2 w 2"/>
                  <a:gd name="T9" fmla="*/ 6 h 6"/>
                  <a:gd name="T10" fmla="*/ 2 w 2"/>
                  <a:gd name="T11" fmla="*/ 6 h 6"/>
                  <a:gd name="T12" fmla="*/ 2 w 2"/>
                  <a:gd name="T13" fmla="*/ 4 h 6"/>
                  <a:gd name="T14" fmla="*/ 2 w 2"/>
                  <a:gd name="T15" fmla="*/ 4 h 6"/>
                  <a:gd name="T16" fmla="*/ 2 w 2"/>
                  <a:gd name="T17" fmla="*/ 4 h 6"/>
                  <a:gd name="T18" fmla="*/ 2 w 2"/>
                  <a:gd name="T19" fmla="*/ 4 h 6"/>
                  <a:gd name="T20" fmla="*/ 0 w 2"/>
                  <a:gd name="T21" fmla="*/ 2 h 6"/>
                  <a:gd name="T22" fmla="*/ 0 w 2"/>
                  <a:gd name="T23" fmla="*/ 2 h 6"/>
                  <a:gd name="T24" fmla="*/ 2 w 2"/>
                  <a:gd name="T25" fmla="*/ 0 h 6"/>
                  <a:gd name="T26" fmla="*/ 2 w 2"/>
                  <a:gd name="T27" fmla="*/ 0 h 6"/>
                  <a:gd name="T28" fmla="*/ 2 w 2"/>
                  <a:gd name="T29" fmla="*/ 0 h 6"/>
                  <a:gd name="T30" fmla="*/ 0 w 2"/>
                  <a:gd name="T31" fmla="*/ 0 h 6"/>
                  <a:gd name="T32" fmla="*/ 0 w 2"/>
                  <a:gd name="T33" fmla="*/ 0 h 6"/>
                  <a:gd name="T34" fmla="*/ 0 w 2"/>
                  <a:gd name="T35" fmla="*/ 2 h 6"/>
                  <a:gd name="T36" fmla="*/ 0 w 2"/>
                  <a:gd name="T37" fmla="*/ 2 h 6"/>
                  <a:gd name="T38" fmla="*/ 0 w 2"/>
                  <a:gd name="T39" fmla="*/ 4 h 6"/>
                  <a:gd name="T40" fmla="*/ 0 w 2"/>
                  <a:gd name="T41" fmla="*/ 4 h 6"/>
                  <a:gd name="T42" fmla="*/ 0 w 2"/>
                  <a:gd name="T43" fmla="*/ 4 h 6"/>
                  <a:gd name="T44" fmla="*/ 0 w 2"/>
                  <a:gd name="T45" fmla="*/ 4 h 6"/>
                  <a:gd name="T46" fmla="*/ 2 w 2"/>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6">
                    <a:moveTo>
                      <a:pt x="2" y="4"/>
                    </a:moveTo>
                    <a:lnTo>
                      <a:pt x="2" y="4"/>
                    </a:lnTo>
                    <a:lnTo>
                      <a:pt x="2" y="4"/>
                    </a:lnTo>
                    <a:lnTo>
                      <a:pt x="0" y="6"/>
                    </a:lnTo>
                    <a:lnTo>
                      <a:pt x="2" y="6"/>
                    </a:lnTo>
                    <a:lnTo>
                      <a:pt x="2" y="6"/>
                    </a:lnTo>
                    <a:lnTo>
                      <a:pt x="2" y="4"/>
                    </a:lnTo>
                    <a:lnTo>
                      <a:pt x="2" y="4"/>
                    </a:lnTo>
                    <a:lnTo>
                      <a:pt x="2" y="4"/>
                    </a:lnTo>
                    <a:close/>
                    <a:moveTo>
                      <a:pt x="2" y="4"/>
                    </a:moveTo>
                    <a:lnTo>
                      <a:pt x="0" y="2"/>
                    </a:lnTo>
                    <a:lnTo>
                      <a:pt x="0" y="2"/>
                    </a:lnTo>
                    <a:lnTo>
                      <a:pt x="2" y="0"/>
                    </a:lnTo>
                    <a:lnTo>
                      <a:pt x="2" y="0"/>
                    </a:lnTo>
                    <a:lnTo>
                      <a:pt x="2" y="0"/>
                    </a:lnTo>
                    <a:lnTo>
                      <a:pt x="0" y="0"/>
                    </a:lnTo>
                    <a:lnTo>
                      <a:pt x="0" y="0"/>
                    </a:lnTo>
                    <a:lnTo>
                      <a:pt x="0" y="2"/>
                    </a:lnTo>
                    <a:lnTo>
                      <a:pt x="0" y="2"/>
                    </a:lnTo>
                    <a:lnTo>
                      <a:pt x="0" y="4"/>
                    </a:lnTo>
                    <a:lnTo>
                      <a:pt x="0" y="4"/>
                    </a:lnTo>
                    <a:lnTo>
                      <a:pt x="0" y="4"/>
                    </a:lnTo>
                    <a:lnTo>
                      <a:pt x="0" y="4"/>
                    </a:lnTo>
                    <a:lnTo>
                      <a:pt x="2"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0" name="Freeform 42"/>
              <p:cNvSpPr>
                <a:spLocks/>
              </p:cNvSpPr>
              <p:nvPr/>
            </p:nvSpPr>
            <p:spPr bwMode="auto">
              <a:xfrm>
                <a:off x="2489" y="1752"/>
                <a:ext cx="0" cy="2"/>
              </a:xfrm>
              <a:custGeom>
                <a:avLst/>
                <a:gdLst>
                  <a:gd name="T0" fmla="*/ 0 h 2"/>
                  <a:gd name="T1" fmla="*/ 0 h 2"/>
                  <a:gd name="T2" fmla="*/ 2 h 2"/>
                  <a:gd name="T3" fmla="*/ 2 h 2"/>
                  <a:gd name="T4" fmla="*/ 2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2"/>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1" name="Freeform 43"/>
              <p:cNvSpPr>
                <a:spLocks/>
              </p:cNvSpPr>
              <p:nvPr/>
            </p:nvSpPr>
            <p:spPr bwMode="auto">
              <a:xfrm>
                <a:off x="2487" y="1754"/>
                <a:ext cx="2" cy="0"/>
              </a:xfrm>
              <a:custGeom>
                <a:avLst/>
                <a:gdLst>
                  <a:gd name="T0" fmla="*/ 2 w 2"/>
                  <a:gd name="T1" fmla="*/ 0 w 2"/>
                  <a:gd name="T2" fmla="*/ 2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2" y="0"/>
                    </a:lnTo>
                    <a:lnTo>
                      <a:pt x="2" y="0"/>
                    </a:lnTo>
                    <a:lnTo>
                      <a:pt x="2" y="0"/>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2" name="Freeform 44"/>
              <p:cNvSpPr>
                <a:spLocks/>
              </p:cNvSpPr>
              <p:nvPr/>
            </p:nvSpPr>
            <p:spPr bwMode="auto">
              <a:xfrm>
                <a:off x="2513" y="1824"/>
                <a:ext cx="4" cy="8"/>
              </a:xfrm>
              <a:custGeom>
                <a:avLst/>
                <a:gdLst>
                  <a:gd name="T0" fmla="*/ 2 w 4"/>
                  <a:gd name="T1" fmla="*/ 0 h 8"/>
                  <a:gd name="T2" fmla="*/ 2 w 4"/>
                  <a:gd name="T3" fmla="*/ 0 h 8"/>
                  <a:gd name="T4" fmla="*/ 2 w 4"/>
                  <a:gd name="T5" fmla="*/ 2 h 8"/>
                  <a:gd name="T6" fmla="*/ 0 w 4"/>
                  <a:gd name="T7" fmla="*/ 4 h 8"/>
                  <a:gd name="T8" fmla="*/ 0 w 4"/>
                  <a:gd name="T9" fmla="*/ 4 h 8"/>
                  <a:gd name="T10" fmla="*/ 0 w 4"/>
                  <a:gd name="T11" fmla="*/ 6 h 8"/>
                  <a:gd name="T12" fmla="*/ 2 w 4"/>
                  <a:gd name="T13" fmla="*/ 8 h 8"/>
                  <a:gd name="T14" fmla="*/ 2 w 4"/>
                  <a:gd name="T15" fmla="*/ 6 h 8"/>
                  <a:gd name="T16" fmla="*/ 4 w 4"/>
                  <a:gd name="T17" fmla="*/ 2 h 8"/>
                  <a:gd name="T18" fmla="*/ 2 w 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2" y="0"/>
                    </a:moveTo>
                    <a:lnTo>
                      <a:pt x="2" y="0"/>
                    </a:lnTo>
                    <a:lnTo>
                      <a:pt x="2" y="2"/>
                    </a:lnTo>
                    <a:lnTo>
                      <a:pt x="0" y="4"/>
                    </a:lnTo>
                    <a:lnTo>
                      <a:pt x="0" y="4"/>
                    </a:lnTo>
                    <a:lnTo>
                      <a:pt x="0" y="6"/>
                    </a:lnTo>
                    <a:lnTo>
                      <a:pt x="2" y="8"/>
                    </a:lnTo>
                    <a:lnTo>
                      <a:pt x="2" y="6"/>
                    </a:lnTo>
                    <a:lnTo>
                      <a:pt x="4" y="2"/>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3" name="Freeform 45"/>
              <p:cNvSpPr>
                <a:spLocks noEditPoints="1"/>
              </p:cNvSpPr>
              <p:nvPr/>
            </p:nvSpPr>
            <p:spPr bwMode="auto">
              <a:xfrm>
                <a:off x="2491" y="1766"/>
                <a:ext cx="4" cy="4"/>
              </a:xfrm>
              <a:custGeom>
                <a:avLst/>
                <a:gdLst>
                  <a:gd name="T0" fmla="*/ 4 w 4"/>
                  <a:gd name="T1" fmla="*/ 2 h 4"/>
                  <a:gd name="T2" fmla="*/ 4 w 4"/>
                  <a:gd name="T3" fmla="*/ 2 h 4"/>
                  <a:gd name="T4" fmla="*/ 4 w 4"/>
                  <a:gd name="T5" fmla="*/ 4 h 4"/>
                  <a:gd name="T6" fmla="*/ 4 w 4"/>
                  <a:gd name="T7" fmla="*/ 4 h 4"/>
                  <a:gd name="T8" fmla="*/ 4 w 4"/>
                  <a:gd name="T9" fmla="*/ 4 h 4"/>
                  <a:gd name="T10" fmla="*/ 4 w 4"/>
                  <a:gd name="T11" fmla="*/ 4 h 4"/>
                  <a:gd name="T12" fmla="*/ 4 w 4"/>
                  <a:gd name="T13" fmla="*/ 2 h 4"/>
                  <a:gd name="T14" fmla="*/ 4 w 4"/>
                  <a:gd name="T15" fmla="*/ 2 h 4"/>
                  <a:gd name="T16" fmla="*/ 2 w 4"/>
                  <a:gd name="T17" fmla="*/ 2 h 4"/>
                  <a:gd name="T18" fmla="*/ 2 w 4"/>
                  <a:gd name="T19" fmla="*/ 0 h 4"/>
                  <a:gd name="T20" fmla="*/ 0 w 4"/>
                  <a:gd name="T21" fmla="*/ 0 h 4"/>
                  <a:gd name="T22" fmla="*/ 0 w 4"/>
                  <a:gd name="T23" fmla="*/ 0 h 4"/>
                  <a:gd name="T24" fmla="*/ 0 w 4"/>
                  <a:gd name="T25" fmla="*/ 0 h 4"/>
                  <a:gd name="T26" fmla="*/ 0 w 4"/>
                  <a:gd name="T27" fmla="*/ 0 h 4"/>
                  <a:gd name="T28" fmla="*/ 0 w 4"/>
                  <a:gd name="T29" fmla="*/ 0 h 4"/>
                  <a:gd name="T30" fmla="*/ 0 w 4"/>
                  <a:gd name="T31" fmla="*/ 2 h 4"/>
                  <a:gd name="T32" fmla="*/ 2 w 4"/>
                  <a:gd name="T33" fmla="*/ 2 h 4"/>
                  <a:gd name="T34" fmla="*/ 2 w 4"/>
                  <a:gd name="T35" fmla="*/ 2 h 4"/>
                  <a:gd name="T36" fmla="*/ 4 w 4"/>
                  <a:gd name="T37" fmla="*/ 2 h 4"/>
                  <a:gd name="T38" fmla="*/ 4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4" y="2"/>
                    </a:moveTo>
                    <a:lnTo>
                      <a:pt x="4" y="2"/>
                    </a:lnTo>
                    <a:lnTo>
                      <a:pt x="4" y="4"/>
                    </a:lnTo>
                    <a:lnTo>
                      <a:pt x="4" y="4"/>
                    </a:lnTo>
                    <a:lnTo>
                      <a:pt x="4" y="4"/>
                    </a:lnTo>
                    <a:lnTo>
                      <a:pt x="4" y="4"/>
                    </a:lnTo>
                    <a:lnTo>
                      <a:pt x="4" y="2"/>
                    </a:lnTo>
                    <a:close/>
                    <a:moveTo>
                      <a:pt x="4" y="2"/>
                    </a:moveTo>
                    <a:lnTo>
                      <a:pt x="2" y="2"/>
                    </a:lnTo>
                    <a:lnTo>
                      <a:pt x="2" y="0"/>
                    </a:lnTo>
                    <a:lnTo>
                      <a:pt x="0" y="0"/>
                    </a:lnTo>
                    <a:lnTo>
                      <a:pt x="0" y="0"/>
                    </a:lnTo>
                    <a:lnTo>
                      <a:pt x="0" y="0"/>
                    </a:lnTo>
                    <a:lnTo>
                      <a:pt x="0" y="0"/>
                    </a:lnTo>
                    <a:lnTo>
                      <a:pt x="0" y="0"/>
                    </a:lnTo>
                    <a:lnTo>
                      <a:pt x="0" y="2"/>
                    </a:lnTo>
                    <a:lnTo>
                      <a:pt x="2" y="2"/>
                    </a:lnTo>
                    <a:lnTo>
                      <a:pt x="2" y="2"/>
                    </a:lnTo>
                    <a:lnTo>
                      <a:pt x="4" y="2"/>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4" name="Freeform 46"/>
              <p:cNvSpPr>
                <a:spLocks noEditPoints="1"/>
              </p:cNvSpPr>
              <p:nvPr/>
            </p:nvSpPr>
            <p:spPr bwMode="auto">
              <a:xfrm>
                <a:off x="3241" y="2217"/>
                <a:ext cx="140" cy="146"/>
              </a:xfrm>
              <a:custGeom>
                <a:avLst/>
                <a:gdLst>
                  <a:gd name="T0" fmla="*/ 140 w 140"/>
                  <a:gd name="T1" fmla="*/ 144 h 146"/>
                  <a:gd name="T2" fmla="*/ 138 w 140"/>
                  <a:gd name="T3" fmla="*/ 144 h 146"/>
                  <a:gd name="T4" fmla="*/ 138 w 140"/>
                  <a:gd name="T5" fmla="*/ 144 h 146"/>
                  <a:gd name="T6" fmla="*/ 138 w 140"/>
                  <a:gd name="T7" fmla="*/ 146 h 146"/>
                  <a:gd name="T8" fmla="*/ 140 w 140"/>
                  <a:gd name="T9" fmla="*/ 146 h 146"/>
                  <a:gd name="T10" fmla="*/ 140 w 140"/>
                  <a:gd name="T11" fmla="*/ 146 h 146"/>
                  <a:gd name="T12" fmla="*/ 140 w 140"/>
                  <a:gd name="T13" fmla="*/ 144 h 146"/>
                  <a:gd name="T14" fmla="*/ 0 w 140"/>
                  <a:gd name="T15" fmla="*/ 0 h 146"/>
                  <a:gd name="T16" fmla="*/ 0 w 140"/>
                  <a:gd name="T17" fmla="*/ 0 h 146"/>
                  <a:gd name="T18" fmla="*/ 0 w 140"/>
                  <a:gd name="T19" fmla="*/ 2 h 146"/>
                  <a:gd name="T20" fmla="*/ 0 w 140"/>
                  <a:gd name="T21" fmla="*/ 2 h 146"/>
                  <a:gd name="T22" fmla="*/ 0 w 140"/>
                  <a:gd name="T23" fmla="*/ 2 h 146"/>
                  <a:gd name="T24" fmla="*/ 0 w 140"/>
                  <a:gd name="T25" fmla="*/ 2 h 146"/>
                  <a:gd name="T26" fmla="*/ 0 w 140"/>
                  <a:gd name="T27" fmla="*/ 2 h 146"/>
                  <a:gd name="T28" fmla="*/ 2 w 140"/>
                  <a:gd name="T29" fmla="*/ 2 h 146"/>
                  <a:gd name="T30" fmla="*/ 2 w 140"/>
                  <a:gd name="T31" fmla="*/ 2 h 146"/>
                  <a:gd name="T32" fmla="*/ 2 w 140"/>
                  <a:gd name="T33" fmla="*/ 2 h 146"/>
                  <a:gd name="T34" fmla="*/ 0 w 140"/>
                  <a:gd name="T3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146">
                    <a:moveTo>
                      <a:pt x="140" y="144"/>
                    </a:moveTo>
                    <a:lnTo>
                      <a:pt x="138" y="144"/>
                    </a:lnTo>
                    <a:lnTo>
                      <a:pt x="138" y="144"/>
                    </a:lnTo>
                    <a:lnTo>
                      <a:pt x="138" y="146"/>
                    </a:lnTo>
                    <a:lnTo>
                      <a:pt x="140" y="146"/>
                    </a:lnTo>
                    <a:lnTo>
                      <a:pt x="140" y="146"/>
                    </a:lnTo>
                    <a:lnTo>
                      <a:pt x="140" y="144"/>
                    </a:lnTo>
                    <a:close/>
                    <a:moveTo>
                      <a:pt x="0" y="0"/>
                    </a:moveTo>
                    <a:lnTo>
                      <a:pt x="0" y="0"/>
                    </a:lnTo>
                    <a:lnTo>
                      <a:pt x="0" y="2"/>
                    </a:lnTo>
                    <a:lnTo>
                      <a:pt x="0" y="2"/>
                    </a:lnTo>
                    <a:lnTo>
                      <a:pt x="0" y="2"/>
                    </a:lnTo>
                    <a:lnTo>
                      <a:pt x="0" y="2"/>
                    </a:lnTo>
                    <a:lnTo>
                      <a:pt x="0" y="2"/>
                    </a:lnTo>
                    <a:lnTo>
                      <a:pt x="2" y="2"/>
                    </a:lnTo>
                    <a:lnTo>
                      <a:pt x="2" y="2"/>
                    </a:lnTo>
                    <a:lnTo>
                      <a:pt x="2" y="2"/>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5" name="Freeform 47"/>
              <p:cNvSpPr>
                <a:spLocks noEditPoints="1"/>
              </p:cNvSpPr>
              <p:nvPr/>
            </p:nvSpPr>
            <p:spPr bwMode="auto">
              <a:xfrm>
                <a:off x="2485" y="1760"/>
                <a:ext cx="4" cy="4"/>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4 h 4"/>
                  <a:gd name="T18" fmla="*/ 0 w 4"/>
                  <a:gd name="T19" fmla="*/ 0 h 4"/>
                  <a:gd name="T20" fmla="*/ 0 w 4"/>
                  <a:gd name="T21" fmla="*/ 0 h 4"/>
                  <a:gd name="T22" fmla="*/ 0 w 4"/>
                  <a:gd name="T23" fmla="*/ 2 h 4"/>
                  <a:gd name="T24" fmla="*/ 0 w 4"/>
                  <a:gd name="T25" fmla="*/ 2 h 4"/>
                  <a:gd name="T26" fmla="*/ 0 w 4"/>
                  <a:gd name="T27" fmla="*/ 2 h 4"/>
                  <a:gd name="T28" fmla="*/ 0 w 4"/>
                  <a:gd name="T29" fmla="*/ 2 h 4"/>
                  <a:gd name="T30" fmla="*/ 0 w 4"/>
                  <a:gd name="T31" fmla="*/ 0 h 4"/>
                  <a:gd name="T32" fmla="*/ 0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4"/>
                    </a:moveTo>
                    <a:lnTo>
                      <a:pt x="4" y="4"/>
                    </a:lnTo>
                    <a:lnTo>
                      <a:pt x="4" y="4"/>
                    </a:lnTo>
                    <a:lnTo>
                      <a:pt x="4" y="4"/>
                    </a:lnTo>
                    <a:lnTo>
                      <a:pt x="4" y="4"/>
                    </a:lnTo>
                    <a:lnTo>
                      <a:pt x="4" y="4"/>
                    </a:lnTo>
                    <a:lnTo>
                      <a:pt x="4" y="4"/>
                    </a:lnTo>
                    <a:lnTo>
                      <a:pt x="4" y="4"/>
                    </a:lnTo>
                    <a:lnTo>
                      <a:pt x="4" y="4"/>
                    </a:lnTo>
                    <a:close/>
                    <a:moveTo>
                      <a:pt x="0" y="0"/>
                    </a:moveTo>
                    <a:lnTo>
                      <a:pt x="0" y="0"/>
                    </a:lnTo>
                    <a:lnTo>
                      <a:pt x="0" y="2"/>
                    </a:lnTo>
                    <a:lnTo>
                      <a:pt x="0" y="2"/>
                    </a:lnTo>
                    <a:lnTo>
                      <a:pt x="0" y="2"/>
                    </a:lnTo>
                    <a:lnTo>
                      <a:pt x="0" y="2"/>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6" name="Freeform 48"/>
              <p:cNvSpPr>
                <a:spLocks/>
              </p:cNvSpPr>
              <p:nvPr/>
            </p:nvSpPr>
            <p:spPr bwMode="auto">
              <a:xfrm>
                <a:off x="2491" y="1756"/>
                <a:ext cx="2" cy="0"/>
              </a:xfrm>
              <a:custGeom>
                <a:avLst/>
                <a:gdLst>
                  <a:gd name="T0" fmla="*/ 0 w 2"/>
                  <a:gd name="T1" fmla="*/ 0 w 2"/>
                  <a:gd name="T2" fmla="*/ 0 w 2"/>
                  <a:gd name="T3" fmla="*/ 0 w 2"/>
                  <a:gd name="T4" fmla="*/ 0 w 2"/>
                  <a:gd name="T5" fmla="*/ 0 w 2"/>
                  <a:gd name="T6" fmla="*/ 2 w 2"/>
                  <a:gd name="T7" fmla="*/ 2 w 2"/>
                  <a:gd name="T8" fmla="*/ 2 w 2"/>
                  <a:gd name="T9" fmla="*/ 2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0" y="0"/>
                    </a:lnTo>
                    <a:lnTo>
                      <a:pt x="0" y="0"/>
                    </a:lnTo>
                    <a:lnTo>
                      <a:pt x="2" y="0"/>
                    </a:lnTo>
                    <a:lnTo>
                      <a:pt x="2" y="0"/>
                    </a:lnTo>
                    <a:lnTo>
                      <a:pt x="2" y="0"/>
                    </a:lnTo>
                    <a:lnTo>
                      <a:pt x="2"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7" name="Freeform 49"/>
              <p:cNvSpPr>
                <a:spLocks noEditPoints="1"/>
              </p:cNvSpPr>
              <p:nvPr/>
            </p:nvSpPr>
            <p:spPr bwMode="auto">
              <a:xfrm>
                <a:off x="4721" y="1900"/>
                <a:ext cx="34" cy="71"/>
              </a:xfrm>
              <a:custGeom>
                <a:avLst/>
                <a:gdLst>
                  <a:gd name="T0" fmla="*/ 2 w 34"/>
                  <a:gd name="T1" fmla="*/ 17 h 71"/>
                  <a:gd name="T2" fmla="*/ 2 w 34"/>
                  <a:gd name="T3" fmla="*/ 15 h 71"/>
                  <a:gd name="T4" fmla="*/ 0 w 34"/>
                  <a:gd name="T5" fmla="*/ 15 h 71"/>
                  <a:gd name="T6" fmla="*/ 2 w 34"/>
                  <a:gd name="T7" fmla="*/ 5 h 71"/>
                  <a:gd name="T8" fmla="*/ 2 w 34"/>
                  <a:gd name="T9" fmla="*/ 5 h 71"/>
                  <a:gd name="T10" fmla="*/ 2 w 34"/>
                  <a:gd name="T11" fmla="*/ 3 h 71"/>
                  <a:gd name="T12" fmla="*/ 0 w 34"/>
                  <a:gd name="T13" fmla="*/ 3 h 71"/>
                  <a:gd name="T14" fmla="*/ 2 w 34"/>
                  <a:gd name="T15" fmla="*/ 5 h 71"/>
                  <a:gd name="T16" fmla="*/ 34 w 34"/>
                  <a:gd name="T17" fmla="*/ 45 h 71"/>
                  <a:gd name="T18" fmla="*/ 32 w 34"/>
                  <a:gd name="T19" fmla="*/ 41 h 71"/>
                  <a:gd name="T20" fmla="*/ 32 w 34"/>
                  <a:gd name="T21" fmla="*/ 39 h 71"/>
                  <a:gd name="T22" fmla="*/ 32 w 34"/>
                  <a:gd name="T23" fmla="*/ 39 h 71"/>
                  <a:gd name="T24" fmla="*/ 26 w 34"/>
                  <a:gd name="T25" fmla="*/ 31 h 71"/>
                  <a:gd name="T26" fmla="*/ 26 w 34"/>
                  <a:gd name="T27" fmla="*/ 27 h 71"/>
                  <a:gd name="T28" fmla="*/ 24 w 34"/>
                  <a:gd name="T29" fmla="*/ 25 h 71"/>
                  <a:gd name="T30" fmla="*/ 24 w 34"/>
                  <a:gd name="T31" fmla="*/ 25 h 71"/>
                  <a:gd name="T32" fmla="*/ 24 w 34"/>
                  <a:gd name="T33" fmla="*/ 23 h 71"/>
                  <a:gd name="T34" fmla="*/ 20 w 34"/>
                  <a:gd name="T35" fmla="*/ 17 h 71"/>
                  <a:gd name="T36" fmla="*/ 18 w 34"/>
                  <a:gd name="T37" fmla="*/ 15 h 71"/>
                  <a:gd name="T38" fmla="*/ 14 w 34"/>
                  <a:gd name="T39" fmla="*/ 9 h 71"/>
                  <a:gd name="T40" fmla="*/ 8 w 34"/>
                  <a:gd name="T41" fmla="*/ 3 h 71"/>
                  <a:gd name="T42" fmla="*/ 4 w 34"/>
                  <a:gd name="T43" fmla="*/ 0 h 71"/>
                  <a:gd name="T44" fmla="*/ 2 w 34"/>
                  <a:gd name="T45" fmla="*/ 3 h 71"/>
                  <a:gd name="T46" fmla="*/ 4 w 34"/>
                  <a:gd name="T47" fmla="*/ 3 h 71"/>
                  <a:gd name="T48" fmla="*/ 8 w 34"/>
                  <a:gd name="T49" fmla="*/ 5 h 71"/>
                  <a:gd name="T50" fmla="*/ 10 w 34"/>
                  <a:gd name="T51" fmla="*/ 7 h 71"/>
                  <a:gd name="T52" fmla="*/ 8 w 34"/>
                  <a:gd name="T53" fmla="*/ 9 h 71"/>
                  <a:gd name="T54" fmla="*/ 6 w 34"/>
                  <a:gd name="T55" fmla="*/ 7 h 71"/>
                  <a:gd name="T56" fmla="*/ 6 w 34"/>
                  <a:gd name="T57" fmla="*/ 9 h 71"/>
                  <a:gd name="T58" fmla="*/ 6 w 34"/>
                  <a:gd name="T59" fmla="*/ 13 h 71"/>
                  <a:gd name="T60" fmla="*/ 2 w 34"/>
                  <a:gd name="T61" fmla="*/ 19 h 71"/>
                  <a:gd name="T62" fmla="*/ 4 w 34"/>
                  <a:gd name="T63" fmla="*/ 21 h 71"/>
                  <a:gd name="T64" fmla="*/ 2 w 34"/>
                  <a:gd name="T65" fmla="*/ 27 h 71"/>
                  <a:gd name="T66" fmla="*/ 2 w 34"/>
                  <a:gd name="T67" fmla="*/ 33 h 71"/>
                  <a:gd name="T68" fmla="*/ 0 w 34"/>
                  <a:gd name="T69" fmla="*/ 33 h 71"/>
                  <a:gd name="T70" fmla="*/ 0 w 34"/>
                  <a:gd name="T71" fmla="*/ 31 h 71"/>
                  <a:gd name="T72" fmla="*/ 2 w 34"/>
                  <a:gd name="T73" fmla="*/ 37 h 71"/>
                  <a:gd name="T74" fmla="*/ 4 w 34"/>
                  <a:gd name="T75" fmla="*/ 55 h 71"/>
                  <a:gd name="T76" fmla="*/ 6 w 34"/>
                  <a:gd name="T77" fmla="*/ 63 h 71"/>
                  <a:gd name="T78" fmla="*/ 10 w 34"/>
                  <a:gd name="T79" fmla="*/ 69 h 71"/>
                  <a:gd name="T80" fmla="*/ 18 w 34"/>
                  <a:gd name="T81" fmla="*/ 71 h 71"/>
                  <a:gd name="T82" fmla="*/ 26 w 34"/>
                  <a:gd name="T83" fmla="*/ 67 h 71"/>
                  <a:gd name="T84" fmla="*/ 32 w 34"/>
                  <a:gd name="T85" fmla="*/ 63 h 71"/>
                  <a:gd name="T86" fmla="*/ 34 w 34"/>
                  <a:gd name="T87" fmla="*/ 59 h 71"/>
                  <a:gd name="T88" fmla="*/ 34 w 34"/>
                  <a:gd name="T89" fmla="*/ 53 h 71"/>
                  <a:gd name="T90" fmla="*/ 34 w 34"/>
                  <a:gd name="T91"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71">
                    <a:moveTo>
                      <a:pt x="2" y="15"/>
                    </a:moveTo>
                    <a:lnTo>
                      <a:pt x="2" y="17"/>
                    </a:lnTo>
                    <a:lnTo>
                      <a:pt x="2" y="15"/>
                    </a:lnTo>
                    <a:lnTo>
                      <a:pt x="2" y="15"/>
                    </a:lnTo>
                    <a:lnTo>
                      <a:pt x="0" y="15"/>
                    </a:lnTo>
                    <a:lnTo>
                      <a:pt x="0" y="15"/>
                    </a:lnTo>
                    <a:lnTo>
                      <a:pt x="2" y="15"/>
                    </a:lnTo>
                    <a:close/>
                    <a:moveTo>
                      <a:pt x="2" y="5"/>
                    </a:moveTo>
                    <a:lnTo>
                      <a:pt x="2" y="5"/>
                    </a:lnTo>
                    <a:lnTo>
                      <a:pt x="2" y="5"/>
                    </a:lnTo>
                    <a:lnTo>
                      <a:pt x="2" y="3"/>
                    </a:lnTo>
                    <a:lnTo>
                      <a:pt x="2" y="3"/>
                    </a:lnTo>
                    <a:lnTo>
                      <a:pt x="2" y="3"/>
                    </a:lnTo>
                    <a:lnTo>
                      <a:pt x="0" y="3"/>
                    </a:lnTo>
                    <a:lnTo>
                      <a:pt x="2" y="5"/>
                    </a:lnTo>
                    <a:lnTo>
                      <a:pt x="2" y="5"/>
                    </a:lnTo>
                    <a:close/>
                    <a:moveTo>
                      <a:pt x="34" y="47"/>
                    </a:moveTo>
                    <a:lnTo>
                      <a:pt x="34" y="45"/>
                    </a:lnTo>
                    <a:lnTo>
                      <a:pt x="34" y="43"/>
                    </a:lnTo>
                    <a:lnTo>
                      <a:pt x="32" y="41"/>
                    </a:lnTo>
                    <a:lnTo>
                      <a:pt x="32" y="39"/>
                    </a:lnTo>
                    <a:lnTo>
                      <a:pt x="32" y="39"/>
                    </a:lnTo>
                    <a:lnTo>
                      <a:pt x="32" y="39"/>
                    </a:lnTo>
                    <a:lnTo>
                      <a:pt x="32" y="39"/>
                    </a:lnTo>
                    <a:lnTo>
                      <a:pt x="28" y="33"/>
                    </a:lnTo>
                    <a:lnTo>
                      <a:pt x="26" y="31"/>
                    </a:lnTo>
                    <a:lnTo>
                      <a:pt x="26" y="31"/>
                    </a:lnTo>
                    <a:lnTo>
                      <a:pt x="26" y="27"/>
                    </a:lnTo>
                    <a:lnTo>
                      <a:pt x="26" y="25"/>
                    </a:lnTo>
                    <a:lnTo>
                      <a:pt x="24" y="25"/>
                    </a:lnTo>
                    <a:lnTo>
                      <a:pt x="24" y="25"/>
                    </a:lnTo>
                    <a:lnTo>
                      <a:pt x="24" y="25"/>
                    </a:lnTo>
                    <a:lnTo>
                      <a:pt x="24" y="23"/>
                    </a:lnTo>
                    <a:lnTo>
                      <a:pt x="24" y="23"/>
                    </a:lnTo>
                    <a:lnTo>
                      <a:pt x="20" y="17"/>
                    </a:lnTo>
                    <a:lnTo>
                      <a:pt x="20" y="17"/>
                    </a:lnTo>
                    <a:lnTo>
                      <a:pt x="18" y="17"/>
                    </a:lnTo>
                    <a:lnTo>
                      <a:pt x="18" y="15"/>
                    </a:lnTo>
                    <a:lnTo>
                      <a:pt x="18" y="15"/>
                    </a:lnTo>
                    <a:lnTo>
                      <a:pt x="14" y="9"/>
                    </a:lnTo>
                    <a:lnTo>
                      <a:pt x="10" y="5"/>
                    </a:lnTo>
                    <a:lnTo>
                      <a:pt x="8" y="3"/>
                    </a:lnTo>
                    <a:lnTo>
                      <a:pt x="6" y="0"/>
                    </a:lnTo>
                    <a:lnTo>
                      <a:pt x="4" y="0"/>
                    </a:lnTo>
                    <a:lnTo>
                      <a:pt x="2" y="0"/>
                    </a:lnTo>
                    <a:lnTo>
                      <a:pt x="2" y="3"/>
                    </a:lnTo>
                    <a:lnTo>
                      <a:pt x="2" y="3"/>
                    </a:lnTo>
                    <a:lnTo>
                      <a:pt x="4" y="3"/>
                    </a:lnTo>
                    <a:lnTo>
                      <a:pt x="4" y="5"/>
                    </a:lnTo>
                    <a:lnTo>
                      <a:pt x="8" y="5"/>
                    </a:lnTo>
                    <a:lnTo>
                      <a:pt x="10" y="7"/>
                    </a:lnTo>
                    <a:lnTo>
                      <a:pt x="10" y="7"/>
                    </a:lnTo>
                    <a:lnTo>
                      <a:pt x="10" y="7"/>
                    </a:lnTo>
                    <a:lnTo>
                      <a:pt x="8" y="9"/>
                    </a:lnTo>
                    <a:lnTo>
                      <a:pt x="8" y="7"/>
                    </a:lnTo>
                    <a:lnTo>
                      <a:pt x="6" y="7"/>
                    </a:lnTo>
                    <a:lnTo>
                      <a:pt x="4" y="7"/>
                    </a:lnTo>
                    <a:lnTo>
                      <a:pt x="6" y="9"/>
                    </a:lnTo>
                    <a:lnTo>
                      <a:pt x="6" y="11"/>
                    </a:lnTo>
                    <a:lnTo>
                      <a:pt x="6" y="13"/>
                    </a:lnTo>
                    <a:lnTo>
                      <a:pt x="4" y="15"/>
                    </a:lnTo>
                    <a:lnTo>
                      <a:pt x="2" y="19"/>
                    </a:lnTo>
                    <a:lnTo>
                      <a:pt x="2" y="19"/>
                    </a:lnTo>
                    <a:lnTo>
                      <a:pt x="4" y="21"/>
                    </a:lnTo>
                    <a:lnTo>
                      <a:pt x="4" y="21"/>
                    </a:lnTo>
                    <a:lnTo>
                      <a:pt x="2" y="27"/>
                    </a:lnTo>
                    <a:lnTo>
                      <a:pt x="2" y="29"/>
                    </a:lnTo>
                    <a:lnTo>
                      <a:pt x="2" y="33"/>
                    </a:lnTo>
                    <a:lnTo>
                      <a:pt x="2" y="33"/>
                    </a:lnTo>
                    <a:lnTo>
                      <a:pt x="0" y="33"/>
                    </a:lnTo>
                    <a:lnTo>
                      <a:pt x="0" y="29"/>
                    </a:lnTo>
                    <a:lnTo>
                      <a:pt x="0" y="31"/>
                    </a:lnTo>
                    <a:lnTo>
                      <a:pt x="0" y="33"/>
                    </a:lnTo>
                    <a:lnTo>
                      <a:pt x="2" y="37"/>
                    </a:lnTo>
                    <a:lnTo>
                      <a:pt x="2" y="41"/>
                    </a:lnTo>
                    <a:lnTo>
                      <a:pt x="4" y="55"/>
                    </a:lnTo>
                    <a:lnTo>
                      <a:pt x="4" y="59"/>
                    </a:lnTo>
                    <a:lnTo>
                      <a:pt x="6" y="63"/>
                    </a:lnTo>
                    <a:lnTo>
                      <a:pt x="8" y="67"/>
                    </a:lnTo>
                    <a:lnTo>
                      <a:pt x="10" y="69"/>
                    </a:lnTo>
                    <a:lnTo>
                      <a:pt x="14" y="71"/>
                    </a:lnTo>
                    <a:lnTo>
                      <a:pt x="18" y="71"/>
                    </a:lnTo>
                    <a:lnTo>
                      <a:pt x="22" y="69"/>
                    </a:lnTo>
                    <a:lnTo>
                      <a:pt x="26" y="67"/>
                    </a:lnTo>
                    <a:lnTo>
                      <a:pt x="28" y="65"/>
                    </a:lnTo>
                    <a:lnTo>
                      <a:pt x="32" y="63"/>
                    </a:lnTo>
                    <a:lnTo>
                      <a:pt x="32" y="61"/>
                    </a:lnTo>
                    <a:lnTo>
                      <a:pt x="34" y="59"/>
                    </a:lnTo>
                    <a:lnTo>
                      <a:pt x="34" y="57"/>
                    </a:lnTo>
                    <a:lnTo>
                      <a:pt x="34" y="53"/>
                    </a:lnTo>
                    <a:lnTo>
                      <a:pt x="34" y="51"/>
                    </a:lnTo>
                    <a:lnTo>
                      <a:pt x="34" y="47"/>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8" name="Freeform 50"/>
              <p:cNvSpPr>
                <a:spLocks noEditPoints="1"/>
              </p:cNvSpPr>
              <p:nvPr/>
            </p:nvSpPr>
            <p:spPr bwMode="auto">
              <a:xfrm>
                <a:off x="3195" y="1295"/>
                <a:ext cx="348" cy="287"/>
              </a:xfrm>
              <a:custGeom>
                <a:avLst/>
                <a:gdLst>
                  <a:gd name="T0" fmla="*/ 44 w 348"/>
                  <a:gd name="T1" fmla="*/ 279 h 287"/>
                  <a:gd name="T2" fmla="*/ 40 w 348"/>
                  <a:gd name="T3" fmla="*/ 285 h 287"/>
                  <a:gd name="T4" fmla="*/ 16 w 348"/>
                  <a:gd name="T5" fmla="*/ 277 h 287"/>
                  <a:gd name="T6" fmla="*/ 30 w 348"/>
                  <a:gd name="T7" fmla="*/ 271 h 287"/>
                  <a:gd name="T8" fmla="*/ 26 w 348"/>
                  <a:gd name="T9" fmla="*/ 281 h 287"/>
                  <a:gd name="T10" fmla="*/ 66 w 348"/>
                  <a:gd name="T11" fmla="*/ 269 h 287"/>
                  <a:gd name="T12" fmla="*/ 66 w 348"/>
                  <a:gd name="T13" fmla="*/ 277 h 287"/>
                  <a:gd name="T14" fmla="*/ 4 w 348"/>
                  <a:gd name="T15" fmla="*/ 267 h 287"/>
                  <a:gd name="T16" fmla="*/ 74 w 348"/>
                  <a:gd name="T17" fmla="*/ 259 h 287"/>
                  <a:gd name="T18" fmla="*/ 74 w 348"/>
                  <a:gd name="T19" fmla="*/ 263 h 287"/>
                  <a:gd name="T20" fmla="*/ 306 w 348"/>
                  <a:gd name="T21" fmla="*/ 88 h 287"/>
                  <a:gd name="T22" fmla="*/ 304 w 348"/>
                  <a:gd name="T23" fmla="*/ 82 h 287"/>
                  <a:gd name="T24" fmla="*/ 308 w 348"/>
                  <a:gd name="T25" fmla="*/ 80 h 287"/>
                  <a:gd name="T26" fmla="*/ 332 w 348"/>
                  <a:gd name="T27" fmla="*/ 66 h 287"/>
                  <a:gd name="T28" fmla="*/ 322 w 348"/>
                  <a:gd name="T29" fmla="*/ 74 h 287"/>
                  <a:gd name="T30" fmla="*/ 330 w 348"/>
                  <a:gd name="T31" fmla="*/ 76 h 287"/>
                  <a:gd name="T32" fmla="*/ 342 w 348"/>
                  <a:gd name="T33" fmla="*/ 66 h 287"/>
                  <a:gd name="T34" fmla="*/ 344 w 348"/>
                  <a:gd name="T35" fmla="*/ 66 h 287"/>
                  <a:gd name="T36" fmla="*/ 334 w 348"/>
                  <a:gd name="T37" fmla="*/ 30 h 287"/>
                  <a:gd name="T38" fmla="*/ 332 w 348"/>
                  <a:gd name="T39" fmla="*/ 24 h 287"/>
                  <a:gd name="T40" fmla="*/ 326 w 348"/>
                  <a:gd name="T41" fmla="*/ 26 h 287"/>
                  <a:gd name="T42" fmla="*/ 314 w 348"/>
                  <a:gd name="T43" fmla="*/ 24 h 287"/>
                  <a:gd name="T44" fmla="*/ 308 w 348"/>
                  <a:gd name="T45" fmla="*/ 22 h 287"/>
                  <a:gd name="T46" fmla="*/ 298 w 348"/>
                  <a:gd name="T47" fmla="*/ 16 h 287"/>
                  <a:gd name="T48" fmla="*/ 290 w 348"/>
                  <a:gd name="T49" fmla="*/ 18 h 287"/>
                  <a:gd name="T50" fmla="*/ 280 w 348"/>
                  <a:gd name="T51" fmla="*/ 18 h 287"/>
                  <a:gd name="T52" fmla="*/ 270 w 348"/>
                  <a:gd name="T53" fmla="*/ 12 h 287"/>
                  <a:gd name="T54" fmla="*/ 268 w 348"/>
                  <a:gd name="T55" fmla="*/ 12 h 287"/>
                  <a:gd name="T56" fmla="*/ 262 w 348"/>
                  <a:gd name="T57" fmla="*/ 8 h 287"/>
                  <a:gd name="T58" fmla="*/ 244 w 348"/>
                  <a:gd name="T59" fmla="*/ 8 h 287"/>
                  <a:gd name="T60" fmla="*/ 216 w 348"/>
                  <a:gd name="T61" fmla="*/ 6 h 287"/>
                  <a:gd name="T62" fmla="*/ 188 w 348"/>
                  <a:gd name="T63" fmla="*/ 4 h 287"/>
                  <a:gd name="T64" fmla="*/ 170 w 348"/>
                  <a:gd name="T65" fmla="*/ 4 h 287"/>
                  <a:gd name="T66" fmla="*/ 160 w 348"/>
                  <a:gd name="T67" fmla="*/ 10 h 287"/>
                  <a:gd name="T68" fmla="*/ 160 w 348"/>
                  <a:gd name="T69" fmla="*/ 18 h 287"/>
                  <a:gd name="T70" fmla="*/ 162 w 348"/>
                  <a:gd name="T71" fmla="*/ 24 h 287"/>
                  <a:gd name="T72" fmla="*/ 160 w 348"/>
                  <a:gd name="T73" fmla="*/ 32 h 287"/>
                  <a:gd name="T74" fmla="*/ 170 w 348"/>
                  <a:gd name="T75" fmla="*/ 30 h 287"/>
                  <a:gd name="T76" fmla="*/ 172 w 348"/>
                  <a:gd name="T77" fmla="*/ 34 h 287"/>
                  <a:gd name="T78" fmla="*/ 184 w 348"/>
                  <a:gd name="T79" fmla="*/ 32 h 287"/>
                  <a:gd name="T80" fmla="*/ 190 w 348"/>
                  <a:gd name="T81" fmla="*/ 32 h 287"/>
                  <a:gd name="T82" fmla="*/ 194 w 348"/>
                  <a:gd name="T83" fmla="*/ 36 h 287"/>
                  <a:gd name="T84" fmla="*/ 190 w 348"/>
                  <a:gd name="T85" fmla="*/ 44 h 287"/>
                  <a:gd name="T86" fmla="*/ 186 w 348"/>
                  <a:gd name="T87" fmla="*/ 58 h 287"/>
                  <a:gd name="T88" fmla="*/ 184 w 348"/>
                  <a:gd name="T89" fmla="*/ 64 h 287"/>
                  <a:gd name="T90" fmla="*/ 176 w 348"/>
                  <a:gd name="T91" fmla="*/ 70 h 287"/>
                  <a:gd name="T92" fmla="*/ 182 w 348"/>
                  <a:gd name="T93" fmla="*/ 82 h 287"/>
                  <a:gd name="T94" fmla="*/ 180 w 348"/>
                  <a:gd name="T95" fmla="*/ 98 h 287"/>
                  <a:gd name="T96" fmla="*/ 174 w 348"/>
                  <a:gd name="T97" fmla="*/ 106 h 287"/>
                  <a:gd name="T98" fmla="*/ 182 w 348"/>
                  <a:gd name="T99" fmla="*/ 114 h 287"/>
                  <a:gd name="T100" fmla="*/ 188 w 348"/>
                  <a:gd name="T101" fmla="*/ 127 h 287"/>
                  <a:gd name="T102" fmla="*/ 200 w 348"/>
                  <a:gd name="T103" fmla="*/ 137 h 287"/>
                  <a:gd name="T104" fmla="*/ 206 w 348"/>
                  <a:gd name="T105" fmla="*/ 131 h 287"/>
                  <a:gd name="T106" fmla="*/ 234 w 348"/>
                  <a:gd name="T107" fmla="*/ 125 h 287"/>
                  <a:gd name="T108" fmla="*/ 252 w 348"/>
                  <a:gd name="T109" fmla="*/ 123 h 287"/>
                  <a:gd name="T110" fmla="*/ 272 w 348"/>
                  <a:gd name="T111" fmla="*/ 106 h 287"/>
                  <a:gd name="T112" fmla="*/ 284 w 348"/>
                  <a:gd name="T113" fmla="*/ 90 h 287"/>
                  <a:gd name="T114" fmla="*/ 284 w 348"/>
                  <a:gd name="T115" fmla="*/ 66 h 287"/>
                  <a:gd name="T116" fmla="*/ 298 w 348"/>
                  <a:gd name="T117" fmla="*/ 54 h 287"/>
                  <a:gd name="T118" fmla="*/ 320 w 348"/>
                  <a:gd name="T119"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8" h="287">
                    <a:moveTo>
                      <a:pt x="2" y="285"/>
                    </a:moveTo>
                    <a:lnTo>
                      <a:pt x="0" y="285"/>
                    </a:lnTo>
                    <a:lnTo>
                      <a:pt x="2" y="285"/>
                    </a:lnTo>
                    <a:lnTo>
                      <a:pt x="2" y="287"/>
                    </a:lnTo>
                    <a:lnTo>
                      <a:pt x="4" y="287"/>
                    </a:lnTo>
                    <a:lnTo>
                      <a:pt x="6" y="285"/>
                    </a:lnTo>
                    <a:lnTo>
                      <a:pt x="4" y="283"/>
                    </a:lnTo>
                    <a:lnTo>
                      <a:pt x="2" y="285"/>
                    </a:lnTo>
                    <a:close/>
                    <a:moveTo>
                      <a:pt x="44" y="279"/>
                    </a:moveTo>
                    <a:lnTo>
                      <a:pt x="44" y="279"/>
                    </a:lnTo>
                    <a:lnTo>
                      <a:pt x="42" y="279"/>
                    </a:lnTo>
                    <a:lnTo>
                      <a:pt x="42" y="279"/>
                    </a:lnTo>
                    <a:lnTo>
                      <a:pt x="40" y="279"/>
                    </a:lnTo>
                    <a:lnTo>
                      <a:pt x="38" y="279"/>
                    </a:lnTo>
                    <a:lnTo>
                      <a:pt x="36" y="281"/>
                    </a:lnTo>
                    <a:lnTo>
                      <a:pt x="36" y="283"/>
                    </a:lnTo>
                    <a:lnTo>
                      <a:pt x="38" y="285"/>
                    </a:lnTo>
                    <a:lnTo>
                      <a:pt x="40" y="285"/>
                    </a:lnTo>
                    <a:lnTo>
                      <a:pt x="40" y="285"/>
                    </a:lnTo>
                    <a:lnTo>
                      <a:pt x="42" y="285"/>
                    </a:lnTo>
                    <a:lnTo>
                      <a:pt x="44" y="283"/>
                    </a:lnTo>
                    <a:lnTo>
                      <a:pt x="44" y="281"/>
                    </a:lnTo>
                    <a:lnTo>
                      <a:pt x="44" y="279"/>
                    </a:lnTo>
                    <a:lnTo>
                      <a:pt x="44" y="279"/>
                    </a:lnTo>
                    <a:close/>
                    <a:moveTo>
                      <a:pt x="18" y="279"/>
                    </a:moveTo>
                    <a:lnTo>
                      <a:pt x="16" y="277"/>
                    </a:lnTo>
                    <a:lnTo>
                      <a:pt x="16" y="277"/>
                    </a:lnTo>
                    <a:lnTo>
                      <a:pt x="14" y="277"/>
                    </a:lnTo>
                    <a:lnTo>
                      <a:pt x="14" y="279"/>
                    </a:lnTo>
                    <a:lnTo>
                      <a:pt x="14" y="281"/>
                    </a:lnTo>
                    <a:lnTo>
                      <a:pt x="16" y="281"/>
                    </a:lnTo>
                    <a:lnTo>
                      <a:pt x="16" y="281"/>
                    </a:lnTo>
                    <a:lnTo>
                      <a:pt x="18" y="279"/>
                    </a:lnTo>
                    <a:lnTo>
                      <a:pt x="18" y="279"/>
                    </a:lnTo>
                    <a:lnTo>
                      <a:pt x="18" y="279"/>
                    </a:lnTo>
                    <a:close/>
                    <a:moveTo>
                      <a:pt x="30" y="271"/>
                    </a:moveTo>
                    <a:lnTo>
                      <a:pt x="26" y="273"/>
                    </a:lnTo>
                    <a:lnTo>
                      <a:pt x="26" y="273"/>
                    </a:lnTo>
                    <a:lnTo>
                      <a:pt x="24" y="275"/>
                    </a:lnTo>
                    <a:lnTo>
                      <a:pt x="22" y="275"/>
                    </a:lnTo>
                    <a:lnTo>
                      <a:pt x="20" y="275"/>
                    </a:lnTo>
                    <a:lnTo>
                      <a:pt x="22" y="275"/>
                    </a:lnTo>
                    <a:lnTo>
                      <a:pt x="22" y="279"/>
                    </a:lnTo>
                    <a:lnTo>
                      <a:pt x="24" y="281"/>
                    </a:lnTo>
                    <a:lnTo>
                      <a:pt x="26" y="281"/>
                    </a:lnTo>
                    <a:lnTo>
                      <a:pt x="26" y="279"/>
                    </a:lnTo>
                    <a:lnTo>
                      <a:pt x="28" y="279"/>
                    </a:lnTo>
                    <a:lnTo>
                      <a:pt x="30" y="275"/>
                    </a:lnTo>
                    <a:lnTo>
                      <a:pt x="32" y="271"/>
                    </a:lnTo>
                    <a:lnTo>
                      <a:pt x="32" y="271"/>
                    </a:lnTo>
                    <a:lnTo>
                      <a:pt x="30" y="271"/>
                    </a:lnTo>
                    <a:close/>
                    <a:moveTo>
                      <a:pt x="68" y="267"/>
                    </a:moveTo>
                    <a:lnTo>
                      <a:pt x="66" y="267"/>
                    </a:lnTo>
                    <a:lnTo>
                      <a:pt x="66" y="269"/>
                    </a:lnTo>
                    <a:lnTo>
                      <a:pt x="64" y="271"/>
                    </a:lnTo>
                    <a:lnTo>
                      <a:pt x="62" y="273"/>
                    </a:lnTo>
                    <a:lnTo>
                      <a:pt x="62" y="277"/>
                    </a:lnTo>
                    <a:lnTo>
                      <a:pt x="60" y="279"/>
                    </a:lnTo>
                    <a:lnTo>
                      <a:pt x="58" y="279"/>
                    </a:lnTo>
                    <a:lnTo>
                      <a:pt x="58" y="279"/>
                    </a:lnTo>
                    <a:lnTo>
                      <a:pt x="60" y="281"/>
                    </a:lnTo>
                    <a:lnTo>
                      <a:pt x="62" y="279"/>
                    </a:lnTo>
                    <a:lnTo>
                      <a:pt x="66" y="277"/>
                    </a:lnTo>
                    <a:lnTo>
                      <a:pt x="68" y="273"/>
                    </a:lnTo>
                    <a:lnTo>
                      <a:pt x="68" y="271"/>
                    </a:lnTo>
                    <a:lnTo>
                      <a:pt x="68" y="269"/>
                    </a:lnTo>
                    <a:lnTo>
                      <a:pt x="68" y="267"/>
                    </a:lnTo>
                    <a:lnTo>
                      <a:pt x="68" y="267"/>
                    </a:lnTo>
                    <a:close/>
                    <a:moveTo>
                      <a:pt x="8" y="267"/>
                    </a:moveTo>
                    <a:lnTo>
                      <a:pt x="8" y="265"/>
                    </a:lnTo>
                    <a:lnTo>
                      <a:pt x="6" y="265"/>
                    </a:lnTo>
                    <a:lnTo>
                      <a:pt x="4" y="267"/>
                    </a:lnTo>
                    <a:lnTo>
                      <a:pt x="6" y="271"/>
                    </a:lnTo>
                    <a:lnTo>
                      <a:pt x="6" y="273"/>
                    </a:lnTo>
                    <a:lnTo>
                      <a:pt x="6" y="273"/>
                    </a:lnTo>
                    <a:lnTo>
                      <a:pt x="8" y="271"/>
                    </a:lnTo>
                    <a:lnTo>
                      <a:pt x="8" y="271"/>
                    </a:lnTo>
                    <a:lnTo>
                      <a:pt x="8" y="269"/>
                    </a:lnTo>
                    <a:lnTo>
                      <a:pt x="8" y="269"/>
                    </a:lnTo>
                    <a:lnTo>
                      <a:pt x="8" y="267"/>
                    </a:lnTo>
                    <a:close/>
                    <a:moveTo>
                      <a:pt x="74" y="259"/>
                    </a:moveTo>
                    <a:lnTo>
                      <a:pt x="72" y="261"/>
                    </a:lnTo>
                    <a:lnTo>
                      <a:pt x="72" y="261"/>
                    </a:lnTo>
                    <a:lnTo>
                      <a:pt x="68" y="263"/>
                    </a:lnTo>
                    <a:lnTo>
                      <a:pt x="68" y="263"/>
                    </a:lnTo>
                    <a:lnTo>
                      <a:pt x="68" y="265"/>
                    </a:lnTo>
                    <a:lnTo>
                      <a:pt x="68" y="265"/>
                    </a:lnTo>
                    <a:lnTo>
                      <a:pt x="70" y="265"/>
                    </a:lnTo>
                    <a:lnTo>
                      <a:pt x="72" y="263"/>
                    </a:lnTo>
                    <a:lnTo>
                      <a:pt x="74" y="263"/>
                    </a:lnTo>
                    <a:lnTo>
                      <a:pt x="74" y="261"/>
                    </a:lnTo>
                    <a:lnTo>
                      <a:pt x="74" y="259"/>
                    </a:lnTo>
                    <a:lnTo>
                      <a:pt x="74" y="259"/>
                    </a:lnTo>
                    <a:lnTo>
                      <a:pt x="74" y="259"/>
                    </a:lnTo>
                    <a:close/>
                    <a:moveTo>
                      <a:pt x="306" y="86"/>
                    </a:moveTo>
                    <a:lnTo>
                      <a:pt x="306" y="88"/>
                    </a:lnTo>
                    <a:lnTo>
                      <a:pt x="304" y="88"/>
                    </a:lnTo>
                    <a:lnTo>
                      <a:pt x="306" y="88"/>
                    </a:lnTo>
                    <a:lnTo>
                      <a:pt x="306" y="88"/>
                    </a:lnTo>
                    <a:lnTo>
                      <a:pt x="308" y="88"/>
                    </a:lnTo>
                    <a:lnTo>
                      <a:pt x="308" y="88"/>
                    </a:lnTo>
                    <a:lnTo>
                      <a:pt x="308" y="88"/>
                    </a:lnTo>
                    <a:lnTo>
                      <a:pt x="306" y="88"/>
                    </a:lnTo>
                    <a:lnTo>
                      <a:pt x="306" y="86"/>
                    </a:lnTo>
                    <a:close/>
                    <a:moveTo>
                      <a:pt x="308" y="80"/>
                    </a:moveTo>
                    <a:lnTo>
                      <a:pt x="304" y="82"/>
                    </a:lnTo>
                    <a:lnTo>
                      <a:pt x="304" y="82"/>
                    </a:lnTo>
                    <a:lnTo>
                      <a:pt x="304" y="82"/>
                    </a:lnTo>
                    <a:lnTo>
                      <a:pt x="304" y="82"/>
                    </a:lnTo>
                    <a:lnTo>
                      <a:pt x="302" y="84"/>
                    </a:lnTo>
                    <a:lnTo>
                      <a:pt x="302" y="84"/>
                    </a:lnTo>
                    <a:lnTo>
                      <a:pt x="306" y="86"/>
                    </a:lnTo>
                    <a:lnTo>
                      <a:pt x="306" y="84"/>
                    </a:lnTo>
                    <a:lnTo>
                      <a:pt x="306" y="84"/>
                    </a:lnTo>
                    <a:lnTo>
                      <a:pt x="308" y="82"/>
                    </a:lnTo>
                    <a:lnTo>
                      <a:pt x="308" y="80"/>
                    </a:lnTo>
                    <a:lnTo>
                      <a:pt x="308" y="80"/>
                    </a:lnTo>
                    <a:close/>
                    <a:moveTo>
                      <a:pt x="334" y="68"/>
                    </a:moveTo>
                    <a:lnTo>
                      <a:pt x="334" y="68"/>
                    </a:lnTo>
                    <a:lnTo>
                      <a:pt x="332" y="68"/>
                    </a:lnTo>
                    <a:lnTo>
                      <a:pt x="332" y="68"/>
                    </a:lnTo>
                    <a:lnTo>
                      <a:pt x="332" y="68"/>
                    </a:lnTo>
                    <a:lnTo>
                      <a:pt x="332" y="68"/>
                    </a:lnTo>
                    <a:lnTo>
                      <a:pt x="332" y="66"/>
                    </a:lnTo>
                    <a:lnTo>
                      <a:pt x="332" y="66"/>
                    </a:lnTo>
                    <a:lnTo>
                      <a:pt x="332" y="66"/>
                    </a:lnTo>
                    <a:lnTo>
                      <a:pt x="332" y="66"/>
                    </a:lnTo>
                    <a:lnTo>
                      <a:pt x="332" y="66"/>
                    </a:lnTo>
                    <a:lnTo>
                      <a:pt x="328" y="66"/>
                    </a:lnTo>
                    <a:lnTo>
                      <a:pt x="326" y="68"/>
                    </a:lnTo>
                    <a:lnTo>
                      <a:pt x="320" y="72"/>
                    </a:lnTo>
                    <a:lnTo>
                      <a:pt x="320" y="72"/>
                    </a:lnTo>
                    <a:lnTo>
                      <a:pt x="320" y="72"/>
                    </a:lnTo>
                    <a:lnTo>
                      <a:pt x="320" y="74"/>
                    </a:lnTo>
                    <a:lnTo>
                      <a:pt x="322" y="74"/>
                    </a:lnTo>
                    <a:lnTo>
                      <a:pt x="322" y="72"/>
                    </a:lnTo>
                    <a:lnTo>
                      <a:pt x="324" y="72"/>
                    </a:lnTo>
                    <a:lnTo>
                      <a:pt x="324" y="72"/>
                    </a:lnTo>
                    <a:lnTo>
                      <a:pt x="326" y="74"/>
                    </a:lnTo>
                    <a:lnTo>
                      <a:pt x="326" y="76"/>
                    </a:lnTo>
                    <a:lnTo>
                      <a:pt x="326" y="76"/>
                    </a:lnTo>
                    <a:lnTo>
                      <a:pt x="328" y="76"/>
                    </a:lnTo>
                    <a:lnTo>
                      <a:pt x="330" y="78"/>
                    </a:lnTo>
                    <a:lnTo>
                      <a:pt x="330" y="76"/>
                    </a:lnTo>
                    <a:lnTo>
                      <a:pt x="332" y="76"/>
                    </a:lnTo>
                    <a:lnTo>
                      <a:pt x="334" y="74"/>
                    </a:lnTo>
                    <a:lnTo>
                      <a:pt x="334" y="72"/>
                    </a:lnTo>
                    <a:lnTo>
                      <a:pt x="334" y="72"/>
                    </a:lnTo>
                    <a:lnTo>
                      <a:pt x="336" y="70"/>
                    </a:lnTo>
                    <a:lnTo>
                      <a:pt x="336" y="68"/>
                    </a:lnTo>
                    <a:lnTo>
                      <a:pt x="334" y="68"/>
                    </a:lnTo>
                    <a:close/>
                    <a:moveTo>
                      <a:pt x="342" y="66"/>
                    </a:moveTo>
                    <a:lnTo>
                      <a:pt x="342" y="66"/>
                    </a:lnTo>
                    <a:lnTo>
                      <a:pt x="342" y="66"/>
                    </a:lnTo>
                    <a:lnTo>
                      <a:pt x="342" y="66"/>
                    </a:lnTo>
                    <a:close/>
                    <a:moveTo>
                      <a:pt x="348" y="66"/>
                    </a:moveTo>
                    <a:lnTo>
                      <a:pt x="346" y="66"/>
                    </a:lnTo>
                    <a:lnTo>
                      <a:pt x="344" y="64"/>
                    </a:lnTo>
                    <a:lnTo>
                      <a:pt x="342" y="64"/>
                    </a:lnTo>
                    <a:lnTo>
                      <a:pt x="342" y="66"/>
                    </a:lnTo>
                    <a:lnTo>
                      <a:pt x="342" y="66"/>
                    </a:lnTo>
                    <a:lnTo>
                      <a:pt x="344" y="66"/>
                    </a:lnTo>
                    <a:lnTo>
                      <a:pt x="348" y="68"/>
                    </a:lnTo>
                    <a:lnTo>
                      <a:pt x="348" y="68"/>
                    </a:lnTo>
                    <a:lnTo>
                      <a:pt x="348" y="66"/>
                    </a:lnTo>
                    <a:lnTo>
                      <a:pt x="348" y="66"/>
                    </a:lnTo>
                    <a:close/>
                    <a:moveTo>
                      <a:pt x="330" y="36"/>
                    </a:moveTo>
                    <a:lnTo>
                      <a:pt x="332" y="34"/>
                    </a:lnTo>
                    <a:lnTo>
                      <a:pt x="334" y="32"/>
                    </a:lnTo>
                    <a:lnTo>
                      <a:pt x="334" y="30"/>
                    </a:lnTo>
                    <a:lnTo>
                      <a:pt x="334" y="30"/>
                    </a:lnTo>
                    <a:lnTo>
                      <a:pt x="332" y="28"/>
                    </a:lnTo>
                    <a:lnTo>
                      <a:pt x="332" y="28"/>
                    </a:lnTo>
                    <a:lnTo>
                      <a:pt x="332" y="26"/>
                    </a:lnTo>
                    <a:lnTo>
                      <a:pt x="334" y="26"/>
                    </a:lnTo>
                    <a:lnTo>
                      <a:pt x="334" y="26"/>
                    </a:lnTo>
                    <a:lnTo>
                      <a:pt x="334" y="26"/>
                    </a:lnTo>
                    <a:lnTo>
                      <a:pt x="334" y="24"/>
                    </a:lnTo>
                    <a:lnTo>
                      <a:pt x="334" y="24"/>
                    </a:lnTo>
                    <a:lnTo>
                      <a:pt x="332" y="24"/>
                    </a:lnTo>
                    <a:lnTo>
                      <a:pt x="332" y="24"/>
                    </a:lnTo>
                    <a:lnTo>
                      <a:pt x="330" y="22"/>
                    </a:lnTo>
                    <a:lnTo>
                      <a:pt x="330" y="24"/>
                    </a:lnTo>
                    <a:lnTo>
                      <a:pt x="328" y="24"/>
                    </a:lnTo>
                    <a:lnTo>
                      <a:pt x="328" y="24"/>
                    </a:lnTo>
                    <a:lnTo>
                      <a:pt x="326" y="24"/>
                    </a:lnTo>
                    <a:lnTo>
                      <a:pt x="326" y="24"/>
                    </a:lnTo>
                    <a:lnTo>
                      <a:pt x="326" y="24"/>
                    </a:lnTo>
                    <a:lnTo>
                      <a:pt x="326" y="26"/>
                    </a:lnTo>
                    <a:lnTo>
                      <a:pt x="324" y="26"/>
                    </a:lnTo>
                    <a:lnTo>
                      <a:pt x="322" y="24"/>
                    </a:lnTo>
                    <a:lnTo>
                      <a:pt x="320" y="24"/>
                    </a:lnTo>
                    <a:lnTo>
                      <a:pt x="318" y="24"/>
                    </a:lnTo>
                    <a:lnTo>
                      <a:pt x="316" y="24"/>
                    </a:lnTo>
                    <a:lnTo>
                      <a:pt x="316" y="24"/>
                    </a:lnTo>
                    <a:lnTo>
                      <a:pt x="316" y="24"/>
                    </a:lnTo>
                    <a:lnTo>
                      <a:pt x="316" y="24"/>
                    </a:lnTo>
                    <a:lnTo>
                      <a:pt x="314" y="24"/>
                    </a:lnTo>
                    <a:lnTo>
                      <a:pt x="312" y="22"/>
                    </a:lnTo>
                    <a:lnTo>
                      <a:pt x="312" y="22"/>
                    </a:lnTo>
                    <a:lnTo>
                      <a:pt x="310" y="24"/>
                    </a:lnTo>
                    <a:lnTo>
                      <a:pt x="310" y="24"/>
                    </a:lnTo>
                    <a:lnTo>
                      <a:pt x="308" y="24"/>
                    </a:lnTo>
                    <a:lnTo>
                      <a:pt x="308" y="24"/>
                    </a:lnTo>
                    <a:lnTo>
                      <a:pt x="308" y="24"/>
                    </a:lnTo>
                    <a:lnTo>
                      <a:pt x="308" y="22"/>
                    </a:lnTo>
                    <a:lnTo>
                      <a:pt x="308" y="22"/>
                    </a:lnTo>
                    <a:lnTo>
                      <a:pt x="308" y="22"/>
                    </a:lnTo>
                    <a:lnTo>
                      <a:pt x="308" y="20"/>
                    </a:lnTo>
                    <a:lnTo>
                      <a:pt x="308" y="20"/>
                    </a:lnTo>
                    <a:lnTo>
                      <a:pt x="306" y="18"/>
                    </a:lnTo>
                    <a:lnTo>
                      <a:pt x="306" y="18"/>
                    </a:lnTo>
                    <a:lnTo>
                      <a:pt x="304" y="18"/>
                    </a:lnTo>
                    <a:lnTo>
                      <a:pt x="302" y="18"/>
                    </a:lnTo>
                    <a:lnTo>
                      <a:pt x="298" y="16"/>
                    </a:lnTo>
                    <a:lnTo>
                      <a:pt x="298" y="16"/>
                    </a:lnTo>
                    <a:lnTo>
                      <a:pt x="298" y="16"/>
                    </a:lnTo>
                    <a:lnTo>
                      <a:pt x="298" y="18"/>
                    </a:lnTo>
                    <a:lnTo>
                      <a:pt x="296" y="18"/>
                    </a:lnTo>
                    <a:lnTo>
                      <a:pt x="296" y="20"/>
                    </a:lnTo>
                    <a:lnTo>
                      <a:pt x="296" y="20"/>
                    </a:lnTo>
                    <a:lnTo>
                      <a:pt x="294" y="18"/>
                    </a:lnTo>
                    <a:lnTo>
                      <a:pt x="292" y="20"/>
                    </a:lnTo>
                    <a:lnTo>
                      <a:pt x="292" y="20"/>
                    </a:lnTo>
                    <a:lnTo>
                      <a:pt x="290" y="18"/>
                    </a:lnTo>
                    <a:lnTo>
                      <a:pt x="288" y="20"/>
                    </a:lnTo>
                    <a:lnTo>
                      <a:pt x="286" y="18"/>
                    </a:lnTo>
                    <a:lnTo>
                      <a:pt x="286" y="18"/>
                    </a:lnTo>
                    <a:lnTo>
                      <a:pt x="284" y="18"/>
                    </a:lnTo>
                    <a:lnTo>
                      <a:pt x="284" y="18"/>
                    </a:lnTo>
                    <a:lnTo>
                      <a:pt x="284" y="16"/>
                    </a:lnTo>
                    <a:lnTo>
                      <a:pt x="284" y="16"/>
                    </a:lnTo>
                    <a:lnTo>
                      <a:pt x="282" y="18"/>
                    </a:lnTo>
                    <a:lnTo>
                      <a:pt x="280" y="18"/>
                    </a:lnTo>
                    <a:lnTo>
                      <a:pt x="280" y="18"/>
                    </a:lnTo>
                    <a:lnTo>
                      <a:pt x="280" y="18"/>
                    </a:lnTo>
                    <a:lnTo>
                      <a:pt x="278" y="16"/>
                    </a:lnTo>
                    <a:lnTo>
                      <a:pt x="278" y="14"/>
                    </a:lnTo>
                    <a:lnTo>
                      <a:pt x="276" y="14"/>
                    </a:lnTo>
                    <a:lnTo>
                      <a:pt x="274" y="14"/>
                    </a:lnTo>
                    <a:lnTo>
                      <a:pt x="272" y="14"/>
                    </a:lnTo>
                    <a:lnTo>
                      <a:pt x="270" y="12"/>
                    </a:lnTo>
                    <a:lnTo>
                      <a:pt x="270" y="12"/>
                    </a:lnTo>
                    <a:lnTo>
                      <a:pt x="270" y="12"/>
                    </a:lnTo>
                    <a:lnTo>
                      <a:pt x="270" y="12"/>
                    </a:lnTo>
                    <a:lnTo>
                      <a:pt x="268" y="12"/>
                    </a:lnTo>
                    <a:lnTo>
                      <a:pt x="268" y="14"/>
                    </a:lnTo>
                    <a:lnTo>
                      <a:pt x="268" y="14"/>
                    </a:lnTo>
                    <a:lnTo>
                      <a:pt x="268" y="14"/>
                    </a:lnTo>
                    <a:lnTo>
                      <a:pt x="268" y="12"/>
                    </a:lnTo>
                    <a:lnTo>
                      <a:pt x="266" y="12"/>
                    </a:lnTo>
                    <a:lnTo>
                      <a:pt x="268" y="12"/>
                    </a:lnTo>
                    <a:lnTo>
                      <a:pt x="268" y="12"/>
                    </a:lnTo>
                    <a:lnTo>
                      <a:pt x="268" y="10"/>
                    </a:lnTo>
                    <a:lnTo>
                      <a:pt x="268" y="10"/>
                    </a:lnTo>
                    <a:lnTo>
                      <a:pt x="268" y="10"/>
                    </a:lnTo>
                    <a:lnTo>
                      <a:pt x="266" y="8"/>
                    </a:lnTo>
                    <a:lnTo>
                      <a:pt x="266" y="8"/>
                    </a:lnTo>
                    <a:lnTo>
                      <a:pt x="264" y="8"/>
                    </a:lnTo>
                    <a:lnTo>
                      <a:pt x="264" y="8"/>
                    </a:lnTo>
                    <a:lnTo>
                      <a:pt x="262" y="8"/>
                    </a:lnTo>
                    <a:lnTo>
                      <a:pt x="262" y="6"/>
                    </a:lnTo>
                    <a:lnTo>
                      <a:pt x="262" y="6"/>
                    </a:lnTo>
                    <a:lnTo>
                      <a:pt x="260" y="8"/>
                    </a:lnTo>
                    <a:lnTo>
                      <a:pt x="256" y="8"/>
                    </a:lnTo>
                    <a:lnTo>
                      <a:pt x="254" y="8"/>
                    </a:lnTo>
                    <a:lnTo>
                      <a:pt x="252" y="6"/>
                    </a:lnTo>
                    <a:lnTo>
                      <a:pt x="248" y="6"/>
                    </a:lnTo>
                    <a:lnTo>
                      <a:pt x="246" y="6"/>
                    </a:lnTo>
                    <a:lnTo>
                      <a:pt x="244" y="8"/>
                    </a:lnTo>
                    <a:lnTo>
                      <a:pt x="240" y="6"/>
                    </a:lnTo>
                    <a:lnTo>
                      <a:pt x="238" y="4"/>
                    </a:lnTo>
                    <a:lnTo>
                      <a:pt x="238" y="4"/>
                    </a:lnTo>
                    <a:lnTo>
                      <a:pt x="234" y="6"/>
                    </a:lnTo>
                    <a:lnTo>
                      <a:pt x="234" y="6"/>
                    </a:lnTo>
                    <a:lnTo>
                      <a:pt x="232" y="6"/>
                    </a:lnTo>
                    <a:lnTo>
                      <a:pt x="226" y="6"/>
                    </a:lnTo>
                    <a:lnTo>
                      <a:pt x="224" y="6"/>
                    </a:lnTo>
                    <a:lnTo>
                      <a:pt x="216" y="6"/>
                    </a:lnTo>
                    <a:lnTo>
                      <a:pt x="212" y="4"/>
                    </a:lnTo>
                    <a:lnTo>
                      <a:pt x="208" y="4"/>
                    </a:lnTo>
                    <a:lnTo>
                      <a:pt x="206" y="2"/>
                    </a:lnTo>
                    <a:lnTo>
                      <a:pt x="202" y="4"/>
                    </a:lnTo>
                    <a:lnTo>
                      <a:pt x="200" y="4"/>
                    </a:lnTo>
                    <a:lnTo>
                      <a:pt x="196" y="4"/>
                    </a:lnTo>
                    <a:lnTo>
                      <a:pt x="194" y="4"/>
                    </a:lnTo>
                    <a:lnTo>
                      <a:pt x="190" y="4"/>
                    </a:lnTo>
                    <a:lnTo>
                      <a:pt x="188" y="4"/>
                    </a:lnTo>
                    <a:lnTo>
                      <a:pt x="186" y="4"/>
                    </a:lnTo>
                    <a:lnTo>
                      <a:pt x="184" y="2"/>
                    </a:lnTo>
                    <a:lnTo>
                      <a:pt x="182" y="2"/>
                    </a:lnTo>
                    <a:lnTo>
                      <a:pt x="180" y="2"/>
                    </a:lnTo>
                    <a:lnTo>
                      <a:pt x="180" y="0"/>
                    </a:lnTo>
                    <a:lnTo>
                      <a:pt x="176" y="2"/>
                    </a:lnTo>
                    <a:lnTo>
                      <a:pt x="174" y="2"/>
                    </a:lnTo>
                    <a:lnTo>
                      <a:pt x="172" y="2"/>
                    </a:lnTo>
                    <a:lnTo>
                      <a:pt x="170" y="4"/>
                    </a:lnTo>
                    <a:lnTo>
                      <a:pt x="170" y="4"/>
                    </a:lnTo>
                    <a:lnTo>
                      <a:pt x="170" y="6"/>
                    </a:lnTo>
                    <a:lnTo>
                      <a:pt x="170" y="6"/>
                    </a:lnTo>
                    <a:lnTo>
                      <a:pt x="170" y="6"/>
                    </a:lnTo>
                    <a:lnTo>
                      <a:pt x="168" y="8"/>
                    </a:lnTo>
                    <a:lnTo>
                      <a:pt x="166" y="8"/>
                    </a:lnTo>
                    <a:lnTo>
                      <a:pt x="164" y="8"/>
                    </a:lnTo>
                    <a:lnTo>
                      <a:pt x="162" y="8"/>
                    </a:lnTo>
                    <a:lnTo>
                      <a:pt x="160" y="10"/>
                    </a:lnTo>
                    <a:lnTo>
                      <a:pt x="158" y="10"/>
                    </a:lnTo>
                    <a:lnTo>
                      <a:pt x="158" y="10"/>
                    </a:lnTo>
                    <a:lnTo>
                      <a:pt x="156" y="14"/>
                    </a:lnTo>
                    <a:lnTo>
                      <a:pt x="156" y="14"/>
                    </a:lnTo>
                    <a:lnTo>
                      <a:pt x="156" y="16"/>
                    </a:lnTo>
                    <a:lnTo>
                      <a:pt x="158" y="16"/>
                    </a:lnTo>
                    <a:lnTo>
                      <a:pt x="158" y="16"/>
                    </a:lnTo>
                    <a:lnTo>
                      <a:pt x="160" y="18"/>
                    </a:lnTo>
                    <a:lnTo>
                      <a:pt x="160" y="18"/>
                    </a:lnTo>
                    <a:lnTo>
                      <a:pt x="158" y="20"/>
                    </a:lnTo>
                    <a:lnTo>
                      <a:pt x="158" y="20"/>
                    </a:lnTo>
                    <a:lnTo>
                      <a:pt x="158" y="20"/>
                    </a:lnTo>
                    <a:lnTo>
                      <a:pt x="162" y="20"/>
                    </a:lnTo>
                    <a:lnTo>
                      <a:pt x="162" y="20"/>
                    </a:lnTo>
                    <a:lnTo>
                      <a:pt x="162" y="22"/>
                    </a:lnTo>
                    <a:lnTo>
                      <a:pt x="162" y="22"/>
                    </a:lnTo>
                    <a:lnTo>
                      <a:pt x="162" y="24"/>
                    </a:lnTo>
                    <a:lnTo>
                      <a:pt x="162" y="24"/>
                    </a:lnTo>
                    <a:lnTo>
                      <a:pt x="162" y="24"/>
                    </a:lnTo>
                    <a:lnTo>
                      <a:pt x="160" y="26"/>
                    </a:lnTo>
                    <a:lnTo>
                      <a:pt x="160" y="26"/>
                    </a:lnTo>
                    <a:lnTo>
                      <a:pt x="162" y="26"/>
                    </a:lnTo>
                    <a:lnTo>
                      <a:pt x="162" y="26"/>
                    </a:lnTo>
                    <a:lnTo>
                      <a:pt x="162" y="28"/>
                    </a:lnTo>
                    <a:lnTo>
                      <a:pt x="160" y="30"/>
                    </a:lnTo>
                    <a:lnTo>
                      <a:pt x="160" y="32"/>
                    </a:lnTo>
                    <a:lnTo>
                      <a:pt x="160" y="32"/>
                    </a:lnTo>
                    <a:lnTo>
                      <a:pt x="160" y="32"/>
                    </a:lnTo>
                    <a:lnTo>
                      <a:pt x="162" y="30"/>
                    </a:lnTo>
                    <a:lnTo>
                      <a:pt x="164" y="30"/>
                    </a:lnTo>
                    <a:lnTo>
                      <a:pt x="164" y="30"/>
                    </a:lnTo>
                    <a:lnTo>
                      <a:pt x="168" y="30"/>
                    </a:lnTo>
                    <a:lnTo>
                      <a:pt x="168" y="28"/>
                    </a:lnTo>
                    <a:lnTo>
                      <a:pt x="170" y="28"/>
                    </a:lnTo>
                    <a:lnTo>
                      <a:pt x="170" y="30"/>
                    </a:lnTo>
                    <a:lnTo>
                      <a:pt x="170" y="30"/>
                    </a:lnTo>
                    <a:lnTo>
                      <a:pt x="170" y="30"/>
                    </a:lnTo>
                    <a:lnTo>
                      <a:pt x="170" y="30"/>
                    </a:lnTo>
                    <a:lnTo>
                      <a:pt x="168" y="32"/>
                    </a:lnTo>
                    <a:lnTo>
                      <a:pt x="168" y="32"/>
                    </a:lnTo>
                    <a:lnTo>
                      <a:pt x="170" y="34"/>
                    </a:lnTo>
                    <a:lnTo>
                      <a:pt x="170" y="34"/>
                    </a:lnTo>
                    <a:lnTo>
                      <a:pt x="170" y="34"/>
                    </a:lnTo>
                    <a:lnTo>
                      <a:pt x="170" y="34"/>
                    </a:lnTo>
                    <a:lnTo>
                      <a:pt x="172" y="34"/>
                    </a:lnTo>
                    <a:lnTo>
                      <a:pt x="174" y="34"/>
                    </a:lnTo>
                    <a:lnTo>
                      <a:pt x="174" y="34"/>
                    </a:lnTo>
                    <a:lnTo>
                      <a:pt x="176" y="32"/>
                    </a:lnTo>
                    <a:lnTo>
                      <a:pt x="178" y="34"/>
                    </a:lnTo>
                    <a:lnTo>
                      <a:pt x="178" y="34"/>
                    </a:lnTo>
                    <a:lnTo>
                      <a:pt x="178" y="34"/>
                    </a:lnTo>
                    <a:lnTo>
                      <a:pt x="180" y="34"/>
                    </a:lnTo>
                    <a:lnTo>
                      <a:pt x="182" y="34"/>
                    </a:lnTo>
                    <a:lnTo>
                      <a:pt x="184" y="32"/>
                    </a:lnTo>
                    <a:lnTo>
                      <a:pt x="184" y="32"/>
                    </a:lnTo>
                    <a:lnTo>
                      <a:pt x="184" y="32"/>
                    </a:lnTo>
                    <a:lnTo>
                      <a:pt x="184" y="32"/>
                    </a:lnTo>
                    <a:lnTo>
                      <a:pt x="184" y="32"/>
                    </a:lnTo>
                    <a:lnTo>
                      <a:pt x="184" y="32"/>
                    </a:lnTo>
                    <a:lnTo>
                      <a:pt x="186" y="32"/>
                    </a:lnTo>
                    <a:lnTo>
                      <a:pt x="188" y="32"/>
                    </a:lnTo>
                    <a:lnTo>
                      <a:pt x="188" y="32"/>
                    </a:lnTo>
                    <a:lnTo>
                      <a:pt x="190" y="32"/>
                    </a:lnTo>
                    <a:lnTo>
                      <a:pt x="190" y="32"/>
                    </a:lnTo>
                    <a:lnTo>
                      <a:pt x="192" y="32"/>
                    </a:lnTo>
                    <a:lnTo>
                      <a:pt x="192" y="32"/>
                    </a:lnTo>
                    <a:lnTo>
                      <a:pt x="192" y="34"/>
                    </a:lnTo>
                    <a:lnTo>
                      <a:pt x="192" y="34"/>
                    </a:lnTo>
                    <a:lnTo>
                      <a:pt x="192" y="36"/>
                    </a:lnTo>
                    <a:lnTo>
                      <a:pt x="192" y="36"/>
                    </a:lnTo>
                    <a:lnTo>
                      <a:pt x="194" y="36"/>
                    </a:lnTo>
                    <a:lnTo>
                      <a:pt x="194" y="36"/>
                    </a:lnTo>
                    <a:lnTo>
                      <a:pt x="196" y="38"/>
                    </a:lnTo>
                    <a:lnTo>
                      <a:pt x="196" y="38"/>
                    </a:lnTo>
                    <a:lnTo>
                      <a:pt x="198" y="38"/>
                    </a:lnTo>
                    <a:lnTo>
                      <a:pt x="198" y="40"/>
                    </a:lnTo>
                    <a:lnTo>
                      <a:pt x="196" y="40"/>
                    </a:lnTo>
                    <a:lnTo>
                      <a:pt x="196" y="40"/>
                    </a:lnTo>
                    <a:lnTo>
                      <a:pt x="194" y="42"/>
                    </a:lnTo>
                    <a:lnTo>
                      <a:pt x="192" y="44"/>
                    </a:lnTo>
                    <a:lnTo>
                      <a:pt x="190" y="44"/>
                    </a:lnTo>
                    <a:lnTo>
                      <a:pt x="188" y="46"/>
                    </a:lnTo>
                    <a:lnTo>
                      <a:pt x="186" y="48"/>
                    </a:lnTo>
                    <a:lnTo>
                      <a:pt x="186" y="48"/>
                    </a:lnTo>
                    <a:lnTo>
                      <a:pt x="186" y="48"/>
                    </a:lnTo>
                    <a:lnTo>
                      <a:pt x="186" y="50"/>
                    </a:lnTo>
                    <a:lnTo>
                      <a:pt x="188" y="52"/>
                    </a:lnTo>
                    <a:lnTo>
                      <a:pt x="188" y="54"/>
                    </a:lnTo>
                    <a:lnTo>
                      <a:pt x="186" y="56"/>
                    </a:lnTo>
                    <a:lnTo>
                      <a:pt x="186" y="58"/>
                    </a:lnTo>
                    <a:lnTo>
                      <a:pt x="186" y="58"/>
                    </a:lnTo>
                    <a:lnTo>
                      <a:pt x="186" y="58"/>
                    </a:lnTo>
                    <a:lnTo>
                      <a:pt x="186" y="60"/>
                    </a:lnTo>
                    <a:lnTo>
                      <a:pt x="186" y="60"/>
                    </a:lnTo>
                    <a:lnTo>
                      <a:pt x="186" y="60"/>
                    </a:lnTo>
                    <a:lnTo>
                      <a:pt x="184" y="62"/>
                    </a:lnTo>
                    <a:lnTo>
                      <a:pt x="184" y="62"/>
                    </a:lnTo>
                    <a:lnTo>
                      <a:pt x="184" y="64"/>
                    </a:lnTo>
                    <a:lnTo>
                      <a:pt x="184" y="64"/>
                    </a:lnTo>
                    <a:lnTo>
                      <a:pt x="184" y="66"/>
                    </a:lnTo>
                    <a:lnTo>
                      <a:pt x="186" y="66"/>
                    </a:lnTo>
                    <a:lnTo>
                      <a:pt x="184" y="66"/>
                    </a:lnTo>
                    <a:lnTo>
                      <a:pt x="184" y="68"/>
                    </a:lnTo>
                    <a:lnTo>
                      <a:pt x="182" y="70"/>
                    </a:lnTo>
                    <a:lnTo>
                      <a:pt x="182" y="70"/>
                    </a:lnTo>
                    <a:lnTo>
                      <a:pt x="182" y="70"/>
                    </a:lnTo>
                    <a:lnTo>
                      <a:pt x="176" y="70"/>
                    </a:lnTo>
                    <a:lnTo>
                      <a:pt x="176" y="70"/>
                    </a:lnTo>
                    <a:lnTo>
                      <a:pt x="176" y="70"/>
                    </a:lnTo>
                    <a:lnTo>
                      <a:pt x="176" y="72"/>
                    </a:lnTo>
                    <a:lnTo>
                      <a:pt x="178" y="74"/>
                    </a:lnTo>
                    <a:lnTo>
                      <a:pt x="178" y="74"/>
                    </a:lnTo>
                    <a:lnTo>
                      <a:pt x="178" y="76"/>
                    </a:lnTo>
                    <a:lnTo>
                      <a:pt x="180" y="80"/>
                    </a:lnTo>
                    <a:lnTo>
                      <a:pt x="182" y="80"/>
                    </a:lnTo>
                    <a:lnTo>
                      <a:pt x="182" y="82"/>
                    </a:lnTo>
                    <a:lnTo>
                      <a:pt x="182" y="82"/>
                    </a:lnTo>
                    <a:lnTo>
                      <a:pt x="182" y="84"/>
                    </a:lnTo>
                    <a:lnTo>
                      <a:pt x="180" y="86"/>
                    </a:lnTo>
                    <a:lnTo>
                      <a:pt x="178" y="86"/>
                    </a:lnTo>
                    <a:lnTo>
                      <a:pt x="178" y="88"/>
                    </a:lnTo>
                    <a:lnTo>
                      <a:pt x="178" y="88"/>
                    </a:lnTo>
                    <a:lnTo>
                      <a:pt x="178" y="90"/>
                    </a:lnTo>
                    <a:lnTo>
                      <a:pt x="176" y="92"/>
                    </a:lnTo>
                    <a:lnTo>
                      <a:pt x="176" y="92"/>
                    </a:lnTo>
                    <a:lnTo>
                      <a:pt x="180" y="98"/>
                    </a:lnTo>
                    <a:lnTo>
                      <a:pt x="182" y="98"/>
                    </a:lnTo>
                    <a:lnTo>
                      <a:pt x="182" y="98"/>
                    </a:lnTo>
                    <a:lnTo>
                      <a:pt x="182" y="98"/>
                    </a:lnTo>
                    <a:lnTo>
                      <a:pt x="180" y="100"/>
                    </a:lnTo>
                    <a:lnTo>
                      <a:pt x="180" y="100"/>
                    </a:lnTo>
                    <a:lnTo>
                      <a:pt x="178" y="100"/>
                    </a:lnTo>
                    <a:lnTo>
                      <a:pt x="176" y="102"/>
                    </a:lnTo>
                    <a:lnTo>
                      <a:pt x="176" y="104"/>
                    </a:lnTo>
                    <a:lnTo>
                      <a:pt x="174" y="106"/>
                    </a:lnTo>
                    <a:lnTo>
                      <a:pt x="174" y="108"/>
                    </a:lnTo>
                    <a:lnTo>
                      <a:pt x="174" y="110"/>
                    </a:lnTo>
                    <a:lnTo>
                      <a:pt x="174" y="110"/>
                    </a:lnTo>
                    <a:lnTo>
                      <a:pt x="174" y="116"/>
                    </a:lnTo>
                    <a:lnTo>
                      <a:pt x="178" y="114"/>
                    </a:lnTo>
                    <a:lnTo>
                      <a:pt x="180" y="116"/>
                    </a:lnTo>
                    <a:lnTo>
                      <a:pt x="182" y="114"/>
                    </a:lnTo>
                    <a:lnTo>
                      <a:pt x="182" y="114"/>
                    </a:lnTo>
                    <a:lnTo>
                      <a:pt x="182" y="114"/>
                    </a:lnTo>
                    <a:lnTo>
                      <a:pt x="182" y="116"/>
                    </a:lnTo>
                    <a:lnTo>
                      <a:pt x="188" y="121"/>
                    </a:lnTo>
                    <a:lnTo>
                      <a:pt x="188" y="123"/>
                    </a:lnTo>
                    <a:lnTo>
                      <a:pt x="190" y="121"/>
                    </a:lnTo>
                    <a:lnTo>
                      <a:pt x="192" y="121"/>
                    </a:lnTo>
                    <a:lnTo>
                      <a:pt x="190" y="121"/>
                    </a:lnTo>
                    <a:lnTo>
                      <a:pt x="190" y="123"/>
                    </a:lnTo>
                    <a:lnTo>
                      <a:pt x="188" y="125"/>
                    </a:lnTo>
                    <a:lnTo>
                      <a:pt x="188" y="127"/>
                    </a:lnTo>
                    <a:lnTo>
                      <a:pt x="190" y="127"/>
                    </a:lnTo>
                    <a:lnTo>
                      <a:pt x="190" y="127"/>
                    </a:lnTo>
                    <a:lnTo>
                      <a:pt x="190" y="129"/>
                    </a:lnTo>
                    <a:lnTo>
                      <a:pt x="190" y="131"/>
                    </a:lnTo>
                    <a:lnTo>
                      <a:pt x="192" y="131"/>
                    </a:lnTo>
                    <a:lnTo>
                      <a:pt x="194" y="135"/>
                    </a:lnTo>
                    <a:lnTo>
                      <a:pt x="194" y="135"/>
                    </a:lnTo>
                    <a:lnTo>
                      <a:pt x="196" y="137"/>
                    </a:lnTo>
                    <a:lnTo>
                      <a:pt x="200" y="137"/>
                    </a:lnTo>
                    <a:lnTo>
                      <a:pt x="200" y="137"/>
                    </a:lnTo>
                    <a:lnTo>
                      <a:pt x="202" y="137"/>
                    </a:lnTo>
                    <a:lnTo>
                      <a:pt x="202" y="135"/>
                    </a:lnTo>
                    <a:lnTo>
                      <a:pt x="202" y="135"/>
                    </a:lnTo>
                    <a:lnTo>
                      <a:pt x="202" y="135"/>
                    </a:lnTo>
                    <a:lnTo>
                      <a:pt x="204" y="135"/>
                    </a:lnTo>
                    <a:lnTo>
                      <a:pt x="204" y="133"/>
                    </a:lnTo>
                    <a:lnTo>
                      <a:pt x="206" y="131"/>
                    </a:lnTo>
                    <a:lnTo>
                      <a:pt x="206" y="131"/>
                    </a:lnTo>
                    <a:lnTo>
                      <a:pt x="210" y="129"/>
                    </a:lnTo>
                    <a:lnTo>
                      <a:pt x="214" y="129"/>
                    </a:lnTo>
                    <a:lnTo>
                      <a:pt x="216" y="127"/>
                    </a:lnTo>
                    <a:lnTo>
                      <a:pt x="218" y="125"/>
                    </a:lnTo>
                    <a:lnTo>
                      <a:pt x="218" y="125"/>
                    </a:lnTo>
                    <a:lnTo>
                      <a:pt x="226" y="125"/>
                    </a:lnTo>
                    <a:lnTo>
                      <a:pt x="230" y="125"/>
                    </a:lnTo>
                    <a:lnTo>
                      <a:pt x="232" y="125"/>
                    </a:lnTo>
                    <a:lnTo>
                      <a:pt x="234" y="125"/>
                    </a:lnTo>
                    <a:lnTo>
                      <a:pt x="236" y="125"/>
                    </a:lnTo>
                    <a:lnTo>
                      <a:pt x="240" y="125"/>
                    </a:lnTo>
                    <a:lnTo>
                      <a:pt x="242" y="125"/>
                    </a:lnTo>
                    <a:lnTo>
                      <a:pt x="244" y="125"/>
                    </a:lnTo>
                    <a:lnTo>
                      <a:pt x="244" y="123"/>
                    </a:lnTo>
                    <a:lnTo>
                      <a:pt x="246" y="123"/>
                    </a:lnTo>
                    <a:lnTo>
                      <a:pt x="250" y="123"/>
                    </a:lnTo>
                    <a:lnTo>
                      <a:pt x="250" y="125"/>
                    </a:lnTo>
                    <a:lnTo>
                      <a:pt x="252" y="123"/>
                    </a:lnTo>
                    <a:lnTo>
                      <a:pt x="254" y="121"/>
                    </a:lnTo>
                    <a:lnTo>
                      <a:pt x="256" y="114"/>
                    </a:lnTo>
                    <a:lnTo>
                      <a:pt x="260" y="112"/>
                    </a:lnTo>
                    <a:lnTo>
                      <a:pt x="264" y="108"/>
                    </a:lnTo>
                    <a:lnTo>
                      <a:pt x="270" y="108"/>
                    </a:lnTo>
                    <a:lnTo>
                      <a:pt x="272" y="108"/>
                    </a:lnTo>
                    <a:lnTo>
                      <a:pt x="272" y="108"/>
                    </a:lnTo>
                    <a:lnTo>
                      <a:pt x="274" y="108"/>
                    </a:lnTo>
                    <a:lnTo>
                      <a:pt x="272" y="106"/>
                    </a:lnTo>
                    <a:lnTo>
                      <a:pt x="272" y="104"/>
                    </a:lnTo>
                    <a:lnTo>
                      <a:pt x="272" y="104"/>
                    </a:lnTo>
                    <a:lnTo>
                      <a:pt x="272" y="102"/>
                    </a:lnTo>
                    <a:lnTo>
                      <a:pt x="274" y="100"/>
                    </a:lnTo>
                    <a:lnTo>
                      <a:pt x="274" y="98"/>
                    </a:lnTo>
                    <a:lnTo>
                      <a:pt x="276" y="96"/>
                    </a:lnTo>
                    <a:lnTo>
                      <a:pt x="276" y="94"/>
                    </a:lnTo>
                    <a:lnTo>
                      <a:pt x="278" y="92"/>
                    </a:lnTo>
                    <a:lnTo>
                      <a:pt x="284" y="90"/>
                    </a:lnTo>
                    <a:lnTo>
                      <a:pt x="286" y="88"/>
                    </a:lnTo>
                    <a:lnTo>
                      <a:pt x="288" y="86"/>
                    </a:lnTo>
                    <a:lnTo>
                      <a:pt x="286" y="86"/>
                    </a:lnTo>
                    <a:lnTo>
                      <a:pt x="284" y="84"/>
                    </a:lnTo>
                    <a:lnTo>
                      <a:pt x="282" y="84"/>
                    </a:lnTo>
                    <a:lnTo>
                      <a:pt x="282" y="82"/>
                    </a:lnTo>
                    <a:lnTo>
                      <a:pt x="280" y="76"/>
                    </a:lnTo>
                    <a:lnTo>
                      <a:pt x="280" y="74"/>
                    </a:lnTo>
                    <a:lnTo>
                      <a:pt x="284" y="66"/>
                    </a:lnTo>
                    <a:lnTo>
                      <a:pt x="286" y="66"/>
                    </a:lnTo>
                    <a:lnTo>
                      <a:pt x="288" y="64"/>
                    </a:lnTo>
                    <a:lnTo>
                      <a:pt x="292" y="60"/>
                    </a:lnTo>
                    <a:lnTo>
                      <a:pt x="294" y="56"/>
                    </a:lnTo>
                    <a:lnTo>
                      <a:pt x="296" y="56"/>
                    </a:lnTo>
                    <a:lnTo>
                      <a:pt x="296" y="56"/>
                    </a:lnTo>
                    <a:lnTo>
                      <a:pt x="296" y="54"/>
                    </a:lnTo>
                    <a:lnTo>
                      <a:pt x="298" y="54"/>
                    </a:lnTo>
                    <a:lnTo>
                      <a:pt x="298" y="54"/>
                    </a:lnTo>
                    <a:lnTo>
                      <a:pt x="298" y="52"/>
                    </a:lnTo>
                    <a:lnTo>
                      <a:pt x="296" y="52"/>
                    </a:lnTo>
                    <a:lnTo>
                      <a:pt x="298" y="50"/>
                    </a:lnTo>
                    <a:lnTo>
                      <a:pt x="302" y="48"/>
                    </a:lnTo>
                    <a:lnTo>
                      <a:pt x="304" y="46"/>
                    </a:lnTo>
                    <a:lnTo>
                      <a:pt x="310" y="46"/>
                    </a:lnTo>
                    <a:lnTo>
                      <a:pt x="316" y="44"/>
                    </a:lnTo>
                    <a:lnTo>
                      <a:pt x="318" y="42"/>
                    </a:lnTo>
                    <a:lnTo>
                      <a:pt x="320" y="40"/>
                    </a:lnTo>
                    <a:lnTo>
                      <a:pt x="330" y="3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9" name="Freeform 51"/>
              <p:cNvSpPr>
                <a:spLocks/>
              </p:cNvSpPr>
              <p:nvPr/>
            </p:nvSpPr>
            <p:spPr bwMode="auto">
              <a:xfrm>
                <a:off x="3847" y="1858"/>
                <a:ext cx="176" cy="157"/>
              </a:xfrm>
              <a:custGeom>
                <a:avLst/>
                <a:gdLst>
                  <a:gd name="T0" fmla="*/ 170 w 176"/>
                  <a:gd name="T1" fmla="*/ 111 h 157"/>
                  <a:gd name="T2" fmla="*/ 164 w 176"/>
                  <a:gd name="T3" fmla="*/ 97 h 157"/>
                  <a:gd name="T4" fmla="*/ 156 w 176"/>
                  <a:gd name="T5" fmla="*/ 87 h 157"/>
                  <a:gd name="T6" fmla="*/ 146 w 176"/>
                  <a:gd name="T7" fmla="*/ 81 h 157"/>
                  <a:gd name="T8" fmla="*/ 140 w 176"/>
                  <a:gd name="T9" fmla="*/ 75 h 157"/>
                  <a:gd name="T10" fmla="*/ 150 w 176"/>
                  <a:gd name="T11" fmla="*/ 69 h 157"/>
                  <a:gd name="T12" fmla="*/ 156 w 176"/>
                  <a:gd name="T13" fmla="*/ 65 h 157"/>
                  <a:gd name="T14" fmla="*/ 156 w 176"/>
                  <a:gd name="T15" fmla="*/ 51 h 157"/>
                  <a:gd name="T16" fmla="*/ 152 w 176"/>
                  <a:gd name="T17" fmla="*/ 49 h 157"/>
                  <a:gd name="T18" fmla="*/ 154 w 176"/>
                  <a:gd name="T19" fmla="*/ 42 h 157"/>
                  <a:gd name="T20" fmla="*/ 154 w 176"/>
                  <a:gd name="T21" fmla="*/ 38 h 157"/>
                  <a:gd name="T22" fmla="*/ 144 w 176"/>
                  <a:gd name="T23" fmla="*/ 28 h 157"/>
                  <a:gd name="T24" fmla="*/ 140 w 176"/>
                  <a:gd name="T25" fmla="*/ 26 h 157"/>
                  <a:gd name="T26" fmla="*/ 140 w 176"/>
                  <a:gd name="T27" fmla="*/ 10 h 157"/>
                  <a:gd name="T28" fmla="*/ 140 w 176"/>
                  <a:gd name="T29" fmla="*/ 6 h 157"/>
                  <a:gd name="T30" fmla="*/ 134 w 176"/>
                  <a:gd name="T31" fmla="*/ 0 h 157"/>
                  <a:gd name="T32" fmla="*/ 134 w 176"/>
                  <a:gd name="T33" fmla="*/ 2 h 157"/>
                  <a:gd name="T34" fmla="*/ 124 w 176"/>
                  <a:gd name="T35" fmla="*/ 4 h 157"/>
                  <a:gd name="T36" fmla="*/ 128 w 176"/>
                  <a:gd name="T37" fmla="*/ 14 h 157"/>
                  <a:gd name="T38" fmla="*/ 122 w 176"/>
                  <a:gd name="T39" fmla="*/ 28 h 157"/>
                  <a:gd name="T40" fmla="*/ 112 w 176"/>
                  <a:gd name="T41" fmla="*/ 45 h 157"/>
                  <a:gd name="T42" fmla="*/ 104 w 176"/>
                  <a:gd name="T43" fmla="*/ 45 h 157"/>
                  <a:gd name="T44" fmla="*/ 92 w 176"/>
                  <a:gd name="T45" fmla="*/ 36 h 157"/>
                  <a:gd name="T46" fmla="*/ 84 w 176"/>
                  <a:gd name="T47" fmla="*/ 45 h 157"/>
                  <a:gd name="T48" fmla="*/ 76 w 176"/>
                  <a:gd name="T49" fmla="*/ 49 h 157"/>
                  <a:gd name="T50" fmla="*/ 58 w 176"/>
                  <a:gd name="T51" fmla="*/ 47 h 157"/>
                  <a:gd name="T52" fmla="*/ 40 w 176"/>
                  <a:gd name="T53" fmla="*/ 49 h 157"/>
                  <a:gd name="T54" fmla="*/ 28 w 176"/>
                  <a:gd name="T55" fmla="*/ 36 h 157"/>
                  <a:gd name="T56" fmla="*/ 18 w 176"/>
                  <a:gd name="T57" fmla="*/ 34 h 157"/>
                  <a:gd name="T58" fmla="*/ 14 w 176"/>
                  <a:gd name="T59" fmla="*/ 38 h 157"/>
                  <a:gd name="T60" fmla="*/ 10 w 176"/>
                  <a:gd name="T61" fmla="*/ 49 h 157"/>
                  <a:gd name="T62" fmla="*/ 8 w 176"/>
                  <a:gd name="T63" fmla="*/ 55 h 157"/>
                  <a:gd name="T64" fmla="*/ 2 w 176"/>
                  <a:gd name="T65" fmla="*/ 63 h 157"/>
                  <a:gd name="T66" fmla="*/ 2 w 176"/>
                  <a:gd name="T67" fmla="*/ 69 h 157"/>
                  <a:gd name="T68" fmla="*/ 14 w 176"/>
                  <a:gd name="T69" fmla="*/ 77 h 157"/>
                  <a:gd name="T70" fmla="*/ 18 w 176"/>
                  <a:gd name="T71" fmla="*/ 87 h 157"/>
                  <a:gd name="T72" fmla="*/ 32 w 176"/>
                  <a:gd name="T73" fmla="*/ 97 h 157"/>
                  <a:gd name="T74" fmla="*/ 36 w 176"/>
                  <a:gd name="T75" fmla="*/ 107 h 157"/>
                  <a:gd name="T76" fmla="*/ 44 w 176"/>
                  <a:gd name="T77" fmla="*/ 115 h 157"/>
                  <a:gd name="T78" fmla="*/ 50 w 176"/>
                  <a:gd name="T79" fmla="*/ 121 h 157"/>
                  <a:gd name="T80" fmla="*/ 56 w 176"/>
                  <a:gd name="T81" fmla="*/ 133 h 157"/>
                  <a:gd name="T82" fmla="*/ 62 w 176"/>
                  <a:gd name="T83" fmla="*/ 139 h 157"/>
                  <a:gd name="T84" fmla="*/ 68 w 176"/>
                  <a:gd name="T85" fmla="*/ 141 h 157"/>
                  <a:gd name="T86" fmla="*/ 78 w 176"/>
                  <a:gd name="T87" fmla="*/ 139 h 157"/>
                  <a:gd name="T88" fmla="*/ 88 w 176"/>
                  <a:gd name="T89" fmla="*/ 137 h 157"/>
                  <a:gd name="T90" fmla="*/ 100 w 176"/>
                  <a:gd name="T91" fmla="*/ 149 h 157"/>
                  <a:gd name="T92" fmla="*/ 104 w 176"/>
                  <a:gd name="T93" fmla="*/ 155 h 157"/>
                  <a:gd name="T94" fmla="*/ 106 w 176"/>
                  <a:gd name="T95" fmla="*/ 155 h 157"/>
                  <a:gd name="T96" fmla="*/ 116 w 176"/>
                  <a:gd name="T97" fmla="*/ 153 h 157"/>
                  <a:gd name="T98" fmla="*/ 124 w 176"/>
                  <a:gd name="T99" fmla="*/ 155 h 157"/>
                  <a:gd name="T100" fmla="*/ 128 w 176"/>
                  <a:gd name="T101" fmla="*/ 153 h 157"/>
                  <a:gd name="T102" fmla="*/ 140 w 176"/>
                  <a:gd name="T103" fmla="*/ 149 h 157"/>
                  <a:gd name="T104" fmla="*/ 152 w 176"/>
                  <a:gd name="T105" fmla="*/ 147 h 157"/>
                  <a:gd name="T106" fmla="*/ 172 w 176"/>
                  <a:gd name="T107" fmla="*/ 12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57">
                    <a:moveTo>
                      <a:pt x="176" y="121"/>
                    </a:moveTo>
                    <a:lnTo>
                      <a:pt x="174" y="119"/>
                    </a:lnTo>
                    <a:lnTo>
                      <a:pt x="172" y="117"/>
                    </a:lnTo>
                    <a:lnTo>
                      <a:pt x="172" y="115"/>
                    </a:lnTo>
                    <a:lnTo>
                      <a:pt x="172" y="115"/>
                    </a:lnTo>
                    <a:lnTo>
                      <a:pt x="170" y="111"/>
                    </a:lnTo>
                    <a:lnTo>
                      <a:pt x="170" y="109"/>
                    </a:lnTo>
                    <a:lnTo>
                      <a:pt x="168" y="107"/>
                    </a:lnTo>
                    <a:lnTo>
                      <a:pt x="168" y="101"/>
                    </a:lnTo>
                    <a:lnTo>
                      <a:pt x="166" y="101"/>
                    </a:lnTo>
                    <a:lnTo>
                      <a:pt x="166" y="99"/>
                    </a:lnTo>
                    <a:lnTo>
                      <a:pt x="164" y="97"/>
                    </a:lnTo>
                    <a:lnTo>
                      <a:pt x="164" y="95"/>
                    </a:lnTo>
                    <a:lnTo>
                      <a:pt x="160" y="95"/>
                    </a:lnTo>
                    <a:lnTo>
                      <a:pt x="158" y="93"/>
                    </a:lnTo>
                    <a:lnTo>
                      <a:pt x="156" y="91"/>
                    </a:lnTo>
                    <a:lnTo>
                      <a:pt x="156" y="89"/>
                    </a:lnTo>
                    <a:lnTo>
                      <a:pt x="156" y="87"/>
                    </a:lnTo>
                    <a:lnTo>
                      <a:pt x="154" y="87"/>
                    </a:lnTo>
                    <a:lnTo>
                      <a:pt x="154" y="85"/>
                    </a:lnTo>
                    <a:lnTo>
                      <a:pt x="150" y="83"/>
                    </a:lnTo>
                    <a:lnTo>
                      <a:pt x="148" y="81"/>
                    </a:lnTo>
                    <a:lnTo>
                      <a:pt x="148" y="81"/>
                    </a:lnTo>
                    <a:lnTo>
                      <a:pt x="146" y="81"/>
                    </a:lnTo>
                    <a:lnTo>
                      <a:pt x="144" y="81"/>
                    </a:lnTo>
                    <a:lnTo>
                      <a:pt x="140" y="79"/>
                    </a:lnTo>
                    <a:lnTo>
                      <a:pt x="140" y="79"/>
                    </a:lnTo>
                    <a:lnTo>
                      <a:pt x="140" y="79"/>
                    </a:lnTo>
                    <a:lnTo>
                      <a:pt x="140" y="77"/>
                    </a:lnTo>
                    <a:lnTo>
                      <a:pt x="140" y="75"/>
                    </a:lnTo>
                    <a:lnTo>
                      <a:pt x="142" y="71"/>
                    </a:lnTo>
                    <a:lnTo>
                      <a:pt x="144" y="69"/>
                    </a:lnTo>
                    <a:lnTo>
                      <a:pt x="144" y="69"/>
                    </a:lnTo>
                    <a:lnTo>
                      <a:pt x="146" y="69"/>
                    </a:lnTo>
                    <a:lnTo>
                      <a:pt x="148" y="69"/>
                    </a:lnTo>
                    <a:lnTo>
                      <a:pt x="150" y="69"/>
                    </a:lnTo>
                    <a:lnTo>
                      <a:pt x="152" y="69"/>
                    </a:lnTo>
                    <a:lnTo>
                      <a:pt x="154" y="69"/>
                    </a:lnTo>
                    <a:lnTo>
                      <a:pt x="156" y="67"/>
                    </a:lnTo>
                    <a:lnTo>
                      <a:pt x="156" y="67"/>
                    </a:lnTo>
                    <a:lnTo>
                      <a:pt x="156" y="65"/>
                    </a:lnTo>
                    <a:lnTo>
                      <a:pt x="156" y="65"/>
                    </a:lnTo>
                    <a:lnTo>
                      <a:pt x="156" y="63"/>
                    </a:lnTo>
                    <a:lnTo>
                      <a:pt x="156" y="57"/>
                    </a:lnTo>
                    <a:lnTo>
                      <a:pt x="156" y="55"/>
                    </a:lnTo>
                    <a:lnTo>
                      <a:pt x="156" y="51"/>
                    </a:lnTo>
                    <a:lnTo>
                      <a:pt x="156" y="51"/>
                    </a:lnTo>
                    <a:lnTo>
                      <a:pt x="156" y="51"/>
                    </a:lnTo>
                    <a:lnTo>
                      <a:pt x="154" y="51"/>
                    </a:lnTo>
                    <a:lnTo>
                      <a:pt x="154" y="51"/>
                    </a:lnTo>
                    <a:lnTo>
                      <a:pt x="154" y="51"/>
                    </a:lnTo>
                    <a:lnTo>
                      <a:pt x="152" y="49"/>
                    </a:lnTo>
                    <a:lnTo>
                      <a:pt x="152" y="49"/>
                    </a:lnTo>
                    <a:lnTo>
                      <a:pt x="152" y="49"/>
                    </a:lnTo>
                    <a:lnTo>
                      <a:pt x="152" y="49"/>
                    </a:lnTo>
                    <a:lnTo>
                      <a:pt x="152" y="47"/>
                    </a:lnTo>
                    <a:lnTo>
                      <a:pt x="154" y="45"/>
                    </a:lnTo>
                    <a:lnTo>
                      <a:pt x="154" y="42"/>
                    </a:lnTo>
                    <a:lnTo>
                      <a:pt x="154" y="42"/>
                    </a:lnTo>
                    <a:lnTo>
                      <a:pt x="154" y="42"/>
                    </a:lnTo>
                    <a:lnTo>
                      <a:pt x="154" y="42"/>
                    </a:lnTo>
                    <a:lnTo>
                      <a:pt x="154" y="42"/>
                    </a:lnTo>
                    <a:lnTo>
                      <a:pt x="154" y="42"/>
                    </a:lnTo>
                    <a:lnTo>
                      <a:pt x="154" y="40"/>
                    </a:lnTo>
                    <a:lnTo>
                      <a:pt x="154" y="40"/>
                    </a:lnTo>
                    <a:lnTo>
                      <a:pt x="154" y="38"/>
                    </a:lnTo>
                    <a:lnTo>
                      <a:pt x="154" y="38"/>
                    </a:lnTo>
                    <a:lnTo>
                      <a:pt x="154" y="38"/>
                    </a:lnTo>
                    <a:lnTo>
                      <a:pt x="154" y="36"/>
                    </a:lnTo>
                    <a:lnTo>
                      <a:pt x="152" y="36"/>
                    </a:lnTo>
                    <a:lnTo>
                      <a:pt x="146" y="30"/>
                    </a:lnTo>
                    <a:lnTo>
                      <a:pt x="144" y="28"/>
                    </a:lnTo>
                    <a:lnTo>
                      <a:pt x="144" y="28"/>
                    </a:lnTo>
                    <a:lnTo>
                      <a:pt x="144" y="28"/>
                    </a:lnTo>
                    <a:lnTo>
                      <a:pt x="140" y="26"/>
                    </a:lnTo>
                    <a:lnTo>
                      <a:pt x="140" y="26"/>
                    </a:lnTo>
                    <a:lnTo>
                      <a:pt x="140" y="26"/>
                    </a:lnTo>
                    <a:lnTo>
                      <a:pt x="140" y="26"/>
                    </a:lnTo>
                    <a:lnTo>
                      <a:pt x="142" y="24"/>
                    </a:lnTo>
                    <a:lnTo>
                      <a:pt x="142" y="24"/>
                    </a:lnTo>
                    <a:lnTo>
                      <a:pt x="142" y="24"/>
                    </a:lnTo>
                    <a:lnTo>
                      <a:pt x="140" y="12"/>
                    </a:lnTo>
                    <a:lnTo>
                      <a:pt x="140" y="10"/>
                    </a:lnTo>
                    <a:lnTo>
                      <a:pt x="140" y="10"/>
                    </a:lnTo>
                    <a:lnTo>
                      <a:pt x="140" y="10"/>
                    </a:lnTo>
                    <a:lnTo>
                      <a:pt x="140" y="10"/>
                    </a:lnTo>
                    <a:lnTo>
                      <a:pt x="140" y="10"/>
                    </a:lnTo>
                    <a:lnTo>
                      <a:pt x="140" y="10"/>
                    </a:lnTo>
                    <a:lnTo>
                      <a:pt x="140" y="10"/>
                    </a:lnTo>
                    <a:lnTo>
                      <a:pt x="140" y="6"/>
                    </a:lnTo>
                    <a:lnTo>
                      <a:pt x="140" y="4"/>
                    </a:lnTo>
                    <a:lnTo>
                      <a:pt x="142" y="2"/>
                    </a:lnTo>
                    <a:lnTo>
                      <a:pt x="142" y="0"/>
                    </a:lnTo>
                    <a:lnTo>
                      <a:pt x="134" y="0"/>
                    </a:lnTo>
                    <a:lnTo>
                      <a:pt x="134" y="0"/>
                    </a:lnTo>
                    <a:lnTo>
                      <a:pt x="134" y="0"/>
                    </a:lnTo>
                    <a:lnTo>
                      <a:pt x="134" y="0"/>
                    </a:lnTo>
                    <a:lnTo>
                      <a:pt x="134" y="0"/>
                    </a:lnTo>
                    <a:lnTo>
                      <a:pt x="134" y="0"/>
                    </a:lnTo>
                    <a:lnTo>
                      <a:pt x="134" y="0"/>
                    </a:lnTo>
                    <a:lnTo>
                      <a:pt x="134" y="2"/>
                    </a:lnTo>
                    <a:lnTo>
                      <a:pt x="134" y="2"/>
                    </a:lnTo>
                    <a:lnTo>
                      <a:pt x="134" y="2"/>
                    </a:lnTo>
                    <a:lnTo>
                      <a:pt x="134" y="2"/>
                    </a:lnTo>
                    <a:lnTo>
                      <a:pt x="134" y="2"/>
                    </a:lnTo>
                    <a:lnTo>
                      <a:pt x="134" y="4"/>
                    </a:lnTo>
                    <a:lnTo>
                      <a:pt x="134" y="4"/>
                    </a:lnTo>
                    <a:lnTo>
                      <a:pt x="124" y="4"/>
                    </a:lnTo>
                    <a:lnTo>
                      <a:pt x="128" y="8"/>
                    </a:lnTo>
                    <a:lnTo>
                      <a:pt x="128" y="8"/>
                    </a:lnTo>
                    <a:lnTo>
                      <a:pt x="128" y="10"/>
                    </a:lnTo>
                    <a:lnTo>
                      <a:pt x="128" y="10"/>
                    </a:lnTo>
                    <a:lnTo>
                      <a:pt x="128" y="12"/>
                    </a:lnTo>
                    <a:lnTo>
                      <a:pt x="128" y="14"/>
                    </a:lnTo>
                    <a:lnTo>
                      <a:pt x="128" y="16"/>
                    </a:lnTo>
                    <a:lnTo>
                      <a:pt x="128" y="18"/>
                    </a:lnTo>
                    <a:lnTo>
                      <a:pt x="130" y="20"/>
                    </a:lnTo>
                    <a:lnTo>
                      <a:pt x="130" y="20"/>
                    </a:lnTo>
                    <a:lnTo>
                      <a:pt x="130" y="20"/>
                    </a:lnTo>
                    <a:lnTo>
                      <a:pt x="122" y="28"/>
                    </a:lnTo>
                    <a:lnTo>
                      <a:pt x="122" y="28"/>
                    </a:lnTo>
                    <a:lnTo>
                      <a:pt x="120" y="30"/>
                    </a:lnTo>
                    <a:lnTo>
                      <a:pt x="120" y="32"/>
                    </a:lnTo>
                    <a:lnTo>
                      <a:pt x="120" y="34"/>
                    </a:lnTo>
                    <a:lnTo>
                      <a:pt x="118" y="36"/>
                    </a:lnTo>
                    <a:lnTo>
                      <a:pt x="112" y="45"/>
                    </a:lnTo>
                    <a:lnTo>
                      <a:pt x="110" y="45"/>
                    </a:lnTo>
                    <a:lnTo>
                      <a:pt x="106" y="45"/>
                    </a:lnTo>
                    <a:lnTo>
                      <a:pt x="104" y="45"/>
                    </a:lnTo>
                    <a:lnTo>
                      <a:pt x="104" y="45"/>
                    </a:lnTo>
                    <a:lnTo>
                      <a:pt x="104" y="45"/>
                    </a:lnTo>
                    <a:lnTo>
                      <a:pt x="104" y="45"/>
                    </a:lnTo>
                    <a:lnTo>
                      <a:pt x="104" y="45"/>
                    </a:lnTo>
                    <a:lnTo>
                      <a:pt x="104" y="45"/>
                    </a:lnTo>
                    <a:lnTo>
                      <a:pt x="104" y="45"/>
                    </a:lnTo>
                    <a:lnTo>
                      <a:pt x="100" y="40"/>
                    </a:lnTo>
                    <a:lnTo>
                      <a:pt x="92" y="34"/>
                    </a:lnTo>
                    <a:lnTo>
                      <a:pt x="92" y="36"/>
                    </a:lnTo>
                    <a:lnTo>
                      <a:pt x="86" y="38"/>
                    </a:lnTo>
                    <a:lnTo>
                      <a:pt x="86" y="38"/>
                    </a:lnTo>
                    <a:lnTo>
                      <a:pt x="86" y="38"/>
                    </a:lnTo>
                    <a:lnTo>
                      <a:pt x="86" y="40"/>
                    </a:lnTo>
                    <a:lnTo>
                      <a:pt x="84" y="42"/>
                    </a:lnTo>
                    <a:lnTo>
                      <a:pt x="84" y="45"/>
                    </a:lnTo>
                    <a:lnTo>
                      <a:pt x="80" y="45"/>
                    </a:lnTo>
                    <a:lnTo>
                      <a:pt x="78" y="47"/>
                    </a:lnTo>
                    <a:lnTo>
                      <a:pt x="76" y="47"/>
                    </a:lnTo>
                    <a:lnTo>
                      <a:pt x="76" y="47"/>
                    </a:lnTo>
                    <a:lnTo>
                      <a:pt x="76" y="47"/>
                    </a:lnTo>
                    <a:lnTo>
                      <a:pt x="76" y="49"/>
                    </a:lnTo>
                    <a:lnTo>
                      <a:pt x="74" y="51"/>
                    </a:lnTo>
                    <a:lnTo>
                      <a:pt x="74" y="51"/>
                    </a:lnTo>
                    <a:lnTo>
                      <a:pt x="74" y="53"/>
                    </a:lnTo>
                    <a:lnTo>
                      <a:pt x="62" y="53"/>
                    </a:lnTo>
                    <a:lnTo>
                      <a:pt x="60" y="51"/>
                    </a:lnTo>
                    <a:lnTo>
                      <a:pt x="58" y="47"/>
                    </a:lnTo>
                    <a:lnTo>
                      <a:pt x="58" y="47"/>
                    </a:lnTo>
                    <a:lnTo>
                      <a:pt x="58" y="47"/>
                    </a:lnTo>
                    <a:lnTo>
                      <a:pt x="46" y="47"/>
                    </a:lnTo>
                    <a:lnTo>
                      <a:pt x="44" y="47"/>
                    </a:lnTo>
                    <a:lnTo>
                      <a:pt x="42" y="49"/>
                    </a:lnTo>
                    <a:lnTo>
                      <a:pt x="40" y="49"/>
                    </a:lnTo>
                    <a:lnTo>
                      <a:pt x="38" y="49"/>
                    </a:lnTo>
                    <a:lnTo>
                      <a:pt x="32" y="40"/>
                    </a:lnTo>
                    <a:lnTo>
                      <a:pt x="30" y="40"/>
                    </a:lnTo>
                    <a:lnTo>
                      <a:pt x="30" y="38"/>
                    </a:lnTo>
                    <a:lnTo>
                      <a:pt x="30" y="38"/>
                    </a:lnTo>
                    <a:lnTo>
                      <a:pt x="28" y="36"/>
                    </a:lnTo>
                    <a:lnTo>
                      <a:pt x="28" y="36"/>
                    </a:lnTo>
                    <a:lnTo>
                      <a:pt x="28" y="36"/>
                    </a:lnTo>
                    <a:lnTo>
                      <a:pt x="28" y="34"/>
                    </a:lnTo>
                    <a:lnTo>
                      <a:pt x="26" y="32"/>
                    </a:lnTo>
                    <a:lnTo>
                      <a:pt x="26" y="32"/>
                    </a:lnTo>
                    <a:lnTo>
                      <a:pt x="18" y="34"/>
                    </a:lnTo>
                    <a:lnTo>
                      <a:pt x="16" y="34"/>
                    </a:lnTo>
                    <a:lnTo>
                      <a:pt x="14" y="34"/>
                    </a:lnTo>
                    <a:lnTo>
                      <a:pt x="14" y="34"/>
                    </a:lnTo>
                    <a:lnTo>
                      <a:pt x="14" y="36"/>
                    </a:lnTo>
                    <a:lnTo>
                      <a:pt x="14" y="36"/>
                    </a:lnTo>
                    <a:lnTo>
                      <a:pt x="14" y="38"/>
                    </a:lnTo>
                    <a:lnTo>
                      <a:pt x="14" y="38"/>
                    </a:lnTo>
                    <a:lnTo>
                      <a:pt x="12" y="40"/>
                    </a:lnTo>
                    <a:lnTo>
                      <a:pt x="10" y="42"/>
                    </a:lnTo>
                    <a:lnTo>
                      <a:pt x="10" y="45"/>
                    </a:lnTo>
                    <a:lnTo>
                      <a:pt x="10" y="47"/>
                    </a:lnTo>
                    <a:lnTo>
                      <a:pt x="10" y="49"/>
                    </a:lnTo>
                    <a:lnTo>
                      <a:pt x="10" y="49"/>
                    </a:lnTo>
                    <a:lnTo>
                      <a:pt x="8" y="51"/>
                    </a:lnTo>
                    <a:lnTo>
                      <a:pt x="8" y="51"/>
                    </a:lnTo>
                    <a:lnTo>
                      <a:pt x="8" y="53"/>
                    </a:lnTo>
                    <a:lnTo>
                      <a:pt x="8" y="55"/>
                    </a:lnTo>
                    <a:lnTo>
                      <a:pt x="8" y="55"/>
                    </a:lnTo>
                    <a:lnTo>
                      <a:pt x="6" y="57"/>
                    </a:lnTo>
                    <a:lnTo>
                      <a:pt x="6" y="59"/>
                    </a:lnTo>
                    <a:lnTo>
                      <a:pt x="6" y="59"/>
                    </a:lnTo>
                    <a:lnTo>
                      <a:pt x="6" y="61"/>
                    </a:lnTo>
                    <a:lnTo>
                      <a:pt x="2" y="61"/>
                    </a:lnTo>
                    <a:lnTo>
                      <a:pt x="2" y="63"/>
                    </a:lnTo>
                    <a:lnTo>
                      <a:pt x="0" y="63"/>
                    </a:lnTo>
                    <a:lnTo>
                      <a:pt x="0" y="65"/>
                    </a:lnTo>
                    <a:lnTo>
                      <a:pt x="0" y="65"/>
                    </a:lnTo>
                    <a:lnTo>
                      <a:pt x="2" y="65"/>
                    </a:lnTo>
                    <a:lnTo>
                      <a:pt x="0" y="67"/>
                    </a:lnTo>
                    <a:lnTo>
                      <a:pt x="2" y="69"/>
                    </a:lnTo>
                    <a:lnTo>
                      <a:pt x="2" y="71"/>
                    </a:lnTo>
                    <a:lnTo>
                      <a:pt x="4" y="71"/>
                    </a:lnTo>
                    <a:lnTo>
                      <a:pt x="6" y="71"/>
                    </a:lnTo>
                    <a:lnTo>
                      <a:pt x="10" y="73"/>
                    </a:lnTo>
                    <a:lnTo>
                      <a:pt x="12" y="73"/>
                    </a:lnTo>
                    <a:lnTo>
                      <a:pt x="14" y="77"/>
                    </a:lnTo>
                    <a:lnTo>
                      <a:pt x="16" y="79"/>
                    </a:lnTo>
                    <a:lnTo>
                      <a:pt x="18" y="81"/>
                    </a:lnTo>
                    <a:lnTo>
                      <a:pt x="18" y="83"/>
                    </a:lnTo>
                    <a:lnTo>
                      <a:pt x="16" y="85"/>
                    </a:lnTo>
                    <a:lnTo>
                      <a:pt x="16" y="85"/>
                    </a:lnTo>
                    <a:lnTo>
                      <a:pt x="18" y="87"/>
                    </a:lnTo>
                    <a:lnTo>
                      <a:pt x="20" y="89"/>
                    </a:lnTo>
                    <a:lnTo>
                      <a:pt x="22" y="89"/>
                    </a:lnTo>
                    <a:lnTo>
                      <a:pt x="28" y="93"/>
                    </a:lnTo>
                    <a:lnTo>
                      <a:pt x="30" y="95"/>
                    </a:lnTo>
                    <a:lnTo>
                      <a:pt x="30" y="97"/>
                    </a:lnTo>
                    <a:lnTo>
                      <a:pt x="32" y="97"/>
                    </a:lnTo>
                    <a:lnTo>
                      <a:pt x="34" y="99"/>
                    </a:lnTo>
                    <a:lnTo>
                      <a:pt x="36" y="101"/>
                    </a:lnTo>
                    <a:lnTo>
                      <a:pt x="34" y="103"/>
                    </a:lnTo>
                    <a:lnTo>
                      <a:pt x="34" y="105"/>
                    </a:lnTo>
                    <a:lnTo>
                      <a:pt x="36" y="105"/>
                    </a:lnTo>
                    <a:lnTo>
                      <a:pt x="36" y="107"/>
                    </a:lnTo>
                    <a:lnTo>
                      <a:pt x="36" y="109"/>
                    </a:lnTo>
                    <a:lnTo>
                      <a:pt x="38" y="111"/>
                    </a:lnTo>
                    <a:lnTo>
                      <a:pt x="38" y="111"/>
                    </a:lnTo>
                    <a:lnTo>
                      <a:pt x="42" y="111"/>
                    </a:lnTo>
                    <a:lnTo>
                      <a:pt x="42" y="113"/>
                    </a:lnTo>
                    <a:lnTo>
                      <a:pt x="44" y="115"/>
                    </a:lnTo>
                    <a:lnTo>
                      <a:pt x="46" y="115"/>
                    </a:lnTo>
                    <a:lnTo>
                      <a:pt x="48" y="117"/>
                    </a:lnTo>
                    <a:lnTo>
                      <a:pt x="48" y="117"/>
                    </a:lnTo>
                    <a:lnTo>
                      <a:pt x="48" y="119"/>
                    </a:lnTo>
                    <a:lnTo>
                      <a:pt x="50" y="119"/>
                    </a:lnTo>
                    <a:lnTo>
                      <a:pt x="50" y="121"/>
                    </a:lnTo>
                    <a:lnTo>
                      <a:pt x="50" y="125"/>
                    </a:lnTo>
                    <a:lnTo>
                      <a:pt x="50" y="127"/>
                    </a:lnTo>
                    <a:lnTo>
                      <a:pt x="52" y="127"/>
                    </a:lnTo>
                    <a:lnTo>
                      <a:pt x="52" y="129"/>
                    </a:lnTo>
                    <a:lnTo>
                      <a:pt x="54" y="131"/>
                    </a:lnTo>
                    <a:lnTo>
                      <a:pt x="56" y="133"/>
                    </a:lnTo>
                    <a:lnTo>
                      <a:pt x="56" y="133"/>
                    </a:lnTo>
                    <a:lnTo>
                      <a:pt x="58" y="135"/>
                    </a:lnTo>
                    <a:lnTo>
                      <a:pt x="58" y="137"/>
                    </a:lnTo>
                    <a:lnTo>
                      <a:pt x="58" y="137"/>
                    </a:lnTo>
                    <a:lnTo>
                      <a:pt x="60" y="137"/>
                    </a:lnTo>
                    <a:lnTo>
                      <a:pt x="62" y="139"/>
                    </a:lnTo>
                    <a:lnTo>
                      <a:pt x="62" y="139"/>
                    </a:lnTo>
                    <a:lnTo>
                      <a:pt x="62" y="141"/>
                    </a:lnTo>
                    <a:lnTo>
                      <a:pt x="64" y="141"/>
                    </a:lnTo>
                    <a:lnTo>
                      <a:pt x="66" y="141"/>
                    </a:lnTo>
                    <a:lnTo>
                      <a:pt x="66" y="141"/>
                    </a:lnTo>
                    <a:lnTo>
                      <a:pt x="68" y="141"/>
                    </a:lnTo>
                    <a:lnTo>
                      <a:pt x="68" y="141"/>
                    </a:lnTo>
                    <a:lnTo>
                      <a:pt x="70" y="141"/>
                    </a:lnTo>
                    <a:lnTo>
                      <a:pt x="72" y="139"/>
                    </a:lnTo>
                    <a:lnTo>
                      <a:pt x="72" y="139"/>
                    </a:lnTo>
                    <a:lnTo>
                      <a:pt x="76" y="139"/>
                    </a:lnTo>
                    <a:lnTo>
                      <a:pt x="78" y="139"/>
                    </a:lnTo>
                    <a:lnTo>
                      <a:pt x="80" y="141"/>
                    </a:lnTo>
                    <a:lnTo>
                      <a:pt x="80" y="141"/>
                    </a:lnTo>
                    <a:lnTo>
                      <a:pt x="84" y="139"/>
                    </a:lnTo>
                    <a:lnTo>
                      <a:pt x="84" y="137"/>
                    </a:lnTo>
                    <a:lnTo>
                      <a:pt x="86" y="137"/>
                    </a:lnTo>
                    <a:lnTo>
                      <a:pt x="88" y="137"/>
                    </a:lnTo>
                    <a:lnTo>
                      <a:pt x="90" y="139"/>
                    </a:lnTo>
                    <a:lnTo>
                      <a:pt x="90" y="141"/>
                    </a:lnTo>
                    <a:lnTo>
                      <a:pt x="92" y="143"/>
                    </a:lnTo>
                    <a:lnTo>
                      <a:pt x="94" y="145"/>
                    </a:lnTo>
                    <a:lnTo>
                      <a:pt x="96" y="147"/>
                    </a:lnTo>
                    <a:lnTo>
                      <a:pt x="100" y="149"/>
                    </a:lnTo>
                    <a:lnTo>
                      <a:pt x="100" y="151"/>
                    </a:lnTo>
                    <a:lnTo>
                      <a:pt x="102" y="151"/>
                    </a:lnTo>
                    <a:lnTo>
                      <a:pt x="102" y="153"/>
                    </a:lnTo>
                    <a:lnTo>
                      <a:pt x="102" y="153"/>
                    </a:lnTo>
                    <a:lnTo>
                      <a:pt x="102" y="155"/>
                    </a:lnTo>
                    <a:lnTo>
                      <a:pt x="104" y="155"/>
                    </a:lnTo>
                    <a:lnTo>
                      <a:pt x="104" y="153"/>
                    </a:lnTo>
                    <a:lnTo>
                      <a:pt x="104" y="155"/>
                    </a:lnTo>
                    <a:lnTo>
                      <a:pt x="106" y="155"/>
                    </a:lnTo>
                    <a:lnTo>
                      <a:pt x="106" y="155"/>
                    </a:lnTo>
                    <a:lnTo>
                      <a:pt x="106" y="157"/>
                    </a:lnTo>
                    <a:lnTo>
                      <a:pt x="106" y="155"/>
                    </a:lnTo>
                    <a:lnTo>
                      <a:pt x="108" y="155"/>
                    </a:lnTo>
                    <a:lnTo>
                      <a:pt x="110" y="153"/>
                    </a:lnTo>
                    <a:lnTo>
                      <a:pt x="112" y="151"/>
                    </a:lnTo>
                    <a:lnTo>
                      <a:pt x="112" y="151"/>
                    </a:lnTo>
                    <a:lnTo>
                      <a:pt x="114" y="153"/>
                    </a:lnTo>
                    <a:lnTo>
                      <a:pt x="116" y="153"/>
                    </a:lnTo>
                    <a:lnTo>
                      <a:pt x="118" y="153"/>
                    </a:lnTo>
                    <a:lnTo>
                      <a:pt x="118" y="153"/>
                    </a:lnTo>
                    <a:lnTo>
                      <a:pt x="122" y="151"/>
                    </a:lnTo>
                    <a:lnTo>
                      <a:pt x="122" y="151"/>
                    </a:lnTo>
                    <a:lnTo>
                      <a:pt x="122" y="153"/>
                    </a:lnTo>
                    <a:lnTo>
                      <a:pt x="124" y="155"/>
                    </a:lnTo>
                    <a:lnTo>
                      <a:pt x="126" y="155"/>
                    </a:lnTo>
                    <a:lnTo>
                      <a:pt x="126" y="157"/>
                    </a:lnTo>
                    <a:lnTo>
                      <a:pt x="126" y="157"/>
                    </a:lnTo>
                    <a:lnTo>
                      <a:pt x="126" y="157"/>
                    </a:lnTo>
                    <a:lnTo>
                      <a:pt x="128" y="155"/>
                    </a:lnTo>
                    <a:lnTo>
                      <a:pt x="128" y="153"/>
                    </a:lnTo>
                    <a:lnTo>
                      <a:pt x="130" y="153"/>
                    </a:lnTo>
                    <a:lnTo>
                      <a:pt x="132" y="153"/>
                    </a:lnTo>
                    <a:lnTo>
                      <a:pt x="136" y="151"/>
                    </a:lnTo>
                    <a:lnTo>
                      <a:pt x="136" y="151"/>
                    </a:lnTo>
                    <a:lnTo>
                      <a:pt x="138" y="151"/>
                    </a:lnTo>
                    <a:lnTo>
                      <a:pt x="140" y="149"/>
                    </a:lnTo>
                    <a:lnTo>
                      <a:pt x="142" y="151"/>
                    </a:lnTo>
                    <a:lnTo>
                      <a:pt x="146" y="153"/>
                    </a:lnTo>
                    <a:lnTo>
                      <a:pt x="148" y="153"/>
                    </a:lnTo>
                    <a:lnTo>
                      <a:pt x="148" y="151"/>
                    </a:lnTo>
                    <a:lnTo>
                      <a:pt x="150" y="151"/>
                    </a:lnTo>
                    <a:lnTo>
                      <a:pt x="152" y="147"/>
                    </a:lnTo>
                    <a:lnTo>
                      <a:pt x="156" y="143"/>
                    </a:lnTo>
                    <a:lnTo>
                      <a:pt x="158" y="141"/>
                    </a:lnTo>
                    <a:lnTo>
                      <a:pt x="162" y="137"/>
                    </a:lnTo>
                    <a:lnTo>
                      <a:pt x="166" y="133"/>
                    </a:lnTo>
                    <a:lnTo>
                      <a:pt x="170" y="127"/>
                    </a:lnTo>
                    <a:lnTo>
                      <a:pt x="172" y="125"/>
                    </a:lnTo>
                    <a:lnTo>
                      <a:pt x="176" y="121"/>
                    </a:lnTo>
                    <a:lnTo>
                      <a:pt x="176" y="12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0" name="Freeform 52"/>
              <p:cNvSpPr>
                <a:spLocks noEditPoints="1"/>
              </p:cNvSpPr>
              <p:nvPr/>
            </p:nvSpPr>
            <p:spPr bwMode="auto">
              <a:xfrm>
                <a:off x="5338" y="1385"/>
                <a:ext cx="68" cy="99"/>
              </a:xfrm>
              <a:custGeom>
                <a:avLst/>
                <a:gdLst>
                  <a:gd name="T0" fmla="*/ 28 w 68"/>
                  <a:gd name="T1" fmla="*/ 95 h 99"/>
                  <a:gd name="T2" fmla="*/ 30 w 68"/>
                  <a:gd name="T3" fmla="*/ 99 h 99"/>
                  <a:gd name="T4" fmla="*/ 38 w 68"/>
                  <a:gd name="T5" fmla="*/ 95 h 99"/>
                  <a:gd name="T6" fmla="*/ 30 w 68"/>
                  <a:gd name="T7" fmla="*/ 77 h 99"/>
                  <a:gd name="T8" fmla="*/ 20 w 68"/>
                  <a:gd name="T9" fmla="*/ 73 h 99"/>
                  <a:gd name="T10" fmla="*/ 20 w 68"/>
                  <a:gd name="T11" fmla="*/ 77 h 99"/>
                  <a:gd name="T12" fmla="*/ 20 w 68"/>
                  <a:gd name="T13" fmla="*/ 73 h 99"/>
                  <a:gd name="T14" fmla="*/ 42 w 68"/>
                  <a:gd name="T15" fmla="*/ 71 h 99"/>
                  <a:gd name="T16" fmla="*/ 18 w 68"/>
                  <a:gd name="T17" fmla="*/ 71 h 99"/>
                  <a:gd name="T18" fmla="*/ 46 w 68"/>
                  <a:gd name="T19" fmla="*/ 69 h 99"/>
                  <a:gd name="T20" fmla="*/ 44 w 68"/>
                  <a:gd name="T21" fmla="*/ 71 h 99"/>
                  <a:gd name="T22" fmla="*/ 46 w 68"/>
                  <a:gd name="T23" fmla="*/ 69 h 99"/>
                  <a:gd name="T24" fmla="*/ 52 w 68"/>
                  <a:gd name="T25" fmla="*/ 69 h 99"/>
                  <a:gd name="T26" fmla="*/ 8 w 68"/>
                  <a:gd name="T27" fmla="*/ 37 h 99"/>
                  <a:gd name="T28" fmla="*/ 8 w 68"/>
                  <a:gd name="T29" fmla="*/ 37 h 99"/>
                  <a:gd name="T30" fmla="*/ 66 w 68"/>
                  <a:gd name="T31" fmla="*/ 20 h 99"/>
                  <a:gd name="T32" fmla="*/ 0 w 68"/>
                  <a:gd name="T33" fmla="*/ 14 h 99"/>
                  <a:gd name="T34" fmla="*/ 2 w 68"/>
                  <a:gd name="T35" fmla="*/ 18 h 99"/>
                  <a:gd name="T36" fmla="*/ 58 w 68"/>
                  <a:gd name="T37" fmla="*/ 47 h 99"/>
                  <a:gd name="T38" fmla="*/ 56 w 68"/>
                  <a:gd name="T39" fmla="*/ 45 h 99"/>
                  <a:gd name="T40" fmla="*/ 52 w 68"/>
                  <a:gd name="T41" fmla="*/ 35 h 99"/>
                  <a:gd name="T42" fmla="*/ 34 w 68"/>
                  <a:gd name="T43" fmla="*/ 12 h 99"/>
                  <a:gd name="T44" fmla="*/ 22 w 68"/>
                  <a:gd name="T45" fmla="*/ 4 h 99"/>
                  <a:gd name="T46" fmla="*/ 16 w 68"/>
                  <a:gd name="T47" fmla="*/ 6 h 99"/>
                  <a:gd name="T48" fmla="*/ 6 w 68"/>
                  <a:gd name="T49" fmla="*/ 6 h 99"/>
                  <a:gd name="T50" fmla="*/ 4 w 68"/>
                  <a:gd name="T51" fmla="*/ 10 h 99"/>
                  <a:gd name="T52" fmla="*/ 2 w 68"/>
                  <a:gd name="T53" fmla="*/ 16 h 99"/>
                  <a:gd name="T54" fmla="*/ 6 w 68"/>
                  <a:gd name="T55" fmla="*/ 18 h 99"/>
                  <a:gd name="T56" fmla="*/ 10 w 68"/>
                  <a:gd name="T57" fmla="*/ 26 h 99"/>
                  <a:gd name="T58" fmla="*/ 14 w 68"/>
                  <a:gd name="T59" fmla="*/ 31 h 99"/>
                  <a:gd name="T60" fmla="*/ 10 w 68"/>
                  <a:gd name="T61" fmla="*/ 31 h 99"/>
                  <a:gd name="T62" fmla="*/ 4 w 68"/>
                  <a:gd name="T63" fmla="*/ 33 h 99"/>
                  <a:gd name="T64" fmla="*/ 8 w 68"/>
                  <a:gd name="T65" fmla="*/ 35 h 99"/>
                  <a:gd name="T66" fmla="*/ 12 w 68"/>
                  <a:gd name="T67" fmla="*/ 41 h 99"/>
                  <a:gd name="T68" fmla="*/ 18 w 68"/>
                  <a:gd name="T69" fmla="*/ 47 h 99"/>
                  <a:gd name="T70" fmla="*/ 20 w 68"/>
                  <a:gd name="T71" fmla="*/ 53 h 99"/>
                  <a:gd name="T72" fmla="*/ 18 w 68"/>
                  <a:gd name="T73" fmla="*/ 55 h 99"/>
                  <a:gd name="T74" fmla="*/ 18 w 68"/>
                  <a:gd name="T75" fmla="*/ 61 h 99"/>
                  <a:gd name="T76" fmla="*/ 22 w 68"/>
                  <a:gd name="T77" fmla="*/ 69 h 99"/>
                  <a:gd name="T78" fmla="*/ 22 w 68"/>
                  <a:gd name="T79" fmla="*/ 71 h 99"/>
                  <a:gd name="T80" fmla="*/ 20 w 68"/>
                  <a:gd name="T81" fmla="*/ 71 h 99"/>
                  <a:gd name="T82" fmla="*/ 26 w 68"/>
                  <a:gd name="T83" fmla="*/ 79 h 99"/>
                  <a:gd name="T84" fmla="*/ 30 w 68"/>
                  <a:gd name="T85" fmla="*/ 75 h 99"/>
                  <a:gd name="T86" fmla="*/ 36 w 68"/>
                  <a:gd name="T87" fmla="*/ 73 h 99"/>
                  <a:gd name="T88" fmla="*/ 38 w 68"/>
                  <a:gd name="T89" fmla="*/ 75 h 99"/>
                  <a:gd name="T90" fmla="*/ 36 w 68"/>
                  <a:gd name="T91" fmla="*/ 69 h 99"/>
                  <a:gd name="T92" fmla="*/ 42 w 68"/>
                  <a:gd name="T93" fmla="*/ 71 h 99"/>
                  <a:gd name="T94" fmla="*/ 42 w 68"/>
                  <a:gd name="T95" fmla="*/ 67 h 99"/>
                  <a:gd name="T96" fmla="*/ 48 w 68"/>
                  <a:gd name="T97" fmla="*/ 67 h 99"/>
                  <a:gd name="T98" fmla="*/ 50 w 68"/>
                  <a:gd name="T99" fmla="*/ 65 h 99"/>
                  <a:gd name="T100" fmla="*/ 58 w 68"/>
                  <a:gd name="T101" fmla="*/ 63 h 99"/>
                  <a:gd name="T102" fmla="*/ 60 w 68"/>
                  <a:gd name="T103" fmla="*/ 4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99">
                    <a:moveTo>
                      <a:pt x="38" y="93"/>
                    </a:moveTo>
                    <a:lnTo>
                      <a:pt x="36" y="93"/>
                    </a:lnTo>
                    <a:lnTo>
                      <a:pt x="34" y="93"/>
                    </a:lnTo>
                    <a:lnTo>
                      <a:pt x="30" y="93"/>
                    </a:lnTo>
                    <a:lnTo>
                      <a:pt x="28" y="95"/>
                    </a:lnTo>
                    <a:lnTo>
                      <a:pt x="28" y="97"/>
                    </a:lnTo>
                    <a:lnTo>
                      <a:pt x="28" y="97"/>
                    </a:lnTo>
                    <a:lnTo>
                      <a:pt x="30" y="97"/>
                    </a:lnTo>
                    <a:lnTo>
                      <a:pt x="30" y="99"/>
                    </a:lnTo>
                    <a:lnTo>
                      <a:pt x="30" y="99"/>
                    </a:lnTo>
                    <a:lnTo>
                      <a:pt x="30" y="97"/>
                    </a:lnTo>
                    <a:lnTo>
                      <a:pt x="34" y="97"/>
                    </a:lnTo>
                    <a:lnTo>
                      <a:pt x="36" y="97"/>
                    </a:lnTo>
                    <a:lnTo>
                      <a:pt x="38" y="95"/>
                    </a:lnTo>
                    <a:lnTo>
                      <a:pt x="38" y="95"/>
                    </a:lnTo>
                    <a:lnTo>
                      <a:pt x="38" y="95"/>
                    </a:lnTo>
                    <a:lnTo>
                      <a:pt x="38" y="93"/>
                    </a:lnTo>
                    <a:close/>
                    <a:moveTo>
                      <a:pt x="28" y="79"/>
                    </a:moveTo>
                    <a:lnTo>
                      <a:pt x="30" y="79"/>
                    </a:lnTo>
                    <a:lnTo>
                      <a:pt x="30" y="77"/>
                    </a:lnTo>
                    <a:lnTo>
                      <a:pt x="28" y="77"/>
                    </a:lnTo>
                    <a:lnTo>
                      <a:pt x="28" y="77"/>
                    </a:lnTo>
                    <a:lnTo>
                      <a:pt x="28" y="77"/>
                    </a:lnTo>
                    <a:lnTo>
                      <a:pt x="28" y="79"/>
                    </a:lnTo>
                    <a:close/>
                    <a:moveTo>
                      <a:pt x="20" y="73"/>
                    </a:moveTo>
                    <a:lnTo>
                      <a:pt x="20" y="75"/>
                    </a:lnTo>
                    <a:lnTo>
                      <a:pt x="20" y="77"/>
                    </a:lnTo>
                    <a:lnTo>
                      <a:pt x="20" y="77"/>
                    </a:lnTo>
                    <a:lnTo>
                      <a:pt x="20" y="77"/>
                    </a:lnTo>
                    <a:lnTo>
                      <a:pt x="20" y="77"/>
                    </a:lnTo>
                    <a:lnTo>
                      <a:pt x="22" y="77"/>
                    </a:lnTo>
                    <a:lnTo>
                      <a:pt x="22" y="77"/>
                    </a:lnTo>
                    <a:lnTo>
                      <a:pt x="24" y="75"/>
                    </a:lnTo>
                    <a:lnTo>
                      <a:pt x="22" y="75"/>
                    </a:lnTo>
                    <a:lnTo>
                      <a:pt x="20" y="73"/>
                    </a:lnTo>
                    <a:close/>
                    <a:moveTo>
                      <a:pt x="42" y="71"/>
                    </a:moveTo>
                    <a:lnTo>
                      <a:pt x="42" y="73"/>
                    </a:lnTo>
                    <a:lnTo>
                      <a:pt x="44" y="73"/>
                    </a:lnTo>
                    <a:lnTo>
                      <a:pt x="44" y="73"/>
                    </a:lnTo>
                    <a:lnTo>
                      <a:pt x="42" y="71"/>
                    </a:lnTo>
                    <a:close/>
                    <a:moveTo>
                      <a:pt x="16" y="67"/>
                    </a:moveTo>
                    <a:lnTo>
                      <a:pt x="14" y="69"/>
                    </a:lnTo>
                    <a:lnTo>
                      <a:pt x="16" y="69"/>
                    </a:lnTo>
                    <a:lnTo>
                      <a:pt x="16" y="69"/>
                    </a:lnTo>
                    <a:lnTo>
                      <a:pt x="18" y="71"/>
                    </a:lnTo>
                    <a:lnTo>
                      <a:pt x="18" y="71"/>
                    </a:lnTo>
                    <a:lnTo>
                      <a:pt x="18" y="71"/>
                    </a:lnTo>
                    <a:lnTo>
                      <a:pt x="18" y="69"/>
                    </a:lnTo>
                    <a:lnTo>
                      <a:pt x="16" y="67"/>
                    </a:lnTo>
                    <a:close/>
                    <a:moveTo>
                      <a:pt x="46" y="69"/>
                    </a:moveTo>
                    <a:lnTo>
                      <a:pt x="44" y="69"/>
                    </a:lnTo>
                    <a:lnTo>
                      <a:pt x="42" y="67"/>
                    </a:lnTo>
                    <a:lnTo>
                      <a:pt x="42" y="69"/>
                    </a:lnTo>
                    <a:lnTo>
                      <a:pt x="42" y="69"/>
                    </a:lnTo>
                    <a:lnTo>
                      <a:pt x="44" y="71"/>
                    </a:lnTo>
                    <a:lnTo>
                      <a:pt x="44" y="71"/>
                    </a:lnTo>
                    <a:lnTo>
                      <a:pt x="44" y="71"/>
                    </a:lnTo>
                    <a:lnTo>
                      <a:pt x="46" y="71"/>
                    </a:lnTo>
                    <a:lnTo>
                      <a:pt x="46" y="71"/>
                    </a:lnTo>
                    <a:lnTo>
                      <a:pt x="46" y="69"/>
                    </a:lnTo>
                    <a:lnTo>
                      <a:pt x="46" y="69"/>
                    </a:lnTo>
                    <a:close/>
                    <a:moveTo>
                      <a:pt x="54" y="65"/>
                    </a:moveTo>
                    <a:lnTo>
                      <a:pt x="52" y="67"/>
                    </a:lnTo>
                    <a:lnTo>
                      <a:pt x="52" y="69"/>
                    </a:lnTo>
                    <a:lnTo>
                      <a:pt x="52" y="69"/>
                    </a:lnTo>
                    <a:lnTo>
                      <a:pt x="56" y="71"/>
                    </a:lnTo>
                    <a:lnTo>
                      <a:pt x="56" y="69"/>
                    </a:lnTo>
                    <a:lnTo>
                      <a:pt x="54" y="65"/>
                    </a:lnTo>
                    <a:lnTo>
                      <a:pt x="54" y="65"/>
                    </a:lnTo>
                    <a:close/>
                    <a:moveTo>
                      <a:pt x="8" y="37"/>
                    </a:moveTo>
                    <a:lnTo>
                      <a:pt x="8" y="37"/>
                    </a:lnTo>
                    <a:lnTo>
                      <a:pt x="8" y="39"/>
                    </a:lnTo>
                    <a:lnTo>
                      <a:pt x="10" y="41"/>
                    </a:lnTo>
                    <a:lnTo>
                      <a:pt x="10" y="39"/>
                    </a:lnTo>
                    <a:lnTo>
                      <a:pt x="8" y="37"/>
                    </a:lnTo>
                    <a:close/>
                    <a:moveTo>
                      <a:pt x="68" y="20"/>
                    </a:moveTo>
                    <a:lnTo>
                      <a:pt x="68" y="18"/>
                    </a:lnTo>
                    <a:lnTo>
                      <a:pt x="66" y="18"/>
                    </a:lnTo>
                    <a:lnTo>
                      <a:pt x="66" y="20"/>
                    </a:lnTo>
                    <a:lnTo>
                      <a:pt x="66" y="20"/>
                    </a:lnTo>
                    <a:lnTo>
                      <a:pt x="68" y="20"/>
                    </a:lnTo>
                    <a:lnTo>
                      <a:pt x="68" y="20"/>
                    </a:lnTo>
                    <a:lnTo>
                      <a:pt x="68" y="20"/>
                    </a:lnTo>
                    <a:close/>
                    <a:moveTo>
                      <a:pt x="0" y="14"/>
                    </a:moveTo>
                    <a:lnTo>
                      <a:pt x="0" y="14"/>
                    </a:lnTo>
                    <a:lnTo>
                      <a:pt x="0" y="14"/>
                    </a:lnTo>
                    <a:lnTo>
                      <a:pt x="0" y="16"/>
                    </a:lnTo>
                    <a:lnTo>
                      <a:pt x="2" y="18"/>
                    </a:lnTo>
                    <a:lnTo>
                      <a:pt x="2" y="18"/>
                    </a:lnTo>
                    <a:lnTo>
                      <a:pt x="2" y="18"/>
                    </a:lnTo>
                    <a:lnTo>
                      <a:pt x="2" y="16"/>
                    </a:lnTo>
                    <a:lnTo>
                      <a:pt x="0" y="14"/>
                    </a:lnTo>
                    <a:close/>
                    <a:moveTo>
                      <a:pt x="60" y="49"/>
                    </a:moveTo>
                    <a:lnTo>
                      <a:pt x="60" y="47"/>
                    </a:lnTo>
                    <a:lnTo>
                      <a:pt x="58" y="47"/>
                    </a:lnTo>
                    <a:lnTo>
                      <a:pt x="58" y="47"/>
                    </a:lnTo>
                    <a:lnTo>
                      <a:pt x="58" y="47"/>
                    </a:lnTo>
                    <a:lnTo>
                      <a:pt x="56" y="47"/>
                    </a:lnTo>
                    <a:lnTo>
                      <a:pt x="56" y="45"/>
                    </a:lnTo>
                    <a:lnTo>
                      <a:pt x="56" y="45"/>
                    </a:lnTo>
                    <a:lnTo>
                      <a:pt x="54" y="43"/>
                    </a:lnTo>
                    <a:lnTo>
                      <a:pt x="54" y="41"/>
                    </a:lnTo>
                    <a:lnTo>
                      <a:pt x="54" y="39"/>
                    </a:lnTo>
                    <a:lnTo>
                      <a:pt x="52" y="37"/>
                    </a:lnTo>
                    <a:lnTo>
                      <a:pt x="52" y="35"/>
                    </a:lnTo>
                    <a:lnTo>
                      <a:pt x="50" y="31"/>
                    </a:lnTo>
                    <a:lnTo>
                      <a:pt x="50" y="28"/>
                    </a:lnTo>
                    <a:lnTo>
                      <a:pt x="46" y="24"/>
                    </a:lnTo>
                    <a:lnTo>
                      <a:pt x="40" y="16"/>
                    </a:lnTo>
                    <a:lnTo>
                      <a:pt x="34" y="12"/>
                    </a:lnTo>
                    <a:lnTo>
                      <a:pt x="28" y="8"/>
                    </a:lnTo>
                    <a:lnTo>
                      <a:pt x="22" y="0"/>
                    </a:lnTo>
                    <a:lnTo>
                      <a:pt x="22" y="0"/>
                    </a:lnTo>
                    <a:lnTo>
                      <a:pt x="22" y="2"/>
                    </a:lnTo>
                    <a:lnTo>
                      <a:pt x="22" y="4"/>
                    </a:lnTo>
                    <a:lnTo>
                      <a:pt x="20" y="4"/>
                    </a:lnTo>
                    <a:lnTo>
                      <a:pt x="20" y="4"/>
                    </a:lnTo>
                    <a:lnTo>
                      <a:pt x="20" y="4"/>
                    </a:lnTo>
                    <a:lnTo>
                      <a:pt x="18" y="6"/>
                    </a:lnTo>
                    <a:lnTo>
                      <a:pt x="16" y="6"/>
                    </a:lnTo>
                    <a:lnTo>
                      <a:pt x="14" y="4"/>
                    </a:lnTo>
                    <a:lnTo>
                      <a:pt x="12" y="4"/>
                    </a:lnTo>
                    <a:lnTo>
                      <a:pt x="12" y="6"/>
                    </a:lnTo>
                    <a:lnTo>
                      <a:pt x="8" y="4"/>
                    </a:lnTo>
                    <a:lnTo>
                      <a:pt x="6" y="6"/>
                    </a:lnTo>
                    <a:lnTo>
                      <a:pt x="6" y="6"/>
                    </a:lnTo>
                    <a:lnTo>
                      <a:pt x="4" y="6"/>
                    </a:lnTo>
                    <a:lnTo>
                      <a:pt x="4" y="8"/>
                    </a:lnTo>
                    <a:lnTo>
                      <a:pt x="4" y="8"/>
                    </a:lnTo>
                    <a:lnTo>
                      <a:pt x="4" y="10"/>
                    </a:lnTo>
                    <a:lnTo>
                      <a:pt x="2" y="12"/>
                    </a:lnTo>
                    <a:lnTo>
                      <a:pt x="4" y="14"/>
                    </a:lnTo>
                    <a:lnTo>
                      <a:pt x="4" y="14"/>
                    </a:lnTo>
                    <a:lnTo>
                      <a:pt x="2" y="14"/>
                    </a:lnTo>
                    <a:lnTo>
                      <a:pt x="2" y="16"/>
                    </a:lnTo>
                    <a:lnTo>
                      <a:pt x="2" y="16"/>
                    </a:lnTo>
                    <a:lnTo>
                      <a:pt x="2" y="16"/>
                    </a:lnTo>
                    <a:lnTo>
                      <a:pt x="4" y="16"/>
                    </a:lnTo>
                    <a:lnTo>
                      <a:pt x="4" y="18"/>
                    </a:lnTo>
                    <a:lnTo>
                      <a:pt x="6" y="18"/>
                    </a:lnTo>
                    <a:lnTo>
                      <a:pt x="6" y="20"/>
                    </a:lnTo>
                    <a:lnTo>
                      <a:pt x="6" y="22"/>
                    </a:lnTo>
                    <a:lnTo>
                      <a:pt x="8" y="24"/>
                    </a:lnTo>
                    <a:lnTo>
                      <a:pt x="10" y="26"/>
                    </a:lnTo>
                    <a:lnTo>
                      <a:pt x="10" y="26"/>
                    </a:lnTo>
                    <a:lnTo>
                      <a:pt x="10" y="26"/>
                    </a:lnTo>
                    <a:lnTo>
                      <a:pt x="12" y="31"/>
                    </a:lnTo>
                    <a:lnTo>
                      <a:pt x="14" y="31"/>
                    </a:lnTo>
                    <a:lnTo>
                      <a:pt x="14" y="31"/>
                    </a:lnTo>
                    <a:lnTo>
                      <a:pt x="14" y="31"/>
                    </a:lnTo>
                    <a:lnTo>
                      <a:pt x="14" y="33"/>
                    </a:lnTo>
                    <a:lnTo>
                      <a:pt x="14" y="33"/>
                    </a:lnTo>
                    <a:lnTo>
                      <a:pt x="14" y="33"/>
                    </a:lnTo>
                    <a:lnTo>
                      <a:pt x="12" y="31"/>
                    </a:lnTo>
                    <a:lnTo>
                      <a:pt x="10" y="31"/>
                    </a:lnTo>
                    <a:lnTo>
                      <a:pt x="8" y="28"/>
                    </a:lnTo>
                    <a:lnTo>
                      <a:pt x="6" y="28"/>
                    </a:lnTo>
                    <a:lnTo>
                      <a:pt x="6" y="31"/>
                    </a:lnTo>
                    <a:lnTo>
                      <a:pt x="6" y="31"/>
                    </a:lnTo>
                    <a:lnTo>
                      <a:pt x="4" y="33"/>
                    </a:lnTo>
                    <a:lnTo>
                      <a:pt x="4" y="33"/>
                    </a:lnTo>
                    <a:lnTo>
                      <a:pt x="4" y="35"/>
                    </a:lnTo>
                    <a:lnTo>
                      <a:pt x="6" y="35"/>
                    </a:lnTo>
                    <a:lnTo>
                      <a:pt x="8" y="37"/>
                    </a:lnTo>
                    <a:lnTo>
                      <a:pt x="8" y="35"/>
                    </a:lnTo>
                    <a:lnTo>
                      <a:pt x="10" y="35"/>
                    </a:lnTo>
                    <a:lnTo>
                      <a:pt x="10" y="37"/>
                    </a:lnTo>
                    <a:lnTo>
                      <a:pt x="12" y="39"/>
                    </a:lnTo>
                    <a:lnTo>
                      <a:pt x="12" y="41"/>
                    </a:lnTo>
                    <a:lnTo>
                      <a:pt x="12" y="41"/>
                    </a:lnTo>
                    <a:lnTo>
                      <a:pt x="14" y="43"/>
                    </a:lnTo>
                    <a:lnTo>
                      <a:pt x="14" y="45"/>
                    </a:lnTo>
                    <a:lnTo>
                      <a:pt x="14" y="47"/>
                    </a:lnTo>
                    <a:lnTo>
                      <a:pt x="16" y="47"/>
                    </a:lnTo>
                    <a:lnTo>
                      <a:pt x="18" y="47"/>
                    </a:lnTo>
                    <a:lnTo>
                      <a:pt x="16" y="49"/>
                    </a:lnTo>
                    <a:lnTo>
                      <a:pt x="18" y="49"/>
                    </a:lnTo>
                    <a:lnTo>
                      <a:pt x="18" y="49"/>
                    </a:lnTo>
                    <a:lnTo>
                      <a:pt x="18" y="51"/>
                    </a:lnTo>
                    <a:lnTo>
                      <a:pt x="20" y="53"/>
                    </a:lnTo>
                    <a:lnTo>
                      <a:pt x="18" y="53"/>
                    </a:lnTo>
                    <a:lnTo>
                      <a:pt x="18" y="53"/>
                    </a:lnTo>
                    <a:lnTo>
                      <a:pt x="16" y="55"/>
                    </a:lnTo>
                    <a:lnTo>
                      <a:pt x="16" y="55"/>
                    </a:lnTo>
                    <a:lnTo>
                      <a:pt x="18" y="55"/>
                    </a:lnTo>
                    <a:lnTo>
                      <a:pt x="20" y="55"/>
                    </a:lnTo>
                    <a:lnTo>
                      <a:pt x="18" y="57"/>
                    </a:lnTo>
                    <a:lnTo>
                      <a:pt x="18" y="57"/>
                    </a:lnTo>
                    <a:lnTo>
                      <a:pt x="18" y="57"/>
                    </a:lnTo>
                    <a:lnTo>
                      <a:pt x="18" y="61"/>
                    </a:lnTo>
                    <a:lnTo>
                      <a:pt x="18" y="63"/>
                    </a:lnTo>
                    <a:lnTo>
                      <a:pt x="18" y="63"/>
                    </a:lnTo>
                    <a:lnTo>
                      <a:pt x="18" y="65"/>
                    </a:lnTo>
                    <a:lnTo>
                      <a:pt x="20" y="67"/>
                    </a:lnTo>
                    <a:lnTo>
                      <a:pt x="22" y="69"/>
                    </a:lnTo>
                    <a:lnTo>
                      <a:pt x="22" y="69"/>
                    </a:lnTo>
                    <a:lnTo>
                      <a:pt x="24" y="69"/>
                    </a:lnTo>
                    <a:lnTo>
                      <a:pt x="24" y="69"/>
                    </a:lnTo>
                    <a:lnTo>
                      <a:pt x="24" y="71"/>
                    </a:lnTo>
                    <a:lnTo>
                      <a:pt x="22" y="71"/>
                    </a:lnTo>
                    <a:lnTo>
                      <a:pt x="24" y="71"/>
                    </a:lnTo>
                    <a:lnTo>
                      <a:pt x="24" y="71"/>
                    </a:lnTo>
                    <a:lnTo>
                      <a:pt x="22" y="71"/>
                    </a:lnTo>
                    <a:lnTo>
                      <a:pt x="20" y="71"/>
                    </a:lnTo>
                    <a:lnTo>
                      <a:pt x="20" y="71"/>
                    </a:lnTo>
                    <a:lnTo>
                      <a:pt x="22" y="73"/>
                    </a:lnTo>
                    <a:lnTo>
                      <a:pt x="24" y="75"/>
                    </a:lnTo>
                    <a:lnTo>
                      <a:pt x="26" y="77"/>
                    </a:lnTo>
                    <a:lnTo>
                      <a:pt x="26" y="77"/>
                    </a:lnTo>
                    <a:lnTo>
                      <a:pt x="26" y="79"/>
                    </a:lnTo>
                    <a:lnTo>
                      <a:pt x="28" y="79"/>
                    </a:lnTo>
                    <a:lnTo>
                      <a:pt x="28" y="77"/>
                    </a:lnTo>
                    <a:lnTo>
                      <a:pt x="28" y="75"/>
                    </a:lnTo>
                    <a:lnTo>
                      <a:pt x="30" y="75"/>
                    </a:lnTo>
                    <a:lnTo>
                      <a:pt x="30" y="75"/>
                    </a:lnTo>
                    <a:lnTo>
                      <a:pt x="32" y="77"/>
                    </a:lnTo>
                    <a:lnTo>
                      <a:pt x="32" y="73"/>
                    </a:lnTo>
                    <a:lnTo>
                      <a:pt x="34" y="71"/>
                    </a:lnTo>
                    <a:lnTo>
                      <a:pt x="34" y="71"/>
                    </a:lnTo>
                    <a:lnTo>
                      <a:pt x="36" y="73"/>
                    </a:lnTo>
                    <a:lnTo>
                      <a:pt x="34" y="73"/>
                    </a:lnTo>
                    <a:lnTo>
                      <a:pt x="34" y="75"/>
                    </a:lnTo>
                    <a:lnTo>
                      <a:pt x="38" y="75"/>
                    </a:lnTo>
                    <a:lnTo>
                      <a:pt x="38" y="75"/>
                    </a:lnTo>
                    <a:lnTo>
                      <a:pt x="38" y="75"/>
                    </a:lnTo>
                    <a:lnTo>
                      <a:pt x="38" y="73"/>
                    </a:lnTo>
                    <a:lnTo>
                      <a:pt x="38" y="71"/>
                    </a:lnTo>
                    <a:lnTo>
                      <a:pt x="36" y="71"/>
                    </a:lnTo>
                    <a:lnTo>
                      <a:pt x="36" y="69"/>
                    </a:lnTo>
                    <a:lnTo>
                      <a:pt x="36" y="69"/>
                    </a:lnTo>
                    <a:lnTo>
                      <a:pt x="38" y="69"/>
                    </a:lnTo>
                    <a:lnTo>
                      <a:pt x="38" y="71"/>
                    </a:lnTo>
                    <a:lnTo>
                      <a:pt x="40" y="71"/>
                    </a:lnTo>
                    <a:lnTo>
                      <a:pt x="42" y="71"/>
                    </a:lnTo>
                    <a:lnTo>
                      <a:pt x="42" y="71"/>
                    </a:lnTo>
                    <a:lnTo>
                      <a:pt x="40" y="69"/>
                    </a:lnTo>
                    <a:lnTo>
                      <a:pt x="40" y="69"/>
                    </a:lnTo>
                    <a:lnTo>
                      <a:pt x="40" y="67"/>
                    </a:lnTo>
                    <a:lnTo>
                      <a:pt x="40" y="67"/>
                    </a:lnTo>
                    <a:lnTo>
                      <a:pt x="42" y="67"/>
                    </a:lnTo>
                    <a:lnTo>
                      <a:pt x="44" y="65"/>
                    </a:lnTo>
                    <a:lnTo>
                      <a:pt x="44" y="65"/>
                    </a:lnTo>
                    <a:lnTo>
                      <a:pt x="46" y="67"/>
                    </a:lnTo>
                    <a:lnTo>
                      <a:pt x="46" y="67"/>
                    </a:lnTo>
                    <a:lnTo>
                      <a:pt x="48" y="67"/>
                    </a:lnTo>
                    <a:lnTo>
                      <a:pt x="50" y="69"/>
                    </a:lnTo>
                    <a:lnTo>
                      <a:pt x="52" y="69"/>
                    </a:lnTo>
                    <a:lnTo>
                      <a:pt x="50" y="67"/>
                    </a:lnTo>
                    <a:lnTo>
                      <a:pt x="50" y="65"/>
                    </a:lnTo>
                    <a:lnTo>
                      <a:pt x="50" y="65"/>
                    </a:lnTo>
                    <a:lnTo>
                      <a:pt x="50" y="65"/>
                    </a:lnTo>
                    <a:lnTo>
                      <a:pt x="52" y="63"/>
                    </a:lnTo>
                    <a:lnTo>
                      <a:pt x="54" y="65"/>
                    </a:lnTo>
                    <a:lnTo>
                      <a:pt x="58" y="65"/>
                    </a:lnTo>
                    <a:lnTo>
                      <a:pt x="58" y="63"/>
                    </a:lnTo>
                    <a:lnTo>
                      <a:pt x="60" y="63"/>
                    </a:lnTo>
                    <a:lnTo>
                      <a:pt x="62" y="61"/>
                    </a:lnTo>
                    <a:lnTo>
                      <a:pt x="62" y="57"/>
                    </a:lnTo>
                    <a:lnTo>
                      <a:pt x="60" y="53"/>
                    </a:lnTo>
                    <a:lnTo>
                      <a:pt x="60" y="4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1" name="Freeform 53"/>
              <p:cNvSpPr>
                <a:spLocks noEditPoints="1"/>
              </p:cNvSpPr>
              <p:nvPr/>
            </p:nvSpPr>
            <p:spPr bwMode="auto">
              <a:xfrm>
                <a:off x="2989" y="3037"/>
                <a:ext cx="176" cy="76"/>
              </a:xfrm>
              <a:custGeom>
                <a:avLst/>
                <a:gdLst>
                  <a:gd name="T0" fmla="*/ 176 w 176"/>
                  <a:gd name="T1" fmla="*/ 74 h 76"/>
                  <a:gd name="T2" fmla="*/ 174 w 176"/>
                  <a:gd name="T3" fmla="*/ 74 h 76"/>
                  <a:gd name="T4" fmla="*/ 174 w 176"/>
                  <a:gd name="T5" fmla="*/ 74 h 76"/>
                  <a:gd name="T6" fmla="*/ 174 w 176"/>
                  <a:gd name="T7" fmla="*/ 74 h 76"/>
                  <a:gd name="T8" fmla="*/ 172 w 176"/>
                  <a:gd name="T9" fmla="*/ 74 h 76"/>
                  <a:gd name="T10" fmla="*/ 174 w 176"/>
                  <a:gd name="T11" fmla="*/ 74 h 76"/>
                  <a:gd name="T12" fmla="*/ 176 w 176"/>
                  <a:gd name="T13" fmla="*/ 76 h 76"/>
                  <a:gd name="T14" fmla="*/ 176 w 176"/>
                  <a:gd name="T15" fmla="*/ 74 h 76"/>
                  <a:gd name="T16" fmla="*/ 32 w 176"/>
                  <a:gd name="T17" fmla="*/ 10 h 76"/>
                  <a:gd name="T18" fmla="*/ 32 w 176"/>
                  <a:gd name="T19" fmla="*/ 10 h 76"/>
                  <a:gd name="T20" fmla="*/ 30 w 176"/>
                  <a:gd name="T21" fmla="*/ 10 h 76"/>
                  <a:gd name="T22" fmla="*/ 30 w 176"/>
                  <a:gd name="T23" fmla="*/ 10 h 76"/>
                  <a:gd name="T24" fmla="*/ 28 w 176"/>
                  <a:gd name="T25" fmla="*/ 10 h 76"/>
                  <a:gd name="T26" fmla="*/ 28 w 176"/>
                  <a:gd name="T27" fmla="*/ 8 h 76"/>
                  <a:gd name="T28" fmla="*/ 26 w 176"/>
                  <a:gd name="T29" fmla="*/ 6 h 76"/>
                  <a:gd name="T30" fmla="*/ 26 w 176"/>
                  <a:gd name="T31" fmla="*/ 6 h 76"/>
                  <a:gd name="T32" fmla="*/ 24 w 176"/>
                  <a:gd name="T33" fmla="*/ 4 h 76"/>
                  <a:gd name="T34" fmla="*/ 24 w 176"/>
                  <a:gd name="T35" fmla="*/ 4 h 76"/>
                  <a:gd name="T36" fmla="*/ 24 w 176"/>
                  <a:gd name="T37" fmla="*/ 4 h 76"/>
                  <a:gd name="T38" fmla="*/ 24 w 176"/>
                  <a:gd name="T39" fmla="*/ 6 h 76"/>
                  <a:gd name="T40" fmla="*/ 22 w 176"/>
                  <a:gd name="T41" fmla="*/ 6 h 76"/>
                  <a:gd name="T42" fmla="*/ 22 w 176"/>
                  <a:gd name="T43" fmla="*/ 4 h 76"/>
                  <a:gd name="T44" fmla="*/ 20 w 176"/>
                  <a:gd name="T45" fmla="*/ 4 h 76"/>
                  <a:gd name="T46" fmla="*/ 20 w 176"/>
                  <a:gd name="T47" fmla="*/ 4 h 76"/>
                  <a:gd name="T48" fmla="*/ 18 w 176"/>
                  <a:gd name="T49" fmla="*/ 2 h 76"/>
                  <a:gd name="T50" fmla="*/ 18 w 176"/>
                  <a:gd name="T51" fmla="*/ 2 h 76"/>
                  <a:gd name="T52" fmla="*/ 16 w 176"/>
                  <a:gd name="T53" fmla="*/ 2 h 76"/>
                  <a:gd name="T54" fmla="*/ 16 w 176"/>
                  <a:gd name="T55" fmla="*/ 2 h 76"/>
                  <a:gd name="T56" fmla="*/ 16 w 176"/>
                  <a:gd name="T57" fmla="*/ 2 h 76"/>
                  <a:gd name="T58" fmla="*/ 14 w 176"/>
                  <a:gd name="T59" fmla="*/ 2 h 76"/>
                  <a:gd name="T60" fmla="*/ 12 w 176"/>
                  <a:gd name="T61" fmla="*/ 2 h 76"/>
                  <a:gd name="T62" fmla="*/ 12 w 176"/>
                  <a:gd name="T63" fmla="*/ 0 h 76"/>
                  <a:gd name="T64" fmla="*/ 8 w 176"/>
                  <a:gd name="T65" fmla="*/ 0 h 76"/>
                  <a:gd name="T66" fmla="*/ 8 w 176"/>
                  <a:gd name="T67" fmla="*/ 0 h 76"/>
                  <a:gd name="T68" fmla="*/ 6 w 176"/>
                  <a:gd name="T69" fmla="*/ 0 h 76"/>
                  <a:gd name="T70" fmla="*/ 2 w 176"/>
                  <a:gd name="T71" fmla="*/ 0 h 76"/>
                  <a:gd name="T72" fmla="*/ 0 w 176"/>
                  <a:gd name="T73" fmla="*/ 0 h 76"/>
                  <a:gd name="T74" fmla="*/ 2 w 176"/>
                  <a:gd name="T75" fmla="*/ 0 h 76"/>
                  <a:gd name="T76" fmla="*/ 6 w 176"/>
                  <a:gd name="T77" fmla="*/ 0 h 76"/>
                  <a:gd name="T78" fmla="*/ 6 w 176"/>
                  <a:gd name="T79" fmla="*/ 2 h 76"/>
                  <a:gd name="T80" fmla="*/ 6 w 176"/>
                  <a:gd name="T81" fmla="*/ 2 h 76"/>
                  <a:gd name="T82" fmla="*/ 6 w 176"/>
                  <a:gd name="T83" fmla="*/ 2 h 76"/>
                  <a:gd name="T84" fmla="*/ 8 w 176"/>
                  <a:gd name="T85" fmla="*/ 2 h 76"/>
                  <a:gd name="T86" fmla="*/ 14 w 176"/>
                  <a:gd name="T87" fmla="*/ 4 h 76"/>
                  <a:gd name="T88" fmla="*/ 14 w 176"/>
                  <a:gd name="T89" fmla="*/ 6 h 76"/>
                  <a:gd name="T90" fmla="*/ 16 w 176"/>
                  <a:gd name="T91" fmla="*/ 6 h 76"/>
                  <a:gd name="T92" fmla="*/ 18 w 176"/>
                  <a:gd name="T93" fmla="*/ 6 h 76"/>
                  <a:gd name="T94" fmla="*/ 18 w 176"/>
                  <a:gd name="T95" fmla="*/ 6 h 76"/>
                  <a:gd name="T96" fmla="*/ 18 w 176"/>
                  <a:gd name="T97" fmla="*/ 6 h 76"/>
                  <a:gd name="T98" fmla="*/ 20 w 176"/>
                  <a:gd name="T99" fmla="*/ 8 h 76"/>
                  <a:gd name="T100" fmla="*/ 22 w 176"/>
                  <a:gd name="T101" fmla="*/ 8 h 76"/>
                  <a:gd name="T102" fmla="*/ 24 w 176"/>
                  <a:gd name="T103" fmla="*/ 8 h 76"/>
                  <a:gd name="T104" fmla="*/ 24 w 176"/>
                  <a:gd name="T105" fmla="*/ 8 h 76"/>
                  <a:gd name="T106" fmla="*/ 24 w 176"/>
                  <a:gd name="T107" fmla="*/ 10 h 76"/>
                  <a:gd name="T108" fmla="*/ 26 w 176"/>
                  <a:gd name="T109" fmla="*/ 12 h 76"/>
                  <a:gd name="T110" fmla="*/ 28 w 176"/>
                  <a:gd name="T111" fmla="*/ 14 h 76"/>
                  <a:gd name="T112" fmla="*/ 30 w 176"/>
                  <a:gd name="T113" fmla="*/ 14 h 76"/>
                  <a:gd name="T114" fmla="*/ 30 w 176"/>
                  <a:gd name="T115" fmla="*/ 14 h 76"/>
                  <a:gd name="T116" fmla="*/ 32 w 176"/>
                  <a:gd name="T117" fmla="*/ 14 h 76"/>
                  <a:gd name="T118" fmla="*/ 32 w 176"/>
                  <a:gd name="T119" fmla="*/ 14 h 76"/>
                  <a:gd name="T120" fmla="*/ 34 w 176"/>
                  <a:gd name="T121" fmla="*/ 12 h 76"/>
                  <a:gd name="T122" fmla="*/ 32 w 176"/>
                  <a:gd name="T123" fmla="*/ 12 h 76"/>
                  <a:gd name="T124" fmla="*/ 32 w 176"/>
                  <a:gd name="T125" fmla="*/ 1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76">
                    <a:moveTo>
                      <a:pt x="176" y="74"/>
                    </a:moveTo>
                    <a:lnTo>
                      <a:pt x="174" y="74"/>
                    </a:lnTo>
                    <a:lnTo>
                      <a:pt x="174" y="74"/>
                    </a:lnTo>
                    <a:lnTo>
                      <a:pt x="174" y="74"/>
                    </a:lnTo>
                    <a:lnTo>
                      <a:pt x="172" y="74"/>
                    </a:lnTo>
                    <a:lnTo>
                      <a:pt x="174" y="74"/>
                    </a:lnTo>
                    <a:lnTo>
                      <a:pt x="176" y="76"/>
                    </a:lnTo>
                    <a:lnTo>
                      <a:pt x="176" y="74"/>
                    </a:lnTo>
                    <a:close/>
                    <a:moveTo>
                      <a:pt x="32" y="10"/>
                    </a:moveTo>
                    <a:lnTo>
                      <a:pt x="32" y="10"/>
                    </a:lnTo>
                    <a:lnTo>
                      <a:pt x="30" y="10"/>
                    </a:lnTo>
                    <a:lnTo>
                      <a:pt x="30" y="10"/>
                    </a:lnTo>
                    <a:lnTo>
                      <a:pt x="28" y="10"/>
                    </a:lnTo>
                    <a:lnTo>
                      <a:pt x="28" y="8"/>
                    </a:lnTo>
                    <a:lnTo>
                      <a:pt x="26" y="6"/>
                    </a:lnTo>
                    <a:lnTo>
                      <a:pt x="26" y="6"/>
                    </a:lnTo>
                    <a:lnTo>
                      <a:pt x="24" y="4"/>
                    </a:lnTo>
                    <a:lnTo>
                      <a:pt x="24" y="4"/>
                    </a:lnTo>
                    <a:lnTo>
                      <a:pt x="24" y="4"/>
                    </a:lnTo>
                    <a:lnTo>
                      <a:pt x="24" y="6"/>
                    </a:lnTo>
                    <a:lnTo>
                      <a:pt x="22" y="6"/>
                    </a:lnTo>
                    <a:lnTo>
                      <a:pt x="22" y="4"/>
                    </a:lnTo>
                    <a:lnTo>
                      <a:pt x="20" y="4"/>
                    </a:lnTo>
                    <a:lnTo>
                      <a:pt x="20" y="4"/>
                    </a:lnTo>
                    <a:lnTo>
                      <a:pt x="18" y="2"/>
                    </a:lnTo>
                    <a:lnTo>
                      <a:pt x="18" y="2"/>
                    </a:lnTo>
                    <a:lnTo>
                      <a:pt x="16" y="2"/>
                    </a:lnTo>
                    <a:lnTo>
                      <a:pt x="16" y="2"/>
                    </a:lnTo>
                    <a:lnTo>
                      <a:pt x="16" y="2"/>
                    </a:lnTo>
                    <a:lnTo>
                      <a:pt x="14" y="2"/>
                    </a:lnTo>
                    <a:lnTo>
                      <a:pt x="12" y="2"/>
                    </a:lnTo>
                    <a:lnTo>
                      <a:pt x="12" y="0"/>
                    </a:lnTo>
                    <a:lnTo>
                      <a:pt x="8" y="0"/>
                    </a:lnTo>
                    <a:lnTo>
                      <a:pt x="8" y="0"/>
                    </a:lnTo>
                    <a:lnTo>
                      <a:pt x="6" y="0"/>
                    </a:lnTo>
                    <a:lnTo>
                      <a:pt x="2" y="0"/>
                    </a:lnTo>
                    <a:lnTo>
                      <a:pt x="0" y="0"/>
                    </a:lnTo>
                    <a:lnTo>
                      <a:pt x="2" y="0"/>
                    </a:lnTo>
                    <a:lnTo>
                      <a:pt x="6" y="0"/>
                    </a:lnTo>
                    <a:lnTo>
                      <a:pt x="6" y="2"/>
                    </a:lnTo>
                    <a:lnTo>
                      <a:pt x="6" y="2"/>
                    </a:lnTo>
                    <a:lnTo>
                      <a:pt x="6" y="2"/>
                    </a:lnTo>
                    <a:lnTo>
                      <a:pt x="8" y="2"/>
                    </a:lnTo>
                    <a:lnTo>
                      <a:pt x="14" y="4"/>
                    </a:lnTo>
                    <a:lnTo>
                      <a:pt x="14" y="6"/>
                    </a:lnTo>
                    <a:lnTo>
                      <a:pt x="16" y="6"/>
                    </a:lnTo>
                    <a:lnTo>
                      <a:pt x="18" y="6"/>
                    </a:lnTo>
                    <a:lnTo>
                      <a:pt x="18" y="6"/>
                    </a:lnTo>
                    <a:lnTo>
                      <a:pt x="18" y="6"/>
                    </a:lnTo>
                    <a:lnTo>
                      <a:pt x="20" y="8"/>
                    </a:lnTo>
                    <a:lnTo>
                      <a:pt x="22" y="8"/>
                    </a:lnTo>
                    <a:lnTo>
                      <a:pt x="24" y="8"/>
                    </a:lnTo>
                    <a:lnTo>
                      <a:pt x="24" y="8"/>
                    </a:lnTo>
                    <a:lnTo>
                      <a:pt x="24" y="10"/>
                    </a:lnTo>
                    <a:lnTo>
                      <a:pt x="26" y="12"/>
                    </a:lnTo>
                    <a:lnTo>
                      <a:pt x="28" y="14"/>
                    </a:lnTo>
                    <a:lnTo>
                      <a:pt x="30" y="14"/>
                    </a:lnTo>
                    <a:lnTo>
                      <a:pt x="30" y="14"/>
                    </a:lnTo>
                    <a:lnTo>
                      <a:pt x="32" y="14"/>
                    </a:lnTo>
                    <a:lnTo>
                      <a:pt x="32" y="14"/>
                    </a:lnTo>
                    <a:lnTo>
                      <a:pt x="34" y="12"/>
                    </a:lnTo>
                    <a:lnTo>
                      <a:pt x="32" y="12"/>
                    </a:lnTo>
                    <a:lnTo>
                      <a:pt x="32"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2" name="Freeform 54"/>
              <p:cNvSpPr>
                <a:spLocks noEditPoints="1"/>
              </p:cNvSpPr>
              <p:nvPr/>
            </p:nvSpPr>
            <p:spPr bwMode="auto">
              <a:xfrm>
                <a:off x="3723" y="2474"/>
                <a:ext cx="294" cy="441"/>
              </a:xfrm>
              <a:custGeom>
                <a:avLst/>
                <a:gdLst>
                  <a:gd name="T0" fmla="*/ 292 w 294"/>
                  <a:gd name="T1" fmla="*/ 441 h 441"/>
                  <a:gd name="T2" fmla="*/ 242 w 294"/>
                  <a:gd name="T3" fmla="*/ 84 h 441"/>
                  <a:gd name="T4" fmla="*/ 238 w 294"/>
                  <a:gd name="T5" fmla="*/ 92 h 441"/>
                  <a:gd name="T6" fmla="*/ 220 w 294"/>
                  <a:gd name="T7" fmla="*/ 82 h 441"/>
                  <a:gd name="T8" fmla="*/ 226 w 294"/>
                  <a:gd name="T9" fmla="*/ 68 h 441"/>
                  <a:gd name="T10" fmla="*/ 238 w 294"/>
                  <a:gd name="T11" fmla="*/ 68 h 441"/>
                  <a:gd name="T12" fmla="*/ 240 w 294"/>
                  <a:gd name="T13" fmla="*/ 52 h 441"/>
                  <a:gd name="T14" fmla="*/ 238 w 294"/>
                  <a:gd name="T15" fmla="*/ 34 h 441"/>
                  <a:gd name="T16" fmla="*/ 234 w 294"/>
                  <a:gd name="T17" fmla="*/ 22 h 441"/>
                  <a:gd name="T18" fmla="*/ 230 w 294"/>
                  <a:gd name="T19" fmla="*/ 4 h 441"/>
                  <a:gd name="T20" fmla="*/ 210 w 294"/>
                  <a:gd name="T21" fmla="*/ 0 h 441"/>
                  <a:gd name="T22" fmla="*/ 192 w 294"/>
                  <a:gd name="T23" fmla="*/ 6 h 441"/>
                  <a:gd name="T24" fmla="*/ 178 w 294"/>
                  <a:gd name="T25" fmla="*/ 16 h 441"/>
                  <a:gd name="T26" fmla="*/ 174 w 294"/>
                  <a:gd name="T27" fmla="*/ 20 h 441"/>
                  <a:gd name="T28" fmla="*/ 166 w 294"/>
                  <a:gd name="T29" fmla="*/ 24 h 441"/>
                  <a:gd name="T30" fmla="*/ 156 w 294"/>
                  <a:gd name="T31" fmla="*/ 42 h 441"/>
                  <a:gd name="T32" fmla="*/ 146 w 294"/>
                  <a:gd name="T33" fmla="*/ 50 h 441"/>
                  <a:gd name="T34" fmla="*/ 138 w 294"/>
                  <a:gd name="T35" fmla="*/ 64 h 441"/>
                  <a:gd name="T36" fmla="*/ 122 w 294"/>
                  <a:gd name="T37" fmla="*/ 64 h 441"/>
                  <a:gd name="T38" fmla="*/ 112 w 294"/>
                  <a:gd name="T39" fmla="*/ 58 h 441"/>
                  <a:gd name="T40" fmla="*/ 100 w 294"/>
                  <a:gd name="T41" fmla="*/ 58 h 441"/>
                  <a:gd name="T42" fmla="*/ 94 w 294"/>
                  <a:gd name="T43" fmla="*/ 72 h 441"/>
                  <a:gd name="T44" fmla="*/ 82 w 294"/>
                  <a:gd name="T45" fmla="*/ 82 h 441"/>
                  <a:gd name="T46" fmla="*/ 70 w 294"/>
                  <a:gd name="T47" fmla="*/ 84 h 441"/>
                  <a:gd name="T48" fmla="*/ 66 w 294"/>
                  <a:gd name="T49" fmla="*/ 74 h 441"/>
                  <a:gd name="T50" fmla="*/ 66 w 294"/>
                  <a:gd name="T51" fmla="*/ 64 h 441"/>
                  <a:gd name="T52" fmla="*/ 56 w 294"/>
                  <a:gd name="T53" fmla="*/ 54 h 441"/>
                  <a:gd name="T54" fmla="*/ 54 w 294"/>
                  <a:gd name="T55" fmla="*/ 110 h 441"/>
                  <a:gd name="T56" fmla="*/ 44 w 294"/>
                  <a:gd name="T57" fmla="*/ 118 h 441"/>
                  <a:gd name="T58" fmla="*/ 32 w 294"/>
                  <a:gd name="T59" fmla="*/ 120 h 441"/>
                  <a:gd name="T60" fmla="*/ 16 w 294"/>
                  <a:gd name="T61" fmla="*/ 116 h 441"/>
                  <a:gd name="T62" fmla="*/ 14 w 294"/>
                  <a:gd name="T63" fmla="*/ 108 h 441"/>
                  <a:gd name="T64" fmla="*/ 8 w 294"/>
                  <a:gd name="T65" fmla="*/ 106 h 441"/>
                  <a:gd name="T66" fmla="*/ 4 w 294"/>
                  <a:gd name="T67" fmla="*/ 112 h 441"/>
                  <a:gd name="T68" fmla="*/ 8 w 294"/>
                  <a:gd name="T69" fmla="*/ 130 h 441"/>
                  <a:gd name="T70" fmla="*/ 28 w 294"/>
                  <a:gd name="T71" fmla="*/ 178 h 441"/>
                  <a:gd name="T72" fmla="*/ 20 w 294"/>
                  <a:gd name="T73" fmla="*/ 188 h 441"/>
                  <a:gd name="T74" fmla="*/ 26 w 294"/>
                  <a:gd name="T75" fmla="*/ 200 h 441"/>
                  <a:gd name="T76" fmla="*/ 28 w 294"/>
                  <a:gd name="T77" fmla="*/ 214 h 441"/>
                  <a:gd name="T78" fmla="*/ 32 w 294"/>
                  <a:gd name="T79" fmla="*/ 212 h 441"/>
                  <a:gd name="T80" fmla="*/ 36 w 294"/>
                  <a:gd name="T81" fmla="*/ 218 h 441"/>
                  <a:gd name="T82" fmla="*/ 42 w 294"/>
                  <a:gd name="T83" fmla="*/ 222 h 441"/>
                  <a:gd name="T84" fmla="*/ 58 w 294"/>
                  <a:gd name="T85" fmla="*/ 220 h 441"/>
                  <a:gd name="T86" fmla="*/ 72 w 294"/>
                  <a:gd name="T87" fmla="*/ 218 h 441"/>
                  <a:gd name="T88" fmla="*/ 96 w 294"/>
                  <a:gd name="T89" fmla="*/ 212 h 441"/>
                  <a:gd name="T90" fmla="*/ 124 w 294"/>
                  <a:gd name="T91" fmla="*/ 214 h 441"/>
                  <a:gd name="T92" fmla="*/ 136 w 294"/>
                  <a:gd name="T93" fmla="*/ 208 h 441"/>
                  <a:gd name="T94" fmla="*/ 168 w 294"/>
                  <a:gd name="T95" fmla="*/ 194 h 441"/>
                  <a:gd name="T96" fmla="*/ 200 w 294"/>
                  <a:gd name="T97" fmla="*/ 166 h 441"/>
                  <a:gd name="T98" fmla="*/ 220 w 294"/>
                  <a:gd name="T99" fmla="*/ 138 h 441"/>
                  <a:gd name="T100" fmla="*/ 242 w 294"/>
                  <a:gd name="T101" fmla="*/ 116 h 441"/>
                  <a:gd name="T102" fmla="*/ 250 w 294"/>
                  <a:gd name="T103" fmla="*/ 84 h 441"/>
                  <a:gd name="T104" fmla="*/ 192 w 294"/>
                  <a:gd name="T105" fmla="*/ 134 h 441"/>
                  <a:gd name="T106" fmla="*/ 184 w 294"/>
                  <a:gd name="T107" fmla="*/ 142 h 441"/>
                  <a:gd name="T108" fmla="*/ 178 w 294"/>
                  <a:gd name="T109" fmla="*/ 148 h 441"/>
                  <a:gd name="T110" fmla="*/ 170 w 294"/>
                  <a:gd name="T111" fmla="*/ 150 h 441"/>
                  <a:gd name="T112" fmla="*/ 166 w 294"/>
                  <a:gd name="T113" fmla="*/ 146 h 441"/>
                  <a:gd name="T114" fmla="*/ 162 w 294"/>
                  <a:gd name="T115" fmla="*/ 138 h 441"/>
                  <a:gd name="T116" fmla="*/ 164 w 294"/>
                  <a:gd name="T117" fmla="*/ 132 h 441"/>
                  <a:gd name="T118" fmla="*/ 170 w 294"/>
                  <a:gd name="T119" fmla="*/ 122 h 441"/>
                  <a:gd name="T120" fmla="*/ 184 w 294"/>
                  <a:gd name="T121" fmla="*/ 114 h 441"/>
                  <a:gd name="T122" fmla="*/ 190 w 294"/>
                  <a:gd name="T123" fmla="*/ 120 h 441"/>
                  <a:gd name="T124" fmla="*/ 196 w 294"/>
                  <a:gd name="T125" fmla="*/ 126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 h="441">
                    <a:moveTo>
                      <a:pt x="294" y="441"/>
                    </a:moveTo>
                    <a:lnTo>
                      <a:pt x="292" y="439"/>
                    </a:lnTo>
                    <a:lnTo>
                      <a:pt x="290" y="439"/>
                    </a:lnTo>
                    <a:lnTo>
                      <a:pt x="290" y="439"/>
                    </a:lnTo>
                    <a:lnTo>
                      <a:pt x="290" y="441"/>
                    </a:lnTo>
                    <a:lnTo>
                      <a:pt x="290" y="441"/>
                    </a:lnTo>
                    <a:lnTo>
                      <a:pt x="292" y="441"/>
                    </a:lnTo>
                    <a:lnTo>
                      <a:pt x="292" y="441"/>
                    </a:lnTo>
                    <a:lnTo>
                      <a:pt x="294" y="441"/>
                    </a:lnTo>
                    <a:lnTo>
                      <a:pt x="294" y="441"/>
                    </a:lnTo>
                    <a:close/>
                    <a:moveTo>
                      <a:pt x="248" y="84"/>
                    </a:moveTo>
                    <a:lnTo>
                      <a:pt x="246" y="84"/>
                    </a:lnTo>
                    <a:lnTo>
                      <a:pt x="244" y="84"/>
                    </a:lnTo>
                    <a:lnTo>
                      <a:pt x="242" y="84"/>
                    </a:lnTo>
                    <a:lnTo>
                      <a:pt x="240" y="84"/>
                    </a:lnTo>
                    <a:lnTo>
                      <a:pt x="240" y="84"/>
                    </a:lnTo>
                    <a:lnTo>
                      <a:pt x="238" y="82"/>
                    </a:lnTo>
                    <a:lnTo>
                      <a:pt x="238" y="82"/>
                    </a:lnTo>
                    <a:lnTo>
                      <a:pt x="238" y="86"/>
                    </a:lnTo>
                    <a:lnTo>
                      <a:pt x="238" y="90"/>
                    </a:lnTo>
                    <a:lnTo>
                      <a:pt x="238" y="92"/>
                    </a:lnTo>
                    <a:lnTo>
                      <a:pt x="234" y="92"/>
                    </a:lnTo>
                    <a:lnTo>
                      <a:pt x="230" y="92"/>
                    </a:lnTo>
                    <a:lnTo>
                      <a:pt x="226" y="90"/>
                    </a:lnTo>
                    <a:lnTo>
                      <a:pt x="224" y="88"/>
                    </a:lnTo>
                    <a:lnTo>
                      <a:pt x="222" y="84"/>
                    </a:lnTo>
                    <a:lnTo>
                      <a:pt x="222" y="82"/>
                    </a:lnTo>
                    <a:lnTo>
                      <a:pt x="220" y="82"/>
                    </a:lnTo>
                    <a:lnTo>
                      <a:pt x="220" y="82"/>
                    </a:lnTo>
                    <a:lnTo>
                      <a:pt x="220" y="80"/>
                    </a:lnTo>
                    <a:lnTo>
                      <a:pt x="220" y="76"/>
                    </a:lnTo>
                    <a:lnTo>
                      <a:pt x="220" y="76"/>
                    </a:lnTo>
                    <a:lnTo>
                      <a:pt x="222" y="72"/>
                    </a:lnTo>
                    <a:lnTo>
                      <a:pt x="224" y="70"/>
                    </a:lnTo>
                    <a:lnTo>
                      <a:pt x="226" y="68"/>
                    </a:lnTo>
                    <a:lnTo>
                      <a:pt x="228" y="66"/>
                    </a:lnTo>
                    <a:lnTo>
                      <a:pt x="230" y="64"/>
                    </a:lnTo>
                    <a:lnTo>
                      <a:pt x="230" y="64"/>
                    </a:lnTo>
                    <a:lnTo>
                      <a:pt x="230" y="64"/>
                    </a:lnTo>
                    <a:lnTo>
                      <a:pt x="234" y="66"/>
                    </a:lnTo>
                    <a:lnTo>
                      <a:pt x="238" y="68"/>
                    </a:lnTo>
                    <a:lnTo>
                      <a:pt x="238" y="68"/>
                    </a:lnTo>
                    <a:lnTo>
                      <a:pt x="238" y="68"/>
                    </a:lnTo>
                    <a:lnTo>
                      <a:pt x="238" y="66"/>
                    </a:lnTo>
                    <a:lnTo>
                      <a:pt x="238" y="64"/>
                    </a:lnTo>
                    <a:lnTo>
                      <a:pt x="240" y="62"/>
                    </a:lnTo>
                    <a:lnTo>
                      <a:pt x="240" y="56"/>
                    </a:lnTo>
                    <a:lnTo>
                      <a:pt x="240" y="56"/>
                    </a:lnTo>
                    <a:lnTo>
                      <a:pt x="240" y="52"/>
                    </a:lnTo>
                    <a:lnTo>
                      <a:pt x="240" y="48"/>
                    </a:lnTo>
                    <a:lnTo>
                      <a:pt x="240" y="44"/>
                    </a:lnTo>
                    <a:lnTo>
                      <a:pt x="240" y="40"/>
                    </a:lnTo>
                    <a:lnTo>
                      <a:pt x="240" y="40"/>
                    </a:lnTo>
                    <a:lnTo>
                      <a:pt x="240" y="38"/>
                    </a:lnTo>
                    <a:lnTo>
                      <a:pt x="238" y="36"/>
                    </a:lnTo>
                    <a:lnTo>
                      <a:pt x="238" y="34"/>
                    </a:lnTo>
                    <a:lnTo>
                      <a:pt x="238" y="30"/>
                    </a:lnTo>
                    <a:lnTo>
                      <a:pt x="236" y="28"/>
                    </a:lnTo>
                    <a:lnTo>
                      <a:pt x="236" y="28"/>
                    </a:lnTo>
                    <a:lnTo>
                      <a:pt x="236" y="26"/>
                    </a:lnTo>
                    <a:lnTo>
                      <a:pt x="234" y="24"/>
                    </a:lnTo>
                    <a:lnTo>
                      <a:pt x="234" y="24"/>
                    </a:lnTo>
                    <a:lnTo>
                      <a:pt x="234" y="22"/>
                    </a:lnTo>
                    <a:lnTo>
                      <a:pt x="234" y="20"/>
                    </a:lnTo>
                    <a:lnTo>
                      <a:pt x="232" y="16"/>
                    </a:lnTo>
                    <a:lnTo>
                      <a:pt x="232" y="12"/>
                    </a:lnTo>
                    <a:lnTo>
                      <a:pt x="232" y="8"/>
                    </a:lnTo>
                    <a:lnTo>
                      <a:pt x="230" y="6"/>
                    </a:lnTo>
                    <a:lnTo>
                      <a:pt x="230" y="6"/>
                    </a:lnTo>
                    <a:lnTo>
                      <a:pt x="230" y="4"/>
                    </a:lnTo>
                    <a:lnTo>
                      <a:pt x="230" y="4"/>
                    </a:lnTo>
                    <a:lnTo>
                      <a:pt x="228" y="2"/>
                    </a:lnTo>
                    <a:lnTo>
                      <a:pt x="224" y="2"/>
                    </a:lnTo>
                    <a:lnTo>
                      <a:pt x="222" y="2"/>
                    </a:lnTo>
                    <a:lnTo>
                      <a:pt x="218" y="2"/>
                    </a:lnTo>
                    <a:lnTo>
                      <a:pt x="214" y="2"/>
                    </a:lnTo>
                    <a:lnTo>
                      <a:pt x="210" y="0"/>
                    </a:lnTo>
                    <a:lnTo>
                      <a:pt x="206" y="0"/>
                    </a:lnTo>
                    <a:lnTo>
                      <a:pt x="202" y="0"/>
                    </a:lnTo>
                    <a:lnTo>
                      <a:pt x="200" y="0"/>
                    </a:lnTo>
                    <a:lnTo>
                      <a:pt x="198" y="0"/>
                    </a:lnTo>
                    <a:lnTo>
                      <a:pt x="196" y="2"/>
                    </a:lnTo>
                    <a:lnTo>
                      <a:pt x="194" y="4"/>
                    </a:lnTo>
                    <a:lnTo>
                      <a:pt x="192" y="6"/>
                    </a:lnTo>
                    <a:lnTo>
                      <a:pt x="190" y="6"/>
                    </a:lnTo>
                    <a:lnTo>
                      <a:pt x="188" y="8"/>
                    </a:lnTo>
                    <a:lnTo>
                      <a:pt x="186" y="8"/>
                    </a:lnTo>
                    <a:lnTo>
                      <a:pt x="182" y="10"/>
                    </a:lnTo>
                    <a:lnTo>
                      <a:pt x="180" y="12"/>
                    </a:lnTo>
                    <a:lnTo>
                      <a:pt x="178" y="14"/>
                    </a:lnTo>
                    <a:lnTo>
                      <a:pt x="178" y="16"/>
                    </a:lnTo>
                    <a:lnTo>
                      <a:pt x="178" y="16"/>
                    </a:lnTo>
                    <a:lnTo>
                      <a:pt x="176" y="16"/>
                    </a:lnTo>
                    <a:lnTo>
                      <a:pt x="176" y="18"/>
                    </a:lnTo>
                    <a:lnTo>
                      <a:pt x="176" y="18"/>
                    </a:lnTo>
                    <a:lnTo>
                      <a:pt x="176" y="18"/>
                    </a:lnTo>
                    <a:lnTo>
                      <a:pt x="174" y="18"/>
                    </a:lnTo>
                    <a:lnTo>
                      <a:pt x="174" y="20"/>
                    </a:lnTo>
                    <a:lnTo>
                      <a:pt x="172" y="20"/>
                    </a:lnTo>
                    <a:lnTo>
                      <a:pt x="172" y="22"/>
                    </a:lnTo>
                    <a:lnTo>
                      <a:pt x="170" y="22"/>
                    </a:lnTo>
                    <a:lnTo>
                      <a:pt x="168" y="22"/>
                    </a:lnTo>
                    <a:lnTo>
                      <a:pt x="168" y="24"/>
                    </a:lnTo>
                    <a:lnTo>
                      <a:pt x="166" y="24"/>
                    </a:lnTo>
                    <a:lnTo>
                      <a:pt x="166" y="24"/>
                    </a:lnTo>
                    <a:lnTo>
                      <a:pt x="166" y="26"/>
                    </a:lnTo>
                    <a:lnTo>
                      <a:pt x="164" y="28"/>
                    </a:lnTo>
                    <a:lnTo>
                      <a:pt x="164" y="28"/>
                    </a:lnTo>
                    <a:lnTo>
                      <a:pt x="160" y="36"/>
                    </a:lnTo>
                    <a:lnTo>
                      <a:pt x="160" y="38"/>
                    </a:lnTo>
                    <a:lnTo>
                      <a:pt x="158" y="40"/>
                    </a:lnTo>
                    <a:lnTo>
                      <a:pt x="156" y="42"/>
                    </a:lnTo>
                    <a:lnTo>
                      <a:pt x="154" y="44"/>
                    </a:lnTo>
                    <a:lnTo>
                      <a:pt x="154" y="44"/>
                    </a:lnTo>
                    <a:lnTo>
                      <a:pt x="150" y="44"/>
                    </a:lnTo>
                    <a:lnTo>
                      <a:pt x="148" y="46"/>
                    </a:lnTo>
                    <a:lnTo>
                      <a:pt x="146" y="46"/>
                    </a:lnTo>
                    <a:lnTo>
                      <a:pt x="146" y="46"/>
                    </a:lnTo>
                    <a:lnTo>
                      <a:pt x="146" y="50"/>
                    </a:lnTo>
                    <a:lnTo>
                      <a:pt x="144" y="54"/>
                    </a:lnTo>
                    <a:lnTo>
                      <a:pt x="142" y="56"/>
                    </a:lnTo>
                    <a:lnTo>
                      <a:pt x="142" y="58"/>
                    </a:lnTo>
                    <a:lnTo>
                      <a:pt x="142" y="62"/>
                    </a:lnTo>
                    <a:lnTo>
                      <a:pt x="140" y="62"/>
                    </a:lnTo>
                    <a:lnTo>
                      <a:pt x="138" y="64"/>
                    </a:lnTo>
                    <a:lnTo>
                      <a:pt x="138" y="64"/>
                    </a:lnTo>
                    <a:lnTo>
                      <a:pt x="136" y="64"/>
                    </a:lnTo>
                    <a:lnTo>
                      <a:pt x="134" y="64"/>
                    </a:lnTo>
                    <a:lnTo>
                      <a:pt x="132" y="64"/>
                    </a:lnTo>
                    <a:lnTo>
                      <a:pt x="130" y="66"/>
                    </a:lnTo>
                    <a:lnTo>
                      <a:pt x="128" y="66"/>
                    </a:lnTo>
                    <a:lnTo>
                      <a:pt x="126" y="64"/>
                    </a:lnTo>
                    <a:lnTo>
                      <a:pt x="122" y="64"/>
                    </a:lnTo>
                    <a:lnTo>
                      <a:pt x="122" y="64"/>
                    </a:lnTo>
                    <a:lnTo>
                      <a:pt x="120" y="62"/>
                    </a:lnTo>
                    <a:lnTo>
                      <a:pt x="118" y="62"/>
                    </a:lnTo>
                    <a:lnTo>
                      <a:pt x="116" y="62"/>
                    </a:lnTo>
                    <a:lnTo>
                      <a:pt x="116" y="62"/>
                    </a:lnTo>
                    <a:lnTo>
                      <a:pt x="114" y="60"/>
                    </a:lnTo>
                    <a:lnTo>
                      <a:pt x="112" y="58"/>
                    </a:lnTo>
                    <a:lnTo>
                      <a:pt x="110" y="56"/>
                    </a:lnTo>
                    <a:lnTo>
                      <a:pt x="108" y="56"/>
                    </a:lnTo>
                    <a:lnTo>
                      <a:pt x="106" y="56"/>
                    </a:lnTo>
                    <a:lnTo>
                      <a:pt x="104" y="56"/>
                    </a:lnTo>
                    <a:lnTo>
                      <a:pt x="102" y="56"/>
                    </a:lnTo>
                    <a:lnTo>
                      <a:pt x="102" y="56"/>
                    </a:lnTo>
                    <a:lnTo>
                      <a:pt x="100" y="58"/>
                    </a:lnTo>
                    <a:lnTo>
                      <a:pt x="100" y="58"/>
                    </a:lnTo>
                    <a:lnTo>
                      <a:pt x="98" y="62"/>
                    </a:lnTo>
                    <a:lnTo>
                      <a:pt x="98" y="62"/>
                    </a:lnTo>
                    <a:lnTo>
                      <a:pt x="98" y="66"/>
                    </a:lnTo>
                    <a:lnTo>
                      <a:pt x="96" y="70"/>
                    </a:lnTo>
                    <a:lnTo>
                      <a:pt x="96" y="70"/>
                    </a:lnTo>
                    <a:lnTo>
                      <a:pt x="94" y="72"/>
                    </a:lnTo>
                    <a:lnTo>
                      <a:pt x="94" y="72"/>
                    </a:lnTo>
                    <a:lnTo>
                      <a:pt x="90" y="76"/>
                    </a:lnTo>
                    <a:lnTo>
                      <a:pt x="88" y="78"/>
                    </a:lnTo>
                    <a:lnTo>
                      <a:pt x="86" y="80"/>
                    </a:lnTo>
                    <a:lnTo>
                      <a:pt x="84" y="80"/>
                    </a:lnTo>
                    <a:lnTo>
                      <a:pt x="84" y="80"/>
                    </a:lnTo>
                    <a:lnTo>
                      <a:pt x="82" y="82"/>
                    </a:lnTo>
                    <a:lnTo>
                      <a:pt x="82" y="82"/>
                    </a:lnTo>
                    <a:lnTo>
                      <a:pt x="80" y="84"/>
                    </a:lnTo>
                    <a:lnTo>
                      <a:pt x="80" y="84"/>
                    </a:lnTo>
                    <a:lnTo>
                      <a:pt x="78" y="84"/>
                    </a:lnTo>
                    <a:lnTo>
                      <a:pt x="78" y="84"/>
                    </a:lnTo>
                    <a:lnTo>
                      <a:pt x="72" y="84"/>
                    </a:lnTo>
                    <a:lnTo>
                      <a:pt x="70" y="84"/>
                    </a:lnTo>
                    <a:lnTo>
                      <a:pt x="68" y="82"/>
                    </a:lnTo>
                    <a:lnTo>
                      <a:pt x="66" y="84"/>
                    </a:lnTo>
                    <a:lnTo>
                      <a:pt x="66" y="84"/>
                    </a:lnTo>
                    <a:lnTo>
                      <a:pt x="64" y="82"/>
                    </a:lnTo>
                    <a:lnTo>
                      <a:pt x="64" y="78"/>
                    </a:lnTo>
                    <a:lnTo>
                      <a:pt x="64" y="76"/>
                    </a:lnTo>
                    <a:lnTo>
                      <a:pt x="66" y="74"/>
                    </a:lnTo>
                    <a:lnTo>
                      <a:pt x="66" y="74"/>
                    </a:lnTo>
                    <a:lnTo>
                      <a:pt x="68" y="72"/>
                    </a:lnTo>
                    <a:lnTo>
                      <a:pt x="68" y="70"/>
                    </a:lnTo>
                    <a:lnTo>
                      <a:pt x="68" y="70"/>
                    </a:lnTo>
                    <a:lnTo>
                      <a:pt x="68" y="68"/>
                    </a:lnTo>
                    <a:lnTo>
                      <a:pt x="68" y="66"/>
                    </a:lnTo>
                    <a:lnTo>
                      <a:pt x="66" y="64"/>
                    </a:lnTo>
                    <a:lnTo>
                      <a:pt x="64" y="60"/>
                    </a:lnTo>
                    <a:lnTo>
                      <a:pt x="62" y="54"/>
                    </a:lnTo>
                    <a:lnTo>
                      <a:pt x="62" y="54"/>
                    </a:lnTo>
                    <a:lnTo>
                      <a:pt x="60" y="52"/>
                    </a:lnTo>
                    <a:lnTo>
                      <a:pt x="56" y="48"/>
                    </a:lnTo>
                    <a:lnTo>
                      <a:pt x="56" y="46"/>
                    </a:lnTo>
                    <a:lnTo>
                      <a:pt x="56" y="54"/>
                    </a:lnTo>
                    <a:lnTo>
                      <a:pt x="56" y="62"/>
                    </a:lnTo>
                    <a:lnTo>
                      <a:pt x="54" y="70"/>
                    </a:lnTo>
                    <a:lnTo>
                      <a:pt x="54" y="78"/>
                    </a:lnTo>
                    <a:lnTo>
                      <a:pt x="54" y="86"/>
                    </a:lnTo>
                    <a:lnTo>
                      <a:pt x="54" y="94"/>
                    </a:lnTo>
                    <a:lnTo>
                      <a:pt x="54" y="102"/>
                    </a:lnTo>
                    <a:lnTo>
                      <a:pt x="54" y="110"/>
                    </a:lnTo>
                    <a:lnTo>
                      <a:pt x="54" y="112"/>
                    </a:lnTo>
                    <a:lnTo>
                      <a:pt x="52" y="112"/>
                    </a:lnTo>
                    <a:lnTo>
                      <a:pt x="50" y="114"/>
                    </a:lnTo>
                    <a:lnTo>
                      <a:pt x="48" y="114"/>
                    </a:lnTo>
                    <a:lnTo>
                      <a:pt x="46" y="116"/>
                    </a:lnTo>
                    <a:lnTo>
                      <a:pt x="46" y="116"/>
                    </a:lnTo>
                    <a:lnTo>
                      <a:pt x="44" y="118"/>
                    </a:lnTo>
                    <a:lnTo>
                      <a:pt x="44" y="118"/>
                    </a:lnTo>
                    <a:lnTo>
                      <a:pt x="44" y="120"/>
                    </a:lnTo>
                    <a:lnTo>
                      <a:pt x="42" y="120"/>
                    </a:lnTo>
                    <a:lnTo>
                      <a:pt x="42" y="120"/>
                    </a:lnTo>
                    <a:lnTo>
                      <a:pt x="40" y="120"/>
                    </a:lnTo>
                    <a:lnTo>
                      <a:pt x="36" y="120"/>
                    </a:lnTo>
                    <a:lnTo>
                      <a:pt x="32" y="120"/>
                    </a:lnTo>
                    <a:lnTo>
                      <a:pt x="28" y="120"/>
                    </a:lnTo>
                    <a:lnTo>
                      <a:pt x="26" y="120"/>
                    </a:lnTo>
                    <a:lnTo>
                      <a:pt x="24" y="118"/>
                    </a:lnTo>
                    <a:lnTo>
                      <a:pt x="22" y="118"/>
                    </a:lnTo>
                    <a:lnTo>
                      <a:pt x="20" y="118"/>
                    </a:lnTo>
                    <a:lnTo>
                      <a:pt x="18" y="118"/>
                    </a:lnTo>
                    <a:lnTo>
                      <a:pt x="16" y="116"/>
                    </a:lnTo>
                    <a:lnTo>
                      <a:pt x="16" y="116"/>
                    </a:lnTo>
                    <a:lnTo>
                      <a:pt x="14" y="114"/>
                    </a:lnTo>
                    <a:lnTo>
                      <a:pt x="14" y="114"/>
                    </a:lnTo>
                    <a:lnTo>
                      <a:pt x="14" y="112"/>
                    </a:lnTo>
                    <a:lnTo>
                      <a:pt x="14" y="112"/>
                    </a:lnTo>
                    <a:lnTo>
                      <a:pt x="14" y="110"/>
                    </a:lnTo>
                    <a:lnTo>
                      <a:pt x="14" y="108"/>
                    </a:lnTo>
                    <a:lnTo>
                      <a:pt x="14" y="108"/>
                    </a:lnTo>
                    <a:lnTo>
                      <a:pt x="12" y="108"/>
                    </a:lnTo>
                    <a:lnTo>
                      <a:pt x="12" y="108"/>
                    </a:lnTo>
                    <a:lnTo>
                      <a:pt x="12" y="106"/>
                    </a:lnTo>
                    <a:lnTo>
                      <a:pt x="12" y="106"/>
                    </a:lnTo>
                    <a:lnTo>
                      <a:pt x="10" y="104"/>
                    </a:lnTo>
                    <a:lnTo>
                      <a:pt x="8" y="106"/>
                    </a:lnTo>
                    <a:lnTo>
                      <a:pt x="6" y="106"/>
                    </a:lnTo>
                    <a:lnTo>
                      <a:pt x="6" y="108"/>
                    </a:lnTo>
                    <a:lnTo>
                      <a:pt x="6" y="108"/>
                    </a:lnTo>
                    <a:lnTo>
                      <a:pt x="6" y="110"/>
                    </a:lnTo>
                    <a:lnTo>
                      <a:pt x="6" y="112"/>
                    </a:lnTo>
                    <a:lnTo>
                      <a:pt x="6" y="112"/>
                    </a:lnTo>
                    <a:lnTo>
                      <a:pt x="4" y="112"/>
                    </a:lnTo>
                    <a:lnTo>
                      <a:pt x="4" y="112"/>
                    </a:lnTo>
                    <a:lnTo>
                      <a:pt x="4" y="112"/>
                    </a:lnTo>
                    <a:lnTo>
                      <a:pt x="0" y="114"/>
                    </a:lnTo>
                    <a:lnTo>
                      <a:pt x="0" y="116"/>
                    </a:lnTo>
                    <a:lnTo>
                      <a:pt x="0" y="116"/>
                    </a:lnTo>
                    <a:lnTo>
                      <a:pt x="4" y="122"/>
                    </a:lnTo>
                    <a:lnTo>
                      <a:pt x="8" y="130"/>
                    </a:lnTo>
                    <a:lnTo>
                      <a:pt x="12" y="142"/>
                    </a:lnTo>
                    <a:lnTo>
                      <a:pt x="14" y="148"/>
                    </a:lnTo>
                    <a:lnTo>
                      <a:pt x="18" y="158"/>
                    </a:lnTo>
                    <a:lnTo>
                      <a:pt x="22" y="164"/>
                    </a:lnTo>
                    <a:lnTo>
                      <a:pt x="26" y="170"/>
                    </a:lnTo>
                    <a:lnTo>
                      <a:pt x="26" y="170"/>
                    </a:lnTo>
                    <a:lnTo>
                      <a:pt x="28" y="178"/>
                    </a:lnTo>
                    <a:lnTo>
                      <a:pt x="28" y="180"/>
                    </a:lnTo>
                    <a:lnTo>
                      <a:pt x="28" y="184"/>
                    </a:lnTo>
                    <a:lnTo>
                      <a:pt x="26" y="186"/>
                    </a:lnTo>
                    <a:lnTo>
                      <a:pt x="24" y="188"/>
                    </a:lnTo>
                    <a:lnTo>
                      <a:pt x="24" y="190"/>
                    </a:lnTo>
                    <a:lnTo>
                      <a:pt x="22" y="188"/>
                    </a:lnTo>
                    <a:lnTo>
                      <a:pt x="20" y="188"/>
                    </a:lnTo>
                    <a:lnTo>
                      <a:pt x="20" y="190"/>
                    </a:lnTo>
                    <a:lnTo>
                      <a:pt x="20" y="192"/>
                    </a:lnTo>
                    <a:lnTo>
                      <a:pt x="22" y="194"/>
                    </a:lnTo>
                    <a:lnTo>
                      <a:pt x="22" y="196"/>
                    </a:lnTo>
                    <a:lnTo>
                      <a:pt x="24" y="196"/>
                    </a:lnTo>
                    <a:lnTo>
                      <a:pt x="24" y="200"/>
                    </a:lnTo>
                    <a:lnTo>
                      <a:pt x="26" y="200"/>
                    </a:lnTo>
                    <a:lnTo>
                      <a:pt x="26" y="202"/>
                    </a:lnTo>
                    <a:lnTo>
                      <a:pt x="28" y="206"/>
                    </a:lnTo>
                    <a:lnTo>
                      <a:pt x="28" y="208"/>
                    </a:lnTo>
                    <a:lnTo>
                      <a:pt x="28" y="210"/>
                    </a:lnTo>
                    <a:lnTo>
                      <a:pt x="28" y="210"/>
                    </a:lnTo>
                    <a:lnTo>
                      <a:pt x="26" y="212"/>
                    </a:lnTo>
                    <a:lnTo>
                      <a:pt x="28" y="214"/>
                    </a:lnTo>
                    <a:lnTo>
                      <a:pt x="28" y="216"/>
                    </a:lnTo>
                    <a:lnTo>
                      <a:pt x="28" y="218"/>
                    </a:lnTo>
                    <a:lnTo>
                      <a:pt x="28" y="214"/>
                    </a:lnTo>
                    <a:lnTo>
                      <a:pt x="30" y="214"/>
                    </a:lnTo>
                    <a:lnTo>
                      <a:pt x="30" y="212"/>
                    </a:lnTo>
                    <a:lnTo>
                      <a:pt x="30" y="212"/>
                    </a:lnTo>
                    <a:lnTo>
                      <a:pt x="32" y="212"/>
                    </a:lnTo>
                    <a:lnTo>
                      <a:pt x="34" y="212"/>
                    </a:lnTo>
                    <a:lnTo>
                      <a:pt x="34" y="212"/>
                    </a:lnTo>
                    <a:lnTo>
                      <a:pt x="34" y="214"/>
                    </a:lnTo>
                    <a:lnTo>
                      <a:pt x="34" y="216"/>
                    </a:lnTo>
                    <a:lnTo>
                      <a:pt x="34" y="216"/>
                    </a:lnTo>
                    <a:lnTo>
                      <a:pt x="34" y="218"/>
                    </a:lnTo>
                    <a:lnTo>
                      <a:pt x="36" y="218"/>
                    </a:lnTo>
                    <a:lnTo>
                      <a:pt x="36" y="218"/>
                    </a:lnTo>
                    <a:lnTo>
                      <a:pt x="38" y="218"/>
                    </a:lnTo>
                    <a:lnTo>
                      <a:pt x="38" y="218"/>
                    </a:lnTo>
                    <a:lnTo>
                      <a:pt x="40" y="218"/>
                    </a:lnTo>
                    <a:lnTo>
                      <a:pt x="40" y="218"/>
                    </a:lnTo>
                    <a:lnTo>
                      <a:pt x="42" y="220"/>
                    </a:lnTo>
                    <a:lnTo>
                      <a:pt x="42" y="222"/>
                    </a:lnTo>
                    <a:lnTo>
                      <a:pt x="42" y="222"/>
                    </a:lnTo>
                    <a:lnTo>
                      <a:pt x="42" y="222"/>
                    </a:lnTo>
                    <a:lnTo>
                      <a:pt x="46" y="224"/>
                    </a:lnTo>
                    <a:lnTo>
                      <a:pt x="50" y="224"/>
                    </a:lnTo>
                    <a:lnTo>
                      <a:pt x="50" y="224"/>
                    </a:lnTo>
                    <a:lnTo>
                      <a:pt x="52" y="226"/>
                    </a:lnTo>
                    <a:lnTo>
                      <a:pt x="58" y="220"/>
                    </a:lnTo>
                    <a:lnTo>
                      <a:pt x="60" y="220"/>
                    </a:lnTo>
                    <a:lnTo>
                      <a:pt x="64" y="218"/>
                    </a:lnTo>
                    <a:lnTo>
                      <a:pt x="64" y="218"/>
                    </a:lnTo>
                    <a:lnTo>
                      <a:pt x="66" y="218"/>
                    </a:lnTo>
                    <a:lnTo>
                      <a:pt x="68" y="218"/>
                    </a:lnTo>
                    <a:lnTo>
                      <a:pt x="70" y="218"/>
                    </a:lnTo>
                    <a:lnTo>
                      <a:pt x="72" y="218"/>
                    </a:lnTo>
                    <a:lnTo>
                      <a:pt x="74" y="218"/>
                    </a:lnTo>
                    <a:lnTo>
                      <a:pt x="78" y="218"/>
                    </a:lnTo>
                    <a:lnTo>
                      <a:pt x="86" y="212"/>
                    </a:lnTo>
                    <a:lnTo>
                      <a:pt x="88" y="212"/>
                    </a:lnTo>
                    <a:lnTo>
                      <a:pt x="90" y="212"/>
                    </a:lnTo>
                    <a:lnTo>
                      <a:pt x="92" y="212"/>
                    </a:lnTo>
                    <a:lnTo>
                      <a:pt x="96" y="212"/>
                    </a:lnTo>
                    <a:lnTo>
                      <a:pt x="100" y="212"/>
                    </a:lnTo>
                    <a:lnTo>
                      <a:pt x="102" y="212"/>
                    </a:lnTo>
                    <a:lnTo>
                      <a:pt x="106" y="210"/>
                    </a:lnTo>
                    <a:lnTo>
                      <a:pt x="108" y="210"/>
                    </a:lnTo>
                    <a:lnTo>
                      <a:pt x="114" y="212"/>
                    </a:lnTo>
                    <a:lnTo>
                      <a:pt x="120" y="214"/>
                    </a:lnTo>
                    <a:lnTo>
                      <a:pt x="124" y="214"/>
                    </a:lnTo>
                    <a:lnTo>
                      <a:pt x="126" y="212"/>
                    </a:lnTo>
                    <a:lnTo>
                      <a:pt x="126" y="210"/>
                    </a:lnTo>
                    <a:lnTo>
                      <a:pt x="130" y="210"/>
                    </a:lnTo>
                    <a:lnTo>
                      <a:pt x="134" y="212"/>
                    </a:lnTo>
                    <a:lnTo>
                      <a:pt x="136" y="212"/>
                    </a:lnTo>
                    <a:lnTo>
                      <a:pt x="136" y="212"/>
                    </a:lnTo>
                    <a:lnTo>
                      <a:pt x="136" y="208"/>
                    </a:lnTo>
                    <a:lnTo>
                      <a:pt x="138" y="206"/>
                    </a:lnTo>
                    <a:lnTo>
                      <a:pt x="142" y="206"/>
                    </a:lnTo>
                    <a:lnTo>
                      <a:pt x="148" y="206"/>
                    </a:lnTo>
                    <a:lnTo>
                      <a:pt x="150" y="206"/>
                    </a:lnTo>
                    <a:lnTo>
                      <a:pt x="158" y="202"/>
                    </a:lnTo>
                    <a:lnTo>
                      <a:pt x="162" y="200"/>
                    </a:lnTo>
                    <a:lnTo>
                      <a:pt x="168" y="194"/>
                    </a:lnTo>
                    <a:lnTo>
                      <a:pt x="170" y="194"/>
                    </a:lnTo>
                    <a:lnTo>
                      <a:pt x="176" y="190"/>
                    </a:lnTo>
                    <a:lnTo>
                      <a:pt x="180" y="186"/>
                    </a:lnTo>
                    <a:lnTo>
                      <a:pt x="186" y="180"/>
                    </a:lnTo>
                    <a:lnTo>
                      <a:pt x="190" y="176"/>
                    </a:lnTo>
                    <a:lnTo>
                      <a:pt x="196" y="170"/>
                    </a:lnTo>
                    <a:lnTo>
                      <a:pt x="200" y="166"/>
                    </a:lnTo>
                    <a:lnTo>
                      <a:pt x="202" y="166"/>
                    </a:lnTo>
                    <a:lnTo>
                      <a:pt x="204" y="164"/>
                    </a:lnTo>
                    <a:lnTo>
                      <a:pt x="208" y="158"/>
                    </a:lnTo>
                    <a:lnTo>
                      <a:pt x="212" y="152"/>
                    </a:lnTo>
                    <a:lnTo>
                      <a:pt x="214" y="148"/>
                    </a:lnTo>
                    <a:lnTo>
                      <a:pt x="218" y="142"/>
                    </a:lnTo>
                    <a:lnTo>
                      <a:pt x="220" y="138"/>
                    </a:lnTo>
                    <a:lnTo>
                      <a:pt x="224" y="132"/>
                    </a:lnTo>
                    <a:lnTo>
                      <a:pt x="226" y="128"/>
                    </a:lnTo>
                    <a:lnTo>
                      <a:pt x="234" y="120"/>
                    </a:lnTo>
                    <a:lnTo>
                      <a:pt x="234" y="120"/>
                    </a:lnTo>
                    <a:lnTo>
                      <a:pt x="236" y="120"/>
                    </a:lnTo>
                    <a:lnTo>
                      <a:pt x="238" y="120"/>
                    </a:lnTo>
                    <a:lnTo>
                      <a:pt x="242" y="116"/>
                    </a:lnTo>
                    <a:lnTo>
                      <a:pt x="242" y="112"/>
                    </a:lnTo>
                    <a:lnTo>
                      <a:pt x="246" y="108"/>
                    </a:lnTo>
                    <a:lnTo>
                      <a:pt x="248" y="98"/>
                    </a:lnTo>
                    <a:lnTo>
                      <a:pt x="248" y="94"/>
                    </a:lnTo>
                    <a:lnTo>
                      <a:pt x="252" y="88"/>
                    </a:lnTo>
                    <a:lnTo>
                      <a:pt x="252" y="84"/>
                    </a:lnTo>
                    <a:lnTo>
                      <a:pt x="250" y="84"/>
                    </a:lnTo>
                    <a:lnTo>
                      <a:pt x="248" y="84"/>
                    </a:lnTo>
                    <a:close/>
                    <a:moveTo>
                      <a:pt x="196" y="128"/>
                    </a:moveTo>
                    <a:lnTo>
                      <a:pt x="196" y="130"/>
                    </a:lnTo>
                    <a:lnTo>
                      <a:pt x="194" y="132"/>
                    </a:lnTo>
                    <a:lnTo>
                      <a:pt x="194" y="132"/>
                    </a:lnTo>
                    <a:lnTo>
                      <a:pt x="194" y="134"/>
                    </a:lnTo>
                    <a:lnTo>
                      <a:pt x="192" y="134"/>
                    </a:lnTo>
                    <a:lnTo>
                      <a:pt x="192" y="136"/>
                    </a:lnTo>
                    <a:lnTo>
                      <a:pt x="192" y="138"/>
                    </a:lnTo>
                    <a:lnTo>
                      <a:pt x="190" y="140"/>
                    </a:lnTo>
                    <a:lnTo>
                      <a:pt x="190" y="140"/>
                    </a:lnTo>
                    <a:lnTo>
                      <a:pt x="188" y="140"/>
                    </a:lnTo>
                    <a:lnTo>
                      <a:pt x="186" y="142"/>
                    </a:lnTo>
                    <a:lnTo>
                      <a:pt x="184" y="142"/>
                    </a:lnTo>
                    <a:lnTo>
                      <a:pt x="184" y="142"/>
                    </a:lnTo>
                    <a:lnTo>
                      <a:pt x="184" y="142"/>
                    </a:lnTo>
                    <a:lnTo>
                      <a:pt x="182" y="142"/>
                    </a:lnTo>
                    <a:lnTo>
                      <a:pt x="182" y="142"/>
                    </a:lnTo>
                    <a:lnTo>
                      <a:pt x="180" y="142"/>
                    </a:lnTo>
                    <a:lnTo>
                      <a:pt x="180" y="144"/>
                    </a:lnTo>
                    <a:lnTo>
                      <a:pt x="178" y="148"/>
                    </a:lnTo>
                    <a:lnTo>
                      <a:pt x="176" y="148"/>
                    </a:lnTo>
                    <a:lnTo>
                      <a:pt x="176" y="150"/>
                    </a:lnTo>
                    <a:lnTo>
                      <a:pt x="176" y="150"/>
                    </a:lnTo>
                    <a:lnTo>
                      <a:pt x="176" y="150"/>
                    </a:lnTo>
                    <a:lnTo>
                      <a:pt x="174" y="152"/>
                    </a:lnTo>
                    <a:lnTo>
                      <a:pt x="172" y="150"/>
                    </a:lnTo>
                    <a:lnTo>
                      <a:pt x="170" y="150"/>
                    </a:lnTo>
                    <a:lnTo>
                      <a:pt x="170" y="150"/>
                    </a:lnTo>
                    <a:lnTo>
                      <a:pt x="168" y="148"/>
                    </a:lnTo>
                    <a:lnTo>
                      <a:pt x="168" y="148"/>
                    </a:lnTo>
                    <a:lnTo>
                      <a:pt x="168" y="146"/>
                    </a:lnTo>
                    <a:lnTo>
                      <a:pt x="166" y="146"/>
                    </a:lnTo>
                    <a:lnTo>
                      <a:pt x="166" y="146"/>
                    </a:lnTo>
                    <a:lnTo>
                      <a:pt x="166" y="146"/>
                    </a:lnTo>
                    <a:lnTo>
                      <a:pt x="166" y="146"/>
                    </a:lnTo>
                    <a:lnTo>
                      <a:pt x="166" y="144"/>
                    </a:lnTo>
                    <a:lnTo>
                      <a:pt x="164" y="144"/>
                    </a:lnTo>
                    <a:lnTo>
                      <a:pt x="166" y="142"/>
                    </a:lnTo>
                    <a:lnTo>
                      <a:pt x="164" y="142"/>
                    </a:lnTo>
                    <a:lnTo>
                      <a:pt x="164" y="140"/>
                    </a:lnTo>
                    <a:lnTo>
                      <a:pt x="162" y="138"/>
                    </a:lnTo>
                    <a:lnTo>
                      <a:pt x="162" y="136"/>
                    </a:lnTo>
                    <a:lnTo>
                      <a:pt x="162" y="136"/>
                    </a:lnTo>
                    <a:lnTo>
                      <a:pt x="160" y="134"/>
                    </a:lnTo>
                    <a:lnTo>
                      <a:pt x="160" y="134"/>
                    </a:lnTo>
                    <a:lnTo>
                      <a:pt x="162" y="132"/>
                    </a:lnTo>
                    <a:lnTo>
                      <a:pt x="164" y="132"/>
                    </a:lnTo>
                    <a:lnTo>
                      <a:pt x="164" y="132"/>
                    </a:lnTo>
                    <a:lnTo>
                      <a:pt x="166" y="130"/>
                    </a:lnTo>
                    <a:lnTo>
                      <a:pt x="166" y="128"/>
                    </a:lnTo>
                    <a:lnTo>
                      <a:pt x="168" y="128"/>
                    </a:lnTo>
                    <a:lnTo>
                      <a:pt x="168" y="126"/>
                    </a:lnTo>
                    <a:lnTo>
                      <a:pt x="168" y="126"/>
                    </a:lnTo>
                    <a:lnTo>
                      <a:pt x="170" y="124"/>
                    </a:lnTo>
                    <a:lnTo>
                      <a:pt x="170" y="122"/>
                    </a:lnTo>
                    <a:lnTo>
                      <a:pt x="172" y="120"/>
                    </a:lnTo>
                    <a:lnTo>
                      <a:pt x="174" y="120"/>
                    </a:lnTo>
                    <a:lnTo>
                      <a:pt x="176" y="120"/>
                    </a:lnTo>
                    <a:lnTo>
                      <a:pt x="178" y="118"/>
                    </a:lnTo>
                    <a:lnTo>
                      <a:pt x="180" y="116"/>
                    </a:lnTo>
                    <a:lnTo>
                      <a:pt x="184" y="116"/>
                    </a:lnTo>
                    <a:lnTo>
                      <a:pt x="184" y="114"/>
                    </a:lnTo>
                    <a:lnTo>
                      <a:pt x="186" y="114"/>
                    </a:lnTo>
                    <a:lnTo>
                      <a:pt x="186" y="114"/>
                    </a:lnTo>
                    <a:lnTo>
                      <a:pt x="186" y="116"/>
                    </a:lnTo>
                    <a:lnTo>
                      <a:pt x="186" y="116"/>
                    </a:lnTo>
                    <a:lnTo>
                      <a:pt x="188" y="118"/>
                    </a:lnTo>
                    <a:lnTo>
                      <a:pt x="188" y="118"/>
                    </a:lnTo>
                    <a:lnTo>
                      <a:pt x="190" y="120"/>
                    </a:lnTo>
                    <a:lnTo>
                      <a:pt x="192" y="122"/>
                    </a:lnTo>
                    <a:lnTo>
                      <a:pt x="194" y="122"/>
                    </a:lnTo>
                    <a:lnTo>
                      <a:pt x="194" y="124"/>
                    </a:lnTo>
                    <a:lnTo>
                      <a:pt x="196" y="124"/>
                    </a:lnTo>
                    <a:lnTo>
                      <a:pt x="196" y="124"/>
                    </a:lnTo>
                    <a:lnTo>
                      <a:pt x="196" y="126"/>
                    </a:lnTo>
                    <a:lnTo>
                      <a:pt x="196" y="126"/>
                    </a:lnTo>
                    <a:lnTo>
                      <a:pt x="196" y="1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3" name="Freeform 55"/>
              <p:cNvSpPr>
                <a:spLocks/>
              </p:cNvSpPr>
              <p:nvPr/>
            </p:nvSpPr>
            <p:spPr bwMode="auto">
              <a:xfrm>
                <a:off x="4113" y="1862"/>
                <a:ext cx="162" cy="245"/>
              </a:xfrm>
              <a:custGeom>
                <a:avLst/>
                <a:gdLst>
                  <a:gd name="T0" fmla="*/ 158 w 162"/>
                  <a:gd name="T1" fmla="*/ 26 h 245"/>
                  <a:gd name="T2" fmla="*/ 156 w 162"/>
                  <a:gd name="T3" fmla="*/ 28 h 245"/>
                  <a:gd name="T4" fmla="*/ 158 w 162"/>
                  <a:gd name="T5" fmla="*/ 24 h 245"/>
                  <a:gd name="T6" fmla="*/ 158 w 162"/>
                  <a:gd name="T7" fmla="*/ 6 h 245"/>
                  <a:gd name="T8" fmla="*/ 152 w 162"/>
                  <a:gd name="T9" fmla="*/ 0 h 245"/>
                  <a:gd name="T10" fmla="*/ 140 w 162"/>
                  <a:gd name="T11" fmla="*/ 8 h 245"/>
                  <a:gd name="T12" fmla="*/ 122 w 162"/>
                  <a:gd name="T13" fmla="*/ 14 h 245"/>
                  <a:gd name="T14" fmla="*/ 114 w 162"/>
                  <a:gd name="T15" fmla="*/ 12 h 245"/>
                  <a:gd name="T16" fmla="*/ 98 w 162"/>
                  <a:gd name="T17" fmla="*/ 14 h 245"/>
                  <a:gd name="T18" fmla="*/ 84 w 162"/>
                  <a:gd name="T19" fmla="*/ 22 h 245"/>
                  <a:gd name="T20" fmla="*/ 72 w 162"/>
                  <a:gd name="T21" fmla="*/ 22 h 245"/>
                  <a:gd name="T22" fmla="*/ 50 w 162"/>
                  <a:gd name="T23" fmla="*/ 28 h 245"/>
                  <a:gd name="T24" fmla="*/ 36 w 162"/>
                  <a:gd name="T25" fmla="*/ 12 h 245"/>
                  <a:gd name="T26" fmla="*/ 28 w 162"/>
                  <a:gd name="T27" fmla="*/ 18 h 245"/>
                  <a:gd name="T28" fmla="*/ 26 w 162"/>
                  <a:gd name="T29" fmla="*/ 22 h 245"/>
                  <a:gd name="T30" fmla="*/ 26 w 162"/>
                  <a:gd name="T31" fmla="*/ 26 h 245"/>
                  <a:gd name="T32" fmla="*/ 28 w 162"/>
                  <a:gd name="T33" fmla="*/ 32 h 245"/>
                  <a:gd name="T34" fmla="*/ 34 w 162"/>
                  <a:gd name="T35" fmla="*/ 41 h 245"/>
                  <a:gd name="T36" fmla="*/ 40 w 162"/>
                  <a:gd name="T37" fmla="*/ 49 h 245"/>
                  <a:gd name="T38" fmla="*/ 46 w 162"/>
                  <a:gd name="T39" fmla="*/ 55 h 245"/>
                  <a:gd name="T40" fmla="*/ 66 w 162"/>
                  <a:gd name="T41" fmla="*/ 61 h 245"/>
                  <a:gd name="T42" fmla="*/ 88 w 162"/>
                  <a:gd name="T43" fmla="*/ 71 h 245"/>
                  <a:gd name="T44" fmla="*/ 106 w 162"/>
                  <a:gd name="T45" fmla="*/ 77 h 245"/>
                  <a:gd name="T46" fmla="*/ 88 w 162"/>
                  <a:gd name="T47" fmla="*/ 95 h 245"/>
                  <a:gd name="T48" fmla="*/ 72 w 162"/>
                  <a:gd name="T49" fmla="*/ 113 h 245"/>
                  <a:gd name="T50" fmla="*/ 62 w 162"/>
                  <a:gd name="T51" fmla="*/ 127 h 245"/>
                  <a:gd name="T52" fmla="*/ 48 w 162"/>
                  <a:gd name="T53" fmla="*/ 127 h 245"/>
                  <a:gd name="T54" fmla="*/ 40 w 162"/>
                  <a:gd name="T55" fmla="*/ 129 h 245"/>
                  <a:gd name="T56" fmla="*/ 30 w 162"/>
                  <a:gd name="T57" fmla="*/ 135 h 245"/>
                  <a:gd name="T58" fmla="*/ 22 w 162"/>
                  <a:gd name="T59" fmla="*/ 139 h 245"/>
                  <a:gd name="T60" fmla="*/ 14 w 162"/>
                  <a:gd name="T61" fmla="*/ 145 h 245"/>
                  <a:gd name="T62" fmla="*/ 2 w 162"/>
                  <a:gd name="T63" fmla="*/ 161 h 245"/>
                  <a:gd name="T64" fmla="*/ 0 w 162"/>
                  <a:gd name="T65" fmla="*/ 175 h 245"/>
                  <a:gd name="T66" fmla="*/ 0 w 162"/>
                  <a:gd name="T67" fmla="*/ 229 h 245"/>
                  <a:gd name="T68" fmla="*/ 8 w 162"/>
                  <a:gd name="T69" fmla="*/ 241 h 245"/>
                  <a:gd name="T70" fmla="*/ 10 w 162"/>
                  <a:gd name="T71" fmla="*/ 243 h 245"/>
                  <a:gd name="T72" fmla="*/ 16 w 162"/>
                  <a:gd name="T73" fmla="*/ 233 h 245"/>
                  <a:gd name="T74" fmla="*/ 22 w 162"/>
                  <a:gd name="T75" fmla="*/ 225 h 245"/>
                  <a:gd name="T76" fmla="*/ 28 w 162"/>
                  <a:gd name="T77" fmla="*/ 219 h 245"/>
                  <a:gd name="T78" fmla="*/ 54 w 162"/>
                  <a:gd name="T79" fmla="*/ 191 h 245"/>
                  <a:gd name="T80" fmla="*/ 94 w 162"/>
                  <a:gd name="T81" fmla="*/ 157 h 245"/>
                  <a:gd name="T82" fmla="*/ 120 w 162"/>
                  <a:gd name="T83" fmla="*/ 117 h 245"/>
                  <a:gd name="T84" fmla="*/ 132 w 162"/>
                  <a:gd name="T85" fmla="*/ 91 h 245"/>
                  <a:gd name="T86" fmla="*/ 138 w 162"/>
                  <a:gd name="T87" fmla="*/ 73 h 245"/>
                  <a:gd name="T88" fmla="*/ 148 w 162"/>
                  <a:gd name="T89" fmla="*/ 57 h 245"/>
                  <a:gd name="T90" fmla="*/ 154 w 162"/>
                  <a:gd name="T91" fmla="*/ 41 h 245"/>
                  <a:gd name="T92" fmla="*/ 156 w 162"/>
                  <a:gd name="T93" fmla="*/ 28 h 245"/>
                  <a:gd name="T94" fmla="*/ 162 w 162"/>
                  <a:gd name="T95" fmla="*/ 2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245">
                    <a:moveTo>
                      <a:pt x="162" y="28"/>
                    </a:moveTo>
                    <a:lnTo>
                      <a:pt x="160" y="26"/>
                    </a:lnTo>
                    <a:lnTo>
                      <a:pt x="158" y="26"/>
                    </a:lnTo>
                    <a:lnTo>
                      <a:pt x="158" y="26"/>
                    </a:lnTo>
                    <a:lnTo>
                      <a:pt x="158" y="26"/>
                    </a:lnTo>
                    <a:lnTo>
                      <a:pt x="156" y="28"/>
                    </a:lnTo>
                    <a:lnTo>
                      <a:pt x="156" y="28"/>
                    </a:lnTo>
                    <a:lnTo>
                      <a:pt x="156" y="28"/>
                    </a:lnTo>
                    <a:lnTo>
                      <a:pt x="156" y="26"/>
                    </a:lnTo>
                    <a:lnTo>
                      <a:pt x="158" y="26"/>
                    </a:lnTo>
                    <a:lnTo>
                      <a:pt x="158" y="24"/>
                    </a:lnTo>
                    <a:lnTo>
                      <a:pt x="158" y="24"/>
                    </a:lnTo>
                    <a:lnTo>
                      <a:pt x="156" y="16"/>
                    </a:lnTo>
                    <a:lnTo>
                      <a:pt x="156" y="12"/>
                    </a:lnTo>
                    <a:lnTo>
                      <a:pt x="156" y="8"/>
                    </a:lnTo>
                    <a:lnTo>
                      <a:pt x="158" y="6"/>
                    </a:lnTo>
                    <a:lnTo>
                      <a:pt x="158" y="4"/>
                    </a:lnTo>
                    <a:lnTo>
                      <a:pt x="158" y="2"/>
                    </a:lnTo>
                    <a:lnTo>
                      <a:pt x="158" y="2"/>
                    </a:lnTo>
                    <a:lnTo>
                      <a:pt x="152" y="0"/>
                    </a:lnTo>
                    <a:lnTo>
                      <a:pt x="148" y="0"/>
                    </a:lnTo>
                    <a:lnTo>
                      <a:pt x="148" y="2"/>
                    </a:lnTo>
                    <a:lnTo>
                      <a:pt x="146" y="4"/>
                    </a:lnTo>
                    <a:lnTo>
                      <a:pt x="140" y="8"/>
                    </a:lnTo>
                    <a:lnTo>
                      <a:pt x="134" y="10"/>
                    </a:lnTo>
                    <a:lnTo>
                      <a:pt x="130" y="12"/>
                    </a:lnTo>
                    <a:lnTo>
                      <a:pt x="124" y="12"/>
                    </a:lnTo>
                    <a:lnTo>
                      <a:pt x="122" y="14"/>
                    </a:lnTo>
                    <a:lnTo>
                      <a:pt x="122" y="14"/>
                    </a:lnTo>
                    <a:lnTo>
                      <a:pt x="118" y="12"/>
                    </a:lnTo>
                    <a:lnTo>
                      <a:pt x="116" y="12"/>
                    </a:lnTo>
                    <a:lnTo>
                      <a:pt x="114" y="12"/>
                    </a:lnTo>
                    <a:lnTo>
                      <a:pt x="108" y="16"/>
                    </a:lnTo>
                    <a:lnTo>
                      <a:pt x="104" y="16"/>
                    </a:lnTo>
                    <a:lnTo>
                      <a:pt x="100" y="14"/>
                    </a:lnTo>
                    <a:lnTo>
                      <a:pt x="98" y="14"/>
                    </a:lnTo>
                    <a:lnTo>
                      <a:pt x="96" y="16"/>
                    </a:lnTo>
                    <a:lnTo>
                      <a:pt x="92" y="18"/>
                    </a:lnTo>
                    <a:lnTo>
                      <a:pt x="86" y="22"/>
                    </a:lnTo>
                    <a:lnTo>
                      <a:pt x="84" y="22"/>
                    </a:lnTo>
                    <a:lnTo>
                      <a:pt x="80" y="22"/>
                    </a:lnTo>
                    <a:lnTo>
                      <a:pt x="78" y="22"/>
                    </a:lnTo>
                    <a:lnTo>
                      <a:pt x="74" y="20"/>
                    </a:lnTo>
                    <a:lnTo>
                      <a:pt x="72" y="22"/>
                    </a:lnTo>
                    <a:lnTo>
                      <a:pt x="66" y="24"/>
                    </a:lnTo>
                    <a:lnTo>
                      <a:pt x="60" y="28"/>
                    </a:lnTo>
                    <a:lnTo>
                      <a:pt x="52" y="28"/>
                    </a:lnTo>
                    <a:lnTo>
                      <a:pt x="50" y="28"/>
                    </a:lnTo>
                    <a:lnTo>
                      <a:pt x="48" y="26"/>
                    </a:lnTo>
                    <a:lnTo>
                      <a:pt x="44" y="22"/>
                    </a:lnTo>
                    <a:lnTo>
                      <a:pt x="40" y="18"/>
                    </a:lnTo>
                    <a:lnTo>
                      <a:pt x="36" y="12"/>
                    </a:lnTo>
                    <a:lnTo>
                      <a:pt x="34" y="8"/>
                    </a:lnTo>
                    <a:lnTo>
                      <a:pt x="32" y="12"/>
                    </a:lnTo>
                    <a:lnTo>
                      <a:pt x="30" y="14"/>
                    </a:lnTo>
                    <a:lnTo>
                      <a:pt x="28" y="18"/>
                    </a:lnTo>
                    <a:lnTo>
                      <a:pt x="28" y="18"/>
                    </a:lnTo>
                    <a:lnTo>
                      <a:pt x="28" y="20"/>
                    </a:lnTo>
                    <a:lnTo>
                      <a:pt x="26" y="20"/>
                    </a:lnTo>
                    <a:lnTo>
                      <a:pt x="26" y="22"/>
                    </a:lnTo>
                    <a:lnTo>
                      <a:pt x="24" y="24"/>
                    </a:lnTo>
                    <a:lnTo>
                      <a:pt x="24" y="24"/>
                    </a:lnTo>
                    <a:lnTo>
                      <a:pt x="24" y="26"/>
                    </a:lnTo>
                    <a:lnTo>
                      <a:pt x="26" y="26"/>
                    </a:lnTo>
                    <a:lnTo>
                      <a:pt x="26" y="28"/>
                    </a:lnTo>
                    <a:lnTo>
                      <a:pt x="28" y="30"/>
                    </a:lnTo>
                    <a:lnTo>
                      <a:pt x="28" y="32"/>
                    </a:lnTo>
                    <a:lnTo>
                      <a:pt x="28" y="32"/>
                    </a:lnTo>
                    <a:lnTo>
                      <a:pt x="30" y="36"/>
                    </a:lnTo>
                    <a:lnTo>
                      <a:pt x="32" y="36"/>
                    </a:lnTo>
                    <a:lnTo>
                      <a:pt x="32" y="38"/>
                    </a:lnTo>
                    <a:lnTo>
                      <a:pt x="34" y="41"/>
                    </a:lnTo>
                    <a:lnTo>
                      <a:pt x="34" y="43"/>
                    </a:lnTo>
                    <a:lnTo>
                      <a:pt x="36" y="45"/>
                    </a:lnTo>
                    <a:lnTo>
                      <a:pt x="38" y="47"/>
                    </a:lnTo>
                    <a:lnTo>
                      <a:pt x="40" y="49"/>
                    </a:lnTo>
                    <a:lnTo>
                      <a:pt x="40" y="49"/>
                    </a:lnTo>
                    <a:lnTo>
                      <a:pt x="44" y="51"/>
                    </a:lnTo>
                    <a:lnTo>
                      <a:pt x="46" y="55"/>
                    </a:lnTo>
                    <a:lnTo>
                      <a:pt x="46" y="55"/>
                    </a:lnTo>
                    <a:lnTo>
                      <a:pt x="50" y="57"/>
                    </a:lnTo>
                    <a:lnTo>
                      <a:pt x="56" y="59"/>
                    </a:lnTo>
                    <a:lnTo>
                      <a:pt x="60" y="59"/>
                    </a:lnTo>
                    <a:lnTo>
                      <a:pt x="66" y="61"/>
                    </a:lnTo>
                    <a:lnTo>
                      <a:pt x="70" y="63"/>
                    </a:lnTo>
                    <a:lnTo>
                      <a:pt x="76" y="65"/>
                    </a:lnTo>
                    <a:lnTo>
                      <a:pt x="82" y="69"/>
                    </a:lnTo>
                    <a:lnTo>
                      <a:pt x="88" y="71"/>
                    </a:lnTo>
                    <a:lnTo>
                      <a:pt x="92" y="71"/>
                    </a:lnTo>
                    <a:lnTo>
                      <a:pt x="94" y="73"/>
                    </a:lnTo>
                    <a:lnTo>
                      <a:pt x="110" y="73"/>
                    </a:lnTo>
                    <a:lnTo>
                      <a:pt x="106" y="77"/>
                    </a:lnTo>
                    <a:lnTo>
                      <a:pt x="100" y="81"/>
                    </a:lnTo>
                    <a:lnTo>
                      <a:pt x="96" y="87"/>
                    </a:lnTo>
                    <a:lnTo>
                      <a:pt x="94" y="89"/>
                    </a:lnTo>
                    <a:lnTo>
                      <a:pt x="88" y="95"/>
                    </a:lnTo>
                    <a:lnTo>
                      <a:pt x="86" y="99"/>
                    </a:lnTo>
                    <a:lnTo>
                      <a:pt x="82" y="103"/>
                    </a:lnTo>
                    <a:lnTo>
                      <a:pt x="78" y="107"/>
                    </a:lnTo>
                    <a:lnTo>
                      <a:pt x="72" y="113"/>
                    </a:lnTo>
                    <a:lnTo>
                      <a:pt x="70" y="117"/>
                    </a:lnTo>
                    <a:lnTo>
                      <a:pt x="66" y="123"/>
                    </a:lnTo>
                    <a:lnTo>
                      <a:pt x="62" y="127"/>
                    </a:lnTo>
                    <a:lnTo>
                      <a:pt x="62" y="127"/>
                    </a:lnTo>
                    <a:lnTo>
                      <a:pt x="58" y="127"/>
                    </a:lnTo>
                    <a:lnTo>
                      <a:pt x="54" y="127"/>
                    </a:lnTo>
                    <a:lnTo>
                      <a:pt x="48" y="127"/>
                    </a:lnTo>
                    <a:lnTo>
                      <a:pt x="48" y="127"/>
                    </a:lnTo>
                    <a:lnTo>
                      <a:pt x="46" y="127"/>
                    </a:lnTo>
                    <a:lnTo>
                      <a:pt x="44" y="127"/>
                    </a:lnTo>
                    <a:lnTo>
                      <a:pt x="40" y="129"/>
                    </a:lnTo>
                    <a:lnTo>
                      <a:pt x="40" y="129"/>
                    </a:lnTo>
                    <a:lnTo>
                      <a:pt x="36" y="131"/>
                    </a:lnTo>
                    <a:lnTo>
                      <a:pt x="34" y="133"/>
                    </a:lnTo>
                    <a:lnTo>
                      <a:pt x="32" y="133"/>
                    </a:lnTo>
                    <a:lnTo>
                      <a:pt x="30" y="135"/>
                    </a:lnTo>
                    <a:lnTo>
                      <a:pt x="30" y="137"/>
                    </a:lnTo>
                    <a:lnTo>
                      <a:pt x="30" y="137"/>
                    </a:lnTo>
                    <a:lnTo>
                      <a:pt x="28" y="139"/>
                    </a:lnTo>
                    <a:lnTo>
                      <a:pt x="22" y="139"/>
                    </a:lnTo>
                    <a:lnTo>
                      <a:pt x="20" y="141"/>
                    </a:lnTo>
                    <a:lnTo>
                      <a:pt x="16" y="141"/>
                    </a:lnTo>
                    <a:lnTo>
                      <a:pt x="14" y="143"/>
                    </a:lnTo>
                    <a:lnTo>
                      <a:pt x="14" y="145"/>
                    </a:lnTo>
                    <a:lnTo>
                      <a:pt x="12" y="147"/>
                    </a:lnTo>
                    <a:lnTo>
                      <a:pt x="10" y="151"/>
                    </a:lnTo>
                    <a:lnTo>
                      <a:pt x="6" y="157"/>
                    </a:lnTo>
                    <a:lnTo>
                      <a:pt x="2" y="161"/>
                    </a:lnTo>
                    <a:lnTo>
                      <a:pt x="0" y="165"/>
                    </a:lnTo>
                    <a:lnTo>
                      <a:pt x="0" y="165"/>
                    </a:lnTo>
                    <a:lnTo>
                      <a:pt x="0" y="167"/>
                    </a:lnTo>
                    <a:lnTo>
                      <a:pt x="0" y="175"/>
                    </a:lnTo>
                    <a:lnTo>
                      <a:pt x="0" y="191"/>
                    </a:lnTo>
                    <a:lnTo>
                      <a:pt x="0" y="205"/>
                    </a:lnTo>
                    <a:lnTo>
                      <a:pt x="0" y="221"/>
                    </a:lnTo>
                    <a:lnTo>
                      <a:pt x="0" y="229"/>
                    </a:lnTo>
                    <a:lnTo>
                      <a:pt x="0" y="231"/>
                    </a:lnTo>
                    <a:lnTo>
                      <a:pt x="2" y="233"/>
                    </a:lnTo>
                    <a:lnTo>
                      <a:pt x="4" y="237"/>
                    </a:lnTo>
                    <a:lnTo>
                      <a:pt x="8" y="241"/>
                    </a:lnTo>
                    <a:lnTo>
                      <a:pt x="8" y="243"/>
                    </a:lnTo>
                    <a:lnTo>
                      <a:pt x="10" y="243"/>
                    </a:lnTo>
                    <a:lnTo>
                      <a:pt x="10" y="245"/>
                    </a:lnTo>
                    <a:lnTo>
                      <a:pt x="10" y="243"/>
                    </a:lnTo>
                    <a:lnTo>
                      <a:pt x="12" y="241"/>
                    </a:lnTo>
                    <a:lnTo>
                      <a:pt x="14" y="237"/>
                    </a:lnTo>
                    <a:lnTo>
                      <a:pt x="14" y="235"/>
                    </a:lnTo>
                    <a:lnTo>
                      <a:pt x="16" y="233"/>
                    </a:lnTo>
                    <a:lnTo>
                      <a:pt x="16" y="233"/>
                    </a:lnTo>
                    <a:lnTo>
                      <a:pt x="18" y="231"/>
                    </a:lnTo>
                    <a:lnTo>
                      <a:pt x="20" y="229"/>
                    </a:lnTo>
                    <a:lnTo>
                      <a:pt x="22" y="225"/>
                    </a:lnTo>
                    <a:lnTo>
                      <a:pt x="24" y="223"/>
                    </a:lnTo>
                    <a:lnTo>
                      <a:pt x="26" y="221"/>
                    </a:lnTo>
                    <a:lnTo>
                      <a:pt x="26" y="219"/>
                    </a:lnTo>
                    <a:lnTo>
                      <a:pt x="28" y="219"/>
                    </a:lnTo>
                    <a:lnTo>
                      <a:pt x="40" y="203"/>
                    </a:lnTo>
                    <a:lnTo>
                      <a:pt x="44" y="199"/>
                    </a:lnTo>
                    <a:lnTo>
                      <a:pt x="48" y="195"/>
                    </a:lnTo>
                    <a:lnTo>
                      <a:pt x="54" y="191"/>
                    </a:lnTo>
                    <a:lnTo>
                      <a:pt x="62" y="183"/>
                    </a:lnTo>
                    <a:lnTo>
                      <a:pt x="76" y="173"/>
                    </a:lnTo>
                    <a:lnTo>
                      <a:pt x="80" y="171"/>
                    </a:lnTo>
                    <a:lnTo>
                      <a:pt x="94" y="157"/>
                    </a:lnTo>
                    <a:lnTo>
                      <a:pt x="102" y="145"/>
                    </a:lnTo>
                    <a:lnTo>
                      <a:pt x="110" y="135"/>
                    </a:lnTo>
                    <a:lnTo>
                      <a:pt x="114" y="127"/>
                    </a:lnTo>
                    <a:lnTo>
                      <a:pt x="120" y="117"/>
                    </a:lnTo>
                    <a:lnTo>
                      <a:pt x="126" y="105"/>
                    </a:lnTo>
                    <a:lnTo>
                      <a:pt x="128" y="101"/>
                    </a:lnTo>
                    <a:lnTo>
                      <a:pt x="130" y="95"/>
                    </a:lnTo>
                    <a:lnTo>
                      <a:pt x="132" y="91"/>
                    </a:lnTo>
                    <a:lnTo>
                      <a:pt x="134" y="85"/>
                    </a:lnTo>
                    <a:lnTo>
                      <a:pt x="136" y="81"/>
                    </a:lnTo>
                    <a:lnTo>
                      <a:pt x="138" y="79"/>
                    </a:lnTo>
                    <a:lnTo>
                      <a:pt x="138" y="73"/>
                    </a:lnTo>
                    <a:lnTo>
                      <a:pt x="142" y="69"/>
                    </a:lnTo>
                    <a:lnTo>
                      <a:pt x="146" y="63"/>
                    </a:lnTo>
                    <a:lnTo>
                      <a:pt x="146" y="61"/>
                    </a:lnTo>
                    <a:lnTo>
                      <a:pt x="148" y="57"/>
                    </a:lnTo>
                    <a:lnTo>
                      <a:pt x="150" y="53"/>
                    </a:lnTo>
                    <a:lnTo>
                      <a:pt x="152" y="51"/>
                    </a:lnTo>
                    <a:lnTo>
                      <a:pt x="154" y="47"/>
                    </a:lnTo>
                    <a:lnTo>
                      <a:pt x="154" y="41"/>
                    </a:lnTo>
                    <a:lnTo>
                      <a:pt x="154" y="36"/>
                    </a:lnTo>
                    <a:lnTo>
                      <a:pt x="154" y="30"/>
                    </a:lnTo>
                    <a:lnTo>
                      <a:pt x="154" y="30"/>
                    </a:lnTo>
                    <a:lnTo>
                      <a:pt x="156" y="28"/>
                    </a:lnTo>
                    <a:lnTo>
                      <a:pt x="158" y="28"/>
                    </a:lnTo>
                    <a:lnTo>
                      <a:pt x="160" y="28"/>
                    </a:lnTo>
                    <a:lnTo>
                      <a:pt x="162" y="28"/>
                    </a:lnTo>
                    <a:lnTo>
                      <a:pt x="162" y="28"/>
                    </a:lnTo>
                    <a:lnTo>
                      <a:pt x="162" y="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4" name="Freeform 56"/>
              <p:cNvSpPr>
                <a:spLocks noEditPoints="1"/>
              </p:cNvSpPr>
              <p:nvPr/>
            </p:nvSpPr>
            <p:spPr bwMode="auto">
              <a:xfrm>
                <a:off x="5918" y="2195"/>
                <a:ext cx="168" cy="94"/>
              </a:xfrm>
              <a:custGeom>
                <a:avLst/>
                <a:gdLst>
                  <a:gd name="T0" fmla="*/ 168 w 168"/>
                  <a:gd name="T1" fmla="*/ 90 h 94"/>
                  <a:gd name="T2" fmla="*/ 60 w 168"/>
                  <a:gd name="T3" fmla="*/ 88 h 94"/>
                  <a:gd name="T4" fmla="*/ 64 w 168"/>
                  <a:gd name="T5" fmla="*/ 90 h 94"/>
                  <a:gd name="T6" fmla="*/ 68 w 168"/>
                  <a:gd name="T7" fmla="*/ 92 h 94"/>
                  <a:gd name="T8" fmla="*/ 154 w 168"/>
                  <a:gd name="T9" fmla="*/ 74 h 94"/>
                  <a:gd name="T10" fmla="*/ 156 w 168"/>
                  <a:gd name="T11" fmla="*/ 74 h 94"/>
                  <a:gd name="T12" fmla="*/ 158 w 168"/>
                  <a:gd name="T13" fmla="*/ 72 h 94"/>
                  <a:gd name="T14" fmla="*/ 92 w 168"/>
                  <a:gd name="T15" fmla="*/ 68 h 94"/>
                  <a:gd name="T16" fmla="*/ 84 w 168"/>
                  <a:gd name="T17" fmla="*/ 64 h 94"/>
                  <a:gd name="T18" fmla="*/ 86 w 168"/>
                  <a:gd name="T19" fmla="*/ 70 h 94"/>
                  <a:gd name="T20" fmla="*/ 96 w 168"/>
                  <a:gd name="T21" fmla="*/ 76 h 94"/>
                  <a:gd name="T22" fmla="*/ 86 w 168"/>
                  <a:gd name="T23" fmla="*/ 54 h 94"/>
                  <a:gd name="T24" fmla="*/ 88 w 168"/>
                  <a:gd name="T25" fmla="*/ 54 h 94"/>
                  <a:gd name="T26" fmla="*/ 74 w 168"/>
                  <a:gd name="T27" fmla="*/ 56 h 94"/>
                  <a:gd name="T28" fmla="*/ 60 w 168"/>
                  <a:gd name="T29" fmla="*/ 48 h 94"/>
                  <a:gd name="T30" fmla="*/ 60 w 168"/>
                  <a:gd name="T31" fmla="*/ 54 h 94"/>
                  <a:gd name="T32" fmla="*/ 72 w 168"/>
                  <a:gd name="T33" fmla="*/ 58 h 94"/>
                  <a:gd name="T34" fmla="*/ 76 w 168"/>
                  <a:gd name="T35" fmla="*/ 56 h 94"/>
                  <a:gd name="T36" fmla="*/ 70 w 168"/>
                  <a:gd name="T37" fmla="*/ 46 h 94"/>
                  <a:gd name="T38" fmla="*/ 66 w 168"/>
                  <a:gd name="T39" fmla="*/ 44 h 94"/>
                  <a:gd name="T40" fmla="*/ 50 w 168"/>
                  <a:gd name="T41" fmla="*/ 44 h 94"/>
                  <a:gd name="T42" fmla="*/ 54 w 168"/>
                  <a:gd name="T43" fmla="*/ 44 h 94"/>
                  <a:gd name="T44" fmla="*/ 26 w 168"/>
                  <a:gd name="T45" fmla="*/ 38 h 94"/>
                  <a:gd name="T46" fmla="*/ 38 w 168"/>
                  <a:gd name="T47" fmla="*/ 38 h 94"/>
                  <a:gd name="T48" fmla="*/ 38 w 168"/>
                  <a:gd name="T49" fmla="*/ 38 h 94"/>
                  <a:gd name="T50" fmla="*/ 34 w 168"/>
                  <a:gd name="T51" fmla="*/ 34 h 94"/>
                  <a:gd name="T52" fmla="*/ 34 w 168"/>
                  <a:gd name="T53" fmla="*/ 38 h 94"/>
                  <a:gd name="T54" fmla="*/ 22 w 168"/>
                  <a:gd name="T55" fmla="*/ 36 h 94"/>
                  <a:gd name="T56" fmla="*/ 26 w 168"/>
                  <a:gd name="T57" fmla="*/ 34 h 94"/>
                  <a:gd name="T58" fmla="*/ 60 w 168"/>
                  <a:gd name="T59" fmla="*/ 32 h 94"/>
                  <a:gd name="T60" fmla="*/ 60 w 168"/>
                  <a:gd name="T61" fmla="*/ 32 h 94"/>
                  <a:gd name="T62" fmla="*/ 84 w 168"/>
                  <a:gd name="T63" fmla="*/ 46 h 94"/>
                  <a:gd name="T64" fmla="*/ 80 w 168"/>
                  <a:gd name="T65" fmla="*/ 40 h 94"/>
                  <a:gd name="T66" fmla="*/ 78 w 168"/>
                  <a:gd name="T67" fmla="*/ 30 h 94"/>
                  <a:gd name="T68" fmla="*/ 78 w 168"/>
                  <a:gd name="T69" fmla="*/ 42 h 94"/>
                  <a:gd name="T70" fmla="*/ 34 w 168"/>
                  <a:gd name="T71" fmla="*/ 34 h 94"/>
                  <a:gd name="T72" fmla="*/ 28 w 168"/>
                  <a:gd name="T73" fmla="*/ 24 h 94"/>
                  <a:gd name="T74" fmla="*/ 24 w 168"/>
                  <a:gd name="T75" fmla="*/ 30 h 94"/>
                  <a:gd name="T76" fmla="*/ 28 w 168"/>
                  <a:gd name="T77" fmla="*/ 32 h 94"/>
                  <a:gd name="T78" fmla="*/ 34 w 168"/>
                  <a:gd name="T79" fmla="*/ 34 h 94"/>
                  <a:gd name="T80" fmla="*/ 14 w 168"/>
                  <a:gd name="T81" fmla="*/ 26 h 94"/>
                  <a:gd name="T82" fmla="*/ 22 w 168"/>
                  <a:gd name="T83" fmla="*/ 22 h 94"/>
                  <a:gd name="T84" fmla="*/ 22 w 168"/>
                  <a:gd name="T85" fmla="*/ 28 h 94"/>
                  <a:gd name="T86" fmla="*/ 12 w 168"/>
                  <a:gd name="T87" fmla="*/ 20 h 94"/>
                  <a:gd name="T88" fmla="*/ 16 w 168"/>
                  <a:gd name="T89" fmla="*/ 22 h 94"/>
                  <a:gd name="T90" fmla="*/ 64 w 168"/>
                  <a:gd name="T91" fmla="*/ 34 h 94"/>
                  <a:gd name="T92" fmla="*/ 58 w 168"/>
                  <a:gd name="T93" fmla="*/ 24 h 94"/>
                  <a:gd name="T94" fmla="*/ 50 w 168"/>
                  <a:gd name="T95" fmla="*/ 20 h 94"/>
                  <a:gd name="T96" fmla="*/ 46 w 168"/>
                  <a:gd name="T97" fmla="*/ 22 h 94"/>
                  <a:gd name="T98" fmla="*/ 54 w 168"/>
                  <a:gd name="T99" fmla="*/ 28 h 94"/>
                  <a:gd name="T100" fmla="*/ 0 w 168"/>
                  <a:gd name="T101" fmla="*/ 8 h 94"/>
                  <a:gd name="T102" fmla="*/ 16 w 168"/>
                  <a:gd name="T103" fmla="*/ 6 h 94"/>
                  <a:gd name="T104" fmla="*/ 26 w 168"/>
                  <a:gd name="T105" fmla="*/ 14 h 94"/>
                  <a:gd name="T106" fmla="*/ 26 w 168"/>
                  <a:gd name="T107" fmla="*/ 12 h 94"/>
                  <a:gd name="T108" fmla="*/ 16 w 168"/>
                  <a:gd name="T10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94">
                    <a:moveTo>
                      <a:pt x="168" y="90"/>
                    </a:moveTo>
                    <a:lnTo>
                      <a:pt x="168" y="88"/>
                    </a:lnTo>
                    <a:lnTo>
                      <a:pt x="166" y="88"/>
                    </a:lnTo>
                    <a:lnTo>
                      <a:pt x="166" y="90"/>
                    </a:lnTo>
                    <a:lnTo>
                      <a:pt x="166" y="90"/>
                    </a:lnTo>
                    <a:lnTo>
                      <a:pt x="168" y="90"/>
                    </a:lnTo>
                    <a:lnTo>
                      <a:pt x="168" y="90"/>
                    </a:lnTo>
                    <a:lnTo>
                      <a:pt x="168" y="90"/>
                    </a:lnTo>
                    <a:close/>
                    <a:moveTo>
                      <a:pt x="66" y="90"/>
                    </a:moveTo>
                    <a:lnTo>
                      <a:pt x="62" y="88"/>
                    </a:lnTo>
                    <a:lnTo>
                      <a:pt x="60" y="86"/>
                    </a:lnTo>
                    <a:lnTo>
                      <a:pt x="60" y="88"/>
                    </a:lnTo>
                    <a:lnTo>
                      <a:pt x="60" y="88"/>
                    </a:lnTo>
                    <a:lnTo>
                      <a:pt x="60" y="88"/>
                    </a:lnTo>
                    <a:lnTo>
                      <a:pt x="62" y="90"/>
                    </a:lnTo>
                    <a:lnTo>
                      <a:pt x="62" y="90"/>
                    </a:lnTo>
                    <a:lnTo>
                      <a:pt x="62" y="90"/>
                    </a:lnTo>
                    <a:lnTo>
                      <a:pt x="64" y="90"/>
                    </a:lnTo>
                    <a:lnTo>
                      <a:pt x="66" y="92"/>
                    </a:lnTo>
                    <a:lnTo>
                      <a:pt x="66" y="92"/>
                    </a:lnTo>
                    <a:lnTo>
                      <a:pt x="66" y="94"/>
                    </a:lnTo>
                    <a:lnTo>
                      <a:pt x="68" y="94"/>
                    </a:lnTo>
                    <a:lnTo>
                      <a:pt x="68" y="92"/>
                    </a:lnTo>
                    <a:lnTo>
                      <a:pt x="68" y="92"/>
                    </a:lnTo>
                    <a:lnTo>
                      <a:pt x="66" y="90"/>
                    </a:lnTo>
                    <a:close/>
                    <a:moveTo>
                      <a:pt x="158" y="72"/>
                    </a:moveTo>
                    <a:lnTo>
                      <a:pt x="156" y="72"/>
                    </a:lnTo>
                    <a:lnTo>
                      <a:pt x="154" y="72"/>
                    </a:lnTo>
                    <a:lnTo>
                      <a:pt x="154" y="74"/>
                    </a:lnTo>
                    <a:lnTo>
                      <a:pt x="154" y="74"/>
                    </a:lnTo>
                    <a:lnTo>
                      <a:pt x="152" y="74"/>
                    </a:lnTo>
                    <a:lnTo>
                      <a:pt x="152" y="74"/>
                    </a:lnTo>
                    <a:lnTo>
                      <a:pt x="154" y="76"/>
                    </a:lnTo>
                    <a:lnTo>
                      <a:pt x="154" y="76"/>
                    </a:lnTo>
                    <a:lnTo>
                      <a:pt x="154" y="76"/>
                    </a:lnTo>
                    <a:lnTo>
                      <a:pt x="156" y="74"/>
                    </a:lnTo>
                    <a:lnTo>
                      <a:pt x="156" y="74"/>
                    </a:lnTo>
                    <a:lnTo>
                      <a:pt x="156" y="74"/>
                    </a:lnTo>
                    <a:lnTo>
                      <a:pt x="158" y="74"/>
                    </a:lnTo>
                    <a:lnTo>
                      <a:pt x="158" y="74"/>
                    </a:lnTo>
                    <a:lnTo>
                      <a:pt x="158" y="74"/>
                    </a:lnTo>
                    <a:lnTo>
                      <a:pt x="158" y="72"/>
                    </a:lnTo>
                    <a:close/>
                    <a:moveTo>
                      <a:pt x="98" y="74"/>
                    </a:moveTo>
                    <a:lnTo>
                      <a:pt x="96" y="70"/>
                    </a:lnTo>
                    <a:lnTo>
                      <a:pt x="96" y="68"/>
                    </a:lnTo>
                    <a:lnTo>
                      <a:pt x="94" y="70"/>
                    </a:lnTo>
                    <a:lnTo>
                      <a:pt x="92" y="68"/>
                    </a:lnTo>
                    <a:lnTo>
                      <a:pt x="92" y="68"/>
                    </a:lnTo>
                    <a:lnTo>
                      <a:pt x="90" y="68"/>
                    </a:lnTo>
                    <a:lnTo>
                      <a:pt x="90" y="68"/>
                    </a:lnTo>
                    <a:lnTo>
                      <a:pt x="88" y="66"/>
                    </a:lnTo>
                    <a:lnTo>
                      <a:pt x="86" y="64"/>
                    </a:lnTo>
                    <a:lnTo>
                      <a:pt x="84" y="64"/>
                    </a:lnTo>
                    <a:lnTo>
                      <a:pt x="84" y="64"/>
                    </a:lnTo>
                    <a:lnTo>
                      <a:pt x="84" y="66"/>
                    </a:lnTo>
                    <a:lnTo>
                      <a:pt x="84" y="66"/>
                    </a:lnTo>
                    <a:lnTo>
                      <a:pt x="84" y="66"/>
                    </a:lnTo>
                    <a:lnTo>
                      <a:pt x="86" y="68"/>
                    </a:lnTo>
                    <a:lnTo>
                      <a:pt x="86" y="68"/>
                    </a:lnTo>
                    <a:lnTo>
                      <a:pt x="86" y="70"/>
                    </a:lnTo>
                    <a:lnTo>
                      <a:pt x="86" y="70"/>
                    </a:lnTo>
                    <a:lnTo>
                      <a:pt x="90" y="74"/>
                    </a:lnTo>
                    <a:lnTo>
                      <a:pt x="92" y="74"/>
                    </a:lnTo>
                    <a:lnTo>
                      <a:pt x="94" y="74"/>
                    </a:lnTo>
                    <a:lnTo>
                      <a:pt x="96" y="76"/>
                    </a:lnTo>
                    <a:lnTo>
                      <a:pt x="96" y="76"/>
                    </a:lnTo>
                    <a:lnTo>
                      <a:pt x="98" y="76"/>
                    </a:lnTo>
                    <a:lnTo>
                      <a:pt x="100" y="76"/>
                    </a:lnTo>
                    <a:lnTo>
                      <a:pt x="98" y="74"/>
                    </a:lnTo>
                    <a:lnTo>
                      <a:pt x="98" y="74"/>
                    </a:lnTo>
                    <a:close/>
                    <a:moveTo>
                      <a:pt x="86" y="52"/>
                    </a:moveTo>
                    <a:lnTo>
                      <a:pt x="86" y="54"/>
                    </a:lnTo>
                    <a:lnTo>
                      <a:pt x="86" y="54"/>
                    </a:lnTo>
                    <a:lnTo>
                      <a:pt x="86" y="56"/>
                    </a:lnTo>
                    <a:lnTo>
                      <a:pt x="88" y="56"/>
                    </a:lnTo>
                    <a:lnTo>
                      <a:pt x="88" y="56"/>
                    </a:lnTo>
                    <a:lnTo>
                      <a:pt x="88" y="56"/>
                    </a:lnTo>
                    <a:lnTo>
                      <a:pt x="88" y="54"/>
                    </a:lnTo>
                    <a:lnTo>
                      <a:pt x="86" y="50"/>
                    </a:lnTo>
                    <a:lnTo>
                      <a:pt x="86" y="50"/>
                    </a:lnTo>
                    <a:lnTo>
                      <a:pt x="86" y="50"/>
                    </a:lnTo>
                    <a:lnTo>
                      <a:pt x="86" y="52"/>
                    </a:lnTo>
                    <a:close/>
                    <a:moveTo>
                      <a:pt x="76" y="56"/>
                    </a:moveTo>
                    <a:lnTo>
                      <a:pt x="74" y="56"/>
                    </a:lnTo>
                    <a:lnTo>
                      <a:pt x="74" y="54"/>
                    </a:lnTo>
                    <a:lnTo>
                      <a:pt x="72" y="52"/>
                    </a:lnTo>
                    <a:lnTo>
                      <a:pt x="70" y="50"/>
                    </a:lnTo>
                    <a:lnTo>
                      <a:pt x="66" y="50"/>
                    </a:lnTo>
                    <a:lnTo>
                      <a:pt x="64" y="50"/>
                    </a:lnTo>
                    <a:lnTo>
                      <a:pt x="60" y="48"/>
                    </a:lnTo>
                    <a:lnTo>
                      <a:pt x="60" y="48"/>
                    </a:lnTo>
                    <a:lnTo>
                      <a:pt x="58" y="48"/>
                    </a:lnTo>
                    <a:lnTo>
                      <a:pt x="58" y="50"/>
                    </a:lnTo>
                    <a:lnTo>
                      <a:pt x="58" y="52"/>
                    </a:lnTo>
                    <a:lnTo>
                      <a:pt x="58" y="52"/>
                    </a:lnTo>
                    <a:lnTo>
                      <a:pt x="60" y="54"/>
                    </a:lnTo>
                    <a:lnTo>
                      <a:pt x="60" y="56"/>
                    </a:lnTo>
                    <a:lnTo>
                      <a:pt x="60" y="56"/>
                    </a:lnTo>
                    <a:lnTo>
                      <a:pt x="62" y="56"/>
                    </a:lnTo>
                    <a:lnTo>
                      <a:pt x="64" y="58"/>
                    </a:lnTo>
                    <a:lnTo>
                      <a:pt x="68" y="58"/>
                    </a:lnTo>
                    <a:lnTo>
                      <a:pt x="72" y="58"/>
                    </a:lnTo>
                    <a:lnTo>
                      <a:pt x="74" y="60"/>
                    </a:lnTo>
                    <a:lnTo>
                      <a:pt x="74" y="60"/>
                    </a:lnTo>
                    <a:lnTo>
                      <a:pt x="76" y="58"/>
                    </a:lnTo>
                    <a:lnTo>
                      <a:pt x="76" y="58"/>
                    </a:lnTo>
                    <a:lnTo>
                      <a:pt x="76" y="56"/>
                    </a:lnTo>
                    <a:lnTo>
                      <a:pt x="76" y="56"/>
                    </a:lnTo>
                    <a:close/>
                    <a:moveTo>
                      <a:pt x="68" y="44"/>
                    </a:moveTo>
                    <a:lnTo>
                      <a:pt x="70" y="44"/>
                    </a:lnTo>
                    <a:lnTo>
                      <a:pt x="70" y="46"/>
                    </a:lnTo>
                    <a:lnTo>
                      <a:pt x="70" y="46"/>
                    </a:lnTo>
                    <a:lnTo>
                      <a:pt x="70" y="46"/>
                    </a:lnTo>
                    <a:lnTo>
                      <a:pt x="70" y="46"/>
                    </a:lnTo>
                    <a:lnTo>
                      <a:pt x="72" y="46"/>
                    </a:lnTo>
                    <a:lnTo>
                      <a:pt x="70" y="44"/>
                    </a:lnTo>
                    <a:lnTo>
                      <a:pt x="70" y="42"/>
                    </a:lnTo>
                    <a:lnTo>
                      <a:pt x="68" y="42"/>
                    </a:lnTo>
                    <a:lnTo>
                      <a:pt x="68" y="42"/>
                    </a:lnTo>
                    <a:lnTo>
                      <a:pt x="66" y="44"/>
                    </a:lnTo>
                    <a:lnTo>
                      <a:pt x="66" y="44"/>
                    </a:lnTo>
                    <a:lnTo>
                      <a:pt x="68" y="44"/>
                    </a:lnTo>
                    <a:close/>
                    <a:moveTo>
                      <a:pt x="52" y="42"/>
                    </a:moveTo>
                    <a:lnTo>
                      <a:pt x="52" y="42"/>
                    </a:lnTo>
                    <a:lnTo>
                      <a:pt x="50" y="44"/>
                    </a:lnTo>
                    <a:lnTo>
                      <a:pt x="50" y="44"/>
                    </a:lnTo>
                    <a:lnTo>
                      <a:pt x="50" y="44"/>
                    </a:lnTo>
                    <a:lnTo>
                      <a:pt x="52" y="44"/>
                    </a:lnTo>
                    <a:lnTo>
                      <a:pt x="52" y="46"/>
                    </a:lnTo>
                    <a:lnTo>
                      <a:pt x="52" y="44"/>
                    </a:lnTo>
                    <a:lnTo>
                      <a:pt x="54" y="44"/>
                    </a:lnTo>
                    <a:lnTo>
                      <a:pt x="54" y="44"/>
                    </a:lnTo>
                    <a:lnTo>
                      <a:pt x="52" y="44"/>
                    </a:lnTo>
                    <a:lnTo>
                      <a:pt x="52" y="42"/>
                    </a:lnTo>
                    <a:close/>
                    <a:moveTo>
                      <a:pt x="28" y="38"/>
                    </a:moveTo>
                    <a:lnTo>
                      <a:pt x="28" y="38"/>
                    </a:lnTo>
                    <a:lnTo>
                      <a:pt x="26" y="38"/>
                    </a:lnTo>
                    <a:lnTo>
                      <a:pt x="26" y="38"/>
                    </a:lnTo>
                    <a:lnTo>
                      <a:pt x="28" y="38"/>
                    </a:lnTo>
                    <a:lnTo>
                      <a:pt x="28" y="40"/>
                    </a:lnTo>
                    <a:lnTo>
                      <a:pt x="28" y="38"/>
                    </a:lnTo>
                    <a:lnTo>
                      <a:pt x="28" y="38"/>
                    </a:lnTo>
                    <a:lnTo>
                      <a:pt x="28" y="38"/>
                    </a:lnTo>
                    <a:close/>
                    <a:moveTo>
                      <a:pt x="38" y="38"/>
                    </a:moveTo>
                    <a:lnTo>
                      <a:pt x="36" y="38"/>
                    </a:lnTo>
                    <a:lnTo>
                      <a:pt x="38" y="40"/>
                    </a:lnTo>
                    <a:lnTo>
                      <a:pt x="38" y="40"/>
                    </a:lnTo>
                    <a:lnTo>
                      <a:pt x="38" y="40"/>
                    </a:lnTo>
                    <a:lnTo>
                      <a:pt x="38" y="38"/>
                    </a:lnTo>
                    <a:lnTo>
                      <a:pt x="38" y="38"/>
                    </a:lnTo>
                    <a:close/>
                    <a:moveTo>
                      <a:pt x="36" y="36"/>
                    </a:moveTo>
                    <a:lnTo>
                      <a:pt x="36" y="36"/>
                    </a:lnTo>
                    <a:lnTo>
                      <a:pt x="36" y="34"/>
                    </a:lnTo>
                    <a:lnTo>
                      <a:pt x="36" y="34"/>
                    </a:lnTo>
                    <a:lnTo>
                      <a:pt x="34" y="34"/>
                    </a:lnTo>
                    <a:lnTo>
                      <a:pt x="34" y="34"/>
                    </a:lnTo>
                    <a:lnTo>
                      <a:pt x="34" y="34"/>
                    </a:lnTo>
                    <a:lnTo>
                      <a:pt x="34" y="36"/>
                    </a:lnTo>
                    <a:lnTo>
                      <a:pt x="34" y="36"/>
                    </a:lnTo>
                    <a:lnTo>
                      <a:pt x="32" y="36"/>
                    </a:lnTo>
                    <a:lnTo>
                      <a:pt x="34" y="38"/>
                    </a:lnTo>
                    <a:lnTo>
                      <a:pt x="34" y="38"/>
                    </a:lnTo>
                    <a:lnTo>
                      <a:pt x="36" y="38"/>
                    </a:lnTo>
                    <a:lnTo>
                      <a:pt x="36" y="36"/>
                    </a:lnTo>
                    <a:lnTo>
                      <a:pt x="36" y="36"/>
                    </a:lnTo>
                    <a:close/>
                    <a:moveTo>
                      <a:pt x="24" y="32"/>
                    </a:moveTo>
                    <a:lnTo>
                      <a:pt x="22" y="34"/>
                    </a:lnTo>
                    <a:lnTo>
                      <a:pt x="22" y="36"/>
                    </a:lnTo>
                    <a:lnTo>
                      <a:pt x="24" y="38"/>
                    </a:lnTo>
                    <a:lnTo>
                      <a:pt x="24" y="38"/>
                    </a:lnTo>
                    <a:lnTo>
                      <a:pt x="24" y="38"/>
                    </a:lnTo>
                    <a:lnTo>
                      <a:pt x="24" y="36"/>
                    </a:lnTo>
                    <a:lnTo>
                      <a:pt x="24" y="36"/>
                    </a:lnTo>
                    <a:lnTo>
                      <a:pt x="26" y="34"/>
                    </a:lnTo>
                    <a:lnTo>
                      <a:pt x="26" y="34"/>
                    </a:lnTo>
                    <a:lnTo>
                      <a:pt x="26" y="32"/>
                    </a:lnTo>
                    <a:lnTo>
                      <a:pt x="24" y="32"/>
                    </a:lnTo>
                    <a:close/>
                    <a:moveTo>
                      <a:pt x="60" y="32"/>
                    </a:moveTo>
                    <a:lnTo>
                      <a:pt x="60" y="32"/>
                    </a:lnTo>
                    <a:lnTo>
                      <a:pt x="60" y="32"/>
                    </a:lnTo>
                    <a:lnTo>
                      <a:pt x="60" y="32"/>
                    </a:lnTo>
                    <a:lnTo>
                      <a:pt x="60" y="34"/>
                    </a:lnTo>
                    <a:lnTo>
                      <a:pt x="60" y="34"/>
                    </a:lnTo>
                    <a:lnTo>
                      <a:pt x="62" y="34"/>
                    </a:lnTo>
                    <a:lnTo>
                      <a:pt x="60" y="32"/>
                    </a:lnTo>
                    <a:lnTo>
                      <a:pt x="60" y="32"/>
                    </a:lnTo>
                    <a:close/>
                    <a:moveTo>
                      <a:pt x="86" y="54"/>
                    </a:moveTo>
                    <a:lnTo>
                      <a:pt x="86" y="54"/>
                    </a:lnTo>
                    <a:lnTo>
                      <a:pt x="86" y="54"/>
                    </a:lnTo>
                    <a:lnTo>
                      <a:pt x="86" y="52"/>
                    </a:lnTo>
                    <a:lnTo>
                      <a:pt x="84" y="48"/>
                    </a:lnTo>
                    <a:lnTo>
                      <a:pt x="84" y="46"/>
                    </a:lnTo>
                    <a:lnTo>
                      <a:pt x="84" y="46"/>
                    </a:lnTo>
                    <a:lnTo>
                      <a:pt x="84" y="44"/>
                    </a:lnTo>
                    <a:lnTo>
                      <a:pt x="84" y="42"/>
                    </a:lnTo>
                    <a:lnTo>
                      <a:pt x="82" y="40"/>
                    </a:lnTo>
                    <a:lnTo>
                      <a:pt x="82" y="40"/>
                    </a:lnTo>
                    <a:lnTo>
                      <a:pt x="80" y="40"/>
                    </a:lnTo>
                    <a:lnTo>
                      <a:pt x="80" y="38"/>
                    </a:lnTo>
                    <a:lnTo>
                      <a:pt x="82" y="36"/>
                    </a:lnTo>
                    <a:lnTo>
                      <a:pt x="82" y="36"/>
                    </a:lnTo>
                    <a:lnTo>
                      <a:pt x="78" y="30"/>
                    </a:lnTo>
                    <a:lnTo>
                      <a:pt x="78" y="30"/>
                    </a:lnTo>
                    <a:lnTo>
                      <a:pt x="78" y="30"/>
                    </a:lnTo>
                    <a:lnTo>
                      <a:pt x="76" y="30"/>
                    </a:lnTo>
                    <a:lnTo>
                      <a:pt x="76" y="30"/>
                    </a:lnTo>
                    <a:lnTo>
                      <a:pt x="76" y="32"/>
                    </a:lnTo>
                    <a:lnTo>
                      <a:pt x="78" y="34"/>
                    </a:lnTo>
                    <a:lnTo>
                      <a:pt x="76" y="36"/>
                    </a:lnTo>
                    <a:lnTo>
                      <a:pt x="78" y="42"/>
                    </a:lnTo>
                    <a:lnTo>
                      <a:pt x="78" y="46"/>
                    </a:lnTo>
                    <a:lnTo>
                      <a:pt x="80" y="48"/>
                    </a:lnTo>
                    <a:lnTo>
                      <a:pt x="82" y="48"/>
                    </a:lnTo>
                    <a:lnTo>
                      <a:pt x="84" y="50"/>
                    </a:lnTo>
                    <a:lnTo>
                      <a:pt x="86" y="54"/>
                    </a:lnTo>
                    <a:close/>
                    <a:moveTo>
                      <a:pt x="34" y="34"/>
                    </a:moveTo>
                    <a:lnTo>
                      <a:pt x="32" y="30"/>
                    </a:lnTo>
                    <a:lnTo>
                      <a:pt x="32" y="30"/>
                    </a:lnTo>
                    <a:lnTo>
                      <a:pt x="30" y="28"/>
                    </a:lnTo>
                    <a:lnTo>
                      <a:pt x="30" y="28"/>
                    </a:lnTo>
                    <a:lnTo>
                      <a:pt x="30" y="26"/>
                    </a:lnTo>
                    <a:lnTo>
                      <a:pt x="28" y="24"/>
                    </a:lnTo>
                    <a:lnTo>
                      <a:pt x="26" y="24"/>
                    </a:lnTo>
                    <a:lnTo>
                      <a:pt x="26" y="26"/>
                    </a:lnTo>
                    <a:lnTo>
                      <a:pt x="24" y="28"/>
                    </a:lnTo>
                    <a:lnTo>
                      <a:pt x="24" y="28"/>
                    </a:lnTo>
                    <a:lnTo>
                      <a:pt x="22" y="30"/>
                    </a:lnTo>
                    <a:lnTo>
                      <a:pt x="24" y="30"/>
                    </a:lnTo>
                    <a:lnTo>
                      <a:pt x="24" y="30"/>
                    </a:lnTo>
                    <a:lnTo>
                      <a:pt x="24" y="30"/>
                    </a:lnTo>
                    <a:lnTo>
                      <a:pt x="28" y="30"/>
                    </a:lnTo>
                    <a:lnTo>
                      <a:pt x="28" y="30"/>
                    </a:lnTo>
                    <a:lnTo>
                      <a:pt x="28" y="30"/>
                    </a:lnTo>
                    <a:lnTo>
                      <a:pt x="28" y="32"/>
                    </a:lnTo>
                    <a:lnTo>
                      <a:pt x="30" y="34"/>
                    </a:lnTo>
                    <a:lnTo>
                      <a:pt x="30" y="34"/>
                    </a:lnTo>
                    <a:lnTo>
                      <a:pt x="32" y="36"/>
                    </a:lnTo>
                    <a:lnTo>
                      <a:pt x="32" y="36"/>
                    </a:lnTo>
                    <a:lnTo>
                      <a:pt x="32" y="36"/>
                    </a:lnTo>
                    <a:lnTo>
                      <a:pt x="34" y="34"/>
                    </a:lnTo>
                    <a:close/>
                    <a:moveTo>
                      <a:pt x="12" y="24"/>
                    </a:moveTo>
                    <a:lnTo>
                      <a:pt x="12" y="26"/>
                    </a:lnTo>
                    <a:lnTo>
                      <a:pt x="12" y="26"/>
                    </a:lnTo>
                    <a:lnTo>
                      <a:pt x="14" y="28"/>
                    </a:lnTo>
                    <a:lnTo>
                      <a:pt x="14" y="28"/>
                    </a:lnTo>
                    <a:lnTo>
                      <a:pt x="14" y="26"/>
                    </a:lnTo>
                    <a:lnTo>
                      <a:pt x="14" y="24"/>
                    </a:lnTo>
                    <a:lnTo>
                      <a:pt x="12" y="24"/>
                    </a:lnTo>
                    <a:close/>
                    <a:moveTo>
                      <a:pt x="22" y="26"/>
                    </a:moveTo>
                    <a:lnTo>
                      <a:pt x="22" y="26"/>
                    </a:lnTo>
                    <a:lnTo>
                      <a:pt x="22" y="24"/>
                    </a:lnTo>
                    <a:lnTo>
                      <a:pt x="22" y="22"/>
                    </a:lnTo>
                    <a:lnTo>
                      <a:pt x="22" y="22"/>
                    </a:lnTo>
                    <a:lnTo>
                      <a:pt x="20" y="22"/>
                    </a:lnTo>
                    <a:lnTo>
                      <a:pt x="20" y="24"/>
                    </a:lnTo>
                    <a:lnTo>
                      <a:pt x="20" y="26"/>
                    </a:lnTo>
                    <a:lnTo>
                      <a:pt x="20" y="28"/>
                    </a:lnTo>
                    <a:lnTo>
                      <a:pt x="22" y="28"/>
                    </a:lnTo>
                    <a:lnTo>
                      <a:pt x="22" y="26"/>
                    </a:lnTo>
                    <a:lnTo>
                      <a:pt x="22" y="26"/>
                    </a:lnTo>
                    <a:close/>
                    <a:moveTo>
                      <a:pt x="14" y="18"/>
                    </a:moveTo>
                    <a:lnTo>
                      <a:pt x="14" y="18"/>
                    </a:lnTo>
                    <a:lnTo>
                      <a:pt x="12" y="18"/>
                    </a:lnTo>
                    <a:lnTo>
                      <a:pt x="12" y="20"/>
                    </a:lnTo>
                    <a:lnTo>
                      <a:pt x="14" y="22"/>
                    </a:lnTo>
                    <a:lnTo>
                      <a:pt x="14" y="22"/>
                    </a:lnTo>
                    <a:lnTo>
                      <a:pt x="14" y="22"/>
                    </a:lnTo>
                    <a:lnTo>
                      <a:pt x="14" y="24"/>
                    </a:lnTo>
                    <a:lnTo>
                      <a:pt x="16" y="24"/>
                    </a:lnTo>
                    <a:lnTo>
                      <a:pt x="16" y="22"/>
                    </a:lnTo>
                    <a:lnTo>
                      <a:pt x="16" y="20"/>
                    </a:lnTo>
                    <a:lnTo>
                      <a:pt x="18" y="20"/>
                    </a:lnTo>
                    <a:lnTo>
                      <a:pt x="16" y="20"/>
                    </a:lnTo>
                    <a:lnTo>
                      <a:pt x="14" y="18"/>
                    </a:lnTo>
                    <a:close/>
                    <a:moveTo>
                      <a:pt x="62" y="34"/>
                    </a:moveTo>
                    <a:lnTo>
                      <a:pt x="64" y="34"/>
                    </a:lnTo>
                    <a:lnTo>
                      <a:pt x="64" y="34"/>
                    </a:lnTo>
                    <a:lnTo>
                      <a:pt x="64" y="34"/>
                    </a:lnTo>
                    <a:lnTo>
                      <a:pt x="64" y="32"/>
                    </a:lnTo>
                    <a:lnTo>
                      <a:pt x="64" y="30"/>
                    </a:lnTo>
                    <a:lnTo>
                      <a:pt x="58" y="26"/>
                    </a:lnTo>
                    <a:lnTo>
                      <a:pt x="58" y="24"/>
                    </a:lnTo>
                    <a:lnTo>
                      <a:pt x="56" y="24"/>
                    </a:lnTo>
                    <a:lnTo>
                      <a:pt x="54" y="24"/>
                    </a:lnTo>
                    <a:lnTo>
                      <a:pt x="54" y="24"/>
                    </a:lnTo>
                    <a:lnTo>
                      <a:pt x="52" y="22"/>
                    </a:lnTo>
                    <a:lnTo>
                      <a:pt x="52" y="22"/>
                    </a:lnTo>
                    <a:lnTo>
                      <a:pt x="50" y="20"/>
                    </a:lnTo>
                    <a:lnTo>
                      <a:pt x="48" y="18"/>
                    </a:lnTo>
                    <a:lnTo>
                      <a:pt x="44" y="16"/>
                    </a:lnTo>
                    <a:lnTo>
                      <a:pt x="44" y="18"/>
                    </a:lnTo>
                    <a:lnTo>
                      <a:pt x="46" y="18"/>
                    </a:lnTo>
                    <a:lnTo>
                      <a:pt x="46" y="20"/>
                    </a:lnTo>
                    <a:lnTo>
                      <a:pt x="46" y="22"/>
                    </a:lnTo>
                    <a:lnTo>
                      <a:pt x="48" y="24"/>
                    </a:lnTo>
                    <a:lnTo>
                      <a:pt x="48" y="24"/>
                    </a:lnTo>
                    <a:lnTo>
                      <a:pt x="50" y="24"/>
                    </a:lnTo>
                    <a:lnTo>
                      <a:pt x="50" y="26"/>
                    </a:lnTo>
                    <a:lnTo>
                      <a:pt x="52" y="26"/>
                    </a:lnTo>
                    <a:lnTo>
                      <a:pt x="54" y="28"/>
                    </a:lnTo>
                    <a:lnTo>
                      <a:pt x="56" y="28"/>
                    </a:lnTo>
                    <a:lnTo>
                      <a:pt x="56" y="30"/>
                    </a:lnTo>
                    <a:lnTo>
                      <a:pt x="60" y="32"/>
                    </a:lnTo>
                    <a:lnTo>
                      <a:pt x="62" y="34"/>
                    </a:lnTo>
                    <a:close/>
                    <a:moveTo>
                      <a:pt x="0" y="8"/>
                    </a:moveTo>
                    <a:lnTo>
                      <a:pt x="0" y="8"/>
                    </a:lnTo>
                    <a:lnTo>
                      <a:pt x="2" y="10"/>
                    </a:lnTo>
                    <a:lnTo>
                      <a:pt x="2" y="8"/>
                    </a:lnTo>
                    <a:lnTo>
                      <a:pt x="4" y="8"/>
                    </a:lnTo>
                    <a:lnTo>
                      <a:pt x="2" y="6"/>
                    </a:lnTo>
                    <a:lnTo>
                      <a:pt x="0" y="8"/>
                    </a:lnTo>
                    <a:close/>
                    <a:moveTo>
                      <a:pt x="16" y="6"/>
                    </a:moveTo>
                    <a:lnTo>
                      <a:pt x="20" y="10"/>
                    </a:lnTo>
                    <a:lnTo>
                      <a:pt x="22" y="12"/>
                    </a:lnTo>
                    <a:lnTo>
                      <a:pt x="24" y="14"/>
                    </a:lnTo>
                    <a:lnTo>
                      <a:pt x="26" y="14"/>
                    </a:lnTo>
                    <a:lnTo>
                      <a:pt x="26" y="14"/>
                    </a:lnTo>
                    <a:lnTo>
                      <a:pt x="26" y="14"/>
                    </a:lnTo>
                    <a:lnTo>
                      <a:pt x="28" y="14"/>
                    </a:lnTo>
                    <a:lnTo>
                      <a:pt x="28" y="14"/>
                    </a:lnTo>
                    <a:lnTo>
                      <a:pt x="28" y="12"/>
                    </a:lnTo>
                    <a:lnTo>
                      <a:pt x="28" y="12"/>
                    </a:lnTo>
                    <a:lnTo>
                      <a:pt x="28" y="12"/>
                    </a:lnTo>
                    <a:lnTo>
                      <a:pt x="26" y="12"/>
                    </a:lnTo>
                    <a:lnTo>
                      <a:pt x="24" y="10"/>
                    </a:lnTo>
                    <a:lnTo>
                      <a:pt x="24" y="10"/>
                    </a:lnTo>
                    <a:lnTo>
                      <a:pt x="22" y="6"/>
                    </a:lnTo>
                    <a:lnTo>
                      <a:pt x="22" y="6"/>
                    </a:lnTo>
                    <a:lnTo>
                      <a:pt x="18" y="2"/>
                    </a:lnTo>
                    <a:lnTo>
                      <a:pt x="16" y="0"/>
                    </a:lnTo>
                    <a:lnTo>
                      <a:pt x="14" y="0"/>
                    </a:lnTo>
                    <a:lnTo>
                      <a:pt x="14" y="0"/>
                    </a:lnTo>
                    <a:lnTo>
                      <a:pt x="14" y="2"/>
                    </a:lnTo>
                    <a:lnTo>
                      <a:pt x="14" y="2"/>
                    </a:lnTo>
                    <a:lnTo>
                      <a:pt x="16"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5" name="Freeform 57"/>
              <p:cNvSpPr>
                <a:spLocks/>
              </p:cNvSpPr>
              <p:nvPr/>
            </p:nvSpPr>
            <p:spPr bwMode="auto">
              <a:xfrm>
                <a:off x="3673" y="1241"/>
                <a:ext cx="44" cy="24"/>
              </a:xfrm>
              <a:custGeom>
                <a:avLst/>
                <a:gdLst>
                  <a:gd name="T0" fmla="*/ 42 w 44"/>
                  <a:gd name="T1" fmla="*/ 4 h 24"/>
                  <a:gd name="T2" fmla="*/ 42 w 44"/>
                  <a:gd name="T3" fmla="*/ 2 h 24"/>
                  <a:gd name="T4" fmla="*/ 42 w 44"/>
                  <a:gd name="T5" fmla="*/ 0 h 24"/>
                  <a:gd name="T6" fmla="*/ 38 w 44"/>
                  <a:gd name="T7" fmla="*/ 0 h 24"/>
                  <a:gd name="T8" fmla="*/ 36 w 44"/>
                  <a:gd name="T9" fmla="*/ 2 h 24"/>
                  <a:gd name="T10" fmla="*/ 32 w 44"/>
                  <a:gd name="T11" fmla="*/ 2 h 24"/>
                  <a:gd name="T12" fmla="*/ 26 w 44"/>
                  <a:gd name="T13" fmla="*/ 4 h 24"/>
                  <a:gd name="T14" fmla="*/ 22 w 44"/>
                  <a:gd name="T15" fmla="*/ 4 h 24"/>
                  <a:gd name="T16" fmla="*/ 20 w 44"/>
                  <a:gd name="T17" fmla="*/ 6 h 24"/>
                  <a:gd name="T18" fmla="*/ 18 w 44"/>
                  <a:gd name="T19" fmla="*/ 8 h 24"/>
                  <a:gd name="T20" fmla="*/ 16 w 44"/>
                  <a:gd name="T21" fmla="*/ 8 h 24"/>
                  <a:gd name="T22" fmla="*/ 10 w 44"/>
                  <a:gd name="T23" fmla="*/ 6 h 24"/>
                  <a:gd name="T24" fmla="*/ 8 w 44"/>
                  <a:gd name="T25" fmla="*/ 6 h 24"/>
                  <a:gd name="T26" fmla="*/ 4 w 44"/>
                  <a:gd name="T27" fmla="*/ 6 h 24"/>
                  <a:gd name="T28" fmla="*/ 2 w 44"/>
                  <a:gd name="T29" fmla="*/ 8 h 24"/>
                  <a:gd name="T30" fmla="*/ 2 w 44"/>
                  <a:gd name="T31" fmla="*/ 10 h 24"/>
                  <a:gd name="T32" fmla="*/ 2 w 44"/>
                  <a:gd name="T33" fmla="*/ 10 h 24"/>
                  <a:gd name="T34" fmla="*/ 4 w 44"/>
                  <a:gd name="T35" fmla="*/ 12 h 24"/>
                  <a:gd name="T36" fmla="*/ 2 w 44"/>
                  <a:gd name="T37" fmla="*/ 14 h 24"/>
                  <a:gd name="T38" fmla="*/ 2 w 44"/>
                  <a:gd name="T39" fmla="*/ 14 h 24"/>
                  <a:gd name="T40" fmla="*/ 4 w 44"/>
                  <a:gd name="T41" fmla="*/ 18 h 24"/>
                  <a:gd name="T42" fmla="*/ 6 w 44"/>
                  <a:gd name="T43" fmla="*/ 18 h 24"/>
                  <a:gd name="T44" fmla="*/ 8 w 44"/>
                  <a:gd name="T45" fmla="*/ 22 h 24"/>
                  <a:gd name="T46" fmla="*/ 4 w 44"/>
                  <a:gd name="T47" fmla="*/ 22 h 24"/>
                  <a:gd name="T48" fmla="*/ 8 w 44"/>
                  <a:gd name="T49" fmla="*/ 24 h 24"/>
                  <a:gd name="T50" fmla="*/ 10 w 44"/>
                  <a:gd name="T51" fmla="*/ 24 h 24"/>
                  <a:gd name="T52" fmla="*/ 12 w 44"/>
                  <a:gd name="T53" fmla="*/ 24 h 24"/>
                  <a:gd name="T54" fmla="*/ 16 w 44"/>
                  <a:gd name="T55" fmla="*/ 24 h 24"/>
                  <a:gd name="T56" fmla="*/ 18 w 44"/>
                  <a:gd name="T57" fmla="*/ 20 h 24"/>
                  <a:gd name="T58" fmla="*/ 18 w 44"/>
                  <a:gd name="T59" fmla="*/ 22 h 24"/>
                  <a:gd name="T60" fmla="*/ 22 w 44"/>
                  <a:gd name="T61" fmla="*/ 24 h 24"/>
                  <a:gd name="T62" fmla="*/ 26 w 44"/>
                  <a:gd name="T63" fmla="*/ 24 h 24"/>
                  <a:gd name="T64" fmla="*/ 28 w 44"/>
                  <a:gd name="T65" fmla="*/ 24 h 24"/>
                  <a:gd name="T66" fmla="*/ 28 w 44"/>
                  <a:gd name="T67" fmla="*/ 22 h 24"/>
                  <a:gd name="T68" fmla="*/ 28 w 44"/>
                  <a:gd name="T69" fmla="*/ 20 h 24"/>
                  <a:gd name="T70" fmla="*/ 32 w 44"/>
                  <a:gd name="T71" fmla="*/ 18 h 24"/>
                  <a:gd name="T72" fmla="*/ 34 w 44"/>
                  <a:gd name="T73" fmla="*/ 14 h 24"/>
                  <a:gd name="T74" fmla="*/ 32 w 44"/>
                  <a:gd name="T75" fmla="*/ 12 h 24"/>
                  <a:gd name="T76" fmla="*/ 34 w 44"/>
                  <a:gd name="T77" fmla="*/ 10 h 24"/>
                  <a:gd name="T78" fmla="*/ 36 w 44"/>
                  <a:gd name="T79" fmla="*/ 10 h 24"/>
                  <a:gd name="T80" fmla="*/ 40 w 44"/>
                  <a:gd name="T81" fmla="*/ 8 h 24"/>
                  <a:gd name="T82" fmla="*/ 40 w 44"/>
                  <a:gd name="T83" fmla="*/ 6 h 24"/>
                  <a:gd name="T84" fmla="*/ 42 w 44"/>
                  <a:gd name="T85" fmla="*/ 6 h 24"/>
                  <a:gd name="T86" fmla="*/ 44 w 44"/>
                  <a:gd name="T8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24">
                    <a:moveTo>
                      <a:pt x="44" y="6"/>
                    </a:moveTo>
                    <a:lnTo>
                      <a:pt x="44" y="4"/>
                    </a:lnTo>
                    <a:lnTo>
                      <a:pt x="42" y="4"/>
                    </a:lnTo>
                    <a:lnTo>
                      <a:pt x="42" y="2"/>
                    </a:lnTo>
                    <a:lnTo>
                      <a:pt x="42" y="2"/>
                    </a:lnTo>
                    <a:lnTo>
                      <a:pt x="42" y="2"/>
                    </a:lnTo>
                    <a:lnTo>
                      <a:pt x="42" y="0"/>
                    </a:lnTo>
                    <a:lnTo>
                      <a:pt x="42" y="0"/>
                    </a:lnTo>
                    <a:lnTo>
                      <a:pt x="42" y="0"/>
                    </a:lnTo>
                    <a:lnTo>
                      <a:pt x="38" y="0"/>
                    </a:lnTo>
                    <a:lnTo>
                      <a:pt x="38" y="0"/>
                    </a:lnTo>
                    <a:lnTo>
                      <a:pt x="38" y="0"/>
                    </a:lnTo>
                    <a:lnTo>
                      <a:pt x="38" y="2"/>
                    </a:lnTo>
                    <a:lnTo>
                      <a:pt x="38" y="2"/>
                    </a:lnTo>
                    <a:lnTo>
                      <a:pt x="36" y="2"/>
                    </a:lnTo>
                    <a:lnTo>
                      <a:pt x="34" y="2"/>
                    </a:lnTo>
                    <a:lnTo>
                      <a:pt x="34" y="2"/>
                    </a:lnTo>
                    <a:lnTo>
                      <a:pt x="32" y="2"/>
                    </a:lnTo>
                    <a:lnTo>
                      <a:pt x="32" y="4"/>
                    </a:lnTo>
                    <a:lnTo>
                      <a:pt x="30" y="4"/>
                    </a:lnTo>
                    <a:lnTo>
                      <a:pt x="26" y="4"/>
                    </a:lnTo>
                    <a:lnTo>
                      <a:pt x="24" y="4"/>
                    </a:lnTo>
                    <a:lnTo>
                      <a:pt x="22" y="4"/>
                    </a:lnTo>
                    <a:lnTo>
                      <a:pt x="22" y="4"/>
                    </a:lnTo>
                    <a:lnTo>
                      <a:pt x="22" y="4"/>
                    </a:lnTo>
                    <a:lnTo>
                      <a:pt x="20" y="4"/>
                    </a:lnTo>
                    <a:lnTo>
                      <a:pt x="20" y="6"/>
                    </a:lnTo>
                    <a:lnTo>
                      <a:pt x="20" y="6"/>
                    </a:lnTo>
                    <a:lnTo>
                      <a:pt x="18" y="6"/>
                    </a:lnTo>
                    <a:lnTo>
                      <a:pt x="18" y="8"/>
                    </a:lnTo>
                    <a:lnTo>
                      <a:pt x="18" y="8"/>
                    </a:lnTo>
                    <a:lnTo>
                      <a:pt x="16" y="8"/>
                    </a:lnTo>
                    <a:lnTo>
                      <a:pt x="16" y="8"/>
                    </a:lnTo>
                    <a:lnTo>
                      <a:pt x="16" y="6"/>
                    </a:lnTo>
                    <a:lnTo>
                      <a:pt x="14" y="6"/>
                    </a:lnTo>
                    <a:lnTo>
                      <a:pt x="10" y="6"/>
                    </a:lnTo>
                    <a:lnTo>
                      <a:pt x="10" y="6"/>
                    </a:lnTo>
                    <a:lnTo>
                      <a:pt x="8" y="6"/>
                    </a:lnTo>
                    <a:lnTo>
                      <a:pt x="8" y="6"/>
                    </a:lnTo>
                    <a:lnTo>
                      <a:pt x="6" y="6"/>
                    </a:lnTo>
                    <a:lnTo>
                      <a:pt x="6" y="6"/>
                    </a:lnTo>
                    <a:lnTo>
                      <a:pt x="4" y="6"/>
                    </a:lnTo>
                    <a:lnTo>
                      <a:pt x="4" y="6"/>
                    </a:lnTo>
                    <a:lnTo>
                      <a:pt x="4" y="8"/>
                    </a:lnTo>
                    <a:lnTo>
                      <a:pt x="2" y="8"/>
                    </a:lnTo>
                    <a:lnTo>
                      <a:pt x="2" y="8"/>
                    </a:lnTo>
                    <a:lnTo>
                      <a:pt x="0" y="10"/>
                    </a:lnTo>
                    <a:lnTo>
                      <a:pt x="2" y="10"/>
                    </a:lnTo>
                    <a:lnTo>
                      <a:pt x="2" y="10"/>
                    </a:lnTo>
                    <a:lnTo>
                      <a:pt x="2" y="10"/>
                    </a:lnTo>
                    <a:lnTo>
                      <a:pt x="2" y="10"/>
                    </a:lnTo>
                    <a:lnTo>
                      <a:pt x="4" y="12"/>
                    </a:lnTo>
                    <a:lnTo>
                      <a:pt x="4" y="12"/>
                    </a:lnTo>
                    <a:lnTo>
                      <a:pt x="4" y="12"/>
                    </a:lnTo>
                    <a:lnTo>
                      <a:pt x="4" y="12"/>
                    </a:lnTo>
                    <a:lnTo>
                      <a:pt x="4" y="12"/>
                    </a:lnTo>
                    <a:lnTo>
                      <a:pt x="2" y="14"/>
                    </a:lnTo>
                    <a:lnTo>
                      <a:pt x="2" y="14"/>
                    </a:lnTo>
                    <a:lnTo>
                      <a:pt x="2" y="14"/>
                    </a:lnTo>
                    <a:lnTo>
                      <a:pt x="2" y="14"/>
                    </a:lnTo>
                    <a:lnTo>
                      <a:pt x="4" y="14"/>
                    </a:lnTo>
                    <a:lnTo>
                      <a:pt x="4" y="16"/>
                    </a:lnTo>
                    <a:lnTo>
                      <a:pt x="4" y="18"/>
                    </a:lnTo>
                    <a:lnTo>
                      <a:pt x="4" y="18"/>
                    </a:lnTo>
                    <a:lnTo>
                      <a:pt x="4" y="18"/>
                    </a:lnTo>
                    <a:lnTo>
                      <a:pt x="6" y="18"/>
                    </a:lnTo>
                    <a:lnTo>
                      <a:pt x="8" y="20"/>
                    </a:lnTo>
                    <a:lnTo>
                      <a:pt x="8" y="22"/>
                    </a:lnTo>
                    <a:lnTo>
                      <a:pt x="8" y="22"/>
                    </a:lnTo>
                    <a:lnTo>
                      <a:pt x="6" y="22"/>
                    </a:lnTo>
                    <a:lnTo>
                      <a:pt x="6" y="22"/>
                    </a:lnTo>
                    <a:lnTo>
                      <a:pt x="4" y="22"/>
                    </a:lnTo>
                    <a:lnTo>
                      <a:pt x="4" y="22"/>
                    </a:lnTo>
                    <a:lnTo>
                      <a:pt x="4" y="24"/>
                    </a:lnTo>
                    <a:lnTo>
                      <a:pt x="8" y="24"/>
                    </a:lnTo>
                    <a:lnTo>
                      <a:pt x="8" y="24"/>
                    </a:lnTo>
                    <a:lnTo>
                      <a:pt x="10" y="24"/>
                    </a:lnTo>
                    <a:lnTo>
                      <a:pt x="10" y="24"/>
                    </a:lnTo>
                    <a:lnTo>
                      <a:pt x="10" y="22"/>
                    </a:lnTo>
                    <a:lnTo>
                      <a:pt x="10" y="24"/>
                    </a:lnTo>
                    <a:lnTo>
                      <a:pt x="12" y="24"/>
                    </a:lnTo>
                    <a:lnTo>
                      <a:pt x="14" y="24"/>
                    </a:lnTo>
                    <a:lnTo>
                      <a:pt x="14" y="24"/>
                    </a:lnTo>
                    <a:lnTo>
                      <a:pt x="16" y="24"/>
                    </a:lnTo>
                    <a:lnTo>
                      <a:pt x="16" y="22"/>
                    </a:lnTo>
                    <a:lnTo>
                      <a:pt x="18" y="20"/>
                    </a:lnTo>
                    <a:lnTo>
                      <a:pt x="18" y="20"/>
                    </a:lnTo>
                    <a:lnTo>
                      <a:pt x="18" y="20"/>
                    </a:lnTo>
                    <a:lnTo>
                      <a:pt x="18" y="22"/>
                    </a:lnTo>
                    <a:lnTo>
                      <a:pt x="18" y="22"/>
                    </a:lnTo>
                    <a:lnTo>
                      <a:pt x="20" y="22"/>
                    </a:lnTo>
                    <a:lnTo>
                      <a:pt x="20" y="24"/>
                    </a:lnTo>
                    <a:lnTo>
                      <a:pt x="22" y="24"/>
                    </a:lnTo>
                    <a:lnTo>
                      <a:pt x="22" y="24"/>
                    </a:lnTo>
                    <a:lnTo>
                      <a:pt x="24" y="24"/>
                    </a:lnTo>
                    <a:lnTo>
                      <a:pt x="26" y="24"/>
                    </a:lnTo>
                    <a:lnTo>
                      <a:pt x="28" y="24"/>
                    </a:lnTo>
                    <a:lnTo>
                      <a:pt x="28" y="24"/>
                    </a:lnTo>
                    <a:lnTo>
                      <a:pt x="28" y="24"/>
                    </a:lnTo>
                    <a:lnTo>
                      <a:pt x="28" y="22"/>
                    </a:lnTo>
                    <a:lnTo>
                      <a:pt x="28" y="22"/>
                    </a:lnTo>
                    <a:lnTo>
                      <a:pt x="28" y="22"/>
                    </a:lnTo>
                    <a:lnTo>
                      <a:pt x="28" y="20"/>
                    </a:lnTo>
                    <a:lnTo>
                      <a:pt x="28" y="20"/>
                    </a:lnTo>
                    <a:lnTo>
                      <a:pt x="28" y="20"/>
                    </a:lnTo>
                    <a:lnTo>
                      <a:pt x="28" y="20"/>
                    </a:lnTo>
                    <a:lnTo>
                      <a:pt x="30" y="18"/>
                    </a:lnTo>
                    <a:lnTo>
                      <a:pt x="32" y="18"/>
                    </a:lnTo>
                    <a:lnTo>
                      <a:pt x="32" y="16"/>
                    </a:lnTo>
                    <a:lnTo>
                      <a:pt x="34" y="16"/>
                    </a:lnTo>
                    <a:lnTo>
                      <a:pt x="34" y="14"/>
                    </a:lnTo>
                    <a:lnTo>
                      <a:pt x="32" y="14"/>
                    </a:lnTo>
                    <a:lnTo>
                      <a:pt x="32" y="12"/>
                    </a:lnTo>
                    <a:lnTo>
                      <a:pt x="32" y="12"/>
                    </a:lnTo>
                    <a:lnTo>
                      <a:pt x="32" y="12"/>
                    </a:lnTo>
                    <a:lnTo>
                      <a:pt x="32" y="10"/>
                    </a:lnTo>
                    <a:lnTo>
                      <a:pt x="34" y="10"/>
                    </a:lnTo>
                    <a:lnTo>
                      <a:pt x="34" y="10"/>
                    </a:lnTo>
                    <a:lnTo>
                      <a:pt x="36" y="10"/>
                    </a:lnTo>
                    <a:lnTo>
                      <a:pt x="36" y="10"/>
                    </a:lnTo>
                    <a:lnTo>
                      <a:pt x="38" y="10"/>
                    </a:lnTo>
                    <a:lnTo>
                      <a:pt x="38" y="8"/>
                    </a:lnTo>
                    <a:lnTo>
                      <a:pt x="40" y="8"/>
                    </a:lnTo>
                    <a:lnTo>
                      <a:pt x="40" y="8"/>
                    </a:lnTo>
                    <a:lnTo>
                      <a:pt x="42" y="8"/>
                    </a:lnTo>
                    <a:lnTo>
                      <a:pt x="40" y="6"/>
                    </a:lnTo>
                    <a:lnTo>
                      <a:pt x="42" y="6"/>
                    </a:lnTo>
                    <a:lnTo>
                      <a:pt x="42" y="6"/>
                    </a:lnTo>
                    <a:lnTo>
                      <a:pt x="42" y="6"/>
                    </a:lnTo>
                    <a:lnTo>
                      <a:pt x="44" y="6"/>
                    </a:lnTo>
                    <a:lnTo>
                      <a:pt x="44" y="6"/>
                    </a:lnTo>
                    <a:lnTo>
                      <a:pt x="44"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6" name="Freeform 58"/>
              <p:cNvSpPr>
                <a:spLocks/>
              </p:cNvSpPr>
              <p:nvPr/>
            </p:nvSpPr>
            <p:spPr bwMode="auto">
              <a:xfrm>
                <a:off x="3721" y="1193"/>
                <a:ext cx="78" cy="32"/>
              </a:xfrm>
              <a:custGeom>
                <a:avLst/>
                <a:gdLst>
                  <a:gd name="T0" fmla="*/ 72 w 78"/>
                  <a:gd name="T1" fmla="*/ 6 h 32"/>
                  <a:gd name="T2" fmla="*/ 70 w 78"/>
                  <a:gd name="T3" fmla="*/ 4 h 32"/>
                  <a:gd name="T4" fmla="*/ 62 w 78"/>
                  <a:gd name="T5" fmla="*/ 2 h 32"/>
                  <a:gd name="T6" fmla="*/ 58 w 78"/>
                  <a:gd name="T7" fmla="*/ 2 h 32"/>
                  <a:gd name="T8" fmla="*/ 56 w 78"/>
                  <a:gd name="T9" fmla="*/ 4 h 32"/>
                  <a:gd name="T10" fmla="*/ 52 w 78"/>
                  <a:gd name="T11" fmla="*/ 4 h 32"/>
                  <a:gd name="T12" fmla="*/ 50 w 78"/>
                  <a:gd name="T13" fmla="*/ 4 h 32"/>
                  <a:gd name="T14" fmla="*/ 48 w 78"/>
                  <a:gd name="T15" fmla="*/ 4 h 32"/>
                  <a:gd name="T16" fmla="*/ 44 w 78"/>
                  <a:gd name="T17" fmla="*/ 6 h 32"/>
                  <a:gd name="T18" fmla="*/ 42 w 78"/>
                  <a:gd name="T19" fmla="*/ 6 h 32"/>
                  <a:gd name="T20" fmla="*/ 40 w 78"/>
                  <a:gd name="T21" fmla="*/ 6 h 32"/>
                  <a:gd name="T22" fmla="*/ 40 w 78"/>
                  <a:gd name="T23" fmla="*/ 4 h 32"/>
                  <a:gd name="T24" fmla="*/ 38 w 78"/>
                  <a:gd name="T25" fmla="*/ 2 h 32"/>
                  <a:gd name="T26" fmla="*/ 36 w 78"/>
                  <a:gd name="T27" fmla="*/ 2 h 32"/>
                  <a:gd name="T28" fmla="*/ 34 w 78"/>
                  <a:gd name="T29" fmla="*/ 0 h 32"/>
                  <a:gd name="T30" fmla="*/ 32 w 78"/>
                  <a:gd name="T31" fmla="*/ 4 h 32"/>
                  <a:gd name="T32" fmla="*/ 28 w 78"/>
                  <a:gd name="T33" fmla="*/ 2 h 32"/>
                  <a:gd name="T34" fmla="*/ 26 w 78"/>
                  <a:gd name="T35" fmla="*/ 2 h 32"/>
                  <a:gd name="T36" fmla="*/ 22 w 78"/>
                  <a:gd name="T37" fmla="*/ 2 h 32"/>
                  <a:gd name="T38" fmla="*/ 20 w 78"/>
                  <a:gd name="T39" fmla="*/ 4 h 32"/>
                  <a:gd name="T40" fmla="*/ 18 w 78"/>
                  <a:gd name="T41" fmla="*/ 6 h 32"/>
                  <a:gd name="T42" fmla="*/ 18 w 78"/>
                  <a:gd name="T43" fmla="*/ 8 h 32"/>
                  <a:gd name="T44" fmla="*/ 14 w 78"/>
                  <a:gd name="T45" fmla="*/ 10 h 32"/>
                  <a:gd name="T46" fmla="*/ 12 w 78"/>
                  <a:gd name="T47" fmla="*/ 12 h 32"/>
                  <a:gd name="T48" fmla="*/ 6 w 78"/>
                  <a:gd name="T49" fmla="*/ 12 h 32"/>
                  <a:gd name="T50" fmla="*/ 4 w 78"/>
                  <a:gd name="T51" fmla="*/ 14 h 32"/>
                  <a:gd name="T52" fmla="*/ 2 w 78"/>
                  <a:gd name="T53" fmla="*/ 18 h 32"/>
                  <a:gd name="T54" fmla="*/ 0 w 78"/>
                  <a:gd name="T55" fmla="*/ 20 h 32"/>
                  <a:gd name="T56" fmla="*/ 4 w 78"/>
                  <a:gd name="T57" fmla="*/ 26 h 32"/>
                  <a:gd name="T58" fmla="*/ 6 w 78"/>
                  <a:gd name="T59" fmla="*/ 28 h 32"/>
                  <a:gd name="T60" fmla="*/ 8 w 78"/>
                  <a:gd name="T61" fmla="*/ 28 h 32"/>
                  <a:gd name="T62" fmla="*/ 14 w 78"/>
                  <a:gd name="T63" fmla="*/ 32 h 32"/>
                  <a:gd name="T64" fmla="*/ 24 w 78"/>
                  <a:gd name="T65" fmla="*/ 32 h 32"/>
                  <a:gd name="T66" fmla="*/ 28 w 78"/>
                  <a:gd name="T67" fmla="*/ 30 h 32"/>
                  <a:gd name="T68" fmla="*/ 28 w 78"/>
                  <a:gd name="T69" fmla="*/ 28 h 32"/>
                  <a:gd name="T70" fmla="*/ 36 w 78"/>
                  <a:gd name="T71" fmla="*/ 26 h 32"/>
                  <a:gd name="T72" fmla="*/ 38 w 78"/>
                  <a:gd name="T73" fmla="*/ 24 h 32"/>
                  <a:gd name="T74" fmla="*/ 42 w 78"/>
                  <a:gd name="T75" fmla="*/ 26 h 32"/>
                  <a:gd name="T76" fmla="*/ 48 w 78"/>
                  <a:gd name="T77" fmla="*/ 22 h 32"/>
                  <a:gd name="T78" fmla="*/ 52 w 78"/>
                  <a:gd name="T79" fmla="*/ 18 h 32"/>
                  <a:gd name="T80" fmla="*/ 58 w 78"/>
                  <a:gd name="T81" fmla="*/ 18 h 32"/>
                  <a:gd name="T82" fmla="*/ 64 w 78"/>
                  <a:gd name="T83" fmla="*/ 18 h 32"/>
                  <a:gd name="T84" fmla="*/ 66 w 78"/>
                  <a:gd name="T85" fmla="*/ 20 h 32"/>
                  <a:gd name="T86" fmla="*/ 68 w 78"/>
                  <a:gd name="T87" fmla="*/ 20 h 32"/>
                  <a:gd name="T88" fmla="*/ 74 w 78"/>
                  <a:gd name="T89" fmla="*/ 20 h 32"/>
                  <a:gd name="T90" fmla="*/ 76 w 78"/>
                  <a:gd name="T91" fmla="*/ 16 h 32"/>
                  <a:gd name="T92" fmla="*/ 78 w 78"/>
                  <a:gd name="T93" fmla="*/ 12 h 32"/>
                  <a:gd name="T94" fmla="*/ 78 w 78"/>
                  <a:gd name="T95"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32">
                    <a:moveTo>
                      <a:pt x="78" y="8"/>
                    </a:moveTo>
                    <a:lnTo>
                      <a:pt x="74" y="8"/>
                    </a:lnTo>
                    <a:lnTo>
                      <a:pt x="72" y="6"/>
                    </a:lnTo>
                    <a:lnTo>
                      <a:pt x="70" y="6"/>
                    </a:lnTo>
                    <a:lnTo>
                      <a:pt x="70" y="4"/>
                    </a:lnTo>
                    <a:lnTo>
                      <a:pt x="70" y="4"/>
                    </a:lnTo>
                    <a:lnTo>
                      <a:pt x="66" y="4"/>
                    </a:lnTo>
                    <a:lnTo>
                      <a:pt x="66" y="2"/>
                    </a:lnTo>
                    <a:lnTo>
                      <a:pt x="62" y="2"/>
                    </a:lnTo>
                    <a:lnTo>
                      <a:pt x="60" y="2"/>
                    </a:lnTo>
                    <a:lnTo>
                      <a:pt x="58" y="2"/>
                    </a:lnTo>
                    <a:lnTo>
                      <a:pt x="58" y="2"/>
                    </a:lnTo>
                    <a:lnTo>
                      <a:pt x="58" y="4"/>
                    </a:lnTo>
                    <a:lnTo>
                      <a:pt x="56" y="4"/>
                    </a:lnTo>
                    <a:lnTo>
                      <a:pt x="56" y="4"/>
                    </a:lnTo>
                    <a:lnTo>
                      <a:pt x="54" y="4"/>
                    </a:lnTo>
                    <a:lnTo>
                      <a:pt x="54" y="4"/>
                    </a:lnTo>
                    <a:lnTo>
                      <a:pt x="52" y="4"/>
                    </a:lnTo>
                    <a:lnTo>
                      <a:pt x="50" y="4"/>
                    </a:lnTo>
                    <a:lnTo>
                      <a:pt x="50" y="4"/>
                    </a:lnTo>
                    <a:lnTo>
                      <a:pt x="50" y="4"/>
                    </a:lnTo>
                    <a:lnTo>
                      <a:pt x="48" y="4"/>
                    </a:lnTo>
                    <a:lnTo>
                      <a:pt x="48" y="4"/>
                    </a:lnTo>
                    <a:lnTo>
                      <a:pt x="48" y="4"/>
                    </a:lnTo>
                    <a:lnTo>
                      <a:pt x="46" y="4"/>
                    </a:lnTo>
                    <a:lnTo>
                      <a:pt x="46" y="4"/>
                    </a:lnTo>
                    <a:lnTo>
                      <a:pt x="44" y="6"/>
                    </a:lnTo>
                    <a:lnTo>
                      <a:pt x="44" y="6"/>
                    </a:lnTo>
                    <a:lnTo>
                      <a:pt x="42" y="6"/>
                    </a:lnTo>
                    <a:lnTo>
                      <a:pt x="42" y="6"/>
                    </a:lnTo>
                    <a:lnTo>
                      <a:pt x="40" y="6"/>
                    </a:lnTo>
                    <a:lnTo>
                      <a:pt x="40" y="6"/>
                    </a:lnTo>
                    <a:lnTo>
                      <a:pt x="40" y="6"/>
                    </a:lnTo>
                    <a:lnTo>
                      <a:pt x="40" y="6"/>
                    </a:lnTo>
                    <a:lnTo>
                      <a:pt x="40" y="4"/>
                    </a:lnTo>
                    <a:lnTo>
                      <a:pt x="40" y="4"/>
                    </a:lnTo>
                    <a:lnTo>
                      <a:pt x="40" y="4"/>
                    </a:lnTo>
                    <a:lnTo>
                      <a:pt x="38" y="4"/>
                    </a:lnTo>
                    <a:lnTo>
                      <a:pt x="38" y="2"/>
                    </a:lnTo>
                    <a:lnTo>
                      <a:pt x="38" y="2"/>
                    </a:lnTo>
                    <a:lnTo>
                      <a:pt x="38" y="2"/>
                    </a:lnTo>
                    <a:lnTo>
                      <a:pt x="36" y="2"/>
                    </a:lnTo>
                    <a:lnTo>
                      <a:pt x="36" y="0"/>
                    </a:lnTo>
                    <a:lnTo>
                      <a:pt x="36" y="0"/>
                    </a:lnTo>
                    <a:lnTo>
                      <a:pt x="34" y="0"/>
                    </a:lnTo>
                    <a:lnTo>
                      <a:pt x="34" y="0"/>
                    </a:lnTo>
                    <a:lnTo>
                      <a:pt x="32" y="2"/>
                    </a:lnTo>
                    <a:lnTo>
                      <a:pt x="32" y="4"/>
                    </a:lnTo>
                    <a:lnTo>
                      <a:pt x="30" y="4"/>
                    </a:lnTo>
                    <a:lnTo>
                      <a:pt x="28" y="2"/>
                    </a:lnTo>
                    <a:lnTo>
                      <a:pt x="28" y="2"/>
                    </a:lnTo>
                    <a:lnTo>
                      <a:pt x="28" y="2"/>
                    </a:lnTo>
                    <a:lnTo>
                      <a:pt x="26" y="2"/>
                    </a:lnTo>
                    <a:lnTo>
                      <a:pt x="26" y="2"/>
                    </a:lnTo>
                    <a:lnTo>
                      <a:pt x="24" y="2"/>
                    </a:lnTo>
                    <a:lnTo>
                      <a:pt x="24" y="2"/>
                    </a:lnTo>
                    <a:lnTo>
                      <a:pt x="22" y="2"/>
                    </a:lnTo>
                    <a:lnTo>
                      <a:pt x="22" y="2"/>
                    </a:lnTo>
                    <a:lnTo>
                      <a:pt x="22" y="4"/>
                    </a:lnTo>
                    <a:lnTo>
                      <a:pt x="20" y="4"/>
                    </a:lnTo>
                    <a:lnTo>
                      <a:pt x="20" y="4"/>
                    </a:lnTo>
                    <a:lnTo>
                      <a:pt x="18" y="6"/>
                    </a:lnTo>
                    <a:lnTo>
                      <a:pt x="18" y="6"/>
                    </a:lnTo>
                    <a:lnTo>
                      <a:pt x="18" y="6"/>
                    </a:lnTo>
                    <a:lnTo>
                      <a:pt x="18" y="8"/>
                    </a:lnTo>
                    <a:lnTo>
                      <a:pt x="18" y="8"/>
                    </a:lnTo>
                    <a:lnTo>
                      <a:pt x="16" y="10"/>
                    </a:lnTo>
                    <a:lnTo>
                      <a:pt x="16" y="10"/>
                    </a:lnTo>
                    <a:lnTo>
                      <a:pt x="14" y="10"/>
                    </a:lnTo>
                    <a:lnTo>
                      <a:pt x="14" y="10"/>
                    </a:lnTo>
                    <a:lnTo>
                      <a:pt x="14" y="12"/>
                    </a:lnTo>
                    <a:lnTo>
                      <a:pt x="12" y="12"/>
                    </a:lnTo>
                    <a:lnTo>
                      <a:pt x="10" y="12"/>
                    </a:lnTo>
                    <a:lnTo>
                      <a:pt x="8" y="14"/>
                    </a:lnTo>
                    <a:lnTo>
                      <a:pt x="6" y="12"/>
                    </a:lnTo>
                    <a:lnTo>
                      <a:pt x="4" y="12"/>
                    </a:lnTo>
                    <a:lnTo>
                      <a:pt x="4" y="12"/>
                    </a:lnTo>
                    <a:lnTo>
                      <a:pt x="4" y="14"/>
                    </a:lnTo>
                    <a:lnTo>
                      <a:pt x="2" y="16"/>
                    </a:lnTo>
                    <a:lnTo>
                      <a:pt x="2" y="18"/>
                    </a:lnTo>
                    <a:lnTo>
                      <a:pt x="2" y="18"/>
                    </a:lnTo>
                    <a:lnTo>
                      <a:pt x="2" y="18"/>
                    </a:lnTo>
                    <a:lnTo>
                      <a:pt x="2" y="18"/>
                    </a:lnTo>
                    <a:lnTo>
                      <a:pt x="0" y="20"/>
                    </a:lnTo>
                    <a:lnTo>
                      <a:pt x="0" y="20"/>
                    </a:lnTo>
                    <a:lnTo>
                      <a:pt x="2" y="24"/>
                    </a:lnTo>
                    <a:lnTo>
                      <a:pt x="4" y="26"/>
                    </a:lnTo>
                    <a:lnTo>
                      <a:pt x="4" y="26"/>
                    </a:lnTo>
                    <a:lnTo>
                      <a:pt x="4" y="28"/>
                    </a:lnTo>
                    <a:lnTo>
                      <a:pt x="6" y="28"/>
                    </a:lnTo>
                    <a:lnTo>
                      <a:pt x="6" y="28"/>
                    </a:lnTo>
                    <a:lnTo>
                      <a:pt x="6" y="28"/>
                    </a:lnTo>
                    <a:lnTo>
                      <a:pt x="8" y="28"/>
                    </a:lnTo>
                    <a:lnTo>
                      <a:pt x="10" y="30"/>
                    </a:lnTo>
                    <a:lnTo>
                      <a:pt x="12" y="30"/>
                    </a:lnTo>
                    <a:lnTo>
                      <a:pt x="14" y="32"/>
                    </a:lnTo>
                    <a:lnTo>
                      <a:pt x="16" y="32"/>
                    </a:lnTo>
                    <a:lnTo>
                      <a:pt x="18" y="32"/>
                    </a:lnTo>
                    <a:lnTo>
                      <a:pt x="24" y="32"/>
                    </a:lnTo>
                    <a:lnTo>
                      <a:pt x="26" y="32"/>
                    </a:lnTo>
                    <a:lnTo>
                      <a:pt x="28" y="30"/>
                    </a:lnTo>
                    <a:lnTo>
                      <a:pt x="28" y="30"/>
                    </a:lnTo>
                    <a:lnTo>
                      <a:pt x="28" y="30"/>
                    </a:lnTo>
                    <a:lnTo>
                      <a:pt x="28" y="28"/>
                    </a:lnTo>
                    <a:lnTo>
                      <a:pt x="28" y="28"/>
                    </a:lnTo>
                    <a:lnTo>
                      <a:pt x="30" y="26"/>
                    </a:lnTo>
                    <a:lnTo>
                      <a:pt x="34" y="26"/>
                    </a:lnTo>
                    <a:lnTo>
                      <a:pt x="36" y="26"/>
                    </a:lnTo>
                    <a:lnTo>
                      <a:pt x="38" y="24"/>
                    </a:lnTo>
                    <a:lnTo>
                      <a:pt x="38" y="24"/>
                    </a:lnTo>
                    <a:lnTo>
                      <a:pt x="38" y="24"/>
                    </a:lnTo>
                    <a:lnTo>
                      <a:pt x="40" y="24"/>
                    </a:lnTo>
                    <a:lnTo>
                      <a:pt x="42" y="24"/>
                    </a:lnTo>
                    <a:lnTo>
                      <a:pt x="42" y="26"/>
                    </a:lnTo>
                    <a:lnTo>
                      <a:pt x="44" y="24"/>
                    </a:lnTo>
                    <a:lnTo>
                      <a:pt x="46" y="24"/>
                    </a:lnTo>
                    <a:lnTo>
                      <a:pt x="48" y="22"/>
                    </a:lnTo>
                    <a:lnTo>
                      <a:pt x="50" y="18"/>
                    </a:lnTo>
                    <a:lnTo>
                      <a:pt x="50" y="18"/>
                    </a:lnTo>
                    <a:lnTo>
                      <a:pt x="52" y="18"/>
                    </a:lnTo>
                    <a:lnTo>
                      <a:pt x="56" y="18"/>
                    </a:lnTo>
                    <a:lnTo>
                      <a:pt x="58" y="18"/>
                    </a:lnTo>
                    <a:lnTo>
                      <a:pt x="58" y="18"/>
                    </a:lnTo>
                    <a:lnTo>
                      <a:pt x="60" y="18"/>
                    </a:lnTo>
                    <a:lnTo>
                      <a:pt x="64" y="18"/>
                    </a:lnTo>
                    <a:lnTo>
                      <a:pt x="64" y="18"/>
                    </a:lnTo>
                    <a:lnTo>
                      <a:pt x="64" y="18"/>
                    </a:lnTo>
                    <a:lnTo>
                      <a:pt x="66" y="18"/>
                    </a:lnTo>
                    <a:lnTo>
                      <a:pt x="66" y="20"/>
                    </a:lnTo>
                    <a:lnTo>
                      <a:pt x="66" y="20"/>
                    </a:lnTo>
                    <a:lnTo>
                      <a:pt x="66" y="20"/>
                    </a:lnTo>
                    <a:lnTo>
                      <a:pt x="68" y="20"/>
                    </a:lnTo>
                    <a:lnTo>
                      <a:pt x="68" y="22"/>
                    </a:lnTo>
                    <a:lnTo>
                      <a:pt x="68" y="22"/>
                    </a:lnTo>
                    <a:lnTo>
                      <a:pt x="74" y="20"/>
                    </a:lnTo>
                    <a:lnTo>
                      <a:pt x="74" y="20"/>
                    </a:lnTo>
                    <a:lnTo>
                      <a:pt x="74" y="18"/>
                    </a:lnTo>
                    <a:lnTo>
                      <a:pt x="76" y="16"/>
                    </a:lnTo>
                    <a:lnTo>
                      <a:pt x="76" y="14"/>
                    </a:lnTo>
                    <a:lnTo>
                      <a:pt x="76" y="12"/>
                    </a:lnTo>
                    <a:lnTo>
                      <a:pt x="78" y="12"/>
                    </a:lnTo>
                    <a:lnTo>
                      <a:pt x="78" y="10"/>
                    </a:lnTo>
                    <a:lnTo>
                      <a:pt x="78" y="10"/>
                    </a:lnTo>
                    <a:lnTo>
                      <a:pt x="78" y="8"/>
                    </a:lnTo>
                    <a:lnTo>
                      <a:pt x="78" y="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7" name="Freeform 59"/>
              <p:cNvSpPr>
                <a:spLocks/>
              </p:cNvSpPr>
              <p:nvPr/>
            </p:nvSpPr>
            <p:spPr bwMode="auto">
              <a:xfrm>
                <a:off x="5104" y="2051"/>
                <a:ext cx="4" cy="4"/>
              </a:xfrm>
              <a:custGeom>
                <a:avLst/>
                <a:gdLst>
                  <a:gd name="T0" fmla="*/ 4 w 4"/>
                  <a:gd name="T1" fmla="*/ 2 h 4"/>
                  <a:gd name="T2" fmla="*/ 4 w 4"/>
                  <a:gd name="T3" fmla="*/ 0 h 4"/>
                  <a:gd name="T4" fmla="*/ 2 w 4"/>
                  <a:gd name="T5" fmla="*/ 0 h 4"/>
                  <a:gd name="T6" fmla="*/ 0 w 4"/>
                  <a:gd name="T7" fmla="*/ 0 h 4"/>
                  <a:gd name="T8" fmla="*/ 0 w 4"/>
                  <a:gd name="T9" fmla="*/ 2 h 4"/>
                  <a:gd name="T10" fmla="*/ 2 w 4"/>
                  <a:gd name="T11" fmla="*/ 4 h 4"/>
                  <a:gd name="T12" fmla="*/ 4 w 4"/>
                  <a:gd name="T13" fmla="*/ 2 h 4"/>
                  <a:gd name="T14" fmla="*/ 4 w 4"/>
                  <a:gd name="T15" fmla="*/ 2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lnTo>
                      <a:pt x="4" y="0"/>
                    </a:lnTo>
                    <a:lnTo>
                      <a:pt x="2" y="0"/>
                    </a:lnTo>
                    <a:lnTo>
                      <a:pt x="0" y="0"/>
                    </a:lnTo>
                    <a:lnTo>
                      <a:pt x="0" y="2"/>
                    </a:lnTo>
                    <a:lnTo>
                      <a:pt x="2" y="4"/>
                    </a:lnTo>
                    <a:lnTo>
                      <a:pt x="4" y="2"/>
                    </a:lnTo>
                    <a:lnTo>
                      <a:pt x="4" y="2"/>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8" name="Freeform 60"/>
              <p:cNvSpPr>
                <a:spLocks noEditPoints="1"/>
              </p:cNvSpPr>
              <p:nvPr/>
            </p:nvSpPr>
            <p:spPr bwMode="auto">
              <a:xfrm>
                <a:off x="3259" y="1898"/>
                <a:ext cx="46" cy="55"/>
              </a:xfrm>
              <a:custGeom>
                <a:avLst/>
                <a:gdLst>
                  <a:gd name="T0" fmla="*/ 10 w 46"/>
                  <a:gd name="T1" fmla="*/ 43 h 55"/>
                  <a:gd name="T2" fmla="*/ 4 w 46"/>
                  <a:gd name="T3" fmla="*/ 43 h 55"/>
                  <a:gd name="T4" fmla="*/ 12 w 46"/>
                  <a:gd name="T5" fmla="*/ 47 h 55"/>
                  <a:gd name="T6" fmla="*/ 12 w 46"/>
                  <a:gd name="T7" fmla="*/ 45 h 55"/>
                  <a:gd name="T8" fmla="*/ 12 w 46"/>
                  <a:gd name="T9" fmla="*/ 43 h 55"/>
                  <a:gd name="T10" fmla="*/ 44 w 46"/>
                  <a:gd name="T11" fmla="*/ 29 h 55"/>
                  <a:gd name="T12" fmla="*/ 42 w 46"/>
                  <a:gd name="T13" fmla="*/ 31 h 55"/>
                  <a:gd name="T14" fmla="*/ 40 w 46"/>
                  <a:gd name="T15" fmla="*/ 31 h 55"/>
                  <a:gd name="T16" fmla="*/ 40 w 46"/>
                  <a:gd name="T17" fmla="*/ 29 h 55"/>
                  <a:gd name="T18" fmla="*/ 42 w 46"/>
                  <a:gd name="T19" fmla="*/ 27 h 55"/>
                  <a:gd name="T20" fmla="*/ 44 w 46"/>
                  <a:gd name="T21" fmla="*/ 23 h 55"/>
                  <a:gd name="T22" fmla="*/ 42 w 46"/>
                  <a:gd name="T23" fmla="*/ 21 h 55"/>
                  <a:gd name="T24" fmla="*/ 42 w 46"/>
                  <a:gd name="T25" fmla="*/ 17 h 55"/>
                  <a:gd name="T26" fmla="*/ 40 w 46"/>
                  <a:gd name="T27" fmla="*/ 17 h 55"/>
                  <a:gd name="T28" fmla="*/ 40 w 46"/>
                  <a:gd name="T29" fmla="*/ 15 h 55"/>
                  <a:gd name="T30" fmla="*/ 40 w 46"/>
                  <a:gd name="T31" fmla="*/ 13 h 55"/>
                  <a:gd name="T32" fmla="*/ 40 w 46"/>
                  <a:gd name="T33" fmla="*/ 11 h 55"/>
                  <a:gd name="T34" fmla="*/ 36 w 46"/>
                  <a:gd name="T35" fmla="*/ 7 h 55"/>
                  <a:gd name="T36" fmla="*/ 34 w 46"/>
                  <a:gd name="T37" fmla="*/ 2 h 55"/>
                  <a:gd name="T38" fmla="*/ 32 w 46"/>
                  <a:gd name="T39" fmla="*/ 0 h 55"/>
                  <a:gd name="T40" fmla="*/ 28 w 46"/>
                  <a:gd name="T41" fmla="*/ 0 h 55"/>
                  <a:gd name="T42" fmla="*/ 22 w 46"/>
                  <a:gd name="T43" fmla="*/ 0 h 55"/>
                  <a:gd name="T44" fmla="*/ 18 w 46"/>
                  <a:gd name="T45" fmla="*/ 2 h 55"/>
                  <a:gd name="T46" fmla="*/ 14 w 46"/>
                  <a:gd name="T47" fmla="*/ 2 h 55"/>
                  <a:gd name="T48" fmla="*/ 12 w 46"/>
                  <a:gd name="T49" fmla="*/ 5 h 55"/>
                  <a:gd name="T50" fmla="*/ 10 w 46"/>
                  <a:gd name="T51" fmla="*/ 7 h 55"/>
                  <a:gd name="T52" fmla="*/ 10 w 46"/>
                  <a:gd name="T53" fmla="*/ 7 h 55"/>
                  <a:gd name="T54" fmla="*/ 10 w 46"/>
                  <a:gd name="T55" fmla="*/ 9 h 55"/>
                  <a:gd name="T56" fmla="*/ 6 w 46"/>
                  <a:gd name="T57" fmla="*/ 13 h 55"/>
                  <a:gd name="T58" fmla="*/ 4 w 46"/>
                  <a:gd name="T59" fmla="*/ 15 h 55"/>
                  <a:gd name="T60" fmla="*/ 4 w 46"/>
                  <a:gd name="T61" fmla="*/ 17 h 55"/>
                  <a:gd name="T62" fmla="*/ 2 w 46"/>
                  <a:gd name="T63" fmla="*/ 17 h 55"/>
                  <a:gd name="T64" fmla="*/ 0 w 46"/>
                  <a:gd name="T65" fmla="*/ 17 h 55"/>
                  <a:gd name="T66" fmla="*/ 2 w 46"/>
                  <a:gd name="T67" fmla="*/ 21 h 55"/>
                  <a:gd name="T68" fmla="*/ 4 w 46"/>
                  <a:gd name="T69" fmla="*/ 21 h 55"/>
                  <a:gd name="T70" fmla="*/ 0 w 46"/>
                  <a:gd name="T71" fmla="*/ 23 h 55"/>
                  <a:gd name="T72" fmla="*/ 2 w 46"/>
                  <a:gd name="T73" fmla="*/ 25 h 55"/>
                  <a:gd name="T74" fmla="*/ 2 w 46"/>
                  <a:gd name="T75" fmla="*/ 25 h 55"/>
                  <a:gd name="T76" fmla="*/ 6 w 46"/>
                  <a:gd name="T77" fmla="*/ 25 h 55"/>
                  <a:gd name="T78" fmla="*/ 6 w 46"/>
                  <a:gd name="T79" fmla="*/ 25 h 55"/>
                  <a:gd name="T80" fmla="*/ 2 w 46"/>
                  <a:gd name="T81" fmla="*/ 29 h 55"/>
                  <a:gd name="T82" fmla="*/ 0 w 46"/>
                  <a:gd name="T83" fmla="*/ 27 h 55"/>
                  <a:gd name="T84" fmla="*/ 0 w 46"/>
                  <a:gd name="T85" fmla="*/ 29 h 55"/>
                  <a:gd name="T86" fmla="*/ 2 w 46"/>
                  <a:gd name="T87" fmla="*/ 33 h 55"/>
                  <a:gd name="T88" fmla="*/ 4 w 46"/>
                  <a:gd name="T89" fmla="*/ 33 h 55"/>
                  <a:gd name="T90" fmla="*/ 6 w 46"/>
                  <a:gd name="T91" fmla="*/ 39 h 55"/>
                  <a:gd name="T92" fmla="*/ 8 w 46"/>
                  <a:gd name="T93" fmla="*/ 39 h 55"/>
                  <a:gd name="T94" fmla="*/ 10 w 46"/>
                  <a:gd name="T95" fmla="*/ 41 h 55"/>
                  <a:gd name="T96" fmla="*/ 12 w 46"/>
                  <a:gd name="T97" fmla="*/ 41 h 55"/>
                  <a:gd name="T98" fmla="*/ 12 w 46"/>
                  <a:gd name="T99" fmla="*/ 45 h 55"/>
                  <a:gd name="T100" fmla="*/ 12 w 46"/>
                  <a:gd name="T101" fmla="*/ 47 h 55"/>
                  <a:gd name="T102" fmla="*/ 20 w 46"/>
                  <a:gd name="T103" fmla="*/ 51 h 55"/>
                  <a:gd name="T104" fmla="*/ 26 w 46"/>
                  <a:gd name="T105" fmla="*/ 55 h 55"/>
                  <a:gd name="T106" fmla="*/ 28 w 46"/>
                  <a:gd name="T107" fmla="*/ 55 h 55"/>
                  <a:gd name="T108" fmla="*/ 32 w 46"/>
                  <a:gd name="T109" fmla="*/ 49 h 55"/>
                  <a:gd name="T110" fmla="*/ 34 w 46"/>
                  <a:gd name="T111" fmla="*/ 47 h 55"/>
                  <a:gd name="T112" fmla="*/ 38 w 46"/>
                  <a:gd name="T113" fmla="*/ 45 h 55"/>
                  <a:gd name="T114" fmla="*/ 40 w 46"/>
                  <a:gd name="T115" fmla="*/ 41 h 55"/>
                  <a:gd name="T116" fmla="*/ 42 w 46"/>
                  <a:gd name="T117" fmla="*/ 35 h 55"/>
                  <a:gd name="T118" fmla="*/ 46 w 46"/>
                  <a:gd name="T119" fmla="*/ 33 h 55"/>
                  <a:gd name="T120" fmla="*/ 46 w 46"/>
                  <a:gd name="T121" fmla="*/ 31 h 55"/>
                  <a:gd name="T122" fmla="*/ 46 w 46"/>
                  <a:gd name="T123" fmla="*/ 27 h 55"/>
                  <a:gd name="T124" fmla="*/ 46 w 46"/>
                  <a:gd name="T125"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 h="55">
                    <a:moveTo>
                      <a:pt x="12" y="43"/>
                    </a:moveTo>
                    <a:lnTo>
                      <a:pt x="10" y="43"/>
                    </a:lnTo>
                    <a:lnTo>
                      <a:pt x="6" y="43"/>
                    </a:lnTo>
                    <a:lnTo>
                      <a:pt x="4" y="43"/>
                    </a:lnTo>
                    <a:lnTo>
                      <a:pt x="10" y="45"/>
                    </a:lnTo>
                    <a:lnTo>
                      <a:pt x="12" y="47"/>
                    </a:lnTo>
                    <a:lnTo>
                      <a:pt x="12" y="47"/>
                    </a:lnTo>
                    <a:lnTo>
                      <a:pt x="12" y="45"/>
                    </a:lnTo>
                    <a:lnTo>
                      <a:pt x="12" y="43"/>
                    </a:lnTo>
                    <a:lnTo>
                      <a:pt x="12" y="43"/>
                    </a:lnTo>
                    <a:close/>
                    <a:moveTo>
                      <a:pt x="46" y="27"/>
                    </a:moveTo>
                    <a:lnTo>
                      <a:pt x="44" y="29"/>
                    </a:lnTo>
                    <a:lnTo>
                      <a:pt x="42" y="31"/>
                    </a:lnTo>
                    <a:lnTo>
                      <a:pt x="42" y="31"/>
                    </a:lnTo>
                    <a:lnTo>
                      <a:pt x="40" y="31"/>
                    </a:lnTo>
                    <a:lnTo>
                      <a:pt x="40" y="31"/>
                    </a:lnTo>
                    <a:lnTo>
                      <a:pt x="40" y="31"/>
                    </a:lnTo>
                    <a:lnTo>
                      <a:pt x="40" y="29"/>
                    </a:lnTo>
                    <a:lnTo>
                      <a:pt x="40" y="29"/>
                    </a:lnTo>
                    <a:lnTo>
                      <a:pt x="42" y="27"/>
                    </a:lnTo>
                    <a:lnTo>
                      <a:pt x="44" y="25"/>
                    </a:lnTo>
                    <a:lnTo>
                      <a:pt x="44" y="23"/>
                    </a:lnTo>
                    <a:lnTo>
                      <a:pt x="42" y="23"/>
                    </a:lnTo>
                    <a:lnTo>
                      <a:pt x="42" y="21"/>
                    </a:lnTo>
                    <a:lnTo>
                      <a:pt x="42" y="19"/>
                    </a:lnTo>
                    <a:lnTo>
                      <a:pt x="42" y="17"/>
                    </a:lnTo>
                    <a:lnTo>
                      <a:pt x="40" y="17"/>
                    </a:lnTo>
                    <a:lnTo>
                      <a:pt x="40" y="17"/>
                    </a:lnTo>
                    <a:lnTo>
                      <a:pt x="40" y="17"/>
                    </a:lnTo>
                    <a:lnTo>
                      <a:pt x="40" y="15"/>
                    </a:lnTo>
                    <a:lnTo>
                      <a:pt x="40" y="13"/>
                    </a:lnTo>
                    <a:lnTo>
                      <a:pt x="40" y="13"/>
                    </a:lnTo>
                    <a:lnTo>
                      <a:pt x="40" y="13"/>
                    </a:lnTo>
                    <a:lnTo>
                      <a:pt x="40" y="11"/>
                    </a:lnTo>
                    <a:lnTo>
                      <a:pt x="38" y="9"/>
                    </a:lnTo>
                    <a:lnTo>
                      <a:pt x="36" y="7"/>
                    </a:lnTo>
                    <a:lnTo>
                      <a:pt x="36" y="5"/>
                    </a:lnTo>
                    <a:lnTo>
                      <a:pt x="34" y="2"/>
                    </a:lnTo>
                    <a:lnTo>
                      <a:pt x="34" y="0"/>
                    </a:lnTo>
                    <a:lnTo>
                      <a:pt x="32" y="0"/>
                    </a:lnTo>
                    <a:lnTo>
                      <a:pt x="32" y="0"/>
                    </a:lnTo>
                    <a:lnTo>
                      <a:pt x="28" y="0"/>
                    </a:lnTo>
                    <a:lnTo>
                      <a:pt x="24" y="0"/>
                    </a:lnTo>
                    <a:lnTo>
                      <a:pt x="22" y="0"/>
                    </a:lnTo>
                    <a:lnTo>
                      <a:pt x="22" y="0"/>
                    </a:lnTo>
                    <a:lnTo>
                      <a:pt x="18" y="2"/>
                    </a:lnTo>
                    <a:lnTo>
                      <a:pt x="16" y="0"/>
                    </a:lnTo>
                    <a:lnTo>
                      <a:pt x="14" y="2"/>
                    </a:lnTo>
                    <a:lnTo>
                      <a:pt x="12" y="2"/>
                    </a:lnTo>
                    <a:lnTo>
                      <a:pt x="12" y="5"/>
                    </a:lnTo>
                    <a:lnTo>
                      <a:pt x="12" y="5"/>
                    </a:lnTo>
                    <a:lnTo>
                      <a:pt x="10" y="7"/>
                    </a:lnTo>
                    <a:lnTo>
                      <a:pt x="10" y="7"/>
                    </a:lnTo>
                    <a:lnTo>
                      <a:pt x="10" y="7"/>
                    </a:lnTo>
                    <a:lnTo>
                      <a:pt x="10" y="9"/>
                    </a:lnTo>
                    <a:lnTo>
                      <a:pt x="10" y="9"/>
                    </a:lnTo>
                    <a:lnTo>
                      <a:pt x="8" y="11"/>
                    </a:lnTo>
                    <a:lnTo>
                      <a:pt x="6" y="13"/>
                    </a:lnTo>
                    <a:lnTo>
                      <a:pt x="4" y="13"/>
                    </a:lnTo>
                    <a:lnTo>
                      <a:pt x="4" y="15"/>
                    </a:lnTo>
                    <a:lnTo>
                      <a:pt x="4" y="17"/>
                    </a:lnTo>
                    <a:lnTo>
                      <a:pt x="4" y="17"/>
                    </a:lnTo>
                    <a:lnTo>
                      <a:pt x="2" y="17"/>
                    </a:lnTo>
                    <a:lnTo>
                      <a:pt x="2" y="17"/>
                    </a:lnTo>
                    <a:lnTo>
                      <a:pt x="0" y="17"/>
                    </a:lnTo>
                    <a:lnTo>
                      <a:pt x="0" y="17"/>
                    </a:lnTo>
                    <a:lnTo>
                      <a:pt x="0" y="19"/>
                    </a:lnTo>
                    <a:lnTo>
                      <a:pt x="2" y="21"/>
                    </a:lnTo>
                    <a:lnTo>
                      <a:pt x="4" y="21"/>
                    </a:lnTo>
                    <a:lnTo>
                      <a:pt x="4" y="21"/>
                    </a:lnTo>
                    <a:lnTo>
                      <a:pt x="0" y="21"/>
                    </a:lnTo>
                    <a:lnTo>
                      <a:pt x="0" y="23"/>
                    </a:lnTo>
                    <a:lnTo>
                      <a:pt x="0" y="23"/>
                    </a:lnTo>
                    <a:lnTo>
                      <a:pt x="2" y="25"/>
                    </a:lnTo>
                    <a:lnTo>
                      <a:pt x="2" y="25"/>
                    </a:lnTo>
                    <a:lnTo>
                      <a:pt x="2" y="25"/>
                    </a:lnTo>
                    <a:lnTo>
                      <a:pt x="4" y="25"/>
                    </a:lnTo>
                    <a:lnTo>
                      <a:pt x="6" y="25"/>
                    </a:lnTo>
                    <a:lnTo>
                      <a:pt x="6" y="25"/>
                    </a:lnTo>
                    <a:lnTo>
                      <a:pt x="6" y="25"/>
                    </a:lnTo>
                    <a:lnTo>
                      <a:pt x="4" y="27"/>
                    </a:lnTo>
                    <a:lnTo>
                      <a:pt x="2" y="29"/>
                    </a:lnTo>
                    <a:lnTo>
                      <a:pt x="2" y="29"/>
                    </a:lnTo>
                    <a:lnTo>
                      <a:pt x="0" y="27"/>
                    </a:lnTo>
                    <a:lnTo>
                      <a:pt x="0" y="27"/>
                    </a:lnTo>
                    <a:lnTo>
                      <a:pt x="0" y="29"/>
                    </a:lnTo>
                    <a:lnTo>
                      <a:pt x="0" y="31"/>
                    </a:lnTo>
                    <a:lnTo>
                      <a:pt x="2" y="33"/>
                    </a:lnTo>
                    <a:lnTo>
                      <a:pt x="4" y="33"/>
                    </a:lnTo>
                    <a:lnTo>
                      <a:pt x="4" y="33"/>
                    </a:lnTo>
                    <a:lnTo>
                      <a:pt x="6" y="35"/>
                    </a:lnTo>
                    <a:lnTo>
                      <a:pt x="6" y="39"/>
                    </a:lnTo>
                    <a:lnTo>
                      <a:pt x="6" y="39"/>
                    </a:lnTo>
                    <a:lnTo>
                      <a:pt x="8" y="39"/>
                    </a:lnTo>
                    <a:lnTo>
                      <a:pt x="8" y="41"/>
                    </a:lnTo>
                    <a:lnTo>
                      <a:pt x="10" y="41"/>
                    </a:lnTo>
                    <a:lnTo>
                      <a:pt x="12" y="41"/>
                    </a:lnTo>
                    <a:lnTo>
                      <a:pt x="12" y="41"/>
                    </a:lnTo>
                    <a:lnTo>
                      <a:pt x="12" y="43"/>
                    </a:lnTo>
                    <a:lnTo>
                      <a:pt x="12" y="45"/>
                    </a:lnTo>
                    <a:lnTo>
                      <a:pt x="12" y="47"/>
                    </a:lnTo>
                    <a:lnTo>
                      <a:pt x="12" y="47"/>
                    </a:lnTo>
                    <a:lnTo>
                      <a:pt x="14" y="47"/>
                    </a:lnTo>
                    <a:lnTo>
                      <a:pt x="20" y="51"/>
                    </a:lnTo>
                    <a:lnTo>
                      <a:pt x="24" y="53"/>
                    </a:lnTo>
                    <a:lnTo>
                      <a:pt x="26" y="55"/>
                    </a:lnTo>
                    <a:lnTo>
                      <a:pt x="28" y="55"/>
                    </a:lnTo>
                    <a:lnTo>
                      <a:pt x="28" y="55"/>
                    </a:lnTo>
                    <a:lnTo>
                      <a:pt x="30" y="53"/>
                    </a:lnTo>
                    <a:lnTo>
                      <a:pt x="32" y="49"/>
                    </a:lnTo>
                    <a:lnTo>
                      <a:pt x="32" y="49"/>
                    </a:lnTo>
                    <a:lnTo>
                      <a:pt x="34" y="47"/>
                    </a:lnTo>
                    <a:lnTo>
                      <a:pt x="36" y="45"/>
                    </a:lnTo>
                    <a:lnTo>
                      <a:pt x="38" y="45"/>
                    </a:lnTo>
                    <a:lnTo>
                      <a:pt x="40" y="41"/>
                    </a:lnTo>
                    <a:lnTo>
                      <a:pt x="40" y="41"/>
                    </a:lnTo>
                    <a:lnTo>
                      <a:pt x="42" y="39"/>
                    </a:lnTo>
                    <a:lnTo>
                      <a:pt x="42" y="35"/>
                    </a:lnTo>
                    <a:lnTo>
                      <a:pt x="44" y="33"/>
                    </a:lnTo>
                    <a:lnTo>
                      <a:pt x="46" y="33"/>
                    </a:lnTo>
                    <a:lnTo>
                      <a:pt x="46" y="33"/>
                    </a:lnTo>
                    <a:lnTo>
                      <a:pt x="46" y="31"/>
                    </a:lnTo>
                    <a:lnTo>
                      <a:pt x="46" y="29"/>
                    </a:lnTo>
                    <a:lnTo>
                      <a:pt x="46" y="27"/>
                    </a:lnTo>
                    <a:lnTo>
                      <a:pt x="46" y="27"/>
                    </a:lnTo>
                    <a:lnTo>
                      <a:pt x="46" y="27"/>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9" name="Freeform 61"/>
              <p:cNvSpPr>
                <a:spLocks/>
              </p:cNvSpPr>
              <p:nvPr/>
            </p:nvSpPr>
            <p:spPr bwMode="auto">
              <a:xfrm>
                <a:off x="4339" y="2159"/>
                <a:ext cx="4" cy="4"/>
              </a:xfrm>
              <a:custGeom>
                <a:avLst/>
                <a:gdLst>
                  <a:gd name="T0" fmla="*/ 4 w 4"/>
                  <a:gd name="T1" fmla="*/ 2 h 4"/>
                  <a:gd name="T2" fmla="*/ 2 w 4"/>
                  <a:gd name="T3" fmla="*/ 0 h 4"/>
                  <a:gd name="T4" fmla="*/ 0 w 4"/>
                  <a:gd name="T5" fmla="*/ 0 h 4"/>
                  <a:gd name="T6" fmla="*/ 2 w 4"/>
                  <a:gd name="T7" fmla="*/ 2 h 4"/>
                  <a:gd name="T8" fmla="*/ 2 w 4"/>
                  <a:gd name="T9" fmla="*/ 2 h 4"/>
                  <a:gd name="T10" fmla="*/ 2 w 4"/>
                  <a:gd name="T11" fmla="*/ 2 h 4"/>
                  <a:gd name="T12" fmla="*/ 4 w 4"/>
                  <a:gd name="T13" fmla="*/ 4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2" y="0"/>
                    </a:lnTo>
                    <a:lnTo>
                      <a:pt x="0" y="0"/>
                    </a:lnTo>
                    <a:lnTo>
                      <a:pt x="2" y="2"/>
                    </a:lnTo>
                    <a:lnTo>
                      <a:pt x="2" y="2"/>
                    </a:lnTo>
                    <a:lnTo>
                      <a:pt x="2" y="2"/>
                    </a:lnTo>
                    <a:lnTo>
                      <a:pt x="4" y="4"/>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0" name="Freeform 62"/>
              <p:cNvSpPr>
                <a:spLocks/>
              </p:cNvSpPr>
              <p:nvPr/>
            </p:nvSpPr>
            <p:spPr bwMode="auto">
              <a:xfrm>
                <a:off x="3751" y="1253"/>
                <a:ext cx="60" cy="68"/>
              </a:xfrm>
              <a:custGeom>
                <a:avLst/>
                <a:gdLst>
                  <a:gd name="T0" fmla="*/ 54 w 60"/>
                  <a:gd name="T1" fmla="*/ 48 h 68"/>
                  <a:gd name="T2" fmla="*/ 52 w 60"/>
                  <a:gd name="T3" fmla="*/ 44 h 68"/>
                  <a:gd name="T4" fmla="*/ 52 w 60"/>
                  <a:gd name="T5" fmla="*/ 38 h 68"/>
                  <a:gd name="T6" fmla="*/ 56 w 60"/>
                  <a:gd name="T7" fmla="*/ 34 h 68"/>
                  <a:gd name="T8" fmla="*/ 54 w 60"/>
                  <a:gd name="T9" fmla="*/ 32 h 68"/>
                  <a:gd name="T10" fmla="*/ 56 w 60"/>
                  <a:gd name="T11" fmla="*/ 28 h 68"/>
                  <a:gd name="T12" fmla="*/ 50 w 60"/>
                  <a:gd name="T13" fmla="*/ 26 h 68"/>
                  <a:gd name="T14" fmla="*/ 42 w 60"/>
                  <a:gd name="T15" fmla="*/ 26 h 68"/>
                  <a:gd name="T16" fmla="*/ 36 w 60"/>
                  <a:gd name="T17" fmla="*/ 24 h 68"/>
                  <a:gd name="T18" fmla="*/ 38 w 60"/>
                  <a:gd name="T19" fmla="*/ 22 h 68"/>
                  <a:gd name="T20" fmla="*/ 36 w 60"/>
                  <a:gd name="T21" fmla="*/ 20 h 68"/>
                  <a:gd name="T22" fmla="*/ 38 w 60"/>
                  <a:gd name="T23" fmla="*/ 18 h 68"/>
                  <a:gd name="T24" fmla="*/ 36 w 60"/>
                  <a:gd name="T25" fmla="*/ 16 h 68"/>
                  <a:gd name="T26" fmla="*/ 30 w 60"/>
                  <a:gd name="T27" fmla="*/ 14 h 68"/>
                  <a:gd name="T28" fmla="*/ 28 w 60"/>
                  <a:gd name="T29" fmla="*/ 10 h 68"/>
                  <a:gd name="T30" fmla="*/ 28 w 60"/>
                  <a:gd name="T31" fmla="*/ 6 h 68"/>
                  <a:gd name="T32" fmla="*/ 26 w 60"/>
                  <a:gd name="T33" fmla="*/ 6 h 68"/>
                  <a:gd name="T34" fmla="*/ 20 w 60"/>
                  <a:gd name="T35" fmla="*/ 2 h 68"/>
                  <a:gd name="T36" fmla="*/ 14 w 60"/>
                  <a:gd name="T37" fmla="*/ 0 h 68"/>
                  <a:gd name="T38" fmla="*/ 8 w 60"/>
                  <a:gd name="T39" fmla="*/ 2 h 68"/>
                  <a:gd name="T40" fmla="*/ 4 w 60"/>
                  <a:gd name="T41" fmla="*/ 2 h 68"/>
                  <a:gd name="T42" fmla="*/ 0 w 60"/>
                  <a:gd name="T43" fmla="*/ 4 h 68"/>
                  <a:gd name="T44" fmla="*/ 0 w 60"/>
                  <a:gd name="T45" fmla="*/ 6 h 68"/>
                  <a:gd name="T46" fmla="*/ 4 w 60"/>
                  <a:gd name="T47" fmla="*/ 10 h 68"/>
                  <a:gd name="T48" fmla="*/ 6 w 60"/>
                  <a:gd name="T49" fmla="*/ 14 h 68"/>
                  <a:gd name="T50" fmla="*/ 8 w 60"/>
                  <a:gd name="T51" fmla="*/ 16 h 68"/>
                  <a:gd name="T52" fmla="*/ 4 w 60"/>
                  <a:gd name="T53" fmla="*/ 16 h 68"/>
                  <a:gd name="T54" fmla="*/ 4 w 60"/>
                  <a:gd name="T55" fmla="*/ 22 h 68"/>
                  <a:gd name="T56" fmla="*/ 4 w 60"/>
                  <a:gd name="T57" fmla="*/ 24 h 68"/>
                  <a:gd name="T58" fmla="*/ 8 w 60"/>
                  <a:gd name="T59" fmla="*/ 24 h 68"/>
                  <a:gd name="T60" fmla="*/ 4 w 60"/>
                  <a:gd name="T61" fmla="*/ 30 h 68"/>
                  <a:gd name="T62" fmla="*/ 6 w 60"/>
                  <a:gd name="T63" fmla="*/ 34 h 68"/>
                  <a:gd name="T64" fmla="*/ 12 w 60"/>
                  <a:gd name="T65" fmla="*/ 38 h 68"/>
                  <a:gd name="T66" fmla="*/ 8 w 60"/>
                  <a:gd name="T67" fmla="*/ 38 h 68"/>
                  <a:gd name="T68" fmla="*/ 10 w 60"/>
                  <a:gd name="T69" fmla="*/ 44 h 68"/>
                  <a:gd name="T70" fmla="*/ 8 w 60"/>
                  <a:gd name="T71" fmla="*/ 46 h 68"/>
                  <a:gd name="T72" fmla="*/ 6 w 60"/>
                  <a:gd name="T73" fmla="*/ 48 h 68"/>
                  <a:gd name="T74" fmla="*/ 14 w 60"/>
                  <a:gd name="T75" fmla="*/ 52 h 68"/>
                  <a:gd name="T76" fmla="*/ 22 w 60"/>
                  <a:gd name="T77" fmla="*/ 56 h 68"/>
                  <a:gd name="T78" fmla="*/ 26 w 60"/>
                  <a:gd name="T79" fmla="*/ 58 h 68"/>
                  <a:gd name="T80" fmla="*/ 28 w 60"/>
                  <a:gd name="T81" fmla="*/ 54 h 68"/>
                  <a:gd name="T82" fmla="*/ 28 w 60"/>
                  <a:gd name="T83" fmla="*/ 52 h 68"/>
                  <a:gd name="T84" fmla="*/ 30 w 60"/>
                  <a:gd name="T85" fmla="*/ 54 h 68"/>
                  <a:gd name="T86" fmla="*/ 36 w 60"/>
                  <a:gd name="T87" fmla="*/ 58 h 68"/>
                  <a:gd name="T88" fmla="*/ 44 w 60"/>
                  <a:gd name="T89" fmla="*/ 62 h 68"/>
                  <a:gd name="T90" fmla="*/ 42 w 60"/>
                  <a:gd name="T91" fmla="*/ 66 h 68"/>
                  <a:gd name="T92" fmla="*/ 42 w 60"/>
                  <a:gd name="T93" fmla="*/ 68 h 68"/>
                  <a:gd name="T94" fmla="*/ 48 w 60"/>
                  <a:gd name="T95" fmla="*/ 68 h 68"/>
                  <a:gd name="T96" fmla="*/ 52 w 60"/>
                  <a:gd name="T97" fmla="*/ 68 h 68"/>
                  <a:gd name="T98" fmla="*/ 54 w 60"/>
                  <a:gd name="T99" fmla="*/ 64 h 68"/>
                  <a:gd name="T100" fmla="*/ 54 w 60"/>
                  <a:gd name="T101" fmla="*/ 60 h 68"/>
                  <a:gd name="T102" fmla="*/ 58 w 60"/>
                  <a:gd name="T103" fmla="*/ 58 h 68"/>
                  <a:gd name="T104" fmla="*/ 60 w 60"/>
                  <a:gd name="T105" fmla="*/ 5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 h="68">
                    <a:moveTo>
                      <a:pt x="58" y="52"/>
                    </a:moveTo>
                    <a:lnTo>
                      <a:pt x="58" y="50"/>
                    </a:lnTo>
                    <a:lnTo>
                      <a:pt x="58" y="50"/>
                    </a:lnTo>
                    <a:lnTo>
                      <a:pt x="56" y="50"/>
                    </a:lnTo>
                    <a:lnTo>
                      <a:pt x="54" y="48"/>
                    </a:lnTo>
                    <a:lnTo>
                      <a:pt x="54" y="46"/>
                    </a:lnTo>
                    <a:lnTo>
                      <a:pt x="54" y="46"/>
                    </a:lnTo>
                    <a:lnTo>
                      <a:pt x="52" y="44"/>
                    </a:lnTo>
                    <a:lnTo>
                      <a:pt x="52" y="44"/>
                    </a:lnTo>
                    <a:lnTo>
                      <a:pt x="52" y="44"/>
                    </a:lnTo>
                    <a:lnTo>
                      <a:pt x="52" y="42"/>
                    </a:lnTo>
                    <a:lnTo>
                      <a:pt x="52" y="40"/>
                    </a:lnTo>
                    <a:lnTo>
                      <a:pt x="52" y="40"/>
                    </a:lnTo>
                    <a:lnTo>
                      <a:pt x="52" y="38"/>
                    </a:lnTo>
                    <a:lnTo>
                      <a:pt x="52" y="38"/>
                    </a:lnTo>
                    <a:lnTo>
                      <a:pt x="54" y="38"/>
                    </a:lnTo>
                    <a:lnTo>
                      <a:pt x="54" y="36"/>
                    </a:lnTo>
                    <a:lnTo>
                      <a:pt x="54" y="36"/>
                    </a:lnTo>
                    <a:lnTo>
                      <a:pt x="56" y="34"/>
                    </a:lnTo>
                    <a:lnTo>
                      <a:pt x="56" y="34"/>
                    </a:lnTo>
                    <a:lnTo>
                      <a:pt x="56" y="34"/>
                    </a:lnTo>
                    <a:lnTo>
                      <a:pt x="56" y="34"/>
                    </a:lnTo>
                    <a:lnTo>
                      <a:pt x="54" y="34"/>
                    </a:lnTo>
                    <a:lnTo>
                      <a:pt x="54" y="32"/>
                    </a:lnTo>
                    <a:lnTo>
                      <a:pt x="54" y="32"/>
                    </a:lnTo>
                    <a:lnTo>
                      <a:pt x="52" y="32"/>
                    </a:lnTo>
                    <a:lnTo>
                      <a:pt x="52" y="30"/>
                    </a:lnTo>
                    <a:lnTo>
                      <a:pt x="54" y="30"/>
                    </a:lnTo>
                    <a:lnTo>
                      <a:pt x="54" y="28"/>
                    </a:lnTo>
                    <a:lnTo>
                      <a:pt x="56" y="28"/>
                    </a:lnTo>
                    <a:lnTo>
                      <a:pt x="56" y="28"/>
                    </a:lnTo>
                    <a:lnTo>
                      <a:pt x="56" y="28"/>
                    </a:lnTo>
                    <a:lnTo>
                      <a:pt x="54" y="28"/>
                    </a:lnTo>
                    <a:lnTo>
                      <a:pt x="52" y="26"/>
                    </a:lnTo>
                    <a:lnTo>
                      <a:pt x="50" y="26"/>
                    </a:lnTo>
                    <a:lnTo>
                      <a:pt x="48" y="28"/>
                    </a:lnTo>
                    <a:lnTo>
                      <a:pt x="46" y="30"/>
                    </a:lnTo>
                    <a:lnTo>
                      <a:pt x="46" y="28"/>
                    </a:lnTo>
                    <a:lnTo>
                      <a:pt x="44" y="28"/>
                    </a:lnTo>
                    <a:lnTo>
                      <a:pt x="42" y="26"/>
                    </a:lnTo>
                    <a:lnTo>
                      <a:pt x="40" y="26"/>
                    </a:lnTo>
                    <a:lnTo>
                      <a:pt x="40" y="26"/>
                    </a:lnTo>
                    <a:lnTo>
                      <a:pt x="38" y="24"/>
                    </a:lnTo>
                    <a:lnTo>
                      <a:pt x="36" y="24"/>
                    </a:lnTo>
                    <a:lnTo>
                      <a:pt x="36" y="24"/>
                    </a:lnTo>
                    <a:lnTo>
                      <a:pt x="36" y="24"/>
                    </a:lnTo>
                    <a:lnTo>
                      <a:pt x="38" y="24"/>
                    </a:lnTo>
                    <a:lnTo>
                      <a:pt x="38" y="24"/>
                    </a:lnTo>
                    <a:lnTo>
                      <a:pt x="38" y="22"/>
                    </a:lnTo>
                    <a:lnTo>
                      <a:pt x="38" y="22"/>
                    </a:lnTo>
                    <a:lnTo>
                      <a:pt x="38" y="22"/>
                    </a:lnTo>
                    <a:lnTo>
                      <a:pt x="36" y="22"/>
                    </a:lnTo>
                    <a:lnTo>
                      <a:pt x="36" y="22"/>
                    </a:lnTo>
                    <a:lnTo>
                      <a:pt x="36" y="22"/>
                    </a:lnTo>
                    <a:lnTo>
                      <a:pt x="36" y="20"/>
                    </a:lnTo>
                    <a:lnTo>
                      <a:pt x="36" y="20"/>
                    </a:lnTo>
                    <a:lnTo>
                      <a:pt x="36" y="20"/>
                    </a:lnTo>
                    <a:lnTo>
                      <a:pt x="36" y="20"/>
                    </a:lnTo>
                    <a:lnTo>
                      <a:pt x="36" y="18"/>
                    </a:lnTo>
                    <a:lnTo>
                      <a:pt x="38" y="18"/>
                    </a:lnTo>
                    <a:lnTo>
                      <a:pt x="38" y="18"/>
                    </a:lnTo>
                    <a:lnTo>
                      <a:pt x="38" y="18"/>
                    </a:lnTo>
                    <a:lnTo>
                      <a:pt x="38" y="16"/>
                    </a:lnTo>
                    <a:lnTo>
                      <a:pt x="36" y="16"/>
                    </a:lnTo>
                    <a:lnTo>
                      <a:pt x="36" y="16"/>
                    </a:lnTo>
                    <a:lnTo>
                      <a:pt x="34" y="16"/>
                    </a:lnTo>
                    <a:lnTo>
                      <a:pt x="32" y="14"/>
                    </a:lnTo>
                    <a:lnTo>
                      <a:pt x="32" y="14"/>
                    </a:lnTo>
                    <a:lnTo>
                      <a:pt x="30" y="14"/>
                    </a:lnTo>
                    <a:lnTo>
                      <a:pt x="30" y="14"/>
                    </a:lnTo>
                    <a:lnTo>
                      <a:pt x="28" y="12"/>
                    </a:lnTo>
                    <a:lnTo>
                      <a:pt x="28" y="12"/>
                    </a:lnTo>
                    <a:lnTo>
                      <a:pt x="28" y="12"/>
                    </a:lnTo>
                    <a:lnTo>
                      <a:pt x="28" y="12"/>
                    </a:lnTo>
                    <a:lnTo>
                      <a:pt x="28" y="10"/>
                    </a:lnTo>
                    <a:lnTo>
                      <a:pt x="28" y="10"/>
                    </a:lnTo>
                    <a:lnTo>
                      <a:pt x="28" y="10"/>
                    </a:lnTo>
                    <a:lnTo>
                      <a:pt x="28" y="8"/>
                    </a:lnTo>
                    <a:lnTo>
                      <a:pt x="28" y="8"/>
                    </a:lnTo>
                    <a:lnTo>
                      <a:pt x="28" y="6"/>
                    </a:lnTo>
                    <a:lnTo>
                      <a:pt x="26" y="6"/>
                    </a:lnTo>
                    <a:lnTo>
                      <a:pt x="26" y="6"/>
                    </a:lnTo>
                    <a:lnTo>
                      <a:pt x="26" y="8"/>
                    </a:lnTo>
                    <a:lnTo>
                      <a:pt x="26" y="8"/>
                    </a:lnTo>
                    <a:lnTo>
                      <a:pt x="26" y="6"/>
                    </a:lnTo>
                    <a:lnTo>
                      <a:pt x="24" y="4"/>
                    </a:lnTo>
                    <a:lnTo>
                      <a:pt x="24" y="4"/>
                    </a:lnTo>
                    <a:lnTo>
                      <a:pt x="22" y="4"/>
                    </a:lnTo>
                    <a:lnTo>
                      <a:pt x="20" y="2"/>
                    </a:lnTo>
                    <a:lnTo>
                      <a:pt x="20" y="2"/>
                    </a:lnTo>
                    <a:lnTo>
                      <a:pt x="20" y="0"/>
                    </a:lnTo>
                    <a:lnTo>
                      <a:pt x="18" y="0"/>
                    </a:lnTo>
                    <a:lnTo>
                      <a:pt x="18" y="0"/>
                    </a:lnTo>
                    <a:lnTo>
                      <a:pt x="14" y="0"/>
                    </a:lnTo>
                    <a:lnTo>
                      <a:pt x="14" y="0"/>
                    </a:lnTo>
                    <a:lnTo>
                      <a:pt x="12" y="0"/>
                    </a:lnTo>
                    <a:lnTo>
                      <a:pt x="10" y="0"/>
                    </a:lnTo>
                    <a:lnTo>
                      <a:pt x="10" y="0"/>
                    </a:lnTo>
                    <a:lnTo>
                      <a:pt x="8" y="0"/>
                    </a:lnTo>
                    <a:lnTo>
                      <a:pt x="8" y="2"/>
                    </a:lnTo>
                    <a:lnTo>
                      <a:pt x="8" y="2"/>
                    </a:lnTo>
                    <a:lnTo>
                      <a:pt x="6" y="2"/>
                    </a:lnTo>
                    <a:lnTo>
                      <a:pt x="6" y="2"/>
                    </a:lnTo>
                    <a:lnTo>
                      <a:pt x="4" y="2"/>
                    </a:lnTo>
                    <a:lnTo>
                      <a:pt x="4" y="2"/>
                    </a:lnTo>
                    <a:lnTo>
                      <a:pt x="4" y="2"/>
                    </a:lnTo>
                    <a:lnTo>
                      <a:pt x="2" y="2"/>
                    </a:lnTo>
                    <a:lnTo>
                      <a:pt x="2" y="2"/>
                    </a:lnTo>
                    <a:lnTo>
                      <a:pt x="2" y="4"/>
                    </a:lnTo>
                    <a:lnTo>
                      <a:pt x="0" y="4"/>
                    </a:lnTo>
                    <a:lnTo>
                      <a:pt x="0" y="4"/>
                    </a:lnTo>
                    <a:lnTo>
                      <a:pt x="0" y="4"/>
                    </a:lnTo>
                    <a:lnTo>
                      <a:pt x="0" y="4"/>
                    </a:lnTo>
                    <a:lnTo>
                      <a:pt x="0" y="6"/>
                    </a:lnTo>
                    <a:lnTo>
                      <a:pt x="0" y="6"/>
                    </a:lnTo>
                    <a:lnTo>
                      <a:pt x="2" y="8"/>
                    </a:lnTo>
                    <a:lnTo>
                      <a:pt x="0" y="10"/>
                    </a:lnTo>
                    <a:lnTo>
                      <a:pt x="2" y="10"/>
                    </a:lnTo>
                    <a:lnTo>
                      <a:pt x="2" y="10"/>
                    </a:lnTo>
                    <a:lnTo>
                      <a:pt x="4" y="10"/>
                    </a:lnTo>
                    <a:lnTo>
                      <a:pt x="2" y="12"/>
                    </a:lnTo>
                    <a:lnTo>
                      <a:pt x="2" y="12"/>
                    </a:lnTo>
                    <a:lnTo>
                      <a:pt x="2" y="12"/>
                    </a:lnTo>
                    <a:lnTo>
                      <a:pt x="4" y="14"/>
                    </a:lnTo>
                    <a:lnTo>
                      <a:pt x="6" y="14"/>
                    </a:lnTo>
                    <a:lnTo>
                      <a:pt x="8" y="16"/>
                    </a:lnTo>
                    <a:lnTo>
                      <a:pt x="8" y="16"/>
                    </a:lnTo>
                    <a:lnTo>
                      <a:pt x="8" y="16"/>
                    </a:lnTo>
                    <a:lnTo>
                      <a:pt x="8" y="16"/>
                    </a:lnTo>
                    <a:lnTo>
                      <a:pt x="8" y="16"/>
                    </a:lnTo>
                    <a:lnTo>
                      <a:pt x="8" y="16"/>
                    </a:lnTo>
                    <a:lnTo>
                      <a:pt x="6" y="16"/>
                    </a:lnTo>
                    <a:lnTo>
                      <a:pt x="6" y="16"/>
                    </a:lnTo>
                    <a:lnTo>
                      <a:pt x="4" y="16"/>
                    </a:lnTo>
                    <a:lnTo>
                      <a:pt x="4" y="16"/>
                    </a:lnTo>
                    <a:lnTo>
                      <a:pt x="4" y="18"/>
                    </a:lnTo>
                    <a:lnTo>
                      <a:pt x="4" y="18"/>
                    </a:lnTo>
                    <a:lnTo>
                      <a:pt x="4" y="22"/>
                    </a:lnTo>
                    <a:lnTo>
                      <a:pt x="4" y="22"/>
                    </a:lnTo>
                    <a:lnTo>
                      <a:pt x="4" y="22"/>
                    </a:lnTo>
                    <a:lnTo>
                      <a:pt x="4" y="22"/>
                    </a:lnTo>
                    <a:lnTo>
                      <a:pt x="2" y="22"/>
                    </a:lnTo>
                    <a:lnTo>
                      <a:pt x="2" y="22"/>
                    </a:lnTo>
                    <a:lnTo>
                      <a:pt x="2" y="24"/>
                    </a:lnTo>
                    <a:lnTo>
                      <a:pt x="4" y="24"/>
                    </a:lnTo>
                    <a:lnTo>
                      <a:pt x="4" y="22"/>
                    </a:lnTo>
                    <a:lnTo>
                      <a:pt x="6" y="22"/>
                    </a:lnTo>
                    <a:lnTo>
                      <a:pt x="8" y="24"/>
                    </a:lnTo>
                    <a:lnTo>
                      <a:pt x="8" y="24"/>
                    </a:lnTo>
                    <a:lnTo>
                      <a:pt x="8" y="24"/>
                    </a:lnTo>
                    <a:lnTo>
                      <a:pt x="8" y="26"/>
                    </a:lnTo>
                    <a:lnTo>
                      <a:pt x="6" y="26"/>
                    </a:lnTo>
                    <a:lnTo>
                      <a:pt x="6" y="28"/>
                    </a:lnTo>
                    <a:lnTo>
                      <a:pt x="6" y="30"/>
                    </a:lnTo>
                    <a:lnTo>
                      <a:pt x="4" y="30"/>
                    </a:lnTo>
                    <a:lnTo>
                      <a:pt x="4" y="32"/>
                    </a:lnTo>
                    <a:lnTo>
                      <a:pt x="4" y="32"/>
                    </a:lnTo>
                    <a:lnTo>
                      <a:pt x="4" y="32"/>
                    </a:lnTo>
                    <a:lnTo>
                      <a:pt x="6" y="34"/>
                    </a:lnTo>
                    <a:lnTo>
                      <a:pt x="6" y="34"/>
                    </a:lnTo>
                    <a:lnTo>
                      <a:pt x="8" y="34"/>
                    </a:lnTo>
                    <a:lnTo>
                      <a:pt x="10" y="36"/>
                    </a:lnTo>
                    <a:lnTo>
                      <a:pt x="10" y="38"/>
                    </a:lnTo>
                    <a:lnTo>
                      <a:pt x="12" y="38"/>
                    </a:lnTo>
                    <a:lnTo>
                      <a:pt x="12" y="38"/>
                    </a:lnTo>
                    <a:lnTo>
                      <a:pt x="12" y="38"/>
                    </a:lnTo>
                    <a:lnTo>
                      <a:pt x="10" y="38"/>
                    </a:lnTo>
                    <a:lnTo>
                      <a:pt x="8" y="38"/>
                    </a:lnTo>
                    <a:lnTo>
                      <a:pt x="8" y="38"/>
                    </a:lnTo>
                    <a:lnTo>
                      <a:pt x="8" y="38"/>
                    </a:lnTo>
                    <a:lnTo>
                      <a:pt x="6" y="40"/>
                    </a:lnTo>
                    <a:lnTo>
                      <a:pt x="6" y="40"/>
                    </a:lnTo>
                    <a:lnTo>
                      <a:pt x="8" y="42"/>
                    </a:lnTo>
                    <a:lnTo>
                      <a:pt x="10" y="44"/>
                    </a:lnTo>
                    <a:lnTo>
                      <a:pt x="10" y="44"/>
                    </a:lnTo>
                    <a:lnTo>
                      <a:pt x="10" y="46"/>
                    </a:lnTo>
                    <a:lnTo>
                      <a:pt x="10" y="46"/>
                    </a:lnTo>
                    <a:lnTo>
                      <a:pt x="10" y="46"/>
                    </a:lnTo>
                    <a:lnTo>
                      <a:pt x="8" y="46"/>
                    </a:lnTo>
                    <a:lnTo>
                      <a:pt x="8" y="46"/>
                    </a:lnTo>
                    <a:lnTo>
                      <a:pt x="8" y="46"/>
                    </a:lnTo>
                    <a:lnTo>
                      <a:pt x="6" y="46"/>
                    </a:lnTo>
                    <a:lnTo>
                      <a:pt x="6" y="46"/>
                    </a:lnTo>
                    <a:lnTo>
                      <a:pt x="6" y="48"/>
                    </a:lnTo>
                    <a:lnTo>
                      <a:pt x="6" y="48"/>
                    </a:lnTo>
                    <a:lnTo>
                      <a:pt x="8" y="48"/>
                    </a:lnTo>
                    <a:lnTo>
                      <a:pt x="10" y="50"/>
                    </a:lnTo>
                    <a:lnTo>
                      <a:pt x="12" y="52"/>
                    </a:lnTo>
                    <a:lnTo>
                      <a:pt x="12" y="52"/>
                    </a:lnTo>
                    <a:lnTo>
                      <a:pt x="14" y="52"/>
                    </a:lnTo>
                    <a:lnTo>
                      <a:pt x="14" y="54"/>
                    </a:lnTo>
                    <a:lnTo>
                      <a:pt x="16" y="54"/>
                    </a:lnTo>
                    <a:lnTo>
                      <a:pt x="18" y="54"/>
                    </a:lnTo>
                    <a:lnTo>
                      <a:pt x="20" y="56"/>
                    </a:lnTo>
                    <a:lnTo>
                      <a:pt x="22" y="56"/>
                    </a:lnTo>
                    <a:lnTo>
                      <a:pt x="24" y="58"/>
                    </a:lnTo>
                    <a:lnTo>
                      <a:pt x="24" y="58"/>
                    </a:lnTo>
                    <a:lnTo>
                      <a:pt x="24" y="58"/>
                    </a:lnTo>
                    <a:lnTo>
                      <a:pt x="26" y="58"/>
                    </a:lnTo>
                    <a:lnTo>
                      <a:pt x="26" y="58"/>
                    </a:lnTo>
                    <a:lnTo>
                      <a:pt x="24" y="58"/>
                    </a:lnTo>
                    <a:lnTo>
                      <a:pt x="26" y="56"/>
                    </a:lnTo>
                    <a:lnTo>
                      <a:pt x="28" y="56"/>
                    </a:lnTo>
                    <a:lnTo>
                      <a:pt x="28" y="54"/>
                    </a:lnTo>
                    <a:lnTo>
                      <a:pt x="28" y="54"/>
                    </a:lnTo>
                    <a:lnTo>
                      <a:pt x="28" y="54"/>
                    </a:lnTo>
                    <a:lnTo>
                      <a:pt x="26" y="52"/>
                    </a:lnTo>
                    <a:lnTo>
                      <a:pt x="26" y="52"/>
                    </a:lnTo>
                    <a:lnTo>
                      <a:pt x="28" y="52"/>
                    </a:lnTo>
                    <a:lnTo>
                      <a:pt x="28" y="52"/>
                    </a:lnTo>
                    <a:lnTo>
                      <a:pt x="30" y="52"/>
                    </a:lnTo>
                    <a:lnTo>
                      <a:pt x="30" y="52"/>
                    </a:lnTo>
                    <a:lnTo>
                      <a:pt x="30" y="52"/>
                    </a:lnTo>
                    <a:lnTo>
                      <a:pt x="30" y="52"/>
                    </a:lnTo>
                    <a:lnTo>
                      <a:pt x="30" y="54"/>
                    </a:lnTo>
                    <a:lnTo>
                      <a:pt x="32" y="54"/>
                    </a:lnTo>
                    <a:lnTo>
                      <a:pt x="34" y="54"/>
                    </a:lnTo>
                    <a:lnTo>
                      <a:pt x="34" y="56"/>
                    </a:lnTo>
                    <a:lnTo>
                      <a:pt x="36" y="56"/>
                    </a:lnTo>
                    <a:lnTo>
                      <a:pt x="36" y="58"/>
                    </a:lnTo>
                    <a:lnTo>
                      <a:pt x="38" y="58"/>
                    </a:lnTo>
                    <a:lnTo>
                      <a:pt x="38" y="58"/>
                    </a:lnTo>
                    <a:lnTo>
                      <a:pt x="38" y="60"/>
                    </a:lnTo>
                    <a:lnTo>
                      <a:pt x="42" y="62"/>
                    </a:lnTo>
                    <a:lnTo>
                      <a:pt x="44" y="62"/>
                    </a:lnTo>
                    <a:lnTo>
                      <a:pt x="44" y="62"/>
                    </a:lnTo>
                    <a:lnTo>
                      <a:pt x="44" y="62"/>
                    </a:lnTo>
                    <a:lnTo>
                      <a:pt x="44" y="62"/>
                    </a:lnTo>
                    <a:lnTo>
                      <a:pt x="42" y="66"/>
                    </a:lnTo>
                    <a:lnTo>
                      <a:pt x="42" y="66"/>
                    </a:lnTo>
                    <a:lnTo>
                      <a:pt x="40" y="66"/>
                    </a:lnTo>
                    <a:lnTo>
                      <a:pt x="40" y="68"/>
                    </a:lnTo>
                    <a:lnTo>
                      <a:pt x="40" y="68"/>
                    </a:lnTo>
                    <a:lnTo>
                      <a:pt x="42" y="68"/>
                    </a:lnTo>
                    <a:lnTo>
                      <a:pt x="42" y="68"/>
                    </a:lnTo>
                    <a:lnTo>
                      <a:pt x="44" y="68"/>
                    </a:lnTo>
                    <a:lnTo>
                      <a:pt x="44" y="68"/>
                    </a:lnTo>
                    <a:lnTo>
                      <a:pt x="46" y="68"/>
                    </a:lnTo>
                    <a:lnTo>
                      <a:pt x="46" y="68"/>
                    </a:lnTo>
                    <a:lnTo>
                      <a:pt x="48" y="68"/>
                    </a:lnTo>
                    <a:lnTo>
                      <a:pt x="48" y="68"/>
                    </a:lnTo>
                    <a:lnTo>
                      <a:pt x="50" y="68"/>
                    </a:lnTo>
                    <a:lnTo>
                      <a:pt x="50" y="66"/>
                    </a:lnTo>
                    <a:lnTo>
                      <a:pt x="52" y="68"/>
                    </a:lnTo>
                    <a:lnTo>
                      <a:pt x="52" y="68"/>
                    </a:lnTo>
                    <a:lnTo>
                      <a:pt x="52" y="68"/>
                    </a:lnTo>
                    <a:lnTo>
                      <a:pt x="54" y="68"/>
                    </a:lnTo>
                    <a:lnTo>
                      <a:pt x="54" y="66"/>
                    </a:lnTo>
                    <a:lnTo>
                      <a:pt x="54" y="66"/>
                    </a:lnTo>
                    <a:lnTo>
                      <a:pt x="54" y="64"/>
                    </a:lnTo>
                    <a:lnTo>
                      <a:pt x="54" y="64"/>
                    </a:lnTo>
                    <a:lnTo>
                      <a:pt x="54" y="64"/>
                    </a:lnTo>
                    <a:lnTo>
                      <a:pt x="54" y="62"/>
                    </a:lnTo>
                    <a:lnTo>
                      <a:pt x="54" y="60"/>
                    </a:lnTo>
                    <a:lnTo>
                      <a:pt x="54" y="60"/>
                    </a:lnTo>
                    <a:lnTo>
                      <a:pt x="54" y="60"/>
                    </a:lnTo>
                    <a:lnTo>
                      <a:pt x="54" y="58"/>
                    </a:lnTo>
                    <a:lnTo>
                      <a:pt x="54" y="58"/>
                    </a:lnTo>
                    <a:lnTo>
                      <a:pt x="54" y="58"/>
                    </a:lnTo>
                    <a:lnTo>
                      <a:pt x="58" y="58"/>
                    </a:lnTo>
                    <a:lnTo>
                      <a:pt x="58" y="56"/>
                    </a:lnTo>
                    <a:lnTo>
                      <a:pt x="60" y="56"/>
                    </a:lnTo>
                    <a:lnTo>
                      <a:pt x="60" y="54"/>
                    </a:lnTo>
                    <a:lnTo>
                      <a:pt x="60" y="54"/>
                    </a:lnTo>
                    <a:lnTo>
                      <a:pt x="60" y="54"/>
                    </a:lnTo>
                    <a:lnTo>
                      <a:pt x="60" y="52"/>
                    </a:lnTo>
                    <a:lnTo>
                      <a:pt x="58" y="5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1" name="Freeform 63"/>
              <p:cNvSpPr>
                <a:spLocks/>
              </p:cNvSpPr>
              <p:nvPr/>
            </p:nvSpPr>
            <p:spPr bwMode="auto">
              <a:xfrm>
                <a:off x="3195" y="1778"/>
                <a:ext cx="94" cy="78"/>
              </a:xfrm>
              <a:custGeom>
                <a:avLst/>
                <a:gdLst>
                  <a:gd name="T0" fmla="*/ 94 w 94"/>
                  <a:gd name="T1" fmla="*/ 68 h 78"/>
                  <a:gd name="T2" fmla="*/ 94 w 94"/>
                  <a:gd name="T3" fmla="*/ 64 h 78"/>
                  <a:gd name="T4" fmla="*/ 92 w 94"/>
                  <a:gd name="T5" fmla="*/ 60 h 78"/>
                  <a:gd name="T6" fmla="*/ 88 w 94"/>
                  <a:gd name="T7" fmla="*/ 60 h 78"/>
                  <a:gd name="T8" fmla="*/ 88 w 94"/>
                  <a:gd name="T9" fmla="*/ 58 h 78"/>
                  <a:gd name="T10" fmla="*/ 86 w 94"/>
                  <a:gd name="T11" fmla="*/ 52 h 78"/>
                  <a:gd name="T12" fmla="*/ 86 w 94"/>
                  <a:gd name="T13" fmla="*/ 48 h 78"/>
                  <a:gd name="T14" fmla="*/ 84 w 94"/>
                  <a:gd name="T15" fmla="*/ 42 h 78"/>
                  <a:gd name="T16" fmla="*/ 84 w 94"/>
                  <a:gd name="T17" fmla="*/ 36 h 78"/>
                  <a:gd name="T18" fmla="*/ 78 w 94"/>
                  <a:gd name="T19" fmla="*/ 30 h 78"/>
                  <a:gd name="T20" fmla="*/ 74 w 94"/>
                  <a:gd name="T21" fmla="*/ 26 h 78"/>
                  <a:gd name="T22" fmla="*/ 74 w 94"/>
                  <a:gd name="T23" fmla="*/ 26 h 78"/>
                  <a:gd name="T24" fmla="*/ 70 w 94"/>
                  <a:gd name="T25" fmla="*/ 22 h 78"/>
                  <a:gd name="T26" fmla="*/ 68 w 94"/>
                  <a:gd name="T27" fmla="*/ 20 h 78"/>
                  <a:gd name="T28" fmla="*/ 66 w 94"/>
                  <a:gd name="T29" fmla="*/ 12 h 78"/>
                  <a:gd name="T30" fmla="*/ 64 w 94"/>
                  <a:gd name="T31" fmla="*/ 10 h 78"/>
                  <a:gd name="T32" fmla="*/ 60 w 94"/>
                  <a:gd name="T33" fmla="*/ 10 h 78"/>
                  <a:gd name="T34" fmla="*/ 58 w 94"/>
                  <a:gd name="T35" fmla="*/ 10 h 78"/>
                  <a:gd name="T36" fmla="*/ 54 w 94"/>
                  <a:gd name="T37" fmla="*/ 4 h 78"/>
                  <a:gd name="T38" fmla="*/ 42 w 94"/>
                  <a:gd name="T39" fmla="*/ 0 h 78"/>
                  <a:gd name="T40" fmla="*/ 40 w 94"/>
                  <a:gd name="T41" fmla="*/ 0 h 78"/>
                  <a:gd name="T42" fmla="*/ 36 w 94"/>
                  <a:gd name="T43" fmla="*/ 2 h 78"/>
                  <a:gd name="T44" fmla="*/ 28 w 94"/>
                  <a:gd name="T45" fmla="*/ 4 h 78"/>
                  <a:gd name="T46" fmla="*/ 22 w 94"/>
                  <a:gd name="T47" fmla="*/ 2 h 78"/>
                  <a:gd name="T48" fmla="*/ 18 w 94"/>
                  <a:gd name="T49" fmla="*/ 8 h 78"/>
                  <a:gd name="T50" fmla="*/ 16 w 94"/>
                  <a:gd name="T51" fmla="*/ 16 h 78"/>
                  <a:gd name="T52" fmla="*/ 2 w 94"/>
                  <a:gd name="T53" fmla="*/ 34 h 78"/>
                  <a:gd name="T54" fmla="*/ 2 w 94"/>
                  <a:gd name="T55" fmla="*/ 36 h 78"/>
                  <a:gd name="T56" fmla="*/ 8 w 94"/>
                  <a:gd name="T57" fmla="*/ 40 h 78"/>
                  <a:gd name="T58" fmla="*/ 12 w 94"/>
                  <a:gd name="T59" fmla="*/ 48 h 78"/>
                  <a:gd name="T60" fmla="*/ 12 w 94"/>
                  <a:gd name="T61" fmla="*/ 48 h 78"/>
                  <a:gd name="T62" fmla="*/ 14 w 94"/>
                  <a:gd name="T63" fmla="*/ 54 h 78"/>
                  <a:gd name="T64" fmla="*/ 28 w 94"/>
                  <a:gd name="T65" fmla="*/ 56 h 78"/>
                  <a:gd name="T66" fmla="*/ 36 w 94"/>
                  <a:gd name="T67" fmla="*/ 52 h 78"/>
                  <a:gd name="T68" fmla="*/ 44 w 94"/>
                  <a:gd name="T69" fmla="*/ 54 h 78"/>
                  <a:gd name="T70" fmla="*/ 50 w 94"/>
                  <a:gd name="T71" fmla="*/ 58 h 78"/>
                  <a:gd name="T72" fmla="*/ 54 w 94"/>
                  <a:gd name="T73" fmla="*/ 56 h 78"/>
                  <a:gd name="T74" fmla="*/ 54 w 94"/>
                  <a:gd name="T75" fmla="*/ 60 h 78"/>
                  <a:gd name="T76" fmla="*/ 42 w 94"/>
                  <a:gd name="T77" fmla="*/ 58 h 78"/>
                  <a:gd name="T78" fmla="*/ 38 w 94"/>
                  <a:gd name="T79" fmla="*/ 56 h 78"/>
                  <a:gd name="T80" fmla="*/ 34 w 94"/>
                  <a:gd name="T81" fmla="*/ 58 h 78"/>
                  <a:gd name="T82" fmla="*/ 26 w 94"/>
                  <a:gd name="T83" fmla="*/ 60 h 78"/>
                  <a:gd name="T84" fmla="*/ 20 w 94"/>
                  <a:gd name="T85" fmla="*/ 64 h 78"/>
                  <a:gd name="T86" fmla="*/ 10 w 94"/>
                  <a:gd name="T87" fmla="*/ 64 h 78"/>
                  <a:gd name="T88" fmla="*/ 10 w 94"/>
                  <a:gd name="T89" fmla="*/ 72 h 78"/>
                  <a:gd name="T90" fmla="*/ 12 w 94"/>
                  <a:gd name="T91" fmla="*/ 72 h 78"/>
                  <a:gd name="T92" fmla="*/ 16 w 94"/>
                  <a:gd name="T93" fmla="*/ 72 h 78"/>
                  <a:gd name="T94" fmla="*/ 14 w 94"/>
                  <a:gd name="T95" fmla="*/ 72 h 78"/>
                  <a:gd name="T96" fmla="*/ 10 w 94"/>
                  <a:gd name="T97" fmla="*/ 76 h 78"/>
                  <a:gd name="T98" fmla="*/ 16 w 94"/>
                  <a:gd name="T99" fmla="*/ 78 h 78"/>
                  <a:gd name="T100" fmla="*/ 24 w 94"/>
                  <a:gd name="T101" fmla="*/ 76 h 78"/>
                  <a:gd name="T102" fmla="*/ 38 w 94"/>
                  <a:gd name="T103" fmla="*/ 72 h 78"/>
                  <a:gd name="T104" fmla="*/ 58 w 94"/>
                  <a:gd name="T105" fmla="*/ 72 h 78"/>
                  <a:gd name="T106" fmla="*/ 68 w 94"/>
                  <a:gd name="T107" fmla="*/ 72 h 78"/>
                  <a:gd name="T108" fmla="*/ 68 w 94"/>
                  <a:gd name="T109" fmla="*/ 74 h 78"/>
                  <a:gd name="T110" fmla="*/ 70 w 94"/>
                  <a:gd name="T111" fmla="*/ 74 h 78"/>
                  <a:gd name="T112" fmla="*/ 74 w 94"/>
                  <a:gd name="T113" fmla="*/ 76 h 78"/>
                  <a:gd name="T114" fmla="*/ 78 w 94"/>
                  <a:gd name="T115" fmla="*/ 78 h 78"/>
                  <a:gd name="T116" fmla="*/ 86 w 94"/>
                  <a:gd name="T117" fmla="*/ 76 h 78"/>
                  <a:gd name="T118" fmla="*/ 94 w 94"/>
                  <a:gd name="T119"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 h="78">
                    <a:moveTo>
                      <a:pt x="94" y="74"/>
                    </a:moveTo>
                    <a:lnTo>
                      <a:pt x="94" y="72"/>
                    </a:lnTo>
                    <a:lnTo>
                      <a:pt x="94" y="70"/>
                    </a:lnTo>
                    <a:lnTo>
                      <a:pt x="94" y="68"/>
                    </a:lnTo>
                    <a:lnTo>
                      <a:pt x="94" y="66"/>
                    </a:lnTo>
                    <a:lnTo>
                      <a:pt x="94" y="66"/>
                    </a:lnTo>
                    <a:lnTo>
                      <a:pt x="94" y="66"/>
                    </a:lnTo>
                    <a:lnTo>
                      <a:pt x="94" y="64"/>
                    </a:lnTo>
                    <a:lnTo>
                      <a:pt x="92" y="62"/>
                    </a:lnTo>
                    <a:lnTo>
                      <a:pt x="92" y="62"/>
                    </a:lnTo>
                    <a:lnTo>
                      <a:pt x="92" y="60"/>
                    </a:lnTo>
                    <a:lnTo>
                      <a:pt x="92" y="60"/>
                    </a:lnTo>
                    <a:lnTo>
                      <a:pt x="90" y="60"/>
                    </a:lnTo>
                    <a:lnTo>
                      <a:pt x="90" y="58"/>
                    </a:lnTo>
                    <a:lnTo>
                      <a:pt x="88" y="60"/>
                    </a:lnTo>
                    <a:lnTo>
                      <a:pt x="88" y="60"/>
                    </a:lnTo>
                    <a:lnTo>
                      <a:pt x="88" y="60"/>
                    </a:lnTo>
                    <a:lnTo>
                      <a:pt x="88" y="60"/>
                    </a:lnTo>
                    <a:lnTo>
                      <a:pt x="88" y="58"/>
                    </a:lnTo>
                    <a:lnTo>
                      <a:pt x="88" y="58"/>
                    </a:lnTo>
                    <a:lnTo>
                      <a:pt x="86" y="56"/>
                    </a:lnTo>
                    <a:lnTo>
                      <a:pt x="84" y="54"/>
                    </a:lnTo>
                    <a:lnTo>
                      <a:pt x="84" y="52"/>
                    </a:lnTo>
                    <a:lnTo>
                      <a:pt x="86" y="52"/>
                    </a:lnTo>
                    <a:lnTo>
                      <a:pt x="86" y="52"/>
                    </a:lnTo>
                    <a:lnTo>
                      <a:pt x="86" y="50"/>
                    </a:lnTo>
                    <a:lnTo>
                      <a:pt x="86" y="50"/>
                    </a:lnTo>
                    <a:lnTo>
                      <a:pt x="86" y="48"/>
                    </a:lnTo>
                    <a:lnTo>
                      <a:pt x="86" y="46"/>
                    </a:lnTo>
                    <a:lnTo>
                      <a:pt x="86" y="44"/>
                    </a:lnTo>
                    <a:lnTo>
                      <a:pt x="84" y="44"/>
                    </a:lnTo>
                    <a:lnTo>
                      <a:pt x="84" y="42"/>
                    </a:lnTo>
                    <a:lnTo>
                      <a:pt x="84" y="42"/>
                    </a:lnTo>
                    <a:lnTo>
                      <a:pt x="82" y="40"/>
                    </a:lnTo>
                    <a:lnTo>
                      <a:pt x="82" y="38"/>
                    </a:lnTo>
                    <a:lnTo>
                      <a:pt x="84" y="36"/>
                    </a:lnTo>
                    <a:lnTo>
                      <a:pt x="82" y="34"/>
                    </a:lnTo>
                    <a:lnTo>
                      <a:pt x="82" y="34"/>
                    </a:lnTo>
                    <a:lnTo>
                      <a:pt x="80" y="32"/>
                    </a:lnTo>
                    <a:lnTo>
                      <a:pt x="78" y="30"/>
                    </a:lnTo>
                    <a:lnTo>
                      <a:pt x="78" y="30"/>
                    </a:lnTo>
                    <a:lnTo>
                      <a:pt x="76" y="28"/>
                    </a:lnTo>
                    <a:lnTo>
                      <a:pt x="74" y="28"/>
                    </a:lnTo>
                    <a:lnTo>
                      <a:pt x="74" y="26"/>
                    </a:lnTo>
                    <a:lnTo>
                      <a:pt x="74" y="26"/>
                    </a:lnTo>
                    <a:lnTo>
                      <a:pt x="72" y="26"/>
                    </a:lnTo>
                    <a:lnTo>
                      <a:pt x="72" y="26"/>
                    </a:lnTo>
                    <a:lnTo>
                      <a:pt x="74" y="26"/>
                    </a:lnTo>
                    <a:lnTo>
                      <a:pt x="72" y="24"/>
                    </a:lnTo>
                    <a:lnTo>
                      <a:pt x="72" y="22"/>
                    </a:lnTo>
                    <a:lnTo>
                      <a:pt x="70" y="22"/>
                    </a:lnTo>
                    <a:lnTo>
                      <a:pt x="70" y="22"/>
                    </a:lnTo>
                    <a:lnTo>
                      <a:pt x="70" y="22"/>
                    </a:lnTo>
                    <a:lnTo>
                      <a:pt x="70" y="20"/>
                    </a:lnTo>
                    <a:lnTo>
                      <a:pt x="70" y="20"/>
                    </a:lnTo>
                    <a:lnTo>
                      <a:pt x="68" y="20"/>
                    </a:lnTo>
                    <a:lnTo>
                      <a:pt x="68" y="20"/>
                    </a:lnTo>
                    <a:lnTo>
                      <a:pt x="66" y="18"/>
                    </a:lnTo>
                    <a:lnTo>
                      <a:pt x="66" y="14"/>
                    </a:lnTo>
                    <a:lnTo>
                      <a:pt x="66" y="12"/>
                    </a:lnTo>
                    <a:lnTo>
                      <a:pt x="64" y="12"/>
                    </a:lnTo>
                    <a:lnTo>
                      <a:pt x="64" y="10"/>
                    </a:lnTo>
                    <a:lnTo>
                      <a:pt x="64" y="10"/>
                    </a:lnTo>
                    <a:lnTo>
                      <a:pt x="64" y="10"/>
                    </a:lnTo>
                    <a:lnTo>
                      <a:pt x="64" y="10"/>
                    </a:lnTo>
                    <a:lnTo>
                      <a:pt x="62" y="10"/>
                    </a:lnTo>
                    <a:lnTo>
                      <a:pt x="62" y="10"/>
                    </a:lnTo>
                    <a:lnTo>
                      <a:pt x="60" y="10"/>
                    </a:lnTo>
                    <a:lnTo>
                      <a:pt x="60" y="10"/>
                    </a:lnTo>
                    <a:lnTo>
                      <a:pt x="60" y="10"/>
                    </a:lnTo>
                    <a:lnTo>
                      <a:pt x="58" y="10"/>
                    </a:lnTo>
                    <a:lnTo>
                      <a:pt x="58" y="10"/>
                    </a:lnTo>
                    <a:lnTo>
                      <a:pt x="56" y="8"/>
                    </a:lnTo>
                    <a:lnTo>
                      <a:pt x="56" y="8"/>
                    </a:lnTo>
                    <a:lnTo>
                      <a:pt x="56" y="6"/>
                    </a:lnTo>
                    <a:lnTo>
                      <a:pt x="54" y="4"/>
                    </a:lnTo>
                    <a:lnTo>
                      <a:pt x="52" y="2"/>
                    </a:lnTo>
                    <a:lnTo>
                      <a:pt x="48" y="0"/>
                    </a:lnTo>
                    <a:lnTo>
                      <a:pt x="44" y="0"/>
                    </a:lnTo>
                    <a:lnTo>
                      <a:pt x="42" y="0"/>
                    </a:lnTo>
                    <a:lnTo>
                      <a:pt x="40" y="0"/>
                    </a:lnTo>
                    <a:lnTo>
                      <a:pt x="40" y="0"/>
                    </a:lnTo>
                    <a:lnTo>
                      <a:pt x="40" y="0"/>
                    </a:lnTo>
                    <a:lnTo>
                      <a:pt x="40" y="0"/>
                    </a:lnTo>
                    <a:lnTo>
                      <a:pt x="38" y="0"/>
                    </a:lnTo>
                    <a:lnTo>
                      <a:pt x="38" y="0"/>
                    </a:lnTo>
                    <a:lnTo>
                      <a:pt x="38" y="2"/>
                    </a:lnTo>
                    <a:lnTo>
                      <a:pt x="36" y="2"/>
                    </a:lnTo>
                    <a:lnTo>
                      <a:pt x="34" y="2"/>
                    </a:lnTo>
                    <a:lnTo>
                      <a:pt x="32" y="2"/>
                    </a:lnTo>
                    <a:lnTo>
                      <a:pt x="30" y="4"/>
                    </a:lnTo>
                    <a:lnTo>
                      <a:pt x="28" y="4"/>
                    </a:lnTo>
                    <a:lnTo>
                      <a:pt x="26" y="4"/>
                    </a:lnTo>
                    <a:lnTo>
                      <a:pt x="24" y="4"/>
                    </a:lnTo>
                    <a:lnTo>
                      <a:pt x="22" y="2"/>
                    </a:lnTo>
                    <a:lnTo>
                      <a:pt x="22" y="2"/>
                    </a:lnTo>
                    <a:lnTo>
                      <a:pt x="20" y="2"/>
                    </a:lnTo>
                    <a:lnTo>
                      <a:pt x="20" y="4"/>
                    </a:lnTo>
                    <a:lnTo>
                      <a:pt x="18" y="6"/>
                    </a:lnTo>
                    <a:lnTo>
                      <a:pt x="18" y="8"/>
                    </a:lnTo>
                    <a:lnTo>
                      <a:pt x="18" y="8"/>
                    </a:lnTo>
                    <a:lnTo>
                      <a:pt x="16" y="10"/>
                    </a:lnTo>
                    <a:lnTo>
                      <a:pt x="16" y="14"/>
                    </a:lnTo>
                    <a:lnTo>
                      <a:pt x="16" y="16"/>
                    </a:lnTo>
                    <a:lnTo>
                      <a:pt x="16" y="18"/>
                    </a:lnTo>
                    <a:lnTo>
                      <a:pt x="10" y="24"/>
                    </a:lnTo>
                    <a:lnTo>
                      <a:pt x="6" y="32"/>
                    </a:lnTo>
                    <a:lnTo>
                      <a:pt x="2" y="34"/>
                    </a:lnTo>
                    <a:lnTo>
                      <a:pt x="0" y="34"/>
                    </a:lnTo>
                    <a:lnTo>
                      <a:pt x="0" y="36"/>
                    </a:lnTo>
                    <a:lnTo>
                      <a:pt x="2" y="36"/>
                    </a:lnTo>
                    <a:lnTo>
                      <a:pt x="2" y="36"/>
                    </a:lnTo>
                    <a:lnTo>
                      <a:pt x="4" y="36"/>
                    </a:lnTo>
                    <a:lnTo>
                      <a:pt x="6" y="36"/>
                    </a:lnTo>
                    <a:lnTo>
                      <a:pt x="6" y="40"/>
                    </a:lnTo>
                    <a:lnTo>
                      <a:pt x="8" y="40"/>
                    </a:lnTo>
                    <a:lnTo>
                      <a:pt x="10" y="44"/>
                    </a:lnTo>
                    <a:lnTo>
                      <a:pt x="10" y="46"/>
                    </a:lnTo>
                    <a:lnTo>
                      <a:pt x="10" y="48"/>
                    </a:lnTo>
                    <a:lnTo>
                      <a:pt x="12" y="48"/>
                    </a:lnTo>
                    <a:lnTo>
                      <a:pt x="12" y="48"/>
                    </a:lnTo>
                    <a:lnTo>
                      <a:pt x="14" y="48"/>
                    </a:lnTo>
                    <a:lnTo>
                      <a:pt x="14" y="48"/>
                    </a:lnTo>
                    <a:lnTo>
                      <a:pt x="12" y="48"/>
                    </a:lnTo>
                    <a:lnTo>
                      <a:pt x="12" y="50"/>
                    </a:lnTo>
                    <a:lnTo>
                      <a:pt x="12" y="50"/>
                    </a:lnTo>
                    <a:lnTo>
                      <a:pt x="12" y="52"/>
                    </a:lnTo>
                    <a:lnTo>
                      <a:pt x="14" y="54"/>
                    </a:lnTo>
                    <a:lnTo>
                      <a:pt x="14" y="56"/>
                    </a:lnTo>
                    <a:lnTo>
                      <a:pt x="18" y="56"/>
                    </a:lnTo>
                    <a:lnTo>
                      <a:pt x="22" y="56"/>
                    </a:lnTo>
                    <a:lnTo>
                      <a:pt x="28" y="56"/>
                    </a:lnTo>
                    <a:lnTo>
                      <a:pt x="30" y="56"/>
                    </a:lnTo>
                    <a:lnTo>
                      <a:pt x="32" y="52"/>
                    </a:lnTo>
                    <a:lnTo>
                      <a:pt x="34" y="52"/>
                    </a:lnTo>
                    <a:lnTo>
                      <a:pt x="36" y="52"/>
                    </a:lnTo>
                    <a:lnTo>
                      <a:pt x="38" y="52"/>
                    </a:lnTo>
                    <a:lnTo>
                      <a:pt x="40" y="52"/>
                    </a:lnTo>
                    <a:lnTo>
                      <a:pt x="42" y="54"/>
                    </a:lnTo>
                    <a:lnTo>
                      <a:pt x="44" y="54"/>
                    </a:lnTo>
                    <a:lnTo>
                      <a:pt x="46" y="54"/>
                    </a:lnTo>
                    <a:lnTo>
                      <a:pt x="46" y="56"/>
                    </a:lnTo>
                    <a:lnTo>
                      <a:pt x="48" y="56"/>
                    </a:lnTo>
                    <a:lnTo>
                      <a:pt x="50" y="58"/>
                    </a:lnTo>
                    <a:lnTo>
                      <a:pt x="50" y="58"/>
                    </a:lnTo>
                    <a:lnTo>
                      <a:pt x="52" y="56"/>
                    </a:lnTo>
                    <a:lnTo>
                      <a:pt x="52" y="56"/>
                    </a:lnTo>
                    <a:lnTo>
                      <a:pt x="54" y="56"/>
                    </a:lnTo>
                    <a:lnTo>
                      <a:pt x="56" y="58"/>
                    </a:lnTo>
                    <a:lnTo>
                      <a:pt x="56" y="58"/>
                    </a:lnTo>
                    <a:lnTo>
                      <a:pt x="56" y="60"/>
                    </a:lnTo>
                    <a:lnTo>
                      <a:pt x="54" y="60"/>
                    </a:lnTo>
                    <a:lnTo>
                      <a:pt x="50" y="62"/>
                    </a:lnTo>
                    <a:lnTo>
                      <a:pt x="48" y="62"/>
                    </a:lnTo>
                    <a:lnTo>
                      <a:pt x="44" y="60"/>
                    </a:lnTo>
                    <a:lnTo>
                      <a:pt x="42" y="58"/>
                    </a:lnTo>
                    <a:lnTo>
                      <a:pt x="40" y="58"/>
                    </a:lnTo>
                    <a:lnTo>
                      <a:pt x="40" y="58"/>
                    </a:lnTo>
                    <a:lnTo>
                      <a:pt x="38" y="56"/>
                    </a:lnTo>
                    <a:lnTo>
                      <a:pt x="38" y="56"/>
                    </a:lnTo>
                    <a:lnTo>
                      <a:pt x="36" y="56"/>
                    </a:lnTo>
                    <a:lnTo>
                      <a:pt x="36" y="56"/>
                    </a:lnTo>
                    <a:lnTo>
                      <a:pt x="36" y="58"/>
                    </a:lnTo>
                    <a:lnTo>
                      <a:pt x="34" y="58"/>
                    </a:lnTo>
                    <a:lnTo>
                      <a:pt x="34" y="58"/>
                    </a:lnTo>
                    <a:lnTo>
                      <a:pt x="30" y="60"/>
                    </a:lnTo>
                    <a:lnTo>
                      <a:pt x="28" y="60"/>
                    </a:lnTo>
                    <a:lnTo>
                      <a:pt x="26" y="60"/>
                    </a:lnTo>
                    <a:lnTo>
                      <a:pt x="26" y="60"/>
                    </a:lnTo>
                    <a:lnTo>
                      <a:pt x="26" y="64"/>
                    </a:lnTo>
                    <a:lnTo>
                      <a:pt x="22" y="64"/>
                    </a:lnTo>
                    <a:lnTo>
                      <a:pt x="20" y="64"/>
                    </a:lnTo>
                    <a:lnTo>
                      <a:pt x="16" y="64"/>
                    </a:lnTo>
                    <a:lnTo>
                      <a:pt x="12" y="64"/>
                    </a:lnTo>
                    <a:lnTo>
                      <a:pt x="12" y="64"/>
                    </a:lnTo>
                    <a:lnTo>
                      <a:pt x="10" y="64"/>
                    </a:lnTo>
                    <a:lnTo>
                      <a:pt x="10" y="66"/>
                    </a:lnTo>
                    <a:lnTo>
                      <a:pt x="10" y="68"/>
                    </a:lnTo>
                    <a:lnTo>
                      <a:pt x="10" y="72"/>
                    </a:lnTo>
                    <a:lnTo>
                      <a:pt x="10" y="72"/>
                    </a:lnTo>
                    <a:lnTo>
                      <a:pt x="10" y="72"/>
                    </a:lnTo>
                    <a:lnTo>
                      <a:pt x="10" y="74"/>
                    </a:lnTo>
                    <a:lnTo>
                      <a:pt x="12" y="74"/>
                    </a:lnTo>
                    <a:lnTo>
                      <a:pt x="12" y="72"/>
                    </a:lnTo>
                    <a:lnTo>
                      <a:pt x="12" y="72"/>
                    </a:lnTo>
                    <a:lnTo>
                      <a:pt x="14" y="72"/>
                    </a:lnTo>
                    <a:lnTo>
                      <a:pt x="14" y="72"/>
                    </a:lnTo>
                    <a:lnTo>
                      <a:pt x="16" y="72"/>
                    </a:lnTo>
                    <a:lnTo>
                      <a:pt x="16" y="72"/>
                    </a:lnTo>
                    <a:lnTo>
                      <a:pt x="16" y="74"/>
                    </a:lnTo>
                    <a:lnTo>
                      <a:pt x="14" y="74"/>
                    </a:lnTo>
                    <a:lnTo>
                      <a:pt x="14" y="72"/>
                    </a:lnTo>
                    <a:lnTo>
                      <a:pt x="12" y="74"/>
                    </a:lnTo>
                    <a:lnTo>
                      <a:pt x="10" y="74"/>
                    </a:lnTo>
                    <a:lnTo>
                      <a:pt x="10" y="76"/>
                    </a:lnTo>
                    <a:lnTo>
                      <a:pt x="10" y="76"/>
                    </a:lnTo>
                    <a:lnTo>
                      <a:pt x="12" y="78"/>
                    </a:lnTo>
                    <a:lnTo>
                      <a:pt x="12" y="78"/>
                    </a:lnTo>
                    <a:lnTo>
                      <a:pt x="14" y="78"/>
                    </a:lnTo>
                    <a:lnTo>
                      <a:pt x="16" y="78"/>
                    </a:lnTo>
                    <a:lnTo>
                      <a:pt x="16" y="76"/>
                    </a:lnTo>
                    <a:lnTo>
                      <a:pt x="18" y="76"/>
                    </a:lnTo>
                    <a:lnTo>
                      <a:pt x="20" y="76"/>
                    </a:lnTo>
                    <a:lnTo>
                      <a:pt x="24" y="76"/>
                    </a:lnTo>
                    <a:lnTo>
                      <a:pt x="30" y="76"/>
                    </a:lnTo>
                    <a:lnTo>
                      <a:pt x="32" y="74"/>
                    </a:lnTo>
                    <a:lnTo>
                      <a:pt x="36" y="72"/>
                    </a:lnTo>
                    <a:lnTo>
                      <a:pt x="38" y="72"/>
                    </a:lnTo>
                    <a:lnTo>
                      <a:pt x="42" y="72"/>
                    </a:lnTo>
                    <a:lnTo>
                      <a:pt x="48" y="72"/>
                    </a:lnTo>
                    <a:lnTo>
                      <a:pt x="52" y="72"/>
                    </a:lnTo>
                    <a:lnTo>
                      <a:pt x="58" y="72"/>
                    </a:lnTo>
                    <a:lnTo>
                      <a:pt x="64" y="72"/>
                    </a:lnTo>
                    <a:lnTo>
                      <a:pt x="64" y="72"/>
                    </a:lnTo>
                    <a:lnTo>
                      <a:pt x="66" y="72"/>
                    </a:lnTo>
                    <a:lnTo>
                      <a:pt x="68" y="72"/>
                    </a:lnTo>
                    <a:lnTo>
                      <a:pt x="68" y="72"/>
                    </a:lnTo>
                    <a:lnTo>
                      <a:pt x="68" y="72"/>
                    </a:lnTo>
                    <a:lnTo>
                      <a:pt x="68" y="74"/>
                    </a:lnTo>
                    <a:lnTo>
                      <a:pt x="68" y="74"/>
                    </a:lnTo>
                    <a:lnTo>
                      <a:pt x="68" y="76"/>
                    </a:lnTo>
                    <a:lnTo>
                      <a:pt x="70" y="76"/>
                    </a:lnTo>
                    <a:lnTo>
                      <a:pt x="70" y="76"/>
                    </a:lnTo>
                    <a:lnTo>
                      <a:pt x="70" y="74"/>
                    </a:lnTo>
                    <a:lnTo>
                      <a:pt x="70" y="74"/>
                    </a:lnTo>
                    <a:lnTo>
                      <a:pt x="72" y="74"/>
                    </a:lnTo>
                    <a:lnTo>
                      <a:pt x="72" y="76"/>
                    </a:lnTo>
                    <a:lnTo>
                      <a:pt x="74" y="76"/>
                    </a:lnTo>
                    <a:lnTo>
                      <a:pt x="76" y="76"/>
                    </a:lnTo>
                    <a:lnTo>
                      <a:pt x="76" y="78"/>
                    </a:lnTo>
                    <a:lnTo>
                      <a:pt x="78" y="78"/>
                    </a:lnTo>
                    <a:lnTo>
                      <a:pt x="78" y="78"/>
                    </a:lnTo>
                    <a:lnTo>
                      <a:pt x="80" y="78"/>
                    </a:lnTo>
                    <a:lnTo>
                      <a:pt x="82" y="78"/>
                    </a:lnTo>
                    <a:lnTo>
                      <a:pt x="84" y="76"/>
                    </a:lnTo>
                    <a:lnTo>
                      <a:pt x="86" y="76"/>
                    </a:lnTo>
                    <a:lnTo>
                      <a:pt x="88" y="76"/>
                    </a:lnTo>
                    <a:lnTo>
                      <a:pt x="92" y="76"/>
                    </a:lnTo>
                    <a:lnTo>
                      <a:pt x="94" y="76"/>
                    </a:lnTo>
                    <a:lnTo>
                      <a:pt x="94" y="76"/>
                    </a:lnTo>
                    <a:lnTo>
                      <a:pt x="94" y="76"/>
                    </a:lnTo>
                    <a:lnTo>
                      <a:pt x="94" y="74"/>
                    </a:lnTo>
                    <a:lnTo>
                      <a:pt x="94" y="7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2" name="Freeform 64"/>
              <p:cNvSpPr>
                <a:spLocks noEditPoints="1"/>
              </p:cNvSpPr>
              <p:nvPr/>
            </p:nvSpPr>
            <p:spPr bwMode="auto">
              <a:xfrm>
                <a:off x="3569" y="2047"/>
                <a:ext cx="16" cy="30"/>
              </a:xfrm>
              <a:custGeom>
                <a:avLst/>
                <a:gdLst>
                  <a:gd name="T0" fmla="*/ 4 w 16"/>
                  <a:gd name="T1" fmla="*/ 22 h 30"/>
                  <a:gd name="T2" fmla="*/ 2 w 16"/>
                  <a:gd name="T3" fmla="*/ 22 h 30"/>
                  <a:gd name="T4" fmla="*/ 0 w 16"/>
                  <a:gd name="T5" fmla="*/ 24 h 30"/>
                  <a:gd name="T6" fmla="*/ 0 w 16"/>
                  <a:gd name="T7" fmla="*/ 26 h 30"/>
                  <a:gd name="T8" fmla="*/ 0 w 16"/>
                  <a:gd name="T9" fmla="*/ 26 h 30"/>
                  <a:gd name="T10" fmla="*/ 0 w 16"/>
                  <a:gd name="T11" fmla="*/ 28 h 30"/>
                  <a:gd name="T12" fmla="*/ 0 w 16"/>
                  <a:gd name="T13" fmla="*/ 28 h 30"/>
                  <a:gd name="T14" fmla="*/ 2 w 16"/>
                  <a:gd name="T15" fmla="*/ 30 h 30"/>
                  <a:gd name="T16" fmla="*/ 2 w 16"/>
                  <a:gd name="T17" fmla="*/ 28 h 30"/>
                  <a:gd name="T18" fmla="*/ 4 w 16"/>
                  <a:gd name="T19" fmla="*/ 26 h 30"/>
                  <a:gd name="T20" fmla="*/ 4 w 16"/>
                  <a:gd name="T21" fmla="*/ 24 h 30"/>
                  <a:gd name="T22" fmla="*/ 4 w 16"/>
                  <a:gd name="T23" fmla="*/ 22 h 30"/>
                  <a:gd name="T24" fmla="*/ 16 w 16"/>
                  <a:gd name="T25" fmla="*/ 0 h 30"/>
                  <a:gd name="T26" fmla="*/ 16 w 16"/>
                  <a:gd name="T27" fmla="*/ 0 h 30"/>
                  <a:gd name="T28" fmla="*/ 14 w 16"/>
                  <a:gd name="T29" fmla="*/ 0 h 30"/>
                  <a:gd name="T30" fmla="*/ 14 w 16"/>
                  <a:gd name="T31" fmla="*/ 0 h 30"/>
                  <a:gd name="T32" fmla="*/ 14 w 16"/>
                  <a:gd name="T33" fmla="*/ 2 h 30"/>
                  <a:gd name="T34" fmla="*/ 14 w 16"/>
                  <a:gd name="T35" fmla="*/ 2 h 30"/>
                  <a:gd name="T36" fmla="*/ 14 w 16"/>
                  <a:gd name="T37" fmla="*/ 2 h 30"/>
                  <a:gd name="T38" fmla="*/ 16 w 16"/>
                  <a:gd name="T39" fmla="*/ 2 h 30"/>
                  <a:gd name="T40" fmla="*/ 16 w 16"/>
                  <a:gd name="T41" fmla="*/ 0 h 30"/>
                  <a:gd name="T42" fmla="*/ 16 w 16"/>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0">
                    <a:moveTo>
                      <a:pt x="4" y="22"/>
                    </a:moveTo>
                    <a:lnTo>
                      <a:pt x="2" y="22"/>
                    </a:lnTo>
                    <a:lnTo>
                      <a:pt x="0" y="24"/>
                    </a:lnTo>
                    <a:lnTo>
                      <a:pt x="0" y="26"/>
                    </a:lnTo>
                    <a:lnTo>
                      <a:pt x="0" y="26"/>
                    </a:lnTo>
                    <a:lnTo>
                      <a:pt x="0" y="28"/>
                    </a:lnTo>
                    <a:lnTo>
                      <a:pt x="0" y="28"/>
                    </a:lnTo>
                    <a:lnTo>
                      <a:pt x="2" y="30"/>
                    </a:lnTo>
                    <a:lnTo>
                      <a:pt x="2" y="28"/>
                    </a:lnTo>
                    <a:lnTo>
                      <a:pt x="4" y="26"/>
                    </a:lnTo>
                    <a:lnTo>
                      <a:pt x="4" y="24"/>
                    </a:lnTo>
                    <a:lnTo>
                      <a:pt x="4" y="22"/>
                    </a:lnTo>
                    <a:close/>
                    <a:moveTo>
                      <a:pt x="16" y="0"/>
                    </a:moveTo>
                    <a:lnTo>
                      <a:pt x="16" y="0"/>
                    </a:lnTo>
                    <a:lnTo>
                      <a:pt x="14" y="0"/>
                    </a:lnTo>
                    <a:lnTo>
                      <a:pt x="14" y="0"/>
                    </a:lnTo>
                    <a:lnTo>
                      <a:pt x="14" y="2"/>
                    </a:lnTo>
                    <a:lnTo>
                      <a:pt x="14" y="2"/>
                    </a:lnTo>
                    <a:lnTo>
                      <a:pt x="14" y="2"/>
                    </a:lnTo>
                    <a:lnTo>
                      <a:pt x="16" y="2"/>
                    </a:lnTo>
                    <a:lnTo>
                      <a:pt x="16" y="0"/>
                    </a:lnTo>
                    <a:lnTo>
                      <a:pt x="1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3" name="Freeform 65"/>
              <p:cNvSpPr>
                <a:spLocks/>
              </p:cNvSpPr>
              <p:nvPr/>
            </p:nvSpPr>
            <p:spPr bwMode="auto">
              <a:xfrm>
                <a:off x="3661" y="1291"/>
                <a:ext cx="0" cy="2"/>
              </a:xfrm>
              <a:custGeom>
                <a:avLst/>
                <a:gdLst>
                  <a:gd name="T0" fmla="*/ 0 h 2"/>
                  <a:gd name="T1" fmla="*/ 0 h 2"/>
                  <a:gd name="T2" fmla="*/ 2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2"/>
                    </a:lnTo>
                    <a:lnTo>
                      <a:pt x="0" y="2"/>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4" name="Freeform 66"/>
              <p:cNvSpPr>
                <a:spLocks noEditPoints="1"/>
              </p:cNvSpPr>
              <p:nvPr/>
            </p:nvSpPr>
            <p:spPr bwMode="auto">
              <a:xfrm>
                <a:off x="6400" y="2317"/>
                <a:ext cx="18" cy="10"/>
              </a:xfrm>
              <a:custGeom>
                <a:avLst/>
                <a:gdLst>
                  <a:gd name="T0" fmla="*/ 18 w 18"/>
                  <a:gd name="T1" fmla="*/ 10 h 10"/>
                  <a:gd name="T2" fmla="*/ 18 w 18"/>
                  <a:gd name="T3" fmla="*/ 10 h 10"/>
                  <a:gd name="T4" fmla="*/ 16 w 18"/>
                  <a:gd name="T5" fmla="*/ 10 h 10"/>
                  <a:gd name="T6" fmla="*/ 16 w 18"/>
                  <a:gd name="T7" fmla="*/ 8 h 10"/>
                  <a:gd name="T8" fmla="*/ 12 w 18"/>
                  <a:gd name="T9" fmla="*/ 6 h 10"/>
                  <a:gd name="T10" fmla="*/ 10 w 18"/>
                  <a:gd name="T11" fmla="*/ 6 h 10"/>
                  <a:gd name="T12" fmla="*/ 10 w 18"/>
                  <a:gd name="T13" fmla="*/ 8 h 10"/>
                  <a:gd name="T14" fmla="*/ 10 w 18"/>
                  <a:gd name="T15" fmla="*/ 8 h 10"/>
                  <a:gd name="T16" fmla="*/ 12 w 18"/>
                  <a:gd name="T17" fmla="*/ 10 h 10"/>
                  <a:gd name="T18" fmla="*/ 12 w 18"/>
                  <a:gd name="T19" fmla="*/ 10 h 10"/>
                  <a:gd name="T20" fmla="*/ 14 w 18"/>
                  <a:gd name="T21" fmla="*/ 10 h 10"/>
                  <a:gd name="T22" fmla="*/ 18 w 18"/>
                  <a:gd name="T23" fmla="*/ 10 h 10"/>
                  <a:gd name="T24" fmla="*/ 18 w 18"/>
                  <a:gd name="T25" fmla="*/ 10 h 10"/>
                  <a:gd name="T26" fmla="*/ 18 w 18"/>
                  <a:gd name="T27" fmla="*/ 10 h 10"/>
                  <a:gd name="T28" fmla="*/ 6 w 18"/>
                  <a:gd name="T29" fmla="*/ 0 h 10"/>
                  <a:gd name="T30" fmla="*/ 4 w 18"/>
                  <a:gd name="T31" fmla="*/ 0 h 10"/>
                  <a:gd name="T32" fmla="*/ 0 w 18"/>
                  <a:gd name="T33" fmla="*/ 2 h 10"/>
                  <a:gd name="T34" fmla="*/ 0 w 18"/>
                  <a:gd name="T35" fmla="*/ 2 h 10"/>
                  <a:gd name="T36" fmla="*/ 0 w 18"/>
                  <a:gd name="T37" fmla="*/ 2 h 10"/>
                  <a:gd name="T38" fmla="*/ 0 w 18"/>
                  <a:gd name="T39" fmla="*/ 4 h 10"/>
                  <a:gd name="T40" fmla="*/ 2 w 18"/>
                  <a:gd name="T41" fmla="*/ 6 h 10"/>
                  <a:gd name="T42" fmla="*/ 2 w 18"/>
                  <a:gd name="T43" fmla="*/ 6 h 10"/>
                  <a:gd name="T44" fmla="*/ 6 w 18"/>
                  <a:gd name="T45" fmla="*/ 6 h 10"/>
                  <a:gd name="T46" fmla="*/ 6 w 18"/>
                  <a:gd name="T47" fmla="*/ 6 h 10"/>
                  <a:gd name="T48" fmla="*/ 8 w 18"/>
                  <a:gd name="T49" fmla="*/ 4 h 10"/>
                  <a:gd name="T50" fmla="*/ 8 w 18"/>
                  <a:gd name="T51" fmla="*/ 2 h 10"/>
                  <a:gd name="T52" fmla="*/ 6 w 18"/>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0">
                    <a:moveTo>
                      <a:pt x="18" y="10"/>
                    </a:moveTo>
                    <a:lnTo>
                      <a:pt x="18" y="10"/>
                    </a:lnTo>
                    <a:lnTo>
                      <a:pt x="16" y="10"/>
                    </a:lnTo>
                    <a:lnTo>
                      <a:pt x="16" y="8"/>
                    </a:lnTo>
                    <a:lnTo>
                      <a:pt x="12" y="6"/>
                    </a:lnTo>
                    <a:lnTo>
                      <a:pt x="10" y="6"/>
                    </a:lnTo>
                    <a:lnTo>
                      <a:pt x="10" y="8"/>
                    </a:lnTo>
                    <a:lnTo>
                      <a:pt x="10" y="8"/>
                    </a:lnTo>
                    <a:lnTo>
                      <a:pt x="12" y="10"/>
                    </a:lnTo>
                    <a:lnTo>
                      <a:pt x="12" y="10"/>
                    </a:lnTo>
                    <a:lnTo>
                      <a:pt x="14" y="10"/>
                    </a:lnTo>
                    <a:lnTo>
                      <a:pt x="18" y="10"/>
                    </a:lnTo>
                    <a:lnTo>
                      <a:pt x="18" y="10"/>
                    </a:lnTo>
                    <a:lnTo>
                      <a:pt x="18" y="10"/>
                    </a:lnTo>
                    <a:close/>
                    <a:moveTo>
                      <a:pt x="6" y="0"/>
                    </a:moveTo>
                    <a:lnTo>
                      <a:pt x="4" y="0"/>
                    </a:lnTo>
                    <a:lnTo>
                      <a:pt x="0" y="2"/>
                    </a:lnTo>
                    <a:lnTo>
                      <a:pt x="0" y="2"/>
                    </a:lnTo>
                    <a:lnTo>
                      <a:pt x="0" y="2"/>
                    </a:lnTo>
                    <a:lnTo>
                      <a:pt x="0" y="4"/>
                    </a:lnTo>
                    <a:lnTo>
                      <a:pt x="2" y="6"/>
                    </a:lnTo>
                    <a:lnTo>
                      <a:pt x="2" y="6"/>
                    </a:lnTo>
                    <a:lnTo>
                      <a:pt x="6" y="6"/>
                    </a:lnTo>
                    <a:lnTo>
                      <a:pt x="6" y="6"/>
                    </a:lnTo>
                    <a:lnTo>
                      <a:pt x="8" y="4"/>
                    </a:lnTo>
                    <a:lnTo>
                      <a:pt x="8" y="2"/>
                    </a:lnTo>
                    <a:lnTo>
                      <a:pt x="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5" name="Freeform 67"/>
              <p:cNvSpPr>
                <a:spLocks/>
              </p:cNvSpPr>
              <p:nvPr/>
            </p:nvSpPr>
            <p:spPr bwMode="auto">
              <a:xfrm>
                <a:off x="3923" y="2097"/>
                <a:ext cx="30" cy="30"/>
              </a:xfrm>
              <a:custGeom>
                <a:avLst/>
                <a:gdLst>
                  <a:gd name="T0" fmla="*/ 30 w 30"/>
                  <a:gd name="T1" fmla="*/ 16 h 30"/>
                  <a:gd name="T2" fmla="*/ 30 w 30"/>
                  <a:gd name="T3" fmla="*/ 10 h 30"/>
                  <a:gd name="T4" fmla="*/ 30 w 30"/>
                  <a:gd name="T5" fmla="*/ 6 h 30"/>
                  <a:gd name="T6" fmla="*/ 28 w 30"/>
                  <a:gd name="T7" fmla="*/ 4 h 30"/>
                  <a:gd name="T8" fmla="*/ 24 w 30"/>
                  <a:gd name="T9" fmla="*/ 0 h 30"/>
                  <a:gd name="T10" fmla="*/ 26 w 30"/>
                  <a:gd name="T11" fmla="*/ 0 h 30"/>
                  <a:gd name="T12" fmla="*/ 24 w 30"/>
                  <a:gd name="T13" fmla="*/ 0 h 30"/>
                  <a:gd name="T14" fmla="*/ 22 w 30"/>
                  <a:gd name="T15" fmla="*/ 0 h 30"/>
                  <a:gd name="T16" fmla="*/ 20 w 30"/>
                  <a:gd name="T17" fmla="*/ 2 h 30"/>
                  <a:gd name="T18" fmla="*/ 18 w 30"/>
                  <a:gd name="T19" fmla="*/ 4 h 30"/>
                  <a:gd name="T20" fmla="*/ 16 w 30"/>
                  <a:gd name="T21" fmla="*/ 6 h 30"/>
                  <a:gd name="T22" fmla="*/ 16 w 30"/>
                  <a:gd name="T23" fmla="*/ 6 h 30"/>
                  <a:gd name="T24" fmla="*/ 14 w 30"/>
                  <a:gd name="T25" fmla="*/ 4 h 30"/>
                  <a:gd name="T26" fmla="*/ 10 w 30"/>
                  <a:gd name="T27" fmla="*/ 4 h 30"/>
                  <a:gd name="T28" fmla="*/ 8 w 30"/>
                  <a:gd name="T29" fmla="*/ 6 h 30"/>
                  <a:gd name="T30" fmla="*/ 6 w 30"/>
                  <a:gd name="T31" fmla="*/ 8 h 30"/>
                  <a:gd name="T32" fmla="*/ 4 w 30"/>
                  <a:gd name="T33" fmla="*/ 10 h 30"/>
                  <a:gd name="T34" fmla="*/ 4 w 30"/>
                  <a:gd name="T35" fmla="*/ 14 h 30"/>
                  <a:gd name="T36" fmla="*/ 4 w 30"/>
                  <a:gd name="T37" fmla="*/ 18 h 30"/>
                  <a:gd name="T38" fmla="*/ 4 w 30"/>
                  <a:gd name="T39" fmla="*/ 20 h 30"/>
                  <a:gd name="T40" fmla="*/ 0 w 30"/>
                  <a:gd name="T41" fmla="*/ 22 h 30"/>
                  <a:gd name="T42" fmla="*/ 0 w 30"/>
                  <a:gd name="T43" fmla="*/ 24 h 30"/>
                  <a:gd name="T44" fmla="*/ 0 w 30"/>
                  <a:gd name="T45" fmla="*/ 28 h 30"/>
                  <a:gd name="T46" fmla="*/ 2 w 30"/>
                  <a:gd name="T47" fmla="*/ 28 h 30"/>
                  <a:gd name="T48" fmla="*/ 2 w 30"/>
                  <a:gd name="T49" fmla="*/ 26 h 30"/>
                  <a:gd name="T50" fmla="*/ 4 w 30"/>
                  <a:gd name="T51" fmla="*/ 26 h 30"/>
                  <a:gd name="T52" fmla="*/ 6 w 30"/>
                  <a:gd name="T53" fmla="*/ 30 h 30"/>
                  <a:gd name="T54" fmla="*/ 8 w 30"/>
                  <a:gd name="T55" fmla="*/ 30 h 30"/>
                  <a:gd name="T56" fmla="*/ 12 w 30"/>
                  <a:gd name="T57" fmla="*/ 30 h 30"/>
                  <a:gd name="T58" fmla="*/ 14 w 30"/>
                  <a:gd name="T59" fmla="*/ 28 h 30"/>
                  <a:gd name="T60" fmla="*/ 16 w 30"/>
                  <a:gd name="T61" fmla="*/ 26 h 30"/>
                  <a:gd name="T62" fmla="*/ 16 w 30"/>
                  <a:gd name="T63" fmla="*/ 22 h 30"/>
                  <a:gd name="T64" fmla="*/ 18 w 30"/>
                  <a:gd name="T65" fmla="*/ 24 h 30"/>
                  <a:gd name="T66" fmla="*/ 20 w 30"/>
                  <a:gd name="T67" fmla="*/ 22 h 30"/>
                  <a:gd name="T68" fmla="*/ 22 w 30"/>
                  <a:gd name="T69" fmla="*/ 22 h 30"/>
                  <a:gd name="T70" fmla="*/ 24 w 30"/>
                  <a:gd name="T71" fmla="*/ 22 h 30"/>
                  <a:gd name="T72" fmla="*/ 26 w 30"/>
                  <a:gd name="T73" fmla="*/ 22 h 30"/>
                  <a:gd name="T74" fmla="*/ 28 w 30"/>
                  <a:gd name="T75" fmla="*/ 22 h 30"/>
                  <a:gd name="T76" fmla="*/ 30 w 30"/>
                  <a:gd name="T77" fmla="*/ 22 h 30"/>
                  <a:gd name="T78" fmla="*/ 30 w 30"/>
                  <a:gd name="T79" fmla="*/ 22 h 30"/>
                  <a:gd name="T80" fmla="*/ 30 w 30"/>
                  <a:gd name="T81"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30">
                    <a:moveTo>
                      <a:pt x="30" y="16"/>
                    </a:moveTo>
                    <a:lnTo>
                      <a:pt x="30" y="16"/>
                    </a:lnTo>
                    <a:lnTo>
                      <a:pt x="30" y="14"/>
                    </a:lnTo>
                    <a:lnTo>
                      <a:pt x="30" y="10"/>
                    </a:lnTo>
                    <a:lnTo>
                      <a:pt x="30" y="8"/>
                    </a:lnTo>
                    <a:lnTo>
                      <a:pt x="30" y="6"/>
                    </a:lnTo>
                    <a:lnTo>
                      <a:pt x="28" y="6"/>
                    </a:lnTo>
                    <a:lnTo>
                      <a:pt x="28" y="4"/>
                    </a:lnTo>
                    <a:lnTo>
                      <a:pt x="26" y="2"/>
                    </a:lnTo>
                    <a:lnTo>
                      <a:pt x="24" y="0"/>
                    </a:lnTo>
                    <a:lnTo>
                      <a:pt x="24" y="0"/>
                    </a:lnTo>
                    <a:lnTo>
                      <a:pt x="26" y="0"/>
                    </a:lnTo>
                    <a:lnTo>
                      <a:pt x="24" y="0"/>
                    </a:lnTo>
                    <a:lnTo>
                      <a:pt x="24" y="0"/>
                    </a:lnTo>
                    <a:lnTo>
                      <a:pt x="22" y="0"/>
                    </a:lnTo>
                    <a:lnTo>
                      <a:pt x="22" y="0"/>
                    </a:lnTo>
                    <a:lnTo>
                      <a:pt x="22" y="2"/>
                    </a:lnTo>
                    <a:lnTo>
                      <a:pt x="20" y="2"/>
                    </a:lnTo>
                    <a:lnTo>
                      <a:pt x="20" y="4"/>
                    </a:lnTo>
                    <a:lnTo>
                      <a:pt x="18" y="4"/>
                    </a:lnTo>
                    <a:lnTo>
                      <a:pt x="18" y="6"/>
                    </a:lnTo>
                    <a:lnTo>
                      <a:pt x="16" y="6"/>
                    </a:lnTo>
                    <a:lnTo>
                      <a:pt x="16" y="6"/>
                    </a:lnTo>
                    <a:lnTo>
                      <a:pt x="16" y="6"/>
                    </a:lnTo>
                    <a:lnTo>
                      <a:pt x="14" y="4"/>
                    </a:lnTo>
                    <a:lnTo>
                      <a:pt x="14" y="4"/>
                    </a:lnTo>
                    <a:lnTo>
                      <a:pt x="12" y="4"/>
                    </a:lnTo>
                    <a:lnTo>
                      <a:pt x="10" y="4"/>
                    </a:lnTo>
                    <a:lnTo>
                      <a:pt x="10" y="6"/>
                    </a:lnTo>
                    <a:lnTo>
                      <a:pt x="8" y="6"/>
                    </a:lnTo>
                    <a:lnTo>
                      <a:pt x="8" y="6"/>
                    </a:lnTo>
                    <a:lnTo>
                      <a:pt x="6" y="8"/>
                    </a:lnTo>
                    <a:lnTo>
                      <a:pt x="6" y="10"/>
                    </a:lnTo>
                    <a:lnTo>
                      <a:pt x="4" y="10"/>
                    </a:lnTo>
                    <a:lnTo>
                      <a:pt x="4" y="12"/>
                    </a:lnTo>
                    <a:lnTo>
                      <a:pt x="4" y="14"/>
                    </a:lnTo>
                    <a:lnTo>
                      <a:pt x="4" y="16"/>
                    </a:lnTo>
                    <a:lnTo>
                      <a:pt x="4" y="18"/>
                    </a:lnTo>
                    <a:lnTo>
                      <a:pt x="4" y="20"/>
                    </a:lnTo>
                    <a:lnTo>
                      <a:pt x="4" y="20"/>
                    </a:lnTo>
                    <a:lnTo>
                      <a:pt x="2" y="22"/>
                    </a:lnTo>
                    <a:lnTo>
                      <a:pt x="0" y="22"/>
                    </a:lnTo>
                    <a:lnTo>
                      <a:pt x="0" y="22"/>
                    </a:lnTo>
                    <a:lnTo>
                      <a:pt x="0" y="24"/>
                    </a:lnTo>
                    <a:lnTo>
                      <a:pt x="0" y="26"/>
                    </a:lnTo>
                    <a:lnTo>
                      <a:pt x="0" y="28"/>
                    </a:lnTo>
                    <a:lnTo>
                      <a:pt x="0" y="28"/>
                    </a:lnTo>
                    <a:lnTo>
                      <a:pt x="2" y="28"/>
                    </a:lnTo>
                    <a:lnTo>
                      <a:pt x="2" y="28"/>
                    </a:lnTo>
                    <a:lnTo>
                      <a:pt x="2" y="26"/>
                    </a:lnTo>
                    <a:lnTo>
                      <a:pt x="2" y="26"/>
                    </a:lnTo>
                    <a:lnTo>
                      <a:pt x="4" y="26"/>
                    </a:lnTo>
                    <a:lnTo>
                      <a:pt x="6" y="28"/>
                    </a:lnTo>
                    <a:lnTo>
                      <a:pt x="6" y="30"/>
                    </a:lnTo>
                    <a:lnTo>
                      <a:pt x="8" y="30"/>
                    </a:lnTo>
                    <a:lnTo>
                      <a:pt x="8" y="30"/>
                    </a:lnTo>
                    <a:lnTo>
                      <a:pt x="12" y="30"/>
                    </a:lnTo>
                    <a:lnTo>
                      <a:pt x="12" y="30"/>
                    </a:lnTo>
                    <a:lnTo>
                      <a:pt x="14" y="30"/>
                    </a:lnTo>
                    <a:lnTo>
                      <a:pt x="14" y="28"/>
                    </a:lnTo>
                    <a:lnTo>
                      <a:pt x="16" y="28"/>
                    </a:lnTo>
                    <a:lnTo>
                      <a:pt x="16" y="26"/>
                    </a:lnTo>
                    <a:lnTo>
                      <a:pt x="16" y="22"/>
                    </a:lnTo>
                    <a:lnTo>
                      <a:pt x="16" y="22"/>
                    </a:lnTo>
                    <a:lnTo>
                      <a:pt x="18" y="24"/>
                    </a:lnTo>
                    <a:lnTo>
                      <a:pt x="18" y="24"/>
                    </a:lnTo>
                    <a:lnTo>
                      <a:pt x="20" y="24"/>
                    </a:lnTo>
                    <a:lnTo>
                      <a:pt x="20" y="22"/>
                    </a:lnTo>
                    <a:lnTo>
                      <a:pt x="20" y="22"/>
                    </a:lnTo>
                    <a:lnTo>
                      <a:pt x="22" y="22"/>
                    </a:lnTo>
                    <a:lnTo>
                      <a:pt x="24" y="22"/>
                    </a:lnTo>
                    <a:lnTo>
                      <a:pt x="24" y="22"/>
                    </a:lnTo>
                    <a:lnTo>
                      <a:pt x="26" y="22"/>
                    </a:lnTo>
                    <a:lnTo>
                      <a:pt x="26" y="22"/>
                    </a:lnTo>
                    <a:lnTo>
                      <a:pt x="26" y="22"/>
                    </a:lnTo>
                    <a:lnTo>
                      <a:pt x="28" y="22"/>
                    </a:lnTo>
                    <a:lnTo>
                      <a:pt x="28" y="22"/>
                    </a:lnTo>
                    <a:lnTo>
                      <a:pt x="30" y="22"/>
                    </a:lnTo>
                    <a:lnTo>
                      <a:pt x="30" y="22"/>
                    </a:lnTo>
                    <a:lnTo>
                      <a:pt x="30" y="22"/>
                    </a:lnTo>
                    <a:lnTo>
                      <a:pt x="30" y="20"/>
                    </a:lnTo>
                    <a:lnTo>
                      <a:pt x="30" y="18"/>
                    </a:lnTo>
                    <a:lnTo>
                      <a:pt x="30" y="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6" name="Freeform 68"/>
              <p:cNvSpPr>
                <a:spLocks noEditPoints="1"/>
              </p:cNvSpPr>
              <p:nvPr/>
            </p:nvSpPr>
            <p:spPr bwMode="auto">
              <a:xfrm>
                <a:off x="3755" y="700"/>
                <a:ext cx="2017" cy="639"/>
              </a:xfrm>
              <a:custGeom>
                <a:avLst/>
                <a:gdLst>
                  <a:gd name="T0" fmla="*/ 346 w 2017"/>
                  <a:gd name="T1" fmla="*/ 140 h 639"/>
                  <a:gd name="T2" fmla="*/ 772 w 2017"/>
                  <a:gd name="T3" fmla="*/ 34 h 639"/>
                  <a:gd name="T4" fmla="*/ 378 w 2017"/>
                  <a:gd name="T5" fmla="*/ 82 h 639"/>
                  <a:gd name="T6" fmla="*/ 436 w 2017"/>
                  <a:gd name="T7" fmla="*/ 78 h 639"/>
                  <a:gd name="T8" fmla="*/ 376 w 2017"/>
                  <a:gd name="T9" fmla="*/ 120 h 639"/>
                  <a:gd name="T10" fmla="*/ 394 w 2017"/>
                  <a:gd name="T11" fmla="*/ 150 h 639"/>
                  <a:gd name="T12" fmla="*/ 534 w 2017"/>
                  <a:gd name="T13" fmla="*/ 26 h 639"/>
                  <a:gd name="T14" fmla="*/ 1270 w 2017"/>
                  <a:gd name="T15" fmla="*/ 82 h 639"/>
                  <a:gd name="T16" fmla="*/ 1325 w 2017"/>
                  <a:gd name="T17" fmla="*/ 108 h 639"/>
                  <a:gd name="T18" fmla="*/ 1341 w 2017"/>
                  <a:gd name="T19" fmla="*/ 82 h 639"/>
                  <a:gd name="T20" fmla="*/ 800 w 2017"/>
                  <a:gd name="T21" fmla="*/ 34 h 639"/>
                  <a:gd name="T22" fmla="*/ 1112 w 2017"/>
                  <a:gd name="T23" fmla="*/ 102 h 639"/>
                  <a:gd name="T24" fmla="*/ 1859 w 2017"/>
                  <a:gd name="T25" fmla="*/ 479 h 639"/>
                  <a:gd name="T26" fmla="*/ 1819 w 2017"/>
                  <a:gd name="T27" fmla="*/ 577 h 639"/>
                  <a:gd name="T28" fmla="*/ 1559 w 2017"/>
                  <a:gd name="T29" fmla="*/ 407 h 639"/>
                  <a:gd name="T30" fmla="*/ 2009 w 2017"/>
                  <a:gd name="T31" fmla="*/ 218 h 639"/>
                  <a:gd name="T32" fmla="*/ 1867 w 2017"/>
                  <a:gd name="T33" fmla="*/ 184 h 639"/>
                  <a:gd name="T34" fmla="*/ 1595 w 2017"/>
                  <a:gd name="T35" fmla="*/ 166 h 639"/>
                  <a:gd name="T36" fmla="*/ 1339 w 2017"/>
                  <a:gd name="T37" fmla="*/ 120 h 639"/>
                  <a:gd name="T38" fmla="*/ 1182 w 2017"/>
                  <a:gd name="T39" fmla="*/ 128 h 639"/>
                  <a:gd name="T40" fmla="*/ 1004 w 2017"/>
                  <a:gd name="T41" fmla="*/ 110 h 639"/>
                  <a:gd name="T42" fmla="*/ 952 w 2017"/>
                  <a:gd name="T43" fmla="*/ 76 h 639"/>
                  <a:gd name="T44" fmla="*/ 816 w 2017"/>
                  <a:gd name="T45" fmla="*/ 76 h 639"/>
                  <a:gd name="T46" fmla="*/ 702 w 2017"/>
                  <a:gd name="T47" fmla="*/ 112 h 639"/>
                  <a:gd name="T48" fmla="*/ 682 w 2017"/>
                  <a:gd name="T49" fmla="*/ 134 h 639"/>
                  <a:gd name="T50" fmla="*/ 612 w 2017"/>
                  <a:gd name="T51" fmla="*/ 172 h 639"/>
                  <a:gd name="T52" fmla="*/ 596 w 2017"/>
                  <a:gd name="T53" fmla="*/ 178 h 639"/>
                  <a:gd name="T54" fmla="*/ 462 w 2017"/>
                  <a:gd name="T55" fmla="*/ 162 h 639"/>
                  <a:gd name="T56" fmla="*/ 320 w 2017"/>
                  <a:gd name="T57" fmla="*/ 194 h 639"/>
                  <a:gd name="T58" fmla="*/ 196 w 2017"/>
                  <a:gd name="T59" fmla="*/ 235 h 639"/>
                  <a:gd name="T60" fmla="*/ 228 w 2017"/>
                  <a:gd name="T61" fmla="*/ 192 h 639"/>
                  <a:gd name="T62" fmla="*/ 98 w 2017"/>
                  <a:gd name="T63" fmla="*/ 206 h 639"/>
                  <a:gd name="T64" fmla="*/ 110 w 2017"/>
                  <a:gd name="T65" fmla="*/ 321 h 639"/>
                  <a:gd name="T66" fmla="*/ 146 w 2017"/>
                  <a:gd name="T67" fmla="*/ 391 h 639"/>
                  <a:gd name="T68" fmla="*/ 200 w 2017"/>
                  <a:gd name="T69" fmla="*/ 465 h 639"/>
                  <a:gd name="T70" fmla="*/ 286 w 2017"/>
                  <a:gd name="T71" fmla="*/ 523 h 639"/>
                  <a:gd name="T72" fmla="*/ 318 w 2017"/>
                  <a:gd name="T73" fmla="*/ 603 h 639"/>
                  <a:gd name="T74" fmla="*/ 392 w 2017"/>
                  <a:gd name="T75" fmla="*/ 585 h 639"/>
                  <a:gd name="T76" fmla="*/ 392 w 2017"/>
                  <a:gd name="T77" fmla="*/ 485 h 639"/>
                  <a:gd name="T78" fmla="*/ 530 w 2017"/>
                  <a:gd name="T79" fmla="*/ 467 h 639"/>
                  <a:gd name="T80" fmla="*/ 588 w 2017"/>
                  <a:gd name="T81" fmla="*/ 413 h 639"/>
                  <a:gd name="T82" fmla="*/ 730 w 2017"/>
                  <a:gd name="T83" fmla="*/ 423 h 639"/>
                  <a:gd name="T84" fmla="*/ 898 w 2017"/>
                  <a:gd name="T85" fmla="*/ 487 h 639"/>
                  <a:gd name="T86" fmla="*/ 1000 w 2017"/>
                  <a:gd name="T87" fmla="*/ 473 h 639"/>
                  <a:gd name="T88" fmla="*/ 1082 w 2017"/>
                  <a:gd name="T89" fmla="*/ 453 h 639"/>
                  <a:gd name="T90" fmla="*/ 1276 w 2017"/>
                  <a:gd name="T91" fmla="*/ 495 h 639"/>
                  <a:gd name="T92" fmla="*/ 1413 w 2017"/>
                  <a:gd name="T93" fmla="*/ 431 h 639"/>
                  <a:gd name="T94" fmla="*/ 1571 w 2017"/>
                  <a:gd name="T95" fmla="*/ 525 h 639"/>
                  <a:gd name="T96" fmla="*/ 1603 w 2017"/>
                  <a:gd name="T97" fmla="*/ 601 h 639"/>
                  <a:gd name="T98" fmla="*/ 1661 w 2017"/>
                  <a:gd name="T99" fmla="*/ 485 h 639"/>
                  <a:gd name="T100" fmla="*/ 1539 w 2017"/>
                  <a:gd name="T101" fmla="*/ 381 h 639"/>
                  <a:gd name="T102" fmla="*/ 1699 w 2017"/>
                  <a:gd name="T103" fmla="*/ 325 h 639"/>
                  <a:gd name="T104" fmla="*/ 1789 w 2017"/>
                  <a:gd name="T105" fmla="*/ 295 h 639"/>
                  <a:gd name="T106" fmla="*/ 1879 w 2017"/>
                  <a:gd name="T107" fmla="*/ 409 h 639"/>
                  <a:gd name="T108" fmla="*/ 1845 w 2017"/>
                  <a:gd name="T109" fmla="*/ 319 h 639"/>
                  <a:gd name="T110" fmla="*/ 1927 w 2017"/>
                  <a:gd name="T111" fmla="*/ 261 h 639"/>
                  <a:gd name="T112" fmla="*/ 1905 w 2017"/>
                  <a:gd name="T113" fmla="*/ 220 h 639"/>
                  <a:gd name="T114" fmla="*/ 354 w 2017"/>
                  <a:gd name="T115" fmla="*/ 16 h 639"/>
                  <a:gd name="T116" fmla="*/ 324 w 2017"/>
                  <a:gd name="T117" fmla="*/ 20 h 639"/>
                  <a:gd name="T118" fmla="*/ 250 w 2017"/>
                  <a:gd name="T119" fmla="*/ 12 h 639"/>
                  <a:gd name="T120" fmla="*/ 1639 w 2017"/>
                  <a:gd name="T121" fmla="*/ 421 h 639"/>
                  <a:gd name="T122" fmla="*/ 252 w 2017"/>
                  <a:gd name="T123" fmla="*/ 18 h 639"/>
                  <a:gd name="T124" fmla="*/ 304 w 2017"/>
                  <a:gd name="T125" fmla="*/ 1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7" h="639">
                    <a:moveTo>
                      <a:pt x="658" y="100"/>
                    </a:moveTo>
                    <a:lnTo>
                      <a:pt x="662" y="100"/>
                    </a:lnTo>
                    <a:lnTo>
                      <a:pt x="666" y="100"/>
                    </a:lnTo>
                    <a:lnTo>
                      <a:pt x="666" y="100"/>
                    </a:lnTo>
                    <a:lnTo>
                      <a:pt x="666" y="100"/>
                    </a:lnTo>
                    <a:lnTo>
                      <a:pt x="666" y="100"/>
                    </a:lnTo>
                    <a:lnTo>
                      <a:pt x="666" y="100"/>
                    </a:lnTo>
                    <a:lnTo>
                      <a:pt x="666" y="100"/>
                    </a:lnTo>
                    <a:lnTo>
                      <a:pt x="662" y="100"/>
                    </a:lnTo>
                    <a:lnTo>
                      <a:pt x="658" y="100"/>
                    </a:lnTo>
                    <a:lnTo>
                      <a:pt x="658" y="100"/>
                    </a:lnTo>
                    <a:close/>
                    <a:moveTo>
                      <a:pt x="674" y="94"/>
                    </a:moveTo>
                    <a:lnTo>
                      <a:pt x="672" y="94"/>
                    </a:lnTo>
                    <a:lnTo>
                      <a:pt x="672" y="94"/>
                    </a:lnTo>
                    <a:lnTo>
                      <a:pt x="672" y="96"/>
                    </a:lnTo>
                    <a:lnTo>
                      <a:pt x="676" y="96"/>
                    </a:lnTo>
                    <a:lnTo>
                      <a:pt x="676" y="94"/>
                    </a:lnTo>
                    <a:lnTo>
                      <a:pt x="676" y="94"/>
                    </a:lnTo>
                    <a:lnTo>
                      <a:pt x="674" y="94"/>
                    </a:lnTo>
                    <a:close/>
                    <a:moveTo>
                      <a:pt x="632" y="82"/>
                    </a:moveTo>
                    <a:lnTo>
                      <a:pt x="632" y="84"/>
                    </a:lnTo>
                    <a:lnTo>
                      <a:pt x="634" y="84"/>
                    </a:lnTo>
                    <a:lnTo>
                      <a:pt x="634" y="82"/>
                    </a:lnTo>
                    <a:lnTo>
                      <a:pt x="636" y="84"/>
                    </a:lnTo>
                    <a:lnTo>
                      <a:pt x="636" y="84"/>
                    </a:lnTo>
                    <a:lnTo>
                      <a:pt x="636" y="82"/>
                    </a:lnTo>
                    <a:lnTo>
                      <a:pt x="638" y="82"/>
                    </a:lnTo>
                    <a:lnTo>
                      <a:pt x="638" y="82"/>
                    </a:lnTo>
                    <a:lnTo>
                      <a:pt x="638" y="82"/>
                    </a:lnTo>
                    <a:lnTo>
                      <a:pt x="636" y="82"/>
                    </a:lnTo>
                    <a:lnTo>
                      <a:pt x="636" y="80"/>
                    </a:lnTo>
                    <a:lnTo>
                      <a:pt x="634" y="80"/>
                    </a:lnTo>
                    <a:lnTo>
                      <a:pt x="634" y="80"/>
                    </a:lnTo>
                    <a:lnTo>
                      <a:pt x="634" y="80"/>
                    </a:lnTo>
                    <a:lnTo>
                      <a:pt x="634" y="82"/>
                    </a:lnTo>
                    <a:lnTo>
                      <a:pt x="634" y="82"/>
                    </a:lnTo>
                    <a:lnTo>
                      <a:pt x="632" y="80"/>
                    </a:lnTo>
                    <a:lnTo>
                      <a:pt x="630" y="82"/>
                    </a:lnTo>
                    <a:lnTo>
                      <a:pt x="630" y="82"/>
                    </a:lnTo>
                    <a:lnTo>
                      <a:pt x="632" y="82"/>
                    </a:lnTo>
                    <a:close/>
                    <a:moveTo>
                      <a:pt x="676" y="18"/>
                    </a:moveTo>
                    <a:lnTo>
                      <a:pt x="678" y="18"/>
                    </a:lnTo>
                    <a:lnTo>
                      <a:pt x="680" y="20"/>
                    </a:lnTo>
                    <a:lnTo>
                      <a:pt x="688" y="20"/>
                    </a:lnTo>
                    <a:lnTo>
                      <a:pt x="696" y="22"/>
                    </a:lnTo>
                    <a:lnTo>
                      <a:pt x="698" y="22"/>
                    </a:lnTo>
                    <a:lnTo>
                      <a:pt x="702" y="20"/>
                    </a:lnTo>
                    <a:lnTo>
                      <a:pt x="702" y="20"/>
                    </a:lnTo>
                    <a:lnTo>
                      <a:pt x="704" y="20"/>
                    </a:lnTo>
                    <a:lnTo>
                      <a:pt x="706" y="20"/>
                    </a:lnTo>
                    <a:lnTo>
                      <a:pt x="714" y="20"/>
                    </a:lnTo>
                    <a:lnTo>
                      <a:pt x="726" y="18"/>
                    </a:lnTo>
                    <a:lnTo>
                      <a:pt x="728" y="18"/>
                    </a:lnTo>
                    <a:lnTo>
                      <a:pt x="728" y="18"/>
                    </a:lnTo>
                    <a:lnTo>
                      <a:pt x="726" y="18"/>
                    </a:lnTo>
                    <a:lnTo>
                      <a:pt x="726" y="16"/>
                    </a:lnTo>
                    <a:lnTo>
                      <a:pt x="722" y="16"/>
                    </a:lnTo>
                    <a:lnTo>
                      <a:pt x="722" y="16"/>
                    </a:lnTo>
                    <a:lnTo>
                      <a:pt x="722" y="14"/>
                    </a:lnTo>
                    <a:lnTo>
                      <a:pt x="720" y="14"/>
                    </a:lnTo>
                    <a:lnTo>
                      <a:pt x="722" y="14"/>
                    </a:lnTo>
                    <a:lnTo>
                      <a:pt x="726" y="14"/>
                    </a:lnTo>
                    <a:lnTo>
                      <a:pt x="726" y="12"/>
                    </a:lnTo>
                    <a:lnTo>
                      <a:pt x="726" y="12"/>
                    </a:lnTo>
                    <a:lnTo>
                      <a:pt x="726" y="12"/>
                    </a:lnTo>
                    <a:lnTo>
                      <a:pt x="726" y="12"/>
                    </a:lnTo>
                    <a:lnTo>
                      <a:pt x="724" y="12"/>
                    </a:lnTo>
                    <a:lnTo>
                      <a:pt x="720" y="12"/>
                    </a:lnTo>
                    <a:lnTo>
                      <a:pt x="712" y="10"/>
                    </a:lnTo>
                    <a:lnTo>
                      <a:pt x="712" y="10"/>
                    </a:lnTo>
                    <a:lnTo>
                      <a:pt x="710" y="10"/>
                    </a:lnTo>
                    <a:lnTo>
                      <a:pt x="708" y="8"/>
                    </a:lnTo>
                    <a:lnTo>
                      <a:pt x="708" y="8"/>
                    </a:lnTo>
                    <a:lnTo>
                      <a:pt x="704" y="8"/>
                    </a:lnTo>
                    <a:lnTo>
                      <a:pt x="702" y="8"/>
                    </a:lnTo>
                    <a:lnTo>
                      <a:pt x="702" y="8"/>
                    </a:lnTo>
                    <a:lnTo>
                      <a:pt x="700" y="6"/>
                    </a:lnTo>
                    <a:lnTo>
                      <a:pt x="700" y="6"/>
                    </a:lnTo>
                    <a:lnTo>
                      <a:pt x="694" y="6"/>
                    </a:lnTo>
                    <a:lnTo>
                      <a:pt x="694" y="8"/>
                    </a:lnTo>
                    <a:lnTo>
                      <a:pt x="692" y="8"/>
                    </a:lnTo>
                    <a:lnTo>
                      <a:pt x="690" y="8"/>
                    </a:lnTo>
                    <a:lnTo>
                      <a:pt x="688" y="8"/>
                    </a:lnTo>
                    <a:lnTo>
                      <a:pt x="686" y="8"/>
                    </a:lnTo>
                    <a:lnTo>
                      <a:pt x="684" y="8"/>
                    </a:lnTo>
                    <a:lnTo>
                      <a:pt x="682" y="10"/>
                    </a:lnTo>
                    <a:lnTo>
                      <a:pt x="680" y="8"/>
                    </a:lnTo>
                    <a:lnTo>
                      <a:pt x="678" y="10"/>
                    </a:lnTo>
                    <a:lnTo>
                      <a:pt x="676" y="10"/>
                    </a:lnTo>
                    <a:lnTo>
                      <a:pt x="676" y="10"/>
                    </a:lnTo>
                    <a:lnTo>
                      <a:pt x="676" y="10"/>
                    </a:lnTo>
                    <a:lnTo>
                      <a:pt x="674" y="10"/>
                    </a:lnTo>
                    <a:lnTo>
                      <a:pt x="674" y="12"/>
                    </a:lnTo>
                    <a:lnTo>
                      <a:pt x="674" y="12"/>
                    </a:lnTo>
                    <a:lnTo>
                      <a:pt x="676" y="12"/>
                    </a:lnTo>
                    <a:lnTo>
                      <a:pt x="682" y="12"/>
                    </a:lnTo>
                    <a:lnTo>
                      <a:pt x="680" y="12"/>
                    </a:lnTo>
                    <a:lnTo>
                      <a:pt x="680" y="14"/>
                    </a:lnTo>
                    <a:lnTo>
                      <a:pt x="678" y="14"/>
                    </a:lnTo>
                    <a:lnTo>
                      <a:pt x="676" y="16"/>
                    </a:lnTo>
                    <a:lnTo>
                      <a:pt x="672" y="16"/>
                    </a:lnTo>
                    <a:lnTo>
                      <a:pt x="670" y="16"/>
                    </a:lnTo>
                    <a:lnTo>
                      <a:pt x="670" y="16"/>
                    </a:lnTo>
                    <a:lnTo>
                      <a:pt x="672" y="18"/>
                    </a:lnTo>
                    <a:lnTo>
                      <a:pt x="676" y="18"/>
                    </a:lnTo>
                    <a:close/>
                    <a:moveTo>
                      <a:pt x="646" y="8"/>
                    </a:moveTo>
                    <a:lnTo>
                      <a:pt x="658" y="8"/>
                    </a:lnTo>
                    <a:lnTo>
                      <a:pt x="660" y="8"/>
                    </a:lnTo>
                    <a:lnTo>
                      <a:pt x="658" y="8"/>
                    </a:lnTo>
                    <a:lnTo>
                      <a:pt x="656" y="8"/>
                    </a:lnTo>
                    <a:lnTo>
                      <a:pt x="644" y="6"/>
                    </a:lnTo>
                    <a:lnTo>
                      <a:pt x="644" y="8"/>
                    </a:lnTo>
                    <a:lnTo>
                      <a:pt x="644" y="8"/>
                    </a:lnTo>
                    <a:lnTo>
                      <a:pt x="646" y="8"/>
                    </a:lnTo>
                    <a:close/>
                    <a:moveTo>
                      <a:pt x="348" y="138"/>
                    </a:moveTo>
                    <a:lnTo>
                      <a:pt x="346" y="140"/>
                    </a:lnTo>
                    <a:lnTo>
                      <a:pt x="346" y="140"/>
                    </a:lnTo>
                    <a:lnTo>
                      <a:pt x="346" y="140"/>
                    </a:lnTo>
                    <a:lnTo>
                      <a:pt x="346" y="140"/>
                    </a:lnTo>
                    <a:lnTo>
                      <a:pt x="348" y="142"/>
                    </a:lnTo>
                    <a:lnTo>
                      <a:pt x="350" y="140"/>
                    </a:lnTo>
                    <a:lnTo>
                      <a:pt x="352" y="142"/>
                    </a:lnTo>
                    <a:lnTo>
                      <a:pt x="352" y="142"/>
                    </a:lnTo>
                    <a:lnTo>
                      <a:pt x="354" y="144"/>
                    </a:lnTo>
                    <a:lnTo>
                      <a:pt x="356" y="144"/>
                    </a:lnTo>
                    <a:lnTo>
                      <a:pt x="356" y="144"/>
                    </a:lnTo>
                    <a:lnTo>
                      <a:pt x="356" y="146"/>
                    </a:lnTo>
                    <a:lnTo>
                      <a:pt x="358" y="144"/>
                    </a:lnTo>
                    <a:lnTo>
                      <a:pt x="358" y="144"/>
                    </a:lnTo>
                    <a:lnTo>
                      <a:pt x="356" y="144"/>
                    </a:lnTo>
                    <a:lnTo>
                      <a:pt x="356" y="144"/>
                    </a:lnTo>
                    <a:lnTo>
                      <a:pt x="358" y="142"/>
                    </a:lnTo>
                    <a:lnTo>
                      <a:pt x="356" y="142"/>
                    </a:lnTo>
                    <a:lnTo>
                      <a:pt x="356" y="142"/>
                    </a:lnTo>
                    <a:lnTo>
                      <a:pt x="356" y="142"/>
                    </a:lnTo>
                    <a:lnTo>
                      <a:pt x="354" y="140"/>
                    </a:lnTo>
                    <a:lnTo>
                      <a:pt x="352" y="140"/>
                    </a:lnTo>
                    <a:lnTo>
                      <a:pt x="352" y="138"/>
                    </a:lnTo>
                    <a:lnTo>
                      <a:pt x="350" y="138"/>
                    </a:lnTo>
                    <a:lnTo>
                      <a:pt x="350" y="138"/>
                    </a:lnTo>
                    <a:lnTo>
                      <a:pt x="350" y="140"/>
                    </a:lnTo>
                    <a:lnTo>
                      <a:pt x="350" y="138"/>
                    </a:lnTo>
                    <a:lnTo>
                      <a:pt x="348" y="138"/>
                    </a:lnTo>
                    <a:close/>
                    <a:moveTo>
                      <a:pt x="694" y="24"/>
                    </a:moveTo>
                    <a:lnTo>
                      <a:pt x="696" y="24"/>
                    </a:lnTo>
                    <a:lnTo>
                      <a:pt x="698" y="24"/>
                    </a:lnTo>
                    <a:lnTo>
                      <a:pt x="698" y="22"/>
                    </a:lnTo>
                    <a:lnTo>
                      <a:pt x="694" y="22"/>
                    </a:lnTo>
                    <a:lnTo>
                      <a:pt x="686" y="22"/>
                    </a:lnTo>
                    <a:lnTo>
                      <a:pt x="680" y="20"/>
                    </a:lnTo>
                    <a:lnTo>
                      <a:pt x="676" y="20"/>
                    </a:lnTo>
                    <a:lnTo>
                      <a:pt x="674" y="20"/>
                    </a:lnTo>
                    <a:lnTo>
                      <a:pt x="672" y="20"/>
                    </a:lnTo>
                    <a:lnTo>
                      <a:pt x="670" y="22"/>
                    </a:lnTo>
                    <a:lnTo>
                      <a:pt x="672" y="22"/>
                    </a:lnTo>
                    <a:lnTo>
                      <a:pt x="676" y="24"/>
                    </a:lnTo>
                    <a:lnTo>
                      <a:pt x="680" y="24"/>
                    </a:lnTo>
                    <a:lnTo>
                      <a:pt x="686" y="26"/>
                    </a:lnTo>
                    <a:lnTo>
                      <a:pt x="688" y="26"/>
                    </a:lnTo>
                    <a:lnTo>
                      <a:pt x="690" y="26"/>
                    </a:lnTo>
                    <a:lnTo>
                      <a:pt x="692" y="24"/>
                    </a:lnTo>
                    <a:lnTo>
                      <a:pt x="694" y="24"/>
                    </a:lnTo>
                    <a:close/>
                    <a:moveTo>
                      <a:pt x="762" y="26"/>
                    </a:moveTo>
                    <a:lnTo>
                      <a:pt x="764" y="26"/>
                    </a:lnTo>
                    <a:lnTo>
                      <a:pt x="766" y="26"/>
                    </a:lnTo>
                    <a:lnTo>
                      <a:pt x="764" y="26"/>
                    </a:lnTo>
                    <a:lnTo>
                      <a:pt x="762" y="24"/>
                    </a:lnTo>
                    <a:lnTo>
                      <a:pt x="762" y="26"/>
                    </a:lnTo>
                    <a:lnTo>
                      <a:pt x="762" y="26"/>
                    </a:lnTo>
                    <a:lnTo>
                      <a:pt x="762" y="26"/>
                    </a:lnTo>
                    <a:close/>
                    <a:moveTo>
                      <a:pt x="626" y="118"/>
                    </a:moveTo>
                    <a:lnTo>
                      <a:pt x="630" y="120"/>
                    </a:lnTo>
                    <a:lnTo>
                      <a:pt x="636" y="120"/>
                    </a:lnTo>
                    <a:lnTo>
                      <a:pt x="636" y="120"/>
                    </a:lnTo>
                    <a:lnTo>
                      <a:pt x="636" y="118"/>
                    </a:lnTo>
                    <a:lnTo>
                      <a:pt x="634" y="116"/>
                    </a:lnTo>
                    <a:lnTo>
                      <a:pt x="632" y="116"/>
                    </a:lnTo>
                    <a:lnTo>
                      <a:pt x="632" y="114"/>
                    </a:lnTo>
                    <a:lnTo>
                      <a:pt x="628" y="114"/>
                    </a:lnTo>
                    <a:lnTo>
                      <a:pt x="626" y="118"/>
                    </a:lnTo>
                    <a:lnTo>
                      <a:pt x="626" y="118"/>
                    </a:lnTo>
                    <a:lnTo>
                      <a:pt x="626" y="118"/>
                    </a:lnTo>
                    <a:close/>
                    <a:moveTo>
                      <a:pt x="722" y="20"/>
                    </a:moveTo>
                    <a:lnTo>
                      <a:pt x="720" y="20"/>
                    </a:lnTo>
                    <a:lnTo>
                      <a:pt x="718" y="20"/>
                    </a:lnTo>
                    <a:lnTo>
                      <a:pt x="716" y="20"/>
                    </a:lnTo>
                    <a:lnTo>
                      <a:pt x="712" y="20"/>
                    </a:lnTo>
                    <a:lnTo>
                      <a:pt x="712" y="20"/>
                    </a:lnTo>
                    <a:lnTo>
                      <a:pt x="712" y="20"/>
                    </a:lnTo>
                    <a:lnTo>
                      <a:pt x="712" y="20"/>
                    </a:lnTo>
                    <a:lnTo>
                      <a:pt x="708" y="20"/>
                    </a:lnTo>
                    <a:lnTo>
                      <a:pt x="708" y="20"/>
                    </a:lnTo>
                    <a:lnTo>
                      <a:pt x="706" y="20"/>
                    </a:lnTo>
                    <a:lnTo>
                      <a:pt x="706" y="22"/>
                    </a:lnTo>
                    <a:lnTo>
                      <a:pt x="704" y="22"/>
                    </a:lnTo>
                    <a:lnTo>
                      <a:pt x="704" y="24"/>
                    </a:lnTo>
                    <a:lnTo>
                      <a:pt x="702" y="24"/>
                    </a:lnTo>
                    <a:lnTo>
                      <a:pt x="702" y="24"/>
                    </a:lnTo>
                    <a:lnTo>
                      <a:pt x="698" y="26"/>
                    </a:lnTo>
                    <a:lnTo>
                      <a:pt x="696" y="28"/>
                    </a:lnTo>
                    <a:lnTo>
                      <a:pt x="700" y="28"/>
                    </a:lnTo>
                    <a:lnTo>
                      <a:pt x="702" y="28"/>
                    </a:lnTo>
                    <a:lnTo>
                      <a:pt x="704" y="28"/>
                    </a:lnTo>
                    <a:lnTo>
                      <a:pt x="710" y="28"/>
                    </a:lnTo>
                    <a:lnTo>
                      <a:pt x="712" y="30"/>
                    </a:lnTo>
                    <a:lnTo>
                      <a:pt x="714" y="30"/>
                    </a:lnTo>
                    <a:lnTo>
                      <a:pt x="716" y="32"/>
                    </a:lnTo>
                    <a:lnTo>
                      <a:pt x="718" y="32"/>
                    </a:lnTo>
                    <a:lnTo>
                      <a:pt x="718" y="32"/>
                    </a:lnTo>
                    <a:lnTo>
                      <a:pt x="720" y="32"/>
                    </a:lnTo>
                    <a:lnTo>
                      <a:pt x="722" y="32"/>
                    </a:lnTo>
                    <a:lnTo>
                      <a:pt x="724" y="34"/>
                    </a:lnTo>
                    <a:lnTo>
                      <a:pt x="726" y="32"/>
                    </a:lnTo>
                    <a:lnTo>
                      <a:pt x="726" y="32"/>
                    </a:lnTo>
                    <a:lnTo>
                      <a:pt x="730" y="34"/>
                    </a:lnTo>
                    <a:lnTo>
                      <a:pt x="730" y="34"/>
                    </a:lnTo>
                    <a:lnTo>
                      <a:pt x="736" y="34"/>
                    </a:lnTo>
                    <a:lnTo>
                      <a:pt x="736" y="34"/>
                    </a:lnTo>
                    <a:lnTo>
                      <a:pt x="742" y="34"/>
                    </a:lnTo>
                    <a:lnTo>
                      <a:pt x="742" y="34"/>
                    </a:lnTo>
                    <a:lnTo>
                      <a:pt x="742" y="34"/>
                    </a:lnTo>
                    <a:lnTo>
                      <a:pt x="748" y="36"/>
                    </a:lnTo>
                    <a:lnTo>
                      <a:pt x="750" y="36"/>
                    </a:lnTo>
                    <a:lnTo>
                      <a:pt x="752" y="36"/>
                    </a:lnTo>
                    <a:lnTo>
                      <a:pt x="754" y="36"/>
                    </a:lnTo>
                    <a:lnTo>
                      <a:pt x="756" y="36"/>
                    </a:lnTo>
                    <a:lnTo>
                      <a:pt x="758" y="36"/>
                    </a:lnTo>
                    <a:lnTo>
                      <a:pt x="760" y="36"/>
                    </a:lnTo>
                    <a:lnTo>
                      <a:pt x="764" y="36"/>
                    </a:lnTo>
                    <a:lnTo>
                      <a:pt x="770" y="36"/>
                    </a:lnTo>
                    <a:lnTo>
                      <a:pt x="770" y="36"/>
                    </a:lnTo>
                    <a:lnTo>
                      <a:pt x="772" y="34"/>
                    </a:lnTo>
                    <a:lnTo>
                      <a:pt x="772" y="34"/>
                    </a:lnTo>
                    <a:lnTo>
                      <a:pt x="770" y="32"/>
                    </a:lnTo>
                    <a:lnTo>
                      <a:pt x="768" y="32"/>
                    </a:lnTo>
                    <a:lnTo>
                      <a:pt x="766" y="32"/>
                    </a:lnTo>
                    <a:lnTo>
                      <a:pt x="762" y="30"/>
                    </a:lnTo>
                    <a:lnTo>
                      <a:pt x="758" y="30"/>
                    </a:lnTo>
                    <a:lnTo>
                      <a:pt x="760" y="30"/>
                    </a:lnTo>
                    <a:lnTo>
                      <a:pt x="760" y="30"/>
                    </a:lnTo>
                    <a:lnTo>
                      <a:pt x="762" y="30"/>
                    </a:lnTo>
                    <a:lnTo>
                      <a:pt x="764" y="30"/>
                    </a:lnTo>
                    <a:lnTo>
                      <a:pt x="764" y="30"/>
                    </a:lnTo>
                    <a:lnTo>
                      <a:pt x="764" y="28"/>
                    </a:lnTo>
                    <a:lnTo>
                      <a:pt x="762" y="28"/>
                    </a:lnTo>
                    <a:lnTo>
                      <a:pt x="762" y="28"/>
                    </a:lnTo>
                    <a:lnTo>
                      <a:pt x="762" y="28"/>
                    </a:lnTo>
                    <a:lnTo>
                      <a:pt x="762" y="26"/>
                    </a:lnTo>
                    <a:lnTo>
                      <a:pt x="762" y="26"/>
                    </a:lnTo>
                    <a:lnTo>
                      <a:pt x="762" y="26"/>
                    </a:lnTo>
                    <a:lnTo>
                      <a:pt x="762" y="26"/>
                    </a:lnTo>
                    <a:lnTo>
                      <a:pt x="760" y="24"/>
                    </a:lnTo>
                    <a:lnTo>
                      <a:pt x="762" y="24"/>
                    </a:lnTo>
                    <a:lnTo>
                      <a:pt x="760" y="24"/>
                    </a:lnTo>
                    <a:lnTo>
                      <a:pt x="758" y="22"/>
                    </a:lnTo>
                    <a:lnTo>
                      <a:pt x="756" y="22"/>
                    </a:lnTo>
                    <a:lnTo>
                      <a:pt x="754" y="22"/>
                    </a:lnTo>
                    <a:lnTo>
                      <a:pt x="754" y="22"/>
                    </a:lnTo>
                    <a:lnTo>
                      <a:pt x="752" y="22"/>
                    </a:lnTo>
                    <a:lnTo>
                      <a:pt x="750" y="22"/>
                    </a:lnTo>
                    <a:lnTo>
                      <a:pt x="746" y="20"/>
                    </a:lnTo>
                    <a:lnTo>
                      <a:pt x="744" y="20"/>
                    </a:lnTo>
                    <a:lnTo>
                      <a:pt x="742" y="20"/>
                    </a:lnTo>
                    <a:lnTo>
                      <a:pt x="742" y="22"/>
                    </a:lnTo>
                    <a:lnTo>
                      <a:pt x="744" y="22"/>
                    </a:lnTo>
                    <a:lnTo>
                      <a:pt x="744" y="22"/>
                    </a:lnTo>
                    <a:lnTo>
                      <a:pt x="742" y="22"/>
                    </a:lnTo>
                    <a:lnTo>
                      <a:pt x="740" y="22"/>
                    </a:lnTo>
                    <a:lnTo>
                      <a:pt x="740" y="24"/>
                    </a:lnTo>
                    <a:lnTo>
                      <a:pt x="738" y="24"/>
                    </a:lnTo>
                    <a:lnTo>
                      <a:pt x="738" y="24"/>
                    </a:lnTo>
                    <a:lnTo>
                      <a:pt x="738" y="24"/>
                    </a:lnTo>
                    <a:lnTo>
                      <a:pt x="736" y="24"/>
                    </a:lnTo>
                    <a:lnTo>
                      <a:pt x="738" y="22"/>
                    </a:lnTo>
                    <a:lnTo>
                      <a:pt x="738" y="22"/>
                    </a:lnTo>
                    <a:lnTo>
                      <a:pt x="738" y="22"/>
                    </a:lnTo>
                    <a:lnTo>
                      <a:pt x="738" y="20"/>
                    </a:lnTo>
                    <a:lnTo>
                      <a:pt x="736" y="20"/>
                    </a:lnTo>
                    <a:lnTo>
                      <a:pt x="732" y="20"/>
                    </a:lnTo>
                    <a:lnTo>
                      <a:pt x="732" y="20"/>
                    </a:lnTo>
                    <a:lnTo>
                      <a:pt x="728" y="20"/>
                    </a:lnTo>
                    <a:lnTo>
                      <a:pt x="722" y="20"/>
                    </a:lnTo>
                    <a:close/>
                    <a:moveTo>
                      <a:pt x="764" y="58"/>
                    </a:moveTo>
                    <a:lnTo>
                      <a:pt x="764" y="58"/>
                    </a:lnTo>
                    <a:lnTo>
                      <a:pt x="758" y="58"/>
                    </a:lnTo>
                    <a:lnTo>
                      <a:pt x="754" y="60"/>
                    </a:lnTo>
                    <a:lnTo>
                      <a:pt x="754" y="60"/>
                    </a:lnTo>
                    <a:lnTo>
                      <a:pt x="754" y="60"/>
                    </a:lnTo>
                    <a:lnTo>
                      <a:pt x="758" y="60"/>
                    </a:lnTo>
                    <a:lnTo>
                      <a:pt x="758" y="60"/>
                    </a:lnTo>
                    <a:lnTo>
                      <a:pt x="760" y="60"/>
                    </a:lnTo>
                    <a:lnTo>
                      <a:pt x="762" y="60"/>
                    </a:lnTo>
                    <a:lnTo>
                      <a:pt x="764" y="60"/>
                    </a:lnTo>
                    <a:lnTo>
                      <a:pt x="764" y="60"/>
                    </a:lnTo>
                    <a:lnTo>
                      <a:pt x="764" y="60"/>
                    </a:lnTo>
                    <a:lnTo>
                      <a:pt x="764" y="58"/>
                    </a:lnTo>
                    <a:lnTo>
                      <a:pt x="764" y="58"/>
                    </a:lnTo>
                    <a:lnTo>
                      <a:pt x="764" y="58"/>
                    </a:lnTo>
                    <a:close/>
                    <a:moveTo>
                      <a:pt x="688" y="88"/>
                    </a:moveTo>
                    <a:lnTo>
                      <a:pt x="688" y="88"/>
                    </a:lnTo>
                    <a:lnTo>
                      <a:pt x="686" y="88"/>
                    </a:lnTo>
                    <a:lnTo>
                      <a:pt x="686" y="88"/>
                    </a:lnTo>
                    <a:lnTo>
                      <a:pt x="688" y="90"/>
                    </a:lnTo>
                    <a:lnTo>
                      <a:pt x="692" y="90"/>
                    </a:lnTo>
                    <a:lnTo>
                      <a:pt x="694" y="90"/>
                    </a:lnTo>
                    <a:lnTo>
                      <a:pt x="694" y="90"/>
                    </a:lnTo>
                    <a:lnTo>
                      <a:pt x="694" y="88"/>
                    </a:lnTo>
                    <a:lnTo>
                      <a:pt x="694" y="88"/>
                    </a:lnTo>
                    <a:lnTo>
                      <a:pt x="692" y="88"/>
                    </a:lnTo>
                    <a:lnTo>
                      <a:pt x="690" y="88"/>
                    </a:lnTo>
                    <a:lnTo>
                      <a:pt x="690" y="88"/>
                    </a:lnTo>
                    <a:lnTo>
                      <a:pt x="688" y="88"/>
                    </a:lnTo>
                    <a:close/>
                    <a:moveTo>
                      <a:pt x="692" y="56"/>
                    </a:moveTo>
                    <a:lnTo>
                      <a:pt x="692" y="56"/>
                    </a:lnTo>
                    <a:lnTo>
                      <a:pt x="692" y="56"/>
                    </a:lnTo>
                    <a:lnTo>
                      <a:pt x="688" y="56"/>
                    </a:lnTo>
                    <a:lnTo>
                      <a:pt x="688" y="56"/>
                    </a:lnTo>
                    <a:lnTo>
                      <a:pt x="688" y="56"/>
                    </a:lnTo>
                    <a:lnTo>
                      <a:pt x="688" y="56"/>
                    </a:lnTo>
                    <a:lnTo>
                      <a:pt x="690" y="58"/>
                    </a:lnTo>
                    <a:lnTo>
                      <a:pt x="692" y="58"/>
                    </a:lnTo>
                    <a:lnTo>
                      <a:pt x="692" y="56"/>
                    </a:lnTo>
                    <a:close/>
                    <a:moveTo>
                      <a:pt x="408" y="70"/>
                    </a:moveTo>
                    <a:lnTo>
                      <a:pt x="408" y="70"/>
                    </a:lnTo>
                    <a:lnTo>
                      <a:pt x="408" y="72"/>
                    </a:lnTo>
                    <a:lnTo>
                      <a:pt x="408" y="72"/>
                    </a:lnTo>
                    <a:lnTo>
                      <a:pt x="408" y="72"/>
                    </a:lnTo>
                    <a:lnTo>
                      <a:pt x="408" y="72"/>
                    </a:lnTo>
                    <a:lnTo>
                      <a:pt x="406" y="72"/>
                    </a:lnTo>
                    <a:lnTo>
                      <a:pt x="404" y="72"/>
                    </a:lnTo>
                    <a:lnTo>
                      <a:pt x="404" y="72"/>
                    </a:lnTo>
                    <a:lnTo>
                      <a:pt x="400" y="72"/>
                    </a:lnTo>
                    <a:lnTo>
                      <a:pt x="398" y="72"/>
                    </a:lnTo>
                    <a:lnTo>
                      <a:pt x="398" y="74"/>
                    </a:lnTo>
                    <a:lnTo>
                      <a:pt x="396" y="74"/>
                    </a:lnTo>
                    <a:lnTo>
                      <a:pt x="392" y="74"/>
                    </a:lnTo>
                    <a:lnTo>
                      <a:pt x="390" y="76"/>
                    </a:lnTo>
                    <a:lnTo>
                      <a:pt x="388" y="76"/>
                    </a:lnTo>
                    <a:lnTo>
                      <a:pt x="388" y="76"/>
                    </a:lnTo>
                    <a:lnTo>
                      <a:pt x="386" y="76"/>
                    </a:lnTo>
                    <a:lnTo>
                      <a:pt x="384" y="78"/>
                    </a:lnTo>
                    <a:lnTo>
                      <a:pt x="380" y="78"/>
                    </a:lnTo>
                    <a:lnTo>
                      <a:pt x="380" y="78"/>
                    </a:lnTo>
                    <a:lnTo>
                      <a:pt x="382" y="78"/>
                    </a:lnTo>
                    <a:lnTo>
                      <a:pt x="378" y="80"/>
                    </a:lnTo>
                    <a:lnTo>
                      <a:pt x="378" y="80"/>
                    </a:lnTo>
                    <a:lnTo>
                      <a:pt x="378" y="82"/>
                    </a:lnTo>
                    <a:lnTo>
                      <a:pt x="378" y="82"/>
                    </a:lnTo>
                    <a:lnTo>
                      <a:pt x="374" y="82"/>
                    </a:lnTo>
                    <a:lnTo>
                      <a:pt x="372" y="82"/>
                    </a:lnTo>
                    <a:lnTo>
                      <a:pt x="372" y="82"/>
                    </a:lnTo>
                    <a:lnTo>
                      <a:pt x="370" y="82"/>
                    </a:lnTo>
                    <a:lnTo>
                      <a:pt x="370" y="82"/>
                    </a:lnTo>
                    <a:lnTo>
                      <a:pt x="370" y="84"/>
                    </a:lnTo>
                    <a:lnTo>
                      <a:pt x="370" y="84"/>
                    </a:lnTo>
                    <a:lnTo>
                      <a:pt x="368" y="86"/>
                    </a:lnTo>
                    <a:lnTo>
                      <a:pt x="368" y="86"/>
                    </a:lnTo>
                    <a:lnTo>
                      <a:pt x="366" y="86"/>
                    </a:lnTo>
                    <a:lnTo>
                      <a:pt x="366" y="84"/>
                    </a:lnTo>
                    <a:lnTo>
                      <a:pt x="364" y="84"/>
                    </a:lnTo>
                    <a:lnTo>
                      <a:pt x="362" y="84"/>
                    </a:lnTo>
                    <a:lnTo>
                      <a:pt x="362" y="84"/>
                    </a:lnTo>
                    <a:lnTo>
                      <a:pt x="360" y="86"/>
                    </a:lnTo>
                    <a:lnTo>
                      <a:pt x="360" y="86"/>
                    </a:lnTo>
                    <a:lnTo>
                      <a:pt x="362" y="86"/>
                    </a:lnTo>
                    <a:lnTo>
                      <a:pt x="364" y="88"/>
                    </a:lnTo>
                    <a:lnTo>
                      <a:pt x="366" y="88"/>
                    </a:lnTo>
                    <a:lnTo>
                      <a:pt x="368" y="88"/>
                    </a:lnTo>
                    <a:lnTo>
                      <a:pt x="370" y="88"/>
                    </a:lnTo>
                    <a:lnTo>
                      <a:pt x="366" y="88"/>
                    </a:lnTo>
                    <a:lnTo>
                      <a:pt x="364" y="90"/>
                    </a:lnTo>
                    <a:lnTo>
                      <a:pt x="362" y="92"/>
                    </a:lnTo>
                    <a:lnTo>
                      <a:pt x="362" y="92"/>
                    </a:lnTo>
                    <a:lnTo>
                      <a:pt x="362" y="92"/>
                    </a:lnTo>
                    <a:lnTo>
                      <a:pt x="362" y="94"/>
                    </a:lnTo>
                    <a:lnTo>
                      <a:pt x="364" y="94"/>
                    </a:lnTo>
                    <a:lnTo>
                      <a:pt x="366" y="94"/>
                    </a:lnTo>
                    <a:lnTo>
                      <a:pt x="368" y="94"/>
                    </a:lnTo>
                    <a:lnTo>
                      <a:pt x="368" y="94"/>
                    </a:lnTo>
                    <a:lnTo>
                      <a:pt x="362" y="96"/>
                    </a:lnTo>
                    <a:lnTo>
                      <a:pt x="360" y="96"/>
                    </a:lnTo>
                    <a:lnTo>
                      <a:pt x="358" y="98"/>
                    </a:lnTo>
                    <a:lnTo>
                      <a:pt x="358" y="100"/>
                    </a:lnTo>
                    <a:lnTo>
                      <a:pt x="358" y="100"/>
                    </a:lnTo>
                    <a:lnTo>
                      <a:pt x="356" y="100"/>
                    </a:lnTo>
                    <a:lnTo>
                      <a:pt x="356" y="102"/>
                    </a:lnTo>
                    <a:lnTo>
                      <a:pt x="356" y="102"/>
                    </a:lnTo>
                    <a:lnTo>
                      <a:pt x="354" y="102"/>
                    </a:lnTo>
                    <a:lnTo>
                      <a:pt x="352" y="102"/>
                    </a:lnTo>
                    <a:lnTo>
                      <a:pt x="350" y="104"/>
                    </a:lnTo>
                    <a:lnTo>
                      <a:pt x="348" y="104"/>
                    </a:lnTo>
                    <a:lnTo>
                      <a:pt x="348" y="104"/>
                    </a:lnTo>
                    <a:lnTo>
                      <a:pt x="348" y="106"/>
                    </a:lnTo>
                    <a:lnTo>
                      <a:pt x="354" y="108"/>
                    </a:lnTo>
                    <a:lnTo>
                      <a:pt x="354" y="108"/>
                    </a:lnTo>
                    <a:lnTo>
                      <a:pt x="356" y="110"/>
                    </a:lnTo>
                    <a:lnTo>
                      <a:pt x="358" y="110"/>
                    </a:lnTo>
                    <a:lnTo>
                      <a:pt x="360" y="110"/>
                    </a:lnTo>
                    <a:lnTo>
                      <a:pt x="364" y="110"/>
                    </a:lnTo>
                    <a:lnTo>
                      <a:pt x="366" y="110"/>
                    </a:lnTo>
                    <a:lnTo>
                      <a:pt x="370" y="110"/>
                    </a:lnTo>
                    <a:lnTo>
                      <a:pt x="376" y="110"/>
                    </a:lnTo>
                    <a:lnTo>
                      <a:pt x="378" y="112"/>
                    </a:lnTo>
                    <a:lnTo>
                      <a:pt x="380" y="112"/>
                    </a:lnTo>
                    <a:lnTo>
                      <a:pt x="382" y="112"/>
                    </a:lnTo>
                    <a:lnTo>
                      <a:pt x="384" y="110"/>
                    </a:lnTo>
                    <a:lnTo>
                      <a:pt x="386" y="108"/>
                    </a:lnTo>
                    <a:lnTo>
                      <a:pt x="388" y="106"/>
                    </a:lnTo>
                    <a:lnTo>
                      <a:pt x="390" y="106"/>
                    </a:lnTo>
                    <a:lnTo>
                      <a:pt x="388" y="104"/>
                    </a:lnTo>
                    <a:lnTo>
                      <a:pt x="386" y="104"/>
                    </a:lnTo>
                    <a:lnTo>
                      <a:pt x="386" y="104"/>
                    </a:lnTo>
                    <a:lnTo>
                      <a:pt x="388" y="104"/>
                    </a:lnTo>
                    <a:lnTo>
                      <a:pt x="390" y="104"/>
                    </a:lnTo>
                    <a:lnTo>
                      <a:pt x="390" y="104"/>
                    </a:lnTo>
                    <a:lnTo>
                      <a:pt x="390" y="104"/>
                    </a:lnTo>
                    <a:lnTo>
                      <a:pt x="392" y="104"/>
                    </a:lnTo>
                    <a:lnTo>
                      <a:pt x="392" y="104"/>
                    </a:lnTo>
                    <a:lnTo>
                      <a:pt x="390" y="102"/>
                    </a:lnTo>
                    <a:lnTo>
                      <a:pt x="390" y="102"/>
                    </a:lnTo>
                    <a:lnTo>
                      <a:pt x="390" y="102"/>
                    </a:lnTo>
                    <a:lnTo>
                      <a:pt x="396" y="100"/>
                    </a:lnTo>
                    <a:lnTo>
                      <a:pt x="396" y="98"/>
                    </a:lnTo>
                    <a:lnTo>
                      <a:pt x="396" y="98"/>
                    </a:lnTo>
                    <a:lnTo>
                      <a:pt x="396" y="96"/>
                    </a:lnTo>
                    <a:lnTo>
                      <a:pt x="394" y="96"/>
                    </a:lnTo>
                    <a:lnTo>
                      <a:pt x="394" y="94"/>
                    </a:lnTo>
                    <a:lnTo>
                      <a:pt x="394" y="94"/>
                    </a:lnTo>
                    <a:lnTo>
                      <a:pt x="398" y="94"/>
                    </a:lnTo>
                    <a:lnTo>
                      <a:pt x="400" y="94"/>
                    </a:lnTo>
                    <a:lnTo>
                      <a:pt x="400" y="94"/>
                    </a:lnTo>
                    <a:lnTo>
                      <a:pt x="400" y="94"/>
                    </a:lnTo>
                    <a:lnTo>
                      <a:pt x="400" y="92"/>
                    </a:lnTo>
                    <a:lnTo>
                      <a:pt x="400" y="92"/>
                    </a:lnTo>
                    <a:lnTo>
                      <a:pt x="400" y="92"/>
                    </a:lnTo>
                    <a:lnTo>
                      <a:pt x="404" y="92"/>
                    </a:lnTo>
                    <a:lnTo>
                      <a:pt x="406" y="92"/>
                    </a:lnTo>
                    <a:lnTo>
                      <a:pt x="406" y="92"/>
                    </a:lnTo>
                    <a:lnTo>
                      <a:pt x="406" y="92"/>
                    </a:lnTo>
                    <a:lnTo>
                      <a:pt x="406" y="92"/>
                    </a:lnTo>
                    <a:lnTo>
                      <a:pt x="406" y="90"/>
                    </a:lnTo>
                    <a:lnTo>
                      <a:pt x="408" y="90"/>
                    </a:lnTo>
                    <a:lnTo>
                      <a:pt x="408" y="90"/>
                    </a:lnTo>
                    <a:lnTo>
                      <a:pt x="410" y="90"/>
                    </a:lnTo>
                    <a:lnTo>
                      <a:pt x="410" y="90"/>
                    </a:lnTo>
                    <a:lnTo>
                      <a:pt x="412" y="88"/>
                    </a:lnTo>
                    <a:lnTo>
                      <a:pt x="412" y="88"/>
                    </a:lnTo>
                    <a:lnTo>
                      <a:pt x="412" y="88"/>
                    </a:lnTo>
                    <a:lnTo>
                      <a:pt x="408" y="88"/>
                    </a:lnTo>
                    <a:lnTo>
                      <a:pt x="408" y="88"/>
                    </a:lnTo>
                    <a:lnTo>
                      <a:pt x="410" y="86"/>
                    </a:lnTo>
                    <a:lnTo>
                      <a:pt x="412" y="86"/>
                    </a:lnTo>
                    <a:lnTo>
                      <a:pt x="412" y="86"/>
                    </a:lnTo>
                    <a:lnTo>
                      <a:pt x="414" y="86"/>
                    </a:lnTo>
                    <a:lnTo>
                      <a:pt x="414" y="86"/>
                    </a:lnTo>
                    <a:lnTo>
                      <a:pt x="414" y="84"/>
                    </a:lnTo>
                    <a:lnTo>
                      <a:pt x="416" y="84"/>
                    </a:lnTo>
                    <a:lnTo>
                      <a:pt x="416" y="84"/>
                    </a:lnTo>
                    <a:lnTo>
                      <a:pt x="418" y="82"/>
                    </a:lnTo>
                    <a:lnTo>
                      <a:pt x="420" y="82"/>
                    </a:lnTo>
                    <a:lnTo>
                      <a:pt x="420" y="82"/>
                    </a:lnTo>
                    <a:lnTo>
                      <a:pt x="424" y="82"/>
                    </a:lnTo>
                    <a:lnTo>
                      <a:pt x="434" y="80"/>
                    </a:lnTo>
                    <a:lnTo>
                      <a:pt x="436" y="78"/>
                    </a:lnTo>
                    <a:lnTo>
                      <a:pt x="440" y="78"/>
                    </a:lnTo>
                    <a:lnTo>
                      <a:pt x="440" y="78"/>
                    </a:lnTo>
                    <a:lnTo>
                      <a:pt x="446" y="78"/>
                    </a:lnTo>
                    <a:lnTo>
                      <a:pt x="450" y="76"/>
                    </a:lnTo>
                    <a:lnTo>
                      <a:pt x="454" y="76"/>
                    </a:lnTo>
                    <a:lnTo>
                      <a:pt x="458" y="74"/>
                    </a:lnTo>
                    <a:lnTo>
                      <a:pt x="464" y="74"/>
                    </a:lnTo>
                    <a:lnTo>
                      <a:pt x="468" y="72"/>
                    </a:lnTo>
                    <a:lnTo>
                      <a:pt x="470" y="72"/>
                    </a:lnTo>
                    <a:lnTo>
                      <a:pt x="472" y="72"/>
                    </a:lnTo>
                    <a:lnTo>
                      <a:pt x="474" y="72"/>
                    </a:lnTo>
                    <a:lnTo>
                      <a:pt x="478" y="70"/>
                    </a:lnTo>
                    <a:lnTo>
                      <a:pt x="480" y="70"/>
                    </a:lnTo>
                    <a:lnTo>
                      <a:pt x="482" y="70"/>
                    </a:lnTo>
                    <a:lnTo>
                      <a:pt x="484" y="68"/>
                    </a:lnTo>
                    <a:lnTo>
                      <a:pt x="486" y="66"/>
                    </a:lnTo>
                    <a:lnTo>
                      <a:pt x="486" y="66"/>
                    </a:lnTo>
                    <a:lnTo>
                      <a:pt x="484" y="64"/>
                    </a:lnTo>
                    <a:lnTo>
                      <a:pt x="486" y="64"/>
                    </a:lnTo>
                    <a:lnTo>
                      <a:pt x="484" y="64"/>
                    </a:lnTo>
                    <a:lnTo>
                      <a:pt x="484" y="62"/>
                    </a:lnTo>
                    <a:lnTo>
                      <a:pt x="480" y="62"/>
                    </a:lnTo>
                    <a:lnTo>
                      <a:pt x="478" y="60"/>
                    </a:lnTo>
                    <a:lnTo>
                      <a:pt x="472" y="60"/>
                    </a:lnTo>
                    <a:lnTo>
                      <a:pt x="468" y="60"/>
                    </a:lnTo>
                    <a:lnTo>
                      <a:pt x="468" y="60"/>
                    </a:lnTo>
                    <a:lnTo>
                      <a:pt x="466" y="60"/>
                    </a:lnTo>
                    <a:lnTo>
                      <a:pt x="462" y="60"/>
                    </a:lnTo>
                    <a:lnTo>
                      <a:pt x="458" y="62"/>
                    </a:lnTo>
                    <a:lnTo>
                      <a:pt x="454" y="64"/>
                    </a:lnTo>
                    <a:lnTo>
                      <a:pt x="454" y="64"/>
                    </a:lnTo>
                    <a:lnTo>
                      <a:pt x="454" y="64"/>
                    </a:lnTo>
                    <a:lnTo>
                      <a:pt x="454" y="66"/>
                    </a:lnTo>
                    <a:lnTo>
                      <a:pt x="452" y="66"/>
                    </a:lnTo>
                    <a:lnTo>
                      <a:pt x="450" y="66"/>
                    </a:lnTo>
                    <a:lnTo>
                      <a:pt x="450" y="66"/>
                    </a:lnTo>
                    <a:lnTo>
                      <a:pt x="448" y="66"/>
                    </a:lnTo>
                    <a:lnTo>
                      <a:pt x="446" y="66"/>
                    </a:lnTo>
                    <a:lnTo>
                      <a:pt x="446" y="66"/>
                    </a:lnTo>
                    <a:lnTo>
                      <a:pt x="444" y="68"/>
                    </a:lnTo>
                    <a:lnTo>
                      <a:pt x="442" y="68"/>
                    </a:lnTo>
                    <a:lnTo>
                      <a:pt x="432" y="70"/>
                    </a:lnTo>
                    <a:lnTo>
                      <a:pt x="428" y="70"/>
                    </a:lnTo>
                    <a:lnTo>
                      <a:pt x="426" y="70"/>
                    </a:lnTo>
                    <a:lnTo>
                      <a:pt x="422" y="70"/>
                    </a:lnTo>
                    <a:lnTo>
                      <a:pt x="420" y="70"/>
                    </a:lnTo>
                    <a:lnTo>
                      <a:pt x="414" y="70"/>
                    </a:lnTo>
                    <a:lnTo>
                      <a:pt x="412" y="70"/>
                    </a:lnTo>
                    <a:lnTo>
                      <a:pt x="408" y="70"/>
                    </a:lnTo>
                    <a:lnTo>
                      <a:pt x="408" y="70"/>
                    </a:lnTo>
                    <a:close/>
                    <a:moveTo>
                      <a:pt x="528" y="114"/>
                    </a:moveTo>
                    <a:lnTo>
                      <a:pt x="528" y="114"/>
                    </a:lnTo>
                    <a:lnTo>
                      <a:pt x="528" y="114"/>
                    </a:lnTo>
                    <a:lnTo>
                      <a:pt x="530" y="114"/>
                    </a:lnTo>
                    <a:lnTo>
                      <a:pt x="530" y="114"/>
                    </a:lnTo>
                    <a:lnTo>
                      <a:pt x="532" y="114"/>
                    </a:lnTo>
                    <a:lnTo>
                      <a:pt x="534" y="114"/>
                    </a:lnTo>
                    <a:lnTo>
                      <a:pt x="536" y="114"/>
                    </a:lnTo>
                    <a:lnTo>
                      <a:pt x="538" y="114"/>
                    </a:lnTo>
                    <a:lnTo>
                      <a:pt x="544" y="114"/>
                    </a:lnTo>
                    <a:lnTo>
                      <a:pt x="546" y="114"/>
                    </a:lnTo>
                    <a:lnTo>
                      <a:pt x="546" y="112"/>
                    </a:lnTo>
                    <a:lnTo>
                      <a:pt x="544" y="112"/>
                    </a:lnTo>
                    <a:lnTo>
                      <a:pt x="542" y="110"/>
                    </a:lnTo>
                    <a:lnTo>
                      <a:pt x="542" y="110"/>
                    </a:lnTo>
                    <a:lnTo>
                      <a:pt x="540" y="110"/>
                    </a:lnTo>
                    <a:lnTo>
                      <a:pt x="538" y="108"/>
                    </a:lnTo>
                    <a:lnTo>
                      <a:pt x="536" y="108"/>
                    </a:lnTo>
                    <a:lnTo>
                      <a:pt x="536" y="108"/>
                    </a:lnTo>
                    <a:lnTo>
                      <a:pt x="530" y="108"/>
                    </a:lnTo>
                    <a:lnTo>
                      <a:pt x="528" y="110"/>
                    </a:lnTo>
                    <a:lnTo>
                      <a:pt x="526" y="110"/>
                    </a:lnTo>
                    <a:lnTo>
                      <a:pt x="528" y="112"/>
                    </a:lnTo>
                    <a:lnTo>
                      <a:pt x="528" y="114"/>
                    </a:lnTo>
                    <a:close/>
                    <a:moveTo>
                      <a:pt x="612" y="126"/>
                    </a:moveTo>
                    <a:lnTo>
                      <a:pt x="614" y="126"/>
                    </a:lnTo>
                    <a:lnTo>
                      <a:pt x="620" y="126"/>
                    </a:lnTo>
                    <a:lnTo>
                      <a:pt x="622" y="126"/>
                    </a:lnTo>
                    <a:lnTo>
                      <a:pt x="624" y="124"/>
                    </a:lnTo>
                    <a:lnTo>
                      <a:pt x="624" y="124"/>
                    </a:lnTo>
                    <a:lnTo>
                      <a:pt x="626" y="122"/>
                    </a:lnTo>
                    <a:lnTo>
                      <a:pt x="626" y="122"/>
                    </a:lnTo>
                    <a:lnTo>
                      <a:pt x="624" y="122"/>
                    </a:lnTo>
                    <a:lnTo>
                      <a:pt x="618" y="120"/>
                    </a:lnTo>
                    <a:lnTo>
                      <a:pt x="616" y="120"/>
                    </a:lnTo>
                    <a:lnTo>
                      <a:pt x="614" y="122"/>
                    </a:lnTo>
                    <a:lnTo>
                      <a:pt x="614" y="122"/>
                    </a:lnTo>
                    <a:lnTo>
                      <a:pt x="614" y="124"/>
                    </a:lnTo>
                    <a:lnTo>
                      <a:pt x="612" y="124"/>
                    </a:lnTo>
                    <a:lnTo>
                      <a:pt x="612" y="126"/>
                    </a:lnTo>
                    <a:lnTo>
                      <a:pt x="612" y="126"/>
                    </a:lnTo>
                    <a:close/>
                    <a:moveTo>
                      <a:pt x="410" y="148"/>
                    </a:moveTo>
                    <a:lnTo>
                      <a:pt x="408" y="148"/>
                    </a:lnTo>
                    <a:lnTo>
                      <a:pt x="408" y="148"/>
                    </a:lnTo>
                    <a:lnTo>
                      <a:pt x="402" y="146"/>
                    </a:lnTo>
                    <a:lnTo>
                      <a:pt x="400" y="146"/>
                    </a:lnTo>
                    <a:lnTo>
                      <a:pt x="394" y="142"/>
                    </a:lnTo>
                    <a:lnTo>
                      <a:pt x="388" y="140"/>
                    </a:lnTo>
                    <a:lnTo>
                      <a:pt x="384" y="138"/>
                    </a:lnTo>
                    <a:lnTo>
                      <a:pt x="380" y="134"/>
                    </a:lnTo>
                    <a:lnTo>
                      <a:pt x="380" y="134"/>
                    </a:lnTo>
                    <a:lnTo>
                      <a:pt x="378" y="132"/>
                    </a:lnTo>
                    <a:lnTo>
                      <a:pt x="376" y="130"/>
                    </a:lnTo>
                    <a:lnTo>
                      <a:pt x="376" y="130"/>
                    </a:lnTo>
                    <a:lnTo>
                      <a:pt x="376" y="128"/>
                    </a:lnTo>
                    <a:lnTo>
                      <a:pt x="376" y="128"/>
                    </a:lnTo>
                    <a:lnTo>
                      <a:pt x="376" y="126"/>
                    </a:lnTo>
                    <a:lnTo>
                      <a:pt x="374" y="126"/>
                    </a:lnTo>
                    <a:lnTo>
                      <a:pt x="374" y="124"/>
                    </a:lnTo>
                    <a:lnTo>
                      <a:pt x="374" y="124"/>
                    </a:lnTo>
                    <a:lnTo>
                      <a:pt x="374" y="124"/>
                    </a:lnTo>
                    <a:lnTo>
                      <a:pt x="374" y="122"/>
                    </a:lnTo>
                    <a:lnTo>
                      <a:pt x="374" y="122"/>
                    </a:lnTo>
                    <a:lnTo>
                      <a:pt x="374" y="122"/>
                    </a:lnTo>
                    <a:lnTo>
                      <a:pt x="376" y="122"/>
                    </a:lnTo>
                    <a:lnTo>
                      <a:pt x="376" y="120"/>
                    </a:lnTo>
                    <a:lnTo>
                      <a:pt x="376" y="120"/>
                    </a:lnTo>
                    <a:lnTo>
                      <a:pt x="376" y="118"/>
                    </a:lnTo>
                    <a:lnTo>
                      <a:pt x="376" y="118"/>
                    </a:lnTo>
                    <a:lnTo>
                      <a:pt x="380" y="118"/>
                    </a:lnTo>
                    <a:lnTo>
                      <a:pt x="380" y="118"/>
                    </a:lnTo>
                    <a:lnTo>
                      <a:pt x="380" y="118"/>
                    </a:lnTo>
                    <a:lnTo>
                      <a:pt x="380" y="116"/>
                    </a:lnTo>
                    <a:lnTo>
                      <a:pt x="378" y="116"/>
                    </a:lnTo>
                    <a:lnTo>
                      <a:pt x="378" y="116"/>
                    </a:lnTo>
                    <a:lnTo>
                      <a:pt x="380" y="114"/>
                    </a:lnTo>
                    <a:lnTo>
                      <a:pt x="380" y="114"/>
                    </a:lnTo>
                    <a:lnTo>
                      <a:pt x="380" y="112"/>
                    </a:lnTo>
                    <a:lnTo>
                      <a:pt x="380" y="112"/>
                    </a:lnTo>
                    <a:lnTo>
                      <a:pt x="376" y="112"/>
                    </a:lnTo>
                    <a:lnTo>
                      <a:pt x="372" y="112"/>
                    </a:lnTo>
                    <a:lnTo>
                      <a:pt x="368" y="112"/>
                    </a:lnTo>
                    <a:lnTo>
                      <a:pt x="366" y="110"/>
                    </a:lnTo>
                    <a:lnTo>
                      <a:pt x="362" y="110"/>
                    </a:lnTo>
                    <a:lnTo>
                      <a:pt x="362" y="110"/>
                    </a:lnTo>
                    <a:lnTo>
                      <a:pt x="360" y="110"/>
                    </a:lnTo>
                    <a:lnTo>
                      <a:pt x="356" y="112"/>
                    </a:lnTo>
                    <a:lnTo>
                      <a:pt x="356" y="112"/>
                    </a:lnTo>
                    <a:lnTo>
                      <a:pt x="354" y="112"/>
                    </a:lnTo>
                    <a:lnTo>
                      <a:pt x="352" y="112"/>
                    </a:lnTo>
                    <a:lnTo>
                      <a:pt x="350" y="112"/>
                    </a:lnTo>
                    <a:lnTo>
                      <a:pt x="350" y="112"/>
                    </a:lnTo>
                    <a:lnTo>
                      <a:pt x="348" y="112"/>
                    </a:lnTo>
                    <a:lnTo>
                      <a:pt x="346" y="112"/>
                    </a:lnTo>
                    <a:lnTo>
                      <a:pt x="346" y="112"/>
                    </a:lnTo>
                    <a:lnTo>
                      <a:pt x="346" y="114"/>
                    </a:lnTo>
                    <a:lnTo>
                      <a:pt x="346" y="114"/>
                    </a:lnTo>
                    <a:lnTo>
                      <a:pt x="346" y="116"/>
                    </a:lnTo>
                    <a:lnTo>
                      <a:pt x="346" y="116"/>
                    </a:lnTo>
                    <a:lnTo>
                      <a:pt x="348" y="116"/>
                    </a:lnTo>
                    <a:lnTo>
                      <a:pt x="348" y="116"/>
                    </a:lnTo>
                    <a:lnTo>
                      <a:pt x="346" y="116"/>
                    </a:lnTo>
                    <a:lnTo>
                      <a:pt x="344" y="116"/>
                    </a:lnTo>
                    <a:lnTo>
                      <a:pt x="344" y="116"/>
                    </a:lnTo>
                    <a:lnTo>
                      <a:pt x="342" y="118"/>
                    </a:lnTo>
                    <a:lnTo>
                      <a:pt x="340" y="118"/>
                    </a:lnTo>
                    <a:lnTo>
                      <a:pt x="340" y="118"/>
                    </a:lnTo>
                    <a:lnTo>
                      <a:pt x="340" y="120"/>
                    </a:lnTo>
                    <a:lnTo>
                      <a:pt x="342" y="120"/>
                    </a:lnTo>
                    <a:lnTo>
                      <a:pt x="342" y="120"/>
                    </a:lnTo>
                    <a:lnTo>
                      <a:pt x="346" y="120"/>
                    </a:lnTo>
                    <a:lnTo>
                      <a:pt x="344" y="122"/>
                    </a:lnTo>
                    <a:lnTo>
                      <a:pt x="344" y="122"/>
                    </a:lnTo>
                    <a:lnTo>
                      <a:pt x="346" y="122"/>
                    </a:lnTo>
                    <a:lnTo>
                      <a:pt x="344" y="122"/>
                    </a:lnTo>
                    <a:lnTo>
                      <a:pt x="344" y="124"/>
                    </a:lnTo>
                    <a:lnTo>
                      <a:pt x="344" y="124"/>
                    </a:lnTo>
                    <a:lnTo>
                      <a:pt x="344" y="126"/>
                    </a:lnTo>
                    <a:lnTo>
                      <a:pt x="344" y="126"/>
                    </a:lnTo>
                    <a:lnTo>
                      <a:pt x="344" y="126"/>
                    </a:lnTo>
                    <a:lnTo>
                      <a:pt x="342" y="126"/>
                    </a:lnTo>
                    <a:lnTo>
                      <a:pt x="342" y="128"/>
                    </a:lnTo>
                    <a:lnTo>
                      <a:pt x="342" y="128"/>
                    </a:lnTo>
                    <a:lnTo>
                      <a:pt x="342" y="128"/>
                    </a:lnTo>
                    <a:lnTo>
                      <a:pt x="340" y="128"/>
                    </a:lnTo>
                    <a:lnTo>
                      <a:pt x="336" y="128"/>
                    </a:lnTo>
                    <a:lnTo>
                      <a:pt x="336" y="128"/>
                    </a:lnTo>
                    <a:lnTo>
                      <a:pt x="334" y="128"/>
                    </a:lnTo>
                    <a:lnTo>
                      <a:pt x="334" y="128"/>
                    </a:lnTo>
                    <a:lnTo>
                      <a:pt x="334" y="130"/>
                    </a:lnTo>
                    <a:lnTo>
                      <a:pt x="334" y="130"/>
                    </a:lnTo>
                    <a:lnTo>
                      <a:pt x="334" y="132"/>
                    </a:lnTo>
                    <a:lnTo>
                      <a:pt x="334" y="134"/>
                    </a:lnTo>
                    <a:lnTo>
                      <a:pt x="336" y="136"/>
                    </a:lnTo>
                    <a:lnTo>
                      <a:pt x="336" y="136"/>
                    </a:lnTo>
                    <a:lnTo>
                      <a:pt x="338" y="136"/>
                    </a:lnTo>
                    <a:lnTo>
                      <a:pt x="340" y="138"/>
                    </a:lnTo>
                    <a:lnTo>
                      <a:pt x="342" y="138"/>
                    </a:lnTo>
                    <a:lnTo>
                      <a:pt x="344" y="138"/>
                    </a:lnTo>
                    <a:lnTo>
                      <a:pt x="346" y="136"/>
                    </a:lnTo>
                    <a:lnTo>
                      <a:pt x="350" y="138"/>
                    </a:lnTo>
                    <a:lnTo>
                      <a:pt x="352" y="138"/>
                    </a:lnTo>
                    <a:lnTo>
                      <a:pt x="356" y="136"/>
                    </a:lnTo>
                    <a:lnTo>
                      <a:pt x="358" y="136"/>
                    </a:lnTo>
                    <a:lnTo>
                      <a:pt x="356" y="138"/>
                    </a:lnTo>
                    <a:lnTo>
                      <a:pt x="358" y="138"/>
                    </a:lnTo>
                    <a:lnTo>
                      <a:pt x="358" y="140"/>
                    </a:lnTo>
                    <a:lnTo>
                      <a:pt x="360" y="140"/>
                    </a:lnTo>
                    <a:lnTo>
                      <a:pt x="360" y="140"/>
                    </a:lnTo>
                    <a:lnTo>
                      <a:pt x="360" y="140"/>
                    </a:lnTo>
                    <a:lnTo>
                      <a:pt x="364" y="142"/>
                    </a:lnTo>
                    <a:lnTo>
                      <a:pt x="368" y="142"/>
                    </a:lnTo>
                    <a:lnTo>
                      <a:pt x="368" y="144"/>
                    </a:lnTo>
                    <a:lnTo>
                      <a:pt x="366" y="142"/>
                    </a:lnTo>
                    <a:lnTo>
                      <a:pt x="364" y="142"/>
                    </a:lnTo>
                    <a:lnTo>
                      <a:pt x="366" y="144"/>
                    </a:lnTo>
                    <a:lnTo>
                      <a:pt x="362" y="144"/>
                    </a:lnTo>
                    <a:lnTo>
                      <a:pt x="362" y="144"/>
                    </a:lnTo>
                    <a:lnTo>
                      <a:pt x="362" y="144"/>
                    </a:lnTo>
                    <a:lnTo>
                      <a:pt x="364" y="146"/>
                    </a:lnTo>
                    <a:lnTo>
                      <a:pt x="364" y="146"/>
                    </a:lnTo>
                    <a:lnTo>
                      <a:pt x="362" y="146"/>
                    </a:lnTo>
                    <a:lnTo>
                      <a:pt x="360" y="146"/>
                    </a:lnTo>
                    <a:lnTo>
                      <a:pt x="366" y="148"/>
                    </a:lnTo>
                    <a:lnTo>
                      <a:pt x="370" y="148"/>
                    </a:lnTo>
                    <a:lnTo>
                      <a:pt x="372" y="148"/>
                    </a:lnTo>
                    <a:lnTo>
                      <a:pt x="374" y="150"/>
                    </a:lnTo>
                    <a:lnTo>
                      <a:pt x="376" y="150"/>
                    </a:lnTo>
                    <a:lnTo>
                      <a:pt x="376" y="148"/>
                    </a:lnTo>
                    <a:lnTo>
                      <a:pt x="376" y="148"/>
                    </a:lnTo>
                    <a:lnTo>
                      <a:pt x="378" y="150"/>
                    </a:lnTo>
                    <a:lnTo>
                      <a:pt x="380" y="150"/>
                    </a:lnTo>
                    <a:lnTo>
                      <a:pt x="384" y="150"/>
                    </a:lnTo>
                    <a:lnTo>
                      <a:pt x="388" y="150"/>
                    </a:lnTo>
                    <a:lnTo>
                      <a:pt x="388" y="150"/>
                    </a:lnTo>
                    <a:lnTo>
                      <a:pt x="388" y="150"/>
                    </a:lnTo>
                    <a:lnTo>
                      <a:pt x="390" y="150"/>
                    </a:lnTo>
                    <a:lnTo>
                      <a:pt x="390" y="150"/>
                    </a:lnTo>
                    <a:lnTo>
                      <a:pt x="392" y="150"/>
                    </a:lnTo>
                    <a:lnTo>
                      <a:pt x="392" y="150"/>
                    </a:lnTo>
                    <a:lnTo>
                      <a:pt x="394" y="150"/>
                    </a:lnTo>
                    <a:lnTo>
                      <a:pt x="394" y="150"/>
                    </a:lnTo>
                    <a:lnTo>
                      <a:pt x="398" y="152"/>
                    </a:lnTo>
                    <a:lnTo>
                      <a:pt x="398" y="150"/>
                    </a:lnTo>
                    <a:lnTo>
                      <a:pt x="398" y="150"/>
                    </a:lnTo>
                    <a:lnTo>
                      <a:pt x="396" y="150"/>
                    </a:lnTo>
                    <a:lnTo>
                      <a:pt x="396" y="150"/>
                    </a:lnTo>
                    <a:lnTo>
                      <a:pt x="394" y="148"/>
                    </a:lnTo>
                    <a:lnTo>
                      <a:pt x="396" y="148"/>
                    </a:lnTo>
                    <a:lnTo>
                      <a:pt x="396" y="148"/>
                    </a:lnTo>
                    <a:lnTo>
                      <a:pt x="398" y="150"/>
                    </a:lnTo>
                    <a:lnTo>
                      <a:pt x="398" y="150"/>
                    </a:lnTo>
                    <a:lnTo>
                      <a:pt x="400" y="150"/>
                    </a:lnTo>
                    <a:lnTo>
                      <a:pt x="404" y="150"/>
                    </a:lnTo>
                    <a:lnTo>
                      <a:pt x="406" y="150"/>
                    </a:lnTo>
                    <a:lnTo>
                      <a:pt x="406" y="150"/>
                    </a:lnTo>
                    <a:lnTo>
                      <a:pt x="408" y="150"/>
                    </a:lnTo>
                    <a:lnTo>
                      <a:pt x="410" y="148"/>
                    </a:lnTo>
                    <a:close/>
                    <a:moveTo>
                      <a:pt x="446" y="160"/>
                    </a:moveTo>
                    <a:lnTo>
                      <a:pt x="446" y="160"/>
                    </a:lnTo>
                    <a:lnTo>
                      <a:pt x="442" y="160"/>
                    </a:lnTo>
                    <a:lnTo>
                      <a:pt x="440" y="158"/>
                    </a:lnTo>
                    <a:lnTo>
                      <a:pt x="436" y="156"/>
                    </a:lnTo>
                    <a:lnTo>
                      <a:pt x="434" y="156"/>
                    </a:lnTo>
                    <a:lnTo>
                      <a:pt x="432" y="154"/>
                    </a:lnTo>
                    <a:lnTo>
                      <a:pt x="430" y="154"/>
                    </a:lnTo>
                    <a:lnTo>
                      <a:pt x="428" y="152"/>
                    </a:lnTo>
                    <a:lnTo>
                      <a:pt x="428" y="152"/>
                    </a:lnTo>
                    <a:lnTo>
                      <a:pt x="426" y="152"/>
                    </a:lnTo>
                    <a:lnTo>
                      <a:pt x="424" y="152"/>
                    </a:lnTo>
                    <a:lnTo>
                      <a:pt x="424" y="154"/>
                    </a:lnTo>
                    <a:lnTo>
                      <a:pt x="424" y="154"/>
                    </a:lnTo>
                    <a:lnTo>
                      <a:pt x="422" y="154"/>
                    </a:lnTo>
                    <a:lnTo>
                      <a:pt x="422" y="156"/>
                    </a:lnTo>
                    <a:lnTo>
                      <a:pt x="424" y="158"/>
                    </a:lnTo>
                    <a:lnTo>
                      <a:pt x="424" y="158"/>
                    </a:lnTo>
                    <a:lnTo>
                      <a:pt x="424" y="158"/>
                    </a:lnTo>
                    <a:lnTo>
                      <a:pt x="426" y="158"/>
                    </a:lnTo>
                    <a:lnTo>
                      <a:pt x="430" y="160"/>
                    </a:lnTo>
                    <a:lnTo>
                      <a:pt x="430" y="162"/>
                    </a:lnTo>
                    <a:lnTo>
                      <a:pt x="432" y="160"/>
                    </a:lnTo>
                    <a:lnTo>
                      <a:pt x="432" y="160"/>
                    </a:lnTo>
                    <a:lnTo>
                      <a:pt x="434" y="160"/>
                    </a:lnTo>
                    <a:lnTo>
                      <a:pt x="434" y="162"/>
                    </a:lnTo>
                    <a:lnTo>
                      <a:pt x="436" y="162"/>
                    </a:lnTo>
                    <a:lnTo>
                      <a:pt x="438" y="162"/>
                    </a:lnTo>
                    <a:lnTo>
                      <a:pt x="438" y="164"/>
                    </a:lnTo>
                    <a:lnTo>
                      <a:pt x="438" y="164"/>
                    </a:lnTo>
                    <a:lnTo>
                      <a:pt x="440" y="164"/>
                    </a:lnTo>
                    <a:lnTo>
                      <a:pt x="440" y="164"/>
                    </a:lnTo>
                    <a:lnTo>
                      <a:pt x="442" y="164"/>
                    </a:lnTo>
                    <a:lnTo>
                      <a:pt x="444" y="164"/>
                    </a:lnTo>
                    <a:lnTo>
                      <a:pt x="446" y="164"/>
                    </a:lnTo>
                    <a:lnTo>
                      <a:pt x="446" y="164"/>
                    </a:lnTo>
                    <a:lnTo>
                      <a:pt x="448" y="164"/>
                    </a:lnTo>
                    <a:lnTo>
                      <a:pt x="448" y="162"/>
                    </a:lnTo>
                    <a:lnTo>
                      <a:pt x="448" y="162"/>
                    </a:lnTo>
                    <a:lnTo>
                      <a:pt x="446" y="160"/>
                    </a:lnTo>
                    <a:close/>
                    <a:moveTo>
                      <a:pt x="510" y="152"/>
                    </a:moveTo>
                    <a:lnTo>
                      <a:pt x="512" y="152"/>
                    </a:lnTo>
                    <a:lnTo>
                      <a:pt x="512" y="152"/>
                    </a:lnTo>
                    <a:lnTo>
                      <a:pt x="512" y="152"/>
                    </a:lnTo>
                    <a:lnTo>
                      <a:pt x="508" y="150"/>
                    </a:lnTo>
                    <a:lnTo>
                      <a:pt x="508" y="148"/>
                    </a:lnTo>
                    <a:lnTo>
                      <a:pt x="508" y="148"/>
                    </a:lnTo>
                    <a:lnTo>
                      <a:pt x="508" y="148"/>
                    </a:lnTo>
                    <a:lnTo>
                      <a:pt x="508" y="148"/>
                    </a:lnTo>
                    <a:lnTo>
                      <a:pt x="510" y="150"/>
                    </a:lnTo>
                    <a:lnTo>
                      <a:pt x="510" y="152"/>
                    </a:lnTo>
                    <a:close/>
                    <a:moveTo>
                      <a:pt x="586" y="110"/>
                    </a:moveTo>
                    <a:lnTo>
                      <a:pt x="590" y="108"/>
                    </a:lnTo>
                    <a:lnTo>
                      <a:pt x="590" y="108"/>
                    </a:lnTo>
                    <a:lnTo>
                      <a:pt x="590" y="108"/>
                    </a:lnTo>
                    <a:lnTo>
                      <a:pt x="590" y="108"/>
                    </a:lnTo>
                    <a:lnTo>
                      <a:pt x="590" y="108"/>
                    </a:lnTo>
                    <a:lnTo>
                      <a:pt x="586" y="108"/>
                    </a:lnTo>
                    <a:lnTo>
                      <a:pt x="584" y="108"/>
                    </a:lnTo>
                    <a:lnTo>
                      <a:pt x="584" y="110"/>
                    </a:lnTo>
                    <a:lnTo>
                      <a:pt x="586" y="110"/>
                    </a:lnTo>
                    <a:close/>
                    <a:moveTo>
                      <a:pt x="598" y="110"/>
                    </a:moveTo>
                    <a:lnTo>
                      <a:pt x="600" y="110"/>
                    </a:lnTo>
                    <a:lnTo>
                      <a:pt x="592" y="108"/>
                    </a:lnTo>
                    <a:lnTo>
                      <a:pt x="592" y="108"/>
                    </a:lnTo>
                    <a:lnTo>
                      <a:pt x="592" y="108"/>
                    </a:lnTo>
                    <a:lnTo>
                      <a:pt x="594" y="108"/>
                    </a:lnTo>
                    <a:lnTo>
                      <a:pt x="598" y="110"/>
                    </a:lnTo>
                    <a:close/>
                    <a:moveTo>
                      <a:pt x="544" y="12"/>
                    </a:moveTo>
                    <a:lnTo>
                      <a:pt x="552" y="12"/>
                    </a:lnTo>
                    <a:lnTo>
                      <a:pt x="556" y="10"/>
                    </a:lnTo>
                    <a:lnTo>
                      <a:pt x="556" y="10"/>
                    </a:lnTo>
                    <a:lnTo>
                      <a:pt x="556" y="10"/>
                    </a:lnTo>
                    <a:lnTo>
                      <a:pt x="554" y="10"/>
                    </a:lnTo>
                    <a:lnTo>
                      <a:pt x="550" y="10"/>
                    </a:lnTo>
                    <a:lnTo>
                      <a:pt x="544" y="10"/>
                    </a:lnTo>
                    <a:lnTo>
                      <a:pt x="542" y="10"/>
                    </a:lnTo>
                    <a:lnTo>
                      <a:pt x="542" y="12"/>
                    </a:lnTo>
                    <a:lnTo>
                      <a:pt x="542" y="12"/>
                    </a:lnTo>
                    <a:lnTo>
                      <a:pt x="544" y="12"/>
                    </a:lnTo>
                    <a:close/>
                    <a:moveTo>
                      <a:pt x="576" y="116"/>
                    </a:moveTo>
                    <a:lnTo>
                      <a:pt x="580" y="116"/>
                    </a:lnTo>
                    <a:lnTo>
                      <a:pt x="580" y="118"/>
                    </a:lnTo>
                    <a:lnTo>
                      <a:pt x="582" y="118"/>
                    </a:lnTo>
                    <a:lnTo>
                      <a:pt x="582" y="118"/>
                    </a:lnTo>
                    <a:lnTo>
                      <a:pt x="582" y="116"/>
                    </a:lnTo>
                    <a:lnTo>
                      <a:pt x="582" y="116"/>
                    </a:lnTo>
                    <a:lnTo>
                      <a:pt x="580" y="116"/>
                    </a:lnTo>
                    <a:lnTo>
                      <a:pt x="582" y="116"/>
                    </a:lnTo>
                    <a:lnTo>
                      <a:pt x="584" y="114"/>
                    </a:lnTo>
                    <a:lnTo>
                      <a:pt x="580" y="114"/>
                    </a:lnTo>
                    <a:lnTo>
                      <a:pt x="578" y="114"/>
                    </a:lnTo>
                    <a:lnTo>
                      <a:pt x="576" y="114"/>
                    </a:lnTo>
                    <a:lnTo>
                      <a:pt x="574" y="114"/>
                    </a:lnTo>
                    <a:lnTo>
                      <a:pt x="574" y="114"/>
                    </a:lnTo>
                    <a:lnTo>
                      <a:pt x="574" y="116"/>
                    </a:lnTo>
                    <a:lnTo>
                      <a:pt x="576" y="116"/>
                    </a:lnTo>
                    <a:close/>
                    <a:moveTo>
                      <a:pt x="528" y="26"/>
                    </a:moveTo>
                    <a:lnTo>
                      <a:pt x="532" y="26"/>
                    </a:lnTo>
                    <a:lnTo>
                      <a:pt x="534" y="26"/>
                    </a:lnTo>
                    <a:lnTo>
                      <a:pt x="534" y="28"/>
                    </a:lnTo>
                    <a:lnTo>
                      <a:pt x="536" y="28"/>
                    </a:lnTo>
                    <a:lnTo>
                      <a:pt x="544" y="28"/>
                    </a:lnTo>
                    <a:lnTo>
                      <a:pt x="544" y="28"/>
                    </a:lnTo>
                    <a:lnTo>
                      <a:pt x="540" y="26"/>
                    </a:lnTo>
                    <a:lnTo>
                      <a:pt x="532" y="26"/>
                    </a:lnTo>
                    <a:lnTo>
                      <a:pt x="530" y="26"/>
                    </a:lnTo>
                    <a:lnTo>
                      <a:pt x="528" y="26"/>
                    </a:lnTo>
                    <a:lnTo>
                      <a:pt x="528" y="26"/>
                    </a:lnTo>
                    <a:lnTo>
                      <a:pt x="526" y="26"/>
                    </a:lnTo>
                    <a:lnTo>
                      <a:pt x="528" y="26"/>
                    </a:lnTo>
                    <a:lnTo>
                      <a:pt x="528" y="26"/>
                    </a:lnTo>
                    <a:close/>
                    <a:moveTo>
                      <a:pt x="654" y="100"/>
                    </a:moveTo>
                    <a:lnTo>
                      <a:pt x="652" y="100"/>
                    </a:lnTo>
                    <a:lnTo>
                      <a:pt x="652" y="100"/>
                    </a:lnTo>
                    <a:lnTo>
                      <a:pt x="654" y="100"/>
                    </a:lnTo>
                    <a:lnTo>
                      <a:pt x="654" y="100"/>
                    </a:lnTo>
                    <a:lnTo>
                      <a:pt x="656" y="100"/>
                    </a:lnTo>
                    <a:lnTo>
                      <a:pt x="658" y="100"/>
                    </a:lnTo>
                    <a:lnTo>
                      <a:pt x="656" y="100"/>
                    </a:lnTo>
                    <a:lnTo>
                      <a:pt x="656" y="100"/>
                    </a:lnTo>
                    <a:lnTo>
                      <a:pt x="654" y="100"/>
                    </a:lnTo>
                    <a:close/>
                    <a:moveTo>
                      <a:pt x="768" y="70"/>
                    </a:moveTo>
                    <a:lnTo>
                      <a:pt x="764" y="70"/>
                    </a:lnTo>
                    <a:lnTo>
                      <a:pt x="764" y="70"/>
                    </a:lnTo>
                    <a:lnTo>
                      <a:pt x="764" y="70"/>
                    </a:lnTo>
                    <a:lnTo>
                      <a:pt x="768" y="70"/>
                    </a:lnTo>
                    <a:lnTo>
                      <a:pt x="770" y="72"/>
                    </a:lnTo>
                    <a:lnTo>
                      <a:pt x="774" y="72"/>
                    </a:lnTo>
                    <a:lnTo>
                      <a:pt x="776" y="72"/>
                    </a:lnTo>
                    <a:lnTo>
                      <a:pt x="776" y="70"/>
                    </a:lnTo>
                    <a:lnTo>
                      <a:pt x="776" y="70"/>
                    </a:lnTo>
                    <a:lnTo>
                      <a:pt x="776" y="70"/>
                    </a:lnTo>
                    <a:lnTo>
                      <a:pt x="778" y="70"/>
                    </a:lnTo>
                    <a:lnTo>
                      <a:pt x="778" y="70"/>
                    </a:lnTo>
                    <a:lnTo>
                      <a:pt x="776" y="70"/>
                    </a:lnTo>
                    <a:lnTo>
                      <a:pt x="774" y="70"/>
                    </a:lnTo>
                    <a:lnTo>
                      <a:pt x="772" y="70"/>
                    </a:lnTo>
                    <a:lnTo>
                      <a:pt x="768" y="70"/>
                    </a:lnTo>
                    <a:lnTo>
                      <a:pt x="768" y="70"/>
                    </a:lnTo>
                    <a:close/>
                    <a:moveTo>
                      <a:pt x="1317" y="64"/>
                    </a:moveTo>
                    <a:lnTo>
                      <a:pt x="1317" y="64"/>
                    </a:lnTo>
                    <a:lnTo>
                      <a:pt x="1317" y="64"/>
                    </a:lnTo>
                    <a:lnTo>
                      <a:pt x="1317" y="62"/>
                    </a:lnTo>
                    <a:lnTo>
                      <a:pt x="1311" y="64"/>
                    </a:lnTo>
                    <a:lnTo>
                      <a:pt x="1309" y="64"/>
                    </a:lnTo>
                    <a:lnTo>
                      <a:pt x="1309" y="64"/>
                    </a:lnTo>
                    <a:lnTo>
                      <a:pt x="1317" y="64"/>
                    </a:lnTo>
                    <a:close/>
                    <a:moveTo>
                      <a:pt x="1291" y="136"/>
                    </a:moveTo>
                    <a:lnTo>
                      <a:pt x="1288" y="136"/>
                    </a:lnTo>
                    <a:lnTo>
                      <a:pt x="1288" y="136"/>
                    </a:lnTo>
                    <a:lnTo>
                      <a:pt x="1288" y="136"/>
                    </a:lnTo>
                    <a:lnTo>
                      <a:pt x="1291" y="138"/>
                    </a:lnTo>
                    <a:lnTo>
                      <a:pt x="1293" y="138"/>
                    </a:lnTo>
                    <a:lnTo>
                      <a:pt x="1293" y="138"/>
                    </a:lnTo>
                    <a:lnTo>
                      <a:pt x="1295" y="138"/>
                    </a:lnTo>
                    <a:lnTo>
                      <a:pt x="1295" y="138"/>
                    </a:lnTo>
                    <a:lnTo>
                      <a:pt x="1295" y="138"/>
                    </a:lnTo>
                    <a:lnTo>
                      <a:pt x="1297" y="138"/>
                    </a:lnTo>
                    <a:lnTo>
                      <a:pt x="1299" y="138"/>
                    </a:lnTo>
                    <a:lnTo>
                      <a:pt x="1299" y="138"/>
                    </a:lnTo>
                    <a:lnTo>
                      <a:pt x="1299" y="136"/>
                    </a:lnTo>
                    <a:lnTo>
                      <a:pt x="1297" y="136"/>
                    </a:lnTo>
                    <a:lnTo>
                      <a:pt x="1297" y="136"/>
                    </a:lnTo>
                    <a:lnTo>
                      <a:pt x="1291" y="136"/>
                    </a:lnTo>
                    <a:lnTo>
                      <a:pt x="1291" y="136"/>
                    </a:lnTo>
                    <a:close/>
                    <a:moveTo>
                      <a:pt x="1214" y="76"/>
                    </a:moveTo>
                    <a:lnTo>
                      <a:pt x="1216" y="76"/>
                    </a:lnTo>
                    <a:lnTo>
                      <a:pt x="1212" y="76"/>
                    </a:lnTo>
                    <a:lnTo>
                      <a:pt x="1212" y="76"/>
                    </a:lnTo>
                    <a:lnTo>
                      <a:pt x="1216" y="80"/>
                    </a:lnTo>
                    <a:lnTo>
                      <a:pt x="1220" y="82"/>
                    </a:lnTo>
                    <a:lnTo>
                      <a:pt x="1218" y="82"/>
                    </a:lnTo>
                    <a:lnTo>
                      <a:pt x="1216" y="82"/>
                    </a:lnTo>
                    <a:lnTo>
                      <a:pt x="1216" y="82"/>
                    </a:lnTo>
                    <a:lnTo>
                      <a:pt x="1218" y="84"/>
                    </a:lnTo>
                    <a:lnTo>
                      <a:pt x="1220" y="84"/>
                    </a:lnTo>
                    <a:lnTo>
                      <a:pt x="1224" y="86"/>
                    </a:lnTo>
                    <a:lnTo>
                      <a:pt x="1228" y="86"/>
                    </a:lnTo>
                    <a:lnTo>
                      <a:pt x="1230" y="86"/>
                    </a:lnTo>
                    <a:lnTo>
                      <a:pt x="1230" y="88"/>
                    </a:lnTo>
                    <a:lnTo>
                      <a:pt x="1236" y="90"/>
                    </a:lnTo>
                    <a:lnTo>
                      <a:pt x="1238" y="90"/>
                    </a:lnTo>
                    <a:lnTo>
                      <a:pt x="1240" y="90"/>
                    </a:lnTo>
                    <a:lnTo>
                      <a:pt x="1250" y="92"/>
                    </a:lnTo>
                    <a:lnTo>
                      <a:pt x="1252" y="92"/>
                    </a:lnTo>
                    <a:lnTo>
                      <a:pt x="1252" y="92"/>
                    </a:lnTo>
                    <a:lnTo>
                      <a:pt x="1254" y="92"/>
                    </a:lnTo>
                    <a:lnTo>
                      <a:pt x="1254" y="92"/>
                    </a:lnTo>
                    <a:lnTo>
                      <a:pt x="1254" y="90"/>
                    </a:lnTo>
                    <a:lnTo>
                      <a:pt x="1254" y="90"/>
                    </a:lnTo>
                    <a:lnTo>
                      <a:pt x="1252" y="88"/>
                    </a:lnTo>
                    <a:lnTo>
                      <a:pt x="1252" y="88"/>
                    </a:lnTo>
                    <a:lnTo>
                      <a:pt x="1252" y="88"/>
                    </a:lnTo>
                    <a:lnTo>
                      <a:pt x="1254" y="88"/>
                    </a:lnTo>
                    <a:lnTo>
                      <a:pt x="1258" y="88"/>
                    </a:lnTo>
                    <a:lnTo>
                      <a:pt x="1262" y="90"/>
                    </a:lnTo>
                    <a:lnTo>
                      <a:pt x="1264" y="90"/>
                    </a:lnTo>
                    <a:lnTo>
                      <a:pt x="1266" y="88"/>
                    </a:lnTo>
                    <a:lnTo>
                      <a:pt x="1272" y="88"/>
                    </a:lnTo>
                    <a:lnTo>
                      <a:pt x="1272" y="88"/>
                    </a:lnTo>
                    <a:lnTo>
                      <a:pt x="1274" y="88"/>
                    </a:lnTo>
                    <a:lnTo>
                      <a:pt x="1276" y="88"/>
                    </a:lnTo>
                    <a:lnTo>
                      <a:pt x="1278" y="88"/>
                    </a:lnTo>
                    <a:lnTo>
                      <a:pt x="1280" y="88"/>
                    </a:lnTo>
                    <a:lnTo>
                      <a:pt x="1282" y="90"/>
                    </a:lnTo>
                    <a:lnTo>
                      <a:pt x="1284" y="90"/>
                    </a:lnTo>
                    <a:lnTo>
                      <a:pt x="1286" y="90"/>
                    </a:lnTo>
                    <a:lnTo>
                      <a:pt x="1286" y="90"/>
                    </a:lnTo>
                    <a:lnTo>
                      <a:pt x="1288" y="90"/>
                    </a:lnTo>
                    <a:lnTo>
                      <a:pt x="1291" y="88"/>
                    </a:lnTo>
                    <a:lnTo>
                      <a:pt x="1286" y="86"/>
                    </a:lnTo>
                    <a:lnTo>
                      <a:pt x="1282" y="86"/>
                    </a:lnTo>
                    <a:lnTo>
                      <a:pt x="1280" y="86"/>
                    </a:lnTo>
                    <a:lnTo>
                      <a:pt x="1272" y="82"/>
                    </a:lnTo>
                    <a:lnTo>
                      <a:pt x="1270" y="82"/>
                    </a:lnTo>
                    <a:lnTo>
                      <a:pt x="1270" y="80"/>
                    </a:lnTo>
                    <a:lnTo>
                      <a:pt x="1264" y="78"/>
                    </a:lnTo>
                    <a:lnTo>
                      <a:pt x="1266" y="78"/>
                    </a:lnTo>
                    <a:lnTo>
                      <a:pt x="1268" y="78"/>
                    </a:lnTo>
                    <a:lnTo>
                      <a:pt x="1272" y="78"/>
                    </a:lnTo>
                    <a:lnTo>
                      <a:pt x="1274" y="78"/>
                    </a:lnTo>
                    <a:lnTo>
                      <a:pt x="1274" y="78"/>
                    </a:lnTo>
                    <a:lnTo>
                      <a:pt x="1274" y="80"/>
                    </a:lnTo>
                    <a:lnTo>
                      <a:pt x="1274" y="80"/>
                    </a:lnTo>
                    <a:lnTo>
                      <a:pt x="1276" y="80"/>
                    </a:lnTo>
                    <a:lnTo>
                      <a:pt x="1278" y="82"/>
                    </a:lnTo>
                    <a:lnTo>
                      <a:pt x="1280" y="84"/>
                    </a:lnTo>
                    <a:lnTo>
                      <a:pt x="1282" y="84"/>
                    </a:lnTo>
                    <a:lnTo>
                      <a:pt x="1286" y="86"/>
                    </a:lnTo>
                    <a:lnTo>
                      <a:pt x="1291" y="86"/>
                    </a:lnTo>
                    <a:lnTo>
                      <a:pt x="1293" y="86"/>
                    </a:lnTo>
                    <a:lnTo>
                      <a:pt x="1299" y="86"/>
                    </a:lnTo>
                    <a:lnTo>
                      <a:pt x="1301" y="86"/>
                    </a:lnTo>
                    <a:lnTo>
                      <a:pt x="1301" y="86"/>
                    </a:lnTo>
                    <a:lnTo>
                      <a:pt x="1303" y="84"/>
                    </a:lnTo>
                    <a:lnTo>
                      <a:pt x="1301" y="82"/>
                    </a:lnTo>
                    <a:lnTo>
                      <a:pt x="1299" y="82"/>
                    </a:lnTo>
                    <a:lnTo>
                      <a:pt x="1299" y="82"/>
                    </a:lnTo>
                    <a:lnTo>
                      <a:pt x="1299" y="80"/>
                    </a:lnTo>
                    <a:lnTo>
                      <a:pt x="1303" y="80"/>
                    </a:lnTo>
                    <a:lnTo>
                      <a:pt x="1301" y="80"/>
                    </a:lnTo>
                    <a:lnTo>
                      <a:pt x="1301" y="80"/>
                    </a:lnTo>
                    <a:lnTo>
                      <a:pt x="1276" y="76"/>
                    </a:lnTo>
                    <a:lnTo>
                      <a:pt x="1276" y="76"/>
                    </a:lnTo>
                    <a:lnTo>
                      <a:pt x="1274" y="76"/>
                    </a:lnTo>
                    <a:lnTo>
                      <a:pt x="1272" y="76"/>
                    </a:lnTo>
                    <a:lnTo>
                      <a:pt x="1270" y="76"/>
                    </a:lnTo>
                    <a:lnTo>
                      <a:pt x="1266" y="76"/>
                    </a:lnTo>
                    <a:lnTo>
                      <a:pt x="1262" y="74"/>
                    </a:lnTo>
                    <a:lnTo>
                      <a:pt x="1256" y="72"/>
                    </a:lnTo>
                    <a:lnTo>
                      <a:pt x="1252" y="72"/>
                    </a:lnTo>
                    <a:lnTo>
                      <a:pt x="1248" y="72"/>
                    </a:lnTo>
                    <a:lnTo>
                      <a:pt x="1248" y="72"/>
                    </a:lnTo>
                    <a:lnTo>
                      <a:pt x="1246" y="74"/>
                    </a:lnTo>
                    <a:lnTo>
                      <a:pt x="1246" y="74"/>
                    </a:lnTo>
                    <a:lnTo>
                      <a:pt x="1246" y="74"/>
                    </a:lnTo>
                    <a:lnTo>
                      <a:pt x="1248" y="76"/>
                    </a:lnTo>
                    <a:lnTo>
                      <a:pt x="1250" y="76"/>
                    </a:lnTo>
                    <a:lnTo>
                      <a:pt x="1250" y="76"/>
                    </a:lnTo>
                    <a:lnTo>
                      <a:pt x="1252" y="78"/>
                    </a:lnTo>
                    <a:lnTo>
                      <a:pt x="1252" y="78"/>
                    </a:lnTo>
                    <a:lnTo>
                      <a:pt x="1252" y="78"/>
                    </a:lnTo>
                    <a:lnTo>
                      <a:pt x="1250" y="78"/>
                    </a:lnTo>
                    <a:lnTo>
                      <a:pt x="1248" y="78"/>
                    </a:lnTo>
                    <a:lnTo>
                      <a:pt x="1248" y="78"/>
                    </a:lnTo>
                    <a:lnTo>
                      <a:pt x="1246" y="78"/>
                    </a:lnTo>
                    <a:lnTo>
                      <a:pt x="1244" y="76"/>
                    </a:lnTo>
                    <a:lnTo>
                      <a:pt x="1242" y="76"/>
                    </a:lnTo>
                    <a:lnTo>
                      <a:pt x="1240" y="76"/>
                    </a:lnTo>
                    <a:lnTo>
                      <a:pt x="1240" y="76"/>
                    </a:lnTo>
                    <a:lnTo>
                      <a:pt x="1234" y="74"/>
                    </a:lnTo>
                    <a:lnTo>
                      <a:pt x="1230" y="74"/>
                    </a:lnTo>
                    <a:lnTo>
                      <a:pt x="1226" y="72"/>
                    </a:lnTo>
                    <a:lnTo>
                      <a:pt x="1224" y="72"/>
                    </a:lnTo>
                    <a:lnTo>
                      <a:pt x="1222" y="72"/>
                    </a:lnTo>
                    <a:lnTo>
                      <a:pt x="1220" y="70"/>
                    </a:lnTo>
                    <a:lnTo>
                      <a:pt x="1218" y="70"/>
                    </a:lnTo>
                    <a:lnTo>
                      <a:pt x="1216" y="72"/>
                    </a:lnTo>
                    <a:lnTo>
                      <a:pt x="1214" y="72"/>
                    </a:lnTo>
                    <a:lnTo>
                      <a:pt x="1214" y="72"/>
                    </a:lnTo>
                    <a:lnTo>
                      <a:pt x="1214" y="72"/>
                    </a:lnTo>
                    <a:lnTo>
                      <a:pt x="1214" y="72"/>
                    </a:lnTo>
                    <a:lnTo>
                      <a:pt x="1212" y="74"/>
                    </a:lnTo>
                    <a:lnTo>
                      <a:pt x="1210" y="74"/>
                    </a:lnTo>
                    <a:lnTo>
                      <a:pt x="1210" y="74"/>
                    </a:lnTo>
                    <a:lnTo>
                      <a:pt x="1210" y="74"/>
                    </a:lnTo>
                    <a:lnTo>
                      <a:pt x="1214" y="76"/>
                    </a:lnTo>
                    <a:close/>
                    <a:moveTo>
                      <a:pt x="1286" y="100"/>
                    </a:moveTo>
                    <a:lnTo>
                      <a:pt x="1284" y="98"/>
                    </a:lnTo>
                    <a:lnTo>
                      <a:pt x="1282" y="98"/>
                    </a:lnTo>
                    <a:lnTo>
                      <a:pt x="1282" y="98"/>
                    </a:lnTo>
                    <a:lnTo>
                      <a:pt x="1280" y="98"/>
                    </a:lnTo>
                    <a:lnTo>
                      <a:pt x="1280" y="98"/>
                    </a:lnTo>
                    <a:lnTo>
                      <a:pt x="1274" y="98"/>
                    </a:lnTo>
                    <a:lnTo>
                      <a:pt x="1274" y="98"/>
                    </a:lnTo>
                    <a:lnTo>
                      <a:pt x="1272" y="98"/>
                    </a:lnTo>
                    <a:lnTo>
                      <a:pt x="1272" y="98"/>
                    </a:lnTo>
                    <a:lnTo>
                      <a:pt x="1278" y="102"/>
                    </a:lnTo>
                    <a:lnTo>
                      <a:pt x="1282" y="102"/>
                    </a:lnTo>
                    <a:lnTo>
                      <a:pt x="1282" y="102"/>
                    </a:lnTo>
                    <a:lnTo>
                      <a:pt x="1286" y="102"/>
                    </a:lnTo>
                    <a:lnTo>
                      <a:pt x="1286" y="100"/>
                    </a:lnTo>
                    <a:close/>
                    <a:moveTo>
                      <a:pt x="1299" y="102"/>
                    </a:moveTo>
                    <a:lnTo>
                      <a:pt x="1297" y="102"/>
                    </a:lnTo>
                    <a:lnTo>
                      <a:pt x="1293" y="104"/>
                    </a:lnTo>
                    <a:lnTo>
                      <a:pt x="1291" y="104"/>
                    </a:lnTo>
                    <a:lnTo>
                      <a:pt x="1291" y="104"/>
                    </a:lnTo>
                    <a:lnTo>
                      <a:pt x="1291" y="104"/>
                    </a:lnTo>
                    <a:lnTo>
                      <a:pt x="1291" y="104"/>
                    </a:lnTo>
                    <a:lnTo>
                      <a:pt x="1291" y="106"/>
                    </a:lnTo>
                    <a:lnTo>
                      <a:pt x="1291" y="108"/>
                    </a:lnTo>
                    <a:lnTo>
                      <a:pt x="1291" y="108"/>
                    </a:lnTo>
                    <a:lnTo>
                      <a:pt x="1288" y="108"/>
                    </a:lnTo>
                    <a:lnTo>
                      <a:pt x="1284" y="110"/>
                    </a:lnTo>
                    <a:lnTo>
                      <a:pt x="1282" y="110"/>
                    </a:lnTo>
                    <a:lnTo>
                      <a:pt x="1286" y="110"/>
                    </a:lnTo>
                    <a:lnTo>
                      <a:pt x="1286" y="110"/>
                    </a:lnTo>
                    <a:lnTo>
                      <a:pt x="1288" y="110"/>
                    </a:lnTo>
                    <a:lnTo>
                      <a:pt x="1291" y="110"/>
                    </a:lnTo>
                    <a:lnTo>
                      <a:pt x="1293" y="110"/>
                    </a:lnTo>
                    <a:lnTo>
                      <a:pt x="1295" y="110"/>
                    </a:lnTo>
                    <a:lnTo>
                      <a:pt x="1301" y="110"/>
                    </a:lnTo>
                    <a:lnTo>
                      <a:pt x="1307" y="112"/>
                    </a:lnTo>
                    <a:lnTo>
                      <a:pt x="1313" y="112"/>
                    </a:lnTo>
                    <a:lnTo>
                      <a:pt x="1317" y="112"/>
                    </a:lnTo>
                    <a:lnTo>
                      <a:pt x="1319" y="112"/>
                    </a:lnTo>
                    <a:lnTo>
                      <a:pt x="1321" y="112"/>
                    </a:lnTo>
                    <a:lnTo>
                      <a:pt x="1325" y="112"/>
                    </a:lnTo>
                    <a:lnTo>
                      <a:pt x="1329" y="112"/>
                    </a:lnTo>
                    <a:lnTo>
                      <a:pt x="1329" y="112"/>
                    </a:lnTo>
                    <a:lnTo>
                      <a:pt x="1325" y="108"/>
                    </a:lnTo>
                    <a:lnTo>
                      <a:pt x="1323" y="108"/>
                    </a:lnTo>
                    <a:lnTo>
                      <a:pt x="1321" y="108"/>
                    </a:lnTo>
                    <a:lnTo>
                      <a:pt x="1309" y="104"/>
                    </a:lnTo>
                    <a:lnTo>
                      <a:pt x="1305" y="104"/>
                    </a:lnTo>
                    <a:lnTo>
                      <a:pt x="1301" y="102"/>
                    </a:lnTo>
                    <a:lnTo>
                      <a:pt x="1299" y="102"/>
                    </a:lnTo>
                    <a:close/>
                    <a:moveTo>
                      <a:pt x="1763" y="144"/>
                    </a:moveTo>
                    <a:lnTo>
                      <a:pt x="1763" y="144"/>
                    </a:lnTo>
                    <a:lnTo>
                      <a:pt x="1765" y="144"/>
                    </a:lnTo>
                    <a:lnTo>
                      <a:pt x="1771" y="148"/>
                    </a:lnTo>
                    <a:lnTo>
                      <a:pt x="1771" y="148"/>
                    </a:lnTo>
                    <a:lnTo>
                      <a:pt x="1773" y="146"/>
                    </a:lnTo>
                    <a:lnTo>
                      <a:pt x="1779" y="146"/>
                    </a:lnTo>
                    <a:lnTo>
                      <a:pt x="1779" y="144"/>
                    </a:lnTo>
                    <a:lnTo>
                      <a:pt x="1779" y="144"/>
                    </a:lnTo>
                    <a:lnTo>
                      <a:pt x="1781" y="144"/>
                    </a:lnTo>
                    <a:lnTo>
                      <a:pt x="1783" y="144"/>
                    </a:lnTo>
                    <a:lnTo>
                      <a:pt x="1787" y="146"/>
                    </a:lnTo>
                    <a:lnTo>
                      <a:pt x="1789" y="146"/>
                    </a:lnTo>
                    <a:lnTo>
                      <a:pt x="1791" y="146"/>
                    </a:lnTo>
                    <a:lnTo>
                      <a:pt x="1795" y="144"/>
                    </a:lnTo>
                    <a:lnTo>
                      <a:pt x="1801" y="144"/>
                    </a:lnTo>
                    <a:lnTo>
                      <a:pt x="1803" y="144"/>
                    </a:lnTo>
                    <a:lnTo>
                      <a:pt x="1803" y="142"/>
                    </a:lnTo>
                    <a:lnTo>
                      <a:pt x="1803" y="142"/>
                    </a:lnTo>
                    <a:lnTo>
                      <a:pt x="1801" y="140"/>
                    </a:lnTo>
                    <a:lnTo>
                      <a:pt x="1801" y="140"/>
                    </a:lnTo>
                    <a:lnTo>
                      <a:pt x="1797" y="140"/>
                    </a:lnTo>
                    <a:lnTo>
                      <a:pt x="1793" y="138"/>
                    </a:lnTo>
                    <a:lnTo>
                      <a:pt x="1791" y="138"/>
                    </a:lnTo>
                    <a:lnTo>
                      <a:pt x="1789" y="138"/>
                    </a:lnTo>
                    <a:lnTo>
                      <a:pt x="1789" y="138"/>
                    </a:lnTo>
                    <a:lnTo>
                      <a:pt x="1785" y="136"/>
                    </a:lnTo>
                    <a:lnTo>
                      <a:pt x="1785" y="136"/>
                    </a:lnTo>
                    <a:lnTo>
                      <a:pt x="1779" y="136"/>
                    </a:lnTo>
                    <a:lnTo>
                      <a:pt x="1777" y="136"/>
                    </a:lnTo>
                    <a:lnTo>
                      <a:pt x="1775" y="136"/>
                    </a:lnTo>
                    <a:lnTo>
                      <a:pt x="1775" y="136"/>
                    </a:lnTo>
                    <a:lnTo>
                      <a:pt x="1773" y="136"/>
                    </a:lnTo>
                    <a:lnTo>
                      <a:pt x="1771" y="136"/>
                    </a:lnTo>
                    <a:lnTo>
                      <a:pt x="1769" y="136"/>
                    </a:lnTo>
                    <a:lnTo>
                      <a:pt x="1769" y="136"/>
                    </a:lnTo>
                    <a:lnTo>
                      <a:pt x="1769" y="136"/>
                    </a:lnTo>
                    <a:lnTo>
                      <a:pt x="1767" y="136"/>
                    </a:lnTo>
                    <a:lnTo>
                      <a:pt x="1767" y="136"/>
                    </a:lnTo>
                    <a:lnTo>
                      <a:pt x="1767" y="136"/>
                    </a:lnTo>
                    <a:lnTo>
                      <a:pt x="1765" y="138"/>
                    </a:lnTo>
                    <a:lnTo>
                      <a:pt x="1765" y="138"/>
                    </a:lnTo>
                    <a:lnTo>
                      <a:pt x="1763" y="140"/>
                    </a:lnTo>
                    <a:lnTo>
                      <a:pt x="1761" y="142"/>
                    </a:lnTo>
                    <a:lnTo>
                      <a:pt x="1763" y="142"/>
                    </a:lnTo>
                    <a:lnTo>
                      <a:pt x="1763" y="144"/>
                    </a:lnTo>
                    <a:close/>
                    <a:moveTo>
                      <a:pt x="1667" y="162"/>
                    </a:moveTo>
                    <a:lnTo>
                      <a:pt x="1669" y="162"/>
                    </a:lnTo>
                    <a:lnTo>
                      <a:pt x="1671" y="162"/>
                    </a:lnTo>
                    <a:lnTo>
                      <a:pt x="1675" y="164"/>
                    </a:lnTo>
                    <a:lnTo>
                      <a:pt x="1677" y="164"/>
                    </a:lnTo>
                    <a:lnTo>
                      <a:pt x="1685" y="166"/>
                    </a:lnTo>
                    <a:lnTo>
                      <a:pt x="1689" y="166"/>
                    </a:lnTo>
                    <a:lnTo>
                      <a:pt x="1689" y="166"/>
                    </a:lnTo>
                    <a:lnTo>
                      <a:pt x="1689" y="164"/>
                    </a:lnTo>
                    <a:lnTo>
                      <a:pt x="1687" y="164"/>
                    </a:lnTo>
                    <a:lnTo>
                      <a:pt x="1687" y="162"/>
                    </a:lnTo>
                    <a:lnTo>
                      <a:pt x="1687" y="162"/>
                    </a:lnTo>
                    <a:lnTo>
                      <a:pt x="1687" y="162"/>
                    </a:lnTo>
                    <a:lnTo>
                      <a:pt x="1685" y="162"/>
                    </a:lnTo>
                    <a:lnTo>
                      <a:pt x="1685" y="162"/>
                    </a:lnTo>
                    <a:lnTo>
                      <a:pt x="1671" y="160"/>
                    </a:lnTo>
                    <a:lnTo>
                      <a:pt x="1669" y="160"/>
                    </a:lnTo>
                    <a:lnTo>
                      <a:pt x="1667" y="160"/>
                    </a:lnTo>
                    <a:lnTo>
                      <a:pt x="1667" y="160"/>
                    </a:lnTo>
                    <a:lnTo>
                      <a:pt x="1667" y="162"/>
                    </a:lnTo>
                    <a:lnTo>
                      <a:pt x="1667" y="162"/>
                    </a:lnTo>
                    <a:close/>
                    <a:moveTo>
                      <a:pt x="1563" y="146"/>
                    </a:moveTo>
                    <a:lnTo>
                      <a:pt x="1565" y="148"/>
                    </a:lnTo>
                    <a:lnTo>
                      <a:pt x="1567" y="148"/>
                    </a:lnTo>
                    <a:lnTo>
                      <a:pt x="1567" y="148"/>
                    </a:lnTo>
                    <a:lnTo>
                      <a:pt x="1565" y="146"/>
                    </a:lnTo>
                    <a:lnTo>
                      <a:pt x="1563" y="146"/>
                    </a:lnTo>
                    <a:lnTo>
                      <a:pt x="1561" y="146"/>
                    </a:lnTo>
                    <a:lnTo>
                      <a:pt x="1563" y="146"/>
                    </a:lnTo>
                    <a:lnTo>
                      <a:pt x="1563" y="146"/>
                    </a:lnTo>
                    <a:close/>
                    <a:moveTo>
                      <a:pt x="1313" y="80"/>
                    </a:moveTo>
                    <a:lnTo>
                      <a:pt x="1313" y="80"/>
                    </a:lnTo>
                    <a:lnTo>
                      <a:pt x="1315" y="82"/>
                    </a:lnTo>
                    <a:lnTo>
                      <a:pt x="1317" y="84"/>
                    </a:lnTo>
                    <a:lnTo>
                      <a:pt x="1317" y="84"/>
                    </a:lnTo>
                    <a:lnTo>
                      <a:pt x="1325" y="86"/>
                    </a:lnTo>
                    <a:lnTo>
                      <a:pt x="1329" y="86"/>
                    </a:lnTo>
                    <a:lnTo>
                      <a:pt x="1333" y="88"/>
                    </a:lnTo>
                    <a:lnTo>
                      <a:pt x="1335" y="88"/>
                    </a:lnTo>
                    <a:lnTo>
                      <a:pt x="1339" y="88"/>
                    </a:lnTo>
                    <a:lnTo>
                      <a:pt x="1341" y="88"/>
                    </a:lnTo>
                    <a:lnTo>
                      <a:pt x="1345" y="90"/>
                    </a:lnTo>
                    <a:lnTo>
                      <a:pt x="1347" y="90"/>
                    </a:lnTo>
                    <a:lnTo>
                      <a:pt x="1349" y="90"/>
                    </a:lnTo>
                    <a:lnTo>
                      <a:pt x="1357" y="90"/>
                    </a:lnTo>
                    <a:lnTo>
                      <a:pt x="1363" y="90"/>
                    </a:lnTo>
                    <a:lnTo>
                      <a:pt x="1365" y="90"/>
                    </a:lnTo>
                    <a:lnTo>
                      <a:pt x="1369" y="90"/>
                    </a:lnTo>
                    <a:lnTo>
                      <a:pt x="1371" y="88"/>
                    </a:lnTo>
                    <a:lnTo>
                      <a:pt x="1371" y="88"/>
                    </a:lnTo>
                    <a:lnTo>
                      <a:pt x="1369" y="86"/>
                    </a:lnTo>
                    <a:lnTo>
                      <a:pt x="1367" y="84"/>
                    </a:lnTo>
                    <a:lnTo>
                      <a:pt x="1367" y="86"/>
                    </a:lnTo>
                    <a:lnTo>
                      <a:pt x="1367" y="86"/>
                    </a:lnTo>
                    <a:lnTo>
                      <a:pt x="1367" y="86"/>
                    </a:lnTo>
                    <a:lnTo>
                      <a:pt x="1365" y="86"/>
                    </a:lnTo>
                    <a:lnTo>
                      <a:pt x="1363" y="84"/>
                    </a:lnTo>
                    <a:lnTo>
                      <a:pt x="1359" y="84"/>
                    </a:lnTo>
                    <a:lnTo>
                      <a:pt x="1353" y="84"/>
                    </a:lnTo>
                    <a:lnTo>
                      <a:pt x="1347" y="84"/>
                    </a:lnTo>
                    <a:lnTo>
                      <a:pt x="1347" y="84"/>
                    </a:lnTo>
                    <a:lnTo>
                      <a:pt x="1343" y="84"/>
                    </a:lnTo>
                    <a:lnTo>
                      <a:pt x="1341" y="84"/>
                    </a:lnTo>
                    <a:lnTo>
                      <a:pt x="1341" y="82"/>
                    </a:lnTo>
                    <a:lnTo>
                      <a:pt x="1339" y="82"/>
                    </a:lnTo>
                    <a:lnTo>
                      <a:pt x="1339" y="82"/>
                    </a:lnTo>
                    <a:lnTo>
                      <a:pt x="1337" y="82"/>
                    </a:lnTo>
                    <a:lnTo>
                      <a:pt x="1327" y="82"/>
                    </a:lnTo>
                    <a:lnTo>
                      <a:pt x="1327" y="82"/>
                    </a:lnTo>
                    <a:lnTo>
                      <a:pt x="1323" y="82"/>
                    </a:lnTo>
                    <a:lnTo>
                      <a:pt x="1321" y="82"/>
                    </a:lnTo>
                    <a:lnTo>
                      <a:pt x="1319" y="82"/>
                    </a:lnTo>
                    <a:lnTo>
                      <a:pt x="1317" y="80"/>
                    </a:lnTo>
                    <a:lnTo>
                      <a:pt x="1313" y="80"/>
                    </a:lnTo>
                    <a:lnTo>
                      <a:pt x="1313" y="80"/>
                    </a:lnTo>
                    <a:close/>
                    <a:moveTo>
                      <a:pt x="1601" y="168"/>
                    </a:moveTo>
                    <a:lnTo>
                      <a:pt x="1603" y="170"/>
                    </a:lnTo>
                    <a:lnTo>
                      <a:pt x="1605" y="172"/>
                    </a:lnTo>
                    <a:lnTo>
                      <a:pt x="1607" y="172"/>
                    </a:lnTo>
                    <a:lnTo>
                      <a:pt x="1607" y="174"/>
                    </a:lnTo>
                    <a:lnTo>
                      <a:pt x="1611" y="174"/>
                    </a:lnTo>
                    <a:lnTo>
                      <a:pt x="1613" y="174"/>
                    </a:lnTo>
                    <a:lnTo>
                      <a:pt x="1613" y="174"/>
                    </a:lnTo>
                    <a:lnTo>
                      <a:pt x="1613" y="176"/>
                    </a:lnTo>
                    <a:lnTo>
                      <a:pt x="1615" y="176"/>
                    </a:lnTo>
                    <a:lnTo>
                      <a:pt x="1615" y="176"/>
                    </a:lnTo>
                    <a:lnTo>
                      <a:pt x="1613" y="174"/>
                    </a:lnTo>
                    <a:lnTo>
                      <a:pt x="1613" y="174"/>
                    </a:lnTo>
                    <a:lnTo>
                      <a:pt x="1609" y="172"/>
                    </a:lnTo>
                    <a:lnTo>
                      <a:pt x="1607" y="172"/>
                    </a:lnTo>
                    <a:lnTo>
                      <a:pt x="1605" y="170"/>
                    </a:lnTo>
                    <a:lnTo>
                      <a:pt x="1603" y="168"/>
                    </a:lnTo>
                    <a:lnTo>
                      <a:pt x="1603" y="168"/>
                    </a:lnTo>
                    <a:lnTo>
                      <a:pt x="1605" y="168"/>
                    </a:lnTo>
                    <a:lnTo>
                      <a:pt x="1605" y="166"/>
                    </a:lnTo>
                    <a:lnTo>
                      <a:pt x="1603" y="166"/>
                    </a:lnTo>
                    <a:lnTo>
                      <a:pt x="1601" y="164"/>
                    </a:lnTo>
                    <a:lnTo>
                      <a:pt x="1601" y="164"/>
                    </a:lnTo>
                    <a:lnTo>
                      <a:pt x="1599" y="166"/>
                    </a:lnTo>
                    <a:lnTo>
                      <a:pt x="1601" y="166"/>
                    </a:lnTo>
                    <a:lnTo>
                      <a:pt x="1599" y="168"/>
                    </a:lnTo>
                    <a:lnTo>
                      <a:pt x="1601" y="168"/>
                    </a:lnTo>
                    <a:close/>
                    <a:moveTo>
                      <a:pt x="1224" y="98"/>
                    </a:moveTo>
                    <a:lnTo>
                      <a:pt x="1220" y="98"/>
                    </a:lnTo>
                    <a:lnTo>
                      <a:pt x="1222" y="98"/>
                    </a:lnTo>
                    <a:lnTo>
                      <a:pt x="1222" y="98"/>
                    </a:lnTo>
                    <a:lnTo>
                      <a:pt x="1226" y="100"/>
                    </a:lnTo>
                    <a:lnTo>
                      <a:pt x="1228" y="100"/>
                    </a:lnTo>
                    <a:lnTo>
                      <a:pt x="1234" y="102"/>
                    </a:lnTo>
                    <a:lnTo>
                      <a:pt x="1236" y="102"/>
                    </a:lnTo>
                    <a:lnTo>
                      <a:pt x="1236" y="102"/>
                    </a:lnTo>
                    <a:lnTo>
                      <a:pt x="1236" y="102"/>
                    </a:lnTo>
                    <a:lnTo>
                      <a:pt x="1230" y="100"/>
                    </a:lnTo>
                    <a:lnTo>
                      <a:pt x="1224" y="98"/>
                    </a:lnTo>
                    <a:close/>
                    <a:moveTo>
                      <a:pt x="856" y="46"/>
                    </a:moveTo>
                    <a:lnTo>
                      <a:pt x="860" y="46"/>
                    </a:lnTo>
                    <a:lnTo>
                      <a:pt x="862" y="46"/>
                    </a:lnTo>
                    <a:lnTo>
                      <a:pt x="864" y="46"/>
                    </a:lnTo>
                    <a:lnTo>
                      <a:pt x="864" y="44"/>
                    </a:lnTo>
                    <a:lnTo>
                      <a:pt x="862" y="44"/>
                    </a:lnTo>
                    <a:lnTo>
                      <a:pt x="860" y="44"/>
                    </a:lnTo>
                    <a:lnTo>
                      <a:pt x="852" y="44"/>
                    </a:lnTo>
                    <a:lnTo>
                      <a:pt x="850" y="44"/>
                    </a:lnTo>
                    <a:lnTo>
                      <a:pt x="856" y="46"/>
                    </a:lnTo>
                    <a:close/>
                    <a:moveTo>
                      <a:pt x="846" y="44"/>
                    </a:moveTo>
                    <a:lnTo>
                      <a:pt x="848" y="44"/>
                    </a:lnTo>
                    <a:lnTo>
                      <a:pt x="850" y="44"/>
                    </a:lnTo>
                    <a:lnTo>
                      <a:pt x="850" y="44"/>
                    </a:lnTo>
                    <a:lnTo>
                      <a:pt x="850" y="44"/>
                    </a:lnTo>
                    <a:lnTo>
                      <a:pt x="852" y="44"/>
                    </a:lnTo>
                    <a:lnTo>
                      <a:pt x="850" y="42"/>
                    </a:lnTo>
                    <a:lnTo>
                      <a:pt x="850" y="42"/>
                    </a:lnTo>
                    <a:lnTo>
                      <a:pt x="850" y="42"/>
                    </a:lnTo>
                    <a:lnTo>
                      <a:pt x="848" y="42"/>
                    </a:lnTo>
                    <a:lnTo>
                      <a:pt x="848" y="42"/>
                    </a:lnTo>
                    <a:lnTo>
                      <a:pt x="844" y="44"/>
                    </a:lnTo>
                    <a:lnTo>
                      <a:pt x="844" y="44"/>
                    </a:lnTo>
                    <a:lnTo>
                      <a:pt x="846" y="44"/>
                    </a:lnTo>
                    <a:close/>
                    <a:moveTo>
                      <a:pt x="782" y="46"/>
                    </a:moveTo>
                    <a:lnTo>
                      <a:pt x="782" y="46"/>
                    </a:lnTo>
                    <a:lnTo>
                      <a:pt x="786" y="48"/>
                    </a:lnTo>
                    <a:lnTo>
                      <a:pt x="788" y="46"/>
                    </a:lnTo>
                    <a:lnTo>
                      <a:pt x="792" y="46"/>
                    </a:lnTo>
                    <a:lnTo>
                      <a:pt x="796" y="44"/>
                    </a:lnTo>
                    <a:lnTo>
                      <a:pt x="796" y="44"/>
                    </a:lnTo>
                    <a:lnTo>
                      <a:pt x="802" y="44"/>
                    </a:lnTo>
                    <a:lnTo>
                      <a:pt x="806" y="44"/>
                    </a:lnTo>
                    <a:lnTo>
                      <a:pt x="810" y="44"/>
                    </a:lnTo>
                    <a:lnTo>
                      <a:pt x="812" y="44"/>
                    </a:lnTo>
                    <a:lnTo>
                      <a:pt x="812" y="44"/>
                    </a:lnTo>
                    <a:lnTo>
                      <a:pt x="812" y="44"/>
                    </a:lnTo>
                    <a:lnTo>
                      <a:pt x="814" y="44"/>
                    </a:lnTo>
                    <a:lnTo>
                      <a:pt x="822" y="44"/>
                    </a:lnTo>
                    <a:lnTo>
                      <a:pt x="826" y="42"/>
                    </a:lnTo>
                    <a:lnTo>
                      <a:pt x="828" y="42"/>
                    </a:lnTo>
                    <a:lnTo>
                      <a:pt x="830" y="42"/>
                    </a:lnTo>
                    <a:lnTo>
                      <a:pt x="830" y="42"/>
                    </a:lnTo>
                    <a:lnTo>
                      <a:pt x="834" y="40"/>
                    </a:lnTo>
                    <a:lnTo>
                      <a:pt x="832" y="38"/>
                    </a:lnTo>
                    <a:lnTo>
                      <a:pt x="830" y="38"/>
                    </a:lnTo>
                    <a:lnTo>
                      <a:pt x="830" y="38"/>
                    </a:lnTo>
                    <a:lnTo>
                      <a:pt x="828" y="36"/>
                    </a:lnTo>
                    <a:lnTo>
                      <a:pt x="826" y="36"/>
                    </a:lnTo>
                    <a:lnTo>
                      <a:pt x="826" y="36"/>
                    </a:lnTo>
                    <a:lnTo>
                      <a:pt x="824" y="36"/>
                    </a:lnTo>
                    <a:lnTo>
                      <a:pt x="822" y="36"/>
                    </a:lnTo>
                    <a:lnTo>
                      <a:pt x="818" y="36"/>
                    </a:lnTo>
                    <a:lnTo>
                      <a:pt x="818" y="34"/>
                    </a:lnTo>
                    <a:lnTo>
                      <a:pt x="818" y="34"/>
                    </a:lnTo>
                    <a:lnTo>
                      <a:pt x="816" y="34"/>
                    </a:lnTo>
                    <a:lnTo>
                      <a:pt x="814" y="34"/>
                    </a:lnTo>
                    <a:lnTo>
                      <a:pt x="812" y="32"/>
                    </a:lnTo>
                    <a:lnTo>
                      <a:pt x="810" y="32"/>
                    </a:lnTo>
                    <a:lnTo>
                      <a:pt x="808" y="32"/>
                    </a:lnTo>
                    <a:lnTo>
                      <a:pt x="806" y="32"/>
                    </a:lnTo>
                    <a:lnTo>
                      <a:pt x="804" y="32"/>
                    </a:lnTo>
                    <a:lnTo>
                      <a:pt x="804" y="32"/>
                    </a:lnTo>
                    <a:lnTo>
                      <a:pt x="802" y="32"/>
                    </a:lnTo>
                    <a:lnTo>
                      <a:pt x="802" y="32"/>
                    </a:lnTo>
                    <a:lnTo>
                      <a:pt x="800" y="34"/>
                    </a:lnTo>
                    <a:lnTo>
                      <a:pt x="800" y="34"/>
                    </a:lnTo>
                    <a:lnTo>
                      <a:pt x="800" y="36"/>
                    </a:lnTo>
                    <a:lnTo>
                      <a:pt x="800" y="36"/>
                    </a:lnTo>
                    <a:lnTo>
                      <a:pt x="798" y="36"/>
                    </a:lnTo>
                    <a:lnTo>
                      <a:pt x="798" y="32"/>
                    </a:lnTo>
                    <a:lnTo>
                      <a:pt x="798" y="32"/>
                    </a:lnTo>
                    <a:lnTo>
                      <a:pt x="798" y="30"/>
                    </a:lnTo>
                    <a:lnTo>
                      <a:pt x="798" y="30"/>
                    </a:lnTo>
                    <a:lnTo>
                      <a:pt x="798" y="30"/>
                    </a:lnTo>
                    <a:lnTo>
                      <a:pt x="798" y="30"/>
                    </a:lnTo>
                    <a:lnTo>
                      <a:pt x="798" y="30"/>
                    </a:lnTo>
                    <a:lnTo>
                      <a:pt x="794" y="28"/>
                    </a:lnTo>
                    <a:lnTo>
                      <a:pt x="790" y="28"/>
                    </a:lnTo>
                    <a:lnTo>
                      <a:pt x="788" y="28"/>
                    </a:lnTo>
                    <a:lnTo>
                      <a:pt x="788" y="28"/>
                    </a:lnTo>
                    <a:lnTo>
                      <a:pt x="788" y="28"/>
                    </a:lnTo>
                    <a:lnTo>
                      <a:pt x="790" y="30"/>
                    </a:lnTo>
                    <a:lnTo>
                      <a:pt x="792" y="30"/>
                    </a:lnTo>
                    <a:lnTo>
                      <a:pt x="790" y="30"/>
                    </a:lnTo>
                    <a:lnTo>
                      <a:pt x="788" y="30"/>
                    </a:lnTo>
                    <a:lnTo>
                      <a:pt x="786" y="30"/>
                    </a:lnTo>
                    <a:lnTo>
                      <a:pt x="786" y="30"/>
                    </a:lnTo>
                    <a:lnTo>
                      <a:pt x="784" y="28"/>
                    </a:lnTo>
                    <a:lnTo>
                      <a:pt x="784" y="30"/>
                    </a:lnTo>
                    <a:lnTo>
                      <a:pt x="784" y="30"/>
                    </a:lnTo>
                    <a:lnTo>
                      <a:pt x="784" y="30"/>
                    </a:lnTo>
                    <a:lnTo>
                      <a:pt x="784" y="30"/>
                    </a:lnTo>
                    <a:lnTo>
                      <a:pt x="782" y="30"/>
                    </a:lnTo>
                    <a:lnTo>
                      <a:pt x="782" y="32"/>
                    </a:lnTo>
                    <a:lnTo>
                      <a:pt x="782" y="32"/>
                    </a:lnTo>
                    <a:lnTo>
                      <a:pt x="782" y="32"/>
                    </a:lnTo>
                    <a:lnTo>
                      <a:pt x="782" y="32"/>
                    </a:lnTo>
                    <a:lnTo>
                      <a:pt x="782" y="34"/>
                    </a:lnTo>
                    <a:lnTo>
                      <a:pt x="782" y="34"/>
                    </a:lnTo>
                    <a:lnTo>
                      <a:pt x="782" y="34"/>
                    </a:lnTo>
                    <a:lnTo>
                      <a:pt x="782" y="34"/>
                    </a:lnTo>
                    <a:lnTo>
                      <a:pt x="782" y="34"/>
                    </a:lnTo>
                    <a:lnTo>
                      <a:pt x="784" y="36"/>
                    </a:lnTo>
                    <a:lnTo>
                      <a:pt x="786" y="36"/>
                    </a:lnTo>
                    <a:lnTo>
                      <a:pt x="784" y="36"/>
                    </a:lnTo>
                    <a:lnTo>
                      <a:pt x="782" y="36"/>
                    </a:lnTo>
                    <a:lnTo>
                      <a:pt x="780" y="36"/>
                    </a:lnTo>
                    <a:lnTo>
                      <a:pt x="780" y="36"/>
                    </a:lnTo>
                    <a:lnTo>
                      <a:pt x="780" y="38"/>
                    </a:lnTo>
                    <a:lnTo>
                      <a:pt x="780" y="38"/>
                    </a:lnTo>
                    <a:lnTo>
                      <a:pt x="782" y="40"/>
                    </a:lnTo>
                    <a:lnTo>
                      <a:pt x="782" y="40"/>
                    </a:lnTo>
                    <a:lnTo>
                      <a:pt x="782" y="40"/>
                    </a:lnTo>
                    <a:lnTo>
                      <a:pt x="782" y="40"/>
                    </a:lnTo>
                    <a:lnTo>
                      <a:pt x="782" y="42"/>
                    </a:lnTo>
                    <a:lnTo>
                      <a:pt x="782" y="42"/>
                    </a:lnTo>
                    <a:lnTo>
                      <a:pt x="780" y="44"/>
                    </a:lnTo>
                    <a:lnTo>
                      <a:pt x="780" y="44"/>
                    </a:lnTo>
                    <a:lnTo>
                      <a:pt x="780" y="46"/>
                    </a:lnTo>
                    <a:lnTo>
                      <a:pt x="780" y="46"/>
                    </a:lnTo>
                    <a:lnTo>
                      <a:pt x="782" y="46"/>
                    </a:lnTo>
                    <a:close/>
                    <a:moveTo>
                      <a:pt x="778" y="70"/>
                    </a:moveTo>
                    <a:lnTo>
                      <a:pt x="780" y="70"/>
                    </a:lnTo>
                    <a:lnTo>
                      <a:pt x="780" y="70"/>
                    </a:lnTo>
                    <a:lnTo>
                      <a:pt x="780" y="70"/>
                    </a:lnTo>
                    <a:lnTo>
                      <a:pt x="780" y="70"/>
                    </a:lnTo>
                    <a:lnTo>
                      <a:pt x="782" y="70"/>
                    </a:lnTo>
                    <a:lnTo>
                      <a:pt x="782" y="70"/>
                    </a:lnTo>
                    <a:lnTo>
                      <a:pt x="782" y="70"/>
                    </a:lnTo>
                    <a:lnTo>
                      <a:pt x="780" y="68"/>
                    </a:lnTo>
                    <a:lnTo>
                      <a:pt x="780" y="68"/>
                    </a:lnTo>
                    <a:lnTo>
                      <a:pt x="778" y="68"/>
                    </a:lnTo>
                    <a:lnTo>
                      <a:pt x="780" y="68"/>
                    </a:lnTo>
                    <a:lnTo>
                      <a:pt x="778" y="70"/>
                    </a:lnTo>
                    <a:close/>
                    <a:moveTo>
                      <a:pt x="782" y="66"/>
                    </a:moveTo>
                    <a:lnTo>
                      <a:pt x="782" y="66"/>
                    </a:lnTo>
                    <a:lnTo>
                      <a:pt x="784" y="66"/>
                    </a:lnTo>
                    <a:lnTo>
                      <a:pt x="780" y="64"/>
                    </a:lnTo>
                    <a:lnTo>
                      <a:pt x="778" y="64"/>
                    </a:lnTo>
                    <a:lnTo>
                      <a:pt x="780" y="64"/>
                    </a:lnTo>
                    <a:lnTo>
                      <a:pt x="782" y="66"/>
                    </a:lnTo>
                    <a:close/>
                    <a:moveTo>
                      <a:pt x="934" y="66"/>
                    </a:moveTo>
                    <a:lnTo>
                      <a:pt x="936" y="66"/>
                    </a:lnTo>
                    <a:lnTo>
                      <a:pt x="938" y="66"/>
                    </a:lnTo>
                    <a:lnTo>
                      <a:pt x="940" y="68"/>
                    </a:lnTo>
                    <a:lnTo>
                      <a:pt x="940" y="68"/>
                    </a:lnTo>
                    <a:lnTo>
                      <a:pt x="940" y="66"/>
                    </a:lnTo>
                    <a:lnTo>
                      <a:pt x="940" y="66"/>
                    </a:lnTo>
                    <a:lnTo>
                      <a:pt x="940" y="66"/>
                    </a:lnTo>
                    <a:lnTo>
                      <a:pt x="940" y="66"/>
                    </a:lnTo>
                    <a:lnTo>
                      <a:pt x="938" y="64"/>
                    </a:lnTo>
                    <a:lnTo>
                      <a:pt x="936" y="64"/>
                    </a:lnTo>
                    <a:lnTo>
                      <a:pt x="936" y="64"/>
                    </a:lnTo>
                    <a:lnTo>
                      <a:pt x="932" y="64"/>
                    </a:lnTo>
                    <a:lnTo>
                      <a:pt x="932" y="64"/>
                    </a:lnTo>
                    <a:lnTo>
                      <a:pt x="932" y="66"/>
                    </a:lnTo>
                    <a:lnTo>
                      <a:pt x="934" y="66"/>
                    </a:lnTo>
                    <a:close/>
                    <a:moveTo>
                      <a:pt x="1076" y="114"/>
                    </a:moveTo>
                    <a:lnTo>
                      <a:pt x="1078" y="114"/>
                    </a:lnTo>
                    <a:lnTo>
                      <a:pt x="1076" y="114"/>
                    </a:lnTo>
                    <a:lnTo>
                      <a:pt x="1074" y="114"/>
                    </a:lnTo>
                    <a:lnTo>
                      <a:pt x="1072" y="114"/>
                    </a:lnTo>
                    <a:lnTo>
                      <a:pt x="1070" y="114"/>
                    </a:lnTo>
                    <a:lnTo>
                      <a:pt x="1070" y="114"/>
                    </a:lnTo>
                    <a:lnTo>
                      <a:pt x="1072" y="114"/>
                    </a:lnTo>
                    <a:lnTo>
                      <a:pt x="1076" y="114"/>
                    </a:lnTo>
                    <a:close/>
                    <a:moveTo>
                      <a:pt x="874" y="56"/>
                    </a:moveTo>
                    <a:lnTo>
                      <a:pt x="876" y="56"/>
                    </a:lnTo>
                    <a:lnTo>
                      <a:pt x="876" y="56"/>
                    </a:lnTo>
                    <a:lnTo>
                      <a:pt x="876" y="56"/>
                    </a:lnTo>
                    <a:lnTo>
                      <a:pt x="876" y="56"/>
                    </a:lnTo>
                    <a:lnTo>
                      <a:pt x="874" y="56"/>
                    </a:lnTo>
                    <a:lnTo>
                      <a:pt x="872" y="56"/>
                    </a:lnTo>
                    <a:lnTo>
                      <a:pt x="872" y="56"/>
                    </a:lnTo>
                    <a:lnTo>
                      <a:pt x="874" y="56"/>
                    </a:lnTo>
                    <a:lnTo>
                      <a:pt x="874" y="56"/>
                    </a:lnTo>
                    <a:close/>
                    <a:moveTo>
                      <a:pt x="1110" y="104"/>
                    </a:moveTo>
                    <a:lnTo>
                      <a:pt x="1110" y="104"/>
                    </a:lnTo>
                    <a:lnTo>
                      <a:pt x="1112" y="104"/>
                    </a:lnTo>
                    <a:lnTo>
                      <a:pt x="1112" y="102"/>
                    </a:lnTo>
                    <a:lnTo>
                      <a:pt x="1112" y="102"/>
                    </a:lnTo>
                    <a:lnTo>
                      <a:pt x="1110" y="102"/>
                    </a:lnTo>
                    <a:lnTo>
                      <a:pt x="1108" y="102"/>
                    </a:lnTo>
                    <a:lnTo>
                      <a:pt x="1108" y="102"/>
                    </a:lnTo>
                    <a:lnTo>
                      <a:pt x="1108" y="102"/>
                    </a:lnTo>
                    <a:lnTo>
                      <a:pt x="1110" y="104"/>
                    </a:lnTo>
                    <a:close/>
                    <a:moveTo>
                      <a:pt x="966" y="94"/>
                    </a:moveTo>
                    <a:lnTo>
                      <a:pt x="966" y="94"/>
                    </a:lnTo>
                    <a:lnTo>
                      <a:pt x="966" y="94"/>
                    </a:lnTo>
                    <a:lnTo>
                      <a:pt x="968" y="96"/>
                    </a:lnTo>
                    <a:lnTo>
                      <a:pt x="966" y="96"/>
                    </a:lnTo>
                    <a:lnTo>
                      <a:pt x="964" y="96"/>
                    </a:lnTo>
                    <a:lnTo>
                      <a:pt x="964" y="96"/>
                    </a:lnTo>
                    <a:lnTo>
                      <a:pt x="962" y="96"/>
                    </a:lnTo>
                    <a:lnTo>
                      <a:pt x="966" y="98"/>
                    </a:lnTo>
                    <a:lnTo>
                      <a:pt x="970" y="98"/>
                    </a:lnTo>
                    <a:lnTo>
                      <a:pt x="972" y="98"/>
                    </a:lnTo>
                    <a:lnTo>
                      <a:pt x="974" y="100"/>
                    </a:lnTo>
                    <a:lnTo>
                      <a:pt x="980" y="100"/>
                    </a:lnTo>
                    <a:lnTo>
                      <a:pt x="980" y="100"/>
                    </a:lnTo>
                    <a:lnTo>
                      <a:pt x="982" y="98"/>
                    </a:lnTo>
                    <a:lnTo>
                      <a:pt x="982" y="98"/>
                    </a:lnTo>
                    <a:lnTo>
                      <a:pt x="984" y="98"/>
                    </a:lnTo>
                    <a:lnTo>
                      <a:pt x="982" y="96"/>
                    </a:lnTo>
                    <a:lnTo>
                      <a:pt x="982" y="96"/>
                    </a:lnTo>
                    <a:lnTo>
                      <a:pt x="982" y="96"/>
                    </a:lnTo>
                    <a:lnTo>
                      <a:pt x="980" y="96"/>
                    </a:lnTo>
                    <a:lnTo>
                      <a:pt x="976" y="94"/>
                    </a:lnTo>
                    <a:lnTo>
                      <a:pt x="966" y="94"/>
                    </a:lnTo>
                    <a:lnTo>
                      <a:pt x="966" y="94"/>
                    </a:lnTo>
                    <a:close/>
                    <a:moveTo>
                      <a:pt x="1194" y="78"/>
                    </a:moveTo>
                    <a:lnTo>
                      <a:pt x="1196" y="78"/>
                    </a:lnTo>
                    <a:lnTo>
                      <a:pt x="1198" y="80"/>
                    </a:lnTo>
                    <a:lnTo>
                      <a:pt x="1198" y="80"/>
                    </a:lnTo>
                    <a:lnTo>
                      <a:pt x="1198" y="80"/>
                    </a:lnTo>
                    <a:lnTo>
                      <a:pt x="1200" y="82"/>
                    </a:lnTo>
                    <a:lnTo>
                      <a:pt x="1202" y="82"/>
                    </a:lnTo>
                    <a:lnTo>
                      <a:pt x="1204" y="82"/>
                    </a:lnTo>
                    <a:lnTo>
                      <a:pt x="1204" y="82"/>
                    </a:lnTo>
                    <a:lnTo>
                      <a:pt x="1204" y="80"/>
                    </a:lnTo>
                    <a:lnTo>
                      <a:pt x="1202" y="80"/>
                    </a:lnTo>
                    <a:lnTo>
                      <a:pt x="1204" y="78"/>
                    </a:lnTo>
                    <a:lnTo>
                      <a:pt x="1202" y="78"/>
                    </a:lnTo>
                    <a:lnTo>
                      <a:pt x="1198" y="78"/>
                    </a:lnTo>
                    <a:lnTo>
                      <a:pt x="1198" y="78"/>
                    </a:lnTo>
                    <a:lnTo>
                      <a:pt x="1196" y="76"/>
                    </a:lnTo>
                    <a:lnTo>
                      <a:pt x="1194" y="76"/>
                    </a:lnTo>
                    <a:lnTo>
                      <a:pt x="1194" y="76"/>
                    </a:lnTo>
                    <a:lnTo>
                      <a:pt x="1194" y="78"/>
                    </a:lnTo>
                    <a:close/>
                    <a:moveTo>
                      <a:pt x="1369" y="72"/>
                    </a:moveTo>
                    <a:lnTo>
                      <a:pt x="1367" y="72"/>
                    </a:lnTo>
                    <a:lnTo>
                      <a:pt x="1367" y="70"/>
                    </a:lnTo>
                    <a:lnTo>
                      <a:pt x="1365" y="70"/>
                    </a:lnTo>
                    <a:lnTo>
                      <a:pt x="1365" y="70"/>
                    </a:lnTo>
                    <a:lnTo>
                      <a:pt x="1365" y="72"/>
                    </a:lnTo>
                    <a:lnTo>
                      <a:pt x="1369" y="72"/>
                    </a:lnTo>
                    <a:lnTo>
                      <a:pt x="1369" y="72"/>
                    </a:lnTo>
                    <a:close/>
                    <a:moveTo>
                      <a:pt x="1857" y="537"/>
                    </a:moveTo>
                    <a:lnTo>
                      <a:pt x="1857" y="537"/>
                    </a:lnTo>
                    <a:lnTo>
                      <a:pt x="1855" y="541"/>
                    </a:lnTo>
                    <a:lnTo>
                      <a:pt x="1853" y="541"/>
                    </a:lnTo>
                    <a:lnTo>
                      <a:pt x="1855" y="541"/>
                    </a:lnTo>
                    <a:lnTo>
                      <a:pt x="1855" y="541"/>
                    </a:lnTo>
                    <a:lnTo>
                      <a:pt x="1857" y="541"/>
                    </a:lnTo>
                    <a:lnTo>
                      <a:pt x="1857" y="539"/>
                    </a:lnTo>
                    <a:lnTo>
                      <a:pt x="1859" y="535"/>
                    </a:lnTo>
                    <a:lnTo>
                      <a:pt x="1857" y="535"/>
                    </a:lnTo>
                    <a:lnTo>
                      <a:pt x="1857" y="537"/>
                    </a:lnTo>
                    <a:close/>
                    <a:moveTo>
                      <a:pt x="1843" y="551"/>
                    </a:moveTo>
                    <a:lnTo>
                      <a:pt x="1843" y="551"/>
                    </a:lnTo>
                    <a:lnTo>
                      <a:pt x="1839" y="555"/>
                    </a:lnTo>
                    <a:lnTo>
                      <a:pt x="1839" y="557"/>
                    </a:lnTo>
                    <a:lnTo>
                      <a:pt x="1837" y="559"/>
                    </a:lnTo>
                    <a:lnTo>
                      <a:pt x="1837" y="563"/>
                    </a:lnTo>
                    <a:lnTo>
                      <a:pt x="1839" y="563"/>
                    </a:lnTo>
                    <a:lnTo>
                      <a:pt x="1839" y="561"/>
                    </a:lnTo>
                    <a:lnTo>
                      <a:pt x="1841" y="559"/>
                    </a:lnTo>
                    <a:lnTo>
                      <a:pt x="1841" y="559"/>
                    </a:lnTo>
                    <a:lnTo>
                      <a:pt x="1843" y="559"/>
                    </a:lnTo>
                    <a:lnTo>
                      <a:pt x="1843" y="557"/>
                    </a:lnTo>
                    <a:lnTo>
                      <a:pt x="1843" y="555"/>
                    </a:lnTo>
                    <a:lnTo>
                      <a:pt x="1845" y="551"/>
                    </a:lnTo>
                    <a:lnTo>
                      <a:pt x="1843" y="551"/>
                    </a:lnTo>
                    <a:close/>
                    <a:moveTo>
                      <a:pt x="1855" y="471"/>
                    </a:moveTo>
                    <a:lnTo>
                      <a:pt x="1855" y="471"/>
                    </a:lnTo>
                    <a:lnTo>
                      <a:pt x="1855" y="469"/>
                    </a:lnTo>
                    <a:lnTo>
                      <a:pt x="1853" y="469"/>
                    </a:lnTo>
                    <a:lnTo>
                      <a:pt x="1851" y="469"/>
                    </a:lnTo>
                    <a:lnTo>
                      <a:pt x="1853" y="471"/>
                    </a:lnTo>
                    <a:lnTo>
                      <a:pt x="1853" y="471"/>
                    </a:lnTo>
                    <a:lnTo>
                      <a:pt x="1855" y="471"/>
                    </a:lnTo>
                    <a:lnTo>
                      <a:pt x="1855" y="471"/>
                    </a:lnTo>
                    <a:close/>
                    <a:moveTo>
                      <a:pt x="1861" y="523"/>
                    </a:moveTo>
                    <a:lnTo>
                      <a:pt x="1861" y="525"/>
                    </a:lnTo>
                    <a:lnTo>
                      <a:pt x="1861" y="525"/>
                    </a:lnTo>
                    <a:lnTo>
                      <a:pt x="1861" y="525"/>
                    </a:lnTo>
                    <a:lnTo>
                      <a:pt x="1861" y="525"/>
                    </a:lnTo>
                    <a:lnTo>
                      <a:pt x="1861" y="525"/>
                    </a:lnTo>
                    <a:lnTo>
                      <a:pt x="1861" y="523"/>
                    </a:lnTo>
                    <a:close/>
                    <a:moveTo>
                      <a:pt x="1863" y="495"/>
                    </a:moveTo>
                    <a:lnTo>
                      <a:pt x="1863" y="493"/>
                    </a:lnTo>
                    <a:lnTo>
                      <a:pt x="1863" y="493"/>
                    </a:lnTo>
                    <a:lnTo>
                      <a:pt x="1861" y="491"/>
                    </a:lnTo>
                    <a:lnTo>
                      <a:pt x="1861" y="497"/>
                    </a:lnTo>
                    <a:lnTo>
                      <a:pt x="1863" y="497"/>
                    </a:lnTo>
                    <a:lnTo>
                      <a:pt x="1865" y="499"/>
                    </a:lnTo>
                    <a:lnTo>
                      <a:pt x="1865" y="497"/>
                    </a:lnTo>
                    <a:lnTo>
                      <a:pt x="1865" y="497"/>
                    </a:lnTo>
                    <a:lnTo>
                      <a:pt x="1863" y="495"/>
                    </a:lnTo>
                    <a:close/>
                    <a:moveTo>
                      <a:pt x="1865" y="477"/>
                    </a:moveTo>
                    <a:lnTo>
                      <a:pt x="1865" y="475"/>
                    </a:lnTo>
                    <a:lnTo>
                      <a:pt x="1863" y="473"/>
                    </a:lnTo>
                    <a:lnTo>
                      <a:pt x="1861" y="473"/>
                    </a:lnTo>
                    <a:lnTo>
                      <a:pt x="1861" y="473"/>
                    </a:lnTo>
                    <a:lnTo>
                      <a:pt x="1863" y="477"/>
                    </a:lnTo>
                    <a:lnTo>
                      <a:pt x="1863" y="479"/>
                    </a:lnTo>
                    <a:lnTo>
                      <a:pt x="1859" y="479"/>
                    </a:lnTo>
                    <a:lnTo>
                      <a:pt x="1859" y="481"/>
                    </a:lnTo>
                    <a:lnTo>
                      <a:pt x="1857" y="481"/>
                    </a:lnTo>
                    <a:lnTo>
                      <a:pt x="1857" y="481"/>
                    </a:lnTo>
                    <a:lnTo>
                      <a:pt x="1859" y="481"/>
                    </a:lnTo>
                    <a:lnTo>
                      <a:pt x="1861" y="485"/>
                    </a:lnTo>
                    <a:lnTo>
                      <a:pt x="1861" y="485"/>
                    </a:lnTo>
                    <a:lnTo>
                      <a:pt x="1863" y="485"/>
                    </a:lnTo>
                    <a:lnTo>
                      <a:pt x="1863" y="485"/>
                    </a:lnTo>
                    <a:lnTo>
                      <a:pt x="1863" y="483"/>
                    </a:lnTo>
                    <a:lnTo>
                      <a:pt x="1865" y="483"/>
                    </a:lnTo>
                    <a:lnTo>
                      <a:pt x="1867" y="483"/>
                    </a:lnTo>
                    <a:lnTo>
                      <a:pt x="1867" y="481"/>
                    </a:lnTo>
                    <a:lnTo>
                      <a:pt x="1867" y="477"/>
                    </a:lnTo>
                    <a:lnTo>
                      <a:pt x="1865" y="477"/>
                    </a:lnTo>
                    <a:close/>
                    <a:moveTo>
                      <a:pt x="1863" y="505"/>
                    </a:moveTo>
                    <a:lnTo>
                      <a:pt x="1863" y="505"/>
                    </a:lnTo>
                    <a:lnTo>
                      <a:pt x="1861" y="505"/>
                    </a:lnTo>
                    <a:lnTo>
                      <a:pt x="1861" y="505"/>
                    </a:lnTo>
                    <a:lnTo>
                      <a:pt x="1861" y="507"/>
                    </a:lnTo>
                    <a:lnTo>
                      <a:pt x="1861" y="507"/>
                    </a:lnTo>
                    <a:lnTo>
                      <a:pt x="1863" y="507"/>
                    </a:lnTo>
                    <a:lnTo>
                      <a:pt x="1863" y="507"/>
                    </a:lnTo>
                    <a:lnTo>
                      <a:pt x="1863" y="505"/>
                    </a:lnTo>
                    <a:lnTo>
                      <a:pt x="1863" y="505"/>
                    </a:lnTo>
                    <a:close/>
                    <a:moveTo>
                      <a:pt x="1811" y="601"/>
                    </a:moveTo>
                    <a:lnTo>
                      <a:pt x="1811" y="601"/>
                    </a:lnTo>
                    <a:lnTo>
                      <a:pt x="1811" y="601"/>
                    </a:lnTo>
                    <a:lnTo>
                      <a:pt x="1811" y="601"/>
                    </a:lnTo>
                    <a:lnTo>
                      <a:pt x="1811" y="601"/>
                    </a:lnTo>
                    <a:lnTo>
                      <a:pt x="1811" y="601"/>
                    </a:lnTo>
                    <a:lnTo>
                      <a:pt x="1811" y="601"/>
                    </a:lnTo>
                    <a:lnTo>
                      <a:pt x="1811" y="601"/>
                    </a:lnTo>
                    <a:lnTo>
                      <a:pt x="1811" y="601"/>
                    </a:lnTo>
                    <a:lnTo>
                      <a:pt x="1811" y="601"/>
                    </a:lnTo>
                    <a:lnTo>
                      <a:pt x="1813" y="601"/>
                    </a:lnTo>
                    <a:lnTo>
                      <a:pt x="1813" y="601"/>
                    </a:lnTo>
                    <a:lnTo>
                      <a:pt x="1813" y="601"/>
                    </a:lnTo>
                    <a:lnTo>
                      <a:pt x="1811" y="601"/>
                    </a:lnTo>
                    <a:close/>
                    <a:moveTo>
                      <a:pt x="1813" y="601"/>
                    </a:moveTo>
                    <a:lnTo>
                      <a:pt x="1813" y="601"/>
                    </a:lnTo>
                    <a:lnTo>
                      <a:pt x="1813" y="601"/>
                    </a:lnTo>
                    <a:lnTo>
                      <a:pt x="1813" y="601"/>
                    </a:lnTo>
                    <a:lnTo>
                      <a:pt x="1815" y="601"/>
                    </a:lnTo>
                    <a:lnTo>
                      <a:pt x="1815" y="601"/>
                    </a:lnTo>
                    <a:lnTo>
                      <a:pt x="1815" y="601"/>
                    </a:lnTo>
                    <a:lnTo>
                      <a:pt x="1815" y="601"/>
                    </a:lnTo>
                    <a:lnTo>
                      <a:pt x="1813" y="601"/>
                    </a:lnTo>
                    <a:close/>
                    <a:moveTo>
                      <a:pt x="1821" y="593"/>
                    </a:moveTo>
                    <a:lnTo>
                      <a:pt x="1817" y="595"/>
                    </a:lnTo>
                    <a:lnTo>
                      <a:pt x="1817" y="595"/>
                    </a:lnTo>
                    <a:lnTo>
                      <a:pt x="1819" y="597"/>
                    </a:lnTo>
                    <a:lnTo>
                      <a:pt x="1819" y="597"/>
                    </a:lnTo>
                    <a:lnTo>
                      <a:pt x="1819" y="595"/>
                    </a:lnTo>
                    <a:lnTo>
                      <a:pt x="1821" y="595"/>
                    </a:lnTo>
                    <a:lnTo>
                      <a:pt x="1821" y="595"/>
                    </a:lnTo>
                    <a:lnTo>
                      <a:pt x="1821" y="593"/>
                    </a:lnTo>
                    <a:close/>
                    <a:moveTo>
                      <a:pt x="1807" y="585"/>
                    </a:moveTo>
                    <a:lnTo>
                      <a:pt x="1805" y="583"/>
                    </a:lnTo>
                    <a:lnTo>
                      <a:pt x="1803" y="583"/>
                    </a:lnTo>
                    <a:lnTo>
                      <a:pt x="1803" y="587"/>
                    </a:lnTo>
                    <a:lnTo>
                      <a:pt x="1803" y="587"/>
                    </a:lnTo>
                    <a:lnTo>
                      <a:pt x="1803" y="589"/>
                    </a:lnTo>
                    <a:lnTo>
                      <a:pt x="1803" y="589"/>
                    </a:lnTo>
                    <a:lnTo>
                      <a:pt x="1803" y="591"/>
                    </a:lnTo>
                    <a:lnTo>
                      <a:pt x="1801" y="591"/>
                    </a:lnTo>
                    <a:lnTo>
                      <a:pt x="1801" y="593"/>
                    </a:lnTo>
                    <a:lnTo>
                      <a:pt x="1801" y="595"/>
                    </a:lnTo>
                    <a:lnTo>
                      <a:pt x="1801" y="597"/>
                    </a:lnTo>
                    <a:lnTo>
                      <a:pt x="1805" y="597"/>
                    </a:lnTo>
                    <a:lnTo>
                      <a:pt x="1803" y="595"/>
                    </a:lnTo>
                    <a:lnTo>
                      <a:pt x="1805" y="593"/>
                    </a:lnTo>
                    <a:lnTo>
                      <a:pt x="1805" y="591"/>
                    </a:lnTo>
                    <a:lnTo>
                      <a:pt x="1805" y="589"/>
                    </a:lnTo>
                    <a:lnTo>
                      <a:pt x="1805" y="587"/>
                    </a:lnTo>
                    <a:lnTo>
                      <a:pt x="1807" y="587"/>
                    </a:lnTo>
                    <a:lnTo>
                      <a:pt x="1807" y="587"/>
                    </a:lnTo>
                    <a:lnTo>
                      <a:pt x="1809" y="585"/>
                    </a:lnTo>
                    <a:lnTo>
                      <a:pt x="1809" y="585"/>
                    </a:lnTo>
                    <a:lnTo>
                      <a:pt x="1809" y="583"/>
                    </a:lnTo>
                    <a:lnTo>
                      <a:pt x="1807" y="585"/>
                    </a:lnTo>
                    <a:close/>
                    <a:moveTo>
                      <a:pt x="1815" y="597"/>
                    </a:moveTo>
                    <a:lnTo>
                      <a:pt x="1815" y="597"/>
                    </a:lnTo>
                    <a:lnTo>
                      <a:pt x="1815" y="597"/>
                    </a:lnTo>
                    <a:lnTo>
                      <a:pt x="1815" y="597"/>
                    </a:lnTo>
                    <a:lnTo>
                      <a:pt x="1815" y="597"/>
                    </a:lnTo>
                    <a:lnTo>
                      <a:pt x="1815" y="599"/>
                    </a:lnTo>
                    <a:lnTo>
                      <a:pt x="1817" y="597"/>
                    </a:lnTo>
                    <a:lnTo>
                      <a:pt x="1815" y="597"/>
                    </a:lnTo>
                    <a:lnTo>
                      <a:pt x="1815" y="597"/>
                    </a:lnTo>
                    <a:close/>
                    <a:moveTo>
                      <a:pt x="1829" y="565"/>
                    </a:moveTo>
                    <a:lnTo>
                      <a:pt x="1829" y="565"/>
                    </a:lnTo>
                    <a:lnTo>
                      <a:pt x="1829" y="563"/>
                    </a:lnTo>
                    <a:lnTo>
                      <a:pt x="1829" y="563"/>
                    </a:lnTo>
                    <a:lnTo>
                      <a:pt x="1827" y="563"/>
                    </a:lnTo>
                    <a:lnTo>
                      <a:pt x="1827" y="565"/>
                    </a:lnTo>
                    <a:lnTo>
                      <a:pt x="1825" y="567"/>
                    </a:lnTo>
                    <a:lnTo>
                      <a:pt x="1823" y="569"/>
                    </a:lnTo>
                    <a:lnTo>
                      <a:pt x="1821" y="569"/>
                    </a:lnTo>
                    <a:lnTo>
                      <a:pt x="1819" y="567"/>
                    </a:lnTo>
                    <a:lnTo>
                      <a:pt x="1819" y="567"/>
                    </a:lnTo>
                    <a:lnTo>
                      <a:pt x="1819" y="567"/>
                    </a:lnTo>
                    <a:lnTo>
                      <a:pt x="1819" y="569"/>
                    </a:lnTo>
                    <a:lnTo>
                      <a:pt x="1819" y="569"/>
                    </a:lnTo>
                    <a:lnTo>
                      <a:pt x="1817" y="571"/>
                    </a:lnTo>
                    <a:lnTo>
                      <a:pt x="1817" y="571"/>
                    </a:lnTo>
                    <a:lnTo>
                      <a:pt x="1817" y="575"/>
                    </a:lnTo>
                    <a:lnTo>
                      <a:pt x="1815" y="577"/>
                    </a:lnTo>
                    <a:lnTo>
                      <a:pt x="1815" y="579"/>
                    </a:lnTo>
                    <a:lnTo>
                      <a:pt x="1815" y="581"/>
                    </a:lnTo>
                    <a:lnTo>
                      <a:pt x="1815" y="581"/>
                    </a:lnTo>
                    <a:lnTo>
                      <a:pt x="1815" y="583"/>
                    </a:lnTo>
                    <a:lnTo>
                      <a:pt x="1815" y="585"/>
                    </a:lnTo>
                    <a:lnTo>
                      <a:pt x="1817" y="583"/>
                    </a:lnTo>
                    <a:lnTo>
                      <a:pt x="1817" y="581"/>
                    </a:lnTo>
                    <a:lnTo>
                      <a:pt x="1817" y="579"/>
                    </a:lnTo>
                    <a:lnTo>
                      <a:pt x="1819" y="577"/>
                    </a:lnTo>
                    <a:lnTo>
                      <a:pt x="1819" y="577"/>
                    </a:lnTo>
                    <a:lnTo>
                      <a:pt x="1819" y="575"/>
                    </a:lnTo>
                    <a:lnTo>
                      <a:pt x="1819" y="575"/>
                    </a:lnTo>
                    <a:lnTo>
                      <a:pt x="1821" y="575"/>
                    </a:lnTo>
                    <a:lnTo>
                      <a:pt x="1823" y="575"/>
                    </a:lnTo>
                    <a:lnTo>
                      <a:pt x="1823" y="571"/>
                    </a:lnTo>
                    <a:lnTo>
                      <a:pt x="1825" y="569"/>
                    </a:lnTo>
                    <a:lnTo>
                      <a:pt x="1827" y="569"/>
                    </a:lnTo>
                    <a:lnTo>
                      <a:pt x="1829" y="567"/>
                    </a:lnTo>
                    <a:lnTo>
                      <a:pt x="1831" y="567"/>
                    </a:lnTo>
                    <a:lnTo>
                      <a:pt x="1831" y="567"/>
                    </a:lnTo>
                    <a:lnTo>
                      <a:pt x="1831" y="565"/>
                    </a:lnTo>
                    <a:lnTo>
                      <a:pt x="1829" y="565"/>
                    </a:lnTo>
                    <a:close/>
                    <a:moveTo>
                      <a:pt x="406" y="563"/>
                    </a:moveTo>
                    <a:lnTo>
                      <a:pt x="406" y="563"/>
                    </a:lnTo>
                    <a:lnTo>
                      <a:pt x="406" y="565"/>
                    </a:lnTo>
                    <a:lnTo>
                      <a:pt x="406" y="565"/>
                    </a:lnTo>
                    <a:lnTo>
                      <a:pt x="406" y="563"/>
                    </a:lnTo>
                    <a:lnTo>
                      <a:pt x="406" y="561"/>
                    </a:lnTo>
                    <a:lnTo>
                      <a:pt x="406" y="563"/>
                    </a:lnTo>
                    <a:close/>
                    <a:moveTo>
                      <a:pt x="182" y="235"/>
                    </a:moveTo>
                    <a:lnTo>
                      <a:pt x="182" y="235"/>
                    </a:lnTo>
                    <a:lnTo>
                      <a:pt x="182" y="233"/>
                    </a:lnTo>
                    <a:lnTo>
                      <a:pt x="180" y="235"/>
                    </a:lnTo>
                    <a:lnTo>
                      <a:pt x="180" y="235"/>
                    </a:lnTo>
                    <a:lnTo>
                      <a:pt x="178" y="235"/>
                    </a:lnTo>
                    <a:lnTo>
                      <a:pt x="180" y="235"/>
                    </a:lnTo>
                    <a:lnTo>
                      <a:pt x="180" y="237"/>
                    </a:lnTo>
                    <a:lnTo>
                      <a:pt x="182" y="237"/>
                    </a:lnTo>
                    <a:lnTo>
                      <a:pt x="182" y="237"/>
                    </a:lnTo>
                    <a:lnTo>
                      <a:pt x="184" y="237"/>
                    </a:lnTo>
                    <a:lnTo>
                      <a:pt x="182" y="237"/>
                    </a:lnTo>
                    <a:lnTo>
                      <a:pt x="184" y="235"/>
                    </a:lnTo>
                    <a:lnTo>
                      <a:pt x="182" y="235"/>
                    </a:lnTo>
                    <a:close/>
                    <a:moveTo>
                      <a:pt x="580" y="210"/>
                    </a:moveTo>
                    <a:lnTo>
                      <a:pt x="578" y="210"/>
                    </a:lnTo>
                    <a:lnTo>
                      <a:pt x="578" y="208"/>
                    </a:lnTo>
                    <a:lnTo>
                      <a:pt x="576" y="208"/>
                    </a:lnTo>
                    <a:lnTo>
                      <a:pt x="574" y="208"/>
                    </a:lnTo>
                    <a:lnTo>
                      <a:pt x="574" y="210"/>
                    </a:lnTo>
                    <a:lnTo>
                      <a:pt x="576" y="212"/>
                    </a:lnTo>
                    <a:lnTo>
                      <a:pt x="580" y="212"/>
                    </a:lnTo>
                    <a:lnTo>
                      <a:pt x="582" y="212"/>
                    </a:lnTo>
                    <a:lnTo>
                      <a:pt x="582" y="212"/>
                    </a:lnTo>
                    <a:lnTo>
                      <a:pt x="582" y="212"/>
                    </a:lnTo>
                    <a:lnTo>
                      <a:pt x="582" y="212"/>
                    </a:lnTo>
                    <a:lnTo>
                      <a:pt x="582" y="210"/>
                    </a:lnTo>
                    <a:lnTo>
                      <a:pt x="580" y="210"/>
                    </a:lnTo>
                    <a:close/>
                    <a:moveTo>
                      <a:pt x="1547" y="399"/>
                    </a:moveTo>
                    <a:lnTo>
                      <a:pt x="1545" y="399"/>
                    </a:lnTo>
                    <a:lnTo>
                      <a:pt x="1543" y="401"/>
                    </a:lnTo>
                    <a:lnTo>
                      <a:pt x="1543" y="401"/>
                    </a:lnTo>
                    <a:lnTo>
                      <a:pt x="1545" y="401"/>
                    </a:lnTo>
                    <a:lnTo>
                      <a:pt x="1545" y="401"/>
                    </a:lnTo>
                    <a:lnTo>
                      <a:pt x="1547" y="401"/>
                    </a:lnTo>
                    <a:lnTo>
                      <a:pt x="1549" y="401"/>
                    </a:lnTo>
                    <a:lnTo>
                      <a:pt x="1547" y="399"/>
                    </a:lnTo>
                    <a:lnTo>
                      <a:pt x="1547" y="399"/>
                    </a:lnTo>
                    <a:lnTo>
                      <a:pt x="1547" y="399"/>
                    </a:lnTo>
                    <a:close/>
                    <a:moveTo>
                      <a:pt x="528" y="168"/>
                    </a:moveTo>
                    <a:lnTo>
                      <a:pt x="528" y="166"/>
                    </a:lnTo>
                    <a:lnTo>
                      <a:pt x="528" y="166"/>
                    </a:lnTo>
                    <a:lnTo>
                      <a:pt x="526" y="166"/>
                    </a:lnTo>
                    <a:lnTo>
                      <a:pt x="524" y="168"/>
                    </a:lnTo>
                    <a:lnTo>
                      <a:pt x="524" y="168"/>
                    </a:lnTo>
                    <a:lnTo>
                      <a:pt x="526" y="168"/>
                    </a:lnTo>
                    <a:lnTo>
                      <a:pt x="528" y="168"/>
                    </a:lnTo>
                    <a:close/>
                    <a:moveTo>
                      <a:pt x="1867" y="471"/>
                    </a:moveTo>
                    <a:lnTo>
                      <a:pt x="1867" y="471"/>
                    </a:lnTo>
                    <a:lnTo>
                      <a:pt x="1865" y="471"/>
                    </a:lnTo>
                    <a:lnTo>
                      <a:pt x="1863" y="473"/>
                    </a:lnTo>
                    <a:lnTo>
                      <a:pt x="1863" y="473"/>
                    </a:lnTo>
                    <a:lnTo>
                      <a:pt x="1865" y="473"/>
                    </a:lnTo>
                    <a:lnTo>
                      <a:pt x="1867" y="475"/>
                    </a:lnTo>
                    <a:lnTo>
                      <a:pt x="1869" y="475"/>
                    </a:lnTo>
                    <a:lnTo>
                      <a:pt x="1869" y="475"/>
                    </a:lnTo>
                    <a:lnTo>
                      <a:pt x="1867" y="473"/>
                    </a:lnTo>
                    <a:lnTo>
                      <a:pt x="1867" y="471"/>
                    </a:lnTo>
                    <a:close/>
                    <a:moveTo>
                      <a:pt x="1937" y="401"/>
                    </a:moveTo>
                    <a:lnTo>
                      <a:pt x="1935" y="401"/>
                    </a:lnTo>
                    <a:lnTo>
                      <a:pt x="1933" y="401"/>
                    </a:lnTo>
                    <a:lnTo>
                      <a:pt x="1929" y="397"/>
                    </a:lnTo>
                    <a:lnTo>
                      <a:pt x="1927" y="397"/>
                    </a:lnTo>
                    <a:lnTo>
                      <a:pt x="1927" y="395"/>
                    </a:lnTo>
                    <a:lnTo>
                      <a:pt x="1925" y="395"/>
                    </a:lnTo>
                    <a:lnTo>
                      <a:pt x="1921" y="395"/>
                    </a:lnTo>
                    <a:lnTo>
                      <a:pt x="1921" y="395"/>
                    </a:lnTo>
                    <a:lnTo>
                      <a:pt x="1921" y="395"/>
                    </a:lnTo>
                    <a:lnTo>
                      <a:pt x="1925" y="397"/>
                    </a:lnTo>
                    <a:lnTo>
                      <a:pt x="1927" y="399"/>
                    </a:lnTo>
                    <a:lnTo>
                      <a:pt x="1929" y="399"/>
                    </a:lnTo>
                    <a:lnTo>
                      <a:pt x="1929" y="399"/>
                    </a:lnTo>
                    <a:lnTo>
                      <a:pt x="1933" y="401"/>
                    </a:lnTo>
                    <a:lnTo>
                      <a:pt x="1935" y="403"/>
                    </a:lnTo>
                    <a:lnTo>
                      <a:pt x="1937" y="403"/>
                    </a:lnTo>
                    <a:lnTo>
                      <a:pt x="1937" y="403"/>
                    </a:lnTo>
                    <a:lnTo>
                      <a:pt x="1939" y="405"/>
                    </a:lnTo>
                    <a:lnTo>
                      <a:pt x="1943" y="405"/>
                    </a:lnTo>
                    <a:lnTo>
                      <a:pt x="1939" y="403"/>
                    </a:lnTo>
                    <a:lnTo>
                      <a:pt x="1937" y="401"/>
                    </a:lnTo>
                    <a:close/>
                    <a:moveTo>
                      <a:pt x="1959" y="405"/>
                    </a:moveTo>
                    <a:lnTo>
                      <a:pt x="1955" y="405"/>
                    </a:lnTo>
                    <a:lnTo>
                      <a:pt x="1953" y="403"/>
                    </a:lnTo>
                    <a:lnTo>
                      <a:pt x="1951" y="403"/>
                    </a:lnTo>
                    <a:lnTo>
                      <a:pt x="1949" y="403"/>
                    </a:lnTo>
                    <a:lnTo>
                      <a:pt x="1951" y="403"/>
                    </a:lnTo>
                    <a:lnTo>
                      <a:pt x="1955" y="405"/>
                    </a:lnTo>
                    <a:lnTo>
                      <a:pt x="1965" y="409"/>
                    </a:lnTo>
                    <a:lnTo>
                      <a:pt x="1963" y="407"/>
                    </a:lnTo>
                    <a:lnTo>
                      <a:pt x="1959" y="405"/>
                    </a:lnTo>
                    <a:close/>
                    <a:moveTo>
                      <a:pt x="1551" y="403"/>
                    </a:moveTo>
                    <a:lnTo>
                      <a:pt x="1553" y="403"/>
                    </a:lnTo>
                    <a:lnTo>
                      <a:pt x="1553" y="403"/>
                    </a:lnTo>
                    <a:lnTo>
                      <a:pt x="1555" y="403"/>
                    </a:lnTo>
                    <a:lnTo>
                      <a:pt x="1555" y="403"/>
                    </a:lnTo>
                    <a:lnTo>
                      <a:pt x="1559" y="407"/>
                    </a:lnTo>
                    <a:lnTo>
                      <a:pt x="1561" y="405"/>
                    </a:lnTo>
                    <a:lnTo>
                      <a:pt x="1561" y="405"/>
                    </a:lnTo>
                    <a:lnTo>
                      <a:pt x="1561" y="405"/>
                    </a:lnTo>
                    <a:lnTo>
                      <a:pt x="1563" y="403"/>
                    </a:lnTo>
                    <a:lnTo>
                      <a:pt x="1561" y="403"/>
                    </a:lnTo>
                    <a:lnTo>
                      <a:pt x="1561" y="401"/>
                    </a:lnTo>
                    <a:lnTo>
                      <a:pt x="1561" y="401"/>
                    </a:lnTo>
                    <a:lnTo>
                      <a:pt x="1561" y="399"/>
                    </a:lnTo>
                    <a:lnTo>
                      <a:pt x="1561" y="399"/>
                    </a:lnTo>
                    <a:lnTo>
                      <a:pt x="1559" y="399"/>
                    </a:lnTo>
                    <a:lnTo>
                      <a:pt x="1557" y="399"/>
                    </a:lnTo>
                    <a:lnTo>
                      <a:pt x="1557" y="399"/>
                    </a:lnTo>
                    <a:lnTo>
                      <a:pt x="1551" y="397"/>
                    </a:lnTo>
                    <a:lnTo>
                      <a:pt x="1551" y="397"/>
                    </a:lnTo>
                    <a:lnTo>
                      <a:pt x="1551" y="401"/>
                    </a:lnTo>
                    <a:lnTo>
                      <a:pt x="1551" y="401"/>
                    </a:lnTo>
                    <a:lnTo>
                      <a:pt x="1551" y="403"/>
                    </a:lnTo>
                    <a:close/>
                    <a:moveTo>
                      <a:pt x="1833" y="341"/>
                    </a:moveTo>
                    <a:lnTo>
                      <a:pt x="1833" y="341"/>
                    </a:lnTo>
                    <a:lnTo>
                      <a:pt x="1835" y="341"/>
                    </a:lnTo>
                    <a:lnTo>
                      <a:pt x="1835" y="341"/>
                    </a:lnTo>
                    <a:lnTo>
                      <a:pt x="1837" y="337"/>
                    </a:lnTo>
                    <a:lnTo>
                      <a:pt x="1839" y="337"/>
                    </a:lnTo>
                    <a:lnTo>
                      <a:pt x="1843" y="335"/>
                    </a:lnTo>
                    <a:lnTo>
                      <a:pt x="1841" y="335"/>
                    </a:lnTo>
                    <a:lnTo>
                      <a:pt x="1839" y="331"/>
                    </a:lnTo>
                    <a:lnTo>
                      <a:pt x="1835" y="329"/>
                    </a:lnTo>
                    <a:lnTo>
                      <a:pt x="1835" y="329"/>
                    </a:lnTo>
                    <a:lnTo>
                      <a:pt x="1833" y="333"/>
                    </a:lnTo>
                    <a:lnTo>
                      <a:pt x="1829" y="333"/>
                    </a:lnTo>
                    <a:lnTo>
                      <a:pt x="1829" y="335"/>
                    </a:lnTo>
                    <a:lnTo>
                      <a:pt x="1831" y="335"/>
                    </a:lnTo>
                    <a:lnTo>
                      <a:pt x="1833" y="337"/>
                    </a:lnTo>
                    <a:lnTo>
                      <a:pt x="1833" y="339"/>
                    </a:lnTo>
                    <a:lnTo>
                      <a:pt x="1833" y="341"/>
                    </a:lnTo>
                    <a:lnTo>
                      <a:pt x="1833" y="341"/>
                    </a:lnTo>
                    <a:close/>
                    <a:moveTo>
                      <a:pt x="2017" y="245"/>
                    </a:moveTo>
                    <a:lnTo>
                      <a:pt x="2015" y="245"/>
                    </a:lnTo>
                    <a:lnTo>
                      <a:pt x="2013" y="245"/>
                    </a:lnTo>
                    <a:lnTo>
                      <a:pt x="2013" y="245"/>
                    </a:lnTo>
                    <a:lnTo>
                      <a:pt x="2011" y="243"/>
                    </a:lnTo>
                    <a:lnTo>
                      <a:pt x="2007" y="243"/>
                    </a:lnTo>
                    <a:lnTo>
                      <a:pt x="2007" y="243"/>
                    </a:lnTo>
                    <a:lnTo>
                      <a:pt x="2005" y="243"/>
                    </a:lnTo>
                    <a:lnTo>
                      <a:pt x="2005" y="243"/>
                    </a:lnTo>
                    <a:lnTo>
                      <a:pt x="2003" y="241"/>
                    </a:lnTo>
                    <a:lnTo>
                      <a:pt x="2003" y="241"/>
                    </a:lnTo>
                    <a:lnTo>
                      <a:pt x="2003" y="241"/>
                    </a:lnTo>
                    <a:lnTo>
                      <a:pt x="2003" y="241"/>
                    </a:lnTo>
                    <a:lnTo>
                      <a:pt x="2001" y="239"/>
                    </a:lnTo>
                    <a:lnTo>
                      <a:pt x="1999" y="239"/>
                    </a:lnTo>
                    <a:lnTo>
                      <a:pt x="1999" y="239"/>
                    </a:lnTo>
                    <a:lnTo>
                      <a:pt x="1999" y="239"/>
                    </a:lnTo>
                    <a:lnTo>
                      <a:pt x="1999" y="239"/>
                    </a:lnTo>
                    <a:lnTo>
                      <a:pt x="1999" y="239"/>
                    </a:lnTo>
                    <a:lnTo>
                      <a:pt x="2001" y="239"/>
                    </a:lnTo>
                    <a:lnTo>
                      <a:pt x="2003" y="239"/>
                    </a:lnTo>
                    <a:lnTo>
                      <a:pt x="2005" y="237"/>
                    </a:lnTo>
                    <a:lnTo>
                      <a:pt x="2005" y="237"/>
                    </a:lnTo>
                    <a:lnTo>
                      <a:pt x="2005" y="237"/>
                    </a:lnTo>
                    <a:lnTo>
                      <a:pt x="2003" y="235"/>
                    </a:lnTo>
                    <a:lnTo>
                      <a:pt x="2001" y="233"/>
                    </a:lnTo>
                    <a:lnTo>
                      <a:pt x="1999" y="233"/>
                    </a:lnTo>
                    <a:lnTo>
                      <a:pt x="1997" y="233"/>
                    </a:lnTo>
                    <a:lnTo>
                      <a:pt x="1997" y="233"/>
                    </a:lnTo>
                    <a:lnTo>
                      <a:pt x="1995" y="233"/>
                    </a:lnTo>
                    <a:lnTo>
                      <a:pt x="1999" y="233"/>
                    </a:lnTo>
                    <a:lnTo>
                      <a:pt x="1999" y="233"/>
                    </a:lnTo>
                    <a:lnTo>
                      <a:pt x="1997" y="231"/>
                    </a:lnTo>
                    <a:lnTo>
                      <a:pt x="1995" y="228"/>
                    </a:lnTo>
                    <a:lnTo>
                      <a:pt x="1995" y="228"/>
                    </a:lnTo>
                    <a:lnTo>
                      <a:pt x="1993" y="228"/>
                    </a:lnTo>
                    <a:lnTo>
                      <a:pt x="1993" y="228"/>
                    </a:lnTo>
                    <a:lnTo>
                      <a:pt x="1993" y="228"/>
                    </a:lnTo>
                    <a:lnTo>
                      <a:pt x="1987" y="226"/>
                    </a:lnTo>
                    <a:lnTo>
                      <a:pt x="1983" y="226"/>
                    </a:lnTo>
                    <a:lnTo>
                      <a:pt x="1983" y="226"/>
                    </a:lnTo>
                    <a:lnTo>
                      <a:pt x="1985" y="226"/>
                    </a:lnTo>
                    <a:lnTo>
                      <a:pt x="1987" y="226"/>
                    </a:lnTo>
                    <a:lnTo>
                      <a:pt x="1991" y="226"/>
                    </a:lnTo>
                    <a:lnTo>
                      <a:pt x="1991" y="226"/>
                    </a:lnTo>
                    <a:lnTo>
                      <a:pt x="1993" y="228"/>
                    </a:lnTo>
                    <a:lnTo>
                      <a:pt x="1993" y="228"/>
                    </a:lnTo>
                    <a:lnTo>
                      <a:pt x="1997" y="228"/>
                    </a:lnTo>
                    <a:lnTo>
                      <a:pt x="1997" y="228"/>
                    </a:lnTo>
                    <a:lnTo>
                      <a:pt x="1999" y="228"/>
                    </a:lnTo>
                    <a:lnTo>
                      <a:pt x="1999" y="228"/>
                    </a:lnTo>
                    <a:lnTo>
                      <a:pt x="2003" y="228"/>
                    </a:lnTo>
                    <a:lnTo>
                      <a:pt x="2003" y="228"/>
                    </a:lnTo>
                    <a:lnTo>
                      <a:pt x="2007" y="228"/>
                    </a:lnTo>
                    <a:lnTo>
                      <a:pt x="2007" y="228"/>
                    </a:lnTo>
                    <a:lnTo>
                      <a:pt x="2007" y="228"/>
                    </a:lnTo>
                    <a:lnTo>
                      <a:pt x="2007" y="228"/>
                    </a:lnTo>
                    <a:lnTo>
                      <a:pt x="2005" y="226"/>
                    </a:lnTo>
                    <a:lnTo>
                      <a:pt x="2001" y="226"/>
                    </a:lnTo>
                    <a:lnTo>
                      <a:pt x="1999" y="224"/>
                    </a:lnTo>
                    <a:lnTo>
                      <a:pt x="1997" y="224"/>
                    </a:lnTo>
                    <a:lnTo>
                      <a:pt x="1997" y="224"/>
                    </a:lnTo>
                    <a:lnTo>
                      <a:pt x="1997" y="224"/>
                    </a:lnTo>
                    <a:lnTo>
                      <a:pt x="2001" y="224"/>
                    </a:lnTo>
                    <a:lnTo>
                      <a:pt x="2003" y="226"/>
                    </a:lnTo>
                    <a:lnTo>
                      <a:pt x="2005" y="226"/>
                    </a:lnTo>
                    <a:lnTo>
                      <a:pt x="2007" y="226"/>
                    </a:lnTo>
                    <a:lnTo>
                      <a:pt x="2011" y="226"/>
                    </a:lnTo>
                    <a:lnTo>
                      <a:pt x="2011" y="226"/>
                    </a:lnTo>
                    <a:lnTo>
                      <a:pt x="2009" y="224"/>
                    </a:lnTo>
                    <a:lnTo>
                      <a:pt x="2007" y="224"/>
                    </a:lnTo>
                    <a:lnTo>
                      <a:pt x="2007" y="222"/>
                    </a:lnTo>
                    <a:lnTo>
                      <a:pt x="2007" y="222"/>
                    </a:lnTo>
                    <a:lnTo>
                      <a:pt x="2007" y="220"/>
                    </a:lnTo>
                    <a:lnTo>
                      <a:pt x="2009" y="220"/>
                    </a:lnTo>
                    <a:lnTo>
                      <a:pt x="2009" y="220"/>
                    </a:lnTo>
                    <a:lnTo>
                      <a:pt x="2011" y="220"/>
                    </a:lnTo>
                    <a:lnTo>
                      <a:pt x="2011" y="220"/>
                    </a:lnTo>
                    <a:lnTo>
                      <a:pt x="2011" y="220"/>
                    </a:lnTo>
                    <a:lnTo>
                      <a:pt x="2009" y="218"/>
                    </a:lnTo>
                    <a:lnTo>
                      <a:pt x="2007" y="218"/>
                    </a:lnTo>
                    <a:lnTo>
                      <a:pt x="2003" y="218"/>
                    </a:lnTo>
                    <a:lnTo>
                      <a:pt x="2003" y="218"/>
                    </a:lnTo>
                    <a:lnTo>
                      <a:pt x="2001" y="216"/>
                    </a:lnTo>
                    <a:lnTo>
                      <a:pt x="2001" y="216"/>
                    </a:lnTo>
                    <a:lnTo>
                      <a:pt x="1999" y="216"/>
                    </a:lnTo>
                    <a:lnTo>
                      <a:pt x="1999" y="216"/>
                    </a:lnTo>
                    <a:lnTo>
                      <a:pt x="1997" y="216"/>
                    </a:lnTo>
                    <a:lnTo>
                      <a:pt x="1997" y="216"/>
                    </a:lnTo>
                    <a:lnTo>
                      <a:pt x="1997" y="216"/>
                    </a:lnTo>
                    <a:lnTo>
                      <a:pt x="1997" y="216"/>
                    </a:lnTo>
                    <a:lnTo>
                      <a:pt x="1995" y="216"/>
                    </a:lnTo>
                    <a:lnTo>
                      <a:pt x="1995" y="214"/>
                    </a:lnTo>
                    <a:lnTo>
                      <a:pt x="1987" y="212"/>
                    </a:lnTo>
                    <a:lnTo>
                      <a:pt x="1983" y="212"/>
                    </a:lnTo>
                    <a:lnTo>
                      <a:pt x="1977" y="210"/>
                    </a:lnTo>
                    <a:lnTo>
                      <a:pt x="1973" y="208"/>
                    </a:lnTo>
                    <a:lnTo>
                      <a:pt x="1967" y="206"/>
                    </a:lnTo>
                    <a:lnTo>
                      <a:pt x="1963" y="206"/>
                    </a:lnTo>
                    <a:lnTo>
                      <a:pt x="1961" y="206"/>
                    </a:lnTo>
                    <a:lnTo>
                      <a:pt x="1957" y="204"/>
                    </a:lnTo>
                    <a:lnTo>
                      <a:pt x="1955" y="204"/>
                    </a:lnTo>
                    <a:lnTo>
                      <a:pt x="1949" y="204"/>
                    </a:lnTo>
                    <a:lnTo>
                      <a:pt x="1951" y="204"/>
                    </a:lnTo>
                    <a:lnTo>
                      <a:pt x="1957" y="206"/>
                    </a:lnTo>
                    <a:lnTo>
                      <a:pt x="1957" y="206"/>
                    </a:lnTo>
                    <a:lnTo>
                      <a:pt x="1959" y="206"/>
                    </a:lnTo>
                    <a:lnTo>
                      <a:pt x="1957" y="206"/>
                    </a:lnTo>
                    <a:lnTo>
                      <a:pt x="1953" y="206"/>
                    </a:lnTo>
                    <a:lnTo>
                      <a:pt x="1951" y="206"/>
                    </a:lnTo>
                    <a:lnTo>
                      <a:pt x="1949" y="204"/>
                    </a:lnTo>
                    <a:lnTo>
                      <a:pt x="1949" y="204"/>
                    </a:lnTo>
                    <a:lnTo>
                      <a:pt x="1949" y="206"/>
                    </a:lnTo>
                    <a:lnTo>
                      <a:pt x="1951" y="206"/>
                    </a:lnTo>
                    <a:lnTo>
                      <a:pt x="1953" y="206"/>
                    </a:lnTo>
                    <a:lnTo>
                      <a:pt x="1951" y="208"/>
                    </a:lnTo>
                    <a:lnTo>
                      <a:pt x="1951" y="208"/>
                    </a:lnTo>
                    <a:lnTo>
                      <a:pt x="1949" y="206"/>
                    </a:lnTo>
                    <a:lnTo>
                      <a:pt x="1949" y="206"/>
                    </a:lnTo>
                    <a:lnTo>
                      <a:pt x="1947" y="204"/>
                    </a:lnTo>
                    <a:lnTo>
                      <a:pt x="1949" y="204"/>
                    </a:lnTo>
                    <a:lnTo>
                      <a:pt x="1947" y="204"/>
                    </a:lnTo>
                    <a:lnTo>
                      <a:pt x="1943" y="204"/>
                    </a:lnTo>
                    <a:lnTo>
                      <a:pt x="1941" y="202"/>
                    </a:lnTo>
                    <a:lnTo>
                      <a:pt x="1941" y="202"/>
                    </a:lnTo>
                    <a:lnTo>
                      <a:pt x="1939" y="204"/>
                    </a:lnTo>
                    <a:lnTo>
                      <a:pt x="1931" y="204"/>
                    </a:lnTo>
                    <a:lnTo>
                      <a:pt x="1931" y="204"/>
                    </a:lnTo>
                    <a:lnTo>
                      <a:pt x="1931" y="204"/>
                    </a:lnTo>
                    <a:lnTo>
                      <a:pt x="1933" y="204"/>
                    </a:lnTo>
                    <a:lnTo>
                      <a:pt x="1933" y="204"/>
                    </a:lnTo>
                    <a:lnTo>
                      <a:pt x="1935" y="204"/>
                    </a:lnTo>
                    <a:lnTo>
                      <a:pt x="1937" y="204"/>
                    </a:lnTo>
                    <a:lnTo>
                      <a:pt x="1939" y="206"/>
                    </a:lnTo>
                    <a:lnTo>
                      <a:pt x="1939" y="206"/>
                    </a:lnTo>
                    <a:lnTo>
                      <a:pt x="1941" y="206"/>
                    </a:lnTo>
                    <a:lnTo>
                      <a:pt x="1943" y="208"/>
                    </a:lnTo>
                    <a:lnTo>
                      <a:pt x="1945" y="208"/>
                    </a:lnTo>
                    <a:lnTo>
                      <a:pt x="1945" y="210"/>
                    </a:lnTo>
                    <a:lnTo>
                      <a:pt x="1945" y="210"/>
                    </a:lnTo>
                    <a:lnTo>
                      <a:pt x="1945" y="210"/>
                    </a:lnTo>
                    <a:lnTo>
                      <a:pt x="1947" y="212"/>
                    </a:lnTo>
                    <a:lnTo>
                      <a:pt x="1949" y="212"/>
                    </a:lnTo>
                    <a:lnTo>
                      <a:pt x="1951" y="212"/>
                    </a:lnTo>
                    <a:lnTo>
                      <a:pt x="1953" y="212"/>
                    </a:lnTo>
                    <a:lnTo>
                      <a:pt x="1955" y="214"/>
                    </a:lnTo>
                    <a:lnTo>
                      <a:pt x="1955" y="214"/>
                    </a:lnTo>
                    <a:lnTo>
                      <a:pt x="1957" y="216"/>
                    </a:lnTo>
                    <a:lnTo>
                      <a:pt x="1957" y="216"/>
                    </a:lnTo>
                    <a:lnTo>
                      <a:pt x="1957" y="216"/>
                    </a:lnTo>
                    <a:lnTo>
                      <a:pt x="1957" y="216"/>
                    </a:lnTo>
                    <a:lnTo>
                      <a:pt x="1957" y="216"/>
                    </a:lnTo>
                    <a:lnTo>
                      <a:pt x="1953" y="214"/>
                    </a:lnTo>
                    <a:lnTo>
                      <a:pt x="1951" y="214"/>
                    </a:lnTo>
                    <a:lnTo>
                      <a:pt x="1949" y="214"/>
                    </a:lnTo>
                    <a:lnTo>
                      <a:pt x="1949" y="214"/>
                    </a:lnTo>
                    <a:lnTo>
                      <a:pt x="1949" y="214"/>
                    </a:lnTo>
                    <a:lnTo>
                      <a:pt x="1949" y="214"/>
                    </a:lnTo>
                    <a:lnTo>
                      <a:pt x="1949" y="214"/>
                    </a:lnTo>
                    <a:lnTo>
                      <a:pt x="1947" y="214"/>
                    </a:lnTo>
                    <a:lnTo>
                      <a:pt x="1945" y="212"/>
                    </a:lnTo>
                    <a:lnTo>
                      <a:pt x="1943" y="212"/>
                    </a:lnTo>
                    <a:lnTo>
                      <a:pt x="1941" y="212"/>
                    </a:lnTo>
                    <a:lnTo>
                      <a:pt x="1941" y="210"/>
                    </a:lnTo>
                    <a:lnTo>
                      <a:pt x="1939" y="210"/>
                    </a:lnTo>
                    <a:lnTo>
                      <a:pt x="1937" y="210"/>
                    </a:lnTo>
                    <a:lnTo>
                      <a:pt x="1935" y="210"/>
                    </a:lnTo>
                    <a:lnTo>
                      <a:pt x="1935" y="208"/>
                    </a:lnTo>
                    <a:lnTo>
                      <a:pt x="1933" y="206"/>
                    </a:lnTo>
                    <a:lnTo>
                      <a:pt x="1931" y="206"/>
                    </a:lnTo>
                    <a:lnTo>
                      <a:pt x="1929" y="204"/>
                    </a:lnTo>
                    <a:lnTo>
                      <a:pt x="1927" y="204"/>
                    </a:lnTo>
                    <a:lnTo>
                      <a:pt x="1925" y="202"/>
                    </a:lnTo>
                    <a:lnTo>
                      <a:pt x="1923" y="200"/>
                    </a:lnTo>
                    <a:lnTo>
                      <a:pt x="1921" y="200"/>
                    </a:lnTo>
                    <a:lnTo>
                      <a:pt x="1919" y="198"/>
                    </a:lnTo>
                    <a:lnTo>
                      <a:pt x="1917" y="198"/>
                    </a:lnTo>
                    <a:lnTo>
                      <a:pt x="1917" y="198"/>
                    </a:lnTo>
                    <a:lnTo>
                      <a:pt x="1917" y="200"/>
                    </a:lnTo>
                    <a:lnTo>
                      <a:pt x="1917" y="200"/>
                    </a:lnTo>
                    <a:lnTo>
                      <a:pt x="1915" y="200"/>
                    </a:lnTo>
                    <a:lnTo>
                      <a:pt x="1915" y="198"/>
                    </a:lnTo>
                    <a:lnTo>
                      <a:pt x="1913" y="196"/>
                    </a:lnTo>
                    <a:lnTo>
                      <a:pt x="1911" y="196"/>
                    </a:lnTo>
                    <a:lnTo>
                      <a:pt x="1911" y="196"/>
                    </a:lnTo>
                    <a:lnTo>
                      <a:pt x="1909" y="194"/>
                    </a:lnTo>
                    <a:lnTo>
                      <a:pt x="1881" y="188"/>
                    </a:lnTo>
                    <a:lnTo>
                      <a:pt x="1877" y="186"/>
                    </a:lnTo>
                    <a:lnTo>
                      <a:pt x="1873" y="186"/>
                    </a:lnTo>
                    <a:lnTo>
                      <a:pt x="1871" y="186"/>
                    </a:lnTo>
                    <a:lnTo>
                      <a:pt x="1871" y="186"/>
                    </a:lnTo>
                    <a:lnTo>
                      <a:pt x="1871" y="186"/>
                    </a:lnTo>
                    <a:lnTo>
                      <a:pt x="1869" y="186"/>
                    </a:lnTo>
                    <a:lnTo>
                      <a:pt x="1869" y="186"/>
                    </a:lnTo>
                    <a:lnTo>
                      <a:pt x="1869" y="186"/>
                    </a:lnTo>
                    <a:lnTo>
                      <a:pt x="1867" y="184"/>
                    </a:lnTo>
                    <a:lnTo>
                      <a:pt x="1855" y="182"/>
                    </a:lnTo>
                    <a:lnTo>
                      <a:pt x="1853" y="180"/>
                    </a:lnTo>
                    <a:lnTo>
                      <a:pt x="1855" y="182"/>
                    </a:lnTo>
                    <a:lnTo>
                      <a:pt x="1863" y="184"/>
                    </a:lnTo>
                    <a:lnTo>
                      <a:pt x="1865" y="184"/>
                    </a:lnTo>
                    <a:lnTo>
                      <a:pt x="1865" y="186"/>
                    </a:lnTo>
                    <a:lnTo>
                      <a:pt x="1863" y="186"/>
                    </a:lnTo>
                    <a:lnTo>
                      <a:pt x="1863" y="184"/>
                    </a:lnTo>
                    <a:lnTo>
                      <a:pt x="1861" y="184"/>
                    </a:lnTo>
                    <a:lnTo>
                      <a:pt x="1859" y="184"/>
                    </a:lnTo>
                    <a:lnTo>
                      <a:pt x="1857" y="182"/>
                    </a:lnTo>
                    <a:lnTo>
                      <a:pt x="1853" y="182"/>
                    </a:lnTo>
                    <a:lnTo>
                      <a:pt x="1851" y="182"/>
                    </a:lnTo>
                    <a:lnTo>
                      <a:pt x="1849" y="180"/>
                    </a:lnTo>
                    <a:lnTo>
                      <a:pt x="1847" y="180"/>
                    </a:lnTo>
                    <a:lnTo>
                      <a:pt x="1849" y="180"/>
                    </a:lnTo>
                    <a:lnTo>
                      <a:pt x="1851" y="180"/>
                    </a:lnTo>
                    <a:lnTo>
                      <a:pt x="1847" y="180"/>
                    </a:lnTo>
                    <a:lnTo>
                      <a:pt x="1843" y="178"/>
                    </a:lnTo>
                    <a:lnTo>
                      <a:pt x="1837" y="178"/>
                    </a:lnTo>
                    <a:lnTo>
                      <a:pt x="1835" y="176"/>
                    </a:lnTo>
                    <a:lnTo>
                      <a:pt x="1833" y="176"/>
                    </a:lnTo>
                    <a:lnTo>
                      <a:pt x="1833" y="176"/>
                    </a:lnTo>
                    <a:lnTo>
                      <a:pt x="1831" y="176"/>
                    </a:lnTo>
                    <a:lnTo>
                      <a:pt x="1829" y="176"/>
                    </a:lnTo>
                    <a:lnTo>
                      <a:pt x="1829" y="176"/>
                    </a:lnTo>
                    <a:lnTo>
                      <a:pt x="1827" y="174"/>
                    </a:lnTo>
                    <a:lnTo>
                      <a:pt x="1823" y="174"/>
                    </a:lnTo>
                    <a:lnTo>
                      <a:pt x="1821" y="174"/>
                    </a:lnTo>
                    <a:lnTo>
                      <a:pt x="1811" y="170"/>
                    </a:lnTo>
                    <a:lnTo>
                      <a:pt x="1807" y="170"/>
                    </a:lnTo>
                    <a:lnTo>
                      <a:pt x="1805" y="170"/>
                    </a:lnTo>
                    <a:lnTo>
                      <a:pt x="1805" y="168"/>
                    </a:lnTo>
                    <a:lnTo>
                      <a:pt x="1803" y="168"/>
                    </a:lnTo>
                    <a:lnTo>
                      <a:pt x="1797" y="168"/>
                    </a:lnTo>
                    <a:lnTo>
                      <a:pt x="1791" y="166"/>
                    </a:lnTo>
                    <a:lnTo>
                      <a:pt x="1781" y="166"/>
                    </a:lnTo>
                    <a:lnTo>
                      <a:pt x="1775" y="164"/>
                    </a:lnTo>
                    <a:lnTo>
                      <a:pt x="1767" y="162"/>
                    </a:lnTo>
                    <a:lnTo>
                      <a:pt x="1761" y="162"/>
                    </a:lnTo>
                    <a:lnTo>
                      <a:pt x="1759" y="160"/>
                    </a:lnTo>
                    <a:lnTo>
                      <a:pt x="1757" y="160"/>
                    </a:lnTo>
                    <a:lnTo>
                      <a:pt x="1753" y="162"/>
                    </a:lnTo>
                    <a:lnTo>
                      <a:pt x="1747" y="162"/>
                    </a:lnTo>
                    <a:lnTo>
                      <a:pt x="1741" y="162"/>
                    </a:lnTo>
                    <a:lnTo>
                      <a:pt x="1737" y="162"/>
                    </a:lnTo>
                    <a:lnTo>
                      <a:pt x="1733" y="162"/>
                    </a:lnTo>
                    <a:lnTo>
                      <a:pt x="1729" y="160"/>
                    </a:lnTo>
                    <a:lnTo>
                      <a:pt x="1729" y="160"/>
                    </a:lnTo>
                    <a:lnTo>
                      <a:pt x="1731" y="162"/>
                    </a:lnTo>
                    <a:lnTo>
                      <a:pt x="1727" y="162"/>
                    </a:lnTo>
                    <a:lnTo>
                      <a:pt x="1723" y="160"/>
                    </a:lnTo>
                    <a:lnTo>
                      <a:pt x="1719" y="160"/>
                    </a:lnTo>
                    <a:lnTo>
                      <a:pt x="1711" y="160"/>
                    </a:lnTo>
                    <a:lnTo>
                      <a:pt x="1701" y="158"/>
                    </a:lnTo>
                    <a:lnTo>
                      <a:pt x="1697" y="158"/>
                    </a:lnTo>
                    <a:lnTo>
                      <a:pt x="1693" y="158"/>
                    </a:lnTo>
                    <a:lnTo>
                      <a:pt x="1697" y="160"/>
                    </a:lnTo>
                    <a:lnTo>
                      <a:pt x="1697" y="162"/>
                    </a:lnTo>
                    <a:lnTo>
                      <a:pt x="1699" y="164"/>
                    </a:lnTo>
                    <a:lnTo>
                      <a:pt x="1699" y="164"/>
                    </a:lnTo>
                    <a:lnTo>
                      <a:pt x="1699" y="164"/>
                    </a:lnTo>
                    <a:lnTo>
                      <a:pt x="1705" y="166"/>
                    </a:lnTo>
                    <a:lnTo>
                      <a:pt x="1711" y="168"/>
                    </a:lnTo>
                    <a:lnTo>
                      <a:pt x="1715" y="170"/>
                    </a:lnTo>
                    <a:lnTo>
                      <a:pt x="1719" y="172"/>
                    </a:lnTo>
                    <a:lnTo>
                      <a:pt x="1721" y="174"/>
                    </a:lnTo>
                    <a:lnTo>
                      <a:pt x="1721" y="176"/>
                    </a:lnTo>
                    <a:lnTo>
                      <a:pt x="1715" y="178"/>
                    </a:lnTo>
                    <a:lnTo>
                      <a:pt x="1711" y="178"/>
                    </a:lnTo>
                    <a:lnTo>
                      <a:pt x="1705" y="176"/>
                    </a:lnTo>
                    <a:lnTo>
                      <a:pt x="1701" y="174"/>
                    </a:lnTo>
                    <a:lnTo>
                      <a:pt x="1695" y="172"/>
                    </a:lnTo>
                    <a:lnTo>
                      <a:pt x="1689" y="170"/>
                    </a:lnTo>
                    <a:lnTo>
                      <a:pt x="1687" y="170"/>
                    </a:lnTo>
                    <a:lnTo>
                      <a:pt x="1685" y="170"/>
                    </a:lnTo>
                    <a:lnTo>
                      <a:pt x="1681" y="168"/>
                    </a:lnTo>
                    <a:lnTo>
                      <a:pt x="1677" y="166"/>
                    </a:lnTo>
                    <a:lnTo>
                      <a:pt x="1675" y="164"/>
                    </a:lnTo>
                    <a:lnTo>
                      <a:pt x="1673" y="164"/>
                    </a:lnTo>
                    <a:lnTo>
                      <a:pt x="1671" y="164"/>
                    </a:lnTo>
                    <a:lnTo>
                      <a:pt x="1667" y="164"/>
                    </a:lnTo>
                    <a:lnTo>
                      <a:pt x="1665" y="166"/>
                    </a:lnTo>
                    <a:lnTo>
                      <a:pt x="1665" y="166"/>
                    </a:lnTo>
                    <a:lnTo>
                      <a:pt x="1663" y="166"/>
                    </a:lnTo>
                    <a:lnTo>
                      <a:pt x="1653" y="166"/>
                    </a:lnTo>
                    <a:lnTo>
                      <a:pt x="1649" y="166"/>
                    </a:lnTo>
                    <a:lnTo>
                      <a:pt x="1635" y="166"/>
                    </a:lnTo>
                    <a:lnTo>
                      <a:pt x="1629" y="164"/>
                    </a:lnTo>
                    <a:lnTo>
                      <a:pt x="1625" y="164"/>
                    </a:lnTo>
                    <a:lnTo>
                      <a:pt x="1623" y="164"/>
                    </a:lnTo>
                    <a:lnTo>
                      <a:pt x="1621" y="164"/>
                    </a:lnTo>
                    <a:lnTo>
                      <a:pt x="1617" y="164"/>
                    </a:lnTo>
                    <a:lnTo>
                      <a:pt x="1615" y="164"/>
                    </a:lnTo>
                    <a:lnTo>
                      <a:pt x="1609" y="164"/>
                    </a:lnTo>
                    <a:lnTo>
                      <a:pt x="1609" y="166"/>
                    </a:lnTo>
                    <a:lnTo>
                      <a:pt x="1607" y="166"/>
                    </a:lnTo>
                    <a:lnTo>
                      <a:pt x="1605" y="168"/>
                    </a:lnTo>
                    <a:lnTo>
                      <a:pt x="1607" y="170"/>
                    </a:lnTo>
                    <a:lnTo>
                      <a:pt x="1609" y="172"/>
                    </a:lnTo>
                    <a:lnTo>
                      <a:pt x="1613" y="174"/>
                    </a:lnTo>
                    <a:lnTo>
                      <a:pt x="1615" y="176"/>
                    </a:lnTo>
                    <a:lnTo>
                      <a:pt x="1615" y="176"/>
                    </a:lnTo>
                    <a:lnTo>
                      <a:pt x="1615" y="178"/>
                    </a:lnTo>
                    <a:lnTo>
                      <a:pt x="1617" y="180"/>
                    </a:lnTo>
                    <a:lnTo>
                      <a:pt x="1617" y="180"/>
                    </a:lnTo>
                    <a:lnTo>
                      <a:pt x="1615" y="182"/>
                    </a:lnTo>
                    <a:lnTo>
                      <a:pt x="1615" y="180"/>
                    </a:lnTo>
                    <a:lnTo>
                      <a:pt x="1615" y="180"/>
                    </a:lnTo>
                    <a:lnTo>
                      <a:pt x="1613" y="176"/>
                    </a:lnTo>
                    <a:lnTo>
                      <a:pt x="1611" y="174"/>
                    </a:lnTo>
                    <a:lnTo>
                      <a:pt x="1607" y="174"/>
                    </a:lnTo>
                    <a:lnTo>
                      <a:pt x="1605" y="172"/>
                    </a:lnTo>
                    <a:lnTo>
                      <a:pt x="1601" y="170"/>
                    </a:lnTo>
                    <a:lnTo>
                      <a:pt x="1597" y="168"/>
                    </a:lnTo>
                    <a:lnTo>
                      <a:pt x="1595" y="166"/>
                    </a:lnTo>
                    <a:lnTo>
                      <a:pt x="1591" y="164"/>
                    </a:lnTo>
                    <a:lnTo>
                      <a:pt x="1583" y="164"/>
                    </a:lnTo>
                    <a:lnTo>
                      <a:pt x="1579" y="162"/>
                    </a:lnTo>
                    <a:lnTo>
                      <a:pt x="1575" y="162"/>
                    </a:lnTo>
                    <a:lnTo>
                      <a:pt x="1575" y="160"/>
                    </a:lnTo>
                    <a:lnTo>
                      <a:pt x="1573" y="158"/>
                    </a:lnTo>
                    <a:lnTo>
                      <a:pt x="1571" y="158"/>
                    </a:lnTo>
                    <a:lnTo>
                      <a:pt x="1571" y="156"/>
                    </a:lnTo>
                    <a:lnTo>
                      <a:pt x="1569" y="154"/>
                    </a:lnTo>
                    <a:lnTo>
                      <a:pt x="1567" y="154"/>
                    </a:lnTo>
                    <a:lnTo>
                      <a:pt x="1565" y="152"/>
                    </a:lnTo>
                    <a:lnTo>
                      <a:pt x="1561" y="150"/>
                    </a:lnTo>
                    <a:lnTo>
                      <a:pt x="1559" y="150"/>
                    </a:lnTo>
                    <a:lnTo>
                      <a:pt x="1553" y="148"/>
                    </a:lnTo>
                    <a:lnTo>
                      <a:pt x="1543" y="146"/>
                    </a:lnTo>
                    <a:lnTo>
                      <a:pt x="1533" y="144"/>
                    </a:lnTo>
                    <a:lnTo>
                      <a:pt x="1525" y="144"/>
                    </a:lnTo>
                    <a:lnTo>
                      <a:pt x="1517" y="144"/>
                    </a:lnTo>
                    <a:lnTo>
                      <a:pt x="1507" y="144"/>
                    </a:lnTo>
                    <a:lnTo>
                      <a:pt x="1505" y="144"/>
                    </a:lnTo>
                    <a:lnTo>
                      <a:pt x="1499" y="144"/>
                    </a:lnTo>
                    <a:lnTo>
                      <a:pt x="1493" y="144"/>
                    </a:lnTo>
                    <a:lnTo>
                      <a:pt x="1489" y="146"/>
                    </a:lnTo>
                    <a:lnTo>
                      <a:pt x="1485" y="146"/>
                    </a:lnTo>
                    <a:lnTo>
                      <a:pt x="1479" y="146"/>
                    </a:lnTo>
                    <a:lnTo>
                      <a:pt x="1475" y="148"/>
                    </a:lnTo>
                    <a:lnTo>
                      <a:pt x="1463" y="144"/>
                    </a:lnTo>
                    <a:lnTo>
                      <a:pt x="1465" y="144"/>
                    </a:lnTo>
                    <a:lnTo>
                      <a:pt x="1467" y="144"/>
                    </a:lnTo>
                    <a:lnTo>
                      <a:pt x="1459" y="142"/>
                    </a:lnTo>
                    <a:lnTo>
                      <a:pt x="1455" y="140"/>
                    </a:lnTo>
                    <a:lnTo>
                      <a:pt x="1449" y="140"/>
                    </a:lnTo>
                    <a:lnTo>
                      <a:pt x="1447" y="138"/>
                    </a:lnTo>
                    <a:lnTo>
                      <a:pt x="1445" y="140"/>
                    </a:lnTo>
                    <a:lnTo>
                      <a:pt x="1441" y="140"/>
                    </a:lnTo>
                    <a:lnTo>
                      <a:pt x="1441" y="142"/>
                    </a:lnTo>
                    <a:lnTo>
                      <a:pt x="1441" y="140"/>
                    </a:lnTo>
                    <a:lnTo>
                      <a:pt x="1443" y="138"/>
                    </a:lnTo>
                    <a:lnTo>
                      <a:pt x="1443" y="138"/>
                    </a:lnTo>
                    <a:lnTo>
                      <a:pt x="1441" y="138"/>
                    </a:lnTo>
                    <a:lnTo>
                      <a:pt x="1441" y="136"/>
                    </a:lnTo>
                    <a:lnTo>
                      <a:pt x="1435" y="138"/>
                    </a:lnTo>
                    <a:lnTo>
                      <a:pt x="1433" y="136"/>
                    </a:lnTo>
                    <a:lnTo>
                      <a:pt x="1431" y="136"/>
                    </a:lnTo>
                    <a:lnTo>
                      <a:pt x="1431" y="136"/>
                    </a:lnTo>
                    <a:lnTo>
                      <a:pt x="1425" y="134"/>
                    </a:lnTo>
                    <a:lnTo>
                      <a:pt x="1421" y="134"/>
                    </a:lnTo>
                    <a:lnTo>
                      <a:pt x="1419" y="134"/>
                    </a:lnTo>
                    <a:lnTo>
                      <a:pt x="1417" y="134"/>
                    </a:lnTo>
                    <a:lnTo>
                      <a:pt x="1417" y="134"/>
                    </a:lnTo>
                    <a:lnTo>
                      <a:pt x="1417" y="134"/>
                    </a:lnTo>
                    <a:lnTo>
                      <a:pt x="1417" y="132"/>
                    </a:lnTo>
                    <a:lnTo>
                      <a:pt x="1419" y="132"/>
                    </a:lnTo>
                    <a:lnTo>
                      <a:pt x="1427" y="132"/>
                    </a:lnTo>
                    <a:lnTo>
                      <a:pt x="1427" y="132"/>
                    </a:lnTo>
                    <a:lnTo>
                      <a:pt x="1425" y="130"/>
                    </a:lnTo>
                    <a:lnTo>
                      <a:pt x="1425" y="130"/>
                    </a:lnTo>
                    <a:lnTo>
                      <a:pt x="1419" y="128"/>
                    </a:lnTo>
                    <a:lnTo>
                      <a:pt x="1415" y="128"/>
                    </a:lnTo>
                    <a:lnTo>
                      <a:pt x="1407" y="126"/>
                    </a:lnTo>
                    <a:lnTo>
                      <a:pt x="1401" y="126"/>
                    </a:lnTo>
                    <a:lnTo>
                      <a:pt x="1389" y="126"/>
                    </a:lnTo>
                    <a:lnTo>
                      <a:pt x="1387" y="126"/>
                    </a:lnTo>
                    <a:lnTo>
                      <a:pt x="1387" y="126"/>
                    </a:lnTo>
                    <a:lnTo>
                      <a:pt x="1387" y="128"/>
                    </a:lnTo>
                    <a:lnTo>
                      <a:pt x="1385" y="132"/>
                    </a:lnTo>
                    <a:lnTo>
                      <a:pt x="1385" y="132"/>
                    </a:lnTo>
                    <a:lnTo>
                      <a:pt x="1383" y="134"/>
                    </a:lnTo>
                    <a:lnTo>
                      <a:pt x="1377" y="134"/>
                    </a:lnTo>
                    <a:lnTo>
                      <a:pt x="1375" y="134"/>
                    </a:lnTo>
                    <a:lnTo>
                      <a:pt x="1373" y="134"/>
                    </a:lnTo>
                    <a:lnTo>
                      <a:pt x="1373" y="132"/>
                    </a:lnTo>
                    <a:lnTo>
                      <a:pt x="1373" y="132"/>
                    </a:lnTo>
                    <a:lnTo>
                      <a:pt x="1373" y="132"/>
                    </a:lnTo>
                    <a:lnTo>
                      <a:pt x="1371" y="132"/>
                    </a:lnTo>
                    <a:lnTo>
                      <a:pt x="1371" y="132"/>
                    </a:lnTo>
                    <a:lnTo>
                      <a:pt x="1371" y="132"/>
                    </a:lnTo>
                    <a:lnTo>
                      <a:pt x="1373" y="132"/>
                    </a:lnTo>
                    <a:lnTo>
                      <a:pt x="1375" y="132"/>
                    </a:lnTo>
                    <a:lnTo>
                      <a:pt x="1379" y="130"/>
                    </a:lnTo>
                    <a:lnTo>
                      <a:pt x="1377" y="130"/>
                    </a:lnTo>
                    <a:lnTo>
                      <a:pt x="1375" y="128"/>
                    </a:lnTo>
                    <a:lnTo>
                      <a:pt x="1373" y="128"/>
                    </a:lnTo>
                    <a:lnTo>
                      <a:pt x="1373" y="126"/>
                    </a:lnTo>
                    <a:lnTo>
                      <a:pt x="1373" y="126"/>
                    </a:lnTo>
                    <a:lnTo>
                      <a:pt x="1373" y="126"/>
                    </a:lnTo>
                    <a:lnTo>
                      <a:pt x="1377" y="128"/>
                    </a:lnTo>
                    <a:lnTo>
                      <a:pt x="1379" y="128"/>
                    </a:lnTo>
                    <a:lnTo>
                      <a:pt x="1379" y="128"/>
                    </a:lnTo>
                    <a:lnTo>
                      <a:pt x="1381" y="130"/>
                    </a:lnTo>
                    <a:lnTo>
                      <a:pt x="1383" y="130"/>
                    </a:lnTo>
                    <a:lnTo>
                      <a:pt x="1383" y="130"/>
                    </a:lnTo>
                    <a:lnTo>
                      <a:pt x="1385" y="128"/>
                    </a:lnTo>
                    <a:lnTo>
                      <a:pt x="1385" y="126"/>
                    </a:lnTo>
                    <a:lnTo>
                      <a:pt x="1383" y="126"/>
                    </a:lnTo>
                    <a:lnTo>
                      <a:pt x="1381" y="126"/>
                    </a:lnTo>
                    <a:lnTo>
                      <a:pt x="1365" y="126"/>
                    </a:lnTo>
                    <a:lnTo>
                      <a:pt x="1359" y="128"/>
                    </a:lnTo>
                    <a:lnTo>
                      <a:pt x="1357" y="128"/>
                    </a:lnTo>
                    <a:lnTo>
                      <a:pt x="1355" y="126"/>
                    </a:lnTo>
                    <a:lnTo>
                      <a:pt x="1357" y="126"/>
                    </a:lnTo>
                    <a:lnTo>
                      <a:pt x="1359" y="126"/>
                    </a:lnTo>
                    <a:lnTo>
                      <a:pt x="1359" y="124"/>
                    </a:lnTo>
                    <a:lnTo>
                      <a:pt x="1361" y="124"/>
                    </a:lnTo>
                    <a:lnTo>
                      <a:pt x="1363" y="124"/>
                    </a:lnTo>
                    <a:lnTo>
                      <a:pt x="1367" y="124"/>
                    </a:lnTo>
                    <a:lnTo>
                      <a:pt x="1375" y="124"/>
                    </a:lnTo>
                    <a:lnTo>
                      <a:pt x="1375" y="124"/>
                    </a:lnTo>
                    <a:lnTo>
                      <a:pt x="1371" y="124"/>
                    </a:lnTo>
                    <a:lnTo>
                      <a:pt x="1367" y="122"/>
                    </a:lnTo>
                    <a:lnTo>
                      <a:pt x="1365" y="122"/>
                    </a:lnTo>
                    <a:lnTo>
                      <a:pt x="1361" y="122"/>
                    </a:lnTo>
                    <a:lnTo>
                      <a:pt x="1353" y="122"/>
                    </a:lnTo>
                    <a:lnTo>
                      <a:pt x="1349" y="120"/>
                    </a:lnTo>
                    <a:lnTo>
                      <a:pt x="1341" y="120"/>
                    </a:lnTo>
                    <a:lnTo>
                      <a:pt x="1339" y="120"/>
                    </a:lnTo>
                    <a:lnTo>
                      <a:pt x="1323" y="120"/>
                    </a:lnTo>
                    <a:lnTo>
                      <a:pt x="1315" y="118"/>
                    </a:lnTo>
                    <a:lnTo>
                      <a:pt x="1313" y="118"/>
                    </a:lnTo>
                    <a:lnTo>
                      <a:pt x="1307" y="118"/>
                    </a:lnTo>
                    <a:lnTo>
                      <a:pt x="1305" y="118"/>
                    </a:lnTo>
                    <a:lnTo>
                      <a:pt x="1305" y="118"/>
                    </a:lnTo>
                    <a:lnTo>
                      <a:pt x="1305" y="118"/>
                    </a:lnTo>
                    <a:lnTo>
                      <a:pt x="1311" y="120"/>
                    </a:lnTo>
                    <a:lnTo>
                      <a:pt x="1313" y="120"/>
                    </a:lnTo>
                    <a:lnTo>
                      <a:pt x="1315" y="122"/>
                    </a:lnTo>
                    <a:lnTo>
                      <a:pt x="1311" y="122"/>
                    </a:lnTo>
                    <a:lnTo>
                      <a:pt x="1309" y="122"/>
                    </a:lnTo>
                    <a:lnTo>
                      <a:pt x="1301" y="122"/>
                    </a:lnTo>
                    <a:lnTo>
                      <a:pt x="1299" y="124"/>
                    </a:lnTo>
                    <a:lnTo>
                      <a:pt x="1299" y="126"/>
                    </a:lnTo>
                    <a:lnTo>
                      <a:pt x="1299" y="126"/>
                    </a:lnTo>
                    <a:lnTo>
                      <a:pt x="1301" y="128"/>
                    </a:lnTo>
                    <a:lnTo>
                      <a:pt x="1305" y="128"/>
                    </a:lnTo>
                    <a:lnTo>
                      <a:pt x="1305" y="126"/>
                    </a:lnTo>
                    <a:lnTo>
                      <a:pt x="1305" y="126"/>
                    </a:lnTo>
                    <a:lnTo>
                      <a:pt x="1311" y="126"/>
                    </a:lnTo>
                    <a:lnTo>
                      <a:pt x="1313" y="128"/>
                    </a:lnTo>
                    <a:lnTo>
                      <a:pt x="1311" y="128"/>
                    </a:lnTo>
                    <a:lnTo>
                      <a:pt x="1309" y="128"/>
                    </a:lnTo>
                    <a:lnTo>
                      <a:pt x="1309" y="130"/>
                    </a:lnTo>
                    <a:lnTo>
                      <a:pt x="1307" y="130"/>
                    </a:lnTo>
                    <a:lnTo>
                      <a:pt x="1311" y="132"/>
                    </a:lnTo>
                    <a:lnTo>
                      <a:pt x="1313" y="132"/>
                    </a:lnTo>
                    <a:lnTo>
                      <a:pt x="1315" y="134"/>
                    </a:lnTo>
                    <a:lnTo>
                      <a:pt x="1321" y="136"/>
                    </a:lnTo>
                    <a:lnTo>
                      <a:pt x="1323" y="138"/>
                    </a:lnTo>
                    <a:lnTo>
                      <a:pt x="1319" y="138"/>
                    </a:lnTo>
                    <a:lnTo>
                      <a:pt x="1317" y="138"/>
                    </a:lnTo>
                    <a:lnTo>
                      <a:pt x="1315" y="138"/>
                    </a:lnTo>
                    <a:lnTo>
                      <a:pt x="1311" y="136"/>
                    </a:lnTo>
                    <a:lnTo>
                      <a:pt x="1307" y="136"/>
                    </a:lnTo>
                    <a:lnTo>
                      <a:pt x="1305" y="136"/>
                    </a:lnTo>
                    <a:lnTo>
                      <a:pt x="1305" y="136"/>
                    </a:lnTo>
                    <a:lnTo>
                      <a:pt x="1303" y="136"/>
                    </a:lnTo>
                    <a:lnTo>
                      <a:pt x="1301" y="136"/>
                    </a:lnTo>
                    <a:lnTo>
                      <a:pt x="1301" y="136"/>
                    </a:lnTo>
                    <a:lnTo>
                      <a:pt x="1301" y="136"/>
                    </a:lnTo>
                    <a:lnTo>
                      <a:pt x="1301" y="138"/>
                    </a:lnTo>
                    <a:lnTo>
                      <a:pt x="1301" y="138"/>
                    </a:lnTo>
                    <a:lnTo>
                      <a:pt x="1301" y="138"/>
                    </a:lnTo>
                    <a:lnTo>
                      <a:pt x="1303" y="140"/>
                    </a:lnTo>
                    <a:lnTo>
                      <a:pt x="1303" y="140"/>
                    </a:lnTo>
                    <a:lnTo>
                      <a:pt x="1307" y="140"/>
                    </a:lnTo>
                    <a:lnTo>
                      <a:pt x="1305" y="140"/>
                    </a:lnTo>
                    <a:lnTo>
                      <a:pt x="1305" y="140"/>
                    </a:lnTo>
                    <a:lnTo>
                      <a:pt x="1305" y="140"/>
                    </a:lnTo>
                    <a:lnTo>
                      <a:pt x="1303" y="142"/>
                    </a:lnTo>
                    <a:lnTo>
                      <a:pt x="1305" y="142"/>
                    </a:lnTo>
                    <a:lnTo>
                      <a:pt x="1305" y="142"/>
                    </a:lnTo>
                    <a:lnTo>
                      <a:pt x="1307" y="142"/>
                    </a:lnTo>
                    <a:lnTo>
                      <a:pt x="1307" y="142"/>
                    </a:lnTo>
                    <a:lnTo>
                      <a:pt x="1305" y="142"/>
                    </a:lnTo>
                    <a:lnTo>
                      <a:pt x="1301" y="142"/>
                    </a:lnTo>
                    <a:lnTo>
                      <a:pt x="1297" y="140"/>
                    </a:lnTo>
                    <a:lnTo>
                      <a:pt x="1295" y="140"/>
                    </a:lnTo>
                    <a:lnTo>
                      <a:pt x="1293" y="138"/>
                    </a:lnTo>
                    <a:lnTo>
                      <a:pt x="1280" y="136"/>
                    </a:lnTo>
                    <a:lnTo>
                      <a:pt x="1276" y="136"/>
                    </a:lnTo>
                    <a:lnTo>
                      <a:pt x="1274" y="136"/>
                    </a:lnTo>
                    <a:lnTo>
                      <a:pt x="1270" y="136"/>
                    </a:lnTo>
                    <a:lnTo>
                      <a:pt x="1270" y="136"/>
                    </a:lnTo>
                    <a:lnTo>
                      <a:pt x="1266" y="138"/>
                    </a:lnTo>
                    <a:lnTo>
                      <a:pt x="1264" y="138"/>
                    </a:lnTo>
                    <a:lnTo>
                      <a:pt x="1264" y="138"/>
                    </a:lnTo>
                    <a:lnTo>
                      <a:pt x="1258" y="140"/>
                    </a:lnTo>
                    <a:lnTo>
                      <a:pt x="1252" y="138"/>
                    </a:lnTo>
                    <a:lnTo>
                      <a:pt x="1248" y="138"/>
                    </a:lnTo>
                    <a:lnTo>
                      <a:pt x="1244" y="136"/>
                    </a:lnTo>
                    <a:lnTo>
                      <a:pt x="1238" y="134"/>
                    </a:lnTo>
                    <a:lnTo>
                      <a:pt x="1238" y="134"/>
                    </a:lnTo>
                    <a:lnTo>
                      <a:pt x="1236" y="132"/>
                    </a:lnTo>
                    <a:lnTo>
                      <a:pt x="1234" y="132"/>
                    </a:lnTo>
                    <a:lnTo>
                      <a:pt x="1232" y="132"/>
                    </a:lnTo>
                    <a:lnTo>
                      <a:pt x="1232" y="132"/>
                    </a:lnTo>
                    <a:lnTo>
                      <a:pt x="1232" y="134"/>
                    </a:lnTo>
                    <a:lnTo>
                      <a:pt x="1232" y="136"/>
                    </a:lnTo>
                    <a:lnTo>
                      <a:pt x="1234" y="138"/>
                    </a:lnTo>
                    <a:lnTo>
                      <a:pt x="1236" y="140"/>
                    </a:lnTo>
                    <a:lnTo>
                      <a:pt x="1236" y="140"/>
                    </a:lnTo>
                    <a:lnTo>
                      <a:pt x="1238" y="140"/>
                    </a:lnTo>
                    <a:lnTo>
                      <a:pt x="1236" y="142"/>
                    </a:lnTo>
                    <a:lnTo>
                      <a:pt x="1236" y="144"/>
                    </a:lnTo>
                    <a:lnTo>
                      <a:pt x="1238" y="146"/>
                    </a:lnTo>
                    <a:lnTo>
                      <a:pt x="1238" y="148"/>
                    </a:lnTo>
                    <a:lnTo>
                      <a:pt x="1236" y="148"/>
                    </a:lnTo>
                    <a:lnTo>
                      <a:pt x="1236" y="148"/>
                    </a:lnTo>
                    <a:lnTo>
                      <a:pt x="1234" y="148"/>
                    </a:lnTo>
                    <a:lnTo>
                      <a:pt x="1232" y="148"/>
                    </a:lnTo>
                    <a:lnTo>
                      <a:pt x="1228" y="146"/>
                    </a:lnTo>
                    <a:lnTo>
                      <a:pt x="1228" y="146"/>
                    </a:lnTo>
                    <a:lnTo>
                      <a:pt x="1228" y="146"/>
                    </a:lnTo>
                    <a:lnTo>
                      <a:pt x="1226" y="146"/>
                    </a:lnTo>
                    <a:lnTo>
                      <a:pt x="1222" y="146"/>
                    </a:lnTo>
                    <a:lnTo>
                      <a:pt x="1218" y="144"/>
                    </a:lnTo>
                    <a:lnTo>
                      <a:pt x="1214" y="142"/>
                    </a:lnTo>
                    <a:lnTo>
                      <a:pt x="1206" y="138"/>
                    </a:lnTo>
                    <a:lnTo>
                      <a:pt x="1202" y="138"/>
                    </a:lnTo>
                    <a:lnTo>
                      <a:pt x="1200" y="136"/>
                    </a:lnTo>
                    <a:lnTo>
                      <a:pt x="1196" y="136"/>
                    </a:lnTo>
                    <a:lnTo>
                      <a:pt x="1194" y="134"/>
                    </a:lnTo>
                    <a:lnTo>
                      <a:pt x="1196" y="134"/>
                    </a:lnTo>
                    <a:lnTo>
                      <a:pt x="1198" y="134"/>
                    </a:lnTo>
                    <a:lnTo>
                      <a:pt x="1200" y="134"/>
                    </a:lnTo>
                    <a:lnTo>
                      <a:pt x="1196" y="132"/>
                    </a:lnTo>
                    <a:lnTo>
                      <a:pt x="1194" y="132"/>
                    </a:lnTo>
                    <a:lnTo>
                      <a:pt x="1194" y="130"/>
                    </a:lnTo>
                    <a:lnTo>
                      <a:pt x="1194" y="132"/>
                    </a:lnTo>
                    <a:lnTo>
                      <a:pt x="1196" y="132"/>
                    </a:lnTo>
                    <a:lnTo>
                      <a:pt x="1196" y="134"/>
                    </a:lnTo>
                    <a:lnTo>
                      <a:pt x="1194" y="134"/>
                    </a:lnTo>
                    <a:lnTo>
                      <a:pt x="1182" y="128"/>
                    </a:lnTo>
                    <a:lnTo>
                      <a:pt x="1176" y="126"/>
                    </a:lnTo>
                    <a:lnTo>
                      <a:pt x="1174" y="126"/>
                    </a:lnTo>
                    <a:lnTo>
                      <a:pt x="1170" y="124"/>
                    </a:lnTo>
                    <a:lnTo>
                      <a:pt x="1170" y="124"/>
                    </a:lnTo>
                    <a:lnTo>
                      <a:pt x="1176" y="126"/>
                    </a:lnTo>
                    <a:lnTo>
                      <a:pt x="1182" y="126"/>
                    </a:lnTo>
                    <a:lnTo>
                      <a:pt x="1188" y="128"/>
                    </a:lnTo>
                    <a:lnTo>
                      <a:pt x="1192" y="128"/>
                    </a:lnTo>
                    <a:lnTo>
                      <a:pt x="1192" y="128"/>
                    </a:lnTo>
                    <a:lnTo>
                      <a:pt x="1190" y="126"/>
                    </a:lnTo>
                    <a:lnTo>
                      <a:pt x="1186" y="124"/>
                    </a:lnTo>
                    <a:lnTo>
                      <a:pt x="1184" y="122"/>
                    </a:lnTo>
                    <a:lnTo>
                      <a:pt x="1178" y="122"/>
                    </a:lnTo>
                    <a:lnTo>
                      <a:pt x="1176" y="122"/>
                    </a:lnTo>
                    <a:lnTo>
                      <a:pt x="1176" y="122"/>
                    </a:lnTo>
                    <a:lnTo>
                      <a:pt x="1178" y="122"/>
                    </a:lnTo>
                    <a:lnTo>
                      <a:pt x="1180" y="122"/>
                    </a:lnTo>
                    <a:lnTo>
                      <a:pt x="1180" y="120"/>
                    </a:lnTo>
                    <a:lnTo>
                      <a:pt x="1182" y="120"/>
                    </a:lnTo>
                    <a:lnTo>
                      <a:pt x="1180" y="118"/>
                    </a:lnTo>
                    <a:lnTo>
                      <a:pt x="1176" y="118"/>
                    </a:lnTo>
                    <a:lnTo>
                      <a:pt x="1172" y="118"/>
                    </a:lnTo>
                    <a:lnTo>
                      <a:pt x="1172" y="118"/>
                    </a:lnTo>
                    <a:lnTo>
                      <a:pt x="1172" y="116"/>
                    </a:lnTo>
                    <a:lnTo>
                      <a:pt x="1174" y="116"/>
                    </a:lnTo>
                    <a:lnTo>
                      <a:pt x="1174" y="114"/>
                    </a:lnTo>
                    <a:lnTo>
                      <a:pt x="1174" y="114"/>
                    </a:lnTo>
                    <a:lnTo>
                      <a:pt x="1172" y="114"/>
                    </a:lnTo>
                    <a:lnTo>
                      <a:pt x="1172" y="114"/>
                    </a:lnTo>
                    <a:lnTo>
                      <a:pt x="1170" y="114"/>
                    </a:lnTo>
                    <a:lnTo>
                      <a:pt x="1170" y="112"/>
                    </a:lnTo>
                    <a:lnTo>
                      <a:pt x="1168" y="112"/>
                    </a:lnTo>
                    <a:lnTo>
                      <a:pt x="1166" y="112"/>
                    </a:lnTo>
                    <a:lnTo>
                      <a:pt x="1162" y="112"/>
                    </a:lnTo>
                    <a:lnTo>
                      <a:pt x="1160" y="112"/>
                    </a:lnTo>
                    <a:lnTo>
                      <a:pt x="1160" y="110"/>
                    </a:lnTo>
                    <a:lnTo>
                      <a:pt x="1158" y="110"/>
                    </a:lnTo>
                    <a:lnTo>
                      <a:pt x="1156" y="110"/>
                    </a:lnTo>
                    <a:lnTo>
                      <a:pt x="1156" y="110"/>
                    </a:lnTo>
                    <a:lnTo>
                      <a:pt x="1156" y="110"/>
                    </a:lnTo>
                    <a:lnTo>
                      <a:pt x="1152" y="108"/>
                    </a:lnTo>
                    <a:lnTo>
                      <a:pt x="1144" y="108"/>
                    </a:lnTo>
                    <a:lnTo>
                      <a:pt x="1142" y="108"/>
                    </a:lnTo>
                    <a:lnTo>
                      <a:pt x="1144" y="110"/>
                    </a:lnTo>
                    <a:lnTo>
                      <a:pt x="1142" y="110"/>
                    </a:lnTo>
                    <a:lnTo>
                      <a:pt x="1138" y="110"/>
                    </a:lnTo>
                    <a:lnTo>
                      <a:pt x="1138" y="110"/>
                    </a:lnTo>
                    <a:lnTo>
                      <a:pt x="1138" y="110"/>
                    </a:lnTo>
                    <a:lnTo>
                      <a:pt x="1136" y="108"/>
                    </a:lnTo>
                    <a:lnTo>
                      <a:pt x="1136" y="108"/>
                    </a:lnTo>
                    <a:lnTo>
                      <a:pt x="1136" y="108"/>
                    </a:lnTo>
                    <a:lnTo>
                      <a:pt x="1134" y="108"/>
                    </a:lnTo>
                    <a:lnTo>
                      <a:pt x="1134" y="108"/>
                    </a:lnTo>
                    <a:lnTo>
                      <a:pt x="1132" y="108"/>
                    </a:lnTo>
                    <a:lnTo>
                      <a:pt x="1132" y="108"/>
                    </a:lnTo>
                    <a:lnTo>
                      <a:pt x="1130" y="110"/>
                    </a:lnTo>
                    <a:lnTo>
                      <a:pt x="1128" y="108"/>
                    </a:lnTo>
                    <a:lnTo>
                      <a:pt x="1116" y="106"/>
                    </a:lnTo>
                    <a:lnTo>
                      <a:pt x="1112" y="104"/>
                    </a:lnTo>
                    <a:lnTo>
                      <a:pt x="1112" y="104"/>
                    </a:lnTo>
                    <a:lnTo>
                      <a:pt x="1108" y="106"/>
                    </a:lnTo>
                    <a:lnTo>
                      <a:pt x="1108" y="106"/>
                    </a:lnTo>
                    <a:lnTo>
                      <a:pt x="1108" y="106"/>
                    </a:lnTo>
                    <a:lnTo>
                      <a:pt x="1104" y="106"/>
                    </a:lnTo>
                    <a:lnTo>
                      <a:pt x="1102" y="106"/>
                    </a:lnTo>
                    <a:lnTo>
                      <a:pt x="1104" y="108"/>
                    </a:lnTo>
                    <a:lnTo>
                      <a:pt x="1106" y="110"/>
                    </a:lnTo>
                    <a:lnTo>
                      <a:pt x="1106" y="110"/>
                    </a:lnTo>
                    <a:lnTo>
                      <a:pt x="1108" y="110"/>
                    </a:lnTo>
                    <a:lnTo>
                      <a:pt x="1110" y="112"/>
                    </a:lnTo>
                    <a:lnTo>
                      <a:pt x="1112" y="112"/>
                    </a:lnTo>
                    <a:lnTo>
                      <a:pt x="1112" y="112"/>
                    </a:lnTo>
                    <a:lnTo>
                      <a:pt x="1112" y="114"/>
                    </a:lnTo>
                    <a:lnTo>
                      <a:pt x="1112" y="114"/>
                    </a:lnTo>
                    <a:lnTo>
                      <a:pt x="1112" y="114"/>
                    </a:lnTo>
                    <a:lnTo>
                      <a:pt x="1112" y="116"/>
                    </a:lnTo>
                    <a:lnTo>
                      <a:pt x="1112" y="116"/>
                    </a:lnTo>
                    <a:lnTo>
                      <a:pt x="1110" y="116"/>
                    </a:lnTo>
                    <a:lnTo>
                      <a:pt x="1104" y="116"/>
                    </a:lnTo>
                    <a:lnTo>
                      <a:pt x="1104" y="116"/>
                    </a:lnTo>
                    <a:lnTo>
                      <a:pt x="1104" y="116"/>
                    </a:lnTo>
                    <a:lnTo>
                      <a:pt x="1106" y="116"/>
                    </a:lnTo>
                    <a:lnTo>
                      <a:pt x="1108" y="116"/>
                    </a:lnTo>
                    <a:lnTo>
                      <a:pt x="1108" y="118"/>
                    </a:lnTo>
                    <a:lnTo>
                      <a:pt x="1106" y="118"/>
                    </a:lnTo>
                    <a:lnTo>
                      <a:pt x="1102" y="118"/>
                    </a:lnTo>
                    <a:lnTo>
                      <a:pt x="1100" y="118"/>
                    </a:lnTo>
                    <a:lnTo>
                      <a:pt x="1098" y="116"/>
                    </a:lnTo>
                    <a:lnTo>
                      <a:pt x="1096" y="116"/>
                    </a:lnTo>
                    <a:lnTo>
                      <a:pt x="1092" y="116"/>
                    </a:lnTo>
                    <a:lnTo>
                      <a:pt x="1088" y="116"/>
                    </a:lnTo>
                    <a:lnTo>
                      <a:pt x="1082" y="116"/>
                    </a:lnTo>
                    <a:lnTo>
                      <a:pt x="1076" y="116"/>
                    </a:lnTo>
                    <a:lnTo>
                      <a:pt x="1074" y="116"/>
                    </a:lnTo>
                    <a:lnTo>
                      <a:pt x="1068" y="114"/>
                    </a:lnTo>
                    <a:lnTo>
                      <a:pt x="1062" y="114"/>
                    </a:lnTo>
                    <a:lnTo>
                      <a:pt x="1054" y="112"/>
                    </a:lnTo>
                    <a:lnTo>
                      <a:pt x="1052" y="110"/>
                    </a:lnTo>
                    <a:lnTo>
                      <a:pt x="1052" y="108"/>
                    </a:lnTo>
                    <a:lnTo>
                      <a:pt x="1054" y="108"/>
                    </a:lnTo>
                    <a:lnTo>
                      <a:pt x="1056" y="108"/>
                    </a:lnTo>
                    <a:lnTo>
                      <a:pt x="1056" y="108"/>
                    </a:lnTo>
                    <a:lnTo>
                      <a:pt x="1056" y="108"/>
                    </a:lnTo>
                    <a:lnTo>
                      <a:pt x="1050" y="108"/>
                    </a:lnTo>
                    <a:lnTo>
                      <a:pt x="1038" y="106"/>
                    </a:lnTo>
                    <a:lnTo>
                      <a:pt x="1028" y="106"/>
                    </a:lnTo>
                    <a:lnTo>
                      <a:pt x="1014" y="106"/>
                    </a:lnTo>
                    <a:lnTo>
                      <a:pt x="1010" y="106"/>
                    </a:lnTo>
                    <a:lnTo>
                      <a:pt x="1002" y="108"/>
                    </a:lnTo>
                    <a:lnTo>
                      <a:pt x="1000" y="108"/>
                    </a:lnTo>
                    <a:lnTo>
                      <a:pt x="998" y="108"/>
                    </a:lnTo>
                    <a:lnTo>
                      <a:pt x="998" y="110"/>
                    </a:lnTo>
                    <a:lnTo>
                      <a:pt x="1002" y="110"/>
                    </a:lnTo>
                    <a:lnTo>
                      <a:pt x="1002" y="110"/>
                    </a:lnTo>
                    <a:lnTo>
                      <a:pt x="1004" y="110"/>
                    </a:lnTo>
                    <a:lnTo>
                      <a:pt x="1004" y="110"/>
                    </a:lnTo>
                    <a:lnTo>
                      <a:pt x="1004" y="110"/>
                    </a:lnTo>
                    <a:lnTo>
                      <a:pt x="1002" y="112"/>
                    </a:lnTo>
                    <a:lnTo>
                      <a:pt x="1002" y="112"/>
                    </a:lnTo>
                    <a:lnTo>
                      <a:pt x="1004" y="114"/>
                    </a:lnTo>
                    <a:lnTo>
                      <a:pt x="1004" y="114"/>
                    </a:lnTo>
                    <a:lnTo>
                      <a:pt x="1004" y="116"/>
                    </a:lnTo>
                    <a:lnTo>
                      <a:pt x="1004" y="118"/>
                    </a:lnTo>
                    <a:lnTo>
                      <a:pt x="1004" y="118"/>
                    </a:lnTo>
                    <a:lnTo>
                      <a:pt x="1006" y="120"/>
                    </a:lnTo>
                    <a:lnTo>
                      <a:pt x="1008" y="120"/>
                    </a:lnTo>
                    <a:lnTo>
                      <a:pt x="1012" y="120"/>
                    </a:lnTo>
                    <a:lnTo>
                      <a:pt x="1012" y="120"/>
                    </a:lnTo>
                    <a:lnTo>
                      <a:pt x="1012" y="120"/>
                    </a:lnTo>
                    <a:lnTo>
                      <a:pt x="1008" y="120"/>
                    </a:lnTo>
                    <a:lnTo>
                      <a:pt x="1006" y="120"/>
                    </a:lnTo>
                    <a:lnTo>
                      <a:pt x="1004" y="118"/>
                    </a:lnTo>
                    <a:lnTo>
                      <a:pt x="1004" y="118"/>
                    </a:lnTo>
                    <a:lnTo>
                      <a:pt x="1004" y="118"/>
                    </a:lnTo>
                    <a:lnTo>
                      <a:pt x="1004" y="116"/>
                    </a:lnTo>
                    <a:lnTo>
                      <a:pt x="1004" y="114"/>
                    </a:lnTo>
                    <a:lnTo>
                      <a:pt x="1002" y="114"/>
                    </a:lnTo>
                    <a:lnTo>
                      <a:pt x="1000" y="110"/>
                    </a:lnTo>
                    <a:lnTo>
                      <a:pt x="996" y="110"/>
                    </a:lnTo>
                    <a:lnTo>
                      <a:pt x="994" y="108"/>
                    </a:lnTo>
                    <a:lnTo>
                      <a:pt x="994" y="108"/>
                    </a:lnTo>
                    <a:lnTo>
                      <a:pt x="994" y="106"/>
                    </a:lnTo>
                    <a:lnTo>
                      <a:pt x="992" y="106"/>
                    </a:lnTo>
                    <a:lnTo>
                      <a:pt x="988" y="104"/>
                    </a:lnTo>
                    <a:lnTo>
                      <a:pt x="986" y="102"/>
                    </a:lnTo>
                    <a:lnTo>
                      <a:pt x="984" y="102"/>
                    </a:lnTo>
                    <a:lnTo>
                      <a:pt x="984" y="102"/>
                    </a:lnTo>
                    <a:lnTo>
                      <a:pt x="986" y="104"/>
                    </a:lnTo>
                    <a:lnTo>
                      <a:pt x="986" y="104"/>
                    </a:lnTo>
                    <a:lnTo>
                      <a:pt x="986" y="104"/>
                    </a:lnTo>
                    <a:lnTo>
                      <a:pt x="982" y="106"/>
                    </a:lnTo>
                    <a:lnTo>
                      <a:pt x="980" y="106"/>
                    </a:lnTo>
                    <a:lnTo>
                      <a:pt x="976" y="104"/>
                    </a:lnTo>
                    <a:lnTo>
                      <a:pt x="970" y="104"/>
                    </a:lnTo>
                    <a:lnTo>
                      <a:pt x="968" y="102"/>
                    </a:lnTo>
                    <a:lnTo>
                      <a:pt x="966" y="102"/>
                    </a:lnTo>
                    <a:lnTo>
                      <a:pt x="968" y="102"/>
                    </a:lnTo>
                    <a:lnTo>
                      <a:pt x="968" y="100"/>
                    </a:lnTo>
                    <a:lnTo>
                      <a:pt x="966" y="100"/>
                    </a:lnTo>
                    <a:lnTo>
                      <a:pt x="964" y="100"/>
                    </a:lnTo>
                    <a:lnTo>
                      <a:pt x="964" y="102"/>
                    </a:lnTo>
                    <a:lnTo>
                      <a:pt x="962" y="102"/>
                    </a:lnTo>
                    <a:lnTo>
                      <a:pt x="954" y="102"/>
                    </a:lnTo>
                    <a:lnTo>
                      <a:pt x="954" y="102"/>
                    </a:lnTo>
                    <a:lnTo>
                      <a:pt x="952" y="102"/>
                    </a:lnTo>
                    <a:lnTo>
                      <a:pt x="952" y="102"/>
                    </a:lnTo>
                    <a:lnTo>
                      <a:pt x="952" y="104"/>
                    </a:lnTo>
                    <a:lnTo>
                      <a:pt x="952" y="104"/>
                    </a:lnTo>
                    <a:lnTo>
                      <a:pt x="954" y="106"/>
                    </a:lnTo>
                    <a:lnTo>
                      <a:pt x="958" y="106"/>
                    </a:lnTo>
                    <a:lnTo>
                      <a:pt x="960" y="106"/>
                    </a:lnTo>
                    <a:lnTo>
                      <a:pt x="964" y="104"/>
                    </a:lnTo>
                    <a:lnTo>
                      <a:pt x="964" y="104"/>
                    </a:lnTo>
                    <a:lnTo>
                      <a:pt x="966" y="106"/>
                    </a:lnTo>
                    <a:lnTo>
                      <a:pt x="966" y="106"/>
                    </a:lnTo>
                    <a:lnTo>
                      <a:pt x="962" y="106"/>
                    </a:lnTo>
                    <a:lnTo>
                      <a:pt x="958" y="108"/>
                    </a:lnTo>
                    <a:lnTo>
                      <a:pt x="956" y="110"/>
                    </a:lnTo>
                    <a:lnTo>
                      <a:pt x="952" y="108"/>
                    </a:lnTo>
                    <a:lnTo>
                      <a:pt x="952" y="110"/>
                    </a:lnTo>
                    <a:lnTo>
                      <a:pt x="952" y="110"/>
                    </a:lnTo>
                    <a:lnTo>
                      <a:pt x="946" y="110"/>
                    </a:lnTo>
                    <a:lnTo>
                      <a:pt x="944" y="112"/>
                    </a:lnTo>
                    <a:lnTo>
                      <a:pt x="944" y="112"/>
                    </a:lnTo>
                    <a:lnTo>
                      <a:pt x="942" y="112"/>
                    </a:lnTo>
                    <a:lnTo>
                      <a:pt x="942" y="112"/>
                    </a:lnTo>
                    <a:lnTo>
                      <a:pt x="940" y="114"/>
                    </a:lnTo>
                    <a:lnTo>
                      <a:pt x="936" y="114"/>
                    </a:lnTo>
                    <a:lnTo>
                      <a:pt x="932" y="112"/>
                    </a:lnTo>
                    <a:lnTo>
                      <a:pt x="926" y="114"/>
                    </a:lnTo>
                    <a:lnTo>
                      <a:pt x="924" y="114"/>
                    </a:lnTo>
                    <a:lnTo>
                      <a:pt x="924" y="114"/>
                    </a:lnTo>
                    <a:lnTo>
                      <a:pt x="924" y="116"/>
                    </a:lnTo>
                    <a:lnTo>
                      <a:pt x="924" y="116"/>
                    </a:lnTo>
                    <a:lnTo>
                      <a:pt x="922" y="118"/>
                    </a:lnTo>
                    <a:lnTo>
                      <a:pt x="920" y="118"/>
                    </a:lnTo>
                    <a:lnTo>
                      <a:pt x="916" y="118"/>
                    </a:lnTo>
                    <a:lnTo>
                      <a:pt x="918" y="118"/>
                    </a:lnTo>
                    <a:lnTo>
                      <a:pt x="920" y="116"/>
                    </a:lnTo>
                    <a:lnTo>
                      <a:pt x="920" y="112"/>
                    </a:lnTo>
                    <a:lnTo>
                      <a:pt x="926" y="110"/>
                    </a:lnTo>
                    <a:lnTo>
                      <a:pt x="926" y="110"/>
                    </a:lnTo>
                    <a:lnTo>
                      <a:pt x="928" y="108"/>
                    </a:lnTo>
                    <a:lnTo>
                      <a:pt x="928" y="106"/>
                    </a:lnTo>
                    <a:lnTo>
                      <a:pt x="934" y="106"/>
                    </a:lnTo>
                    <a:lnTo>
                      <a:pt x="938" y="106"/>
                    </a:lnTo>
                    <a:lnTo>
                      <a:pt x="942" y="100"/>
                    </a:lnTo>
                    <a:lnTo>
                      <a:pt x="946" y="100"/>
                    </a:lnTo>
                    <a:lnTo>
                      <a:pt x="948" y="98"/>
                    </a:lnTo>
                    <a:lnTo>
                      <a:pt x="948" y="98"/>
                    </a:lnTo>
                    <a:lnTo>
                      <a:pt x="948" y="98"/>
                    </a:lnTo>
                    <a:lnTo>
                      <a:pt x="946" y="98"/>
                    </a:lnTo>
                    <a:lnTo>
                      <a:pt x="946" y="96"/>
                    </a:lnTo>
                    <a:lnTo>
                      <a:pt x="948" y="96"/>
                    </a:lnTo>
                    <a:lnTo>
                      <a:pt x="950" y="94"/>
                    </a:lnTo>
                    <a:lnTo>
                      <a:pt x="954" y="94"/>
                    </a:lnTo>
                    <a:lnTo>
                      <a:pt x="956" y="92"/>
                    </a:lnTo>
                    <a:lnTo>
                      <a:pt x="960" y="90"/>
                    </a:lnTo>
                    <a:lnTo>
                      <a:pt x="962" y="90"/>
                    </a:lnTo>
                    <a:lnTo>
                      <a:pt x="968" y="88"/>
                    </a:lnTo>
                    <a:lnTo>
                      <a:pt x="970" y="84"/>
                    </a:lnTo>
                    <a:lnTo>
                      <a:pt x="970" y="80"/>
                    </a:lnTo>
                    <a:lnTo>
                      <a:pt x="966" y="80"/>
                    </a:lnTo>
                    <a:lnTo>
                      <a:pt x="964" y="80"/>
                    </a:lnTo>
                    <a:lnTo>
                      <a:pt x="962" y="78"/>
                    </a:lnTo>
                    <a:lnTo>
                      <a:pt x="960" y="78"/>
                    </a:lnTo>
                    <a:lnTo>
                      <a:pt x="960" y="80"/>
                    </a:lnTo>
                    <a:lnTo>
                      <a:pt x="954" y="76"/>
                    </a:lnTo>
                    <a:lnTo>
                      <a:pt x="950" y="76"/>
                    </a:lnTo>
                    <a:lnTo>
                      <a:pt x="950" y="76"/>
                    </a:lnTo>
                    <a:lnTo>
                      <a:pt x="950" y="76"/>
                    </a:lnTo>
                    <a:lnTo>
                      <a:pt x="952" y="76"/>
                    </a:lnTo>
                    <a:lnTo>
                      <a:pt x="958" y="78"/>
                    </a:lnTo>
                    <a:lnTo>
                      <a:pt x="962" y="78"/>
                    </a:lnTo>
                    <a:lnTo>
                      <a:pt x="964" y="78"/>
                    </a:lnTo>
                    <a:lnTo>
                      <a:pt x="964" y="78"/>
                    </a:lnTo>
                    <a:lnTo>
                      <a:pt x="964" y="80"/>
                    </a:lnTo>
                    <a:lnTo>
                      <a:pt x="966" y="80"/>
                    </a:lnTo>
                    <a:lnTo>
                      <a:pt x="966" y="78"/>
                    </a:lnTo>
                    <a:lnTo>
                      <a:pt x="966" y="78"/>
                    </a:lnTo>
                    <a:lnTo>
                      <a:pt x="964" y="76"/>
                    </a:lnTo>
                    <a:lnTo>
                      <a:pt x="962" y="74"/>
                    </a:lnTo>
                    <a:lnTo>
                      <a:pt x="960" y="74"/>
                    </a:lnTo>
                    <a:lnTo>
                      <a:pt x="956" y="72"/>
                    </a:lnTo>
                    <a:lnTo>
                      <a:pt x="954" y="70"/>
                    </a:lnTo>
                    <a:lnTo>
                      <a:pt x="952" y="70"/>
                    </a:lnTo>
                    <a:lnTo>
                      <a:pt x="950" y="70"/>
                    </a:lnTo>
                    <a:lnTo>
                      <a:pt x="948" y="70"/>
                    </a:lnTo>
                    <a:lnTo>
                      <a:pt x="950" y="70"/>
                    </a:lnTo>
                    <a:lnTo>
                      <a:pt x="952" y="70"/>
                    </a:lnTo>
                    <a:lnTo>
                      <a:pt x="952" y="72"/>
                    </a:lnTo>
                    <a:lnTo>
                      <a:pt x="952" y="72"/>
                    </a:lnTo>
                    <a:lnTo>
                      <a:pt x="950" y="72"/>
                    </a:lnTo>
                    <a:lnTo>
                      <a:pt x="948" y="72"/>
                    </a:lnTo>
                    <a:lnTo>
                      <a:pt x="948" y="72"/>
                    </a:lnTo>
                    <a:lnTo>
                      <a:pt x="948" y="72"/>
                    </a:lnTo>
                    <a:lnTo>
                      <a:pt x="946" y="70"/>
                    </a:lnTo>
                    <a:lnTo>
                      <a:pt x="946" y="70"/>
                    </a:lnTo>
                    <a:lnTo>
                      <a:pt x="942" y="68"/>
                    </a:lnTo>
                    <a:lnTo>
                      <a:pt x="940" y="68"/>
                    </a:lnTo>
                    <a:lnTo>
                      <a:pt x="938" y="68"/>
                    </a:lnTo>
                    <a:lnTo>
                      <a:pt x="936" y="68"/>
                    </a:lnTo>
                    <a:lnTo>
                      <a:pt x="936" y="68"/>
                    </a:lnTo>
                    <a:lnTo>
                      <a:pt x="936" y="68"/>
                    </a:lnTo>
                    <a:lnTo>
                      <a:pt x="936" y="66"/>
                    </a:lnTo>
                    <a:lnTo>
                      <a:pt x="932" y="66"/>
                    </a:lnTo>
                    <a:lnTo>
                      <a:pt x="930" y="66"/>
                    </a:lnTo>
                    <a:lnTo>
                      <a:pt x="928" y="64"/>
                    </a:lnTo>
                    <a:lnTo>
                      <a:pt x="924" y="64"/>
                    </a:lnTo>
                    <a:lnTo>
                      <a:pt x="922" y="64"/>
                    </a:lnTo>
                    <a:lnTo>
                      <a:pt x="914" y="64"/>
                    </a:lnTo>
                    <a:lnTo>
                      <a:pt x="910" y="64"/>
                    </a:lnTo>
                    <a:lnTo>
                      <a:pt x="902" y="64"/>
                    </a:lnTo>
                    <a:lnTo>
                      <a:pt x="896" y="64"/>
                    </a:lnTo>
                    <a:lnTo>
                      <a:pt x="892" y="64"/>
                    </a:lnTo>
                    <a:lnTo>
                      <a:pt x="890" y="64"/>
                    </a:lnTo>
                    <a:lnTo>
                      <a:pt x="890" y="64"/>
                    </a:lnTo>
                    <a:lnTo>
                      <a:pt x="890" y="64"/>
                    </a:lnTo>
                    <a:lnTo>
                      <a:pt x="890" y="66"/>
                    </a:lnTo>
                    <a:lnTo>
                      <a:pt x="890" y="66"/>
                    </a:lnTo>
                    <a:lnTo>
                      <a:pt x="888" y="66"/>
                    </a:lnTo>
                    <a:lnTo>
                      <a:pt x="884" y="66"/>
                    </a:lnTo>
                    <a:lnTo>
                      <a:pt x="880" y="66"/>
                    </a:lnTo>
                    <a:lnTo>
                      <a:pt x="878" y="66"/>
                    </a:lnTo>
                    <a:lnTo>
                      <a:pt x="876" y="66"/>
                    </a:lnTo>
                    <a:lnTo>
                      <a:pt x="874" y="66"/>
                    </a:lnTo>
                    <a:lnTo>
                      <a:pt x="876" y="66"/>
                    </a:lnTo>
                    <a:lnTo>
                      <a:pt x="878" y="66"/>
                    </a:lnTo>
                    <a:lnTo>
                      <a:pt x="878" y="64"/>
                    </a:lnTo>
                    <a:lnTo>
                      <a:pt x="880" y="62"/>
                    </a:lnTo>
                    <a:lnTo>
                      <a:pt x="880" y="60"/>
                    </a:lnTo>
                    <a:lnTo>
                      <a:pt x="878" y="60"/>
                    </a:lnTo>
                    <a:lnTo>
                      <a:pt x="874" y="60"/>
                    </a:lnTo>
                    <a:lnTo>
                      <a:pt x="872" y="60"/>
                    </a:lnTo>
                    <a:lnTo>
                      <a:pt x="872" y="60"/>
                    </a:lnTo>
                    <a:lnTo>
                      <a:pt x="866" y="60"/>
                    </a:lnTo>
                    <a:lnTo>
                      <a:pt x="864" y="60"/>
                    </a:lnTo>
                    <a:lnTo>
                      <a:pt x="862" y="60"/>
                    </a:lnTo>
                    <a:lnTo>
                      <a:pt x="860" y="60"/>
                    </a:lnTo>
                    <a:lnTo>
                      <a:pt x="858" y="58"/>
                    </a:lnTo>
                    <a:lnTo>
                      <a:pt x="856" y="58"/>
                    </a:lnTo>
                    <a:lnTo>
                      <a:pt x="844" y="58"/>
                    </a:lnTo>
                    <a:lnTo>
                      <a:pt x="844" y="58"/>
                    </a:lnTo>
                    <a:lnTo>
                      <a:pt x="850" y="58"/>
                    </a:lnTo>
                    <a:lnTo>
                      <a:pt x="854" y="56"/>
                    </a:lnTo>
                    <a:lnTo>
                      <a:pt x="856" y="56"/>
                    </a:lnTo>
                    <a:lnTo>
                      <a:pt x="858" y="54"/>
                    </a:lnTo>
                    <a:lnTo>
                      <a:pt x="856" y="54"/>
                    </a:lnTo>
                    <a:lnTo>
                      <a:pt x="856" y="54"/>
                    </a:lnTo>
                    <a:lnTo>
                      <a:pt x="852" y="52"/>
                    </a:lnTo>
                    <a:lnTo>
                      <a:pt x="848" y="52"/>
                    </a:lnTo>
                    <a:lnTo>
                      <a:pt x="844" y="52"/>
                    </a:lnTo>
                    <a:lnTo>
                      <a:pt x="842" y="52"/>
                    </a:lnTo>
                    <a:lnTo>
                      <a:pt x="834" y="50"/>
                    </a:lnTo>
                    <a:lnTo>
                      <a:pt x="832" y="50"/>
                    </a:lnTo>
                    <a:lnTo>
                      <a:pt x="830" y="52"/>
                    </a:lnTo>
                    <a:lnTo>
                      <a:pt x="826" y="52"/>
                    </a:lnTo>
                    <a:lnTo>
                      <a:pt x="824" y="52"/>
                    </a:lnTo>
                    <a:lnTo>
                      <a:pt x="822" y="52"/>
                    </a:lnTo>
                    <a:lnTo>
                      <a:pt x="814" y="58"/>
                    </a:lnTo>
                    <a:lnTo>
                      <a:pt x="814" y="58"/>
                    </a:lnTo>
                    <a:lnTo>
                      <a:pt x="814" y="60"/>
                    </a:lnTo>
                    <a:lnTo>
                      <a:pt x="812" y="60"/>
                    </a:lnTo>
                    <a:lnTo>
                      <a:pt x="812" y="62"/>
                    </a:lnTo>
                    <a:lnTo>
                      <a:pt x="814" y="62"/>
                    </a:lnTo>
                    <a:lnTo>
                      <a:pt x="816" y="62"/>
                    </a:lnTo>
                    <a:lnTo>
                      <a:pt x="818" y="64"/>
                    </a:lnTo>
                    <a:lnTo>
                      <a:pt x="818" y="64"/>
                    </a:lnTo>
                    <a:lnTo>
                      <a:pt x="818" y="66"/>
                    </a:lnTo>
                    <a:lnTo>
                      <a:pt x="820" y="66"/>
                    </a:lnTo>
                    <a:lnTo>
                      <a:pt x="822" y="66"/>
                    </a:lnTo>
                    <a:lnTo>
                      <a:pt x="828" y="66"/>
                    </a:lnTo>
                    <a:lnTo>
                      <a:pt x="826" y="68"/>
                    </a:lnTo>
                    <a:lnTo>
                      <a:pt x="824" y="66"/>
                    </a:lnTo>
                    <a:lnTo>
                      <a:pt x="820" y="66"/>
                    </a:lnTo>
                    <a:lnTo>
                      <a:pt x="818" y="66"/>
                    </a:lnTo>
                    <a:lnTo>
                      <a:pt x="814" y="66"/>
                    </a:lnTo>
                    <a:lnTo>
                      <a:pt x="808" y="66"/>
                    </a:lnTo>
                    <a:lnTo>
                      <a:pt x="806" y="66"/>
                    </a:lnTo>
                    <a:lnTo>
                      <a:pt x="798" y="66"/>
                    </a:lnTo>
                    <a:lnTo>
                      <a:pt x="798" y="66"/>
                    </a:lnTo>
                    <a:lnTo>
                      <a:pt x="800" y="68"/>
                    </a:lnTo>
                    <a:lnTo>
                      <a:pt x="802" y="68"/>
                    </a:lnTo>
                    <a:lnTo>
                      <a:pt x="808" y="70"/>
                    </a:lnTo>
                    <a:lnTo>
                      <a:pt x="810" y="70"/>
                    </a:lnTo>
                    <a:lnTo>
                      <a:pt x="812" y="72"/>
                    </a:lnTo>
                    <a:lnTo>
                      <a:pt x="816" y="74"/>
                    </a:lnTo>
                    <a:lnTo>
                      <a:pt x="816" y="76"/>
                    </a:lnTo>
                    <a:lnTo>
                      <a:pt x="816" y="76"/>
                    </a:lnTo>
                    <a:lnTo>
                      <a:pt x="814" y="76"/>
                    </a:lnTo>
                    <a:lnTo>
                      <a:pt x="814" y="76"/>
                    </a:lnTo>
                    <a:lnTo>
                      <a:pt x="814" y="76"/>
                    </a:lnTo>
                    <a:lnTo>
                      <a:pt x="814" y="74"/>
                    </a:lnTo>
                    <a:lnTo>
                      <a:pt x="814" y="72"/>
                    </a:lnTo>
                    <a:lnTo>
                      <a:pt x="812" y="72"/>
                    </a:lnTo>
                    <a:lnTo>
                      <a:pt x="812" y="72"/>
                    </a:lnTo>
                    <a:lnTo>
                      <a:pt x="810" y="72"/>
                    </a:lnTo>
                    <a:lnTo>
                      <a:pt x="806" y="70"/>
                    </a:lnTo>
                    <a:lnTo>
                      <a:pt x="804" y="70"/>
                    </a:lnTo>
                    <a:lnTo>
                      <a:pt x="800" y="70"/>
                    </a:lnTo>
                    <a:lnTo>
                      <a:pt x="800" y="70"/>
                    </a:lnTo>
                    <a:lnTo>
                      <a:pt x="796" y="70"/>
                    </a:lnTo>
                    <a:lnTo>
                      <a:pt x="796" y="72"/>
                    </a:lnTo>
                    <a:lnTo>
                      <a:pt x="794" y="72"/>
                    </a:lnTo>
                    <a:lnTo>
                      <a:pt x="794" y="72"/>
                    </a:lnTo>
                    <a:lnTo>
                      <a:pt x="792" y="72"/>
                    </a:lnTo>
                    <a:lnTo>
                      <a:pt x="792" y="72"/>
                    </a:lnTo>
                    <a:lnTo>
                      <a:pt x="790" y="74"/>
                    </a:lnTo>
                    <a:lnTo>
                      <a:pt x="788" y="72"/>
                    </a:lnTo>
                    <a:lnTo>
                      <a:pt x="788" y="74"/>
                    </a:lnTo>
                    <a:lnTo>
                      <a:pt x="784" y="74"/>
                    </a:lnTo>
                    <a:lnTo>
                      <a:pt x="782" y="74"/>
                    </a:lnTo>
                    <a:lnTo>
                      <a:pt x="782" y="74"/>
                    </a:lnTo>
                    <a:lnTo>
                      <a:pt x="782" y="74"/>
                    </a:lnTo>
                    <a:lnTo>
                      <a:pt x="780" y="74"/>
                    </a:lnTo>
                    <a:lnTo>
                      <a:pt x="776" y="74"/>
                    </a:lnTo>
                    <a:lnTo>
                      <a:pt x="774" y="76"/>
                    </a:lnTo>
                    <a:lnTo>
                      <a:pt x="772" y="74"/>
                    </a:lnTo>
                    <a:lnTo>
                      <a:pt x="774" y="74"/>
                    </a:lnTo>
                    <a:lnTo>
                      <a:pt x="774" y="72"/>
                    </a:lnTo>
                    <a:lnTo>
                      <a:pt x="772" y="72"/>
                    </a:lnTo>
                    <a:lnTo>
                      <a:pt x="768" y="72"/>
                    </a:lnTo>
                    <a:lnTo>
                      <a:pt x="766" y="72"/>
                    </a:lnTo>
                    <a:lnTo>
                      <a:pt x="764" y="72"/>
                    </a:lnTo>
                    <a:lnTo>
                      <a:pt x="758" y="72"/>
                    </a:lnTo>
                    <a:lnTo>
                      <a:pt x="758" y="72"/>
                    </a:lnTo>
                    <a:lnTo>
                      <a:pt x="756" y="72"/>
                    </a:lnTo>
                    <a:lnTo>
                      <a:pt x="754" y="72"/>
                    </a:lnTo>
                    <a:lnTo>
                      <a:pt x="750" y="72"/>
                    </a:lnTo>
                    <a:lnTo>
                      <a:pt x="750" y="72"/>
                    </a:lnTo>
                    <a:lnTo>
                      <a:pt x="746" y="72"/>
                    </a:lnTo>
                    <a:lnTo>
                      <a:pt x="744" y="72"/>
                    </a:lnTo>
                    <a:lnTo>
                      <a:pt x="744" y="74"/>
                    </a:lnTo>
                    <a:lnTo>
                      <a:pt x="742" y="72"/>
                    </a:lnTo>
                    <a:lnTo>
                      <a:pt x="742" y="74"/>
                    </a:lnTo>
                    <a:lnTo>
                      <a:pt x="744" y="74"/>
                    </a:lnTo>
                    <a:lnTo>
                      <a:pt x="744" y="74"/>
                    </a:lnTo>
                    <a:lnTo>
                      <a:pt x="746" y="74"/>
                    </a:lnTo>
                    <a:lnTo>
                      <a:pt x="746" y="74"/>
                    </a:lnTo>
                    <a:lnTo>
                      <a:pt x="746" y="74"/>
                    </a:lnTo>
                    <a:lnTo>
                      <a:pt x="748" y="74"/>
                    </a:lnTo>
                    <a:lnTo>
                      <a:pt x="750" y="74"/>
                    </a:lnTo>
                    <a:lnTo>
                      <a:pt x="750" y="74"/>
                    </a:lnTo>
                    <a:lnTo>
                      <a:pt x="752" y="74"/>
                    </a:lnTo>
                    <a:lnTo>
                      <a:pt x="756" y="74"/>
                    </a:lnTo>
                    <a:lnTo>
                      <a:pt x="756" y="74"/>
                    </a:lnTo>
                    <a:lnTo>
                      <a:pt x="752" y="76"/>
                    </a:lnTo>
                    <a:lnTo>
                      <a:pt x="742" y="76"/>
                    </a:lnTo>
                    <a:lnTo>
                      <a:pt x="740" y="76"/>
                    </a:lnTo>
                    <a:lnTo>
                      <a:pt x="734" y="78"/>
                    </a:lnTo>
                    <a:lnTo>
                      <a:pt x="732" y="78"/>
                    </a:lnTo>
                    <a:lnTo>
                      <a:pt x="728" y="78"/>
                    </a:lnTo>
                    <a:lnTo>
                      <a:pt x="720" y="80"/>
                    </a:lnTo>
                    <a:lnTo>
                      <a:pt x="714" y="80"/>
                    </a:lnTo>
                    <a:lnTo>
                      <a:pt x="712" y="80"/>
                    </a:lnTo>
                    <a:lnTo>
                      <a:pt x="706" y="82"/>
                    </a:lnTo>
                    <a:lnTo>
                      <a:pt x="706" y="84"/>
                    </a:lnTo>
                    <a:lnTo>
                      <a:pt x="698" y="86"/>
                    </a:lnTo>
                    <a:lnTo>
                      <a:pt x="692" y="84"/>
                    </a:lnTo>
                    <a:lnTo>
                      <a:pt x="690" y="84"/>
                    </a:lnTo>
                    <a:lnTo>
                      <a:pt x="690" y="86"/>
                    </a:lnTo>
                    <a:lnTo>
                      <a:pt x="692" y="86"/>
                    </a:lnTo>
                    <a:lnTo>
                      <a:pt x="694" y="86"/>
                    </a:lnTo>
                    <a:lnTo>
                      <a:pt x="696" y="86"/>
                    </a:lnTo>
                    <a:lnTo>
                      <a:pt x="698" y="88"/>
                    </a:lnTo>
                    <a:lnTo>
                      <a:pt x="698" y="88"/>
                    </a:lnTo>
                    <a:lnTo>
                      <a:pt x="696" y="90"/>
                    </a:lnTo>
                    <a:lnTo>
                      <a:pt x="694" y="92"/>
                    </a:lnTo>
                    <a:lnTo>
                      <a:pt x="692" y="92"/>
                    </a:lnTo>
                    <a:lnTo>
                      <a:pt x="686" y="90"/>
                    </a:lnTo>
                    <a:lnTo>
                      <a:pt x="686" y="90"/>
                    </a:lnTo>
                    <a:lnTo>
                      <a:pt x="686" y="92"/>
                    </a:lnTo>
                    <a:lnTo>
                      <a:pt x="684" y="90"/>
                    </a:lnTo>
                    <a:lnTo>
                      <a:pt x="684" y="92"/>
                    </a:lnTo>
                    <a:lnTo>
                      <a:pt x="688" y="92"/>
                    </a:lnTo>
                    <a:lnTo>
                      <a:pt x="692" y="94"/>
                    </a:lnTo>
                    <a:lnTo>
                      <a:pt x="696" y="94"/>
                    </a:lnTo>
                    <a:lnTo>
                      <a:pt x="698" y="94"/>
                    </a:lnTo>
                    <a:lnTo>
                      <a:pt x="700" y="96"/>
                    </a:lnTo>
                    <a:lnTo>
                      <a:pt x="702" y="96"/>
                    </a:lnTo>
                    <a:lnTo>
                      <a:pt x="700" y="96"/>
                    </a:lnTo>
                    <a:lnTo>
                      <a:pt x="696" y="96"/>
                    </a:lnTo>
                    <a:lnTo>
                      <a:pt x="694" y="96"/>
                    </a:lnTo>
                    <a:lnTo>
                      <a:pt x="692" y="94"/>
                    </a:lnTo>
                    <a:lnTo>
                      <a:pt x="690" y="96"/>
                    </a:lnTo>
                    <a:lnTo>
                      <a:pt x="690" y="96"/>
                    </a:lnTo>
                    <a:lnTo>
                      <a:pt x="692" y="98"/>
                    </a:lnTo>
                    <a:lnTo>
                      <a:pt x="696" y="98"/>
                    </a:lnTo>
                    <a:lnTo>
                      <a:pt x="698" y="98"/>
                    </a:lnTo>
                    <a:lnTo>
                      <a:pt x="708" y="104"/>
                    </a:lnTo>
                    <a:lnTo>
                      <a:pt x="710" y="104"/>
                    </a:lnTo>
                    <a:lnTo>
                      <a:pt x="712" y="104"/>
                    </a:lnTo>
                    <a:lnTo>
                      <a:pt x="712" y="104"/>
                    </a:lnTo>
                    <a:lnTo>
                      <a:pt x="712" y="104"/>
                    </a:lnTo>
                    <a:lnTo>
                      <a:pt x="710" y="106"/>
                    </a:lnTo>
                    <a:lnTo>
                      <a:pt x="710" y="106"/>
                    </a:lnTo>
                    <a:lnTo>
                      <a:pt x="702" y="108"/>
                    </a:lnTo>
                    <a:lnTo>
                      <a:pt x="700" y="108"/>
                    </a:lnTo>
                    <a:lnTo>
                      <a:pt x="700" y="108"/>
                    </a:lnTo>
                    <a:lnTo>
                      <a:pt x="700" y="108"/>
                    </a:lnTo>
                    <a:lnTo>
                      <a:pt x="698" y="110"/>
                    </a:lnTo>
                    <a:lnTo>
                      <a:pt x="700" y="110"/>
                    </a:lnTo>
                    <a:lnTo>
                      <a:pt x="700" y="110"/>
                    </a:lnTo>
                    <a:lnTo>
                      <a:pt x="702" y="112"/>
                    </a:lnTo>
                    <a:lnTo>
                      <a:pt x="710" y="114"/>
                    </a:lnTo>
                    <a:lnTo>
                      <a:pt x="710" y="114"/>
                    </a:lnTo>
                    <a:lnTo>
                      <a:pt x="708" y="114"/>
                    </a:lnTo>
                    <a:lnTo>
                      <a:pt x="706" y="112"/>
                    </a:lnTo>
                    <a:lnTo>
                      <a:pt x="702" y="112"/>
                    </a:lnTo>
                    <a:lnTo>
                      <a:pt x="698" y="110"/>
                    </a:lnTo>
                    <a:lnTo>
                      <a:pt x="698" y="110"/>
                    </a:lnTo>
                    <a:lnTo>
                      <a:pt x="698" y="110"/>
                    </a:lnTo>
                    <a:lnTo>
                      <a:pt x="698" y="108"/>
                    </a:lnTo>
                    <a:lnTo>
                      <a:pt x="698" y="108"/>
                    </a:lnTo>
                    <a:lnTo>
                      <a:pt x="700" y="108"/>
                    </a:lnTo>
                    <a:lnTo>
                      <a:pt x="702" y="106"/>
                    </a:lnTo>
                    <a:lnTo>
                      <a:pt x="704" y="106"/>
                    </a:lnTo>
                    <a:lnTo>
                      <a:pt x="706" y="104"/>
                    </a:lnTo>
                    <a:lnTo>
                      <a:pt x="706" y="104"/>
                    </a:lnTo>
                    <a:lnTo>
                      <a:pt x="704" y="102"/>
                    </a:lnTo>
                    <a:lnTo>
                      <a:pt x="702" y="102"/>
                    </a:lnTo>
                    <a:lnTo>
                      <a:pt x="694" y="104"/>
                    </a:lnTo>
                    <a:lnTo>
                      <a:pt x="692" y="104"/>
                    </a:lnTo>
                    <a:lnTo>
                      <a:pt x="690" y="106"/>
                    </a:lnTo>
                    <a:lnTo>
                      <a:pt x="688" y="106"/>
                    </a:lnTo>
                    <a:lnTo>
                      <a:pt x="686" y="106"/>
                    </a:lnTo>
                    <a:lnTo>
                      <a:pt x="682" y="104"/>
                    </a:lnTo>
                    <a:lnTo>
                      <a:pt x="680" y="106"/>
                    </a:lnTo>
                    <a:lnTo>
                      <a:pt x="672" y="106"/>
                    </a:lnTo>
                    <a:lnTo>
                      <a:pt x="670" y="106"/>
                    </a:lnTo>
                    <a:lnTo>
                      <a:pt x="652" y="106"/>
                    </a:lnTo>
                    <a:lnTo>
                      <a:pt x="648" y="106"/>
                    </a:lnTo>
                    <a:lnTo>
                      <a:pt x="640" y="108"/>
                    </a:lnTo>
                    <a:lnTo>
                      <a:pt x="640" y="108"/>
                    </a:lnTo>
                    <a:lnTo>
                      <a:pt x="640" y="108"/>
                    </a:lnTo>
                    <a:lnTo>
                      <a:pt x="640" y="110"/>
                    </a:lnTo>
                    <a:lnTo>
                      <a:pt x="640" y="110"/>
                    </a:lnTo>
                    <a:lnTo>
                      <a:pt x="640" y="112"/>
                    </a:lnTo>
                    <a:lnTo>
                      <a:pt x="642" y="112"/>
                    </a:lnTo>
                    <a:lnTo>
                      <a:pt x="642" y="114"/>
                    </a:lnTo>
                    <a:lnTo>
                      <a:pt x="644" y="114"/>
                    </a:lnTo>
                    <a:lnTo>
                      <a:pt x="646" y="114"/>
                    </a:lnTo>
                    <a:lnTo>
                      <a:pt x="648" y="116"/>
                    </a:lnTo>
                    <a:lnTo>
                      <a:pt x="648" y="116"/>
                    </a:lnTo>
                    <a:lnTo>
                      <a:pt x="648" y="118"/>
                    </a:lnTo>
                    <a:lnTo>
                      <a:pt x="648" y="118"/>
                    </a:lnTo>
                    <a:lnTo>
                      <a:pt x="650" y="120"/>
                    </a:lnTo>
                    <a:lnTo>
                      <a:pt x="650" y="120"/>
                    </a:lnTo>
                    <a:lnTo>
                      <a:pt x="652" y="122"/>
                    </a:lnTo>
                    <a:lnTo>
                      <a:pt x="654" y="122"/>
                    </a:lnTo>
                    <a:lnTo>
                      <a:pt x="658" y="124"/>
                    </a:lnTo>
                    <a:lnTo>
                      <a:pt x="660" y="124"/>
                    </a:lnTo>
                    <a:lnTo>
                      <a:pt x="662" y="124"/>
                    </a:lnTo>
                    <a:lnTo>
                      <a:pt x="666" y="126"/>
                    </a:lnTo>
                    <a:lnTo>
                      <a:pt x="670" y="126"/>
                    </a:lnTo>
                    <a:lnTo>
                      <a:pt x="670" y="126"/>
                    </a:lnTo>
                    <a:lnTo>
                      <a:pt x="672" y="126"/>
                    </a:lnTo>
                    <a:lnTo>
                      <a:pt x="674" y="128"/>
                    </a:lnTo>
                    <a:lnTo>
                      <a:pt x="674" y="128"/>
                    </a:lnTo>
                    <a:lnTo>
                      <a:pt x="678" y="132"/>
                    </a:lnTo>
                    <a:lnTo>
                      <a:pt x="680" y="132"/>
                    </a:lnTo>
                    <a:lnTo>
                      <a:pt x="686" y="132"/>
                    </a:lnTo>
                    <a:lnTo>
                      <a:pt x="688" y="132"/>
                    </a:lnTo>
                    <a:lnTo>
                      <a:pt x="692" y="134"/>
                    </a:lnTo>
                    <a:lnTo>
                      <a:pt x="692" y="136"/>
                    </a:lnTo>
                    <a:lnTo>
                      <a:pt x="692" y="136"/>
                    </a:lnTo>
                    <a:lnTo>
                      <a:pt x="692" y="136"/>
                    </a:lnTo>
                    <a:lnTo>
                      <a:pt x="692" y="138"/>
                    </a:lnTo>
                    <a:lnTo>
                      <a:pt x="692" y="138"/>
                    </a:lnTo>
                    <a:lnTo>
                      <a:pt x="692" y="140"/>
                    </a:lnTo>
                    <a:lnTo>
                      <a:pt x="692" y="144"/>
                    </a:lnTo>
                    <a:lnTo>
                      <a:pt x="696" y="144"/>
                    </a:lnTo>
                    <a:lnTo>
                      <a:pt x="700" y="148"/>
                    </a:lnTo>
                    <a:lnTo>
                      <a:pt x="702" y="150"/>
                    </a:lnTo>
                    <a:lnTo>
                      <a:pt x="704" y="152"/>
                    </a:lnTo>
                    <a:lnTo>
                      <a:pt x="706" y="152"/>
                    </a:lnTo>
                    <a:lnTo>
                      <a:pt x="706" y="154"/>
                    </a:lnTo>
                    <a:lnTo>
                      <a:pt x="704" y="154"/>
                    </a:lnTo>
                    <a:lnTo>
                      <a:pt x="702" y="154"/>
                    </a:lnTo>
                    <a:lnTo>
                      <a:pt x="700" y="156"/>
                    </a:lnTo>
                    <a:lnTo>
                      <a:pt x="700" y="156"/>
                    </a:lnTo>
                    <a:lnTo>
                      <a:pt x="702" y="158"/>
                    </a:lnTo>
                    <a:lnTo>
                      <a:pt x="702" y="158"/>
                    </a:lnTo>
                    <a:lnTo>
                      <a:pt x="702" y="158"/>
                    </a:lnTo>
                    <a:lnTo>
                      <a:pt x="700" y="158"/>
                    </a:lnTo>
                    <a:lnTo>
                      <a:pt x="700" y="158"/>
                    </a:lnTo>
                    <a:lnTo>
                      <a:pt x="698" y="158"/>
                    </a:lnTo>
                    <a:lnTo>
                      <a:pt x="696" y="156"/>
                    </a:lnTo>
                    <a:lnTo>
                      <a:pt x="696" y="156"/>
                    </a:lnTo>
                    <a:lnTo>
                      <a:pt x="696" y="154"/>
                    </a:lnTo>
                    <a:lnTo>
                      <a:pt x="696" y="150"/>
                    </a:lnTo>
                    <a:lnTo>
                      <a:pt x="696" y="150"/>
                    </a:lnTo>
                    <a:lnTo>
                      <a:pt x="694" y="148"/>
                    </a:lnTo>
                    <a:lnTo>
                      <a:pt x="694" y="146"/>
                    </a:lnTo>
                    <a:lnTo>
                      <a:pt x="690" y="146"/>
                    </a:lnTo>
                    <a:lnTo>
                      <a:pt x="690" y="146"/>
                    </a:lnTo>
                    <a:lnTo>
                      <a:pt x="688" y="146"/>
                    </a:lnTo>
                    <a:lnTo>
                      <a:pt x="688" y="150"/>
                    </a:lnTo>
                    <a:lnTo>
                      <a:pt x="688" y="152"/>
                    </a:lnTo>
                    <a:lnTo>
                      <a:pt x="688" y="152"/>
                    </a:lnTo>
                    <a:lnTo>
                      <a:pt x="688" y="152"/>
                    </a:lnTo>
                    <a:lnTo>
                      <a:pt x="690" y="154"/>
                    </a:lnTo>
                    <a:lnTo>
                      <a:pt x="688" y="152"/>
                    </a:lnTo>
                    <a:lnTo>
                      <a:pt x="686" y="150"/>
                    </a:lnTo>
                    <a:lnTo>
                      <a:pt x="686" y="148"/>
                    </a:lnTo>
                    <a:lnTo>
                      <a:pt x="686" y="148"/>
                    </a:lnTo>
                    <a:lnTo>
                      <a:pt x="686" y="146"/>
                    </a:lnTo>
                    <a:lnTo>
                      <a:pt x="684" y="144"/>
                    </a:lnTo>
                    <a:lnTo>
                      <a:pt x="684" y="144"/>
                    </a:lnTo>
                    <a:lnTo>
                      <a:pt x="682" y="144"/>
                    </a:lnTo>
                    <a:lnTo>
                      <a:pt x="682" y="140"/>
                    </a:lnTo>
                    <a:lnTo>
                      <a:pt x="684" y="140"/>
                    </a:lnTo>
                    <a:lnTo>
                      <a:pt x="686" y="138"/>
                    </a:lnTo>
                    <a:lnTo>
                      <a:pt x="688" y="138"/>
                    </a:lnTo>
                    <a:lnTo>
                      <a:pt x="688" y="136"/>
                    </a:lnTo>
                    <a:lnTo>
                      <a:pt x="688" y="136"/>
                    </a:lnTo>
                    <a:lnTo>
                      <a:pt x="688" y="134"/>
                    </a:lnTo>
                    <a:lnTo>
                      <a:pt x="686" y="134"/>
                    </a:lnTo>
                    <a:lnTo>
                      <a:pt x="684" y="134"/>
                    </a:lnTo>
                    <a:lnTo>
                      <a:pt x="682" y="134"/>
                    </a:lnTo>
                    <a:lnTo>
                      <a:pt x="680" y="134"/>
                    </a:lnTo>
                    <a:lnTo>
                      <a:pt x="674" y="134"/>
                    </a:lnTo>
                    <a:lnTo>
                      <a:pt x="670" y="134"/>
                    </a:lnTo>
                    <a:lnTo>
                      <a:pt x="668" y="134"/>
                    </a:lnTo>
                    <a:lnTo>
                      <a:pt x="658" y="130"/>
                    </a:lnTo>
                    <a:lnTo>
                      <a:pt x="658" y="130"/>
                    </a:lnTo>
                    <a:lnTo>
                      <a:pt x="656" y="128"/>
                    </a:lnTo>
                    <a:lnTo>
                      <a:pt x="656" y="128"/>
                    </a:lnTo>
                    <a:lnTo>
                      <a:pt x="652" y="128"/>
                    </a:lnTo>
                    <a:lnTo>
                      <a:pt x="646" y="126"/>
                    </a:lnTo>
                    <a:lnTo>
                      <a:pt x="638" y="124"/>
                    </a:lnTo>
                    <a:lnTo>
                      <a:pt x="628" y="124"/>
                    </a:lnTo>
                    <a:lnTo>
                      <a:pt x="626" y="124"/>
                    </a:lnTo>
                    <a:lnTo>
                      <a:pt x="624" y="126"/>
                    </a:lnTo>
                    <a:lnTo>
                      <a:pt x="622" y="126"/>
                    </a:lnTo>
                    <a:lnTo>
                      <a:pt x="620" y="128"/>
                    </a:lnTo>
                    <a:lnTo>
                      <a:pt x="620" y="128"/>
                    </a:lnTo>
                    <a:lnTo>
                      <a:pt x="620" y="128"/>
                    </a:lnTo>
                    <a:lnTo>
                      <a:pt x="620" y="128"/>
                    </a:lnTo>
                    <a:lnTo>
                      <a:pt x="620" y="128"/>
                    </a:lnTo>
                    <a:lnTo>
                      <a:pt x="624" y="128"/>
                    </a:lnTo>
                    <a:lnTo>
                      <a:pt x="626" y="128"/>
                    </a:lnTo>
                    <a:lnTo>
                      <a:pt x="628" y="130"/>
                    </a:lnTo>
                    <a:lnTo>
                      <a:pt x="630" y="130"/>
                    </a:lnTo>
                    <a:lnTo>
                      <a:pt x="630" y="132"/>
                    </a:lnTo>
                    <a:lnTo>
                      <a:pt x="626" y="132"/>
                    </a:lnTo>
                    <a:lnTo>
                      <a:pt x="624" y="132"/>
                    </a:lnTo>
                    <a:lnTo>
                      <a:pt x="616" y="130"/>
                    </a:lnTo>
                    <a:lnTo>
                      <a:pt x="614" y="130"/>
                    </a:lnTo>
                    <a:lnTo>
                      <a:pt x="610" y="130"/>
                    </a:lnTo>
                    <a:lnTo>
                      <a:pt x="606" y="132"/>
                    </a:lnTo>
                    <a:lnTo>
                      <a:pt x="606" y="132"/>
                    </a:lnTo>
                    <a:lnTo>
                      <a:pt x="608" y="132"/>
                    </a:lnTo>
                    <a:lnTo>
                      <a:pt x="610" y="134"/>
                    </a:lnTo>
                    <a:lnTo>
                      <a:pt x="612" y="136"/>
                    </a:lnTo>
                    <a:lnTo>
                      <a:pt x="614" y="136"/>
                    </a:lnTo>
                    <a:lnTo>
                      <a:pt x="620" y="138"/>
                    </a:lnTo>
                    <a:lnTo>
                      <a:pt x="622" y="138"/>
                    </a:lnTo>
                    <a:lnTo>
                      <a:pt x="628" y="140"/>
                    </a:lnTo>
                    <a:lnTo>
                      <a:pt x="630" y="140"/>
                    </a:lnTo>
                    <a:lnTo>
                      <a:pt x="632" y="140"/>
                    </a:lnTo>
                    <a:lnTo>
                      <a:pt x="636" y="140"/>
                    </a:lnTo>
                    <a:lnTo>
                      <a:pt x="640" y="144"/>
                    </a:lnTo>
                    <a:lnTo>
                      <a:pt x="642" y="144"/>
                    </a:lnTo>
                    <a:lnTo>
                      <a:pt x="642" y="144"/>
                    </a:lnTo>
                    <a:lnTo>
                      <a:pt x="644" y="144"/>
                    </a:lnTo>
                    <a:lnTo>
                      <a:pt x="646" y="144"/>
                    </a:lnTo>
                    <a:lnTo>
                      <a:pt x="646" y="144"/>
                    </a:lnTo>
                    <a:lnTo>
                      <a:pt x="648" y="144"/>
                    </a:lnTo>
                    <a:lnTo>
                      <a:pt x="648" y="146"/>
                    </a:lnTo>
                    <a:lnTo>
                      <a:pt x="648" y="146"/>
                    </a:lnTo>
                    <a:lnTo>
                      <a:pt x="642" y="146"/>
                    </a:lnTo>
                    <a:lnTo>
                      <a:pt x="640" y="146"/>
                    </a:lnTo>
                    <a:lnTo>
                      <a:pt x="636" y="144"/>
                    </a:lnTo>
                    <a:lnTo>
                      <a:pt x="630" y="142"/>
                    </a:lnTo>
                    <a:lnTo>
                      <a:pt x="624" y="142"/>
                    </a:lnTo>
                    <a:lnTo>
                      <a:pt x="622" y="142"/>
                    </a:lnTo>
                    <a:lnTo>
                      <a:pt x="620" y="142"/>
                    </a:lnTo>
                    <a:lnTo>
                      <a:pt x="612" y="142"/>
                    </a:lnTo>
                    <a:lnTo>
                      <a:pt x="608" y="140"/>
                    </a:lnTo>
                    <a:lnTo>
                      <a:pt x="604" y="140"/>
                    </a:lnTo>
                    <a:lnTo>
                      <a:pt x="602" y="140"/>
                    </a:lnTo>
                    <a:lnTo>
                      <a:pt x="602" y="138"/>
                    </a:lnTo>
                    <a:lnTo>
                      <a:pt x="602" y="138"/>
                    </a:lnTo>
                    <a:lnTo>
                      <a:pt x="602" y="136"/>
                    </a:lnTo>
                    <a:lnTo>
                      <a:pt x="602" y="134"/>
                    </a:lnTo>
                    <a:lnTo>
                      <a:pt x="598" y="132"/>
                    </a:lnTo>
                    <a:lnTo>
                      <a:pt x="596" y="130"/>
                    </a:lnTo>
                    <a:lnTo>
                      <a:pt x="598" y="130"/>
                    </a:lnTo>
                    <a:lnTo>
                      <a:pt x="598" y="128"/>
                    </a:lnTo>
                    <a:lnTo>
                      <a:pt x="598" y="126"/>
                    </a:lnTo>
                    <a:lnTo>
                      <a:pt x="598" y="126"/>
                    </a:lnTo>
                    <a:lnTo>
                      <a:pt x="600" y="126"/>
                    </a:lnTo>
                    <a:lnTo>
                      <a:pt x="598" y="124"/>
                    </a:lnTo>
                    <a:lnTo>
                      <a:pt x="598" y="124"/>
                    </a:lnTo>
                    <a:lnTo>
                      <a:pt x="596" y="124"/>
                    </a:lnTo>
                    <a:lnTo>
                      <a:pt x="596" y="122"/>
                    </a:lnTo>
                    <a:lnTo>
                      <a:pt x="594" y="122"/>
                    </a:lnTo>
                    <a:lnTo>
                      <a:pt x="592" y="120"/>
                    </a:lnTo>
                    <a:lnTo>
                      <a:pt x="590" y="118"/>
                    </a:lnTo>
                    <a:lnTo>
                      <a:pt x="588" y="118"/>
                    </a:lnTo>
                    <a:lnTo>
                      <a:pt x="586" y="118"/>
                    </a:lnTo>
                    <a:lnTo>
                      <a:pt x="584" y="118"/>
                    </a:lnTo>
                    <a:lnTo>
                      <a:pt x="584" y="118"/>
                    </a:lnTo>
                    <a:lnTo>
                      <a:pt x="586" y="120"/>
                    </a:lnTo>
                    <a:lnTo>
                      <a:pt x="588" y="122"/>
                    </a:lnTo>
                    <a:lnTo>
                      <a:pt x="590" y="122"/>
                    </a:lnTo>
                    <a:lnTo>
                      <a:pt x="590" y="124"/>
                    </a:lnTo>
                    <a:lnTo>
                      <a:pt x="592" y="126"/>
                    </a:lnTo>
                    <a:lnTo>
                      <a:pt x="592" y="128"/>
                    </a:lnTo>
                    <a:lnTo>
                      <a:pt x="592" y="128"/>
                    </a:lnTo>
                    <a:lnTo>
                      <a:pt x="590" y="128"/>
                    </a:lnTo>
                    <a:lnTo>
                      <a:pt x="588" y="130"/>
                    </a:lnTo>
                    <a:lnTo>
                      <a:pt x="586" y="130"/>
                    </a:lnTo>
                    <a:lnTo>
                      <a:pt x="582" y="132"/>
                    </a:lnTo>
                    <a:lnTo>
                      <a:pt x="580" y="132"/>
                    </a:lnTo>
                    <a:lnTo>
                      <a:pt x="578" y="138"/>
                    </a:lnTo>
                    <a:lnTo>
                      <a:pt x="578" y="138"/>
                    </a:lnTo>
                    <a:lnTo>
                      <a:pt x="582" y="140"/>
                    </a:lnTo>
                    <a:lnTo>
                      <a:pt x="584" y="140"/>
                    </a:lnTo>
                    <a:lnTo>
                      <a:pt x="584" y="142"/>
                    </a:lnTo>
                    <a:lnTo>
                      <a:pt x="588" y="144"/>
                    </a:lnTo>
                    <a:lnTo>
                      <a:pt x="598" y="150"/>
                    </a:lnTo>
                    <a:lnTo>
                      <a:pt x="598" y="150"/>
                    </a:lnTo>
                    <a:lnTo>
                      <a:pt x="598" y="152"/>
                    </a:lnTo>
                    <a:lnTo>
                      <a:pt x="596" y="156"/>
                    </a:lnTo>
                    <a:lnTo>
                      <a:pt x="596" y="156"/>
                    </a:lnTo>
                    <a:lnTo>
                      <a:pt x="596" y="162"/>
                    </a:lnTo>
                    <a:lnTo>
                      <a:pt x="598" y="164"/>
                    </a:lnTo>
                    <a:lnTo>
                      <a:pt x="600" y="166"/>
                    </a:lnTo>
                    <a:lnTo>
                      <a:pt x="602" y="166"/>
                    </a:lnTo>
                    <a:lnTo>
                      <a:pt x="604" y="168"/>
                    </a:lnTo>
                    <a:lnTo>
                      <a:pt x="604" y="172"/>
                    </a:lnTo>
                    <a:lnTo>
                      <a:pt x="606" y="172"/>
                    </a:lnTo>
                    <a:lnTo>
                      <a:pt x="606" y="172"/>
                    </a:lnTo>
                    <a:lnTo>
                      <a:pt x="612" y="172"/>
                    </a:lnTo>
                    <a:lnTo>
                      <a:pt x="616" y="172"/>
                    </a:lnTo>
                    <a:lnTo>
                      <a:pt x="620" y="172"/>
                    </a:lnTo>
                    <a:lnTo>
                      <a:pt x="622" y="170"/>
                    </a:lnTo>
                    <a:lnTo>
                      <a:pt x="624" y="170"/>
                    </a:lnTo>
                    <a:lnTo>
                      <a:pt x="630" y="170"/>
                    </a:lnTo>
                    <a:lnTo>
                      <a:pt x="638" y="172"/>
                    </a:lnTo>
                    <a:lnTo>
                      <a:pt x="646" y="174"/>
                    </a:lnTo>
                    <a:lnTo>
                      <a:pt x="648" y="176"/>
                    </a:lnTo>
                    <a:lnTo>
                      <a:pt x="650" y="176"/>
                    </a:lnTo>
                    <a:lnTo>
                      <a:pt x="654" y="180"/>
                    </a:lnTo>
                    <a:lnTo>
                      <a:pt x="658" y="182"/>
                    </a:lnTo>
                    <a:lnTo>
                      <a:pt x="660" y="184"/>
                    </a:lnTo>
                    <a:lnTo>
                      <a:pt x="660" y="186"/>
                    </a:lnTo>
                    <a:lnTo>
                      <a:pt x="660" y="186"/>
                    </a:lnTo>
                    <a:lnTo>
                      <a:pt x="658" y="186"/>
                    </a:lnTo>
                    <a:lnTo>
                      <a:pt x="658" y="186"/>
                    </a:lnTo>
                    <a:lnTo>
                      <a:pt x="658" y="190"/>
                    </a:lnTo>
                    <a:lnTo>
                      <a:pt x="658" y="190"/>
                    </a:lnTo>
                    <a:lnTo>
                      <a:pt x="660" y="194"/>
                    </a:lnTo>
                    <a:lnTo>
                      <a:pt x="668" y="194"/>
                    </a:lnTo>
                    <a:lnTo>
                      <a:pt x="672" y="196"/>
                    </a:lnTo>
                    <a:lnTo>
                      <a:pt x="676" y="196"/>
                    </a:lnTo>
                    <a:lnTo>
                      <a:pt x="676" y="196"/>
                    </a:lnTo>
                    <a:lnTo>
                      <a:pt x="678" y="196"/>
                    </a:lnTo>
                    <a:lnTo>
                      <a:pt x="674" y="196"/>
                    </a:lnTo>
                    <a:lnTo>
                      <a:pt x="666" y="196"/>
                    </a:lnTo>
                    <a:lnTo>
                      <a:pt x="664" y="196"/>
                    </a:lnTo>
                    <a:lnTo>
                      <a:pt x="662" y="196"/>
                    </a:lnTo>
                    <a:lnTo>
                      <a:pt x="662" y="194"/>
                    </a:lnTo>
                    <a:lnTo>
                      <a:pt x="658" y="194"/>
                    </a:lnTo>
                    <a:lnTo>
                      <a:pt x="658" y="194"/>
                    </a:lnTo>
                    <a:lnTo>
                      <a:pt x="656" y="192"/>
                    </a:lnTo>
                    <a:lnTo>
                      <a:pt x="654" y="190"/>
                    </a:lnTo>
                    <a:lnTo>
                      <a:pt x="652" y="184"/>
                    </a:lnTo>
                    <a:lnTo>
                      <a:pt x="650" y="182"/>
                    </a:lnTo>
                    <a:lnTo>
                      <a:pt x="648" y="180"/>
                    </a:lnTo>
                    <a:lnTo>
                      <a:pt x="642" y="178"/>
                    </a:lnTo>
                    <a:lnTo>
                      <a:pt x="638" y="176"/>
                    </a:lnTo>
                    <a:lnTo>
                      <a:pt x="636" y="174"/>
                    </a:lnTo>
                    <a:lnTo>
                      <a:pt x="634" y="174"/>
                    </a:lnTo>
                    <a:lnTo>
                      <a:pt x="632" y="174"/>
                    </a:lnTo>
                    <a:lnTo>
                      <a:pt x="628" y="176"/>
                    </a:lnTo>
                    <a:lnTo>
                      <a:pt x="622" y="176"/>
                    </a:lnTo>
                    <a:lnTo>
                      <a:pt x="616" y="178"/>
                    </a:lnTo>
                    <a:lnTo>
                      <a:pt x="616" y="180"/>
                    </a:lnTo>
                    <a:lnTo>
                      <a:pt x="618" y="184"/>
                    </a:lnTo>
                    <a:lnTo>
                      <a:pt x="620" y="184"/>
                    </a:lnTo>
                    <a:lnTo>
                      <a:pt x="622" y="186"/>
                    </a:lnTo>
                    <a:lnTo>
                      <a:pt x="624" y="188"/>
                    </a:lnTo>
                    <a:lnTo>
                      <a:pt x="626" y="190"/>
                    </a:lnTo>
                    <a:lnTo>
                      <a:pt x="626" y="192"/>
                    </a:lnTo>
                    <a:lnTo>
                      <a:pt x="628" y="194"/>
                    </a:lnTo>
                    <a:lnTo>
                      <a:pt x="626" y="194"/>
                    </a:lnTo>
                    <a:lnTo>
                      <a:pt x="622" y="198"/>
                    </a:lnTo>
                    <a:lnTo>
                      <a:pt x="622" y="200"/>
                    </a:lnTo>
                    <a:lnTo>
                      <a:pt x="622" y="204"/>
                    </a:lnTo>
                    <a:lnTo>
                      <a:pt x="622" y="204"/>
                    </a:lnTo>
                    <a:lnTo>
                      <a:pt x="620" y="208"/>
                    </a:lnTo>
                    <a:lnTo>
                      <a:pt x="618" y="208"/>
                    </a:lnTo>
                    <a:lnTo>
                      <a:pt x="610" y="212"/>
                    </a:lnTo>
                    <a:lnTo>
                      <a:pt x="610" y="212"/>
                    </a:lnTo>
                    <a:lnTo>
                      <a:pt x="610" y="216"/>
                    </a:lnTo>
                    <a:lnTo>
                      <a:pt x="608" y="216"/>
                    </a:lnTo>
                    <a:lnTo>
                      <a:pt x="606" y="216"/>
                    </a:lnTo>
                    <a:lnTo>
                      <a:pt x="602" y="216"/>
                    </a:lnTo>
                    <a:lnTo>
                      <a:pt x="598" y="214"/>
                    </a:lnTo>
                    <a:lnTo>
                      <a:pt x="596" y="214"/>
                    </a:lnTo>
                    <a:lnTo>
                      <a:pt x="586" y="216"/>
                    </a:lnTo>
                    <a:lnTo>
                      <a:pt x="582" y="214"/>
                    </a:lnTo>
                    <a:lnTo>
                      <a:pt x="578" y="212"/>
                    </a:lnTo>
                    <a:lnTo>
                      <a:pt x="574" y="212"/>
                    </a:lnTo>
                    <a:lnTo>
                      <a:pt x="572" y="212"/>
                    </a:lnTo>
                    <a:lnTo>
                      <a:pt x="570" y="210"/>
                    </a:lnTo>
                    <a:lnTo>
                      <a:pt x="570" y="210"/>
                    </a:lnTo>
                    <a:lnTo>
                      <a:pt x="568" y="208"/>
                    </a:lnTo>
                    <a:lnTo>
                      <a:pt x="568" y="208"/>
                    </a:lnTo>
                    <a:lnTo>
                      <a:pt x="568" y="208"/>
                    </a:lnTo>
                    <a:lnTo>
                      <a:pt x="570" y="208"/>
                    </a:lnTo>
                    <a:lnTo>
                      <a:pt x="576" y="208"/>
                    </a:lnTo>
                    <a:lnTo>
                      <a:pt x="578" y="208"/>
                    </a:lnTo>
                    <a:lnTo>
                      <a:pt x="578" y="208"/>
                    </a:lnTo>
                    <a:lnTo>
                      <a:pt x="580" y="208"/>
                    </a:lnTo>
                    <a:lnTo>
                      <a:pt x="584" y="210"/>
                    </a:lnTo>
                    <a:lnTo>
                      <a:pt x="586" y="210"/>
                    </a:lnTo>
                    <a:lnTo>
                      <a:pt x="586" y="208"/>
                    </a:lnTo>
                    <a:lnTo>
                      <a:pt x="586" y="208"/>
                    </a:lnTo>
                    <a:lnTo>
                      <a:pt x="588" y="208"/>
                    </a:lnTo>
                    <a:lnTo>
                      <a:pt x="586" y="210"/>
                    </a:lnTo>
                    <a:lnTo>
                      <a:pt x="586" y="210"/>
                    </a:lnTo>
                    <a:lnTo>
                      <a:pt x="586" y="210"/>
                    </a:lnTo>
                    <a:lnTo>
                      <a:pt x="586" y="210"/>
                    </a:lnTo>
                    <a:lnTo>
                      <a:pt x="588" y="212"/>
                    </a:lnTo>
                    <a:lnTo>
                      <a:pt x="590" y="212"/>
                    </a:lnTo>
                    <a:lnTo>
                      <a:pt x="592" y="212"/>
                    </a:lnTo>
                    <a:lnTo>
                      <a:pt x="594" y="210"/>
                    </a:lnTo>
                    <a:lnTo>
                      <a:pt x="596" y="210"/>
                    </a:lnTo>
                    <a:lnTo>
                      <a:pt x="598" y="210"/>
                    </a:lnTo>
                    <a:lnTo>
                      <a:pt x="598" y="208"/>
                    </a:lnTo>
                    <a:lnTo>
                      <a:pt x="596" y="206"/>
                    </a:lnTo>
                    <a:lnTo>
                      <a:pt x="594" y="206"/>
                    </a:lnTo>
                    <a:lnTo>
                      <a:pt x="598" y="206"/>
                    </a:lnTo>
                    <a:lnTo>
                      <a:pt x="600" y="204"/>
                    </a:lnTo>
                    <a:lnTo>
                      <a:pt x="604" y="196"/>
                    </a:lnTo>
                    <a:lnTo>
                      <a:pt x="606" y="194"/>
                    </a:lnTo>
                    <a:lnTo>
                      <a:pt x="608" y="194"/>
                    </a:lnTo>
                    <a:lnTo>
                      <a:pt x="608" y="192"/>
                    </a:lnTo>
                    <a:lnTo>
                      <a:pt x="608" y="190"/>
                    </a:lnTo>
                    <a:lnTo>
                      <a:pt x="606" y="188"/>
                    </a:lnTo>
                    <a:lnTo>
                      <a:pt x="604" y="186"/>
                    </a:lnTo>
                    <a:lnTo>
                      <a:pt x="606" y="186"/>
                    </a:lnTo>
                    <a:lnTo>
                      <a:pt x="606" y="182"/>
                    </a:lnTo>
                    <a:lnTo>
                      <a:pt x="608" y="182"/>
                    </a:lnTo>
                    <a:lnTo>
                      <a:pt x="608" y="182"/>
                    </a:lnTo>
                    <a:lnTo>
                      <a:pt x="606" y="180"/>
                    </a:lnTo>
                    <a:lnTo>
                      <a:pt x="602" y="178"/>
                    </a:lnTo>
                    <a:lnTo>
                      <a:pt x="596" y="178"/>
                    </a:lnTo>
                    <a:lnTo>
                      <a:pt x="594" y="176"/>
                    </a:lnTo>
                    <a:lnTo>
                      <a:pt x="592" y="174"/>
                    </a:lnTo>
                    <a:lnTo>
                      <a:pt x="590" y="174"/>
                    </a:lnTo>
                    <a:lnTo>
                      <a:pt x="590" y="172"/>
                    </a:lnTo>
                    <a:lnTo>
                      <a:pt x="588" y="168"/>
                    </a:lnTo>
                    <a:lnTo>
                      <a:pt x="588" y="168"/>
                    </a:lnTo>
                    <a:lnTo>
                      <a:pt x="586" y="162"/>
                    </a:lnTo>
                    <a:lnTo>
                      <a:pt x="582" y="156"/>
                    </a:lnTo>
                    <a:lnTo>
                      <a:pt x="580" y="156"/>
                    </a:lnTo>
                    <a:lnTo>
                      <a:pt x="580" y="154"/>
                    </a:lnTo>
                    <a:lnTo>
                      <a:pt x="582" y="154"/>
                    </a:lnTo>
                    <a:lnTo>
                      <a:pt x="582" y="152"/>
                    </a:lnTo>
                    <a:lnTo>
                      <a:pt x="578" y="148"/>
                    </a:lnTo>
                    <a:lnTo>
                      <a:pt x="576" y="146"/>
                    </a:lnTo>
                    <a:lnTo>
                      <a:pt x="574" y="142"/>
                    </a:lnTo>
                    <a:lnTo>
                      <a:pt x="568" y="140"/>
                    </a:lnTo>
                    <a:lnTo>
                      <a:pt x="564" y="138"/>
                    </a:lnTo>
                    <a:lnTo>
                      <a:pt x="564" y="138"/>
                    </a:lnTo>
                    <a:lnTo>
                      <a:pt x="564" y="136"/>
                    </a:lnTo>
                    <a:lnTo>
                      <a:pt x="566" y="136"/>
                    </a:lnTo>
                    <a:lnTo>
                      <a:pt x="566" y="134"/>
                    </a:lnTo>
                    <a:lnTo>
                      <a:pt x="566" y="132"/>
                    </a:lnTo>
                    <a:lnTo>
                      <a:pt x="566" y="130"/>
                    </a:lnTo>
                    <a:lnTo>
                      <a:pt x="566" y="128"/>
                    </a:lnTo>
                    <a:lnTo>
                      <a:pt x="566" y="124"/>
                    </a:lnTo>
                    <a:lnTo>
                      <a:pt x="564" y="122"/>
                    </a:lnTo>
                    <a:lnTo>
                      <a:pt x="564" y="120"/>
                    </a:lnTo>
                    <a:lnTo>
                      <a:pt x="560" y="120"/>
                    </a:lnTo>
                    <a:lnTo>
                      <a:pt x="558" y="118"/>
                    </a:lnTo>
                    <a:lnTo>
                      <a:pt x="554" y="118"/>
                    </a:lnTo>
                    <a:lnTo>
                      <a:pt x="552" y="118"/>
                    </a:lnTo>
                    <a:lnTo>
                      <a:pt x="548" y="116"/>
                    </a:lnTo>
                    <a:lnTo>
                      <a:pt x="546" y="116"/>
                    </a:lnTo>
                    <a:lnTo>
                      <a:pt x="538" y="118"/>
                    </a:lnTo>
                    <a:lnTo>
                      <a:pt x="532" y="116"/>
                    </a:lnTo>
                    <a:lnTo>
                      <a:pt x="530" y="118"/>
                    </a:lnTo>
                    <a:lnTo>
                      <a:pt x="528" y="118"/>
                    </a:lnTo>
                    <a:lnTo>
                      <a:pt x="526" y="118"/>
                    </a:lnTo>
                    <a:lnTo>
                      <a:pt x="526" y="116"/>
                    </a:lnTo>
                    <a:lnTo>
                      <a:pt x="526" y="116"/>
                    </a:lnTo>
                    <a:lnTo>
                      <a:pt x="526" y="116"/>
                    </a:lnTo>
                    <a:lnTo>
                      <a:pt x="526" y="116"/>
                    </a:lnTo>
                    <a:lnTo>
                      <a:pt x="524" y="116"/>
                    </a:lnTo>
                    <a:lnTo>
                      <a:pt x="522" y="120"/>
                    </a:lnTo>
                    <a:lnTo>
                      <a:pt x="522" y="124"/>
                    </a:lnTo>
                    <a:lnTo>
                      <a:pt x="522" y="130"/>
                    </a:lnTo>
                    <a:lnTo>
                      <a:pt x="522" y="132"/>
                    </a:lnTo>
                    <a:lnTo>
                      <a:pt x="522" y="134"/>
                    </a:lnTo>
                    <a:lnTo>
                      <a:pt x="520" y="136"/>
                    </a:lnTo>
                    <a:lnTo>
                      <a:pt x="516" y="138"/>
                    </a:lnTo>
                    <a:lnTo>
                      <a:pt x="514" y="140"/>
                    </a:lnTo>
                    <a:lnTo>
                      <a:pt x="510" y="140"/>
                    </a:lnTo>
                    <a:lnTo>
                      <a:pt x="510" y="142"/>
                    </a:lnTo>
                    <a:lnTo>
                      <a:pt x="508" y="144"/>
                    </a:lnTo>
                    <a:lnTo>
                      <a:pt x="510" y="144"/>
                    </a:lnTo>
                    <a:lnTo>
                      <a:pt x="510" y="144"/>
                    </a:lnTo>
                    <a:lnTo>
                      <a:pt x="510" y="146"/>
                    </a:lnTo>
                    <a:lnTo>
                      <a:pt x="510" y="146"/>
                    </a:lnTo>
                    <a:lnTo>
                      <a:pt x="510" y="146"/>
                    </a:lnTo>
                    <a:lnTo>
                      <a:pt x="510" y="148"/>
                    </a:lnTo>
                    <a:lnTo>
                      <a:pt x="512" y="148"/>
                    </a:lnTo>
                    <a:lnTo>
                      <a:pt x="516" y="146"/>
                    </a:lnTo>
                    <a:lnTo>
                      <a:pt x="516" y="148"/>
                    </a:lnTo>
                    <a:lnTo>
                      <a:pt x="518" y="148"/>
                    </a:lnTo>
                    <a:lnTo>
                      <a:pt x="520" y="152"/>
                    </a:lnTo>
                    <a:lnTo>
                      <a:pt x="520" y="154"/>
                    </a:lnTo>
                    <a:lnTo>
                      <a:pt x="520" y="156"/>
                    </a:lnTo>
                    <a:lnTo>
                      <a:pt x="522" y="156"/>
                    </a:lnTo>
                    <a:lnTo>
                      <a:pt x="522" y="158"/>
                    </a:lnTo>
                    <a:lnTo>
                      <a:pt x="522" y="158"/>
                    </a:lnTo>
                    <a:lnTo>
                      <a:pt x="522" y="160"/>
                    </a:lnTo>
                    <a:lnTo>
                      <a:pt x="520" y="160"/>
                    </a:lnTo>
                    <a:lnTo>
                      <a:pt x="520" y="162"/>
                    </a:lnTo>
                    <a:lnTo>
                      <a:pt x="520" y="164"/>
                    </a:lnTo>
                    <a:lnTo>
                      <a:pt x="520" y="164"/>
                    </a:lnTo>
                    <a:lnTo>
                      <a:pt x="522" y="166"/>
                    </a:lnTo>
                    <a:lnTo>
                      <a:pt x="522" y="166"/>
                    </a:lnTo>
                    <a:lnTo>
                      <a:pt x="522" y="166"/>
                    </a:lnTo>
                    <a:lnTo>
                      <a:pt x="522" y="164"/>
                    </a:lnTo>
                    <a:lnTo>
                      <a:pt x="524" y="164"/>
                    </a:lnTo>
                    <a:lnTo>
                      <a:pt x="530" y="166"/>
                    </a:lnTo>
                    <a:lnTo>
                      <a:pt x="532" y="166"/>
                    </a:lnTo>
                    <a:lnTo>
                      <a:pt x="536" y="168"/>
                    </a:lnTo>
                    <a:lnTo>
                      <a:pt x="536" y="168"/>
                    </a:lnTo>
                    <a:lnTo>
                      <a:pt x="538" y="170"/>
                    </a:lnTo>
                    <a:lnTo>
                      <a:pt x="542" y="174"/>
                    </a:lnTo>
                    <a:lnTo>
                      <a:pt x="546" y="174"/>
                    </a:lnTo>
                    <a:lnTo>
                      <a:pt x="548" y="176"/>
                    </a:lnTo>
                    <a:lnTo>
                      <a:pt x="548" y="176"/>
                    </a:lnTo>
                    <a:lnTo>
                      <a:pt x="550" y="176"/>
                    </a:lnTo>
                    <a:lnTo>
                      <a:pt x="552" y="176"/>
                    </a:lnTo>
                    <a:lnTo>
                      <a:pt x="552" y="178"/>
                    </a:lnTo>
                    <a:lnTo>
                      <a:pt x="552" y="180"/>
                    </a:lnTo>
                    <a:lnTo>
                      <a:pt x="550" y="184"/>
                    </a:lnTo>
                    <a:lnTo>
                      <a:pt x="548" y="184"/>
                    </a:lnTo>
                    <a:lnTo>
                      <a:pt x="546" y="184"/>
                    </a:lnTo>
                    <a:lnTo>
                      <a:pt x="540" y="182"/>
                    </a:lnTo>
                    <a:lnTo>
                      <a:pt x="538" y="180"/>
                    </a:lnTo>
                    <a:lnTo>
                      <a:pt x="532" y="178"/>
                    </a:lnTo>
                    <a:lnTo>
                      <a:pt x="528" y="176"/>
                    </a:lnTo>
                    <a:lnTo>
                      <a:pt x="526" y="176"/>
                    </a:lnTo>
                    <a:lnTo>
                      <a:pt x="522" y="176"/>
                    </a:lnTo>
                    <a:lnTo>
                      <a:pt x="520" y="174"/>
                    </a:lnTo>
                    <a:lnTo>
                      <a:pt x="518" y="174"/>
                    </a:lnTo>
                    <a:lnTo>
                      <a:pt x="514" y="174"/>
                    </a:lnTo>
                    <a:lnTo>
                      <a:pt x="512" y="172"/>
                    </a:lnTo>
                    <a:lnTo>
                      <a:pt x="510" y="172"/>
                    </a:lnTo>
                    <a:lnTo>
                      <a:pt x="508" y="172"/>
                    </a:lnTo>
                    <a:lnTo>
                      <a:pt x="504" y="170"/>
                    </a:lnTo>
                    <a:lnTo>
                      <a:pt x="502" y="170"/>
                    </a:lnTo>
                    <a:lnTo>
                      <a:pt x="502" y="170"/>
                    </a:lnTo>
                    <a:lnTo>
                      <a:pt x="498" y="168"/>
                    </a:lnTo>
                    <a:lnTo>
                      <a:pt x="492" y="166"/>
                    </a:lnTo>
                    <a:lnTo>
                      <a:pt x="482" y="164"/>
                    </a:lnTo>
                    <a:lnTo>
                      <a:pt x="472" y="164"/>
                    </a:lnTo>
                    <a:lnTo>
                      <a:pt x="462" y="162"/>
                    </a:lnTo>
                    <a:lnTo>
                      <a:pt x="454" y="162"/>
                    </a:lnTo>
                    <a:lnTo>
                      <a:pt x="452" y="162"/>
                    </a:lnTo>
                    <a:lnTo>
                      <a:pt x="452" y="162"/>
                    </a:lnTo>
                    <a:lnTo>
                      <a:pt x="450" y="164"/>
                    </a:lnTo>
                    <a:lnTo>
                      <a:pt x="446" y="164"/>
                    </a:lnTo>
                    <a:lnTo>
                      <a:pt x="446" y="166"/>
                    </a:lnTo>
                    <a:lnTo>
                      <a:pt x="448" y="168"/>
                    </a:lnTo>
                    <a:lnTo>
                      <a:pt x="454" y="172"/>
                    </a:lnTo>
                    <a:lnTo>
                      <a:pt x="456" y="172"/>
                    </a:lnTo>
                    <a:lnTo>
                      <a:pt x="458" y="174"/>
                    </a:lnTo>
                    <a:lnTo>
                      <a:pt x="458" y="176"/>
                    </a:lnTo>
                    <a:lnTo>
                      <a:pt x="456" y="178"/>
                    </a:lnTo>
                    <a:lnTo>
                      <a:pt x="454" y="178"/>
                    </a:lnTo>
                    <a:lnTo>
                      <a:pt x="452" y="178"/>
                    </a:lnTo>
                    <a:lnTo>
                      <a:pt x="448" y="178"/>
                    </a:lnTo>
                    <a:lnTo>
                      <a:pt x="448" y="180"/>
                    </a:lnTo>
                    <a:lnTo>
                      <a:pt x="450" y="182"/>
                    </a:lnTo>
                    <a:lnTo>
                      <a:pt x="450" y="182"/>
                    </a:lnTo>
                    <a:lnTo>
                      <a:pt x="450" y="184"/>
                    </a:lnTo>
                    <a:lnTo>
                      <a:pt x="450" y="184"/>
                    </a:lnTo>
                    <a:lnTo>
                      <a:pt x="450" y="184"/>
                    </a:lnTo>
                    <a:lnTo>
                      <a:pt x="448" y="184"/>
                    </a:lnTo>
                    <a:lnTo>
                      <a:pt x="448" y="184"/>
                    </a:lnTo>
                    <a:lnTo>
                      <a:pt x="444" y="184"/>
                    </a:lnTo>
                    <a:lnTo>
                      <a:pt x="440" y="182"/>
                    </a:lnTo>
                    <a:lnTo>
                      <a:pt x="440" y="180"/>
                    </a:lnTo>
                    <a:lnTo>
                      <a:pt x="440" y="180"/>
                    </a:lnTo>
                    <a:lnTo>
                      <a:pt x="442" y="178"/>
                    </a:lnTo>
                    <a:lnTo>
                      <a:pt x="442" y="178"/>
                    </a:lnTo>
                    <a:lnTo>
                      <a:pt x="440" y="176"/>
                    </a:lnTo>
                    <a:lnTo>
                      <a:pt x="438" y="176"/>
                    </a:lnTo>
                    <a:lnTo>
                      <a:pt x="436" y="174"/>
                    </a:lnTo>
                    <a:lnTo>
                      <a:pt x="436" y="174"/>
                    </a:lnTo>
                    <a:lnTo>
                      <a:pt x="436" y="174"/>
                    </a:lnTo>
                    <a:lnTo>
                      <a:pt x="430" y="176"/>
                    </a:lnTo>
                    <a:lnTo>
                      <a:pt x="428" y="176"/>
                    </a:lnTo>
                    <a:lnTo>
                      <a:pt x="428" y="176"/>
                    </a:lnTo>
                    <a:lnTo>
                      <a:pt x="420" y="180"/>
                    </a:lnTo>
                    <a:lnTo>
                      <a:pt x="418" y="182"/>
                    </a:lnTo>
                    <a:lnTo>
                      <a:pt x="414" y="180"/>
                    </a:lnTo>
                    <a:lnTo>
                      <a:pt x="412" y="180"/>
                    </a:lnTo>
                    <a:lnTo>
                      <a:pt x="408" y="180"/>
                    </a:lnTo>
                    <a:lnTo>
                      <a:pt x="404" y="180"/>
                    </a:lnTo>
                    <a:lnTo>
                      <a:pt x="402" y="180"/>
                    </a:lnTo>
                    <a:lnTo>
                      <a:pt x="400" y="180"/>
                    </a:lnTo>
                    <a:lnTo>
                      <a:pt x="398" y="180"/>
                    </a:lnTo>
                    <a:lnTo>
                      <a:pt x="394" y="182"/>
                    </a:lnTo>
                    <a:lnTo>
                      <a:pt x="392" y="184"/>
                    </a:lnTo>
                    <a:lnTo>
                      <a:pt x="394" y="186"/>
                    </a:lnTo>
                    <a:lnTo>
                      <a:pt x="392" y="186"/>
                    </a:lnTo>
                    <a:lnTo>
                      <a:pt x="390" y="186"/>
                    </a:lnTo>
                    <a:lnTo>
                      <a:pt x="388" y="186"/>
                    </a:lnTo>
                    <a:lnTo>
                      <a:pt x="388" y="186"/>
                    </a:lnTo>
                    <a:lnTo>
                      <a:pt x="386" y="186"/>
                    </a:lnTo>
                    <a:lnTo>
                      <a:pt x="384" y="186"/>
                    </a:lnTo>
                    <a:lnTo>
                      <a:pt x="382" y="186"/>
                    </a:lnTo>
                    <a:lnTo>
                      <a:pt x="382" y="186"/>
                    </a:lnTo>
                    <a:lnTo>
                      <a:pt x="378" y="186"/>
                    </a:lnTo>
                    <a:lnTo>
                      <a:pt x="376" y="186"/>
                    </a:lnTo>
                    <a:lnTo>
                      <a:pt x="374" y="186"/>
                    </a:lnTo>
                    <a:lnTo>
                      <a:pt x="374" y="184"/>
                    </a:lnTo>
                    <a:lnTo>
                      <a:pt x="374" y="184"/>
                    </a:lnTo>
                    <a:lnTo>
                      <a:pt x="378" y="184"/>
                    </a:lnTo>
                    <a:lnTo>
                      <a:pt x="378" y="184"/>
                    </a:lnTo>
                    <a:lnTo>
                      <a:pt x="380" y="184"/>
                    </a:lnTo>
                    <a:lnTo>
                      <a:pt x="382" y="182"/>
                    </a:lnTo>
                    <a:lnTo>
                      <a:pt x="380" y="182"/>
                    </a:lnTo>
                    <a:lnTo>
                      <a:pt x="378" y="180"/>
                    </a:lnTo>
                    <a:lnTo>
                      <a:pt x="378" y="178"/>
                    </a:lnTo>
                    <a:lnTo>
                      <a:pt x="378" y="178"/>
                    </a:lnTo>
                    <a:lnTo>
                      <a:pt x="378" y="178"/>
                    </a:lnTo>
                    <a:lnTo>
                      <a:pt x="380" y="176"/>
                    </a:lnTo>
                    <a:lnTo>
                      <a:pt x="378" y="176"/>
                    </a:lnTo>
                    <a:lnTo>
                      <a:pt x="378" y="176"/>
                    </a:lnTo>
                    <a:lnTo>
                      <a:pt x="376" y="176"/>
                    </a:lnTo>
                    <a:lnTo>
                      <a:pt x="378" y="176"/>
                    </a:lnTo>
                    <a:lnTo>
                      <a:pt x="384" y="174"/>
                    </a:lnTo>
                    <a:lnTo>
                      <a:pt x="384" y="174"/>
                    </a:lnTo>
                    <a:lnTo>
                      <a:pt x="380" y="174"/>
                    </a:lnTo>
                    <a:lnTo>
                      <a:pt x="376" y="174"/>
                    </a:lnTo>
                    <a:lnTo>
                      <a:pt x="372" y="176"/>
                    </a:lnTo>
                    <a:lnTo>
                      <a:pt x="366" y="178"/>
                    </a:lnTo>
                    <a:lnTo>
                      <a:pt x="362" y="180"/>
                    </a:lnTo>
                    <a:lnTo>
                      <a:pt x="362" y="180"/>
                    </a:lnTo>
                    <a:lnTo>
                      <a:pt x="364" y="180"/>
                    </a:lnTo>
                    <a:lnTo>
                      <a:pt x="366" y="182"/>
                    </a:lnTo>
                    <a:lnTo>
                      <a:pt x="366" y="182"/>
                    </a:lnTo>
                    <a:lnTo>
                      <a:pt x="366" y="184"/>
                    </a:lnTo>
                    <a:lnTo>
                      <a:pt x="364" y="184"/>
                    </a:lnTo>
                    <a:lnTo>
                      <a:pt x="364" y="184"/>
                    </a:lnTo>
                    <a:lnTo>
                      <a:pt x="364" y="184"/>
                    </a:lnTo>
                    <a:lnTo>
                      <a:pt x="362" y="184"/>
                    </a:lnTo>
                    <a:lnTo>
                      <a:pt x="362" y="184"/>
                    </a:lnTo>
                    <a:lnTo>
                      <a:pt x="362" y="184"/>
                    </a:lnTo>
                    <a:lnTo>
                      <a:pt x="362" y="182"/>
                    </a:lnTo>
                    <a:lnTo>
                      <a:pt x="360" y="182"/>
                    </a:lnTo>
                    <a:lnTo>
                      <a:pt x="358" y="182"/>
                    </a:lnTo>
                    <a:lnTo>
                      <a:pt x="358" y="182"/>
                    </a:lnTo>
                    <a:lnTo>
                      <a:pt x="354" y="182"/>
                    </a:lnTo>
                    <a:lnTo>
                      <a:pt x="352" y="184"/>
                    </a:lnTo>
                    <a:lnTo>
                      <a:pt x="348" y="184"/>
                    </a:lnTo>
                    <a:lnTo>
                      <a:pt x="346" y="184"/>
                    </a:lnTo>
                    <a:lnTo>
                      <a:pt x="344" y="184"/>
                    </a:lnTo>
                    <a:lnTo>
                      <a:pt x="342" y="186"/>
                    </a:lnTo>
                    <a:lnTo>
                      <a:pt x="340" y="186"/>
                    </a:lnTo>
                    <a:lnTo>
                      <a:pt x="336" y="188"/>
                    </a:lnTo>
                    <a:lnTo>
                      <a:pt x="328" y="192"/>
                    </a:lnTo>
                    <a:lnTo>
                      <a:pt x="326" y="192"/>
                    </a:lnTo>
                    <a:lnTo>
                      <a:pt x="326" y="192"/>
                    </a:lnTo>
                    <a:lnTo>
                      <a:pt x="324" y="192"/>
                    </a:lnTo>
                    <a:lnTo>
                      <a:pt x="324" y="192"/>
                    </a:lnTo>
                    <a:lnTo>
                      <a:pt x="324" y="192"/>
                    </a:lnTo>
                    <a:lnTo>
                      <a:pt x="326" y="194"/>
                    </a:lnTo>
                    <a:lnTo>
                      <a:pt x="326" y="194"/>
                    </a:lnTo>
                    <a:lnTo>
                      <a:pt x="324" y="194"/>
                    </a:lnTo>
                    <a:lnTo>
                      <a:pt x="320" y="194"/>
                    </a:lnTo>
                    <a:lnTo>
                      <a:pt x="316" y="196"/>
                    </a:lnTo>
                    <a:lnTo>
                      <a:pt x="316" y="196"/>
                    </a:lnTo>
                    <a:lnTo>
                      <a:pt x="316" y="198"/>
                    </a:lnTo>
                    <a:lnTo>
                      <a:pt x="316" y="200"/>
                    </a:lnTo>
                    <a:lnTo>
                      <a:pt x="316" y="200"/>
                    </a:lnTo>
                    <a:lnTo>
                      <a:pt x="316" y="204"/>
                    </a:lnTo>
                    <a:lnTo>
                      <a:pt x="316" y="206"/>
                    </a:lnTo>
                    <a:lnTo>
                      <a:pt x="314" y="206"/>
                    </a:lnTo>
                    <a:lnTo>
                      <a:pt x="304" y="208"/>
                    </a:lnTo>
                    <a:lnTo>
                      <a:pt x="304" y="208"/>
                    </a:lnTo>
                    <a:lnTo>
                      <a:pt x="302" y="208"/>
                    </a:lnTo>
                    <a:lnTo>
                      <a:pt x="302" y="208"/>
                    </a:lnTo>
                    <a:lnTo>
                      <a:pt x="300" y="208"/>
                    </a:lnTo>
                    <a:lnTo>
                      <a:pt x="298" y="208"/>
                    </a:lnTo>
                    <a:lnTo>
                      <a:pt x="296" y="208"/>
                    </a:lnTo>
                    <a:lnTo>
                      <a:pt x="296" y="206"/>
                    </a:lnTo>
                    <a:lnTo>
                      <a:pt x="294" y="206"/>
                    </a:lnTo>
                    <a:lnTo>
                      <a:pt x="290" y="202"/>
                    </a:lnTo>
                    <a:lnTo>
                      <a:pt x="284" y="200"/>
                    </a:lnTo>
                    <a:lnTo>
                      <a:pt x="282" y="200"/>
                    </a:lnTo>
                    <a:lnTo>
                      <a:pt x="282" y="198"/>
                    </a:lnTo>
                    <a:lnTo>
                      <a:pt x="282" y="198"/>
                    </a:lnTo>
                    <a:lnTo>
                      <a:pt x="286" y="194"/>
                    </a:lnTo>
                    <a:lnTo>
                      <a:pt x="288" y="194"/>
                    </a:lnTo>
                    <a:lnTo>
                      <a:pt x="294" y="192"/>
                    </a:lnTo>
                    <a:lnTo>
                      <a:pt x="298" y="192"/>
                    </a:lnTo>
                    <a:lnTo>
                      <a:pt x="300" y="192"/>
                    </a:lnTo>
                    <a:lnTo>
                      <a:pt x="300" y="190"/>
                    </a:lnTo>
                    <a:lnTo>
                      <a:pt x="296" y="188"/>
                    </a:lnTo>
                    <a:lnTo>
                      <a:pt x="292" y="186"/>
                    </a:lnTo>
                    <a:lnTo>
                      <a:pt x="288" y="182"/>
                    </a:lnTo>
                    <a:lnTo>
                      <a:pt x="284" y="182"/>
                    </a:lnTo>
                    <a:lnTo>
                      <a:pt x="278" y="180"/>
                    </a:lnTo>
                    <a:lnTo>
                      <a:pt x="268" y="182"/>
                    </a:lnTo>
                    <a:lnTo>
                      <a:pt x="266" y="182"/>
                    </a:lnTo>
                    <a:lnTo>
                      <a:pt x="260" y="180"/>
                    </a:lnTo>
                    <a:lnTo>
                      <a:pt x="258" y="180"/>
                    </a:lnTo>
                    <a:lnTo>
                      <a:pt x="258" y="180"/>
                    </a:lnTo>
                    <a:lnTo>
                      <a:pt x="258" y="180"/>
                    </a:lnTo>
                    <a:lnTo>
                      <a:pt x="258" y="180"/>
                    </a:lnTo>
                    <a:lnTo>
                      <a:pt x="268" y="184"/>
                    </a:lnTo>
                    <a:lnTo>
                      <a:pt x="270" y="186"/>
                    </a:lnTo>
                    <a:lnTo>
                      <a:pt x="270" y="188"/>
                    </a:lnTo>
                    <a:lnTo>
                      <a:pt x="270" y="188"/>
                    </a:lnTo>
                    <a:lnTo>
                      <a:pt x="270" y="188"/>
                    </a:lnTo>
                    <a:lnTo>
                      <a:pt x="270" y="190"/>
                    </a:lnTo>
                    <a:lnTo>
                      <a:pt x="270" y="194"/>
                    </a:lnTo>
                    <a:lnTo>
                      <a:pt x="270" y="198"/>
                    </a:lnTo>
                    <a:lnTo>
                      <a:pt x="268" y="200"/>
                    </a:lnTo>
                    <a:lnTo>
                      <a:pt x="268" y="200"/>
                    </a:lnTo>
                    <a:lnTo>
                      <a:pt x="270" y="202"/>
                    </a:lnTo>
                    <a:lnTo>
                      <a:pt x="272" y="202"/>
                    </a:lnTo>
                    <a:lnTo>
                      <a:pt x="276" y="204"/>
                    </a:lnTo>
                    <a:lnTo>
                      <a:pt x="278" y="204"/>
                    </a:lnTo>
                    <a:lnTo>
                      <a:pt x="278" y="206"/>
                    </a:lnTo>
                    <a:lnTo>
                      <a:pt x="278" y="208"/>
                    </a:lnTo>
                    <a:lnTo>
                      <a:pt x="280" y="210"/>
                    </a:lnTo>
                    <a:lnTo>
                      <a:pt x="278" y="212"/>
                    </a:lnTo>
                    <a:lnTo>
                      <a:pt x="278" y="214"/>
                    </a:lnTo>
                    <a:lnTo>
                      <a:pt x="276" y="216"/>
                    </a:lnTo>
                    <a:lnTo>
                      <a:pt x="278" y="218"/>
                    </a:lnTo>
                    <a:lnTo>
                      <a:pt x="278" y="220"/>
                    </a:lnTo>
                    <a:lnTo>
                      <a:pt x="278" y="220"/>
                    </a:lnTo>
                    <a:lnTo>
                      <a:pt x="276" y="220"/>
                    </a:lnTo>
                    <a:lnTo>
                      <a:pt x="276" y="218"/>
                    </a:lnTo>
                    <a:lnTo>
                      <a:pt x="274" y="218"/>
                    </a:lnTo>
                    <a:lnTo>
                      <a:pt x="274" y="218"/>
                    </a:lnTo>
                    <a:lnTo>
                      <a:pt x="272" y="218"/>
                    </a:lnTo>
                    <a:lnTo>
                      <a:pt x="270" y="218"/>
                    </a:lnTo>
                    <a:lnTo>
                      <a:pt x="270" y="218"/>
                    </a:lnTo>
                    <a:lnTo>
                      <a:pt x="272" y="216"/>
                    </a:lnTo>
                    <a:lnTo>
                      <a:pt x="270" y="216"/>
                    </a:lnTo>
                    <a:lnTo>
                      <a:pt x="270" y="216"/>
                    </a:lnTo>
                    <a:lnTo>
                      <a:pt x="266" y="214"/>
                    </a:lnTo>
                    <a:lnTo>
                      <a:pt x="264" y="214"/>
                    </a:lnTo>
                    <a:lnTo>
                      <a:pt x="260" y="214"/>
                    </a:lnTo>
                    <a:lnTo>
                      <a:pt x="258" y="214"/>
                    </a:lnTo>
                    <a:lnTo>
                      <a:pt x="256" y="212"/>
                    </a:lnTo>
                    <a:lnTo>
                      <a:pt x="254" y="212"/>
                    </a:lnTo>
                    <a:lnTo>
                      <a:pt x="254" y="212"/>
                    </a:lnTo>
                    <a:lnTo>
                      <a:pt x="252" y="214"/>
                    </a:lnTo>
                    <a:lnTo>
                      <a:pt x="250" y="216"/>
                    </a:lnTo>
                    <a:lnTo>
                      <a:pt x="246" y="218"/>
                    </a:lnTo>
                    <a:lnTo>
                      <a:pt x="242" y="220"/>
                    </a:lnTo>
                    <a:lnTo>
                      <a:pt x="238" y="220"/>
                    </a:lnTo>
                    <a:lnTo>
                      <a:pt x="238" y="220"/>
                    </a:lnTo>
                    <a:lnTo>
                      <a:pt x="236" y="222"/>
                    </a:lnTo>
                    <a:lnTo>
                      <a:pt x="234" y="224"/>
                    </a:lnTo>
                    <a:lnTo>
                      <a:pt x="228" y="226"/>
                    </a:lnTo>
                    <a:lnTo>
                      <a:pt x="228" y="228"/>
                    </a:lnTo>
                    <a:lnTo>
                      <a:pt x="228" y="228"/>
                    </a:lnTo>
                    <a:lnTo>
                      <a:pt x="230" y="231"/>
                    </a:lnTo>
                    <a:lnTo>
                      <a:pt x="230" y="233"/>
                    </a:lnTo>
                    <a:lnTo>
                      <a:pt x="234" y="235"/>
                    </a:lnTo>
                    <a:lnTo>
                      <a:pt x="236" y="237"/>
                    </a:lnTo>
                    <a:lnTo>
                      <a:pt x="238" y="239"/>
                    </a:lnTo>
                    <a:lnTo>
                      <a:pt x="240" y="241"/>
                    </a:lnTo>
                    <a:lnTo>
                      <a:pt x="238" y="241"/>
                    </a:lnTo>
                    <a:lnTo>
                      <a:pt x="236" y="241"/>
                    </a:lnTo>
                    <a:lnTo>
                      <a:pt x="234" y="241"/>
                    </a:lnTo>
                    <a:lnTo>
                      <a:pt x="232" y="241"/>
                    </a:lnTo>
                    <a:lnTo>
                      <a:pt x="232" y="243"/>
                    </a:lnTo>
                    <a:lnTo>
                      <a:pt x="232" y="243"/>
                    </a:lnTo>
                    <a:lnTo>
                      <a:pt x="230" y="243"/>
                    </a:lnTo>
                    <a:lnTo>
                      <a:pt x="222" y="241"/>
                    </a:lnTo>
                    <a:lnTo>
                      <a:pt x="218" y="241"/>
                    </a:lnTo>
                    <a:lnTo>
                      <a:pt x="216" y="241"/>
                    </a:lnTo>
                    <a:lnTo>
                      <a:pt x="214" y="239"/>
                    </a:lnTo>
                    <a:lnTo>
                      <a:pt x="214" y="239"/>
                    </a:lnTo>
                    <a:lnTo>
                      <a:pt x="212" y="239"/>
                    </a:lnTo>
                    <a:lnTo>
                      <a:pt x="210" y="239"/>
                    </a:lnTo>
                    <a:lnTo>
                      <a:pt x="210" y="239"/>
                    </a:lnTo>
                    <a:lnTo>
                      <a:pt x="204" y="235"/>
                    </a:lnTo>
                    <a:lnTo>
                      <a:pt x="198" y="233"/>
                    </a:lnTo>
                    <a:lnTo>
                      <a:pt x="198" y="233"/>
                    </a:lnTo>
                    <a:lnTo>
                      <a:pt x="196" y="235"/>
                    </a:lnTo>
                    <a:lnTo>
                      <a:pt x="194" y="237"/>
                    </a:lnTo>
                    <a:lnTo>
                      <a:pt x="194" y="239"/>
                    </a:lnTo>
                    <a:lnTo>
                      <a:pt x="192" y="237"/>
                    </a:lnTo>
                    <a:lnTo>
                      <a:pt x="192" y="239"/>
                    </a:lnTo>
                    <a:lnTo>
                      <a:pt x="192" y="241"/>
                    </a:lnTo>
                    <a:lnTo>
                      <a:pt x="194" y="241"/>
                    </a:lnTo>
                    <a:lnTo>
                      <a:pt x="196" y="241"/>
                    </a:lnTo>
                    <a:lnTo>
                      <a:pt x="200" y="245"/>
                    </a:lnTo>
                    <a:lnTo>
                      <a:pt x="202" y="247"/>
                    </a:lnTo>
                    <a:lnTo>
                      <a:pt x="202" y="247"/>
                    </a:lnTo>
                    <a:lnTo>
                      <a:pt x="204" y="247"/>
                    </a:lnTo>
                    <a:lnTo>
                      <a:pt x="208" y="247"/>
                    </a:lnTo>
                    <a:lnTo>
                      <a:pt x="210" y="247"/>
                    </a:lnTo>
                    <a:lnTo>
                      <a:pt x="210" y="247"/>
                    </a:lnTo>
                    <a:lnTo>
                      <a:pt x="212" y="249"/>
                    </a:lnTo>
                    <a:lnTo>
                      <a:pt x="212" y="251"/>
                    </a:lnTo>
                    <a:lnTo>
                      <a:pt x="214" y="253"/>
                    </a:lnTo>
                    <a:lnTo>
                      <a:pt x="212" y="253"/>
                    </a:lnTo>
                    <a:lnTo>
                      <a:pt x="208" y="255"/>
                    </a:lnTo>
                    <a:lnTo>
                      <a:pt x="206" y="255"/>
                    </a:lnTo>
                    <a:lnTo>
                      <a:pt x="206" y="255"/>
                    </a:lnTo>
                    <a:lnTo>
                      <a:pt x="200" y="255"/>
                    </a:lnTo>
                    <a:lnTo>
                      <a:pt x="198" y="253"/>
                    </a:lnTo>
                    <a:lnTo>
                      <a:pt x="192" y="253"/>
                    </a:lnTo>
                    <a:lnTo>
                      <a:pt x="192" y="253"/>
                    </a:lnTo>
                    <a:lnTo>
                      <a:pt x="190" y="249"/>
                    </a:lnTo>
                    <a:lnTo>
                      <a:pt x="184" y="247"/>
                    </a:lnTo>
                    <a:lnTo>
                      <a:pt x="182" y="247"/>
                    </a:lnTo>
                    <a:lnTo>
                      <a:pt x="180" y="247"/>
                    </a:lnTo>
                    <a:lnTo>
                      <a:pt x="178" y="247"/>
                    </a:lnTo>
                    <a:lnTo>
                      <a:pt x="176" y="245"/>
                    </a:lnTo>
                    <a:lnTo>
                      <a:pt x="172" y="243"/>
                    </a:lnTo>
                    <a:lnTo>
                      <a:pt x="172" y="241"/>
                    </a:lnTo>
                    <a:lnTo>
                      <a:pt x="172" y="241"/>
                    </a:lnTo>
                    <a:lnTo>
                      <a:pt x="174" y="241"/>
                    </a:lnTo>
                    <a:lnTo>
                      <a:pt x="172" y="241"/>
                    </a:lnTo>
                    <a:lnTo>
                      <a:pt x="172" y="239"/>
                    </a:lnTo>
                    <a:lnTo>
                      <a:pt x="170" y="237"/>
                    </a:lnTo>
                    <a:lnTo>
                      <a:pt x="168" y="235"/>
                    </a:lnTo>
                    <a:lnTo>
                      <a:pt x="166" y="233"/>
                    </a:lnTo>
                    <a:lnTo>
                      <a:pt x="164" y="231"/>
                    </a:lnTo>
                    <a:lnTo>
                      <a:pt x="166" y="228"/>
                    </a:lnTo>
                    <a:lnTo>
                      <a:pt x="166" y="228"/>
                    </a:lnTo>
                    <a:lnTo>
                      <a:pt x="168" y="226"/>
                    </a:lnTo>
                    <a:lnTo>
                      <a:pt x="168" y="224"/>
                    </a:lnTo>
                    <a:lnTo>
                      <a:pt x="168" y="224"/>
                    </a:lnTo>
                    <a:lnTo>
                      <a:pt x="168" y="224"/>
                    </a:lnTo>
                    <a:lnTo>
                      <a:pt x="168" y="222"/>
                    </a:lnTo>
                    <a:lnTo>
                      <a:pt x="166" y="222"/>
                    </a:lnTo>
                    <a:lnTo>
                      <a:pt x="162" y="218"/>
                    </a:lnTo>
                    <a:lnTo>
                      <a:pt x="158" y="216"/>
                    </a:lnTo>
                    <a:lnTo>
                      <a:pt x="152" y="216"/>
                    </a:lnTo>
                    <a:lnTo>
                      <a:pt x="150" y="216"/>
                    </a:lnTo>
                    <a:lnTo>
                      <a:pt x="150" y="216"/>
                    </a:lnTo>
                    <a:lnTo>
                      <a:pt x="152" y="214"/>
                    </a:lnTo>
                    <a:lnTo>
                      <a:pt x="152" y="214"/>
                    </a:lnTo>
                    <a:lnTo>
                      <a:pt x="152" y="214"/>
                    </a:lnTo>
                    <a:lnTo>
                      <a:pt x="152" y="214"/>
                    </a:lnTo>
                    <a:lnTo>
                      <a:pt x="150" y="212"/>
                    </a:lnTo>
                    <a:lnTo>
                      <a:pt x="148" y="212"/>
                    </a:lnTo>
                    <a:lnTo>
                      <a:pt x="146" y="212"/>
                    </a:lnTo>
                    <a:lnTo>
                      <a:pt x="148" y="210"/>
                    </a:lnTo>
                    <a:lnTo>
                      <a:pt x="146" y="210"/>
                    </a:lnTo>
                    <a:lnTo>
                      <a:pt x="144" y="210"/>
                    </a:lnTo>
                    <a:lnTo>
                      <a:pt x="142" y="210"/>
                    </a:lnTo>
                    <a:lnTo>
                      <a:pt x="142" y="208"/>
                    </a:lnTo>
                    <a:lnTo>
                      <a:pt x="140" y="208"/>
                    </a:lnTo>
                    <a:lnTo>
                      <a:pt x="138" y="206"/>
                    </a:lnTo>
                    <a:lnTo>
                      <a:pt x="138" y="204"/>
                    </a:lnTo>
                    <a:lnTo>
                      <a:pt x="136" y="204"/>
                    </a:lnTo>
                    <a:lnTo>
                      <a:pt x="134" y="204"/>
                    </a:lnTo>
                    <a:lnTo>
                      <a:pt x="132" y="202"/>
                    </a:lnTo>
                    <a:lnTo>
                      <a:pt x="130" y="202"/>
                    </a:lnTo>
                    <a:lnTo>
                      <a:pt x="136" y="202"/>
                    </a:lnTo>
                    <a:lnTo>
                      <a:pt x="142" y="204"/>
                    </a:lnTo>
                    <a:lnTo>
                      <a:pt x="142" y="204"/>
                    </a:lnTo>
                    <a:lnTo>
                      <a:pt x="142" y="204"/>
                    </a:lnTo>
                    <a:lnTo>
                      <a:pt x="144" y="206"/>
                    </a:lnTo>
                    <a:lnTo>
                      <a:pt x="146" y="208"/>
                    </a:lnTo>
                    <a:lnTo>
                      <a:pt x="150" y="208"/>
                    </a:lnTo>
                    <a:lnTo>
                      <a:pt x="150" y="208"/>
                    </a:lnTo>
                    <a:lnTo>
                      <a:pt x="152" y="208"/>
                    </a:lnTo>
                    <a:lnTo>
                      <a:pt x="154" y="208"/>
                    </a:lnTo>
                    <a:lnTo>
                      <a:pt x="154" y="210"/>
                    </a:lnTo>
                    <a:lnTo>
                      <a:pt x="158" y="210"/>
                    </a:lnTo>
                    <a:lnTo>
                      <a:pt x="162" y="210"/>
                    </a:lnTo>
                    <a:lnTo>
                      <a:pt x="162" y="210"/>
                    </a:lnTo>
                    <a:lnTo>
                      <a:pt x="162" y="210"/>
                    </a:lnTo>
                    <a:lnTo>
                      <a:pt x="162" y="212"/>
                    </a:lnTo>
                    <a:lnTo>
                      <a:pt x="164" y="212"/>
                    </a:lnTo>
                    <a:lnTo>
                      <a:pt x="166" y="210"/>
                    </a:lnTo>
                    <a:lnTo>
                      <a:pt x="174" y="214"/>
                    </a:lnTo>
                    <a:lnTo>
                      <a:pt x="174" y="214"/>
                    </a:lnTo>
                    <a:lnTo>
                      <a:pt x="186" y="216"/>
                    </a:lnTo>
                    <a:lnTo>
                      <a:pt x="190" y="216"/>
                    </a:lnTo>
                    <a:lnTo>
                      <a:pt x="192" y="216"/>
                    </a:lnTo>
                    <a:lnTo>
                      <a:pt x="196" y="216"/>
                    </a:lnTo>
                    <a:lnTo>
                      <a:pt x="200" y="218"/>
                    </a:lnTo>
                    <a:lnTo>
                      <a:pt x="204" y="218"/>
                    </a:lnTo>
                    <a:lnTo>
                      <a:pt x="210" y="220"/>
                    </a:lnTo>
                    <a:lnTo>
                      <a:pt x="214" y="220"/>
                    </a:lnTo>
                    <a:lnTo>
                      <a:pt x="220" y="218"/>
                    </a:lnTo>
                    <a:lnTo>
                      <a:pt x="230" y="216"/>
                    </a:lnTo>
                    <a:lnTo>
                      <a:pt x="234" y="214"/>
                    </a:lnTo>
                    <a:lnTo>
                      <a:pt x="240" y="208"/>
                    </a:lnTo>
                    <a:lnTo>
                      <a:pt x="240" y="206"/>
                    </a:lnTo>
                    <a:lnTo>
                      <a:pt x="242" y="202"/>
                    </a:lnTo>
                    <a:lnTo>
                      <a:pt x="240" y="202"/>
                    </a:lnTo>
                    <a:lnTo>
                      <a:pt x="240" y="202"/>
                    </a:lnTo>
                    <a:lnTo>
                      <a:pt x="238" y="200"/>
                    </a:lnTo>
                    <a:lnTo>
                      <a:pt x="238" y="198"/>
                    </a:lnTo>
                    <a:lnTo>
                      <a:pt x="236" y="198"/>
                    </a:lnTo>
                    <a:lnTo>
                      <a:pt x="234" y="194"/>
                    </a:lnTo>
                    <a:lnTo>
                      <a:pt x="232" y="194"/>
                    </a:lnTo>
                    <a:lnTo>
                      <a:pt x="230" y="192"/>
                    </a:lnTo>
                    <a:lnTo>
                      <a:pt x="228" y="192"/>
                    </a:lnTo>
                    <a:lnTo>
                      <a:pt x="226" y="192"/>
                    </a:lnTo>
                    <a:lnTo>
                      <a:pt x="224" y="190"/>
                    </a:lnTo>
                    <a:lnTo>
                      <a:pt x="222" y="190"/>
                    </a:lnTo>
                    <a:lnTo>
                      <a:pt x="220" y="188"/>
                    </a:lnTo>
                    <a:lnTo>
                      <a:pt x="220" y="188"/>
                    </a:lnTo>
                    <a:lnTo>
                      <a:pt x="218" y="188"/>
                    </a:lnTo>
                    <a:lnTo>
                      <a:pt x="220" y="188"/>
                    </a:lnTo>
                    <a:lnTo>
                      <a:pt x="220" y="188"/>
                    </a:lnTo>
                    <a:lnTo>
                      <a:pt x="216" y="188"/>
                    </a:lnTo>
                    <a:lnTo>
                      <a:pt x="208" y="184"/>
                    </a:lnTo>
                    <a:lnTo>
                      <a:pt x="206" y="184"/>
                    </a:lnTo>
                    <a:lnTo>
                      <a:pt x="206" y="184"/>
                    </a:lnTo>
                    <a:lnTo>
                      <a:pt x="202" y="184"/>
                    </a:lnTo>
                    <a:lnTo>
                      <a:pt x="202" y="184"/>
                    </a:lnTo>
                    <a:lnTo>
                      <a:pt x="194" y="180"/>
                    </a:lnTo>
                    <a:lnTo>
                      <a:pt x="180" y="174"/>
                    </a:lnTo>
                    <a:lnTo>
                      <a:pt x="170" y="172"/>
                    </a:lnTo>
                    <a:lnTo>
                      <a:pt x="164" y="170"/>
                    </a:lnTo>
                    <a:lnTo>
                      <a:pt x="162" y="170"/>
                    </a:lnTo>
                    <a:lnTo>
                      <a:pt x="162" y="170"/>
                    </a:lnTo>
                    <a:lnTo>
                      <a:pt x="160" y="172"/>
                    </a:lnTo>
                    <a:lnTo>
                      <a:pt x="158" y="170"/>
                    </a:lnTo>
                    <a:lnTo>
                      <a:pt x="152" y="170"/>
                    </a:lnTo>
                    <a:lnTo>
                      <a:pt x="150" y="170"/>
                    </a:lnTo>
                    <a:lnTo>
                      <a:pt x="144" y="170"/>
                    </a:lnTo>
                    <a:lnTo>
                      <a:pt x="144" y="170"/>
                    </a:lnTo>
                    <a:lnTo>
                      <a:pt x="142" y="172"/>
                    </a:lnTo>
                    <a:lnTo>
                      <a:pt x="142" y="172"/>
                    </a:lnTo>
                    <a:lnTo>
                      <a:pt x="140" y="174"/>
                    </a:lnTo>
                    <a:lnTo>
                      <a:pt x="140" y="172"/>
                    </a:lnTo>
                    <a:lnTo>
                      <a:pt x="142" y="172"/>
                    </a:lnTo>
                    <a:lnTo>
                      <a:pt x="142" y="170"/>
                    </a:lnTo>
                    <a:lnTo>
                      <a:pt x="142" y="170"/>
                    </a:lnTo>
                    <a:lnTo>
                      <a:pt x="142" y="168"/>
                    </a:lnTo>
                    <a:lnTo>
                      <a:pt x="142" y="168"/>
                    </a:lnTo>
                    <a:lnTo>
                      <a:pt x="140" y="168"/>
                    </a:lnTo>
                    <a:lnTo>
                      <a:pt x="140" y="168"/>
                    </a:lnTo>
                    <a:lnTo>
                      <a:pt x="136" y="168"/>
                    </a:lnTo>
                    <a:lnTo>
                      <a:pt x="136" y="168"/>
                    </a:lnTo>
                    <a:lnTo>
                      <a:pt x="136" y="168"/>
                    </a:lnTo>
                    <a:lnTo>
                      <a:pt x="136" y="168"/>
                    </a:lnTo>
                    <a:lnTo>
                      <a:pt x="136" y="168"/>
                    </a:lnTo>
                    <a:lnTo>
                      <a:pt x="132" y="168"/>
                    </a:lnTo>
                    <a:lnTo>
                      <a:pt x="130" y="168"/>
                    </a:lnTo>
                    <a:lnTo>
                      <a:pt x="128" y="166"/>
                    </a:lnTo>
                    <a:lnTo>
                      <a:pt x="126" y="166"/>
                    </a:lnTo>
                    <a:lnTo>
                      <a:pt x="126" y="164"/>
                    </a:lnTo>
                    <a:lnTo>
                      <a:pt x="126" y="164"/>
                    </a:lnTo>
                    <a:lnTo>
                      <a:pt x="134" y="166"/>
                    </a:lnTo>
                    <a:lnTo>
                      <a:pt x="136" y="166"/>
                    </a:lnTo>
                    <a:lnTo>
                      <a:pt x="136" y="164"/>
                    </a:lnTo>
                    <a:lnTo>
                      <a:pt x="136" y="164"/>
                    </a:lnTo>
                    <a:lnTo>
                      <a:pt x="136" y="164"/>
                    </a:lnTo>
                    <a:lnTo>
                      <a:pt x="134" y="164"/>
                    </a:lnTo>
                    <a:lnTo>
                      <a:pt x="130" y="162"/>
                    </a:lnTo>
                    <a:lnTo>
                      <a:pt x="128" y="162"/>
                    </a:lnTo>
                    <a:lnTo>
                      <a:pt x="124" y="160"/>
                    </a:lnTo>
                    <a:lnTo>
                      <a:pt x="124" y="160"/>
                    </a:lnTo>
                    <a:lnTo>
                      <a:pt x="124" y="162"/>
                    </a:lnTo>
                    <a:lnTo>
                      <a:pt x="124" y="162"/>
                    </a:lnTo>
                    <a:lnTo>
                      <a:pt x="122" y="162"/>
                    </a:lnTo>
                    <a:lnTo>
                      <a:pt x="122" y="162"/>
                    </a:lnTo>
                    <a:lnTo>
                      <a:pt x="120" y="164"/>
                    </a:lnTo>
                    <a:lnTo>
                      <a:pt x="120" y="164"/>
                    </a:lnTo>
                    <a:lnTo>
                      <a:pt x="118" y="164"/>
                    </a:lnTo>
                    <a:lnTo>
                      <a:pt x="114" y="162"/>
                    </a:lnTo>
                    <a:lnTo>
                      <a:pt x="112" y="162"/>
                    </a:lnTo>
                    <a:lnTo>
                      <a:pt x="112" y="164"/>
                    </a:lnTo>
                    <a:lnTo>
                      <a:pt x="112" y="166"/>
                    </a:lnTo>
                    <a:lnTo>
                      <a:pt x="112" y="166"/>
                    </a:lnTo>
                    <a:lnTo>
                      <a:pt x="112" y="166"/>
                    </a:lnTo>
                    <a:lnTo>
                      <a:pt x="112" y="166"/>
                    </a:lnTo>
                    <a:lnTo>
                      <a:pt x="110" y="166"/>
                    </a:lnTo>
                    <a:lnTo>
                      <a:pt x="106" y="166"/>
                    </a:lnTo>
                    <a:lnTo>
                      <a:pt x="104" y="164"/>
                    </a:lnTo>
                    <a:lnTo>
                      <a:pt x="104" y="164"/>
                    </a:lnTo>
                    <a:lnTo>
                      <a:pt x="104" y="164"/>
                    </a:lnTo>
                    <a:lnTo>
                      <a:pt x="104" y="166"/>
                    </a:lnTo>
                    <a:lnTo>
                      <a:pt x="104" y="166"/>
                    </a:lnTo>
                    <a:lnTo>
                      <a:pt x="104" y="166"/>
                    </a:lnTo>
                    <a:lnTo>
                      <a:pt x="104" y="168"/>
                    </a:lnTo>
                    <a:lnTo>
                      <a:pt x="104" y="168"/>
                    </a:lnTo>
                    <a:lnTo>
                      <a:pt x="102" y="168"/>
                    </a:lnTo>
                    <a:lnTo>
                      <a:pt x="100" y="168"/>
                    </a:lnTo>
                    <a:lnTo>
                      <a:pt x="96" y="170"/>
                    </a:lnTo>
                    <a:lnTo>
                      <a:pt x="96" y="170"/>
                    </a:lnTo>
                    <a:lnTo>
                      <a:pt x="94" y="172"/>
                    </a:lnTo>
                    <a:lnTo>
                      <a:pt x="94" y="174"/>
                    </a:lnTo>
                    <a:lnTo>
                      <a:pt x="94" y="174"/>
                    </a:lnTo>
                    <a:lnTo>
                      <a:pt x="92" y="174"/>
                    </a:lnTo>
                    <a:lnTo>
                      <a:pt x="90" y="174"/>
                    </a:lnTo>
                    <a:lnTo>
                      <a:pt x="88" y="174"/>
                    </a:lnTo>
                    <a:lnTo>
                      <a:pt x="88" y="176"/>
                    </a:lnTo>
                    <a:lnTo>
                      <a:pt x="86" y="176"/>
                    </a:lnTo>
                    <a:lnTo>
                      <a:pt x="86" y="176"/>
                    </a:lnTo>
                    <a:lnTo>
                      <a:pt x="88" y="176"/>
                    </a:lnTo>
                    <a:lnTo>
                      <a:pt x="90" y="176"/>
                    </a:lnTo>
                    <a:lnTo>
                      <a:pt x="90" y="176"/>
                    </a:lnTo>
                    <a:lnTo>
                      <a:pt x="90" y="178"/>
                    </a:lnTo>
                    <a:lnTo>
                      <a:pt x="90" y="178"/>
                    </a:lnTo>
                    <a:lnTo>
                      <a:pt x="88" y="182"/>
                    </a:lnTo>
                    <a:lnTo>
                      <a:pt x="88" y="182"/>
                    </a:lnTo>
                    <a:lnTo>
                      <a:pt x="88" y="184"/>
                    </a:lnTo>
                    <a:lnTo>
                      <a:pt x="90" y="186"/>
                    </a:lnTo>
                    <a:lnTo>
                      <a:pt x="94" y="188"/>
                    </a:lnTo>
                    <a:lnTo>
                      <a:pt x="98" y="188"/>
                    </a:lnTo>
                    <a:lnTo>
                      <a:pt x="100" y="190"/>
                    </a:lnTo>
                    <a:lnTo>
                      <a:pt x="104" y="194"/>
                    </a:lnTo>
                    <a:lnTo>
                      <a:pt x="106" y="194"/>
                    </a:lnTo>
                    <a:lnTo>
                      <a:pt x="106" y="194"/>
                    </a:lnTo>
                    <a:lnTo>
                      <a:pt x="106" y="196"/>
                    </a:lnTo>
                    <a:lnTo>
                      <a:pt x="104" y="198"/>
                    </a:lnTo>
                    <a:lnTo>
                      <a:pt x="102" y="200"/>
                    </a:lnTo>
                    <a:lnTo>
                      <a:pt x="100" y="202"/>
                    </a:lnTo>
                    <a:lnTo>
                      <a:pt x="100" y="204"/>
                    </a:lnTo>
                    <a:lnTo>
                      <a:pt x="98" y="206"/>
                    </a:lnTo>
                    <a:lnTo>
                      <a:pt x="98" y="206"/>
                    </a:lnTo>
                    <a:lnTo>
                      <a:pt x="98" y="206"/>
                    </a:lnTo>
                    <a:lnTo>
                      <a:pt x="98" y="208"/>
                    </a:lnTo>
                    <a:lnTo>
                      <a:pt x="100" y="210"/>
                    </a:lnTo>
                    <a:lnTo>
                      <a:pt x="102" y="210"/>
                    </a:lnTo>
                    <a:lnTo>
                      <a:pt x="104" y="212"/>
                    </a:lnTo>
                    <a:lnTo>
                      <a:pt x="104" y="214"/>
                    </a:lnTo>
                    <a:lnTo>
                      <a:pt x="106" y="214"/>
                    </a:lnTo>
                    <a:lnTo>
                      <a:pt x="106" y="216"/>
                    </a:lnTo>
                    <a:lnTo>
                      <a:pt x="106" y="216"/>
                    </a:lnTo>
                    <a:lnTo>
                      <a:pt x="108" y="218"/>
                    </a:lnTo>
                    <a:lnTo>
                      <a:pt x="110" y="218"/>
                    </a:lnTo>
                    <a:lnTo>
                      <a:pt x="110" y="220"/>
                    </a:lnTo>
                    <a:lnTo>
                      <a:pt x="112" y="224"/>
                    </a:lnTo>
                    <a:lnTo>
                      <a:pt x="112" y="224"/>
                    </a:lnTo>
                    <a:lnTo>
                      <a:pt x="112" y="226"/>
                    </a:lnTo>
                    <a:lnTo>
                      <a:pt x="112" y="226"/>
                    </a:lnTo>
                    <a:lnTo>
                      <a:pt x="110" y="226"/>
                    </a:lnTo>
                    <a:lnTo>
                      <a:pt x="108" y="226"/>
                    </a:lnTo>
                    <a:lnTo>
                      <a:pt x="108" y="226"/>
                    </a:lnTo>
                    <a:lnTo>
                      <a:pt x="110" y="228"/>
                    </a:lnTo>
                    <a:lnTo>
                      <a:pt x="108" y="228"/>
                    </a:lnTo>
                    <a:lnTo>
                      <a:pt x="108" y="231"/>
                    </a:lnTo>
                    <a:lnTo>
                      <a:pt x="108" y="233"/>
                    </a:lnTo>
                    <a:lnTo>
                      <a:pt x="108" y="233"/>
                    </a:lnTo>
                    <a:lnTo>
                      <a:pt x="108" y="233"/>
                    </a:lnTo>
                    <a:lnTo>
                      <a:pt x="108" y="233"/>
                    </a:lnTo>
                    <a:lnTo>
                      <a:pt x="110" y="233"/>
                    </a:lnTo>
                    <a:lnTo>
                      <a:pt x="110" y="235"/>
                    </a:lnTo>
                    <a:lnTo>
                      <a:pt x="110" y="235"/>
                    </a:lnTo>
                    <a:lnTo>
                      <a:pt x="110" y="235"/>
                    </a:lnTo>
                    <a:lnTo>
                      <a:pt x="110" y="235"/>
                    </a:lnTo>
                    <a:lnTo>
                      <a:pt x="108" y="237"/>
                    </a:lnTo>
                    <a:lnTo>
                      <a:pt x="108" y="237"/>
                    </a:lnTo>
                    <a:lnTo>
                      <a:pt x="108" y="237"/>
                    </a:lnTo>
                    <a:lnTo>
                      <a:pt x="110" y="239"/>
                    </a:lnTo>
                    <a:lnTo>
                      <a:pt x="110" y="239"/>
                    </a:lnTo>
                    <a:lnTo>
                      <a:pt x="112" y="241"/>
                    </a:lnTo>
                    <a:lnTo>
                      <a:pt x="114" y="241"/>
                    </a:lnTo>
                    <a:lnTo>
                      <a:pt x="116" y="241"/>
                    </a:lnTo>
                    <a:lnTo>
                      <a:pt x="116" y="241"/>
                    </a:lnTo>
                    <a:lnTo>
                      <a:pt x="116" y="243"/>
                    </a:lnTo>
                    <a:lnTo>
                      <a:pt x="114" y="243"/>
                    </a:lnTo>
                    <a:lnTo>
                      <a:pt x="114" y="245"/>
                    </a:lnTo>
                    <a:lnTo>
                      <a:pt x="116" y="245"/>
                    </a:lnTo>
                    <a:lnTo>
                      <a:pt x="116" y="247"/>
                    </a:lnTo>
                    <a:lnTo>
                      <a:pt x="120" y="249"/>
                    </a:lnTo>
                    <a:lnTo>
                      <a:pt x="120" y="249"/>
                    </a:lnTo>
                    <a:lnTo>
                      <a:pt x="122" y="249"/>
                    </a:lnTo>
                    <a:lnTo>
                      <a:pt x="122" y="251"/>
                    </a:lnTo>
                    <a:lnTo>
                      <a:pt x="122" y="251"/>
                    </a:lnTo>
                    <a:lnTo>
                      <a:pt x="122" y="253"/>
                    </a:lnTo>
                    <a:lnTo>
                      <a:pt x="120" y="253"/>
                    </a:lnTo>
                    <a:lnTo>
                      <a:pt x="118" y="255"/>
                    </a:lnTo>
                    <a:lnTo>
                      <a:pt x="116" y="257"/>
                    </a:lnTo>
                    <a:lnTo>
                      <a:pt x="116" y="257"/>
                    </a:lnTo>
                    <a:lnTo>
                      <a:pt x="116" y="257"/>
                    </a:lnTo>
                    <a:lnTo>
                      <a:pt x="122" y="261"/>
                    </a:lnTo>
                    <a:lnTo>
                      <a:pt x="124" y="263"/>
                    </a:lnTo>
                    <a:lnTo>
                      <a:pt x="130" y="263"/>
                    </a:lnTo>
                    <a:lnTo>
                      <a:pt x="132" y="265"/>
                    </a:lnTo>
                    <a:lnTo>
                      <a:pt x="132" y="267"/>
                    </a:lnTo>
                    <a:lnTo>
                      <a:pt x="134" y="267"/>
                    </a:lnTo>
                    <a:lnTo>
                      <a:pt x="136" y="269"/>
                    </a:lnTo>
                    <a:lnTo>
                      <a:pt x="136" y="269"/>
                    </a:lnTo>
                    <a:lnTo>
                      <a:pt x="136" y="269"/>
                    </a:lnTo>
                    <a:lnTo>
                      <a:pt x="136" y="271"/>
                    </a:lnTo>
                    <a:lnTo>
                      <a:pt x="136" y="273"/>
                    </a:lnTo>
                    <a:lnTo>
                      <a:pt x="136" y="273"/>
                    </a:lnTo>
                    <a:lnTo>
                      <a:pt x="134" y="275"/>
                    </a:lnTo>
                    <a:lnTo>
                      <a:pt x="134" y="277"/>
                    </a:lnTo>
                    <a:lnTo>
                      <a:pt x="132" y="279"/>
                    </a:lnTo>
                    <a:lnTo>
                      <a:pt x="126" y="283"/>
                    </a:lnTo>
                    <a:lnTo>
                      <a:pt x="126" y="283"/>
                    </a:lnTo>
                    <a:lnTo>
                      <a:pt x="124" y="285"/>
                    </a:lnTo>
                    <a:lnTo>
                      <a:pt x="120" y="289"/>
                    </a:lnTo>
                    <a:lnTo>
                      <a:pt x="120" y="289"/>
                    </a:lnTo>
                    <a:lnTo>
                      <a:pt x="118" y="293"/>
                    </a:lnTo>
                    <a:lnTo>
                      <a:pt x="116" y="293"/>
                    </a:lnTo>
                    <a:lnTo>
                      <a:pt x="116" y="293"/>
                    </a:lnTo>
                    <a:lnTo>
                      <a:pt x="112" y="297"/>
                    </a:lnTo>
                    <a:lnTo>
                      <a:pt x="110" y="299"/>
                    </a:lnTo>
                    <a:lnTo>
                      <a:pt x="106" y="299"/>
                    </a:lnTo>
                    <a:lnTo>
                      <a:pt x="106" y="301"/>
                    </a:lnTo>
                    <a:lnTo>
                      <a:pt x="104" y="301"/>
                    </a:lnTo>
                    <a:lnTo>
                      <a:pt x="104" y="303"/>
                    </a:lnTo>
                    <a:lnTo>
                      <a:pt x="102" y="303"/>
                    </a:lnTo>
                    <a:lnTo>
                      <a:pt x="100" y="305"/>
                    </a:lnTo>
                    <a:lnTo>
                      <a:pt x="96" y="309"/>
                    </a:lnTo>
                    <a:lnTo>
                      <a:pt x="100" y="307"/>
                    </a:lnTo>
                    <a:lnTo>
                      <a:pt x="104" y="307"/>
                    </a:lnTo>
                    <a:lnTo>
                      <a:pt x="106" y="307"/>
                    </a:lnTo>
                    <a:lnTo>
                      <a:pt x="106" y="307"/>
                    </a:lnTo>
                    <a:lnTo>
                      <a:pt x="106" y="309"/>
                    </a:lnTo>
                    <a:lnTo>
                      <a:pt x="106" y="309"/>
                    </a:lnTo>
                    <a:lnTo>
                      <a:pt x="104" y="309"/>
                    </a:lnTo>
                    <a:lnTo>
                      <a:pt x="106" y="309"/>
                    </a:lnTo>
                    <a:lnTo>
                      <a:pt x="106" y="311"/>
                    </a:lnTo>
                    <a:lnTo>
                      <a:pt x="110" y="311"/>
                    </a:lnTo>
                    <a:lnTo>
                      <a:pt x="112" y="315"/>
                    </a:lnTo>
                    <a:lnTo>
                      <a:pt x="116" y="315"/>
                    </a:lnTo>
                    <a:lnTo>
                      <a:pt x="118" y="313"/>
                    </a:lnTo>
                    <a:lnTo>
                      <a:pt x="120" y="315"/>
                    </a:lnTo>
                    <a:lnTo>
                      <a:pt x="122" y="315"/>
                    </a:lnTo>
                    <a:lnTo>
                      <a:pt x="124" y="317"/>
                    </a:lnTo>
                    <a:lnTo>
                      <a:pt x="126" y="317"/>
                    </a:lnTo>
                    <a:lnTo>
                      <a:pt x="128" y="317"/>
                    </a:lnTo>
                    <a:lnTo>
                      <a:pt x="128" y="319"/>
                    </a:lnTo>
                    <a:lnTo>
                      <a:pt x="126" y="319"/>
                    </a:lnTo>
                    <a:lnTo>
                      <a:pt x="120" y="317"/>
                    </a:lnTo>
                    <a:lnTo>
                      <a:pt x="114" y="317"/>
                    </a:lnTo>
                    <a:lnTo>
                      <a:pt x="114" y="317"/>
                    </a:lnTo>
                    <a:lnTo>
                      <a:pt x="112" y="319"/>
                    </a:lnTo>
                    <a:lnTo>
                      <a:pt x="112" y="319"/>
                    </a:lnTo>
                    <a:lnTo>
                      <a:pt x="112" y="321"/>
                    </a:lnTo>
                    <a:lnTo>
                      <a:pt x="110" y="321"/>
                    </a:lnTo>
                    <a:lnTo>
                      <a:pt x="110" y="321"/>
                    </a:lnTo>
                    <a:lnTo>
                      <a:pt x="108" y="321"/>
                    </a:lnTo>
                    <a:lnTo>
                      <a:pt x="106" y="319"/>
                    </a:lnTo>
                    <a:lnTo>
                      <a:pt x="106" y="321"/>
                    </a:lnTo>
                    <a:lnTo>
                      <a:pt x="106" y="321"/>
                    </a:lnTo>
                    <a:lnTo>
                      <a:pt x="104" y="323"/>
                    </a:lnTo>
                    <a:lnTo>
                      <a:pt x="102" y="321"/>
                    </a:lnTo>
                    <a:lnTo>
                      <a:pt x="102" y="321"/>
                    </a:lnTo>
                    <a:lnTo>
                      <a:pt x="100" y="321"/>
                    </a:lnTo>
                    <a:lnTo>
                      <a:pt x="100" y="321"/>
                    </a:lnTo>
                    <a:lnTo>
                      <a:pt x="100" y="323"/>
                    </a:lnTo>
                    <a:lnTo>
                      <a:pt x="102" y="325"/>
                    </a:lnTo>
                    <a:lnTo>
                      <a:pt x="100" y="325"/>
                    </a:lnTo>
                    <a:lnTo>
                      <a:pt x="102" y="327"/>
                    </a:lnTo>
                    <a:lnTo>
                      <a:pt x="102" y="327"/>
                    </a:lnTo>
                    <a:lnTo>
                      <a:pt x="102" y="327"/>
                    </a:lnTo>
                    <a:lnTo>
                      <a:pt x="102" y="327"/>
                    </a:lnTo>
                    <a:lnTo>
                      <a:pt x="102" y="327"/>
                    </a:lnTo>
                    <a:lnTo>
                      <a:pt x="102" y="329"/>
                    </a:lnTo>
                    <a:lnTo>
                      <a:pt x="102" y="329"/>
                    </a:lnTo>
                    <a:lnTo>
                      <a:pt x="100" y="329"/>
                    </a:lnTo>
                    <a:lnTo>
                      <a:pt x="100" y="329"/>
                    </a:lnTo>
                    <a:lnTo>
                      <a:pt x="100" y="331"/>
                    </a:lnTo>
                    <a:lnTo>
                      <a:pt x="98" y="333"/>
                    </a:lnTo>
                    <a:lnTo>
                      <a:pt x="96" y="335"/>
                    </a:lnTo>
                    <a:lnTo>
                      <a:pt x="96" y="335"/>
                    </a:lnTo>
                    <a:lnTo>
                      <a:pt x="96" y="337"/>
                    </a:lnTo>
                    <a:lnTo>
                      <a:pt x="94" y="337"/>
                    </a:lnTo>
                    <a:lnTo>
                      <a:pt x="94" y="339"/>
                    </a:lnTo>
                    <a:lnTo>
                      <a:pt x="96" y="343"/>
                    </a:lnTo>
                    <a:lnTo>
                      <a:pt x="96" y="343"/>
                    </a:lnTo>
                    <a:lnTo>
                      <a:pt x="96" y="345"/>
                    </a:lnTo>
                    <a:lnTo>
                      <a:pt x="96" y="345"/>
                    </a:lnTo>
                    <a:lnTo>
                      <a:pt x="96" y="347"/>
                    </a:lnTo>
                    <a:lnTo>
                      <a:pt x="98" y="347"/>
                    </a:lnTo>
                    <a:lnTo>
                      <a:pt x="100" y="349"/>
                    </a:lnTo>
                    <a:lnTo>
                      <a:pt x="100" y="351"/>
                    </a:lnTo>
                    <a:lnTo>
                      <a:pt x="100" y="351"/>
                    </a:lnTo>
                    <a:lnTo>
                      <a:pt x="100" y="353"/>
                    </a:lnTo>
                    <a:lnTo>
                      <a:pt x="102" y="353"/>
                    </a:lnTo>
                    <a:lnTo>
                      <a:pt x="102" y="353"/>
                    </a:lnTo>
                    <a:lnTo>
                      <a:pt x="100" y="353"/>
                    </a:lnTo>
                    <a:lnTo>
                      <a:pt x="98" y="353"/>
                    </a:lnTo>
                    <a:lnTo>
                      <a:pt x="98" y="355"/>
                    </a:lnTo>
                    <a:lnTo>
                      <a:pt x="98" y="355"/>
                    </a:lnTo>
                    <a:lnTo>
                      <a:pt x="96" y="355"/>
                    </a:lnTo>
                    <a:lnTo>
                      <a:pt x="96" y="357"/>
                    </a:lnTo>
                    <a:lnTo>
                      <a:pt x="96" y="357"/>
                    </a:lnTo>
                    <a:lnTo>
                      <a:pt x="96" y="357"/>
                    </a:lnTo>
                    <a:lnTo>
                      <a:pt x="98" y="359"/>
                    </a:lnTo>
                    <a:lnTo>
                      <a:pt x="98" y="359"/>
                    </a:lnTo>
                    <a:lnTo>
                      <a:pt x="98" y="359"/>
                    </a:lnTo>
                    <a:lnTo>
                      <a:pt x="100" y="361"/>
                    </a:lnTo>
                    <a:lnTo>
                      <a:pt x="102" y="361"/>
                    </a:lnTo>
                    <a:lnTo>
                      <a:pt x="102" y="361"/>
                    </a:lnTo>
                    <a:lnTo>
                      <a:pt x="104" y="363"/>
                    </a:lnTo>
                    <a:lnTo>
                      <a:pt x="104" y="363"/>
                    </a:lnTo>
                    <a:lnTo>
                      <a:pt x="102" y="363"/>
                    </a:lnTo>
                    <a:lnTo>
                      <a:pt x="102" y="365"/>
                    </a:lnTo>
                    <a:lnTo>
                      <a:pt x="102" y="365"/>
                    </a:lnTo>
                    <a:lnTo>
                      <a:pt x="102" y="367"/>
                    </a:lnTo>
                    <a:lnTo>
                      <a:pt x="102" y="369"/>
                    </a:lnTo>
                    <a:lnTo>
                      <a:pt x="102" y="369"/>
                    </a:lnTo>
                    <a:lnTo>
                      <a:pt x="104" y="369"/>
                    </a:lnTo>
                    <a:lnTo>
                      <a:pt x="104" y="369"/>
                    </a:lnTo>
                    <a:lnTo>
                      <a:pt x="104" y="369"/>
                    </a:lnTo>
                    <a:lnTo>
                      <a:pt x="104" y="371"/>
                    </a:lnTo>
                    <a:lnTo>
                      <a:pt x="106" y="371"/>
                    </a:lnTo>
                    <a:lnTo>
                      <a:pt x="106" y="373"/>
                    </a:lnTo>
                    <a:lnTo>
                      <a:pt x="106" y="373"/>
                    </a:lnTo>
                    <a:lnTo>
                      <a:pt x="108" y="375"/>
                    </a:lnTo>
                    <a:lnTo>
                      <a:pt x="108" y="375"/>
                    </a:lnTo>
                    <a:lnTo>
                      <a:pt x="108" y="377"/>
                    </a:lnTo>
                    <a:lnTo>
                      <a:pt x="110" y="379"/>
                    </a:lnTo>
                    <a:lnTo>
                      <a:pt x="110" y="379"/>
                    </a:lnTo>
                    <a:lnTo>
                      <a:pt x="110" y="381"/>
                    </a:lnTo>
                    <a:lnTo>
                      <a:pt x="110" y="381"/>
                    </a:lnTo>
                    <a:lnTo>
                      <a:pt x="112" y="383"/>
                    </a:lnTo>
                    <a:lnTo>
                      <a:pt x="112" y="383"/>
                    </a:lnTo>
                    <a:lnTo>
                      <a:pt x="112" y="383"/>
                    </a:lnTo>
                    <a:lnTo>
                      <a:pt x="112" y="381"/>
                    </a:lnTo>
                    <a:lnTo>
                      <a:pt x="114" y="381"/>
                    </a:lnTo>
                    <a:lnTo>
                      <a:pt x="116" y="383"/>
                    </a:lnTo>
                    <a:lnTo>
                      <a:pt x="116" y="383"/>
                    </a:lnTo>
                    <a:lnTo>
                      <a:pt x="118" y="385"/>
                    </a:lnTo>
                    <a:lnTo>
                      <a:pt x="118" y="385"/>
                    </a:lnTo>
                    <a:lnTo>
                      <a:pt x="120" y="383"/>
                    </a:lnTo>
                    <a:lnTo>
                      <a:pt x="120" y="383"/>
                    </a:lnTo>
                    <a:lnTo>
                      <a:pt x="122" y="383"/>
                    </a:lnTo>
                    <a:lnTo>
                      <a:pt x="124" y="385"/>
                    </a:lnTo>
                    <a:lnTo>
                      <a:pt x="126" y="385"/>
                    </a:lnTo>
                    <a:lnTo>
                      <a:pt x="126" y="385"/>
                    </a:lnTo>
                    <a:lnTo>
                      <a:pt x="126" y="385"/>
                    </a:lnTo>
                    <a:lnTo>
                      <a:pt x="126" y="387"/>
                    </a:lnTo>
                    <a:lnTo>
                      <a:pt x="126" y="387"/>
                    </a:lnTo>
                    <a:lnTo>
                      <a:pt x="126" y="389"/>
                    </a:lnTo>
                    <a:lnTo>
                      <a:pt x="128" y="389"/>
                    </a:lnTo>
                    <a:lnTo>
                      <a:pt x="130" y="387"/>
                    </a:lnTo>
                    <a:lnTo>
                      <a:pt x="130" y="387"/>
                    </a:lnTo>
                    <a:lnTo>
                      <a:pt x="130" y="387"/>
                    </a:lnTo>
                    <a:lnTo>
                      <a:pt x="132" y="387"/>
                    </a:lnTo>
                    <a:lnTo>
                      <a:pt x="132" y="387"/>
                    </a:lnTo>
                    <a:lnTo>
                      <a:pt x="134" y="387"/>
                    </a:lnTo>
                    <a:lnTo>
                      <a:pt x="134" y="387"/>
                    </a:lnTo>
                    <a:lnTo>
                      <a:pt x="138" y="387"/>
                    </a:lnTo>
                    <a:lnTo>
                      <a:pt x="140" y="387"/>
                    </a:lnTo>
                    <a:lnTo>
                      <a:pt x="140" y="387"/>
                    </a:lnTo>
                    <a:lnTo>
                      <a:pt x="142" y="389"/>
                    </a:lnTo>
                    <a:lnTo>
                      <a:pt x="142" y="389"/>
                    </a:lnTo>
                    <a:lnTo>
                      <a:pt x="144" y="389"/>
                    </a:lnTo>
                    <a:lnTo>
                      <a:pt x="144" y="389"/>
                    </a:lnTo>
                    <a:lnTo>
                      <a:pt x="144" y="391"/>
                    </a:lnTo>
                    <a:lnTo>
                      <a:pt x="146" y="391"/>
                    </a:lnTo>
                    <a:lnTo>
                      <a:pt x="146" y="391"/>
                    </a:lnTo>
                    <a:lnTo>
                      <a:pt x="146" y="391"/>
                    </a:lnTo>
                    <a:lnTo>
                      <a:pt x="146" y="391"/>
                    </a:lnTo>
                    <a:lnTo>
                      <a:pt x="146" y="393"/>
                    </a:lnTo>
                    <a:lnTo>
                      <a:pt x="146" y="395"/>
                    </a:lnTo>
                    <a:lnTo>
                      <a:pt x="146" y="395"/>
                    </a:lnTo>
                    <a:lnTo>
                      <a:pt x="146" y="395"/>
                    </a:lnTo>
                    <a:lnTo>
                      <a:pt x="146" y="395"/>
                    </a:lnTo>
                    <a:lnTo>
                      <a:pt x="146" y="397"/>
                    </a:lnTo>
                    <a:lnTo>
                      <a:pt x="148" y="397"/>
                    </a:lnTo>
                    <a:lnTo>
                      <a:pt x="148" y="399"/>
                    </a:lnTo>
                    <a:lnTo>
                      <a:pt x="148" y="399"/>
                    </a:lnTo>
                    <a:lnTo>
                      <a:pt x="148" y="401"/>
                    </a:lnTo>
                    <a:lnTo>
                      <a:pt x="146" y="401"/>
                    </a:lnTo>
                    <a:lnTo>
                      <a:pt x="146" y="403"/>
                    </a:lnTo>
                    <a:lnTo>
                      <a:pt x="146" y="403"/>
                    </a:lnTo>
                    <a:lnTo>
                      <a:pt x="146" y="403"/>
                    </a:lnTo>
                    <a:lnTo>
                      <a:pt x="150" y="405"/>
                    </a:lnTo>
                    <a:lnTo>
                      <a:pt x="152" y="407"/>
                    </a:lnTo>
                    <a:lnTo>
                      <a:pt x="152" y="407"/>
                    </a:lnTo>
                    <a:lnTo>
                      <a:pt x="152" y="407"/>
                    </a:lnTo>
                    <a:lnTo>
                      <a:pt x="152" y="409"/>
                    </a:lnTo>
                    <a:lnTo>
                      <a:pt x="152" y="409"/>
                    </a:lnTo>
                    <a:lnTo>
                      <a:pt x="152" y="409"/>
                    </a:lnTo>
                    <a:lnTo>
                      <a:pt x="154" y="411"/>
                    </a:lnTo>
                    <a:lnTo>
                      <a:pt x="154" y="413"/>
                    </a:lnTo>
                    <a:lnTo>
                      <a:pt x="156" y="413"/>
                    </a:lnTo>
                    <a:lnTo>
                      <a:pt x="160" y="415"/>
                    </a:lnTo>
                    <a:lnTo>
                      <a:pt x="162" y="417"/>
                    </a:lnTo>
                    <a:lnTo>
                      <a:pt x="162" y="417"/>
                    </a:lnTo>
                    <a:lnTo>
                      <a:pt x="162" y="417"/>
                    </a:lnTo>
                    <a:lnTo>
                      <a:pt x="162" y="419"/>
                    </a:lnTo>
                    <a:lnTo>
                      <a:pt x="162" y="419"/>
                    </a:lnTo>
                    <a:lnTo>
                      <a:pt x="162" y="421"/>
                    </a:lnTo>
                    <a:lnTo>
                      <a:pt x="162" y="421"/>
                    </a:lnTo>
                    <a:lnTo>
                      <a:pt x="164" y="421"/>
                    </a:lnTo>
                    <a:lnTo>
                      <a:pt x="168" y="421"/>
                    </a:lnTo>
                    <a:lnTo>
                      <a:pt x="172" y="423"/>
                    </a:lnTo>
                    <a:lnTo>
                      <a:pt x="172" y="423"/>
                    </a:lnTo>
                    <a:lnTo>
                      <a:pt x="170" y="423"/>
                    </a:lnTo>
                    <a:lnTo>
                      <a:pt x="172" y="425"/>
                    </a:lnTo>
                    <a:lnTo>
                      <a:pt x="172" y="425"/>
                    </a:lnTo>
                    <a:lnTo>
                      <a:pt x="174" y="427"/>
                    </a:lnTo>
                    <a:lnTo>
                      <a:pt x="176" y="427"/>
                    </a:lnTo>
                    <a:lnTo>
                      <a:pt x="176" y="427"/>
                    </a:lnTo>
                    <a:lnTo>
                      <a:pt x="176" y="429"/>
                    </a:lnTo>
                    <a:lnTo>
                      <a:pt x="174" y="429"/>
                    </a:lnTo>
                    <a:lnTo>
                      <a:pt x="174" y="429"/>
                    </a:lnTo>
                    <a:lnTo>
                      <a:pt x="172" y="429"/>
                    </a:lnTo>
                    <a:lnTo>
                      <a:pt x="172" y="431"/>
                    </a:lnTo>
                    <a:lnTo>
                      <a:pt x="170" y="431"/>
                    </a:lnTo>
                    <a:lnTo>
                      <a:pt x="168" y="433"/>
                    </a:lnTo>
                    <a:lnTo>
                      <a:pt x="168" y="433"/>
                    </a:lnTo>
                    <a:lnTo>
                      <a:pt x="164" y="433"/>
                    </a:lnTo>
                    <a:lnTo>
                      <a:pt x="164" y="431"/>
                    </a:lnTo>
                    <a:lnTo>
                      <a:pt x="162" y="431"/>
                    </a:lnTo>
                    <a:lnTo>
                      <a:pt x="162" y="431"/>
                    </a:lnTo>
                    <a:lnTo>
                      <a:pt x="160" y="431"/>
                    </a:lnTo>
                    <a:lnTo>
                      <a:pt x="158" y="431"/>
                    </a:lnTo>
                    <a:lnTo>
                      <a:pt x="158" y="431"/>
                    </a:lnTo>
                    <a:lnTo>
                      <a:pt x="158" y="431"/>
                    </a:lnTo>
                    <a:lnTo>
                      <a:pt x="158" y="433"/>
                    </a:lnTo>
                    <a:lnTo>
                      <a:pt x="156" y="433"/>
                    </a:lnTo>
                    <a:lnTo>
                      <a:pt x="158" y="435"/>
                    </a:lnTo>
                    <a:lnTo>
                      <a:pt x="158" y="435"/>
                    </a:lnTo>
                    <a:lnTo>
                      <a:pt x="160" y="437"/>
                    </a:lnTo>
                    <a:lnTo>
                      <a:pt x="160" y="437"/>
                    </a:lnTo>
                    <a:lnTo>
                      <a:pt x="162" y="439"/>
                    </a:lnTo>
                    <a:lnTo>
                      <a:pt x="162" y="439"/>
                    </a:lnTo>
                    <a:lnTo>
                      <a:pt x="160" y="439"/>
                    </a:lnTo>
                    <a:lnTo>
                      <a:pt x="162" y="441"/>
                    </a:lnTo>
                    <a:lnTo>
                      <a:pt x="162" y="441"/>
                    </a:lnTo>
                    <a:lnTo>
                      <a:pt x="162" y="443"/>
                    </a:lnTo>
                    <a:lnTo>
                      <a:pt x="162" y="443"/>
                    </a:lnTo>
                    <a:lnTo>
                      <a:pt x="162" y="445"/>
                    </a:lnTo>
                    <a:lnTo>
                      <a:pt x="162" y="447"/>
                    </a:lnTo>
                    <a:lnTo>
                      <a:pt x="164" y="447"/>
                    </a:lnTo>
                    <a:lnTo>
                      <a:pt x="164" y="447"/>
                    </a:lnTo>
                    <a:lnTo>
                      <a:pt x="166" y="449"/>
                    </a:lnTo>
                    <a:lnTo>
                      <a:pt x="166" y="449"/>
                    </a:lnTo>
                    <a:lnTo>
                      <a:pt x="166" y="449"/>
                    </a:lnTo>
                    <a:lnTo>
                      <a:pt x="166" y="451"/>
                    </a:lnTo>
                    <a:lnTo>
                      <a:pt x="168" y="451"/>
                    </a:lnTo>
                    <a:lnTo>
                      <a:pt x="170" y="451"/>
                    </a:lnTo>
                    <a:lnTo>
                      <a:pt x="170" y="451"/>
                    </a:lnTo>
                    <a:lnTo>
                      <a:pt x="172" y="449"/>
                    </a:lnTo>
                    <a:lnTo>
                      <a:pt x="172" y="449"/>
                    </a:lnTo>
                    <a:lnTo>
                      <a:pt x="174" y="447"/>
                    </a:lnTo>
                    <a:lnTo>
                      <a:pt x="174" y="447"/>
                    </a:lnTo>
                    <a:lnTo>
                      <a:pt x="174" y="445"/>
                    </a:lnTo>
                    <a:lnTo>
                      <a:pt x="174" y="445"/>
                    </a:lnTo>
                    <a:lnTo>
                      <a:pt x="176" y="447"/>
                    </a:lnTo>
                    <a:lnTo>
                      <a:pt x="180" y="447"/>
                    </a:lnTo>
                    <a:lnTo>
                      <a:pt x="180" y="447"/>
                    </a:lnTo>
                    <a:lnTo>
                      <a:pt x="184" y="445"/>
                    </a:lnTo>
                    <a:lnTo>
                      <a:pt x="186" y="445"/>
                    </a:lnTo>
                    <a:lnTo>
                      <a:pt x="188" y="445"/>
                    </a:lnTo>
                    <a:lnTo>
                      <a:pt x="190" y="445"/>
                    </a:lnTo>
                    <a:lnTo>
                      <a:pt x="192" y="445"/>
                    </a:lnTo>
                    <a:lnTo>
                      <a:pt x="192" y="445"/>
                    </a:lnTo>
                    <a:lnTo>
                      <a:pt x="194" y="447"/>
                    </a:lnTo>
                    <a:lnTo>
                      <a:pt x="196" y="449"/>
                    </a:lnTo>
                    <a:lnTo>
                      <a:pt x="198" y="451"/>
                    </a:lnTo>
                    <a:lnTo>
                      <a:pt x="202" y="455"/>
                    </a:lnTo>
                    <a:lnTo>
                      <a:pt x="202" y="455"/>
                    </a:lnTo>
                    <a:lnTo>
                      <a:pt x="202" y="457"/>
                    </a:lnTo>
                    <a:lnTo>
                      <a:pt x="200" y="457"/>
                    </a:lnTo>
                    <a:lnTo>
                      <a:pt x="198" y="457"/>
                    </a:lnTo>
                    <a:lnTo>
                      <a:pt x="198" y="457"/>
                    </a:lnTo>
                    <a:lnTo>
                      <a:pt x="198" y="457"/>
                    </a:lnTo>
                    <a:lnTo>
                      <a:pt x="200" y="459"/>
                    </a:lnTo>
                    <a:lnTo>
                      <a:pt x="200" y="461"/>
                    </a:lnTo>
                    <a:lnTo>
                      <a:pt x="200" y="461"/>
                    </a:lnTo>
                    <a:lnTo>
                      <a:pt x="200" y="463"/>
                    </a:lnTo>
                    <a:lnTo>
                      <a:pt x="202" y="463"/>
                    </a:lnTo>
                    <a:lnTo>
                      <a:pt x="202" y="463"/>
                    </a:lnTo>
                    <a:lnTo>
                      <a:pt x="200" y="463"/>
                    </a:lnTo>
                    <a:lnTo>
                      <a:pt x="200" y="465"/>
                    </a:lnTo>
                    <a:lnTo>
                      <a:pt x="200" y="465"/>
                    </a:lnTo>
                    <a:lnTo>
                      <a:pt x="204" y="465"/>
                    </a:lnTo>
                    <a:lnTo>
                      <a:pt x="206" y="465"/>
                    </a:lnTo>
                    <a:lnTo>
                      <a:pt x="208" y="465"/>
                    </a:lnTo>
                    <a:lnTo>
                      <a:pt x="208" y="465"/>
                    </a:lnTo>
                    <a:lnTo>
                      <a:pt x="210" y="465"/>
                    </a:lnTo>
                    <a:lnTo>
                      <a:pt x="212" y="465"/>
                    </a:lnTo>
                    <a:lnTo>
                      <a:pt x="212" y="465"/>
                    </a:lnTo>
                    <a:lnTo>
                      <a:pt x="212" y="465"/>
                    </a:lnTo>
                    <a:lnTo>
                      <a:pt x="214" y="467"/>
                    </a:lnTo>
                    <a:lnTo>
                      <a:pt x="214" y="467"/>
                    </a:lnTo>
                    <a:lnTo>
                      <a:pt x="214" y="467"/>
                    </a:lnTo>
                    <a:lnTo>
                      <a:pt x="216" y="467"/>
                    </a:lnTo>
                    <a:lnTo>
                      <a:pt x="216" y="467"/>
                    </a:lnTo>
                    <a:lnTo>
                      <a:pt x="216" y="469"/>
                    </a:lnTo>
                    <a:lnTo>
                      <a:pt x="216" y="469"/>
                    </a:lnTo>
                    <a:lnTo>
                      <a:pt x="216" y="469"/>
                    </a:lnTo>
                    <a:lnTo>
                      <a:pt x="216" y="471"/>
                    </a:lnTo>
                    <a:lnTo>
                      <a:pt x="218" y="471"/>
                    </a:lnTo>
                    <a:lnTo>
                      <a:pt x="218" y="473"/>
                    </a:lnTo>
                    <a:lnTo>
                      <a:pt x="218" y="473"/>
                    </a:lnTo>
                    <a:lnTo>
                      <a:pt x="218" y="473"/>
                    </a:lnTo>
                    <a:lnTo>
                      <a:pt x="218" y="475"/>
                    </a:lnTo>
                    <a:lnTo>
                      <a:pt x="218" y="475"/>
                    </a:lnTo>
                    <a:lnTo>
                      <a:pt x="218" y="477"/>
                    </a:lnTo>
                    <a:lnTo>
                      <a:pt x="220" y="477"/>
                    </a:lnTo>
                    <a:lnTo>
                      <a:pt x="220" y="479"/>
                    </a:lnTo>
                    <a:lnTo>
                      <a:pt x="222" y="479"/>
                    </a:lnTo>
                    <a:lnTo>
                      <a:pt x="222" y="479"/>
                    </a:lnTo>
                    <a:lnTo>
                      <a:pt x="224" y="479"/>
                    </a:lnTo>
                    <a:lnTo>
                      <a:pt x="226" y="479"/>
                    </a:lnTo>
                    <a:lnTo>
                      <a:pt x="226" y="479"/>
                    </a:lnTo>
                    <a:lnTo>
                      <a:pt x="228" y="479"/>
                    </a:lnTo>
                    <a:lnTo>
                      <a:pt x="230" y="479"/>
                    </a:lnTo>
                    <a:lnTo>
                      <a:pt x="230" y="481"/>
                    </a:lnTo>
                    <a:lnTo>
                      <a:pt x="232" y="481"/>
                    </a:lnTo>
                    <a:lnTo>
                      <a:pt x="232" y="481"/>
                    </a:lnTo>
                    <a:lnTo>
                      <a:pt x="234" y="481"/>
                    </a:lnTo>
                    <a:lnTo>
                      <a:pt x="234" y="481"/>
                    </a:lnTo>
                    <a:lnTo>
                      <a:pt x="236" y="483"/>
                    </a:lnTo>
                    <a:lnTo>
                      <a:pt x="236" y="481"/>
                    </a:lnTo>
                    <a:lnTo>
                      <a:pt x="238" y="481"/>
                    </a:lnTo>
                    <a:lnTo>
                      <a:pt x="240" y="479"/>
                    </a:lnTo>
                    <a:lnTo>
                      <a:pt x="242" y="479"/>
                    </a:lnTo>
                    <a:lnTo>
                      <a:pt x="242" y="479"/>
                    </a:lnTo>
                    <a:lnTo>
                      <a:pt x="244" y="479"/>
                    </a:lnTo>
                    <a:lnTo>
                      <a:pt x="246" y="479"/>
                    </a:lnTo>
                    <a:lnTo>
                      <a:pt x="246" y="479"/>
                    </a:lnTo>
                    <a:lnTo>
                      <a:pt x="248" y="479"/>
                    </a:lnTo>
                    <a:lnTo>
                      <a:pt x="248" y="481"/>
                    </a:lnTo>
                    <a:lnTo>
                      <a:pt x="250" y="481"/>
                    </a:lnTo>
                    <a:lnTo>
                      <a:pt x="250" y="483"/>
                    </a:lnTo>
                    <a:lnTo>
                      <a:pt x="254" y="487"/>
                    </a:lnTo>
                    <a:lnTo>
                      <a:pt x="256" y="487"/>
                    </a:lnTo>
                    <a:lnTo>
                      <a:pt x="256" y="487"/>
                    </a:lnTo>
                    <a:lnTo>
                      <a:pt x="258" y="487"/>
                    </a:lnTo>
                    <a:lnTo>
                      <a:pt x="258" y="487"/>
                    </a:lnTo>
                    <a:lnTo>
                      <a:pt x="258" y="485"/>
                    </a:lnTo>
                    <a:lnTo>
                      <a:pt x="258" y="485"/>
                    </a:lnTo>
                    <a:lnTo>
                      <a:pt x="258" y="485"/>
                    </a:lnTo>
                    <a:lnTo>
                      <a:pt x="262" y="487"/>
                    </a:lnTo>
                    <a:lnTo>
                      <a:pt x="262" y="487"/>
                    </a:lnTo>
                    <a:lnTo>
                      <a:pt x="264" y="487"/>
                    </a:lnTo>
                    <a:lnTo>
                      <a:pt x="266" y="487"/>
                    </a:lnTo>
                    <a:lnTo>
                      <a:pt x="268" y="489"/>
                    </a:lnTo>
                    <a:lnTo>
                      <a:pt x="270" y="489"/>
                    </a:lnTo>
                    <a:lnTo>
                      <a:pt x="270" y="489"/>
                    </a:lnTo>
                    <a:lnTo>
                      <a:pt x="272" y="489"/>
                    </a:lnTo>
                    <a:lnTo>
                      <a:pt x="272" y="489"/>
                    </a:lnTo>
                    <a:lnTo>
                      <a:pt x="272" y="489"/>
                    </a:lnTo>
                    <a:lnTo>
                      <a:pt x="274" y="491"/>
                    </a:lnTo>
                    <a:lnTo>
                      <a:pt x="274" y="491"/>
                    </a:lnTo>
                    <a:lnTo>
                      <a:pt x="276" y="491"/>
                    </a:lnTo>
                    <a:lnTo>
                      <a:pt x="278" y="491"/>
                    </a:lnTo>
                    <a:lnTo>
                      <a:pt x="280" y="493"/>
                    </a:lnTo>
                    <a:lnTo>
                      <a:pt x="282" y="493"/>
                    </a:lnTo>
                    <a:lnTo>
                      <a:pt x="284" y="493"/>
                    </a:lnTo>
                    <a:lnTo>
                      <a:pt x="284" y="493"/>
                    </a:lnTo>
                    <a:lnTo>
                      <a:pt x="284" y="493"/>
                    </a:lnTo>
                    <a:lnTo>
                      <a:pt x="286" y="493"/>
                    </a:lnTo>
                    <a:lnTo>
                      <a:pt x="284" y="495"/>
                    </a:lnTo>
                    <a:lnTo>
                      <a:pt x="284" y="495"/>
                    </a:lnTo>
                    <a:lnTo>
                      <a:pt x="286" y="497"/>
                    </a:lnTo>
                    <a:lnTo>
                      <a:pt x="286" y="497"/>
                    </a:lnTo>
                    <a:lnTo>
                      <a:pt x="286" y="499"/>
                    </a:lnTo>
                    <a:lnTo>
                      <a:pt x="286" y="499"/>
                    </a:lnTo>
                    <a:lnTo>
                      <a:pt x="284" y="501"/>
                    </a:lnTo>
                    <a:lnTo>
                      <a:pt x="284" y="501"/>
                    </a:lnTo>
                    <a:lnTo>
                      <a:pt x="282" y="503"/>
                    </a:lnTo>
                    <a:lnTo>
                      <a:pt x="280" y="503"/>
                    </a:lnTo>
                    <a:lnTo>
                      <a:pt x="282" y="503"/>
                    </a:lnTo>
                    <a:lnTo>
                      <a:pt x="282" y="505"/>
                    </a:lnTo>
                    <a:lnTo>
                      <a:pt x="284" y="505"/>
                    </a:lnTo>
                    <a:lnTo>
                      <a:pt x="286" y="505"/>
                    </a:lnTo>
                    <a:lnTo>
                      <a:pt x="286" y="507"/>
                    </a:lnTo>
                    <a:lnTo>
                      <a:pt x="286" y="507"/>
                    </a:lnTo>
                    <a:lnTo>
                      <a:pt x="284" y="507"/>
                    </a:lnTo>
                    <a:lnTo>
                      <a:pt x="282" y="507"/>
                    </a:lnTo>
                    <a:lnTo>
                      <a:pt x="282" y="507"/>
                    </a:lnTo>
                    <a:lnTo>
                      <a:pt x="282" y="507"/>
                    </a:lnTo>
                    <a:lnTo>
                      <a:pt x="282" y="509"/>
                    </a:lnTo>
                    <a:lnTo>
                      <a:pt x="282" y="511"/>
                    </a:lnTo>
                    <a:lnTo>
                      <a:pt x="284" y="511"/>
                    </a:lnTo>
                    <a:lnTo>
                      <a:pt x="284" y="511"/>
                    </a:lnTo>
                    <a:lnTo>
                      <a:pt x="284" y="513"/>
                    </a:lnTo>
                    <a:lnTo>
                      <a:pt x="286" y="513"/>
                    </a:lnTo>
                    <a:lnTo>
                      <a:pt x="286" y="515"/>
                    </a:lnTo>
                    <a:lnTo>
                      <a:pt x="284" y="515"/>
                    </a:lnTo>
                    <a:lnTo>
                      <a:pt x="286" y="515"/>
                    </a:lnTo>
                    <a:lnTo>
                      <a:pt x="286" y="515"/>
                    </a:lnTo>
                    <a:lnTo>
                      <a:pt x="286" y="515"/>
                    </a:lnTo>
                    <a:lnTo>
                      <a:pt x="286" y="515"/>
                    </a:lnTo>
                    <a:lnTo>
                      <a:pt x="286" y="517"/>
                    </a:lnTo>
                    <a:lnTo>
                      <a:pt x="286" y="517"/>
                    </a:lnTo>
                    <a:lnTo>
                      <a:pt x="286" y="519"/>
                    </a:lnTo>
                    <a:lnTo>
                      <a:pt x="284" y="521"/>
                    </a:lnTo>
                    <a:lnTo>
                      <a:pt x="286" y="523"/>
                    </a:lnTo>
                    <a:lnTo>
                      <a:pt x="284" y="523"/>
                    </a:lnTo>
                    <a:lnTo>
                      <a:pt x="284" y="523"/>
                    </a:lnTo>
                    <a:lnTo>
                      <a:pt x="280" y="523"/>
                    </a:lnTo>
                    <a:lnTo>
                      <a:pt x="276" y="523"/>
                    </a:lnTo>
                    <a:lnTo>
                      <a:pt x="276" y="523"/>
                    </a:lnTo>
                    <a:lnTo>
                      <a:pt x="274" y="523"/>
                    </a:lnTo>
                    <a:lnTo>
                      <a:pt x="272" y="523"/>
                    </a:lnTo>
                    <a:lnTo>
                      <a:pt x="270" y="525"/>
                    </a:lnTo>
                    <a:lnTo>
                      <a:pt x="270" y="527"/>
                    </a:lnTo>
                    <a:lnTo>
                      <a:pt x="268" y="527"/>
                    </a:lnTo>
                    <a:lnTo>
                      <a:pt x="266" y="527"/>
                    </a:lnTo>
                    <a:lnTo>
                      <a:pt x="266" y="529"/>
                    </a:lnTo>
                    <a:lnTo>
                      <a:pt x="266" y="529"/>
                    </a:lnTo>
                    <a:lnTo>
                      <a:pt x="266" y="531"/>
                    </a:lnTo>
                    <a:lnTo>
                      <a:pt x="266" y="531"/>
                    </a:lnTo>
                    <a:lnTo>
                      <a:pt x="264" y="531"/>
                    </a:lnTo>
                    <a:lnTo>
                      <a:pt x="264" y="533"/>
                    </a:lnTo>
                    <a:lnTo>
                      <a:pt x="264" y="533"/>
                    </a:lnTo>
                    <a:lnTo>
                      <a:pt x="266" y="533"/>
                    </a:lnTo>
                    <a:lnTo>
                      <a:pt x="266" y="533"/>
                    </a:lnTo>
                    <a:lnTo>
                      <a:pt x="266" y="533"/>
                    </a:lnTo>
                    <a:lnTo>
                      <a:pt x="266" y="533"/>
                    </a:lnTo>
                    <a:lnTo>
                      <a:pt x="266" y="535"/>
                    </a:lnTo>
                    <a:lnTo>
                      <a:pt x="264" y="535"/>
                    </a:lnTo>
                    <a:lnTo>
                      <a:pt x="266" y="535"/>
                    </a:lnTo>
                    <a:lnTo>
                      <a:pt x="266" y="537"/>
                    </a:lnTo>
                    <a:lnTo>
                      <a:pt x="268" y="535"/>
                    </a:lnTo>
                    <a:lnTo>
                      <a:pt x="270" y="533"/>
                    </a:lnTo>
                    <a:lnTo>
                      <a:pt x="272" y="533"/>
                    </a:lnTo>
                    <a:lnTo>
                      <a:pt x="272" y="533"/>
                    </a:lnTo>
                    <a:lnTo>
                      <a:pt x="272" y="535"/>
                    </a:lnTo>
                    <a:lnTo>
                      <a:pt x="270" y="535"/>
                    </a:lnTo>
                    <a:lnTo>
                      <a:pt x="272" y="535"/>
                    </a:lnTo>
                    <a:lnTo>
                      <a:pt x="276" y="535"/>
                    </a:lnTo>
                    <a:lnTo>
                      <a:pt x="276" y="533"/>
                    </a:lnTo>
                    <a:lnTo>
                      <a:pt x="278" y="533"/>
                    </a:lnTo>
                    <a:lnTo>
                      <a:pt x="280" y="535"/>
                    </a:lnTo>
                    <a:lnTo>
                      <a:pt x="280" y="537"/>
                    </a:lnTo>
                    <a:lnTo>
                      <a:pt x="280" y="537"/>
                    </a:lnTo>
                    <a:lnTo>
                      <a:pt x="280" y="537"/>
                    </a:lnTo>
                    <a:lnTo>
                      <a:pt x="278" y="537"/>
                    </a:lnTo>
                    <a:lnTo>
                      <a:pt x="274" y="539"/>
                    </a:lnTo>
                    <a:lnTo>
                      <a:pt x="272" y="541"/>
                    </a:lnTo>
                    <a:lnTo>
                      <a:pt x="270" y="541"/>
                    </a:lnTo>
                    <a:lnTo>
                      <a:pt x="270" y="543"/>
                    </a:lnTo>
                    <a:lnTo>
                      <a:pt x="270" y="543"/>
                    </a:lnTo>
                    <a:lnTo>
                      <a:pt x="268" y="543"/>
                    </a:lnTo>
                    <a:lnTo>
                      <a:pt x="266" y="543"/>
                    </a:lnTo>
                    <a:lnTo>
                      <a:pt x="266" y="543"/>
                    </a:lnTo>
                    <a:lnTo>
                      <a:pt x="264" y="545"/>
                    </a:lnTo>
                    <a:lnTo>
                      <a:pt x="262" y="545"/>
                    </a:lnTo>
                    <a:lnTo>
                      <a:pt x="260" y="545"/>
                    </a:lnTo>
                    <a:lnTo>
                      <a:pt x="262" y="547"/>
                    </a:lnTo>
                    <a:lnTo>
                      <a:pt x="262" y="549"/>
                    </a:lnTo>
                    <a:lnTo>
                      <a:pt x="264" y="549"/>
                    </a:lnTo>
                    <a:lnTo>
                      <a:pt x="266" y="549"/>
                    </a:lnTo>
                    <a:lnTo>
                      <a:pt x="268" y="551"/>
                    </a:lnTo>
                    <a:lnTo>
                      <a:pt x="272" y="553"/>
                    </a:lnTo>
                    <a:lnTo>
                      <a:pt x="270" y="555"/>
                    </a:lnTo>
                    <a:lnTo>
                      <a:pt x="270" y="553"/>
                    </a:lnTo>
                    <a:lnTo>
                      <a:pt x="268" y="553"/>
                    </a:lnTo>
                    <a:lnTo>
                      <a:pt x="266" y="555"/>
                    </a:lnTo>
                    <a:lnTo>
                      <a:pt x="266" y="557"/>
                    </a:lnTo>
                    <a:lnTo>
                      <a:pt x="266" y="555"/>
                    </a:lnTo>
                    <a:lnTo>
                      <a:pt x="266" y="555"/>
                    </a:lnTo>
                    <a:lnTo>
                      <a:pt x="266" y="555"/>
                    </a:lnTo>
                    <a:lnTo>
                      <a:pt x="264" y="555"/>
                    </a:lnTo>
                    <a:lnTo>
                      <a:pt x="264" y="559"/>
                    </a:lnTo>
                    <a:lnTo>
                      <a:pt x="262" y="561"/>
                    </a:lnTo>
                    <a:lnTo>
                      <a:pt x="260" y="563"/>
                    </a:lnTo>
                    <a:lnTo>
                      <a:pt x="260" y="565"/>
                    </a:lnTo>
                    <a:lnTo>
                      <a:pt x="260" y="565"/>
                    </a:lnTo>
                    <a:lnTo>
                      <a:pt x="262" y="565"/>
                    </a:lnTo>
                    <a:lnTo>
                      <a:pt x="262" y="565"/>
                    </a:lnTo>
                    <a:lnTo>
                      <a:pt x="262" y="567"/>
                    </a:lnTo>
                    <a:lnTo>
                      <a:pt x="256" y="567"/>
                    </a:lnTo>
                    <a:lnTo>
                      <a:pt x="256" y="569"/>
                    </a:lnTo>
                    <a:lnTo>
                      <a:pt x="254" y="567"/>
                    </a:lnTo>
                    <a:lnTo>
                      <a:pt x="252" y="567"/>
                    </a:lnTo>
                    <a:lnTo>
                      <a:pt x="250" y="565"/>
                    </a:lnTo>
                    <a:lnTo>
                      <a:pt x="250" y="565"/>
                    </a:lnTo>
                    <a:lnTo>
                      <a:pt x="248" y="567"/>
                    </a:lnTo>
                    <a:lnTo>
                      <a:pt x="248" y="567"/>
                    </a:lnTo>
                    <a:lnTo>
                      <a:pt x="250" y="567"/>
                    </a:lnTo>
                    <a:lnTo>
                      <a:pt x="252" y="567"/>
                    </a:lnTo>
                    <a:lnTo>
                      <a:pt x="250" y="569"/>
                    </a:lnTo>
                    <a:lnTo>
                      <a:pt x="248" y="569"/>
                    </a:lnTo>
                    <a:lnTo>
                      <a:pt x="248" y="571"/>
                    </a:lnTo>
                    <a:lnTo>
                      <a:pt x="248" y="571"/>
                    </a:lnTo>
                    <a:lnTo>
                      <a:pt x="252" y="571"/>
                    </a:lnTo>
                    <a:lnTo>
                      <a:pt x="256" y="575"/>
                    </a:lnTo>
                    <a:lnTo>
                      <a:pt x="258" y="575"/>
                    </a:lnTo>
                    <a:lnTo>
                      <a:pt x="258" y="577"/>
                    </a:lnTo>
                    <a:lnTo>
                      <a:pt x="260" y="579"/>
                    </a:lnTo>
                    <a:lnTo>
                      <a:pt x="260" y="579"/>
                    </a:lnTo>
                    <a:lnTo>
                      <a:pt x="262" y="579"/>
                    </a:lnTo>
                    <a:lnTo>
                      <a:pt x="264" y="581"/>
                    </a:lnTo>
                    <a:lnTo>
                      <a:pt x="266" y="579"/>
                    </a:lnTo>
                    <a:lnTo>
                      <a:pt x="272" y="585"/>
                    </a:lnTo>
                    <a:lnTo>
                      <a:pt x="274" y="585"/>
                    </a:lnTo>
                    <a:lnTo>
                      <a:pt x="278" y="587"/>
                    </a:lnTo>
                    <a:lnTo>
                      <a:pt x="280" y="587"/>
                    </a:lnTo>
                    <a:lnTo>
                      <a:pt x="288" y="593"/>
                    </a:lnTo>
                    <a:lnTo>
                      <a:pt x="292" y="597"/>
                    </a:lnTo>
                    <a:lnTo>
                      <a:pt x="298" y="601"/>
                    </a:lnTo>
                    <a:lnTo>
                      <a:pt x="300" y="601"/>
                    </a:lnTo>
                    <a:lnTo>
                      <a:pt x="300" y="601"/>
                    </a:lnTo>
                    <a:lnTo>
                      <a:pt x="300" y="599"/>
                    </a:lnTo>
                    <a:lnTo>
                      <a:pt x="302" y="599"/>
                    </a:lnTo>
                    <a:lnTo>
                      <a:pt x="304" y="599"/>
                    </a:lnTo>
                    <a:lnTo>
                      <a:pt x="306" y="599"/>
                    </a:lnTo>
                    <a:lnTo>
                      <a:pt x="308" y="599"/>
                    </a:lnTo>
                    <a:lnTo>
                      <a:pt x="310" y="601"/>
                    </a:lnTo>
                    <a:lnTo>
                      <a:pt x="312" y="601"/>
                    </a:lnTo>
                    <a:lnTo>
                      <a:pt x="314" y="603"/>
                    </a:lnTo>
                    <a:lnTo>
                      <a:pt x="318" y="603"/>
                    </a:lnTo>
                    <a:lnTo>
                      <a:pt x="320" y="605"/>
                    </a:lnTo>
                    <a:lnTo>
                      <a:pt x="322" y="605"/>
                    </a:lnTo>
                    <a:lnTo>
                      <a:pt x="330" y="605"/>
                    </a:lnTo>
                    <a:lnTo>
                      <a:pt x="330" y="605"/>
                    </a:lnTo>
                    <a:lnTo>
                      <a:pt x="330" y="605"/>
                    </a:lnTo>
                    <a:lnTo>
                      <a:pt x="332" y="605"/>
                    </a:lnTo>
                    <a:lnTo>
                      <a:pt x="334" y="605"/>
                    </a:lnTo>
                    <a:lnTo>
                      <a:pt x="336" y="607"/>
                    </a:lnTo>
                    <a:lnTo>
                      <a:pt x="338" y="607"/>
                    </a:lnTo>
                    <a:lnTo>
                      <a:pt x="340" y="605"/>
                    </a:lnTo>
                    <a:lnTo>
                      <a:pt x="342" y="607"/>
                    </a:lnTo>
                    <a:lnTo>
                      <a:pt x="342" y="607"/>
                    </a:lnTo>
                    <a:lnTo>
                      <a:pt x="344" y="607"/>
                    </a:lnTo>
                    <a:lnTo>
                      <a:pt x="344" y="609"/>
                    </a:lnTo>
                    <a:lnTo>
                      <a:pt x="348" y="611"/>
                    </a:lnTo>
                    <a:lnTo>
                      <a:pt x="352" y="611"/>
                    </a:lnTo>
                    <a:lnTo>
                      <a:pt x="352" y="613"/>
                    </a:lnTo>
                    <a:lnTo>
                      <a:pt x="356" y="613"/>
                    </a:lnTo>
                    <a:lnTo>
                      <a:pt x="356" y="613"/>
                    </a:lnTo>
                    <a:lnTo>
                      <a:pt x="356" y="613"/>
                    </a:lnTo>
                    <a:lnTo>
                      <a:pt x="354" y="615"/>
                    </a:lnTo>
                    <a:lnTo>
                      <a:pt x="354" y="615"/>
                    </a:lnTo>
                    <a:lnTo>
                      <a:pt x="356" y="615"/>
                    </a:lnTo>
                    <a:lnTo>
                      <a:pt x="356" y="617"/>
                    </a:lnTo>
                    <a:lnTo>
                      <a:pt x="358" y="617"/>
                    </a:lnTo>
                    <a:lnTo>
                      <a:pt x="358" y="615"/>
                    </a:lnTo>
                    <a:lnTo>
                      <a:pt x="360" y="615"/>
                    </a:lnTo>
                    <a:lnTo>
                      <a:pt x="362" y="615"/>
                    </a:lnTo>
                    <a:lnTo>
                      <a:pt x="364" y="613"/>
                    </a:lnTo>
                    <a:lnTo>
                      <a:pt x="366" y="613"/>
                    </a:lnTo>
                    <a:lnTo>
                      <a:pt x="366" y="613"/>
                    </a:lnTo>
                    <a:lnTo>
                      <a:pt x="368" y="613"/>
                    </a:lnTo>
                    <a:lnTo>
                      <a:pt x="368" y="613"/>
                    </a:lnTo>
                    <a:lnTo>
                      <a:pt x="370" y="615"/>
                    </a:lnTo>
                    <a:lnTo>
                      <a:pt x="370" y="613"/>
                    </a:lnTo>
                    <a:lnTo>
                      <a:pt x="370" y="613"/>
                    </a:lnTo>
                    <a:lnTo>
                      <a:pt x="372" y="613"/>
                    </a:lnTo>
                    <a:lnTo>
                      <a:pt x="374" y="615"/>
                    </a:lnTo>
                    <a:lnTo>
                      <a:pt x="376" y="615"/>
                    </a:lnTo>
                    <a:lnTo>
                      <a:pt x="376" y="615"/>
                    </a:lnTo>
                    <a:lnTo>
                      <a:pt x="378" y="617"/>
                    </a:lnTo>
                    <a:lnTo>
                      <a:pt x="382" y="617"/>
                    </a:lnTo>
                    <a:lnTo>
                      <a:pt x="382" y="617"/>
                    </a:lnTo>
                    <a:lnTo>
                      <a:pt x="384" y="617"/>
                    </a:lnTo>
                    <a:lnTo>
                      <a:pt x="384" y="617"/>
                    </a:lnTo>
                    <a:lnTo>
                      <a:pt x="384" y="619"/>
                    </a:lnTo>
                    <a:lnTo>
                      <a:pt x="384" y="621"/>
                    </a:lnTo>
                    <a:lnTo>
                      <a:pt x="384" y="623"/>
                    </a:lnTo>
                    <a:lnTo>
                      <a:pt x="384" y="623"/>
                    </a:lnTo>
                    <a:lnTo>
                      <a:pt x="386" y="625"/>
                    </a:lnTo>
                    <a:lnTo>
                      <a:pt x="388" y="625"/>
                    </a:lnTo>
                    <a:lnTo>
                      <a:pt x="388" y="625"/>
                    </a:lnTo>
                    <a:lnTo>
                      <a:pt x="390" y="625"/>
                    </a:lnTo>
                    <a:lnTo>
                      <a:pt x="392" y="627"/>
                    </a:lnTo>
                    <a:lnTo>
                      <a:pt x="392" y="627"/>
                    </a:lnTo>
                    <a:lnTo>
                      <a:pt x="392" y="627"/>
                    </a:lnTo>
                    <a:lnTo>
                      <a:pt x="396" y="627"/>
                    </a:lnTo>
                    <a:lnTo>
                      <a:pt x="396" y="627"/>
                    </a:lnTo>
                    <a:lnTo>
                      <a:pt x="398" y="629"/>
                    </a:lnTo>
                    <a:lnTo>
                      <a:pt x="398" y="629"/>
                    </a:lnTo>
                    <a:lnTo>
                      <a:pt x="398" y="629"/>
                    </a:lnTo>
                    <a:lnTo>
                      <a:pt x="398" y="629"/>
                    </a:lnTo>
                    <a:lnTo>
                      <a:pt x="400" y="629"/>
                    </a:lnTo>
                    <a:lnTo>
                      <a:pt x="400" y="629"/>
                    </a:lnTo>
                    <a:lnTo>
                      <a:pt x="402" y="631"/>
                    </a:lnTo>
                    <a:lnTo>
                      <a:pt x="404" y="631"/>
                    </a:lnTo>
                    <a:lnTo>
                      <a:pt x="404" y="633"/>
                    </a:lnTo>
                    <a:lnTo>
                      <a:pt x="404" y="633"/>
                    </a:lnTo>
                    <a:lnTo>
                      <a:pt x="406" y="633"/>
                    </a:lnTo>
                    <a:lnTo>
                      <a:pt x="406" y="635"/>
                    </a:lnTo>
                    <a:lnTo>
                      <a:pt x="408" y="635"/>
                    </a:lnTo>
                    <a:lnTo>
                      <a:pt x="410" y="637"/>
                    </a:lnTo>
                    <a:lnTo>
                      <a:pt x="410" y="639"/>
                    </a:lnTo>
                    <a:lnTo>
                      <a:pt x="414" y="639"/>
                    </a:lnTo>
                    <a:lnTo>
                      <a:pt x="414" y="639"/>
                    </a:lnTo>
                    <a:lnTo>
                      <a:pt x="418" y="639"/>
                    </a:lnTo>
                    <a:lnTo>
                      <a:pt x="418" y="639"/>
                    </a:lnTo>
                    <a:lnTo>
                      <a:pt x="420" y="637"/>
                    </a:lnTo>
                    <a:lnTo>
                      <a:pt x="420" y="635"/>
                    </a:lnTo>
                    <a:lnTo>
                      <a:pt x="422" y="635"/>
                    </a:lnTo>
                    <a:lnTo>
                      <a:pt x="424" y="633"/>
                    </a:lnTo>
                    <a:lnTo>
                      <a:pt x="424" y="633"/>
                    </a:lnTo>
                    <a:lnTo>
                      <a:pt x="424" y="631"/>
                    </a:lnTo>
                    <a:lnTo>
                      <a:pt x="426" y="629"/>
                    </a:lnTo>
                    <a:lnTo>
                      <a:pt x="426" y="629"/>
                    </a:lnTo>
                    <a:lnTo>
                      <a:pt x="424" y="627"/>
                    </a:lnTo>
                    <a:lnTo>
                      <a:pt x="424" y="627"/>
                    </a:lnTo>
                    <a:lnTo>
                      <a:pt x="424" y="627"/>
                    </a:lnTo>
                    <a:lnTo>
                      <a:pt x="422" y="625"/>
                    </a:lnTo>
                    <a:lnTo>
                      <a:pt x="420" y="623"/>
                    </a:lnTo>
                    <a:lnTo>
                      <a:pt x="418" y="619"/>
                    </a:lnTo>
                    <a:lnTo>
                      <a:pt x="414" y="615"/>
                    </a:lnTo>
                    <a:lnTo>
                      <a:pt x="412" y="615"/>
                    </a:lnTo>
                    <a:lnTo>
                      <a:pt x="412" y="615"/>
                    </a:lnTo>
                    <a:lnTo>
                      <a:pt x="412" y="613"/>
                    </a:lnTo>
                    <a:lnTo>
                      <a:pt x="410" y="611"/>
                    </a:lnTo>
                    <a:lnTo>
                      <a:pt x="408" y="609"/>
                    </a:lnTo>
                    <a:lnTo>
                      <a:pt x="408" y="609"/>
                    </a:lnTo>
                    <a:lnTo>
                      <a:pt x="408" y="609"/>
                    </a:lnTo>
                    <a:lnTo>
                      <a:pt x="408" y="605"/>
                    </a:lnTo>
                    <a:lnTo>
                      <a:pt x="406" y="605"/>
                    </a:lnTo>
                    <a:lnTo>
                      <a:pt x="406" y="603"/>
                    </a:lnTo>
                    <a:lnTo>
                      <a:pt x="406" y="599"/>
                    </a:lnTo>
                    <a:lnTo>
                      <a:pt x="406" y="597"/>
                    </a:lnTo>
                    <a:lnTo>
                      <a:pt x="408" y="595"/>
                    </a:lnTo>
                    <a:lnTo>
                      <a:pt x="408" y="593"/>
                    </a:lnTo>
                    <a:lnTo>
                      <a:pt x="406" y="595"/>
                    </a:lnTo>
                    <a:lnTo>
                      <a:pt x="406" y="599"/>
                    </a:lnTo>
                    <a:lnTo>
                      <a:pt x="404" y="595"/>
                    </a:lnTo>
                    <a:lnTo>
                      <a:pt x="402" y="591"/>
                    </a:lnTo>
                    <a:lnTo>
                      <a:pt x="402" y="589"/>
                    </a:lnTo>
                    <a:lnTo>
                      <a:pt x="400" y="589"/>
                    </a:lnTo>
                    <a:lnTo>
                      <a:pt x="398" y="587"/>
                    </a:lnTo>
                    <a:lnTo>
                      <a:pt x="396" y="585"/>
                    </a:lnTo>
                    <a:lnTo>
                      <a:pt x="396" y="585"/>
                    </a:lnTo>
                    <a:lnTo>
                      <a:pt x="392" y="585"/>
                    </a:lnTo>
                    <a:lnTo>
                      <a:pt x="392" y="583"/>
                    </a:lnTo>
                    <a:lnTo>
                      <a:pt x="392" y="583"/>
                    </a:lnTo>
                    <a:lnTo>
                      <a:pt x="392" y="581"/>
                    </a:lnTo>
                    <a:lnTo>
                      <a:pt x="392" y="581"/>
                    </a:lnTo>
                    <a:lnTo>
                      <a:pt x="394" y="579"/>
                    </a:lnTo>
                    <a:lnTo>
                      <a:pt x="394" y="579"/>
                    </a:lnTo>
                    <a:lnTo>
                      <a:pt x="394" y="577"/>
                    </a:lnTo>
                    <a:lnTo>
                      <a:pt x="394" y="577"/>
                    </a:lnTo>
                    <a:lnTo>
                      <a:pt x="396" y="577"/>
                    </a:lnTo>
                    <a:lnTo>
                      <a:pt x="396" y="577"/>
                    </a:lnTo>
                    <a:lnTo>
                      <a:pt x="396" y="575"/>
                    </a:lnTo>
                    <a:lnTo>
                      <a:pt x="396" y="575"/>
                    </a:lnTo>
                    <a:lnTo>
                      <a:pt x="398" y="573"/>
                    </a:lnTo>
                    <a:lnTo>
                      <a:pt x="398" y="571"/>
                    </a:lnTo>
                    <a:lnTo>
                      <a:pt x="398" y="569"/>
                    </a:lnTo>
                    <a:lnTo>
                      <a:pt x="400" y="567"/>
                    </a:lnTo>
                    <a:lnTo>
                      <a:pt x="400" y="565"/>
                    </a:lnTo>
                    <a:lnTo>
                      <a:pt x="400" y="565"/>
                    </a:lnTo>
                    <a:lnTo>
                      <a:pt x="400" y="565"/>
                    </a:lnTo>
                    <a:lnTo>
                      <a:pt x="400" y="565"/>
                    </a:lnTo>
                    <a:lnTo>
                      <a:pt x="400" y="563"/>
                    </a:lnTo>
                    <a:lnTo>
                      <a:pt x="400" y="563"/>
                    </a:lnTo>
                    <a:lnTo>
                      <a:pt x="398" y="561"/>
                    </a:lnTo>
                    <a:lnTo>
                      <a:pt x="400" y="561"/>
                    </a:lnTo>
                    <a:lnTo>
                      <a:pt x="400" y="561"/>
                    </a:lnTo>
                    <a:lnTo>
                      <a:pt x="400" y="561"/>
                    </a:lnTo>
                    <a:lnTo>
                      <a:pt x="402" y="563"/>
                    </a:lnTo>
                    <a:lnTo>
                      <a:pt x="402" y="561"/>
                    </a:lnTo>
                    <a:lnTo>
                      <a:pt x="402" y="561"/>
                    </a:lnTo>
                    <a:lnTo>
                      <a:pt x="404" y="561"/>
                    </a:lnTo>
                    <a:lnTo>
                      <a:pt x="404" y="561"/>
                    </a:lnTo>
                    <a:lnTo>
                      <a:pt x="408" y="561"/>
                    </a:lnTo>
                    <a:lnTo>
                      <a:pt x="408" y="561"/>
                    </a:lnTo>
                    <a:lnTo>
                      <a:pt x="410" y="559"/>
                    </a:lnTo>
                    <a:lnTo>
                      <a:pt x="412" y="557"/>
                    </a:lnTo>
                    <a:lnTo>
                      <a:pt x="414" y="557"/>
                    </a:lnTo>
                    <a:lnTo>
                      <a:pt x="414" y="557"/>
                    </a:lnTo>
                    <a:lnTo>
                      <a:pt x="414" y="557"/>
                    </a:lnTo>
                    <a:lnTo>
                      <a:pt x="416" y="557"/>
                    </a:lnTo>
                    <a:lnTo>
                      <a:pt x="416" y="557"/>
                    </a:lnTo>
                    <a:lnTo>
                      <a:pt x="416" y="557"/>
                    </a:lnTo>
                    <a:lnTo>
                      <a:pt x="416" y="555"/>
                    </a:lnTo>
                    <a:lnTo>
                      <a:pt x="416" y="555"/>
                    </a:lnTo>
                    <a:lnTo>
                      <a:pt x="414" y="553"/>
                    </a:lnTo>
                    <a:lnTo>
                      <a:pt x="416" y="553"/>
                    </a:lnTo>
                    <a:lnTo>
                      <a:pt x="416" y="553"/>
                    </a:lnTo>
                    <a:lnTo>
                      <a:pt x="420" y="553"/>
                    </a:lnTo>
                    <a:lnTo>
                      <a:pt x="420" y="551"/>
                    </a:lnTo>
                    <a:lnTo>
                      <a:pt x="420" y="551"/>
                    </a:lnTo>
                    <a:lnTo>
                      <a:pt x="422" y="551"/>
                    </a:lnTo>
                    <a:lnTo>
                      <a:pt x="422" y="549"/>
                    </a:lnTo>
                    <a:lnTo>
                      <a:pt x="420" y="549"/>
                    </a:lnTo>
                    <a:lnTo>
                      <a:pt x="418" y="547"/>
                    </a:lnTo>
                    <a:lnTo>
                      <a:pt x="414" y="547"/>
                    </a:lnTo>
                    <a:lnTo>
                      <a:pt x="412" y="545"/>
                    </a:lnTo>
                    <a:lnTo>
                      <a:pt x="412" y="545"/>
                    </a:lnTo>
                    <a:lnTo>
                      <a:pt x="412" y="545"/>
                    </a:lnTo>
                    <a:lnTo>
                      <a:pt x="410" y="545"/>
                    </a:lnTo>
                    <a:lnTo>
                      <a:pt x="410" y="543"/>
                    </a:lnTo>
                    <a:lnTo>
                      <a:pt x="410" y="543"/>
                    </a:lnTo>
                    <a:lnTo>
                      <a:pt x="410" y="543"/>
                    </a:lnTo>
                    <a:lnTo>
                      <a:pt x="412" y="543"/>
                    </a:lnTo>
                    <a:lnTo>
                      <a:pt x="412" y="543"/>
                    </a:lnTo>
                    <a:lnTo>
                      <a:pt x="412" y="543"/>
                    </a:lnTo>
                    <a:lnTo>
                      <a:pt x="414" y="543"/>
                    </a:lnTo>
                    <a:lnTo>
                      <a:pt x="416" y="543"/>
                    </a:lnTo>
                    <a:lnTo>
                      <a:pt x="416" y="543"/>
                    </a:lnTo>
                    <a:lnTo>
                      <a:pt x="416" y="541"/>
                    </a:lnTo>
                    <a:lnTo>
                      <a:pt x="414" y="539"/>
                    </a:lnTo>
                    <a:lnTo>
                      <a:pt x="412" y="537"/>
                    </a:lnTo>
                    <a:lnTo>
                      <a:pt x="410" y="533"/>
                    </a:lnTo>
                    <a:lnTo>
                      <a:pt x="408" y="533"/>
                    </a:lnTo>
                    <a:lnTo>
                      <a:pt x="406" y="531"/>
                    </a:lnTo>
                    <a:lnTo>
                      <a:pt x="404" y="527"/>
                    </a:lnTo>
                    <a:lnTo>
                      <a:pt x="402" y="525"/>
                    </a:lnTo>
                    <a:lnTo>
                      <a:pt x="402" y="525"/>
                    </a:lnTo>
                    <a:lnTo>
                      <a:pt x="398" y="525"/>
                    </a:lnTo>
                    <a:lnTo>
                      <a:pt x="394" y="525"/>
                    </a:lnTo>
                    <a:lnTo>
                      <a:pt x="392" y="523"/>
                    </a:lnTo>
                    <a:lnTo>
                      <a:pt x="392" y="525"/>
                    </a:lnTo>
                    <a:lnTo>
                      <a:pt x="390" y="525"/>
                    </a:lnTo>
                    <a:lnTo>
                      <a:pt x="388" y="525"/>
                    </a:lnTo>
                    <a:lnTo>
                      <a:pt x="388" y="523"/>
                    </a:lnTo>
                    <a:lnTo>
                      <a:pt x="386" y="521"/>
                    </a:lnTo>
                    <a:lnTo>
                      <a:pt x="386" y="521"/>
                    </a:lnTo>
                    <a:lnTo>
                      <a:pt x="386" y="519"/>
                    </a:lnTo>
                    <a:lnTo>
                      <a:pt x="386" y="517"/>
                    </a:lnTo>
                    <a:lnTo>
                      <a:pt x="384" y="515"/>
                    </a:lnTo>
                    <a:lnTo>
                      <a:pt x="382" y="515"/>
                    </a:lnTo>
                    <a:lnTo>
                      <a:pt x="380" y="513"/>
                    </a:lnTo>
                    <a:lnTo>
                      <a:pt x="378" y="511"/>
                    </a:lnTo>
                    <a:lnTo>
                      <a:pt x="378" y="507"/>
                    </a:lnTo>
                    <a:lnTo>
                      <a:pt x="380" y="503"/>
                    </a:lnTo>
                    <a:lnTo>
                      <a:pt x="382" y="503"/>
                    </a:lnTo>
                    <a:lnTo>
                      <a:pt x="382" y="501"/>
                    </a:lnTo>
                    <a:lnTo>
                      <a:pt x="382" y="501"/>
                    </a:lnTo>
                    <a:lnTo>
                      <a:pt x="382" y="499"/>
                    </a:lnTo>
                    <a:lnTo>
                      <a:pt x="380" y="499"/>
                    </a:lnTo>
                    <a:lnTo>
                      <a:pt x="378" y="497"/>
                    </a:lnTo>
                    <a:lnTo>
                      <a:pt x="378" y="497"/>
                    </a:lnTo>
                    <a:lnTo>
                      <a:pt x="378" y="495"/>
                    </a:lnTo>
                    <a:lnTo>
                      <a:pt x="378" y="491"/>
                    </a:lnTo>
                    <a:lnTo>
                      <a:pt x="378" y="489"/>
                    </a:lnTo>
                    <a:lnTo>
                      <a:pt x="380" y="487"/>
                    </a:lnTo>
                    <a:lnTo>
                      <a:pt x="382" y="485"/>
                    </a:lnTo>
                    <a:lnTo>
                      <a:pt x="382" y="485"/>
                    </a:lnTo>
                    <a:lnTo>
                      <a:pt x="382" y="483"/>
                    </a:lnTo>
                    <a:lnTo>
                      <a:pt x="382" y="481"/>
                    </a:lnTo>
                    <a:lnTo>
                      <a:pt x="382" y="481"/>
                    </a:lnTo>
                    <a:lnTo>
                      <a:pt x="382" y="481"/>
                    </a:lnTo>
                    <a:lnTo>
                      <a:pt x="384" y="479"/>
                    </a:lnTo>
                    <a:lnTo>
                      <a:pt x="384" y="479"/>
                    </a:lnTo>
                    <a:lnTo>
                      <a:pt x="386" y="479"/>
                    </a:lnTo>
                    <a:lnTo>
                      <a:pt x="386" y="479"/>
                    </a:lnTo>
                    <a:lnTo>
                      <a:pt x="390" y="481"/>
                    </a:lnTo>
                    <a:lnTo>
                      <a:pt x="392" y="485"/>
                    </a:lnTo>
                    <a:lnTo>
                      <a:pt x="394" y="487"/>
                    </a:lnTo>
                    <a:lnTo>
                      <a:pt x="396" y="487"/>
                    </a:lnTo>
                    <a:lnTo>
                      <a:pt x="398" y="489"/>
                    </a:lnTo>
                    <a:lnTo>
                      <a:pt x="398" y="489"/>
                    </a:lnTo>
                    <a:lnTo>
                      <a:pt x="400" y="487"/>
                    </a:lnTo>
                    <a:lnTo>
                      <a:pt x="402" y="487"/>
                    </a:lnTo>
                    <a:lnTo>
                      <a:pt x="404" y="487"/>
                    </a:lnTo>
                    <a:lnTo>
                      <a:pt x="404" y="485"/>
                    </a:lnTo>
                    <a:lnTo>
                      <a:pt x="402" y="483"/>
                    </a:lnTo>
                    <a:lnTo>
                      <a:pt x="402" y="483"/>
                    </a:lnTo>
                    <a:lnTo>
                      <a:pt x="402" y="481"/>
                    </a:lnTo>
                    <a:lnTo>
                      <a:pt x="400" y="479"/>
                    </a:lnTo>
                    <a:lnTo>
                      <a:pt x="400" y="477"/>
                    </a:lnTo>
                    <a:lnTo>
                      <a:pt x="398" y="475"/>
                    </a:lnTo>
                    <a:lnTo>
                      <a:pt x="398" y="475"/>
                    </a:lnTo>
                    <a:lnTo>
                      <a:pt x="400" y="475"/>
                    </a:lnTo>
                    <a:lnTo>
                      <a:pt x="400" y="475"/>
                    </a:lnTo>
                    <a:lnTo>
                      <a:pt x="402" y="475"/>
                    </a:lnTo>
                    <a:lnTo>
                      <a:pt x="404" y="473"/>
                    </a:lnTo>
                    <a:lnTo>
                      <a:pt x="408" y="471"/>
                    </a:lnTo>
                    <a:lnTo>
                      <a:pt x="408" y="469"/>
                    </a:lnTo>
                    <a:lnTo>
                      <a:pt x="408" y="467"/>
                    </a:lnTo>
                    <a:lnTo>
                      <a:pt x="408" y="467"/>
                    </a:lnTo>
                    <a:lnTo>
                      <a:pt x="410" y="467"/>
                    </a:lnTo>
                    <a:lnTo>
                      <a:pt x="412" y="467"/>
                    </a:lnTo>
                    <a:lnTo>
                      <a:pt x="414" y="465"/>
                    </a:lnTo>
                    <a:lnTo>
                      <a:pt x="416" y="465"/>
                    </a:lnTo>
                    <a:lnTo>
                      <a:pt x="418" y="463"/>
                    </a:lnTo>
                    <a:lnTo>
                      <a:pt x="418" y="463"/>
                    </a:lnTo>
                    <a:lnTo>
                      <a:pt x="420" y="463"/>
                    </a:lnTo>
                    <a:lnTo>
                      <a:pt x="420" y="459"/>
                    </a:lnTo>
                    <a:lnTo>
                      <a:pt x="422" y="459"/>
                    </a:lnTo>
                    <a:lnTo>
                      <a:pt x="424" y="457"/>
                    </a:lnTo>
                    <a:lnTo>
                      <a:pt x="424" y="455"/>
                    </a:lnTo>
                    <a:lnTo>
                      <a:pt x="424" y="457"/>
                    </a:lnTo>
                    <a:lnTo>
                      <a:pt x="426" y="457"/>
                    </a:lnTo>
                    <a:lnTo>
                      <a:pt x="428" y="457"/>
                    </a:lnTo>
                    <a:lnTo>
                      <a:pt x="430" y="459"/>
                    </a:lnTo>
                    <a:lnTo>
                      <a:pt x="432" y="459"/>
                    </a:lnTo>
                    <a:lnTo>
                      <a:pt x="432" y="459"/>
                    </a:lnTo>
                    <a:lnTo>
                      <a:pt x="432" y="461"/>
                    </a:lnTo>
                    <a:lnTo>
                      <a:pt x="432" y="461"/>
                    </a:lnTo>
                    <a:lnTo>
                      <a:pt x="434" y="461"/>
                    </a:lnTo>
                    <a:lnTo>
                      <a:pt x="436" y="461"/>
                    </a:lnTo>
                    <a:lnTo>
                      <a:pt x="438" y="459"/>
                    </a:lnTo>
                    <a:lnTo>
                      <a:pt x="440" y="457"/>
                    </a:lnTo>
                    <a:lnTo>
                      <a:pt x="442" y="457"/>
                    </a:lnTo>
                    <a:lnTo>
                      <a:pt x="444" y="457"/>
                    </a:lnTo>
                    <a:lnTo>
                      <a:pt x="446" y="459"/>
                    </a:lnTo>
                    <a:lnTo>
                      <a:pt x="448" y="459"/>
                    </a:lnTo>
                    <a:lnTo>
                      <a:pt x="448" y="461"/>
                    </a:lnTo>
                    <a:lnTo>
                      <a:pt x="450" y="461"/>
                    </a:lnTo>
                    <a:lnTo>
                      <a:pt x="450" y="461"/>
                    </a:lnTo>
                    <a:lnTo>
                      <a:pt x="450" y="459"/>
                    </a:lnTo>
                    <a:lnTo>
                      <a:pt x="450" y="459"/>
                    </a:lnTo>
                    <a:lnTo>
                      <a:pt x="452" y="459"/>
                    </a:lnTo>
                    <a:lnTo>
                      <a:pt x="454" y="461"/>
                    </a:lnTo>
                    <a:lnTo>
                      <a:pt x="456" y="461"/>
                    </a:lnTo>
                    <a:lnTo>
                      <a:pt x="458" y="461"/>
                    </a:lnTo>
                    <a:lnTo>
                      <a:pt x="458" y="459"/>
                    </a:lnTo>
                    <a:lnTo>
                      <a:pt x="460" y="461"/>
                    </a:lnTo>
                    <a:lnTo>
                      <a:pt x="460" y="461"/>
                    </a:lnTo>
                    <a:lnTo>
                      <a:pt x="462" y="461"/>
                    </a:lnTo>
                    <a:lnTo>
                      <a:pt x="464" y="465"/>
                    </a:lnTo>
                    <a:lnTo>
                      <a:pt x="466" y="465"/>
                    </a:lnTo>
                    <a:lnTo>
                      <a:pt x="468" y="465"/>
                    </a:lnTo>
                    <a:lnTo>
                      <a:pt x="470" y="467"/>
                    </a:lnTo>
                    <a:lnTo>
                      <a:pt x="472" y="467"/>
                    </a:lnTo>
                    <a:lnTo>
                      <a:pt x="472" y="469"/>
                    </a:lnTo>
                    <a:lnTo>
                      <a:pt x="474" y="469"/>
                    </a:lnTo>
                    <a:lnTo>
                      <a:pt x="476" y="473"/>
                    </a:lnTo>
                    <a:lnTo>
                      <a:pt x="478" y="475"/>
                    </a:lnTo>
                    <a:lnTo>
                      <a:pt x="478" y="475"/>
                    </a:lnTo>
                    <a:lnTo>
                      <a:pt x="480" y="477"/>
                    </a:lnTo>
                    <a:lnTo>
                      <a:pt x="480" y="477"/>
                    </a:lnTo>
                    <a:lnTo>
                      <a:pt x="480" y="477"/>
                    </a:lnTo>
                    <a:lnTo>
                      <a:pt x="480" y="475"/>
                    </a:lnTo>
                    <a:lnTo>
                      <a:pt x="480" y="475"/>
                    </a:lnTo>
                    <a:lnTo>
                      <a:pt x="480" y="473"/>
                    </a:lnTo>
                    <a:lnTo>
                      <a:pt x="478" y="471"/>
                    </a:lnTo>
                    <a:lnTo>
                      <a:pt x="478" y="469"/>
                    </a:lnTo>
                    <a:lnTo>
                      <a:pt x="478" y="469"/>
                    </a:lnTo>
                    <a:lnTo>
                      <a:pt x="478" y="469"/>
                    </a:lnTo>
                    <a:lnTo>
                      <a:pt x="478" y="469"/>
                    </a:lnTo>
                    <a:lnTo>
                      <a:pt x="480" y="469"/>
                    </a:lnTo>
                    <a:lnTo>
                      <a:pt x="482" y="469"/>
                    </a:lnTo>
                    <a:lnTo>
                      <a:pt x="484" y="471"/>
                    </a:lnTo>
                    <a:lnTo>
                      <a:pt x="488" y="473"/>
                    </a:lnTo>
                    <a:lnTo>
                      <a:pt x="490" y="475"/>
                    </a:lnTo>
                    <a:lnTo>
                      <a:pt x="492" y="475"/>
                    </a:lnTo>
                    <a:lnTo>
                      <a:pt x="494" y="475"/>
                    </a:lnTo>
                    <a:lnTo>
                      <a:pt x="496" y="475"/>
                    </a:lnTo>
                    <a:lnTo>
                      <a:pt x="498" y="475"/>
                    </a:lnTo>
                    <a:lnTo>
                      <a:pt x="500" y="473"/>
                    </a:lnTo>
                    <a:lnTo>
                      <a:pt x="500" y="473"/>
                    </a:lnTo>
                    <a:lnTo>
                      <a:pt x="500" y="471"/>
                    </a:lnTo>
                    <a:lnTo>
                      <a:pt x="502" y="469"/>
                    </a:lnTo>
                    <a:lnTo>
                      <a:pt x="504" y="469"/>
                    </a:lnTo>
                    <a:lnTo>
                      <a:pt x="504" y="469"/>
                    </a:lnTo>
                    <a:lnTo>
                      <a:pt x="506" y="469"/>
                    </a:lnTo>
                    <a:lnTo>
                      <a:pt x="508" y="467"/>
                    </a:lnTo>
                    <a:lnTo>
                      <a:pt x="508" y="467"/>
                    </a:lnTo>
                    <a:lnTo>
                      <a:pt x="510" y="467"/>
                    </a:lnTo>
                    <a:lnTo>
                      <a:pt x="514" y="467"/>
                    </a:lnTo>
                    <a:lnTo>
                      <a:pt x="516" y="469"/>
                    </a:lnTo>
                    <a:lnTo>
                      <a:pt x="518" y="471"/>
                    </a:lnTo>
                    <a:lnTo>
                      <a:pt x="518" y="471"/>
                    </a:lnTo>
                    <a:lnTo>
                      <a:pt x="520" y="469"/>
                    </a:lnTo>
                    <a:lnTo>
                      <a:pt x="520" y="469"/>
                    </a:lnTo>
                    <a:lnTo>
                      <a:pt x="522" y="467"/>
                    </a:lnTo>
                    <a:lnTo>
                      <a:pt x="522" y="467"/>
                    </a:lnTo>
                    <a:lnTo>
                      <a:pt x="522" y="467"/>
                    </a:lnTo>
                    <a:lnTo>
                      <a:pt x="524" y="467"/>
                    </a:lnTo>
                    <a:lnTo>
                      <a:pt x="526" y="467"/>
                    </a:lnTo>
                    <a:lnTo>
                      <a:pt x="526" y="467"/>
                    </a:lnTo>
                    <a:lnTo>
                      <a:pt x="530" y="467"/>
                    </a:lnTo>
                    <a:lnTo>
                      <a:pt x="532" y="469"/>
                    </a:lnTo>
                    <a:lnTo>
                      <a:pt x="534" y="471"/>
                    </a:lnTo>
                    <a:lnTo>
                      <a:pt x="536" y="473"/>
                    </a:lnTo>
                    <a:lnTo>
                      <a:pt x="538" y="473"/>
                    </a:lnTo>
                    <a:lnTo>
                      <a:pt x="540" y="473"/>
                    </a:lnTo>
                    <a:lnTo>
                      <a:pt x="540" y="475"/>
                    </a:lnTo>
                    <a:lnTo>
                      <a:pt x="542" y="475"/>
                    </a:lnTo>
                    <a:lnTo>
                      <a:pt x="546" y="475"/>
                    </a:lnTo>
                    <a:lnTo>
                      <a:pt x="546" y="475"/>
                    </a:lnTo>
                    <a:lnTo>
                      <a:pt x="548" y="475"/>
                    </a:lnTo>
                    <a:lnTo>
                      <a:pt x="548" y="477"/>
                    </a:lnTo>
                    <a:lnTo>
                      <a:pt x="548" y="477"/>
                    </a:lnTo>
                    <a:lnTo>
                      <a:pt x="550" y="477"/>
                    </a:lnTo>
                    <a:lnTo>
                      <a:pt x="552" y="475"/>
                    </a:lnTo>
                    <a:lnTo>
                      <a:pt x="552" y="473"/>
                    </a:lnTo>
                    <a:lnTo>
                      <a:pt x="552" y="471"/>
                    </a:lnTo>
                    <a:lnTo>
                      <a:pt x="552" y="471"/>
                    </a:lnTo>
                    <a:lnTo>
                      <a:pt x="554" y="471"/>
                    </a:lnTo>
                    <a:lnTo>
                      <a:pt x="554" y="471"/>
                    </a:lnTo>
                    <a:lnTo>
                      <a:pt x="556" y="473"/>
                    </a:lnTo>
                    <a:lnTo>
                      <a:pt x="556" y="473"/>
                    </a:lnTo>
                    <a:lnTo>
                      <a:pt x="558" y="473"/>
                    </a:lnTo>
                    <a:lnTo>
                      <a:pt x="560" y="475"/>
                    </a:lnTo>
                    <a:lnTo>
                      <a:pt x="562" y="475"/>
                    </a:lnTo>
                    <a:lnTo>
                      <a:pt x="566" y="473"/>
                    </a:lnTo>
                    <a:lnTo>
                      <a:pt x="570" y="473"/>
                    </a:lnTo>
                    <a:lnTo>
                      <a:pt x="572" y="471"/>
                    </a:lnTo>
                    <a:lnTo>
                      <a:pt x="572" y="469"/>
                    </a:lnTo>
                    <a:lnTo>
                      <a:pt x="572" y="467"/>
                    </a:lnTo>
                    <a:lnTo>
                      <a:pt x="572" y="465"/>
                    </a:lnTo>
                    <a:lnTo>
                      <a:pt x="572" y="463"/>
                    </a:lnTo>
                    <a:lnTo>
                      <a:pt x="568" y="461"/>
                    </a:lnTo>
                    <a:lnTo>
                      <a:pt x="568" y="461"/>
                    </a:lnTo>
                    <a:lnTo>
                      <a:pt x="562" y="459"/>
                    </a:lnTo>
                    <a:lnTo>
                      <a:pt x="562" y="459"/>
                    </a:lnTo>
                    <a:lnTo>
                      <a:pt x="562" y="459"/>
                    </a:lnTo>
                    <a:lnTo>
                      <a:pt x="558" y="457"/>
                    </a:lnTo>
                    <a:lnTo>
                      <a:pt x="554" y="457"/>
                    </a:lnTo>
                    <a:lnTo>
                      <a:pt x="554" y="457"/>
                    </a:lnTo>
                    <a:lnTo>
                      <a:pt x="554" y="455"/>
                    </a:lnTo>
                    <a:lnTo>
                      <a:pt x="552" y="455"/>
                    </a:lnTo>
                    <a:lnTo>
                      <a:pt x="548" y="453"/>
                    </a:lnTo>
                    <a:lnTo>
                      <a:pt x="548" y="453"/>
                    </a:lnTo>
                    <a:lnTo>
                      <a:pt x="548" y="451"/>
                    </a:lnTo>
                    <a:lnTo>
                      <a:pt x="550" y="451"/>
                    </a:lnTo>
                    <a:lnTo>
                      <a:pt x="552" y="449"/>
                    </a:lnTo>
                    <a:lnTo>
                      <a:pt x="552" y="449"/>
                    </a:lnTo>
                    <a:lnTo>
                      <a:pt x="554" y="449"/>
                    </a:lnTo>
                    <a:lnTo>
                      <a:pt x="556" y="447"/>
                    </a:lnTo>
                    <a:lnTo>
                      <a:pt x="558" y="447"/>
                    </a:lnTo>
                    <a:lnTo>
                      <a:pt x="558" y="445"/>
                    </a:lnTo>
                    <a:lnTo>
                      <a:pt x="558" y="445"/>
                    </a:lnTo>
                    <a:lnTo>
                      <a:pt x="554" y="441"/>
                    </a:lnTo>
                    <a:lnTo>
                      <a:pt x="554" y="439"/>
                    </a:lnTo>
                    <a:lnTo>
                      <a:pt x="554" y="439"/>
                    </a:lnTo>
                    <a:lnTo>
                      <a:pt x="554" y="437"/>
                    </a:lnTo>
                    <a:lnTo>
                      <a:pt x="554" y="437"/>
                    </a:lnTo>
                    <a:lnTo>
                      <a:pt x="556" y="435"/>
                    </a:lnTo>
                    <a:lnTo>
                      <a:pt x="556" y="435"/>
                    </a:lnTo>
                    <a:lnTo>
                      <a:pt x="558" y="435"/>
                    </a:lnTo>
                    <a:lnTo>
                      <a:pt x="560" y="435"/>
                    </a:lnTo>
                    <a:lnTo>
                      <a:pt x="562" y="435"/>
                    </a:lnTo>
                    <a:lnTo>
                      <a:pt x="564" y="435"/>
                    </a:lnTo>
                    <a:lnTo>
                      <a:pt x="568" y="435"/>
                    </a:lnTo>
                    <a:lnTo>
                      <a:pt x="568" y="435"/>
                    </a:lnTo>
                    <a:lnTo>
                      <a:pt x="570" y="435"/>
                    </a:lnTo>
                    <a:lnTo>
                      <a:pt x="570" y="435"/>
                    </a:lnTo>
                    <a:lnTo>
                      <a:pt x="570" y="433"/>
                    </a:lnTo>
                    <a:lnTo>
                      <a:pt x="568" y="433"/>
                    </a:lnTo>
                    <a:lnTo>
                      <a:pt x="564" y="431"/>
                    </a:lnTo>
                    <a:lnTo>
                      <a:pt x="562" y="431"/>
                    </a:lnTo>
                    <a:lnTo>
                      <a:pt x="562" y="431"/>
                    </a:lnTo>
                    <a:lnTo>
                      <a:pt x="560" y="431"/>
                    </a:lnTo>
                    <a:lnTo>
                      <a:pt x="558" y="429"/>
                    </a:lnTo>
                    <a:lnTo>
                      <a:pt x="556" y="429"/>
                    </a:lnTo>
                    <a:lnTo>
                      <a:pt x="556" y="429"/>
                    </a:lnTo>
                    <a:lnTo>
                      <a:pt x="556" y="427"/>
                    </a:lnTo>
                    <a:lnTo>
                      <a:pt x="556" y="427"/>
                    </a:lnTo>
                    <a:lnTo>
                      <a:pt x="556" y="427"/>
                    </a:lnTo>
                    <a:lnTo>
                      <a:pt x="558" y="427"/>
                    </a:lnTo>
                    <a:lnTo>
                      <a:pt x="560" y="425"/>
                    </a:lnTo>
                    <a:lnTo>
                      <a:pt x="560" y="425"/>
                    </a:lnTo>
                    <a:lnTo>
                      <a:pt x="560" y="425"/>
                    </a:lnTo>
                    <a:lnTo>
                      <a:pt x="558" y="425"/>
                    </a:lnTo>
                    <a:lnTo>
                      <a:pt x="558" y="425"/>
                    </a:lnTo>
                    <a:lnTo>
                      <a:pt x="558" y="425"/>
                    </a:lnTo>
                    <a:lnTo>
                      <a:pt x="556" y="425"/>
                    </a:lnTo>
                    <a:lnTo>
                      <a:pt x="556" y="425"/>
                    </a:lnTo>
                    <a:lnTo>
                      <a:pt x="554" y="425"/>
                    </a:lnTo>
                    <a:lnTo>
                      <a:pt x="552" y="423"/>
                    </a:lnTo>
                    <a:lnTo>
                      <a:pt x="552" y="423"/>
                    </a:lnTo>
                    <a:lnTo>
                      <a:pt x="552" y="423"/>
                    </a:lnTo>
                    <a:lnTo>
                      <a:pt x="552" y="421"/>
                    </a:lnTo>
                    <a:lnTo>
                      <a:pt x="552" y="421"/>
                    </a:lnTo>
                    <a:lnTo>
                      <a:pt x="552" y="419"/>
                    </a:lnTo>
                    <a:lnTo>
                      <a:pt x="552" y="417"/>
                    </a:lnTo>
                    <a:lnTo>
                      <a:pt x="552" y="417"/>
                    </a:lnTo>
                    <a:lnTo>
                      <a:pt x="554" y="417"/>
                    </a:lnTo>
                    <a:lnTo>
                      <a:pt x="558" y="417"/>
                    </a:lnTo>
                    <a:lnTo>
                      <a:pt x="562" y="419"/>
                    </a:lnTo>
                    <a:lnTo>
                      <a:pt x="562" y="417"/>
                    </a:lnTo>
                    <a:lnTo>
                      <a:pt x="564" y="417"/>
                    </a:lnTo>
                    <a:lnTo>
                      <a:pt x="564" y="417"/>
                    </a:lnTo>
                    <a:lnTo>
                      <a:pt x="570" y="417"/>
                    </a:lnTo>
                    <a:lnTo>
                      <a:pt x="570" y="417"/>
                    </a:lnTo>
                    <a:lnTo>
                      <a:pt x="570" y="417"/>
                    </a:lnTo>
                    <a:lnTo>
                      <a:pt x="576" y="415"/>
                    </a:lnTo>
                    <a:lnTo>
                      <a:pt x="578" y="415"/>
                    </a:lnTo>
                    <a:lnTo>
                      <a:pt x="578" y="415"/>
                    </a:lnTo>
                    <a:lnTo>
                      <a:pt x="580" y="415"/>
                    </a:lnTo>
                    <a:lnTo>
                      <a:pt x="580" y="415"/>
                    </a:lnTo>
                    <a:lnTo>
                      <a:pt x="582" y="413"/>
                    </a:lnTo>
                    <a:lnTo>
                      <a:pt x="584" y="413"/>
                    </a:lnTo>
                    <a:lnTo>
                      <a:pt x="584" y="413"/>
                    </a:lnTo>
                    <a:lnTo>
                      <a:pt x="586" y="413"/>
                    </a:lnTo>
                    <a:lnTo>
                      <a:pt x="588" y="413"/>
                    </a:lnTo>
                    <a:lnTo>
                      <a:pt x="588" y="413"/>
                    </a:lnTo>
                    <a:lnTo>
                      <a:pt x="588" y="413"/>
                    </a:lnTo>
                    <a:lnTo>
                      <a:pt x="590" y="411"/>
                    </a:lnTo>
                    <a:lnTo>
                      <a:pt x="594" y="411"/>
                    </a:lnTo>
                    <a:lnTo>
                      <a:pt x="594" y="411"/>
                    </a:lnTo>
                    <a:lnTo>
                      <a:pt x="596" y="411"/>
                    </a:lnTo>
                    <a:lnTo>
                      <a:pt x="598" y="411"/>
                    </a:lnTo>
                    <a:lnTo>
                      <a:pt x="600" y="411"/>
                    </a:lnTo>
                    <a:lnTo>
                      <a:pt x="600" y="411"/>
                    </a:lnTo>
                    <a:lnTo>
                      <a:pt x="602" y="411"/>
                    </a:lnTo>
                    <a:lnTo>
                      <a:pt x="602" y="411"/>
                    </a:lnTo>
                    <a:lnTo>
                      <a:pt x="602" y="409"/>
                    </a:lnTo>
                    <a:lnTo>
                      <a:pt x="602" y="409"/>
                    </a:lnTo>
                    <a:lnTo>
                      <a:pt x="604" y="407"/>
                    </a:lnTo>
                    <a:lnTo>
                      <a:pt x="604" y="407"/>
                    </a:lnTo>
                    <a:lnTo>
                      <a:pt x="606" y="407"/>
                    </a:lnTo>
                    <a:lnTo>
                      <a:pt x="606" y="407"/>
                    </a:lnTo>
                    <a:lnTo>
                      <a:pt x="608" y="407"/>
                    </a:lnTo>
                    <a:lnTo>
                      <a:pt x="610" y="405"/>
                    </a:lnTo>
                    <a:lnTo>
                      <a:pt x="612" y="407"/>
                    </a:lnTo>
                    <a:lnTo>
                      <a:pt x="614" y="405"/>
                    </a:lnTo>
                    <a:lnTo>
                      <a:pt x="620" y="405"/>
                    </a:lnTo>
                    <a:lnTo>
                      <a:pt x="622" y="405"/>
                    </a:lnTo>
                    <a:lnTo>
                      <a:pt x="626" y="403"/>
                    </a:lnTo>
                    <a:lnTo>
                      <a:pt x="628" y="403"/>
                    </a:lnTo>
                    <a:lnTo>
                      <a:pt x="630" y="403"/>
                    </a:lnTo>
                    <a:lnTo>
                      <a:pt x="634" y="403"/>
                    </a:lnTo>
                    <a:lnTo>
                      <a:pt x="634" y="401"/>
                    </a:lnTo>
                    <a:lnTo>
                      <a:pt x="636" y="401"/>
                    </a:lnTo>
                    <a:lnTo>
                      <a:pt x="638" y="401"/>
                    </a:lnTo>
                    <a:lnTo>
                      <a:pt x="638" y="401"/>
                    </a:lnTo>
                    <a:lnTo>
                      <a:pt x="640" y="401"/>
                    </a:lnTo>
                    <a:lnTo>
                      <a:pt x="640" y="399"/>
                    </a:lnTo>
                    <a:lnTo>
                      <a:pt x="638" y="399"/>
                    </a:lnTo>
                    <a:lnTo>
                      <a:pt x="638" y="397"/>
                    </a:lnTo>
                    <a:lnTo>
                      <a:pt x="640" y="397"/>
                    </a:lnTo>
                    <a:lnTo>
                      <a:pt x="640" y="397"/>
                    </a:lnTo>
                    <a:lnTo>
                      <a:pt x="642" y="397"/>
                    </a:lnTo>
                    <a:lnTo>
                      <a:pt x="644" y="395"/>
                    </a:lnTo>
                    <a:lnTo>
                      <a:pt x="646" y="395"/>
                    </a:lnTo>
                    <a:lnTo>
                      <a:pt x="646" y="393"/>
                    </a:lnTo>
                    <a:lnTo>
                      <a:pt x="650" y="395"/>
                    </a:lnTo>
                    <a:lnTo>
                      <a:pt x="654" y="395"/>
                    </a:lnTo>
                    <a:lnTo>
                      <a:pt x="658" y="395"/>
                    </a:lnTo>
                    <a:lnTo>
                      <a:pt x="660" y="397"/>
                    </a:lnTo>
                    <a:lnTo>
                      <a:pt x="662" y="397"/>
                    </a:lnTo>
                    <a:lnTo>
                      <a:pt x="662" y="397"/>
                    </a:lnTo>
                    <a:lnTo>
                      <a:pt x="664" y="397"/>
                    </a:lnTo>
                    <a:lnTo>
                      <a:pt x="666" y="397"/>
                    </a:lnTo>
                    <a:lnTo>
                      <a:pt x="666" y="397"/>
                    </a:lnTo>
                    <a:lnTo>
                      <a:pt x="666" y="397"/>
                    </a:lnTo>
                    <a:lnTo>
                      <a:pt x="668" y="395"/>
                    </a:lnTo>
                    <a:lnTo>
                      <a:pt x="670" y="395"/>
                    </a:lnTo>
                    <a:lnTo>
                      <a:pt x="672" y="395"/>
                    </a:lnTo>
                    <a:lnTo>
                      <a:pt x="674" y="399"/>
                    </a:lnTo>
                    <a:lnTo>
                      <a:pt x="676" y="401"/>
                    </a:lnTo>
                    <a:lnTo>
                      <a:pt x="680" y="405"/>
                    </a:lnTo>
                    <a:lnTo>
                      <a:pt x="682" y="407"/>
                    </a:lnTo>
                    <a:lnTo>
                      <a:pt x="682" y="409"/>
                    </a:lnTo>
                    <a:lnTo>
                      <a:pt x="682" y="409"/>
                    </a:lnTo>
                    <a:lnTo>
                      <a:pt x="682" y="411"/>
                    </a:lnTo>
                    <a:lnTo>
                      <a:pt x="682" y="413"/>
                    </a:lnTo>
                    <a:lnTo>
                      <a:pt x="682" y="413"/>
                    </a:lnTo>
                    <a:lnTo>
                      <a:pt x="686" y="415"/>
                    </a:lnTo>
                    <a:lnTo>
                      <a:pt x="690" y="415"/>
                    </a:lnTo>
                    <a:lnTo>
                      <a:pt x="692" y="413"/>
                    </a:lnTo>
                    <a:lnTo>
                      <a:pt x="694" y="413"/>
                    </a:lnTo>
                    <a:lnTo>
                      <a:pt x="696" y="413"/>
                    </a:lnTo>
                    <a:lnTo>
                      <a:pt x="696" y="411"/>
                    </a:lnTo>
                    <a:lnTo>
                      <a:pt x="696" y="411"/>
                    </a:lnTo>
                    <a:lnTo>
                      <a:pt x="698" y="413"/>
                    </a:lnTo>
                    <a:lnTo>
                      <a:pt x="698" y="415"/>
                    </a:lnTo>
                    <a:lnTo>
                      <a:pt x="700" y="415"/>
                    </a:lnTo>
                    <a:lnTo>
                      <a:pt x="700" y="417"/>
                    </a:lnTo>
                    <a:lnTo>
                      <a:pt x="702" y="417"/>
                    </a:lnTo>
                    <a:lnTo>
                      <a:pt x="702" y="419"/>
                    </a:lnTo>
                    <a:lnTo>
                      <a:pt x="702" y="417"/>
                    </a:lnTo>
                    <a:lnTo>
                      <a:pt x="704" y="417"/>
                    </a:lnTo>
                    <a:lnTo>
                      <a:pt x="704" y="417"/>
                    </a:lnTo>
                    <a:lnTo>
                      <a:pt x="704" y="417"/>
                    </a:lnTo>
                    <a:lnTo>
                      <a:pt x="702" y="415"/>
                    </a:lnTo>
                    <a:lnTo>
                      <a:pt x="702" y="415"/>
                    </a:lnTo>
                    <a:lnTo>
                      <a:pt x="704" y="415"/>
                    </a:lnTo>
                    <a:lnTo>
                      <a:pt x="704" y="415"/>
                    </a:lnTo>
                    <a:lnTo>
                      <a:pt x="708" y="415"/>
                    </a:lnTo>
                    <a:lnTo>
                      <a:pt x="710" y="417"/>
                    </a:lnTo>
                    <a:lnTo>
                      <a:pt x="712" y="417"/>
                    </a:lnTo>
                    <a:lnTo>
                      <a:pt x="712" y="417"/>
                    </a:lnTo>
                    <a:lnTo>
                      <a:pt x="714" y="417"/>
                    </a:lnTo>
                    <a:lnTo>
                      <a:pt x="716" y="417"/>
                    </a:lnTo>
                    <a:lnTo>
                      <a:pt x="716" y="417"/>
                    </a:lnTo>
                    <a:lnTo>
                      <a:pt x="716" y="417"/>
                    </a:lnTo>
                    <a:lnTo>
                      <a:pt x="718" y="417"/>
                    </a:lnTo>
                    <a:lnTo>
                      <a:pt x="718" y="417"/>
                    </a:lnTo>
                    <a:lnTo>
                      <a:pt x="718" y="417"/>
                    </a:lnTo>
                    <a:lnTo>
                      <a:pt x="718" y="419"/>
                    </a:lnTo>
                    <a:lnTo>
                      <a:pt x="718" y="419"/>
                    </a:lnTo>
                    <a:lnTo>
                      <a:pt x="716" y="421"/>
                    </a:lnTo>
                    <a:lnTo>
                      <a:pt x="716" y="423"/>
                    </a:lnTo>
                    <a:lnTo>
                      <a:pt x="716" y="423"/>
                    </a:lnTo>
                    <a:lnTo>
                      <a:pt x="716" y="425"/>
                    </a:lnTo>
                    <a:lnTo>
                      <a:pt x="718" y="425"/>
                    </a:lnTo>
                    <a:lnTo>
                      <a:pt x="718" y="427"/>
                    </a:lnTo>
                    <a:lnTo>
                      <a:pt x="718" y="427"/>
                    </a:lnTo>
                    <a:lnTo>
                      <a:pt x="718" y="427"/>
                    </a:lnTo>
                    <a:lnTo>
                      <a:pt x="720" y="425"/>
                    </a:lnTo>
                    <a:lnTo>
                      <a:pt x="722" y="423"/>
                    </a:lnTo>
                    <a:lnTo>
                      <a:pt x="724" y="423"/>
                    </a:lnTo>
                    <a:lnTo>
                      <a:pt x="726" y="423"/>
                    </a:lnTo>
                    <a:lnTo>
                      <a:pt x="728" y="425"/>
                    </a:lnTo>
                    <a:lnTo>
                      <a:pt x="730" y="425"/>
                    </a:lnTo>
                    <a:lnTo>
                      <a:pt x="730" y="425"/>
                    </a:lnTo>
                    <a:lnTo>
                      <a:pt x="732" y="425"/>
                    </a:lnTo>
                    <a:lnTo>
                      <a:pt x="732" y="425"/>
                    </a:lnTo>
                    <a:lnTo>
                      <a:pt x="730" y="423"/>
                    </a:lnTo>
                    <a:lnTo>
                      <a:pt x="730" y="423"/>
                    </a:lnTo>
                    <a:lnTo>
                      <a:pt x="734" y="421"/>
                    </a:lnTo>
                    <a:lnTo>
                      <a:pt x="734" y="421"/>
                    </a:lnTo>
                    <a:lnTo>
                      <a:pt x="736" y="419"/>
                    </a:lnTo>
                    <a:lnTo>
                      <a:pt x="736" y="421"/>
                    </a:lnTo>
                    <a:lnTo>
                      <a:pt x="738" y="421"/>
                    </a:lnTo>
                    <a:lnTo>
                      <a:pt x="740" y="419"/>
                    </a:lnTo>
                    <a:lnTo>
                      <a:pt x="740" y="417"/>
                    </a:lnTo>
                    <a:lnTo>
                      <a:pt x="740" y="417"/>
                    </a:lnTo>
                    <a:lnTo>
                      <a:pt x="740" y="417"/>
                    </a:lnTo>
                    <a:lnTo>
                      <a:pt x="740" y="415"/>
                    </a:lnTo>
                    <a:lnTo>
                      <a:pt x="744" y="415"/>
                    </a:lnTo>
                    <a:lnTo>
                      <a:pt x="744" y="415"/>
                    </a:lnTo>
                    <a:lnTo>
                      <a:pt x="746" y="415"/>
                    </a:lnTo>
                    <a:lnTo>
                      <a:pt x="748" y="413"/>
                    </a:lnTo>
                    <a:lnTo>
                      <a:pt x="750" y="411"/>
                    </a:lnTo>
                    <a:lnTo>
                      <a:pt x="754" y="411"/>
                    </a:lnTo>
                    <a:lnTo>
                      <a:pt x="754" y="411"/>
                    </a:lnTo>
                    <a:lnTo>
                      <a:pt x="754" y="411"/>
                    </a:lnTo>
                    <a:lnTo>
                      <a:pt x="756" y="409"/>
                    </a:lnTo>
                    <a:lnTo>
                      <a:pt x="756" y="409"/>
                    </a:lnTo>
                    <a:lnTo>
                      <a:pt x="758" y="411"/>
                    </a:lnTo>
                    <a:lnTo>
                      <a:pt x="756" y="415"/>
                    </a:lnTo>
                    <a:lnTo>
                      <a:pt x="756" y="415"/>
                    </a:lnTo>
                    <a:lnTo>
                      <a:pt x="754" y="415"/>
                    </a:lnTo>
                    <a:lnTo>
                      <a:pt x="754" y="415"/>
                    </a:lnTo>
                    <a:lnTo>
                      <a:pt x="754" y="417"/>
                    </a:lnTo>
                    <a:lnTo>
                      <a:pt x="756" y="417"/>
                    </a:lnTo>
                    <a:lnTo>
                      <a:pt x="756" y="417"/>
                    </a:lnTo>
                    <a:lnTo>
                      <a:pt x="756" y="419"/>
                    </a:lnTo>
                    <a:lnTo>
                      <a:pt x="762" y="421"/>
                    </a:lnTo>
                    <a:lnTo>
                      <a:pt x="766" y="423"/>
                    </a:lnTo>
                    <a:lnTo>
                      <a:pt x="772" y="425"/>
                    </a:lnTo>
                    <a:lnTo>
                      <a:pt x="776" y="427"/>
                    </a:lnTo>
                    <a:lnTo>
                      <a:pt x="778" y="429"/>
                    </a:lnTo>
                    <a:lnTo>
                      <a:pt x="778" y="429"/>
                    </a:lnTo>
                    <a:lnTo>
                      <a:pt x="782" y="433"/>
                    </a:lnTo>
                    <a:lnTo>
                      <a:pt x="786" y="435"/>
                    </a:lnTo>
                    <a:lnTo>
                      <a:pt x="792" y="441"/>
                    </a:lnTo>
                    <a:lnTo>
                      <a:pt x="796" y="445"/>
                    </a:lnTo>
                    <a:lnTo>
                      <a:pt x="802" y="451"/>
                    </a:lnTo>
                    <a:lnTo>
                      <a:pt x="806" y="453"/>
                    </a:lnTo>
                    <a:lnTo>
                      <a:pt x="812" y="459"/>
                    </a:lnTo>
                    <a:lnTo>
                      <a:pt x="814" y="461"/>
                    </a:lnTo>
                    <a:lnTo>
                      <a:pt x="818" y="465"/>
                    </a:lnTo>
                    <a:lnTo>
                      <a:pt x="822" y="469"/>
                    </a:lnTo>
                    <a:lnTo>
                      <a:pt x="824" y="473"/>
                    </a:lnTo>
                    <a:lnTo>
                      <a:pt x="826" y="473"/>
                    </a:lnTo>
                    <a:lnTo>
                      <a:pt x="826" y="471"/>
                    </a:lnTo>
                    <a:lnTo>
                      <a:pt x="826" y="471"/>
                    </a:lnTo>
                    <a:lnTo>
                      <a:pt x="826" y="471"/>
                    </a:lnTo>
                    <a:lnTo>
                      <a:pt x="828" y="469"/>
                    </a:lnTo>
                    <a:lnTo>
                      <a:pt x="828" y="469"/>
                    </a:lnTo>
                    <a:lnTo>
                      <a:pt x="828" y="469"/>
                    </a:lnTo>
                    <a:lnTo>
                      <a:pt x="830" y="469"/>
                    </a:lnTo>
                    <a:lnTo>
                      <a:pt x="830" y="469"/>
                    </a:lnTo>
                    <a:lnTo>
                      <a:pt x="828" y="467"/>
                    </a:lnTo>
                    <a:lnTo>
                      <a:pt x="828" y="467"/>
                    </a:lnTo>
                    <a:lnTo>
                      <a:pt x="828" y="465"/>
                    </a:lnTo>
                    <a:lnTo>
                      <a:pt x="828" y="465"/>
                    </a:lnTo>
                    <a:lnTo>
                      <a:pt x="830" y="465"/>
                    </a:lnTo>
                    <a:lnTo>
                      <a:pt x="830" y="465"/>
                    </a:lnTo>
                    <a:lnTo>
                      <a:pt x="830" y="463"/>
                    </a:lnTo>
                    <a:lnTo>
                      <a:pt x="832" y="463"/>
                    </a:lnTo>
                    <a:lnTo>
                      <a:pt x="832" y="463"/>
                    </a:lnTo>
                    <a:lnTo>
                      <a:pt x="834" y="463"/>
                    </a:lnTo>
                    <a:lnTo>
                      <a:pt x="834" y="465"/>
                    </a:lnTo>
                    <a:lnTo>
                      <a:pt x="836" y="465"/>
                    </a:lnTo>
                    <a:lnTo>
                      <a:pt x="836" y="465"/>
                    </a:lnTo>
                    <a:lnTo>
                      <a:pt x="838" y="465"/>
                    </a:lnTo>
                    <a:lnTo>
                      <a:pt x="838" y="465"/>
                    </a:lnTo>
                    <a:lnTo>
                      <a:pt x="838" y="467"/>
                    </a:lnTo>
                    <a:lnTo>
                      <a:pt x="838" y="469"/>
                    </a:lnTo>
                    <a:lnTo>
                      <a:pt x="838" y="469"/>
                    </a:lnTo>
                    <a:lnTo>
                      <a:pt x="840" y="469"/>
                    </a:lnTo>
                    <a:lnTo>
                      <a:pt x="842" y="469"/>
                    </a:lnTo>
                    <a:lnTo>
                      <a:pt x="842" y="469"/>
                    </a:lnTo>
                    <a:lnTo>
                      <a:pt x="844" y="469"/>
                    </a:lnTo>
                    <a:lnTo>
                      <a:pt x="844" y="471"/>
                    </a:lnTo>
                    <a:lnTo>
                      <a:pt x="844" y="471"/>
                    </a:lnTo>
                    <a:lnTo>
                      <a:pt x="844" y="473"/>
                    </a:lnTo>
                    <a:lnTo>
                      <a:pt x="846" y="473"/>
                    </a:lnTo>
                    <a:lnTo>
                      <a:pt x="848" y="473"/>
                    </a:lnTo>
                    <a:lnTo>
                      <a:pt x="850" y="473"/>
                    </a:lnTo>
                    <a:lnTo>
                      <a:pt x="852" y="473"/>
                    </a:lnTo>
                    <a:lnTo>
                      <a:pt x="854" y="473"/>
                    </a:lnTo>
                    <a:lnTo>
                      <a:pt x="856" y="473"/>
                    </a:lnTo>
                    <a:lnTo>
                      <a:pt x="856" y="473"/>
                    </a:lnTo>
                    <a:lnTo>
                      <a:pt x="860" y="473"/>
                    </a:lnTo>
                    <a:lnTo>
                      <a:pt x="860" y="473"/>
                    </a:lnTo>
                    <a:lnTo>
                      <a:pt x="862" y="471"/>
                    </a:lnTo>
                    <a:lnTo>
                      <a:pt x="862" y="471"/>
                    </a:lnTo>
                    <a:lnTo>
                      <a:pt x="862" y="471"/>
                    </a:lnTo>
                    <a:lnTo>
                      <a:pt x="864" y="471"/>
                    </a:lnTo>
                    <a:lnTo>
                      <a:pt x="866" y="471"/>
                    </a:lnTo>
                    <a:lnTo>
                      <a:pt x="866" y="469"/>
                    </a:lnTo>
                    <a:lnTo>
                      <a:pt x="866" y="469"/>
                    </a:lnTo>
                    <a:lnTo>
                      <a:pt x="868" y="469"/>
                    </a:lnTo>
                    <a:lnTo>
                      <a:pt x="870" y="469"/>
                    </a:lnTo>
                    <a:lnTo>
                      <a:pt x="872" y="469"/>
                    </a:lnTo>
                    <a:lnTo>
                      <a:pt x="874" y="471"/>
                    </a:lnTo>
                    <a:lnTo>
                      <a:pt x="878" y="471"/>
                    </a:lnTo>
                    <a:lnTo>
                      <a:pt x="878" y="473"/>
                    </a:lnTo>
                    <a:lnTo>
                      <a:pt x="880" y="473"/>
                    </a:lnTo>
                    <a:lnTo>
                      <a:pt x="882" y="475"/>
                    </a:lnTo>
                    <a:lnTo>
                      <a:pt x="884" y="477"/>
                    </a:lnTo>
                    <a:lnTo>
                      <a:pt x="884" y="479"/>
                    </a:lnTo>
                    <a:lnTo>
                      <a:pt x="886" y="481"/>
                    </a:lnTo>
                    <a:lnTo>
                      <a:pt x="888" y="481"/>
                    </a:lnTo>
                    <a:lnTo>
                      <a:pt x="888" y="481"/>
                    </a:lnTo>
                    <a:lnTo>
                      <a:pt x="890" y="481"/>
                    </a:lnTo>
                    <a:lnTo>
                      <a:pt x="892" y="483"/>
                    </a:lnTo>
                    <a:lnTo>
                      <a:pt x="896" y="485"/>
                    </a:lnTo>
                    <a:lnTo>
                      <a:pt x="898" y="485"/>
                    </a:lnTo>
                    <a:lnTo>
                      <a:pt x="898" y="485"/>
                    </a:lnTo>
                    <a:lnTo>
                      <a:pt x="898" y="485"/>
                    </a:lnTo>
                    <a:lnTo>
                      <a:pt x="898" y="487"/>
                    </a:lnTo>
                    <a:lnTo>
                      <a:pt x="900" y="487"/>
                    </a:lnTo>
                    <a:lnTo>
                      <a:pt x="902" y="489"/>
                    </a:lnTo>
                    <a:lnTo>
                      <a:pt x="902" y="491"/>
                    </a:lnTo>
                    <a:lnTo>
                      <a:pt x="904" y="491"/>
                    </a:lnTo>
                    <a:lnTo>
                      <a:pt x="904" y="493"/>
                    </a:lnTo>
                    <a:lnTo>
                      <a:pt x="906" y="493"/>
                    </a:lnTo>
                    <a:lnTo>
                      <a:pt x="906" y="493"/>
                    </a:lnTo>
                    <a:lnTo>
                      <a:pt x="908" y="493"/>
                    </a:lnTo>
                    <a:lnTo>
                      <a:pt x="914" y="493"/>
                    </a:lnTo>
                    <a:lnTo>
                      <a:pt x="914" y="493"/>
                    </a:lnTo>
                    <a:lnTo>
                      <a:pt x="916" y="495"/>
                    </a:lnTo>
                    <a:lnTo>
                      <a:pt x="916" y="495"/>
                    </a:lnTo>
                    <a:lnTo>
                      <a:pt x="918" y="495"/>
                    </a:lnTo>
                    <a:lnTo>
                      <a:pt x="918" y="495"/>
                    </a:lnTo>
                    <a:lnTo>
                      <a:pt x="920" y="493"/>
                    </a:lnTo>
                    <a:lnTo>
                      <a:pt x="920" y="493"/>
                    </a:lnTo>
                    <a:lnTo>
                      <a:pt x="920" y="491"/>
                    </a:lnTo>
                    <a:lnTo>
                      <a:pt x="922" y="491"/>
                    </a:lnTo>
                    <a:lnTo>
                      <a:pt x="922" y="489"/>
                    </a:lnTo>
                    <a:lnTo>
                      <a:pt x="924" y="489"/>
                    </a:lnTo>
                    <a:lnTo>
                      <a:pt x="924" y="491"/>
                    </a:lnTo>
                    <a:lnTo>
                      <a:pt x="924" y="491"/>
                    </a:lnTo>
                    <a:lnTo>
                      <a:pt x="924" y="491"/>
                    </a:lnTo>
                    <a:lnTo>
                      <a:pt x="924" y="493"/>
                    </a:lnTo>
                    <a:lnTo>
                      <a:pt x="924" y="493"/>
                    </a:lnTo>
                    <a:lnTo>
                      <a:pt x="926" y="493"/>
                    </a:lnTo>
                    <a:lnTo>
                      <a:pt x="928" y="495"/>
                    </a:lnTo>
                    <a:lnTo>
                      <a:pt x="930" y="497"/>
                    </a:lnTo>
                    <a:lnTo>
                      <a:pt x="932" y="499"/>
                    </a:lnTo>
                    <a:lnTo>
                      <a:pt x="932" y="499"/>
                    </a:lnTo>
                    <a:lnTo>
                      <a:pt x="934" y="499"/>
                    </a:lnTo>
                    <a:lnTo>
                      <a:pt x="936" y="499"/>
                    </a:lnTo>
                    <a:lnTo>
                      <a:pt x="936" y="501"/>
                    </a:lnTo>
                    <a:lnTo>
                      <a:pt x="938" y="501"/>
                    </a:lnTo>
                    <a:lnTo>
                      <a:pt x="938" y="501"/>
                    </a:lnTo>
                    <a:lnTo>
                      <a:pt x="940" y="501"/>
                    </a:lnTo>
                    <a:lnTo>
                      <a:pt x="940" y="501"/>
                    </a:lnTo>
                    <a:lnTo>
                      <a:pt x="940" y="501"/>
                    </a:lnTo>
                    <a:lnTo>
                      <a:pt x="942" y="501"/>
                    </a:lnTo>
                    <a:lnTo>
                      <a:pt x="942" y="501"/>
                    </a:lnTo>
                    <a:lnTo>
                      <a:pt x="944" y="501"/>
                    </a:lnTo>
                    <a:lnTo>
                      <a:pt x="944" y="501"/>
                    </a:lnTo>
                    <a:lnTo>
                      <a:pt x="946" y="501"/>
                    </a:lnTo>
                    <a:lnTo>
                      <a:pt x="946" y="499"/>
                    </a:lnTo>
                    <a:lnTo>
                      <a:pt x="946" y="499"/>
                    </a:lnTo>
                    <a:lnTo>
                      <a:pt x="946" y="499"/>
                    </a:lnTo>
                    <a:lnTo>
                      <a:pt x="946" y="497"/>
                    </a:lnTo>
                    <a:lnTo>
                      <a:pt x="946" y="497"/>
                    </a:lnTo>
                    <a:lnTo>
                      <a:pt x="946" y="495"/>
                    </a:lnTo>
                    <a:lnTo>
                      <a:pt x="948" y="495"/>
                    </a:lnTo>
                    <a:lnTo>
                      <a:pt x="950" y="495"/>
                    </a:lnTo>
                    <a:lnTo>
                      <a:pt x="950" y="495"/>
                    </a:lnTo>
                    <a:lnTo>
                      <a:pt x="952" y="495"/>
                    </a:lnTo>
                    <a:lnTo>
                      <a:pt x="952" y="495"/>
                    </a:lnTo>
                    <a:lnTo>
                      <a:pt x="954" y="495"/>
                    </a:lnTo>
                    <a:lnTo>
                      <a:pt x="954" y="495"/>
                    </a:lnTo>
                    <a:lnTo>
                      <a:pt x="956" y="495"/>
                    </a:lnTo>
                    <a:lnTo>
                      <a:pt x="956" y="495"/>
                    </a:lnTo>
                    <a:lnTo>
                      <a:pt x="956" y="493"/>
                    </a:lnTo>
                    <a:lnTo>
                      <a:pt x="956" y="493"/>
                    </a:lnTo>
                    <a:lnTo>
                      <a:pt x="956" y="495"/>
                    </a:lnTo>
                    <a:lnTo>
                      <a:pt x="956" y="495"/>
                    </a:lnTo>
                    <a:lnTo>
                      <a:pt x="958" y="495"/>
                    </a:lnTo>
                    <a:lnTo>
                      <a:pt x="958" y="495"/>
                    </a:lnTo>
                    <a:lnTo>
                      <a:pt x="960" y="493"/>
                    </a:lnTo>
                    <a:lnTo>
                      <a:pt x="960" y="493"/>
                    </a:lnTo>
                    <a:lnTo>
                      <a:pt x="960" y="493"/>
                    </a:lnTo>
                    <a:lnTo>
                      <a:pt x="960" y="493"/>
                    </a:lnTo>
                    <a:lnTo>
                      <a:pt x="962" y="493"/>
                    </a:lnTo>
                    <a:lnTo>
                      <a:pt x="962" y="491"/>
                    </a:lnTo>
                    <a:lnTo>
                      <a:pt x="964" y="491"/>
                    </a:lnTo>
                    <a:lnTo>
                      <a:pt x="964" y="491"/>
                    </a:lnTo>
                    <a:lnTo>
                      <a:pt x="964" y="491"/>
                    </a:lnTo>
                    <a:lnTo>
                      <a:pt x="964" y="489"/>
                    </a:lnTo>
                    <a:lnTo>
                      <a:pt x="964" y="487"/>
                    </a:lnTo>
                    <a:lnTo>
                      <a:pt x="964" y="487"/>
                    </a:lnTo>
                    <a:lnTo>
                      <a:pt x="966" y="487"/>
                    </a:lnTo>
                    <a:lnTo>
                      <a:pt x="968" y="485"/>
                    </a:lnTo>
                    <a:lnTo>
                      <a:pt x="966" y="485"/>
                    </a:lnTo>
                    <a:lnTo>
                      <a:pt x="968" y="485"/>
                    </a:lnTo>
                    <a:lnTo>
                      <a:pt x="968" y="483"/>
                    </a:lnTo>
                    <a:lnTo>
                      <a:pt x="970" y="483"/>
                    </a:lnTo>
                    <a:lnTo>
                      <a:pt x="970" y="483"/>
                    </a:lnTo>
                    <a:lnTo>
                      <a:pt x="970" y="483"/>
                    </a:lnTo>
                    <a:lnTo>
                      <a:pt x="972" y="481"/>
                    </a:lnTo>
                    <a:lnTo>
                      <a:pt x="974" y="481"/>
                    </a:lnTo>
                    <a:lnTo>
                      <a:pt x="976" y="481"/>
                    </a:lnTo>
                    <a:lnTo>
                      <a:pt x="976" y="481"/>
                    </a:lnTo>
                    <a:lnTo>
                      <a:pt x="976" y="481"/>
                    </a:lnTo>
                    <a:lnTo>
                      <a:pt x="976" y="479"/>
                    </a:lnTo>
                    <a:lnTo>
                      <a:pt x="978" y="479"/>
                    </a:lnTo>
                    <a:lnTo>
                      <a:pt x="978" y="479"/>
                    </a:lnTo>
                    <a:lnTo>
                      <a:pt x="980" y="477"/>
                    </a:lnTo>
                    <a:lnTo>
                      <a:pt x="982" y="477"/>
                    </a:lnTo>
                    <a:lnTo>
                      <a:pt x="982" y="477"/>
                    </a:lnTo>
                    <a:lnTo>
                      <a:pt x="982" y="477"/>
                    </a:lnTo>
                    <a:lnTo>
                      <a:pt x="982" y="477"/>
                    </a:lnTo>
                    <a:lnTo>
                      <a:pt x="984" y="475"/>
                    </a:lnTo>
                    <a:lnTo>
                      <a:pt x="984" y="475"/>
                    </a:lnTo>
                    <a:lnTo>
                      <a:pt x="984" y="475"/>
                    </a:lnTo>
                    <a:lnTo>
                      <a:pt x="986" y="475"/>
                    </a:lnTo>
                    <a:lnTo>
                      <a:pt x="986" y="473"/>
                    </a:lnTo>
                    <a:lnTo>
                      <a:pt x="988" y="473"/>
                    </a:lnTo>
                    <a:lnTo>
                      <a:pt x="990" y="473"/>
                    </a:lnTo>
                    <a:lnTo>
                      <a:pt x="992" y="473"/>
                    </a:lnTo>
                    <a:lnTo>
                      <a:pt x="992" y="473"/>
                    </a:lnTo>
                    <a:lnTo>
                      <a:pt x="992" y="471"/>
                    </a:lnTo>
                    <a:lnTo>
                      <a:pt x="992" y="471"/>
                    </a:lnTo>
                    <a:lnTo>
                      <a:pt x="992" y="471"/>
                    </a:lnTo>
                    <a:lnTo>
                      <a:pt x="994" y="471"/>
                    </a:lnTo>
                    <a:lnTo>
                      <a:pt x="996" y="473"/>
                    </a:lnTo>
                    <a:lnTo>
                      <a:pt x="996" y="473"/>
                    </a:lnTo>
                    <a:lnTo>
                      <a:pt x="998" y="473"/>
                    </a:lnTo>
                    <a:lnTo>
                      <a:pt x="998" y="473"/>
                    </a:lnTo>
                    <a:lnTo>
                      <a:pt x="1000" y="473"/>
                    </a:lnTo>
                    <a:lnTo>
                      <a:pt x="1000" y="473"/>
                    </a:lnTo>
                    <a:lnTo>
                      <a:pt x="1000" y="473"/>
                    </a:lnTo>
                    <a:lnTo>
                      <a:pt x="1002" y="473"/>
                    </a:lnTo>
                    <a:lnTo>
                      <a:pt x="1002" y="473"/>
                    </a:lnTo>
                    <a:lnTo>
                      <a:pt x="1002" y="473"/>
                    </a:lnTo>
                    <a:lnTo>
                      <a:pt x="1004" y="475"/>
                    </a:lnTo>
                    <a:lnTo>
                      <a:pt x="1004" y="475"/>
                    </a:lnTo>
                    <a:lnTo>
                      <a:pt x="1006" y="475"/>
                    </a:lnTo>
                    <a:lnTo>
                      <a:pt x="1008" y="475"/>
                    </a:lnTo>
                    <a:lnTo>
                      <a:pt x="1008" y="475"/>
                    </a:lnTo>
                    <a:lnTo>
                      <a:pt x="1010" y="475"/>
                    </a:lnTo>
                    <a:lnTo>
                      <a:pt x="1012" y="475"/>
                    </a:lnTo>
                    <a:lnTo>
                      <a:pt x="1012" y="475"/>
                    </a:lnTo>
                    <a:lnTo>
                      <a:pt x="1014" y="475"/>
                    </a:lnTo>
                    <a:lnTo>
                      <a:pt x="1018" y="475"/>
                    </a:lnTo>
                    <a:lnTo>
                      <a:pt x="1018" y="475"/>
                    </a:lnTo>
                    <a:lnTo>
                      <a:pt x="1020" y="477"/>
                    </a:lnTo>
                    <a:lnTo>
                      <a:pt x="1022" y="477"/>
                    </a:lnTo>
                    <a:lnTo>
                      <a:pt x="1024" y="479"/>
                    </a:lnTo>
                    <a:lnTo>
                      <a:pt x="1024" y="481"/>
                    </a:lnTo>
                    <a:lnTo>
                      <a:pt x="1026" y="481"/>
                    </a:lnTo>
                    <a:lnTo>
                      <a:pt x="1026" y="483"/>
                    </a:lnTo>
                    <a:lnTo>
                      <a:pt x="1026" y="483"/>
                    </a:lnTo>
                    <a:lnTo>
                      <a:pt x="1028" y="483"/>
                    </a:lnTo>
                    <a:lnTo>
                      <a:pt x="1030" y="485"/>
                    </a:lnTo>
                    <a:lnTo>
                      <a:pt x="1030" y="485"/>
                    </a:lnTo>
                    <a:lnTo>
                      <a:pt x="1032" y="485"/>
                    </a:lnTo>
                    <a:lnTo>
                      <a:pt x="1032" y="485"/>
                    </a:lnTo>
                    <a:lnTo>
                      <a:pt x="1032" y="485"/>
                    </a:lnTo>
                    <a:lnTo>
                      <a:pt x="1034" y="485"/>
                    </a:lnTo>
                    <a:lnTo>
                      <a:pt x="1036" y="485"/>
                    </a:lnTo>
                    <a:lnTo>
                      <a:pt x="1036" y="487"/>
                    </a:lnTo>
                    <a:lnTo>
                      <a:pt x="1038" y="487"/>
                    </a:lnTo>
                    <a:lnTo>
                      <a:pt x="1038" y="487"/>
                    </a:lnTo>
                    <a:lnTo>
                      <a:pt x="1040" y="487"/>
                    </a:lnTo>
                    <a:lnTo>
                      <a:pt x="1042" y="487"/>
                    </a:lnTo>
                    <a:lnTo>
                      <a:pt x="1042" y="487"/>
                    </a:lnTo>
                    <a:lnTo>
                      <a:pt x="1044" y="487"/>
                    </a:lnTo>
                    <a:lnTo>
                      <a:pt x="1044" y="487"/>
                    </a:lnTo>
                    <a:lnTo>
                      <a:pt x="1046" y="487"/>
                    </a:lnTo>
                    <a:lnTo>
                      <a:pt x="1046" y="485"/>
                    </a:lnTo>
                    <a:lnTo>
                      <a:pt x="1048" y="485"/>
                    </a:lnTo>
                    <a:lnTo>
                      <a:pt x="1048" y="485"/>
                    </a:lnTo>
                    <a:lnTo>
                      <a:pt x="1048" y="487"/>
                    </a:lnTo>
                    <a:lnTo>
                      <a:pt x="1050" y="487"/>
                    </a:lnTo>
                    <a:lnTo>
                      <a:pt x="1050" y="485"/>
                    </a:lnTo>
                    <a:lnTo>
                      <a:pt x="1050" y="485"/>
                    </a:lnTo>
                    <a:lnTo>
                      <a:pt x="1052" y="485"/>
                    </a:lnTo>
                    <a:lnTo>
                      <a:pt x="1052" y="487"/>
                    </a:lnTo>
                    <a:lnTo>
                      <a:pt x="1054" y="487"/>
                    </a:lnTo>
                    <a:lnTo>
                      <a:pt x="1056" y="487"/>
                    </a:lnTo>
                    <a:lnTo>
                      <a:pt x="1056" y="487"/>
                    </a:lnTo>
                    <a:lnTo>
                      <a:pt x="1056" y="487"/>
                    </a:lnTo>
                    <a:lnTo>
                      <a:pt x="1058" y="487"/>
                    </a:lnTo>
                    <a:lnTo>
                      <a:pt x="1058" y="487"/>
                    </a:lnTo>
                    <a:lnTo>
                      <a:pt x="1060" y="487"/>
                    </a:lnTo>
                    <a:lnTo>
                      <a:pt x="1060" y="487"/>
                    </a:lnTo>
                    <a:lnTo>
                      <a:pt x="1064" y="487"/>
                    </a:lnTo>
                    <a:lnTo>
                      <a:pt x="1066" y="489"/>
                    </a:lnTo>
                    <a:lnTo>
                      <a:pt x="1066" y="489"/>
                    </a:lnTo>
                    <a:lnTo>
                      <a:pt x="1066" y="489"/>
                    </a:lnTo>
                    <a:lnTo>
                      <a:pt x="1068" y="491"/>
                    </a:lnTo>
                    <a:lnTo>
                      <a:pt x="1070" y="491"/>
                    </a:lnTo>
                    <a:lnTo>
                      <a:pt x="1070" y="489"/>
                    </a:lnTo>
                    <a:lnTo>
                      <a:pt x="1072" y="489"/>
                    </a:lnTo>
                    <a:lnTo>
                      <a:pt x="1072" y="487"/>
                    </a:lnTo>
                    <a:lnTo>
                      <a:pt x="1072" y="487"/>
                    </a:lnTo>
                    <a:lnTo>
                      <a:pt x="1074" y="487"/>
                    </a:lnTo>
                    <a:lnTo>
                      <a:pt x="1074" y="487"/>
                    </a:lnTo>
                    <a:lnTo>
                      <a:pt x="1076" y="487"/>
                    </a:lnTo>
                    <a:lnTo>
                      <a:pt x="1076" y="485"/>
                    </a:lnTo>
                    <a:lnTo>
                      <a:pt x="1076" y="485"/>
                    </a:lnTo>
                    <a:lnTo>
                      <a:pt x="1078" y="485"/>
                    </a:lnTo>
                    <a:lnTo>
                      <a:pt x="1078" y="483"/>
                    </a:lnTo>
                    <a:lnTo>
                      <a:pt x="1078" y="483"/>
                    </a:lnTo>
                    <a:lnTo>
                      <a:pt x="1078" y="481"/>
                    </a:lnTo>
                    <a:lnTo>
                      <a:pt x="1078" y="481"/>
                    </a:lnTo>
                    <a:lnTo>
                      <a:pt x="1078" y="479"/>
                    </a:lnTo>
                    <a:lnTo>
                      <a:pt x="1076" y="477"/>
                    </a:lnTo>
                    <a:lnTo>
                      <a:pt x="1076" y="477"/>
                    </a:lnTo>
                    <a:lnTo>
                      <a:pt x="1076" y="477"/>
                    </a:lnTo>
                    <a:lnTo>
                      <a:pt x="1074" y="475"/>
                    </a:lnTo>
                    <a:lnTo>
                      <a:pt x="1072" y="475"/>
                    </a:lnTo>
                    <a:lnTo>
                      <a:pt x="1072" y="475"/>
                    </a:lnTo>
                    <a:lnTo>
                      <a:pt x="1070" y="473"/>
                    </a:lnTo>
                    <a:lnTo>
                      <a:pt x="1070" y="473"/>
                    </a:lnTo>
                    <a:lnTo>
                      <a:pt x="1070" y="471"/>
                    </a:lnTo>
                    <a:lnTo>
                      <a:pt x="1068" y="471"/>
                    </a:lnTo>
                    <a:lnTo>
                      <a:pt x="1068" y="471"/>
                    </a:lnTo>
                    <a:lnTo>
                      <a:pt x="1066" y="469"/>
                    </a:lnTo>
                    <a:lnTo>
                      <a:pt x="1066" y="469"/>
                    </a:lnTo>
                    <a:lnTo>
                      <a:pt x="1066" y="467"/>
                    </a:lnTo>
                    <a:lnTo>
                      <a:pt x="1066" y="465"/>
                    </a:lnTo>
                    <a:lnTo>
                      <a:pt x="1066" y="465"/>
                    </a:lnTo>
                    <a:lnTo>
                      <a:pt x="1066" y="465"/>
                    </a:lnTo>
                    <a:lnTo>
                      <a:pt x="1064" y="463"/>
                    </a:lnTo>
                    <a:lnTo>
                      <a:pt x="1064" y="463"/>
                    </a:lnTo>
                    <a:lnTo>
                      <a:pt x="1064" y="461"/>
                    </a:lnTo>
                    <a:lnTo>
                      <a:pt x="1064" y="461"/>
                    </a:lnTo>
                    <a:lnTo>
                      <a:pt x="1066" y="461"/>
                    </a:lnTo>
                    <a:lnTo>
                      <a:pt x="1066" y="461"/>
                    </a:lnTo>
                    <a:lnTo>
                      <a:pt x="1066" y="459"/>
                    </a:lnTo>
                    <a:lnTo>
                      <a:pt x="1066" y="459"/>
                    </a:lnTo>
                    <a:lnTo>
                      <a:pt x="1066" y="457"/>
                    </a:lnTo>
                    <a:lnTo>
                      <a:pt x="1066" y="457"/>
                    </a:lnTo>
                    <a:lnTo>
                      <a:pt x="1066" y="457"/>
                    </a:lnTo>
                    <a:lnTo>
                      <a:pt x="1070" y="455"/>
                    </a:lnTo>
                    <a:lnTo>
                      <a:pt x="1070" y="453"/>
                    </a:lnTo>
                    <a:lnTo>
                      <a:pt x="1070" y="451"/>
                    </a:lnTo>
                    <a:lnTo>
                      <a:pt x="1070" y="451"/>
                    </a:lnTo>
                    <a:lnTo>
                      <a:pt x="1070" y="449"/>
                    </a:lnTo>
                    <a:lnTo>
                      <a:pt x="1072" y="449"/>
                    </a:lnTo>
                    <a:lnTo>
                      <a:pt x="1074" y="451"/>
                    </a:lnTo>
                    <a:lnTo>
                      <a:pt x="1074" y="451"/>
                    </a:lnTo>
                    <a:lnTo>
                      <a:pt x="1076" y="451"/>
                    </a:lnTo>
                    <a:lnTo>
                      <a:pt x="1080" y="453"/>
                    </a:lnTo>
                    <a:lnTo>
                      <a:pt x="1082" y="453"/>
                    </a:lnTo>
                    <a:lnTo>
                      <a:pt x="1082" y="453"/>
                    </a:lnTo>
                    <a:lnTo>
                      <a:pt x="1084" y="453"/>
                    </a:lnTo>
                    <a:lnTo>
                      <a:pt x="1086" y="455"/>
                    </a:lnTo>
                    <a:lnTo>
                      <a:pt x="1088" y="455"/>
                    </a:lnTo>
                    <a:lnTo>
                      <a:pt x="1090" y="455"/>
                    </a:lnTo>
                    <a:lnTo>
                      <a:pt x="1092" y="455"/>
                    </a:lnTo>
                    <a:lnTo>
                      <a:pt x="1096" y="455"/>
                    </a:lnTo>
                    <a:lnTo>
                      <a:pt x="1096" y="457"/>
                    </a:lnTo>
                    <a:lnTo>
                      <a:pt x="1100" y="457"/>
                    </a:lnTo>
                    <a:lnTo>
                      <a:pt x="1102" y="459"/>
                    </a:lnTo>
                    <a:lnTo>
                      <a:pt x="1106" y="459"/>
                    </a:lnTo>
                    <a:lnTo>
                      <a:pt x="1108" y="459"/>
                    </a:lnTo>
                    <a:lnTo>
                      <a:pt x="1108" y="461"/>
                    </a:lnTo>
                    <a:lnTo>
                      <a:pt x="1110" y="461"/>
                    </a:lnTo>
                    <a:lnTo>
                      <a:pt x="1112" y="461"/>
                    </a:lnTo>
                    <a:lnTo>
                      <a:pt x="1112" y="461"/>
                    </a:lnTo>
                    <a:lnTo>
                      <a:pt x="1116" y="461"/>
                    </a:lnTo>
                    <a:lnTo>
                      <a:pt x="1118" y="461"/>
                    </a:lnTo>
                    <a:lnTo>
                      <a:pt x="1120" y="463"/>
                    </a:lnTo>
                    <a:lnTo>
                      <a:pt x="1122" y="463"/>
                    </a:lnTo>
                    <a:lnTo>
                      <a:pt x="1122" y="463"/>
                    </a:lnTo>
                    <a:lnTo>
                      <a:pt x="1122" y="465"/>
                    </a:lnTo>
                    <a:lnTo>
                      <a:pt x="1124" y="467"/>
                    </a:lnTo>
                    <a:lnTo>
                      <a:pt x="1124" y="467"/>
                    </a:lnTo>
                    <a:lnTo>
                      <a:pt x="1126" y="469"/>
                    </a:lnTo>
                    <a:lnTo>
                      <a:pt x="1126" y="471"/>
                    </a:lnTo>
                    <a:lnTo>
                      <a:pt x="1128" y="471"/>
                    </a:lnTo>
                    <a:lnTo>
                      <a:pt x="1128" y="473"/>
                    </a:lnTo>
                    <a:lnTo>
                      <a:pt x="1128" y="473"/>
                    </a:lnTo>
                    <a:lnTo>
                      <a:pt x="1130" y="473"/>
                    </a:lnTo>
                    <a:lnTo>
                      <a:pt x="1130" y="475"/>
                    </a:lnTo>
                    <a:lnTo>
                      <a:pt x="1130" y="475"/>
                    </a:lnTo>
                    <a:lnTo>
                      <a:pt x="1130" y="475"/>
                    </a:lnTo>
                    <a:lnTo>
                      <a:pt x="1132" y="477"/>
                    </a:lnTo>
                    <a:lnTo>
                      <a:pt x="1132" y="477"/>
                    </a:lnTo>
                    <a:lnTo>
                      <a:pt x="1134" y="477"/>
                    </a:lnTo>
                    <a:lnTo>
                      <a:pt x="1134" y="477"/>
                    </a:lnTo>
                    <a:lnTo>
                      <a:pt x="1138" y="479"/>
                    </a:lnTo>
                    <a:lnTo>
                      <a:pt x="1138" y="479"/>
                    </a:lnTo>
                    <a:lnTo>
                      <a:pt x="1140" y="479"/>
                    </a:lnTo>
                    <a:lnTo>
                      <a:pt x="1144" y="481"/>
                    </a:lnTo>
                    <a:lnTo>
                      <a:pt x="1144" y="481"/>
                    </a:lnTo>
                    <a:lnTo>
                      <a:pt x="1146" y="481"/>
                    </a:lnTo>
                    <a:lnTo>
                      <a:pt x="1148" y="483"/>
                    </a:lnTo>
                    <a:lnTo>
                      <a:pt x="1150" y="483"/>
                    </a:lnTo>
                    <a:lnTo>
                      <a:pt x="1150" y="483"/>
                    </a:lnTo>
                    <a:lnTo>
                      <a:pt x="1152" y="483"/>
                    </a:lnTo>
                    <a:lnTo>
                      <a:pt x="1154" y="483"/>
                    </a:lnTo>
                    <a:lnTo>
                      <a:pt x="1154" y="483"/>
                    </a:lnTo>
                    <a:lnTo>
                      <a:pt x="1156" y="483"/>
                    </a:lnTo>
                    <a:lnTo>
                      <a:pt x="1156" y="483"/>
                    </a:lnTo>
                    <a:lnTo>
                      <a:pt x="1158" y="483"/>
                    </a:lnTo>
                    <a:lnTo>
                      <a:pt x="1160" y="483"/>
                    </a:lnTo>
                    <a:lnTo>
                      <a:pt x="1160" y="481"/>
                    </a:lnTo>
                    <a:lnTo>
                      <a:pt x="1162" y="481"/>
                    </a:lnTo>
                    <a:lnTo>
                      <a:pt x="1162" y="481"/>
                    </a:lnTo>
                    <a:lnTo>
                      <a:pt x="1164" y="481"/>
                    </a:lnTo>
                    <a:lnTo>
                      <a:pt x="1166" y="479"/>
                    </a:lnTo>
                    <a:lnTo>
                      <a:pt x="1168" y="479"/>
                    </a:lnTo>
                    <a:lnTo>
                      <a:pt x="1170" y="479"/>
                    </a:lnTo>
                    <a:lnTo>
                      <a:pt x="1172" y="479"/>
                    </a:lnTo>
                    <a:lnTo>
                      <a:pt x="1172" y="477"/>
                    </a:lnTo>
                    <a:lnTo>
                      <a:pt x="1174" y="477"/>
                    </a:lnTo>
                    <a:lnTo>
                      <a:pt x="1176" y="479"/>
                    </a:lnTo>
                    <a:lnTo>
                      <a:pt x="1178" y="479"/>
                    </a:lnTo>
                    <a:lnTo>
                      <a:pt x="1180" y="479"/>
                    </a:lnTo>
                    <a:lnTo>
                      <a:pt x="1182" y="479"/>
                    </a:lnTo>
                    <a:lnTo>
                      <a:pt x="1184" y="479"/>
                    </a:lnTo>
                    <a:lnTo>
                      <a:pt x="1186" y="481"/>
                    </a:lnTo>
                    <a:lnTo>
                      <a:pt x="1188" y="481"/>
                    </a:lnTo>
                    <a:lnTo>
                      <a:pt x="1192" y="479"/>
                    </a:lnTo>
                    <a:lnTo>
                      <a:pt x="1194" y="481"/>
                    </a:lnTo>
                    <a:lnTo>
                      <a:pt x="1196" y="481"/>
                    </a:lnTo>
                    <a:lnTo>
                      <a:pt x="1198" y="483"/>
                    </a:lnTo>
                    <a:lnTo>
                      <a:pt x="1200" y="485"/>
                    </a:lnTo>
                    <a:lnTo>
                      <a:pt x="1202" y="485"/>
                    </a:lnTo>
                    <a:lnTo>
                      <a:pt x="1204" y="485"/>
                    </a:lnTo>
                    <a:lnTo>
                      <a:pt x="1204" y="485"/>
                    </a:lnTo>
                    <a:lnTo>
                      <a:pt x="1208" y="485"/>
                    </a:lnTo>
                    <a:lnTo>
                      <a:pt x="1212" y="487"/>
                    </a:lnTo>
                    <a:lnTo>
                      <a:pt x="1214" y="487"/>
                    </a:lnTo>
                    <a:lnTo>
                      <a:pt x="1214" y="487"/>
                    </a:lnTo>
                    <a:lnTo>
                      <a:pt x="1214" y="489"/>
                    </a:lnTo>
                    <a:lnTo>
                      <a:pt x="1216" y="491"/>
                    </a:lnTo>
                    <a:lnTo>
                      <a:pt x="1216" y="491"/>
                    </a:lnTo>
                    <a:lnTo>
                      <a:pt x="1216" y="491"/>
                    </a:lnTo>
                    <a:lnTo>
                      <a:pt x="1218" y="491"/>
                    </a:lnTo>
                    <a:lnTo>
                      <a:pt x="1218" y="493"/>
                    </a:lnTo>
                    <a:lnTo>
                      <a:pt x="1220" y="493"/>
                    </a:lnTo>
                    <a:lnTo>
                      <a:pt x="1222" y="493"/>
                    </a:lnTo>
                    <a:lnTo>
                      <a:pt x="1224" y="497"/>
                    </a:lnTo>
                    <a:lnTo>
                      <a:pt x="1226" y="497"/>
                    </a:lnTo>
                    <a:lnTo>
                      <a:pt x="1228" y="497"/>
                    </a:lnTo>
                    <a:lnTo>
                      <a:pt x="1230" y="497"/>
                    </a:lnTo>
                    <a:lnTo>
                      <a:pt x="1232" y="497"/>
                    </a:lnTo>
                    <a:lnTo>
                      <a:pt x="1236" y="497"/>
                    </a:lnTo>
                    <a:lnTo>
                      <a:pt x="1240" y="497"/>
                    </a:lnTo>
                    <a:lnTo>
                      <a:pt x="1242" y="499"/>
                    </a:lnTo>
                    <a:lnTo>
                      <a:pt x="1244" y="499"/>
                    </a:lnTo>
                    <a:lnTo>
                      <a:pt x="1248" y="499"/>
                    </a:lnTo>
                    <a:lnTo>
                      <a:pt x="1252" y="501"/>
                    </a:lnTo>
                    <a:lnTo>
                      <a:pt x="1252" y="499"/>
                    </a:lnTo>
                    <a:lnTo>
                      <a:pt x="1254" y="499"/>
                    </a:lnTo>
                    <a:lnTo>
                      <a:pt x="1256" y="499"/>
                    </a:lnTo>
                    <a:lnTo>
                      <a:pt x="1258" y="501"/>
                    </a:lnTo>
                    <a:lnTo>
                      <a:pt x="1258" y="501"/>
                    </a:lnTo>
                    <a:lnTo>
                      <a:pt x="1260" y="501"/>
                    </a:lnTo>
                    <a:lnTo>
                      <a:pt x="1264" y="497"/>
                    </a:lnTo>
                    <a:lnTo>
                      <a:pt x="1266" y="497"/>
                    </a:lnTo>
                    <a:lnTo>
                      <a:pt x="1266" y="497"/>
                    </a:lnTo>
                    <a:lnTo>
                      <a:pt x="1268" y="497"/>
                    </a:lnTo>
                    <a:lnTo>
                      <a:pt x="1268" y="497"/>
                    </a:lnTo>
                    <a:lnTo>
                      <a:pt x="1270" y="497"/>
                    </a:lnTo>
                    <a:lnTo>
                      <a:pt x="1272" y="497"/>
                    </a:lnTo>
                    <a:lnTo>
                      <a:pt x="1274" y="495"/>
                    </a:lnTo>
                    <a:lnTo>
                      <a:pt x="1276" y="495"/>
                    </a:lnTo>
                    <a:lnTo>
                      <a:pt x="1278" y="495"/>
                    </a:lnTo>
                    <a:lnTo>
                      <a:pt x="1280" y="493"/>
                    </a:lnTo>
                    <a:lnTo>
                      <a:pt x="1282" y="495"/>
                    </a:lnTo>
                    <a:lnTo>
                      <a:pt x="1284" y="493"/>
                    </a:lnTo>
                    <a:lnTo>
                      <a:pt x="1286" y="493"/>
                    </a:lnTo>
                    <a:lnTo>
                      <a:pt x="1286" y="493"/>
                    </a:lnTo>
                    <a:lnTo>
                      <a:pt x="1286" y="491"/>
                    </a:lnTo>
                    <a:lnTo>
                      <a:pt x="1286" y="489"/>
                    </a:lnTo>
                    <a:lnTo>
                      <a:pt x="1288" y="487"/>
                    </a:lnTo>
                    <a:lnTo>
                      <a:pt x="1288" y="487"/>
                    </a:lnTo>
                    <a:lnTo>
                      <a:pt x="1291" y="485"/>
                    </a:lnTo>
                    <a:lnTo>
                      <a:pt x="1293" y="485"/>
                    </a:lnTo>
                    <a:lnTo>
                      <a:pt x="1295" y="483"/>
                    </a:lnTo>
                    <a:lnTo>
                      <a:pt x="1295" y="483"/>
                    </a:lnTo>
                    <a:lnTo>
                      <a:pt x="1297" y="481"/>
                    </a:lnTo>
                    <a:lnTo>
                      <a:pt x="1299" y="481"/>
                    </a:lnTo>
                    <a:lnTo>
                      <a:pt x="1299" y="481"/>
                    </a:lnTo>
                    <a:lnTo>
                      <a:pt x="1303" y="481"/>
                    </a:lnTo>
                    <a:lnTo>
                      <a:pt x="1303" y="481"/>
                    </a:lnTo>
                    <a:lnTo>
                      <a:pt x="1305" y="481"/>
                    </a:lnTo>
                    <a:lnTo>
                      <a:pt x="1307" y="483"/>
                    </a:lnTo>
                    <a:lnTo>
                      <a:pt x="1309" y="483"/>
                    </a:lnTo>
                    <a:lnTo>
                      <a:pt x="1311" y="485"/>
                    </a:lnTo>
                    <a:lnTo>
                      <a:pt x="1315" y="487"/>
                    </a:lnTo>
                    <a:lnTo>
                      <a:pt x="1317" y="487"/>
                    </a:lnTo>
                    <a:lnTo>
                      <a:pt x="1317" y="487"/>
                    </a:lnTo>
                    <a:lnTo>
                      <a:pt x="1319" y="487"/>
                    </a:lnTo>
                    <a:lnTo>
                      <a:pt x="1321" y="487"/>
                    </a:lnTo>
                    <a:lnTo>
                      <a:pt x="1323" y="487"/>
                    </a:lnTo>
                    <a:lnTo>
                      <a:pt x="1323" y="487"/>
                    </a:lnTo>
                    <a:lnTo>
                      <a:pt x="1327" y="485"/>
                    </a:lnTo>
                    <a:lnTo>
                      <a:pt x="1327" y="485"/>
                    </a:lnTo>
                    <a:lnTo>
                      <a:pt x="1329" y="487"/>
                    </a:lnTo>
                    <a:lnTo>
                      <a:pt x="1333" y="487"/>
                    </a:lnTo>
                    <a:lnTo>
                      <a:pt x="1335" y="487"/>
                    </a:lnTo>
                    <a:lnTo>
                      <a:pt x="1335" y="489"/>
                    </a:lnTo>
                    <a:lnTo>
                      <a:pt x="1339" y="491"/>
                    </a:lnTo>
                    <a:lnTo>
                      <a:pt x="1341" y="491"/>
                    </a:lnTo>
                    <a:lnTo>
                      <a:pt x="1345" y="493"/>
                    </a:lnTo>
                    <a:lnTo>
                      <a:pt x="1349" y="493"/>
                    </a:lnTo>
                    <a:lnTo>
                      <a:pt x="1353" y="493"/>
                    </a:lnTo>
                    <a:lnTo>
                      <a:pt x="1355" y="495"/>
                    </a:lnTo>
                    <a:lnTo>
                      <a:pt x="1355" y="495"/>
                    </a:lnTo>
                    <a:lnTo>
                      <a:pt x="1357" y="491"/>
                    </a:lnTo>
                    <a:lnTo>
                      <a:pt x="1359" y="489"/>
                    </a:lnTo>
                    <a:lnTo>
                      <a:pt x="1363" y="487"/>
                    </a:lnTo>
                    <a:lnTo>
                      <a:pt x="1365" y="487"/>
                    </a:lnTo>
                    <a:lnTo>
                      <a:pt x="1367" y="485"/>
                    </a:lnTo>
                    <a:lnTo>
                      <a:pt x="1369" y="485"/>
                    </a:lnTo>
                    <a:lnTo>
                      <a:pt x="1369" y="483"/>
                    </a:lnTo>
                    <a:lnTo>
                      <a:pt x="1367" y="481"/>
                    </a:lnTo>
                    <a:lnTo>
                      <a:pt x="1365" y="479"/>
                    </a:lnTo>
                    <a:lnTo>
                      <a:pt x="1363" y="479"/>
                    </a:lnTo>
                    <a:lnTo>
                      <a:pt x="1363" y="479"/>
                    </a:lnTo>
                    <a:lnTo>
                      <a:pt x="1363" y="479"/>
                    </a:lnTo>
                    <a:lnTo>
                      <a:pt x="1363" y="477"/>
                    </a:lnTo>
                    <a:lnTo>
                      <a:pt x="1363" y="475"/>
                    </a:lnTo>
                    <a:lnTo>
                      <a:pt x="1363" y="475"/>
                    </a:lnTo>
                    <a:lnTo>
                      <a:pt x="1365" y="473"/>
                    </a:lnTo>
                    <a:lnTo>
                      <a:pt x="1363" y="473"/>
                    </a:lnTo>
                    <a:lnTo>
                      <a:pt x="1363" y="471"/>
                    </a:lnTo>
                    <a:lnTo>
                      <a:pt x="1363" y="469"/>
                    </a:lnTo>
                    <a:lnTo>
                      <a:pt x="1363" y="467"/>
                    </a:lnTo>
                    <a:lnTo>
                      <a:pt x="1363" y="467"/>
                    </a:lnTo>
                    <a:lnTo>
                      <a:pt x="1363" y="465"/>
                    </a:lnTo>
                    <a:lnTo>
                      <a:pt x="1363" y="463"/>
                    </a:lnTo>
                    <a:lnTo>
                      <a:pt x="1363" y="461"/>
                    </a:lnTo>
                    <a:lnTo>
                      <a:pt x="1363" y="459"/>
                    </a:lnTo>
                    <a:lnTo>
                      <a:pt x="1363" y="455"/>
                    </a:lnTo>
                    <a:lnTo>
                      <a:pt x="1365" y="453"/>
                    </a:lnTo>
                    <a:lnTo>
                      <a:pt x="1367" y="451"/>
                    </a:lnTo>
                    <a:lnTo>
                      <a:pt x="1367" y="449"/>
                    </a:lnTo>
                    <a:lnTo>
                      <a:pt x="1365" y="447"/>
                    </a:lnTo>
                    <a:lnTo>
                      <a:pt x="1363" y="447"/>
                    </a:lnTo>
                    <a:lnTo>
                      <a:pt x="1361" y="445"/>
                    </a:lnTo>
                    <a:lnTo>
                      <a:pt x="1361" y="443"/>
                    </a:lnTo>
                    <a:lnTo>
                      <a:pt x="1359" y="441"/>
                    </a:lnTo>
                    <a:lnTo>
                      <a:pt x="1357" y="441"/>
                    </a:lnTo>
                    <a:lnTo>
                      <a:pt x="1355" y="441"/>
                    </a:lnTo>
                    <a:lnTo>
                      <a:pt x="1353" y="441"/>
                    </a:lnTo>
                    <a:lnTo>
                      <a:pt x="1351" y="441"/>
                    </a:lnTo>
                    <a:lnTo>
                      <a:pt x="1349" y="439"/>
                    </a:lnTo>
                    <a:lnTo>
                      <a:pt x="1349" y="437"/>
                    </a:lnTo>
                    <a:lnTo>
                      <a:pt x="1351" y="437"/>
                    </a:lnTo>
                    <a:lnTo>
                      <a:pt x="1353" y="435"/>
                    </a:lnTo>
                    <a:lnTo>
                      <a:pt x="1353" y="431"/>
                    </a:lnTo>
                    <a:lnTo>
                      <a:pt x="1355" y="429"/>
                    </a:lnTo>
                    <a:lnTo>
                      <a:pt x="1361" y="429"/>
                    </a:lnTo>
                    <a:lnTo>
                      <a:pt x="1365" y="427"/>
                    </a:lnTo>
                    <a:lnTo>
                      <a:pt x="1369" y="427"/>
                    </a:lnTo>
                    <a:lnTo>
                      <a:pt x="1371" y="425"/>
                    </a:lnTo>
                    <a:lnTo>
                      <a:pt x="1373" y="427"/>
                    </a:lnTo>
                    <a:lnTo>
                      <a:pt x="1375" y="427"/>
                    </a:lnTo>
                    <a:lnTo>
                      <a:pt x="1377" y="427"/>
                    </a:lnTo>
                    <a:lnTo>
                      <a:pt x="1379" y="425"/>
                    </a:lnTo>
                    <a:lnTo>
                      <a:pt x="1381" y="425"/>
                    </a:lnTo>
                    <a:lnTo>
                      <a:pt x="1383" y="425"/>
                    </a:lnTo>
                    <a:lnTo>
                      <a:pt x="1385" y="425"/>
                    </a:lnTo>
                    <a:lnTo>
                      <a:pt x="1387" y="425"/>
                    </a:lnTo>
                    <a:lnTo>
                      <a:pt x="1387" y="425"/>
                    </a:lnTo>
                    <a:lnTo>
                      <a:pt x="1387" y="425"/>
                    </a:lnTo>
                    <a:lnTo>
                      <a:pt x="1387" y="425"/>
                    </a:lnTo>
                    <a:lnTo>
                      <a:pt x="1389" y="425"/>
                    </a:lnTo>
                    <a:lnTo>
                      <a:pt x="1395" y="427"/>
                    </a:lnTo>
                    <a:lnTo>
                      <a:pt x="1397" y="429"/>
                    </a:lnTo>
                    <a:lnTo>
                      <a:pt x="1399" y="427"/>
                    </a:lnTo>
                    <a:lnTo>
                      <a:pt x="1399" y="429"/>
                    </a:lnTo>
                    <a:lnTo>
                      <a:pt x="1401" y="429"/>
                    </a:lnTo>
                    <a:lnTo>
                      <a:pt x="1403" y="431"/>
                    </a:lnTo>
                    <a:lnTo>
                      <a:pt x="1405" y="431"/>
                    </a:lnTo>
                    <a:lnTo>
                      <a:pt x="1409" y="431"/>
                    </a:lnTo>
                    <a:lnTo>
                      <a:pt x="1409" y="431"/>
                    </a:lnTo>
                    <a:lnTo>
                      <a:pt x="1409" y="431"/>
                    </a:lnTo>
                    <a:lnTo>
                      <a:pt x="1411" y="431"/>
                    </a:lnTo>
                    <a:lnTo>
                      <a:pt x="1411" y="431"/>
                    </a:lnTo>
                    <a:lnTo>
                      <a:pt x="1413" y="431"/>
                    </a:lnTo>
                    <a:lnTo>
                      <a:pt x="1417" y="433"/>
                    </a:lnTo>
                    <a:lnTo>
                      <a:pt x="1419" y="433"/>
                    </a:lnTo>
                    <a:lnTo>
                      <a:pt x="1421" y="433"/>
                    </a:lnTo>
                    <a:lnTo>
                      <a:pt x="1421" y="433"/>
                    </a:lnTo>
                    <a:lnTo>
                      <a:pt x="1423" y="435"/>
                    </a:lnTo>
                    <a:lnTo>
                      <a:pt x="1423" y="435"/>
                    </a:lnTo>
                    <a:lnTo>
                      <a:pt x="1423" y="435"/>
                    </a:lnTo>
                    <a:lnTo>
                      <a:pt x="1425" y="437"/>
                    </a:lnTo>
                    <a:lnTo>
                      <a:pt x="1425" y="437"/>
                    </a:lnTo>
                    <a:lnTo>
                      <a:pt x="1427" y="437"/>
                    </a:lnTo>
                    <a:lnTo>
                      <a:pt x="1427" y="437"/>
                    </a:lnTo>
                    <a:lnTo>
                      <a:pt x="1429" y="439"/>
                    </a:lnTo>
                    <a:lnTo>
                      <a:pt x="1431" y="439"/>
                    </a:lnTo>
                    <a:lnTo>
                      <a:pt x="1431" y="439"/>
                    </a:lnTo>
                    <a:lnTo>
                      <a:pt x="1431" y="439"/>
                    </a:lnTo>
                    <a:lnTo>
                      <a:pt x="1431" y="439"/>
                    </a:lnTo>
                    <a:lnTo>
                      <a:pt x="1431" y="441"/>
                    </a:lnTo>
                    <a:lnTo>
                      <a:pt x="1431" y="441"/>
                    </a:lnTo>
                    <a:lnTo>
                      <a:pt x="1433" y="441"/>
                    </a:lnTo>
                    <a:lnTo>
                      <a:pt x="1433" y="441"/>
                    </a:lnTo>
                    <a:lnTo>
                      <a:pt x="1435" y="443"/>
                    </a:lnTo>
                    <a:lnTo>
                      <a:pt x="1435" y="443"/>
                    </a:lnTo>
                    <a:lnTo>
                      <a:pt x="1437" y="443"/>
                    </a:lnTo>
                    <a:lnTo>
                      <a:pt x="1437" y="445"/>
                    </a:lnTo>
                    <a:lnTo>
                      <a:pt x="1439" y="445"/>
                    </a:lnTo>
                    <a:lnTo>
                      <a:pt x="1439" y="445"/>
                    </a:lnTo>
                    <a:lnTo>
                      <a:pt x="1439" y="445"/>
                    </a:lnTo>
                    <a:lnTo>
                      <a:pt x="1441" y="447"/>
                    </a:lnTo>
                    <a:lnTo>
                      <a:pt x="1441" y="447"/>
                    </a:lnTo>
                    <a:lnTo>
                      <a:pt x="1441" y="449"/>
                    </a:lnTo>
                    <a:lnTo>
                      <a:pt x="1443" y="449"/>
                    </a:lnTo>
                    <a:lnTo>
                      <a:pt x="1445" y="451"/>
                    </a:lnTo>
                    <a:lnTo>
                      <a:pt x="1447" y="453"/>
                    </a:lnTo>
                    <a:lnTo>
                      <a:pt x="1449" y="455"/>
                    </a:lnTo>
                    <a:lnTo>
                      <a:pt x="1451" y="457"/>
                    </a:lnTo>
                    <a:lnTo>
                      <a:pt x="1453" y="457"/>
                    </a:lnTo>
                    <a:lnTo>
                      <a:pt x="1453" y="459"/>
                    </a:lnTo>
                    <a:lnTo>
                      <a:pt x="1455" y="459"/>
                    </a:lnTo>
                    <a:lnTo>
                      <a:pt x="1455" y="459"/>
                    </a:lnTo>
                    <a:lnTo>
                      <a:pt x="1455" y="461"/>
                    </a:lnTo>
                    <a:lnTo>
                      <a:pt x="1457" y="461"/>
                    </a:lnTo>
                    <a:lnTo>
                      <a:pt x="1457" y="461"/>
                    </a:lnTo>
                    <a:lnTo>
                      <a:pt x="1457" y="463"/>
                    </a:lnTo>
                    <a:lnTo>
                      <a:pt x="1459" y="463"/>
                    </a:lnTo>
                    <a:lnTo>
                      <a:pt x="1459" y="465"/>
                    </a:lnTo>
                    <a:lnTo>
                      <a:pt x="1461" y="465"/>
                    </a:lnTo>
                    <a:lnTo>
                      <a:pt x="1461" y="467"/>
                    </a:lnTo>
                    <a:lnTo>
                      <a:pt x="1463" y="469"/>
                    </a:lnTo>
                    <a:lnTo>
                      <a:pt x="1469" y="471"/>
                    </a:lnTo>
                    <a:lnTo>
                      <a:pt x="1471" y="473"/>
                    </a:lnTo>
                    <a:lnTo>
                      <a:pt x="1473" y="475"/>
                    </a:lnTo>
                    <a:lnTo>
                      <a:pt x="1473" y="477"/>
                    </a:lnTo>
                    <a:lnTo>
                      <a:pt x="1473" y="477"/>
                    </a:lnTo>
                    <a:lnTo>
                      <a:pt x="1473" y="477"/>
                    </a:lnTo>
                    <a:lnTo>
                      <a:pt x="1475" y="479"/>
                    </a:lnTo>
                    <a:lnTo>
                      <a:pt x="1475" y="479"/>
                    </a:lnTo>
                    <a:lnTo>
                      <a:pt x="1475" y="479"/>
                    </a:lnTo>
                    <a:lnTo>
                      <a:pt x="1477" y="481"/>
                    </a:lnTo>
                    <a:lnTo>
                      <a:pt x="1481" y="483"/>
                    </a:lnTo>
                    <a:lnTo>
                      <a:pt x="1481" y="485"/>
                    </a:lnTo>
                    <a:lnTo>
                      <a:pt x="1481" y="487"/>
                    </a:lnTo>
                    <a:lnTo>
                      <a:pt x="1483" y="487"/>
                    </a:lnTo>
                    <a:lnTo>
                      <a:pt x="1485" y="489"/>
                    </a:lnTo>
                    <a:lnTo>
                      <a:pt x="1487" y="489"/>
                    </a:lnTo>
                    <a:lnTo>
                      <a:pt x="1487" y="491"/>
                    </a:lnTo>
                    <a:lnTo>
                      <a:pt x="1489" y="491"/>
                    </a:lnTo>
                    <a:lnTo>
                      <a:pt x="1491" y="493"/>
                    </a:lnTo>
                    <a:lnTo>
                      <a:pt x="1493" y="493"/>
                    </a:lnTo>
                    <a:lnTo>
                      <a:pt x="1497" y="493"/>
                    </a:lnTo>
                    <a:lnTo>
                      <a:pt x="1501" y="493"/>
                    </a:lnTo>
                    <a:lnTo>
                      <a:pt x="1503" y="493"/>
                    </a:lnTo>
                    <a:lnTo>
                      <a:pt x="1503" y="493"/>
                    </a:lnTo>
                    <a:lnTo>
                      <a:pt x="1505" y="493"/>
                    </a:lnTo>
                    <a:lnTo>
                      <a:pt x="1505" y="495"/>
                    </a:lnTo>
                    <a:lnTo>
                      <a:pt x="1505" y="495"/>
                    </a:lnTo>
                    <a:lnTo>
                      <a:pt x="1507" y="495"/>
                    </a:lnTo>
                    <a:lnTo>
                      <a:pt x="1509" y="495"/>
                    </a:lnTo>
                    <a:lnTo>
                      <a:pt x="1511" y="497"/>
                    </a:lnTo>
                    <a:lnTo>
                      <a:pt x="1511" y="497"/>
                    </a:lnTo>
                    <a:lnTo>
                      <a:pt x="1511" y="497"/>
                    </a:lnTo>
                    <a:lnTo>
                      <a:pt x="1513" y="497"/>
                    </a:lnTo>
                    <a:lnTo>
                      <a:pt x="1513" y="497"/>
                    </a:lnTo>
                    <a:lnTo>
                      <a:pt x="1515" y="497"/>
                    </a:lnTo>
                    <a:lnTo>
                      <a:pt x="1515" y="497"/>
                    </a:lnTo>
                    <a:lnTo>
                      <a:pt x="1515" y="497"/>
                    </a:lnTo>
                    <a:lnTo>
                      <a:pt x="1515" y="497"/>
                    </a:lnTo>
                    <a:lnTo>
                      <a:pt x="1517" y="497"/>
                    </a:lnTo>
                    <a:lnTo>
                      <a:pt x="1519" y="499"/>
                    </a:lnTo>
                    <a:lnTo>
                      <a:pt x="1519" y="499"/>
                    </a:lnTo>
                    <a:lnTo>
                      <a:pt x="1523" y="499"/>
                    </a:lnTo>
                    <a:lnTo>
                      <a:pt x="1529" y="503"/>
                    </a:lnTo>
                    <a:lnTo>
                      <a:pt x="1531" y="505"/>
                    </a:lnTo>
                    <a:lnTo>
                      <a:pt x="1533" y="505"/>
                    </a:lnTo>
                    <a:lnTo>
                      <a:pt x="1537" y="505"/>
                    </a:lnTo>
                    <a:lnTo>
                      <a:pt x="1539" y="507"/>
                    </a:lnTo>
                    <a:lnTo>
                      <a:pt x="1539" y="509"/>
                    </a:lnTo>
                    <a:lnTo>
                      <a:pt x="1539" y="509"/>
                    </a:lnTo>
                    <a:lnTo>
                      <a:pt x="1541" y="511"/>
                    </a:lnTo>
                    <a:lnTo>
                      <a:pt x="1541" y="513"/>
                    </a:lnTo>
                    <a:lnTo>
                      <a:pt x="1543" y="513"/>
                    </a:lnTo>
                    <a:lnTo>
                      <a:pt x="1545" y="513"/>
                    </a:lnTo>
                    <a:lnTo>
                      <a:pt x="1545" y="515"/>
                    </a:lnTo>
                    <a:lnTo>
                      <a:pt x="1547" y="517"/>
                    </a:lnTo>
                    <a:lnTo>
                      <a:pt x="1547" y="519"/>
                    </a:lnTo>
                    <a:lnTo>
                      <a:pt x="1549" y="521"/>
                    </a:lnTo>
                    <a:lnTo>
                      <a:pt x="1551" y="521"/>
                    </a:lnTo>
                    <a:lnTo>
                      <a:pt x="1553" y="523"/>
                    </a:lnTo>
                    <a:lnTo>
                      <a:pt x="1553" y="525"/>
                    </a:lnTo>
                    <a:lnTo>
                      <a:pt x="1555" y="525"/>
                    </a:lnTo>
                    <a:lnTo>
                      <a:pt x="1555" y="525"/>
                    </a:lnTo>
                    <a:lnTo>
                      <a:pt x="1557" y="525"/>
                    </a:lnTo>
                    <a:lnTo>
                      <a:pt x="1559" y="525"/>
                    </a:lnTo>
                    <a:lnTo>
                      <a:pt x="1561" y="525"/>
                    </a:lnTo>
                    <a:lnTo>
                      <a:pt x="1563" y="527"/>
                    </a:lnTo>
                    <a:lnTo>
                      <a:pt x="1567" y="527"/>
                    </a:lnTo>
                    <a:lnTo>
                      <a:pt x="1571" y="525"/>
                    </a:lnTo>
                    <a:lnTo>
                      <a:pt x="1575" y="525"/>
                    </a:lnTo>
                    <a:lnTo>
                      <a:pt x="1575" y="525"/>
                    </a:lnTo>
                    <a:lnTo>
                      <a:pt x="1577" y="525"/>
                    </a:lnTo>
                    <a:lnTo>
                      <a:pt x="1575" y="523"/>
                    </a:lnTo>
                    <a:lnTo>
                      <a:pt x="1577" y="521"/>
                    </a:lnTo>
                    <a:lnTo>
                      <a:pt x="1577" y="521"/>
                    </a:lnTo>
                    <a:lnTo>
                      <a:pt x="1579" y="521"/>
                    </a:lnTo>
                    <a:lnTo>
                      <a:pt x="1579" y="519"/>
                    </a:lnTo>
                    <a:lnTo>
                      <a:pt x="1581" y="519"/>
                    </a:lnTo>
                    <a:lnTo>
                      <a:pt x="1583" y="519"/>
                    </a:lnTo>
                    <a:lnTo>
                      <a:pt x="1585" y="519"/>
                    </a:lnTo>
                    <a:lnTo>
                      <a:pt x="1587" y="519"/>
                    </a:lnTo>
                    <a:lnTo>
                      <a:pt x="1587" y="517"/>
                    </a:lnTo>
                    <a:lnTo>
                      <a:pt x="1589" y="515"/>
                    </a:lnTo>
                    <a:lnTo>
                      <a:pt x="1593" y="515"/>
                    </a:lnTo>
                    <a:lnTo>
                      <a:pt x="1593" y="513"/>
                    </a:lnTo>
                    <a:lnTo>
                      <a:pt x="1595" y="515"/>
                    </a:lnTo>
                    <a:lnTo>
                      <a:pt x="1595" y="515"/>
                    </a:lnTo>
                    <a:lnTo>
                      <a:pt x="1597" y="515"/>
                    </a:lnTo>
                    <a:lnTo>
                      <a:pt x="1601" y="517"/>
                    </a:lnTo>
                    <a:lnTo>
                      <a:pt x="1601" y="517"/>
                    </a:lnTo>
                    <a:lnTo>
                      <a:pt x="1601" y="517"/>
                    </a:lnTo>
                    <a:lnTo>
                      <a:pt x="1601" y="519"/>
                    </a:lnTo>
                    <a:lnTo>
                      <a:pt x="1601" y="519"/>
                    </a:lnTo>
                    <a:lnTo>
                      <a:pt x="1601" y="521"/>
                    </a:lnTo>
                    <a:lnTo>
                      <a:pt x="1603" y="521"/>
                    </a:lnTo>
                    <a:lnTo>
                      <a:pt x="1605" y="523"/>
                    </a:lnTo>
                    <a:lnTo>
                      <a:pt x="1605" y="523"/>
                    </a:lnTo>
                    <a:lnTo>
                      <a:pt x="1607" y="525"/>
                    </a:lnTo>
                    <a:lnTo>
                      <a:pt x="1607" y="527"/>
                    </a:lnTo>
                    <a:lnTo>
                      <a:pt x="1607" y="527"/>
                    </a:lnTo>
                    <a:lnTo>
                      <a:pt x="1607" y="529"/>
                    </a:lnTo>
                    <a:lnTo>
                      <a:pt x="1607" y="529"/>
                    </a:lnTo>
                    <a:lnTo>
                      <a:pt x="1607" y="531"/>
                    </a:lnTo>
                    <a:lnTo>
                      <a:pt x="1605" y="531"/>
                    </a:lnTo>
                    <a:lnTo>
                      <a:pt x="1605" y="531"/>
                    </a:lnTo>
                    <a:lnTo>
                      <a:pt x="1605" y="531"/>
                    </a:lnTo>
                    <a:lnTo>
                      <a:pt x="1605" y="531"/>
                    </a:lnTo>
                    <a:lnTo>
                      <a:pt x="1603" y="531"/>
                    </a:lnTo>
                    <a:lnTo>
                      <a:pt x="1603" y="533"/>
                    </a:lnTo>
                    <a:lnTo>
                      <a:pt x="1605" y="533"/>
                    </a:lnTo>
                    <a:lnTo>
                      <a:pt x="1605" y="535"/>
                    </a:lnTo>
                    <a:lnTo>
                      <a:pt x="1605" y="535"/>
                    </a:lnTo>
                    <a:lnTo>
                      <a:pt x="1605" y="537"/>
                    </a:lnTo>
                    <a:lnTo>
                      <a:pt x="1605" y="539"/>
                    </a:lnTo>
                    <a:lnTo>
                      <a:pt x="1607" y="539"/>
                    </a:lnTo>
                    <a:lnTo>
                      <a:pt x="1607" y="541"/>
                    </a:lnTo>
                    <a:lnTo>
                      <a:pt x="1607" y="541"/>
                    </a:lnTo>
                    <a:lnTo>
                      <a:pt x="1607" y="543"/>
                    </a:lnTo>
                    <a:lnTo>
                      <a:pt x="1609" y="545"/>
                    </a:lnTo>
                    <a:lnTo>
                      <a:pt x="1609" y="547"/>
                    </a:lnTo>
                    <a:lnTo>
                      <a:pt x="1609" y="547"/>
                    </a:lnTo>
                    <a:lnTo>
                      <a:pt x="1609" y="549"/>
                    </a:lnTo>
                    <a:lnTo>
                      <a:pt x="1609" y="549"/>
                    </a:lnTo>
                    <a:lnTo>
                      <a:pt x="1611" y="551"/>
                    </a:lnTo>
                    <a:lnTo>
                      <a:pt x="1611" y="551"/>
                    </a:lnTo>
                    <a:lnTo>
                      <a:pt x="1611" y="551"/>
                    </a:lnTo>
                    <a:lnTo>
                      <a:pt x="1609" y="553"/>
                    </a:lnTo>
                    <a:lnTo>
                      <a:pt x="1609" y="553"/>
                    </a:lnTo>
                    <a:lnTo>
                      <a:pt x="1611" y="555"/>
                    </a:lnTo>
                    <a:lnTo>
                      <a:pt x="1611" y="555"/>
                    </a:lnTo>
                    <a:lnTo>
                      <a:pt x="1611" y="557"/>
                    </a:lnTo>
                    <a:lnTo>
                      <a:pt x="1611" y="557"/>
                    </a:lnTo>
                    <a:lnTo>
                      <a:pt x="1609" y="557"/>
                    </a:lnTo>
                    <a:lnTo>
                      <a:pt x="1609" y="557"/>
                    </a:lnTo>
                    <a:lnTo>
                      <a:pt x="1609" y="559"/>
                    </a:lnTo>
                    <a:lnTo>
                      <a:pt x="1611" y="559"/>
                    </a:lnTo>
                    <a:lnTo>
                      <a:pt x="1611" y="561"/>
                    </a:lnTo>
                    <a:lnTo>
                      <a:pt x="1611" y="561"/>
                    </a:lnTo>
                    <a:lnTo>
                      <a:pt x="1611" y="563"/>
                    </a:lnTo>
                    <a:lnTo>
                      <a:pt x="1611" y="563"/>
                    </a:lnTo>
                    <a:lnTo>
                      <a:pt x="1611" y="563"/>
                    </a:lnTo>
                    <a:lnTo>
                      <a:pt x="1609" y="563"/>
                    </a:lnTo>
                    <a:lnTo>
                      <a:pt x="1609" y="565"/>
                    </a:lnTo>
                    <a:lnTo>
                      <a:pt x="1609" y="567"/>
                    </a:lnTo>
                    <a:lnTo>
                      <a:pt x="1611" y="569"/>
                    </a:lnTo>
                    <a:lnTo>
                      <a:pt x="1611" y="571"/>
                    </a:lnTo>
                    <a:lnTo>
                      <a:pt x="1611" y="571"/>
                    </a:lnTo>
                    <a:lnTo>
                      <a:pt x="1611" y="573"/>
                    </a:lnTo>
                    <a:lnTo>
                      <a:pt x="1609" y="573"/>
                    </a:lnTo>
                    <a:lnTo>
                      <a:pt x="1609" y="571"/>
                    </a:lnTo>
                    <a:lnTo>
                      <a:pt x="1607" y="571"/>
                    </a:lnTo>
                    <a:lnTo>
                      <a:pt x="1605" y="571"/>
                    </a:lnTo>
                    <a:lnTo>
                      <a:pt x="1603" y="571"/>
                    </a:lnTo>
                    <a:lnTo>
                      <a:pt x="1601" y="571"/>
                    </a:lnTo>
                    <a:lnTo>
                      <a:pt x="1597" y="569"/>
                    </a:lnTo>
                    <a:lnTo>
                      <a:pt x="1597" y="569"/>
                    </a:lnTo>
                    <a:lnTo>
                      <a:pt x="1595" y="569"/>
                    </a:lnTo>
                    <a:lnTo>
                      <a:pt x="1593" y="569"/>
                    </a:lnTo>
                    <a:lnTo>
                      <a:pt x="1591" y="567"/>
                    </a:lnTo>
                    <a:lnTo>
                      <a:pt x="1591" y="567"/>
                    </a:lnTo>
                    <a:lnTo>
                      <a:pt x="1591" y="569"/>
                    </a:lnTo>
                    <a:lnTo>
                      <a:pt x="1591" y="569"/>
                    </a:lnTo>
                    <a:lnTo>
                      <a:pt x="1591" y="571"/>
                    </a:lnTo>
                    <a:lnTo>
                      <a:pt x="1591" y="571"/>
                    </a:lnTo>
                    <a:lnTo>
                      <a:pt x="1591" y="573"/>
                    </a:lnTo>
                    <a:lnTo>
                      <a:pt x="1589" y="575"/>
                    </a:lnTo>
                    <a:lnTo>
                      <a:pt x="1587" y="575"/>
                    </a:lnTo>
                    <a:lnTo>
                      <a:pt x="1587" y="575"/>
                    </a:lnTo>
                    <a:lnTo>
                      <a:pt x="1585" y="575"/>
                    </a:lnTo>
                    <a:lnTo>
                      <a:pt x="1585" y="577"/>
                    </a:lnTo>
                    <a:lnTo>
                      <a:pt x="1585" y="577"/>
                    </a:lnTo>
                    <a:lnTo>
                      <a:pt x="1585" y="577"/>
                    </a:lnTo>
                    <a:lnTo>
                      <a:pt x="1585" y="579"/>
                    </a:lnTo>
                    <a:lnTo>
                      <a:pt x="1587" y="581"/>
                    </a:lnTo>
                    <a:lnTo>
                      <a:pt x="1589" y="581"/>
                    </a:lnTo>
                    <a:lnTo>
                      <a:pt x="1591" y="583"/>
                    </a:lnTo>
                    <a:lnTo>
                      <a:pt x="1597" y="591"/>
                    </a:lnTo>
                    <a:lnTo>
                      <a:pt x="1597" y="591"/>
                    </a:lnTo>
                    <a:lnTo>
                      <a:pt x="1599" y="597"/>
                    </a:lnTo>
                    <a:lnTo>
                      <a:pt x="1599" y="597"/>
                    </a:lnTo>
                    <a:lnTo>
                      <a:pt x="1601" y="599"/>
                    </a:lnTo>
                    <a:lnTo>
                      <a:pt x="1601" y="601"/>
                    </a:lnTo>
                    <a:lnTo>
                      <a:pt x="1601" y="601"/>
                    </a:lnTo>
                    <a:lnTo>
                      <a:pt x="1603" y="601"/>
                    </a:lnTo>
                    <a:lnTo>
                      <a:pt x="1603" y="601"/>
                    </a:lnTo>
                    <a:lnTo>
                      <a:pt x="1603" y="603"/>
                    </a:lnTo>
                    <a:lnTo>
                      <a:pt x="1603" y="603"/>
                    </a:lnTo>
                    <a:lnTo>
                      <a:pt x="1603" y="605"/>
                    </a:lnTo>
                    <a:lnTo>
                      <a:pt x="1605" y="607"/>
                    </a:lnTo>
                    <a:lnTo>
                      <a:pt x="1605" y="607"/>
                    </a:lnTo>
                    <a:lnTo>
                      <a:pt x="1605" y="607"/>
                    </a:lnTo>
                    <a:lnTo>
                      <a:pt x="1605" y="609"/>
                    </a:lnTo>
                    <a:lnTo>
                      <a:pt x="1605" y="609"/>
                    </a:lnTo>
                    <a:lnTo>
                      <a:pt x="1605" y="611"/>
                    </a:lnTo>
                    <a:lnTo>
                      <a:pt x="1605" y="611"/>
                    </a:lnTo>
                    <a:lnTo>
                      <a:pt x="1603" y="611"/>
                    </a:lnTo>
                    <a:lnTo>
                      <a:pt x="1603" y="611"/>
                    </a:lnTo>
                    <a:lnTo>
                      <a:pt x="1601" y="611"/>
                    </a:lnTo>
                    <a:lnTo>
                      <a:pt x="1601" y="611"/>
                    </a:lnTo>
                    <a:lnTo>
                      <a:pt x="1599" y="613"/>
                    </a:lnTo>
                    <a:lnTo>
                      <a:pt x="1599" y="613"/>
                    </a:lnTo>
                    <a:lnTo>
                      <a:pt x="1597" y="613"/>
                    </a:lnTo>
                    <a:lnTo>
                      <a:pt x="1597" y="613"/>
                    </a:lnTo>
                    <a:lnTo>
                      <a:pt x="1597" y="613"/>
                    </a:lnTo>
                    <a:lnTo>
                      <a:pt x="1599" y="615"/>
                    </a:lnTo>
                    <a:lnTo>
                      <a:pt x="1599" y="615"/>
                    </a:lnTo>
                    <a:lnTo>
                      <a:pt x="1601" y="615"/>
                    </a:lnTo>
                    <a:lnTo>
                      <a:pt x="1601" y="617"/>
                    </a:lnTo>
                    <a:lnTo>
                      <a:pt x="1601" y="617"/>
                    </a:lnTo>
                    <a:lnTo>
                      <a:pt x="1601" y="617"/>
                    </a:lnTo>
                    <a:lnTo>
                      <a:pt x="1603" y="619"/>
                    </a:lnTo>
                    <a:lnTo>
                      <a:pt x="1605" y="619"/>
                    </a:lnTo>
                    <a:lnTo>
                      <a:pt x="1605" y="621"/>
                    </a:lnTo>
                    <a:lnTo>
                      <a:pt x="1605" y="621"/>
                    </a:lnTo>
                    <a:lnTo>
                      <a:pt x="1605" y="621"/>
                    </a:lnTo>
                    <a:lnTo>
                      <a:pt x="1605" y="617"/>
                    </a:lnTo>
                    <a:lnTo>
                      <a:pt x="1603" y="615"/>
                    </a:lnTo>
                    <a:lnTo>
                      <a:pt x="1603" y="615"/>
                    </a:lnTo>
                    <a:lnTo>
                      <a:pt x="1607" y="615"/>
                    </a:lnTo>
                    <a:lnTo>
                      <a:pt x="1607" y="615"/>
                    </a:lnTo>
                    <a:lnTo>
                      <a:pt x="1609" y="615"/>
                    </a:lnTo>
                    <a:lnTo>
                      <a:pt x="1609" y="613"/>
                    </a:lnTo>
                    <a:lnTo>
                      <a:pt x="1609" y="613"/>
                    </a:lnTo>
                    <a:lnTo>
                      <a:pt x="1611" y="611"/>
                    </a:lnTo>
                    <a:lnTo>
                      <a:pt x="1611" y="609"/>
                    </a:lnTo>
                    <a:lnTo>
                      <a:pt x="1611" y="605"/>
                    </a:lnTo>
                    <a:lnTo>
                      <a:pt x="1613" y="605"/>
                    </a:lnTo>
                    <a:lnTo>
                      <a:pt x="1613" y="603"/>
                    </a:lnTo>
                    <a:lnTo>
                      <a:pt x="1615" y="603"/>
                    </a:lnTo>
                    <a:lnTo>
                      <a:pt x="1615" y="603"/>
                    </a:lnTo>
                    <a:lnTo>
                      <a:pt x="1615" y="605"/>
                    </a:lnTo>
                    <a:lnTo>
                      <a:pt x="1615" y="607"/>
                    </a:lnTo>
                    <a:lnTo>
                      <a:pt x="1615" y="607"/>
                    </a:lnTo>
                    <a:lnTo>
                      <a:pt x="1617" y="607"/>
                    </a:lnTo>
                    <a:lnTo>
                      <a:pt x="1619" y="605"/>
                    </a:lnTo>
                    <a:lnTo>
                      <a:pt x="1619" y="603"/>
                    </a:lnTo>
                    <a:lnTo>
                      <a:pt x="1619" y="605"/>
                    </a:lnTo>
                    <a:lnTo>
                      <a:pt x="1623" y="611"/>
                    </a:lnTo>
                    <a:lnTo>
                      <a:pt x="1625" y="611"/>
                    </a:lnTo>
                    <a:lnTo>
                      <a:pt x="1627" y="611"/>
                    </a:lnTo>
                    <a:lnTo>
                      <a:pt x="1629" y="611"/>
                    </a:lnTo>
                    <a:lnTo>
                      <a:pt x="1631" y="613"/>
                    </a:lnTo>
                    <a:lnTo>
                      <a:pt x="1633" y="613"/>
                    </a:lnTo>
                    <a:lnTo>
                      <a:pt x="1633" y="613"/>
                    </a:lnTo>
                    <a:lnTo>
                      <a:pt x="1635" y="613"/>
                    </a:lnTo>
                    <a:lnTo>
                      <a:pt x="1637" y="615"/>
                    </a:lnTo>
                    <a:lnTo>
                      <a:pt x="1639" y="613"/>
                    </a:lnTo>
                    <a:lnTo>
                      <a:pt x="1641" y="611"/>
                    </a:lnTo>
                    <a:lnTo>
                      <a:pt x="1643" y="611"/>
                    </a:lnTo>
                    <a:lnTo>
                      <a:pt x="1647" y="609"/>
                    </a:lnTo>
                    <a:lnTo>
                      <a:pt x="1647" y="609"/>
                    </a:lnTo>
                    <a:lnTo>
                      <a:pt x="1653" y="603"/>
                    </a:lnTo>
                    <a:lnTo>
                      <a:pt x="1655" y="601"/>
                    </a:lnTo>
                    <a:lnTo>
                      <a:pt x="1657" y="599"/>
                    </a:lnTo>
                    <a:lnTo>
                      <a:pt x="1657" y="597"/>
                    </a:lnTo>
                    <a:lnTo>
                      <a:pt x="1659" y="595"/>
                    </a:lnTo>
                    <a:lnTo>
                      <a:pt x="1659" y="593"/>
                    </a:lnTo>
                    <a:lnTo>
                      <a:pt x="1659" y="593"/>
                    </a:lnTo>
                    <a:lnTo>
                      <a:pt x="1659" y="585"/>
                    </a:lnTo>
                    <a:lnTo>
                      <a:pt x="1659" y="583"/>
                    </a:lnTo>
                    <a:lnTo>
                      <a:pt x="1661" y="583"/>
                    </a:lnTo>
                    <a:lnTo>
                      <a:pt x="1661" y="581"/>
                    </a:lnTo>
                    <a:lnTo>
                      <a:pt x="1661" y="581"/>
                    </a:lnTo>
                    <a:lnTo>
                      <a:pt x="1663" y="577"/>
                    </a:lnTo>
                    <a:lnTo>
                      <a:pt x="1663" y="575"/>
                    </a:lnTo>
                    <a:lnTo>
                      <a:pt x="1663" y="571"/>
                    </a:lnTo>
                    <a:lnTo>
                      <a:pt x="1663" y="569"/>
                    </a:lnTo>
                    <a:lnTo>
                      <a:pt x="1665" y="565"/>
                    </a:lnTo>
                    <a:lnTo>
                      <a:pt x="1667" y="561"/>
                    </a:lnTo>
                    <a:lnTo>
                      <a:pt x="1669" y="559"/>
                    </a:lnTo>
                    <a:lnTo>
                      <a:pt x="1669" y="557"/>
                    </a:lnTo>
                    <a:lnTo>
                      <a:pt x="1671" y="551"/>
                    </a:lnTo>
                    <a:lnTo>
                      <a:pt x="1669" y="547"/>
                    </a:lnTo>
                    <a:lnTo>
                      <a:pt x="1671" y="545"/>
                    </a:lnTo>
                    <a:lnTo>
                      <a:pt x="1669" y="543"/>
                    </a:lnTo>
                    <a:lnTo>
                      <a:pt x="1669" y="539"/>
                    </a:lnTo>
                    <a:lnTo>
                      <a:pt x="1669" y="539"/>
                    </a:lnTo>
                    <a:lnTo>
                      <a:pt x="1667" y="537"/>
                    </a:lnTo>
                    <a:lnTo>
                      <a:pt x="1671" y="531"/>
                    </a:lnTo>
                    <a:lnTo>
                      <a:pt x="1669" y="527"/>
                    </a:lnTo>
                    <a:lnTo>
                      <a:pt x="1669" y="523"/>
                    </a:lnTo>
                    <a:lnTo>
                      <a:pt x="1671" y="521"/>
                    </a:lnTo>
                    <a:lnTo>
                      <a:pt x="1671" y="519"/>
                    </a:lnTo>
                    <a:lnTo>
                      <a:pt x="1671" y="517"/>
                    </a:lnTo>
                    <a:lnTo>
                      <a:pt x="1673" y="515"/>
                    </a:lnTo>
                    <a:lnTo>
                      <a:pt x="1673" y="513"/>
                    </a:lnTo>
                    <a:lnTo>
                      <a:pt x="1673" y="511"/>
                    </a:lnTo>
                    <a:lnTo>
                      <a:pt x="1671" y="507"/>
                    </a:lnTo>
                    <a:lnTo>
                      <a:pt x="1671" y="503"/>
                    </a:lnTo>
                    <a:lnTo>
                      <a:pt x="1669" y="503"/>
                    </a:lnTo>
                    <a:lnTo>
                      <a:pt x="1669" y="503"/>
                    </a:lnTo>
                    <a:lnTo>
                      <a:pt x="1669" y="501"/>
                    </a:lnTo>
                    <a:lnTo>
                      <a:pt x="1667" y="501"/>
                    </a:lnTo>
                    <a:lnTo>
                      <a:pt x="1667" y="499"/>
                    </a:lnTo>
                    <a:lnTo>
                      <a:pt x="1667" y="499"/>
                    </a:lnTo>
                    <a:lnTo>
                      <a:pt x="1667" y="497"/>
                    </a:lnTo>
                    <a:lnTo>
                      <a:pt x="1665" y="493"/>
                    </a:lnTo>
                    <a:lnTo>
                      <a:pt x="1663" y="489"/>
                    </a:lnTo>
                    <a:lnTo>
                      <a:pt x="1661" y="489"/>
                    </a:lnTo>
                    <a:lnTo>
                      <a:pt x="1661" y="487"/>
                    </a:lnTo>
                    <a:lnTo>
                      <a:pt x="1661" y="485"/>
                    </a:lnTo>
                    <a:lnTo>
                      <a:pt x="1661" y="485"/>
                    </a:lnTo>
                    <a:lnTo>
                      <a:pt x="1661" y="485"/>
                    </a:lnTo>
                    <a:lnTo>
                      <a:pt x="1659" y="483"/>
                    </a:lnTo>
                    <a:lnTo>
                      <a:pt x="1659" y="483"/>
                    </a:lnTo>
                    <a:lnTo>
                      <a:pt x="1653" y="477"/>
                    </a:lnTo>
                    <a:lnTo>
                      <a:pt x="1649" y="471"/>
                    </a:lnTo>
                    <a:lnTo>
                      <a:pt x="1649" y="469"/>
                    </a:lnTo>
                    <a:lnTo>
                      <a:pt x="1649" y="467"/>
                    </a:lnTo>
                    <a:lnTo>
                      <a:pt x="1647" y="465"/>
                    </a:lnTo>
                    <a:lnTo>
                      <a:pt x="1647" y="461"/>
                    </a:lnTo>
                    <a:lnTo>
                      <a:pt x="1645" y="457"/>
                    </a:lnTo>
                    <a:lnTo>
                      <a:pt x="1647" y="455"/>
                    </a:lnTo>
                    <a:lnTo>
                      <a:pt x="1647" y="453"/>
                    </a:lnTo>
                    <a:lnTo>
                      <a:pt x="1647" y="453"/>
                    </a:lnTo>
                    <a:lnTo>
                      <a:pt x="1645" y="451"/>
                    </a:lnTo>
                    <a:lnTo>
                      <a:pt x="1645" y="449"/>
                    </a:lnTo>
                    <a:lnTo>
                      <a:pt x="1643" y="447"/>
                    </a:lnTo>
                    <a:lnTo>
                      <a:pt x="1641" y="447"/>
                    </a:lnTo>
                    <a:lnTo>
                      <a:pt x="1639" y="445"/>
                    </a:lnTo>
                    <a:lnTo>
                      <a:pt x="1637" y="443"/>
                    </a:lnTo>
                    <a:lnTo>
                      <a:pt x="1637" y="441"/>
                    </a:lnTo>
                    <a:lnTo>
                      <a:pt x="1635" y="441"/>
                    </a:lnTo>
                    <a:lnTo>
                      <a:pt x="1633" y="437"/>
                    </a:lnTo>
                    <a:lnTo>
                      <a:pt x="1629" y="435"/>
                    </a:lnTo>
                    <a:lnTo>
                      <a:pt x="1625" y="433"/>
                    </a:lnTo>
                    <a:lnTo>
                      <a:pt x="1623" y="433"/>
                    </a:lnTo>
                    <a:lnTo>
                      <a:pt x="1625" y="433"/>
                    </a:lnTo>
                    <a:lnTo>
                      <a:pt x="1629" y="433"/>
                    </a:lnTo>
                    <a:lnTo>
                      <a:pt x="1631" y="433"/>
                    </a:lnTo>
                    <a:lnTo>
                      <a:pt x="1631" y="431"/>
                    </a:lnTo>
                    <a:lnTo>
                      <a:pt x="1629" y="429"/>
                    </a:lnTo>
                    <a:lnTo>
                      <a:pt x="1625" y="429"/>
                    </a:lnTo>
                    <a:lnTo>
                      <a:pt x="1621" y="427"/>
                    </a:lnTo>
                    <a:lnTo>
                      <a:pt x="1621" y="425"/>
                    </a:lnTo>
                    <a:lnTo>
                      <a:pt x="1615" y="425"/>
                    </a:lnTo>
                    <a:lnTo>
                      <a:pt x="1607" y="421"/>
                    </a:lnTo>
                    <a:lnTo>
                      <a:pt x="1603" y="417"/>
                    </a:lnTo>
                    <a:lnTo>
                      <a:pt x="1601" y="417"/>
                    </a:lnTo>
                    <a:lnTo>
                      <a:pt x="1595" y="413"/>
                    </a:lnTo>
                    <a:lnTo>
                      <a:pt x="1593" y="413"/>
                    </a:lnTo>
                    <a:lnTo>
                      <a:pt x="1593" y="413"/>
                    </a:lnTo>
                    <a:lnTo>
                      <a:pt x="1589" y="413"/>
                    </a:lnTo>
                    <a:lnTo>
                      <a:pt x="1585" y="413"/>
                    </a:lnTo>
                    <a:lnTo>
                      <a:pt x="1579" y="411"/>
                    </a:lnTo>
                    <a:lnTo>
                      <a:pt x="1579" y="413"/>
                    </a:lnTo>
                    <a:lnTo>
                      <a:pt x="1579" y="413"/>
                    </a:lnTo>
                    <a:lnTo>
                      <a:pt x="1581" y="415"/>
                    </a:lnTo>
                    <a:lnTo>
                      <a:pt x="1583" y="417"/>
                    </a:lnTo>
                    <a:lnTo>
                      <a:pt x="1585" y="419"/>
                    </a:lnTo>
                    <a:lnTo>
                      <a:pt x="1585" y="421"/>
                    </a:lnTo>
                    <a:lnTo>
                      <a:pt x="1587" y="425"/>
                    </a:lnTo>
                    <a:lnTo>
                      <a:pt x="1585" y="425"/>
                    </a:lnTo>
                    <a:lnTo>
                      <a:pt x="1585" y="425"/>
                    </a:lnTo>
                    <a:lnTo>
                      <a:pt x="1583" y="425"/>
                    </a:lnTo>
                    <a:lnTo>
                      <a:pt x="1583" y="425"/>
                    </a:lnTo>
                    <a:lnTo>
                      <a:pt x="1583" y="423"/>
                    </a:lnTo>
                    <a:lnTo>
                      <a:pt x="1583" y="421"/>
                    </a:lnTo>
                    <a:lnTo>
                      <a:pt x="1581" y="419"/>
                    </a:lnTo>
                    <a:lnTo>
                      <a:pt x="1581" y="417"/>
                    </a:lnTo>
                    <a:lnTo>
                      <a:pt x="1581" y="417"/>
                    </a:lnTo>
                    <a:lnTo>
                      <a:pt x="1579" y="419"/>
                    </a:lnTo>
                    <a:lnTo>
                      <a:pt x="1581" y="421"/>
                    </a:lnTo>
                    <a:lnTo>
                      <a:pt x="1579" y="423"/>
                    </a:lnTo>
                    <a:lnTo>
                      <a:pt x="1575" y="425"/>
                    </a:lnTo>
                    <a:lnTo>
                      <a:pt x="1571" y="425"/>
                    </a:lnTo>
                    <a:lnTo>
                      <a:pt x="1569" y="425"/>
                    </a:lnTo>
                    <a:lnTo>
                      <a:pt x="1569" y="425"/>
                    </a:lnTo>
                    <a:lnTo>
                      <a:pt x="1569" y="423"/>
                    </a:lnTo>
                    <a:lnTo>
                      <a:pt x="1571" y="423"/>
                    </a:lnTo>
                    <a:lnTo>
                      <a:pt x="1571" y="419"/>
                    </a:lnTo>
                    <a:lnTo>
                      <a:pt x="1571" y="419"/>
                    </a:lnTo>
                    <a:lnTo>
                      <a:pt x="1571" y="419"/>
                    </a:lnTo>
                    <a:lnTo>
                      <a:pt x="1569" y="417"/>
                    </a:lnTo>
                    <a:lnTo>
                      <a:pt x="1567" y="417"/>
                    </a:lnTo>
                    <a:lnTo>
                      <a:pt x="1563" y="415"/>
                    </a:lnTo>
                    <a:lnTo>
                      <a:pt x="1563" y="415"/>
                    </a:lnTo>
                    <a:lnTo>
                      <a:pt x="1565" y="415"/>
                    </a:lnTo>
                    <a:lnTo>
                      <a:pt x="1565" y="415"/>
                    </a:lnTo>
                    <a:lnTo>
                      <a:pt x="1565" y="413"/>
                    </a:lnTo>
                    <a:lnTo>
                      <a:pt x="1563" y="413"/>
                    </a:lnTo>
                    <a:lnTo>
                      <a:pt x="1561" y="413"/>
                    </a:lnTo>
                    <a:lnTo>
                      <a:pt x="1559" y="415"/>
                    </a:lnTo>
                    <a:lnTo>
                      <a:pt x="1559" y="415"/>
                    </a:lnTo>
                    <a:lnTo>
                      <a:pt x="1561" y="417"/>
                    </a:lnTo>
                    <a:lnTo>
                      <a:pt x="1563" y="417"/>
                    </a:lnTo>
                    <a:lnTo>
                      <a:pt x="1565" y="421"/>
                    </a:lnTo>
                    <a:lnTo>
                      <a:pt x="1563" y="419"/>
                    </a:lnTo>
                    <a:lnTo>
                      <a:pt x="1561" y="419"/>
                    </a:lnTo>
                    <a:lnTo>
                      <a:pt x="1561" y="421"/>
                    </a:lnTo>
                    <a:lnTo>
                      <a:pt x="1559" y="421"/>
                    </a:lnTo>
                    <a:lnTo>
                      <a:pt x="1557" y="419"/>
                    </a:lnTo>
                    <a:lnTo>
                      <a:pt x="1555" y="417"/>
                    </a:lnTo>
                    <a:lnTo>
                      <a:pt x="1553" y="411"/>
                    </a:lnTo>
                    <a:lnTo>
                      <a:pt x="1551" y="409"/>
                    </a:lnTo>
                    <a:lnTo>
                      <a:pt x="1551" y="407"/>
                    </a:lnTo>
                    <a:lnTo>
                      <a:pt x="1549" y="407"/>
                    </a:lnTo>
                    <a:lnTo>
                      <a:pt x="1547" y="407"/>
                    </a:lnTo>
                    <a:lnTo>
                      <a:pt x="1547" y="407"/>
                    </a:lnTo>
                    <a:lnTo>
                      <a:pt x="1541" y="407"/>
                    </a:lnTo>
                    <a:lnTo>
                      <a:pt x="1537" y="407"/>
                    </a:lnTo>
                    <a:lnTo>
                      <a:pt x="1531" y="405"/>
                    </a:lnTo>
                    <a:lnTo>
                      <a:pt x="1529" y="405"/>
                    </a:lnTo>
                    <a:lnTo>
                      <a:pt x="1527" y="405"/>
                    </a:lnTo>
                    <a:lnTo>
                      <a:pt x="1525" y="403"/>
                    </a:lnTo>
                    <a:lnTo>
                      <a:pt x="1525" y="401"/>
                    </a:lnTo>
                    <a:lnTo>
                      <a:pt x="1525" y="401"/>
                    </a:lnTo>
                    <a:lnTo>
                      <a:pt x="1525" y="399"/>
                    </a:lnTo>
                    <a:lnTo>
                      <a:pt x="1527" y="397"/>
                    </a:lnTo>
                    <a:lnTo>
                      <a:pt x="1531" y="395"/>
                    </a:lnTo>
                    <a:lnTo>
                      <a:pt x="1531" y="391"/>
                    </a:lnTo>
                    <a:lnTo>
                      <a:pt x="1531" y="391"/>
                    </a:lnTo>
                    <a:lnTo>
                      <a:pt x="1535" y="389"/>
                    </a:lnTo>
                    <a:lnTo>
                      <a:pt x="1535" y="387"/>
                    </a:lnTo>
                    <a:lnTo>
                      <a:pt x="1537" y="385"/>
                    </a:lnTo>
                    <a:lnTo>
                      <a:pt x="1537" y="383"/>
                    </a:lnTo>
                    <a:lnTo>
                      <a:pt x="1539" y="381"/>
                    </a:lnTo>
                    <a:lnTo>
                      <a:pt x="1539" y="381"/>
                    </a:lnTo>
                    <a:lnTo>
                      <a:pt x="1541" y="377"/>
                    </a:lnTo>
                    <a:lnTo>
                      <a:pt x="1541" y="375"/>
                    </a:lnTo>
                    <a:lnTo>
                      <a:pt x="1539" y="373"/>
                    </a:lnTo>
                    <a:lnTo>
                      <a:pt x="1539" y="373"/>
                    </a:lnTo>
                    <a:lnTo>
                      <a:pt x="1541" y="367"/>
                    </a:lnTo>
                    <a:lnTo>
                      <a:pt x="1543" y="365"/>
                    </a:lnTo>
                    <a:lnTo>
                      <a:pt x="1543" y="363"/>
                    </a:lnTo>
                    <a:lnTo>
                      <a:pt x="1545" y="361"/>
                    </a:lnTo>
                    <a:lnTo>
                      <a:pt x="1545" y="361"/>
                    </a:lnTo>
                    <a:lnTo>
                      <a:pt x="1545" y="359"/>
                    </a:lnTo>
                    <a:lnTo>
                      <a:pt x="1547" y="359"/>
                    </a:lnTo>
                    <a:lnTo>
                      <a:pt x="1547" y="357"/>
                    </a:lnTo>
                    <a:lnTo>
                      <a:pt x="1547" y="355"/>
                    </a:lnTo>
                    <a:lnTo>
                      <a:pt x="1551" y="353"/>
                    </a:lnTo>
                    <a:lnTo>
                      <a:pt x="1551" y="353"/>
                    </a:lnTo>
                    <a:lnTo>
                      <a:pt x="1547" y="347"/>
                    </a:lnTo>
                    <a:lnTo>
                      <a:pt x="1547" y="345"/>
                    </a:lnTo>
                    <a:lnTo>
                      <a:pt x="1549" y="343"/>
                    </a:lnTo>
                    <a:lnTo>
                      <a:pt x="1551" y="341"/>
                    </a:lnTo>
                    <a:lnTo>
                      <a:pt x="1553" y="339"/>
                    </a:lnTo>
                    <a:lnTo>
                      <a:pt x="1553" y="337"/>
                    </a:lnTo>
                    <a:lnTo>
                      <a:pt x="1553" y="333"/>
                    </a:lnTo>
                    <a:lnTo>
                      <a:pt x="1555" y="331"/>
                    </a:lnTo>
                    <a:lnTo>
                      <a:pt x="1557" y="329"/>
                    </a:lnTo>
                    <a:lnTo>
                      <a:pt x="1561" y="327"/>
                    </a:lnTo>
                    <a:lnTo>
                      <a:pt x="1567" y="327"/>
                    </a:lnTo>
                    <a:lnTo>
                      <a:pt x="1569" y="327"/>
                    </a:lnTo>
                    <a:lnTo>
                      <a:pt x="1573" y="327"/>
                    </a:lnTo>
                    <a:lnTo>
                      <a:pt x="1579" y="327"/>
                    </a:lnTo>
                    <a:lnTo>
                      <a:pt x="1591" y="327"/>
                    </a:lnTo>
                    <a:lnTo>
                      <a:pt x="1595" y="327"/>
                    </a:lnTo>
                    <a:lnTo>
                      <a:pt x="1597" y="329"/>
                    </a:lnTo>
                    <a:lnTo>
                      <a:pt x="1599" y="331"/>
                    </a:lnTo>
                    <a:lnTo>
                      <a:pt x="1601" y="331"/>
                    </a:lnTo>
                    <a:lnTo>
                      <a:pt x="1603" y="329"/>
                    </a:lnTo>
                    <a:lnTo>
                      <a:pt x="1603" y="327"/>
                    </a:lnTo>
                    <a:lnTo>
                      <a:pt x="1603" y="327"/>
                    </a:lnTo>
                    <a:lnTo>
                      <a:pt x="1607" y="327"/>
                    </a:lnTo>
                    <a:lnTo>
                      <a:pt x="1611" y="327"/>
                    </a:lnTo>
                    <a:lnTo>
                      <a:pt x="1619" y="329"/>
                    </a:lnTo>
                    <a:lnTo>
                      <a:pt x="1621" y="329"/>
                    </a:lnTo>
                    <a:lnTo>
                      <a:pt x="1621" y="327"/>
                    </a:lnTo>
                    <a:lnTo>
                      <a:pt x="1625" y="327"/>
                    </a:lnTo>
                    <a:lnTo>
                      <a:pt x="1631" y="329"/>
                    </a:lnTo>
                    <a:lnTo>
                      <a:pt x="1633" y="329"/>
                    </a:lnTo>
                    <a:lnTo>
                      <a:pt x="1635" y="329"/>
                    </a:lnTo>
                    <a:lnTo>
                      <a:pt x="1635" y="327"/>
                    </a:lnTo>
                    <a:lnTo>
                      <a:pt x="1633" y="327"/>
                    </a:lnTo>
                    <a:lnTo>
                      <a:pt x="1633" y="327"/>
                    </a:lnTo>
                    <a:lnTo>
                      <a:pt x="1631" y="327"/>
                    </a:lnTo>
                    <a:lnTo>
                      <a:pt x="1631" y="325"/>
                    </a:lnTo>
                    <a:lnTo>
                      <a:pt x="1633" y="325"/>
                    </a:lnTo>
                    <a:lnTo>
                      <a:pt x="1635" y="325"/>
                    </a:lnTo>
                    <a:lnTo>
                      <a:pt x="1637" y="325"/>
                    </a:lnTo>
                    <a:lnTo>
                      <a:pt x="1635" y="325"/>
                    </a:lnTo>
                    <a:lnTo>
                      <a:pt x="1635" y="325"/>
                    </a:lnTo>
                    <a:lnTo>
                      <a:pt x="1633" y="323"/>
                    </a:lnTo>
                    <a:lnTo>
                      <a:pt x="1633" y="321"/>
                    </a:lnTo>
                    <a:lnTo>
                      <a:pt x="1635" y="321"/>
                    </a:lnTo>
                    <a:lnTo>
                      <a:pt x="1637" y="321"/>
                    </a:lnTo>
                    <a:lnTo>
                      <a:pt x="1647" y="323"/>
                    </a:lnTo>
                    <a:lnTo>
                      <a:pt x="1647" y="323"/>
                    </a:lnTo>
                    <a:lnTo>
                      <a:pt x="1651" y="323"/>
                    </a:lnTo>
                    <a:lnTo>
                      <a:pt x="1653" y="325"/>
                    </a:lnTo>
                    <a:lnTo>
                      <a:pt x="1653" y="325"/>
                    </a:lnTo>
                    <a:lnTo>
                      <a:pt x="1653" y="325"/>
                    </a:lnTo>
                    <a:lnTo>
                      <a:pt x="1653" y="325"/>
                    </a:lnTo>
                    <a:lnTo>
                      <a:pt x="1655" y="325"/>
                    </a:lnTo>
                    <a:lnTo>
                      <a:pt x="1657" y="327"/>
                    </a:lnTo>
                    <a:lnTo>
                      <a:pt x="1657" y="325"/>
                    </a:lnTo>
                    <a:lnTo>
                      <a:pt x="1657" y="325"/>
                    </a:lnTo>
                    <a:lnTo>
                      <a:pt x="1657" y="325"/>
                    </a:lnTo>
                    <a:lnTo>
                      <a:pt x="1657" y="323"/>
                    </a:lnTo>
                    <a:lnTo>
                      <a:pt x="1659" y="325"/>
                    </a:lnTo>
                    <a:lnTo>
                      <a:pt x="1663" y="325"/>
                    </a:lnTo>
                    <a:lnTo>
                      <a:pt x="1665" y="325"/>
                    </a:lnTo>
                    <a:lnTo>
                      <a:pt x="1671" y="329"/>
                    </a:lnTo>
                    <a:lnTo>
                      <a:pt x="1675" y="329"/>
                    </a:lnTo>
                    <a:lnTo>
                      <a:pt x="1677" y="329"/>
                    </a:lnTo>
                    <a:lnTo>
                      <a:pt x="1677" y="329"/>
                    </a:lnTo>
                    <a:lnTo>
                      <a:pt x="1679" y="329"/>
                    </a:lnTo>
                    <a:lnTo>
                      <a:pt x="1677" y="331"/>
                    </a:lnTo>
                    <a:lnTo>
                      <a:pt x="1673" y="331"/>
                    </a:lnTo>
                    <a:lnTo>
                      <a:pt x="1671" y="331"/>
                    </a:lnTo>
                    <a:lnTo>
                      <a:pt x="1667" y="333"/>
                    </a:lnTo>
                    <a:lnTo>
                      <a:pt x="1673" y="335"/>
                    </a:lnTo>
                    <a:lnTo>
                      <a:pt x="1679" y="335"/>
                    </a:lnTo>
                    <a:lnTo>
                      <a:pt x="1683" y="335"/>
                    </a:lnTo>
                    <a:lnTo>
                      <a:pt x="1681" y="333"/>
                    </a:lnTo>
                    <a:lnTo>
                      <a:pt x="1683" y="333"/>
                    </a:lnTo>
                    <a:lnTo>
                      <a:pt x="1685" y="333"/>
                    </a:lnTo>
                    <a:lnTo>
                      <a:pt x="1687" y="335"/>
                    </a:lnTo>
                    <a:lnTo>
                      <a:pt x="1691" y="335"/>
                    </a:lnTo>
                    <a:lnTo>
                      <a:pt x="1691" y="335"/>
                    </a:lnTo>
                    <a:lnTo>
                      <a:pt x="1693" y="333"/>
                    </a:lnTo>
                    <a:lnTo>
                      <a:pt x="1693" y="333"/>
                    </a:lnTo>
                    <a:lnTo>
                      <a:pt x="1695" y="333"/>
                    </a:lnTo>
                    <a:lnTo>
                      <a:pt x="1693" y="331"/>
                    </a:lnTo>
                    <a:lnTo>
                      <a:pt x="1697" y="329"/>
                    </a:lnTo>
                    <a:lnTo>
                      <a:pt x="1701" y="331"/>
                    </a:lnTo>
                    <a:lnTo>
                      <a:pt x="1705" y="333"/>
                    </a:lnTo>
                    <a:lnTo>
                      <a:pt x="1707" y="331"/>
                    </a:lnTo>
                    <a:lnTo>
                      <a:pt x="1707" y="331"/>
                    </a:lnTo>
                    <a:lnTo>
                      <a:pt x="1707" y="331"/>
                    </a:lnTo>
                    <a:lnTo>
                      <a:pt x="1711" y="331"/>
                    </a:lnTo>
                    <a:lnTo>
                      <a:pt x="1713" y="331"/>
                    </a:lnTo>
                    <a:lnTo>
                      <a:pt x="1715" y="331"/>
                    </a:lnTo>
                    <a:lnTo>
                      <a:pt x="1717" y="331"/>
                    </a:lnTo>
                    <a:lnTo>
                      <a:pt x="1715" y="329"/>
                    </a:lnTo>
                    <a:lnTo>
                      <a:pt x="1713" y="327"/>
                    </a:lnTo>
                    <a:lnTo>
                      <a:pt x="1709" y="327"/>
                    </a:lnTo>
                    <a:lnTo>
                      <a:pt x="1703" y="325"/>
                    </a:lnTo>
                    <a:lnTo>
                      <a:pt x="1701" y="325"/>
                    </a:lnTo>
                    <a:lnTo>
                      <a:pt x="1701" y="325"/>
                    </a:lnTo>
                    <a:lnTo>
                      <a:pt x="1699" y="325"/>
                    </a:lnTo>
                    <a:lnTo>
                      <a:pt x="1699" y="325"/>
                    </a:lnTo>
                    <a:lnTo>
                      <a:pt x="1697" y="323"/>
                    </a:lnTo>
                    <a:lnTo>
                      <a:pt x="1697" y="323"/>
                    </a:lnTo>
                    <a:lnTo>
                      <a:pt x="1697" y="321"/>
                    </a:lnTo>
                    <a:lnTo>
                      <a:pt x="1695" y="319"/>
                    </a:lnTo>
                    <a:lnTo>
                      <a:pt x="1695" y="319"/>
                    </a:lnTo>
                    <a:lnTo>
                      <a:pt x="1695" y="319"/>
                    </a:lnTo>
                    <a:lnTo>
                      <a:pt x="1693" y="315"/>
                    </a:lnTo>
                    <a:lnTo>
                      <a:pt x="1695" y="311"/>
                    </a:lnTo>
                    <a:lnTo>
                      <a:pt x="1697" y="309"/>
                    </a:lnTo>
                    <a:lnTo>
                      <a:pt x="1699" y="307"/>
                    </a:lnTo>
                    <a:lnTo>
                      <a:pt x="1699" y="305"/>
                    </a:lnTo>
                    <a:lnTo>
                      <a:pt x="1697" y="301"/>
                    </a:lnTo>
                    <a:lnTo>
                      <a:pt x="1697" y="299"/>
                    </a:lnTo>
                    <a:lnTo>
                      <a:pt x="1699" y="297"/>
                    </a:lnTo>
                    <a:lnTo>
                      <a:pt x="1699" y="297"/>
                    </a:lnTo>
                    <a:lnTo>
                      <a:pt x="1697" y="293"/>
                    </a:lnTo>
                    <a:lnTo>
                      <a:pt x="1697" y="293"/>
                    </a:lnTo>
                    <a:lnTo>
                      <a:pt x="1697" y="291"/>
                    </a:lnTo>
                    <a:lnTo>
                      <a:pt x="1697" y="289"/>
                    </a:lnTo>
                    <a:lnTo>
                      <a:pt x="1699" y="289"/>
                    </a:lnTo>
                    <a:lnTo>
                      <a:pt x="1701" y="287"/>
                    </a:lnTo>
                    <a:lnTo>
                      <a:pt x="1705" y="289"/>
                    </a:lnTo>
                    <a:lnTo>
                      <a:pt x="1709" y="289"/>
                    </a:lnTo>
                    <a:lnTo>
                      <a:pt x="1709" y="289"/>
                    </a:lnTo>
                    <a:lnTo>
                      <a:pt x="1711" y="287"/>
                    </a:lnTo>
                    <a:lnTo>
                      <a:pt x="1713" y="287"/>
                    </a:lnTo>
                    <a:lnTo>
                      <a:pt x="1717" y="287"/>
                    </a:lnTo>
                    <a:lnTo>
                      <a:pt x="1717" y="285"/>
                    </a:lnTo>
                    <a:lnTo>
                      <a:pt x="1719" y="285"/>
                    </a:lnTo>
                    <a:lnTo>
                      <a:pt x="1721" y="287"/>
                    </a:lnTo>
                    <a:lnTo>
                      <a:pt x="1725" y="287"/>
                    </a:lnTo>
                    <a:lnTo>
                      <a:pt x="1725" y="289"/>
                    </a:lnTo>
                    <a:lnTo>
                      <a:pt x="1727" y="289"/>
                    </a:lnTo>
                    <a:lnTo>
                      <a:pt x="1729" y="289"/>
                    </a:lnTo>
                    <a:lnTo>
                      <a:pt x="1731" y="287"/>
                    </a:lnTo>
                    <a:lnTo>
                      <a:pt x="1733" y="287"/>
                    </a:lnTo>
                    <a:lnTo>
                      <a:pt x="1733" y="287"/>
                    </a:lnTo>
                    <a:lnTo>
                      <a:pt x="1735" y="287"/>
                    </a:lnTo>
                    <a:lnTo>
                      <a:pt x="1735" y="289"/>
                    </a:lnTo>
                    <a:lnTo>
                      <a:pt x="1737" y="291"/>
                    </a:lnTo>
                    <a:lnTo>
                      <a:pt x="1739" y="293"/>
                    </a:lnTo>
                    <a:lnTo>
                      <a:pt x="1739" y="295"/>
                    </a:lnTo>
                    <a:lnTo>
                      <a:pt x="1739" y="297"/>
                    </a:lnTo>
                    <a:lnTo>
                      <a:pt x="1741" y="297"/>
                    </a:lnTo>
                    <a:lnTo>
                      <a:pt x="1743" y="299"/>
                    </a:lnTo>
                    <a:lnTo>
                      <a:pt x="1743" y="301"/>
                    </a:lnTo>
                    <a:lnTo>
                      <a:pt x="1745" y="301"/>
                    </a:lnTo>
                    <a:lnTo>
                      <a:pt x="1745" y="301"/>
                    </a:lnTo>
                    <a:lnTo>
                      <a:pt x="1745" y="301"/>
                    </a:lnTo>
                    <a:lnTo>
                      <a:pt x="1747" y="301"/>
                    </a:lnTo>
                    <a:lnTo>
                      <a:pt x="1749" y="301"/>
                    </a:lnTo>
                    <a:lnTo>
                      <a:pt x="1751" y="301"/>
                    </a:lnTo>
                    <a:lnTo>
                      <a:pt x="1751" y="303"/>
                    </a:lnTo>
                    <a:lnTo>
                      <a:pt x="1753" y="305"/>
                    </a:lnTo>
                    <a:lnTo>
                      <a:pt x="1753" y="305"/>
                    </a:lnTo>
                    <a:lnTo>
                      <a:pt x="1755" y="307"/>
                    </a:lnTo>
                    <a:lnTo>
                      <a:pt x="1755" y="307"/>
                    </a:lnTo>
                    <a:lnTo>
                      <a:pt x="1755" y="305"/>
                    </a:lnTo>
                    <a:lnTo>
                      <a:pt x="1757" y="305"/>
                    </a:lnTo>
                    <a:lnTo>
                      <a:pt x="1761" y="305"/>
                    </a:lnTo>
                    <a:lnTo>
                      <a:pt x="1759" y="303"/>
                    </a:lnTo>
                    <a:lnTo>
                      <a:pt x="1759" y="301"/>
                    </a:lnTo>
                    <a:lnTo>
                      <a:pt x="1763" y="293"/>
                    </a:lnTo>
                    <a:lnTo>
                      <a:pt x="1763" y="291"/>
                    </a:lnTo>
                    <a:lnTo>
                      <a:pt x="1765" y="291"/>
                    </a:lnTo>
                    <a:lnTo>
                      <a:pt x="1767" y="291"/>
                    </a:lnTo>
                    <a:lnTo>
                      <a:pt x="1767" y="291"/>
                    </a:lnTo>
                    <a:lnTo>
                      <a:pt x="1767" y="289"/>
                    </a:lnTo>
                    <a:lnTo>
                      <a:pt x="1767" y="289"/>
                    </a:lnTo>
                    <a:lnTo>
                      <a:pt x="1769" y="289"/>
                    </a:lnTo>
                    <a:lnTo>
                      <a:pt x="1771" y="291"/>
                    </a:lnTo>
                    <a:lnTo>
                      <a:pt x="1773" y="293"/>
                    </a:lnTo>
                    <a:lnTo>
                      <a:pt x="1773" y="291"/>
                    </a:lnTo>
                    <a:lnTo>
                      <a:pt x="1773" y="291"/>
                    </a:lnTo>
                    <a:lnTo>
                      <a:pt x="1773" y="291"/>
                    </a:lnTo>
                    <a:lnTo>
                      <a:pt x="1775" y="291"/>
                    </a:lnTo>
                    <a:lnTo>
                      <a:pt x="1773" y="289"/>
                    </a:lnTo>
                    <a:lnTo>
                      <a:pt x="1773" y="289"/>
                    </a:lnTo>
                    <a:lnTo>
                      <a:pt x="1769" y="289"/>
                    </a:lnTo>
                    <a:lnTo>
                      <a:pt x="1767" y="287"/>
                    </a:lnTo>
                    <a:lnTo>
                      <a:pt x="1765" y="283"/>
                    </a:lnTo>
                    <a:lnTo>
                      <a:pt x="1763" y="283"/>
                    </a:lnTo>
                    <a:lnTo>
                      <a:pt x="1763" y="281"/>
                    </a:lnTo>
                    <a:lnTo>
                      <a:pt x="1761" y="279"/>
                    </a:lnTo>
                    <a:lnTo>
                      <a:pt x="1761" y="279"/>
                    </a:lnTo>
                    <a:lnTo>
                      <a:pt x="1761" y="279"/>
                    </a:lnTo>
                    <a:lnTo>
                      <a:pt x="1759" y="277"/>
                    </a:lnTo>
                    <a:lnTo>
                      <a:pt x="1759" y="277"/>
                    </a:lnTo>
                    <a:lnTo>
                      <a:pt x="1759" y="275"/>
                    </a:lnTo>
                    <a:lnTo>
                      <a:pt x="1767" y="273"/>
                    </a:lnTo>
                    <a:lnTo>
                      <a:pt x="1769" y="273"/>
                    </a:lnTo>
                    <a:lnTo>
                      <a:pt x="1771" y="273"/>
                    </a:lnTo>
                    <a:lnTo>
                      <a:pt x="1777" y="275"/>
                    </a:lnTo>
                    <a:lnTo>
                      <a:pt x="1781" y="277"/>
                    </a:lnTo>
                    <a:lnTo>
                      <a:pt x="1785" y="277"/>
                    </a:lnTo>
                    <a:lnTo>
                      <a:pt x="1787" y="277"/>
                    </a:lnTo>
                    <a:lnTo>
                      <a:pt x="1785" y="277"/>
                    </a:lnTo>
                    <a:lnTo>
                      <a:pt x="1783" y="277"/>
                    </a:lnTo>
                    <a:lnTo>
                      <a:pt x="1785" y="279"/>
                    </a:lnTo>
                    <a:lnTo>
                      <a:pt x="1785" y="279"/>
                    </a:lnTo>
                    <a:lnTo>
                      <a:pt x="1783" y="279"/>
                    </a:lnTo>
                    <a:lnTo>
                      <a:pt x="1781" y="277"/>
                    </a:lnTo>
                    <a:lnTo>
                      <a:pt x="1777" y="277"/>
                    </a:lnTo>
                    <a:lnTo>
                      <a:pt x="1775" y="277"/>
                    </a:lnTo>
                    <a:lnTo>
                      <a:pt x="1775" y="279"/>
                    </a:lnTo>
                    <a:lnTo>
                      <a:pt x="1775" y="281"/>
                    </a:lnTo>
                    <a:lnTo>
                      <a:pt x="1777" y="285"/>
                    </a:lnTo>
                    <a:lnTo>
                      <a:pt x="1781" y="287"/>
                    </a:lnTo>
                    <a:lnTo>
                      <a:pt x="1783" y="289"/>
                    </a:lnTo>
                    <a:lnTo>
                      <a:pt x="1783" y="291"/>
                    </a:lnTo>
                    <a:lnTo>
                      <a:pt x="1783" y="291"/>
                    </a:lnTo>
                    <a:lnTo>
                      <a:pt x="1785" y="293"/>
                    </a:lnTo>
                    <a:lnTo>
                      <a:pt x="1787" y="295"/>
                    </a:lnTo>
                    <a:lnTo>
                      <a:pt x="1789" y="295"/>
                    </a:lnTo>
                    <a:lnTo>
                      <a:pt x="1789" y="295"/>
                    </a:lnTo>
                    <a:lnTo>
                      <a:pt x="1791" y="297"/>
                    </a:lnTo>
                    <a:lnTo>
                      <a:pt x="1789" y="299"/>
                    </a:lnTo>
                    <a:lnTo>
                      <a:pt x="1789" y="299"/>
                    </a:lnTo>
                    <a:lnTo>
                      <a:pt x="1789" y="301"/>
                    </a:lnTo>
                    <a:lnTo>
                      <a:pt x="1793" y="303"/>
                    </a:lnTo>
                    <a:lnTo>
                      <a:pt x="1793" y="303"/>
                    </a:lnTo>
                    <a:lnTo>
                      <a:pt x="1793" y="303"/>
                    </a:lnTo>
                    <a:lnTo>
                      <a:pt x="1791" y="305"/>
                    </a:lnTo>
                    <a:lnTo>
                      <a:pt x="1787" y="305"/>
                    </a:lnTo>
                    <a:lnTo>
                      <a:pt x="1787" y="307"/>
                    </a:lnTo>
                    <a:lnTo>
                      <a:pt x="1783" y="309"/>
                    </a:lnTo>
                    <a:lnTo>
                      <a:pt x="1781" y="309"/>
                    </a:lnTo>
                    <a:lnTo>
                      <a:pt x="1781" y="311"/>
                    </a:lnTo>
                    <a:lnTo>
                      <a:pt x="1783" y="313"/>
                    </a:lnTo>
                    <a:lnTo>
                      <a:pt x="1783" y="315"/>
                    </a:lnTo>
                    <a:lnTo>
                      <a:pt x="1781" y="317"/>
                    </a:lnTo>
                    <a:lnTo>
                      <a:pt x="1781" y="319"/>
                    </a:lnTo>
                    <a:lnTo>
                      <a:pt x="1781" y="323"/>
                    </a:lnTo>
                    <a:lnTo>
                      <a:pt x="1779" y="323"/>
                    </a:lnTo>
                    <a:lnTo>
                      <a:pt x="1779" y="325"/>
                    </a:lnTo>
                    <a:lnTo>
                      <a:pt x="1779" y="327"/>
                    </a:lnTo>
                    <a:lnTo>
                      <a:pt x="1777" y="331"/>
                    </a:lnTo>
                    <a:lnTo>
                      <a:pt x="1779" y="337"/>
                    </a:lnTo>
                    <a:lnTo>
                      <a:pt x="1779" y="339"/>
                    </a:lnTo>
                    <a:lnTo>
                      <a:pt x="1779" y="341"/>
                    </a:lnTo>
                    <a:lnTo>
                      <a:pt x="1779" y="341"/>
                    </a:lnTo>
                    <a:lnTo>
                      <a:pt x="1779" y="343"/>
                    </a:lnTo>
                    <a:lnTo>
                      <a:pt x="1777" y="345"/>
                    </a:lnTo>
                    <a:lnTo>
                      <a:pt x="1777" y="347"/>
                    </a:lnTo>
                    <a:lnTo>
                      <a:pt x="1775" y="349"/>
                    </a:lnTo>
                    <a:lnTo>
                      <a:pt x="1777" y="349"/>
                    </a:lnTo>
                    <a:lnTo>
                      <a:pt x="1775" y="349"/>
                    </a:lnTo>
                    <a:lnTo>
                      <a:pt x="1773" y="351"/>
                    </a:lnTo>
                    <a:lnTo>
                      <a:pt x="1769" y="349"/>
                    </a:lnTo>
                    <a:lnTo>
                      <a:pt x="1769" y="353"/>
                    </a:lnTo>
                    <a:lnTo>
                      <a:pt x="1767" y="353"/>
                    </a:lnTo>
                    <a:lnTo>
                      <a:pt x="1763" y="353"/>
                    </a:lnTo>
                    <a:lnTo>
                      <a:pt x="1763" y="353"/>
                    </a:lnTo>
                    <a:lnTo>
                      <a:pt x="1761" y="353"/>
                    </a:lnTo>
                    <a:lnTo>
                      <a:pt x="1761" y="355"/>
                    </a:lnTo>
                    <a:lnTo>
                      <a:pt x="1765" y="355"/>
                    </a:lnTo>
                    <a:lnTo>
                      <a:pt x="1767" y="357"/>
                    </a:lnTo>
                    <a:lnTo>
                      <a:pt x="1767" y="357"/>
                    </a:lnTo>
                    <a:lnTo>
                      <a:pt x="1769" y="359"/>
                    </a:lnTo>
                    <a:lnTo>
                      <a:pt x="1771" y="361"/>
                    </a:lnTo>
                    <a:lnTo>
                      <a:pt x="1771" y="365"/>
                    </a:lnTo>
                    <a:lnTo>
                      <a:pt x="1771" y="367"/>
                    </a:lnTo>
                    <a:lnTo>
                      <a:pt x="1769" y="371"/>
                    </a:lnTo>
                    <a:lnTo>
                      <a:pt x="1769" y="371"/>
                    </a:lnTo>
                    <a:lnTo>
                      <a:pt x="1769" y="371"/>
                    </a:lnTo>
                    <a:lnTo>
                      <a:pt x="1775" y="383"/>
                    </a:lnTo>
                    <a:lnTo>
                      <a:pt x="1779" y="387"/>
                    </a:lnTo>
                    <a:lnTo>
                      <a:pt x="1785" y="395"/>
                    </a:lnTo>
                    <a:lnTo>
                      <a:pt x="1787" y="397"/>
                    </a:lnTo>
                    <a:lnTo>
                      <a:pt x="1793" y="403"/>
                    </a:lnTo>
                    <a:lnTo>
                      <a:pt x="1801" y="409"/>
                    </a:lnTo>
                    <a:lnTo>
                      <a:pt x="1813" y="419"/>
                    </a:lnTo>
                    <a:lnTo>
                      <a:pt x="1815" y="421"/>
                    </a:lnTo>
                    <a:lnTo>
                      <a:pt x="1829" y="435"/>
                    </a:lnTo>
                    <a:lnTo>
                      <a:pt x="1831" y="437"/>
                    </a:lnTo>
                    <a:lnTo>
                      <a:pt x="1833" y="439"/>
                    </a:lnTo>
                    <a:lnTo>
                      <a:pt x="1837" y="441"/>
                    </a:lnTo>
                    <a:lnTo>
                      <a:pt x="1841" y="443"/>
                    </a:lnTo>
                    <a:lnTo>
                      <a:pt x="1843" y="445"/>
                    </a:lnTo>
                    <a:lnTo>
                      <a:pt x="1851" y="453"/>
                    </a:lnTo>
                    <a:lnTo>
                      <a:pt x="1857" y="461"/>
                    </a:lnTo>
                    <a:lnTo>
                      <a:pt x="1859" y="461"/>
                    </a:lnTo>
                    <a:lnTo>
                      <a:pt x="1861" y="463"/>
                    </a:lnTo>
                    <a:lnTo>
                      <a:pt x="1863" y="465"/>
                    </a:lnTo>
                    <a:lnTo>
                      <a:pt x="1865" y="467"/>
                    </a:lnTo>
                    <a:lnTo>
                      <a:pt x="1867" y="467"/>
                    </a:lnTo>
                    <a:lnTo>
                      <a:pt x="1869" y="469"/>
                    </a:lnTo>
                    <a:lnTo>
                      <a:pt x="1869" y="469"/>
                    </a:lnTo>
                    <a:lnTo>
                      <a:pt x="1871" y="465"/>
                    </a:lnTo>
                    <a:lnTo>
                      <a:pt x="1873" y="461"/>
                    </a:lnTo>
                    <a:lnTo>
                      <a:pt x="1871" y="461"/>
                    </a:lnTo>
                    <a:lnTo>
                      <a:pt x="1873" y="459"/>
                    </a:lnTo>
                    <a:lnTo>
                      <a:pt x="1873" y="457"/>
                    </a:lnTo>
                    <a:lnTo>
                      <a:pt x="1875" y="455"/>
                    </a:lnTo>
                    <a:lnTo>
                      <a:pt x="1873" y="449"/>
                    </a:lnTo>
                    <a:lnTo>
                      <a:pt x="1871" y="447"/>
                    </a:lnTo>
                    <a:lnTo>
                      <a:pt x="1871" y="445"/>
                    </a:lnTo>
                    <a:lnTo>
                      <a:pt x="1869" y="443"/>
                    </a:lnTo>
                    <a:lnTo>
                      <a:pt x="1867" y="441"/>
                    </a:lnTo>
                    <a:lnTo>
                      <a:pt x="1867" y="439"/>
                    </a:lnTo>
                    <a:lnTo>
                      <a:pt x="1865" y="437"/>
                    </a:lnTo>
                    <a:lnTo>
                      <a:pt x="1863" y="435"/>
                    </a:lnTo>
                    <a:lnTo>
                      <a:pt x="1861" y="435"/>
                    </a:lnTo>
                    <a:lnTo>
                      <a:pt x="1861" y="433"/>
                    </a:lnTo>
                    <a:lnTo>
                      <a:pt x="1861" y="433"/>
                    </a:lnTo>
                    <a:lnTo>
                      <a:pt x="1863" y="433"/>
                    </a:lnTo>
                    <a:lnTo>
                      <a:pt x="1865" y="435"/>
                    </a:lnTo>
                    <a:lnTo>
                      <a:pt x="1867" y="435"/>
                    </a:lnTo>
                    <a:lnTo>
                      <a:pt x="1867" y="433"/>
                    </a:lnTo>
                    <a:lnTo>
                      <a:pt x="1869" y="433"/>
                    </a:lnTo>
                    <a:lnTo>
                      <a:pt x="1873" y="431"/>
                    </a:lnTo>
                    <a:lnTo>
                      <a:pt x="1875" y="431"/>
                    </a:lnTo>
                    <a:lnTo>
                      <a:pt x="1879" y="433"/>
                    </a:lnTo>
                    <a:lnTo>
                      <a:pt x="1879" y="431"/>
                    </a:lnTo>
                    <a:lnTo>
                      <a:pt x="1877" y="429"/>
                    </a:lnTo>
                    <a:lnTo>
                      <a:pt x="1875" y="427"/>
                    </a:lnTo>
                    <a:lnTo>
                      <a:pt x="1873" y="427"/>
                    </a:lnTo>
                    <a:lnTo>
                      <a:pt x="1873" y="425"/>
                    </a:lnTo>
                    <a:lnTo>
                      <a:pt x="1871" y="423"/>
                    </a:lnTo>
                    <a:lnTo>
                      <a:pt x="1869" y="423"/>
                    </a:lnTo>
                    <a:lnTo>
                      <a:pt x="1867" y="421"/>
                    </a:lnTo>
                    <a:lnTo>
                      <a:pt x="1865" y="417"/>
                    </a:lnTo>
                    <a:lnTo>
                      <a:pt x="1863" y="415"/>
                    </a:lnTo>
                    <a:lnTo>
                      <a:pt x="1863" y="413"/>
                    </a:lnTo>
                    <a:lnTo>
                      <a:pt x="1865" y="413"/>
                    </a:lnTo>
                    <a:lnTo>
                      <a:pt x="1865" y="409"/>
                    </a:lnTo>
                    <a:lnTo>
                      <a:pt x="1867" y="409"/>
                    </a:lnTo>
                    <a:lnTo>
                      <a:pt x="1869" y="407"/>
                    </a:lnTo>
                    <a:lnTo>
                      <a:pt x="1871" y="407"/>
                    </a:lnTo>
                    <a:lnTo>
                      <a:pt x="1875" y="409"/>
                    </a:lnTo>
                    <a:lnTo>
                      <a:pt x="1879" y="409"/>
                    </a:lnTo>
                    <a:lnTo>
                      <a:pt x="1879" y="409"/>
                    </a:lnTo>
                    <a:lnTo>
                      <a:pt x="1881" y="405"/>
                    </a:lnTo>
                    <a:lnTo>
                      <a:pt x="1881" y="405"/>
                    </a:lnTo>
                    <a:lnTo>
                      <a:pt x="1879" y="403"/>
                    </a:lnTo>
                    <a:lnTo>
                      <a:pt x="1875" y="401"/>
                    </a:lnTo>
                    <a:lnTo>
                      <a:pt x="1871" y="397"/>
                    </a:lnTo>
                    <a:lnTo>
                      <a:pt x="1869" y="397"/>
                    </a:lnTo>
                    <a:lnTo>
                      <a:pt x="1867" y="395"/>
                    </a:lnTo>
                    <a:lnTo>
                      <a:pt x="1863" y="391"/>
                    </a:lnTo>
                    <a:lnTo>
                      <a:pt x="1861" y="389"/>
                    </a:lnTo>
                    <a:lnTo>
                      <a:pt x="1861" y="387"/>
                    </a:lnTo>
                    <a:lnTo>
                      <a:pt x="1859" y="381"/>
                    </a:lnTo>
                    <a:lnTo>
                      <a:pt x="1859" y="381"/>
                    </a:lnTo>
                    <a:lnTo>
                      <a:pt x="1861" y="381"/>
                    </a:lnTo>
                    <a:lnTo>
                      <a:pt x="1861" y="379"/>
                    </a:lnTo>
                    <a:lnTo>
                      <a:pt x="1861" y="379"/>
                    </a:lnTo>
                    <a:lnTo>
                      <a:pt x="1859" y="377"/>
                    </a:lnTo>
                    <a:lnTo>
                      <a:pt x="1859" y="375"/>
                    </a:lnTo>
                    <a:lnTo>
                      <a:pt x="1859" y="375"/>
                    </a:lnTo>
                    <a:lnTo>
                      <a:pt x="1863" y="375"/>
                    </a:lnTo>
                    <a:lnTo>
                      <a:pt x="1863" y="375"/>
                    </a:lnTo>
                    <a:lnTo>
                      <a:pt x="1863" y="375"/>
                    </a:lnTo>
                    <a:lnTo>
                      <a:pt x="1865" y="375"/>
                    </a:lnTo>
                    <a:lnTo>
                      <a:pt x="1863" y="377"/>
                    </a:lnTo>
                    <a:lnTo>
                      <a:pt x="1863" y="377"/>
                    </a:lnTo>
                    <a:lnTo>
                      <a:pt x="1863" y="379"/>
                    </a:lnTo>
                    <a:lnTo>
                      <a:pt x="1869" y="383"/>
                    </a:lnTo>
                    <a:lnTo>
                      <a:pt x="1871" y="383"/>
                    </a:lnTo>
                    <a:lnTo>
                      <a:pt x="1871" y="383"/>
                    </a:lnTo>
                    <a:lnTo>
                      <a:pt x="1873" y="381"/>
                    </a:lnTo>
                    <a:lnTo>
                      <a:pt x="1873" y="381"/>
                    </a:lnTo>
                    <a:lnTo>
                      <a:pt x="1873" y="379"/>
                    </a:lnTo>
                    <a:lnTo>
                      <a:pt x="1869" y="375"/>
                    </a:lnTo>
                    <a:lnTo>
                      <a:pt x="1865" y="375"/>
                    </a:lnTo>
                    <a:lnTo>
                      <a:pt x="1863" y="371"/>
                    </a:lnTo>
                    <a:lnTo>
                      <a:pt x="1861" y="371"/>
                    </a:lnTo>
                    <a:lnTo>
                      <a:pt x="1859" y="371"/>
                    </a:lnTo>
                    <a:lnTo>
                      <a:pt x="1859" y="371"/>
                    </a:lnTo>
                    <a:lnTo>
                      <a:pt x="1857" y="371"/>
                    </a:lnTo>
                    <a:lnTo>
                      <a:pt x="1855" y="369"/>
                    </a:lnTo>
                    <a:lnTo>
                      <a:pt x="1855" y="369"/>
                    </a:lnTo>
                    <a:lnTo>
                      <a:pt x="1853" y="367"/>
                    </a:lnTo>
                    <a:lnTo>
                      <a:pt x="1851" y="365"/>
                    </a:lnTo>
                    <a:lnTo>
                      <a:pt x="1847" y="363"/>
                    </a:lnTo>
                    <a:lnTo>
                      <a:pt x="1847" y="363"/>
                    </a:lnTo>
                    <a:lnTo>
                      <a:pt x="1845" y="361"/>
                    </a:lnTo>
                    <a:lnTo>
                      <a:pt x="1847" y="359"/>
                    </a:lnTo>
                    <a:lnTo>
                      <a:pt x="1847" y="357"/>
                    </a:lnTo>
                    <a:lnTo>
                      <a:pt x="1847" y="357"/>
                    </a:lnTo>
                    <a:lnTo>
                      <a:pt x="1845" y="355"/>
                    </a:lnTo>
                    <a:lnTo>
                      <a:pt x="1843" y="353"/>
                    </a:lnTo>
                    <a:lnTo>
                      <a:pt x="1843" y="353"/>
                    </a:lnTo>
                    <a:lnTo>
                      <a:pt x="1835" y="351"/>
                    </a:lnTo>
                    <a:lnTo>
                      <a:pt x="1833" y="351"/>
                    </a:lnTo>
                    <a:lnTo>
                      <a:pt x="1833" y="351"/>
                    </a:lnTo>
                    <a:lnTo>
                      <a:pt x="1835" y="355"/>
                    </a:lnTo>
                    <a:lnTo>
                      <a:pt x="1835" y="355"/>
                    </a:lnTo>
                    <a:lnTo>
                      <a:pt x="1835" y="355"/>
                    </a:lnTo>
                    <a:lnTo>
                      <a:pt x="1833" y="353"/>
                    </a:lnTo>
                    <a:lnTo>
                      <a:pt x="1831" y="353"/>
                    </a:lnTo>
                    <a:lnTo>
                      <a:pt x="1829" y="353"/>
                    </a:lnTo>
                    <a:lnTo>
                      <a:pt x="1827" y="351"/>
                    </a:lnTo>
                    <a:lnTo>
                      <a:pt x="1825" y="351"/>
                    </a:lnTo>
                    <a:lnTo>
                      <a:pt x="1823" y="349"/>
                    </a:lnTo>
                    <a:lnTo>
                      <a:pt x="1821" y="345"/>
                    </a:lnTo>
                    <a:lnTo>
                      <a:pt x="1819" y="343"/>
                    </a:lnTo>
                    <a:lnTo>
                      <a:pt x="1817" y="339"/>
                    </a:lnTo>
                    <a:lnTo>
                      <a:pt x="1819" y="337"/>
                    </a:lnTo>
                    <a:lnTo>
                      <a:pt x="1819" y="335"/>
                    </a:lnTo>
                    <a:lnTo>
                      <a:pt x="1819" y="335"/>
                    </a:lnTo>
                    <a:lnTo>
                      <a:pt x="1819" y="333"/>
                    </a:lnTo>
                    <a:lnTo>
                      <a:pt x="1819" y="333"/>
                    </a:lnTo>
                    <a:lnTo>
                      <a:pt x="1817" y="331"/>
                    </a:lnTo>
                    <a:lnTo>
                      <a:pt x="1817" y="331"/>
                    </a:lnTo>
                    <a:lnTo>
                      <a:pt x="1817" y="331"/>
                    </a:lnTo>
                    <a:lnTo>
                      <a:pt x="1819" y="331"/>
                    </a:lnTo>
                    <a:lnTo>
                      <a:pt x="1817" y="329"/>
                    </a:lnTo>
                    <a:lnTo>
                      <a:pt x="1813" y="325"/>
                    </a:lnTo>
                    <a:lnTo>
                      <a:pt x="1811" y="323"/>
                    </a:lnTo>
                    <a:lnTo>
                      <a:pt x="1811" y="321"/>
                    </a:lnTo>
                    <a:lnTo>
                      <a:pt x="1809" y="319"/>
                    </a:lnTo>
                    <a:lnTo>
                      <a:pt x="1809" y="319"/>
                    </a:lnTo>
                    <a:lnTo>
                      <a:pt x="1811" y="319"/>
                    </a:lnTo>
                    <a:lnTo>
                      <a:pt x="1811" y="317"/>
                    </a:lnTo>
                    <a:lnTo>
                      <a:pt x="1811" y="317"/>
                    </a:lnTo>
                    <a:lnTo>
                      <a:pt x="1811" y="317"/>
                    </a:lnTo>
                    <a:lnTo>
                      <a:pt x="1813" y="317"/>
                    </a:lnTo>
                    <a:lnTo>
                      <a:pt x="1815" y="317"/>
                    </a:lnTo>
                    <a:lnTo>
                      <a:pt x="1817" y="317"/>
                    </a:lnTo>
                    <a:lnTo>
                      <a:pt x="1817" y="319"/>
                    </a:lnTo>
                    <a:lnTo>
                      <a:pt x="1817" y="317"/>
                    </a:lnTo>
                    <a:lnTo>
                      <a:pt x="1817" y="317"/>
                    </a:lnTo>
                    <a:lnTo>
                      <a:pt x="1819" y="317"/>
                    </a:lnTo>
                    <a:lnTo>
                      <a:pt x="1819" y="317"/>
                    </a:lnTo>
                    <a:lnTo>
                      <a:pt x="1823" y="317"/>
                    </a:lnTo>
                    <a:lnTo>
                      <a:pt x="1827" y="319"/>
                    </a:lnTo>
                    <a:lnTo>
                      <a:pt x="1827" y="319"/>
                    </a:lnTo>
                    <a:lnTo>
                      <a:pt x="1829" y="319"/>
                    </a:lnTo>
                    <a:lnTo>
                      <a:pt x="1829" y="319"/>
                    </a:lnTo>
                    <a:lnTo>
                      <a:pt x="1829" y="319"/>
                    </a:lnTo>
                    <a:lnTo>
                      <a:pt x="1827" y="315"/>
                    </a:lnTo>
                    <a:lnTo>
                      <a:pt x="1827" y="315"/>
                    </a:lnTo>
                    <a:lnTo>
                      <a:pt x="1827" y="315"/>
                    </a:lnTo>
                    <a:lnTo>
                      <a:pt x="1829" y="313"/>
                    </a:lnTo>
                    <a:lnTo>
                      <a:pt x="1829" y="313"/>
                    </a:lnTo>
                    <a:lnTo>
                      <a:pt x="1833" y="311"/>
                    </a:lnTo>
                    <a:lnTo>
                      <a:pt x="1833" y="309"/>
                    </a:lnTo>
                    <a:lnTo>
                      <a:pt x="1835" y="309"/>
                    </a:lnTo>
                    <a:lnTo>
                      <a:pt x="1835" y="311"/>
                    </a:lnTo>
                    <a:lnTo>
                      <a:pt x="1837" y="311"/>
                    </a:lnTo>
                    <a:lnTo>
                      <a:pt x="1839" y="315"/>
                    </a:lnTo>
                    <a:lnTo>
                      <a:pt x="1839" y="315"/>
                    </a:lnTo>
                    <a:lnTo>
                      <a:pt x="1841" y="317"/>
                    </a:lnTo>
                    <a:lnTo>
                      <a:pt x="1843" y="319"/>
                    </a:lnTo>
                    <a:lnTo>
                      <a:pt x="1845" y="319"/>
                    </a:lnTo>
                    <a:lnTo>
                      <a:pt x="1845" y="319"/>
                    </a:lnTo>
                    <a:lnTo>
                      <a:pt x="1847" y="319"/>
                    </a:lnTo>
                    <a:lnTo>
                      <a:pt x="1847" y="319"/>
                    </a:lnTo>
                    <a:lnTo>
                      <a:pt x="1845" y="313"/>
                    </a:lnTo>
                    <a:lnTo>
                      <a:pt x="1847" y="311"/>
                    </a:lnTo>
                    <a:lnTo>
                      <a:pt x="1851" y="309"/>
                    </a:lnTo>
                    <a:lnTo>
                      <a:pt x="1851" y="309"/>
                    </a:lnTo>
                    <a:lnTo>
                      <a:pt x="1855" y="307"/>
                    </a:lnTo>
                    <a:lnTo>
                      <a:pt x="1859" y="307"/>
                    </a:lnTo>
                    <a:lnTo>
                      <a:pt x="1863" y="309"/>
                    </a:lnTo>
                    <a:lnTo>
                      <a:pt x="1863" y="307"/>
                    </a:lnTo>
                    <a:lnTo>
                      <a:pt x="1869" y="307"/>
                    </a:lnTo>
                    <a:lnTo>
                      <a:pt x="1871" y="309"/>
                    </a:lnTo>
                    <a:lnTo>
                      <a:pt x="1877" y="311"/>
                    </a:lnTo>
                    <a:lnTo>
                      <a:pt x="1883" y="313"/>
                    </a:lnTo>
                    <a:lnTo>
                      <a:pt x="1883" y="313"/>
                    </a:lnTo>
                    <a:lnTo>
                      <a:pt x="1885" y="313"/>
                    </a:lnTo>
                    <a:lnTo>
                      <a:pt x="1885" y="315"/>
                    </a:lnTo>
                    <a:lnTo>
                      <a:pt x="1887" y="315"/>
                    </a:lnTo>
                    <a:lnTo>
                      <a:pt x="1889" y="317"/>
                    </a:lnTo>
                    <a:lnTo>
                      <a:pt x="1893" y="317"/>
                    </a:lnTo>
                    <a:lnTo>
                      <a:pt x="1895" y="317"/>
                    </a:lnTo>
                    <a:lnTo>
                      <a:pt x="1895" y="317"/>
                    </a:lnTo>
                    <a:lnTo>
                      <a:pt x="1895" y="317"/>
                    </a:lnTo>
                    <a:lnTo>
                      <a:pt x="1891" y="313"/>
                    </a:lnTo>
                    <a:lnTo>
                      <a:pt x="1891" y="311"/>
                    </a:lnTo>
                    <a:lnTo>
                      <a:pt x="1889" y="311"/>
                    </a:lnTo>
                    <a:lnTo>
                      <a:pt x="1889" y="311"/>
                    </a:lnTo>
                    <a:lnTo>
                      <a:pt x="1891" y="309"/>
                    </a:lnTo>
                    <a:lnTo>
                      <a:pt x="1891" y="309"/>
                    </a:lnTo>
                    <a:lnTo>
                      <a:pt x="1895" y="305"/>
                    </a:lnTo>
                    <a:lnTo>
                      <a:pt x="1895" y="303"/>
                    </a:lnTo>
                    <a:lnTo>
                      <a:pt x="1897" y="303"/>
                    </a:lnTo>
                    <a:lnTo>
                      <a:pt x="1897" y="303"/>
                    </a:lnTo>
                    <a:lnTo>
                      <a:pt x="1897" y="303"/>
                    </a:lnTo>
                    <a:lnTo>
                      <a:pt x="1899" y="303"/>
                    </a:lnTo>
                    <a:lnTo>
                      <a:pt x="1899" y="301"/>
                    </a:lnTo>
                    <a:lnTo>
                      <a:pt x="1899" y="299"/>
                    </a:lnTo>
                    <a:lnTo>
                      <a:pt x="1899" y="299"/>
                    </a:lnTo>
                    <a:lnTo>
                      <a:pt x="1897" y="299"/>
                    </a:lnTo>
                    <a:lnTo>
                      <a:pt x="1899" y="297"/>
                    </a:lnTo>
                    <a:lnTo>
                      <a:pt x="1899" y="297"/>
                    </a:lnTo>
                    <a:lnTo>
                      <a:pt x="1899" y="297"/>
                    </a:lnTo>
                    <a:lnTo>
                      <a:pt x="1899" y="297"/>
                    </a:lnTo>
                    <a:lnTo>
                      <a:pt x="1899" y="295"/>
                    </a:lnTo>
                    <a:lnTo>
                      <a:pt x="1899" y="295"/>
                    </a:lnTo>
                    <a:lnTo>
                      <a:pt x="1901" y="297"/>
                    </a:lnTo>
                    <a:lnTo>
                      <a:pt x="1901" y="295"/>
                    </a:lnTo>
                    <a:lnTo>
                      <a:pt x="1899" y="295"/>
                    </a:lnTo>
                    <a:lnTo>
                      <a:pt x="1897" y="293"/>
                    </a:lnTo>
                    <a:lnTo>
                      <a:pt x="1897" y="293"/>
                    </a:lnTo>
                    <a:lnTo>
                      <a:pt x="1901" y="295"/>
                    </a:lnTo>
                    <a:lnTo>
                      <a:pt x="1901" y="295"/>
                    </a:lnTo>
                    <a:lnTo>
                      <a:pt x="1903" y="291"/>
                    </a:lnTo>
                    <a:lnTo>
                      <a:pt x="1901" y="289"/>
                    </a:lnTo>
                    <a:lnTo>
                      <a:pt x="1905" y="289"/>
                    </a:lnTo>
                    <a:lnTo>
                      <a:pt x="1907" y="289"/>
                    </a:lnTo>
                    <a:lnTo>
                      <a:pt x="1909" y="287"/>
                    </a:lnTo>
                    <a:lnTo>
                      <a:pt x="1911" y="287"/>
                    </a:lnTo>
                    <a:lnTo>
                      <a:pt x="1911" y="287"/>
                    </a:lnTo>
                    <a:lnTo>
                      <a:pt x="1911" y="285"/>
                    </a:lnTo>
                    <a:lnTo>
                      <a:pt x="1913" y="285"/>
                    </a:lnTo>
                    <a:lnTo>
                      <a:pt x="1915" y="285"/>
                    </a:lnTo>
                    <a:lnTo>
                      <a:pt x="1915" y="283"/>
                    </a:lnTo>
                    <a:lnTo>
                      <a:pt x="1915" y="283"/>
                    </a:lnTo>
                    <a:lnTo>
                      <a:pt x="1917" y="283"/>
                    </a:lnTo>
                    <a:lnTo>
                      <a:pt x="1917" y="281"/>
                    </a:lnTo>
                    <a:lnTo>
                      <a:pt x="1923" y="279"/>
                    </a:lnTo>
                    <a:lnTo>
                      <a:pt x="1923" y="279"/>
                    </a:lnTo>
                    <a:lnTo>
                      <a:pt x="1925" y="277"/>
                    </a:lnTo>
                    <a:lnTo>
                      <a:pt x="1925" y="277"/>
                    </a:lnTo>
                    <a:lnTo>
                      <a:pt x="1929" y="275"/>
                    </a:lnTo>
                    <a:lnTo>
                      <a:pt x="1929" y="275"/>
                    </a:lnTo>
                    <a:lnTo>
                      <a:pt x="1925" y="275"/>
                    </a:lnTo>
                    <a:lnTo>
                      <a:pt x="1925" y="275"/>
                    </a:lnTo>
                    <a:lnTo>
                      <a:pt x="1923" y="273"/>
                    </a:lnTo>
                    <a:lnTo>
                      <a:pt x="1923" y="273"/>
                    </a:lnTo>
                    <a:lnTo>
                      <a:pt x="1923" y="273"/>
                    </a:lnTo>
                    <a:lnTo>
                      <a:pt x="1923" y="273"/>
                    </a:lnTo>
                    <a:lnTo>
                      <a:pt x="1925" y="273"/>
                    </a:lnTo>
                    <a:lnTo>
                      <a:pt x="1925" y="273"/>
                    </a:lnTo>
                    <a:lnTo>
                      <a:pt x="1925" y="273"/>
                    </a:lnTo>
                    <a:lnTo>
                      <a:pt x="1927" y="273"/>
                    </a:lnTo>
                    <a:lnTo>
                      <a:pt x="1927" y="273"/>
                    </a:lnTo>
                    <a:lnTo>
                      <a:pt x="1927" y="273"/>
                    </a:lnTo>
                    <a:lnTo>
                      <a:pt x="1929" y="275"/>
                    </a:lnTo>
                    <a:lnTo>
                      <a:pt x="1929" y="275"/>
                    </a:lnTo>
                    <a:lnTo>
                      <a:pt x="1931" y="275"/>
                    </a:lnTo>
                    <a:lnTo>
                      <a:pt x="1935" y="275"/>
                    </a:lnTo>
                    <a:lnTo>
                      <a:pt x="1939" y="275"/>
                    </a:lnTo>
                    <a:lnTo>
                      <a:pt x="1955" y="279"/>
                    </a:lnTo>
                    <a:lnTo>
                      <a:pt x="1957" y="279"/>
                    </a:lnTo>
                    <a:lnTo>
                      <a:pt x="1957" y="279"/>
                    </a:lnTo>
                    <a:lnTo>
                      <a:pt x="1957" y="279"/>
                    </a:lnTo>
                    <a:lnTo>
                      <a:pt x="1955" y="277"/>
                    </a:lnTo>
                    <a:lnTo>
                      <a:pt x="1955" y="277"/>
                    </a:lnTo>
                    <a:lnTo>
                      <a:pt x="1955" y="275"/>
                    </a:lnTo>
                    <a:lnTo>
                      <a:pt x="1955" y="273"/>
                    </a:lnTo>
                    <a:lnTo>
                      <a:pt x="1953" y="273"/>
                    </a:lnTo>
                    <a:lnTo>
                      <a:pt x="1951" y="271"/>
                    </a:lnTo>
                    <a:lnTo>
                      <a:pt x="1949" y="271"/>
                    </a:lnTo>
                    <a:lnTo>
                      <a:pt x="1947" y="269"/>
                    </a:lnTo>
                    <a:lnTo>
                      <a:pt x="1945" y="269"/>
                    </a:lnTo>
                    <a:lnTo>
                      <a:pt x="1945" y="267"/>
                    </a:lnTo>
                    <a:lnTo>
                      <a:pt x="1945" y="267"/>
                    </a:lnTo>
                    <a:lnTo>
                      <a:pt x="1943" y="267"/>
                    </a:lnTo>
                    <a:lnTo>
                      <a:pt x="1943" y="265"/>
                    </a:lnTo>
                    <a:lnTo>
                      <a:pt x="1937" y="265"/>
                    </a:lnTo>
                    <a:lnTo>
                      <a:pt x="1933" y="263"/>
                    </a:lnTo>
                    <a:lnTo>
                      <a:pt x="1933" y="263"/>
                    </a:lnTo>
                    <a:lnTo>
                      <a:pt x="1929" y="261"/>
                    </a:lnTo>
                    <a:lnTo>
                      <a:pt x="1929" y="261"/>
                    </a:lnTo>
                    <a:lnTo>
                      <a:pt x="1931" y="261"/>
                    </a:lnTo>
                    <a:lnTo>
                      <a:pt x="1931" y="263"/>
                    </a:lnTo>
                    <a:lnTo>
                      <a:pt x="1929" y="263"/>
                    </a:lnTo>
                    <a:lnTo>
                      <a:pt x="1929" y="261"/>
                    </a:lnTo>
                    <a:lnTo>
                      <a:pt x="1927" y="261"/>
                    </a:lnTo>
                    <a:lnTo>
                      <a:pt x="1927" y="259"/>
                    </a:lnTo>
                    <a:lnTo>
                      <a:pt x="1923" y="259"/>
                    </a:lnTo>
                    <a:lnTo>
                      <a:pt x="1923" y="259"/>
                    </a:lnTo>
                    <a:lnTo>
                      <a:pt x="1923" y="259"/>
                    </a:lnTo>
                    <a:lnTo>
                      <a:pt x="1925" y="259"/>
                    </a:lnTo>
                    <a:lnTo>
                      <a:pt x="1925" y="259"/>
                    </a:lnTo>
                    <a:lnTo>
                      <a:pt x="1921" y="255"/>
                    </a:lnTo>
                    <a:lnTo>
                      <a:pt x="1917" y="253"/>
                    </a:lnTo>
                    <a:lnTo>
                      <a:pt x="1917" y="253"/>
                    </a:lnTo>
                    <a:lnTo>
                      <a:pt x="1915" y="253"/>
                    </a:lnTo>
                    <a:lnTo>
                      <a:pt x="1913" y="251"/>
                    </a:lnTo>
                    <a:lnTo>
                      <a:pt x="1913" y="251"/>
                    </a:lnTo>
                    <a:lnTo>
                      <a:pt x="1909" y="249"/>
                    </a:lnTo>
                    <a:lnTo>
                      <a:pt x="1907" y="247"/>
                    </a:lnTo>
                    <a:lnTo>
                      <a:pt x="1905" y="247"/>
                    </a:lnTo>
                    <a:lnTo>
                      <a:pt x="1905" y="247"/>
                    </a:lnTo>
                    <a:lnTo>
                      <a:pt x="1905" y="249"/>
                    </a:lnTo>
                    <a:lnTo>
                      <a:pt x="1905" y="249"/>
                    </a:lnTo>
                    <a:lnTo>
                      <a:pt x="1903" y="249"/>
                    </a:lnTo>
                    <a:lnTo>
                      <a:pt x="1899" y="247"/>
                    </a:lnTo>
                    <a:lnTo>
                      <a:pt x="1893" y="245"/>
                    </a:lnTo>
                    <a:lnTo>
                      <a:pt x="1891" y="243"/>
                    </a:lnTo>
                    <a:lnTo>
                      <a:pt x="1887" y="241"/>
                    </a:lnTo>
                    <a:lnTo>
                      <a:pt x="1887" y="241"/>
                    </a:lnTo>
                    <a:lnTo>
                      <a:pt x="1885" y="241"/>
                    </a:lnTo>
                    <a:lnTo>
                      <a:pt x="1883" y="241"/>
                    </a:lnTo>
                    <a:lnTo>
                      <a:pt x="1881" y="243"/>
                    </a:lnTo>
                    <a:lnTo>
                      <a:pt x="1881" y="243"/>
                    </a:lnTo>
                    <a:lnTo>
                      <a:pt x="1877" y="241"/>
                    </a:lnTo>
                    <a:lnTo>
                      <a:pt x="1875" y="243"/>
                    </a:lnTo>
                    <a:lnTo>
                      <a:pt x="1875" y="243"/>
                    </a:lnTo>
                    <a:lnTo>
                      <a:pt x="1875" y="243"/>
                    </a:lnTo>
                    <a:lnTo>
                      <a:pt x="1875" y="241"/>
                    </a:lnTo>
                    <a:lnTo>
                      <a:pt x="1873" y="241"/>
                    </a:lnTo>
                    <a:lnTo>
                      <a:pt x="1871" y="239"/>
                    </a:lnTo>
                    <a:lnTo>
                      <a:pt x="1869" y="239"/>
                    </a:lnTo>
                    <a:lnTo>
                      <a:pt x="1867" y="239"/>
                    </a:lnTo>
                    <a:lnTo>
                      <a:pt x="1867" y="239"/>
                    </a:lnTo>
                    <a:lnTo>
                      <a:pt x="1867" y="239"/>
                    </a:lnTo>
                    <a:lnTo>
                      <a:pt x="1865" y="241"/>
                    </a:lnTo>
                    <a:lnTo>
                      <a:pt x="1861" y="241"/>
                    </a:lnTo>
                    <a:lnTo>
                      <a:pt x="1859" y="241"/>
                    </a:lnTo>
                    <a:lnTo>
                      <a:pt x="1855" y="241"/>
                    </a:lnTo>
                    <a:lnTo>
                      <a:pt x="1853" y="241"/>
                    </a:lnTo>
                    <a:lnTo>
                      <a:pt x="1857" y="241"/>
                    </a:lnTo>
                    <a:lnTo>
                      <a:pt x="1861" y="241"/>
                    </a:lnTo>
                    <a:lnTo>
                      <a:pt x="1865" y="239"/>
                    </a:lnTo>
                    <a:lnTo>
                      <a:pt x="1865" y="237"/>
                    </a:lnTo>
                    <a:lnTo>
                      <a:pt x="1873" y="239"/>
                    </a:lnTo>
                    <a:lnTo>
                      <a:pt x="1875" y="239"/>
                    </a:lnTo>
                    <a:lnTo>
                      <a:pt x="1877" y="239"/>
                    </a:lnTo>
                    <a:lnTo>
                      <a:pt x="1881" y="241"/>
                    </a:lnTo>
                    <a:lnTo>
                      <a:pt x="1883" y="241"/>
                    </a:lnTo>
                    <a:lnTo>
                      <a:pt x="1881" y="239"/>
                    </a:lnTo>
                    <a:lnTo>
                      <a:pt x="1879" y="237"/>
                    </a:lnTo>
                    <a:lnTo>
                      <a:pt x="1877" y="237"/>
                    </a:lnTo>
                    <a:lnTo>
                      <a:pt x="1875" y="237"/>
                    </a:lnTo>
                    <a:lnTo>
                      <a:pt x="1871" y="237"/>
                    </a:lnTo>
                    <a:lnTo>
                      <a:pt x="1869" y="237"/>
                    </a:lnTo>
                    <a:lnTo>
                      <a:pt x="1867" y="237"/>
                    </a:lnTo>
                    <a:lnTo>
                      <a:pt x="1867" y="235"/>
                    </a:lnTo>
                    <a:lnTo>
                      <a:pt x="1871" y="237"/>
                    </a:lnTo>
                    <a:lnTo>
                      <a:pt x="1873" y="235"/>
                    </a:lnTo>
                    <a:lnTo>
                      <a:pt x="1879" y="237"/>
                    </a:lnTo>
                    <a:lnTo>
                      <a:pt x="1881" y="237"/>
                    </a:lnTo>
                    <a:lnTo>
                      <a:pt x="1881" y="239"/>
                    </a:lnTo>
                    <a:lnTo>
                      <a:pt x="1887" y="241"/>
                    </a:lnTo>
                    <a:lnTo>
                      <a:pt x="1891" y="241"/>
                    </a:lnTo>
                    <a:lnTo>
                      <a:pt x="1899" y="243"/>
                    </a:lnTo>
                    <a:lnTo>
                      <a:pt x="1903" y="243"/>
                    </a:lnTo>
                    <a:lnTo>
                      <a:pt x="1905" y="243"/>
                    </a:lnTo>
                    <a:lnTo>
                      <a:pt x="1907" y="241"/>
                    </a:lnTo>
                    <a:lnTo>
                      <a:pt x="1909" y="239"/>
                    </a:lnTo>
                    <a:lnTo>
                      <a:pt x="1909" y="239"/>
                    </a:lnTo>
                    <a:lnTo>
                      <a:pt x="1909" y="237"/>
                    </a:lnTo>
                    <a:lnTo>
                      <a:pt x="1911" y="237"/>
                    </a:lnTo>
                    <a:lnTo>
                      <a:pt x="1911" y="235"/>
                    </a:lnTo>
                    <a:lnTo>
                      <a:pt x="1911" y="235"/>
                    </a:lnTo>
                    <a:lnTo>
                      <a:pt x="1911" y="235"/>
                    </a:lnTo>
                    <a:lnTo>
                      <a:pt x="1911" y="233"/>
                    </a:lnTo>
                    <a:lnTo>
                      <a:pt x="1909" y="231"/>
                    </a:lnTo>
                    <a:lnTo>
                      <a:pt x="1909" y="231"/>
                    </a:lnTo>
                    <a:lnTo>
                      <a:pt x="1909" y="228"/>
                    </a:lnTo>
                    <a:lnTo>
                      <a:pt x="1907" y="226"/>
                    </a:lnTo>
                    <a:lnTo>
                      <a:pt x="1907" y="226"/>
                    </a:lnTo>
                    <a:lnTo>
                      <a:pt x="1905" y="226"/>
                    </a:lnTo>
                    <a:lnTo>
                      <a:pt x="1901" y="224"/>
                    </a:lnTo>
                    <a:lnTo>
                      <a:pt x="1899" y="224"/>
                    </a:lnTo>
                    <a:lnTo>
                      <a:pt x="1895" y="222"/>
                    </a:lnTo>
                    <a:lnTo>
                      <a:pt x="1893" y="220"/>
                    </a:lnTo>
                    <a:lnTo>
                      <a:pt x="1891" y="218"/>
                    </a:lnTo>
                    <a:lnTo>
                      <a:pt x="1891" y="218"/>
                    </a:lnTo>
                    <a:lnTo>
                      <a:pt x="1893" y="218"/>
                    </a:lnTo>
                    <a:lnTo>
                      <a:pt x="1895" y="218"/>
                    </a:lnTo>
                    <a:lnTo>
                      <a:pt x="1895" y="218"/>
                    </a:lnTo>
                    <a:lnTo>
                      <a:pt x="1895" y="216"/>
                    </a:lnTo>
                    <a:lnTo>
                      <a:pt x="1893" y="216"/>
                    </a:lnTo>
                    <a:lnTo>
                      <a:pt x="1893" y="216"/>
                    </a:lnTo>
                    <a:lnTo>
                      <a:pt x="1893" y="216"/>
                    </a:lnTo>
                    <a:lnTo>
                      <a:pt x="1893" y="214"/>
                    </a:lnTo>
                    <a:lnTo>
                      <a:pt x="1893" y="214"/>
                    </a:lnTo>
                    <a:lnTo>
                      <a:pt x="1893" y="214"/>
                    </a:lnTo>
                    <a:lnTo>
                      <a:pt x="1897" y="216"/>
                    </a:lnTo>
                    <a:lnTo>
                      <a:pt x="1897" y="218"/>
                    </a:lnTo>
                    <a:lnTo>
                      <a:pt x="1899" y="218"/>
                    </a:lnTo>
                    <a:lnTo>
                      <a:pt x="1901" y="218"/>
                    </a:lnTo>
                    <a:lnTo>
                      <a:pt x="1901" y="218"/>
                    </a:lnTo>
                    <a:lnTo>
                      <a:pt x="1901" y="216"/>
                    </a:lnTo>
                    <a:lnTo>
                      <a:pt x="1899" y="214"/>
                    </a:lnTo>
                    <a:lnTo>
                      <a:pt x="1899" y="214"/>
                    </a:lnTo>
                    <a:lnTo>
                      <a:pt x="1901" y="216"/>
                    </a:lnTo>
                    <a:lnTo>
                      <a:pt x="1903" y="218"/>
                    </a:lnTo>
                    <a:lnTo>
                      <a:pt x="1903" y="218"/>
                    </a:lnTo>
                    <a:lnTo>
                      <a:pt x="1903" y="218"/>
                    </a:lnTo>
                    <a:lnTo>
                      <a:pt x="1905" y="220"/>
                    </a:lnTo>
                    <a:lnTo>
                      <a:pt x="1905" y="220"/>
                    </a:lnTo>
                    <a:lnTo>
                      <a:pt x="1903" y="220"/>
                    </a:lnTo>
                    <a:lnTo>
                      <a:pt x="1903" y="220"/>
                    </a:lnTo>
                    <a:lnTo>
                      <a:pt x="1905" y="222"/>
                    </a:lnTo>
                    <a:lnTo>
                      <a:pt x="1909" y="222"/>
                    </a:lnTo>
                    <a:lnTo>
                      <a:pt x="1911" y="224"/>
                    </a:lnTo>
                    <a:lnTo>
                      <a:pt x="1913" y="224"/>
                    </a:lnTo>
                    <a:lnTo>
                      <a:pt x="1913" y="224"/>
                    </a:lnTo>
                    <a:lnTo>
                      <a:pt x="1915" y="224"/>
                    </a:lnTo>
                    <a:lnTo>
                      <a:pt x="1915" y="226"/>
                    </a:lnTo>
                    <a:lnTo>
                      <a:pt x="1917" y="226"/>
                    </a:lnTo>
                    <a:lnTo>
                      <a:pt x="1919" y="228"/>
                    </a:lnTo>
                    <a:lnTo>
                      <a:pt x="1921" y="228"/>
                    </a:lnTo>
                    <a:lnTo>
                      <a:pt x="1921" y="228"/>
                    </a:lnTo>
                    <a:lnTo>
                      <a:pt x="1929" y="228"/>
                    </a:lnTo>
                    <a:lnTo>
                      <a:pt x="1931" y="228"/>
                    </a:lnTo>
                    <a:lnTo>
                      <a:pt x="1933" y="226"/>
                    </a:lnTo>
                    <a:lnTo>
                      <a:pt x="1935" y="226"/>
                    </a:lnTo>
                    <a:lnTo>
                      <a:pt x="1935" y="226"/>
                    </a:lnTo>
                    <a:lnTo>
                      <a:pt x="1941" y="228"/>
                    </a:lnTo>
                    <a:lnTo>
                      <a:pt x="1949" y="228"/>
                    </a:lnTo>
                    <a:lnTo>
                      <a:pt x="1953" y="231"/>
                    </a:lnTo>
                    <a:lnTo>
                      <a:pt x="1957" y="233"/>
                    </a:lnTo>
                    <a:lnTo>
                      <a:pt x="1959" y="235"/>
                    </a:lnTo>
                    <a:lnTo>
                      <a:pt x="1961" y="237"/>
                    </a:lnTo>
                    <a:lnTo>
                      <a:pt x="1961" y="237"/>
                    </a:lnTo>
                    <a:lnTo>
                      <a:pt x="1965" y="237"/>
                    </a:lnTo>
                    <a:lnTo>
                      <a:pt x="1969" y="239"/>
                    </a:lnTo>
                    <a:lnTo>
                      <a:pt x="1969" y="239"/>
                    </a:lnTo>
                    <a:lnTo>
                      <a:pt x="1971" y="239"/>
                    </a:lnTo>
                    <a:lnTo>
                      <a:pt x="1971" y="241"/>
                    </a:lnTo>
                    <a:lnTo>
                      <a:pt x="1973" y="241"/>
                    </a:lnTo>
                    <a:lnTo>
                      <a:pt x="1975" y="239"/>
                    </a:lnTo>
                    <a:lnTo>
                      <a:pt x="1975" y="239"/>
                    </a:lnTo>
                    <a:lnTo>
                      <a:pt x="1979" y="241"/>
                    </a:lnTo>
                    <a:lnTo>
                      <a:pt x="1983" y="241"/>
                    </a:lnTo>
                    <a:lnTo>
                      <a:pt x="1989" y="243"/>
                    </a:lnTo>
                    <a:lnTo>
                      <a:pt x="1991" y="243"/>
                    </a:lnTo>
                    <a:lnTo>
                      <a:pt x="1997" y="245"/>
                    </a:lnTo>
                    <a:lnTo>
                      <a:pt x="1999" y="247"/>
                    </a:lnTo>
                    <a:lnTo>
                      <a:pt x="2001" y="247"/>
                    </a:lnTo>
                    <a:lnTo>
                      <a:pt x="2003" y="247"/>
                    </a:lnTo>
                    <a:lnTo>
                      <a:pt x="2003" y="247"/>
                    </a:lnTo>
                    <a:lnTo>
                      <a:pt x="2003" y="245"/>
                    </a:lnTo>
                    <a:lnTo>
                      <a:pt x="2003" y="245"/>
                    </a:lnTo>
                    <a:lnTo>
                      <a:pt x="2003" y="245"/>
                    </a:lnTo>
                    <a:lnTo>
                      <a:pt x="2003" y="245"/>
                    </a:lnTo>
                    <a:lnTo>
                      <a:pt x="2005" y="245"/>
                    </a:lnTo>
                    <a:lnTo>
                      <a:pt x="2005" y="247"/>
                    </a:lnTo>
                    <a:lnTo>
                      <a:pt x="2005" y="247"/>
                    </a:lnTo>
                    <a:lnTo>
                      <a:pt x="2009" y="249"/>
                    </a:lnTo>
                    <a:lnTo>
                      <a:pt x="2011" y="249"/>
                    </a:lnTo>
                    <a:lnTo>
                      <a:pt x="2011" y="249"/>
                    </a:lnTo>
                    <a:lnTo>
                      <a:pt x="2011" y="247"/>
                    </a:lnTo>
                    <a:lnTo>
                      <a:pt x="2011" y="247"/>
                    </a:lnTo>
                    <a:lnTo>
                      <a:pt x="2007" y="245"/>
                    </a:lnTo>
                    <a:lnTo>
                      <a:pt x="2007" y="245"/>
                    </a:lnTo>
                    <a:lnTo>
                      <a:pt x="2009" y="245"/>
                    </a:lnTo>
                    <a:lnTo>
                      <a:pt x="2011" y="245"/>
                    </a:lnTo>
                    <a:lnTo>
                      <a:pt x="2013" y="247"/>
                    </a:lnTo>
                    <a:lnTo>
                      <a:pt x="2013" y="247"/>
                    </a:lnTo>
                    <a:lnTo>
                      <a:pt x="2017" y="247"/>
                    </a:lnTo>
                    <a:lnTo>
                      <a:pt x="2017" y="245"/>
                    </a:lnTo>
                    <a:close/>
                    <a:moveTo>
                      <a:pt x="332" y="2"/>
                    </a:moveTo>
                    <a:lnTo>
                      <a:pt x="336" y="2"/>
                    </a:lnTo>
                    <a:lnTo>
                      <a:pt x="346" y="0"/>
                    </a:lnTo>
                    <a:lnTo>
                      <a:pt x="346" y="0"/>
                    </a:lnTo>
                    <a:lnTo>
                      <a:pt x="346" y="0"/>
                    </a:lnTo>
                    <a:lnTo>
                      <a:pt x="344" y="0"/>
                    </a:lnTo>
                    <a:lnTo>
                      <a:pt x="334" y="0"/>
                    </a:lnTo>
                    <a:lnTo>
                      <a:pt x="332" y="0"/>
                    </a:lnTo>
                    <a:lnTo>
                      <a:pt x="332" y="0"/>
                    </a:lnTo>
                    <a:lnTo>
                      <a:pt x="332" y="2"/>
                    </a:lnTo>
                    <a:lnTo>
                      <a:pt x="332" y="2"/>
                    </a:lnTo>
                    <a:lnTo>
                      <a:pt x="332" y="2"/>
                    </a:lnTo>
                    <a:close/>
                    <a:moveTo>
                      <a:pt x="346" y="12"/>
                    </a:moveTo>
                    <a:lnTo>
                      <a:pt x="348" y="12"/>
                    </a:lnTo>
                    <a:lnTo>
                      <a:pt x="348" y="12"/>
                    </a:lnTo>
                    <a:lnTo>
                      <a:pt x="348" y="10"/>
                    </a:lnTo>
                    <a:lnTo>
                      <a:pt x="346" y="10"/>
                    </a:lnTo>
                    <a:lnTo>
                      <a:pt x="346" y="10"/>
                    </a:lnTo>
                    <a:lnTo>
                      <a:pt x="344" y="8"/>
                    </a:lnTo>
                    <a:lnTo>
                      <a:pt x="342" y="8"/>
                    </a:lnTo>
                    <a:lnTo>
                      <a:pt x="340" y="8"/>
                    </a:lnTo>
                    <a:lnTo>
                      <a:pt x="338" y="8"/>
                    </a:lnTo>
                    <a:lnTo>
                      <a:pt x="338" y="8"/>
                    </a:lnTo>
                    <a:lnTo>
                      <a:pt x="334" y="10"/>
                    </a:lnTo>
                    <a:lnTo>
                      <a:pt x="332" y="8"/>
                    </a:lnTo>
                    <a:lnTo>
                      <a:pt x="330" y="10"/>
                    </a:lnTo>
                    <a:lnTo>
                      <a:pt x="334" y="10"/>
                    </a:lnTo>
                    <a:lnTo>
                      <a:pt x="336" y="10"/>
                    </a:lnTo>
                    <a:lnTo>
                      <a:pt x="340" y="12"/>
                    </a:lnTo>
                    <a:lnTo>
                      <a:pt x="344" y="12"/>
                    </a:lnTo>
                    <a:lnTo>
                      <a:pt x="346" y="12"/>
                    </a:lnTo>
                    <a:close/>
                    <a:moveTo>
                      <a:pt x="338" y="16"/>
                    </a:moveTo>
                    <a:lnTo>
                      <a:pt x="334" y="16"/>
                    </a:lnTo>
                    <a:lnTo>
                      <a:pt x="332" y="16"/>
                    </a:lnTo>
                    <a:lnTo>
                      <a:pt x="334" y="16"/>
                    </a:lnTo>
                    <a:lnTo>
                      <a:pt x="336" y="16"/>
                    </a:lnTo>
                    <a:lnTo>
                      <a:pt x="336" y="16"/>
                    </a:lnTo>
                    <a:lnTo>
                      <a:pt x="336" y="18"/>
                    </a:lnTo>
                    <a:lnTo>
                      <a:pt x="338" y="18"/>
                    </a:lnTo>
                    <a:lnTo>
                      <a:pt x="338" y="20"/>
                    </a:lnTo>
                    <a:lnTo>
                      <a:pt x="340" y="20"/>
                    </a:lnTo>
                    <a:lnTo>
                      <a:pt x="344" y="20"/>
                    </a:lnTo>
                    <a:lnTo>
                      <a:pt x="344" y="20"/>
                    </a:lnTo>
                    <a:lnTo>
                      <a:pt x="346" y="18"/>
                    </a:lnTo>
                    <a:lnTo>
                      <a:pt x="348" y="18"/>
                    </a:lnTo>
                    <a:lnTo>
                      <a:pt x="348" y="18"/>
                    </a:lnTo>
                    <a:lnTo>
                      <a:pt x="346" y="18"/>
                    </a:lnTo>
                    <a:lnTo>
                      <a:pt x="348" y="18"/>
                    </a:lnTo>
                    <a:lnTo>
                      <a:pt x="356" y="18"/>
                    </a:lnTo>
                    <a:lnTo>
                      <a:pt x="354" y="16"/>
                    </a:lnTo>
                    <a:lnTo>
                      <a:pt x="352" y="16"/>
                    </a:lnTo>
                    <a:lnTo>
                      <a:pt x="348" y="16"/>
                    </a:lnTo>
                    <a:lnTo>
                      <a:pt x="338" y="16"/>
                    </a:lnTo>
                    <a:close/>
                    <a:moveTo>
                      <a:pt x="354" y="16"/>
                    </a:moveTo>
                    <a:lnTo>
                      <a:pt x="356" y="16"/>
                    </a:lnTo>
                    <a:lnTo>
                      <a:pt x="358" y="16"/>
                    </a:lnTo>
                    <a:lnTo>
                      <a:pt x="362" y="16"/>
                    </a:lnTo>
                    <a:lnTo>
                      <a:pt x="364" y="16"/>
                    </a:lnTo>
                    <a:lnTo>
                      <a:pt x="370" y="16"/>
                    </a:lnTo>
                    <a:lnTo>
                      <a:pt x="372" y="16"/>
                    </a:lnTo>
                    <a:lnTo>
                      <a:pt x="374" y="16"/>
                    </a:lnTo>
                    <a:lnTo>
                      <a:pt x="378" y="14"/>
                    </a:lnTo>
                    <a:lnTo>
                      <a:pt x="378" y="14"/>
                    </a:lnTo>
                    <a:lnTo>
                      <a:pt x="378" y="14"/>
                    </a:lnTo>
                    <a:lnTo>
                      <a:pt x="380" y="14"/>
                    </a:lnTo>
                    <a:lnTo>
                      <a:pt x="380" y="14"/>
                    </a:lnTo>
                    <a:lnTo>
                      <a:pt x="382" y="12"/>
                    </a:lnTo>
                    <a:lnTo>
                      <a:pt x="380" y="12"/>
                    </a:lnTo>
                    <a:lnTo>
                      <a:pt x="380" y="12"/>
                    </a:lnTo>
                    <a:lnTo>
                      <a:pt x="380" y="10"/>
                    </a:lnTo>
                    <a:lnTo>
                      <a:pt x="376" y="10"/>
                    </a:lnTo>
                    <a:lnTo>
                      <a:pt x="374" y="10"/>
                    </a:lnTo>
                    <a:lnTo>
                      <a:pt x="372" y="12"/>
                    </a:lnTo>
                    <a:lnTo>
                      <a:pt x="368" y="12"/>
                    </a:lnTo>
                    <a:lnTo>
                      <a:pt x="364" y="12"/>
                    </a:lnTo>
                    <a:lnTo>
                      <a:pt x="362" y="12"/>
                    </a:lnTo>
                    <a:lnTo>
                      <a:pt x="362" y="12"/>
                    </a:lnTo>
                    <a:lnTo>
                      <a:pt x="360" y="12"/>
                    </a:lnTo>
                    <a:lnTo>
                      <a:pt x="356" y="12"/>
                    </a:lnTo>
                    <a:lnTo>
                      <a:pt x="356" y="12"/>
                    </a:lnTo>
                    <a:lnTo>
                      <a:pt x="356" y="12"/>
                    </a:lnTo>
                    <a:lnTo>
                      <a:pt x="354" y="12"/>
                    </a:lnTo>
                    <a:lnTo>
                      <a:pt x="354" y="12"/>
                    </a:lnTo>
                    <a:lnTo>
                      <a:pt x="354" y="14"/>
                    </a:lnTo>
                    <a:lnTo>
                      <a:pt x="354" y="14"/>
                    </a:lnTo>
                    <a:lnTo>
                      <a:pt x="354" y="16"/>
                    </a:lnTo>
                    <a:close/>
                    <a:moveTo>
                      <a:pt x="342" y="6"/>
                    </a:moveTo>
                    <a:lnTo>
                      <a:pt x="342" y="6"/>
                    </a:lnTo>
                    <a:lnTo>
                      <a:pt x="344" y="6"/>
                    </a:lnTo>
                    <a:lnTo>
                      <a:pt x="346" y="6"/>
                    </a:lnTo>
                    <a:lnTo>
                      <a:pt x="348" y="6"/>
                    </a:lnTo>
                    <a:lnTo>
                      <a:pt x="350" y="6"/>
                    </a:lnTo>
                    <a:lnTo>
                      <a:pt x="348" y="6"/>
                    </a:lnTo>
                    <a:lnTo>
                      <a:pt x="346" y="4"/>
                    </a:lnTo>
                    <a:lnTo>
                      <a:pt x="344" y="4"/>
                    </a:lnTo>
                    <a:lnTo>
                      <a:pt x="342" y="6"/>
                    </a:lnTo>
                    <a:close/>
                    <a:moveTo>
                      <a:pt x="366" y="10"/>
                    </a:moveTo>
                    <a:lnTo>
                      <a:pt x="370" y="10"/>
                    </a:lnTo>
                    <a:lnTo>
                      <a:pt x="372" y="10"/>
                    </a:lnTo>
                    <a:lnTo>
                      <a:pt x="372" y="8"/>
                    </a:lnTo>
                    <a:lnTo>
                      <a:pt x="370" y="8"/>
                    </a:lnTo>
                    <a:lnTo>
                      <a:pt x="362" y="8"/>
                    </a:lnTo>
                    <a:lnTo>
                      <a:pt x="360" y="10"/>
                    </a:lnTo>
                    <a:lnTo>
                      <a:pt x="358" y="10"/>
                    </a:lnTo>
                    <a:lnTo>
                      <a:pt x="358" y="10"/>
                    </a:lnTo>
                    <a:lnTo>
                      <a:pt x="362" y="10"/>
                    </a:lnTo>
                    <a:lnTo>
                      <a:pt x="366" y="10"/>
                    </a:lnTo>
                    <a:close/>
                    <a:moveTo>
                      <a:pt x="312" y="170"/>
                    </a:moveTo>
                    <a:lnTo>
                      <a:pt x="312" y="172"/>
                    </a:lnTo>
                    <a:lnTo>
                      <a:pt x="312" y="172"/>
                    </a:lnTo>
                    <a:lnTo>
                      <a:pt x="312" y="174"/>
                    </a:lnTo>
                    <a:lnTo>
                      <a:pt x="314" y="174"/>
                    </a:lnTo>
                    <a:lnTo>
                      <a:pt x="314" y="176"/>
                    </a:lnTo>
                    <a:lnTo>
                      <a:pt x="316" y="178"/>
                    </a:lnTo>
                    <a:lnTo>
                      <a:pt x="318" y="178"/>
                    </a:lnTo>
                    <a:lnTo>
                      <a:pt x="322" y="178"/>
                    </a:lnTo>
                    <a:lnTo>
                      <a:pt x="324" y="178"/>
                    </a:lnTo>
                    <a:lnTo>
                      <a:pt x="330" y="176"/>
                    </a:lnTo>
                    <a:lnTo>
                      <a:pt x="332" y="174"/>
                    </a:lnTo>
                    <a:lnTo>
                      <a:pt x="332" y="174"/>
                    </a:lnTo>
                    <a:lnTo>
                      <a:pt x="334" y="172"/>
                    </a:lnTo>
                    <a:lnTo>
                      <a:pt x="334" y="172"/>
                    </a:lnTo>
                    <a:lnTo>
                      <a:pt x="334" y="174"/>
                    </a:lnTo>
                    <a:lnTo>
                      <a:pt x="336" y="174"/>
                    </a:lnTo>
                    <a:lnTo>
                      <a:pt x="336" y="174"/>
                    </a:lnTo>
                    <a:lnTo>
                      <a:pt x="334" y="172"/>
                    </a:lnTo>
                    <a:lnTo>
                      <a:pt x="334" y="170"/>
                    </a:lnTo>
                    <a:lnTo>
                      <a:pt x="332" y="170"/>
                    </a:lnTo>
                    <a:lnTo>
                      <a:pt x="322" y="166"/>
                    </a:lnTo>
                    <a:lnTo>
                      <a:pt x="318" y="166"/>
                    </a:lnTo>
                    <a:lnTo>
                      <a:pt x="318" y="166"/>
                    </a:lnTo>
                    <a:lnTo>
                      <a:pt x="314" y="168"/>
                    </a:lnTo>
                    <a:lnTo>
                      <a:pt x="312" y="170"/>
                    </a:lnTo>
                    <a:lnTo>
                      <a:pt x="312" y="170"/>
                    </a:lnTo>
                    <a:close/>
                    <a:moveTo>
                      <a:pt x="358" y="22"/>
                    </a:moveTo>
                    <a:lnTo>
                      <a:pt x="358" y="22"/>
                    </a:lnTo>
                    <a:lnTo>
                      <a:pt x="360" y="22"/>
                    </a:lnTo>
                    <a:lnTo>
                      <a:pt x="364" y="22"/>
                    </a:lnTo>
                    <a:lnTo>
                      <a:pt x="364" y="22"/>
                    </a:lnTo>
                    <a:lnTo>
                      <a:pt x="364" y="20"/>
                    </a:lnTo>
                    <a:lnTo>
                      <a:pt x="360" y="20"/>
                    </a:lnTo>
                    <a:lnTo>
                      <a:pt x="356" y="20"/>
                    </a:lnTo>
                    <a:lnTo>
                      <a:pt x="356" y="20"/>
                    </a:lnTo>
                    <a:lnTo>
                      <a:pt x="356" y="22"/>
                    </a:lnTo>
                    <a:lnTo>
                      <a:pt x="358" y="22"/>
                    </a:lnTo>
                    <a:lnTo>
                      <a:pt x="358" y="22"/>
                    </a:lnTo>
                    <a:close/>
                    <a:moveTo>
                      <a:pt x="318" y="18"/>
                    </a:moveTo>
                    <a:lnTo>
                      <a:pt x="320" y="18"/>
                    </a:lnTo>
                    <a:lnTo>
                      <a:pt x="318" y="18"/>
                    </a:lnTo>
                    <a:lnTo>
                      <a:pt x="318" y="18"/>
                    </a:lnTo>
                    <a:lnTo>
                      <a:pt x="316" y="18"/>
                    </a:lnTo>
                    <a:lnTo>
                      <a:pt x="316" y="18"/>
                    </a:lnTo>
                    <a:lnTo>
                      <a:pt x="314" y="18"/>
                    </a:lnTo>
                    <a:lnTo>
                      <a:pt x="316" y="18"/>
                    </a:lnTo>
                    <a:lnTo>
                      <a:pt x="318" y="18"/>
                    </a:lnTo>
                    <a:close/>
                    <a:moveTo>
                      <a:pt x="376" y="2"/>
                    </a:moveTo>
                    <a:lnTo>
                      <a:pt x="378" y="2"/>
                    </a:lnTo>
                    <a:lnTo>
                      <a:pt x="380" y="2"/>
                    </a:lnTo>
                    <a:lnTo>
                      <a:pt x="386" y="2"/>
                    </a:lnTo>
                    <a:lnTo>
                      <a:pt x="388" y="2"/>
                    </a:lnTo>
                    <a:lnTo>
                      <a:pt x="388" y="2"/>
                    </a:lnTo>
                    <a:lnTo>
                      <a:pt x="388" y="2"/>
                    </a:lnTo>
                    <a:lnTo>
                      <a:pt x="388" y="2"/>
                    </a:lnTo>
                    <a:lnTo>
                      <a:pt x="378" y="2"/>
                    </a:lnTo>
                    <a:lnTo>
                      <a:pt x="374" y="2"/>
                    </a:lnTo>
                    <a:lnTo>
                      <a:pt x="372" y="2"/>
                    </a:lnTo>
                    <a:lnTo>
                      <a:pt x="376" y="2"/>
                    </a:lnTo>
                    <a:lnTo>
                      <a:pt x="376" y="2"/>
                    </a:lnTo>
                    <a:close/>
                    <a:moveTo>
                      <a:pt x="324" y="20"/>
                    </a:moveTo>
                    <a:lnTo>
                      <a:pt x="324" y="20"/>
                    </a:lnTo>
                    <a:lnTo>
                      <a:pt x="328" y="20"/>
                    </a:lnTo>
                    <a:lnTo>
                      <a:pt x="336" y="20"/>
                    </a:lnTo>
                    <a:lnTo>
                      <a:pt x="336" y="20"/>
                    </a:lnTo>
                    <a:lnTo>
                      <a:pt x="336" y="20"/>
                    </a:lnTo>
                    <a:lnTo>
                      <a:pt x="336" y="18"/>
                    </a:lnTo>
                    <a:lnTo>
                      <a:pt x="336" y="18"/>
                    </a:lnTo>
                    <a:lnTo>
                      <a:pt x="334" y="18"/>
                    </a:lnTo>
                    <a:lnTo>
                      <a:pt x="334" y="16"/>
                    </a:lnTo>
                    <a:lnTo>
                      <a:pt x="330" y="16"/>
                    </a:lnTo>
                    <a:lnTo>
                      <a:pt x="330" y="18"/>
                    </a:lnTo>
                    <a:lnTo>
                      <a:pt x="324" y="18"/>
                    </a:lnTo>
                    <a:lnTo>
                      <a:pt x="324" y="18"/>
                    </a:lnTo>
                    <a:lnTo>
                      <a:pt x="326" y="18"/>
                    </a:lnTo>
                    <a:lnTo>
                      <a:pt x="324" y="20"/>
                    </a:lnTo>
                    <a:lnTo>
                      <a:pt x="324" y="20"/>
                    </a:lnTo>
                    <a:close/>
                    <a:moveTo>
                      <a:pt x="386" y="10"/>
                    </a:moveTo>
                    <a:lnTo>
                      <a:pt x="384" y="12"/>
                    </a:lnTo>
                    <a:lnTo>
                      <a:pt x="384" y="12"/>
                    </a:lnTo>
                    <a:lnTo>
                      <a:pt x="386" y="12"/>
                    </a:lnTo>
                    <a:lnTo>
                      <a:pt x="390" y="12"/>
                    </a:lnTo>
                    <a:lnTo>
                      <a:pt x="392" y="12"/>
                    </a:lnTo>
                    <a:lnTo>
                      <a:pt x="392" y="12"/>
                    </a:lnTo>
                    <a:lnTo>
                      <a:pt x="404" y="12"/>
                    </a:lnTo>
                    <a:lnTo>
                      <a:pt x="408" y="12"/>
                    </a:lnTo>
                    <a:lnTo>
                      <a:pt x="410" y="10"/>
                    </a:lnTo>
                    <a:lnTo>
                      <a:pt x="410" y="10"/>
                    </a:lnTo>
                    <a:lnTo>
                      <a:pt x="410" y="10"/>
                    </a:lnTo>
                    <a:lnTo>
                      <a:pt x="410" y="8"/>
                    </a:lnTo>
                    <a:lnTo>
                      <a:pt x="408" y="8"/>
                    </a:lnTo>
                    <a:lnTo>
                      <a:pt x="406" y="8"/>
                    </a:lnTo>
                    <a:lnTo>
                      <a:pt x="404" y="8"/>
                    </a:lnTo>
                    <a:lnTo>
                      <a:pt x="402" y="8"/>
                    </a:lnTo>
                    <a:lnTo>
                      <a:pt x="400" y="8"/>
                    </a:lnTo>
                    <a:lnTo>
                      <a:pt x="398" y="8"/>
                    </a:lnTo>
                    <a:lnTo>
                      <a:pt x="398" y="8"/>
                    </a:lnTo>
                    <a:lnTo>
                      <a:pt x="398" y="8"/>
                    </a:lnTo>
                    <a:lnTo>
                      <a:pt x="398" y="10"/>
                    </a:lnTo>
                    <a:lnTo>
                      <a:pt x="398" y="10"/>
                    </a:lnTo>
                    <a:lnTo>
                      <a:pt x="396" y="10"/>
                    </a:lnTo>
                    <a:lnTo>
                      <a:pt x="392" y="10"/>
                    </a:lnTo>
                    <a:lnTo>
                      <a:pt x="388" y="10"/>
                    </a:lnTo>
                    <a:lnTo>
                      <a:pt x="386" y="10"/>
                    </a:lnTo>
                    <a:close/>
                    <a:moveTo>
                      <a:pt x="316" y="8"/>
                    </a:moveTo>
                    <a:lnTo>
                      <a:pt x="320" y="6"/>
                    </a:lnTo>
                    <a:lnTo>
                      <a:pt x="322" y="8"/>
                    </a:lnTo>
                    <a:lnTo>
                      <a:pt x="322" y="8"/>
                    </a:lnTo>
                    <a:lnTo>
                      <a:pt x="324" y="8"/>
                    </a:lnTo>
                    <a:lnTo>
                      <a:pt x="326" y="6"/>
                    </a:lnTo>
                    <a:lnTo>
                      <a:pt x="330" y="8"/>
                    </a:lnTo>
                    <a:lnTo>
                      <a:pt x="332" y="8"/>
                    </a:lnTo>
                    <a:lnTo>
                      <a:pt x="336" y="8"/>
                    </a:lnTo>
                    <a:lnTo>
                      <a:pt x="336" y="8"/>
                    </a:lnTo>
                    <a:lnTo>
                      <a:pt x="336" y="6"/>
                    </a:lnTo>
                    <a:lnTo>
                      <a:pt x="336" y="6"/>
                    </a:lnTo>
                    <a:lnTo>
                      <a:pt x="334" y="6"/>
                    </a:lnTo>
                    <a:lnTo>
                      <a:pt x="340" y="6"/>
                    </a:lnTo>
                    <a:lnTo>
                      <a:pt x="340" y="4"/>
                    </a:lnTo>
                    <a:lnTo>
                      <a:pt x="340" y="4"/>
                    </a:lnTo>
                    <a:lnTo>
                      <a:pt x="336" y="4"/>
                    </a:lnTo>
                    <a:lnTo>
                      <a:pt x="334" y="4"/>
                    </a:lnTo>
                    <a:lnTo>
                      <a:pt x="332" y="4"/>
                    </a:lnTo>
                    <a:lnTo>
                      <a:pt x="332" y="4"/>
                    </a:lnTo>
                    <a:lnTo>
                      <a:pt x="330" y="4"/>
                    </a:lnTo>
                    <a:lnTo>
                      <a:pt x="328" y="4"/>
                    </a:lnTo>
                    <a:lnTo>
                      <a:pt x="326" y="4"/>
                    </a:lnTo>
                    <a:lnTo>
                      <a:pt x="324" y="4"/>
                    </a:lnTo>
                    <a:lnTo>
                      <a:pt x="324" y="4"/>
                    </a:lnTo>
                    <a:lnTo>
                      <a:pt x="320" y="6"/>
                    </a:lnTo>
                    <a:lnTo>
                      <a:pt x="318" y="6"/>
                    </a:lnTo>
                    <a:lnTo>
                      <a:pt x="314" y="6"/>
                    </a:lnTo>
                    <a:lnTo>
                      <a:pt x="312" y="6"/>
                    </a:lnTo>
                    <a:lnTo>
                      <a:pt x="314" y="6"/>
                    </a:lnTo>
                    <a:lnTo>
                      <a:pt x="316" y="8"/>
                    </a:lnTo>
                    <a:close/>
                    <a:moveTo>
                      <a:pt x="292" y="18"/>
                    </a:moveTo>
                    <a:lnTo>
                      <a:pt x="292" y="18"/>
                    </a:lnTo>
                    <a:lnTo>
                      <a:pt x="292" y="20"/>
                    </a:lnTo>
                    <a:lnTo>
                      <a:pt x="294" y="20"/>
                    </a:lnTo>
                    <a:lnTo>
                      <a:pt x="300" y="20"/>
                    </a:lnTo>
                    <a:lnTo>
                      <a:pt x="302" y="18"/>
                    </a:lnTo>
                    <a:lnTo>
                      <a:pt x="304" y="18"/>
                    </a:lnTo>
                    <a:lnTo>
                      <a:pt x="304" y="18"/>
                    </a:lnTo>
                    <a:lnTo>
                      <a:pt x="300" y="18"/>
                    </a:lnTo>
                    <a:lnTo>
                      <a:pt x="298" y="16"/>
                    </a:lnTo>
                    <a:lnTo>
                      <a:pt x="298" y="16"/>
                    </a:lnTo>
                    <a:lnTo>
                      <a:pt x="296" y="16"/>
                    </a:lnTo>
                    <a:lnTo>
                      <a:pt x="292" y="16"/>
                    </a:lnTo>
                    <a:lnTo>
                      <a:pt x="292" y="18"/>
                    </a:lnTo>
                    <a:lnTo>
                      <a:pt x="292" y="18"/>
                    </a:lnTo>
                    <a:lnTo>
                      <a:pt x="290" y="18"/>
                    </a:lnTo>
                    <a:lnTo>
                      <a:pt x="288" y="18"/>
                    </a:lnTo>
                    <a:lnTo>
                      <a:pt x="288" y="18"/>
                    </a:lnTo>
                    <a:lnTo>
                      <a:pt x="290" y="18"/>
                    </a:lnTo>
                    <a:lnTo>
                      <a:pt x="292" y="18"/>
                    </a:lnTo>
                    <a:close/>
                    <a:moveTo>
                      <a:pt x="220" y="14"/>
                    </a:moveTo>
                    <a:lnTo>
                      <a:pt x="222" y="14"/>
                    </a:lnTo>
                    <a:lnTo>
                      <a:pt x="224" y="14"/>
                    </a:lnTo>
                    <a:lnTo>
                      <a:pt x="226" y="14"/>
                    </a:lnTo>
                    <a:lnTo>
                      <a:pt x="226" y="16"/>
                    </a:lnTo>
                    <a:lnTo>
                      <a:pt x="228" y="16"/>
                    </a:lnTo>
                    <a:lnTo>
                      <a:pt x="230" y="16"/>
                    </a:lnTo>
                    <a:lnTo>
                      <a:pt x="230" y="16"/>
                    </a:lnTo>
                    <a:lnTo>
                      <a:pt x="232" y="14"/>
                    </a:lnTo>
                    <a:lnTo>
                      <a:pt x="232" y="14"/>
                    </a:lnTo>
                    <a:lnTo>
                      <a:pt x="236" y="14"/>
                    </a:lnTo>
                    <a:lnTo>
                      <a:pt x="236" y="14"/>
                    </a:lnTo>
                    <a:lnTo>
                      <a:pt x="236" y="14"/>
                    </a:lnTo>
                    <a:lnTo>
                      <a:pt x="238" y="14"/>
                    </a:lnTo>
                    <a:lnTo>
                      <a:pt x="238" y="14"/>
                    </a:lnTo>
                    <a:lnTo>
                      <a:pt x="240" y="14"/>
                    </a:lnTo>
                    <a:lnTo>
                      <a:pt x="240" y="12"/>
                    </a:lnTo>
                    <a:lnTo>
                      <a:pt x="240" y="12"/>
                    </a:lnTo>
                    <a:lnTo>
                      <a:pt x="242" y="12"/>
                    </a:lnTo>
                    <a:lnTo>
                      <a:pt x="244" y="14"/>
                    </a:lnTo>
                    <a:lnTo>
                      <a:pt x="250" y="14"/>
                    </a:lnTo>
                    <a:lnTo>
                      <a:pt x="250" y="14"/>
                    </a:lnTo>
                    <a:lnTo>
                      <a:pt x="250" y="12"/>
                    </a:lnTo>
                    <a:lnTo>
                      <a:pt x="248" y="12"/>
                    </a:lnTo>
                    <a:lnTo>
                      <a:pt x="248" y="12"/>
                    </a:lnTo>
                    <a:lnTo>
                      <a:pt x="246" y="12"/>
                    </a:lnTo>
                    <a:lnTo>
                      <a:pt x="246" y="12"/>
                    </a:lnTo>
                    <a:lnTo>
                      <a:pt x="242" y="12"/>
                    </a:lnTo>
                    <a:lnTo>
                      <a:pt x="238" y="12"/>
                    </a:lnTo>
                    <a:lnTo>
                      <a:pt x="236" y="12"/>
                    </a:lnTo>
                    <a:lnTo>
                      <a:pt x="234" y="12"/>
                    </a:lnTo>
                    <a:lnTo>
                      <a:pt x="232" y="12"/>
                    </a:lnTo>
                    <a:lnTo>
                      <a:pt x="228" y="12"/>
                    </a:lnTo>
                    <a:lnTo>
                      <a:pt x="216" y="14"/>
                    </a:lnTo>
                    <a:lnTo>
                      <a:pt x="214" y="14"/>
                    </a:lnTo>
                    <a:lnTo>
                      <a:pt x="216" y="14"/>
                    </a:lnTo>
                    <a:lnTo>
                      <a:pt x="220" y="14"/>
                    </a:lnTo>
                    <a:close/>
                    <a:moveTo>
                      <a:pt x="256" y="208"/>
                    </a:moveTo>
                    <a:lnTo>
                      <a:pt x="256" y="208"/>
                    </a:lnTo>
                    <a:lnTo>
                      <a:pt x="256" y="208"/>
                    </a:lnTo>
                    <a:lnTo>
                      <a:pt x="258" y="210"/>
                    </a:lnTo>
                    <a:lnTo>
                      <a:pt x="258" y="210"/>
                    </a:lnTo>
                    <a:lnTo>
                      <a:pt x="258" y="208"/>
                    </a:lnTo>
                    <a:lnTo>
                      <a:pt x="258" y="208"/>
                    </a:lnTo>
                    <a:lnTo>
                      <a:pt x="256" y="208"/>
                    </a:lnTo>
                    <a:lnTo>
                      <a:pt x="256" y="208"/>
                    </a:lnTo>
                    <a:close/>
                    <a:moveTo>
                      <a:pt x="1747" y="553"/>
                    </a:moveTo>
                    <a:lnTo>
                      <a:pt x="1747" y="553"/>
                    </a:lnTo>
                    <a:lnTo>
                      <a:pt x="1747" y="551"/>
                    </a:lnTo>
                    <a:lnTo>
                      <a:pt x="1745" y="549"/>
                    </a:lnTo>
                    <a:lnTo>
                      <a:pt x="1745" y="549"/>
                    </a:lnTo>
                    <a:lnTo>
                      <a:pt x="1743" y="545"/>
                    </a:lnTo>
                    <a:lnTo>
                      <a:pt x="1739" y="543"/>
                    </a:lnTo>
                    <a:lnTo>
                      <a:pt x="1739" y="541"/>
                    </a:lnTo>
                    <a:lnTo>
                      <a:pt x="1737" y="541"/>
                    </a:lnTo>
                    <a:lnTo>
                      <a:pt x="1737" y="541"/>
                    </a:lnTo>
                    <a:lnTo>
                      <a:pt x="1735" y="541"/>
                    </a:lnTo>
                    <a:lnTo>
                      <a:pt x="1735" y="541"/>
                    </a:lnTo>
                    <a:lnTo>
                      <a:pt x="1731" y="537"/>
                    </a:lnTo>
                    <a:lnTo>
                      <a:pt x="1727" y="535"/>
                    </a:lnTo>
                    <a:lnTo>
                      <a:pt x="1725" y="533"/>
                    </a:lnTo>
                    <a:lnTo>
                      <a:pt x="1725" y="531"/>
                    </a:lnTo>
                    <a:lnTo>
                      <a:pt x="1723" y="531"/>
                    </a:lnTo>
                    <a:lnTo>
                      <a:pt x="1723" y="531"/>
                    </a:lnTo>
                    <a:lnTo>
                      <a:pt x="1721" y="531"/>
                    </a:lnTo>
                    <a:lnTo>
                      <a:pt x="1719" y="529"/>
                    </a:lnTo>
                    <a:lnTo>
                      <a:pt x="1717" y="527"/>
                    </a:lnTo>
                    <a:lnTo>
                      <a:pt x="1715" y="525"/>
                    </a:lnTo>
                    <a:lnTo>
                      <a:pt x="1713" y="523"/>
                    </a:lnTo>
                    <a:lnTo>
                      <a:pt x="1711" y="519"/>
                    </a:lnTo>
                    <a:lnTo>
                      <a:pt x="1711" y="517"/>
                    </a:lnTo>
                    <a:lnTo>
                      <a:pt x="1707" y="505"/>
                    </a:lnTo>
                    <a:lnTo>
                      <a:pt x="1705" y="501"/>
                    </a:lnTo>
                    <a:lnTo>
                      <a:pt x="1705" y="499"/>
                    </a:lnTo>
                    <a:lnTo>
                      <a:pt x="1707" y="499"/>
                    </a:lnTo>
                    <a:lnTo>
                      <a:pt x="1709" y="499"/>
                    </a:lnTo>
                    <a:lnTo>
                      <a:pt x="1713" y="497"/>
                    </a:lnTo>
                    <a:lnTo>
                      <a:pt x="1713" y="497"/>
                    </a:lnTo>
                    <a:lnTo>
                      <a:pt x="1717" y="499"/>
                    </a:lnTo>
                    <a:lnTo>
                      <a:pt x="1717" y="499"/>
                    </a:lnTo>
                    <a:lnTo>
                      <a:pt x="1719" y="499"/>
                    </a:lnTo>
                    <a:lnTo>
                      <a:pt x="1723" y="501"/>
                    </a:lnTo>
                    <a:lnTo>
                      <a:pt x="1727" y="503"/>
                    </a:lnTo>
                    <a:lnTo>
                      <a:pt x="1729" y="505"/>
                    </a:lnTo>
                    <a:lnTo>
                      <a:pt x="1731" y="507"/>
                    </a:lnTo>
                    <a:lnTo>
                      <a:pt x="1733" y="509"/>
                    </a:lnTo>
                    <a:lnTo>
                      <a:pt x="1735" y="509"/>
                    </a:lnTo>
                    <a:lnTo>
                      <a:pt x="1733" y="507"/>
                    </a:lnTo>
                    <a:lnTo>
                      <a:pt x="1731" y="505"/>
                    </a:lnTo>
                    <a:lnTo>
                      <a:pt x="1729" y="505"/>
                    </a:lnTo>
                    <a:lnTo>
                      <a:pt x="1725" y="503"/>
                    </a:lnTo>
                    <a:lnTo>
                      <a:pt x="1723" y="499"/>
                    </a:lnTo>
                    <a:lnTo>
                      <a:pt x="1721" y="497"/>
                    </a:lnTo>
                    <a:lnTo>
                      <a:pt x="1719" y="495"/>
                    </a:lnTo>
                    <a:lnTo>
                      <a:pt x="1717" y="493"/>
                    </a:lnTo>
                    <a:lnTo>
                      <a:pt x="1713" y="491"/>
                    </a:lnTo>
                    <a:lnTo>
                      <a:pt x="1709" y="487"/>
                    </a:lnTo>
                    <a:lnTo>
                      <a:pt x="1701" y="481"/>
                    </a:lnTo>
                    <a:lnTo>
                      <a:pt x="1697" y="477"/>
                    </a:lnTo>
                    <a:lnTo>
                      <a:pt x="1685" y="465"/>
                    </a:lnTo>
                    <a:lnTo>
                      <a:pt x="1685" y="463"/>
                    </a:lnTo>
                    <a:lnTo>
                      <a:pt x="1683" y="463"/>
                    </a:lnTo>
                    <a:lnTo>
                      <a:pt x="1683" y="461"/>
                    </a:lnTo>
                    <a:lnTo>
                      <a:pt x="1681" y="461"/>
                    </a:lnTo>
                    <a:lnTo>
                      <a:pt x="1679" y="459"/>
                    </a:lnTo>
                    <a:lnTo>
                      <a:pt x="1677" y="459"/>
                    </a:lnTo>
                    <a:lnTo>
                      <a:pt x="1677" y="457"/>
                    </a:lnTo>
                    <a:lnTo>
                      <a:pt x="1675" y="455"/>
                    </a:lnTo>
                    <a:lnTo>
                      <a:pt x="1673" y="453"/>
                    </a:lnTo>
                    <a:lnTo>
                      <a:pt x="1671" y="453"/>
                    </a:lnTo>
                    <a:lnTo>
                      <a:pt x="1669" y="449"/>
                    </a:lnTo>
                    <a:lnTo>
                      <a:pt x="1665" y="445"/>
                    </a:lnTo>
                    <a:lnTo>
                      <a:pt x="1665" y="443"/>
                    </a:lnTo>
                    <a:lnTo>
                      <a:pt x="1665" y="443"/>
                    </a:lnTo>
                    <a:lnTo>
                      <a:pt x="1665" y="443"/>
                    </a:lnTo>
                    <a:lnTo>
                      <a:pt x="1663" y="441"/>
                    </a:lnTo>
                    <a:lnTo>
                      <a:pt x="1663" y="439"/>
                    </a:lnTo>
                    <a:lnTo>
                      <a:pt x="1659" y="435"/>
                    </a:lnTo>
                    <a:lnTo>
                      <a:pt x="1655" y="431"/>
                    </a:lnTo>
                    <a:lnTo>
                      <a:pt x="1655" y="431"/>
                    </a:lnTo>
                    <a:lnTo>
                      <a:pt x="1653" y="429"/>
                    </a:lnTo>
                    <a:lnTo>
                      <a:pt x="1649" y="425"/>
                    </a:lnTo>
                    <a:lnTo>
                      <a:pt x="1641" y="421"/>
                    </a:lnTo>
                    <a:lnTo>
                      <a:pt x="1641" y="421"/>
                    </a:lnTo>
                    <a:lnTo>
                      <a:pt x="1641" y="419"/>
                    </a:lnTo>
                    <a:lnTo>
                      <a:pt x="1639" y="417"/>
                    </a:lnTo>
                    <a:lnTo>
                      <a:pt x="1639" y="417"/>
                    </a:lnTo>
                    <a:lnTo>
                      <a:pt x="1639" y="415"/>
                    </a:lnTo>
                    <a:lnTo>
                      <a:pt x="1637" y="415"/>
                    </a:lnTo>
                    <a:lnTo>
                      <a:pt x="1631" y="411"/>
                    </a:lnTo>
                    <a:lnTo>
                      <a:pt x="1629" y="411"/>
                    </a:lnTo>
                    <a:lnTo>
                      <a:pt x="1631" y="411"/>
                    </a:lnTo>
                    <a:lnTo>
                      <a:pt x="1631" y="413"/>
                    </a:lnTo>
                    <a:lnTo>
                      <a:pt x="1629" y="413"/>
                    </a:lnTo>
                    <a:lnTo>
                      <a:pt x="1627" y="413"/>
                    </a:lnTo>
                    <a:lnTo>
                      <a:pt x="1631" y="415"/>
                    </a:lnTo>
                    <a:lnTo>
                      <a:pt x="1635" y="417"/>
                    </a:lnTo>
                    <a:lnTo>
                      <a:pt x="1637" y="419"/>
                    </a:lnTo>
                    <a:lnTo>
                      <a:pt x="1639" y="421"/>
                    </a:lnTo>
                    <a:lnTo>
                      <a:pt x="1639" y="421"/>
                    </a:lnTo>
                    <a:lnTo>
                      <a:pt x="1639" y="421"/>
                    </a:lnTo>
                    <a:lnTo>
                      <a:pt x="1641" y="423"/>
                    </a:lnTo>
                    <a:lnTo>
                      <a:pt x="1639" y="423"/>
                    </a:lnTo>
                    <a:lnTo>
                      <a:pt x="1639" y="425"/>
                    </a:lnTo>
                    <a:lnTo>
                      <a:pt x="1641" y="425"/>
                    </a:lnTo>
                    <a:lnTo>
                      <a:pt x="1641" y="427"/>
                    </a:lnTo>
                    <a:lnTo>
                      <a:pt x="1641" y="427"/>
                    </a:lnTo>
                    <a:lnTo>
                      <a:pt x="1639" y="427"/>
                    </a:lnTo>
                    <a:lnTo>
                      <a:pt x="1639" y="427"/>
                    </a:lnTo>
                    <a:lnTo>
                      <a:pt x="1637" y="425"/>
                    </a:lnTo>
                    <a:lnTo>
                      <a:pt x="1635" y="425"/>
                    </a:lnTo>
                    <a:lnTo>
                      <a:pt x="1633" y="427"/>
                    </a:lnTo>
                    <a:lnTo>
                      <a:pt x="1633" y="427"/>
                    </a:lnTo>
                    <a:lnTo>
                      <a:pt x="1633" y="429"/>
                    </a:lnTo>
                    <a:lnTo>
                      <a:pt x="1637" y="431"/>
                    </a:lnTo>
                    <a:lnTo>
                      <a:pt x="1639" y="433"/>
                    </a:lnTo>
                    <a:lnTo>
                      <a:pt x="1641" y="437"/>
                    </a:lnTo>
                    <a:lnTo>
                      <a:pt x="1645" y="441"/>
                    </a:lnTo>
                    <a:lnTo>
                      <a:pt x="1645" y="443"/>
                    </a:lnTo>
                    <a:lnTo>
                      <a:pt x="1645" y="445"/>
                    </a:lnTo>
                    <a:lnTo>
                      <a:pt x="1645" y="447"/>
                    </a:lnTo>
                    <a:lnTo>
                      <a:pt x="1651" y="453"/>
                    </a:lnTo>
                    <a:lnTo>
                      <a:pt x="1653" y="453"/>
                    </a:lnTo>
                    <a:lnTo>
                      <a:pt x="1655" y="455"/>
                    </a:lnTo>
                    <a:lnTo>
                      <a:pt x="1655" y="455"/>
                    </a:lnTo>
                    <a:lnTo>
                      <a:pt x="1655" y="455"/>
                    </a:lnTo>
                    <a:lnTo>
                      <a:pt x="1655" y="457"/>
                    </a:lnTo>
                    <a:lnTo>
                      <a:pt x="1657" y="457"/>
                    </a:lnTo>
                    <a:lnTo>
                      <a:pt x="1661" y="459"/>
                    </a:lnTo>
                    <a:lnTo>
                      <a:pt x="1663" y="461"/>
                    </a:lnTo>
                    <a:lnTo>
                      <a:pt x="1667" y="465"/>
                    </a:lnTo>
                    <a:lnTo>
                      <a:pt x="1671" y="469"/>
                    </a:lnTo>
                    <a:lnTo>
                      <a:pt x="1671" y="471"/>
                    </a:lnTo>
                    <a:lnTo>
                      <a:pt x="1671" y="473"/>
                    </a:lnTo>
                    <a:lnTo>
                      <a:pt x="1673" y="475"/>
                    </a:lnTo>
                    <a:lnTo>
                      <a:pt x="1675" y="477"/>
                    </a:lnTo>
                    <a:lnTo>
                      <a:pt x="1679" y="481"/>
                    </a:lnTo>
                    <a:lnTo>
                      <a:pt x="1679" y="481"/>
                    </a:lnTo>
                    <a:lnTo>
                      <a:pt x="1687" y="493"/>
                    </a:lnTo>
                    <a:lnTo>
                      <a:pt x="1689" y="495"/>
                    </a:lnTo>
                    <a:lnTo>
                      <a:pt x="1689" y="497"/>
                    </a:lnTo>
                    <a:lnTo>
                      <a:pt x="1691" y="501"/>
                    </a:lnTo>
                    <a:lnTo>
                      <a:pt x="1693" y="503"/>
                    </a:lnTo>
                    <a:lnTo>
                      <a:pt x="1693" y="507"/>
                    </a:lnTo>
                    <a:lnTo>
                      <a:pt x="1695" y="509"/>
                    </a:lnTo>
                    <a:lnTo>
                      <a:pt x="1695" y="509"/>
                    </a:lnTo>
                    <a:lnTo>
                      <a:pt x="1699" y="513"/>
                    </a:lnTo>
                    <a:lnTo>
                      <a:pt x="1703" y="515"/>
                    </a:lnTo>
                    <a:lnTo>
                      <a:pt x="1707" y="521"/>
                    </a:lnTo>
                    <a:lnTo>
                      <a:pt x="1707" y="523"/>
                    </a:lnTo>
                    <a:lnTo>
                      <a:pt x="1707" y="523"/>
                    </a:lnTo>
                    <a:lnTo>
                      <a:pt x="1709" y="525"/>
                    </a:lnTo>
                    <a:lnTo>
                      <a:pt x="1709" y="527"/>
                    </a:lnTo>
                    <a:lnTo>
                      <a:pt x="1709" y="529"/>
                    </a:lnTo>
                    <a:lnTo>
                      <a:pt x="1713" y="531"/>
                    </a:lnTo>
                    <a:lnTo>
                      <a:pt x="1713" y="533"/>
                    </a:lnTo>
                    <a:lnTo>
                      <a:pt x="1715" y="535"/>
                    </a:lnTo>
                    <a:lnTo>
                      <a:pt x="1717" y="537"/>
                    </a:lnTo>
                    <a:lnTo>
                      <a:pt x="1717" y="543"/>
                    </a:lnTo>
                    <a:lnTo>
                      <a:pt x="1721" y="547"/>
                    </a:lnTo>
                    <a:lnTo>
                      <a:pt x="1725" y="553"/>
                    </a:lnTo>
                    <a:lnTo>
                      <a:pt x="1725" y="553"/>
                    </a:lnTo>
                    <a:lnTo>
                      <a:pt x="1727" y="555"/>
                    </a:lnTo>
                    <a:lnTo>
                      <a:pt x="1729" y="557"/>
                    </a:lnTo>
                    <a:lnTo>
                      <a:pt x="1729" y="557"/>
                    </a:lnTo>
                    <a:lnTo>
                      <a:pt x="1729" y="555"/>
                    </a:lnTo>
                    <a:lnTo>
                      <a:pt x="1729" y="553"/>
                    </a:lnTo>
                    <a:lnTo>
                      <a:pt x="1727" y="549"/>
                    </a:lnTo>
                    <a:lnTo>
                      <a:pt x="1727" y="547"/>
                    </a:lnTo>
                    <a:lnTo>
                      <a:pt x="1727" y="545"/>
                    </a:lnTo>
                    <a:lnTo>
                      <a:pt x="1727" y="545"/>
                    </a:lnTo>
                    <a:lnTo>
                      <a:pt x="1727" y="543"/>
                    </a:lnTo>
                    <a:lnTo>
                      <a:pt x="1729" y="543"/>
                    </a:lnTo>
                    <a:lnTo>
                      <a:pt x="1729" y="543"/>
                    </a:lnTo>
                    <a:lnTo>
                      <a:pt x="1731" y="543"/>
                    </a:lnTo>
                    <a:lnTo>
                      <a:pt x="1731" y="545"/>
                    </a:lnTo>
                    <a:lnTo>
                      <a:pt x="1733" y="545"/>
                    </a:lnTo>
                    <a:lnTo>
                      <a:pt x="1735" y="545"/>
                    </a:lnTo>
                    <a:lnTo>
                      <a:pt x="1739" y="545"/>
                    </a:lnTo>
                    <a:lnTo>
                      <a:pt x="1741" y="547"/>
                    </a:lnTo>
                    <a:lnTo>
                      <a:pt x="1743" y="549"/>
                    </a:lnTo>
                    <a:lnTo>
                      <a:pt x="1745" y="551"/>
                    </a:lnTo>
                    <a:lnTo>
                      <a:pt x="1747" y="555"/>
                    </a:lnTo>
                    <a:lnTo>
                      <a:pt x="1747" y="555"/>
                    </a:lnTo>
                    <a:lnTo>
                      <a:pt x="1747" y="553"/>
                    </a:lnTo>
                    <a:close/>
                    <a:moveTo>
                      <a:pt x="252" y="16"/>
                    </a:moveTo>
                    <a:lnTo>
                      <a:pt x="250" y="14"/>
                    </a:lnTo>
                    <a:lnTo>
                      <a:pt x="248" y="14"/>
                    </a:lnTo>
                    <a:lnTo>
                      <a:pt x="248" y="14"/>
                    </a:lnTo>
                    <a:lnTo>
                      <a:pt x="246" y="14"/>
                    </a:lnTo>
                    <a:lnTo>
                      <a:pt x="244" y="14"/>
                    </a:lnTo>
                    <a:lnTo>
                      <a:pt x="242" y="16"/>
                    </a:lnTo>
                    <a:lnTo>
                      <a:pt x="240" y="16"/>
                    </a:lnTo>
                    <a:lnTo>
                      <a:pt x="234" y="18"/>
                    </a:lnTo>
                    <a:lnTo>
                      <a:pt x="234" y="18"/>
                    </a:lnTo>
                    <a:lnTo>
                      <a:pt x="236" y="18"/>
                    </a:lnTo>
                    <a:lnTo>
                      <a:pt x="238" y="20"/>
                    </a:lnTo>
                    <a:lnTo>
                      <a:pt x="240" y="20"/>
                    </a:lnTo>
                    <a:lnTo>
                      <a:pt x="240" y="20"/>
                    </a:lnTo>
                    <a:lnTo>
                      <a:pt x="242" y="18"/>
                    </a:lnTo>
                    <a:lnTo>
                      <a:pt x="244" y="18"/>
                    </a:lnTo>
                    <a:lnTo>
                      <a:pt x="246" y="18"/>
                    </a:lnTo>
                    <a:lnTo>
                      <a:pt x="246" y="18"/>
                    </a:lnTo>
                    <a:lnTo>
                      <a:pt x="244" y="20"/>
                    </a:lnTo>
                    <a:lnTo>
                      <a:pt x="244" y="20"/>
                    </a:lnTo>
                    <a:lnTo>
                      <a:pt x="246" y="20"/>
                    </a:lnTo>
                    <a:lnTo>
                      <a:pt x="248" y="20"/>
                    </a:lnTo>
                    <a:lnTo>
                      <a:pt x="248" y="20"/>
                    </a:lnTo>
                    <a:lnTo>
                      <a:pt x="248" y="20"/>
                    </a:lnTo>
                    <a:lnTo>
                      <a:pt x="248" y="20"/>
                    </a:lnTo>
                    <a:lnTo>
                      <a:pt x="252" y="20"/>
                    </a:lnTo>
                    <a:lnTo>
                      <a:pt x="252" y="20"/>
                    </a:lnTo>
                    <a:lnTo>
                      <a:pt x="252" y="20"/>
                    </a:lnTo>
                    <a:lnTo>
                      <a:pt x="252" y="20"/>
                    </a:lnTo>
                    <a:lnTo>
                      <a:pt x="252" y="18"/>
                    </a:lnTo>
                    <a:lnTo>
                      <a:pt x="254" y="20"/>
                    </a:lnTo>
                    <a:lnTo>
                      <a:pt x="256" y="20"/>
                    </a:lnTo>
                    <a:lnTo>
                      <a:pt x="256" y="20"/>
                    </a:lnTo>
                    <a:lnTo>
                      <a:pt x="256" y="18"/>
                    </a:lnTo>
                    <a:lnTo>
                      <a:pt x="256" y="18"/>
                    </a:lnTo>
                    <a:lnTo>
                      <a:pt x="256" y="18"/>
                    </a:lnTo>
                    <a:lnTo>
                      <a:pt x="256" y="18"/>
                    </a:lnTo>
                    <a:lnTo>
                      <a:pt x="254" y="18"/>
                    </a:lnTo>
                    <a:lnTo>
                      <a:pt x="252" y="18"/>
                    </a:lnTo>
                    <a:lnTo>
                      <a:pt x="254" y="18"/>
                    </a:lnTo>
                    <a:lnTo>
                      <a:pt x="254" y="16"/>
                    </a:lnTo>
                    <a:lnTo>
                      <a:pt x="262" y="16"/>
                    </a:lnTo>
                    <a:lnTo>
                      <a:pt x="264" y="16"/>
                    </a:lnTo>
                    <a:lnTo>
                      <a:pt x="262" y="16"/>
                    </a:lnTo>
                    <a:lnTo>
                      <a:pt x="264" y="16"/>
                    </a:lnTo>
                    <a:lnTo>
                      <a:pt x="268" y="14"/>
                    </a:lnTo>
                    <a:lnTo>
                      <a:pt x="274" y="14"/>
                    </a:lnTo>
                    <a:lnTo>
                      <a:pt x="276" y="14"/>
                    </a:lnTo>
                    <a:lnTo>
                      <a:pt x="280" y="14"/>
                    </a:lnTo>
                    <a:lnTo>
                      <a:pt x="278" y="12"/>
                    </a:lnTo>
                    <a:lnTo>
                      <a:pt x="278" y="12"/>
                    </a:lnTo>
                    <a:lnTo>
                      <a:pt x="270" y="10"/>
                    </a:lnTo>
                    <a:lnTo>
                      <a:pt x="270" y="10"/>
                    </a:lnTo>
                    <a:lnTo>
                      <a:pt x="266" y="10"/>
                    </a:lnTo>
                    <a:lnTo>
                      <a:pt x="264" y="10"/>
                    </a:lnTo>
                    <a:lnTo>
                      <a:pt x="264" y="10"/>
                    </a:lnTo>
                    <a:lnTo>
                      <a:pt x="258" y="12"/>
                    </a:lnTo>
                    <a:lnTo>
                      <a:pt x="256" y="12"/>
                    </a:lnTo>
                    <a:lnTo>
                      <a:pt x="254" y="12"/>
                    </a:lnTo>
                    <a:lnTo>
                      <a:pt x="256" y="14"/>
                    </a:lnTo>
                    <a:lnTo>
                      <a:pt x="256" y="14"/>
                    </a:lnTo>
                    <a:lnTo>
                      <a:pt x="256" y="16"/>
                    </a:lnTo>
                    <a:lnTo>
                      <a:pt x="252" y="16"/>
                    </a:lnTo>
                    <a:close/>
                    <a:moveTo>
                      <a:pt x="42" y="403"/>
                    </a:moveTo>
                    <a:lnTo>
                      <a:pt x="42" y="403"/>
                    </a:lnTo>
                    <a:lnTo>
                      <a:pt x="40" y="401"/>
                    </a:lnTo>
                    <a:lnTo>
                      <a:pt x="38" y="401"/>
                    </a:lnTo>
                    <a:lnTo>
                      <a:pt x="38" y="399"/>
                    </a:lnTo>
                    <a:lnTo>
                      <a:pt x="34" y="399"/>
                    </a:lnTo>
                    <a:lnTo>
                      <a:pt x="32" y="399"/>
                    </a:lnTo>
                    <a:lnTo>
                      <a:pt x="32" y="399"/>
                    </a:lnTo>
                    <a:lnTo>
                      <a:pt x="28" y="399"/>
                    </a:lnTo>
                    <a:lnTo>
                      <a:pt x="26" y="397"/>
                    </a:lnTo>
                    <a:lnTo>
                      <a:pt x="24" y="397"/>
                    </a:lnTo>
                    <a:lnTo>
                      <a:pt x="22" y="397"/>
                    </a:lnTo>
                    <a:lnTo>
                      <a:pt x="22" y="395"/>
                    </a:lnTo>
                    <a:lnTo>
                      <a:pt x="20" y="395"/>
                    </a:lnTo>
                    <a:lnTo>
                      <a:pt x="20" y="395"/>
                    </a:lnTo>
                    <a:lnTo>
                      <a:pt x="20" y="399"/>
                    </a:lnTo>
                    <a:lnTo>
                      <a:pt x="20" y="401"/>
                    </a:lnTo>
                    <a:lnTo>
                      <a:pt x="18" y="401"/>
                    </a:lnTo>
                    <a:lnTo>
                      <a:pt x="16" y="401"/>
                    </a:lnTo>
                    <a:lnTo>
                      <a:pt x="14" y="401"/>
                    </a:lnTo>
                    <a:lnTo>
                      <a:pt x="12" y="401"/>
                    </a:lnTo>
                    <a:lnTo>
                      <a:pt x="12" y="401"/>
                    </a:lnTo>
                    <a:lnTo>
                      <a:pt x="16" y="397"/>
                    </a:lnTo>
                    <a:lnTo>
                      <a:pt x="16" y="395"/>
                    </a:lnTo>
                    <a:lnTo>
                      <a:pt x="16" y="395"/>
                    </a:lnTo>
                    <a:lnTo>
                      <a:pt x="14" y="397"/>
                    </a:lnTo>
                    <a:lnTo>
                      <a:pt x="12" y="399"/>
                    </a:lnTo>
                    <a:lnTo>
                      <a:pt x="10" y="401"/>
                    </a:lnTo>
                    <a:lnTo>
                      <a:pt x="10" y="401"/>
                    </a:lnTo>
                    <a:lnTo>
                      <a:pt x="6" y="401"/>
                    </a:lnTo>
                    <a:lnTo>
                      <a:pt x="4" y="401"/>
                    </a:lnTo>
                    <a:lnTo>
                      <a:pt x="4" y="403"/>
                    </a:lnTo>
                    <a:lnTo>
                      <a:pt x="4" y="405"/>
                    </a:lnTo>
                    <a:lnTo>
                      <a:pt x="2" y="407"/>
                    </a:lnTo>
                    <a:lnTo>
                      <a:pt x="2" y="407"/>
                    </a:lnTo>
                    <a:lnTo>
                      <a:pt x="0" y="409"/>
                    </a:lnTo>
                    <a:lnTo>
                      <a:pt x="0" y="409"/>
                    </a:lnTo>
                    <a:lnTo>
                      <a:pt x="4" y="409"/>
                    </a:lnTo>
                    <a:lnTo>
                      <a:pt x="8" y="411"/>
                    </a:lnTo>
                    <a:lnTo>
                      <a:pt x="14" y="411"/>
                    </a:lnTo>
                    <a:lnTo>
                      <a:pt x="20" y="411"/>
                    </a:lnTo>
                    <a:lnTo>
                      <a:pt x="26" y="411"/>
                    </a:lnTo>
                    <a:lnTo>
                      <a:pt x="34" y="411"/>
                    </a:lnTo>
                    <a:lnTo>
                      <a:pt x="40" y="411"/>
                    </a:lnTo>
                    <a:lnTo>
                      <a:pt x="42" y="411"/>
                    </a:lnTo>
                    <a:lnTo>
                      <a:pt x="40" y="411"/>
                    </a:lnTo>
                    <a:lnTo>
                      <a:pt x="40" y="409"/>
                    </a:lnTo>
                    <a:lnTo>
                      <a:pt x="40" y="407"/>
                    </a:lnTo>
                    <a:lnTo>
                      <a:pt x="40" y="407"/>
                    </a:lnTo>
                    <a:lnTo>
                      <a:pt x="42" y="403"/>
                    </a:lnTo>
                    <a:close/>
                    <a:moveTo>
                      <a:pt x="302" y="16"/>
                    </a:moveTo>
                    <a:lnTo>
                      <a:pt x="306" y="16"/>
                    </a:lnTo>
                    <a:lnTo>
                      <a:pt x="308" y="16"/>
                    </a:lnTo>
                    <a:lnTo>
                      <a:pt x="308" y="16"/>
                    </a:lnTo>
                    <a:lnTo>
                      <a:pt x="308" y="14"/>
                    </a:lnTo>
                    <a:lnTo>
                      <a:pt x="306" y="14"/>
                    </a:lnTo>
                    <a:lnTo>
                      <a:pt x="304" y="14"/>
                    </a:lnTo>
                    <a:lnTo>
                      <a:pt x="302" y="14"/>
                    </a:lnTo>
                    <a:lnTo>
                      <a:pt x="302" y="14"/>
                    </a:lnTo>
                    <a:lnTo>
                      <a:pt x="302" y="14"/>
                    </a:lnTo>
                    <a:lnTo>
                      <a:pt x="302" y="16"/>
                    </a:lnTo>
                    <a:lnTo>
                      <a:pt x="302" y="16"/>
                    </a:lnTo>
                    <a:lnTo>
                      <a:pt x="302" y="16"/>
                    </a:lnTo>
                    <a:close/>
                    <a:moveTo>
                      <a:pt x="306" y="12"/>
                    </a:moveTo>
                    <a:lnTo>
                      <a:pt x="306" y="12"/>
                    </a:lnTo>
                    <a:lnTo>
                      <a:pt x="308" y="12"/>
                    </a:lnTo>
                    <a:lnTo>
                      <a:pt x="308" y="12"/>
                    </a:lnTo>
                    <a:lnTo>
                      <a:pt x="312" y="12"/>
                    </a:lnTo>
                    <a:lnTo>
                      <a:pt x="316" y="12"/>
                    </a:lnTo>
                    <a:lnTo>
                      <a:pt x="320" y="14"/>
                    </a:lnTo>
                    <a:lnTo>
                      <a:pt x="320" y="14"/>
                    </a:lnTo>
                    <a:lnTo>
                      <a:pt x="324" y="14"/>
                    </a:lnTo>
                    <a:lnTo>
                      <a:pt x="330" y="14"/>
                    </a:lnTo>
                    <a:lnTo>
                      <a:pt x="336" y="12"/>
                    </a:lnTo>
                    <a:lnTo>
                      <a:pt x="338" y="12"/>
                    </a:lnTo>
                    <a:lnTo>
                      <a:pt x="336" y="12"/>
                    </a:lnTo>
                    <a:lnTo>
                      <a:pt x="328" y="10"/>
                    </a:lnTo>
                    <a:lnTo>
                      <a:pt x="324" y="10"/>
                    </a:lnTo>
                    <a:lnTo>
                      <a:pt x="320" y="10"/>
                    </a:lnTo>
                    <a:lnTo>
                      <a:pt x="314" y="10"/>
                    </a:lnTo>
                    <a:lnTo>
                      <a:pt x="306" y="8"/>
                    </a:lnTo>
                    <a:lnTo>
                      <a:pt x="306" y="8"/>
                    </a:lnTo>
                    <a:lnTo>
                      <a:pt x="304" y="10"/>
                    </a:lnTo>
                    <a:lnTo>
                      <a:pt x="304" y="10"/>
                    </a:lnTo>
                    <a:lnTo>
                      <a:pt x="302" y="10"/>
                    </a:lnTo>
                    <a:lnTo>
                      <a:pt x="302" y="10"/>
                    </a:lnTo>
                    <a:lnTo>
                      <a:pt x="302" y="12"/>
                    </a:lnTo>
                    <a:lnTo>
                      <a:pt x="306" y="12"/>
                    </a:lnTo>
                    <a:close/>
                    <a:moveTo>
                      <a:pt x="264" y="8"/>
                    </a:moveTo>
                    <a:lnTo>
                      <a:pt x="266" y="8"/>
                    </a:lnTo>
                    <a:lnTo>
                      <a:pt x="268" y="8"/>
                    </a:lnTo>
                    <a:lnTo>
                      <a:pt x="268" y="8"/>
                    </a:lnTo>
                    <a:lnTo>
                      <a:pt x="268" y="8"/>
                    </a:lnTo>
                    <a:lnTo>
                      <a:pt x="270" y="8"/>
                    </a:lnTo>
                    <a:lnTo>
                      <a:pt x="268" y="8"/>
                    </a:lnTo>
                    <a:lnTo>
                      <a:pt x="268" y="8"/>
                    </a:lnTo>
                    <a:lnTo>
                      <a:pt x="266" y="8"/>
                    </a:lnTo>
                    <a:lnTo>
                      <a:pt x="266" y="8"/>
                    </a:lnTo>
                    <a:lnTo>
                      <a:pt x="266" y="8"/>
                    </a:lnTo>
                    <a:lnTo>
                      <a:pt x="266" y="8"/>
                    </a:lnTo>
                    <a:lnTo>
                      <a:pt x="264" y="8"/>
                    </a:lnTo>
                    <a:lnTo>
                      <a:pt x="264" y="8"/>
                    </a:lnTo>
                    <a:lnTo>
                      <a:pt x="264" y="8"/>
                    </a:lnTo>
                    <a:close/>
                    <a:moveTo>
                      <a:pt x="1659" y="333"/>
                    </a:moveTo>
                    <a:lnTo>
                      <a:pt x="1661" y="333"/>
                    </a:lnTo>
                    <a:lnTo>
                      <a:pt x="1661" y="333"/>
                    </a:lnTo>
                    <a:lnTo>
                      <a:pt x="1663" y="333"/>
                    </a:lnTo>
                    <a:lnTo>
                      <a:pt x="1661" y="331"/>
                    </a:lnTo>
                    <a:lnTo>
                      <a:pt x="1661" y="331"/>
                    </a:lnTo>
                    <a:lnTo>
                      <a:pt x="1661" y="333"/>
                    </a:lnTo>
                    <a:lnTo>
                      <a:pt x="1659" y="333"/>
                    </a:lnTo>
                    <a:lnTo>
                      <a:pt x="1659" y="333"/>
                    </a:lnTo>
                    <a:close/>
                    <a:moveTo>
                      <a:pt x="280" y="20"/>
                    </a:moveTo>
                    <a:lnTo>
                      <a:pt x="276" y="20"/>
                    </a:lnTo>
                    <a:lnTo>
                      <a:pt x="274" y="20"/>
                    </a:lnTo>
                    <a:lnTo>
                      <a:pt x="272" y="20"/>
                    </a:lnTo>
                    <a:lnTo>
                      <a:pt x="268" y="22"/>
                    </a:lnTo>
                    <a:lnTo>
                      <a:pt x="272" y="22"/>
                    </a:lnTo>
                    <a:lnTo>
                      <a:pt x="278" y="22"/>
                    </a:lnTo>
                    <a:lnTo>
                      <a:pt x="282" y="22"/>
                    </a:lnTo>
                    <a:lnTo>
                      <a:pt x="282" y="22"/>
                    </a:lnTo>
                    <a:lnTo>
                      <a:pt x="282" y="22"/>
                    </a:lnTo>
                    <a:lnTo>
                      <a:pt x="280" y="22"/>
                    </a:lnTo>
                    <a:lnTo>
                      <a:pt x="280" y="22"/>
                    </a:lnTo>
                    <a:lnTo>
                      <a:pt x="280" y="22"/>
                    </a:lnTo>
                    <a:lnTo>
                      <a:pt x="280" y="20"/>
                    </a:lnTo>
                    <a:close/>
                    <a:moveTo>
                      <a:pt x="270" y="20"/>
                    </a:moveTo>
                    <a:lnTo>
                      <a:pt x="268" y="18"/>
                    </a:lnTo>
                    <a:lnTo>
                      <a:pt x="266" y="18"/>
                    </a:lnTo>
                    <a:lnTo>
                      <a:pt x="262" y="20"/>
                    </a:lnTo>
                    <a:lnTo>
                      <a:pt x="262" y="20"/>
                    </a:lnTo>
                    <a:lnTo>
                      <a:pt x="268" y="20"/>
                    </a:lnTo>
                    <a:lnTo>
                      <a:pt x="268" y="20"/>
                    </a:lnTo>
                    <a:lnTo>
                      <a:pt x="268" y="20"/>
                    </a:lnTo>
                    <a:lnTo>
                      <a:pt x="270" y="20"/>
                    </a:lnTo>
                    <a:lnTo>
                      <a:pt x="270" y="2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7" name="Freeform 69"/>
              <p:cNvSpPr>
                <a:spLocks/>
              </p:cNvSpPr>
              <p:nvPr/>
            </p:nvSpPr>
            <p:spPr bwMode="auto">
              <a:xfrm>
                <a:off x="3771" y="1215"/>
                <a:ext cx="134" cy="82"/>
              </a:xfrm>
              <a:custGeom>
                <a:avLst/>
                <a:gdLst>
                  <a:gd name="T0" fmla="*/ 124 w 134"/>
                  <a:gd name="T1" fmla="*/ 52 h 82"/>
                  <a:gd name="T2" fmla="*/ 120 w 134"/>
                  <a:gd name="T3" fmla="*/ 54 h 82"/>
                  <a:gd name="T4" fmla="*/ 114 w 134"/>
                  <a:gd name="T5" fmla="*/ 52 h 82"/>
                  <a:gd name="T6" fmla="*/ 110 w 134"/>
                  <a:gd name="T7" fmla="*/ 48 h 82"/>
                  <a:gd name="T8" fmla="*/ 110 w 134"/>
                  <a:gd name="T9" fmla="*/ 44 h 82"/>
                  <a:gd name="T10" fmla="*/ 112 w 134"/>
                  <a:gd name="T11" fmla="*/ 32 h 82"/>
                  <a:gd name="T12" fmla="*/ 108 w 134"/>
                  <a:gd name="T13" fmla="*/ 24 h 82"/>
                  <a:gd name="T14" fmla="*/ 102 w 134"/>
                  <a:gd name="T15" fmla="*/ 18 h 82"/>
                  <a:gd name="T16" fmla="*/ 96 w 134"/>
                  <a:gd name="T17" fmla="*/ 12 h 82"/>
                  <a:gd name="T18" fmla="*/ 92 w 134"/>
                  <a:gd name="T19" fmla="*/ 4 h 82"/>
                  <a:gd name="T20" fmla="*/ 88 w 134"/>
                  <a:gd name="T21" fmla="*/ 0 h 82"/>
                  <a:gd name="T22" fmla="*/ 82 w 134"/>
                  <a:gd name="T23" fmla="*/ 4 h 82"/>
                  <a:gd name="T24" fmla="*/ 70 w 134"/>
                  <a:gd name="T25" fmla="*/ 8 h 82"/>
                  <a:gd name="T26" fmla="*/ 62 w 134"/>
                  <a:gd name="T27" fmla="*/ 10 h 82"/>
                  <a:gd name="T28" fmla="*/ 54 w 134"/>
                  <a:gd name="T29" fmla="*/ 8 h 82"/>
                  <a:gd name="T30" fmla="*/ 46 w 134"/>
                  <a:gd name="T31" fmla="*/ 6 h 82"/>
                  <a:gd name="T32" fmla="*/ 38 w 134"/>
                  <a:gd name="T33" fmla="*/ 4 h 82"/>
                  <a:gd name="T34" fmla="*/ 34 w 134"/>
                  <a:gd name="T35" fmla="*/ 6 h 82"/>
                  <a:gd name="T36" fmla="*/ 30 w 134"/>
                  <a:gd name="T37" fmla="*/ 10 h 82"/>
                  <a:gd name="T38" fmla="*/ 26 w 134"/>
                  <a:gd name="T39" fmla="*/ 12 h 82"/>
                  <a:gd name="T40" fmla="*/ 22 w 134"/>
                  <a:gd name="T41" fmla="*/ 16 h 82"/>
                  <a:gd name="T42" fmla="*/ 18 w 134"/>
                  <a:gd name="T43" fmla="*/ 22 h 82"/>
                  <a:gd name="T44" fmla="*/ 16 w 134"/>
                  <a:gd name="T45" fmla="*/ 28 h 82"/>
                  <a:gd name="T46" fmla="*/ 14 w 134"/>
                  <a:gd name="T47" fmla="*/ 30 h 82"/>
                  <a:gd name="T48" fmla="*/ 12 w 134"/>
                  <a:gd name="T49" fmla="*/ 34 h 82"/>
                  <a:gd name="T50" fmla="*/ 6 w 134"/>
                  <a:gd name="T51" fmla="*/ 36 h 82"/>
                  <a:gd name="T52" fmla="*/ 4 w 134"/>
                  <a:gd name="T53" fmla="*/ 38 h 82"/>
                  <a:gd name="T54" fmla="*/ 0 w 134"/>
                  <a:gd name="T55" fmla="*/ 40 h 82"/>
                  <a:gd name="T56" fmla="*/ 6 w 134"/>
                  <a:gd name="T57" fmla="*/ 46 h 82"/>
                  <a:gd name="T58" fmla="*/ 8 w 134"/>
                  <a:gd name="T59" fmla="*/ 46 h 82"/>
                  <a:gd name="T60" fmla="*/ 8 w 134"/>
                  <a:gd name="T61" fmla="*/ 50 h 82"/>
                  <a:gd name="T62" fmla="*/ 10 w 134"/>
                  <a:gd name="T63" fmla="*/ 52 h 82"/>
                  <a:gd name="T64" fmla="*/ 16 w 134"/>
                  <a:gd name="T65" fmla="*/ 54 h 82"/>
                  <a:gd name="T66" fmla="*/ 16 w 134"/>
                  <a:gd name="T67" fmla="*/ 56 h 82"/>
                  <a:gd name="T68" fmla="*/ 16 w 134"/>
                  <a:gd name="T69" fmla="*/ 60 h 82"/>
                  <a:gd name="T70" fmla="*/ 18 w 134"/>
                  <a:gd name="T71" fmla="*/ 60 h 82"/>
                  <a:gd name="T72" fmla="*/ 16 w 134"/>
                  <a:gd name="T73" fmla="*/ 62 h 82"/>
                  <a:gd name="T74" fmla="*/ 24 w 134"/>
                  <a:gd name="T75" fmla="*/ 66 h 82"/>
                  <a:gd name="T76" fmla="*/ 32 w 134"/>
                  <a:gd name="T77" fmla="*/ 64 h 82"/>
                  <a:gd name="T78" fmla="*/ 34 w 134"/>
                  <a:gd name="T79" fmla="*/ 66 h 82"/>
                  <a:gd name="T80" fmla="*/ 34 w 134"/>
                  <a:gd name="T81" fmla="*/ 70 h 82"/>
                  <a:gd name="T82" fmla="*/ 36 w 134"/>
                  <a:gd name="T83" fmla="*/ 74 h 82"/>
                  <a:gd name="T84" fmla="*/ 38 w 134"/>
                  <a:gd name="T85" fmla="*/ 76 h 82"/>
                  <a:gd name="T86" fmla="*/ 44 w 134"/>
                  <a:gd name="T87" fmla="*/ 78 h 82"/>
                  <a:gd name="T88" fmla="*/ 66 w 134"/>
                  <a:gd name="T89" fmla="*/ 82 h 82"/>
                  <a:gd name="T90" fmla="*/ 82 w 134"/>
                  <a:gd name="T91" fmla="*/ 78 h 82"/>
                  <a:gd name="T92" fmla="*/ 98 w 134"/>
                  <a:gd name="T93" fmla="*/ 74 h 82"/>
                  <a:gd name="T94" fmla="*/ 108 w 134"/>
                  <a:gd name="T95" fmla="*/ 78 h 82"/>
                  <a:gd name="T96" fmla="*/ 116 w 134"/>
                  <a:gd name="T97" fmla="*/ 80 h 82"/>
                  <a:gd name="T98" fmla="*/ 120 w 134"/>
                  <a:gd name="T99" fmla="*/ 72 h 82"/>
                  <a:gd name="T100" fmla="*/ 122 w 134"/>
                  <a:gd name="T101" fmla="*/ 66 h 82"/>
                  <a:gd name="T102" fmla="*/ 122 w 134"/>
                  <a:gd name="T103" fmla="*/ 60 h 82"/>
                  <a:gd name="T104" fmla="*/ 126 w 134"/>
                  <a:gd name="T105" fmla="*/ 62 h 82"/>
                  <a:gd name="T106" fmla="*/ 132 w 134"/>
                  <a:gd name="T10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4" h="82">
                    <a:moveTo>
                      <a:pt x="132" y="52"/>
                    </a:moveTo>
                    <a:lnTo>
                      <a:pt x="132" y="52"/>
                    </a:lnTo>
                    <a:lnTo>
                      <a:pt x="130" y="50"/>
                    </a:lnTo>
                    <a:lnTo>
                      <a:pt x="126" y="50"/>
                    </a:lnTo>
                    <a:lnTo>
                      <a:pt x="124" y="52"/>
                    </a:lnTo>
                    <a:lnTo>
                      <a:pt x="122" y="52"/>
                    </a:lnTo>
                    <a:lnTo>
                      <a:pt x="122" y="52"/>
                    </a:lnTo>
                    <a:lnTo>
                      <a:pt x="120" y="52"/>
                    </a:lnTo>
                    <a:lnTo>
                      <a:pt x="120" y="52"/>
                    </a:lnTo>
                    <a:lnTo>
                      <a:pt x="120" y="54"/>
                    </a:lnTo>
                    <a:lnTo>
                      <a:pt x="120" y="54"/>
                    </a:lnTo>
                    <a:lnTo>
                      <a:pt x="120" y="54"/>
                    </a:lnTo>
                    <a:lnTo>
                      <a:pt x="120" y="54"/>
                    </a:lnTo>
                    <a:lnTo>
                      <a:pt x="116" y="52"/>
                    </a:lnTo>
                    <a:lnTo>
                      <a:pt x="114" y="52"/>
                    </a:lnTo>
                    <a:lnTo>
                      <a:pt x="112" y="50"/>
                    </a:lnTo>
                    <a:lnTo>
                      <a:pt x="112" y="48"/>
                    </a:lnTo>
                    <a:lnTo>
                      <a:pt x="110" y="48"/>
                    </a:lnTo>
                    <a:lnTo>
                      <a:pt x="110" y="48"/>
                    </a:lnTo>
                    <a:lnTo>
                      <a:pt x="110" y="48"/>
                    </a:lnTo>
                    <a:lnTo>
                      <a:pt x="110" y="46"/>
                    </a:lnTo>
                    <a:lnTo>
                      <a:pt x="112" y="46"/>
                    </a:lnTo>
                    <a:lnTo>
                      <a:pt x="110" y="46"/>
                    </a:lnTo>
                    <a:lnTo>
                      <a:pt x="110" y="44"/>
                    </a:lnTo>
                    <a:lnTo>
                      <a:pt x="110" y="44"/>
                    </a:lnTo>
                    <a:lnTo>
                      <a:pt x="110" y="42"/>
                    </a:lnTo>
                    <a:lnTo>
                      <a:pt x="110" y="40"/>
                    </a:lnTo>
                    <a:lnTo>
                      <a:pt x="110" y="38"/>
                    </a:lnTo>
                    <a:lnTo>
                      <a:pt x="110" y="34"/>
                    </a:lnTo>
                    <a:lnTo>
                      <a:pt x="112" y="32"/>
                    </a:lnTo>
                    <a:lnTo>
                      <a:pt x="110" y="32"/>
                    </a:lnTo>
                    <a:lnTo>
                      <a:pt x="110" y="30"/>
                    </a:lnTo>
                    <a:lnTo>
                      <a:pt x="110" y="28"/>
                    </a:lnTo>
                    <a:lnTo>
                      <a:pt x="110" y="26"/>
                    </a:lnTo>
                    <a:lnTo>
                      <a:pt x="108" y="24"/>
                    </a:lnTo>
                    <a:lnTo>
                      <a:pt x="106" y="22"/>
                    </a:lnTo>
                    <a:lnTo>
                      <a:pt x="104" y="20"/>
                    </a:lnTo>
                    <a:lnTo>
                      <a:pt x="104" y="20"/>
                    </a:lnTo>
                    <a:lnTo>
                      <a:pt x="104" y="20"/>
                    </a:lnTo>
                    <a:lnTo>
                      <a:pt x="102" y="18"/>
                    </a:lnTo>
                    <a:lnTo>
                      <a:pt x="102" y="18"/>
                    </a:lnTo>
                    <a:lnTo>
                      <a:pt x="100" y="14"/>
                    </a:lnTo>
                    <a:lnTo>
                      <a:pt x="98" y="14"/>
                    </a:lnTo>
                    <a:lnTo>
                      <a:pt x="98" y="14"/>
                    </a:lnTo>
                    <a:lnTo>
                      <a:pt x="96" y="12"/>
                    </a:lnTo>
                    <a:lnTo>
                      <a:pt x="96" y="10"/>
                    </a:lnTo>
                    <a:lnTo>
                      <a:pt x="96" y="10"/>
                    </a:lnTo>
                    <a:lnTo>
                      <a:pt x="94" y="8"/>
                    </a:lnTo>
                    <a:lnTo>
                      <a:pt x="94" y="6"/>
                    </a:lnTo>
                    <a:lnTo>
                      <a:pt x="92" y="4"/>
                    </a:lnTo>
                    <a:lnTo>
                      <a:pt x="92" y="4"/>
                    </a:lnTo>
                    <a:lnTo>
                      <a:pt x="92" y="2"/>
                    </a:lnTo>
                    <a:lnTo>
                      <a:pt x="90" y="2"/>
                    </a:lnTo>
                    <a:lnTo>
                      <a:pt x="88" y="2"/>
                    </a:lnTo>
                    <a:lnTo>
                      <a:pt x="88" y="0"/>
                    </a:lnTo>
                    <a:lnTo>
                      <a:pt x="86" y="0"/>
                    </a:lnTo>
                    <a:lnTo>
                      <a:pt x="86" y="2"/>
                    </a:lnTo>
                    <a:lnTo>
                      <a:pt x="84" y="2"/>
                    </a:lnTo>
                    <a:lnTo>
                      <a:pt x="82" y="2"/>
                    </a:lnTo>
                    <a:lnTo>
                      <a:pt x="82" y="4"/>
                    </a:lnTo>
                    <a:lnTo>
                      <a:pt x="80" y="4"/>
                    </a:lnTo>
                    <a:lnTo>
                      <a:pt x="80" y="6"/>
                    </a:lnTo>
                    <a:lnTo>
                      <a:pt x="76" y="6"/>
                    </a:lnTo>
                    <a:lnTo>
                      <a:pt x="74" y="6"/>
                    </a:lnTo>
                    <a:lnTo>
                      <a:pt x="70" y="8"/>
                    </a:lnTo>
                    <a:lnTo>
                      <a:pt x="66" y="8"/>
                    </a:lnTo>
                    <a:lnTo>
                      <a:pt x="66" y="10"/>
                    </a:lnTo>
                    <a:lnTo>
                      <a:pt x="64" y="10"/>
                    </a:lnTo>
                    <a:lnTo>
                      <a:pt x="62" y="10"/>
                    </a:lnTo>
                    <a:lnTo>
                      <a:pt x="62" y="10"/>
                    </a:lnTo>
                    <a:lnTo>
                      <a:pt x="60" y="8"/>
                    </a:lnTo>
                    <a:lnTo>
                      <a:pt x="58" y="6"/>
                    </a:lnTo>
                    <a:lnTo>
                      <a:pt x="56" y="6"/>
                    </a:lnTo>
                    <a:lnTo>
                      <a:pt x="56" y="6"/>
                    </a:lnTo>
                    <a:lnTo>
                      <a:pt x="54" y="8"/>
                    </a:lnTo>
                    <a:lnTo>
                      <a:pt x="52" y="8"/>
                    </a:lnTo>
                    <a:lnTo>
                      <a:pt x="50" y="6"/>
                    </a:lnTo>
                    <a:lnTo>
                      <a:pt x="50" y="6"/>
                    </a:lnTo>
                    <a:lnTo>
                      <a:pt x="50" y="6"/>
                    </a:lnTo>
                    <a:lnTo>
                      <a:pt x="46" y="6"/>
                    </a:lnTo>
                    <a:lnTo>
                      <a:pt x="46" y="6"/>
                    </a:lnTo>
                    <a:lnTo>
                      <a:pt x="46" y="6"/>
                    </a:lnTo>
                    <a:lnTo>
                      <a:pt x="44" y="6"/>
                    </a:lnTo>
                    <a:lnTo>
                      <a:pt x="42" y="6"/>
                    </a:lnTo>
                    <a:lnTo>
                      <a:pt x="38" y="4"/>
                    </a:lnTo>
                    <a:lnTo>
                      <a:pt x="38" y="4"/>
                    </a:lnTo>
                    <a:lnTo>
                      <a:pt x="38" y="4"/>
                    </a:lnTo>
                    <a:lnTo>
                      <a:pt x="36" y="6"/>
                    </a:lnTo>
                    <a:lnTo>
                      <a:pt x="34" y="6"/>
                    </a:lnTo>
                    <a:lnTo>
                      <a:pt x="34" y="6"/>
                    </a:lnTo>
                    <a:lnTo>
                      <a:pt x="34" y="6"/>
                    </a:lnTo>
                    <a:lnTo>
                      <a:pt x="32" y="10"/>
                    </a:lnTo>
                    <a:lnTo>
                      <a:pt x="30" y="10"/>
                    </a:lnTo>
                    <a:lnTo>
                      <a:pt x="30" y="10"/>
                    </a:lnTo>
                    <a:lnTo>
                      <a:pt x="30" y="10"/>
                    </a:lnTo>
                    <a:lnTo>
                      <a:pt x="28" y="10"/>
                    </a:lnTo>
                    <a:lnTo>
                      <a:pt x="28" y="10"/>
                    </a:lnTo>
                    <a:lnTo>
                      <a:pt x="26" y="10"/>
                    </a:lnTo>
                    <a:lnTo>
                      <a:pt x="26" y="10"/>
                    </a:lnTo>
                    <a:lnTo>
                      <a:pt x="26" y="12"/>
                    </a:lnTo>
                    <a:lnTo>
                      <a:pt x="24" y="12"/>
                    </a:lnTo>
                    <a:lnTo>
                      <a:pt x="24" y="14"/>
                    </a:lnTo>
                    <a:lnTo>
                      <a:pt x="22" y="14"/>
                    </a:lnTo>
                    <a:lnTo>
                      <a:pt x="22" y="16"/>
                    </a:lnTo>
                    <a:lnTo>
                      <a:pt x="22" y="16"/>
                    </a:lnTo>
                    <a:lnTo>
                      <a:pt x="22" y="18"/>
                    </a:lnTo>
                    <a:lnTo>
                      <a:pt x="20" y="18"/>
                    </a:lnTo>
                    <a:lnTo>
                      <a:pt x="20" y="20"/>
                    </a:lnTo>
                    <a:lnTo>
                      <a:pt x="20" y="22"/>
                    </a:lnTo>
                    <a:lnTo>
                      <a:pt x="18" y="22"/>
                    </a:lnTo>
                    <a:lnTo>
                      <a:pt x="18" y="22"/>
                    </a:lnTo>
                    <a:lnTo>
                      <a:pt x="18" y="24"/>
                    </a:lnTo>
                    <a:lnTo>
                      <a:pt x="18" y="26"/>
                    </a:lnTo>
                    <a:lnTo>
                      <a:pt x="16" y="26"/>
                    </a:lnTo>
                    <a:lnTo>
                      <a:pt x="16" y="28"/>
                    </a:lnTo>
                    <a:lnTo>
                      <a:pt x="16" y="28"/>
                    </a:lnTo>
                    <a:lnTo>
                      <a:pt x="16" y="30"/>
                    </a:lnTo>
                    <a:lnTo>
                      <a:pt x="14" y="30"/>
                    </a:lnTo>
                    <a:lnTo>
                      <a:pt x="14" y="30"/>
                    </a:lnTo>
                    <a:lnTo>
                      <a:pt x="14" y="30"/>
                    </a:lnTo>
                    <a:lnTo>
                      <a:pt x="14" y="32"/>
                    </a:lnTo>
                    <a:lnTo>
                      <a:pt x="14" y="32"/>
                    </a:lnTo>
                    <a:lnTo>
                      <a:pt x="14" y="34"/>
                    </a:lnTo>
                    <a:lnTo>
                      <a:pt x="12" y="34"/>
                    </a:lnTo>
                    <a:lnTo>
                      <a:pt x="12" y="34"/>
                    </a:lnTo>
                    <a:lnTo>
                      <a:pt x="12" y="36"/>
                    </a:lnTo>
                    <a:lnTo>
                      <a:pt x="12" y="36"/>
                    </a:lnTo>
                    <a:lnTo>
                      <a:pt x="10" y="36"/>
                    </a:lnTo>
                    <a:lnTo>
                      <a:pt x="8" y="36"/>
                    </a:lnTo>
                    <a:lnTo>
                      <a:pt x="6" y="36"/>
                    </a:lnTo>
                    <a:lnTo>
                      <a:pt x="6" y="36"/>
                    </a:lnTo>
                    <a:lnTo>
                      <a:pt x="6" y="38"/>
                    </a:lnTo>
                    <a:lnTo>
                      <a:pt x="6" y="38"/>
                    </a:lnTo>
                    <a:lnTo>
                      <a:pt x="6" y="38"/>
                    </a:lnTo>
                    <a:lnTo>
                      <a:pt x="4" y="38"/>
                    </a:lnTo>
                    <a:lnTo>
                      <a:pt x="2" y="38"/>
                    </a:lnTo>
                    <a:lnTo>
                      <a:pt x="0" y="38"/>
                    </a:lnTo>
                    <a:lnTo>
                      <a:pt x="0" y="38"/>
                    </a:lnTo>
                    <a:lnTo>
                      <a:pt x="0" y="40"/>
                    </a:lnTo>
                    <a:lnTo>
                      <a:pt x="0" y="40"/>
                    </a:lnTo>
                    <a:lnTo>
                      <a:pt x="2" y="42"/>
                    </a:lnTo>
                    <a:lnTo>
                      <a:pt x="4" y="42"/>
                    </a:lnTo>
                    <a:lnTo>
                      <a:pt x="4" y="42"/>
                    </a:lnTo>
                    <a:lnTo>
                      <a:pt x="6" y="44"/>
                    </a:lnTo>
                    <a:lnTo>
                      <a:pt x="6" y="46"/>
                    </a:lnTo>
                    <a:lnTo>
                      <a:pt x="6" y="46"/>
                    </a:lnTo>
                    <a:lnTo>
                      <a:pt x="6" y="44"/>
                    </a:lnTo>
                    <a:lnTo>
                      <a:pt x="6" y="44"/>
                    </a:lnTo>
                    <a:lnTo>
                      <a:pt x="8" y="44"/>
                    </a:lnTo>
                    <a:lnTo>
                      <a:pt x="8" y="46"/>
                    </a:lnTo>
                    <a:lnTo>
                      <a:pt x="8" y="46"/>
                    </a:lnTo>
                    <a:lnTo>
                      <a:pt x="8" y="48"/>
                    </a:lnTo>
                    <a:lnTo>
                      <a:pt x="8" y="48"/>
                    </a:lnTo>
                    <a:lnTo>
                      <a:pt x="8" y="48"/>
                    </a:lnTo>
                    <a:lnTo>
                      <a:pt x="8" y="50"/>
                    </a:lnTo>
                    <a:lnTo>
                      <a:pt x="8" y="50"/>
                    </a:lnTo>
                    <a:lnTo>
                      <a:pt x="8" y="50"/>
                    </a:lnTo>
                    <a:lnTo>
                      <a:pt x="8" y="50"/>
                    </a:lnTo>
                    <a:lnTo>
                      <a:pt x="10" y="52"/>
                    </a:lnTo>
                    <a:lnTo>
                      <a:pt x="10" y="52"/>
                    </a:lnTo>
                    <a:lnTo>
                      <a:pt x="12" y="52"/>
                    </a:lnTo>
                    <a:lnTo>
                      <a:pt x="12" y="52"/>
                    </a:lnTo>
                    <a:lnTo>
                      <a:pt x="14" y="54"/>
                    </a:lnTo>
                    <a:lnTo>
                      <a:pt x="16" y="54"/>
                    </a:lnTo>
                    <a:lnTo>
                      <a:pt x="16" y="54"/>
                    </a:lnTo>
                    <a:lnTo>
                      <a:pt x="18" y="54"/>
                    </a:lnTo>
                    <a:lnTo>
                      <a:pt x="18" y="56"/>
                    </a:lnTo>
                    <a:lnTo>
                      <a:pt x="18" y="56"/>
                    </a:lnTo>
                    <a:lnTo>
                      <a:pt x="18" y="56"/>
                    </a:lnTo>
                    <a:lnTo>
                      <a:pt x="16" y="56"/>
                    </a:lnTo>
                    <a:lnTo>
                      <a:pt x="16" y="58"/>
                    </a:lnTo>
                    <a:lnTo>
                      <a:pt x="16" y="58"/>
                    </a:lnTo>
                    <a:lnTo>
                      <a:pt x="16" y="58"/>
                    </a:lnTo>
                    <a:lnTo>
                      <a:pt x="16" y="58"/>
                    </a:lnTo>
                    <a:lnTo>
                      <a:pt x="16" y="60"/>
                    </a:lnTo>
                    <a:lnTo>
                      <a:pt x="16" y="60"/>
                    </a:lnTo>
                    <a:lnTo>
                      <a:pt x="16" y="60"/>
                    </a:lnTo>
                    <a:lnTo>
                      <a:pt x="18" y="60"/>
                    </a:lnTo>
                    <a:lnTo>
                      <a:pt x="18" y="60"/>
                    </a:lnTo>
                    <a:lnTo>
                      <a:pt x="18" y="60"/>
                    </a:lnTo>
                    <a:lnTo>
                      <a:pt x="18" y="62"/>
                    </a:lnTo>
                    <a:lnTo>
                      <a:pt x="18" y="62"/>
                    </a:lnTo>
                    <a:lnTo>
                      <a:pt x="16" y="62"/>
                    </a:lnTo>
                    <a:lnTo>
                      <a:pt x="16" y="62"/>
                    </a:lnTo>
                    <a:lnTo>
                      <a:pt x="16" y="62"/>
                    </a:lnTo>
                    <a:lnTo>
                      <a:pt x="18" y="62"/>
                    </a:lnTo>
                    <a:lnTo>
                      <a:pt x="20" y="64"/>
                    </a:lnTo>
                    <a:lnTo>
                      <a:pt x="20" y="64"/>
                    </a:lnTo>
                    <a:lnTo>
                      <a:pt x="22" y="64"/>
                    </a:lnTo>
                    <a:lnTo>
                      <a:pt x="24" y="66"/>
                    </a:lnTo>
                    <a:lnTo>
                      <a:pt x="26" y="66"/>
                    </a:lnTo>
                    <a:lnTo>
                      <a:pt x="26" y="68"/>
                    </a:lnTo>
                    <a:lnTo>
                      <a:pt x="28" y="66"/>
                    </a:lnTo>
                    <a:lnTo>
                      <a:pt x="30" y="64"/>
                    </a:lnTo>
                    <a:lnTo>
                      <a:pt x="32" y="64"/>
                    </a:lnTo>
                    <a:lnTo>
                      <a:pt x="34" y="66"/>
                    </a:lnTo>
                    <a:lnTo>
                      <a:pt x="36" y="66"/>
                    </a:lnTo>
                    <a:lnTo>
                      <a:pt x="36" y="66"/>
                    </a:lnTo>
                    <a:lnTo>
                      <a:pt x="36" y="66"/>
                    </a:lnTo>
                    <a:lnTo>
                      <a:pt x="34" y="66"/>
                    </a:lnTo>
                    <a:lnTo>
                      <a:pt x="34" y="68"/>
                    </a:lnTo>
                    <a:lnTo>
                      <a:pt x="32" y="68"/>
                    </a:lnTo>
                    <a:lnTo>
                      <a:pt x="32" y="70"/>
                    </a:lnTo>
                    <a:lnTo>
                      <a:pt x="34" y="70"/>
                    </a:lnTo>
                    <a:lnTo>
                      <a:pt x="34" y="70"/>
                    </a:lnTo>
                    <a:lnTo>
                      <a:pt x="34" y="72"/>
                    </a:lnTo>
                    <a:lnTo>
                      <a:pt x="36" y="72"/>
                    </a:lnTo>
                    <a:lnTo>
                      <a:pt x="36" y="72"/>
                    </a:lnTo>
                    <a:lnTo>
                      <a:pt x="36" y="72"/>
                    </a:lnTo>
                    <a:lnTo>
                      <a:pt x="36" y="74"/>
                    </a:lnTo>
                    <a:lnTo>
                      <a:pt x="40" y="74"/>
                    </a:lnTo>
                    <a:lnTo>
                      <a:pt x="40" y="76"/>
                    </a:lnTo>
                    <a:lnTo>
                      <a:pt x="40" y="76"/>
                    </a:lnTo>
                    <a:lnTo>
                      <a:pt x="40" y="76"/>
                    </a:lnTo>
                    <a:lnTo>
                      <a:pt x="38" y="76"/>
                    </a:lnTo>
                    <a:lnTo>
                      <a:pt x="38" y="78"/>
                    </a:lnTo>
                    <a:lnTo>
                      <a:pt x="38" y="78"/>
                    </a:lnTo>
                    <a:lnTo>
                      <a:pt x="38" y="78"/>
                    </a:lnTo>
                    <a:lnTo>
                      <a:pt x="40" y="80"/>
                    </a:lnTo>
                    <a:lnTo>
                      <a:pt x="44" y="78"/>
                    </a:lnTo>
                    <a:lnTo>
                      <a:pt x="48" y="80"/>
                    </a:lnTo>
                    <a:lnTo>
                      <a:pt x="54" y="80"/>
                    </a:lnTo>
                    <a:lnTo>
                      <a:pt x="58" y="80"/>
                    </a:lnTo>
                    <a:lnTo>
                      <a:pt x="60" y="80"/>
                    </a:lnTo>
                    <a:lnTo>
                      <a:pt x="66" y="82"/>
                    </a:lnTo>
                    <a:lnTo>
                      <a:pt x="72" y="82"/>
                    </a:lnTo>
                    <a:lnTo>
                      <a:pt x="76" y="82"/>
                    </a:lnTo>
                    <a:lnTo>
                      <a:pt x="78" y="82"/>
                    </a:lnTo>
                    <a:lnTo>
                      <a:pt x="80" y="80"/>
                    </a:lnTo>
                    <a:lnTo>
                      <a:pt x="82" y="78"/>
                    </a:lnTo>
                    <a:lnTo>
                      <a:pt x="86" y="76"/>
                    </a:lnTo>
                    <a:lnTo>
                      <a:pt x="90" y="76"/>
                    </a:lnTo>
                    <a:lnTo>
                      <a:pt x="94" y="74"/>
                    </a:lnTo>
                    <a:lnTo>
                      <a:pt x="98" y="74"/>
                    </a:lnTo>
                    <a:lnTo>
                      <a:pt x="98" y="74"/>
                    </a:lnTo>
                    <a:lnTo>
                      <a:pt x="104" y="76"/>
                    </a:lnTo>
                    <a:lnTo>
                      <a:pt x="104" y="76"/>
                    </a:lnTo>
                    <a:lnTo>
                      <a:pt x="106" y="76"/>
                    </a:lnTo>
                    <a:lnTo>
                      <a:pt x="108" y="78"/>
                    </a:lnTo>
                    <a:lnTo>
                      <a:pt x="108" y="78"/>
                    </a:lnTo>
                    <a:lnTo>
                      <a:pt x="110" y="76"/>
                    </a:lnTo>
                    <a:lnTo>
                      <a:pt x="110" y="78"/>
                    </a:lnTo>
                    <a:lnTo>
                      <a:pt x="112" y="80"/>
                    </a:lnTo>
                    <a:lnTo>
                      <a:pt x="114" y="80"/>
                    </a:lnTo>
                    <a:lnTo>
                      <a:pt x="116" y="80"/>
                    </a:lnTo>
                    <a:lnTo>
                      <a:pt x="118" y="82"/>
                    </a:lnTo>
                    <a:lnTo>
                      <a:pt x="120" y="80"/>
                    </a:lnTo>
                    <a:lnTo>
                      <a:pt x="120" y="80"/>
                    </a:lnTo>
                    <a:lnTo>
                      <a:pt x="120" y="76"/>
                    </a:lnTo>
                    <a:lnTo>
                      <a:pt x="120" y="72"/>
                    </a:lnTo>
                    <a:lnTo>
                      <a:pt x="120" y="70"/>
                    </a:lnTo>
                    <a:lnTo>
                      <a:pt x="122" y="68"/>
                    </a:lnTo>
                    <a:lnTo>
                      <a:pt x="124" y="66"/>
                    </a:lnTo>
                    <a:lnTo>
                      <a:pt x="122" y="66"/>
                    </a:lnTo>
                    <a:lnTo>
                      <a:pt x="122" y="66"/>
                    </a:lnTo>
                    <a:lnTo>
                      <a:pt x="122" y="66"/>
                    </a:lnTo>
                    <a:lnTo>
                      <a:pt x="122" y="64"/>
                    </a:lnTo>
                    <a:lnTo>
                      <a:pt x="122" y="64"/>
                    </a:lnTo>
                    <a:lnTo>
                      <a:pt x="124" y="62"/>
                    </a:lnTo>
                    <a:lnTo>
                      <a:pt x="122" y="60"/>
                    </a:lnTo>
                    <a:lnTo>
                      <a:pt x="124" y="60"/>
                    </a:lnTo>
                    <a:lnTo>
                      <a:pt x="124" y="60"/>
                    </a:lnTo>
                    <a:lnTo>
                      <a:pt x="126" y="60"/>
                    </a:lnTo>
                    <a:lnTo>
                      <a:pt x="124" y="60"/>
                    </a:lnTo>
                    <a:lnTo>
                      <a:pt x="126" y="62"/>
                    </a:lnTo>
                    <a:lnTo>
                      <a:pt x="126" y="62"/>
                    </a:lnTo>
                    <a:lnTo>
                      <a:pt x="126" y="64"/>
                    </a:lnTo>
                    <a:lnTo>
                      <a:pt x="132" y="62"/>
                    </a:lnTo>
                    <a:lnTo>
                      <a:pt x="132" y="60"/>
                    </a:lnTo>
                    <a:lnTo>
                      <a:pt x="132" y="60"/>
                    </a:lnTo>
                    <a:lnTo>
                      <a:pt x="134" y="56"/>
                    </a:lnTo>
                    <a:lnTo>
                      <a:pt x="134" y="54"/>
                    </a:lnTo>
                    <a:lnTo>
                      <a:pt x="134" y="54"/>
                    </a:lnTo>
                    <a:lnTo>
                      <a:pt x="132" y="5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8" name="Freeform 70"/>
              <p:cNvSpPr>
                <a:spLocks/>
              </p:cNvSpPr>
              <p:nvPr/>
            </p:nvSpPr>
            <p:spPr bwMode="auto">
              <a:xfrm>
                <a:off x="4325" y="2450"/>
                <a:ext cx="8" cy="10"/>
              </a:xfrm>
              <a:custGeom>
                <a:avLst/>
                <a:gdLst>
                  <a:gd name="T0" fmla="*/ 8 w 8"/>
                  <a:gd name="T1" fmla="*/ 4 h 10"/>
                  <a:gd name="T2" fmla="*/ 6 w 8"/>
                  <a:gd name="T3" fmla="*/ 2 h 10"/>
                  <a:gd name="T4" fmla="*/ 6 w 8"/>
                  <a:gd name="T5" fmla="*/ 0 h 10"/>
                  <a:gd name="T6" fmla="*/ 4 w 8"/>
                  <a:gd name="T7" fmla="*/ 0 h 10"/>
                  <a:gd name="T8" fmla="*/ 2 w 8"/>
                  <a:gd name="T9" fmla="*/ 2 h 10"/>
                  <a:gd name="T10" fmla="*/ 0 w 8"/>
                  <a:gd name="T11" fmla="*/ 4 h 10"/>
                  <a:gd name="T12" fmla="*/ 0 w 8"/>
                  <a:gd name="T13" fmla="*/ 4 h 10"/>
                  <a:gd name="T14" fmla="*/ 0 w 8"/>
                  <a:gd name="T15" fmla="*/ 6 h 10"/>
                  <a:gd name="T16" fmla="*/ 2 w 8"/>
                  <a:gd name="T17" fmla="*/ 8 h 10"/>
                  <a:gd name="T18" fmla="*/ 4 w 8"/>
                  <a:gd name="T19" fmla="*/ 10 h 10"/>
                  <a:gd name="T20" fmla="*/ 6 w 8"/>
                  <a:gd name="T21" fmla="*/ 10 h 10"/>
                  <a:gd name="T22" fmla="*/ 8 w 8"/>
                  <a:gd name="T23" fmla="*/ 10 h 10"/>
                  <a:gd name="T24" fmla="*/ 8 w 8"/>
                  <a:gd name="T25" fmla="*/ 8 h 10"/>
                  <a:gd name="T26" fmla="*/ 8 w 8"/>
                  <a:gd name="T27" fmla="*/ 6 h 10"/>
                  <a:gd name="T28" fmla="*/ 8 w 8"/>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0">
                    <a:moveTo>
                      <a:pt x="8" y="4"/>
                    </a:moveTo>
                    <a:lnTo>
                      <a:pt x="6" y="2"/>
                    </a:lnTo>
                    <a:lnTo>
                      <a:pt x="6" y="0"/>
                    </a:lnTo>
                    <a:lnTo>
                      <a:pt x="4" y="0"/>
                    </a:lnTo>
                    <a:lnTo>
                      <a:pt x="2" y="2"/>
                    </a:lnTo>
                    <a:lnTo>
                      <a:pt x="0" y="4"/>
                    </a:lnTo>
                    <a:lnTo>
                      <a:pt x="0" y="4"/>
                    </a:lnTo>
                    <a:lnTo>
                      <a:pt x="0" y="6"/>
                    </a:lnTo>
                    <a:lnTo>
                      <a:pt x="2" y="8"/>
                    </a:lnTo>
                    <a:lnTo>
                      <a:pt x="4" y="10"/>
                    </a:lnTo>
                    <a:lnTo>
                      <a:pt x="6" y="10"/>
                    </a:lnTo>
                    <a:lnTo>
                      <a:pt x="8" y="10"/>
                    </a:lnTo>
                    <a:lnTo>
                      <a:pt x="8" y="8"/>
                    </a:lnTo>
                    <a:lnTo>
                      <a:pt x="8" y="6"/>
                    </a:lnTo>
                    <a:lnTo>
                      <a:pt x="8"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9" name="Freeform 71"/>
              <p:cNvSpPr>
                <a:spLocks/>
              </p:cNvSpPr>
              <p:nvPr/>
            </p:nvSpPr>
            <p:spPr bwMode="auto">
              <a:xfrm>
                <a:off x="4251" y="1610"/>
                <a:ext cx="12" cy="28"/>
              </a:xfrm>
              <a:custGeom>
                <a:avLst/>
                <a:gdLst>
                  <a:gd name="T0" fmla="*/ 12 w 12"/>
                  <a:gd name="T1" fmla="*/ 18 h 28"/>
                  <a:gd name="T2" fmla="*/ 12 w 12"/>
                  <a:gd name="T3" fmla="*/ 14 h 28"/>
                  <a:gd name="T4" fmla="*/ 10 w 12"/>
                  <a:gd name="T5" fmla="*/ 12 h 28"/>
                  <a:gd name="T6" fmla="*/ 10 w 12"/>
                  <a:gd name="T7" fmla="*/ 12 h 28"/>
                  <a:gd name="T8" fmla="*/ 10 w 12"/>
                  <a:gd name="T9" fmla="*/ 10 h 28"/>
                  <a:gd name="T10" fmla="*/ 10 w 12"/>
                  <a:gd name="T11" fmla="*/ 8 h 28"/>
                  <a:gd name="T12" fmla="*/ 12 w 12"/>
                  <a:gd name="T13" fmla="*/ 6 h 28"/>
                  <a:gd name="T14" fmla="*/ 10 w 12"/>
                  <a:gd name="T15" fmla="*/ 4 h 28"/>
                  <a:gd name="T16" fmla="*/ 8 w 12"/>
                  <a:gd name="T17" fmla="*/ 2 h 28"/>
                  <a:gd name="T18" fmla="*/ 6 w 12"/>
                  <a:gd name="T19" fmla="*/ 0 h 28"/>
                  <a:gd name="T20" fmla="*/ 4 w 12"/>
                  <a:gd name="T21" fmla="*/ 0 h 28"/>
                  <a:gd name="T22" fmla="*/ 2 w 12"/>
                  <a:gd name="T23" fmla="*/ 2 h 28"/>
                  <a:gd name="T24" fmla="*/ 2 w 12"/>
                  <a:gd name="T25" fmla="*/ 6 h 28"/>
                  <a:gd name="T26" fmla="*/ 0 w 12"/>
                  <a:gd name="T27" fmla="*/ 8 h 28"/>
                  <a:gd name="T28" fmla="*/ 0 w 12"/>
                  <a:gd name="T29" fmla="*/ 10 h 28"/>
                  <a:gd name="T30" fmla="*/ 0 w 12"/>
                  <a:gd name="T31" fmla="*/ 12 h 28"/>
                  <a:gd name="T32" fmla="*/ 0 w 12"/>
                  <a:gd name="T33" fmla="*/ 12 h 28"/>
                  <a:gd name="T34" fmla="*/ 0 w 12"/>
                  <a:gd name="T35" fmla="*/ 16 h 28"/>
                  <a:gd name="T36" fmla="*/ 2 w 12"/>
                  <a:gd name="T37" fmla="*/ 22 h 28"/>
                  <a:gd name="T38" fmla="*/ 2 w 12"/>
                  <a:gd name="T39" fmla="*/ 22 h 28"/>
                  <a:gd name="T40" fmla="*/ 0 w 12"/>
                  <a:gd name="T41" fmla="*/ 24 h 28"/>
                  <a:gd name="T42" fmla="*/ 2 w 12"/>
                  <a:gd name="T43" fmla="*/ 26 h 28"/>
                  <a:gd name="T44" fmla="*/ 2 w 12"/>
                  <a:gd name="T45" fmla="*/ 26 h 28"/>
                  <a:gd name="T46" fmla="*/ 4 w 12"/>
                  <a:gd name="T47" fmla="*/ 28 h 28"/>
                  <a:gd name="T48" fmla="*/ 4 w 12"/>
                  <a:gd name="T49" fmla="*/ 28 h 28"/>
                  <a:gd name="T50" fmla="*/ 6 w 12"/>
                  <a:gd name="T51" fmla="*/ 28 h 28"/>
                  <a:gd name="T52" fmla="*/ 6 w 12"/>
                  <a:gd name="T53" fmla="*/ 28 h 28"/>
                  <a:gd name="T54" fmla="*/ 8 w 12"/>
                  <a:gd name="T55" fmla="*/ 26 h 28"/>
                  <a:gd name="T56" fmla="*/ 10 w 12"/>
                  <a:gd name="T57" fmla="*/ 26 h 28"/>
                  <a:gd name="T58" fmla="*/ 10 w 12"/>
                  <a:gd name="T59" fmla="*/ 26 h 28"/>
                  <a:gd name="T60" fmla="*/ 12 w 12"/>
                  <a:gd name="T61" fmla="*/ 22 h 28"/>
                  <a:gd name="T62" fmla="*/ 12 w 12"/>
                  <a:gd name="T63" fmla="*/ 20 h 28"/>
                  <a:gd name="T64" fmla="*/ 12 w 12"/>
                  <a:gd name="T65" fmla="*/ 18 h 28"/>
                  <a:gd name="T66" fmla="*/ 12 w 12"/>
                  <a:gd name="T6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28">
                    <a:moveTo>
                      <a:pt x="12" y="18"/>
                    </a:moveTo>
                    <a:lnTo>
                      <a:pt x="12" y="14"/>
                    </a:lnTo>
                    <a:lnTo>
                      <a:pt x="10" y="12"/>
                    </a:lnTo>
                    <a:lnTo>
                      <a:pt x="10" y="12"/>
                    </a:lnTo>
                    <a:lnTo>
                      <a:pt x="10" y="10"/>
                    </a:lnTo>
                    <a:lnTo>
                      <a:pt x="10" y="8"/>
                    </a:lnTo>
                    <a:lnTo>
                      <a:pt x="12" y="6"/>
                    </a:lnTo>
                    <a:lnTo>
                      <a:pt x="10" y="4"/>
                    </a:lnTo>
                    <a:lnTo>
                      <a:pt x="8" y="2"/>
                    </a:lnTo>
                    <a:lnTo>
                      <a:pt x="6" y="0"/>
                    </a:lnTo>
                    <a:lnTo>
                      <a:pt x="4" y="0"/>
                    </a:lnTo>
                    <a:lnTo>
                      <a:pt x="2" y="2"/>
                    </a:lnTo>
                    <a:lnTo>
                      <a:pt x="2" y="6"/>
                    </a:lnTo>
                    <a:lnTo>
                      <a:pt x="0" y="8"/>
                    </a:lnTo>
                    <a:lnTo>
                      <a:pt x="0" y="10"/>
                    </a:lnTo>
                    <a:lnTo>
                      <a:pt x="0" y="12"/>
                    </a:lnTo>
                    <a:lnTo>
                      <a:pt x="0" y="12"/>
                    </a:lnTo>
                    <a:lnTo>
                      <a:pt x="0" y="16"/>
                    </a:lnTo>
                    <a:lnTo>
                      <a:pt x="2" y="22"/>
                    </a:lnTo>
                    <a:lnTo>
                      <a:pt x="2" y="22"/>
                    </a:lnTo>
                    <a:lnTo>
                      <a:pt x="0" y="24"/>
                    </a:lnTo>
                    <a:lnTo>
                      <a:pt x="2" y="26"/>
                    </a:lnTo>
                    <a:lnTo>
                      <a:pt x="2" y="26"/>
                    </a:lnTo>
                    <a:lnTo>
                      <a:pt x="4" y="28"/>
                    </a:lnTo>
                    <a:lnTo>
                      <a:pt x="4" y="28"/>
                    </a:lnTo>
                    <a:lnTo>
                      <a:pt x="6" y="28"/>
                    </a:lnTo>
                    <a:lnTo>
                      <a:pt x="6" y="28"/>
                    </a:lnTo>
                    <a:lnTo>
                      <a:pt x="8" y="26"/>
                    </a:lnTo>
                    <a:lnTo>
                      <a:pt x="10" y="26"/>
                    </a:lnTo>
                    <a:lnTo>
                      <a:pt x="10" y="26"/>
                    </a:lnTo>
                    <a:lnTo>
                      <a:pt x="12" y="22"/>
                    </a:lnTo>
                    <a:lnTo>
                      <a:pt x="12" y="20"/>
                    </a:lnTo>
                    <a:lnTo>
                      <a:pt x="12" y="18"/>
                    </a:lnTo>
                    <a:lnTo>
                      <a:pt x="12" y="1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0" name="Freeform 72"/>
              <p:cNvSpPr>
                <a:spLocks noEditPoints="1"/>
              </p:cNvSpPr>
              <p:nvPr/>
            </p:nvSpPr>
            <p:spPr bwMode="auto">
              <a:xfrm>
                <a:off x="2413" y="1746"/>
                <a:ext cx="42" cy="10"/>
              </a:xfrm>
              <a:custGeom>
                <a:avLst/>
                <a:gdLst>
                  <a:gd name="T0" fmla="*/ 0 w 42"/>
                  <a:gd name="T1" fmla="*/ 6 h 10"/>
                  <a:gd name="T2" fmla="*/ 0 w 42"/>
                  <a:gd name="T3" fmla="*/ 6 h 10"/>
                  <a:gd name="T4" fmla="*/ 0 w 42"/>
                  <a:gd name="T5" fmla="*/ 8 h 10"/>
                  <a:gd name="T6" fmla="*/ 0 w 42"/>
                  <a:gd name="T7" fmla="*/ 8 h 10"/>
                  <a:gd name="T8" fmla="*/ 2 w 42"/>
                  <a:gd name="T9" fmla="*/ 8 h 10"/>
                  <a:gd name="T10" fmla="*/ 2 w 42"/>
                  <a:gd name="T11" fmla="*/ 8 h 10"/>
                  <a:gd name="T12" fmla="*/ 2 w 42"/>
                  <a:gd name="T13" fmla="*/ 8 h 10"/>
                  <a:gd name="T14" fmla="*/ 2 w 42"/>
                  <a:gd name="T15" fmla="*/ 6 h 10"/>
                  <a:gd name="T16" fmla="*/ 2 w 42"/>
                  <a:gd name="T17" fmla="*/ 6 h 10"/>
                  <a:gd name="T18" fmla="*/ 42 w 42"/>
                  <a:gd name="T19" fmla="*/ 6 h 10"/>
                  <a:gd name="T20" fmla="*/ 38 w 42"/>
                  <a:gd name="T21" fmla="*/ 6 h 10"/>
                  <a:gd name="T22" fmla="*/ 38 w 42"/>
                  <a:gd name="T23" fmla="*/ 6 h 10"/>
                  <a:gd name="T24" fmla="*/ 40 w 42"/>
                  <a:gd name="T25" fmla="*/ 6 h 10"/>
                  <a:gd name="T26" fmla="*/ 42 w 42"/>
                  <a:gd name="T27" fmla="*/ 6 h 10"/>
                  <a:gd name="T28" fmla="*/ 30 w 42"/>
                  <a:gd name="T29" fmla="*/ 0 h 10"/>
                  <a:gd name="T30" fmla="*/ 30 w 42"/>
                  <a:gd name="T31" fmla="*/ 0 h 10"/>
                  <a:gd name="T32" fmla="*/ 30 w 42"/>
                  <a:gd name="T33" fmla="*/ 0 h 10"/>
                  <a:gd name="T34" fmla="*/ 28 w 42"/>
                  <a:gd name="T35" fmla="*/ 0 h 10"/>
                  <a:gd name="T36" fmla="*/ 14 w 42"/>
                  <a:gd name="T37" fmla="*/ 0 h 10"/>
                  <a:gd name="T38" fmla="*/ 14 w 42"/>
                  <a:gd name="T39" fmla="*/ 0 h 10"/>
                  <a:gd name="T40" fmla="*/ 12 w 42"/>
                  <a:gd name="T41" fmla="*/ 2 h 10"/>
                  <a:gd name="T42" fmla="*/ 12 w 42"/>
                  <a:gd name="T43" fmla="*/ 2 h 10"/>
                  <a:gd name="T44" fmla="*/ 12 w 42"/>
                  <a:gd name="T45" fmla="*/ 4 h 10"/>
                  <a:gd name="T46" fmla="*/ 12 w 42"/>
                  <a:gd name="T47" fmla="*/ 8 h 10"/>
                  <a:gd name="T48" fmla="*/ 14 w 42"/>
                  <a:gd name="T49" fmla="*/ 10 h 10"/>
                  <a:gd name="T50" fmla="*/ 16 w 42"/>
                  <a:gd name="T51" fmla="*/ 10 h 10"/>
                  <a:gd name="T52" fmla="*/ 18 w 42"/>
                  <a:gd name="T53" fmla="*/ 8 h 10"/>
                  <a:gd name="T54" fmla="*/ 22 w 42"/>
                  <a:gd name="T55" fmla="*/ 8 h 10"/>
                  <a:gd name="T56" fmla="*/ 26 w 42"/>
                  <a:gd name="T57" fmla="*/ 10 h 10"/>
                  <a:gd name="T58" fmla="*/ 26 w 42"/>
                  <a:gd name="T59" fmla="*/ 10 h 10"/>
                  <a:gd name="T60" fmla="*/ 30 w 42"/>
                  <a:gd name="T61" fmla="*/ 10 h 10"/>
                  <a:gd name="T62" fmla="*/ 34 w 42"/>
                  <a:gd name="T63" fmla="*/ 6 h 10"/>
                  <a:gd name="T64" fmla="*/ 36 w 42"/>
                  <a:gd name="T65" fmla="*/ 4 h 10"/>
                  <a:gd name="T66" fmla="*/ 34 w 42"/>
                  <a:gd name="T6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0">
                    <a:moveTo>
                      <a:pt x="2" y="6"/>
                    </a:moveTo>
                    <a:lnTo>
                      <a:pt x="0" y="6"/>
                    </a:lnTo>
                    <a:lnTo>
                      <a:pt x="0" y="6"/>
                    </a:lnTo>
                    <a:lnTo>
                      <a:pt x="0" y="6"/>
                    </a:lnTo>
                    <a:lnTo>
                      <a:pt x="0" y="8"/>
                    </a:lnTo>
                    <a:lnTo>
                      <a:pt x="0" y="8"/>
                    </a:lnTo>
                    <a:lnTo>
                      <a:pt x="0" y="8"/>
                    </a:lnTo>
                    <a:lnTo>
                      <a:pt x="0" y="8"/>
                    </a:lnTo>
                    <a:lnTo>
                      <a:pt x="2" y="8"/>
                    </a:lnTo>
                    <a:lnTo>
                      <a:pt x="2" y="8"/>
                    </a:lnTo>
                    <a:lnTo>
                      <a:pt x="2" y="8"/>
                    </a:lnTo>
                    <a:lnTo>
                      <a:pt x="2" y="8"/>
                    </a:lnTo>
                    <a:lnTo>
                      <a:pt x="2" y="8"/>
                    </a:lnTo>
                    <a:lnTo>
                      <a:pt x="2" y="8"/>
                    </a:lnTo>
                    <a:lnTo>
                      <a:pt x="2" y="6"/>
                    </a:lnTo>
                    <a:lnTo>
                      <a:pt x="2" y="6"/>
                    </a:lnTo>
                    <a:lnTo>
                      <a:pt x="2" y="6"/>
                    </a:lnTo>
                    <a:lnTo>
                      <a:pt x="2" y="6"/>
                    </a:lnTo>
                    <a:lnTo>
                      <a:pt x="2" y="6"/>
                    </a:lnTo>
                    <a:close/>
                    <a:moveTo>
                      <a:pt x="42" y="6"/>
                    </a:moveTo>
                    <a:lnTo>
                      <a:pt x="40" y="6"/>
                    </a:lnTo>
                    <a:lnTo>
                      <a:pt x="38" y="6"/>
                    </a:lnTo>
                    <a:lnTo>
                      <a:pt x="38" y="6"/>
                    </a:lnTo>
                    <a:lnTo>
                      <a:pt x="38" y="6"/>
                    </a:lnTo>
                    <a:lnTo>
                      <a:pt x="38" y="6"/>
                    </a:lnTo>
                    <a:lnTo>
                      <a:pt x="40" y="6"/>
                    </a:lnTo>
                    <a:lnTo>
                      <a:pt x="42" y="6"/>
                    </a:lnTo>
                    <a:lnTo>
                      <a:pt x="42" y="6"/>
                    </a:lnTo>
                    <a:close/>
                    <a:moveTo>
                      <a:pt x="32" y="0"/>
                    </a:moveTo>
                    <a:lnTo>
                      <a:pt x="30" y="0"/>
                    </a:lnTo>
                    <a:lnTo>
                      <a:pt x="30" y="0"/>
                    </a:lnTo>
                    <a:lnTo>
                      <a:pt x="30" y="0"/>
                    </a:lnTo>
                    <a:lnTo>
                      <a:pt x="30" y="2"/>
                    </a:lnTo>
                    <a:lnTo>
                      <a:pt x="30" y="0"/>
                    </a:lnTo>
                    <a:lnTo>
                      <a:pt x="28" y="0"/>
                    </a:lnTo>
                    <a:lnTo>
                      <a:pt x="28" y="0"/>
                    </a:lnTo>
                    <a:lnTo>
                      <a:pt x="18" y="0"/>
                    </a:lnTo>
                    <a:lnTo>
                      <a:pt x="14" y="0"/>
                    </a:lnTo>
                    <a:lnTo>
                      <a:pt x="14" y="0"/>
                    </a:lnTo>
                    <a:lnTo>
                      <a:pt x="14" y="0"/>
                    </a:lnTo>
                    <a:lnTo>
                      <a:pt x="12" y="0"/>
                    </a:lnTo>
                    <a:lnTo>
                      <a:pt x="12" y="2"/>
                    </a:lnTo>
                    <a:lnTo>
                      <a:pt x="12" y="2"/>
                    </a:lnTo>
                    <a:lnTo>
                      <a:pt x="12" y="2"/>
                    </a:lnTo>
                    <a:lnTo>
                      <a:pt x="12" y="4"/>
                    </a:lnTo>
                    <a:lnTo>
                      <a:pt x="12" y="4"/>
                    </a:lnTo>
                    <a:lnTo>
                      <a:pt x="12" y="6"/>
                    </a:lnTo>
                    <a:lnTo>
                      <a:pt x="12" y="8"/>
                    </a:lnTo>
                    <a:lnTo>
                      <a:pt x="12" y="10"/>
                    </a:lnTo>
                    <a:lnTo>
                      <a:pt x="14" y="10"/>
                    </a:lnTo>
                    <a:lnTo>
                      <a:pt x="16" y="10"/>
                    </a:lnTo>
                    <a:lnTo>
                      <a:pt x="16" y="10"/>
                    </a:lnTo>
                    <a:lnTo>
                      <a:pt x="18" y="10"/>
                    </a:lnTo>
                    <a:lnTo>
                      <a:pt x="18" y="8"/>
                    </a:lnTo>
                    <a:lnTo>
                      <a:pt x="20" y="10"/>
                    </a:lnTo>
                    <a:lnTo>
                      <a:pt x="22" y="8"/>
                    </a:lnTo>
                    <a:lnTo>
                      <a:pt x="24" y="10"/>
                    </a:lnTo>
                    <a:lnTo>
                      <a:pt x="26" y="10"/>
                    </a:lnTo>
                    <a:lnTo>
                      <a:pt x="26" y="10"/>
                    </a:lnTo>
                    <a:lnTo>
                      <a:pt x="26" y="10"/>
                    </a:lnTo>
                    <a:lnTo>
                      <a:pt x="28" y="10"/>
                    </a:lnTo>
                    <a:lnTo>
                      <a:pt x="30" y="10"/>
                    </a:lnTo>
                    <a:lnTo>
                      <a:pt x="32" y="8"/>
                    </a:lnTo>
                    <a:lnTo>
                      <a:pt x="34" y="6"/>
                    </a:lnTo>
                    <a:lnTo>
                      <a:pt x="34" y="6"/>
                    </a:lnTo>
                    <a:lnTo>
                      <a:pt x="36" y="4"/>
                    </a:lnTo>
                    <a:lnTo>
                      <a:pt x="36" y="2"/>
                    </a:lnTo>
                    <a:lnTo>
                      <a:pt x="34" y="2"/>
                    </a:lnTo>
                    <a:lnTo>
                      <a:pt x="3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1" name="Freeform 73"/>
              <p:cNvSpPr>
                <a:spLocks noEditPoints="1"/>
              </p:cNvSpPr>
              <p:nvPr/>
            </p:nvSpPr>
            <p:spPr bwMode="auto">
              <a:xfrm>
                <a:off x="3023" y="1323"/>
                <a:ext cx="370" cy="171"/>
              </a:xfrm>
              <a:custGeom>
                <a:avLst/>
                <a:gdLst>
                  <a:gd name="T0" fmla="*/ 194 w 370"/>
                  <a:gd name="T1" fmla="*/ 169 h 171"/>
                  <a:gd name="T2" fmla="*/ 202 w 370"/>
                  <a:gd name="T3" fmla="*/ 169 h 171"/>
                  <a:gd name="T4" fmla="*/ 84 w 370"/>
                  <a:gd name="T5" fmla="*/ 90 h 171"/>
                  <a:gd name="T6" fmla="*/ 86 w 370"/>
                  <a:gd name="T7" fmla="*/ 90 h 171"/>
                  <a:gd name="T8" fmla="*/ 80 w 370"/>
                  <a:gd name="T9" fmla="*/ 76 h 171"/>
                  <a:gd name="T10" fmla="*/ 76 w 370"/>
                  <a:gd name="T11" fmla="*/ 76 h 171"/>
                  <a:gd name="T12" fmla="*/ 40 w 370"/>
                  <a:gd name="T13" fmla="*/ 62 h 171"/>
                  <a:gd name="T14" fmla="*/ 42 w 370"/>
                  <a:gd name="T15" fmla="*/ 66 h 171"/>
                  <a:gd name="T16" fmla="*/ 40 w 370"/>
                  <a:gd name="T17" fmla="*/ 62 h 171"/>
                  <a:gd name="T18" fmla="*/ 36 w 370"/>
                  <a:gd name="T19" fmla="*/ 64 h 171"/>
                  <a:gd name="T20" fmla="*/ 44 w 370"/>
                  <a:gd name="T21" fmla="*/ 60 h 171"/>
                  <a:gd name="T22" fmla="*/ 42 w 370"/>
                  <a:gd name="T23" fmla="*/ 60 h 171"/>
                  <a:gd name="T24" fmla="*/ 56 w 370"/>
                  <a:gd name="T25" fmla="*/ 60 h 171"/>
                  <a:gd name="T26" fmla="*/ 60 w 370"/>
                  <a:gd name="T27" fmla="*/ 58 h 171"/>
                  <a:gd name="T28" fmla="*/ 2 w 370"/>
                  <a:gd name="T29" fmla="*/ 48 h 171"/>
                  <a:gd name="T30" fmla="*/ 370 w 370"/>
                  <a:gd name="T31" fmla="*/ 10 h 171"/>
                  <a:gd name="T32" fmla="*/ 364 w 370"/>
                  <a:gd name="T33" fmla="*/ 8 h 171"/>
                  <a:gd name="T34" fmla="*/ 364 w 370"/>
                  <a:gd name="T35" fmla="*/ 4 h 171"/>
                  <a:gd name="T36" fmla="*/ 358 w 370"/>
                  <a:gd name="T37" fmla="*/ 4 h 171"/>
                  <a:gd name="T38" fmla="*/ 356 w 370"/>
                  <a:gd name="T39" fmla="*/ 4 h 171"/>
                  <a:gd name="T40" fmla="*/ 350 w 370"/>
                  <a:gd name="T41" fmla="*/ 6 h 171"/>
                  <a:gd name="T42" fmla="*/ 344 w 370"/>
                  <a:gd name="T43" fmla="*/ 6 h 171"/>
                  <a:gd name="T44" fmla="*/ 340 w 370"/>
                  <a:gd name="T45" fmla="*/ 4 h 171"/>
                  <a:gd name="T46" fmla="*/ 342 w 370"/>
                  <a:gd name="T47" fmla="*/ 2 h 171"/>
                  <a:gd name="T48" fmla="*/ 336 w 370"/>
                  <a:gd name="T49" fmla="*/ 2 h 171"/>
                  <a:gd name="T50" fmla="*/ 332 w 370"/>
                  <a:gd name="T51" fmla="*/ 8 h 171"/>
                  <a:gd name="T52" fmla="*/ 334 w 370"/>
                  <a:gd name="T53" fmla="*/ 18 h 171"/>
                  <a:gd name="T54" fmla="*/ 332 w 370"/>
                  <a:gd name="T55" fmla="*/ 26 h 171"/>
                  <a:gd name="T56" fmla="*/ 330 w 370"/>
                  <a:gd name="T57" fmla="*/ 36 h 171"/>
                  <a:gd name="T58" fmla="*/ 320 w 370"/>
                  <a:gd name="T59" fmla="*/ 48 h 171"/>
                  <a:gd name="T60" fmla="*/ 318 w 370"/>
                  <a:gd name="T61" fmla="*/ 58 h 171"/>
                  <a:gd name="T62" fmla="*/ 322 w 370"/>
                  <a:gd name="T63" fmla="*/ 60 h 171"/>
                  <a:gd name="T64" fmla="*/ 328 w 370"/>
                  <a:gd name="T65" fmla="*/ 54 h 171"/>
                  <a:gd name="T66" fmla="*/ 324 w 370"/>
                  <a:gd name="T67" fmla="*/ 60 h 171"/>
                  <a:gd name="T68" fmla="*/ 322 w 370"/>
                  <a:gd name="T69" fmla="*/ 64 h 171"/>
                  <a:gd name="T70" fmla="*/ 328 w 370"/>
                  <a:gd name="T71" fmla="*/ 64 h 171"/>
                  <a:gd name="T72" fmla="*/ 326 w 370"/>
                  <a:gd name="T73" fmla="*/ 74 h 171"/>
                  <a:gd name="T74" fmla="*/ 324 w 370"/>
                  <a:gd name="T75" fmla="*/ 88 h 171"/>
                  <a:gd name="T76" fmla="*/ 328 w 370"/>
                  <a:gd name="T77" fmla="*/ 88 h 171"/>
                  <a:gd name="T78" fmla="*/ 344 w 370"/>
                  <a:gd name="T79" fmla="*/ 88 h 171"/>
                  <a:gd name="T80" fmla="*/ 346 w 370"/>
                  <a:gd name="T81" fmla="*/ 78 h 171"/>
                  <a:gd name="T82" fmla="*/ 352 w 370"/>
                  <a:gd name="T83" fmla="*/ 72 h 171"/>
                  <a:gd name="T84" fmla="*/ 348 w 370"/>
                  <a:gd name="T85" fmla="*/ 64 h 171"/>
                  <a:gd name="T86" fmla="*/ 350 w 370"/>
                  <a:gd name="T87" fmla="*/ 58 h 171"/>
                  <a:gd name="T88" fmla="*/ 354 w 370"/>
                  <a:gd name="T89" fmla="*/ 52 h 171"/>
                  <a:gd name="T90" fmla="*/ 348 w 370"/>
                  <a:gd name="T91" fmla="*/ 44 h 171"/>
                  <a:gd name="T92" fmla="*/ 354 w 370"/>
                  <a:gd name="T93" fmla="*/ 42 h 171"/>
                  <a:gd name="T94" fmla="*/ 356 w 370"/>
                  <a:gd name="T95" fmla="*/ 38 h 171"/>
                  <a:gd name="T96" fmla="*/ 358 w 370"/>
                  <a:gd name="T97" fmla="*/ 32 h 171"/>
                  <a:gd name="T98" fmla="*/ 358 w 370"/>
                  <a:gd name="T99" fmla="*/ 30 h 171"/>
                  <a:gd name="T100" fmla="*/ 358 w 370"/>
                  <a:gd name="T101" fmla="*/ 20 h 171"/>
                  <a:gd name="T102" fmla="*/ 364 w 370"/>
                  <a:gd name="T103" fmla="*/ 16 h 171"/>
                  <a:gd name="T104" fmla="*/ 370 w 370"/>
                  <a:gd name="T105"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0" h="171">
                    <a:moveTo>
                      <a:pt x="198" y="167"/>
                    </a:moveTo>
                    <a:lnTo>
                      <a:pt x="196" y="167"/>
                    </a:lnTo>
                    <a:lnTo>
                      <a:pt x="194" y="167"/>
                    </a:lnTo>
                    <a:lnTo>
                      <a:pt x="194" y="167"/>
                    </a:lnTo>
                    <a:lnTo>
                      <a:pt x="194" y="169"/>
                    </a:lnTo>
                    <a:lnTo>
                      <a:pt x="194" y="169"/>
                    </a:lnTo>
                    <a:lnTo>
                      <a:pt x="196" y="169"/>
                    </a:lnTo>
                    <a:lnTo>
                      <a:pt x="200" y="171"/>
                    </a:lnTo>
                    <a:lnTo>
                      <a:pt x="200" y="169"/>
                    </a:lnTo>
                    <a:lnTo>
                      <a:pt x="202" y="169"/>
                    </a:lnTo>
                    <a:lnTo>
                      <a:pt x="200" y="169"/>
                    </a:lnTo>
                    <a:lnTo>
                      <a:pt x="198" y="167"/>
                    </a:lnTo>
                    <a:close/>
                    <a:moveTo>
                      <a:pt x="86" y="90"/>
                    </a:moveTo>
                    <a:lnTo>
                      <a:pt x="84" y="90"/>
                    </a:lnTo>
                    <a:lnTo>
                      <a:pt x="84" y="90"/>
                    </a:lnTo>
                    <a:lnTo>
                      <a:pt x="84" y="93"/>
                    </a:lnTo>
                    <a:lnTo>
                      <a:pt x="86" y="93"/>
                    </a:lnTo>
                    <a:lnTo>
                      <a:pt x="86" y="93"/>
                    </a:lnTo>
                    <a:lnTo>
                      <a:pt x="86" y="93"/>
                    </a:lnTo>
                    <a:lnTo>
                      <a:pt x="86" y="90"/>
                    </a:lnTo>
                    <a:lnTo>
                      <a:pt x="86" y="90"/>
                    </a:lnTo>
                    <a:close/>
                    <a:moveTo>
                      <a:pt x="86" y="76"/>
                    </a:moveTo>
                    <a:lnTo>
                      <a:pt x="86" y="76"/>
                    </a:lnTo>
                    <a:lnTo>
                      <a:pt x="84" y="76"/>
                    </a:lnTo>
                    <a:lnTo>
                      <a:pt x="80" y="76"/>
                    </a:lnTo>
                    <a:lnTo>
                      <a:pt x="78" y="76"/>
                    </a:lnTo>
                    <a:lnTo>
                      <a:pt x="78" y="74"/>
                    </a:lnTo>
                    <a:lnTo>
                      <a:pt x="76" y="74"/>
                    </a:lnTo>
                    <a:lnTo>
                      <a:pt x="76" y="74"/>
                    </a:lnTo>
                    <a:lnTo>
                      <a:pt x="76" y="76"/>
                    </a:lnTo>
                    <a:lnTo>
                      <a:pt x="78" y="76"/>
                    </a:lnTo>
                    <a:lnTo>
                      <a:pt x="82" y="78"/>
                    </a:lnTo>
                    <a:lnTo>
                      <a:pt x="84" y="78"/>
                    </a:lnTo>
                    <a:lnTo>
                      <a:pt x="86" y="76"/>
                    </a:lnTo>
                    <a:close/>
                    <a:moveTo>
                      <a:pt x="40" y="62"/>
                    </a:moveTo>
                    <a:lnTo>
                      <a:pt x="38" y="62"/>
                    </a:lnTo>
                    <a:lnTo>
                      <a:pt x="38" y="64"/>
                    </a:lnTo>
                    <a:lnTo>
                      <a:pt x="38" y="64"/>
                    </a:lnTo>
                    <a:lnTo>
                      <a:pt x="40" y="66"/>
                    </a:lnTo>
                    <a:lnTo>
                      <a:pt x="42" y="66"/>
                    </a:lnTo>
                    <a:lnTo>
                      <a:pt x="42" y="66"/>
                    </a:lnTo>
                    <a:lnTo>
                      <a:pt x="44" y="66"/>
                    </a:lnTo>
                    <a:lnTo>
                      <a:pt x="44" y="66"/>
                    </a:lnTo>
                    <a:lnTo>
                      <a:pt x="44" y="64"/>
                    </a:lnTo>
                    <a:lnTo>
                      <a:pt x="40" y="62"/>
                    </a:lnTo>
                    <a:close/>
                    <a:moveTo>
                      <a:pt x="36" y="62"/>
                    </a:moveTo>
                    <a:lnTo>
                      <a:pt x="36" y="62"/>
                    </a:lnTo>
                    <a:lnTo>
                      <a:pt x="34" y="62"/>
                    </a:lnTo>
                    <a:lnTo>
                      <a:pt x="36" y="64"/>
                    </a:lnTo>
                    <a:lnTo>
                      <a:pt x="36" y="64"/>
                    </a:lnTo>
                    <a:lnTo>
                      <a:pt x="38" y="62"/>
                    </a:lnTo>
                    <a:lnTo>
                      <a:pt x="38" y="62"/>
                    </a:lnTo>
                    <a:lnTo>
                      <a:pt x="36" y="62"/>
                    </a:lnTo>
                    <a:close/>
                    <a:moveTo>
                      <a:pt x="42" y="60"/>
                    </a:moveTo>
                    <a:lnTo>
                      <a:pt x="44" y="60"/>
                    </a:lnTo>
                    <a:lnTo>
                      <a:pt x="46" y="62"/>
                    </a:lnTo>
                    <a:lnTo>
                      <a:pt x="48" y="62"/>
                    </a:lnTo>
                    <a:lnTo>
                      <a:pt x="50" y="62"/>
                    </a:lnTo>
                    <a:lnTo>
                      <a:pt x="48" y="62"/>
                    </a:lnTo>
                    <a:lnTo>
                      <a:pt x="42" y="60"/>
                    </a:lnTo>
                    <a:close/>
                    <a:moveTo>
                      <a:pt x="58" y="58"/>
                    </a:moveTo>
                    <a:lnTo>
                      <a:pt x="56" y="58"/>
                    </a:lnTo>
                    <a:lnTo>
                      <a:pt x="56" y="58"/>
                    </a:lnTo>
                    <a:lnTo>
                      <a:pt x="56" y="60"/>
                    </a:lnTo>
                    <a:lnTo>
                      <a:pt x="56" y="60"/>
                    </a:lnTo>
                    <a:lnTo>
                      <a:pt x="60" y="62"/>
                    </a:lnTo>
                    <a:lnTo>
                      <a:pt x="60" y="60"/>
                    </a:lnTo>
                    <a:lnTo>
                      <a:pt x="60" y="60"/>
                    </a:lnTo>
                    <a:lnTo>
                      <a:pt x="60" y="60"/>
                    </a:lnTo>
                    <a:lnTo>
                      <a:pt x="60" y="58"/>
                    </a:lnTo>
                    <a:lnTo>
                      <a:pt x="58" y="58"/>
                    </a:lnTo>
                    <a:close/>
                    <a:moveTo>
                      <a:pt x="2" y="46"/>
                    </a:moveTo>
                    <a:lnTo>
                      <a:pt x="0" y="48"/>
                    </a:lnTo>
                    <a:lnTo>
                      <a:pt x="2" y="48"/>
                    </a:lnTo>
                    <a:lnTo>
                      <a:pt x="2" y="48"/>
                    </a:lnTo>
                    <a:lnTo>
                      <a:pt x="2" y="48"/>
                    </a:lnTo>
                    <a:lnTo>
                      <a:pt x="4" y="46"/>
                    </a:lnTo>
                    <a:lnTo>
                      <a:pt x="2" y="46"/>
                    </a:lnTo>
                    <a:lnTo>
                      <a:pt x="2" y="46"/>
                    </a:lnTo>
                    <a:close/>
                    <a:moveTo>
                      <a:pt x="370" y="10"/>
                    </a:moveTo>
                    <a:lnTo>
                      <a:pt x="368" y="10"/>
                    </a:lnTo>
                    <a:lnTo>
                      <a:pt x="368" y="10"/>
                    </a:lnTo>
                    <a:lnTo>
                      <a:pt x="366" y="8"/>
                    </a:lnTo>
                    <a:lnTo>
                      <a:pt x="366" y="8"/>
                    </a:lnTo>
                    <a:lnTo>
                      <a:pt x="364" y="8"/>
                    </a:lnTo>
                    <a:lnTo>
                      <a:pt x="364" y="8"/>
                    </a:lnTo>
                    <a:lnTo>
                      <a:pt x="364" y="6"/>
                    </a:lnTo>
                    <a:lnTo>
                      <a:pt x="364" y="6"/>
                    </a:lnTo>
                    <a:lnTo>
                      <a:pt x="364" y="4"/>
                    </a:lnTo>
                    <a:lnTo>
                      <a:pt x="364" y="4"/>
                    </a:lnTo>
                    <a:lnTo>
                      <a:pt x="362" y="4"/>
                    </a:lnTo>
                    <a:lnTo>
                      <a:pt x="362" y="4"/>
                    </a:lnTo>
                    <a:lnTo>
                      <a:pt x="360" y="4"/>
                    </a:lnTo>
                    <a:lnTo>
                      <a:pt x="360" y="4"/>
                    </a:lnTo>
                    <a:lnTo>
                      <a:pt x="358" y="4"/>
                    </a:lnTo>
                    <a:lnTo>
                      <a:pt x="356" y="4"/>
                    </a:lnTo>
                    <a:lnTo>
                      <a:pt x="356" y="4"/>
                    </a:lnTo>
                    <a:lnTo>
                      <a:pt x="356" y="4"/>
                    </a:lnTo>
                    <a:lnTo>
                      <a:pt x="356" y="4"/>
                    </a:lnTo>
                    <a:lnTo>
                      <a:pt x="356" y="4"/>
                    </a:lnTo>
                    <a:lnTo>
                      <a:pt x="356" y="4"/>
                    </a:lnTo>
                    <a:lnTo>
                      <a:pt x="354" y="6"/>
                    </a:lnTo>
                    <a:lnTo>
                      <a:pt x="352" y="6"/>
                    </a:lnTo>
                    <a:lnTo>
                      <a:pt x="350" y="6"/>
                    </a:lnTo>
                    <a:lnTo>
                      <a:pt x="350" y="6"/>
                    </a:lnTo>
                    <a:lnTo>
                      <a:pt x="350" y="6"/>
                    </a:lnTo>
                    <a:lnTo>
                      <a:pt x="348" y="4"/>
                    </a:lnTo>
                    <a:lnTo>
                      <a:pt x="346" y="6"/>
                    </a:lnTo>
                    <a:lnTo>
                      <a:pt x="346" y="6"/>
                    </a:lnTo>
                    <a:lnTo>
                      <a:pt x="344" y="6"/>
                    </a:lnTo>
                    <a:lnTo>
                      <a:pt x="342" y="6"/>
                    </a:lnTo>
                    <a:lnTo>
                      <a:pt x="342" y="6"/>
                    </a:lnTo>
                    <a:lnTo>
                      <a:pt x="342" y="6"/>
                    </a:lnTo>
                    <a:lnTo>
                      <a:pt x="342" y="6"/>
                    </a:lnTo>
                    <a:lnTo>
                      <a:pt x="340" y="4"/>
                    </a:lnTo>
                    <a:lnTo>
                      <a:pt x="340" y="4"/>
                    </a:lnTo>
                    <a:lnTo>
                      <a:pt x="342" y="2"/>
                    </a:lnTo>
                    <a:lnTo>
                      <a:pt x="342" y="2"/>
                    </a:lnTo>
                    <a:lnTo>
                      <a:pt x="342" y="2"/>
                    </a:lnTo>
                    <a:lnTo>
                      <a:pt x="342" y="2"/>
                    </a:lnTo>
                    <a:lnTo>
                      <a:pt x="342" y="0"/>
                    </a:lnTo>
                    <a:lnTo>
                      <a:pt x="340" y="0"/>
                    </a:lnTo>
                    <a:lnTo>
                      <a:pt x="340" y="2"/>
                    </a:lnTo>
                    <a:lnTo>
                      <a:pt x="336" y="2"/>
                    </a:lnTo>
                    <a:lnTo>
                      <a:pt x="336" y="2"/>
                    </a:lnTo>
                    <a:lnTo>
                      <a:pt x="334" y="2"/>
                    </a:lnTo>
                    <a:lnTo>
                      <a:pt x="332" y="4"/>
                    </a:lnTo>
                    <a:lnTo>
                      <a:pt x="332" y="6"/>
                    </a:lnTo>
                    <a:lnTo>
                      <a:pt x="330" y="8"/>
                    </a:lnTo>
                    <a:lnTo>
                      <a:pt x="332" y="8"/>
                    </a:lnTo>
                    <a:lnTo>
                      <a:pt x="332" y="8"/>
                    </a:lnTo>
                    <a:lnTo>
                      <a:pt x="332" y="10"/>
                    </a:lnTo>
                    <a:lnTo>
                      <a:pt x="332" y="10"/>
                    </a:lnTo>
                    <a:lnTo>
                      <a:pt x="332" y="16"/>
                    </a:lnTo>
                    <a:lnTo>
                      <a:pt x="334" y="18"/>
                    </a:lnTo>
                    <a:lnTo>
                      <a:pt x="334" y="18"/>
                    </a:lnTo>
                    <a:lnTo>
                      <a:pt x="334" y="20"/>
                    </a:lnTo>
                    <a:lnTo>
                      <a:pt x="332" y="22"/>
                    </a:lnTo>
                    <a:lnTo>
                      <a:pt x="332" y="24"/>
                    </a:lnTo>
                    <a:lnTo>
                      <a:pt x="332" y="26"/>
                    </a:lnTo>
                    <a:lnTo>
                      <a:pt x="330" y="28"/>
                    </a:lnTo>
                    <a:lnTo>
                      <a:pt x="328" y="34"/>
                    </a:lnTo>
                    <a:lnTo>
                      <a:pt x="328" y="34"/>
                    </a:lnTo>
                    <a:lnTo>
                      <a:pt x="330" y="36"/>
                    </a:lnTo>
                    <a:lnTo>
                      <a:pt x="330" y="36"/>
                    </a:lnTo>
                    <a:lnTo>
                      <a:pt x="326" y="40"/>
                    </a:lnTo>
                    <a:lnTo>
                      <a:pt x="324" y="44"/>
                    </a:lnTo>
                    <a:lnTo>
                      <a:pt x="322" y="46"/>
                    </a:lnTo>
                    <a:lnTo>
                      <a:pt x="322" y="48"/>
                    </a:lnTo>
                    <a:lnTo>
                      <a:pt x="320" y="48"/>
                    </a:lnTo>
                    <a:lnTo>
                      <a:pt x="320" y="50"/>
                    </a:lnTo>
                    <a:lnTo>
                      <a:pt x="320" y="50"/>
                    </a:lnTo>
                    <a:lnTo>
                      <a:pt x="320" y="52"/>
                    </a:lnTo>
                    <a:lnTo>
                      <a:pt x="318" y="56"/>
                    </a:lnTo>
                    <a:lnTo>
                      <a:pt x="318" y="58"/>
                    </a:lnTo>
                    <a:lnTo>
                      <a:pt x="318" y="58"/>
                    </a:lnTo>
                    <a:lnTo>
                      <a:pt x="318" y="60"/>
                    </a:lnTo>
                    <a:lnTo>
                      <a:pt x="318" y="60"/>
                    </a:lnTo>
                    <a:lnTo>
                      <a:pt x="320" y="60"/>
                    </a:lnTo>
                    <a:lnTo>
                      <a:pt x="322" y="60"/>
                    </a:lnTo>
                    <a:lnTo>
                      <a:pt x="322" y="60"/>
                    </a:lnTo>
                    <a:lnTo>
                      <a:pt x="324" y="58"/>
                    </a:lnTo>
                    <a:lnTo>
                      <a:pt x="326" y="54"/>
                    </a:lnTo>
                    <a:lnTo>
                      <a:pt x="328" y="54"/>
                    </a:lnTo>
                    <a:lnTo>
                      <a:pt x="328" y="54"/>
                    </a:lnTo>
                    <a:lnTo>
                      <a:pt x="326" y="54"/>
                    </a:lnTo>
                    <a:lnTo>
                      <a:pt x="326" y="56"/>
                    </a:lnTo>
                    <a:lnTo>
                      <a:pt x="326" y="58"/>
                    </a:lnTo>
                    <a:lnTo>
                      <a:pt x="324" y="60"/>
                    </a:lnTo>
                    <a:lnTo>
                      <a:pt x="324" y="60"/>
                    </a:lnTo>
                    <a:lnTo>
                      <a:pt x="322" y="60"/>
                    </a:lnTo>
                    <a:lnTo>
                      <a:pt x="322" y="60"/>
                    </a:lnTo>
                    <a:lnTo>
                      <a:pt x="322" y="62"/>
                    </a:lnTo>
                    <a:lnTo>
                      <a:pt x="322" y="64"/>
                    </a:lnTo>
                    <a:lnTo>
                      <a:pt x="322" y="64"/>
                    </a:lnTo>
                    <a:lnTo>
                      <a:pt x="324" y="64"/>
                    </a:lnTo>
                    <a:lnTo>
                      <a:pt x="326" y="64"/>
                    </a:lnTo>
                    <a:lnTo>
                      <a:pt x="326" y="64"/>
                    </a:lnTo>
                    <a:lnTo>
                      <a:pt x="328" y="64"/>
                    </a:lnTo>
                    <a:lnTo>
                      <a:pt x="328" y="64"/>
                    </a:lnTo>
                    <a:lnTo>
                      <a:pt x="330" y="64"/>
                    </a:lnTo>
                    <a:lnTo>
                      <a:pt x="326" y="64"/>
                    </a:lnTo>
                    <a:lnTo>
                      <a:pt x="326" y="68"/>
                    </a:lnTo>
                    <a:lnTo>
                      <a:pt x="326" y="70"/>
                    </a:lnTo>
                    <a:lnTo>
                      <a:pt x="326" y="74"/>
                    </a:lnTo>
                    <a:lnTo>
                      <a:pt x="326" y="74"/>
                    </a:lnTo>
                    <a:lnTo>
                      <a:pt x="326" y="78"/>
                    </a:lnTo>
                    <a:lnTo>
                      <a:pt x="326" y="80"/>
                    </a:lnTo>
                    <a:lnTo>
                      <a:pt x="326" y="82"/>
                    </a:lnTo>
                    <a:lnTo>
                      <a:pt x="324" y="88"/>
                    </a:lnTo>
                    <a:lnTo>
                      <a:pt x="322" y="90"/>
                    </a:lnTo>
                    <a:lnTo>
                      <a:pt x="324" y="90"/>
                    </a:lnTo>
                    <a:lnTo>
                      <a:pt x="324" y="90"/>
                    </a:lnTo>
                    <a:lnTo>
                      <a:pt x="326" y="90"/>
                    </a:lnTo>
                    <a:lnTo>
                      <a:pt x="328" y="88"/>
                    </a:lnTo>
                    <a:lnTo>
                      <a:pt x="330" y="88"/>
                    </a:lnTo>
                    <a:lnTo>
                      <a:pt x="336" y="90"/>
                    </a:lnTo>
                    <a:lnTo>
                      <a:pt x="338" y="90"/>
                    </a:lnTo>
                    <a:lnTo>
                      <a:pt x="340" y="90"/>
                    </a:lnTo>
                    <a:lnTo>
                      <a:pt x="344" y="88"/>
                    </a:lnTo>
                    <a:lnTo>
                      <a:pt x="346" y="88"/>
                    </a:lnTo>
                    <a:lnTo>
                      <a:pt x="346" y="82"/>
                    </a:lnTo>
                    <a:lnTo>
                      <a:pt x="346" y="82"/>
                    </a:lnTo>
                    <a:lnTo>
                      <a:pt x="346" y="80"/>
                    </a:lnTo>
                    <a:lnTo>
                      <a:pt x="346" y="78"/>
                    </a:lnTo>
                    <a:lnTo>
                      <a:pt x="348" y="76"/>
                    </a:lnTo>
                    <a:lnTo>
                      <a:pt x="348" y="74"/>
                    </a:lnTo>
                    <a:lnTo>
                      <a:pt x="350" y="72"/>
                    </a:lnTo>
                    <a:lnTo>
                      <a:pt x="352" y="72"/>
                    </a:lnTo>
                    <a:lnTo>
                      <a:pt x="352" y="72"/>
                    </a:lnTo>
                    <a:lnTo>
                      <a:pt x="354" y="70"/>
                    </a:lnTo>
                    <a:lnTo>
                      <a:pt x="354" y="70"/>
                    </a:lnTo>
                    <a:lnTo>
                      <a:pt x="354" y="70"/>
                    </a:lnTo>
                    <a:lnTo>
                      <a:pt x="352" y="70"/>
                    </a:lnTo>
                    <a:lnTo>
                      <a:pt x="348" y="64"/>
                    </a:lnTo>
                    <a:lnTo>
                      <a:pt x="348" y="64"/>
                    </a:lnTo>
                    <a:lnTo>
                      <a:pt x="350" y="62"/>
                    </a:lnTo>
                    <a:lnTo>
                      <a:pt x="350" y="60"/>
                    </a:lnTo>
                    <a:lnTo>
                      <a:pt x="350" y="60"/>
                    </a:lnTo>
                    <a:lnTo>
                      <a:pt x="350" y="58"/>
                    </a:lnTo>
                    <a:lnTo>
                      <a:pt x="352" y="58"/>
                    </a:lnTo>
                    <a:lnTo>
                      <a:pt x="354" y="56"/>
                    </a:lnTo>
                    <a:lnTo>
                      <a:pt x="354" y="54"/>
                    </a:lnTo>
                    <a:lnTo>
                      <a:pt x="354" y="54"/>
                    </a:lnTo>
                    <a:lnTo>
                      <a:pt x="354" y="52"/>
                    </a:lnTo>
                    <a:lnTo>
                      <a:pt x="352" y="52"/>
                    </a:lnTo>
                    <a:lnTo>
                      <a:pt x="350" y="48"/>
                    </a:lnTo>
                    <a:lnTo>
                      <a:pt x="350" y="46"/>
                    </a:lnTo>
                    <a:lnTo>
                      <a:pt x="350" y="46"/>
                    </a:lnTo>
                    <a:lnTo>
                      <a:pt x="348" y="44"/>
                    </a:lnTo>
                    <a:lnTo>
                      <a:pt x="348" y="42"/>
                    </a:lnTo>
                    <a:lnTo>
                      <a:pt x="348" y="42"/>
                    </a:lnTo>
                    <a:lnTo>
                      <a:pt x="348" y="42"/>
                    </a:lnTo>
                    <a:lnTo>
                      <a:pt x="354" y="42"/>
                    </a:lnTo>
                    <a:lnTo>
                      <a:pt x="354" y="42"/>
                    </a:lnTo>
                    <a:lnTo>
                      <a:pt x="354" y="42"/>
                    </a:lnTo>
                    <a:lnTo>
                      <a:pt x="356" y="40"/>
                    </a:lnTo>
                    <a:lnTo>
                      <a:pt x="356" y="38"/>
                    </a:lnTo>
                    <a:lnTo>
                      <a:pt x="358" y="38"/>
                    </a:lnTo>
                    <a:lnTo>
                      <a:pt x="356" y="38"/>
                    </a:lnTo>
                    <a:lnTo>
                      <a:pt x="356" y="36"/>
                    </a:lnTo>
                    <a:lnTo>
                      <a:pt x="356" y="36"/>
                    </a:lnTo>
                    <a:lnTo>
                      <a:pt x="356" y="34"/>
                    </a:lnTo>
                    <a:lnTo>
                      <a:pt x="356" y="34"/>
                    </a:lnTo>
                    <a:lnTo>
                      <a:pt x="358" y="32"/>
                    </a:lnTo>
                    <a:lnTo>
                      <a:pt x="358" y="32"/>
                    </a:lnTo>
                    <a:lnTo>
                      <a:pt x="358" y="32"/>
                    </a:lnTo>
                    <a:lnTo>
                      <a:pt x="358" y="30"/>
                    </a:lnTo>
                    <a:lnTo>
                      <a:pt x="358" y="30"/>
                    </a:lnTo>
                    <a:lnTo>
                      <a:pt x="358" y="30"/>
                    </a:lnTo>
                    <a:lnTo>
                      <a:pt x="358" y="28"/>
                    </a:lnTo>
                    <a:lnTo>
                      <a:pt x="360" y="26"/>
                    </a:lnTo>
                    <a:lnTo>
                      <a:pt x="360" y="24"/>
                    </a:lnTo>
                    <a:lnTo>
                      <a:pt x="358" y="22"/>
                    </a:lnTo>
                    <a:lnTo>
                      <a:pt x="358" y="20"/>
                    </a:lnTo>
                    <a:lnTo>
                      <a:pt x="358" y="20"/>
                    </a:lnTo>
                    <a:lnTo>
                      <a:pt x="358" y="20"/>
                    </a:lnTo>
                    <a:lnTo>
                      <a:pt x="360" y="18"/>
                    </a:lnTo>
                    <a:lnTo>
                      <a:pt x="362" y="16"/>
                    </a:lnTo>
                    <a:lnTo>
                      <a:pt x="364" y="16"/>
                    </a:lnTo>
                    <a:lnTo>
                      <a:pt x="366" y="14"/>
                    </a:lnTo>
                    <a:lnTo>
                      <a:pt x="368" y="12"/>
                    </a:lnTo>
                    <a:lnTo>
                      <a:pt x="368" y="12"/>
                    </a:lnTo>
                    <a:lnTo>
                      <a:pt x="370" y="12"/>
                    </a:lnTo>
                    <a:lnTo>
                      <a:pt x="370"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2" name="Freeform 74"/>
              <p:cNvSpPr>
                <a:spLocks/>
              </p:cNvSpPr>
              <p:nvPr/>
            </p:nvSpPr>
            <p:spPr bwMode="auto">
              <a:xfrm>
                <a:off x="3683" y="1103"/>
                <a:ext cx="136" cy="100"/>
              </a:xfrm>
              <a:custGeom>
                <a:avLst/>
                <a:gdLst>
                  <a:gd name="T0" fmla="*/ 134 w 136"/>
                  <a:gd name="T1" fmla="*/ 68 h 100"/>
                  <a:gd name="T2" fmla="*/ 134 w 136"/>
                  <a:gd name="T3" fmla="*/ 66 h 100"/>
                  <a:gd name="T4" fmla="*/ 130 w 136"/>
                  <a:gd name="T5" fmla="*/ 60 h 100"/>
                  <a:gd name="T6" fmla="*/ 128 w 136"/>
                  <a:gd name="T7" fmla="*/ 54 h 100"/>
                  <a:gd name="T8" fmla="*/ 128 w 136"/>
                  <a:gd name="T9" fmla="*/ 48 h 100"/>
                  <a:gd name="T10" fmla="*/ 124 w 136"/>
                  <a:gd name="T11" fmla="*/ 44 h 100"/>
                  <a:gd name="T12" fmla="*/ 122 w 136"/>
                  <a:gd name="T13" fmla="*/ 40 h 100"/>
                  <a:gd name="T14" fmla="*/ 130 w 136"/>
                  <a:gd name="T15" fmla="*/ 36 h 100"/>
                  <a:gd name="T16" fmla="*/ 128 w 136"/>
                  <a:gd name="T17" fmla="*/ 26 h 100"/>
                  <a:gd name="T18" fmla="*/ 124 w 136"/>
                  <a:gd name="T19" fmla="*/ 12 h 100"/>
                  <a:gd name="T20" fmla="*/ 118 w 136"/>
                  <a:gd name="T21" fmla="*/ 10 h 100"/>
                  <a:gd name="T22" fmla="*/ 114 w 136"/>
                  <a:gd name="T23" fmla="*/ 8 h 100"/>
                  <a:gd name="T24" fmla="*/ 98 w 136"/>
                  <a:gd name="T25" fmla="*/ 8 h 100"/>
                  <a:gd name="T26" fmla="*/ 72 w 136"/>
                  <a:gd name="T27" fmla="*/ 6 h 100"/>
                  <a:gd name="T28" fmla="*/ 62 w 136"/>
                  <a:gd name="T29" fmla="*/ 8 h 100"/>
                  <a:gd name="T30" fmla="*/ 58 w 136"/>
                  <a:gd name="T31" fmla="*/ 2 h 100"/>
                  <a:gd name="T32" fmla="*/ 50 w 136"/>
                  <a:gd name="T33" fmla="*/ 0 h 100"/>
                  <a:gd name="T34" fmla="*/ 30 w 136"/>
                  <a:gd name="T35" fmla="*/ 4 h 100"/>
                  <a:gd name="T36" fmla="*/ 24 w 136"/>
                  <a:gd name="T37" fmla="*/ 10 h 100"/>
                  <a:gd name="T38" fmla="*/ 0 w 136"/>
                  <a:gd name="T39" fmla="*/ 16 h 100"/>
                  <a:gd name="T40" fmla="*/ 4 w 136"/>
                  <a:gd name="T41" fmla="*/ 18 h 100"/>
                  <a:gd name="T42" fmla="*/ 4 w 136"/>
                  <a:gd name="T43" fmla="*/ 20 h 100"/>
                  <a:gd name="T44" fmla="*/ 4 w 136"/>
                  <a:gd name="T45" fmla="*/ 26 h 100"/>
                  <a:gd name="T46" fmla="*/ 0 w 136"/>
                  <a:gd name="T47" fmla="*/ 32 h 100"/>
                  <a:gd name="T48" fmla="*/ 6 w 136"/>
                  <a:gd name="T49" fmla="*/ 40 h 100"/>
                  <a:gd name="T50" fmla="*/ 6 w 136"/>
                  <a:gd name="T51" fmla="*/ 44 h 100"/>
                  <a:gd name="T52" fmla="*/ 8 w 136"/>
                  <a:gd name="T53" fmla="*/ 48 h 100"/>
                  <a:gd name="T54" fmla="*/ 6 w 136"/>
                  <a:gd name="T55" fmla="*/ 52 h 100"/>
                  <a:gd name="T56" fmla="*/ 8 w 136"/>
                  <a:gd name="T57" fmla="*/ 56 h 100"/>
                  <a:gd name="T58" fmla="*/ 12 w 136"/>
                  <a:gd name="T59" fmla="*/ 64 h 100"/>
                  <a:gd name="T60" fmla="*/ 12 w 136"/>
                  <a:gd name="T61" fmla="*/ 68 h 100"/>
                  <a:gd name="T62" fmla="*/ 16 w 136"/>
                  <a:gd name="T63" fmla="*/ 66 h 100"/>
                  <a:gd name="T64" fmla="*/ 18 w 136"/>
                  <a:gd name="T65" fmla="*/ 68 h 100"/>
                  <a:gd name="T66" fmla="*/ 24 w 136"/>
                  <a:gd name="T67" fmla="*/ 72 h 100"/>
                  <a:gd name="T68" fmla="*/ 30 w 136"/>
                  <a:gd name="T69" fmla="*/ 72 h 100"/>
                  <a:gd name="T70" fmla="*/ 30 w 136"/>
                  <a:gd name="T71" fmla="*/ 74 h 100"/>
                  <a:gd name="T72" fmla="*/ 30 w 136"/>
                  <a:gd name="T73" fmla="*/ 76 h 100"/>
                  <a:gd name="T74" fmla="*/ 34 w 136"/>
                  <a:gd name="T75" fmla="*/ 80 h 100"/>
                  <a:gd name="T76" fmla="*/ 38 w 136"/>
                  <a:gd name="T77" fmla="*/ 80 h 100"/>
                  <a:gd name="T78" fmla="*/ 38 w 136"/>
                  <a:gd name="T79" fmla="*/ 76 h 100"/>
                  <a:gd name="T80" fmla="*/ 48 w 136"/>
                  <a:gd name="T81" fmla="*/ 78 h 100"/>
                  <a:gd name="T82" fmla="*/ 50 w 136"/>
                  <a:gd name="T83" fmla="*/ 80 h 100"/>
                  <a:gd name="T84" fmla="*/ 50 w 136"/>
                  <a:gd name="T85" fmla="*/ 82 h 100"/>
                  <a:gd name="T86" fmla="*/ 54 w 136"/>
                  <a:gd name="T87" fmla="*/ 82 h 100"/>
                  <a:gd name="T88" fmla="*/ 56 w 136"/>
                  <a:gd name="T89" fmla="*/ 84 h 100"/>
                  <a:gd name="T90" fmla="*/ 62 w 136"/>
                  <a:gd name="T91" fmla="*/ 84 h 100"/>
                  <a:gd name="T92" fmla="*/ 64 w 136"/>
                  <a:gd name="T93" fmla="*/ 90 h 100"/>
                  <a:gd name="T94" fmla="*/ 70 w 136"/>
                  <a:gd name="T95" fmla="*/ 94 h 100"/>
                  <a:gd name="T96" fmla="*/ 74 w 136"/>
                  <a:gd name="T97" fmla="*/ 90 h 100"/>
                  <a:gd name="T98" fmla="*/ 76 w 136"/>
                  <a:gd name="T99" fmla="*/ 94 h 100"/>
                  <a:gd name="T100" fmla="*/ 78 w 136"/>
                  <a:gd name="T101" fmla="*/ 96 h 100"/>
                  <a:gd name="T102" fmla="*/ 82 w 136"/>
                  <a:gd name="T103" fmla="*/ 96 h 100"/>
                  <a:gd name="T104" fmla="*/ 86 w 136"/>
                  <a:gd name="T105" fmla="*/ 94 h 100"/>
                  <a:gd name="T106" fmla="*/ 90 w 136"/>
                  <a:gd name="T107" fmla="*/ 94 h 100"/>
                  <a:gd name="T108" fmla="*/ 96 w 136"/>
                  <a:gd name="T109" fmla="*/ 94 h 100"/>
                  <a:gd name="T110" fmla="*/ 104 w 136"/>
                  <a:gd name="T111" fmla="*/ 92 h 100"/>
                  <a:gd name="T112" fmla="*/ 110 w 136"/>
                  <a:gd name="T113" fmla="*/ 96 h 100"/>
                  <a:gd name="T114" fmla="*/ 118 w 136"/>
                  <a:gd name="T115" fmla="*/ 100 h 100"/>
                  <a:gd name="T116" fmla="*/ 120 w 136"/>
                  <a:gd name="T117" fmla="*/ 98 h 100"/>
                  <a:gd name="T118" fmla="*/ 118 w 136"/>
                  <a:gd name="T119" fmla="*/ 94 h 100"/>
                  <a:gd name="T120" fmla="*/ 122 w 136"/>
                  <a:gd name="T121" fmla="*/ 86 h 100"/>
                  <a:gd name="T122" fmla="*/ 130 w 136"/>
                  <a:gd name="T123" fmla="*/ 78 h 100"/>
                  <a:gd name="T124" fmla="*/ 136 w 136"/>
                  <a:gd name="T125"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100">
                    <a:moveTo>
                      <a:pt x="136" y="72"/>
                    </a:moveTo>
                    <a:lnTo>
                      <a:pt x="136" y="70"/>
                    </a:lnTo>
                    <a:lnTo>
                      <a:pt x="134" y="70"/>
                    </a:lnTo>
                    <a:lnTo>
                      <a:pt x="134" y="70"/>
                    </a:lnTo>
                    <a:lnTo>
                      <a:pt x="134" y="68"/>
                    </a:lnTo>
                    <a:lnTo>
                      <a:pt x="134" y="68"/>
                    </a:lnTo>
                    <a:lnTo>
                      <a:pt x="136" y="68"/>
                    </a:lnTo>
                    <a:lnTo>
                      <a:pt x="136" y="68"/>
                    </a:lnTo>
                    <a:lnTo>
                      <a:pt x="136" y="68"/>
                    </a:lnTo>
                    <a:lnTo>
                      <a:pt x="134" y="66"/>
                    </a:lnTo>
                    <a:lnTo>
                      <a:pt x="134" y="66"/>
                    </a:lnTo>
                    <a:lnTo>
                      <a:pt x="132" y="64"/>
                    </a:lnTo>
                    <a:lnTo>
                      <a:pt x="130" y="60"/>
                    </a:lnTo>
                    <a:lnTo>
                      <a:pt x="130" y="60"/>
                    </a:lnTo>
                    <a:lnTo>
                      <a:pt x="130" y="60"/>
                    </a:lnTo>
                    <a:lnTo>
                      <a:pt x="130" y="58"/>
                    </a:lnTo>
                    <a:lnTo>
                      <a:pt x="128" y="58"/>
                    </a:lnTo>
                    <a:lnTo>
                      <a:pt x="128" y="56"/>
                    </a:lnTo>
                    <a:lnTo>
                      <a:pt x="128" y="54"/>
                    </a:lnTo>
                    <a:lnTo>
                      <a:pt x="128" y="54"/>
                    </a:lnTo>
                    <a:lnTo>
                      <a:pt x="128" y="52"/>
                    </a:lnTo>
                    <a:lnTo>
                      <a:pt x="128" y="52"/>
                    </a:lnTo>
                    <a:lnTo>
                      <a:pt x="128" y="50"/>
                    </a:lnTo>
                    <a:lnTo>
                      <a:pt x="128" y="48"/>
                    </a:lnTo>
                    <a:lnTo>
                      <a:pt x="128" y="48"/>
                    </a:lnTo>
                    <a:lnTo>
                      <a:pt x="128" y="48"/>
                    </a:lnTo>
                    <a:lnTo>
                      <a:pt x="128" y="46"/>
                    </a:lnTo>
                    <a:lnTo>
                      <a:pt x="126" y="46"/>
                    </a:lnTo>
                    <a:lnTo>
                      <a:pt x="126" y="46"/>
                    </a:lnTo>
                    <a:lnTo>
                      <a:pt x="124" y="44"/>
                    </a:lnTo>
                    <a:lnTo>
                      <a:pt x="122" y="44"/>
                    </a:lnTo>
                    <a:lnTo>
                      <a:pt x="122" y="44"/>
                    </a:lnTo>
                    <a:lnTo>
                      <a:pt x="122" y="42"/>
                    </a:lnTo>
                    <a:lnTo>
                      <a:pt x="122" y="42"/>
                    </a:lnTo>
                    <a:lnTo>
                      <a:pt x="122" y="40"/>
                    </a:lnTo>
                    <a:lnTo>
                      <a:pt x="124" y="40"/>
                    </a:lnTo>
                    <a:lnTo>
                      <a:pt x="126" y="38"/>
                    </a:lnTo>
                    <a:lnTo>
                      <a:pt x="130" y="36"/>
                    </a:lnTo>
                    <a:lnTo>
                      <a:pt x="130" y="36"/>
                    </a:lnTo>
                    <a:lnTo>
                      <a:pt x="130" y="36"/>
                    </a:lnTo>
                    <a:lnTo>
                      <a:pt x="130" y="34"/>
                    </a:lnTo>
                    <a:lnTo>
                      <a:pt x="130" y="32"/>
                    </a:lnTo>
                    <a:lnTo>
                      <a:pt x="130" y="30"/>
                    </a:lnTo>
                    <a:lnTo>
                      <a:pt x="130" y="30"/>
                    </a:lnTo>
                    <a:lnTo>
                      <a:pt x="128" y="26"/>
                    </a:lnTo>
                    <a:lnTo>
                      <a:pt x="126" y="20"/>
                    </a:lnTo>
                    <a:lnTo>
                      <a:pt x="124" y="16"/>
                    </a:lnTo>
                    <a:lnTo>
                      <a:pt x="124" y="14"/>
                    </a:lnTo>
                    <a:lnTo>
                      <a:pt x="124" y="14"/>
                    </a:lnTo>
                    <a:lnTo>
                      <a:pt x="124" y="12"/>
                    </a:lnTo>
                    <a:lnTo>
                      <a:pt x="122" y="12"/>
                    </a:lnTo>
                    <a:lnTo>
                      <a:pt x="122" y="10"/>
                    </a:lnTo>
                    <a:lnTo>
                      <a:pt x="120" y="10"/>
                    </a:lnTo>
                    <a:lnTo>
                      <a:pt x="118" y="10"/>
                    </a:lnTo>
                    <a:lnTo>
                      <a:pt x="118" y="10"/>
                    </a:lnTo>
                    <a:lnTo>
                      <a:pt x="118" y="10"/>
                    </a:lnTo>
                    <a:lnTo>
                      <a:pt x="116" y="8"/>
                    </a:lnTo>
                    <a:lnTo>
                      <a:pt x="116" y="8"/>
                    </a:lnTo>
                    <a:lnTo>
                      <a:pt x="116" y="8"/>
                    </a:lnTo>
                    <a:lnTo>
                      <a:pt x="114" y="8"/>
                    </a:lnTo>
                    <a:lnTo>
                      <a:pt x="114" y="8"/>
                    </a:lnTo>
                    <a:lnTo>
                      <a:pt x="114" y="8"/>
                    </a:lnTo>
                    <a:lnTo>
                      <a:pt x="112" y="8"/>
                    </a:lnTo>
                    <a:lnTo>
                      <a:pt x="106" y="8"/>
                    </a:lnTo>
                    <a:lnTo>
                      <a:pt x="98" y="8"/>
                    </a:lnTo>
                    <a:lnTo>
                      <a:pt x="92" y="8"/>
                    </a:lnTo>
                    <a:lnTo>
                      <a:pt x="86" y="8"/>
                    </a:lnTo>
                    <a:lnTo>
                      <a:pt x="80" y="8"/>
                    </a:lnTo>
                    <a:lnTo>
                      <a:pt x="76" y="6"/>
                    </a:lnTo>
                    <a:lnTo>
                      <a:pt x="72" y="6"/>
                    </a:lnTo>
                    <a:lnTo>
                      <a:pt x="72" y="6"/>
                    </a:lnTo>
                    <a:lnTo>
                      <a:pt x="70" y="6"/>
                    </a:lnTo>
                    <a:lnTo>
                      <a:pt x="68" y="8"/>
                    </a:lnTo>
                    <a:lnTo>
                      <a:pt x="64" y="8"/>
                    </a:lnTo>
                    <a:lnTo>
                      <a:pt x="62" y="8"/>
                    </a:lnTo>
                    <a:lnTo>
                      <a:pt x="58" y="6"/>
                    </a:lnTo>
                    <a:lnTo>
                      <a:pt x="58" y="6"/>
                    </a:lnTo>
                    <a:lnTo>
                      <a:pt x="56" y="2"/>
                    </a:lnTo>
                    <a:lnTo>
                      <a:pt x="56" y="2"/>
                    </a:lnTo>
                    <a:lnTo>
                      <a:pt x="58" y="2"/>
                    </a:lnTo>
                    <a:lnTo>
                      <a:pt x="60" y="4"/>
                    </a:lnTo>
                    <a:lnTo>
                      <a:pt x="60" y="2"/>
                    </a:lnTo>
                    <a:lnTo>
                      <a:pt x="56" y="2"/>
                    </a:lnTo>
                    <a:lnTo>
                      <a:pt x="54" y="0"/>
                    </a:lnTo>
                    <a:lnTo>
                      <a:pt x="50" y="0"/>
                    </a:lnTo>
                    <a:lnTo>
                      <a:pt x="48" y="0"/>
                    </a:lnTo>
                    <a:lnTo>
                      <a:pt x="40" y="2"/>
                    </a:lnTo>
                    <a:lnTo>
                      <a:pt x="36" y="4"/>
                    </a:lnTo>
                    <a:lnTo>
                      <a:pt x="36" y="4"/>
                    </a:lnTo>
                    <a:lnTo>
                      <a:pt x="30" y="4"/>
                    </a:lnTo>
                    <a:lnTo>
                      <a:pt x="28" y="6"/>
                    </a:lnTo>
                    <a:lnTo>
                      <a:pt x="28" y="8"/>
                    </a:lnTo>
                    <a:lnTo>
                      <a:pt x="26" y="8"/>
                    </a:lnTo>
                    <a:lnTo>
                      <a:pt x="26" y="10"/>
                    </a:lnTo>
                    <a:lnTo>
                      <a:pt x="24" y="10"/>
                    </a:lnTo>
                    <a:lnTo>
                      <a:pt x="22" y="10"/>
                    </a:lnTo>
                    <a:lnTo>
                      <a:pt x="14" y="12"/>
                    </a:lnTo>
                    <a:lnTo>
                      <a:pt x="6" y="14"/>
                    </a:lnTo>
                    <a:lnTo>
                      <a:pt x="2" y="16"/>
                    </a:lnTo>
                    <a:lnTo>
                      <a:pt x="0" y="16"/>
                    </a:lnTo>
                    <a:lnTo>
                      <a:pt x="0" y="16"/>
                    </a:lnTo>
                    <a:lnTo>
                      <a:pt x="0" y="16"/>
                    </a:lnTo>
                    <a:lnTo>
                      <a:pt x="0" y="16"/>
                    </a:lnTo>
                    <a:lnTo>
                      <a:pt x="2" y="16"/>
                    </a:lnTo>
                    <a:lnTo>
                      <a:pt x="4" y="18"/>
                    </a:lnTo>
                    <a:lnTo>
                      <a:pt x="4" y="18"/>
                    </a:lnTo>
                    <a:lnTo>
                      <a:pt x="4" y="20"/>
                    </a:lnTo>
                    <a:lnTo>
                      <a:pt x="6" y="20"/>
                    </a:lnTo>
                    <a:lnTo>
                      <a:pt x="6" y="20"/>
                    </a:lnTo>
                    <a:lnTo>
                      <a:pt x="4" y="20"/>
                    </a:lnTo>
                    <a:lnTo>
                      <a:pt x="0" y="18"/>
                    </a:lnTo>
                    <a:lnTo>
                      <a:pt x="0" y="20"/>
                    </a:lnTo>
                    <a:lnTo>
                      <a:pt x="2" y="20"/>
                    </a:lnTo>
                    <a:lnTo>
                      <a:pt x="2" y="22"/>
                    </a:lnTo>
                    <a:lnTo>
                      <a:pt x="4" y="26"/>
                    </a:lnTo>
                    <a:lnTo>
                      <a:pt x="4" y="28"/>
                    </a:lnTo>
                    <a:lnTo>
                      <a:pt x="4" y="28"/>
                    </a:lnTo>
                    <a:lnTo>
                      <a:pt x="2" y="30"/>
                    </a:lnTo>
                    <a:lnTo>
                      <a:pt x="2" y="30"/>
                    </a:lnTo>
                    <a:lnTo>
                      <a:pt x="0" y="32"/>
                    </a:lnTo>
                    <a:lnTo>
                      <a:pt x="0" y="32"/>
                    </a:lnTo>
                    <a:lnTo>
                      <a:pt x="0" y="34"/>
                    </a:lnTo>
                    <a:lnTo>
                      <a:pt x="2" y="34"/>
                    </a:lnTo>
                    <a:lnTo>
                      <a:pt x="4" y="38"/>
                    </a:lnTo>
                    <a:lnTo>
                      <a:pt x="6" y="40"/>
                    </a:lnTo>
                    <a:lnTo>
                      <a:pt x="6" y="40"/>
                    </a:lnTo>
                    <a:lnTo>
                      <a:pt x="6" y="42"/>
                    </a:lnTo>
                    <a:lnTo>
                      <a:pt x="6" y="42"/>
                    </a:lnTo>
                    <a:lnTo>
                      <a:pt x="6" y="44"/>
                    </a:lnTo>
                    <a:lnTo>
                      <a:pt x="6" y="44"/>
                    </a:lnTo>
                    <a:lnTo>
                      <a:pt x="8" y="44"/>
                    </a:lnTo>
                    <a:lnTo>
                      <a:pt x="8" y="46"/>
                    </a:lnTo>
                    <a:lnTo>
                      <a:pt x="8" y="46"/>
                    </a:lnTo>
                    <a:lnTo>
                      <a:pt x="8" y="46"/>
                    </a:lnTo>
                    <a:lnTo>
                      <a:pt x="8" y="48"/>
                    </a:lnTo>
                    <a:lnTo>
                      <a:pt x="8" y="48"/>
                    </a:lnTo>
                    <a:lnTo>
                      <a:pt x="8" y="48"/>
                    </a:lnTo>
                    <a:lnTo>
                      <a:pt x="8" y="50"/>
                    </a:lnTo>
                    <a:lnTo>
                      <a:pt x="6" y="52"/>
                    </a:lnTo>
                    <a:lnTo>
                      <a:pt x="6" y="52"/>
                    </a:lnTo>
                    <a:lnTo>
                      <a:pt x="8" y="54"/>
                    </a:lnTo>
                    <a:lnTo>
                      <a:pt x="8" y="54"/>
                    </a:lnTo>
                    <a:lnTo>
                      <a:pt x="8" y="54"/>
                    </a:lnTo>
                    <a:lnTo>
                      <a:pt x="8" y="56"/>
                    </a:lnTo>
                    <a:lnTo>
                      <a:pt x="8" y="56"/>
                    </a:lnTo>
                    <a:lnTo>
                      <a:pt x="10" y="58"/>
                    </a:lnTo>
                    <a:lnTo>
                      <a:pt x="10" y="58"/>
                    </a:lnTo>
                    <a:lnTo>
                      <a:pt x="12" y="58"/>
                    </a:lnTo>
                    <a:lnTo>
                      <a:pt x="12" y="62"/>
                    </a:lnTo>
                    <a:lnTo>
                      <a:pt x="12" y="64"/>
                    </a:lnTo>
                    <a:lnTo>
                      <a:pt x="10" y="66"/>
                    </a:lnTo>
                    <a:lnTo>
                      <a:pt x="10" y="68"/>
                    </a:lnTo>
                    <a:lnTo>
                      <a:pt x="10" y="68"/>
                    </a:lnTo>
                    <a:lnTo>
                      <a:pt x="10" y="68"/>
                    </a:lnTo>
                    <a:lnTo>
                      <a:pt x="12" y="68"/>
                    </a:lnTo>
                    <a:lnTo>
                      <a:pt x="12" y="66"/>
                    </a:lnTo>
                    <a:lnTo>
                      <a:pt x="12" y="66"/>
                    </a:lnTo>
                    <a:lnTo>
                      <a:pt x="12" y="66"/>
                    </a:lnTo>
                    <a:lnTo>
                      <a:pt x="14" y="66"/>
                    </a:lnTo>
                    <a:lnTo>
                      <a:pt x="16" y="66"/>
                    </a:lnTo>
                    <a:lnTo>
                      <a:pt x="16" y="68"/>
                    </a:lnTo>
                    <a:lnTo>
                      <a:pt x="16" y="68"/>
                    </a:lnTo>
                    <a:lnTo>
                      <a:pt x="16" y="68"/>
                    </a:lnTo>
                    <a:lnTo>
                      <a:pt x="18" y="68"/>
                    </a:lnTo>
                    <a:lnTo>
                      <a:pt x="18" y="68"/>
                    </a:lnTo>
                    <a:lnTo>
                      <a:pt x="20" y="70"/>
                    </a:lnTo>
                    <a:lnTo>
                      <a:pt x="22" y="70"/>
                    </a:lnTo>
                    <a:lnTo>
                      <a:pt x="24" y="70"/>
                    </a:lnTo>
                    <a:lnTo>
                      <a:pt x="24" y="70"/>
                    </a:lnTo>
                    <a:lnTo>
                      <a:pt x="24" y="72"/>
                    </a:lnTo>
                    <a:lnTo>
                      <a:pt x="26" y="72"/>
                    </a:lnTo>
                    <a:lnTo>
                      <a:pt x="26" y="72"/>
                    </a:lnTo>
                    <a:lnTo>
                      <a:pt x="26" y="72"/>
                    </a:lnTo>
                    <a:lnTo>
                      <a:pt x="30" y="72"/>
                    </a:lnTo>
                    <a:lnTo>
                      <a:pt x="30" y="72"/>
                    </a:lnTo>
                    <a:lnTo>
                      <a:pt x="32" y="72"/>
                    </a:lnTo>
                    <a:lnTo>
                      <a:pt x="32" y="72"/>
                    </a:lnTo>
                    <a:lnTo>
                      <a:pt x="30" y="74"/>
                    </a:lnTo>
                    <a:lnTo>
                      <a:pt x="30" y="74"/>
                    </a:lnTo>
                    <a:lnTo>
                      <a:pt x="30" y="74"/>
                    </a:lnTo>
                    <a:lnTo>
                      <a:pt x="30" y="74"/>
                    </a:lnTo>
                    <a:lnTo>
                      <a:pt x="28" y="74"/>
                    </a:lnTo>
                    <a:lnTo>
                      <a:pt x="28" y="76"/>
                    </a:lnTo>
                    <a:lnTo>
                      <a:pt x="28" y="76"/>
                    </a:lnTo>
                    <a:lnTo>
                      <a:pt x="30" y="76"/>
                    </a:lnTo>
                    <a:lnTo>
                      <a:pt x="30" y="76"/>
                    </a:lnTo>
                    <a:lnTo>
                      <a:pt x="30" y="76"/>
                    </a:lnTo>
                    <a:lnTo>
                      <a:pt x="32" y="78"/>
                    </a:lnTo>
                    <a:lnTo>
                      <a:pt x="34" y="80"/>
                    </a:lnTo>
                    <a:lnTo>
                      <a:pt x="34" y="80"/>
                    </a:lnTo>
                    <a:lnTo>
                      <a:pt x="36" y="80"/>
                    </a:lnTo>
                    <a:lnTo>
                      <a:pt x="36" y="80"/>
                    </a:lnTo>
                    <a:lnTo>
                      <a:pt x="36" y="80"/>
                    </a:lnTo>
                    <a:lnTo>
                      <a:pt x="38" y="80"/>
                    </a:lnTo>
                    <a:lnTo>
                      <a:pt x="38" y="80"/>
                    </a:lnTo>
                    <a:lnTo>
                      <a:pt x="40" y="78"/>
                    </a:lnTo>
                    <a:lnTo>
                      <a:pt x="40" y="78"/>
                    </a:lnTo>
                    <a:lnTo>
                      <a:pt x="38" y="76"/>
                    </a:lnTo>
                    <a:lnTo>
                      <a:pt x="38" y="76"/>
                    </a:lnTo>
                    <a:lnTo>
                      <a:pt x="38" y="76"/>
                    </a:lnTo>
                    <a:lnTo>
                      <a:pt x="40" y="76"/>
                    </a:lnTo>
                    <a:lnTo>
                      <a:pt x="42" y="76"/>
                    </a:lnTo>
                    <a:lnTo>
                      <a:pt x="46" y="78"/>
                    </a:lnTo>
                    <a:lnTo>
                      <a:pt x="46" y="78"/>
                    </a:lnTo>
                    <a:lnTo>
                      <a:pt x="48" y="78"/>
                    </a:lnTo>
                    <a:lnTo>
                      <a:pt x="48" y="78"/>
                    </a:lnTo>
                    <a:lnTo>
                      <a:pt x="50" y="78"/>
                    </a:lnTo>
                    <a:lnTo>
                      <a:pt x="50" y="78"/>
                    </a:lnTo>
                    <a:lnTo>
                      <a:pt x="50" y="78"/>
                    </a:lnTo>
                    <a:lnTo>
                      <a:pt x="50" y="80"/>
                    </a:lnTo>
                    <a:lnTo>
                      <a:pt x="48" y="80"/>
                    </a:lnTo>
                    <a:lnTo>
                      <a:pt x="48" y="80"/>
                    </a:lnTo>
                    <a:lnTo>
                      <a:pt x="48" y="80"/>
                    </a:lnTo>
                    <a:lnTo>
                      <a:pt x="48" y="80"/>
                    </a:lnTo>
                    <a:lnTo>
                      <a:pt x="50" y="82"/>
                    </a:lnTo>
                    <a:lnTo>
                      <a:pt x="50" y="82"/>
                    </a:lnTo>
                    <a:lnTo>
                      <a:pt x="50" y="82"/>
                    </a:lnTo>
                    <a:lnTo>
                      <a:pt x="52" y="84"/>
                    </a:lnTo>
                    <a:lnTo>
                      <a:pt x="54" y="82"/>
                    </a:lnTo>
                    <a:lnTo>
                      <a:pt x="54" y="82"/>
                    </a:lnTo>
                    <a:lnTo>
                      <a:pt x="54" y="82"/>
                    </a:lnTo>
                    <a:lnTo>
                      <a:pt x="54" y="82"/>
                    </a:lnTo>
                    <a:lnTo>
                      <a:pt x="54" y="82"/>
                    </a:lnTo>
                    <a:lnTo>
                      <a:pt x="54" y="82"/>
                    </a:lnTo>
                    <a:lnTo>
                      <a:pt x="56" y="84"/>
                    </a:lnTo>
                    <a:lnTo>
                      <a:pt x="56" y="84"/>
                    </a:lnTo>
                    <a:lnTo>
                      <a:pt x="58" y="84"/>
                    </a:lnTo>
                    <a:lnTo>
                      <a:pt x="58" y="84"/>
                    </a:lnTo>
                    <a:lnTo>
                      <a:pt x="60" y="84"/>
                    </a:lnTo>
                    <a:lnTo>
                      <a:pt x="62" y="84"/>
                    </a:lnTo>
                    <a:lnTo>
                      <a:pt x="62" y="86"/>
                    </a:lnTo>
                    <a:lnTo>
                      <a:pt x="62" y="86"/>
                    </a:lnTo>
                    <a:lnTo>
                      <a:pt x="62" y="86"/>
                    </a:lnTo>
                    <a:lnTo>
                      <a:pt x="64" y="90"/>
                    </a:lnTo>
                    <a:lnTo>
                      <a:pt x="64" y="90"/>
                    </a:lnTo>
                    <a:lnTo>
                      <a:pt x="66" y="92"/>
                    </a:lnTo>
                    <a:lnTo>
                      <a:pt x="66" y="92"/>
                    </a:lnTo>
                    <a:lnTo>
                      <a:pt x="66" y="92"/>
                    </a:lnTo>
                    <a:lnTo>
                      <a:pt x="68" y="94"/>
                    </a:lnTo>
                    <a:lnTo>
                      <a:pt x="70" y="94"/>
                    </a:lnTo>
                    <a:lnTo>
                      <a:pt x="70" y="92"/>
                    </a:lnTo>
                    <a:lnTo>
                      <a:pt x="72" y="90"/>
                    </a:lnTo>
                    <a:lnTo>
                      <a:pt x="72" y="90"/>
                    </a:lnTo>
                    <a:lnTo>
                      <a:pt x="74" y="90"/>
                    </a:lnTo>
                    <a:lnTo>
                      <a:pt x="74" y="90"/>
                    </a:lnTo>
                    <a:lnTo>
                      <a:pt x="74" y="92"/>
                    </a:lnTo>
                    <a:lnTo>
                      <a:pt x="76" y="92"/>
                    </a:lnTo>
                    <a:lnTo>
                      <a:pt x="76" y="92"/>
                    </a:lnTo>
                    <a:lnTo>
                      <a:pt x="76" y="92"/>
                    </a:lnTo>
                    <a:lnTo>
                      <a:pt x="76" y="94"/>
                    </a:lnTo>
                    <a:lnTo>
                      <a:pt x="78" y="94"/>
                    </a:lnTo>
                    <a:lnTo>
                      <a:pt x="78" y="94"/>
                    </a:lnTo>
                    <a:lnTo>
                      <a:pt x="78" y="94"/>
                    </a:lnTo>
                    <a:lnTo>
                      <a:pt x="78" y="96"/>
                    </a:lnTo>
                    <a:lnTo>
                      <a:pt x="78" y="96"/>
                    </a:lnTo>
                    <a:lnTo>
                      <a:pt x="78" y="96"/>
                    </a:lnTo>
                    <a:lnTo>
                      <a:pt x="78" y="96"/>
                    </a:lnTo>
                    <a:lnTo>
                      <a:pt x="80" y="96"/>
                    </a:lnTo>
                    <a:lnTo>
                      <a:pt x="80" y="96"/>
                    </a:lnTo>
                    <a:lnTo>
                      <a:pt x="82" y="96"/>
                    </a:lnTo>
                    <a:lnTo>
                      <a:pt x="82" y="96"/>
                    </a:lnTo>
                    <a:lnTo>
                      <a:pt x="84" y="94"/>
                    </a:lnTo>
                    <a:lnTo>
                      <a:pt x="84" y="94"/>
                    </a:lnTo>
                    <a:lnTo>
                      <a:pt x="86" y="94"/>
                    </a:lnTo>
                    <a:lnTo>
                      <a:pt x="86" y="94"/>
                    </a:lnTo>
                    <a:lnTo>
                      <a:pt x="86" y="94"/>
                    </a:lnTo>
                    <a:lnTo>
                      <a:pt x="88" y="94"/>
                    </a:lnTo>
                    <a:lnTo>
                      <a:pt x="88" y="94"/>
                    </a:lnTo>
                    <a:lnTo>
                      <a:pt x="88" y="94"/>
                    </a:lnTo>
                    <a:lnTo>
                      <a:pt x="90" y="94"/>
                    </a:lnTo>
                    <a:lnTo>
                      <a:pt x="92" y="94"/>
                    </a:lnTo>
                    <a:lnTo>
                      <a:pt x="92" y="94"/>
                    </a:lnTo>
                    <a:lnTo>
                      <a:pt x="94" y="94"/>
                    </a:lnTo>
                    <a:lnTo>
                      <a:pt x="94" y="94"/>
                    </a:lnTo>
                    <a:lnTo>
                      <a:pt x="96" y="94"/>
                    </a:lnTo>
                    <a:lnTo>
                      <a:pt x="96" y="92"/>
                    </a:lnTo>
                    <a:lnTo>
                      <a:pt x="96" y="92"/>
                    </a:lnTo>
                    <a:lnTo>
                      <a:pt x="98" y="92"/>
                    </a:lnTo>
                    <a:lnTo>
                      <a:pt x="100" y="92"/>
                    </a:lnTo>
                    <a:lnTo>
                      <a:pt x="104" y="92"/>
                    </a:lnTo>
                    <a:lnTo>
                      <a:pt x="104" y="94"/>
                    </a:lnTo>
                    <a:lnTo>
                      <a:pt x="108" y="94"/>
                    </a:lnTo>
                    <a:lnTo>
                      <a:pt x="108" y="94"/>
                    </a:lnTo>
                    <a:lnTo>
                      <a:pt x="108" y="96"/>
                    </a:lnTo>
                    <a:lnTo>
                      <a:pt x="110" y="96"/>
                    </a:lnTo>
                    <a:lnTo>
                      <a:pt x="112" y="98"/>
                    </a:lnTo>
                    <a:lnTo>
                      <a:pt x="116" y="98"/>
                    </a:lnTo>
                    <a:lnTo>
                      <a:pt x="116" y="98"/>
                    </a:lnTo>
                    <a:lnTo>
                      <a:pt x="118" y="98"/>
                    </a:lnTo>
                    <a:lnTo>
                      <a:pt x="118" y="100"/>
                    </a:lnTo>
                    <a:lnTo>
                      <a:pt x="120" y="100"/>
                    </a:lnTo>
                    <a:lnTo>
                      <a:pt x="120" y="100"/>
                    </a:lnTo>
                    <a:lnTo>
                      <a:pt x="120" y="98"/>
                    </a:lnTo>
                    <a:lnTo>
                      <a:pt x="120" y="98"/>
                    </a:lnTo>
                    <a:lnTo>
                      <a:pt x="120" y="98"/>
                    </a:lnTo>
                    <a:lnTo>
                      <a:pt x="118" y="98"/>
                    </a:lnTo>
                    <a:lnTo>
                      <a:pt x="118" y="96"/>
                    </a:lnTo>
                    <a:lnTo>
                      <a:pt x="118" y="96"/>
                    </a:lnTo>
                    <a:lnTo>
                      <a:pt x="118" y="94"/>
                    </a:lnTo>
                    <a:lnTo>
                      <a:pt x="118" y="94"/>
                    </a:lnTo>
                    <a:lnTo>
                      <a:pt x="118" y="92"/>
                    </a:lnTo>
                    <a:lnTo>
                      <a:pt x="118" y="90"/>
                    </a:lnTo>
                    <a:lnTo>
                      <a:pt x="118" y="90"/>
                    </a:lnTo>
                    <a:lnTo>
                      <a:pt x="120" y="86"/>
                    </a:lnTo>
                    <a:lnTo>
                      <a:pt x="122" y="86"/>
                    </a:lnTo>
                    <a:lnTo>
                      <a:pt x="122" y="84"/>
                    </a:lnTo>
                    <a:lnTo>
                      <a:pt x="126" y="82"/>
                    </a:lnTo>
                    <a:lnTo>
                      <a:pt x="128" y="80"/>
                    </a:lnTo>
                    <a:lnTo>
                      <a:pt x="128" y="78"/>
                    </a:lnTo>
                    <a:lnTo>
                      <a:pt x="130" y="78"/>
                    </a:lnTo>
                    <a:lnTo>
                      <a:pt x="132" y="76"/>
                    </a:lnTo>
                    <a:lnTo>
                      <a:pt x="134" y="76"/>
                    </a:lnTo>
                    <a:lnTo>
                      <a:pt x="134" y="74"/>
                    </a:lnTo>
                    <a:lnTo>
                      <a:pt x="136" y="74"/>
                    </a:lnTo>
                    <a:lnTo>
                      <a:pt x="136" y="74"/>
                    </a:lnTo>
                    <a:lnTo>
                      <a:pt x="136" y="7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3" name="Freeform 75"/>
              <p:cNvSpPr>
                <a:spLocks/>
              </p:cNvSpPr>
              <p:nvPr/>
            </p:nvSpPr>
            <p:spPr bwMode="auto">
              <a:xfrm>
                <a:off x="1498" y="2512"/>
                <a:ext cx="0" cy="2"/>
              </a:xfrm>
              <a:custGeom>
                <a:avLst/>
                <a:gdLst>
                  <a:gd name="T0" fmla="*/ 2 h 2"/>
                  <a:gd name="T1" fmla="*/ 0 h 2"/>
                  <a:gd name="T2" fmla="*/ 0 h 2"/>
                  <a:gd name="T3" fmla="*/ 0 h 2"/>
                  <a:gd name="T4" fmla="*/ 2 h 2"/>
                  <a:gd name="T5" fmla="*/ 2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0"/>
                    </a:lnTo>
                    <a:lnTo>
                      <a:pt x="0" y="0"/>
                    </a:lnTo>
                    <a:lnTo>
                      <a:pt x="0" y="0"/>
                    </a:lnTo>
                    <a:lnTo>
                      <a:pt x="0" y="2"/>
                    </a:lnTo>
                    <a:lnTo>
                      <a:pt x="0" y="2"/>
                    </a:lnTo>
                    <a:lnTo>
                      <a:pt x="0" y="2"/>
                    </a:lnTo>
                    <a:lnTo>
                      <a:pt x="0" y="2"/>
                    </a:lnTo>
                    <a:lnTo>
                      <a:pt x="0"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4" name="Freeform 76"/>
              <p:cNvSpPr>
                <a:spLocks noEditPoints="1"/>
              </p:cNvSpPr>
              <p:nvPr/>
            </p:nvSpPr>
            <p:spPr bwMode="auto">
              <a:xfrm>
                <a:off x="5308" y="1704"/>
                <a:ext cx="152" cy="283"/>
              </a:xfrm>
              <a:custGeom>
                <a:avLst/>
                <a:gdLst>
                  <a:gd name="T0" fmla="*/ 68 w 152"/>
                  <a:gd name="T1" fmla="*/ 265 h 283"/>
                  <a:gd name="T2" fmla="*/ 80 w 152"/>
                  <a:gd name="T3" fmla="*/ 259 h 283"/>
                  <a:gd name="T4" fmla="*/ 94 w 152"/>
                  <a:gd name="T5" fmla="*/ 241 h 283"/>
                  <a:gd name="T6" fmla="*/ 120 w 152"/>
                  <a:gd name="T7" fmla="*/ 209 h 283"/>
                  <a:gd name="T8" fmla="*/ 140 w 152"/>
                  <a:gd name="T9" fmla="*/ 199 h 283"/>
                  <a:gd name="T10" fmla="*/ 146 w 152"/>
                  <a:gd name="T11" fmla="*/ 215 h 283"/>
                  <a:gd name="T12" fmla="*/ 128 w 152"/>
                  <a:gd name="T13" fmla="*/ 215 h 283"/>
                  <a:gd name="T14" fmla="*/ 106 w 152"/>
                  <a:gd name="T15" fmla="*/ 229 h 283"/>
                  <a:gd name="T16" fmla="*/ 94 w 152"/>
                  <a:gd name="T17" fmla="*/ 227 h 283"/>
                  <a:gd name="T18" fmla="*/ 86 w 152"/>
                  <a:gd name="T19" fmla="*/ 241 h 283"/>
                  <a:gd name="T20" fmla="*/ 102 w 152"/>
                  <a:gd name="T21" fmla="*/ 235 h 283"/>
                  <a:gd name="T22" fmla="*/ 114 w 152"/>
                  <a:gd name="T23" fmla="*/ 255 h 283"/>
                  <a:gd name="T24" fmla="*/ 138 w 152"/>
                  <a:gd name="T25" fmla="*/ 269 h 283"/>
                  <a:gd name="T26" fmla="*/ 144 w 152"/>
                  <a:gd name="T27" fmla="*/ 251 h 283"/>
                  <a:gd name="T28" fmla="*/ 142 w 152"/>
                  <a:gd name="T29" fmla="*/ 196 h 283"/>
                  <a:gd name="T30" fmla="*/ 108 w 152"/>
                  <a:gd name="T31" fmla="*/ 201 h 283"/>
                  <a:gd name="T32" fmla="*/ 132 w 152"/>
                  <a:gd name="T33" fmla="*/ 186 h 283"/>
                  <a:gd name="T34" fmla="*/ 44 w 152"/>
                  <a:gd name="T35" fmla="*/ 184 h 283"/>
                  <a:gd name="T36" fmla="*/ 86 w 152"/>
                  <a:gd name="T37" fmla="*/ 182 h 283"/>
                  <a:gd name="T38" fmla="*/ 98 w 152"/>
                  <a:gd name="T39" fmla="*/ 207 h 283"/>
                  <a:gd name="T40" fmla="*/ 90 w 152"/>
                  <a:gd name="T41" fmla="*/ 178 h 283"/>
                  <a:gd name="T42" fmla="*/ 108 w 152"/>
                  <a:gd name="T43" fmla="*/ 172 h 283"/>
                  <a:gd name="T44" fmla="*/ 102 w 152"/>
                  <a:gd name="T45" fmla="*/ 194 h 283"/>
                  <a:gd name="T46" fmla="*/ 36 w 152"/>
                  <a:gd name="T47" fmla="*/ 170 h 283"/>
                  <a:gd name="T48" fmla="*/ 16 w 152"/>
                  <a:gd name="T49" fmla="*/ 207 h 283"/>
                  <a:gd name="T50" fmla="*/ 12 w 152"/>
                  <a:gd name="T51" fmla="*/ 217 h 283"/>
                  <a:gd name="T52" fmla="*/ 36 w 152"/>
                  <a:gd name="T53" fmla="*/ 188 h 283"/>
                  <a:gd name="T54" fmla="*/ 128 w 152"/>
                  <a:gd name="T55" fmla="*/ 188 h 283"/>
                  <a:gd name="T56" fmla="*/ 114 w 152"/>
                  <a:gd name="T57" fmla="*/ 168 h 283"/>
                  <a:gd name="T58" fmla="*/ 120 w 152"/>
                  <a:gd name="T59" fmla="*/ 192 h 283"/>
                  <a:gd name="T60" fmla="*/ 118 w 152"/>
                  <a:gd name="T61" fmla="*/ 164 h 283"/>
                  <a:gd name="T62" fmla="*/ 92 w 152"/>
                  <a:gd name="T63" fmla="*/ 166 h 283"/>
                  <a:gd name="T64" fmla="*/ 76 w 152"/>
                  <a:gd name="T65" fmla="*/ 174 h 283"/>
                  <a:gd name="T66" fmla="*/ 42 w 152"/>
                  <a:gd name="T67" fmla="*/ 162 h 283"/>
                  <a:gd name="T68" fmla="*/ 40 w 152"/>
                  <a:gd name="T69" fmla="*/ 154 h 283"/>
                  <a:gd name="T70" fmla="*/ 80 w 152"/>
                  <a:gd name="T71" fmla="*/ 148 h 283"/>
                  <a:gd name="T72" fmla="*/ 126 w 152"/>
                  <a:gd name="T73" fmla="*/ 174 h 283"/>
                  <a:gd name="T74" fmla="*/ 128 w 152"/>
                  <a:gd name="T75" fmla="*/ 154 h 283"/>
                  <a:gd name="T76" fmla="*/ 98 w 152"/>
                  <a:gd name="T77" fmla="*/ 154 h 283"/>
                  <a:gd name="T78" fmla="*/ 92 w 152"/>
                  <a:gd name="T79" fmla="*/ 150 h 283"/>
                  <a:gd name="T80" fmla="*/ 72 w 152"/>
                  <a:gd name="T81" fmla="*/ 152 h 283"/>
                  <a:gd name="T82" fmla="*/ 88 w 152"/>
                  <a:gd name="T83" fmla="*/ 140 h 283"/>
                  <a:gd name="T84" fmla="*/ 54 w 152"/>
                  <a:gd name="T85" fmla="*/ 132 h 283"/>
                  <a:gd name="T86" fmla="*/ 54 w 152"/>
                  <a:gd name="T87" fmla="*/ 144 h 283"/>
                  <a:gd name="T88" fmla="*/ 70 w 152"/>
                  <a:gd name="T89" fmla="*/ 130 h 283"/>
                  <a:gd name="T90" fmla="*/ 40 w 152"/>
                  <a:gd name="T91" fmla="*/ 124 h 283"/>
                  <a:gd name="T92" fmla="*/ 68 w 152"/>
                  <a:gd name="T93" fmla="*/ 118 h 283"/>
                  <a:gd name="T94" fmla="*/ 66 w 152"/>
                  <a:gd name="T95" fmla="*/ 108 h 283"/>
                  <a:gd name="T96" fmla="*/ 44 w 152"/>
                  <a:gd name="T97" fmla="*/ 114 h 283"/>
                  <a:gd name="T98" fmla="*/ 50 w 152"/>
                  <a:gd name="T99" fmla="*/ 124 h 283"/>
                  <a:gd name="T100" fmla="*/ 80 w 152"/>
                  <a:gd name="T101" fmla="*/ 136 h 283"/>
                  <a:gd name="T102" fmla="*/ 92 w 152"/>
                  <a:gd name="T103" fmla="*/ 136 h 283"/>
                  <a:gd name="T104" fmla="*/ 100 w 152"/>
                  <a:gd name="T105" fmla="*/ 138 h 283"/>
                  <a:gd name="T106" fmla="*/ 90 w 152"/>
                  <a:gd name="T107" fmla="*/ 124 h 283"/>
                  <a:gd name="T108" fmla="*/ 74 w 152"/>
                  <a:gd name="T109" fmla="*/ 122 h 283"/>
                  <a:gd name="T110" fmla="*/ 58 w 152"/>
                  <a:gd name="T111" fmla="*/ 96 h 283"/>
                  <a:gd name="T112" fmla="*/ 68 w 152"/>
                  <a:gd name="T113" fmla="*/ 64 h 283"/>
                  <a:gd name="T114" fmla="*/ 54 w 152"/>
                  <a:gd name="T115" fmla="*/ 44 h 283"/>
                  <a:gd name="T116" fmla="*/ 36 w 152"/>
                  <a:gd name="T117" fmla="*/ 72 h 283"/>
                  <a:gd name="T118" fmla="*/ 54 w 152"/>
                  <a:gd name="T119" fmla="*/ 36 h 283"/>
                  <a:gd name="T120" fmla="*/ 48 w 152"/>
                  <a:gd name="T121" fmla="*/ 2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2" h="283">
                    <a:moveTo>
                      <a:pt x="54" y="277"/>
                    </a:moveTo>
                    <a:lnTo>
                      <a:pt x="54" y="277"/>
                    </a:lnTo>
                    <a:lnTo>
                      <a:pt x="52" y="279"/>
                    </a:lnTo>
                    <a:lnTo>
                      <a:pt x="50" y="279"/>
                    </a:lnTo>
                    <a:lnTo>
                      <a:pt x="48" y="281"/>
                    </a:lnTo>
                    <a:lnTo>
                      <a:pt x="48" y="283"/>
                    </a:lnTo>
                    <a:lnTo>
                      <a:pt x="48" y="283"/>
                    </a:lnTo>
                    <a:lnTo>
                      <a:pt x="50" y="283"/>
                    </a:lnTo>
                    <a:lnTo>
                      <a:pt x="50" y="281"/>
                    </a:lnTo>
                    <a:lnTo>
                      <a:pt x="52" y="281"/>
                    </a:lnTo>
                    <a:lnTo>
                      <a:pt x="52" y="279"/>
                    </a:lnTo>
                    <a:lnTo>
                      <a:pt x="54" y="281"/>
                    </a:lnTo>
                    <a:lnTo>
                      <a:pt x="54" y="281"/>
                    </a:lnTo>
                    <a:lnTo>
                      <a:pt x="54" y="281"/>
                    </a:lnTo>
                    <a:lnTo>
                      <a:pt x="54" y="279"/>
                    </a:lnTo>
                    <a:lnTo>
                      <a:pt x="54" y="279"/>
                    </a:lnTo>
                    <a:lnTo>
                      <a:pt x="54" y="277"/>
                    </a:lnTo>
                    <a:close/>
                    <a:moveTo>
                      <a:pt x="70" y="265"/>
                    </a:moveTo>
                    <a:lnTo>
                      <a:pt x="70" y="265"/>
                    </a:lnTo>
                    <a:lnTo>
                      <a:pt x="68" y="265"/>
                    </a:lnTo>
                    <a:lnTo>
                      <a:pt x="66" y="265"/>
                    </a:lnTo>
                    <a:lnTo>
                      <a:pt x="64" y="265"/>
                    </a:lnTo>
                    <a:lnTo>
                      <a:pt x="64" y="267"/>
                    </a:lnTo>
                    <a:lnTo>
                      <a:pt x="64" y="267"/>
                    </a:lnTo>
                    <a:lnTo>
                      <a:pt x="66" y="267"/>
                    </a:lnTo>
                    <a:lnTo>
                      <a:pt x="68" y="267"/>
                    </a:lnTo>
                    <a:lnTo>
                      <a:pt x="70" y="267"/>
                    </a:lnTo>
                    <a:lnTo>
                      <a:pt x="70" y="269"/>
                    </a:lnTo>
                    <a:lnTo>
                      <a:pt x="72" y="267"/>
                    </a:lnTo>
                    <a:lnTo>
                      <a:pt x="72" y="267"/>
                    </a:lnTo>
                    <a:lnTo>
                      <a:pt x="72" y="265"/>
                    </a:lnTo>
                    <a:lnTo>
                      <a:pt x="70" y="265"/>
                    </a:lnTo>
                    <a:close/>
                    <a:moveTo>
                      <a:pt x="82" y="253"/>
                    </a:moveTo>
                    <a:lnTo>
                      <a:pt x="80" y="253"/>
                    </a:lnTo>
                    <a:lnTo>
                      <a:pt x="78" y="255"/>
                    </a:lnTo>
                    <a:lnTo>
                      <a:pt x="78" y="255"/>
                    </a:lnTo>
                    <a:lnTo>
                      <a:pt x="78" y="255"/>
                    </a:lnTo>
                    <a:lnTo>
                      <a:pt x="80" y="257"/>
                    </a:lnTo>
                    <a:lnTo>
                      <a:pt x="80" y="259"/>
                    </a:lnTo>
                    <a:lnTo>
                      <a:pt x="80" y="259"/>
                    </a:lnTo>
                    <a:lnTo>
                      <a:pt x="82" y="259"/>
                    </a:lnTo>
                    <a:lnTo>
                      <a:pt x="84" y="257"/>
                    </a:lnTo>
                    <a:lnTo>
                      <a:pt x="84" y="255"/>
                    </a:lnTo>
                    <a:lnTo>
                      <a:pt x="86" y="255"/>
                    </a:lnTo>
                    <a:lnTo>
                      <a:pt x="86" y="255"/>
                    </a:lnTo>
                    <a:lnTo>
                      <a:pt x="82" y="253"/>
                    </a:lnTo>
                    <a:close/>
                    <a:moveTo>
                      <a:pt x="138" y="245"/>
                    </a:moveTo>
                    <a:lnTo>
                      <a:pt x="138" y="247"/>
                    </a:lnTo>
                    <a:lnTo>
                      <a:pt x="138" y="247"/>
                    </a:lnTo>
                    <a:lnTo>
                      <a:pt x="140" y="249"/>
                    </a:lnTo>
                    <a:lnTo>
                      <a:pt x="140" y="249"/>
                    </a:lnTo>
                    <a:lnTo>
                      <a:pt x="140" y="245"/>
                    </a:lnTo>
                    <a:lnTo>
                      <a:pt x="138" y="245"/>
                    </a:lnTo>
                    <a:close/>
                    <a:moveTo>
                      <a:pt x="94" y="241"/>
                    </a:moveTo>
                    <a:lnTo>
                      <a:pt x="94" y="241"/>
                    </a:lnTo>
                    <a:lnTo>
                      <a:pt x="92" y="241"/>
                    </a:lnTo>
                    <a:lnTo>
                      <a:pt x="92" y="241"/>
                    </a:lnTo>
                    <a:lnTo>
                      <a:pt x="92" y="243"/>
                    </a:lnTo>
                    <a:lnTo>
                      <a:pt x="94" y="243"/>
                    </a:lnTo>
                    <a:lnTo>
                      <a:pt x="94" y="241"/>
                    </a:lnTo>
                    <a:lnTo>
                      <a:pt x="94" y="241"/>
                    </a:lnTo>
                    <a:lnTo>
                      <a:pt x="94" y="241"/>
                    </a:lnTo>
                    <a:lnTo>
                      <a:pt x="94" y="241"/>
                    </a:lnTo>
                    <a:close/>
                    <a:moveTo>
                      <a:pt x="0" y="229"/>
                    </a:moveTo>
                    <a:lnTo>
                      <a:pt x="0" y="229"/>
                    </a:lnTo>
                    <a:lnTo>
                      <a:pt x="0" y="233"/>
                    </a:lnTo>
                    <a:lnTo>
                      <a:pt x="2" y="233"/>
                    </a:lnTo>
                    <a:lnTo>
                      <a:pt x="2" y="233"/>
                    </a:lnTo>
                    <a:lnTo>
                      <a:pt x="2" y="229"/>
                    </a:lnTo>
                    <a:lnTo>
                      <a:pt x="0" y="229"/>
                    </a:lnTo>
                    <a:close/>
                    <a:moveTo>
                      <a:pt x="6" y="225"/>
                    </a:moveTo>
                    <a:lnTo>
                      <a:pt x="4" y="225"/>
                    </a:lnTo>
                    <a:lnTo>
                      <a:pt x="4" y="225"/>
                    </a:lnTo>
                    <a:lnTo>
                      <a:pt x="4" y="227"/>
                    </a:lnTo>
                    <a:lnTo>
                      <a:pt x="6" y="227"/>
                    </a:lnTo>
                    <a:lnTo>
                      <a:pt x="6" y="225"/>
                    </a:lnTo>
                    <a:lnTo>
                      <a:pt x="6" y="225"/>
                    </a:lnTo>
                    <a:close/>
                    <a:moveTo>
                      <a:pt x="120" y="209"/>
                    </a:moveTo>
                    <a:lnTo>
                      <a:pt x="120" y="209"/>
                    </a:lnTo>
                    <a:lnTo>
                      <a:pt x="120" y="209"/>
                    </a:lnTo>
                    <a:lnTo>
                      <a:pt x="120" y="209"/>
                    </a:lnTo>
                    <a:lnTo>
                      <a:pt x="122" y="211"/>
                    </a:lnTo>
                    <a:lnTo>
                      <a:pt x="122" y="209"/>
                    </a:lnTo>
                    <a:lnTo>
                      <a:pt x="122" y="209"/>
                    </a:lnTo>
                    <a:lnTo>
                      <a:pt x="120" y="209"/>
                    </a:lnTo>
                    <a:lnTo>
                      <a:pt x="120" y="209"/>
                    </a:lnTo>
                    <a:close/>
                    <a:moveTo>
                      <a:pt x="104" y="207"/>
                    </a:moveTo>
                    <a:lnTo>
                      <a:pt x="104" y="207"/>
                    </a:lnTo>
                    <a:lnTo>
                      <a:pt x="102" y="209"/>
                    </a:lnTo>
                    <a:lnTo>
                      <a:pt x="102" y="209"/>
                    </a:lnTo>
                    <a:lnTo>
                      <a:pt x="102" y="209"/>
                    </a:lnTo>
                    <a:lnTo>
                      <a:pt x="102" y="211"/>
                    </a:lnTo>
                    <a:lnTo>
                      <a:pt x="104" y="211"/>
                    </a:lnTo>
                    <a:lnTo>
                      <a:pt x="104" y="209"/>
                    </a:lnTo>
                    <a:lnTo>
                      <a:pt x="104" y="209"/>
                    </a:lnTo>
                    <a:lnTo>
                      <a:pt x="104" y="207"/>
                    </a:lnTo>
                    <a:close/>
                    <a:moveTo>
                      <a:pt x="140" y="201"/>
                    </a:moveTo>
                    <a:lnTo>
                      <a:pt x="140" y="201"/>
                    </a:lnTo>
                    <a:lnTo>
                      <a:pt x="140" y="199"/>
                    </a:lnTo>
                    <a:lnTo>
                      <a:pt x="140" y="199"/>
                    </a:lnTo>
                    <a:lnTo>
                      <a:pt x="138" y="201"/>
                    </a:lnTo>
                    <a:lnTo>
                      <a:pt x="140" y="203"/>
                    </a:lnTo>
                    <a:lnTo>
                      <a:pt x="140" y="201"/>
                    </a:lnTo>
                    <a:close/>
                    <a:moveTo>
                      <a:pt x="152" y="239"/>
                    </a:moveTo>
                    <a:lnTo>
                      <a:pt x="152" y="235"/>
                    </a:lnTo>
                    <a:lnTo>
                      <a:pt x="152" y="235"/>
                    </a:lnTo>
                    <a:lnTo>
                      <a:pt x="150" y="235"/>
                    </a:lnTo>
                    <a:lnTo>
                      <a:pt x="150" y="233"/>
                    </a:lnTo>
                    <a:lnTo>
                      <a:pt x="150" y="231"/>
                    </a:lnTo>
                    <a:lnTo>
                      <a:pt x="150" y="227"/>
                    </a:lnTo>
                    <a:lnTo>
                      <a:pt x="150" y="227"/>
                    </a:lnTo>
                    <a:lnTo>
                      <a:pt x="148" y="225"/>
                    </a:lnTo>
                    <a:lnTo>
                      <a:pt x="148" y="221"/>
                    </a:lnTo>
                    <a:lnTo>
                      <a:pt x="146" y="221"/>
                    </a:lnTo>
                    <a:lnTo>
                      <a:pt x="144" y="221"/>
                    </a:lnTo>
                    <a:lnTo>
                      <a:pt x="144" y="219"/>
                    </a:lnTo>
                    <a:lnTo>
                      <a:pt x="144" y="219"/>
                    </a:lnTo>
                    <a:lnTo>
                      <a:pt x="144" y="217"/>
                    </a:lnTo>
                    <a:lnTo>
                      <a:pt x="146" y="217"/>
                    </a:lnTo>
                    <a:lnTo>
                      <a:pt x="146" y="215"/>
                    </a:lnTo>
                    <a:lnTo>
                      <a:pt x="146" y="213"/>
                    </a:lnTo>
                    <a:lnTo>
                      <a:pt x="144" y="211"/>
                    </a:lnTo>
                    <a:lnTo>
                      <a:pt x="144" y="211"/>
                    </a:lnTo>
                    <a:lnTo>
                      <a:pt x="144" y="207"/>
                    </a:lnTo>
                    <a:lnTo>
                      <a:pt x="142" y="207"/>
                    </a:lnTo>
                    <a:lnTo>
                      <a:pt x="140" y="207"/>
                    </a:lnTo>
                    <a:lnTo>
                      <a:pt x="140" y="205"/>
                    </a:lnTo>
                    <a:lnTo>
                      <a:pt x="138" y="203"/>
                    </a:lnTo>
                    <a:lnTo>
                      <a:pt x="134" y="201"/>
                    </a:lnTo>
                    <a:lnTo>
                      <a:pt x="132" y="199"/>
                    </a:lnTo>
                    <a:lnTo>
                      <a:pt x="132" y="199"/>
                    </a:lnTo>
                    <a:lnTo>
                      <a:pt x="130" y="201"/>
                    </a:lnTo>
                    <a:lnTo>
                      <a:pt x="132" y="207"/>
                    </a:lnTo>
                    <a:lnTo>
                      <a:pt x="134" y="209"/>
                    </a:lnTo>
                    <a:lnTo>
                      <a:pt x="134" y="213"/>
                    </a:lnTo>
                    <a:lnTo>
                      <a:pt x="132" y="213"/>
                    </a:lnTo>
                    <a:lnTo>
                      <a:pt x="130" y="211"/>
                    </a:lnTo>
                    <a:lnTo>
                      <a:pt x="128" y="211"/>
                    </a:lnTo>
                    <a:lnTo>
                      <a:pt x="128" y="213"/>
                    </a:lnTo>
                    <a:lnTo>
                      <a:pt x="128" y="215"/>
                    </a:lnTo>
                    <a:lnTo>
                      <a:pt x="126" y="215"/>
                    </a:lnTo>
                    <a:lnTo>
                      <a:pt x="124" y="213"/>
                    </a:lnTo>
                    <a:lnTo>
                      <a:pt x="124" y="213"/>
                    </a:lnTo>
                    <a:lnTo>
                      <a:pt x="122" y="213"/>
                    </a:lnTo>
                    <a:lnTo>
                      <a:pt x="122" y="215"/>
                    </a:lnTo>
                    <a:lnTo>
                      <a:pt x="122" y="217"/>
                    </a:lnTo>
                    <a:lnTo>
                      <a:pt x="122" y="221"/>
                    </a:lnTo>
                    <a:lnTo>
                      <a:pt x="120" y="221"/>
                    </a:lnTo>
                    <a:lnTo>
                      <a:pt x="118" y="219"/>
                    </a:lnTo>
                    <a:lnTo>
                      <a:pt x="116" y="219"/>
                    </a:lnTo>
                    <a:lnTo>
                      <a:pt x="116" y="221"/>
                    </a:lnTo>
                    <a:lnTo>
                      <a:pt x="116" y="221"/>
                    </a:lnTo>
                    <a:lnTo>
                      <a:pt x="114" y="223"/>
                    </a:lnTo>
                    <a:lnTo>
                      <a:pt x="114" y="225"/>
                    </a:lnTo>
                    <a:lnTo>
                      <a:pt x="114" y="227"/>
                    </a:lnTo>
                    <a:lnTo>
                      <a:pt x="114" y="227"/>
                    </a:lnTo>
                    <a:lnTo>
                      <a:pt x="110" y="227"/>
                    </a:lnTo>
                    <a:lnTo>
                      <a:pt x="110" y="227"/>
                    </a:lnTo>
                    <a:lnTo>
                      <a:pt x="108" y="229"/>
                    </a:lnTo>
                    <a:lnTo>
                      <a:pt x="106" y="229"/>
                    </a:lnTo>
                    <a:lnTo>
                      <a:pt x="108" y="227"/>
                    </a:lnTo>
                    <a:lnTo>
                      <a:pt x="108" y="227"/>
                    </a:lnTo>
                    <a:lnTo>
                      <a:pt x="108" y="223"/>
                    </a:lnTo>
                    <a:lnTo>
                      <a:pt x="108" y="223"/>
                    </a:lnTo>
                    <a:lnTo>
                      <a:pt x="106" y="221"/>
                    </a:lnTo>
                    <a:lnTo>
                      <a:pt x="106" y="219"/>
                    </a:lnTo>
                    <a:lnTo>
                      <a:pt x="104" y="219"/>
                    </a:lnTo>
                    <a:lnTo>
                      <a:pt x="102" y="219"/>
                    </a:lnTo>
                    <a:lnTo>
                      <a:pt x="102" y="217"/>
                    </a:lnTo>
                    <a:lnTo>
                      <a:pt x="100" y="219"/>
                    </a:lnTo>
                    <a:lnTo>
                      <a:pt x="100" y="221"/>
                    </a:lnTo>
                    <a:lnTo>
                      <a:pt x="100" y="221"/>
                    </a:lnTo>
                    <a:lnTo>
                      <a:pt x="96" y="221"/>
                    </a:lnTo>
                    <a:lnTo>
                      <a:pt x="96" y="221"/>
                    </a:lnTo>
                    <a:lnTo>
                      <a:pt x="96" y="223"/>
                    </a:lnTo>
                    <a:lnTo>
                      <a:pt x="94" y="223"/>
                    </a:lnTo>
                    <a:lnTo>
                      <a:pt x="94" y="223"/>
                    </a:lnTo>
                    <a:lnTo>
                      <a:pt x="94" y="225"/>
                    </a:lnTo>
                    <a:lnTo>
                      <a:pt x="94" y="227"/>
                    </a:lnTo>
                    <a:lnTo>
                      <a:pt x="94" y="227"/>
                    </a:lnTo>
                    <a:lnTo>
                      <a:pt x="92" y="227"/>
                    </a:lnTo>
                    <a:lnTo>
                      <a:pt x="90" y="227"/>
                    </a:lnTo>
                    <a:lnTo>
                      <a:pt x="88" y="229"/>
                    </a:lnTo>
                    <a:lnTo>
                      <a:pt x="86" y="229"/>
                    </a:lnTo>
                    <a:lnTo>
                      <a:pt x="84" y="229"/>
                    </a:lnTo>
                    <a:lnTo>
                      <a:pt x="84" y="231"/>
                    </a:lnTo>
                    <a:lnTo>
                      <a:pt x="82" y="233"/>
                    </a:lnTo>
                    <a:lnTo>
                      <a:pt x="82" y="235"/>
                    </a:lnTo>
                    <a:lnTo>
                      <a:pt x="82" y="237"/>
                    </a:lnTo>
                    <a:lnTo>
                      <a:pt x="80" y="241"/>
                    </a:lnTo>
                    <a:lnTo>
                      <a:pt x="80" y="243"/>
                    </a:lnTo>
                    <a:lnTo>
                      <a:pt x="80" y="245"/>
                    </a:lnTo>
                    <a:lnTo>
                      <a:pt x="78" y="247"/>
                    </a:lnTo>
                    <a:lnTo>
                      <a:pt x="80" y="249"/>
                    </a:lnTo>
                    <a:lnTo>
                      <a:pt x="80" y="249"/>
                    </a:lnTo>
                    <a:lnTo>
                      <a:pt x="82" y="249"/>
                    </a:lnTo>
                    <a:lnTo>
                      <a:pt x="82" y="249"/>
                    </a:lnTo>
                    <a:lnTo>
                      <a:pt x="84" y="247"/>
                    </a:lnTo>
                    <a:lnTo>
                      <a:pt x="84" y="245"/>
                    </a:lnTo>
                    <a:lnTo>
                      <a:pt x="86" y="241"/>
                    </a:lnTo>
                    <a:lnTo>
                      <a:pt x="86" y="239"/>
                    </a:lnTo>
                    <a:lnTo>
                      <a:pt x="88" y="237"/>
                    </a:lnTo>
                    <a:lnTo>
                      <a:pt x="88" y="237"/>
                    </a:lnTo>
                    <a:lnTo>
                      <a:pt x="90" y="235"/>
                    </a:lnTo>
                    <a:lnTo>
                      <a:pt x="90" y="235"/>
                    </a:lnTo>
                    <a:lnTo>
                      <a:pt x="92" y="235"/>
                    </a:lnTo>
                    <a:lnTo>
                      <a:pt x="92" y="239"/>
                    </a:lnTo>
                    <a:lnTo>
                      <a:pt x="94" y="239"/>
                    </a:lnTo>
                    <a:lnTo>
                      <a:pt x="94" y="239"/>
                    </a:lnTo>
                    <a:lnTo>
                      <a:pt x="96" y="239"/>
                    </a:lnTo>
                    <a:lnTo>
                      <a:pt x="96" y="237"/>
                    </a:lnTo>
                    <a:lnTo>
                      <a:pt x="96" y="235"/>
                    </a:lnTo>
                    <a:lnTo>
                      <a:pt x="98" y="237"/>
                    </a:lnTo>
                    <a:lnTo>
                      <a:pt x="98" y="237"/>
                    </a:lnTo>
                    <a:lnTo>
                      <a:pt x="98" y="237"/>
                    </a:lnTo>
                    <a:lnTo>
                      <a:pt x="98" y="239"/>
                    </a:lnTo>
                    <a:lnTo>
                      <a:pt x="100" y="239"/>
                    </a:lnTo>
                    <a:lnTo>
                      <a:pt x="102" y="241"/>
                    </a:lnTo>
                    <a:lnTo>
                      <a:pt x="102" y="237"/>
                    </a:lnTo>
                    <a:lnTo>
                      <a:pt x="102" y="235"/>
                    </a:lnTo>
                    <a:lnTo>
                      <a:pt x="102" y="235"/>
                    </a:lnTo>
                    <a:lnTo>
                      <a:pt x="104" y="233"/>
                    </a:lnTo>
                    <a:lnTo>
                      <a:pt x="104" y="233"/>
                    </a:lnTo>
                    <a:lnTo>
                      <a:pt x="104" y="233"/>
                    </a:lnTo>
                    <a:lnTo>
                      <a:pt x="106" y="233"/>
                    </a:lnTo>
                    <a:lnTo>
                      <a:pt x="106" y="235"/>
                    </a:lnTo>
                    <a:lnTo>
                      <a:pt x="108" y="235"/>
                    </a:lnTo>
                    <a:lnTo>
                      <a:pt x="110" y="237"/>
                    </a:lnTo>
                    <a:lnTo>
                      <a:pt x="112" y="237"/>
                    </a:lnTo>
                    <a:lnTo>
                      <a:pt x="114" y="241"/>
                    </a:lnTo>
                    <a:lnTo>
                      <a:pt x="114" y="241"/>
                    </a:lnTo>
                    <a:lnTo>
                      <a:pt x="114" y="243"/>
                    </a:lnTo>
                    <a:lnTo>
                      <a:pt x="114" y="243"/>
                    </a:lnTo>
                    <a:lnTo>
                      <a:pt x="114" y="245"/>
                    </a:lnTo>
                    <a:lnTo>
                      <a:pt x="114" y="245"/>
                    </a:lnTo>
                    <a:lnTo>
                      <a:pt x="112" y="247"/>
                    </a:lnTo>
                    <a:lnTo>
                      <a:pt x="112" y="249"/>
                    </a:lnTo>
                    <a:lnTo>
                      <a:pt x="112" y="249"/>
                    </a:lnTo>
                    <a:lnTo>
                      <a:pt x="112" y="251"/>
                    </a:lnTo>
                    <a:lnTo>
                      <a:pt x="114" y="255"/>
                    </a:lnTo>
                    <a:lnTo>
                      <a:pt x="114" y="257"/>
                    </a:lnTo>
                    <a:lnTo>
                      <a:pt x="114" y="259"/>
                    </a:lnTo>
                    <a:lnTo>
                      <a:pt x="116" y="261"/>
                    </a:lnTo>
                    <a:lnTo>
                      <a:pt x="120" y="263"/>
                    </a:lnTo>
                    <a:lnTo>
                      <a:pt x="122" y="265"/>
                    </a:lnTo>
                    <a:lnTo>
                      <a:pt x="128" y="269"/>
                    </a:lnTo>
                    <a:lnTo>
                      <a:pt x="128" y="269"/>
                    </a:lnTo>
                    <a:lnTo>
                      <a:pt x="130" y="269"/>
                    </a:lnTo>
                    <a:lnTo>
                      <a:pt x="130" y="267"/>
                    </a:lnTo>
                    <a:lnTo>
                      <a:pt x="132" y="265"/>
                    </a:lnTo>
                    <a:lnTo>
                      <a:pt x="132" y="265"/>
                    </a:lnTo>
                    <a:lnTo>
                      <a:pt x="132" y="265"/>
                    </a:lnTo>
                    <a:lnTo>
                      <a:pt x="132" y="265"/>
                    </a:lnTo>
                    <a:lnTo>
                      <a:pt x="132" y="267"/>
                    </a:lnTo>
                    <a:lnTo>
                      <a:pt x="132" y="269"/>
                    </a:lnTo>
                    <a:lnTo>
                      <a:pt x="132" y="271"/>
                    </a:lnTo>
                    <a:lnTo>
                      <a:pt x="134" y="273"/>
                    </a:lnTo>
                    <a:lnTo>
                      <a:pt x="134" y="273"/>
                    </a:lnTo>
                    <a:lnTo>
                      <a:pt x="136" y="271"/>
                    </a:lnTo>
                    <a:lnTo>
                      <a:pt x="138" y="269"/>
                    </a:lnTo>
                    <a:lnTo>
                      <a:pt x="140" y="267"/>
                    </a:lnTo>
                    <a:lnTo>
                      <a:pt x="140" y="261"/>
                    </a:lnTo>
                    <a:lnTo>
                      <a:pt x="138" y="257"/>
                    </a:lnTo>
                    <a:lnTo>
                      <a:pt x="138" y="257"/>
                    </a:lnTo>
                    <a:lnTo>
                      <a:pt x="136" y="255"/>
                    </a:lnTo>
                    <a:lnTo>
                      <a:pt x="134" y="255"/>
                    </a:lnTo>
                    <a:lnTo>
                      <a:pt x="134" y="253"/>
                    </a:lnTo>
                    <a:lnTo>
                      <a:pt x="134" y="251"/>
                    </a:lnTo>
                    <a:lnTo>
                      <a:pt x="136" y="249"/>
                    </a:lnTo>
                    <a:lnTo>
                      <a:pt x="136" y="247"/>
                    </a:lnTo>
                    <a:lnTo>
                      <a:pt x="138" y="247"/>
                    </a:lnTo>
                    <a:lnTo>
                      <a:pt x="138" y="245"/>
                    </a:lnTo>
                    <a:lnTo>
                      <a:pt x="138" y="245"/>
                    </a:lnTo>
                    <a:lnTo>
                      <a:pt x="138" y="243"/>
                    </a:lnTo>
                    <a:lnTo>
                      <a:pt x="140" y="243"/>
                    </a:lnTo>
                    <a:lnTo>
                      <a:pt x="140" y="243"/>
                    </a:lnTo>
                    <a:lnTo>
                      <a:pt x="142" y="245"/>
                    </a:lnTo>
                    <a:lnTo>
                      <a:pt x="142" y="247"/>
                    </a:lnTo>
                    <a:lnTo>
                      <a:pt x="144" y="249"/>
                    </a:lnTo>
                    <a:lnTo>
                      <a:pt x="144" y="251"/>
                    </a:lnTo>
                    <a:lnTo>
                      <a:pt x="144" y="253"/>
                    </a:lnTo>
                    <a:lnTo>
                      <a:pt x="146" y="257"/>
                    </a:lnTo>
                    <a:lnTo>
                      <a:pt x="146" y="259"/>
                    </a:lnTo>
                    <a:lnTo>
                      <a:pt x="148" y="261"/>
                    </a:lnTo>
                    <a:lnTo>
                      <a:pt x="148" y="257"/>
                    </a:lnTo>
                    <a:lnTo>
                      <a:pt x="148" y="253"/>
                    </a:lnTo>
                    <a:lnTo>
                      <a:pt x="146" y="251"/>
                    </a:lnTo>
                    <a:lnTo>
                      <a:pt x="146" y="251"/>
                    </a:lnTo>
                    <a:lnTo>
                      <a:pt x="148" y="251"/>
                    </a:lnTo>
                    <a:lnTo>
                      <a:pt x="150" y="247"/>
                    </a:lnTo>
                    <a:lnTo>
                      <a:pt x="152" y="245"/>
                    </a:lnTo>
                    <a:lnTo>
                      <a:pt x="152" y="243"/>
                    </a:lnTo>
                    <a:lnTo>
                      <a:pt x="152" y="243"/>
                    </a:lnTo>
                    <a:lnTo>
                      <a:pt x="152" y="239"/>
                    </a:lnTo>
                    <a:close/>
                    <a:moveTo>
                      <a:pt x="140" y="199"/>
                    </a:moveTo>
                    <a:lnTo>
                      <a:pt x="140" y="199"/>
                    </a:lnTo>
                    <a:lnTo>
                      <a:pt x="142" y="199"/>
                    </a:lnTo>
                    <a:lnTo>
                      <a:pt x="142" y="199"/>
                    </a:lnTo>
                    <a:lnTo>
                      <a:pt x="142" y="196"/>
                    </a:lnTo>
                    <a:lnTo>
                      <a:pt x="142" y="196"/>
                    </a:lnTo>
                    <a:lnTo>
                      <a:pt x="142" y="194"/>
                    </a:lnTo>
                    <a:lnTo>
                      <a:pt x="140" y="192"/>
                    </a:lnTo>
                    <a:lnTo>
                      <a:pt x="140" y="194"/>
                    </a:lnTo>
                    <a:lnTo>
                      <a:pt x="140" y="196"/>
                    </a:lnTo>
                    <a:lnTo>
                      <a:pt x="140" y="199"/>
                    </a:lnTo>
                    <a:close/>
                    <a:moveTo>
                      <a:pt x="128" y="194"/>
                    </a:moveTo>
                    <a:lnTo>
                      <a:pt x="128" y="194"/>
                    </a:lnTo>
                    <a:lnTo>
                      <a:pt x="128" y="192"/>
                    </a:lnTo>
                    <a:lnTo>
                      <a:pt x="126" y="190"/>
                    </a:lnTo>
                    <a:lnTo>
                      <a:pt x="126" y="190"/>
                    </a:lnTo>
                    <a:lnTo>
                      <a:pt x="126" y="192"/>
                    </a:lnTo>
                    <a:lnTo>
                      <a:pt x="128" y="194"/>
                    </a:lnTo>
                    <a:close/>
                    <a:moveTo>
                      <a:pt x="110" y="192"/>
                    </a:moveTo>
                    <a:lnTo>
                      <a:pt x="110" y="194"/>
                    </a:lnTo>
                    <a:lnTo>
                      <a:pt x="106" y="194"/>
                    </a:lnTo>
                    <a:lnTo>
                      <a:pt x="106" y="196"/>
                    </a:lnTo>
                    <a:lnTo>
                      <a:pt x="106" y="196"/>
                    </a:lnTo>
                    <a:lnTo>
                      <a:pt x="106" y="199"/>
                    </a:lnTo>
                    <a:lnTo>
                      <a:pt x="106" y="201"/>
                    </a:lnTo>
                    <a:lnTo>
                      <a:pt x="108" y="201"/>
                    </a:lnTo>
                    <a:lnTo>
                      <a:pt x="110" y="201"/>
                    </a:lnTo>
                    <a:lnTo>
                      <a:pt x="114" y="201"/>
                    </a:lnTo>
                    <a:lnTo>
                      <a:pt x="114" y="201"/>
                    </a:lnTo>
                    <a:lnTo>
                      <a:pt x="116" y="199"/>
                    </a:lnTo>
                    <a:lnTo>
                      <a:pt x="116" y="199"/>
                    </a:lnTo>
                    <a:lnTo>
                      <a:pt x="118" y="199"/>
                    </a:lnTo>
                    <a:lnTo>
                      <a:pt x="118" y="199"/>
                    </a:lnTo>
                    <a:lnTo>
                      <a:pt x="118" y="196"/>
                    </a:lnTo>
                    <a:lnTo>
                      <a:pt x="118" y="196"/>
                    </a:lnTo>
                    <a:lnTo>
                      <a:pt x="118" y="194"/>
                    </a:lnTo>
                    <a:lnTo>
                      <a:pt x="116" y="192"/>
                    </a:lnTo>
                    <a:lnTo>
                      <a:pt x="114" y="192"/>
                    </a:lnTo>
                    <a:lnTo>
                      <a:pt x="114" y="192"/>
                    </a:lnTo>
                    <a:lnTo>
                      <a:pt x="114" y="190"/>
                    </a:lnTo>
                    <a:lnTo>
                      <a:pt x="114" y="190"/>
                    </a:lnTo>
                    <a:lnTo>
                      <a:pt x="110" y="192"/>
                    </a:lnTo>
                    <a:lnTo>
                      <a:pt x="110" y="192"/>
                    </a:lnTo>
                    <a:close/>
                    <a:moveTo>
                      <a:pt x="134" y="186"/>
                    </a:moveTo>
                    <a:lnTo>
                      <a:pt x="134" y="186"/>
                    </a:lnTo>
                    <a:lnTo>
                      <a:pt x="132" y="186"/>
                    </a:lnTo>
                    <a:lnTo>
                      <a:pt x="132" y="188"/>
                    </a:lnTo>
                    <a:lnTo>
                      <a:pt x="132" y="188"/>
                    </a:lnTo>
                    <a:lnTo>
                      <a:pt x="132" y="190"/>
                    </a:lnTo>
                    <a:lnTo>
                      <a:pt x="132" y="192"/>
                    </a:lnTo>
                    <a:lnTo>
                      <a:pt x="132" y="192"/>
                    </a:lnTo>
                    <a:lnTo>
                      <a:pt x="134" y="194"/>
                    </a:lnTo>
                    <a:lnTo>
                      <a:pt x="134" y="194"/>
                    </a:lnTo>
                    <a:lnTo>
                      <a:pt x="134" y="196"/>
                    </a:lnTo>
                    <a:lnTo>
                      <a:pt x="134" y="196"/>
                    </a:lnTo>
                    <a:lnTo>
                      <a:pt x="134" y="194"/>
                    </a:lnTo>
                    <a:lnTo>
                      <a:pt x="134" y="194"/>
                    </a:lnTo>
                    <a:lnTo>
                      <a:pt x="134" y="192"/>
                    </a:lnTo>
                    <a:lnTo>
                      <a:pt x="134" y="190"/>
                    </a:lnTo>
                    <a:lnTo>
                      <a:pt x="134" y="186"/>
                    </a:lnTo>
                    <a:lnTo>
                      <a:pt x="134" y="186"/>
                    </a:lnTo>
                    <a:close/>
                    <a:moveTo>
                      <a:pt x="42" y="182"/>
                    </a:moveTo>
                    <a:lnTo>
                      <a:pt x="40" y="184"/>
                    </a:lnTo>
                    <a:lnTo>
                      <a:pt x="42" y="186"/>
                    </a:lnTo>
                    <a:lnTo>
                      <a:pt x="44" y="184"/>
                    </a:lnTo>
                    <a:lnTo>
                      <a:pt x="44" y="184"/>
                    </a:lnTo>
                    <a:lnTo>
                      <a:pt x="44" y="184"/>
                    </a:lnTo>
                    <a:lnTo>
                      <a:pt x="44" y="182"/>
                    </a:lnTo>
                    <a:lnTo>
                      <a:pt x="42" y="182"/>
                    </a:lnTo>
                    <a:close/>
                    <a:moveTo>
                      <a:pt x="114" y="182"/>
                    </a:moveTo>
                    <a:lnTo>
                      <a:pt x="112" y="182"/>
                    </a:lnTo>
                    <a:lnTo>
                      <a:pt x="112" y="180"/>
                    </a:lnTo>
                    <a:lnTo>
                      <a:pt x="112" y="182"/>
                    </a:lnTo>
                    <a:lnTo>
                      <a:pt x="112" y="182"/>
                    </a:lnTo>
                    <a:lnTo>
                      <a:pt x="114" y="182"/>
                    </a:lnTo>
                    <a:lnTo>
                      <a:pt x="114" y="182"/>
                    </a:lnTo>
                    <a:close/>
                    <a:moveTo>
                      <a:pt x="86" y="186"/>
                    </a:moveTo>
                    <a:lnTo>
                      <a:pt x="86" y="186"/>
                    </a:lnTo>
                    <a:lnTo>
                      <a:pt x="86" y="186"/>
                    </a:lnTo>
                    <a:lnTo>
                      <a:pt x="86" y="184"/>
                    </a:lnTo>
                    <a:lnTo>
                      <a:pt x="88" y="182"/>
                    </a:lnTo>
                    <a:lnTo>
                      <a:pt x="88" y="180"/>
                    </a:lnTo>
                    <a:lnTo>
                      <a:pt x="86" y="180"/>
                    </a:lnTo>
                    <a:lnTo>
                      <a:pt x="86" y="180"/>
                    </a:lnTo>
                    <a:lnTo>
                      <a:pt x="86" y="180"/>
                    </a:lnTo>
                    <a:lnTo>
                      <a:pt x="86" y="182"/>
                    </a:lnTo>
                    <a:lnTo>
                      <a:pt x="84" y="182"/>
                    </a:lnTo>
                    <a:lnTo>
                      <a:pt x="84" y="184"/>
                    </a:lnTo>
                    <a:lnTo>
                      <a:pt x="84" y="186"/>
                    </a:lnTo>
                    <a:lnTo>
                      <a:pt x="86" y="186"/>
                    </a:lnTo>
                    <a:close/>
                    <a:moveTo>
                      <a:pt x="84" y="196"/>
                    </a:moveTo>
                    <a:lnTo>
                      <a:pt x="84" y="199"/>
                    </a:lnTo>
                    <a:lnTo>
                      <a:pt x="86" y="203"/>
                    </a:lnTo>
                    <a:lnTo>
                      <a:pt x="88" y="205"/>
                    </a:lnTo>
                    <a:lnTo>
                      <a:pt x="88" y="205"/>
                    </a:lnTo>
                    <a:lnTo>
                      <a:pt x="90" y="205"/>
                    </a:lnTo>
                    <a:lnTo>
                      <a:pt x="92" y="207"/>
                    </a:lnTo>
                    <a:lnTo>
                      <a:pt x="92" y="211"/>
                    </a:lnTo>
                    <a:lnTo>
                      <a:pt x="94" y="211"/>
                    </a:lnTo>
                    <a:lnTo>
                      <a:pt x="94" y="211"/>
                    </a:lnTo>
                    <a:lnTo>
                      <a:pt x="96" y="211"/>
                    </a:lnTo>
                    <a:lnTo>
                      <a:pt x="96" y="211"/>
                    </a:lnTo>
                    <a:lnTo>
                      <a:pt x="98" y="211"/>
                    </a:lnTo>
                    <a:lnTo>
                      <a:pt x="98" y="209"/>
                    </a:lnTo>
                    <a:lnTo>
                      <a:pt x="98" y="207"/>
                    </a:lnTo>
                    <a:lnTo>
                      <a:pt x="98" y="207"/>
                    </a:lnTo>
                    <a:lnTo>
                      <a:pt x="98" y="205"/>
                    </a:lnTo>
                    <a:lnTo>
                      <a:pt x="96" y="201"/>
                    </a:lnTo>
                    <a:lnTo>
                      <a:pt x="96" y="201"/>
                    </a:lnTo>
                    <a:lnTo>
                      <a:pt x="96" y="199"/>
                    </a:lnTo>
                    <a:lnTo>
                      <a:pt x="96" y="196"/>
                    </a:lnTo>
                    <a:lnTo>
                      <a:pt x="96" y="194"/>
                    </a:lnTo>
                    <a:lnTo>
                      <a:pt x="96" y="192"/>
                    </a:lnTo>
                    <a:lnTo>
                      <a:pt x="96" y="192"/>
                    </a:lnTo>
                    <a:lnTo>
                      <a:pt x="98" y="188"/>
                    </a:lnTo>
                    <a:lnTo>
                      <a:pt x="98" y="186"/>
                    </a:lnTo>
                    <a:lnTo>
                      <a:pt x="100" y="184"/>
                    </a:lnTo>
                    <a:lnTo>
                      <a:pt x="100" y="182"/>
                    </a:lnTo>
                    <a:lnTo>
                      <a:pt x="100" y="180"/>
                    </a:lnTo>
                    <a:lnTo>
                      <a:pt x="100" y="178"/>
                    </a:lnTo>
                    <a:lnTo>
                      <a:pt x="100" y="178"/>
                    </a:lnTo>
                    <a:lnTo>
                      <a:pt x="94" y="176"/>
                    </a:lnTo>
                    <a:lnTo>
                      <a:pt x="94" y="176"/>
                    </a:lnTo>
                    <a:lnTo>
                      <a:pt x="92" y="178"/>
                    </a:lnTo>
                    <a:lnTo>
                      <a:pt x="90" y="178"/>
                    </a:lnTo>
                    <a:lnTo>
                      <a:pt x="90" y="178"/>
                    </a:lnTo>
                    <a:lnTo>
                      <a:pt x="90" y="180"/>
                    </a:lnTo>
                    <a:lnTo>
                      <a:pt x="90" y="182"/>
                    </a:lnTo>
                    <a:lnTo>
                      <a:pt x="90" y="182"/>
                    </a:lnTo>
                    <a:lnTo>
                      <a:pt x="90" y="184"/>
                    </a:lnTo>
                    <a:lnTo>
                      <a:pt x="88" y="184"/>
                    </a:lnTo>
                    <a:lnTo>
                      <a:pt x="90" y="186"/>
                    </a:lnTo>
                    <a:lnTo>
                      <a:pt x="90" y="188"/>
                    </a:lnTo>
                    <a:lnTo>
                      <a:pt x="90" y="192"/>
                    </a:lnTo>
                    <a:lnTo>
                      <a:pt x="90" y="192"/>
                    </a:lnTo>
                    <a:lnTo>
                      <a:pt x="88" y="194"/>
                    </a:lnTo>
                    <a:lnTo>
                      <a:pt x="86" y="194"/>
                    </a:lnTo>
                    <a:lnTo>
                      <a:pt x="84" y="194"/>
                    </a:lnTo>
                    <a:lnTo>
                      <a:pt x="84" y="194"/>
                    </a:lnTo>
                    <a:lnTo>
                      <a:pt x="84" y="196"/>
                    </a:lnTo>
                    <a:lnTo>
                      <a:pt x="84" y="196"/>
                    </a:lnTo>
                    <a:close/>
                    <a:moveTo>
                      <a:pt x="108" y="176"/>
                    </a:moveTo>
                    <a:lnTo>
                      <a:pt x="108" y="176"/>
                    </a:lnTo>
                    <a:lnTo>
                      <a:pt x="108" y="174"/>
                    </a:lnTo>
                    <a:lnTo>
                      <a:pt x="106" y="174"/>
                    </a:lnTo>
                    <a:lnTo>
                      <a:pt x="108" y="172"/>
                    </a:lnTo>
                    <a:lnTo>
                      <a:pt x="106" y="170"/>
                    </a:lnTo>
                    <a:lnTo>
                      <a:pt x="106" y="172"/>
                    </a:lnTo>
                    <a:lnTo>
                      <a:pt x="106" y="174"/>
                    </a:lnTo>
                    <a:lnTo>
                      <a:pt x="106" y="174"/>
                    </a:lnTo>
                    <a:lnTo>
                      <a:pt x="106" y="174"/>
                    </a:lnTo>
                    <a:lnTo>
                      <a:pt x="106" y="176"/>
                    </a:lnTo>
                    <a:lnTo>
                      <a:pt x="104" y="180"/>
                    </a:lnTo>
                    <a:lnTo>
                      <a:pt x="102" y="184"/>
                    </a:lnTo>
                    <a:lnTo>
                      <a:pt x="102" y="186"/>
                    </a:lnTo>
                    <a:lnTo>
                      <a:pt x="102" y="188"/>
                    </a:lnTo>
                    <a:lnTo>
                      <a:pt x="100" y="190"/>
                    </a:lnTo>
                    <a:lnTo>
                      <a:pt x="98" y="194"/>
                    </a:lnTo>
                    <a:lnTo>
                      <a:pt x="98" y="196"/>
                    </a:lnTo>
                    <a:lnTo>
                      <a:pt x="98" y="203"/>
                    </a:lnTo>
                    <a:lnTo>
                      <a:pt x="98" y="203"/>
                    </a:lnTo>
                    <a:lnTo>
                      <a:pt x="98" y="205"/>
                    </a:lnTo>
                    <a:lnTo>
                      <a:pt x="100" y="205"/>
                    </a:lnTo>
                    <a:lnTo>
                      <a:pt x="100" y="201"/>
                    </a:lnTo>
                    <a:lnTo>
                      <a:pt x="102" y="194"/>
                    </a:lnTo>
                    <a:lnTo>
                      <a:pt x="102" y="194"/>
                    </a:lnTo>
                    <a:lnTo>
                      <a:pt x="104" y="192"/>
                    </a:lnTo>
                    <a:lnTo>
                      <a:pt x="104" y="190"/>
                    </a:lnTo>
                    <a:lnTo>
                      <a:pt x="106" y="188"/>
                    </a:lnTo>
                    <a:lnTo>
                      <a:pt x="106" y="188"/>
                    </a:lnTo>
                    <a:lnTo>
                      <a:pt x="108" y="186"/>
                    </a:lnTo>
                    <a:lnTo>
                      <a:pt x="108" y="184"/>
                    </a:lnTo>
                    <a:lnTo>
                      <a:pt x="108" y="180"/>
                    </a:lnTo>
                    <a:lnTo>
                      <a:pt x="108" y="176"/>
                    </a:lnTo>
                    <a:close/>
                    <a:moveTo>
                      <a:pt x="102" y="170"/>
                    </a:moveTo>
                    <a:lnTo>
                      <a:pt x="102" y="172"/>
                    </a:lnTo>
                    <a:lnTo>
                      <a:pt x="102" y="172"/>
                    </a:lnTo>
                    <a:lnTo>
                      <a:pt x="104" y="172"/>
                    </a:lnTo>
                    <a:lnTo>
                      <a:pt x="102" y="170"/>
                    </a:lnTo>
                    <a:lnTo>
                      <a:pt x="102" y="170"/>
                    </a:lnTo>
                    <a:close/>
                    <a:moveTo>
                      <a:pt x="38" y="180"/>
                    </a:moveTo>
                    <a:lnTo>
                      <a:pt x="36" y="176"/>
                    </a:lnTo>
                    <a:lnTo>
                      <a:pt x="36" y="174"/>
                    </a:lnTo>
                    <a:lnTo>
                      <a:pt x="36" y="174"/>
                    </a:lnTo>
                    <a:lnTo>
                      <a:pt x="36" y="172"/>
                    </a:lnTo>
                    <a:lnTo>
                      <a:pt x="36" y="170"/>
                    </a:lnTo>
                    <a:lnTo>
                      <a:pt x="36" y="170"/>
                    </a:lnTo>
                    <a:lnTo>
                      <a:pt x="36" y="170"/>
                    </a:lnTo>
                    <a:lnTo>
                      <a:pt x="34" y="170"/>
                    </a:lnTo>
                    <a:lnTo>
                      <a:pt x="34" y="176"/>
                    </a:lnTo>
                    <a:lnTo>
                      <a:pt x="32" y="176"/>
                    </a:lnTo>
                    <a:lnTo>
                      <a:pt x="32" y="178"/>
                    </a:lnTo>
                    <a:lnTo>
                      <a:pt x="34" y="180"/>
                    </a:lnTo>
                    <a:lnTo>
                      <a:pt x="34" y="182"/>
                    </a:lnTo>
                    <a:lnTo>
                      <a:pt x="34" y="184"/>
                    </a:lnTo>
                    <a:lnTo>
                      <a:pt x="32" y="184"/>
                    </a:lnTo>
                    <a:lnTo>
                      <a:pt x="32" y="186"/>
                    </a:lnTo>
                    <a:lnTo>
                      <a:pt x="32" y="186"/>
                    </a:lnTo>
                    <a:lnTo>
                      <a:pt x="30" y="186"/>
                    </a:lnTo>
                    <a:lnTo>
                      <a:pt x="30" y="188"/>
                    </a:lnTo>
                    <a:lnTo>
                      <a:pt x="26" y="192"/>
                    </a:lnTo>
                    <a:lnTo>
                      <a:pt x="26" y="192"/>
                    </a:lnTo>
                    <a:lnTo>
                      <a:pt x="26" y="192"/>
                    </a:lnTo>
                    <a:lnTo>
                      <a:pt x="22" y="199"/>
                    </a:lnTo>
                    <a:lnTo>
                      <a:pt x="20" y="201"/>
                    </a:lnTo>
                    <a:lnTo>
                      <a:pt x="16" y="207"/>
                    </a:lnTo>
                    <a:lnTo>
                      <a:pt x="16" y="207"/>
                    </a:lnTo>
                    <a:lnTo>
                      <a:pt x="14" y="207"/>
                    </a:lnTo>
                    <a:lnTo>
                      <a:pt x="14" y="207"/>
                    </a:lnTo>
                    <a:lnTo>
                      <a:pt x="14" y="209"/>
                    </a:lnTo>
                    <a:lnTo>
                      <a:pt x="12" y="211"/>
                    </a:lnTo>
                    <a:lnTo>
                      <a:pt x="8" y="213"/>
                    </a:lnTo>
                    <a:lnTo>
                      <a:pt x="8" y="215"/>
                    </a:lnTo>
                    <a:lnTo>
                      <a:pt x="6" y="217"/>
                    </a:lnTo>
                    <a:lnTo>
                      <a:pt x="6" y="217"/>
                    </a:lnTo>
                    <a:lnTo>
                      <a:pt x="4" y="221"/>
                    </a:lnTo>
                    <a:lnTo>
                      <a:pt x="4" y="223"/>
                    </a:lnTo>
                    <a:lnTo>
                      <a:pt x="4" y="223"/>
                    </a:lnTo>
                    <a:lnTo>
                      <a:pt x="6" y="223"/>
                    </a:lnTo>
                    <a:lnTo>
                      <a:pt x="6" y="221"/>
                    </a:lnTo>
                    <a:lnTo>
                      <a:pt x="8" y="221"/>
                    </a:lnTo>
                    <a:lnTo>
                      <a:pt x="8" y="221"/>
                    </a:lnTo>
                    <a:lnTo>
                      <a:pt x="8" y="219"/>
                    </a:lnTo>
                    <a:lnTo>
                      <a:pt x="8" y="219"/>
                    </a:lnTo>
                    <a:lnTo>
                      <a:pt x="10" y="219"/>
                    </a:lnTo>
                    <a:lnTo>
                      <a:pt x="12" y="217"/>
                    </a:lnTo>
                    <a:lnTo>
                      <a:pt x="14" y="215"/>
                    </a:lnTo>
                    <a:lnTo>
                      <a:pt x="16" y="215"/>
                    </a:lnTo>
                    <a:lnTo>
                      <a:pt x="16" y="213"/>
                    </a:lnTo>
                    <a:lnTo>
                      <a:pt x="18" y="211"/>
                    </a:lnTo>
                    <a:lnTo>
                      <a:pt x="18" y="209"/>
                    </a:lnTo>
                    <a:lnTo>
                      <a:pt x="20" y="209"/>
                    </a:lnTo>
                    <a:lnTo>
                      <a:pt x="22" y="207"/>
                    </a:lnTo>
                    <a:lnTo>
                      <a:pt x="22" y="207"/>
                    </a:lnTo>
                    <a:lnTo>
                      <a:pt x="24" y="205"/>
                    </a:lnTo>
                    <a:lnTo>
                      <a:pt x="26" y="199"/>
                    </a:lnTo>
                    <a:lnTo>
                      <a:pt x="26" y="196"/>
                    </a:lnTo>
                    <a:lnTo>
                      <a:pt x="26" y="194"/>
                    </a:lnTo>
                    <a:lnTo>
                      <a:pt x="28" y="194"/>
                    </a:lnTo>
                    <a:lnTo>
                      <a:pt x="28" y="194"/>
                    </a:lnTo>
                    <a:lnTo>
                      <a:pt x="32" y="192"/>
                    </a:lnTo>
                    <a:lnTo>
                      <a:pt x="32" y="192"/>
                    </a:lnTo>
                    <a:lnTo>
                      <a:pt x="34" y="190"/>
                    </a:lnTo>
                    <a:lnTo>
                      <a:pt x="34" y="188"/>
                    </a:lnTo>
                    <a:lnTo>
                      <a:pt x="34" y="188"/>
                    </a:lnTo>
                    <a:lnTo>
                      <a:pt x="36" y="188"/>
                    </a:lnTo>
                    <a:lnTo>
                      <a:pt x="38" y="186"/>
                    </a:lnTo>
                    <a:lnTo>
                      <a:pt x="38" y="186"/>
                    </a:lnTo>
                    <a:lnTo>
                      <a:pt x="40" y="184"/>
                    </a:lnTo>
                    <a:lnTo>
                      <a:pt x="40" y="184"/>
                    </a:lnTo>
                    <a:lnTo>
                      <a:pt x="38" y="180"/>
                    </a:lnTo>
                    <a:close/>
                    <a:moveTo>
                      <a:pt x="42" y="168"/>
                    </a:moveTo>
                    <a:lnTo>
                      <a:pt x="40" y="166"/>
                    </a:lnTo>
                    <a:lnTo>
                      <a:pt x="40" y="166"/>
                    </a:lnTo>
                    <a:lnTo>
                      <a:pt x="40" y="168"/>
                    </a:lnTo>
                    <a:lnTo>
                      <a:pt x="38" y="168"/>
                    </a:lnTo>
                    <a:lnTo>
                      <a:pt x="38" y="168"/>
                    </a:lnTo>
                    <a:lnTo>
                      <a:pt x="40" y="168"/>
                    </a:lnTo>
                    <a:lnTo>
                      <a:pt x="40" y="168"/>
                    </a:lnTo>
                    <a:lnTo>
                      <a:pt x="40" y="168"/>
                    </a:lnTo>
                    <a:lnTo>
                      <a:pt x="42" y="168"/>
                    </a:lnTo>
                    <a:close/>
                    <a:moveTo>
                      <a:pt x="126" y="190"/>
                    </a:moveTo>
                    <a:lnTo>
                      <a:pt x="126" y="190"/>
                    </a:lnTo>
                    <a:lnTo>
                      <a:pt x="126" y="190"/>
                    </a:lnTo>
                    <a:lnTo>
                      <a:pt x="126" y="188"/>
                    </a:lnTo>
                    <a:lnTo>
                      <a:pt x="128" y="188"/>
                    </a:lnTo>
                    <a:lnTo>
                      <a:pt x="128" y="188"/>
                    </a:lnTo>
                    <a:lnTo>
                      <a:pt x="128" y="188"/>
                    </a:lnTo>
                    <a:lnTo>
                      <a:pt x="126" y="186"/>
                    </a:lnTo>
                    <a:lnTo>
                      <a:pt x="126" y="184"/>
                    </a:lnTo>
                    <a:lnTo>
                      <a:pt x="126" y="182"/>
                    </a:lnTo>
                    <a:lnTo>
                      <a:pt x="124" y="182"/>
                    </a:lnTo>
                    <a:lnTo>
                      <a:pt x="124" y="180"/>
                    </a:lnTo>
                    <a:lnTo>
                      <a:pt x="124" y="180"/>
                    </a:lnTo>
                    <a:lnTo>
                      <a:pt x="122" y="180"/>
                    </a:lnTo>
                    <a:lnTo>
                      <a:pt x="122" y="176"/>
                    </a:lnTo>
                    <a:lnTo>
                      <a:pt x="122" y="174"/>
                    </a:lnTo>
                    <a:lnTo>
                      <a:pt x="122" y="172"/>
                    </a:lnTo>
                    <a:lnTo>
                      <a:pt x="122" y="172"/>
                    </a:lnTo>
                    <a:lnTo>
                      <a:pt x="120" y="168"/>
                    </a:lnTo>
                    <a:lnTo>
                      <a:pt x="118" y="168"/>
                    </a:lnTo>
                    <a:lnTo>
                      <a:pt x="118" y="170"/>
                    </a:lnTo>
                    <a:lnTo>
                      <a:pt x="116" y="170"/>
                    </a:lnTo>
                    <a:lnTo>
                      <a:pt x="116" y="170"/>
                    </a:lnTo>
                    <a:lnTo>
                      <a:pt x="114" y="168"/>
                    </a:lnTo>
                    <a:lnTo>
                      <a:pt x="114" y="168"/>
                    </a:lnTo>
                    <a:lnTo>
                      <a:pt x="112" y="168"/>
                    </a:lnTo>
                    <a:lnTo>
                      <a:pt x="112" y="166"/>
                    </a:lnTo>
                    <a:lnTo>
                      <a:pt x="110" y="166"/>
                    </a:lnTo>
                    <a:lnTo>
                      <a:pt x="110" y="166"/>
                    </a:lnTo>
                    <a:lnTo>
                      <a:pt x="112" y="168"/>
                    </a:lnTo>
                    <a:lnTo>
                      <a:pt x="112" y="170"/>
                    </a:lnTo>
                    <a:lnTo>
                      <a:pt x="112" y="172"/>
                    </a:lnTo>
                    <a:lnTo>
                      <a:pt x="114" y="178"/>
                    </a:lnTo>
                    <a:lnTo>
                      <a:pt x="114" y="178"/>
                    </a:lnTo>
                    <a:lnTo>
                      <a:pt x="116" y="176"/>
                    </a:lnTo>
                    <a:lnTo>
                      <a:pt x="118" y="176"/>
                    </a:lnTo>
                    <a:lnTo>
                      <a:pt x="118" y="178"/>
                    </a:lnTo>
                    <a:lnTo>
                      <a:pt x="120" y="180"/>
                    </a:lnTo>
                    <a:lnTo>
                      <a:pt x="120" y="180"/>
                    </a:lnTo>
                    <a:lnTo>
                      <a:pt x="120" y="182"/>
                    </a:lnTo>
                    <a:lnTo>
                      <a:pt x="120" y="186"/>
                    </a:lnTo>
                    <a:lnTo>
                      <a:pt x="120" y="188"/>
                    </a:lnTo>
                    <a:lnTo>
                      <a:pt x="120" y="188"/>
                    </a:lnTo>
                    <a:lnTo>
                      <a:pt x="120" y="190"/>
                    </a:lnTo>
                    <a:lnTo>
                      <a:pt x="120" y="192"/>
                    </a:lnTo>
                    <a:lnTo>
                      <a:pt x="122" y="192"/>
                    </a:lnTo>
                    <a:lnTo>
                      <a:pt x="124" y="192"/>
                    </a:lnTo>
                    <a:lnTo>
                      <a:pt x="124" y="192"/>
                    </a:lnTo>
                    <a:lnTo>
                      <a:pt x="124" y="190"/>
                    </a:lnTo>
                    <a:lnTo>
                      <a:pt x="124" y="186"/>
                    </a:lnTo>
                    <a:lnTo>
                      <a:pt x="124" y="188"/>
                    </a:lnTo>
                    <a:lnTo>
                      <a:pt x="126" y="190"/>
                    </a:lnTo>
                    <a:close/>
                    <a:moveTo>
                      <a:pt x="114" y="166"/>
                    </a:moveTo>
                    <a:lnTo>
                      <a:pt x="116" y="166"/>
                    </a:lnTo>
                    <a:lnTo>
                      <a:pt x="116" y="166"/>
                    </a:lnTo>
                    <a:lnTo>
                      <a:pt x="114" y="164"/>
                    </a:lnTo>
                    <a:lnTo>
                      <a:pt x="114" y="164"/>
                    </a:lnTo>
                    <a:lnTo>
                      <a:pt x="112" y="164"/>
                    </a:lnTo>
                    <a:lnTo>
                      <a:pt x="112" y="164"/>
                    </a:lnTo>
                    <a:lnTo>
                      <a:pt x="112" y="166"/>
                    </a:lnTo>
                    <a:lnTo>
                      <a:pt x="114" y="166"/>
                    </a:lnTo>
                    <a:close/>
                    <a:moveTo>
                      <a:pt x="118" y="166"/>
                    </a:moveTo>
                    <a:lnTo>
                      <a:pt x="118" y="166"/>
                    </a:lnTo>
                    <a:lnTo>
                      <a:pt x="118" y="166"/>
                    </a:lnTo>
                    <a:lnTo>
                      <a:pt x="118" y="164"/>
                    </a:lnTo>
                    <a:lnTo>
                      <a:pt x="118" y="164"/>
                    </a:lnTo>
                    <a:lnTo>
                      <a:pt x="116" y="162"/>
                    </a:lnTo>
                    <a:lnTo>
                      <a:pt x="118" y="164"/>
                    </a:lnTo>
                    <a:lnTo>
                      <a:pt x="118" y="166"/>
                    </a:lnTo>
                    <a:lnTo>
                      <a:pt x="118" y="166"/>
                    </a:lnTo>
                    <a:close/>
                    <a:moveTo>
                      <a:pt x="84" y="182"/>
                    </a:moveTo>
                    <a:lnTo>
                      <a:pt x="86" y="180"/>
                    </a:lnTo>
                    <a:lnTo>
                      <a:pt x="88" y="178"/>
                    </a:lnTo>
                    <a:lnTo>
                      <a:pt x="88" y="178"/>
                    </a:lnTo>
                    <a:lnTo>
                      <a:pt x="88" y="176"/>
                    </a:lnTo>
                    <a:lnTo>
                      <a:pt x="88" y="176"/>
                    </a:lnTo>
                    <a:lnTo>
                      <a:pt x="88" y="176"/>
                    </a:lnTo>
                    <a:lnTo>
                      <a:pt x="90" y="174"/>
                    </a:lnTo>
                    <a:lnTo>
                      <a:pt x="90" y="174"/>
                    </a:lnTo>
                    <a:lnTo>
                      <a:pt x="92" y="172"/>
                    </a:lnTo>
                    <a:lnTo>
                      <a:pt x="92" y="170"/>
                    </a:lnTo>
                    <a:lnTo>
                      <a:pt x="92" y="170"/>
                    </a:lnTo>
                    <a:lnTo>
                      <a:pt x="92" y="168"/>
                    </a:lnTo>
                    <a:lnTo>
                      <a:pt x="92" y="166"/>
                    </a:lnTo>
                    <a:lnTo>
                      <a:pt x="92" y="166"/>
                    </a:lnTo>
                    <a:lnTo>
                      <a:pt x="88" y="168"/>
                    </a:lnTo>
                    <a:lnTo>
                      <a:pt x="88" y="166"/>
                    </a:lnTo>
                    <a:lnTo>
                      <a:pt x="88" y="166"/>
                    </a:lnTo>
                    <a:lnTo>
                      <a:pt x="88" y="166"/>
                    </a:lnTo>
                    <a:lnTo>
                      <a:pt x="86" y="164"/>
                    </a:lnTo>
                    <a:lnTo>
                      <a:pt x="84" y="166"/>
                    </a:lnTo>
                    <a:lnTo>
                      <a:pt x="82" y="164"/>
                    </a:lnTo>
                    <a:lnTo>
                      <a:pt x="80" y="164"/>
                    </a:lnTo>
                    <a:lnTo>
                      <a:pt x="78" y="162"/>
                    </a:lnTo>
                    <a:lnTo>
                      <a:pt x="76" y="160"/>
                    </a:lnTo>
                    <a:lnTo>
                      <a:pt x="74" y="160"/>
                    </a:lnTo>
                    <a:lnTo>
                      <a:pt x="74" y="160"/>
                    </a:lnTo>
                    <a:lnTo>
                      <a:pt x="72" y="160"/>
                    </a:lnTo>
                    <a:lnTo>
                      <a:pt x="72" y="162"/>
                    </a:lnTo>
                    <a:lnTo>
                      <a:pt x="72" y="162"/>
                    </a:lnTo>
                    <a:lnTo>
                      <a:pt x="76" y="162"/>
                    </a:lnTo>
                    <a:lnTo>
                      <a:pt x="76" y="164"/>
                    </a:lnTo>
                    <a:lnTo>
                      <a:pt x="76" y="164"/>
                    </a:lnTo>
                    <a:lnTo>
                      <a:pt x="76" y="170"/>
                    </a:lnTo>
                    <a:lnTo>
                      <a:pt x="76" y="174"/>
                    </a:lnTo>
                    <a:lnTo>
                      <a:pt x="76" y="176"/>
                    </a:lnTo>
                    <a:lnTo>
                      <a:pt x="74" y="178"/>
                    </a:lnTo>
                    <a:lnTo>
                      <a:pt x="74" y="180"/>
                    </a:lnTo>
                    <a:lnTo>
                      <a:pt x="76" y="182"/>
                    </a:lnTo>
                    <a:lnTo>
                      <a:pt x="76" y="182"/>
                    </a:lnTo>
                    <a:lnTo>
                      <a:pt x="74" y="184"/>
                    </a:lnTo>
                    <a:lnTo>
                      <a:pt x="76" y="186"/>
                    </a:lnTo>
                    <a:lnTo>
                      <a:pt x="76" y="186"/>
                    </a:lnTo>
                    <a:lnTo>
                      <a:pt x="76" y="186"/>
                    </a:lnTo>
                    <a:lnTo>
                      <a:pt x="76" y="184"/>
                    </a:lnTo>
                    <a:lnTo>
                      <a:pt x="78" y="184"/>
                    </a:lnTo>
                    <a:lnTo>
                      <a:pt x="78" y="182"/>
                    </a:lnTo>
                    <a:lnTo>
                      <a:pt x="84" y="182"/>
                    </a:lnTo>
                    <a:close/>
                    <a:moveTo>
                      <a:pt x="42" y="160"/>
                    </a:moveTo>
                    <a:lnTo>
                      <a:pt x="42" y="158"/>
                    </a:lnTo>
                    <a:lnTo>
                      <a:pt x="42" y="158"/>
                    </a:lnTo>
                    <a:lnTo>
                      <a:pt x="40" y="158"/>
                    </a:lnTo>
                    <a:lnTo>
                      <a:pt x="40" y="158"/>
                    </a:lnTo>
                    <a:lnTo>
                      <a:pt x="42" y="162"/>
                    </a:lnTo>
                    <a:lnTo>
                      <a:pt x="42" y="162"/>
                    </a:lnTo>
                    <a:lnTo>
                      <a:pt x="42" y="164"/>
                    </a:lnTo>
                    <a:lnTo>
                      <a:pt x="42" y="164"/>
                    </a:lnTo>
                    <a:lnTo>
                      <a:pt x="44" y="164"/>
                    </a:lnTo>
                    <a:lnTo>
                      <a:pt x="44" y="162"/>
                    </a:lnTo>
                    <a:lnTo>
                      <a:pt x="44" y="160"/>
                    </a:lnTo>
                    <a:lnTo>
                      <a:pt x="44" y="160"/>
                    </a:lnTo>
                    <a:lnTo>
                      <a:pt x="42" y="160"/>
                    </a:lnTo>
                    <a:close/>
                    <a:moveTo>
                      <a:pt x="46" y="154"/>
                    </a:moveTo>
                    <a:lnTo>
                      <a:pt x="44" y="154"/>
                    </a:lnTo>
                    <a:lnTo>
                      <a:pt x="44" y="156"/>
                    </a:lnTo>
                    <a:lnTo>
                      <a:pt x="44" y="154"/>
                    </a:lnTo>
                    <a:lnTo>
                      <a:pt x="44" y="154"/>
                    </a:lnTo>
                    <a:lnTo>
                      <a:pt x="42" y="152"/>
                    </a:lnTo>
                    <a:lnTo>
                      <a:pt x="40" y="152"/>
                    </a:lnTo>
                    <a:lnTo>
                      <a:pt x="40" y="152"/>
                    </a:lnTo>
                    <a:lnTo>
                      <a:pt x="40" y="152"/>
                    </a:lnTo>
                    <a:lnTo>
                      <a:pt x="40" y="152"/>
                    </a:lnTo>
                    <a:lnTo>
                      <a:pt x="40" y="152"/>
                    </a:lnTo>
                    <a:lnTo>
                      <a:pt x="40" y="154"/>
                    </a:lnTo>
                    <a:lnTo>
                      <a:pt x="40" y="154"/>
                    </a:lnTo>
                    <a:lnTo>
                      <a:pt x="40" y="154"/>
                    </a:lnTo>
                    <a:lnTo>
                      <a:pt x="42" y="156"/>
                    </a:lnTo>
                    <a:lnTo>
                      <a:pt x="42" y="158"/>
                    </a:lnTo>
                    <a:lnTo>
                      <a:pt x="44" y="158"/>
                    </a:lnTo>
                    <a:lnTo>
                      <a:pt x="44" y="158"/>
                    </a:lnTo>
                    <a:lnTo>
                      <a:pt x="46" y="158"/>
                    </a:lnTo>
                    <a:lnTo>
                      <a:pt x="48" y="158"/>
                    </a:lnTo>
                    <a:lnTo>
                      <a:pt x="48" y="156"/>
                    </a:lnTo>
                    <a:lnTo>
                      <a:pt x="46" y="156"/>
                    </a:lnTo>
                    <a:lnTo>
                      <a:pt x="46" y="154"/>
                    </a:lnTo>
                    <a:close/>
                    <a:moveTo>
                      <a:pt x="80" y="148"/>
                    </a:moveTo>
                    <a:lnTo>
                      <a:pt x="80" y="150"/>
                    </a:lnTo>
                    <a:lnTo>
                      <a:pt x="80" y="150"/>
                    </a:lnTo>
                    <a:lnTo>
                      <a:pt x="80" y="150"/>
                    </a:lnTo>
                    <a:lnTo>
                      <a:pt x="82" y="152"/>
                    </a:lnTo>
                    <a:lnTo>
                      <a:pt x="84" y="152"/>
                    </a:lnTo>
                    <a:lnTo>
                      <a:pt x="84" y="150"/>
                    </a:lnTo>
                    <a:lnTo>
                      <a:pt x="84" y="150"/>
                    </a:lnTo>
                    <a:lnTo>
                      <a:pt x="82" y="150"/>
                    </a:lnTo>
                    <a:lnTo>
                      <a:pt x="80" y="148"/>
                    </a:lnTo>
                    <a:close/>
                    <a:moveTo>
                      <a:pt x="110" y="154"/>
                    </a:moveTo>
                    <a:lnTo>
                      <a:pt x="112" y="156"/>
                    </a:lnTo>
                    <a:lnTo>
                      <a:pt x="112" y="156"/>
                    </a:lnTo>
                    <a:lnTo>
                      <a:pt x="114" y="156"/>
                    </a:lnTo>
                    <a:lnTo>
                      <a:pt x="116" y="158"/>
                    </a:lnTo>
                    <a:lnTo>
                      <a:pt x="116" y="158"/>
                    </a:lnTo>
                    <a:lnTo>
                      <a:pt x="118" y="160"/>
                    </a:lnTo>
                    <a:lnTo>
                      <a:pt x="118" y="160"/>
                    </a:lnTo>
                    <a:lnTo>
                      <a:pt x="120" y="162"/>
                    </a:lnTo>
                    <a:lnTo>
                      <a:pt x="120" y="162"/>
                    </a:lnTo>
                    <a:lnTo>
                      <a:pt x="120" y="162"/>
                    </a:lnTo>
                    <a:lnTo>
                      <a:pt x="122" y="164"/>
                    </a:lnTo>
                    <a:lnTo>
                      <a:pt x="120" y="164"/>
                    </a:lnTo>
                    <a:lnTo>
                      <a:pt x="120" y="166"/>
                    </a:lnTo>
                    <a:lnTo>
                      <a:pt x="120" y="168"/>
                    </a:lnTo>
                    <a:lnTo>
                      <a:pt x="122" y="170"/>
                    </a:lnTo>
                    <a:lnTo>
                      <a:pt x="124" y="170"/>
                    </a:lnTo>
                    <a:lnTo>
                      <a:pt x="124" y="170"/>
                    </a:lnTo>
                    <a:lnTo>
                      <a:pt x="126" y="174"/>
                    </a:lnTo>
                    <a:lnTo>
                      <a:pt x="126" y="174"/>
                    </a:lnTo>
                    <a:lnTo>
                      <a:pt x="128" y="174"/>
                    </a:lnTo>
                    <a:lnTo>
                      <a:pt x="132" y="174"/>
                    </a:lnTo>
                    <a:lnTo>
                      <a:pt x="132" y="174"/>
                    </a:lnTo>
                    <a:lnTo>
                      <a:pt x="134" y="174"/>
                    </a:lnTo>
                    <a:lnTo>
                      <a:pt x="134" y="174"/>
                    </a:lnTo>
                    <a:lnTo>
                      <a:pt x="134" y="172"/>
                    </a:lnTo>
                    <a:lnTo>
                      <a:pt x="132" y="172"/>
                    </a:lnTo>
                    <a:lnTo>
                      <a:pt x="130" y="172"/>
                    </a:lnTo>
                    <a:lnTo>
                      <a:pt x="130" y="170"/>
                    </a:lnTo>
                    <a:lnTo>
                      <a:pt x="132" y="170"/>
                    </a:lnTo>
                    <a:lnTo>
                      <a:pt x="130" y="168"/>
                    </a:lnTo>
                    <a:lnTo>
                      <a:pt x="130" y="166"/>
                    </a:lnTo>
                    <a:lnTo>
                      <a:pt x="128" y="166"/>
                    </a:lnTo>
                    <a:lnTo>
                      <a:pt x="128" y="164"/>
                    </a:lnTo>
                    <a:lnTo>
                      <a:pt x="128" y="162"/>
                    </a:lnTo>
                    <a:lnTo>
                      <a:pt x="128" y="162"/>
                    </a:lnTo>
                    <a:lnTo>
                      <a:pt x="128" y="158"/>
                    </a:lnTo>
                    <a:lnTo>
                      <a:pt x="128" y="156"/>
                    </a:lnTo>
                    <a:lnTo>
                      <a:pt x="128" y="156"/>
                    </a:lnTo>
                    <a:lnTo>
                      <a:pt x="128" y="154"/>
                    </a:lnTo>
                    <a:lnTo>
                      <a:pt x="128" y="154"/>
                    </a:lnTo>
                    <a:lnTo>
                      <a:pt x="126" y="152"/>
                    </a:lnTo>
                    <a:lnTo>
                      <a:pt x="126" y="152"/>
                    </a:lnTo>
                    <a:lnTo>
                      <a:pt x="124" y="152"/>
                    </a:lnTo>
                    <a:lnTo>
                      <a:pt x="124" y="150"/>
                    </a:lnTo>
                    <a:lnTo>
                      <a:pt x="124" y="150"/>
                    </a:lnTo>
                    <a:lnTo>
                      <a:pt x="124" y="148"/>
                    </a:lnTo>
                    <a:lnTo>
                      <a:pt x="122" y="148"/>
                    </a:lnTo>
                    <a:lnTo>
                      <a:pt x="118" y="148"/>
                    </a:lnTo>
                    <a:lnTo>
                      <a:pt x="112" y="148"/>
                    </a:lnTo>
                    <a:lnTo>
                      <a:pt x="108" y="148"/>
                    </a:lnTo>
                    <a:lnTo>
                      <a:pt x="110" y="150"/>
                    </a:lnTo>
                    <a:lnTo>
                      <a:pt x="110" y="154"/>
                    </a:lnTo>
                    <a:close/>
                    <a:moveTo>
                      <a:pt x="92" y="156"/>
                    </a:moveTo>
                    <a:lnTo>
                      <a:pt x="92" y="158"/>
                    </a:lnTo>
                    <a:lnTo>
                      <a:pt x="92" y="160"/>
                    </a:lnTo>
                    <a:lnTo>
                      <a:pt x="94" y="158"/>
                    </a:lnTo>
                    <a:lnTo>
                      <a:pt x="96" y="154"/>
                    </a:lnTo>
                    <a:lnTo>
                      <a:pt x="96" y="154"/>
                    </a:lnTo>
                    <a:lnTo>
                      <a:pt x="98" y="154"/>
                    </a:lnTo>
                    <a:lnTo>
                      <a:pt x="98" y="156"/>
                    </a:lnTo>
                    <a:lnTo>
                      <a:pt x="100" y="156"/>
                    </a:lnTo>
                    <a:lnTo>
                      <a:pt x="100" y="156"/>
                    </a:lnTo>
                    <a:lnTo>
                      <a:pt x="100" y="158"/>
                    </a:lnTo>
                    <a:lnTo>
                      <a:pt x="100" y="158"/>
                    </a:lnTo>
                    <a:lnTo>
                      <a:pt x="102" y="158"/>
                    </a:lnTo>
                    <a:lnTo>
                      <a:pt x="102" y="160"/>
                    </a:lnTo>
                    <a:lnTo>
                      <a:pt x="104" y="162"/>
                    </a:lnTo>
                    <a:lnTo>
                      <a:pt x="106" y="162"/>
                    </a:lnTo>
                    <a:lnTo>
                      <a:pt x="106" y="162"/>
                    </a:lnTo>
                    <a:lnTo>
                      <a:pt x="106" y="158"/>
                    </a:lnTo>
                    <a:lnTo>
                      <a:pt x="104" y="154"/>
                    </a:lnTo>
                    <a:lnTo>
                      <a:pt x="100" y="152"/>
                    </a:lnTo>
                    <a:lnTo>
                      <a:pt x="98" y="150"/>
                    </a:lnTo>
                    <a:lnTo>
                      <a:pt x="98" y="150"/>
                    </a:lnTo>
                    <a:lnTo>
                      <a:pt x="96" y="148"/>
                    </a:lnTo>
                    <a:lnTo>
                      <a:pt x="94" y="148"/>
                    </a:lnTo>
                    <a:lnTo>
                      <a:pt x="92" y="148"/>
                    </a:lnTo>
                    <a:lnTo>
                      <a:pt x="92" y="148"/>
                    </a:lnTo>
                    <a:lnTo>
                      <a:pt x="92" y="150"/>
                    </a:lnTo>
                    <a:lnTo>
                      <a:pt x="92" y="152"/>
                    </a:lnTo>
                    <a:lnTo>
                      <a:pt x="92" y="156"/>
                    </a:lnTo>
                    <a:close/>
                    <a:moveTo>
                      <a:pt x="76" y="148"/>
                    </a:moveTo>
                    <a:lnTo>
                      <a:pt x="76" y="148"/>
                    </a:lnTo>
                    <a:lnTo>
                      <a:pt x="76" y="148"/>
                    </a:lnTo>
                    <a:lnTo>
                      <a:pt x="76" y="148"/>
                    </a:lnTo>
                    <a:lnTo>
                      <a:pt x="78" y="148"/>
                    </a:lnTo>
                    <a:lnTo>
                      <a:pt x="76" y="148"/>
                    </a:lnTo>
                    <a:lnTo>
                      <a:pt x="76" y="148"/>
                    </a:lnTo>
                    <a:close/>
                    <a:moveTo>
                      <a:pt x="74" y="156"/>
                    </a:moveTo>
                    <a:lnTo>
                      <a:pt x="74" y="152"/>
                    </a:lnTo>
                    <a:lnTo>
                      <a:pt x="74" y="148"/>
                    </a:lnTo>
                    <a:lnTo>
                      <a:pt x="74" y="146"/>
                    </a:lnTo>
                    <a:lnTo>
                      <a:pt x="74" y="146"/>
                    </a:lnTo>
                    <a:lnTo>
                      <a:pt x="74" y="146"/>
                    </a:lnTo>
                    <a:lnTo>
                      <a:pt x="72" y="148"/>
                    </a:lnTo>
                    <a:lnTo>
                      <a:pt x="72" y="150"/>
                    </a:lnTo>
                    <a:lnTo>
                      <a:pt x="72" y="150"/>
                    </a:lnTo>
                    <a:lnTo>
                      <a:pt x="72" y="152"/>
                    </a:lnTo>
                    <a:lnTo>
                      <a:pt x="72" y="152"/>
                    </a:lnTo>
                    <a:lnTo>
                      <a:pt x="72" y="154"/>
                    </a:lnTo>
                    <a:lnTo>
                      <a:pt x="72" y="154"/>
                    </a:lnTo>
                    <a:lnTo>
                      <a:pt x="74" y="156"/>
                    </a:lnTo>
                    <a:close/>
                    <a:moveTo>
                      <a:pt x="100" y="150"/>
                    </a:moveTo>
                    <a:lnTo>
                      <a:pt x="100" y="152"/>
                    </a:lnTo>
                    <a:lnTo>
                      <a:pt x="100" y="150"/>
                    </a:lnTo>
                    <a:lnTo>
                      <a:pt x="100" y="146"/>
                    </a:lnTo>
                    <a:lnTo>
                      <a:pt x="98" y="146"/>
                    </a:lnTo>
                    <a:lnTo>
                      <a:pt x="98" y="146"/>
                    </a:lnTo>
                    <a:lnTo>
                      <a:pt x="98" y="148"/>
                    </a:lnTo>
                    <a:lnTo>
                      <a:pt x="100" y="150"/>
                    </a:lnTo>
                    <a:close/>
                    <a:moveTo>
                      <a:pt x="94" y="146"/>
                    </a:moveTo>
                    <a:lnTo>
                      <a:pt x="92" y="142"/>
                    </a:lnTo>
                    <a:lnTo>
                      <a:pt x="90" y="142"/>
                    </a:lnTo>
                    <a:lnTo>
                      <a:pt x="88" y="138"/>
                    </a:lnTo>
                    <a:lnTo>
                      <a:pt x="88" y="138"/>
                    </a:lnTo>
                    <a:lnTo>
                      <a:pt x="86" y="138"/>
                    </a:lnTo>
                    <a:lnTo>
                      <a:pt x="86" y="138"/>
                    </a:lnTo>
                    <a:lnTo>
                      <a:pt x="86" y="140"/>
                    </a:lnTo>
                    <a:lnTo>
                      <a:pt x="88" y="140"/>
                    </a:lnTo>
                    <a:lnTo>
                      <a:pt x="90" y="142"/>
                    </a:lnTo>
                    <a:lnTo>
                      <a:pt x="92" y="144"/>
                    </a:lnTo>
                    <a:lnTo>
                      <a:pt x="94" y="146"/>
                    </a:lnTo>
                    <a:close/>
                    <a:moveTo>
                      <a:pt x="64" y="150"/>
                    </a:moveTo>
                    <a:lnTo>
                      <a:pt x="64" y="148"/>
                    </a:lnTo>
                    <a:lnTo>
                      <a:pt x="64" y="148"/>
                    </a:lnTo>
                    <a:lnTo>
                      <a:pt x="66" y="146"/>
                    </a:lnTo>
                    <a:lnTo>
                      <a:pt x="64" y="142"/>
                    </a:lnTo>
                    <a:lnTo>
                      <a:pt x="64" y="142"/>
                    </a:lnTo>
                    <a:lnTo>
                      <a:pt x="64" y="140"/>
                    </a:lnTo>
                    <a:lnTo>
                      <a:pt x="64" y="138"/>
                    </a:lnTo>
                    <a:lnTo>
                      <a:pt x="64" y="138"/>
                    </a:lnTo>
                    <a:lnTo>
                      <a:pt x="62" y="136"/>
                    </a:lnTo>
                    <a:lnTo>
                      <a:pt x="62" y="136"/>
                    </a:lnTo>
                    <a:lnTo>
                      <a:pt x="60" y="134"/>
                    </a:lnTo>
                    <a:lnTo>
                      <a:pt x="58" y="132"/>
                    </a:lnTo>
                    <a:lnTo>
                      <a:pt x="58" y="134"/>
                    </a:lnTo>
                    <a:lnTo>
                      <a:pt x="56" y="132"/>
                    </a:lnTo>
                    <a:lnTo>
                      <a:pt x="56" y="132"/>
                    </a:lnTo>
                    <a:lnTo>
                      <a:pt x="54" y="132"/>
                    </a:lnTo>
                    <a:lnTo>
                      <a:pt x="54" y="130"/>
                    </a:lnTo>
                    <a:lnTo>
                      <a:pt x="52" y="132"/>
                    </a:lnTo>
                    <a:lnTo>
                      <a:pt x="50" y="132"/>
                    </a:lnTo>
                    <a:lnTo>
                      <a:pt x="50" y="132"/>
                    </a:lnTo>
                    <a:lnTo>
                      <a:pt x="46" y="130"/>
                    </a:lnTo>
                    <a:lnTo>
                      <a:pt x="46" y="130"/>
                    </a:lnTo>
                    <a:lnTo>
                      <a:pt x="44" y="132"/>
                    </a:lnTo>
                    <a:lnTo>
                      <a:pt x="44" y="132"/>
                    </a:lnTo>
                    <a:lnTo>
                      <a:pt x="46" y="132"/>
                    </a:lnTo>
                    <a:lnTo>
                      <a:pt x="46" y="132"/>
                    </a:lnTo>
                    <a:lnTo>
                      <a:pt x="46" y="132"/>
                    </a:lnTo>
                    <a:lnTo>
                      <a:pt x="48" y="134"/>
                    </a:lnTo>
                    <a:lnTo>
                      <a:pt x="48" y="136"/>
                    </a:lnTo>
                    <a:lnTo>
                      <a:pt x="48" y="136"/>
                    </a:lnTo>
                    <a:lnTo>
                      <a:pt x="50" y="136"/>
                    </a:lnTo>
                    <a:lnTo>
                      <a:pt x="50" y="138"/>
                    </a:lnTo>
                    <a:lnTo>
                      <a:pt x="52" y="140"/>
                    </a:lnTo>
                    <a:lnTo>
                      <a:pt x="52" y="142"/>
                    </a:lnTo>
                    <a:lnTo>
                      <a:pt x="52" y="144"/>
                    </a:lnTo>
                    <a:lnTo>
                      <a:pt x="54" y="144"/>
                    </a:lnTo>
                    <a:lnTo>
                      <a:pt x="54" y="146"/>
                    </a:lnTo>
                    <a:lnTo>
                      <a:pt x="56" y="146"/>
                    </a:lnTo>
                    <a:lnTo>
                      <a:pt x="56" y="148"/>
                    </a:lnTo>
                    <a:lnTo>
                      <a:pt x="56" y="148"/>
                    </a:lnTo>
                    <a:lnTo>
                      <a:pt x="56" y="150"/>
                    </a:lnTo>
                    <a:lnTo>
                      <a:pt x="58" y="152"/>
                    </a:lnTo>
                    <a:lnTo>
                      <a:pt x="58" y="152"/>
                    </a:lnTo>
                    <a:lnTo>
                      <a:pt x="58" y="152"/>
                    </a:lnTo>
                    <a:lnTo>
                      <a:pt x="60" y="154"/>
                    </a:lnTo>
                    <a:lnTo>
                      <a:pt x="60" y="154"/>
                    </a:lnTo>
                    <a:lnTo>
                      <a:pt x="62" y="154"/>
                    </a:lnTo>
                    <a:lnTo>
                      <a:pt x="62" y="152"/>
                    </a:lnTo>
                    <a:lnTo>
                      <a:pt x="62" y="152"/>
                    </a:lnTo>
                    <a:lnTo>
                      <a:pt x="62" y="152"/>
                    </a:lnTo>
                    <a:lnTo>
                      <a:pt x="64" y="152"/>
                    </a:lnTo>
                    <a:lnTo>
                      <a:pt x="64" y="152"/>
                    </a:lnTo>
                    <a:lnTo>
                      <a:pt x="64" y="150"/>
                    </a:lnTo>
                    <a:lnTo>
                      <a:pt x="64" y="150"/>
                    </a:lnTo>
                    <a:close/>
                    <a:moveTo>
                      <a:pt x="70" y="130"/>
                    </a:moveTo>
                    <a:lnTo>
                      <a:pt x="70" y="130"/>
                    </a:lnTo>
                    <a:lnTo>
                      <a:pt x="70" y="130"/>
                    </a:lnTo>
                    <a:lnTo>
                      <a:pt x="68" y="130"/>
                    </a:lnTo>
                    <a:lnTo>
                      <a:pt x="68" y="132"/>
                    </a:lnTo>
                    <a:lnTo>
                      <a:pt x="68" y="134"/>
                    </a:lnTo>
                    <a:lnTo>
                      <a:pt x="70" y="134"/>
                    </a:lnTo>
                    <a:lnTo>
                      <a:pt x="72" y="136"/>
                    </a:lnTo>
                    <a:lnTo>
                      <a:pt x="72" y="136"/>
                    </a:lnTo>
                    <a:lnTo>
                      <a:pt x="72" y="136"/>
                    </a:lnTo>
                    <a:lnTo>
                      <a:pt x="72" y="134"/>
                    </a:lnTo>
                    <a:lnTo>
                      <a:pt x="72" y="132"/>
                    </a:lnTo>
                    <a:lnTo>
                      <a:pt x="72" y="132"/>
                    </a:lnTo>
                    <a:lnTo>
                      <a:pt x="70" y="130"/>
                    </a:lnTo>
                    <a:close/>
                    <a:moveTo>
                      <a:pt x="40" y="124"/>
                    </a:moveTo>
                    <a:lnTo>
                      <a:pt x="40" y="124"/>
                    </a:lnTo>
                    <a:lnTo>
                      <a:pt x="40" y="126"/>
                    </a:lnTo>
                    <a:lnTo>
                      <a:pt x="40" y="126"/>
                    </a:lnTo>
                    <a:lnTo>
                      <a:pt x="44" y="128"/>
                    </a:lnTo>
                    <a:lnTo>
                      <a:pt x="44" y="126"/>
                    </a:lnTo>
                    <a:lnTo>
                      <a:pt x="42" y="126"/>
                    </a:lnTo>
                    <a:lnTo>
                      <a:pt x="40" y="124"/>
                    </a:lnTo>
                    <a:close/>
                    <a:moveTo>
                      <a:pt x="102" y="130"/>
                    </a:moveTo>
                    <a:lnTo>
                      <a:pt x="104" y="130"/>
                    </a:lnTo>
                    <a:lnTo>
                      <a:pt x="106" y="130"/>
                    </a:lnTo>
                    <a:lnTo>
                      <a:pt x="106" y="130"/>
                    </a:lnTo>
                    <a:lnTo>
                      <a:pt x="106" y="130"/>
                    </a:lnTo>
                    <a:lnTo>
                      <a:pt x="108" y="128"/>
                    </a:lnTo>
                    <a:lnTo>
                      <a:pt x="108" y="128"/>
                    </a:lnTo>
                    <a:lnTo>
                      <a:pt x="108" y="126"/>
                    </a:lnTo>
                    <a:lnTo>
                      <a:pt x="108" y="124"/>
                    </a:lnTo>
                    <a:lnTo>
                      <a:pt x="106" y="124"/>
                    </a:lnTo>
                    <a:lnTo>
                      <a:pt x="106" y="124"/>
                    </a:lnTo>
                    <a:lnTo>
                      <a:pt x="104" y="120"/>
                    </a:lnTo>
                    <a:lnTo>
                      <a:pt x="104" y="122"/>
                    </a:lnTo>
                    <a:lnTo>
                      <a:pt x="104" y="122"/>
                    </a:lnTo>
                    <a:lnTo>
                      <a:pt x="102" y="122"/>
                    </a:lnTo>
                    <a:lnTo>
                      <a:pt x="104" y="126"/>
                    </a:lnTo>
                    <a:lnTo>
                      <a:pt x="102" y="128"/>
                    </a:lnTo>
                    <a:lnTo>
                      <a:pt x="102" y="130"/>
                    </a:lnTo>
                    <a:close/>
                    <a:moveTo>
                      <a:pt x="68" y="118"/>
                    </a:moveTo>
                    <a:lnTo>
                      <a:pt x="68" y="118"/>
                    </a:lnTo>
                    <a:lnTo>
                      <a:pt x="68" y="120"/>
                    </a:lnTo>
                    <a:lnTo>
                      <a:pt x="72" y="122"/>
                    </a:lnTo>
                    <a:lnTo>
                      <a:pt x="72" y="122"/>
                    </a:lnTo>
                    <a:lnTo>
                      <a:pt x="68" y="118"/>
                    </a:lnTo>
                    <a:lnTo>
                      <a:pt x="68" y="118"/>
                    </a:lnTo>
                    <a:close/>
                    <a:moveTo>
                      <a:pt x="66" y="110"/>
                    </a:moveTo>
                    <a:lnTo>
                      <a:pt x="68" y="110"/>
                    </a:lnTo>
                    <a:lnTo>
                      <a:pt x="68" y="110"/>
                    </a:lnTo>
                    <a:lnTo>
                      <a:pt x="68" y="108"/>
                    </a:lnTo>
                    <a:lnTo>
                      <a:pt x="68" y="106"/>
                    </a:lnTo>
                    <a:lnTo>
                      <a:pt x="68" y="104"/>
                    </a:lnTo>
                    <a:lnTo>
                      <a:pt x="68" y="104"/>
                    </a:lnTo>
                    <a:lnTo>
                      <a:pt x="68" y="104"/>
                    </a:lnTo>
                    <a:lnTo>
                      <a:pt x="68" y="104"/>
                    </a:lnTo>
                    <a:lnTo>
                      <a:pt x="66" y="104"/>
                    </a:lnTo>
                    <a:lnTo>
                      <a:pt x="64" y="104"/>
                    </a:lnTo>
                    <a:lnTo>
                      <a:pt x="64" y="104"/>
                    </a:lnTo>
                    <a:lnTo>
                      <a:pt x="66" y="106"/>
                    </a:lnTo>
                    <a:lnTo>
                      <a:pt x="66" y="108"/>
                    </a:lnTo>
                    <a:lnTo>
                      <a:pt x="66" y="108"/>
                    </a:lnTo>
                    <a:lnTo>
                      <a:pt x="66" y="108"/>
                    </a:lnTo>
                    <a:lnTo>
                      <a:pt x="66" y="110"/>
                    </a:lnTo>
                    <a:lnTo>
                      <a:pt x="66" y="110"/>
                    </a:lnTo>
                    <a:close/>
                    <a:moveTo>
                      <a:pt x="30" y="86"/>
                    </a:moveTo>
                    <a:lnTo>
                      <a:pt x="30" y="88"/>
                    </a:lnTo>
                    <a:lnTo>
                      <a:pt x="32" y="88"/>
                    </a:lnTo>
                    <a:lnTo>
                      <a:pt x="32" y="88"/>
                    </a:lnTo>
                    <a:lnTo>
                      <a:pt x="32" y="90"/>
                    </a:lnTo>
                    <a:lnTo>
                      <a:pt x="34" y="96"/>
                    </a:lnTo>
                    <a:lnTo>
                      <a:pt x="34" y="98"/>
                    </a:lnTo>
                    <a:lnTo>
                      <a:pt x="36" y="100"/>
                    </a:lnTo>
                    <a:lnTo>
                      <a:pt x="36" y="102"/>
                    </a:lnTo>
                    <a:lnTo>
                      <a:pt x="36" y="104"/>
                    </a:lnTo>
                    <a:lnTo>
                      <a:pt x="38" y="106"/>
                    </a:lnTo>
                    <a:lnTo>
                      <a:pt x="38" y="108"/>
                    </a:lnTo>
                    <a:lnTo>
                      <a:pt x="40" y="108"/>
                    </a:lnTo>
                    <a:lnTo>
                      <a:pt x="40" y="108"/>
                    </a:lnTo>
                    <a:lnTo>
                      <a:pt x="42" y="110"/>
                    </a:lnTo>
                    <a:lnTo>
                      <a:pt x="42" y="112"/>
                    </a:lnTo>
                    <a:lnTo>
                      <a:pt x="44" y="114"/>
                    </a:lnTo>
                    <a:lnTo>
                      <a:pt x="44" y="114"/>
                    </a:lnTo>
                    <a:lnTo>
                      <a:pt x="46" y="114"/>
                    </a:lnTo>
                    <a:lnTo>
                      <a:pt x="46" y="114"/>
                    </a:lnTo>
                    <a:lnTo>
                      <a:pt x="46" y="114"/>
                    </a:lnTo>
                    <a:lnTo>
                      <a:pt x="46" y="112"/>
                    </a:lnTo>
                    <a:lnTo>
                      <a:pt x="46" y="108"/>
                    </a:lnTo>
                    <a:lnTo>
                      <a:pt x="46" y="106"/>
                    </a:lnTo>
                    <a:lnTo>
                      <a:pt x="46" y="108"/>
                    </a:lnTo>
                    <a:lnTo>
                      <a:pt x="48" y="108"/>
                    </a:lnTo>
                    <a:lnTo>
                      <a:pt x="50" y="108"/>
                    </a:lnTo>
                    <a:lnTo>
                      <a:pt x="50" y="110"/>
                    </a:lnTo>
                    <a:lnTo>
                      <a:pt x="52" y="110"/>
                    </a:lnTo>
                    <a:lnTo>
                      <a:pt x="52" y="112"/>
                    </a:lnTo>
                    <a:lnTo>
                      <a:pt x="52" y="114"/>
                    </a:lnTo>
                    <a:lnTo>
                      <a:pt x="48" y="116"/>
                    </a:lnTo>
                    <a:lnTo>
                      <a:pt x="48" y="118"/>
                    </a:lnTo>
                    <a:lnTo>
                      <a:pt x="48" y="118"/>
                    </a:lnTo>
                    <a:lnTo>
                      <a:pt x="48" y="122"/>
                    </a:lnTo>
                    <a:lnTo>
                      <a:pt x="48" y="126"/>
                    </a:lnTo>
                    <a:lnTo>
                      <a:pt x="50" y="124"/>
                    </a:lnTo>
                    <a:lnTo>
                      <a:pt x="52" y="124"/>
                    </a:lnTo>
                    <a:lnTo>
                      <a:pt x="54" y="126"/>
                    </a:lnTo>
                    <a:lnTo>
                      <a:pt x="54" y="126"/>
                    </a:lnTo>
                    <a:lnTo>
                      <a:pt x="56" y="128"/>
                    </a:lnTo>
                    <a:lnTo>
                      <a:pt x="58" y="128"/>
                    </a:lnTo>
                    <a:lnTo>
                      <a:pt x="60" y="128"/>
                    </a:lnTo>
                    <a:lnTo>
                      <a:pt x="62" y="128"/>
                    </a:lnTo>
                    <a:lnTo>
                      <a:pt x="62" y="126"/>
                    </a:lnTo>
                    <a:lnTo>
                      <a:pt x="62" y="124"/>
                    </a:lnTo>
                    <a:lnTo>
                      <a:pt x="64" y="124"/>
                    </a:lnTo>
                    <a:lnTo>
                      <a:pt x="64" y="124"/>
                    </a:lnTo>
                    <a:lnTo>
                      <a:pt x="66" y="124"/>
                    </a:lnTo>
                    <a:lnTo>
                      <a:pt x="66" y="124"/>
                    </a:lnTo>
                    <a:lnTo>
                      <a:pt x="72" y="126"/>
                    </a:lnTo>
                    <a:lnTo>
                      <a:pt x="74" y="128"/>
                    </a:lnTo>
                    <a:lnTo>
                      <a:pt x="76" y="130"/>
                    </a:lnTo>
                    <a:lnTo>
                      <a:pt x="76" y="132"/>
                    </a:lnTo>
                    <a:lnTo>
                      <a:pt x="78" y="134"/>
                    </a:lnTo>
                    <a:lnTo>
                      <a:pt x="80" y="134"/>
                    </a:lnTo>
                    <a:lnTo>
                      <a:pt x="80" y="136"/>
                    </a:lnTo>
                    <a:lnTo>
                      <a:pt x="80" y="136"/>
                    </a:lnTo>
                    <a:lnTo>
                      <a:pt x="82" y="136"/>
                    </a:lnTo>
                    <a:lnTo>
                      <a:pt x="82" y="132"/>
                    </a:lnTo>
                    <a:lnTo>
                      <a:pt x="80" y="130"/>
                    </a:lnTo>
                    <a:lnTo>
                      <a:pt x="80" y="130"/>
                    </a:lnTo>
                    <a:lnTo>
                      <a:pt x="78" y="128"/>
                    </a:lnTo>
                    <a:lnTo>
                      <a:pt x="78" y="128"/>
                    </a:lnTo>
                    <a:lnTo>
                      <a:pt x="78" y="126"/>
                    </a:lnTo>
                    <a:lnTo>
                      <a:pt x="78" y="126"/>
                    </a:lnTo>
                    <a:lnTo>
                      <a:pt x="78" y="124"/>
                    </a:lnTo>
                    <a:lnTo>
                      <a:pt x="78" y="124"/>
                    </a:lnTo>
                    <a:lnTo>
                      <a:pt x="78" y="124"/>
                    </a:lnTo>
                    <a:lnTo>
                      <a:pt x="80" y="124"/>
                    </a:lnTo>
                    <a:lnTo>
                      <a:pt x="82" y="126"/>
                    </a:lnTo>
                    <a:lnTo>
                      <a:pt x="84" y="128"/>
                    </a:lnTo>
                    <a:lnTo>
                      <a:pt x="84" y="130"/>
                    </a:lnTo>
                    <a:lnTo>
                      <a:pt x="88" y="132"/>
                    </a:lnTo>
                    <a:lnTo>
                      <a:pt x="90" y="132"/>
                    </a:lnTo>
                    <a:lnTo>
                      <a:pt x="90" y="134"/>
                    </a:lnTo>
                    <a:lnTo>
                      <a:pt x="92" y="136"/>
                    </a:lnTo>
                    <a:lnTo>
                      <a:pt x="92" y="138"/>
                    </a:lnTo>
                    <a:lnTo>
                      <a:pt x="92" y="140"/>
                    </a:lnTo>
                    <a:lnTo>
                      <a:pt x="94" y="140"/>
                    </a:lnTo>
                    <a:lnTo>
                      <a:pt x="98" y="142"/>
                    </a:lnTo>
                    <a:lnTo>
                      <a:pt x="98" y="142"/>
                    </a:lnTo>
                    <a:lnTo>
                      <a:pt x="100" y="142"/>
                    </a:lnTo>
                    <a:lnTo>
                      <a:pt x="100" y="142"/>
                    </a:lnTo>
                    <a:lnTo>
                      <a:pt x="102" y="140"/>
                    </a:lnTo>
                    <a:lnTo>
                      <a:pt x="102" y="142"/>
                    </a:lnTo>
                    <a:lnTo>
                      <a:pt x="102" y="144"/>
                    </a:lnTo>
                    <a:lnTo>
                      <a:pt x="102" y="146"/>
                    </a:lnTo>
                    <a:lnTo>
                      <a:pt x="104" y="148"/>
                    </a:lnTo>
                    <a:lnTo>
                      <a:pt x="104" y="148"/>
                    </a:lnTo>
                    <a:lnTo>
                      <a:pt x="106" y="144"/>
                    </a:lnTo>
                    <a:lnTo>
                      <a:pt x="106" y="140"/>
                    </a:lnTo>
                    <a:lnTo>
                      <a:pt x="104" y="140"/>
                    </a:lnTo>
                    <a:lnTo>
                      <a:pt x="104" y="140"/>
                    </a:lnTo>
                    <a:lnTo>
                      <a:pt x="102" y="138"/>
                    </a:lnTo>
                    <a:lnTo>
                      <a:pt x="100" y="138"/>
                    </a:lnTo>
                    <a:lnTo>
                      <a:pt x="100" y="138"/>
                    </a:lnTo>
                    <a:lnTo>
                      <a:pt x="100" y="136"/>
                    </a:lnTo>
                    <a:lnTo>
                      <a:pt x="100" y="136"/>
                    </a:lnTo>
                    <a:lnTo>
                      <a:pt x="98" y="134"/>
                    </a:lnTo>
                    <a:lnTo>
                      <a:pt x="98" y="132"/>
                    </a:lnTo>
                    <a:lnTo>
                      <a:pt x="96" y="130"/>
                    </a:lnTo>
                    <a:lnTo>
                      <a:pt x="94" y="128"/>
                    </a:lnTo>
                    <a:lnTo>
                      <a:pt x="96" y="128"/>
                    </a:lnTo>
                    <a:lnTo>
                      <a:pt x="98" y="128"/>
                    </a:lnTo>
                    <a:lnTo>
                      <a:pt x="100" y="126"/>
                    </a:lnTo>
                    <a:lnTo>
                      <a:pt x="98" y="124"/>
                    </a:lnTo>
                    <a:lnTo>
                      <a:pt x="96" y="124"/>
                    </a:lnTo>
                    <a:lnTo>
                      <a:pt x="96" y="124"/>
                    </a:lnTo>
                    <a:lnTo>
                      <a:pt x="96" y="124"/>
                    </a:lnTo>
                    <a:lnTo>
                      <a:pt x="92" y="122"/>
                    </a:lnTo>
                    <a:lnTo>
                      <a:pt x="92" y="122"/>
                    </a:lnTo>
                    <a:lnTo>
                      <a:pt x="90" y="120"/>
                    </a:lnTo>
                    <a:lnTo>
                      <a:pt x="90" y="122"/>
                    </a:lnTo>
                    <a:lnTo>
                      <a:pt x="90" y="122"/>
                    </a:lnTo>
                    <a:lnTo>
                      <a:pt x="90" y="124"/>
                    </a:lnTo>
                    <a:lnTo>
                      <a:pt x="90" y="124"/>
                    </a:lnTo>
                    <a:lnTo>
                      <a:pt x="90" y="126"/>
                    </a:lnTo>
                    <a:lnTo>
                      <a:pt x="88" y="126"/>
                    </a:lnTo>
                    <a:lnTo>
                      <a:pt x="86" y="126"/>
                    </a:lnTo>
                    <a:lnTo>
                      <a:pt x="86" y="124"/>
                    </a:lnTo>
                    <a:lnTo>
                      <a:pt x="86" y="124"/>
                    </a:lnTo>
                    <a:lnTo>
                      <a:pt x="86" y="122"/>
                    </a:lnTo>
                    <a:lnTo>
                      <a:pt x="86" y="120"/>
                    </a:lnTo>
                    <a:lnTo>
                      <a:pt x="84" y="118"/>
                    </a:lnTo>
                    <a:lnTo>
                      <a:pt x="82" y="118"/>
                    </a:lnTo>
                    <a:lnTo>
                      <a:pt x="80" y="116"/>
                    </a:lnTo>
                    <a:lnTo>
                      <a:pt x="78" y="116"/>
                    </a:lnTo>
                    <a:lnTo>
                      <a:pt x="76" y="116"/>
                    </a:lnTo>
                    <a:lnTo>
                      <a:pt x="74" y="118"/>
                    </a:lnTo>
                    <a:lnTo>
                      <a:pt x="74" y="118"/>
                    </a:lnTo>
                    <a:lnTo>
                      <a:pt x="72" y="118"/>
                    </a:lnTo>
                    <a:lnTo>
                      <a:pt x="72" y="120"/>
                    </a:lnTo>
                    <a:lnTo>
                      <a:pt x="72" y="120"/>
                    </a:lnTo>
                    <a:lnTo>
                      <a:pt x="74" y="122"/>
                    </a:lnTo>
                    <a:lnTo>
                      <a:pt x="74" y="122"/>
                    </a:lnTo>
                    <a:lnTo>
                      <a:pt x="74" y="122"/>
                    </a:lnTo>
                    <a:lnTo>
                      <a:pt x="74" y="124"/>
                    </a:lnTo>
                    <a:lnTo>
                      <a:pt x="72" y="124"/>
                    </a:lnTo>
                    <a:lnTo>
                      <a:pt x="70" y="124"/>
                    </a:lnTo>
                    <a:lnTo>
                      <a:pt x="68" y="122"/>
                    </a:lnTo>
                    <a:lnTo>
                      <a:pt x="68" y="120"/>
                    </a:lnTo>
                    <a:lnTo>
                      <a:pt x="66" y="120"/>
                    </a:lnTo>
                    <a:lnTo>
                      <a:pt x="66" y="120"/>
                    </a:lnTo>
                    <a:lnTo>
                      <a:pt x="66" y="118"/>
                    </a:lnTo>
                    <a:lnTo>
                      <a:pt x="62" y="114"/>
                    </a:lnTo>
                    <a:lnTo>
                      <a:pt x="62" y="112"/>
                    </a:lnTo>
                    <a:lnTo>
                      <a:pt x="62" y="110"/>
                    </a:lnTo>
                    <a:lnTo>
                      <a:pt x="64" y="108"/>
                    </a:lnTo>
                    <a:lnTo>
                      <a:pt x="62" y="108"/>
                    </a:lnTo>
                    <a:lnTo>
                      <a:pt x="62" y="108"/>
                    </a:lnTo>
                    <a:lnTo>
                      <a:pt x="60" y="104"/>
                    </a:lnTo>
                    <a:lnTo>
                      <a:pt x="58" y="100"/>
                    </a:lnTo>
                    <a:lnTo>
                      <a:pt x="58" y="100"/>
                    </a:lnTo>
                    <a:lnTo>
                      <a:pt x="58" y="98"/>
                    </a:lnTo>
                    <a:lnTo>
                      <a:pt x="58" y="98"/>
                    </a:lnTo>
                    <a:lnTo>
                      <a:pt x="58" y="96"/>
                    </a:lnTo>
                    <a:lnTo>
                      <a:pt x="58" y="96"/>
                    </a:lnTo>
                    <a:lnTo>
                      <a:pt x="60" y="94"/>
                    </a:lnTo>
                    <a:lnTo>
                      <a:pt x="60" y="92"/>
                    </a:lnTo>
                    <a:lnTo>
                      <a:pt x="60" y="92"/>
                    </a:lnTo>
                    <a:lnTo>
                      <a:pt x="58" y="90"/>
                    </a:lnTo>
                    <a:lnTo>
                      <a:pt x="58" y="90"/>
                    </a:lnTo>
                    <a:lnTo>
                      <a:pt x="58" y="88"/>
                    </a:lnTo>
                    <a:lnTo>
                      <a:pt x="60" y="86"/>
                    </a:lnTo>
                    <a:lnTo>
                      <a:pt x="62" y="84"/>
                    </a:lnTo>
                    <a:lnTo>
                      <a:pt x="64" y="84"/>
                    </a:lnTo>
                    <a:lnTo>
                      <a:pt x="66" y="84"/>
                    </a:lnTo>
                    <a:lnTo>
                      <a:pt x="68" y="80"/>
                    </a:lnTo>
                    <a:lnTo>
                      <a:pt x="68" y="78"/>
                    </a:lnTo>
                    <a:lnTo>
                      <a:pt x="70" y="72"/>
                    </a:lnTo>
                    <a:lnTo>
                      <a:pt x="70" y="68"/>
                    </a:lnTo>
                    <a:lnTo>
                      <a:pt x="70" y="68"/>
                    </a:lnTo>
                    <a:lnTo>
                      <a:pt x="70" y="66"/>
                    </a:lnTo>
                    <a:lnTo>
                      <a:pt x="70" y="66"/>
                    </a:lnTo>
                    <a:lnTo>
                      <a:pt x="68" y="66"/>
                    </a:lnTo>
                    <a:lnTo>
                      <a:pt x="68" y="64"/>
                    </a:lnTo>
                    <a:lnTo>
                      <a:pt x="68" y="64"/>
                    </a:lnTo>
                    <a:lnTo>
                      <a:pt x="66" y="62"/>
                    </a:lnTo>
                    <a:lnTo>
                      <a:pt x="66" y="62"/>
                    </a:lnTo>
                    <a:lnTo>
                      <a:pt x="64" y="60"/>
                    </a:lnTo>
                    <a:lnTo>
                      <a:pt x="64" y="58"/>
                    </a:lnTo>
                    <a:lnTo>
                      <a:pt x="62" y="56"/>
                    </a:lnTo>
                    <a:lnTo>
                      <a:pt x="62" y="54"/>
                    </a:lnTo>
                    <a:lnTo>
                      <a:pt x="62" y="50"/>
                    </a:lnTo>
                    <a:lnTo>
                      <a:pt x="62" y="48"/>
                    </a:lnTo>
                    <a:lnTo>
                      <a:pt x="64" y="46"/>
                    </a:lnTo>
                    <a:lnTo>
                      <a:pt x="64" y="44"/>
                    </a:lnTo>
                    <a:lnTo>
                      <a:pt x="62" y="44"/>
                    </a:lnTo>
                    <a:lnTo>
                      <a:pt x="62" y="42"/>
                    </a:lnTo>
                    <a:lnTo>
                      <a:pt x="62" y="42"/>
                    </a:lnTo>
                    <a:lnTo>
                      <a:pt x="60" y="42"/>
                    </a:lnTo>
                    <a:lnTo>
                      <a:pt x="60" y="44"/>
                    </a:lnTo>
                    <a:lnTo>
                      <a:pt x="60" y="44"/>
                    </a:lnTo>
                    <a:lnTo>
                      <a:pt x="58" y="46"/>
                    </a:lnTo>
                    <a:lnTo>
                      <a:pt x="56" y="46"/>
                    </a:lnTo>
                    <a:lnTo>
                      <a:pt x="54" y="44"/>
                    </a:lnTo>
                    <a:lnTo>
                      <a:pt x="52" y="44"/>
                    </a:lnTo>
                    <a:lnTo>
                      <a:pt x="46" y="40"/>
                    </a:lnTo>
                    <a:lnTo>
                      <a:pt x="44" y="40"/>
                    </a:lnTo>
                    <a:lnTo>
                      <a:pt x="42" y="40"/>
                    </a:lnTo>
                    <a:lnTo>
                      <a:pt x="42" y="40"/>
                    </a:lnTo>
                    <a:lnTo>
                      <a:pt x="40" y="40"/>
                    </a:lnTo>
                    <a:lnTo>
                      <a:pt x="40" y="40"/>
                    </a:lnTo>
                    <a:lnTo>
                      <a:pt x="38" y="40"/>
                    </a:lnTo>
                    <a:lnTo>
                      <a:pt x="36" y="42"/>
                    </a:lnTo>
                    <a:lnTo>
                      <a:pt x="36" y="44"/>
                    </a:lnTo>
                    <a:lnTo>
                      <a:pt x="36" y="46"/>
                    </a:lnTo>
                    <a:lnTo>
                      <a:pt x="36" y="48"/>
                    </a:lnTo>
                    <a:lnTo>
                      <a:pt x="34" y="58"/>
                    </a:lnTo>
                    <a:lnTo>
                      <a:pt x="36" y="58"/>
                    </a:lnTo>
                    <a:lnTo>
                      <a:pt x="36" y="60"/>
                    </a:lnTo>
                    <a:lnTo>
                      <a:pt x="36" y="62"/>
                    </a:lnTo>
                    <a:lnTo>
                      <a:pt x="36" y="64"/>
                    </a:lnTo>
                    <a:lnTo>
                      <a:pt x="38" y="66"/>
                    </a:lnTo>
                    <a:lnTo>
                      <a:pt x="38" y="70"/>
                    </a:lnTo>
                    <a:lnTo>
                      <a:pt x="36" y="72"/>
                    </a:lnTo>
                    <a:lnTo>
                      <a:pt x="36" y="74"/>
                    </a:lnTo>
                    <a:lnTo>
                      <a:pt x="38" y="76"/>
                    </a:lnTo>
                    <a:lnTo>
                      <a:pt x="38" y="80"/>
                    </a:lnTo>
                    <a:lnTo>
                      <a:pt x="40" y="82"/>
                    </a:lnTo>
                    <a:lnTo>
                      <a:pt x="40" y="84"/>
                    </a:lnTo>
                    <a:lnTo>
                      <a:pt x="40" y="84"/>
                    </a:lnTo>
                    <a:lnTo>
                      <a:pt x="38" y="86"/>
                    </a:lnTo>
                    <a:lnTo>
                      <a:pt x="38" y="86"/>
                    </a:lnTo>
                    <a:lnTo>
                      <a:pt x="36" y="86"/>
                    </a:lnTo>
                    <a:lnTo>
                      <a:pt x="36" y="86"/>
                    </a:lnTo>
                    <a:lnTo>
                      <a:pt x="34" y="84"/>
                    </a:lnTo>
                    <a:lnTo>
                      <a:pt x="32" y="82"/>
                    </a:lnTo>
                    <a:lnTo>
                      <a:pt x="32" y="82"/>
                    </a:lnTo>
                    <a:lnTo>
                      <a:pt x="32" y="82"/>
                    </a:lnTo>
                    <a:lnTo>
                      <a:pt x="30" y="80"/>
                    </a:lnTo>
                    <a:lnTo>
                      <a:pt x="30" y="80"/>
                    </a:lnTo>
                    <a:lnTo>
                      <a:pt x="30" y="82"/>
                    </a:lnTo>
                    <a:lnTo>
                      <a:pt x="30" y="86"/>
                    </a:lnTo>
                    <a:lnTo>
                      <a:pt x="30" y="86"/>
                    </a:lnTo>
                    <a:close/>
                    <a:moveTo>
                      <a:pt x="54" y="36"/>
                    </a:moveTo>
                    <a:lnTo>
                      <a:pt x="56" y="34"/>
                    </a:lnTo>
                    <a:lnTo>
                      <a:pt x="56" y="34"/>
                    </a:lnTo>
                    <a:lnTo>
                      <a:pt x="56" y="32"/>
                    </a:lnTo>
                    <a:lnTo>
                      <a:pt x="54" y="32"/>
                    </a:lnTo>
                    <a:lnTo>
                      <a:pt x="54" y="34"/>
                    </a:lnTo>
                    <a:lnTo>
                      <a:pt x="54" y="34"/>
                    </a:lnTo>
                    <a:lnTo>
                      <a:pt x="54" y="36"/>
                    </a:lnTo>
                    <a:lnTo>
                      <a:pt x="54" y="36"/>
                    </a:lnTo>
                    <a:close/>
                    <a:moveTo>
                      <a:pt x="44" y="32"/>
                    </a:moveTo>
                    <a:lnTo>
                      <a:pt x="44" y="32"/>
                    </a:lnTo>
                    <a:lnTo>
                      <a:pt x="44" y="32"/>
                    </a:lnTo>
                    <a:lnTo>
                      <a:pt x="44" y="30"/>
                    </a:lnTo>
                    <a:lnTo>
                      <a:pt x="44" y="30"/>
                    </a:lnTo>
                    <a:lnTo>
                      <a:pt x="44" y="30"/>
                    </a:lnTo>
                    <a:lnTo>
                      <a:pt x="44" y="30"/>
                    </a:lnTo>
                    <a:lnTo>
                      <a:pt x="44" y="32"/>
                    </a:lnTo>
                    <a:close/>
                    <a:moveTo>
                      <a:pt x="46" y="26"/>
                    </a:moveTo>
                    <a:lnTo>
                      <a:pt x="48" y="28"/>
                    </a:lnTo>
                    <a:lnTo>
                      <a:pt x="48" y="28"/>
                    </a:lnTo>
                    <a:lnTo>
                      <a:pt x="48" y="26"/>
                    </a:lnTo>
                    <a:lnTo>
                      <a:pt x="46" y="26"/>
                    </a:lnTo>
                    <a:lnTo>
                      <a:pt x="46" y="26"/>
                    </a:lnTo>
                    <a:lnTo>
                      <a:pt x="46" y="26"/>
                    </a:lnTo>
                    <a:lnTo>
                      <a:pt x="46" y="26"/>
                    </a:lnTo>
                    <a:close/>
                    <a:moveTo>
                      <a:pt x="52" y="8"/>
                    </a:moveTo>
                    <a:lnTo>
                      <a:pt x="52" y="6"/>
                    </a:lnTo>
                    <a:lnTo>
                      <a:pt x="52" y="6"/>
                    </a:lnTo>
                    <a:lnTo>
                      <a:pt x="52" y="6"/>
                    </a:lnTo>
                    <a:lnTo>
                      <a:pt x="52" y="8"/>
                    </a:lnTo>
                    <a:lnTo>
                      <a:pt x="52" y="8"/>
                    </a:lnTo>
                    <a:lnTo>
                      <a:pt x="52" y="8"/>
                    </a:lnTo>
                    <a:close/>
                    <a:moveTo>
                      <a:pt x="48" y="2"/>
                    </a:moveTo>
                    <a:lnTo>
                      <a:pt x="50" y="0"/>
                    </a:lnTo>
                    <a:lnTo>
                      <a:pt x="50" y="0"/>
                    </a:lnTo>
                    <a:lnTo>
                      <a:pt x="48" y="0"/>
                    </a:lnTo>
                    <a:lnTo>
                      <a:pt x="48" y="2"/>
                    </a:lnTo>
                    <a:lnTo>
                      <a:pt x="48" y="2"/>
                    </a:lnTo>
                    <a:lnTo>
                      <a:pt x="48"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5" name="Freeform 77"/>
              <p:cNvSpPr>
                <a:spLocks/>
              </p:cNvSpPr>
              <p:nvPr/>
            </p:nvSpPr>
            <p:spPr bwMode="auto">
              <a:xfrm>
                <a:off x="2184" y="2077"/>
                <a:ext cx="211" cy="329"/>
              </a:xfrm>
              <a:custGeom>
                <a:avLst/>
                <a:gdLst>
                  <a:gd name="T0" fmla="*/ 203 w 211"/>
                  <a:gd name="T1" fmla="*/ 276 h 329"/>
                  <a:gd name="T2" fmla="*/ 203 w 211"/>
                  <a:gd name="T3" fmla="*/ 260 h 329"/>
                  <a:gd name="T4" fmla="*/ 207 w 211"/>
                  <a:gd name="T5" fmla="*/ 252 h 329"/>
                  <a:gd name="T6" fmla="*/ 203 w 211"/>
                  <a:gd name="T7" fmla="*/ 230 h 329"/>
                  <a:gd name="T8" fmla="*/ 201 w 211"/>
                  <a:gd name="T9" fmla="*/ 212 h 329"/>
                  <a:gd name="T10" fmla="*/ 183 w 211"/>
                  <a:gd name="T11" fmla="*/ 198 h 329"/>
                  <a:gd name="T12" fmla="*/ 175 w 211"/>
                  <a:gd name="T13" fmla="*/ 186 h 329"/>
                  <a:gd name="T14" fmla="*/ 175 w 211"/>
                  <a:gd name="T15" fmla="*/ 170 h 329"/>
                  <a:gd name="T16" fmla="*/ 163 w 211"/>
                  <a:gd name="T17" fmla="*/ 178 h 329"/>
                  <a:gd name="T18" fmla="*/ 147 w 211"/>
                  <a:gd name="T19" fmla="*/ 170 h 329"/>
                  <a:gd name="T20" fmla="*/ 135 w 211"/>
                  <a:gd name="T21" fmla="*/ 158 h 329"/>
                  <a:gd name="T22" fmla="*/ 127 w 211"/>
                  <a:gd name="T23" fmla="*/ 150 h 329"/>
                  <a:gd name="T24" fmla="*/ 123 w 211"/>
                  <a:gd name="T25" fmla="*/ 140 h 329"/>
                  <a:gd name="T26" fmla="*/ 119 w 211"/>
                  <a:gd name="T27" fmla="*/ 134 h 329"/>
                  <a:gd name="T28" fmla="*/ 123 w 211"/>
                  <a:gd name="T29" fmla="*/ 130 h 329"/>
                  <a:gd name="T30" fmla="*/ 131 w 211"/>
                  <a:gd name="T31" fmla="*/ 116 h 329"/>
                  <a:gd name="T32" fmla="*/ 133 w 211"/>
                  <a:gd name="T33" fmla="*/ 100 h 329"/>
                  <a:gd name="T34" fmla="*/ 141 w 211"/>
                  <a:gd name="T35" fmla="*/ 88 h 329"/>
                  <a:gd name="T36" fmla="*/ 159 w 211"/>
                  <a:gd name="T37" fmla="*/ 80 h 329"/>
                  <a:gd name="T38" fmla="*/ 173 w 211"/>
                  <a:gd name="T39" fmla="*/ 74 h 329"/>
                  <a:gd name="T40" fmla="*/ 179 w 211"/>
                  <a:gd name="T41" fmla="*/ 74 h 329"/>
                  <a:gd name="T42" fmla="*/ 171 w 211"/>
                  <a:gd name="T43" fmla="*/ 70 h 329"/>
                  <a:gd name="T44" fmla="*/ 177 w 211"/>
                  <a:gd name="T45" fmla="*/ 48 h 329"/>
                  <a:gd name="T46" fmla="*/ 165 w 211"/>
                  <a:gd name="T47" fmla="*/ 40 h 329"/>
                  <a:gd name="T48" fmla="*/ 153 w 211"/>
                  <a:gd name="T49" fmla="*/ 40 h 329"/>
                  <a:gd name="T50" fmla="*/ 141 w 211"/>
                  <a:gd name="T51" fmla="*/ 44 h 329"/>
                  <a:gd name="T52" fmla="*/ 131 w 211"/>
                  <a:gd name="T53" fmla="*/ 42 h 329"/>
                  <a:gd name="T54" fmla="*/ 125 w 211"/>
                  <a:gd name="T55" fmla="*/ 32 h 329"/>
                  <a:gd name="T56" fmla="*/ 119 w 211"/>
                  <a:gd name="T57" fmla="*/ 22 h 329"/>
                  <a:gd name="T58" fmla="*/ 108 w 211"/>
                  <a:gd name="T59" fmla="*/ 14 h 329"/>
                  <a:gd name="T60" fmla="*/ 102 w 211"/>
                  <a:gd name="T61" fmla="*/ 4 h 329"/>
                  <a:gd name="T62" fmla="*/ 94 w 211"/>
                  <a:gd name="T63" fmla="*/ 2 h 329"/>
                  <a:gd name="T64" fmla="*/ 94 w 211"/>
                  <a:gd name="T65" fmla="*/ 10 h 329"/>
                  <a:gd name="T66" fmla="*/ 92 w 211"/>
                  <a:gd name="T67" fmla="*/ 16 h 329"/>
                  <a:gd name="T68" fmla="*/ 78 w 211"/>
                  <a:gd name="T69" fmla="*/ 42 h 329"/>
                  <a:gd name="T70" fmla="*/ 52 w 211"/>
                  <a:gd name="T71" fmla="*/ 58 h 329"/>
                  <a:gd name="T72" fmla="*/ 48 w 211"/>
                  <a:gd name="T73" fmla="*/ 62 h 329"/>
                  <a:gd name="T74" fmla="*/ 44 w 211"/>
                  <a:gd name="T75" fmla="*/ 70 h 329"/>
                  <a:gd name="T76" fmla="*/ 42 w 211"/>
                  <a:gd name="T77" fmla="*/ 80 h 329"/>
                  <a:gd name="T78" fmla="*/ 36 w 211"/>
                  <a:gd name="T79" fmla="*/ 88 h 329"/>
                  <a:gd name="T80" fmla="*/ 26 w 211"/>
                  <a:gd name="T81" fmla="*/ 80 h 329"/>
                  <a:gd name="T82" fmla="*/ 16 w 211"/>
                  <a:gd name="T83" fmla="*/ 80 h 329"/>
                  <a:gd name="T84" fmla="*/ 14 w 211"/>
                  <a:gd name="T85" fmla="*/ 72 h 329"/>
                  <a:gd name="T86" fmla="*/ 18 w 211"/>
                  <a:gd name="T87" fmla="*/ 66 h 329"/>
                  <a:gd name="T88" fmla="*/ 12 w 211"/>
                  <a:gd name="T89" fmla="*/ 62 h 329"/>
                  <a:gd name="T90" fmla="*/ 4 w 211"/>
                  <a:gd name="T91" fmla="*/ 92 h 329"/>
                  <a:gd name="T92" fmla="*/ 4 w 211"/>
                  <a:gd name="T93" fmla="*/ 108 h 329"/>
                  <a:gd name="T94" fmla="*/ 34 w 211"/>
                  <a:gd name="T95" fmla="*/ 142 h 329"/>
                  <a:gd name="T96" fmla="*/ 54 w 211"/>
                  <a:gd name="T97" fmla="*/ 176 h 329"/>
                  <a:gd name="T98" fmla="*/ 74 w 211"/>
                  <a:gd name="T99" fmla="*/ 216 h 329"/>
                  <a:gd name="T100" fmla="*/ 90 w 211"/>
                  <a:gd name="T101" fmla="*/ 238 h 329"/>
                  <a:gd name="T102" fmla="*/ 96 w 211"/>
                  <a:gd name="T103" fmla="*/ 262 h 329"/>
                  <a:gd name="T104" fmla="*/ 133 w 211"/>
                  <a:gd name="T105" fmla="*/ 288 h 329"/>
                  <a:gd name="T106" fmla="*/ 165 w 211"/>
                  <a:gd name="T107" fmla="*/ 304 h 329"/>
                  <a:gd name="T108" fmla="*/ 185 w 211"/>
                  <a:gd name="T109" fmla="*/ 323 h 329"/>
                  <a:gd name="T110" fmla="*/ 199 w 211"/>
                  <a:gd name="T111" fmla="*/ 321 h 329"/>
                  <a:gd name="T112" fmla="*/ 203 w 211"/>
                  <a:gd name="T113" fmla="*/ 311 h 329"/>
                  <a:gd name="T114" fmla="*/ 207 w 211"/>
                  <a:gd name="T115" fmla="*/ 29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329">
                    <a:moveTo>
                      <a:pt x="211" y="292"/>
                    </a:moveTo>
                    <a:lnTo>
                      <a:pt x="211" y="290"/>
                    </a:lnTo>
                    <a:lnTo>
                      <a:pt x="209" y="290"/>
                    </a:lnTo>
                    <a:lnTo>
                      <a:pt x="207" y="290"/>
                    </a:lnTo>
                    <a:lnTo>
                      <a:pt x="207" y="290"/>
                    </a:lnTo>
                    <a:lnTo>
                      <a:pt x="205" y="288"/>
                    </a:lnTo>
                    <a:lnTo>
                      <a:pt x="203" y="282"/>
                    </a:lnTo>
                    <a:lnTo>
                      <a:pt x="201" y="280"/>
                    </a:lnTo>
                    <a:lnTo>
                      <a:pt x="201" y="278"/>
                    </a:lnTo>
                    <a:lnTo>
                      <a:pt x="203" y="276"/>
                    </a:lnTo>
                    <a:lnTo>
                      <a:pt x="203" y="274"/>
                    </a:lnTo>
                    <a:lnTo>
                      <a:pt x="205" y="272"/>
                    </a:lnTo>
                    <a:lnTo>
                      <a:pt x="205" y="272"/>
                    </a:lnTo>
                    <a:lnTo>
                      <a:pt x="201" y="268"/>
                    </a:lnTo>
                    <a:lnTo>
                      <a:pt x="201" y="268"/>
                    </a:lnTo>
                    <a:lnTo>
                      <a:pt x="201" y="266"/>
                    </a:lnTo>
                    <a:lnTo>
                      <a:pt x="201" y="264"/>
                    </a:lnTo>
                    <a:lnTo>
                      <a:pt x="203" y="264"/>
                    </a:lnTo>
                    <a:lnTo>
                      <a:pt x="203" y="262"/>
                    </a:lnTo>
                    <a:lnTo>
                      <a:pt x="203" y="260"/>
                    </a:lnTo>
                    <a:lnTo>
                      <a:pt x="203" y="260"/>
                    </a:lnTo>
                    <a:lnTo>
                      <a:pt x="203" y="260"/>
                    </a:lnTo>
                    <a:lnTo>
                      <a:pt x="205" y="258"/>
                    </a:lnTo>
                    <a:lnTo>
                      <a:pt x="205" y="258"/>
                    </a:lnTo>
                    <a:lnTo>
                      <a:pt x="205" y="256"/>
                    </a:lnTo>
                    <a:lnTo>
                      <a:pt x="205" y="254"/>
                    </a:lnTo>
                    <a:lnTo>
                      <a:pt x="207" y="254"/>
                    </a:lnTo>
                    <a:lnTo>
                      <a:pt x="207" y="254"/>
                    </a:lnTo>
                    <a:lnTo>
                      <a:pt x="207" y="254"/>
                    </a:lnTo>
                    <a:lnTo>
                      <a:pt x="207" y="252"/>
                    </a:lnTo>
                    <a:lnTo>
                      <a:pt x="207" y="250"/>
                    </a:lnTo>
                    <a:lnTo>
                      <a:pt x="205" y="250"/>
                    </a:lnTo>
                    <a:lnTo>
                      <a:pt x="205" y="246"/>
                    </a:lnTo>
                    <a:lnTo>
                      <a:pt x="203" y="244"/>
                    </a:lnTo>
                    <a:lnTo>
                      <a:pt x="203" y="244"/>
                    </a:lnTo>
                    <a:lnTo>
                      <a:pt x="205" y="242"/>
                    </a:lnTo>
                    <a:lnTo>
                      <a:pt x="205" y="242"/>
                    </a:lnTo>
                    <a:lnTo>
                      <a:pt x="205" y="240"/>
                    </a:lnTo>
                    <a:lnTo>
                      <a:pt x="203" y="232"/>
                    </a:lnTo>
                    <a:lnTo>
                      <a:pt x="203" y="230"/>
                    </a:lnTo>
                    <a:lnTo>
                      <a:pt x="205" y="230"/>
                    </a:lnTo>
                    <a:lnTo>
                      <a:pt x="205" y="228"/>
                    </a:lnTo>
                    <a:lnTo>
                      <a:pt x="207" y="228"/>
                    </a:lnTo>
                    <a:lnTo>
                      <a:pt x="207" y="226"/>
                    </a:lnTo>
                    <a:lnTo>
                      <a:pt x="207" y="226"/>
                    </a:lnTo>
                    <a:lnTo>
                      <a:pt x="207" y="224"/>
                    </a:lnTo>
                    <a:lnTo>
                      <a:pt x="207" y="224"/>
                    </a:lnTo>
                    <a:lnTo>
                      <a:pt x="205" y="220"/>
                    </a:lnTo>
                    <a:lnTo>
                      <a:pt x="203" y="216"/>
                    </a:lnTo>
                    <a:lnTo>
                      <a:pt x="201" y="212"/>
                    </a:lnTo>
                    <a:lnTo>
                      <a:pt x="199" y="208"/>
                    </a:lnTo>
                    <a:lnTo>
                      <a:pt x="197" y="206"/>
                    </a:lnTo>
                    <a:lnTo>
                      <a:pt x="195" y="202"/>
                    </a:lnTo>
                    <a:lnTo>
                      <a:pt x="195" y="200"/>
                    </a:lnTo>
                    <a:lnTo>
                      <a:pt x="191" y="196"/>
                    </a:lnTo>
                    <a:lnTo>
                      <a:pt x="191" y="196"/>
                    </a:lnTo>
                    <a:lnTo>
                      <a:pt x="187" y="196"/>
                    </a:lnTo>
                    <a:lnTo>
                      <a:pt x="185" y="196"/>
                    </a:lnTo>
                    <a:lnTo>
                      <a:pt x="185" y="196"/>
                    </a:lnTo>
                    <a:lnTo>
                      <a:pt x="183" y="198"/>
                    </a:lnTo>
                    <a:lnTo>
                      <a:pt x="181" y="198"/>
                    </a:lnTo>
                    <a:lnTo>
                      <a:pt x="181" y="198"/>
                    </a:lnTo>
                    <a:lnTo>
                      <a:pt x="179" y="198"/>
                    </a:lnTo>
                    <a:lnTo>
                      <a:pt x="179" y="196"/>
                    </a:lnTo>
                    <a:lnTo>
                      <a:pt x="177" y="196"/>
                    </a:lnTo>
                    <a:lnTo>
                      <a:pt x="177" y="196"/>
                    </a:lnTo>
                    <a:lnTo>
                      <a:pt x="175" y="196"/>
                    </a:lnTo>
                    <a:lnTo>
                      <a:pt x="175" y="194"/>
                    </a:lnTo>
                    <a:lnTo>
                      <a:pt x="175" y="190"/>
                    </a:lnTo>
                    <a:lnTo>
                      <a:pt x="175" y="186"/>
                    </a:lnTo>
                    <a:lnTo>
                      <a:pt x="175" y="182"/>
                    </a:lnTo>
                    <a:lnTo>
                      <a:pt x="175" y="178"/>
                    </a:lnTo>
                    <a:lnTo>
                      <a:pt x="175" y="176"/>
                    </a:lnTo>
                    <a:lnTo>
                      <a:pt x="175" y="174"/>
                    </a:lnTo>
                    <a:lnTo>
                      <a:pt x="175" y="174"/>
                    </a:lnTo>
                    <a:lnTo>
                      <a:pt x="175" y="172"/>
                    </a:lnTo>
                    <a:lnTo>
                      <a:pt x="175" y="170"/>
                    </a:lnTo>
                    <a:lnTo>
                      <a:pt x="175" y="170"/>
                    </a:lnTo>
                    <a:lnTo>
                      <a:pt x="175" y="168"/>
                    </a:lnTo>
                    <a:lnTo>
                      <a:pt x="175" y="170"/>
                    </a:lnTo>
                    <a:lnTo>
                      <a:pt x="173" y="170"/>
                    </a:lnTo>
                    <a:lnTo>
                      <a:pt x="173" y="170"/>
                    </a:lnTo>
                    <a:lnTo>
                      <a:pt x="171" y="170"/>
                    </a:lnTo>
                    <a:lnTo>
                      <a:pt x="171" y="172"/>
                    </a:lnTo>
                    <a:lnTo>
                      <a:pt x="171" y="172"/>
                    </a:lnTo>
                    <a:lnTo>
                      <a:pt x="169" y="174"/>
                    </a:lnTo>
                    <a:lnTo>
                      <a:pt x="167" y="176"/>
                    </a:lnTo>
                    <a:lnTo>
                      <a:pt x="167" y="176"/>
                    </a:lnTo>
                    <a:lnTo>
                      <a:pt x="165" y="178"/>
                    </a:lnTo>
                    <a:lnTo>
                      <a:pt x="163" y="178"/>
                    </a:lnTo>
                    <a:lnTo>
                      <a:pt x="159" y="178"/>
                    </a:lnTo>
                    <a:lnTo>
                      <a:pt x="155" y="178"/>
                    </a:lnTo>
                    <a:lnTo>
                      <a:pt x="151" y="178"/>
                    </a:lnTo>
                    <a:lnTo>
                      <a:pt x="151" y="178"/>
                    </a:lnTo>
                    <a:lnTo>
                      <a:pt x="149" y="178"/>
                    </a:lnTo>
                    <a:lnTo>
                      <a:pt x="151" y="176"/>
                    </a:lnTo>
                    <a:lnTo>
                      <a:pt x="149" y="174"/>
                    </a:lnTo>
                    <a:lnTo>
                      <a:pt x="149" y="174"/>
                    </a:lnTo>
                    <a:lnTo>
                      <a:pt x="147" y="172"/>
                    </a:lnTo>
                    <a:lnTo>
                      <a:pt x="147" y="170"/>
                    </a:lnTo>
                    <a:lnTo>
                      <a:pt x="147" y="170"/>
                    </a:lnTo>
                    <a:lnTo>
                      <a:pt x="145" y="170"/>
                    </a:lnTo>
                    <a:lnTo>
                      <a:pt x="143" y="168"/>
                    </a:lnTo>
                    <a:lnTo>
                      <a:pt x="139" y="168"/>
                    </a:lnTo>
                    <a:lnTo>
                      <a:pt x="137" y="168"/>
                    </a:lnTo>
                    <a:lnTo>
                      <a:pt x="133" y="168"/>
                    </a:lnTo>
                    <a:lnTo>
                      <a:pt x="135" y="166"/>
                    </a:lnTo>
                    <a:lnTo>
                      <a:pt x="137" y="162"/>
                    </a:lnTo>
                    <a:lnTo>
                      <a:pt x="137" y="160"/>
                    </a:lnTo>
                    <a:lnTo>
                      <a:pt x="135" y="158"/>
                    </a:lnTo>
                    <a:lnTo>
                      <a:pt x="135" y="158"/>
                    </a:lnTo>
                    <a:lnTo>
                      <a:pt x="133" y="156"/>
                    </a:lnTo>
                    <a:lnTo>
                      <a:pt x="131" y="154"/>
                    </a:lnTo>
                    <a:lnTo>
                      <a:pt x="131" y="154"/>
                    </a:lnTo>
                    <a:lnTo>
                      <a:pt x="131" y="152"/>
                    </a:lnTo>
                    <a:lnTo>
                      <a:pt x="129" y="152"/>
                    </a:lnTo>
                    <a:lnTo>
                      <a:pt x="129" y="152"/>
                    </a:lnTo>
                    <a:lnTo>
                      <a:pt x="129" y="150"/>
                    </a:lnTo>
                    <a:lnTo>
                      <a:pt x="127" y="150"/>
                    </a:lnTo>
                    <a:lnTo>
                      <a:pt x="127" y="150"/>
                    </a:lnTo>
                    <a:lnTo>
                      <a:pt x="127" y="148"/>
                    </a:lnTo>
                    <a:lnTo>
                      <a:pt x="127" y="148"/>
                    </a:lnTo>
                    <a:lnTo>
                      <a:pt x="125" y="146"/>
                    </a:lnTo>
                    <a:lnTo>
                      <a:pt x="125" y="146"/>
                    </a:lnTo>
                    <a:lnTo>
                      <a:pt x="125" y="144"/>
                    </a:lnTo>
                    <a:lnTo>
                      <a:pt x="125" y="144"/>
                    </a:lnTo>
                    <a:lnTo>
                      <a:pt x="123" y="142"/>
                    </a:lnTo>
                    <a:lnTo>
                      <a:pt x="123" y="142"/>
                    </a:lnTo>
                    <a:lnTo>
                      <a:pt x="123" y="142"/>
                    </a:lnTo>
                    <a:lnTo>
                      <a:pt x="123" y="140"/>
                    </a:lnTo>
                    <a:lnTo>
                      <a:pt x="123" y="140"/>
                    </a:lnTo>
                    <a:lnTo>
                      <a:pt x="123" y="140"/>
                    </a:lnTo>
                    <a:lnTo>
                      <a:pt x="123" y="138"/>
                    </a:lnTo>
                    <a:lnTo>
                      <a:pt x="123" y="138"/>
                    </a:lnTo>
                    <a:lnTo>
                      <a:pt x="121" y="136"/>
                    </a:lnTo>
                    <a:lnTo>
                      <a:pt x="119" y="136"/>
                    </a:lnTo>
                    <a:lnTo>
                      <a:pt x="119" y="136"/>
                    </a:lnTo>
                    <a:lnTo>
                      <a:pt x="119" y="134"/>
                    </a:lnTo>
                    <a:lnTo>
                      <a:pt x="119" y="134"/>
                    </a:lnTo>
                    <a:lnTo>
                      <a:pt x="119" y="134"/>
                    </a:lnTo>
                    <a:lnTo>
                      <a:pt x="119" y="134"/>
                    </a:lnTo>
                    <a:lnTo>
                      <a:pt x="119" y="132"/>
                    </a:lnTo>
                    <a:lnTo>
                      <a:pt x="119" y="132"/>
                    </a:lnTo>
                    <a:lnTo>
                      <a:pt x="121" y="132"/>
                    </a:lnTo>
                    <a:lnTo>
                      <a:pt x="121" y="132"/>
                    </a:lnTo>
                    <a:lnTo>
                      <a:pt x="121" y="132"/>
                    </a:lnTo>
                    <a:lnTo>
                      <a:pt x="121" y="132"/>
                    </a:lnTo>
                    <a:lnTo>
                      <a:pt x="123" y="132"/>
                    </a:lnTo>
                    <a:lnTo>
                      <a:pt x="123" y="130"/>
                    </a:lnTo>
                    <a:lnTo>
                      <a:pt x="123" y="130"/>
                    </a:lnTo>
                    <a:lnTo>
                      <a:pt x="123" y="128"/>
                    </a:lnTo>
                    <a:lnTo>
                      <a:pt x="121" y="128"/>
                    </a:lnTo>
                    <a:lnTo>
                      <a:pt x="121" y="126"/>
                    </a:lnTo>
                    <a:lnTo>
                      <a:pt x="123" y="124"/>
                    </a:lnTo>
                    <a:lnTo>
                      <a:pt x="123" y="124"/>
                    </a:lnTo>
                    <a:lnTo>
                      <a:pt x="123" y="122"/>
                    </a:lnTo>
                    <a:lnTo>
                      <a:pt x="127" y="120"/>
                    </a:lnTo>
                    <a:lnTo>
                      <a:pt x="129" y="118"/>
                    </a:lnTo>
                    <a:lnTo>
                      <a:pt x="131" y="118"/>
                    </a:lnTo>
                    <a:lnTo>
                      <a:pt x="131" y="116"/>
                    </a:lnTo>
                    <a:lnTo>
                      <a:pt x="131" y="116"/>
                    </a:lnTo>
                    <a:lnTo>
                      <a:pt x="131" y="114"/>
                    </a:lnTo>
                    <a:lnTo>
                      <a:pt x="131" y="114"/>
                    </a:lnTo>
                    <a:lnTo>
                      <a:pt x="131" y="112"/>
                    </a:lnTo>
                    <a:lnTo>
                      <a:pt x="131" y="110"/>
                    </a:lnTo>
                    <a:lnTo>
                      <a:pt x="129" y="108"/>
                    </a:lnTo>
                    <a:lnTo>
                      <a:pt x="131" y="108"/>
                    </a:lnTo>
                    <a:lnTo>
                      <a:pt x="131" y="106"/>
                    </a:lnTo>
                    <a:lnTo>
                      <a:pt x="133" y="104"/>
                    </a:lnTo>
                    <a:lnTo>
                      <a:pt x="133" y="100"/>
                    </a:lnTo>
                    <a:lnTo>
                      <a:pt x="133" y="100"/>
                    </a:lnTo>
                    <a:lnTo>
                      <a:pt x="133" y="98"/>
                    </a:lnTo>
                    <a:lnTo>
                      <a:pt x="135" y="94"/>
                    </a:lnTo>
                    <a:lnTo>
                      <a:pt x="135" y="92"/>
                    </a:lnTo>
                    <a:lnTo>
                      <a:pt x="135" y="92"/>
                    </a:lnTo>
                    <a:lnTo>
                      <a:pt x="135" y="92"/>
                    </a:lnTo>
                    <a:lnTo>
                      <a:pt x="135" y="92"/>
                    </a:lnTo>
                    <a:lnTo>
                      <a:pt x="137" y="90"/>
                    </a:lnTo>
                    <a:lnTo>
                      <a:pt x="139" y="90"/>
                    </a:lnTo>
                    <a:lnTo>
                      <a:pt x="141" y="88"/>
                    </a:lnTo>
                    <a:lnTo>
                      <a:pt x="143" y="86"/>
                    </a:lnTo>
                    <a:lnTo>
                      <a:pt x="145" y="84"/>
                    </a:lnTo>
                    <a:lnTo>
                      <a:pt x="147" y="82"/>
                    </a:lnTo>
                    <a:lnTo>
                      <a:pt x="149" y="82"/>
                    </a:lnTo>
                    <a:lnTo>
                      <a:pt x="149" y="82"/>
                    </a:lnTo>
                    <a:lnTo>
                      <a:pt x="151" y="80"/>
                    </a:lnTo>
                    <a:lnTo>
                      <a:pt x="153" y="80"/>
                    </a:lnTo>
                    <a:lnTo>
                      <a:pt x="155" y="80"/>
                    </a:lnTo>
                    <a:lnTo>
                      <a:pt x="157" y="80"/>
                    </a:lnTo>
                    <a:lnTo>
                      <a:pt x="159" y="80"/>
                    </a:lnTo>
                    <a:lnTo>
                      <a:pt x="161" y="78"/>
                    </a:lnTo>
                    <a:lnTo>
                      <a:pt x="161" y="78"/>
                    </a:lnTo>
                    <a:lnTo>
                      <a:pt x="165" y="78"/>
                    </a:lnTo>
                    <a:lnTo>
                      <a:pt x="165" y="76"/>
                    </a:lnTo>
                    <a:lnTo>
                      <a:pt x="167" y="76"/>
                    </a:lnTo>
                    <a:lnTo>
                      <a:pt x="167" y="74"/>
                    </a:lnTo>
                    <a:lnTo>
                      <a:pt x="169" y="74"/>
                    </a:lnTo>
                    <a:lnTo>
                      <a:pt x="169" y="74"/>
                    </a:lnTo>
                    <a:lnTo>
                      <a:pt x="171" y="74"/>
                    </a:lnTo>
                    <a:lnTo>
                      <a:pt x="173" y="74"/>
                    </a:lnTo>
                    <a:lnTo>
                      <a:pt x="175" y="74"/>
                    </a:lnTo>
                    <a:lnTo>
                      <a:pt x="175" y="76"/>
                    </a:lnTo>
                    <a:lnTo>
                      <a:pt x="177" y="76"/>
                    </a:lnTo>
                    <a:lnTo>
                      <a:pt x="177" y="76"/>
                    </a:lnTo>
                    <a:lnTo>
                      <a:pt x="177" y="76"/>
                    </a:lnTo>
                    <a:lnTo>
                      <a:pt x="179" y="78"/>
                    </a:lnTo>
                    <a:lnTo>
                      <a:pt x="179" y="78"/>
                    </a:lnTo>
                    <a:lnTo>
                      <a:pt x="181" y="76"/>
                    </a:lnTo>
                    <a:lnTo>
                      <a:pt x="181" y="76"/>
                    </a:lnTo>
                    <a:lnTo>
                      <a:pt x="179" y="74"/>
                    </a:lnTo>
                    <a:lnTo>
                      <a:pt x="179" y="74"/>
                    </a:lnTo>
                    <a:lnTo>
                      <a:pt x="177" y="72"/>
                    </a:lnTo>
                    <a:lnTo>
                      <a:pt x="177" y="72"/>
                    </a:lnTo>
                    <a:lnTo>
                      <a:pt x="175" y="70"/>
                    </a:lnTo>
                    <a:lnTo>
                      <a:pt x="175" y="68"/>
                    </a:lnTo>
                    <a:lnTo>
                      <a:pt x="175" y="68"/>
                    </a:lnTo>
                    <a:lnTo>
                      <a:pt x="173" y="68"/>
                    </a:lnTo>
                    <a:lnTo>
                      <a:pt x="173" y="68"/>
                    </a:lnTo>
                    <a:lnTo>
                      <a:pt x="171" y="70"/>
                    </a:lnTo>
                    <a:lnTo>
                      <a:pt x="171" y="70"/>
                    </a:lnTo>
                    <a:lnTo>
                      <a:pt x="169" y="68"/>
                    </a:lnTo>
                    <a:lnTo>
                      <a:pt x="167" y="68"/>
                    </a:lnTo>
                    <a:lnTo>
                      <a:pt x="169" y="64"/>
                    </a:lnTo>
                    <a:lnTo>
                      <a:pt x="173" y="58"/>
                    </a:lnTo>
                    <a:lnTo>
                      <a:pt x="175" y="56"/>
                    </a:lnTo>
                    <a:lnTo>
                      <a:pt x="177" y="52"/>
                    </a:lnTo>
                    <a:lnTo>
                      <a:pt x="177" y="50"/>
                    </a:lnTo>
                    <a:lnTo>
                      <a:pt x="179" y="48"/>
                    </a:lnTo>
                    <a:lnTo>
                      <a:pt x="177" y="48"/>
                    </a:lnTo>
                    <a:lnTo>
                      <a:pt x="177" y="48"/>
                    </a:lnTo>
                    <a:lnTo>
                      <a:pt x="177" y="48"/>
                    </a:lnTo>
                    <a:lnTo>
                      <a:pt x="175" y="46"/>
                    </a:lnTo>
                    <a:lnTo>
                      <a:pt x="175" y="46"/>
                    </a:lnTo>
                    <a:lnTo>
                      <a:pt x="173" y="46"/>
                    </a:lnTo>
                    <a:lnTo>
                      <a:pt x="173" y="44"/>
                    </a:lnTo>
                    <a:lnTo>
                      <a:pt x="171" y="44"/>
                    </a:lnTo>
                    <a:lnTo>
                      <a:pt x="169" y="44"/>
                    </a:lnTo>
                    <a:lnTo>
                      <a:pt x="169" y="44"/>
                    </a:lnTo>
                    <a:lnTo>
                      <a:pt x="167" y="42"/>
                    </a:lnTo>
                    <a:lnTo>
                      <a:pt x="165" y="40"/>
                    </a:lnTo>
                    <a:lnTo>
                      <a:pt x="163" y="40"/>
                    </a:lnTo>
                    <a:lnTo>
                      <a:pt x="163" y="40"/>
                    </a:lnTo>
                    <a:lnTo>
                      <a:pt x="161" y="40"/>
                    </a:lnTo>
                    <a:lnTo>
                      <a:pt x="159" y="42"/>
                    </a:lnTo>
                    <a:lnTo>
                      <a:pt x="159" y="42"/>
                    </a:lnTo>
                    <a:lnTo>
                      <a:pt x="157" y="42"/>
                    </a:lnTo>
                    <a:lnTo>
                      <a:pt x="157" y="42"/>
                    </a:lnTo>
                    <a:lnTo>
                      <a:pt x="155" y="40"/>
                    </a:lnTo>
                    <a:lnTo>
                      <a:pt x="155" y="40"/>
                    </a:lnTo>
                    <a:lnTo>
                      <a:pt x="153" y="40"/>
                    </a:lnTo>
                    <a:lnTo>
                      <a:pt x="151" y="38"/>
                    </a:lnTo>
                    <a:lnTo>
                      <a:pt x="151" y="38"/>
                    </a:lnTo>
                    <a:lnTo>
                      <a:pt x="149" y="40"/>
                    </a:lnTo>
                    <a:lnTo>
                      <a:pt x="149" y="40"/>
                    </a:lnTo>
                    <a:lnTo>
                      <a:pt x="147" y="42"/>
                    </a:lnTo>
                    <a:lnTo>
                      <a:pt x="147" y="42"/>
                    </a:lnTo>
                    <a:lnTo>
                      <a:pt x="145" y="42"/>
                    </a:lnTo>
                    <a:lnTo>
                      <a:pt x="143" y="42"/>
                    </a:lnTo>
                    <a:lnTo>
                      <a:pt x="143" y="44"/>
                    </a:lnTo>
                    <a:lnTo>
                      <a:pt x="141" y="44"/>
                    </a:lnTo>
                    <a:lnTo>
                      <a:pt x="139" y="42"/>
                    </a:lnTo>
                    <a:lnTo>
                      <a:pt x="139" y="42"/>
                    </a:lnTo>
                    <a:lnTo>
                      <a:pt x="137" y="42"/>
                    </a:lnTo>
                    <a:lnTo>
                      <a:pt x="137" y="42"/>
                    </a:lnTo>
                    <a:lnTo>
                      <a:pt x="137" y="42"/>
                    </a:lnTo>
                    <a:lnTo>
                      <a:pt x="135" y="44"/>
                    </a:lnTo>
                    <a:lnTo>
                      <a:pt x="133" y="44"/>
                    </a:lnTo>
                    <a:lnTo>
                      <a:pt x="133" y="42"/>
                    </a:lnTo>
                    <a:lnTo>
                      <a:pt x="131" y="42"/>
                    </a:lnTo>
                    <a:lnTo>
                      <a:pt x="131" y="42"/>
                    </a:lnTo>
                    <a:lnTo>
                      <a:pt x="129" y="40"/>
                    </a:lnTo>
                    <a:lnTo>
                      <a:pt x="129" y="40"/>
                    </a:lnTo>
                    <a:lnTo>
                      <a:pt x="129" y="38"/>
                    </a:lnTo>
                    <a:lnTo>
                      <a:pt x="129" y="38"/>
                    </a:lnTo>
                    <a:lnTo>
                      <a:pt x="129" y="36"/>
                    </a:lnTo>
                    <a:lnTo>
                      <a:pt x="129" y="34"/>
                    </a:lnTo>
                    <a:lnTo>
                      <a:pt x="129" y="32"/>
                    </a:lnTo>
                    <a:lnTo>
                      <a:pt x="127" y="32"/>
                    </a:lnTo>
                    <a:lnTo>
                      <a:pt x="127" y="32"/>
                    </a:lnTo>
                    <a:lnTo>
                      <a:pt x="125" y="32"/>
                    </a:lnTo>
                    <a:lnTo>
                      <a:pt x="125" y="32"/>
                    </a:lnTo>
                    <a:lnTo>
                      <a:pt x="123" y="30"/>
                    </a:lnTo>
                    <a:lnTo>
                      <a:pt x="123" y="30"/>
                    </a:lnTo>
                    <a:lnTo>
                      <a:pt x="123" y="28"/>
                    </a:lnTo>
                    <a:lnTo>
                      <a:pt x="123" y="26"/>
                    </a:lnTo>
                    <a:lnTo>
                      <a:pt x="123" y="26"/>
                    </a:lnTo>
                    <a:lnTo>
                      <a:pt x="121" y="24"/>
                    </a:lnTo>
                    <a:lnTo>
                      <a:pt x="121" y="22"/>
                    </a:lnTo>
                    <a:lnTo>
                      <a:pt x="119" y="22"/>
                    </a:lnTo>
                    <a:lnTo>
                      <a:pt x="119" y="22"/>
                    </a:lnTo>
                    <a:lnTo>
                      <a:pt x="117" y="22"/>
                    </a:lnTo>
                    <a:lnTo>
                      <a:pt x="117" y="20"/>
                    </a:lnTo>
                    <a:lnTo>
                      <a:pt x="115" y="20"/>
                    </a:lnTo>
                    <a:lnTo>
                      <a:pt x="115" y="18"/>
                    </a:lnTo>
                    <a:lnTo>
                      <a:pt x="113" y="18"/>
                    </a:lnTo>
                    <a:lnTo>
                      <a:pt x="110" y="18"/>
                    </a:lnTo>
                    <a:lnTo>
                      <a:pt x="110" y="16"/>
                    </a:lnTo>
                    <a:lnTo>
                      <a:pt x="110" y="16"/>
                    </a:lnTo>
                    <a:lnTo>
                      <a:pt x="110" y="14"/>
                    </a:lnTo>
                    <a:lnTo>
                      <a:pt x="108" y="14"/>
                    </a:lnTo>
                    <a:lnTo>
                      <a:pt x="108" y="12"/>
                    </a:lnTo>
                    <a:lnTo>
                      <a:pt x="108" y="10"/>
                    </a:lnTo>
                    <a:lnTo>
                      <a:pt x="106" y="10"/>
                    </a:lnTo>
                    <a:lnTo>
                      <a:pt x="106" y="8"/>
                    </a:lnTo>
                    <a:lnTo>
                      <a:pt x="106" y="8"/>
                    </a:lnTo>
                    <a:lnTo>
                      <a:pt x="104" y="6"/>
                    </a:lnTo>
                    <a:lnTo>
                      <a:pt x="104" y="6"/>
                    </a:lnTo>
                    <a:lnTo>
                      <a:pt x="102" y="6"/>
                    </a:lnTo>
                    <a:lnTo>
                      <a:pt x="102" y="4"/>
                    </a:lnTo>
                    <a:lnTo>
                      <a:pt x="102" y="4"/>
                    </a:lnTo>
                    <a:lnTo>
                      <a:pt x="102" y="4"/>
                    </a:lnTo>
                    <a:lnTo>
                      <a:pt x="100" y="4"/>
                    </a:lnTo>
                    <a:lnTo>
                      <a:pt x="100" y="4"/>
                    </a:lnTo>
                    <a:lnTo>
                      <a:pt x="98" y="2"/>
                    </a:lnTo>
                    <a:lnTo>
                      <a:pt x="98" y="2"/>
                    </a:lnTo>
                    <a:lnTo>
                      <a:pt x="96" y="0"/>
                    </a:lnTo>
                    <a:lnTo>
                      <a:pt x="96" y="0"/>
                    </a:lnTo>
                    <a:lnTo>
                      <a:pt x="94" y="0"/>
                    </a:lnTo>
                    <a:lnTo>
                      <a:pt x="94" y="2"/>
                    </a:lnTo>
                    <a:lnTo>
                      <a:pt x="94" y="2"/>
                    </a:lnTo>
                    <a:lnTo>
                      <a:pt x="92" y="2"/>
                    </a:lnTo>
                    <a:lnTo>
                      <a:pt x="92" y="2"/>
                    </a:lnTo>
                    <a:lnTo>
                      <a:pt x="90" y="2"/>
                    </a:lnTo>
                    <a:lnTo>
                      <a:pt x="88" y="2"/>
                    </a:lnTo>
                    <a:lnTo>
                      <a:pt x="88" y="2"/>
                    </a:lnTo>
                    <a:lnTo>
                      <a:pt x="90" y="4"/>
                    </a:lnTo>
                    <a:lnTo>
                      <a:pt x="90" y="4"/>
                    </a:lnTo>
                    <a:lnTo>
                      <a:pt x="92" y="6"/>
                    </a:lnTo>
                    <a:lnTo>
                      <a:pt x="92" y="8"/>
                    </a:lnTo>
                    <a:lnTo>
                      <a:pt x="94" y="10"/>
                    </a:lnTo>
                    <a:lnTo>
                      <a:pt x="94" y="10"/>
                    </a:lnTo>
                    <a:lnTo>
                      <a:pt x="94" y="10"/>
                    </a:lnTo>
                    <a:lnTo>
                      <a:pt x="94" y="12"/>
                    </a:lnTo>
                    <a:lnTo>
                      <a:pt x="94" y="12"/>
                    </a:lnTo>
                    <a:lnTo>
                      <a:pt x="94" y="18"/>
                    </a:lnTo>
                    <a:lnTo>
                      <a:pt x="94" y="18"/>
                    </a:lnTo>
                    <a:lnTo>
                      <a:pt x="94" y="18"/>
                    </a:lnTo>
                    <a:lnTo>
                      <a:pt x="94" y="18"/>
                    </a:lnTo>
                    <a:lnTo>
                      <a:pt x="92" y="16"/>
                    </a:lnTo>
                    <a:lnTo>
                      <a:pt x="92" y="16"/>
                    </a:lnTo>
                    <a:lnTo>
                      <a:pt x="92" y="18"/>
                    </a:lnTo>
                    <a:lnTo>
                      <a:pt x="92" y="20"/>
                    </a:lnTo>
                    <a:lnTo>
                      <a:pt x="90" y="24"/>
                    </a:lnTo>
                    <a:lnTo>
                      <a:pt x="90" y="28"/>
                    </a:lnTo>
                    <a:lnTo>
                      <a:pt x="88" y="28"/>
                    </a:lnTo>
                    <a:lnTo>
                      <a:pt x="88" y="30"/>
                    </a:lnTo>
                    <a:lnTo>
                      <a:pt x="84" y="34"/>
                    </a:lnTo>
                    <a:lnTo>
                      <a:pt x="82" y="38"/>
                    </a:lnTo>
                    <a:lnTo>
                      <a:pt x="80" y="40"/>
                    </a:lnTo>
                    <a:lnTo>
                      <a:pt x="78" y="42"/>
                    </a:lnTo>
                    <a:lnTo>
                      <a:pt x="76" y="44"/>
                    </a:lnTo>
                    <a:lnTo>
                      <a:pt x="72" y="46"/>
                    </a:lnTo>
                    <a:lnTo>
                      <a:pt x="70" y="48"/>
                    </a:lnTo>
                    <a:lnTo>
                      <a:pt x="66" y="48"/>
                    </a:lnTo>
                    <a:lnTo>
                      <a:pt x="62" y="50"/>
                    </a:lnTo>
                    <a:lnTo>
                      <a:pt x="60" y="52"/>
                    </a:lnTo>
                    <a:lnTo>
                      <a:pt x="58" y="52"/>
                    </a:lnTo>
                    <a:lnTo>
                      <a:pt x="54" y="54"/>
                    </a:lnTo>
                    <a:lnTo>
                      <a:pt x="52" y="54"/>
                    </a:lnTo>
                    <a:lnTo>
                      <a:pt x="52" y="58"/>
                    </a:lnTo>
                    <a:lnTo>
                      <a:pt x="50" y="58"/>
                    </a:lnTo>
                    <a:lnTo>
                      <a:pt x="50" y="60"/>
                    </a:lnTo>
                    <a:lnTo>
                      <a:pt x="50" y="60"/>
                    </a:lnTo>
                    <a:lnTo>
                      <a:pt x="50" y="60"/>
                    </a:lnTo>
                    <a:lnTo>
                      <a:pt x="50" y="62"/>
                    </a:lnTo>
                    <a:lnTo>
                      <a:pt x="50" y="62"/>
                    </a:lnTo>
                    <a:lnTo>
                      <a:pt x="50" y="62"/>
                    </a:lnTo>
                    <a:lnTo>
                      <a:pt x="48" y="62"/>
                    </a:lnTo>
                    <a:lnTo>
                      <a:pt x="48" y="62"/>
                    </a:lnTo>
                    <a:lnTo>
                      <a:pt x="48" y="62"/>
                    </a:lnTo>
                    <a:lnTo>
                      <a:pt x="48" y="60"/>
                    </a:lnTo>
                    <a:lnTo>
                      <a:pt x="48" y="60"/>
                    </a:lnTo>
                    <a:lnTo>
                      <a:pt x="46" y="60"/>
                    </a:lnTo>
                    <a:lnTo>
                      <a:pt x="46" y="62"/>
                    </a:lnTo>
                    <a:lnTo>
                      <a:pt x="46" y="64"/>
                    </a:lnTo>
                    <a:lnTo>
                      <a:pt x="46" y="66"/>
                    </a:lnTo>
                    <a:lnTo>
                      <a:pt x="46" y="66"/>
                    </a:lnTo>
                    <a:lnTo>
                      <a:pt x="46" y="68"/>
                    </a:lnTo>
                    <a:lnTo>
                      <a:pt x="46" y="68"/>
                    </a:lnTo>
                    <a:lnTo>
                      <a:pt x="44" y="70"/>
                    </a:lnTo>
                    <a:lnTo>
                      <a:pt x="44" y="70"/>
                    </a:lnTo>
                    <a:lnTo>
                      <a:pt x="44" y="72"/>
                    </a:lnTo>
                    <a:lnTo>
                      <a:pt x="44" y="72"/>
                    </a:lnTo>
                    <a:lnTo>
                      <a:pt x="44" y="74"/>
                    </a:lnTo>
                    <a:lnTo>
                      <a:pt x="42" y="76"/>
                    </a:lnTo>
                    <a:lnTo>
                      <a:pt x="42" y="78"/>
                    </a:lnTo>
                    <a:lnTo>
                      <a:pt x="42" y="78"/>
                    </a:lnTo>
                    <a:lnTo>
                      <a:pt x="42" y="80"/>
                    </a:lnTo>
                    <a:lnTo>
                      <a:pt x="42" y="80"/>
                    </a:lnTo>
                    <a:lnTo>
                      <a:pt x="42" y="80"/>
                    </a:lnTo>
                    <a:lnTo>
                      <a:pt x="42" y="82"/>
                    </a:lnTo>
                    <a:lnTo>
                      <a:pt x="42" y="82"/>
                    </a:lnTo>
                    <a:lnTo>
                      <a:pt x="40" y="84"/>
                    </a:lnTo>
                    <a:lnTo>
                      <a:pt x="38" y="84"/>
                    </a:lnTo>
                    <a:lnTo>
                      <a:pt x="38" y="86"/>
                    </a:lnTo>
                    <a:lnTo>
                      <a:pt x="38" y="86"/>
                    </a:lnTo>
                    <a:lnTo>
                      <a:pt x="38" y="86"/>
                    </a:lnTo>
                    <a:lnTo>
                      <a:pt x="38" y="88"/>
                    </a:lnTo>
                    <a:lnTo>
                      <a:pt x="38" y="88"/>
                    </a:lnTo>
                    <a:lnTo>
                      <a:pt x="36" y="88"/>
                    </a:lnTo>
                    <a:lnTo>
                      <a:pt x="36" y="90"/>
                    </a:lnTo>
                    <a:lnTo>
                      <a:pt x="34" y="88"/>
                    </a:lnTo>
                    <a:lnTo>
                      <a:pt x="34" y="88"/>
                    </a:lnTo>
                    <a:lnTo>
                      <a:pt x="32" y="88"/>
                    </a:lnTo>
                    <a:lnTo>
                      <a:pt x="32" y="86"/>
                    </a:lnTo>
                    <a:lnTo>
                      <a:pt x="30" y="86"/>
                    </a:lnTo>
                    <a:lnTo>
                      <a:pt x="30" y="84"/>
                    </a:lnTo>
                    <a:lnTo>
                      <a:pt x="28" y="82"/>
                    </a:lnTo>
                    <a:lnTo>
                      <a:pt x="28" y="80"/>
                    </a:lnTo>
                    <a:lnTo>
                      <a:pt x="26" y="80"/>
                    </a:lnTo>
                    <a:lnTo>
                      <a:pt x="26" y="80"/>
                    </a:lnTo>
                    <a:lnTo>
                      <a:pt x="24" y="80"/>
                    </a:lnTo>
                    <a:lnTo>
                      <a:pt x="24" y="80"/>
                    </a:lnTo>
                    <a:lnTo>
                      <a:pt x="22" y="78"/>
                    </a:lnTo>
                    <a:lnTo>
                      <a:pt x="20" y="78"/>
                    </a:lnTo>
                    <a:lnTo>
                      <a:pt x="18" y="76"/>
                    </a:lnTo>
                    <a:lnTo>
                      <a:pt x="18" y="78"/>
                    </a:lnTo>
                    <a:lnTo>
                      <a:pt x="18" y="78"/>
                    </a:lnTo>
                    <a:lnTo>
                      <a:pt x="16" y="78"/>
                    </a:lnTo>
                    <a:lnTo>
                      <a:pt x="16" y="80"/>
                    </a:lnTo>
                    <a:lnTo>
                      <a:pt x="14" y="80"/>
                    </a:lnTo>
                    <a:lnTo>
                      <a:pt x="14" y="80"/>
                    </a:lnTo>
                    <a:lnTo>
                      <a:pt x="14" y="78"/>
                    </a:lnTo>
                    <a:lnTo>
                      <a:pt x="14" y="78"/>
                    </a:lnTo>
                    <a:lnTo>
                      <a:pt x="16" y="76"/>
                    </a:lnTo>
                    <a:lnTo>
                      <a:pt x="14" y="76"/>
                    </a:lnTo>
                    <a:lnTo>
                      <a:pt x="14" y="74"/>
                    </a:lnTo>
                    <a:lnTo>
                      <a:pt x="14" y="74"/>
                    </a:lnTo>
                    <a:lnTo>
                      <a:pt x="14" y="72"/>
                    </a:lnTo>
                    <a:lnTo>
                      <a:pt x="14" y="72"/>
                    </a:lnTo>
                    <a:lnTo>
                      <a:pt x="14" y="72"/>
                    </a:lnTo>
                    <a:lnTo>
                      <a:pt x="16" y="72"/>
                    </a:lnTo>
                    <a:lnTo>
                      <a:pt x="16" y="72"/>
                    </a:lnTo>
                    <a:lnTo>
                      <a:pt x="16" y="70"/>
                    </a:lnTo>
                    <a:lnTo>
                      <a:pt x="18" y="70"/>
                    </a:lnTo>
                    <a:lnTo>
                      <a:pt x="18" y="70"/>
                    </a:lnTo>
                    <a:lnTo>
                      <a:pt x="18" y="70"/>
                    </a:lnTo>
                    <a:lnTo>
                      <a:pt x="18" y="68"/>
                    </a:lnTo>
                    <a:lnTo>
                      <a:pt x="18" y="66"/>
                    </a:lnTo>
                    <a:lnTo>
                      <a:pt x="18" y="66"/>
                    </a:lnTo>
                    <a:lnTo>
                      <a:pt x="18" y="66"/>
                    </a:lnTo>
                    <a:lnTo>
                      <a:pt x="18" y="64"/>
                    </a:lnTo>
                    <a:lnTo>
                      <a:pt x="16" y="64"/>
                    </a:lnTo>
                    <a:lnTo>
                      <a:pt x="16" y="62"/>
                    </a:lnTo>
                    <a:lnTo>
                      <a:pt x="16" y="62"/>
                    </a:lnTo>
                    <a:lnTo>
                      <a:pt x="16" y="62"/>
                    </a:lnTo>
                    <a:lnTo>
                      <a:pt x="16" y="62"/>
                    </a:lnTo>
                    <a:lnTo>
                      <a:pt x="16" y="60"/>
                    </a:lnTo>
                    <a:lnTo>
                      <a:pt x="16" y="60"/>
                    </a:lnTo>
                    <a:lnTo>
                      <a:pt x="12" y="62"/>
                    </a:lnTo>
                    <a:lnTo>
                      <a:pt x="10" y="66"/>
                    </a:lnTo>
                    <a:lnTo>
                      <a:pt x="8" y="66"/>
                    </a:lnTo>
                    <a:lnTo>
                      <a:pt x="6" y="70"/>
                    </a:lnTo>
                    <a:lnTo>
                      <a:pt x="2" y="76"/>
                    </a:lnTo>
                    <a:lnTo>
                      <a:pt x="0" y="78"/>
                    </a:lnTo>
                    <a:lnTo>
                      <a:pt x="0" y="84"/>
                    </a:lnTo>
                    <a:lnTo>
                      <a:pt x="2" y="86"/>
                    </a:lnTo>
                    <a:lnTo>
                      <a:pt x="2" y="88"/>
                    </a:lnTo>
                    <a:lnTo>
                      <a:pt x="4" y="90"/>
                    </a:lnTo>
                    <a:lnTo>
                      <a:pt x="4" y="92"/>
                    </a:lnTo>
                    <a:lnTo>
                      <a:pt x="4" y="92"/>
                    </a:lnTo>
                    <a:lnTo>
                      <a:pt x="8" y="98"/>
                    </a:lnTo>
                    <a:lnTo>
                      <a:pt x="8" y="100"/>
                    </a:lnTo>
                    <a:lnTo>
                      <a:pt x="8" y="102"/>
                    </a:lnTo>
                    <a:lnTo>
                      <a:pt x="8" y="104"/>
                    </a:lnTo>
                    <a:lnTo>
                      <a:pt x="6" y="104"/>
                    </a:lnTo>
                    <a:lnTo>
                      <a:pt x="6" y="104"/>
                    </a:lnTo>
                    <a:lnTo>
                      <a:pt x="4" y="104"/>
                    </a:lnTo>
                    <a:lnTo>
                      <a:pt x="4" y="106"/>
                    </a:lnTo>
                    <a:lnTo>
                      <a:pt x="4" y="108"/>
                    </a:lnTo>
                    <a:lnTo>
                      <a:pt x="6" y="110"/>
                    </a:lnTo>
                    <a:lnTo>
                      <a:pt x="10" y="112"/>
                    </a:lnTo>
                    <a:lnTo>
                      <a:pt x="22" y="118"/>
                    </a:lnTo>
                    <a:lnTo>
                      <a:pt x="24" y="120"/>
                    </a:lnTo>
                    <a:lnTo>
                      <a:pt x="24" y="124"/>
                    </a:lnTo>
                    <a:lnTo>
                      <a:pt x="28" y="126"/>
                    </a:lnTo>
                    <a:lnTo>
                      <a:pt x="30" y="130"/>
                    </a:lnTo>
                    <a:lnTo>
                      <a:pt x="30" y="132"/>
                    </a:lnTo>
                    <a:lnTo>
                      <a:pt x="34" y="140"/>
                    </a:lnTo>
                    <a:lnTo>
                      <a:pt x="34" y="142"/>
                    </a:lnTo>
                    <a:lnTo>
                      <a:pt x="38" y="144"/>
                    </a:lnTo>
                    <a:lnTo>
                      <a:pt x="40" y="146"/>
                    </a:lnTo>
                    <a:lnTo>
                      <a:pt x="42" y="150"/>
                    </a:lnTo>
                    <a:lnTo>
                      <a:pt x="44" y="154"/>
                    </a:lnTo>
                    <a:lnTo>
                      <a:pt x="44" y="156"/>
                    </a:lnTo>
                    <a:lnTo>
                      <a:pt x="46" y="160"/>
                    </a:lnTo>
                    <a:lnTo>
                      <a:pt x="48" y="164"/>
                    </a:lnTo>
                    <a:lnTo>
                      <a:pt x="50" y="168"/>
                    </a:lnTo>
                    <a:lnTo>
                      <a:pt x="52" y="172"/>
                    </a:lnTo>
                    <a:lnTo>
                      <a:pt x="54" y="176"/>
                    </a:lnTo>
                    <a:lnTo>
                      <a:pt x="54" y="180"/>
                    </a:lnTo>
                    <a:lnTo>
                      <a:pt x="56" y="184"/>
                    </a:lnTo>
                    <a:lnTo>
                      <a:pt x="62" y="194"/>
                    </a:lnTo>
                    <a:lnTo>
                      <a:pt x="64" y="196"/>
                    </a:lnTo>
                    <a:lnTo>
                      <a:pt x="64" y="200"/>
                    </a:lnTo>
                    <a:lnTo>
                      <a:pt x="66" y="202"/>
                    </a:lnTo>
                    <a:lnTo>
                      <a:pt x="70" y="206"/>
                    </a:lnTo>
                    <a:lnTo>
                      <a:pt x="72" y="208"/>
                    </a:lnTo>
                    <a:lnTo>
                      <a:pt x="74" y="212"/>
                    </a:lnTo>
                    <a:lnTo>
                      <a:pt x="74" y="216"/>
                    </a:lnTo>
                    <a:lnTo>
                      <a:pt x="76" y="216"/>
                    </a:lnTo>
                    <a:lnTo>
                      <a:pt x="76" y="218"/>
                    </a:lnTo>
                    <a:lnTo>
                      <a:pt x="76" y="218"/>
                    </a:lnTo>
                    <a:lnTo>
                      <a:pt x="80" y="220"/>
                    </a:lnTo>
                    <a:lnTo>
                      <a:pt x="80" y="224"/>
                    </a:lnTo>
                    <a:lnTo>
                      <a:pt x="82" y="228"/>
                    </a:lnTo>
                    <a:lnTo>
                      <a:pt x="84" y="230"/>
                    </a:lnTo>
                    <a:lnTo>
                      <a:pt x="86" y="232"/>
                    </a:lnTo>
                    <a:lnTo>
                      <a:pt x="86" y="234"/>
                    </a:lnTo>
                    <a:lnTo>
                      <a:pt x="90" y="238"/>
                    </a:lnTo>
                    <a:lnTo>
                      <a:pt x="92" y="242"/>
                    </a:lnTo>
                    <a:lnTo>
                      <a:pt x="90" y="246"/>
                    </a:lnTo>
                    <a:lnTo>
                      <a:pt x="90" y="246"/>
                    </a:lnTo>
                    <a:lnTo>
                      <a:pt x="88" y="248"/>
                    </a:lnTo>
                    <a:lnTo>
                      <a:pt x="90" y="250"/>
                    </a:lnTo>
                    <a:lnTo>
                      <a:pt x="90" y="252"/>
                    </a:lnTo>
                    <a:lnTo>
                      <a:pt x="92" y="254"/>
                    </a:lnTo>
                    <a:lnTo>
                      <a:pt x="94" y="256"/>
                    </a:lnTo>
                    <a:lnTo>
                      <a:pt x="96" y="258"/>
                    </a:lnTo>
                    <a:lnTo>
                      <a:pt x="96" y="262"/>
                    </a:lnTo>
                    <a:lnTo>
                      <a:pt x="100" y="264"/>
                    </a:lnTo>
                    <a:lnTo>
                      <a:pt x="104" y="266"/>
                    </a:lnTo>
                    <a:lnTo>
                      <a:pt x="106" y="270"/>
                    </a:lnTo>
                    <a:lnTo>
                      <a:pt x="108" y="272"/>
                    </a:lnTo>
                    <a:lnTo>
                      <a:pt x="110" y="274"/>
                    </a:lnTo>
                    <a:lnTo>
                      <a:pt x="113" y="276"/>
                    </a:lnTo>
                    <a:lnTo>
                      <a:pt x="121" y="280"/>
                    </a:lnTo>
                    <a:lnTo>
                      <a:pt x="125" y="282"/>
                    </a:lnTo>
                    <a:lnTo>
                      <a:pt x="129" y="284"/>
                    </a:lnTo>
                    <a:lnTo>
                      <a:pt x="133" y="288"/>
                    </a:lnTo>
                    <a:lnTo>
                      <a:pt x="135" y="290"/>
                    </a:lnTo>
                    <a:lnTo>
                      <a:pt x="141" y="292"/>
                    </a:lnTo>
                    <a:lnTo>
                      <a:pt x="143" y="292"/>
                    </a:lnTo>
                    <a:lnTo>
                      <a:pt x="147" y="296"/>
                    </a:lnTo>
                    <a:lnTo>
                      <a:pt x="151" y="296"/>
                    </a:lnTo>
                    <a:lnTo>
                      <a:pt x="155" y="298"/>
                    </a:lnTo>
                    <a:lnTo>
                      <a:pt x="157" y="300"/>
                    </a:lnTo>
                    <a:lnTo>
                      <a:pt x="159" y="302"/>
                    </a:lnTo>
                    <a:lnTo>
                      <a:pt x="163" y="304"/>
                    </a:lnTo>
                    <a:lnTo>
                      <a:pt x="165" y="304"/>
                    </a:lnTo>
                    <a:lnTo>
                      <a:pt x="167" y="306"/>
                    </a:lnTo>
                    <a:lnTo>
                      <a:pt x="167" y="308"/>
                    </a:lnTo>
                    <a:lnTo>
                      <a:pt x="171" y="308"/>
                    </a:lnTo>
                    <a:lnTo>
                      <a:pt x="173" y="311"/>
                    </a:lnTo>
                    <a:lnTo>
                      <a:pt x="173" y="313"/>
                    </a:lnTo>
                    <a:lnTo>
                      <a:pt x="175" y="315"/>
                    </a:lnTo>
                    <a:lnTo>
                      <a:pt x="175" y="317"/>
                    </a:lnTo>
                    <a:lnTo>
                      <a:pt x="181" y="321"/>
                    </a:lnTo>
                    <a:lnTo>
                      <a:pt x="183" y="321"/>
                    </a:lnTo>
                    <a:lnTo>
                      <a:pt x="185" y="323"/>
                    </a:lnTo>
                    <a:lnTo>
                      <a:pt x="189" y="327"/>
                    </a:lnTo>
                    <a:lnTo>
                      <a:pt x="191" y="329"/>
                    </a:lnTo>
                    <a:lnTo>
                      <a:pt x="191" y="329"/>
                    </a:lnTo>
                    <a:lnTo>
                      <a:pt x="193" y="329"/>
                    </a:lnTo>
                    <a:lnTo>
                      <a:pt x="195" y="329"/>
                    </a:lnTo>
                    <a:lnTo>
                      <a:pt x="197" y="327"/>
                    </a:lnTo>
                    <a:lnTo>
                      <a:pt x="199" y="327"/>
                    </a:lnTo>
                    <a:lnTo>
                      <a:pt x="199" y="325"/>
                    </a:lnTo>
                    <a:lnTo>
                      <a:pt x="201" y="323"/>
                    </a:lnTo>
                    <a:lnTo>
                      <a:pt x="199" y="321"/>
                    </a:lnTo>
                    <a:lnTo>
                      <a:pt x="199" y="319"/>
                    </a:lnTo>
                    <a:lnTo>
                      <a:pt x="199" y="317"/>
                    </a:lnTo>
                    <a:lnTo>
                      <a:pt x="199" y="317"/>
                    </a:lnTo>
                    <a:lnTo>
                      <a:pt x="201" y="317"/>
                    </a:lnTo>
                    <a:lnTo>
                      <a:pt x="203" y="315"/>
                    </a:lnTo>
                    <a:lnTo>
                      <a:pt x="203" y="313"/>
                    </a:lnTo>
                    <a:lnTo>
                      <a:pt x="203" y="313"/>
                    </a:lnTo>
                    <a:lnTo>
                      <a:pt x="203" y="313"/>
                    </a:lnTo>
                    <a:lnTo>
                      <a:pt x="203" y="311"/>
                    </a:lnTo>
                    <a:lnTo>
                      <a:pt x="203" y="311"/>
                    </a:lnTo>
                    <a:lnTo>
                      <a:pt x="201" y="308"/>
                    </a:lnTo>
                    <a:lnTo>
                      <a:pt x="201" y="308"/>
                    </a:lnTo>
                    <a:lnTo>
                      <a:pt x="201" y="308"/>
                    </a:lnTo>
                    <a:lnTo>
                      <a:pt x="203" y="306"/>
                    </a:lnTo>
                    <a:lnTo>
                      <a:pt x="203" y="306"/>
                    </a:lnTo>
                    <a:lnTo>
                      <a:pt x="205" y="304"/>
                    </a:lnTo>
                    <a:lnTo>
                      <a:pt x="205" y="304"/>
                    </a:lnTo>
                    <a:lnTo>
                      <a:pt x="207" y="302"/>
                    </a:lnTo>
                    <a:lnTo>
                      <a:pt x="207" y="300"/>
                    </a:lnTo>
                    <a:lnTo>
                      <a:pt x="207" y="298"/>
                    </a:lnTo>
                    <a:lnTo>
                      <a:pt x="209" y="298"/>
                    </a:lnTo>
                    <a:lnTo>
                      <a:pt x="209" y="298"/>
                    </a:lnTo>
                    <a:lnTo>
                      <a:pt x="209" y="296"/>
                    </a:lnTo>
                    <a:lnTo>
                      <a:pt x="209" y="294"/>
                    </a:lnTo>
                    <a:lnTo>
                      <a:pt x="209" y="294"/>
                    </a:lnTo>
                    <a:lnTo>
                      <a:pt x="211" y="292"/>
                    </a:lnTo>
                    <a:lnTo>
                      <a:pt x="211" y="292"/>
                    </a:lnTo>
                    <a:lnTo>
                      <a:pt x="211" y="292"/>
                    </a:lnTo>
                    <a:lnTo>
                      <a:pt x="211" y="29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6" name="Freeform 78"/>
              <p:cNvSpPr>
                <a:spLocks/>
              </p:cNvSpPr>
              <p:nvPr/>
            </p:nvSpPr>
            <p:spPr bwMode="auto">
              <a:xfrm>
                <a:off x="2503" y="2422"/>
                <a:ext cx="134" cy="148"/>
              </a:xfrm>
              <a:custGeom>
                <a:avLst/>
                <a:gdLst>
                  <a:gd name="T0" fmla="*/ 130 w 134"/>
                  <a:gd name="T1" fmla="*/ 82 h 148"/>
                  <a:gd name="T2" fmla="*/ 124 w 134"/>
                  <a:gd name="T3" fmla="*/ 82 h 148"/>
                  <a:gd name="T4" fmla="*/ 118 w 134"/>
                  <a:gd name="T5" fmla="*/ 84 h 148"/>
                  <a:gd name="T6" fmla="*/ 114 w 134"/>
                  <a:gd name="T7" fmla="*/ 80 h 148"/>
                  <a:gd name="T8" fmla="*/ 112 w 134"/>
                  <a:gd name="T9" fmla="*/ 74 h 148"/>
                  <a:gd name="T10" fmla="*/ 110 w 134"/>
                  <a:gd name="T11" fmla="*/ 68 h 148"/>
                  <a:gd name="T12" fmla="*/ 110 w 134"/>
                  <a:gd name="T13" fmla="*/ 62 h 148"/>
                  <a:gd name="T14" fmla="*/ 108 w 134"/>
                  <a:gd name="T15" fmla="*/ 56 h 148"/>
                  <a:gd name="T16" fmla="*/ 102 w 134"/>
                  <a:gd name="T17" fmla="*/ 54 h 148"/>
                  <a:gd name="T18" fmla="*/ 96 w 134"/>
                  <a:gd name="T19" fmla="*/ 50 h 148"/>
                  <a:gd name="T20" fmla="*/ 94 w 134"/>
                  <a:gd name="T21" fmla="*/ 54 h 148"/>
                  <a:gd name="T22" fmla="*/ 88 w 134"/>
                  <a:gd name="T23" fmla="*/ 54 h 148"/>
                  <a:gd name="T24" fmla="*/ 80 w 134"/>
                  <a:gd name="T25" fmla="*/ 52 h 148"/>
                  <a:gd name="T26" fmla="*/ 74 w 134"/>
                  <a:gd name="T27" fmla="*/ 52 h 148"/>
                  <a:gd name="T28" fmla="*/ 72 w 134"/>
                  <a:gd name="T29" fmla="*/ 48 h 148"/>
                  <a:gd name="T30" fmla="*/ 72 w 134"/>
                  <a:gd name="T31" fmla="*/ 44 h 148"/>
                  <a:gd name="T32" fmla="*/ 72 w 134"/>
                  <a:gd name="T33" fmla="*/ 38 h 148"/>
                  <a:gd name="T34" fmla="*/ 72 w 134"/>
                  <a:gd name="T35" fmla="*/ 34 h 148"/>
                  <a:gd name="T36" fmla="*/ 72 w 134"/>
                  <a:gd name="T37" fmla="*/ 28 h 148"/>
                  <a:gd name="T38" fmla="*/ 70 w 134"/>
                  <a:gd name="T39" fmla="*/ 26 h 148"/>
                  <a:gd name="T40" fmla="*/ 68 w 134"/>
                  <a:gd name="T41" fmla="*/ 20 h 148"/>
                  <a:gd name="T42" fmla="*/ 66 w 134"/>
                  <a:gd name="T43" fmla="*/ 16 h 148"/>
                  <a:gd name="T44" fmla="*/ 56 w 134"/>
                  <a:gd name="T45" fmla="*/ 4 h 148"/>
                  <a:gd name="T46" fmla="*/ 22 w 134"/>
                  <a:gd name="T47" fmla="*/ 4 h 148"/>
                  <a:gd name="T48" fmla="*/ 8 w 134"/>
                  <a:gd name="T49" fmla="*/ 14 h 148"/>
                  <a:gd name="T50" fmla="*/ 4 w 134"/>
                  <a:gd name="T51" fmla="*/ 32 h 148"/>
                  <a:gd name="T52" fmla="*/ 0 w 134"/>
                  <a:gd name="T53" fmla="*/ 54 h 148"/>
                  <a:gd name="T54" fmla="*/ 8 w 134"/>
                  <a:gd name="T55" fmla="*/ 60 h 148"/>
                  <a:gd name="T56" fmla="*/ 20 w 134"/>
                  <a:gd name="T57" fmla="*/ 72 h 148"/>
                  <a:gd name="T58" fmla="*/ 28 w 134"/>
                  <a:gd name="T59" fmla="*/ 78 h 148"/>
                  <a:gd name="T60" fmla="*/ 44 w 134"/>
                  <a:gd name="T61" fmla="*/ 84 h 148"/>
                  <a:gd name="T62" fmla="*/ 58 w 134"/>
                  <a:gd name="T63" fmla="*/ 94 h 148"/>
                  <a:gd name="T64" fmla="*/ 74 w 134"/>
                  <a:gd name="T65" fmla="*/ 102 h 148"/>
                  <a:gd name="T66" fmla="*/ 84 w 134"/>
                  <a:gd name="T67" fmla="*/ 108 h 148"/>
                  <a:gd name="T68" fmla="*/ 84 w 134"/>
                  <a:gd name="T69" fmla="*/ 114 h 148"/>
                  <a:gd name="T70" fmla="*/ 82 w 134"/>
                  <a:gd name="T71" fmla="*/ 120 h 148"/>
                  <a:gd name="T72" fmla="*/ 80 w 134"/>
                  <a:gd name="T73" fmla="*/ 124 h 148"/>
                  <a:gd name="T74" fmla="*/ 78 w 134"/>
                  <a:gd name="T75" fmla="*/ 128 h 148"/>
                  <a:gd name="T76" fmla="*/ 78 w 134"/>
                  <a:gd name="T77" fmla="*/ 134 h 148"/>
                  <a:gd name="T78" fmla="*/ 78 w 134"/>
                  <a:gd name="T79" fmla="*/ 136 h 148"/>
                  <a:gd name="T80" fmla="*/ 74 w 134"/>
                  <a:gd name="T81" fmla="*/ 140 h 148"/>
                  <a:gd name="T82" fmla="*/ 94 w 134"/>
                  <a:gd name="T83" fmla="*/ 146 h 148"/>
                  <a:gd name="T84" fmla="*/ 104 w 134"/>
                  <a:gd name="T85" fmla="*/ 148 h 148"/>
                  <a:gd name="T86" fmla="*/ 110 w 134"/>
                  <a:gd name="T87" fmla="*/ 146 h 148"/>
                  <a:gd name="T88" fmla="*/ 116 w 134"/>
                  <a:gd name="T89" fmla="*/ 144 h 148"/>
                  <a:gd name="T90" fmla="*/ 120 w 134"/>
                  <a:gd name="T91" fmla="*/ 142 h 148"/>
                  <a:gd name="T92" fmla="*/ 124 w 134"/>
                  <a:gd name="T93" fmla="*/ 138 h 148"/>
                  <a:gd name="T94" fmla="*/ 128 w 134"/>
                  <a:gd name="T95" fmla="*/ 134 h 148"/>
                  <a:gd name="T96" fmla="*/ 132 w 134"/>
                  <a:gd name="T97" fmla="*/ 130 h 148"/>
                  <a:gd name="T98" fmla="*/ 132 w 134"/>
                  <a:gd name="T99" fmla="*/ 106 h 148"/>
                  <a:gd name="T100" fmla="*/ 134 w 134"/>
                  <a:gd name="T101" fmla="*/ 9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 h="148">
                    <a:moveTo>
                      <a:pt x="132" y="86"/>
                    </a:moveTo>
                    <a:lnTo>
                      <a:pt x="134" y="86"/>
                    </a:lnTo>
                    <a:lnTo>
                      <a:pt x="134" y="86"/>
                    </a:lnTo>
                    <a:lnTo>
                      <a:pt x="132" y="84"/>
                    </a:lnTo>
                    <a:lnTo>
                      <a:pt x="130" y="82"/>
                    </a:lnTo>
                    <a:lnTo>
                      <a:pt x="128" y="82"/>
                    </a:lnTo>
                    <a:lnTo>
                      <a:pt x="128" y="82"/>
                    </a:lnTo>
                    <a:lnTo>
                      <a:pt x="126" y="82"/>
                    </a:lnTo>
                    <a:lnTo>
                      <a:pt x="126" y="82"/>
                    </a:lnTo>
                    <a:lnTo>
                      <a:pt x="124" y="82"/>
                    </a:lnTo>
                    <a:lnTo>
                      <a:pt x="124" y="84"/>
                    </a:lnTo>
                    <a:lnTo>
                      <a:pt x="122" y="84"/>
                    </a:lnTo>
                    <a:lnTo>
                      <a:pt x="120" y="84"/>
                    </a:lnTo>
                    <a:lnTo>
                      <a:pt x="120" y="84"/>
                    </a:lnTo>
                    <a:lnTo>
                      <a:pt x="118" y="84"/>
                    </a:lnTo>
                    <a:lnTo>
                      <a:pt x="116" y="84"/>
                    </a:lnTo>
                    <a:lnTo>
                      <a:pt x="116" y="84"/>
                    </a:lnTo>
                    <a:lnTo>
                      <a:pt x="114" y="82"/>
                    </a:lnTo>
                    <a:lnTo>
                      <a:pt x="114" y="80"/>
                    </a:lnTo>
                    <a:lnTo>
                      <a:pt x="114" y="80"/>
                    </a:lnTo>
                    <a:lnTo>
                      <a:pt x="114" y="78"/>
                    </a:lnTo>
                    <a:lnTo>
                      <a:pt x="112" y="78"/>
                    </a:lnTo>
                    <a:lnTo>
                      <a:pt x="112" y="76"/>
                    </a:lnTo>
                    <a:lnTo>
                      <a:pt x="112" y="74"/>
                    </a:lnTo>
                    <a:lnTo>
                      <a:pt x="112" y="74"/>
                    </a:lnTo>
                    <a:lnTo>
                      <a:pt x="112" y="74"/>
                    </a:lnTo>
                    <a:lnTo>
                      <a:pt x="112" y="72"/>
                    </a:lnTo>
                    <a:lnTo>
                      <a:pt x="112" y="72"/>
                    </a:lnTo>
                    <a:lnTo>
                      <a:pt x="112" y="70"/>
                    </a:lnTo>
                    <a:lnTo>
                      <a:pt x="110" y="68"/>
                    </a:lnTo>
                    <a:lnTo>
                      <a:pt x="110" y="68"/>
                    </a:lnTo>
                    <a:lnTo>
                      <a:pt x="110" y="66"/>
                    </a:lnTo>
                    <a:lnTo>
                      <a:pt x="110" y="64"/>
                    </a:lnTo>
                    <a:lnTo>
                      <a:pt x="110" y="64"/>
                    </a:lnTo>
                    <a:lnTo>
                      <a:pt x="110" y="62"/>
                    </a:lnTo>
                    <a:lnTo>
                      <a:pt x="110" y="60"/>
                    </a:lnTo>
                    <a:lnTo>
                      <a:pt x="110" y="60"/>
                    </a:lnTo>
                    <a:lnTo>
                      <a:pt x="108" y="60"/>
                    </a:lnTo>
                    <a:lnTo>
                      <a:pt x="108" y="58"/>
                    </a:lnTo>
                    <a:lnTo>
                      <a:pt x="108" y="56"/>
                    </a:lnTo>
                    <a:lnTo>
                      <a:pt x="106" y="56"/>
                    </a:lnTo>
                    <a:lnTo>
                      <a:pt x="106" y="54"/>
                    </a:lnTo>
                    <a:lnTo>
                      <a:pt x="104" y="54"/>
                    </a:lnTo>
                    <a:lnTo>
                      <a:pt x="104" y="54"/>
                    </a:lnTo>
                    <a:lnTo>
                      <a:pt x="102" y="54"/>
                    </a:lnTo>
                    <a:lnTo>
                      <a:pt x="100" y="54"/>
                    </a:lnTo>
                    <a:lnTo>
                      <a:pt x="100" y="54"/>
                    </a:lnTo>
                    <a:lnTo>
                      <a:pt x="98" y="52"/>
                    </a:lnTo>
                    <a:lnTo>
                      <a:pt x="98" y="52"/>
                    </a:lnTo>
                    <a:lnTo>
                      <a:pt x="96" y="50"/>
                    </a:lnTo>
                    <a:lnTo>
                      <a:pt x="96" y="50"/>
                    </a:lnTo>
                    <a:lnTo>
                      <a:pt x="94" y="50"/>
                    </a:lnTo>
                    <a:lnTo>
                      <a:pt x="94" y="52"/>
                    </a:lnTo>
                    <a:lnTo>
                      <a:pt x="94" y="52"/>
                    </a:lnTo>
                    <a:lnTo>
                      <a:pt x="94" y="54"/>
                    </a:lnTo>
                    <a:lnTo>
                      <a:pt x="92" y="54"/>
                    </a:lnTo>
                    <a:lnTo>
                      <a:pt x="92" y="54"/>
                    </a:lnTo>
                    <a:lnTo>
                      <a:pt x="90" y="54"/>
                    </a:lnTo>
                    <a:lnTo>
                      <a:pt x="88" y="54"/>
                    </a:lnTo>
                    <a:lnTo>
                      <a:pt x="88" y="54"/>
                    </a:lnTo>
                    <a:lnTo>
                      <a:pt x="86" y="52"/>
                    </a:lnTo>
                    <a:lnTo>
                      <a:pt x="84" y="52"/>
                    </a:lnTo>
                    <a:lnTo>
                      <a:pt x="82" y="52"/>
                    </a:lnTo>
                    <a:lnTo>
                      <a:pt x="82" y="52"/>
                    </a:lnTo>
                    <a:lnTo>
                      <a:pt x="80" y="52"/>
                    </a:lnTo>
                    <a:lnTo>
                      <a:pt x="78" y="52"/>
                    </a:lnTo>
                    <a:lnTo>
                      <a:pt x="78" y="52"/>
                    </a:lnTo>
                    <a:lnTo>
                      <a:pt x="76" y="50"/>
                    </a:lnTo>
                    <a:lnTo>
                      <a:pt x="76" y="50"/>
                    </a:lnTo>
                    <a:lnTo>
                      <a:pt x="74" y="52"/>
                    </a:lnTo>
                    <a:lnTo>
                      <a:pt x="74" y="52"/>
                    </a:lnTo>
                    <a:lnTo>
                      <a:pt x="72" y="50"/>
                    </a:lnTo>
                    <a:lnTo>
                      <a:pt x="72" y="50"/>
                    </a:lnTo>
                    <a:lnTo>
                      <a:pt x="72" y="50"/>
                    </a:lnTo>
                    <a:lnTo>
                      <a:pt x="72" y="48"/>
                    </a:lnTo>
                    <a:lnTo>
                      <a:pt x="72" y="48"/>
                    </a:lnTo>
                    <a:lnTo>
                      <a:pt x="72" y="46"/>
                    </a:lnTo>
                    <a:lnTo>
                      <a:pt x="72" y="46"/>
                    </a:lnTo>
                    <a:lnTo>
                      <a:pt x="72" y="44"/>
                    </a:lnTo>
                    <a:lnTo>
                      <a:pt x="72" y="44"/>
                    </a:lnTo>
                    <a:lnTo>
                      <a:pt x="72" y="42"/>
                    </a:lnTo>
                    <a:lnTo>
                      <a:pt x="72" y="42"/>
                    </a:lnTo>
                    <a:lnTo>
                      <a:pt x="72" y="40"/>
                    </a:lnTo>
                    <a:lnTo>
                      <a:pt x="72" y="40"/>
                    </a:lnTo>
                    <a:lnTo>
                      <a:pt x="72" y="38"/>
                    </a:lnTo>
                    <a:lnTo>
                      <a:pt x="72" y="38"/>
                    </a:lnTo>
                    <a:lnTo>
                      <a:pt x="72" y="36"/>
                    </a:lnTo>
                    <a:lnTo>
                      <a:pt x="72" y="36"/>
                    </a:lnTo>
                    <a:lnTo>
                      <a:pt x="72" y="34"/>
                    </a:lnTo>
                    <a:lnTo>
                      <a:pt x="72" y="34"/>
                    </a:lnTo>
                    <a:lnTo>
                      <a:pt x="72" y="32"/>
                    </a:lnTo>
                    <a:lnTo>
                      <a:pt x="72" y="30"/>
                    </a:lnTo>
                    <a:lnTo>
                      <a:pt x="72" y="30"/>
                    </a:lnTo>
                    <a:lnTo>
                      <a:pt x="72" y="28"/>
                    </a:lnTo>
                    <a:lnTo>
                      <a:pt x="72" y="28"/>
                    </a:lnTo>
                    <a:lnTo>
                      <a:pt x="72" y="28"/>
                    </a:lnTo>
                    <a:lnTo>
                      <a:pt x="70" y="28"/>
                    </a:lnTo>
                    <a:lnTo>
                      <a:pt x="72" y="26"/>
                    </a:lnTo>
                    <a:lnTo>
                      <a:pt x="70" y="26"/>
                    </a:lnTo>
                    <a:lnTo>
                      <a:pt x="70" y="26"/>
                    </a:lnTo>
                    <a:lnTo>
                      <a:pt x="70" y="24"/>
                    </a:lnTo>
                    <a:lnTo>
                      <a:pt x="70" y="24"/>
                    </a:lnTo>
                    <a:lnTo>
                      <a:pt x="68" y="22"/>
                    </a:lnTo>
                    <a:lnTo>
                      <a:pt x="68" y="22"/>
                    </a:lnTo>
                    <a:lnTo>
                      <a:pt x="68" y="20"/>
                    </a:lnTo>
                    <a:lnTo>
                      <a:pt x="68" y="20"/>
                    </a:lnTo>
                    <a:lnTo>
                      <a:pt x="68" y="20"/>
                    </a:lnTo>
                    <a:lnTo>
                      <a:pt x="66" y="18"/>
                    </a:lnTo>
                    <a:lnTo>
                      <a:pt x="66" y="18"/>
                    </a:lnTo>
                    <a:lnTo>
                      <a:pt x="66" y="16"/>
                    </a:lnTo>
                    <a:lnTo>
                      <a:pt x="66" y="14"/>
                    </a:lnTo>
                    <a:lnTo>
                      <a:pt x="66" y="10"/>
                    </a:lnTo>
                    <a:lnTo>
                      <a:pt x="66" y="10"/>
                    </a:lnTo>
                    <a:lnTo>
                      <a:pt x="60" y="6"/>
                    </a:lnTo>
                    <a:lnTo>
                      <a:pt x="56" y="4"/>
                    </a:lnTo>
                    <a:lnTo>
                      <a:pt x="50" y="0"/>
                    </a:lnTo>
                    <a:lnTo>
                      <a:pt x="42" y="0"/>
                    </a:lnTo>
                    <a:lnTo>
                      <a:pt x="36" y="0"/>
                    </a:lnTo>
                    <a:lnTo>
                      <a:pt x="28" y="2"/>
                    </a:lnTo>
                    <a:lnTo>
                      <a:pt x="22" y="4"/>
                    </a:lnTo>
                    <a:lnTo>
                      <a:pt x="20" y="4"/>
                    </a:lnTo>
                    <a:lnTo>
                      <a:pt x="12" y="6"/>
                    </a:lnTo>
                    <a:lnTo>
                      <a:pt x="10" y="6"/>
                    </a:lnTo>
                    <a:lnTo>
                      <a:pt x="8" y="10"/>
                    </a:lnTo>
                    <a:lnTo>
                      <a:pt x="8" y="14"/>
                    </a:lnTo>
                    <a:lnTo>
                      <a:pt x="6" y="16"/>
                    </a:lnTo>
                    <a:lnTo>
                      <a:pt x="4" y="20"/>
                    </a:lnTo>
                    <a:lnTo>
                      <a:pt x="2" y="24"/>
                    </a:lnTo>
                    <a:lnTo>
                      <a:pt x="4" y="28"/>
                    </a:lnTo>
                    <a:lnTo>
                      <a:pt x="4" y="32"/>
                    </a:lnTo>
                    <a:lnTo>
                      <a:pt x="2" y="38"/>
                    </a:lnTo>
                    <a:lnTo>
                      <a:pt x="2" y="44"/>
                    </a:lnTo>
                    <a:lnTo>
                      <a:pt x="2" y="48"/>
                    </a:lnTo>
                    <a:lnTo>
                      <a:pt x="0" y="52"/>
                    </a:lnTo>
                    <a:lnTo>
                      <a:pt x="0" y="54"/>
                    </a:lnTo>
                    <a:lnTo>
                      <a:pt x="0" y="54"/>
                    </a:lnTo>
                    <a:lnTo>
                      <a:pt x="2" y="54"/>
                    </a:lnTo>
                    <a:lnTo>
                      <a:pt x="2" y="56"/>
                    </a:lnTo>
                    <a:lnTo>
                      <a:pt x="6" y="56"/>
                    </a:lnTo>
                    <a:lnTo>
                      <a:pt x="8" y="60"/>
                    </a:lnTo>
                    <a:lnTo>
                      <a:pt x="10" y="64"/>
                    </a:lnTo>
                    <a:lnTo>
                      <a:pt x="14" y="68"/>
                    </a:lnTo>
                    <a:lnTo>
                      <a:pt x="16" y="70"/>
                    </a:lnTo>
                    <a:lnTo>
                      <a:pt x="18" y="72"/>
                    </a:lnTo>
                    <a:lnTo>
                      <a:pt x="20" y="72"/>
                    </a:lnTo>
                    <a:lnTo>
                      <a:pt x="20" y="74"/>
                    </a:lnTo>
                    <a:lnTo>
                      <a:pt x="20" y="74"/>
                    </a:lnTo>
                    <a:lnTo>
                      <a:pt x="22" y="74"/>
                    </a:lnTo>
                    <a:lnTo>
                      <a:pt x="26" y="76"/>
                    </a:lnTo>
                    <a:lnTo>
                      <a:pt x="28" y="78"/>
                    </a:lnTo>
                    <a:lnTo>
                      <a:pt x="28" y="80"/>
                    </a:lnTo>
                    <a:lnTo>
                      <a:pt x="32" y="82"/>
                    </a:lnTo>
                    <a:lnTo>
                      <a:pt x="38" y="84"/>
                    </a:lnTo>
                    <a:lnTo>
                      <a:pt x="42" y="84"/>
                    </a:lnTo>
                    <a:lnTo>
                      <a:pt x="44" y="84"/>
                    </a:lnTo>
                    <a:lnTo>
                      <a:pt x="48" y="86"/>
                    </a:lnTo>
                    <a:lnTo>
                      <a:pt x="52" y="90"/>
                    </a:lnTo>
                    <a:lnTo>
                      <a:pt x="54" y="92"/>
                    </a:lnTo>
                    <a:lnTo>
                      <a:pt x="56" y="92"/>
                    </a:lnTo>
                    <a:lnTo>
                      <a:pt x="58" y="94"/>
                    </a:lnTo>
                    <a:lnTo>
                      <a:pt x="66" y="98"/>
                    </a:lnTo>
                    <a:lnTo>
                      <a:pt x="70" y="100"/>
                    </a:lnTo>
                    <a:lnTo>
                      <a:pt x="72" y="100"/>
                    </a:lnTo>
                    <a:lnTo>
                      <a:pt x="72" y="102"/>
                    </a:lnTo>
                    <a:lnTo>
                      <a:pt x="74" y="102"/>
                    </a:lnTo>
                    <a:lnTo>
                      <a:pt x="74" y="102"/>
                    </a:lnTo>
                    <a:lnTo>
                      <a:pt x="76" y="102"/>
                    </a:lnTo>
                    <a:lnTo>
                      <a:pt x="78" y="104"/>
                    </a:lnTo>
                    <a:lnTo>
                      <a:pt x="82" y="104"/>
                    </a:lnTo>
                    <a:lnTo>
                      <a:pt x="84" y="108"/>
                    </a:lnTo>
                    <a:lnTo>
                      <a:pt x="86" y="110"/>
                    </a:lnTo>
                    <a:lnTo>
                      <a:pt x="86" y="110"/>
                    </a:lnTo>
                    <a:lnTo>
                      <a:pt x="86" y="112"/>
                    </a:lnTo>
                    <a:lnTo>
                      <a:pt x="86" y="114"/>
                    </a:lnTo>
                    <a:lnTo>
                      <a:pt x="84" y="114"/>
                    </a:lnTo>
                    <a:lnTo>
                      <a:pt x="84" y="114"/>
                    </a:lnTo>
                    <a:lnTo>
                      <a:pt x="84" y="116"/>
                    </a:lnTo>
                    <a:lnTo>
                      <a:pt x="84" y="116"/>
                    </a:lnTo>
                    <a:lnTo>
                      <a:pt x="82" y="118"/>
                    </a:lnTo>
                    <a:lnTo>
                      <a:pt x="82" y="120"/>
                    </a:lnTo>
                    <a:lnTo>
                      <a:pt x="82" y="120"/>
                    </a:lnTo>
                    <a:lnTo>
                      <a:pt x="82" y="122"/>
                    </a:lnTo>
                    <a:lnTo>
                      <a:pt x="80" y="122"/>
                    </a:lnTo>
                    <a:lnTo>
                      <a:pt x="80" y="124"/>
                    </a:lnTo>
                    <a:lnTo>
                      <a:pt x="80" y="124"/>
                    </a:lnTo>
                    <a:lnTo>
                      <a:pt x="80" y="124"/>
                    </a:lnTo>
                    <a:lnTo>
                      <a:pt x="78" y="126"/>
                    </a:lnTo>
                    <a:lnTo>
                      <a:pt x="78" y="126"/>
                    </a:lnTo>
                    <a:lnTo>
                      <a:pt x="78" y="128"/>
                    </a:lnTo>
                    <a:lnTo>
                      <a:pt x="78" y="128"/>
                    </a:lnTo>
                    <a:lnTo>
                      <a:pt x="80" y="130"/>
                    </a:lnTo>
                    <a:lnTo>
                      <a:pt x="80" y="132"/>
                    </a:lnTo>
                    <a:lnTo>
                      <a:pt x="78" y="132"/>
                    </a:lnTo>
                    <a:lnTo>
                      <a:pt x="78" y="132"/>
                    </a:lnTo>
                    <a:lnTo>
                      <a:pt x="78" y="134"/>
                    </a:lnTo>
                    <a:lnTo>
                      <a:pt x="78" y="134"/>
                    </a:lnTo>
                    <a:lnTo>
                      <a:pt x="78" y="134"/>
                    </a:lnTo>
                    <a:lnTo>
                      <a:pt x="78" y="136"/>
                    </a:lnTo>
                    <a:lnTo>
                      <a:pt x="78" y="136"/>
                    </a:lnTo>
                    <a:lnTo>
                      <a:pt x="78" y="136"/>
                    </a:lnTo>
                    <a:lnTo>
                      <a:pt x="76" y="136"/>
                    </a:lnTo>
                    <a:lnTo>
                      <a:pt x="76" y="138"/>
                    </a:lnTo>
                    <a:lnTo>
                      <a:pt x="76" y="138"/>
                    </a:lnTo>
                    <a:lnTo>
                      <a:pt x="76" y="140"/>
                    </a:lnTo>
                    <a:lnTo>
                      <a:pt x="74" y="140"/>
                    </a:lnTo>
                    <a:lnTo>
                      <a:pt x="74" y="142"/>
                    </a:lnTo>
                    <a:lnTo>
                      <a:pt x="74" y="144"/>
                    </a:lnTo>
                    <a:lnTo>
                      <a:pt x="82" y="144"/>
                    </a:lnTo>
                    <a:lnTo>
                      <a:pt x="86" y="144"/>
                    </a:lnTo>
                    <a:lnTo>
                      <a:pt x="94" y="146"/>
                    </a:lnTo>
                    <a:lnTo>
                      <a:pt x="98" y="146"/>
                    </a:lnTo>
                    <a:lnTo>
                      <a:pt x="100" y="146"/>
                    </a:lnTo>
                    <a:lnTo>
                      <a:pt x="102" y="146"/>
                    </a:lnTo>
                    <a:lnTo>
                      <a:pt x="102" y="146"/>
                    </a:lnTo>
                    <a:lnTo>
                      <a:pt x="104" y="148"/>
                    </a:lnTo>
                    <a:lnTo>
                      <a:pt x="106" y="146"/>
                    </a:lnTo>
                    <a:lnTo>
                      <a:pt x="108" y="146"/>
                    </a:lnTo>
                    <a:lnTo>
                      <a:pt x="108" y="148"/>
                    </a:lnTo>
                    <a:lnTo>
                      <a:pt x="110" y="148"/>
                    </a:lnTo>
                    <a:lnTo>
                      <a:pt x="110" y="146"/>
                    </a:lnTo>
                    <a:lnTo>
                      <a:pt x="112" y="144"/>
                    </a:lnTo>
                    <a:lnTo>
                      <a:pt x="112" y="144"/>
                    </a:lnTo>
                    <a:lnTo>
                      <a:pt x="114" y="144"/>
                    </a:lnTo>
                    <a:lnTo>
                      <a:pt x="116" y="144"/>
                    </a:lnTo>
                    <a:lnTo>
                      <a:pt x="116" y="144"/>
                    </a:lnTo>
                    <a:lnTo>
                      <a:pt x="118" y="146"/>
                    </a:lnTo>
                    <a:lnTo>
                      <a:pt x="120" y="146"/>
                    </a:lnTo>
                    <a:lnTo>
                      <a:pt x="120" y="144"/>
                    </a:lnTo>
                    <a:lnTo>
                      <a:pt x="120" y="144"/>
                    </a:lnTo>
                    <a:lnTo>
                      <a:pt x="120" y="142"/>
                    </a:lnTo>
                    <a:lnTo>
                      <a:pt x="120" y="140"/>
                    </a:lnTo>
                    <a:lnTo>
                      <a:pt x="122" y="140"/>
                    </a:lnTo>
                    <a:lnTo>
                      <a:pt x="122" y="140"/>
                    </a:lnTo>
                    <a:lnTo>
                      <a:pt x="122" y="138"/>
                    </a:lnTo>
                    <a:lnTo>
                      <a:pt x="124" y="138"/>
                    </a:lnTo>
                    <a:lnTo>
                      <a:pt x="126" y="138"/>
                    </a:lnTo>
                    <a:lnTo>
                      <a:pt x="126" y="136"/>
                    </a:lnTo>
                    <a:lnTo>
                      <a:pt x="126" y="136"/>
                    </a:lnTo>
                    <a:lnTo>
                      <a:pt x="128" y="136"/>
                    </a:lnTo>
                    <a:lnTo>
                      <a:pt x="128" y="134"/>
                    </a:lnTo>
                    <a:lnTo>
                      <a:pt x="130" y="134"/>
                    </a:lnTo>
                    <a:lnTo>
                      <a:pt x="130" y="132"/>
                    </a:lnTo>
                    <a:lnTo>
                      <a:pt x="130" y="132"/>
                    </a:lnTo>
                    <a:lnTo>
                      <a:pt x="130" y="132"/>
                    </a:lnTo>
                    <a:lnTo>
                      <a:pt x="132" y="130"/>
                    </a:lnTo>
                    <a:lnTo>
                      <a:pt x="132" y="126"/>
                    </a:lnTo>
                    <a:lnTo>
                      <a:pt x="132" y="120"/>
                    </a:lnTo>
                    <a:lnTo>
                      <a:pt x="132" y="112"/>
                    </a:lnTo>
                    <a:lnTo>
                      <a:pt x="132" y="110"/>
                    </a:lnTo>
                    <a:lnTo>
                      <a:pt x="132" y="106"/>
                    </a:lnTo>
                    <a:lnTo>
                      <a:pt x="134" y="104"/>
                    </a:lnTo>
                    <a:lnTo>
                      <a:pt x="132" y="104"/>
                    </a:lnTo>
                    <a:lnTo>
                      <a:pt x="132" y="100"/>
                    </a:lnTo>
                    <a:lnTo>
                      <a:pt x="134" y="94"/>
                    </a:lnTo>
                    <a:lnTo>
                      <a:pt x="134" y="90"/>
                    </a:lnTo>
                    <a:lnTo>
                      <a:pt x="132" y="88"/>
                    </a:lnTo>
                    <a:lnTo>
                      <a:pt x="132" y="8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7" name="Freeform 79"/>
              <p:cNvSpPr>
                <a:spLocks noEditPoints="1"/>
              </p:cNvSpPr>
              <p:nvPr/>
            </p:nvSpPr>
            <p:spPr bwMode="auto">
              <a:xfrm>
                <a:off x="5684" y="2101"/>
                <a:ext cx="240" cy="184"/>
              </a:xfrm>
              <a:custGeom>
                <a:avLst/>
                <a:gdLst>
                  <a:gd name="T0" fmla="*/ 196 w 240"/>
                  <a:gd name="T1" fmla="*/ 184 h 184"/>
                  <a:gd name="T2" fmla="*/ 204 w 240"/>
                  <a:gd name="T3" fmla="*/ 178 h 184"/>
                  <a:gd name="T4" fmla="*/ 158 w 240"/>
                  <a:gd name="T5" fmla="*/ 154 h 184"/>
                  <a:gd name="T6" fmla="*/ 160 w 240"/>
                  <a:gd name="T7" fmla="*/ 158 h 184"/>
                  <a:gd name="T8" fmla="*/ 156 w 240"/>
                  <a:gd name="T9" fmla="*/ 148 h 184"/>
                  <a:gd name="T10" fmla="*/ 148 w 240"/>
                  <a:gd name="T11" fmla="*/ 148 h 184"/>
                  <a:gd name="T12" fmla="*/ 188 w 240"/>
                  <a:gd name="T13" fmla="*/ 140 h 184"/>
                  <a:gd name="T14" fmla="*/ 184 w 240"/>
                  <a:gd name="T15" fmla="*/ 140 h 184"/>
                  <a:gd name="T16" fmla="*/ 40 w 240"/>
                  <a:gd name="T17" fmla="*/ 130 h 184"/>
                  <a:gd name="T18" fmla="*/ 160 w 240"/>
                  <a:gd name="T19" fmla="*/ 132 h 184"/>
                  <a:gd name="T20" fmla="*/ 42 w 240"/>
                  <a:gd name="T21" fmla="*/ 126 h 184"/>
                  <a:gd name="T22" fmla="*/ 114 w 240"/>
                  <a:gd name="T23" fmla="*/ 80 h 184"/>
                  <a:gd name="T24" fmla="*/ 228 w 240"/>
                  <a:gd name="T25" fmla="*/ 80 h 184"/>
                  <a:gd name="T26" fmla="*/ 222 w 240"/>
                  <a:gd name="T27" fmla="*/ 82 h 184"/>
                  <a:gd name="T28" fmla="*/ 234 w 240"/>
                  <a:gd name="T29" fmla="*/ 98 h 184"/>
                  <a:gd name="T30" fmla="*/ 102 w 240"/>
                  <a:gd name="T31" fmla="*/ 74 h 184"/>
                  <a:gd name="T32" fmla="*/ 220 w 240"/>
                  <a:gd name="T33" fmla="*/ 68 h 184"/>
                  <a:gd name="T34" fmla="*/ 84 w 240"/>
                  <a:gd name="T35" fmla="*/ 58 h 184"/>
                  <a:gd name="T36" fmla="*/ 186 w 240"/>
                  <a:gd name="T37" fmla="*/ 56 h 184"/>
                  <a:gd name="T38" fmla="*/ 172 w 240"/>
                  <a:gd name="T39" fmla="*/ 52 h 184"/>
                  <a:gd name="T40" fmla="*/ 162 w 240"/>
                  <a:gd name="T41" fmla="*/ 72 h 184"/>
                  <a:gd name="T42" fmla="*/ 148 w 240"/>
                  <a:gd name="T43" fmla="*/ 68 h 184"/>
                  <a:gd name="T44" fmla="*/ 136 w 240"/>
                  <a:gd name="T45" fmla="*/ 76 h 184"/>
                  <a:gd name="T46" fmla="*/ 122 w 240"/>
                  <a:gd name="T47" fmla="*/ 80 h 184"/>
                  <a:gd name="T48" fmla="*/ 142 w 240"/>
                  <a:gd name="T49" fmla="*/ 88 h 184"/>
                  <a:gd name="T50" fmla="*/ 166 w 240"/>
                  <a:gd name="T51" fmla="*/ 82 h 184"/>
                  <a:gd name="T52" fmla="*/ 180 w 240"/>
                  <a:gd name="T53" fmla="*/ 70 h 184"/>
                  <a:gd name="T54" fmla="*/ 192 w 240"/>
                  <a:gd name="T55" fmla="*/ 32 h 184"/>
                  <a:gd name="T56" fmla="*/ 180 w 240"/>
                  <a:gd name="T57" fmla="*/ 26 h 184"/>
                  <a:gd name="T58" fmla="*/ 144 w 240"/>
                  <a:gd name="T59" fmla="*/ 158 h 184"/>
                  <a:gd name="T60" fmla="*/ 142 w 240"/>
                  <a:gd name="T61" fmla="*/ 150 h 184"/>
                  <a:gd name="T62" fmla="*/ 128 w 240"/>
                  <a:gd name="T63" fmla="*/ 138 h 184"/>
                  <a:gd name="T64" fmla="*/ 114 w 240"/>
                  <a:gd name="T65" fmla="*/ 122 h 184"/>
                  <a:gd name="T66" fmla="*/ 98 w 240"/>
                  <a:gd name="T67" fmla="*/ 98 h 184"/>
                  <a:gd name="T68" fmla="*/ 110 w 240"/>
                  <a:gd name="T69" fmla="*/ 86 h 184"/>
                  <a:gd name="T70" fmla="*/ 80 w 240"/>
                  <a:gd name="T71" fmla="*/ 72 h 184"/>
                  <a:gd name="T72" fmla="*/ 62 w 240"/>
                  <a:gd name="T73" fmla="*/ 46 h 184"/>
                  <a:gd name="T74" fmla="*/ 46 w 240"/>
                  <a:gd name="T75" fmla="*/ 38 h 184"/>
                  <a:gd name="T76" fmla="*/ 10 w 240"/>
                  <a:gd name="T77" fmla="*/ 22 h 184"/>
                  <a:gd name="T78" fmla="*/ 6 w 240"/>
                  <a:gd name="T79" fmla="*/ 48 h 184"/>
                  <a:gd name="T80" fmla="*/ 4 w 240"/>
                  <a:gd name="T81" fmla="*/ 90 h 184"/>
                  <a:gd name="T82" fmla="*/ 2 w 240"/>
                  <a:gd name="T83" fmla="*/ 124 h 184"/>
                  <a:gd name="T84" fmla="*/ 12 w 240"/>
                  <a:gd name="T85" fmla="*/ 140 h 184"/>
                  <a:gd name="T86" fmla="*/ 38 w 240"/>
                  <a:gd name="T87" fmla="*/ 136 h 184"/>
                  <a:gd name="T88" fmla="*/ 24 w 240"/>
                  <a:gd name="T89" fmla="*/ 124 h 184"/>
                  <a:gd name="T90" fmla="*/ 32 w 240"/>
                  <a:gd name="T91" fmla="*/ 124 h 184"/>
                  <a:gd name="T92" fmla="*/ 48 w 240"/>
                  <a:gd name="T93" fmla="*/ 120 h 184"/>
                  <a:gd name="T94" fmla="*/ 54 w 240"/>
                  <a:gd name="T95" fmla="*/ 114 h 184"/>
                  <a:gd name="T96" fmla="*/ 64 w 240"/>
                  <a:gd name="T97" fmla="*/ 114 h 184"/>
                  <a:gd name="T98" fmla="*/ 82 w 240"/>
                  <a:gd name="T99" fmla="*/ 120 h 184"/>
                  <a:gd name="T100" fmla="*/ 94 w 240"/>
                  <a:gd name="T101" fmla="*/ 138 h 184"/>
                  <a:gd name="T102" fmla="*/ 108 w 240"/>
                  <a:gd name="T103" fmla="*/ 156 h 184"/>
                  <a:gd name="T104" fmla="*/ 130 w 240"/>
                  <a:gd name="T105" fmla="*/ 160 h 184"/>
                  <a:gd name="T106" fmla="*/ 150 w 240"/>
                  <a:gd name="T107" fmla="*/ 164 h 184"/>
                  <a:gd name="T108" fmla="*/ 186 w 240"/>
                  <a:gd name="T109" fmla="*/ 38 h 184"/>
                  <a:gd name="T110" fmla="*/ 162 w 240"/>
                  <a:gd name="T111" fmla="*/ 22 h 184"/>
                  <a:gd name="T112" fmla="*/ 180 w 240"/>
                  <a:gd name="T113" fmla="*/ 38 h 184"/>
                  <a:gd name="T114" fmla="*/ 192 w 240"/>
                  <a:gd name="T115" fmla="*/ 58 h 184"/>
                  <a:gd name="T116" fmla="*/ 150 w 240"/>
                  <a:gd name="T117" fmla="*/ 20 h 184"/>
                  <a:gd name="T118" fmla="*/ 150 w 240"/>
                  <a:gd name="T119" fmla="*/ 20 h 184"/>
                  <a:gd name="T120" fmla="*/ 98 w 240"/>
                  <a:gd name="T121" fmla="*/ 16 h 184"/>
                  <a:gd name="T122" fmla="*/ 110 w 240"/>
                  <a:gd name="T123" fmla="*/ 12 h 184"/>
                  <a:gd name="T124" fmla="*/ 96 w 240"/>
                  <a:gd name="T125" fmla="*/ 1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184">
                    <a:moveTo>
                      <a:pt x="194" y="180"/>
                    </a:moveTo>
                    <a:lnTo>
                      <a:pt x="190" y="178"/>
                    </a:lnTo>
                    <a:lnTo>
                      <a:pt x="188" y="178"/>
                    </a:lnTo>
                    <a:lnTo>
                      <a:pt x="188" y="178"/>
                    </a:lnTo>
                    <a:lnTo>
                      <a:pt x="188" y="180"/>
                    </a:lnTo>
                    <a:lnTo>
                      <a:pt x="190" y="180"/>
                    </a:lnTo>
                    <a:lnTo>
                      <a:pt x="190" y="182"/>
                    </a:lnTo>
                    <a:lnTo>
                      <a:pt x="190" y="182"/>
                    </a:lnTo>
                    <a:lnTo>
                      <a:pt x="190" y="182"/>
                    </a:lnTo>
                    <a:lnTo>
                      <a:pt x="192" y="184"/>
                    </a:lnTo>
                    <a:lnTo>
                      <a:pt x="192" y="184"/>
                    </a:lnTo>
                    <a:lnTo>
                      <a:pt x="196" y="184"/>
                    </a:lnTo>
                    <a:lnTo>
                      <a:pt x="196" y="182"/>
                    </a:lnTo>
                    <a:lnTo>
                      <a:pt x="196" y="182"/>
                    </a:lnTo>
                    <a:lnTo>
                      <a:pt x="194" y="180"/>
                    </a:lnTo>
                    <a:close/>
                    <a:moveTo>
                      <a:pt x="202" y="178"/>
                    </a:moveTo>
                    <a:lnTo>
                      <a:pt x="202" y="180"/>
                    </a:lnTo>
                    <a:lnTo>
                      <a:pt x="200" y="178"/>
                    </a:lnTo>
                    <a:lnTo>
                      <a:pt x="202" y="180"/>
                    </a:lnTo>
                    <a:lnTo>
                      <a:pt x="202" y="180"/>
                    </a:lnTo>
                    <a:lnTo>
                      <a:pt x="202" y="180"/>
                    </a:lnTo>
                    <a:lnTo>
                      <a:pt x="204" y="180"/>
                    </a:lnTo>
                    <a:lnTo>
                      <a:pt x="204" y="180"/>
                    </a:lnTo>
                    <a:lnTo>
                      <a:pt x="204" y="178"/>
                    </a:lnTo>
                    <a:lnTo>
                      <a:pt x="204" y="178"/>
                    </a:lnTo>
                    <a:lnTo>
                      <a:pt x="202" y="178"/>
                    </a:lnTo>
                    <a:close/>
                    <a:moveTo>
                      <a:pt x="152" y="164"/>
                    </a:moveTo>
                    <a:lnTo>
                      <a:pt x="152" y="166"/>
                    </a:lnTo>
                    <a:lnTo>
                      <a:pt x="152" y="166"/>
                    </a:lnTo>
                    <a:lnTo>
                      <a:pt x="154" y="166"/>
                    </a:lnTo>
                    <a:lnTo>
                      <a:pt x="154" y="164"/>
                    </a:lnTo>
                    <a:lnTo>
                      <a:pt x="154" y="164"/>
                    </a:lnTo>
                    <a:lnTo>
                      <a:pt x="152" y="164"/>
                    </a:lnTo>
                    <a:close/>
                    <a:moveTo>
                      <a:pt x="160" y="154"/>
                    </a:moveTo>
                    <a:lnTo>
                      <a:pt x="158" y="154"/>
                    </a:lnTo>
                    <a:lnTo>
                      <a:pt x="158" y="154"/>
                    </a:lnTo>
                    <a:lnTo>
                      <a:pt x="156" y="154"/>
                    </a:lnTo>
                    <a:lnTo>
                      <a:pt x="158" y="154"/>
                    </a:lnTo>
                    <a:lnTo>
                      <a:pt x="154" y="152"/>
                    </a:lnTo>
                    <a:lnTo>
                      <a:pt x="154" y="150"/>
                    </a:lnTo>
                    <a:lnTo>
                      <a:pt x="154" y="150"/>
                    </a:lnTo>
                    <a:lnTo>
                      <a:pt x="154" y="150"/>
                    </a:lnTo>
                    <a:lnTo>
                      <a:pt x="154" y="152"/>
                    </a:lnTo>
                    <a:lnTo>
                      <a:pt x="154" y="154"/>
                    </a:lnTo>
                    <a:lnTo>
                      <a:pt x="156" y="154"/>
                    </a:lnTo>
                    <a:lnTo>
                      <a:pt x="156" y="156"/>
                    </a:lnTo>
                    <a:lnTo>
                      <a:pt x="158" y="158"/>
                    </a:lnTo>
                    <a:lnTo>
                      <a:pt x="160" y="158"/>
                    </a:lnTo>
                    <a:lnTo>
                      <a:pt x="160" y="154"/>
                    </a:lnTo>
                    <a:lnTo>
                      <a:pt x="160" y="154"/>
                    </a:lnTo>
                    <a:lnTo>
                      <a:pt x="160" y="154"/>
                    </a:lnTo>
                    <a:close/>
                    <a:moveTo>
                      <a:pt x="148" y="148"/>
                    </a:moveTo>
                    <a:lnTo>
                      <a:pt x="150" y="148"/>
                    </a:lnTo>
                    <a:lnTo>
                      <a:pt x="152" y="148"/>
                    </a:lnTo>
                    <a:lnTo>
                      <a:pt x="154" y="148"/>
                    </a:lnTo>
                    <a:lnTo>
                      <a:pt x="154" y="148"/>
                    </a:lnTo>
                    <a:lnTo>
                      <a:pt x="154" y="150"/>
                    </a:lnTo>
                    <a:lnTo>
                      <a:pt x="156" y="148"/>
                    </a:lnTo>
                    <a:lnTo>
                      <a:pt x="156" y="148"/>
                    </a:lnTo>
                    <a:lnTo>
                      <a:pt x="156" y="148"/>
                    </a:lnTo>
                    <a:lnTo>
                      <a:pt x="156" y="146"/>
                    </a:lnTo>
                    <a:lnTo>
                      <a:pt x="154" y="144"/>
                    </a:lnTo>
                    <a:lnTo>
                      <a:pt x="154" y="144"/>
                    </a:lnTo>
                    <a:lnTo>
                      <a:pt x="152" y="144"/>
                    </a:lnTo>
                    <a:lnTo>
                      <a:pt x="150" y="142"/>
                    </a:lnTo>
                    <a:lnTo>
                      <a:pt x="150" y="142"/>
                    </a:lnTo>
                    <a:lnTo>
                      <a:pt x="148" y="144"/>
                    </a:lnTo>
                    <a:lnTo>
                      <a:pt x="148" y="144"/>
                    </a:lnTo>
                    <a:lnTo>
                      <a:pt x="148" y="144"/>
                    </a:lnTo>
                    <a:lnTo>
                      <a:pt x="150" y="146"/>
                    </a:lnTo>
                    <a:lnTo>
                      <a:pt x="150" y="146"/>
                    </a:lnTo>
                    <a:lnTo>
                      <a:pt x="148" y="148"/>
                    </a:lnTo>
                    <a:close/>
                    <a:moveTo>
                      <a:pt x="146" y="146"/>
                    </a:moveTo>
                    <a:lnTo>
                      <a:pt x="146" y="146"/>
                    </a:lnTo>
                    <a:lnTo>
                      <a:pt x="148" y="144"/>
                    </a:lnTo>
                    <a:lnTo>
                      <a:pt x="148" y="144"/>
                    </a:lnTo>
                    <a:lnTo>
                      <a:pt x="146" y="142"/>
                    </a:lnTo>
                    <a:lnTo>
                      <a:pt x="146" y="140"/>
                    </a:lnTo>
                    <a:lnTo>
                      <a:pt x="144" y="142"/>
                    </a:lnTo>
                    <a:lnTo>
                      <a:pt x="144" y="144"/>
                    </a:lnTo>
                    <a:lnTo>
                      <a:pt x="146" y="146"/>
                    </a:lnTo>
                    <a:lnTo>
                      <a:pt x="146" y="146"/>
                    </a:lnTo>
                    <a:close/>
                    <a:moveTo>
                      <a:pt x="188" y="140"/>
                    </a:moveTo>
                    <a:lnTo>
                      <a:pt x="188" y="140"/>
                    </a:lnTo>
                    <a:lnTo>
                      <a:pt x="190" y="140"/>
                    </a:lnTo>
                    <a:lnTo>
                      <a:pt x="190" y="138"/>
                    </a:lnTo>
                    <a:lnTo>
                      <a:pt x="188" y="138"/>
                    </a:lnTo>
                    <a:lnTo>
                      <a:pt x="188" y="138"/>
                    </a:lnTo>
                    <a:lnTo>
                      <a:pt x="186" y="138"/>
                    </a:lnTo>
                    <a:lnTo>
                      <a:pt x="186" y="136"/>
                    </a:lnTo>
                    <a:lnTo>
                      <a:pt x="184" y="136"/>
                    </a:lnTo>
                    <a:lnTo>
                      <a:pt x="184" y="136"/>
                    </a:lnTo>
                    <a:lnTo>
                      <a:pt x="182" y="136"/>
                    </a:lnTo>
                    <a:lnTo>
                      <a:pt x="182" y="136"/>
                    </a:lnTo>
                    <a:lnTo>
                      <a:pt x="184" y="138"/>
                    </a:lnTo>
                    <a:lnTo>
                      <a:pt x="184" y="140"/>
                    </a:lnTo>
                    <a:lnTo>
                      <a:pt x="184" y="140"/>
                    </a:lnTo>
                    <a:lnTo>
                      <a:pt x="186" y="140"/>
                    </a:lnTo>
                    <a:lnTo>
                      <a:pt x="186" y="140"/>
                    </a:lnTo>
                    <a:lnTo>
                      <a:pt x="188" y="140"/>
                    </a:lnTo>
                    <a:lnTo>
                      <a:pt x="188" y="140"/>
                    </a:lnTo>
                    <a:lnTo>
                      <a:pt x="188" y="140"/>
                    </a:lnTo>
                    <a:close/>
                    <a:moveTo>
                      <a:pt x="40" y="128"/>
                    </a:moveTo>
                    <a:lnTo>
                      <a:pt x="38" y="128"/>
                    </a:lnTo>
                    <a:lnTo>
                      <a:pt x="36" y="126"/>
                    </a:lnTo>
                    <a:lnTo>
                      <a:pt x="36" y="128"/>
                    </a:lnTo>
                    <a:lnTo>
                      <a:pt x="38" y="128"/>
                    </a:lnTo>
                    <a:lnTo>
                      <a:pt x="40" y="130"/>
                    </a:lnTo>
                    <a:lnTo>
                      <a:pt x="42" y="132"/>
                    </a:lnTo>
                    <a:lnTo>
                      <a:pt x="42" y="130"/>
                    </a:lnTo>
                    <a:lnTo>
                      <a:pt x="40" y="128"/>
                    </a:lnTo>
                    <a:close/>
                    <a:moveTo>
                      <a:pt x="160" y="126"/>
                    </a:moveTo>
                    <a:lnTo>
                      <a:pt x="160" y="126"/>
                    </a:lnTo>
                    <a:lnTo>
                      <a:pt x="158" y="128"/>
                    </a:lnTo>
                    <a:lnTo>
                      <a:pt x="160" y="130"/>
                    </a:lnTo>
                    <a:lnTo>
                      <a:pt x="160" y="130"/>
                    </a:lnTo>
                    <a:lnTo>
                      <a:pt x="160" y="130"/>
                    </a:lnTo>
                    <a:lnTo>
                      <a:pt x="160" y="132"/>
                    </a:lnTo>
                    <a:lnTo>
                      <a:pt x="160" y="134"/>
                    </a:lnTo>
                    <a:lnTo>
                      <a:pt x="160" y="132"/>
                    </a:lnTo>
                    <a:lnTo>
                      <a:pt x="160" y="130"/>
                    </a:lnTo>
                    <a:lnTo>
                      <a:pt x="160" y="128"/>
                    </a:lnTo>
                    <a:lnTo>
                      <a:pt x="160" y="126"/>
                    </a:lnTo>
                    <a:lnTo>
                      <a:pt x="160" y="126"/>
                    </a:lnTo>
                    <a:close/>
                    <a:moveTo>
                      <a:pt x="42" y="126"/>
                    </a:moveTo>
                    <a:lnTo>
                      <a:pt x="38" y="126"/>
                    </a:lnTo>
                    <a:lnTo>
                      <a:pt x="38" y="126"/>
                    </a:lnTo>
                    <a:lnTo>
                      <a:pt x="42" y="128"/>
                    </a:lnTo>
                    <a:lnTo>
                      <a:pt x="42" y="128"/>
                    </a:lnTo>
                    <a:lnTo>
                      <a:pt x="42" y="128"/>
                    </a:lnTo>
                    <a:lnTo>
                      <a:pt x="42" y="126"/>
                    </a:lnTo>
                    <a:lnTo>
                      <a:pt x="42" y="126"/>
                    </a:lnTo>
                    <a:close/>
                    <a:moveTo>
                      <a:pt x="114" y="80"/>
                    </a:moveTo>
                    <a:lnTo>
                      <a:pt x="114" y="80"/>
                    </a:lnTo>
                    <a:lnTo>
                      <a:pt x="116" y="80"/>
                    </a:lnTo>
                    <a:lnTo>
                      <a:pt x="116" y="78"/>
                    </a:lnTo>
                    <a:lnTo>
                      <a:pt x="116" y="76"/>
                    </a:lnTo>
                    <a:lnTo>
                      <a:pt x="116" y="76"/>
                    </a:lnTo>
                    <a:lnTo>
                      <a:pt x="114" y="74"/>
                    </a:lnTo>
                    <a:lnTo>
                      <a:pt x="112" y="74"/>
                    </a:lnTo>
                    <a:lnTo>
                      <a:pt x="112" y="74"/>
                    </a:lnTo>
                    <a:lnTo>
                      <a:pt x="112" y="76"/>
                    </a:lnTo>
                    <a:lnTo>
                      <a:pt x="114" y="78"/>
                    </a:lnTo>
                    <a:lnTo>
                      <a:pt x="114" y="80"/>
                    </a:lnTo>
                    <a:close/>
                    <a:moveTo>
                      <a:pt x="240" y="94"/>
                    </a:moveTo>
                    <a:lnTo>
                      <a:pt x="238" y="92"/>
                    </a:lnTo>
                    <a:lnTo>
                      <a:pt x="238" y="90"/>
                    </a:lnTo>
                    <a:lnTo>
                      <a:pt x="236" y="88"/>
                    </a:lnTo>
                    <a:lnTo>
                      <a:pt x="234" y="88"/>
                    </a:lnTo>
                    <a:lnTo>
                      <a:pt x="234" y="86"/>
                    </a:lnTo>
                    <a:lnTo>
                      <a:pt x="234" y="86"/>
                    </a:lnTo>
                    <a:lnTo>
                      <a:pt x="232" y="86"/>
                    </a:lnTo>
                    <a:lnTo>
                      <a:pt x="232" y="82"/>
                    </a:lnTo>
                    <a:lnTo>
                      <a:pt x="230" y="82"/>
                    </a:lnTo>
                    <a:lnTo>
                      <a:pt x="228" y="80"/>
                    </a:lnTo>
                    <a:lnTo>
                      <a:pt x="228" y="80"/>
                    </a:lnTo>
                    <a:lnTo>
                      <a:pt x="228" y="80"/>
                    </a:lnTo>
                    <a:lnTo>
                      <a:pt x="228" y="76"/>
                    </a:lnTo>
                    <a:lnTo>
                      <a:pt x="226" y="74"/>
                    </a:lnTo>
                    <a:lnTo>
                      <a:pt x="224" y="74"/>
                    </a:lnTo>
                    <a:lnTo>
                      <a:pt x="222" y="74"/>
                    </a:lnTo>
                    <a:lnTo>
                      <a:pt x="222" y="74"/>
                    </a:lnTo>
                    <a:lnTo>
                      <a:pt x="222" y="74"/>
                    </a:lnTo>
                    <a:lnTo>
                      <a:pt x="222" y="76"/>
                    </a:lnTo>
                    <a:lnTo>
                      <a:pt x="220" y="78"/>
                    </a:lnTo>
                    <a:lnTo>
                      <a:pt x="220" y="80"/>
                    </a:lnTo>
                    <a:lnTo>
                      <a:pt x="222" y="82"/>
                    </a:lnTo>
                    <a:lnTo>
                      <a:pt x="222" y="82"/>
                    </a:lnTo>
                    <a:lnTo>
                      <a:pt x="224" y="84"/>
                    </a:lnTo>
                    <a:lnTo>
                      <a:pt x="224" y="86"/>
                    </a:lnTo>
                    <a:lnTo>
                      <a:pt x="226" y="86"/>
                    </a:lnTo>
                    <a:lnTo>
                      <a:pt x="226" y="88"/>
                    </a:lnTo>
                    <a:lnTo>
                      <a:pt x="228" y="88"/>
                    </a:lnTo>
                    <a:lnTo>
                      <a:pt x="228" y="90"/>
                    </a:lnTo>
                    <a:lnTo>
                      <a:pt x="228" y="92"/>
                    </a:lnTo>
                    <a:lnTo>
                      <a:pt x="228" y="94"/>
                    </a:lnTo>
                    <a:lnTo>
                      <a:pt x="230" y="96"/>
                    </a:lnTo>
                    <a:lnTo>
                      <a:pt x="230" y="98"/>
                    </a:lnTo>
                    <a:lnTo>
                      <a:pt x="232" y="98"/>
                    </a:lnTo>
                    <a:lnTo>
                      <a:pt x="234" y="98"/>
                    </a:lnTo>
                    <a:lnTo>
                      <a:pt x="236" y="98"/>
                    </a:lnTo>
                    <a:lnTo>
                      <a:pt x="236" y="98"/>
                    </a:lnTo>
                    <a:lnTo>
                      <a:pt x="236" y="98"/>
                    </a:lnTo>
                    <a:lnTo>
                      <a:pt x="238" y="96"/>
                    </a:lnTo>
                    <a:lnTo>
                      <a:pt x="238" y="98"/>
                    </a:lnTo>
                    <a:lnTo>
                      <a:pt x="238" y="98"/>
                    </a:lnTo>
                    <a:lnTo>
                      <a:pt x="240" y="96"/>
                    </a:lnTo>
                    <a:lnTo>
                      <a:pt x="240" y="94"/>
                    </a:lnTo>
                    <a:close/>
                    <a:moveTo>
                      <a:pt x="100" y="70"/>
                    </a:moveTo>
                    <a:lnTo>
                      <a:pt x="100" y="70"/>
                    </a:lnTo>
                    <a:lnTo>
                      <a:pt x="100" y="72"/>
                    </a:lnTo>
                    <a:lnTo>
                      <a:pt x="102" y="74"/>
                    </a:lnTo>
                    <a:lnTo>
                      <a:pt x="102" y="74"/>
                    </a:lnTo>
                    <a:lnTo>
                      <a:pt x="104" y="72"/>
                    </a:lnTo>
                    <a:lnTo>
                      <a:pt x="104" y="70"/>
                    </a:lnTo>
                    <a:lnTo>
                      <a:pt x="102" y="68"/>
                    </a:lnTo>
                    <a:lnTo>
                      <a:pt x="100" y="70"/>
                    </a:lnTo>
                    <a:close/>
                    <a:moveTo>
                      <a:pt x="222" y="70"/>
                    </a:moveTo>
                    <a:lnTo>
                      <a:pt x="222" y="68"/>
                    </a:lnTo>
                    <a:lnTo>
                      <a:pt x="222" y="66"/>
                    </a:lnTo>
                    <a:lnTo>
                      <a:pt x="220" y="66"/>
                    </a:lnTo>
                    <a:lnTo>
                      <a:pt x="220" y="66"/>
                    </a:lnTo>
                    <a:lnTo>
                      <a:pt x="218" y="68"/>
                    </a:lnTo>
                    <a:lnTo>
                      <a:pt x="220" y="68"/>
                    </a:lnTo>
                    <a:lnTo>
                      <a:pt x="220" y="70"/>
                    </a:lnTo>
                    <a:lnTo>
                      <a:pt x="220" y="70"/>
                    </a:lnTo>
                    <a:lnTo>
                      <a:pt x="220" y="74"/>
                    </a:lnTo>
                    <a:lnTo>
                      <a:pt x="220" y="74"/>
                    </a:lnTo>
                    <a:lnTo>
                      <a:pt x="222" y="72"/>
                    </a:lnTo>
                    <a:lnTo>
                      <a:pt x="222" y="70"/>
                    </a:lnTo>
                    <a:close/>
                    <a:moveTo>
                      <a:pt x="84" y="60"/>
                    </a:moveTo>
                    <a:lnTo>
                      <a:pt x="86" y="60"/>
                    </a:lnTo>
                    <a:lnTo>
                      <a:pt x="86" y="58"/>
                    </a:lnTo>
                    <a:lnTo>
                      <a:pt x="86" y="58"/>
                    </a:lnTo>
                    <a:lnTo>
                      <a:pt x="84" y="58"/>
                    </a:lnTo>
                    <a:lnTo>
                      <a:pt x="84" y="58"/>
                    </a:lnTo>
                    <a:lnTo>
                      <a:pt x="84" y="58"/>
                    </a:lnTo>
                    <a:lnTo>
                      <a:pt x="82" y="60"/>
                    </a:lnTo>
                    <a:lnTo>
                      <a:pt x="84" y="60"/>
                    </a:lnTo>
                    <a:lnTo>
                      <a:pt x="84" y="60"/>
                    </a:lnTo>
                    <a:close/>
                    <a:moveTo>
                      <a:pt x="182" y="66"/>
                    </a:moveTo>
                    <a:lnTo>
                      <a:pt x="182" y="64"/>
                    </a:lnTo>
                    <a:lnTo>
                      <a:pt x="184" y="64"/>
                    </a:lnTo>
                    <a:lnTo>
                      <a:pt x="184" y="62"/>
                    </a:lnTo>
                    <a:lnTo>
                      <a:pt x="186" y="60"/>
                    </a:lnTo>
                    <a:lnTo>
                      <a:pt x="186" y="58"/>
                    </a:lnTo>
                    <a:lnTo>
                      <a:pt x="186" y="58"/>
                    </a:lnTo>
                    <a:lnTo>
                      <a:pt x="186" y="56"/>
                    </a:lnTo>
                    <a:lnTo>
                      <a:pt x="186" y="54"/>
                    </a:lnTo>
                    <a:lnTo>
                      <a:pt x="184" y="54"/>
                    </a:lnTo>
                    <a:lnTo>
                      <a:pt x="182" y="52"/>
                    </a:lnTo>
                    <a:lnTo>
                      <a:pt x="182" y="52"/>
                    </a:lnTo>
                    <a:lnTo>
                      <a:pt x="180" y="54"/>
                    </a:lnTo>
                    <a:lnTo>
                      <a:pt x="178" y="52"/>
                    </a:lnTo>
                    <a:lnTo>
                      <a:pt x="178" y="52"/>
                    </a:lnTo>
                    <a:lnTo>
                      <a:pt x="176" y="52"/>
                    </a:lnTo>
                    <a:lnTo>
                      <a:pt x="176" y="52"/>
                    </a:lnTo>
                    <a:lnTo>
                      <a:pt x="174" y="52"/>
                    </a:lnTo>
                    <a:lnTo>
                      <a:pt x="172" y="52"/>
                    </a:lnTo>
                    <a:lnTo>
                      <a:pt x="172" y="52"/>
                    </a:lnTo>
                    <a:lnTo>
                      <a:pt x="172" y="54"/>
                    </a:lnTo>
                    <a:lnTo>
                      <a:pt x="174" y="58"/>
                    </a:lnTo>
                    <a:lnTo>
                      <a:pt x="174" y="62"/>
                    </a:lnTo>
                    <a:lnTo>
                      <a:pt x="174" y="64"/>
                    </a:lnTo>
                    <a:lnTo>
                      <a:pt x="172" y="64"/>
                    </a:lnTo>
                    <a:lnTo>
                      <a:pt x="170" y="64"/>
                    </a:lnTo>
                    <a:lnTo>
                      <a:pt x="170" y="64"/>
                    </a:lnTo>
                    <a:lnTo>
                      <a:pt x="168" y="64"/>
                    </a:lnTo>
                    <a:lnTo>
                      <a:pt x="166" y="68"/>
                    </a:lnTo>
                    <a:lnTo>
                      <a:pt x="164" y="68"/>
                    </a:lnTo>
                    <a:lnTo>
                      <a:pt x="164" y="72"/>
                    </a:lnTo>
                    <a:lnTo>
                      <a:pt x="162" y="72"/>
                    </a:lnTo>
                    <a:lnTo>
                      <a:pt x="162" y="74"/>
                    </a:lnTo>
                    <a:lnTo>
                      <a:pt x="160" y="74"/>
                    </a:lnTo>
                    <a:lnTo>
                      <a:pt x="160" y="74"/>
                    </a:lnTo>
                    <a:lnTo>
                      <a:pt x="158" y="74"/>
                    </a:lnTo>
                    <a:lnTo>
                      <a:pt x="156" y="74"/>
                    </a:lnTo>
                    <a:lnTo>
                      <a:pt x="156" y="74"/>
                    </a:lnTo>
                    <a:lnTo>
                      <a:pt x="154" y="74"/>
                    </a:lnTo>
                    <a:lnTo>
                      <a:pt x="152" y="74"/>
                    </a:lnTo>
                    <a:lnTo>
                      <a:pt x="150" y="74"/>
                    </a:lnTo>
                    <a:lnTo>
                      <a:pt x="148" y="74"/>
                    </a:lnTo>
                    <a:lnTo>
                      <a:pt x="148" y="70"/>
                    </a:lnTo>
                    <a:lnTo>
                      <a:pt x="148" y="68"/>
                    </a:lnTo>
                    <a:lnTo>
                      <a:pt x="150" y="68"/>
                    </a:lnTo>
                    <a:lnTo>
                      <a:pt x="150" y="66"/>
                    </a:lnTo>
                    <a:lnTo>
                      <a:pt x="150" y="66"/>
                    </a:lnTo>
                    <a:lnTo>
                      <a:pt x="148" y="66"/>
                    </a:lnTo>
                    <a:lnTo>
                      <a:pt x="148" y="66"/>
                    </a:lnTo>
                    <a:lnTo>
                      <a:pt x="148" y="68"/>
                    </a:lnTo>
                    <a:lnTo>
                      <a:pt x="146" y="74"/>
                    </a:lnTo>
                    <a:lnTo>
                      <a:pt x="144" y="74"/>
                    </a:lnTo>
                    <a:lnTo>
                      <a:pt x="142" y="74"/>
                    </a:lnTo>
                    <a:lnTo>
                      <a:pt x="142" y="74"/>
                    </a:lnTo>
                    <a:lnTo>
                      <a:pt x="138" y="76"/>
                    </a:lnTo>
                    <a:lnTo>
                      <a:pt x="136" y="76"/>
                    </a:lnTo>
                    <a:lnTo>
                      <a:pt x="134" y="76"/>
                    </a:lnTo>
                    <a:lnTo>
                      <a:pt x="134" y="74"/>
                    </a:lnTo>
                    <a:lnTo>
                      <a:pt x="132" y="74"/>
                    </a:lnTo>
                    <a:lnTo>
                      <a:pt x="128" y="74"/>
                    </a:lnTo>
                    <a:lnTo>
                      <a:pt x="126" y="74"/>
                    </a:lnTo>
                    <a:lnTo>
                      <a:pt x="126" y="74"/>
                    </a:lnTo>
                    <a:lnTo>
                      <a:pt x="126" y="74"/>
                    </a:lnTo>
                    <a:lnTo>
                      <a:pt x="124" y="74"/>
                    </a:lnTo>
                    <a:lnTo>
                      <a:pt x="122" y="74"/>
                    </a:lnTo>
                    <a:lnTo>
                      <a:pt x="120" y="76"/>
                    </a:lnTo>
                    <a:lnTo>
                      <a:pt x="120" y="78"/>
                    </a:lnTo>
                    <a:lnTo>
                      <a:pt x="122" y="80"/>
                    </a:lnTo>
                    <a:lnTo>
                      <a:pt x="124" y="80"/>
                    </a:lnTo>
                    <a:lnTo>
                      <a:pt x="124" y="80"/>
                    </a:lnTo>
                    <a:lnTo>
                      <a:pt x="126" y="80"/>
                    </a:lnTo>
                    <a:lnTo>
                      <a:pt x="128" y="82"/>
                    </a:lnTo>
                    <a:lnTo>
                      <a:pt x="132" y="86"/>
                    </a:lnTo>
                    <a:lnTo>
                      <a:pt x="132" y="86"/>
                    </a:lnTo>
                    <a:lnTo>
                      <a:pt x="134" y="84"/>
                    </a:lnTo>
                    <a:lnTo>
                      <a:pt x="136" y="84"/>
                    </a:lnTo>
                    <a:lnTo>
                      <a:pt x="138" y="86"/>
                    </a:lnTo>
                    <a:lnTo>
                      <a:pt x="140" y="88"/>
                    </a:lnTo>
                    <a:lnTo>
                      <a:pt x="140" y="88"/>
                    </a:lnTo>
                    <a:lnTo>
                      <a:pt x="142" y="88"/>
                    </a:lnTo>
                    <a:lnTo>
                      <a:pt x="144" y="88"/>
                    </a:lnTo>
                    <a:lnTo>
                      <a:pt x="150" y="88"/>
                    </a:lnTo>
                    <a:lnTo>
                      <a:pt x="152" y="88"/>
                    </a:lnTo>
                    <a:lnTo>
                      <a:pt x="154" y="88"/>
                    </a:lnTo>
                    <a:lnTo>
                      <a:pt x="156" y="86"/>
                    </a:lnTo>
                    <a:lnTo>
                      <a:pt x="158" y="86"/>
                    </a:lnTo>
                    <a:lnTo>
                      <a:pt x="158" y="86"/>
                    </a:lnTo>
                    <a:lnTo>
                      <a:pt x="160" y="84"/>
                    </a:lnTo>
                    <a:lnTo>
                      <a:pt x="160" y="84"/>
                    </a:lnTo>
                    <a:lnTo>
                      <a:pt x="162" y="84"/>
                    </a:lnTo>
                    <a:lnTo>
                      <a:pt x="164" y="84"/>
                    </a:lnTo>
                    <a:lnTo>
                      <a:pt x="166" y="82"/>
                    </a:lnTo>
                    <a:lnTo>
                      <a:pt x="168" y="80"/>
                    </a:lnTo>
                    <a:lnTo>
                      <a:pt x="170" y="78"/>
                    </a:lnTo>
                    <a:lnTo>
                      <a:pt x="170" y="78"/>
                    </a:lnTo>
                    <a:lnTo>
                      <a:pt x="170" y="78"/>
                    </a:lnTo>
                    <a:lnTo>
                      <a:pt x="170" y="76"/>
                    </a:lnTo>
                    <a:lnTo>
                      <a:pt x="170" y="76"/>
                    </a:lnTo>
                    <a:lnTo>
                      <a:pt x="174" y="76"/>
                    </a:lnTo>
                    <a:lnTo>
                      <a:pt x="176" y="76"/>
                    </a:lnTo>
                    <a:lnTo>
                      <a:pt x="178" y="74"/>
                    </a:lnTo>
                    <a:lnTo>
                      <a:pt x="180" y="74"/>
                    </a:lnTo>
                    <a:lnTo>
                      <a:pt x="180" y="72"/>
                    </a:lnTo>
                    <a:lnTo>
                      <a:pt x="180" y="70"/>
                    </a:lnTo>
                    <a:lnTo>
                      <a:pt x="178" y="68"/>
                    </a:lnTo>
                    <a:lnTo>
                      <a:pt x="178" y="66"/>
                    </a:lnTo>
                    <a:lnTo>
                      <a:pt x="180" y="66"/>
                    </a:lnTo>
                    <a:lnTo>
                      <a:pt x="182" y="66"/>
                    </a:lnTo>
                    <a:close/>
                    <a:moveTo>
                      <a:pt x="206" y="50"/>
                    </a:moveTo>
                    <a:lnTo>
                      <a:pt x="206" y="50"/>
                    </a:lnTo>
                    <a:lnTo>
                      <a:pt x="206" y="50"/>
                    </a:lnTo>
                    <a:lnTo>
                      <a:pt x="206" y="48"/>
                    </a:lnTo>
                    <a:lnTo>
                      <a:pt x="206" y="48"/>
                    </a:lnTo>
                    <a:lnTo>
                      <a:pt x="206" y="50"/>
                    </a:lnTo>
                    <a:close/>
                    <a:moveTo>
                      <a:pt x="190" y="34"/>
                    </a:moveTo>
                    <a:lnTo>
                      <a:pt x="192" y="32"/>
                    </a:lnTo>
                    <a:lnTo>
                      <a:pt x="190" y="30"/>
                    </a:lnTo>
                    <a:lnTo>
                      <a:pt x="190" y="30"/>
                    </a:lnTo>
                    <a:lnTo>
                      <a:pt x="190" y="32"/>
                    </a:lnTo>
                    <a:lnTo>
                      <a:pt x="190" y="32"/>
                    </a:lnTo>
                    <a:lnTo>
                      <a:pt x="190" y="34"/>
                    </a:lnTo>
                    <a:close/>
                    <a:moveTo>
                      <a:pt x="180" y="28"/>
                    </a:moveTo>
                    <a:lnTo>
                      <a:pt x="180" y="28"/>
                    </a:lnTo>
                    <a:lnTo>
                      <a:pt x="182" y="30"/>
                    </a:lnTo>
                    <a:lnTo>
                      <a:pt x="182" y="30"/>
                    </a:lnTo>
                    <a:lnTo>
                      <a:pt x="182" y="28"/>
                    </a:lnTo>
                    <a:lnTo>
                      <a:pt x="182" y="28"/>
                    </a:lnTo>
                    <a:lnTo>
                      <a:pt x="180" y="26"/>
                    </a:lnTo>
                    <a:lnTo>
                      <a:pt x="180" y="28"/>
                    </a:lnTo>
                    <a:close/>
                    <a:moveTo>
                      <a:pt x="182" y="26"/>
                    </a:moveTo>
                    <a:lnTo>
                      <a:pt x="182" y="24"/>
                    </a:lnTo>
                    <a:lnTo>
                      <a:pt x="180" y="24"/>
                    </a:lnTo>
                    <a:lnTo>
                      <a:pt x="180" y="26"/>
                    </a:lnTo>
                    <a:lnTo>
                      <a:pt x="180" y="26"/>
                    </a:lnTo>
                    <a:lnTo>
                      <a:pt x="180" y="26"/>
                    </a:lnTo>
                    <a:lnTo>
                      <a:pt x="182" y="26"/>
                    </a:lnTo>
                    <a:close/>
                    <a:moveTo>
                      <a:pt x="150" y="160"/>
                    </a:moveTo>
                    <a:lnTo>
                      <a:pt x="148" y="158"/>
                    </a:lnTo>
                    <a:lnTo>
                      <a:pt x="146" y="158"/>
                    </a:lnTo>
                    <a:lnTo>
                      <a:pt x="144" y="158"/>
                    </a:lnTo>
                    <a:lnTo>
                      <a:pt x="144" y="156"/>
                    </a:lnTo>
                    <a:lnTo>
                      <a:pt x="142" y="156"/>
                    </a:lnTo>
                    <a:lnTo>
                      <a:pt x="140" y="156"/>
                    </a:lnTo>
                    <a:lnTo>
                      <a:pt x="140" y="156"/>
                    </a:lnTo>
                    <a:lnTo>
                      <a:pt x="138" y="154"/>
                    </a:lnTo>
                    <a:lnTo>
                      <a:pt x="138" y="154"/>
                    </a:lnTo>
                    <a:lnTo>
                      <a:pt x="136" y="152"/>
                    </a:lnTo>
                    <a:lnTo>
                      <a:pt x="138" y="152"/>
                    </a:lnTo>
                    <a:lnTo>
                      <a:pt x="138" y="150"/>
                    </a:lnTo>
                    <a:lnTo>
                      <a:pt x="140" y="150"/>
                    </a:lnTo>
                    <a:lnTo>
                      <a:pt x="140" y="150"/>
                    </a:lnTo>
                    <a:lnTo>
                      <a:pt x="142" y="150"/>
                    </a:lnTo>
                    <a:lnTo>
                      <a:pt x="140" y="148"/>
                    </a:lnTo>
                    <a:lnTo>
                      <a:pt x="140" y="148"/>
                    </a:lnTo>
                    <a:lnTo>
                      <a:pt x="138" y="148"/>
                    </a:lnTo>
                    <a:lnTo>
                      <a:pt x="132" y="148"/>
                    </a:lnTo>
                    <a:lnTo>
                      <a:pt x="132" y="146"/>
                    </a:lnTo>
                    <a:lnTo>
                      <a:pt x="130" y="146"/>
                    </a:lnTo>
                    <a:lnTo>
                      <a:pt x="130" y="144"/>
                    </a:lnTo>
                    <a:lnTo>
                      <a:pt x="130" y="142"/>
                    </a:lnTo>
                    <a:lnTo>
                      <a:pt x="130" y="140"/>
                    </a:lnTo>
                    <a:lnTo>
                      <a:pt x="130" y="138"/>
                    </a:lnTo>
                    <a:lnTo>
                      <a:pt x="130" y="138"/>
                    </a:lnTo>
                    <a:lnTo>
                      <a:pt x="128" y="138"/>
                    </a:lnTo>
                    <a:lnTo>
                      <a:pt x="128" y="138"/>
                    </a:lnTo>
                    <a:lnTo>
                      <a:pt x="124" y="138"/>
                    </a:lnTo>
                    <a:lnTo>
                      <a:pt x="122" y="138"/>
                    </a:lnTo>
                    <a:lnTo>
                      <a:pt x="120" y="138"/>
                    </a:lnTo>
                    <a:lnTo>
                      <a:pt x="120" y="136"/>
                    </a:lnTo>
                    <a:lnTo>
                      <a:pt x="118" y="132"/>
                    </a:lnTo>
                    <a:lnTo>
                      <a:pt x="118" y="130"/>
                    </a:lnTo>
                    <a:lnTo>
                      <a:pt x="116" y="128"/>
                    </a:lnTo>
                    <a:lnTo>
                      <a:pt x="116" y="128"/>
                    </a:lnTo>
                    <a:lnTo>
                      <a:pt x="116" y="128"/>
                    </a:lnTo>
                    <a:lnTo>
                      <a:pt x="116" y="124"/>
                    </a:lnTo>
                    <a:lnTo>
                      <a:pt x="114" y="122"/>
                    </a:lnTo>
                    <a:lnTo>
                      <a:pt x="114" y="120"/>
                    </a:lnTo>
                    <a:lnTo>
                      <a:pt x="112" y="118"/>
                    </a:lnTo>
                    <a:lnTo>
                      <a:pt x="110" y="118"/>
                    </a:lnTo>
                    <a:lnTo>
                      <a:pt x="108" y="116"/>
                    </a:lnTo>
                    <a:lnTo>
                      <a:pt x="106" y="114"/>
                    </a:lnTo>
                    <a:lnTo>
                      <a:pt x="104" y="112"/>
                    </a:lnTo>
                    <a:lnTo>
                      <a:pt x="102" y="110"/>
                    </a:lnTo>
                    <a:lnTo>
                      <a:pt x="102" y="110"/>
                    </a:lnTo>
                    <a:lnTo>
                      <a:pt x="100" y="108"/>
                    </a:lnTo>
                    <a:lnTo>
                      <a:pt x="100" y="104"/>
                    </a:lnTo>
                    <a:lnTo>
                      <a:pt x="98" y="100"/>
                    </a:lnTo>
                    <a:lnTo>
                      <a:pt x="98" y="98"/>
                    </a:lnTo>
                    <a:lnTo>
                      <a:pt x="98" y="98"/>
                    </a:lnTo>
                    <a:lnTo>
                      <a:pt x="100" y="96"/>
                    </a:lnTo>
                    <a:lnTo>
                      <a:pt x="104" y="96"/>
                    </a:lnTo>
                    <a:lnTo>
                      <a:pt x="110" y="96"/>
                    </a:lnTo>
                    <a:lnTo>
                      <a:pt x="112" y="96"/>
                    </a:lnTo>
                    <a:lnTo>
                      <a:pt x="112" y="96"/>
                    </a:lnTo>
                    <a:lnTo>
                      <a:pt x="112" y="94"/>
                    </a:lnTo>
                    <a:lnTo>
                      <a:pt x="112" y="90"/>
                    </a:lnTo>
                    <a:lnTo>
                      <a:pt x="112" y="88"/>
                    </a:lnTo>
                    <a:lnTo>
                      <a:pt x="110" y="88"/>
                    </a:lnTo>
                    <a:lnTo>
                      <a:pt x="110" y="88"/>
                    </a:lnTo>
                    <a:lnTo>
                      <a:pt x="110" y="86"/>
                    </a:lnTo>
                    <a:lnTo>
                      <a:pt x="108" y="84"/>
                    </a:lnTo>
                    <a:lnTo>
                      <a:pt x="108" y="84"/>
                    </a:lnTo>
                    <a:lnTo>
                      <a:pt x="106" y="82"/>
                    </a:lnTo>
                    <a:lnTo>
                      <a:pt x="106" y="82"/>
                    </a:lnTo>
                    <a:lnTo>
                      <a:pt x="104" y="82"/>
                    </a:lnTo>
                    <a:lnTo>
                      <a:pt x="102" y="82"/>
                    </a:lnTo>
                    <a:lnTo>
                      <a:pt x="100" y="82"/>
                    </a:lnTo>
                    <a:lnTo>
                      <a:pt x="90" y="76"/>
                    </a:lnTo>
                    <a:lnTo>
                      <a:pt x="88" y="76"/>
                    </a:lnTo>
                    <a:lnTo>
                      <a:pt x="84" y="74"/>
                    </a:lnTo>
                    <a:lnTo>
                      <a:pt x="82" y="74"/>
                    </a:lnTo>
                    <a:lnTo>
                      <a:pt x="80" y="72"/>
                    </a:lnTo>
                    <a:lnTo>
                      <a:pt x="82" y="68"/>
                    </a:lnTo>
                    <a:lnTo>
                      <a:pt x="82" y="64"/>
                    </a:lnTo>
                    <a:lnTo>
                      <a:pt x="80" y="62"/>
                    </a:lnTo>
                    <a:lnTo>
                      <a:pt x="74" y="54"/>
                    </a:lnTo>
                    <a:lnTo>
                      <a:pt x="72" y="54"/>
                    </a:lnTo>
                    <a:lnTo>
                      <a:pt x="70" y="54"/>
                    </a:lnTo>
                    <a:lnTo>
                      <a:pt x="70" y="52"/>
                    </a:lnTo>
                    <a:lnTo>
                      <a:pt x="68" y="50"/>
                    </a:lnTo>
                    <a:lnTo>
                      <a:pt x="68" y="50"/>
                    </a:lnTo>
                    <a:lnTo>
                      <a:pt x="66" y="48"/>
                    </a:lnTo>
                    <a:lnTo>
                      <a:pt x="64" y="48"/>
                    </a:lnTo>
                    <a:lnTo>
                      <a:pt x="62" y="46"/>
                    </a:lnTo>
                    <a:lnTo>
                      <a:pt x="62" y="44"/>
                    </a:lnTo>
                    <a:lnTo>
                      <a:pt x="62" y="44"/>
                    </a:lnTo>
                    <a:lnTo>
                      <a:pt x="60" y="44"/>
                    </a:lnTo>
                    <a:lnTo>
                      <a:pt x="60" y="44"/>
                    </a:lnTo>
                    <a:lnTo>
                      <a:pt x="58" y="44"/>
                    </a:lnTo>
                    <a:lnTo>
                      <a:pt x="56" y="44"/>
                    </a:lnTo>
                    <a:lnTo>
                      <a:pt x="56" y="44"/>
                    </a:lnTo>
                    <a:lnTo>
                      <a:pt x="54" y="44"/>
                    </a:lnTo>
                    <a:lnTo>
                      <a:pt x="52" y="42"/>
                    </a:lnTo>
                    <a:lnTo>
                      <a:pt x="52" y="40"/>
                    </a:lnTo>
                    <a:lnTo>
                      <a:pt x="50" y="40"/>
                    </a:lnTo>
                    <a:lnTo>
                      <a:pt x="46" y="38"/>
                    </a:lnTo>
                    <a:lnTo>
                      <a:pt x="44" y="36"/>
                    </a:lnTo>
                    <a:lnTo>
                      <a:pt x="40" y="36"/>
                    </a:lnTo>
                    <a:lnTo>
                      <a:pt x="38" y="36"/>
                    </a:lnTo>
                    <a:lnTo>
                      <a:pt x="38" y="36"/>
                    </a:lnTo>
                    <a:lnTo>
                      <a:pt x="32" y="34"/>
                    </a:lnTo>
                    <a:lnTo>
                      <a:pt x="26" y="32"/>
                    </a:lnTo>
                    <a:lnTo>
                      <a:pt x="22" y="28"/>
                    </a:lnTo>
                    <a:lnTo>
                      <a:pt x="22" y="28"/>
                    </a:lnTo>
                    <a:lnTo>
                      <a:pt x="22" y="28"/>
                    </a:lnTo>
                    <a:lnTo>
                      <a:pt x="20" y="28"/>
                    </a:lnTo>
                    <a:lnTo>
                      <a:pt x="18" y="26"/>
                    </a:lnTo>
                    <a:lnTo>
                      <a:pt x="10" y="22"/>
                    </a:lnTo>
                    <a:lnTo>
                      <a:pt x="10" y="22"/>
                    </a:lnTo>
                    <a:lnTo>
                      <a:pt x="8" y="22"/>
                    </a:lnTo>
                    <a:lnTo>
                      <a:pt x="8" y="22"/>
                    </a:lnTo>
                    <a:lnTo>
                      <a:pt x="8" y="22"/>
                    </a:lnTo>
                    <a:lnTo>
                      <a:pt x="8" y="24"/>
                    </a:lnTo>
                    <a:lnTo>
                      <a:pt x="8" y="26"/>
                    </a:lnTo>
                    <a:lnTo>
                      <a:pt x="6" y="30"/>
                    </a:lnTo>
                    <a:lnTo>
                      <a:pt x="6" y="34"/>
                    </a:lnTo>
                    <a:lnTo>
                      <a:pt x="6" y="38"/>
                    </a:lnTo>
                    <a:lnTo>
                      <a:pt x="6" y="40"/>
                    </a:lnTo>
                    <a:lnTo>
                      <a:pt x="6" y="44"/>
                    </a:lnTo>
                    <a:lnTo>
                      <a:pt x="6" y="48"/>
                    </a:lnTo>
                    <a:lnTo>
                      <a:pt x="6" y="52"/>
                    </a:lnTo>
                    <a:lnTo>
                      <a:pt x="6" y="56"/>
                    </a:lnTo>
                    <a:lnTo>
                      <a:pt x="6" y="58"/>
                    </a:lnTo>
                    <a:lnTo>
                      <a:pt x="6" y="62"/>
                    </a:lnTo>
                    <a:lnTo>
                      <a:pt x="6" y="66"/>
                    </a:lnTo>
                    <a:lnTo>
                      <a:pt x="6" y="70"/>
                    </a:lnTo>
                    <a:lnTo>
                      <a:pt x="4" y="74"/>
                    </a:lnTo>
                    <a:lnTo>
                      <a:pt x="4" y="76"/>
                    </a:lnTo>
                    <a:lnTo>
                      <a:pt x="4" y="80"/>
                    </a:lnTo>
                    <a:lnTo>
                      <a:pt x="4" y="84"/>
                    </a:lnTo>
                    <a:lnTo>
                      <a:pt x="4" y="88"/>
                    </a:lnTo>
                    <a:lnTo>
                      <a:pt x="4" y="90"/>
                    </a:lnTo>
                    <a:lnTo>
                      <a:pt x="4" y="92"/>
                    </a:lnTo>
                    <a:lnTo>
                      <a:pt x="2" y="94"/>
                    </a:lnTo>
                    <a:lnTo>
                      <a:pt x="2" y="96"/>
                    </a:lnTo>
                    <a:lnTo>
                      <a:pt x="2" y="98"/>
                    </a:lnTo>
                    <a:lnTo>
                      <a:pt x="4" y="100"/>
                    </a:lnTo>
                    <a:lnTo>
                      <a:pt x="4" y="102"/>
                    </a:lnTo>
                    <a:lnTo>
                      <a:pt x="2" y="106"/>
                    </a:lnTo>
                    <a:lnTo>
                      <a:pt x="2" y="110"/>
                    </a:lnTo>
                    <a:lnTo>
                      <a:pt x="2" y="114"/>
                    </a:lnTo>
                    <a:lnTo>
                      <a:pt x="2" y="116"/>
                    </a:lnTo>
                    <a:lnTo>
                      <a:pt x="2" y="120"/>
                    </a:lnTo>
                    <a:lnTo>
                      <a:pt x="2" y="124"/>
                    </a:lnTo>
                    <a:lnTo>
                      <a:pt x="2" y="128"/>
                    </a:lnTo>
                    <a:lnTo>
                      <a:pt x="0" y="132"/>
                    </a:lnTo>
                    <a:lnTo>
                      <a:pt x="0" y="136"/>
                    </a:lnTo>
                    <a:lnTo>
                      <a:pt x="0" y="138"/>
                    </a:lnTo>
                    <a:lnTo>
                      <a:pt x="0" y="138"/>
                    </a:lnTo>
                    <a:lnTo>
                      <a:pt x="2" y="140"/>
                    </a:lnTo>
                    <a:lnTo>
                      <a:pt x="4" y="140"/>
                    </a:lnTo>
                    <a:lnTo>
                      <a:pt x="6" y="140"/>
                    </a:lnTo>
                    <a:lnTo>
                      <a:pt x="6" y="140"/>
                    </a:lnTo>
                    <a:lnTo>
                      <a:pt x="8" y="140"/>
                    </a:lnTo>
                    <a:lnTo>
                      <a:pt x="10" y="140"/>
                    </a:lnTo>
                    <a:lnTo>
                      <a:pt x="12" y="140"/>
                    </a:lnTo>
                    <a:lnTo>
                      <a:pt x="16" y="140"/>
                    </a:lnTo>
                    <a:lnTo>
                      <a:pt x="20" y="140"/>
                    </a:lnTo>
                    <a:lnTo>
                      <a:pt x="20" y="140"/>
                    </a:lnTo>
                    <a:lnTo>
                      <a:pt x="22" y="140"/>
                    </a:lnTo>
                    <a:lnTo>
                      <a:pt x="22" y="142"/>
                    </a:lnTo>
                    <a:lnTo>
                      <a:pt x="24" y="142"/>
                    </a:lnTo>
                    <a:lnTo>
                      <a:pt x="26" y="142"/>
                    </a:lnTo>
                    <a:lnTo>
                      <a:pt x="30" y="140"/>
                    </a:lnTo>
                    <a:lnTo>
                      <a:pt x="34" y="138"/>
                    </a:lnTo>
                    <a:lnTo>
                      <a:pt x="36" y="138"/>
                    </a:lnTo>
                    <a:lnTo>
                      <a:pt x="38" y="136"/>
                    </a:lnTo>
                    <a:lnTo>
                      <a:pt x="38" y="136"/>
                    </a:lnTo>
                    <a:lnTo>
                      <a:pt x="38" y="134"/>
                    </a:lnTo>
                    <a:lnTo>
                      <a:pt x="38" y="132"/>
                    </a:lnTo>
                    <a:lnTo>
                      <a:pt x="38" y="130"/>
                    </a:lnTo>
                    <a:lnTo>
                      <a:pt x="36" y="130"/>
                    </a:lnTo>
                    <a:lnTo>
                      <a:pt x="34" y="128"/>
                    </a:lnTo>
                    <a:lnTo>
                      <a:pt x="34" y="128"/>
                    </a:lnTo>
                    <a:lnTo>
                      <a:pt x="34" y="126"/>
                    </a:lnTo>
                    <a:lnTo>
                      <a:pt x="30" y="126"/>
                    </a:lnTo>
                    <a:lnTo>
                      <a:pt x="26" y="124"/>
                    </a:lnTo>
                    <a:lnTo>
                      <a:pt x="24" y="126"/>
                    </a:lnTo>
                    <a:lnTo>
                      <a:pt x="24" y="124"/>
                    </a:lnTo>
                    <a:lnTo>
                      <a:pt x="24" y="124"/>
                    </a:lnTo>
                    <a:lnTo>
                      <a:pt x="22" y="122"/>
                    </a:lnTo>
                    <a:lnTo>
                      <a:pt x="20" y="122"/>
                    </a:lnTo>
                    <a:lnTo>
                      <a:pt x="22" y="122"/>
                    </a:lnTo>
                    <a:lnTo>
                      <a:pt x="24" y="122"/>
                    </a:lnTo>
                    <a:lnTo>
                      <a:pt x="24" y="122"/>
                    </a:lnTo>
                    <a:lnTo>
                      <a:pt x="24" y="124"/>
                    </a:lnTo>
                    <a:lnTo>
                      <a:pt x="24" y="124"/>
                    </a:lnTo>
                    <a:lnTo>
                      <a:pt x="26" y="124"/>
                    </a:lnTo>
                    <a:lnTo>
                      <a:pt x="28" y="124"/>
                    </a:lnTo>
                    <a:lnTo>
                      <a:pt x="28" y="124"/>
                    </a:lnTo>
                    <a:lnTo>
                      <a:pt x="30" y="124"/>
                    </a:lnTo>
                    <a:lnTo>
                      <a:pt x="32" y="124"/>
                    </a:lnTo>
                    <a:lnTo>
                      <a:pt x="34" y="124"/>
                    </a:lnTo>
                    <a:lnTo>
                      <a:pt x="38" y="124"/>
                    </a:lnTo>
                    <a:lnTo>
                      <a:pt x="40" y="124"/>
                    </a:lnTo>
                    <a:lnTo>
                      <a:pt x="44" y="122"/>
                    </a:lnTo>
                    <a:lnTo>
                      <a:pt x="42" y="120"/>
                    </a:lnTo>
                    <a:lnTo>
                      <a:pt x="42" y="120"/>
                    </a:lnTo>
                    <a:lnTo>
                      <a:pt x="42" y="118"/>
                    </a:lnTo>
                    <a:lnTo>
                      <a:pt x="42" y="118"/>
                    </a:lnTo>
                    <a:lnTo>
                      <a:pt x="44" y="118"/>
                    </a:lnTo>
                    <a:lnTo>
                      <a:pt x="46" y="120"/>
                    </a:lnTo>
                    <a:lnTo>
                      <a:pt x="46" y="120"/>
                    </a:lnTo>
                    <a:lnTo>
                      <a:pt x="48" y="120"/>
                    </a:lnTo>
                    <a:lnTo>
                      <a:pt x="46" y="118"/>
                    </a:lnTo>
                    <a:lnTo>
                      <a:pt x="48" y="118"/>
                    </a:lnTo>
                    <a:lnTo>
                      <a:pt x="48" y="118"/>
                    </a:lnTo>
                    <a:lnTo>
                      <a:pt x="46" y="110"/>
                    </a:lnTo>
                    <a:lnTo>
                      <a:pt x="44" y="110"/>
                    </a:lnTo>
                    <a:lnTo>
                      <a:pt x="46" y="110"/>
                    </a:lnTo>
                    <a:lnTo>
                      <a:pt x="46" y="110"/>
                    </a:lnTo>
                    <a:lnTo>
                      <a:pt x="48" y="112"/>
                    </a:lnTo>
                    <a:lnTo>
                      <a:pt x="48" y="114"/>
                    </a:lnTo>
                    <a:lnTo>
                      <a:pt x="50" y="114"/>
                    </a:lnTo>
                    <a:lnTo>
                      <a:pt x="52" y="114"/>
                    </a:lnTo>
                    <a:lnTo>
                      <a:pt x="54" y="114"/>
                    </a:lnTo>
                    <a:lnTo>
                      <a:pt x="54" y="114"/>
                    </a:lnTo>
                    <a:lnTo>
                      <a:pt x="54" y="114"/>
                    </a:lnTo>
                    <a:lnTo>
                      <a:pt x="56" y="112"/>
                    </a:lnTo>
                    <a:lnTo>
                      <a:pt x="56" y="114"/>
                    </a:lnTo>
                    <a:lnTo>
                      <a:pt x="56" y="114"/>
                    </a:lnTo>
                    <a:lnTo>
                      <a:pt x="58" y="112"/>
                    </a:lnTo>
                    <a:lnTo>
                      <a:pt x="58" y="112"/>
                    </a:lnTo>
                    <a:lnTo>
                      <a:pt x="60" y="112"/>
                    </a:lnTo>
                    <a:lnTo>
                      <a:pt x="60" y="112"/>
                    </a:lnTo>
                    <a:lnTo>
                      <a:pt x="62" y="112"/>
                    </a:lnTo>
                    <a:lnTo>
                      <a:pt x="64" y="112"/>
                    </a:lnTo>
                    <a:lnTo>
                      <a:pt x="64" y="114"/>
                    </a:lnTo>
                    <a:lnTo>
                      <a:pt x="64" y="114"/>
                    </a:lnTo>
                    <a:lnTo>
                      <a:pt x="64" y="116"/>
                    </a:lnTo>
                    <a:lnTo>
                      <a:pt x="66" y="116"/>
                    </a:lnTo>
                    <a:lnTo>
                      <a:pt x="68" y="116"/>
                    </a:lnTo>
                    <a:lnTo>
                      <a:pt x="70" y="116"/>
                    </a:lnTo>
                    <a:lnTo>
                      <a:pt x="72" y="118"/>
                    </a:lnTo>
                    <a:lnTo>
                      <a:pt x="74" y="118"/>
                    </a:lnTo>
                    <a:lnTo>
                      <a:pt x="76" y="118"/>
                    </a:lnTo>
                    <a:lnTo>
                      <a:pt x="78" y="118"/>
                    </a:lnTo>
                    <a:lnTo>
                      <a:pt x="78" y="118"/>
                    </a:lnTo>
                    <a:lnTo>
                      <a:pt x="82" y="120"/>
                    </a:lnTo>
                    <a:lnTo>
                      <a:pt x="82" y="120"/>
                    </a:lnTo>
                    <a:lnTo>
                      <a:pt x="82" y="122"/>
                    </a:lnTo>
                    <a:lnTo>
                      <a:pt x="82" y="122"/>
                    </a:lnTo>
                    <a:lnTo>
                      <a:pt x="84" y="124"/>
                    </a:lnTo>
                    <a:lnTo>
                      <a:pt x="84" y="126"/>
                    </a:lnTo>
                    <a:lnTo>
                      <a:pt x="84" y="128"/>
                    </a:lnTo>
                    <a:lnTo>
                      <a:pt x="88" y="130"/>
                    </a:lnTo>
                    <a:lnTo>
                      <a:pt x="88" y="132"/>
                    </a:lnTo>
                    <a:lnTo>
                      <a:pt x="90" y="136"/>
                    </a:lnTo>
                    <a:lnTo>
                      <a:pt x="90" y="138"/>
                    </a:lnTo>
                    <a:lnTo>
                      <a:pt x="92" y="138"/>
                    </a:lnTo>
                    <a:lnTo>
                      <a:pt x="94" y="138"/>
                    </a:lnTo>
                    <a:lnTo>
                      <a:pt x="94" y="138"/>
                    </a:lnTo>
                    <a:lnTo>
                      <a:pt x="94" y="140"/>
                    </a:lnTo>
                    <a:lnTo>
                      <a:pt x="94" y="142"/>
                    </a:lnTo>
                    <a:lnTo>
                      <a:pt x="94" y="144"/>
                    </a:lnTo>
                    <a:lnTo>
                      <a:pt x="96" y="144"/>
                    </a:lnTo>
                    <a:lnTo>
                      <a:pt x="98" y="148"/>
                    </a:lnTo>
                    <a:lnTo>
                      <a:pt x="100" y="148"/>
                    </a:lnTo>
                    <a:lnTo>
                      <a:pt x="102" y="150"/>
                    </a:lnTo>
                    <a:lnTo>
                      <a:pt x="102" y="154"/>
                    </a:lnTo>
                    <a:lnTo>
                      <a:pt x="104" y="154"/>
                    </a:lnTo>
                    <a:lnTo>
                      <a:pt x="104" y="154"/>
                    </a:lnTo>
                    <a:lnTo>
                      <a:pt x="106" y="156"/>
                    </a:lnTo>
                    <a:lnTo>
                      <a:pt x="108" y="156"/>
                    </a:lnTo>
                    <a:lnTo>
                      <a:pt x="110" y="156"/>
                    </a:lnTo>
                    <a:lnTo>
                      <a:pt x="110" y="156"/>
                    </a:lnTo>
                    <a:lnTo>
                      <a:pt x="112" y="156"/>
                    </a:lnTo>
                    <a:lnTo>
                      <a:pt x="114" y="156"/>
                    </a:lnTo>
                    <a:lnTo>
                      <a:pt x="114" y="158"/>
                    </a:lnTo>
                    <a:lnTo>
                      <a:pt x="116" y="158"/>
                    </a:lnTo>
                    <a:lnTo>
                      <a:pt x="118" y="158"/>
                    </a:lnTo>
                    <a:lnTo>
                      <a:pt x="120" y="158"/>
                    </a:lnTo>
                    <a:lnTo>
                      <a:pt x="120" y="158"/>
                    </a:lnTo>
                    <a:lnTo>
                      <a:pt x="122" y="158"/>
                    </a:lnTo>
                    <a:lnTo>
                      <a:pt x="124" y="160"/>
                    </a:lnTo>
                    <a:lnTo>
                      <a:pt x="130" y="160"/>
                    </a:lnTo>
                    <a:lnTo>
                      <a:pt x="132" y="160"/>
                    </a:lnTo>
                    <a:lnTo>
                      <a:pt x="134" y="160"/>
                    </a:lnTo>
                    <a:lnTo>
                      <a:pt x="136" y="160"/>
                    </a:lnTo>
                    <a:lnTo>
                      <a:pt x="138" y="162"/>
                    </a:lnTo>
                    <a:lnTo>
                      <a:pt x="138" y="164"/>
                    </a:lnTo>
                    <a:lnTo>
                      <a:pt x="140" y="164"/>
                    </a:lnTo>
                    <a:lnTo>
                      <a:pt x="140" y="164"/>
                    </a:lnTo>
                    <a:lnTo>
                      <a:pt x="142" y="166"/>
                    </a:lnTo>
                    <a:lnTo>
                      <a:pt x="144" y="166"/>
                    </a:lnTo>
                    <a:lnTo>
                      <a:pt x="146" y="166"/>
                    </a:lnTo>
                    <a:lnTo>
                      <a:pt x="146" y="166"/>
                    </a:lnTo>
                    <a:lnTo>
                      <a:pt x="150" y="164"/>
                    </a:lnTo>
                    <a:lnTo>
                      <a:pt x="150" y="164"/>
                    </a:lnTo>
                    <a:lnTo>
                      <a:pt x="150" y="164"/>
                    </a:lnTo>
                    <a:lnTo>
                      <a:pt x="148" y="162"/>
                    </a:lnTo>
                    <a:lnTo>
                      <a:pt x="146" y="160"/>
                    </a:lnTo>
                    <a:lnTo>
                      <a:pt x="146" y="160"/>
                    </a:lnTo>
                    <a:lnTo>
                      <a:pt x="150" y="160"/>
                    </a:lnTo>
                    <a:lnTo>
                      <a:pt x="150" y="160"/>
                    </a:lnTo>
                    <a:lnTo>
                      <a:pt x="154" y="158"/>
                    </a:lnTo>
                    <a:lnTo>
                      <a:pt x="150" y="160"/>
                    </a:lnTo>
                    <a:close/>
                    <a:moveTo>
                      <a:pt x="196" y="50"/>
                    </a:moveTo>
                    <a:lnTo>
                      <a:pt x="186" y="40"/>
                    </a:lnTo>
                    <a:lnTo>
                      <a:pt x="186" y="38"/>
                    </a:lnTo>
                    <a:lnTo>
                      <a:pt x="184" y="36"/>
                    </a:lnTo>
                    <a:lnTo>
                      <a:pt x="182" y="34"/>
                    </a:lnTo>
                    <a:lnTo>
                      <a:pt x="182" y="34"/>
                    </a:lnTo>
                    <a:lnTo>
                      <a:pt x="178" y="32"/>
                    </a:lnTo>
                    <a:lnTo>
                      <a:pt x="176" y="30"/>
                    </a:lnTo>
                    <a:lnTo>
                      <a:pt x="174" y="30"/>
                    </a:lnTo>
                    <a:lnTo>
                      <a:pt x="172" y="28"/>
                    </a:lnTo>
                    <a:lnTo>
                      <a:pt x="170" y="28"/>
                    </a:lnTo>
                    <a:lnTo>
                      <a:pt x="168" y="28"/>
                    </a:lnTo>
                    <a:lnTo>
                      <a:pt x="168" y="26"/>
                    </a:lnTo>
                    <a:lnTo>
                      <a:pt x="166" y="24"/>
                    </a:lnTo>
                    <a:lnTo>
                      <a:pt x="162" y="22"/>
                    </a:lnTo>
                    <a:lnTo>
                      <a:pt x="162" y="24"/>
                    </a:lnTo>
                    <a:lnTo>
                      <a:pt x="162" y="24"/>
                    </a:lnTo>
                    <a:lnTo>
                      <a:pt x="162" y="24"/>
                    </a:lnTo>
                    <a:lnTo>
                      <a:pt x="162" y="26"/>
                    </a:lnTo>
                    <a:lnTo>
                      <a:pt x="164" y="26"/>
                    </a:lnTo>
                    <a:lnTo>
                      <a:pt x="166" y="26"/>
                    </a:lnTo>
                    <a:lnTo>
                      <a:pt x="172" y="30"/>
                    </a:lnTo>
                    <a:lnTo>
                      <a:pt x="172" y="32"/>
                    </a:lnTo>
                    <a:lnTo>
                      <a:pt x="174" y="32"/>
                    </a:lnTo>
                    <a:lnTo>
                      <a:pt x="178" y="36"/>
                    </a:lnTo>
                    <a:lnTo>
                      <a:pt x="178" y="36"/>
                    </a:lnTo>
                    <a:lnTo>
                      <a:pt x="180" y="38"/>
                    </a:lnTo>
                    <a:lnTo>
                      <a:pt x="180" y="38"/>
                    </a:lnTo>
                    <a:lnTo>
                      <a:pt x="182" y="38"/>
                    </a:lnTo>
                    <a:lnTo>
                      <a:pt x="184" y="38"/>
                    </a:lnTo>
                    <a:lnTo>
                      <a:pt x="184" y="40"/>
                    </a:lnTo>
                    <a:lnTo>
                      <a:pt x="186" y="42"/>
                    </a:lnTo>
                    <a:lnTo>
                      <a:pt x="190" y="48"/>
                    </a:lnTo>
                    <a:lnTo>
                      <a:pt x="190" y="50"/>
                    </a:lnTo>
                    <a:lnTo>
                      <a:pt x="190" y="52"/>
                    </a:lnTo>
                    <a:lnTo>
                      <a:pt x="190" y="54"/>
                    </a:lnTo>
                    <a:lnTo>
                      <a:pt x="190" y="56"/>
                    </a:lnTo>
                    <a:lnTo>
                      <a:pt x="190" y="56"/>
                    </a:lnTo>
                    <a:lnTo>
                      <a:pt x="192" y="58"/>
                    </a:lnTo>
                    <a:lnTo>
                      <a:pt x="192" y="60"/>
                    </a:lnTo>
                    <a:lnTo>
                      <a:pt x="192" y="62"/>
                    </a:lnTo>
                    <a:lnTo>
                      <a:pt x="194" y="62"/>
                    </a:lnTo>
                    <a:lnTo>
                      <a:pt x="194" y="60"/>
                    </a:lnTo>
                    <a:lnTo>
                      <a:pt x="196" y="60"/>
                    </a:lnTo>
                    <a:lnTo>
                      <a:pt x="196" y="58"/>
                    </a:lnTo>
                    <a:lnTo>
                      <a:pt x="196" y="56"/>
                    </a:lnTo>
                    <a:lnTo>
                      <a:pt x="198" y="54"/>
                    </a:lnTo>
                    <a:lnTo>
                      <a:pt x="198" y="54"/>
                    </a:lnTo>
                    <a:lnTo>
                      <a:pt x="198" y="52"/>
                    </a:lnTo>
                    <a:lnTo>
                      <a:pt x="196" y="50"/>
                    </a:lnTo>
                    <a:close/>
                    <a:moveTo>
                      <a:pt x="150" y="20"/>
                    </a:moveTo>
                    <a:lnTo>
                      <a:pt x="152" y="22"/>
                    </a:lnTo>
                    <a:lnTo>
                      <a:pt x="152" y="24"/>
                    </a:lnTo>
                    <a:lnTo>
                      <a:pt x="154" y="24"/>
                    </a:lnTo>
                    <a:lnTo>
                      <a:pt x="156" y="24"/>
                    </a:lnTo>
                    <a:lnTo>
                      <a:pt x="156" y="24"/>
                    </a:lnTo>
                    <a:lnTo>
                      <a:pt x="156" y="22"/>
                    </a:lnTo>
                    <a:lnTo>
                      <a:pt x="156" y="20"/>
                    </a:lnTo>
                    <a:lnTo>
                      <a:pt x="156" y="20"/>
                    </a:lnTo>
                    <a:lnTo>
                      <a:pt x="154" y="18"/>
                    </a:lnTo>
                    <a:lnTo>
                      <a:pt x="152" y="20"/>
                    </a:lnTo>
                    <a:lnTo>
                      <a:pt x="150" y="20"/>
                    </a:lnTo>
                    <a:lnTo>
                      <a:pt x="150" y="20"/>
                    </a:lnTo>
                    <a:lnTo>
                      <a:pt x="150" y="20"/>
                    </a:lnTo>
                    <a:close/>
                    <a:moveTo>
                      <a:pt x="116" y="18"/>
                    </a:moveTo>
                    <a:lnTo>
                      <a:pt x="116" y="16"/>
                    </a:lnTo>
                    <a:lnTo>
                      <a:pt x="116" y="16"/>
                    </a:lnTo>
                    <a:lnTo>
                      <a:pt x="116" y="16"/>
                    </a:lnTo>
                    <a:lnTo>
                      <a:pt x="114" y="18"/>
                    </a:lnTo>
                    <a:lnTo>
                      <a:pt x="114" y="18"/>
                    </a:lnTo>
                    <a:lnTo>
                      <a:pt x="114" y="18"/>
                    </a:lnTo>
                    <a:lnTo>
                      <a:pt x="116" y="18"/>
                    </a:lnTo>
                    <a:close/>
                    <a:moveTo>
                      <a:pt x="96" y="16"/>
                    </a:moveTo>
                    <a:lnTo>
                      <a:pt x="96" y="14"/>
                    </a:lnTo>
                    <a:lnTo>
                      <a:pt x="98" y="16"/>
                    </a:lnTo>
                    <a:lnTo>
                      <a:pt x="98" y="14"/>
                    </a:lnTo>
                    <a:lnTo>
                      <a:pt x="102" y="16"/>
                    </a:lnTo>
                    <a:lnTo>
                      <a:pt x="104" y="16"/>
                    </a:lnTo>
                    <a:lnTo>
                      <a:pt x="104" y="14"/>
                    </a:lnTo>
                    <a:lnTo>
                      <a:pt x="106" y="16"/>
                    </a:lnTo>
                    <a:lnTo>
                      <a:pt x="108" y="14"/>
                    </a:lnTo>
                    <a:lnTo>
                      <a:pt x="108" y="12"/>
                    </a:lnTo>
                    <a:lnTo>
                      <a:pt x="108" y="14"/>
                    </a:lnTo>
                    <a:lnTo>
                      <a:pt x="110" y="12"/>
                    </a:lnTo>
                    <a:lnTo>
                      <a:pt x="110" y="12"/>
                    </a:lnTo>
                    <a:lnTo>
                      <a:pt x="110" y="12"/>
                    </a:lnTo>
                    <a:lnTo>
                      <a:pt x="110" y="12"/>
                    </a:lnTo>
                    <a:lnTo>
                      <a:pt x="110" y="12"/>
                    </a:lnTo>
                    <a:lnTo>
                      <a:pt x="108" y="12"/>
                    </a:lnTo>
                    <a:lnTo>
                      <a:pt x="104" y="12"/>
                    </a:lnTo>
                    <a:lnTo>
                      <a:pt x="100" y="10"/>
                    </a:lnTo>
                    <a:lnTo>
                      <a:pt x="98" y="12"/>
                    </a:lnTo>
                    <a:lnTo>
                      <a:pt x="98" y="12"/>
                    </a:lnTo>
                    <a:lnTo>
                      <a:pt x="96" y="12"/>
                    </a:lnTo>
                    <a:lnTo>
                      <a:pt x="96" y="14"/>
                    </a:lnTo>
                    <a:lnTo>
                      <a:pt x="96" y="14"/>
                    </a:lnTo>
                    <a:lnTo>
                      <a:pt x="96" y="14"/>
                    </a:lnTo>
                    <a:lnTo>
                      <a:pt x="96" y="16"/>
                    </a:lnTo>
                    <a:lnTo>
                      <a:pt x="96" y="16"/>
                    </a:lnTo>
                    <a:close/>
                    <a:moveTo>
                      <a:pt x="146" y="4"/>
                    </a:moveTo>
                    <a:lnTo>
                      <a:pt x="146" y="4"/>
                    </a:lnTo>
                    <a:lnTo>
                      <a:pt x="146" y="4"/>
                    </a:lnTo>
                    <a:lnTo>
                      <a:pt x="146" y="2"/>
                    </a:lnTo>
                    <a:lnTo>
                      <a:pt x="144" y="0"/>
                    </a:lnTo>
                    <a:lnTo>
                      <a:pt x="144" y="0"/>
                    </a:lnTo>
                    <a:lnTo>
                      <a:pt x="144" y="2"/>
                    </a:lnTo>
                    <a:lnTo>
                      <a:pt x="144" y="2"/>
                    </a:lnTo>
                    <a:lnTo>
                      <a:pt x="146" y="4"/>
                    </a:lnTo>
                    <a:lnTo>
                      <a:pt x="146"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8" name="Freeform 80"/>
              <p:cNvSpPr>
                <a:spLocks noEditPoints="1"/>
              </p:cNvSpPr>
              <p:nvPr/>
            </p:nvSpPr>
            <p:spPr bwMode="auto">
              <a:xfrm>
                <a:off x="2160" y="1905"/>
                <a:ext cx="92" cy="44"/>
              </a:xfrm>
              <a:custGeom>
                <a:avLst/>
                <a:gdLst>
                  <a:gd name="T0" fmla="*/ 20 w 92"/>
                  <a:gd name="T1" fmla="*/ 36 h 44"/>
                  <a:gd name="T2" fmla="*/ 18 w 92"/>
                  <a:gd name="T3" fmla="*/ 38 h 44"/>
                  <a:gd name="T4" fmla="*/ 22 w 92"/>
                  <a:gd name="T5" fmla="*/ 42 h 44"/>
                  <a:gd name="T6" fmla="*/ 62 w 92"/>
                  <a:gd name="T7" fmla="*/ 24 h 44"/>
                  <a:gd name="T8" fmla="*/ 62 w 92"/>
                  <a:gd name="T9" fmla="*/ 24 h 44"/>
                  <a:gd name="T10" fmla="*/ 64 w 92"/>
                  <a:gd name="T11" fmla="*/ 22 h 44"/>
                  <a:gd name="T12" fmla="*/ 66 w 92"/>
                  <a:gd name="T13" fmla="*/ 24 h 44"/>
                  <a:gd name="T14" fmla="*/ 14 w 92"/>
                  <a:gd name="T15" fmla="*/ 4 h 44"/>
                  <a:gd name="T16" fmla="*/ 14 w 92"/>
                  <a:gd name="T17" fmla="*/ 6 h 44"/>
                  <a:gd name="T18" fmla="*/ 90 w 92"/>
                  <a:gd name="T19" fmla="*/ 24 h 44"/>
                  <a:gd name="T20" fmla="*/ 88 w 92"/>
                  <a:gd name="T21" fmla="*/ 20 h 44"/>
                  <a:gd name="T22" fmla="*/ 84 w 92"/>
                  <a:gd name="T23" fmla="*/ 10 h 44"/>
                  <a:gd name="T24" fmla="*/ 66 w 92"/>
                  <a:gd name="T25" fmla="*/ 4 h 44"/>
                  <a:gd name="T26" fmla="*/ 62 w 92"/>
                  <a:gd name="T27" fmla="*/ 2 h 44"/>
                  <a:gd name="T28" fmla="*/ 54 w 92"/>
                  <a:gd name="T29" fmla="*/ 2 h 44"/>
                  <a:gd name="T30" fmla="*/ 48 w 92"/>
                  <a:gd name="T31" fmla="*/ 8 h 44"/>
                  <a:gd name="T32" fmla="*/ 32 w 92"/>
                  <a:gd name="T33" fmla="*/ 14 h 44"/>
                  <a:gd name="T34" fmla="*/ 22 w 92"/>
                  <a:gd name="T35" fmla="*/ 12 h 44"/>
                  <a:gd name="T36" fmla="*/ 20 w 92"/>
                  <a:gd name="T37" fmla="*/ 10 h 44"/>
                  <a:gd name="T38" fmla="*/ 20 w 92"/>
                  <a:gd name="T39" fmla="*/ 12 h 44"/>
                  <a:gd name="T40" fmla="*/ 14 w 92"/>
                  <a:gd name="T41" fmla="*/ 8 h 44"/>
                  <a:gd name="T42" fmla="*/ 14 w 92"/>
                  <a:gd name="T43" fmla="*/ 8 h 44"/>
                  <a:gd name="T44" fmla="*/ 12 w 92"/>
                  <a:gd name="T45" fmla="*/ 4 h 44"/>
                  <a:gd name="T46" fmla="*/ 10 w 92"/>
                  <a:gd name="T47" fmla="*/ 2 h 44"/>
                  <a:gd name="T48" fmla="*/ 6 w 92"/>
                  <a:gd name="T49" fmla="*/ 0 h 44"/>
                  <a:gd name="T50" fmla="*/ 4 w 92"/>
                  <a:gd name="T51" fmla="*/ 2 h 44"/>
                  <a:gd name="T52" fmla="*/ 4 w 92"/>
                  <a:gd name="T53" fmla="*/ 10 h 44"/>
                  <a:gd name="T54" fmla="*/ 6 w 92"/>
                  <a:gd name="T55" fmla="*/ 14 h 44"/>
                  <a:gd name="T56" fmla="*/ 4 w 92"/>
                  <a:gd name="T57" fmla="*/ 18 h 44"/>
                  <a:gd name="T58" fmla="*/ 2 w 92"/>
                  <a:gd name="T59" fmla="*/ 22 h 44"/>
                  <a:gd name="T60" fmla="*/ 2 w 92"/>
                  <a:gd name="T61" fmla="*/ 26 h 44"/>
                  <a:gd name="T62" fmla="*/ 4 w 92"/>
                  <a:gd name="T63" fmla="*/ 24 h 44"/>
                  <a:gd name="T64" fmla="*/ 12 w 92"/>
                  <a:gd name="T65" fmla="*/ 24 h 44"/>
                  <a:gd name="T66" fmla="*/ 16 w 92"/>
                  <a:gd name="T67" fmla="*/ 26 h 44"/>
                  <a:gd name="T68" fmla="*/ 22 w 92"/>
                  <a:gd name="T69" fmla="*/ 28 h 44"/>
                  <a:gd name="T70" fmla="*/ 28 w 92"/>
                  <a:gd name="T71" fmla="*/ 36 h 44"/>
                  <a:gd name="T72" fmla="*/ 30 w 92"/>
                  <a:gd name="T73" fmla="*/ 32 h 44"/>
                  <a:gd name="T74" fmla="*/ 34 w 92"/>
                  <a:gd name="T75" fmla="*/ 40 h 44"/>
                  <a:gd name="T76" fmla="*/ 40 w 92"/>
                  <a:gd name="T77" fmla="*/ 42 h 44"/>
                  <a:gd name="T78" fmla="*/ 46 w 92"/>
                  <a:gd name="T79" fmla="*/ 40 h 44"/>
                  <a:gd name="T80" fmla="*/ 46 w 92"/>
                  <a:gd name="T81" fmla="*/ 36 h 44"/>
                  <a:gd name="T82" fmla="*/ 40 w 92"/>
                  <a:gd name="T83" fmla="*/ 28 h 44"/>
                  <a:gd name="T84" fmla="*/ 42 w 92"/>
                  <a:gd name="T85" fmla="*/ 24 h 44"/>
                  <a:gd name="T86" fmla="*/ 52 w 92"/>
                  <a:gd name="T87" fmla="*/ 18 h 44"/>
                  <a:gd name="T88" fmla="*/ 56 w 92"/>
                  <a:gd name="T89" fmla="*/ 14 h 44"/>
                  <a:gd name="T90" fmla="*/ 60 w 92"/>
                  <a:gd name="T91" fmla="*/ 10 h 44"/>
                  <a:gd name="T92" fmla="*/ 68 w 92"/>
                  <a:gd name="T93" fmla="*/ 14 h 44"/>
                  <a:gd name="T94" fmla="*/ 72 w 92"/>
                  <a:gd name="T95" fmla="*/ 18 h 44"/>
                  <a:gd name="T96" fmla="*/ 74 w 92"/>
                  <a:gd name="T97" fmla="*/ 22 h 44"/>
                  <a:gd name="T98" fmla="*/ 74 w 92"/>
                  <a:gd name="T99" fmla="*/ 20 h 44"/>
                  <a:gd name="T100" fmla="*/ 76 w 92"/>
                  <a:gd name="T101" fmla="*/ 22 h 44"/>
                  <a:gd name="T102" fmla="*/ 80 w 92"/>
                  <a:gd name="T103" fmla="*/ 22 h 44"/>
                  <a:gd name="T104" fmla="*/ 82 w 92"/>
                  <a:gd name="T105" fmla="*/ 26 h 44"/>
                  <a:gd name="T106" fmla="*/ 78 w 92"/>
                  <a:gd name="T107" fmla="*/ 22 h 44"/>
                  <a:gd name="T108" fmla="*/ 76 w 92"/>
                  <a:gd name="T109" fmla="*/ 28 h 44"/>
                  <a:gd name="T110" fmla="*/ 74 w 92"/>
                  <a:gd name="T111" fmla="*/ 30 h 44"/>
                  <a:gd name="T112" fmla="*/ 82 w 92"/>
                  <a:gd name="T113" fmla="*/ 40 h 44"/>
                  <a:gd name="T114" fmla="*/ 84 w 92"/>
                  <a:gd name="T115" fmla="*/ 34 h 44"/>
                  <a:gd name="T116" fmla="*/ 84 w 92"/>
                  <a:gd name="T117" fmla="*/ 36 h 44"/>
                  <a:gd name="T118" fmla="*/ 90 w 92"/>
                  <a:gd name="T119" fmla="*/ 34 h 44"/>
                  <a:gd name="T120" fmla="*/ 92 w 92"/>
                  <a:gd name="T12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44">
                    <a:moveTo>
                      <a:pt x="20" y="40"/>
                    </a:moveTo>
                    <a:lnTo>
                      <a:pt x="20" y="38"/>
                    </a:lnTo>
                    <a:lnTo>
                      <a:pt x="22" y="38"/>
                    </a:lnTo>
                    <a:lnTo>
                      <a:pt x="20" y="36"/>
                    </a:lnTo>
                    <a:lnTo>
                      <a:pt x="20" y="36"/>
                    </a:lnTo>
                    <a:lnTo>
                      <a:pt x="20" y="36"/>
                    </a:lnTo>
                    <a:lnTo>
                      <a:pt x="18" y="38"/>
                    </a:lnTo>
                    <a:lnTo>
                      <a:pt x="18" y="38"/>
                    </a:lnTo>
                    <a:lnTo>
                      <a:pt x="18" y="38"/>
                    </a:lnTo>
                    <a:lnTo>
                      <a:pt x="20" y="40"/>
                    </a:lnTo>
                    <a:lnTo>
                      <a:pt x="22" y="42"/>
                    </a:lnTo>
                    <a:lnTo>
                      <a:pt x="22" y="42"/>
                    </a:lnTo>
                    <a:lnTo>
                      <a:pt x="22" y="40"/>
                    </a:lnTo>
                    <a:lnTo>
                      <a:pt x="20" y="40"/>
                    </a:lnTo>
                    <a:close/>
                    <a:moveTo>
                      <a:pt x="62" y="24"/>
                    </a:moveTo>
                    <a:lnTo>
                      <a:pt x="62" y="24"/>
                    </a:lnTo>
                    <a:lnTo>
                      <a:pt x="62" y="26"/>
                    </a:lnTo>
                    <a:lnTo>
                      <a:pt x="64" y="24"/>
                    </a:lnTo>
                    <a:lnTo>
                      <a:pt x="62" y="24"/>
                    </a:lnTo>
                    <a:lnTo>
                      <a:pt x="62" y="24"/>
                    </a:lnTo>
                    <a:close/>
                    <a:moveTo>
                      <a:pt x="66" y="20"/>
                    </a:moveTo>
                    <a:lnTo>
                      <a:pt x="66" y="22"/>
                    </a:lnTo>
                    <a:lnTo>
                      <a:pt x="64" y="22"/>
                    </a:lnTo>
                    <a:lnTo>
                      <a:pt x="64" y="22"/>
                    </a:lnTo>
                    <a:lnTo>
                      <a:pt x="64" y="24"/>
                    </a:lnTo>
                    <a:lnTo>
                      <a:pt x="66" y="26"/>
                    </a:lnTo>
                    <a:lnTo>
                      <a:pt x="66" y="24"/>
                    </a:lnTo>
                    <a:lnTo>
                      <a:pt x="66" y="24"/>
                    </a:lnTo>
                    <a:lnTo>
                      <a:pt x="66" y="22"/>
                    </a:lnTo>
                    <a:lnTo>
                      <a:pt x="66" y="22"/>
                    </a:lnTo>
                    <a:lnTo>
                      <a:pt x="66" y="20"/>
                    </a:lnTo>
                    <a:close/>
                    <a:moveTo>
                      <a:pt x="14" y="4"/>
                    </a:moveTo>
                    <a:lnTo>
                      <a:pt x="14" y="4"/>
                    </a:lnTo>
                    <a:lnTo>
                      <a:pt x="14" y="4"/>
                    </a:lnTo>
                    <a:lnTo>
                      <a:pt x="14" y="4"/>
                    </a:lnTo>
                    <a:lnTo>
                      <a:pt x="14" y="6"/>
                    </a:lnTo>
                    <a:lnTo>
                      <a:pt x="14" y="4"/>
                    </a:lnTo>
                    <a:close/>
                    <a:moveTo>
                      <a:pt x="92" y="28"/>
                    </a:moveTo>
                    <a:lnTo>
                      <a:pt x="92" y="26"/>
                    </a:lnTo>
                    <a:lnTo>
                      <a:pt x="90" y="24"/>
                    </a:lnTo>
                    <a:lnTo>
                      <a:pt x="90" y="22"/>
                    </a:lnTo>
                    <a:lnTo>
                      <a:pt x="90" y="22"/>
                    </a:lnTo>
                    <a:lnTo>
                      <a:pt x="88" y="20"/>
                    </a:lnTo>
                    <a:lnTo>
                      <a:pt x="88" y="20"/>
                    </a:lnTo>
                    <a:lnTo>
                      <a:pt x="90" y="18"/>
                    </a:lnTo>
                    <a:lnTo>
                      <a:pt x="90" y="18"/>
                    </a:lnTo>
                    <a:lnTo>
                      <a:pt x="86" y="14"/>
                    </a:lnTo>
                    <a:lnTo>
                      <a:pt x="84" y="10"/>
                    </a:lnTo>
                    <a:lnTo>
                      <a:pt x="80" y="8"/>
                    </a:lnTo>
                    <a:lnTo>
                      <a:pt x="74" y="4"/>
                    </a:lnTo>
                    <a:lnTo>
                      <a:pt x="70" y="4"/>
                    </a:lnTo>
                    <a:lnTo>
                      <a:pt x="66" y="4"/>
                    </a:lnTo>
                    <a:lnTo>
                      <a:pt x="66" y="4"/>
                    </a:lnTo>
                    <a:lnTo>
                      <a:pt x="66" y="2"/>
                    </a:lnTo>
                    <a:lnTo>
                      <a:pt x="64" y="2"/>
                    </a:lnTo>
                    <a:lnTo>
                      <a:pt x="62" y="2"/>
                    </a:lnTo>
                    <a:lnTo>
                      <a:pt x="60" y="2"/>
                    </a:lnTo>
                    <a:lnTo>
                      <a:pt x="56" y="0"/>
                    </a:lnTo>
                    <a:lnTo>
                      <a:pt x="56" y="2"/>
                    </a:lnTo>
                    <a:lnTo>
                      <a:pt x="54" y="2"/>
                    </a:lnTo>
                    <a:lnTo>
                      <a:pt x="52" y="4"/>
                    </a:lnTo>
                    <a:lnTo>
                      <a:pt x="50" y="4"/>
                    </a:lnTo>
                    <a:lnTo>
                      <a:pt x="50" y="6"/>
                    </a:lnTo>
                    <a:lnTo>
                      <a:pt x="48" y="8"/>
                    </a:lnTo>
                    <a:lnTo>
                      <a:pt x="40" y="10"/>
                    </a:lnTo>
                    <a:lnTo>
                      <a:pt x="38" y="10"/>
                    </a:lnTo>
                    <a:lnTo>
                      <a:pt x="36" y="14"/>
                    </a:lnTo>
                    <a:lnTo>
                      <a:pt x="32" y="14"/>
                    </a:lnTo>
                    <a:lnTo>
                      <a:pt x="30" y="16"/>
                    </a:lnTo>
                    <a:lnTo>
                      <a:pt x="28" y="16"/>
                    </a:lnTo>
                    <a:lnTo>
                      <a:pt x="24" y="14"/>
                    </a:lnTo>
                    <a:lnTo>
                      <a:pt x="22" y="12"/>
                    </a:lnTo>
                    <a:lnTo>
                      <a:pt x="20" y="10"/>
                    </a:lnTo>
                    <a:lnTo>
                      <a:pt x="20" y="10"/>
                    </a:lnTo>
                    <a:lnTo>
                      <a:pt x="20" y="8"/>
                    </a:lnTo>
                    <a:lnTo>
                      <a:pt x="20" y="10"/>
                    </a:lnTo>
                    <a:lnTo>
                      <a:pt x="20" y="10"/>
                    </a:lnTo>
                    <a:lnTo>
                      <a:pt x="22" y="12"/>
                    </a:lnTo>
                    <a:lnTo>
                      <a:pt x="20" y="12"/>
                    </a:lnTo>
                    <a:lnTo>
                      <a:pt x="20" y="12"/>
                    </a:lnTo>
                    <a:lnTo>
                      <a:pt x="16" y="12"/>
                    </a:lnTo>
                    <a:lnTo>
                      <a:pt x="16" y="12"/>
                    </a:lnTo>
                    <a:lnTo>
                      <a:pt x="14" y="10"/>
                    </a:lnTo>
                    <a:lnTo>
                      <a:pt x="14" y="8"/>
                    </a:lnTo>
                    <a:lnTo>
                      <a:pt x="14" y="8"/>
                    </a:lnTo>
                    <a:lnTo>
                      <a:pt x="14" y="8"/>
                    </a:lnTo>
                    <a:lnTo>
                      <a:pt x="14" y="8"/>
                    </a:lnTo>
                    <a:lnTo>
                      <a:pt x="14" y="8"/>
                    </a:lnTo>
                    <a:lnTo>
                      <a:pt x="12" y="8"/>
                    </a:lnTo>
                    <a:lnTo>
                      <a:pt x="12" y="6"/>
                    </a:lnTo>
                    <a:lnTo>
                      <a:pt x="12" y="4"/>
                    </a:lnTo>
                    <a:lnTo>
                      <a:pt x="12" y="4"/>
                    </a:lnTo>
                    <a:lnTo>
                      <a:pt x="10" y="2"/>
                    </a:lnTo>
                    <a:lnTo>
                      <a:pt x="10" y="2"/>
                    </a:lnTo>
                    <a:lnTo>
                      <a:pt x="10" y="2"/>
                    </a:lnTo>
                    <a:lnTo>
                      <a:pt x="10" y="2"/>
                    </a:lnTo>
                    <a:lnTo>
                      <a:pt x="8" y="2"/>
                    </a:lnTo>
                    <a:lnTo>
                      <a:pt x="8" y="2"/>
                    </a:lnTo>
                    <a:lnTo>
                      <a:pt x="6" y="2"/>
                    </a:lnTo>
                    <a:lnTo>
                      <a:pt x="6" y="0"/>
                    </a:lnTo>
                    <a:lnTo>
                      <a:pt x="6" y="2"/>
                    </a:lnTo>
                    <a:lnTo>
                      <a:pt x="4" y="2"/>
                    </a:lnTo>
                    <a:lnTo>
                      <a:pt x="4" y="2"/>
                    </a:lnTo>
                    <a:lnTo>
                      <a:pt x="4" y="2"/>
                    </a:lnTo>
                    <a:lnTo>
                      <a:pt x="4" y="4"/>
                    </a:lnTo>
                    <a:lnTo>
                      <a:pt x="4" y="6"/>
                    </a:lnTo>
                    <a:lnTo>
                      <a:pt x="2" y="10"/>
                    </a:lnTo>
                    <a:lnTo>
                      <a:pt x="4" y="10"/>
                    </a:lnTo>
                    <a:lnTo>
                      <a:pt x="6" y="12"/>
                    </a:lnTo>
                    <a:lnTo>
                      <a:pt x="6" y="12"/>
                    </a:lnTo>
                    <a:lnTo>
                      <a:pt x="6" y="12"/>
                    </a:lnTo>
                    <a:lnTo>
                      <a:pt x="6" y="14"/>
                    </a:lnTo>
                    <a:lnTo>
                      <a:pt x="4" y="14"/>
                    </a:lnTo>
                    <a:lnTo>
                      <a:pt x="4" y="14"/>
                    </a:lnTo>
                    <a:lnTo>
                      <a:pt x="2" y="16"/>
                    </a:lnTo>
                    <a:lnTo>
                      <a:pt x="4" y="18"/>
                    </a:lnTo>
                    <a:lnTo>
                      <a:pt x="4" y="20"/>
                    </a:lnTo>
                    <a:lnTo>
                      <a:pt x="4" y="20"/>
                    </a:lnTo>
                    <a:lnTo>
                      <a:pt x="4" y="22"/>
                    </a:lnTo>
                    <a:lnTo>
                      <a:pt x="2" y="22"/>
                    </a:lnTo>
                    <a:lnTo>
                      <a:pt x="0" y="24"/>
                    </a:lnTo>
                    <a:lnTo>
                      <a:pt x="0" y="24"/>
                    </a:lnTo>
                    <a:lnTo>
                      <a:pt x="2" y="24"/>
                    </a:lnTo>
                    <a:lnTo>
                      <a:pt x="2" y="26"/>
                    </a:lnTo>
                    <a:lnTo>
                      <a:pt x="2" y="26"/>
                    </a:lnTo>
                    <a:lnTo>
                      <a:pt x="2" y="28"/>
                    </a:lnTo>
                    <a:lnTo>
                      <a:pt x="4" y="28"/>
                    </a:lnTo>
                    <a:lnTo>
                      <a:pt x="4" y="24"/>
                    </a:lnTo>
                    <a:lnTo>
                      <a:pt x="4" y="24"/>
                    </a:lnTo>
                    <a:lnTo>
                      <a:pt x="6" y="24"/>
                    </a:lnTo>
                    <a:lnTo>
                      <a:pt x="8" y="24"/>
                    </a:lnTo>
                    <a:lnTo>
                      <a:pt x="12" y="24"/>
                    </a:lnTo>
                    <a:lnTo>
                      <a:pt x="14" y="24"/>
                    </a:lnTo>
                    <a:lnTo>
                      <a:pt x="14" y="26"/>
                    </a:lnTo>
                    <a:lnTo>
                      <a:pt x="14" y="26"/>
                    </a:lnTo>
                    <a:lnTo>
                      <a:pt x="16" y="26"/>
                    </a:lnTo>
                    <a:lnTo>
                      <a:pt x="18" y="26"/>
                    </a:lnTo>
                    <a:lnTo>
                      <a:pt x="20" y="26"/>
                    </a:lnTo>
                    <a:lnTo>
                      <a:pt x="22" y="26"/>
                    </a:lnTo>
                    <a:lnTo>
                      <a:pt x="22" y="28"/>
                    </a:lnTo>
                    <a:lnTo>
                      <a:pt x="22" y="28"/>
                    </a:lnTo>
                    <a:lnTo>
                      <a:pt x="24" y="34"/>
                    </a:lnTo>
                    <a:lnTo>
                      <a:pt x="26" y="36"/>
                    </a:lnTo>
                    <a:lnTo>
                      <a:pt x="28" y="36"/>
                    </a:lnTo>
                    <a:lnTo>
                      <a:pt x="28" y="36"/>
                    </a:lnTo>
                    <a:lnTo>
                      <a:pt x="28" y="36"/>
                    </a:lnTo>
                    <a:lnTo>
                      <a:pt x="30" y="32"/>
                    </a:lnTo>
                    <a:lnTo>
                      <a:pt x="30" y="32"/>
                    </a:lnTo>
                    <a:lnTo>
                      <a:pt x="30" y="32"/>
                    </a:lnTo>
                    <a:lnTo>
                      <a:pt x="32" y="30"/>
                    </a:lnTo>
                    <a:lnTo>
                      <a:pt x="32" y="34"/>
                    </a:lnTo>
                    <a:lnTo>
                      <a:pt x="34" y="40"/>
                    </a:lnTo>
                    <a:lnTo>
                      <a:pt x="34" y="42"/>
                    </a:lnTo>
                    <a:lnTo>
                      <a:pt x="34" y="44"/>
                    </a:lnTo>
                    <a:lnTo>
                      <a:pt x="36" y="44"/>
                    </a:lnTo>
                    <a:lnTo>
                      <a:pt x="40" y="42"/>
                    </a:lnTo>
                    <a:lnTo>
                      <a:pt x="42" y="42"/>
                    </a:lnTo>
                    <a:lnTo>
                      <a:pt x="42" y="40"/>
                    </a:lnTo>
                    <a:lnTo>
                      <a:pt x="44" y="40"/>
                    </a:lnTo>
                    <a:lnTo>
                      <a:pt x="46" y="40"/>
                    </a:lnTo>
                    <a:lnTo>
                      <a:pt x="46" y="38"/>
                    </a:lnTo>
                    <a:lnTo>
                      <a:pt x="48" y="38"/>
                    </a:lnTo>
                    <a:lnTo>
                      <a:pt x="48" y="36"/>
                    </a:lnTo>
                    <a:lnTo>
                      <a:pt x="46" y="36"/>
                    </a:lnTo>
                    <a:lnTo>
                      <a:pt x="44" y="32"/>
                    </a:lnTo>
                    <a:lnTo>
                      <a:pt x="42" y="30"/>
                    </a:lnTo>
                    <a:lnTo>
                      <a:pt x="42" y="28"/>
                    </a:lnTo>
                    <a:lnTo>
                      <a:pt x="40" y="28"/>
                    </a:lnTo>
                    <a:lnTo>
                      <a:pt x="40" y="26"/>
                    </a:lnTo>
                    <a:lnTo>
                      <a:pt x="42" y="26"/>
                    </a:lnTo>
                    <a:lnTo>
                      <a:pt x="42" y="24"/>
                    </a:lnTo>
                    <a:lnTo>
                      <a:pt x="42" y="24"/>
                    </a:lnTo>
                    <a:lnTo>
                      <a:pt x="46" y="24"/>
                    </a:lnTo>
                    <a:lnTo>
                      <a:pt x="46" y="22"/>
                    </a:lnTo>
                    <a:lnTo>
                      <a:pt x="52" y="18"/>
                    </a:lnTo>
                    <a:lnTo>
                      <a:pt x="52" y="18"/>
                    </a:lnTo>
                    <a:lnTo>
                      <a:pt x="52" y="16"/>
                    </a:lnTo>
                    <a:lnTo>
                      <a:pt x="54" y="16"/>
                    </a:lnTo>
                    <a:lnTo>
                      <a:pt x="54" y="14"/>
                    </a:lnTo>
                    <a:lnTo>
                      <a:pt x="56" y="14"/>
                    </a:lnTo>
                    <a:lnTo>
                      <a:pt x="56" y="12"/>
                    </a:lnTo>
                    <a:lnTo>
                      <a:pt x="56" y="12"/>
                    </a:lnTo>
                    <a:lnTo>
                      <a:pt x="58" y="12"/>
                    </a:lnTo>
                    <a:lnTo>
                      <a:pt x="60" y="10"/>
                    </a:lnTo>
                    <a:lnTo>
                      <a:pt x="64" y="12"/>
                    </a:lnTo>
                    <a:lnTo>
                      <a:pt x="66" y="12"/>
                    </a:lnTo>
                    <a:lnTo>
                      <a:pt x="68" y="14"/>
                    </a:lnTo>
                    <a:lnTo>
                      <a:pt x="68" y="14"/>
                    </a:lnTo>
                    <a:lnTo>
                      <a:pt x="70" y="16"/>
                    </a:lnTo>
                    <a:lnTo>
                      <a:pt x="70" y="16"/>
                    </a:lnTo>
                    <a:lnTo>
                      <a:pt x="70" y="16"/>
                    </a:lnTo>
                    <a:lnTo>
                      <a:pt x="72" y="18"/>
                    </a:lnTo>
                    <a:lnTo>
                      <a:pt x="72" y="22"/>
                    </a:lnTo>
                    <a:lnTo>
                      <a:pt x="74" y="22"/>
                    </a:lnTo>
                    <a:lnTo>
                      <a:pt x="74" y="22"/>
                    </a:lnTo>
                    <a:lnTo>
                      <a:pt x="74" y="22"/>
                    </a:lnTo>
                    <a:lnTo>
                      <a:pt x="74" y="22"/>
                    </a:lnTo>
                    <a:lnTo>
                      <a:pt x="74" y="22"/>
                    </a:lnTo>
                    <a:lnTo>
                      <a:pt x="74" y="20"/>
                    </a:lnTo>
                    <a:lnTo>
                      <a:pt x="74" y="20"/>
                    </a:lnTo>
                    <a:lnTo>
                      <a:pt x="74" y="20"/>
                    </a:lnTo>
                    <a:lnTo>
                      <a:pt x="76" y="22"/>
                    </a:lnTo>
                    <a:lnTo>
                      <a:pt x="76" y="22"/>
                    </a:lnTo>
                    <a:lnTo>
                      <a:pt x="76" y="22"/>
                    </a:lnTo>
                    <a:lnTo>
                      <a:pt x="76" y="22"/>
                    </a:lnTo>
                    <a:lnTo>
                      <a:pt x="78" y="22"/>
                    </a:lnTo>
                    <a:lnTo>
                      <a:pt x="78" y="20"/>
                    </a:lnTo>
                    <a:lnTo>
                      <a:pt x="80" y="22"/>
                    </a:lnTo>
                    <a:lnTo>
                      <a:pt x="80" y="24"/>
                    </a:lnTo>
                    <a:lnTo>
                      <a:pt x="82" y="26"/>
                    </a:lnTo>
                    <a:lnTo>
                      <a:pt x="84" y="26"/>
                    </a:lnTo>
                    <a:lnTo>
                      <a:pt x="82" y="26"/>
                    </a:lnTo>
                    <a:lnTo>
                      <a:pt x="80" y="26"/>
                    </a:lnTo>
                    <a:lnTo>
                      <a:pt x="80" y="24"/>
                    </a:lnTo>
                    <a:lnTo>
                      <a:pt x="78" y="22"/>
                    </a:lnTo>
                    <a:lnTo>
                      <a:pt x="78" y="22"/>
                    </a:lnTo>
                    <a:lnTo>
                      <a:pt x="78" y="24"/>
                    </a:lnTo>
                    <a:lnTo>
                      <a:pt x="76" y="24"/>
                    </a:lnTo>
                    <a:lnTo>
                      <a:pt x="76" y="26"/>
                    </a:lnTo>
                    <a:lnTo>
                      <a:pt x="76" y="28"/>
                    </a:lnTo>
                    <a:lnTo>
                      <a:pt x="74" y="28"/>
                    </a:lnTo>
                    <a:lnTo>
                      <a:pt x="74" y="28"/>
                    </a:lnTo>
                    <a:lnTo>
                      <a:pt x="72" y="28"/>
                    </a:lnTo>
                    <a:lnTo>
                      <a:pt x="74" y="30"/>
                    </a:lnTo>
                    <a:lnTo>
                      <a:pt x="76" y="38"/>
                    </a:lnTo>
                    <a:lnTo>
                      <a:pt x="80" y="42"/>
                    </a:lnTo>
                    <a:lnTo>
                      <a:pt x="80" y="42"/>
                    </a:lnTo>
                    <a:lnTo>
                      <a:pt x="82" y="40"/>
                    </a:lnTo>
                    <a:lnTo>
                      <a:pt x="82" y="38"/>
                    </a:lnTo>
                    <a:lnTo>
                      <a:pt x="84" y="38"/>
                    </a:lnTo>
                    <a:lnTo>
                      <a:pt x="82" y="36"/>
                    </a:lnTo>
                    <a:lnTo>
                      <a:pt x="84" y="34"/>
                    </a:lnTo>
                    <a:lnTo>
                      <a:pt x="84" y="34"/>
                    </a:lnTo>
                    <a:lnTo>
                      <a:pt x="84" y="34"/>
                    </a:lnTo>
                    <a:lnTo>
                      <a:pt x="84" y="34"/>
                    </a:lnTo>
                    <a:lnTo>
                      <a:pt x="84" y="36"/>
                    </a:lnTo>
                    <a:lnTo>
                      <a:pt x="86" y="36"/>
                    </a:lnTo>
                    <a:lnTo>
                      <a:pt x="86" y="38"/>
                    </a:lnTo>
                    <a:lnTo>
                      <a:pt x="86" y="36"/>
                    </a:lnTo>
                    <a:lnTo>
                      <a:pt x="90" y="34"/>
                    </a:lnTo>
                    <a:lnTo>
                      <a:pt x="90" y="34"/>
                    </a:lnTo>
                    <a:lnTo>
                      <a:pt x="90" y="32"/>
                    </a:lnTo>
                    <a:lnTo>
                      <a:pt x="90" y="30"/>
                    </a:lnTo>
                    <a:lnTo>
                      <a:pt x="92" y="30"/>
                    </a:lnTo>
                    <a:lnTo>
                      <a:pt x="92" y="30"/>
                    </a:lnTo>
                    <a:lnTo>
                      <a:pt x="92" y="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9" name="Freeform 81"/>
              <p:cNvSpPr>
                <a:spLocks noEditPoints="1"/>
              </p:cNvSpPr>
              <p:nvPr/>
            </p:nvSpPr>
            <p:spPr bwMode="auto">
              <a:xfrm>
                <a:off x="5536" y="1939"/>
                <a:ext cx="50" cy="84"/>
              </a:xfrm>
              <a:custGeom>
                <a:avLst/>
                <a:gdLst>
                  <a:gd name="T0" fmla="*/ 0 w 50"/>
                  <a:gd name="T1" fmla="*/ 84 h 84"/>
                  <a:gd name="T2" fmla="*/ 0 w 50"/>
                  <a:gd name="T3" fmla="*/ 84 h 84"/>
                  <a:gd name="T4" fmla="*/ 0 w 50"/>
                  <a:gd name="T5" fmla="*/ 84 h 84"/>
                  <a:gd name="T6" fmla="*/ 0 w 50"/>
                  <a:gd name="T7" fmla="*/ 84 h 84"/>
                  <a:gd name="T8" fmla="*/ 0 w 50"/>
                  <a:gd name="T9" fmla="*/ 84 h 84"/>
                  <a:gd name="T10" fmla="*/ 0 w 50"/>
                  <a:gd name="T11" fmla="*/ 84 h 84"/>
                  <a:gd name="T12" fmla="*/ 0 w 50"/>
                  <a:gd name="T13" fmla="*/ 84 h 84"/>
                  <a:gd name="T14" fmla="*/ 0 w 50"/>
                  <a:gd name="T15" fmla="*/ 84 h 84"/>
                  <a:gd name="T16" fmla="*/ 0 w 50"/>
                  <a:gd name="T17" fmla="*/ 84 h 84"/>
                  <a:gd name="T18" fmla="*/ 50 w 50"/>
                  <a:gd name="T19" fmla="*/ 2 h 84"/>
                  <a:gd name="T20" fmla="*/ 50 w 50"/>
                  <a:gd name="T21" fmla="*/ 0 h 84"/>
                  <a:gd name="T22" fmla="*/ 50 w 50"/>
                  <a:gd name="T23" fmla="*/ 2 h 84"/>
                  <a:gd name="T24" fmla="*/ 50 w 50"/>
                  <a:gd name="T25" fmla="*/ 2 h 84"/>
                  <a:gd name="T26" fmla="*/ 50 w 50"/>
                  <a:gd name="T27" fmla="*/ 2 h 84"/>
                  <a:gd name="T28" fmla="*/ 48 w 50"/>
                  <a:gd name="T29" fmla="*/ 4 h 84"/>
                  <a:gd name="T30" fmla="*/ 48 w 50"/>
                  <a:gd name="T31" fmla="*/ 6 h 84"/>
                  <a:gd name="T32" fmla="*/ 50 w 50"/>
                  <a:gd name="T33" fmla="*/ 6 h 84"/>
                  <a:gd name="T34" fmla="*/ 50 w 50"/>
                  <a:gd name="T35" fmla="*/ 6 h 84"/>
                  <a:gd name="T36" fmla="*/ 50 w 50"/>
                  <a:gd name="T37" fmla="*/ 6 h 84"/>
                  <a:gd name="T38" fmla="*/ 50 w 50"/>
                  <a:gd name="T39" fmla="*/ 4 h 84"/>
                  <a:gd name="T40" fmla="*/ 50 w 50"/>
                  <a:gd name="T41"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84">
                    <a:moveTo>
                      <a:pt x="0" y="84"/>
                    </a:moveTo>
                    <a:lnTo>
                      <a:pt x="0" y="84"/>
                    </a:lnTo>
                    <a:lnTo>
                      <a:pt x="0" y="84"/>
                    </a:lnTo>
                    <a:lnTo>
                      <a:pt x="0" y="84"/>
                    </a:lnTo>
                    <a:lnTo>
                      <a:pt x="0" y="84"/>
                    </a:lnTo>
                    <a:lnTo>
                      <a:pt x="0" y="84"/>
                    </a:lnTo>
                    <a:lnTo>
                      <a:pt x="0" y="84"/>
                    </a:lnTo>
                    <a:lnTo>
                      <a:pt x="0" y="84"/>
                    </a:lnTo>
                    <a:lnTo>
                      <a:pt x="0" y="84"/>
                    </a:lnTo>
                    <a:close/>
                    <a:moveTo>
                      <a:pt x="50" y="2"/>
                    </a:moveTo>
                    <a:lnTo>
                      <a:pt x="50" y="0"/>
                    </a:lnTo>
                    <a:lnTo>
                      <a:pt x="50" y="2"/>
                    </a:lnTo>
                    <a:lnTo>
                      <a:pt x="50" y="2"/>
                    </a:lnTo>
                    <a:lnTo>
                      <a:pt x="50" y="2"/>
                    </a:lnTo>
                    <a:lnTo>
                      <a:pt x="48" y="4"/>
                    </a:lnTo>
                    <a:lnTo>
                      <a:pt x="48" y="6"/>
                    </a:lnTo>
                    <a:lnTo>
                      <a:pt x="50" y="6"/>
                    </a:lnTo>
                    <a:lnTo>
                      <a:pt x="50" y="6"/>
                    </a:lnTo>
                    <a:lnTo>
                      <a:pt x="50" y="6"/>
                    </a:lnTo>
                    <a:lnTo>
                      <a:pt x="50" y="4"/>
                    </a:lnTo>
                    <a:lnTo>
                      <a:pt x="50"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0" name="Freeform 82"/>
              <p:cNvSpPr>
                <a:spLocks noEditPoints="1"/>
              </p:cNvSpPr>
              <p:nvPr/>
            </p:nvSpPr>
            <p:spPr bwMode="auto">
              <a:xfrm>
                <a:off x="3991" y="1496"/>
                <a:ext cx="20" cy="22"/>
              </a:xfrm>
              <a:custGeom>
                <a:avLst/>
                <a:gdLst>
                  <a:gd name="T0" fmla="*/ 4 w 20"/>
                  <a:gd name="T1" fmla="*/ 16 h 22"/>
                  <a:gd name="T2" fmla="*/ 4 w 20"/>
                  <a:gd name="T3" fmla="*/ 16 h 22"/>
                  <a:gd name="T4" fmla="*/ 2 w 20"/>
                  <a:gd name="T5" fmla="*/ 18 h 22"/>
                  <a:gd name="T6" fmla="*/ 0 w 20"/>
                  <a:gd name="T7" fmla="*/ 20 h 22"/>
                  <a:gd name="T8" fmla="*/ 0 w 20"/>
                  <a:gd name="T9" fmla="*/ 22 h 22"/>
                  <a:gd name="T10" fmla="*/ 0 w 20"/>
                  <a:gd name="T11" fmla="*/ 22 h 22"/>
                  <a:gd name="T12" fmla="*/ 2 w 20"/>
                  <a:gd name="T13" fmla="*/ 22 h 22"/>
                  <a:gd name="T14" fmla="*/ 2 w 20"/>
                  <a:gd name="T15" fmla="*/ 20 h 22"/>
                  <a:gd name="T16" fmla="*/ 4 w 20"/>
                  <a:gd name="T17" fmla="*/ 18 h 22"/>
                  <a:gd name="T18" fmla="*/ 4 w 20"/>
                  <a:gd name="T19" fmla="*/ 16 h 22"/>
                  <a:gd name="T20" fmla="*/ 18 w 20"/>
                  <a:gd name="T21" fmla="*/ 10 h 22"/>
                  <a:gd name="T22" fmla="*/ 18 w 20"/>
                  <a:gd name="T23" fmla="*/ 6 h 22"/>
                  <a:gd name="T24" fmla="*/ 18 w 20"/>
                  <a:gd name="T25" fmla="*/ 4 h 22"/>
                  <a:gd name="T26" fmla="*/ 18 w 20"/>
                  <a:gd name="T27" fmla="*/ 2 h 22"/>
                  <a:gd name="T28" fmla="*/ 18 w 20"/>
                  <a:gd name="T29" fmla="*/ 2 h 22"/>
                  <a:gd name="T30" fmla="*/ 16 w 20"/>
                  <a:gd name="T31" fmla="*/ 0 h 22"/>
                  <a:gd name="T32" fmla="*/ 16 w 20"/>
                  <a:gd name="T33" fmla="*/ 0 h 22"/>
                  <a:gd name="T34" fmla="*/ 16 w 20"/>
                  <a:gd name="T35" fmla="*/ 0 h 22"/>
                  <a:gd name="T36" fmla="*/ 14 w 20"/>
                  <a:gd name="T37" fmla="*/ 0 h 22"/>
                  <a:gd name="T38" fmla="*/ 12 w 20"/>
                  <a:gd name="T39" fmla="*/ 0 h 22"/>
                  <a:gd name="T40" fmla="*/ 10 w 20"/>
                  <a:gd name="T41" fmla="*/ 0 h 22"/>
                  <a:gd name="T42" fmla="*/ 10 w 20"/>
                  <a:gd name="T43" fmla="*/ 2 h 22"/>
                  <a:gd name="T44" fmla="*/ 10 w 20"/>
                  <a:gd name="T45" fmla="*/ 4 h 22"/>
                  <a:gd name="T46" fmla="*/ 10 w 20"/>
                  <a:gd name="T47" fmla="*/ 6 h 22"/>
                  <a:gd name="T48" fmla="*/ 10 w 20"/>
                  <a:gd name="T49" fmla="*/ 8 h 22"/>
                  <a:gd name="T50" fmla="*/ 10 w 20"/>
                  <a:gd name="T51" fmla="*/ 8 h 22"/>
                  <a:gd name="T52" fmla="*/ 10 w 20"/>
                  <a:gd name="T53" fmla="*/ 10 h 22"/>
                  <a:gd name="T54" fmla="*/ 10 w 20"/>
                  <a:gd name="T55" fmla="*/ 12 h 22"/>
                  <a:gd name="T56" fmla="*/ 10 w 20"/>
                  <a:gd name="T57" fmla="*/ 12 h 22"/>
                  <a:gd name="T58" fmla="*/ 10 w 20"/>
                  <a:gd name="T59" fmla="*/ 12 h 22"/>
                  <a:gd name="T60" fmla="*/ 10 w 20"/>
                  <a:gd name="T61" fmla="*/ 12 h 22"/>
                  <a:gd name="T62" fmla="*/ 12 w 20"/>
                  <a:gd name="T63" fmla="*/ 12 h 22"/>
                  <a:gd name="T64" fmla="*/ 12 w 20"/>
                  <a:gd name="T65" fmla="*/ 12 h 22"/>
                  <a:gd name="T66" fmla="*/ 14 w 20"/>
                  <a:gd name="T67" fmla="*/ 12 h 22"/>
                  <a:gd name="T68" fmla="*/ 14 w 20"/>
                  <a:gd name="T69" fmla="*/ 14 h 22"/>
                  <a:gd name="T70" fmla="*/ 14 w 20"/>
                  <a:gd name="T71" fmla="*/ 14 h 22"/>
                  <a:gd name="T72" fmla="*/ 12 w 20"/>
                  <a:gd name="T73" fmla="*/ 14 h 22"/>
                  <a:gd name="T74" fmla="*/ 10 w 20"/>
                  <a:gd name="T75" fmla="*/ 16 h 22"/>
                  <a:gd name="T76" fmla="*/ 10 w 20"/>
                  <a:gd name="T77" fmla="*/ 18 h 22"/>
                  <a:gd name="T78" fmla="*/ 10 w 20"/>
                  <a:gd name="T79" fmla="*/ 20 h 22"/>
                  <a:gd name="T80" fmla="*/ 10 w 20"/>
                  <a:gd name="T81" fmla="*/ 20 h 22"/>
                  <a:gd name="T82" fmla="*/ 10 w 20"/>
                  <a:gd name="T83" fmla="*/ 20 h 22"/>
                  <a:gd name="T84" fmla="*/ 12 w 20"/>
                  <a:gd name="T85" fmla="*/ 20 h 22"/>
                  <a:gd name="T86" fmla="*/ 16 w 20"/>
                  <a:gd name="T87" fmla="*/ 20 h 22"/>
                  <a:gd name="T88" fmla="*/ 18 w 20"/>
                  <a:gd name="T89" fmla="*/ 18 h 22"/>
                  <a:gd name="T90" fmla="*/ 18 w 20"/>
                  <a:gd name="T91" fmla="*/ 18 h 22"/>
                  <a:gd name="T92" fmla="*/ 18 w 20"/>
                  <a:gd name="T93" fmla="*/ 16 h 22"/>
                  <a:gd name="T94" fmla="*/ 18 w 20"/>
                  <a:gd name="T95" fmla="*/ 14 h 22"/>
                  <a:gd name="T96" fmla="*/ 20 w 20"/>
                  <a:gd name="T97" fmla="*/ 12 h 22"/>
                  <a:gd name="T98" fmla="*/ 18 w 20"/>
                  <a:gd name="T9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2">
                    <a:moveTo>
                      <a:pt x="4" y="16"/>
                    </a:moveTo>
                    <a:lnTo>
                      <a:pt x="4" y="16"/>
                    </a:lnTo>
                    <a:lnTo>
                      <a:pt x="2" y="18"/>
                    </a:lnTo>
                    <a:lnTo>
                      <a:pt x="0" y="20"/>
                    </a:lnTo>
                    <a:lnTo>
                      <a:pt x="0" y="22"/>
                    </a:lnTo>
                    <a:lnTo>
                      <a:pt x="0" y="22"/>
                    </a:lnTo>
                    <a:lnTo>
                      <a:pt x="2" y="22"/>
                    </a:lnTo>
                    <a:lnTo>
                      <a:pt x="2" y="20"/>
                    </a:lnTo>
                    <a:lnTo>
                      <a:pt x="4" y="18"/>
                    </a:lnTo>
                    <a:lnTo>
                      <a:pt x="4" y="16"/>
                    </a:lnTo>
                    <a:close/>
                    <a:moveTo>
                      <a:pt x="18" y="10"/>
                    </a:moveTo>
                    <a:lnTo>
                      <a:pt x="18" y="6"/>
                    </a:lnTo>
                    <a:lnTo>
                      <a:pt x="18" y="4"/>
                    </a:lnTo>
                    <a:lnTo>
                      <a:pt x="18" y="2"/>
                    </a:lnTo>
                    <a:lnTo>
                      <a:pt x="18" y="2"/>
                    </a:lnTo>
                    <a:lnTo>
                      <a:pt x="16" y="0"/>
                    </a:lnTo>
                    <a:lnTo>
                      <a:pt x="16" y="0"/>
                    </a:lnTo>
                    <a:lnTo>
                      <a:pt x="16" y="0"/>
                    </a:lnTo>
                    <a:lnTo>
                      <a:pt x="14" y="0"/>
                    </a:lnTo>
                    <a:lnTo>
                      <a:pt x="12" y="0"/>
                    </a:lnTo>
                    <a:lnTo>
                      <a:pt x="10" y="0"/>
                    </a:lnTo>
                    <a:lnTo>
                      <a:pt x="10" y="2"/>
                    </a:lnTo>
                    <a:lnTo>
                      <a:pt x="10" y="4"/>
                    </a:lnTo>
                    <a:lnTo>
                      <a:pt x="10" y="6"/>
                    </a:lnTo>
                    <a:lnTo>
                      <a:pt x="10" y="8"/>
                    </a:lnTo>
                    <a:lnTo>
                      <a:pt x="10" y="8"/>
                    </a:lnTo>
                    <a:lnTo>
                      <a:pt x="10" y="10"/>
                    </a:lnTo>
                    <a:lnTo>
                      <a:pt x="10" y="12"/>
                    </a:lnTo>
                    <a:lnTo>
                      <a:pt x="10" y="12"/>
                    </a:lnTo>
                    <a:lnTo>
                      <a:pt x="10" y="12"/>
                    </a:lnTo>
                    <a:lnTo>
                      <a:pt x="10" y="12"/>
                    </a:lnTo>
                    <a:lnTo>
                      <a:pt x="12" y="12"/>
                    </a:lnTo>
                    <a:lnTo>
                      <a:pt x="12" y="12"/>
                    </a:lnTo>
                    <a:lnTo>
                      <a:pt x="14" y="12"/>
                    </a:lnTo>
                    <a:lnTo>
                      <a:pt x="14" y="14"/>
                    </a:lnTo>
                    <a:lnTo>
                      <a:pt x="14" y="14"/>
                    </a:lnTo>
                    <a:lnTo>
                      <a:pt x="12" y="14"/>
                    </a:lnTo>
                    <a:lnTo>
                      <a:pt x="10" y="16"/>
                    </a:lnTo>
                    <a:lnTo>
                      <a:pt x="10" y="18"/>
                    </a:lnTo>
                    <a:lnTo>
                      <a:pt x="10" y="20"/>
                    </a:lnTo>
                    <a:lnTo>
                      <a:pt x="10" y="20"/>
                    </a:lnTo>
                    <a:lnTo>
                      <a:pt x="10" y="20"/>
                    </a:lnTo>
                    <a:lnTo>
                      <a:pt x="12" y="20"/>
                    </a:lnTo>
                    <a:lnTo>
                      <a:pt x="16" y="20"/>
                    </a:lnTo>
                    <a:lnTo>
                      <a:pt x="18" y="18"/>
                    </a:lnTo>
                    <a:lnTo>
                      <a:pt x="18" y="18"/>
                    </a:lnTo>
                    <a:lnTo>
                      <a:pt x="18" y="16"/>
                    </a:lnTo>
                    <a:lnTo>
                      <a:pt x="18" y="14"/>
                    </a:lnTo>
                    <a:lnTo>
                      <a:pt x="20" y="12"/>
                    </a:lnTo>
                    <a:lnTo>
                      <a:pt x="18"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1" name="Freeform 83"/>
              <p:cNvSpPr>
                <a:spLocks/>
              </p:cNvSpPr>
              <p:nvPr/>
            </p:nvSpPr>
            <p:spPr bwMode="auto">
              <a:xfrm>
                <a:off x="4395" y="1413"/>
                <a:ext cx="228" cy="239"/>
              </a:xfrm>
              <a:custGeom>
                <a:avLst/>
                <a:gdLst>
                  <a:gd name="T0" fmla="*/ 218 w 228"/>
                  <a:gd name="T1" fmla="*/ 25 h 239"/>
                  <a:gd name="T2" fmla="*/ 208 w 228"/>
                  <a:gd name="T3" fmla="*/ 21 h 239"/>
                  <a:gd name="T4" fmla="*/ 204 w 228"/>
                  <a:gd name="T5" fmla="*/ 9 h 239"/>
                  <a:gd name="T6" fmla="*/ 192 w 228"/>
                  <a:gd name="T7" fmla="*/ 3 h 239"/>
                  <a:gd name="T8" fmla="*/ 182 w 228"/>
                  <a:gd name="T9" fmla="*/ 3 h 239"/>
                  <a:gd name="T10" fmla="*/ 160 w 228"/>
                  <a:gd name="T11" fmla="*/ 5 h 239"/>
                  <a:gd name="T12" fmla="*/ 146 w 228"/>
                  <a:gd name="T13" fmla="*/ 11 h 239"/>
                  <a:gd name="T14" fmla="*/ 136 w 228"/>
                  <a:gd name="T15" fmla="*/ 19 h 239"/>
                  <a:gd name="T16" fmla="*/ 146 w 228"/>
                  <a:gd name="T17" fmla="*/ 31 h 239"/>
                  <a:gd name="T18" fmla="*/ 146 w 228"/>
                  <a:gd name="T19" fmla="*/ 37 h 239"/>
                  <a:gd name="T20" fmla="*/ 140 w 228"/>
                  <a:gd name="T21" fmla="*/ 47 h 239"/>
                  <a:gd name="T22" fmla="*/ 132 w 228"/>
                  <a:gd name="T23" fmla="*/ 57 h 239"/>
                  <a:gd name="T24" fmla="*/ 132 w 228"/>
                  <a:gd name="T25" fmla="*/ 67 h 239"/>
                  <a:gd name="T26" fmla="*/ 122 w 228"/>
                  <a:gd name="T27" fmla="*/ 79 h 239"/>
                  <a:gd name="T28" fmla="*/ 118 w 228"/>
                  <a:gd name="T29" fmla="*/ 99 h 239"/>
                  <a:gd name="T30" fmla="*/ 106 w 228"/>
                  <a:gd name="T31" fmla="*/ 95 h 239"/>
                  <a:gd name="T32" fmla="*/ 102 w 228"/>
                  <a:gd name="T33" fmla="*/ 103 h 239"/>
                  <a:gd name="T34" fmla="*/ 86 w 228"/>
                  <a:gd name="T35" fmla="*/ 107 h 239"/>
                  <a:gd name="T36" fmla="*/ 82 w 228"/>
                  <a:gd name="T37" fmla="*/ 121 h 239"/>
                  <a:gd name="T38" fmla="*/ 74 w 228"/>
                  <a:gd name="T39" fmla="*/ 133 h 239"/>
                  <a:gd name="T40" fmla="*/ 54 w 228"/>
                  <a:gd name="T41" fmla="*/ 137 h 239"/>
                  <a:gd name="T42" fmla="*/ 12 w 228"/>
                  <a:gd name="T43" fmla="*/ 133 h 239"/>
                  <a:gd name="T44" fmla="*/ 14 w 228"/>
                  <a:gd name="T45" fmla="*/ 147 h 239"/>
                  <a:gd name="T46" fmla="*/ 32 w 228"/>
                  <a:gd name="T47" fmla="*/ 159 h 239"/>
                  <a:gd name="T48" fmla="*/ 36 w 228"/>
                  <a:gd name="T49" fmla="*/ 175 h 239"/>
                  <a:gd name="T50" fmla="*/ 44 w 228"/>
                  <a:gd name="T51" fmla="*/ 179 h 239"/>
                  <a:gd name="T52" fmla="*/ 38 w 228"/>
                  <a:gd name="T53" fmla="*/ 187 h 239"/>
                  <a:gd name="T54" fmla="*/ 28 w 228"/>
                  <a:gd name="T55" fmla="*/ 193 h 239"/>
                  <a:gd name="T56" fmla="*/ 22 w 228"/>
                  <a:gd name="T57" fmla="*/ 203 h 239"/>
                  <a:gd name="T58" fmla="*/ 30 w 228"/>
                  <a:gd name="T59" fmla="*/ 213 h 239"/>
                  <a:gd name="T60" fmla="*/ 46 w 228"/>
                  <a:gd name="T61" fmla="*/ 213 h 239"/>
                  <a:gd name="T62" fmla="*/ 60 w 228"/>
                  <a:gd name="T63" fmla="*/ 209 h 239"/>
                  <a:gd name="T64" fmla="*/ 88 w 228"/>
                  <a:gd name="T65" fmla="*/ 209 h 239"/>
                  <a:gd name="T66" fmla="*/ 92 w 228"/>
                  <a:gd name="T67" fmla="*/ 207 h 239"/>
                  <a:gd name="T68" fmla="*/ 108 w 228"/>
                  <a:gd name="T69" fmla="*/ 221 h 239"/>
                  <a:gd name="T70" fmla="*/ 114 w 228"/>
                  <a:gd name="T71" fmla="*/ 235 h 239"/>
                  <a:gd name="T72" fmla="*/ 124 w 228"/>
                  <a:gd name="T73" fmla="*/ 237 h 239"/>
                  <a:gd name="T74" fmla="*/ 132 w 228"/>
                  <a:gd name="T75" fmla="*/ 235 h 239"/>
                  <a:gd name="T76" fmla="*/ 136 w 228"/>
                  <a:gd name="T77" fmla="*/ 229 h 239"/>
                  <a:gd name="T78" fmla="*/ 150 w 228"/>
                  <a:gd name="T79" fmla="*/ 231 h 239"/>
                  <a:gd name="T80" fmla="*/ 162 w 228"/>
                  <a:gd name="T81" fmla="*/ 229 h 239"/>
                  <a:gd name="T82" fmla="*/ 168 w 228"/>
                  <a:gd name="T83" fmla="*/ 227 h 239"/>
                  <a:gd name="T84" fmla="*/ 168 w 228"/>
                  <a:gd name="T85" fmla="*/ 221 h 239"/>
                  <a:gd name="T86" fmla="*/ 158 w 228"/>
                  <a:gd name="T87" fmla="*/ 205 h 239"/>
                  <a:gd name="T88" fmla="*/ 150 w 228"/>
                  <a:gd name="T89" fmla="*/ 193 h 239"/>
                  <a:gd name="T90" fmla="*/ 140 w 228"/>
                  <a:gd name="T91" fmla="*/ 185 h 239"/>
                  <a:gd name="T92" fmla="*/ 146 w 228"/>
                  <a:gd name="T93" fmla="*/ 169 h 239"/>
                  <a:gd name="T94" fmla="*/ 154 w 228"/>
                  <a:gd name="T95" fmla="*/ 165 h 239"/>
                  <a:gd name="T96" fmla="*/ 174 w 228"/>
                  <a:gd name="T97" fmla="*/ 163 h 239"/>
                  <a:gd name="T98" fmla="*/ 186 w 228"/>
                  <a:gd name="T99" fmla="*/ 145 h 239"/>
                  <a:gd name="T100" fmla="*/ 196 w 228"/>
                  <a:gd name="T101" fmla="*/ 125 h 239"/>
                  <a:gd name="T102" fmla="*/ 202 w 228"/>
                  <a:gd name="T103" fmla="*/ 111 h 239"/>
                  <a:gd name="T104" fmla="*/ 204 w 228"/>
                  <a:gd name="T105" fmla="*/ 101 h 239"/>
                  <a:gd name="T106" fmla="*/ 212 w 228"/>
                  <a:gd name="T107" fmla="*/ 89 h 239"/>
                  <a:gd name="T108" fmla="*/ 202 w 228"/>
                  <a:gd name="T109" fmla="*/ 83 h 239"/>
                  <a:gd name="T110" fmla="*/ 194 w 228"/>
                  <a:gd name="T111" fmla="*/ 75 h 239"/>
                  <a:gd name="T112" fmla="*/ 190 w 228"/>
                  <a:gd name="T113" fmla="*/ 69 h 239"/>
                  <a:gd name="T114" fmla="*/ 188 w 228"/>
                  <a:gd name="T115" fmla="*/ 59 h 239"/>
                  <a:gd name="T116" fmla="*/ 184 w 228"/>
                  <a:gd name="T117" fmla="*/ 55 h 239"/>
                  <a:gd name="T118" fmla="*/ 182 w 228"/>
                  <a:gd name="T119" fmla="*/ 47 h 239"/>
                  <a:gd name="T120" fmla="*/ 198 w 228"/>
                  <a:gd name="T121" fmla="*/ 45 h 239"/>
                  <a:gd name="T122" fmla="*/ 214 w 228"/>
                  <a:gd name="T123" fmla="*/ 45 h 239"/>
                  <a:gd name="T124" fmla="*/ 226 w 228"/>
                  <a:gd name="T125" fmla="*/ 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39">
                    <a:moveTo>
                      <a:pt x="226" y="35"/>
                    </a:moveTo>
                    <a:lnTo>
                      <a:pt x="226" y="33"/>
                    </a:lnTo>
                    <a:lnTo>
                      <a:pt x="224" y="31"/>
                    </a:lnTo>
                    <a:lnTo>
                      <a:pt x="224" y="31"/>
                    </a:lnTo>
                    <a:lnTo>
                      <a:pt x="222" y="27"/>
                    </a:lnTo>
                    <a:lnTo>
                      <a:pt x="220" y="27"/>
                    </a:lnTo>
                    <a:lnTo>
                      <a:pt x="220" y="25"/>
                    </a:lnTo>
                    <a:lnTo>
                      <a:pt x="218" y="25"/>
                    </a:lnTo>
                    <a:lnTo>
                      <a:pt x="218" y="25"/>
                    </a:lnTo>
                    <a:lnTo>
                      <a:pt x="216" y="21"/>
                    </a:lnTo>
                    <a:lnTo>
                      <a:pt x="216" y="23"/>
                    </a:lnTo>
                    <a:lnTo>
                      <a:pt x="214" y="23"/>
                    </a:lnTo>
                    <a:lnTo>
                      <a:pt x="212" y="23"/>
                    </a:lnTo>
                    <a:lnTo>
                      <a:pt x="212" y="23"/>
                    </a:lnTo>
                    <a:lnTo>
                      <a:pt x="212" y="23"/>
                    </a:lnTo>
                    <a:lnTo>
                      <a:pt x="210" y="21"/>
                    </a:lnTo>
                    <a:lnTo>
                      <a:pt x="210" y="21"/>
                    </a:lnTo>
                    <a:lnTo>
                      <a:pt x="208" y="21"/>
                    </a:lnTo>
                    <a:lnTo>
                      <a:pt x="208" y="19"/>
                    </a:lnTo>
                    <a:lnTo>
                      <a:pt x="206" y="19"/>
                    </a:lnTo>
                    <a:lnTo>
                      <a:pt x="206" y="19"/>
                    </a:lnTo>
                    <a:lnTo>
                      <a:pt x="206" y="17"/>
                    </a:lnTo>
                    <a:lnTo>
                      <a:pt x="208" y="17"/>
                    </a:lnTo>
                    <a:lnTo>
                      <a:pt x="206" y="13"/>
                    </a:lnTo>
                    <a:lnTo>
                      <a:pt x="206" y="11"/>
                    </a:lnTo>
                    <a:lnTo>
                      <a:pt x="206" y="11"/>
                    </a:lnTo>
                    <a:lnTo>
                      <a:pt x="204" y="9"/>
                    </a:lnTo>
                    <a:lnTo>
                      <a:pt x="204" y="9"/>
                    </a:lnTo>
                    <a:lnTo>
                      <a:pt x="202" y="7"/>
                    </a:lnTo>
                    <a:lnTo>
                      <a:pt x="200" y="7"/>
                    </a:lnTo>
                    <a:lnTo>
                      <a:pt x="198" y="7"/>
                    </a:lnTo>
                    <a:lnTo>
                      <a:pt x="198" y="7"/>
                    </a:lnTo>
                    <a:lnTo>
                      <a:pt x="196" y="7"/>
                    </a:lnTo>
                    <a:lnTo>
                      <a:pt x="196" y="3"/>
                    </a:lnTo>
                    <a:lnTo>
                      <a:pt x="194" y="3"/>
                    </a:lnTo>
                    <a:lnTo>
                      <a:pt x="192" y="3"/>
                    </a:lnTo>
                    <a:lnTo>
                      <a:pt x="190" y="0"/>
                    </a:lnTo>
                    <a:lnTo>
                      <a:pt x="188" y="3"/>
                    </a:lnTo>
                    <a:lnTo>
                      <a:pt x="188" y="3"/>
                    </a:lnTo>
                    <a:lnTo>
                      <a:pt x="188" y="3"/>
                    </a:lnTo>
                    <a:lnTo>
                      <a:pt x="186" y="0"/>
                    </a:lnTo>
                    <a:lnTo>
                      <a:pt x="184" y="0"/>
                    </a:lnTo>
                    <a:lnTo>
                      <a:pt x="184" y="0"/>
                    </a:lnTo>
                    <a:lnTo>
                      <a:pt x="182" y="0"/>
                    </a:lnTo>
                    <a:lnTo>
                      <a:pt x="182" y="3"/>
                    </a:lnTo>
                    <a:lnTo>
                      <a:pt x="178" y="3"/>
                    </a:lnTo>
                    <a:lnTo>
                      <a:pt x="176" y="5"/>
                    </a:lnTo>
                    <a:lnTo>
                      <a:pt x="176" y="5"/>
                    </a:lnTo>
                    <a:lnTo>
                      <a:pt x="174" y="5"/>
                    </a:lnTo>
                    <a:lnTo>
                      <a:pt x="172" y="3"/>
                    </a:lnTo>
                    <a:lnTo>
                      <a:pt x="172" y="3"/>
                    </a:lnTo>
                    <a:lnTo>
                      <a:pt x="166" y="3"/>
                    </a:lnTo>
                    <a:lnTo>
                      <a:pt x="162" y="5"/>
                    </a:lnTo>
                    <a:lnTo>
                      <a:pt x="160" y="5"/>
                    </a:lnTo>
                    <a:lnTo>
                      <a:pt x="158" y="5"/>
                    </a:lnTo>
                    <a:lnTo>
                      <a:pt x="154" y="5"/>
                    </a:lnTo>
                    <a:lnTo>
                      <a:pt x="154" y="5"/>
                    </a:lnTo>
                    <a:lnTo>
                      <a:pt x="152" y="7"/>
                    </a:lnTo>
                    <a:lnTo>
                      <a:pt x="150" y="7"/>
                    </a:lnTo>
                    <a:lnTo>
                      <a:pt x="150" y="7"/>
                    </a:lnTo>
                    <a:lnTo>
                      <a:pt x="148" y="7"/>
                    </a:lnTo>
                    <a:lnTo>
                      <a:pt x="148" y="9"/>
                    </a:lnTo>
                    <a:lnTo>
                      <a:pt x="146" y="11"/>
                    </a:lnTo>
                    <a:lnTo>
                      <a:pt x="144" y="11"/>
                    </a:lnTo>
                    <a:lnTo>
                      <a:pt x="144" y="13"/>
                    </a:lnTo>
                    <a:lnTo>
                      <a:pt x="144" y="13"/>
                    </a:lnTo>
                    <a:lnTo>
                      <a:pt x="142" y="13"/>
                    </a:lnTo>
                    <a:lnTo>
                      <a:pt x="140" y="13"/>
                    </a:lnTo>
                    <a:lnTo>
                      <a:pt x="140" y="15"/>
                    </a:lnTo>
                    <a:lnTo>
                      <a:pt x="138" y="17"/>
                    </a:lnTo>
                    <a:lnTo>
                      <a:pt x="138" y="17"/>
                    </a:lnTo>
                    <a:lnTo>
                      <a:pt x="136" y="19"/>
                    </a:lnTo>
                    <a:lnTo>
                      <a:pt x="138" y="19"/>
                    </a:lnTo>
                    <a:lnTo>
                      <a:pt x="140" y="21"/>
                    </a:lnTo>
                    <a:lnTo>
                      <a:pt x="140" y="23"/>
                    </a:lnTo>
                    <a:lnTo>
                      <a:pt x="142" y="23"/>
                    </a:lnTo>
                    <a:lnTo>
                      <a:pt x="142" y="25"/>
                    </a:lnTo>
                    <a:lnTo>
                      <a:pt x="144" y="27"/>
                    </a:lnTo>
                    <a:lnTo>
                      <a:pt x="144" y="29"/>
                    </a:lnTo>
                    <a:lnTo>
                      <a:pt x="144" y="29"/>
                    </a:lnTo>
                    <a:lnTo>
                      <a:pt x="146" y="31"/>
                    </a:lnTo>
                    <a:lnTo>
                      <a:pt x="146" y="31"/>
                    </a:lnTo>
                    <a:lnTo>
                      <a:pt x="144" y="33"/>
                    </a:lnTo>
                    <a:lnTo>
                      <a:pt x="144" y="33"/>
                    </a:lnTo>
                    <a:lnTo>
                      <a:pt x="146" y="33"/>
                    </a:lnTo>
                    <a:lnTo>
                      <a:pt x="146" y="35"/>
                    </a:lnTo>
                    <a:lnTo>
                      <a:pt x="146" y="35"/>
                    </a:lnTo>
                    <a:lnTo>
                      <a:pt x="146" y="35"/>
                    </a:lnTo>
                    <a:lnTo>
                      <a:pt x="146" y="37"/>
                    </a:lnTo>
                    <a:lnTo>
                      <a:pt x="146" y="37"/>
                    </a:lnTo>
                    <a:lnTo>
                      <a:pt x="144" y="39"/>
                    </a:lnTo>
                    <a:lnTo>
                      <a:pt x="144" y="39"/>
                    </a:lnTo>
                    <a:lnTo>
                      <a:pt x="142" y="41"/>
                    </a:lnTo>
                    <a:lnTo>
                      <a:pt x="142" y="43"/>
                    </a:lnTo>
                    <a:lnTo>
                      <a:pt x="140" y="43"/>
                    </a:lnTo>
                    <a:lnTo>
                      <a:pt x="140" y="45"/>
                    </a:lnTo>
                    <a:lnTo>
                      <a:pt x="140" y="47"/>
                    </a:lnTo>
                    <a:lnTo>
                      <a:pt x="140" y="47"/>
                    </a:lnTo>
                    <a:lnTo>
                      <a:pt x="140" y="47"/>
                    </a:lnTo>
                    <a:lnTo>
                      <a:pt x="140" y="49"/>
                    </a:lnTo>
                    <a:lnTo>
                      <a:pt x="142" y="49"/>
                    </a:lnTo>
                    <a:lnTo>
                      <a:pt x="142" y="51"/>
                    </a:lnTo>
                    <a:lnTo>
                      <a:pt x="142" y="53"/>
                    </a:lnTo>
                    <a:lnTo>
                      <a:pt x="142" y="53"/>
                    </a:lnTo>
                    <a:lnTo>
                      <a:pt x="142" y="55"/>
                    </a:lnTo>
                    <a:lnTo>
                      <a:pt x="140" y="57"/>
                    </a:lnTo>
                    <a:lnTo>
                      <a:pt x="136" y="57"/>
                    </a:lnTo>
                    <a:lnTo>
                      <a:pt x="132" y="57"/>
                    </a:lnTo>
                    <a:lnTo>
                      <a:pt x="132" y="57"/>
                    </a:lnTo>
                    <a:lnTo>
                      <a:pt x="130" y="57"/>
                    </a:lnTo>
                    <a:lnTo>
                      <a:pt x="126" y="55"/>
                    </a:lnTo>
                    <a:lnTo>
                      <a:pt x="124" y="55"/>
                    </a:lnTo>
                    <a:lnTo>
                      <a:pt x="124" y="57"/>
                    </a:lnTo>
                    <a:lnTo>
                      <a:pt x="128" y="61"/>
                    </a:lnTo>
                    <a:lnTo>
                      <a:pt x="130" y="63"/>
                    </a:lnTo>
                    <a:lnTo>
                      <a:pt x="132" y="65"/>
                    </a:lnTo>
                    <a:lnTo>
                      <a:pt x="132" y="67"/>
                    </a:lnTo>
                    <a:lnTo>
                      <a:pt x="132" y="69"/>
                    </a:lnTo>
                    <a:lnTo>
                      <a:pt x="130" y="71"/>
                    </a:lnTo>
                    <a:lnTo>
                      <a:pt x="128" y="71"/>
                    </a:lnTo>
                    <a:lnTo>
                      <a:pt x="126" y="73"/>
                    </a:lnTo>
                    <a:lnTo>
                      <a:pt x="124" y="73"/>
                    </a:lnTo>
                    <a:lnTo>
                      <a:pt x="122" y="73"/>
                    </a:lnTo>
                    <a:lnTo>
                      <a:pt x="122" y="77"/>
                    </a:lnTo>
                    <a:lnTo>
                      <a:pt x="122" y="79"/>
                    </a:lnTo>
                    <a:lnTo>
                      <a:pt x="122" y="79"/>
                    </a:lnTo>
                    <a:lnTo>
                      <a:pt x="122" y="81"/>
                    </a:lnTo>
                    <a:lnTo>
                      <a:pt x="120" y="83"/>
                    </a:lnTo>
                    <a:lnTo>
                      <a:pt x="120" y="85"/>
                    </a:lnTo>
                    <a:lnTo>
                      <a:pt x="122" y="87"/>
                    </a:lnTo>
                    <a:lnTo>
                      <a:pt x="122" y="93"/>
                    </a:lnTo>
                    <a:lnTo>
                      <a:pt x="122" y="95"/>
                    </a:lnTo>
                    <a:lnTo>
                      <a:pt x="120" y="97"/>
                    </a:lnTo>
                    <a:lnTo>
                      <a:pt x="118" y="97"/>
                    </a:lnTo>
                    <a:lnTo>
                      <a:pt x="118" y="99"/>
                    </a:lnTo>
                    <a:lnTo>
                      <a:pt x="116" y="99"/>
                    </a:lnTo>
                    <a:lnTo>
                      <a:pt x="114" y="97"/>
                    </a:lnTo>
                    <a:lnTo>
                      <a:pt x="114" y="97"/>
                    </a:lnTo>
                    <a:lnTo>
                      <a:pt x="112" y="95"/>
                    </a:lnTo>
                    <a:lnTo>
                      <a:pt x="112" y="95"/>
                    </a:lnTo>
                    <a:lnTo>
                      <a:pt x="110" y="97"/>
                    </a:lnTo>
                    <a:lnTo>
                      <a:pt x="108" y="95"/>
                    </a:lnTo>
                    <a:lnTo>
                      <a:pt x="106" y="95"/>
                    </a:lnTo>
                    <a:lnTo>
                      <a:pt x="106" y="95"/>
                    </a:lnTo>
                    <a:lnTo>
                      <a:pt x="106" y="97"/>
                    </a:lnTo>
                    <a:lnTo>
                      <a:pt x="104" y="97"/>
                    </a:lnTo>
                    <a:lnTo>
                      <a:pt x="100" y="99"/>
                    </a:lnTo>
                    <a:lnTo>
                      <a:pt x="98" y="99"/>
                    </a:lnTo>
                    <a:lnTo>
                      <a:pt x="98" y="101"/>
                    </a:lnTo>
                    <a:lnTo>
                      <a:pt x="98" y="101"/>
                    </a:lnTo>
                    <a:lnTo>
                      <a:pt x="100" y="103"/>
                    </a:lnTo>
                    <a:lnTo>
                      <a:pt x="100" y="103"/>
                    </a:lnTo>
                    <a:lnTo>
                      <a:pt x="102" y="103"/>
                    </a:lnTo>
                    <a:lnTo>
                      <a:pt x="100" y="105"/>
                    </a:lnTo>
                    <a:lnTo>
                      <a:pt x="100" y="105"/>
                    </a:lnTo>
                    <a:lnTo>
                      <a:pt x="98" y="105"/>
                    </a:lnTo>
                    <a:lnTo>
                      <a:pt x="94" y="105"/>
                    </a:lnTo>
                    <a:lnTo>
                      <a:pt x="92" y="105"/>
                    </a:lnTo>
                    <a:lnTo>
                      <a:pt x="90" y="105"/>
                    </a:lnTo>
                    <a:lnTo>
                      <a:pt x="88" y="105"/>
                    </a:lnTo>
                    <a:lnTo>
                      <a:pt x="88" y="105"/>
                    </a:lnTo>
                    <a:lnTo>
                      <a:pt x="86" y="107"/>
                    </a:lnTo>
                    <a:lnTo>
                      <a:pt x="86" y="109"/>
                    </a:lnTo>
                    <a:lnTo>
                      <a:pt x="84" y="109"/>
                    </a:lnTo>
                    <a:lnTo>
                      <a:pt x="84" y="109"/>
                    </a:lnTo>
                    <a:lnTo>
                      <a:pt x="84" y="111"/>
                    </a:lnTo>
                    <a:lnTo>
                      <a:pt x="82" y="111"/>
                    </a:lnTo>
                    <a:lnTo>
                      <a:pt x="82" y="113"/>
                    </a:lnTo>
                    <a:lnTo>
                      <a:pt x="82" y="117"/>
                    </a:lnTo>
                    <a:lnTo>
                      <a:pt x="82" y="119"/>
                    </a:lnTo>
                    <a:lnTo>
                      <a:pt x="82" y="121"/>
                    </a:lnTo>
                    <a:lnTo>
                      <a:pt x="82" y="123"/>
                    </a:lnTo>
                    <a:lnTo>
                      <a:pt x="82" y="125"/>
                    </a:lnTo>
                    <a:lnTo>
                      <a:pt x="82" y="127"/>
                    </a:lnTo>
                    <a:lnTo>
                      <a:pt x="84" y="127"/>
                    </a:lnTo>
                    <a:lnTo>
                      <a:pt x="84" y="129"/>
                    </a:lnTo>
                    <a:lnTo>
                      <a:pt x="82" y="129"/>
                    </a:lnTo>
                    <a:lnTo>
                      <a:pt x="82" y="131"/>
                    </a:lnTo>
                    <a:lnTo>
                      <a:pt x="78" y="131"/>
                    </a:lnTo>
                    <a:lnTo>
                      <a:pt x="74" y="133"/>
                    </a:lnTo>
                    <a:lnTo>
                      <a:pt x="72" y="133"/>
                    </a:lnTo>
                    <a:lnTo>
                      <a:pt x="68" y="135"/>
                    </a:lnTo>
                    <a:lnTo>
                      <a:pt x="66" y="135"/>
                    </a:lnTo>
                    <a:lnTo>
                      <a:pt x="64" y="135"/>
                    </a:lnTo>
                    <a:lnTo>
                      <a:pt x="62" y="135"/>
                    </a:lnTo>
                    <a:lnTo>
                      <a:pt x="60" y="135"/>
                    </a:lnTo>
                    <a:lnTo>
                      <a:pt x="58" y="135"/>
                    </a:lnTo>
                    <a:lnTo>
                      <a:pt x="56" y="135"/>
                    </a:lnTo>
                    <a:lnTo>
                      <a:pt x="54" y="137"/>
                    </a:lnTo>
                    <a:lnTo>
                      <a:pt x="52" y="137"/>
                    </a:lnTo>
                    <a:lnTo>
                      <a:pt x="52" y="137"/>
                    </a:lnTo>
                    <a:lnTo>
                      <a:pt x="52" y="139"/>
                    </a:lnTo>
                    <a:lnTo>
                      <a:pt x="50" y="137"/>
                    </a:lnTo>
                    <a:lnTo>
                      <a:pt x="42" y="137"/>
                    </a:lnTo>
                    <a:lnTo>
                      <a:pt x="26" y="137"/>
                    </a:lnTo>
                    <a:lnTo>
                      <a:pt x="24" y="137"/>
                    </a:lnTo>
                    <a:lnTo>
                      <a:pt x="20" y="135"/>
                    </a:lnTo>
                    <a:lnTo>
                      <a:pt x="12" y="133"/>
                    </a:lnTo>
                    <a:lnTo>
                      <a:pt x="6" y="131"/>
                    </a:lnTo>
                    <a:lnTo>
                      <a:pt x="0" y="129"/>
                    </a:lnTo>
                    <a:lnTo>
                      <a:pt x="4" y="133"/>
                    </a:lnTo>
                    <a:lnTo>
                      <a:pt x="6" y="135"/>
                    </a:lnTo>
                    <a:lnTo>
                      <a:pt x="10" y="139"/>
                    </a:lnTo>
                    <a:lnTo>
                      <a:pt x="10" y="139"/>
                    </a:lnTo>
                    <a:lnTo>
                      <a:pt x="10" y="141"/>
                    </a:lnTo>
                    <a:lnTo>
                      <a:pt x="12" y="145"/>
                    </a:lnTo>
                    <a:lnTo>
                      <a:pt x="14" y="147"/>
                    </a:lnTo>
                    <a:lnTo>
                      <a:pt x="16" y="149"/>
                    </a:lnTo>
                    <a:lnTo>
                      <a:pt x="18" y="151"/>
                    </a:lnTo>
                    <a:lnTo>
                      <a:pt x="20" y="153"/>
                    </a:lnTo>
                    <a:lnTo>
                      <a:pt x="22" y="155"/>
                    </a:lnTo>
                    <a:lnTo>
                      <a:pt x="24" y="155"/>
                    </a:lnTo>
                    <a:lnTo>
                      <a:pt x="28" y="155"/>
                    </a:lnTo>
                    <a:lnTo>
                      <a:pt x="28" y="157"/>
                    </a:lnTo>
                    <a:lnTo>
                      <a:pt x="30" y="159"/>
                    </a:lnTo>
                    <a:lnTo>
                      <a:pt x="32" y="159"/>
                    </a:lnTo>
                    <a:lnTo>
                      <a:pt x="34" y="159"/>
                    </a:lnTo>
                    <a:lnTo>
                      <a:pt x="34" y="159"/>
                    </a:lnTo>
                    <a:lnTo>
                      <a:pt x="34" y="159"/>
                    </a:lnTo>
                    <a:lnTo>
                      <a:pt x="34" y="163"/>
                    </a:lnTo>
                    <a:lnTo>
                      <a:pt x="34" y="167"/>
                    </a:lnTo>
                    <a:lnTo>
                      <a:pt x="36" y="173"/>
                    </a:lnTo>
                    <a:lnTo>
                      <a:pt x="36" y="173"/>
                    </a:lnTo>
                    <a:lnTo>
                      <a:pt x="36" y="175"/>
                    </a:lnTo>
                    <a:lnTo>
                      <a:pt x="36" y="175"/>
                    </a:lnTo>
                    <a:lnTo>
                      <a:pt x="36" y="177"/>
                    </a:lnTo>
                    <a:lnTo>
                      <a:pt x="36" y="177"/>
                    </a:lnTo>
                    <a:lnTo>
                      <a:pt x="36" y="177"/>
                    </a:lnTo>
                    <a:lnTo>
                      <a:pt x="38" y="177"/>
                    </a:lnTo>
                    <a:lnTo>
                      <a:pt x="42" y="177"/>
                    </a:lnTo>
                    <a:lnTo>
                      <a:pt x="42" y="177"/>
                    </a:lnTo>
                    <a:lnTo>
                      <a:pt x="44" y="177"/>
                    </a:lnTo>
                    <a:lnTo>
                      <a:pt x="44" y="179"/>
                    </a:lnTo>
                    <a:lnTo>
                      <a:pt x="44" y="179"/>
                    </a:lnTo>
                    <a:lnTo>
                      <a:pt x="44" y="179"/>
                    </a:lnTo>
                    <a:lnTo>
                      <a:pt x="44" y="181"/>
                    </a:lnTo>
                    <a:lnTo>
                      <a:pt x="44" y="183"/>
                    </a:lnTo>
                    <a:lnTo>
                      <a:pt x="44" y="183"/>
                    </a:lnTo>
                    <a:lnTo>
                      <a:pt x="44" y="183"/>
                    </a:lnTo>
                    <a:lnTo>
                      <a:pt x="44" y="187"/>
                    </a:lnTo>
                    <a:lnTo>
                      <a:pt x="44" y="187"/>
                    </a:lnTo>
                    <a:lnTo>
                      <a:pt x="42" y="187"/>
                    </a:lnTo>
                    <a:lnTo>
                      <a:pt x="38" y="187"/>
                    </a:lnTo>
                    <a:lnTo>
                      <a:pt x="36" y="187"/>
                    </a:lnTo>
                    <a:lnTo>
                      <a:pt x="36" y="189"/>
                    </a:lnTo>
                    <a:lnTo>
                      <a:pt x="32" y="189"/>
                    </a:lnTo>
                    <a:lnTo>
                      <a:pt x="32" y="189"/>
                    </a:lnTo>
                    <a:lnTo>
                      <a:pt x="30" y="189"/>
                    </a:lnTo>
                    <a:lnTo>
                      <a:pt x="30" y="191"/>
                    </a:lnTo>
                    <a:lnTo>
                      <a:pt x="30" y="193"/>
                    </a:lnTo>
                    <a:lnTo>
                      <a:pt x="30" y="193"/>
                    </a:lnTo>
                    <a:lnTo>
                      <a:pt x="28" y="193"/>
                    </a:lnTo>
                    <a:lnTo>
                      <a:pt x="28" y="193"/>
                    </a:lnTo>
                    <a:lnTo>
                      <a:pt x="24" y="195"/>
                    </a:lnTo>
                    <a:lnTo>
                      <a:pt x="24" y="195"/>
                    </a:lnTo>
                    <a:lnTo>
                      <a:pt x="24" y="195"/>
                    </a:lnTo>
                    <a:lnTo>
                      <a:pt x="24" y="199"/>
                    </a:lnTo>
                    <a:lnTo>
                      <a:pt x="24" y="201"/>
                    </a:lnTo>
                    <a:lnTo>
                      <a:pt x="22" y="201"/>
                    </a:lnTo>
                    <a:lnTo>
                      <a:pt x="22" y="203"/>
                    </a:lnTo>
                    <a:lnTo>
                      <a:pt x="22" y="203"/>
                    </a:lnTo>
                    <a:lnTo>
                      <a:pt x="22" y="205"/>
                    </a:lnTo>
                    <a:lnTo>
                      <a:pt x="22" y="207"/>
                    </a:lnTo>
                    <a:lnTo>
                      <a:pt x="22" y="211"/>
                    </a:lnTo>
                    <a:lnTo>
                      <a:pt x="22" y="213"/>
                    </a:lnTo>
                    <a:lnTo>
                      <a:pt x="22" y="213"/>
                    </a:lnTo>
                    <a:lnTo>
                      <a:pt x="24" y="215"/>
                    </a:lnTo>
                    <a:lnTo>
                      <a:pt x="26" y="215"/>
                    </a:lnTo>
                    <a:lnTo>
                      <a:pt x="30" y="213"/>
                    </a:lnTo>
                    <a:lnTo>
                      <a:pt x="30" y="213"/>
                    </a:lnTo>
                    <a:lnTo>
                      <a:pt x="32" y="213"/>
                    </a:lnTo>
                    <a:lnTo>
                      <a:pt x="32" y="213"/>
                    </a:lnTo>
                    <a:lnTo>
                      <a:pt x="32" y="215"/>
                    </a:lnTo>
                    <a:lnTo>
                      <a:pt x="34" y="213"/>
                    </a:lnTo>
                    <a:lnTo>
                      <a:pt x="34" y="213"/>
                    </a:lnTo>
                    <a:lnTo>
                      <a:pt x="36" y="213"/>
                    </a:lnTo>
                    <a:lnTo>
                      <a:pt x="38" y="211"/>
                    </a:lnTo>
                    <a:lnTo>
                      <a:pt x="44" y="213"/>
                    </a:lnTo>
                    <a:lnTo>
                      <a:pt x="46" y="213"/>
                    </a:lnTo>
                    <a:lnTo>
                      <a:pt x="48" y="213"/>
                    </a:lnTo>
                    <a:lnTo>
                      <a:pt x="50" y="213"/>
                    </a:lnTo>
                    <a:lnTo>
                      <a:pt x="50" y="211"/>
                    </a:lnTo>
                    <a:lnTo>
                      <a:pt x="52" y="211"/>
                    </a:lnTo>
                    <a:lnTo>
                      <a:pt x="54" y="209"/>
                    </a:lnTo>
                    <a:lnTo>
                      <a:pt x="58" y="211"/>
                    </a:lnTo>
                    <a:lnTo>
                      <a:pt x="58" y="211"/>
                    </a:lnTo>
                    <a:lnTo>
                      <a:pt x="60" y="209"/>
                    </a:lnTo>
                    <a:lnTo>
                      <a:pt x="60" y="209"/>
                    </a:lnTo>
                    <a:lnTo>
                      <a:pt x="60" y="211"/>
                    </a:lnTo>
                    <a:lnTo>
                      <a:pt x="68" y="213"/>
                    </a:lnTo>
                    <a:lnTo>
                      <a:pt x="68" y="213"/>
                    </a:lnTo>
                    <a:lnTo>
                      <a:pt x="68" y="213"/>
                    </a:lnTo>
                    <a:lnTo>
                      <a:pt x="70" y="211"/>
                    </a:lnTo>
                    <a:lnTo>
                      <a:pt x="74" y="211"/>
                    </a:lnTo>
                    <a:lnTo>
                      <a:pt x="80" y="209"/>
                    </a:lnTo>
                    <a:lnTo>
                      <a:pt x="84" y="211"/>
                    </a:lnTo>
                    <a:lnTo>
                      <a:pt x="88" y="209"/>
                    </a:lnTo>
                    <a:lnTo>
                      <a:pt x="92" y="209"/>
                    </a:lnTo>
                    <a:lnTo>
                      <a:pt x="94" y="209"/>
                    </a:lnTo>
                    <a:lnTo>
                      <a:pt x="96" y="209"/>
                    </a:lnTo>
                    <a:lnTo>
                      <a:pt x="96" y="209"/>
                    </a:lnTo>
                    <a:lnTo>
                      <a:pt x="96" y="207"/>
                    </a:lnTo>
                    <a:lnTo>
                      <a:pt x="94" y="207"/>
                    </a:lnTo>
                    <a:lnTo>
                      <a:pt x="90" y="207"/>
                    </a:lnTo>
                    <a:lnTo>
                      <a:pt x="92" y="207"/>
                    </a:lnTo>
                    <a:lnTo>
                      <a:pt x="92" y="207"/>
                    </a:lnTo>
                    <a:lnTo>
                      <a:pt x="94" y="205"/>
                    </a:lnTo>
                    <a:lnTo>
                      <a:pt x="96" y="207"/>
                    </a:lnTo>
                    <a:lnTo>
                      <a:pt x="98" y="207"/>
                    </a:lnTo>
                    <a:lnTo>
                      <a:pt x="98" y="209"/>
                    </a:lnTo>
                    <a:lnTo>
                      <a:pt x="100" y="213"/>
                    </a:lnTo>
                    <a:lnTo>
                      <a:pt x="100" y="215"/>
                    </a:lnTo>
                    <a:lnTo>
                      <a:pt x="100" y="217"/>
                    </a:lnTo>
                    <a:lnTo>
                      <a:pt x="100" y="219"/>
                    </a:lnTo>
                    <a:lnTo>
                      <a:pt x="108" y="221"/>
                    </a:lnTo>
                    <a:lnTo>
                      <a:pt x="108" y="221"/>
                    </a:lnTo>
                    <a:lnTo>
                      <a:pt x="110" y="227"/>
                    </a:lnTo>
                    <a:lnTo>
                      <a:pt x="112" y="229"/>
                    </a:lnTo>
                    <a:lnTo>
                      <a:pt x="112" y="231"/>
                    </a:lnTo>
                    <a:lnTo>
                      <a:pt x="112" y="233"/>
                    </a:lnTo>
                    <a:lnTo>
                      <a:pt x="114" y="233"/>
                    </a:lnTo>
                    <a:lnTo>
                      <a:pt x="114" y="233"/>
                    </a:lnTo>
                    <a:lnTo>
                      <a:pt x="114" y="235"/>
                    </a:lnTo>
                    <a:lnTo>
                      <a:pt x="114" y="235"/>
                    </a:lnTo>
                    <a:lnTo>
                      <a:pt x="116" y="237"/>
                    </a:lnTo>
                    <a:lnTo>
                      <a:pt x="118" y="235"/>
                    </a:lnTo>
                    <a:lnTo>
                      <a:pt x="118" y="237"/>
                    </a:lnTo>
                    <a:lnTo>
                      <a:pt x="118" y="237"/>
                    </a:lnTo>
                    <a:lnTo>
                      <a:pt x="120" y="237"/>
                    </a:lnTo>
                    <a:lnTo>
                      <a:pt x="120" y="237"/>
                    </a:lnTo>
                    <a:lnTo>
                      <a:pt x="122" y="237"/>
                    </a:lnTo>
                    <a:lnTo>
                      <a:pt x="122" y="237"/>
                    </a:lnTo>
                    <a:lnTo>
                      <a:pt x="124" y="237"/>
                    </a:lnTo>
                    <a:lnTo>
                      <a:pt x="124" y="237"/>
                    </a:lnTo>
                    <a:lnTo>
                      <a:pt x="124" y="239"/>
                    </a:lnTo>
                    <a:lnTo>
                      <a:pt x="126" y="239"/>
                    </a:lnTo>
                    <a:lnTo>
                      <a:pt x="126" y="237"/>
                    </a:lnTo>
                    <a:lnTo>
                      <a:pt x="126" y="237"/>
                    </a:lnTo>
                    <a:lnTo>
                      <a:pt x="126" y="235"/>
                    </a:lnTo>
                    <a:lnTo>
                      <a:pt x="128" y="235"/>
                    </a:lnTo>
                    <a:lnTo>
                      <a:pt x="130" y="235"/>
                    </a:lnTo>
                    <a:lnTo>
                      <a:pt x="132" y="235"/>
                    </a:lnTo>
                    <a:lnTo>
                      <a:pt x="134" y="235"/>
                    </a:lnTo>
                    <a:lnTo>
                      <a:pt x="134" y="229"/>
                    </a:lnTo>
                    <a:lnTo>
                      <a:pt x="134" y="229"/>
                    </a:lnTo>
                    <a:lnTo>
                      <a:pt x="134" y="229"/>
                    </a:lnTo>
                    <a:lnTo>
                      <a:pt x="134" y="229"/>
                    </a:lnTo>
                    <a:lnTo>
                      <a:pt x="134" y="229"/>
                    </a:lnTo>
                    <a:lnTo>
                      <a:pt x="134" y="229"/>
                    </a:lnTo>
                    <a:lnTo>
                      <a:pt x="136" y="229"/>
                    </a:lnTo>
                    <a:lnTo>
                      <a:pt x="136" y="229"/>
                    </a:lnTo>
                    <a:lnTo>
                      <a:pt x="136" y="229"/>
                    </a:lnTo>
                    <a:lnTo>
                      <a:pt x="138" y="229"/>
                    </a:lnTo>
                    <a:lnTo>
                      <a:pt x="140" y="229"/>
                    </a:lnTo>
                    <a:lnTo>
                      <a:pt x="140" y="229"/>
                    </a:lnTo>
                    <a:lnTo>
                      <a:pt x="144" y="229"/>
                    </a:lnTo>
                    <a:lnTo>
                      <a:pt x="146" y="229"/>
                    </a:lnTo>
                    <a:lnTo>
                      <a:pt x="148" y="231"/>
                    </a:lnTo>
                    <a:lnTo>
                      <a:pt x="148" y="231"/>
                    </a:lnTo>
                    <a:lnTo>
                      <a:pt x="150" y="231"/>
                    </a:lnTo>
                    <a:lnTo>
                      <a:pt x="152" y="231"/>
                    </a:lnTo>
                    <a:lnTo>
                      <a:pt x="154" y="231"/>
                    </a:lnTo>
                    <a:lnTo>
                      <a:pt x="154" y="231"/>
                    </a:lnTo>
                    <a:lnTo>
                      <a:pt x="154" y="229"/>
                    </a:lnTo>
                    <a:lnTo>
                      <a:pt x="156" y="229"/>
                    </a:lnTo>
                    <a:lnTo>
                      <a:pt x="160" y="227"/>
                    </a:lnTo>
                    <a:lnTo>
                      <a:pt x="160" y="227"/>
                    </a:lnTo>
                    <a:lnTo>
                      <a:pt x="162" y="227"/>
                    </a:lnTo>
                    <a:lnTo>
                      <a:pt x="162" y="229"/>
                    </a:lnTo>
                    <a:lnTo>
                      <a:pt x="162" y="229"/>
                    </a:lnTo>
                    <a:lnTo>
                      <a:pt x="162" y="231"/>
                    </a:lnTo>
                    <a:lnTo>
                      <a:pt x="164" y="231"/>
                    </a:lnTo>
                    <a:lnTo>
                      <a:pt x="164" y="231"/>
                    </a:lnTo>
                    <a:lnTo>
                      <a:pt x="166" y="229"/>
                    </a:lnTo>
                    <a:lnTo>
                      <a:pt x="166" y="229"/>
                    </a:lnTo>
                    <a:lnTo>
                      <a:pt x="166" y="229"/>
                    </a:lnTo>
                    <a:lnTo>
                      <a:pt x="168" y="229"/>
                    </a:lnTo>
                    <a:lnTo>
                      <a:pt x="168" y="227"/>
                    </a:lnTo>
                    <a:lnTo>
                      <a:pt x="168" y="227"/>
                    </a:lnTo>
                    <a:lnTo>
                      <a:pt x="168" y="227"/>
                    </a:lnTo>
                    <a:lnTo>
                      <a:pt x="168" y="225"/>
                    </a:lnTo>
                    <a:lnTo>
                      <a:pt x="168" y="225"/>
                    </a:lnTo>
                    <a:lnTo>
                      <a:pt x="166" y="225"/>
                    </a:lnTo>
                    <a:lnTo>
                      <a:pt x="166" y="223"/>
                    </a:lnTo>
                    <a:lnTo>
                      <a:pt x="168" y="223"/>
                    </a:lnTo>
                    <a:lnTo>
                      <a:pt x="168" y="223"/>
                    </a:lnTo>
                    <a:lnTo>
                      <a:pt x="168" y="221"/>
                    </a:lnTo>
                    <a:lnTo>
                      <a:pt x="166" y="219"/>
                    </a:lnTo>
                    <a:lnTo>
                      <a:pt x="164" y="215"/>
                    </a:lnTo>
                    <a:lnTo>
                      <a:pt x="164" y="213"/>
                    </a:lnTo>
                    <a:lnTo>
                      <a:pt x="162" y="211"/>
                    </a:lnTo>
                    <a:lnTo>
                      <a:pt x="160" y="209"/>
                    </a:lnTo>
                    <a:lnTo>
                      <a:pt x="160" y="205"/>
                    </a:lnTo>
                    <a:lnTo>
                      <a:pt x="160" y="205"/>
                    </a:lnTo>
                    <a:lnTo>
                      <a:pt x="160" y="205"/>
                    </a:lnTo>
                    <a:lnTo>
                      <a:pt x="158" y="205"/>
                    </a:lnTo>
                    <a:lnTo>
                      <a:pt x="158" y="205"/>
                    </a:lnTo>
                    <a:lnTo>
                      <a:pt x="156" y="205"/>
                    </a:lnTo>
                    <a:lnTo>
                      <a:pt x="154" y="205"/>
                    </a:lnTo>
                    <a:lnTo>
                      <a:pt x="154" y="205"/>
                    </a:lnTo>
                    <a:lnTo>
                      <a:pt x="150" y="201"/>
                    </a:lnTo>
                    <a:lnTo>
                      <a:pt x="150" y="199"/>
                    </a:lnTo>
                    <a:lnTo>
                      <a:pt x="150" y="197"/>
                    </a:lnTo>
                    <a:lnTo>
                      <a:pt x="150" y="195"/>
                    </a:lnTo>
                    <a:lnTo>
                      <a:pt x="150" y="193"/>
                    </a:lnTo>
                    <a:lnTo>
                      <a:pt x="150" y="191"/>
                    </a:lnTo>
                    <a:lnTo>
                      <a:pt x="150" y="189"/>
                    </a:lnTo>
                    <a:lnTo>
                      <a:pt x="150" y="189"/>
                    </a:lnTo>
                    <a:lnTo>
                      <a:pt x="148" y="189"/>
                    </a:lnTo>
                    <a:lnTo>
                      <a:pt x="146" y="189"/>
                    </a:lnTo>
                    <a:lnTo>
                      <a:pt x="144" y="187"/>
                    </a:lnTo>
                    <a:lnTo>
                      <a:pt x="142" y="187"/>
                    </a:lnTo>
                    <a:lnTo>
                      <a:pt x="140" y="185"/>
                    </a:lnTo>
                    <a:lnTo>
                      <a:pt x="140" y="185"/>
                    </a:lnTo>
                    <a:lnTo>
                      <a:pt x="140" y="185"/>
                    </a:lnTo>
                    <a:lnTo>
                      <a:pt x="140" y="181"/>
                    </a:lnTo>
                    <a:lnTo>
                      <a:pt x="140" y="179"/>
                    </a:lnTo>
                    <a:lnTo>
                      <a:pt x="140" y="177"/>
                    </a:lnTo>
                    <a:lnTo>
                      <a:pt x="140" y="177"/>
                    </a:lnTo>
                    <a:lnTo>
                      <a:pt x="142" y="177"/>
                    </a:lnTo>
                    <a:lnTo>
                      <a:pt x="142" y="175"/>
                    </a:lnTo>
                    <a:lnTo>
                      <a:pt x="144" y="173"/>
                    </a:lnTo>
                    <a:lnTo>
                      <a:pt x="146" y="169"/>
                    </a:lnTo>
                    <a:lnTo>
                      <a:pt x="148" y="165"/>
                    </a:lnTo>
                    <a:lnTo>
                      <a:pt x="148" y="165"/>
                    </a:lnTo>
                    <a:lnTo>
                      <a:pt x="148" y="165"/>
                    </a:lnTo>
                    <a:lnTo>
                      <a:pt x="150" y="163"/>
                    </a:lnTo>
                    <a:lnTo>
                      <a:pt x="150" y="163"/>
                    </a:lnTo>
                    <a:lnTo>
                      <a:pt x="152" y="163"/>
                    </a:lnTo>
                    <a:lnTo>
                      <a:pt x="154" y="163"/>
                    </a:lnTo>
                    <a:lnTo>
                      <a:pt x="154" y="165"/>
                    </a:lnTo>
                    <a:lnTo>
                      <a:pt x="154" y="165"/>
                    </a:lnTo>
                    <a:lnTo>
                      <a:pt x="156" y="167"/>
                    </a:lnTo>
                    <a:lnTo>
                      <a:pt x="156" y="167"/>
                    </a:lnTo>
                    <a:lnTo>
                      <a:pt x="158" y="169"/>
                    </a:lnTo>
                    <a:lnTo>
                      <a:pt x="158" y="169"/>
                    </a:lnTo>
                    <a:lnTo>
                      <a:pt x="162" y="167"/>
                    </a:lnTo>
                    <a:lnTo>
                      <a:pt x="164" y="165"/>
                    </a:lnTo>
                    <a:lnTo>
                      <a:pt x="168" y="165"/>
                    </a:lnTo>
                    <a:lnTo>
                      <a:pt x="170" y="165"/>
                    </a:lnTo>
                    <a:lnTo>
                      <a:pt x="174" y="163"/>
                    </a:lnTo>
                    <a:lnTo>
                      <a:pt x="174" y="163"/>
                    </a:lnTo>
                    <a:lnTo>
                      <a:pt x="174" y="159"/>
                    </a:lnTo>
                    <a:lnTo>
                      <a:pt x="176" y="157"/>
                    </a:lnTo>
                    <a:lnTo>
                      <a:pt x="176" y="155"/>
                    </a:lnTo>
                    <a:lnTo>
                      <a:pt x="176" y="153"/>
                    </a:lnTo>
                    <a:lnTo>
                      <a:pt x="178" y="151"/>
                    </a:lnTo>
                    <a:lnTo>
                      <a:pt x="178" y="149"/>
                    </a:lnTo>
                    <a:lnTo>
                      <a:pt x="182" y="147"/>
                    </a:lnTo>
                    <a:lnTo>
                      <a:pt x="186" y="145"/>
                    </a:lnTo>
                    <a:lnTo>
                      <a:pt x="186" y="143"/>
                    </a:lnTo>
                    <a:lnTo>
                      <a:pt x="188" y="139"/>
                    </a:lnTo>
                    <a:lnTo>
                      <a:pt x="190" y="135"/>
                    </a:lnTo>
                    <a:lnTo>
                      <a:pt x="190" y="135"/>
                    </a:lnTo>
                    <a:lnTo>
                      <a:pt x="190" y="131"/>
                    </a:lnTo>
                    <a:lnTo>
                      <a:pt x="190" y="129"/>
                    </a:lnTo>
                    <a:lnTo>
                      <a:pt x="192" y="127"/>
                    </a:lnTo>
                    <a:lnTo>
                      <a:pt x="194" y="127"/>
                    </a:lnTo>
                    <a:lnTo>
                      <a:pt x="196" y="125"/>
                    </a:lnTo>
                    <a:lnTo>
                      <a:pt x="198" y="125"/>
                    </a:lnTo>
                    <a:lnTo>
                      <a:pt x="198" y="123"/>
                    </a:lnTo>
                    <a:lnTo>
                      <a:pt x="198" y="123"/>
                    </a:lnTo>
                    <a:lnTo>
                      <a:pt x="196" y="121"/>
                    </a:lnTo>
                    <a:lnTo>
                      <a:pt x="196" y="121"/>
                    </a:lnTo>
                    <a:lnTo>
                      <a:pt x="196" y="119"/>
                    </a:lnTo>
                    <a:lnTo>
                      <a:pt x="198" y="119"/>
                    </a:lnTo>
                    <a:lnTo>
                      <a:pt x="200" y="113"/>
                    </a:lnTo>
                    <a:lnTo>
                      <a:pt x="202" y="111"/>
                    </a:lnTo>
                    <a:lnTo>
                      <a:pt x="202" y="111"/>
                    </a:lnTo>
                    <a:lnTo>
                      <a:pt x="204" y="111"/>
                    </a:lnTo>
                    <a:lnTo>
                      <a:pt x="206" y="109"/>
                    </a:lnTo>
                    <a:lnTo>
                      <a:pt x="206" y="109"/>
                    </a:lnTo>
                    <a:lnTo>
                      <a:pt x="206" y="107"/>
                    </a:lnTo>
                    <a:lnTo>
                      <a:pt x="204" y="107"/>
                    </a:lnTo>
                    <a:lnTo>
                      <a:pt x="204" y="107"/>
                    </a:lnTo>
                    <a:lnTo>
                      <a:pt x="204" y="105"/>
                    </a:lnTo>
                    <a:lnTo>
                      <a:pt x="204" y="101"/>
                    </a:lnTo>
                    <a:lnTo>
                      <a:pt x="204" y="101"/>
                    </a:lnTo>
                    <a:lnTo>
                      <a:pt x="202" y="97"/>
                    </a:lnTo>
                    <a:lnTo>
                      <a:pt x="202" y="95"/>
                    </a:lnTo>
                    <a:lnTo>
                      <a:pt x="202" y="95"/>
                    </a:lnTo>
                    <a:lnTo>
                      <a:pt x="204" y="93"/>
                    </a:lnTo>
                    <a:lnTo>
                      <a:pt x="204" y="93"/>
                    </a:lnTo>
                    <a:lnTo>
                      <a:pt x="210" y="91"/>
                    </a:lnTo>
                    <a:lnTo>
                      <a:pt x="210" y="89"/>
                    </a:lnTo>
                    <a:lnTo>
                      <a:pt x="212" y="89"/>
                    </a:lnTo>
                    <a:lnTo>
                      <a:pt x="212" y="87"/>
                    </a:lnTo>
                    <a:lnTo>
                      <a:pt x="212" y="87"/>
                    </a:lnTo>
                    <a:lnTo>
                      <a:pt x="212" y="87"/>
                    </a:lnTo>
                    <a:lnTo>
                      <a:pt x="210" y="85"/>
                    </a:lnTo>
                    <a:lnTo>
                      <a:pt x="208" y="85"/>
                    </a:lnTo>
                    <a:lnTo>
                      <a:pt x="206" y="83"/>
                    </a:lnTo>
                    <a:lnTo>
                      <a:pt x="204" y="83"/>
                    </a:lnTo>
                    <a:lnTo>
                      <a:pt x="202" y="83"/>
                    </a:lnTo>
                    <a:lnTo>
                      <a:pt x="202" y="83"/>
                    </a:lnTo>
                    <a:lnTo>
                      <a:pt x="200" y="81"/>
                    </a:lnTo>
                    <a:lnTo>
                      <a:pt x="200" y="79"/>
                    </a:lnTo>
                    <a:lnTo>
                      <a:pt x="200" y="79"/>
                    </a:lnTo>
                    <a:lnTo>
                      <a:pt x="200" y="79"/>
                    </a:lnTo>
                    <a:lnTo>
                      <a:pt x="198" y="79"/>
                    </a:lnTo>
                    <a:lnTo>
                      <a:pt x="196" y="79"/>
                    </a:lnTo>
                    <a:lnTo>
                      <a:pt x="196" y="77"/>
                    </a:lnTo>
                    <a:lnTo>
                      <a:pt x="196" y="77"/>
                    </a:lnTo>
                    <a:lnTo>
                      <a:pt x="194" y="75"/>
                    </a:lnTo>
                    <a:lnTo>
                      <a:pt x="194" y="75"/>
                    </a:lnTo>
                    <a:lnTo>
                      <a:pt x="194" y="73"/>
                    </a:lnTo>
                    <a:lnTo>
                      <a:pt x="194" y="73"/>
                    </a:lnTo>
                    <a:lnTo>
                      <a:pt x="192" y="73"/>
                    </a:lnTo>
                    <a:lnTo>
                      <a:pt x="190" y="71"/>
                    </a:lnTo>
                    <a:lnTo>
                      <a:pt x="190" y="71"/>
                    </a:lnTo>
                    <a:lnTo>
                      <a:pt x="188" y="71"/>
                    </a:lnTo>
                    <a:lnTo>
                      <a:pt x="188" y="69"/>
                    </a:lnTo>
                    <a:lnTo>
                      <a:pt x="190" y="69"/>
                    </a:lnTo>
                    <a:lnTo>
                      <a:pt x="190" y="67"/>
                    </a:lnTo>
                    <a:lnTo>
                      <a:pt x="190" y="65"/>
                    </a:lnTo>
                    <a:lnTo>
                      <a:pt x="190" y="65"/>
                    </a:lnTo>
                    <a:lnTo>
                      <a:pt x="190" y="65"/>
                    </a:lnTo>
                    <a:lnTo>
                      <a:pt x="188" y="63"/>
                    </a:lnTo>
                    <a:lnTo>
                      <a:pt x="188" y="63"/>
                    </a:lnTo>
                    <a:lnTo>
                      <a:pt x="188" y="63"/>
                    </a:lnTo>
                    <a:lnTo>
                      <a:pt x="186" y="61"/>
                    </a:lnTo>
                    <a:lnTo>
                      <a:pt x="188" y="59"/>
                    </a:lnTo>
                    <a:lnTo>
                      <a:pt x="188" y="59"/>
                    </a:lnTo>
                    <a:lnTo>
                      <a:pt x="190" y="59"/>
                    </a:lnTo>
                    <a:lnTo>
                      <a:pt x="190" y="57"/>
                    </a:lnTo>
                    <a:lnTo>
                      <a:pt x="190" y="57"/>
                    </a:lnTo>
                    <a:lnTo>
                      <a:pt x="190" y="57"/>
                    </a:lnTo>
                    <a:lnTo>
                      <a:pt x="188" y="57"/>
                    </a:lnTo>
                    <a:lnTo>
                      <a:pt x="186" y="55"/>
                    </a:lnTo>
                    <a:lnTo>
                      <a:pt x="184" y="55"/>
                    </a:lnTo>
                    <a:lnTo>
                      <a:pt x="184" y="55"/>
                    </a:lnTo>
                    <a:lnTo>
                      <a:pt x="184" y="55"/>
                    </a:lnTo>
                    <a:lnTo>
                      <a:pt x="184" y="53"/>
                    </a:lnTo>
                    <a:lnTo>
                      <a:pt x="186" y="53"/>
                    </a:lnTo>
                    <a:lnTo>
                      <a:pt x="184" y="51"/>
                    </a:lnTo>
                    <a:lnTo>
                      <a:pt x="184" y="51"/>
                    </a:lnTo>
                    <a:lnTo>
                      <a:pt x="182" y="51"/>
                    </a:lnTo>
                    <a:lnTo>
                      <a:pt x="182" y="49"/>
                    </a:lnTo>
                    <a:lnTo>
                      <a:pt x="182" y="49"/>
                    </a:lnTo>
                    <a:lnTo>
                      <a:pt x="182" y="47"/>
                    </a:lnTo>
                    <a:lnTo>
                      <a:pt x="182" y="47"/>
                    </a:lnTo>
                    <a:lnTo>
                      <a:pt x="184" y="45"/>
                    </a:lnTo>
                    <a:lnTo>
                      <a:pt x="184" y="43"/>
                    </a:lnTo>
                    <a:lnTo>
                      <a:pt x="186" y="43"/>
                    </a:lnTo>
                    <a:lnTo>
                      <a:pt x="188" y="43"/>
                    </a:lnTo>
                    <a:lnTo>
                      <a:pt x="190" y="43"/>
                    </a:lnTo>
                    <a:lnTo>
                      <a:pt x="192" y="43"/>
                    </a:lnTo>
                    <a:lnTo>
                      <a:pt x="196" y="43"/>
                    </a:lnTo>
                    <a:lnTo>
                      <a:pt x="198" y="45"/>
                    </a:lnTo>
                    <a:lnTo>
                      <a:pt x="200" y="45"/>
                    </a:lnTo>
                    <a:lnTo>
                      <a:pt x="202" y="45"/>
                    </a:lnTo>
                    <a:lnTo>
                      <a:pt x="202" y="45"/>
                    </a:lnTo>
                    <a:lnTo>
                      <a:pt x="206" y="47"/>
                    </a:lnTo>
                    <a:lnTo>
                      <a:pt x="208" y="47"/>
                    </a:lnTo>
                    <a:lnTo>
                      <a:pt x="210" y="47"/>
                    </a:lnTo>
                    <a:lnTo>
                      <a:pt x="212" y="47"/>
                    </a:lnTo>
                    <a:lnTo>
                      <a:pt x="212" y="45"/>
                    </a:lnTo>
                    <a:lnTo>
                      <a:pt x="214" y="45"/>
                    </a:lnTo>
                    <a:lnTo>
                      <a:pt x="216" y="45"/>
                    </a:lnTo>
                    <a:lnTo>
                      <a:pt x="220" y="43"/>
                    </a:lnTo>
                    <a:lnTo>
                      <a:pt x="220" y="43"/>
                    </a:lnTo>
                    <a:lnTo>
                      <a:pt x="222" y="43"/>
                    </a:lnTo>
                    <a:lnTo>
                      <a:pt x="224" y="41"/>
                    </a:lnTo>
                    <a:lnTo>
                      <a:pt x="224" y="41"/>
                    </a:lnTo>
                    <a:lnTo>
                      <a:pt x="224" y="41"/>
                    </a:lnTo>
                    <a:lnTo>
                      <a:pt x="224" y="39"/>
                    </a:lnTo>
                    <a:lnTo>
                      <a:pt x="226" y="39"/>
                    </a:lnTo>
                    <a:lnTo>
                      <a:pt x="228" y="39"/>
                    </a:lnTo>
                    <a:lnTo>
                      <a:pt x="228" y="37"/>
                    </a:lnTo>
                    <a:lnTo>
                      <a:pt x="228" y="37"/>
                    </a:lnTo>
                    <a:lnTo>
                      <a:pt x="226" y="3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2" name="Freeform 84"/>
              <p:cNvSpPr>
                <a:spLocks noEditPoints="1"/>
              </p:cNvSpPr>
              <p:nvPr/>
            </p:nvSpPr>
            <p:spPr bwMode="auto">
              <a:xfrm>
                <a:off x="4277" y="1606"/>
                <a:ext cx="118" cy="172"/>
              </a:xfrm>
              <a:custGeom>
                <a:avLst/>
                <a:gdLst>
                  <a:gd name="T0" fmla="*/ 102 w 118"/>
                  <a:gd name="T1" fmla="*/ 110 h 172"/>
                  <a:gd name="T2" fmla="*/ 106 w 118"/>
                  <a:gd name="T3" fmla="*/ 104 h 172"/>
                  <a:gd name="T4" fmla="*/ 114 w 118"/>
                  <a:gd name="T5" fmla="*/ 68 h 172"/>
                  <a:gd name="T6" fmla="*/ 106 w 118"/>
                  <a:gd name="T7" fmla="*/ 60 h 172"/>
                  <a:gd name="T8" fmla="*/ 100 w 118"/>
                  <a:gd name="T9" fmla="*/ 52 h 172"/>
                  <a:gd name="T10" fmla="*/ 94 w 118"/>
                  <a:gd name="T11" fmla="*/ 48 h 172"/>
                  <a:gd name="T12" fmla="*/ 80 w 118"/>
                  <a:gd name="T13" fmla="*/ 46 h 172"/>
                  <a:gd name="T14" fmla="*/ 68 w 118"/>
                  <a:gd name="T15" fmla="*/ 36 h 172"/>
                  <a:gd name="T16" fmla="*/ 60 w 118"/>
                  <a:gd name="T17" fmla="*/ 24 h 172"/>
                  <a:gd name="T18" fmla="*/ 56 w 118"/>
                  <a:gd name="T19" fmla="*/ 28 h 172"/>
                  <a:gd name="T20" fmla="*/ 54 w 118"/>
                  <a:gd name="T21" fmla="*/ 26 h 172"/>
                  <a:gd name="T22" fmla="*/ 54 w 118"/>
                  <a:gd name="T23" fmla="*/ 24 h 172"/>
                  <a:gd name="T24" fmla="*/ 52 w 118"/>
                  <a:gd name="T25" fmla="*/ 26 h 172"/>
                  <a:gd name="T26" fmla="*/ 52 w 118"/>
                  <a:gd name="T27" fmla="*/ 30 h 172"/>
                  <a:gd name="T28" fmla="*/ 52 w 118"/>
                  <a:gd name="T29" fmla="*/ 34 h 172"/>
                  <a:gd name="T30" fmla="*/ 54 w 118"/>
                  <a:gd name="T31" fmla="*/ 38 h 172"/>
                  <a:gd name="T32" fmla="*/ 54 w 118"/>
                  <a:gd name="T33" fmla="*/ 40 h 172"/>
                  <a:gd name="T34" fmla="*/ 48 w 118"/>
                  <a:gd name="T35" fmla="*/ 42 h 172"/>
                  <a:gd name="T36" fmla="*/ 48 w 118"/>
                  <a:gd name="T37" fmla="*/ 46 h 172"/>
                  <a:gd name="T38" fmla="*/ 46 w 118"/>
                  <a:gd name="T39" fmla="*/ 56 h 172"/>
                  <a:gd name="T40" fmla="*/ 44 w 118"/>
                  <a:gd name="T41" fmla="*/ 64 h 172"/>
                  <a:gd name="T42" fmla="*/ 50 w 118"/>
                  <a:gd name="T43" fmla="*/ 74 h 172"/>
                  <a:gd name="T44" fmla="*/ 52 w 118"/>
                  <a:gd name="T45" fmla="*/ 80 h 172"/>
                  <a:gd name="T46" fmla="*/ 50 w 118"/>
                  <a:gd name="T47" fmla="*/ 90 h 172"/>
                  <a:gd name="T48" fmla="*/ 48 w 118"/>
                  <a:gd name="T49" fmla="*/ 98 h 172"/>
                  <a:gd name="T50" fmla="*/ 46 w 118"/>
                  <a:gd name="T51" fmla="*/ 106 h 172"/>
                  <a:gd name="T52" fmla="*/ 44 w 118"/>
                  <a:gd name="T53" fmla="*/ 114 h 172"/>
                  <a:gd name="T54" fmla="*/ 32 w 118"/>
                  <a:gd name="T55" fmla="*/ 118 h 172"/>
                  <a:gd name="T56" fmla="*/ 22 w 118"/>
                  <a:gd name="T57" fmla="*/ 122 h 172"/>
                  <a:gd name="T58" fmla="*/ 12 w 118"/>
                  <a:gd name="T59" fmla="*/ 126 h 172"/>
                  <a:gd name="T60" fmla="*/ 2 w 118"/>
                  <a:gd name="T61" fmla="*/ 130 h 172"/>
                  <a:gd name="T62" fmla="*/ 2 w 118"/>
                  <a:gd name="T63" fmla="*/ 136 h 172"/>
                  <a:gd name="T64" fmla="*/ 6 w 118"/>
                  <a:gd name="T65" fmla="*/ 144 h 172"/>
                  <a:gd name="T66" fmla="*/ 8 w 118"/>
                  <a:gd name="T67" fmla="*/ 150 h 172"/>
                  <a:gd name="T68" fmla="*/ 12 w 118"/>
                  <a:gd name="T69" fmla="*/ 158 h 172"/>
                  <a:gd name="T70" fmla="*/ 14 w 118"/>
                  <a:gd name="T71" fmla="*/ 164 h 172"/>
                  <a:gd name="T72" fmla="*/ 20 w 118"/>
                  <a:gd name="T73" fmla="*/ 172 h 172"/>
                  <a:gd name="T74" fmla="*/ 32 w 118"/>
                  <a:gd name="T75" fmla="*/ 168 h 172"/>
                  <a:gd name="T76" fmla="*/ 44 w 118"/>
                  <a:gd name="T77" fmla="*/ 166 h 172"/>
                  <a:gd name="T78" fmla="*/ 52 w 118"/>
                  <a:gd name="T79" fmla="*/ 160 h 172"/>
                  <a:gd name="T80" fmla="*/ 52 w 118"/>
                  <a:gd name="T81" fmla="*/ 156 h 172"/>
                  <a:gd name="T82" fmla="*/ 68 w 118"/>
                  <a:gd name="T83" fmla="*/ 150 h 172"/>
                  <a:gd name="T84" fmla="*/ 76 w 118"/>
                  <a:gd name="T85" fmla="*/ 136 h 172"/>
                  <a:gd name="T86" fmla="*/ 88 w 118"/>
                  <a:gd name="T87" fmla="*/ 132 h 172"/>
                  <a:gd name="T88" fmla="*/ 90 w 118"/>
                  <a:gd name="T89" fmla="*/ 126 h 172"/>
                  <a:gd name="T90" fmla="*/ 88 w 118"/>
                  <a:gd name="T91" fmla="*/ 116 h 172"/>
                  <a:gd name="T92" fmla="*/ 90 w 118"/>
                  <a:gd name="T93" fmla="*/ 106 h 172"/>
                  <a:gd name="T94" fmla="*/ 94 w 118"/>
                  <a:gd name="T95" fmla="*/ 104 h 172"/>
                  <a:gd name="T96" fmla="*/ 98 w 118"/>
                  <a:gd name="T97" fmla="*/ 106 h 172"/>
                  <a:gd name="T98" fmla="*/ 106 w 118"/>
                  <a:gd name="T99" fmla="*/ 90 h 172"/>
                  <a:gd name="T100" fmla="*/ 114 w 118"/>
                  <a:gd name="T101" fmla="*/ 78 h 172"/>
                  <a:gd name="T102" fmla="*/ 118 w 118"/>
                  <a:gd name="T103" fmla="*/ 70 h 172"/>
                  <a:gd name="T104" fmla="*/ 58 w 118"/>
                  <a:gd name="T105" fmla="*/ 20 h 172"/>
                  <a:gd name="T106" fmla="*/ 58 w 118"/>
                  <a:gd name="T107" fmla="*/ 18 h 172"/>
                  <a:gd name="T108" fmla="*/ 56 w 118"/>
                  <a:gd name="T109" fmla="*/ 8 h 172"/>
                  <a:gd name="T110" fmla="*/ 58 w 118"/>
                  <a:gd name="T111" fmla="*/ 12 h 172"/>
                  <a:gd name="T112" fmla="*/ 58 w 118"/>
                  <a:gd name="T113" fmla="*/ 10 h 172"/>
                  <a:gd name="T114" fmla="*/ 58 w 118"/>
                  <a:gd name="T115" fmla="*/ 0 h 172"/>
                  <a:gd name="T116" fmla="*/ 56 w 118"/>
                  <a:gd name="T117" fmla="*/ 2 h 172"/>
                  <a:gd name="T118" fmla="*/ 54 w 118"/>
                  <a:gd name="T119"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72">
                    <a:moveTo>
                      <a:pt x="104" y="104"/>
                    </a:moveTo>
                    <a:lnTo>
                      <a:pt x="102" y="106"/>
                    </a:lnTo>
                    <a:lnTo>
                      <a:pt x="102" y="110"/>
                    </a:lnTo>
                    <a:lnTo>
                      <a:pt x="102" y="110"/>
                    </a:lnTo>
                    <a:lnTo>
                      <a:pt x="102" y="110"/>
                    </a:lnTo>
                    <a:lnTo>
                      <a:pt x="104" y="108"/>
                    </a:lnTo>
                    <a:lnTo>
                      <a:pt x="104" y="106"/>
                    </a:lnTo>
                    <a:lnTo>
                      <a:pt x="106" y="104"/>
                    </a:lnTo>
                    <a:lnTo>
                      <a:pt x="104" y="100"/>
                    </a:lnTo>
                    <a:lnTo>
                      <a:pt x="104" y="104"/>
                    </a:lnTo>
                    <a:close/>
                    <a:moveTo>
                      <a:pt x="116" y="68"/>
                    </a:moveTo>
                    <a:lnTo>
                      <a:pt x="114" y="68"/>
                    </a:lnTo>
                    <a:lnTo>
                      <a:pt x="112" y="66"/>
                    </a:lnTo>
                    <a:lnTo>
                      <a:pt x="110" y="66"/>
                    </a:lnTo>
                    <a:lnTo>
                      <a:pt x="108" y="64"/>
                    </a:lnTo>
                    <a:lnTo>
                      <a:pt x="106" y="60"/>
                    </a:lnTo>
                    <a:lnTo>
                      <a:pt x="104" y="58"/>
                    </a:lnTo>
                    <a:lnTo>
                      <a:pt x="102" y="56"/>
                    </a:lnTo>
                    <a:lnTo>
                      <a:pt x="102" y="54"/>
                    </a:lnTo>
                    <a:lnTo>
                      <a:pt x="100" y="52"/>
                    </a:lnTo>
                    <a:lnTo>
                      <a:pt x="100" y="50"/>
                    </a:lnTo>
                    <a:lnTo>
                      <a:pt x="96" y="48"/>
                    </a:lnTo>
                    <a:lnTo>
                      <a:pt x="94" y="48"/>
                    </a:lnTo>
                    <a:lnTo>
                      <a:pt x="94" y="48"/>
                    </a:lnTo>
                    <a:lnTo>
                      <a:pt x="92" y="48"/>
                    </a:lnTo>
                    <a:lnTo>
                      <a:pt x="88" y="46"/>
                    </a:lnTo>
                    <a:lnTo>
                      <a:pt x="84" y="46"/>
                    </a:lnTo>
                    <a:lnTo>
                      <a:pt x="80" y="46"/>
                    </a:lnTo>
                    <a:lnTo>
                      <a:pt x="74" y="42"/>
                    </a:lnTo>
                    <a:lnTo>
                      <a:pt x="74" y="42"/>
                    </a:lnTo>
                    <a:lnTo>
                      <a:pt x="70" y="38"/>
                    </a:lnTo>
                    <a:lnTo>
                      <a:pt x="68" y="36"/>
                    </a:lnTo>
                    <a:lnTo>
                      <a:pt x="64" y="34"/>
                    </a:lnTo>
                    <a:lnTo>
                      <a:pt x="62" y="28"/>
                    </a:lnTo>
                    <a:lnTo>
                      <a:pt x="60" y="24"/>
                    </a:lnTo>
                    <a:lnTo>
                      <a:pt x="60" y="24"/>
                    </a:lnTo>
                    <a:lnTo>
                      <a:pt x="60" y="24"/>
                    </a:lnTo>
                    <a:lnTo>
                      <a:pt x="58" y="26"/>
                    </a:lnTo>
                    <a:lnTo>
                      <a:pt x="58" y="26"/>
                    </a:lnTo>
                    <a:lnTo>
                      <a:pt x="56" y="28"/>
                    </a:lnTo>
                    <a:lnTo>
                      <a:pt x="56" y="28"/>
                    </a:lnTo>
                    <a:lnTo>
                      <a:pt x="56" y="28"/>
                    </a:lnTo>
                    <a:lnTo>
                      <a:pt x="54" y="28"/>
                    </a:lnTo>
                    <a:lnTo>
                      <a:pt x="54" y="26"/>
                    </a:lnTo>
                    <a:lnTo>
                      <a:pt x="54" y="26"/>
                    </a:lnTo>
                    <a:lnTo>
                      <a:pt x="54" y="26"/>
                    </a:lnTo>
                    <a:lnTo>
                      <a:pt x="54" y="26"/>
                    </a:lnTo>
                    <a:lnTo>
                      <a:pt x="54" y="24"/>
                    </a:lnTo>
                    <a:lnTo>
                      <a:pt x="54" y="24"/>
                    </a:lnTo>
                    <a:lnTo>
                      <a:pt x="54" y="24"/>
                    </a:lnTo>
                    <a:lnTo>
                      <a:pt x="52" y="24"/>
                    </a:lnTo>
                    <a:lnTo>
                      <a:pt x="52" y="26"/>
                    </a:lnTo>
                    <a:lnTo>
                      <a:pt x="52" y="26"/>
                    </a:lnTo>
                    <a:lnTo>
                      <a:pt x="52" y="28"/>
                    </a:lnTo>
                    <a:lnTo>
                      <a:pt x="52" y="30"/>
                    </a:lnTo>
                    <a:lnTo>
                      <a:pt x="52" y="30"/>
                    </a:lnTo>
                    <a:lnTo>
                      <a:pt x="52" y="32"/>
                    </a:lnTo>
                    <a:lnTo>
                      <a:pt x="52" y="32"/>
                    </a:lnTo>
                    <a:lnTo>
                      <a:pt x="52" y="34"/>
                    </a:lnTo>
                    <a:lnTo>
                      <a:pt x="52" y="34"/>
                    </a:lnTo>
                    <a:lnTo>
                      <a:pt x="52" y="36"/>
                    </a:lnTo>
                    <a:lnTo>
                      <a:pt x="52" y="38"/>
                    </a:lnTo>
                    <a:lnTo>
                      <a:pt x="52" y="38"/>
                    </a:lnTo>
                    <a:lnTo>
                      <a:pt x="54" y="38"/>
                    </a:lnTo>
                    <a:lnTo>
                      <a:pt x="56" y="38"/>
                    </a:lnTo>
                    <a:lnTo>
                      <a:pt x="56" y="40"/>
                    </a:lnTo>
                    <a:lnTo>
                      <a:pt x="56" y="40"/>
                    </a:lnTo>
                    <a:lnTo>
                      <a:pt x="54" y="40"/>
                    </a:lnTo>
                    <a:lnTo>
                      <a:pt x="52" y="42"/>
                    </a:lnTo>
                    <a:lnTo>
                      <a:pt x="52" y="42"/>
                    </a:lnTo>
                    <a:lnTo>
                      <a:pt x="48" y="42"/>
                    </a:lnTo>
                    <a:lnTo>
                      <a:pt x="48" y="42"/>
                    </a:lnTo>
                    <a:lnTo>
                      <a:pt x="48" y="44"/>
                    </a:lnTo>
                    <a:lnTo>
                      <a:pt x="48" y="44"/>
                    </a:lnTo>
                    <a:lnTo>
                      <a:pt x="48" y="44"/>
                    </a:lnTo>
                    <a:lnTo>
                      <a:pt x="48" y="46"/>
                    </a:lnTo>
                    <a:lnTo>
                      <a:pt x="48" y="48"/>
                    </a:lnTo>
                    <a:lnTo>
                      <a:pt x="48" y="50"/>
                    </a:lnTo>
                    <a:lnTo>
                      <a:pt x="46" y="52"/>
                    </a:lnTo>
                    <a:lnTo>
                      <a:pt x="46" y="56"/>
                    </a:lnTo>
                    <a:lnTo>
                      <a:pt x="44" y="58"/>
                    </a:lnTo>
                    <a:lnTo>
                      <a:pt x="44" y="60"/>
                    </a:lnTo>
                    <a:lnTo>
                      <a:pt x="44" y="62"/>
                    </a:lnTo>
                    <a:lnTo>
                      <a:pt x="44" y="64"/>
                    </a:lnTo>
                    <a:lnTo>
                      <a:pt x="46" y="66"/>
                    </a:lnTo>
                    <a:lnTo>
                      <a:pt x="48" y="68"/>
                    </a:lnTo>
                    <a:lnTo>
                      <a:pt x="48" y="70"/>
                    </a:lnTo>
                    <a:lnTo>
                      <a:pt x="50" y="74"/>
                    </a:lnTo>
                    <a:lnTo>
                      <a:pt x="52" y="76"/>
                    </a:lnTo>
                    <a:lnTo>
                      <a:pt x="52" y="78"/>
                    </a:lnTo>
                    <a:lnTo>
                      <a:pt x="52" y="80"/>
                    </a:lnTo>
                    <a:lnTo>
                      <a:pt x="52" y="80"/>
                    </a:lnTo>
                    <a:lnTo>
                      <a:pt x="52" y="82"/>
                    </a:lnTo>
                    <a:lnTo>
                      <a:pt x="52" y="84"/>
                    </a:lnTo>
                    <a:lnTo>
                      <a:pt x="50" y="88"/>
                    </a:lnTo>
                    <a:lnTo>
                      <a:pt x="50" y="90"/>
                    </a:lnTo>
                    <a:lnTo>
                      <a:pt x="50" y="92"/>
                    </a:lnTo>
                    <a:lnTo>
                      <a:pt x="48" y="94"/>
                    </a:lnTo>
                    <a:lnTo>
                      <a:pt x="48" y="96"/>
                    </a:lnTo>
                    <a:lnTo>
                      <a:pt x="48" y="98"/>
                    </a:lnTo>
                    <a:lnTo>
                      <a:pt x="48" y="100"/>
                    </a:lnTo>
                    <a:lnTo>
                      <a:pt x="48" y="102"/>
                    </a:lnTo>
                    <a:lnTo>
                      <a:pt x="46" y="104"/>
                    </a:lnTo>
                    <a:lnTo>
                      <a:pt x="46" y="106"/>
                    </a:lnTo>
                    <a:lnTo>
                      <a:pt x="46" y="108"/>
                    </a:lnTo>
                    <a:lnTo>
                      <a:pt x="46" y="110"/>
                    </a:lnTo>
                    <a:lnTo>
                      <a:pt x="44" y="114"/>
                    </a:lnTo>
                    <a:lnTo>
                      <a:pt x="44" y="114"/>
                    </a:lnTo>
                    <a:lnTo>
                      <a:pt x="40" y="114"/>
                    </a:lnTo>
                    <a:lnTo>
                      <a:pt x="38" y="116"/>
                    </a:lnTo>
                    <a:lnTo>
                      <a:pt x="36" y="116"/>
                    </a:lnTo>
                    <a:lnTo>
                      <a:pt x="32" y="118"/>
                    </a:lnTo>
                    <a:lnTo>
                      <a:pt x="30" y="118"/>
                    </a:lnTo>
                    <a:lnTo>
                      <a:pt x="28" y="120"/>
                    </a:lnTo>
                    <a:lnTo>
                      <a:pt x="26" y="120"/>
                    </a:lnTo>
                    <a:lnTo>
                      <a:pt x="22" y="122"/>
                    </a:lnTo>
                    <a:lnTo>
                      <a:pt x="20" y="122"/>
                    </a:lnTo>
                    <a:lnTo>
                      <a:pt x="18" y="124"/>
                    </a:lnTo>
                    <a:lnTo>
                      <a:pt x="14" y="124"/>
                    </a:lnTo>
                    <a:lnTo>
                      <a:pt x="12" y="126"/>
                    </a:lnTo>
                    <a:lnTo>
                      <a:pt x="10" y="126"/>
                    </a:lnTo>
                    <a:lnTo>
                      <a:pt x="6" y="128"/>
                    </a:lnTo>
                    <a:lnTo>
                      <a:pt x="4" y="128"/>
                    </a:lnTo>
                    <a:lnTo>
                      <a:pt x="2" y="130"/>
                    </a:lnTo>
                    <a:lnTo>
                      <a:pt x="0" y="130"/>
                    </a:lnTo>
                    <a:lnTo>
                      <a:pt x="0" y="132"/>
                    </a:lnTo>
                    <a:lnTo>
                      <a:pt x="2" y="134"/>
                    </a:lnTo>
                    <a:lnTo>
                      <a:pt x="2" y="136"/>
                    </a:lnTo>
                    <a:lnTo>
                      <a:pt x="2" y="138"/>
                    </a:lnTo>
                    <a:lnTo>
                      <a:pt x="4" y="140"/>
                    </a:lnTo>
                    <a:lnTo>
                      <a:pt x="4" y="142"/>
                    </a:lnTo>
                    <a:lnTo>
                      <a:pt x="6" y="144"/>
                    </a:lnTo>
                    <a:lnTo>
                      <a:pt x="6" y="146"/>
                    </a:lnTo>
                    <a:lnTo>
                      <a:pt x="6" y="146"/>
                    </a:lnTo>
                    <a:lnTo>
                      <a:pt x="8" y="148"/>
                    </a:lnTo>
                    <a:lnTo>
                      <a:pt x="8" y="150"/>
                    </a:lnTo>
                    <a:lnTo>
                      <a:pt x="10" y="152"/>
                    </a:lnTo>
                    <a:lnTo>
                      <a:pt x="10" y="154"/>
                    </a:lnTo>
                    <a:lnTo>
                      <a:pt x="10" y="156"/>
                    </a:lnTo>
                    <a:lnTo>
                      <a:pt x="12" y="158"/>
                    </a:lnTo>
                    <a:lnTo>
                      <a:pt x="12" y="160"/>
                    </a:lnTo>
                    <a:lnTo>
                      <a:pt x="14" y="162"/>
                    </a:lnTo>
                    <a:lnTo>
                      <a:pt x="14" y="162"/>
                    </a:lnTo>
                    <a:lnTo>
                      <a:pt x="14" y="164"/>
                    </a:lnTo>
                    <a:lnTo>
                      <a:pt x="16" y="166"/>
                    </a:lnTo>
                    <a:lnTo>
                      <a:pt x="18" y="168"/>
                    </a:lnTo>
                    <a:lnTo>
                      <a:pt x="18" y="170"/>
                    </a:lnTo>
                    <a:lnTo>
                      <a:pt x="20" y="172"/>
                    </a:lnTo>
                    <a:lnTo>
                      <a:pt x="22" y="172"/>
                    </a:lnTo>
                    <a:lnTo>
                      <a:pt x="28" y="170"/>
                    </a:lnTo>
                    <a:lnTo>
                      <a:pt x="30" y="170"/>
                    </a:lnTo>
                    <a:lnTo>
                      <a:pt x="32" y="168"/>
                    </a:lnTo>
                    <a:lnTo>
                      <a:pt x="34" y="166"/>
                    </a:lnTo>
                    <a:lnTo>
                      <a:pt x="38" y="166"/>
                    </a:lnTo>
                    <a:lnTo>
                      <a:pt x="42" y="166"/>
                    </a:lnTo>
                    <a:lnTo>
                      <a:pt x="44" y="166"/>
                    </a:lnTo>
                    <a:lnTo>
                      <a:pt x="46" y="168"/>
                    </a:lnTo>
                    <a:lnTo>
                      <a:pt x="50" y="166"/>
                    </a:lnTo>
                    <a:lnTo>
                      <a:pt x="52" y="164"/>
                    </a:lnTo>
                    <a:lnTo>
                      <a:pt x="52" y="160"/>
                    </a:lnTo>
                    <a:lnTo>
                      <a:pt x="52" y="160"/>
                    </a:lnTo>
                    <a:lnTo>
                      <a:pt x="52" y="158"/>
                    </a:lnTo>
                    <a:lnTo>
                      <a:pt x="52" y="158"/>
                    </a:lnTo>
                    <a:lnTo>
                      <a:pt x="52" y="156"/>
                    </a:lnTo>
                    <a:lnTo>
                      <a:pt x="56" y="152"/>
                    </a:lnTo>
                    <a:lnTo>
                      <a:pt x="58" y="150"/>
                    </a:lnTo>
                    <a:lnTo>
                      <a:pt x="64" y="150"/>
                    </a:lnTo>
                    <a:lnTo>
                      <a:pt x="68" y="150"/>
                    </a:lnTo>
                    <a:lnTo>
                      <a:pt x="70" y="148"/>
                    </a:lnTo>
                    <a:lnTo>
                      <a:pt x="72" y="146"/>
                    </a:lnTo>
                    <a:lnTo>
                      <a:pt x="72" y="138"/>
                    </a:lnTo>
                    <a:lnTo>
                      <a:pt x="76" y="136"/>
                    </a:lnTo>
                    <a:lnTo>
                      <a:pt x="78" y="134"/>
                    </a:lnTo>
                    <a:lnTo>
                      <a:pt x="80" y="132"/>
                    </a:lnTo>
                    <a:lnTo>
                      <a:pt x="84" y="132"/>
                    </a:lnTo>
                    <a:lnTo>
                      <a:pt x="88" y="132"/>
                    </a:lnTo>
                    <a:lnTo>
                      <a:pt x="90" y="132"/>
                    </a:lnTo>
                    <a:lnTo>
                      <a:pt x="90" y="130"/>
                    </a:lnTo>
                    <a:lnTo>
                      <a:pt x="90" y="128"/>
                    </a:lnTo>
                    <a:lnTo>
                      <a:pt x="90" y="126"/>
                    </a:lnTo>
                    <a:lnTo>
                      <a:pt x="88" y="124"/>
                    </a:lnTo>
                    <a:lnTo>
                      <a:pt x="88" y="120"/>
                    </a:lnTo>
                    <a:lnTo>
                      <a:pt x="88" y="118"/>
                    </a:lnTo>
                    <a:lnTo>
                      <a:pt x="88" y="116"/>
                    </a:lnTo>
                    <a:lnTo>
                      <a:pt x="88" y="114"/>
                    </a:lnTo>
                    <a:lnTo>
                      <a:pt x="90" y="110"/>
                    </a:lnTo>
                    <a:lnTo>
                      <a:pt x="90" y="108"/>
                    </a:lnTo>
                    <a:lnTo>
                      <a:pt x="90" y="106"/>
                    </a:lnTo>
                    <a:lnTo>
                      <a:pt x="92" y="102"/>
                    </a:lnTo>
                    <a:lnTo>
                      <a:pt x="94" y="102"/>
                    </a:lnTo>
                    <a:lnTo>
                      <a:pt x="94" y="102"/>
                    </a:lnTo>
                    <a:lnTo>
                      <a:pt x="94" y="104"/>
                    </a:lnTo>
                    <a:lnTo>
                      <a:pt x="94" y="106"/>
                    </a:lnTo>
                    <a:lnTo>
                      <a:pt x="96" y="106"/>
                    </a:lnTo>
                    <a:lnTo>
                      <a:pt x="96" y="106"/>
                    </a:lnTo>
                    <a:lnTo>
                      <a:pt x="98" y="106"/>
                    </a:lnTo>
                    <a:lnTo>
                      <a:pt x="100" y="104"/>
                    </a:lnTo>
                    <a:lnTo>
                      <a:pt x="102" y="98"/>
                    </a:lnTo>
                    <a:lnTo>
                      <a:pt x="104" y="94"/>
                    </a:lnTo>
                    <a:lnTo>
                      <a:pt x="106" y="90"/>
                    </a:lnTo>
                    <a:lnTo>
                      <a:pt x="110" y="88"/>
                    </a:lnTo>
                    <a:lnTo>
                      <a:pt x="112" y="86"/>
                    </a:lnTo>
                    <a:lnTo>
                      <a:pt x="112" y="82"/>
                    </a:lnTo>
                    <a:lnTo>
                      <a:pt x="114" y="78"/>
                    </a:lnTo>
                    <a:lnTo>
                      <a:pt x="116" y="76"/>
                    </a:lnTo>
                    <a:lnTo>
                      <a:pt x="116" y="74"/>
                    </a:lnTo>
                    <a:lnTo>
                      <a:pt x="118" y="72"/>
                    </a:lnTo>
                    <a:lnTo>
                      <a:pt x="118" y="70"/>
                    </a:lnTo>
                    <a:lnTo>
                      <a:pt x="116" y="68"/>
                    </a:lnTo>
                    <a:close/>
                    <a:moveTo>
                      <a:pt x="58" y="18"/>
                    </a:moveTo>
                    <a:lnTo>
                      <a:pt x="58" y="18"/>
                    </a:lnTo>
                    <a:lnTo>
                      <a:pt x="58" y="20"/>
                    </a:lnTo>
                    <a:lnTo>
                      <a:pt x="58" y="20"/>
                    </a:lnTo>
                    <a:lnTo>
                      <a:pt x="58" y="20"/>
                    </a:lnTo>
                    <a:lnTo>
                      <a:pt x="58" y="18"/>
                    </a:lnTo>
                    <a:lnTo>
                      <a:pt x="58" y="18"/>
                    </a:lnTo>
                    <a:lnTo>
                      <a:pt x="58" y="18"/>
                    </a:lnTo>
                    <a:close/>
                    <a:moveTo>
                      <a:pt x="56" y="4"/>
                    </a:moveTo>
                    <a:lnTo>
                      <a:pt x="56" y="6"/>
                    </a:lnTo>
                    <a:lnTo>
                      <a:pt x="56" y="8"/>
                    </a:lnTo>
                    <a:lnTo>
                      <a:pt x="56" y="10"/>
                    </a:lnTo>
                    <a:lnTo>
                      <a:pt x="56" y="12"/>
                    </a:lnTo>
                    <a:lnTo>
                      <a:pt x="56" y="12"/>
                    </a:lnTo>
                    <a:lnTo>
                      <a:pt x="58" y="12"/>
                    </a:lnTo>
                    <a:lnTo>
                      <a:pt x="58" y="12"/>
                    </a:lnTo>
                    <a:lnTo>
                      <a:pt x="58" y="12"/>
                    </a:lnTo>
                    <a:lnTo>
                      <a:pt x="58" y="10"/>
                    </a:lnTo>
                    <a:lnTo>
                      <a:pt x="58" y="10"/>
                    </a:lnTo>
                    <a:lnTo>
                      <a:pt x="58" y="10"/>
                    </a:lnTo>
                    <a:lnTo>
                      <a:pt x="58" y="4"/>
                    </a:lnTo>
                    <a:lnTo>
                      <a:pt x="58" y="2"/>
                    </a:lnTo>
                    <a:lnTo>
                      <a:pt x="58" y="0"/>
                    </a:lnTo>
                    <a:lnTo>
                      <a:pt x="58" y="0"/>
                    </a:lnTo>
                    <a:lnTo>
                      <a:pt x="58" y="0"/>
                    </a:lnTo>
                    <a:lnTo>
                      <a:pt x="58" y="0"/>
                    </a:lnTo>
                    <a:lnTo>
                      <a:pt x="56" y="2"/>
                    </a:lnTo>
                    <a:lnTo>
                      <a:pt x="56" y="2"/>
                    </a:lnTo>
                    <a:lnTo>
                      <a:pt x="56" y="2"/>
                    </a:lnTo>
                    <a:lnTo>
                      <a:pt x="54" y="2"/>
                    </a:lnTo>
                    <a:lnTo>
                      <a:pt x="54" y="4"/>
                    </a:lnTo>
                    <a:lnTo>
                      <a:pt x="54" y="4"/>
                    </a:lnTo>
                    <a:lnTo>
                      <a:pt x="56"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3" name="Freeform 85"/>
              <p:cNvSpPr>
                <a:spLocks noEditPoints="1"/>
              </p:cNvSpPr>
              <p:nvPr/>
            </p:nvSpPr>
            <p:spPr bwMode="auto">
              <a:xfrm>
                <a:off x="3415" y="716"/>
                <a:ext cx="452" cy="333"/>
              </a:xfrm>
              <a:custGeom>
                <a:avLst/>
                <a:gdLst>
                  <a:gd name="T0" fmla="*/ 198 w 452"/>
                  <a:gd name="T1" fmla="*/ 241 h 333"/>
                  <a:gd name="T2" fmla="*/ 244 w 452"/>
                  <a:gd name="T3" fmla="*/ 204 h 333"/>
                  <a:gd name="T4" fmla="*/ 254 w 452"/>
                  <a:gd name="T5" fmla="*/ 172 h 333"/>
                  <a:gd name="T6" fmla="*/ 270 w 452"/>
                  <a:gd name="T7" fmla="*/ 164 h 333"/>
                  <a:gd name="T8" fmla="*/ 282 w 452"/>
                  <a:gd name="T9" fmla="*/ 168 h 333"/>
                  <a:gd name="T10" fmla="*/ 280 w 452"/>
                  <a:gd name="T11" fmla="*/ 156 h 333"/>
                  <a:gd name="T12" fmla="*/ 298 w 452"/>
                  <a:gd name="T13" fmla="*/ 152 h 333"/>
                  <a:gd name="T14" fmla="*/ 332 w 452"/>
                  <a:gd name="T15" fmla="*/ 140 h 333"/>
                  <a:gd name="T16" fmla="*/ 318 w 452"/>
                  <a:gd name="T17" fmla="*/ 140 h 333"/>
                  <a:gd name="T18" fmla="*/ 326 w 452"/>
                  <a:gd name="T19" fmla="*/ 140 h 333"/>
                  <a:gd name="T20" fmla="*/ 372 w 452"/>
                  <a:gd name="T21" fmla="*/ 134 h 333"/>
                  <a:gd name="T22" fmla="*/ 352 w 452"/>
                  <a:gd name="T23" fmla="*/ 134 h 333"/>
                  <a:gd name="T24" fmla="*/ 450 w 452"/>
                  <a:gd name="T25" fmla="*/ 138 h 333"/>
                  <a:gd name="T26" fmla="*/ 416 w 452"/>
                  <a:gd name="T27" fmla="*/ 132 h 333"/>
                  <a:gd name="T28" fmla="*/ 388 w 452"/>
                  <a:gd name="T29" fmla="*/ 138 h 333"/>
                  <a:gd name="T30" fmla="*/ 372 w 452"/>
                  <a:gd name="T31" fmla="*/ 136 h 333"/>
                  <a:gd name="T32" fmla="*/ 348 w 452"/>
                  <a:gd name="T33" fmla="*/ 146 h 333"/>
                  <a:gd name="T34" fmla="*/ 324 w 452"/>
                  <a:gd name="T35" fmla="*/ 152 h 333"/>
                  <a:gd name="T36" fmla="*/ 296 w 452"/>
                  <a:gd name="T37" fmla="*/ 162 h 333"/>
                  <a:gd name="T38" fmla="*/ 284 w 452"/>
                  <a:gd name="T39" fmla="*/ 170 h 333"/>
                  <a:gd name="T40" fmla="*/ 278 w 452"/>
                  <a:gd name="T41" fmla="*/ 182 h 333"/>
                  <a:gd name="T42" fmla="*/ 256 w 452"/>
                  <a:gd name="T43" fmla="*/ 192 h 333"/>
                  <a:gd name="T44" fmla="*/ 240 w 452"/>
                  <a:gd name="T45" fmla="*/ 217 h 333"/>
                  <a:gd name="T46" fmla="*/ 208 w 452"/>
                  <a:gd name="T47" fmla="*/ 241 h 333"/>
                  <a:gd name="T48" fmla="*/ 222 w 452"/>
                  <a:gd name="T49" fmla="*/ 245 h 333"/>
                  <a:gd name="T50" fmla="*/ 192 w 452"/>
                  <a:gd name="T51" fmla="*/ 249 h 333"/>
                  <a:gd name="T52" fmla="*/ 184 w 452"/>
                  <a:gd name="T53" fmla="*/ 259 h 333"/>
                  <a:gd name="T54" fmla="*/ 152 w 452"/>
                  <a:gd name="T55" fmla="*/ 269 h 333"/>
                  <a:gd name="T56" fmla="*/ 164 w 452"/>
                  <a:gd name="T57" fmla="*/ 283 h 333"/>
                  <a:gd name="T58" fmla="*/ 162 w 452"/>
                  <a:gd name="T59" fmla="*/ 283 h 333"/>
                  <a:gd name="T60" fmla="*/ 150 w 452"/>
                  <a:gd name="T61" fmla="*/ 307 h 333"/>
                  <a:gd name="T62" fmla="*/ 160 w 452"/>
                  <a:gd name="T63" fmla="*/ 303 h 333"/>
                  <a:gd name="T64" fmla="*/ 164 w 452"/>
                  <a:gd name="T65" fmla="*/ 311 h 333"/>
                  <a:gd name="T66" fmla="*/ 168 w 452"/>
                  <a:gd name="T67" fmla="*/ 333 h 333"/>
                  <a:gd name="T68" fmla="*/ 210 w 452"/>
                  <a:gd name="T69" fmla="*/ 317 h 333"/>
                  <a:gd name="T70" fmla="*/ 234 w 452"/>
                  <a:gd name="T71" fmla="*/ 317 h 333"/>
                  <a:gd name="T72" fmla="*/ 248 w 452"/>
                  <a:gd name="T73" fmla="*/ 277 h 333"/>
                  <a:gd name="T74" fmla="*/ 262 w 452"/>
                  <a:gd name="T75" fmla="*/ 235 h 333"/>
                  <a:gd name="T76" fmla="*/ 286 w 452"/>
                  <a:gd name="T77" fmla="*/ 182 h 333"/>
                  <a:gd name="T78" fmla="*/ 332 w 452"/>
                  <a:gd name="T79" fmla="*/ 160 h 333"/>
                  <a:gd name="T80" fmla="*/ 374 w 452"/>
                  <a:gd name="T81" fmla="*/ 162 h 333"/>
                  <a:gd name="T82" fmla="*/ 410 w 452"/>
                  <a:gd name="T83" fmla="*/ 144 h 333"/>
                  <a:gd name="T84" fmla="*/ 446 w 452"/>
                  <a:gd name="T85" fmla="*/ 150 h 333"/>
                  <a:gd name="T86" fmla="*/ 14 w 452"/>
                  <a:gd name="T87" fmla="*/ 126 h 333"/>
                  <a:gd name="T88" fmla="*/ 350 w 452"/>
                  <a:gd name="T89" fmla="*/ 28 h 333"/>
                  <a:gd name="T90" fmla="*/ 336 w 452"/>
                  <a:gd name="T91" fmla="*/ 38 h 333"/>
                  <a:gd name="T92" fmla="*/ 234 w 452"/>
                  <a:gd name="T93" fmla="*/ 26 h 333"/>
                  <a:gd name="T94" fmla="*/ 224 w 452"/>
                  <a:gd name="T95" fmla="*/ 10 h 333"/>
                  <a:gd name="T96" fmla="*/ 230 w 452"/>
                  <a:gd name="T97" fmla="*/ 18 h 333"/>
                  <a:gd name="T98" fmla="*/ 264 w 452"/>
                  <a:gd name="T99" fmla="*/ 22 h 333"/>
                  <a:gd name="T100" fmla="*/ 274 w 452"/>
                  <a:gd name="T101" fmla="*/ 26 h 333"/>
                  <a:gd name="T102" fmla="*/ 282 w 452"/>
                  <a:gd name="T103" fmla="*/ 34 h 333"/>
                  <a:gd name="T104" fmla="*/ 290 w 452"/>
                  <a:gd name="T105" fmla="*/ 44 h 333"/>
                  <a:gd name="T106" fmla="*/ 330 w 452"/>
                  <a:gd name="T107" fmla="*/ 20 h 333"/>
                  <a:gd name="T108" fmla="*/ 292 w 452"/>
                  <a:gd name="T109" fmla="*/ 12 h 333"/>
                  <a:gd name="T110" fmla="*/ 274 w 452"/>
                  <a:gd name="T111" fmla="*/ 16 h 333"/>
                  <a:gd name="T112" fmla="*/ 246 w 452"/>
                  <a:gd name="T113" fmla="*/ 8 h 333"/>
                  <a:gd name="T114" fmla="*/ 296 w 452"/>
                  <a:gd name="T115" fmla="*/ 0 h 333"/>
                  <a:gd name="T116" fmla="*/ 322 w 452"/>
                  <a:gd name="T117" fmla="*/ 12 h 333"/>
                  <a:gd name="T118" fmla="*/ 362 w 452"/>
                  <a:gd name="T119" fmla="*/ 2 h 333"/>
                  <a:gd name="T120" fmla="*/ 330 w 452"/>
                  <a:gd name="T121" fmla="*/ 4 h 333"/>
                  <a:gd name="T122" fmla="*/ 296 w 452"/>
                  <a:gd name="T123" fmla="*/ 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2" h="333">
                    <a:moveTo>
                      <a:pt x="152" y="297"/>
                    </a:moveTo>
                    <a:lnTo>
                      <a:pt x="150" y="295"/>
                    </a:lnTo>
                    <a:lnTo>
                      <a:pt x="150" y="293"/>
                    </a:lnTo>
                    <a:lnTo>
                      <a:pt x="150" y="293"/>
                    </a:lnTo>
                    <a:lnTo>
                      <a:pt x="150" y="295"/>
                    </a:lnTo>
                    <a:lnTo>
                      <a:pt x="150" y="295"/>
                    </a:lnTo>
                    <a:lnTo>
                      <a:pt x="150" y="297"/>
                    </a:lnTo>
                    <a:lnTo>
                      <a:pt x="150" y="297"/>
                    </a:lnTo>
                    <a:lnTo>
                      <a:pt x="150" y="297"/>
                    </a:lnTo>
                    <a:lnTo>
                      <a:pt x="152" y="299"/>
                    </a:lnTo>
                    <a:lnTo>
                      <a:pt x="152" y="297"/>
                    </a:lnTo>
                    <a:close/>
                    <a:moveTo>
                      <a:pt x="150" y="283"/>
                    </a:moveTo>
                    <a:lnTo>
                      <a:pt x="150" y="281"/>
                    </a:lnTo>
                    <a:lnTo>
                      <a:pt x="148" y="281"/>
                    </a:lnTo>
                    <a:lnTo>
                      <a:pt x="148" y="283"/>
                    </a:lnTo>
                    <a:lnTo>
                      <a:pt x="148" y="283"/>
                    </a:lnTo>
                    <a:lnTo>
                      <a:pt x="148" y="283"/>
                    </a:lnTo>
                    <a:lnTo>
                      <a:pt x="150" y="283"/>
                    </a:lnTo>
                    <a:lnTo>
                      <a:pt x="150" y="283"/>
                    </a:lnTo>
                    <a:close/>
                    <a:moveTo>
                      <a:pt x="188" y="247"/>
                    </a:moveTo>
                    <a:lnTo>
                      <a:pt x="188" y="247"/>
                    </a:lnTo>
                    <a:lnTo>
                      <a:pt x="190" y="247"/>
                    </a:lnTo>
                    <a:lnTo>
                      <a:pt x="190" y="247"/>
                    </a:lnTo>
                    <a:lnTo>
                      <a:pt x="190" y="245"/>
                    </a:lnTo>
                    <a:lnTo>
                      <a:pt x="190" y="245"/>
                    </a:lnTo>
                    <a:lnTo>
                      <a:pt x="188" y="245"/>
                    </a:lnTo>
                    <a:lnTo>
                      <a:pt x="186" y="247"/>
                    </a:lnTo>
                    <a:lnTo>
                      <a:pt x="186" y="247"/>
                    </a:lnTo>
                    <a:lnTo>
                      <a:pt x="188" y="247"/>
                    </a:lnTo>
                    <a:close/>
                    <a:moveTo>
                      <a:pt x="194" y="243"/>
                    </a:moveTo>
                    <a:lnTo>
                      <a:pt x="198" y="241"/>
                    </a:lnTo>
                    <a:lnTo>
                      <a:pt x="198" y="241"/>
                    </a:lnTo>
                    <a:lnTo>
                      <a:pt x="198" y="241"/>
                    </a:lnTo>
                    <a:lnTo>
                      <a:pt x="198" y="239"/>
                    </a:lnTo>
                    <a:lnTo>
                      <a:pt x="198" y="239"/>
                    </a:lnTo>
                    <a:lnTo>
                      <a:pt x="198" y="241"/>
                    </a:lnTo>
                    <a:lnTo>
                      <a:pt x="194" y="241"/>
                    </a:lnTo>
                    <a:lnTo>
                      <a:pt x="192" y="241"/>
                    </a:lnTo>
                    <a:lnTo>
                      <a:pt x="194" y="243"/>
                    </a:lnTo>
                    <a:lnTo>
                      <a:pt x="194" y="243"/>
                    </a:lnTo>
                    <a:close/>
                    <a:moveTo>
                      <a:pt x="226" y="221"/>
                    </a:moveTo>
                    <a:lnTo>
                      <a:pt x="224" y="223"/>
                    </a:lnTo>
                    <a:lnTo>
                      <a:pt x="222" y="223"/>
                    </a:lnTo>
                    <a:lnTo>
                      <a:pt x="224" y="223"/>
                    </a:lnTo>
                    <a:lnTo>
                      <a:pt x="226" y="223"/>
                    </a:lnTo>
                    <a:lnTo>
                      <a:pt x="228" y="223"/>
                    </a:lnTo>
                    <a:lnTo>
                      <a:pt x="228" y="223"/>
                    </a:lnTo>
                    <a:lnTo>
                      <a:pt x="228" y="223"/>
                    </a:lnTo>
                    <a:lnTo>
                      <a:pt x="228" y="221"/>
                    </a:lnTo>
                    <a:lnTo>
                      <a:pt x="226" y="221"/>
                    </a:lnTo>
                    <a:close/>
                    <a:moveTo>
                      <a:pt x="234" y="210"/>
                    </a:moveTo>
                    <a:lnTo>
                      <a:pt x="234" y="210"/>
                    </a:lnTo>
                    <a:lnTo>
                      <a:pt x="234" y="210"/>
                    </a:lnTo>
                    <a:lnTo>
                      <a:pt x="236" y="210"/>
                    </a:lnTo>
                    <a:lnTo>
                      <a:pt x="236" y="210"/>
                    </a:lnTo>
                    <a:lnTo>
                      <a:pt x="238" y="210"/>
                    </a:lnTo>
                    <a:lnTo>
                      <a:pt x="238" y="210"/>
                    </a:lnTo>
                    <a:lnTo>
                      <a:pt x="236" y="208"/>
                    </a:lnTo>
                    <a:lnTo>
                      <a:pt x="234" y="210"/>
                    </a:lnTo>
                    <a:close/>
                    <a:moveTo>
                      <a:pt x="246" y="204"/>
                    </a:moveTo>
                    <a:lnTo>
                      <a:pt x="246" y="204"/>
                    </a:lnTo>
                    <a:lnTo>
                      <a:pt x="246" y="204"/>
                    </a:lnTo>
                    <a:lnTo>
                      <a:pt x="244" y="204"/>
                    </a:lnTo>
                    <a:lnTo>
                      <a:pt x="244" y="204"/>
                    </a:lnTo>
                    <a:lnTo>
                      <a:pt x="242" y="204"/>
                    </a:lnTo>
                    <a:lnTo>
                      <a:pt x="242" y="206"/>
                    </a:lnTo>
                    <a:lnTo>
                      <a:pt x="242" y="206"/>
                    </a:lnTo>
                    <a:lnTo>
                      <a:pt x="244" y="206"/>
                    </a:lnTo>
                    <a:lnTo>
                      <a:pt x="246" y="204"/>
                    </a:lnTo>
                    <a:close/>
                    <a:moveTo>
                      <a:pt x="244" y="202"/>
                    </a:moveTo>
                    <a:lnTo>
                      <a:pt x="244" y="202"/>
                    </a:lnTo>
                    <a:lnTo>
                      <a:pt x="244" y="202"/>
                    </a:lnTo>
                    <a:lnTo>
                      <a:pt x="242" y="202"/>
                    </a:lnTo>
                    <a:lnTo>
                      <a:pt x="242" y="202"/>
                    </a:lnTo>
                    <a:lnTo>
                      <a:pt x="242" y="202"/>
                    </a:lnTo>
                    <a:lnTo>
                      <a:pt x="242" y="204"/>
                    </a:lnTo>
                    <a:lnTo>
                      <a:pt x="242" y="204"/>
                    </a:lnTo>
                    <a:lnTo>
                      <a:pt x="242" y="204"/>
                    </a:lnTo>
                    <a:lnTo>
                      <a:pt x="244" y="204"/>
                    </a:lnTo>
                    <a:lnTo>
                      <a:pt x="244" y="202"/>
                    </a:lnTo>
                    <a:close/>
                    <a:moveTo>
                      <a:pt x="250" y="172"/>
                    </a:moveTo>
                    <a:lnTo>
                      <a:pt x="248" y="174"/>
                    </a:lnTo>
                    <a:lnTo>
                      <a:pt x="248" y="174"/>
                    </a:lnTo>
                    <a:lnTo>
                      <a:pt x="246" y="176"/>
                    </a:lnTo>
                    <a:lnTo>
                      <a:pt x="248" y="176"/>
                    </a:lnTo>
                    <a:lnTo>
                      <a:pt x="250" y="174"/>
                    </a:lnTo>
                    <a:lnTo>
                      <a:pt x="250" y="174"/>
                    </a:lnTo>
                    <a:lnTo>
                      <a:pt x="250" y="174"/>
                    </a:lnTo>
                    <a:lnTo>
                      <a:pt x="250" y="172"/>
                    </a:lnTo>
                    <a:lnTo>
                      <a:pt x="250" y="172"/>
                    </a:lnTo>
                    <a:close/>
                    <a:moveTo>
                      <a:pt x="260" y="170"/>
                    </a:moveTo>
                    <a:lnTo>
                      <a:pt x="258" y="170"/>
                    </a:lnTo>
                    <a:lnTo>
                      <a:pt x="258" y="170"/>
                    </a:lnTo>
                    <a:lnTo>
                      <a:pt x="256" y="170"/>
                    </a:lnTo>
                    <a:lnTo>
                      <a:pt x="254" y="170"/>
                    </a:lnTo>
                    <a:lnTo>
                      <a:pt x="254" y="172"/>
                    </a:lnTo>
                    <a:lnTo>
                      <a:pt x="252" y="170"/>
                    </a:lnTo>
                    <a:lnTo>
                      <a:pt x="252" y="172"/>
                    </a:lnTo>
                    <a:lnTo>
                      <a:pt x="252" y="172"/>
                    </a:lnTo>
                    <a:lnTo>
                      <a:pt x="250" y="172"/>
                    </a:lnTo>
                    <a:lnTo>
                      <a:pt x="252" y="174"/>
                    </a:lnTo>
                    <a:lnTo>
                      <a:pt x="252" y="174"/>
                    </a:lnTo>
                    <a:lnTo>
                      <a:pt x="254" y="174"/>
                    </a:lnTo>
                    <a:lnTo>
                      <a:pt x="254" y="172"/>
                    </a:lnTo>
                    <a:lnTo>
                      <a:pt x="254" y="172"/>
                    </a:lnTo>
                    <a:lnTo>
                      <a:pt x="254" y="172"/>
                    </a:lnTo>
                    <a:lnTo>
                      <a:pt x="256" y="172"/>
                    </a:lnTo>
                    <a:lnTo>
                      <a:pt x="256" y="172"/>
                    </a:lnTo>
                    <a:lnTo>
                      <a:pt x="258" y="172"/>
                    </a:lnTo>
                    <a:lnTo>
                      <a:pt x="258" y="172"/>
                    </a:lnTo>
                    <a:lnTo>
                      <a:pt x="258" y="170"/>
                    </a:lnTo>
                    <a:lnTo>
                      <a:pt x="260" y="170"/>
                    </a:lnTo>
                    <a:lnTo>
                      <a:pt x="262" y="170"/>
                    </a:lnTo>
                    <a:lnTo>
                      <a:pt x="262" y="170"/>
                    </a:lnTo>
                    <a:lnTo>
                      <a:pt x="262" y="170"/>
                    </a:lnTo>
                    <a:lnTo>
                      <a:pt x="260" y="170"/>
                    </a:lnTo>
                    <a:close/>
                    <a:moveTo>
                      <a:pt x="268" y="162"/>
                    </a:moveTo>
                    <a:lnTo>
                      <a:pt x="268" y="162"/>
                    </a:lnTo>
                    <a:lnTo>
                      <a:pt x="266" y="162"/>
                    </a:lnTo>
                    <a:lnTo>
                      <a:pt x="266" y="162"/>
                    </a:lnTo>
                    <a:lnTo>
                      <a:pt x="264" y="162"/>
                    </a:lnTo>
                    <a:lnTo>
                      <a:pt x="264" y="164"/>
                    </a:lnTo>
                    <a:lnTo>
                      <a:pt x="266" y="164"/>
                    </a:lnTo>
                    <a:lnTo>
                      <a:pt x="268" y="164"/>
                    </a:lnTo>
                    <a:lnTo>
                      <a:pt x="268" y="164"/>
                    </a:lnTo>
                    <a:lnTo>
                      <a:pt x="270" y="164"/>
                    </a:lnTo>
                    <a:lnTo>
                      <a:pt x="270" y="164"/>
                    </a:lnTo>
                    <a:lnTo>
                      <a:pt x="270" y="164"/>
                    </a:lnTo>
                    <a:lnTo>
                      <a:pt x="272" y="164"/>
                    </a:lnTo>
                    <a:lnTo>
                      <a:pt x="274" y="164"/>
                    </a:lnTo>
                    <a:lnTo>
                      <a:pt x="276" y="164"/>
                    </a:lnTo>
                    <a:lnTo>
                      <a:pt x="276" y="162"/>
                    </a:lnTo>
                    <a:lnTo>
                      <a:pt x="276" y="160"/>
                    </a:lnTo>
                    <a:lnTo>
                      <a:pt x="274" y="160"/>
                    </a:lnTo>
                    <a:lnTo>
                      <a:pt x="274" y="158"/>
                    </a:lnTo>
                    <a:lnTo>
                      <a:pt x="272" y="158"/>
                    </a:lnTo>
                    <a:lnTo>
                      <a:pt x="272" y="158"/>
                    </a:lnTo>
                    <a:lnTo>
                      <a:pt x="272" y="158"/>
                    </a:lnTo>
                    <a:lnTo>
                      <a:pt x="272" y="160"/>
                    </a:lnTo>
                    <a:lnTo>
                      <a:pt x="270" y="160"/>
                    </a:lnTo>
                    <a:lnTo>
                      <a:pt x="270" y="160"/>
                    </a:lnTo>
                    <a:lnTo>
                      <a:pt x="270" y="160"/>
                    </a:lnTo>
                    <a:lnTo>
                      <a:pt x="270" y="162"/>
                    </a:lnTo>
                    <a:lnTo>
                      <a:pt x="268" y="162"/>
                    </a:lnTo>
                    <a:close/>
                    <a:moveTo>
                      <a:pt x="264" y="170"/>
                    </a:moveTo>
                    <a:lnTo>
                      <a:pt x="264" y="170"/>
                    </a:lnTo>
                    <a:lnTo>
                      <a:pt x="268" y="170"/>
                    </a:lnTo>
                    <a:lnTo>
                      <a:pt x="270" y="168"/>
                    </a:lnTo>
                    <a:lnTo>
                      <a:pt x="272" y="170"/>
                    </a:lnTo>
                    <a:lnTo>
                      <a:pt x="272" y="170"/>
                    </a:lnTo>
                    <a:lnTo>
                      <a:pt x="274" y="168"/>
                    </a:lnTo>
                    <a:lnTo>
                      <a:pt x="274" y="168"/>
                    </a:lnTo>
                    <a:lnTo>
                      <a:pt x="276" y="168"/>
                    </a:lnTo>
                    <a:lnTo>
                      <a:pt x="276" y="168"/>
                    </a:lnTo>
                    <a:lnTo>
                      <a:pt x="276" y="168"/>
                    </a:lnTo>
                    <a:lnTo>
                      <a:pt x="280" y="168"/>
                    </a:lnTo>
                    <a:lnTo>
                      <a:pt x="280" y="168"/>
                    </a:lnTo>
                    <a:lnTo>
                      <a:pt x="282" y="168"/>
                    </a:lnTo>
                    <a:lnTo>
                      <a:pt x="282" y="168"/>
                    </a:lnTo>
                    <a:lnTo>
                      <a:pt x="282" y="168"/>
                    </a:lnTo>
                    <a:lnTo>
                      <a:pt x="282" y="168"/>
                    </a:lnTo>
                    <a:lnTo>
                      <a:pt x="284" y="166"/>
                    </a:lnTo>
                    <a:lnTo>
                      <a:pt x="286" y="166"/>
                    </a:lnTo>
                    <a:lnTo>
                      <a:pt x="286" y="164"/>
                    </a:lnTo>
                    <a:lnTo>
                      <a:pt x="290" y="164"/>
                    </a:lnTo>
                    <a:lnTo>
                      <a:pt x="290" y="162"/>
                    </a:lnTo>
                    <a:lnTo>
                      <a:pt x="288" y="162"/>
                    </a:lnTo>
                    <a:lnTo>
                      <a:pt x="288" y="160"/>
                    </a:lnTo>
                    <a:lnTo>
                      <a:pt x="286" y="160"/>
                    </a:lnTo>
                    <a:lnTo>
                      <a:pt x="286" y="160"/>
                    </a:lnTo>
                    <a:lnTo>
                      <a:pt x="286" y="160"/>
                    </a:lnTo>
                    <a:lnTo>
                      <a:pt x="284" y="160"/>
                    </a:lnTo>
                    <a:lnTo>
                      <a:pt x="284" y="162"/>
                    </a:lnTo>
                    <a:lnTo>
                      <a:pt x="284" y="162"/>
                    </a:lnTo>
                    <a:lnTo>
                      <a:pt x="284" y="162"/>
                    </a:lnTo>
                    <a:lnTo>
                      <a:pt x="284" y="164"/>
                    </a:lnTo>
                    <a:lnTo>
                      <a:pt x="282" y="164"/>
                    </a:lnTo>
                    <a:lnTo>
                      <a:pt x="280" y="166"/>
                    </a:lnTo>
                    <a:lnTo>
                      <a:pt x="280" y="164"/>
                    </a:lnTo>
                    <a:lnTo>
                      <a:pt x="280" y="164"/>
                    </a:lnTo>
                    <a:lnTo>
                      <a:pt x="282" y="162"/>
                    </a:lnTo>
                    <a:lnTo>
                      <a:pt x="282" y="162"/>
                    </a:lnTo>
                    <a:lnTo>
                      <a:pt x="282" y="160"/>
                    </a:lnTo>
                    <a:lnTo>
                      <a:pt x="280" y="158"/>
                    </a:lnTo>
                    <a:lnTo>
                      <a:pt x="280" y="158"/>
                    </a:lnTo>
                    <a:lnTo>
                      <a:pt x="282" y="156"/>
                    </a:lnTo>
                    <a:lnTo>
                      <a:pt x="284" y="156"/>
                    </a:lnTo>
                    <a:lnTo>
                      <a:pt x="284" y="154"/>
                    </a:lnTo>
                    <a:lnTo>
                      <a:pt x="284" y="154"/>
                    </a:lnTo>
                    <a:lnTo>
                      <a:pt x="282" y="154"/>
                    </a:lnTo>
                    <a:lnTo>
                      <a:pt x="282" y="154"/>
                    </a:lnTo>
                    <a:lnTo>
                      <a:pt x="280" y="156"/>
                    </a:lnTo>
                    <a:lnTo>
                      <a:pt x="278" y="156"/>
                    </a:lnTo>
                    <a:lnTo>
                      <a:pt x="276" y="158"/>
                    </a:lnTo>
                    <a:lnTo>
                      <a:pt x="276" y="158"/>
                    </a:lnTo>
                    <a:lnTo>
                      <a:pt x="276" y="160"/>
                    </a:lnTo>
                    <a:lnTo>
                      <a:pt x="278" y="160"/>
                    </a:lnTo>
                    <a:lnTo>
                      <a:pt x="278" y="160"/>
                    </a:lnTo>
                    <a:lnTo>
                      <a:pt x="278" y="162"/>
                    </a:lnTo>
                    <a:lnTo>
                      <a:pt x="276" y="164"/>
                    </a:lnTo>
                    <a:lnTo>
                      <a:pt x="272" y="166"/>
                    </a:lnTo>
                    <a:lnTo>
                      <a:pt x="266" y="168"/>
                    </a:lnTo>
                    <a:lnTo>
                      <a:pt x="266" y="168"/>
                    </a:lnTo>
                    <a:lnTo>
                      <a:pt x="264" y="170"/>
                    </a:lnTo>
                    <a:lnTo>
                      <a:pt x="264" y="170"/>
                    </a:lnTo>
                    <a:close/>
                    <a:moveTo>
                      <a:pt x="306" y="154"/>
                    </a:moveTo>
                    <a:lnTo>
                      <a:pt x="306" y="152"/>
                    </a:lnTo>
                    <a:lnTo>
                      <a:pt x="306" y="152"/>
                    </a:lnTo>
                    <a:lnTo>
                      <a:pt x="306" y="150"/>
                    </a:lnTo>
                    <a:lnTo>
                      <a:pt x="304" y="150"/>
                    </a:lnTo>
                    <a:lnTo>
                      <a:pt x="304" y="150"/>
                    </a:lnTo>
                    <a:lnTo>
                      <a:pt x="302" y="150"/>
                    </a:lnTo>
                    <a:lnTo>
                      <a:pt x="302" y="150"/>
                    </a:lnTo>
                    <a:lnTo>
                      <a:pt x="300" y="150"/>
                    </a:lnTo>
                    <a:lnTo>
                      <a:pt x="300" y="150"/>
                    </a:lnTo>
                    <a:lnTo>
                      <a:pt x="300" y="150"/>
                    </a:lnTo>
                    <a:lnTo>
                      <a:pt x="300" y="150"/>
                    </a:lnTo>
                    <a:lnTo>
                      <a:pt x="300" y="150"/>
                    </a:lnTo>
                    <a:lnTo>
                      <a:pt x="298" y="150"/>
                    </a:lnTo>
                    <a:lnTo>
                      <a:pt x="296" y="150"/>
                    </a:lnTo>
                    <a:lnTo>
                      <a:pt x="296" y="152"/>
                    </a:lnTo>
                    <a:lnTo>
                      <a:pt x="298" y="152"/>
                    </a:lnTo>
                    <a:lnTo>
                      <a:pt x="298" y="152"/>
                    </a:lnTo>
                    <a:lnTo>
                      <a:pt x="298" y="152"/>
                    </a:lnTo>
                    <a:lnTo>
                      <a:pt x="294" y="152"/>
                    </a:lnTo>
                    <a:lnTo>
                      <a:pt x="294" y="152"/>
                    </a:lnTo>
                    <a:lnTo>
                      <a:pt x="294" y="154"/>
                    </a:lnTo>
                    <a:lnTo>
                      <a:pt x="294" y="154"/>
                    </a:lnTo>
                    <a:lnTo>
                      <a:pt x="294" y="156"/>
                    </a:lnTo>
                    <a:lnTo>
                      <a:pt x="294" y="156"/>
                    </a:lnTo>
                    <a:lnTo>
                      <a:pt x="292" y="156"/>
                    </a:lnTo>
                    <a:lnTo>
                      <a:pt x="292" y="156"/>
                    </a:lnTo>
                    <a:lnTo>
                      <a:pt x="292" y="158"/>
                    </a:lnTo>
                    <a:lnTo>
                      <a:pt x="294" y="158"/>
                    </a:lnTo>
                    <a:lnTo>
                      <a:pt x="296" y="158"/>
                    </a:lnTo>
                    <a:lnTo>
                      <a:pt x="296" y="158"/>
                    </a:lnTo>
                    <a:lnTo>
                      <a:pt x="296" y="158"/>
                    </a:lnTo>
                    <a:lnTo>
                      <a:pt x="298" y="156"/>
                    </a:lnTo>
                    <a:lnTo>
                      <a:pt x="300" y="156"/>
                    </a:lnTo>
                    <a:lnTo>
                      <a:pt x="300" y="156"/>
                    </a:lnTo>
                    <a:lnTo>
                      <a:pt x="302" y="156"/>
                    </a:lnTo>
                    <a:lnTo>
                      <a:pt x="304" y="156"/>
                    </a:lnTo>
                    <a:lnTo>
                      <a:pt x="304" y="154"/>
                    </a:lnTo>
                    <a:lnTo>
                      <a:pt x="304" y="154"/>
                    </a:lnTo>
                    <a:lnTo>
                      <a:pt x="306" y="154"/>
                    </a:lnTo>
                    <a:close/>
                    <a:moveTo>
                      <a:pt x="440" y="144"/>
                    </a:moveTo>
                    <a:lnTo>
                      <a:pt x="438" y="146"/>
                    </a:lnTo>
                    <a:lnTo>
                      <a:pt x="438" y="146"/>
                    </a:lnTo>
                    <a:lnTo>
                      <a:pt x="438" y="146"/>
                    </a:lnTo>
                    <a:lnTo>
                      <a:pt x="440" y="146"/>
                    </a:lnTo>
                    <a:lnTo>
                      <a:pt x="442" y="146"/>
                    </a:lnTo>
                    <a:lnTo>
                      <a:pt x="442" y="146"/>
                    </a:lnTo>
                    <a:lnTo>
                      <a:pt x="440" y="144"/>
                    </a:lnTo>
                    <a:lnTo>
                      <a:pt x="440" y="144"/>
                    </a:lnTo>
                    <a:close/>
                    <a:moveTo>
                      <a:pt x="334" y="140"/>
                    </a:moveTo>
                    <a:lnTo>
                      <a:pt x="332" y="140"/>
                    </a:lnTo>
                    <a:lnTo>
                      <a:pt x="332" y="142"/>
                    </a:lnTo>
                    <a:lnTo>
                      <a:pt x="332" y="142"/>
                    </a:lnTo>
                    <a:lnTo>
                      <a:pt x="332" y="142"/>
                    </a:lnTo>
                    <a:lnTo>
                      <a:pt x="334" y="142"/>
                    </a:lnTo>
                    <a:lnTo>
                      <a:pt x="334" y="142"/>
                    </a:lnTo>
                    <a:lnTo>
                      <a:pt x="334" y="142"/>
                    </a:lnTo>
                    <a:lnTo>
                      <a:pt x="336" y="142"/>
                    </a:lnTo>
                    <a:lnTo>
                      <a:pt x="336" y="142"/>
                    </a:lnTo>
                    <a:lnTo>
                      <a:pt x="336" y="140"/>
                    </a:lnTo>
                    <a:lnTo>
                      <a:pt x="336" y="140"/>
                    </a:lnTo>
                    <a:lnTo>
                      <a:pt x="334" y="140"/>
                    </a:lnTo>
                    <a:close/>
                    <a:moveTo>
                      <a:pt x="308" y="150"/>
                    </a:moveTo>
                    <a:lnTo>
                      <a:pt x="310" y="150"/>
                    </a:lnTo>
                    <a:lnTo>
                      <a:pt x="314" y="150"/>
                    </a:lnTo>
                    <a:lnTo>
                      <a:pt x="314" y="150"/>
                    </a:lnTo>
                    <a:lnTo>
                      <a:pt x="314" y="148"/>
                    </a:lnTo>
                    <a:lnTo>
                      <a:pt x="316" y="148"/>
                    </a:lnTo>
                    <a:lnTo>
                      <a:pt x="316" y="146"/>
                    </a:lnTo>
                    <a:lnTo>
                      <a:pt x="318" y="146"/>
                    </a:lnTo>
                    <a:lnTo>
                      <a:pt x="318" y="146"/>
                    </a:lnTo>
                    <a:lnTo>
                      <a:pt x="320" y="146"/>
                    </a:lnTo>
                    <a:lnTo>
                      <a:pt x="322" y="144"/>
                    </a:lnTo>
                    <a:lnTo>
                      <a:pt x="322" y="144"/>
                    </a:lnTo>
                    <a:lnTo>
                      <a:pt x="324" y="144"/>
                    </a:lnTo>
                    <a:lnTo>
                      <a:pt x="322" y="142"/>
                    </a:lnTo>
                    <a:lnTo>
                      <a:pt x="322" y="142"/>
                    </a:lnTo>
                    <a:lnTo>
                      <a:pt x="320" y="144"/>
                    </a:lnTo>
                    <a:lnTo>
                      <a:pt x="320" y="144"/>
                    </a:lnTo>
                    <a:lnTo>
                      <a:pt x="318" y="142"/>
                    </a:lnTo>
                    <a:lnTo>
                      <a:pt x="318" y="140"/>
                    </a:lnTo>
                    <a:lnTo>
                      <a:pt x="318" y="140"/>
                    </a:lnTo>
                    <a:lnTo>
                      <a:pt x="318" y="140"/>
                    </a:lnTo>
                    <a:lnTo>
                      <a:pt x="316" y="140"/>
                    </a:lnTo>
                    <a:lnTo>
                      <a:pt x="316" y="142"/>
                    </a:lnTo>
                    <a:lnTo>
                      <a:pt x="316" y="142"/>
                    </a:lnTo>
                    <a:lnTo>
                      <a:pt x="316" y="142"/>
                    </a:lnTo>
                    <a:lnTo>
                      <a:pt x="316" y="142"/>
                    </a:lnTo>
                    <a:lnTo>
                      <a:pt x="314" y="144"/>
                    </a:lnTo>
                    <a:lnTo>
                      <a:pt x="314" y="144"/>
                    </a:lnTo>
                    <a:lnTo>
                      <a:pt x="312" y="146"/>
                    </a:lnTo>
                    <a:lnTo>
                      <a:pt x="312" y="146"/>
                    </a:lnTo>
                    <a:lnTo>
                      <a:pt x="312" y="146"/>
                    </a:lnTo>
                    <a:lnTo>
                      <a:pt x="312" y="146"/>
                    </a:lnTo>
                    <a:lnTo>
                      <a:pt x="312" y="146"/>
                    </a:lnTo>
                    <a:lnTo>
                      <a:pt x="312" y="146"/>
                    </a:lnTo>
                    <a:lnTo>
                      <a:pt x="310" y="146"/>
                    </a:lnTo>
                    <a:lnTo>
                      <a:pt x="310" y="146"/>
                    </a:lnTo>
                    <a:lnTo>
                      <a:pt x="308" y="146"/>
                    </a:lnTo>
                    <a:lnTo>
                      <a:pt x="308" y="148"/>
                    </a:lnTo>
                    <a:lnTo>
                      <a:pt x="308" y="148"/>
                    </a:lnTo>
                    <a:lnTo>
                      <a:pt x="308" y="148"/>
                    </a:lnTo>
                    <a:lnTo>
                      <a:pt x="308" y="148"/>
                    </a:lnTo>
                    <a:lnTo>
                      <a:pt x="306" y="148"/>
                    </a:lnTo>
                    <a:lnTo>
                      <a:pt x="306" y="150"/>
                    </a:lnTo>
                    <a:lnTo>
                      <a:pt x="306" y="150"/>
                    </a:lnTo>
                    <a:lnTo>
                      <a:pt x="308" y="150"/>
                    </a:lnTo>
                    <a:close/>
                    <a:moveTo>
                      <a:pt x="324" y="142"/>
                    </a:moveTo>
                    <a:lnTo>
                      <a:pt x="324" y="142"/>
                    </a:lnTo>
                    <a:lnTo>
                      <a:pt x="326" y="142"/>
                    </a:lnTo>
                    <a:lnTo>
                      <a:pt x="328" y="142"/>
                    </a:lnTo>
                    <a:lnTo>
                      <a:pt x="328" y="142"/>
                    </a:lnTo>
                    <a:lnTo>
                      <a:pt x="328" y="142"/>
                    </a:lnTo>
                    <a:lnTo>
                      <a:pt x="328" y="142"/>
                    </a:lnTo>
                    <a:lnTo>
                      <a:pt x="326" y="140"/>
                    </a:lnTo>
                    <a:lnTo>
                      <a:pt x="326" y="140"/>
                    </a:lnTo>
                    <a:lnTo>
                      <a:pt x="326" y="140"/>
                    </a:lnTo>
                    <a:lnTo>
                      <a:pt x="324" y="140"/>
                    </a:lnTo>
                    <a:lnTo>
                      <a:pt x="324" y="140"/>
                    </a:lnTo>
                    <a:lnTo>
                      <a:pt x="322" y="140"/>
                    </a:lnTo>
                    <a:lnTo>
                      <a:pt x="322" y="140"/>
                    </a:lnTo>
                    <a:lnTo>
                      <a:pt x="324" y="140"/>
                    </a:lnTo>
                    <a:lnTo>
                      <a:pt x="324" y="142"/>
                    </a:lnTo>
                    <a:close/>
                    <a:moveTo>
                      <a:pt x="368" y="136"/>
                    </a:moveTo>
                    <a:lnTo>
                      <a:pt x="368" y="136"/>
                    </a:lnTo>
                    <a:lnTo>
                      <a:pt x="368" y="136"/>
                    </a:lnTo>
                    <a:lnTo>
                      <a:pt x="368" y="134"/>
                    </a:lnTo>
                    <a:lnTo>
                      <a:pt x="366" y="134"/>
                    </a:lnTo>
                    <a:lnTo>
                      <a:pt x="364" y="136"/>
                    </a:lnTo>
                    <a:lnTo>
                      <a:pt x="362" y="136"/>
                    </a:lnTo>
                    <a:lnTo>
                      <a:pt x="360" y="136"/>
                    </a:lnTo>
                    <a:lnTo>
                      <a:pt x="360" y="136"/>
                    </a:lnTo>
                    <a:lnTo>
                      <a:pt x="360" y="138"/>
                    </a:lnTo>
                    <a:lnTo>
                      <a:pt x="360" y="138"/>
                    </a:lnTo>
                    <a:lnTo>
                      <a:pt x="360" y="138"/>
                    </a:lnTo>
                    <a:lnTo>
                      <a:pt x="362" y="138"/>
                    </a:lnTo>
                    <a:lnTo>
                      <a:pt x="362" y="138"/>
                    </a:lnTo>
                    <a:lnTo>
                      <a:pt x="362" y="138"/>
                    </a:lnTo>
                    <a:lnTo>
                      <a:pt x="362" y="140"/>
                    </a:lnTo>
                    <a:lnTo>
                      <a:pt x="364" y="138"/>
                    </a:lnTo>
                    <a:lnTo>
                      <a:pt x="364" y="138"/>
                    </a:lnTo>
                    <a:lnTo>
                      <a:pt x="364" y="138"/>
                    </a:lnTo>
                    <a:lnTo>
                      <a:pt x="368" y="138"/>
                    </a:lnTo>
                    <a:lnTo>
                      <a:pt x="368" y="136"/>
                    </a:lnTo>
                    <a:close/>
                    <a:moveTo>
                      <a:pt x="368" y="136"/>
                    </a:moveTo>
                    <a:lnTo>
                      <a:pt x="370" y="136"/>
                    </a:lnTo>
                    <a:lnTo>
                      <a:pt x="372" y="134"/>
                    </a:lnTo>
                    <a:lnTo>
                      <a:pt x="372" y="134"/>
                    </a:lnTo>
                    <a:lnTo>
                      <a:pt x="372" y="134"/>
                    </a:lnTo>
                    <a:lnTo>
                      <a:pt x="370" y="132"/>
                    </a:lnTo>
                    <a:lnTo>
                      <a:pt x="370" y="132"/>
                    </a:lnTo>
                    <a:lnTo>
                      <a:pt x="370" y="132"/>
                    </a:lnTo>
                    <a:lnTo>
                      <a:pt x="368" y="132"/>
                    </a:lnTo>
                    <a:lnTo>
                      <a:pt x="368" y="134"/>
                    </a:lnTo>
                    <a:lnTo>
                      <a:pt x="368" y="134"/>
                    </a:lnTo>
                    <a:lnTo>
                      <a:pt x="368" y="136"/>
                    </a:lnTo>
                    <a:close/>
                    <a:moveTo>
                      <a:pt x="352" y="136"/>
                    </a:moveTo>
                    <a:lnTo>
                      <a:pt x="354" y="136"/>
                    </a:lnTo>
                    <a:lnTo>
                      <a:pt x="354" y="136"/>
                    </a:lnTo>
                    <a:lnTo>
                      <a:pt x="356" y="136"/>
                    </a:lnTo>
                    <a:lnTo>
                      <a:pt x="356" y="136"/>
                    </a:lnTo>
                    <a:lnTo>
                      <a:pt x="356" y="136"/>
                    </a:lnTo>
                    <a:lnTo>
                      <a:pt x="358" y="136"/>
                    </a:lnTo>
                    <a:lnTo>
                      <a:pt x="360" y="136"/>
                    </a:lnTo>
                    <a:lnTo>
                      <a:pt x="360" y="134"/>
                    </a:lnTo>
                    <a:lnTo>
                      <a:pt x="362" y="134"/>
                    </a:lnTo>
                    <a:lnTo>
                      <a:pt x="364" y="132"/>
                    </a:lnTo>
                    <a:lnTo>
                      <a:pt x="364" y="132"/>
                    </a:lnTo>
                    <a:lnTo>
                      <a:pt x="364" y="132"/>
                    </a:lnTo>
                    <a:lnTo>
                      <a:pt x="366" y="132"/>
                    </a:lnTo>
                    <a:lnTo>
                      <a:pt x="364" y="130"/>
                    </a:lnTo>
                    <a:lnTo>
                      <a:pt x="364" y="132"/>
                    </a:lnTo>
                    <a:lnTo>
                      <a:pt x="362" y="132"/>
                    </a:lnTo>
                    <a:lnTo>
                      <a:pt x="360" y="132"/>
                    </a:lnTo>
                    <a:lnTo>
                      <a:pt x="358" y="132"/>
                    </a:lnTo>
                    <a:lnTo>
                      <a:pt x="356" y="134"/>
                    </a:lnTo>
                    <a:lnTo>
                      <a:pt x="354" y="132"/>
                    </a:lnTo>
                    <a:lnTo>
                      <a:pt x="354" y="134"/>
                    </a:lnTo>
                    <a:lnTo>
                      <a:pt x="352" y="134"/>
                    </a:lnTo>
                    <a:lnTo>
                      <a:pt x="352" y="134"/>
                    </a:lnTo>
                    <a:lnTo>
                      <a:pt x="350" y="134"/>
                    </a:lnTo>
                    <a:lnTo>
                      <a:pt x="350" y="134"/>
                    </a:lnTo>
                    <a:lnTo>
                      <a:pt x="352" y="136"/>
                    </a:lnTo>
                    <a:close/>
                    <a:moveTo>
                      <a:pt x="452" y="148"/>
                    </a:moveTo>
                    <a:lnTo>
                      <a:pt x="452" y="146"/>
                    </a:lnTo>
                    <a:lnTo>
                      <a:pt x="450" y="146"/>
                    </a:lnTo>
                    <a:lnTo>
                      <a:pt x="448" y="146"/>
                    </a:lnTo>
                    <a:lnTo>
                      <a:pt x="446" y="146"/>
                    </a:lnTo>
                    <a:lnTo>
                      <a:pt x="446" y="148"/>
                    </a:lnTo>
                    <a:lnTo>
                      <a:pt x="446" y="148"/>
                    </a:lnTo>
                    <a:lnTo>
                      <a:pt x="446" y="146"/>
                    </a:lnTo>
                    <a:lnTo>
                      <a:pt x="444" y="146"/>
                    </a:lnTo>
                    <a:lnTo>
                      <a:pt x="444" y="146"/>
                    </a:lnTo>
                    <a:lnTo>
                      <a:pt x="444" y="148"/>
                    </a:lnTo>
                    <a:lnTo>
                      <a:pt x="442" y="148"/>
                    </a:lnTo>
                    <a:lnTo>
                      <a:pt x="442" y="148"/>
                    </a:lnTo>
                    <a:lnTo>
                      <a:pt x="440" y="148"/>
                    </a:lnTo>
                    <a:lnTo>
                      <a:pt x="438" y="148"/>
                    </a:lnTo>
                    <a:lnTo>
                      <a:pt x="438" y="146"/>
                    </a:lnTo>
                    <a:lnTo>
                      <a:pt x="438" y="146"/>
                    </a:lnTo>
                    <a:lnTo>
                      <a:pt x="436" y="146"/>
                    </a:lnTo>
                    <a:lnTo>
                      <a:pt x="436" y="144"/>
                    </a:lnTo>
                    <a:lnTo>
                      <a:pt x="436" y="144"/>
                    </a:lnTo>
                    <a:lnTo>
                      <a:pt x="428" y="142"/>
                    </a:lnTo>
                    <a:lnTo>
                      <a:pt x="426" y="142"/>
                    </a:lnTo>
                    <a:lnTo>
                      <a:pt x="440" y="142"/>
                    </a:lnTo>
                    <a:lnTo>
                      <a:pt x="444" y="142"/>
                    </a:lnTo>
                    <a:lnTo>
                      <a:pt x="446" y="140"/>
                    </a:lnTo>
                    <a:lnTo>
                      <a:pt x="450" y="140"/>
                    </a:lnTo>
                    <a:lnTo>
                      <a:pt x="450" y="138"/>
                    </a:lnTo>
                    <a:lnTo>
                      <a:pt x="450" y="138"/>
                    </a:lnTo>
                    <a:lnTo>
                      <a:pt x="446" y="136"/>
                    </a:lnTo>
                    <a:lnTo>
                      <a:pt x="444" y="136"/>
                    </a:lnTo>
                    <a:lnTo>
                      <a:pt x="442" y="136"/>
                    </a:lnTo>
                    <a:lnTo>
                      <a:pt x="442" y="136"/>
                    </a:lnTo>
                    <a:lnTo>
                      <a:pt x="442" y="134"/>
                    </a:lnTo>
                    <a:lnTo>
                      <a:pt x="440" y="132"/>
                    </a:lnTo>
                    <a:lnTo>
                      <a:pt x="438" y="134"/>
                    </a:lnTo>
                    <a:lnTo>
                      <a:pt x="436" y="134"/>
                    </a:lnTo>
                    <a:lnTo>
                      <a:pt x="436" y="134"/>
                    </a:lnTo>
                    <a:lnTo>
                      <a:pt x="436" y="134"/>
                    </a:lnTo>
                    <a:lnTo>
                      <a:pt x="434" y="132"/>
                    </a:lnTo>
                    <a:lnTo>
                      <a:pt x="432" y="132"/>
                    </a:lnTo>
                    <a:lnTo>
                      <a:pt x="432" y="132"/>
                    </a:lnTo>
                    <a:lnTo>
                      <a:pt x="430" y="132"/>
                    </a:lnTo>
                    <a:lnTo>
                      <a:pt x="428" y="130"/>
                    </a:lnTo>
                    <a:lnTo>
                      <a:pt x="426" y="130"/>
                    </a:lnTo>
                    <a:lnTo>
                      <a:pt x="424" y="130"/>
                    </a:lnTo>
                    <a:lnTo>
                      <a:pt x="424" y="132"/>
                    </a:lnTo>
                    <a:lnTo>
                      <a:pt x="422" y="134"/>
                    </a:lnTo>
                    <a:lnTo>
                      <a:pt x="422" y="136"/>
                    </a:lnTo>
                    <a:lnTo>
                      <a:pt x="420" y="136"/>
                    </a:lnTo>
                    <a:lnTo>
                      <a:pt x="420" y="138"/>
                    </a:lnTo>
                    <a:lnTo>
                      <a:pt x="420" y="140"/>
                    </a:lnTo>
                    <a:lnTo>
                      <a:pt x="420" y="140"/>
                    </a:lnTo>
                    <a:lnTo>
                      <a:pt x="420" y="138"/>
                    </a:lnTo>
                    <a:lnTo>
                      <a:pt x="420" y="136"/>
                    </a:lnTo>
                    <a:lnTo>
                      <a:pt x="420" y="134"/>
                    </a:lnTo>
                    <a:lnTo>
                      <a:pt x="420" y="134"/>
                    </a:lnTo>
                    <a:lnTo>
                      <a:pt x="418" y="132"/>
                    </a:lnTo>
                    <a:lnTo>
                      <a:pt x="416" y="134"/>
                    </a:lnTo>
                    <a:lnTo>
                      <a:pt x="416" y="134"/>
                    </a:lnTo>
                    <a:lnTo>
                      <a:pt x="416" y="132"/>
                    </a:lnTo>
                    <a:lnTo>
                      <a:pt x="420" y="132"/>
                    </a:lnTo>
                    <a:lnTo>
                      <a:pt x="420" y="132"/>
                    </a:lnTo>
                    <a:lnTo>
                      <a:pt x="420" y="130"/>
                    </a:lnTo>
                    <a:lnTo>
                      <a:pt x="420" y="128"/>
                    </a:lnTo>
                    <a:lnTo>
                      <a:pt x="418" y="128"/>
                    </a:lnTo>
                    <a:lnTo>
                      <a:pt x="414" y="128"/>
                    </a:lnTo>
                    <a:lnTo>
                      <a:pt x="412" y="128"/>
                    </a:lnTo>
                    <a:lnTo>
                      <a:pt x="412" y="128"/>
                    </a:lnTo>
                    <a:lnTo>
                      <a:pt x="408" y="128"/>
                    </a:lnTo>
                    <a:lnTo>
                      <a:pt x="408" y="130"/>
                    </a:lnTo>
                    <a:lnTo>
                      <a:pt x="408" y="130"/>
                    </a:lnTo>
                    <a:lnTo>
                      <a:pt x="412" y="132"/>
                    </a:lnTo>
                    <a:lnTo>
                      <a:pt x="412" y="132"/>
                    </a:lnTo>
                    <a:lnTo>
                      <a:pt x="408" y="132"/>
                    </a:lnTo>
                    <a:lnTo>
                      <a:pt x="408" y="132"/>
                    </a:lnTo>
                    <a:lnTo>
                      <a:pt x="408" y="134"/>
                    </a:lnTo>
                    <a:lnTo>
                      <a:pt x="406" y="134"/>
                    </a:lnTo>
                    <a:lnTo>
                      <a:pt x="406" y="136"/>
                    </a:lnTo>
                    <a:lnTo>
                      <a:pt x="402" y="138"/>
                    </a:lnTo>
                    <a:lnTo>
                      <a:pt x="402" y="138"/>
                    </a:lnTo>
                    <a:lnTo>
                      <a:pt x="402" y="136"/>
                    </a:lnTo>
                    <a:lnTo>
                      <a:pt x="402" y="136"/>
                    </a:lnTo>
                    <a:lnTo>
                      <a:pt x="402" y="136"/>
                    </a:lnTo>
                    <a:lnTo>
                      <a:pt x="402" y="134"/>
                    </a:lnTo>
                    <a:lnTo>
                      <a:pt x="400" y="134"/>
                    </a:lnTo>
                    <a:lnTo>
                      <a:pt x="402" y="132"/>
                    </a:lnTo>
                    <a:lnTo>
                      <a:pt x="402" y="130"/>
                    </a:lnTo>
                    <a:lnTo>
                      <a:pt x="402" y="130"/>
                    </a:lnTo>
                    <a:lnTo>
                      <a:pt x="400" y="130"/>
                    </a:lnTo>
                    <a:lnTo>
                      <a:pt x="396" y="132"/>
                    </a:lnTo>
                    <a:lnTo>
                      <a:pt x="394" y="134"/>
                    </a:lnTo>
                    <a:lnTo>
                      <a:pt x="388" y="138"/>
                    </a:lnTo>
                    <a:lnTo>
                      <a:pt x="388" y="140"/>
                    </a:lnTo>
                    <a:lnTo>
                      <a:pt x="386" y="142"/>
                    </a:lnTo>
                    <a:lnTo>
                      <a:pt x="384" y="142"/>
                    </a:lnTo>
                    <a:lnTo>
                      <a:pt x="384" y="142"/>
                    </a:lnTo>
                    <a:lnTo>
                      <a:pt x="384" y="140"/>
                    </a:lnTo>
                    <a:lnTo>
                      <a:pt x="386" y="138"/>
                    </a:lnTo>
                    <a:lnTo>
                      <a:pt x="386" y="136"/>
                    </a:lnTo>
                    <a:lnTo>
                      <a:pt x="386" y="136"/>
                    </a:lnTo>
                    <a:lnTo>
                      <a:pt x="388" y="134"/>
                    </a:lnTo>
                    <a:lnTo>
                      <a:pt x="390" y="132"/>
                    </a:lnTo>
                    <a:lnTo>
                      <a:pt x="392" y="132"/>
                    </a:lnTo>
                    <a:lnTo>
                      <a:pt x="392" y="130"/>
                    </a:lnTo>
                    <a:lnTo>
                      <a:pt x="390" y="130"/>
                    </a:lnTo>
                    <a:lnTo>
                      <a:pt x="390" y="130"/>
                    </a:lnTo>
                    <a:lnTo>
                      <a:pt x="388" y="130"/>
                    </a:lnTo>
                    <a:lnTo>
                      <a:pt x="388" y="130"/>
                    </a:lnTo>
                    <a:lnTo>
                      <a:pt x="386" y="130"/>
                    </a:lnTo>
                    <a:lnTo>
                      <a:pt x="386" y="130"/>
                    </a:lnTo>
                    <a:lnTo>
                      <a:pt x="386" y="130"/>
                    </a:lnTo>
                    <a:lnTo>
                      <a:pt x="384" y="130"/>
                    </a:lnTo>
                    <a:lnTo>
                      <a:pt x="382" y="130"/>
                    </a:lnTo>
                    <a:lnTo>
                      <a:pt x="380" y="128"/>
                    </a:lnTo>
                    <a:lnTo>
                      <a:pt x="380" y="128"/>
                    </a:lnTo>
                    <a:lnTo>
                      <a:pt x="378" y="128"/>
                    </a:lnTo>
                    <a:lnTo>
                      <a:pt x="376" y="130"/>
                    </a:lnTo>
                    <a:lnTo>
                      <a:pt x="374" y="132"/>
                    </a:lnTo>
                    <a:lnTo>
                      <a:pt x="374" y="132"/>
                    </a:lnTo>
                    <a:lnTo>
                      <a:pt x="376" y="132"/>
                    </a:lnTo>
                    <a:lnTo>
                      <a:pt x="376" y="132"/>
                    </a:lnTo>
                    <a:lnTo>
                      <a:pt x="376" y="134"/>
                    </a:lnTo>
                    <a:lnTo>
                      <a:pt x="374" y="134"/>
                    </a:lnTo>
                    <a:lnTo>
                      <a:pt x="372" y="136"/>
                    </a:lnTo>
                    <a:lnTo>
                      <a:pt x="370" y="136"/>
                    </a:lnTo>
                    <a:lnTo>
                      <a:pt x="368" y="138"/>
                    </a:lnTo>
                    <a:lnTo>
                      <a:pt x="366" y="140"/>
                    </a:lnTo>
                    <a:lnTo>
                      <a:pt x="364" y="140"/>
                    </a:lnTo>
                    <a:lnTo>
                      <a:pt x="364" y="142"/>
                    </a:lnTo>
                    <a:lnTo>
                      <a:pt x="364" y="142"/>
                    </a:lnTo>
                    <a:lnTo>
                      <a:pt x="366" y="144"/>
                    </a:lnTo>
                    <a:lnTo>
                      <a:pt x="366" y="144"/>
                    </a:lnTo>
                    <a:lnTo>
                      <a:pt x="364" y="144"/>
                    </a:lnTo>
                    <a:lnTo>
                      <a:pt x="364" y="142"/>
                    </a:lnTo>
                    <a:lnTo>
                      <a:pt x="362" y="142"/>
                    </a:lnTo>
                    <a:lnTo>
                      <a:pt x="360" y="140"/>
                    </a:lnTo>
                    <a:lnTo>
                      <a:pt x="360" y="138"/>
                    </a:lnTo>
                    <a:lnTo>
                      <a:pt x="360" y="138"/>
                    </a:lnTo>
                    <a:lnTo>
                      <a:pt x="358" y="138"/>
                    </a:lnTo>
                    <a:lnTo>
                      <a:pt x="354" y="138"/>
                    </a:lnTo>
                    <a:lnTo>
                      <a:pt x="354" y="140"/>
                    </a:lnTo>
                    <a:lnTo>
                      <a:pt x="354" y="140"/>
                    </a:lnTo>
                    <a:lnTo>
                      <a:pt x="352" y="138"/>
                    </a:lnTo>
                    <a:lnTo>
                      <a:pt x="350" y="140"/>
                    </a:lnTo>
                    <a:lnTo>
                      <a:pt x="350" y="140"/>
                    </a:lnTo>
                    <a:lnTo>
                      <a:pt x="348" y="140"/>
                    </a:lnTo>
                    <a:lnTo>
                      <a:pt x="344" y="140"/>
                    </a:lnTo>
                    <a:lnTo>
                      <a:pt x="342" y="140"/>
                    </a:lnTo>
                    <a:lnTo>
                      <a:pt x="342" y="140"/>
                    </a:lnTo>
                    <a:lnTo>
                      <a:pt x="344" y="140"/>
                    </a:lnTo>
                    <a:lnTo>
                      <a:pt x="346" y="142"/>
                    </a:lnTo>
                    <a:lnTo>
                      <a:pt x="348" y="142"/>
                    </a:lnTo>
                    <a:lnTo>
                      <a:pt x="348" y="144"/>
                    </a:lnTo>
                    <a:lnTo>
                      <a:pt x="350" y="146"/>
                    </a:lnTo>
                    <a:lnTo>
                      <a:pt x="350" y="146"/>
                    </a:lnTo>
                    <a:lnTo>
                      <a:pt x="348" y="146"/>
                    </a:lnTo>
                    <a:lnTo>
                      <a:pt x="346" y="144"/>
                    </a:lnTo>
                    <a:lnTo>
                      <a:pt x="344" y="144"/>
                    </a:lnTo>
                    <a:lnTo>
                      <a:pt x="342" y="144"/>
                    </a:lnTo>
                    <a:lnTo>
                      <a:pt x="340" y="146"/>
                    </a:lnTo>
                    <a:lnTo>
                      <a:pt x="340" y="146"/>
                    </a:lnTo>
                    <a:lnTo>
                      <a:pt x="338" y="144"/>
                    </a:lnTo>
                    <a:lnTo>
                      <a:pt x="338" y="144"/>
                    </a:lnTo>
                    <a:lnTo>
                      <a:pt x="334" y="144"/>
                    </a:lnTo>
                    <a:lnTo>
                      <a:pt x="334" y="146"/>
                    </a:lnTo>
                    <a:lnTo>
                      <a:pt x="334" y="148"/>
                    </a:lnTo>
                    <a:lnTo>
                      <a:pt x="334" y="148"/>
                    </a:lnTo>
                    <a:lnTo>
                      <a:pt x="336" y="150"/>
                    </a:lnTo>
                    <a:lnTo>
                      <a:pt x="336" y="150"/>
                    </a:lnTo>
                    <a:lnTo>
                      <a:pt x="336" y="150"/>
                    </a:lnTo>
                    <a:lnTo>
                      <a:pt x="334" y="150"/>
                    </a:lnTo>
                    <a:lnTo>
                      <a:pt x="330" y="152"/>
                    </a:lnTo>
                    <a:lnTo>
                      <a:pt x="330" y="154"/>
                    </a:lnTo>
                    <a:lnTo>
                      <a:pt x="328" y="154"/>
                    </a:lnTo>
                    <a:lnTo>
                      <a:pt x="328" y="154"/>
                    </a:lnTo>
                    <a:lnTo>
                      <a:pt x="332" y="150"/>
                    </a:lnTo>
                    <a:lnTo>
                      <a:pt x="332" y="150"/>
                    </a:lnTo>
                    <a:lnTo>
                      <a:pt x="332" y="148"/>
                    </a:lnTo>
                    <a:lnTo>
                      <a:pt x="332" y="146"/>
                    </a:lnTo>
                    <a:lnTo>
                      <a:pt x="332" y="144"/>
                    </a:lnTo>
                    <a:lnTo>
                      <a:pt x="332" y="144"/>
                    </a:lnTo>
                    <a:lnTo>
                      <a:pt x="330" y="144"/>
                    </a:lnTo>
                    <a:lnTo>
                      <a:pt x="330" y="144"/>
                    </a:lnTo>
                    <a:lnTo>
                      <a:pt x="328" y="146"/>
                    </a:lnTo>
                    <a:lnTo>
                      <a:pt x="328" y="146"/>
                    </a:lnTo>
                    <a:lnTo>
                      <a:pt x="326" y="148"/>
                    </a:lnTo>
                    <a:lnTo>
                      <a:pt x="326" y="150"/>
                    </a:lnTo>
                    <a:lnTo>
                      <a:pt x="324" y="152"/>
                    </a:lnTo>
                    <a:lnTo>
                      <a:pt x="324" y="150"/>
                    </a:lnTo>
                    <a:lnTo>
                      <a:pt x="324" y="150"/>
                    </a:lnTo>
                    <a:lnTo>
                      <a:pt x="324" y="146"/>
                    </a:lnTo>
                    <a:lnTo>
                      <a:pt x="324" y="146"/>
                    </a:lnTo>
                    <a:lnTo>
                      <a:pt x="318" y="148"/>
                    </a:lnTo>
                    <a:lnTo>
                      <a:pt x="316" y="148"/>
                    </a:lnTo>
                    <a:lnTo>
                      <a:pt x="316" y="148"/>
                    </a:lnTo>
                    <a:lnTo>
                      <a:pt x="316" y="150"/>
                    </a:lnTo>
                    <a:lnTo>
                      <a:pt x="316" y="150"/>
                    </a:lnTo>
                    <a:lnTo>
                      <a:pt x="316" y="150"/>
                    </a:lnTo>
                    <a:lnTo>
                      <a:pt x="314" y="150"/>
                    </a:lnTo>
                    <a:lnTo>
                      <a:pt x="312" y="150"/>
                    </a:lnTo>
                    <a:lnTo>
                      <a:pt x="312" y="150"/>
                    </a:lnTo>
                    <a:lnTo>
                      <a:pt x="312" y="152"/>
                    </a:lnTo>
                    <a:lnTo>
                      <a:pt x="314" y="152"/>
                    </a:lnTo>
                    <a:lnTo>
                      <a:pt x="316" y="154"/>
                    </a:lnTo>
                    <a:lnTo>
                      <a:pt x="316" y="154"/>
                    </a:lnTo>
                    <a:lnTo>
                      <a:pt x="312" y="154"/>
                    </a:lnTo>
                    <a:lnTo>
                      <a:pt x="310" y="152"/>
                    </a:lnTo>
                    <a:lnTo>
                      <a:pt x="310" y="152"/>
                    </a:lnTo>
                    <a:lnTo>
                      <a:pt x="308" y="152"/>
                    </a:lnTo>
                    <a:lnTo>
                      <a:pt x="308" y="152"/>
                    </a:lnTo>
                    <a:lnTo>
                      <a:pt x="308" y="152"/>
                    </a:lnTo>
                    <a:lnTo>
                      <a:pt x="306" y="154"/>
                    </a:lnTo>
                    <a:lnTo>
                      <a:pt x="306" y="154"/>
                    </a:lnTo>
                    <a:lnTo>
                      <a:pt x="306" y="156"/>
                    </a:lnTo>
                    <a:lnTo>
                      <a:pt x="306" y="156"/>
                    </a:lnTo>
                    <a:lnTo>
                      <a:pt x="302" y="156"/>
                    </a:lnTo>
                    <a:lnTo>
                      <a:pt x="300" y="158"/>
                    </a:lnTo>
                    <a:lnTo>
                      <a:pt x="300" y="160"/>
                    </a:lnTo>
                    <a:lnTo>
                      <a:pt x="298" y="162"/>
                    </a:lnTo>
                    <a:lnTo>
                      <a:pt x="296" y="162"/>
                    </a:lnTo>
                    <a:lnTo>
                      <a:pt x="294" y="164"/>
                    </a:lnTo>
                    <a:lnTo>
                      <a:pt x="290" y="164"/>
                    </a:lnTo>
                    <a:lnTo>
                      <a:pt x="290" y="164"/>
                    </a:lnTo>
                    <a:lnTo>
                      <a:pt x="290" y="166"/>
                    </a:lnTo>
                    <a:lnTo>
                      <a:pt x="290" y="166"/>
                    </a:lnTo>
                    <a:lnTo>
                      <a:pt x="290" y="166"/>
                    </a:lnTo>
                    <a:lnTo>
                      <a:pt x="298" y="166"/>
                    </a:lnTo>
                    <a:lnTo>
                      <a:pt x="300" y="166"/>
                    </a:lnTo>
                    <a:lnTo>
                      <a:pt x="300" y="166"/>
                    </a:lnTo>
                    <a:lnTo>
                      <a:pt x="300" y="166"/>
                    </a:lnTo>
                    <a:lnTo>
                      <a:pt x="302" y="166"/>
                    </a:lnTo>
                    <a:lnTo>
                      <a:pt x="302" y="168"/>
                    </a:lnTo>
                    <a:lnTo>
                      <a:pt x="300" y="168"/>
                    </a:lnTo>
                    <a:lnTo>
                      <a:pt x="298" y="168"/>
                    </a:lnTo>
                    <a:lnTo>
                      <a:pt x="296" y="168"/>
                    </a:lnTo>
                    <a:lnTo>
                      <a:pt x="294" y="168"/>
                    </a:lnTo>
                    <a:lnTo>
                      <a:pt x="294" y="168"/>
                    </a:lnTo>
                    <a:lnTo>
                      <a:pt x="290" y="168"/>
                    </a:lnTo>
                    <a:lnTo>
                      <a:pt x="288" y="168"/>
                    </a:lnTo>
                    <a:lnTo>
                      <a:pt x="286" y="168"/>
                    </a:lnTo>
                    <a:lnTo>
                      <a:pt x="286" y="170"/>
                    </a:lnTo>
                    <a:lnTo>
                      <a:pt x="286" y="172"/>
                    </a:lnTo>
                    <a:lnTo>
                      <a:pt x="288" y="172"/>
                    </a:lnTo>
                    <a:lnTo>
                      <a:pt x="288" y="172"/>
                    </a:lnTo>
                    <a:lnTo>
                      <a:pt x="288" y="172"/>
                    </a:lnTo>
                    <a:lnTo>
                      <a:pt x="288" y="172"/>
                    </a:lnTo>
                    <a:lnTo>
                      <a:pt x="286" y="174"/>
                    </a:lnTo>
                    <a:lnTo>
                      <a:pt x="288" y="176"/>
                    </a:lnTo>
                    <a:lnTo>
                      <a:pt x="286" y="176"/>
                    </a:lnTo>
                    <a:lnTo>
                      <a:pt x="284" y="174"/>
                    </a:lnTo>
                    <a:lnTo>
                      <a:pt x="284" y="170"/>
                    </a:lnTo>
                    <a:lnTo>
                      <a:pt x="284" y="170"/>
                    </a:lnTo>
                    <a:lnTo>
                      <a:pt x="284" y="170"/>
                    </a:lnTo>
                    <a:lnTo>
                      <a:pt x="282" y="170"/>
                    </a:lnTo>
                    <a:lnTo>
                      <a:pt x="280" y="172"/>
                    </a:lnTo>
                    <a:lnTo>
                      <a:pt x="278" y="172"/>
                    </a:lnTo>
                    <a:lnTo>
                      <a:pt x="276" y="172"/>
                    </a:lnTo>
                    <a:lnTo>
                      <a:pt x="276" y="172"/>
                    </a:lnTo>
                    <a:lnTo>
                      <a:pt x="276" y="174"/>
                    </a:lnTo>
                    <a:lnTo>
                      <a:pt x="278" y="174"/>
                    </a:lnTo>
                    <a:lnTo>
                      <a:pt x="280" y="174"/>
                    </a:lnTo>
                    <a:lnTo>
                      <a:pt x="278" y="174"/>
                    </a:lnTo>
                    <a:lnTo>
                      <a:pt x="276" y="174"/>
                    </a:lnTo>
                    <a:lnTo>
                      <a:pt x="276" y="174"/>
                    </a:lnTo>
                    <a:lnTo>
                      <a:pt x="274" y="174"/>
                    </a:lnTo>
                    <a:lnTo>
                      <a:pt x="272" y="174"/>
                    </a:lnTo>
                    <a:lnTo>
                      <a:pt x="270" y="176"/>
                    </a:lnTo>
                    <a:lnTo>
                      <a:pt x="270" y="178"/>
                    </a:lnTo>
                    <a:lnTo>
                      <a:pt x="270" y="178"/>
                    </a:lnTo>
                    <a:lnTo>
                      <a:pt x="270" y="178"/>
                    </a:lnTo>
                    <a:lnTo>
                      <a:pt x="272" y="178"/>
                    </a:lnTo>
                    <a:lnTo>
                      <a:pt x="276" y="178"/>
                    </a:lnTo>
                    <a:lnTo>
                      <a:pt x="276" y="178"/>
                    </a:lnTo>
                    <a:lnTo>
                      <a:pt x="276" y="178"/>
                    </a:lnTo>
                    <a:lnTo>
                      <a:pt x="274" y="178"/>
                    </a:lnTo>
                    <a:lnTo>
                      <a:pt x="274" y="180"/>
                    </a:lnTo>
                    <a:lnTo>
                      <a:pt x="276" y="180"/>
                    </a:lnTo>
                    <a:lnTo>
                      <a:pt x="278" y="180"/>
                    </a:lnTo>
                    <a:lnTo>
                      <a:pt x="280" y="180"/>
                    </a:lnTo>
                    <a:lnTo>
                      <a:pt x="280" y="180"/>
                    </a:lnTo>
                    <a:lnTo>
                      <a:pt x="278" y="182"/>
                    </a:lnTo>
                    <a:lnTo>
                      <a:pt x="280" y="184"/>
                    </a:lnTo>
                    <a:lnTo>
                      <a:pt x="278" y="184"/>
                    </a:lnTo>
                    <a:lnTo>
                      <a:pt x="278" y="182"/>
                    </a:lnTo>
                    <a:lnTo>
                      <a:pt x="276" y="182"/>
                    </a:lnTo>
                    <a:lnTo>
                      <a:pt x="276" y="182"/>
                    </a:lnTo>
                    <a:lnTo>
                      <a:pt x="274" y="180"/>
                    </a:lnTo>
                    <a:lnTo>
                      <a:pt x="272" y="180"/>
                    </a:lnTo>
                    <a:lnTo>
                      <a:pt x="270" y="182"/>
                    </a:lnTo>
                    <a:lnTo>
                      <a:pt x="268" y="182"/>
                    </a:lnTo>
                    <a:lnTo>
                      <a:pt x="266" y="184"/>
                    </a:lnTo>
                    <a:lnTo>
                      <a:pt x="266" y="184"/>
                    </a:lnTo>
                    <a:lnTo>
                      <a:pt x="266" y="184"/>
                    </a:lnTo>
                    <a:lnTo>
                      <a:pt x="266" y="184"/>
                    </a:lnTo>
                    <a:lnTo>
                      <a:pt x="268" y="184"/>
                    </a:lnTo>
                    <a:lnTo>
                      <a:pt x="270" y="184"/>
                    </a:lnTo>
                    <a:lnTo>
                      <a:pt x="276" y="184"/>
                    </a:lnTo>
                    <a:lnTo>
                      <a:pt x="278" y="186"/>
                    </a:lnTo>
                    <a:lnTo>
                      <a:pt x="278" y="186"/>
                    </a:lnTo>
                    <a:lnTo>
                      <a:pt x="270" y="186"/>
                    </a:lnTo>
                    <a:lnTo>
                      <a:pt x="268" y="186"/>
                    </a:lnTo>
                    <a:lnTo>
                      <a:pt x="266" y="186"/>
                    </a:lnTo>
                    <a:lnTo>
                      <a:pt x="264" y="186"/>
                    </a:lnTo>
                    <a:lnTo>
                      <a:pt x="262" y="188"/>
                    </a:lnTo>
                    <a:lnTo>
                      <a:pt x="262" y="188"/>
                    </a:lnTo>
                    <a:lnTo>
                      <a:pt x="260" y="188"/>
                    </a:lnTo>
                    <a:lnTo>
                      <a:pt x="260" y="190"/>
                    </a:lnTo>
                    <a:lnTo>
                      <a:pt x="258" y="190"/>
                    </a:lnTo>
                    <a:lnTo>
                      <a:pt x="258" y="190"/>
                    </a:lnTo>
                    <a:lnTo>
                      <a:pt x="256" y="190"/>
                    </a:lnTo>
                    <a:lnTo>
                      <a:pt x="258" y="192"/>
                    </a:lnTo>
                    <a:lnTo>
                      <a:pt x="260" y="192"/>
                    </a:lnTo>
                    <a:lnTo>
                      <a:pt x="260" y="192"/>
                    </a:lnTo>
                    <a:lnTo>
                      <a:pt x="258" y="192"/>
                    </a:lnTo>
                    <a:lnTo>
                      <a:pt x="256" y="192"/>
                    </a:lnTo>
                    <a:lnTo>
                      <a:pt x="256" y="192"/>
                    </a:lnTo>
                    <a:lnTo>
                      <a:pt x="254" y="194"/>
                    </a:lnTo>
                    <a:lnTo>
                      <a:pt x="252" y="194"/>
                    </a:lnTo>
                    <a:lnTo>
                      <a:pt x="252" y="194"/>
                    </a:lnTo>
                    <a:lnTo>
                      <a:pt x="252" y="196"/>
                    </a:lnTo>
                    <a:lnTo>
                      <a:pt x="250" y="196"/>
                    </a:lnTo>
                    <a:lnTo>
                      <a:pt x="250" y="198"/>
                    </a:lnTo>
                    <a:lnTo>
                      <a:pt x="250" y="200"/>
                    </a:lnTo>
                    <a:lnTo>
                      <a:pt x="254" y="200"/>
                    </a:lnTo>
                    <a:lnTo>
                      <a:pt x="254" y="200"/>
                    </a:lnTo>
                    <a:lnTo>
                      <a:pt x="254" y="200"/>
                    </a:lnTo>
                    <a:lnTo>
                      <a:pt x="258" y="200"/>
                    </a:lnTo>
                    <a:lnTo>
                      <a:pt x="260" y="200"/>
                    </a:lnTo>
                    <a:lnTo>
                      <a:pt x="262" y="200"/>
                    </a:lnTo>
                    <a:lnTo>
                      <a:pt x="260" y="200"/>
                    </a:lnTo>
                    <a:lnTo>
                      <a:pt x="258" y="200"/>
                    </a:lnTo>
                    <a:lnTo>
                      <a:pt x="258" y="202"/>
                    </a:lnTo>
                    <a:lnTo>
                      <a:pt x="254" y="202"/>
                    </a:lnTo>
                    <a:lnTo>
                      <a:pt x="246" y="202"/>
                    </a:lnTo>
                    <a:lnTo>
                      <a:pt x="246" y="204"/>
                    </a:lnTo>
                    <a:lnTo>
                      <a:pt x="248" y="204"/>
                    </a:lnTo>
                    <a:lnTo>
                      <a:pt x="250" y="206"/>
                    </a:lnTo>
                    <a:lnTo>
                      <a:pt x="248" y="206"/>
                    </a:lnTo>
                    <a:lnTo>
                      <a:pt x="246" y="206"/>
                    </a:lnTo>
                    <a:lnTo>
                      <a:pt x="246" y="206"/>
                    </a:lnTo>
                    <a:lnTo>
                      <a:pt x="244" y="208"/>
                    </a:lnTo>
                    <a:lnTo>
                      <a:pt x="242" y="210"/>
                    </a:lnTo>
                    <a:lnTo>
                      <a:pt x="240" y="212"/>
                    </a:lnTo>
                    <a:lnTo>
                      <a:pt x="240" y="212"/>
                    </a:lnTo>
                    <a:lnTo>
                      <a:pt x="238" y="215"/>
                    </a:lnTo>
                    <a:lnTo>
                      <a:pt x="238" y="217"/>
                    </a:lnTo>
                    <a:lnTo>
                      <a:pt x="240" y="217"/>
                    </a:lnTo>
                    <a:lnTo>
                      <a:pt x="240" y="217"/>
                    </a:lnTo>
                    <a:lnTo>
                      <a:pt x="242" y="217"/>
                    </a:lnTo>
                    <a:lnTo>
                      <a:pt x="242" y="217"/>
                    </a:lnTo>
                    <a:lnTo>
                      <a:pt x="242" y="219"/>
                    </a:lnTo>
                    <a:lnTo>
                      <a:pt x="244" y="217"/>
                    </a:lnTo>
                    <a:lnTo>
                      <a:pt x="246" y="217"/>
                    </a:lnTo>
                    <a:lnTo>
                      <a:pt x="248" y="217"/>
                    </a:lnTo>
                    <a:lnTo>
                      <a:pt x="248" y="215"/>
                    </a:lnTo>
                    <a:lnTo>
                      <a:pt x="246" y="217"/>
                    </a:lnTo>
                    <a:lnTo>
                      <a:pt x="244" y="219"/>
                    </a:lnTo>
                    <a:lnTo>
                      <a:pt x="242" y="219"/>
                    </a:lnTo>
                    <a:lnTo>
                      <a:pt x="240" y="219"/>
                    </a:lnTo>
                    <a:lnTo>
                      <a:pt x="240" y="219"/>
                    </a:lnTo>
                    <a:lnTo>
                      <a:pt x="232" y="221"/>
                    </a:lnTo>
                    <a:lnTo>
                      <a:pt x="230" y="223"/>
                    </a:lnTo>
                    <a:lnTo>
                      <a:pt x="230" y="223"/>
                    </a:lnTo>
                    <a:lnTo>
                      <a:pt x="230" y="225"/>
                    </a:lnTo>
                    <a:lnTo>
                      <a:pt x="230" y="225"/>
                    </a:lnTo>
                    <a:lnTo>
                      <a:pt x="232" y="223"/>
                    </a:lnTo>
                    <a:lnTo>
                      <a:pt x="234" y="223"/>
                    </a:lnTo>
                    <a:lnTo>
                      <a:pt x="232" y="225"/>
                    </a:lnTo>
                    <a:lnTo>
                      <a:pt x="230" y="225"/>
                    </a:lnTo>
                    <a:lnTo>
                      <a:pt x="228" y="227"/>
                    </a:lnTo>
                    <a:lnTo>
                      <a:pt x="226" y="227"/>
                    </a:lnTo>
                    <a:lnTo>
                      <a:pt x="224" y="227"/>
                    </a:lnTo>
                    <a:lnTo>
                      <a:pt x="224" y="229"/>
                    </a:lnTo>
                    <a:lnTo>
                      <a:pt x="220" y="231"/>
                    </a:lnTo>
                    <a:lnTo>
                      <a:pt x="216" y="233"/>
                    </a:lnTo>
                    <a:lnTo>
                      <a:pt x="214" y="235"/>
                    </a:lnTo>
                    <a:lnTo>
                      <a:pt x="212" y="237"/>
                    </a:lnTo>
                    <a:lnTo>
                      <a:pt x="212" y="239"/>
                    </a:lnTo>
                    <a:lnTo>
                      <a:pt x="210" y="239"/>
                    </a:lnTo>
                    <a:lnTo>
                      <a:pt x="208" y="241"/>
                    </a:lnTo>
                    <a:lnTo>
                      <a:pt x="208" y="241"/>
                    </a:lnTo>
                    <a:lnTo>
                      <a:pt x="208" y="241"/>
                    </a:lnTo>
                    <a:lnTo>
                      <a:pt x="210" y="241"/>
                    </a:lnTo>
                    <a:lnTo>
                      <a:pt x="210" y="241"/>
                    </a:lnTo>
                    <a:lnTo>
                      <a:pt x="212" y="243"/>
                    </a:lnTo>
                    <a:lnTo>
                      <a:pt x="212" y="243"/>
                    </a:lnTo>
                    <a:lnTo>
                      <a:pt x="212" y="245"/>
                    </a:lnTo>
                    <a:lnTo>
                      <a:pt x="214" y="245"/>
                    </a:lnTo>
                    <a:lnTo>
                      <a:pt x="218" y="243"/>
                    </a:lnTo>
                    <a:lnTo>
                      <a:pt x="224" y="241"/>
                    </a:lnTo>
                    <a:lnTo>
                      <a:pt x="226" y="239"/>
                    </a:lnTo>
                    <a:lnTo>
                      <a:pt x="226" y="239"/>
                    </a:lnTo>
                    <a:lnTo>
                      <a:pt x="224" y="239"/>
                    </a:lnTo>
                    <a:lnTo>
                      <a:pt x="226" y="237"/>
                    </a:lnTo>
                    <a:lnTo>
                      <a:pt x="228" y="237"/>
                    </a:lnTo>
                    <a:lnTo>
                      <a:pt x="230" y="235"/>
                    </a:lnTo>
                    <a:lnTo>
                      <a:pt x="230" y="237"/>
                    </a:lnTo>
                    <a:lnTo>
                      <a:pt x="230" y="237"/>
                    </a:lnTo>
                    <a:lnTo>
                      <a:pt x="230" y="237"/>
                    </a:lnTo>
                    <a:lnTo>
                      <a:pt x="228" y="239"/>
                    </a:lnTo>
                    <a:lnTo>
                      <a:pt x="228" y="239"/>
                    </a:lnTo>
                    <a:lnTo>
                      <a:pt x="230" y="239"/>
                    </a:lnTo>
                    <a:lnTo>
                      <a:pt x="230" y="239"/>
                    </a:lnTo>
                    <a:lnTo>
                      <a:pt x="230" y="239"/>
                    </a:lnTo>
                    <a:lnTo>
                      <a:pt x="228" y="241"/>
                    </a:lnTo>
                    <a:lnTo>
                      <a:pt x="226" y="241"/>
                    </a:lnTo>
                    <a:lnTo>
                      <a:pt x="224" y="241"/>
                    </a:lnTo>
                    <a:lnTo>
                      <a:pt x="222" y="243"/>
                    </a:lnTo>
                    <a:lnTo>
                      <a:pt x="222" y="243"/>
                    </a:lnTo>
                    <a:lnTo>
                      <a:pt x="222" y="243"/>
                    </a:lnTo>
                    <a:lnTo>
                      <a:pt x="222" y="245"/>
                    </a:lnTo>
                    <a:lnTo>
                      <a:pt x="222" y="245"/>
                    </a:lnTo>
                    <a:lnTo>
                      <a:pt x="222" y="245"/>
                    </a:lnTo>
                    <a:lnTo>
                      <a:pt x="220" y="245"/>
                    </a:lnTo>
                    <a:lnTo>
                      <a:pt x="218" y="245"/>
                    </a:lnTo>
                    <a:lnTo>
                      <a:pt x="216" y="245"/>
                    </a:lnTo>
                    <a:lnTo>
                      <a:pt x="214" y="245"/>
                    </a:lnTo>
                    <a:lnTo>
                      <a:pt x="214" y="247"/>
                    </a:lnTo>
                    <a:lnTo>
                      <a:pt x="212" y="247"/>
                    </a:lnTo>
                    <a:lnTo>
                      <a:pt x="212" y="245"/>
                    </a:lnTo>
                    <a:lnTo>
                      <a:pt x="212" y="245"/>
                    </a:lnTo>
                    <a:lnTo>
                      <a:pt x="212" y="245"/>
                    </a:lnTo>
                    <a:lnTo>
                      <a:pt x="210" y="243"/>
                    </a:lnTo>
                    <a:lnTo>
                      <a:pt x="208" y="243"/>
                    </a:lnTo>
                    <a:lnTo>
                      <a:pt x="208" y="243"/>
                    </a:lnTo>
                    <a:lnTo>
                      <a:pt x="206" y="243"/>
                    </a:lnTo>
                    <a:lnTo>
                      <a:pt x="202" y="245"/>
                    </a:lnTo>
                    <a:lnTo>
                      <a:pt x="202" y="245"/>
                    </a:lnTo>
                    <a:lnTo>
                      <a:pt x="202" y="245"/>
                    </a:lnTo>
                    <a:lnTo>
                      <a:pt x="204" y="243"/>
                    </a:lnTo>
                    <a:lnTo>
                      <a:pt x="202" y="243"/>
                    </a:lnTo>
                    <a:lnTo>
                      <a:pt x="200" y="243"/>
                    </a:lnTo>
                    <a:lnTo>
                      <a:pt x="198" y="243"/>
                    </a:lnTo>
                    <a:lnTo>
                      <a:pt x="196" y="243"/>
                    </a:lnTo>
                    <a:lnTo>
                      <a:pt x="194" y="245"/>
                    </a:lnTo>
                    <a:lnTo>
                      <a:pt x="194" y="245"/>
                    </a:lnTo>
                    <a:lnTo>
                      <a:pt x="194" y="245"/>
                    </a:lnTo>
                    <a:lnTo>
                      <a:pt x="194" y="245"/>
                    </a:lnTo>
                    <a:lnTo>
                      <a:pt x="196" y="245"/>
                    </a:lnTo>
                    <a:lnTo>
                      <a:pt x="196" y="247"/>
                    </a:lnTo>
                    <a:lnTo>
                      <a:pt x="196" y="247"/>
                    </a:lnTo>
                    <a:lnTo>
                      <a:pt x="196" y="247"/>
                    </a:lnTo>
                    <a:lnTo>
                      <a:pt x="192" y="249"/>
                    </a:lnTo>
                    <a:lnTo>
                      <a:pt x="192" y="249"/>
                    </a:lnTo>
                    <a:lnTo>
                      <a:pt x="190" y="251"/>
                    </a:lnTo>
                    <a:lnTo>
                      <a:pt x="192" y="251"/>
                    </a:lnTo>
                    <a:lnTo>
                      <a:pt x="192" y="253"/>
                    </a:lnTo>
                    <a:lnTo>
                      <a:pt x="196" y="255"/>
                    </a:lnTo>
                    <a:lnTo>
                      <a:pt x="196" y="255"/>
                    </a:lnTo>
                    <a:lnTo>
                      <a:pt x="192" y="253"/>
                    </a:lnTo>
                    <a:lnTo>
                      <a:pt x="192" y="253"/>
                    </a:lnTo>
                    <a:lnTo>
                      <a:pt x="190" y="251"/>
                    </a:lnTo>
                    <a:lnTo>
                      <a:pt x="188" y="251"/>
                    </a:lnTo>
                    <a:lnTo>
                      <a:pt x="186" y="251"/>
                    </a:lnTo>
                    <a:lnTo>
                      <a:pt x="184" y="251"/>
                    </a:lnTo>
                    <a:lnTo>
                      <a:pt x="184" y="251"/>
                    </a:lnTo>
                    <a:lnTo>
                      <a:pt x="182" y="253"/>
                    </a:lnTo>
                    <a:lnTo>
                      <a:pt x="176" y="253"/>
                    </a:lnTo>
                    <a:lnTo>
                      <a:pt x="176" y="253"/>
                    </a:lnTo>
                    <a:lnTo>
                      <a:pt x="176" y="255"/>
                    </a:lnTo>
                    <a:lnTo>
                      <a:pt x="174" y="257"/>
                    </a:lnTo>
                    <a:lnTo>
                      <a:pt x="174" y="257"/>
                    </a:lnTo>
                    <a:lnTo>
                      <a:pt x="174" y="257"/>
                    </a:lnTo>
                    <a:lnTo>
                      <a:pt x="176" y="257"/>
                    </a:lnTo>
                    <a:lnTo>
                      <a:pt x="178" y="257"/>
                    </a:lnTo>
                    <a:lnTo>
                      <a:pt x="180" y="257"/>
                    </a:lnTo>
                    <a:lnTo>
                      <a:pt x="182" y="257"/>
                    </a:lnTo>
                    <a:lnTo>
                      <a:pt x="190" y="257"/>
                    </a:lnTo>
                    <a:lnTo>
                      <a:pt x="190" y="257"/>
                    </a:lnTo>
                    <a:lnTo>
                      <a:pt x="186" y="257"/>
                    </a:lnTo>
                    <a:lnTo>
                      <a:pt x="182" y="257"/>
                    </a:lnTo>
                    <a:lnTo>
                      <a:pt x="182" y="259"/>
                    </a:lnTo>
                    <a:lnTo>
                      <a:pt x="182" y="259"/>
                    </a:lnTo>
                    <a:lnTo>
                      <a:pt x="184" y="259"/>
                    </a:lnTo>
                    <a:lnTo>
                      <a:pt x="184" y="259"/>
                    </a:lnTo>
                    <a:lnTo>
                      <a:pt x="184" y="259"/>
                    </a:lnTo>
                    <a:lnTo>
                      <a:pt x="182" y="261"/>
                    </a:lnTo>
                    <a:lnTo>
                      <a:pt x="180" y="259"/>
                    </a:lnTo>
                    <a:lnTo>
                      <a:pt x="176" y="259"/>
                    </a:lnTo>
                    <a:lnTo>
                      <a:pt x="174" y="259"/>
                    </a:lnTo>
                    <a:lnTo>
                      <a:pt x="172" y="259"/>
                    </a:lnTo>
                    <a:lnTo>
                      <a:pt x="170" y="259"/>
                    </a:lnTo>
                    <a:lnTo>
                      <a:pt x="168" y="259"/>
                    </a:lnTo>
                    <a:lnTo>
                      <a:pt x="168" y="259"/>
                    </a:lnTo>
                    <a:lnTo>
                      <a:pt x="166" y="261"/>
                    </a:lnTo>
                    <a:lnTo>
                      <a:pt x="166" y="261"/>
                    </a:lnTo>
                    <a:lnTo>
                      <a:pt x="166" y="261"/>
                    </a:lnTo>
                    <a:lnTo>
                      <a:pt x="166" y="263"/>
                    </a:lnTo>
                    <a:lnTo>
                      <a:pt x="168" y="263"/>
                    </a:lnTo>
                    <a:lnTo>
                      <a:pt x="170" y="261"/>
                    </a:lnTo>
                    <a:lnTo>
                      <a:pt x="172" y="261"/>
                    </a:lnTo>
                    <a:lnTo>
                      <a:pt x="172" y="261"/>
                    </a:lnTo>
                    <a:lnTo>
                      <a:pt x="172" y="263"/>
                    </a:lnTo>
                    <a:lnTo>
                      <a:pt x="166" y="263"/>
                    </a:lnTo>
                    <a:lnTo>
                      <a:pt x="164" y="263"/>
                    </a:lnTo>
                    <a:lnTo>
                      <a:pt x="164" y="263"/>
                    </a:lnTo>
                    <a:lnTo>
                      <a:pt x="164" y="263"/>
                    </a:lnTo>
                    <a:lnTo>
                      <a:pt x="162" y="263"/>
                    </a:lnTo>
                    <a:lnTo>
                      <a:pt x="162" y="263"/>
                    </a:lnTo>
                    <a:lnTo>
                      <a:pt x="160" y="263"/>
                    </a:lnTo>
                    <a:lnTo>
                      <a:pt x="158" y="263"/>
                    </a:lnTo>
                    <a:lnTo>
                      <a:pt x="158" y="265"/>
                    </a:lnTo>
                    <a:lnTo>
                      <a:pt x="156" y="265"/>
                    </a:lnTo>
                    <a:lnTo>
                      <a:pt x="156" y="267"/>
                    </a:lnTo>
                    <a:lnTo>
                      <a:pt x="156" y="267"/>
                    </a:lnTo>
                    <a:lnTo>
                      <a:pt x="154" y="265"/>
                    </a:lnTo>
                    <a:lnTo>
                      <a:pt x="154" y="267"/>
                    </a:lnTo>
                    <a:lnTo>
                      <a:pt x="152" y="269"/>
                    </a:lnTo>
                    <a:lnTo>
                      <a:pt x="154" y="269"/>
                    </a:lnTo>
                    <a:lnTo>
                      <a:pt x="154" y="269"/>
                    </a:lnTo>
                    <a:lnTo>
                      <a:pt x="158" y="269"/>
                    </a:lnTo>
                    <a:lnTo>
                      <a:pt x="160" y="269"/>
                    </a:lnTo>
                    <a:lnTo>
                      <a:pt x="166" y="271"/>
                    </a:lnTo>
                    <a:lnTo>
                      <a:pt x="168" y="271"/>
                    </a:lnTo>
                    <a:lnTo>
                      <a:pt x="172" y="271"/>
                    </a:lnTo>
                    <a:lnTo>
                      <a:pt x="172" y="271"/>
                    </a:lnTo>
                    <a:lnTo>
                      <a:pt x="170" y="271"/>
                    </a:lnTo>
                    <a:lnTo>
                      <a:pt x="164" y="273"/>
                    </a:lnTo>
                    <a:lnTo>
                      <a:pt x="160" y="271"/>
                    </a:lnTo>
                    <a:lnTo>
                      <a:pt x="156" y="271"/>
                    </a:lnTo>
                    <a:lnTo>
                      <a:pt x="152" y="271"/>
                    </a:lnTo>
                    <a:lnTo>
                      <a:pt x="152" y="271"/>
                    </a:lnTo>
                    <a:lnTo>
                      <a:pt x="150" y="271"/>
                    </a:lnTo>
                    <a:lnTo>
                      <a:pt x="150" y="271"/>
                    </a:lnTo>
                    <a:lnTo>
                      <a:pt x="150" y="273"/>
                    </a:lnTo>
                    <a:lnTo>
                      <a:pt x="150" y="275"/>
                    </a:lnTo>
                    <a:lnTo>
                      <a:pt x="152" y="275"/>
                    </a:lnTo>
                    <a:lnTo>
                      <a:pt x="154" y="277"/>
                    </a:lnTo>
                    <a:lnTo>
                      <a:pt x="154" y="277"/>
                    </a:lnTo>
                    <a:lnTo>
                      <a:pt x="156" y="277"/>
                    </a:lnTo>
                    <a:lnTo>
                      <a:pt x="154" y="277"/>
                    </a:lnTo>
                    <a:lnTo>
                      <a:pt x="154" y="277"/>
                    </a:lnTo>
                    <a:lnTo>
                      <a:pt x="150" y="277"/>
                    </a:lnTo>
                    <a:lnTo>
                      <a:pt x="150" y="279"/>
                    </a:lnTo>
                    <a:lnTo>
                      <a:pt x="152" y="281"/>
                    </a:lnTo>
                    <a:lnTo>
                      <a:pt x="152" y="281"/>
                    </a:lnTo>
                    <a:lnTo>
                      <a:pt x="154" y="283"/>
                    </a:lnTo>
                    <a:lnTo>
                      <a:pt x="156" y="283"/>
                    </a:lnTo>
                    <a:lnTo>
                      <a:pt x="158" y="283"/>
                    </a:lnTo>
                    <a:lnTo>
                      <a:pt x="164" y="283"/>
                    </a:lnTo>
                    <a:lnTo>
                      <a:pt x="168" y="283"/>
                    </a:lnTo>
                    <a:lnTo>
                      <a:pt x="170" y="283"/>
                    </a:lnTo>
                    <a:lnTo>
                      <a:pt x="170" y="281"/>
                    </a:lnTo>
                    <a:lnTo>
                      <a:pt x="170" y="281"/>
                    </a:lnTo>
                    <a:lnTo>
                      <a:pt x="170" y="281"/>
                    </a:lnTo>
                    <a:lnTo>
                      <a:pt x="170" y="281"/>
                    </a:lnTo>
                    <a:lnTo>
                      <a:pt x="172" y="281"/>
                    </a:lnTo>
                    <a:lnTo>
                      <a:pt x="174" y="281"/>
                    </a:lnTo>
                    <a:lnTo>
                      <a:pt x="174" y="283"/>
                    </a:lnTo>
                    <a:lnTo>
                      <a:pt x="178" y="283"/>
                    </a:lnTo>
                    <a:lnTo>
                      <a:pt x="180" y="281"/>
                    </a:lnTo>
                    <a:lnTo>
                      <a:pt x="180" y="281"/>
                    </a:lnTo>
                    <a:lnTo>
                      <a:pt x="180" y="281"/>
                    </a:lnTo>
                    <a:lnTo>
                      <a:pt x="180" y="279"/>
                    </a:lnTo>
                    <a:lnTo>
                      <a:pt x="182" y="277"/>
                    </a:lnTo>
                    <a:lnTo>
                      <a:pt x="182" y="279"/>
                    </a:lnTo>
                    <a:lnTo>
                      <a:pt x="180" y="281"/>
                    </a:lnTo>
                    <a:lnTo>
                      <a:pt x="180" y="281"/>
                    </a:lnTo>
                    <a:lnTo>
                      <a:pt x="184" y="281"/>
                    </a:lnTo>
                    <a:lnTo>
                      <a:pt x="182" y="283"/>
                    </a:lnTo>
                    <a:lnTo>
                      <a:pt x="176" y="283"/>
                    </a:lnTo>
                    <a:lnTo>
                      <a:pt x="176" y="285"/>
                    </a:lnTo>
                    <a:lnTo>
                      <a:pt x="176" y="285"/>
                    </a:lnTo>
                    <a:lnTo>
                      <a:pt x="176" y="285"/>
                    </a:lnTo>
                    <a:lnTo>
                      <a:pt x="176" y="285"/>
                    </a:lnTo>
                    <a:lnTo>
                      <a:pt x="176" y="283"/>
                    </a:lnTo>
                    <a:lnTo>
                      <a:pt x="174" y="283"/>
                    </a:lnTo>
                    <a:lnTo>
                      <a:pt x="172" y="283"/>
                    </a:lnTo>
                    <a:lnTo>
                      <a:pt x="170" y="283"/>
                    </a:lnTo>
                    <a:lnTo>
                      <a:pt x="168" y="283"/>
                    </a:lnTo>
                    <a:lnTo>
                      <a:pt x="166" y="283"/>
                    </a:lnTo>
                    <a:lnTo>
                      <a:pt x="162" y="283"/>
                    </a:lnTo>
                    <a:lnTo>
                      <a:pt x="156" y="283"/>
                    </a:lnTo>
                    <a:lnTo>
                      <a:pt x="154" y="285"/>
                    </a:lnTo>
                    <a:lnTo>
                      <a:pt x="152" y="285"/>
                    </a:lnTo>
                    <a:lnTo>
                      <a:pt x="152" y="283"/>
                    </a:lnTo>
                    <a:lnTo>
                      <a:pt x="150" y="285"/>
                    </a:lnTo>
                    <a:lnTo>
                      <a:pt x="150" y="285"/>
                    </a:lnTo>
                    <a:lnTo>
                      <a:pt x="150" y="287"/>
                    </a:lnTo>
                    <a:lnTo>
                      <a:pt x="150" y="289"/>
                    </a:lnTo>
                    <a:lnTo>
                      <a:pt x="152" y="291"/>
                    </a:lnTo>
                    <a:lnTo>
                      <a:pt x="154" y="291"/>
                    </a:lnTo>
                    <a:lnTo>
                      <a:pt x="156" y="291"/>
                    </a:lnTo>
                    <a:lnTo>
                      <a:pt x="158" y="289"/>
                    </a:lnTo>
                    <a:lnTo>
                      <a:pt x="158" y="289"/>
                    </a:lnTo>
                    <a:lnTo>
                      <a:pt x="158" y="291"/>
                    </a:lnTo>
                    <a:lnTo>
                      <a:pt x="152" y="293"/>
                    </a:lnTo>
                    <a:lnTo>
                      <a:pt x="152" y="293"/>
                    </a:lnTo>
                    <a:lnTo>
                      <a:pt x="152" y="297"/>
                    </a:lnTo>
                    <a:lnTo>
                      <a:pt x="154" y="297"/>
                    </a:lnTo>
                    <a:lnTo>
                      <a:pt x="156" y="299"/>
                    </a:lnTo>
                    <a:lnTo>
                      <a:pt x="158" y="299"/>
                    </a:lnTo>
                    <a:lnTo>
                      <a:pt x="158" y="299"/>
                    </a:lnTo>
                    <a:lnTo>
                      <a:pt x="158" y="299"/>
                    </a:lnTo>
                    <a:lnTo>
                      <a:pt x="156" y="301"/>
                    </a:lnTo>
                    <a:lnTo>
                      <a:pt x="154" y="301"/>
                    </a:lnTo>
                    <a:lnTo>
                      <a:pt x="154" y="299"/>
                    </a:lnTo>
                    <a:lnTo>
                      <a:pt x="152" y="299"/>
                    </a:lnTo>
                    <a:lnTo>
                      <a:pt x="152" y="301"/>
                    </a:lnTo>
                    <a:lnTo>
                      <a:pt x="152" y="301"/>
                    </a:lnTo>
                    <a:lnTo>
                      <a:pt x="152" y="303"/>
                    </a:lnTo>
                    <a:lnTo>
                      <a:pt x="152" y="303"/>
                    </a:lnTo>
                    <a:lnTo>
                      <a:pt x="150" y="305"/>
                    </a:lnTo>
                    <a:lnTo>
                      <a:pt x="150" y="307"/>
                    </a:lnTo>
                    <a:lnTo>
                      <a:pt x="152" y="307"/>
                    </a:lnTo>
                    <a:lnTo>
                      <a:pt x="152" y="307"/>
                    </a:lnTo>
                    <a:lnTo>
                      <a:pt x="152" y="307"/>
                    </a:lnTo>
                    <a:lnTo>
                      <a:pt x="152" y="305"/>
                    </a:lnTo>
                    <a:lnTo>
                      <a:pt x="154" y="305"/>
                    </a:lnTo>
                    <a:lnTo>
                      <a:pt x="156" y="305"/>
                    </a:lnTo>
                    <a:lnTo>
                      <a:pt x="156" y="303"/>
                    </a:lnTo>
                    <a:lnTo>
                      <a:pt x="158" y="301"/>
                    </a:lnTo>
                    <a:lnTo>
                      <a:pt x="160" y="301"/>
                    </a:lnTo>
                    <a:lnTo>
                      <a:pt x="160" y="301"/>
                    </a:lnTo>
                    <a:lnTo>
                      <a:pt x="162" y="299"/>
                    </a:lnTo>
                    <a:lnTo>
                      <a:pt x="162" y="297"/>
                    </a:lnTo>
                    <a:lnTo>
                      <a:pt x="164" y="297"/>
                    </a:lnTo>
                    <a:lnTo>
                      <a:pt x="164" y="295"/>
                    </a:lnTo>
                    <a:lnTo>
                      <a:pt x="168" y="295"/>
                    </a:lnTo>
                    <a:lnTo>
                      <a:pt x="172" y="293"/>
                    </a:lnTo>
                    <a:lnTo>
                      <a:pt x="176" y="293"/>
                    </a:lnTo>
                    <a:lnTo>
                      <a:pt x="174" y="293"/>
                    </a:lnTo>
                    <a:lnTo>
                      <a:pt x="172" y="293"/>
                    </a:lnTo>
                    <a:lnTo>
                      <a:pt x="172" y="295"/>
                    </a:lnTo>
                    <a:lnTo>
                      <a:pt x="170" y="295"/>
                    </a:lnTo>
                    <a:lnTo>
                      <a:pt x="170" y="299"/>
                    </a:lnTo>
                    <a:lnTo>
                      <a:pt x="170" y="297"/>
                    </a:lnTo>
                    <a:lnTo>
                      <a:pt x="170" y="295"/>
                    </a:lnTo>
                    <a:lnTo>
                      <a:pt x="170" y="295"/>
                    </a:lnTo>
                    <a:lnTo>
                      <a:pt x="168" y="295"/>
                    </a:lnTo>
                    <a:lnTo>
                      <a:pt x="164" y="297"/>
                    </a:lnTo>
                    <a:lnTo>
                      <a:pt x="164" y="299"/>
                    </a:lnTo>
                    <a:lnTo>
                      <a:pt x="164" y="299"/>
                    </a:lnTo>
                    <a:lnTo>
                      <a:pt x="164" y="299"/>
                    </a:lnTo>
                    <a:lnTo>
                      <a:pt x="162" y="301"/>
                    </a:lnTo>
                    <a:lnTo>
                      <a:pt x="160" y="303"/>
                    </a:lnTo>
                    <a:lnTo>
                      <a:pt x="158" y="303"/>
                    </a:lnTo>
                    <a:lnTo>
                      <a:pt x="160" y="305"/>
                    </a:lnTo>
                    <a:lnTo>
                      <a:pt x="160" y="305"/>
                    </a:lnTo>
                    <a:lnTo>
                      <a:pt x="162" y="305"/>
                    </a:lnTo>
                    <a:lnTo>
                      <a:pt x="164" y="305"/>
                    </a:lnTo>
                    <a:lnTo>
                      <a:pt x="166" y="303"/>
                    </a:lnTo>
                    <a:lnTo>
                      <a:pt x="166" y="305"/>
                    </a:lnTo>
                    <a:lnTo>
                      <a:pt x="162" y="305"/>
                    </a:lnTo>
                    <a:lnTo>
                      <a:pt x="160" y="305"/>
                    </a:lnTo>
                    <a:lnTo>
                      <a:pt x="160" y="307"/>
                    </a:lnTo>
                    <a:lnTo>
                      <a:pt x="156" y="307"/>
                    </a:lnTo>
                    <a:lnTo>
                      <a:pt x="156" y="305"/>
                    </a:lnTo>
                    <a:lnTo>
                      <a:pt x="156" y="305"/>
                    </a:lnTo>
                    <a:lnTo>
                      <a:pt x="154" y="307"/>
                    </a:lnTo>
                    <a:lnTo>
                      <a:pt x="154" y="307"/>
                    </a:lnTo>
                    <a:lnTo>
                      <a:pt x="152" y="309"/>
                    </a:lnTo>
                    <a:lnTo>
                      <a:pt x="152" y="311"/>
                    </a:lnTo>
                    <a:lnTo>
                      <a:pt x="150" y="313"/>
                    </a:lnTo>
                    <a:lnTo>
                      <a:pt x="152" y="315"/>
                    </a:lnTo>
                    <a:lnTo>
                      <a:pt x="154" y="315"/>
                    </a:lnTo>
                    <a:lnTo>
                      <a:pt x="156" y="315"/>
                    </a:lnTo>
                    <a:lnTo>
                      <a:pt x="156" y="313"/>
                    </a:lnTo>
                    <a:lnTo>
                      <a:pt x="158" y="313"/>
                    </a:lnTo>
                    <a:lnTo>
                      <a:pt x="158" y="313"/>
                    </a:lnTo>
                    <a:lnTo>
                      <a:pt x="160" y="311"/>
                    </a:lnTo>
                    <a:lnTo>
                      <a:pt x="162" y="311"/>
                    </a:lnTo>
                    <a:lnTo>
                      <a:pt x="164" y="309"/>
                    </a:lnTo>
                    <a:lnTo>
                      <a:pt x="166" y="309"/>
                    </a:lnTo>
                    <a:lnTo>
                      <a:pt x="168" y="309"/>
                    </a:lnTo>
                    <a:lnTo>
                      <a:pt x="168" y="309"/>
                    </a:lnTo>
                    <a:lnTo>
                      <a:pt x="166" y="309"/>
                    </a:lnTo>
                    <a:lnTo>
                      <a:pt x="164" y="311"/>
                    </a:lnTo>
                    <a:lnTo>
                      <a:pt x="162" y="311"/>
                    </a:lnTo>
                    <a:lnTo>
                      <a:pt x="162" y="313"/>
                    </a:lnTo>
                    <a:lnTo>
                      <a:pt x="162" y="313"/>
                    </a:lnTo>
                    <a:lnTo>
                      <a:pt x="162" y="315"/>
                    </a:lnTo>
                    <a:lnTo>
                      <a:pt x="162" y="315"/>
                    </a:lnTo>
                    <a:lnTo>
                      <a:pt x="160" y="315"/>
                    </a:lnTo>
                    <a:lnTo>
                      <a:pt x="160" y="317"/>
                    </a:lnTo>
                    <a:lnTo>
                      <a:pt x="162" y="317"/>
                    </a:lnTo>
                    <a:lnTo>
                      <a:pt x="164" y="319"/>
                    </a:lnTo>
                    <a:lnTo>
                      <a:pt x="166" y="317"/>
                    </a:lnTo>
                    <a:lnTo>
                      <a:pt x="166" y="317"/>
                    </a:lnTo>
                    <a:lnTo>
                      <a:pt x="164" y="319"/>
                    </a:lnTo>
                    <a:lnTo>
                      <a:pt x="164" y="319"/>
                    </a:lnTo>
                    <a:lnTo>
                      <a:pt x="164" y="319"/>
                    </a:lnTo>
                    <a:lnTo>
                      <a:pt x="160" y="319"/>
                    </a:lnTo>
                    <a:lnTo>
                      <a:pt x="156" y="317"/>
                    </a:lnTo>
                    <a:lnTo>
                      <a:pt x="156" y="319"/>
                    </a:lnTo>
                    <a:lnTo>
                      <a:pt x="156" y="321"/>
                    </a:lnTo>
                    <a:lnTo>
                      <a:pt x="156" y="323"/>
                    </a:lnTo>
                    <a:lnTo>
                      <a:pt x="156" y="323"/>
                    </a:lnTo>
                    <a:lnTo>
                      <a:pt x="158" y="325"/>
                    </a:lnTo>
                    <a:lnTo>
                      <a:pt x="162" y="327"/>
                    </a:lnTo>
                    <a:lnTo>
                      <a:pt x="162" y="327"/>
                    </a:lnTo>
                    <a:lnTo>
                      <a:pt x="166" y="329"/>
                    </a:lnTo>
                    <a:lnTo>
                      <a:pt x="168" y="329"/>
                    </a:lnTo>
                    <a:lnTo>
                      <a:pt x="170" y="329"/>
                    </a:lnTo>
                    <a:lnTo>
                      <a:pt x="170" y="329"/>
                    </a:lnTo>
                    <a:lnTo>
                      <a:pt x="170" y="331"/>
                    </a:lnTo>
                    <a:lnTo>
                      <a:pt x="170" y="331"/>
                    </a:lnTo>
                    <a:lnTo>
                      <a:pt x="170" y="331"/>
                    </a:lnTo>
                    <a:lnTo>
                      <a:pt x="168" y="333"/>
                    </a:lnTo>
                    <a:lnTo>
                      <a:pt x="168" y="333"/>
                    </a:lnTo>
                    <a:lnTo>
                      <a:pt x="170" y="333"/>
                    </a:lnTo>
                    <a:lnTo>
                      <a:pt x="172" y="333"/>
                    </a:lnTo>
                    <a:lnTo>
                      <a:pt x="172" y="331"/>
                    </a:lnTo>
                    <a:lnTo>
                      <a:pt x="172" y="331"/>
                    </a:lnTo>
                    <a:lnTo>
                      <a:pt x="172" y="331"/>
                    </a:lnTo>
                    <a:lnTo>
                      <a:pt x="174" y="331"/>
                    </a:lnTo>
                    <a:lnTo>
                      <a:pt x="172" y="333"/>
                    </a:lnTo>
                    <a:lnTo>
                      <a:pt x="172" y="333"/>
                    </a:lnTo>
                    <a:lnTo>
                      <a:pt x="172" y="333"/>
                    </a:lnTo>
                    <a:lnTo>
                      <a:pt x="174" y="333"/>
                    </a:lnTo>
                    <a:lnTo>
                      <a:pt x="176" y="333"/>
                    </a:lnTo>
                    <a:lnTo>
                      <a:pt x="180" y="333"/>
                    </a:lnTo>
                    <a:lnTo>
                      <a:pt x="186" y="333"/>
                    </a:lnTo>
                    <a:lnTo>
                      <a:pt x="188" y="331"/>
                    </a:lnTo>
                    <a:lnTo>
                      <a:pt x="190" y="331"/>
                    </a:lnTo>
                    <a:lnTo>
                      <a:pt x="192" y="331"/>
                    </a:lnTo>
                    <a:lnTo>
                      <a:pt x="194" y="329"/>
                    </a:lnTo>
                    <a:lnTo>
                      <a:pt x="198" y="325"/>
                    </a:lnTo>
                    <a:lnTo>
                      <a:pt x="202" y="323"/>
                    </a:lnTo>
                    <a:lnTo>
                      <a:pt x="202" y="323"/>
                    </a:lnTo>
                    <a:lnTo>
                      <a:pt x="202" y="321"/>
                    </a:lnTo>
                    <a:lnTo>
                      <a:pt x="204" y="321"/>
                    </a:lnTo>
                    <a:lnTo>
                      <a:pt x="204" y="321"/>
                    </a:lnTo>
                    <a:lnTo>
                      <a:pt x="204" y="319"/>
                    </a:lnTo>
                    <a:lnTo>
                      <a:pt x="206" y="319"/>
                    </a:lnTo>
                    <a:lnTo>
                      <a:pt x="208" y="319"/>
                    </a:lnTo>
                    <a:lnTo>
                      <a:pt x="208" y="319"/>
                    </a:lnTo>
                    <a:lnTo>
                      <a:pt x="208" y="317"/>
                    </a:lnTo>
                    <a:lnTo>
                      <a:pt x="208" y="317"/>
                    </a:lnTo>
                    <a:lnTo>
                      <a:pt x="208" y="315"/>
                    </a:lnTo>
                    <a:lnTo>
                      <a:pt x="208" y="315"/>
                    </a:lnTo>
                    <a:lnTo>
                      <a:pt x="210" y="317"/>
                    </a:lnTo>
                    <a:lnTo>
                      <a:pt x="210" y="319"/>
                    </a:lnTo>
                    <a:lnTo>
                      <a:pt x="212" y="319"/>
                    </a:lnTo>
                    <a:lnTo>
                      <a:pt x="214" y="317"/>
                    </a:lnTo>
                    <a:lnTo>
                      <a:pt x="214" y="317"/>
                    </a:lnTo>
                    <a:lnTo>
                      <a:pt x="216" y="317"/>
                    </a:lnTo>
                    <a:lnTo>
                      <a:pt x="216" y="317"/>
                    </a:lnTo>
                    <a:lnTo>
                      <a:pt x="218" y="313"/>
                    </a:lnTo>
                    <a:lnTo>
                      <a:pt x="218" y="311"/>
                    </a:lnTo>
                    <a:lnTo>
                      <a:pt x="218" y="311"/>
                    </a:lnTo>
                    <a:lnTo>
                      <a:pt x="218" y="311"/>
                    </a:lnTo>
                    <a:lnTo>
                      <a:pt x="218" y="309"/>
                    </a:lnTo>
                    <a:lnTo>
                      <a:pt x="220" y="309"/>
                    </a:lnTo>
                    <a:lnTo>
                      <a:pt x="220" y="307"/>
                    </a:lnTo>
                    <a:lnTo>
                      <a:pt x="220" y="307"/>
                    </a:lnTo>
                    <a:lnTo>
                      <a:pt x="220" y="305"/>
                    </a:lnTo>
                    <a:lnTo>
                      <a:pt x="220" y="307"/>
                    </a:lnTo>
                    <a:lnTo>
                      <a:pt x="220" y="307"/>
                    </a:lnTo>
                    <a:lnTo>
                      <a:pt x="220" y="311"/>
                    </a:lnTo>
                    <a:lnTo>
                      <a:pt x="220" y="311"/>
                    </a:lnTo>
                    <a:lnTo>
                      <a:pt x="222" y="313"/>
                    </a:lnTo>
                    <a:lnTo>
                      <a:pt x="224" y="315"/>
                    </a:lnTo>
                    <a:lnTo>
                      <a:pt x="224" y="315"/>
                    </a:lnTo>
                    <a:lnTo>
                      <a:pt x="226" y="315"/>
                    </a:lnTo>
                    <a:lnTo>
                      <a:pt x="226" y="315"/>
                    </a:lnTo>
                    <a:lnTo>
                      <a:pt x="228" y="315"/>
                    </a:lnTo>
                    <a:lnTo>
                      <a:pt x="230" y="315"/>
                    </a:lnTo>
                    <a:lnTo>
                      <a:pt x="230" y="317"/>
                    </a:lnTo>
                    <a:lnTo>
                      <a:pt x="230" y="317"/>
                    </a:lnTo>
                    <a:lnTo>
                      <a:pt x="232" y="319"/>
                    </a:lnTo>
                    <a:lnTo>
                      <a:pt x="232" y="319"/>
                    </a:lnTo>
                    <a:lnTo>
                      <a:pt x="234" y="319"/>
                    </a:lnTo>
                    <a:lnTo>
                      <a:pt x="234" y="317"/>
                    </a:lnTo>
                    <a:lnTo>
                      <a:pt x="234" y="315"/>
                    </a:lnTo>
                    <a:lnTo>
                      <a:pt x="236" y="313"/>
                    </a:lnTo>
                    <a:lnTo>
                      <a:pt x="234" y="311"/>
                    </a:lnTo>
                    <a:lnTo>
                      <a:pt x="234" y="309"/>
                    </a:lnTo>
                    <a:lnTo>
                      <a:pt x="234" y="307"/>
                    </a:lnTo>
                    <a:lnTo>
                      <a:pt x="236" y="307"/>
                    </a:lnTo>
                    <a:lnTo>
                      <a:pt x="236" y="305"/>
                    </a:lnTo>
                    <a:lnTo>
                      <a:pt x="238" y="303"/>
                    </a:lnTo>
                    <a:lnTo>
                      <a:pt x="238" y="303"/>
                    </a:lnTo>
                    <a:lnTo>
                      <a:pt x="238" y="303"/>
                    </a:lnTo>
                    <a:lnTo>
                      <a:pt x="240" y="303"/>
                    </a:lnTo>
                    <a:lnTo>
                      <a:pt x="242" y="301"/>
                    </a:lnTo>
                    <a:lnTo>
                      <a:pt x="244" y="301"/>
                    </a:lnTo>
                    <a:lnTo>
                      <a:pt x="244" y="299"/>
                    </a:lnTo>
                    <a:lnTo>
                      <a:pt x="244" y="297"/>
                    </a:lnTo>
                    <a:lnTo>
                      <a:pt x="244" y="297"/>
                    </a:lnTo>
                    <a:lnTo>
                      <a:pt x="244" y="295"/>
                    </a:lnTo>
                    <a:lnTo>
                      <a:pt x="246" y="293"/>
                    </a:lnTo>
                    <a:lnTo>
                      <a:pt x="244" y="293"/>
                    </a:lnTo>
                    <a:lnTo>
                      <a:pt x="244" y="289"/>
                    </a:lnTo>
                    <a:lnTo>
                      <a:pt x="242" y="287"/>
                    </a:lnTo>
                    <a:lnTo>
                      <a:pt x="242" y="285"/>
                    </a:lnTo>
                    <a:lnTo>
                      <a:pt x="242" y="285"/>
                    </a:lnTo>
                    <a:lnTo>
                      <a:pt x="244" y="285"/>
                    </a:lnTo>
                    <a:lnTo>
                      <a:pt x="246" y="285"/>
                    </a:lnTo>
                    <a:lnTo>
                      <a:pt x="246" y="283"/>
                    </a:lnTo>
                    <a:lnTo>
                      <a:pt x="246" y="283"/>
                    </a:lnTo>
                    <a:lnTo>
                      <a:pt x="248" y="283"/>
                    </a:lnTo>
                    <a:lnTo>
                      <a:pt x="248" y="281"/>
                    </a:lnTo>
                    <a:lnTo>
                      <a:pt x="248" y="281"/>
                    </a:lnTo>
                    <a:lnTo>
                      <a:pt x="248" y="279"/>
                    </a:lnTo>
                    <a:lnTo>
                      <a:pt x="248" y="277"/>
                    </a:lnTo>
                    <a:lnTo>
                      <a:pt x="246" y="277"/>
                    </a:lnTo>
                    <a:lnTo>
                      <a:pt x="244" y="275"/>
                    </a:lnTo>
                    <a:lnTo>
                      <a:pt x="242" y="275"/>
                    </a:lnTo>
                    <a:lnTo>
                      <a:pt x="240" y="273"/>
                    </a:lnTo>
                    <a:lnTo>
                      <a:pt x="240" y="269"/>
                    </a:lnTo>
                    <a:lnTo>
                      <a:pt x="242" y="267"/>
                    </a:lnTo>
                    <a:lnTo>
                      <a:pt x="242" y="265"/>
                    </a:lnTo>
                    <a:lnTo>
                      <a:pt x="242" y="265"/>
                    </a:lnTo>
                    <a:lnTo>
                      <a:pt x="240" y="259"/>
                    </a:lnTo>
                    <a:lnTo>
                      <a:pt x="240" y="259"/>
                    </a:lnTo>
                    <a:lnTo>
                      <a:pt x="240" y="257"/>
                    </a:lnTo>
                    <a:lnTo>
                      <a:pt x="240" y="255"/>
                    </a:lnTo>
                    <a:lnTo>
                      <a:pt x="240" y="253"/>
                    </a:lnTo>
                    <a:lnTo>
                      <a:pt x="240" y="253"/>
                    </a:lnTo>
                    <a:lnTo>
                      <a:pt x="240" y="253"/>
                    </a:lnTo>
                    <a:lnTo>
                      <a:pt x="240" y="251"/>
                    </a:lnTo>
                    <a:lnTo>
                      <a:pt x="240" y="251"/>
                    </a:lnTo>
                    <a:lnTo>
                      <a:pt x="238" y="249"/>
                    </a:lnTo>
                    <a:lnTo>
                      <a:pt x="240" y="245"/>
                    </a:lnTo>
                    <a:lnTo>
                      <a:pt x="240" y="243"/>
                    </a:lnTo>
                    <a:lnTo>
                      <a:pt x="242" y="241"/>
                    </a:lnTo>
                    <a:lnTo>
                      <a:pt x="244" y="239"/>
                    </a:lnTo>
                    <a:lnTo>
                      <a:pt x="246" y="237"/>
                    </a:lnTo>
                    <a:lnTo>
                      <a:pt x="246" y="237"/>
                    </a:lnTo>
                    <a:lnTo>
                      <a:pt x="248" y="237"/>
                    </a:lnTo>
                    <a:lnTo>
                      <a:pt x="250" y="235"/>
                    </a:lnTo>
                    <a:lnTo>
                      <a:pt x="252" y="235"/>
                    </a:lnTo>
                    <a:lnTo>
                      <a:pt x="254" y="235"/>
                    </a:lnTo>
                    <a:lnTo>
                      <a:pt x="258" y="237"/>
                    </a:lnTo>
                    <a:lnTo>
                      <a:pt x="262" y="237"/>
                    </a:lnTo>
                    <a:lnTo>
                      <a:pt x="262" y="237"/>
                    </a:lnTo>
                    <a:lnTo>
                      <a:pt x="262" y="235"/>
                    </a:lnTo>
                    <a:lnTo>
                      <a:pt x="264" y="235"/>
                    </a:lnTo>
                    <a:lnTo>
                      <a:pt x="264" y="233"/>
                    </a:lnTo>
                    <a:lnTo>
                      <a:pt x="264" y="231"/>
                    </a:lnTo>
                    <a:lnTo>
                      <a:pt x="262" y="229"/>
                    </a:lnTo>
                    <a:lnTo>
                      <a:pt x="260" y="229"/>
                    </a:lnTo>
                    <a:lnTo>
                      <a:pt x="258" y="227"/>
                    </a:lnTo>
                    <a:lnTo>
                      <a:pt x="260" y="225"/>
                    </a:lnTo>
                    <a:lnTo>
                      <a:pt x="262" y="221"/>
                    </a:lnTo>
                    <a:lnTo>
                      <a:pt x="266" y="219"/>
                    </a:lnTo>
                    <a:lnTo>
                      <a:pt x="266" y="217"/>
                    </a:lnTo>
                    <a:lnTo>
                      <a:pt x="268" y="217"/>
                    </a:lnTo>
                    <a:lnTo>
                      <a:pt x="268" y="210"/>
                    </a:lnTo>
                    <a:lnTo>
                      <a:pt x="268" y="208"/>
                    </a:lnTo>
                    <a:lnTo>
                      <a:pt x="268" y="208"/>
                    </a:lnTo>
                    <a:lnTo>
                      <a:pt x="268" y="206"/>
                    </a:lnTo>
                    <a:lnTo>
                      <a:pt x="268" y="206"/>
                    </a:lnTo>
                    <a:lnTo>
                      <a:pt x="268" y="202"/>
                    </a:lnTo>
                    <a:lnTo>
                      <a:pt x="272" y="202"/>
                    </a:lnTo>
                    <a:lnTo>
                      <a:pt x="274" y="202"/>
                    </a:lnTo>
                    <a:lnTo>
                      <a:pt x="274" y="202"/>
                    </a:lnTo>
                    <a:lnTo>
                      <a:pt x="278" y="200"/>
                    </a:lnTo>
                    <a:lnTo>
                      <a:pt x="278" y="200"/>
                    </a:lnTo>
                    <a:lnTo>
                      <a:pt x="278" y="196"/>
                    </a:lnTo>
                    <a:lnTo>
                      <a:pt x="280" y="196"/>
                    </a:lnTo>
                    <a:lnTo>
                      <a:pt x="282" y="192"/>
                    </a:lnTo>
                    <a:lnTo>
                      <a:pt x="286" y="190"/>
                    </a:lnTo>
                    <a:lnTo>
                      <a:pt x="288" y="188"/>
                    </a:lnTo>
                    <a:lnTo>
                      <a:pt x="288" y="188"/>
                    </a:lnTo>
                    <a:lnTo>
                      <a:pt x="290" y="186"/>
                    </a:lnTo>
                    <a:lnTo>
                      <a:pt x="288" y="184"/>
                    </a:lnTo>
                    <a:lnTo>
                      <a:pt x="288" y="184"/>
                    </a:lnTo>
                    <a:lnTo>
                      <a:pt x="286" y="182"/>
                    </a:lnTo>
                    <a:lnTo>
                      <a:pt x="286" y="182"/>
                    </a:lnTo>
                    <a:lnTo>
                      <a:pt x="288" y="180"/>
                    </a:lnTo>
                    <a:lnTo>
                      <a:pt x="290" y="180"/>
                    </a:lnTo>
                    <a:lnTo>
                      <a:pt x="290" y="180"/>
                    </a:lnTo>
                    <a:lnTo>
                      <a:pt x="290" y="180"/>
                    </a:lnTo>
                    <a:lnTo>
                      <a:pt x="292" y="176"/>
                    </a:lnTo>
                    <a:lnTo>
                      <a:pt x="298" y="174"/>
                    </a:lnTo>
                    <a:lnTo>
                      <a:pt x="298" y="172"/>
                    </a:lnTo>
                    <a:lnTo>
                      <a:pt x="302" y="172"/>
                    </a:lnTo>
                    <a:lnTo>
                      <a:pt x="306" y="174"/>
                    </a:lnTo>
                    <a:lnTo>
                      <a:pt x="308" y="172"/>
                    </a:lnTo>
                    <a:lnTo>
                      <a:pt x="308" y="172"/>
                    </a:lnTo>
                    <a:lnTo>
                      <a:pt x="308" y="170"/>
                    </a:lnTo>
                    <a:lnTo>
                      <a:pt x="308" y="168"/>
                    </a:lnTo>
                    <a:lnTo>
                      <a:pt x="308" y="166"/>
                    </a:lnTo>
                    <a:lnTo>
                      <a:pt x="308" y="166"/>
                    </a:lnTo>
                    <a:lnTo>
                      <a:pt x="310" y="166"/>
                    </a:lnTo>
                    <a:lnTo>
                      <a:pt x="310" y="164"/>
                    </a:lnTo>
                    <a:lnTo>
                      <a:pt x="316" y="166"/>
                    </a:lnTo>
                    <a:lnTo>
                      <a:pt x="316" y="166"/>
                    </a:lnTo>
                    <a:lnTo>
                      <a:pt x="318" y="166"/>
                    </a:lnTo>
                    <a:lnTo>
                      <a:pt x="320" y="166"/>
                    </a:lnTo>
                    <a:lnTo>
                      <a:pt x="326" y="168"/>
                    </a:lnTo>
                    <a:lnTo>
                      <a:pt x="328" y="168"/>
                    </a:lnTo>
                    <a:lnTo>
                      <a:pt x="330" y="168"/>
                    </a:lnTo>
                    <a:lnTo>
                      <a:pt x="330" y="168"/>
                    </a:lnTo>
                    <a:lnTo>
                      <a:pt x="332" y="166"/>
                    </a:lnTo>
                    <a:lnTo>
                      <a:pt x="328" y="166"/>
                    </a:lnTo>
                    <a:lnTo>
                      <a:pt x="330" y="164"/>
                    </a:lnTo>
                    <a:lnTo>
                      <a:pt x="332" y="164"/>
                    </a:lnTo>
                    <a:lnTo>
                      <a:pt x="332" y="162"/>
                    </a:lnTo>
                    <a:lnTo>
                      <a:pt x="332" y="160"/>
                    </a:lnTo>
                    <a:lnTo>
                      <a:pt x="332" y="160"/>
                    </a:lnTo>
                    <a:lnTo>
                      <a:pt x="332" y="160"/>
                    </a:lnTo>
                    <a:lnTo>
                      <a:pt x="330" y="158"/>
                    </a:lnTo>
                    <a:lnTo>
                      <a:pt x="334" y="158"/>
                    </a:lnTo>
                    <a:lnTo>
                      <a:pt x="336" y="158"/>
                    </a:lnTo>
                    <a:lnTo>
                      <a:pt x="336" y="158"/>
                    </a:lnTo>
                    <a:lnTo>
                      <a:pt x="338" y="158"/>
                    </a:lnTo>
                    <a:lnTo>
                      <a:pt x="340" y="158"/>
                    </a:lnTo>
                    <a:lnTo>
                      <a:pt x="342" y="158"/>
                    </a:lnTo>
                    <a:lnTo>
                      <a:pt x="342" y="158"/>
                    </a:lnTo>
                    <a:lnTo>
                      <a:pt x="340" y="156"/>
                    </a:lnTo>
                    <a:lnTo>
                      <a:pt x="340" y="156"/>
                    </a:lnTo>
                    <a:lnTo>
                      <a:pt x="342" y="154"/>
                    </a:lnTo>
                    <a:lnTo>
                      <a:pt x="342" y="154"/>
                    </a:lnTo>
                    <a:lnTo>
                      <a:pt x="346" y="154"/>
                    </a:lnTo>
                    <a:lnTo>
                      <a:pt x="346" y="154"/>
                    </a:lnTo>
                    <a:lnTo>
                      <a:pt x="346" y="154"/>
                    </a:lnTo>
                    <a:lnTo>
                      <a:pt x="350" y="156"/>
                    </a:lnTo>
                    <a:lnTo>
                      <a:pt x="352" y="158"/>
                    </a:lnTo>
                    <a:lnTo>
                      <a:pt x="352" y="158"/>
                    </a:lnTo>
                    <a:lnTo>
                      <a:pt x="356" y="160"/>
                    </a:lnTo>
                    <a:lnTo>
                      <a:pt x="356" y="162"/>
                    </a:lnTo>
                    <a:lnTo>
                      <a:pt x="356" y="162"/>
                    </a:lnTo>
                    <a:lnTo>
                      <a:pt x="358" y="162"/>
                    </a:lnTo>
                    <a:lnTo>
                      <a:pt x="362" y="162"/>
                    </a:lnTo>
                    <a:lnTo>
                      <a:pt x="364" y="164"/>
                    </a:lnTo>
                    <a:lnTo>
                      <a:pt x="366" y="164"/>
                    </a:lnTo>
                    <a:lnTo>
                      <a:pt x="368" y="164"/>
                    </a:lnTo>
                    <a:lnTo>
                      <a:pt x="368" y="164"/>
                    </a:lnTo>
                    <a:lnTo>
                      <a:pt x="372" y="162"/>
                    </a:lnTo>
                    <a:lnTo>
                      <a:pt x="372" y="162"/>
                    </a:lnTo>
                    <a:lnTo>
                      <a:pt x="374" y="162"/>
                    </a:lnTo>
                    <a:lnTo>
                      <a:pt x="374" y="162"/>
                    </a:lnTo>
                    <a:lnTo>
                      <a:pt x="376" y="162"/>
                    </a:lnTo>
                    <a:lnTo>
                      <a:pt x="378" y="162"/>
                    </a:lnTo>
                    <a:lnTo>
                      <a:pt x="380" y="164"/>
                    </a:lnTo>
                    <a:lnTo>
                      <a:pt x="384" y="164"/>
                    </a:lnTo>
                    <a:lnTo>
                      <a:pt x="384" y="164"/>
                    </a:lnTo>
                    <a:lnTo>
                      <a:pt x="386" y="164"/>
                    </a:lnTo>
                    <a:lnTo>
                      <a:pt x="388" y="164"/>
                    </a:lnTo>
                    <a:lnTo>
                      <a:pt x="388" y="162"/>
                    </a:lnTo>
                    <a:lnTo>
                      <a:pt x="390" y="162"/>
                    </a:lnTo>
                    <a:lnTo>
                      <a:pt x="390" y="160"/>
                    </a:lnTo>
                    <a:lnTo>
                      <a:pt x="392" y="160"/>
                    </a:lnTo>
                    <a:lnTo>
                      <a:pt x="392" y="160"/>
                    </a:lnTo>
                    <a:lnTo>
                      <a:pt x="394" y="160"/>
                    </a:lnTo>
                    <a:lnTo>
                      <a:pt x="394" y="158"/>
                    </a:lnTo>
                    <a:lnTo>
                      <a:pt x="394" y="158"/>
                    </a:lnTo>
                    <a:lnTo>
                      <a:pt x="394" y="154"/>
                    </a:lnTo>
                    <a:lnTo>
                      <a:pt x="394" y="154"/>
                    </a:lnTo>
                    <a:lnTo>
                      <a:pt x="396" y="152"/>
                    </a:lnTo>
                    <a:lnTo>
                      <a:pt x="396" y="150"/>
                    </a:lnTo>
                    <a:lnTo>
                      <a:pt x="396" y="148"/>
                    </a:lnTo>
                    <a:lnTo>
                      <a:pt x="396" y="148"/>
                    </a:lnTo>
                    <a:lnTo>
                      <a:pt x="398" y="148"/>
                    </a:lnTo>
                    <a:lnTo>
                      <a:pt x="400" y="146"/>
                    </a:lnTo>
                    <a:lnTo>
                      <a:pt x="402" y="144"/>
                    </a:lnTo>
                    <a:lnTo>
                      <a:pt x="402" y="144"/>
                    </a:lnTo>
                    <a:lnTo>
                      <a:pt x="404" y="144"/>
                    </a:lnTo>
                    <a:lnTo>
                      <a:pt x="406" y="144"/>
                    </a:lnTo>
                    <a:lnTo>
                      <a:pt x="408" y="144"/>
                    </a:lnTo>
                    <a:lnTo>
                      <a:pt x="408" y="144"/>
                    </a:lnTo>
                    <a:lnTo>
                      <a:pt x="410" y="144"/>
                    </a:lnTo>
                    <a:lnTo>
                      <a:pt x="410" y="144"/>
                    </a:lnTo>
                    <a:lnTo>
                      <a:pt x="414" y="142"/>
                    </a:lnTo>
                    <a:lnTo>
                      <a:pt x="416" y="142"/>
                    </a:lnTo>
                    <a:lnTo>
                      <a:pt x="416" y="142"/>
                    </a:lnTo>
                    <a:lnTo>
                      <a:pt x="418" y="144"/>
                    </a:lnTo>
                    <a:lnTo>
                      <a:pt x="422" y="146"/>
                    </a:lnTo>
                    <a:lnTo>
                      <a:pt x="424" y="146"/>
                    </a:lnTo>
                    <a:lnTo>
                      <a:pt x="428" y="148"/>
                    </a:lnTo>
                    <a:lnTo>
                      <a:pt x="432" y="148"/>
                    </a:lnTo>
                    <a:lnTo>
                      <a:pt x="434" y="152"/>
                    </a:lnTo>
                    <a:lnTo>
                      <a:pt x="434" y="152"/>
                    </a:lnTo>
                    <a:lnTo>
                      <a:pt x="434" y="152"/>
                    </a:lnTo>
                    <a:lnTo>
                      <a:pt x="432" y="154"/>
                    </a:lnTo>
                    <a:lnTo>
                      <a:pt x="430" y="156"/>
                    </a:lnTo>
                    <a:lnTo>
                      <a:pt x="430" y="156"/>
                    </a:lnTo>
                    <a:lnTo>
                      <a:pt x="430" y="158"/>
                    </a:lnTo>
                    <a:lnTo>
                      <a:pt x="432" y="158"/>
                    </a:lnTo>
                    <a:lnTo>
                      <a:pt x="434" y="158"/>
                    </a:lnTo>
                    <a:lnTo>
                      <a:pt x="434" y="158"/>
                    </a:lnTo>
                    <a:lnTo>
                      <a:pt x="434" y="156"/>
                    </a:lnTo>
                    <a:lnTo>
                      <a:pt x="436" y="154"/>
                    </a:lnTo>
                    <a:lnTo>
                      <a:pt x="436" y="154"/>
                    </a:lnTo>
                    <a:lnTo>
                      <a:pt x="440" y="152"/>
                    </a:lnTo>
                    <a:lnTo>
                      <a:pt x="442" y="152"/>
                    </a:lnTo>
                    <a:lnTo>
                      <a:pt x="444" y="152"/>
                    </a:lnTo>
                    <a:lnTo>
                      <a:pt x="444" y="152"/>
                    </a:lnTo>
                    <a:lnTo>
                      <a:pt x="444" y="150"/>
                    </a:lnTo>
                    <a:lnTo>
                      <a:pt x="444" y="150"/>
                    </a:lnTo>
                    <a:lnTo>
                      <a:pt x="444" y="150"/>
                    </a:lnTo>
                    <a:lnTo>
                      <a:pt x="444" y="148"/>
                    </a:lnTo>
                    <a:lnTo>
                      <a:pt x="444" y="148"/>
                    </a:lnTo>
                    <a:lnTo>
                      <a:pt x="444" y="148"/>
                    </a:lnTo>
                    <a:lnTo>
                      <a:pt x="446" y="150"/>
                    </a:lnTo>
                    <a:lnTo>
                      <a:pt x="450" y="150"/>
                    </a:lnTo>
                    <a:lnTo>
                      <a:pt x="452" y="150"/>
                    </a:lnTo>
                    <a:lnTo>
                      <a:pt x="452" y="150"/>
                    </a:lnTo>
                    <a:lnTo>
                      <a:pt x="452" y="150"/>
                    </a:lnTo>
                    <a:lnTo>
                      <a:pt x="452" y="150"/>
                    </a:lnTo>
                    <a:lnTo>
                      <a:pt x="452" y="148"/>
                    </a:lnTo>
                    <a:close/>
                    <a:moveTo>
                      <a:pt x="386" y="128"/>
                    </a:moveTo>
                    <a:lnTo>
                      <a:pt x="388" y="128"/>
                    </a:lnTo>
                    <a:lnTo>
                      <a:pt x="388" y="130"/>
                    </a:lnTo>
                    <a:lnTo>
                      <a:pt x="390" y="130"/>
                    </a:lnTo>
                    <a:lnTo>
                      <a:pt x="392" y="130"/>
                    </a:lnTo>
                    <a:lnTo>
                      <a:pt x="394" y="128"/>
                    </a:lnTo>
                    <a:lnTo>
                      <a:pt x="394" y="128"/>
                    </a:lnTo>
                    <a:lnTo>
                      <a:pt x="396" y="128"/>
                    </a:lnTo>
                    <a:lnTo>
                      <a:pt x="394" y="128"/>
                    </a:lnTo>
                    <a:lnTo>
                      <a:pt x="392" y="128"/>
                    </a:lnTo>
                    <a:lnTo>
                      <a:pt x="392" y="128"/>
                    </a:lnTo>
                    <a:lnTo>
                      <a:pt x="388" y="126"/>
                    </a:lnTo>
                    <a:lnTo>
                      <a:pt x="386" y="128"/>
                    </a:lnTo>
                    <a:lnTo>
                      <a:pt x="386" y="128"/>
                    </a:lnTo>
                    <a:lnTo>
                      <a:pt x="386" y="128"/>
                    </a:lnTo>
                    <a:close/>
                    <a:moveTo>
                      <a:pt x="10" y="126"/>
                    </a:moveTo>
                    <a:lnTo>
                      <a:pt x="6" y="128"/>
                    </a:lnTo>
                    <a:lnTo>
                      <a:pt x="2" y="130"/>
                    </a:lnTo>
                    <a:lnTo>
                      <a:pt x="0" y="130"/>
                    </a:lnTo>
                    <a:lnTo>
                      <a:pt x="0" y="132"/>
                    </a:lnTo>
                    <a:lnTo>
                      <a:pt x="2" y="130"/>
                    </a:lnTo>
                    <a:lnTo>
                      <a:pt x="6" y="130"/>
                    </a:lnTo>
                    <a:lnTo>
                      <a:pt x="10" y="128"/>
                    </a:lnTo>
                    <a:lnTo>
                      <a:pt x="12" y="128"/>
                    </a:lnTo>
                    <a:lnTo>
                      <a:pt x="14" y="126"/>
                    </a:lnTo>
                    <a:lnTo>
                      <a:pt x="14" y="126"/>
                    </a:lnTo>
                    <a:lnTo>
                      <a:pt x="10" y="126"/>
                    </a:lnTo>
                    <a:close/>
                    <a:moveTo>
                      <a:pt x="312" y="80"/>
                    </a:moveTo>
                    <a:lnTo>
                      <a:pt x="314" y="80"/>
                    </a:lnTo>
                    <a:lnTo>
                      <a:pt x="314" y="78"/>
                    </a:lnTo>
                    <a:lnTo>
                      <a:pt x="314" y="78"/>
                    </a:lnTo>
                    <a:lnTo>
                      <a:pt x="312" y="78"/>
                    </a:lnTo>
                    <a:lnTo>
                      <a:pt x="310" y="78"/>
                    </a:lnTo>
                    <a:lnTo>
                      <a:pt x="308" y="78"/>
                    </a:lnTo>
                    <a:lnTo>
                      <a:pt x="310" y="80"/>
                    </a:lnTo>
                    <a:lnTo>
                      <a:pt x="312" y="80"/>
                    </a:lnTo>
                    <a:close/>
                    <a:moveTo>
                      <a:pt x="342" y="40"/>
                    </a:moveTo>
                    <a:lnTo>
                      <a:pt x="344" y="40"/>
                    </a:lnTo>
                    <a:lnTo>
                      <a:pt x="346" y="40"/>
                    </a:lnTo>
                    <a:lnTo>
                      <a:pt x="348" y="40"/>
                    </a:lnTo>
                    <a:lnTo>
                      <a:pt x="348" y="38"/>
                    </a:lnTo>
                    <a:lnTo>
                      <a:pt x="350" y="38"/>
                    </a:lnTo>
                    <a:lnTo>
                      <a:pt x="352" y="38"/>
                    </a:lnTo>
                    <a:lnTo>
                      <a:pt x="354" y="38"/>
                    </a:lnTo>
                    <a:lnTo>
                      <a:pt x="356" y="38"/>
                    </a:lnTo>
                    <a:lnTo>
                      <a:pt x="356" y="38"/>
                    </a:lnTo>
                    <a:lnTo>
                      <a:pt x="358" y="36"/>
                    </a:lnTo>
                    <a:lnTo>
                      <a:pt x="358" y="36"/>
                    </a:lnTo>
                    <a:lnTo>
                      <a:pt x="360" y="34"/>
                    </a:lnTo>
                    <a:lnTo>
                      <a:pt x="366" y="34"/>
                    </a:lnTo>
                    <a:lnTo>
                      <a:pt x="364" y="32"/>
                    </a:lnTo>
                    <a:lnTo>
                      <a:pt x="360" y="32"/>
                    </a:lnTo>
                    <a:lnTo>
                      <a:pt x="356" y="32"/>
                    </a:lnTo>
                    <a:lnTo>
                      <a:pt x="354" y="32"/>
                    </a:lnTo>
                    <a:lnTo>
                      <a:pt x="350" y="32"/>
                    </a:lnTo>
                    <a:lnTo>
                      <a:pt x="348" y="30"/>
                    </a:lnTo>
                    <a:lnTo>
                      <a:pt x="348" y="30"/>
                    </a:lnTo>
                    <a:lnTo>
                      <a:pt x="350" y="28"/>
                    </a:lnTo>
                    <a:lnTo>
                      <a:pt x="352" y="28"/>
                    </a:lnTo>
                    <a:lnTo>
                      <a:pt x="350" y="28"/>
                    </a:lnTo>
                    <a:lnTo>
                      <a:pt x="348" y="28"/>
                    </a:lnTo>
                    <a:lnTo>
                      <a:pt x="346" y="28"/>
                    </a:lnTo>
                    <a:lnTo>
                      <a:pt x="344" y="28"/>
                    </a:lnTo>
                    <a:lnTo>
                      <a:pt x="342" y="28"/>
                    </a:lnTo>
                    <a:lnTo>
                      <a:pt x="340" y="28"/>
                    </a:lnTo>
                    <a:lnTo>
                      <a:pt x="338" y="26"/>
                    </a:lnTo>
                    <a:lnTo>
                      <a:pt x="336" y="24"/>
                    </a:lnTo>
                    <a:lnTo>
                      <a:pt x="334" y="24"/>
                    </a:lnTo>
                    <a:lnTo>
                      <a:pt x="332" y="22"/>
                    </a:lnTo>
                    <a:lnTo>
                      <a:pt x="330" y="22"/>
                    </a:lnTo>
                    <a:lnTo>
                      <a:pt x="326" y="24"/>
                    </a:lnTo>
                    <a:lnTo>
                      <a:pt x="320" y="24"/>
                    </a:lnTo>
                    <a:lnTo>
                      <a:pt x="318" y="24"/>
                    </a:lnTo>
                    <a:lnTo>
                      <a:pt x="320" y="26"/>
                    </a:lnTo>
                    <a:lnTo>
                      <a:pt x="322" y="26"/>
                    </a:lnTo>
                    <a:lnTo>
                      <a:pt x="322" y="26"/>
                    </a:lnTo>
                    <a:lnTo>
                      <a:pt x="324" y="28"/>
                    </a:lnTo>
                    <a:lnTo>
                      <a:pt x="324" y="28"/>
                    </a:lnTo>
                    <a:lnTo>
                      <a:pt x="328" y="30"/>
                    </a:lnTo>
                    <a:lnTo>
                      <a:pt x="328" y="30"/>
                    </a:lnTo>
                    <a:lnTo>
                      <a:pt x="334" y="32"/>
                    </a:lnTo>
                    <a:lnTo>
                      <a:pt x="334" y="32"/>
                    </a:lnTo>
                    <a:lnTo>
                      <a:pt x="332" y="32"/>
                    </a:lnTo>
                    <a:lnTo>
                      <a:pt x="330" y="34"/>
                    </a:lnTo>
                    <a:lnTo>
                      <a:pt x="330" y="34"/>
                    </a:lnTo>
                    <a:lnTo>
                      <a:pt x="330" y="36"/>
                    </a:lnTo>
                    <a:lnTo>
                      <a:pt x="326" y="36"/>
                    </a:lnTo>
                    <a:lnTo>
                      <a:pt x="326" y="38"/>
                    </a:lnTo>
                    <a:lnTo>
                      <a:pt x="328" y="38"/>
                    </a:lnTo>
                    <a:lnTo>
                      <a:pt x="336" y="38"/>
                    </a:lnTo>
                    <a:lnTo>
                      <a:pt x="338" y="38"/>
                    </a:lnTo>
                    <a:lnTo>
                      <a:pt x="340" y="36"/>
                    </a:lnTo>
                    <a:lnTo>
                      <a:pt x="342" y="36"/>
                    </a:lnTo>
                    <a:lnTo>
                      <a:pt x="342" y="36"/>
                    </a:lnTo>
                    <a:lnTo>
                      <a:pt x="344" y="36"/>
                    </a:lnTo>
                    <a:lnTo>
                      <a:pt x="344" y="36"/>
                    </a:lnTo>
                    <a:lnTo>
                      <a:pt x="346" y="36"/>
                    </a:lnTo>
                    <a:lnTo>
                      <a:pt x="344" y="38"/>
                    </a:lnTo>
                    <a:lnTo>
                      <a:pt x="342" y="38"/>
                    </a:lnTo>
                    <a:lnTo>
                      <a:pt x="344" y="38"/>
                    </a:lnTo>
                    <a:lnTo>
                      <a:pt x="342" y="40"/>
                    </a:lnTo>
                    <a:lnTo>
                      <a:pt x="342" y="40"/>
                    </a:lnTo>
                    <a:close/>
                    <a:moveTo>
                      <a:pt x="382" y="20"/>
                    </a:moveTo>
                    <a:lnTo>
                      <a:pt x="380" y="20"/>
                    </a:lnTo>
                    <a:lnTo>
                      <a:pt x="380" y="20"/>
                    </a:lnTo>
                    <a:lnTo>
                      <a:pt x="380" y="22"/>
                    </a:lnTo>
                    <a:lnTo>
                      <a:pt x="384" y="22"/>
                    </a:lnTo>
                    <a:lnTo>
                      <a:pt x="384" y="22"/>
                    </a:lnTo>
                    <a:lnTo>
                      <a:pt x="386" y="22"/>
                    </a:lnTo>
                    <a:lnTo>
                      <a:pt x="384" y="22"/>
                    </a:lnTo>
                    <a:lnTo>
                      <a:pt x="382" y="20"/>
                    </a:lnTo>
                    <a:close/>
                    <a:moveTo>
                      <a:pt x="224" y="22"/>
                    </a:moveTo>
                    <a:lnTo>
                      <a:pt x="224" y="22"/>
                    </a:lnTo>
                    <a:lnTo>
                      <a:pt x="226" y="24"/>
                    </a:lnTo>
                    <a:lnTo>
                      <a:pt x="228" y="24"/>
                    </a:lnTo>
                    <a:lnTo>
                      <a:pt x="230" y="24"/>
                    </a:lnTo>
                    <a:lnTo>
                      <a:pt x="232" y="26"/>
                    </a:lnTo>
                    <a:lnTo>
                      <a:pt x="234" y="26"/>
                    </a:lnTo>
                    <a:lnTo>
                      <a:pt x="236" y="28"/>
                    </a:lnTo>
                    <a:lnTo>
                      <a:pt x="236" y="28"/>
                    </a:lnTo>
                    <a:lnTo>
                      <a:pt x="236" y="26"/>
                    </a:lnTo>
                    <a:lnTo>
                      <a:pt x="234" y="26"/>
                    </a:lnTo>
                    <a:lnTo>
                      <a:pt x="234" y="26"/>
                    </a:lnTo>
                    <a:lnTo>
                      <a:pt x="234" y="24"/>
                    </a:lnTo>
                    <a:lnTo>
                      <a:pt x="232" y="24"/>
                    </a:lnTo>
                    <a:lnTo>
                      <a:pt x="230" y="24"/>
                    </a:lnTo>
                    <a:lnTo>
                      <a:pt x="228" y="24"/>
                    </a:lnTo>
                    <a:lnTo>
                      <a:pt x="228" y="22"/>
                    </a:lnTo>
                    <a:lnTo>
                      <a:pt x="226" y="22"/>
                    </a:lnTo>
                    <a:lnTo>
                      <a:pt x="226" y="22"/>
                    </a:lnTo>
                    <a:lnTo>
                      <a:pt x="226" y="22"/>
                    </a:lnTo>
                    <a:lnTo>
                      <a:pt x="226" y="20"/>
                    </a:lnTo>
                    <a:lnTo>
                      <a:pt x="226" y="20"/>
                    </a:lnTo>
                    <a:lnTo>
                      <a:pt x="224" y="20"/>
                    </a:lnTo>
                    <a:lnTo>
                      <a:pt x="222" y="18"/>
                    </a:lnTo>
                    <a:lnTo>
                      <a:pt x="222" y="20"/>
                    </a:lnTo>
                    <a:lnTo>
                      <a:pt x="222" y="20"/>
                    </a:lnTo>
                    <a:lnTo>
                      <a:pt x="224" y="22"/>
                    </a:lnTo>
                    <a:close/>
                    <a:moveTo>
                      <a:pt x="400" y="20"/>
                    </a:moveTo>
                    <a:lnTo>
                      <a:pt x="404" y="20"/>
                    </a:lnTo>
                    <a:lnTo>
                      <a:pt x="408" y="20"/>
                    </a:lnTo>
                    <a:lnTo>
                      <a:pt x="412" y="18"/>
                    </a:lnTo>
                    <a:lnTo>
                      <a:pt x="412" y="18"/>
                    </a:lnTo>
                    <a:lnTo>
                      <a:pt x="408" y="18"/>
                    </a:lnTo>
                    <a:lnTo>
                      <a:pt x="406" y="18"/>
                    </a:lnTo>
                    <a:lnTo>
                      <a:pt x="404" y="18"/>
                    </a:lnTo>
                    <a:lnTo>
                      <a:pt x="400" y="18"/>
                    </a:lnTo>
                    <a:lnTo>
                      <a:pt x="400" y="18"/>
                    </a:lnTo>
                    <a:lnTo>
                      <a:pt x="398" y="18"/>
                    </a:lnTo>
                    <a:lnTo>
                      <a:pt x="396" y="18"/>
                    </a:lnTo>
                    <a:lnTo>
                      <a:pt x="394" y="20"/>
                    </a:lnTo>
                    <a:lnTo>
                      <a:pt x="396" y="20"/>
                    </a:lnTo>
                    <a:lnTo>
                      <a:pt x="400" y="20"/>
                    </a:lnTo>
                    <a:close/>
                    <a:moveTo>
                      <a:pt x="224" y="10"/>
                    </a:moveTo>
                    <a:lnTo>
                      <a:pt x="224" y="10"/>
                    </a:lnTo>
                    <a:lnTo>
                      <a:pt x="222" y="10"/>
                    </a:lnTo>
                    <a:lnTo>
                      <a:pt x="222" y="10"/>
                    </a:lnTo>
                    <a:lnTo>
                      <a:pt x="222" y="12"/>
                    </a:lnTo>
                    <a:lnTo>
                      <a:pt x="224" y="12"/>
                    </a:lnTo>
                    <a:lnTo>
                      <a:pt x="224" y="12"/>
                    </a:lnTo>
                    <a:lnTo>
                      <a:pt x="224" y="14"/>
                    </a:lnTo>
                    <a:lnTo>
                      <a:pt x="226" y="14"/>
                    </a:lnTo>
                    <a:lnTo>
                      <a:pt x="226" y="14"/>
                    </a:lnTo>
                    <a:lnTo>
                      <a:pt x="228" y="16"/>
                    </a:lnTo>
                    <a:lnTo>
                      <a:pt x="228" y="16"/>
                    </a:lnTo>
                    <a:lnTo>
                      <a:pt x="230" y="16"/>
                    </a:lnTo>
                    <a:lnTo>
                      <a:pt x="232" y="16"/>
                    </a:lnTo>
                    <a:lnTo>
                      <a:pt x="232" y="14"/>
                    </a:lnTo>
                    <a:lnTo>
                      <a:pt x="232" y="14"/>
                    </a:lnTo>
                    <a:lnTo>
                      <a:pt x="236" y="14"/>
                    </a:lnTo>
                    <a:lnTo>
                      <a:pt x="236" y="14"/>
                    </a:lnTo>
                    <a:lnTo>
                      <a:pt x="236" y="14"/>
                    </a:lnTo>
                    <a:lnTo>
                      <a:pt x="234" y="16"/>
                    </a:lnTo>
                    <a:lnTo>
                      <a:pt x="234" y="16"/>
                    </a:lnTo>
                    <a:lnTo>
                      <a:pt x="234" y="16"/>
                    </a:lnTo>
                    <a:lnTo>
                      <a:pt x="236" y="18"/>
                    </a:lnTo>
                    <a:lnTo>
                      <a:pt x="236" y="18"/>
                    </a:lnTo>
                    <a:lnTo>
                      <a:pt x="236" y="18"/>
                    </a:lnTo>
                    <a:lnTo>
                      <a:pt x="238" y="18"/>
                    </a:lnTo>
                    <a:lnTo>
                      <a:pt x="240" y="18"/>
                    </a:lnTo>
                    <a:lnTo>
                      <a:pt x="240" y="18"/>
                    </a:lnTo>
                    <a:lnTo>
                      <a:pt x="238" y="18"/>
                    </a:lnTo>
                    <a:lnTo>
                      <a:pt x="238" y="18"/>
                    </a:lnTo>
                    <a:lnTo>
                      <a:pt x="230" y="18"/>
                    </a:lnTo>
                    <a:lnTo>
                      <a:pt x="230" y="18"/>
                    </a:lnTo>
                    <a:lnTo>
                      <a:pt x="230" y="18"/>
                    </a:lnTo>
                    <a:lnTo>
                      <a:pt x="232" y="20"/>
                    </a:lnTo>
                    <a:lnTo>
                      <a:pt x="234" y="20"/>
                    </a:lnTo>
                    <a:lnTo>
                      <a:pt x="232" y="20"/>
                    </a:lnTo>
                    <a:lnTo>
                      <a:pt x="232" y="20"/>
                    </a:lnTo>
                    <a:lnTo>
                      <a:pt x="234" y="22"/>
                    </a:lnTo>
                    <a:lnTo>
                      <a:pt x="234" y="22"/>
                    </a:lnTo>
                    <a:lnTo>
                      <a:pt x="236" y="22"/>
                    </a:lnTo>
                    <a:lnTo>
                      <a:pt x="236" y="22"/>
                    </a:lnTo>
                    <a:lnTo>
                      <a:pt x="238" y="22"/>
                    </a:lnTo>
                    <a:lnTo>
                      <a:pt x="240" y="24"/>
                    </a:lnTo>
                    <a:lnTo>
                      <a:pt x="242" y="26"/>
                    </a:lnTo>
                    <a:lnTo>
                      <a:pt x="244" y="26"/>
                    </a:lnTo>
                    <a:lnTo>
                      <a:pt x="244" y="26"/>
                    </a:lnTo>
                    <a:lnTo>
                      <a:pt x="244" y="26"/>
                    </a:lnTo>
                    <a:lnTo>
                      <a:pt x="248" y="28"/>
                    </a:lnTo>
                    <a:lnTo>
                      <a:pt x="252" y="28"/>
                    </a:lnTo>
                    <a:lnTo>
                      <a:pt x="254" y="28"/>
                    </a:lnTo>
                    <a:lnTo>
                      <a:pt x="256" y="26"/>
                    </a:lnTo>
                    <a:lnTo>
                      <a:pt x="258" y="26"/>
                    </a:lnTo>
                    <a:lnTo>
                      <a:pt x="260" y="26"/>
                    </a:lnTo>
                    <a:lnTo>
                      <a:pt x="260" y="26"/>
                    </a:lnTo>
                    <a:lnTo>
                      <a:pt x="262" y="26"/>
                    </a:lnTo>
                    <a:lnTo>
                      <a:pt x="262" y="24"/>
                    </a:lnTo>
                    <a:lnTo>
                      <a:pt x="260" y="24"/>
                    </a:lnTo>
                    <a:lnTo>
                      <a:pt x="260" y="24"/>
                    </a:lnTo>
                    <a:lnTo>
                      <a:pt x="260" y="22"/>
                    </a:lnTo>
                    <a:lnTo>
                      <a:pt x="260" y="22"/>
                    </a:lnTo>
                    <a:lnTo>
                      <a:pt x="260" y="22"/>
                    </a:lnTo>
                    <a:lnTo>
                      <a:pt x="262" y="22"/>
                    </a:lnTo>
                    <a:lnTo>
                      <a:pt x="262" y="22"/>
                    </a:lnTo>
                    <a:lnTo>
                      <a:pt x="262" y="22"/>
                    </a:lnTo>
                    <a:lnTo>
                      <a:pt x="264" y="22"/>
                    </a:lnTo>
                    <a:lnTo>
                      <a:pt x="264" y="22"/>
                    </a:lnTo>
                    <a:lnTo>
                      <a:pt x="264" y="22"/>
                    </a:lnTo>
                    <a:lnTo>
                      <a:pt x="266" y="22"/>
                    </a:lnTo>
                    <a:lnTo>
                      <a:pt x="266" y="22"/>
                    </a:lnTo>
                    <a:lnTo>
                      <a:pt x="268" y="22"/>
                    </a:lnTo>
                    <a:lnTo>
                      <a:pt x="268" y="20"/>
                    </a:lnTo>
                    <a:lnTo>
                      <a:pt x="270" y="20"/>
                    </a:lnTo>
                    <a:lnTo>
                      <a:pt x="270" y="22"/>
                    </a:lnTo>
                    <a:lnTo>
                      <a:pt x="270" y="22"/>
                    </a:lnTo>
                    <a:lnTo>
                      <a:pt x="268" y="22"/>
                    </a:lnTo>
                    <a:lnTo>
                      <a:pt x="268" y="22"/>
                    </a:lnTo>
                    <a:lnTo>
                      <a:pt x="268" y="24"/>
                    </a:lnTo>
                    <a:lnTo>
                      <a:pt x="270" y="24"/>
                    </a:lnTo>
                    <a:lnTo>
                      <a:pt x="270" y="24"/>
                    </a:lnTo>
                    <a:lnTo>
                      <a:pt x="272" y="24"/>
                    </a:lnTo>
                    <a:lnTo>
                      <a:pt x="276" y="24"/>
                    </a:lnTo>
                    <a:lnTo>
                      <a:pt x="278" y="24"/>
                    </a:lnTo>
                    <a:lnTo>
                      <a:pt x="280" y="22"/>
                    </a:lnTo>
                    <a:lnTo>
                      <a:pt x="280" y="22"/>
                    </a:lnTo>
                    <a:lnTo>
                      <a:pt x="284" y="22"/>
                    </a:lnTo>
                    <a:lnTo>
                      <a:pt x="282" y="22"/>
                    </a:lnTo>
                    <a:lnTo>
                      <a:pt x="280" y="24"/>
                    </a:lnTo>
                    <a:lnTo>
                      <a:pt x="282" y="24"/>
                    </a:lnTo>
                    <a:lnTo>
                      <a:pt x="284" y="26"/>
                    </a:lnTo>
                    <a:lnTo>
                      <a:pt x="284" y="26"/>
                    </a:lnTo>
                    <a:lnTo>
                      <a:pt x="286" y="26"/>
                    </a:lnTo>
                    <a:lnTo>
                      <a:pt x="288" y="26"/>
                    </a:lnTo>
                    <a:lnTo>
                      <a:pt x="286" y="26"/>
                    </a:lnTo>
                    <a:lnTo>
                      <a:pt x="284" y="26"/>
                    </a:lnTo>
                    <a:lnTo>
                      <a:pt x="278" y="26"/>
                    </a:lnTo>
                    <a:lnTo>
                      <a:pt x="274" y="26"/>
                    </a:lnTo>
                    <a:lnTo>
                      <a:pt x="274" y="26"/>
                    </a:lnTo>
                    <a:lnTo>
                      <a:pt x="272" y="26"/>
                    </a:lnTo>
                    <a:lnTo>
                      <a:pt x="272" y="28"/>
                    </a:lnTo>
                    <a:lnTo>
                      <a:pt x="272" y="28"/>
                    </a:lnTo>
                    <a:lnTo>
                      <a:pt x="272" y="28"/>
                    </a:lnTo>
                    <a:lnTo>
                      <a:pt x="270" y="28"/>
                    </a:lnTo>
                    <a:lnTo>
                      <a:pt x="266" y="28"/>
                    </a:lnTo>
                    <a:lnTo>
                      <a:pt x="258" y="30"/>
                    </a:lnTo>
                    <a:lnTo>
                      <a:pt x="258" y="30"/>
                    </a:lnTo>
                    <a:lnTo>
                      <a:pt x="256" y="30"/>
                    </a:lnTo>
                    <a:lnTo>
                      <a:pt x="256" y="30"/>
                    </a:lnTo>
                    <a:lnTo>
                      <a:pt x="254" y="30"/>
                    </a:lnTo>
                    <a:lnTo>
                      <a:pt x="254" y="30"/>
                    </a:lnTo>
                    <a:lnTo>
                      <a:pt x="252" y="30"/>
                    </a:lnTo>
                    <a:lnTo>
                      <a:pt x="252" y="30"/>
                    </a:lnTo>
                    <a:lnTo>
                      <a:pt x="252" y="32"/>
                    </a:lnTo>
                    <a:lnTo>
                      <a:pt x="254" y="32"/>
                    </a:lnTo>
                    <a:lnTo>
                      <a:pt x="254" y="32"/>
                    </a:lnTo>
                    <a:lnTo>
                      <a:pt x="256" y="34"/>
                    </a:lnTo>
                    <a:lnTo>
                      <a:pt x="256" y="34"/>
                    </a:lnTo>
                    <a:lnTo>
                      <a:pt x="262" y="34"/>
                    </a:lnTo>
                    <a:lnTo>
                      <a:pt x="264" y="34"/>
                    </a:lnTo>
                    <a:lnTo>
                      <a:pt x="268" y="34"/>
                    </a:lnTo>
                    <a:lnTo>
                      <a:pt x="270" y="32"/>
                    </a:lnTo>
                    <a:lnTo>
                      <a:pt x="272" y="32"/>
                    </a:lnTo>
                    <a:lnTo>
                      <a:pt x="274" y="32"/>
                    </a:lnTo>
                    <a:lnTo>
                      <a:pt x="276" y="32"/>
                    </a:lnTo>
                    <a:lnTo>
                      <a:pt x="282" y="32"/>
                    </a:lnTo>
                    <a:lnTo>
                      <a:pt x="284" y="32"/>
                    </a:lnTo>
                    <a:lnTo>
                      <a:pt x="286" y="32"/>
                    </a:lnTo>
                    <a:lnTo>
                      <a:pt x="286" y="32"/>
                    </a:lnTo>
                    <a:lnTo>
                      <a:pt x="286" y="34"/>
                    </a:lnTo>
                    <a:lnTo>
                      <a:pt x="282" y="34"/>
                    </a:lnTo>
                    <a:lnTo>
                      <a:pt x="278" y="34"/>
                    </a:lnTo>
                    <a:lnTo>
                      <a:pt x="266" y="34"/>
                    </a:lnTo>
                    <a:lnTo>
                      <a:pt x="264" y="36"/>
                    </a:lnTo>
                    <a:lnTo>
                      <a:pt x="262" y="36"/>
                    </a:lnTo>
                    <a:lnTo>
                      <a:pt x="262" y="36"/>
                    </a:lnTo>
                    <a:lnTo>
                      <a:pt x="260" y="36"/>
                    </a:lnTo>
                    <a:lnTo>
                      <a:pt x="256" y="36"/>
                    </a:lnTo>
                    <a:lnTo>
                      <a:pt x="256" y="36"/>
                    </a:lnTo>
                    <a:lnTo>
                      <a:pt x="256" y="36"/>
                    </a:lnTo>
                    <a:lnTo>
                      <a:pt x="256" y="38"/>
                    </a:lnTo>
                    <a:lnTo>
                      <a:pt x="256" y="38"/>
                    </a:lnTo>
                    <a:lnTo>
                      <a:pt x="258" y="40"/>
                    </a:lnTo>
                    <a:lnTo>
                      <a:pt x="258" y="40"/>
                    </a:lnTo>
                    <a:lnTo>
                      <a:pt x="260" y="40"/>
                    </a:lnTo>
                    <a:lnTo>
                      <a:pt x="262" y="42"/>
                    </a:lnTo>
                    <a:lnTo>
                      <a:pt x="264" y="42"/>
                    </a:lnTo>
                    <a:lnTo>
                      <a:pt x="268" y="42"/>
                    </a:lnTo>
                    <a:lnTo>
                      <a:pt x="272" y="46"/>
                    </a:lnTo>
                    <a:lnTo>
                      <a:pt x="278" y="46"/>
                    </a:lnTo>
                    <a:lnTo>
                      <a:pt x="278" y="48"/>
                    </a:lnTo>
                    <a:lnTo>
                      <a:pt x="280" y="48"/>
                    </a:lnTo>
                    <a:lnTo>
                      <a:pt x="280" y="48"/>
                    </a:lnTo>
                    <a:lnTo>
                      <a:pt x="282" y="50"/>
                    </a:lnTo>
                    <a:lnTo>
                      <a:pt x="284" y="50"/>
                    </a:lnTo>
                    <a:lnTo>
                      <a:pt x="286" y="50"/>
                    </a:lnTo>
                    <a:lnTo>
                      <a:pt x="288" y="48"/>
                    </a:lnTo>
                    <a:lnTo>
                      <a:pt x="288" y="48"/>
                    </a:lnTo>
                    <a:lnTo>
                      <a:pt x="288" y="46"/>
                    </a:lnTo>
                    <a:lnTo>
                      <a:pt x="288" y="46"/>
                    </a:lnTo>
                    <a:lnTo>
                      <a:pt x="288" y="46"/>
                    </a:lnTo>
                    <a:lnTo>
                      <a:pt x="290" y="44"/>
                    </a:lnTo>
                    <a:lnTo>
                      <a:pt x="290" y="44"/>
                    </a:lnTo>
                    <a:lnTo>
                      <a:pt x="288" y="44"/>
                    </a:lnTo>
                    <a:lnTo>
                      <a:pt x="290" y="42"/>
                    </a:lnTo>
                    <a:lnTo>
                      <a:pt x="292" y="40"/>
                    </a:lnTo>
                    <a:lnTo>
                      <a:pt x="294" y="38"/>
                    </a:lnTo>
                    <a:lnTo>
                      <a:pt x="296" y="38"/>
                    </a:lnTo>
                    <a:lnTo>
                      <a:pt x="298" y="38"/>
                    </a:lnTo>
                    <a:lnTo>
                      <a:pt x="300" y="36"/>
                    </a:lnTo>
                    <a:lnTo>
                      <a:pt x="300" y="36"/>
                    </a:lnTo>
                    <a:lnTo>
                      <a:pt x="300" y="34"/>
                    </a:lnTo>
                    <a:lnTo>
                      <a:pt x="300" y="34"/>
                    </a:lnTo>
                    <a:lnTo>
                      <a:pt x="300" y="32"/>
                    </a:lnTo>
                    <a:lnTo>
                      <a:pt x="300" y="30"/>
                    </a:lnTo>
                    <a:lnTo>
                      <a:pt x="300" y="30"/>
                    </a:lnTo>
                    <a:lnTo>
                      <a:pt x="302" y="30"/>
                    </a:lnTo>
                    <a:lnTo>
                      <a:pt x="304" y="30"/>
                    </a:lnTo>
                    <a:lnTo>
                      <a:pt x="304" y="30"/>
                    </a:lnTo>
                    <a:lnTo>
                      <a:pt x="306" y="30"/>
                    </a:lnTo>
                    <a:lnTo>
                      <a:pt x="306" y="28"/>
                    </a:lnTo>
                    <a:lnTo>
                      <a:pt x="306" y="28"/>
                    </a:lnTo>
                    <a:lnTo>
                      <a:pt x="306" y="28"/>
                    </a:lnTo>
                    <a:lnTo>
                      <a:pt x="306" y="26"/>
                    </a:lnTo>
                    <a:lnTo>
                      <a:pt x="308" y="26"/>
                    </a:lnTo>
                    <a:lnTo>
                      <a:pt x="310" y="24"/>
                    </a:lnTo>
                    <a:lnTo>
                      <a:pt x="312" y="24"/>
                    </a:lnTo>
                    <a:lnTo>
                      <a:pt x="312" y="22"/>
                    </a:lnTo>
                    <a:lnTo>
                      <a:pt x="312" y="22"/>
                    </a:lnTo>
                    <a:lnTo>
                      <a:pt x="314" y="22"/>
                    </a:lnTo>
                    <a:lnTo>
                      <a:pt x="320" y="22"/>
                    </a:lnTo>
                    <a:lnTo>
                      <a:pt x="322" y="22"/>
                    </a:lnTo>
                    <a:lnTo>
                      <a:pt x="326" y="22"/>
                    </a:lnTo>
                    <a:lnTo>
                      <a:pt x="328" y="22"/>
                    </a:lnTo>
                    <a:lnTo>
                      <a:pt x="330" y="20"/>
                    </a:lnTo>
                    <a:lnTo>
                      <a:pt x="330" y="20"/>
                    </a:lnTo>
                    <a:lnTo>
                      <a:pt x="328" y="20"/>
                    </a:lnTo>
                    <a:lnTo>
                      <a:pt x="326" y="20"/>
                    </a:lnTo>
                    <a:lnTo>
                      <a:pt x="322" y="18"/>
                    </a:lnTo>
                    <a:lnTo>
                      <a:pt x="320" y="18"/>
                    </a:lnTo>
                    <a:lnTo>
                      <a:pt x="322" y="16"/>
                    </a:lnTo>
                    <a:lnTo>
                      <a:pt x="322" y="16"/>
                    </a:lnTo>
                    <a:lnTo>
                      <a:pt x="320" y="16"/>
                    </a:lnTo>
                    <a:lnTo>
                      <a:pt x="316" y="16"/>
                    </a:lnTo>
                    <a:lnTo>
                      <a:pt x="316" y="16"/>
                    </a:lnTo>
                    <a:lnTo>
                      <a:pt x="316" y="16"/>
                    </a:lnTo>
                    <a:lnTo>
                      <a:pt x="314" y="16"/>
                    </a:lnTo>
                    <a:lnTo>
                      <a:pt x="312" y="16"/>
                    </a:lnTo>
                    <a:lnTo>
                      <a:pt x="310" y="16"/>
                    </a:lnTo>
                    <a:lnTo>
                      <a:pt x="306" y="16"/>
                    </a:lnTo>
                    <a:lnTo>
                      <a:pt x="304" y="16"/>
                    </a:lnTo>
                    <a:lnTo>
                      <a:pt x="304" y="14"/>
                    </a:lnTo>
                    <a:lnTo>
                      <a:pt x="302" y="14"/>
                    </a:lnTo>
                    <a:lnTo>
                      <a:pt x="302" y="14"/>
                    </a:lnTo>
                    <a:lnTo>
                      <a:pt x="302" y="14"/>
                    </a:lnTo>
                    <a:lnTo>
                      <a:pt x="302" y="14"/>
                    </a:lnTo>
                    <a:lnTo>
                      <a:pt x="302" y="14"/>
                    </a:lnTo>
                    <a:lnTo>
                      <a:pt x="304" y="12"/>
                    </a:lnTo>
                    <a:lnTo>
                      <a:pt x="302" y="12"/>
                    </a:lnTo>
                    <a:lnTo>
                      <a:pt x="302" y="12"/>
                    </a:lnTo>
                    <a:lnTo>
                      <a:pt x="302" y="12"/>
                    </a:lnTo>
                    <a:lnTo>
                      <a:pt x="300" y="10"/>
                    </a:lnTo>
                    <a:lnTo>
                      <a:pt x="298" y="10"/>
                    </a:lnTo>
                    <a:lnTo>
                      <a:pt x="298" y="10"/>
                    </a:lnTo>
                    <a:lnTo>
                      <a:pt x="298" y="10"/>
                    </a:lnTo>
                    <a:lnTo>
                      <a:pt x="294" y="12"/>
                    </a:lnTo>
                    <a:lnTo>
                      <a:pt x="292" y="12"/>
                    </a:lnTo>
                    <a:lnTo>
                      <a:pt x="292" y="12"/>
                    </a:lnTo>
                    <a:lnTo>
                      <a:pt x="292" y="12"/>
                    </a:lnTo>
                    <a:lnTo>
                      <a:pt x="292" y="10"/>
                    </a:lnTo>
                    <a:lnTo>
                      <a:pt x="292" y="10"/>
                    </a:lnTo>
                    <a:lnTo>
                      <a:pt x="294" y="10"/>
                    </a:lnTo>
                    <a:lnTo>
                      <a:pt x="294" y="8"/>
                    </a:lnTo>
                    <a:lnTo>
                      <a:pt x="292" y="8"/>
                    </a:lnTo>
                    <a:lnTo>
                      <a:pt x="292" y="8"/>
                    </a:lnTo>
                    <a:lnTo>
                      <a:pt x="290" y="6"/>
                    </a:lnTo>
                    <a:lnTo>
                      <a:pt x="286" y="6"/>
                    </a:lnTo>
                    <a:lnTo>
                      <a:pt x="284" y="6"/>
                    </a:lnTo>
                    <a:lnTo>
                      <a:pt x="284" y="6"/>
                    </a:lnTo>
                    <a:lnTo>
                      <a:pt x="284" y="6"/>
                    </a:lnTo>
                    <a:lnTo>
                      <a:pt x="282" y="6"/>
                    </a:lnTo>
                    <a:lnTo>
                      <a:pt x="282" y="6"/>
                    </a:lnTo>
                    <a:lnTo>
                      <a:pt x="280" y="6"/>
                    </a:lnTo>
                    <a:lnTo>
                      <a:pt x="278" y="4"/>
                    </a:lnTo>
                    <a:lnTo>
                      <a:pt x="276" y="4"/>
                    </a:lnTo>
                    <a:lnTo>
                      <a:pt x="276" y="6"/>
                    </a:lnTo>
                    <a:lnTo>
                      <a:pt x="276" y="6"/>
                    </a:lnTo>
                    <a:lnTo>
                      <a:pt x="276" y="6"/>
                    </a:lnTo>
                    <a:lnTo>
                      <a:pt x="274" y="8"/>
                    </a:lnTo>
                    <a:lnTo>
                      <a:pt x="274" y="8"/>
                    </a:lnTo>
                    <a:lnTo>
                      <a:pt x="272" y="8"/>
                    </a:lnTo>
                    <a:lnTo>
                      <a:pt x="272" y="10"/>
                    </a:lnTo>
                    <a:lnTo>
                      <a:pt x="274" y="10"/>
                    </a:lnTo>
                    <a:lnTo>
                      <a:pt x="274" y="12"/>
                    </a:lnTo>
                    <a:lnTo>
                      <a:pt x="276" y="14"/>
                    </a:lnTo>
                    <a:lnTo>
                      <a:pt x="278" y="16"/>
                    </a:lnTo>
                    <a:lnTo>
                      <a:pt x="278" y="18"/>
                    </a:lnTo>
                    <a:lnTo>
                      <a:pt x="278" y="18"/>
                    </a:lnTo>
                    <a:lnTo>
                      <a:pt x="274" y="16"/>
                    </a:lnTo>
                    <a:lnTo>
                      <a:pt x="272" y="16"/>
                    </a:lnTo>
                    <a:lnTo>
                      <a:pt x="272" y="14"/>
                    </a:lnTo>
                    <a:lnTo>
                      <a:pt x="270" y="12"/>
                    </a:lnTo>
                    <a:lnTo>
                      <a:pt x="268" y="10"/>
                    </a:lnTo>
                    <a:lnTo>
                      <a:pt x="266" y="10"/>
                    </a:lnTo>
                    <a:lnTo>
                      <a:pt x="264" y="8"/>
                    </a:lnTo>
                    <a:lnTo>
                      <a:pt x="260" y="8"/>
                    </a:lnTo>
                    <a:lnTo>
                      <a:pt x="258" y="8"/>
                    </a:lnTo>
                    <a:lnTo>
                      <a:pt x="256" y="10"/>
                    </a:lnTo>
                    <a:lnTo>
                      <a:pt x="256" y="10"/>
                    </a:lnTo>
                    <a:lnTo>
                      <a:pt x="256" y="10"/>
                    </a:lnTo>
                    <a:lnTo>
                      <a:pt x="256" y="12"/>
                    </a:lnTo>
                    <a:lnTo>
                      <a:pt x="256" y="12"/>
                    </a:lnTo>
                    <a:lnTo>
                      <a:pt x="256" y="12"/>
                    </a:lnTo>
                    <a:lnTo>
                      <a:pt x="256" y="14"/>
                    </a:lnTo>
                    <a:lnTo>
                      <a:pt x="254" y="14"/>
                    </a:lnTo>
                    <a:lnTo>
                      <a:pt x="254" y="12"/>
                    </a:lnTo>
                    <a:lnTo>
                      <a:pt x="252" y="12"/>
                    </a:lnTo>
                    <a:lnTo>
                      <a:pt x="252" y="12"/>
                    </a:lnTo>
                    <a:lnTo>
                      <a:pt x="250" y="12"/>
                    </a:lnTo>
                    <a:lnTo>
                      <a:pt x="250" y="12"/>
                    </a:lnTo>
                    <a:lnTo>
                      <a:pt x="248" y="10"/>
                    </a:lnTo>
                    <a:lnTo>
                      <a:pt x="248" y="10"/>
                    </a:lnTo>
                    <a:lnTo>
                      <a:pt x="240" y="10"/>
                    </a:lnTo>
                    <a:lnTo>
                      <a:pt x="246" y="10"/>
                    </a:lnTo>
                    <a:lnTo>
                      <a:pt x="252" y="8"/>
                    </a:lnTo>
                    <a:lnTo>
                      <a:pt x="254" y="8"/>
                    </a:lnTo>
                    <a:lnTo>
                      <a:pt x="254" y="8"/>
                    </a:lnTo>
                    <a:lnTo>
                      <a:pt x="254" y="8"/>
                    </a:lnTo>
                    <a:lnTo>
                      <a:pt x="254" y="8"/>
                    </a:lnTo>
                    <a:lnTo>
                      <a:pt x="252" y="6"/>
                    </a:lnTo>
                    <a:lnTo>
                      <a:pt x="246" y="8"/>
                    </a:lnTo>
                    <a:lnTo>
                      <a:pt x="242" y="8"/>
                    </a:lnTo>
                    <a:lnTo>
                      <a:pt x="242" y="8"/>
                    </a:lnTo>
                    <a:lnTo>
                      <a:pt x="238" y="8"/>
                    </a:lnTo>
                    <a:lnTo>
                      <a:pt x="238" y="8"/>
                    </a:lnTo>
                    <a:lnTo>
                      <a:pt x="238" y="8"/>
                    </a:lnTo>
                    <a:lnTo>
                      <a:pt x="238" y="8"/>
                    </a:lnTo>
                    <a:lnTo>
                      <a:pt x="238" y="8"/>
                    </a:lnTo>
                    <a:lnTo>
                      <a:pt x="236" y="8"/>
                    </a:lnTo>
                    <a:lnTo>
                      <a:pt x="232" y="8"/>
                    </a:lnTo>
                    <a:lnTo>
                      <a:pt x="228" y="8"/>
                    </a:lnTo>
                    <a:lnTo>
                      <a:pt x="228" y="8"/>
                    </a:lnTo>
                    <a:lnTo>
                      <a:pt x="228" y="8"/>
                    </a:lnTo>
                    <a:lnTo>
                      <a:pt x="226" y="8"/>
                    </a:lnTo>
                    <a:lnTo>
                      <a:pt x="226" y="8"/>
                    </a:lnTo>
                    <a:lnTo>
                      <a:pt x="224" y="8"/>
                    </a:lnTo>
                    <a:lnTo>
                      <a:pt x="224" y="8"/>
                    </a:lnTo>
                    <a:lnTo>
                      <a:pt x="222" y="8"/>
                    </a:lnTo>
                    <a:lnTo>
                      <a:pt x="222" y="8"/>
                    </a:lnTo>
                    <a:lnTo>
                      <a:pt x="222" y="8"/>
                    </a:lnTo>
                    <a:lnTo>
                      <a:pt x="224" y="10"/>
                    </a:lnTo>
                    <a:close/>
                    <a:moveTo>
                      <a:pt x="436" y="4"/>
                    </a:moveTo>
                    <a:lnTo>
                      <a:pt x="446" y="2"/>
                    </a:lnTo>
                    <a:lnTo>
                      <a:pt x="446" y="2"/>
                    </a:lnTo>
                    <a:lnTo>
                      <a:pt x="444" y="2"/>
                    </a:lnTo>
                    <a:lnTo>
                      <a:pt x="442" y="2"/>
                    </a:lnTo>
                    <a:lnTo>
                      <a:pt x="440" y="2"/>
                    </a:lnTo>
                    <a:lnTo>
                      <a:pt x="426" y="4"/>
                    </a:lnTo>
                    <a:lnTo>
                      <a:pt x="426" y="4"/>
                    </a:lnTo>
                    <a:lnTo>
                      <a:pt x="436" y="4"/>
                    </a:lnTo>
                    <a:close/>
                    <a:moveTo>
                      <a:pt x="300" y="2"/>
                    </a:moveTo>
                    <a:lnTo>
                      <a:pt x="298" y="2"/>
                    </a:lnTo>
                    <a:lnTo>
                      <a:pt x="296" y="0"/>
                    </a:lnTo>
                    <a:lnTo>
                      <a:pt x="296" y="2"/>
                    </a:lnTo>
                    <a:lnTo>
                      <a:pt x="296" y="2"/>
                    </a:lnTo>
                    <a:lnTo>
                      <a:pt x="298" y="2"/>
                    </a:lnTo>
                    <a:lnTo>
                      <a:pt x="300" y="2"/>
                    </a:lnTo>
                    <a:close/>
                    <a:moveTo>
                      <a:pt x="298" y="4"/>
                    </a:moveTo>
                    <a:lnTo>
                      <a:pt x="302" y="4"/>
                    </a:lnTo>
                    <a:lnTo>
                      <a:pt x="302" y="6"/>
                    </a:lnTo>
                    <a:lnTo>
                      <a:pt x="300" y="6"/>
                    </a:lnTo>
                    <a:lnTo>
                      <a:pt x="296" y="6"/>
                    </a:lnTo>
                    <a:lnTo>
                      <a:pt x="296" y="6"/>
                    </a:lnTo>
                    <a:lnTo>
                      <a:pt x="298" y="6"/>
                    </a:lnTo>
                    <a:lnTo>
                      <a:pt x="298" y="8"/>
                    </a:lnTo>
                    <a:lnTo>
                      <a:pt x="302" y="8"/>
                    </a:lnTo>
                    <a:lnTo>
                      <a:pt x="304" y="8"/>
                    </a:lnTo>
                    <a:lnTo>
                      <a:pt x="308" y="8"/>
                    </a:lnTo>
                    <a:lnTo>
                      <a:pt x="310" y="8"/>
                    </a:lnTo>
                    <a:lnTo>
                      <a:pt x="314" y="8"/>
                    </a:lnTo>
                    <a:lnTo>
                      <a:pt x="316" y="8"/>
                    </a:lnTo>
                    <a:lnTo>
                      <a:pt x="318" y="8"/>
                    </a:lnTo>
                    <a:lnTo>
                      <a:pt x="322" y="8"/>
                    </a:lnTo>
                    <a:lnTo>
                      <a:pt x="320" y="8"/>
                    </a:lnTo>
                    <a:lnTo>
                      <a:pt x="320" y="10"/>
                    </a:lnTo>
                    <a:lnTo>
                      <a:pt x="320" y="10"/>
                    </a:lnTo>
                    <a:lnTo>
                      <a:pt x="316" y="10"/>
                    </a:lnTo>
                    <a:lnTo>
                      <a:pt x="314" y="10"/>
                    </a:lnTo>
                    <a:lnTo>
                      <a:pt x="312" y="10"/>
                    </a:lnTo>
                    <a:lnTo>
                      <a:pt x="312" y="10"/>
                    </a:lnTo>
                    <a:lnTo>
                      <a:pt x="312" y="10"/>
                    </a:lnTo>
                    <a:lnTo>
                      <a:pt x="314" y="10"/>
                    </a:lnTo>
                    <a:lnTo>
                      <a:pt x="316" y="12"/>
                    </a:lnTo>
                    <a:lnTo>
                      <a:pt x="318" y="12"/>
                    </a:lnTo>
                    <a:lnTo>
                      <a:pt x="322" y="12"/>
                    </a:lnTo>
                    <a:lnTo>
                      <a:pt x="322" y="12"/>
                    </a:lnTo>
                    <a:lnTo>
                      <a:pt x="324" y="12"/>
                    </a:lnTo>
                    <a:lnTo>
                      <a:pt x="334" y="12"/>
                    </a:lnTo>
                    <a:lnTo>
                      <a:pt x="342" y="12"/>
                    </a:lnTo>
                    <a:lnTo>
                      <a:pt x="342" y="14"/>
                    </a:lnTo>
                    <a:lnTo>
                      <a:pt x="342" y="14"/>
                    </a:lnTo>
                    <a:lnTo>
                      <a:pt x="344" y="14"/>
                    </a:lnTo>
                    <a:lnTo>
                      <a:pt x="352" y="16"/>
                    </a:lnTo>
                    <a:lnTo>
                      <a:pt x="354" y="16"/>
                    </a:lnTo>
                    <a:lnTo>
                      <a:pt x="356" y="14"/>
                    </a:lnTo>
                    <a:lnTo>
                      <a:pt x="358" y="14"/>
                    </a:lnTo>
                    <a:lnTo>
                      <a:pt x="358" y="14"/>
                    </a:lnTo>
                    <a:lnTo>
                      <a:pt x="362" y="14"/>
                    </a:lnTo>
                    <a:lnTo>
                      <a:pt x="362" y="14"/>
                    </a:lnTo>
                    <a:lnTo>
                      <a:pt x="366" y="14"/>
                    </a:lnTo>
                    <a:lnTo>
                      <a:pt x="366" y="14"/>
                    </a:lnTo>
                    <a:lnTo>
                      <a:pt x="370" y="12"/>
                    </a:lnTo>
                    <a:lnTo>
                      <a:pt x="372" y="12"/>
                    </a:lnTo>
                    <a:lnTo>
                      <a:pt x="372" y="10"/>
                    </a:lnTo>
                    <a:lnTo>
                      <a:pt x="374" y="10"/>
                    </a:lnTo>
                    <a:lnTo>
                      <a:pt x="376" y="10"/>
                    </a:lnTo>
                    <a:lnTo>
                      <a:pt x="384" y="6"/>
                    </a:lnTo>
                    <a:lnTo>
                      <a:pt x="384" y="6"/>
                    </a:lnTo>
                    <a:lnTo>
                      <a:pt x="384" y="4"/>
                    </a:lnTo>
                    <a:lnTo>
                      <a:pt x="382" y="4"/>
                    </a:lnTo>
                    <a:lnTo>
                      <a:pt x="380" y="4"/>
                    </a:lnTo>
                    <a:lnTo>
                      <a:pt x="376" y="4"/>
                    </a:lnTo>
                    <a:lnTo>
                      <a:pt x="370" y="4"/>
                    </a:lnTo>
                    <a:lnTo>
                      <a:pt x="370" y="4"/>
                    </a:lnTo>
                    <a:lnTo>
                      <a:pt x="368" y="2"/>
                    </a:lnTo>
                    <a:lnTo>
                      <a:pt x="366" y="2"/>
                    </a:lnTo>
                    <a:lnTo>
                      <a:pt x="362" y="2"/>
                    </a:lnTo>
                    <a:lnTo>
                      <a:pt x="360" y="2"/>
                    </a:lnTo>
                    <a:lnTo>
                      <a:pt x="360" y="2"/>
                    </a:lnTo>
                    <a:lnTo>
                      <a:pt x="358" y="2"/>
                    </a:lnTo>
                    <a:lnTo>
                      <a:pt x="358" y="2"/>
                    </a:lnTo>
                    <a:lnTo>
                      <a:pt x="356" y="2"/>
                    </a:lnTo>
                    <a:lnTo>
                      <a:pt x="356" y="0"/>
                    </a:lnTo>
                    <a:lnTo>
                      <a:pt x="354" y="2"/>
                    </a:lnTo>
                    <a:lnTo>
                      <a:pt x="354" y="2"/>
                    </a:lnTo>
                    <a:lnTo>
                      <a:pt x="354" y="2"/>
                    </a:lnTo>
                    <a:lnTo>
                      <a:pt x="352" y="2"/>
                    </a:lnTo>
                    <a:lnTo>
                      <a:pt x="350" y="2"/>
                    </a:lnTo>
                    <a:lnTo>
                      <a:pt x="350" y="2"/>
                    </a:lnTo>
                    <a:lnTo>
                      <a:pt x="346" y="4"/>
                    </a:lnTo>
                    <a:lnTo>
                      <a:pt x="344" y="4"/>
                    </a:lnTo>
                    <a:lnTo>
                      <a:pt x="344" y="2"/>
                    </a:lnTo>
                    <a:lnTo>
                      <a:pt x="344" y="0"/>
                    </a:lnTo>
                    <a:lnTo>
                      <a:pt x="346" y="0"/>
                    </a:lnTo>
                    <a:lnTo>
                      <a:pt x="344" y="0"/>
                    </a:lnTo>
                    <a:lnTo>
                      <a:pt x="342" y="0"/>
                    </a:lnTo>
                    <a:lnTo>
                      <a:pt x="342" y="0"/>
                    </a:lnTo>
                    <a:lnTo>
                      <a:pt x="340" y="0"/>
                    </a:lnTo>
                    <a:lnTo>
                      <a:pt x="340" y="0"/>
                    </a:lnTo>
                    <a:lnTo>
                      <a:pt x="338" y="0"/>
                    </a:lnTo>
                    <a:lnTo>
                      <a:pt x="336" y="0"/>
                    </a:lnTo>
                    <a:lnTo>
                      <a:pt x="336" y="0"/>
                    </a:lnTo>
                    <a:lnTo>
                      <a:pt x="338" y="2"/>
                    </a:lnTo>
                    <a:lnTo>
                      <a:pt x="338" y="2"/>
                    </a:lnTo>
                    <a:lnTo>
                      <a:pt x="336" y="4"/>
                    </a:lnTo>
                    <a:lnTo>
                      <a:pt x="336" y="4"/>
                    </a:lnTo>
                    <a:lnTo>
                      <a:pt x="336" y="4"/>
                    </a:lnTo>
                    <a:lnTo>
                      <a:pt x="332" y="4"/>
                    </a:lnTo>
                    <a:lnTo>
                      <a:pt x="330" y="4"/>
                    </a:lnTo>
                    <a:lnTo>
                      <a:pt x="330" y="4"/>
                    </a:lnTo>
                    <a:lnTo>
                      <a:pt x="330" y="2"/>
                    </a:lnTo>
                    <a:lnTo>
                      <a:pt x="328" y="2"/>
                    </a:lnTo>
                    <a:lnTo>
                      <a:pt x="324" y="2"/>
                    </a:lnTo>
                    <a:lnTo>
                      <a:pt x="322" y="2"/>
                    </a:lnTo>
                    <a:lnTo>
                      <a:pt x="320" y="2"/>
                    </a:lnTo>
                    <a:lnTo>
                      <a:pt x="318" y="0"/>
                    </a:lnTo>
                    <a:lnTo>
                      <a:pt x="316" y="0"/>
                    </a:lnTo>
                    <a:lnTo>
                      <a:pt x="314" y="0"/>
                    </a:lnTo>
                    <a:lnTo>
                      <a:pt x="312" y="0"/>
                    </a:lnTo>
                    <a:lnTo>
                      <a:pt x="310" y="0"/>
                    </a:lnTo>
                    <a:lnTo>
                      <a:pt x="310" y="0"/>
                    </a:lnTo>
                    <a:lnTo>
                      <a:pt x="310" y="0"/>
                    </a:lnTo>
                    <a:lnTo>
                      <a:pt x="310" y="2"/>
                    </a:lnTo>
                    <a:lnTo>
                      <a:pt x="312" y="2"/>
                    </a:lnTo>
                    <a:lnTo>
                      <a:pt x="312" y="2"/>
                    </a:lnTo>
                    <a:lnTo>
                      <a:pt x="310" y="2"/>
                    </a:lnTo>
                    <a:lnTo>
                      <a:pt x="310" y="2"/>
                    </a:lnTo>
                    <a:lnTo>
                      <a:pt x="306" y="2"/>
                    </a:lnTo>
                    <a:lnTo>
                      <a:pt x="306" y="2"/>
                    </a:lnTo>
                    <a:lnTo>
                      <a:pt x="306" y="2"/>
                    </a:lnTo>
                    <a:lnTo>
                      <a:pt x="304" y="2"/>
                    </a:lnTo>
                    <a:lnTo>
                      <a:pt x="306" y="2"/>
                    </a:lnTo>
                    <a:lnTo>
                      <a:pt x="308" y="4"/>
                    </a:lnTo>
                    <a:lnTo>
                      <a:pt x="308" y="4"/>
                    </a:lnTo>
                    <a:lnTo>
                      <a:pt x="308" y="4"/>
                    </a:lnTo>
                    <a:lnTo>
                      <a:pt x="306" y="4"/>
                    </a:lnTo>
                    <a:lnTo>
                      <a:pt x="304" y="4"/>
                    </a:lnTo>
                    <a:lnTo>
                      <a:pt x="302" y="2"/>
                    </a:lnTo>
                    <a:lnTo>
                      <a:pt x="294" y="4"/>
                    </a:lnTo>
                    <a:lnTo>
                      <a:pt x="294" y="4"/>
                    </a:lnTo>
                    <a:lnTo>
                      <a:pt x="296" y="4"/>
                    </a:lnTo>
                    <a:lnTo>
                      <a:pt x="298"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4" name="Freeform 86"/>
              <p:cNvSpPr>
                <a:spLocks noEditPoints="1"/>
              </p:cNvSpPr>
              <p:nvPr/>
            </p:nvSpPr>
            <p:spPr bwMode="auto">
              <a:xfrm>
                <a:off x="5732" y="1740"/>
                <a:ext cx="14" cy="84"/>
              </a:xfrm>
              <a:custGeom>
                <a:avLst/>
                <a:gdLst>
                  <a:gd name="T0" fmla="*/ 8 w 14"/>
                  <a:gd name="T1" fmla="*/ 82 h 84"/>
                  <a:gd name="T2" fmla="*/ 8 w 14"/>
                  <a:gd name="T3" fmla="*/ 84 h 84"/>
                  <a:gd name="T4" fmla="*/ 8 w 14"/>
                  <a:gd name="T5" fmla="*/ 84 h 84"/>
                  <a:gd name="T6" fmla="*/ 8 w 14"/>
                  <a:gd name="T7" fmla="*/ 84 h 84"/>
                  <a:gd name="T8" fmla="*/ 8 w 14"/>
                  <a:gd name="T9" fmla="*/ 84 h 84"/>
                  <a:gd name="T10" fmla="*/ 8 w 14"/>
                  <a:gd name="T11" fmla="*/ 84 h 84"/>
                  <a:gd name="T12" fmla="*/ 8 w 14"/>
                  <a:gd name="T13" fmla="*/ 82 h 84"/>
                  <a:gd name="T14" fmla="*/ 8 w 14"/>
                  <a:gd name="T15" fmla="*/ 82 h 84"/>
                  <a:gd name="T16" fmla="*/ 12 w 14"/>
                  <a:gd name="T17" fmla="*/ 68 h 84"/>
                  <a:gd name="T18" fmla="*/ 12 w 14"/>
                  <a:gd name="T19" fmla="*/ 68 h 84"/>
                  <a:gd name="T20" fmla="*/ 12 w 14"/>
                  <a:gd name="T21" fmla="*/ 68 h 84"/>
                  <a:gd name="T22" fmla="*/ 12 w 14"/>
                  <a:gd name="T23" fmla="*/ 70 h 84"/>
                  <a:gd name="T24" fmla="*/ 12 w 14"/>
                  <a:gd name="T25" fmla="*/ 68 h 84"/>
                  <a:gd name="T26" fmla="*/ 12 w 14"/>
                  <a:gd name="T27" fmla="*/ 68 h 84"/>
                  <a:gd name="T28" fmla="*/ 12 w 14"/>
                  <a:gd name="T29" fmla="*/ 68 h 84"/>
                  <a:gd name="T30" fmla="*/ 14 w 14"/>
                  <a:gd name="T31" fmla="*/ 64 h 84"/>
                  <a:gd name="T32" fmla="*/ 14 w 14"/>
                  <a:gd name="T33" fmla="*/ 64 h 84"/>
                  <a:gd name="T34" fmla="*/ 14 w 14"/>
                  <a:gd name="T35" fmla="*/ 64 h 84"/>
                  <a:gd name="T36" fmla="*/ 14 w 14"/>
                  <a:gd name="T37" fmla="*/ 64 h 84"/>
                  <a:gd name="T38" fmla="*/ 12 w 14"/>
                  <a:gd name="T39" fmla="*/ 66 h 84"/>
                  <a:gd name="T40" fmla="*/ 14 w 14"/>
                  <a:gd name="T41" fmla="*/ 66 h 84"/>
                  <a:gd name="T42" fmla="*/ 14 w 14"/>
                  <a:gd name="T43" fmla="*/ 66 h 84"/>
                  <a:gd name="T44" fmla="*/ 14 w 14"/>
                  <a:gd name="T45" fmla="*/ 66 h 84"/>
                  <a:gd name="T46" fmla="*/ 14 w 14"/>
                  <a:gd name="T47" fmla="*/ 66 h 84"/>
                  <a:gd name="T48" fmla="*/ 14 w 14"/>
                  <a:gd name="T49" fmla="*/ 64 h 84"/>
                  <a:gd name="T50" fmla="*/ 8 w 14"/>
                  <a:gd name="T51" fmla="*/ 44 h 84"/>
                  <a:gd name="T52" fmla="*/ 8 w 14"/>
                  <a:gd name="T53" fmla="*/ 44 h 84"/>
                  <a:gd name="T54" fmla="*/ 8 w 14"/>
                  <a:gd name="T55" fmla="*/ 44 h 84"/>
                  <a:gd name="T56" fmla="*/ 10 w 14"/>
                  <a:gd name="T57" fmla="*/ 44 h 84"/>
                  <a:gd name="T58" fmla="*/ 10 w 14"/>
                  <a:gd name="T59" fmla="*/ 44 h 84"/>
                  <a:gd name="T60" fmla="*/ 10 w 14"/>
                  <a:gd name="T61" fmla="*/ 44 h 84"/>
                  <a:gd name="T62" fmla="*/ 10 w 14"/>
                  <a:gd name="T63" fmla="*/ 44 h 84"/>
                  <a:gd name="T64" fmla="*/ 8 w 14"/>
                  <a:gd name="T65" fmla="*/ 44 h 84"/>
                  <a:gd name="T66" fmla="*/ 4 w 14"/>
                  <a:gd name="T67" fmla="*/ 12 h 84"/>
                  <a:gd name="T68" fmla="*/ 4 w 14"/>
                  <a:gd name="T69" fmla="*/ 14 h 84"/>
                  <a:gd name="T70" fmla="*/ 4 w 14"/>
                  <a:gd name="T71" fmla="*/ 14 h 84"/>
                  <a:gd name="T72" fmla="*/ 6 w 14"/>
                  <a:gd name="T73" fmla="*/ 12 h 84"/>
                  <a:gd name="T74" fmla="*/ 4 w 14"/>
                  <a:gd name="T75" fmla="*/ 12 h 84"/>
                  <a:gd name="T76" fmla="*/ 4 w 14"/>
                  <a:gd name="T77" fmla="*/ 12 h 84"/>
                  <a:gd name="T78" fmla="*/ 0 w 14"/>
                  <a:gd name="T79" fmla="*/ 0 h 84"/>
                  <a:gd name="T80" fmla="*/ 0 w 14"/>
                  <a:gd name="T81" fmla="*/ 0 h 84"/>
                  <a:gd name="T82" fmla="*/ 0 w 14"/>
                  <a:gd name="T83" fmla="*/ 2 h 84"/>
                  <a:gd name="T84" fmla="*/ 2 w 14"/>
                  <a:gd name="T85" fmla="*/ 2 h 84"/>
                  <a:gd name="T86" fmla="*/ 2 w 14"/>
                  <a:gd name="T87" fmla="*/ 2 h 84"/>
                  <a:gd name="T88" fmla="*/ 2 w 14"/>
                  <a:gd name="T89" fmla="*/ 0 h 84"/>
                  <a:gd name="T90" fmla="*/ 0 w 14"/>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84">
                    <a:moveTo>
                      <a:pt x="8" y="82"/>
                    </a:moveTo>
                    <a:lnTo>
                      <a:pt x="8" y="84"/>
                    </a:lnTo>
                    <a:lnTo>
                      <a:pt x="8" y="84"/>
                    </a:lnTo>
                    <a:lnTo>
                      <a:pt x="8" y="84"/>
                    </a:lnTo>
                    <a:lnTo>
                      <a:pt x="8" y="84"/>
                    </a:lnTo>
                    <a:lnTo>
                      <a:pt x="8" y="84"/>
                    </a:lnTo>
                    <a:lnTo>
                      <a:pt x="8" y="82"/>
                    </a:lnTo>
                    <a:lnTo>
                      <a:pt x="8" y="82"/>
                    </a:lnTo>
                    <a:close/>
                    <a:moveTo>
                      <a:pt x="12" y="68"/>
                    </a:moveTo>
                    <a:lnTo>
                      <a:pt x="12" y="68"/>
                    </a:lnTo>
                    <a:lnTo>
                      <a:pt x="12" y="68"/>
                    </a:lnTo>
                    <a:lnTo>
                      <a:pt x="12" y="70"/>
                    </a:lnTo>
                    <a:lnTo>
                      <a:pt x="12" y="68"/>
                    </a:lnTo>
                    <a:lnTo>
                      <a:pt x="12" y="68"/>
                    </a:lnTo>
                    <a:lnTo>
                      <a:pt x="12" y="68"/>
                    </a:lnTo>
                    <a:close/>
                    <a:moveTo>
                      <a:pt x="14" y="64"/>
                    </a:moveTo>
                    <a:lnTo>
                      <a:pt x="14" y="64"/>
                    </a:lnTo>
                    <a:lnTo>
                      <a:pt x="14" y="64"/>
                    </a:lnTo>
                    <a:lnTo>
                      <a:pt x="14" y="64"/>
                    </a:lnTo>
                    <a:lnTo>
                      <a:pt x="12" y="66"/>
                    </a:lnTo>
                    <a:lnTo>
                      <a:pt x="14" y="66"/>
                    </a:lnTo>
                    <a:lnTo>
                      <a:pt x="14" y="66"/>
                    </a:lnTo>
                    <a:lnTo>
                      <a:pt x="14" y="66"/>
                    </a:lnTo>
                    <a:lnTo>
                      <a:pt x="14" y="66"/>
                    </a:lnTo>
                    <a:lnTo>
                      <a:pt x="14" y="64"/>
                    </a:lnTo>
                    <a:close/>
                    <a:moveTo>
                      <a:pt x="8" y="44"/>
                    </a:moveTo>
                    <a:lnTo>
                      <a:pt x="8" y="44"/>
                    </a:lnTo>
                    <a:lnTo>
                      <a:pt x="8" y="44"/>
                    </a:lnTo>
                    <a:lnTo>
                      <a:pt x="10" y="44"/>
                    </a:lnTo>
                    <a:lnTo>
                      <a:pt x="10" y="44"/>
                    </a:lnTo>
                    <a:lnTo>
                      <a:pt x="10" y="44"/>
                    </a:lnTo>
                    <a:lnTo>
                      <a:pt x="10" y="44"/>
                    </a:lnTo>
                    <a:lnTo>
                      <a:pt x="8" y="44"/>
                    </a:lnTo>
                    <a:close/>
                    <a:moveTo>
                      <a:pt x="4" y="12"/>
                    </a:moveTo>
                    <a:lnTo>
                      <a:pt x="4" y="14"/>
                    </a:lnTo>
                    <a:lnTo>
                      <a:pt x="4" y="14"/>
                    </a:lnTo>
                    <a:lnTo>
                      <a:pt x="6" y="12"/>
                    </a:lnTo>
                    <a:lnTo>
                      <a:pt x="4" y="12"/>
                    </a:lnTo>
                    <a:lnTo>
                      <a:pt x="4" y="12"/>
                    </a:lnTo>
                    <a:close/>
                    <a:moveTo>
                      <a:pt x="0" y="0"/>
                    </a:moveTo>
                    <a:lnTo>
                      <a:pt x="0" y="0"/>
                    </a:lnTo>
                    <a:lnTo>
                      <a:pt x="0" y="2"/>
                    </a:lnTo>
                    <a:lnTo>
                      <a:pt x="2" y="2"/>
                    </a:lnTo>
                    <a:lnTo>
                      <a:pt x="2" y="2"/>
                    </a:lnTo>
                    <a:lnTo>
                      <a:pt x="2"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5" name="Freeform 87"/>
              <p:cNvSpPr>
                <a:spLocks noEditPoints="1"/>
              </p:cNvSpPr>
              <p:nvPr/>
            </p:nvSpPr>
            <p:spPr bwMode="auto">
              <a:xfrm>
                <a:off x="5290" y="1309"/>
                <a:ext cx="70" cy="92"/>
              </a:xfrm>
              <a:custGeom>
                <a:avLst/>
                <a:gdLst>
                  <a:gd name="T0" fmla="*/ 12 w 70"/>
                  <a:gd name="T1" fmla="*/ 58 h 92"/>
                  <a:gd name="T2" fmla="*/ 70 w 70"/>
                  <a:gd name="T3" fmla="*/ 12 h 92"/>
                  <a:gd name="T4" fmla="*/ 66 w 70"/>
                  <a:gd name="T5" fmla="*/ 8 h 92"/>
                  <a:gd name="T6" fmla="*/ 60 w 70"/>
                  <a:gd name="T7" fmla="*/ 4 h 92"/>
                  <a:gd name="T8" fmla="*/ 56 w 70"/>
                  <a:gd name="T9" fmla="*/ 0 h 92"/>
                  <a:gd name="T10" fmla="*/ 52 w 70"/>
                  <a:gd name="T11" fmla="*/ 0 h 92"/>
                  <a:gd name="T12" fmla="*/ 54 w 70"/>
                  <a:gd name="T13" fmla="*/ 8 h 92"/>
                  <a:gd name="T14" fmla="*/ 54 w 70"/>
                  <a:gd name="T15" fmla="*/ 10 h 92"/>
                  <a:gd name="T16" fmla="*/ 50 w 70"/>
                  <a:gd name="T17" fmla="*/ 10 h 92"/>
                  <a:gd name="T18" fmla="*/ 48 w 70"/>
                  <a:gd name="T19" fmla="*/ 14 h 92"/>
                  <a:gd name="T20" fmla="*/ 44 w 70"/>
                  <a:gd name="T21" fmla="*/ 16 h 92"/>
                  <a:gd name="T22" fmla="*/ 36 w 70"/>
                  <a:gd name="T23" fmla="*/ 18 h 92"/>
                  <a:gd name="T24" fmla="*/ 40 w 70"/>
                  <a:gd name="T25" fmla="*/ 22 h 92"/>
                  <a:gd name="T26" fmla="*/ 42 w 70"/>
                  <a:gd name="T27" fmla="*/ 26 h 92"/>
                  <a:gd name="T28" fmla="*/ 38 w 70"/>
                  <a:gd name="T29" fmla="*/ 26 h 92"/>
                  <a:gd name="T30" fmla="*/ 28 w 70"/>
                  <a:gd name="T31" fmla="*/ 26 h 92"/>
                  <a:gd name="T32" fmla="*/ 24 w 70"/>
                  <a:gd name="T33" fmla="*/ 22 h 92"/>
                  <a:gd name="T34" fmla="*/ 20 w 70"/>
                  <a:gd name="T35" fmla="*/ 22 h 92"/>
                  <a:gd name="T36" fmla="*/ 18 w 70"/>
                  <a:gd name="T37" fmla="*/ 24 h 92"/>
                  <a:gd name="T38" fmla="*/ 18 w 70"/>
                  <a:gd name="T39" fmla="*/ 28 h 92"/>
                  <a:gd name="T40" fmla="*/ 16 w 70"/>
                  <a:gd name="T41" fmla="*/ 34 h 92"/>
                  <a:gd name="T42" fmla="*/ 12 w 70"/>
                  <a:gd name="T43" fmla="*/ 38 h 92"/>
                  <a:gd name="T44" fmla="*/ 10 w 70"/>
                  <a:gd name="T45" fmla="*/ 40 h 92"/>
                  <a:gd name="T46" fmla="*/ 6 w 70"/>
                  <a:gd name="T47" fmla="*/ 44 h 92"/>
                  <a:gd name="T48" fmla="*/ 2 w 70"/>
                  <a:gd name="T49" fmla="*/ 46 h 92"/>
                  <a:gd name="T50" fmla="*/ 0 w 70"/>
                  <a:gd name="T51" fmla="*/ 52 h 92"/>
                  <a:gd name="T52" fmla="*/ 8 w 70"/>
                  <a:gd name="T53" fmla="*/ 58 h 92"/>
                  <a:gd name="T54" fmla="*/ 14 w 70"/>
                  <a:gd name="T55" fmla="*/ 58 h 92"/>
                  <a:gd name="T56" fmla="*/ 20 w 70"/>
                  <a:gd name="T57" fmla="*/ 64 h 92"/>
                  <a:gd name="T58" fmla="*/ 26 w 70"/>
                  <a:gd name="T59" fmla="*/ 74 h 92"/>
                  <a:gd name="T60" fmla="*/ 22 w 70"/>
                  <a:gd name="T61" fmla="*/ 76 h 92"/>
                  <a:gd name="T62" fmla="*/ 20 w 70"/>
                  <a:gd name="T63" fmla="*/ 84 h 92"/>
                  <a:gd name="T64" fmla="*/ 28 w 70"/>
                  <a:gd name="T65" fmla="*/ 86 h 92"/>
                  <a:gd name="T66" fmla="*/ 28 w 70"/>
                  <a:gd name="T67" fmla="*/ 88 h 92"/>
                  <a:gd name="T68" fmla="*/ 34 w 70"/>
                  <a:gd name="T69" fmla="*/ 92 h 92"/>
                  <a:gd name="T70" fmla="*/ 40 w 70"/>
                  <a:gd name="T71" fmla="*/ 88 h 92"/>
                  <a:gd name="T72" fmla="*/ 46 w 70"/>
                  <a:gd name="T73" fmla="*/ 88 h 92"/>
                  <a:gd name="T74" fmla="*/ 52 w 70"/>
                  <a:gd name="T75" fmla="*/ 90 h 92"/>
                  <a:gd name="T76" fmla="*/ 52 w 70"/>
                  <a:gd name="T77" fmla="*/ 82 h 92"/>
                  <a:gd name="T78" fmla="*/ 60 w 70"/>
                  <a:gd name="T79" fmla="*/ 80 h 92"/>
                  <a:gd name="T80" fmla="*/ 68 w 70"/>
                  <a:gd name="T81" fmla="*/ 80 h 92"/>
                  <a:gd name="T82" fmla="*/ 70 w 70"/>
                  <a:gd name="T83" fmla="*/ 76 h 92"/>
                  <a:gd name="T84" fmla="*/ 62 w 70"/>
                  <a:gd name="T85" fmla="*/ 70 h 92"/>
                  <a:gd name="T86" fmla="*/ 50 w 70"/>
                  <a:gd name="T87" fmla="*/ 64 h 92"/>
                  <a:gd name="T88" fmla="*/ 50 w 70"/>
                  <a:gd name="T89" fmla="*/ 60 h 92"/>
                  <a:gd name="T90" fmla="*/ 52 w 70"/>
                  <a:gd name="T91" fmla="*/ 50 h 92"/>
                  <a:gd name="T92" fmla="*/ 60 w 70"/>
                  <a:gd name="T93" fmla="*/ 48 h 92"/>
                  <a:gd name="T94" fmla="*/ 64 w 70"/>
                  <a:gd name="T95" fmla="*/ 40 h 92"/>
                  <a:gd name="T96" fmla="*/ 66 w 70"/>
                  <a:gd name="T97" fmla="*/ 30 h 92"/>
                  <a:gd name="T98" fmla="*/ 64 w 70"/>
                  <a:gd name="T99" fmla="*/ 20 h 92"/>
                  <a:gd name="T100" fmla="*/ 66 w 70"/>
                  <a:gd name="T101"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 h="92">
                    <a:moveTo>
                      <a:pt x="10" y="58"/>
                    </a:moveTo>
                    <a:lnTo>
                      <a:pt x="10" y="58"/>
                    </a:lnTo>
                    <a:lnTo>
                      <a:pt x="10" y="60"/>
                    </a:lnTo>
                    <a:lnTo>
                      <a:pt x="12" y="58"/>
                    </a:lnTo>
                    <a:lnTo>
                      <a:pt x="12" y="58"/>
                    </a:lnTo>
                    <a:lnTo>
                      <a:pt x="10" y="58"/>
                    </a:lnTo>
                    <a:close/>
                    <a:moveTo>
                      <a:pt x="68" y="12"/>
                    </a:moveTo>
                    <a:lnTo>
                      <a:pt x="68" y="12"/>
                    </a:lnTo>
                    <a:lnTo>
                      <a:pt x="70" y="12"/>
                    </a:lnTo>
                    <a:lnTo>
                      <a:pt x="70" y="12"/>
                    </a:lnTo>
                    <a:lnTo>
                      <a:pt x="70" y="12"/>
                    </a:lnTo>
                    <a:lnTo>
                      <a:pt x="70" y="10"/>
                    </a:lnTo>
                    <a:lnTo>
                      <a:pt x="68" y="10"/>
                    </a:lnTo>
                    <a:lnTo>
                      <a:pt x="66" y="8"/>
                    </a:lnTo>
                    <a:lnTo>
                      <a:pt x="66" y="8"/>
                    </a:lnTo>
                    <a:lnTo>
                      <a:pt x="66" y="8"/>
                    </a:lnTo>
                    <a:lnTo>
                      <a:pt x="64" y="6"/>
                    </a:lnTo>
                    <a:lnTo>
                      <a:pt x="62" y="6"/>
                    </a:lnTo>
                    <a:lnTo>
                      <a:pt x="62" y="6"/>
                    </a:lnTo>
                    <a:lnTo>
                      <a:pt x="60" y="4"/>
                    </a:lnTo>
                    <a:lnTo>
                      <a:pt x="58" y="2"/>
                    </a:lnTo>
                    <a:lnTo>
                      <a:pt x="58" y="2"/>
                    </a:lnTo>
                    <a:lnTo>
                      <a:pt x="56" y="2"/>
                    </a:lnTo>
                    <a:lnTo>
                      <a:pt x="56" y="0"/>
                    </a:lnTo>
                    <a:lnTo>
                      <a:pt x="56" y="0"/>
                    </a:lnTo>
                    <a:lnTo>
                      <a:pt x="54" y="0"/>
                    </a:lnTo>
                    <a:lnTo>
                      <a:pt x="54" y="0"/>
                    </a:lnTo>
                    <a:lnTo>
                      <a:pt x="54" y="0"/>
                    </a:lnTo>
                    <a:lnTo>
                      <a:pt x="52" y="0"/>
                    </a:lnTo>
                    <a:lnTo>
                      <a:pt x="52" y="0"/>
                    </a:lnTo>
                    <a:lnTo>
                      <a:pt x="52" y="2"/>
                    </a:lnTo>
                    <a:lnTo>
                      <a:pt x="52" y="4"/>
                    </a:lnTo>
                    <a:lnTo>
                      <a:pt x="54" y="4"/>
                    </a:lnTo>
                    <a:lnTo>
                      <a:pt x="54" y="6"/>
                    </a:lnTo>
                    <a:lnTo>
                      <a:pt x="54" y="8"/>
                    </a:lnTo>
                    <a:lnTo>
                      <a:pt x="54" y="10"/>
                    </a:lnTo>
                    <a:lnTo>
                      <a:pt x="54" y="10"/>
                    </a:lnTo>
                    <a:lnTo>
                      <a:pt x="54" y="10"/>
                    </a:lnTo>
                    <a:lnTo>
                      <a:pt x="54" y="10"/>
                    </a:lnTo>
                    <a:lnTo>
                      <a:pt x="54" y="10"/>
                    </a:lnTo>
                    <a:lnTo>
                      <a:pt x="52" y="10"/>
                    </a:lnTo>
                    <a:lnTo>
                      <a:pt x="52" y="10"/>
                    </a:lnTo>
                    <a:lnTo>
                      <a:pt x="50" y="10"/>
                    </a:lnTo>
                    <a:lnTo>
                      <a:pt x="50" y="10"/>
                    </a:lnTo>
                    <a:lnTo>
                      <a:pt x="50" y="10"/>
                    </a:lnTo>
                    <a:lnTo>
                      <a:pt x="50" y="12"/>
                    </a:lnTo>
                    <a:lnTo>
                      <a:pt x="50" y="12"/>
                    </a:lnTo>
                    <a:lnTo>
                      <a:pt x="50" y="14"/>
                    </a:lnTo>
                    <a:lnTo>
                      <a:pt x="50" y="14"/>
                    </a:lnTo>
                    <a:lnTo>
                      <a:pt x="48" y="14"/>
                    </a:lnTo>
                    <a:lnTo>
                      <a:pt x="48" y="16"/>
                    </a:lnTo>
                    <a:lnTo>
                      <a:pt x="48" y="16"/>
                    </a:lnTo>
                    <a:lnTo>
                      <a:pt x="46" y="16"/>
                    </a:lnTo>
                    <a:lnTo>
                      <a:pt x="46" y="16"/>
                    </a:lnTo>
                    <a:lnTo>
                      <a:pt x="44" y="16"/>
                    </a:lnTo>
                    <a:lnTo>
                      <a:pt x="40" y="16"/>
                    </a:lnTo>
                    <a:lnTo>
                      <a:pt x="38" y="16"/>
                    </a:lnTo>
                    <a:lnTo>
                      <a:pt x="36" y="16"/>
                    </a:lnTo>
                    <a:lnTo>
                      <a:pt x="36" y="18"/>
                    </a:lnTo>
                    <a:lnTo>
                      <a:pt x="36" y="18"/>
                    </a:lnTo>
                    <a:lnTo>
                      <a:pt x="36" y="18"/>
                    </a:lnTo>
                    <a:lnTo>
                      <a:pt x="36" y="20"/>
                    </a:lnTo>
                    <a:lnTo>
                      <a:pt x="38" y="20"/>
                    </a:lnTo>
                    <a:lnTo>
                      <a:pt x="38" y="22"/>
                    </a:lnTo>
                    <a:lnTo>
                      <a:pt x="40" y="22"/>
                    </a:lnTo>
                    <a:lnTo>
                      <a:pt x="42" y="24"/>
                    </a:lnTo>
                    <a:lnTo>
                      <a:pt x="42" y="24"/>
                    </a:lnTo>
                    <a:lnTo>
                      <a:pt x="42" y="24"/>
                    </a:lnTo>
                    <a:lnTo>
                      <a:pt x="42" y="26"/>
                    </a:lnTo>
                    <a:lnTo>
                      <a:pt x="42" y="26"/>
                    </a:lnTo>
                    <a:lnTo>
                      <a:pt x="42" y="28"/>
                    </a:lnTo>
                    <a:lnTo>
                      <a:pt x="42" y="28"/>
                    </a:lnTo>
                    <a:lnTo>
                      <a:pt x="40" y="28"/>
                    </a:lnTo>
                    <a:lnTo>
                      <a:pt x="40" y="26"/>
                    </a:lnTo>
                    <a:lnTo>
                      <a:pt x="38" y="26"/>
                    </a:lnTo>
                    <a:lnTo>
                      <a:pt x="36" y="26"/>
                    </a:lnTo>
                    <a:lnTo>
                      <a:pt x="34" y="26"/>
                    </a:lnTo>
                    <a:lnTo>
                      <a:pt x="32" y="26"/>
                    </a:lnTo>
                    <a:lnTo>
                      <a:pt x="32" y="26"/>
                    </a:lnTo>
                    <a:lnTo>
                      <a:pt x="28" y="26"/>
                    </a:lnTo>
                    <a:lnTo>
                      <a:pt x="28" y="26"/>
                    </a:lnTo>
                    <a:lnTo>
                      <a:pt x="26" y="24"/>
                    </a:lnTo>
                    <a:lnTo>
                      <a:pt x="26" y="24"/>
                    </a:lnTo>
                    <a:lnTo>
                      <a:pt x="24" y="24"/>
                    </a:lnTo>
                    <a:lnTo>
                      <a:pt x="24" y="22"/>
                    </a:lnTo>
                    <a:lnTo>
                      <a:pt x="22" y="22"/>
                    </a:lnTo>
                    <a:lnTo>
                      <a:pt x="22" y="22"/>
                    </a:lnTo>
                    <a:lnTo>
                      <a:pt x="20" y="20"/>
                    </a:lnTo>
                    <a:lnTo>
                      <a:pt x="20" y="22"/>
                    </a:lnTo>
                    <a:lnTo>
                      <a:pt x="20" y="22"/>
                    </a:lnTo>
                    <a:lnTo>
                      <a:pt x="20" y="22"/>
                    </a:lnTo>
                    <a:lnTo>
                      <a:pt x="18" y="22"/>
                    </a:lnTo>
                    <a:lnTo>
                      <a:pt x="18" y="22"/>
                    </a:lnTo>
                    <a:lnTo>
                      <a:pt x="18" y="24"/>
                    </a:lnTo>
                    <a:lnTo>
                      <a:pt x="18" y="24"/>
                    </a:lnTo>
                    <a:lnTo>
                      <a:pt x="18" y="26"/>
                    </a:lnTo>
                    <a:lnTo>
                      <a:pt x="18" y="28"/>
                    </a:lnTo>
                    <a:lnTo>
                      <a:pt x="18" y="28"/>
                    </a:lnTo>
                    <a:lnTo>
                      <a:pt x="18" y="28"/>
                    </a:lnTo>
                    <a:lnTo>
                      <a:pt x="18" y="28"/>
                    </a:lnTo>
                    <a:lnTo>
                      <a:pt x="18" y="30"/>
                    </a:lnTo>
                    <a:lnTo>
                      <a:pt x="18" y="32"/>
                    </a:lnTo>
                    <a:lnTo>
                      <a:pt x="16" y="34"/>
                    </a:lnTo>
                    <a:lnTo>
                      <a:pt x="16" y="34"/>
                    </a:lnTo>
                    <a:lnTo>
                      <a:pt x="16" y="34"/>
                    </a:lnTo>
                    <a:lnTo>
                      <a:pt x="16" y="36"/>
                    </a:lnTo>
                    <a:lnTo>
                      <a:pt x="14" y="36"/>
                    </a:lnTo>
                    <a:lnTo>
                      <a:pt x="12" y="36"/>
                    </a:lnTo>
                    <a:lnTo>
                      <a:pt x="12" y="36"/>
                    </a:lnTo>
                    <a:lnTo>
                      <a:pt x="12" y="38"/>
                    </a:lnTo>
                    <a:lnTo>
                      <a:pt x="12" y="38"/>
                    </a:lnTo>
                    <a:lnTo>
                      <a:pt x="12" y="38"/>
                    </a:lnTo>
                    <a:lnTo>
                      <a:pt x="12" y="38"/>
                    </a:lnTo>
                    <a:lnTo>
                      <a:pt x="10" y="38"/>
                    </a:lnTo>
                    <a:lnTo>
                      <a:pt x="10" y="40"/>
                    </a:lnTo>
                    <a:lnTo>
                      <a:pt x="8" y="40"/>
                    </a:lnTo>
                    <a:lnTo>
                      <a:pt x="6" y="42"/>
                    </a:lnTo>
                    <a:lnTo>
                      <a:pt x="6" y="42"/>
                    </a:lnTo>
                    <a:lnTo>
                      <a:pt x="6" y="42"/>
                    </a:lnTo>
                    <a:lnTo>
                      <a:pt x="6" y="44"/>
                    </a:lnTo>
                    <a:lnTo>
                      <a:pt x="6" y="44"/>
                    </a:lnTo>
                    <a:lnTo>
                      <a:pt x="4" y="44"/>
                    </a:lnTo>
                    <a:lnTo>
                      <a:pt x="4" y="44"/>
                    </a:lnTo>
                    <a:lnTo>
                      <a:pt x="2" y="46"/>
                    </a:lnTo>
                    <a:lnTo>
                      <a:pt x="2" y="46"/>
                    </a:lnTo>
                    <a:lnTo>
                      <a:pt x="0" y="48"/>
                    </a:lnTo>
                    <a:lnTo>
                      <a:pt x="0" y="50"/>
                    </a:lnTo>
                    <a:lnTo>
                      <a:pt x="0" y="52"/>
                    </a:lnTo>
                    <a:lnTo>
                      <a:pt x="0" y="50"/>
                    </a:lnTo>
                    <a:lnTo>
                      <a:pt x="0" y="52"/>
                    </a:lnTo>
                    <a:lnTo>
                      <a:pt x="2" y="54"/>
                    </a:lnTo>
                    <a:lnTo>
                      <a:pt x="4" y="54"/>
                    </a:lnTo>
                    <a:lnTo>
                      <a:pt x="6" y="56"/>
                    </a:lnTo>
                    <a:lnTo>
                      <a:pt x="8" y="58"/>
                    </a:lnTo>
                    <a:lnTo>
                      <a:pt x="8" y="58"/>
                    </a:lnTo>
                    <a:lnTo>
                      <a:pt x="8" y="56"/>
                    </a:lnTo>
                    <a:lnTo>
                      <a:pt x="8" y="56"/>
                    </a:lnTo>
                    <a:lnTo>
                      <a:pt x="8" y="54"/>
                    </a:lnTo>
                    <a:lnTo>
                      <a:pt x="10" y="56"/>
                    </a:lnTo>
                    <a:lnTo>
                      <a:pt x="14" y="58"/>
                    </a:lnTo>
                    <a:lnTo>
                      <a:pt x="16" y="58"/>
                    </a:lnTo>
                    <a:lnTo>
                      <a:pt x="18" y="60"/>
                    </a:lnTo>
                    <a:lnTo>
                      <a:pt x="20" y="60"/>
                    </a:lnTo>
                    <a:lnTo>
                      <a:pt x="20" y="62"/>
                    </a:lnTo>
                    <a:lnTo>
                      <a:pt x="20" y="64"/>
                    </a:lnTo>
                    <a:lnTo>
                      <a:pt x="20" y="70"/>
                    </a:lnTo>
                    <a:lnTo>
                      <a:pt x="22" y="72"/>
                    </a:lnTo>
                    <a:lnTo>
                      <a:pt x="24" y="74"/>
                    </a:lnTo>
                    <a:lnTo>
                      <a:pt x="26" y="74"/>
                    </a:lnTo>
                    <a:lnTo>
                      <a:pt x="26" y="74"/>
                    </a:lnTo>
                    <a:lnTo>
                      <a:pt x="28" y="74"/>
                    </a:lnTo>
                    <a:lnTo>
                      <a:pt x="28" y="74"/>
                    </a:lnTo>
                    <a:lnTo>
                      <a:pt x="26" y="74"/>
                    </a:lnTo>
                    <a:lnTo>
                      <a:pt x="24" y="74"/>
                    </a:lnTo>
                    <a:lnTo>
                      <a:pt x="22" y="76"/>
                    </a:lnTo>
                    <a:lnTo>
                      <a:pt x="22" y="78"/>
                    </a:lnTo>
                    <a:lnTo>
                      <a:pt x="20" y="80"/>
                    </a:lnTo>
                    <a:lnTo>
                      <a:pt x="22" y="82"/>
                    </a:lnTo>
                    <a:lnTo>
                      <a:pt x="22" y="82"/>
                    </a:lnTo>
                    <a:lnTo>
                      <a:pt x="20" y="84"/>
                    </a:lnTo>
                    <a:lnTo>
                      <a:pt x="22" y="84"/>
                    </a:lnTo>
                    <a:lnTo>
                      <a:pt x="22" y="84"/>
                    </a:lnTo>
                    <a:lnTo>
                      <a:pt x="24" y="86"/>
                    </a:lnTo>
                    <a:lnTo>
                      <a:pt x="26" y="84"/>
                    </a:lnTo>
                    <a:lnTo>
                      <a:pt x="28" y="86"/>
                    </a:lnTo>
                    <a:lnTo>
                      <a:pt x="28" y="86"/>
                    </a:lnTo>
                    <a:lnTo>
                      <a:pt x="28" y="86"/>
                    </a:lnTo>
                    <a:lnTo>
                      <a:pt x="26" y="88"/>
                    </a:lnTo>
                    <a:lnTo>
                      <a:pt x="26" y="88"/>
                    </a:lnTo>
                    <a:lnTo>
                      <a:pt x="28" y="88"/>
                    </a:lnTo>
                    <a:lnTo>
                      <a:pt x="30" y="90"/>
                    </a:lnTo>
                    <a:lnTo>
                      <a:pt x="32" y="92"/>
                    </a:lnTo>
                    <a:lnTo>
                      <a:pt x="32" y="92"/>
                    </a:lnTo>
                    <a:lnTo>
                      <a:pt x="34" y="92"/>
                    </a:lnTo>
                    <a:lnTo>
                      <a:pt x="34" y="92"/>
                    </a:lnTo>
                    <a:lnTo>
                      <a:pt x="36" y="90"/>
                    </a:lnTo>
                    <a:lnTo>
                      <a:pt x="36" y="88"/>
                    </a:lnTo>
                    <a:lnTo>
                      <a:pt x="36" y="88"/>
                    </a:lnTo>
                    <a:lnTo>
                      <a:pt x="36" y="86"/>
                    </a:lnTo>
                    <a:lnTo>
                      <a:pt x="40" y="88"/>
                    </a:lnTo>
                    <a:lnTo>
                      <a:pt x="42" y="88"/>
                    </a:lnTo>
                    <a:lnTo>
                      <a:pt x="44" y="92"/>
                    </a:lnTo>
                    <a:lnTo>
                      <a:pt x="44" y="90"/>
                    </a:lnTo>
                    <a:lnTo>
                      <a:pt x="44" y="90"/>
                    </a:lnTo>
                    <a:lnTo>
                      <a:pt x="46" y="88"/>
                    </a:lnTo>
                    <a:lnTo>
                      <a:pt x="50" y="90"/>
                    </a:lnTo>
                    <a:lnTo>
                      <a:pt x="50" y="90"/>
                    </a:lnTo>
                    <a:lnTo>
                      <a:pt x="50" y="90"/>
                    </a:lnTo>
                    <a:lnTo>
                      <a:pt x="52" y="90"/>
                    </a:lnTo>
                    <a:lnTo>
                      <a:pt x="52" y="90"/>
                    </a:lnTo>
                    <a:lnTo>
                      <a:pt x="50" y="88"/>
                    </a:lnTo>
                    <a:lnTo>
                      <a:pt x="52" y="86"/>
                    </a:lnTo>
                    <a:lnTo>
                      <a:pt x="52" y="84"/>
                    </a:lnTo>
                    <a:lnTo>
                      <a:pt x="52" y="84"/>
                    </a:lnTo>
                    <a:lnTo>
                      <a:pt x="52" y="82"/>
                    </a:lnTo>
                    <a:lnTo>
                      <a:pt x="54" y="82"/>
                    </a:lnTo>
                    <a:lnTo>
                      <a:pt x="54" y="82"/>
                    </a:lnTo>
                    <a:lnTo>
                      <a:pt x="56" y="80"/>
                    </a:lnTo>
                    <a:lnTo>
                      <a:pt x="60" y="82"/>
                    </a:lnTo>
                    <a:lnTo>
                      <a:pt x="60" y="80"/>
                    </a:lnTo>
                    <a:lnTo>
                      <a:pt x="62" y="80"/>
                    </a:lnTo>
                    <a:lnTo>
                      <a:pt x="64" y="82"/>
                    </a:lnTo>
                    <a:lnTo>
                      <a:pt x="66" y="82"/>
                    </a:lnTo>
                    <a:lnTo>
                      <a:pt x="68" y="80"/>
                    </a:lnTo>
                    <a:lnTo>
                      <a:pt x="68" y="80"/>
                    </a:lnTo>
                    <a:lnTo>
                      <a:pt x="68" y="80"/>
                    </a:lnTo>
                    <a:lnTo>
                      <a:pt x="70" y="80"/>
                    </a:lnTo>
                    <a:lnTo>
                      <a:pt x="70" y="78"/>
                    </a:lnTo>
                    <a:lnTo>
                      <a:pt x="70" y="76"/>
                    </a:lnTo>
                    <a:lnTo>
                      <a:pt x="70" y="76"/>
                    </a:lnTo>
                    <a:lnTo>
                      <a:pt x="68" y="74"/>
                    </a:lnTo>
                    <a:lnTo>
                      <a:pt x="66" y="74"/>
                    </a:lnTo>
                    <a:lnTo>
                      <a:pt x="66" y="72"/>
                    </a:lnTo>
                    <a:lnTo>
                      <a:pt x="64" y="72"/>
                    </a:lnTo>
                    <a:lnTo>
                      <a:pt x="62" y="70"/>
                    </a:lnTo>
                    <a:lnTo>
                      <a:pt x="58" y="66"/>
                    </a:lnTo>
                    <a:lnTo>
                      <a:pt x="56" y="66"/>
                    </a:lnTo>
                    <a:lnTo>
                      <a:pt x="54" y="66"/>
                    </a:lnTo>
                    <a:lnTo>
                      <a:pt x="52" y="66"/>
                    </a:lnTo>
                    <a:lnTo>
                      <a:pt x="50" y="64"/>
                    </a:lnTo>
                    <a:lnTo>
                      <a:pt x="50" y="64"/>
                    </a:lnTo>
                    <a:lnTo>
                      <a:pt x="50" y="62"/>
                    </a:lnTo>
                    <a:lnTo>
                      <a:pt x="50" y="62"/>
                    </a:lnTo>
                    <a:lnTo>
                      <a:pt x="52" y="62"/>
                    </a:lnTo>
                    <a:lnTo>
                      <a:pt x="50" y="60"/>
                    </a:lnTo>
                    <a:lnTo>
                      <a:pt x="50" y="58"/>
                    </a:lnTo>
                    <a:lnTo>
                      <a:pt x="48" y="56"/>
                    </a:lnTo>
                    <a:lnTo>
                      <a:pt x="48" y="54"/>
                    </a:lnTo>
                    <a:lnTo>
                      <a:pt x="52" y="52"/>
                    </a:lnTo>
                    <a:lnTo>
                      <a:pt x="52" y="50"/>
                    </a:lnTo>
                    <a:lnTo>
                      <a:pt x="54" y="52"/>
                    </a:lnTo>
                    <a:lnTo>
                      <a:pt x="56" y="52"/>
                    </a:lnTo>
                    <a:lnTo>
                      <a:pt x="58" y="50"/>
                    </a:lnTo>
                    <a:lnTo>
                      <a:pt x="60" y="50"/>
                    </a:lnTo>
                    <a:lnTo>
                      <a:pt x="60" y="48"/>
                    </a:lnTo>
                    <a:lnTo>
                      <a:pt x="60" y="46"/>
                    </a:lnTo>
                    <a:lnTo>
                      <a:pt x="62" y="46"/>
                    </a:lnTo>
                    <a:lnTo>
                      <a:pt x="62" y="44"/>
                    </a:lnTo>
                    <a:lnTo>
                      <a:pt x="64" y="44"/>
                    </a:lnTo>
                    <a:lnTo>
                      <a:pt x="64" y="40"/>
                    </a:lnTo>
                    <a:lnTo>
                      <a:pt x="66" y="40"/>
                    </a:lnTo>
                    <a:lnTo>
                      <a:pt x="70" y="36"/>
                    </a:lnTo>
                    <a:lnTo>
                      <a:pt x="70" y="36"/>
                    </a:lnTo>
                    <a:lnTo>
                      <a:pt x="68" y="32"/>
                    </a:lnTo>
                    <a:lnTo>
                      <a:pt x="66" y="30"/>
                    </a:lnTo>
                    <a:lnTo>
                      <a:pt x="66" y="28"/>
                    </a:lnTo>
                    <a:lnTo>
                      <a:pt x="64" y="26"/>
                    </a:lnTo>
                    <a:lnTo>
                      <a:pt x="62" y="24"/>
                    </a:lnTo>
                    <a:lnTo>
                      <a:pt x="62" y="22"/>
                    </a:lnTo>
                    <a:lnTo>
                      <a:pt x="64" y="20"/>
                    </a:lnTo>
                    <a:lnTo>
                      <a:pt x="64" y="18"/>
                    </a:lnTo>
                    <a:lnTo>
                      <a:pt x="64" y="18"/>
                    </a:lnTo>
                    <a:lnTo>
                      <a:pt x="64" y="16"/>
                    </a:lnTo>
                    <a:lnTo>
                      <a:pt x="66" y="16"/>
                    </a:lnTo>
                    <a:lnTo>
                      <a:pt x="66" y="14"/>
                    </a:lnTo>
                    <a:lnTo>
                      <a:pt x="66" y="14"/>
                    </a:lnTo>
                    <a:lnTo>
                      <a:pt x="68"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6" name="Freeform 88"/>
              <p:cNvSpPr>
                <a:spLocks/>
              </p:cNvSpPr>
              <p:nvPr/>
            </p:nvSpPr>
            <p:spPr bwMode="auto">
              <a:xfrm>
                <a:off x="6026" y="2596"/>
                <a:ext cx="0" cy="2"/>
              </a:xfrm>
              <a:custGeom>
                <a:avLst/>
                <a:gdLst>
                  <a:gd name="T0" fmla="*/ 0 h 2"/>
                  <a:gd name="T1" fmla="*/ 0 h 2"/>
                  <a:gd name="T2" fmla="*/ 0 h 2"/>
                  <a:gd name="T3" fmla="*/ 0 h 2"/>
                  <a:gd name="T4" fmla="*/ 0 h 2"/>
                  <a:gd name="T5" fmla="*/ 0 h 2"/>
                  <a:gd name="T6" fmla="*/ 0 h 2"/>
                  <a:gd name="T7" fmla="*/ 0 h 2"/>
                  <a:gd name="T8" fmla="*/ 0 h 2"/>
                  <a:gd name="T9" fmla="*/ 0 h 2"/>
                  <a:gd name="T10" fmla="*/ 2 h 2"/>
                  <a:gd name="T11" fmla="*/ 2 h 2"/>
                  <a:gd name="T12" fmla="*/ 2 h 2"/>
                  <a:gd name="T13" fmla="*/ 2 h 2"/>
                  <a:gd name="T14" fmla="*/ 2 h 2"/>
                  <a:gd name="T15" fmla="*/ 2 h 2"/>
                  <a:gd name="T16" fmla="*/ 2 h 2"/>
                  <a:gd name="T17" fmla="*/ 2 h 2"/>
                  <a:gd name="T18" fmla="*/ 2 h 2"/>
                  <a:gd name="T19" fmla="*/ 2 h 2"/>
                  <a:gd name="T20" fmla="*/ 2 h 2"/>
                  <a:gd name="T21" fmla="*/ 2 h 2"/>
                  <a:gd name="T22" fmla="*/ 2 h 2"/>
                  <a:gd name="T23" fmla="*/ 0 h 2"/>
                  <a:gd name="T24" fmla="*/ 0 h 2"/>
                  <a:gd name="T25"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7" name="Freeform 89"/>
              <p:cNvSpPr>
                <a:spLocks/>
              </p:cNvSpPr>
              <p:nvPr/>
            </p:nvSpPr>
            <p:spPr bwMode="auto">
              <a:xfrm>
                <a:off x="6420" y="2416"/>
                <a:ext cx="4" cy="4"/>
              </a:xfrm>
              <a:custGeom>
                <a:avLst/>
                <a:gdLst>
                  <a:gd name="T0" fmla="*/ 2 w 4"/>
                  <a:gd name="T1" fmla="*/ 0 h 4"/>
                  <a:gd name="T2" fmla="*/ 2 w 4"/>
                  <a:gd name="T3" fmla="*/ 0 h 4"/>
                  <a:gd name="T4" fmla="*/ 2 w 4"/>
                  <a:gd name="T5" fmla="*/ 2 h 4"/>
                  <a:gd name="T6" fmla="*/ 0 w 4"/>
                  <a:gd name="T7" fmla="*/ 2 h 4"/>
                  <a:gd name="T8" fmla="*/ 0 w 4"/>
                  <a:gd name="T9" fmla="*/ 4 h 4"/>
                  <a:gd name="T10" fmla="*/ 2 w 4"/>
                  <a:gd name="T11" fmla="*/ 2 h 4"/>
                  <a:gd name="T12" fmla="*/ 4 w 4"/>
                  <a:gd name="T13" fmla="*/ 2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2" y="0"/>
                    </a:lnTo>
                    <a:lnTo>
                      <a:pt x="2" y="2"/>
                    </a:lnTo>
                    <a:lnTo>
                      <a:pt x="0" y="2"/>
                    </a:lnTo>
                    <a:lnTo>
                      <a:pt x="0" y="4"/>
                    </a:lnTo>
                    <a:lnTo>
                      <a:pt x="2" y="2"/>
                    </a:lnTo>
                    <a:lnTo>
                      <a:pt x="4" y="2"/>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8" name="Freeform 90"/>
              <p:cNvSpPr>
                <a:spLocks noEditPoints="1"/>
              </p:cNvSpPr>
              <p:nvPr/>
            </p:nvSpPr>
            <p:spPr bwMode="auto">
              <a:xfrm>
                <a:off x="3509" y="1828"/>
                <a:ext cx="188" cy="173"/>
              </a:xfrm>
              <a:custGeom>
                <a:avLst/>
                <a:gdLst>
                  <a:gd name="T0" fmla="*/ 72 w 188"/>
                  <a:gd name="T1" fmla="*/ 169 h 173"/>
                  <a:gd name="T2" fmla="*/ 184 w 188"/>
                  <a:gd name="T3" fmla="*/ 28 h 173"/>
                  <a:gd name="T4" fmla="*/ 180 w 188"/>
                  <a:gd name="T5" fmla="*/ 22 h 173"/>
                  <a:gd name="T6" fmla="*/ 168 w 188"/>
                  <a:gd name="T7" fmla="*/ 4 h 173"/>
                  <a:gd name="T8" fmla="*/ 156 w 188"/>
                  <a:gd name="T9" fmla="*/ 12 h 173"/>
                  <a:gd name="T10" fmla="*/ 140 w 188"/>
                  <a:gd name="T11" fmla="*/ 10 h 173"/>
                  <a:gd name="T12" fmla="*/ 116 w 188"/>
                  <a:gd name="T13" fmla="*/ 12 h 173"/>
                  <a:gd name="T14" fmla="*/ 92 w 188"/>
                  <a:gd name="T15" fmla="*/ 14 h 173"/>
                  <a:gd name="T16" fmla="*/ 74 w 188"/>
                  <a:gd name="T17" fmla="*/ 14 h 173"/>
                  <a:gd name="T18" fmla="*/ 66 w 188"/>
                  <a:gd name="T19" fmla="*/ 16 h 173"/>
                  <a:gd name="T20" fmla="*/ 58 w 188"/>
                  <a:gd name="T21" fmla="*/ 4 h 173"/>
                  <a:gd name="T22" fmla="*/ 44 w 188"/>
                  <a:gd name="T23" fmla="*/ 0 h 173"/>
                  <a:gd name="T24" fmla="*/ 30 w 188"/>
                  <a:gd name="T25" fmla="*/ 4 h 173"/>
                  <a:gd name="T26" fmla="*/ 22 w 188"/>
                  <a:gd name="T27" fmla="*/ 18 h 173"/>
                  <a:gd name="T28" fmla="*/ 16 w 188"/>
                  <a:gd name="T29" fmla="*/ 32 h 173"/>
                  <a:gd name="T30" fmla="*/ 16 w 188"/>
                  <a:gd name="T31" fmla="*/ 38 h 173"/>
                  <a:gd name="T32" fmla="*/ 16 w 188"/>
                  <a:gd name="T33" fmla="*/ 48 h 173"/>
                  <a:gd name="T34" fmla="*/ 18 w 188"/>
                  <a:gd name="T35" fmla="*/ 56 h 173"/>
                  <a:gd name="T36" fmla="*/ 16 w 188"/>
                  <a:gd name="T37" fmla="*/ 62 h 173"/>
                  <a:gd name="T38" fmla="*/ 16 w 188"/>
                  <a:gd name="T39" fmla="*/ 70 h 173"/>
                  <a:gd name="T40" fmla="*/ 10 w 188"/>
                  <a:gd name="T41" fmla="*/ 77 h 173"/>
                  <a:gd name="T42" fmla="*/ 6 w 188"/>
                  <a:gd name="T43" fmla="*/ 87 h 173"/>
                  <a:gd name="T44" fmla="*/ 0 w 188"/>
                  <a:gd name="T45" fmla="*/ 99 h 173"/>
                  <a:gd name="T46" fmla="*/ 2 w 188"/>
                  <a:gd name="T47" fmla="*/ 113 h 173"/>
                  <a:gd name="T48" fmla="*/ 2 w 188"/>
                  <a:gd name="T49" fmla="*/ 121 h 173"/>
                  <a:gd name="T50" fmla="*/ 2 w 188"/>
                  <a:gd name="T51" fmla="*/ 129 h 173"/>
                  <a:gd name="T52" fmla="*/ 10 w 188"/>
                  <a:gd name="T53" fmla="*/ 135 h 173"/>
                  <a:gd name="T54" fmla="*/ 14 w 188"/>
                  <a:gd name="T55" fmla="*/ 133 h 173"/>
                  <a:gd name="T56" fmla="*/ 34 w 188"/>
                  <a:gd name="T57" fmla="*/ 141 h 173"/>
                  <a:gd name="T58" fmla="*/ 42 w 188"/>
                  <a:gd name="T59" fmla="*/ 149 h 173"/>
                  <a:gd name="T60" fmla="*/ 44 w 188"/>
                  <a:gd name="T61" fmla="*/ 149 h 173"/>
                  <a:gd name="T62" fmla="*/ 42 w 188"/>
                  <a:gd name="T63" fmla="*/ 153 h 173"/>
                  <a:gd name="T64" fmla="*/ 42 w 188"/>
                  <a:gd name="T65" fmla="*/ 155 h 173"/>
                  <a:gd name="T66" fmla="*/ 42 w 188"/>
                  <a:gd name="T67" fmla="*/ 157 h 173"/>
                  <a:gd name="T68" fmla="*/ 52 w 188"/>
                  <a:gd name="T69" fmla="*/ 171 h 173"/>
                  <a:gd name="T70" fmla="*/ 56 w 188"/>
                  <a:gd name="T71" fmla="*/ 169 h 173"/>
                  <a:gd name="T72" fmla="*/ 60 w 188"/>
                  <a:gd name="T73" fmla="*/ 171 h 173"/>
                  <a:gd name="T74" fmla="*/ 64 w 188"/>
                  <a:gd name="T75" fmla="*/ 171 h 173"/>
                  <a:gd name="T76" fmla="*/ 64 w 188"/>
                  <a:gd name="T77" fmla="*/ 165 h 173"/>
                  <a:gd name="T78" fmla="*/ 68 w 188"/>
                  <a:gd name="T79" fmla="*/ 171 h 173"/>
                  <a:gd name="T80" fmla="*/ 72 w 188"/>
                  <a:gd name="T81" fmla="*/ 167 h 173"/>
                  <a:gd name="T82" fmla="*/ 78 w 188"/>
                  <a:gd name="T83" fmla="*/ 167 h 173"/>
                  <a:gd name="T84" fmla="*/ 88 w 188"/>
                  <a:gd name="T85" fmla="*/ 161 h 173"/>
                  <a:gd name="T86" fmla="*/ 92 w 188"/>
                  <a:gd name="T87" fmla="*/ 165 h 173"/>
                  <a:gd name="T88" fmla="*/ 98 w 188"/>
                  <a:gd name="T89" fmla="*/ 151 h 173"/>
                  <a:gd name="T90" fmla="*/ 106 w 188"/>
                  <a:gd name="T91" fmla="*/ 137 h 173"/>
                  <a:gd name="T92" fmla="*/ 112 w 188"/>
                  <a:gd name="T93" fmla="*/ 129 h 173"/>
                  <a:gd name="T94" fmla="*/ 118 w 188"/>
                  <a:gd name="T95" fmla="*/ 125 h 173"/>
                  <a:gd name="T96" fmla="*/ 124 w 188"/>
                  <a:gd name="T97" fmla="*/ 123 h 173"/>
                  <a:gd name="T98" fmla="*/ 132 w 188"/>
                  <a:gd name="T99" fmla="*/ 129 h 173"/>
                  <a:gd name="T100" fmla="*/ 136 w 188"/>
                  <a:gd name="T101" fmla="*/ 133 h 173"/>
                  <a:gd name="T102" fmla="*/ 140 w 188"/>
                  <a:gd name="T103" fmla="*/ 127 h 173"/>
                  <a:gd name="T104" fmla="*/ 144 w 188"/>
                  <a:gd name="T105" fmla="*/ 119 h 173"/>
                  <a:gd name="T106" fmla="*/ 150 w 188"/>
                  <a:gd name="T107" fmla="*/ 107 h 173"/>
                  <a:gd name="T108" fmla="*/ 158 w 188"/>
                  <a:gd name="T109" fmla="*/ 95 h 173"/>
                  <a:gd name="T110" fmla="*/ 160 w 188"/>
                  <a:gd name="T111" fmla="*/ 83 h 173"/>
                  <a:gd name="T112" fmla="*/ 166 w 188"/>
                  <a:gd name="T113" fmla="*/ 72 h 173"/>
                  <a:gd name="T114" fmla="*/ 172 w 188"/>
                  <a:gd name="T115" fmla="*/ 58 h 173"/>
                  <a:gd name="T116" fmla="*/ 182 w 188"/>
                  <a:gd name="T117" fmla="*/ 46 h 173"/>
                  <a:gd name="T118" fmla="*/ 188 w 188"/>
                  <a:gd name="T119" fmla="*/ 3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8" h="173">
                    <a:moveTo>
                      <a:pt x="72" y="169"/>
                    </a:moveTo>
                    <a:lnTo>
                      <a:pt x="70" y="171"/>
                    </a:lnTo>
                    <a:lnTo>
                      <a:pt x="72" y="171"/>
                    </a:lnTo>
                    <a:lnTo>
                      <a:pt x="74" y="171"/>
                    </a:lnTo>
                    <a:lnTo>
                      <a:pt x="74" y="169"/>
                    </a:lnTo>
                    <a:lnTo>
                      <a:pt x="72" y="169"/>
                    </a:lnTo>
                    <a:lnTo>
                      <a:pt x="72" y="169"/>
                    </a:lnTo>
                    <a:close/>
                    <a:moveTo>
                      <a:pt x="188" y="32"/>
                    </a:moveTo>
                    <a:lnTo>
                      <a:pt x="188" y="30"/>
                    </a:lnTo>
                    <a:lnTo>
                      <a:pt x="188" y="30"/>
                    </a:lnTo>
                    <a:lnTo>
                      <a:pt x="186" y="28"/>
                    </a:lnTo>
                    <a:lnTo>
                      <a:pt x="184" y="28"/>
                    </a:lnTo>
                    <a:lnTo>
                      <a:pt x="182" y="28"/>
                    </a:lnTo>
                    <a:lnTo>
                      <a:pt x="182" y="26"/>
                    </a:lnTo>
                    <a:lnTo>
                      <a:pt x="182" y="26"/>
                    </a:lnTo>
                    <a:lnTo>
                      <a:pt x="182" y="26"/>
                    </a:lnTo>
                    <a:lnTo>
                      <a:pt x="182" y="24"/>
                    </a:lnTo>
                    <a:lnTo>
                      <a:pt x="180" y="22"/>
                    </a:lnTo>
                    <a:lnTo>
                      <a:pt x="180" y="14"/>
                    </a:lnTo>
                    <a:lnTo>
                      <a:pt x="178" y="12"/>
                    </a:lnTo>
                    <a:lnTo>
                      <a:pt x="174" y="8"/>
                    </a:lnTo>
                    <a:lnTo>
                      <a:pt x="172" y="4"/>
                    </a:lnTo>
                    <a:lnTo>
                      <a:pt x="170" y="4"/>
                    </a:lnTo>
                    <a:lnTo>
                      <a:pt x="168" y="4"/>
                    </a:lnTo>
                    <a:lnTo>
                      <a:pt x="166" y="6"/>
                    </a:lnTo>
                    <a:lnTo>
                      <a:pt x="164" y="6"/>
                    </a:lnTo>
                    <a:lnTo>
                      <a:pt x="160" y="8"/>
                    </a:lnTo>
                    <a:lnTo>
                      <a:pt x="158" y="10"/>
                    </a:lnTo>
                    <a:lnTo>
                      <a:pt x="158" y="10"/>
                    </a:lnTo>
                    <a:lnTo>
                      <a:pt x="156" y="12"/>
                    </a:lnTo>
                    <a:lnTo>
                      <a:pt x="154" y="14"/>
                    </a:lnTo>
                    <a:lnTo>
                      <a:pt x="152" y="14"/>
                    </a:lnTo>
                    <a:lnTo>
                      <a:pt x="148" y="14"/>
                    </a:lnTo>
                    <a:lnTo>
                      <a:pt x="146" y="12"/>
                    </a:lnTo>
                    <a:lnTo>
                      <a:pt x="142" y="10"/>
                    </a:lnTo>
                    <a:lnTo>
                      <a:pt x="140" y="10"/>
                    </a:lnTo>
                    <a:lnTo>
                      <a:pt x="138" y="10"/>
                    </a:lnTo>
                    <a:lnTo>
                      <a:pt x="130" y="10"/>
                    </a:lnTo>
                    <a:lnTo>
                      <a:pt x="124" y="10"/>
                    </a:lnTo>
                    <a:lnTo>
                      <a:pt x="120" y="10"/>
                    </a:lnTo>
                    <a:lnTo>
                      <a:pt x="118" y="12"/>
                    </a:lnTo>
                    <a:lnTo>
                      <a:pt x="116" y="12"/>
                    </a:lnTo>
                    <a:lnTo>
                      <a:pt x="114" y="14"/>
                    </a:lnTo>
                    <a:lnTo>
                      <a:pt x="110" y="20"/>
                    </a:lnTo>
                    <a:lnTo>
                      <a:pt x="104" y="20"/>
                    </a:lnTo>
                    <a:lnTo>
                      <a:pt x="100" y="18"/>
                    </a:lnTo>
                    <a:lnTo>
                      <a:pt x="96" y="18"/>
                    </a:lnTo>
                    <a:lnTo>
                      <a:pt x="92" y="14"/>
                    </a:lnTo>
                    <a:lnTo>
                      <a:pt x="86" y="10"/>
                    </a:lnTo>
                    <a:lnTo>
                      <a:pt x="84" y="10"/>
                    </a:lnTo>
                    <a:lnTo>
                      <a:pt x="82" y="10"/>
                    </a:lnTo>
                    <a:lnTo>
                      <a:pt x="82" y="10"/>
                    </a:lnTo>
                    <a:lnTo>
                      <a:pt x="74" y="14"/>
                    </a:lnTo>
                    <a:lnTo>
                      <a:pt x="74" y="14"/>
                    </a:lnTo>
                    <a:lnTo>
                      <a:pt x="72" y="14"/>
                    </a:lnTo>
                    <a:lnTo>
                      <a:pt x="70" y="16"/>
                    </a:lnTo>
                    <a:lnTo>
                      <a:pt x="70" y="16"/>
                    </a:lnTo>
                    <a:lnTo>
                      <a:pt x="68" y="16"/>
                    </a:lnTo>
                    <a:lnTo>
                      <a:pt x="68" y="16"/>
                    </a:lnTo>
                    <a:lnTo>
                      <a:pt x="66" y="16"/>
                    </a:lnTo>
                    <a:lnTo>
                      <a:pt x="66" y="14"/>
                    </a:lnTo>
                    <a:lnTo>
                      <a:pt x="62" y="10"/>
                    </a:lnTo>
                    <a:lnTo>
                      <a:pt x="62" y="8"/>
                    </a:lnTo>
                    <a:lnTo>
                      <a:pt x="62" y="8"/>
                    </a:lnTo>
                    <a:lnTo>
                      <a:pt x="60" y="6"/>
                    </a:lnTo>
                    <a:lnTo>
                      <a:pt x="58" y="4"/>
                    </a:lnTo>
                    <a:lnTo>
                      <a:pt x="58" y="4"/>
                    </a:lnTo>
                    <a:lnTo>
                      <a:pt x="56" y="4"/>
                    </a:lnTo>
                    <a:lnTo>
                      <a:pt x="50" y="2"/>
                    </a:lnTo>
                    <a:lnTo>
                      <a:pt x="46" y="0"/>
                    </a:lnTo>
                    <a:lnTo>
                      <a:pt x="44" y="0"/>
                    </a:lnTo>
                    <a:lnTo>
                      <a:pt x="44" y="0"/>
                    </a:lnTo>
                    <a:lnTo>
                      <a:pt x="42" y="2"/>
                    </a:lnTo>
                    <a:lnTo>
                      <a:pt x="40" y="2"/>
                    </a:lnTo>
                    <a:lnTo>
                      <a:pt x="36" y="2"/>
                    </a:lnTo>
                    <a:lnTo>
                      <a:pt x="34" y="2"/>
                    </a:lnTo>
                    <a:lnTo>
                      <a:pt x="32" y="2"/>
                    </a:lnTo>
                    <a:lnTo>
                      <a:pt x="30" y="4"/>
                    </a:lnTo>
                    <a:lnTo>
                      <a:pt x="28" y="4"/>
                    </a:lnTo>
                    <a:lnTo>
                      <a:pt x="26" y="6"/>
                    </a:lnTo>
                    <a:lnTo>
                      <a:pt x="24" y="8"/>
                    </a:lnTo>
                    <a:lnTo>
                      <a:pt x="24" y="8"/>
                    </a:lnTo>
                    <a:lnTo>
                      <a:pt x="24" y="14"/>
                    </a:lnTo>
                    <a:lnTo>
                      <a:pt x="22" y="18"/>
                    </a:lnTo>
                    <a:lnTo>
                      <a:pt x="20" y="20"/>
                    </a:lnTo>
                    <a:lnTo>
                      <a:pt x="18" y="22"/>
                    </a:lnTo>
                    <a:lnTo>
                      <a:pt x="16" y="24"/>
                    </a:lnTo>
                    <a:lnTo>
                      <a:pt x="16" y="26"/>
                    </a:lnTo>
                    <a:lnTo>
                      <a:pt x="16" y="30"/>
                    </a:lnTo>
                    <a:lnTo>
                      <a:pt x="16" y="32"/>
                    </a:lnTo>
                    <a:lnTo>
                      <a:pt x="16" y="34"/>
                    </a:lnTo>
                    <a:lnTo>
                      <a:pt x="16" y="36"/>
                    </a:lnTo>
                    <a:lnTo>
                      <a:pt x="16" y="36"/>
                    </a:lnTo>
                    <a:lnTo>
                      <a:pt x="16" y="36"/>
                    </a:lnTo>
                    <a:lnTo>
                      <a:pt x="16" y="38"/>
                    </a:lnTo>
                    <a:lnTo>
                      <a:pt x="16" y="38"/>
                    </a:lnTo>
                    <a:lnTo>
                      <a:pt x="16" y="38"/>
                    </a:lnTo>
                    <a:lnTo>
                      <a:pt x="16" y="40"/>
                    </a:lnTo>
                    <a:lnTo>
                      <a:pt x="14" y="40"/>
                    </a:lnTo>
                    <a:lnTo>
                      <a:pt x="14" y="42"/>
                    </a:lnTo>
                    <a:lnTo>
                      <a:pt x="14" y="44"/>
                    </a:lnTo>
                    <a:lnTo>
                      <a:pt x="16" y="48"/>
                    </a:lnTo>
                    <a:lnTo>
                      <a:pt x="16" y="48"/>
                    </a:lnTo>
                    <a:lnTo>
                      <a:pt x="16" y="50"/>
                    </a:lnTo>
                    <a:lnTo>
                      <a:pt x="18" y="50"/>
                    </a:lnTo>
                    <a:lnTo>
                      <a:pt x="18" y="52"/>
                    </a:lnTo>
                    <a:lnTo>
                      <a:pt x="18" y="54"/>
                    </a:lnTo>
                    <a:lnTo>
                      <a:pt x="18" y="56"/>
                    </a:lnTo>
                    <a:lnTo>
                      <a:pt x="18" y="58"/>
                    </a:lnTo>
                    <a:lnTo>
                      <a:pt x="18" y="58"/>
                    </a:lnTo>
                    <a:lnTo>
                      <a:pt x="18" y="62"/>
                    </a:lnTo>
                    <a:lnTo>
                      <a:pt x="18" y="62"/>
                    </a:lnTo>
                    <a:lnTo>
                      <a:pt x="18" y="62"/>
                    </a:lnTo>
                    <a:lnTo>
                      <a:pt x="16" y="62"/>
                    </a:lnTo>
                    <a:lnTo>
                      <a:pt x="16" y="62"/>
                    </a:lnTo>
                    <a:lnTo>
                      <a:pt x="16" y="64"/>
                    </a:lnTo>
                    <a:lnTo>
                      <a:pt x="14" y="64"/>
                    </a:lnTo>
                    <a:lnTo>
                      <a:pt x="14" y="64"/>
                    </a:lnTo>
                    <a:lnTo>
                      <a:pt x="16" y="66"/>
                    </a:lnTo>
                    <a:lnTo>
                      <a:pt x="16" y="70"/>
                    </a:lnTo>
                    <a:lnTo>
                      <a:pt x="14" y="72"/>
                    </a:lnTo>
                    <a:lnTo>
                      <a:pt x="14" y="72"/>
                    </a:lnTo>
                    <a:lnTo>
                      <a:pt x="12" y="72"/>
                    </a:lnTo>
                    <a:lnTo>
                      <a:pt x="12" y="72"/>
                    </a:lnTo>
                    <a:lnTo>
                      <a:pt x="10" y="75"/>
                    </a:lnTo>
                    <a:lnTo>
                      <a:pt x="10" y="77"/>
                    </a:lnTo>
                    <a:lnTo>
                      <a:pt x="10" y="79"/>
                    </a:lnTo>
                    <a:lnTo>
                      <a:pt x="8" y="79"/>
                    </a:lnTo>
                    <a:lnTo>
                      <a:pt x="8" y="81"/>
                    </a:lnTo>
                    <a:lnTo>
                      <a:pt x="8" y="83"/>
                    </a:lnTo>
                    <a:lnTo>
                      <a:pt x="8" y="85"/>
                    </a:lnTo>
                    <a:lnTo>
                      <a:pt x="6" y="87"/>
                    </a:lnTo>
                    <a:lnTo>
                      <a:pt x="4" y="87"/>
                    </a:lnTo>
                    <a:lnTo>
                      <a:pt x="2" y="87"/>
                    </a:lnTo>
                    <a:lnTo>
                      <a:pt x="2" y="93"/>
                    </a:lnTo>
                    <a:lnTo>
                      <a:pt x="2" y="95"/>
                    </a:lnTo>
                    <a:lnTo>
                      <a:pt x="2" y="99"/>
                    </a:lnTo>
                    <a:lnTo>
                      <a:pt x="0" y="99"/>
                    </a:lnTo>
                    <a:lnTo>
                      <a:pt x="2" y="101"/>
                    </a:lnTo>
                    <a:lnTo>
                      <a:pt x="0" y="105"/>
                    </a:lnTo>
                    <a:lnTo>
                      <a:pt x="0" y="109"/>
                    </a:lnTo>
                    <a:lnTo>
                      <a:pt x="0" y="109"/>
                    </a:lnTo>
                    <a:lnTo>
                      <a:pt x="2" y="111"/>
                    </a:lnTo>
                    <a:lnTo>
                      <a:pt x="2" y="113"/>
                    </a:lnTo>
                    <a:lnTo>
                      <a:pt x="2" y="115"/>
                    </a:lnTo>
                    <a:lnTo>
                      <a:pt x="2" y="115"/>
                    </a:lnTo>
                    <a:lnTo>
                      <a:pt x="2" y="117"/>
                    </a:lnTo>
                    <a:lnTo>
                      <a:pt x="2" y="117"/>
                    </a:lnTo>
                    <a:lnTo>
                      <a:pt x="2" y="117"/>
                    </a:lnTo>
                    <a:lnTo>
                      <a:pt x="2" y="121"/>
                    </a:lnTo>
                    <a:lnTo>
                      <a:pt x="2" y="123"/>
                    </a:lnTo>
                    <a:lnTo>
                      <a:pt x="2" y="123"/>
                    </a:lnTo>
                    <a:lnTo>
                      <a:pt x="2" y="125"/>
                    </a:lnTo>
                    <a:lnTo>
                      <a:pt x="2" y="127"/>
                    </a:lnTo>
                    <a:lnTo>
                      <a:pt x="2" y="129"/>
                    </a:lnTo>
                    <a:lnTo>
                      <a:pt x="2" y="129"/>
                    </a:lnTo>
                    <a:lnTo>
                      <a:pt x="2" y="131"/>
                    </a:lnTo>
                    <a:lnTo>
                      <a:pt x="2" y="131"/>
                    </a:lnTo>
                    <a:lnTo>
                      <a:pt x="0" y="135"/>
                    </a:lnTo>
                    <a:lnTo>
                      <a:pt x="0" y="135"/>
                    </a:lnTo>
                    <a:lnTo>
                      <a:pt x="2" y="135"/>
                    </a:lnTo>
                    <a:lnTo>
                      <a:pt x="10" y="135"/>
                    </a:lnTo>
                    <a:lnTo>
                      <a:pt x="12" y="133"/>
                    </a:lnTo>
                    <a:lnTo>
                      <a:pt x="14" y="133"/>
                    </a:lnTo>
                    <a:lnTo>
                      <a:pt x="16" y="131"/>
                    </a:lnTo>
                    <a:lnTo>
                      <a:pt x="18" y="131"/>
                    </a:lnTo>
                    <a:lnTo>
                      <a:pt x="14" y="133"/>
                    </a:lnTo>
                    <a:lnTo>
                      <a:pt x="14" y="133"/>
                    </a:lnTo>
                    <a:lnTo>
                      <a:pt x="12" y="135"/>
                    </a:lnTo>
                    <a:lnTo>
                      <a:pt x="14" y="135"/>
                    </a:lnTo>
                    <a:lnTo>
                      <a:pt x="24" y="135"/>
                    </a:lnTo>
                    <a:lnTo>
                      <a:pt x="28" y="135"/>
                    </a:lnTo>
                    <a:lnTo>
                      <a:pt x="32" y="139"/>
                    </a:lnTo>
                    <a:lnTo>
                      <a:pt x="34" y="141"/>
                    </a:lnTo>
                    <a:lnTo>
                      <a:pt x="38" y="145"/>
                    </a:lnTo>
                    <a:lnTo>
                      <a:pt x="38" y="147"/>
                    </a:lnTo>
                    <a:lnTo>
                      <a:pt x="38" y="147"/>
                    </a:lnTo>
                    <a:lnTo>
                      <a:pt x="38" y="149"/>
                    </a:lnTo>
                    <a:lnTo>
                      <a:pt x="40" y="149"/>
                    </a:lnTo>
                    <a:lnTo>
                      <a:pt x="42" y="149"/>
                    </a:lnTo>
                    <a:lnTo>
                      <a:pt x="42" y="147"/>
                    </a:lnTo>
                    <a:lnTo>
                      <a:pt x="42" y="147"/>
                    </a:lnTo>
                    <a:lnTo>
                      <a:pt x="42" y="149"/>
                    </a:lnTo>
                    <a:lnTo>
                      <a:pt x="42" y="149"/>
                    </a:lnTo>
                    <a:lnTo>
                      <a:pt x="44" y="149"/>
                    </a:lnTo>
                    <a:lnTo>
                      <a:pt x="44" y="149"/>
                    </a:lnTo>
                    <a:lnTo>
                      <a:pt x="44" y="149"/>
                    </a:lnTo>
                    <a:lnTo>
                      <a:pt x="42" y="149"/>
                    </a:lnTo>
                    <a:lnTo>
                      <a:pt x="40" y="149"/>
                    </a:lnTo>
                    <a:lnTo>
                      <a:pt x="40" y="151"/>
                    </a:lnTo>
                    <a:lnTo>
                      <a:pt x="40" y="151"/>
                    </a:lnTo>
                    <a:lnTo>
                      <a:pt x="42" y="153"/>
                    </a:lnTo>
                    <a:lnTo>
                      <a:pt x="46" y="151"/>
                    </a:lnTo>
                    <a:lnTo>
                      <a:pt x="46" y="153"/>
                    </a:lnTo>
                    <a:lnTo>
                      <a:pt x="44" y="153"/>
                    </a:lnTo>
                    <a:lnTo>
                      <a:pt x="44" y="153"/>
                    </a:lnTo>
                    <a:lnTo>
                      <a:pt x="42" y="153"/>
                    </a:lnTo>
                    <a:lnTo>
                      <a:pt x="42" y="155"/>
                    </a:lnTo>
                    <a:lnTo>
                      <a:pt x="42" y="157"/>
                    </a:lnTo>
                    <a:lnTo>
                      <a:pt x="44" y="157"/>
                    </a:lnTo>
                    <a:lnTo>
                      <a:pt x="44" y="157"/>
                    </a:lnTo>
                    <a:lnTo>
                      <a:pt x="44" y="157"/>
                    </a:lnTo>
                    <a:lnTo>
                      <a:pt x="44" y="157"/>
                    </a:lnTo>
                    <a:lnTo>
                      <a:pt x="42" y="157"/>
                    </a:lnTo>
                    <a:lnTo>
                      <a:pt x="44" y="161"/>
                    </a:lnTo>
                    <a:lnTo>
                      <a:pt x="44" y="163"/>
                    </a:lnTo>
                    <a:lnTo>
                      <a:pt x="46" y="165"/>
                    </a:lnTo>
                    <a:lnTo>
                      <a:pt x="46" y="167"/>
                    </a:lnTo>
                    <a:lnTo>
                      <a:pt x="50" y="169"/>
                    </a:lnTo>
                    <a:lnTo>
                      <a:pt x="52" y="171"/>
                    </a:lnTo>
                    <a:lnTo>
                      <a:pt x="52" y="171"/>
                    </a:lnTo>
                    <a:lnTo>
                      <a:pt x="54" y="173"/>
                    </a:lnTo>
                    <a:lnTo>
                      <a:pt x="56" y="173"/>
                    </a:lnTo>
                    <a:lnTo>
                      <a:pt x="56" y="173"/>
                    </a:lnTo>
                    <a:lnTo>
                      <a:pt x="56" y="171"/>
                    </a:lnTo>
                    <a:lnTo>
                      <a:pt x="56" y="169"/>
                    </a:lnTo>
                    <a:lnTo>
                      <a:pt x="56" y="171"/>
                    </a:lnTo>
                    <a:lnTo>
                      <a:pt x="56" y="171"/>
                    </a:lnTo>
                    <a:lnTo>
                      <a:pt x="56" y="173"/>
                    </a:lnTo>
                    <a:lnTo>
                      <a:pt x="58" y="173"/>
                    </a:lnTo>
                    <a:lnTo>
                      <a:pt x="60" y="171"/>
                    </a:lnTo>
                    <a:lnTo>
                      <a:pt x="60" y="171"/>
                    </a:lnTo>
                    <a:lnTo>
                      <a:pt x="62" y="171"/>
                    </a:lnTo>
                    <a:lnTo>
                      <a:pt x="62" y="169"/>
                    </a:lnTo>
                    <a:lnTo>
                      <a:pt x="62" y="169"/>
                    </a:lnTo>
                    <a:lnTo>
                      <a:pt x="62" y="171"/>
                    </a:lnTo>
                    <a:lnTo>
                      <a:pt x="62" y="171"/>
                    </a:lnTo>
                    <a:lnTo>
                      <a:pt x="64" y="171"/>
                    </a:lnTo>
                    <a:lnTo>
                      <a:pt x="64" y="171"/>
                    </a:lnTo>
                    <a:lnTo>
                      <a:pt x="66" y="171"/>
                    </a:lnTo>
                    <a:lnTo>
                      <a:pt x="66" y="169"/>
                    </a:lnTo>
                    <a:lnTo>
                      <a:pt x="66" y="167"/>
                    </a:lnTo>
                    <a:lnTo>
                      <a:pt x="66" y="165"/>
                    </a:lnTo>
                    <a:lnTo>
                      <a:pt x="64" y="165"/>
                    </a:lnTo>
                    <a:lnTo>
                      <a:pt x="66" y="165"/>
                    </a:lnTo>
                    <a:lnTo>
                      <a:pt x="66" y="167"/>
                    </a:lnTo>
                    <a:lnTo>
                      <a:pt x="66" y="169"/>
                    </a:lnTo>
                    <a:lnTo>
                      <a:pt x="66" y="169"/>
                    </a:lnTo>
                    <a:lnTo>
                      <a:pt x="68" y="171"/>
                    </a:lnTo>
                    <a:lnTo>
                      <a:pt x="68" y="171"/>
                    </a:lnTo>
                    <a:lnTo>
                      <a:pt x="70" y="169"/>
                    </a:lnTo>
                    <a:lnTo>
                      <a:pt x="70" y="167"/>
                    </a:lnTo>
                    <a:lnTo>
                      <a:pt x="70" y="165"/>
                    </a:lnTo>
                    <a:lnTo>
                      <a:pt x="70" y="165"/>
                    </a:lnTo>
                    <a:lnTo>
                      <a:pt x="70" y="165"/>
                    </a:lnTo>
                    <a:lnTo>
                      <a:pt x="72" y="167"/>
                    </a:lnTo>
                    <a:lnTo>
                      <a:pt x="72" y="167"/>
                    </a:lnTo>
                    <a:lnTo>
                      <a:pt x="76" y="167"/>
                    </a:lnTo>
                    <a:lnTo>
                      <a:pt x="76" y="167"/>
                    </a:lnTo>
                    <a:lnTo>
                      <a:pt x="76" y="167"/>
                    </a:lnTo>
                    <a:lnTo>
                      <a:pt x="76" y="165"/>
                    </a:lnTo>
                    <a:lnTo>
                      <a:pt x="78" y="167"/>
                    </a:lnTo>
                    <a:lnTo>
                      <a:pt x="78" y="169"/>
                    </a:lnTo>
                    <a:lnTo>
                      <a:pt x="82" y="169"/>
                    </a:lnTo>
                    <a:lnTo>
                      <a:pt x="84" y="167"/>
                    </a:lnTo>
                    <a:lnTo>
                      <a:pt x="88" y="167"/>
                    </a:lnTo>
                    <a:lnTo>
                      <a:pt x="90" y="165"/>
                    </a:lnTo>
                    <a:lnTo>
                      <a:pt x="88" y="161"/>
                    </a:lnTo>
                    <a:lnTo>
                      <a:pt x="88" y="161"/>
                    </a:lnTo>
                    <a:lnTo>
                      <a:pt x="90" y="163"/>
                    </a:lnTo>
                    <a:lnTo>
                      <a:pt x="90" y="163"/>
                    </a:lnTo>
                    <a:lnTo>
                      <a:pt x="90" y="165"/>
                    </a:lnTo>
                    <a:lnTo>
                      <a:pt x="92" y="165"/>
                    </a:lnTo>
                    <a:lnTo>
                      <a:pt x="92" y="165"/>
                    </a:lnTo>
                    <a:lnTo>
                      <a:pt x="92" y="165"/>
                    </a:lnTo>
                    <a:lnTo>
                      <a:pt x="94" y="163"/>
                    </a:lnTo>
                    <a:lnTo>
                      <a:pt x="94" y="161"/>
                    </a:lnTo>
                    <a:lnTo>
                      <a:pt x="96" y="159"/>
                    </a:lnTo>
                    <a:lnTo>
                      <a:pt x="96" y="157"/>
                    </a:lnTo>
                    <a:lnTo>
                      <a:pt x="98" y="151"/>
                    </a:lnTo>
                    <a:lnTo>
                      <a:pt x="98" y="149"/>
                    </a:lnTo>
                    <a:lnTo>
                      <a:pt x="98" y="145"/>
                    </a:lnTo>
                    <a:lnTo>
                      <a:pt x="100" y="143"/>
                    </a:lnTo>
                    <a:lnTo>
                      <a:pt x="100" y="141"/>
                    </a:lnTo>
                    <a:lnTo>
                      <a:pt x="104" y="139"/>
                    </a:lnTo>
                    <a:lnTo>
                      <a:pt x="106" y="137"/>
                    </a:lnTo>
                    <a:lnTo>
                      <a:pt x="106" y="135"/>
                    </a:lnTo>
                    <a:lnTo>
                      <a:pt x="108" y="135"/>
                    </a:lnTo>
                    <a:lnTo>
                      <a:pt x="108" y="133"/>
                    </a:lnTo>
                    <a:lnTo>
                      <a:pt x="110" y="133"/>
                    </a:lnTo>
                    <a:lnTo>
                      <a:pt x="112" y="131"/>
                    </a:lnTo>
                    <a:lnTo>
                      <a:pt x="112" y="129"/>
                    </a:lnTo>
                    <a:lnTo>
                      <a:pt x="112" y="127"/>
                    </a:lnTo>
                    <a:lnTo>
                      <a:pt x="114" y="127"/>
                    </a:lnTo>
                    <a:lnTo>
                      <a:pt x="116" y="125"/>
                    </a:lnTo>
                    <a:lnTo>
                      <a:pt x="118" y="125"/>
                    </a:lnTo>
                    <a:lnTo>
                      <a:pt x="118" y="125"/>
                    </a:lnTo>
                    <a:lnTo>
                      <a:pt x="118" y="125"/>
                    </a:lnTo>
                    <a:lnTo>
                      <a:pt x="118" y="125"/>
                    </a:lnTo>
                    <a:lnTo>
                      <a:pt x="120" y="127"/>
                    </a:lnTo>
                    <a:lnTo>
                      <a:pt x="122" y="127"/>
                    </a:lnTo>
                    <a:lnTo>
                      <a:pt x="124" y="127"/>
                    </a:lnTo>
                    <a:lnTo>
                      <a:pt x="124" y="125"/>
                    </a:lnTo>
                    <a:lnTo>
                      <a:pt x="124" y="123"/>
                    </a:lnTo>
                    <a:lnTo>
                      <a:pt x="124" y="123"/>
                    </a:lnTo>
                    <a:lnTo>
                      <a:pt x="126" y="123"/>
                    </a:lnTo>
                    <a:lnTo>
                      <a:pt x="128" y="125"/>
                    </a:lnTo>
                    <a:lnTo>
                      <a:pt x="130" y="127"/>
                    </a:lnTo>
                    <a:lnTo>
                      <a:pt x="130" y="129"/>
                    </a:lnTo>
                    <a:lnTo>
                      <a:pt x="132" y="129"/>
                    </a:lnTo>
                    <a:lnTo>
                      <a:pt x="132" y="129"/>
                    </a:lnTo>
                    <a:lnTo>
                      <a:pt x="132" y="133"/>
                    </a:lnTo>
                    <a:lnTo>
                      <a:pt x="134" y="133"/>
                    </a:lnTo>
                    <a:lnTo>
                      <a:pt x="134" y="135"/>
                    </a:lnTo>
                    <a:lnTo>
                      <a:pt x="136" y="133"/>
                    </a:lnTo>
                    <a:lnTo>
                      <a:pt x="136" y="133"/>
                    </a:lnTo>
                    <a:lnTo>
                      <a:pt x="138" y="133"/>
                    </a:lnTo>
                    <a:lnTo>
                      <a:pt x="138" y="131"/>
                    </a:lnTo>
                    <a:lnTo>
                      <a:pt x="140" y="131"/>
                    </a:lnTo>
                    <a:lnTo>
                      <a:pt x="140" y="129"/>
                    </a:lnTo>
                    <a:lnTo>
                      <a:pt x="140" y="127"/>
                    </a:lnTo>
                    <a:lnTo>
                      <a:pt x="140" y="127"/>
                    </a:lnTo>
                    <a:lnTo>
                      <a:pt x="142" y="125"/>
                    </a:lnTo>
                    <a:lnTo>
                      <a:pt x="144" y="123"/>
                    </a:lnTo>
                    <a:lnTo>
                      <a:pt x="144" y="121"/>
                    </a:lnTo>
                    <a:lnTo>
                      <a:pt x="144" y="121"/>
                    </a:lnTo>
                    <a:lnTo>
                      <a:pt x="144" y="121"/>
                    </a:lnTo>
                    <a:lnTo>
                      <a:pt x="144" y="119"/>
                    </a:lnTo>
                    <a:lnTo>
                      <a:pt x="144" y="117"/>
                    </a:lnTo>
                    <a:lnTo>
                      <a:pt x="144" y="117"/>
                    </a:lnTo>
                    <a:lnTo>
                      <a:pt x="148" y="113"/>
                    </a:lnTo>
                    <a:lnTo>
                      <a:pt x="148" y="113"/>
                    </a:lnTo>
                    <a:lnTo>
                      <a:pt x="148" y="111"/>
                    </a:lnTo>
                    <a:lnTo>
                      <a:pt x="150" y="107"/>
                    </a:lnTo>
                    <a:lnTo>
                      <a:pt x="150" y="103"/>
                    </a:lnTo>
                    <a:lnTo>
                      <a:pt x="150" y="101"/>
                    </a:lnTo>
                    <a:lnTo>
                      <a:pt x="152" y="99"/>
                    </a:lnTo>
                    <a:lnTo>
                      <a:pt x="154" y="95"/>
                    </a:lnTo>
                    <a:lnTo>
                      <a:pt x="156" y="95"/>
                    </a:lnTo>
                    <a:lnTo>
                      <a:pt x="158" y="95"/>
                    </a:lnTo>
                    <a:lnTo>
                      <a:pt x="158" y="93"/>
                    </a:lnTo>
                    <a:lnTo>
                      <a:pt x="160" y="91"/>
                    </a:lnTo>
                    <a:lnTo>
                      <a:pt x="160" y="91"/>
                    </a:lnTo>
                    <a:lnTo>
                      <a:pt x="160" y="89"/>
                    </a:lnTo>
                    <a:lnTo>
                      <a:pt x="160" y="85"/>
                    </a:lnTo>
                    <a:lnTo>
                      <a:pt x="160" y="83"/>
                    </a:lnTo>
                    <a:lnTo>
                      <a:pt x="162" y="81"/>
                    </a:lnTo>
                    <a:lnTo>
                      <a:pt x="164" y="79"/>
                    </a:lnTo>
                    <a:lnTo>
                      <a:pt x="166" y="79"/>
                    </a:lnTo>
                    <a:lnTo>
                      <a:pt x="166" y="79"/>
                    </a:lnTo>
                    <a:lnTo>
                      <a:pt x="166" y="77"/>
                    </a:lnTo>
                    <a:lnTo>
                      <a:pt x="166" y="72"/>
                    </a:lnTo>
                    <a:lnTo>
                      <a:pt x="166" y="70"/>
                    </a:lnTo>
                    <a:lnTo>
                      <a:pt x="166" y="70"/>
                    </a:lnTo>
                    <a:lnTo>
                      <a:pt x="168" y="68"/>
                    </a:lnTo>
                    <a:lnTo>
                      <a:pt x="170" y="66"/>
                    </a:lnTo>
                    <a:lnTo>
                      <a:pt x="170" y="62"/>
                    </a:lnTo>
                    <a:lnTo>
                      <a:pt x="172" y="58"/>
                    </a:lnTo>
                    <a:lnTo>
                      <a:pt x="174" y="54"/>
                    </a:lnTo>
                    <a:lnTo>
                      <a:pt x="176" y="50"/>
                    </a:lnTo>
                    <a:lnTo>
                      <a:pt x="178" y="48"/>
                    </a:lnTo>
                    <a:lnTo>
                      <a:pt x="180" y="48"/>
                    </a:lnTo>
                    <a:lnTo>
                      <a:pt x="180" y="48"/>
                    </a:lnTo>
                    <a:lnTo>
                      <a:pt x="182" y="46"/>
                    </a:lnTo>
                    <a:lnTo>
                      <a:pt x="184" y="44"/>
                    </a:lnTo>
                    <a:lnTo>
                      <a:pt x="186" y="44"/>
                    </a:lnTo>
                    <a:lnTo>
                      <a:pt x="188" y="42"/>
                    </a:lnTo>
                    <a:lnTo>
                      <a:pt x="188" y="42"/>
                    </a:lnTo>
                    <a:lnTo>
                      <a:pt x="188" y="42"/>
                    </a:lnTo>
                    <a:lnTo>
                      <a:pt x="188" y="38"/>
                    </a:lnTo>
                    <a:lnTo>
                      <a:pt x="188" y="36"/>
                    </a:lnTo>
                    <a:lnTo>
                      <a:pt x="188" y="34"/>
                    </a:lnTo>
                    <a:lnTo>
                      <a:pt x="188" y="32"/>
                    </a:lnTo>
                    <a:lnTo>
                      <a:pt x="188" y="3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9" name="Freeform 91"/>
              <p:cNvSpPr>
                <a:spLocks/>
              </p:cNvSpPr>
              <p:nvPr/>
            </p:nvSpPr>
            <p:spPr bwMode="auto">
              <a:xfrm>
                <a:off x="3471" y="1656"/>
                <a:ext cx="246" cy="212"/>
              </a:xfrm>
              <a:custGeom>
                <a:avLst/>
                <a:gdLst>
                  <a:gd name="T0" fmla="*/ 240 w 246"/>
                  <a:gd name="T1" fmla="*/ 48 h 212"/>
                  <a:gd name="T2" fmla="*/ 234 w 246"/>
                  <a:gd name="T3" fmla="*/ 36 h 212"/>
                  <a:gd name="T4" fmla="*/ 230 w 246"/>
                  <a:gd name="T5" fmla="*/ 10 h 212"/>
                  <a:gd name="T6" fmla="*/ 220 w 246"/>
                  <a:gd name="T7" fmla="*/ 16 h 212"/>
                  <a:gd name="T8" fmla="*/ 208 w 246"/>
                  <a:gd name="T9" fmla="*/ 6 h 212"/>
                  <a:gd name="T10" fmla="*/ 176 w 246"/>
                  <a:gd name="T11" fmla="*/ 6 h 212"/>
                  <a:gd name="T12" fmla="*/ 144 w 246"/>
                  <a:gd name="T13" fmla="*/ 28 h 212"/>
                  <a:gd name="T14" fmla="*/ 114 w 246"/>
                  <a:gd name="T15" fmla="*/ 48 h 212"/>
                  <a:gd name="T16" fmla="*/ 100 w 246"/>
                  <a:gd name="T17" fmla="*/ 62 h 212"/>
                  <a:gd name="T18" fmla="*/ 88 w 246"/>
                  <a:gd name="T19" fmla="*/ 74 h 212"/>
                  <a:gd name="T20" fmla="*/ 68 w 246"/>
                  <a:gd name="T21" fmla="*/ 78 h 212"/>
                  <a:gd name="T22" fmla="*/ 64 w 246"/>
                  <a:gd name="T23" fmla="*/ 92 h 212"/>
                  <a:gd name="T24" fmla="*/ 64 w 246"/>
                  <a:gd name="T25" fmla="*/ 112 h 212"/>
                  <a:gd name="T26" fmla="*/ 64 w 246"/>
                  <a:gd name="T27" fmla="*/ 124 h 212"/>
                  <a:gd name="T28" fmla="*/ 60 w 246"/>
                  <a:gd name="T29" fmla="*/ 136 h 212"/>
                  <a:gd name="T30" fmla="*/ 58 w 246"/>
                  <a:gd name="T31" fmla="*/ 140 h 212"/>
                  <a:gd name="T32" fmla="*/ 52 w 246"/>
                  <a:gd name="T33" fmla="*/ 146 h 212"/>
                  <a:gd name="T34" fmla="*/ 44 w 246"/>
                  <a:gd name="T35" fmla="*/ 144 h 212"/>
                  <a:gd name="T36" fmla="*/ 30 w 246"/>
                  <a:gd name="T37" fmla="*/ 146 h 212"/>
                  <a:gd name="T38" fmla="*/ 16 w 246"/>
                  <a:gd name="T39" fmla="*/ 150 h 212"/>
                  <a:gd name="T40" fmla="*/ 4 w 246"/>
                  <a:gd name="T41" fmla="*/ 152 h 212"/>
                  <a:gd name="T42" fmla="*/ 0 w 246"/>
                  <a:gd name="T43" fmla="*/ 154 h 212"/>
                  <a:gd name="T44" fmla="*/ 2 w 246"/>
                  <a:gd name="T45" fmla="*/ 162 h 212"/>
                  <a:gd name="T46" fmla="*/ 4 w 246"/>
                  <a:gd name="T47" fmla="*/ 168 h 212"/>
                  <a:gd name="T48" fmla="*/ 8 w 246"/>
                  <a:gd name="T49" fmla="*/ 176 h 212"/>
                  <a:gd name="T50" fmla="*/ 12 w 246"/>
                  <a:gd name="T51" fmla="*/ 178 h 212"/>
                  <a:gd name="T52" fmla="*/ 14 w 246"/>
                  <a:gd name="T53" fmla="*/ 180 h 212"/>
                  <a:gd name="T54" fmla="*/ 12 w 246"/>
                  <a:gd name="T55" fmla="*/ 182 h 212"/>
                  <a:gd name="T56" fmla="*/ 12 w 246"/>
                  <a:gd name="T57" fmla="*/ 188 h 212"/>
                  <a:gd name="T58" fmla="*/ 22 w 246"/>
                  <a:gd name="T59" fmla="*/ 194 h 212"/>
                  <a:gd name="T60" fmla="*/ 28 w 246"/>
                  <a:gd name="T61" fmla="*/ 194 h 212"/>
                  <a:gd name="T62" fmla="*/ 30 w 246"/>
                  <a:gd name="T63" fmla="*/ 194 h 212"/>
                  <a:gd name="T64" fmla="*/ 32 w 246"/>
                  <a:gd name="T65" fmla="*/ 198 h 212"/>
                  <a:gd name="T66" fmla="*/ 30 w 246"/>
                  <a:gd name="T67" fmla="*/ 200 h 212"/>
                  <a:gd name="T68" fmla="*/ 34 w 246"/>
                  <a:gd name="T69" fmla="*/ 208 h 212"/>
                  <a:gd name="T70" fmla="*/ 36 w 246"/>
                  <a:gd name="T71" fmla="*/ 202 h 212"/>
                  <a:gd name="T72" fmla="*/ 40 w 246"/>
                  <a:gd name="T73" fmla="*/ 200 h 212"/>
                  <a:gd name="T74" fmla="*/ 46 w 246"/>
                  <a:gd name="T75" fmla="*/ 204 h 212"/>
                  <a:gd name="T76" fmla="*/ 52 w 246"/>
                  <a:gd name="T77" fmla="*/ 208 h 212"/>
                  <a:gd name="T78" fmla="*/ 54 w 246"/>
                  <a:gd name="T79" fmla="*/ 210 h 212"/>
                  <a:gd name="T80" fmla="*/ 54 w 246"/>
                  <a:gd name="T81" fmla="*/ 208 h 212"/>
                  <a:gd name="T82" fmla="*/ 54 w 246"/>
                  <a:gd name="T83" fmla="*/ 198 h 212"/>
                  <a:gd name="T84" fmla="*/ 60 w 246"/>
                  <a:gd name="T85" fmla="*/ 190 h 212"/>
                  <a:gd name="T86" fmla="*/ 64 w 246"/>
                  <a:gd name="T87" fmla="*/ 178 h 212"/>
                  <a:gd name="T88" fmla="*/ 72 w 246"/>
                  <a:gd name="T89" fmla="*/ 174 h 212"/>
                  <a:gd name="T90" fmla="*/ 82 w 246"/>
                  <a:gd name="T91" fmla="*/ 172 h 212"/>
                  <a:gd name="T92" fmla="*/ 94 w 246"/>
                  <a:gd name="T93" fmla="*/ 176 h 212"/>
                  <a:gd name="T94" fmla="*/ 100 w 246"/>
                  <a:gd name="T95" fmla="*/ 180 h 212"/>
                  <a:gd name="T96" fmla="*/ 104 w 246"/>
                  <a:gd name="T97" fmla="*/ 188 h 212"/>
                  <a:gd name="T98" fmla="*/ 108 w 246"/>
                  <a:gd name="T99" fmla="*/ 188 h 212"/>
                  <a:gd name="T100" fmla="*/ 120 w 246"/>
                  <a:gd name="T101" fmla="*/ 182 h 212"/>
                  <a:gd name="T102" fmla="*/ 130 w 246"/>
                  <a:gd name="T103" fmla="*/ 186 h 212"/>
                  <a:gd name="T104" fmla="*/ 148 w 246"/>
                  <a:gd name="T105" fmla="*/ 192 h 212"/>
                  <a:gd name="T106" fmla="*/ 158 w 246"/>
                  <a:gd name="T107" fmla="*/ 182 h 212"/>
                  <a:gd name="T108" fmla="*/ 178 w 246"/>
                  <a:gd name="T109" fmla="*/ 182 h 212"/>
                  <a:gd name="T110" fmla="*/ 190 w 246"/>
                  <a:gd name="T111" fmla="*/ 186 h 212"/>
                  <a:gd name="T112" fmla="*/ 196 w 246"/>
                  <a:gd name="T113" fmla="*/ 182 h 212"/>
                  <a:gd name="T114" fmla="*/ 206 w 246"/>
                  <a:gd name="T115" fmla="*/ 176 h 212"/>
                  <a:gd name="T116" fmla="*/ 208 w 246"/>
                  <a:gd name="T117" fmla="*/ 164 h 212"/>
                  <a:gd name="T118" fmla="*/ 220 w 246"/>
                  <a:gd name="T119" fmla="*/ 144 h 212"/>
                  <a:gd name="T120" fmla="*/ 240 w 246"/>
                  <a:gd name="T121" fmla="*/ 118 h 212"/>
                  <a:gd name="T122" fmla="*/ 242 w 246"/>
                  <a:gd name="T123" fmla="*/ 84 h 212"/>
                  <a:gd name="T124" fmla="*/ 244 w 246"/>
                  <a:gd name="T125"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12">
                    <a:moveTo>
                      <a:pt x="246" y="56"/>
                    </a:moveTo>
                    <a:lnTo>
                      <a:pt x="242" y="50"/>
                    </a:lnTo>
                    <a:lnTo>
                      <a:pt x="240" y="50"/>
                    </a:lnTo>
                    <a:lnTo>
                      <a:pt x="240" y="48"/>
                    </a:lnTo>
                    <a:lnTo>
                      <a:pt x="240" y="46"/>
                    </a:lnTo>
                    <a:lnTo>
                      <a:pt x="236" y="38"/>
                    </a:lnTo>
                    <a:lnTo>
                      <a:pt x="234" y="36"/>
                    </a:lnTo>
                    <a:lnTo>
                      <a:pt x="234" y="36"/>
                    </a:lnTo>
                    <a:lnTo>
                      <a:pt x="234" y="34"/>
                    </a:lnTo>
                    <a:lnTo>
                      <a:pt x="234" y="28"/>
                    </a:lnTo>
                    <a:lnTo>
                      <a:pt x="232" y="20"/>
                    </a:lnTo>
                    <a:lnTo>
                      <a:pt x="230" y="10"/>
                    </a:lnTo>
                    <a:lnTo>
                      <a:pt x="230" y="10"/>
                    </a:lnTo>
                    <a:lnTo>
                      <a:pt x="224" y="14"/>
                    </a:lnTo>
                    <a:lnTo>
                      <a:pt x="220" y="16"/>
                    </a:lnTo>
                    <a:lnTo>
                      <a:pt x="220" y="16"/>
                    </a:lnTo>
                    <a:lnTo>
                      <a:pt x="218" y="16"/>
                    </a:lnTo>
                    <a:lnTo>
                      <a:pt x="214" y="12"/>
                    </a:lnTo>
                    <a:lnTo>
                      <a:pt x="210" y="8"/>
                    </a:lnTo>
                    <a:lnTo>
                      <a:pt x="208" y="6"/>
                    </a:lnTo>
                    <a:lnTo>
                      <a:pt x="200" y="4"/>
                    </a:lnTo>
                    <a:lnTo>
                      <a:pt x="192" y="2"/>
                    </a:lnTo>
                    <a:lnTo>
                      <a:pt x="184" y="0"/>
                    </a:lnTo>
                    <a:lnTo>
                      <a:pt x="176" y="6"/>
                    </a:lnTo>
                    <a:lnTo>
                      <a:pt x="168" y="12"/>
                    </a:lnTo>
                    <a:lnTo>
                      <a:pt x="160" y="16"/>
                    </a:lnTo>
                    <a:lnTo>
                      <a:pt x="152" y="22"/>
                    </a:lnTo>
                    <a:lnTo>
                      <a:pt x="144" y="28"/>
                    </a:lnTo>
                    <a:lnTo>
                      <a:pt x="136" y="32"/>
                    </a:lnTo>
                    <a:lnTo>
                      <a:pt x="128" y="38"/>
                    </a:lnTo>
                    <a:lnTo>
                      <a:pt x="120" y="44"/>
                    </a:lnTo>
                    <a:lnTo>
                      <a:pt x="114" y="48"/>
                    </a:lnTo>
                    <a:lnTo>
                      <a:pt x="112" y="50"/>
                    </a:lnTo>
                    <a:lnTo>
                      <a:pt x="108" y="54"/>
                    </a:lnTo>
                    <a:lnTo>
                      <a:pt x="104" y="58"/>
                    </a:lnTo>
                    <a:lnTo>
                      <a:pt x="100" y="62"/>
                    </a:lnTo>
                    <a:lnTo>
                      <a:pt x="96" y="66"/>
                    </a:lnTo>
                    <a:lnTo>
                      <a:pt x="94" y="68"/>
                    </a:lnTo>
                    <a:lnTo>
                      <a:pt x="90" y="72"/>
                    </a:lnTo>
                    <a:lnTo>
                      <a:pt x="88" y="74"/>
                    </a:lnTo>
                    <a:lnTo>
                      <a:pt x="82" y="74"/>
                    </a:lnTo>
                    <a:lnTo>
                      <a:pt x="76" y="76"/>
                    </a:lnTo>
                    <a:lnTo>
                      <a:pt x="72" y="76"/>
                    </a:lnTo>
                    <a:lnTo>
                      <a:pt x="68" y="78"/>
                    </a:lnTo>
                    <a:lnTo>
                      <a:pt x="64" y="78"/>
                    </a:lnTo>
                    <a:lnTo>
                      <a:pt x="64" y="82"/>
                    </a:lnTo>
                    <a:lnTo>
                      <a:pt x="64" y="86"/>
                    </a:lnTo>
                    <a:lnTo>
                      <a:pt x="64" y="92"/>
                    </a:lnTo>
                    <a:lnTo>
                      <a:pt x="64" y="96"/>
                    </a:lnTo>
                    <a:lnTo>
                      <a:pt x="64" y="102"/>
                    </a:lnTo>
                    <a:lnTo>
                      <a:pt x="64" y="106"/>
                    </a:lnTo>
                    <a:lnTo>
                      <a:pt x="64" y="112"/>
                    </a:lnTo>
                    <a:lnTo>
                      <a:pt x="64" y="116"/>
                    </a:lnTo>
                    <a:lnTo>
                      <a:pt x="64" y="118"/>
                    </a:lnTo>
                    <a:lnTo>
                      <a:pt x="64" y="120"/>
                    </a:lnTo>
                    <a:lnTo>
                      <a:pt x="64" y="124"/>
                    </a:lnTo>
                    <a:lnTo>
                      <a:pt x="62" y="128"/>
                    </a:lnTo>
                    <a:lnTo>
                      <a:pt x="60" y="130"/>
                    </a:lnTo>
                    <a:lnTo>
                      <a:pt x="60" y="134"/>
                    </a:lnTo>
                    <a:lnTo>
                      <a:pt x="60" y="136"/>
                    </a:lnTo>
                    <a:lnTo>
                      <a:pt x="58" y="136"/>
                    </a:lnTo>
                    <a:lnTo>
                      <a:pt x="58" y="138"/>
                    </a:lnTo>
                    <a:lnTo>
                      <a:pt x="58" y="138"/>
                    </a:lnTo>
                    <a:lnTo>
                      <a:pt x="58" y="140"/>
                    </a:lnTo>
                    <a:lnTo>
                      <a:pt x="58" y="140"/>
                    </a:lnTo>
                    <a:lnTo>
                      <a:pt x="56" y="140"/>
                    </a:lnTo>
                    <a:lnTo>
                      <a:pt x="52" y="144"/>
                    </a:lnTo>
                    <a:lnTo>
                      <a:pt x="52" y="146"/>
                    </a:lnTo>
                    <a:lnTo>
                      <a:pt x="50" y="146"/>
                    </a:lnTo>
                    <a:lnTo>
                      <a:pt x="46" y="144"/>
                    </a:lnTo>
                    <a:lnTo>
                      <a:pt x="46" y="144"/>
                    </a:lnTo>
                    <a:lnTo>
                      <a:pt x="44" y="144"/>
                    </a:lnTo>
                    <a:lnTo>
                      <a:pt x="44" y="146"/>
                    </a:lnTo>
                    <a:lnTo>
                      <a:pt x="40" y="146"/>
                    </a:lnTo>
                    <a:lnTo>
                      <a:pt x="36" y="146"/>
                    </a:lnTo>
                    <a:lnTo>
                      <a:pt x="30" y="146"/>
                    </a:lnTo>
                    <a:lnTo>
                      <a:pt x="26" y="146"/>
                    </a:lnTo>
                    <a:lnTo>
                      <a:pt x="22" y="148"/>
                    </a:lnTo>
                    <a:lnTo>
                      <a:pt x="18" y="148"/>
                    </a:lnTo>
                    <a:lnTo>
                      <a:pt x="16" y="150"/>
                    </a:lnTo>
                    <a:lnTo>
                      <a:pt x="12" y="152"/>
                    </a:lnTo>
                    <a:lnTo>
                      <a:pt x="12" y="152"/>
                    </a:lnTo>
                    <a:lnTo>
                      <a:pt x="8" y="154"/>
                    </a:lnTo>
                    <a:lnTo>
                      <a:pt x="4" y="152"/>
                    </a:lnTo>
                    <a:lnTo>
                      <a:pt x="2" y="152"/>
                    </a:lnTo>
                    <a:lnTo>
                      <a:pt x="2" y="152"/>
                    </a:lnTo>
                    <a:lnTo>
                      <a:pt x="0" y="154"/>
                    </a:lnTo>
                    <a:lnTo>
                      <a:pt x="0" y="154"/>
                    </a:lnTo>
                    <a:lnTo>
                      <a:pt x="0" y="156"/>
                    </a:lnTo>
                    <a:lnTo>
                      <a:pt x="0" y="158"/>
                    </a:lnTo>
                    <a:lnTo>
                      <a:pt x="0" y="162"/>
                    </a:lnTo>
                    <a:lnTo>
                      <a:pt x="2" y="162"/>
                    </a:lnTo>
                    <a:lnTo>
                      <a:pt x="2" y="164"/>
                    </a:lnTo>
                    <a:lnTo>
                      <a:pt x="4" y="166"/>
                    </a:lnTo>
                    <a:lnTo>
                      <a:pt x="2" y="168"/>
                    </a:lnTo>
                    <a:lnTo>
                      <a:pt x="4" y="168"/>
                    </a:lnTo>
                    <a:lnTo>
                      <a:pt x="4" y="170"/>
                    </a:lnTo>
                    <a:lnTo>
                      <a:pt x="6" y="172"/>
                    </a:lnTo>
                    <a:lnTo>
                      <a:pt x="6" y="176"/>
                    </a:lnTo>
                    <a:lnTo>
                      <a:pt x="8" y="176"/>
                    </a:lnTo>
                    <a:lnTo>
                      <a:pt x="10" y="176"/>
                    </a:lnTo>
                    <a:lnTo>
                      <a:pt x="10" y="176"/>
                    </a:lnTo>
                    <a:lnTo>
                      <a:pt x="10" y="176"/>
                    </a:lnTo>
                    <a:lnTo>
                      <a:pt x="12" y="178"/>
                    </a:lnTo>
                    <a:lnTo>
                      <a:pt x="12" y="178"/>
                    </a:lnTo>
                    <a:lnTo>
                      <a:pt x="12" y="178"/>
                    </a:lnTo>
                    <a:lnTo>
                      <a:pt x="14" y="180"/>
                    </a:lnTo>
                    <a:lnTo>
                      <a:pt x="14" y="180"/>
                    </a:lnTo>
                    <a:lnTo>
                      <a:pt x="16" y="182"/>
                    </a:lnTo>
                    <a:lnTo>
                      <a:pt x="16" y="182"/>
                    </a:lnTo>
                    <a:lnTo>
                      <a:pt x="14" y="182"/>
                    </a:lnTo>
                    <a:lnTo>
                      <a:pt x="12" y="182"/>
                    </a:lnTo>
                    <a:lnTo>
                      <a:pt x="12" y="182"/>
                    </a:lnTo>
                    <a:lnTo>
                      <a:pt x="12" y="184"/>
                    </a:lnTo>
                    <a:lnTo>
                      <a:pt x="12" y="188"/>
                    </a:lnTo>
                    <a:lnTo>
                      <a:pt x="12" y="188"/>
                    </a:lnTo>
                    <a:lnTo>
                      <a:pt x="14" y="188"/>
                    </a:lnTo>
                    <a:lnTo>
                      <a:pt x="18" y="190"/>
                    </a:lnTo>
                    <a:lnTo>
                      <a:pt x="20" y="194"/>
                    </a:lnTo>
                    <a:lnTo>
                      <a:pt x="22" y="194"/>
                    </a:lnTo>
                    <a:lnTo>
                      <a:pt x="24" y="194"/>
                    </a:lnTo>
                    <a:lnTo>
                      <a:pt x="26" y="194"/>
                    </a:lnTo>
                    <a:lnTo>
                      <a:pt x="26" y="194"/>
                    </a:lnTo>
                    <a:lnTo>
                      <a:pt x="28" y="194"/>
                    </a:lnTo>
                    <a:lnTo>
                      <a:pt x="28" y="192"/>
                    </a:lnTo>
                    <a:lnTo>
                      <a:pt x="30" y="194"/>
                    </a:lnTo>
                    <a:lnTo>
                      <a:pt x="30" y="194"/>
                    </a:lnTo>
                    <a:lnTo>
                      <a:pt x="30" y="194"/>
                    </a:lnTo>
                    <a:lnTo>
                      <a:pt x="32" y="196"/>
                    </a:lnTo>
                    <a:lnTo>
                      <a:pt x="32" y="198"/>
                    </a:lnTo>
                    <a:lnTo>
                      <a:pt x="32" y="198"/>
                    </a:lnTo>
                    <a:lnTo>
                      <a:pt x="32" y="198"/>
                    </a:lnTo>
                    <a:lnTo>
                      <a:pt x="30" y="198"/>
                    </a:lnTo>
                    <a:lnTo>
                      <a:pt x="30" y="200"/>
                    </a:lnTo>
                    <a:lnTo>
                      <a:pt x="30" y="200"/>
                    </a:lnTo>
                    <a:lnTo>
                      <a:pt x="30" y="200"/>
                    </a:lnTo>
                    <a:lnTo>
                      <a:pt x="30" y="200"/>
                    </a:lnTo>
                    <a:lnTo>
                      <a:pt x="32" y="204"/>
                    </a:lnTo>
                    <a:lnTo>
                      <a:pt x="34" y="206"/>
                    </a:lnTo>
                    <a:lnTo>
                      <a:pt x="34" y="208"/>
                    </a:lnTo>
                    <a:lnTo>
                      <a:pt x="34" y="206"/>
                    </a:lnTo>
                    <a:lnTo>
                      <a:pt x="34" y="202"/>
                    </a:lnTo>
                    <a:lnTo>
                      <a:pt x="34" y="202"/>
                    </a:lnTo>
                    <a:lnTo>
                      <a:pt x="36" y="202"/>
                    </a:lnTo>
                    <a:lnTo>
                      <a:pt x="38" y="200"/>
                    </a:lnTo>
                    <a:lnTo>
                      <a:pt x="38" y="200"/>
                    </a:lnTo>
                    <a:lnTo>
                      <a:pt x="40" y="200"/>
                    </a:lnTo>
                    <a:lnTo>
                      <a:pt x="40" y="200"/>
                    </a:lnTo>
                    <a:lnTo>
                      <a:pt x="42" y="198"/>
                    </a:lnTo>
                    <a:lnTo>
                      <a:pt x="42" y="200"/>
                    </a:lnTo>
                    <a:lnTo>
                      <a:pt x="42" y="200"/>
                    </a:lnTo>
                    <a:lnTo>
                      <a:pt x="46" y="204"/>
                    </a:lnTo>
                    <a:lnTo>
                      <a:pt x="48" y="206"/>
                    </a:lnTo>
                    <a:lnTo>
                      <a:pt x="48" y="208"/>
                    </a:lnTo>
                    <a:lnTo>
                      <a:pt x="50" y="208"/>
                    </a:lnTo>
                    <a:lnTo>
                      <a:pt x="52" y="208"/>
                    </a:lnTo>
                    <a:lnTo>
                      <a:pt x="52" y="210"/>
                    </a:lnTo>
                    <a:lnTo>
                      <a:pt x="54" y="212"/>
                    </a:lnTo>
                    <a:lnTo>
                      <a:pt x="54" y="210"/>
                    </a:lnTo>
                    <a:lnTo>
                      <a:pt x="54" y="210"/>
                    </a:lnTo>
                    <a:lnTo>
                      <a:pt x="54" y="210"/>
                    </a:lnTo>
                    <a:lnTo>
                      <a:pt x="54" y="208"/>
                    </a:lnTo>
                    <a:lnTo>
                      <a:pt x="54" y="208"/>
                    </a:lnTo>
                    <a:lnTo>
                      <a:pt x="54" y="208"/>
                    </a:lnTo>
                    <a:lnTo>
                      <a:pt x="54" y="206"/>
                    </a:lnTo>
                    <a:lnTo>
                      <a:pt x="54" y="204"/>
                    </a:lnTo>
                    <a:lnTo>
                      <a:pt x="54" y="202"/>
                    </a:lnTo>
                    <a:lnTo>
                      <a:pt x="54" y="198"/>
                    </a:lnTo>
                    <a:lnTo>
                      <a:pt x="54" y="196"/>
                    </a:lnTo>
                    <a:lnTo>
                      <a:pt x="56" y="194"/>
                    </a:lnTo>
                    <a:lnTo>
                      <a:pt x="58" y="192"/>
                    </a:lnTo>
                    <a:lnTo>
                      <a:pt x="60" y="190"/>
                    </a:lnTo>
                    <a:lnTo>
                      <a:pt x="62" y="186"/>
                    </a:lnTo>
                    <a:lnTo>
                      <a:pt x="62" y="180"/>
                    </a:lnTo>
                    <a:lnTo>
                      <a:pt x="62" y="180"/>
                    </a:lnTo>
                    <a:lnTo>
                      <a:pt x="64" y="178"/>
                    </a:lnTo>
                    <a:lnTo>
                      <a:pt x="66" y="176"/>
                    </a:lnTo>
                    <a:lnTo>
                      <a:pt x="68" y="176"/>
                    </a:lnTo>
                    <a:lnTo>
                      <a:pt x="70" y="174"/>
                    </a:lnTo>
                    <a:lnTo>
                      <a:pt x="72" y="174"/>
                    </a:lnTo>
                    <a:lnTo>
                      <a:pt x="74" y="174"/>
                    </a:lnTo>
                    <a:lnTo>
                      <a:pt x="78" y="174"/>
                    </a:lnTo>
                    <a:lnTo>
                      <a:pt x="80" y="174"/>
                    </a:lnTo>
                    <a:lnTo>
                      <a:pt x="82" y="172"/>
                    </a:lnTo>
                    <a:lnTo>
                      <a:pt x="82" y="172"/>
                    </a:lnTo>
                    <a:lnTo>
                      <a:pt x="84" y="172"/>
                    </a:lnTo>
                    <a:lnTo>
                      <a:pt x="88" y="174"/>
                    </a:lnTo>
                    <a:lnTo>
                      <a:pt x="94" y="176"/>
                    </a:lnTo>
                    <a:lnTo>
                      <a:pt x="96" y="176"/>
                    </a:lnTo>
                    <a:lnTo>
                      <a:pt x="96" y="176"/>
                    </a:lnTo>
                    <a:lnTo>
                      <a:pt x="98" y="178"/>
                    </a:lnTo>
                    <a:lnTo>
                      <a:pt x="100" y="180"/>
                    </a:lnTo>
                    <a:lnTo>
                      <a:pt x="100" y="180"/>
                    </a:lnTo>
                    <a:lnTo>
                      <a:pt x="100" y="182"/>
                    </a:lnTo>
                    <a:lnTo>
                      <a:pt x="104" y="186"/>
                    </a:lnTo>
                    <a:lnTo>
                      <a:pt x="104" y="188"/>
                    </a:lnTo>
                    <a:lnTo>
                      <a:pt x="106" y="188"/>
                    </a:lnTo>
                    <a:lnTo>
                      <a:pt x="106" y="188"/>
                    </a:lnTo>
                    <a:lnTo>
                      <a:pt x="108" y="188"/>
                    </a:lnTo>
                    <a:lnTo>
                      <a:pt x="108" y="188"/>
                    </a:lnTo>
                    <a:lnTo>
                      <a:pt x="110" y="186"/>
                    </a:lnTo>
                    <a:lnTo>
                      <a:pt x="112" y="186"/>
                    </a:lnTo>
                    <a:lnTo>
                      <a:pt x="112" y="186"/>
                    </a:lnTo>
                    <a:lnTo>
                      <a:pt x="120" y="182"/>
                    </a:lnTo>
                    <a:lnTo>
                      <a:pt x="120" y="182"/>
                    </a:lnTo>
                    <a:lnTo>
                      <a:pt x="122" y="182"/>
                    </a:lnTo>
                    <a:lnTo>
                      <a:pt x="124" y="182"/>
                    </a:lnTo>
                    <a:lnTo>
                      <a:pt x="130" y="186"/>
                    </a:lnTo>
                    <a:lnTo>
                      <a:pt x="134" y="190"/>
                    </a:lnTo>
                    <a:lnTo>
                      <a:pt x="138" y="190"/>
                    </a:lnTo>
                    <a:lnTo>
                      <a:pt x="142" y="192"/>
                    </a:lnTo>
                    <a:lnTo>
                      <a:pt x="148" y="192"/>
                    </a:lnTo>
                    <a:lnTo>
                      <a:pt x="152" y="186"/>
                    </a:lnTo>
                    <a:lnTo>
                      <a:pt x="154" y="184"/>
                    </a:lnTo>
                    <a:lnTo>
                      <a:pt x="156" y="184"/>
                    </a:lnTo>
                    <a:lnTo>
                      <a:pt x="158" y="182"/>
                    </a:lnTo>
                    <a:lnTo>
                      <a:pt x="162" y="182"/>
                    </a:lnTo>
                    <a:lnTo>
                      <a:pt x="168" y="182"/>
                    </a:lnTo>
                    <a:lnTo>
                      <a:pt x="176" y="182"/>
                    </a:lnTo>
                    <a:lnTo>
                      <a:pt x="178" y="182"/>
                    </a:lnTo>
                    <a:lnTo>
                      <a:pt x="180" y="182"/>
                    </a:lnTo>
                    <a:lnTo>
                      <a:pt x="184" y="184"/>
                    </a:lnTo>
                    <a:lnTo>
                      <a:pt x="186" y="186"/>
                    </a:lnTo>
                    <a:lnTo>
                      <a:pt x="190" y="186"/>
                    </a:lnTo>
                    <a:lnTo>
                      <a:pt x="192" y="186"/>
                    </a:lnTo>
                    <a:lnTo>
                      <a:pt x="194" y="184"/>
                    </a:lnTo>
                    <a:lnTo>
                      <a:pt x="196" y="182"/>
                    </a:lnTo>
                    <a:lnTo>
                      <a:pt x="196" y="182"/>
                    </a:lnTo>
                    <a:lnTo>
                      <a:pt x="198" y="180"/>
                    </a:lnTo>
                    <a:lnTo>
                      <a:pt x="202" y="178"/>
                    </a:lnTo>
                    <a:lnTo>
                      <a:pt x="204" y="178"/>
                    </a:lnTo>
                    <a:lnTo>
                      <a:pt x="206" y="176"/>
                    </a:lnTo>
                    <a:lnTo>
                      <a:pt x="208" y="176"/>
                    </a:lnTo>
                    <a:lnTo>
                      <a:pt x="210" y="176"/>
                    </a:lnTo>
                    <a:lnTo>
                      <a:pt x="208" y="168"/>
                    </a:lnTo>
                    <a:lnTo>
                      <a:pt x="208" y="164"/>
                    </a:lnTo>
                    <a:lnTo>
                      <a:pt x="208" y="162"/>
                    </a:lnTo>
                    <a:lnTo>
                      <a:pt x="210" y="158"/>
                    </a:lnTo>
                    <a:lnTo>
                      <a:pt x="214" y="152"/>
                    </a:lnTo>
                    <a:lnTo>
                      <a:pt x="220" y="144"/>
                    </a:lnTo>
                    <a:lnTo>
                      <a:pt x="222" y="138"/>
                    </a:lnTo>
                    <a:lnTo>
                      <a:pt x="228" y="132"/>
                    </a:lnTo>
                    <a:lnTo>
                      <a:pt x="236" y="124"/>
                    </a:lnTo>
                    <a:lnTo>
                      <a:pt x="240" y="118"/>
                    </a:lnTo>
                    <a:lnTo>
                      <a:pt x="240" y="110"/>
                    </a:lnTo>
                    <a:lnTo>
                      <a:pt x="240" y="100"/>
                    </a:lnTo>
                    <a:lnTo>
                      <a:pt x="240" y="92"/>
                    </a:lnTo>
                    <a:lnTo>
                      <a:pt x="242" y="84"/>
                    </a:lnTo>
                    <a:lnTo>
                      <a:pt x="242" y="78"/>
                    </a:lnTo>
                    <a:lnTo>
                      <a:pt x="242" y="72"/>
                    </a:lnTo>
                    <a:lnTo>
                      <a:pt x="242" y="64"/>
                    </a:lnTo>
                    <a:lnTo>
                      <a:pt x="244" y="64"/>
                    </a:lnTo>
                    <a:lnTo>
                      <a:pt x="246" y="58"/>
                    </a:lnTo>
                    <a:lnTo>
                      <a:pt x="246" y="56"/>
                    </a:lnTo>
                    <a:lnTo>
                      <a:pt x="246" y="5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0" name="Freeform 92"/>
              <p:cNvSpPr>
                <a:spLocks/>
              </p:cNvSpPr>
              <p:nvPr/>
            </p:nvSpPr>
            <p:spPr bwMode="auto">
              <a:xfrm>
                <a:off x="2094" y="1808"/>
                <a:ext cx="74" cy="76"/>
              </a:xfrm>
              <a:custGeom>
                <a:avLst/>
                <a:gdLst>
                  <a:gd name="T0" fmla="*/ 68 w 74"/>
                  <a:gd name="T1" fmla="*/ 2 h 76"/>
                  <a:gd name="T2" fmla="*/ 66 w 74"/>
                  <a:gd name="T3" fmla="*/ 2 h 76"/>
                  <a:gd name="T4" fmla="*/ 60 w 74"/>
                  <a:gd name="T5" fmla="*/ 4 h 76"/>
                  <a:gd name="T6" fmla="*/ 60 w 74"/>
                  <a:gd name="T7" fmla="*/ 6 h 76"/>
                  <a:gd name="T8" fmla="*/ 58 w 74"/>
                  <a:gd name="T9" fmla="*/ 4 h 76"/>
                  <a:gd name="T10" fmla="*/ 56 w 74"/>
                  <a:gd name="T11" fmla="*/ 6 h 76"/>
                  <a:gd name="T12" fmla="*/ 54 w 74"/>
                  <a:gd name="T13" fmla="*/ 6 h 76"/>
                  <a:gd name="T14" fmla="*/ 50 w 74"/>
                  <a:gd name="T15" fmla="*/ 6 h 76"/>
                  <a:gd name="T16" fmla="*/ 46 w 74"/>
                  <a:gd name="T17" fmla="*/ 4 h 76"/>
                  <a:gd name="T18" fmla="*/ 44 w 74"/>
                  <a:gd name="T19" fmla="*/ 8 h 76"/>
                  <a:gd name="T20" fmla="*/ 42 w 74"/>
                  <a:gd name="T21" fmla="*/ 8 h 76"/>
                  <a:gd name="T22" fmla="*/ 42 w 74"/>
                  <a:gd name="T23" fmla="*/ 12 h 76"/>
                  <a:gd name="T24" fmla="*/ 38 w 74"/>
                  <a:gd name="T25" fmla="*/ 14 h 76"/>
                  <a:gd name="T26" fmla="*/ 34 w 74"/>
                  <a:gd name="T27" fmla="*/ 18 h 76"/>
                  <a:gd name="T28" fmla="*/ 32 w 74"/>
                  <a:gd name="T29" fmla="*/ 20 h 76"/>
                  <a:gd name="T30" fmla="*/ 28 w 74"/>
                  <a:gd name="T31" fmla="*/ 18 h 76"/>
                  <a:gd name="T32" fmla="*/ 26 w 74"/>
                  <a:gd name="T33" fmla="*/ 18 h 76"/>
                  <a:gd name="T34" fmla="*/ 22 w 74"/>
                  <a:gd name="T35" fmla="*/ 22 h 76"/>
                  <a:gd name="T36" fmla="*/ 16 w 74"/>
                  <a:gd name="T37" fmla="*/ 22 h 76"/>
                  <a:gd name="T38" fmla="*/ 16 w 74"/>
                  <a:gd name="T39" fmla="*/ 28 h 76"/>
                  <a:gd name="T40" fmla="*/ 14 w 74"/>
                  <a:gd name="T41" fmla="*/ 30 h 76"/>
                  <a:gd name="T42" fmla="*/ 12 w 74"/>
                  <a:gd name="T43" fmla="*/ 32 h 76"/>
                  <a:gd name="T44" fmla="*/ 10 w 74"/>
                  <a:gd name="T45" fmla="*/ 36 h 76"/>
                  <a:gd name="T46" fmla="*/ 6 w 74"/>
                  <a:gd name="T47" fmla="*/ 36 h 76"/>
                  <a:gd name="T48" fmla="*/ 4 w 74"/>
                  <a:gd name="T49" fmla="*/ 36 h 76"/>
                  <a:gd name="T50" fmla="*/ 0 w 74"/>
                  <a:gd name="T51" fmla="*/ 36 h 76"/>
                  <a:gd name="T52" fmla="*/ 8 w 74"/>
                  <a:gd name="T53" fmla="*/ 44 h 76"/>
                  <a:gd name="T54" fmla="*/ 14 w 74"/>
                  <a:gd name="T55" fmla="*/ 50 h 76"/>
                  <a:gd name="T56" fmla="*/ 24 w 74"/>
                  <a:gd name="T57" fmla="*/ 66 h 76"/>
                  <a:gd name="T58" fmla="*/ 28 w 74"/>
                  <a:gd name="T59" fmla="*/ 70 h 76"/>
                  <a:gd name="T60" fmla="*/ 28 w 74"/>
                  <a:gd name="T61" fmla="*/ 70 h 76"/>
                  <a:gd name="T62" fmla="*/ 30 w 74"/>
                  <a:gd name="T63" fmla="*/ 68 h 76"/>
                  <a:gd name="T64" fmla="*/ 36 w 74"/>
                  <a:gd name="T65" fmla="*/ 70 h 76"/>
                  <a:gd name="T66" fmla="*/ 44 w 74"/>
                  <a:gd name="T67" fmla="*/ 70 h 76"/>
                  <a:gd name="T68" fmla="*/ 48 w 74"/>
                  <a:gd name="T69" fmla="*/ 72 h 76"/>
                  <a:gd name="T70" fmla="*/ 52 w 74"/>
                  <a:gd name="T71" fmla="*/ 74 h 76"/>
                  <a:gd name="T72" fmla="*/ 52 w 74"/>
                  <a:gd name="T73" fmla="*/ 76 h 76"/>
                  <a:gd name="T74" fmla="*/ 58 w 74"/>
                  <a:gd name="T75" fmla="*/ 76 h 76"/>
                  <a:gd name="T76" fmla="*/ 60 w 74"/>
                  <a:gd name="T77" fmla="*/ 72 h 76"/>
                  <a:gd name="T78" fmla="*/ 58 w 74"/>
                  <a:gd name="T79" fmla="*/ 66 h 76"/>
                  <a:gd name="T80" fmla="*/ 58 w 74"/>
                  <a:gd name="T81" fmla="*/ 62 h 76"/>
                  <a:gd name="T82" fmla="*/ 62 w 74"/>
                  <a:gd name="T83" fmla="*/ 58 h 76"/>
                  <a:gd name="T84" fmla="*/ 60 w 74"/>
                  <a:gd name="T85" fmla="*/ 56 h 76"/>
                  <a:gd name="T86" fmla="*/ 60 w 74"/>
                  <a:gd name="T87" fmla="*/ 56 h 76"/>
                  <a:gd name="T88" fmla="*/ 60 w 74"/>
                  <a:gd name="T89" fmla="*/ 52 h 76"/>
                  <a:gd name="T90" fmla="*/ 62 w 74"/>
                  <a:gd name="T91" fmla="*/ 50 h 76"/>
                  <a:gd name="T92" fmla="*/ 62 w 74"/>
                  <a:gd name="T93" fmla="*/ 46 h 76"/>
                  <a:gd name="T94" fmla="*/ 62 w 74"/>
                  <a:gd name="T95" fmla="*/ 44 h 76"/>
                  <a:gd name="T96" fmla="*/ 64 w 74"/>
                  <a:gd name="T97" fmla="*/ 42 h 76"/>
                  <a:gd name="T98" fmla="*/ 62 w 74"/>
                  <a:gd name="T99" fmla="*/ 46 h 76"/>
                  <a:gd name="T100" fmla="*/ 64 w 74"/>
                  <a:gd name="T101" fmla="*/ 46 h 76"/>
                  <a:gd name="T102" fmla="*/ 66 w 74"/>
                  <a:gd name="T103" fmla="*/ 36 h 76"/>
                  <a:gd name="T104" fmla="*/ 68 w 74"/>
                  <a:gd name="T105" fmla="*/ 18 h 76"/>
                  <a:gd name="T106" fmla="*/ 72 w 74"/>
                  <a:gd name="T107" fmla="*/ 14 h 76"/>
                  <a:gd name="T108" fmla="*/ 72 w 74"/>
                  <a:gd name="T109" fmla="*/ 4 h 76"/>
                  <a:gd name="T110" fmla="*/ 70 w 74"/>
                  <a:gd name="T111" fmla="*/ 2 h 76"/>
                  <a:gd name="T112" fmla="*/ 72 w 74"/>
                  <a:gd name="T113" fmla="*/ 4 h 76"/>
                  <a:gd name="T114" fmla="*/ 74 w 74"/>
                  <a:gd name="T11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76">
                    <a:moveTo>
                      <a:pt x="70" y="0"/>
                    </a:moveTo>
                    <a:lnTo>
                      <a:pt x="68" y="0"/>
                    </a:lnTo>
                    <a:lnTo>
                      <a:pt x="68" y="2"/>
                    </a:lnTo>
                    <a:lnTo>
                      <a:pt x="66" y="2"/>
                    </a:lnTo>
                    <a:lnTo>
                      <a:pt x="66" y="2"/>
                    </a:lnTo>
                    <a:lnTo>
                      <a:pt x="66" y="2"/>
                    </a:lnTo>
                    <a:lnTo>
                      <a:pt x="64" y="4"/>
                    </a:lnTo>
                    <a:lnTo>
                      <a:pt x="62" y="4"/>
                    </a:lnTo>
                    <a:lnTo>
                      <a:pt x="60" y="4"/>
                    </a:lnTo>
                    <a:lnTo>
                      <a:pt x="60" y="4"/>
                    </a:lnTo>
                    <a:lnTo>
                      <a:pt x="60" y="4"/>
                    </a:lnTo>
                    <a:lnTo>
                      <a:pt x="60" y="6"/>
                    </a:lnTo>
                    <a:lnTo>
                      <a:pt x="58" y="6"/>
                    </a:lnTo>
                    <a:lnTo>
                      <a:pt x="58" y="6"/>
                    </a:lnTo>
                    <a:lnTo>
                      <a:pt x="58" y="4"/>
                    </a:lnTo>
                    <a:lnTo>
                      <a:pt x="56" y="4"/>
                    </a:lnTo>
                    <a:lnTo>
                      <a:pt x="56" y="6"/>
                    </a:lnTo>
                    <a:lnTo>
                      <a:pt x="56" y="6"/>
                    </a:lnTo>
                    <a:lnTo>
                      <a:pt x="56" y="6"/>
                    </a:lnTo>
                    <a:lnTo>
                      <a:pt x="54" y="6"/>
                    </a:lnTo>
                    <a:lnTo>
                      <a:pt x="54" y="6"/>
                    </a:lnTo>
                    <a:lnTo>
                      <a:pt x="52" y="6"/>
                    </a:lnTo>
                    <a:lnTo>
                      <a:pt x="50" y="6"/>
                    </a:lnTo>
                    <a:lnTo>
                      <a:pt x="50" y="6"/>
                    </a:lnTo>
                    <a:lnTo>
                      <a:pt x="48" y="4"/>
                    </a:lnTo>
                    <a:lnTo>
                      <a:pt x="48" y="4"/>
                    </a:lnTo>
                    <a:lnTo>
                      <a:pt x="46" y="4"/>
                    </a:lnTo>
                    <a:lnTo>
                      <a:pt x="44" y="6"/>
                    </a:lnTo>
                    <a:lnTo>
                      <a:pt x="44" y="6"/>
                    </a:lnTo>
                    <a:lnTo>
                      <a:pt x="44" y="8"/>
                    </a:lnTo>
                    <a:lnTo>
                      <a:pt x="44" y="8"/>
                    </a:lnTo>
                    <a:lnTo>
                      <a:pt x="44" y="8"/>
                    </a:lnTo>
                    <a:lnTo>
                      <a:pt x="42" y="8"/>
                    </a:lnTo>
                    <a:lnTo>
                      <a:pt x="42" y="10"/>
                    </a:lnTo>
                    <a:lnTo>
                      <a:pt x="42" y="12"/>
                    </a:lnTo>
                    <a:lnTo>
                      <a:pt x="42" y="12"/>
                    </a:lnTo>
                    <a:lnTo>
                      <a:pt x="42" y="12"/>
                    </a:lnTo>
                    <a:lnTo>
                      <a:pt x="40" y="12"/>
                    </a:lnTo>
                    <a:lnTo>
                      <a:pt x="38" y="14"/>
                    </a:lnTo>
                    <a:lnTo>
                      <a:pt x="36" y="16"/>
                    </a:lnTo>
                    <a:lnTo>
                      <a:pt x="34" y="18"/>
                    </a:lnTo>
                    <a:lnTo>
                      <a:pt x="34" y="18"/>
                    </a:lnTo>
                    <a:lnTo>
                      <a:pt x="32" y="20"/>
                    </a:lnTo>
                    <a:lnTo>
                      <a:pt x="32" y="20"/>
                    </a:lnTo>
                    <a:lnTo>
                      <a:pt x="32" y="20"/>
                    </a:lnTo>
                    <a:lnTo>
                      <a:pt x="32" y="20"/>
                    </a:lnTo>
                    <a:lnTo>
                      <a:pt x="32" y="20"/>
                    </a:lnTo>
                    <a:lnTo>
                      <a:pt x="28" y="18"/>
                    </a:lnTo>
                    <a:lnTo>
                      <a:pt x="28" y="18"/>
                    </a:lnTo>
                    <a:lnTo>
                      <a:pt x="26" y="18"/>
                    </a:lnTo>
                    <a:lnTo>
                      <a:pt x="26" y="18"/>
                    </a:lnTo>
                    <a:lnTo>
                      <a:pt x="24" y="20"/>
                    </a:lnTo>
                    <a:lnTo>
                      <a:pt x="22" y="22"/>
                    </a:lnTo>
                    <a:lnTo>
                      <a:pt x="22" y="22"/>
                    </a:lnTo>
                    <a:lnTo>
                      <a:pt x="18" y="22"/>
                    </a:lnTo>
                    <a:lnTo>
                      <a:pt x="16" y="22"/>
                    </a:lnTo>
                    <a:lnTo>
                      <a:pt x="16" y="22"/>
                    </a:lnTo>
                    <a:lnTo>
                      <a:pt x="16" y="24"/>
                    </a:lnTo>
                    <a:lnTo>
                      <a:pt x="16" y="24"/>
                    </a:lnTo>
                    <a:lnTo>
                      <a:pt x="16" y="28"/>
                    </a:lnTo>
                    <a:lnTo>
                      <a:pt x="16" y="30"/>
                    </a:lnTo>
                    <a:lnTo>
                      <a:pt x="16" y="30"/>
                    </a:lnTo>
                    <a:lnTo>
                      <a:pt x="14" y="30"/>
                    </a:lnTo>
                    <a:lnTo>
                      <a:pt x="14" y="32"/>
                    </a:lnTo>
                    <a:lnTo>
                      <a:pt x="12" y="32"/>
                    </a:lnTo>
                    <a:lnTo>
                      <a:pt x="12" y="32"/>
                    </a:lnTo>
                    <a:lnTo>
                      <a:pt x="12" y="34"/>
                    </a:lnTo>
                    <a:lnTo>
                      <a:pt x="12" y="34"/>
                    </a:lnTo>
                    <a:lnTo>
                      <a:pt x="10" y="36"/>
                    </a:lnTo>
                    <a:lnTo>
                      <a:pt x="10" y="36"/>
                    </a:lnTo>
                    <a:lnTo>
                      <a:pt x="6" y="36"/>
                    </a:lnTo>
                    <a:lnTo>
                      <a:pt x="6" y="36"/>
                    </a:lnTo>
                    <a:lnTo>
                      <a:pt x="4" y="38"/>
                    </a:lnTo>
                    <a:lnTo>
                      <a:pt x="4" y="38"/>
                    </a:lnTo>
                    <a:lnTo>
                      <a:pt x="4" y="36"/>
                    </a:lnTo>
                    <a:lnTo>
                      <a:pt x="2" y="36"/>
                    </a:lnTo>
                    <a:lnTo>
                      <a:pt x="2" y="36"/>
                    </a:lnTo>
                    <a:lnTo>
                      <a:pt x="0" y="36"/>
                    </a:lnTo>
                    <a:lnTo>
                      <a:pt x="0" y="38"/>
                    </a:lnTo>
                    <a:lnTo>
                      <a:pt x="4" y="40"/>
                    </a:lnTo>
                    <a:lnTo>
                      <a:pt x="8" y="44"/>
                    </a:lnTo>
                    <a:lnTo>
                      <a:pt x="8" y="46"/>
                    </a:lnTo>
                    <a:lnTo>
                      <a:pt x="12" y="50"/>
                    </a:lnTo>
                    <a:lnTo>
                      <a:pt x="14" y="50"/>
                    </a:lnTo>
                    <a:lnTo>
                      <a:pt x="14" y="54"/>
                    </a:lnTo>
                    <a:lnTo>
                      <a:pt x="18" y="58"/>
                    </a:lnTo>
                    <a:lnTo>
                      <a:pt x="24" y="66"/>
                    </a:lnTo>
                    <a:lnTo>
                      <a:pt x="26" y="68"/>
                    </a:lnTo>
                    <a:lnTo>
                      <a:pt x="28" y="70"/>
                    </a:lnTo>
                    <a:lnTo>
                      <a:pt x="28" y="70"/>
                    </a:lnTo>
                    <a:lnTo>
                      <a:pt x="28" y="70"/>
                    </a:lnTo>
                    <a:lnTo>
                      <a:pt x="28" y="70"/>
                    </a:lnTo>
                    <a:lnTo>
                      <a:pt x="28" y="70"/>
                    </a:lnTo>
                    <a:lnTo>
                      <a:pt x="30" y="68"/>
                    </a:lnTo>
                    <a:lnTo>
                      <a:pt x="30" y="68"/>
                    </a:lnTo>
                    <a:lnTo>
                      <a:pt x="30" y="68"/>
                    </a:lnTo>
                    <a:lnTo>
                      <a:pt x="30" y="68"/>
                    </a:lnTo>
                    <a:lnTo>
                      <a:pt x="34" y="70"/>
                    </a:lnTo>
                    <a:lnTo>
                      <a:pt x="36" y="70"/>
                    </a:lnTo>
                    <a:lnTo>
                      <a:pt x="40" y="72"/>
                    </a:lnTo>
                    <a:lnTo>
                      <a:pt x="42" y="72"/>
                    </a:lnTo>
                    <a:lnTo>
                      <a:pt x="44" y="70"/>
                    </a:lnTo>
                    <a:lnTo>
                      <a:pt x="44" y="70"/>
                    </a:lnTo>
                    <a:lnTo>
                      <a:pt x="48" y="72"/>
                    </a:lnTo>
                    <a:lnTo>
                      <a:pt x="48" y="72"/>
                    </a:lnTo>
                    <a:lnTo>
                      <a:pt x="50" y="72"/>
                    </a:lnTo>
                    <a:lnTo>
                      <a:pt x="50" y="74"/>
                    </a:lnTo>
                    <a:lnTo>
                      <a:pt x="52" y="74"/>
                    </a:lnTo>
                    <a:lnTo>
                      <a:pt x="52" y="76"/>
                    </a:lnTo>
                    <a:lnTo>
                      <a:pt x="52" y="76"/>
                    </a:lnTo>
                    <a:lnTo>
                      <a:pt x="52" y="76"/>
                    </a:lnTo>
                    <a:lnTo>
                      <a:pt x="56" y="76"/>
                    </a:lnTo>
                    <a:lnTo>
                      <a:pt x="58" y="76"/>
                    </a:lnTo>
                    <a:lnTo>
                      <a:pt x="58" y="76"/>
                    </a:lnTo>
                    <a:lnTo>
                      <a:pt x="60" y="74"/>
                    </a:lnTo>
                    <a:lnTo>
                      <a:pt x="60" y="74"/>
                    </a:lnTo>
                    <a:lnTo>
                      <a:pt x="60" y="72"/>
                    </a:lnTo>
                    <a:lnTo>
                      <a:pt x="58" y="72"/>
                    </a:lnTo>
                    <a:lnTo>
                      <a:pt x="58" y="70"/>
                    </a:lnTo>
                    <a:lnTo>
                      <a:pt x="58" y="66"/>
                    </a:lnTo>
                    <a:lnTo>
                      <a:pt x="58" y="66"/>
                    </a:lnTo>
                    <a:lnTo>
                      <a:pt x="58" y="64"/>
                    </a:lnTo>
                    <a:lnTo>
                      <a:pt x="58" y="62"/>
                    </a:lnTo>
                    <a:lnTo>
                      <a:pt x="60" y="62"/>
                    </a:lnTo>
                    <a:lnTo>
                      <a:pt x="62" y="60"/>
                    </a:lnTo>
                    <a:lnTo>
                      <a:pt x="62" y="58"/>
                    </a:lnTo>
                    <a:lnTo>
                      <a:pt x="60" y="56"/>
                    </a:lnTo>
                    <a:lnTo>
                      <a:pt x="60" y="56"/>
                    </a:lnTo>
                    <a:lnTo>
                      <a:pt x="60" y="56"/>
                    </a:lnTo>
                    <a:lnTo>
                      <a:pt x="58" y="56"/>
                    </a:lnTo>
                    <a:lnTo>
                      <a:pt x="58" y="56"/>
                    </a:lnTo>
                    <a:lnTo>
                      <a:pt x="60" y="56"/>
                    </a:lnTo>
                    <a:lnTo>
                      <a:pt x="60" y="54"/>
                    </a:lnTo>
                    <a:lnTo>
                      <a:pt x="60" y="52"/>
                    </a:lnTo>
                    <a:lnTo>
                      <a:pt x="60" y="52"/>
                    </a:lnTo>
                    <a:lnTo>
                      <a:pt x="60" y="54"/>
                    </a:lnTo>
                    <a:lnTo>
                      <a:pt x="62" y="54"/>
                    </a:lnTo>
                    <a:lnTo>
                      <a:pt x="62" y="50"/>
                    </a:lnTo>
                    <a:lnTo>
                      <a:pt x="62" y="48"/>
                    </a:lnTo>
                    <a:lnTo>
                      <a:pt x="62" y="48"/>
                    </a:lnTo>
                    <a:lnTo>
                      <a:pt x="62" y="46"/>
                    </a:lnTo>
                    <a:lnTo>
                      <a:pt x="60" y="44"/>
                    </a:lnTo>
                    <a:lnTo>
                      <a:pt x="62" y="44"/>
                    </a:lnTo>
                    <a:lnTo>
                      <a:pt x="62" y="44"/>
                    </a:lnTo>
                    <a:lnTo>
                      <a:pt x="64" y="42"/>
                    </a:lnTo>
                    <a:lnTo>
                      <a:pt x="64" y="42"/>
                    </a:lnTo>
                    <a:lnTo>
                      <a:pt x="64" y="42"/>
                    </a:lnTo>
                    <a:lnTo>
                      <a:pt x="64" y="44"/>
                    </a:lnTo>
                    <a:lnTo>
                      <a:pt x="62" y="44"/>
                    </a:lnTo>
                    <a:lnTo>
                      <a:pt x="62" y="46"/>
                    </a:lnTo>
                    <a:lnTo>
                      <a:pt x="64" y="46"/>
                    </a:lnTo>
                    <a:lnTo>
                      <a:pt x="64" y="46"/>
                    </a:lnTo>
                    <a:lnTo>
                      <a:pt x="64" y="46"/>
                    </a:lnTo>
                    <a:lnTo>
                      <a:pt x="64" y="44"/>
                    </a:lnTo>
                    <a:lnTo>
                      <a:pt x="64" y="44"/>
                    </a:lnTo>
                    <a:lnTo>
                      <a:pt x="66" y="36"/>
                    </a:lnTo>
                    <a:lnTo>
                      <a:pt x="66" y="30"/>
                    </a:lnTo>
                    <a:lnTo>
                      <a:pt x="68" y="22"/>
                    </a:lnTo>
                    <a:lnTo>
                      <a:pt x="68" y="18"/>
                    </a:lnTo>
                    <a:lnTo>
                      <a:pt x="70" y="18"/>
                    </a:lnTo>
                    <a:lnTo>
                      <a:pt x="72" y="16"/>
                    </a:lnTo>
                    <a:lnTo>
                      <a:pt x="72" y="14"/>
                    </a:lnTo>
                    <a:lnTo>
                      <a:pt x="72" y="12"/>
                    </a:lnTo>
                    <a:lnTo>
                      <a:pt x="72" y="4"/>
                    </a:lnTo>
                    <a:lnTo>
                      <a:pt x="72" y="4"/>
                    </a:lnTo>
                    <a:lnTo>
                      <a:pt x="70" y="4"/>
                    </a:lnTo>
                    <a:lnTo>
                      <a:pt x="70" y="4"/>
                    </a:lnTo>
                    <a:lnTo>
                      <a:pt x="70" y="2"/>
                    </a:lnTo>
                    <a:lnTo>
                      <a:pt x="72" y="2"/>
                    </a:lnTo>
                    <a:lnTo>
                      <a:pt x="72" y="2"/>
                    </a:lnTo>
                    <a:lnTo>
                      <a:pt x="72" y="4"/>
                    </a:lnTo>
                    <a:lnTo>
                      <a:pt x="72" y="4"/>
                    </a:lnTo>
                    <a:lnTo>
                      <a:pt x="74" y="2"/>
                    </a:lnTo>
                    <a:lnTo>
                      <a:pt x="74" y="0"/>
                    </a:lnTo>
                    <a:lnTo>
                      <a:pt x="74" y="0"/>
                    </a:lnTo>
                    <a:lnTo>
                      <a:pt x="7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1" name="Freeform 93"/>
              <p:cNvSpPr>
                <a:spLocks noEditPoints="1"/>
              </p:cNvSpPr>
              <p:nvPr/>
            </p:nvSpPr>
            <p:spPr bwMode="auto">
              <a:xfrm>
                <a:off x="5750" y="2229"/>
                <a:ext cx="686" cy="784"/>
              </a:xfrm>
              <a:custGeom>
                <a:avLst/>
                <a:gdLst>
                  <a:gd name="T0" fmla="*/ 2 w 686"/>
                  <a:gd name="T1" fmla="*/ 752 h 784"/>
                  <a:gd name="T2" fmla="*/ 6 w 686"/>
                  <a:gd name="T3" fmla="*/ 750 h 784"/>
                  <a:gd name="T4" fmla="*/ 82 w 686"/>
                  <a:gd name="T5" fmla="*/ 686 h 784"/>
                  <a:gd name="T6" fmla="*/ 86 w 686"/>
                  <a:gd name="T7" fmla="*/ 688 h 784"/>
                  <a:gd name="T8" fmla="*/ 84 w 686"/>
                  <a:gd name="T9" fmla="*/ 664 h 784"/>
                  <a:gd name="T10" fmla="*/ 94 w 686"/>
                  <a:gd name="T11" fmla="*/ 658 h 784"/>
                  <a:gd name="T12" fmla="*/ 346 w 686"/>
                  <a:gd name="T13" fmla="*/ 631 h 784"/>
                  <a:gd name="T14" fmla="*/ 348 w 686"/>
                  <a:gd name="T15" fmla="*/ 631 h 784"/>
                  <a:gd name="T16" fmla="*/ 252 w 686"/>
                  <a:gd name="T17" fmla="*/ 577 h 784"/>
                  <a:gd name="T18" fmla="*/ 252 w 686"/>
                  <a:gd name="T19" fmla="*/ 581 h 784"/>
                  <a:gd name="T20" fmla="*/ 244 w 686"/>
                  <a:gd name="T21" fmla="*/ 585 h 784"/>
                  <a:gd name="T22" fmla="*/ 238 w 686"/>
                  <a:gd name="T23" fmla="*/ 585 h 784"/>
                  <a:gd name="T24" fmla="*/ 240 w 686"/>
                  <a:gd name="T25" fmla="*/ 573 h 784"/>
                  <a:gd name="T26" fmla="*/ 204 w 686"/>
                  <a:gd name="T27" fmla="*/ 593 h 784"/>
                  <a:gd name="T28" fmla="*/ 184 w 686"/>
                  <a:gd name="T29" fmla="*/ 611 h 784"/>
                  <a:gd name="T30" fmla="*/ 174 w 686"/>
                  <a:gd name="T31" fmla="*/ 617 h 784"/>
                  <a:gd name="T32" fmla="*/ 164 w 686"/>
                  <a:gd name="T33" fmla="*/ 619 h 784"/>
                  <a:gd name="T34" fmla="*/ 144 w 686"/>
                  <a:gd name="T35" fmla="*/ 629 h 784"/>
                  <a:gd name="T36" fmla="*/ 114 w 686"/>
                  <a:gd name="T37" fmla="*/ 644 h 784"/>
                  <a:gd name="T38" fmla="*/ 106 w 686"/>
                  <a:gd name="T39" fmla="*/ 648 h 784"/>
                  <a:gd name="T40" fmla="*/ 96 w 686"/>
                  <a:gd name="T41" fmla="*/ 658 h 784"/>
                  <a:gd name="T42" fmla="*/ 90 w 686"/>
                  <a:gd name="T43" fmla="*/ 662 h 784"/>
                  <a:gd name="T44" fmla="*/ 82 w 686"/>
                  <a:gd name="T45" fmla="*/ 668 h 784"/>
                  <a:gd name="T46" fmla="*/ 90 w 686"/>
                  <a:gd name="T47" fmla="*/ 672 h 784"/>
                  <a:gd name="T48" fmla="*/ 96 w 686"/>
                  <a:gd name="T49" fmla="*/ 680 h 784"/>
                  <a:gd name="T50" fmla="*/ 126 w 686"/>
                  <a:gd name="T51" fmla="*/ 672 h 784"/>
                  <a:gd name="T52" fmla="*/ 148 w 686"/>
                  <a:gd name="T53" fmla="*/ 658 h 784"/>
                  <a:gd name="T54" fmla="*/ 168 w 686"/>
                  <a:gd name="T55" fmla="*/ 637 h 784"/>
                  <a:gd name="T56" fmla="*/ 186 w 686"/>
                  <a:gd name="T57" fmla="*/ 629 h 784"/>
                  <a:gd name="T58" fmla="*/ 190 w 686"/>
                  <a:gd name="T59" fmla="*/ 629 h 784"/>
                  <a:gd name="T60" fmla="*/ 198 w 686"/>
                  <a:gd name="T61" fmla="*/ 625 h 784"/>
                  <a:gd name="T62" fmla="*/ 204 w 686"/>
                  <a:gd name="T63" fmla="*/ 619 h 784"/>
                  <a:gd name="T64" fmla="*/ 242 w 686"/>
                  <a:gd name="T65" fmla="*/ 595 h 784"/>
                  <a:gd name="T66" fmla="*/ 250 w 686"/>
                  <a:gd name="T67" fmla="*/ 585 h 784"/>
                  <a:gd name="T68" fmla="*/ 326 w 686"/>
                  <a:gd name="T69" fmla="*/ 495 h 784"/>
                  <a:gd name="T70" fmla="*/ 344 w 686"/>
                  <a:gd name="T71" fmla="*/ 523 h 784"/>
                  <a:gd name="T72" fmla="*/ 320 w 686"/>
                  <a:gd name="T73" fmla="*/ 523 h 784"/>
                  <a:gd name="T74" fmla="*/ 322 w 686"/>
                  <a:gd name="T75" fmla="*/ 503 h 784"/>
                  <a:gd name="T76" fmla="*/ 316 w 686"/>
                  <a:gd name="T77" fmla="*/ 515 h 784"/>
                  <a:gd name="T78" fmla="*/ 308 w 686"/>
                  <a:gd name="T79" fmla="*/ 507 h 784"/>
                  <a:gd name="T80" fmla="*/ 314 w 686"/>
                  <a:gd name="T81" fmla="*/ 489 h 784"/>
                  <a:gd name="T82" fmla="*/ 316 w 686"/>
                  <a:gd name="T83" fmla="*/ 479 h 784"/>
                  <a:gd name="T84" fmla="*/ 308 w 686"/>
                  <a:gd name="T85" fmla="*/ 473 h 784"/>
                  <a:gd name="T86" fmla="*/ 304 w 686"/>
                  <a:gd name="T87" fmla="*/ 463 h 784"/>
                  <a:gd name="T88" fmla="*/ 302 w 686"/>
                  <a:gd name="T89" fmla="*/ 483 h 784"/>
                  <a:gd name="T90" fmla="*/ 304 w 686"/>
                  <a:gd name="T91" fmla="*/ 497 h 784"/>
                  <a:gd name="T92" fmla="*/ 308 w 686"/>
                  <a:gd name="T93" fmla="*/ 497 h 784"/>
                  <a:gd name="T94" fmla="*/ 304 w 686"/>
                  <a:gd name="T95" fmla="*/ 501 h 784"/>
                  <a:gd name="T96" fmla="*/ 306 w 686"/>
                  <a:gd name="T97" fmla="*/ 513 h 784"/>
                  <a:gd name="T98" fmla="*/ 300 w 686"/>
                  <a:gd name="T99" fmla="*/ 525 h 784"/>
                  <a:gd name="T100" fmla="*/ 278 w 686"/>
                  <a:gd name="T101" fmla="*/ 547 h 784"/>
                  <a:gd name="T102" fmla="*/ 272 w 686"/>
                  <a:gd name="T103" fmla="*/ 559 h 784"/>
                  <a:gd name="T104" fmla="*/ 256 w 686"/>
                  <a:gd name="T105" fmla="*/ 585 h 784"/>
                  <a:gd name="T106" fmla="*/ 256 w 686"/>
                  <a:gd name="T107" fmla="*/ 589 h 784"/>
                  <a:gd name="T108" fmla="*/ 280 w 686"/>
                  <a:gd name="T109" fmla="*/ 581 h 784"/>
                  <a:gd name="T110" fmla="*/ 310 w 686"/>
                  <a:gd name="T111" fmla="*/ 555 h 784"/>
                  <a:gd name="T112" fmla="*/ 330 w 686"/>
                  <a:gd name="T113" fmla="*/ 549 h 784"/>
                  <a:gd name="T114" fmla="*/ 354 w 686"/>
                  <a:gd name="T115" fmla="*/ 525 h 784"/>
                  <a:gd name="T116" fmla="*/ 666 w 686"/>
                  <a:gd name="T117"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6" h="784">
                    <a:moveTo>
                      <a:pt x="16" y="782"/>
                    </a:moveTo>
                    <a:lnTo>
                      <a:pt x="16" y="782"/>
                    </a:lnTo>
                    <a:lnTo>
                      <a:pt x="16" y="782"/>
                    </a:lnTo>
                    <a:lnTo>
                      <a:pt x="16" y="784"/>
                    </a:lnTo>
                    <a:lnTo>
                      <a:pt x="16" y="784"/>
                    </a:lnTo>
                    <a:lnTo>
                      <a:pt x="18" y="784"/>
                    </a:lnTo>
                    <a:lnTo>
                      <a:pt x="18" y="782"/>
                    </a:lnTo>
                    <a:lnTo>
                      <a:pt x="18" y="782"/>
                    </a:lnTo>
                    <a:lnTo>
                      <a:pt x="16" y="782"/>
                    </a:lnTo>
                    <a:close/>
                    <a:moveTo>
                      <a:pt x="8" y="748"/>
                    </a:moveTo>
                    <a:lnTo>
                      <a:pt x="6" y="750"/>
                    </a:lnTo>
                    <a:lnTo>
                      <a:pt x="4" y="752"/>
                    </a:lnTo>
                    <a:lnTo>
                      <a:pt x="2" y="752"/>
                    </a:lnTo>
                    <a:lnTo>
                      <a:pt x="0" y="754"/>
                    </a:lnTo>
                    <a:lnTo>
                      <a:pt x="0" y="754"/>
                    </a:lnTo>
                    <a:lnTo>
                      <a:pt x="2" y="754"/>
                    </a:lnTo>
                    <a:lnTo>
                      <a:pt x="2" y="752"/>
                    </a:lnTo>
                    <a:lnTo>
                      <a:pt x="2" y="754"/>
                    </a:lnTo>
                    <a:lnTo>
                      <a:pt x="2" y="754"/>
                    </a:lnTo>
                    <a:lnTo>
                      <a:pt x="4" y="754"/>
                    </a:lnTo>
                    <a:lnTo>
                      <a:pt x="4" y="754"/>
                    </a:lnTo>
                    <a:lnTo>
                      <a:pt x="6" y="752"/>
                    </a:lnTo>
                    <a:lnTo>
                      <a:pt x="6" y="752"/>
                    </a:lnTo>
                    <a:lnTo>
                      <a:pt x="6" y="752"/>
                    </a:lnTo>
                    <a:lnTo>
                      <a:pt x="6" y="752"/>
                    </a:lnTo>
                    <a:lnTo>
                      <a:pt x="6" y="750"/>
                    </a:lnTo>
                    <a:lnTo>
                      <a:pt x="8" y="750"/>
                    </a:lnTo>
                    <a:lnTo>
                      <a:pt x="8" y="750"/>
                    </a:lnTo>
                    <a:lnTo>
                      <a:pt x="10" y="750"/>
                    </a:lnTo>
                    <a:lnTo>
                      <a:pt x="10" y="748"/>
                    </a:lnTo>
                    <a:lnTo>
                      <a:pt x="10" y="748"/>
                    </a:lnTo>
                    <a:lnTo>
                      <a:pt x="8" y="748"/>
                    </a:lnTo>
                    <a:close/>
                    <a:moveTo>
                      <a:pt x="88" y="686"/>
                    </a:moveTo>
                    <a:lnTo>
                      <a:pt x="88" y="684"/>
                    </a:lnTo>
                    <a:lnTo>
                      <a:pt x="88" y="682"/>
                    </a:lnTo>
                    <a:lnTo>
                      <a:pt x="86" y="682"/>
                    </a:lnTo>
                    <a:lnTo>
                      <a:pt x="84" y="684"/>
                    </a:lnTo>
                    <a:lnTo>
                      <a:pt x="82" y="686"/>
                    </a:lnTo>
                    <a:lnTo>
                      <a:pt x="82" y="686"/>
                    </a:lnTo>
                    <a:lnTo>
                      <a:pt x="80" y="688"/>
                    </a:lnTo>
                    <a:lnTo>
                      <a:pt x="80" y="688"/>
                    </a:lnTo>
                    <a:lnTo>
                      <a:pt x="78" y="688"/>
                    </a:lnTo>
                    <a:lnTo>
                      <a:pt x="78" y="690"/>
                    </a:lnTo>
                    <a:lnTo>
                      <a:pt x="76" y="690"/>
                    </a:lnTo>
                    <a:lnTo>
                      <a:pt x="74" y="692"/>
                    </a:lnTo>
                    <a:lnTo>
                      <a:pt x="74" y="692"/>
                    </a:lnTo>
                    <a:lnTo>
                      <a:pt x="76" y="692"/>
                    </a:lnTo>
                    <a:lnTo>
                      <a:pt x="80" y="690"/>
                    </a:lnTo>
                    <a:lnTo>
                      <a:pt x="80" y="690"/>
                    </a:lnTo>
                    <a:lnTo>
                      <a:pt x="80" y="690"/>
                    </a:lnTo>
                    <a:lnTo>
                      <a:pt x="84" y="690"/>
                    </a:lnTo>
                    <a:lnTo>
                      <a:pt x="86" y="688"/>
                    </a:lnTo>
                    <a:lnTo>
                      <a:pt x="86" y="688"/>
                    </a:lnTo>
                    <a:lnTo>
                      <a:pt x="88" y="688"/>
                    </a:lnTo>
                    <a:lnTo>
                      <a:pt x="88" y="686"/>
                    </a:lnTo>
                    <a:lnTo>
                      <a:pt x="86" y="686"/>
                    </a:lnTo>
                    <a:lnTo>
                      <a:pt x="86" y="686"/>
                    </a:lnTo>
                    <a:lnTo>
                      <a:pt x="86" y="686"/>
                    </a:lnTo>
                    <a:lnTo>
                      <a:pt x="86" y="686"/>
                    </a:lnTo>
                    <a:lnTo>
                      <a:pt x="88" y="686"/>
                    </a:lnTo>
                    <a:close/>
                    <a:moveTo>
                      <a:pt x="82" y="664"/>
                    </a:moveTo>
                    <a:lnTo>
                      <a:pt x="82" y="664"/>
                    </a:lnTo>
                    <a:lnTo>
                      <a:pt x="84" y="664"/>
                    </a:lnTo>
                    <a:lnTo>
                      <a:pt x="84" y="664"/>
                    </a:lnTo>
                    <a:lnTo>
                      <a:pt x="84" y="664"/>
                    </a:lnTo>
                    <a:lnTo>
                      <a:pt x="86" y="664"/>
                    </a:lnTo>
                    <a:lnTo>
                      <a:pt x="86" y="664"/>
                    </a:lnTo>
                    <a:lnTo>
                      <a:pt x="84" y="662"/>
                    </a:lnTo>
                    <a:lnTo>
                      <a:pt x="82" y="664"/>
                    </a:lnTo>
                    <a:lnTo>
                      <a:pt x="82" y="664"/>
                    </a:lnTo>
                    <a:lnTo>
                      <a:pt x="82" y="664"/>
                    </a:lnTo>
                    <a:lnTo>
                      <a:pt x="82" y="664"/>
                    </a:lnTo>
                    <a:close/>
                    <a:moveTo>
                      <a:pt x="94" y="658"/>
                    </a:moveTo>
                    <a:lnTo>
                      <a:pt x="94" y="656"/>
                    </a:lnTo>
                    <a:lnTo>
                      <a:pt x="94" y="656"/>
                    </a:lnTo>
                    <a:lnTo>
                      <a:pt x="92" y="656"/>
                    </a:lnTo>
                    <a:lnTo>
                      <a:pt x="92" y="658"/>
                    </a:lnTo>
                    <a:lnTo>
                      <a:pt x="94" y="658"/>
                    </a:lnTo>
                    <a:close/>
                    <a:moveTo>
                      <a:pt x="346" y="637"/>
                    </a:moveTo>
                    <a:lnTo>
                      <a:pt x="344" y="639"/>
                    </a:lnTo>
                    <a:lnTo>
                      <a:pt x="346" y="639"/>
                    </a:lnTo>
                    <a:lnTo>
                      <a:pt x="346" y="637"/>
                    </a:lnTo>
                    <a:lnTo>
                      <a:pt x="346" y="637"/>
                    </a:lnTo>
                    <a:lnTo>
                      <a:pt x="346" y="637"/>
                    </a:lnTo>
                    <a:lnTo>
                      <a:pt x="346" y="637"/>
                    </a:lnTo>
                    <a:close/>
                    <a:moveTo>
                      <a:pt x="346" y="629"/>
                    </a:moveTo>
                    <a:lnTo>
                      <a:pt x="344" y="629"/>
                    </a:lnTo>
                    <a:lnTo>
                      <a:pt x="342" y="629"/>
                    </a:lnTo>
                    <a:lnTo>
                      <a:pt x="344" y="629"/>
                    </a:lnTo>
                    <a:lnTo>
                      <a:pt x="346" y="629"/>
                    </a:lnTo>
                    <a:lnTo>
                      <a:pt x="346" y="631"/>
                    </a:lnTo>
                    <a:lnTo>
                      <a:pt x="346" y="631"/>
                    </a:lnTo>
                    <a:lnTo>
                      <a:pt x="344" y="631"/>
                    </a:lnTo>
                    <a:lnTo>
                      <a:pt x="344" y="633"/>
                    </a:lnTo>
                    <a:lnTo>
                      <a:pt x="342" y="633"/>
                    </a:lnTo>
                    <a:lnTo>
                      <a:pt x="342" y="635"/>
                    </a:lnTo>
                    <a:lnTo>
                      <a:pt x="342" y="635"/>
                    </a:lnTo>
                    <a:lnTo>
                      <a:pt x="344" y="635"/>
                    </a:lnTo>
                    <a:lnTo>
                      <a:pt x="344" y="633"/>
                    </a:lnTo>
                    <a:lnTo>
                      <a:pt x="346" y="633"/>
                    </a:lnTo>
                    <a:lnTo>
                      <a:pt x="348" y="633"/>
                    </a:lnTo>
                    <a:lnTo>
                      <a:pt x="348" y="631"/>
                    </a:lnTo>
                    <a:lnTo>
                      <a:pt x="346" y="631"/>
                    </a:lnTo>
                    <a:lnTo>
                      <a:pt x="348" y="631"/>
                    </a:lnTo>
                    <a:lnTo>
                      <a:pt x="348" y="629"/>
                    </a:lnTo>
                    <a:lnTo>
                      <a:pt x="348" y="629"/>
                    </a:lnTo>
                    <a:lnTo>
                      <a:pt x="348" y="629"/>
                    </a:lnTo>
                    <a:lnTo>
                      <a:pt x="348" y="629"/>
                    </a:lnTo>
                    <a:lnTo>
                      <a:pt x="350" y="629"/>
                    </a:lnTo>
                    <a:lnTo>
                      <a:pt x="350" y="629"/>
                    </a:lnTo>
                    <a:lnTo>
                      <a:pt x="348" y="631"/>
                    </a:lnTo>
                    <a:lnTo>
                      <a:pt x="352" y="629"/>
                    </a:lnTo>
                    <a:lnTo>
                      <a:pt x="352" y="629"/>
                    </a:lnTo>
                    <a:lnTo>
                      <a:pt x="354" y="629"/>
                    </a:lnTo>
                    <a:lnTo>
                      <a:pt x="348" y="627"/>
                    </a:lnTo>
                    <a:lnTo>
                      <a:pt x="346" y="629"/>
                    </a:lnTo>
                    <a:close/>
                    <a:moveTo>
                      <a:pt x="252" y="577"/>
                    </a:moveTo>
                    <a:lnTo>
                      <a:pt x="252" y="575"/>
                    </a:lnTo>
                    <a:lnTo>
                      <a:pt x="252" y="577"/>
                    </a:lnTo>
                    <a:lnTo>
                      <a:pt x="250" y="577"/>
                    </a:lnTo>
                    <a:lnTo>
                      <a:pt x="250" y="577"/>
                    </a:lnTo>
                    <a:lnTo>
                      <a:pt x="248" y="579"/>
                    </a:lnTo>
                    <a:lnTo>
                      <a:pt x="248" y="579"/>
                    </a:lnTo>
                    <a:lnTo>
                      <a:pt x="250" y="579"/>
                    </a:lnTo>
                    <a:lnTo>
                      <a:pt x="252" y="577"/>
                    </a:lnTo>
                    <a:close/>
                    <a:moveTo>
                      <a:pt x="250" y="583"/>
                    </a:moveTo>
                    <a:lnTo>
                      <a:pt x="250" y="583"/>
                    </a:lnTo>
                    <a:lnTo>
                      <a:pt x="252" y="581"/>
                    </a:lnTo>
                    <a:lnTo>
                      <a:pt x="254" y="581"/>
                    </a:lnTo>
                    <a:lnTo>
                      <a:pt x="252" y="581"/>
                    </a:lnTo>
                    <a:lnTo>
                      <a:pt x="252" y="581"/>
                    </a:lnTo>
                    <a:lnTo>
                      <a:pt x="252" y="581"/>
                    </a:lnTo>
                    <a:lnTo>
                      <a:pt x="252" y="581"/>
                    </a:lnTo>
                    <a:lnTo>
                      <a:pt x="250" y="581"/>
                    </a:lnTo>
                    <a:lnTo>
                      <a:pt x="250" y="581"/>
                    </a:lnTo>
                    <a:lnTo>
                      <a:pt x="248" y="581"/>
                    </a:lnTo>
                    <a:lnTo>
                      <a:pt x="248" y="581"/>
                    </a:lnTo>
                    <a:lnTo>
                      <a:pt x="248" y="583"/>
                    </a:lnTo>
                    <a:lnTo>
                      <a:pt x="246" y="583"/>
                    </a:lnTo>
                    <a:lnTo>
                      <a:pt x="246" y="583"/>
                    </a:lnTo>
                    <a:lnTo>
                      <a:pt x="244" y="585"/>
                    </a:lnTo>
                    <a:lnTo>
                      <a:pt x="242" y="585"/>
                    </a:lnTo>
                    <a:lnTo>
                      <a:pt x="244" y="585"/>
                    </a:lnTo>
                    <a:lnTo>
                      <a:pt x="246" y="583"/>
                    </a:lnTo>
                    <a:lnTo>
                      <a:pt x="248" y="581"/>
                    </a:lnTo>
                    <a:lnTo>
                      <a:pt x="248" y="581"/>
                    </a:lnTo>
                    <a:lnTo>
                      <a:pt x="248" y="581"/>
                    </a:lnTo>
                    <a:lnTo>
                      <a:pt x="248" y="581"/>
                    </a:lnTo>
                    <a:lnTo>
                      <a:pt x="250" y="579"/>
                    </a:lnTo>
                    <a:lnTo>
                      <a:pt x="250" y="579"/>
                    </a:lnTo>
                    <a:lnTo>
                      <a:pt x="248" y="579"/>
                    </a:lnTo>
                    <a:lnTo>
                      <a:pt x="246" y="581"/>
                    </a:lnTo>
                    <a:lnTo>
                      <a:pt x="246" y="581"/>
                    </a:lnTo>
                    <a:lnTo>
                      <a:pt x="242" y="583"/>
                    </a:lnTo>
                    <a:lnTo>
                      <a:pt x="240" y="583"/>
                    </a:lnTo>
                    <a:lnTo>
                      <a:pt x="238" y="585"/>
                    </a:lnTo>
                    <a:lnTo>
                      <a:pt x="234" y="585"/>
                    </a:lnTo>
                    <a:lnTo>
                      <a:pt x="234" y="585"/>
                    </a:lnTo>
                    <a:lnTo>
                      <a:pt x="234" y="583"/>
                    </a:lnTo>
                    <a:lnTo>
                      <a:pt x="234" y="583"/>
                    </a:lnTo>
                    <a:lnTo>
                      <a:pt x="236" y="579"/>
                    </a:lnTo>
                    <a:lnTo>
                      <a:pt x="236" y="577"/>
                    </a:lnTo>
                    <a:lnTo>
                      <a:pt x="236" y="577"/>
                    </a:lnTo>
                    <a:lnTo>
                      <a:pt x="234" y="577"/>
                    </a:lnTo>
                    <a:lnTo>
                      <a:pt x="234" y="575"/>
                    </a:lnTo>
                    <a:lnTo>
                      <a:pt x="234" y="575"/>
                    </a:lnTo>
                    <a:lnTo>
                      <a:pt x="236" y="573"/>
                    </a:lnTo>
                    <a:lnTo>
                      <a:pt x="236" y="573"/>
                    </a:lnTo>
                    <a:lnTo>
                      <a:pt x="240" y="573"/>
                    </a:lnTo>
                    <a:lnTo>
                      <a:pt x="238" y="571"/>
                    </a:lnTo>
                    <a:lnTo>
                      <a:pt x="236" y="571"/>
                    </a:lnTo>
                    <a:lnTo>
                      <a:pt x="236" y="573"/>
                    </a:lnTo>
                    <a:lnTo>
                      <a:pt x="232" y="575"/>
                    </a:lnTo>
                    <a:lnTo>
                      <a:pt x="228" y="577"/>
                    </a:lnTo>
                    <a:lnTo>
                      <a:pt x="224" y="579"/>
                    </a:lnTo>
                    <a:lnTo>
                      <a:pt x="220" y="585"/>
                    </a:lnTo>
                    <a:lnTo>
                      <a:pt x="214" y="589"/>
                    </a:lnTo>
                    <a:lnTo>
                      <a:pt x="212" y="591"/>
                    </a:lnTo>
                    <a:lnTo>
                      <a:pt x="210" y="593"/>
                    </a:lnTo>
                    <a:lnTo>
                      <a:pt x="208" y="593"/>
                    </a:lnTo>
                    <a:lnTo>
                      <a:pt x="206" y="593"/>
                    </a:lnTo>
                    <a:lnTo>
                      <a:pt x="204" y="593"/>
                    </a:lnTo>
                    <a:lnTo>
                      <a:pt x="204" y="595"/>
                    </a:lnTo>
                    <a:lnTo>
                      <a:pt x="200" y="597"/>
                    </a:lnTo>
                    <a:lnTo>
                      <a:pt x="198" y="599"/>
                    </a:lnTo>
                    <a:lnTo>
                      <a:pt x="196" y="601"/>
                    </a:lnTo>
                    <a:lnTo>
                      <a:pt x="194" y="603"/>
                    </a:lnTo>
                    <a:lnTo>
                      <a:pt x="192" y="605"/>
                    </a:lnTo>
                    <a:lnTo>
                      <a:pt x="192" y="605"/>
                    </a:lnTo>
                    <a:lnTo>
                      <a:pt x="192" y="607"/>
                    </a:lnTo>
                    <a:lnTo>
                      <a:pt x="192" y="607"/>
                    </a:lnTo>
                    <a:lnTo>
                      <a:pt x="190" y="607"/>
                    </a:lnTo>
                    <a:lnTo>
                      <a:pt x="190" y="607"/>
                    </a:lnTo>
                    <a:lnTo>
                      <a:pt x="184" y="611"/>
                    </a:lnTo>
                    <a:lnTo>
                      <a:pt x="184" y="611"/>
                    </a:lnTo>
                    <a:lnTo>
                      <a:pt x="182" y="613"/>
                    </a:lnTo>
                    <a:lnTo>
                      <a:pt x="182" y="613"/>
                    </a:lnTo>
                    <a:lnTo>
                      <a:pt x="184" y="613"/>
                    </a:lnTo>
                    <a:lnTo>
                      <a:pt x="184" y="611"/>
                    </a:lnTo>
                    <a:lnTo>
                      <a:pt x="184" y="611"/>
                    </a:lnTo>
                    <a:lnTo>
                      <a:pt x="180" y="613"/>
                    </a:lnTo>
                    <a:lnTo>
                      <a:pt x="178" y="615"/>
                    </a:lnTo>
                    <a:lnTo>
                      <a:pt x="176" y="615"/>
                    </a:lnTo>
                    <a:lnTo>
                      <a:pt x="176" y="615"/>
                    </a:lnTo>
                    <a:lnTo>
                      <a:pt x="176" y="615"/>
                    </a:lnTo>
                    <a:lnTo>
                      <a:pt x="176" y="615"/>
                    </a:lnTo>
                    <a:lnTo>
                      <a:pt x="174" y="615"/>
                    </a:lnTo>
                    <a:lnTo>
                      <a:pt x="174" y="617"/>
                    </a:lnTo>
                    <a:lnTo>
                      <a:pt x="174" y="617"/>
                    </a:lnTo>
                    <a:lnTo>
                      <a:pt x="174" y="617"/>
                    </a:lnTo>
                    <a:lnTo>
                      <a:pt x="172" y="615"/>
                    </a:lnTo>
                    <a:lnTo>
                      <a:pt x="170" y="617"/>
                    </a:lnTo>
                    <a:lnTo>
                      <a:pt x="170" y="617"/>
                    </a:lnTo>
                    <a:lnTo>
                      <a:pt x="170" y="617"/>
                    </a:lnTo>
                    <a:lnTo>
                      <a:pt x="170" y="619"/>
                    </a:lnTo>
                    <a:lnTo>
                      <a:pt x="170" y="617"/>
                    </a:lnTo>
                    <a:lnTo>
                      <a:pt x="168" y="617"/>
                    </a:lnTo>
                    <a:lnTo>
                      <a:pt x="168" y="619"/>
                    </a:lnTo>
                    <a:lnTo>
                      <a:pt x="166" y="619"/>
                    </a:lnTo>
                    <a:lnTo>
                      <a:pt x="166" y="619"/>
                    </a:lnTo>
                    <a:lnTo>
                      <a:pt x="164" y="619"/>
                    </a:lnTo>
                    <a:lnTo>
                      <a:pt x="162" y="621"/>
                    </a:lnTo>
                    <a:lnTo>
                      <a:pt x="158" y="623"/>
                    </a:lnTo>
                    <a:lnTo>
                      <a:pt x="160" y="623"/>
                    </a:lnTo>
                    <a:lnTo>
                      <a:pt x="158" y="623"/>
                    </a:lnTo>
                    <a:lnTo>
                      <a:pt x="158" y="623"/>
                    </a:lnTo>
                    <a:lnTo>
                      <a:pt x="158" y="623"/>
                    </a:lnTo>
                    <a:lnTo>
                      <a:pt x="156" y="625"/>
                    </a:lnTo>
                    <a:lnTo>
                      <a:pt x="156" y="625"/>
                    </a:lnTo>
                    <a:lnTo>
                      <a:pt x="154" y="625"/>
                    </a:lnTo>
                    <a:lnTo>
                      <a:pt x="152" y="627"/>
                    </a:lnTo>
                    <a:lnTo>
                      <a:pt x="148" y="627"/>
                    </a:lnTo>
                    <a:lnTo>
                      <a:pt x="144" y="629"/>
                    </a:lnTo>
                    <a:lnTo>
                      <a:pt x="144" y="629"/>
                    </a:lnTo>
                    <a:lnTo>
                      <a:pt x="142" y="631"/>
                    </a:lnTo>
                    <a:lnTo>
                      <a:pt x="142" y="631"/>
                    </a:lnTo>
                    <a:lnTo>
                      <a:pt x="142" y="631"/>
                    </a:lnTo>
                    <a:lnTo>
                      <a:pt x="140" y="631"/>
                    </a:lnTo>
                    <a:lnTo>
                      <a:pt x="136" y="633"/>
                    </a:lnTo>
                    <a:lnTo>
                      <a:pt x="136" y="633"/>
                    </a:lnTo>
                    <a:lnTo>
                      <a:pt x="134" y="633"/>
                    </a:lnTo>
                    <a:lnTo>
                      <a:pt x="130" y="633"/>
                    </a:lnTo>
                    <a:lnTo>
                      <a:pt x="128" y="635"/>
                    </a:lnTo>
                    <a:lnTo>
                      <a:pt x="124" y="637"/>
                    </a:lnTo>
                    <a:lnTo>
                      <a:pt x="120" y="639"/>
                    </a:lnTo>
                    <a:lnTo>
                      <a:pt x="116" y="641"/>
                    </a:lnTo>
                    <a:lnTo>
                      <a:pt x="114" y="644"/>
                    </a:lnTo>
                    <a:lnTo>
                      <a:pt x="116" y="644"/>
                    </a:lnTo>
                    <a:lnTo>
                      <a:pt x="114" y="646"/>
                    </a:lnTo>
                    <a:lnTo>
                      <a:pt x="114" y="644"/>
                    </a:lnTo>
                    <a:lnTo>
                      <a:pt x="114" y="644"/>
                    </a:lnTo>
                    <a:lnTo>
                      <a:pt x="112" y="644"/>
                    </a:lnTo>
                    <a:lnTo>
                      <a:pt x="108" y="646"/>
                    </a:lnTo>
                    <a:lnTo>
                      <a:pt x="108" y="646"/>
                    </a:lnTo>
                    <a:lnTo>
                      <a:pt x="106" y="648"/>
                    </a:lnTo>
                    <a:lnTo>
                      <a:pt x="106" y="648"/>
                    </a:lnTo>
                    <a:lnTo>
                      <a:pt x="106" y="648"/>
                    </a:lnTo>
                    <a:lnTo>
                      <a:pt x="106" y="650"/>
                    </a:lnTo>
                    <a:lnTo>
                      <a:pt x="104" y="650"/>
                    </a:lnTo>
                    <a:lnTo>
                      <a:pt x="106" y="648"/>
                    </a:lnTo>
                    <a:lnTo>
                      <a:pt x="100" y="650"/>
                    </a:lnTo>
                    <a:lnTo>
                      <a:pt x="100" y="650"/>
                    </a:lnTo>
                    <a:lnTo>
                      <a:pt x="100" y="654"/>
                    </a:lnTo>
                    <a:lnTo>
                      <a:pt x="100" y="654"/>
                    </a:lnTo>
                    <a:lnTo>
                      <a:pt x="98" y="654"/>
                    </a:lnTo>
                    <a:lnTo>
                      <a:pt x="98" y="654"/>
                    </a:lnTo>
                    <a:lnTo>
                      <a:pt x="96" y="654"/>
                    </a:lnTo>
                    <a:lnTo>
                      <a:pt x="96" y="656"/>
                    </a:lnTo>
                    <a:lnTo>
                      <a:pt x="94" y="656"/>
                    </a:lnTo>
                    <a:lnTo>
                      <a:pt x="96" y="656"/>
                    </a:lnTo>
                    <a:lnTo>
                      <a:pt x="96" y="658"/>
                    </a:lnTo>
                    <a:lnTo>
                      <a:pt x="96" y="658"/>
                    </a:lnTo>
                    <a:lnTo>
                      <a:pt x="96" y="658"/>
                    </a:lnTo>
                    <a:lnTo>
                      <a:pt x="94" y="658"/>
                    </a:lnTo>
                    <a:lnTo>
                      <a:pt x="94" y="658"/>
                    </a:lnTo>
                    <a:lnTo>
                      <a:pt x="94" y="660"/>
                    </a:lnTo>
                    <a:lnTo>
                      <a:pt x="92" y="658"/>
                    </a:lnTo>
                    <a:lnTo>
                      <a:pt x="92" y="658"/>
                    </a:lnTo>
                    <a:lnTo>
                      <a:pt x="92" y="658"/>
                    </a:lnTo>
                    <a:lnTo>
                      <a:pt x="90" y="658"/>
                    </a:lnTo>
                    <a:lnTo>
                      <a:pt x="90" y="660"/>
                    </a:lnTo>
                    <a:lnTo>
                      <a:pt x="88" y="660"/>
                    </a:lnTo>
                    <a:lnTo>
                      <a:pt x="88" y="660"/>
                    </a:lnTo>
                    <a:lnTo>
                      <a:pt x="86" y="662"/>
                    </a:lnTo>
                    <a:lnTo>
                      <a:pt x="88" y="662"/>
                    </a:lnTo>
                    <a:lnTo>
                      <a:pt x="90" y="662"/>
                    </a:lnTo>
                    <a:lnTo>
                      <a:pt x="86" y="662"/>
                    </a:lnTo>
                    <a:lnTo>
                      <a:pt x="86" y="664"/>
                    </a:lnTo>
                    <a:lnTo>
                      <a:pt x="86" y="664"/>
                    </a:lnTo>
                    <a:lnTo>
                      <a:pt x="88" y="664"/>
                    </a:lnTo>
                    <a:lnTo>
                      <a:pt x="86" y="666"/>
                    </a:lnTo>
                    <a:lnTo>
                      <a:pt x="84" y="666"/>
                    </a:lnTo>
                    <a:lnTo>
                      <a:pt x="80" y="666"/>
                    </a:lnTo>
                    <a:lnTo>
                      <a:pt x="80" y="666"/>
                    </a:lnTo>
                    <a:lnTo>
                      <a:pt x="78" y="668"/>
                    </a:lnTo>
                    <a:lnTo>
                      <a:pt x="78" y="670"/>
                    </a:lnTo>
                    <a:lnTo>
                      <a:pt x="80" y="668"/>
                    </a:lnTo>
                    <a:lnTo>
                      <a:pt x="82" y="668"/>
                    </a:lnTo>
                    <a:lnTo>
                      <a:pt x="82" y="668"/>
                    </a:lnTo>
                    <a:lnTo>
                      <a:pt x="80" y="670"/>
                    </a:lnTo>
                    <a:lnTo>
                      <a:pt x="78" y="670"/>
                    </a:lnTo>
                    <a:lnTo>
                      <a:pt x="80" y="670"/>
                    </a:lnTo>
                    <a:lnTo>
                      <a:pt x="82" y="670"/>
                    </a:lnTo>
                    <a:lnTo>
                      <a:pt x="84" y="668"/>
                    </a:lnTo>
                    <a:lnTo>
                      <a:pt x="78" y="672"/>
                    </a:lnTo>
                    <a:lnTo>
                      <a:pt x="78" y="674"/>
                    </a:lnTo>
                    <a:lnTo>
                      <a:pt x="78" y="674"/>
                    </a:lnTo>
                    <a:lnTo>
                      <a:pt x="82" y="674"/>
                    </a:lnTo>
                    <a:lnTo>
                      <a:pt x="86" y="674"/>
                    </a:lnTo>
                    <a:lnTo>
                      <a:pt x="86" y="674"/>
                    </a:lnTo>
                    <a:lnTo>
                      <a:pt x="88" y="672"/>
                    </a:lnTo>
                    <a:lnTo>
                      <a:pt x="90" y="672"/>
                    </a:lnTo>
                    <a:lnTo>
                      <a:pt x="90" y="674"/>
                    </a:lnTo>
                    <a:lnTo>
                      <a:pt x="92" y="674"/>
                    </a:lnTo>
                    <a:lnTo>
                      <a:pt x="90" y="676"/>
                    </a:lnTo>
                    <a:lnTo>
                      <a:pt x="92" y="676"/>
                    </a:lnTo>
                    <a:lnTo>
                      <a:pt x="94" y="676"/>
                    </a:lnTo>
                    <a:lnTo>
                      <a:pt x="96" y="676"/>
                    </a:lnTo>
                    <a:lnTo>
                      <a:pt x="96" y="676"/>
                    </a:lnTo>
                    <a:lnTo>
                      <a:pt x="96" y="676"/>
                    </a:lnTo>
                    <a:lnTo>
                      <a:pt x="96" y="678"/>
                    </a:lnTo>
                    <a:lnTo>
                      <a:pt x="96" y="678"/>
                    </a:lnTo>
                    <a:lnTo>
                      <a:pt x="96" y="680"/>
                    </a:lnTo>
                    <a:lnTo>
                      <a:pt x="96" y="680"/>
                    </a:lnTo>
                    <a:lnTo>
                      <a:pt x="96" y="680"/>
                    </a:lnTo>
                    <a:lnTo>
                      <a:pt x="96" y="680"/>
                    </a:lnTo>
                    <a:lnTo>
                      <a:pt x="98" y="680"/>
                    </a:lnTo>
                    <a:lnTo>
                      <a:pt x="98" y="680"/>
                    </a:lnTo>
                    <a:lnTo>
                      <a:pt x="102" y="680"/>
                    </a:lnTo>
                    <a:lnTo>
                      <a:pt x="102" y="680"/>
                    </a:lnTo>
                    <a:lnTo>
                      <a:pt x="104" y="680"/>
                    </a:lnTo>
                    <a:lnTo>
                      <a:pt x="104" y="680"/>
                    </a:lnTo>
                    <a:lnTo>
                      <a:pt x="108" y="680"/>
                    </a:lnTo>
                    <a:lnTo>
                      <a:pt x="114" y="680"/>
                    </a:lnTo>
                    <a:lnTo>
                      <a:pt x="116" y="678"/>
                    </a:lnTo>
                    <a:lnTo>
                      <a:pt x="116" y="678"/>
                    </a:lnTo>
                    <a:lnTo>
                      <a:pt x="120" y="676"/>
                    </a:lnTo>
                    <a:lnTo>
                      <a:pt x="126" y="672"/>
                    </a:lnTo>
                    <a:lnTo>
                      <a:pt x="128" y="672"/>
                    </a:lnTo>
                    <a:lnTo>
                      <a:pt x="132" y="670"/>
                    </a:lnTo>
                    <a:lnTo>
                      <a:pt x="132" y="668"/>
                    </a:lnTo>
                    <a:lnTo>
                      <a:pt x="138" y="668"/>
                    </a:lnTo>
                    <a:lnTo>
                      <a:pt x="138" y="668"/>
                    </a:lnTo>
                    <a:lnTo>
                      <a:pt x="138" y="668"/>
                    </a:lnTo>
                    <a:lnTo>
                      <a:pt x="140" y="666"/>
                    </a:lnTo>
                    <a:lnTo>
                      <a:pt x="140" y="666"/>
                    </a:lnTo>
                    <a:lnTo>
                      <a:pt x="140" y="666"/>
                    </a:lnTo>
                    <a:lnTo>
                      <a:pt x="140" y="664"/>
                    </a:lnTo>
                    <a:lnTo>
                      <a:pt x="140" y="664"/>
                    </a:lnTo>
                    <a:lnTo>
                      <a:pt x="144" y="662"/>
                    </a:lnTo>
                    <a:lnTo>
                      <a:pt x="148" y="658"/>
                    </a:lnTo>
                    <a:lnTo>
                      <a:pt x="150" y="656"/>
                    </a:lnTo>
                    <a:lnTo>
                      <a:pt x="152" y="654"/>
                    </a:lnTo>
                    <a:lnTo>
                      <a:pt x="154" y="652"/>
                    </a:lnTo>
                    <a:lnTo>
                      <a:pt x="156" y="650"/>
                    </a:lnTo>
                    <a:lnTo>
                      <a:pt x="156" y="650"/>
                    </a:lnTo>
                    <a:lnTo>
                      <a:pt x="156" y="650"/>
                    </a:lnTo>
                    <a:lnTo>
                      <a:pt x="158" y="650"/>
                    </a:lnTo>
                    <a:lnTo>
                      <a:pt x="160" y="646"/>
                    </a:lnTo>
                    <a:lnTo>
                      <a:pt x="162" y="644"/>
                    </a:lnTo>
                    <a:lnTo>
                      <a:pt x="164" y="641"/>
                    </a:lnTo>
                    <a:lnTo>
                      <a:pt x="168" y="637"/>
                    </a:lnTo>
                    <a:lnTo>
                      <a:pt x="168" y="637"/>
                    </a:lnTo>
                    <a:lnTo>
                      <a:pt x="168" y="637"/>
                    </a:lnTo>
                    <a:lnTo>
                      <a:pt x="170" y="637"/>
                    </a:lnTo>
                    <a:lnTo>
                      <a:pt x="170" y="637"/>
                    </a:lnTo>
                    <a:lnTo>
                      <a:pt x="172" y="635"/>
                    </a:lnTo>
                    <a:lnTo>
                      <a:pt x="174" y="635"/>
                    </a:lnTo>
                    <a:lnTo>
                      <a:pt x="176" y="635"/>
                    </a:lnTo>
                    <a:lnTo>
                      <a:pt x="176" y="635"/>
                    </a:lnTo>
                    <a:lnTo>
                      <a:pt x="178" y="633"/>
                    </a:lnTo>
                    <a:lnTo>
                      <a:pt x="180" y="633"/>
                    </a:lnTo>
                    <a:lnTo>
                      <a:pt x="182" y="633"/>
                    </a:lnTo>
                    <a:lnTo>
                      <a:pt x="184" y="631"/>
                    </a:lnTo>
                    <a:lnTo>
                      <a:pt x="186" y="631"/>
                    </a:lnTo>
                    <a:lnTo>
                      <a:pt x="186" y="629"/>
                    </a:lnTo>
                    <a:lnTo>
                      <a:pt x="186" y="629"/>
                    </a:lnTo>
                    <a:lnTo>
                      <a:pt x="186" y="627"/>
                    </a:lnTo>
                    <a:lnTo>
                      <a:pt x="186" y="629"/>
                    </a:lnTo>
                    <a:lnTo>
                      <a:pt x="188" y="629"/>
                    </a:lnTo>
                    <a:lnTo>
                      <a:pt x="188" y="631"/>
                    </a:lnTo>
                    <a:lnTo>
                      <a:pt x="188" y="631"/>
                    </a:lnTo>
                    <a:lnTo>
                      <a:pt x="190" y="629"/>
                    </a:lnTo>
                    <a:lnTo>
                      <a:pt x="190" y="629"/>
                    </a:lnTo>
                    <a:lnTo>
                      <a:pt x="192" y="629"/>
                    </a:lnTo>
                    <a:lnTo>
                      <a:pt x="192" y="627"/>
                    </a:lnTo>
                    <a:lnTo>
                      <a:pt x="192" y="629"/>
                    </a:lnTo>
                    <a:lnTo>
                      <a:pt x="192" y="629"/>
                    </a:lnTo>
                    <a:lnTo>
                      <a:pt x="190" y="629"/>
                    </a:lnTo>
                    <a:lnTo>
                      <a:pt x="190" y="629"/>
                    </a:lnTo>
                    <a:lnTo>
                      <a:pt x="192" y="629"/>
                    </a:lnTo>
                    <a:lnTo>
                      <a:pt x="194" y="629"/>
                    </a:lnTo>
                    <a:lnTo>
                      <a:pt x="194" y="631"/>
                    </a:lnTo>
                    <a:lnTo>
                      <a:pt x="196" y="631"/>
                    </a:lnTo>
                    <a:lnTo>
                      <a:pt x="198" y="631"/>
                    </a:lnTo>
                    <a:lnTo>
                      <a:pt x="198" y="631"/>
                    </a:lnTo>
                    <a:lnTo>
                      <a:pt x="200" y="629"/>
                    </a:lnTo>
                    <a:lnTo>
                      <a:pt x="200" y="629"/>
                    </a:lnTo>
                    <a:lnTo>
                      <a:pt x="202" y="627"/>
                    </a:lnTo>
                    <a:lnTo>
                      <a:pt x="202" y="627"/>
                    </a:lnTo>
                    <a:lnTo>
                      <a:pt x="200" y="627"/>
                    </a:lnTo>
                    <a:lnTo>
                      <a:pt x="198" y="627"/>
                    </a:lnTo>
                    <a:lnTo>
                      <a:pt x="198" y="625"/>
                    </a:lnTo>
                    <a:lnTo>
                      <a:pt x="198" y="625"/>
                    </a:lnTo>
                    <a:lnTo>
                      <a:pt x="200" y="623"/>
                    </a:lnTo>
                    <a:lnTo>
                      <a:pt x="198" y="623"/>
                    </a:lnTo>
                    <a:lnTo>
                      <a:pt x="196" y="623"/>
                    </a:lnTo>
                    <a:lnTo>
                      <a:pt x="198" y="623"/>
                    </a:lnTo>
                    <a:lnTo>
                      <a:pt x="198" y="623"/>
                    </a:lnTo>
                    <a:lnTo>
                      <a:pt x="200" y="623"/>
                    </a:lnTo>
                    <a:lnTo>
                      <a:pt x="200" y="621"/>
                    </a:lnTo>
                    <a:lnTo>
                      <a:pt x="200" y="621"/>
                    </a:lnTo>
                    <a:lnTo>
                      <a:pt x="200" y="621"/>
                    </a:lnTo>
                    <a:lnTo>
                      <a:pt x="200" y="621"/>
                    </a:lnTo>
                    <a:lnTo>
                      <a:pt x="202" y="619"/>
                    </a:lnTo>
                    <a:lnTo>
                      <a:pt x="204" y="619"/>
                    </a:lnTo>
                    <a:lnTo>
                      <a:pt x="206" y="617"/>
                    </a:lnTo>
                    <a:lnTo>
                      <a:pt x="210" y="617"/>
                    </a:lnTo>
                    <a:lnTo>
                      <a:pt x="210" y="615"/>
                    </a:lnTo>
                    <a:lnTo>
                      <a:pt x="212" y="615"/>
                    </a:lnTo>
                    <a:lnTo>
                      <a:pt x="216" y="613"/>
                    </a:lnTo>
                    <a:lnTo>
                      <a:pt x="224" y="607"/>
                    </a:lnTo>
                    <a:lnTo>
                      <a:pt x="224" y="607"/>
                    </a:lnTo>
                    <a:lnTo>
                      <a:pt x="230" y="603"/>
                    </a:lnTo>
                    <a:lnTo>
                      <a:pt x="232" y="601"/>
                    </a:lnTo>
                    <a:lnTo>
                      <a:pt x="234" y="601"/>
                    </a:lnTo>
                    <a:lnTo>
                      <a:pt x="236" y="599"/>
                    </a:lnTo>
                    <a:lnTo>
                      <a:pt x="238" y="599"/>
                    </a:lnTo>
                    <a:lnTo>
                      <a:pt x="242" y="595"/>
                    </a:lnTo>
                    <a:lnTo>
                      <a:pt x="242" y="595"/>
                    </a:lnTo>
                    <a:lnTo>
                      <a:pt x="244" y="593"/>
                    </a:lnTo>
                    <a:lnTo>
                      <a:pt x="244" y="593"/>
                    </a:lnTo>
                    <a:lnTo>
                      <a:pt x="244" y="593"/>
                    </a:lnTo>
                    <a:lnTo>
                      <a:pt x="242" y="593"/>
                    </a:lnTo>
                    <a:lnTo>
                      <a:pt x="244" y="591"/>
                    </a:lnTo>
                    <a:lnTo>
                      <a:pt x="244" y="589"/>
                    </a:lnTo>
                    <a:lnTo>
                      <a:pt x="244" y="589"/>
                    </a:lnTo>
                    <a:lnTo>
                      <a:pt x="244" y="589"/>
                    </a:lnTo>
                    <a:lnTo>
                      <a:pt x="246" y="587"/>
                    </a:lnTo>
                    <a:lnTo>
                      <a:pt x="248" y="587"/>
                    </a:lnTo>
                    <a:lnTo>
                      <a:pt x="248" y="587"/>
                    </a:lnTo>
                    <a:lnTo>
                      <a:pt x="250" y="585"/>
                    </a:lnTo>
                    <a:lnTo>
                      <a:pt x="252" y="583"/>
                    </a:lnTo>
                    <a:lnTo>
                      <a:pt x="254" y="583"/>
                    </a:lnTo>
                    <a:lnTo>
                      <a:pt x="252" y="583"/>
                    </a:lnTo>
                    <a:lnTo>
                      <a:pt x="248" y="585"/>
                    </a:lnTo>
                    <a:lnTo>
                      <a:pt x="246" y="585"/>
                    </a:lnTo>
                    <a:lnTo>
                      <a:pt x="248" y="585"/>
                    </a:lnTo>
                    <a:lnTo>
                      <a:pt x="250" y="583"/>
                    </a:lnTo>
                    <a:close/>
                    <a:moveTo>
                      <a:pt x="324" y="497"/>
                    </a:moveTo>
                    <a:lnTo>
                      <a:pt x="324" y="497"/>
                    </a:lnTo>
                    <a:lnTo>
                      <a:pt x="326" y="499"/>
                    </a:lnTo>
                    <a:lnTo>
                      <a:pt x="326" y="497"/>
                    </a:lnTo>
                    <a:lnTo>
                      <a:pt x="326" y="495"/>
                    </a:lnTo>
                    <a:lnTo>
                      <a:pt x="326" y="495"/>
                    </a:lnTo>
                    <a:lnTo>
                      <a:pt x="326" y="493"/>
                    </a:lnTo>
                    <a:lnTo>
                      <a:pt x="326" y="493"/>
                    </a:lnTo>
                    <a:lnTo>
                      <a:pt x="326" y="493"/>
                    </a:lnTo>
                    <a:lnTo>
                      <a:pt x="324" y="495"/>
                    </a:lnTo>
                    <a:lnTo>
                      <a:pt x="324" y="497"/>
                    </a:lnTo>
                    <a:lnTo>
                      <a:pt x="324" y="497"/>
                    </a:lnTo>
                    <a:lnTo>
                      <a:pt x="324" y="497"/>
                    </a:lnTo>
                    <a:close/>
                    <a:moveTo>
                      <a:pt x="352" y="521"/>
                    </a:moveTo>
                    <a:lnTo>
                      <a:pt x="352" y="521"/>
                    </a:lnTo>
                    <a:lnTo>
                      <a:pt x="348" y="521"/>
                    </a:lnTo>
                    <a:lnTo>
                      <a:pt x="348" y="521"/>
                    </a:lnTo>
                    <a:lnTo>
                      <a:pt x="346" y="521"/>
                    </a:lnTo>
                    <a:lnTo>
                      <a:pt x="344" y="523"/>
                    </a:lnTo>
                    <a:lnTo>
                      <a:pt x="342" y="523"/>
                    </a:lnTo>
                    <a:lnTo>
                      <a:pt x="340" y="525"/>
                    </a:lnTo>
                    <a:lnTo>
                      <a:pt x="338" y="527"/>
                    </a:lnTo>
                    <a:lnTo>
                      <a:pt x="336" y="527"/>
                    </a:lnTo>
                    <a:lnTo>
                      <a:pt x="334" y="529"/>
                    </a:lnTo>
                    <a:lnTo>
                      <a:pt x="332" y="529"/>
                    </a:lnTo>
                    <a:lnTo>
                      <a:pt x="332" y="529"/>
                    </a:lnTo>
                    <a:lnTo>
                      <a:pt x="326" y="527"/>
                    </a:lnTo>
                    <a:lnTo>
                      <a:pt x="324" y="525"/>
                    </a:lnTo>
                    <a:lnTo>
                      <a:pt x="322" y="523"/>
                    </a:lnTo>
                    <a:lnTo>
                      <a:pt x="322" y="523"/>
                    </a:lnTo>
                    <a:lnTo>
                      <a:pt x="320" y="523"/>
                    </a:lnTo>
                    <a:lnTo>
                      <a:pt x="320" y="523"/>
                    </a:lnTo>
                    <a:lnTo>
                      <a:pt x="318" y="521"/>
                    </a:lnTo>
                    <a:lnTo>
                      <a:pt x="320" y="521"/>
                    </a:lnTo>
                    <a:lnTo>
                      <a:pt x="320" y="521"/>
                    </a:lnTo>
                    <a:lnTo>
                      <a:pt x="320" y="521"/>
                    </a:lnTo>
                    <a:lnTo>
                      <a:pt x="320" y="521"/>
                    </a:lnTo>
                    <a:lnTo>
                      <a:pt x="320" y="519"/>
                    </a:lnTo>
                    <a:lnTo>
                      <a:pt x="322" y="515"/>
                    </a:lnTo>
                    <a:lnTo>
                      <a:pt x="324" y="509"/>
                    </a:lnTo>
                    <a:lnTo>
                      <a:pt x="324" y="509"/>
                    </a:lnTo>
                    <a:lnTo>
                      <a:pt x="324" y="507"/>
                    </a:lnTo>
                    <a:lnTo>
                      <a:pt x="324" y="505"/>
                    </a:lnTo>
                    <a:lnTo>
                      <a:pt x="322" y="505"/>
                    </a:lnTo>
                    <a:lnTo>
                      <a:pt x="322" y="503"/>
                    </a:lnTo>
                    <a:lnTo>
                      <a:pt x="322" y="501"/>
                    </a:lnTo>
                    <a:lnTo>
                      <a:pt x="322" y="501"/>
                    </a:lnTo>
                    <a:lnTo>
                      <a:pt x="322" y="501"/>
                    </a:lnTo>
                    <a:lnTo>
                      <a:pt x="320" y="503"/>
                    </a:lnTo>
                    <a:lnTo>
                      <a:pt x="320" y="503"/>
                    </a:lnTo>
                    <a:lnTo>
                      <a:pt x="320" y="503"/>
                    </a:lnTo>
                    <a:lnTo>
                      <a:pt x="320" y="505"/>
                    </a:lnTo>
                    <a:lnTo>
                      <a:pt x="320" y="505"/>
                    </a:lnTo>
                    <a:lnTo>
                      <a:pt x="320" y="507"/>
                    </a:lnTo>
                    <a:lnTo>
                      <a:pt x="318" y="507"/>
                    </a:lnTo>
                    <a:lnTo>
                      <a:pt x="318" y="511"/>
                    </a:lnTo>
                    <a:lnTo>
                      <a:pt x="316" y="513"/>
                    </a:lnTo>
                    <a:lnTo>
                      <a:pt x="316" y="515"/>
                    </a:lnTo>
                    <a:lnTo>
                      <a:pt x="314" y="515"/>
                    </a:lnTo>
                    <a:lnTo>
                      <a:pt x="314" y="515"/>
                    </a:lnTo>
                    <a:lnTo>
                      <a:pt x="314" y="513"/>
                    </a:lnTo>
                    <a:lnTo>
                      <a:pt x="314" y="511"/>
                    </a:lnTo>
                    <a:lnTo>
                      <a:pt x="314" y="511"/>
                    </a:lnTo>
                    <a:lnTo>
                      <a:pt x="314" y="509"/>
                    </a:lnTo>
                    <a:lnTo>
                      <a:pt x="312" y="509"/>
                    </a:lnTo>
                    <a:lnTo>
                      <a:pt x="312" y="507"/>
                    </a:lnTo>
                    <a:lnTo>
                      <a:pt x="310" y="507"/>
                    </a:lnTo>
                    <a:lnTo>
                      <a:pt x="310" y="509"/>
                    </a:lnTo>
                    <a:lnTo>
                      <a:pt x="310" y="509"/>
                    </a:lnTo>
                    <a:lnTo>
                      <a:pt x="308" y="507"/>
                    </a:lnTo>
                    <a:lnTo>
                      <a:pt x="308" y="507"/>
                    </a:lnTo>
                    <a:lnTo>
                      <a:pt x="308" y="507"/>
                    </a:lnTo>
                    <a:lnTo>
                      <a:pt x="308" y="507"/>
                    </a:lnTo>
                    <a:lnTo>
                      <a:pt x="310" y="503"/>
                    </a:lnTo>
                    <a:lnTo>
                      <a:pt x="312" y="503"/>
                    </a:lnTo>
                    <a:lnTo>
                      <a:pt x="312" y="501"/>
                    </a:lnTo>
                    <a:lnTo>
                      <a:pt x="312" y="501"/>
                    </a:lnTo>
                    <a:lnTo>
                      <a:pt x="314" y="499"/>
                    </a:lnTo>
                    <a:lnTo>
                      <a:pt x="314" y="497"/>
                    </a:lnTo>
                    <a:lnTo>
                      <a:pt x="314" y="493"/>
                    </a:lnTo>
                    <a:lnTo>
                      <a:pt x="314" y="493"/>
                    </a:lnTo>
                    <a:lnTo>
                      <a:pt x="314" y="491"/>
                    </a:lnTo>
                    <a:lnTo>
                      <a:pt x="314" y="489"/>
                    </a:lnTo>
                    <a:lnTo>
                      <a:pt x="314" y="489"/>
                    </a:lnTo>
                    <a:lnTo>
                      <a:pt x="316" y="489"/>
                    </a:lnTo>
                    <a:lnTo>
                      <a:pt x="316" y="489"/>
                    </a:lnTo>
                    <a:lnTo>
                      <a:pt x="316" y="487"/>
                    </a:lnTo>
                    <a:lnTo>
                      <a:pt x="318" y="485"/>
                    </a:lnTo>
                    <a:lnTo>
                      <a:pt x="318" y="485"/>
                    </a:lnTo>
                    <a:lnTo>
                      <a:pt x="318" y="483"/>
                    </a:lnTo>
                    <a:lnTo>
                      <a:pt x="318" y="481"/>
                    </a:lnTo>
                    <a:lnTo>
                      <a:pt x="318" y="481"/>
                    </a:lnTo>
                    <a:lnTo>
                      <a:pt x="318" y="481"/>
                    </a:lnTo>
                    <a:lnTo>
                      <a:pt x="318" y="479"/>
                    </a:lnTo>
                    <a:lnTo>
                      <a:pt x="318" y="479"/>
                    </a:lnTo>
                    <a:lnTo>
                      <a:pt x="318" y="479"/>
                    </a:lnTo>
                    <a:lnTo>
                      <a:pt x="316" y="479"/>
                    </a:lnTo>
                    <a:lnTo>
                      <a:pt x="316" y="479"/>
                    </a:lnTo>
                    <a:lnTo>
                      <a:pt x="316" y="479"/>
                    </a:lnTo>
                    <a:lnTo>
                      <a:pt x="316" y="477"/>
                    </a:lnTo>
                    <a:lnTo>
                      <a:pt x="316" y="477"/>
                    </a:lnTo>
                    <a:lnTo>
                      <a:pt x="316" y="477"/>
                    </a:lnTo>
                    <a:lnTo>
                      <a:pt x="314" y="475"/>
                    </a:lnTo>
                    <a:lnTo>
                      <a:pt x="314" y="475"/>
                    </a:lnTo>
                    <a:lnTo>
                      <a:pt x="312" y="475"/>
                    </a:lnTo>
                    <a:lnTo>
                      <a:pt x="312" y="475"/>
                    </a:lnTo>
                    <a:lnTo>
                      <a:pt x="312" y="475"/>
                    </a:lnTo>
                    <a:lnTo>
                      <a:pt x="312" y="475"/>
                    </a:lnTo>
                    <a:lnTo>
                      <a:pt x="308" y="473"/>
                    </a:lnTo>
                    <a:lnTo>
                      <a:pt x="308" y="473"/>
                    </a:lnTo>
                    <a:lnTo>
                      <a:pt x="310" y="471"/>
                    </a:lnTo>
                    <a:lnTo>
                      <a:pt x="308" y="473"/>
                    </a:lnTo>
                    <a:lnTo>
                      <a:pt x="306" y="473"/>
                    </a:lnTo>
                    <a:lnTo>
                      <a:pt x="306" y="473"/>
                    </a:lnTo>
                    <a:lnTo>
                      <a:pt x="306" y="473"/>
                    </a:lnTo>
                    <a:lnTo>
                      <a:pt x="306" y="473"/>
                    </a:lnTo>
                    <a:lnTo>
                      <a:pt x="306" y="471"/>
                    </a:lnTo>
                    <a:lnTo>
                      <a:pt x="306" y="471"/>
                    </a:lnTo>
                    <a:lnTo>
                      <a:pt x="306" y="467"/>
                    </a:lnTo>
                    <a:lnTo>
                      <a:pt x="304" y="467"/>
                    </a:lnTo>
                    <a:lnTo>
                      <a:pt x="304" y="465"/>
                    </a:lnTo>
                    <a:lnTo>
                      <a:pt x="308" y="463"/>
                    </a:lnTo>
                    <a:lnTo>
                      <a:pt x="304" y="463"/>
                    </a:lnTo>
                    <a:lnTo>
                      <a:pt x="302" y="465"/>
                    </a:lnTo>
                    <a:lnTo>
                      <a:pt x="302" y="467"/>
                    </a:lnTo>
                    <a:lnTo>
                      <a:pt x="304" y="471"/>
                    </a:lnTo>
                    <a:lnTo>
                      <a:pt x="304" y="473"/>
                    </a:lnTo>
                    <a:lnTo>
                      <a:pt x="304" y="475"/>
                    </a:lnTo>
                    <a:lnTo>
                      <a:pt x="302" y="477"/>
                    </a:lnTo>
                    <a:lnTo>
                      <a:pt x="300" y="477"/>
                    </a:lnTo>
                    <a:lnTo>
                      <a:pt x="300" y="479"/>
                    </a:lnTo>
                    <a:lnTo>
                      <a:pt x="302" y="481"/>
                    </a:lnTo>
                    <a:lnTo>
                      <a:pt x="302" y="481"/>
                    </a:lnTo>
                    <a:lnTo>
                      <a:pt x="302" y="481"/>
                    </a:lnTo>
                    <a:lnTo>
                      <a:pt x="302" y="481"/>
                    </a:lnTo>
                    <a:lnTo>
                      <a:pt x="302" y="483"/>
                    </a:lnTo>
                    <a:lnTo>
                      <a:pt x="302" y="483"/>
                    </a:lnTo>
                    <a:lnTo>
                      <a:pt x="302" y="483"/>
                    </a:lnTo>
                    <a:lnTo>
                      <a:pt x="304" y="481"/>
                    </a:lnTo>
                    <a:lnTo>
                      <a:pt x="304" y="481"/>
                    </a:lnTo>
                    <a:lnTo>
                      <a:pt x="306" y="481"/>
                    </a:lnTo>
                    <a:lnTo>
                      <a:pt x="306" y="479"/>
                    </a:lnTo>
                    <a:lnTo>
                      <a:pt x="308" y="479"/>
                    </a:lnTo>
                    <a:lnTo>
                      <a:pt x="306" y="481"/>
                    </a:lnTo>
                    <a:lnTo>
                      <a:pt x="306" y="481"/>
                    </a:lnTo>
                    <a:lnTo>
                      <a:pt x="304" y="483"/>
                    </a:lnTo>
                    <a:lnTo>
                      <a:pt x="302" y="483"/>
                    </a:lnTo>
                    <a:lnTo>
                      <a:pt x="304" y="495"/>
                    </a:lnTo>
                    <a:lnTo>
                      <a:pt x="304" y="497"/>
                    </a:lnTo>
                    <a:lnTo>
                      <a:pt x="302" y="499"/>
                    </a:lnTo>
                    <a:lnTo>
                      <a:pt x="304" y="499"/>
                    </a:lnTo>
                    <a:lnTo>
                      <a:pt x="304" y="499"/>
                    </a:lnTo>
                    <a:lnTo>
                      <a:pt x="304" y="499"/>
                    </a:lnTo>
                    <a:lnTo>
                      <a:pt x="304" y="497"/>
                    </a:lnTo>
                    <a:lnTo>
                      <a:pt x="304" y="495"/>
                    </a:lnTo>
                    <a:lnTo>
                      <a:pt x="304" y="493"/>
                    </a:lnTo>
                    <a:lnTo>
                      <a:pt x="304" y="491"/>
                    </a:lnTo>
                    <a:lnTo>
                      <a:pt x="306" y="491"/>
                    </a:lnTo>
                    <a:lnTo>
                      <a:pt x="306" y="493"/>
                    </a:lnTo>
                    <a:lnTo>
                      <a:pt x="306" y="495"/>
                    </a:lnTo>
                    <a:lnTo>
                      <a:pt x="308" y="497"/>
                    </a:lnTo>
                    <a:lnTo>
                      <a:pt x="308" y="497"/>
                    </a:lnTo>
                    <a:lnTo>
                      <a:pt x="308" y="495"/>
                    </a:lnTo>
                    <a:lnTo>
                      <a:pt x="308" y="495"/>
                    </a:lnTo>
                    <a:lnTo>
                      <a:pt x="308" y="495"/>
                    </a:lnTo>
                    <a:lnTo>
                      <a:pt x="310" y="497"/>
                    </a:lnTo>
                    <a:lnTo>
                      <a:pt x="308" y="497"/>
                    </a:lnTo>
                    <a:lnTo>
                      <a:pt x="308" y="499"/>
                    </a:lnTo>
                    <a:lnTo>
                      <a:pt x="308" y="499"/>
                    </a:lnTo>
                    <a:lnTo>
                      <a:pt x="308" y="499"/>
                    </a:lnTo>
                    <a:lnTo>
                      <a:pt x="308" y="501"/>
                    </a:lnTo>
                    <a:lnTo>
                      <a:pt x="308" y="501"/>
                    </a:lnTo>
                    <a:lnTo>
                      <a:pt x="306" y="503"/>
                    </a:lnTo>
                    <a:lnTo>
                      <a:pt x="306" y="503"/>
                    </a:lnTo>
                    <a:lnTo>
                      <a:pt x="304" y="501"/>
                    </a:lnTo>
                    <a:lnTo>
                      <a:pt x="304" y="501"/>
                    </a:lnTo>
                    <a:lnTo>
                      <a:pt x="304" y="505"/>
                    </a:lnTo>
                    <a:lnTo>
                      <a:pt x="304" y="507"/>
                    </a:lnTo>
                    <a:lnTo>
                      <a:pt x="304" y="509"/>
                    </a:lnTo>
                    <a:lnTo>
                      <a:pt x="304" y="509"/>
                    </a:lnTo>
                    <a:lnTo>
                      <a:pt x="304" y="509"/>
                    </a:lnTo>
                    <a:lnTo>
                      <a:pt x="304" y="511"/>
                    </a:lnTo>
                    <a:lnTo>
                      <a:pt x="306" y="509"/>
                    </a:lnTo>
                    <a:lnTo>
                      <a:pt x="306" y="509"/>
                    </a:lnTo>
                    <a:lnTo>
                      <a:pt x="308" y="509"/>
                    </a:lnTo>
                    <a:lnTo>
                      <a:pt x="308" y="511"/>
                    </a:lnTo>
                    <a:lnTo>
                      <a:pt x="308" y="511"/>
                    </a:lnTo>
                    <a:lnTo>
                      <a:pt x="306" y="513"/>
                    </a:lnTo>
                    <a:lnTo>
                      <a:pt x="304" y="513"/>
                    </a:lnTo>
                    <a:lnTo>
                      <a:pt x="304" y="515"/>
                    </a:lnTo>
                    <a:lnTo>
                      <a:pt x="304" y="511"/>
                    </a:lnTo>
                    <a:lnTo>
                      <a:pt x="304" y="511"/>
                    </a:lnTo>
                    <a:lnTo>
                      <a:pt x="304" y="513"/>
                    </a:lnTo>
                    <a:lnTo>
                      <a:pt x="302" y="515"/>
                    </a:lnTo>
                    <a:lnTo>
                      <a:pt x="302" y="517"/>
                    </a:lnTo>
                    <a:lnTo>
                      <a:pt x="304" y="517"/>
                    </a:lnTo>
                    <a:lnTo>
                      <a:pt x="302" y="517"/>
                    </a:lnTo>
                    <a:lnTo>
                      <a:pt x="302" y="519"/>
                    </a:lnTo>
                    <a:lnTo>
                      <a:pt x="302" y="519"/>
                    </a:lnTo>
                    <a:lnTo>
                      <a:pt x="300" y="523"/>
                    </a:lnTo>
                    <a:lnTo>
                      <a:pt x="300" y="525"/>
                    </a:lnTo>
                    <a:lnTo>
                      <a:pt x="300" y="525"/>
                    </a:lnTo>
                    <a:lnTo>
                      <a:pt x="298" y="525"/>
                    </a:lnTo>
                    <a:lnTo>
                      <a:pt x="298" y="527"/>
                    </a:lnTo>
                    <a:lnTo>
                      <a:pt x="296" y="529"/>
                    </a:lnTo>
                    <a:lnTo>
                      <a:pt x="296" y="531"/>
                    </a:lnTo>
                    <a:lnTo>
                      <a:pt x="292" y="533"/>
                    </a:lnTo>
                    <a:lnTo>
                      <a:pt x="290" y="537"/>
                    </a:lnTo>
                    <a:lnTo>
                      <a:pt x="286" y="539"/>
                    </a:lnTo>
                    <a:lnTo>
                      <a:pt x="284" y="543"/>
                    </a:lnTo>
                    <a:lnTo>
                      <a:pt x="284" y="543"/>
                    </a:lnTo>
                    <a:lnTo>
                      <a:pt x="280" y="545"/>
                    </a:lnTo>
                    <a:lnTo>
                      <a:pt x="280" y="545"/>
                    </a:lnTo>
                    <a:lnTo>
                      <a:pt x="278" y="547"/>
                    </a:lnTo>
                    <a:lnTo>
                      <a:pt x="278" y="547"/>
                    </a:lnTo>
                    <a:lnTo>
                      <a:pt x="274" y="547"/>
                    </a:lnTo>
                    <a:lnTo>
                      <a:pt x="270" y="549"/>
                    </a:lnTo>
                    <a:lnTo>
                      <a:pt x="268" y="549"/>
                    </a:lnTo>
                    <a:lnTo>
                      <a:pt x="268" y="551"/>
                    </a:lnTo>
                    <a:lnTo>
                      <a:pt x="266" y="551"/>
                    </a:lnTo>
                    <a:lnTo>
                      <a:pt x="266" y="553"/>
                    </a:lnTo>
                    <a:lnTo>
                      <a:pt x="266" y="553"/>
                    </a:lnTo>
                    <a:lnTo>
                      <a:pt x="266" y="555"/>
                    </a:lnTo>
                    <a:lnTo>
                      <a:pt x="266" y="555"/>
                    </a:lnTo>
                    <a:lnTo>
                      <a:pt x="268" y="557"/>
                    </a:lnTo>
                    <a:lnTo>
                      <a:pt x="270" y="559"/>
                    </a:lnTo>
                    <a:lnTo>
                      <a:pt x="272" y="559"/>
                    </a:lnTo>
                    <a:lnTo>
                      <a:pt x="272" y="561"/>
                    </a:lnTo>
                    <a:lnTo>
                      <a:pt x="274" y="561"/>
                    </a:lnTo>
                    <a:lnTo>
                      <a:pt x="276" y="561"/>
                    </a:lnTo>
                    <a:lnTo>
                      <a:pt x="276" y="563"/>
                    </a:lnTo>
                    <a:lnTo>
                      <a:pt x="278" y="565"/>
                    </a:lnTo>
                    <a:lnTo>
                      <a:pt x="276" y="567"/>
                    </a:lnTo>
                    <a:lnTo>
                      <a:pt x="276" y="569"/>
                    </a:lnTo>
                    <a:lnTo>
                      <a:pt x="272" y="571"/>
                    </a:lnTo>
                    <a:lnTo>
                      <a:pt x="270" y="575"/>
                    </a:lnTo>
                    <a:lnTo>
                      <a:pt x="266" y="577"/>
                    </a:lnTo>
                    <a:lnTo>
                      <a:pt x="260" y="581"/>
                    </a:lnTo>
                    <a:lnTo>
                      <a:pt x="256" y="585"/>
                    </a:lnTo>
                    <a:lnTo>
                      <a:pt x="256" y="585"/>
                    </a:lnTo>
                    <a:lnTo>
                      <a:pt x="254" y="585"/>
                    </a:lnTo>
                    <a:lnTo>
                      <a:pt x="254" y="587"/>
                    </a:lnTo>
                    <a:lnTo>
                      <a:pt x="254" y="587"/>
                    </a:lnTo>
                    <a:lnTo>
                      <a:pt x="256" y="587"/>
                    </a:lnTo>
                    <a:lnTo>
                      <a:pt x="258" y="585"/>
                    </a:lnTo>
                    <a:lnTo>
                      <a:pt x="258" y="585"/>
                    </a:lnTo>
                    <a:lnTo>
                      <a:pt x="258" y="585"/>
                    </a:lnTo>
                    <a:lnTo>
                      <a:pt x="260" y="585"/>
                    </a:lnTo>
                    <a:lnTo>
                      <a:pt x="260" y="585"/>
                    </a:lnTo>
                    <a:lnTo>
                      <a:pt x="258" y="585"/>
                    </a:lnTo>
                    <a:lnTo>
                      <a:pt x="256" y="587"/>
                    </a:lnTo>
                    <a:lnTo>
                      <a:pt x="256" y="589"/>
                    </a:lnTo>
                    <a:lnTo>
                      <a:pt x="256" y="589"/>
                    </a:lnTo>
                    <a:lnTo>
                      <a:pt x="260" y="587"/>
                    </a:lnTo>
                    <a:lnTo>
                      <a:pt x="260" y="587"/>
                    </a:lnTo>
                    <a:lnTo>
                      <a:pt x="260" y="589"/>
                    </a:lnTo>
                    <a:lnTo>
                      <a:pt x="260" y="589"/>
                    </a:lnTo>
                    <a:lnTo>
                      <a:pt x="260" y="591"/>
                    </a:lnTo>
                    <a:lnTo>
                      <a:pt x="260" y="591"/>
                    </a:lnTo>
                    <a:lnTo>
                      <a:pt x="262" y="591"/>
                    </a:lnTo>
                    <a:lnTo>
                      <a:pt x="264" y="591"/>
                    </a:lnTo>
                    <a:lnTo>
                      <a:pt x="268" y="587"/>
                    </a:lnTo>
                    <a:lnTo>
                      <a:pt x="272" y="587"/>
                    </a:lnTo>
                    <a:lnTo>
                      <a:pt x="276" y="585"/>
                    </a:lnTo>
                    <a:lnTo>
                      <a:pt x="278" y="583"/>
                    </a:lnTo>
                    <a:lnTo>
                      <a:pt x="280" y="581"/>
                    </a:lnTo>
                    <a:lnTo>
                      <a:pt x="284" y="579"/>
                    </a:lnTo>
                    <a:lnTo>
                      <a:pt x="286" y="577"/>
                    </a:lnTo>
                    <a:lnTo>
                      <a:pt x="288" y="575"/>
                    </a:lnTo>
                    <a:lnTo>
                      <a:pt x="290" y="573"/>
                    </a:lnTo>
                    <a:lnTo>
                      <a:pt x="294" y="571"/>
                    </a:lnTo>
                    <a:lnTo>
                      <a:pt x="298" y="569"/>
                    </a:lnTo>
                    <a:lnTo>
                      <a:pt x="300" y="567"/>
                    </a:lnTo>
                    <a:lnTo>
                      <a:pt x="300" y="565"/>
                    </a:lnTo>
                    <a:lnTo>
                      <a:pt x="306" y="563"/>
                    </a:lnTo>
                    <a:lnTo>
                      <a:pt x="310" y="559"/>
                    </a:lnTo>
                    <a:lnTo>
                      <a:pt x="310" y="557"/>
                    </a:lnTo>
                    <a:lnTo>
                      <a:pt x="310" y="557"/>
                    </a:lnTo>
                    <a:lnTo>
                      <a:pt x="310" y="555"/>
                    </a:lnTo>
                    <a:lnTo>
                      <a:pt x="312" y="553"/>
                    </a:lnTo>
                    <a:lnTo>
                      <a:pt x="314" y="551"/>
                    </a:lnTo>
                    <a:lnTo>
                      <a:pt x="316" y="551"/>
                    </a:lnTo>
                    <a:lnTo>
                      <a:pt x="316" y="549"/>
                    </a:lnTo>
                    <a:lnTo>
                      <a:pt x="320" y="549"/>
                    </a:lnTo>
                    <a:lnTo>
                      <a:pt x="322" y="549"/>
                    </a:lnTo>
                    <a:lnTo>
                      <a:pt x="324" y="547"/>
                    </a:lnTo>
                    <a:lnTo>
                      <a:pt x="326" y="549"/>
                    </a:lnTo>
                    <a:lnTo>
                      <a:pt x="328" y="549"/>
                    </a:lnTo>
                    <a:lnTo>
                      <a:pt x="328" y="549"/>
                    </a:lnTo>
                    <a:lnTo>
                      <a:pt x="328" y="551"/>
                    </a:lnTo>
                    <a:lnTo>
                      <a:pt x="328" y="551"/>
                    </a:lnTo>
                    <a:lnTo>
                      <a:pt x="330" y="549"/>
                    </a:lnTo>
                    <a:lnTo>
                      <a:pt x="330" y="549"/>
                    </a:lnTo>
                    <a:lnTo>
                      <a:pt x="330" y="547"/>
                    </a:lnTo>
                    <a:lnTo>
                      <a:pt x="330" y="547"/>
                    </a:lnTo>
                    <a:lnTo>
                      <a:pt x="332" y="545"/>
                    </a:lnTo>
                    <a:lnTo>
                      <a:pt x="334" y="541"/>
                    </a:lnTo>
                    <a:lnTo>
                      <a:pt x="336" y="541"/>
                    </a:lnTo>
                    <a:lnTo>
                      <a:pt x="338" y="541"/>
                    </a:lnTo>
                    <a:lnTo>
                      <a:pt x="340" y="539"/>
                    </a:lnTo>
                    <a:lnTo>
                      <a:pt x="342" y="537"/>
                    </a:lnTo>
                    <a:lnTo>
                      <a:pt x="346" y="533"/>
                    </a:lnTo>
                    <a:lnTo>
                      <a:pt x="350" y="527"/>
                    </a:lnTo>
                    <a:lnTo>
                      <a:pt x="352" y="525"/>
                    </a:lnTo>
                    <a:lnTo>
                      <a:pt x="354" y="525"/>
                    </a:lnTo>
                    <a:lnTo>
                      <a:pt x="354" y="523"/>
                    </a:lnTo>
                    <a:lnTo>
                      <a:pt x="354" y="523"/>
                    </a:lnTo>
                    <a:lnTo>
                      <a:pt x="352" y="521"/>
                    </a:lnTo>
                    <a:close/>
                    <a:moveTo>
                      <a:pt x="686" y="14"/>
                    </a:moveTo>
                    <a:lnTo>
                      <a:pt x="686" y="14"/>
                    </a:lnTo>
                    <a:lnTo>
                      <a:pt x="686" y="14"/>
                    </a:lnTo>
                    <a:lnTo>
                      <a:pt x="686" y="14"/>
                    </a:lnTo>
                    <a:lnTo>
                      <a:pt x="686" y="14"/>
                    </a:lnTo>
                    <a:lnTo>
                      <a:pt x="686" y="16"/>
                    </a:lnTo>
                    <a:lnTo>
                      <a:pt x="686" y="16"/>
                    </a:lnTo>
                    <a:lnTo>
                      <a:pt x="686" y="16"/>
                    </a:lnTo>
                    <a:lnTo>
                      <a:pt x="686" y="14"/>
                    </a:lnTo>
                    <a:close/>
                    <a:moveTo>
                      <a:pt x="666" y="0"/>
                    </a:moveTo>
                    <a:lnTo>
                      <a:pt x="666" y="0"/>
                    </a:lnTo>
                    <a:lnTo>
                      <a:pt x="666" y="0"/>
                    </a:lnTo>
                    <a:lnTo>
                      <a:pt x="666" y="0"/>
                    </a:lnTo>
                    <a:lnTo>
                      <a:pt x="666" y="2"/>
                    </a:lnTo>
                    <a:lnTo>
                      <a:pt x="666" y="2"/>
                    </a:lnTo>
                    <a:lnTo>
                      <a:pt x="666" y="2"/>
                    </a:lnTo>
                    <a:lnTo>
                      <a:pt x="666" y="2"/>
                    </a:lnTo>
                    <a:lnTo>
                      <a:pt x="66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2" name="Freeform 94"/>
              <p:cNvSpPr>
                <a:spLocks noEditPoints="1"/>
              </p:cNvSpPr>
              <p:nvPr/>
            </p:nvSpPr>
            <p:spPr bwMode="auto">
              <a:xfrm>
                <a:off x="5952" y="2420"/>
                <a:ext cx="118" cy="62"/>
              </a:xfrm>
              <a:custGeom>
                <a:avLst/>
                <a:gdLst>
                  <a:gd name="T0" fmla="*/ 102 w 118"/>
                  <a:gd name="T1" fmla="*/ 62 h 62"/>
                  <a:gd name="T2" fmla="*/ 104 w 118"/>
                  <a:gd name="T3" fmla="*/ 62 h 62"/>
                  <a:gd name="T4" fmla="*/ 104 w 118"/>
                  <a:gd name="T5" fmla="*/ 62 h 62"/>
                  <a:gd name="T6" fmla="*/ 104 w 118"/>
                  <a:gd name="T7" fmla="*/ 60 h 62"/>
                  <a:gd name="T8" fmla="*/ 116 w 118"/>
                  <a:gd name="T9" fmla="*/ 40 h 62"/>
                  <a:gd name="T10" fmla="*/ 116 w 118"/>
                  <a:gd name="T11" fmla="*/ 40 h 62"/>
                  <a:gd name="T12" fmla="*/ 116 w 118"/>
                  <a:gd name="T13" fmla="*/ 40 h 62"/>
                  <a:gd name="T14" fmla="*/ 114 w 118"/>
                  <a:gd name="T15" fmla="*/ 42 h 62"/>
                  <a:gd name="T16" fmla="*/ 114 w 118"/>
                  <a:gd name="T17" fmla="*/ 44 h 62"/>
                  <a:gd name="T18" fmla="*/ 116 w 118"/>
                  <a:gd name="T19" fmla="*/ 44 h 62"/>
                  <a:gd name="T20" fmla="*/ 118 w 118"/>
                  <a:gd name="T21" fmla="*/ 40 h 62"/>
                  <a:gd name="T22" fmla="*/ 108 w 118"/>
                  <a:gd name="T23" fmla="*/ 32 h 62"/>
                  <a:gd name="T24" fmla="*/ 108 w 118"/>
                  <a:gd name="T25" fmla="*/ 28 h 62"/>
                  <a:gd name="T26" fmla="*/ 104 w 118"/>
                  <a:gd name="T27" fmla="*/ 28 h 62"/>
                  <a:gd name="T28" fmla="*/ 106 w 118"/>
                  <a:gd name="T29" fmla="*/ 28 h 62"/>
                  <a:gd name="T30" fmla="*/ 104 w 118"/>
                  <a:gd name="T31" fmla="*/ 32 h 62"/>
                  <a:gd name="T32" fmla="*/ 104 w 118"/>
                  <a:gd name="T33" fmla="*/ 32 h 62"/>
                  <a:gd name="T34" fmla="*/ 106 w 118"/>
                  <a:gd name="T35" fmla="*/ 34 h 62"/>
                  <a:gd name="T36" fmla="*/ 108 w 118"/>
                  <a:gd name="T37" fmla="*/ 36 h 62"/>
                  <a:gd name="T38" fmla="*/ 110 w 118"/>
                  <a:gd name="T39" fmla="*/ 34 h 62"/>
                  <a:gd name="T40" fmla="*/ 108 w 118"/>
                  <a:gd name="T41" fmla="*/ 32 h 62"/>
                  <a:gd name="T42" fmla="*/ 98 w 118"/>
                  <a:gd name="T43" fmla="*/ 24 h 62"/>
                  <a:gd name="T44" fmla="*/ 98 w 118"/>
                  <a:gd name="T45" fmla="*/ 26 h 62"/>
                  <a:gd name="T46" fmla="*/ 98 w 118"/>
                  <a:gd name="T47" fmla="*/ 28 h 62"/>
                  <a:gd name="T48" fmla="*/ 98 w 118"/>
                  <a:gd name="T49" fmla="*/ 26 h 62"/>
                  <a:gd name="T50" fmla="*/ 98 w 118"/>
                  <a:gd name="T51" fmla="*/ 24 h 62"/>
                  <a:gd name="T52" fmla="*/ 100 w 118"/>
                  <a:gd name="T53" fmla="*/ 24 h 62"/>
                  <a:gd name="T54" fmla="*/ 98 w 118"/>
                  <a:gd name="T55" fmla="*/ 22 h 62"/>
                  <a:gd name="T56" fmla="*/ 94 w 118"/>
                  <a:gd name="T57" fmla="*/ 50 h 62"/>
                  <a:gd name="T58" fmla="*/ 92 w 118"/>
                  <a:gd name="T59" fmla="*/ 48 h 62"/>
                  <a:gd name="T60" fmla="*/ 86 w 118"/>
                  <a:gd name="T61" fmla="*/ 42 h 62"/>
                  <a:gd name="T62" fmla="*/ 84 w 118"/>
                  <a:gd name="T63" fmla="*/ 40 h 62"/>
                  <a:gd name="T64" fmla="*/ 82 w 118"/>
                  <a:gd name="T65" fmla="*/ 38 h 62"/>
                  <a:gd name="T66" fmla="*/ 80 w 118"/>
                  <a:gd name="T67" fmla="*/ 36 h 62"/>
                  <a:gd name="T68" fmla="*/ 78 w 118"/>
                  <a:gd name="T69" fmla="*/ 34 h 62"/>
                  <a:gd name="T70" fmla="*/ 78 w 118"/>
                  <a:gd name="T71" fmla="*/ 32 h 62"/>
                  <a:gd name="T72" fmla="*/ 76 w 118"/>
                  <a:gd name="T73" fmla="*/ 30 h 62"/>
                  <a:gd name="T74" fmla="*/ 74 w 118"/>
                  <a:gd name="T75" fmla="*/ 28 h 62"/>
                  <a:gd name="T76" fmla="*/ 68 w 118"/>
                  <a:gd name="T77" fmla="*/ 22 h 62"/>
                  <a:gd name="T78" fmla="*/ 64 w 118"/>
                  <a:gd name="T79" fmla="*/ 20 h 62"/>
                  <a:gd name="T80" fmla="*/ 60 w 118"/>
                  <a:gd name="T81" fmla="*/ 18 h 62"/>
                  <a:gd name="T82" fmla="*/ 60 w 118"/>
                  <a:gd name="T83" fmla="*/ 20 h 62"/>
                  <a:gd name="T84" fmla="*/ 62 w 118"/>
                  <a:gd name="T85" fmla="*/ 20 h 62"/>
                  <a:gd name="T86" fmla="*/ 62 w 118"/>
                  <a:gd name="T87" fmla="*/ 22 h 62"/>
                  <a:gd name="T88" fmla="*/ 62 w 118"/>
                  <a:gd name="T89" fmla="*/ 26 h 62"/>
                  <a:gd name="T90" fmla="*/ 64 w 118"/>
                  <a:gd name="T91" fmla="*/ 30 h 62"/>
                  <a:gd name="T92" fmla="*/ 66 w 118"/>
                  <a:gd name="T93" fmla="*/ 32 h 62"/>
                  <a:gd name="T94" fmla="*/ 70 w 118"/>
                  <a:gd name="T95" fmla="*/ 38 h 62"/>
                  <a:gd name="T96" fmla="*/ 74 w 118"/>
                  <a:gd name="T97" fmla="*/ 42 h 62"/>
                  <a:gd name="T98" fmla="*/ 76 w 118"/>
                  <a:gd name="T99" fmla="*/ 44 h 62"/>
                  <a:gd name="T100" fmla="*/ 80 w 118"/>
                  <a:gd name="T101" fmla="*/ 46 h 62"/>
                  <a:gd name="T102" fmla="*/ 82 w 118"/>
                  <a:gd name="T103" fmla="*/ 50 h 62"/>
                  <a:gd name="T104" fmla="*/ 86 w 118"/>
                  <a:gd name="T105" fmla="*/ 50 h 62"/>
                  <a:gd name="T106" fmla="*/ 86 w 118"/>
                  <a:gd name="T107" fmla="*/ 52 h 62"/>
                  <a:gd name="T108" fmla="*/ 88 w 118"/>
                  <a:gd name="T109" fmla="*/ 54 h 62"/>
                  <a:gd name="T110" fmla="*/ 90 w 118"/>
                  <a:gd name="T111" fmla="*/ 56 h 62"/>
                  <a:gd name="T112" fmla="*/ 90 w 118"/>
                  <a:gd name="T113" fmla="*/ 56 h 62"/>
                  <a:gd name="T114" fmla="*/ 94 w 118"/>
                  <a:gd name="T115" fmla="*/ 58 h 62"/>
                  <a:gd name="T116" fmla="*/ 96 w 118"/>
                  <a:gd name="T117" fmla="*/ 56 h 62"/>
                  <a:gd name="T118" fmla="*/ 98 w 118"/>
                  <a:gd name="T119" fmla="*/ 52 h 62"/>
                  <a:gd name="T120" fmla="*/ 0 w 118"/>
                  <a:gd name="T121" fmla="*/ 4 h 62"/>
                  <a:gd name="T122" fmla="*/ 2 w 118"/>
                  <a:gd name="T123" fmla="*/ 2 h 62"/>
                  <a:gd name="T124" fmla="*/ 0 w 118"/>
                  <a:gd name="T1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 h="62">
                    <a:moveTo>
                      <a:pt x="104" y="60"/>
                    </a:moveTo>
                    <a:lnTo>
                      <a:pt x="102" y="62"/>
                    </a:lnTo>
                    <a:lnTo>
                      <a:pt x="102" y="62"/>
                    </a:lnTo>
                    <a:lnTo>
                      <a:pt x="104" y="62"/>
                    </a:lnTo>
                    <a:lnTo>
                      <a:pt x="104" y="62"/>
                    </a:lnTo>
                    <a:lnTo>
                      <a:pt x="104" y="62"/>
                    </a:lnTo>
                    <a:lnTo>
                      <a:pt x="104" y="62"/>
                    </a:lnTo>
                    <a:lnTo>
                      <a:pt x="104" y="60"/>
                    </a:lnTo>
                    <a:close/>
                    <a:moveTo>
                      <a:pt x="118" y="42"/>
                    </a:moveTo>
                    <a:lnTo>
                      <a:pt x="116" y="40"/>
                    </a:lnTo>
                    <a:lnTo>
                      <a:pt x="116" y="40"/>
                    </a:lnTo>
                    <a:lnTo>
                      <a:pt x="116" y="40"/>
                    </a:lnTo>
                    <a:lnTo>
                      <a:pt x="116" y="40"/>
                    </a:lnTo>
                    <a:lnTo>
                      <a:pt x="116" y="40"/>
                    </a:lnTo>
                    <a:lnTo>
                      <a:pt x="114" y="40"/>
                    </a:lnTo>
                    <a:lnTo>
                      <a:pt x="114" y="42"/>
                    </a:lnTo>
                    <a:lnTo>
                      <a:pt x="114" y="44"/>
                    </a:lnTo>
                    <a:lnTo>
                      <a:pt x="114" y="44"/>
                    </a:lnTo>
                    <a:lnTo>
                      <a:pt x="116" y="44"/>
                    </a:lnTo>
                    <a:lnTo>
                      <a:pt x="116" y="44"/>
                    </a:lnTo>
                    <a:lnTo>
                      <a:pt x="118" y="44"/>
                    </a:lnTo>
                    <a:lnTo>
                      <a:pt x="118" y="40"/>
                    </a:lnTo>
                    <a:lnTo>
                      <a:pt x="118" y="42"/>
                    </a:lnTo>
                    <a:close/>
                    <a:moveTo>
                      <a:pt x="108" y="32"/>
                    </a:moveTo>
                    <a:lnTo>
                      <a:pt x="108" y="28"/>
                    </a:lnTo>
                    <a:lnTo>
                      <a:pt x="108" y="28"/>
                    </a:lnTo>
                    <a:lnTo>
                      <a:pt x="108" y="28"/>
                    </a:lnTo>
                    <a:lnTo>
                      <a:pt x="104" y="28"/>
                    </a:lnTo>
                    <a:lnTo>
                      <a:pt x="104" y="28"/>
                    </a:lnTo>
                    <a:lnTo>
                      <a:pt x="106" y="28"/>
                    </a:lnTo>
                    <a:lnTo>
                      <a:pt x="106" y="30"/>
                    </a:lnTo>
                    <a:lnTo>
                      <a:pt x="104" y="32"/>
                    </a:lnTo>
                    <a:lnTo>
                      <a:pt x="104" y="32"/>
                    </a:lnTo>
                    <a:lnTo>
                      <a:pt x="104" y="32"/>
                    </a:lnTo>
                    <a:lnTo>
                      <a:pt x="104" y="34"/>
                    </a:lnTo>
                    <a:lnTo>
                      <a:pt x="106" y="34"/>
                    </a:lnTo>
                    <a:lnTo>
                      <a:pt x="108" y="36"/>
                    </a:lnTo>
                    <a:lnTo>
                      <a:pt x="108" y="36"/>
                    </a:lnTo>
                    <a:lnTo>
                      <a:pt x="110" y="34"/>
                    </a:lnTo>
                    <a:lnTo>
                      <a:pt x="110" y="34"/>
                    </a:lnTo>
                    <a:lnTo>
                      <a:pt x="108" y="32"/>
                    </a:lnTo>
                    <a:lnTo>
                      <a:pt x="108" y="32"/>
                    </a:lnTo>
                    <a:close/>
                    <a:moveTo>
                      <a:pt x="98" y="22"/>
                    </a:moveTo>
                    <a:lnTo>
                      <a:pt x="98" y="24"/>
                    </a:lnTo>
                    <a:lnTo>
                      <a:pt x="98" y="26"/>
                    </a:lnTo>
                    <a:lnTo>
                      <a:pt x="98" y="26"/>
                    </a:lnTo>
                    <a:lnTo>
                      <a:pt x="96" y="28"/>
                    </a:lnTo>
                    <a:lnTo>
                      <a:pt x="98" y="28"/>
                    </a:lnTo>
                    <a:lnTo>
                      <a:pt x="98" y="28"/>
                    </a:lnTo>
                    <a:lnTo>
                      <a:pt x="98" y="26"/>
                    </a:lnTo>
                    <a:lnTo>
                      <a:pt x="98" y="26"/>
                    </a:lnTo>
                    <a:lnTo>
                      <a:pt x="98" y="24"/>
                    </a:lnTo>
                    <a:lnTo>
                      <a:pt x="100" y="24"/>
                    </a:lnTo>
                    <a:lnTo>
                      <a:pt x="100" y="24"/>
                    </a:lnTo>
                    <a:lnTo>
                      <a:pt x="100" y="22"/>
                    </a:lnTo>
                    <a:lnTo>
                      <a:pt x="98" y="22"/>
                    </a:lnTo>
                    <a:close/>
                    <a:moveTo>
                      <a:pt x="96" y="52"/>
                    </a:moveTo>
                    <a:lnTo>
                      <a:pt x="94" y="50"/>
                    </a:lnTo>
                    <a:lnTo>
                      <a:pt x="92" y="48"/>
                    </a:lnTo>
                    <a:lnTo>
                      <a:pt x="92" y="48"/>
                    </a:lnTo>
                    <a:lnTo>
                      <a:pt x="90" y="44"/>
                    </a:lnTo>
                    <a:lnTo>
                      <a:pt x="86" y="42"/>
                    </a:lnTo>
                    <a:lnTo>
                      <a:pt x="84" y="40"/>
                    </a:lnTo>
                    <a:lnTo>
                      <a:pt x="84" y="40"/>
                    </a:lnTo>
                    <a:lnTo>
                      <a:pt x="84" y="40"/>
                    </a:lnTo>
                    <a:lnTo>
                      <a:pt x="82" y="38"/>
                    </a:lnTo>
                    <a:lnTo>
                      <a:pt x="82" y="38"/>
                    </a:lnTo>
                    <a:lnTo>
                      <a:pt x="80" y="36"/>
                    </a:lnTo>
                    <a:lnTo>
                      <a:pt x="78" y="34"/>
                    </a:lnTo>
                    <a:lnTo>
                      <a:pt x="78" y="34"/>
                    </a:lnTo>
                    <a:lnTo>
                      <a:pt x="78" y="32"/>
                    </a:lnTo>
                    <a:lnTo>
                      <a:pt x="78" y="32"/>
                    </a:lnTo>
                    <a:lnTo>
                      <a:pt x="78" y="32"/>
                    </a:lnTo>
                    <a:lnTo>
                      <a:pt x="76" y="30"/>
                    </a:lnTo>
                    <a:lnTo>
                      <a:pt x="76" y="28"/>
                    </a:lnTo>
                    <a:lnTo>
                      <a:pt x="74" y="28"/>
                    </a:lnTo>
                    <a:lnTo>
                      <a:pt x="72" y="28"/>
                    </a:lnTo>
                    <a:lnTo>
                      <a:pt x="68" y="22"/>
                    </a:lnTo>
                    <a:lnTo>
                      <a:pt x="66" y="20"/>
                    </a:lnTo>
                    <a:lnTo>
                      <a:pt x="64" y="20"/>
                    </a:lnTo>
                    <a:lnTo>
                      <a:pt x="62" y="20"/>
                    </a:lnTo>
                    <a:lnTo>
                      <a:pt x="60" y="18"/>
                    </a:lnTo>
                    <a:lnTo>
                      <a:pt x="60" y="18"/>
                    </a:lnTo>
                    <a:lnTo>
                      <a:pt x="60" y="20"/>
                    </a:lnTo>
                    <a:lnTo>
                      <a:pt x="60" y="20"/>
                    </a:lnTo>
                    <a:lnTo>
                      <a:pt x="62" y="20"/>
                    </a:lnTo>
                    <a:lnTo>
                      <a:pt x="62" y="22"/>
                    </a:lnTo>
                    <a:lnTo>
                      <a:pt x="62" y="22"/>
                    </a:lnTo>
                    <a:lnTo>
                      <a:pt x="62" y="24"/>
                    </a:lnTo>
                    <a:lnTo>
                      <a:pt x="62" y="26"/>
                    </a:lnTo>
                    <a:lnTo>
                      <a:pt x="64" y="28"/>
                    </a:lnTo>
                    <a:lnTo>
                      <a:pt x="64" y="30"/>
                    </a:lnTo>
                    <a:lnTo>
                      <a:pt x="66" y="32"/>
                    </a:lnTo>
                    <a:lnTo>
                      <a:pt x="66" y="32"/>
                    </a:lnTo>
                    <a:lnTo>
                      <a:pt x="68" y="36"/>
                    </a:lnTo>
                    <a:lnTo>
                      <a:pt x="70" y="38"/>
                    </a:lnTo>
                    <a:lnTo>
                      <a:pt x="70" y="38"/>
                    </a:lnTo>
                    <a:lnTo>
                      <a:pt x="74" y="42"/>
                    </a:lnTo>
                    <a:lnTo>
                      <a:pt x="74" y="44"/>
                    </a:lnTo>
                    <a:lnTo>
                      <a:pt x="76" y="44"/>
                    </a:lnTo>
                    <a:lnTo>
                      <a:pt x="78" y="46"/>
                    </a:lnTo>
                    <a:lnTo>
                      <a:pt x="80" y="46"/>
                    </a:lnTo>
                    <a:lnTo>
                      <a:pt x="82" y="48"/>
                    </a:lnTo>
                    <a:lnTo>
                      <a:pt x="82" y="50"/>
                    </a:lnTo>
                    <a:lnTo>
                      <a:pt x="84" y="50"/>
                    </a:lnTo>
                    <a:lnTo>
                      <a:pt x="86" y="50"/>
                    </a:lnTo>
                    <a:lnTo>
                      <a:pt x="86" y="52"/>
                    </a:lnTo>
                    <a:lnTo>
                      <a:pt x="86" y="52"/>
                    </a:lnTo>
                    <a:lnTo>
                      <a:pt x="86" y="54"/>
                    </a:lnTo>
                    <a:lnTo>
                      <a:pt x="88" y="54"/>
                    </a:lnTo>
                    <a:lnTo>
                      <a:pt x="88" y="56"/>
                    </a:lnTo>
                    <a:lnTo>
                      <a:pt x="90" y="56"/>
                    </a:lnTo>
                    <a:lnTo>
                      <a:pt x="90" y="56"/>
                    </a:lnTo>
                    <a:lnTo>
                      <a:pt x="90" y="56"/>
                    </a:lnTo>
                    <a:lnTo>
                      <a:pt x="94" y="58"/>
                    </a:lnTo>
                    <a:lnTo>
                      <a:pt x="94" y="58"/>
                    </a:lnTo>
                    <a:lnTo>
                      <a:pt x="96" y="58"/>
                    </a:lnTo>
                    <a:lnTo>
                      <a:pt x="96" y="56"/>
                    </a:lnTo>
                    <a:lnTo>
                      <a:pt x="98" y="56"/>
                    </a:lnTo>
                    <a:lnTo>
                      <a:pt x="98" y="52"/>
                    </a:lnTo>
                    <a:lnTo>
                      <a:pt x="96" y="52"/>
                    </a:lnTo>
                    <a:close/>
                    <a:moveTo>
                      <a:pt x="0" y="4"/>
                    </a:moveTo>
                    <a:lnTo>
                      <a:pt x="0" y="2"/>
                    </a:lnTo>
                    <a:lnTo>
                      <a:pt x="2" y="2"/>
                    </a:lnTo>
                    <a:lnTo>
                      <a:pt x="2" y="0"/>
                    </a:lnTo>
                    <a:lnTo>
                      <a:pt x="0" y="0"/>
                    </a:lnTo>
                    <a:lnTo>
                      <a:pt x="0"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3" name="Freeform 95"/>
              <p:cNvSpPr>
                <a:spLocks noEditPoints="1"/>
              </p:cNvSpPr>
              <p:nvPr/>
            </p:nvSpPr>
            <p:spPr bwMode="auto">
              <a:xfrm>
                <a:off x="3537" y="1123"/>
                <a:ext cx="52" cy="50"/>
              </a:xfrm>
              <a:custGeom>
                <a:avLst/>
                <a:gdLst>
                  <a:gd name="T0" fmla="*/ 28 w 52"/>
                  <a:gd name="T1" fmla="*/ 4 h 50"/>
                  <a:gd name="T2" fmla="*/ 34 w 52"/>
                  <a:gd name="T3" fmla="*/ 4 h 50"/>
                  <a:gd name="T4" fmla="*/ 32 w 52"/>
                  <a:gd name="T5" fmla="*/ 4 h 50"/>
                  <a:gd name="T6" fmla="*/ 42 w 52"/>
                  <a:gd name="T7" fmla="*/ 2 h 50"/>
                  <a:gd name="T8" fmla="*/ 40 w 52"/>
                  <a:gd name="T9" fmla="*/ 4 h 50"/>
                  <a:gd name="T10" fmla="*/ 46 w 52"/>
                  <a:gd name="T11" fmla="*/ 0 h 50"/>
                  <a:gd name="T12" fmla="*/ 8 w 52"/>
                  <a:gd name="T13" fmla="*/ 38 h 50"/>
                  <a:gd name="T14" fmla="*/ 0 w 52"/>
                  <a:gd name="T15" fmla="*/ 38 h 50"/>
                  <a:gd name="T16" fmla="*/ 0 w 52"/>
                  <a:gd name="T17" fmla="*/ 42 h 50"/>
                  <a:gd name="T18" fmla="*/ 4 w 52"/>
                  <a:gd name="T19" fmla="*/ 40 h 50"/>
                  <a:gd name="T20" fmla="*/ 8 w 52"/>
                  <a:gd name="T21" fmla="*/ 42 h 50"/>
                  <a:gd name="T22" fmla="*/ 12 w 52"/>
                  <a:gd name="T23" fmla="*/ 38 h 50"/>
                  <a:gd name="T24" fmla="*/ 24 w 52"/>
                  <a:gd name="T25" fmla="*/ 6 h 50"/>
                  <a:gd name="T26" fmla="*/ 50 w 52"/>
                  <a:gd name="T27" fmla="*/ 6 h 50"/>
                  <a:gd name="T28" fmla="*/ 44 w 52"/>
                  <a:gd name="T29" fmla="*/ 4 h 50"/>
                  <a:gd name="T30" fmla="*/ 30 w 52"/>
                  <a:gd name="T31" fmla="*/ 6 h 50"/>
                  <a:gd name="T32" fmla="*/ 22 w 52"/>
                  <a:gd name="T33" fmla="*/ 12 h 50"/>
                  <a:gd name="T34" fmla="*/ 18 w 52"/>
                  <a:gd name="T35" fmla="*/ 14 h 50"/>
                  <a:gd name="T36" fmla="*/ 12 w 52"/>
                  <a:gd name="T37" fmla="*/ 28 h 50"/>
                  <a:gd name="T38" fmla="*/ 8 w 52"/>
                  <a:gd name="T39" fmla="*/ 30 h 50"/>
                  <a:gd name="T40" fmla="*/ 12 w 52"/>
                  <a:gd name="T41" fmla="*/ 34 h 50"/>
                  <a:gd name="T42" fmla="*/ 12 w 52"/>
                  <a:gd name="T43" fmla="*/ 36 h 50"/>
                  <a:gd name="T44" fmla="*/ 8 w 52"/>
                  <a:gd name="T45" fmla="*/ 36 h 50"/>
                  <a:gd name="T46" fmla="*/ 2 w 52"/>
                  <a:gd name="T47" fmla="*/ 36 h 50"/>
                  <a:gd name="T48" fmla="*/ 6 w 52"/>
                  <a:gd name="T49" fmla="*/ 38 h 50"/>
                  <a:gd name="T50" fmla="*/ 12 w 52"/>
                  <a:gd name="T51" fmla="*/ 40 h 50"/>
                  <a:gd name="T52" fmla="*/ 14 w 52"/>
                  <a:gd name="T53" fmla="*/ 38 h 50"/>
                  <a:gd name="T54" fmla="*/ 18 w 52"/>
                  <a:gd name="T55" fmla="*/ 38 h 50"/>
                  <a:gd name="T56" fmla="*/ 20 w 52"/>
                  <a:gd name="T57" fmla="*/ 38 h 50"/>
                  <a:gd name="T58" fmla="*/ 22 w 52"/>
                  <a:gd name="T59" fmla="*/ 38 h 50"/>
                  <a:gd name="T60" fmla="*/ 24 w 52"/>
                  <a:gd name="T61" fmla="*/ 40 h 50"/>
                  <a:gd name="T62" fmla="*/ 28 w 52"/>
                  <a:gd name="T63" fmla="*/ 40 h 50"/>
                  <a:gd name="T64" fmla="*/ 32 w 52"/>
                  <a:gd name="T65" fmla="*/ 42 h 50"/>
                  <a:gd name="T66" fmla="*/ 32 w 52"/>
                  <a:gd name="T67" fmla="*/ 46 h 50"/>
                  <a:gd name="T68" fmla="*/ 30 w 52"/>
                  <a:gd name="T69" fmla="*/ 48 h 50"/>
                  <a:gd name="T70" fmla="*/ 32 w 52"/>
                  <a:gd name="T71" fmla="*/ 50 h 50"/>
                  <a:gd name="T72" fmla="*/ 36 w 52"/>
                  <a:gd name="T73" fmla="*/ 48 h 50"/>
                  <a:gd name="T74" fmla="*/ 34 w 52"/>
                  <a:gd name="T75" fmla="*/ 46 h 50"/>
                  <a:gd name="T76" fmla="*/ 34 w 52"/>
                  <a:gd name="T77" fmla="*/ 44 h 50"/>
                  <a:gd name="T78" fmla="*/ 36 w 52"/>
                  <a:gd name="T79" fmla="*/ 42 h 50"/>
                  <a:gd name="T80" fmla="*/ 38 w 52"/>
                  <a:gd name="T81" fmla="*/ 38 h 50"/>
                  <a:gd name="T82" fmla="*/ 36 w 52"/>
                  <a:gd name="T83" fmla="*/ 36 h 50"/>
                  <a:gd name="T84" fmla="*/ 36 w 52"/>
                  <a:gd name="T85" fmla="*/ 32 h 50"/>
                  <a:gd name="T86" fmla="*/ 38 w 52"/>
                  <a:gd name="T87" fmla="*/ 30 h 50"/>
                  <a:gd name="T88" fmla="*/ 42 w 52"/>
                  <a:gd name="T89" fmla="*/ 30 h 50"/>
                  <a:gd name="T90" fmla="*/ 46 w 52"/>
                  <a:gd name="T91" fmla="*/ 28 h 50"/>
                  <a:gd name="T92" fmla="*/ 46 w 52"/>
                  <a:gd name="T93" fmla="*/ 26 h 50"/>
                  <a:gd name="T94" fmla="*/ 50 w 52"/>
                  <a:gd name="T95" fmla="*/ 24 h 50"/>
                  <a:gd name="T96" fmla="*/ 50 w 52"/>
                  <a:gd name="T97" fmla="*/ 22 h 50"/>
                  <a:gd name="T98" fmla="*/ 46 w 52"/>
                  <a:gd name="T99" fmla="*/ 20 h 50"/>
                  <a:gd name="T100" fmla="*/ 46 w 52"/>
                  <a:gd name="T101" fmla="*/ 18 h 50"/>
                  <a:gd name="T102" fmla="*/ 50 w 52"/>
                  <a:gd name="T103" fmla="*/ 18 h 50"/>
                  <a:gd name="T104" fmla="*/ 52 w 52"/>
                  <a:gd name="T105" fmla="*/ 12 h 50"/>
                  <a:gd name="T106" fmla="*/ 50 w 52"/>
                  <a:gd name="T107" fmla="*/ 6 h 50"/>
                  <a:gd name="T108" fmla="*/ 10 w 52"/>
                  <a:gd name="T109" fmla="*/ 34 h 50"/>
                  <a:gd name="T110" fmla="*/ 4 w 52"/>
                  <a:gd name="T111" fmla="*/ 32 h 50"/>
                  <a:gd name="T112" fmla="*/ 20 w 52"/>
                  <a:gd name="T113" fmla="*/ 12 h 50"/>
                  <a:gd name="T114" fmla="*/ 20 w 52"/>
                  <a:gd name="T11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50">
                    <a:moveTo>
                      <a:pt x="28" y="4"/>
                    </a:moveTo>
                    <a:lnTo>
                      <a:pt x="32" y="4"/>
                    </a:lnTo>
                    <a:lnTo>
                      <a:pt x="30" y="4"/>
                    </a:lnTo>
                    <a:lnTo>
                      <a:pt x="28" y="4"/>
                    </a:lnTo>
                    <a:lnTo>
                      <a:pt x="26" y="4"/>
                    </a:lnTo>
                    <a:lnTo>
                      <a:pt x="26" y="4"/>
                    </a:lnTo>
                    <a:lnTo>
                      <a:pt x="28" y="4"/>
                    </a:lnTo>
                    <a:close/>
                    <a:moveTo>
                      <a:pt x="34" y="4"/>
                    </a:moveTo>
                    <a:lnTo>
                      <a:pt x="36" y="4"/>
                    </a:lnTo>
                    <a:lnTo>
                      <a:pt x="36" y="4"/>
                    </a:lnTo>
                    <a:lnTo>
                      <a:pt x="36" y="4"/>
                    </a:lnTo>
                    <a:lnTo>
                      <a:pt x="32" y="4"/>
                    </a:lnTo>
                    <a:lnTo>
                      <a:pt x="32" y="4"/>
                    </a:lnTo>
                    <a:lnTo>
                      <a:pt x="32" y="4"/>
                    </a:lnTo>
                    <a:lnTo>
                      <a:pt x="34" y="4"/>
                    </a:lnTo>
                    <a:close/>
                    <a:moveTo>
                      <a:pt x="42" y="2"/>
                    </a:moveTo>
                    <a:lnTo>
                      <a:pt x="40" y="2"/>
                    </a:lnTo>
                    <a:lnTo>
                      <a:pt x="38" y="2"/>
                    </a:lnTo>
                    <a:lnTo>
                      <a:pt x="38" y="2"/>
                    </a:lnTo>
                    <a:lnTo>
                      <a:pt x="40" y="4"/>
                    </a:lnTo>
                    <a:lnTo>
                      <a:pt x="42" y="2"/>
                    </a:lnTo>
                    <a:close/>
                    <a:moveTo>
                      <a:pt x="48" y="0"/>
                    </a:moveTo>
                    <a:lnTo>
                      <a:pt x="46" y="0"/>
                    </a:lnTo>
                    <a:lnTo>
                      <a:pt x="46" y="0"/>
                    </a:lnTo>
                    <a:lnTo>
                      <a:pt x="46" y="2"/>
                    </a:lnTo>
                    <a:lnTo>
                      <a:pt x="46" y="2"/>
                    </a:lnTo>
                    <a:lnTo>
                      <a:pt x="48" y="0"/>
                    </a:lnTo>
                    <a:close/>
                    <a:moveTo>
                      <a:pt x="8" y="38"/>
                    </a:moveTo>
                    <a:lnTo>
                      <a:pt x="6" y="40"/>
                    </a:lnTo>
                    <a:lnTo>
                      <a:pt x="4" y="40"/>
                    </a:lnTo>
                    <a:lnTo>
                      <a:pt x="2" y="38"/>
                    </a:lnTo>
                    <a:lnTo>
                      <a:pt x="0" y="38"/>
                    </a:lnTo>
                    <a:lnTo>
                      <a:pt x="0" y="38"/>
                    </a:lnTo>
                    <a:lnTo>
                      <a:pt x="0" y="40"/>
                    </a:lnTo>
                    <a:lnTo>
                      <a:pt x="0" y="40"/>
                    </a:lnTo>
                    <a:lnTo>
                      <a:pt x="0" y="42"/>
                    </a:lnTo>
                    <a:lnTo>
                      <a:pt x="2" y="42"/>
                    </a:lnTo>
                    <a:lnTo>
                      <a:pt x="2" y="40"/>
                    </a:lnTo>
                    <a:lnTo>
                      <a:pt x="2" y="40"/>
                    </a:lnTo>
                    <a:lnTo>
                      <a:pt x="4" y="40"/>
                    </a:lnTo>
                    <a:lnTo>
                      <a:pt x="6" y="42"/>
                    </a:lnTo>
                    <a:lnTo>
                      <a:pt x="6" y="42"/>
                    </a:lnTo>
                    <a:lnTo>
                      <a:pt x="6" y="42"/>
                    </a:lnTo>
                    <a:lnTo>
                      <a:pt x="8" y="42"/>
                    </a:lnTo>
                    <a:lnTo>
                      <a:pt x="8" y="42"/>
                    </a:lnTo>
                    <a:lnTo>
                      <a:pt x="10" y="40"/>
                    </a:lnTo>
                    <a:lnTo>
                      <a:pt x="12" y="40"/>
                    </a:lnTo>
                    <a:lnTo>
                      <a:pt x="12" y="38"/>
                    </a:lnTo>
                    <a:lnTo>
                      <a:pt x="10" y="40"/>
                    </a:lnTo>
                    <a:lnTo>
                      <a:pt x="8" y="38"/>
                    </a:lnTo>
                    <a:close/>
                    <a:moveTo>
                      <a:pt x="24" y="6"/>
                    </a:moveTo>
                    <a:lnTo>
                      <a:pt x="24" y="6"/>
                    </a:lnTo>
                    <a:lnTo>
                      <a:pt x="22" y="6"/>
                    </a:lnTo>
                    <a:lnTo>
                      <a:pt x="22" y="8"/>
                    </a:lnTo>
                    <a:lnTo>
                      <a:pt x="24" y="6"/>
                    </a:lnTo>
                    <a:close/>
                    <a:moveTo>
                      <a:pt x="50" y="6"/>
                    </a:moveTo>
                    <a:lnTo>
                      <a:pt x="50" y="6"/>
                    </a:lnTo>
                    <a:lnTo>
                      <a:pt x="48" y="4"/>
                    </a:lnTo>
                    <a:lnTo>
                      <a:pt x="48" y="4"/>
                    </a:lnTo>
                    <a:lnTo>
                      <a:pt x="44" y="4"/>
                    </a:lnTo>
                    <a:lnTo>
                      <a:pt x="42" y="4"/>
                    </a:lnTo>
                    <a:lnTo>
                      <a:pt x="38" y="4"/>
                    </a:lnTo>
                    <a:lnTo>
                      <a:pt x="34" y="4"/>
                    </a:lnTo>
                    <a:lnTo>
                      <a:pt x="30" y="6"/>
                    </a:lnTo>
                    <a:lnTo>
                      <a:pt x="30" y="8"/>
                    </a:lnTo>
                    <a:lnTo>
                      <a:pt x="28" y="10"/>
                    </a:lnTo>
                    <a:lnTo>
                      <a:pt x="24" y="12"/>
                    </a:lnTo>
                    <a:lnTo>
                      <a:pt x="22" y="12"/>
                    </a:lnTo>
                    <a:lnTo>
                      <a:pt x="20" y="12"/>
                    </a:lnTo>
                    <a:lnTo>
                      <a:pt x="20" y="12"/>
                    </a:lnTo>
                    <a:lnTo>
                      <a:pt x="20" y="14"/>
                    </a:lnTo>
                    <a:lnTo>
                      <a:pt x="18" y="14"/>
                    </a:lnTo>
                    <a:lnTo>
                      <a:pt x="16" y="20"/>
                    </a:lnTo>
                    <a:lnTo>
                      <a:pt x="16" y="22"/>
                    </a:lnTo>
                    <a:lnTo>
                      <a:pt x="14" y="24"/>
                    </a:lnTo>
                    <a:lnTo>
                      <a:pt x="12" y="28"/>
                    </a:lnTo>
                    <a:lnTo>
                      <a:pt x="10" y="28"/>
                    </a:lnTo>
                    <a:lnTo>
                      <a:pt x="10" y="28"/>
                    </a:lnTo>
                    <a:lnTo>
                      <a:pt x="10" y="30"/>
                    </a:lnTo>
                    <a:lnTo>
                      <a:pt x="8" y="30"/>
                    </a:lnTo>
                    <a:lnTo>
                      <a:pt x="8" y="32"/>
                    </a:lnTo>
                    <a:lnTo>
                      <a:pt x="10" y="34"/>
                    </a:lnTo>
                    <a:lnTo>
                      <a:pt x="10" y="34"/>
                    </a:lnTo>
                    <a:lnTo>
                      <a:pt x="12" y="34"/>
                    </a:lnTo>
                    <a:lnTo>
                      <a:pt x="8" y="36"/>
                    </a:lnTo>
                    <a:lnTo>
                      <a:pt x="10" y="36"/>
                    </a:lnTo>
                    <a:lnTo>
                      <a:pt x="12" y="36"/>
                    </a:lnTo>
                    <a:lnTo>
                      <a:pt x="12" y="36"/>
                    </a:lnTo>
                    <a:lnTo>
                      <a:pt x="12" y="38"/>
                    </a:lnTo>
                    <a:lnTo>
                      <a:pt x="12" y="38"/>
                    </a:lnTo>
                    <a:lnTo>
                      <a:pt x="10" y="38"/>
                    </a:lnTo>
                    <a:lnTo>
                      <a:pt x="8" y="36"/>
                    </a:lnTo>
                    <a:lnTo>
                      <a:pt x="6" y="36"/>
                    </a:lnTo>
                    <a:lnTo>
                      <a:pt x="2" y="36"/>
                    </a:lnTo>
                    <a:lnTo>
                      <a:pt x="2" y="36"/>
                    </a:lnTo>
                    <a:lnTo>
                      <a:pt x="2" y="36"/>
                    </a:lnTo>
                    <a:lnTo>
                      <a:pt x="2" y="38"/>
                    </a:lnTo>
                    <a:lnTo>
                      <a:pt x="2" y="38"/>
                    </a:lnTo>
                    <a:lnTo>
                      <a:pt x="4" y="38"/>
                    </a:lnTo>
                    <a:lnTo>
                      <a:pt x="6" y="38"/>
                    </a:lnTo>
                    <a:lnTo>
                      <a:pt x="8" y="38"/>
                    </a:lnTo>
                    <a:lnTo>
                      <a:pt x="10" y="38"/>
                    </a:lnTo>
                    <a:lnTo>
                      <a:pt x="12" y="38"/>
                    </a:lnTo>
                    <a:lnTo>
                      <a:pt x="12" y="40"/>
                    </a:lnTo>
                    <a:lnTo>
                      <a:pt x="14" y="40"/>
                    </a:lnTo>
                    <a:lnTo>
                      <a:pt x="14" y="40"/>
                    </a:lnTo>
                    <a:lnTo>
                      <a:pt x="14" y="38"/>
                    </a:lnTo>
                    <a:lnTo>
                      <a:pt x="14" y="38"/>
                    </a:lnTo>
                    <a:lnTo>
                      <a:pt x="16" y="38"/>
                    </a:lnTo>
                    <a:lnTo>
                      <a:pt x="16" y="38"/>
                    </a:lnTo>
                    <a:lnTo>
                      <a:pt x="16" y="38"/>
                    </a:lnTo>
                    <a:lnTo>
                      <a:pt x="18" y="38"/>
                    </a:lnTo>
                    <a:lnTo>
                      <a:pt x="18" y="36"/>
                    </a:lnTo>
                    <a:lnTo>
                      <a:pt x="20" y="38"/>
                    </a:lnTo>
                    <a:lnTo>
                      <a:pt x="20" y="38"/>
                    </a:lnTo>
                    <a:lnTo>
                      <a:pt x="20" y="38"/>
                    </a:lnTo>
                    <a:lnTo>
                      <a:pt x="20" y="38"/>
                    </a:lnTo>
                    <a:lnTo>
                      <a:pt x="20" y="38"/>
                    </a:lnTo>
                    <a:lnTo>
                      <a:pt x="22" y="38"/>
                    </a:lnTo>
                    <a:lnTo>
                      <a:pt x="22" y="38"/>
                    </a:lnTo>
                    <a:lnTo>
                      <a:pt x="22" y="38"/>
                    </a:lnTo>
                    <a:lnTo>
                      <a:pt x="22" y="38"/>
                    </a:lnTo>
                    <a:lnTo>
                      <a:pt x="24" y="38"/>
                    </a:lnTo>
                    <a:lnTo>
                      <a:pt x="24" y="40"/>
                    </a:lnTo>
                    <a:lnTo>
                      <a:pt x="24" y="40"/>
                    </a:lnTo>
                    <a:lnTo>
                      <a:pt x="26" y="40"/>
                    </a:lnTo>
                    <a:lnTo>
                      <a:pt x="28" y="40"/>
                    </a:lnTo>
                    <a:lnTo>
                      <a:pt x="28" y="40"/>
                    </a:lnTo>
                    <a:lnTo>
                      <a:pt x="28" y="40"/>
                    </a:lnTo>
                    <a:lnTo>
                      <a:pt x="30" y="42"/>
                    </a:lnTo>
                    <a:lnTo>
                      <a:pt x="30" y="42"/>
                    </a:lnTo>
                    <a:lnTo>
                      <a:pt x="32" y="42"/>
                    </a:lnTo>
                    <a:lnTo>
                      <a:pt x="32" y="42"/>
                    </a:lnTo>
                    <a:lnTo>
                      <a:pt x="34" y="44"/>
                    </a:lnTo>
                    <a:lnTo>
                      <a:pt x="34" y="44"/>
                    </a:lnTo>
                    <a:lnTo>
                      <a:pt x="32" y="46"/>
                    </a:lnTo>
                    <a:lnTo>
                      <a:pt x="32" y="46"/>
                    </a:lnTo>
                    <a:lnTo>
                      <a:pt x="32" y="46"/>
                    </a:lnTo>
                    <a:lnTo>
                      <a:pt x="32" y="46"/>
                    </a:lnTo>
                    <a:lnTo>
                      <a:pt x="30" y="48"/>
                    </a:lnTo>
                    <a:lnTo>
                      <a:pt x="30" y="48"/>
                    </a:lnTo>
                    <a:lnTo>
                      <a:pt x="30" y="48"/>
                    </a:lnTo>
                    <a:lnTo>
                      <a:pt x="32" y="50"/>
                    </a:lnTo>
                    <a:lnTo>
                      <a:pt x="32" y="50"/>
                    </a:lnTo>
                    <a:lnTo>
                      <a:pt x="32" y="50"/>
                    </a:lnTo>
                    <a:lnTo>
                      <a:pt x="32" y="50"/>
                    </a:lnTo>
                    <a:lnTo>
                      <a:pt x="36" y="50"/>
                    </a:lnTo>
                    <a:lnTo>
                      <a:pt x="36" y="48"/>
                    </a:lnTo>
                    <a:lnTo>
                      <a:pt x="36" y="46"/>
                    </a:lnTo>
                    <a:lnTo>
                      <a:pt x="34" y="46"/>
                    </a:lnTo>
                    <a:lnTo>
                      <a:pt x="34" y="46"/>
                    </a:lnTo>
                    <a:lnTo>
                      <a:pt x="34" y="46"/>
                    </a:lnTo>
                    <a:lnTo>
                      <a:pt x="34" y="44"/>
                    </a:lnTo>
                    <a:lnTo>
                      <a:pt x="34" y="44"/>
                    </a:lnTo>
                    <a:lnTo>
                      <a:pt x="34" y="44"/>
                    </a:lnTo>
                    <a:lnTo>
                      <a:pt x="34" y="44"/>
                    </a:lnTo>
                    <a:lnTo>
                      <a:pt x="38" y="42"/>
                    </a:lnTo>
                    <a:lnTo>
                      <a:pt x="38" y="42"/>
                    </a:lnTo>
                    <a:lnTo>
                      <a:pt x="38" y="42"/>
                    </a:lnTo>
                    <a:lnTo>
                      <a:pt x="36" y="42"/>
                    </a:lnTo>
                    <a:lnTo>
                      <a:pt x="36" y="42"/>
                    </a:lnTo>
                    <a:lnTo>
                      <a:pt x="36" y="42"/>
                    </a:lnTo>
                    <a:lnTo>
                      <a:pt x="38" y="40"/>
                    </a:lnTo>
                    <a:lnTo>
                      <a:pt x="38" y="38"/>
                    </a:lnTo>
                    <a:lnTo>
                      <a:pt x="38" y="38"/>
                    </a:lnTo>
                    <a:lnTo>
                      <a:pt x="38" y="36"/>
                    </a:lnTo>
                    <a:lnTo>
                      <a:pt x="38" y="36"/>
                    </a:lnTo>
                    <a:lnTo>
                      <a:pt x="36" y="36"/>
                    </a:lnTo>
                    <a:lnTo>
                      <a:pt x="36" y="34"/>
                    </a:lnTo>
                    <a:lnTo>
                      <a:pt x="36" y="34"/>
                    </a:lnTo>
                    <a:lnTo>
                      <a:pt x="36" y="32"/>
                    </a:lnTo>
                    <a:lnTo>
                      <a:pt x="36" y="32"/>
                    </a:lnTo>
                    <a:lnTo>
                      <a:pt x="36" y="32"/>
                    </a:lnTo>
                    <a:lnTo>
                      <a:pt x="38" y="30"/>
                    </a:lnTo>
                    <a:lnTo>
                      <a:pt x="38" y="30"/>
                    </a:lnTo>
                    <a:lnTo>
                      <a:pt x="38" y="30"/>
                    </a:lnTo>
                    <a:lnTo>
                      <a:pt x="40" y="30"/>
                    </a:lnTo>
                    <a:lnTo>
                      <a:pt x="40" y="32"/>
                    </a:lnTo>
                    <a:lnTo>
                      <a:pt x="40" y="32"/>
                    </a:lnTo>
                    <a:lnTo>
                      <a:pt x="42" y="30"/>
                    </a:lnTo>
                    <a:lnTo>
                      <a:pt x="42" y="30"/>
                    </a:lnTo>
                    <a:lnTo>
                      <a:pt x="46" y="30"/>
                    </a:lnTo>
                    <a:lnTo>
                      <a:pt x="46" y="30"/>
                    </a:lnTo>
                    <a:lnTo>
                      <a:pt x="46" y="28"/>
                    </a:lnTo>
                    <a:lnTo>
                      <a:pt x="46" y="28"/>
                    </a:lnTo>
                    <a:lnTo>
                      <a:pt x="46" y="28"/>
                    </a:lnTo>
                    <a:lnTo>
                      <a:pt x="46" y="28"/>
                    </a:lnTo>
                    <a:lnTo>
                      <a:pt x="46" y="26"/>
                    </a:lnTo>
                    <a:lnTo>
                      <a:pt x="46" y="26"/>
                    </a:lnTo>
                    <a:lnTo>
                      <a:pt x="46" y="26"/>
                    </a:lnTo>
                    <a:lnTo>
                      <a:pt x="48" y="26"/>
                    </a:lnTo>
                    <a:lnTo>
                      <a:pt x="50" y="24"/>
                    </a:lnTo>
                    <a:lnTo>
                      <a:pt x="50" y="24"/>
                    </a:lnTo>
                    <a:lnTo>
                      <a:pt x="50" y="22"/>
                    </a:lnTo>
                    <a:lnTo>
                      <a:pt x="50" y="22"/>
                    </a:lnTo>
                    <a:lnTo>
                      <a:pt x="50" y="22"/>
                    </a:lnTo>
                    <a:lnTo>
                      <a:pt x="50" y="20"/>
                    </a:lnTo>
                    <a:lnTo>
                      <a:pt x="48" y="20"/>
                    </a:lnTo>
                    <a:lnTo>
                      <a:pt x="48" y="20"/>
                    </a:lnTo>
                    <a:lnTo>
                      <a:pt x="46" y="20"/>
                    </a:lnTo>
                    <a:lnTo>
                      <a:pt x="46" y="20"/>
                    </a:lnTo>
                    <a:lnTo>
                      <a:pt x="46" y="20"/>
                    </a:lnTo>
                    <a:lnTo>
                      <a:pt x="46" y="18"/>
                    </a:lnTo>
                    <a:lnTo>
                      <a:pt x="46" y="18"/>
                    </a:lnTo>
                    <a:lnTo>
                      <a:pt x="46" y="18"/>
                    </a:lnTo>
                    <a:lnTo>
                      <a:pt x="46" y="18"/>
                    </a:lnTo>
                    <a:lnTo>
                      <a:pt x="46" y="18"/>
                    </a:lnTo>
                    <a:lnTo>
                      <a:pt x="50" y="18"/>
                    </a:lnTo>
                    <a:lnTo>
                      <a:pt x="50" y="18"/>
                    </a:lnTo>
                    <a:lnTo>
                      <a:pt x="50" y="16"/>
                    </a:lnTo>
                    <a:lnTo>
                      <a:pt x="52" y="14"/>
                    </a:lnTo>
                    <a:lnTo>
                      <a:pt x="52" y="12"/>
                    </a:lnTo>
                    <a:lnTo>
                      <a:pt x="52" y="12"/>
                    </a:lnTo>
                    <a:lnTo>
                      <a:pt x="52" y="8"/>
                    </a:lnTo>
                    <a:lnTo>
                      <a:pt x="52" y="6"/>
                    </a:lnTo>
                    <a:lnTo>
                      <a:pt x="50" y="6"/>
                    </a:lnTo>
                    <a:close/>
                    <a:moveTo>
                      <a:pt x="6" y="34"/>
                    </a:moveTo>
                    <a:lnTo>
                      <a:pt x="8" y="34"/>
                    </a:lnTo>
                    <a:lnTo>
                      <a:pt x="10" y="34"/>
                    </a:lnTo>
                    <a:lnTo>
                      <a:pt x="10" y="34"/>
                    </a:lnTo>
                    <a:lnTo>
                      <a:pt x="10" y="34"/>
                    </a:lnTo>
                    <a:lnTo>
                      <a:pt x="8" y="32"/>
                    </a:lnTo>
                    <a:lnTo>
                      <a:pt x="6" y="32"/>
                    </a:lnTo>
                    <a:lnTo>
                      <a:pt x="4" y="32"/>
                    </a:lnTo>
                    <a:lnTo>
                      <a:pt x="4" y="34"/>
                    </a:lnTo>
                    <a:lnTo>
                      <a:pt x="6" y="34"/>
                    </a:lnTo>
                    <a:lnTo>
                      <a:pt x="6" y="34"/>
                    </a:lnTo>
                    <a:close/>
                    <a:moveTo>
                      <a:pt x="20" y="12"/>
                    </a:moveTo>
                    <a:lnTo>
                      <a:pt x="22" y="10"/>
                    </a:lnTo>
                    <a:lnTo>
                      <a:pt x="22" y="8"/>
                    </a:lnTo>
                    <a:lnTo>
                      <a:pt x="20" y="10"/>
                    </a:lnTo>
                    <a:lnTo>
                      <a:pt x="20" y="10"/>
                    </a:lnTo>
                    <a:lnTo>
                      <a:pt x="20" y="10"/>
                    </a:lnTo>
                    <a:lnTo>
                      <a:pt x="20"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4" name="Freeform 96"/>
              <p:cNvSpPr>
                <a:spLocks/>
              </p:cNvSpPr>
              <p:nvPr/>
            </p:nvSpPr>
            <p:spPr bwMode="auto">
              <a:xfrm>
                <a:off x="4689" y="1534"/>
                <a:ext cx="132" cy="72"/>
              </a:xfrm>
              <a:custGeom>
                <a:avLst/>
                <a:gdLst>
                  <a:gd name="T0" fmla="*/ 128 w 132"/>
                  <a:gd name="T1" fmla="*/ 58 h 72"/>
                  <a:gd name="T2" fmla="*/ 128 w 132"/>
                  <a:gd name="T3" fmla="*/ 46 h 72"/>
                  <a:gd name="T4" fmla="*/ 126 w 132"/>
                  <a:gd name="T5" fmla="*/ 44 h 72"/>
                  <a:gd name="T6" fmla="*/ 120 w 132"/>
                  <a:gd name="T7" fmla="*/ 46 h 72"/>
                  <a:gd name="T8" fmla="*/ 112 w 132"/>
                  <a:gd name="T9" fmla="*/ 44 h 72"/>
                  <a:gd name="T10" fmla="*/ 106 w 132"/>
                  <a:gd name="T11" fmla="*/ 42 h 72"/>
                  <a:gd name="T12" fmla="*/ 102 w 132"/>
                  <a:gd name="T13" fmla="*/ 40 h 72"/>
                  <a:gd name="T14" fmla="*/ 100 w 132"/>
                  <a:gd name="T15" fmla="*/ 42 h 72"/>
                  <a:gd name="T16" fmla="*/ 96 w 132"/>
                  <a:gd name="T17" fmla="*/ 40 h 72"/>
                  <a:gd name="T18" fmla="*/ 94 w 132"/>
                  <a:gd name="T19" fmla="*/ 44 h 72"/>
                  <a:gd name="T20" fmla="*/ 88 w 132"/>
                  <a:gd name="T21" fmla="*/ 38 h 72"/>
                  <a:gd name="T22" fmla="*/ 80 w 132"/>
                  <a:gd name="T23" fmla="*/ 36 h 72"/>
                  <a:gd name="T24" fmla="*/ 78 w 132"/>
                  <a:gd name="T25" fmla="*/ 32 h 72"/>
                  <a:gd name="T26" fmla="*/ 74 w 132"/>
                  <a:gd name="T27" fmla="*/ 32 h 72"/>
                  <a:gd name="T28" fmla="*/ 68 w 132"/>
                  <a:gd name="T29" fmla="*/ 28 h 72"/>
                  <a:gd name="T30" fmla="*/ 64 w 132"/>
                  <a:gd name="T31" fmla="*/ 24 h 72"/>
                  <a:gd name="T32" fmla="*/ 58 w 132"/>
                  <a:gd name="T33" fmla="*/ 20 h 72"/>
                  <a:gd name="T34" fmla="*/ 52 w 132"/>
                  <a:gd name="T35" fmla="*/ 18 h 72"/>
                  <a:gd name="T36" fmla="*/ 44 w 132"/>
                  <a:gd name="T37" fmla="*/ 14 h 72"/>
                  <a:gd name="T38" fmla="*/ 30 w 132"/>
                  <a:gd name="T39" fmla="*/ 6 h 72"/>
                  <a:gd name="T40" fmla="*/ 26 w 132"/>
                  <a:gd name="T41" fmla="*/ 0 h 72"/>
                  <a:gd name="T42" fmla="*/ 16 w 132"/>
                  <a:gd name="T43" fmla="*/ 4 h 72"/>
                  <a:gd name="T44" fmla="*/ 12 w 132"/>
                  <a:gd name="T45" fmla="*/ 4 h 72"/>
                  <a:gd name="T46" fmla="*/ 8 w 132"/>
                  <a:gd name="T47" fmla="*/ 4 h 72"/>
                  <a:gd name="T48" fmla="*/ 4 w 132"/>
                  <a:gd name="T49" fmla="*/ 12 h 72"/>
                  <a:gd name="T50" fmla="*/ 2 w 132"/>
                  <a:gd name="T51" fmla="*/ 20 h 72"/>
                  <a:gd name="T52" fmla="*/ 0 w 132"/>
                  <a:gd name="T53" fmla="*/ 26 h 72"/>
                  <a:gd name="T54" fmla="*/ 6 w 132"/>
                  <a:gd name="T55" fmla="*/ 30 h 72"/>
                  <a:gd name="T56" fmla="*/ 8 w 132"/>
                  <a:gd name="T57" fmla="*/ 30 h 72"/>
                  <a:gd name="T58" fmla="*/ 12 w 132"/>
                  <a:gd name="T59" fmla="*/ 32 h 72"/>
                  <a:gd name="T60" fmla="*/ 20 w 132"/>
                  <a:gd name="T61" fmla="*/ 36 h 72"/>
                  <a:gd name="T62" fmla="*/ 28 w 132"/>
                  <a:gd name="T63" fmla="*/ 42 h 72"/>
                  <a:gd name="T64" fmla="*/ 32 w 132"/>
                  <a:gd name="T65" fmla="*/ 44 h 72"/>
                  <a:gd name="T66" fmla="*/ 38 w 132"/>
                  <a:gd name="T67" fmla="*/ 46 h 72"/>
                  <a:gd name="T68" fmla="*/ 46 w 132"/>
                  <a:gd name="T69" fmla="*/ 50 h 72"/>
                  <a:gd name="T70" fmla="*/ 54 w 132"/>
                  <a:gd name="T71" fmla="*/ 52 h 72"/>
                  <a:gd name="T72" fmla="*/ 56 w 132"/>
                  <a:gd name="T73" fmla="*/ 52 h 72"/>
                  <a:gd name="T74" fmla="*/ 64 w 132"/>
                  <a:gd name="T75" fmla="*/ 52 h 72"/>
                  <a:gd name="T76" fmla="*/ 74 w 132"/>
                  <a:gd name="T77" fmla="*/ 54 h 72"/>
                  <a:gd name="T78" fmla="*/ 76 w 132"/>
                  <a:gd name="T79" fmla="*/ 58 h 72"/>
                  <a:gd name="T80" fmla="*/ 84 w 132"/>
                  <a:gd name="T81" fmla="*/ 62 h 72"/>
                  <a:gd name="T82" fmla="*/ 86 w 132"/>
                  <a:gd name="T83" fmla="*/ 64 h 72"/>
                  <a:gd name="T84" fmla="*/ 92 w 132"/>
                  <a:gd name="T85" fmla="*/ 62 h 72"/>
                  <a:gd name="T86" fmla="*/ 94 w 132"/>
                  <a:gd name="T87" fmla="*/ 66 h 72"/>
                  <a:gd name="T88" fmla="*/ 100 w 132"/>
                  <a:gd name="T89" fmla="*/ 66 h 72"/>
                  <a:gd name="T90" fmla="*/ 108 w 132"/>
                  <a:gd name="T91" fmla="*/ 68 h 72"/>
                  <a:gd name="T92" fmla="*/ 114 w 132"/>
                  <a:gd name="T93" fmla="*/ 68 h 72"/>
                  <a:gd name="T94" fmla="*/ 120 w 132"/>
                  <a:gd name="T95" fmla="*/ 70 h 72"/>
                  <a:gd name="T96" fmla="*/ 128 w 132"/>
                  <a:gd name="T97" fmla="*/ 70 h 72"/>
                  <a:gd name="T98" fmla="*/ 130 w 132"/>
                  <a:gd name="T99"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72">
                    <a:moveTo>
                      <a:pt x="130" y="64"/>
                    </a:moveTo>
                    <a:lnTo>
                      <a:pt x="130" y="62"/>
                    </a:lnTo>
                    <a:lnTo>
                      <a:pt x="128" y="58"/>
                    </a:lnTo>
                    <a:lnTo>
                      <a:pt x="128" y="58"/>
                    </a:lnTo>
                    <a:lnTo>
                      <a:pt x="126" y="52"/>
                    </a:lnTo>
                    <a:lnTo>
                      <a:pt x="128" y="50"/>
                    </a:lnTo>
                    <a:lnTo>
                      <a:pt x="128" y="48"/>
                    </a:lnTo>
                    <a:lnTo>
                      <a:pt x="128" y="46"/>
                    </a:lnTo>
                    <a:lnTo>
                      <a:pt x="128" y="46"/>
                    </a:lnTo>
                    <a:lnTo>
                      <a:pt x="128" y="44"/>
                    </a:lnTo>
                    <a:lnTo>
                      <a:pt x="126" y="44"/>
                    </a:lnTo>
                    <a:lnTo>
                      <a:pt x="126" y="44"/>
                    </a:lnTo>
                    <a:lnTo>
                      <a:pt x="124" y="44"/>
                    </a:lnTo>
                    <a:lnTo>
                      <a:pt x="122" y="44"/>
                    </a:lnTo>
                    <a:lnTo>
                      <a:pt x="120" y="46"/>
                    </a:lnTo>
                    <a:lnTo>
                      <a:pt x="120" y="46"/>
                    </a:lnTo>
                    <a:lnTo>
                      <a:pt x="118" y="46"/>
                    </a:lnTo>
                    <a:lnTo>
                      <a:pt x="118" y="46"/>
                    </a:lnTo>
                    <a:lnTo>
                      <a:pt x="114" y="46"/>
                    </a:lnTo>
                    <a:lnTo>
                      <a:pt x="112" y="44"/>
                    </a:lnTo>
                    <a:lnTo>
                      <a:pt x="110" y="44"/>
                    </a:lnTo>
                    <a:lnTo>
                      <a:pt x="108" y="42"/>
                    </a:lnTo>
                    <a:lnTo>
                      <a:pt x="108" y="42"/>
                    </a:lnTo>
                    <a:lnTo>
                      <a:pt x="106" y="42"/>
                    </a:lnTo>
                    <a:lnTo>
                      <a:pt x="104" y="40"/>
                    </a:lnTo>
                    <a:lnTo>
                      <a:pt x="104" y="40"/>
                    </a:lnTo>
                    <a:lnTo>
                      <a:pt x="104" y="40"/>
                    </a:lnTo>
                    <a:lnTo>
                      <a:pt x="102" y="40"/>
                    </a:lnTo>
                    <a:lnTo>
                      <a:pt x="102" y="42"/>
                    </a:lnTo>
                    <a:lnTo>
                      <a:pt x="102" y="44"/>
                    </a:lnTo>
                    <a:lnTo>
                      <a:pt x="100" y="44"/>
                    </a:lnTo>
                    <a:lnTo>
                      <a:pt x="100" y="42"/>
                    </a:lnTo>
                    <a:lnTo>
                      <a:pt x="98" y="42"/>
                    </a:lnTo>
                    <a:lnTo>
                      <a:pt x="96" y="40"/>
                    </a:lnTo>
                    <a:lnTo>
                      <a:pt x="96" y="40"/>
                    </a:lnTo>
                    <a:lnTo>
                      <a:pt x="96" y="40"/>
                    </a:lnTo>
                    <a:lnTo>
                      <a:pt x="96" y="42"/>
                    </a:lnTo>
                    <a:lnTo>
                      <a:pt x="96" y="44"/>
                    </a:lnTo>
                    <a:lnTo>
                      <a:pt x="94" y="44"/>
                    </a:lnTo>
                    <a:lnTo>
                      <a:pt x="94" y="44"/>
                    </a:lnTo>
                    <a:lnTo>
                      <a:pt x="94" y="42"/>
                    </a:lnTo>
                    <a:lnTo>
                      <a:pt x="92" y="40"/>
                    </a:lnTo>
                    <a:lnTo>
                      <a:pt x="90" y="38"/>
                    </a:lnTo>
                    <a:lnTo>
                      <a:pt x="88" y="38"/>
                    </a:lnTo>
                    <a:lnTo>
                      <a:pt x="84" y="38"/>
                    </a:lnTo>
                    <a:lnTo>
                      <a:pt x="82" y="36"/>
                    </a:lnTo>
                    <a:lnTo>
                      <a:pt x="80" y="36"/>
                    </a:lnTo>
                    <a:lnTo>
                      <a:pt x="80" y="36"/>
                    </a:lnTo>
                    <a:lnTo>
                      <a:pt x="80" y="34"/>
                    </a:lnTo>
                    <a:lnTo>
                      <a:pt x="80" y="32"/>
                    </a:lnTo>
                    <a:lnTo>
                      <a:pt x="80" y="32"/>
                    </a:lnTo>
                    <a:lnTo>
                      <a:pt x="78" y="32"/>
                    </a:lnTo>
                    <a:lnTo>
                      <a:pt x="78" y="32"/>
                    </a:lnTo>
                    <a:lnTo>
                      <a:pt x="76" y="32"/>
                    </a:lnTo>
                    <a:lnTo>
                      <a:pt x="74" y="32"/>
                    </a:lnTo>
                    <a:lnTo>
                      <a:pt x="74" y="32"/>
                    </a:lnTo>
                    <a:lnTo>
                      <a:pt x="72" y="32"/>
                    </a:lnTo>
                    <a:lnTo>
                      <a:pt x="72" y="30"/>
                    </a:lnTo>
                    <a:lnTo>
                      <a:pt x="72" y="30"/>
                    </a:lnTo>
                    <a:lnTo>
                      <a:pt x="68" y="28"/>
                    </a:lnTo>
                    <a:lnTo>
                      <a:pt x="68" y="28"/>
                    </a:lnTo>
                    <a:lnTo>
                      <a:pt x="66" y="26"/>
                    </a:lnTo>
                    <a:lnTo>
                      <a:pt x="64" y="26"/>
                    </a:lnTo>
                    <a:lnTo>
                      <a:pt x="64" y="24"/>
                    </a:lnTo>
                    <a:lnTo>
                      <a:pt x="62" y="22"/>
                    </a:lnTo>
                    <a:lnTo>
                      <a:pt x="62" y="20"/>
                    </a:lnTo>
                    <a:lnTo>
                      <a:pt x="60" y="20"/>
                    </a:lnTo>
                    <a:lnTo>
                      <a:pt x="58" y="20"/>
                    </a:lnTo>
                    <a:lnTo>
                      <a:pt x="56" y="20"/>
                    </a:lnTo>
                    <a:lnTo>
                      <a:pt x="54" y="20"/>
                    </a:lnTo>
                    <a:lnTo>
                      <a:pt x="54" y="20"/>
                    </a:lnTo>
                    <a:lnTo>
                      <a:pt x="52" y="18"/>
                    </a:lnTo>
                    <a:lnTo>
                      <a:pt x="50" y="16"/>
                    </a:lnTo>
                    <a:lnTo>
                      <a:pt x="48" y="14"/>
                    </a:lnTo>
                    <a:lnTo>
                      <a:pt x="46" y="14"/>
                    </a:lnTo>
                    <a:lnTo>
                      <a:pt x="44" y="14"/>
                    </a:lnTo>
                    <a:lnTo>
                      <a:pt x="40" y="12"/>
                    </a:lnTo>
                    <a:lnTo>
                      <a:pt x="38" y="10"/>
                    </a:lnTo>
                    <a:lnTo>
                      <a:pt x="34" y="8"/>
                    </a:lnTo>
                    <a:lnTo>
                      <a:pt x="30" y="6"/>
                    </a:lnTo>
                    <a:lnTo>
                      <a:pt x="28" y="4"/>
                    </a:lnTo>
                    <a:lnTo>
                      <a:pt x="28" y="4"/>
                    </a:lnTo>
                    <a:lnTo>
                      <a:pt x="28" y="2"/>
                    </a:lnTo>
                    <a:lnTo>
                      <a:pt x="26" y="0"/>
                    </a:lnTo>
                    <a:lnTo>
                      <a:pt x="24" y="0"/>
                    </a:lnTo>
                    <a:lnTo>
                      <a:pt x="20" y="0"/>
                    </a:lnTo>
                    <a:lnTo>
                      <a:pt x="16" y="0"/>
                    </a:lnTo>
                    <a:lnTo>
                      <a:pt x="16" y="4"/>
                    </a:lnTo>
                    <a:lnTo>
                      <a:pt x="14" y="6"/>
                    </a:lnTo>
                    <a:lnTo>
                      <a:pt x="14" y="6"/>
                    </a:lnTo>
                    <a:lnTo>
                      <a:pt x="12" y="4"/>
                    </a:lnTo>
                    <a:lnTo>
                      <a:pt x="12" y="4"/>
                    </a:lnTo>
                    <a:lnTo>
                      <a:pt x="10" y="4"/>
                    </a:lnTo>
                    <a:lnTo>
                      <a:pt x="10" y="4"/>
                    </a:lnTo>
                    <a:lnTo>
                      <a:pt x="8" y="4"/>
                    </a:lnTo>
                    <a:lnTo>
                      <a:pt x="8" y="4"/>
                    </a:lnTo>
                    <a:lnTo>
                      <a:pt x="6" y="6"/>
                    </a:lnTo>
                    <a:lnTo>
                      <a:pt x="6" y="8"/>
                    </a:lnTo>
                    <a:lnTo>
                      <a:pt x="6" y="8"/>
                    </a:lnTo>
                    <a:lnTo>
                      <a:pt x="4" y="12"/>
                    </a:lnTo>
                    <a:lnTo>
                      <a:pt x="2" y="14"/>
                    </a:lnTo>
                    <a:lnTo>
                      <a:pt x="2" y="16"/>
                    </a:lnTo>
                    <a:lnTo>
                      <a:pt x="2" y="18"/>
                    </a:lnTo>
                    <a:lnTo>
                      <a:pt x="2" y="20"/>
                    </a:lnTo>
                    <a:lnTo>
                      <a:pt x="2" y="22"/>
                    </a:lnTo>
                    <a:lnTo>
                      <a:pt x="2" y="22"/>
                    </a:lnTo>
                    <a:lnTo>
                      <a:pt x="2" y="24"/>
                    </a:lnTo>
                    <a:lnTo>
                      <a:pt x="0" y="26"/>
                    </a:lnTo>
                    <a:lnTo>
                      <a:pt x="2" y="28"/>
                    </a:lnTo>
                    <a:lnTo>
                      <a:pt x="2" y="28"/>
                    </a:lnTo>
                    <a:lnTo>
                      <a:pt x="4" y="30"/>
                    </a:lnTo>
                    <a:lnTo>
                      <a:pt x="6" y="30"/>
                    </a:lnTo>
                    <a:lnTo>
                      <a:pt x="8" y="32"/>
                    </a:lnTo>
                    <a:lnTo>
                      <a:pt x="8" y="32"/>
                    </a:lnTo>
                    <a:lnTo>
                      <a:pt x="8" y="30"/>
                    </a:lnTo>
                    <a:lnTo>
                      <a:pt x="8" y="30"/>
                    </a:lnTo>
                    <a:lnTo>
                      <a:pt x="10" y="30"/>
                    </a:lnTo>
                    <a:lnTo>
                      <a:pt x="12" y="32"/>
                    </a:lnTo>
                    <a:lnTo>
                      <a:pt x="12" y="32"/>
                    </a:lnTo>
                    <a:lnTo>
                      <a:pt x="12" y="32"/>
                    </a:lnTo>
                    <a:lnTo>
                      <a:pt x="16" y="34"/>
                    </a:lnTo>
                    <a:lnTo>
                      <a:pt x="18" y="34"/>
                    </a:lnTo>
                    <a:lnTo>
                      <a:pt x="20" y="36"/>
                    </a:lnTo>
                    <a:lnTo>
                      <a:pt x="20" y="36"/>
                    </a:lnTo>
                    <a:lnTo>
                      <a:pt x="20" y="38"/>
                    </a:lnTo>
                    <a:lnTo>
                      <a:pt x="22" y="38"/>
                    </a:lnTo>
                    <a:lnTo>
                      <a:pt x="26" y="40"/>
                    </a:lnTo>
                    <a:lnTo>
                      <a:pt x="28" y="42"/>
                    </a:lnTo>
                    <a:lnTo>
                      <a:pt x="30" y="44"/>
                    </a:lnTo>
                    <a:lnTo>
                      <a:pt x="32" y="44"/>
                    </a:lnTo>
                    <a:lnTo>
                      <a:pt x="32" y="44"/>
                    </a:lnTo>
                    <a:lnTo>
                      <a:pt x="32" y="44"/>
                    </a:lnTo>
                    <a:lnTo>
                      <a:pt x="34" y="44"/>
                    </a:lnTo>
                    <a:lnTo>
                      <a:pt x="34" y="44"/>
                    </a:lnTo>
                    <a:lnTo>
                      <a:pt x="36" y="44"/>
                    </a:lnTo>
                    <a:lnTo>
                      <a:pt x="38" y="46"/>
                    </a:lnTo>
                    <a:lnTo>
                      <a:pt x="42" y="48"/>
                    </a:lnTo>
                    <a:lnTo>
                      <a:pt x="44" y="48"/>
                    </a:lnTo>
                    <a:lnTo>
                      <a:pt x="44" y="48"/>
                    </a:lnTo>
                    <a:lnTo>
                      <a:pt x="46" y="50"/>
                    </a:lnTo>
                    <a:lnTo>
                      <a:pt x="46" y="50"/>
                    </a:lnTo>
                    <a:lnTo>
                      <a:pt x="50" y="52"/>
                    </a:lnTo>
                    <a:lnTo>
                      <a:pt x="52" y="52"/>
                    </a:lnTo>
                    <a:lnTo>
                      <a:pt x="54" y="52"/>
                    </a:lnTo>
                    <a:lnTo>
                      <a:pt x="54" y="54"/>
                    </a:lnTo>
                    <a:lnTo>
                      <a:pt x="56" y="52"/>
                    </a:lnTo>
                    <a:lnTo>
                      <a:pt x="56" y="52"/>
                    </a:lnTo>
                    <a:lnTo>
                      <a:pt x="56" y="52"/>
                    </a:lnTo>
                    <a:lnTo>
                      <a:pt x="58" y="52"/>
                    </a:lnTo>
                    <a:lnTo>
                      <a:pt x="62" y="52"/>
                    </a:lnTo>
                    <a:lnTo>
                      <a:pt x="64" y="54"/>
                    </a:lnTo>
                    <a:lnTo>
                      <a:pt x="64" y="52"/>
                    </a:lnTo>
                    <a:lnTo>
                      <a:pt x="66" y="52"/>
                    </a:lnTo>
                    <a:lnTo>
                      <a:pt x="66" y="52"/>
                    </a:lnTo>
                    <a:lnTo>
                      <a:pt x="70" y="52"/>
                    </a:lnTo>
                    <a:lnTo>
                      <a:pt x="74" y="54"/>
                    </a:lnTo>
                    <a:lnTo>
                      <a:pt x="76" y="54"/>
                    </a:lnTo>
                    <a:lnTo>
                      <a:pt x="76" y="56"/>
                    </a:lnTo>
                    <a:lnTo>
                      <a:pt x="76" y="56"/>
                    </a:lnTo>
                    <a:lnTo>
                      <a:pt x="76" y="58"/>
                    </a:lnTo>
                    <a:lnTo>
                      <a:pt x="78" y="60"/>
                    </a:lnTo>
                    <a:lnTo>
                      <a:pt x="82" y="62"/>
                    </a:lnTo>
                    <a:lnTo>
                      <a:pt x="82" y="62"/>
                    </a:lnTo>
                    <a:lnTo>
                      <a:pt x="84" y="62"/>
                    </a:lnTo>
                    <a:lnTo>
                      <a:pt x="84" y="62"/>
                    </a:lnTo>
                    <a:lnTo>
                      <a:pt x="84" y="62"/>
                    </a:lnTo>
                    <a:lnTo>
                      <a:pt x="86" y="64"/>
                    </a:lnTo>
                    <a:lnTo>
                      <a:pt x="86" y="64"/>
                    </a:lnTo>
                    <a:lnTo>
                      <a:pt x="86" y="64"/>
                    </a:lnTo>
                    <a:lnTo>
                      <a:pt x="88" y="64"/>
                    </a:lnTo>
                    <a:lnTo>
                      <a:pt x="90" y="64"/>
                    </a:lnTo>
                    <a:lnTo>
                      <a:pt x="92" y="62"/>
                    </a:lnTo>
                    <a:lnTo>
                      <a:pt x="92" y="62"/>
                    </a:lnTo>
                    <a:lnTo>
                      <a:pt x="94" y="64"/>
                    </a:lnTo>
                    <a:lnTo>
                      <a:pt x="94" y="66"/>
                    </a:lnTo>
                    <a:lnTo>
                      <a:pt x="94" y="66"/>
                    </a:lnTo>
                    <a:lnTo>
                      <a:pt x="96" y="66"/>
                    </a:lnTo>
                    <a:lnTo>
                      <a:pt x="96" y="68"/>
                    </a:lnTo>
                    <a:lnTo>
                      <a:pt x="98" y="66"/>
                    </a:lnTo>
                    <a:lnTo>
                      <a:pt x="100" y="66"/>
                    </a:lnTo>
                    <a:lnTo>
                      <a:pt x="102" y="68"/>
                    </a:lnTo>
                    <a:lnTo>
                      <a:pt x="104" y="68"/>
                    </a:lnTo>
                    <a:lnTo>
                      <a:pt x="104" y="68"/>
                    </a:lnTo>
                    <a:lnTo>
                      <a:pt x="108" y="68"/>
                    </a:lnTo>
                    <a:lnTo>
                      <a:pt x="110" y="70"/>
                    </a:lnTo>
                    <a:lnTo>
                      <a:pt x="110" y="70"/>
                    </a:lnTo>
                    <a:lnTo>
                      <a:pt x="114" y="68"/>
                    </a:lnTo>
                    <a:lnTo>
                      <a:pt x="114" y="68"/>
                    </a:lnTo>
                    <a:lnTo>
                      <a:pt x="116" y="70"/>
                    </a:lnTo>
                    <a:lnTo>
                      <a:pt x="116" y="70"/>
                    </a:lnTo>
                    <a:lnTo>
                      <a:pt x="118" y="72"/>
                    </a:lnTo>
                    <a:lnTo>
                      <a:pt x="120" y="70"/>
                    </a:lnTo>
                    <a:lnTo>
                      <a:pt x="122" y="70"/>
                    </a:lnTo>
                    <a:lnTo>
                      <a:pt x="124" y="70"/>
                    </a:lnTo>
                    <a:lnTo>
                      <a:pt x="126" y="70"/>
                    </a:lnTo>
                    <a:lnTo>
                      <a:pt x="128" y="70"/>
                    </a:lnTo>
                    <a:lnTo>
                      <a:pt x="130" y="70"/>
                    </a:lnTo>
                    <a:lnTo>
                      <a:pt x="130" y="70"/>
                    </a:lnTo>
                    <a:lnTo>
                      <a:pt x="130" y="70"/>
                    </a:lnTo>
                    <a:lnTo>
                      <a:pt x="130" y="68"/>
                    </a:lnTo>
                    <a:lnTo>
                      <a:pt x="132" y="64"/>
                    </a:lnTo>
                    <a:lnTo>
                      <a:pt x="130" y="6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5" name="Freeform 97"/>
              <p:cNvSpPr>
                <a:spLocks/>
              </p:cNvSpPr>
              <p:nvPr/>
            </p:nvSpPr>
            <p:spPr bwMode="auto">
              <a:xfrm>
                <a:off x="6102" y="2085"/>
                <a:ext cx="0" cy="2"/>
              </a:xfrm>
              <a:custGeom>
                <a:avLst/>
                <a:gdLst>
                  <a:gd name="T0" fmla="*/ 0 h 2"/>
                  <a:gd name="T1" fmla="*/ 0 h 2"/>
                  <a:gd name="T2" fmla="*/ 0 h 2"/>
                  <a:gd name="T3" fmla="*/ 2 h 2"/>
                  <a:gd name="T4" fmla="*/ 2 h 2"/>
                  <a:gd name="T5" fmla="*/ 2 h 2"/>
                  <a:gd name="T6" fmla="*/ 2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0"/>
                    </a:lnTo>
                    <a:lnTo>
                      <a:pt x="0" y="0"/>
                    </a:lnTo>
                    <a:lnTo>
                      <a:pt x="0" y="2"/>
                    </a:lnTo>
                    <a:lnTo>
                      <a:pt x="0" y="2"/>
                    </a:lnTo>
                    <a:lnTo>
                      <a:pt x="0" y="2"/>
                    </a:lnTo>
                    <a:lnTo>
                      <a:pt x="0" y="2"/>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6" name="Freeform 98"/>
              <p:cNvSpPr>
                <a:spLocks/>
              </p:cNvSpPr>
              <p:nvPr/>
            </p:nvSpPr>
            <p:spPr bwMode="auto">
              <a:xfrm>
                <a:off x="3651" y="2381"/>
                <a:ext cx="212" cy="213"/>
              </a:xfrm>
              <a:custGeom>
                <a:avLst/>
                <a:gdLst>
                  <a:gd name="T0" fmla="*/ 204 w 212"/>
                  <a:gd name="T1" fmla="*/ 9 h 213"/>
                  <a:gd name="T2" fmla="*/ 188 w 212"/>
                  <a:gd name="T3" fmla="*/ 11 h 213"/>
                  <a:gd name="T4" fmla="*/ 170 w 212"/>
                  <a:gd name="T5" fmla="*/ 15 h 213"/>
                  <a:gd name="T6" fmla="*/ 152 w 212"/>
                  <a:gd name="T7" fmla="*/ 19 h 213"/>
                  <a:gd name="T8" fmla="*/ 144 w 212"/>
                  <a:gd name="T9" fmla="*/ 19 h 213"/>
                  <a:gd name="T10" fmla="*/ 136 w 212"/>
                  <a:gd name="T11" fmla="*/ 17 h 213"/>
                  <a:gd name="T12" fmla="*/ 120 w 212"/>
                  <a:gd name="T13" fmla="*/ 15 h 213"/>
                  <a:gd name="T14" fmla="*/ 112 w 212"/>
                  <a:gd name="T15" fmla="*/ 15 h 213"/>
                  <a:gd name="T16" fmla="*/ 106 w 212"/>
                  <a:gd name="T17" fmla="*/ 9 h 213"/>
                  <a:gd name="T18" fmla="*/ 96 w 212"/>
                  <a:gd name="T19" fmla="*/ 7 h 213"/>
                  <a:gd name="T20" fmla="*/ 70 w 212"/>
                  <a:gd name="T21" fmla="*/ 7 h 213"/>
                  <a:gd name="T22" fmla="*/ 42 w 212"/>
                  <a:gd name="T23" fmla="*/ 7 h 213"/>
                  <a:gd name="T24" fmla="*/ 36 w 212"/>
                  <a:gd name="T25" fmla="*/ 7 h 213"/>
                  <a:gd name="T26" fmla="*/ 30 w 212"/>
                  <a:gd name="T27" fmla="*/ 2 h 213"/>
                  <a:gd name="T28" fmla="*/ 24 w 212"/>
                  <a:gd name="T29" fmla="*/ 0 h 213"/>
                  <a:gd name="T30" fmla="*/ 18 w 212"/>
                  <a:gd name="T31" fmla="*/ 2 h 213"/>
                  <a:gd name="T32" fmla="*/ 10 w 212"/>
                  <a:gd name="T33" fmla="*/ 4 h 213"/>
                  <a:gd name="T34" fmla="*/ 4 w 212"/>
                  <a:gd name="T35" fmla="*/ 4 h 213"/>
                  <a:gd name="T36" fmla="*/ 2 w 212"/>
                  <a:gd name="T37" fmla="*/ 19 h 213"/>
                  <a:gd name="T38" fmla="*/ 10 w 212"/>
                  <a:gd name="T39" fmla="*/ 31 h 213"/>
                  <a:gd name="T40" fmla="*/ 24 w 212"/>
                  <a:gd name="T41" fmla="*/ 63 h 213"/>
                  <a:gd name="T42" fmla="*/ 36 w 212"/>
                  <a:gd name="T43" fmla="*/ 85 h 213"/>
                  <a:gd name="T44" fmla="*/ 44 w 212"/>
                  <a:gd name="T45" fmla="*/ 105 h 213"/>
                  <a:gd name="T46" fmla="*/ 42 w 212"/>
                  <a:gd name="T47" fmla="*/ 107 h 213"/>
                  <a:gd name="T48" fmla="*/ 44 w 212"/>
                  <a:gd name="T49" fmla="*/ 119 h 213"/>
                  <a:gd name="T50" fmla="*/ 48 w 212"/>
                  <a:gd name="T51" fmla="*/ 139 h 213"/>
                  <a:gd name="T52" fmla="*/ 48 w 212"/>
                  <a:gd name="T53" fmla="*/ 153 h 213"/>
                  <a:gd name="T54" fmla="*/ 52 w 212"/>
                  <a:gd name="T55" fmla="*/ 169 h 213"/>
                  <a:gd name="T56" fmla="*/ 52 w 212"/>
                  <a:gd name="T57" fmla="*/ 175 h 213"/>
                  <a:gd name="T58" fmla="*/ 62 w 212"/>
                  <a:gd name="T59" fmla="*/ 197 h 213"/>
                  <a:gd name="T60" fmla="*/ 72 w 212"/>
                  <a:gd name="T61" fmla="*/ 209 h 213"/>
                  <a:gd name="T62" fmla="*/ 76 w 212"/>
                  <a:gd name="T63" fmla="*/ 205 h 213"/>
                  <a:gd name="T64" fmla="*/ 78 w 212"/>
                  <a:gd name="T65" fmla="*/ 201 h 213"/>
                  <a:gd name="T66" fmla="*/ 82 w 212"/>
                  <a:gd name="T67" fmla="*/ 197 h 213"/>
                  <a:gd name="T68" fmla="*/ 84 w 212"/>
                  <a:gd name="T69" fmla="*/ 201 h 213"/>
                  <a:gd name="T70" fmla="*/ 86 w 212"/>
                  <a:gd name="T71" fmla="*/ 205 h 213"/>
                  <a:gd name="T72" fmla="*/ 88 w 212"/>
                  <a:gd name="T73" fmla="*/ 209 h 213"/>
                  <a:gd name="T74" fmla="*/ 94 w 212"/>
                  <a:gd name="T75" fmla="*/ 211 h 213"/>
                  <a:gd name="T76" fmla="*/ 104 w 212"/>
                  <a:gd name="T77" fmla="*/ 213 h 213"/>
                  <a:gd name="T78" fmla="*/ 114 w 212"/>
                  <a:gd name="T79" fmla="*/ 213 h 213"/>
                  <a:gd name="T80" fmla="*/ 118 w 212"/>
                  <a:gd name="T81" fmla="*/ 209 h 213"/>
                  <a:gd name="T82" fmla="*/ 124 w 212"/>
                  <a:gd name="T83" fmla="*/ 205 h 213"/>
                  <a:gd name="T84" fmla="*/ 126 w 212"/>
                  <a:gd name="T85" fmla="*/ 187 h 213"/>
                  <a:gd name="T86" fmla="*/ 128 w 212"/>
                  <a:gd name="T87" fmla="*/ 155 h 213"/>
                  <a:gd name="T88" fmla="*/ 128 w 212"/>
                  <a:gd name="T89" fmla="*/ 135 h 213"/>
                  <a:gd name="T90" fmla="*/ 128 w 212"/>
                  <a:gd name="T91" fmla="*/ 115 h 213"/>
                  <a:gd name="T92" fmla="*/ 128 w 212"/>
                  <a:gd name="T93" fmla="*/ 95 h 213"/>
                  <a:gd name="T94" fmla="*/ 144 w 212"/>
                  <a:gd name="T95" fmla="*/ 87 h 213"/>
                  <a:gd name="T96" fmla="*/ 144 w 212"/>
                  <a:gd name="T97" fmla="*/ 57 h 213"/>
                  <a:gd name="T98" fmla="*/ 144 w 212"/>
                  <a:gd name="T99" fmla="*/ 27 h 213"/>
                  <a:gd name="T100" fmla="*/ 160 w 212"/>
                  <a:gd name="T101" fmla="*/ 23 h 213"/>
                  <a:gd name="T102" fmla="*/ 180 w 212"/>
                  <a:gd name="T103" fmla="*/ 19 h 213"/>
                  <a:gd name="T104" fmla="*/ 184 w 212"/>
                  <a:gd name="T105" fmla="*/ 25 h 213"/>
                  <a:gd name="T106" fmla="*/ 186 w 212"/>
                  <a:gd name="T107" fmla="*/ 27 h 213"/>
                  <a:gd name="T108" fmla="*/ 194 w 212"/>
                  <a:gd name="T109" fmla="*/ 19 h 213"/>
                  <a:gd name="T110" fmla="*/ 198 w 212"/>
                  <a:gd name="T111" fmla="*/ 19 h 213"/>
                  <a:gd name="T112" fmla="*/ 210 w 212"/>
                  <a:gd name="T113" fmla="*/ 1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2" h="213">
                    <a:moveTo>
                      <a:pt x="208" y="11"/>
                    </a:moveTo>
                    <a:lnTo>
                      <a:pt x="208" y="11"/>
                    </a:lnTo>
                    <a:lnTo>
                      <a:pt x="206" y="11"/>
                    </a:lnTo>
                    <a:lnTo>
                      <a:pt x="204" y="9"/>
                    </a:lnTo>
                    <a:lnTo>
                      <a:pt x="196" y="9"/>
                    </a:lnTo>
                    <a:lnTo>
                      <a:pt x="196" y="9"/>
                    </a:lnTo>
                    <a:lnTo>
                      <a:pt x="192" y="9"/>
                    </a:lnTo>
                    <a:lnTo>
                      <a:pt x="188" y="11"/>
                    </a:lnTo>
                    <a:lnTo>
                      <a:pt x="186" y="11"/>
                    </a:lnTo>
                    <a:lnTo>
                      <a:pt x="182" y="13"/>
                    </a:lnTo>
                    <a:lnTo>
                      <a:pt x="178" y="13"/>
                    </a:lnTo>
                    <a:lnTo>
                      <a:pt x="170" y="15"/>
                    </a:lnTo>
                    <a:lnTo>
                      <a:pt x="166" y="15"/>
                    </a:lnTo>
                    <a:lnTo>
                      <a:pt x="160" y="17"/>
                    </a:lnTo>
                    <a:lnTo>
                      <a:pt x="156" y="17"/>
                    </a:lnTo>
                    <a:lnTo>
                      <a:pt x="152" y="19"/>
                    </a:lnTo>
                    <a:lnTo>
                      <a:pt x="150" y="19"/>
                    </a:lnTo>
                    <a:lnTo>
                      <a:pt x="150" y="17"/>
                    </a:lnTo>
                    <a:lnTo>
                      <a:pt x="146" y="17"/>
                    </a:lnTo>
                    <a:lnTo>
                      <a:pt x="144" y="19"/>
                    </a:lnTo>
                    <a:lnTo>
                      <a:pt x="140" y="19"/>
                    </a:lnTo>
                    <a:lnTo>
                      <a:pt x="140" y="19"/>
                    </a:lnTo>
                    <a:lnTo>
                      <a:pt x="138" y="17"/>
                    </a:lnTo>
                    <a:lnTo>
                      <a:pt x="136" y="17"/>
                    </a:lnTo>
                    <a:lnTo>
                      <a:pt x="132" y="17"/>
                    </a:lnTo>
                    <a:lnTo>
                      <a:pt x="128" y="17"/>
                    </a:lnTo>
                    <a:lnTo>
                      <a:pt x="124" y="17"/>
                    </a:lnTo>
                    <a:lnTo>
                      <a:pt x="120" y="15"/>
                    </a:lnTo>
                    <a:lnTo>
                      <a:pt x="116" y="15"/>
                    </a:lnTo>
                    <a:lnTo>
                      <a:pt x="116" y="15"/>
                    </a:lnTo>
                    <a:lnTo>
                      <a:pt x="114" y="15"/>
                    </a:lnTo>
                    <a:lnTo>
                      <a:pt x="112" y="15"/>
                    </a:lnTo>
                    <a:lnTo>
                      <a:pt x="110" y="13"/>
                    </a:lnTo>
                    <a:lnTo>
                      <a:pt x="108" y="11"/>
                    </a:lnTo>
                    <a:lnTo>
                      <a:pt x="106" y="9"/>
                    </a:lnTo>
                    <a:lnTo>
                      <a:pt x="106" y="9"/>
                    </a:lnTo>
                    <a:lnTo>
                      <a:pt x="106" y="7"/>
                    </a:lnTo>
                    <a:lnTo>
                      <a:pt x="104" y="7"/>
                    </a:lnTo>
                    <a:lnTo>
                      <a:pt x="100" y="7"/>
                    </a:lnTo>
                    <a:lnTo>
                      <a:pt x="96" y="7"/>
                    </a:lnTo>
                    <a:lnTo>
                      <a:pt x="94" y="7"/>
                    </a:lnTo>
                    <a:lnTo>
                      <a:pt x="88" y="7"/>
                    </a:lnTo>
                    <a:lnTo>
                      <a:pt x="82" y="7"/>
                    </a:lnTo>
                    <a:lnTo>
                      <a:pt x="70" y="7"/>
                    </a:lnTo>
                    <a:lnTo>
                      <a:pt x="64" y="7"/>
                    </a:lnTo>
                    <a:lnTo>
                      <a:pt x="58" y="7"/>
                    </a:lnTo>
                    <a:lnTo>
                      <a:pt x="46" y="7"/>
                    </a:lnTo>
                    <a:lnTo>
                      <a:pt x="42" y="7"/>
                    </a:lnTo>
                    <a:lnTo>
                      <a:pt x="40" y="7"/>
                    </a:lnTo>
                    <a:lnTo>
                      <a:pt x="36" y="7"/>
                    </a:lnTo>
                    <a:lnTo>
                      <a:pt x="36" y="7"/>
                    </a:lnTo>
                    <a:lnTo>
                      <a:pt x="36" y="7"/>
                    </a:lnTo>
                    <a:lnTo>
                      <a:pt x="34" y="7"/>
                    </a:lnTo>
                    <a:lnTo>
                      <a:pt x="32" y="4"/>
                    </a:lnTo>
                    <a:lnTo>
                      <a:pt x="32" y="4"/>
                    </a:lnTo>
                    <a:lnTo>
                      <a:pt x="30" y="2"/>
                    </a:lnTo>
                    <a:lnTo>
                      <a:pt x="28" y="0"/>
                    </a:lnTo>
                    <a:lnTo>
                      <a:pt x="26" y="0"/>
                    </a:lnTo>
                    <a:lnTo>
                      <a:pt x="24" y="0"/>
                    </a:lnTo>
                    <a:lnTo>
                      <a:pt x="24" y="0"/>
                    </a:lnTo>
                    <a:lnTo>
                      <a:pt x="22" y="0"/>
                    </a:lnTo>
                    <a:lnTo>
                      <a:pt x="20" y="0"/>
                    </a:lnTo>
                    <a:lnTo>
                      <a:pt x="18" y="0"/>
                    </a:lnTo>
                    <a:lnTo>
                      <a:pt x="18" y="2"/>
                    </a:lnTo>
                    <a:lnTo>
                      <a:pt x="16" y="2"/>
                    </a:lnTo>
                    <a:lnTo>
                      <a:pt x="14" y="4"/>
                    </a:lnTo>
                    <a:lnTo>
                      <a:pt x="10" y="4"/>
                    </a:lnTo>
                    <a:lnTo>
                      <a:pt x="10" y="4"/>
                    </a:lnTo>
                    <a:lnTo>
                      <a:pt x="8" y="4"/>
                    </a:lnTo>
                    <a:lnTo>
                      <a:pt x="6" y="2"/>
                    </a:lnTo>
                    <a:lnTo>
                      <a:pt x="6" y="2"/>
                    </a:lnTo>
                    <a:lnTo>
                      <a:pt x="4" y="4"/>
                    </a:lnTo>
                    <a:lnTo>
                      <a:pt x="2" y="4"/>
                    </a:lnTo>
                    <a:lnTo>
                      <a:pt x="0" y="9"/>
                    </a:lnTo>
                    <a:lnTo>
                      <a:pt x="0" y="15"/>
                    </a:lnTo>
                    <a:lnTo>
                      <a:pt x="2" y="19"/>
                    </a:lnTo>
                    <a:lnTo>
                      <a:pt x="4" y="23"/>
                    </a:lnTo>
                    <a:lnTo>
                      <a:pt x="6" y="27"/>
                    </a:lnTo>
                    <a:lnTo>
                      <a:pt x="6" y="29"/>
                    </a:lnTo>
                    <a:lnTo>
                      <a:pt x="10" y="31"/>
                    </a:lnTo>
                    <a:lnTo>
                      <a:pt x="12" y="35"/>
                    </a:lnTo>
                    <a:lnTo>
                      <a:pt x="22" y="55"/>
                    </a:lnTo>
                    <a:lnTo>
                      <a:pt x="24" y="57"/>
                    </a:lnTo>
                    <a:lnTo>
                      <a:pt x="24" y="63"/>
                    </a:lnTo>
                    <a:lnTo>
                      <a:pt x="28" y="71"/>
                    </a:lnTo>
                    <a:lnTo>
                      <a:pt x="34" y="81"/>
                    </a:lnTo>
                    <a:lnTo>
                      <a:pt x="34" y="83"/>
                    </a:lnTo>
                    <a:lnTo>
                      <a:pt x="36" y="85"/>
                    </a:lnTo>
                    <a:lnTo>
                      <a:pt x="40" y="93"/>
                    </a:lnTo>
                    <a:lnTo>
                      <a:pt x="42" y="97"/>
                    </a:lnTo>
                    <a:lnTo>
                      <a:pt x="44" y="103"/>
                    </a:lnTo>
                    <a:lnTo>
                      <a:pt x="44" y="105"/>
                    </a:lnTo>
                    <a:lnTo>
                      <a:pt x="44" y="107"/>
                    </a:lnTo>
                    <a:lnTo>
                      <a:pt x="42" y="107"/>
                    </a:lnTo>
                    <a:lnTo>
                      <a:pt x="42" y="105"/>
                    </a:lnTo>
                    <a:lnTo>
                      <a:pt x="42" y="107"/>
                    </a:lnTo>
                    <a:lnTo>
                      <a:pt x="42" y="109"/>
                    </a:lnTo>
                    <a:lnTo>
                      <a:pt x="42" y="113"/>
                    </a:lnTo>
                    <a:lnTo>
                      <a:pt x="42" y="117"/>
                    </a:lnTo>
                    <a:lnTo>
                      <a:pt x="44" y="119"/>
                    </a:lnTo>
                    <a:lnTo>
                      <a:pt x="44" y="127"/>
                    </a:lnTo>
                    <a:lnTo>
                      <a:pt x="44" y="129"/>
                    </a:lnTo>
                    <a:lnTo>
                      <a:pt x="46" y="135"/>
                    </a:lnTo>
                    <a:lnTo>
                      <a:pt x="48" y="139"/>
                    </a:lnTo>
                    <a:lnTo>
                      <a:pt x="48" y="145"/>
                    </a:lnTo>
                    <a:lnTo>
                      <a:pt x="48" y="147"/>
                    </a:lnTo>
                    <a:lnTo>
                      <a:pt x="48" y="149"/>
                    </a:lnTo>
                    <a:lnTo>
                      <a:pt x="48" y="153"/>
                    </a:lnTo>
                    <a:lnTo>
                      <a:pt x="48" y="157"/>
                    </a:lnTo>
                    <a:lnTo>
                      <a:pt x="50" y="161"/>
                    </a:lnTo>
                    <a:lnTo>
                      <a:pt x="50" y="167"/>
                    </a:lnTo>
                    <a:lnTo>
                      <a:pt x="52" y="169"/>
                    </a:lnTo>
                    <a:lnTo>
                      <a:pt x="52" y="171"/>
                    </a:lnTo>
                    <a:lnTo>
                      <a:pt x="54" y="173"/>
                    </a:lnTo>
                    <a:lnTo>
                      <a:pt x="52" y="173"/>
                    </a:lnTo>
                    <a:lnTo>
                      <a:pt x="52" y="175"/>
                    </a:lnTo>
                    <a:lnTo>
                      <a:pt x="54" y="179"/>
                    </a:lnTo>
                    <a:lnTo>
                      <a:pt x="54" y="185"/>
                    </a:lnTo>
                    <a:lnTo>
                      <a:pt x="56" y="187"/>
                    </a:lnTo>
                    <a:lnTo>
                      <a:pt x="62" y="197"/>
                    </a:lnTo>
                    <a:lnTo>
                      <a:pt x="64" y="199"/>
                    </a:lnTo>
                    <a:lnTo>
                      <a:pt x="66" y="201"/>
                    </a:lnTo>
                    <a:lnTo>
                      <a:pt x="70" y="207"/>
                    </a:lnTo>
                    <a:lnTo>
                      <a:pt x="72" y="209"/>
                    </a:lnTo>
                    <a:lnTo>
                      <a:pt x="72" y="207"/>
                    </a:lnTo>
                    <a:lnTo>
                      <a:pt x="76" y="205"/>
                    </a:lnTo>
                    <a:lnTo>
                      <a:pt x="76" y="205"/>
                    </a:lnTo>
                    <a:lnTo>
                      <a:pt x="76" y="205"/>
                    </a:lnTo>
                    <a:lnTo>
                      <a:pt x="78" y="205"/>
                    </a:lnTo>
                    <a:lnTo>
                      <a:pt x="78" y="205"/>
                    </a:lnTo>
                    <a:lnTo>
                      <a:pt x="78" y="203"/>
                    </a:lnTo>
                    <a:lnTo>
                      <a:pt x="78" y="201"/>
                    </a:lnTo>
                    <a:lnTo>
                      <a:pt x="78" y="201"/>
                    </a:lnTo>
                    <a:lnTo>
                      <a:pt x="78" y="199"/>
                    </a:lnTo>
                    <a:lnTo>
                      <a:pt x="80" y="199"/>
                    </a:lnTo>
                    <a:lnTo>
                      <a:pt x="82" y="197"/>
                    </a:lnTo>
                    <a:lnTo>
                      <a:pt x="84" y="199"/>
                    </a:lnTo>
                    <a:lnTo>
                      <a:pt x="84" y="199"/>
                    </a:lnTo>
                    <a:lnTo>
                      <a:pt x="84" y="201"/>
                    </a:lnTo>
                    <a:lnTo>
                      <a:pt x="84" y="201"/>
                    </a:lnTo>
                    <a:lnTo>
                      <a:pt x="86" y="201"/>
                    </a:lnTo>
                    <a:lnTo>
                      <a:pt x="86" y="201"/>
                    </a:lnTo>
                    <a:lnTo>
                      <a:pt x="86" y="203"/>
                    </a:lnTo>
                    <a:lnTo>
                      <a:pt x="86" y="205"/>
                    </a:lnTo>
                    <a:lnTo>
                      <a:pt x="86" y="205"/>
                    </a:lnTo>
                    <a:lnTo>
                      <a:pt x="86" y="207"/>
                    </a:lnTo>
                    <a:lnTo>
                      <a:pt x="86" y="207"/>
                    </a:lnTo>
                    <a:lnTo>
                      <a:pt x="88" y="209"/>
                    </a:lnTo>
                    <a:lnTo>
                      <a:pt x="88" y="209"/>
                    </a:lnTo>
                    <a:lnTo>
                      <a:pt x="90" y="211"/>
                    </a:lnTo>
                    <a:lnTo>
                      <a:pt x="92" y="211"/>
                    </a:lnTo>
                    <a:lnTo>
                      <a:pt x="94" y="211"/>
                    </a:lnTo>
                    <a:lnTo>
                      <a:pt x="96" y="211"/>
                    </a:lnTo>
                    <a:lnTo>
                      <a:pt x="98" y="213"/>
                    </a:lnTo>
                    <a:lnTo>
                      <a:pt x="100" y="213"/>
                    </a:lnTo>
                    <a:lnTo>
                      <a:pt x="104" y="213"/>
                    </a:lnTo>
                    <a:lnTo>
                      <a:pt x="108" y="213"/>
                    </a:lnTo>
                    <a:lnTo>
                      <a:pt x="112" y="213"/>
                    </a:lnTo>
                    <a:lnTo>
                      <a:pt x="114" y="213"/>
                    </a:lnTo>
                    <a:lnTo>
                      <a:pt x="114" y="213"/>
                    </a:lnTo>
                    <a:lnTo>
                      <a:pt x="116" y="213"/>
                    </a:lnTo>
                    <a:lnTo>
                      <a:pt x="116" y="211"/>
                    </a:lnTo>
                    <a:lnTo>
                      <a:pt x="116" y="211"/>
                    </a:lnTo>
                    <a:lnTo>
                      <a:pt x="118" y="209"/>
                    </a:lnTo>
                    <a:lnTo>
                      <a:pt x="118" y="209"/>
                    </a:lnTo>
                    <a:lnTo>
                      <a:pt x="120" y="207"/>
                    </a:lnTo>
                    <a:lnTo>
                      <a:pt x="122" y="207"/>
                    </a:lnTo>
                    <a:lnTo>
                      <a:pt x="124" y="205"/>
                    </a:lnTo>
                    <a:lnTo>
                      <a:pt x="126" y="205"/>
                    </a:lnTo>
                    <a:lnTo>
                      <a:pt x="126" y="203"/>
                    </a:lnTo>
                    <a:lnTo>
                      <a:pt x="126" y="195"/>
                    </a:lnTo>
                    <a:lnTo>
                      <a:pt x="126" y="187"/>
                    </a:lnTo>
                    <a:lnTo>
                      <a:pt x="126" y="179"/>
                    </a:lnTo>
                    <a:lnTo>
                      <a:pt x="126" y="171"/>
                    </a:lnTo>
                    <a:lnTo>
                      <a:pt x="126" y="163"/>
                    </a:lnTo>
                    <a:lnTo>
                      <a:pt x="128" y="155"/>
                    </a:lnTo>
                    <a:lnTo>
                      <a:pt x="128" y="147"/>
                    </a:lnTo>
                    <a:lnTo>
                      <a:pt x="128" y="139"/>
                    </a:lnTo>
                    <a:lnTo>
                      <a:pt x="128" y="139"/>
                    </a:lnTo>
                    <a:lnTo>
                      <a:pt x="128" y="135"/>
                    </a:lnTo>
                    <a:lnTo>
                      <a:pt x="128" y="131"/>
                    </a:lnTo>
                    <a:lnTo>
                      <a:pt x="128" y="125"/>
                    </a:lnTo>
                    <a:lnTo>
                      <a:pt x="128" y="119"/>
                    </a:lnTo>
                    <a:lnTo>
                      <a:pt x="128" y="115"/>
                    </a:lnTo>
                    <a:lnTo>
                      <a:pt x="128" y="109"/>
                    </a:lnTo>
                    <a:lnTo>
                      <a:pt x="128" y="105"/>
                    </a:lnTo>
                    <a:lnTo>
                      <a:pt x="128" y="99"/>
                    </a:lnTo>
                    <a:lnTo>
                      <a:pt x="128" y="95"/>
                    </a:lnTo>
                    <a:lnTo>
                      <a:pt x="128" y="89"/>
                    </a:lnTo>
                    <a:lnTo>
                      <a:pt x="144" y="89"/>
                    </a:lnTo>
                    <a:lnTo>
                      <a:pt x="144" y="89"/>
                    </a:lnTo>
                    <a:lnTo>
                      <a:pt x="144" y="87"/>
                    </a:lnTo>
                    <a:lnTo>
                      <a:pt x="144" y="79"/>
                    </a:lnTo>
                    <a:lnTo>
                      <a:pt x="144" y="71"/>
                    </a:lnTo>
                    <a:lnTo>
                      <a:pt x="144" y="65"/>
                    </a:lnTo>
                    <a:lnTo>
                      <a:pt x="144" y="57"/>
                    </a:lnTo>
                    <a:lnTo>
                      <a:pt x="144" y="49"/>
                    </a:lnTo>
                    <a:lnTo>
                      <a:pt x="144" y="43"/>
                    </a:lnTo>
                    <a:lnTo>
                      <a:pt x="144" y="35"/>
                    </a:lnTo>
                    <a:lnTo>
                      <a:pt x="144" y="27"/>
                    </a:lnTo>
                    <a:lnTo>
                      <a:pt x="144" y="25"/>
                    </a:lnTo>
                    <a:lnTo>
                      <a:pt x="148" y="23"/>
                    </a:lnTo>
                    <a:lnTo>
                      <a:pt x="154" y="23"/>
                    </a:lnTo>
                    <a:lnTo>
                      <a:pt x="160" y="23"/>
                    </a:lnTo>
                    <a:lnTo>
                      <a:pt x="168" y="21"/>
                    </a:lnTo>
                    <a:lnTo>
                      <a:pt x="172" y="19"/>
                    </a:lnTo>
                    <a:lnTo>
                      <a:pt x="178" y="19"/>
                    </a:lnTo>
                    <a:lnTo>
                      <a:pt x="180" y="19"/>
                    </a:lnTo>
                    <a:lnTo>
                      <a:pt x="180" y="19"/>
                    </a:lnTo>
                    <a:lnTo>
                      <a:pt x="180" y="19"/>
                    </a:lnTo>
                    <a:lnTo>
                      <a:pt x="184" y="23"/>
                    </a:lnTo>
                    <a:lnTo>
                      <a:pt x="184" y="25"/>
                    </a:lnTo>
                    <a:lnTo>
                      <a:pt x="184" y="27"/>
                    </a:lnTo>
                    <a:lnTo>
                      <a:pt x="186" y="27"/>
                    </a:lnTo>
                    <a:lnTo>
                      <a:pt x="186" y="27"/>
                    </a:lnTo>
                    <a:lnTo>
                      <a:pt x="186" y="27"/>
                    </a:lnTo>
                    <a:lnTo>
                      <a:pt x="190" y="23"/>
                    </a:lnTo>
                    <a:lnTo>
                      <a:pt x="190" y="23"/>
                    </a:lnTo>
                    <a:lnTo>
                      <a:pt x="192" y="21"/>
                    </a:lnTo>
                    <a:lnTo>
                      <a:pt x="194" y="19"/>
                    </a:lnTo>
                    <a:lnTo>
                      <a:pt x="196" y="19"/>
                    </a:lnTo>
                    <a:lnTo>
                      <a:pt x="198" y="19"/>
                    </a:lnTo>
                    <a:lnTo>
                      <a:pt x="198" y="19"/>
                    </a:lnTo>
                    <a:lnTo>
                      <a:pt x="198" y="19"/>
                    </a:lnTo>
                    <a:lnTo>
                      <a:pt x="200" y="19"/>
                    </a:lnTo>
                    <a:lnTo>
                      <a:pt x="204" y="17"/>
                    </a:lnTo>
                    <a:lnTo>
                      <a:pt x="206" y="15"/>
                    </a:lnTo>
                    <a:lnTo>
                      <a:pt x="210" y="15"/>
                    </a:lnTo>
                    <a:lnTo>
                      <a:pt x="212" y="15"/>
                    </a:lnTo>
                    <a:lnTo>
                      <a:pt x="208" y="1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7" name="Freeform 99"/>
              <p:cNvSpPr>
                <a:spLocks noEditPoints="1"/>
              </p:cNvSpPr>
              <p:nvPr/>
            </p:nvSpPr>
            <p:spPr bwMode="auto">
              <a:xfrm>
                <a:off x="4895" y="1566"/>
                <a:ext cx="138" cy="334"/>
              </a:xfrm>
              <a:custGeom>
                <a:avLst/>
                <a:gdLst>
                  <a:gd name="T0" fmla="*/ 114 w 138"/>
                  <a:gd name="T1" fmla="*/ 314 h 334"/>
                  <a:gd name="T2" fmla="*/ 114 w 138"/>
                  <a:gd name="T3" fmla="*/ 306 h 334"/>
                  <a:gd name="T4" fmla="*/ 116 w 138"/>
                  <a:gd name="T5" fmla="*/ 300 h 334"/>
                  <a:gd name="T6" fmla="*/ 118 w 138"/>
                  <a:gd name="T7" fmla="*/ 296 h 334"/>
                  <a:gd name="T8" fmla="*/ 110 w 138"/>
                  <a:gd name="T9" fmla="*/ 292 h 334"/>
                  <a:gd name="T10" fmla="*/ 110 w 138"/>
                  <a:gd name="T11" fmla="*/ 288 h 334"/>
                  <a:gd name="T12" fmla="*/ 112 w 138"/>
                  <a:gd name="T13" fmla="*/ 276 h 334"/>
                  <a:gd name="T14" fmla="*/ 52 w 138"/>
                  <a:gd name="T15" fmla="*/ 228 h 334"/>
                  <a:gd name="T16" fmla="*/ 94 w 138"/>
                  <a:gd name="T17" fmla="*/ 216 h 334"/>
                  <a:gd name="T18" fmla="*/ 30 w 138"/>
                  <a:gd name="T19" fmla="*/ 174 h 334"/>
                  <a:gd name="T20" fmla="*/ 28 w 138"/>
                  <a:gd name="T21" fmla="*/ 164 h 334"/>
                  <a:gd name="T22" fmla="*/ 16 w 138"/>
                  <a:gd name="T23" fmla="*/ 152 h 334"/>
                  <a:gd name="T24" fmla="*/ 122 w 138"/>
                  <a:gd name="T25" fmla="*/ 126 h 334"/>
                  <a:gd name="T26" fmla="*/ 108 w 138"/>
                  <a:gd name="T27" fmla="*/ 116 h 334"/>
                  <a:gd name="T28" fmla="*/ 108 w 138"/>
                  <a:gd name="T29" fmla="*/ 98 h 334"/>
                  <a:gd name="T30" fmla="*/ 94 w 138"/>
                  <a:gd name="T31" fmla="*/ 84 h 334"/>
                  <a:gd name="T32" fmla="*/ 80 w 138"/>
                  <a:gd name="T33" fmla="*/ 82 h 334"/>
                  <a:gd name="T34" fmla="*/ 76 w 138"/>
                  <a:gd name="T35" fmla="*/ 66 h 334"/>
                  <a:gd name="T36" fmla="*/ 84 w 138"/>
                  <a:gd name="T37" fmla="*/ 54 h 334"/>
                  <a:gd name="T38" fmla="*/ 88 w 138"/>
                  <a:gd name="T39" fmla="*/ 38 h 334"/>
                  <a:gd name="T40" fmla="*/ 78 w 138"/>
                  <a:gd name="T41" fmla="*/ 18 h 334"/>
                  <a:gd name="T42" fmla="*/ 66 w 138"/>
                  <a:gd name="T43" fmla="*/ 4 h 334"/>
                  <a:gd name="T44" fmla="*/ 62 w 138"/>
                  <a:gd name="T45" fmla="*/ 10 h 334"/>
                  <a:gd name="T46" fmla="*/ 58 w 138"/>
                  <a:gd name="T47" fmla="*/ 26 h 334"/>
                  <a:gd name="T48" fmla="*/ 34 w 138"/>
                  <a:gd name="T49" fmla="*/ 34 h 334"/>
                  <a:gd name="T50" fmla="*/ 32 w 138"/>
                  <a:gd name="T51" fmla="*/ 52 h 334"/>
                  <a:gd name="T52" fmla="*/ 28 w 138"/>
                  <a:gd name="T53" fmla="*/ 70 h 334"/>
                  <a:gd name="T54" fmla="*/ 14 w 138"/>
                  <a:gd name="T55" fmla="*/ 82 h 334"/>
                  <a:gd name="T56" fmla="*/ 12 w 138"/>
                  <a:gd name="T57" fmla="*/ 98 h 334"/>
                  <a:gd name="T58" fmla="*/ 12 w 138"/>
                  <a:gd name="T59" fmla="*/ 118 h 334"/>
                  <a:gd name="T60" fmla="*/ 8 w 138"/>
                  <a:gd name="T61" fmla="*/ 130 h 334"/>
                  <a:gd name="T62" fmla="*/ 4 w 138"/>
                  <a:gd name="T63" fmla="*/ 136 h 334"/>
                  <a:gd name="T64" fmla="*/ 12 w 138"/>
                  <a:gd name="T65" fmla="*/ 150 h 334"/>
                  <a:gd name="T66" fmla="*/ 20 w 138"/>
                  <a:gd name="T67" fmla="*/ 154 h 334"/>
                  <a:gd name="T68" fmla="*/ 30 w 138"/>
                  <a:gd name="T69" fmla="*/ 162 h 334"/>
                  <a:gd name="T70" fmla="*/ 32 w 138"/>
                  <a:gd name="T71" fmla="*/ 172 h 334"/>
                  <a:gd name="T72" fmla="*/ 42 w 138"/>
                  <a:gd name="T73" fmla="*/ 186 h 334"/>
                  <a:gd name="T74" fmla="*/ 44 w 138"/>
                  <a:gd name="T75" fmla="*/ 224 h 334"/>
                  <a:gd name="T76" fmla="*/ 50 w 138"/>
                  <a:gd name="T77" fmla="*/ 226 h 334"/>
                  <a:gd name="T78" fmla="*/ 60 w 138"/>
                  <a:gd name="T79" fmla="*/ 222 h 334"/>
                  <a:gd name="T80" fmla="*/ 72 w 138"/>
                  <a:gd name="T81" fmla="*/ 218 h 334"/>
                  <a:gd name="T82" fmla="*/ 82 w 138"/>
                  <a:gd name="T83" fmla="*/ 212 h 334"/>
                  <a:gd name="T84" fmla="*/ 90 w 138"/>
                  <a:gd name="T85" fmla="*/ 212 h 334"/>
                  <a:gd name="T86" fmla="*/ 100 w 138"/>
                  <a:gd name="T87" fmla="*/ 236 h 334"/>
                  <a:gd name="T88" fmla="*/ 110 w 138"/>
                  <a:gd name="T89" fmla="*/ 266 h 334"/>
                  <a:gd name="T90" fmla="*/ 120 w 138"/>
                  <a:gd name="T91" fmla="*/ 290 h 334"/>
                  <a:gd name="T92" fmla="*/ 122 w 138"/>
                  <a:gd name="T93" fmla="*/ 300 h 334"/>
                  <a:gd name="T94" fmla="*/ 120 w 138"/>
                  <a:gd name="T95" fmla="*/ 326 h 334"/>
                  <a:gd name="T96" fmla="*/ 126 w 138"/>
                  <a:gd name="T97" fmla="*/ 316 h 334"/>
                  <a:gd name="T98" fmla="*/ 130 w 138"/>
                  <a:gd name="T99" fmla="*/ 286 h 334"/>
                  <a:gd name="T100" fmla="*/ 122 w 138"/>
                  <a:gd name="T101" fmla="*/ 262 h 334"/>
                  <a:gd name="T102" fmla="*/ 110 w 138"/>
                  <a:gd name="T103" fmla="*/ 236 h 334"/>
                  <a:gd name="T104" fmla="*/ 112 w 138"/>
                  <a:gd name="T105" fmla="*/ 218 h 334"/>
                  <a:gd name="T106" fmla="*/ 94 w 138"/>
                  <a:gd name="T107" fmla="*/ 192 h 334"/>
                  <a:gd name="T108" fmla="*/ 90 w 138"/>
                  <a:gd name="T109" fmla="*/ 180 h 334"/>
                  <a:gd name="T110" fmla="*/ 94 w 138"/>
                  <a:gd name="T111" fmla="*/ 158 h 334"/>
                  <a:gd name="T112" fmla="*/ 110 w 138"/>
                  <a:gd name="T113" fmla="*/ 152 h 334"/>
                  <a:gd name="T114" fmla="*/ 118 w 138"/>
                  <a:gd name="T115" fmla="*/ 148 h 334"/>
                  <a:gd name="T116" fmla="*/ 132 w 138"/>
                  <a:gd name="T117" fmla="*/ 138 h 334"/>
                  <a:gd name="T118" fmla="*/ 138 w 138"/>
                  <a:gd name="T119" fmla="*/ 12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334">
                    <a:moveTo>
                      <a:pt x="114" y="332"/>
                    </a:moveTo>
                    <a:lnTo>
                      <a:pt x="114" y="334"/>
                    </a:lnTo>
                    <a:lnTo>
                      <a:pt x="114" y="334"/>
                    </a:lnTo>
                    <a:lnTo>
                      <a:pt x="114" y="332"/>
                    </a:lnTo>
                    <a:lnTo>
                      <a:pt x="116" y="332"/>
                    </a:lnTo>
                    <a:lnTo>
                      <a:pt x="116" y="332"/>
                    </a:lnTo>
                    <a:lnTo>
                      <a:pt x="116" y="330"/>
                    </a:lnTo>
                    <a:lnTo>
                      <a:pt x="116" y="330"/>
                    </a:lnTo>
                    <a:lnTo>
                      <a:pt x="114" y="332"/>
                    </a:lnTo>
                    <a:close/>
                    <a:moveTo>
                      <a:pt x="114" y="318"/>
                    </a:moveTo>
                    <a:lnTo>
                      <a:pt x="116" y="318"/>
                    </a:lnTo>
                    <a:lnTo>
                      <a:pt x="116" y="318"/>
                    </a:lnTo>
                    <a:lnTo>
                      <a:pt x="116" y="318"/>
                    </a:lnTo>
                    <a:lnTo>
                      <a:pt x="114" y="314"/>
                    </a:lnTo>
                    <a:lnTo>
                      <a:pt x="114" y="314"/>
                    </a:lnTo>
                    <a:lnTo>
                      <a:pt x="112" y="314"/>
                    </a:lnTo>
                    <a:lnTo>
                      <a:pt x="112" y="316"/>
                    </a:lnTo>
                    <a:lnTo>
                      <a:pt x="114" y="316"/>
                    </a:lnTo>
                    <a:lnTo>
                      <a:pt x="114" y="316"/>
                    </a:lnTo>
                    <a:lnTo>
                      <a:pt x="114" y="318"/>
                    </a:lnTo>
                    <a:close/>
                    <a:moveTo>
                      <a:pt x="118" y="314"/>
                    </a:moveTo>
                    <a:lnTo>
                      <a:pt x="120" y="314"/>
                    </a:lnTo>
                    <a:lnTo>
                      <a:pt x="118" y="312"/>
                    </a:lnTo>
                    <a:lnTo>
                      <a:pt x="118" y="314"/>
                    </a:lnTo>
                    <a:lnTo>
                      <a:pt x="118" y="314"/>
                    </a:lnTo>
                    <a:lnTo>
                      <a:pt x="118" y="314"/>
                    </a:lnTo>
                    <a:close/>
                    <a:moveTo>
                      <a:pt x="112" y="306"/>
                    </a:moveTo>
                    <a:lnTo>
                      <a:pt x="114" y="306"/>
                    </a:lnTo>
                    <a:lnTo>
                      <a:pt x="114" y="306"/>
                    </a:lnTo>
                    <a:lnTo>
                      <a:pt x="114" y="306"/>
                    </a:lnTo>
                    <a:lnTo>
                      <a:pt x="114" y="304"/>
                    </a:lnTo>
                    <a:lnTo>
                      <a:pt x="114" y="304"/>
                    </a:lnTo>
                    <a:lnTo>
                      <a:pt x="114" y="300"/>
                    </a:lnTo>
                    <a:lnTo>
                      <a:pt x="114" y="300"/>
                    </a:lnTo>
                    <a:lnTo>
                      <a:pt x="114" y="300"/>
                    </a:lnTo>
                    <a:lnTo>
                      <a:pt x="114" y="302"/>
                    </a:lnTo>
                    <a:lnTo>
                      <a:pt x="114" y="304"/>
                    </a:lnTo>
                    <a:lnTo>
                      <a:pt x="112" y="306"/>
                    </a:lnTo>
                    <a:close/>
                    <a:moveTo>
                      <a:pt x="118" y="300"/>
                    </a:moveTo>
                    <a:lnTo>
                      <a:pt x="118" y="300"/>
                    </a:lnTo>
                    <a:lnTo>
                      <a:pt x="116" y="300"/>
                    </a:lnTo>
                    <a:lnTo>
                      <a:pt x="116" y="300"/>
                    </a:lnTo>
                    <a:lnTo>
                      <a:pt x="116" y="302"/>
                    </a:lnTo>
                    <a:lnTo>
                      <a:pt x="116" y="304"/>
                    </a:lnTo>
                    <a:lnTo>
                      <a:pt x="118" y="304"/>
                    </a:lnTo>
                    <a:lnTo>
                      <a:pt x="118" y="304"/>
                    </a:lnTo>
                    <a:lnTo>
                      <a:pt x="118" y="300"/>
                    </a:lnTo>
                    <a:close/>
                    <a:moveTo>
                      <a:pt x="110" y="300"/>
                    </a:moveTo>
                    <a:lnTo>
                      <a:pt x="110" y="300"/>
                    </a:lnTo>
                    <a:lnTo>
                      <a:pt x="110" y="298"/>
                    </a:lnTo>
                    <a:lnTo>
                      <a:pt x="110" y="302"/>
                    </a:lnTo>
                    <a:lnTo>
                      <a:pt x="112" y="302"/>
                    </a:lnTo>
                    <a:lnTo>
                      <a:pt x="110" y="302"/>
                    </a:lnTo>
                    <a:lnTo>
                      <a:pt x="110" y="300"/>
                    </a:lnTo>
                    <a:close/>
                    <a:moveTo>
                      <a:pt x="118" y="298"/>
                    </a:moveTo>
                    <a:lnTo>
                      <a:pt x="118" y="296"/>
                    </a:lnTo>
                    <a:lnTo>
                      <a:pt x="118" y="296"/>
                    </a:lnTo>
                    <a:lnTo>
                      <a:pt x="116" y="294"/>
                    </a:lnTo>
                    <a:lnTo>
                      <a:pt x="116" y="294"/>
                    </a:lnTo>
                    <a:lnTo>
                      <a:pt x="116" y="298"/>
                    </a:lnTo>
                    <a:lnTo>
                      <a:pt x="118" y="298"/>
                    </a:lnTo>
                    <a:lnTo>
                      <a:pt x="118" y="298"/>
                    </a:lnTo>
                    <a:close/>
                    <a:moveTo>
                      <a:pt x="110" y="292"/>
                    </a:moveTo>
                    <a:lnTo>
                      <a:pt x="110" y="292"/>
                    </a:lnTo>
                    <a:lnTo>
                      <a:pt x="110" y="290"/>
                    </a:lnTo>
                    <a:lnTo>
                      <a:pt x="110" y="290"/>
                    </a:lnTo>
                    <a:lnTo>
                      <a:pt x="110" y="290"/>
                    </a:lnTo>
                    <a:lnTo>
                      <a:pt x="110" y="290"/>
                    </a:lnTo>
                    <a:lnTo>
                      <a:pt x="110" y="292"/>
                    </a:lnTo>
                    <a:lnTo>
                      <a:pt x="110" y="292"/>
                    </a:lnTo>
                    <a:lnTo>
                      <a:pt x="110" y="294"/>
                    </a:lnTo>
                    <a:lnTo>
                      <a:pt x="112" y="294"/>
                    </a:lnTo>
                    <a:lnTo>
                      <a:pt x="112" y="294"/>
                    </a:lnTo>
                    <a:lnTo>
                      <a:pt x="110" y="292"/>
                    </a:lnTo>
                    <a:lnTo>
                      <a:pt x="110" y="292"/>
                    </a:lnTo>
                    <a:close/>
                    <a:moveTo>
                      <a:pt x="110" y="288"/>
                    </a:moveTo>
                    <a:lnTo>
                      <a:pt x="110" y="288"/>
                    </a:lnTo>
                    <a:lnTo>
                      <a:pt x="110" y="288"/>
                    </a:lnTo>
                    <a:lnTo>
                      <a:pt x="108" y="288"/>
                    </a:lnTo>
                    <a:lnTo>
                      <a:pt x="108" y="290"/>
                    </a:lnTo>
                    <a:lnTo>
                      <a:pt x="108" y="290"/>
                    </a:lnTo>
                    <a:lnTo>
                      <a:pt x="108" y="290"/>
                    </a:lnTo>
                    <a:lnTo>
                      <a:pt x="110" y="290"/>
                    </a:lnTo>
                    <a:lnTo>
                      <a:pt x="110" y="288"/>
                    </a:lnTo>
                    <a:close/>
                    <a:moveTo>
                      <a:pt x="114" y="290"/>
                    </a:moveTo>
                    <a:lnTo>
                      <a:pt x="114" y="290"/>
                    </a:lnTo>
                    <a:lnTo>
                      <a:pt x="116" y="288"/>
                    </a:lnTo>
                    <a:lnTo>
                      <a:pt x="116" y="286"/>
                    </a:lnTo>
                    <a:lnTo>
                      <a:pt x="116" y="286"/>
                    </a:lnTo>
                    <a:lnTo>
                      <a:pt x="114" y="286"/>
                    </a:lnTo>
                    <a:lnTo>
                      <a:pt x="114" y="284"/>
                    </a:lnTo>
                    <a:lnTo>
                      <a:pt x="114" y="284"/>
                    </a:lnTo>
                    <a:lnTo>
                      <a:pt x="114" y="284"/>
                    </a:lnTo>
                    <a:lnTo>
                      <a:pt x="114" y="286"/>
                    </a:lnTo>
                    <a:lnTo>
                      <a:pt x="114" y="290"/>
                    </a:lnTo>
                    <a:lnTo>
                      <a:pt x="114" y="290"/>
                    </a:lnTo>
                    <a:close/>
                    <a:moveTo>
                      <a:pt x="112" y="276"/>
                    </a:moveTo>
                    <a:lnTo>
                      <a:pt x="112" y="276"/>
                    </a:lnTo>
                    <a:lnTo>
                      <a:pt x="112" y="274"/>
                    </a:lnTo>
                    <a:lnTo>
                      <a:pt x="112" y="274"/>
                    </a:lnTo>
                    <a:lnTo>
                      <a:pt x="112" y="274"/>
                    </a:lnTo>
                    <a:lnTo>
                      <a:pt x="112" y="276"/>
                    </a:lnTo>
                    <a:lnTo>
                      <a:pt x="112" y="278"/>
                    </a:lnTo>
                    <a:lnTo>
                      <a:pt x="112" y="280"/>
                    </a:lnTo>
                    <a:lnTo>
                      <a:pt x="112" y="276"/>
                    </a:lnTo>
                    <a:close/>
                    <a:moveTo>
                      <a:pt x="52" y="228"/>
                    </a:moveTo>
                    <a:lnTo>
                      <a:pt x="52" y="228"/>
                    </a:lnTo>
                    <a:lnTo>
                      <a:pt x="52" y="228"/>
                    </a:lnTo>
                    <a:lnTo>
                      <a:pt x="52" y="228"/>
                    </a:lnTo>
                    <a:lnTo>
                      <a:pt x="54" y="226"/>
                    </a:lnTo>
                    <a:lnTo>
                      <a:pt x="54" y="226"/>
                    </a:lnTo>
                    <a:lnTo>
                      <a:pt x="52" y="228"/>
                    </a:lnTo>
                    <a:close/>
                    <a:moveTo>
                      <a:pt x="48" y="222"/>
                    </a:moveTo>
                    <a:lnTo>
                      <a:pt x="48" y="224"/>
                    </a:lnTo>
                    <a:lnTo>
                      <a:pt x="46" y="224"/>
                    </a:lnTo>
                    <a:lnTo>
                      <a:pt x="46" y="228"/>
                    </a:lnTo>
                    <a:lnTo>
                      <a:pt x="48" y="226"/>
                    </a:lnTo>
                    <a:lnTo>
                      <a:pt x="48" y="224"/>
                    </a:lnTo>
                    <a:lnTo>
                      <a:pt x="50" y="222"/>
                    </a:lnTo>
                    <a:lnTo>
                      <a:pt x="50" y="220"/>
                    </a:lnTo>
                    <a:lnTo>
                      <a:pt x="48" y="222"/>
                    </a:lnTo>
                    <a:close/>
                    <a:moveTo>
                      <a:pt x="96" y="216"/>
                    </a:moveTo>
                    <a:lnTo>
                      <a:pt x="94" y="216"/>
                    </a:lnTo>
                    <a:lnTo>
                      <a:pt x="94" y="216"/>
                    </a:lnTo>
                    <a:lnTo>
                      <a:pt x="94" y="216"/>
                    </a:lnTo>
                    <a:lnTo>
                      <a:pt x="94" y="216"/>
                    </a:lnTo>
                    <a:lnTo>
                      <a:pt x="94" y="218"/>
                    </a:lnTo>
                    <a:lnTo>
                      <a:pt x="94" y="220"/>
                    </a:lnTo>
                    <a:lnTo>
                      <a:pt x="96" y="220"/>
                    </a:lnTo>
                    <a:lnTo>
                      <a:pt x="96" y="218"/>
                    </a:lnTo>
                    <a:lnTo>
                      <a:pt x="96" y="216"/>
                    </a:lnTo>
                    <a:lnTo>
                      <a:pt x="96" y="216"/>
                    </a:lnTo>
                    <a:close/>
                    <a:moveTo>
                      <a:pt x="28" y="172"/>
                    </a:moveTo>
                    <a:lnTo>
                      <a:pt x="26" y="174"/>
                    </a:lnTo>
                    <a:lnTo>
                      <a:pt x="28" y="176"/>
                    </a:lnTo>
                    <a:lnTo>
                      <a:pt x="30" y="176"/>
                    </a:lnTo>
                    <a:lnTo>
                      <a:pt x="30" y="176"/>
                    </a:lnTo>
                    <a:lnTo>
                      <a:pt x="30" y="176"/>
                    </a:lnTo>
                    <a:lnTo>
                      <a:pt x="30" y="174"/>
                    </a:lnTo>
                    <a:lnTo>
                      <a:pt x="30" y="174"/>
                    </a:lnTo>
                    <a:lnTo>
                      <a:pt x="28" y="172"/>
                    </a:lnTo>
                    <a:close/>
                    <a:moveTo>
                      <a:pt x="30" y="164"/>
                    </a:moveTo>
                    <a:lnTo>
                      <a:pt x="30" y="166"/>
                    </a:lnTo>
                    <a:lnTo>
                      <a:pt x="32" y="164"/>
                    </a:lnTo>
                    <a:lnTo>
                      <a:pt x="32" y="164"/>
                    </a:lnTo>
                    <a:lnTo>
                      <a:pt x="32" y="164"/>
                    </a:lnTo>
                    <a:lnTo>
                      <a:pt x="32" y="164"/>
                    </a:lnTo>
                    <a:lnTo>
                      <a:pt x="30" y="162"/>
                    </a:lnTo>
                    <a:lnTo>
                      <a:pt x="30" y="162"/>
                    </a:lnTo>
                    <a:lnTo>
                      <a:pt x="28" y="160"/>
                    </a:lnTo>
                    <a:lnTo>
                      <a:pt x="28" y="162"/>
                    </a:lnTo>
                    <a:lnTo>
                      <a:pt x="28" y="162"/>
                    </a:lnTo>
                    <a:lnTo>
                      <a:pt x="28" y="162"/>
                    </a:lnTo>
                    <a:lnTo>
                      <a:pt x="28" y="164"/>
                    </a:lnTo>
                    <a:lnTo>
                      <a:pt x="30" y="164"/>
                    </a:lnTo>
                    <a:close/>
                    <a:moveTo>
                      <a:pt x="22" y="154"/>
                    </a:moveTo>
                    <a:lnTo>
                      <a:pt x="22" y="156"/>
                    </a:lnTo>
                    <a:lnTo>
                      <a:pt x="24" y="156"/>
                    </a:lnTo>
                    <a:lnTo>
                      <a:pt x="24" y="158"/>
                    </a:lnTo>
                    <a:lnTo>
                      <a:pt x="24" y="154"/>
                    </a:lnTo>
                    <a:lnTo>
                      <a:pt x="22" y="154"/>
                    </a:lnTo>
                    <a:close/>
                    <a:moveTo>
                      <a:pt x="16" y="152"/>
                    </a:moveTo>
                    <a:lnTo>
                      <a:pt x="14" y="152"/>
                    </a:lnTo>
                    <a:lnTo>
                      <a:pt x="14" y="152"/>
                    </a:lnTo>
                    <a:lnTo>
                      <a:pt x="16" y="156"/>
                    </a:lnTo>
                    <a:lnTo>
                      <a:pt x="16" y="156"/>
                    </a:lnTo>
                    <a:lnTo>
                      <a:pt x="16" y="154"/>
                    </a:lnTo>
                    <a:lnTo>
                      <a:pt x="16" y="152"/>
                    </a:lnTo>
                    <a:close/>
                    <a:moveTo>
                      <a:pt x="138" y="122"/>
                    </a:moveTo>
                    <a:lnTo>
                      <a:pt x="138" y="122"/>
                    </a:lnTo>
                    <a:lnTo>
                      <a:pt x="138" y="122"/>
                    </a:lnTo>
                    <a:lnTo>
                      <a:pt x="138" y="122"/>
                    </a:lnTo>
                    <a:lnTo>
                      <a:pt x="136" y="122"/>
                    </a:lnTo>
                    <a:lnTo>
                      <a:pt x="134" y="124"/>
                    </a:lnTo>
                    <a:lnTo>
                      <a:pt x="132" y="126"/>
                    </a:lnTo>
                    <a:lnTo>
                      <a:pt x="130" y="126"/>
                    </a:lnTo>
                    <a:lnTo>
                      <a:pt x="130" y="126"/>
                    </a:lnTo>
                    <a:lnTo>
                      <a:pt x="128" y="126"/>
                    </a:lnTo>
                    <a:lnTo>
                      <a:pt x="126" y="126"/>
                    </a:lnTo>
                    <a:lnTo>
                      <a:pt x="124" y="126"/>
                    </a:lnTo>
                    <a:lnTo>
                      <a:pt x="124" y="126"/>
                    </a:lnTo>
                    <a:lnTo>
                      <a:pt x="122" y="126"/>
                    </a:lnTo>
                    <a:lnTo>
                      <a:pt x="122" y="126"/>
                    </a:lnTo>
                    <a:lnTo>
                      <a:pt x="122" y="124"/>
                    </a:lnTo>
                    <a:lnTo>
                      <a:pt x="122" y="124"/>
                    </a:lnTo>
                    <a:lnTo>
                      <a:pt x="122" y="122"/>
                    </a:lnTo>
                    <a:lnTo>
                      <a:pt x="120" y="122"/>
                    </a:lnTo>
                    <a:lnTo>
                      <a:pt x="120" y="122"/>
                    </a:lnTo>
                    <a:lnTo>
                      <a:pt x="120" y="120"/>
                    </a:lnTo>
                    <a:lnTo>
                      <a:pt x="120" y="118"/>
                    </a:lnTo>
                    <a:lnTo>
                      <a:pt x="120" y="118"/>
                    </a:lnTo>
                    <a:lnTo>
                      <a:pt x="118" y="116"/>
                    </a:lnTo>
                    <a:lnTo>
                      <a:pt x="118" y="116"/>
                    </a:lnTo>
                    <a:lnTo>
                      <a:pt x="114" y="116"/>
                    </a:lnTo>
                    <a:lnTo>
                      <a:pt x="110" y="116"/>
                    </a:lnTo>
                    <a:lnTo>
                      <a:pt x="108" y="116"/>
                    </a:lnTo>
                    <a:lnTo>
                      <a:pt x="108" y="116"/>
                    </a:lnTo>
                    <a:lnTo>
                      <a:pt x="108" y="114"/>
                    </a:lnTo>
                    <a:lnTo>
                      <a:pt x="106" y="114"/>
                    </a:lnTo>
                    <a:lnTo>
                      <a:pt x="106" y="114"/>
                    </a:lnTo>
                    <a:lnTo>
                      <a:pt x="106" y="112"/>
                    </a:lnTo>
                    <a:lnTo>
                      <a:pt x="108" y="110"/>
                    </a:lnTo>
                    <a:lnTo>
                      <a:pt x="108" y="108"/>
                    </a:lnTo>
                    <a:lnTo>
                      <a:pt x="108" y="106"/>
                    </a:lnTo>
                    <a:lnTo>
                      <a:pt x="108" y="104"/>
                    </a:lnTo>
                    <a:lnTo>
                      <a:pt x="108" y="102"/>
                    </a:lnTo>
                    <a:lnTo>
                      <a:pt x="110" y="100"/>
                    </a:lnTo>
                    <a:lnTo>
                      <a:pt x="110" y="100"/>
                    </a:lnTo>
                    <a:lnTo>
                      <a:pt x="110" y="100"/>
                    </a:lnTo>
                    <a:lnTo>
                      <a:pt x="108" y="98"/>
                    </a:lnTo>
                    <a:lnTo>
                      <a:pt x="108" y="98"/>
                    </a:lnTo>
                    <a:lnTo>
                      <a:pt x="106" y="98"/>
                    </a:lnTo>
                    <a:lnTo>
                      <a:pt x="106" y="98"/>
                    </a:lnTo>
                    <a:lnTo>
                      <a:pt x="102" y="98"/>
                    </a:lnTo>
                    <a:lnTo>
                      <a:pt x="100" y="96"/>
                    </a:lnTo>
                    <a:lnTo>
                      <a:pt x="100" y="94"/>
                    </a:lnTo>
                    <a:lnTo>
                      <a:pt x="100" y="92"/>
                    </a:lnTo>
                    <a:lnTo>
                      <a:pt x="98" y="92"/>
                    </a:lnTo>
                    <a:lnTo>
                      <a:pt x="98" y="90"/>
                    </a:lnTo>
                    <a:lnTo>
                      <a:pt x="98" y="90"/>
                    </a:lnTo>
                    <a:lnTo>
                      <a:pt x="98" y="88"/>
                    </a:lnTo>
                    <a:lnTo>
                      <a:pt x="96" y="86"/>
                    </a:lnTo>
                    <a:lnTo>
                      <a:pt x="96" y="86"/>
                    </a:lnTo>
                    <a:lnTo>
                      <a:pt x="94" y="84"/>
                    </a:lnTo>
                    <a:lnTo>
                      <a:pt x="94" y="84"/>
                    </a:lnTo>
                    <a:lnTo>
                      <a:pt x="94" y="82"/>
                    </a:lnTo>
                    <a:lnTo>
                      <a:pt x="96" y="80"/>
                    </a:lnTo>
                    <a:lnTo>
                      <a:pt x="96" y="80"/>
                    </a:lnTo>
                    <a:lnTo>
                      <a:pt x="96" y="80"/>
                    </a:lnTo>
                    <a:lnTo>
                      <a:pt x="96" y="80"/>
                    </a:lnTo>
                    <a:lnTo>
                      <a:pt x="92" y="80"/>
                    </a:lnTo>
                    <a:lnTo>
                      <a:pt x="92" y="80"/>
                    </a:lnTo>
                    <a:lnTo>
                      <a:pt x="92" y="80"/>
                    </a:lnTo>
                    <a:lnTo>
                      <a:pt x="90" y="80"/>
                    </a:lnTo>
                    <a:lnTo>
                      <a:pt x="86" y="80"/>
                    </a:lnTo>
                    <a:lnTo>
                      <a:pt x="84" y="80"/>
                    </a:lnTo>
                    <a:lnTo>
                      <a:pt x="82" y="82"/>
                    </a:lnTo>
                    <a:lnTo>
                      <a:pt x="80" y="82"/>
                    </a:lnTo>
                    <a:lnTo>
                      <a:pt x="80" y="84"/>
                    </a:lnTo>
                    <a:lnTo>
                      <a:pt x="78" y="84"/>
                    </a:lnTo>
                    <a:lnTo>
                      <a:pt x="78" y="84"/>
                    </a:lnTo>
                    <a:lnTo>
                      <a:pt x="78" y="82"/>
                    </a:lnTo>
                    <a:lnTo>
                      <a:pt x="78" y="80"/>
                    </a:lnTo>
                    <a:lnTo>
                      <a:pt x="78" y="78"/>
                    </a:lnTo>
                    <a:lnTo>
                      <a:pt x="78" y="76"/>
                    </a:lnTo>
                    <a:lnTo>
                      <a:pt x="78" y="74"/>
                    </a:lnTo>
                    <a:lnTo>
                      <a:pt x="76" y="74"/>
                    </a:lnTo>
                    <a:lnTo>
                      <a:pt x="76" y="74"/>
                    </a:lnTo>
                    <a:lnTo>
                      <a:pt x="76" y="72"/>
                    </a:lnTo>
                    <a:lnTo>
                      <a:pt x="74" y="70"/>
                    </a:lnTo>
                    <a:lnTo>
                      <a:pt x="76" y="68"/>
                    </a:lnTo>
                    <a:lnTo>
                      <a:pt x="76" y="66"/>
                    </a:lnTo>
                    <a:lnTo>
                      <a:pt x="78" y="66"/>
                    </a:lnTo>
                    <a:lnTo>
                      <a:pt x="78" y="66"/>
                    </a:lnTo>
                    <a:lnTo>
                      <a:pt x="76" y="64"/>
                    </a:lnTo>
                    <a:lnTo>
                      <a:pt x="76" y="64"/>
                    </a:lnTo>
                    <a:lnTo>
                      <a:pt x="78" y="60"/>
                    </a:lnTo>
                    <a:lnTo>
                      <a:pt x="78" y="60"/>
                    </a:lnTo>
                    <a:lnTo>
                      <a:pt x="80" y="60"/>
                    </a:lnTo>
                    <a:lnTo>
                      <a:pt x="80" y="60"/>
                    </a:lnTo>
                    <a:lnTo>
                      <a:pt x="80" y="58"/>
                    </a:lnTo>
                    <a:lnTo>
                      <a:pt x="80" y="58"/>
                    </a:lnTo>
                    <a:lnTo>
                      <a:pt x="82" y="56"/>
                    </a:lnTo>
                    <a:lnTo>
                      <a:pt x="82" y="54"/>
                    </a:lnTo>
                    <a:lnTo>
                      <a:pt x="82" y="54"/>
                    </a:lnTo>
                    <a:lnTo>
                      <a:pt x="84" y="54"/>
                    </a:lnTo>
                    <a:lnTo>
                      <a:pt x="84" y="54"/>
                    </a:lnTo>
                    <a:lnTo>
                      <a:pt x="86" y="52"/>
                    </a:lnTo>
                    <a:lnTo>
                      <a:pt x="86" y="50"/>
                    </a:lnTo>
                    <a:lnTo>
                      <a:pt x="88" y="48"/>
                    </a:lnTo>
                    <a:lnTo>
                      <a:pt x="88" y="48"/>
                    </a:lnTo>
                    <a:lnTo>
                      <a:pt x="88" y="48"/>
                    </a:lnTo>
                    <a:lnTo>
                      <a:pt x="88" y="48"/>
                    </a:lnTo>
                    <a:lnTo>
                      <a:pt x="88" y="46"/>
                    </a:lnTo>
                    <a:lnTo>
                      <a:pt x="86" y="44"/>
                    </a:lnTo>
                    <a:lnTo>
                      <a:pt x="86" y="44"/>
                    </a:lnTo>
                    <a:lnTo>
                      <a:pt x="88" y="44"/>
                    </a:lnTo>
                    <a:lnTo>
                      <a:pt x="88" y="42"/>
                    </a:lnTo>
                    <a:lnTo>
                      <a:pt x="88" y="40"/>
                    </a:lnTo>
                    <a:lnTo>
                      <a:pt x="88" y="38"/>
                    </a:lnTo>
                    <a:lnTo>
                      <a:pt x="88" y="36"/>
                    </a:lnTo>
                    <a:lnTo>
                      <a:pt x="86" y="34"/>
                    </a:lnTo>
                    <a:lnTo>
                      <a:pt x="86" y="32"/>
                    </a:lnTo>
                    <a:lnTo>
                      <a:pt x="86" y="30"/>
                    </a:lnTo>
                    <a:lnTo>
                      <a:pt x="86" y="28"/>
                    </a:lnTo>
                    <a:lnTo>
                      <a:pt x="84" y="24"/>
                    </a:lnTo>
                    <a:lnTo>
                      <a:pt x="84" y="24"/>
                    </a:lnTo>
                    <a:lnTo>
                      <a:pt x="84" y="20"/>
                    </a:lnTo>
                    <a:lnTo>
                      <a:pt x="82" y="18"/>
                    </a:lnTo>
                    <a:lnTo>
                      <a:pt x="82" y="18"/>
                    </a:lnTo>
                    <a:lnTo>
                      <a:pt x="80" y="16"/>
                    </a:lnTo>
                    <a:lnTo>
                      <a:pt x="80" y="16"/>
                    </a:lnTo>
                    <a:lnTo>
                      <a:pt x="78" y="16"/>
                    </a:lnTo>
                    <a:lnTo>
                      <a:pt x="78" y="18"/>
                    </a:lnTo>
                    <a:lnTo>
                      <a:pt x="78" y="18"/>
                    </a:lnTo>
                    <a:lnTo>
                      <a:pt x="78" y="18"/>
                    </a:lnTo>
                    <a:lnTo>
                      <a:pt x="76" y="18"/>
                    </a:lnTo>
                    <a:lnTo>
                      <a:pt x="76" y="16"/>
                    </a:lnTo>
                    <a:lnTo>
                      <a:pt x="74" y="10"/>
                    </a:lnTo>
                    <a:lnTo>
                      <a:pt x="72" y="10"/>
                    </a:lnTo>
                    <a:lnTo>
                      <a:pt x="72" y="8"/>
                    </a:lnTo>
                    <a:lnTo>
                      <a:pt x="72" y="6"/>
                    </a:lnTo>
                    <a:lnTo>
                      <a:pt x="70" y="6"/>
                    </a:lnTo>
                    <a:lnTo>
                      <a:pt x="68" y="4"/>
                    </a:lnTo>
                    <a:lnTo>
                      <a:pt x="68" y="4"/>
                    </a:lnTo>
                    <a:lnTo>
                      <a:pt x="68" y="4"/>
                    </a:lnTo>
                    <a:lnTo>
                      <a:pt x="66" y="4"/>
                    </a:lnTo>
                    <a:lnTo>
                      <a:pt x="66" y="4"/>
                    </a:lnTo>
                    <a:lnTo>
                      <a:pt x="66" y="2"/>
                    </a:lnTo>
                    <a:lnTo>
                      <a:pt x="64" y="2"/>
                    </a:lnTo>
                    <a:lnTo>
                      <a:pt x="64" y="2"/>
                    </a:lnTo>
                    <a:lnTo>
                      <a:pt x="64" y="0"/>
                    </a:lnTo>
                    <a:lnTo>
                      <a:pt x="62" y="0"/>
                    </a:lnTo>
                    <a:lnTo>
                      <a:pt x="62" y="2"/>
                    </a:lnTo>
                    <a:lnTo>
                      <a:pt x="62" y="2"/>
                    </a:lnTo>
                    <a:lnTo>
                      <a:pt x="62" y="4"/>
                    </a:lnTo>
                    <a:lnTo>
                      <a:pt x="60" y="6"/>
                    </a:lnTo>
                    <a:lnTo>
                      <a:pt x="60" y="6"/>
                    </a:lnTo>
                    <a:lnTo>
                      <a:pt x="60" y="8"/>
                    </a:lnTo>
                    <a:lnTo>
                      <a:pt x="60" y="8"/>
                    </a:lnTo>
                    <a:lnTo>
                      <a:pt x="60" y="10"/>
                    </a:lnTo>
                    <a:lnTo>
                      <a:pt x="62" y="10"/>
                    </a:lnTo>
                    <a:lnTo>
                      <a:pt x="62" y="12"/>
                    </a:lnTo>
                    <a:lnTo>
                      <a:pt x="60" y="12"/>
                    </a:lnTo>
                    <a:lnTo>
                      <a:pt x="60" y="12"/>
                    </a:lnTo>
                    <a:lnTo>
                      <a:pt x="58" y="12"/>
                    </a:lnTo>
                    <a:lnTo>
                      <a:pt x="58" y="14"/>
                    </a:lnTo>
                    <a:lnTo>
                      <a:pt x="56" y="16"/>
                    </a:lnTo>
                    <a:lnTo>
                      <a:pt x="56" y="16"/>
                    </a:lnTo>
                    <a:lnTo>
                      <a:pt x="56" y="18"/>
                    </a:lnTo>
                    <a:lnTo>
                      <a:pt x="56" y="18"/>
                    </a:lnTo>
                    <a:lnTo>
                      <a:pt x="56" y="20"/>
                    </a:lnTo>
                    <a:lnTo>
                      <a:pt x="60" y="24"/>
                    </a:lnTo>
                    <a:lnTo>
                      <a:pt x="60" y="26"/>
                    </a:lnTo>
                    <a:lnTo>
                      <a:pt x="60" y="26"/>
                    </a:lnTo>
                    <a:lnTo>
                      <a:pt x="58" y="26"/>
                    </a:lnTo>
                    <a:lnTo>
                      <a:pt x="56" y="24"/>
                    </a:lnTo>
                    <a:lnTo>
                      <a:pt x="56" y="22"/>
                    </a:lnTo>
                    <a:lnTo>
                      <a:pt x="54" y="22"/>
                    </a:lnTo>
                    <a:lnTo>
                      <a:pt x="54" y="22"/>
                    </a:lnTo>
                    <a:lnTo>
                      <a:pt x="48" y="22"/>
                    </a:lnTo>
                    <a:lnTo>
                      <a:pt x="46" y="24"/>
                    </a:lnTo>
                    <a:lnTo>
                      <a:pt x="44" y="24"/>
                    </a:lnTo>
                    <a:lnTo>
                      <a:pt x="44" y="26"/>
                    </a:lnTo>
                    <a:lnTo>
                      <a:pt x="42" y="28"/>
                    </a:lnTo>
                    <a:lnTo>
                      <a:pt x="42" y="28"/>
                    </a:lnTo>
                    <a:lnTo>
                      <a:pt x="40" y="28"/>
                    </a:lnTo>
                    <a:lnTo>
                      <a:pt x="36" y="32"/>
                    </a:lnTo>
                    <a:lnTo>
                      <a:pt x="34" y="34"/>
                    </a:lnTo>
                    <a:lnTo>
                      <a:pt x="34" y="34"/>
                    </a:lnTo>
                    <a:lnTo>
                      <a:pt x="32" y="36"/>
                    </a:lnTo>
                    <a:lnTo>
                      <a:pt x="32" y="36"/>
                    </a:lnTo>
                    <a:lnTo>
                      <a:pt x="32" y="38"/>
                    </a:lnTo>
                    <a:lnTo>
                      <a:pt x="32" y="40"/>
                    </a:lnTo>
                    <a:lnTo>
                      <a:pt x="32" y="42"/>
                    </a:lnTo>
                    <a:lnTo>
                      <a:pt x="34" y="44"/>
                    </a:lnTo>
                    <a:lnTo>
                      <a:pt x="34" y="44"/>
                    </a:lnTo>
                    <a:lnTo>
                      <a:pt x="34" y="46"/>
                    </a:lnTo>
                    <a:lnTo>
                      <a:pt x="34" y="46"/>
                    </a:lnTo>
                    <a:lnTo>
                      <a:pt x="32" y="46"/>
                    </a:lnTo>
                    <a:lnTo>
                      <a:pt x="32" y="48"/>
                    </a:lnTo>
                    <a:lnTo>
                      <a:pt x="32" y="50"/>
                    </a:lnTo>
                    <a:lnTo>
                      <a:pt x="32" y="52"/>
                    </a:lnTo>
                    <a:lnTo>
                      <a:pt x="32" y="52"/>
                    </a:lnTo>
                    <a:lnTo>
                      <a:pt x="30" y="54"/>
                    </a:lnTo>
                    <a:lnTo>
                      <a:pt x="28" y="56"/>
                    </a:lnTo>
                    <a:lnTo>
                      <a:pt x="28" y="56"/>
                    </a:lnTo>
                    <a:lnTo>
                      <a:pt x="28" y="58"/>
                    </a:lnTo>
                    <a:lnTo>
                      <a:pt x="28" y="60"/>
                    </a:lnTo>
                    <a:lnTo>
                      <a:pt x="28" y="60"/>
                    </a:lnTo>
                    <a:lnTo>
                      <a:pt x="28" y="60"/>
                    </a:lnTo>
                    <a:lnTo>
                      <a:pt x="28" y="60"/>
                    </a:lnTo>
                    <a:lnTo>
                      <a:pt x="30" y="62"/>
                    </a:lnTo>
                    <a:lnTo>
                      <a:pt x="30" y="62"/>
                    </a:lnTo>
                    <a:lnTo>
                      <a:pt x="30" y="62"/>
                    </a:lnTo>
                    <a:lnTo>
                      <a:pt x="30" y="64"/>
                    </a:lnTo>
                    <a:lnTo>
                      <a:pt x="30" y="68"/>
                    </a:lnTo>
                    <a:lnTo>
                      <a:pt x="28" y="70"/>
                    </a:lnTo>
                    <a:lnTo>
                      <a:pt x="28" y="72"/>
                    </a:lnTo>
                    <a:lnTo>
                      <a:pt x="26" y="74"/>
                    </a:lnTo>
                    <a:lnTo>
                      <a:pt x="26" y="76"/>
                    </a:lnTo>
                    <a:lnTo>
                      <a:pt x="26" y="80"/>
                    </a:lnTo>
                    <a:lnTo>
                      <a:pt x="26" y="82"/>
                    </a:lnTo>
                    <a:lnTo>
                      <a:pt x="24" y="84"/>
                    </a:lnTo>
                    <a:lnTo>
                      <a:pt x="24" y="84"/>
                    </a:lnTo>
                    <a:lnTo>
                      <a:pt x="22" y="84"/>
                    </a:lnTo>
                    <a:lnTo>
                      <a:pt x="20" y="82"/>
                    </a:lnTo>
                    <a:lnTo>
                      <a:pt x="18" y="82"/>
                    </a:lnTo>
                    <a:lnTo>
                      <a:pt x="18" y="82"/>
                    </a:lnTo>
                    <a:lnTo>
                      <a:pt x="16" y="82"/>
                    </a:lnTo>
                    <a:lnTo>
                      <a:pt x="16" y="82"/>
                    </a:lnTo>
                    <a:lnTo>
                      <a:pt x="14" y="82"/>
                    </a:lnTo>
                    <a:lnTo>
                      <a:pt x="14" y="82"/>
                    </a:lnTo>
                    <a:lnTo>
                      <a:pt x="12" y="80"/>
                    </a:lnTo>
                    <a:lnTo>
                      <a:pt x="12" y="80"/>
                    </a:lnTo>
                    <a:lnTo>
                      <a:pt x="12" y="82"/>
                    </a:lnTo>
                    <a:lnTo>
                      <a:pt x="14" y="86"/>
                    </a:lnTo>
                    <a:lnTo>
                      <a:pt x="14" y="88"/>
                    </a:lnTo>
                    <a:lnTo>
                      <a:pt x="14" y="90"/>
                    </a:lnTo>
                    <a:lnTo>
                      <a:pt x="14" y="94"/>
                    </a:lnTo>
                    <a:lnTo>
                      <a:pt x="14" y="98"/>
                    </a:lnTo>
                    <a:lnTo>
                      <a:pt x="14" y="98"/>
                    </a:lnTo>
                    <a:lnTo>
                      <a:pt x="14" y="98"/>
                    </a:lnTo>
                    <a:lnTo>
                      <a:pt x="14" y="100"/>
                    </a:lnTo>
                    <a:lnTo>
                      <a:pt x="12" y="98"/>
                    </a:lnTo>
                    <a:lnTo>
                      <a:pt x="12" y="98"/>
                    </a:lnTo>
                    <a:lnTo>
                      <a:pt x="12" y="100"/>
                    </a:lnTo>
                    <a:lnTo>
                      <a:pt x="12" y="102"/>
                    </a:lnTo>
                    <a:lnTo>
                      <a:pt x="12" y="102"/>
                    </a:lnTo>
                    <a:lnTo>
                      <a:pt x="12" y="104"/>
                    </a:lnTo>
                    <a:lnTo>
                      <a:pt x="12" y="106"/>
                    </a:lnTo>
                    <a:lnTo>
                      <a:pt x="12" y="108"/>
                    </a:lnTo>
                    <a:lnTo>
                      <a:pt x="14" y="110"/>
                    </a:lnTo>
                    <a:lnTo>
                      <a:pt x="14" y="112"/>
                    </a:lnTo>
                    <a:lnTo>
                      <a:pt x="14" y="114"/>
                    </a:lnTo>
                    <a:lnTo>
                      <a:pt x="14" y="114"/>
                    </a:lnTo>
                    <a:lnTo>
                      <a:pt x="12" y="114"/>
                    </a:lnTo>
                    <a:lnTo>
                      <a:pt x="12" y="114"/>
                    </a:lnTo>
                    <a:lnTo>
                      <a:pt x="12" y="114"/>
                    </a:lnTo>
                    <a:lnTo>
                      <a:pt x="12" y="118"/>
                    </a:lnTo>
                    <a:lnTo>
                      <a:pt x="10" y="118"/>
                    </a:lnTo>
                    <a:lnTo>
                      <a:pt x="10" y="118"/>
                    </a:lnTo>
                    <a:lnTo>
                      <a:pt x="8" y="116"/>
                    </a:lnTo>
                    <a:lnTo>
                      <a:pt x="8" y="114"/>
                    </a:lnTo>
                    <a:lnTo>
                      <a:pt x="6" y="114"/>
                    </a:lnTo>
                    <a:lnTo>
                      <a:pt x="6" y="116"/>
                    </a:lnTo>
                    <a:lnTo>
                      <a:pt x="6" y="116"/>
                    </a:lnTo>
                    <a:lnTo>
                      <a:pt x="6" y="118"/>
                    </a:lnTo>
                    <a:lnTo>
                      <a:pt x="6" y="118"/>
                    </a:lnTo>
                    <a:lnTo>
                      <a:pt x="6" y="118"/>
                    </a:lnTo>
                    <a:lnTo>
                      <a:pt x="6" y="124"/>
                    </a:lnTo>
                    <a:lnTo>
                      <a:pt x="6" y="126"/>
                    </a:lnTo>
                    <a:lnTo>
                      <a:pt x="8" y="128"/>
                    </a:lnTo>
                    <a:lnTo>
                      <a:pt x="8" y="130"/>
                    </a:lnTo>
                    <a:lnTo>
                      <a:pt x="8" y="130"/>
                    </a:lnTo>
                    <a:lnTo>
                      <a:pt x="6" y="130"/>
                    </a:lnTo>
                    <a:lnTo>
                      <a:pt x="6" y="130"/>
                    </a:lnTo>
                    <a:lnTo>
                      <a:pt x="6" y="128"/>
                    </a:lnTo>
                    <a:lnTo>
                      <a:pt x="4" y="128"/>
                    </a:lnTo>
                    <a:lnTo>
                      <a:pt x="2" y="128"/>
                    </a:lnTo>
                    <a:lnTo>
                      <a:pt x="2" y="128"/>
                    </a:lnTo>
                    <a:lnTo>
                      <a:pt x="0" y="128"/>
                    </a:lnTo>
                    <a:lnTo>
                      <a:pt x="0" y="130"/>
                    </a:lnTo>
                    <a:lnTo>
                      <a:pt x="2" y="132"/>
                    </a:lnTo>
                    <a:lnTo>
                      <a:pt x="2" y="134"/>
                    </a:lnTo>
                    <a:lnTo>
                      <a:pt x="2" y="134"/>
                    </a:lnTo>
                    <a:lnTo>
                      <a:pt x="2" y="134"/>
                    </a:lnTo>
                    <a:lnTo>
                      <a:pt x="4" y="136"/>
                    </a:lnTo>
                    <a:lnTo>
                      <a:pt x="4" y="138"/>
                    </a:lnTo>
                    <a:lnTo>
                      <a:pt x="4" y="138"/>
                    </a:lnTo>
                    <a:lnTo>
                      <a:pt x="6" y="140"/>
                    </a:lnTo>
                    <a:lnTo>
                      <a:pt x="10" y="144"/>
                    </a:lnTo>
                    <a:lnTo>
                      <a:pt x="12" y="148"/>
                    </a:lnTo>
                    <a:lnTo>
                      <a:pt x="12" y="144"/>
                    </a:lnTo>
                    <a:lnTo>
                      <a:pt x="10" y="142"/>
                    </a:lnTo>
                    <a:lnTo>
                      <a:pt x="10" y="142"/>
                    </a:lnTo>
                    <a:lnTo>
                      <a:pt x="12" y="144"/>
                    </a:lnTo>
                    <a:lnTo>
                      <a:pt x="12" y="146"/>
                    </a:lnTo>
                    <a:lnTo>
                      <a:pt x="14" y="146"/>
                    </a:lnTo>
                    <a:lnTo>
                      <a:pt x="14" y="148"/>
                    </a:lnTo>
                    <a:lnTo>
                      <a:pt x="14" y="148"/>
                    </a:lnTo>
                    <a:lnTo>
                      <a:pt x="12" y="150"/>
                    </a:lnTo>
                    <a:lnTo>
                      <a:pt x="14" y="150"/>
                    </a:lnTo>
                    <a:lnTo>
                      <a:pt x="14" y="150"/>
                    </a:lnTo>
                    <a:lnTo>
                      <a:pt x="16" y="148"/>
                    </a:lnTo>
                    <a:lnTo>
                      <a:pt x="16" y="146"/>
                    </a:lnTo>
                    <a:lnTo>
                      <a:pt x="16" y="146"/>
                    </a:lnTo>
                    <a:lnTo>
                      <a:pt x="16" y="146"/>
                    </a:lnTo>
                    <a:lnTo>
                      <a:pt x="16" y="150"/>
                    </a:lnTo>
                    <a:lnTo>
                      <a:pt x="16" y="150"/>
                    </a:lnTo>
                    <a:lnTo>
                      <a:pt x="18" y="150"/>
                    </a:lnTo>
                    <a:lnTo>
                      <a:pt x="16" y="150"/>
                    </a:lnTo>
                    <a:lnTo>
                      <a:pt x="16" y="152"/>
                    </a:lnTo>
                    <a:lnTo>
                      <a:pt x="18" y="156"/>
                    </a:lnTo>
                    <a:lnTo>
                      <a:pt x="20" y="156"/>
                    </a:lnTo>
                    <a:lnTo>
                      <a:pt x="20" y="154"/>
                    </a:lnTo>
                    <a:lnTo>
                      <a:pt x="18" y="152"/>
                    </a:lnTo>
                    <a:lnTo>
                      <a:pt x="20" y="152"/>
                    </a:lnTo>
                    <a:lnTo>
                      <a:pt x="22" y="152"/>
                    </a:lnTo>
                    <a:lnTo>
                      <a:pt x="22" y="152"/>
                    </a:lnTo>
                    <a:lnTo>
                      <a:pt x="22" y="152"/>
                    </a:lnTo>
                    <a:lnTo>
                      <a:pt x="26" y="154"/>
                    </a:lnTo>
                    <a:lnTo>
                      <a:pt x="28" y="154"/>
                    </a:lnTo>
                    <a:lnTo>
                      <a:pt x="26" y="156"/>
                    </a:lnTo>
                    <a:lnTo>
                      <a:pt x="26" y="156"/>
                    </a:lnTo>
                    <a:lnTo>
                      <a:pt x="28" y="158"/>
                    </a:lnTo>
                    <a:lnTo>
                      <a:pt x="28" y="158"/>
                    </a:lnTo>
                    <a:lnTo>
                      <a:pt x="28" y="160"/>
                    </a:lnTo>
                    <a:lnTo>
                      <a:pt x="28" y="160"/>
                    </a:lnTo>
                    <a:lnTo>
                      <a:pt x="30" y="162"/>
                    </a:lnTo>
                    <a:lnTo>
                      <a:pt x="32" y="162"/>
                    </a:lnTo>
                    <a:lnTo>
                      <a:pt x="32" y="162"/>
                    </a:lnTo>
                    <a:lnTo>
                      <a:pt x="32" y="162"/>
                    </a:lnTo>
                    <a:lnTo>
                      <a:pt x="32" y="164"/>
                    </a:lnTo>
                    <a:lnTo>
                      <a:pt x="32" y="166"/>
                    </a:lnTo>
                    <a:lnTo>
                      <a:pt x="30" y="166"/>
                    </a:lnTo>
                    <a:lnTo>
                      <a:pt x="30" y="166"/>
                    </a:lnTo>
                    <a:lnTo>
                      <a:pt x="26" y="164"/>
                    </a:lnTo>
                    <a:lnTo>
                      <a:pt x="26" y="164"/>
                    </a:lnTo>
                    <a:lnTo>
                      <a:pt x="26" y="164"/>
                    </a:lnTo>
                    <a:lnTo>
                      <a:pt x="28" y="168"/>
                    </a:lnTo>
                    <a:lnTo>
                      <a:pt x="30" y="170"/>
                    </a:lnTo>
                    <a:lnTo>
                      <a:pt x="30" y="172"/>
                    </a:lnTo>
                    <a:lnTo>
                      <a:pt x="32" y="172"/>
                    </a:lnTo>
                    <a:lnTo>
                      <a:pt x="34" y="172"/>
                    </a:lnTo>
                    <a:lnTo>
                      <a:pt x="34" y="170"/>
                    </a:lnTo>
                    <a:lnTo>
                      <a:pt x="32" y="168"/>
                    </a:lnTo>
                    <a:lnTo>
                      <a:pt x="34" y="168"/>
                    </a:lnTo>
                    <a:lnTo>
                      <a:pt x="34" y="166"/>
                    </a:lnTo>
                    <a:lnTo>
                      <a:pt x="34" y="166"/>
                    </a:lnTo>
                    <a:lnTo>
                      <a:pt x="34" y="168"/>
                    </a:lnTo>
                    <a:lnTo>
                      <a:pt x="36" y="172"/>
                    </a:lnTo>
                    <a:lnTo>
                      <a:pt x="36" y="174"/>
                    </a:lnTo>
                    <a:lnTo>
                      <a:pt x="38" y="176"/>
                    </a:lnTo>
                    <a:lnTo>
                      <a:pt x="38" y="176"/>
                    </a:lnTo>
                    <a:lnTo>
                      <a:pt x="38" y="178"/>
                    </a:lnTo>
                    <a:lnTo>
                      <a:pt x="40" y="180"/>
                    </a:lnTo>
                    <a:lnTo>
                      <a:pt x="42" y="186"/>
                    </a:lnTo>
                    <a:lnTo>
                      <a:pt x="44" y="192"/>
                    </a:lnTo>
                    <a:lnTo>
                      <a:pt x="46" y="194"/>
                    </a:lnTo>
                    <a:lnTo>
                      <a:pt x="46" y="196"/>
                    </a:lnTo>
                    <a:lnTo>
                      <a:pt x="46" y="200"/>
                    </a:lnTo>
                    <a:lnTo>
                      <a:pt x="46" y="204"/>
                    </a:lnTo>
                    <a:lnTo>
                      <a:pt x="46" y="204"/>
                    </a:lnTo>
                    <a:lnTo>
                      <a:pt x="46" y="208"/>
                    </a:lnTo>
                    <a:lnTo>
                      <a:pt x="44" y="208"/>
                    </a:lnTo>
                    <a:lnTo>
                      <a:pt x="44" y="212"/>
                    </a:lnTo>
                    <a:lnTo>
                      <a:pt x="44" y="214"/>
                    </a:lnTo>
                    <a:lnTo>
                      <a:pt x="44" y="216"/>
                    </a:lnTo>
                    <a:lnTo>
                      <a:pt x="44" y="222"/>
                    </a:lnTo>
                    <a:lnTo>
                      <a:pt x="44" y="224"/>
                    </a:lnTo>
                    <a:lnTo>
                      <a:pt x="44" y="224"/>
                    </a:lnTo>
                    <a:lnTo>
                      <a:pt x="46" y="222"/>
                    </a:lnTo>
                    <a:lnTo>
                      <a:pt x="48" y="222"/>
                    </a:lnTo>
                    <a:lnTo>
                      <a:pt x="48" y="220"/>
                    </a:lnTo>
                    <a:lnTo>
                      <a:pt x="50" y="218"/>
                    </a:lnTo>
                    <a:lnTo>
                      <a:pt x="50" y="218"/>
                    </a:lnTo>
                    <a:lnTo>
                      <a:pt x="50" y="216"/>
                    </a:lnTo>
                    <a:lnTo>
                      <a:pt x="50" y="216"/>
                    </a:lnTo>
                    <a:lnTo>
                      <a:pt x="50" y="216"/>
                    </a:lnTo>
                    <a:lnTo>
                      <a:pt x="50" y="218"/>
                    </a:lnTo>
                    <a:lnTo>
                      <a:pt x="50" y="220"/>
                    </a:lnTo>
                    <a:lnTo>
                      <a:pt x="50" y="222"/>
                    </a:lnTo>
                    <a:lnTo>
                      <a:pt x="50" y="224"/>
                    </a:lnTo>
                    <a:lnTo>
                      <a:pt x="50" y="224"/>
                    </a:lnTo>
                    <a:lnTo>
                      <a:pt x="50" y="226"/>
                    </a:lnTo>
                    <a:lnTo>
                      <a:pt x="52" y="224"/>
                    </a:lnTo>
                    <a:lnTo>
                      <a:pt x="54" y="224"/>
                    </a:lnTo>
                    <a:lnTo>
                      <a:pt x="54" y="222"/>
                    </a:lnTo>
                    <a:lnTo>
                      <a:pt x="54" y="222"/>
                    </a:lnTo>
                    <a:lnTo>
                      <a:pt x="54" y="222"/>
                    </a:lnTo>
                    <a:lnTo>
                      <a:pt x="54" y="222"/>
                    </a:lnTo>
                    <a:lnTo>
                      <a:pt x="54" y="224"/>
                    </a:lnTo>
                    <a:lnTo>
                      <a:pt x="54" y="224"/>
                    </a:lnTo>
                    <a:lnTo>
                      <a:pt x="56" y="228"/>
                    </a:lnTo>
                    <a:lnTo>
                      <a:pt x="58" y="228"/>
                    </a:lnTo>
                    <a:lnTo>
                      <a:pt x="58" y="228"/>
                    </a:lnTo>
                    <a:lnTo>
                      <a:pt x="60" y="226"/>
                    </a:lnTo>
                    <a:lnTo>
                      <a:pt x="60" y="224"/>
                    </a:lnTo>
                    <a:lnTo>
                      <a:pt x="60" y="222"/>
                    </a:lnTo>
                    <a:lnTo>
                      <a:pt x="62" y="224"/>
                    </a:lnTo>
                    <a:lnTo>
                      <a:pt x="60" y="226"/>
                    </a:lnTo>
                    <a:lnTo>
                      <a:pt x="60" y="228"/>
                    </a:lnTo>
                    <a:lnTo>
                      <a:pt x="62" y="230"/>
                    </a:lnTo>
                    <a:lnTo>
                      <a:pt x="62" y="230"/>
                    </a:lnTo>
                    <a:lnTo>
                      <a:pt x="64" y="228"/>
                    </a:lnTo>
                    <a:lnTo>
                      <a:pt x="66" y="224"/>
                    </a:lnTo>
                    <a:lnTo>
                      <a:pt x="66" y="224"/>
                    </a:lnTo>
                    <a:lnTo>
                      <a:pt x="68" y="222"/>
                    </a:lnTo>
                    <a:lnTo>
                      <a:pt x="70" y="220"/>
                    </a:lnTo>
                    <a:lnTo>
                      <a:pt x="72" y="220"/>
                    </a:lnTo>
                    <a:lnTo>
                      <a:pt x="72" y="218"/>
                    </a:lnTo>
                    <a:lnTo>
                      <a:pt x="72" y="218"/>
                    </a:lnTo>
                    <a:lnTo>
                      <a:pt x="72" y="218"/>
                    </a:lnTo>
                    <a:lnTo>
                      <a:pt x="76" y="218"/>
                    </a:lnTo>
                    <a:lnTo>
                      <a:pt x="76" y="216"/>
                    </a:lnTo>
                    <a:lnTo>
                      <a:pt x="74" y="214"/>
                    </a:lnTo>
                    <a:lnTo>
                      <a:pt x="74" y="214"/>
                    </a:lnTo>
                    <a:lnTo>
                      <a:pt x="72" y="210"/>
                    </a:lnTo>
                    <a:lnTo>
                      <a:pt x="74" y="210"/>
                    </a:lnTo>
                    <a:lnTo>
                      <a:pt x="74" y="210"/>
                    </a:lnTo>
                    <a:lnTo>
                      <a:pt x="74" y="212"/>
                    </a:lnTo>
                    <a:lnTo>
                      <a:pt x="74" y="214"/>
                    </a:lnTo>
                    <a:lnTo>
                      <a:pt x="76" y="216"/>
                    </a:lnTo>
                    <a:lnTo>
                      <a:pt x="76" y="216"/>
                    </a:lnTo>
                    <a:lnTo>
                      <a:pt x="78" y="216"/>
                    </a:lnTo>
                    <a:lnTo>
                      <a:pt x="80" y="214"/>
                    </a:lnTo>
                    <a:lnTo>
                      <a:pt x="82" y="212"/>
                    </a:lnTo>
                    <a:lnTo>
                      <a:pt x="82" y="210"/>
                    </a:lnTo>
                    <a:lnTo>
                      <a:pt x="82" y="208"/>
                    </a:lnTo>
                    <a:lnTo>
                      <a:pt x="84" y="206"/>
                    </a:lnTo>
                    <a:lnTo>
                      <a:pt x="82" y="202"/>
                    </a:lnTo>
                    <a:lnTo>
                      <a:pt x="82" y="202"/>
                    </a:lnTo>
                    <a:lnTo>
                      <a:pt x="82" y="200"/>
                    </a:lnTo>
                    <a:lnTo>
                      <a:pt x="82" y="200"/>
                    </a:lnTo>
                    <a:lnTo>
                      <a:pt x="84" y="200"/>
                    </a:lnTo>
                    <a:lnTo>
                      <a:pt x="86" y="202"/>
                    </a:lnTo>
                    <a:lnTo>
                      <a:pt x="86" y="204"/>
                    </a:lnTo>
                    <a:lnTo>
                      <a:pt x="88" y="204"/>
                    </a:lnTo>
                    <a:lnTo>
                      <a:pt x="88" y="206"/>
                    </a:lnTo>
                    <a:lnTo>
                      <a:pt x="88" y="208"/>
                    </a:lnTo>
                    <a:lnTo>
                      <a:pt x="90" y="212"/>
                    </a:lnTo>
                    <a:lnTo>
                      <a:pt x="90" y="212"/>
                    </a:lnTo>
                    <a:lnTo>
                      <a:pt x="92" y="216"/>
                    </a:lnTo>
                    <a:lnTo>
                      <a:pt x="94" y="214"/>
                    </a:lnTo>
                    <a:lnTo>
                      <a:pt x="96" y="214"/>
                    </a:lnTo>
                    <a:lnTo>
                      <a:pt x="96" y="214"/>
                    </a:lnTo>
                    <a:lnTo>
                      <a:pt x="98" y="214"/>
                    </a:lnTo>
                    <a:lnTo>
                      <a:pt x="96" y="216"/>
                    </a:lnTo>
                    <a:lnTo>
                      <a:pt x="96" y="216"/>
                    </a:lnTo>
                    <a:lnTo>
                      <a:pt x="96" y="220"/>
                    </a:lnTo>
                    <a:lnTo>
                      <a:pt x="96" y="222"/>
                    </a:lnTo>
                    <a:lnTo>
                      <a:pt x="96" y="224"/>
                    </a:lnTo>
                    <a:lnTo>
                      <a:pt x="98" y="226"/>
                    </a:lnTo>
                    <a:lnTo>
                      <a:pt x="100" y="234"/>
                    </a:lnTo>
                    <a:lnTo>
                      <a:pt x="100" y="236"/>
                    </a:lnTo>
                    <a:lnTo>
                      <a:pt x="100" y="238"/>
                    </a:lnTo>
                    <a:lnTo>
                      <a:pt x="102" y="244"/>
                    </a:lnTo>
                    <a:lnTo>
                      <a:pt x="102" y="246"/>
                    </a:lnTo>
                    <a:lnTo>
                      <a:pt x="104" y="246"/>
                    </a:lnTo>
                    <a:lnTo>
                      <a:pt x="106" y="248"/>
                    </a:lnTo>
                    <a:lnTo>
                      <a:pt x="104" y="248"/>
                    </a:lnTo>
                    <a:lnTo>
                      <a:pt x="104" y="248"/>
                    </a:lnTo>
                    <a:lnTo>
                      <a:pt x="104" y="252"/>
                    </a:lnTo>
                    <a:lnTo>
                      <a:pt x="106" y="254"/>
                    </a:lnTo>
                    <a:lnTo>
                      <a:pt x="108" y="258"/>
                    </a:lnTo>
                    <a:lnTo>
                      <a:pt x="108" y="260"/>
                    </a:lnTo>
                    <a:lnTo>
                      <a:pt x="108" y="262"/>
                    </a:lnTo>
                    <a:lnTo>
                      <a:pt x="108" y="266"/>
                    </a:lnTo>
                    <a:lnTo>
                      <a:pt x="110" y="266"/>
                    </a:lnTo>
                    <a:lnTo>
                      <a:pt x="110" y="260"/>
                    </a:lnTo>
                    <a:lnTo>
                      <a:pt x="110" y="262"/>
                    </a:lnTo>
                    <a:lnTo>
                      <a:pt x="110" y="262"/>
                    </a:lnTo>
                    <a:lnTo>
                      <a:pt x="110" y="264"/>
                    </a:lnTo>
                    <a:lnTo>
                      <a:pt x="114" y="270"/>
                    </a:lnTo>
                    <a:lnTo>
                      <a:pt x="114" y="272"/>
                    </a:lnTo>
                    <a:lnTo>
                      <a:pt x="116" y="276"/>
                    </a:lnTo>
                    <a:lnTo>
                      <a:pt x="118" y="278"/>
                    </a:lnTo>
                    <a:lnTo>
                      <a:pt x="118" y="280"/>
                    </a:lnTo>
                    <a:lnTo>
                      <a:pt x="118" y="282"/>
                    </a:lnTo>
                    <a:lnTo>
                      <a:pt x="118" y="284"/>
                    </a:lnTo>
                    <a:lnTo>
                      <a:pt x="118" y="286"/>
                    </a:lnTo>
                    <a:lnTo>
                      <a:pt x="118" y="288"/>
                    </a:lnTo>
                    <a:lnTo>
                      <a:pt x="120" y="290"/>
                    </a:lnTo>
                    <a:lnTo>
                      <a:pt x="118" y="290"/>
                    </a:lnTo>
                    <a:lnTo>
                      <a:pt x="118" y="292"/>
                    </a:lnTo>
                    <a:lnTo>
                      <a:pt x="118" y="292"/>
                    </a:lnTo>
                    <a:lnTo>
                      <a:pt x="120" y="292"/>
                    </a:lnTo>
                    <a:lnTo>
                      <a:pt x="120" y="294"/>
                    </a:lnTo>
                    <a:lnTo>
                      <a:pt x="120" y="294"/>
                    </a:lnTo>
                    <a:lnTo>
                      <a:pt x="120" y="296"/>
                    </a:lnTo>
                    <a:lnTo>
                      <a:pt x="120" y="298"/>
                    </a:lnTo>
                    <a:lnTo>
                      <a:pt x="120" y="298"/>
                    </a:lnTo>
                    <a:lnTo>
                      <a:pt x="120" y="300"/>
                    </a:lnTo>
                    <a:lnTo>
                      <a:pt x="120" y="300"/>
                    </a:lnTo>
                    <a:lnTo>
                      <a:pt x="120" y="300"/>
                    </a:lnTo>
                    <a:lnTo>
                      <a:pt x="122" y="300"/>
                    </a:lnTo>
                    <a:lnTo>
                      <a:pt x="122" y="300"/>
                    </a:lnTo>
                    <a:lnTo>
                      <a:pt x="124" y="300"/>
                    </a:lnTo>
                    <a:lnTo>
                      <a:pt x="122" y="302"/>
                    </a:lnTo>
                    <a:lnTo>
                      <a:pt x="122" y="304"/>
                    </a:lnTo>
                    <a:lnTo>
                      <a:pt x="122" y="304"/>
                    </a:lnTo>
                    <a:lnTo>
                      <a:pt x="122" y="306"/>
                    </a:lnTo>
                    <a:lnTo>
                      <a:pt x="122" y="308"/>
                    </a:lnTo>
                    <a:lnTo>
                      <a:pt x="122" y="310"/>
                    </a:lnTo>
                    <a:lnTo>
                      <a:pt x="122" y="312"/>
                    </a:lnTo>
                    <a:lnTo>
                      <a:pt x="122" y="314"/>
                    </a:lnTo>
                    <a:lnTo>
                      <a:pt x="120" y="316"/>
                    </a:lnTo>
                    <a:lnTo>
                      <a:pt x="120" y="318"/>
                    </a:lnTo>
                    <a:lnTo>
                      <a:pt x="118" y="318"/>
                    </a:lnTo>
                    <a:lnTo>
                      <a:pt x="118" y="320"/>
                    </a:lnTo>
                    <a:lnTo>
                      <a:pt x="120" y="326"/>
                    </a:lnTo>
                    <a:lnTo>
                      <a:pt x="120" y="328"/>
                    </a:lnTo>
                    <a:lnTo>
                      <a:pt x="120" y="330"/>
                    </a:lnTo>
                    <a:lnTo>
                      <a:pt x="120" y="330"/>
                    </a:lnTo>
                    <a:lnTo>
                      <a:pt x="122" y="328"/>
                    </a:lnTo>
                    <a:lnTo>
                      <a:pt x="122" y="328"/>
                    </a:lnTo>
                    <a:lnTo>
                      <a:pt x="122" y="326"/>
                    </a:lnTo>
                    <a:lnTo>
                      <a:pt x="124" y="326"/>
                    </a:lnTo>
                    <a:lnTo>
                      <a:pt x="124" y="324"/>
                    </a:lnTo>
                    <a:lnTo>
                      <a:pt x="124" y="322"/>
                    </a:lnTo>
                    <a:lnTo>
                      <a:pt x="122" y="320"/>
                    </a:lnTo>
                    <a:lnTo>
                      <a:pt x="122" y="320"/>
                    </a:lnTo>
                    <a:lnTo>
                      <a:pt x="124" y="318"/>
                    </a:lnTo>
                    <a:lnTo>
                      <a:pt x="124" y="318"/>
                    </a:lnTo>
                    <a:lnTo>
                      <a:pt x="126" y="316"/>
                    </a:lnTo>
                    <a:lnTo>
                      <a:pt x="130" y="312"/>
                    </a:lnTo>
                    <a:lnTo>
                      <a:pt x="132" y="306"/>
                    </a:lnTo>
                    <a:lnTo>
                      <a:pt x="132" y="304"/>
                    </a:lnTo>
                    <a:lnTo>
                      <a:pt x="132" y="302"/>
                    </a:lnTo>
                    <a:lnTo>
                      <a:pt x="134" y="302"/>
                    </a:lnTo>
                    <a:lnTo>
                      <a:pt x="134" y="302"/>
                    </a:lnTo>
                    <a:lnTo>
                      <a:pt x="134" y="300"/>
                    </a:lnTo>
                    <a:lnTo>
                      <a:pt x="134" y="300"/>
                    </a:lnTo>
                    <a:lnTo>
                      <a:pt x="134" y="294"/>
                    </a:lnTo>
                    <a:lnTo>
                      <a:pt x="132" y="292"/>
                    </a:lnTo>
                    <a:lnTo>
                      <a:pt x="132" y="290"/>
                    </a:lnTo>
                    <a:lnTo>
                      <a:pt x="130" y="288"/>
                    </a:lnTo>
                    <a:lnTo>
                      <a:pt x="130" y="288"/>
                    </a:lnTo>
                    <a:lnTo>
                      <a:pt x="130" y="286"/>
                    </a:lnTo>
                    <a:lnTo>
                      <a:pt x="130" y="286"/>
                    </a:lnTo>
                    <a:lnTo>
                      <a:pt x="128" y="284"/>
                    </a:lnTo>
                    <a:lnTo>
                      <a:pt x="128" y="282"/>
                    </a:lnTo>
                    <a:lnTo>
                      <a:pt x="126" y="280"/>
                    </a:lnTo>
                    <a:lnTo>
                      <a:pt x="126" y="278"/>
                    </a:lnTo>
                    <a:lnTo>
                      <a:pt x="126" y="278"/>
                    </a:lnTo>
                    <a:lnTo>
                      <a:pt x="124" y="276"/>
                    </a:lnTo>
                    <a:lnTo>
                      <a:pt x="126" y="274"/>
                    </a:lnTo>
                    <a:lnTo>
                      <a:pt x="126" y="274"/>
                    </a:lnTo>
                    <a:lnTo>
                      <a:pt x="126" y="270"/>
                    </a:lnTo>
                    <a:lnTo>
                      <a:pt x="124" y="268"/>
                    </a:lnTo>
                    <a:lnTo>
                      <a:pt x="124" y="266"/>
                    </a:lnTo>
                    <a:lnTo>
                      <a:pt x="124" y="264"/>
                    </a:lnTo>
                    <a:lnTo>
                      <a:pt x="122" y="262"/>
                    </a:lnTo>
                    <a:lnTo>
                      <a:pt x="120" y="260"/>
                    </a:lnTo>
                    <a:lnTo>
                      <a:pt x="118" y="256"/>
                    </a:lnTo>
                    <a:lnTo>
                      <a:pt x="114" y="254"/>
                    </a:lnTo>
                    <a:lnTo>
                      <a:pt x="114" y="252"/>
                    </a:lnTo>
                    <a:lnTo>
                      <a:pt x="112" y="250"/>
                    </a:lnTo>
                    <a:lnTo>
                      <a:pt x="110" y="248"/>
                    </a:lnTo>
                    <a:lnTo>
                      <a:pt x="108" y="246"/>
                    </a:lnTo>
                    <a:lnTo>
                      <a:pt x="108" y="242"/>
                    </a:lnTo>
                    <a:lnTo>
                      <a:pt x="106" y="240"/>
                    </a:lnTo>
                    <a:lnTo>
                      <a:pt x="106" y="238"/>
                    </a:lnTo>
                    <a:lnTo>
                      <a:pt x="108" y="238"/>
                    </a:lnTo>
                    <a:lnTo>
                      <a:pt x="108" y="238"/>
                    </a:lnTo>
                    <a:lnTo>
                      <a:pt x="110" y="238"/>
                    </a:lnTo>
                    <a:lnTo>
                      <a:pt x="110" y="236"/>
                    </a:lnTo>
                    <a:lnTo>
                      <a:pt x="112" y="236"/>
                    </a:lnTo>
                    <a:lnTo>
                      <a:pt x="112" y="236"/>
                    </a:lnTo>
                    <a:lnTo>
                      <a:pt x="112" y="236"/>
                    </a:lnTo>
                    <a:lnTo>
                      <a:pt x="112" y="232"/>
                    </a:lnTo>
                    <a:lnTo>
                      <a:pt x="112" y="228"/>
                    </a:lnTo>
                    <a:lnTo>
                      <a:pt x="112" y="226"/>
                    </a:lnTo>
                    <a:lnTo>
                      <a:pt x="112" y="224"/>
                    </a:lnTo>
                    <a:lnTo>
                      <a:pt x="114" y="222"/>
                    </a:lnTo>
                    <a:lnTo>
                      <a:pt x="116" y="220"/>
                    </a:lnTo>
                    <a:lnTo>
                      <a:pt x="116" y="220"/>
                    </a:lnTo>
                    <a:lnTo>
                      <a:pt x="116" y="218"/>
                    </a:lnTo>
                    <a:lnTo>
                      <a:pt x="116" y="218"/>
                    </a:lnTo>
                    <a:lnTo>
                      <a:pt x="114" y="216"/>
                    </a:lnTo>
                    <a:lnTo>
                      <a:pt x="112" y="218"/>
                    </a:lnTo>
                    <a:lnTo>
                      <a:pt x="112" y="218"/>
                    </a:lnTo>
                    <a:lnTo>
                      <a:pt x="110" y="216"/>
                    </a:lnTo>
                    <a:lnTo>
                      <a:pt x="110" y="214"/>
                    </a:lnTo>
                    <a:lnTo>
                      <a:pt x="110" y="212"/>
                    </a:lnTo>
                    <a:lnTo>
                      <a:pt x="108" y="212"/>
                    </a:lnTo>
                    <a:lnTo>
                      <a:pt x="108" y="208"/>
                    </a:lnTo>
                    <a:lnTo>
                      <a:pt x="108" y="206"/>
                    </a:lnTo>
                    <a:lnTo>
                      <a:pt x="104" y="204"/>
                    </a:lnTo>
                    <a:lnTo>
                      <a:pt x="102" y="202"/>
                    </a:lnTo>
                    <a:lnTo>
                      <a:pt x="100" y="200"/>
                    </a:lnTo>
                    <a:lnTo>
                      <a:pt x="98" y="196"/>
                    </a:lnTo>
                    <a:lnTo>
                      <a:pt x="96" y="194"/>
                    </a:lnTo>
                    <a:lnTo>
                      <a:pt x="94" y="192"/>
                    </a:lnTo>
                    <a:lnTo>
                      <a:pt x="94" y="192"/>
                    </a:lnTo>
                    <a:lnTo>
                      <a:pt x="94" y="192"/>
                    </a:lnTo>
                    <a:lnTo>
                      <a:pt x="94" y="190"/>
                    </a:lnTo>
                    <a:lnTo>
                      <a:pt x="94" y="188"/>
                    </a:lnTo>
                    <a:lnTo>
                      <a:pt x="92" y="186"/>
                    </a:lnTo>
                    <a:lnTo>
                      <a:pt x="92" y="184"/>
                    </a:lnTo>
                    <a:lnTo>
                      <a:pt x="92" y="184"/>
                    </a:lnTo>
                    <a:lnTo>
                      <a:pt x="92" y="184"/>
                    </a:lnTo>
                    <a:lnTo>
                      <a:pt x="90" y="184"/>
                    </a:lnTo>
                    <a:lnTo>
                      <a:pt x="88" y="182"/>
                    </a:lnTo>
                    <a:lnTo>
                      <a:pt x="88" y="180"/>
                    </a:lnTo>
                    <a:lnTo>
                      <a:pt x="88" y="180"/>
                    </a:lnTo>
                    <a:lnTo>
                      <a:pt x="88" y="180"/>
                    </a:lnTo>
                    <a:lnTo>
                      <a:pt x="90" y="180"/>
                    </a:lnTo>
                    <a:lnTo>
                      <a:pt x="90" y="180"/>
                    </a:lnTo>
                    <a:lnTo>
                      <a:pt x="90" y="180"/>
                    </a:lnTo>
                    <a:lnTo>
                      <a:pt x="92" y="178"/>
                    </a:lnTo>
                    <a:lnTo>
                      <a:pt x="92" y="178"/>
                    </a:lnTo>
                    <a:lnTo>
                      <a:pt x="92" y="178"/>
                    </a:lnTo>
                    <a:lnTo>
                      <a:pt x="94" y="178"/>
                    </a:lnTo>
                    <a:lnTo>
                      <a:pt x="92" y="172"/>
                    </a:lnTo>
                    <a:lnTo>
                      <a:pt x="92" y="170"/>
                    </a:lnTo>
                    <a:lnTo>
                      <a:pt x="92" y="168"/>
                    </a:lnTo>
                    <a:lnTo>
                      <a:pt x="92" y="166"/>
                    </a:lnTo>
                    <a:lnTo>
                      <a:pt x="92" y="162"/>
                    </a:lnTo>
                    <a:lnTo>
                      <a:pt x="94" y="160"/>
                    </a:lnTo>
                    <a:lnTo>
                      <a:pt x="94" y="160"/>
                    </a:lnTo>
                    <a:lnTo>
                      <a:pt x="94" y="158"/>
                    </a:lnTo>
                    <a:lnTo>
                      <a:pt x="94" y="158"/>
                    </a:lnTo>
                    <a:lnTo>
                      <a:pt x="96" y="158"/>
                    </a:lnTo>
                    <a:lnTo>
                      <a:pt x="98" y="158"/>
                    </a:lnTo>
                    <a:lnTo>
                      <a:pt x="98" y="158"/>
                    </a:lnTo>
                    <a:lnTo>
                      <a:pt x="100" y="158"/>
                    </a:lnTo>
                    <a:lnTo>
                      <a:pt x="102" y="158"/>
                    </a:lnTo>
                    <a:lnTo>
                      <a:pt x="102" y="158"/>
                    </a:lnTo>
                    <a:lnTo>
                      <a:pt x="106" y="158"/>
                    </a:lnTo>
                    <a:lnTo>
                      <a:pt x="106" y="156"/>
                    </a:lnTo>
                    <a:lnTo>
                      <a:pt x="108" y="158"/>
                    </a:lnTo>
                    <a:lnTo>
                      <a:pt x="108" y="156"/>
                    </a:lnTo>
                    <a:lnTo>
                      <a:pt x="108" y="156"/>
                    </a:lnTo>
                    <a:lnTo>
                      <a:pt x="110" y="156"/>
                    </a:lnTo>
                    <a:lnTo>
                      <a:pt x="110" y="152"/>
                    </a:lnTo>
                    <a:lnTo>
                      <a:pt x="110" y="152"/>
                    </a:lnTo>
                    <a:lnTo>
                      <a:pt x="110" y="152"/>
                    </a:lnTo>
                    <a:lnTo>
                      <a:pt x="110" y="150"/>
                    </a:lnTo>
                    <a:lnTo>
                      <a:pt x="112" y="150"/>
                    </a:lnTo>
                    <a:lnTo>
                      <a:pt x="114" y="152"/>
                    </a:lnTo>
                    <a:lnTo>
                      <a:pt x="114" y="152"/>
                    </a:lnTo>
                    <a:lnTo>
                      <a:pt x="116" y="152"/>
                    </a:lnTo>
                    <a:lnTo>
                      <a:pt x="116" y="150"/>
                    </a:lnTo>
                    <a:lnTo>
                      <a:pt x="116" y="150"/>
                    </a:lnTo>
                    <a:lnTo>
                      <a:pt x="116" y="150"/>
                    </a:lnTo>
                    <a:lnTo>
                      <a:pt x="116" y="148"/>
                    </a:lnTo>
                    <a:lnTo>
                      <a:pt x="116" y="146"/>
                    </a:lnTo>
                    <a:lnTo>
                      <a:pt x="116" y="146"/>
                    </a:lnTo>
                    <a:lnTo>
                      <a:pt x="116" y="146"/>
                    </a:lnTo>
                    <a:lnTo>
                      <a:pt x="118" y="148"/>
                    </a:lnTo>
                    <a:lnTo>
                      <a:pt x="120" y="148"/>
                    </a:lnTo>
                    <a:lnTo>
                      <a:pt x="120" y="146"/>
                    </a:lnTo>
                    <a:lnTo>
                      <a:pt x="122" y="146"/>
                    </a:lnTo>
                    <a:lnTo>
                      <a:pt x="122" y="146"/>
                    </a:lnTo>
                    <a:lnTo>
                      <a:pt x="122" y="146"/>
                    </a:lnTo>
                    <a:lnTo>
                      <a:pt x="124" y="146"/>
                    </a:lnTo>
                    <a:lnTo>
                      <a:pt x="126" y="148"/>
                    </a:lnTo>
                    <a:lnTo>
                      <a:pt x="126" y="146"/>
                    </a:lnTo>
                    <a:lnTo>
                      <a:pt x="126" y="142"/>
                    </a:lnTo>
                    <a:lnTo>
                      <a:pt x="126" y="140"/>
                    </a:lnTo>
                    <a:lnTo>
                      <a:pt x="128" y="138"/>
                    </a:lnTo>
                    <a:lnTo>
                      <a:pt x="130" y="138"/>
                    </a:lnTo>
                    <a:lnTo>
                      <a:pt x="130" y="138"/>
                    </a:lnTo>
                    <a:lnTo>
                      <a:pt x="132" y="138"/>
                    </a:lnTo>
                    <a:lnTo>
                      <a:pt x="132" y="138"/>
                    </a:lnTo>
                    <a:lnTo>
                      <a:pt x="132" y="138"/>
                    </a:lnTo>
                    <a:lnTo>
                      <a:pt x="132" y="138"/>
                    </a:lnTo>
                    <a:lnTo>
                      <a:pt x="130" y="136"/>
                    </a:lnTo>
                    <a:lnTo>
                      <a:pt x="130" y="136"/>
                    </a:lnTo>
                    <a:lnTo>
                      <a:pt x="130" y="134"/>
                    </a:lnTo>
                    <a:lnTo>
                      <a:pt x="132" y="134"/>
                    </a:lnTo>
                    <a:lnTo>
                      <a:pt x="132" y="132"/>
                    </a:lnTo>
                    <a:lnTo>
                      <a:pt x="132" y="130"/>
                    </a:lnTo>
                    <a:lnTo>
                      <a:pt x="134" y="130"/>
                    </a:lnTo>
                    <a:lnTo>
                      <a:pt x="134" y="130"/>
                    </a:lnTo>
                    <a:lnTo>
                      <a:pt x="136" y="128"/>
                    </a:lnTo>
                    <a:lnTo>
                      <a:pt x="138" y="126"/>
                    </a:lnTo>
                    <a:lnTo>
                      <a:pt x="138" y="124"/>
                    </a:lnTo>
                    <a:lnTo>
                      <a:pt x="138" y="124"/>
                    </a:lnTo>
                    <a:lnTo>
                      <a:pt x="138" y="1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8" name="Freeform 100"/>
              <p:cNvSpPr>
                <a:spLocks noEditPoints="1"/>
              </p:cNvSpPr>
              <p:nvPr/>
            </p:nvSpPr>
            <p:spPr bwMode="auto">
              <a:xfrm>
                <a:off x="3941" y="2263"/>
                <a:ext cx="166" cy="295"/>
              </a:xfrm>
              <a:custGeom>
                <a:avLst/>
                <a:gdLst>
                  <a:gd name="T0" fmla="*/ 162 w 166"/>
                  <a:gd name="T1" fmla="*/ 72 h 295"/>
                  <a:gd name="T2" fmla="*/ 162 w 166"/>
                  <a:gd name="T3" fmla="*/ 58 h 295"/>
                  <a:gd name="T4" fmla="*/ 162 w 166"/>
                  <a:gd name="T5" fmla="*/ 46 h 295"/>
                  <a:gd name="T6" fmla="*/ 162 w 166"/>
                  <a:gd name="T7" fmla="*/ 38 h 295"/>
                  <a:gd name="T8" fmla="*/ 162 w 166"/>
                  <a:gd name="T9" fmla="*/ 18 h 295"/>
                  <a:gd name="T10" fmla="*/ 164 w 166"/>
                  <a:gd name="T11" fmla="*/ 8 h 295"/>
                  <a:gd name="T12" fmla="*/ 154 w 166"/>
                  <a:gd name="T13" fmla="*/ 8 h 295"/>
                  <a:gd name="T14" fmla="*/ 136 w 166"/>
                  <a:gd name="T15" fmla="*/ 14 h 295"/>
                  <a:gd name="T16" fmla="*/ 120 w 166"/>
                  <a:gd name="T17" fmla="*/ 18 h 295"/>
                  <a:gd name="T18" fmla="*/ 106 w 166"/>
                  <a:gd name="T19" fmla="*/ 20 h 295"/>
                  <a:gd name="T20" fmla="*/ 92 w 166"/>
                  <a:gd name="T21" fmla="*/ 20 h 295"/>
                  <a:gd name="T22" fmla="*/ 82 w 166"/>
                  <a:gd name="T23" fmla="*/ 20 h 295"/>
                  <a:gd name="T24" fmla="*/ 68 w 166"/>
                  <a:gd name="T25" fmla="*/ 26 h 295"/>
                  <a:gd name="T26" fmla="*/ 68 w 166"/>
                  <a:gd name="T27" fmla="*/ 44 h 295"/>
                  <a:gd name="T28" fmla="*/ 76 w 166"/>
                  <a:gd name="T29" fmla="*/ 58 h 295"/>
                  <a:gd name="T30" fmla="*/ 88 w 166"/>
                  <a:gd name="T31" fmla="*/ 82 h 295"/>
                  <a:gd name="T32" fmla="*/ 80 w 166"/>
                  <a:gd name="T33" fmla="*/ 102 h 295"/>
                  <a:gd name="T34" fmla="*/ 78 w 166"/>
                  <a:gd name="T35" fmla="*/ 114 h 295"/>
                  <a:gd name="T36" fmla="*/ 74 w 166"/>
                  <a:gd name="T37" fmla="*/ 118 h 295"/>
                  <a:gd name="T38" fmla="*/ 64 w 166"/>
                  <a:gd name="T39" fmla="*/ 104 h 295"/>
                  <a:gd name="T40" fmla="*/ 62 w 166"/>
                  <a:gd name="T41" fmla="*/ 96 h 295"/>
                  <a:gd name="T42" fmla="*/ 68 w 166"/>
                  <a:gd name="T43" fmla="*/ 80 h 295"/>
                  <a:gd name="T44" fmla="*/ 58 w 166"/>
                  <a:gd name="T45" fmla="*/ 72 h 295"/>
                  <a:gd name="T46" fmla="*/ 46 w 166"/>
                  <a:gd name="T47" fmla="*/ 64 h 295"/>
                  <a:gd name="T48" fmla="*/ 24 w 166"/>
                  <a:gd name="T49" fmla="*/ 72 h 295"/>
                  <a:gd name="T50" fmla="*/ 4 w 166"/>
                  <a:gd name="T51" fmla="*/ 80 h 295"/>
                  <a:gd name="T52" fmla="*/ 2 w 166"/>
                  <a:gd name="T53" fmla="*/ 94 h 295"/>
                  <a:gd name="T54" fmla="*/ 18 w 166"/>
                  <a:gd name="T55" fmla="*/ 102 h 295"/>
                  <a:gd name="T56" fmla="*/ 40 w 166"/>
                  <a:gd name="T57" fmla="*/ 112 h 295"/>
                  <a:gd name="T58" fmla="*/ 40 w 166"/>
                  <a:gd name="T59" fmla="*/ 137 h 295"/>
                  <a:gd name="T60" fmla="*/ 40 w 166"/>
                  <a:gd name="T61" fmla="*/ 149 h 295"/>
                  <a:gd name="T62" fmla="*/ 38 w 166"/>
                  <a:gd name="T63" fmla="*/ 157 h 295"/>
                  <a:gd name="T64" fmla="*/ 40 w 166"/>
                  <a:gd name="T65" fmla="*/ 171 h 295"/>
                  <a:gd name="T66" fmla="*/ 32 w 166"/>
                  <a:gd name="T67" fmla="*/ 187 h 295"/>
                  <a:gd name="T68" fmla="*/ 22 w 166"/>
                  <a:gd name="T69" fmla="*/ 205 h 295"/>
                  <a:gd name="T70" fmla="*/ 14 w 166"/>
                  <a:gd name="T71" fmla="*/ 223 h 295"/>
                  <a:gd name="T72" fmla="*/ 18 w 166"/>
                  <a:gd name="T73" fmla="*/ 239 h 295"/>
                  <a:gd name="T74" fmla="*/ 22 w 166"/>
                  <a:gd name="T75" fmla="*/ 259 h 295"/>
                  <a:gd name="T76" fmla="*/ 20 w 166"/>
                  <a:gd name="T77" fmla="*/ 279 h 295"/>
                  <a:gd name="T78" fmla="*/ 22 w 166"/>
                  <a:gd name="T79" fmla="*/ 295 h 295"/>
                  <a:gd name="T80" fmla="*/ 36 w 166"/>
                  <a:gd name="T81" fmla="*/ 283 h 295"/>
                  <a:gd name="T82" fmla="*/ 30 w 166"/>
                  <a:gd name="T83" fmla="*/ 281 h 295"/>
                  <a:gd name="T84" fmla="*/ 50 w 166"/>
                  <a:gd name="T85" fmla="*/ 263 h 295"/>
                  <a:gd name="T86" fmla="*/ 76 w 166"/>
                  <a:gd name="T87" fmla="*/ 239 h 295"/>
                  <a:gd name="T88" fmla="*/ 78 w 166"/>
                  <a:gd name="T89" fmla="*/ 221 h 295"/>
                  <a:gd name="T90" fmla="*/ 76 w 166"/>
                  <a:gd name="T91" fmla="*/ 211 h 295"/>
                  <a:gd name="T92" fmla="*/ 74 w 166"/>
                  <a:gd name="T93" fmla="*/ 201 h 295"/>
                  <a:gd name="T94" fmla="*/ 68 w 166"/>
                  <a:gd name="T95" fmla="*/ 173 h 295"/>
                  <a:gd name="T96" fmla="*/ 70 w 166"/>
                  <a:gd name="T97" fmla="*/ 169 h 295"/>
                  <a:gd name="T98" fmla="*/ 92 w 166"/>
                  <a:gd name="T99" fmla="*/ 149 h 295"/>
                  <a:gd name="T100" fmla="*/ 102 w 166"/>
                  <a:gd name="T101" fmla="*/ 137 h 295"/>
                  <a:gd name="T102" fmla="*/ 122 w 166"/>
                  <a:gd name="T103" fmla="*/ 122 h 295"/>
                  <a:gd name="T104" fmla="*/ 134 w 166"/>
                  <a:gd name="T105" fmla="*/ 118 h 295"/>
                  <a:gd name="T106" fmla="*/ 150 w 166"/>
                  <a:gd name="T107" fmla="*/ 104 h 295"/>
                  <a:gd name="T108" fmla="*/ 162 w 166"/>
                  <a:gd name="T109" fmla="*/ 86 h 295"/>
                  <a:gd name="T110" fmla="*/ 166 w 166"/>
                  <a:gd name="T111" fmla="*/ 78 h 295"/>
                  <a:gd name="T112" fmla="*/ 70 w 166"/>
                  <a:gd name="T113" fmla="*/ 28 h 295"/>
                  <a:gd name="T114" fmla="*/ 70 w 166"/>
                  <a:gd name="T115" fmla="*/ 3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95">
                    <a:moveTo>
                      <a:pt x="166" y="76"/>
                    </a:moveTo>
                    <a:lnTo>
                      <a:pt x="166" y="74"/>
                    </a:lnTo>
                    <a:lnTo>
                      <a:pt x="166" y="74"/>
                    </a:lnTo>
                    <a:lnTo>
                      <a:pt x="166" y="72"/>
                    </a:lnTo>
                    <a:lnTo>
                      <a:pt x="164" y="72"/>
                    </a:lnTo>
                    <a:lnTo>
                      <a:pt x="164" y="72"/>
                    </a:lnTo>
                    <a:lnTo>
                      <a:pt x="162" y="74"/>
                    </a:lnTo>
                    <a:lnTo>
                      <a:pt x="162" y="72"/>
                    </a:lnTo>
                    <a:lnTo>
                      <a:pt x="162" y="72"/>
                    </a:lnTo>
                    <a:lnTo>
                      <a:pt x="164" y="70"/>
                    </a:lnTo>
                    <a:lnTo>
                      <a:pt x="164" y="68"/>
                    </a:lnTo>
                    <a:lnTo>
                      <a:pt x="164" y="68"/>
                    </a:lnTo>
                    <a:lnTo>
                      <a:pt x="162" y="68"/>
                    </a:lnTo>
                    <a:lnTo>
                      <a:pt x="162" y="66"/>
                    </a:lnTo>
                    <a:lnTo>
                      <a:pt x="162" y="62"/>
                    </a:lnTo>
                    <a:lnTo>
                      <a:pt x="162" y="58"/>
                    </a:lnTo>
                    <a:lnTo>
                      <a:pt x="162" y="56"/>
                    </a:lnTo>
                    <a:lnTo>
                      <a:pt x="162" y="54"/>
                    </a:lnTo>
                    <a:lnTo>
                      <a:pt x="162" y="52"/>
                    </a:lnTo>
                    <a:lnTo>
                      <a:pt x="162" y="52"/>
                    </a:lnTo>
                    <a:lnTo>
                      <a:pt x="162" y="50"/>
                    </a:lnTo>
                    <a:lnTo>
                      <a:pt x="162" y="48"/>
                    </a:lnTo>
                    <a:lnTo>
                      <a:pt x="162" y="48"/>
                    </a:lnTo>
                    <a:lnTo>
                      <a:pt x="162" y="46"/>
                    </a:lnTo>
                    <a:lnTo>
                      <a:pt x="160" y="46"/>
                    </a:lnTo>
                    <a:lnTo>
                      <a:pt x="160" y="46"/>
                    </a:lnTo>
                    <a:lnTo>
                      <a:pt x="160" y="44"/>
                    </a:lnTo>
                    <a:lnTo>
                      <a:pt x="162" y="44"/>
                    </a:lnTo>
                    <a:lnTo>
                      <a:pt x="162" y="42"/>
                    </a:lnTo>
                    <a:lnTo>
                      <a:pt x="162" y="40"/>
                    </a:lnTo>
                    <a:lnTo>
                      <a:pt x="162" y="38"/>
                    </a:lnTo>
                    <a:lnTo>
                      <a:pt x="162" y="38"/>
                    </a:lnTo>
                    <a:lnTo>
                      <a:pt x="162" y="36"/>
                    </a:lnTo>
                    <a:lnTo>
                      <a:pt x="162" y="34"/>
                    </a:lnTo>
                    <a:lnTo>
                      <a:pt x="162" y="30"/>
                    </a:lnTo>
                    <a:lnTo>
                      <a:pt x="162" y="28"/>
                    </a:lnTo>
                    <a:lnTo>
                      <a:pt x="162" y="28"/>
                    </a:lnTo>
                    <a:lnTo>
                      <a:pt x="162" y="26"/>
                    </a:lnTo>
                    <a:lnTo>
                      <a:pt x="160" y="22"/>
                    </a:lnTo>
                    <a:lnTo>
                      <a:pt x="162" y="18"/>
                    </a:lnTo>
                    <a:lnTo>
                      <a:pt x="160" y="16"/>
                    </a:lnTo>
                    <a:lnTo>
                      <a:pt x="160" y="16"/>
                    </a:lnTo>
                    <a:lnTo>
                      <a:pt x="162" y="14"/>
                    </a:lnTo>
                    <a:lnTo>
                      <a:pt x="164" y="12"/>
                    </a:lnTo>
                    <a:lnTo>
                      <a:pt x="162" y="10"/>
                    </a:lnTo>
                    <a:lnTo>
                      <a:pt x="162" y="10"/>
                    </a:lnTo>
                    <a:lnTo>
                      <a:pt x="162" y="10"/>
                    </a:lnTo>
                    <a:lnTo>
                      <a:pt x="164" y="8"/>
                    </a:lnTo>
                    <a:lnTo>
                      <a:pt x="162" y="6"/>
                    </a:lnTo>
                    <a:lnTo>
                      <a:pt x="164" y="6"/>
                    </a:lnTo>
                    <a:lnTo>
                      <a:pt x="164" y="4"/>
                    </a:lnTo>
                    <a:lnTo>
                      <a:pt x="162" y="2"/>
                    </a:lnTo>
                    <a:lnTo>
                      <a:pt x="162" y="0"/>
                    </a:lnTo>
                    <a:lnTo>
                      <a:pt x="160" y="2"/>
                    </a:lnTo>
                    <a:lnTo>
                      <a:pt x="158" y="4"/>
                    </a:lnTo>
                    <a:lnTo>
                      <a:pt x="154" y="8"/>
                    </a:lnTo>
                    <a:lnTo>
                      <a:pt x="152" y="8"/>
                    </a:lnTo>
                    <a:lnTo>
                      <a:pt x="150" y="10"/>
                    </a:lnTo>
                    <a:lnTo>
                      <a:pt x="148" y="10"/>
                    </a:lnTo>
                    <a:lnTo>
                      <a:pt x="146" y="12"/>
                    </a:lnTo>
                    <a:lnTo>
                      <a:pt x="144" y="12"/>
                    </a:lnTo>
                    <a:lnTo>
                      <a:pt x="142" y="14"/>
                    </a:lnTo>
                    <a:lnTo>
                      <a:pt x="138" y="14"/>
                    </a:lnTo>
                    <a:lnTo>
                      <a:pt x="136" y="14"/>
                    </a:lnTo>
                    <a:lnTo>
                      <a:pt x="132" y="16"/>
                    </a:lnTo>
                    <a:lnTo>
                      <a:pt x="130" y="18"/>
                    </a:lnTo>
                    <a:lnTo>
                      <a:pt x="128" y="16"/>
                    </a:lnTo>
                    <a:lnTo>
                      <a:pt x="126" y="16"/>
                    </a:lnTo>
                    <a:lnTo>
                      <a:pt x="124" y="16"/>
                    </a:lnTo>
                    <a:lnTo>
                      <a:pt x="122" y="16"/>
                    </a:lnTo>
                    <a:lnTo>
                      <a:pt x="122" y="16"/>
                    </a:lnTo>
                    <a:lnTo>
                      <a:pt x="120" y="18"/>
                    </a:lnTo>
                    <a:lnTo>
                      <a:pt x="120" y="20"/>
                    </a:lnTo>
                    <a:lnTo>
                      <a:pt x="118" y="20"/>
                    </a:lnTo>
                    <a:lnTo>
                      <a:pt x="116" y="22"/>
                    </a:lnTo>
                    <a:lnTo>
                      <a:pt x="112" y="24"/>
                    </a:lnTo>
                    <a:lnTo>
                      <a:pt x="110" y="22"/>
                    </a:lnTo>
                    <a:lnTo>
                      <a:pt x="108" y="22"/>
                    </a:lnTo>
                    <a:lnTo>
                      <a:pt x="108" y="22"/>
                    </a:lnTo>
                    <a:lnTo>
                      <a:pt x="106" y="20"/>
                    </a:lnTo>
                    <a:lnTo>
                      <a:pt x="106" y="20"/>
                    </a:lnTo>
                    <a:lnTo>
                      <a:pt x="104" y="22"/>
                    </a:lnTo>
                    <a:lnTo>
                      <a:pt x="102" y="22"/>
                    </a:lnTo>
                    <a:lnTo>
                      <a:pt x="100" y="24"/>
                    </a:lnTo>
                    <a:lnTo>
                      <a:pt x="96" y="24"/>
                    </a:lnTo>
                    <a:lnTo>
                      <a:pt x="94" y="22"/>
                    </a:lnTo>
                    <a:lnTo>
                      <a:pt x="94" y="22"/>
                    </a:lnTo>
                    <a:lnTo>
                      <a:pt x="92" y="20"/>
                    </a:lnTo>
                    <a:lnTo>
                      <a:pt x="90" y="18"/>
                    </a:lnTo>
                    <a:lnTo>
                      <a:pt x="88" y="18"/>
                    </a:lnTo>
                    <a:lnTo>
                      <a:pt x="86" y="20"/>
                    </a:lnTo>
                    <a:lnTo>
                      <a:pt x="86" y="20"/>
                    </a:lnTo>
                    <a:lnTo>
                      <a:pt x="84" y="22"/>
                    </a:lnTo>
                    <a:lnTo>
                      <a:pt x="84" y="22"/>
                    </a:lnTo>
                    <a:lnTo>
                      <a:pt x="82" y="22"/>
                    </a:lnTo>
                    <a:lnTo>
                      <a:pt x="82" y="20"/>
                    </a:lnTo>
                    <a:lnTo>
                      <a:pt x="78" y="20"/>
                    </a:lnTo>
                    <a:lnTo>
                      <a:pt x="76" y="20"/>
                    </a:lnTo>
                    <a:lnTo>
                      <a:pt x="74" y="20"/>
                    </a:lnTo>
                    <a:lnTo>
                      <a:pt x="70" y="20"/>
                    </a:lnTo>
                    <a:lnTo>
                      <a:pt x="70" y="22"/>
                    </a:lnTo>
                    <a:lnTo>
                      <a:pt x="70" y="22"/>
                    </a:lnTo>
                    <a:lnTo>
                      <a:pt x="68" y="26"/>
                    </a:lnTo>
                    <a:lnTo>
                      <a:pt x="68" y="26"/>
                    </a:lnTo>
                    <a:lnTo>
                      <a:pt x="68" y="28"/>
                    </a:lnTo>
                    <a:lnTo>
                      <a:pt x="66" y="30"/>
                    </a:lnTo>
                    <a:lnTo>
                      <a:pt x="66" y="32"/>
                    </a:lnTo>
                    <a:lnTo>
                      <a:pt x="66" y="32"/>
                    </a:lnTo>
                    <a:lnTo>
                      <a:pt x="66" y="36"/>
                    </a:lnTo>
                    <a:lnTo>
                      <a:pt x="68" y="38"/>
                    </a:lnTo>
                    <a:lnTo>
                      <a:pt x="68" y="40"/>
                    </a:lnTo>
                    <a:lnTo>
                      <a:pt x="68" y="44"/>
                    </a:lnTo>
                    <a:lnTo>
                      <a:pt x="68" y="48"/>
                    </a:lnTo>
                    <a:lnTo>
                      <a:pt x="68" y="50"/>
                    </a:lnTo>
                    <a:lnTo>
                      <a:pt x="68" y="52"/>
                    </a:lnTo>
                    <a:lnTo>
                      <a:pt x="68" y="54"/>
                    </a:lnTo>
                    <a:lnTo>
                      <a:pt x="70" y="54"/>
                    </a:lnTo>
                    <a:lnTo>
                      <a:pt x="72" y="56"/>
                    </a:lnTo>
                    <a:lnTo>
                      <a:pt x="74" y="56"/>
                    </a:lnTo>
                    <a:lnTo>
                      <a:pt x="76" y="58"/>
                    </a:lnTo>
                    <a:lnTo>
                      <a:pt x="78" y="62"/>
                    </a:lnTo>
                    <a:lnTo>
                      <a:pt x="80" y="66"/>
                    </a:lnTo>
                    <a:lnTo>
                      <a:pt x="82" y="68"/>
                    </a:lnTo>
                    <a:lnTo>
                      <a:pt x="86" y="72"/>
                    </a:lnTo>
                    <a:lnTo>
                      <a:pt x="88" y="76"/>
                    </a:lnTo>
                    <a:lnTo>
                      <a:pt x="88" y="80"/>
                    </a:lnTo>
                    <a:lnTo>
                      <a:pt x="88" y="80"/>
                    </a:lnTo>
                    <a:lnTo>
                      <a:pt x="88" y="82"/>
                    </a:lnTo>
                    <a:lnTo>
                      <a:pt x="86" y="86"/>
                    </a:lnTo>
                    <a:lnTo>
                      <a:pt x="88" y="90"/>
                    </a:lnTo>
                    <a:lnTo>
                      <a:pt x="86" y="94"/>
                    </a:lnTo>
                    <a:lnTo>
                      <a:pt x="86" y="100"/>
                    </a:lnTo>
                    <a:lnTo>
                      <a:pt x="86" y="100"/>
                    </a:lnTo>
                    <a:lnTo>
                      <a:pt x="84" y="102"/>
                    </a:lnTo>
                    <a:lnTo>
                      <a:pt x="84" y="102"/>
                    </a:lnTo>
                    <a:lnTo>
                      <a:pt x="80" y="102"/>
                    </a:lnTo>
                    <a:lnTo>
                      <a:pt x="78" y="104"/>
                    </a:lnTo>
                    <a:lnTo>
                      <a:pt x="78" y="104"/>
                    </a:lnTo>
                    <a:lnTo>
                      <a:pt x="78" y="106"/>
                    </a:lnTo>
                    <a:lnTo>
                      <a:pt x="76" y="108"/>
                    </a:lnTo>
                    <a:lnTo>
                      <a:pt x="76" y="110"/>
                    </a:lnTo>
                    <a:lnTo>
                      <a:pt x="76" y="110"/>
                    </a:lnTo>
                    <a:lnTo>
                      <a:pt x="78" y="112"/>
                    </a:lnTo>
                    <a:lnTo>
                      <a:pt x="78" y="114"/>
                    </a:lnTo>
                    <a:lnTo>
                      <a:pt x="78" y="120"/>
                    </a:lnTo>
                    <a:lnTo>
                      <a:pt x="78" y="120"/>
                    </a:lnTo>
                    <a:lnTo>
                      <a:pt x="76" y="120"/>
                    </a:lnTo>
                    <a:lnTo>
                      <a:pt x="76" y="120"/>
                    </a:lnTo>
                    <a:lnTo>
                      <a:pt x="74" y="120"/>
                    </a:lnTo>
                    <a:lnTo>
                      <a:pt x="74" y="120"/>
                    </a:lnTo>
                    <a:lnTo>
                      <a:pt x="74" y="118"/>
                    </a:lnTo>
                    <a:lnTo>
                      <a:pt x="74" y="118"/>
                    </a:lnTo>
                    <a:lnTo>
                      <a:pt x="76" y="116"/>
                    </a:lnTo>
                    <a:lnTo>
                      <a:pt x="74" y="114"/>
                    </a:lnTo>
                    <a:lnTo>
                      <a:pt x="74" y="114"/>
                    </a:lnTo>
                    <a:lnTo>
                      <a:pt x="72" y="114"/>
                    </a:lnTo>
                    <a:lnTo>
                      <a:pt x="70" y="110"/>
                    </a:lnTo>
                    <a:lnTo>
                      <a:pt x="68" y="108"/>
                    </a:lnTo>
                    <a:lnTo>
                      <a:pt x="66" y="106"/>
                    </a:lnTo>
                    <a:lnTo>
                      <a:pt x="64" y="104"/>
                    </a:lnTo>
                    <a:lnTo>
                      <a:pt x="64" y="104"/>
                    </a:lnTo>
                    <a:lnTo>
                      <a:pt x="64" y="104"/>
                    </a:lnTo>
                    <a:lnTo>
                      <a:pt x="64" y="102"/>
                    </a:lnTo>
                    <a:lnTo>
                      <a:pt x="64" y="102"/>
                    </a:lnTo>
                    <a:lnTo>
                      <a:pt x="64" y="100"/>
                    </a:lnTo>
                    <a:lnTo>
                      <a:pt x="62" y="98"/>
                    </a:lnTo>
                    <a:lnTo>
                      <a:pt x="62" y="98"/>
                    </a:lnTo>
                    <a:lnTo>
                      <a:pt x="62" y="96"/>
                    </a:lnTo>
                    <a:lnTo>
                      <a:pt x="62" y="96"/>
                    </a:lnTo>
                    <a:lnTo>
                      <a:pt x="64" y="94"/>
                    </a:lnTo>
                    <a:lnTo>
                      <a:pt x="64" y="92"/>
                    </a:lnTo>
                    <a:lnTo>
                      <a:pt x="66" y="90"/>
                    </a:lnTo>
                    <a:lnTo>
                      <a:pt x="66" y="88"/>
                    </a:lnTo>
                    <a:lnTo>
                      <a:pt x="68" y="84"/>
                    </a:lnTo>
                    <a:lnTo>
                      <a:pt x="68" y="82"/>
                    </a:lnTo>
                    <a:lnTo>
                      <a:pt x="68" y="80"/>
                    </a:lnTo>
                    <a:lnTo>
                      <a:pt x="68" y="78"/>
                    </a:lnTo>
                    <a:lnTo>
                      <a:pt x="66" y="74"/>
                    </a:lnTo>
                    <a:lnTo>
                      <a:pt x="64" y="72"/>
                    </a:lnTo>
                    <a:lnTo>
                      <a:pt x="64" y="72"/>
                    </a:lnTo>
                    <a:lnTo>
                      <a:pt x="62" y="72"/>
                    </a:lnTo>
                    <a:lnTo>
                      <a:pt x="60" y="72"/>
                    </a:lnTo>
                    <a:lnTo>
                      <a:pt x="60" y="72"/>
                    </a:lnTo>
                    <a:lnTo>
                      <a:pt x="58" y="72"/>
                    </a:lnTo>
                    <a:lnTo>
                      <a:pt x="56" y="74"/>
                    </a:lnTo>
                    <a:lnTo>
                      <a:pt x="54" y="74"/>
                    </a:lnTo>
                    <a:lnTo>
                      <a:pt x="54" y="74"/>
                    </a:lnTo>
                    <a:lnTo>
                      <a:pt x="54" y="74"/>
                    </a:lnTo>
                    <a:lnTo>
                      <a:pt x="52" y="72"/>
                    </a:lnTo>
                    <a:lnTo>
                      <a:pt x="50" y="70"/>
                    </a:lnTo>
                    <a:lnTo>
                      <a:pt x="48" y="64"/>
                    </a:lnTo>
                    <a:lnTo>
                      <a:pt x="46" y="64"/>
                    </a:lnTo>
                    <a:lnTo>
                      <a:pt x="44" y="66"/>
                    </a:lnTo>
                    <a:lnTo>
                      <a:pt x="42" y="66"/>
                    </a:lnTo>
                    <a:lnTo>
                      <a:pt x="36" y="68"/>
                    </a:lnTo>
                    <a:lnTo>
                      <a:pt x="32" y="70"/>
                    </a:lnTo>
                    <a:lnTo>
                      <a:pt x="30" y="70"/>
                    </a:lnTo>
                    <a:lnTo>
                      <a:pt x="28" y="70"/>
                    </a:lnTo>
                    <a:lnTo>
                      <a:pt x="28" y="72"/>
                    </a:lnTo>
                    <a:lnTo>
                      <a:pt x="24" y="72"/>
                    </a:lnTo>
                    <a:lnTo>
                      <a:pt x="22" y="74"/>
                    </a:lnTo>
                    <a:lnTo>
                      <a:pt x="20" y="74"/>
                    </a:lnTo>
                    <a:lnTo>
                      <a:pt x="18" y="76"/>
                    </a:lnTo>
                    <a:lnTo>
                      <a:pt x="14" y="76"/>
                    </a:lnTo>
                    <a:lnTo>
                      <a:pt x="10" y="78"/>
                    </a:lnTo>
                    <a:lnTo>
                      <a:pt x="6" y="78"/>
                    </a:lnTo>
                    <a:lnTo>
                      <a:pt x="4" y="80"/>
                    </a:lnTo>
                    <a:lnTo>
                      <a:pt x="4" y="80"/>
                    </a:lnTo>
                    <a:lnTo>
                      <a:pt x="0" y="82"/>
                    </a:lnTo>
                    <a:lnTo>
                      <a:pt x="0" y="82"/>
                    </a:lnTo>
                    <a:lnTo>
                      <a:pt x="0" y="84"/>
                    </a:lnTo>
                    <a:lnTo>
                      <a:pt x="0" y="86"/>
                    </a:lnTo>
                    <a:lnTo>
                      <a:pt x="0" y="88"/>
                    </a:lnTo>
                    <a:lnTo>
                      <a:pt x="2" y="88"/>
                    </a:lnTo>
                    <a:lnTo>
                      <a:pt x="2" y="90"/>
                    </a:lnTo>
                    <a:lnTo>
                      <a:pt x="2" y="94"/>
                    </a:lnTo>
                    <a:lnTo>
                      <a:pt x="2" y="96"/>
                    </a:lnTo>
                    <a:lnTo>
                      <a:pt x="2" y="100"/>
                    </a:lnTo>
                    <a:lnTo>
                      <a:pt x="2" y="100"/>
                    </a:lnTo>
                    <a:lnTo>
                      <a:pt x="6" y="100"/>
                    </a:lnTo>
                    <a:lnTo>
                      <a:pt x="10" y="100"/>
                    </a:lnTo>
                    <a:lnTo>
                      <a:pt x="16" y="100"/>
                    </a:lnTo>
                    <a:lnTo>
                      <a:pt x="18" y="102"/>
                    </a:lnTo>
                    <a:lnTo>
                      <a:pt x="18" y="102"/>
                    </a:lnTo>
                    <a:lnTo>
                      <a:pt x="22" y="104"/>
                    </a:lnTo>
                    <a:lnTo>
                      <a:pt x="26" y="108"/>
                    </a:lnTo>
                    <a:lnTo>
                      <a:pt x="30" y="108"/>
                    </a:lnTo>
                    <a:lnTo>
                      <a:pt x="34" y="108"/>
                    </a:lnTo>
                    <a:lnTo>
                      <a:pt x="36" y="110"/>
                    </a:lnTo>
                    <a:lnTo>
                      <a:pt x="38" y="112"/>
                    </a:lnTo>
                    <a:lnTo>
                      <a:pt x="40" y="112"/>
                    </a:lnTo>
                    <a:lnTo>
                      <a:pt x="40" y="112"/>
                    </a:lnTo>
                    <a:lnTo>
                      <a:pt x="42" y="112"/>
                    </a:lnTo>
                    <a:lnTo>
                      <a:pt x="42" y="114"/>
                    </a:lnTo>
                    <a:lnTo>
                      <a:pt x="40" y="116"/>
                    </a:lnTo>
                    <a:lnTo>
                      <a:pt x="40" y="118"/>
                    </a:lnTo>
                    <a:lnTo>
                      <a:pt x="42" y="122"/>
                    </a:lnTo>
                    <a:lnTo>
                      <a:pt x="42" y="127"/>
                    </a:lnTo>
                    <a:lnTo>
                      <a:pt x="40" y="133"/>
                    </a:lnTo>
                    <a:lnTo>
                      <a:pt x="40" y="137"/>
                    </a:lnTo>
                    <a:lnTo>
                      <a:pt x="40" y="139"/>
                    </a:lnTo>
                    <a:lnTo>
                      <a:pt x="42" y="141"/>
                    </a:lnTo>
                    <a:lnTo>
                      <a:pt x="42" y="143"/>
                    </a:lnTo>
                    <a:lnTo>
                      <a:pt x="42" y="143"/>
                    </a:lnTo>
                    <a:lnTo>
                      <a:pt x="40" y="145"/>
                    </a:lnTo>
                    <a:lnTo>
                      <a:pt x="40" y="147"/>
                    </a:lnTo>
                    <a:lnTo>
                      <a:pt x="40" y="149"/>
                    </a:lnTo>
                    <a:lnTo>
                      <a:pt x="40" y="149"/>
                    </a:lnTo>
                    <a:lnTo>
                      <a:pt x="38" y="151"/>
                    </a:lnTo>
                    <a:lnTo>
                      <a:pt x="36" y="151"/>
                    </a:lnTo>
                    <a:lnTo>
                      <a:pt x="36" y="151"/>
                    </a:lnTo>
                    <a:lnTo>
                      <a:pt x="36" y="153"/>
                    </a:lnTo>
                    <a:lnTo>
                      <a:pt x="36" y="155"/>
                    </a:lnTo>
                    <a:lnTo>
                      <a:pt x="38" y="155"/>
                    </a:lnTo>
                    <a:lnTo>
                      <a:pt x="38" y="155"/>
                    </a:lnTo>
                    <a:lnTo>
                      <a:pt x="38" y="157"/>
                    </a:lnTo>
                    <a:lnTo>
                      <a:pt x="38" y="157"/>
                    </a:lnTo>
                    <a:lnTo>
                      <a:pt x="38" y="159"/>
                    </a:lnTo>
                    <a:lnTo>
                      <a:pt x="38" y="161"/>
                    </a:lnTo>
                    <a:lnTo>
                      <a:pt x="38" y="165"/>
                    </a:lnTo>
                    <a:lnTo>
                      <a:pt x="38" y="167"/>
                    </a:lnTo>
                    <a:lnTo>
                      <a:pt x="40" y="169"/>
                    </a:lnTo>
                    <a:lnTo>
                      <a:pt x="40" y="169"/>
                    </a:lnTo>
                    <a:lnTo>
                      <a:pt x="40" y="171"/>
                    </a:lnTo>
                    <a:lnTo>
                      <a:pt x="40" y="171"/>
                    </a:lnTo>
                    <a:lnTo>
                      <a:pt x="38" y="177"/>
                    </a:lnTo>
                    <a:lnTo>
                      <a:pt x="36" y="179"/>
                    </a:lnTo>
                    <a:lnTo>
                      <a:pt x="36" y="181"/>
                    </a:lnTo>
                    <a:lnTo>
                      <a:pt x="32" y="183"/>
                    </a:lnTo>
                    <a:lnTo>
                      <a:pt x="32" y="183"/>
                    </a:lnTo>
                    <a:lnTo>
                      <a:pt x="32" y="185"/>
                    </a:lnTo>
                    <a:lnTo>
                      <a:pt x="32" y="187"/>
                    </a:lnTo>
                    <a:lnTo>
                      <a:pt x="32" y="189"/>
                    </a:lnTo>
                    <a:lnTo>
                      <a:pt x="30" y="193"/>
                    </a:lnTo>
                    <a:lnTo>
                      <a:pt x="30" y="195"/>
                    </a:lnTo>
                    <a:lnTo>
                      <a:pt x="30" y="195"/>
                    </a:lnTo>
                    <a:lnTo>
                      <a:pt x="30" y="197"/>
                    </a:lnTo>
                    <a:lnTo>
                      <a:pt x="28" y="199"/>
                    </a:lnTo>
                    <a:lnTo>
                      <a:pt x="24" y="203"/>
                    </a:lnTo>
                    <a:lnTo>
                      <a:pt x="22" y="205"/>
                    </a:lnTo>
                    <a:lnTo>
                      <a:pt x="20" y="207"/>
                    </a:lnTo>
                    <a:lnTo>
                      <a:pt x="18" y="211"/>
                    </a:lnTo>
                    <a:lnTo>
                      <a:pt x="14" y="213"/>
                    </a:lnTo>
                    <a:lnTo>
                      <a:pt x="12" y="215"/>
                    </a:lnTo>
                    <a:lnTo>
                      <a:pt x="12" y="217"/>
                    </a:lnTo>
                    <a:lnTo>
                      <a:pt x="12" y="217"/>
                    </a:lnTo>
                    <a:lnTo>
                      <a:pt x="14" y="219"/>
                    </a:lnTo>
                    <a:lnTo>
                      <a:pt x="14" y="223"/>
                    </a:lnTo>
                    <a:lnTo>
                      <a:pt x="14" y="227"/>
                    </a:lnTo>
                    <a:lnTo>
                      <a:pt x="16" y="231"/>
                    </a:lnTo>
                    <a:lnTo>
                      <a:pt x="16" y="233"/>
                    </a:lnTo>
                    <a:lnTo>
                      <a:pt x="16" y="235"/>
                    </a:lnTo>
                    <a:lnTo>
                      <a:pt x="16" y="235"/>
                    </a:lnTo>
                    <a:lnTo>
                      <a:pt x="18" y="237"/>
                    </a:lnTo>
                    <a:lnTo>
                      <a:pt x="18" y="239"/>
                    </a:lnTo>
                    <a:lnTo>
                      <a:pt x="18" y="239"/>
                    </a:lnTo>
                    <a:lnTo>
                      <a:pt x="20" y="241"/>
                    </a:lnTo>
                    <a:lnTo>
                      <a:pt x="20" y="245"/>
                    </a:lnTo>
                    <a:lnTo>
                      <a:pt x="20" y="247"/>
                    </a:lnTo>
                    <a:lnTo>
                      <a:pt x="22" y="249"/>
                    </a:lnTo>
                    <a:lnTo>
                      <a:pt x="22" y="251"/>
                    </a:lnTo>
                    <a:lnTo>
                      <a:pt x="22" y="251"/>
                    </a:lnTo>
                    <a:lnTo>
                      <a:pt x="22" y="255"/>
                    </a:lnTo>
                    <a:lnTo>
                      <a:pt x="22" y="259"/>
                    </a:lnTo>
                    <a:lnTo>
                      <a:pt x="22" y="263"/>
                    </a:lnTo>
                    <a:lnTo>
                      <a:pt x="22" y="267"/>
                    </a:lnTo>
                    <a:lnTo>
                      <a:pt x="22" y="267"/>
                    </a:lnTo>
                    <a:lnTo>
                      <a:pt x="22" y="273"/>
                    </a:lnTo>
                    <a:lnTo>
                      <a:pt x="20" y="275"/>
                    </a:lnTo>
                    <a:lnTo>
                      <a:pt x="20" y="277"/>
                    </a:lnTo>
                    <a:lnTo>
                      <a:pt x="20" y="279"/>
                    </a:lnTo>
                    <a:lnTo>
                      <a:pt x="20" y="279"/>
                    </a:lnTo>
                    <a:lnTo>
                      <a:pt x="22" y="279"/>
                    </a:lnTo>
                    <a:lnTo>
                      <a:pt x="22" y="281"/>
                    </a:lnTo>
                    <a:lnTo>
                      <a:pt x="22" y="283"/>
                    </a:lnTo>
                    <a:lnTo>
                      <a:pt x="22" y="285"/>
                    </a:lnTo>
                    <a:lnTo>
                      <a:pt x="22" y="285"/>
                    </a:lnTo>
                    <a:lnTo>
                      <a:pt x="22" y="287"/>
                    </a:lnTo>
                    <a:lnTo>
                      <a:pt x="22" y="289"/>
                    </a:lnTo>
                    <a:lnTo>
                      <a:pt x="22" y="295"/>
                    </a:lnTo>
                    <a:lnTo>
                      <a:pt x="24" y="295"/>
                    </a:lnTo>
                    <a:lnTo>
                      <a:pt x="26" y="295"/>
                    </a:lnTo>
                    <a:lnTo>
                      <a:pt x="28" y="295"/>
                    </a:lnTo>
                    <a:lnTo>
                      <a:pt x="30" y="295"/>
                    </a:lnTo>
                    <a:lnTo>
                      <a:pt x="32" y="295"/>
                    </a:lnTo>
                    <a:lnTo>
                      <a:pt x="34" y="295"/>
                    </a:lnTo>
                    <a:lnTo>
                      <a:pt x="34" y="295"/>
                    </a:lnTo>
                    <a:lnTo>
                      <a:pt x="36" y="283"/>
                    </a:lnTo>
                    <a:lnTo>
                      <a:pt x="36" y="281"/>
                    </a:lnTo>
                    <a:lnTo>
                      <a:pt x="36" y="281"/>
                    </a:lnTo>
                    <a:lnTo>
                      <a:pt x="34" y="281"/>
                    </a:lnTo>
                    <a:lnTo>
                      <a:pt x="34" y="285"/>
                    </a:lnTo>
                    <a:lnTo>
                      <a:pt x="34" y="283"/>
                    </a:lnTo>
                    <a:lnTo>
                      <a:pt x="32" y="283"/>
                    </a:lnTo>
                    <a:lnTo>
                      <a:pt x="32" y="283"/>
                    </a:lnTo>
                    <a:lnTo>
                      <a:pt x="30" y="281"/>
                    </a:lnTo>
                    <a:lnTo>
                      <a:pt x="30" y="279"/>
                    </a:lnTo>
                    <a:lnTo>
                      <a:pt x="32" y="277"/>
                    </a:lnTo>
                    <a:lnTo>
                      <a:pt x="32" y="277"/>
                    </a:lnTo>
                    <a:lnTo>
                      <a:pt x="34" y="273"/>
                    </a:lnTo>
                    <a:lnTo>
                      <a:pt x="36" y="271"/>
                    </a:lnTo>
                    <a:lnTo>
                      <a:pt x="42" y="267"/>
                    </a:lnTo>
                    <a:lnTo>
                      <a:pt x="46" y="265"/>
                    </a:lnTo>
                    <a:lnTo>
                      <a:pt x="50" y="263"/>
                    </a:lnTo>
                    <a:lnTo>
                      <a:pt x="62" y="259"/>
                    </a:lnTo>
                    <a:lnTo>
                      <a:pt x="68" y="255"/>
                    </a:lnTo>
                    <a:lnTo>
                      <a:pt x="70" y="253"/>
                    </a:lnTo>
                    <a:lnTo>
                      <a:pt x="72" y="251"/>
                    </a:lnTo>
                    <a:lnTo>
                      <a:pt x="76" y="247"/>
                    </a:lnTo>
                    <a:lnTo>
                      <a:pt x="76" y="245"/>
                    </a:lnTo>
                    <a:lnTo>
                      <a:pt x="78" y="241"/>
                    </a:lnTo>
                    <a:lnTo>
                      <a:pt x="76" y="239"/>
                    </a:lnTo>
                    <a:lnTo>
                      <a:pt x="76" y="239"/>
                    </a:lnTo>
                    <a:lnTo>
                      <a:pt x="76" y="241"/>
                    </a:lnTo>
                    <a:lnTo>
                      <a:pt x="74" y="241"/>
                    </a:lnTo>
                    <a:lnTo>
                      <a:pt x="74" y="241"/>
                    </a:lnTo>
                    <a:lnTo>
                      <a:pt x="74" y="239"/>
                    </a:lnTo>
                    <a:lnTo>
                      <a:pt x="76" y="229"/>
                    </a:lnTo>
                    <a:lnTo>
                      <a:pt x="78" y="225"/>
                    </a:lnTo>
                    <a:lnTo>
                      <a:pt x="78" y="221"/>
                    </a:lnTo>
                    <a:lnTo>
                      <a:pt x="78" y="219"/>
                    </a:lnTo>
                    <a:lnTo>
                      <a:pt x="78" y="215"/>
                    </a:lnTo>
                    <a:lnTo>
                      <a:pt x="78" y="213"/>
                    </a:lnTo>
                    <a:lnTo>
                      <a:pt x="78" y="213"/>
                    </a:lnTo>
                    <a:lnTo>
                      <a:pt x="78" y="211"/>
                    </a:lnTo>
                    <a:lnTo>
                      <a:pt x="78" y="211"/>
                    </a:lnTo>
                    <a:lnTo>
                      <a:pt x="78" y="209"/>
                    </a:lnTo>
                    <a:lnTo>
                      <a:pt x="76" y="211"/>
                    </a:lnTo>
                    <a:lnTo>
                      <a:pt x="76" y="213"/>
                    </a:lnTo>
                    <a:lnTo>
                      <a:pt x="76" y="215"/>
                    </a:lnTo>
                    <a:lnTo>
                      <a:pt x="76" y="217"/>
                    </a:lnTo>
                    <a:lnTo>
                      <a:pt x="74" y="215"/>
                    </a:lnTo>
                    <a:lnTo>
                      <a:pt x="74" y="213"/>
                    </a:lnTo>
                    <a:lnTo>
                      <a:pt x="76" y="209"/>
                    </a:lnTo>
                    <a:lnTo>
                      <a:pt x="74" y="203"/>
                    </a:lnTo>
                    <a:lnTo>
                      <a:pt x="74" y="201"/>
                    </a:lnTo>
                    <a:lnTo>
                      <a:pt x="72" y="197"/>
                    </a:lnTo>
                    <a:lnTo>
                      <a:pt x="72" y="193"/>
                    </a:lnTo>
                    <a:lnTo>
                      <a:pt x="70" y="187"/>
                    </a:lnTo>
                    <a:lnTo>
                      <a:pt x="70" y="185"/>
                    </a:lnTo>
                    <a:lnTo>
                      <a:pt x="68" y="183"/>
                    </a:lnTo>
                    <a:lnTo>
                      <a:pt x="66" y="181"/>
                    </a:lnTo>
                    <a:lnTo>
                      <a:pt x="66" y="179"/>
                    </a:lnTo>
                    <a:lnTo>
                      <a:pt x="68" y="173"/>
                    </a:lnTo>
                    <a:lnTo>
                      <a:pt x="68" y="171"/>
                    </a:lnTo>
                    <a:lnTo>
                      <a:pt x="68" y="169"/>
                    </a:lnTo>
                    <a:lnTo>
                      <a:pt x="68" y="169"/>
                    </a:lnTo>
                    <a:lnTo>
                      <a:pt x="66" y="167"/>
                    </a:lnTo>
                    <a:lnTo>
                      <a:pt x="68" y="167"/>
                    </a:lnTo>
                    <a:lnTo>
                      <a:pt x="70" y="169"/>
                    </a:lnTo>
                    <a:lnTo>
                      <a:pt x="70" y="169"/>
                    </a:lnTo>
                    <a:lnTo>
                      <a:pt x="70" y="169"/>
                    </a:lnTo>
                    <a:lnTo>
                      <a:pt x="78" y="163"/>
                    </a:lnTo>
                    <a:lnTo>
                      <a:pt x="82" y="157"/>
                    </a:lnTo>
                    <a:lnTo>
                      <a:pt x="86" y="155"/>
                    </a:lnTo>
                    <a:lnTo>
                      <a:pt x="88" y="153"/>
                    </a:lnTo>
                    <a:lnTo>
                      <a:pt x="90" y="151"/>
                    </a:lnTo>
                    <a:lnTo>
                      <a:pt x="90" y="153"/>
                    </a:lnTo>
                    <a:lnTo>
                      <a:pt x="92" y="151"/>
                    </a:lnTo>
                    <a:lnTo>
                      <a:pt x="92" y="149"/>
                    </a:lnTo>
                    <a:lnTo>
                      <a:pt x="92" y="151"/>
                    </a:lnTo>
                    <a:lnTo>
                      <a:pt x="94" y="151"/>
                    </a:lnTo>
                    <a:lnTo>
                      <a:pt x="94" y="149"/>
                    </a:lnTo>
                    <a:lnTo>
                      <a:pt x="96" y="147"/>
                    </a:lnTo>
                    <a:lnTo>
                      <a:pt x="96" y="145"/>
                    </a:lnTo>
                    <a:lnTo>
                      <a:pt x="100" y="141"/>
                    </a:lnTo>
                    <a:lnTo>
                      <a:pt x="102" y="139"/>
                    </a:lnTo>
                    <a:lnTo>
                      <a:pt x="102" y="137"/>
                    </a:lnTo>
                    <a:lnTo>
                      <a:pt x="102" y="137"/>
                    </a:lnTo>
                    <a:lnTo>
                      <a:pt x="104" y="135"/>
                    </a:lnTo>
                    <a:lnTo>
                      <a:pt x="104" y="135"/>
                    </a:lnTo>
                    <a:lnTo>
                      <a:pt x="108" y="131"/>
                    </a:lnTo>
                    <a:lnTo>
                      <a:pt x="112" y="129"/>
                    </a:lnTo>
                    <a:lnTo>
                      <a:pt x="118" y="125"/>
                    </a:lnTo>
                    <a:lnTo>
                      <a:pt x="120" y="125"/>
                    </a:lnTo>
                    <a:lnTo>
                      <a:pt x="122" y="122"/>
                    </a:lnTo>
                    <a:lnTo>
                      <a:pt x="122" y="122"/>
                    </a:lnTo>
                    <a:lnTo>
                      <a:pt x="126" y="120"/>
                    </a:lnTo>
                    <a:lnTo>
                      <a:pt x="130" y="120"/>
                    </a:lnTo>
                    <a:lnTo>
                      <a:pt x="130" y="118"/>
                    </a:lnTo>
                    <a:lnTo>
                      <a:pt x="132" y="118"/>
                    </a:lnTo>
                    <a:lnTo>
                      <a:pt x="132" y="118"/>
                    </a:lnTo>
                    <a:lnTo>
                      <a:pt x="134" y="118"/>
                    </a:lnTo>
                    <a:lnTo>
                      <a:pt x="134" y="118"/>
                    </a:lnTo>
                    <a:lnTo>
                      <a:pt x="136" y="118"/>
                    </a:lnTo>
                    <a:lnTo>
                      <a:pt x="138" y="114"/>
                    </a:lnTo>
                    <a:lnTo>
                      <a:pt x="140" y="114"/>
                    </a:lnTo>
                    <a:lnTo>
                      <a:pt x="146" y="110"/>
                    </a:lnTo>
                    <a:lnTo>
                      <a:pt x="148" y="108"/>
                    </a:lnTo>
                    <a:lnTo>
                      <a:pt x="150" y="108"/>
                    </a:lnTo>
                    <a:lnTo>
                      <a:pt x="148" y="106"/>
                    </a:lnTo>
                    <a:lnTo>
                      <a:pt x="150" y="104"/>
                    </a:lnTo>
                    <a:lnTo>
                      <a:pt x="152" y="104"/>
                    </a:lnTo>
                    <a:lnTo>
                      <a:pt x="154" y="100"/>
                    </a:lnTo>
                    <a:lnTo>
                      <a:pt x="154" y="100"/>
                    </a:lnTo>
                    <a:lnTo>
                      <a:pt x="154" y="100"/>
                    </a:lnTo>
                    <a:lnTo>
                      <a:pt x="156" y="98"/>
                    </a:lnTo>
                    <a:lnTo>
                      <a:pt x="156" y="96"/>
                    </a:lnTo>
                    <a:lnTo>
                      <a:pt x="160" y="90"/>
                    </a:lnTo>
                    <a:lnTo>
                      <a:pt x="162" y="86"/>
                    </a:lnTo>
                    <a:lnTo>
                      <a:pt x="162" y="86"/>
                    </a:lnTo>
                    <a:lnTo>
                      <a:pt x="162" y="84"/>
                    </a:lnTo>
                    <a:lnTo>
                      <a:pt x="162" y="84"/>
                    </a:lnTo>
                    <a:lnTo>
                      <a:pt x="164" y="84"/>
                    </a:lnTo>
                    <a:lnTo>
                      <a:pt x="164" y="82"/>
                    </a:lnTo>
                    <a:lnTo>
                      <a:pt x="164" y="80"/>
                    </a:lnTo>
                    <a:lnTo>
                      <a:pt x="164" y="80"/>
                    </a:lnTo>
                    <a:lnTo>
                      <a:pt x="166" y="78"/>
                    </a:lnTo>
                    <a:lnTo>
                      <a:pt x="166" y="76"/>
                    </a:lnTo>
                    <a:lnTo>
                      <a:pt x="166" y="76"/>
                    </a:lnTo>
                    <a:close/>
                    <a:moveTo>
                      <a:pt x="70" y="30"/>
                    </a:moveTo>
                    <a:lnTo>
                      <a:pt x="70" y="30"/>
                    </a:lnTo>
                    <a:lnTo>
                      <a:pt x="68" y="28"/>
                    </a:lnTo>
                    <a:lnTo>
                      <a:pt x="68" y="28"/>
                    </a:lnTo>
                    <a:lnTo>
                      <a:pt x="70" y="28"/>
                    </a:lnTo>
                    <a:lnTo>
                      <a:pt x="70" y="28"/>
                    </a:lnTo>
                    <a:lnTo>
                      <a:pt x="70" y="28"/>
                    </a:lnTo>
                    <a:lnTo>
                      <a:pt x="70" y="30"/>
                    </a:lnTo>
                    <a:close/>
                    <a:moveTo>
                      <a:pt x="72" y="30"/>
                    </a:moveTo>
                    <a:lnTo>
                      <a:pt x="72" y="30"/>
                    </a:lnTo>
                    <a:lnTo>
                      <a:pt x="72" y="30"/>
                    </a:lnTo>
                    <a:lnTo>
                      <a:pt x="70" y="30"/>
                    </a:lnTo>
                    <a:lnTo>
                      <a:pt x="70" y="30"/>
                    </a:lnTo>
                    <a:lnTo>
                      <a:pt x="70" y="30"/>
                    </a:lnTo>
                    <a:lnTo>
                      <a:pt x="70" y="28"/>
                    </a:lnTo>
                    <a:lnTo>
                      <a:pt x="72" y="28"/>
                    </a:lnTo>
                    <a:lnTo>
                      <a:pt x="72" y="28"/>
                    </a:lnTo>
                    <a:lnTo>
                      <a:pt x="72" y="28"/>
                    </a:lnTo>
                    <a:lnTo>
                      <a:pt x="72" y="3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9" name="Freeform 101"/>
              <p:cNvSpPr>
                <a:spLocks/>
              </p:cNvSpPr>
              <p:nvPr/>
            </p:nvSpPr>
            <p:spPr bwMode="auto">
              <a:xfrm>
                <a:off x="3207" y="1434"/>
                <a:ext cx="252" cy="260"/>
              </a:xfrm>
              <a:custGeom>
                <a:avLst/>
                <a:gdLst>
                  <a:gd name="T0" fmla="*/ 248 w 252"/>
                  <a:gd name="T1" fmla="*/ 58 h 260"/>
                  <a:gd name="T2" fmla="*/ 244 w 252"/>
                  <a:gd name="T3" fmla="*/ 42 h 260"/>
                  <a:gd name="T4" fmla="*/ 242 w 252"/>
                  <a:gd name="T5" fmla="*/ 28 h 260"/>
                  <a:gd name="T6" fmla="*/ 242 w 252"/>
                  <a:gd name="T7" fmla="*/ 24 h 260"/>
                  <a:gd name="T8" fmla="*/ 236 w 252"/>
                  <a:gd name="T9" fmla="*/ 16 h 260"/>
                  <a:gd name="T10" fmla="*/ 226 w 252"/>
                  <a:gd name="T11" fmla="*/ 12 h 260"/>
                  <a:gd name="T12" fmla="*/ 220 w 252"/>
                  <a:gd name="T13" fmla="*/ 14 h 260"/>
                  <a:gd name="T14" fmla="*/ 202 w 252"/>
                  <a:gd name="T15" fmla="*/ 14 h 260"/>
                  <a:gd name="T16" fmla="*/ 192 w 252"/>
                  <a:gd name="T17" fmla="*/ 0 h 260"/>
                  <a:gd name="T18" fmla="*/ 182 w 252"/>
                  <a:gd name="T19" fmla="*/ 4 h 260"/>
                  <a:gd name="T20" fmla="*/ 144 w 252"/>
                  <a:gd name="T21" fmla="*/ 46 h 260"/>
                  <a:gd name="T22" fmla="*/ 128 w 252"/>
                  <a:gd name="T23" fmla="*/ 66 h 260"/>
                  <a:gd name="T24" fmla="*/ 118 w 252"/>
                  <a:gd name="T25" fmla="*/ 94 h 260"/>
                  <a:gd name="T26" fmla="*/ 120 w 252"/>
                  <a:gd name="T27" fmla="*/ 108 h 260"/>
                  <a:gd name="T28" fmla="*/ 98 w 252"/>
                  <a:gd name="T29" fmla="*/ 130 h 260"/>
                  <a:gd name="T30" fmla="*/ 70 w 252"/>
                  <a:gd name="T31" fmla="*/ 142 h 260"/>
                  <a:gd name="T32" fmla="*/ 60 w 252"/>
                  <a:gd name="T33" fmla="*/ 158 h 260"/>
                  <a:gd name="T34" fmla="*/ 46 w 252"/>
                  <a:gd name="T35" fmla="*/ 172 h 260"/>
                  <a:gd name="T36" fmla="*/ 38 w 252"/>
                  <a:gd name="T37" fmla="*/ 188 h 260"/>
                  <a:gd name="T38" fmla="*/ 24 w 252"/>
                  <a:gd name="T39" fmla="*/ 212 h 260"/>
                  <a:gd name="T40" fmla="*/ 20 w 252"/>
                  <a:gd name="T41" fmla="*/ 218 h 260"/>
                  <a:gd name="T42" fmla="*/ 16 w 252"/>
                  <a:gd name="T43" fmla="*/ 228 h 260"/>
                  <a:gd name="T44" fmla="*/ 8 w 252"/>
                  <a:gd name="T45" fmla="*/ 244 h 260"/>
                  <a:gd name="T46" fmla="*/ 2 w 252"/>
                  <a:gd name="T47" fmla="*/ 260 h 260"/>
                  <a:gd name="T48" fmla="*/ 20 w 252"/>
                  <a:gd name="T49" fmla="*/ 258 h 260"/>
                  <a:gd name="T50" fmla="*/ 34 w 252"/>
                  <a:gd name="T51" fmla="*/ 260 h 260"/>
                  <a:gd name="T52" fmla="*/ 38 w 252"/>
                  <a:gd name="T53" fmla="*/ 252 h 260"/>
                  <a:gd name="T54" fmla="*/ 42 w 252"/>
                  <a:gd name="T55" fmla="*/ 246 h 260"/>
                  <a:gd name="T56" fmla="*/ 46 w 252"/>
                  <a:gd name="T57" fmla="*/ 236 h 260"/>
                  <a:gd name="T58" fmla="*/ 48 w 252"/>
                  <a:gd name="T59" fmla="*/ 222 h 260"/>
                  <a:gd name="T60" fmla="*/ 56 w 252"/>
                  <a:gd name="T61" fmla="*/ 216 h 260"/>
                  <a:gd name="T62" fmla="*/ 62 w 252"/>
                  <a:gd name="T63" fmla="*/ 210 h 260"/>
                  <a:gd name="T64" fmla="*/ 68 w 252"/>
                  <a:gd name="T65" fmla="*/ 204 h 260"/>
                  <a:gd name="T66" fmla="*/ 74 w 252"/>
                  <a:gd name="T67" fmla="*/ 198 h 260"/>
                  <a:gd name="T68" fmla="*/ 78 w 252"/>
                  <a:gd name="T69" fmla="*/ 184 h 260"/>
                  <a:gd name="T70" fmla="*/ 80 w 252"/>
                  <a:gd name="T71" fmla="*/ 178 h 260"/>
                  <a:gd name="T72" fmla="*/ 86 w 252"/>
                  <a:gd name="T73" fmla="*/ 174 h 260"/>
                  <a:gd name="T74" fmla="*/ 90 w 252"/>
                  <a:gd name="T75" fmla="*/ 168 h 260"/>
                  <a:gd name="T76" fmla="*/ 92 w 252"/>
                  <a:gd name="T77" fmla="*/ 162 h 260"/>
                  <a:gd name="T78" fmla="*/ 102 w 252"/>
                  <a:gd name="T79" fmla="*/ 160 h 260"/>
                  <a:gd name="T80" fmla="*/ 110 w 252"/>
                  <a:gd name="T81" fmla="*/ 162 h 260"/>
                  <a:gd name="T82" fmla="*/ 116 w 252"/>
                  <a:gd name="T83" fmla="*/ 162 h 260"/>
                  <a:gd name="T84" fmla="*/ 122 w 252"/>
                  <a:gd name="T85" fmla="*/ 158 h 260"/>
                  <a:gd name="T86" fmla="*/ 132 w 252"/>
                  <a:gd name="T87" fmla="*/ 158 h 260"/>
                  <a:gd name="T88" fmla="*/ 132 w 252"/>
                  <a:gd name="T89" fmla="*/ 152 h 260"/>
                  <a:gd name="T90" fmla="*/ 134 w 252"/>
                  <a:gd name="T91" fmla="*/ 148 h 260"/>
                  <a:gd name="T92" fmla="*/ 134 w 252"/>
                  <a:gd name="T93" fmla="*/ 130 h 260"/>
                  <a:gd name="T94" fmla="*/ 144 w 252"/>
                  <a:gd name="T95" fmla="*/ 122 h 260"/>
                  <a:gd name="T96" fmla="*/ 156 w 252"/>
                  <a:gd name="T97" fmla="*/ 116 h 260"/>
                  <a:gd name="T98" fmla="*/ 164 w 252"/>
                  <a:gd name="T99" fmla="*/ 114 h 260"/>
                  <a:gd name="T100" fmla="*/ 168 w 252"/>
                  <a:gd name="T101" fmla="*/ 110 h 260"/>
                  <a:gd name="T102" fmla="*/ 174 w 252"/>
                  <a:gd name="T103" fmla="*/ 110 h 260"/>
                  <a:gd name="T104" fmla="*/ 188 w 252"/>
                  <a:gd name="T105" fmla="*/ 104 h 260"/>
                  <a:gd name="T106" fmla="*/ 202 w 252"/>
                  <a:gd name="T107" fmla="*/ 94 h 260"/>
                  <a:gd name="T108" fmla="*/ 212 w 252"/>
                  <a:gd name="T109" fmla="*/ 88 h 260"/>
                  <a:gd name="T110" fmla="*/ 210 w 252"/>
                  <a:gd name="T111" fmla="*/ 86 h 260"/>
                  <a:gd name="T112" fmla="*/ 210 w 252"/>
                  <a:gd name="T113" fmla="*/ 78 h 260"/>
                  <a:gd name="T114" fmla="*/ 216 w 252"/>
                  <a:gd name="T115" fmla="*/ 76 h 260"/>
                  <a:gd name="T116" fmla="*/ 224 w 252"/>
                  <a:gd name="T117" fmla="*/ 70 h 260"/>
                  <a:gd name="T118" fmla="*/ 240 w 252"/>
                  <a:gd name="T119" fmla="*/ 68 h 260"/>
                  <a:gd name="T120" fmla="*/ 250 w 252"/>
                  <a:gd name="T121" fmla="*/ 6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 h="260">
                    <a:moveTo>
                      <a:pt x="250" y="64"/>
                    </a:moveTo>
                    <a:lnTo>
                      <a:pt x="252" y="62"/>
                    </a:lnTo>
                    <a:lnTo>
                      <a:pt x="252" y="60"/>
                    </a:lnTo>
                    <a:lnTo>
                      <a:pt x="250" y="60"/>
                    </a:lnTo>
                    <a:lnTo>
                      <a:pt x="248" y="58"/>
                    </a:lnTo>
                    <a:lnTo>
                      <a:pt x="248" y="58"/>
                    </a:lnTo>
                    <a:lnTo>
                      <a:pt x="246" y="56"/>
                    </a:lnTo>
                    <a:lnTo>
                      <a:pt x="246" y="56"/>
                    </a:lnTo>
                    <a:lnTo>
                      <a:pt x="246" y="52"/>
                    </a:lnTo>
                    <a:lnTo>
                      <a:pt x="244" y="50"/>
                    </a:lnTo>
                    <a:lnTo>
                      <a:pt x="244" y="48"/>
                    </a:lnTo>
                    <a:lnTo>
                      <a:pt x="244" y="42"/>
                    </a:lnTo>
                    <a:lnTo>
                      <a:pt x="244" y="40"/>
                    </a:lnTo>
                    <a:lnTo>
                      <a:pt x="244" y="38"/>
                    </a:lnTo>
                    <a:lnTo>
                      <a:pt x="244" y="38"/>
                    </a:lnTo>
                    <a:lnTo>
                      <a:pt x="244" y="36"/>
                    </a:lnTo>
                    <a:lnTo>
                      <a:pt x="244" y="32"/>
                    </a:lnTo>
                    <a:lnTo>
                      <a:pt x="242" y="28"/>
                    </a:lnTo>
                    <a:lnTo>
                      <a:pt x="244" y="28"/>
                    </a:lnTo>
                    <a:lnTo>
                      <a:pt x="244" y="26"/>
                    </a:lnTo>
                    <a:lnTo>
                      <a:pt x="244" y="26"/>
                    </a:lnTo>
                    <a:lnTo>
                      <a:pt x="242" y="26"/>
                    </a:lnTo>
                    <a:lnTo>
                      <a:pt x="242" y="24"/>
                    </a:lnTo>
                    <a:lnTo>
                      <a:pt x="242" y="24"/>
                    </a:lnTo>
                    <a:lnTo>
                      <a:pt x="242" y="22"/>
                    </a:lnTo>
                    <a:lnTo>
                      <a:pt x="242" y="22"/>
                    </a:lnTo>
                    <a:lnTo>
                      <a:pt x="242" y="20"/>
                    </a:lnTo>
                    <a:lnTo>
                      <a:pt x="238" y="18"/>
                    </a:lnTo>
                    <a:lnTo>
                      <a:pt x="238" y="16"/>
                    </a:lnTo>
                    <a:lnTo>
                      <a:pt x="236" y="16"/>
                    </a:lnTo>
                    <a:lnTo>
                      <a:pt x="234" y="14"/>
                    </a:lnTo>
                    <a:lnTo>
                      <a:pt x="230" y="16"/>
                    </a:lnTo>
                    <a:lnTo>
                      <a:pt x="230" y="14"/>
                    </a:lnTo>
                    <a:lnTo>
                      <a:pt x="228" y="14"/>
                    </a:lnTo>
                    <a:lnTo>
                      <a:pt x="228" y="14"/>
                    </a:lnTo>
                    <a:lnTo>
                      <a:pt x="226" y="12"/>
                    </a:lnTo>
                    <a:lnTo>
                      <a:pt x="226" y="12"/>
                    </a:lnTo>
                    <a:lnTo>
                      <a:pt x="226" y="10"/>
                    </a:lnTo>
                    <a:lnTo>
                      <a:pt x="226" y="10"/>
                    </a:lnTo>
                    <a:lnTo>
                      <a:pt x="224" y="12"/>
                    </a:lnTo>
                    <a:lnTo>
                      <a:pt x="222" y="12"/>
                    </a:lnTo>
                    <a:lnTo>
                      <a:pt x="220" y="14"/>
                    </a:lnTo>
                    <a:lnTo>
                      <a:pt x="216" y="12"/>
                    </a:lnTo>
                    <a:lnTo>
                      <a:pt x="216" y="12"/>
                    </a:lnTo>
                    <a:lnTo>
                      <a:pt x="214" y="12"/>
                    </a:lnTo>
                    <a:lnTo>
                      <a:pt x="210" y="12"/>
                    </a:lnTo>
                    <a:lnTo>
                      <a:pt x="206" y="14"/>
                    </a:lnTo>
                    <a:lnTo>
                      <a:pt x="202" y="14"/>
                    </a:lnTo>
                    <a:lnTo>
                      <a:pt x="198" y="12"/>
                    </a:lnTo>
                    <a:lnTo>
                      <a:pt x="194" y="8"/>
                    </a:lnTo>
                    <a:lnTo>
                      <a:pt x="192" y="6"/>
                    </a:lnTo>
                    <a:lnTo>
                      <a:pt x="192" y="4"/>
                    </a:lnTo>
                    <a:lnTo>
                      <a:pt x="192" y="2"/>
                    </a:lnTo>
                    <a:lnTo>
                      <a:pt x="192" y="0"/>
                    </a:lnTo>
                    <a:lnTo>
                      <a:pt x="190" y="0"/>
                    </a:lnTo>
                    <a:lnTo>
                      <a:pt x="188" y="2"/>
                    </a:lnTo>
                    <a:lnTo>
                      <a:pt x="188" y="2"/>
                    </a:lnTo>
                    <a:lnTo>
                      <a:pt x="186" y="2"/>
                    </a:lnTo>
                    <a:lnTo>
                      <a:pt x="182" y="2"/>
                    </a:lnTo>
                    <a:lnTo>
                      <a:pt x="182" y="4"/>
                    </a:lnTo>
                    <a:lnTo>
                      <a:pt x="176" y="22"/>
                    </a:lnTo>
                    <a:lnTo>
                      <a:pt x="168" y="32"/>
                    </a:lnTo>
                    <a:lnTo>
                      <a:pt x="166" y="36"/>
                    </a:lnTo>
                    <a:lnTo>
                      <a:pt x="162" y="38"/>
                    </a:lnTo>
                    <a:lnTo>
                      <a:pt x="156" y="42"/>
                    </a:lnTo>
                    <a:lnTo>
                      <a:pt x="144" y="46"/>
                    </a:lnTo>
                    <a:lnTo>
                      <a:pt x="142" y="48"/>
                    </a:lnTo>
                    <a:lnTo>
                      <a:pt x="140" y="50"/>
                    </a:lnTo>
                    <a:lnTo>
                      <a:pt x="136" y="54"/>
                    </a:lnTo>
                    <a:lnTo>
                      <a:pt x="130" y="60"/>
                    </a:lnTo>
                    <a:lnTo>
                      <a:pt x="130" y="62"/>
                    </a:lnTo>
                    <a:lnTo>
                      <a:pt x="128" y="66"/>
                    </a:lnTo>
                    <a:lnTo>
                      <a:pt x="128" y="70"/>
                    </a:lnTo>
                    <a:lnTo>
                      <a:pt x="122" y="76"/>
                    </a:lnTo>
                    <a:lnTo>
                      <a:pt x="120" y="82"/>
                    </a:lnTo>
                    <a:lnTo>
                      <a:pt x="118" y="88"/>
                    </a:lnTo>
                    <a:lnTo>
                      <a:pt x="118" y="92"/>
                    </a:lnTo>
                    <a:lnTo>
                      <a:pt x="118" y="94"/>
                    </a:lnTo>
                    <a:lnTo>
                      <a:pt x="118" y="94"/>
                    </a:lnTo>
                    <a:lnTo>
                      <a:pt x="120" y="96"/>
                    </a:lnTo>
                    <a:lnTo>
                      <a:pt x="122" y="98"/>
                    </a:lnTo>
                    <a:lnTo>
                      <a:pt x="122" y="100"/>
                    </a:lnTo>
                    <a:lnTo>
                      <a:pt x="120" y="104"/>
                    </a:lnTo>
                    <a:lnTo>
                      <a:pt x="120" y="108"/>
                    </a:lnTo>
                    <a:lnTo>
                      <a:pt x="118" y="110"/>
                    </a:lnTo>
                    <a:lnTo>
                      <a:pt x="114" y="112"/>
                    </a:lnTo>
                    <a:lnTo>
                      <a:pt x="112" y="118"/>
                    </a:lnTo>
                    <a:lnTo>
                      <a:pt x="108" y="124"/>
                    </a:lnTo>
                    <a:lnTo>
                      <a:pt x="104" y="126"/>
                    </a:lnTo>
                    <a:lnTo>
                      <a:pt x="98" y="130"/>
                    </a:lnTo>
                    <a:lnTo>
                      <a:pt x="94" y="132"/>
                    </a:lnTo>
                    <a:lnTo>
                      <a:pt x="92" y="136"/>
                    </a:lnTo>
                    <a:lnTo>
                      <a:pt x="90" y="136"/>
                    </a:lnTo>
                    <a:lnTo>
                      <a:pt x="84" y="140"/>
                    </a:lnTo>
                    <a:lnTo>
                      <a:pt x="76" y="142"/>
                    </a:lnTo>
                    <a:lnTo>
                      <a:pt x="70" y="142"/>
                    </a:lnTo>
                    <a:lnTo>
                      <a:pt x="68" y="144"/>
                    </a:lnTo>
                    <a:lnTo>
                      <a:pt x="66" y="146"/>
                    </a:lnTo>
                    <a:lnTo>
                      <a:pt x="64" y="148"/>
                    </a:lnTo>
                    <a:lnTo>
                      <a:pt x="64" y="148"/>
                    </a:lnTo>
                    <a:lnTo>
                      <a:pt x="64" y="152"/>
                    </a:lnTo>
                    <a:lnTo>
                      <a:pt x="60" y="158"/>
                    </a:lnTo>
                    <a:lnTo>
                      <a:pt x="60" y="162"/>
                    </a:lnTo>
                    <a:lnTo>
                      <a:pt x="58" y="164"/>
                    </a:lnTo>
                    <a:lnTo>
                      <a:pt x="56" y="166"/>
                    </a:lnTo>
                    <a:lnTo>
                      <a:pt x="52" y="170"/>
                    </a:lnTo>
                    <a:lnTo>
                      <a:pt x="48" y="170"/>
                    </a:lnTo>
                    <a:lnTo>
                      <a:pt x="46" y="172"/>
                    </a:lnTo>
                    <a:lnTo>
                      <a:pt x="44" y="174"/>
                    </a:lnTo>
                    <a:lnTo>
                      <a:pt x="44" y="174"/>
                    </a:lnTo>
                    <a:lnTo>
                      <a:pt x="42" y="180"/>
                    </a:lnTo>
                    <a:lnTo>
                      <a:pt x="42" y="182"/>
                    </a:lnTo>
                    <a:lnTo>
                      <a:pt x="40" y="186"/>
                    </a:lnTo>
                    <a:lnTo>
                      <a:pt x="38" y="188"/>
                    </a:lnTo>
                    <a:lnTo>
                      <a:pt x="36" y="192"/>
                    </a:lnTo>
                    <a:lnTo>
                      <a:pt x="36" y="198"/>
                    </a:lnTo>
                    <a:lnTo>
                      <a:pt x="36" y="200"/>
                    </a:lnTo>
                    <a:lnTo>
                      <a:pt x="34" y="204"/>
                    </a:lnTo>
                    <a:lnTo>
                      <a:pt x="30" y="204"/>
                    </a:lnTo>
                    <a:lnTo>
                      <a:pt x="24" y="212"/>
                    </a:lnTo>
                    <a:lnTo>
                      <a:pt x="22" y="214"/>
                    </a:lnTo>
                    <a:lnTo>
                      <a:pt x="20" y="216"/>
                    </a:lnTo>
                    <a:lnTo>
                      <a:pt x="18" y="218"/>
                    </a:lnTo>
                    <a:lnTo>
                      <a:pt x="18" y="220"/>
                    </a:lnTo>
                    <a:lnTo>
                      <a:pt x="20" y="218"/>
                    </a:lnTo>
                    <a:lnTo>
                      <a:pt x="20" y="218"/>
                    </a:lnTo>
                    <a:lnTo>
                      <a:pt x="20" y="216"/>
                    </a:lnTo>
                    <a:lnTo>
                      <a:pt x="22" y="218"/>
                    </a:lnTo>
                    <a:lnTo>
                      <a:pt x="20" y="218"/>
                    </a:lnTo>
                    <a:lnTo>
                      <a:pt x="18" y="222"/>
                    </a:lnTo>
                    <a:lnTo>
                      <a:pt x="18" y="224"/>
                    </a:lnTo>
                    <a:lnTo>
                      <a:pt x="16" y="228"/>
                    </a:lnTo>
                    <a:lnTo>
                      <a:pt x="14" y="230"/>
                    </a:lnTo>
                    <a:lnTo>
                      <a:pt x="14" y="230"/>
                    </a:lnTo>
                    <a:lnTo>
                      <a:pt x="14" y="232"/>
                    </a:lnTo>
                    <a:lnTo>
                      <a:pt x="12" y="234"/>
                    </a:lnTo>
                    <a:lnTo>
                      <a:pt x="12" y="238"/>
                    </a:lnTo>
                    <a:lnTo>
                      <a:pt x="8" y="244"/>
                    </a:lnTo>
                    <a:lnTo>
                      <a:pt x="6" y="244"/>
                    </a:lnTo>
                    <a:lnTo>
                      <a:pt x="4" y="246"/>
                    </a:lnTo>
                    <a:lnTo>
                      <a:pt x="2" y="252"/>
                    </a:lnTo>
                    <a:lnTo>
                      <a:pt x="0" y="260"/>
                    </a:lnTo>
                    <a:lnTo>
                      <a:pt x="0" y="260"/>
                    </a:lnTo>
                    <a:lnTo>
                      <a:pt x="2" y="260"/>
                    </a:lnTo>
                    <a:lnTo>
                      <a:pt x="4" y="258"/>
                    </a:lnTo>
                    <a:lnTo>
                      <a:pt x="8" y="258"/>
                    </a:lnTo>
                    <a:lnTo>
                      <a:pt x="14" y="258"/>
                    </a:lnTo>
                    <a:lnTo>
                      <a:pt x="16" y="258"/>
                    </a:lnTo>
                    <a:lnTo>
                      <a:pt x="18" y="258"/>
                    </a:lnTo>
                    <a:lnTo>
                      <a:pt x="20" y="258"/>
                    </a:lnTo>
                    <a:lnTo>
                      <a:pt x="22" y="258"/>
                    </a:lnTo>
                    <a:lnTo>
                      <a:pt x="24" y="260"/>
                    </a:lnTo>
                    <a:lnTo>
                      <a:pt x="28" y="260"/>
                    </a:lnTo>
                    <a:lnTo>
                      <a:pt x="30" y="260"/>
                    </a:lnTo>
                    <a:lnTo>
                      <a:pt x="32" y="260"/>
                    </a:lnTo>
                    <a:lnTo>
                      <a:pt x="34" y="260"/>
                    </a:lnTo>
                    <a:lnTo>
                      <a:pt x="36" y="258"/>
                    </a:lnTo>
                    <a:lnTo>
                      <a:pt x="36" y="256"/>
                    </a:lnTo>
                    <a:lnTo>
                      <a:pt x="38" y="254"/>
                    </a:lnTo>
                    <a:lnTo>
                      <a:pt x="38" y="254"/>
                    </a:lnTo>
                    <a:lnTo>
                      <a:pt x="38" y="252"/>
                    </a:lnTo>
                    <a:lnTo>
                      <a:pt x="38" y="252"/>
                    </a:lnTo>
                    <a:lnTo>
                      <a:pt x="38" y="250"/>
                    </a:lnTo>
                    <a:lnTo>
                      <a:pt x="40" y="250"/>
                    </a:lnTo>
                    <a:lnTo>
                      <a:pt x="40" y="248"/>
                    </a:lnTo>
                    <a:lnTo>
                      <a:pt x="40" y="248"/>
                    </a:lnTo>
                    <a:lnTo>
                      <a:pt x="42" y="248"/>
                    </a:lnTo>
                    <a:lnTo>
                      <a:pt x="42" y="246"/>
                    </a:lnTo>
                    <a:lnTo>
                      <a:pt x="44" y="244"/>
                    </a:lnTo>
                    <a:lnTo>
                      <a:pt x="44" y="244"/>
                    </a:lnTo>
                    <a:lnTo>
                      <a:pt x="44" y="242"/>
                    </a:lnTo>
                    <a:lnTo>
                      <a:pt x="44" y="242"/>
                    </a:lnTo>
                    <a:lnTo>
                      <a:pt x="44" y="238"/>
                    </a:lnTo>
                    <a:lnTo>
                      <a:pt x="46" y="236"/>
                    </a:lnTo>
                    <a:lnTo>
                      <a:pt x="46" y="234"/>
                    </a:lnTo>
                    <a:lnTo>
                      <a:pt x="46" y="232"/>
                    </a:lnTo>
                    <a:lnTo>
                      <a:pt x="46" y="230"/>
                    </a:lnTo>
                    <a:lnTo>
                      <a:pt x="48" y="226"/>
                    </a:lnTo>
                    <a:lnTo>
                      <a:pt x="48" y="224"/>
                    </a:lnTo>
                    <a:lnTo>
                      <a:pt x="48" y="222"/>
                    </a:lnTo>
                    <a:lnTo>
                      <a:pt x="50" y="220"/>
                    </a:lnTo>
                    <a:lnTo>
                      <a:pt x="50" y="220"/>
                    </a:lnTo>
                    <a:lnTo>
                      <a:pt x="52" y="218"/>
                    </a:lnTo>
                    <a:lnTo>
                      <a:pt x="52" y="218"/>
                    </a:lnTo>
                    <a:lnTo>
                      <a:pt x="54" y="216"/>
                    </a:lnTo>
                    <a:lnTo>
                      <a:pt x="56" y="216"/>
                    </a:lnTo>
                    <a:lnTo>
                      <a:pt x="56" y="216"/>
                    </a:lnTo>
                    <a:lnTo>
                      <a:pt x="58" y="214"/>
                    </a:lnTo>
                    <a:lnTo>
                      <a:pt x="60" y="214"/>
                    </a:lnTo>
                    <a:lnTo>
                      <a:pt x="60" y="214"/>
                    </a:lnTo>
                    <a:lnTo>
                      <a:pt x="60" y="212"/>
                    </a:lnTo>
                    <a:lnTo>
                      <a:pt x="62" y="210"/>
                    </a:lnTo>
                    <a:lnTo>
                      <a:pt x="62" y="208"/>
                    </a:lnTo>
                    <a:lnTo>
                      <a:pt x="64" y="206"/>
                    </a:lnTo>
                    <a:lnTo>
                      <a:pt x="64" y="206"/>
                    </a:lnTo>
                    <a:lnTo>
                      <a:pt x="66" y="204"/>
                    </a:lnTo>
                    <a:lnTo>
                      <a:pt x="66" y="204"/>
                    </a:lnTo>
                    <a:lnTo>
                      <a:pt x="68" y="204"/>
                    </a:lnTo>
                    <a:lnTo>
                      <a:pt x="70" y="202"/>
                    </a:lnTo>
                    <a:lnTo>
                      <a:pt x="70" y="202"/>
                    </a:lnTo>
                    <a:lnTo>
                      <a:pt x="72" y="200"/>
                    </a:lnTo>
                    <a:lnTo>
                      <a:pt x="72" y="200"/>
                    </a:lnTo>
                    <a:lnTo>
                      <a:pt x="74" y="198"/>
                    </a:lnTo>
                    <a:lnTo>
                      <a:pt x="74" y="198"/>
                    </a:lnTo>
                    <a:lnTo>
                      <a:pt x="74" y="196"/>
                    </a:lnTo>
                    <a:lnTo>
                      <a:pt x="76" y="194"/>
                    </a:lnTo>
                    <a:lnTo>
                      <a:pt x="76" y="190"/>
                    </a:lnTo>
                    <a:lnTo>
                      <a:pt x="78" y="188"/>
                    </a:lnTo>
                    <a:lnTo>
                      <a:pt x="78" y="186"/>
                    </a:lnTo>
                    <a:lnTo>
                      <a:pt x="78" y="184"/>
                    </a:lnTo>
                    <a:lnTo>
                      <a:pt x="78" y="182"/>
                    </a:lnTo>
                    <a:lnTo>
                      <a:pt x="80" y="180"/>
                    </a:lnTo>
                    <a:lnTo>
                      <a:pt x="80" y="180"/>
                    </a:lnTo>
                    <a:lnTo>
                      <a:pt x="80" y="180"/>
                    </a:lnTo>
                    <a:lnTo>
                      <a:pt x="80" y="178"/>
                    </a:lnTo>
                    <a:lnTo>
                      <a:pt x="80" y="178"/>
                    </a:lnTo>
                    <a:lnTo>
                      <a:pt x="80" y="178"/>
                    </a:lnTo>
                    <a:lnTo>
                      <a:pt x="82" y="176"/>
                    </a:lnTo>
                    <a:lnTo>
                      <a:pt x="84" y="176"/>
                    </a:lnTo>
                    <a:lnTo>
                      <a:pt x="84" y="176"/>
                    </a:lnTo>
                    <a:lnTo>
                      <a:pt x="86" y="176"/>
                    </a:lnTo>
                    <a:lnTo>
                      <a:pt x="86" y="174"/>
                    </a:lnTo>
                    <a:lnTo>
                      <a:pt x="86" y="174"/>
                    </a:lnTo>
                    <a:lnTo>
                      <a:pt x="86" y="172"/>
                    </a:lnTo>
                    <a:lnTo>
                      <a:pt x="88" y="172"/>
                    </a:lnTo>
                    <a:lnTo>
                      <a:pt x="88" y="170"/>
                    </a:lnTo>
                    <a:lnTo>
                      <a:pt x="90" y="170"/>
                    </a:lnTo>
                    <a:lnTo>
                      <a:pt x="90" y="168"/>
                    </a:lnTo>
                    <a:lnTo>
                      <a:pt x="90" y="168"/>
                    </a:lnTo>
                    <a:lnTo>
                      <a:pt x="92" y="166"/>
                    </a:lnTo>
                    <a:lnTo>
                      <a:pt x="92" y="166"/>
                    </a:lnTo>
                    <a:lnTo>
                      <a:pt x="92" y="164"/>
                    </a:lnTo>
                    <a:lnTo>
                      <a:pt x="92" y="164"/>
                    </a:lnTo>
                    <a:lnTo>
                      <a:pt x="92" y="162"/>
                    </a:lnTo>
                    <a:lnTo>
                      <a:pt x="94" y="162"/>
                    </a:lnTo>
                    <a:lnTo>
                      <a:pt x="94" y="160"/>
                    </a:lnTo>
                    <a:lnTo>
                      <a:pt x="96" y="160"/>
                    </a:lnTo>
                    <a:lnTo>
                      <a:pt x="98" y="160"/>
                    </a:lnTo>
                    <a:lnTo>
                      <a:pt x="100" y="160"/>
                    </a:lnTo>
                    <a:lnTo>
                      <a:pt x="102" y="160"/>
                    </a:lnTo>
                    <a:lnTo>
                      <a:pt x="102" y="160"/>
                    </a:lnTo>
                    <a:lnTo>
                      <a:pt x="104" y="160"/>
                    </a:lnTo>
                    <a:lnTo>
                      <a:pt x="106" y="160"/>
                    </a:lnTo>
                    <a:lnTo>
                      <a:pt x="108" y="162"/>
                    </a:lnTo>
                    <a:lnTo>
                      <a:pt x="108" y="162"/>
                    </a:lnTo>
                    <a:lnTo>
                      <a:pt x="110" y="162"/>
                    </a:lnTo>
                    <a:lnTo>
                      <a:pt x="110" y="162"/>
                    </a:lnTo>
                    <a:lnTo>
                      <a:pt x="112" y="162"/>
                    </a:lnTo>
                    <a:lnTo>
                      <a:pt x="112" y="162"/>
                    </a:lnTo>
                    <a:lnTo>
                      <a:pt x="112" y="162"/>
                    </a:lnTo>
                    <a:lnTo>
                      <a:pt x="114" y="162"/>
                    </a:lnTo>
                    <a:lnTo>
                      <a:pt x="116" y="162"/>
                    </a:lnTo>
                    <a:lnTo>
                      <a:pt x="116" y="162"/>
                    </a:lnTo>
                    <a:lnTo>
                      <a:pt x="118" y="162"/>
                    </a:lnTo>
                    <a:lnTo>
                      <a:pt x="120" y="160"/>
                    </a:lnTo>
                    <a:lnTo>
                      <a:pt x="120" y="158"/>
                    </a:lnTo>
                    <a:lnTo>
                      <a:pt x="122" y="158"/>
                    </a:lnTo>
                    <a:lnTo>
                      <a:pt x="122" y="158"/>
                    </a:lnTo>
                    <a:lnTo>
                      <a:pt x="124" y="158"/>
                    </a:lnTo>
                    <a:lnTo>
                      <a:pt x="124" y="158"/>
                    </a:lnTo>
                    <a:lnTo>
                      <a:pt x="126" y="158"/>
                    </a:lnTo>
                    <a:lnTo>
                      <a:pt x="128" y="158"/>
                    </a:lnTo>
                    <a:lnTo>
                      <a:pt x="130" y="158"/>
                    </a:lnTo>
                    <a:lnTo>
                      <a:pt x="132" y="158"/>
                    </a:lnTo>
                    <a:lnTo>
                      <a:pt x="132" y="158"/>
                    </a:lnTo>
                    <a:lnTo>
                      <a:pt x="132" y="156"/>
                    </a:lnTo>
                    <a:lnTo>
                      <a:pt x="132" y="156"/>
                    </a:lnTo>
                    <a:lnTo>
                      <a:pt x="132" y="154"/>
                    </a:lnTo>
                    <a:lnTo>
                      <a:pt x="132" y="154"/>
                    </a:lnTo>
                    <a:lnTo>
                      <a:pt x="132" y="152"/>
                    </a:lnTo>
                    <a:lnTo>
                      <a:pt x="132" y="152"/>
                    </a:lnTo>
                    <a:lnTo>
                      <a:pt x="132" y="150"/>
                    </a:lnTo>
                    <a:lnTo>
                      <a:pt x="132" y="148"/>
                    </a:lnTo>
                    <a:lnTo>
                      <a:pt x="132" y="148"/>
                    </a:lnTo>
                    <a:lnTo>
                      <a:pt x="132" y="148"/>
                    </a:lnTo>
                    <a:lnTo>
                      <a:pt x="134" y="148"/>
                    </a:lnTo>
                    <a:lnTo>
                      <a:pt x="134" y="144"/>
                    </a:lnTo>
                    <a:lnTo>
                      <a:pt x="134" y="140"/>
                    </a:lnTo>
                    <a:lnTo>
                      <a:pt x="134" y="136"/>
                    </a:lnTo>
                    <a:lnTo>
                      <a:pt x="134" y="134"/>
                    </a:lnTo>
                    <a:lnTo>
                      <a:pt x="134" y="130"/>
                    </a:lnTo>
                    <a:lnTo>
                      <a:pt x="134" y="130"/>
                    </a:lnTo>
                    <a:lnTo>
                      <a:pt x="134" y="130"/>
                    </a:lnTo>
                    <a:lnTo>
                      <a:pt x="136" y="128"/>
                    </a:lnTo>
                    <a:lnTo>
                      <a:pt x="138" y="126"/>
                    </a:lnTo>
                    <a:lnTo>
                      <a:pt x="140" y="126"/>
                    </a:lnTo>
                    <a:lnTo>
                      <a:pt x="140" y="124"/>
                    </a:lnTo>
                    <a:lnTo>
                      <a:pt x="144" y="122"/>
                    </a:lnTo>
                    <a:lnTo>
                      <a:pt x="146" y="122"/>
                    </a:lnTo>
                    <a:lnTo>
                      <a:pt x="150" y="118"/>
                    </a:lnTo>
                    <a:lnTo>
                      <a:pt x="150" y="118"/>
                    </a:lnTo>
                    <a:lnTo>
                      <a:pt x="152" y="118"/>
                    </a:lnTo>
                    <a:lnTo>
                      <a:pt x="154" y="116"/>
                    </a:lnTo>
                    <a:lnTo>
                      <a:pt x="156" y="116"/>
                    </a:lnTo>
                    <a:lnTo>
                      <a:pt x="156" y="114"/>
                    </a:lnTo>
                    <a:lnTo>
                      <a:pt x="158" y="114"/>
                    </a:lnTo>
                    <a:lnTo>
                      <a:pt x="158" y="114"/>
                    </a:lnTo>
                    <a:lnTo>
                      <a:pt x="160" y="114"/>
                    </a:lnTo>
                    <a:lnTo>
                      <a:pt x="162" y="114"/>
                    </a:lnTo>
                    <a:lnTo>
                      <a:pt x="164" y="114"/>
                    </a:lnTo>
                    <a:lnTo>
                      <a:pt x="166" y="114"/>
                    </a:lnTo>
                    <a:lnTo>
                      <a:pt x="166" y="114"/>
                    </a:lnTo>
                    <a:lnTo>
                      <a:pt x="168" y="114"/>
                    </a:lnTo>
                    <a:lnTo>
                      <a:pt x="168" y="112"/>
                    </a:lnTo>
                    <a:lnTo>
                      <a:pt x="168" y="112"/>
                    </a:lnTo>
                    <a:lnTo>
                      <a:pt x="168" y="110"/>
                    </a:lnTo>
                    <a:lnTo>
                      <a:pt x="168" y="110"/>
                    </a:lnTo>
                    <a:lnTo>
                      <a:pt x="168" y="110"/>
                    </a:lnTo>
                    <a:lnTo>
                      <a:pt x="170" y="110"/>
                    </a:lnTo>
                    <a:lnTo>
                      <a:pt x="170" y="110"/>
                    </a:lnTo>
                    <a:lnTo>
                      <a:pt x="172" y="110"/>
                    </a:lnTo>
                    <a:lnTo>
                      <a:pt x="174" y="110"/>
                    </a:lnTo>
                    <a:lnTo>
                      <a:pt x="176" y="110"/>
                    </a:lnTo>
                    <a:lnTo>
                      <a:pt x="180" y="108"/>
                    </a:lnTo>
                    <a:lnTo>
                      <a:pt x="182" y="108"/>
                    </a:lnTo>
                    <a:lnTo>
                      <a:pt x="184" y="108"/>
                    </a:lnTo>
                    <a:lnTo>
                      <a:pt x="186" y="106"/>
                    </a:lnTo>
                    <a:lnTo>
                      <a:pt x="188" y="104"/>
                    </a:lnTo>
                    <a:lnTo>
                      <a:pt x="190" y="100"/>
                    </a:lnTo>
                    <a:lnTo>
                      <a:pt x="192" y="98"/>
                    </a:lnTo>
                    <a:lnTo>
                      <a:pt x="194" y="96"/>
                    </a:lnTo>
                    <a:lnTo>
                      <a:pt x="198" y="96"/>
                    </a:lnTo>
                    <a:lnTo>
                      <a:pt x="198" y="96"/>
                    </a:lnTo>
                    <a:lnTo>
                      <a:pt x="202" y="94"/>
                    </a:lnTo>
                    <a:lnTo>
                      <a:pt x="204" y="92"/>
                    </a:lnTo>
                    <a:lnTo>
                      <a:pt x="208" y="90"/>
                    </a:lnTo>
                    <a:lnTo>
                      <a:pt x="210" y="90"/>
                    </a:lnTo>
                    <a:lnTo>
                      <a:pt x="212" y="90"/>
                    </a:lnTo>
                    <a:lnTo>
                      <a:pt x="212" y="90"/>
                    </a:lnTo>
                    <a:lnTo>
                      <a:pt x="212" y="88"/>
                    </a:lnTo>
                    <a:lnTo>
                      <a:pt x="212" y="88"/>
                    </a:lnTo>
                    <a:lnTo>
                      <a:pt x="212" y="86"/>
                    </a:lnTo>
                    <a:lnTo>
                      <a:pt x="212" y="86"/>
                    </a:lnTo>
                    <a:lnTo>
                      <a:pt x="210" y="86"/>
                    </a:lnTo>
                    <a:lnTo>
                      <a:pt x="210" y="86"/>
                    </a:lnTo>
                    <a:lnTo>
                      <a:pt x="210" y="86"/>
                    </a:lnTo>
                    <a:lnTo>
                      <a:pt x="210" y="84"/>
                    </a:lnTo>
                    <a:lnTo>
                      <a:pt x="210" y="84"/>
                    </a:lnTo>
                    <a:lnTo>
                      <a:pt x="210" y="82"/>
                    </a:lnTo>
                    <a:lnTo>
                      <a:pt x="210" y="80"/>
                    </a:lnTo>
                    <a:lnTo>
                      <a:pt x="210" y="80"/>
                    </a:lnTo>
                    <a:lnTo>
                      <a:pt x="210" y="78"/>
                    </a:lnTo>
                    <a:lnTo>
                      <a:pt x="210" y="78"/>
                    </a:lnTo>
                    <a:lnTo>
                      <a:pt x="210" y="76"/>
                    </a:lnTo>
                    <a:lnTo>
                      <a:pt x="212" y="76"/>
                    </a:lnTo>
                    <a:lnTo>
                      <a:pt x="212" y="76"/>
                    </a:lnTo>
                    <a:lnTo>
                      <a:pt x="214" y="76"/>
                    </a:lnTo>
                    <a:lnTo>
                      <a:pt x="216" y="76"/>
                    </a:lnTo>
                    <a:lnTo>
                      <a:pt x="222" y="74"/>
                    </a:lnTo>
                    <a:lnTo>
                      <a:pt x="222" y="74"/>
                    </a:lnTo>
                    <a:lnTo>
                      <a:pt x="224" y="72"/>
                    </a:lnTo>
                    <a:lnTo>
                      <a:pt x="224" y="70"/>
                    </a:lnTo>
                    <a:lnTo>
                      <a:pt x="224" y="70"/>
                    </a:lnTo>
                    <a:lnTo>
                      <a:pt x="224" y="70"/>
                    </a:lnTo>
                    <a:lnTo>
                      <a:pt x="228" y="70"/>
                    </a:lnTo>
                    <a:lnTo>
                      <a:pt x="230" y="68"/>
                    </a:lnTo>
                    <a:lnTo>
                      <a:pt x="232" y="68"/>
                    </a:lnTo>
                    <a:lnTo>
                      <a:pt x="234" y="68"/>
                    </a:lnTo>
                    <a:lnTo>
                      <a:pt x="236" y="68"/>
                    </a:lnTo>
                    <a:lnTo>
                      <a:pt x="240" y="68"/>
                    </a:lnTo>
                    <a:lnTo>
                      <a:pt x="244" y="70"/>
                    </a:lnTo>
                    <a:lnTo>
                      <a:pt x="246" y="70"/>
                    </a:lnTo>
                    <a:lnTo>
                      <a:pt x="248" y="70"/>
                    </a:lnTo>
                    <a:lnTo>
                      <a:pt x="250" y="68"/>
                    </a:lnTo>
                    <a:lnTo>
                      <a:pt x="250" y="68"/>
                    </a:lnTo>
                    <a:lnTo>
                      <a:pt x="250" y="66"/>
                    </a:lnTo>
                    <a:lnTo>
                      <a:pt x="250" y="64"/>
                    </a:lnTo>
                    <a:lnTo>
                      <a:pt x="250" y="6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0" name="Freeform 102"/>
              <p:cNvSpPr>
                <a:spLocks/>
              </p:cNvSpPr>
              <p:nvPr/>
            </p:nvSpPr>
            <p:spPr bwMode="auto">
              <a:xfrm>
                <a:off x="2499" y="1776"/>
                <a:ext cx="2" cy="2"/>
              </a:xfrm>
              <a:custGeom>
                <a:avLst/>
                <a:gdLst>
                  <a:gd name="T0" fmla="*/ 2 w 2"/>
                  <a:gd name="T1" fmla="*/ 0 h 2"/>
                  <a:gd name="T2" fmla="*/ 2 w 2"/>
                  <a:gd name="T3" fmla="*/ 0 h 2"/>
                  <a:gd name="T4" fmla="*/ 0 w 2"/>
                  <a:gd name="T5" fmla="*/ 0 h 2"/>
                  <a:gd name="T6" fmla="*/ 0 w 2"/>
                  <a:gd name="T7" fmla="*/ 2 h 2"/>
                  <a:gd name="T8" fmla="*/ 2 w 2"/>
                  <a:gd name="T9" fmla="*/ 2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0"/>
                    </a:lnTo>
                    <a:lnTo>
                      <a:pt x="0" y="2"/>
                    </a:lnTo>
                    <a:lnTo>
                      <a:pt x="2" y="2"/>
                    </a:lnTo>
                    <a:lnTo>
                      <a:pt x="2" y="2"/>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1" name="Freeform 103"/>
              <p:cNvSpPr>
                <a:spLocks/>
              </p:cNvSpPr>
              <p:nvPr/>
            </p:nvSpPr>
            <p:spPr bwMode="auto">
              <a:xfrm>
                <a:off x="3747" y="1299"/>
                <a:ext cx="28" cy="30"/>
              </a:xfrm>
              <a:custGeom>
                <a:avLst/>
                <a:gdLst>
                  <a:gd name="T0" fmla="*/ 26 w 28"/>
                  <a:gd name="T1" fmla="*/ 10 h 30"/>
                  <a:gd name="T2" fmla="*/ 22 w 28"/>
                  <a:gd name="T3" fmla="*/ 8 h 30"/>
                  <a:gd name="T4" fmla="*/ 18 w 28"/>
                  <a:gd name="T5" fmla="*/ 8 h 30"/>
                  <a:gd name="T6" fmla="*/ 16 w 28"/>
                  <a:gd name="T7" fmla="*/ 6 h 30"/>
                  <a:gd name="T8" fmla="*/ 14 w 28"/>
                  <a:gd name="T9" fmla="*/ 4 h 30"/>
                  <a:gd name="T10" fmla="*/ 10 w 28"/>
                  <a:gd name="T11" fmla="*/ 2 h 30"/>
                  <a:gd name="T12" fmla="*/ 10 w 28"/>
                  <a:gd name="T13" fmla="*/ 0 h 30"/>
                  <a:gd name="T14" fmla="*/ 10 w 28"/>
                  <a:gd name="T15" fmla="*/ 0 h 30"/>
                  <a:gd name="T16" fmla="*/ 8 w 28"/>
                  <a:gd name="T17" fmla="*/ 0 h 30"/>
                  <a:gd name="T18" fmla="*/ 8 w 28"/>
                  <a:gd name="T19" fmla="*/ 0 h 30"/>
                  <a:gd name="T20" fmla="*/ 6 w 28"/>
                  <a:gd name="T21" fmla="*/ 2 h 30"/>
                  <a:gd name="T22" fmla="*/ 8 w 28"/>
                  <a:gd name="T23" fmla="*/ 4 h 30"/>
                  <a:gd name="T24" fmla="*/ 8 w 28"/>
                  <a:gd name="T25" fmla="*/ 4 h 30"/>
                  <a:gd name="T26" fmla="*/ 6 w 28"/>
                  <a:gd name="T27" fmla="*/ 4 h 30"/>
                  <a:gd name="T28" fmla="*/ 4 w 28"/>
                  <a:gd name="T29" fmla="*/ 4 h 30"/>
                  <a:gd name="T30" fmla="*/ 2 w 28"/>
                  <a:gd name="T31" fmla="*/ 6 h 30"/>
                  <a:gd name="T32" fmla="*/ 2 w 28"/>
                  <a:gd name="T33" fmla="*/ 8 h 30"/>
                  <a:gd name="T34" fmla="*/ 0 w 28"/>
                  <a:gd name="T35" fmla="*/ 10 h 30"/>
                  <a:gd name="T36" fmla="*/ 0 w 28"/>
                  <a:gd name="T37" fmla="*/ 10 h 30"/>
                  <a:gd name="T38" fmla="*/ 0 w 28"/>
                  <a:gd name="T39" fmla="*/ 14 h 30"/>
                  <a:gd name="T40" fmla="*/ 2 w 28"/>
                  <a:gd name="T41" fmla="*/ 16 h 30"/>
                  <a:gd name="T42" fmla="*/ 0 w 28"/>
                  <a:gd name="T43" fmla="*/ 18 h 30"/>
                  <a:gd name="T44" fmla="*/ 0 w 28"/>
                  <a:gd name="T45" fmla="*/ 18 h 30"/>
                  <a:gd name="T46" fmla="*/ 0 w 28"/>
                  <a:gd name="T47" fmla="*/ 18 h 30"/>
                  <a:gd name="T48" fmla="*/ 2 w 28"/>
                  <a:gd name="T49" fmla="*/ 20 h 30"/>
                  <a:gd name="T50" fmla="*/ 4 w 28"/>
                  <a:gd name="T51" fmla="*/ 20 h 30"/>
                  <a:gd name="T52" fmla="*/ 2 w 28"/>
                  <a:gd name="T53" fmla="*/ 20 h 30"/>
                  <a:gd name="T54" fmla="*/ 6 w 28"/>
                  <a:gd name="T55" fmla="*/ 22 h 30"/>
                  <a:gd name="T56" fmla="*/ 12 w 28"/>
                  <a:gd name="T57" fmla="*/ 28 h 30"/>
                  <a:gd name="T58" fmla="*/ 14 w 28"/>
                  <a:gd name="T59" fmla="*/ 28 h 30"/>
                  <a:gd name="T60" fmla="*/ 14 w 28"/>
                  <a:gd name="T61" fmla="*/ 26 h 30"/>
                  <a:gd name="T62" fmla="*/ 14 w 28"/>
                  <a:gd name="T63" fmla="*/ 24 h 30"/>
                  <a:gd name="T64" fmla="*/ 14 w 28"/>
                  <a:gd name="T65" fmla="*/ 22 h 30"/>
                  <a:gd name="T66" fmla="*/ 14 w 28"/>
                  <a:gd name="T67" fmla="*/ 20 h 30"/>
                  <a:gd name="T68" fmla="*/ 16 w 28"/>
                  <a:gd name="T69" fmla="*/ 18 h 30"/>
                  <a:gd name="T70" fmla="*/ 18 w 28"/>
                  <a:gd name="T71" fmla="*/ 16 h 30"/>
                  <a:gd name="T72" fmla="*/ 18 w 28"/>
                  <a:gd name="T73" fmla="*/ 16 h 30"/>
                  <a:gd name="T74" fmla="*/ 20 w 28"/>
                  <a:gd name="T75" fmla="*/ 18 h 30"/>
                  <a:gd name="T76" fmla="*/ 20 w 28"/>
                  <a:gd name="T77" fmla="*/ 18 h 30"/>
                  <a:gd name="T78" fmla="*/ 24 w 28"/>
                  <a:gd name="T79" fmla="*/ 18 h 30"/>
                  <a:gd name="T80" fmla="*/ 24 w 28"/>
                  <a:gd name="T81" fmla="*/ 18 h 30"/>
                  <a:gd name="T82" fmla="*/ 24 w 28"/>
                  <a:gd name="T83" fmla="*/ 16 h 30"/>
                  <a:gd name="T84" fmla="*/ 24 w 28"/>
                  <a:gd name="T85" fmla="*/ 14 h 30"/>
                  <a:gd name="T86" fmla="*/ 26 w 28"/>
                  <a:gd name="T87" fmla="*/ 14 h 30"/>
                  <a:gd name="T88" fmla="*/ 28 w 28"/>
                  <a:gd name="T89" fmla="*/ 12 h 30"/>
                  <a:gd name="T90" fmla="*/ 28 w 28"/>
                  <a:gd name="T9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0">
                    <a:moveTo>
                      <a:pt x="28" y="12"/>
                    </a:moveTo>
                    <a:lnTo>
                      <a:pt x="26" y="10"/>
                    </a:lnTo>
                    <a:lnTo>
                      <a:pt x="24" y="10"/>
                    </a:lnTo>
                    <a:lnTo>
                      <a:pt x="22" y="8"/>
                    </a:lnTo>
                    <a:lnTo>
                      <a:pt x="20" y="8"/>
                    </a:lnTo>
                    <a:lnTo>
                      <a:pt x="18" y="8"/>
                    </a:lnTo>
                    <a:lnTo>
                      <a:pt x="18" y="6"/>
                    </a:lnTo>
                    <a:lnTo>
                      <a:pt x="16" y="6"/>
                    </a:lnTo>
                    <a:lnTo>
                      <a:pt x="16" y="6"/>
                    </a:lnTo>
                    <a:lnTo>
                      <a:pt x="14" y="4"/>
                    </a:lnTo>
                    <a:lnTo>
                      <a:pt x="12" y="2"/>
                    </a:lnTo>
                    <a:lnTo>
                      <a:pt x="10" y="2"/>
                    </a:lnTo>
                    <a:lnTo>
                      <a:pt x="10" y="2"/>
                    </a:lnTo>
                    <a:lnTo>
                      <a:pt x="10" y="0"/>
                    </a:lnTo>
                    <a:lnTo>
                      <a:pt x="10" y="0"/>
                    </a:lnTo>
                    <a:lnTo>
                      <a:pt x="10" y="0"/>
                    </a:lnTo>
                    <a:lnTo>
                      <a:pt x="10" y="0"/>
                    </a:lnTo>
                    <a:lnTo>
                      <a:pt x="8" y="0"/>
                    </a:lnTo>
                    <a:lnTo>
                      <a:pt x="8" y="0"/>
                    </a:lnTo>
                    <a:lnTo>
                      <a:pt x="8" y="0"/>
                    </a:lnTo>
                    <a:lnTo>
                      <a:pt x="6" y="0"/>
                    </a:lnTo>
                    <a:lnTo>
                      <a:pt x="6" y="2"/>
                    </a:lnTo>
                    <a:lnTo>
                      <a:pt x="8" y="2"/>
                    </a:lnTo>
                    <a:lnTo>
                      <a:pt x="8" y="4"/>
                    </a:lnTo>
                    <a:lnTo>
                      <a:pt x="8" y="4"/>
                    </a:lnTo>
                    <a:lnTo>
                      <a:pt x="8" y="4"/>
                    </a:lnTo>
                    <a:lnTo>
                      <a:pt x="6" y="4"/>
                    </a:lnTo>
                    <a:lnTo>
                      <a:pt x="6" y="4"/>
                    </a:lnTo>
                    <a:lnTo>
                      <a:pt x="6" y="4"/>
                    </a:lnTo>
                    <a:lnTo>
                      <a:pt x="4" y="4"/>
                    </a:lnTo>
                    <a:lnTo>
                      <a:pt x="4" y="6"/>
                    </a:lnTo>
                    <a:lnTo>
                      <a:pt x="2" y="6"/>
                    </a:lnTo>
                    <a:lnTo>
                      <a:pt x="2" y="8"/>
                    </a:lnTo>
                    <a:lnTo>
                      <a:pt x="2" y="8"/>
                    </a:lnTo>
                    <a:lnTo>
                      <a:pt x="2" y="10"/>
                    </a:lnTo>
                    <a:lnTo>
                      <a:pt x="0" y="10"/>
                    </a:lnTo>
                    <a:lnTo>
                      <a:pt x="0" y="10"/>
                    </a:lnTo>
                    <a:lnTo>
                      <a:pt x="0" y="10"/>
                    </a:lnTo>
                    <a:lnTo>
                      <a:pt x="0" y="12"/>
                    </a:lnTo>
                    <a:lnTo>
                      <a:pt x="0" y="14"/>
                    </a:lnTo>
                    <a:lnTo>
                      <a:pt x="2" y="16"/>
                    </a:lnTo>
                    <a:lnTo>
                      <a:pt x="2" y="16"/>
                    </a:lnTo>
                    <a:lnTo>
                      <a:pt x="2" y="16"/>
                    </a:lnTo>
                    <a:lnTo>
                      <a:pt x="0" y="18"/>
                    </a:lnTo>
                    <a:lnTo>
                      <a:pt x="0" y="18"/>
                    </a:lnTo>
                    <a:lnTo>
                      <a:pt x="0" y="18"/>
                    </a:lnTo>
                    <a:lnTo>
                      <a:pt x="0" y="18"/>
                    </a:lnTo>
                    <a:lnTo>
                      <a:pt x="0" y="18"/>
                    </a:lnTo>
                    <a:lnTo>
                      <a:pt x="2" y="20"/>
                    </a:lnTo>
                    <a:lnTo>
                      <a:pt x="2" y="20"/>
                    </a:lnTo>
                    <a:lnTo>
                      <a:pt x="2" y="20"/>
                    </a:lnTo>
                    <a:lnTo>
                      <a:pt x="4" y="20"/>
                    </a:lnTo>
                    <a:lnTo>
                      <a:pt x="4" y="20"/>
                    </a:lnTo>
                    <a:lnTo>
                      <a:pt x="2" y="20"/>
                    </a:lnTo>
                    <a:lnTo>
                      <a:pt x="4" y="20"/>
                    </a:lnTo>
                    <a:lnTo>
                      <a:pt x="6" y="22"/>
                    </a:lnTo>
                    <a:lnTo>
                      <a:pt x="10" y="26"/>
                    </a:lnTo>
                    <a:lnTo>
                      <a:pt x="12" y="28"/>
                    </a:lnTo>
                    <a:lnTo>
                      <a:pt x="14" y="30"/>
                    </a:lnTo>
                    <a:lnTo>
                      <a:pt x="14" y="28"/>
                    </a:lnTo>
                    <a:lnTo>
                      <a:pt x="14" y="28"/>
                    </a:lnTo>
                    <a:lnTo>
                      <a:pt x="14" y="26"/>
                    </a:lnTo>
                    <a:lnTo>
                      <a:pt x="14" y="26"/>
                    </a:lnTo>
                    <a:lnTo>
                      <a:pt x="14" y="24"/>
                    </a:lnTo>
                    <a:lnTo>
                      <a:pt x="12" y="24"/>
                    </a:lnTo>
                    <a:lnTo>
                      <a:pt x="14" y="22"/>
                    </a:lnTo>
                    <a:lnTo>
                      <a:pt x="14" y="22"/>
                    </a:lnTo>
                    <a:lnTo>
                      <a:pt x="14" y="20"/>
                    </a:lnTo>
                    <a:lnTo>
                      <a:pt x="16" y="18"/>
                    </a:lnTo>
                    <a:lnTo>
                      <a:pt x="16" y="18"/>
                    </a:lnTo>
                    <a:lnTo>
                      <a:pt x="18" y="16"/>
                    </a:lnTo>
                    <a:lnTo>
                      <a:pt x="18" y="16"/>
                    </a:lnTo>
                    <a:lnTo>
                      <a:pt x="18" y="16"/>
                    </a:lnTo>
                    <a:lnTo>
                      <a:pt x="18" y="16"/>
                    </a:lnTo>
                    <a:lnTo>
                      <a:pt x="18" y="18"/>
                    </a:lnTo>
                    <a:lnTo>
                      <a:pt x="20" y="18"/>
                    </a:lnTo>
                    <a:lnTo>
                      <a:pt x="20" y="18"/>
                    </a:lnTo>
                    <a:lnTo>
                      <a:pt x="20" y="18"/>
                    </a:lnTo>
                    <a:lnTo>
                      <a:pt x="22" y="18"/>
                    </a:lnTo>
                    <a:lnTo>
                      <a:pt x="24" y="18"/>
                    </a:lnTo>
                    <a:lnTo>
                      <a:pt x="24" y="18"/>
                    </a:lnTo>
                    <a:lnTo>
                      <a:pt x="24" y="18"/>
                    </a:lnTo>
                    <a:lnTo>
                      <a:pt x="24" y="16"/>
                    </a:lnTo>
                    <a:lnTo>
                      <a:pt x="24" y="16"/>
                    </a:lnTo>
                    <a:lnTo>
                      <a:pt x="22" y="14"/>
                    </a:lnTo>
                    <a:lnTo>
                      <a:pt x="24" y="14"/>
                    </a:lnTo>
                    <a:lnTo>
                      <a:pt x="24" y="14"/>
                    </a:lnTo>
                    <a:lnTo>
                      <a:pt x="26" y="14"/>
                    </a:lnTo>
                    <a:lnTo>
                      <a:pt x="26" y="14"/>
                    </a:lnTo>
                    <a:lnTo>
                      <a:pt x="28" y="12"/>
                    </a:lnTo>
                    <a:lnTo>
                      <a:pt x="28" y="12"/>
                    </a:lnTo>
                    <a:lnTo>
                      <a:pt x="28"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2" name="Freeform 104"/>
              <p:cNvSpPr>
                <a:spLocks/>
              </p:cNvSpPr>
              <p:nvPr/>
            </p:nvSpPr>
            <p:spPr bwMode="auto">
              <a:xfrm>
                <a:off x="4699" y="1149"/>
                <a:ext cx="467" cy="184"/>
              </a:xfrm>
              <a:custGeom>
                <a:avLst/>
                <a:gdLst>
                  <a:gd name="T0" fmla="*/ 451 w 467"/>
                  <a:gd name="T1" fmla="*/ 82 h 184"/>
                  <a:gd name="T2" fmla="*/ 439 w 467"/>
                  <a:gd name="T3" fmla="*/ 74 h 184"/>
                  <a:gd name="T4" fmla="*/ 423 w 467"/>
                  <a:gd name="T5" fmla="*/ 78 h 184"/>
                  <a:gd name="T6" fmla="*/ 405 w 467"/>
                  <a:gd name="T7" fmla="*/ 74 h 184"/>
                  <a:gd name="T8" fmla="*/ 393 w 467"/>
                  <a:gd name="T9" fmla="*/ 64 h 184"/>
                  <a:gd name="T10" fmla="*/ 389 w 467"/>
                  <a:gd name="T11" fmla="*/ 38 h 184"/>
                  <a:gd name="T12" fmla="*/ 365 w 467"/>
                  <a:gd name="T13" fmla="*/ 34 h 184"/>
                  <a:gd name="T14" fmla="*/ 344 w 467"/>
                  <a:gd name="T15" fmla="*/ 38 h 184"/>
                  <a:gd name="T16" fmla="*/ 328 w 467"/>
                  <a:gd name="T17" fmla="*/ 48 h 184"/>
                  <a:gd name="T18" fmla="*/ 308 w 467"/>
                  <a:gd name="T19" fmla="*/ 50 h 184"/>
                  <a:gd name="T20" fmla="*/ 278 w 467"/>
                  <a:gd name="T21" fmla="*/ 44 h 184"/>
                  <a:gd name="T22" fmla="*/ 260 w 467"/>
                  <a:gd name="T23" fmla="*/ 36 h 184"/>
                  <a:gd name="T24" fmla="*/ 236 w 467"/>
                  <a:gd name="T25" fmla="*/ 30 h 184"/>
                  <a:gd name="T26" fmla="*/ 216 w 467"/>
                  <a:gd name="T27" fmla="*/ 32 h 184"/>
                  <a:gd name="T28" fmla="*/ 200 w 467"/>
                  <a:gd name="T29" fmla="*/ 32 h 184"/>
                  <a:gd name="T30" fmla="*/ 186 w 467"/>
                  <a:gd name="T31" fmla="*/ 24 h 184"/>
                  <a:gd name="T32" fmla="*/ 174 w 467"/>
                  <a:gd name="T33" fmla="*/ 12 h 184"/>
                  <a:gd name="T34" fmla="*/ 148 w 467"/>
                  <a:gd name="T35" fmla="*/ 6 h 184"/>
                  <a:gd name="T36" fmla="*/ 126 w 467"/>
                  <a:gd name="T37" fmla="*/ 0 h 184"/>
                  <a:gd name="T38" fmla="*/ 120 w 467"/>
                  <a:gd name="T39" fmla="*/ 12 h 184"/>
                  <a:gd name="T40" fmla="*/ 126 w 467"/>
                  <a:gd name="T41" fmla="*/ 22 h 184"/>
                  <a:gd name="T42" fmla="*/ 134 w 467"/>
                  <a:gd name="T43" fmla="*/ 34 h 184"/>
                  <a:gd name="T44" fmla="*/ 126 w 467"/>
                  <a:gd name="T45" fmla="*/ 42 h 184"/>
                  <a:gd name="T46" fmla="*/ 112 w 467"/>
                  <a:gd name="T47" fmla="*/ 38 h 184"/>
                  <a:gd name="T48" fmla="*/ 100 w 467"/>
                  <a:gd name="T49" fmla="*/ 38 h 184"/>
                  <a:gd name="T50" fmla="*/ 88 w 467"/>
                  <a:gd name="T51" fmla="*/ 36 h 184"/>
                  <a:gd name="T52" fmla="*/ 74 w 467"/>
                  <a:gd name="T53" fmla="*/ 26 h 184"/>
                  <a:gd name="T54" fmla="*/ 58 w 467"/>
                  <a:gd name="T55" fmla="*/ 24 h 184"/>
                  <a:gd name="T56" fmla="*/ 48 w 467"/>
                  <a:gd name="T57" fmla="*/ 24 h 184"/>
                  <a:gd name="T58" fmla="*/ 38 w 467"/>
                  <a:gd name="T59" fmla="*/ 28 h 184"/>
                  <a:gd name="T60" fmla="*/ 26 w 467"/>
                  <a:gd name="T61" fmla="*/ 34 h 184"/>
                  <a:gd name="T62" fmla="*/ 18 w 467"/>
                  <a:gd name="T63" fmla="*/ 42 h 184"/>
                  <a:gd name="T64" fmla="*/ 12 w 467"/>
                  <a:gd name="T65" fmla="*/ 46 h 184"/>
                  <a:gd name="T66" fmla="*/ 2 w 467"/>
                  <a:gd name="T67" fmla="*/ 50 h 184"/>
                  <a:gd name="T68" fmla="*/ 0 w 467"/>
                  <a:gd name="T69" fmla="*/ 56 h 184"/>
                  <a:gd name="T70" fmla="*/ 8 w 467"/>
                  <a:gd name="T71" fmla="*/ 62 h 184"/>
                  <a:gd name="T72" fmla="*/ 26 w 467"/>
                  <a:gd name="T73" fmla="*/ 72 h 184"/>
                  <a:gd name="T74" fmla="*/ 40 w 467"/>
                  <a:gd name="T75" fmla="*/ 74 h 184"/>
                  <a:gd name="T76" fmla="*/ 50 w 467"/>
                  <a:gd name="T77" fmla="*/ 84 h 184"/>
                  <a:gd name="T78" fmla="*/ 62 w 467"/>
                  <a:gd name="T79" fmla="*/ 100 h 184"/>
                  <a:gd name="T80" fmla="*/ 64 w 467"/>
                  <a:gd name="T81" fmla="*/ 114 h 184"/>
                  <a:gd name="T82" fmla="*/ 78 w 467"/>
                  <a:gd name="T83" fmla="*/ 122 h 184"/>
                  <a:gd name="T84" fmla="*/ 108 w 467"/>
                  <a:gd name="T85" fmla="*/ 126 h 184"/>
                  <a:gd name="T86" fmla="*/ 140 w 467"/>
                  <a:gd name="T87" fmla="*/ 138 h 184"/>
                  <a:gd name="T88" fmla="*/ 154 w 467"/>
                  <a:gd name="T89" fmla="*/ 156 h 184"/>
                  <a:gd name="T90" fmla="*/ 198 w 467"/>
                  <a:gd name="T91" fmla="*/ 166 h 184"/>
                  <a:gd name="T92" fmla="*/ 242 w 467"/>
                  <a:gd name="T93" fmla="*/ 168 h 184"/>
                  <a:gd name="T94" fmla="*/ 284 w 467"/>
                  <a:gd name="T95" fmla="*/ 180 h 184"/>
                  <a:gd name="T96" fmla="*/ 306 w 467"/>
                  <a:gd name="T97" fmla="*/ 178 h 184"/>
                  <a:gd name="T98" fmla="*/ 336 w 467"/>
                  <a:gd name="T99" fmla="*/ 170 h 184"/>
                  <a:gd name="T100" fmla="*/ 363 w 467"/>
                  <a:gd name="T101" fmla="*/ 164 h 184"/>
                  <a:gd name="T102" fmla="*/ 371 w 467"/>
                  <a:gd name="T103" fmla="*/ 154 h 184"/>
                  <a:gd name="T104" fmla="*/ 379 w 467"/>
                  <a:gd name="T105" fmla="*/ 144 h 184"/>
                  <a:gd name="T106" fmla="*/ 367 w 467"/>
                  <a:gd name="T107" fmla="*/ 128 h 184"/>
                  <a:gd name="T108" fmla="*/ 389 w 467"/>
                  <a:gd name="T109" fmla="*/ 128 h 184"/>
                  <a:gd name="T110" fmla="*/ 401 w 467"/>
                  <a:gd name="T111" fmla="*/ 122 h 184"/>
                  <a:gd name="T112" fmla="*/ 417 w 467"/>
                  <a:gd name="T113" fmla="*/ 116 h 184"/>
                  <a:gd name="T114" fmla="*/ 423 w 467"/>
                  <a:gd name="T115" fmla="*/ 104 h 184"/>
                  <a:gd name="T116" fmla="*/ 433 w 467"/>
                  <a:gd name="T117" fmla="*/ 98 h 184"/>
                  <a:gd name="T118" fmla="*/ 445 w 467"/>
                  <a:gd name="T119" fmla="*/ 94 h 184"/>
                  <a:gd name="T120" fmla="*/ 463 w 467"/>
                  <a:gd name="T121"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184">
                    <a:moveTo>
                      <a:pt x="467" y="94"/>
                    </a:moveTo>
                    <a:lnTo>
                      <a:pt x="465" y="92"/>
                    </a:lnTo>
                    <a:lnTo>
                      <a:pt x="465" y="92"/>
                    </a:lnTo>
                    <a:lnTo>
                      <a:pt x="463" y="90"/>
                    </a:lnTo>
                    <a:lnTo>
                      <a:pt x="463" y="90"/>
                    </a:lnTo>
                    <a:lnTo>
                      <a:pt x="461" y="88"/>
                    </a:lnTo>
                    <a:lnTo>
                      <a:pt x="461" y="88"/>
                    </a:lnTo>
                    <a:lnTo>
                      <a:pt x="459" y="86"/>
                    </a:lnTo>
                    <a:lnTo>
                      <a:pt x="457" y="86"/>
                    </a:lnTo>
                    <a:lnTo>
                      <a:pt x="455" y="84"/>
                    </a:lnTo>
                    <a:lnTo>
                      <a:pt x="453" y="82"/>
                    </a:lnTo>
                    <a:lnTo>
                      <a:pt x="451" y="82"/>
                    </a:lnTo>
                    <a:lnTo>
                      <a:pt x="451" y="82"/>
                    </a:lnTo>
                    <a:lnTo>
                      <a:pt x="451" y="80"/>
                    </a:lnTo>
                    <a:lnTo>
                      <a:pt x="449" y="80"/>
                    </a:lnTo>
                    <a:lnTo>
                      <a:pt x="449" y="80"/>
                    </a:lnTo>
                    <a:lnTo>
                      <a:pt x="447" y="80"/>
                    </a:lnTo>
                    <a:lnTo>
                      <a:pt x="447" y="78"/>
                    </a:lnTo>
                    <a:lnTo>
                      <a:pt x="445" y="78"/>
                    </a:lnTo>
                    <a:lnTo>
                      <a:pt x="445" y="78"/>
                    </a:lnTo>
                    <a:lnTo>
                      <a:pt x="443" y="76"/>
                    </a:lnTo>
                    <a:lnTo>
                      <a:pt x="443" y="76"/>
                    </a:lnTo>
                    <a:lnTo>
                      <a:pt x="441" y="76"/>
                    </a:lnTo>
                    <a:lnTo>
                      <a:pt x="439" y="74"/>
                    </a:lnTo>
                    <a:lnTo>
                      <a:pt x="435" y="72"/>
                    </a:lnTo>
                    <a:lnTo>
                      <a:pt x="435" y="72"/>
                    </a:lnTo>
                    <a:lnTo>
                      <a:pt x="431" y="72"/>
                    </a:lnTo>
                    <a:lnTo>
                      <a:pt x="429" y="72"/>
                    </a:lnTo>
                    <a:lnTo>
                      <a:pt x="427" y="72"/>
                    </a:lnTo>
                    <a:lnTo>
                      <a:pt x="427" y="72"/>
                    </a:lnTo>
                    <a:lnTo>
                      <a:pt x="425" y="72"/>
                    </a:lnTo>
                    <a:lnTo>
                      <a:pt x="425" y="72"/>
                    </a:lnTo>
                    <a:lnTo>
                      <a:pt x="423" y="74"/>
                    </a:lnTo>
                    <a:lnTo>
                      <a:pt x="423" y="74"/>
                    </a:lnTo>
                    <a:lnTo>
                      <a:pt x="423" y="76"/>
                    </a:lnTo>
                    <a:lnTo>
                      <a:pt x="423" y="78"/>
                    </a:lnTo>
                    <a:lnTo>
                      <a:pt x="421" y="78"/>
                    </a:lnTo>
                    <a:lnTo>
                      <a:pt x="421" y="78"/>
                    </a:lnTo>
                    <a:lnTo>
                      <a:pt x="419" y="76"/>
                    </a:lnTo>
                    <a:lnTo>
                      <a:pt x="417" y="74"/>
                    </a:lnTo>
                    <a:lnTo>
                      <a:pt x="415" y="74"/>
                    </a:lnTo>
                    <a:lnTo>
                      <a:pt x="413" y="74"/>
                    </a:lnTo>
                    <a:lnTo>
                      <a:pt x="411" y="74"/>
                    </a:lnTo>
                    <a:lnTo>
                      <a:pt x="411" y="74"/>
                    </a:lnTo>
                    <a:lnTo>
                      <a:pt x="409" y="74"/>
                    </a:lnTo>
                    <a:lnTo>
                      <a:pt x="407" y="74"/>
                    </a:lnTo>
                    <a:lnTo>
                      <a:pt x="405" y="74"/>
                    </a:lnTo>
                    <a:lnTo>
                      <a:pt x="405" y="74"/>
                    </a:lnTo>
                    <a:lnTo>
                      <a:pt x="403" y="76"/>
                    </a:lnTo>
                    <a:lnTo>
                      <a:pt x="403" y="76"/>
                    </a:lnTo>
                    <a:lnTo>
                      <a:pt x="401" y="76"/>
                    </a:lnTo>
                    <a:lnTo>
                      <a:pt x="399" y="76"/>
                    </a:lnTo>
                    <a:lnTo>
                      <a:pt x="397" y="76"/>
                    </a:lnTo>
                    <a:lnTo>
                      <a:pt x="395" y="74"/>
                    </a:lnTo>
                    <a:lnTo>
                      <a:pt x="395" y="72"/>
                    </a:lnTo>
                    <a:lnTo>
                      <a:pt x="391" y="70"/>
                    </a:lnTo>
                    <a:lnTo>
                      <a:pt x="393" y="68"/>
                    </a:lnTo>
                    <a:lnTo>
                      <a:pt x="395" y="68"/>
                    </a:lnTo>
                    <a:lnTo>
                      <a:pt x="393" y="66"/>
                    </a:lnTo>
                    <a:lnTo>
                      <a:pt x="393" y="64"/>
                    </a:lnTo>
                    <a:lnTo>
                      <a:pt x="391" y="62"/>
                    </a:lnTo>
                    <a:lnTo>
                      <a:pt x="393" y="60"/>
                    </a:lnTo>
                    <a:lnTo>
                      <a:pt x="393" y="58"/>
                    </a:lnTo>
                    <a:lnTo>
                      <a:pt x="393" y="56"/>
                    </a:lnTo>
                    <a:lnTo>
                      <a:pt x="393" y="56"/>
                    </a:lnTo>
                    <a:lnTo>
                      <a:pt x="393" y="54"/>
                    </a:lnTo>
                    <a:lnTo>
                      <a:pt x="391" y="52"/>
                    </a:lnTo>
                    <a:lnTo>
                      <a:pt x="391" y="46"/>
                    </a:lnTo>
                    <a:lnTo>
                      <a:pt x="391" y="42"/>
                    </a:lnTo>
                    <a:lnTo>
                      <a:pt x="391" y="40"/>
                    </a:lnTo>
                    <a:lnTo>
                      <a:pt x="391" y="38"/>
                    </a:lnTo>
                    <a:lnTo>
                      <a:pt x="389" y="38"/>
                    </a:lnTo>
                    <a:lnTo>
                      <a:pt x="385" y="38"/>
                    </a:lnTo>
                    <a:lnTo>
                      <a:pt x="383" y="36"/>
                    </a:lnTo>
                    <a:lnTo>
                      <a:pt x="383" y="36"/>
                    </a:lnTo>
                    <a:lnTo>
                      <a:pt x="379" y="38"/>
                    </a:lnTo>
                    <a:lnTo>
                      <a:pt x="379" y="38"/>
                    </a:lnTo>
                    <a:lnTo>
                      <a:pt x="377" y="38"/>
                    </a:lnTo>
                    <a:lnTo>
                      <a:pt x="375" y="38"/>
                    </a:lnTo>
                    <a:lnTo>
                      <a:pt x="373" y="38"/>
                    </a:lnTo>
                    <a:lnTo>
                      <a:pt x="373" y="38"/>
                    </a:lnTo>
                    <a:lnTo>
                      <a:pt x="371" y="38"/>
                    </a:lnTo>
                    <a:lnTo>
                      <a:pt x="367" y="36"/>
                    </a:lnTo>
                    <a:lnTo>
                      <a:pt x="365" y="34"/>
                    </a:lnTo>
                    <a:lnTo>
                      <a:pt x="363" y="34"/>
                    </a:lnTo>
                    <a:lnTo>
                      <a:pt x="361" y="32"/>
                    </a:lnTo>
                    <a:lnTo>
                      <a:pt x="359" y="32"/>
                    </a:lnTo>
                    <a:lnTo>
                      <a:pt x="359" y="32"/>
                    </a:lnTo>
                    <a:lnTo>
                      <a:pt x="355" y="32"/>
                    </a:lnTo>
                    <a:lnTo>
                      <a:pt x="355" y="32"/>
                    </a:lnTo>
                    <a:lnTo>
                      <a:pt x="353" y="32"/>
                    </a:lnTo>
                    <a:lnTo>
                      <a:pt x="351" y="34"/>
                    </a:lnTo>
                    <a:lnTo>
                      <a:pt x="351" y="34"/>
                    </a:lnTo>
                    <a:lnTo>
                      <a:pt x="349" y="36"/>
                    </a:lnTo>
                    <a:lnTo>
                      <a:pt x="347" y="36"/>
                    </a:lnTo>
                    <a:lnTo>
                      <a:pt x="344" y="38"/>
                    </a:lnTo>
                    <a:lnTo>
                      <a:pt x="344" y="38"/>
                    </a:lnTo>
                    <a:lnTo>
                      <a:pt x="342" y="40"/>
                    </a:lnTo>
                    <a:lnTo>
                      <a:pt x="342" y="42"/>
                    </a:lnTo>
                    <a:lnTo>
                      <a:pt x="342" y="44"/>
                    </a:lnTo>
                    <a:lnTo>
                      <a:pt x="342" y="44"/>
                    </a:lnTo>
                    <a:lnTo>
                      <a:pt x="340" y="44"/>
                    </a:lnTo>
                    <a:lnTo>
                      <a:pt x="338" y="46"/>
                    </a:lnTo>
                    <a:lnTo>
                      <a:pt x="336" y="44"/>
                    </a:lnTo>
                    <a:lnTo>
                      <a:pt x="334" y="46"/>
                    </a:lnTo>
                    <a:lnTo>
                      <a:pt x="332" y="46"/>
                    </a:lnTo>
                    <a:lnTo>
                      <a:pt x="330" y="46"/>
                    </a:lnTo>
                    <a:lnTo>
                      <a:pt x="328" y="48"/>
                    </a:lnTo>
                    <a:lnTo>
                      <a:pt x="326" y="48"/>
                    </a:lnTo>
                    <a:lnTo>
                      <a:pt x="324" y="48"/>
                    </a:lnTo>
                    <a:lnTo>
                      <a:pt x="324" y="48"/>
                    </a:lnTo>
                    <a:lnTo>
                      <a:pt x="322" y="48"/>
                    </a:lnTo>
                    <a:lnTo>
                      <a:pt x="322" y="48"/>
                    </a:lnTo>
                    <a:lnTo>
                      <a:pt x="320" y="48"/>
                    </a:lnTo>
                    <a:lnTo>
                      <a:pt x="316" y="52"/>
                    </a:lnTo>
                    <a:lnTo>
                      <a:pt x="314" y="52"/>
                    </a:lnTo>
                    <a:lnTo>
                      <a:pt x="314" y="52"/>
                    </a:lnTo>
                    <a:lnTo>
                      <a:pt x="312" y="50"/>
                    </a:lnTo>
                    <a:lnTo>
                      <a:pt x="310" y="50"/>
                    </a:lnTo>
                    <a:lnTo>
                      <a:pt x="308" y="50"/>
                    </a:lnTo>
                    <a:lnTo>
                      <a:pt x="308" y="52"/>
                    </a:lnTo>
                    <a:lnTo>
                      <a:pt x="304" y="50"/>
                    </a:lnTo>
                    <a:lnTo>
                      <a:pt x="300" y="50"/>
                    </a:lnTo>
                    <a:lnTo>
                      <a:pt x="298" y="50"/>
                    </a:lnTo>
                    <a:lnTo>
                      <a:pt x="296" y="48"/>
                    </a:lnTo>
                    <a:lnTo>
                      <a:pt x="292" y="48"/>
                    </a:lnTo>
                    <a:lnTo>
                      <a:pt x="288" y="48"/>
                    </a:lnTo>
                    <a:lnTo>
                      <a:pt x="286" y="48"/>
                    </a:lnTo>
                    <a:lnTo>
                      <a:pt x="284" y="48"/>
                    </a:lnTo>
                    <a:lnTo>
                      <a:pt x="282" y="48"/>
                    </a:lnTo>
                    <a:lnTo>
                      <a:pt x="280" y="48"/>
                    </a:lnTo>
                    <a:lnTo>
                      <a:pt x="278" y="44"/>
                    </a:lnTo>
                    <a:lnTo>
                      <a:pt x="276" y="44"/>
                    </a:lnTo>
                    <a:lnTo>
                      <a:pt x="274" y="44"/>
                    </a:lnTo>
                    <a:lnTo>
                      <a:pt x="274" y="42"/>
                    </a:lnTo>
                    <a:lnTo>
                      <a:pt x="272" y="42"/>
                    </a:lnTo>
                    <a:lnTo>
                      <a:pt x="272" y="42"/>
                    </a:lnTo>
                    <a:lnTo>
                      <a:pt x="272" y="42"/>
                    </a:lnTo>
                    <a:lnTo>
                      <a:pt x="270" y="40"/>
                    </a:lnTo>
                    <a:lnTo>
                      <a:pt x="270" y="38"/>
                    </a:lnTo>
                    <a:lnTo>
                      <a:pt x="270" y="38"/>
                    </a:lnTo>
                    <a:lnTo>
                      <a:pt x="268" y="38"/>
                    </a:lnTo>
                    <a:lnTo>
                      <a:pt x="264" y="36"/>
                    </a:lnTo>
                    <a:lnTo>
                      <a:pt x="260" y="36"/>
                    </a:lnTo>
                    <a:lnTo>
                      <a:pt x="260" y="36"/>
                    </a:lnTo>
                    <a:lnTo>
                      <a:pt x="258" y="36"/>
                    </a:lnTo>
                    <a:lnTo>
                      <a:pt x="256" y="36"/>
                    </a:lnTo>
                    <a:lnTo>
                      <a:pt x="254" y="34"/>
                    </a:lnTo>
                    <a:lnTo>
                      <a:pt x="252" y="32"/>
                    </a:lnTo>
                    <a:lnTo>
                      <a:pt x="250" y="32"/>
                    </a:lnTo>
                    <a:lnTo>
                      <a:pt x="248" y="30"/>
                    </a:lnTo>
                    <a:lnTo>
                      <a:pt x="244" y="32"/>
                    </a:lnTo>
                    <a:lnTo>
                      <a:pt x="242" y="32"/>
                    </a:lnTo>
                    <a:lnTo>
                      <a:pt x="240" y="30"/>
                    </a:lnTo>
                    <a:lnTo>
                      <a:pt x="238" y="30"/>
                    </a:lnTo>
                    <a:lnTo>
                      <a:pt x="236" y="30"/>
                    </a:lnTo>
                    <a:lnTo>
                      <a:pt x="234" y="30"/>
                    </a:lnTo>
                    <a:lnTo>
                      <a:pt x="232" y="30"/>
                    </a:lnTo>
                    <a:lnTo>
                      <a:pt x="230" y="28"/>
                    </a:lnTo>
                    <a:lnTo>
                      <a:pt x="228" y="28"/>
                    </a:lnTo>
                    <a:lnTo>
                      <a:pt x="228" y="30"/>
                    </a:lnTo>
                    <a:lnTo>
                      <a:pt x="226" y="30"/>
                    </a:lnTo>
                    <a:lnTo>
                      <a:pt x="224" y="30"/>
                    </a:lnTo>
                    <a:lnTo>
                      <a:pt x="222" y="30"/>
                    </a:lnTo>
                    <a:lnTo>
                      <a:pt x="220" y="32"/>
                    </a:lnTo>
                    <a:lnTo>
                      <a:pt x="218" y="32"/>
                    </a:lnTo>
                    <a:lnTo>
                      <a:pt x="218" y="32"/>
                    </a:lnTo>
                    <a:lnTo>
                      <a:pt x="216" y="32"/>
                    </a:lnTo>
                    <a:lnTo>
                      <a:pt x="216" y="34"/>
                    </a:lnTo>
                    <a:lnTo>
                      <a:pt x="214" y="34"/>
                    </a:lnTo>
                    <a:lnTo>
                      <a:pt x="212" y="34"/>
                    </a:lnTo>
                    <a:lnTo>
                      <a:pt x="212" y="34"/>
                    </a:lnTo>
                    <a:lnTo>
                      <a:pt x="210" y="34"/>
                    </a:lnTo>
                    <a:lnTo>
                      <a:pt x="210" y="34"/>
                    </a:lnTo>
                    <a:lnTo>
                      <a:pt x="208" y="34"/>
                    </a:lnTo>
                    <a:lnTo>
                      <a:pt x="206" y="34"/>
                    </a:lnTo>
                    <a:lnTo>
                      <a:pt x="206" y="34"/>
                    </a:lnTo>
                    <a:lnTo>
                      <a:pt x="204" y="34"/>
                    </a:lnTo>
                    <a:lnTo>
                      <a:pt x="202" y="32"/>
                    </a:lnTo>
                    <a:lnTo>
                      <a:pt x="200" y="32"/>
                    </a:lnTo>
                    <a:lnTo>
                      <a:pt x="200" y="32"/>
                    </a:lnTo>
                    <a:lnTo>
                      <a:pt x="196" y="30"/>
                    </a:lnTo>
                    <a:lnTo>
                      <a:pt x="194" y="30"/>
                    </a:lnTo>
                    <a:lnTo>
                      <a:pt x="194" y="30"/>
                    </a:lnTo>
                    <a:lnTo>
                      <a:pt x="190" y="28"/>
                    </a:lnTo>
                    <a:lnTo>
                      <a:pt x="190" y="28"/>
                    </a:lnTo>
                    <a:lnTo>
                      <a:pt x="188" y="28"/>
                    </a:lnTo>
                    <a:lnTo>
                      <a:pt x="188" y="28"/>
                    </a:lnTo>
                    <a:lnTo>
                      <a:pt x="186" y="26"/>
                    </a:lnTo>
                    <a:lnTo>
                      <a:pt x="186" y="26"/>
                    </a:lnTo>
                    <a:lnTo>
                      <a:pt x="186" y="26"/>
                    </a:lnTo>
                    <a:lnTo>
                      <a:pt x="186" y="24"/>
                    </a:lnTo>
                    <a:lnTo>
                      <a:pt x="184" y="24"/>
                    </a:lnTo>
                    <a:lnTo>
                      <a:pt x="184" y="24"/>
                    </a:lnTo>
                    <a:lnTo>
                      <a:pt x="184" y="22"/>
                    </a:lnTo>
                    <a:lnTo>
                      <a:pt x="182" y="22"/>
                    </a:lnTo>
                    <a:lnTo>
                      <a:pt x="182" y="20"/>
                    </a:lnTo>
                    <a:lnTo>
                      <a:pt x="180" y="18"/>
                    </a:lnTo>
                    <a:lnTo>
                      <a:pt x="180" y="18"/>
                    </a:lnTo>
                    <a:lnTo>
                      <a:pt x="178" y="16"/>
                    </a:lnTo>
                    <a:lnTo>
                      <a:pt x="178" y="14"/>
                    </a:lnTo>
                    <a:lnTo>
                      <a:pt x="178" y="14"/>
                    </a:lnTo>
                    <a:lnTo>
                      <a:pt x="176" y="14"/>
                    </a:lnTo>
                    <a:lnTo>
                      <a:pt x="174" y="12"/>
                    </a:lnTo>
                    <a:lnTo>
                      <a:pt x="172" y="12"/>
                    </a:lnTo>
                    <a:lnTo>
                      <a:pt x="168" y="12"/>
                    </a:lnTo>
                    <a:lnTo>
                      <a:pt x="168" y="12"/>
                    </a:lnTo>
                    <a:lnTo>
                      <a:pt x="166" y="12"/>
                    </a:lnTo>
                    <a:lnTo>
                      <a:pt x="164" y="12"/>
                    </a:lnTo>
                    <a:lnTo>
                      <a:pt x="164" y="10"/>
                    </a:lnTo>
                    <a:lnTo>
                      <a:pt x="162" y="10"/>
                    </a:lnTo>
                    <a:lnTo>
                      <a:pt x="158" y="10"/>
                    </a:lnTo>
                    <a:lnTo>
                      <a:pt x="156" y="8"/>
                    </a:lnTo>
                    <a:lnTo>
                      <a:pt x="152" y="8"/>
                    </a:lnTo>
                    <a:lnTo>
                      <a:pt x="152" y="6"/>
                    </a:lnTo>
                    <a:lnTo>
                      <a:pt x="148" y="6"/>
                    </a:lnTo>
                    <a:lnTo>
                      <a:pt x="146" y="6"/>
                    </a:lnTo>
                    <a:lnTo>
                      <a:pt x="144" y="6"/>
                    </a:lnTo>
                    <a:lnTo>
                      <a:pt x="142" y="6"/>
                    </a:lnTo>
                    <a:lnTo>
                      <a:pt x="140" y="4"/>
                    </a:lnTo>
                    <a:lnTo>
                      <a:pt x="138" y="4"/>
                    </a:lnTo>
                    <a:lnTo>
                      <a:pt x="138" y="4"/>
                    </a:lnTo>
                    <a:lnTo>
                      <a:pt x="136" y="4"/>
                    </a:lnTo>
                    <a:lnTo>
                      <a:pt x="132" y="2"/>
                    </a:lnTo>
                    <a:lnTo>
                      <a:pt x="130" y="2"/>
                    </a:lnTo>
                    <a:lnTo>
                      <a:pt x="130" y="2"/>
                    </a:lnTo>
                    <a:lnTo>
                      <a:pt x="128" y="0"/>
                    </a:lnTo>
                    <a:lnTo>
                      <a:pt x="126" y="0"/>
                    </a:lnTo>
                    <a:lnTo>
                      <a:pt x="126" y="2"/>
                    </a:lnTo>
                    <a:lnTo>
                      <a:pt x="126" y="2"/>
                    </a:lnTo>
                    <a:lnTo>
                      <a:pt x="126" y="4"/>
                    </a:lnTo>
                    <a:lnTo>
                      <a:pt x="126" y="6"/>
                    </a:lnTo>
                    <a:lnTo>
                      <a:pt x="122" y="8"/>
                    </a:lnTo>
                    <a:lnTo>
                      <a:pt x="122" y="8"/>
                    </a:lnTo>
                    <a:lnTo>
                      <a:pt x="122" y="8"/>
                    </a:lnTo>
                    <a:lnTo>
                      <a:pt x="122" y="10"/>
                    </a:lnTo>
                    <a:lnTo>
                      <a:pt x="122" y="10"/>
                    </a:lnTo>
                    <a:lnTo>
                      <a:pt x="122" y="12"/>
                    </a:lnTo>
                    <a:lnTo>
                      <a:pt x="122" y="12"/>
                    </a:lnTo>
                    <a:lnTo>
                      <a:pt x="120" y="12"/>
                    </a:lnTo>
                    <a:lnTo>
                      <a:pt x="120" y="12"/>
                    </a:lnTo>
                    <a:lnTo>
                      <a:pt x="120" y="14"/>
                    </a:lnTo>
                    <a:lnTo>
                      <a:pt x="120" y="14"/>
                    </a:lnTo>
                    <a:lnTo>
                      <a:pt x="122" y="16"/>
                    </a:lnTo>
                    <a:lnTo>
                      <a:pt x="122" y="16"/>
                    </a:lnTo>
                    <a:lnTo>
                      <a:pt x="122" y="16"/>
                    </a:lnTo>
                    <a:lnTo>
                      <a:pt x="122" y="18"/>
                    </a:lnTo>
                    <a:lnTo>
                      <a:pt x="122" y="20"/>
                    </a:lnTo>
                    <a:lnTo>
                      <a:pt x="122" y="20"/>
                    </a:lnTo>
                    <a:lnTo>
                      <a:pt x="124" y="22"/>
                    </a:lnTo>
                    <a:lnTo>
                      <a:pt x="124" y="22"/>
                    </a:lnTo>
                    <a:lnTo>
                      <a:pt x="126" y="22"/>
                    </a:lnTo>
                    <a:lnTo>
                      <a:pt x="126" y="24"/>
                    </a:lnTo>
                    <a:lnTo>
                      <a:pt x="126" y="24"/>
                    </a:lnTo>
                    <a:lnTo>
                      <a:pt x="128" y="26"/>
                    </a:lnTo>
                    <a:lnTo>
                      <a:pt x="128" y="26"/>
                    </a:lnTo>
                    <a:lnTo>
                      <a:pt x="130" y="26"/>
                    </a:lnTo>
                    <a:lnTo>
                      <a:pt x="132" y="28"/>
                    </a:lnTo>
                    <a:lnTo>
                      <a:pt x="132" y="28"/>
                    </a:lnTo>
                    <a:lnTo>
                      <a:pt x="132" y="28"/>
                    </a:lnTo>
                    <a:lnTo>
                      <a:pt x="134" y="30"/>
                    </a:lnTo>
                    <a:lnTo>
                      <a:pt x="134" y="32"/>
                    </a:lnTo>
                    <a:lnTo>
                      <a:pt x="134" y="32"/>
                    </a:lnTo>
                    <a:lnTo>
                      <a:pt x="134" y="34"/>
                    </a:lnTo>
                    <a:lnTo>
                      <a:pt x="134" y="34"/>
                    </a:lnTo>
                    <a:lnTo>
                      <a:pt x="134" y="36"/>
                    </a:lnTo>
                    <a:lnTo>
                      <a:pt x="132" y="36"/>
                    </a:lnTo>
                    <a:lnTo>
                      <a:pt x="132" y="36"/>
                    </a:lnTo>
                    <a:lnTo>
                      <a:pt x="132" y="38"/>
                    </a:lnTo>
                    <a:lnTo>
                      <a:pt x="130" y="38"/>
                    </a:lnTo>
                    <a:lnTo>
                      <a:pt x="130" y="38"/>
                    </a:lnTo>
                    <a:lnTo>
                      <a:pt x="128" y="38"/>
                    </a:lnTo>
                    <a:lnTo>
                      <a:pt x="128" y="38"/>
                    </a:lnTo>
                    <a:lnTo>
                      <a:pt x="128" y="40"/>
                    </a:lnTo>
                    <a:lnTo>
                      <a:pt x="126" y="40"/>
                    </a:lnTo>
                    <a:lnTo>
                      <a:pt x="126" y="42"/>
                    </a:lnTo>
                    <a:lnTo>
                      <a:pt x="124" y="42"/>
                    </a:lnTo>
                    <a:lnTo>
                      <a:pt x="122" y="40"/>
                    </a:lnTo>
                    <a:lnTo>
                      <a:pt x="122" y="40"/>
                    </a:lnTo>
                    <a:lnTo>
                      <a:pt x="122" y="40"/>
                    </a:lnTo>
                    <a:lnTo>
                      <a:pt x="120" y="38"/>
                    </a:lnTo>
                    <a:lnTo>
                      <a:pt x="116" y="38"/>
                    </a:lnTo>
                    <a:lnTo>
                      <a:pt x="116" y="38"/>
                    </a:lnTo>
                    <a:lnTo>
                      <a:pt x="114" y="38"/>
                    </a:lnTo>
                    <a:lnTo>
                      <a:pt x="114" y="38"/>
                    </a:lnTo>
                    <a:lnTo>
                      <a:pt x="112" y="38"/>
                    </a:lnTo>
                    <a:lnTo>
                      <a:pt x="112" y="38"/>
                    </a:lnTo>
                    <a:lnTo>
                      <a:pt x="112" y="38"/>
                    </a:lnTo>
                    <a:lnTo>
                      <a:pt x="110" y="38"/>
                    </a:lnTo>
                    <a:lnTo>
                      <a:pt x="108" y="38"/>
                    </a:lnTo>
                    <a:lnTo>
                      <a:pt x="108" y="36"/>
                    </a:lnTo>
                    <a:lnTo>
                      <a:pt x="106" y="36"/>
                    </a:lnTo>
                    <a:lnTo>
                      <a:pt x="106" y="36"/>
                    </a:lnTo>
                    <a:lnTo>
                      <a:pt x="106" y="38"/>
                    </a:lnTo>
                    <a:lnTo>
                      <a:pt x="104" y="38"/>
                    </a:lnTo>
                    <a:lnTo>
                      <a:pt x="104" y="36"/>
                    </a:lnTo>
                    <a:lnTo>
                      <a:pt x="104" y="36"/>
                    </a:lnTo>
                    <a:lnTo>
                      <a:pt x="102" y="36"/>
                    </a:lnTo>
                    <a:lnTo>
                      <a:pt x="102" y="38"/>
                    </a:lnTo>
                    <a:lnTo>
                      <a:pt x="100" y="38"/>
                    </a:lnTo>
                    <a:lnTo>
                      <a:pt x="100" y="38"/>
                    </a:lnTo>
                    <a:lnTo>
                      <a:pt x="98" y="38"/>
                    </a:lnTo>
                    <a:lnTo>
                      <a:pt x="98" y="38"/>
                    </a:lnTo>
                    <a:lnTo>
                      <a:pt x="96" y="38"/>
                    </a:lnTo>
                    <a:lnTo>
                      <a:pt x="94" y="38"/>
                    </a:lnTo>
                    <a:lnTo>
                      <a:pt x="94" y="38"/>
                    </a:lnTo>
                    <a:lnTo>
                      <a:pt x="92" y="38"/>
                    </a:lnTo>
                    <a:lnTo>
                      <a:pt x="92" y="36"/>
                    </a:lnTo>
                    <a:lnTo>
                      <a:pt x="90" y="36"/>
                    </a:lnTo>
                    <a:lnTo>
                      <a:pt x="88" y="36"/>
                    </a:lnTo>
                    <a:lnTo>
                      <a:pt x="88" y="36"/>
                    </a:lnTo>
                    <a:lnTo>
                      <a:pt x="88" y="36"/>
                    </a:lnTo>
                    <a:lnTo>
                      <a:pt x="86" y="36"/>
                    </a:lnTo>
                    <a:lnTo>
                      <a:pt x="86" y="36"/>
                    </a:lnTo>
                    <a:lnTo>
                      <a:pt x="84" y="34"/>
                    </a:lnTo>
                    <a:lnTo>
                      <a:pt x="82" y="34"/>
                    </a:lnTo>
                    <a:lnTo>
                      <a:pt x="82" y="34"/>
                    </a:lnTo>
                    <a:lnTo>
                      <a:pt x="82" y="32"/>
                    </a:lnTo>
                    <a:lnTo>
                      <a:pt x="80" y="32"/>
                    </a:lnTo>
                    <a:lnTo>
                      <a:pt x="80" y="30"/>
                    </a:lnTo>
                    <a:lnTo>
                      <a:pt x="78" y="28"/>
                    </a:lnTo>
                    <a:lnTo>
                      <a:pt x="76" y="28"/>
                    </a:lnTo>
                    <a:lnTo>
                      <a:pt x="74" y="26"/>
                    </a:lnTo>
                    <a:lnTo>
                      <a:pt x="74" y="26"/>
                    </a:lnTo>
                    <a:lnTo>
                      <a:pt x="70" y="26"/>
                    </a:lnTo>
                    <a:lnTo>
                      <a:pt x="68" y="26"/>
                    </a:lnTo>
                    <a:lnTo>
                      <a:pt x="68" y="26"/>
                    </a:lnTo>
                    <a:lnTo>
                      <a:pt x="66" y="26"/>
                    </a:lnTo>
                    <a:lnTo>
                      <a:pt x="64" y="26"/>
                    </a:lnTo>
                    <a:lnTo>
                      <a:pt x="64" y="26"/>
                    </a:lnTo>
                    <a:lnTo>
                      <a:pt x="62" y="26"/>
                    </a:lnTo>
                    <a:lnTo>
                      <a:pt x="60" y="26"/>
                    </a:lnTo>
                    <a:lnTo>
                      <a:pt x="60" y="26"/>
                    </a:lnTo>
                    <a:lnTo>
                      <a:pt x="58" y="24"/>
                    </a:lnTo>
                    <a:lnTo>
                      <a:pt x="58" y="24"/>
                    </a:lnTo>
                    <a:lnTo>
                      <a:pt x="58" y="24"/>
                    </a:lnTo>
                    <a:lnTo>
                      <a:pt x="56" y="24"/>
                    </a:lnTo>
                    <a:lnTo>
                      <a:pt x="56" y="24"/>
                    </a:lnTo>
                    <a:lnTo>
                      <a:pt x="56" y="24"/>
                    </a:lnTo>
                    <a:lnTo>
                      <a:pt x="54" y="24"/>
                    </a:lnTo>
                    <a:lnTo>
                      <a:pt x="54" y="24"/>
                    </a:lnTo>
                    <a:lnTo>
                      <a:pt x="52" y="24"/>
                    </a:lnTo>
                    <a:lnTo>
                      <a:pt x="52" y="24"/>
                    </a:lnTo>
                    <a:lnTo>
                      <a:pt x="50" y="22"/>
                    </a:lnTo>
                    <a:lnTo>
                      <a:pt x="48" y="22"/>
                    </a:lnTo>
                    <a:lnTo>
                      <a:pt x="48" y="22"/>
                    </a:lnTo>
                    <a:lnTo>
                      <a:pt x="48" y="22"/>
                    </a:lnTo>
                    <a:lnTo>
                      <a:pt x="48" y="24"/>
                    </a:lnTo>
                    <a:lnTo>
                      <a:pt x="48" y="24"/>
                    </a:lnTo>
                    <a:lnTo>
                      <a:pt x="46" y="24"/>
                    </a:lnTo>
                    <a:lnTo>
                      <a:pt x="44" y="24"/>
                    </a:lnTo>
                    <a:lnTo>
                      <a:pt x="42" y="24"/>
                    </a:lnTo>
                    <a:lnTo>
                      <a:pt x="42" y="26"/>
                    </a:lnTo>
                    <a:lnTo>
                      <a:pt x="40" y="26"/>
                    </a:lnTo>
                    <a:lnTo>
                      <a:pt x="40" y="26"/>
                    </a:lnTo>
                    <a:lnTo>
                      <a:pt x="40" y="26"/>
                    </a:lnTo>
                    <a:lnTo>
                      <a:pt x="38" y="28"/>
                    </a:lnTo>
                    <a:lnTo>
                      <a:pt x="38" y="28"/>
                    </a:lnTo>
                    <a:lnTo>
                      <a:pt x="38" y="28"/>
                    </a:lnTo>
                    <a:lnTo>
                      <a:pt x="38" y="28"/>
                    </a:lnTo>
                    <a:lnTo>
                      <a:pt x="36" y="28"/>
                    </a:lnTo>
                    <a:lnTo>
                      <a:pt x="34" y="30"/>
                    </a:lnTo>
                    <a:lnTo>
                      <a:pt x="34" y="30"/>
                    </a:lnTo>
                    <a:lnTo>
                      <a:pt x="32" y="30"/>
                    </a:lnTo>
                    <a:lnTo>
                      <a:pt x="32" y="32"/>
                    </a:lnTo>
                    <a:lnTo>
                      <a:pt x="32" y="32"/>
                    </a:lnTo>
                    <a:lnTo>
                      <a:pt x="32" y="32"/>
                    </a:lnTo>
                    <a:lnTo>
                      <a:pt x="30" y="32"/>
                    </a:lnTo>
                    <a:lnTo>
                      <a:pt x="28" y="32"/>
                    </a:lnTo>
                    <a:lnTo>
                      <a:pt x="26" y="34"/>
                    </a:lnTo>
                    <a:lnTo>
                      <a:pt x="26" y="34"/>
                    </a:lnTo>
                    <a:lnTo>
                      <a:pt x="26" y="34"/>
                    </a:lnTo>
                    <a:lnTo>
                      <a:pt x="24" y="34"/>
                    </a:lnTo>
                    <a:lnTo>
                      <a:pt x="24" y="36"/>
                    </a:lnTo>
                    <a:lnTo>
                      <a:pt x="22" y="36"/>
                    </a:lnTo>
                    <a:lnTo>
                      <a:pt x="24" y="36"/>
                    </a:lnTo>
                    <a:lnTo>
                      <a:pt x="22" y="38"/>
                    </a:lnTo>
                    <a:lnTo>
                      <a:pt x="20" y="38"/>
                    </a:lnTo>
                    <a:lnTo>
                      <a:pt x="20" y="38"/>
                    </a:lnTo>
                    <a:lnTo>
                      <a:pt x="20" y="40"/>
                    </a:lnTo>
                    <a:lnTo>
                      <a:pt x="20" y="42"/>
                    </a:lnTo>
                    <a:lnTo>
                      <a:pt x="20" y="42"/>
                    </a:lnTo>
                    <a:lnTo>
                      <a:pt x="20" y="42"/>
                    </a:lnTo>
                    <a:lnTo>
                      <a:pt x="18" y="42"/>
                    </a:lnTo>
                    <a:lnTo>
                      <a:pt x="18" y="44"/>
                    </a:lnTo>
                    <a:lnTo>
                      <a:pt x="16" y="44"/>
                    </a:lnTo>
                    <a:lnTo>
                      <a:pt x="16" y="44"/>
                    </a:lnTo>
                    <a:lnTo>
                      <a:pt x="16" y="44"/>
                    </a:lnTo>
                    <a:lnTo>
                      <a:pt x="16" y="44"/>
                    </a:lnTo>
                    <a:lnTo>
                      <a:pt x="14" y="46"/>
                    </a:lnTo>
                    <a:lnTo>
                      <a:pt x="14" y="46"/>
                    </a:lnTo>
                    <a:lnTo>
                      <a:pt x="12" y="46"/>
                    </a:lnTo>
                    <a:lnTo>
                      <a:pt x="12" y="46"/>
                    </a:lnTo>
                    <a:lnTo>
                      <a:pt x="12" y="44"/>
                    </a:lnTo>
                    <a:lnTo>
                      <a:pt x="12" y="44"/>
                    </a:lnTo>
                    <a:lnTo>
                      <a:pt x="12" y="46"/>
                    </a:lnTo>
                    <a:lnTo>
                      <a:pt x="12" y="46"/>
                    </a:lnTo>
                    <a:lnTo>
                      <a:pt x="10" y="46"/>
                    </a:lnTo>
                    <a:lnTo>
                      <a:pt x="10" y="46"/>
                    </a:lnTo>
                    <a:lnTo>
                      <a:pt x="8" y="46"/>
                    </a:lnTo>
                    <a:lnTo>
                      <a:pt x="8" y="46"/>
                    </a:lnTo>
                    <a:lnTo>
                      <a:pt x="6" y="46"/>
                    </a:lnTo>
                    <a:lnTo>
                      <a:pt x="6" y="46"/>
                    </a:lnTo>
                    <a:lnTo>
                      <a:pt x="4" y="46"/>
                    </a:lnTo>
                    <a:lnTo>
                      <a:pt x="2" y="46"/>
                    </a:lnTo>
                    <a:lnTo>
                      <a:pt x="2" y="48"/>
                    </a:lnTo>
                    <a:lnTo>
                      <a:pt x="2" y="48"/>
                    </a:lnTo>
                    <a:lnTo>
                      <a:pt x="2" y="50"/>
                    </a:lnTo>
                    <a:lnTo>
                      <a:pt x="2" y="50"/>
                    </a:lnTo>
                    <a:lnTo>
                      <a:pt x="2" y="50"/>
                    </a:lnTo>
                    <a:lnTo>
                      <a:pt x="2" y="52"/>
                    </a:lnTo>
                    <a:lnTo>
                      <a:pt x="0" y="52"/>
                    </a:lnTo>
                    <a:lnTo>
                      <a:pt x="0" y="52"/>
                    </a:lnTo>
                    <a:lnTo>
                      <a:pt x="0" y="52"/>
                    </a:lnTo>
                    <a:lnTo>
                      <a:pt x="0" y="52"/>
                    </a:lnTo>
                    <a:lnTo>
                      <a:pt x="0" y="54"/>
                    </a:lnTo>
                    <a:lnTo>
                      <a:pt x="2" y="54"/>
                    </a:lnTo>
                    <a:lnTo>
                      <a:pt x="2" y="54"/>
                    </a:lnTo>
                    <a:lnTo>
                      <a:pt x="0" y="56"/>
                    </a:lnTo>
                    <a:lnTo>
                      <a:pt x="0" y="56"/>
                    </a:lnTo>
                    <a:lnTo>
                      <a:pt x="0" y="56"/>
                    </a:lnTo>
                    <a:lnTo>
                      <a:pt x="2" y="56"/>
                    </a:lnTo>
                    <a:lnTo>
                      <a:pt x="2" y="58"/>
                    </a:lnTo>
                    <a:lnTo>
                      <a:pt x="4" y="58"/>
                    </a:lnTo>
                    <a:lnTo>
                      <a:pt x="6" y="58"/>
                    </a:lnTo>
                    <a:lnTo>
                      <a:pt x="6" y="60"/>
                    </a:lnTo>
                    <a:lnTo>
                      <a:pt x="6" y="60"/>
                    </a:lnTo>
                    <a:lnTo>
                      <a:pt x="6" y="60"/>
                    </a:lnTo>
                    <a:lnTo>
                      <a:pt x="6" y="60"/>
                    </a:lnTo>
                    <a:lnTo>
                      <a:pt x="6" y="62"/>
                    </a:lnTo>
                    <a:lnTo>
                      <a:pt x="6" y="62"/>
                    </a:lnTo>
                    <a:lnTo>
                      <a:pt x="8" y="62"/>
                    </a:lnTo>
                    <a:lnTo>
                      <a:pt x="8" y="62"/>
                    </a:lnTo>
                    <a:lnTo>
                      <a:pt x="12" y="64"/>
                    </a:lnTo>
                    <a:lnTo>
                      <a:pt x="14" y="64"/>
                    </a:lnTo>
                    <a:lnTo>
                      <a:pt x="14" y="64"/>
                    </a:lnTo>
                    <a:lnTo>
                      <a:pt x="16" y="66"/>
                    </a:lnTo>
                    <a:lnTo>
                      <a:pt x="16" y="68"/>
                    </a:lnTo>
                    <a:lnTo>
                      <a:pt x="18" y="68"/>
                    </a:lnTo>
                    <a:lnTo>
                      <a:pt x="22" y="70"/>
                    </a:lnTo>
                    <a:lnTo>
                      <a:pt x="22" y="70"/>
                    </a:lnTo>
                    <a:lnTo>
                      <a:pt x="24" y="70"/>
                    </a:lnTo>
                    <a:lnTo>
                      <a:pt x="24" y="72"/>
                    </a:lnTo>
                    <a:lnTo>
                      <a:pt x="26" y="72"/>
                    </a:lnTo>
                    <a:lnTo>
                      <a:pt x="26" y="72"/>
                    </a:lnTo>
                    <a:lnTo>
                      <a:pt x="28" y="72"/>
                    </a:lnTo>
                    <a:lnTo>
                      <a:pt x="30" y="72"/>
                    </a:lnTo>
                    <a:lnTo>
                      <a:pt x="32" y="72"/>
                    </a:lnTo>
                    <a:lnTo>
                      <a:pt x="34" y="74"/>
                    </a:lnTo>
                    <a:lnTo>
                      <a:pt x="34" y="74"/>
                    </a:lnTo>
                    <a:lnTo>
                      <a:pt x="36" y="74"/>
                    </a:lnTo>
                    <a:lnTo>
                      <a:pt x="36" y="74"/>
                    </a:lnTo>
                    <a:lnTo>
                      <a:pt x="36" y="74"/>
                    </a:lnTo>
                    <a:lnTo>
                      <a:pt x="38" y="74"/>
                    </a:lnTo>
                    <a:lnTo>
                      <a:pt x="38" y="74"/>
                    </a:lnTo>
                    <a:lnTo>
                      <a:pt x="40" y="74"/>
                    </a:lnTo>
                    <a:lnTo>
                      <a:pt x="40" y="74"/>
                    </a:lnTo>
                    <a:lnTo>
                      <a:pt x="40" y="74"/>
                    </a:lnTo>
                    <a:lnTo>
                      <a:pt x="42" y="76"/>
                    </a:lnTo>
                    <a:lnTo>
                      <a:pt x="42" y="76"/>
                    </a:lnTo>
                    <a:lnTo>
                      <a:pt x="44" y="78"/>
                    </a:lnTo>
                    <a:lnTo>
                      <a:pt x="44" y="78"/>
                    </a:lnTo>
                    <a:lnTo>
                      <a:pt x="46" y="78"/>
                    </a:lnTo>
                    <a:lnTo>
                      <a:pt x="46" y="80"/>
                    </a:lnTo>
                    <a:lnTo>
                      <a:pt x="48" y="80"/>
                    </a:lnTo>
                    <a:lnTo>
                      <a:pt x="48" y="82"/>
                    </a:lnTo>
                    <a:lnTo>
                      <a:pt x="50" y="84"/>
                    </a:lnTo>
                    <a:lnTo>
                      <a:pt x="50" y="84"/>
                    </a:lnTo>
                    <a:lnTo>
                      <a:pt x="52" y="86"/>
                    </a:lnTo>
                    <a:lnTo>
                      <a:pt x="54" y="88"/>
                    </a:lnTo>
                    <a:lnTo>
                      <a:pt x="54" y="88"/>
                    </a:lnTo>
                    <a:lnTo>
                      <a:pt x="56" y="90"/>
                    </a:lnTo>
                    <a:lnTo>
                      <a:pt x="58" y="90"/>
                    </a:lnTo>
                    <a:lnTo>
                      <a:pt x="58" y="92"/>
                    </a:lnTo>
                    <a:lnTo>
                      <a:pt x="60" y="94"/>
                    </a:lnTo>
                    <a:lnTo>
                      <a:pt x="62" y="94"/>
                    </a:lnTo>
                    <a:lnTo>
                      <a:pt x="62" y="96"/>
                    </a:lnTo>
                    <a:lnTo>
                      <a:pt x="62" y="96"/>
                    </a:lnTo>
                    <a:lnTo>
                      <a:pt x="62" y="98"/>
                    </a:lnTo>
                    <a:lnTo>
                      <a:pt x="62" y="100"/>
                    </a:lnTo>
                    <a:lnTo>
                      <a:pt x="62" y="100"/>
                    </a:lnTo>
                    <a:lnTo>
                      <a:pt x="62" y="102"/>
                    </a:lnTo>
                    <a:lnTo>
                      <a:pt x="64" y="104"/>
                    </a:lnTo>
                    <a:lnTo>
                      <a:pt x="66" y="104"/>
                    </a:lnTo>
                    <a:lnTo>
                      <a:pt x="66" y="106"/>
                    </a:lnTo>
                    <a:lnTo>
                      <a:pt x="66" y="106"/>
                    </a:lnTo>
                    <a:lnTo>
                      <a:pt x="64" y="108"/>
                    </a:lnTo>
                    <a:lnTo>
                      <a:pt x="64" y="108"/>
                    </a:lnTo>
                    <a:lnTo>
                      <a:pt x="64" y="108"/>
                    </a:lnTo>
                    <a:lnTo>
                      <a:pt x="64" y="112"/>
                    </a:lnTo>
                    <a:lnTo>
                      <a:pt x="64" y="114"/>
                    </a:lnTo>
                    <a:lnTo>
                      <a:pt x="64" y="114"/>
                    </a:lnTo>
                    <a:lnTo>
                      <a:pt x="66" y="116"/>
                    </a:lnTo>
                    <a:lnTo>
                      <a:pt x="66" y="116"/>
                    </a:lnTo>
                    <a:lnTo>
                      <a:pt x="66" y="118"/>
                    </a:lnTo>
                    <a:lnTo>
                      <a:pt x="68" y="120"/>
                    </a:lnTo>
                    <a:lnTo>
                      <a:pt x="70" y="120"/>
                    </a:lnTo>
                    <a:lnTo>
                      <a:pt x="70" y="120"/>
                    </a:lnTo>
                    <a:lnTo>
                      <a:pt x="70" y="120"/>
                    </a:lnTo>
                    <a:lnTo>
                      <a:pt x="72" y="120"/>
                    </a:lnTo>
                    <a:lnTo>
                      <a:pt x="74" y="120"/>
                    </a:lnTo>
                    <a:lnTo>
                      <a:pt x="74" y="122"/>
                    </a:lnTo>
                    <a:lnTo>
                      <a:pt x="76" y="122"/>
                    </a:lnTo>
                    <a:lnTo>
                      <a:pt x="78" y="122"/>
                    </a:lnTo>
                    <a:lnTo>
                      <a:pt x="80" y="122"/>
                    </a:lnTo>
                    <a:lnTo>
                      <a:pt x="80" y="122"/>
                    </a:lnTo>
                    <a:lnTo>
                      <a:pt x="82" y="122"/>
                    </a:lnTo>
                    <a:lnTo>
                      <a:pt x="84" y="122"/>
                    </a:lnTo>
                    <a:lnTo>
                      <a:pt x="86" y="122"/>
                    </a:lnTo>
                    <a:lnTo>
                      <a:pt x="88" y="124"/>
                    </a:lnTo>
                    <a:lnTo>
                      <a:pt x="92" y="124"/>
                    </a:lnTo>
                    <a:lnTo>
                      <a:pt x="94" y="124"/>
                    </a:lnTo>
                    <a:lnTo>
                      <a:pt x="98" y="124"/>
                    </a:lnTo>
                    <a:lnTo>
                      <a:pt x="100" y="124"/>
                    </a:lnTo>
                    <a:lnTo>
                      <a:pt x="106" y="126"/>
                    </a:lnTo>
                    <a:lnTo>
                      <a:pt x="108" y="126"/>
                    </a:lnTo>
                    <a:lnTo>
                      <a:pt x="110" y="126"/>
                    </a:lnTo>
                    <a:lnTo>
                      <a:pt x="112" y="128"/>
                    </a:lnTo>
                    <a:lnTo>
                      <a:pt x="116" y="130"/>
                    </a:lnTo>
                    <a:lnTo>
                      <a:pt x="116" y="130"/>
                    </a:lnTo>
                    <a:lnTo>
                      <a:pt x="120" y="132"/>
                    </a:lnTo>
                    <a:lnTo>
                      <a:pt x="124" y="134"/>
                    </a:lnTo>
                    <a:lnTo>
                      <a:pt x="126" y="134"/>
                    </a:lnTo>
                    <a:lnTo>
                      <a:pt x="130" y="136"/>
                    </a:lnTo>
                    <a:lnTo>
                      <a:pt x="132" y="138"/>
                    </a:lnTo>
                    <a:lnTo>
                      <a:pt x="136" y="138"/>
                    </a:lnTo>
                    <a:lnTo>
                      <a:pt x="140" y="138"/>
                    </a:lnTo>
                    <a:lnTo>
                      <a:pt x="140" y="138"/>
                    </a:lnTo>
                    <a:lnTo>
                      <a:pt x="140" y="140"/>
                    </a:lnTo>
                    <a:lnTo>
                      <a:pt x="140" y="140"/>
                    </a:lnTo>
                    <a:lnTo>
                      <a:pt x="140" y="142"/>
                    </a:lnTo>
                    <a:lnTo>
                      <a:pt x="142" y="142"/>
                    </a:lnTo>
                    <a:lnTo>
                      <a:pt x="144" y="142"/>
                    </a:lnTo>
                    <a:lnTo>
                      <a:pt x="144" y="144"/>
                    </a:lnTo>
                    <a:lnTo>
                      <a:pt x="146" y="144"/>
                    </a:lnTo>
                    <a:lnTo>
                      <a:pt x="146" y="146"/>
                    </a:lnTo>
                    <a:lnTo>
                      <a:pt x="148" y="148"/>
                    </a:lnTo>
                    <a:lnTo>
                      <a:pt x="152" y="154"/>
                    </a:lnTo>
                    <a:lnTo>
                      <a:pt x="154" y="156"/>
                    </a:lnTo>
                    <a:lnTo>
                      <a:pt x="154" y="156"/>
                    </a:lnTo>
                    <a:lnTo>
                      <a:pt x="158" y="158"/>
                    </a:lnTo>
                    <a:lnTo>
                      <a:pt x="160" y="160"/>
                    </a:lnTo>
                    <a:lnTo>
                      <a:pt x="162" y="162"/>
                    </a:lnTo>
                    <a:lnTo>
                      <a:pt x="164" y="162"/>
                    </a:lnTo>
                    <a:lnTo>
                      <a:pt x="164" y="164"/>
                    </a:lnTo>
                    <a:lnTo>
                      <a:pt x="164" y="164"/>
                    </a:lnTo>
                    <a:lnTo>
                      <a:pt x="168" y="164"/>
                    </a:lnTo>
                    <a:lnTo>
                      <a:pt x="172" y="164"/>
                    </a:lnTo>
                    <a:lnTo>
                      <a:pt x="176" y="164"/>
                    </a:lnTo>
                    <a:lnTo>
                      <a:pt x="184" y="164"/>
                    </a:lnTo>
                    <a:lnTo>
                      <a:pt x="192" y="166"/>
                    </a:lnTo>
                    <a:lnTo>
                      <a:pt x="198" y="166"/>
                    </a:lnTo>
                    <a:lnTo>
                      <a:pt x="202" y="166"/>
                    </a:lnTo>
                    <a:lnTo>
                      <a:pt x="210" y="168"/>
                    </a:lnTo>
                    <a:lnTo>
                      <a:pt x="214" y="166"/>
                    </a:lnTo>
                    <a:lnTo>
                      <a:pt x="216" y="166"/>
                    </a:lnTo>
                    <a:lnTo>
                      <a:pt x="218" y="166"/>
                    </a:lnTo>
                    <a:lnTo>
                      <a:pt x="224" y="166"/>
                    </a:lnTo>
                    <a:lnTo>
                      <a:pt x="228" y="166"/>
                    </a:lnTo>
                    <a:lnTo>
                      <a:pt x="234" y="168"/>
                    </a:lnTo>
                    <a:lnTo>
                      <a:pt x="236" y="168"/>
                    </a:lnTo>
                    <a:lnTo>
                      <a:pt x="240" y="168"/>
                    </a:lnTo>
                    <a:lnTo>
                      <a:pt x="240" y="168"/>
                    </a:lnTo>
                    <a:lnTo>
                      <a:pt x="242" y="168"/>
                    </a:lnTo>
                    <a:lnTo>
                      <a:pt x="244" y="168"/>
                    </a:lnTo>
                    <a:lnTo>
                      <a:pt x="246" y="172"/>
                    </a:lnTo>
                    <a:lnTo>
                      <a:pt x="248" y="174"/>
                    </a:lnTo>
                    <a:lnTo>
                      <a:pt x="252" y="174"/>
                    </a:lnTo>
                    <a:lnTo>
                      <a:pt x="258" y="176"/>
                    </a:lnTo>
                    <a:lnTo>
                      <a:pt x="262" y="176"/>
                    </a:lnTo>
                    <a:lnTo>
                      <a:pt x="266" y="176"/>
                    </a:lnTo>
                    <a:lnTo>
                      <a:pt x="270" y="178"/>
                    </a:lnTo>
                    <a:lnTo>
                      <a:pt x="272" y="180"/>
                    </a:lnTo>
                    <a:lnTo>
                      <a:pt x="278" y="182"/>
                    </a:lnTo>
                    <a:lnTo>
                      <a:pt x="280" y="180"/>
                    </a:lnTo>
                    <a:lnTo>
                      <a:pt x="284" y="180"/>
                    </a:lnTo>
                    <a:lnTo>
                      <a:pt x="288" y="180"/>
                    </a:lnTo>
                    <a:lnTo>
                      <a:pt x="290" y="182"/>
                    </a:lnTo>
                    <a:lnTo>
                      <a:pt x="294" y="184"/>
                    </a:lnTo>
                    <a:lnTo>
                      <a:pt x="294" y="184"/>
                    </a:lnTo>
                    <a:lnTo>
                      <a:pt x="296" y="184"/>
                    </a:lnTo>
                    <a:lnTo>
                      <a:pt x="298" y="184"/>
                    </a:lnTo>
                    <a:lnTo>
                      <a:pt x="298" y="182"/>
                    </a:lnTo>
                    <a:lnTo>
                      <a:pt x="298" y="182"/>
                    </a:lnTo>
                    <a:lnTo>
                      <a:pt x="300" y="182"/>
                    </a:lnTo>
                    <a:lnTo>
                      <a:pt x="302" y="180"/>
                    </a:lnTo>
                    <a:lnTo>
                      <a:pt x="302" y="180"/>
                    </a:lnTo>
                    <a:lnTo>
                      <a:pt x="306" y="178"/>
                    </a:lnTo>
                    <a:lnTo>
                      <a:pt x="312" y="174"/>
                    </a:lnTo>
                    <a:lnTo>
                      <a:pt x="314" y="174"/>
                    </a:lnTo>
                    <a:lnTo>
                      <a:pt x="314" y="174"/>
                    </a:lnTo>
                    <a:lnTo>
                      <a:pt x="316" y="172"/>
                    </a:lnTo>
                    <a:lnTo>
                      <a:pt x="318" y="172"/>
                    </a:lnTo>
                    <a:lnTo>
                      <a:pt x="318" y="172"/>
                    </a:lnTo>
                    <a:lnTo>
                      <a:pt x="322" y="172"/>
                    </a:lnTo>
                    <a:lnTo>
                      <a:pt x="324" y="172"/>
                    </a:lnTo>
                    <a:lnTo>
                      <a:pt x="330" y="170"/>
                    </a:lnTo>
                    <a:lnTo>
                      <a:pt x="332" y="170"/>
                    </a:lnTo>
                    <a:lnTo>
                      <a:pt x="334" y="170"/>
                    </a:lnTo>
                    <a:lnTo>
                      <a:pt x="336" y="170"/>
                    </a:lnTo>
                    <a:lnTo>
                      <a:pt x="338" y="170"/>
                    </a:lnTo>
                    <a:lnTo>
                      <a:pt x="342" y="170"/>
                    </a:lnTo>
                    <a:lnTo>
                      <a:pt x="344" y="170"/>
                    </a:lnTo>
                    <a:lnTo>
                      <a:pt x="347" y="170"/>
                    </a:lnTo>
                    <a:lnTo>
                      <a:pt x="351" y="170"/>
                    </a:lnTo>
                    <a:lnTo>
                      <a:pt x="353" y="170"/>
                    </a:lnTo>
                    <a:lnTo>
                      <a:pt x="355" y="170"/>
                    </a:lnTo>
                    <a:lnTo>
                      <a:pt x="357" y="168"/>
                    </a:lnTo>
                    <a:lnTo>
                      <a:pt x="359" y="168"/>
                    </a:lnTo>
                    <a:lnTo>
                      <a:pt x="359" y="166"/>
                    </a:lnTo>
                    <a:lnTo>
                      <a:pt x="363" y="166"/>
                    </a:lnTo>
                    <a:lnTo>
                      <a:pt x="363" y="164"/>
                    </a:lnTo>
                    <a:lnTo>
                      <a:pt x="365" y="164"/>
                    </a:lnTo>
                    <a:lnTo>
                      <a:pt x="367" y="164"/>
                    </a:lnTo>
                    <a:lnTo>
                      <a:pt x="367" y="162"/>
                    </a:lnTo>
                    <a:lnTo>
                      <a:pt x="367" y="162"/>
                    </a:lnTo>
                    <a:lnTo>
                      <a:pt x="367" y="162"/>
                    </a:lnTo>
                    <a:lnTo>
                      <a:pt x="367" y="160"/>
                    </a:lnTo>
                    <a:lnTo>
                      <a:pt x="369" y="158"/>
                    </a:lnTo>
                    <a:lnTo>
                      <a:pt x="369" y="158"/>
                    </a:lnTo>
                    <a:lnTo>
                      <a:pt x="369" y="156"/>
                    </a:lnTo>
                    <a:lnTo>
                      <a:pt x="369" y="156"/>
                    </a:lnTo>
                    <a:lnTo>
                      <a:pt x="371" y="154"/>
                    </a:lnTo>
                    <a:lnTo>
                      <a:pt x="371" y="154"/>
                    </a:lnTo>
                    <a:lnTo>
                      <a:pt x="373" y="154"/>
                    </a:lnTo>
                    <a:lnTo>
                      <a:pt x="375" y="152"/>
                    </a:lnTo>
                    <a:lnTo>
                      <a:pt x="377" y="152"/>
                    </a:lnTo>
                    <a:lnTo>
                      <a:pt x="377" y="152"/>
                    </a:lnTo>
                    <a:lnTo>
                      <a:pt x="377" y="150"/>
                    </a:lnTo>
                    <a:lnTo>
                      <a:pt x="379" y="150"/>
                    </a:lnTo>
                    <a:lnTo>
                      <a:pt x="379" y="148"/>
                    </a:lnTo>
                    <a:lnTo>
                      <a:pt x="381" y="148"/>
                    </a:lnTo>
                    <a:lnTo>
                      <a:pt x="381" y="148"/>
                    </a:lnTo>
                    <a:lnTo>
                      <a:pt x="381" y="146"/>
                    </a:lnTo>
                    <a:lnTo>
                      <a:pt x="379" y="146"/>
                    </a:lnTo>
                    <a:lnTo>
                      <a:pt x="379" y="144"/>
                    </a:lnTo>
                    <a:lnTo>
                      <a:pt x="377" y="144"/>
                    </a:lnTo>
                    <a:lnTo>
                      <a:pt x="375" y="142"/>
                    </a:lnTo>
                    <a:lnTo>
                      <a:pt x="373" y="140"/>
                    </a:lnTo>
                    <a:lnTo>
                      <a:pt x="371" y="140"/>
                    </a:lnTo>
                    <a:lnTo>
                      <a:pt x="369" y="138"/>
                    </a:lnTo>
                    <a:lnTo>
                      <a:pt x="369" y="136"/>
                    </a:lnTo>
                    <a:lnTo>
                      <a:pt x="367" y="136"/>
                    </a:lnTo>
                    <a:lnTo>
                      <a:pt x="367" y="136"/>
                    </a:lnTo>
                    <a:lnTo>
                      <a:pt x="367" y="134"/>
                    </a:lnTo>
                    <a:lnTo>
                      <a:pt x="367" y="132"/>
                    </a:lnTo>
                    <a:lnTo>
                      <a:pt x="367" y="130"/>
                    </a:lnTo>
                    <a:lnTo>
                      <a:pt x="367" y="128"/>
                    </a:lnTo>
                    <a:lnTo>
                      <a:pt x="367" y="126"/>
                    </a:lnTo>
                    <a:lnTo>
                      <a:pt x="367" y="126"/>
                    </a:lnTo>
                    <a:lnTo>
                      <a:pt x="369" y="122"/>
                    </a:lnTo>
                    <a:lnTo>
                      <a:pt x="371" y="122"/>
                    </a:lnTo>
                    <a:lnTo>
                      <a:pt x="371" y="122"/>
                    </a:lnTo>
                    <a:lnTo>
                      <a:pt x="375" y="122"/>
                    </a:lnTo>
                    <a:lnTo>
                      <a:pt x="375" y="122"/>
                    </a:lnTo>
                    <a:lnTo>
                      <a:pt x="377" y="124"/>
                    </a:lnTo>
                    <a:lnTo>
                      <a:pt x="379" y="126"/>
                    </a:lnTo>
                    <a:lnTo>
                      <a:pt x="381" y="128"/>
                    </a:lnTo>
                    <a:lnTo>
                      <a:pt x="387" y="128"/>
                    </a:lnTo>
                    <a:lnTo>
                      <a:pt x="389" y="128"/>
                    </a:lnTo>
                    <a:lnTo>
                      <a:pt x="391" y="128"/>
                    </a:lnTo>
                    <a:lnTo>
                      <a:pt x="393" y="130"/>
                    </a:lnTo>
                    <a:lnTo>
                      <a:pt x="393" y="130"/>
                    </a:lnTo>
                    <a:lnTo>
                      <a:pt x="395" y="130"/>
                    </a:lnTo>
                    <a:lnTo>
                      <a:pt x="397" y="130"/>
                    </a:lnTo>
                    <a:lnTo>
                      <a:pt x="397" y="128"/>
                    </a:lnTo>
                    <a:lnTo>
                      <a:pt x="399" y="128"/>
                    </a:lnTo>
                    <a:lnTo>
                      <a:pt x="399" y="126"/>
                    </a:lnTo>
                    <a:lnTo>
                      <a:pt x="399" y="126"/>
                    </a:lnTo>
                    <a:lnTo>
                      <a:pt x="401" y="126"/>
                    </a:lnTo>
                    <a:lnTo>
                      <a:pt x="401" y="122"/>
                    </a:lnTo>
                    <a:lnTo>
                      <a:pt x="401" y="122"/>
                    </a:lnTo>
                    <a:lnTo>
                      <a:pt x="403" y="120"/>
                    </a:lnTo>
                    <a:lnTo>
                      <a:pt x="403" y="120"/>
                    </a:lnTo>
                    <a:lnTo>
                      <a:pt x="403" y="118"/>
                    </a:lnTo>
                    <a:lnTo>
                      <a:pt x="403" y="118"/>
                    </a:lnTo>
                    <a:lnTo>
                      <a:pt x="403" y="118"/>
                    </a:lnTo>
                    <a:lnTo>
                      <a:pt x="405" y="116"/>
                    </a:lnTo>
                    <a:lnTo>
                      <a:pt x="405" y="116"/>
                    </a:lnTo>
                    <a:lnTo>
                      <a:pt x="409" y="118"/>
                    </a:lnTo>
                    <a:lnTo>
                      <a:pt x="411" y="118"/>
                    </a:lnTo>
                    <a:lnTo>
                      <a:pt x="413" y="116"/>
                    </a:lnTo>
                    <a:lnTo>
                      <a:pt x="415" y="116"/>
                    </a:lnTo>
                    <a:lnTo>
                      <a:pt x="417" y="116"/>
                    </a:lnTo>
                    <a:lnTo>
                      <a:pt x="419" y="116"/>
                    </a:lnTo>
                    <a:lnTo>
                      <a:pt x="419" y="114"/>
                    </a:lnTo>
                    <a:lnTo>
                      <a:pt x="421" y="112"/>
                    </a:lnTo>
                    <a:lnTo>
                      <a:pt x="421" y="112"/>
                    </a:lnTo>
                    <a:lnTo>
                      <a:pt x="423" y="112"/>
                    </a:lnTo>
                    <a:lnTo>
                      <a:pt x="423" y="110"/>
                    </a:lnTo>
                    <a:lnTo>
                      <a:pt x="423" y="110"/>
                    </a:lnTo>
                    <a:lnTo>
                      <a:pt x="423" y="110"/>
                    </a:lnTo>
                    <a:lnTo>
                      <a:pt x="423" y="108"/>
                    </a:lnTo>
                    <a:lnTo>
                      <a:pt x="423" y="108"/>
                    </a:lnTo>
                    <a:lnTo>
                      <a:pt x="423" y="104"/>
                    </a:lnTo>
                    <a:lnTo>
                      <a:pt x="423" y="104"/>
                    </a:lnTo>
                    <a:lnTo>
                      <a:pt x="423" y="102"/>
                    </a:lnTo>
                    <a:lnTo>
                      <a:pt x="423" y="102"/>
                    </a:lnTo>
                    <a:lnTo>
                      <a:pt x="425" y="100"/>
                    </a:lnTo>
                    <a:lnTo>
                      <a:pt x="425" y="100"/>
                    </a:lnTo>
                    <a:lnTo>
                      <a:pt x="425" y="100"/>
                    </a:lnTo>
                    <a:lnTo>
                      <a:pt x="427" y="100"/>
                    </a:lnTo>
                    <a:lnTo>
                      <a:pt x="429" y="100"/>
                    </a:lnTo>
                    <a:lnTo>
                      <a:pt x="431" y="100"/>
                    </a:lnTo>
                    <a:lnTo>
                      <a:pt x="433" y="100"/>
                    </a:lnTo>
                    <a:lnTo>
                      <a:pt x="433" y="100"/>
                    </a:lnTo>
                    <a:lnTo>
                      <a:pt x="433" y="100"/>
                    </a:lnTo>
                    <a:lnTo>
                      <a:pt x="433" y="98"/>
                    </a:lnTo>
                    <a:lnTo>
                      <a:pt x="433" y="98"/>
                    </a:lnTo>
                    <a:lnTo>
                      <a:pt x="433" y="96"/>
                    </a:lnTo>
                    <a:lnTo>
                      <a:pt x="433" y="96"/>
                    </a:lnTo>
                    <a:lnTo>
                      <a:pt x="435" y="96"/>
                    </a:lnTo>
                    <a:lnTo>
                      <a:pt x="435" y="96"/>
                    </a:lnTo>
                    <a:lnTo>
                      <a:pt x="437" y="98"/>
                    </a:lnTo>
                    <a:lnTo>
                      <a:pt x="437" y="98"/>
                    </a:lnTo>
                    <a:lnTo>
                      <a:pt x="439" y="98"/>
                    </a:lnTo>
                    <a:lnTo>
                      <a:pt x="439" y="96"/>
                    </a:lnTo>
                    <a:lnTo>
                      <a:pt x="441" y="94"/>
                    </a:lnTo>
                    <a:lnTo>
                      <a:pt x="443" y="94"/>
                    </a:lnTo>
                    <a:lnTo>
                      <a:pt x="445" y="94"/>
                    </a:lnTo>
                    <a:lnTo>
                      <a:pt x="445" y="94"/>
                    </a:lnTo>
                    <a:lnTo>
                      <a:pt x="449" y="94"/>
                    </a:lnTo>
                    <a:lnTo>
                      <a:pt x="449" y="94"/>
                    </a:lnTo>
                    <a:lnTo>
                      <a:pt x="451" y="94"/>
                    </a:lnTo>
                    <a:lnTo>
                      <a:pt x="451" y="94"/>
                    </a:lnTo>
                    <a:lnTo>
                      <a:pt x="451" y="94"/>
                    </a:lnTo>
                    <a:lnTo>
                      <a:pt x="453" y="94"/>
                    </a:lnTo>
                    <a:lnTo>
                      <a:pt x="455" y="94"/>
                    </a:lnTo>
                    <a:lnTo>
                      <a:pt x="457" y="96"/>
                    </a:lnTo>
                    <a:lnTo>
                      <a:pt x="459" y="96"/>
                    </a:lnTo>
                    <a:lnTo>
                      <a:pt x="461" y="96"/>
                    </a:lnTo>
                    <a:lnTo>
                      <a:pt x="463" y="96"/>
                    </a:lnTo>
                    <a:lnTo>
                      <a:pt x="465" y="96"/>
                    </a:lnTo>
                    <a:lnTo>
                      <a:pt x="465" y="96"/>
                    </a:lnTo>
                    <a:lnTo>
                      <a:pt x="467" y="94"/>
                    </a:lnTo>
                    <a:lnTo>
                      <a:pt x="467" y="9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3" name="Freeform 105"/>
              <p:cNvSpPr>
                <a:spLocks/>
              </p:cNvSpPr>
              <p:nvPr/>
            </p:nvSpPr>
            <p:spPr bwMode="auto">
              <a:xfrm>
                <a:off x="3589" y="1295"/>
                <a:ext cx="0" cy="2"/>
              </a:xfrm>
              <a:custGeom>
                <a:avLst/>
                <a:gdLst>
                  <a:gd name="T0" fmla="*/ 0 h 2"/>
                  <a:gd name="T1" fmla="*/ 0 h 2"/>
                  <a:gd name="T2" fmla="*/ 0 h 2"/>
                  <a:gd name="T3" fmla="*/ 0 h 2"/>
                  <a:gd name="T4" fmla="*/ 2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0"/>
                    </a:lnTo>
                    <a:lnTo>
                      <a:pt x="0" y="2"/>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4" name="Freeform 106"/>
              <p:cNvSpPr>
                <a:spLocks/>
              </p:cNvSpPr>
              <p:nvPr/>
            </p:nvSpPr>
            <p:spPr bwMode="auto">
              <a:xfrm>
                <a:off x="3857" y="1213"/>
                <a:ext cx="52" cy="52"/>
              </a:xfrm>
              <a:custGeom>
                <a:avLst/>
                <a:gdLst>
                  <a:gd name="T0" fmla="*/ 48 w 52"/>
                  <a:gd name="T1" fmla="*/ 30 h 52"/>
                  <a:gd name="T2" fmla="*/ 46 w 52"/>
                  <a:gd name="T3" fmla="*/ 28 h 52"/>
                  <a:gd name="T4" fmla="*/ 42 w 52"/>
                  <a:gd name="T5" fmla="*/ 26 h 52"/>
                  <a:gd name="T6" fmla="*/ 42 w 52"/>
                  <a:gd name="T7" fmla="*/ 22 h 52"/>
                  <a:gd name="T8" fmla="*/ 42 w 52"/>
                  <a:gd name="T9" fmla="*/ 20 h 52"/>
                  <a:gd name="T10" fmla="*/ 40 w 52"/>
                  <a:gd name="T11" fmla="*/ 20 h 52"/>
                  <a:gd name="T12" fmla="*/ 36 w 52"/>
                  <a:gd name="T13" fmla="*/ 18 h 52"/>
                  <a:gd name="T14" fmla="*/ 36 w 52"/>
                  <a:gd name="T15" fmla="*/ 14 h 52"/>
                  <a:gd name="T16" fmla="*/ 36 w 52"/>
                  <a:gd name="T17" fmla="*/ 12 h 52"/>
                  <a:gd name="T18" fmla="*/ 34 w 52"/>
                  <a:gd name="T19" fmla="*/ 8 h 52"/>
                  <a:gd name="T20" fmla="*/ 32 w 52"/>
                  <a:gd name="T21" fmla="*/ 8 h 52"/>
                  <a:gd name="T22" fmla="*/ 28 w 52"/>
                  <a:gd name="T23" fmla="*/ 4 h 52"/>
                  <a:gd name="T24" fmla="*/ 26 w 52"/>
                  <a:gd name="T25" fmla="*/ 6 h 52"/>
                  <a:gd name="T26" fmla="*/ 24 w 52"/>
                  <a:gd name="T27" fmla="*/ 4 h 52"/>
                  <a:gd name="T28" fmla="*/ 24 w 52"/>
                  <a:gd name="T29" fmla="*/ 4 h 52"/>
                  <a:gd name="T30" fmla="*/ 20 w 52"/>
                  <a:gd name="T31" fmla="*/ 2 h 52"/>
                  <a:gd name="T32" fmla="*/ 18 w 52"/>
                  <a:gd name="T33" fmla="*/ 2 h 52"/>
                  <a:gd name="T34" fmla="*/ 12 w 52"/>
                  <a:gd name="T35" fmla="*/ 0 h 52"/>
                  <a:gd name="T36" fmla="*/ 12 w 52"/>
                  <a:gd name="T37" fmla="*/ 0 h 52"/>
                  <a:gd name="T38" fmla="*/ 8 w 52"/>
                  <a:gd name="T39" fmla="*/ 2 h 52"/>
                  <a:gd name="T40" fmla="*/ 2 w 52"/>
                  <a:gd name="T41" fmla="*/ 0 h 52"/>
                  <a:gd name="T42" fmla="*/ 2 w 52"/>
                  <a:gd name="T43" fmla="*/ 2 h 52"/>
                  <a:gd name="T44" fmla="*/ 6 w 52"/>
                  <a:gd name="T45" fmla="*/ 4 h 52"/>
                  <a:gd name="T46" fmla="*/ 8 w 52"/>
                  <a:gd name="T47" fmla="*/ 8 h 52"/>
                  <a:gd name="T48" fmla="*/ 10 w 52"/>
                  <a:gd name="T49" fmla="*/ 12 h 52"/>
                  <a:gd name="T50" fmla="*/ 12 w 52"/>
                  <a:gd name="T51" fmla="*/ 16 h 52"/>
                  <a:gd name="T52" fmla="*/ 16 w 52"/>
                  <a:gd name="T53" fmla="*/ 20 h 52"/>
                  <a:gd name="T54" fmla="*/ 18 w 52"/>
                  <a:gd name="T55" fmla="*/ 22 h 52"/>
                  <a:gd name="T56" fmla="*/ 24 w 52"/>
                  <a:gd name="T57" fmla="*/ 28 h 52"/>
                  <a:gd name="T58" fmla="*/ 24 w 52"/>
                  <a:gd name="T59" fmla="*/ 34 h 52"/>
                  <a:gd name="T60" fmla="*/ 24 w 52"/>
                  <a:gd name="T61" fmla="*/ 40 h 52"/>
                  <a:gd name="T62" fmla="*/ 24 w 52"/>
                  <a:gd name="T63" fmla="*/ 46 h 52"/>
                  <a:gd name="T64" fmla="*/ 26 w 52"/>
                  <a:gd name="T65" fmla="*/ 48 h 52"/>
                  <a:gd name="T66" fmla="*/ 24 w 52"/>
                  <a:gd name="T67" fmla="*/ 50 h 52"/>
                  <a:gd name="T68" fmla="*/ 26 w 52"/>
                  <a:gd name="T69" fmla="*/ 52 h 52"/>
                  <a:gd name="T70" fmla="*/ 30 w 52"/>
                  <a:gd name="T71" fmla="*/ 52 h 52"/>
                  <a:gd name="T72" fmla="*/ 30 w 52"/>
                  <a:gd name="T73" fmla="*/ 50 h 52"/>
                  <a:gd name="T74" fmla="*/ 30 w 52"/>
                  <a:gd name="T75" fmla="*/ 48 h 52"/>
                  <a:gd name="T76" fmla="*/ 32 w 52"/>
                  <a:gd name="T77" fmla="*/ 44 h 52"/>
                  <a:gd name="T78" fmla="*/ 36 w 52"/>
                  <a:gd name="T79" fmla="*/ 40 h 52"/>
                  <a:gd name="T80" fmla="*/ 34 w 52"/>
                  <a:gd name="T81" fmla="*/ 36 h 52"/>
                  <a:gd name="T82" fmla="*/ 36 w 52"/>
                  <a:gd name="T83" fmla="*/ 34 h 52"/>
                  <a:gd name="T84" fmla="*/ 38 w 52"/>
                  <a:gd name="T85" fmla="*/ 34 h 52"/>
                  <a:gd name="T86" fmla="*/ 40 w 52"/>
                  <a:gd name="T87" fmla="*/ 36 h 52"/>
                  <a:gd name="T88" fmla="*/ 42 w 52"/>
                  <a:gd name="T89" fmla="*/ 34 h 52"/>
                  <a:gd name="T90" fmla="*/ 42 w 52"/>
                  <a:gd name="T91" fmla="*/ 34 h 52"/>
                  <a:gd name="T92" fmla="*/ 46 w 52"/>
                  <a:gd name="T93" fmla="*/ 36 h 52"/>
                  <a:gd name="T94" fmla="*/ 48 w 52"/>
                  <a:gd name="T95" fmla="*/ 36 h 52"/>
                  <a:gd name="T96" fmla="*/ 52 w 52"/>
                  <a:gd name="T97"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52">
                    <a:moveTo>
                      <a:pt x="48" y="34"/>
                    </a:moveTo>
                    <a:lnTo>
                      <a:pt x="48" y="32"/>
                    </a:lnTo>
                    <a:lnTo>
                      <a:pt x="48" y="30"/>
                    </a:lnTo>
                    <a:lnTo>
                      <a:pt x="48" y="28"/>
                    </a:lnTo>
                    <a:lnTo>
                      <a:pt x="48" y="28"/>
                    </a:lnTo>
                    <a:lnTo>
                      <a:pt x="46" y="28"/>
                    </a:lnTo>
                    <a:lnTo>
                      <a:pt x="44" y="26"/>
                    </a:lnTo>
                    <a:lnTo>
                      <a:pt x="42" y="26"/>
                    </a:lnTo>
                    <a:lnTo>
                      <a:pt x="42" y="26"/>
                    </a:lnTo>
                    <a:lnTo>
                      <a:pt x="42" y="24"/>
                    </a:lnTo>
                    <a:lnTo>
                      <a:pt x="42" y="24"/>
                    </a:lnTo>
                    <a:lnTo>
                      <a:pt x="42" y="22"/>
                    </a:lnTo>
                    <a:lnTo>
                      <a:pt x="42" y="22"/>
                    </a:lnTo>
                    <a:lnTo>
                      <a:pt x="42" y="20"/>
                    </a:lnTo>
                    <a:lnTo>
                      <a:pt x="42" y="20"/>
                    </a:lnTo>
                    <a:lnTo>
                      <a:pt x="42" y="20"/>
                    </a:lnTo>
                    <a:lnTo>
                      <a:pt x="40" y="20"/>
                    </a:lnTo>
                    <a:lnTo>
                      <a:pt x="40" y="20"/>
                    </a:lnTo>
                    <a:lnTo>
                      <a:pt x="38" y="18"/>
                    </a:lnTo>
                    <a:lnTo>
                      <a:pt x="36" y="18"/>
                    </a:lnTo>
                    <a:lnTo>
                      <a:pt x="36" y="18"/>
                    </a:lnTo>
                    <a:lnTo>
                      <a:pt x="36" y="16"/>
                    </a:lnTo>
                    <a:lnTo>
                      <a:pt x="36" y="16"/>
                    </a:lnTo>
                    <a:lnTo>
                      <a:pt x="36" y="14"/>
                    </a:lnTo>
                    <a:lnTo>
                      <a:pt x="36" y="14"/>
                    </a:lnTo>
                    <a:lnTo>
                      <a:pt x="36" y="12"/>
                    </a:lnTo>
                    <a:lnTo>
                      <a:pt x="36" y="12"/>
                    </a:lnTo>
                    <a:lnTo>
                      <a:pt x="36" y="10"/>
                    </a:lnTo>
                    <a:lnTo>
                      <a:pt x="36" y="8"/>
                    </a:lnTo>
                    <a:lnTo>
                      <a:pt x="34" y="8"/>
                    </a:lnTo>
                    <a:lnTo>
                      <a:pt x="34" y="8"/>
                    </a:lnTo>
                    <a:lnTo>
                      <a:pt x="34" y="8"/>
                    </a:lnTo>
                    <a:lnTo>
                      <a:pt x="32" y="8"/>
                    </a:lnTo>
                    <a:lnTo>
                      <a:pt x="32" y="8"/>
                    </a:lnTo>
                    <a:lnTo>
                      <a:pt x="30" y="6"/>
                    </a:lnTo>
                    <a:lnTo>
                      <a:pt x="28" y="4"/>
                    </a:lnTo>
                    <a:lnTo>
                      <a:pt x="26" y="4"/>
                    </a:lnTo>
                    <a:lnTo>
                      <a:pt x="26" y="6"/>
                    </a:lnTo>
                    <a:lnTo>
                      <a:pt x="26" y="6"/>
                    </a:lnTo>
                    <a:lnTo>
                      <a:pt x="26" y="4"/>
                    </a:lnTo>
                    <a:lnTo>
                      <a:pt x="24" y="4"/>
                    </a:lnTo>
                    <a:lnTo>
                      <a:pt x="24" y="4"/>
                    </a:lnTo>
                    <a:lnTo>
                      <a:pt x="24" y="4"/>
                    </a:lnTo>
                    <a:lnTo>
                      <a:pt x="24" y="4"/>
                    </a:lnTo>
                    <a:lnTo>
                      <a:pt x="24" y="4"/>
                    </a:lnTo>
                    <a:lnTo>
                      <a:pt x="22" y="4"/>
                    </a:lnTo>
                    <a:lnTo>
                      <a:pt x="20" y="4"/>
                    </a:lnTo>
                    <a:lnTo>
                      <a:pt x="20" y="2"/>
                    </a:lnTo>
                    <a:lnTo>
                      <a:pt x="20" y="2"/>
                    </a:lnTo>
                    <a:lnTo>
                      <a:pt x="18" y="2"/>
                    </a:lnTo>
                    <a:lnTo>
                      <a:pt x="18" y="2"/>
                    </a:lnTo>
                    <a:lnTo>
                      <a:pt x="16" y="0"/>
                    </a:lnTo>
                    <a:lnTo>
                      <a:pt x="14" y="0"/>
                    </a:lnTo>
                    <a:lnTo>
                      <a:pt x="12" y="0"/>
                    </a:lnTo>
                    <a:lnTo>
                      <a:pt x="12" y="0"/>
                    </a:lnTo>
                    <a:lnTo>
                      <a:pt x="12" y="0"/>
                    </a:lnTo>
                    <a:lnTo>
                      <a:pt x="12" y="0"/>
                    </a:lnTo>
                    <a:lnTo>
                      <a:pt x="10" y="0"/>
                    </a:lnTo>
                    <a:lnTo>
                      <a:pt x="10" y="0"/>
                    </a:lnTo>
                    <a:lnTo>
                      <a:pt x="8" y="2"/>
                    </a:lnTo>
                    <a:lnTo>
                      <a:pt x="6" y="2"/>
                    </a:lnTo>
                    <a:lnTo>
                      <a:pt x="4" y="2"/>
                    </a:lnTo>
                    <a:lnTo>
                      <a:pt x="2" y="0"/>
                    </a:lnTo>
                    <a:lnTo>
                      <a:pt x="0" y="2"/>
                    </a:lnTo>
                    <a:lnTo>
                      <a:pt x="0" y="2"/>
                    </a:lnTo>
                    <a:lnTo>
                      <a:pt x="2" y="2"/>
                    </a:lnTo>
                    <a:lnTo>
                      <a:pt x="2" y="4"/>
                    </a:lnTo>
                    <a:lnTo>
                      <a:pt x="4" y="4"/>
                    </a:lnTo>
                    <a:lnTo>
                      <a:pt x="6" y="4"/>
                    </a:lnTo>
                    <a:lnTo>
                      <a:pt x="6" y="6"/>
                    </a:lnTo>
                    <a:lnTo>
                      <a:pt x="6" y="6"/>
                    </a:lnTo>
                    <a:lnTo>
                      <a:pt x="8" y="8"/>
                    </a:lnTo>
                    <a:lnTo>
                      <a:pt x="8" y="10"/>
                    </a:lnTo>
                    <a:lnTo>
                      <a:pt x="10" y="12"/>
                    </a:lnTo>
                    <a:lnTo>
                      <a:pt x="10" y="12"/>
                    </a:lnTo>
                    <a:lnTo>
                      <a:pt x="10" y="14"/>
                    </a:lnTo>
                    <a:lnTo>
                      <a:pt x="12" y="16"/>
                    </a:lnTo>
                    <a:lnTo>
                      <a:pt x="12" y="16"/>
                    </a:lnTo>
                    <a:lnTo>
                      <a:pt x="14" y="16"/>
                    </a:lnTo>
                    <a:lnTo>
                      <a:pt x="16" y="20"/>
                    </a:lnTo>
                    <a:lnTo>
                      <a:pt x="16" y="20"/>
                    </a:lnTo>
                    <a:lnTo>
                      <a:pt x="18" y="22"/>
                    </a:lnTo>
                    <a:lnTo>
                      <a:pt x="18" y="22"/>
                    </a:lnTo>
                    <a:lnTo>
                      <a:pt x="18" y="22"/>
                    </a:lnTo>
                    <a:lnTo>
                      <a:pt x="20" y="24"/>
                    </a:lnTo>
                    <a:lnTo>
                      <a:pt x="22" y="26"/>
                    </a:lnTo>
                    <a:lnTo>
                      <a:pt x="24" y="28"/>
                    </a:lnTo>
                    <a:lnTo>
                      <a:pt x="24" y="30"/>
                    </a:lnTo>
                    <a:lnTo>
                      <a:pt x="24" y="32"/>
                    </a:lnTo>
                    <a:lnTo>
                      <a:pt x="24" y="34"/>
                    </a:lnTo>
                    <a:lnTo>
                      <a:pt x="26" y="34"/>
                    </a:lnTo>
                    <a:lnTo>
                      <a:pt x="24" y="36"/>
                    </a:lnTo>
                    <a:lnTo>
                      <a:pt x="24" y="40"/>
                    </a:lnTo>
                    <a:lnTo>
                      <a:pt x="24" y="42"/>
                    </a:lnTo>
                    <a:lnTo>
                      <a:pt x="24" y="44"/>
                    </a:lnTo>
                    <a:lnTo>
                      <a:pt x="24" y="46"/>
                    </a:lnTo>
                    <a:lnTo>
                      <a:pt x="24" y="46"/>
                    </a:lnTo>
                    <a:lnTo>
                      <a:pt x="24" y="48"/>
                    </a:lnTo>
                    <a:lnTo>
                      <a:pt x="26" y="48"/>
                    </a:lnTo>
                    <a:lnTo>
                      <a:pt x="24" y="48"/>
                    </a:lnTo>
                    <a:lnTo>
                      <a:pt x="24" y="50"/>
                    </a:lnTo>
                    <a:lnTo>
                      <a:pt x="24" y="50"/>
                    </a:lnTo>
                    <a:lnTo>
                      <a:pt x="24" y="50"/>
                    </a:lnTo>
                    <a:lnTo>
                      <a:pt x="26" y="50"/>
                    </a:lnTo>
                    <a:lnTo>
                      <a:pt x="26" y="52"/>
                    </a:lnTo>
                    <a:lnTo>
                      <a:pt x="26" y="52"/>
                    </a:lnTo>
                    <a:lnTo>
                      <a:pt x="28" y="52"/>
                    </a:lnTo>
                    <a:lnTo>
                      <a:pt x="30" y="52"/>
                    </a:lnTo>
                    <a:lnTo>
                      <a:pt x="30" y="50"/>
                    </a:lnTo>
                    <a:lnTo>
                      <a:pt x="30" y="50"/>
                    </a:lnTo>
                    <a:lnTo>
                      <a:pt x="30" y="50"/>
                    </a:lnTo>
                    <a:lnTo>
                      <a:pt x="30" y="50"/>
                    </a:lnTo>
                    <a:lnTo>
                      <a:pt x="30" y="48"/>
                    </a:lnTo>
                    <a:lnTo>
                      <a:pt x="30" y="48"/>
                    </a:lnTo>
                    <a:lnTo>
                      <a:pt x="32" y="46"/>
                    </a:lnTo>
                    <a:lnTo>
                      <a:pt x="32" y="46"/>
                    </a:lnTo>
                    <a:lnTo>
                      <a:pt x="32" y="44"/>
                    </a:lnTo>
                    <a:lnTo>
                      <a:pt x="34" y="42"/>
                    </a:lnTo>
                    <a:lnTo>
                      <a:pt x="36" y="42"/>
                    </a:lnTo>
                    <a:lnTo>
                      <a:pt x="36" y="40"/>
                    </a:lnTo>
                    <a:lnTo>
                      <a:pt x="36" y="40"/>
                    </a:lnTo>
                    <a:lnTo>
                      <a:pt x="36" y="38"/>
                    </a:lnTo>
                    <a:lnTo>
                      <a:pt x="34" y="36"/>
                    </a:lnTo>
                    <a:lnTo>
                      <a:pt x="34" y="36"/>
                    </a:lnTo>
                    <a:lnTo>
                      <a:pt x="36" y="34"/>
                    </a:lnTo>
                    <a:lnTo>
                      <a:pt x="36" y="34"/>
                    </a:lnTo>
                    <a:lnTo>
                      <a:pt x="38" y="34"/>
                    </a:lnTo>
                    <a:lnTo>
                      <a:pt x="38" y="34"/>
                    </a:lnTo>
                    <a:lnTo>
                      <a:pt x="38" y="34"/>
                    </a:lnTo>
                    <a:lnTo>
                      <a:pt x="38" y="36"/>
                    </a:lnTo>
                    <a:lnTo>
                      <a:pt x="38" y="36"/>
                    </a:lnTo>
                    <a:lnTo>
                      <a:pt x="40" y="36"/>
                    </a:lnTo>
                    <a:lnTo>
                      <a:pt x="40" y="34"/>
                    </a:lnTo>
                    <a:lnTo>
                      <a:pt x="40" y="34"/>
                    </a:lnTo>
                    <a:lnTo>
                      <a:pt x="42" y="34"/>
                    </a:lnTo>
                    <a:lnTo>
                      <a:pt x="42" y="34"/>
                    </a:lnTo>
                    <a:lnTo>
                      <a:pt x="42" y="34"/>
                    </a:lnTo>
                    <a:lnTo>
                      <a:pt x="42" y="34"/>
                    </a:lnTo>
                    <a:lnTo>
                      <a:pt x="44" y="36"/>
                    </a:lnTo>
                    <a:lnTo>
                      <a:pt x="44" y="36"/>
                    </a:lnTo>
                    <a:lnTo>
                      <a:pt x="46" y="36"/>
                    </a:lnTo>
                    <a:lnTo>
                      <a:pt x="46" y="34"/>
                    </a:lnTo>
                    <a:lnTo>
                      <a:pt x="46" y="34"/>
                    </a:lnTo>
                    <a:lnTo>
                      <a:pt x="48" y="36"/>
                    </a:lnTo>
                    <a:lnTo>
                      <a:pt x="48" y="36"/>
                    </a:lnTo>
                    <a:lnTo>
                      <a:pt x="50" y="36"/>
                    </a:lnTo>
                    <a:lnTo>
                      <a:pt x="52" y="36"/>
                    </a:lnTo>
                    <a:lnTo>
                      <a:pt x="52" y="36"/>
                    </a:lnTo>
                    <a:lnTo>
                      <a:pt x="48" y="3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5" name="Freeform 107"/>
              <p:cNvSpPr>
                <a:spLocks noEditPoints="1"/>
              </p:cNvSpPr>
              <p:nvPr/>
            </p:nvSpPr>
            <p:spPr bwMode="auto">
              <a:xfrm>
                <a:off x="5638" y="1905"/>
                <a:ext cx="398" cy="78"/>
              </a:xfrm>
              <a:custGeom>
                <a:avLst/>
                <a:gdLst>
                  <a:gd name="T0" fmla="*/ 398 w 398"/>
                  <a:gd name="T1" fmla="*/ 76 h 78"/>
                  <a:gd name="T2" fmla="*/ 398 w 398"/>
                  <a:gd name="T3" fmla="*/ 76 h 78"/>
                  <a:gd name="T4" fmla="*/ 396 w 398"/>
                  <a:gd name="T5" fmla="*/ 78 h 78"/>
                  <a:gd name="T6" fmla="*/ 396 w 398"/>
                  <a:gd name="T7" fmla="*/ 78 h 78"/>
                  <a:gd name="T8" fmla="*/ 398 w 398"/>
                  <a:gd name="T9" fmla="*/ 78 h 78"/>
                  <a:gd name="T10" fmla="*/ 398 w 398"/>
                  <a:gd name="T11" fmla="*/ 76 h 78"/>
                  <a:gd name="T12" fmla="*/ 322 w 398"/>
                  <a:gd name="T13" fmla="*/ 48 h 78"/>
                  <a:gd name="T14" fmla="*/ 320 w 398"/>
                  <a:gd name="T15" fmla="*/ 48 h 78"/>
                  <a:gd name="T16" fmla="*/ 320 w 398"/>
                  <a:gd name="T17" fmla="*/ 48 h 78"/>
                  <a:gd name="T18" fmla="*/ 320 w 398"/>
                  <a:gd name="T19" fmla="*/ 48 h 78"/>
                  <a:gd name="T20" fmla="*/ 320 w 398"/>
                  <a:gd name="T21" fmla="*/ 50 h 78"/>
                  <a:gd name="T22" fmla="*/ 320 w 398"/>
                  <a:gd name="T23" fmla="*/ 50 h 78"/>
                  <a:gd name="T24" fmla="*/ 322 w 398"/>
                  <a:gd name="T25" fmla="*/ 50 h 78"/>
                  <a:gd name="T26" fmla="*/ 322 w 398"/>
                  <a:gd name="T27" fmla="*/ 50 h 78"/>
                  <a:gd name="T28" fmla="*/ 322 w 398"/>
                  <a:gd name="T29" fmla="*/ 50 h 78"/>
                  <a:gd name="T30" fmla="*/ 322 w 398"/>
                  <a:gd name="T31" fmla="*/ 48 h 78"/>
                  <a:gd name="T32" fmla="*/ 322 w 398"/>
                  <a:gd name="T33" fmla="*/ 48 h 78"/>
                  <a:gd name="T34" fmla="*/ 216 w 398"/>
                  <a:gd name="T35" fmla="*/ 40 h 78"/>
                  <a:gd name="T36" fmla="*/ 216 w 398"/>
                  <a:gd name="T37" fmla="*/ 40 h 78"/>
                  <a:gd name="T38" fmla="*/ 216 w 398"/>
                  <a:gd name="T39" fmla="*/ 40 h 78"/>
                  <a:gd name="T40" fmla="*/ 216 w 398"/>
                  <a:gd name="T41" fmla="*/ 40 h 78"/>
                  <a:gd name="T42" fmla="*/ 216 w 398"/>
                  <a:gd name="T43" fmla="*/ 40 h 78"/>
                  <a:gd name="T44" fmla="*/ 216 w 398"/>
                  <a:gd name="T45" fmla="*/ 40 h 78"/>
                  <a:gd name="T46" fmla="*/ 216 w 398"/>
                  <a:gd name="T47" fmla="*/ 40 h 78"/>
                  <a:gd name="T48" fmla="*/ 216 w 398"/>
                  <a:gd name="T49" fmla="*/ 42 h 78"/>
                  <a:gd name="T50" fmla="*/ 216 w 398"/>
                  <a:gd name="T51" fmla="*/ 42 h 78"/>
                  <a:gd name="T52" fmla="*/ 216 w 398"/>
                  <a:gd name="T53" fmla="*/ 40 h 78"/>
                  <a:gd name="T54" fmla="*/ 216 w 398"/>
                  <a:gd name="T55" fmla="*/ 40 h 78"/>
                  <a:gd name="T56" fmla="*/ 216 w 398"/>
                  <a:gd name="T57" fmla="*/ 40 h 78"/>
                  <a:gd name="T58" fmla="*/ 216 w 398"/>
                  <a:gd name="T59" fmla="*/ 40 h 78"/>
                  <a:gd name="T60" fmla="*/ 220 w 398"/>
                  <a:gd name="T61" fmla="*/ 38 h 78"/>
                  <a:gd name="T62" fmla="*/ 220 w 398"/>
                  <a:gd name="T63" fmla="*/ 38 h 78"/>
                  <a:gd name="T64" fmla="*/ 220 w 398"/>
                  <a:gd name="T65" fmla="*/ 38 h 78"/>
                  <a:gd name="T66" fmla="*/ 220 w 398"/>
                  <a:gd name="T67" fmla="*/ 40 h 78"/>
                  <a:gd name="T68" fmla="*/ 220 w 398"/>
                  <a:gd name="T69" fmla="*/ 40 h 78"/>
                  <a:gd name="T70" fmla="*/ 220 w 398"/>
                  <a:gd name="T71" fmla="*/ 40 h 78"/>
                  <a:gd name="T72" fmla="*/ 220 w 398"/>
                  <a:gd name="T73" fmla="*/ 38 h 78"/>
                  <a:gd name="T74" fmla="*/ 220 w 398"/>
                  <a:gd name="T75" fmla="*/ 38 h 78"/>
                  <a:gd name="T76" fmla="*/ 220 w 398"/>
                  <a:gd name="T77" fmla="*/ 38 h 78"/>
                  <a:gd name="T78" fmla="*/ 2 w 398"/>
                  <a:gd name="T79" fmla="*/ 0 h 78"/>
                  <a:gd name="T80" fmla="*/ 0 w 398"/>
                  <a:gd name="T81" fmla="*/ 2 h 78"/>
                  <a:gd name="T82" fmla="*/ 0 w 398"/>
                  <a:gd name="T83" fmla="*/ 2 h 78"/>
                  <a:gd name="T84" fmla="*/ 0 w 398"/>
                  <a:gd name="T85" fmla="*/ 4 h 78"/>
                  <a:gd name="T86" fmla="*/ 0 w 398"/>
                  <a:gd name="T87" fmla="*/ 4 h 78"/>
                  <a:gd name="T88" fmla="*/ 2 w 398"/>
                  <a:gd name="T89" fmla="*/ 2 h 78"/>
                  <a:gd name="T90" fmla="*/ 2 w 398"/>
                  <a:gd name="T91" fmla="*/ 2 h 78"/>
                  <a:gd name="T92" fmla="*/ 2 w 398"/>
                  <a:gd name="T93" fmla="*/ 2 h 78"/>
                  <a:gd name="T94" fmla="*/ 2 w 398"/>
                  <a:gd name="T95" fmla="*/ 0 h 78"/>
                  <a:gd name="T96" fmla="*/ 2 w 398"/>
                  <a:gd name="T9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78">
                    <a:moveTo>
                      <a:pt x="398" y="76"/>
                    </a:moveTo>
                    <a:lnTo>
                      <a:pt x="398" y="76"/>
                    </a:lnTo>
                    <a:lnTo>
                      <a:pt x="396" y="78"/>
                    </a:lnTo>
                    <a:lnTo>
                      <a:pt x="396" y="78"/>
                    </a:lnTo>
                    <a:lnTo>
                      <a:pt x="398" y="78"/>
                    </a:lnTo>
                    <a:lnTo>
                      <a:pt x="398" y="76"/>
                    </a:lnTo>
                    <a:close/>
                    <a:moveTo>
                      <a:pt x="322" y="48"/>
                    </a:moveTo>
                    <a:lnTo>
                      <a:pt x="320" y="48"/>
                    </a:lnTo>
                    <a:lnTo>
                      <a:pt x="320" y="48"/>
                    </a:lnTo>
                    <a:lnTo>
                      <a:pt x="320" y="48"/>
                    </a:lnTo>
                    <a:lnTo>
                      <a:pt x="320" y="50"/>
                    </a:lnTo>
                    <a:lnTo>
                      <a:pt x="320" y="50"/>
                    </a:lnTo>
                    <a:lnTo>
                      <a:pt x="322" y="50"/>
                    </a:lnTo>
                    <a:lnTo>
                      <a:pt x="322" y="50"/>
                    </a:lnTo>
                    <a:lnTo>
                      <a:pt x="322" y="50"/>
                    </a:lnTo>
                    <a:lnTo>
                      <a:pt x="322" y="48"/>
                    </a:lnTo>
                    <a:lnTo>
                      <a:pt x="322" y="48"/>
                    </a:lnTo>
                    <a:close/>
                    <a:moveTo>
                      <a:pt x="216" y="40"/>
                    </a:moveTo>
                    <a:lnTo>
                      <a:pt x="216" y="40"/>
                    </a:lnTo>
                    <a:lnTo>
                      <a:pt x="216" y="40"/>
                    </a:lnTo>
                    <a:lnTo>
                      <a:pt x="216" y="40"/>
                    </a:lnTo>
                    <a:lnTo>
                      <a:pt x="216" y="40"/>
                    </a:lnTo>
                    <a:lnTo>
                      <a:pt x="216" y="40"/>
                    </a:lnTo>
                    <a:lnTo>
                      <a:pt x="216" y="40"/>
                    </a:lnTo>
                    <a:lnTo>
                      <a:pt x="216" y="42"/>
                    </a:lnTo>
                    <a:lnTo>
                      <a:pt x="216" y="42"/>
                    </a:lnTo>
                    <a:lnTo>
                      <a:pt x="216" y="40"/>
                    </a:lnTo>
                    <a:lnTo>
                      <a:pt x="216" y="40"/>
                    </a:lnTo>
                    <a:lnTo>
                      <a:pt x="216" y="40"/>
                    </a:lnTo>
                    <a:lnTo>
                      <a:pt x="216" y="40"/>
                    </a:lnTo>
                    <a:close/>
                    <a:moveTo>
                      <a:pt x="220" y="38"/>
                    </a:moveTo>
                    <a:lnTo>
                      <a:pt x="220" y="38"/>
                    </a:lnTo>
                    <a:lnTo>
                      <a:pt x="220" y="38"/>
                    </a:lnTo>
                    <a:lnTo>
                      <a:pt x="220" y="40"/>
                    </a:lnTo>
                    <a:lnTo>
                      <a:pt x="220" y="40"/>
                    </a:lnTo>
                    <a:lnTo>
                      <a:pt x="220" y="40"/>
                    </a:lnTo>
                    <a:lnTo>
                      <a:pt x="220" y="38"/>
                    </a:lnTo>
                    <a:lnTo>
                      <a:pt x="220" y="38"/>
                    </a:lnTo>
                    <a:lnTo>
                      <a:pt x="220" y="38"/>
                    </a:lnTo>
                    <a:close/>
                    <a:moveTo>
                      <a:pt x="2" y="0"/>
                    </a:moveTo>
                    <a:lnTo>
                      <a:pt x="0" y="2"/>
                    </a:lnTo>
                    <a:lnTo>
                      <a:pt x="0" y="2"/>
                    </a:lnTo>
                    <a:lnTo>
                      <a:pt x="0" y="4"/>
                    </a:lnTo>
                    <a:lnTo>
                      <a:pt x="0" y="4"/>
                    </a:lnTo>
                    <a:lnTo>
                      <a:pt x="2" y="2"/>
                    </a:lnTo>
                    <a:lnTo>
                      <a:pt x="2" y="2"/>
                    </a:lnTo>
                    <a:lnTo>
                      <a:pt x="2" y="2"/>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6" name="Freeform 108"/>
              <p:cNvSpPr>
                <a:spLocks noEditPoints="1"/>
              </p:cNvSpPr>
              <p:nvPr/>
            </p:nvSpPr>
            <p:spPr bwMode="auto">
              <a:xfrm>
                <a:off x="1674" y="1492"/>
                <a:ext cx="454" cy="324"/>
              </a:xfrm>
              <a:custGeom>
                <a:avLst/>
                <a:gdLst>
                  <a:gd name="T0" fmla="*/ 450 w 454"/>
                  <a:gd name="T1" fmla="*/ 216 h 324"/>
                  <a:gd name="T2" fmla="*/ 454 w 454"/>
                  <a:gd name="T3" fmla="*/ 206 h 324"/>
                  <a:gd name="T4" fmla="*/ 108 w 454"/>
                  <a:gd name="T5" fmla="*/ 152 h 324"/>
                  <a:gd name="T6" fmla="*/ 98 w 454"/>
                  <a:gd name="T7" fmla="*/ 136 h 324"/>
                  <a:gd name="T8" fmla="*/ 74 w 454"/>
                  <a:gd name="T9" fmla="*/ 146 h 324"/>
                  <a:gd name="T10" fmla="*/ 40 w 454"/>
                  <a:gd name="T11" fmla="*/ 82 h 324"/>
                  <a:gd name="T12" fmla="*/ 92 w 454"/>
                  <a:gd name="T13" fmla="*/ 62 h 324"/>
                  <a:gd name="T14" fmla="*/ 78 w 454"/>
                  <a:gd name="T15" fmla="*/ 64 h 324"/>
                  <a:gd name="T16" fmla="*/ 452 w 454"/>
                  <a:gd name="T17" fmla="*/ 204 h 324"/>
                  <a:gd name="T18" fmla="*/ 446 w 454"/>
                  <a:gd name="T19" fmla="*/ 202 h 324"/>
                  <a:gd name="T20" fmla="*/ 400 w 454"/>
                  <a:gd name="T21" fmla="*/ 206 h 324"/>
                  <a:gd name="T22" fmla="*/ 374 w 454"/>
                  <a:gd name="T23" fmla="*/ 246 h 324"/>
                  <a:gd name="T24" fmla="*/ 366 w 454"/>
                  <a:gd name="T25" fmla="*/ 252 h 324"/>
                  <a:gd name="T26" fmla="*/ 336 w 454"/>
                  <a:gd name="T27" fmla="*/ 258 h 324"/>
                  <a:gd name="T28" fmla="*/ 306 w 454"/>
                  <a:gd name="T29" fmla="*/ 248 h 324"/>
                  <a:gd name="T30" fmla="*/ 290 w 454"/>
                  <a:gd name="T31" fmla="*/ 208 h 324"/>
                  <a:gd name="T32" fmla="*/ 290 w 454"/>
                  <a:gd name="T33" fmla="*/ 202 h 324"/>
                  <a:gd name="T34" fmla="*/ 292 w 454"/>
                  <a:gd name="T35" fmla="*/ 160 h 324"/>
                  <a:gd name="T36" fmla="*/ 294 w 454"/>
                  <a:gd name="T37" fmla="*/ 118 h 324"/>
                  <a:gd name="T38" fmla="*/ 278 w 454"/>
                  <a:gd name="T39" fmla="*/ 100 h 324"/>
                  <a:gd name="T40" fmla="*/ 272 w 454"/>
                  <a:gd name="T41" fmla="*/ 76 h 324"/>
                  <a:gd name="T42" fmla="*/ 260 w 454"/>
                  <a:gd name="T43" fmla="*/ 52 h 324"/>
                  <a:gd name="T44" fmla="*/ 236 w 454"/>
                  <a:gd name="T45" fmla="*/ 62 h 324"/>
                  <a:gd name="T46" fmla="*/ 214 w 454"/>
                  <a:gd name="T47" fmla="*/ 48 h 324"/>
                  <a:gd name="T48" fmla="*/ 194 w 454"/>
                  <a:gd name="T49" fmla="*/ 16 h 324"/>
                  <a:gd name="T50" fmla="*/ 140 w 454"/>
                  <a:gd name="T51" fmla="*/ 24 h 324"/>
                  <a:gd name="T52" fmla="*/ 68 w 454"/>
                  <a:gd name="T53" fmla="*/ 2 h 324"/>
                  <a:gd name="T54" fmla="*/ 42 w 454"/>
                  <a:gd name="T55" fmla="*/ 18 h 324"/>
                  <a:gd name="T56" fmla="*/ 46 w 454"/>
                  <a:gd name="T57" fmla="*/ 50 h 324"/>
                  <a:gd name="T58" fmla="*/ 58 w 454"/>
                  <a:gd name="T59" fmla="*/ 86 h 324"/>
                  <a:gd name="T60" fmla="*/ 44 w 454"/>
                  <a:gd name="T61" fmla="*/ 88 h 324"/>
                  <a:gd name="T62" fmla="*/ 64 w 454"/>
                  <a:gd name="T63" fmla="*/ 106 h 324"/>
                  <a:gd name="T64" fmla="*/ 78 w 454"/>
                  <a:gd name="T65" fmla="*/ 132 h 324"/>
                  <a:gd name="T66" fmla="*/ 96 w 454"/>
                  <a:gd name="T67" fmla="*/ 162 h 324"/>
                  <a:gd name="T68" fmla="*/ 108 w 454"/>
                  <a:gd name="T69" fmla="*/ 160 h 324"/>
                  <a:gd name="T70" fmla="*/ 96 w 454"/>
                  <a:gd name="T71" fmla="*/ 152 h 324"/>
                  <a:gd name="T72" fmla="*/ 92 w 454"/>
                  <a:gd name="T73" fmla="*/ 112 h 324"/>
                  <a:gd name="T74" fmla="*/ 86 w 454"/>
                  <a:gd name="T75" fmla="*/ 100 h 324"/>
                  <a:gd name="T76" fmla="*/ 78 w 454"/>
                  <a:gd name="T77" fmla="*/ 70 h 324"/>
                  <a:gd name="T78" fmla="*/ 64 w 454"/>
                  <a:gd name="T79" fmla="*/ 46 h 324"/>
                  <a:gd name="T80" fmla="*/ 74 w 454"/>
                  <a:gd name="T81" fmla="*/ 18 h 324"/>
                  <a:gd name="T82" fmla="*/ 94 w 454"/>
                  <a:gd name="T83" fmla="*/ 30 h 324"/>
                  <a:gd name="T84" fmla="*/ 94 w 454"/>
                  <a:gd name="T85" fmla="*/ 58 h 324"/>
                  <a:gd name="T86" fmla="*/ 104 w 454"/>
                  <a:gd name="T87" fmla="*/ 84 h 324"/>
                  <a:gd name="T88" fmla="*/ 118 w 454"/>
                  <a:gd name="T89" fmla="*/ 102 h 324"/>
                  <a:gd name="T90" fmla="*/ 122 w 454"/>
                  <a:gd name="T91" fmla="*/ 120 h 324"/>
                  <a:gd name="T92" fmla="*/ 128 w 454"/>
                  <a:gd name="T93" fmla="*/ 128 h 324"/>
                  <a:gd name="T94" fmla="*/ 138 w 454"/>
                  <a:gd name="T95" fmla="*/ 144 h 324"/>
                  <a:gd name="T96" fmla="*/ 156 w 454"/>
                  <a:gd name="T97" fmla="*/ 170 h 324"/>
                  <a:gd name="T98" fmla="*/ 164 w 454"/>
                  <a:gd name="T99" fmla="*/ 212 h 324"/>
                  <a:gd name="T100" fmla="*/ 162 w 454"/>
                  <a:gd name="T101" fmla="*/ 232 h 324"/>
                  <a:gd name="T102" fmla="*/ 208 w 454"/>
                  <a:gd name="T103" fmla="*/ 264 h 324"/>
                  <a:gd name="T104" fmla="*/ 252 w 454"/>
                  <a:gd name="T105" fmla="*/ 288 h 324"/>
                  <a:gd name="T106" fmla="*/ 316 w 454"/>
                  <a:gd name="T107" fmla="*/ 294 h 324"/>
                  <a:gd name="T108" fmla="*/ 328 w 454"/>
                  <a:gd name="T109" fmla="*/ 298 h 324"/>
                  <a:gd name="T110" fmla="*/ 342 w 454"/>
                  <a:gd name="T111" fmla="*/ 310 h 324"/>
                  <a:gd name="T112" fmla="*/ 354 w 454"/>
                  <a:gd name="T113" fmla="*/ 312 h 324"/>
                  <a:gd name="T114" fmla="*/ 384 w 454"/>
                  <a:gd name="T115" fmla="*/ 292 h 324"/>
                  <a:gd name="T116" fmla="*/ 378 w 454"/>
                  <a:gd name="T117" fmla="*/ 272 h 324"/>
                  <a:gd name="T118" fmla="*/ 418 w 454"/>
                  <a:gd name="T119" fmla="*/ 258 h 324"/>
                  <a:gd name="T120" fmla="*/ 430 w 454"/>
                  <a:gd name="T121" fmla="*/ 258 h 324"/>
                  <a:gd name="T122" fmla="*/ 438 w 454"/>
                  <a:gd name="T123" fmla="*/ 236 h 324"/>
                  <a:gd name="T124" fmla="*/ 444 w 454"/>
                  <a:gd name="T125" fmla="*/ 21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24">
                    <a:moveTo>
                      <a:pt x="370" y="250"/>
                    </a:moveTo>
                    <a:lnTo>
                      <a:pt x="372" y="250"/>
                    </a:lnTo>
                    <a:lnTo>
                      <a:pt x="374" y="250"/>
                    </a:lnTo>
                    <a:lnTo>
                      <a:pt x="372" y="248"/>
                    </a:lnTo>
                    <a:lnTo>
                      <a:pt x="372" y="248"/>
                    </a:lnTo>
                    <a:lnTo>
                      <a:pt x="368" y="250"/>
                    </a:lnTo>
                    <a:lnTo>
                      <a:pt x="368" y="250"/>
                    </a:lnTo>
                    <a:lnTo>
                      <a:pt x="370" y="250"/>
                    </a:lnTo>
                    <a:close/>
                    <a:moveTo>
                      <a:pt x="72" y="248"/>
                    </a:moveTo>
                    <a:lnTo>
                      <a:pt x="70" y="248"/>
                    </a:lnTo>
                    <a:lnTo>
                      <a:pt x="70" y="248"/>
                    </a:lnTo>
                    <a:lnTo>
                      <a:pt x="72" y="250"/>
                    </a:lnTo>
                    <a:lnTo>
                      <a:pt x="72" y="250"/>
                    </a:lnTo>
                    <a:lnTo>
                      <a:pt x="72" y="248"/>
                    </a:lnTo>
                    <a:lnTo>
                      <a:pt x="72" y="248"/>
                    </a:lnTo>
                    <a:close/>
                    <a:moveTo>
                      <a:pt x="450" y="216"/>
                    </a:moveTo>
                    <a:lnTo>
                      <a:pt x="450" y="218"/>
                    </a:lnTo>
                    <a:lnTo>
                      <a:pt x="448" y="218"/>
                    </a:lnTo>
                    <a:lnTo>
                      <a:pt x="448" y="220"/>
                    </a:lnTo>
                    <a:lnTo>
                      <a:pt x="448" y="222"/>
                    </a:lnTo>
                    <a:lnTo>
                      <a:pt x="448" y="222"/>
                    </a:lnTo>
                    <a:lnTo>
                      <a:pt x="450" y="218"/>
                    </a:lnTo>
                    <a:lnTo>
                      <a:pt x="452" y="218"/>
                    </a:lnTo>
                    <a:lnTo>
                      <a:pt x="452" y="216"/>
                    </a:lnTo>
                    <a:lnTo>
                      <a:pt x="450" y="216"/>
                    </a:lnTo>
                    <a:close/>
                    <a:moveTo>
                      <a:pt x="454" y="204"/>
                    </a:moveTo>
                    <a:lnTo>
                      <a:pt x="454" y="204"/>
                    </a:lnTo>
                    <a:lnTo>
                      <a:pt x="454" y="204"/>
                    </a:lnTo>
                    <a:lnTo>
                      <a:pt x="454" y="204"/>
                    </a:lnTo>
                    <a:lnTo>
                      <a:pt x="454" y="204"/>
                    </a:lnTo>
                    <a:lnTo>
                      <a:pt x="454" y="206"/>
                    </a:lnTo>
                    <a:lnTo>
                      <a:pt x="454" y="206"/>
                    </a:lnTo>
                    <a:lnTo>
                      <a:pt x="454" y="204"/>
                    </a:lnTo>
                    <a:close/>
                    <a:moveTo>
                      <a:pt x="150" y="198"/>
                    </a:moveTo>
                    <a:lnTo>
                      <a:pt x="148" y="196"/>
                    </a:lnTo>
                    <a:lnTo>
                      <a:pt x="148" y="196"/>
                    </a:lnTo>
                    <a:lnTo>
                      <a:pt x="148" y="198"/>
                    </a:lnTo>
                    <a:lnTo>
                      <a:pt x="148" y="200"/>
                    </a:lnTo>
                    <a:lnTo>
                      <a:pt x="148" y="200"/>
                    </a:lnTo>
                    <a:lnTo>
                      <a:pt x="150" y="198"/>
                    </a:lnTo>
                    <a:lnTo>
                      <a:pt x="150" y="198"/>
                    </a:lnTo>
                    <a:lnTo>
                      <a:pt x="150" y="198"/>
                    </a:lnTo>
                    <a:close/>
                    <a:moveTo>
                      <a:pt x="106" y="150"/>
                    </a:moveTo>
                    <a:lnTo>
                      <a:pt x="106" y="152"/>
                    </a:lnTo>
                    <a:lnTo>
                      <a:pt x="108" y="152"/>
                    </a:lnTo>
                    <a:lnTo>
                      <a:pt x="108" y="152"/>
                    </a:lnTo>
                    <a:lnTo>
                      <a:pt x="108" y="152"/>
                    </a:lnTo>
                    <a:lnTo>
                      <a:pt x="108" y="152"/>
                    </a:lnTo>
                    <a:lnTo>
                      <a:pt x="106" y="150"/>
                    </a:lnTo>
                    <a:lnTo>
                      <a:pt x="106" y="150"/>
                    </a:lnTo>
                    <a:close/>
                    <a:moveTo>
                      <a:pt x="76" y="146"/>
                    </a:moveTo>
                    <a:lnTo>
                      <a:pt x="76" y="146"/>
                    </a:lnTo>
                    <a:lnTo>
                      <a:pt x="78" y="150"/>
                    </a:lnTo>
                    <a:lnTo>
                      <a:pt x="80" y="148"/>
                    </a:lnTo>
                    <a:lnTo>
                      <a:pt x="78" y="146"/>
                    </a:lnTo>
                    <a:lnTo>
                      <a:pt x="76" y="146"/>
                    </a:lnTo>
                    <a:close/>
                    <a:moveTo>
                      <a:pt x="98" y="136"/>
                    </a:moveTo>
                    <a:lnTo>
                      <a:pt x="98" y="136"/>
                    </a:lnTo>
                    <a:lnTo>
                      <a:pt x="98" y="138"/>
                    </a:lnTo>
                    <a:lnTo>
                      <a:pt x="98" y="140"/>
                    </a:lnTo>
                    <a:lnTo>
                      <a:pt x="100" y="140"/>
                    </a:lnTo>
                    <a:lnTo>
                      <a:pt x="100" y="138"/>
                    </a:lnTo>
                    <a:lnTo>
                      <a:pt x="98" y="136"/>
                    </a:lnTo>
                    <a:lnTo>
                      <a:pt x="98" y="136"/>
                    </a:lnTo>
                    <a:lnTo>
                      <a:pt x="98" y="136"/>
                    </a:lnTo>
                    <a:close/>
                    <a:moveTo>
                      <a:pt x="74" y="144"/>
                    </a:moveTo>
                    <a:lnTo>
                      <a:pt x="74" y="142"/>
                    </a:lnTo>
                    <a:lnTo>
                      <a:pt x="74" y="142"/>
                    </a:lnTo>
                    <a:lnTo>
                      <a:pt x="74" y="140"/>
                    </a:lnTo>
                    <a:lnTo>
                      <a:pt x="74" y="140"/>
                    </a:lnTo>
                    <a:lnTo>
                      <a:pt x="76" y="134"/>
                    </a:lnTo>
                    <a:lnTo>
                      <a:pt x="76" y="132"/>
                    </a:lnTo>
                    <a:lnTo>
                      <a:pt x="74" y="138"/>
                    </a:lnTo>
                    <a:lnTo>
                      <a:pt x="72" y="142"/>
                    </a:lnTo>
                    <a:lnTo>
                      <a:pt x="72" y="142"/>
                    </a:lnTo>
                    <a:lnTo>
                      <a:pt x="74" y="142"/>
                    </a:lnTo>
                    <a:lnTo>
                      <a:pt x="74" y="144"/>
                    </a:lnTo>
                    <a:lnTo>
                      <a:pt x="74" y="146"/>
                    </a:lnTo>
                    <a:lnTo>
                      <a:pt x="74" y="146"/>
                    </a:lnTo>
                    <a:lnTo>
                      <a:pt x="74" y="146"/>
                    </a:lnTo>
                    <a:lnTo>
                      <a:pt x="74" y="144"/>
                    </a:lnTo>
                    <a:close/>
                    <a:moveTo>
                      <a:pt x="94" y="118"/>
                    </a:moveTo>
                    <a:lnTo>
                      <a:pt x="94" y="120"/>
                    </a:lnTo>
                    <a:lnTo>
                      <a:pt x="92" y="122"/>
                    </a:lnTo>
                    <a:lnTo>
                      <a:pt x="94" y="122"/>
                    </a:lnTo>
                    <a:lnTo>
                      <a:pt x="94" y="120"/>
                    </a:lnTo>
                    <a:lnTo>
                      <a:pt x="96" y="120"/>
                    </a:lnTo>
                    <a:lnTo>
                      <a:pt x="96" y="120"/>
                    </a:lnTo>
                    <a:lnTo>
                      <a:pt x="96" y="120"/>
                    </a:lnTo>
                    <a:lnTo>
                      <a:pt x="96" y="118"/>
                    </a:lnTo>
                    <a:lnTo>
                      <a:pt x="94" y="118"/>
                    </a:lnTo>
                    <a:close/>
                    <a:moveTo>
                      <a:pt x="44" y="78"/>
                    </a:moveTo>
                    <a:lnTo>
                      <a:pt x="44" y="78"/>
                    </a:lnTo>
                    <a:lnTo>
                      <a:pt x="44" y="78"/>
                    </a:lnTo>
                    <a:lnTo>
                      <a:pt x="42" y="80"/>
                    </a:lnTo>
                    <a:lnTo>
                      <a:pt x="40" y="82"/>
                    </a:lnTo>
                    <a:lnTo>
                      <a:pt x="42" y="84"/>
                    </a:lnTo>
                    <a:lnTo>
                      <a:pt x="44" y="82"/>
                    </a:lnTo>
                    <a:lnTo>
                      <a:pt x="44" y="80"/>
                    </a:lnTo>
                    <a:lnTo>
                      <a:pt x="44" y="78"/>
                    </a:lnTo>
                    <a:close/>
                    <a:moveTo>
                      <a:pt x="2" y="64"/>
                    </a:moveTo>
                    <a:lnTo>
                      <a:pt x="2" y="62"/>
                    </a:lnTo>
                    <a:lnTo>
                      <a:pt x="0" y="62"/>
                    </a:lnTo>
                    <a:lnTo>
                      <a:pt x="0" y="64"/>
                    </a:lnTo>
                    <a:lnTo>
                      <a:pt x="0" y="64"/>
                    </a:lnTo>
                    <a:lnTo>
                      <a:pt x="0" y="68"/>
                    </a:lnTo>
                    <a:lnTo>
                      <a:pt x="2" y="68"/>
                    </a:lnTo>
                    <a:lnTo>
                      <a:pt x="2" y="66"/>
                    </a:lnTo>
                    <a:lnTo>
                      <a:pt x="2" y="64"/>
                    </a:lnTo>
                    <a:lnTo>
                      <a:pt x="2" y="64"/>
                    </a:lnTo>
                    <a:close/>
                    <a:moveTo>
                      <a:pt x="94" y="62"/>
                    </a:moveTo>
                    <a:lnTo>
                      <a:pt x="92" y="62"/>
                    </a:lnTo>
                    <a:lnTo>
                      <a:pt x="90" y="64"/>
                    </a:lnTo>
                    <a:lnTo>
                      <a:pt x="88" y="68"/>
                    </a:lnTo>
                    <a:lnTo>
                      <a:pt x="88" y="68"/>
                    </a:lnTo>
                    <a:lnTo>
                      <a:pt x="90" y="70"/>
                    </a:lnTo>
                    <a:lnTo>
                      <a:pt x="92" y="70"/>
                    </a:lnTo>
                    <a:lnTo>
                      <a:pt x="94" y="66"/>
                    </a:lnTo>
                    <a:lnTo>
                      <a:pt x="94" y="64"/>
                    </a:lnTo>
                    <a:lnTo>
                      <a:pt x="94" y="62"/>
                    </a:lnTo>
                    <a:lnTo>
                      <a:pt x="94" y="62"/>
                    </a:lnTo>
                    <a:close/>
                    <a:moveTo>
                      <a:pt x="78" y="58"/>
                    </a:moveTo>
                    <a:lnTo>
                      <a:pt x="76" y="56"/>
                    </a:lnTo>
                    <a:lnTo>
                      <a:pt x="76" y="56"/>
                    </a:lnTo>
                    <a:lnTo>
                      <a:pt x="76" y="58"/>
                    </a:lnTo>
                    <a:lnTo>
                      <a:pt x="74" y="58"/>
                    </a:lnTo>
                    <a:lnTo>
                      <a:pt x="76" y="60"/>
                    </a:lnTo>
                    <a:lnTo>
                      <a:pt x="78" y="64"/>
                    </a:lnTo>
                    <a:lnTo>
                      <a:pt x="80" y="66"/>
                    </a:lnTo>
                    <a:lnTo>
                      <a:pt x="80" y="66"/>
                    </a:lnTo>
                    <a:lnTo>
                      <a:pt x="80" y="64"/>
                    </a:lnTo>
                    <a:lnTo>
                      <a:pt x="80" y="60"/>
                    </a:lnTo>
                    <a:lnTo>
                      <a:pt x="78" y="60"/>
                    </a:lnTo>
                    <a:lnTo>
                      <a:pt x="78" y="58"/>
                    </a:lnTo>
                    <a:lnTo>
                      <a:pt x="78" y="58"/>
                    </a:lnTo>
                    <a:close/>
                    <a:moveTo>
                      <a:pt x="72" y="16"/>
                    </a:moveTo>
                    <a:lnTo>
                      <a:pt x="72" y="18"/>
                    </a:lnTo>
                    <a:lnTo>
                      <a:pt x="72" y="18"/>
                    </a:lnTo>
                    <a:lnTo>
                      <a:pt x="72" y="18"/>
                    </a:lnTo>
                    <a:lnTo>
                      <a:pt x="72" y="18"/>
                    </a:lnTo>
                    <a:lnTo>
                      <a:pt x="72" y="18"/>
                    </a:lnTo>
                    <a:lnTo>
                      <a:pt x="72" y="16"/>
                    </a:lnTo>
                    <a:lnTo>
                      <a:pt x="72" y="16"/>
                    </a:lnTo>
                    <a:close/>
                    <a:moveTo>
                      <a:pt x="452" y="204"/>
                    </a:moveTo>
                    <a:lnTo>
                      <a:pt x="454" y="202"/>
                    </a:lnTo>
                    <a:lnTo>
                      <a:pt x="452" y="200"/>
                    </a:lnTo>
                    <a:lnTo>
                      <a:pt x="450" y="198"/>
                    </a:lnTo>
                    <a:lnTo>
                      <a:pt x="448" y="198"/>
                    </a:lnTo>
                    <a:lnTo>
                      <a:pt x="448" y="198"/>
                    </a:lnTo>
                    <a:lnTo>
                      <a:pt x="446" y="198"/>
                    </a:lnTo>
                    <a:lnTo>
                      <a:pt x="446" y="198"/>
                    </a:lnTo>
                    <a:lnTo>
                      <a:pt x="444" y="200"/>
                    </a:lnTo>
                    <a:lnTo>
                      <a:pt x="446" y="200"/>
                    </a:lnTo>
                    <a:lnTo>
                      <a:pt x="446" y="200"/>
                    </a:lnTo>
                    <a:lnTo>
                      <a:pt x="448" y="200"/>
                    </a:lnTo>
                    <a:lnTo>
                      <a:pt x="448" y="200"/>
                    </a:lnTo>
                    <a:lnTo>
                      <a:pt x="448" y="200"/>
                    </a:lnTo>
                    <a:lnTo>
                      <a:pt x="448" y="200"/>
                    </a:lnTo>
                    <a:lnTo>
                      <a:pt x="448" y="200"/>
                    </a:lnTo>
                    <a:lnTo>
                      <a:pt x="446" y="202"/>
                    </a:lnTo>
                    <a:lnTo>
                      <a:pt x="444" y="200"/>
                    </a:lnTo>
                    <a:lnTo>
                      <a:pt x="440" y="200"/>
                    </a:lnTo>
                    <a:lnTo>
                      <a:pt x="438" y="200"/>
                    </a:lnTo>
                    <a:lnTo>
                      <a:pt x="436" y="198"/>
                    </a:lnTo>
                    <a:lnTo>
                      <a:pt x="434" y="198"/>
                    </a:lnTo>
                    <a:lnTo>
                      <a:pt x="432" y="198"/>
                    </a:lnTo>
                    <a:lnTo>
                      <a:pt x="432" y="198"/>
                    </a:lnTo>
                    <a:lnTo>
                      <a:pt x="432" y="198"/>
                    </a:lnTo>
                    <a:lnTo>
                      <a:pt x="432" y="198"/>
                    </a:lnTo>
                    <a:lnTo>
                      <a:pt x="428" y="198"/>
                    </a:lnTo>
                    <a:lnTo>
                      <a:pt x="426" y="200"/>
                    </a:lnTo>
                    <a:lnTo>
                      <a:pt x="424" y="202"/>
                    </a:lnTo>
                    <a:lnTo>
                      <a:pt x="422" y="202"/>
                    </a:lnTo>
                    <a:lnTo>
                      <a:pt x="406" y="204"/>
                    </a:lnTo>
                    <a:lnTo>
                      <a:pt x="406" y="204"/>
                    </a:lnTo>
                    <a:lnTo>
                      <a:pt x="400" y="206"/>
                    </a:lnTo>
                    <a:lnTo>
                      <a:pt x="398" y="208"/>
                    </a:lnTo>
                    <a:lnTo>
                      <a:pt x="396" y="214"/>
                    </a:lnTo>
                    <a:lnTo>
                      <a:pt x="396" y="214"/>
                    </a:lnTo>
                    <a:lnTo>
                      <a:pt x="394" y="216"/>
                    </a:lnTo>
                    <a:lnTo>
                      <a:pt x="394" y="220"/>
                    </a:lnTo>
                    <a:lnTo>
                      <a:pt x="394" y="222"/>
                    </a:lnTo>
                    <a:lnTo>
                      <a:pt x="392" y="226"/>
                    </a:lnTo>
                    <a:lnTo>
                      <a:pt x="392" y="228"/>
                    </a:lnTo>
                    <a:lnTo>
                      <a:pt x="392" y="228"/>
                    </a:lnTo>
                    <a:lnTo>
                      <a:pt x="390" y="230"/>
                    </a:lnTo>
                    <a:lnTo>
                      <a:pt x="388" y="232"/>
                    </a:lnTo>
                    <a:lnTo>
                      <a:pt x="388" y="238"/>
                    </a:lnTo>
                    <a:lnTo>
                      <a:pt x="384" y="242"/>
                    </a:lnTo>
                    <a:lnTo>
                      <a:pt x="382" y="244"/>
                    </a:lnTo>
                    <a:lnTo>
                      <a:pt x="380" y="244"/>
                    </a:lnTo>
                    <a:lnTo>
                      <a:pt x="374" y="246"/>
                    </a:lnTo>
                    <a:lnTo>
                      <a:pt x="374" y="248"/>
                    </a:lnTo>
                    <a:lnTo>
                      <a:pt x="374" y="248"/>
                    </a:lnTo>
                    <a:lnTo>
                      <a:pt x="374" y="248"/>
                    </a:lnTo>
                    <a:lnTo>
                      <a:pt x="376" y="246"/>
                    </a:lnTo>
                    <a:lnTo>
                      <a:pt x="376" y="246"/>
                    </a:lnTo>
                    <a:lnTo>
                      <a:pt x="376" y="248"/>
                    </a:lnTo>
                    <a:lnTo>
                      <a:pt x="376" y="248"/>
                    </a:lnTo>
                    <a:lnTo>
                      <a:pt x="376" y="248"/>
                    </a:lnTo>
                    <a:lnTo>
                      <a:pt x="376" y="250"/>
                    </a:lnTo>
                    <a:lnTo>
                      <a:pt x="376" y="252"/>
                    </a:lnTo>
                    <a:lnTo>
                      <a:pt x="374" y="252"/>
                    </a:lnTo>
                    <a:lnTo>
                      <a:pt x="372" y="254"/>
                    </a:lnTo>
                    <a:lnTo>
                      <a:pt x="372" y="254"/>
                    </a:lnTo>
                    <a:lnTo>
                      <a:pt x="368" y="254"/>
                    </a:lnTo>
                    <a:lnTo>
                      <a:pt x="366" y="254"/>
                    </a:lnTo>
                    <a:lnTo>
                      <a:pt x="366" y="252"/>
                    </a:lnTo>
                    <a:lnTo>
                      <a:pt x="368" y="252"/>
                    </a:lnTo>
                    <a:lnTo>
                      <a:pt x="368" y="252"/>
                    </a:lnTo>
                    <a:lnTo>
                      <a:pt x="366" y="250"/>
                    </a:lnTo>
                    <a:lnTo>
                      <a:pt x="364" y="250"/>
                    </a:lnTo>
                    <a:lnTo>
                      <a:pt x="362" y="250"/>
                    </a:lnTo>
                    <a:lnTo>
                      <a:pt x="358" y="250"/>
                    </a:lnTo>
                    <a:lnTo>
                      <a:pt x="358" y="250"/>
                    </a:lnTo>
                    <a:lnTo>
                      <a:pt x="354" y="252"/>
                    </a:lnTo>
                    <a:lnTo>
                      <a:pt x="354" y="252"/>
                    </a:lnTo>
                    <a:lnTo>
                      <a:pt x="354" y="254"/>
                    </a:lnTo>
                    <a:lnTo>
                      <a:pt x="352" y="254"/>
                    </a:lnTo>
                    <a:lnTo>
                      <a:pt x="348" y="256"/>
                    </a:lnTo>
                    <a:lnTo>
                      <a:pt x="346" y="254"/>
                    </a:lnTo>
                    <a:lnTo>
                      <a:pt x="340" y="254"/>
                    </a:lnTo>
                    <a:lnTo>
                      <a:pt x="338" y="256"/>
                    </a:lnTo>
                    <a:lnTo>
                      <a:pt x="336" y="258"/>
                    </a:lnTo>
                    <a:lnTo>
                      <a:pt x="330" y="260"/>
                    </a:lnTo>
                    <a:lnTo>
                      <a:pt x="328" y="260"/>
                    </a:lnTo>
                    <a:lnTo>
                      <a:pt x="326" y="260"/>
                    </a:lnTo>
                    <a:lnTo>
                      <a:pt x="324" y="260"/>
                    </a:lnTo>
                    <a:lnTo>
                      <a:pt x="324" y="256"/>
                    </a:lnTo>
                    <a:lnTo>
                      <a:pt x="322" y="254"/>
                    </a:lnTo>
                    <a:lnTo>
                      <a:pt x="318" y="252"/>
                    </a:lnTo>
                    <a:lnTo>
                      <a:pt x="316" y="250"/>
                    </a:lnTo>
                    <a:lnTo>
                      <a:pt x="310" y="250"/>
                    </a:lnTo>
                    <a:lnTo>
                      <a:pt x="308" y="248"/>
                    </a:lnTo>
                    <a:lnTo>
                      <a:pt x="308" y="248"/>
                    </a:lnTo>
                    <a:lnTo>
                      <a:pt x="310" y="250"/>
                    </a:lnTo>
                    <a:lnTo>
                      <a:pt x="310" y="250"/>
                    </a:lnTo>
                    <a:lnTo>
                      <a:pt x="310" y="250"/>
                    </a:lnTo>
                    <a:lnTo>
                      <a:pt x="306" y="250"/>
                    </a:lnTo>
                    <a:lnTo>
                      <a:pt x="306" y="248"/>
                    </a:lnTo>
                    <a:lnTo>
                      <a:pt x="306" y="248"/>
                    </a:lnTo>
                    <a:lnTo>
                      <a:pt x="306" y="248"/>
                    </a:lnTo>
                    <a:lnTo>
                      <a:pt x="308" y="248"/>
                    </a:lnTo>
                    <a:lnTo>
                      <a:pt x="306" y="246"/>
                    </a:lnTo>
                    <a:lnTo>
                      <a:pt x="304" y="244"/>
                    </a:lnTo>
                    <a:lnTo>
                      <a:pt x="304" y="242"/>
                    </a:lnTo>
                    <a:lnTo>
                      <a:pt x="304" y="242"/>
                    </a:lnTo>
                    <a:lnTo>
                      <a:pt x="300" y="238"/>
                    </a:lnTo>
                    <a:lnTo>
                      <a:pt x="300" y="236"/>
                    </a:lnTo>
                    <a:lnTo>
                      <a:pt x="300" y="234"/>
                    </a:lnTo>
                    <a:lnTo>
                      <a:pt x="300" y="230"/>
                    </a:lnTo>
                    <a:lnTo>
                      <a:pt x="296" y="224"/>
                    </a:lnTo>
                    <a:lnTo>
                      <a:pt x="292" y="216"/>
                    </a:lnTo>
                    <a:lnTo>
                      <a:pt x="290" y="214"/>
                    </a:lnTo>
                    <a:lnTo>
                      <a:pt x="292" y="212"/>
                    </a:lnTo>
                    <a:lnTo>
                      <a:pt x="290" y="208"/>
                    </a:lnTo>
                    <a:lnTo>
                      <a:pt x="288" y="202"/>
                    </a:lnTo>
                    <a:lnTo>
                      <a:pt x="288" y="202"/>
                    </a:lnTo>
                    <a:lnTo>
                      <a:pt x="288" y="200"/>
                    </a:lnTo>
                    <a:lnTo>
                      <a:pt x="288" y="200"/>
                    </a:lnTo>
                    <a:lnTo>
                      <a:pt x="286" y="200"/>
                    </a:lnTo>
                    <a:lnTo>
                      <a:pt x="286" y="198"/>
                    </a:lnTo>
                    <a:lnTo>
                      <a:pt x="286" y="190"/>
                    </a:lnTo>
                    <a:lnTo>
                      <a:pt x="288" y="196"/>
                    </a:lnTo>
                    <a:lnTo>
                      <a:pt x="290" y="198"/>
                    </a:lnTo>
                    <a:lnTo>
                      <a:pt x="290" y="198"/>
                    </a:lnTo>
                    <a:lnTo>
                      <a:pt x="290" y="200"/>
                    </a:lnTo>
                    <a:lnTo>
                      <a:pt x="290" y="200"/>
                    </a:lnTo>
                    <a:lnTo>
                      <a:pt x="288" y="202"/>
                    </a:lnTo>
                    <a:lnTo>
                      <a:pt x="290" y="204"/>
                    </a:lnTo>
                    <a:lnTo>
                      <a:pt x="290" y="202"/>
                    </a:lnTo>
                    <a:lnTo>
                      <a:pt x="290" y="202"/>
                    </a:lnTo>
                    <a:lnTo>
                      <a:pt x="292" y="200"/>
                    </a:lnTo>
                    <a:lnTo>
                      <a:pt x="290" y="198"/>
                    </a:lnTo>
                    <a:lnTo>
                      <a:pt x="290" y="196"/>
                    </a:lnTo>
                    <a:lnTo>
                      <a:pt x="288" y="194"/>
                    </a:lnTo>
                    <a:lnTo>
                      <a:pt x="286" y="190"/>
                    </a:lnTo>
                    <a:lnTo>
                      <a:pt x="286" y="186"/>
                    </a:lnTo>
                    <a:lnTo>
                      <a:pt x="286" y="182"/>
                    </a:lnTo>
                    <a:lnTo>
                      <a:pt x="286" y="182"/>
                    </a:lnTo>
                    <a:lnTo>
                      <a:pt x="286" y="180"/>
                    </a:lnTo>
                    <a:lnTo>
                      <a:pt x="288" y="178"/>
                    </a:lnTo>
                    <a:lnTo>
                      <a:pt x="288" y="176"/>
                    </a:lnTo>
                    <a:lnTo>
                      <a:pt x="288" y="174"/>
                    </a:lnTo>
                    <a:lnTo>
                      <a:pt x="290" y="168"/>
                    </a:lnTo>
                    <a:lnTo>
                      <a:pt x="292" y="160"/>
                    </a:lnTo>
                    <a:lnTo>
                      <a:pt x="292" y="160"/>
                    </a:lnTo>
                    <a:lnTo>
                      <a:pt x="292" y="160"/>
                    </a:lnTo>
                    <a:lnTo>
                      <a:pt x="292" y="156"/>
                    </a:lnTo>
                    <a:lnTo>
                      <a:pt x="294" y="148"/>
                    </a:lnTo>
                    <a:lnTo>
                      <a:pt x="300" y="138"/>
                    </a:lnTo>
                    <a:lnTo>
                      <a:pt x="302" y="134"/>
                    </a:lnTo>
                    <a:lnTo>
                      <a:pt x="306" y="128"/>
                    </a:lnTo>
                    <a:lnTo>
                      <a:pt x="308" y="124"/>
                    </a:lnTo>
                    <a:lnTo>
                      <a:pt x="308" y="120"/>
                    </a:lnTo>
                    <a:lnTo>
                      <a:pt x="306" y="120"/>
                    </a:lnTo>
                    <a:lnTo>
                      <a:pt x="306" y="122"/>
                    </a:lnTo>
                    <a:lnTo>
                      <a:pt x="306" y="122"/>
                    </a:lnTo>
                    <a:lnTo>
                      <a:pt x="306" y="122"/>
                    </a:lnTo>
                    <a:lnTo>
                      <a:pt x="304" y="122"/>
                    </a:lnTo>
                    <a:lnTo>
                      <a:pt x="304" y="122"/>
                    </a:lnTo>
                    <a:lnTo>
                      <a:pt x="302" y="120"/>
                    </a:lnTo>
                    <a:lnTo>
                      <a:pt x="300" y="120"/>
                    </a:lnTo>
                    <a:lnTo>
                      <a:pt x="294" y="118"/>
                    </a:lnTo>
                    <a:lnTo>
                      <a:pt x="292" y="118"/>
                    </a:lnTo>
                    <a:lnTo>
                      <a:pt x="290" y="116"/>
                    </a:lnTo>
                    <a:lnTo>
                      <a:pt x="290" y="116"/>
                    </a:lnTo>
                    <a:lnTo>
                      <a:pt x="288" y="116"/>
                    </a:lnTo>
                    <a:lnTo>
                      <a:pt x="286" y="114"/>
                    </a:lnTo>
                    <a:lnTo>
                      <a:pt x="286" y="114"/>
                    </a:lnTo>
                    <a:lnTo>
                      <a:pt x="284" y="112"/>
                    </a:lnTo>
                    <a:lnTo>
                      <a:pt x="282" y="112"/>
                    </a:lnTo>
                    <a:lnTo>
                      <a:pt x="280" y="112"/>
                    </a:lnTo>
                    <a:lnTo>
                      <a:pt x="280" y="110"/>
                    </a:lnTo>
                    <a:lnTo>
                      <a:pt x="280" y="110"/>
                    </a:lnTo>
                    <a:lnTo>
                      <a:pt x="280" y="106"/>
                    </a:lnTo>
                    <a:lnTo>
                      <a:pt x="280" y="104"/>
                    </a:lnTo>
                    <a:lnTo>
                      <a:pt x="278" y="102"/>
                    </a:lnTo>
                    <a:lnTo>
                      <a:pt x="278" y="100"/>
                    </a:lnTo>
                    <a:lnTo>
                      <a:pt x="278" y="100"/>
                    </a:lnTo>
                    <a:lnTo>
                      <a:pt x="278" y="100"/>
                    </a:lnTo>
                    <a:lnTo>
                      <a:pt x="278" y="98"/>
                    </a:lnTo>
                    <a:lnTo>
                      <a:pt x="278" y="98"/>
                    </a:lnTo>
                    <a:lnTo>
                      <a:pt x="278" y="96"/>
                    </a:lnTo>
                    <a:lnTo>
                      <a:pt x="278" y="96"/>
                    </a:lnTo>
                    <a:lnTo>
                      <a:pt x="280" y="94"/>
                    </a:lnTo>
                    <a:lnTo>
                      <a:pt x="280" y="94"/>
                    </a:lnTo>
                    <a:lnTo>
                      <a:pt x="280" y="92"/>
                    </a:lnTo>
                    <a:lnTo>
                      <a:pt x="278" y="90"/>
                    </a:lnTo>
                    <a:lnTo>
                      <a:pt x="276" y="88"/>
                    </a:lnTo>
                    <a:lnTo>
                      <a:pt x="276" y="86"/>
                    </a:lnTo>
                    <a:lnTo>
                      <a:pt x="274" y="84"/>
                    </a:lnTo>
                    <a:lnTo>
                      <a:pt x="274" y="80"/>
                    </a:lnTo>
                    <a:lnTo>
                      <a:pt x="272" y="80"/>
                    </a:lnTo>
                    <a:lnTo>
                      <a:pt x="272" y="78"/>
                    </a:lnTo>
                    <a:lnTo>
                      <a:pt x="272" y="76"/>
                    </a:lnTo>
                    <a:lnTo>
                      <a:pt x="272" y="76"/>
                    </a:lnTo>
                    <a:lnTo>
                      <a:pt x="272" y="76"/>
                    </a:lnTo>
                    <a:lnTo>
                      <a:pt x="270" y="74"/>
                    </a:lnTo>
                    <a:lnTo>
                      <a:pt x="270" y="70"/>
                    </a:lnTo>
                    <a:lnTo>
                      <a:pt x="270" y="66"/>
                    </a:lnTo>
                    <a:lnTo>
                      <a:pt x="270" y="64"/>
                    </a:lnTo>
                    <a:lnTo>
                      <a:pt x="268" y="62"/>
                    </a:lnTo>
                    <a:lnTo>
                      <a:pt x="266" y="60"/>
                    </a:lnTo>
                    <a:lnTo>
                      <a:pt x="266" y="60"/>
                    </a:lnTo>
                    <a:lnTo>
                      <a:pt x="266" y="58"/>
                    </a:lnTo>
                    <a:lnTo>
                      <a:pt x="266" y="58"/>
                    </a:lnTo>
                    <a:lnTo>
                      <a:pt x="262" y="54"/>
                    </a:lnTo>
                    <a:lnTo>
                      <a:pt x="262" y="52"/>
                    </a:lnTo>
                    <a:lnTo>
                      <a:pt x="262" y="52"/>
                    </a:lnTo>
                    <a:lnTo>
                      <a:pt x="260" y="52"/>
                    </a:lnTo>
                    <a:lnTo>
                      <a:pt x="260" y="52"/>
                    </a:lnTo>
                    <a:lnTo>
                      <a:pt x="260" y="52"/>
                    </a:lnTo>
                    <a:lnTo>
                      <a:pt x="260" y="52"/>
                    </a:lnTo>
                    <a:lnTo>
                      <a:pt x="258" y="52"/>
                    </a:lnTo>
                    <a:lnTo>
                      <a:pt x="256" y="52"/>
                    </a:lnTo>
                    <a:lnTo>
                      <a:pt x="252" y="52"/>
                    </a:lnTo>
                    <a:lnTo>
                      <a:pt x="250" y="52"/>
                    </a:lnTo>
                    <a:lnTo>
                      <a:pt x="250" y="50"/>
                    </a:lnTo>
                    <a:lnTo>
                      <a:pt x="248" y="50"/>
                    </a:lnTo>
                    <a:lnTo>
                      <a:pt x="246" y="52"/>
                    </a:lnTo>
                    <a:lnTo>
                      <a:pt x="246" y="52"/>
                    </a:lnTo>
                    <a:lnTo>
                      <a:pt x="244" y="52"/>
                    </a:lnTo>
                    <a:lnTo>
                      <a:pt x="240" y="54"/>
                    </a:lnTo>
                    <a:lnTo>
                      <a:pt x="238" y="58"/>
                    </a:lnTo>
                    <a:lnTo>
                      <a:pt x="236" y="60"/>
                    </a:lnTo>
                    <a:lnTo>
                      <a:pt x="236" y="62"/>
                    </a:lnTo>
                    <a:lnTo>
                      <a:pt x="236" y="62"/>
                    </a:lnTo>
                    <a:lnTo>
                      <a:pt x="236" y="62"/>
                    </a:lnTo>
                    <a:lnTo>
                      <a:pt x="234" y="64"/>
                    </a:lnTo>
                    <a:lnTo>
                      <a:pt x="232" y="66"/>
                    </a:lnTo>
                    <a:lnTo>
                      <a:pt x="230" y="66"/>
                    </a:lnTo>
                    <a:lnTo>
                      <a:pt x="230" y="66"/>
                    </a:lnTo>
                    <a:lnTo>
                      <a:pt x="228" y="64"/>
                    </a:lnTo>
                    <a:lnTo>
                      <a:pt x="224" y="62"/>
                    </a:lnTo>
                    <a:lnTo>
                      <a:pt x="222" y="60"/>
                    </a:lnTo>
                    <a:lnTo>
                      <a:pt x="220" y="60"/>
                    </a:lnTo>
                    <a:lnTo>
                      <a:pt x="218" y="60"/>
                    </a:lnTo>
                    <a:lnTo>
                      <a:pt x="218" y="58"/>
                    </a:lnTo>
                    <a:lnTo>
                      <a:pt x="216" y="56"/>
                    </a:lnTo>
                    <a:lnTo>
                      <a:pt x="216" y="56"/>
                    </a:lnTo>
                    <a:lnTo>
                      <a:pt x="214" y="54"/>
                    </a:lnTo>
                    <a:lnTo>
                      <a:pt x="214" y="50"/>
                    </a:lnTo>
                    <a:lnTo>
                      <a:pt x="214" y="48"/>
                    </a:lnTo>
                    <a:lnTo>
                      <a:pt x="214" y="46"/>
                    </a:lnTo>
                    <a:lnTo>
                      <a:pt x="214" y="40"/>
                    </a:lnTo>
                    <a:lnTo>
                      <a:pt x="212" y="38"/>
                    </a:lnTo>
                    <a:lnTo>
                      <a:pt x="212" y="36"/>
                    </a:lnTo>
                    <a:lnTo>
                      <a:pt x="212" y="36"/>
                    </a:lnTo>
                    <a:lnTo>
                      <a:pt x="208" y="34"/>
                    </a:lnTo>
                    <a:lnTo>
                      <a:pt x="206" y="30"/>
                    </a:lnTo>
                    <a:lnTo>
                      <a:pt x="204" y="26"/>
                    </a:lnTo>
                    <a:lnTo>
                      <a:pt x="202" y="24"/>
                    </a:lnTo>
                    <a:lnTo>
                      <a:pt x="200" y="22"/>
                    </a:lnTo>
                    <a:lnTo>
                      <a:pt x="198" y="20"/>
                    </a:lnTo>
                    <a:lnTo>
                      <a:pt x="198" y="18"/>
                    </a:lnTo>
                    <a:lnTo>
                      <a:pt x="198" y="16"/>
                    </a:lnTo>
                    <a:lnTo>
                      <a:pt x="198" y="16"/>
                    </a:lnTo>
                    <a:lnTo>
                      <a:pt x="196" y="16"/>
                    </a:lnTo>
                    <a:lnTo>
                      <a:pt x="194" y="16"/>
                    </a:lnTo>
                    <a:lnTo>
                      <a:pt x="190" y="16"/>
                    </a:lnTo>
                    <a:lnTo>
                      <a:pt x="188" y="16"/>
                    </a:lnTo>
                    <a:lnTo>
                      <a:pt x="184" y="16"/>
                    </a:lnTo>
                    <a:lnTo>
                      <a:pt x="180" y="16"/>
                    </a:lnTo>
                    <a:lnTo>
                      <a:pt x="178" y="16"/>
                    </a:lnTo>
                    <a:lnTo>
                      <a:pt x="174" y="16"/>
                    </a:lnTo>
                    <a:lnTo>
                      <a:pt x="170" y="16"/>
                    </a:lnTo>
                    <a:lnTo>
                      <a:pt x="170" y="18"/>
                    </a:lnTo>
                    <a:lnTo>
                      <a:pt x="170" y="20"/>
                    </a:lnTo>
                    <a:lnTo>
                      <a:pt x="168" y="22"/>
                    </a:lnTo>
                    <a:lnTo>
                      <a:pt x="168" y="24"/>
                    </a:lnTo>
                    <a:lnTo>
                      <a:pt x="162" y="24"/>
                    </a:lnTo>
                    <a:lnTo>
                      <a:pt x="156" y="24"/>
                    </a:lnTo>
                    <a:lnTo>
                      <a:pt x="152" y="24"/>
                    </a:lnTo>
                    <a:lnTo>
                      <a:pt x="146" y="24"/>
                    </a:lnTo>
                    <a:lnTo>
                      <a:pt x="140" y="24"/>
                    </a:lnTo>
                    <a:lnTo>
                      <a:pt x="136" y="24"/>
                    </a:lnTo>
                    <a:lnTo>
                      <a:pt x="130" y="24"/>
                    </a:lnTo>
                    <a:lnTo>
                      <a:pt x="124" y="24"/>
                    </a:lnTo>
                    <a:lnTo>
                      <a:pt x="118" y="22"/>
                    </a:lnTo>
                    <a:lnTo>
                      <a:pt x="112" y="20"/>
                    </a:lnTo>
                    <a:lnTo>
                      <a:pt x="106" y="16"/>
                    </a:lnTo>
                    <a:lnTo>
                      <a:pt x="100" y="14"/>
                    </a:lnTo>
                    <a:lnTo>
                      <a:pt x="94" y="12"/>
                    </a:lnTo>
                    <a:lnTo>
                      <a:pt x="88" y="10"/>
                    </a:lnTo>
                    <a:lnTo>
                      <a:pt x="82" y="6"/>
                    </a:lnTo>
                    <a:lnTo>
                      <a:pt x="76" y="4"/>
                    </a:lnTo>
                    <a:lnTo>
                      <a:pt x="76" y="2"/>
                    </a:lnTo>
                    <a:lnTo>
                      <a:pt x="78" y="0"/>
                    </a:lnTo>
                    <a:lnTo>
                      <a:pt x="78" y="0"/>
                    </a:lnTo>
                    <a:lnTo>
                      <a:pt x="72" y="0"/>
                    </a:lnTo>
                    <a:lnTo>
                      <a:pt x="68" y="2"/>
                    </a:lnTo>
                    <a:lnTo>
                      <a:pt x="64" y="2"/>
                    </a:lnTo>
                    <a:lnTo>
                      <a:pt x="60" y="2"/>
                    </a:lnTo>
                    <a:lnTo>
                      <a:pt x="54" y="2"/>
                    </a:lnTo>
                    <a:lnTo>
                      <a:pt x="50" y="2"/>
                    </a:lnTo>
                    <a:lnTo>
                      <a:pt x="46" y="2"/>
                    </a:lnTo>
                    <a:lnTo>
                      <a:pt x="42" y="4"/>
                    </a:lnTo>
                    <a:lnTo>
                      <a:pt x="42" y="6"/>
                    </a:lnTo>
                    <a:lnTo>
                      <a:pt x="42" y="8"/>
                    </a:lnTo>
                    <a:lnTo>
                      <a:pt x="42" y="10"/>
                    </a:lnTo>
                    <a:lnTo>
                      <a:pt x="42" y="12"/>
                    </a:lnTo>
                    <a:lnTo>
                      <a:pt x="44" y="16"/>
                    </a:lnTo>
                    <a:lnTo>
                      <a:pt x="44" y="18"/>
                    </a:lnTo>
                    <a:lnTo>
                      <a:pt x="44" y="18"/>
                    </a:lnTo>
                    <a:lnTo>
                      <a:pt x="42" y="18"/>
                    </a:lnTo>
                    <a:lnTo>
                      <a:pt x="42" y="18"/>
                    </a:lnTo>
                    <a:lnTo>
                      <a:pt x="42" y="18"/>
                    </a:lnTo>
                    <a:lnTo>
                      <a:pt x="42" y="20"/>
                    </a:lnTo>
                    <a:lnTo>
                      <a:pt x="42" y="22"/>
                    </a:lnTo>
                    <a:lnTo>
                      <a:pt x="44" y="24"/>
                    </a:lnTo>
                    <a:lnTo>
                      <a:pt x="44" y="26"/>
                    </a:lnTo>
                    <a:lnTo>
                      <a:pt x="44" y="28"/>
                    </a:lnTo>
                    <a:lnTo>
                      <a:pt x="44" y="30"/>
                    </a:lnTo>
                    <a:lnTo>
                      <a:pt x="44" y="32"/>
                    </a:lnTo>
                    <a:lnTo>
                      <a:pt x="46" y="34"/>
                    </a:lnTo>
                    <a:lnTo>
                      <a:pt x="46" y="36"/>
                    </a:lnTo>
                    <a:lnTo>
                      <a:pt x="44" y="38"/>
                    </a:lnTo>
                    <a:lnTo>
                      <a:pt x="44" y="40"/>
                    </a:lnTo>
                    <a:lnTo>
                      <a:pt x="46" y="42"/>
                    </a:lnTo>
                    <a:lnTo>
                      <a:pt x="46" y="42"/>
                    </a:lnTo>
                    <a:lnTo>
                      <a:pt x="46" y="46"/>
                    </a:lnTo>
                    <a:lnTo>
                      <a:pt x="44" y="50"/>
                    </a:lnTo>
                    <a:lnTo>
                      <a:pt x="46" y="50"/>
                    </a:lnTo>
                    <a:lnTo>
                      <a:pt x="46" y="52"/>
                    </a:lnTo>
                    <a:lnTo>
                      <a:pt x="46" y="54"/>
                    </a:lnTo>
                    <a:lnTo>
                      <a:pt x="50" y="56"/>
                    </a:lnTo>
                    <a:lnTo>
                      <a:pt x="50" y="58"/>
                    </a:lnTo>
                    <a:lnTo>
                      <a:pt x="54" y="60"/>
                    </a:lnTo>
                    <a:lnTo>
                      <a:pt x="54" y="60"/>
                    </a:lnTo>
                    <a:lnTo>
                      <a:pt x="54" y="62"/>
                    </a:lnTo>
                    <a:lnTo>
                      <a:pt x="56" y="64"/>
                    </a:lnTo>
                    <a:lnTo>
                      <a:pt x="60" y="70"/>
                    </a:lnTo>
                    <a:lnTo>
                      <a:pt x="62" y="74"/>
                    </a:lnTo>
                    <a:lnTo>
                      <a:pt x="62" y="76"/>
                    </a:lnTo>
                    <a:lnTo>
                      <a:pt x="60" y="80"/>
                    </a:lnTo>
                    <a:lnTo>
                      <a:pt x="58" y="84"/>
                    </a:lnTo>
                    <a:lnTo>
                      <a:pt x="56" y="86"/>
                    </a:lnTo>
                    <a:lnTo>
                      <a:pt x="56" y="86"/>
                    </a:lnTo>
                    <a:lnTo>
                      <a:pt x="58" y="86"/>
                    </a:lnTo>
                    <a:lnTo>
                      <a:pt x="58" y="86"/>
                    </a:lnTo>
                    <a:lnTo>
                      <a:pt x="58" y="88"/>
                    </a:lnTo>
                    <a:lnTo>
                      <a:pt x="58" y="88"/>
                    </a:lnTo>
                    <a:lnTo>
                      <a:pt x="58" y="90"/>
                    </a:lnTo>
                    <a:lnTo>
                      <a:pt x="56" y="90"/>
                    </a:lnTo>
                    <a:lnTo>
                      <a:pt x="56" y="90"/>
                    </a:lnTo>
                    <a:lnTo>
                      <a:pt x="54" y="88"/>
                    </a:lnTo>
                    <a:lnTo>
                      <a:pt x="56" y="86"/>
                    </a:lnTo>
                    <a:lnTo>
                      <a:pt x="56" y="86"/>
                    </a:lnTo>
                    <a:lnTo>
                      <a:pt x="54" y="86"/>
                    </a:lnTo>
                    <a:lnTo>
                      <a:pt x="52" y="88"/>
                    </a:lnTo>
                    <a:lnTo>
                      <a:pt x="50" y="88"/>
                    </a:lnTo>
                    <a:lnTo>
                      <a:pt x="48" y="88"/>
                    </a:lnTo>
                    <a:lnTo>
                      <a:pt x="44" y="86"/>
                    </a:lnTo>
                    <a:lnTo>
                      <a:pt x="44" y="88"/>
                    </a:lnTo>
                    <a:lnTo>
                      <a:pt x="44" y="88"/>
                    </a:lnTo>
                    <a:lnTo>
                      <a:pt x="46" y="90"/>
                    </a:lnTo>
                    <a:lnTo>
                      <a:pt x="48" y="92"/>
                    </a:lnTo>
                    <a:lnTo>
                      <a:pt x="50" y="94"/>
                    </a:lnTo>
                    <a:lnTo>
                      <a:pt x="50" y="96"/>
                    </a:lnTo>
                    <a:lnTo>
                      <a:pt x="50" y="96"/>
                    </a:lnTo>
                    <a:lnTo>
                      <a:pt x="50" y="98"/>
                    </a:lnTo>
                    <a:lnTo>
                      <a:pt x="52" y="100"/>
                    </a:lnTo>
                    <a:lnTo>
                      <a:pt x="54" y="100"/>
                    </a:lnTo>
                    <a:lnTo>
                      <a:pt x="54" y="100"/>
                    </a:lnTo>
                    <a:lnTo>
                      <a:pt x="56" y="102"/>
                    </a:lnTo>
                    <a:lnTo>
                      <a:pt x="56" y="102"/>
                    </a:lnTo>
                    <a:lnTo>
                      <a:pt x="58" y="102"/>
                    </a:lnTo>
                    <a:lnTo>
                      <a:pt x="58" y="104"/>
                    </a:lnTo>
                    <a:lnTo>
                      <a:pt x="60" y="106"/>
                    </a:lnTo>
                    <a:lnTo>
                      <a:pt x="60" y="106"/>
                    </a:lnTo>
                    <a:lnTo>
                      <a:pt x="64" y="106"/>
                    </a:lnTo>
                    <a:lnTo>
                      <a:pt x="66" y="106"/>
                    </a:lnTo>
                    <a:lnTo>
                      <a:pt x="68" y="104"/>
                    </a:lnTo>
                    <a:lnTo>
                      <a:pt x="68" y="102"/>
                    </a:lnTo>
                    <a:lnTo>
                      <a:pt x="68" y="106"/>
                    </a:lnTo>
                    <a:lnTo>
                      <a:pt x="68" y="106"/>
                    </a:lnTo>
                    <a:lnTo>
                      <a:pt x="68" y="110"/>
                    </a:lnTo>
                    <a:lnTo>
                      <a:pt x="72" y="114"/>
                    </a:lnTo>
                    <a:lnTo>
                      <a:pt x="74" y="114"/>
                    </a:lnTo>
                    <a:lnTo>
                      <a:pt x="76" y="116"/>
                    </a:lnTo>
                    <a:lnTo>
                      <a:pt x="78" y="122"/>
                    </a:lnTo>
                    <a:lnTo>
                      <a:pt x="78" y="124"/>
                    </a:lnTo>
                    <a:lnTo>
                      <a:pt x="78" y="126"/>
                    </a:lnTo>
                    <a:lnTo>
                      <a:pt x="78" y="128"/>
                    </a:lnTo>
                    <a:lnTo>
                      <a:pt x="78" y="128"/>
                    </a:lnTo>
                    <a:lnTo>
                      <a:pt x="78" y="128"/>
                    </a:lnTo>
                    <a:lnTo>
                      <a:pt x="78" y="132"/>
                    </a:lnTo>
                    <a:lnTo>
                      <a:pt x="76" y="136"/>
                    </a:lnTo>
                    <a:lnTo>
                      <a:pt x="76" y="138"/>
                    </a:lnTo>
                    <a:lnTo>
                      <a:pt x="76" y="140"/>
                    </a:lnTo>
                    <a:lnTo>
                      <a:pt x="78" y="144"/>
                    </a:lnTo>
                    <a:lnTo>
                      <a:pt x="78" y="144"/>
                    </a:lnTo>
                    <a:lnTo>
                      <a:pt x="78" y="146"/>
                    </a:lnTo>
                    <a:lnTo>
                      <a:pt x="78" y="146"/>
                    </a:lnTo>
                    <a:lnTo>
                      <a:pt x="80" y="146"/>
                    </a:lnTo>
                    <a:lnTo>
                      <a:pt x="80" y="146"/>
                    </a:lnTo>
                    <a:lnTo>
                      <a:pt x="82" y="148"/>
                    </a:lnTo>
                    <a:lnTo>
                      <a:pt x="84" y="150"/>
                    </a:lnTo>
                    <a:lnTo>
                      <a:pt x="88" y="154"/>
                    </a:lnTo>
                    <a:lnTo>
                      <a:pt x="90" y="156"/>
                    </a:lnTo>
                    <a:lnTo>
                      <a:pt x="92" y="158"/>
                    </a:lnTo>
                    <a:lnTo>
                      <a:pt x="94" y="160"/>
                    </a:lnTo>
                    <a:lnTo>
                      <a:pt x="96" y="162"/>
                    </a:lnTo>
                    <a:lnTo>
                      <a:pt x="98" y="164"/>
                    </a:lnTo>
                    <a:lnTo>
                      <a:pt x="98" y="166"/>
                    </a:lnTo>
                    <a:lnTo>
                      <a:pt x="98" y="168"/>
                    </a:lnTo>
                    <a:lnTo>
                      <a:pt x="98" y="174"/>
                    </a:lnTo>
                    <a:lnTo>
                      <a:pt x="100" y="176"/>
                    </a:lnTo>
                    <a:lnTo>
                      <a:pt x="102" y="176"/>
                    </a:lnTo>
                    <a:lnTo>
                      <a:pt x="102" y="174"/>
                    </a:lnTo>
                    <a:lnTo>
                      <a:pt x="104" y="174"/>
                    </a:lnTo>
                    <a:lnTo>
                      <a:pt x="106" y="172"/>
                    </a:lnTo>
                    <a:lnTo>
                      <a:pt x="108" y="170"/>
                    </a:lnTo>
                    <a:lnTo>
                      <a:pt x="110" y="170"/>
                    </a:lnTo>
                    <a:lnTo>
                      <a:pt x="110" y="166"/>
                    </a:lnTo>
                    <a:lnTo>
                      <a:pt x="110" y="164"/>
                    </a:lnTo>
                    <a:lnTo>
                      <a:pt x="110" y="162"/>
                    </a:lnTo>
                    <a:lnTo>
                      <a:pt x="108" y="162"/>
                    </a:lnTo>
                    <a:lnTo>
                      <a:pt x="108" y="160"/>
                    </a:lnTo>
                    <a:lnTo>
                      <a:pt x="106" y="158"/>
                    </a:lnTo>
                    <a:lnTo>
                      <a:pt x="106" y="156"/>
                    </a:lnTo>
                    <a:lnTo>
                      <a:pt x="106" y="154"/>
                    </a:lnTo>
                    <a:lnTo>
                      <a:pt x="104" y="154"/>
                    </a:lnTo>
                    <a:lnTo>
                      <a:pt x="104" y="152"/>
                    </a:lnTo>
                    <a:lnTo>
                      <a:pt x="102" y="150"/>
                    </a:lnTo>
                    <a:lnTo>
                      <a:pt x="100" y="150"/>
                    </a:lnTo>
                    <a:lnTo>
                      <a:pt x="100" y="150"/>
                    </a:lnTo>
                    <a:lnTo>
                      <a:pt x="100" y="150"/>
                    </a:lnTo>
                    <a:lnTo>
                      <a:pt x="100" y="152"/>
                    </a:lnTo>
                    <a:lnTo>
                      <a:pt x="100" y="154"/>
                    </a:lnTo>
                    <a:lnTo>
                      <a:pt x="98" y="154"/>
                    </a:lnTo>
                    <a:lnTo>
                      <a:pt x="98" y="154"/>
                    </a:lnTo>
                    <a:lnTo>
                      <a:pt x="98" y="152"/>
                    </a:lnTo>
                    <a:lnTo>
                      <a:pt x="98" y="152"/>
                    </a:lnTo>
                    <a:lnTo>
                      <a:pt x="96" y="152"/>
                    </a:lnTo>
                    <a:lnTo>
                      <a:pt x="96" y="150"/>
                    </a:lnTo>
                    <a:lnTo>
                      <a:pt x="94" y="144"/>
                    </a:lnTo>
                    <a:lnTo>
                      <a:pt x="96" y="144"/>
                    </a:lnTo>
                    <a:lnTo>
                      <a:pt x="96" y="142"/>
                    </a:lnTo>
                    <a:lnTo>
                      <a:pt x="96" y="140"/>
                    </a:lnTo>
                    <a:lnTo>
                      <a:pt x="96" y="138"/>
                    </a:lnTo>
                    <a:lnTo>
                      <a:pt x="94" y="136"/>
                    </a:lnTo>
                    <a:lnTo>
                      <a:pt x="94" y="130"/>
                    </a:lnTo>
                    <a:lnTo>
                      <a:pt x="94" y="128"/>
                    </a:lnTo>
                    <a:lnTo>
                      <a:pt x="92" y="128"/>
                    </a:lnTo>
                    <a:lnTo>
                      <a:pt x="92" y="124"/>
                    </a:lnTo>
                    <a:lnTo>
                      <a:pt x="92" y="120"/>
                    </a:lnTo>
                    <a:lnTo>
                      <a:pt x="92" y="118"/>
                    </a:lnTo>
                    <a:lnTo>
                      <a:pt x="92" y="116"/>
                    </a:lnTo>
                    <a:lnTo>
                      <a:pt x="92" y="114"/>
                    </a:lnTo>
                    <a:lnTo>
                      <a:pt x="92" y="112"/>
                    </a:lnTo>
                    <a:lnTo>
                      <a:pt x="92" y="110"/>
                    </a:lnTo>
                    <a:lnTo>
                      <a:pt x="92" y="110"/>
                    </a:lnTo>
                    <a:lnTo>
                      <a:pt x="92" y="108"/>
                    </a:lnTo>
                    <a:lnTo>
                      <a:pt x="88" y="104"/>
                    </a:lnTo>
                    <a:lnTo>
                      <a:pt x="88" y="104"/>
                    </a:lnTo>
                    <a:lnTo>
                      <a:pt x="88" y="106"/>
                    </a:lnTo>
                    <a:lnTo>
                      <a:pt x="88" y="108"/>
                    </a:lnTo>
                    <a:lnTo>
                      <a:pt x="88" y="110"/>
                    </a:lnTo>
                    <a:lnTo>
                      <a:pt x="88" y="110"/>
                    </a:lnTo>
                    <a:lnTo>
                      <a:pt x="88" y="110"/>
                    </a:lnTo>
                    <a:lnTo>
                      <a:pt x="86" y="108"/>
                    </a:lnTo>
                    <a:lnTo>
                      <a:pt x="88" y="104"/>
                    </a:lnTo>
                    <a:lnTo>
                      <a:pt x="86" y="102"/>
                    </a:lnTo>
                    <a:lnTo>
                      <a:pt x="86" y="102"/>
                    </a:lnTo>
                    <a:lnTo>
                      <a:pt x="86" y="100"/>
                    </a:lnTo>
                    <a:lnTo>
                      <a:pt x="86" y="100"/>
                    </a:lnTo>
                    <a:lnTo>
                      <a:pt x="84" y="98"/>
                    </a:lnTo>
                    <a:lnTo>
                      <a:pt x="84" y="96"/>
                    </a:lnTo>
                    <a:lnTo>
                      <a:pt x="84" y="92"/>
                    </a:lnTo>
                    <a:lnTo>
                      <a:pt x="82" y="90"/>
                    </a:lnTo>
                    <a:lnTo>
                      <a:pt x="80" y="88"/>
                    </a:lnTo>
                    <a:lnTo>
                      <a:pt x="80" y="86"/>
                    </a:lnTo>
                    <a:lnTo>
                      <a:pt x="80" y="84"/>
                    </a:lnTo>
                    <a:lnTo>
                      <a:pt x="80" y="82"/>
                    </a:lnTo>
                    <a:lnTo>
                      <a:pt x="80" y="80"/>
                    </a:lnTo>
                    <a:lnTo>
                      <a:pt x="80" y="78"/>
                    </a:lnTo>
                    <a:lnTo>
                      <a:pt x="80" y="78"/>
                    </a:lnTo>
                    <a:lnTo>
                      <a:pt x="80" y="76"/>
                    </a:lnTo>
                    <a:lnTo>
                      <a:pt x="80" y="76"/>
                    </a:lnTo>
                    <a:lnTo>
                      <a:pt x="78" y="76"/>
                    </a:lnTo>
                    <a:lnTo>
                      <a:pt x="78" y="74"/>
                    </a:lnTo>
                    <a:lnTo>
                      <a:pt x="78" y="70"/>
                    </a:lnTo>
                    <a:lnTo>
                      <a:pt x="76" y="70"/>
                    </a:lnTo>
                    <a:lnTo>
                      <a:pt x="76" y="70"/>
                    </a:lnTo>
                    <a:lnTo>
                      <a:pt x="76" y="70"/>
                    </a:lnTo>
                    <a:lnTo>
                      <a:pt x="76" y="68"/>
                    </a:lnTo>
                    <a:lnTo>
                      <a:pt x="76" y="68"/>
                    </a:lnTo>
                    <a:lnTo>
                      <a:pt x="74" y="68"/>
                    </a:lnTo>
                    <a:lnTo>
                      <a:pt x="74" y="66"/>
                    </a:lnTo>
                    <a:lnTo>
                      <a:pt x="74" y="64"/>
                    </a:lnTo>
                    <a:lnTo>
                      <a:pt x="72" y="60"/>
                    </a:lnTo>
                    <a:lnTo>
                      <a:pt x="72" y="58"/>
                    </a:lnTo>
                    <a:lnTo>
                      <a:pt x="68" y="56"/>
                    </a:lnTo>
                    <a:lnTo>
                      <a:pt x="68" y="54"/>
                    </a:lnTo>
                    <a:lnTo>
                      <a:pt x="66" y="52"/>
                    </a:lnTo>
                    <a:lnTo>
                      <a:pt x="66" y="50"/>
                    </a:lnTo>
                    <a:lnTo>
                      <a:pt x="64" y="48"/>
                    </a:lnTo>
                    <a:lnTo>
                      <a:pt x="64" y="46"/>
                    </a:lnTo>
                    <a:lnTo>
                      <a:pt x="64" y="44"/>
                    </a:lnTo>
                    <a:lnTo>
                      <a:pt x="66" y="40"/>
                    </a:lnTo>
                    <a:lnTo>
                      <a:pt x="66" y="38"/>
                    </a:lnTo>
                    <a:lnTo>
                      <a:pt x="66" y="34"/>
                    </a:lnTo>
                    <a:lnTo>
                      <a:pt x="66" y="32"/>
                    </a:lnTo>
                    <a:lnTo>
                      <a:pt x="66" y="30"/>
                    </a:lnTo>
                    <a:lnTo>
                      <a:pt x="66" y="28"/>
                    </a:lnTo>
                    <a:lnTo>
                      <a:pt x="68" y="22"/>
                    </a:lnTo>
                    <a:lnTo>
                      <a:pt x="70" y="20"/>
                    </a:lnTo>
                    <a:lnTo>
                      <a:pt x="70" y="16"/>
                    </a:lnTo>
                    <a:lnTo>
                      <a:pt x="70" y="16"/>
                    </a:lnTo>
                    <a:lnTo>
                      <a:pt x="70" y="14"/>
                    </a:lnTo>
                    <a:lnTo>
                      <a:pt x="72" y="16"/>
                    </a:lnTo>
                    <a:lnTo>
                      <a:pt x="72" y="16"/>
                    </a:lnTo>
                    <a:lnTo>
                      <a:pt x="74" y="18"/>
                    </a:lnTo>
                    <a:lnTo>
                      <a:pt x="74" y="18"/>
                    </a:lnTo>
                    <a:lnTo>
                      <a:pt x="78" y="20"/>
                    </a:lnTo>
                    <a:lnTo>
                      <a:pt x="80" y="22"/>
                    </a:lnTo>
                    <a:lnTo>
                      <a:pt x="80" y="22"/>
                    </a:lnTo>
                    <a:lnTo>
                      <a:pt x="82" y="22"/>
                    </a:lnTo>
                    <a:lnTo>
                      <a:pt x="82" y="20"/>
                    </a:lnTo>
                    <a:lnTo>
                      <a:pt x="84" y="20"/>
                    </a:lnTo>
                    <a:lnTo>
                      <a:pt x="86" y="20"/>
                    </a:lnTo>
                    <a:lnTo>
                      <a:pt x="86" y="22"/>
                    </a:lnTo>
                    <a:lnTo>
                      <a:pt x="86" y="22"/>
                    </a:lnTo>
                    <a:lnTo>
                      <a:pt x="86" y="24"/>
                    </a:lnTo>
                    <a:lnTo>
                      <a:pt x="88" y="26"/>
                    </a:lnTo>
                    <a:lnTo>
                      <a:pt x="92" y="26"/>
                    </a:lnTo>
                    <a:lnTo>
                      <a:pt x="92" y="26"/>
                    </a:lnTo>
                    <a:lnTo>
                      <a:pt x="94" y="26"/>
                    </a:lnTo>
                    <a:lnTo>
                      <a:pt x="94" y="28"/>
                    </a:lnTo>
                    <a:lnTo>
                      <a:pt x="94" y="30"/>
                    </a:lnTo>
                    <a:lnTo>
                      <a:pt x="92" y="30"/>
                    </a:lnTo>
                    <a:lnTo>
                      <a:pt x="92" y="30"/>
                    </a:lnTo>
                    <a:lnTo>
                      <a:pt x="92" y="30"/>
                    </a:lnTo>
                    <a:lnTo>
                      <a:pt x="92" y="30"/>
                    </a:lnTo>
                    <a:lnTo>
                      <a:pt x="92" y="32"/>
                    </a:lnTo>
                    <a:lnTo>
                      <a:pt x="90" y="34"/>
                    </a:lnTo>
                    <a:lnTo>
                      <a:pt x="90" y="36"/>
                    </a:lnTo>
                    <a:lnTo>
                      <a:pt x="92" y="40"/>
                    </a:lnTo>
                    <a:lnTo>
                      <a:pt x="92" y="44"/>
                    </a:lnTo>
                    <a:lnTo>
                      <a:pt x="92" y="46"/>
                    </a:lnTo>
                    <a:lnTo>
                      <a:pt x="92" y="48"/>
                    </a:lnTo>
                    <a:lnTo>
                      <a:pt x="92" y="50"/>
                    </a:lnTo>
                    <a:lnTo>
                      <a:pt x="92" y="50"/>
                    </a:lnTo>
                    <a:lnTo>
                      <a:pt x="92" y="54"/>
                    </a:lnTo>
                    <a:lnTo>
                      <a:pt x="94" y="56"/>
                    </a:lnTo>
                    <a:lnTo>
                      <a:pt x="94" y="58"/>
                    </a:lnTo>
                    <a:lnTo>
                      <a:pt x="94" y="58"/>
                    </a:lnTo>
                    <a:lnTo>
                      <a:pt x="92" y="60"/>
                    </a:lnTo>
                    <a:lnTo>
                      <a:pt x="94" y="60"/>
                    </a:lnTo>
                    <a:lnTo>
                      <a:pt x="94" y="62"/>
                    </a:lnTo>
                    <a:lnTo>
                      <a:pt x="94" y="64"/>
                    </a:lnTo>
                    <a:lnTo>
                      <a:pt x="94" y="66"/>
                    </a:lnTo>
                    <a:lnTo>
                      <a:pt x="96" y="68"/>
                    </a:lnTo>
                    <a:lnTo>
                      <a:pt x="96" y="70"/>
                    </a:lnTo>
                    <a:lnTo>
                      <a:pt x="96" y="70"/>
                    </a:lnTo>
                    <a:lnTo>
                      <a:pt x="96" y="70"/>
                    </a:lnTo>
                    <a:lnTo>
                      <a:pt x="98" y="72"/>
                    </a:lnTo>
                    <a:lnTo>
                      <a:pt x="98" y="74"/>
                    </a:lnTo>
                    <a:lnTo>
                      <a:pt x="98" y="76"/>
                    </a:lnTo>
                    <a:lnTo>
                      <a:pt x="102" y="78"/>
                    </a:lnTo>
                    <a:lnTo>
                      <a:pt x="102" y="82"/>
                    </a:lnTo>
                    <a:lnTo>
                      <a:pt x="104" y="84"/>
                    </a:lnTo>
                    <a:lnTo>
                      <a:pt x="106" y="86"/>
                    </a:lnTo>
                    <a:lnTo>
                      <a:pt x="108" y="86"/>
                    </a:lnTo>
                    <a:lnTo>
                      <a:pt x="108" y="86"/>
                    </a:lnTo>
                    <a:lnTo>
                      <a:pt x="110" y="86"/>
                    </a:lnTo>
                    <a:lnTo>
                      <a:pt x="112" y="86"/>
                    </a:lnTo>
                    <a:lnTo>
                      <a:pt x="112" y="88"/>
                    </a:lnTo>
                    <a:lnTo>
                      <a:pt x="110" y="90"/>
                    </a:lnTo>
                    <a:lnTo>
                      <a:pt x="110" y="92"/>
                    </a:lnTo>
                    <a:lnTo>
                      <a:pt x="110" y="94"/>
                    </a:lnTo>
                    <a:lnTo>
                      <a:pt x="110" y="94"/>
                    </a:lnTo>
                    <a:lnTo>
                      <a:pt x="112" y="96"/>
                    </a:lnTo>
                    <a:lnTo>
                      <a:pt x="112" y="98"/>
                    </a:lnTo>
                    <a:lnTo>
                      <a:pt x="114" y="98"/>
                    </a:lnTo>
                    <a:lnTo>
                      <a:pt x="118" y="100"/>
                    </a:lnTo>
                    <a:lnTo>
                      <a:pt x="118" y="102"/>
                    </a:lnTo>
                    <a:lnTo>
                      <a:pt x="118" y="102"/>
                    </a:lnTo>
                    <a:lnTo>
                      <a:pt x="118" y="104"/>
                    </a:lnTo>
                    <a:lnTo>
                      <a:pt x="118" y="106"/>
                    </a:lnTo>
                    <a:lnTo>
                      <a:pt x="120" y="108"/>
                    </a:lnTo>
                    <a:lnTo>
                      <a:pt x="120" y="108"/>
                    </a:lnTo>
                    <a:lnTo>
                      <a:pt x="124" y="108"/>
                    </a:lnTo>
                    <a:lnTo>
                      <a:pt x="126" y="110"/>
                    </a:lnTo>
                    <a:lnTo>
                      <a:pt x="126" y="112"/>
                    </a:lnTo>
                    <a:lnTo>
                      <a:pt x="126" y="112"/>
                    </a:lnTo>
                    <a:lnTo>
                      <a:pt x="126" y="114"/>
                    </a:lnTo>
                    <a:lnTo>
                      <a:pt x="126" y="114"/>
                    </a:lnTo>
                    <a:lnTo>
                      <a:pt x="126" y="116"/>
                    </a:lnTo>
                    <a:lnTo>
                      <a:pt x="126" y="116"/>
                    </a:lnTo>
                    <a:lnTo>
                      <a:pt x="126" y="114"/>
                    </a:lnTo>
                    <a:lnTo>
                      <a:pt x="124" y="116"/>
                    </a:lnTo>
                    <a:lnTo>
                      <a:pt x="122" y="118"/>
                    </a:lnTo>
                    <a:lnTo>
                      <a:pt x="122" y="120"/>
                    </a:lnTo>
                    <a:lnTo>
                      <a:pt x="120" y="124"/>
                    </a:lnTo>
                    <a:lnTo>
                      <a:pt x="122" y="126"/>
                    </a:lnTo>
                    <a:lnTo>
                      <a:pt x="122" y="126"/>
                    </a:lnTo>
                    <a:lnTo>
                      <a:pt x="122" y="128"/>
                    </a:lnTo>
                    <a:lnTo>
                      <a:pt x="124" y="126"/>
                    </a:lnTo>
                    <a:lnTo>
                      <a:pt x="126" y="126"/>
                    </a:lnTo>
                    <a:lnTo>
                      <a:pt x="128" y="126"/>
                    </a:lnTo>
                    <a:lnTo>
                      <a:pt x="128" y="124"/>
                    </a:lnTo>
                    <a:lnTo>
                      <a:pt x="128" y="126"/>
                    </a:lnTo>
                    <a:lnTo>
                      <a:pt x="126" y="128"/>
                    </a:lnTo>
                    <a:lnTo>
                      <a:pt x="124" y="128"/>
                    </a:lnTo>
                    <a:lnTo>
                      <a:pt x="124" y="128"/>
                    </a:lnTo>
                    <a:lnTo>
                      <a:pt x="124" y="130"/>
                    </a:lnTo>
                    <a:lnTo>
                      <a:pt x="126" y="128"/>
                    </a:lnTo>
                    <a:lnTo>
                      <a:pt x="128" y="128"/>
                    </a:lnTo>
                    <a:lnTo>
                      <a:pt x="128" y="128"/>
                    </a:lnTo>
                    <a:lnTo>
                      <a:pt x="128" y="130"/>
                    </a:lnTo>
                    <a:lnTo>
                      <a:pt x="130" y="130"/>
                    </a:lnTo>
                    <a:lnTo>
                      <a:pt x="132" y="132"/>
                    </a:lnTo>
                    <a:lnTo>
                      <a:pt x="134" y="134"/>
                    </a:lnTo>
                    <a:lnTo>
                      <a:pt x="138" y="136"/>
                    </a:lnTo>
                    <a:lnTo>
                      <a:pt x="138" y="136"/>
                    </a:lnTo>
                    <a:lnTo>
                      <a:pt x="138" y="138"/>
                    </a:lnTo>
                    <a:lnTo>
                      <a:pt x="138" y="138"/>
                    </a:lnTo>
                    <a:lnTo>
                      <a:pt x="136" y="138"/>
                    </a:lnTo>
                    <a:lnTo>
                      <a:pt x="136" y="138"/>
                    </a:lnTo>
                    <a:lnTo>
                      <a:pt x="136" y="136"/>
                    </a:lnTo>
                    <a:lnTo>
                      <a:pt x="134" y="136"/>
                    </a:lnTo>
                    <a:lnTo>
                      <a:pt x="136" y="138"/>
                    </a:lnTo>
                    <a:lnTo>
                      <a:pt x="138" y="142"/>
                    </a:lnTo>
                    <a:lnTo>
                      <a:pt x="138" y="144"/>
                    </a:lnTo>
                    <a:lnTo>
                      <a:pt x="138" y="144"/>
                    </a:lnTo>
                    <a:lnTo>
                      <a:pt x="140" y="146"/>
                    </a:lnTo>
                    <a:lnTo>
                      <a:pt x="142" y="146"/>
                    </a:lnTo>
                    <a:lnTo>
                      <a:pt x="142" y="146"/>
                    </a:lnTo>
                    <a:lnTo>
                      <a:pt x="142" y="146"/>
                    </a:lnTo>
                    <a:lnTo>
                      <a:pt x="144" y="146"/>
                    </a:lnTo>
                    <a:lnTo>
                      <a:pt x="144" y="146"/>
                    </a:lnTo>
                    <a:lnTo>
                      <a:pt x="144" y="148"/>
                    </a:lnTo>
                    <a:lnTo>
                      <a:pt x="144" y="148"/>
                    </a:lnTo>
                    <a:lnTo>
                      <a:pt x="144" y="150"/>
                    </a:lnTo>
                    <a:lnTo>
                      <a:pt x="140" y="148"/>
                    </a:lnTo>
                    <a:lnTo>
                      <a:pt x="140" y="148"/>
                    </a:lnTo>
                    <a:lnTo>
                      <a:pt x="148" y="156"/>
                    </a:lnTo>
                    <a:lnTo>
                      <a:pt x="150" y="158"/>
                    </a:lnTo>
                    <a:lnTo>
                      <a:pt x="152" y="162"/>
                    </a:lnTo>
                    <a:lnTo>
                      <a:pt x="154" y="166"/>
                    </a:lnTo>
                    <a:lnTo>
                      <a:pt x="156" y="170"/>
                    </a:lnTo>
                    <a:lnTo>
                      <a:pt x="158" y="172"/>
                    </a:lnTo>
                    <a:lnTo>
                      <a:pt x="160" y="176"/>
                    </a:lnTo>
                    <a:lnTo>
                      <a:pt x="162" y="178"/>
                    </a:lnTo>
                    <a:lnTo>
                      <a:pt x="164" y="180"/>
                    </a:lnTo>
                    <a:lnTo>
                      <a:pt x="166" y="186"/>
                    </a:lnTo>
                    <a:lnTo>
                      <a:pt x="164" y="192"/>
                    </a:lnTo>
                    <a:lnTo>
                      <a:pt x="166" y="194"/>
                    </a:lnTo>
                    <a:lnTo>
                      <a:pt x="166" y="198"/>
                    </a:lnTo>
                    <a:lnTo>
                      <a:pt x="166" y="198"/>
                    </a:lnTo>
                    <a:lnTo>
                      <a:pt x="170" y="200"/>
                    </a:lnTo>
                    <a:lnTo>
                      <a:pt x="168" y="202"/>
                    </a:lnTo>
                    <a:lnTo>
                      <a:pt x="168" y="204"/>
                    </a:lnTo>
                    <a:lnTo>
                      <a:pt x="168" y="206"/>
                    </a:lnTo>
                    <a:lnTo>
                      <a:pt x="166" y="208"/>
                    </a:lnTo>
                    <a:lnTo>
                      <a:pt x="164" y="210"/>
                    </a:lnTo>
                    <a:lnTo>
                      <a:pt x="164" y="212"/>
                    </a:lnTo>
                    <a:lnTo>
                      <a:pt x="162" y="212"/>
                    </a:lnTo>
                    <a:lnTo>
                      <a:pt x="162" y="214"/>
                    </a:lnTo>
                    <a:lnTo>
                      <a:pt x="164" y="214"/>
                    </a:lnTo>
                    <a:lnTo>
                      <a:pt x="166" y="214"/>
                    </a:lnTo>
                    <a:lnTo>
                      <a:pt x="166" y="214"/>
                    </a:lnTo>
                    <a:lnTo>
                      <a:pt x="166" y="216"/>
                    </a:lnTo>
                    <a:lnTo>
                      <a:pt x="166" y="216"/>
                    </a:lnTo>
                    <a:lnTo>
                      <a:pt x="164" y="218"/>
                    </a:lnTo>
                    <a:lnTo>
                      <a:pt x="160" y="218"/>
                    </a:lnTo>
                    <a:lnTo>
                      <a:pt x="160" y="220"/>
                    </a:lnTo>
                    <a:lnTo>
                      <a:pt x="158" y="220"/>
                    </a:lnTo>
                    <a:lnTo>
                      <a:pt x="160" y="222"/>
                    </a:lnTo>
                    <a:lnTo>
                      <a:pt x="160" y="222"/>
                    </a:lnTo>
                    <a:lnTo>
                      <a:pt x="160" y="226"/>
                    </a:lnTo>
                    <a:lnTo>
                      <a:pt x="160" y="228"/>
                    </a:lnTo>
                    <a:lnTo>
                      <a:pt x="162" y="232"/>
                    </a:lnTo>
                    <a:lnTo>
                      <a:pt x="164" y="234"/>
                    </a:lnTo>
                    <a:lnTo>
                      <a:pt x="166" y="236"/>
                    </a:lnTo>
                    <a:lnTo>
                      <a:pt x="166" y="240"/>
                    </a:lnTo>
                    <a:lnTo>
                      <a:pt x="172" y="242"/>
                    </a:lnTo>
                    <a:lnTo>
                      <a:pt x="174" y="244"/>
                    </a:lnTo>
                    <a:lnTo>
                      <a:pt x="176" y="244"/>
                    </a:lnTo>
                    <a:lnTo>
                      <a:pt x="180" y="246"/>
                    </a:lnTo>
                    <a:lnTo>
                      <a:pt x="182" y="248"/>
                    </a:lnTo>
                    <a:lnTo>
                      <a:pt x="184" y="252"/>
                    </a:lnTo>
                    <a:lnTo>
                      <a:pt x="186" y="254"/>
                    </a:lnTo>
                    <a:lnTo>
                      <a:pt x="186" y="256"/>
                    </a:lnTo>
                    <a:lnTo>
                      <a:pt x="194" y="260"/>
                    </a:lnTo>
                    <a:lnTo>
                      <a:pt x="198" y="262"/>
                    </a:lnTo>
                    <a:lnTo>
                      <a:pt x="200" y="262"/>
                    </a:lnTo>
                    <a:lnTo>
                      <a:pt x="204" y="264"/>
                    </a:lnTo>
                    <a:lnTo>
                      <a:pt x="208" y="264"/>
                    </a:lnTo>
                    <a:lnTo>
                      <a:pt x="210" y="264"/>
                    </a:lnTo>
                    <a:lnTo>
                      <a:pt x="210" y="264"/>
                    </a:lnTo>
                    <a:lnTo>
                      <a:pt x="212" y="266"/>
                    </a:lnTo>
                    <a:lnTo>
                      <a:pt x="214" y="268"/>
                    </a:lnTo>
                    <a:lnTo>
                      <a:pt x="216" y="270"/>
                    </a:lnTo>
                    <a:lnTo>
                      <a:pt x="216" y="272"/>
                    </a:lnTo>
                    <a:lnTo>
                      <a:pt x="220" y="274"/>
                    </a:lnTo>
                    <a:lnTo>
                      <a:pt x="222" y="276"/>
                    </a:lnTo>
                    <a:lnTo>
                      <a:pt x="224" y="276"/>
                    </a:lnTo>
                    <a:lnTo>
                      <a:pt x="230" y="280"/>
                    </a:lnTo>
                    <a:lnTo>
                      <a:pt x="232" y="280"/>
                    </a:lnTo>
                    <a:lnTo>
                      <a:pt x="236" y="282"/>
                    </a:lnTo>
                    <a:lnTo>
                      <a:pt x="240" y="286"/>
                    </a:lnTo>
                    <a:lnTo>
                      <a:pt x="246" y="286"/>
                    </a:lnTo>
                    <a:lnTo>
                      <a:pt x="252" y="288"/>
                    </a:lnTo>
                    <a:lnTo>
                      <a:pt x="252" y="288"/>
                    </a:lnTo>
                    <a:lnTo>
                      <a:pt x="254" y="288"/>
                    </a:lnTo>
                    <a:lnTo>
                      <a:pt x="258" y="292"/>
                    </a:lnTo>
                    <a:lnTo>
                      <a:pt x="264" y="294"/>
                    </a:lnTo>
                    <a:lnTo>
                      <a:pt x="270" y="298"/>
                    </a:lnTo>
                    <a:lnTo>
                      <a:pt x="278" y="300"/>
                    </a:lnTo>
                    <a:lnTo>
                      <a:pt x="284" y="304"/>
                    </a:lnTo>
                    <a:lnTo>
                      <a:pt x="288" y="304"/>
                    </a:lnTo>
                    <a:lnTo>
                      <a:pt x="290" y="304"/>
                    </a:lnTo>
                    <a:lnTo>
                      <a:pt x="292" y="304"/>
                    </a:lnTo>
                    <a:lnTo>
                      <a:pt x="300" y="300"/>
                    </a:lnTo>
                    <a:lnTo>
                      <a:pt x="304" y="298"/>
                    </a:lnTo>
                    <a:lnTo>
                      <a:pt x="310" y="296"/>
                    </a:lnTo>
                    <a:lnTo>
                      <a:pt x="314" y="294"/>
                    </a:lnTo>
                    <a:lnTo>
                      <a:pt x="316" y="294"/>
                    </a:lnTo>
                    <a:lnTo>
                      <a:pt x="316" y="294"/>
                    </a:lnTo>
                    <a:lnTo>
                      <a:pt x="316" y="294"/>
                    </a:lnTo>
                    <a:lnTo>
                      <a:pt x="312" y="294"/>
                    </a:lnTo>
                    <a:lnTo>
                      <a:pt x="312" y="292"/>
                    </a:lnTo>
                    <a:lnTo>
                      <a:pt x="314" y="292"/>
                    </a:lnTo>
                    <a:lnTo>
                      <a:pt x="314" y="290"/>
                    </a:lnTo>
                    <a:lnTo>
                      <a:pt x="316" y="290"/>
                    </a:lnTo>
                    <a:lnTo>
                      <a:pt x="316" y="292"/>
                    </a:lnTo>
                    <a:lnTo>
                      <a:pt x="316" y="292"/>
                    </a:lnTo>
                    <a:lnTo>
                      <a:pt x="316" y="294"/>
                    </a:lnTo>
                    <a:lnTo>
                      <a:pt x="316" y="294"/>
                    </a:lnTo>
                    <a:lnTo>
                      <a:pt x="318" y="292"/>
                    </a:lnTo>
                    <a:lnTo>
                      <a:pt x="318" y="292"/>
                    </a:lnTo>
                    <a:lnTo>
                      <a:pt x="320" y="292"/>
                    </a:lnTo>
                    <a:lnTo>
                      <a:pt x="318" y="294"/>
                    </a:lnTo>
                    <a:lnTo>
                      <a:pt x="318" y="294"/>
                    </a:lnTo>
                    <a:lnTo>
                      <a:pt x="320" y="296"/>
                    </a:lnTo>
                    <a:lnTo>
                      <a:pt x="328" y="298"/>
                    </a:lnTo>
                    <a:lnTo>
                      <a:pt x="328" y="298"/>
                    </a:lnTo>
                    <a:lnTo>
                      <a:pt x="324" y="296"/>
                    </a:lnTo>
                    <a:lnTo>
                      <a:pt x="324" y="296"/>
                    </a:lnTo>
                    <a:lnTo>
                      <a:pt x="324" y="296"/>
                    </a:lnTo>
                    <a:lnTo>
                      <a:pt x="322" y="294"/>
                    </a:lnTo>
                    <a:lnTo>
                      <a:pt x="322" y="294"/>
                    </a:lnTo>
                    <a:lnTo>
                      <a:pt x="322" y="294"/>
                    </a:lnTo>
                    <a:lnTo>
                      <a:pt x="322" y="294"/>
                    </a:lnTo>
                    <a:lnTo>
                      <a:pt x="324" y="294"/>
                    </a:lnTo>
                    <a:lnTo>
                      <a:pt x="324" y="294"/>
                    </a:lnTo>
                    <a:lnTo>
                      <a:pt x="326" y="296"/>
                    </a:lnTo>
                    <a:lnTo>
                      <a:pt x="330" y="298"/>
                    </a:lnTo>
                    <a:lnTo>
                      <a:pt x="332" y="300"/>
                    </a:lnTo>
                    <a:lnTo>
                      <a:pt x="334" y="302"/>
                    </a:lnTo>
                    <a:lnTo>
                      <a:pt x="340" y="308"/>
                    </a:lnTo>
                    <a:lnTo>
                      <a:pt x="342" y="310"/>
                    </a:lnTo>
                    <a:lnTo>
                      <a:pt x="342" y="312"/>
                    </a:lnTo>
                    <a:lnTo>
                      <a:pt x="344" y="314"/>
                    </a:lnTo>
                    <a:lnTo>
                      <a:pt x="348" y="320"/>
                    </a:lnTo>
                    <a:lnTo>
                      <a:pt x="352" y="324"/>
                    </a:lnTo>
                    <a:lnTo>
                      <a:pt x="352" y="324"/>
                    </a:lnTo>
                    <a:lnTo>
                      <a:pt x="352" y="324"/>
                    </a:lnTo>
                    <a:lnTo>
                      <a:pt x="352" y="322"/>
                    </a:lnTo>
                    <a:lnTo>
                      <a:pt x="354" y="322"/>
                    </a:lnTo>
                    <a:lnTo>
                      <a:pt x="354" y="320"/>
                    </a:lnTo>
                    <a:lnTo>
                      <a:pt x="354" y="320"/>
                    </a:lnTo>
                    <a:lnTo>
                      <a:pt x="354" y="318"/>
                    </a:lnTo>
                    <a:lnTo>
                      <a:pt x="354" y="316"/>
                    </a:lnTo>
                    <a:lnTo>
                      <a:pt x="354" y="316"/>
                    </a:lnTo>
                    <a:lnTo>
                      <a:pt x="356" y="316"/>
                    </a:lnTo>
                    <a:lnTo>
                      <a:pt x="356" y="314"/>
                    </a:lnTo>
                    <a:lnTo>
                      <a:pt x="354" y="312"/>
                    </a:lnTo>
                    <a:lnTo>
                      <a:pt x="354" y="312"/>
                    </a:lnTo>
                    <a:lnTo>
                      <a:pt x="354" y="310"/>
                    </a:lnTo>
                    <a:lnTo>
                      <a:pt x="356" y="308"/>
                    </a:lnTo>
                    <a:lnTo>
                      <a:pt x="358" y="304"/>
                    </a:lnTo>
                    <a:lnTo>
                      <a:pt x="362" y="300"/>
                    </a:lnTo>
                    <a:lnTo>
                      <a:pt x="364" y="298"/>
                    </a:lnTo>
                    <a:lnTo>
                      <a:pt x="368" y="298"/>
                    </a:lnTo>
                    <a:lnTo>
                      <a:pt x="370" y="298"/>
                    </a:lnTo>
                    <a:lnTo>
                      <a:pt x="374" y="298"/>
                    </a:lnTo>
                    <a:lnTo>
                      <a:pt x="380" y="298"/>
                    </a:lnTo>
                    <a:lnTo>
                      <a:pt x="382" y="298"/>
                    </a:lnTo>
                    <a:lnTo>
                      <a:pt x="384" y="298"/>
                    </a:lnTo>
                    <a:lnTo>
                      <a:pt x="384" y="296"/>
                    </a:lnTo>
                    <a:lnTo>
                      <a:pt x="384" y="294"/>
                    </a:lnTo>
                    <a:lnTo>
                      <a:pt x="384" y="292"/>
                    </a:lnTo>
                    <a:lnTo>
                      <a:pt x="384" y="292"/>
                    </a:lnTo>
                    <a:lnTo>
                      <a:pt x="384" y="290"/>
                    </a:lnTo>
                    <a:lnTo>
                      <a:pt x="382" y="290"/>
                    </a:lnTo>
                    <a:lnTo>
                      <a:pt x="382" y="290"/>
                    </a:lnTo>
                    <a:lnTo>
                      <a:pt x="382" y="288"/>
                    </a:lnTo>
                    <a:lnTo>
                      <a:pt x="382" y="288"/>
                    </a:lnTo>
                    <a:lnTo>
                      <a:pt x="380" y="286"/>
                    </a:lnTo>
                    <a:lnTo>
                      <a:pt x="380" y="284"/>
                    </a:lnTo>
                    <a:lnTo>
                      <a:pt x="376" y="282"/>
                    </a:lnTo>
                    <a:lnTo>
                      <a:pt x="376" y="280"/>
                    </a:lnTo>
                    <a:lnTo>
                      <a:pt x="374" y="278"/>
                    </a:lnTo>
                    <a:lnTo>
                      <a:pt x="372" y="276"/>
                    </a:lnTo>
                    <a:lnTo>
                      <a:pt x="372" y="276"/>
                    </a:lnTo>
                    <a:lnTo>
                      <a:pt x="372" y="276"/>
                    </a:lnTo>
                    <a:lnTo>
                      <a:pt x="374" y="276"/>
                    </a:lnTo>
                    <a:lnTo>
                      <a:pt x="378" y="276"/>
                    </a:lnTo>
                    <a:lnTo>
                      <a:pt x="378" y="272"/>
                    </a:lnTo>
                    <a:lnTo>
                      <a:pt x="378" y="270"/>
                    </a:lnTo>
                    <a:lnTo>
                      <a:pt x="380" y="266"/>
                    </a:lnTo>
                    <a:lnTo>
                      <a:pt x="384" y="266"/>
                    </a:lnTo>
                    <a:lnTo>
                      <a:pt x="392" y="266"/>
                    </a:lnTo>
                    <a:lnTo>
                      <a:pt x="398" y="266"/>
                    </a:lnTo>
                    <a:lnTo>
                      <a:pt x="404" y="266"/>
                    </a:lnTo>
                    <a:lnTo>
                      <a:pt x="408" y="266"/>
                    </a:lnTo>
                    <a:lnTo>
                      <a:pt x="408" y="264"/>
                    </a:lnTo>
                    <a:lnTo>
                      <a:pt x="408" y="264"/>
                    </a:lnTo>
                    <a:lnTo>
                      <a:pt x="410" y="262"/>
                    </a:lnTo>
                    <a:lnTo>
                      <a:pt x="412" y="264"/>
                    </a:lnTo>
                    <a:lnTo>
                      <a:pt x="412" y="264"/>
                    </a:lnTo>
                    <a:lnTo>
                      <a:pt x="412" y="264"/>
                    </a:lnTo>
                    <a:lnTo>
                      <a:pt x="414" y="264"/>
                    </a:lnTo>
                    <a:lnTo>
                      <a:pt x="414" y="262"/>
                    </a:lnTo>
                    <a:lnTo>
                      <a:pt x="418" y="258"/>
                    </a:lnTo>
                    <a:lnTo>
                      <a:pt x="420" y="254"/>
                    </a:lnTo>
                    <a:lnTo>
                      <a:pt x="420" y="254"/>
                    </a:lnTo>
                    <a:lnTo>
                      <a:pt x="422" y="254"/>
                    </a:lnTo>
                    <a:lnTo>
                      <a:pt x="422" y="254"/>
                    </a:lnTo>
                    <a:lnTo>
                      <a:pt x="424" y="254"/>
                    </a:lnTo>
                    <a:lnTo>
                      <a:pt x="424" y="252"/>
                    </a:lnTo>
                    <a:lnTo>
                      <a:pt x="424" y="250"/>
                    </a:lnTo>
                    <a:lnTo>
                      <a:pt x="426" y="248"/>
                    </a:lnTo>
                    <a:lnTo>
                      <a:pt x="428" y="248"/>
                    </a:lnTo>
                    <a:lnTo>
                      <a:pt x="428" y="248"/>
                    </a:lnTo>
                    <a:lnTo>
                      <a:pt x="428" y="250"/>
                    </a:lnTo>
                    <a:lnTo>
                      <a:pt x="426" y="254"/>
                    </a:lnTo>
                    <a:lnTo>
                      <a:pt x="426" y="254"/>
                    </a:lnTo>
                    <a:lnTo>
                      <a:pt x="428" y="254"/>
                    </a:lnTo>
                    <a:lnTo>
                      <a:pt x="428" y="258"/>
                    </a:lnTo>
                    <a:lnTo>
                      <a:pt x="430" y="258"/>
                    </a:lnTo>
                    <a:lnTo>
                      <a:pt x="430" y="256"/>
                    </a:lnTo>
                    <a:lnTo>
                      <a:pt x="430" y="254"/>
                    </a:lnTo>
                    <a:lnTo>
                      <a:pt x="432" y="250"/>
                    </a:lnTo>
                    <a:lnTo>
                      <a:pt x="434" y="248"/>
                    </a:lnTo>
                    <a:lnTo>
                      <a:pt x="436" y="244"/>
                    </a:lnTo>
                    <a:lnTo>
                      <a:pt x="438" y="240"/>
                    </a:lnTo>
                    <a:lnTo>
                      <a:pt x="438" y="240"/>
                    </a:lnTo>
                    <a:lnTo>
                      <a:pt x="436" y="240"/>
                    </a:lnTo>
                    <a:lnTo>
                      <a:pt x="436" y="240"/>
                    </a:lnTo>
                    <a:lnTo>
                      <a:pt x="434" y="240"/>
                    </a:lnTo>
                    <a:lnTo>
                      <a:pt x="434" y="238"/>
                    </a:lnTo>
                    <a:lnTo>
                      <a:pt x="436" y="238"/>
                    </a:lnTo>
                    <a:lnTo>
                      <a:pt x="436" y="238"/>
                    </a:lnTo>
                    <a:lnTo>
                      <a:pt x="438" y="238"/>
                    </a:lnTo>
                    <a:lnTo>
                      <a:pt x="438" y="236"/>
                    </a:lnTo>
                    <a:lnTo>
                      <a:pt x="438" y="236"/>
                    </a:lnTo>
                    <a:lnTo>
                      <a:pt x="440" y="234"/>
                    </a:lnTo>
                    <a:lnTo>
                      <a:pt x="438" y="234"/>
                    </a:lnTo>
                    <a:lnTo>
                      <a:pt x="438" y="234"/>
                    </a:lnTo>
                    <a:lnTo>
                      <a:pt x="436" y="234"/>
                    </a:lnTo>
                    <a:lnTo>
                      <a:pt x="436" y="234"/>
                    </a:lnTo>
                    <a:lnTo>
                      <a:pt x="434" y="234"/>
                    </a:lnTo>
                    <a:lnTo>
                      <a:pt x="436" y="234"/>
                    </a:lnTo>
                    <a:lnTo>
                      <a:pt x="438" y="230"/>
                    </a:lnTo>
                    <a:lnTo>
                      <a:pt x="438" y="230"/>
                    </a:lnTo>
                    <a:lnTo>
                      <a:pt x="440" y="230"/>
                    </a:lnTo>
                    <a:lnTo>
                      <a:pt x="440" y="230"/>
                    </a:lnTo>
                    <a:lnTo>
                      <a:pt x="440" y="228"/>
                    </a:lnTo>
                    <a:lnTo>
                      <a:pt x="440" y="226"/>
                    </a:lnTo>
                    <a:lnTo>
                      <a:pt x="440" y="226"/>
                    </a:lnTo>
                    <a:lnTo>
                      <a:pt x="440" y="222"/>
                    </a:lnTo>
                    <a:lnTo>
                      <a:pt x="444" y="218"/>
                    </a:lnTo>
                    <a:lnTo>
                      <a:pt x="448" y="216"/>
                    </a:lnTo>
                    <a:lnTo>
                      <a:pt x="450" y="212"/>
                    </a:lnTo>
                    <a:lnTo>
                      <a:pt x="452" y="212"/>
                    </a:lnTo>
                    <a:lnTo>
                      <a:pt x="452" y="208"/>
                    </a:lnTo>
                    <a:lnTo>
                      <a:pt x="454" y="206"/>
                    </a:lnTo>
                    <a:lnTo>
                      <a:pt x="452" y="206"/>
                    </a:lnTo>
                    <a:lnTo>
                      <a:pt x="452" y="20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7" name="Freeform 109"/>
              <p:cNvSpPr>
                <a:spLocks/>
              </p:cNvSpPr>
              <p:nvPr/>
            </p:nvSpPr>
            <p:spPr bwMode="auto">
              <a:xfrm>
                <a:off x="4173" y="2303"/>
                <a:ext cx="4" cy="6"/>
              </a:xfrm>
              <a:custGeom>
                <a:avLst/>
                <a:gdLst>
                  <a:gd name="T0" fmla="*/ 4 w 4"/>
                  <a:gd name="T1" fmla="*/ 2 h 6"/>
                  <a:gd name="T2" fmla="*/ 2 w 4"/>
                  <a:gd name="T3" fmla="*/ 2 h 6"/>
                  <a:gd name="T4" fmla="*/ 2 w 4"/>
                  <a:gd name="T5" fmla="*/ 2 h 6"/>
                  <a:gd name="T6" fmla="*/ 2 w 4"/>
                  <a:gd name="T7" fmla="*/ 0 h 6"/>
                  <a:gd name="T8" fmla="*/ 0 w 4"/>
                  <a:gd name="T9" fmla="*/ 0 h 6"/>
                  <a:gd name="T10" fmla="*/ 2 w 4"/>
                  <a:gd name="T11" fmla="*/ 2 h 6"/>
                  <a:gd name="T12" fmla="*/ 2 w 4"/>
                  <a:gd name="T13" fmla="*/ 4 h 6"/>
                  <a:gd name="T14" fmla="*/ 0 w 4"/>
                  <a:gd name="T15" fmla="*/ 4 h 6"/>
                  <a:gd name="T16" fmla="*/ 2 w 4"/>
                  <a:gd name="T17" fmla="*/ 6 h 6"/>
                  <a:gd name="T18" fmla="*/ 2 w 4"/>
                  <a:gd name="T19" fmla="*/ 6 h 6"/>
                  <a:gd name="T20" fmla="*/ 2 w 4"/>
                  <a:gd name="T21" fmla="*/ 6 h 6"/>
                  <a:gd name="T22" fmla="*/ 2 w 4"/>
                  <a:gd name="T23" fmla="*/ 4 h 6"/>
                  <a:gd name="T24" fmla="*/ 4 w 4"/>
                  <a:gd name="T25" fmla="*/ 4 h 6"/>
                  <a:gd name="T26" fmla="*/ 4 w 4"/>
                  <a:gd name="T27" fmla="*/ 4 h 6"/>
                  <a:gd name="T28" fmla="*/ 4 w 4"/>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4" y="2"/>
                    </a:moveTo>
                    <a:lnTo>
                      <a:pt x="2" y="2"/>
                    </a:lnTo>
                    <a:lnTo>
                      <a:pt x="2" y="2"/>
                    </a:lnTo>
                    <a:lnTo>
                      <a:pt x="2" y="0"/>
                    </a:lnTo>
                    <a:lnTo>
                      <a:pt x="0" y="0"/>
                    </a:lnTo>
                    <a:lnTo>
                      <a:pt x="2" y="2"/>
                    </a:lnTo>
                    <a:lnTo>
                      <a:pt x="2" y="4"/>
                    </a:lnTo>
                    <a:lnTo>
                      <a:pt x="0" y="4"/>
                    </a:lnTo>
                    <a:lnTo>
                      <a:pt x="2" y="6"/>
                    </a:lnTo>
                    <a:lnTo>
                      <a:pt x="2" y="6"/>
                    </a:lnTo>
                    <a:lnTo>
                      <a:pt x="2" y="6"/>
                    </a:lnTo>
                    <a:lnTo>
                      <a:pt x="2" y="4"/>
                    </a:lnTo>
                    <a:lnTo>
                      <a:pt x="4" y="4"/>
                    </a:lnTo>
                    <a:lnTo>
                      <a:pt x="4" y="4"/>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8" name="Freeform 110"/>
              <p:cNvSpPr>
                <a:spLocks/>
              </p:cNvSpPr>
              <p:nvPr/>
            </p:nvSpPr>
            <p:spPr bwMode="auto">
              <a:xfrm>
                <a:off x="4357" y="2436"/>
                <a:ext cx="8" cy="8"/>
              </a:xfrm>
              <a:custGeom>
                <a:avLst/>
                <a:gdLst>
                  <a:gd name="T0" fmla="*/ 8 w 8"/>
                  <a:gd name="T1" fmla="*/ 0 h 8"/>
                  <a:gd name="T2" fmla="*/ 6 w 8"/>
                  <a:gd name="T3" fmla="*/ 0 h 8"/>
                  <a:gd name="T4" fmla="*/ 6 w 8"/>
                  <a:gd name="T5" fmla="*/ 0 h 8"/>
                  <a:gd name="T6" fmla="*/ 4 w 8"/>
                  <a:gd name="T7" fmla="*/ 0 h 8"/>
                  <a:gd name="T8" fmla="*/ 4 w 8"/>
                  <a:gd name="T9" fmla="*/ 2 h 8"/>
                  <a:gd name="T10" fmla="*/ 2 w 8"/>
                  <a:gd name="T11" fmla="*/ 2 h 8"/>
                  <a:gd name="T12" fmla="*/ 2 w 8"/>
                  <a:gd name="T13" fmla="*/ 4 h 8"/>
                  <a:gd name="T14" fmla="*/ 2 w 8"/>
                  <a:gd name="T15" fmla="*/ 6 h 8"/>
                  <a:gd name="T16" fmla="*/ 2 w 8"/>
                  <a:gd name="T17" fmla="*/ 6 h 8"/>
                  <a:gd name="T18" fmla="*/ 0 w 8"/>
                  <a:gd name="T19" fmla="*/ 6 h 8"/>
                  <a:gd name="T20" fmla="*/ 0 w 8"/>
                  <a:gd name="T21" fmla="*/ 8 h 8"/>
                  <a:gd name="T22" fmla="*/ 2 w 8"/>
                  <a:gd name="T23" fmla="*/ 8 h 8"/>
                  <a:gd name="T24" fmla="*/ 4 w 8"/>
                  <a:gd name="T25" fmla="*/ 8 h 8"/>
                  <a:gd name="T26" fmla="*/ 6 w 8"/>
                  <a:gd name="T27" fmla="*/ 8 h 8"/>
                  <a:gd name="T28" fmla="*/ 6 w 8"/>
                  <a:gd name="T29" fmla="*/ 6 h 8"/>
                  <a:gd name="T30" fmla="*/ 8 w 8"/>
                  <a:gd name="T31" fmla="*/ 6 h 8"/>
                  <a:gd name="T32" fmla="*/ 8 w 8"/>
                  <a:gd name="T33" fmla="*/ 6 h 8"/>
                  <a:gd name="T34" fmla="*/ 8 w 8"/>
                  <a:gd name="T35" fmla="*/ 2 h 8"/>
                  <a:gd name="T36" fmla="*/ 8 w 8"/>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8">
                    <a:moveTo>
                      <a:pt x="8" y="0"/>
                    </a:moveTo>
                    <a:lnTo>
                      <a:pt x="6" y="0"/>
                    </a:lnTo>
                    <a:lnTo>
                      <a:pt x="6" y="0"/>
                    </a:lnTo>
                    <a:lnTo>
                      <a:pt x="4" y="0"/>
                    </a:lnTo>
                    <a:lnTo>
                      <a:pt x="4" y="2"/>
                    </a:lnTo>
                    <a:lnTo>
                      <a:pt x="2" y="2"/>
                    </a:lnTo>
                    <a:lnTo>
                      <a:pt x="2" y="4"/>
                    </a:lnTo>
                    <a:lnTo>
                      <a:pt x="2" y="6"/>
                    </a:lnTo>
                    <a:lnTo>
                      <a:pt x="2" y="6"/>
                    </a:lnTo>
                    <a:lnTo>
                      <a:pt x="0" y="6"/>
                    </a:lnTo>
                    <a:lnTo>
                      <a:pt x="0" y="8"/>
                    </a:lnTo>
                    <a:lnTo>
                      <a:pt x="2" y="8"/>
                    </a:lnTo>
                    <a:lnTo>
                      <a:pt x="4" y="8"/>
                    </a:lnTo>
                    <a:lnTo>
                      <a:pt x="6" y="8"/>
                    </a:lnTo>
                    <a:lnTo>
                      <a:pt x="6" y="6"/>
                    </a:lnTo>
                    <a:lnTo>
                      <a:pt x="8" y="6"/>
                    </a:lnTo>
                    <a:lnTo>
                      <a:pt x="8" y="6"/>
                    </a:lnTo>
                    <a:lnTo>
                      <a:pt x="8" y="2"/>
                    </a:lnTo>
                    <a:lnTo>
                      <a:pt x="8"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9" name="Freeform 111"/>
              <p:cNvSpPr>
                <a:spLocks noEditPoints="1"/>
              </p:cNvSpPr>
              <p:nvPr/>
            </p:nvSpPr>
            <p:spPr bwMode="auto">
              <a:xfrm>
                <a:off x="3207" y="1588"/>
                <a:ext cx="190" cy="224"/>
              </a:xfrm>
              <a:custGeom>
                <a:avLst/>
                <a:gdLst>
                  <a:gd name="T0" fmla="*/ 8 w 190"/>
                  <a:gd name="T1" fmla="*/ 136 h 224"/>
                  <a:gd name="T2" fmla="*/ 178 w 190"/>
                  <a:gd name="T3" fmla="*/ 42 h 224"/>
                  <a:gd name="T4" fmla="*/ 180 w 190"/>
                  <a:gd name="T5" fmla="*/ 34 h 224"/>
                  <a:gd name="T6" fmla="*/ 166 w 190"/>
                  <a:gd name="T7" fmla="*/ 24 h 224"/>
                  <a:gd name="T8" fmla="*/ 152 w 190"/>
                  <a:gd name="T9" fmla="*/ 14 h 224"/>
                  <a:gd name="T10" fmla="*/ 138 w 190"/>
                  <a:gd name="T11" fmla="*/ 4 h 224"/>
                  <a:gd name="T12" fmla="*/ 132 w 190"/>
                  <a:gd name="T13" fmla="*/ 10 h 224"/>
                  <a:gd name="T14" fmla="*/ 118 w 190"/>
                  <a:gd name="T15" fmla="*/ 24 h 224"/>
                  <a:gd name="T16" fmla="*/ 80 w 190"/>
                  <a:gd name="T17" fmla="*/ 26 h 224"/>
                  <a:gd name="T18" fmla="*/ 80 w 190"/>
                  <a:gd name="T19" fmla="*/ 38 h 224"/>
                  <a:gd name="T20" fmla="*/ 80 w 190"/>
                  <a:gd name="T21" fmla="*/ 50 h 224"/>
                  <a:gd name="T22" fmla="*/ 80 w 190"/>
                  <a:gd name="T23" fmla="*/ 62 h 224"/>
                  <a:gd name="T24" fmla="*/ 76 w 190"/>
                  <a:gd name="T25" fmla="*/ 70 h 224"/>
                  <a:gd name="T26" fmla="*/ 66 w 190"/>
                  <a:gd name="T27" fmla="*/ 76 h 224"/>
                  <a:gd name="T28" fmla="*/ 60 w 190"/>
                  <a:gd name="T29" fmla="*/ 82 h 224"/>
                  <a:gd name="T30" fmla="*/ 62 w 190"/>
                  <a:gd name="T31" fmla="*/ 92 h 224"/>
                  <a:gd name="T32" fmla="*/ 62 w 190"/>
                  <a:gd name="T33" fmla="*/ 104 h 224"/>
                  <a:gd name="T34" fmla="*/ 50 w 190"/>
                  <a:gd name="T35" fmla="*/ 108 h 224"/>
                  <a:gd name="T36" fmla="*/ 32 w 190"/>
                  <a:gd name="T37" fmla="*/ 108 h 224"/>
                  <a:gd name="T38" fmla="*/ 14 w 190"/>
                  <a:gd name="T39" fmla="*/ 108 h 224"/>
                  <a:gd name="T40" fmla="*/ 0 w 190"/>
                  <a:gd name="T41" fmla="*/ 110 h 224"/>
                  <a:gd name="T42" fmla="*/ 0 w 190"/>
                  <a:gd name="T43" fmla="*/ 112 h 224"/>
                  <a:gd name="T44" fmla="*/ 6 w 190"/>
                  <a:gd name="T45" fmla="*/ 120 h 224"/>
                  <a:gd name="T46" fmla="*/ 10 w 190"/>
                  <a:gd name="T47" fmla="*/ 124 h 224"/>
                  <a:gd name="T48" fmla="*/ 8 w 190"/>
                  <a:gd name="T49" fmla="*/ 140 h 224"/>
                  <a:gd name="T50" fmla="*/ 8 w 190"/>
                  <a:gd name="T51" fmla="*/ 144 h 224"/>
                  <a:gd name="T52" fmla="*/ 14 w 190"/>
                  <a:gd name="T53" fmla="*/ 162 h 224"/>
                  <a:gd name="T54" fmla="*/ 6 w 190"/>
                  <a:gd name="T55" fmla="*/ 192 h 224"/>
                  <a:gd name="T56" fmla="*/ 4 w 190"/>
                  <a:gd name="T57" fmla="*/ 200 h 224"/>
                  <a:gd name="T58" fmla="*/ 8 w 190"/>
                  <a:gd name="T59" fmla="*/ 192 h 224"/>
                  <a:gd name="T60" fmla="*/ 16 w 190"/>
                  <a:gd name="T61" fmla="*/ 194 h 224"/>
                  <a:gd name="T62" fmla="*/ 26 w 190"/>
                  <a:gd name="T63" fmla="*/ 192 h 224"/>
                  <a:gd name="T64" fmla="*/ 28 w 190"/>
                  <a:gd name="T65" fmla="*/ 190 h 224"/>
                  <a:gd name="T66" fmla="*/ 40 w 190"/>
                  <a:gd name="T67" fmla="*/ 192 h 224"/>
                  <a:gd name="T68" fmla="*/ 46 w 190"/>
                  <a:gd name="T69" fmla="*/ 200 h 224"/>
                  <a:gd name="T70" fmla="*/ 50 w 190"/>
                  <a:gd name="T71" fmla="*/ 200 h 224"/>
                  <a:gd name="T72" fmla="*/ 52 w 190"/>
                  <a:gd name="T73" fmla="*/ 200 h 224"/>
                  <a:gd name="T74" fmla="*/ 56 w 190"/>
                  <a:gd name="T75" fmla="*/ 210 h 224"/>
                  <a:gd name="T76" fmla="*/ 58 w 190"/>
                  <a:gd name="T77" fmla="*/ 212 h 224"/>
                  <a:gd name="T78" fmla="*/ 60 w 190"/>
                  <a:gd name="T79" fmla="*/ 216 h 224"/>
                  <a:gd name="T80" fmla="*/ 64 w 190"/>
                  <a:gd name="T81" fmla="*/ 218 h 224"/>
                  <a:gd name="T82" fmla="*/ 70 w 190"/>
                  <a:gd name="T83" fmla="*/ 224 h 224"/>
                  <a:gd name="T84" fmla="*/ 76 w 190"/>
                  <a:gd name="T85" fmla="*/ 220 h 224"/>
                  <a:gd name="T86" fmla="*/ 80 w 190"/>
                  <a:gd name="T87" fmla="*/ 212 h 224"/>
                  <a:gd name="T88" fmla="*/ 88 w 190"/>
                  <a:gd name="T89" fmla="*/ 214 h 224"/>
                  <a:gd name="T90" fmla="*/ 94 w 190"/>
                  <a:gd name="T91" fmla="*/ 214 h 224"/>
                  <a:gd name="T92" fmla="*/ 102 w 190"/>
                  <a:gd name="T93" fmla="*/ 212 h 224"/>
                  <a:gd name="T94" fmla="*/ 112 w 190"/>
                  <a:gd name="T95" fmla="*/ 212 h 224"/>
                  <a:gd name="T96" fmla="*/ 116 w 190"/>
                  <a:gd name="T97" fmla="*/ 208 h 224"/>
                  <a:gd name="T98" fmla="*/ 124 w 190"/>
                  <a:gd name="T99" fmla="*/ 212 h 224"/>
                  <a:gd name="T100" fmla="*/ 170 w 190"/>
                  <a:gd name="T101" fmla="*/ 212 h 224"/>
                  <a:gd name="T102" fmla="*/ 176 w 190"/>
                  <a:gd name="T103" fmla="*/ 194 h 224"/>
                  <a:gd name="T104" fmla="*/ 172 w 190"/>
                  <a:gd name="T105" fmla="*/ 174 h 224"/>
                  <a:gd name="T106" fmla="*/ 172 w 190"/>
                  <a:gd name="T107" fmla="*/ 152 h 224"/>
                  <a:gd name="T108" fmla="*/ 170 w 190"/>
                  <a:gd name="T109" fmla="*/ 130 h 224"/>
                  <a:gd name="T110" fmla="*/ 168 w 190"/>
                  <a:gd name="T111" fmla="*/ 108 h 224"/>
                  <a:gd name="T112" fmla="*/ 166 w 190"/>
                  <a:gd name="T113" fmla="*/ 86 h 224"/>
                  <a:gd name="T114" fmla="*/ 164 w 190"/>
                  <a:gd name="T115" fmla="*/ 64 h 224"/>
                  <a:gd name="T116" fmla="*/ 164 w 190"/>
                  <a:gd name="T117" fmla="*/ 4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0" h="224">
                    <a:moveTo>
                      <a:pt x="10" y="136"/>
                    </a:moveTo>
                    <a:lnTo>
                      <a:pt x="10" y="134"/>
                    </a:lnTo>
                    <a:lnTo>
                      <a:pt x="8" y="134"/>
                    </a:lnTo>
                    <a:lnTo>
                      <a:pt x="8" y="134"/>
                    </a:lnTo>
                    <a:lnTo>
                      <a:pt x="8" y="136"/>
                    </a:lnTo>
                    <a:lnTo>
                      <a:pt x="8" y="138"/>
                    </a:lnTo>
                    <a:lnTo>
                      <a:pt x="8" y="138"/>
                    </a:lnTo>
                    <a:lnTo>
                      <a:pt x="10" y="136"/>
                    </a:lnTo>
                    <a:close/>
                    <a:moveTo>
                      <a:pt x="174" y="42"/>
                    </a:moveTo>
                    <a:lnTo>
                      <a:pt x="178" y="42"/>
                    </a:lnTo>
                    <a:lnTo>
                      <a:pt x="186" y="42"/>
                    </a:lnTo>
                    <a:lnTo>
                      <a:pt x="190" y="42"/>
                    </a:lnTo>
                    <a:lnTo>
                      <a:pt x="188" y="40"/>
                    </a:lnTo>
                    <a:lnTo>
                      <a:pt x="184" y="36"/>
                    </a:lnTo>
                    <a:lnTo>
                      <a:pt x="180" y="34"/>
                    </a:lnTo>
                    <a:lnTo>
                      <a:pt x="178" y="32"/>
                    </a:lnTo>
                    <a:lnTo>
                      <a:pt x="174" y="30"/>
                    </a:lnTo>
                    <a:lnTo>
                      <a:pt x="172" y="28"/>
                    </a:lnTo>
                    <a:lnTo>
                      <a:pt x="170" y="26"/>
                    </a:lnTo>
                    <a:lnTo>
                      <a:pt x="166" y="24"/>
                    </a:lnTo>
                    <a:lnTo>
                      <a:pt x="164" y="22"/>
                    </a:lnTo>
                    <a:lnTo>
                      <a:pt x="160" y="20"/>
                    </a:lnTo>
                    <a:lnTo>
                      <a:pt x="158" y="18"/>
                    </a:lnTo>
                    <a:lnTo>
                      <a:pt x="156" y="16"/>
                    </a:lnTo>
                    <a:lnTo>
                      <a:pt x="152" y="14"/>
                    </a:lnTo>
                    <a:lnTo>
                      <a:pt x="150" y="12"/>
                    </a:lnTo>
                    <a:lnTo>
                      <a:pt x="146" y="10"/>
                    </a:lnTo>
                    <a:lnTo>
                      <a:pt x="144" y="8"/>
                    </a:lnTo>
                    <a:lnTo>
                      <a:pt x="142" y="6"/>
                    </a:lnTo>
                    <a:lnTo>
                      <a:pt x="138" y="4"/>
                    </a:lnTo>
                    <a:lnTo>
                      <a:pt x="136" y="2"/>
                    </a:lnTo>
                    <a:lnTo>
                      <a:pt x="132" y="0"/>
                    </a:lnTo>
                    <a:lnTo>
                      <a:pt x="132" y="4"/>
                    </a:lnTo>
                    <a:lnTo>
                      <a:pt x="132" y="8"/>
                    </a:lnTo>
                    <a:lnTo>
                      <a:pt x="132" y="10"/>
                    </a:lnTo>
                    <a:lnTo>
                      <a:pt x="132" y="14"/>
                    </a:lnTo>
                    <a:lnTo>
                      <a:pt x="132" y="18"/>
                    </a:lnTo>
                    <a:lnTo>
                      <a:pt x="132" y="22"/>
                    </a:lnTo>
                    <a:lnTo>
                      <a:pt x="132" y="24"/>
                    </a:lnTo>
                    <a:lnTo>
                      <a:pt x="118" y="24"/>
                    </a:lnTo>
                    <a:lnTo>
                      <a:pt x="114" y="24"/>
                    </a:lnTo>
                    <a:lnTo>
                      <a:pt x="94" y="24"/>
                    </a:lnTo>
                    <a:lnTo>
                      <a:pt x="92" y="24"/>
                    </a:lnTo>
                    <a:lnTo>
                      <a:pt x="80" y="24"/>
                    </a:lnTo>
                    <a:lnTo>
                      <a:pt x="80" y="26"/>
                    </a:lnTo>
                    <a:lnTo>
                      <a:pt x="80" y="28"/>
                    </a:lnTo>
                    <a:lnTo>
                      <a:pt x="80" y="30"/>
                    </a:lnTo>
                    <a:lnTo>
                      <a:pt x="80" y="34"/>
                    </a:lnTo>
                    <a:lnTo>
                      <a:pt x="80" y="36"/>
                    </a:lnTo>
                    <a:lnTo>
                      <a:pt x="80" y="38"/>
                    </a:lnTo>
                    <a:lnTo>
                      <a:pt x="80" y="40"/>
                    </a:lnTo>
                    <a:lnTo>
                      <a:pt x="80" y="44"/>
                    </a:lnTo>
                    <a:lnTo>
                      <a:pt x="80" y="46"/>
                    </a:lnTo>
                    <a:lnTo>
                      <a:pt x="80" y="48"/>
                    </a:lnTo>
                    <a:lnTo>
                      <a:pt x="80" y="50"/>
                    </a:lnTo>
                    <a:lnTo>
                      <a:pt x="80" y="52"/>
                    </a:lnTo>
                    <a:lnTo>
                      <a:pt x="80" y="56"/>
                    </a:lnTo>
                    <a:lnTo>
                      <a:pt x="80" y="58"/>
                    </a:lnTo>
                    <a:lnTo>
                      <a:pt x="80" y="60"/>
                    </a:lnTo>
                    <a:lnTo>
                      <a:pt x="80" y="62"/>
                    </a:lnTo>
                    <a:lnTo>
                      <a:pt x="80" y="64"/>
                    </a:lnTo>
                    <a:lnTo>
                      <a:pt x="80" y="68"/>
                    </a:lnTo>
                    <a:lnTo>
                      <a:pt x="78" y="70"/>
                    </a:lnTo>
                    <a:lnTo>
                      <a:pt x="78" y="70"/>
                    </a:lnTo>
                    <a:lnTo>
                      <a:pt x="76" y="70"/>
                    </a:lnTo>
                    <a:lnTo>
                      <a:pt x="74" y="72"/>
                    </a:lnTo>
                    <a:lnTo>
                      <a:pt x="70" y="72"/>
                    </a:lnTo>
                    <a:lnTo>
                      <a:pt x="70" y="72"/>
                    </a:lnTo>
                    <a:lnTo>
                      <a:pt x="68" y="74"/>
                    </a:lnTo>
                    <a:lnTo>
                      <a:pt x="66" y="76"/>
                    </a:lnTo>
                    <a:lnTo>
                      <a:pt x="62" y="78"/>
                    </a:lnTo>
                    <a:lnTo>
                      <a:pt x="62" y="80"/>
                    </a:lnTo>
                    <a:lnTo>
                      <a:pt x="60" y="80"/>
                    </a:lnTo>
                    <a:lnTo>
                      <a:pt x="60" y="82"/>
                    </a:lnTo>
                    <a:lnTo>
                      <a:pt x="60" y="82"/>
                    </a:lnTo>
                    <a:lnTo>
                      <a:pt x="62" y="86"/>
                    </a:lnTo>
                    <a:lnTo>
                      <a:pt x="62" y="86"/>
                    </a:lnTo>
                    <a:lnTo>
                      <a:pt x="62" y="88"/>
                    </a:lnTo>
                    <a:lnTo>
                      <a:pt x="62" y="90"/>
                    </a:lnTo>
                    <a:lnTo>
                      <a:pt x="62" y="92"/>
                    </a:lnTo>
                    <a:lnTo>
                      <a:pt x="62" y="96"/>
                    </a:lnTo>
                    <a:lnTo>
                      <a:pt x="62" y="98"/>
                    </a:lnTo>
                    <a:lnTo>
                      <a:pt x="62" y="100"/>
                    </a:lnTo>
                    <a:lnTo>
                      <a:pt x="62" y="102"/>
                    </a:lnTo>
                    <a:lnTo>
                      <a:pt x="62" y="104"/>
                    </a:lnTo>
                    <a:lnTo>
                      <a:pt x="62" y="108"/>
                    </a:lnTo>
                    <a:lnTo>
                      <a:pt x="60" y="108"/>
                    </a:lnTo>
                    <a:lnTo>
                      <a:pt x="56" y="108"/>
                    </a:lnTo>
                    <a:lnTo>
                      <a:pt x="52" y="108"/>
                    </a:lnTo>
                    <a:lnTo>
                      <a:pt x="50" y="108"/>
                    </a:lnTo>
                    <a:lnTo>
                      <a:pt x="46" y="108"/>
                    </a:lnTo>
                    <a:lnTo>
                      <a:pt x="42" y="108"/>
                    </a:lnTo>
                    <a:lnTo>
                      <a:pt x="38" y="108"/>
                    </a:lnTo>
                    <a:lnTo>
                      <a:pt x="34" y="108"/>
                    </a:lnTo>
                    <a:lnTo>
                      <a:pt x="32" y="108"/>
                    </a:lnTo>
                    <a:lnTo>
                      <a:pt x="28" y="108"/>
                    </a:lnTo>
                    <a:lnTo>
                      <a:pt x="24" y="108"/>
                    </a:lnTo>
                    <a:lnTo>
                      <a:pt x="20" y="108"/>
                    </a:lnTo>
                    <a:lnTo>
                      <a:pt x="18" y="108"/>
                    </a:lnTo>
                    <a:lnTo>
                      <a:pt x="14" y="108"/>
                    </a:lnTo>
                    <a:lnTo>
                      <a:pt x="10" y="108"/>
                    </a:lnTo>
                    <a:lnTo>
                      <a:pt x="6" y="108"/>
                    </a:lnTo>
                    <a:lnTo>
                      <a:pt x="4" y="108"/>
                    </a:lnTo>
                    <a:lnTo>
                      <a:pt x="2" y="108"/>
                    </a:lnTo>
                    <a:lnTo>
                      <a:pt x="0" y="110"/>
                    </a:lnTo>
                    <a:lnTo>
                      <a:pt x="0" y="112"/>
                    </a:lnTo>
                    <a:lnTo>
                      <a:pt x="0" y="114"/>
                    </a:lnTo>
                    <a:lnTo>
                      <a:pt x="0" y="116"/>
                    </a:lnTo>
                    <a:lnTo>
                      <a:pt x="0" y="112"/>
                    </a:lnTo>
                    <a:lnTo>
                      <a:pt x="0" y="112"/>
                    </a:lnTo>
                    <a:lnTo>
                      <a:pt x="2" y="112"/>
                    </a:lnTo>
                    <a:lnTo>
                      <a:pt x="2" y="112"/>
                    </a:lnTo>
                    <a:lnTo>
                      <a:pt x="4" y="116"/>
                    </a:lnTo>
                    <a:lnTo>
                      <a:pt x="6" y="120"/>
                    </a:lnTo>
                    <a:lnTo>
                      <a:pt x="6" y="120"/>
                    </a:lnTo>
                    <a:lnTo>
                      <a:pt x="8" y="120"/>
                    </a:lnTo>
                    <a:lnTo>
                      <a:pt x="8" y="118"/>
                    </a:lnTo>
                    <a:lnTo>
                      <a:pt x="8" y="118"/>
                    </a:lnTo>
                    <a:lnTo>
                      <a:pt x="8" y="120"/>
                    </a:lnTo>
                    <a:lnTo>
                      <a:pt x="10" y="124"/>
                    </a:lnTo>
                    <a:lnTo>
                      <a:pt x="12" y="126"/>
                    </a:lnTo>
                    <a:lnTo>
                      <a:pt x="12" y="128"/>
                    </a:lnTo>
                    <a:lnTo>
                      <a:pt x="12" y="130"/>
                    </a:lnTo>
                    <a:lnTo>
                      <a:pt x="10" y="134"/>
                    </a:lnTo>
                    <a:lnTo>
                      <a:pt x="8" y="140"/>
                    </a:lnTo>
                    <a:lnTo>
                      <a:pt x="10" y="140"/>
                    </a:lnTo>
                    <a:lnTo>
                      <a:pt x="8" y="142"/>
                    </a:lnTo>
                    <a:lnTo>
                      <a:pt x="8" y="142"/>
                    </a:lnTo>
                    <a:lnTo>
                      <a:pt x="6" y="142"/>
                    </a:lnTo>
                    <a:lnTo>
                      <a:pt x="8" y="144"/>
                    </a:lnTo>
                    <a:lnTo>
                      <a:pt x="10" y="146"/>
                    </a:lnTo>
                    <a:lnTo>
                      <a:pt x="10" y="148"/>
                    </a:lnTo>
                    <a:lnTo>
                      <a:pt x="12" y="154"/>
                    </a:lnTo>
                    <a:lnTo>
                      <a:pt x="12" y="158"/>
                    </a:lnTo>
                    <a:lnTo>
                      <a:pt x="14" y="162"/>
                    </a:lnTo>
                    <a:lnTo>
                      <a:pt x="14" y="168"/>
                    </a:lnTo>
                    <a:lnTo>
                      <a:pt x="12" y="174"/>
                    </a:lnTo>
                    <a:lnTo>
                      <a:pt x="10" y="182"/>
                    </a:lnTo>
                    <a:lnTo>
                      <a:pt x="8" y="186"/>
                    </a:lnTo>
                    <a:lnTo>
                      <a:pt x="6" y="192"/>
                    </a:lnTo>
                    <a:lnTo>
                      <a:pt x="6" y="194"/>
                    </a:lnTo>
                    <a:lnTo>
                      <a:pt x="4" y="198"/>
                    </a:lnTo>
                    <a:lnTo>
                      <a:pt x="4" y="206"/>
                    </a:lnTo>
                    <a:lnTo>
                      <a:pt x="4" y="204"/>
                    </a:lnTo>
                    <a:lnTo>
                      <a:pt x="4" y="200"/>
                    </a:lnTo>
                    <a:lnTo>
                      <a:pt x="6" y="198"/>
                    </a:lnTo>
                    <a:lnTo>
                      <a:pt x="6" y="198"/>
                    </a:lnTo>
                    <a:lnTo>
                      <a:pt x="6" y="196"/>
                    </a:lnTo>
                    <a:lnTo>
                      <a:pt x="8" y="194"/>
                    </a:lnTo>
                    <a:lnTo>
                      <a:pt x="8" y="192"/>
                    </a:lnTo>
                    <a:lnTo>
                      <a:pt x="10" y="192"/>
                    </a:lnTo>
                    <a:lnTo>
                      <a:pt x="10" y="192"/>
                    </a:lnTo>
                    <a:lnTo>
                      <a:pt x="12" y="194"/>
                    </a:lnTo>
                    <a:lnTo>
                      <a:pt x="14" y="194"/>
                    </a:lnTo>
                    <a:lnTo>
                      <a:pt x="16" y="194"/>
                    </a:lnTo>
                    <a:lnTo>
                      <a:pt x="18" y="194"/>
                    </a:lnTo>
                    <a:lnTo>
                      <a:pt x="20" y="192"/>
                    </a:lnTo>
                    <a:lnTo>
                      <a:pt x="22" y="192"/>
                    </a:lnTo>
                    <a:lnTo>
                      <a:pt x="24" y="192"/>
                    </a:lnTo>
                    <a:lnTo>
                      <a:pt x="26" y="192"/>
                    </a:lnTo>
                    <a:lnTo>
                      <a:pt x="26" y="190"/>
                    </a:lnTo>
                    <a:lnTo>
                      <a:pt x="26" y="190"/>
                    </a:lnTo>
                    <a:lnTo>
                      <a:pt x="28" y="190"/>
                    </a:lnTo>
                    <a:lnTo>
                      <a:pt x="28" y="190"/>
                    </a:lnTo>
                    <a:lnTo>
                      <a:pt x="28" y="190"/>
                    </a:lnTo>
                    <a:lnTo>
                      <a:pt x="28" y="190"/>
                    </a:lnTo>
                    <a:lnTo>
                      <a:pt x="30" y="190"/>
                    </a:lnTo>
                    <a:lnTo>
                      <a:pt x="32" y="190"/>
                    </a:lnTo>
                    <a:lnTo>
                      <a:pt x="36" y="190"/>
                    </a:lnTo>
                    <a:lnTo>
                      <a:pt x="40" y="192"/>
                    </a:lnTo>
                    <a:lnTo>
                      <a:pt x="42" y="194"/>
                    </a:lnTo>
                    <a:lnTo>
                      <a:pt x="44" y="196"/>
                    </a:lnTo>
                    <a:lnTo>
                      <a:pt x="44" y="198"/>
                    </a:lnTo>
                    <a:lnTo>
                      <a:pt x="44" y="198"/>
                    </a:lnTo>
                    <a:lnTo>
                      <a:pt x="46" y="200"/>
                    </a:lnTo>
                    <a:lnTo>
                      <a:pt x="46" y="200"/>
                    </a:lnTo>
                    <a:lnTo>
                      <a:pt x="48" y="200"/>
                    </a:lnTo>
                    <a:lnTo>
                      <a:pt x="48" y="200"/>
                    </a:lnTo>
                    <a:lnTo>
                      <a:pt x="48" y="200"/>
                    </a:lnTo>
                    <a:lnTo>
                      <a:pt x="50" y="200"/>
                    </a:lnTo>
                    <a:lnTo>
                      <a:pt x="50" y="200"/>
                    </a:lnTo>
                    <a:lnTo>
                      <a:pt x="52" y="200"/>
                    </a:lnTo>
                    <a:lnTo>
                      <a:pt x="52" y="200"/>
                    </a:lnTo>
                    <a:lnTo>
                      <a:pt x="52" y="200"/>
                    </a:lnTo>
                    <a:lnTo>
                      <a:pt x="52" y="200"/>
                    </a:lnTo>
                    <a:lnTo>
                      <a:pt x="52" y="202"/>
                    </a:lnTo>
                    <a:lnTo>
                      <a:pt x="54" y="202"/>
                    </a:lnTo>
                    <a:lnTo>
                      <a:pt x="54" y="204"/>
                    </a:lnTo>
                    <a:lnTo>
                      <a:pt x="54" y="208"/>
                    </a:lnTo>
                    <a:lnTo>
                      <a:pt x="56" y="210"/>
                    </a:lnTo>
                    <a:lnTo>
                      <a:pt x="56" y="210"/>
                    </a:lnTo>
                    <a:lnTo>
                      <a:pt x="58" y="210"/>
                    </a:lnTo>
                    <a:lnTo>
                      <a:pt x="58" y="210"/>
                    </a:lnTo>
                    <a:lnTo>
                      <a:pt x="58" y="212"/>
                    </a:lnTo>
                    <a:lnTo>
                      <a:pt x="58" y="212"/>
                    </a:lnTo>
                    <a:lnTo>
                      <a:pt x="58" y="212"/>
                    </a:lnTo>
                    <a:lnTo>
                      <a:pt x="60" y="212"/>
                    </a:lnTo>
                    <a:lnTo>
                      <a:pt x="60" y="214"/>
                    </a:lnTo>
                    <a:lnTo>
                      <a:pt x="62" y="216"/>
                    </a:lnTo>
                    <a:lnTo>
                      <a:pt x="60" y="216"/>
                    </a:lnTo>
                    <a:lnTo>
                      <a:pt x="60" y="216"/>
                    </a:lnTo>
                    <a:lnTo>
                      <a:pt x="62" y="216"/>
                    </a:lnTo>
                    <a:lnTo>
                      <a:pt x="62" y="216"/>
                    </a:lnTo>
                    <a:lnTo>
                      <a:pt x="62" y="218"/>
                    </a:lnTo>
                    <a:lnTo>
                      <a:pt x="64" y="218"/>
                    </a:lnTo>
                    <a:lnTo>
                      <a:pt x="66" y="220"/>
                    </a:lnTo>
                    <a:lnTo>
                      <a:pt x="66" y="220"/>
                    </a:lnTo>
                    <a:lnTo>
                      <a:pt x="68" y="222"/>
                    </a:lnTo>
                    <a:lnTo>
                      <a:pt x="70" y="224"/>
                    </a:lnTo>
                    <a:lnTo>
                      <a:pt x="70" y="224"/>
                    </a:lnTo>
                    <a:lnTo>
                      <a:pt x="72" y="224"/>
                    </a:lnTo>
                    <a:lnTo>
                      <a:pt x="72" y="224"/>
                    </a:lnTo>
                    <a:lnTo>
                      <a:pt x="74" y="224"/>
                    </a:lnTo>
                    <a:lnTo>
                      <a:pt x="76" y="222"/>
                    </a:lnTo>
                    <a:lnTo>
                      <a:pt x="76" y="220"/>
                    </a:lnTo>
                    <a:lnTo>
                      <a:pt x="76" y="218"/>
                    </a:lnTo>
                    <a:lnTo>
                      <a:pt x="76" y="216"/>
                    </a:lnTo>
                    <a:lnTo>
                      <a:pt x="78" y="214"/>
                    </a:lnTo>
                    <a:lnTo>
                      <a:pt x="78" y="212"/>
                    </a:lnTo>
                    <a:lnTo>
                      <a:pt x="80" y="212"/>
                    </a:lnTo>
                    <a:lnTo>
                      <a:pt x="80" y="210"/>
                    </a:lnTo>
                    <a:lnTo>
                      <a:pt x="82" y="208"/>
                    </a:lnTo>
                    <a:lnTo>
                      <a:pt x="82" y="210"/>
                    </a:lnTo>
                    <a:lnTo>
                      <a:pt x="84" y="210"/>
                    </a:lnTo>
                    <a:lnTo>
                      <a:pt x="88" y="214"/>
                    </a:lnTo>
                    <a:lnTo>
                      <a:pt x="90" y="216"/>
                    </a:lnTo>
                    <a:lnTo>
                      <a:pt x="90" y="218"/>
                    </a:lnTo>
                    <a:lnTo>
                      <a:pt x="92" y="218"/>
                    </a:lnTo>
                    <a:lnTo>
                      <a:pt x="92" y="216"/>
                    </a:lnTo>
                    <a:lnTo>
                      <a:pt x="94" y="214"/>
                    </a:lnTo>
                    <a:lnTo>
                      <a:pt x="94" y="212"/>
                    </a:lnTo>
                    <a:lnTo>
                      <a:pt x="96" y="212"/>
                    </a:lnTo>
                    <a:lnTo>
                      <a:pt x="98" y="212"/>
                    </a:lnTo>
                    <a:lnTo>
                      <a:pt x="100" y="212"/>
                    </a:lnTo>
                    <a:lnTo>
                      <a:pt x="102" y="212"/>
                    </a:lnTo>
                    <a:lnTo>
                      <a:pt x="102" y="214"/>
                    </a:lnTo>
                    <a:lnTo>
                      <a:pt x="104" y="214"/>
                    </a:lnTo>
                    <a:lnTo>
                      <a:pt x="106" y="214"/>
                    </a:lnTo>
                    <a:lnTo>
                      <a:pt x="110" y="214"/>
                    </a:lnTo>
                    <a:lnTo>
                      <a:pt x="112" y="212"/>
                    </a:lnTo>
                    <a:lnTo>
                      <a:pt x="114" y="212"/>
                    </a:lnTo>
                    <a:lnTo>
                      <a:pt x="114" y="212"/>
                    </a:lnTo>
                    <a:lnTo>
                      <a:pt x="114" y="210"/>
                    </a:lnTo>
                    <a:lnTo>
                      <a:pt x="114" y="210"/>
                    </a:lnTo>
                    <a:lnTo>
                      <a:pt x="116" y="208"/>
                    </a:lnTo>
                    <a:lnTo>
                      <a:pt x="116" y="208"/>
                    </a:lnTo>
                    <a:lnTo>
                      <a:pt x="116" y="210"/>
                    </a:lnTo>
                    <a:lnTo>
                      <a:pt x="116" y="212"/>
                    </a:lnTo>
                    <a:lnTo>
                      <a:pt x="118" y="212"/>
                    </a:lnTo>
                    <a:lnTo>
                      <a:pt x="124" y="212"/>
                    </a:lnTo>
                    <a:lnTo>
                      <a:pt x="128" y="212"/>
                    </a:lnTo>
                    <a:lnTo>
                      <a:pt x="144" y="212"/>
                    </a:lnTo>
                    <a:lnTo>
                      <a:pt x="146" y="212"/>
                    </a:lnTo>
                    <a:lnTo>
                      <a:pt x="162" y="212"/>
                    </a:lnTo>
                    <a:lnTo>
                      <a:pt x="170" y="212"/>
                    </a:lnTo>
                    <a:lnTo>
                      <a:pt x="176" y="212"/>
                    </a:lnTo>
                    <a:lnTo>
                      <a:pt x="176" y="206"/>
                    </a:lnTo>
                    <a:lnTo>
                      <a:pt x="178" y="202"/>
                    </a:lnTo>
                    <a:lnTo>
                      <a:pt x="178" y="198"/>
                    </a:lnTo>
                    <a:lnTo>
                      <a:pt x="176" y="194"/>
                    </a:lnTo>
                    <a:lnTo>
                      <a:pt x="174" y="192"/>
                    </a:lnTo>
                    <a:lnTo>
                      <a:pt x="174" y="188"/>
                    </a:lnTo>
                    <a:lnTo>
                      <a:pt x="174" y="184"/>
                    </a:lnTo>
                    <a:lnTo>
                      <a:pt x="174" y="180"/>
                    </a:lnTo>
                    <a:lnTo>
                      <a:pt x="172" y="174"/>
                    </a:lnTo>
                    <a:lnTo>
                      <a:pt x="172" y="170"/>
                    </a:lnTo>
                    <a:lnTo>
                      <a:pt x="172" y="166"/>
                    </a:lnTo>
                    <a:lnTo>
                      <a:pt x="172" y="162"/>
                    </a:lnTo>
                    <a:lnTo>
                      <a:pt x="172" y="156"/>
                    </a:lnTo>
                    <a:lnTo>
                      <a:pt x="172" y="152"/>
                    </a:lnTo>
                    <a:lnTo>
                      <a:pt x="170" y="148"/>
                    </a:lnTo>
                    <a:lnTo>
                      <a:pt x="170" y="144"/>
                    </a:lnTo>
                    <a:lnTo>
                      <a:pt x="170" y="140"/>
                    </a:lnTo>
                    <a:lnTo>
                      <a:pt x="170" y="134"/>
                    </a:lnTo>
                    <a:lnTo>
                      <a:pt x="170" y="130"/>
                    </a:lnTo>
                    <a:lnTo>
                      <a:pt x="170" y="126"/>
                    </a:lnTo>
                    <a:lnTo>
                      <a:pt x="168" y="122"/>
                    </a:lnTo>
                    <a:lnTo>
                      <a:pt x="168" y="116"/>
                    </a:lnTo>
                    <a:lnTo>
                      <a:pt x="168" y="112"/>
                    </a:lnTo>
                    <a:lnTo>
                      <a:pt x="168" y="108"/>
                    </a:lnTo>
                    <a:lnTo>
                      <a:pt x="168" y="104"/>
                    </a:lnTo>
                    <a:lnTo>
                      <a:pt x="168" y="100"/>
                    </a:lnTo>
                    <a:lnTo>
                      <a:pt x="166" y="94"/>
                    </a:lnTo>
                    <a:lnTo>
                      <a:pt x="166" y="90"/>
                    </a:lnTo>
                    <a:lnTo>
                      <a:pt x="166" y="86"/>
                    </a:lnTo>
                    <a:lnTo>
                      <a:pt x="166" y="82"/>
                    </a:lnTo>
                    <a:lnTo>
                      <a:pt x="166" y="76"/>
                    </a:lnTo>
                    <a:lnTo>
                      <a:pt x="166" y="72"/>
                    </a:lnTo>
                    <a:lnTo>
                      <a:pt x="166" y="68"/>
                    </a:lnTo>
                    <a:lnTo>
                      <a:pt x="164" y="64"/>
                    </a:lnTo>
                    <a:lnTo>
                      <a:pt x="164" y="60"/>
                    </a:lnTo>
                    <a:lnTo>
                      <a:pt x="164" y="54"/>
                    </a:lnTo>
                    <a:lnTo>
                      <a:pt x="164" y="50"/>
                    </a:lnTo>
                    <a:lnTo>
                      <a:pt x="164" y="46"/>
                    </a:lnTo>
                    <a:lnTo>
                      <a:pt x="164" y="42"/>
                    </a:lnTo>
                    <a:lnTo>
                      <a:pt x="168" y="42"/>
                    </a:lnTo>
                    <a:lnTo>
                      <a:pt x="174" y="4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0" name="Freeform 112"/>
              <p:cNvSpPr>
                <a:spLocks/>
              </p:cNvSpPr>
              <p:nvPr/>
            </p:nvSpPr>
            <p:spPr bwMode="auto">
              <a:xfrm>
                <a:off x="2513" y="1810"/>
                <a:ext cx="4" cy="8"/>
              </a:xfrm>
              <a:custGeom>
                <a:avLst/>
                <a:gdLst>
                  <a:gd name="T0" fmla="*/ 4 w 4"/>
                  <a:gd name="T1" fmla="*/ 6 h 8"/>
                  <a:gd name="T2" fmla="*/ 4 w 4"/>
                  <a:gd name="T3" fmla="*/ 4 h 8"/>
                  <a:gd name="T4" fmla="*/ 4 w 4"/>
                  <a:gd name="T5" fmla="*/ 4 h 8"/>
                  <a:gd name="T6" fmla="*/ 4 w 4"/>
                  <a:gd name="T7" fmla="*/ 2 h 8"/>
                  <a:gd name="T8" fmla="*/ 4 w 4"/>
                  <a:gd name="T9" fmla="*/ 2 h 8"/>
                  <a:gd name="T10" fmla="*/ 4 w 4"/>
                  <a:gd name="T11" fmla="*/ 2 h 8"/>
                  <a:gd name="T12" fmla="*/ 2 w 4"/>
                  <a:gd name="T13" fmla="*/ 2 h 8"/>
                  <a:gd name="T14" fmla="*/ 0 w 4"/>
                  <a:gd name="T15" fmla="*/ 0 h 8"/>
                  <a:gd name="T16" fmla="*/ 0 w 4"/>
                  <a:gd name="T17" fmla="*/ 0 h 8"/>
                  <a:gd name="T18" fmla="*/ 0 w 4"/>
                  <a:gd name="T19" fmla="*/ 0 h 8"/>
                  <a:gd name="T20" fmla="*/ 0 w 4"/>
                  <a:gd name="T21" fmla="*/ 2 h 8"/>
                  <a:gd name="T22" fmla="*/ 0 w 4"/>
                  <a:gd name="T23" fmla="*/ 4 h 8"/>
                  <a:gd name="T24" fmla="*/ 0 w 4"/>
                  <a:gd name="T25" fmla="*/ 4 h 8"/>
                  <a:gd name="T26" fmla="*/ 2 w 4"/>
                  <a:gd name="T27" fmla="*/ 6 h 8"/>
                  <a:gd name="T28" fmla="*/ 0 w 4"/>
                  <a:gd name="T29" fmla="*/ 6 h 8"/>
                  <a:gd name="T30" fmla="*/ 0 w 4"/>
                  <a:gd name="T31" fmla="*/ 6 h 8"/>
                  <a:gd name="T32" fmla="*/ 0 w 4"/>
                  <a:gd name="T33" fmla="*/ 8 h 8"/>
                  <a:gd name="T34" fmla="*/ 4 w 4"/>
                  <a:gd name="T35" fmla="*/ 8 h 8"/>
                  <a:gd name="T36" fmla="*/ 4 w 4"/>
                  <a:gd name="T37" fmla="*/ 8 h 8"/>
                  <a:gd name="T38" fmla="*/ 4 w 4"/>
                  <a:gd name="T39" fmla="*/ 8 h 8"/>
                  <a:gd name="T40" fmla="*/ 4 w 4"/>
                  <a:gd name="T41" fmla="*/ 8 h 8"/>
                  <a:gd name="T42" fmla="*/ 4 w 4"/>
                  <a:gd name="T4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8">
                    <a:moveTo>
                      <a:pt x="4" y="6"/>
                    </a:moveTo>
                    <a:lnTo>
                      <a:pt x="4" y="4"/>
                    </a:lnTo>
                    <a:lnTo>
                      <a:pt x="4" y="4"/>
                    </a:lnTo>
                    <a:lnTo>
                      <a:pt x="4" y="2"/>
                    </a:lnTo>
                    <a:lnTo>
                      <a:pt x="4" y="2"/>
                    </a:lnTo>
                    <a:lnTo>
                      <a:pt x="4" y="2"/>
                    </a:lnTo>
                    <a:lnTo>
                      <a:pt x="2" y="2"/>
                    </a:lnTo>
                    <a:lnTo>
                      <a:pt x="0" y="0"/>
                    </a:lnTo>
                    <a:lnTo>
                      <a:pt x="0" y="0"/>
                    </a:lnTo>
                    <a:lnTo>
                      <a:pt x="0" y="0"/>
                    </a:lnTo>
                    <a:lnTo>
                      <a:pt x="0" y="2"/>
                    </a:lnTo>
                    <a:lnTo>
                      <a:pt x="0" y="4"/>
                    </a:lnTo>
                    <a:lnTo>
                      <a:pt x="0" y="4"/>
                    </a:lnTo>
                    <a:lnTo>
                      <a:pt x="2" y="6"/>
                    </a:lnTo>
                    <a:lnTo>
                      <a:pt x="0" y="6"/>
                    </a:lnTo>
                    <a:lnTo>
                      <a:pt x="0" y="6"/>
                    </a:lnTo>
                    <a:lnTo>
                      <a:pt x="0" y="8"/>
                    </a:lnTo>
                    <a:lnTo>
                      <a:pt x="4" y="8"/>
                    </a:lnTo>
                    <a:lnTo>
                      <a:pt x="4" y="8"/>
                    </a:lnTo>
                    <a:lnTo>
                      <a:pt x="4" y="8"/>
                    </a:lnTo>
                    <a:lnTo>
                      <a:pt x="4" y="8"/>
                    </a:lnTo>
                    <a:lnTo>
                      <a:pt x="4" y="6"/>
                    </a:lnTo>
                    <a:close/>
                  </a:path>
                </a:pathLst>
              </a:custGeom>
              <a:grpFill/>
              <a:ln w="9525">
                <a:solidFill>
                  <a:schemeClr val="bg1">
                    <a:lumMod val="50000"/>
                    <a:alpha val="42000"/>
                  </a:schemeClr>
                </a:solidFill>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1" name="Freeform 113"/>
              <p:cNvSpPr>
                <a:spLocks/>
              </p:cNvSpPr>
              <p:nvPr/>
            </p:nvSpPr>
            <p:spPr bwMode="auto">
              <a:xfrm>
                <a:off x="2513" y="1810"/>
                <a:ext cx="4" cy="8"/>
              </a:xfrm>
              <a:custGeom>
                <a:avLst/>
                <a:gdLst>
                  <a:gd name="T0" fmla="*/ 4 w 4"/>
                  <a:gd name="T1" fmla="*/ 6 h 8"/>
                  <a:gd name="T2" fmla="*/ 4 w 4"/>
                  <a:gd name="T3" fmla="*/ 4 h 8"/>
                  <a:gd name="T4" fmla="*/ 4 w 4"/>
                  <a:gd name="T5" fmla="*/ 4 h 8"/>
                  <a:gd name="T6" fmla="*/ 4 w 4"/>
                  <a:gd name="T7" fmla="*/ 2 h 8"/>
                  <a:gd name="T8" fmla="*/ 4 w 4"/>
                  <a:gd name="T9" fmla="*/ 2 h 8"/>
                  <a:gd name="T10" fmla="*/ 4 w 4"/>
                  <a:gd name="T11" fmla="*/ 2 h 8"/>
                  <a:gd name="T12" fmla="*/ 2 w 4"/>
                  <a:gd name="T13" fmla="*/ 2 h 8"/>
                  <a:gd name="T14" fmla="*/ 0 w 4"/>
                  <a:gd name="T15" fmla="*/ 0 h 8"/>
                  <a:gd name="T16" fmla="*/ 0 w 4"/>
                  <a:gd name="T17" fmla="*/ 0 h 8"/>
                  <a:gd name="T18" fmla="*/ 0 w 4"/>
                  <a:gd name="T19" fmla="*/ 0 h 8"/>
                  <a:gd name="T20" fmla="*/ 0 w 4"/>
                  <a:gd name="T21" fmla="*/ 2 h 8"/>
                  <a:gd name="T22" fmla="*/ 0 w 4"/>
                  <a:gd name="T23" fmla="*/ 4 h 8"/>
                  <a:gd name="T24" fmla="*/ 0 w 4"/>
                  <a:gd name="T25" fmla="*/ 4 h 8"/>
                  <a:gd name="T26" fmla="*/ 2 w 4"/>
                  <a:gd name="T27" fmla="*/ 6 h 8"/>
                  <a:gd name="T28" fmla="*/ 0 w 4"/>
                  <a:gd name="T29" fmla="*/ 6 h 8"/>
                  <a:gd name="T30" fmla="*/ 0 w 4"/>
                  <a:gd name="T31" fmla="*/ 6 h 8"/>
                  <a:gd name="T32" fmla="*/ 0 w 4"/>
                  <a:gd name="T33" fmla="*/ 8 h 8"/>
                  <a:gd name="T34" fmla="*/ 4 w 4"/>
                  <a:gd name="T35" fmla="*/ 8 h 8"/>
                  <a:gd name="T36" fmla="*/ 4 w 4"/>
                  <a:gd name="T37" fmla="*/ 8 h 8"/>
                  <a:gd name="T38" fmla="*/ 4 w 4"/>
                  <a:gd name="T39" fmla="*/ 8 h 8"/>
                  <a:gd name="T40" fmla="*/ 4 w 4"/>
                  <a:gd name="T41" fmla="*/ 8 h 8"/>
                  <a:gd name="T42" fmla="*/ 4 w 4"/>
                  <a:gd name="T4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8">
                    <a:moveTo>
                      <a:pt x="4" y="6"/>
                    </a:moveTo>
                    <a:lnTo>
                      <a:pt x="4" y="4"/>
                    </a:lnTo>
                    <a:lnTo>
                      <a:pt x="4" y="4"/>
                    </a:lnTo>
                    <a:lnTo>
                      <a:pt x="4" y="2"/>
                    </a:lnTo>
                    <a:lnTo>
                      <a:pt x="4" y="2"/>
                    </a:lnTo>
                    <a:lnTo>
                      <a:pt x="4" y="2"/>
                    </a:lnTo>
                    <a:lnTo>
                      <a:pt x="2" y="2"/>
                    </a:lnTo>
                    <a:lnTo>
                      <a:pt x="0" y="0"/>
                    </a:lnTo>
                    <a:lnTo>
                      <a:pt x="0" y="0"/>
                    </a:lnTo>
                    <a:lnTo>
                      <a:pt x="0" y="0"/>
                    </a:lnTo>
                    <a:lnTo>
                      <a:pt x="0" y="2"/>
                    </a:lnTo>
                    <a:lnTo>
                      <a:pt x="0" y="4"/>
                    </a:lnTo>
                    <a:lnTo>
                      <a:pt x="0" y="4"/>
                    </a:lnTo>
                    <a:lnTo>
                      <a:pt x="2" y="6"/>
                    </a:lnTo>
                    <a:lnTo>
                      <a:pt x="0" y="6"/>
                    </a:lnTo>
                    <a:lnTo>
                      <a:pt x="0" y="6"/>
                    </a:lnTo>
                    <a:lnTo>
                      <a:pt x="0" y="8"/>
                    </a:lnTo>
                    <a:lnTo>
                      <a:pt x="4" y="8"/>
                    </a:lnTo>
                    <a:lnTo>
                      <a:pt x="4" y="8"/>
                    </a:lnTo>
                    <a:lnTo>
                      <a:pt x="4" y="8"/>
                    </a:lnTo>
                    <a:lnTo>
                      <a:pt x="4" y="8"/>
                    </a:lnTo>
                    <a:lnTo>
                      <a:pt x="4" y="6"/>
                    </a:lnTo>
                    <a:close/>
                  </a:path>
                </a:pathLst>
              </a:custGeom>
              <a:grpFill/>
              <a:ln w="3175" cap="rnd">
                <a:solidFill>
                  <a:schemeClr val="bg1">
                    <a:lumMod val="50000"/>
                    <a:alpha val="42000"/>
                  </a:schemeClr>
                </a:solidFill>
                <a:prstDash val="solid"/>
                <a:round/>
                <a:headEnd/>
                <a:tailEnd/>
              </a:ln>
              <a:extLst/>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2" name="Freeform 114"/>
              <p:cNvSpPr>
                <a:spLocks noEditPoints="1"/>
              </p:cNvSpPr>
              <p:nvPr/>
            </p:nvSpPr>
            <p:spPr bwMode="auto">
              <a:xfrm>
                <a:off x="6086" y="1876"/>
                <a:ext cx="86" cy="97"/>
              </a:xfrm>
              <a:custGeom>
                <a:avLst/>
                <a:gdLst>
                  <a:gd name="T0" fmla="*/ 54 w 86"/>
                  <a:gd name="T1" fmla="*/ 95 h 97"/>
                  <a:gd name="T2" fmla="*/ 54 w 86"/>
                  <a:gd name="T3" fmla="*/ 97 h 97"/>
                  <a:gd name="T4" fmla="*/ 54 w 86"/>
                  <a:gd name="T5" fmla="*/ 97 h 97"/>
                  <a:gd name="T6" fmla="*/ 54 w 86"/>
                  <a:gd name="T7" fmla="*/ 97 h 97"/>
                  <a:gd name="T8" fmla="*/ 54 w 86"/>
                  <a:gd name="T9" fmla="*/ 97 h 97"/>
                  <a:gd name="T10" fmla="*/ 54 w 86"/>
                  <a:gd name="T11" fmla="*/ 97 h 97"/>
                  <a:gd name="T12" fmla="*/ 54 w 86"/>
                  <a:gd name="T13" fmla="*/ 95 h 97"/>
                  <a:gd name="T14" fmla="*/ 56 w 86"/>
                  <a:gd name="T15" fmla="*/ 95 h 97"/>
                  <a:gd name="T16" fmla="*/ 56 w 86"/>
                  <a:gd name="T17" fmla="*/ 93 h 97"/>
                  <a:gd name="T18" fmla="*/ 54 w 86"/>
                  <a:gd name="T19" fmla="*/ 95 h 97"/>
                  <a:gd name="T20" fmla="*/ 54 w 86"/>
                  <a:gd name="T21" fmla="*/ 95 h 97"/>
                  <a:gd name="T22" fmla="*/ 84 w 86"/>
                  <a:gd name="T23" fmla="*/ 75 h 97"/>
                  <a:gd name="T24" fmla="*/ 84 w 86"/>
                  <a:gd name="T25" fmla="*/ 75 h 97"/>
                  <a:gd name="T26" fmla="*/ 82 w 86"/>
                  <a:gd name="T27" fmla="*/ 75 h 97"/>
                  <a:gd name="T28" fmla="*/ 82 w 86"/>
                  <a:gd name="T29" fmla="*/ 75 h 97"/>
                  <a:gd name="T30" fmla="*/ 84 w 86"/>
                  <a:gd name="T31" fmla="*/ 75 h 97"/>
                  <a:gd name="T32" fmla="*/ 84 w 86"/>
                  <a:gd name="T33" fmla="*/ 75 h 97"/>
                  <a:gd name="T34" fmla="*/ 84 w 86"/>
                  <a:gd name="T35" fmla="*/ 77 h 97"/>
                  <a:gd name="T36" fmla="*/ 86 w 86"/>
                  <a:gd name="T37" fmla="*/ 77 h 97"/>
                  <a:gd name="T38" fmla="*/ 86 w 86"/>
                  <a:gd name="T39" fmla="*/ 77 h 97"/>
                  <a:gd name="T40" fmla="*/ 84 w 86"/>
                  <a:gd name="T41" fmla="*/ 75 h 97"/>
                  <a:gd name="T42" fmla="*/ 76 w 86"/>
                  <a:gd name="T43" fmla="*/ 73 h 97"/>
                  <a:gd name="T44" fmla="*/ 74 w 86"/>
                  <a:gd name="T45" fmla="*/ 73 h 97"/>
                  <a:gd name="T46" fmla="*/ 74 w 86"/>
                  <a:gd name="T47" fmla="*/ 73 h 97"/>
                  <a:gd name="T48" fmla="*/ 74 w 86"/>
                  <a:gd name="T49" fmla="*/ 75 h 97"/>
                  <a:gd name="T50" fmla="*/ 76 w 86"/>
                  <a:gd name="T51" fmla="*/ 75 h 97"/>
                  <a:gd name="T52" fmla="*/ 78 w 86"/>
                  <a:gd name="T53" fmla="*/ 75 h 97"/>
                  <a:gd name="T54" fmla="*/ 78 w 86"/>
                  <a:gd name="T55" fmla="*/ 75 h 97"/>
                  <a:gd name="T56" fmla="*/ 78 w 86"/>
                  <a:gd name="T57" fmla="*/ 75 h 97"/>
                  <a:gd name="T58" fmla="*/ 80 w 86"/>
                  <a:gd name="T59" fmla="*/ 75 h 97"/>
                  <a:gd name="T60" fmla="*/ 80 w 86"/>
                  <a:gd name="T61" fmla="*/ 75 h 97"/>
                  <a:gd name="T62" fmla="*/ 78 w 86"/>
                  <a:gd name="T63" fmla="*/ 75 h 97"/>
                  <a:gd name="T64" fmla="*/ 76 w 86"/>
                  <a:gd name="T65" fmla="*/ 73 h 97"/>
                  <a:gd name="T66" fmla="*/ 36 w 86"/>
                  <a:gd name="T67" fmla="*/ 71 h 97"/>
                  <a:gd name="T68" fmla="*/ 36 w 86"/>
                  <a:gd name="T69" fmla="*/ 71 h 97"/>
                  <a:gd name="T70" fmla="*/ 38 w 86"/>
                  <a:gd name="T71" fmla="*/ 71 h 97"/>
                  <a:gd name="T72" fmla="*/ 38 w 86"/>
                  <a:gd name="T73" fmla="*/ 71 h 97"/>
                  <a:gd name="T74" fmla="*/ 40 w 86"/>
                  <a:gd name="T75" fmla="*/ 71 h 97"/>
                  <a:gd name="T76" fmla="*/ 38 w 86"/>
                  <a:gd name="T77" fmla="*/ 71 h 97"/>
                  <a:gd name="T78" fmla="*/ 36 w 86"/>
                  <a:gd name="T79" fmla="*/ 71 h 97"/>
                  <a:gd name="T80" fmla="*/ 0 w 86"/>
                  <a:gd name="T81" fmla="*/ 0 h 97"/>
                  <a:gd name="T82" fmla="*/ 0 w 86"/>
                  <a:gd name="T83" fmla="*/ 0 h 97"/>
                  <a:gd name="T84" fmla="*/ 0 w 86"/>
                  <a:gd name="T85" fmla="*/ 2 h 97"/>
                  <a:gd name="T86" fmla="*/ 2 w 86"/>
                  <a:gd name="T87" fmla="*/ 0 h 97"/>
                  <a:gd name="T88" fmla="*/ 2 w 86"/>
                  <a:gd name="T89" fmla="*/ 0 h 97"/>
                  <a:gd name="T90" fmla="*/ 2 w 86"/>
                  <a:gd name="T91" fmla="*/ 0 h 97"/>
                  <a:gd name="T92" fmla="*/ 0 w 86"/>
                  <a:gd name="T9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97">
                    <a:moveTo>
                      <a:pt x="54" y="95"/>
                    </a:moveTo>
                    <a:lnTo>
                      <a:pt x="54" y="97"/>
                    </a:lnTo>
                    <a:lnTo>
                      <a:pt x="54" y="97"/>
                    </a:lnTo>
                    <a:lnTo>
                      <a:pt x="54" y="97"/>
                    </a:lnTo>
                    <a:lnTo>
                      <a:pt x="54" y="97"/>
                    </a:lnTo>
                    <a:lnTo>
                      <a:pt x="54" y="97"/>
                    </a:lnTo>
                    <a:lnTo>
                      <a:pt x="54" y="95"/>
                    </a:lnTo>
                    <a:lnTo>
                      <a:pt x="56" y="95"/>
                    </a:lnTo>
                    <a:lnTo>
                      <a:pt x="56" y="93"/>
                    </a:lnTo>
                    <a:lnTo>
                      <a:pt x="54" y="95"/>
                    </a:lnTo>
                    <a:lnTo>
                      <a:pt x="54" y="95"/>
                    </a:lnTo>
                    <a:close/>
                    <a:moveTo>
                      <a:pt x="84" y="75"/>
                    </a:moveTo>
                    <a:lnTo>
                      <a:pt x="84" y="75"/>
                    </a:lnTo>
                    <a:lnTo>
                      <a:pt x="82" y="75"/>
                    </a:lnTo>
                    <a:lnTo>
                      <a:pt x="82" y="75"/>
                    </a:lnTo>
                    <a:lnTo>
                      <a:pt x="84" y="75"/>
                    </a:lnTo>
                    <a:lnTo>
                      <a:pt x="84" y="75"/>
                    </a:lnTo>
                    <a:lnTo>
                      <a:pt x="84" y="77"/>
                    </a:lnTo>
                    <a:lnTo>
                      <a:pt x="86" y="77"/>
                    </a:lnTo>
                    <a:lnTo>
                      <a:pt x="86" y="77"/>
                    </a:lnTo>
                    <a:lnTo>
                      <a:pt x="84" y="75"/>
                    </a:lnTo>
                    <a:close/>
                    <a:moveTo>
                      <a:pt x="76" y="73"/>
                    </a:moveTo>
                    <a:lnTo>
                      <a:pt x="74" y="73"/>
                    </a:lnTo>
                    <a:lnTo>
                      <a:pt x="74" y="73"/>
                    </a:lnTo>
                    <a:lnTo>
                      <a:pt x="74" y="75"/>
                    </a:lnTo>
                    <a:lnTo>
                      <a:pt x="76" y="75"/>
                    </a:lnTo>
                    <a:lnTo>
                      <a:pt x="78" y="75"/>
                    </a:lnTo>
                    <a:lnTo>
                      <a:pt x="78" y="75"/>
                    </a:lnTo>
                    <a:lnTo>
                      <a:pt x="78" y="75"/>
                    </a:lnTo>
                    <a:lnTo>
                      <a:pt x="80" y="75"/>
                    </a:lnTo>
                    <a:lnTo>
                      <a:pt x="80" y="75"/>
                    </a:lnTo>
                    <a:lnTo>
                      <a:pt x="78" y="75"/>
                    </a:lnTo>
                    <a:lnTo>
                      <a:pt x="76" y="73"/>
                    </a:lnTo>
                    <a:close/>
                    <a:moveTo>
                      <a:pt x="36" y="71"/>
                    </a:moveTo>
                    <a:lnTo>
                      <a:pt x="36" y="71"/>
                    </a:lnTo>
                    <a:lnTo>
                      <a:pt x="38" y="71"/>
                    </a:lnTo>
                    <a:lnTo>
                      <a:pt x="38" y="71"/>
                    </a:lnTo>
                    <a:lnTo>
                      <a:pt x="40" y="71"/>
                    </a:lnTo>
                    <a:lnTo>
                      <a:pt x="38" y="71"/>
                    </a:lnTo>
                    <a:lnTo>
                      <a:pt x="36" y="71"/>
                    </a:lnTo>
                    <a:close/>
                    <a:moveTo>
                      <a:pt x="0" y="0"/>
                    </a:moveTo>
                    <a:lnTo>
                      <a:pt x="0" y="0"/>
                    </a:lnTo>
                    <a:lnTo>
                      <a:pt x="0" y="2"/>
                    </a:lnTo>
                    <a:lnTo>
                      <a:pt x="2" y="0"/>
                    </a:lnTo>
                    <a:lnTo>
                      <a:pt x="2" y="0"/>
                    </a:lnTo>
                    <a:lnTo>
                      <a:pt x="2"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3" name="Freeform 115"/>
              <p:cNvSpPr>
                <a:spLocks noEditPoints="1"/>
              </p:cNvSpPr>
              <p:nvPr/>
            </p:nvSpPr>
            <p:spPr bwMode="auto">
              <a:xfrm>
                <a:off x="3687" y="1432"/>
                <a:ext cx="6" cy="4"/>
              </a:xfrm>
              <a:custGeom>
                <a:avLst/>
                <a:gdLst>
                  <a:gd name="T0" fmla="*/ 6 w 6"/>
                  <a:gd name="T1" fmla="*/ 4 h 4"/>
                  <a:gd name="T2" fmla="*/ 4 w 6"/>
                  <a:gd name="T3" fmla="*/ 2 h 4"/>
                  <a:gd name="T4" fmla="*/ 4 w 6"/>
                  <a:gd name="T5" fmla="*/ 2 h 4"/>
                  <a:gd name="T6" fmla="*/ 4 w 6"/>
                  <a:gd name="T7" fmla="*/ 4 h 4"/>
                  <a:gd name="T8" fmla="*/ 4 w 6"/>
                  <a:gd name="T9" fmla="*/ 4 h 4"/>
                  <a:gd name="T10" fmla="*/ 6 w 6"/>
                  <a:gd name="T11" fmla="*/ 4 h 4"/>
                  <a:gd name="T12" fmla="*/ 6 w 6"/>
                  <a:gd name="T13" fmla="*/ 4 h 4"/>
                  <a:gd name="T14" fmla="*/ 6 w 6"/>
                  <a:gd name="T15" fmla="*/ 4 h 4"/>
                  <a:gd name="T16" fmla="*/ 2 w 6"/>
                  <a:gd name="T17" fmla="*/ 0 h 4"/>
                  <a:gd name="T18" fmla="*/ 0 w 6"/>
                  <a:gd name="T19" fmla="*/ 0 h 4"/>
                  <a:gd name="T20" fmla="*/ 0 w 6"/>
                  <a:gd name="T21" fmla="*/ 0 h 4"/>
                  <a:gd name="T22" fmla="*/ 2 w 6"/>
                  <a:gd name="T23" fmla="*/ 0 h 4"/>
                  <a:gd name="T24" fmla="*/ 2 w 6"/>
                  <a:gd name="T25" fmla="*/ 0 h 4"/>
                  <a:gd name="T26" fmla="*/ 2 w 6"/>
                  <a:gd name="T27" fmla="*/ 0 h 4"/>
                  <a:gd name="T28" fmla="*/ 2 w 6"/>
                  <a:gd name="T29" fmla="*/ 0 h 4"/>
                  <a:gd name="T30" fmla="*/ 2 w 6"/>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6" y="4"/>
                    </a:moveTo>
                    <a:lnTo>
                      <a:pt x="4" y="2"/>
                    </a:lnTo>
                    <a:lnTo>
                      <a:pt x="4" y="2"/>
                    </a:lnTo>
                    <a:lnTo>
                      <a:pt x="4" y="4"/>
                    </a:lnTo>
                    <a:lnTo>
                      <a:pt x="4" y="4"/>
                    </a:lnTo>
                    <a:lnTo>
                      <a:pt x="6" y="4"/>
                    </a:lnTo>
                    <a:lnTo>
                      <a:pt x="6" y="4"/>
                    </a:lnTo>
                    <a:lnTo>
                      <a:pt x="6" y="4"/>
                    </a:lnTo>
                    <a:close/>
                    <a:moveTo>
                      <a:pt x="2" y="0"/>
                    </a:moveTo>
                    <a:lnTo>
                      <a:pt x="0" y="0"/>
                    </a:lnTo>
                    <a:lnTo>
                      <a:pt x="0" y="0"/>
                    </a:lnTo>
                    <a:lnTo>
                      <a:pt x="2" y="0"/>
                    </a:lnTo>
                    <a:lnTo>
                      <a:pt x="2" y="0"/>
                    </a:lnTo>
                    <a:lnTo>
                      <a:pt x="2" y="0"/>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4" name="Freeform 116"/>
              <p:cNvSpPr>
                <a:spLocks/>
              </p:cNvSpPr>
              <p:nvPr/>
            </p:nvSpPr>
            <p:spPr bwMode="auto">
              <a:xfrm>
                <a:off x="3277" y="1630"/>
                <a:ext cx="258" cy="264"/>
              </a:xfrm>
              <a:custGeom>
                <a:avLst/>
                <a:gdLst>
                  <a:gd name="T0" fmla="*/ 242 w 258"/>
                  <a:gd name="T1" fmla="*/ 106 h 264"/>
                  <a:gd name="T2" fmla="*/ 244 w 258"/>
                  <a:gd name="T3" fmla="*/ 100 h 264"/>
                  <a:gd name="T4" fmla="*/ 238 w 258"/>
                  <a:gd name="T5" fmla="*/ 90 h 264"/>
                  <a:gd name="T6" fmla="*/ 222 w 258"/>
                  <a:gd name="T7" fmla="*/ 84 h 264"/>
                  <a:gd name="T8" fmla="*/ 212 w 258"/>
                  <a:gd name="T9" fmla="*/ 74 h 264"/>
                  <a:gd name="T10" fmla="*/ 194 w 258"/>
                  <a:gd name="T11" fmla="*/ 56 h 264"/>
                  <a:gd name="T12" fmla="*/ 154 w 258"/>
                  <a:gd name="T13" fmla="*/ 26 h 264"/>
                  <a:gd name="T14" fmla="*/ 116 w 258"/>
                  <a:gd name="T15" fmla="*/ 0 h 264"/>
                  <a:gd name="T16" fmla="*/ 94 w 258"/>
                  <a:gd name="T17" fmla="*/ 18 h 264"/>
                  <a:gd name="T18" fmla="*/ 96 w 258"/>
                  <a:gd name="T19" fmla="*/ 52 h 264"/>
                  <a:gd name="T20" fmla="*/ 100 w 258"/>
                  <a:gd name="T21" fmla="*/ 88 h 264"/>
                  <a:gd name="T22" fmla="*/ 102 w 258"/>
                  <a:gd name="T23" fmla="*/ 124 h 264"/>
                  <a:gd name="T24" fmla="*/ 108 w 258"/>
                  <a:gd name="T25" fmla="*/ 156 h 264"/>
                  <a:gd name="T26" fmla="*/ 58 w 258"/>
                  <a:gd name="T27" fmla="*/ 170 h 264"/>
                  <a:gd name="T28" fmla="*/ 44 w 258"/>
                  <a:gd name="T29" fmla="*/ 168 h 264"/>
                  <a:gd name="T30" fmla="*/ 32 w 258"/>
                  <a:gd name="T31" fmla="*/ 170 h 264"/>
                  <a:gd name="T32" fmla="*/ 20 w 258"/>
                  <a:gd name="T33" fmla="*/ 176 h 264"/>
                  <a:gd name="T34" fmla="*/ 8 w 258"/>
                  <a:gd name="T35" fmla="*/ 170 h 264"/>
                  <a:gd name="T36" fmla="*/ 2 w 258"/>
                  <a:gd name="T37" fmla="*/ 182 h 264"/>
                  <a:gd name="T38" fmla="*/ 4 w 258"/>
                  <a:gd name="T39" fmla="*/ 192 h 264"/>
                  <a:gd name="T40" fmla="*/ 2 w 258"/>
                  <a:gd name="T41" fmla="*/ 202 h 264"/>
                  <a:gd name="T42" fmla="*/ 8 w 258"/>
                  <a:gd name="T43" fmla="*/ 206 h 264"/>
                  <a:gd name="T44" fmla="*/ 12 w 258"/>
                  <a:gd name="T45" fmla="*/ 214 h 264"/>
                  <a:gd name="T46" fmla="*/ 12 w 258"/>
                  <a:gd name="T47" fmla="*/ 224 h 264"/>
                  <a:gd name="T48" fmla="*/ 14 w 258"/>
                  <a:gd name="T49" fmla="*/ 232 h 264"/>
                  <a:gd name="T50" fmla="*/ 22 w 258"/>
                  <a:gd name="T51" fmla="*/ 234 h 264"/>
                  <a:gd name="T52" fmla="*/ 28 w 258"/>
                  <a:gd name="T53" fmla="*/ 228 h 264"/>
                  <a:gd name="T54" fmla="*/ 40 w 258"/>
                  <a:gd name="T55" fmla="*/ 230 h 264"/>
                  <a:gd name="T56" fmla="*/ 44 w 258"/>
                  <a:gd name="T57" fmla="*/ 224 h 264"/>
                  <a:gd name="T58" fmla="*/ 50 w 258"/>
                  <a:gd name="T59" fmla="*/ 228 h 264"/>
                  <a:gd name="T60" fmla="*/ 56 w 258"/>
                  <a:gd name="T61" fmla="*/ 240 h 264"/>
                  <a:gd name="T62" fmla="*/ 58 w 258"/>
                  <a:gd name="T63" fmla="*/ 244 h 264"/>
                  <a:gd name="T64" fmla="*/ 58 w 258"/>
                  <a:gd name="T65" fmla="*/ 248 h 264"/>
                  <a:gd name="T66" fmla="*/ 60 w 258"/>
                  <a:gd name="T67" fmla="*/ 258 h 264"/>
                  <a:gd name="T68" fmla="*/ 68 w 258"/>
                  <a:gd name="T69" fmla="*/ 264 h 264"/>
                  <a:gd name="T70" fmla="*/ 74 w 258"/>
                  <a:gd name="T71" fmla="*/ 262 h 264"/>
                  <a:gd name="T72" fmla="*/ 82 w 258"/>
                  <a:gd name="T73" fmla="*/ 264 h 264"/>
                  <a:gd name="T74" fmla="*/ 86 w 258"/>
                  <a:gd name="T75" fmla="*/ 260 h 264"/>
                  <a:gd name="T76" fmla="*/ 90 w 258"/>
                  <a:gd name="T77" fmla="*/ 258 h 264"/>
                  <a:gd name="T78" fmla="*/ 92 w 258"/>
                  <a:gd name="T79" fmla="*/ 258 h 264"/>
                  <a:gd name="T80" fmla="*/ 94 w 258"/>
                  <a:gd name="T81" fmla="*/ 264 h 264"/>
                  <a:gd name="T82" fmla="*/ 104 w 258"/>
                  <a:gd name="T83" fmla="*/ 260 h 264"/>
                  <a:gd name="T84" fmla="*/ 106 w 258"/>
                  <a:gd name="T85" fmla="*/ 248 h 264"/>
                  <a:gd name="T86" fmla="*/ 108 w 258"/>
                  <a:gd name="T87" fmla="*/ 236 h 264"/>
                  <a:gd name="T88" fmla="*/ 118 w 258"/>
                  <a:gd name="T89" fmla="*/ 230 h 264"/>
                  <a:gd name="T90" fmla="*/ 120 w 258"/>
                  <a:gd name="T91" fmla="*/ 220 h 264"/>
                  <a:gd name="T92" fmla="*/ 126 w 258"/>
                  <a:gd name="T93" fmla="*/ 208 h 264"/>
                  <a:gd name="T94" fmla="*/ 140 w 258"/>
                  <a:gd name="T95" fmla="*/ 208 h 264"/>
                  <a:gd name="T96" fmla="*/ 146 w 258"/>
                  <a:gd name="T97" fmla="*/ 202 h 264"/>
                  <a:gd name="T98" fmla="*/ 158 w 258"/>
                  <a:gd name="T99" fmla="*/ 194 h 264"/>
                  <a:gd name="T100" fmla="*/ 172 w 258"/>
                  <a:gd name="T101" fmla="*/ 182 h 264"/>
                  <a:gd name="T102" fmla="*/ 184 w 258"/>
                  <a:gd name="T103" fmla="*/ 178 h 264"/>
                  <a:gd name="T104" fmla="*/ 202 w 258"/>
                  <a:gd name="T105" fmla="*/ 180 h 264"/>
                  <a:gd name="T106" fmla="*/ 230 w 258"/>
                  <a:gd name="T107" fmla="*/ 172 h 264"/>
                  <a:gd name="T108" fmla="*/ 246 w 258"/>
                  <a:gd name="T109" fmla="*/ 170 h 264"/>
                  <a:gd name="T110" fmla="*/ 254 w 258"/>
                  <a:gd name="T111" fmla="*/ 160 h 264"/>
                  <a:gd name="T112" fmla="*/ 258 w 258"/>
                  <a:gd name="T113" fmla="*/ 13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8" h="264">
                    <a:moveTo>
                      <a:pt x="254" y="106"/>
                    </a:moveTo>
                    <a:lnTo>
                      <a:pt x="250" y="106"/>
                    </a:lnTo>
                    <a:lnTo>
                      <a:pt x="246" y="106"/>
                    </a:lnTo>
                    <a:lnTo>
                      <a:pt x="246" y="106"/>
                    </a:lnTo>
                    <a:lnTo>
                      <a:pt x="244" y="108"/>
                    </a:lnTo>
                    <a:lnTo>
                      <a:pt x="244" y="106"/>
                    </a:lnTo>
                    <a:lnTo>
                      <a:pt x="244" y="106"/>
                    </a:lnTo>
                    <a:lnTo>
                      <a:pt x="242" y="106"/>
                    </a:lnTo>
                    <a:lnTo>
                      <a:pt x="242" y="104"/>
                    </a:lnTo>
                    <a:lnTo>
                      <a:pt x="240" y="104"/>
                    </a:lnTo>
                    <a:lnTo>
                      <a:pt x="242" y="102"/>
                    </a:lnTo>
                    <a:lnTo>
                      <a:pt x="242" y="102"/>
                    </a:lnTo>
                    <a:lnTo>
                      <a:pt x="242" y="102"/>
                    </a:lnTo>
                    <a:lnTo>
                      <a:pt x="242" y="100"/>
                    </a:lnTo>
                    <a:lnTo>
                      <a:pt x="244" y="100"/>
                    </a:lnTo>
                    <a:lnTo>
                      <a:pt x="244" y="100"/>
                    </a:lnTo>
                    <a:lnTo>
                      <a:pt x="242" y="98"/>
                    </a:lnTo>
                    <a:lnTo>
                      <a:pt x="242" y="96"/>
                    </a:lnTo>
                    <a:lnTo>
                      <a:pt x="242" y="94"/>
                    </a:lnTo>
                    <a:lnTo>
                      <a:pt x="242" y="94"/>
                    </a:lnTo>
                    <a:lnTo>
                      <a:pt x="242" y="92"/>
                    </a:lnTo>
                    <a:lnTo>
                      <a:pt x="242" y="92"/>
                    </a:lnTo>
                    <a:lnTo>
                      <a:pt x="240" y="90"/>
                    </a:lnTo>
                    <a:lnTo>
                      <a:pt x="238" y="90"/>
                    </a:lnTo>
                    <a:lnTo>
                      <a:pt x="236" y="90"/>
                    </a:lnTo>
                    <a:lnTo>
                      <a:pt x="234" y="90"/>
                    </a:lnTo>
                    <a:lnTo>
                      <a:pt x="232" y="88"/>
                    </a:lnTo>
                    <a:lnTo>
                      <a:pt x="230" y="88"/>
                    </a:lnTo>
                    <a:lnTo>
                      <a:pt x="228" y="86"/>
                    </a:lnTo>
                    <a:lnTo>
                      <a:pt x="228" y="84"/>
                    </a:lnTo>
                    <a:lnTo>
                      <a:pt x="222" y="84"/>
                    </a:lnTo>
                    <a:lnTo>
                      <a:pt x="222" y="84"/>
                    </a:lnTo>
                    <a:lnTo>
                      <a:pt x="220" y="84"/>
                    </a:lnTo>
                    <a:lnTo>
                      <a:pt x="220" y="82"/>
                    </a:lnTo>
                    <a:lnTo>
                      <a:pt x="218" y="80"/>
                    </a:lnTo>
                    <a:lnTo>
                      <a:pt x="218" y="80"/>
                    </a:lnTo>
                    <a:lnTo>
                      <a:pt x="218" y="80"/>
                    </a:lnTo>
                    <a:lnTo>
                      <a:pt x="214" y="76"/>
                    </a:lnTo>
                    <a:lnTo>
                      <a:pt x="212" y="76"/>
                    </a:lnTo>
                    <a:lnTo>
                      <a:pt x="212" y="74"/>
                    </a:lnTo>
                    <a:lnTo>
                      <a:pt x="212" y="74"/>
                    </a:lnTo>
                    <a:lnTo>
                      <a:pt x="212" y="72"/>
                    </a:lnTo>
                    <a:lnTo>
                      <a:pt x="212" y="70"/>
                    </a:lnTo>
                    <a:lnTo>
                      <a:pt x="212" y="70"/>
                    </a:lnTo>
                    <a:lnTo>
                      <a:pt x="208" y="68"/>
                    </a:lnTo>
                    <a:lnTo>
                      <a:pt x="204" y="64"/>
                    </a:lnTo>
                    <a:lnTo>
                      <a:pt x="198" y="60"/>
                    </a:lnTo>
                    <a:lnTo>
                      <a:pt x="194" y="56"/>
                    </a:lnTo>
                    <a:lnTo>
                      <a:pt x="188" y="52"/>
                    </a:lnTo>
                    <a:lnTo>
                      <a:pt x="184" y="48"/>
                    </a:lnTo>
                    <a:lnTo>
                      <a:pt x="178" y="44"/>
                    </a:lnTo>
                    <a:lnTo>
                      <a:pt x="174" y="40"/>
                    </a:lnTo>
                    <a:lnTo>
                      <a:pt x="168" y="36"/>
                    </a:lnTo>
                    <a:lnTo>
                      <a:pt x="164" y="34"/>
                    </a:lnTo>
                    <a:lnTo>
                      <a:pt x="158" y="30"/>
                    </a:lnTo>
                    <a:lnTo>
                      <a:pt x="154" y="26"/>
                    </a:lnTo>
                    <a:lnTo>
                      <a:pt x="150" y="22"/>
                    </a:lnTo>
                    <a:lnTo>
                      <a:pt x="144" y="18"/>
                    </a:lnTo>
                    <a:lnTo>
                      <a:pt x="140" y="14"/>
                    </a:lnTo>
                    <a:lnTo>
                      <a:pt x="134" y="10"/>
                    </a:lnTo>
                    <a:lnTo>
                      <a:pt x="130" y="6"/>
                    </a:lnTo>
                    <a:lnTo>
                      <a:pt x="126" y="4"/>
                    </a:lnTo>
                    <a:lnTo>
                      <a:pt x="120" y="0"/>
                    </a:lnTo>
                    <a:lnTo>
                      <a:pt x="116" y="0"/>
                    </a:lnTo>
                    <a:lnTo>
                      <a:pt x="108" y="0"/>
                    </a:lnTo>
                    <a:lnTo>
                      <a:pt x="104" y="0"/>
                    </a:lnTo>
                    <a:lnTo>
                      <a:pt x="98" y="0"/>
                    </a:lnTo>
                    <a:lnTo>
                      <a:pt x="94" y="0"/>
                    </a:lnTo>
                    <a:lnTo>
                      <a:pt x="94" y="4"/>
                    </a:lnTo>
                    <a:lnTo>
                      <a:pt x="94" y="8"/>
                    </a:lnTo>
                    <a:lnTo>
                      <a:pt x="94" y="12"/>
                    </a:lnTo>
                    <a:lnTo>
                      <a:pt x="94" y="18"/>
                    </a:lnTo>
                    <a:lnTo>
                      <a:pt x="94" y="22"/>
                    </a:lnTo>
                    <a:lnTo>
                      <a:pt x="96" y="26"/>
                    </a:lnTo>
                    <a:lnTo>
                      <a:pt x="96" y="30"/>
                    </a:lnTo>
                    <a:lnTo>
                      <a:pt x="96" y="34"/>
                    </a:lnTo>
                    <a:lnTo>
                      <a:pt x="96" y="40"/>
                    </a:lnTo>
                    <a:lnTo>
                      <a:pt x="96" y="44"/>
                    </a:lnTo>
                    <a:lnTo>
                      <a:pt x="96" y="48"/>
                    </a:lnTo>
                    <a:lnTo>
                      <a:pt x="96" y="52"/>
                    </a:lnTo>
                    <a:lnTo>
                      <a:pt x="98" y="58"/>
                    </a:lnTo>
                    <a:lnTo>
                      <a:pt x="98" y="62"/>
                    </a:lnTo>
                    <a:lnTo>
                      <a:pt x="98" y="66"/>
                    </a:lnTo>
                    <a:lnTo>
                      <a:pt x="98" y="70"/>
                    </a:lnTo>
                    <a:lnTo>
                      <a:pt x="98" y="74"/>
                    </a:lnTo>
                    <a:lnTo>
                      <a:pt x="98" y="80"/>
                    </a:lnTo>
                    <a:lnTo>
                      <a:pt x="100" y="84"/>
                    </a:lnTo>
                    <a:lnTo>
                      <a:pt x="100" y="88"/>
                    </a:lnTo>
                    <a:lnTo>
                      <a:pt x="100" y="92"/>
                    </a:lnTo>
                    <a:lnTo>
                      <a:pt x="100" y="98"/>
                    </a:lnTo>
                    <a:lnTo>
                      <a:pt x="100" y="102"/>
                    </a:lnTo>
                    <a:lnTo>
                      <a:pt x="100" y="106"/>
                    </a:lnTo>
                    <a:lnTo>
                      <a:pt x="102" y="110"/>
                    </a:lnTo>
                    <a:lnTo>
                      <a:pt x="102" y="114"/>
                    </a:lnTo>
                    <a:lnTo>
                      <a:pt x="102" y="120"/>
                    </a:lnTo>
                    <a:lnTo>
                      <a:pt x="102" y="124"/>
                    </a:lnTo>
                    <a:lnTo>
                      <a:pt x="102" y="128"/>
                    </a:lnTo>
                    <a:lnTo>
                      <a:pt x="102" y="132"/>
                    </a:lnTo>
                    <a:lnTo>
                      <a:pt x="104" y="138"/>
                    </a:lnTo>
                    <a:lnTo>
                      <a:pt x="104" y="142"/>
                    </a:lnTo>
                    <a:lnTo>
                      <a:pt x="104" y="146"/>
                    </a:lnTo>
                    <a:lnTo>
                      <a:pt x="104" y="150"/>
                    </a:lnTo>
                    <a:lnTo>
                      <a:pt x="106" y="152"/>
                    </a:lnTo>
                    <a:lnTo>
                      <a:pt x="108" y="156"/>
                    </a:lnTo>
                    <a:lnTo>
                      <a:pt x="108" y="160"/>
                    </a:lnTo>
                    <a:lnTo>
                      <a:pt x="106" y="164"/>
                    </a:lnTo>
                    <a:lnTo>
                      <a:pt x="106" y="170"/>
                    </a:lnTo>
                    <a:lnTo>
                      <a:pt x="100" y="170"/>
                    </a:lnTo>
                    <a:lnTo>
                      <a:pt x="92" y="170"/>
                    </a:lnTo>
                    <a:lnTo>
                      <a:pt x="76" y="170"/>
                    </a:lnTo>
                    <a:lnTo>
                      <a:pt x="74" y="170"/>
                    </a:lnTo>
                    <a:lnTo>
                      <a:pt x="58" y="170"/>
                    </a:lnTo>
                    <a:lnTo>
                      <a:pt x="54" y="170"/>
                    </a:lnTo>
                    <a:lnTo>
                      <a:pt x="48" y="170"/>
                    </a:lnTo>
                    <a:lnTo>
                      <a:pt x="46" y="170"/>
                    </a:lnTo>
                    <a:lnTo>
                      <a:pt x="46" y="168"/>
                    </a:lnTo>
                    <a:lnTo>
                      <a:pt x="46" y="166"/>
                    </a:lnTo>
                    <a:lnTo>
                      <a:pt x="46" y="166"/>
                    </a:lnTo>
                    <a:lnTo>
                      <a:pt x="44" y="168"/>
                    </a:lnTo>
                    <a:lnTo>
                      <a:pt x="44" y="168"/>
                    </a:lnTo>
                    <a:lnTo>
                      <a:pt x="44" y="170"/>
                    </a:lnTo>
                    <a:lnTo>
                      <a:pt x="44" y="170"/>
                    </a:lnTo>
                    <a:lnTo>
                      <a:pt x="42" y="170"/>
                    </a:lnTo>
                    <a:lnTo>
                      <a:pt x="40" y="172"/>
                    </a:lnTo>
                    <a:lnTo>
                      <a:pt x="36" y="172"/>
                    </a:lnTo>
                    <a:lnTo>
                      <a:pt x="34" y="172"/>
                    </a:lnTo>
                    <a:lnTo>
                      <a:pt x="32" y="172"/>
                    </a:lnTo>
                    <a:lnTo>
                      <a:pt x="32" y="170"/>
                    </a:lnTo>
                    <a:lnTo>
                      <a:pt x="30" y="170"/>
                    </a:lnTo>
                    <a:lnTo>
                      <a:pt x="28" y="170"/>
                    </a:lnTo>
                    <a:lnTo>
                      <a:pt x="26" y="170"/>
                    </a:lnTo>
                    <a:lnTo>
                      <a:pt x="24" y="170"/>
                    </a:lnTo>
                    <a:lnTo>
                      <a:pt x="24" y="172"/>
                    </a:lnTo>
                    <a:lnTo>
                      <a:pt x="22" y="174"/>
                    </a:lnTo>
                    <a:lnTo>
                      <a:pt x="22" y="176"/>
                    </a:lnTo>
                    <a:lnTo>
                      <a:pt x="20" y="176"/>
                    </a:lnTo>
                    <a:lnTo>
                      <a:pt x="20" y="174"/>
                    </a:lnTo>
                    <a:lnTo>
                      <a:pt x="18" y="172"/>
                    </a:lnTo>
                    <a:lnTo>
                      <a:pt x="14" y="168"/>
                    </a:lnTo>
                    <a:lnTo>
                      <a:pt x="12" y="168"/>
                    </a:lnTo>
                    <a:lnTo>
                      <a:pt x="12" y="166"/>
                    </a:lnTo>
                    <a:lnTo>
                      <a:pt x="10" y="168"/>
                    </a:lnTo>
                    <a:lnTo>
                      <a:pt x="10" y="170"/>
                    </a:lnTo>
                    <a:lnTo>
                      <a:pt x="8" y="170"/>
                    </a:lnTo>
                    <a:lnTo>
                      <a:pt x="8" y="172"/>
                    </a:lnTo>
                    <a:lnTo>
                      <a:pt x="6" y="174"/>
                    </a:lnTo>
                    <a:lnTo>
                      <a:pt x="6" y="176"/>
                    </a:lnTo>
                    <a:lnTo>
                      <a:pt x="6" y="178"/>
                    </a:lnTo>
                    <a:lnTo>
                      <a:pt x="6" y="180"/>
                    </a:lnTo>
                    <a:lnTo>
                      <a:pt x="4" y="182"/>
                    </a:lnTo>
                    <a:lnTo>
                      <a:pt x="2" y="182"/>
                    </a:lnTo>
                    <a:lnTo>
                      <a:pt x="2" y="182"/>
                    </a:lnTo>
                    <a:lnTo>
                      <a:pt x="0" y="182"/>
                    </a:lnTo>
                    <a:lnTo>
                      <a:pt x="2" y="184"/>
                    </a:lnTo>
                    <a:lnTo>
                      <a:pt x="0" y="186"/>
                    </a:lnTo>
                    <a:lnTo>
                      <a:pt x="0" y="188"/>
                    </a:lnTo>
                    <a:lnTo>
                      <a:pt x="2" y="190"/>
                    </a:lnTo>
                    <a:lnTo>
                      <a:pt x="2" y="190"/>
                    </a:lnTo>
                    <a:lnTo>
                      <a:pt x="2" y="192"/>
                    </a:lnTo>
                    <a:lnTo>
                      <a:pt x="4" y="192"/>
                    </a:lnTo>
                    <a:lnTo>
                      <a:pt x="4" y="194"/>
                    </a:lnTo>
                    <a:lnTo>
                      <a:pt x="4" y="196"/>
                    </a:lnTo>
                    <a:lnTo>
                      <a:pt x="4" y="198"/>
                    </a:lnTo>
                    <a:lnTo>
                      <a:pt x="4" y="198"/>
                    </a:lnTo>
                    <a:lnTo>
                      <a:pt x="4" y="200"/>
                    </a:lnTo>
                    <a:lnTo>
                      <a:pt x="4" y="200"/>
                    </a:lnTo>
                    <a:lnTo>
                      <a:pt x="2" y="200"/>
                    </a:lnTo>
                    <a:lnTo>
                      <a:pt x="2" y="202"/>
                    </a:lnTo>
                    <a:lnTo>
                      <a:pt x="4" y="204"/>
                    </a:lnTo>
                    <a:lnTo>
                      <a:pt x="6" y="206"/>
                    </a:lnTo>
                    <a:lnTo>
                      <a:pt x="6" y="206"/>
                    </a:lnTo>
                    <a:lnTo>
                      <a:pt x="6" y="208"/>
                    </a:lnTo>
                    <a:lnTo>
                      <a:pt x="6" y="208"/>
                    </a:lnTo>
                    <a:lnTo>
                      <a:pt x="6" y="208"/>
                    </a:lnTo>
                    <a:lnTo>
                      <a:pt x="6" y="208"/>
                    </a:lnTo>
                    <a:lnTo>
                      <a:pt x="8" y="206"/>
                    </a:lnTo>
                    <a:lnTo>
                      <a:pt x="8" y="208"/>
                    </a:lnTo>
                    <a:lnTo>
                      <a:pt x="10" y="208"/>
                    </a:lnTo>
                    <a:lnTo>
                      <a:pt x="10" y="208"/>
                    </a:lnTo>
                    <a:lnTo>
                      <a:pt x="10" y="210"/>
                    </a:lnTo>
                    <a:lnTo>
                      <a:pt x="10" y="210"/>
                    </a:lnTo>
                    <a:lnTo>
                      <a:pt x="12" y="212"/>
                    </a:lnTo>
                    <a:lnTo>
                      <a:pt x="12" y="214"/>
                    </a:lnTo>
                    <a:lnTo>
                      <a:pt x="12" y="214"/>
                    </a:lnTo>
                    <a:lnTo>
                      <a:pt x="12" y="214"/>
                    </a:lnTo>
                    <a:lnTo>
                      <a:pt x="12" y="216"/>
                    </a:lnTo>
                    <a:lnTo>
                      <a:pt x="12" y="218"/>
                    </a:lnTo>
                    <a:lnTo>
                      <a:pt x="12" y="220"/>
                    </a:lnTo>
                    <a:lnTo>
                      <a:pt x="12" y="222"/>
                    </a:lnTo>
                    <a:lnTo>
                      <a:pt x="12" y="222"/>
                    </a:lnTo>
                    <a:lnTo>
                      <a:pt x="12" y="224"/>
                    </a:lnTo>
                    <a:lnTo>
                      <a:pt x="12" y="224"/>
                    </a:lnTo>
                    <a:lnTo>
                      <a:pt x="12" y="226"/>
                    </a:lnTo>
                    <a:lnTo>
                      <a:pt x="12" y="226"/>
                    </a:lnTo>
                    <a:lnTo>
                      <a:pt x="12" y="228"/>
                    </a:lnTo>
                    <a:lnTo>
                      <a:pt x="10" y="228"/>
                    </a:lnTo>
                    <a:lnTo>
                      <a:pt x="10" y="228"/>
                    </a:lnTo>
                    <a:lnTo>
                      <a:pt x="12" y="230"/>
                    </a:lnTo>
                    <a:lnTo>
                      <a:pt x="14" y="232"/>
                    </a:lnTo>
                    <a:lnTo>
                      <a:pt x="14" y="232"/>
                    </a:lnTo>
                    <a:lnTo>
                      <a:pt x="16" y="232"/>
                    </a:lnTo>
                    <a:lnTo>
                      <a:pt x="16" y="230"/>
                    </a:lnTo>
                    <a:lnTo>
                      <a:pt x="18" y="228"/>
                    </a:lnTo>
                    <a:lnTo>
                      <a:pt x="18" y="228"/>
                    </a:lnTo>
                    <a:lnTo>
                      <a:pt x="20" y="228"/>
                    </a:lnTo>
                    <a:lnTo>
                      <a:pt x="20" y="230"/>
                    </a:lnTo>
                    <a:lnTo>
                      <a:pt x="22" y="232"/>
                    </a:lnTo>
                    <a:lnTo>
                      <a:pt x="22" y="234"/>
                    </a:lnTo>
                    <a:lnTo>
                      <a:pt x="22" y="234"/>
                    </a:lnTo>
                    <a:lnTo>
                      <a:pt x="24" y="234"/>
                    </a:lnTo>
                    <a:lnTo>
                      <a:pt x="24" y="234"/>
                    </a:lnTo>
                    <a:lnTo>
                      <a:pt x="24" y="234"/>
                    </a:lnTo>
                    <a:lnTo>
                      <a:pt x="24" y="232"/>
                    </a:lnTo>
                    <a:lnTo>
                      <a:pt x="24" y="232"/>
                    </a:lnTo>
                    <a:lnTo>
                      <a:pt x="26" y="230"/>
                    </a:lnTo>
                    <a:lnTo>
                      <a:pt x="28" y="228"/>
                    </a:lnTo>
                    <a:lnTo>
                      <a:pt x="28" y="228"/>
                    </a:lnTo>
                    <a:lnTo>
                      <a:pt x="30" y="228"/>
                    </a:lnTo>
                    <a:lnTo>
                      <a:pt x="32" y="228"/>
                    </a:lnTo>
                    <a:lnTo>
                      <a:pt x="34" y="230"/>
                    </a:lnTo>
                    <a:lnTo>
                      <a:pt x="38" y="232"/>
                    </a:lnTo>
                    <a:lnTo>
                      <a:pt x="38" y="232"/>
                    </a:lnTo>
                    <a:lnTo>
                      <a:pt x="38" y="232"/>
                    </a:lnTo>
                    <a:lnTo>
                      <a:pt x="40" y="230"/>
                    </a:lnTo>
                    <a:lnTo>
                      <a:pt x="40" y="228"/>
                    </a:lnTo>
                    <a:lnTo>
                      <a:pt x="42" y="228"/>
                    </a:lnTo>
                    <a:lnTo>
                      <a:pt x="44" y="228"/>
                    </a:lnTo>
                    <a:lnTo>
                      <a:pt x="44" y="228"/>
                    </a:lnTo>
                    <a:lnTo>
                      <a:pt x="44" y="226"/>
                    </a:lnTo>
                    <a:lnTo>
                      <a:pt x="44" y="226"/>
                    </a:lnTo>
                    <a:lnTo>
                      <a:pt x="44" y="226"/>
                    </a:lnTo>
                    <a:lnTo>
                      <a:pt x="44" y="224"/>
                    </a:lnTo>
                    <a:lnTo>
                      <a:pt x="44" y="224"/>
                    </a:lnTo>
                    <a:lnTo>
                      <a:pt x="44" y="224"/>
                    </a:lnTo>
                    <a:lnTo>
                      <a:pt x="46" y="224"/>
                    </a:lnTo>
                    <a:lnTo>
                      <a:pt x="46" y="224"/>
                    </a:lnTo>
                    <a:lnTo>
                      <a:pt x="48" y="224"/>
                    </a:lnTo>
                    <a:lnTo>
                      <a:pt x="50" y="224"/>
                    </a:lnTo>
                    <a:lnTo>
                      <a:pt x="50" y="226"/>
                    </a:lnTo>
                    <a:lnTo>
                      <a:pt x="50" y="228"/>
                    </a:lnTo>
                    <a:lnTo>
                      <a:pt x="52" y="230"/>
                    </a:lnTo>
                    <a:lnTo>
                      <a:pt x="52" y="234"/>
                    </a:lnTo>
                    <a:lnTo>
                      <a:pt x="52" y="236"/>
                    </a:lnTo>
                    <a:lnTo>
                      <a:pt x="52" y="238"/>
                    </a:lnTo>
                    <a:lnTo>
                      <a:pt x="54" y="238"/>
                    </a:lnTo>
                    <a:lnTo>
                      <a:pt x="54" y="238"/>
                    </a:lnTo>
                    <a:lnTo>
                      <a:pt x="54" y="238"/>
                    </a:lnTo>
                    <a:lnTo>
                      <a:pt x="56" y="240"/>
                    </a:lnTo>
                    <a:lnTo>
                      <a:pt x="56" y="240"/>
                    </a:lnTo>
                    <a:lnTo>
                      <a:pt x="56" y="242"/>
                    </a:lnTo>
                    <a:lnTo>
                      <a:pt x="58" y="242"/>
                    </a:lnTo>
                    <a:lnTo>
                      <a:pt x="60" y="242"/>
                    </a:lnTo>
                    <a:lnTo>
                      <a:pt x="60" y="244"/>
                    </a:lnTo>
                    <a:lnTo>
                      <a:pt x="60" y="244"/>
                    </a:lnTo>
                    <a:lnTo>
                      <a:pt x="58" y="244"/>
                    </a:lnTo>
                    <a:lnTo>
                      <a:pt x="58" y="244"/>
                    </a:lnTo>
                    <a:lnTo>
                      <a:pt x="58" y="246"/>
                    </a:lnTo>
                    <a:lnTo>
                      <a:pt x="56" y="246"/>
                    </a:lnTo>
                    <a:lnTo>
                      <a:pt x="54" y="248"/>
                    </a:lnTo>
                    <a:lnTo>
                      <a:pt x="54" y="250"/>
                    </a:lnTo>
                    <a:lnTo>
                      <a:pt x="56" y="250"/>
                    </a:lnTo>
                    <a:lnTo>
                      <a:pt x="56" y="250"/>
                    </a:lnTo>
                    <a:lnTo>
                      <a:pt x="56" y="250"/>
                    </a:lnTo>
                    <a:lnTo>
                      <a:pt x="58" y="248"/>
                    </a:lnTo>
                    <a:lnTo>
                      <a:pt x="58" y="250"/>
                    </a:lnTo>
                    <a:lnTo>
                      <a:pt x="60" y="250"/>
                    </a:lnTo>
                    <a:lnTo>
                      <a:pt x="60" y="250"/>
                    </a:lnTo>
                    <a:lnTo>
                      <a:pt x="60" y="252"/>
                    </a:lnTo>
                    <a:lnTo>
                      <a:pt x="60" y="252"/>
                    </a:lnTo>
                    <a:lnTo>
                      <a:pt x="60" y="254"/>
                    </a:lnTo>
                    <a:lnTo>
                      <a:pt x="60" y="256"/>
                    </a:lnTo>
                    <a:lnTo>
                      <a:pt x="60" y="258"/>
                    </a:lnTo>
                    <a:lnTo>
                      <a:pt x="62" y="260"/>
                    </a:lnTo>
                    <a:lnTo>
                      <a:pt x="66" y="262"/>
                    </a:lnTo>
                    <a:lnTo>
                      <a:pt x="66" y="262"/>
                    </a:lnTo>
                    <a:lnTo>
                      <a:pt x="66" y="264"/>
                    </a:lnTo>
                    <a:lnTo>
                      <a:pt x="66" y="264"/>
                    </a:lnTo>
                    <a:lnTo>
                      <a:pt x="66" y="264"/>
                    </a:lnTo>
                    <a:lnTo>
                      <a:pt x="66" y="264"/>
                    </a:lnTo>
                    <a:lnTo>
                      <a:pt x="68" y="264"/>
                    </a:lnTo>
                    <a:lnTo>
                      <a:pt x="70" y="262"/>
                    </a:lnTo>
                    <a:lnTo>
                      <a:pt x="70" y="260"/>
                    </a:lnTo>
                    <a:lnTo>
                      <a:pt x="72" y="260"/>
                    </a:lnTo>
                    <a:lnTo>
                      <a:pt x="72" y="260"/>
                    </a:lnTo>
                    <a:lnTo>
                      <a:pt x="74" y="260"/>
                    </a:lnTo>
                    <a:lnTo>
                      <a:pt x="74" y="260"/>
                    </a:lnTo>
                    <a:lnTo>
                      <a:pt x="74" y="262"/>
                    </a:lnTo>
                    <a:lnTo>
                      <a:pt x="74" y="262"/>
                    </a:lnTo>
                    <a:lnTo>
                      <a:pt x="76" y="262"/>
                    </a:lnTo>
                    <a:lnTo>
                      <a:pt x="78" y="264"/>
                    </a:lnTo>
                    <a:lnTo>
                      <a:pt x="80" y="264"/>
                    </a:lnTo>
                    <a:lnTo>
                      <a:pt x="80" y="264"/>
                    </a:lnTo>
                    <a:lnTo>
                      <a:pt x="80" y="264"/>
                    </a:lnTo>
                    <a:lnTo>
                      <a:pt x="80" y="264"/>
                    </a:lnTo>
                    <a:lnTo>
                      <a:pt x="82" y="264"/>
                    </a:lnTo>
                    <a:lnTo>
                      <a:pt x="82" y="264"/>
                    </a:lnTo>
                    <a:lnTo>
                      <a:pt x="80" y="262"/>
                    </a:lnTo>
                    <a:lnTo>
                      <a:pt x="82" y="262"/>
                    </a:lnTo>
                    <a:lnTo>
                      <a:pt x="82" y="262"/>
                    </a:lnTo>
                    <a:lnTo>
                      <a:pt x="82" y="262"/>
                    </a:lnTo>
                    <a:lnTo>
                      <a:pt x="84" y="262"/>
                    </a:lnTo>
                    <a:lnTo>
                      <a:pt x="84" y="262"/>
                    </a:lnTo>
                    <a:lnTo>
                      <a:pt x="86" y="262"/>
                    </a:lnTo>
                    <a:lnTo>
                      <a:pt x="86" y="260"/>
                    </a:lnTo>
                    <a:lnTo>
                      <a:pt x="86" y="258"/>
                    </a:lnTo>
                    <a:lnTo>
                      <a:pt x="86" y="258"/>
                    </a:lnTo>
                    <a:lnTo>
                      <a:pt x="86" y="256"/>
                    </a:lnTo>
                    <a:lnTo>
                      <a:pt x="86" y="256"/>
                    </a:lnTo>
                    <a:lnTo>
                      <a:pt x="88" y="258"/>
                    </a:lnTo>
                    <a:lnTo>
                      <a:pt x="88" y="258"/>
                    </a:lnTo>
                    <a:lnTo>
                      <a:pt x="90" y="258"/>
                    </a:lnTo>
                    <a:lnTo>
                      <a:pt x="90" y="258"/>
                    </a:lnTo>
                    <a:lnTo>
                      <a:pt x="90" y="256"/>
                    </a:lnTo>
                    <a:lnTo>
                      <a:pt x="90" y="256"/>
                    </a:lnTo>
                    <a:lnTo>
                      <a:pt x="90" y="256"/>
                    </a:lnTo>
                    <a:lnTo>
                      <a:pt x="90" y="256"/>
                    </a:lnTo>
                    <a:lnTo>
                      <a:pt x="92" y="254"/>
                    </a:lnTo>
                    <a:lnTo>
                      <a:pt x="92" y="254"/>
                    </a:lnTo>
                    <a:lnTo>
                      <a:pt x="92" y="256"/>
                    </a:lnTo>
                    <a:lnTo>
                      <a:pt x="92" y="258"/>
                    </a:lnTo>
                    <a:lnTo>
                      <a:pt x="94" y="258"/>
                    </a:lnTo>
                    <a:lnTo>
                      <a:pt x="94" y="260"/>
                    </a:lnTo>
                    <a:lnTo>
                      <a:pt x="94" y="260"/>
                    </a:lnTo>
                    <a:lnTo>
                      <a:pt x="94" y="262"/>
                    </a:lnTo>
                    <a:lnTo>
                      <a:pt x="92" y="262"/>
                    </a:lnTo>
                    <a:lnTo>
                      <a:pt x="92" y="262"/>
                    </a:lnTo>
                    <a:lnTo>
                      <a:pt x="94" y="264"/>
                    </a:lnTo>
                    <a:lnTo>
                      <a:pt x="94" y="264"/>
                    </a:lnTo>
                    <a:lnTo>
                      <a:pt x="96" y="264"/>
                    </a:lnTo>
                    <a:lnTo>
                      <a:pt x="96" y="264"/>
                    </a:lnTo>
                    <a:lnTo>
                      <a:pt x="98" y="262"/>
                    </a:lnTo>
                    <a:lnTo>
                      <a:pt x="98" y="262"/>
                    </a:lnTo>
                    <a:lnTo>
                      <a:pt x="98" y="262"/>
                    </a:lnTo>
                    <a:lnTo>
                      <a:pt x="98" y="260"/>
                    </a:lnTo>
                    <a:lnTo>
                      <a:pt x="102" y="260"/>
                    </a:lnTo>
                    <a:lnTo>
                      <a:pt x="104" y="260"/>
                    </a:lnTo>
                    <a:lnTo>
                      <a:pt x="104" y="260"/>
                    </a:lnTo>
                    <a:lnTo>
                      <a:pt x="104" y="258"/>
                    </a:lnTo>
                    <a:lnTo>
                      <a:pt x="104" y="258"/>
                    </a:lnTo>
                    <a:lnTo>
                      <a:pt x="104" y="256"/>
                    </a:lnTo>
                    <a:lnTo>
                      <a:pt x="106" y="254"/>
                    </a:lnTo>
                    <a:lnTo>
                      <a:pt x="106" y="250"/>
                    </a:lnTo>
                    <a:lnTo>
                      <a:pt x="104" y="248"/>
                    </a:lnTo>
                    <a:lnTo>
                      <a:pt x="106" y="248"/>
                    </a:lnTo>
                    <a:lnTo>
                      <a:pt x="106" y="248"/>
                    </a:lnTo>
                    <a:lnTo>
                      <a:pt x="108" y="246"/>
                    </a:lnTo>
                    <a:lnTo>
                      <a:pt x="108" y="242"/>
                    </a:lnTo>
                    <a:lnTo>
                      <a:pt x="108" y="240"/>
                    </a:lnTo>
                    <a:lnTo>
                      <a:pt x="108" y="240"/>
                    </a:lnTo>
                    <a:lnTo>
                      <a:pt x="108" y="238"/>
                    </a:lnTo>
                    <a:lnTo>
                      <a:pt x="108" y="238"/>
                    </a:lnTo>
                    <a:lnTo>
                      <a:pt x="108" y="236"/>
                    </a:lnTo>
                    <a:lnTo>
                      <a:pt x="108" y="234"/>
                    </a:lnTo>
                    <a:lnTo>
                      <a:pt x="108" y="234"/>
                    </a:lnTo>
                    <a:lnTo>
                      <a:pt x="110" y="232"/>
                    </a:lnTo>
                    <a:lnTo>
                      <a:pt x="110" y="232"/>
                    </a:lnTo>
                    <a:lnTo>
                      <a:pt x="114" y="232"/>
                    </a:lnTo>
                    <a:lnTo>
                      <a:pt x="116" y="232"/>
                    </a:lnTo>
                    <a:lnTo>
                      <a:pt x="118" y="230"/>
                    </a:lnTo>
                    <a:lnTo>
                      <a:pt x="118" y="230"/>
                    </a:lnTo>
                    <a:lnTo>
                      <a:pt x="120" y="230"/>
                    </a:lnTo>
                    <a:lnTo>
                      <a:pt x="120" y="228"/>
                    </a:lnTo>
                    <a:lnTo>
                      <a:pt x="120" y="226"/>
                    </a:lnTo>
                    <a:lnTo>
                      <a:pt x="122" y="226"/>
                    </a:lnTo>
                    <a:lnTo>
                      <a:pt x="122" y="222"/>
                    </a:lnTo>
                    <a:lnTo>
                      <a:pt x="122" y="222"/>
                    </a:lnTo>
                    <a:lnTo>
                      <a:pt x="122" y="220"/>
                    </a:lnTo>
                    <a:lnTo>
                      <a:pt x="120" y="220"/>
                    </a:lnTo>
                    <a:lnTo>
                      <a:pt x="124" y="218"/>
                    </a:lnTo>
                    <a:lnTo>
                      <a:pt x="124" y="216"/>
                    </a:lnTo>
                    <a:lnTo>
                      <a:pt x="124" y="214"/>
                    </a:lnTo>
                    <a:lnTo>
                      <a:pt x="124" y="212"/>
                    </a:lnTo>
                    <a:lnTo>
                      <a:pt x="124" y="212"/>
                    </a:lnTo>
                    <a:lnTo>
                      <a:pt x="124" y="210"/>
                    </a:lnTo>
                    <a:lnTo>
                      <a:pt x="126" y="210"/>
                    </a:lnTo>
                    <a:lnTo>
                      <a:pt x="126" y="208"/>
                    </a:lnTo>
                    <a:lnTo>
                      <a:pt x="128" y="208"/>
                    </a:lnTo>
                    <a:lnTo>
                      <a:pt x="130" y="206"/>
                    </a:lnTo>
                    <a:lnTo>
                      <a:pt x="130" y="208"/>
                    </a:lnTo>
                    <a:lnTo>
                      <a:pt x="136" y="210"/>
                    </a:lnTo>
                    <a:lnTo>
                      <a:pt x="136" y="210"/>
                    </a:lnTo>
                    <a:lnTo>
                      <a:pt x="136" y="210"/>
                    </a:lnTo>
                    <a:lnTo>
                      <a:pt x="138" y="210"/>
                    </a:lnTo>
                    <a:lnTo>
                      <a:pt x="140" y="208"/>
                    </a:lnTo>
                    <a:lnTo>
                      <a:pt x="140" y="206"/>
                    </a:lnTo>
                    <a:lnTo>
                      <a:pt x="140" y="204"/>
                    </a:lnTo>
                    <a:lnTo>
                      <a:pt x="140" y="202"/>
                    </a:lnTo>
                    <a:lnTo>
                      <a:pt x="142" y="202"/>
                    </a:lnTo>
                    <a:lnTo>
                      <a:pt x="144" y="202"/>
                    </a:lnTo>
                    <a:lnTo>
                      <a:pt x="144" y="202"/>
                    </a:lnTo>
                    <a:lnTo>
                      <a:pt x="146" y="202"/>
                    </a:lnTo>
                    <a:lnTo>
                      <a:pt x="146" y="202"/>
                    </a:lnTo>
                    <a:lnTo>
                      <a:pt x="146" y="200"/>
                    </a:lnTo>
                    <a:lnTo>
                      <a:pt x="146" y="200"/>
                    </a:lnTo>
                    <a:lnTo>
                      <a:pt x="146" y="196"/>
                    </a:lnTo>
                    <a:lnTo>
                      <a:pt x="148" y="194"/>
                    </a:lnTo>
                    <a:lnTo>
                      <a:pt x="150" y="192"/>
                    </a:lnTo>
                    <a:lnTo>
                      <a:pt x="152" y="192"/>
                    </a:lnTo>
                    <a:lnTo>
                      <a:pt x="154" y="192"/>
                    </a:lnTo>
                    <a:lnTo>
                      <a:pt x="158" y="194"/>
                    </a:lnTo>
                    <a:lnTo>
                      <a:pt x="160" y="192"/>
                    </a:lnTo>
                    <a:lnTo>
                      <a:pt x="160" y="188"/>
                    </a:lnTo>
                    <a:lnTo>
                      <a:pt x="162" y="188"/>
                    </a:lnTo>
                    <a:lnTo>
                      <a:pt x="164" y="188"/>
                    </a:lnTo>
                    <a:lnTo>
                      <a:pt x="166" y="186"/>
                    </a:lnTo>
                    <a:lnTo>
                      <a:pt x="166" y="186"/>
                    </a:lnTo>
                    <a:lnTo>
                      <a:pt x="168" y="184"/>
                    </a:lnTo>
                    <a:lnTo>
                      <a:pt x="172" y="182"/>
                    </a:lnTo>
                    <a:lnTo>
                      <a:pt x="176" y="182"/>
                    </a:lnTo>
                    <a:lnTo>
                      <a:pt x="176" y="182"/>
                    </a:lnTo>
                    <a:lnTo>
                      <a:pt x="178" y="180"/>
                    </a:lnTo>
                    <a:lnTo>
                      <a:pt x="180" y="178"/>
                    </a:lnTo>
                    <a:lnTo>
                      <a:pt x="182" y="176"/>
                    </a:lnTo>
                    <a:lnTo>
                      <a:pt x="184" y="176"/>
                    </a:lnTo>
                    <a:lnTo>
                      <a:pt x="184" y="178"/>
                    </a:lnTo>
                    <a:lnTo>
                      <a:pt x="184" y="178"/>
                    </a:lnTo>
                    <a:lnTo>
                      <a:pt x="186" y="178"/>
                    </a:lnTo>
                    <a:lnTo>
                      <a:pt x="188" y="178"/>
                    </a:lnTo>
                    <a:lnTo>
                      <a:pt x="192" y="178"/>
                    </a:lnTo>
                    <a:lnTo>
                      <a:pt x="194" y="180"/>
                    </a:lnTo>
                    <a:lnTo>
                      <a:pt x="196" y="178"/>
                    </a:lnTo>
                    <a:lnTo>
                      <a:pt x="196" y="178"/>
                    </a:lnTo>
                    <a:lnTo>
                      <a:pt x="198" y="178"/>
                    </a:lnTo>
                    <a:lnTo>
                      <a:pt x="202" y="180"/>
                    </a:lnTo>
                    <a:lnTo>
                      <a:pt x="206" y="178"/>
                    </a:lnTo>
                    <a:lnTo>
                      <a:pt x="206" y="178"/>
                    </a:lnTo>
                    <a:lnTo>
                      <a:pt x="210" y="176"/>
                    </a:lnTo>
                    <a:lnTo>
                      <a:pt x="212" y="174"/>
                    </a:lnTo>
                    <a:lnTo>
                      <a:pt x="216" y="174"/>
                    </a:lnTo>
                    <a:lnTo>
                      <a:pt x="220" y="172"/>
                    </a:lnTo>
                    <a:lnTo>
                      <a:pt x="224" y="172"/>
                    </a:lnTo>
                    <a:lnTo>
                      <a:pt x="230" y="172"/>
                    </a:lnTo>
                    <a:lnTo>
                      <a:pt x="234" y="172"/>
                    </a:lnTo>
                    <a:lnTo>
                      <a:pt x="238" y="172"/>
                    </a:lnTo>
                    <a:lnTo>
                      <a:pt x="238" y="170"/>
                    </a:lnTo>
                    <a:lnTo>
                      <a:pt x="240" y="170"/>
                    </a:lnTo>
                    <a:lnTo>
                      <a:pt x="240" y="170"/>
                    </a:lnTo>
                    <a:lnTo>
                      <a:pt x="244" y="172"/>
                    </a:lnTo>
                    <a:lnTo>
                      <a:pt x="246" y="172"/>
                    </a:lnTo>
                    <a:lnTo>
                      <a:pt x="246" y="170"/>
                    </a:lnTo>
                    <a:lnTo>
                      <a:pt x="250" y="166"/>
                    </a:lnTo>
                    <a:lnTo>
                      <a:pt x="252" y="166"/>
                    </a:lnTo>
                    <a:lnTo>
                      <a:pt x="252" y="166"/>
                    </a:lnTo>
                    <a:lnTo>
                      <a:pt x="252" y="164"/>
                    </a:lnTo>
                    <a:lnTo>
                      <a:pt x="252" y="164"/>
                    </a:lnTo>
                    <a:lnTo>
                      <a:pt x="252" y="162"/>
                    </a:lnTo>
                    <a:lnTo>
                      <a:pt x="254" y="162"/>
                    </a:lnTo>
                    <a:lnTo>
                      <a:pt x="254" y="160"/>
                    </a:lnTo>
                    <a:lnTo>
                      <a:pt x="254" y="156"/>
                    </a:lnTo>
                    <a:lnTo>
                      <a:pt x="256" y="154"/>
                    </a:lnTo>
                    <a:lnTo>
                      <a:pt x="258" y="150"/>
                    </a:lnTo>
                    <a:lnTo>
                      <a:pt x="258" y="146"/>
                    </a:lnTo>
                    <a:lnTo>
                      <a:pt x="258" y="144"/>
                    </a:lnTo>
                    <a:lnTo>
                      <a:pt x="258" y="142"/>
                    </a:lnTo>
                    <a:lnTo>
                      <a:pt x="258" y="138"/>
                    </a:lnTo>
                    <a:lnTo>
                      <a:pt x="258" y="132"/>
                    </a:lnTo>
                    <a:lnTo>
                      <a:pt x="258" y="128"/>
                    </a:lnTo>
                    <a:lnTo>
                      <a:pt x="258" y="122"/>
                    </a:lnTo>
                    <a:lnTo>
                      <a:pt x="258" y="118"/>
                    </a:lnTo>
                    <a:lnTo>
                      <a:pt x="258" y="112"/>
                    </a:lnTo>
                    <a:lnTo>
                      <a:pt x="258" y="108"/>
                    </a:lnTo>
                    <a:lnTo>
                      <a:pt x="258" y="104"/>
                    </a:lnTo>
                    <a:lnTo>
                      <a:pt x="254" y="10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5" name="Freeform 117"/>
              <p:cNvSpPr>
                <a:spLocks noEditPoints="1"/>
              </p:cNvSpPr>
              <p:nvPr/>
            </p:nvSpPr>
            <p:spPr bwMode="auto">
              <a:xfrm>
                <a:off x="4625" y="2001"/>
                <a:ext cx="0" cy="18"/>
              </a:xfrm>
              <a:custGeom>
                <a:avLst/>
                <a:gdLst>
                  <a:gd name="T0" fmla="*/ 18 h 18"/>
                  <a:gd name="T1" fmla="*/ 18 h 18"/>
                  <a:gd name="T2" fmla="*/ 18 h 18"/>
                  <a:gd name="T3" fmla="*/ 18 h 18"/>
                  <a:gd name="T4" fmla="*/ 18 h 18"/>
                  <a:gd name="T5" fmla="*/ 18 h 18"/>
                  <a:gd name="T6" fmla="*/ 18 h 18"/>
                  <a:gd name="T7" fmla="*/ 18 h 18"/>
                  <a:gd name="T8" fmla="*/ 18 h 18"/>
                  <a:gd name="T9" fmla="*/ 0 h 18"/>
                  <a:gd name="T10" fmla="*/ 0 h 18"/>
                  <a:gd name="T11" fmla="*/ 0 h 18"/>
                  <a:gd name="T12" fmla="*/ 2 h 18"/>
                  <a:gd name="T13" fmla="*/ 2 h 18"/>
                  <a:gd name="T14" fmla="*/ 2 h 18"/>
                  <a:gd name="T15" fmla="*/ 2 h 18"/>
                  <a:gd name="T16" fmla="*/ 2 h 18"/>
                  <a:gd name="T17" fmla="*/ 2 h 18"/>
                  <a:gd name="T18" fmla="*/ 0 h 18"/>
                  <a:gd name="T19" fmla="*/ 0 h 18"/>
                  <a:gd name="T20" fmla="*/ 0 h 18"/>
                  <a:gd name="T21" fmla="*/ 0 h 18"/>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Lst>
                <a:rect l="0" t="0" r="r" b="b"/>
                <a:pathLst>
                  <a:path h="18">
                    <a:moveTo>
                      <a:pt x="0" y="18"/>
                    </a:moveTo>
                    <a:lnTo>
                      <a:pt x="0" y="18"/>
                    </a:lnTo>
                    <a:lnTo>
                      <a:pt x="0" y="18"/>
                    </a:lnTo>
                    <a:lnTo>
                      <a:pt x="0" y="18"/>
                    </a:lnTo>
                    <a:lnTo>
                      <a:pt x="0" y="18"/>
                    </a:lnTo>
                    <a:lnTo>
                      <a:pt x="0" y="18"/>
                    </a:lnTo>
                    <a:lnTo>
                      <a:pt x="0" y="18"/>
                    </a:lnTo>
                    <a:lnTo>
                      <a:pt x="0" y="18"/>
                    </a:lnTo>
                    <a:lnTo>
                      <a:pt x="0" y="18"/>
                    </a:lnTo>
                    <a:close/>
                    <a:moveTo>
                      <a:pt x="0" y="0"/>
                    </a:moveTo>
                    <a:lnTo>
                      <a:pt x="0" y="0"/>
                    </a:lnTo>
                    <a:lnTo>
                      <a:pt x="0" y="0"/>
                    </a:lnTo>
                    <a:lnTo>
                      <a:pt x="0" y="2"/>
                    </a:lnTo>
                    <a:lnTo>
                      <a:pt x="0" y="2"/>
                    </a:lnTo>
                    <a:lnTo>
                      <a:pt x="0" y="2"/>
                    </a:lnTo>
                    <a:lnTo>
                      <a:pt x="0" y="2"/>
                    </a:lnTo>
                    <a:lnTo>
                      <a:pt x="0" y="2"/>
                    </a:lnTo>
                    <a:lnTo>
                      <a:pt x="0" y="2"/>
                    </a:lnTo>
                    <a:lnTo>
                      <a:pt x="0" y="0"/>
                    </a:lnTo>
                    <a:lnTo>
                      <a:pt x="0" y="0"/>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6" name="Freeform 118"/>
              <p:cNvSpPr>
                <a:spLocks noEditPoints="1"/>
              </p:cNvSpPr>
              <p:nvPr/>
            </p:nvSpPr>
            <p:spPr bwMode="auto">
              <a:xfrm>
                <a:off x="5037" y="1945"/>
                <a:ext cx="311" cy="116"/>
              </a:xfrm>
              <a:custGeom>
                <a:avLst/>
                <a:gdLst>
                  <a:gd name="T0" fmla="*/ 187 w 311"/>
                  <a:gd name="T1" fmla="*/ 84 h 116"/>
                  <a:gd name="T2" fmla="*/ 73 w 311"/>
                  <a:gd name="T3" fmla="*/ 82 h 116"/>
                  <a:gd name="T4" fmla="*/ 29 w 311"/>
                  <a:gd name="T5" fmla="*/ 78 h 116"/>
                  <a:gd name="T6" fmla="*/ 287 w 311"/>
                  <a:gd name="T7" fmla="*/ 56 h 116"/>
                  <a:gd name="T8" fmla="*/ 11 w 311"/>
                  <a:gd name="T9" fmla="*/ 34 h 116"/>
                  <a:gd name="T10" fmla="*/ 0 w 311"/>
                  <a:gd name="T11" fmla="*/ 20 h 116"/>
                  <a:gd name="T12" fmla="*/ 71 w 311"/>
                  <a:gd name="T13" fmla="*/ 92 h 116"/>
                  <a:gd name="T14" fmla="*/ 63 w 311"/>
                  <a:gd name="T15" fmla="*/ 70 h 116"/>
                  <a:gd name="T16" fmla="*/ 55 w 311"/>
                  <a:gd name="T17" fmla="*/ 36 h 116"/>
                  <a:gd name="T18" fmla="*/ 39 w 311"/>
                  <a:gd name="T19" fmla="*/ 22 h 116"/>
                  <a:gd name="T20" fmla="*/ 33 w 311"/>
                  <a:gd name="T21" fmla="*/ 28 h 116"/>
                  <a:gd name="T22" fmla="*/ 25 w 311"/>
                  <a:gd name="T23" fmla="*/ 32 h 116"/>
                  <a:gd name="T24" fmla="*/ 23 w 311"/>
                  <a:gd name="T25" fmla="*/ 22 h 116"/>
                  <a:gd name="T26" fmla="*/ 17 w 311"/>
                  <a:gd name="T27" fmla="*/ 16 h 116"/>
                  <a:gd name="T28" fmla="*/ 6 w 311"/>
                  <a:gd name="T29" fmla="*/ 16 h 116"/>
                  <a:gd name="T30" fmla="*/ 17 w 311"/>
                  <a:gd name="T31" fmla="*/ 48 h 116"/>
                  <a:gd name="T32" fmla="*/ 21 w 311"/>
                  <a:gd name="T33" fmla="*/ 64 h 116"/>
                  <a:gd name="T34" fmla="*/ 31 w 311"/>
                  <a:gd name="T35" fmla="*/ 82 h 116"/>
                  <a:gd name="T36" fmla="*/ 61 w 311"/>
                  <a:gd name="T37" fmla="*/ 104 h 116"/>
                  <a:gd name="T38" fmla="*/ 71 w 311"/>
                  <a:gd name="T39" fmla="*/ 106 h 116"/>
                  <a:gd name="T40" fmla="*/ 75 w 311"/>
                  <a:gd name="T41" fmla="*/ 108 h 116"/>
                  <a:gd name="T42" fmla="*/ 309 w 311"/>
                  <a:gd name="T43" fmla="*/ 36 h 116"/>
                  <a:gd name="T44" fmla="*/ 297 w 311"/>
                  <a:gd name="T45" fmla="*/ 30 h 116"/>
                  <a:gd name="T46" fmla="*/ 289 w 311"/>
                  <a:gd name="T47" fmla="*/ 28 h 116"/>
                  <a:gd name="T48" fmla="*/ 283 w 311"/>
                  <a:gd name="T49" fmla="*/ 26 h 116"/>
                  <a:gd name="T50" fmla="*/ 283 w 311"/>
                  <a:gd name="T51" fmla="*/ 16 h 116"/>
                  <a:gd name="T52" fmla="*/ 275 w 311"/>
                  <a:gd name="T53" fmla="*/ 8 h 116"/>
                  <a:gd name="T54" fmla="*/ 271 w 311"/>
                  <a:gd name="T55" fmla="*/ 10 h 116"/>
                  <a:gd name="T56" fmla="*/ 259 w 311"/>
                  <a:gd name="T57" fmla="*/ 28 h 116"/>
                  <a:gd name="T58" fmla="*/ 251 w 311"/>
                  <a:gd name="T59" fmla="*/ 32 h 116"/>
                  <a:gd name="T60" fmla="*/ 249 w 311"/>
                  <a:gd name="T61" fmla="*/ 44 h 116"/>
                  <a:gd name="T62" fmla="*/ 249 w 311"/>
                  <a:gd name="T63" fmla="*/ 54 h 116"/>
                  <a:gd name="T64" fmla="*/ 243 w 311"/>
                  <a:gd name="T65" fmla="*/ 46 h 116"/>
                  <a:gd name="T66" fmla="*/ 241 w 311"/>
                  <a:gd name="T67" fmla="*/ 54 h 116"/>
                  <a:gd name="T68" fmla="*/ 237 w 311"/>
                  <a:gd name="T69" fmla="*/ 60 h 116"/>
                  <a:gd name="T70" fmla="*/ 231 w 311"/>
                  <a:gd name="T71" fmla="*/ 52 h 116"/>
                  <a:gd name="T72" fmla="*/ 227 w 311"/>
                  <a:gd name="T73" fmla="*/ 54 h 116"/>
                  <a:gd name="T74" fmla="*/ 213 w 311"/>
                  <a:gd name="T75" fmla="*/ 76 h 116"/>
                  <a:gd name="T76" fmla="*/ 189 w 311"/>
                  <a:gd name="T77" fmla="*/ 88 h 116"/>
                  <a:gd name="T78" fmla="*/ 185 w 311"/>
                  <a:gd name="T79" fmla="*/ 92 h 116"/>
                  <a:gd name="T80" fmla="*/ 183 w 311"/>
                  <a:gd name="T81" fmla="*/ 102 h 116"/>
                  <a:gd name="T82" fmla="*/ 181 w 311"/>
                  <a:gd name="T83" fmla="*/ 104 h 116"/>
                  <a:gd name="T84" fmla="*/ 165 w 311"/>
                  <a:gd name="T85" fmla="*/ 102 h 116"/>
                  <a:gd name="T86" fmla="*/ 161 w 311"/>
                  <a:gd name="T87" fmla="*/ 100 h 116"/>
                  <a:gd name="T88" fmla="*/ 169 w 311"/>
                  <a:gd name="T89" fmla="*/ 110 h 116"/>
                  <a:gd name="T90" fmla="*/ 183 w 311"/>
                  <a:gd name="T91" fmla="*/ 114 h 116"/>
                  <a:gd name="T92" fmla="*/ 197 w 311"/>
                  <a:gd name="T93" fmla="*/ 112 h 116"/>
                  <a:gd name="T94" fmla="*/ 213 w 311"/>
                  <a:gd name="T95" fmla="*/ 104 h 116"/>
                  <a:gd name="T96" fmla="*/ 221 w 311"/>
                  <a:gd name="T97" fmla="*/ 108 h 116"/>
                  <a:gd name="T98" fmla="*/ 231 w 311"/>
                  <a:gd name="T99" fmla="*/ 106 h 116"/>
                  <a:gd name="T100" fmla="*/ 241 w 311"/>
                  <a:gd name="T101" fmla="*/ 100 h 116"/>
                  <a:gd name="T102" fmla="*/ 241 w 311"/>
                  <a:gd name="T103" fmla="*/ 94 h 116"/>
                  <a:gd name="T104" fmla="*/ 247 w 311"/>
                  <a:gd name="T105" fmla="*/ 86 h 116"/>
                  <a:gd name="T106" fmla="*/ 247 w 311"/>
                  <a:gd name="T107" fmla="*/ 80 h 116"/>
                  <a:gd name="T108" fmla="*/ 253 w 311"/>
                  <a:gd name="T109" fmla="*/ 74 h 116"/>
                  <a:gd name="T110" fmla="*/ 253 w 311"/>
                  <a:gd name="T111" fmla="*/ 62 h 116"/>
                  <a:gd name="T112" fmla="*/ 261 w 311"/>
                  <a:gd name="T113" fmla="*/ 54 h 116"/>
                  <a:gd name="T114" fmla="*/ 269 w 311"/>
                  <a:gd name="T115" fmla="*/ 54 h 116"/>
                  <a:gd name="T116" fmla="*/ 285 w 311"/>
                  <a:gd name="T117" fmla="*/ 58 h 116"/>
                  <a:gd name="T118" fmla="*/ 297 w 311"/>
                  <a:gd name="T119" fmla="*/ 54 h 116"/>
                  <a:gd name="T120" fmla="*/ 295 w 311"/>
                  <a:gd name="T121" fmla="*/ 42 h 116"/>
                  <a:gd name="T122" fmla="*/ 309 w 311"/>
                  <a:gd name="T123" fmla="*/ 40 h 116"/>
                  <a:gd name="T124" fmla="*/ 277 w 311"/>
                  <a:gd name="T125"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116">
                    <a:moveTo>
                      <a:pt x="187" y="90"/>
                    </a:moveTo>
                    <a:lnTo>
                      <a:pt x="187" y="88"/>
                    </a:lnTo>
                    <a:lnTo>
                      <a:pt x="187" y="88"/>
                    </a:lnTo>
                    <a:lnTo>
                      <a:pt x="187" y="86"/>
                    </a:lnTo>
                    <a:lnTo>
                      <a:pt x="187" y="84"/>
                    </a:lnTo>
                    <a:lnTo>
                      <a:pt x="187" y="82"/>
                    </a:lnTo>
                    <a:lnTo>
                      <a:pt x="187" y="82"/>
                    </a:lnTo>
                    <a:lnTo>
                      <a:pt x="187" y="84"/>
                    </a:lnTo>
                    <a:lnTo>
                      <a:pt x="187" y="88"/>
                    </a:lnTo>
                    <a:lnTo>
                      <a:pt x="187" y="90"/>
                    </a:lnTo>
                    <a:close/>
                    <a:moveTo>
                      <a:pt x="73" y="84"/>
                    </a:moveTo>
                    <a:lnTo>
                      <a:pt x="75" y="84"/>
                    </a:lnTo>
                    <a:lnTo>
                      <a:pt x="75" y="82"/>
                    </a:lnTo>
                    <a:lnTo>
                      <a:pt x="73" y="80"/>
                    </a:lnTo>
                    <a:lnTo>
                      <a:pt x="73" y="82"/>
                    </a:lnTo>
                    <a:lnTo>
                      <a:pt x="73" y="82"/>
                    </a:lnTo>
                    <a:lnTo>
                      <a:pt x="73" y="84"/>
                    </a:lnTo>
                    <a:lnTo>
                      <a:pt x="73" y="84"/>
                    </a:lnTo>
                    <a:close/>
                    <a:moveTo>
                      <a:pt x="29" y="78"/>
                    </a:moveTo>
                    <a:lnTo>
                      <a:pt x="29" y="78"/>
                    </a:lnTo>
                    <a:lnTo>
                      <a:pt x="27" y="78"/>
                    </a:lnTo>
                    <a:lnTo>
                      <a:pt x="27" y="78"/>
                    </a:lnTo>
                    <a:lnTo>
                      <a:pt x="27" y="80"/>
                    </a:lnTo>
                    <a:lnTo>
                      <a:pt x="29" y="78"/>
                    </a:lnTo>
                    <a:lnTo>
                      <a:pt x="29" y="78"/>
                    </a:lnTo>
                    <a:close/>
                    <a:moveTo>
                      <a:pt x="287" y="56"/>
                    </a:moveTo>
                    <a:lnTo>
                      <a:pt x="285" y="56"/>
                    </a:lnTo>
                    <a:lnTo>
                      <a:pt x="285" y="56"/>
                    </a:lnTo>
                    <a:lnTo>
                      <a:pt x="285" y="58"/>
                    </a:lnTo>
                    <a:lnTo>
                      <a:pt x="287" y="58"/>
                    </a:lnTo>
                    <a:lnTo>
                      <a:pt x="289" y="58"/>
                    </a:lnTo>
                    <a:lnTo>
                      <a:pt x="287" y="56"/>
                    </a:lnTo>
                    <a:lnTo>
                      <a:pt x="287" y="56"/>
                    </a:lnTo>
                    <a:close/>
                    <a:moveTo>
                      <a:pt x="11" y="34"/>
                    </a:moveTo>
                    <a:lnTo>
                      <a:pt x="9" y="34"/>
                    </a:lnTo>
                    <a:lnTo>
                      <a:pt x="9" y="38"/>
                    </a:lnTo>
                    <a:lnTo>
                      <a:pt x="11" y="38"/>
                    </a:lnTo>
                    <a:lnTo>
                      <a:pt x="11" y="38"/>
                    </a:lnTo>
                    <a:lnTo>
                      <a:pt x="11" y="36"/>
                    </a:lnTo>
                    <a:lnTo>
                      <a:pt x="11" y="34"/>
                    </a:lnTo>
                    <a:lnTo>
                      <a:pt x="11" y="34"/>
                    </a:lnTo>
                    <a:close/>
                    <a:moveTo>
                      <a:pt x="2" y="16"/>
                    </a:moveTo>
                    <a:lnTo>
                      <a:pt x="0" y="18"/>
                    </a:lnTo>
                    <a:lnTo>
                      <a:pt x="0" y="18"/>
                    </a:lnTo>
                    <a:lnTo>
                      <a:pt x="0" y="18"/>
                    </a:lnTo>
                    <a:lnTo>
                      <a:pt x="0" y="18"/>
                    </a:lnTo>
                    <a:lnTo>
                      <a:pt x="0" y="18"/>
                    </a:lnTo>
                    <a:lnTo>
                      <a:pt x="0" y="20"/>
                    </a:lnTo>
                    <a:lnTo>
                      <a:pt x="2" y="20"/>
                    </a:lnTo>
                    <a:lnTo>
                      <a:pt x="2" y="20"/>
                    </a:lnTo>
                    <a:lnTo>
                      <a:pt x="2" y="20"/>
                    </a:lnTo>
                    <a:lnTo>
                      <a:pt x="2" y="20"/>
                    </a:lnTo>
                    <a:lnTo>
                      <a:pt x="4" y="18"/>
                    </a:lnTo>
                    <a:lnTo>
                      <a:pt x="2" y="16"/>
                    </a:lnTo>
                    <a:lnTo>
                      <a:pt x="2" y="16"/>
                    </a:lnTo>
                    <a:close/>
                    <a:moveTo>
                      <a:pt x="71" y="92"/>
                    </a:moveTo>
                    <a:lnTo>
                      <a:pt x="69" y="88"/>
                    </a:lnTo>
                    <a:lnTo>
                      <a:pt x="69" y="86"/>
                    </a:lnTo>
                    <a:lnTo>
                      <a:pt x="63" y="82"/>
                    </a:lnTo>
                    <a:lnTo>
                      <a:pt x="63" y="82"/>
                    </a:lnTo>
                    <a:lnTo>
                      <a:pt x="63" y="80"/>
                    </a:lnTo>
                    <a:lnTo>
                      <a:pt x="63" y="74"/>
                    </a:lnTo>
                    <a:lnTo>
                      <a:pt x="61" y="72"/>
                    </a:lnTo>
                    <a:lnTo>
                      <a:pt x="63" y="70"/>
                    </a:lnTo>
                    <a:lnTo>
                      <a:pt x="61" y="66"/>
                    </a:lnTo>
                    <a:lnTo>
                      <a:pt x="61" y="64"/>
                    </a:lnTo>
                    <a:lnTo>
                      <a:pt x="61" y="62"/>
                    </a:lnTo>
                    <a:lnTo>
                      <a:pt x="61" y="54"/>
                    </a:lnTo>
                    <a:lnTo>
                      <a:pt x="61" y="48"/>
                    </a:lnTo>
                    <a:lnTo>
                      <a:pt x="61" y="46"/>
                    </a:lnTo>
                    <a:lnTo>
                      <a:pt x="57" y="38"/>
                    </a:lnTo>
                    <a:lnTo>
                      <a:pt x="55" y="36"/>
                    </a:lnTo>
                    <a:lnTo>
                      <a:pt x="53" y="34"/>
                    </a:lnTo>
                    <a:lnTo>
                      <a:pt x="51" y="32"/>
                    </a:lnTo>
                    <a:lnTo>
                      <a:pt x="51" y="32"/>
                    </a:lnTo>
                    <a:lnTo>
                      <a:pt x="47" y="28"/>
                    </a:lnTo>
                    <a:lnTo>
                      <a:pt x="43" y="22"/>
                    </a:lnTo>
                    <a:lnTo>
                      <a:pt x="41" y="22"/>
                    </a:lnTo>
                    <a:lnTo>
                      <a:pt x="39" y="20"/>
                    </a:lnTo>
                    <a:lnTo>
                      <a:pt x="39" y="22"/>
                    </a:lnTo>
                    <a:lnTo>
                      <a:pt x="39" y="24"/>
                    </a:lnTo>
                    <a:lnTo>
                      <a:pt x="37" y="26"/>
                    </a:lnTo>
                    <a:lnTo>
                      <a:pt x="37" y="26"/>
                    </a:lnTo>
                    <a:lnTo>
                      <a:pt x="35" y="28"/>
                    </a:lnTo>
                    <a:lnTo>
                      <a:pt x="35" y="28"/>
                    </a:lnTo>
                    <a:lnTo>
                      <a:pt x="33" y="30"/>
                    </a:lnTo>
                    <a:lnTo>
                      <a:pt x="33" y="28"/>
                    </a:lnTo>
                    <a:lnTo>
                      <a:pt x="33" y="28"/>
                    </a:lnTo>
                    <a:lnTo>
                      <a:pt x="31" y="28"/>
                    </a:lnTo>
                    <a:lnTo>
                      <a:pt x="31" y="26"/>
                    </a:lnTo>
                    <a:lnTo>
                      <a:pt x="31" y="26"/>
                    </a:lnTo>
                    <a:lnTo>
                      <a:pt x="29" y="28"/>
                    </a:lnTo>
                    <a:lnTo>
                      <a:pt x="25" y="28"/>
                    </a:lnTo>
                    <a:lnTo>
                      <a:pt x="25" y="30"/>
                    </a:lnTo>
                    <a:lnTo>
                      <a:pt x="25" y="30"/>
                    </a:lnTo>
                    <a:lnTo>
                      <a:pt x="25" y="32"/>
                    </a:lnTo>
                    <a:lnTo>
                      <a:pt x="23" y="32"/>
                    </a:lnTo>
                    <a:lnTo>
                      <a:pt x="23" y="30"/>
                    </a:lnTo>
                    <a:lnTo>
                      <a:pt x="23" y="30"/>
                    </a:lnTo>
                    <a:lnTo>
                      <a:pt x="21" y="30"/>
                    </a:lnTo>
                    <a:lnTo>
                      <a:pt x="21" y="28"/>
                    </a:lnTo>
                    <a:lnTo>
                      <a:pt x="23" y="26"/>
                    </a:lnTo>
                    <a:lnTo>
                      <a:pt x="23" y="24"/>
                    </a:lnTo>
                    <a:lnTo>
                      <a:pt x="23" y="22"/>
                    </a:lnTo>
                    <a:lnTo>
                      <a:pt x="23" y="20"/>
                    </a:lnTo>
                    <a:lnTo>
                      <a:pt x="23" y="20"/>
                    </a:lnTo>
                    <a:lnTo>
                      <a:pt x="21" y="20"/>
                    </a:lnTo>
                    <a:lnTo>
                      <a:pt x="19" y="20"/>
                    </a:lnTo>
                    <a:lnTo>
                      <a:pt x="19" y="18"/>
                    </a:lnTo>
                    <a:lnTo>
                      <a:pt x="19" y="18"/>
                    </a:lnTo>
                    <a:lnTo>
                      <a:pt x="17" y="16"/>
                    </a:lnTo>
                    <a:lnTo>
                      <a:pt x="17" y="16"/>
                    </a:lnTo>
                    <a:lnTo>
                      <a:pt x="15" y="16"/>
                    </a:lnTo>
                    <a:lnTo>
                      <a:pt x="15" y="16"/>
                    </a:lnTo>
                    <a:lnTo>
                      <a:pt x="11" y="16"/>
                    </a:lnTo>
                    <a:lnTo>
                      <a:pt x="9" y="12"/>
                    </a:lnTo>
                    <a:lnTo>
                      <a:pt x="9" y="12"/>
                    </a:lnTo>
                    <a:lnTo>
                      <a:pt x="9" y="12"/>
                    </a:lnTo>
                    <a:lnTo>
                      <a:pt x="9" y="14"/>
                    </a:lnTo>
                    <a:lnTo>
                      <a:pt x="6" y="16"/>
                    </a:lnTo>
                    <a:lnTo>
                      <a:pt x="6" y="18"/>
                    </a:lnTo>
                    <a:lnTo>
                      <a:pt x="9" y="20"/>
                    </a:lnTo>
                    <a:lnTo>
                      <a:pt x="9" y="22"/>
                    </a:lnTo>
                    <a:lnTo>
                      <a:pt x="11" y="26"/>
                    </a:lnTo>
                    <a:lnTo>
                      <a:pt x="13" y="28"/>
                    </a:lnTo>
                    <a:lnTo>
                      <a:pt x="11" y="32"/>
                    </a:lnTo>
                    <a:lnTo>
                      <a:pt x="15" y="42"/>
                    </a:lnTo>
                    <a:lnTo>
                      <a:pt x="17" y="48"/>
                    </a:lnTo>
                    <a:lnTo>
                      <a:pt x="17" y="54"/>
                    </a:lnTo>
                    <a:lnTo>
                      <a:pt x="17" y="56"/>
                    </a:lnTo>
                    <a:lnTo>
                      <a:pt x="19" y="58"/>
                    </a:lnTo>
                    <a:lnTo>
                      <a:pt x="19" y="60"/>
                    </a:lnTo>
                    <a:lnTo>
                      <a:pt x="19" y="60"/>
                    </a:lnTo>
                    <a:lnTo>
                      <a:pt x="19" y="62"/>
                    </a:lnTo>
                    <a:lnTo>
                      <a:pt x="19" y="64"/>
                    </a:lnTo>
                    <a:lnTo>
                      <a:pt x="21" y="64"/>
                    </a:lnTo>
                    <a:lnTo>
                      <a:pt x="23" y="68"/>
                    </a:lnTo>
                    <a:lnTo>
                      <a:pt x="25" y="70"/>
                    </a:lnTo>
                    <a:lnTo>
                      <a:pt x="29" y="74"/>
                    </a:lnTo>
                    <a:lnTo>
                      <a:pt x="29" y="76"/>
                    </a:lnTo>
                    <a:lnTo>
                      <a:pt x="29" y="78"/>
                    </a:lnTo>
                    <a:lnTo>
                      <a:pt x="29" y="80"/>
                    </a:lnTo>
                    <a:lnTo>
                      <a:pt x="29" y="82"/>
                    </a:lnTo>
                    <a:lnTo>
                      <a:pt x="31" y="82"/>
                    </a:lnTo>
                    <a:lnTo>
                      <a:pt x="31" y="84"/>
                    </a:lnTo>
                    <a:lnTo>
                      <a:pt x="37" y="86"/>
                    </a:lnTo>
                    <a:lnTo>
                      <a:pt x="37" y="88"/>
                    </a:lnTo>
                    <a:lnTo>
                      <a:pt x="43" y="92"/>
                    </a:lnTo>
                    <a:lnTo>
                      <a:pt x="49" y="96"/>
                    </a:lnTo>
                    <a:lnTo>
                      <a:pt x="51" y="98"/>
                    </a:lnTo>
                    <a:lnTo>
                      <a:pt x="55" y="100"/>
                    </a:lnTo>
                    <a:lnTo>
                      <a:pt x="61" y="104"/>
                    </a:lnTo>
                    <a:lnTo>
                      <a:pt x="63" y="106"/>
                    </a:lnTo>
                    <a:lnTo>
                      <a:pt x="63" y="106"/>
                    </a:lnTo>
                    <a:lnTo>
                      <a:pt x="63" y="108"/>
                    </a:lnTo>
                    <a:lnTo>
                      <a:pt x="65" y="108"/>
                    </a:lnTo>
                    <a:lnTo>
                      <a:pt x="67" y="106"/>
                    </a:lnTo>
                    <a:lnTo>
                      <a:pt x="69" y="106"/>
                    </a:lnTo>
                    <a:lnTo>
                      <a:pt x="71" y="106"/>
                    </a:lnTo>
                    <a:lnTo>
                      <a:pt x="71" y="106"/>
                    </a:lnTo>
                    <a:lnTo>
                      <a:pt x="71" y="104"/>
                    </a:lnTo>
                    <a:lnTo>
                      <a:pt x="71" y="104"/>
                    </a:lnTo>
                    <a:lnTo>
                      <a:pt x="71" y="104"/>
                    </a:lnTo>
                    <a:lnTo>
                      <a:pt x="73" y="104"/>
                    </a:lnTo>
                    <a:lnTo>
                      <a:pt x="73" y="106"/>
                    </a:lnTo>
                    <a:lnTo>
                      <a:pt x="73" y="106"/>
                    </a:lnTo>
                    <a:lnTo>
                      <a:pt x="73" y="106"/>
                    </a:lnTo>
                    <a:lnTo>
                      <a:pt x="75" y="108"/>
                    </a:lnTo>
                    <a:lnTo>
                      <a:pt x="75" y="108"/>
                    </a:lnTo>
                    <a:lnTo>
                      <a:pt x="77" y="106"/>
                    </a:lnTo>
                    <a:lnTo>
                      <a:pt x="77" y="106"/>
                    </a:lnTo>
                    <a:lnTo>
                      <a:pt x="75" y="102"/>
                    </a:lnTo>
                    <a:lnTo>
                      <a:pt x="71" y="92"/>
                    </a:lnTo>
                    <a:close/>
                    <a:moveTo>
                      <a:pt x="309" y="36"/>
                    </a:moveTo>
                    <a:lnTo>
                      <a:pt x="309" y="36"/>
                    </a:lnTo>
                    <a:lnTo>
                      <a:pt x="309" y="36"/>
                    </a:lnTo>
                    <a:lnTo>
                      <a:pt x="307" y="36"/>
                    </a:lnTo>
                    <a:lnTo>
                      <a:pt x="305" y="36"/>
                    </a:lnTo>
                    <a:lnTo>
                      <a:pt x="305" y="36"/>
                    </a:lnTo>
                    <a:lnTo>
                      <a:pt x="301" y="32"/>
                    </a:lnTo>
                    <a:lnTo>
                      <a:pt x="299" y="32"/>
                    </a:lnTo>
                    <a:lnTo>
                      <a:pt x="299" y="30"/>
                    </a:lnTo>
                    <a:lnTo>
                      <a:pt x="297" y="30"/>
                    </a:lnTo>
                    <a:lnTo>
                      <a:pt x="297" y="30"/>
                    </a:lnTo>
                    <a:lnTo>
                      <a:pt x="295" y="28"/>
                    </a:lnTo>
                    <a:lnTo>
                      <a:pt x="295" y="28"/>
                    </a:lnTo>
                    <a:lnTo>
                      <a:pt x="293" y="28"/>
                    </a:lnTo>
                    <a:lnTo>
                      <a:pt x="291" y="30"/>
                    </a:lnTo>
                    <a:lnTo>
                      <a:pt x="291" y="30"/>
                    </a:lnTo>
                    <a:lnTo>
                      <a:pt x="289" y="30"/>
                    </a:lnTo>
                    <a:lnTo>
                      <a:pt x="289" y="30"/>
                    </a:lnTo>
                    <a:lnTo>
                      <a:pt x="289" y="28"/>
                    </a:lnTo>
                    <a:lnTo>
                      <a:pt x="291" y="28"/>
                    </a:lnTo>
                    <a:lnTo>
                      <a:pt x="291" y="28"/>
                    </a:lnTo>
                    <a:lnTo>
                      <a:pt x="291" y="26"/>
                    </a:lnTo>
                    <a:lnTo>
                      <a:pt x="289" y="24"/>
                    </a:lnTo>
                    <a:lnTo>
                      <a:pt x="287" y="26"/>
                    </a:lnTo>
                    <a:lnTo>
                      <a:pt x="287" y="26"/>
                    </a:lnTo>
                    <a:lnTo>
                      <a:pt x="281" y="26"/>
                    </a:lnTo>
                    <a:lnTo>
                      <a:pt x="283" y="26"/>
                    </a:lnTo>
                    <a:lnTo>
                      <a:pt x="283" y="24"/>
                    </a:lnTo>
                    <a:lnTo>
                      <a:pt x="283" y="24"/>
                    </a:lnTo>
                    <a:lnTo>
                      <a:pt x="283" y="22"/>
                    </a:lnTo>
                    <a:lnTo>
                      <a:pt x="285" y="20"/>
                    </a:lnTo>
                    <a:lnTo>
                      <a:pt x="285" y="18"/>
                    </a:lnTo>
                    <a:lnTo>
                      <a:pt x="283" y="18"/>
                    </a:lnTo>
                    <a:lnTo>
                      <a:pt x="283" y="16"/>
                    </a:lnTo>
                    <a:lnTo>
                      <a:pt x="283" y="16"/>
                    </a:lnTo>
                    <a:lnTo>
                      <a:pt x="281" y="14"/>
                    </a:lnTo>
                    <a:lnTo>
                      <a:pt x="279" y="14"/>
                    </a:lnTo>
                    <a:lnTo>
                      <a:pt x="277" y="12"/>
                    </a:lnTo>
                    <a:lnTo>
                      <a:pt x="277" y="10"/>
                    </a:lnTo>
                    <a:lnTo>
                      <a:pt x="277" y="10"/>
                    </a:lnTo>
                    <a:lnTo>
                      <a:pt x="277" y="8"/>
                    </a:lnTo>
                    <a:lnTo>
                      <a:pt x="277" y="8"/>
                    </a:lnTo>
                    <a:lnTo>
                      <a:pt x="275" y="8"/>
                    </a:lnTo>
                    <a:lnTo>
                      <a:pt x="275" y="8"/>
                    </a:lnTo>
                    <a:lnTo>
                      <a:pt x="273" y="10"/>
                    </a:lnTo>
                    <a:lnTo>
                      <a:pt x="271" y="14"/>
                    </a:lnTo>
                    <a:lnTo>
                      <a:pt x="271" y="14"/>
                    </a:lnTo>
                    <a:lnTo>
                      <a:pt x="269" y="14"/>
                    </a:lnTo>
                    <a:lnTo>
                      <a:pt x="271" y="12"/>
                    </a:lnTo>
                    <a:lnTo>
                      <a:pt x="271" y="12"/>
                    </a:lnTo>
                    <a:lnTo>
                      <a:pt x="271" y="10"/>
                    </a:lnTo>
                    <a:lnTo>
                      <a:pt x="271" y="8"/>
                    </a:lnTo>
                    <a:lnTo>
                      <a:pt x="269" y="8"/>
                    </a:lnTo>
                    <a:lnTo>
                      <a:pt x="269" y="8"/>
                    </a:lnTo>
                    <a:lnTo>
                      <a:pt x="265" y="14"/>
                    </a:lnTo>
                    <a:lnTo>
                      <a:pt x="265" y="16"/>
                    </a:lnTo>
                    <a:lnTo>
                      <a:pt x="261" y="22"/>
                    </a:lnTo>
                    <a:lnTo>
                      <a:pt x="259" y="24"/>
                    </a:lnTo>
                    <a:lnTo>
                      <a:pt x="259" y="28"/>
                    </a:lnTo>
                    <a:lnTo>
                      <a:pt x="257" y="30"/>
                    </a:lnTo>
                    <a:lnTo>
                      <a:pt x="257" y="32"/>
                    </a:lnTo>
                    <a:lnTo>
                      <a:pt x="255" y="34"/>
                    </a:lnTo>
                    <a:lnTo>
                      <a:pt x="255" y="34"/>
                    </a:lnTo>
                    <a:lnTo>
                      <a:pt x="253" y="34"/>
                    </a:lnTo>
                    <a:lnTo>
                      <a:pt x="253" y="32"/>
                    </a:lnTo>
                    <a:lnTo>
                      <a:pt x="253" y="32"/>
                    </a:lnTo>
                    <a:lnTo>
                      <a:pt x="251" y="32"/>
                    </a:lnTo>
                    <a:lnTo>
                      <a:pt x="249" y="36"/>
                    </a:lnTo>
                    <a:lnTo>
                      <a:pt x="249" y="36"/>
                    </a:lnTo>
                    <a:lnTo>
                      <a:pt x="251" y="38"/>
                    </a:lnTo>
                    <a:lnTo>
                      <a:pt x="253" y="40"/>
                    </a:lnTo>
                    <a:lnTo>
                      <a:pt x="251" y="42"/>
                    </a:lnTo>
                    <a:lnTo>
                      <a:pt x="251" y="42"/>
                    </a:lnTo>
                    <a:lnTo>
                      <a:pt x="249" y="44"/>
                    </a:lnTo>
                    <a:lnTo>
                      <a:pt x="249" y="44"/>
                    </a:lnTo>
                    <a:lnTo>
                      <a:pt x="245" y="44"/>
                    </a:lnTo>
                    <a:lnTo>
                      <a:pt x="245" y="46"/>
                    </a:lnTo>
                    <a:lnTo>
                      <a:pt x="247" y="48"/>
                    </a:lnTo>
                    <a:lnTo>
                      <a:pt x="247" y="50"/>
                    </a:lnTo>
                    <a:lnTo>
                      <a:pt x="247" y="52"/>
                    </a:lnTo>
                    <a:lnTo>
                      <a:pt x="249" y="54"/>
                    </a:lnTo>
                    <a:lnTo>
                      <a:pt x="249" y="54"/>
                    </a:lnTo>
                    <a:lnTo>
                      <a:pt x="249" y="54"/>
                    </a:lnTo>
                    <a:lnTo>
                      <a:pt x="247" y="54"/>
                    </a:lnTo>
                    <a:lnTo>
                      <a:pt x="247" y="54"/>
                    </a:lnTo>
                    <a:lnTo>
                      <a:pt x="245" y="54"/>
                    </a:lnTo>
                    <a:lnTo>
                      <a:pt x="245" y="50"/>
                    </a:lnTo>
                    <a:lnTo>
                      <a:pt x="243" y="48"/>
                    </a:lnTo>
                    <a:lnTo>
                      <a:pt x="243" y="46"/>
                    </a:lnTo>
                    <a:lnTo>
                      <a:pt x="243" y="44"/>
                    </a:lnTo>
                    <a:lnTo>
                      <a:pt x="243" y="46"/>
                    </a:lnTo>
                    <a:lnTo>
                      <a:pt x="241" y="46"/>
                    </a:lnTo>
                    <a:lnTo>
                      <a:pt x="239" y="48"/>
                    </a:lnTo>
                    <a:lnTo>
                      <a:pt x="239" y="48"/>
                    </a:lnTo>
                    <a:lnTo>
                      <a:pt x="239" y="48"/>
                    </a:lnTo>
                    <a:lnTo>
                      <a:pt x="239" y="50"/>
                    </a:lnTo>
                    <a:lnTo>
                      <a:pt x="241" y="52"/>
                    </a:lnTo>
                    <a:lnTo>
                      <a:pt x="241" y="52"/>
                    </a:lnTo>
                    <a:lnTo>
                      <a:pt x="241" y="54"/>
                    </a:lnTo>
                    <a:lnTo>
                      <a:pt x="241" y="54"/>
                    </a:lnTo>
                    <a:lnTo>
                      <a:pt x="241" y="56"/>
                    </a:lnTo>
                    <a:lnTo>
                      <a:pt x="241" y="56"/>
                    </a:lnTo>
                    <a:lnTo>
                      <a:pt x="241" y="58"/>
                    </a:lnTo>
                    <a:lnTo>
                      <a:pt x="239" y="58"/>
                    </a:lnTo>
                    <a:lnTo>
                      <a:pt x="239" y="60"/>
                    </a:lnTo>
                    <a:lnTo>
                      <a:pt x="237" y="60"/>
                    </a:lnTo>
                    <a:lnTo>
                      <a:pt x="237" y="60"/>
                    </a:lnTo>
                    <a:lnTo>
                      <a:pt x="237" y="58"/>
                    </a:lnTo>
                    <a:lnTo>
                      <a:pt x="235" y="56"/>
                    </a:lnTo>
                    <a:lnTo>
                      <a:pt x="235" y="56"/>
                    </a:lnTo>
                    <a:lnTo>
                      <a:pt x="233" y="56"/>
                    </a:lnTo>
                    <a:lnTo>
                      <a:pt x="233" y="56"/>
                    </a:lnTo>
                    <a:lnTo>
                      <a:pt x="233" y="54"/>
                    </a:lnTo>
                    <a:lnTo>
                      <a:pt x="231" y="54"/>
                    </a:lnTo>
                    <a:lnTo>
                      <a:pt x="231" y="52"/>
                    </a:lnTo>
                    <a:lnTo>
                      <a:pt x="231" y="52"/>
                    </a:lnTo>
                    <a:lnTo>
                      <a:pt x="229" y="50"/>
                    </a:lnTo>
                    <a:lnTo>
                      <a:pt x="229" y="50"/>
                    </a:lnTo>
                    <a:lnTo>
                      <a:pt x="229" y="50"/>
                    </a:lnTo>
                    <a:lnTo>
                      <a:pt x="227" y="50"/>
                    </a:lnTo>
                    <a:lnTo>
                      <a:pt x="227" y="50"/>
                    </a:lnTo>
                    <a:lnTo>
                      <a:pt x="227" y="52"/>
                    </a:lnTo>
                    <a:lnTo>
                      <a:pt x="227" y="54"/>
                    </a:lnTo>
                    <a:lnTo>
                      <a:pt x="227" y="56"/>
                    </a:lnTo>
                    <a:lnTo>
                      <a:pt x="227" y="56"/>
                    </a:lnTo>
                    <a:lnTo>
                      <a:pt x="223" y="60"/>
                    </a:lnTo>
                    <a:lnTo>
                      <a:pt x="219" y="66"/>
                    </a:lnTo>
                    <a:lnTo>
                      <a:pt x="217" y="68"/>
                    </a:lnTo>
                    <a:lnTo>
                      <a:pt x="215" y="72"/>
                    </a:lnTo>
                    <a:lnTo>
                      <a:pt x="213" y="74"/>
                    </a:lnTo>
                    <a:lnTo>
                      <a:pt x="213" y="76"/>
                    </a:lnTo>
                    <a:lnTo>
                      <a:pt x="211" y="76"/>
                    </a:lnTo>
                    <a:lnTo>
                      <a:pt x="209" y="78"/>
                    </a:lnTo>
                    <a:lnTo>
                      <a:pt x="199" y="80"/>
                    </a:lnTo>
                    <a:lnTo>
                      <a:pt x="193" y="82"/>
                    </a:lnTo>
                    <a:lnTo>
                      <a:pt x="191" y="82"/>
                    </a:lnTo>
                    <a:lnTo>
                      <a:pt x="189" y="84"/>
                    </a:lnTo>
                    <a:lnTo>
                      <a:pt x="189" y="86"/>
                    </a:lnTo>
                    <a:lnTo>
                      <a:pt x="189" y="88"/>
                    </a:lnTo>
                    <a:lnTo>
                      <a:pt x="189" y="88"/>
                    </a:lnTo>
                    <a:lnTo>
                      <a:pt x="189" y="90"/>
                    </a:lnTo>
                    <a:lnTo>
                      <a:pt x="189" y="90"/>
                    </a:lnTo>
                    <a:lnTo>
                      <a:pt x="187" y="90"/>
                    </a:lnTo>
                    <a:lnTo>
                      <a:pt x="187" y="90"/>
                    </a:lnTo>
                    <a:lnTo>
                      <a:pt x="185" y="88"/>
                    </a:lnTo>
                    <a:lnTo>
                      <a:pt x="185" y="90"/>
                    </a:lnTo>
                    <a:lnTo>
                      <a:pt x="185" y="92"/>
                    </a:lnTo>
                    <a:lnTo>
                      <a:pt x="185" y="92"/>
                    </a:lnTo>
                    <a:lnTo>
                      <a:pt x="185" y="94"/>
                    </a:lnTo>
                    <a:lnTo>
                      <a:pt x="185" y="96"/>
                    </a:lnTo>
                    <a:lnTo>
                      <a:pt x="185" y="96"/>
                    </a:lnTo>
                    <a:lnTo>
                      <a:pt x="185" y="98"/>
                    </a:lnTo>
                    <a:lnTo>
                      <a:pt x="185" y="102"/>
                    </a:lnTo>
                    <a:lnTo>
                      <a:pt x="183" y="102"/>
                    </a:lnTo>
                    <a:lnTo>
                      <a:pt x="183" y="102"/>
                    </a:lnTo>
                    <a:lnTo>
                      <a:pt x="183" y="104"/>
                    </a:lnTo>
                    <a:lnTo>
                      <a:pt x="183" y="106"/>
                    </a:lnTo>
                    <a:lnTo>
                      <a:pt x="183" y="106"/>
                    </a:lnTo>
                    <a:lnTo>
                      <a:pt x="185" y="108"/>
                    </a:lnTo>
                    <a:lnTo>
                      <a:pt x="185" y="108"/>
                    </a:lnTo>
                    <a:lnTo>
                      <a:pt x="183" y="108"/>
                    </a:lnTo>
                    <a:lnTo>
                      <a:pt x="181" y="104"/>
                    </a:lnTo>
                    <a:lnTo>
                      <a:pt x="181" y="104"/>
                    </a:lnTo>
                    <a:lnTo>
                      <a:pt x="179" y="104"/>
                    </a:lnTo>
                    <a:lnTo>
                      <a:pt x="177" y="104"/>
                    </a:lnTo>
                    <a:lnTo>
                      <a:pt x="173" y="102"/>
                    </a:lnTo>
                    <a:lnTo>
                      <a:pt x="171" y="102"/>
                    </a:lnTo>
                    <a:lnTo>
                      <a:pt x="171" y="102"/>
                    </a:lnTo>
                    <a:lnTo>
                      <a:pt x="171" y="102"/>
                    </a:lnTo>
                    <a:lnTo>
                      <a:pt x="167" y="102"/>
                    </a:lnTo>
                    <a:lnTo>
                      <a:pt x="165" y="102"/>
                    </a:lnTo>
                    <a:lnTo>
                      <a:pt x="163" y="100"/>
                    </a:lnTo>
                    <a:lnTo>
                      <a:pt x="161" y="98"/>
                    </a:lnTo>
                    <a:lnTo>
                      <a:pt x="161" y="98"/>
                    </a:lnTo>
                    <a:lnTo>
                      <a:pt x="161" y="96"/>
                    </a:lnTo>
                    <a:lnTo>
                      <a:pt x="159" y="98"/>
                    </a:lnTo>
                    <a:lnTo>
                      <a:pt x="159" y="100"/>
                    </a:lnTo>
                    <a:lnTo>
                      <a:pt x="159" y="100"/>
                    </a:lnTo>
                    <a:lnTo>
                      <a:pt x="161" y="100"/>
                    </a:lnTo>
                    <a:lnTo>
                      <a:pt x="161" y="104"/>
                    </a:lnTo>
                    <a:lnTo>
                      <a:pt x="163" y="104"/>
                    </a:lnTo>
                    <a:lnTo>
                      <a:pt x="163" y="106"/>
                    </a:lnTo>
                    <a:lnTo>
                      <a:pt x="165" y="108"/>
                    </a:lnTo>
                    <a:lnTo>
                      <a:pt x="165" y="108"/>
                    </a:lnTo>
                    <a:lnTo>
                      <a:pt x="167" y="110"/>
                    </a:lnTo>
                    <a:lnTo>
                      <a:pt x="167" y="110"/>
                    </a:lnTo>
                    <a:lnTo>
                      <a:pt x="169" y="110"/>
                    </a:lnTo>
                    <a:lnTo>
                      <a:pt x="171" y="114"/>
                    </a:lnTo>
                    <a:lnTo>
                      <a:pt x="173" y="116"/>
                    </a:lnTo>
                    <a:lnTo>
                      <a:pt x="173" y="116"/>
                    </a:lnTo>
                    <a:lnTo>
                      <a:pt x="175" y="116"/>
                    </a:lnTo>
                    <a:lnTo>
                      <a:pt x="177" y="116"/>
                    </a:lnTo>
                    <a:lnTo>
                      <a:pt x="181" y="114"/>
                    </a:lnTo>
                    <a:lnTo>
                      <a:pt x="183" y="114"/>
                    </a:lnTo>
                    <a:lnTo>
                      <a:pt x="183" y="114"/>
                    </a:lnTo>
                    <a:lnTo>
                      <a:pt x="187" y="114"/>
                    </a:lnTo>
                    <a:lnTo>
                      <a:pt x="189" y="114"/>
                    </a:lnTo>
                    <a:lnTo>
                      <a:pt x="191" y="114"/>
                    </a:lnTo>
                    <a:lnTo>
                      <a:pt x="191" y="114"/>
                    </a:lnTo>
                    <a:lnTo>
                      <a:pt x="193" y="114"/>
                    </a:lnTo>
                    <a:lnTo>
                      <a:pt x="195" y="114"/>
                    </a:lnTo>
                    <a:lnTo>
                      <a:pt x="195" y="114"/>
                    </a:lnTo>
                    <a:lnTo>
                      <a:pt x="197" y="112"/>
                    </a:lnTo>
                    <a:lnTo>
                      <a:pt x="199" y="112"/>
                    </a:lnTo>
                    <a:lnTo>
                      <a:pt x="199" y="110"/>
                    </a:lnTo>
                    <a:lnTo>
                      <a:pt x="201" y="108"/>
                    </a:lnTo>
                    <a:lnTo>
                      <a:pt x="201" y="106"/>
                    </a:lnTo>
                    <a:lnTo>
                      <a:pt x="201" y="106"/>
                    </a:lnTo>
                    <a:lnTo>
                      <a:pt x="203" y="106"/>
                    </a:lnTo>
                    <a:lnTo>
                      <a:pt x="205" y="104"/>
                    </a:lnTo>
                    <a:lnTo>
                      <a:pt x="213" y="104"/>
                    </a:lnTo>
                    <a:lnTo>
                      <a:pt x="213" y="104"/>
                    </a:lnTo>
                    <a:lnTo>
                      <a:pt x="213" y="106"/>
                    </a:lnTo>
                    <a:lnTo>
                      <a:pt x="213" y="106"/>
                    </a:lnTo>
                    <a:lnTo>
                      <a:pt x="213" y="106"/>
                    </a:lnTo>
                    <a:lnTo>
                      <a:pt x="215" y="106"/>
                    </a:lnTo>
                    <a:lnTo>
                      <a:pt x="215" y="106"/>
                    </a:lnTo>
                    <a:lnTo>
                      <a:pt x="219" y="108"/>
                    </a:lnTo>
                    <a:lnTo>
                      <a:pt x="221" y="108"/>
                    </a:lnTo>
                    <a:lnTo>
                      <a:pt x="221" y="108"/>
                    </a:lnTo>
                    <a:lnTo>
                      <a:pt x="223" y="110"/>
                    </a:lnTo>
                    <a:lnTo>
                      <a:pt x="225" y="110"/>
                    </a:lnTo>
                    <a:lnTo>
                      <a:pt x="225" y="108"/>
                    </a:lnTo>
                    <a:lnTo>
                      <a:pt x="227" y="108"/>
                    </a:lnTo>
                    <a:lnTo>
                      <a:pt x="227" y="106"/>
                    </a:lnTo>
                    <a:lnTo>
                      <a:pt x="229" y="106"/>
                    </a:lnTo>
                    <a:lnTo>
                      <a:pt x="231" y="106"/>
                    </a:lnTo>
                    <a:lnTo>
                      <a:pt x="233" y="106"/>
                    </a:lnTo>
                    <a:lnTo>
                      <a:pt x="235" y="106"/>
                    </a:lnTo>
                    <a:lnTo>
                      <a:pt x="237" y="106"/>
                    </a:lnTo>
                    <a:lnTo>
                      <a:pt x="237" y="106"/>
                    </a:lnTo>
                    <a:lnTo>
                      <a:pt x="239" y="106"/>
                    </a:lnTo>
                    <a:lnTo>
                      <a:pt x="239" y="104"/>
                    </a:lnTo>
                    <a:lnTo>
                      <a:pt x="239" y="102"/>
                    </a:lnTo>
                    <a:lnTo>
                      <a:pt x="241" y="100"/>
                    </a:lnTo>
                    <a:lnTo>
                      <a:pt x="241" y="100"/>
                    </a:lnTo>
                    <a:lnTo>
                      <a:pt x="241" y="98"/>
                    </a:lnTo>
                    <a:lnTo>
                      <a:pt x="241" y="98"/>
                    </a:lnTo>
                    <a:lnTo>
                      <a:pt x="241" y="98"/>
                    </a:lnTo>
                    <a:lnTo>
                      <a:pt x="243" y="96"/>
                    </a:lnTo>
                    <a:lnTo>
                      <a:pt x="241" y="96"/>
                    </a:lnTo>
                    <a:lnTo>
                      <a:pt x="241" y="96"/>
                    </a:lnTo>
                    <a:lnTo>
                      <a:pt x="241" y="94"/>
                    </a:lnTo>
                    <a:lnTo>
                      <a:pt x="241" y="92"/>
                    </a:lnTo>
                    <a:lnTo>
                      <a:pt x="241" y="92"/>
                    </a:lnTo>
                    <a:lnTo>
                      <a:pt x="243" y="92"/>
                    </a:lnTo>
                    <a:lnTo>
                      <a:pt x="245" y="90"/>
                    </a:lnTo>
                    <a:lnTo>
                      <a:pt x="247" y="88"/>
                    </a:lnTo>
                    <a:lnTo>
                      <a:pt x="247" y="88"/>
                    </a:lnTo>
                    <a:lnTo>
                      <a:pt x="247" y="88"/>
                    </a:lnTo>
                    <a:lnTo>
                      <a:pt x="247" y="86"/>
                    </a:lnTo>
                    <a:lnTo>
                      <a:pt x="247" y="86"/>
                    </a:lnTo>
                    <a:lnTo>
                      <a:pt x="245" y="86"/>
                    </a:lnTo>
                    <a:lnTo>
                      <a:pt x="245" y="84"/>
                    </a:lnTo>
                    <a:lnTo>
                      <a:pt x="245" y="84"/>
                    </a:lnTo>
                    <a:lnTo>
                      <a:pt x="247" y="82"/>
                    </a:lnTo>
                    <a:lnTo>
                      <a:pt x="245" y="82"/>
                    </a:lnTo>
                    <a:lnTo>
                      <a:pt x="245" y="82"/>
                    </a:lnTo>
                    <a:lnTo>
                      <a:pt x="247" y="80"/>
                    </a:lnTo>
                    <a:lnTo>
                      <a:pt x="247" y="78"/>
                    </a:lnTo>
                    <a:lnTo>
                      <a:pt x="249" y="78"/>
                    </a:lnTo>
                    <a:lnTo>
                      <a:pt x="249" y="78"/>
                    </a:lnTo>
                    <a:lnTo>
                      <a:pt x="251" y="78"/>
                    </a:lnTo>
                    <a:lnTo>
                      <a:pt x="251" y="78"/>
                    </a:lnTo>
                    <a:lnTo>
                      <a:pt x="253" y="76"/>
                    </a:lnTo>
                    <a:lnTo>
                      <a:pt x="253" y="76"/>
                    </a:lnTo>
                    <a:lnTo>
                      <a:pt x="253" y="74"/>
                    </a:lnTo>
                    <a:lnTo>
                      <a:pt x="253" y="72"/>
                    </a:lnTo>
                    <a:lnTo>
                      <a:pt x="253" y="72"/>
                    </a:lnTo>
                    <a:lnTo>
                      <a:pt x="253" y="70"/>
                    </a:lnTo>
                    <a:lnTo>
                      <a:pt x="253" y="70"/>
                    </a:lnTo>
                    <a:lnTo>
                      <a:pt x="253" y="68"/>
                    </a:lnTo>
                    <a:lnTo>
                      <a:pt x="253" y="66"/>
                    </a:lnTo>
                    <a:lnTo>
                      <a:pt x="253" y="62"/>
                    </a:lnTo>
                    <a:lnTo>
                      <a:pt x="253" y="62"/>
                    </a:lnTo>
                    <a:lnTo>
                      <a:pt x="253" y="60"/>
                    </a:lnTo>
                    <a:lnTo>
                      <a:pt x="255" y="58"/>
                    </a:lnTo>
                    <a:lnTo>
                      <a:pt x="255" y="56"/>
                    </a:lnTo>
                    <a:lnTo>
                      <a:pt x="257" y="54"/>
                    </a:lnTo>
                    <a:lnTo>
                      <a:pt x="257" y="54"/>
                    </a:lnTo>
                    <a:lnTo>
                      <a:pt x="257" y="54"/>
                    </a:lnTo>
                    <a:lnTo>
                      <a:pt x="259" y="56"/>
                    </a:lnTo>
                    <a:lnTo>
                      <a:pt x="261" y="54"/>
                    </a:lnTo>
                    <a:lnTo>
                      <a:pt x="263" y="54"/>
                    </a:lnTo>
                    <a:lnTo>
                      <a:pt x="265" y="54"/>
                    </a:lnTo>
                    <a:lnTo>
                      <a:pt x="265" y="54"/>
                    </a:lnTo>
                    <a:lnTo>
                      <a:pt x="265" y="56"/>
                    </a:lnTo>
                    <a:lnTo>
                      <a:pt x="267" y="54"/>
                    </a:lnTo>
                    <a:lnTo>
                      <a:pt x="269" y="54"/>
                    </a:lnTo>
                    <a:lnTo>
                      <a:pt x="269" y="54"/>
                    </a:lnTo>
                    <a:lnTo>
                      <a:pt x="269" y="54"/>
                    </a:lnTo>
                    <a:lnTo>
                      <a:pt x="271" y="54"/>
                    </a:lnTo>
                    <a:lnTo>
                      <a:pt x="273" y="54"/>
                    </a:lnTo>
                    <a:lnTo>
                      <a:pt x="277" y="54"/>
                    </a:lnTo>
                    <a:lnTo>
                      <a:pt x="279" y="56"/>
                    </a:lnTo>
                    <a:lnTo>
                      <a:pt x="283" y="58"/>
                    </a:lnTo>
                    <a:lnTo>
                      <a:pt x="283" y="58"/>
                    </a:lnTo>
                    <a:lnTo>
                      <a:pt x="285" y="58"/>
                    </a:lnTo>
                    <a:lnTo>
                      <a:pt x="285" y="58"/>
                    </a:lnTo>
                    <a:lnTo>
                      <a:pt x="285" y="56"/>
                    </a:lnTo>
                    <a:lnTo>
                      <a:pt x="287" y="54"/>
                    </a:lnTo>
                    <a:lnTo>
                      <a:pt x="287" y="54"/>
                    </a:lnTo>
                    <a:lnTo>
                      <a:pt x="289" y="56"/>
                    </a:lnTo>
                    <a:lnTo>
                      <a:pt x="291" y="56"/>
                    </a:lnTo>
                    <a:lnTo>
                      <a:pt x="293" y="56"/>
                    </a:lnTo>
                    <a:lnTo>
                      <a:pt x="295" y="54"/>
                    </a:lnTo>
                    <a:lnTo>
                      <a:pt x="297" y="54"/>
                    </a:lnTo>
                    <a:lnTo>
                      <a:pt x="299" y="54"/>
                    </a:lnTo>
                    <a:lnTo>
                      <a:pt x="299" y="54"/>
                    </a:lnTo>
                    <a:lnTo>
                      <a:pt x="301" y="54"/>
                    </a:lnTo>
                    <a:lnTo>
                      <a:pt x="301" y="52"/>
                    </a:lnTo>
                    <a:lnTo>
                      <a:pt x="299" y="52"/>
                    </a:lnTo>
                    <a:lnTo>
                      <a:pt x="295" y="48"/>
                    </a:lnTo>
                    <a:lnTo>
                      <a:pt x="293" y="46"/>
                    </a:lnTo>
                    <a:lnTo>
                      <a:pt x="295" y="42"/>
                    </a:lnTo>
                    <a:lnTo>
                      <a:pt x="295" y="42"/>
                    </a:lnTo>
                    <a:lnTo>
                      <a:pt x="297" y="42"/>
                    </a:lnTo>
                    <a:lnTo>
                      <a:pt x="299" y="44"/>
                    </a:lnTo>
                    <a:lnTo>
                      <a:pt x="301" y="44"/>
                    </a:lnTo>
                    <a:lnTo>
                      <a:pt x="305" y="42"/>
                    </a:lnTo>
                    <a:lnTo>
                      <a:pt x="309" y="40"/>
                    </a:lnTo>
                    <a:lnTo>
                      <a:pt x="309" y="40"/>
                    </a:lnTo>
                    <a:lnTo>
                      <a:pt x="309" y="40"/>
                    </a:lnTo>
                    <a:lnTo>
                      <a:pt x="311" y="38"/>
                    </a:lnTo>
                    <a:lnTo>
                      <a:pt x="311" y="38"/>
                    </a:lnTo>
                    <a:lnTo>
                      <a:pt x="309" y="36"/>
                    </a:lnTo>
                    <a:close/>
                    <a:moveTo>
                      <a:pt x="273" y="6"/>
                    </a:moveTo>
                    <a:lnTo>
                      <a:pt x="275" y="4"/>
                    </a:lnTo>
                    <a:lnTo>
                      <a:pt x="277" y="4"/>
                    </a:lnTo>
                    <a:lnTo>
                      <a:pt x="277" y="4"/>
                    </a:lnTo>
                    <a:lnTo>
                      <a:pt x="277" y="2"/>
                    </a:lnTo>
                    <a:lnTo>
                      <a:pt x="277" y="0"/>
                    </a:lnTo>
                    <a:lnTo>
                      <a:pt x="275" y="2"/>
                    </a:lnTo>
                    <a:lnTo>
                      <a:pt x="273" y="2"/>
                    </a:lnTo>
                    <a:lnTo>
                      <a:pt x="273" y="4"/>
                    </a:lnTo>
                    <a:lnTo>
                      <a:pt x="273"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7" name="Freeform 119"/>
              <p:cNvSpPr>
                <a:spLocks noEditPoints="1"/>
              </p:cNvSpPr>
              <p:nvPr/>
            </p:nvSpPr>
            <p:spPr bwMode="auto">
              <a:xfrm>
                <a:off x="3979" y="2245"/>
                <a:ext cx="50" cy="138"/>
              </a:xfrm>
              <a:custGeom>
                <a:avLst/>
                <a:gdLst>
                  <a:gd name="T0" fmla="*/ 32 w 50"/>
                  <a:gd name="T1" fmla="*/ 48 h 138"/>
                  <a:gd name="T2" fmla="*/ 34 w 50"/>
                  <a:gd name="T3" fmla="*/ 46 h 138"/>
                  <a:gd name="T4" fmla="*/ 32 w 50"/>
                  <a:gd name="T5" fmla="*/ 46 h 138"/>
                  <a:gd name="T6" fmla="*/ 32 w 50"/>
                  <a:gd name="T7" fmla="*/ 48 h 138"/>
                  <a:gd name="T8" fmla="*/ 50 w 50"/>
                  <a:gd name="T9" fmla="*/ 98 h 138"/>
                  <a:gd name="T10" fmla="*/ 44 w 50"/>
                  <a:gd name="T11" fmla="*/ 86 h 138"/>
                  <a:gd name="T12" fmla="*/ 36 w 50"/>
                  <a:gd name="T13" fmla="*/ 74 h 138"/>
                  <a:gd name="T14" fmla="*/ 30 w 50"/>
                  <a:gd name="T15" fmla="*/ 70 h 138"/>
                  <a:gd name="T16" fmla="*/ 30 w 50"/>
                  <a:gd name="T17" fmla="*/ 58 h 138"/>
                  <a:gd name="T18" fmla="*/ 28 w 50"/>
                  <a:gd name="T19" fmla="*/ 50 h 138"/>
                  <a:gd name="T20" fmla="*/ 30 w 50"/>
                  <a:gd name="T21" fmla="*/ 44 h 138"/>
                  <a:gd name="T22" fmla="*/ 36 w 50"/>
                  <a:gd name="T23" fmla="*/ 38 h 138"/>
                  <a:gd name="T24" fmla="*/ 36 w 50"/>
                  <a:gd name="T25" fmla="*/ 36 h 138"/>
                  <a:gd name="T26" fmla="*/ 34 w 50"/>
                  <a:gd name="T27" fmla="*/ 34 h 138"/>
                  <a:gd name="T28" fmla="*/ 32 w 50"/>
                  <a:gd name="T29" fmla="*/ 30 h 138"/>
                  <a:gd name="T30" fmla="*/ 32 w 50"/>
                  <a:gd name="T31" fmla="*/ 24 h 138"/>
                  <a:gd name="T32" fmla="*/ 32 w 50"/>
                  <a:gd name="T33" fmla="*/ 20 h 138"/>
                  <a:gd name="T34" fmla="*/ 32 w 50"/>
                  <a:gd name="T35" fmla="*/ 14 h 138"/>
                  <a:gd name="T36" fmla="*/ 28 w 50"/>
                  <a:gd name="T37" fmla="*/ 6 h 138"/>
                  <a:gd name="T38" fmla="*/ 22 w 50"/>
                  <a:gd name="T39" fmla="*/ 2 h 138"/>
                  <a:gd name="T40" fmla="*/ 22 w 50"/>
                  <a:gd name="T41" fmla="*/ 4 h 138"/>
                  <a:gd name="T42" fmla="*/ 18 w 50"/>
                  <a:gd name="T43" fmla="*/ 4 h 138"/>
                  <a:gd name="T44" fmla="*/ 12 w 50"/>
                  <a:gd name="T45" fmla="*/ 2 h 138"/>
                  <a:gd name="T46" fmla="*/ 6 w 50"/>
                  <a:gd name="T47" fmla="*/ 0 h 138"/>
                  <a:gd name="T48" fmla="*/ 6 w 50"/>
                  <a:gd name="T49" fmla="*/ 2 h 138"/>
                  <a:gd name="T50" fmla="*/ 8 w 50"/>
                  <a:gd name="T51" fmla="*/ 4 h 138"/>
                  <a:gd name="T52" fmla="*/ 10 w 50"/>
                  <a:gd name="T53" fmla="*/ 4 h 138"/>
                  <a:gd name="T54" fmla="*/ 12 w 50"/>
                  <a:gd name="T55" fmla="*/ 10 h 138"/>
                  <a:gd name="T56" fmla="*/ 16 w 50"/>
                  <a:gd name="T57" fmla="*/ 14 h 138"/>
                  <a:gd name="T58" fmla="*/ 18 w 50"/>
                  <a:gd name="T59" fmla="*/ 20 h 138"/>
                  <a:gd name="T60" fmla="*/ 12 w 50"/>
                  <a:gd name="T61" fmla="*/ 26 h 138"/>
                  <a:gd name="T62" fmla="*/ 12 w 50"/>
                  <a:gd name="T63" fmla="*/ 28 h 138"/>
                  <a:gd name="T64" fmla="*/ 10 w 50"/>
                  <a:gd name="T65" fmla="*/ 36 h 138"/>
                  <a:gd name="T66" fmla="*/ 10 w 50"/>
                  <a:gd name="T67" fmla="*/ 40 h 138"/>
                  <a:gd name="T68" fmla="*/ 10 w 50"/>
                  <a:gd name="T69" fmla="*/ 48 h 138"/>
                  <a:gd name="T70" fmla="*/ 14 w 50"/>
                  <a:gd name="T71" fmla="*/ 52 h 138"/>
                  <a:gd name="T72" fmla="*/ 10 w 50"/>
                  <a:gd name="T73" fmla="*/ 56 h 138"/>
                  <a:gd name="T74" fmla="*/ 6 w 50"/>
                  <a:gd name="T75" fmla="*/ 62 h 138"/>
                  <a:gd name="T76" fmla="*/ 6 w 50"/>
                  <a:gd name="T77" fmla="*/ 68 h 138"/>
                  <a:gd name="T78" fmla="*/ 4 w 50"/>
                  <a:gd name="T79" fmla="*/ 72 h 138"/>
                  <a:gd name="T80" fmla="*/ 0 w 50"/>
                  <a:gd name="T81" fmla="*/ 76 h 138"/>
                  <a:gd name="T82" fmla="*/ 2 w 50"/>
                  <a:gd name="T83" fmla="*/ 78 h 138"/>
                  <a:gd name="T84" fmla="*/ 4 w 50"/>
                  <a:gd name="T85" fmla="*/ 80 h 138"/>
                  <a:gd name="T86" fmla="*/ 6 w 50"/>
                  <a:gd name="T87" fmla="*/ 82 h 138"/>
                  <a:gd name="T88" fmla="*/ 8 w 50"/>
                  <a:gd name="T89" fmla="*/ 82 h 138"/>
                  <a:gd name="T90" fmla="*/ 16 w 50"/>
                  <a:gd name="T91" fmla="*/ 92 h 138"/>
                  <a:gd name="T92" fmla="*/ 20 w 50"/>
                  <a:gd name="T93" fmla="*/ 90 h 138"/>
                  <a:gd name="T94" fmla="*/ 26 w 50"/>
                  <a:gd name="T95" fmla="*/ 90 h 138"/>
                  <a:gd name="T96" fmla="*/ 30 w 50"/>
                  <a:gd name="T97" fmla="*/ 98 h 138"/>
                  <a:gd name="T98" fmla="*/ 28 w 50"/>
                  <a:gd name="T99" fmla="*/ 108 h 138"/>
                  <a:gd name="T100" fmla="*/ 24 w 50"/>
                  <a:gd name="T101" fmla="*/ 114 h 138"/>
                  <a:gd name="T102" fmla="*/ 26 w 50"/>
                  <a:gd name="T103" fmla="*/ 120 h 138"/>
                  <a:gd name="T104" fmla="*/ 26 w 50"/>
                  <a:gd name="T105" fmla="*/ 122 h 138"/>
                  <a:gd name="T106" fmla="*/ 34 w 50"/>
                  <a:gd name="T107" fmla="*/ 132 h 138"/>
                  <a:gd name="T108" fmla="*/ 36 w 50"/>
                  <a:gd name="T109" fmla="*/ 136 h 138"/>
                  <a:gd name="T110" fmla="*/ 38 w 50"/>
                  <a:gd name="T111" fmla="*/ 138 h 138"/>
                  <a:gd name="T112" fmla="*/ 40 w 50"/>
                  <a:gd name="T113" fmla="*/ 132 h 138"/>
                  <a:gd name="T114" fmla="*/ 38 w 50"/>
                  <a:gd name="T115" fmla="*/ 126 h 138"/>
                  <a:gd name="T116" fmla="*/ 42 w 50"/>
                  <a:gd name="T117" fmla="*/ 120 h 138"/>
                  <a:gd name="T118" fmla="*/ 48 w 50"/>
                  <a:gd name="T119" fmla="*/ 118 h 138"/>
                  <a:gd name="T120" fmla="*/ 50 w 50"/>
                  <a:gd name="T121"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138">
                    <a:moveTo>
                      <a:pt x="32" y="46"/>
                    </a:moveTo>
                    <a:lnTo>
                      <a:pt x="32" y="48"/>
                    </a:lnTo>
                    <a:lnTo>
                      <a:pt x="32" y="48"/>
                    </a:lnTo>
                    <a:lnTo>
                      <a:pt x="32" y="48"/>
                    </a:lnTo>
                    <a:lnTo>
                      <a:pt x="34" y="48"/>
                    </a:lnTo>
                    <a:lnTo>
                      <a:pt x="34" y="48"/>
                    </a:lnTo>
                    <a:lnTo>
                      <a:pt x="34" y="48"/>
                    </a:lnTo>
                    <a:lnTo>
                      <a:pt x="34" y="46"/>
                    </a:lnTo>
                    <a:lnTo>
                      <a:pt x="34" y="46"/>
                    </a:lnTo>
                    <a:lnTo>
                      <a:pt x="34" y="46"/>
                    </a:lnTo>
                    <a:lnTo>
                      <a:pt x="32" y="46"/>
                    </a:lnTo>
                    <a:close/>
                    <a:moveTo>
                      <a:pt x="32" y="46"/>
                    </a:moveTo>
                    <a:lnTo>
                      <a:pt x="30" y="46"/>
                    </a:lnTo>
                    <a:lnTo>
                      <a:pt x="30" y="46"/>
                    </a:lnTo>
                    <a:lnTo>
                      <a:pt x="32" y="48"/>
                    </a:lnTo>
                    <a:lnTo>
                      <a:pt x="32" y="48"/>
                    </a:lnTo>
                    <a:lnTo>
                      <a:pt x="32" y="46"/>
                    </a:lnTo>
                    <a:lnTo>
                      <a:pt x="32" y="46"/>
                    </a:lnTo>
                    <a:lnTo>
                      <a:pt x="32" y="46"/>
                    </a:lnTo>
                    <a:close/>
                    <a:moveTo>
                      <a:pt x="50" y="98"/>
                    </a:moveTo>
                    <a:lnTo>
                      <a:pt x="50" y="98"/>
                    </a:lnTo>
                    <a:lnTo>
                      <a:pt x="50" y="94"/>
                    </a:lnTo>
                    <a:lnTo>
                      <a:pt x="48" y="90"/>
                    </a:lnTo>
                    <a:lnTo>
                      <a:pt x="44" y="86"/>
                    </a:lnTo>
                    <a:lnTo>
                      <a:pt x="42" y="84"/>
                    </a:lnTo>
                    <a:lnTo>
                      <a:pt x="40" y="80"/>
                    </a:lnTo>
                    <a:lnTo>
                      <a:pt x="38" y="76"/>
                    </a:lnTo>
                    <a:lnTo>
                      <a:pt x="36" y="74"/>
                    </a:lnTo>
                    <a:lnTo>
                      <a:pt x="34" y="74"/>
                    </a:lnTo>
                    <a:lnTo>
                      <a:pt x="32" y="72"/>
                    </a:lnTo>
                    <a:lnTo>
                      <a:pt x="30" y="72"/>
                    </a:lnTo>
                    <a:lnTo>
                      <a:pt x="30" y="70"/>
                    </a:lnTo>
                    <a:lnTo>
                      <a:pt x="30" y="68"/>
                    </a:lnTo>
                    <a:lnTo>
                      <a:pt x="30" y="66"/>
                    </a:lnTo>
                    <a:lnTo>
                      <a:pt x="30" y="62"/>
                    </a:lnTo>
                    <a:lnTo>
                      <a:pt x="30" y="58"/>
                    </a:lnTo>
                    <a:lnTo>
                      <a:pt x="30" y="56"/>
                    </a:lnTo>
                    <a:lnTo>
                      <a:pt x="28" y="54"/>
                    </a:lnTo>
                    <a:lnTo>
                      <a:pt x="28" y="50"/>
                    </a:lnTo>
                    <a:lnTo>
                      <a:pt x="28" y="50"/>
                    </a:lnTo>
                    <a:lnTo>
                      <a:pt x="28" y="48"/>
                    </a:lnTo>
                    <a:lnTo>
                      <a:pt x="30" y="46"/>
                    </a:lnTo>
                    <a:lnTo>
                      <a:pt x="30" y="44"/>
                    </a:lnTo>
                    <a:lnTo>
                      <a:pt x="30" y="44"/>
                    </a:lnTo>
                    <a:lnTo>
                      <a:pt x="32" y="40"/>
                    </a:lnTo>
                    <a:lnTo>
                      <a:pt x="32" y="40"/>
                    </a:lnTo>
                    <a:lnTo>
                      <a:pt x="32" y="38"/>
                    </a:lnTo>
                    <a:lnTo>
                      <a:pt x="36" y="38"/>
                    </a:lnTo>
                    <a:lnTo>
                      <a:pt x="38" y="38"/>
                    </a:lnTo>
                    <a:lnTo>
                      <a:pt x="38" y="38"/>
                    </a:lnTo>
                    <a:lnTo>
                      <a:pt x="36" y="36"/>
                    </a:lnTo>
                    <a:lnTo>
                      <a:pt x="36" y="36"/>
                    </a:lnTo>
                    <a:lnTo>
                      <a:pt x="36" y="34"/>
                    </a:lnTo>
                    <a:lnTo>
                      <a:pt x="34" y="34"/>
                    </a:lnTo>
                    <a:lnTo>
                      <a:pt x="34" y="34"/>
                    </a:lnTo>
                    <a:lnTo>
                      <a:pt x="34" y="34"/>
                    </a:lnTo>
                    <a:lnTo>
                      <a:pt x="34" y="32"/>
                    </a:lnTo>
                    <a:lnTo>
                      <a:pt x="34" y="32"/>
                    </a:lnTo>
                    <a:lnTo>
                      <a:pt x="32" y="30"/>
                    </a:lnTo>
                    <a:lnTo>
                      <a:pt x="32" y="30"/>
                    </a:lnTo>
                    <a:lnTo>
                      <a:pt x="32" y="30"/>
                    </a:lnTo>
                    <a:lnTo>
                      <a:pt x="32" y="28"/>
                    </a:lnTo>
                    <a:lnTo>
                      <a:pt x="32" y="26"/>
                    </a:lnTo>
                    <a:lnTo>
                      <a:pt x="32" y="24"/>
                    </a:lnTo>
                    <a:lnTo>
                      <a:pt x="32" y="24"/>
                    </a:lnTo>
                    <a:lnTo>
                      <a:pt x="32" y="22"/>
                    </a:lnTo>
                    <a:lnTo>
                      <a:pt x="32" y="20"/>
                    </a:lnTo>
                    <a:lnTo>
                      <a:pt x="32" y="20"/>
                    </a:lnTo>
                    <a:lnTo>
                      <a:pt x="32" y="18"/>
                    </a:lnTo>
                    <a:lnTo>
                      <a:pt x="32" y="18"/>
                    </a:lnTo>
                    <a:lnTo>
                      <a:pt x="32" y="16"/>
                    </a:lnTo>
                    <a:lnTo>
                      <a:pt x="32" y="14"/>
                    </a:lnTo>
                    <a:lnTo>
                      <a:pt x="30" y="12"/>
                    </a:lnTo>
                    <a:lnTo>
                      <a:pt x="30" y="12"/>
                    </a:lnTo>
                    <a:lnTo>
                      <a:pt x="30" y="10"/>
                    </a:lnTo>
                    <a:lnTo>
                      <a:pt x="28" y="6"/>
                    </a:lnTo>
                    <a:lnTo>
                      <a:pt x="28" y="6"/>
                    </a:lnTo>
                    <a:lnTo>
                      <a:pt x="24" y="2"/>
                    </a:lnTo>
                    <a:lnTo>
                      <a:pt x="22" y="2"/>
                    </a:lnTo>
                    <a:lnTo>
                      <a:pt x="22" y="2"/>
                    </a:lnTo>
                    <a:lnTo>
                      <a:pt x="22" y="2"/>
                    </a:lnTo>
                    <a:lnTo>
                      <a:pt x="22" y="4"/>
                    </a:lnTo>
                    <a:lnTo>
                      <a:pt x="22" y="4"/>
                    </a:lnTo>
                    <a:lnTo>
                      <a:pt x="22" y="4"/>
                    </a:lnTo>
                    <a:lnTo>
                      <a:pt x="22" y="4"/>
                    </a:lnTo>
                    <a:lnTo>
                      <a:pt x="20" y="4"/>
                    </a:lnTo>
                    <a:lnTo>
                      <a:pt x="20" y="4"/>
                    </a:lnTo>
                    <a:lnTo>
                      <a:pt x="18" y="4"/>
                    </a:lnTo>
                    <a:lnTo>
                      <a:pt x="16" y="4"/>
                    </a:lnTo>
                    <a:lnTo>
                      <a:pt x="14" y="4"/>
                    </a:lnTo>
                    <a:lnTo>
                      <a:pt x="14" y="4"/>
                    </a:lnTo>
                    <a:lnTo>
                      <a:pt x="12" y="2"/>
                    </a:lnTo>
                    <a:lnTo>
                      <a:pt x="10" y="2"/>
                    </a:lnTo>
                    <a:lnTo>
                      <a:pt x="10" y="2"/>
                    </a:lnTo>
                    <a:lnTo>
                      <a:pt x="6" y="0"/>
                    </a:lnTo>
                    <a:lnTo>
                      <a:pt x="6" y="0"/>
                    </a:lnTo>
                    <a:lnTo>
                      <a:pt x="6" y="0"/>
                    </a:lnTo>
                    <a:lnTo>
                      <a:pt x="6" y="0"/>
                    </a:lnTo>
                    <a:lnTo>
                      <a:pt x="6" y="2"/>
                    </a:lnTo>
                    <a:lnTo>
                      <a:pt x="6" y="2"/>
                    </a:lnTo>
                    <a:lnTo>
                      <a:pt x="6" y="4"/>
                    </a:lnTo>
                    <a:lnTo>
                      <a:pt x="6" y="4"/>
                    </a:lnTo>
                    <a:lnTo>
                      <a:pt x="8" y="4"/>
                    </a:lnTo>
                    <a:lnTo>
                      <a:pt x="8" y="4"/>
                    </a:lnTo>
                    <a:lnTo>
                      <a:pt x="8" y="4"/>
                    </a:lnTo>
                    <a:lnTo>
                      <a:pt x="10" y="4"/>
                    </a:lnTo>
                    <a:lnTo>
                      <a:pt x="10" y="4"/>
                    </a:lnTo>
                    <a:lnTo>
                      <a:pt x="10" y="4"/>
                    </a:lnTo>
                    <a:lnTo>
                      <a:pt x="10" y="6"/>
                    </a:lnTo>
                    <a:lnTo>
                      <a:pt x="12" y="8"/>
                    </a:lnTo>
                    <a:lnTo>
                      <a:pt x="12" y="8"/>
                    </a:lnTo>
                    <a:lnTo>
                      <a:pt x="12" y="10"/>
                    </a:lnTo>
                    <a:lnTo>
                      <a:pt x="12" y="12"/>
                    </a:lnTo>
                    <a:lnTo>
                      <a:pt x="14" y="12"/>
                    </a:lnTo>
                    <a:lnTo>
                      <a:pt x="14" y="14"/>
                    </a:lnTo>
                    <a:lnTo>
                      <a:pt x="16" y="14"/>
                    </a:lnTo>
                    <a:lnTo>
                      <a:pt x="16" y="16"/>
                    </a:lnTo>
                    <a:lnTo>
                      <a:pt x="16" y="18"/>
                    </a:lnTo>
                    <a:lnTo>
                      <a:pt x="16" y="20"/>
                    </a:lnTo>
                    <a:lnTo>
                      <a:pt x="18" y="20"/>
                    </a:lnTo>
                    <a:lnTo>
                      <a:pt x="18" y="22"/>
                    </a:lnTo>
                    <a:lnTo>
                      <a:pt x="14" y="24"/>
                    </a:lnTo>
                    <a:lnTo>
                      <a:pt x="14" y="24"/>
                    </a:lnTo>
                    <a:lnTo>
                      <a:pt x="12" y="26"/>
                    </a:lnTo>
                    <a:lnTo>
                      <a:pt x="12" y="26"/>
                    </a:lnTo>
                    <a:lnTo>
                      <a:pt x="10" y="26"/>
                    </a:lnTo>
                    <a:lnTo>
                      <a:pt x="10" y="26"/>
                    </a:lnTo>
                    <a:lnTo>
                      <a:pt x="12" y="28"/>
                    </a:lnTo>
                    <a:lnTo>
                      <a:pt x="12" y="30"/>
                    </a:lnTo>
                    <a:lnTo>
                      <a:pt x="12" y="32"/>
                    </a:lnTo>
                    <a:lnTo>
                      <a:pt x="12" y="32"/>
                    </a:lnTo>
                    <a:lnTo>
                      <a:pt x="10" y="36"/>
                    </a:lnTo>
                    <a:lnTo>
                      <a:pt x="10" y="36"/>
                    </a:lnTo>
                    <a:lnTo>
                      <a:pt x="10" y="38"/>
                    </a:lnTo>
                    <a:lnTo>
                      <a:pt x="10" y="38"/>
                    </a:lnTo>
                    <a:lnTo>
                      <a:pt x="10" y="40"/>
                    </a:lnTo>
                    <a:lnTo>
                      <a:pt x="12" y="40"/>
                    </a:lnTo>
                    <a:lnTo>
                      <a:pt x="12" y="42"/>
                    </a:lnTo>
                    <a:lnTo>
                      <a:pt x="12" y="44"/>
                    </a:lnTo>
                    <a:lnTo>
                      <a:pt x="10" y="48"/>
                    </a:lnTo>
                    <a:lnTo>
                      <a:pt x="12" y="52"/>
                    </a:lnTo>
                    <a:lnTo>
                      <a:pt x="12" y="52"/>
                    </a:lnTo>
                    <a:lnTo>
                      <a:pt x="14" y="52"/>
                    </a:lnTo>
                    <a:lnTo>
                      <a:pt x="14" y="52"/>
                    </a:lnTo>
                    <a:lnTo>
                      <a:pt x="14" y="54"/>
                    </a:lnTo>
                    <a:lnTo>
                      <a:pt x="12" y="54"/>
                    </a:lnTo>
                    <a:lnTo>
                      <a:pt x="12" y="56"/>
                    </a:lnTo>
                    <a:lnTo>
                      <a:pt x="10" y="56"/>
                    </a:lnTo>
                    <a:lnTo>
                      <a:pt x="6" y="58"/>
                    </a:lnTo>
                    <a:lnTo>
                      <a:pt x="6" y="58"/>
                    </a:lnTo>
                    <a:lnTo>
                      <a:pt x="6" y="60"/>
                    </a:lnTo>
                    <a:lnTo>
                      <a:pt x="6" y="62"/>
                    </a:lnTo>
                    <a:lnTo>
                      <a:pt x="6" y="62"/>
                    </a:lnTo>
                    <a:lnTo>
                      <a:pt x="6" y="64"/>
                    </a:lnTo>
                    <a:lnTo>
                      <a:pt x="6" y="66"/>
                    </a:lnTo>
                    <a:lnTo>
                      <a:pt x="6" y="68"/>
                    </a:lnTo>
                    <a:lnTo>
                      <a:pt x="6" y="68"/>
                    </a:lnTo>
                    <a:lnTo>
                      <a:pt x="4" y="68"/>
                    </a:lnTo>
                    <a:lnTo>
                      <a:pt x="4" y="70"/>
                    </a:lnTo>
                    <a:lnTo>
                      <a:pt x="4" y="72"/>
                    </a:lnTo>
                    <a:lnTo>
                      <a:pt x="2" y="74"/>
                    </a:lnTo>
                    <a:lnTo>
                      <a:pt x="2" y="74"/>
                    </a:lnTo>
                    <a:lnTo>
                      <a:pt x="0" y="74"/>
                    </a:lnTo>
                    <a:lnTo>
                      <a:pt x="0" y="76"/>
                    </a:lnTo>
                    <a:lnTo>
                      <a:pt x="2" y="76"/>
                    </a:lnTo>
                    <a:lnTo>
                      <a:pt x="2" y="76"/>
                    </a:lnTo>
                    <a:lnTo>
                      <a:pt x="2" y="76"/>
                    </a:lnTo>
                    <a:lnTo>
                      <a:pt x="2" y="78"/>
                    </a:lnTo>
                    <a:lnTo>
                      <a:pt x="2" y="78"/>
                    </a:lnTo>
                    <a:lnTo>
                      <a:pt x="2" y="78"/>
                    </a:lnTo>
                    <a:lnTo>
                      <a:pt x="4" y="78"/>
                    </a:lnTo>
                    <a:lnTo>
                      <a:pt x="4" y="80"/>
                    </a:lnTo>
                    <a:lnTo>
                      <a:pt x="6" y="82"/>
                    </a:lnTo>
                    <a:lnTo>
                      <a:pt x="6" y="82"/>
                    </a:lnTo>
                    <a:lnTo>
                      <a:pt x="6" y="82"/>
                    </a:lnTo>
                    <a:lnTo>
                      <a:pt x="6" y="82"/>
                    </a:lnTo>
                    <a:lnTo>
                      <a:pt x="6" y="82"/>
                    </a:lnTo>
                    <a:lnTo>
                      <a:pt x="8" y="82"/>
                    </a:lnTo>
                    <a:lnTo>
                      <a:pt x="8" y="80"/>
                    </a:lnTo>
                    <a:lnTo>
                      <a:pt x="8" y="82"/>
                    </a:lnTo>
                    <a:lnTo>
                      <a:pt x="10" y="82"/>
                    </a:lnTo>
                    <a:lnTo>
                      <a:pt x="12" y="88"/>
                    </a:lnTo>
                    <a:lnTo>
                      <a:pt x="14" y="90"/>
                    </a:lnTo>
                    <a:lnTo>
                      <a:pt x="16" y="92"/>
                    </a:lnTo>
                    <a:lnTo>
                      <a:pt x="16" y="92"/>
                    </a:lnTo>
                    <a:lnTo>
                      <a:pt x="16" y="92"/>
                    </a:lnTo>
                    <a:lnTo>
                      <a:pt x="18" y="92"/>
                    </a:lnTo>
                    <a:lnTo>
                      <a:pt x="20" y="90"/>
                    </a:lnTo>
                    <a:lnTo>
                      <a:pt x="22" y="90"/>
                    </a:lnTo>
                    <a:lnTo>
                      <a:pt x="22" y="90"/>
                    </a:lnTo>
                    <a:lnTo>
                      <a:pt x="24" y="90"/>
                    </a:lnTo>
                    <a:lnTo>
                      <a:pt x="26" y="90"/>
                    </a:lnTo>
                    <a:lnTo>
                      <a:pt x="26" y="90"/>
                    </a:lnTo>
                    <a:lnTo>
                      <a:pt x="28" y="92"/>
                    </a:lnTo>
                    <a:lnTo>
                      <a:pt x="30" y="96"/>
                    </a:lnTo>
                    <a:lnTo>
                      <a:pt x="30" y="98"/>
                    </a:lnTo>
                    <a:lnTo>
                      <a:pt x="30" y="100"/>
                    </a:lnTo>
                    <a:lnTo>
                      <a:pt x="30" y="102"/>
                    </a:lnTo>
                    <a:lnTo>
                      <a:pt x="28" y="106"/>
                    </a:lnTo>
                    <a:lnTo>
                      <a:pt x="28" y="108"/>
                    </a:lnTo>
                    <a:lnTo>
                      <a:pt x="26" y="110"/>
                    </a:lnTo>
                    <a:lnTo>
                      <a:pt x="26" y="112"/>
                    </a:lnTo>
                    <a:lnTo>
                      <a:pt x="24" y="114"/>
                    </a:lnTo>
                    <a:lnTo>
                      <a:pt x="24" y="114"/>
                    </a:lnTo>
                    <a:lnTo>
                      <a:pt x="24" y="116"/>
                    </a:lnTo>
                    <a:lnTo>
                      <a:pt x="24" y="116"/>
                    </a:lnTo>
                    <a:lnTo>
                      <a:pt x="26" y="118"/>
                    </a:lnTo>
                    <a:lnTo>
                      <a:pt x="26" y="120"/>
                    </a:lnTo>
                    <a:lnTo>
                      <a:pt x="26" y="120"/>
                    </a:lnTo>
                    <a:lnTo>
                      <a:pt x="26" y="122"/>
                    </a:lnTo>
                    <a:lnTo>
                      <a:pt x="26" y="122"/>
                    </a:lnTo>
                    <a:lnTo>
                      <a:pt x="26" y="122"/>
                    </a:lnTo>
                    <a:lnTo>
                      <a:pt x="28" y="124"/>
                    </a:lnTo>
                    <a:lnTo>
                      <a:pt x="30" y="126"/>
                    </a:lnTo>
                    <a:lnTo>
                      <a:pt x="32" y="128"/>
                    </a:lnTo>
                    <a:lnTo>
                      <a:pt x="34" y="132"/>
                    </a:lnTo>
                    <a:lnTo>
                      <a:pt x="36" y="132"/>
                    </a:lnTo>
                    <a:lnTo>
                      <a:pt x="36" y="132"/>
                    </a:lnTo>
                    <a:lnTo>
                      <a:pt x="38" y="134"/>
                    </a:lnTo>
                    <a:lnTo>
                      <a:pt x="36" y="136"/>
                    </a:lnTo>
                    <a:lnTo>
                      <a:pt x="36" y="136"/>
                    </a:lnTo>
                    <a:lnTo>
                      <a:pt x="36" y="138"/>
                    </a:lnTo>
                    <a:lnTo>
                      <a:pt x="36" y="138"/>
                    </a:lnTo>
                    <a:lnTo>
                      <a:pt x="38" y="138"/>
                    </a:lnTo>
                    <a:lnTo>
                      <a:pt x="38" y="138"/>
                    </a:lnTo>
                    <a:lnTo>
                      <a:pt x="40" y="138"/>
                    </a:lnTo>
                    <a:lnTo>
                      <a:pt x="40" y="138"/>
                    </a:lnTo>
                    <a:lnTo>
                      <a:pt x="40" y="132"/>
                    </a:lnTo>
                    <a:lnTo>
                      <a:pt x="40" y="130"/>
                    </a:lnTo>
                    <a:lnTo>
                      <a:pt x="38" y="128"/>
                    </a:lnTo>
                    <a:lnTo>
                      <a:pt x="38" y="128"/>
                    </a:lnTo>
                    <a:lnTo>
                      <a:pt x="38" y="126"/>
                    </a:lnTo>
                    <a:lnTo>
                      <a:pt x="40" y="124"/>
                    </a:lnTo>
                    <a:lnTo>
                      <a:pt x="40" y="122"/>
                    </a:lnTo>
                    <a:lnTo>
                      <a:pt x="40" y="122"/>
                    </a:lnTo>
                    <a:lnTo>
                      <a:pt x="42" y="120"/>
                    </a:lnTo>
                    <a:lnTo>
                      <a:pt x="46" y="120"/>
                    </a:lnTo>
                    <a:lnTo>
                      <a:pt x="46" y="120"/>
                    </a:lnTo>
                    <a:lnTo>
                      <a:pt x="48" y="118"/>
                    </a:lnTo>
                    <a:lnTo>
                      <a:pt x="48" y="118"/>
                    </a:lnTo>
                    <a:lnTo>
                      <a:pt x="48" y="112"/>
                    </a:lnTo>
                    <a:lnTo>
                      <a:pt x="50" y="108"/>
                    </a:lnTo>
                    <a:lnTo>
                      <a:pt x="48" y="104"/>
                    </a:lnTo>
                    <a:lnTo>
                      <a:pt x="50" y="100"/>
                    </a:lnTo>
                    <a:lnTo>
                      <a:pt x="50" y="9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8" name="Freeform 120"/>
              <p:cNvSpPr>
                <a:spLocks noEditPoints="1"/>
              </p:cNvSpPr>
              <p:nvPr/>
            </p:nvSpPr>
            <p:spPr bwMode="auto">
              <a:xfrm>
                <a:off x="4139" y="2293"/>
                <a:ext cx="118" cy="241"/>
              </a:xfrm>
              <a:custGeom>
                <a:avLst/>
                <a:gdLst>
                  <a:gd name="T0" fmla="*/ 108 w 118"/>
                  <a:gd name="T1" fmla="*/ 82 h 241"/>
                  <a:gd name="T2" fmla="*/ 86 w 118"/>
                  <a:gd name="T3" fmla="*/ 20 h 241"/>
                  <a:gd name="T4" fmla="*/ 86 w 118"/>
                  <a:gd name="T5" fmla="*/ 24 h 241"/>
                  <a:gd name="T6" fmla="*/ 114 w 118"/>
                  <a:gd name="T7" fmla="*/ 34 h 241"/>
                  <a:gd name="T8" fmla="*/ 110 w 118"/>
                  <a:gd name="T9" fmla="*/ 14 h 241"/>
                  <a:gd name="T10" fmla="*/ 102 w 118"/>
                  <a:gd name="T11" fmla="*/ 2 h 241"/>
                  <a:gd name="T12" fmla="*/ 98 w 118"/>
                  <a:gd name="T13" fmla="*/ 4 h 241"/>
                  <a:gd name="T14" fmla="*/ 94 w 118"/>
                  <a:gd name="T15" fmla="*/ 10 h 241"/>
                  <a:gd name="T16" fmla="*/ 90 w 118"/>
                  <a:gd name="T17" fmla="*/ 24 h 241"/>
                  <a:gd name="T18" fmla="*/ 84 w 118"/>
                  <a:gd name="T19" fmla="*/ 28 h 241"/>
                  <a:gd name="T20" fmla="*/ 78 w 118"/>
                  <a:gd name="T21" fmla="*/ 30 h 241"/>
                  <a:gd name="T22" fmla="*/ 80 w 118"/>
                  <a:gd name="T23" fmla="*/ 34 h 241"/>
                  <a:gd name="T24" fmla="*/ 78 w 118"/>
                  <a:gd name="T25" fmla="*/ 46 h 241"/>
                  <a:gd name="T26" fmla="*/ 72 w 118"/>
                  <a:gd name="T27" fmla="*/ 52 h 241"/>
                  <a:gd name="T28" fmla="*/ 72 w 118"/>
                  <a:gd name="T29" fmla="*/ 48 h 241"/>
                  <a:gd name="T30" fmla="*/ 68 w 118"/>
                  <a:gd name="T31" fmla="*/ 48 h 241"/>
                  <a:gd name="T32" fmla="*/ 66 w 118"/>
                  <a:gd name="T33" fmla="*/ 56 h 241"/>
                  <a:gd name="T34" fmla="*/ 64 w 118"/>
                  <a:gd name="T35" fmla="*/ 60 h 241"/>
                  <a:gd name="T36" fmla="*/ 58 w 118"/>
                  <a:gd name="T37" fmla="*/ 58 h 241"/>
                  <a:gd name="T38" fmla="*/ 52 w 118"/>
                  <a:gd name="T39" fmla="*/ 66 h 241"/>
                  <a:gd name="T40" fmla="*/ 50 w 118"/>
                  <a:gd name="T41" fmla="*/ 66 h 241"/>
                  <a:gd name="T42" fmla="*/ 42 w 118"/>
                  <a:gd name="T43" fmla="*/ 66 h 241"/>
                  <a:gd name="T44" fmla="*/ 40 w 118"/>
                  <a:gd name="T45" fmla="*/ 70 h 241"/>
                  <a:gd name="T46" fmla="*/ 34 w 118"/>
                  <a:gd name="T47" fmla="*/ 70 h 241"/>
                  <a:gd name="T48" fmla="*/ 24 w 118"/>
                  <a:gd name="T49" fmla="*/ 74 h 241"/>
                  <a:gd name="T50" fmla="*/ 22 w 118"/>
                  <a:gd name="T51" fmla="*/ 82 h 241"/>
                  <a:gd name="T52" fmla="*/ 14 w 118"/>
                  <a:gd name="T53" fmla="*/ 105 h 241"/>
                  <a:gd name="T54" fmla="*/ 18 w 118"/>
                  <a:gd name="T55" fmla="*/ 121 h 241"/>
                  <a:gd name="T56" fmla="*/ 20 w 118"/>
                  <a:gd name="T57" fmla="*/ 135 h 241"/>
                  <a:gd name="T58" fmla="*/ 16 w 118"/>
                  <a:gd name="T59" fmla="*/ 149 h 241"/>
                  <a:gd name="T60" fmla="*/ 8 w 118"/>
                  <a:gd name="T61" fmla="*/ 163 h 241"/>
                  <a:gd name="T62" fmla="*/ 2 w 118"/>
                  <a:gd name="T63" fmla="*/ 173 h 241"/>
                  <a:gd name="T64" fmla="*/ 0 w 118"/>
                  <a:gd name="T65" fmla="*/ 179 h 241"/>
                  <a:gd name="T66" fmla="*/ 0 w 118"/>
                  <a:gd name="T67" fmla="*/ 193 h 241"/>
                  <a:gd name="T68" fmla="*/ 6 w 118"/>
                  <a:gd name="T69" fmla="*/ 205 h 241"/>
                  <a:gd name="T70" fmla="*/ 4 w 118"/>
                  <a:gd name="T71" fmla="*/ 219 h 241"/>
                  <a:gd name="T72" fmla="*/ 8 w 118"/>
                  <a:gd name="T73" fmla="*/ 229 h 241"/>
                  <a:gd name="T74" fmla="*/ 14 w 118"/>
                  <a:gd name="T75" fmla="*/ 235 h 241"/>
                  <a:gd name="T76" fmla="*/ 24 w 118"/>
                  <a:gd name="T77" fmla="*/ 241 h 241"/>
                  <a:gd name="T78" fmla="*/ 38 w 118"/>
                  <a:gd name="T79" fmla="*/ 237 h 241"/>
                  <a:gd name="T80" fmla="*/ 54 w 118"/>
                  <a:gd name="T81" fmla="*/ 233 h 241"/>
                  <a:gd name="T82" fmla="*/ 60 w 118"/>
                  <a:gd name="T83" fmla="*/ 219 h 241"/>
                  <a:gd name="T84" fmla="*/ 64 w 118"/>
                  <a:gd name="T85" fmla="*/ 207 h 241"/>
                  <a:gd name="T86" fmla="*/ 72 w 118"/>
                  <a:gd name="T87" fmla="*/ 185 h 241"/>
                  <a:gd name="T88" fmla="*/ 86 w 118"/>
                  <a:gd name="T89" fmla="*/ 145 h 241"/>
                  <a:gd name="T90" fmla="*/ 96 w 118"/>
                  <a:gd name="T91" fmla="*/ 117 h 241"/>
                  <a:gd name="T92" fmla="*/ 100 w 118"/>
                  <a:gd name="T93" fmla="*/ 92 h 241"/>
                  <a:gd name="T94" fmla="*/ 106 w 118"/>
                  <a:gd name="T95" fmla="*/ 84 h 241"/>
                  <a:gd name="T96" fmla="*/ 106 w 118"/>
                  <a:gd name="T97" fmla="*/ 74 h 241"/>
                  <a:gd name="T98" fmla="*/ 106 w 118"/>
                  <a:gd name="T99" fmla="*/ 66 h 241"/>
                  <a:gd name="T100" fmla="*/ 108 w 118"/>
                  <a:gd name="T101" fmla="*/ 60 h 241"/>
                  <a:gd name="T102" fmla="*/ 112 w 118"/>
                  <a:gd name="T103" fmla="*/ 70 h 241"/>
                  <a:gd name="T104" fmla="*/ 118 w 118"/>
                  <a:gd name="T105" fmla="*/ 5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241">
                    <a:moveTo>
                      <a:pt x="106" y="86"/>
                    </a:moveTo>
                    <a:lnTo>
                      <a:pt x="106" y="90"/>
                    </a:lnTo>
                    <a:lnTo>
                      <a:pt x="108" y="86"/>
                    </a:lnTo>
                    <a:lnTo>
                      <a:pt x="110" y="82"/>
                    </a:lnTo>
                    <a:lnTo>
                      <a:pt x="108" y="82"/>
                    </a:lnTo>
                    <a:lnTo>
                      <a:pt x="106" y="86"/>
                    </a:lnTo>
                    <a:close/>
                    <a:moveTo>
                      <a:pt x="86" y="24"/>
                    </a:moveTo>
                    <a:lnTo>
                      <a:pt x="86" y="22"/>
                    </a:lnTo>
                    <a:lnTo>
                      <a:pt x="86" y="22"/>
                    </a:lnTo>
                    <a:lnTo>
                      <a:pt x="86" y="20"/>
                    </a:lnTo>
                    <a:lnTo>
                      <a:pt x="84" y="20"/>
                    </a:lnTo>
                    <a:lnTo>
                      <a:pt x="84" y="20"/>
                    </a:lnTo>
                    <a:lnTo>
                      <a:pt x="84" y="20"/>
                    </a:lnTo>
                    <a:lnTo>
                      <a:pt x="84" y="24"/>
                    </a:lnTo>
                    <a:lnTo>
                      <a:pt x="86" y="24"/>
                    </a:lnTo>
                    <a:close/>
                    <a:moveTo>
                      <a:pt x="118" y="54"/>
                    </a:moveTo>
                    <a:lnTo>
                      <a:pt x="116" y="50"/>
                    </a:lnTo>
                    <a:lnTo>
                      <a:pt x="114" y="48"/>
                    </a:lnTo>
                    <a:lnTo>
                      <a:pt x="114" y="44"/>
                    </a:lnTo>
                    <a:lnTo>
                      <a:pt x="114" y="34"/>
                    </a:lnTo>
                    <a:lnTo>
                      <a:pt x="112" y="26"/>
                    </a:lnTo>
                    <a:lnTo>
                      <a:pt x="112" y="22"/>
                    </a:lnTo>
                    <a:lnTo>
                      <a:pt x="112" y="18"/>
                    </a:lnTo>
                    <a:lnTo>
                      <a:pt x="110" y="16"/>
                    </a:lnTo>
                    <a:lnTo>
                      <a:pt x="110" y="14"/>
                    </a:lnTo>
                    <a:lnTo>
                      <a:pt x="106" y="10"/>
                    </a:lnTo>
                    <a:lnTo>
                      <a:pt x="106" y="8"/>
                    </a:lnTo>
                    <a:lnTo>
                      <a:pt x="106" y="6"/>
                    </a:lnTo>
                    <a:lnTo>
                      <a:pt x="104" y="4"/>
                    </a:lnTo>
                    <a:lnTo>
                      <a:pt x="102" y="2"/>
                    </a:lnTo>
                    <a:lnTo>
                      <a:pt x="102" y="2"/>
                    </a:lnTo>
                    <a:lnTo>
                      <a:pt x="102" y="0"/>
                    </a:lnTo>
                    <a:lnTo>
                      <a:pt x="102" y="0"/>
                    </a:lnTo>
                    <a:lnTo>
                      <a:pt x="100" y="0"/>
                    </a:lnTo>
                    <a:lnTo>
                      <a:pt x="98" y="4"/>
                    </a:lnTo>
                    <a:lnTo>
                      <a:pt x="96" y="6"/>
                    </a:lnTo>
                    <a:lnTo>
                      <a:pt x="96" y="6"/>
                    </a:lnTo>
                    <a:lnTo>
                      <a:pt x="94" y="6"/>
                    </a:lnTo>
                    <a:lnTo>
                      <a:pt x="94" y="6"/>
                    </a:lnTo>
                    <a:lnTo>
                      <a:pt x="94" y="10"/>
                    </a:lnTo>
                    <a:lnTo>
                      <a:pt x="96" y="12"/>
                    </a:lnTo>
                    <a:lnTo>
                      <a:pt x="96" y="14"/>
                    </a:lnTo>
                    <a:lnTo>
                      <a:pt x="96" y="16"/>
                    </a:lnTo>
                    <a:lnTo>
                      <a:pt x="94" y="20"/>
                    </a:lnTo>
                    <a:lnTo>
                      <a:pt x="90" y="24"/>
                    </a:lnTo>
                    <a:lnTo>
                      <a:pt x="88" y="24"/>
                    </a:lnTo>
                    <a:lnTo>
                      <a:pt x="86" y="26"/>
                    </a:lnTo>
                    <a:lnTo>
                      <a:pt x="86" y="28"/>
                    </a:lnTo>
                    <a:lnTo>
                      <a:pt x="84" y="30"/>
                    </a:lnTo>
                    <a:lnTo>
                      <a:pt x="84" y="28"/>
                    </a:lnTo>
                    <a:lnTo>
                      <a:pt x="82" y="28"/>
                    </a:lnTo>
                    <a:lnTo>
                      <a:pt x="82" y="26"/>
                    </a:lnTo>
                    <a:lnTo>
                      <a:pt x="80" y="28"/>
                    </a:lnTo>
                    <a:lnTo>
                      <a:pt x="80" y="28"/>
                    </a:lnTo>
                    <a:lnTo>
                      <a:pt x="78" y="30"/>
                    </a:lnTo>
                    <a:lnTo>
                      <a:pt x="78" y="30"/>
                    </a:lnTo>
                    <a:lnTo>
                      <a:pt x="78" y="32"/>
                    </a:lnTo>
                    <a:lnTo>
                      <a:pt x="80" y="34"/>
                    </a:lnTo>
                    <a:lnTo>
                      <a:pt x="80" y="34"/>
                    </a:lnTo>
                    <a:lnTo>
                      <a:pt x="80" y="34"/>
                    </a:lnTo>
                    <a:lnTo>
                      <a:pt x="80" y="36"/>
                    </a:lnTo>
                    <a:lnTo>
                      <a:pt x="76" y="40"/>
                    </a:lnTo>
                    <a:lnTo>
                      <a:pt x="76" y="44"/>
                    </a:lnTo>
                    <a:lnTo>
                      <a:pt x="80" y="46"/>
                    </a:lnTo>
                    <a:lnTo>
                      <a:pt x="78" y="46"/>
                    </a:lnTo>
                    <a:lnTo>
                      <a:pt x="76" y="46"/>
                    </a:lnTo>
                    <a:lnTo>
                      <a:pt x="76" y="46"/>
                    </a:lnTo>
                    <a:lnTo>
                      <a:pt x="74" y="48"/>
                    </a:lnTo>
                    <a:lnTo>
                      <a:pt x="74" y="50"/>
                    </a:lnTo>
                    <a:lnTo>
                      <a:pt x="72" y="52"/>
                    </a:lnTo>
                    <a:lnTo>
                      <a:pt x="72" y="52"/>
                    </a:lnTo>
                    <a:lnTo>
                      <a:pt x="70" y="52"/>
                    </a:lnTo>
                    <a:lnTo>
                      <a:pt x="70" y="50"/>
                    </a:lnTo>
                    <a:lnTo>
                      <a:pt x="72" y="50"/>
                    </a:lnTo>
                    <a:lnTo>
                      <a:pt x="72" y="48"/>
                    </a:lnTo>
                    <a:lnTo>
                      <a:pt x="72" y="48"/>
                    </a:lnTo>
                    <a:lnTo>
                      <a:pt x="72" y="46"/>
                    </a:lnTo>
                    <a:lnTo>
                      <a:pt x="70" y="46"/>
                    </a:lnTo>
                    <a:lnTo>
                      <a:pt x="70" y="48"/>
                    </a:lnTo>
                    <a:lnTo>
                      <a:pt x="68" y="48"/>
                    </a:lnTo>
                    <a:lnTo>
                      <a:pt x="68" y="50"/>
                    </a:lnTo>
                    <a:lnTo>
                      <a:pt x="66" y="52"/>
                    </a:lnTo>
                    <a:lnTo>
                      <a:pt x="66" y="54"/>
                    </a:lnTo>
                    <a:lnTo>
                      <a:pt x="66" y="56"/>
                    </a:lnTo>
                    <a:lnTo>
                      <a:pt x="66" y="56"/>
                    </a:lnTo>
                    <a:lnTo>
                      <a:pt x="66" y="58"/>
                    </a:lnTo>
                    <a:lnTo>
                      <a:pt x="66" y="58"/>
                    </a:lnTo>
                    <a:lnTo>
                      <a:pt x="64" y="60"/>
                    </a:lnTo>
                    <a:lnTo>
                      <a:pt x="64" y="60"/>
                    </a:lnTo>
                    <a:lnTo>
                      <a:pt x="64" y="60"/>
                    </a:lnTo>
                    <a:lnTo>
                      <a:pt x="64" y="60"/>
                    </a:lnTo>
                    <a:lnTo>
                      <a:pt x="64" y="56"/>
                    </a:lnTo>
                    <a:lnTo>
                      <a:pt x="62" y="56"/>
                    </a:lnTo>
                    <a:lnTo>
                      <a:pt x="62" y="56"/>
                    </a:lnTo>
                    <a:lnTo>
                      <a:pt x="58" y="58"/>
                    </a:lnTo>
                    <a:lnTo>
                      <a:pt x="56" y="62"/>
                    </a:lnTo>
                    <a:lnTo>
                      <a:pt x="54" y="62"/>
                    </a:lnTo>
                    <a:lnTo>
                      <a:pt x="52" y="64"/>
                    </a:lnTo>
                    <a:lnTo>
                      <a:pt x="52" y="66"/>
                    </a:lnTo>
                    <a:lnTo>
                      <a:pt x="52" y="66"/>
                    </a:lnTo>
                    <a:lnTo>
                      <a:pt x="54" y="68"/>
                    </a:lnTo>
                    <a:lnTo>
                      <a:pt x="54" y="68"/>
                    </a:lnTo>
                    <a:lnTo>
                      <a:pt x="52" y="68"/>
                    </a:lnTo>
                    <a:lnTo>
                      <a:pt x="52" y="68"/>
                    </a:lnTo>
                    <a:lnTo>
                      <a:pt x="50" y="66"/>
                    </a:lnTo>
                    <a:lnTo>
                      <a:pt x="50" y="66"/>
                    </a:lnTo>
                    <a:lnTo>
                      <a:pt x="48" y="66"/>
                    </a:lnTo>
                    <a:lnTo>
                      <a:pt x="46" y="66"/>
                    </a:lnTo>
                    <a:lnTo>
                      <a:pt x="42" y="66"/>
                    </a:lnTo>
                    <a:lnTo>
                      <a:pt x="42" y="66"/>
                    </a:lnTo>
                    <a:lnTo>
                      <a:pt x="42" y="68"/>
                    </a:lnTo>
                    <a:lnTo>
                      <a:pt x="42" y="68"/>
                    </a:lnTo>
                    <a:lnTo>
                      <a:pt x="42" y="70"/>
                    </a:lnTo>
                    <a:lnTo>
                      <a:pt x="40" y="70"/>
                    </a:lnTo>
                    <a:lnTo>
                      <a:pt x="40" y="70"/>
                    </a:lnTo>
                    <a:lnTo>
                      <a:pt x="38" y="70"/>
                    </a:lnTo>
                    <a:lnTo>
                      <a:pt x="36" y="70"/>
                    </a:lnTo>
                    <a:lnTo>
                      <a:pt x="36" y="70"/>
                    </a:lnTo>
                    <a:lnTo>
                      <a:pt x="36" y="68"/>
                    </a:lnTo>
                    <a:lnTo>
                      <a:pt x="34" y="70"/>
                    </a:lnTo>
                    <a:lnTo>
                      <a:pt x="32" y="72"/>
                    </a:lnTo>
                    <a:lnTo>
                      <a:pt x="30" y="72"/>
                    </a:lnTo>
                    <a:lnTo>
                      <a:pt x="30" y="72"/>
                    </a:lnTo>
                    <a:lnTo>
                      <a:pt x="24" y="74"/>
                    </a:lnTo>
                    <a:lnTo>
                      <a:pt x="24" y="74"/>
                    </a:lnTo>
                    <a:lnTo>
                      <a:pt x="22" y="74"/>
                    </a:lnTo>
                    <a:lnTo>
                      <a:pt x="22" y="74"/>
                    </a:lnTo>
                    <a:lnTo>
                      <a:pt x="22" y="78"/>
                    </a:lnTo>
                    <a:lnTo>
                      <a:pt x="22" y="80"/>
                    </a:lnTo>
                    <a:lnTo>
                      <a:pt x="22" y="82"/>
                    </a:lnTo>
                    <a:lnTo>
                      <a:pt x="14" y="95"/>
                    </a:lnTo>
                    <a:lnTo>
                      <a:pt x="14" y="99"/>
                    </a:lnTo>
                    <a:lnTo>
                      <a:pt x="14" y="101"/>
                    </a:lnTo>
                    <a:lnTo>
                      <a:pt x="14" y="103"/>
                    </a:lnTo>
                    <a:lnTo>
                      <a:pt x="14" y="105"/>
                    </a:lnTo>
                    <a:lnTo>
                      <a:pt x="14" y="111"/>
                    </a:lnTo>
                    <a:lnTo>
                      <a:pt x="16" y="115"/>
                    </a:lnTo>
                    <a:lnTo>
                      <a:pt x="16" y="117"/>
                    </a:lnTo>
                    <a:lnTo>
                      <a:pt x="18" y="119"/>
                    </a:lnTo>
                    <a:lnTo>
                      <a:pt x="18" y="121"/>
                    </a:lnTo>
                    <a:lnTo>
                      <a:pt x="18" y="125"/>
                    </a:lnTo>
                    <a:lnTo>
                      <a:pt x="18" y="125"/>
                    </a:lnTo>
                    <a:lnTo>
                      <a:pt x="20" y="129"/>
                    </a:lnTo>
                    <a:lnTo>
                      <a:pt x="20" y="131"/>
                    </a:lnTo>
                    <a:lnTo>
                      <a:pt x="20" y="135"/>
                    </a:lnTo>
                    <a:lnTo>
                      <a:pt x="20" y="137"/>
                    </a:lnTo>
                    <a:lnTo>
                      <a:pt x="20" y="141"/>
                    </a:lnTo>
                    <a:lnTo>
                      <a:pt x="18" y="143"/>
                    </a:lnTo>
                    <a:lnTo>
                      <a:pt x="18" y="145"/>
                    </a:lnTo>
                    <a:lnTo>
                      <a:pt x="16" y="149"/>
                    </a:lnTo>
                    <a:lnTo>
                      <a:pt x="14" y="151"/>
                    </a:lnTo>
                    <a:lnTo>
                      <a:pt x="14" y="153"/>
                    </a:lnTo>
                    <a:lnTo>
                      <a:pt x="10" y="157"/>
                    </a:lnTo>
                    <a:lnTo>
                      <a:pt x="10" y="161"/>
                    </a:lnTo>
                    <a:lnTo>
                      <a:pt x="8" y="163"/>
                    </a:lnTo>
                    <a:lnTo>
                      <a:pt x="8" y="165"/>
                    </a:lnTo>
                    <a:lnTo>
                      <a:pt x="6" y="165"/>
                    </a:lnTo>
                    <a:lnTo>
                      <a:pt x="4" y="167"/>
                    </a:lnTo>
                    <a:lnTo>
                      <a:pt x="2" y="171"/>
                    </a:lnTo>
                    <a:lnTo>
                      <a:pt x="2" y="173"/>
                    </a:lnTo>
                    <a:lnTo>
                      <a:pt x="2" y="173"/>
                    </a:lnTo>
                    <a:lnTo>
                      <a:pt x="2" y="175"/>
                    </a:lnTo>
                    <a:lnTo>
                      <a:pt x="0" y="175"/>
                    </a:lnTo>
                    <a:lnTo>
                      <a:pt x="0" y="177"/>
                    </a:lnTo>
                    <a:lnTo>
                      <a:pt x="0" y="179"/>
                    </a:lnTo>
                    <a:lnTo>
                      <a:pt x="0" y="183"/>
                    </a:lnTo>
                    <a:lnTo>
                      <a:pt x="0" y="185"/>
                    </a:lnTo>
                    <a:lnTo>
                      <a:pt x="0" y="191"/>
                    </a:lnTo>
                    <a:lnTo>
                      <a:pt x="0" y="193"/>
                    </a:lnTo>
                    <a:lnTo>
                      <a:pt x="0" y="193"/>
                    </a:lnTo>
                    <a:lnTo>
                      <a:pt x="4" y="197"/>
                    </a:lnTo>
                    <a:lnTo>
                      <a:pt x="4" y="199"/>
                    </a:lnTo>
                    <a:lnTo>
                      <a:pt x="4" y="201"/>
                    </a:lnTo>
                    <a:lnTo>
                      <a:pt x="6" y="203"/>
                    </a:lnTo>
                    <a:lnTo>
                      <a:pt x="6" y="205"/>
                    </a:lnTo>
                    <a:lnTo>
                      <a:pt x="4" y="207"/>
                    </a:lnTo>
                    <a:lnTo>
                      <a:pt x="4" y="209"/>
                    </a:lnTo>
                    <a:lnTo>
                      <a:pt x="4" y="213"/>
                    </a:lnTo>
                    <a:lnTo>
                      <a:pt x="4" y="215"/>
                    </a:lnTo>
                    <a:lnTo>
                      <a:pt x="4" y="219"/>
                    </a:lnTo>
                    <a:lnTo>
                      <a:pt x="4" y="221"/>
                    </a:lnTo>
                    <a:lnTo>
                      <a:pt x="6" y="223"/>
                    </a:lnTo>
                    <a:lnTo>
                      <a:pt x="8" y="225"/>
                    </a:lnTo>
                    <a:lnTo>
                      <a:pt x="8" y="227"/>
                    </a:lnTo>
                    <a:lnTo>
                      <a:pt x="8" y="229"/>
                    </a:lnTo>
                    <a:lnTo>
                      <a:pt x="8" y="231"/>
                    </a:lnTo>
                    <a:lnTo>
                      <a:pt x="8" y="231"/>
                    </a:lnTo>
                    <a:lnTo>
                      <a:pt x="10" y="231"/>
                    </a:lnTo>
                    <a:lnTo>
                      <a:pt x="12" y="233"/>
                    </a:lnTo>
                    <a:lnTo>
                      <a:pt x="14" y="235"/>
                    </a:lnTo>
                    <a:lnTo>
                      <a:pt x="14" y="237"/>
                    </a:lnTo>
                    <a:lnTo>
                      <a:pt x="16" y="237"/>
                    </a:lnTo>
                    <a:lnTo>
                      <a:pt x="18" y="237"/>
                    </a:lnTo>
                    <a:lnTo>
                      <a:pt x="20" y="237"/>
                    </a:lnTo>
                    <a:lnTo>
                      <a:pt x="24" y="241"/>
                    </a:lnTo>
                    <a:lnTo>
                      <a:pt x="26" y="241"/>
                    </a:lnTo>
                    <a:lnTo>
                      <a:pt x="30" y="241"/>
                    </a:lnTo>
                    <a:lnTo>
                      <a:pt x="32" y="241"/>
                    </a:lnTo>
                    <a:lnTo>
                      <a:pt x="34" y="239"/>
                    </a:lnTo>
                    <a:lnTo>
                      <a:pt x="38" y="237"/>
                    </a:lnTo>
                    <a:lnTo>
                      <a:pt x="40" y="235"/>
                    </a:lnTo>
                    <a:lnTo>
                      <a:pt x="44" y="235"/>
                    </a:lnTo>
                    <a:lnTo>
                      <a:pt x="48" y="235"/>
                    </a:lnTo>
                    <a:lnTo>
                      <a:pt x="50" y="235"/>
                    </a:lnTo>
                    <a:lnTo>
                      <a:pt x="54" y="233"/>
                    </a:lnTo>
                    <a:lnTo>
                      <a:pt x="54" y="231"/>
                    </a:lnTo>
                    <a:lnTo>
                      <a:pt x="58" y="227"/>
                    </a:lnTo>
                    <a:lnTo>
                      <a:pt x="58" y="223"/>
                    </a:lnTo>
                    <a:lnTo>
                      <a:pt x="60" y="221"/>
                    </a:lnTo>
                    <a:lnTo>
                      <a:pt x="60" y="219"/>
                    </a:lnTo>
                    <a:lnTo>
                      <a:pt x="60" y="217"/>
                    </a:lnTo>
                    <a:lnTo>
                      <a:pt x="62" y="215"/>
                    </a:lnTo>
                    <a:lnTo>
                      <a:pt x="64" y="211"/>
                    </a:lnTo>
                    <a:lnTo>
                      <a:pt x="64" y="209"/>
                    </a:lnTo>
                    <a:lnTo>
                      <a:pt x="64" y="207"/>
                    </a:lnTo>
                    <a:lnTo>
                      <a:pt x="68" y="199"/>
                    </a:lnTo>
                    <a:lnTo>
                      <a:pt x="68" y="195"/>
                    </a:lnTo>
                    <a:lnTo>
                      <a:pt x="70" y="191"/>
                    </a:lnTo>
                    <a:lnTo>
                      <a:pt x="70" y="187"/>
                    </a:lnTo>
                    <a:lnTo>
                      <a:pt x="72" y="185"/>
                    </a:lnTo>
                    <a:lnTo>
                      <a:pt x="76" y="175"/>
                    </a:lnTo>
                    <a:lnTo>
                      <a:pt x="78" y="167"/>
                    </a:lnTo>
                    <a:lnTo>
                      <a:pt x="82" y="159"/>
                    </a:lnTo>
                    <a:lnTo>
                      <a:pt x="84" y="151"/>
                    </a:lnTo>
                    <a:lnTo>
                      <a:pt x="86" y="145"/>
                    </a:lnTo>
                    <a:lnTo>
                      <a:pt x="88" y="141"/>
                    </a:lnTo>
                    <a:lnTo>
                      <a:pt x="90" y="133"/>
                    </a:lnTo>
                    <a:lnTo>
                      <a:pt x="92" y="127"/>
                    </a:lnTo>
                    <a:lnTo>
                      <a:pt x="94" y="121"/>
                    </a:lnTo>
                    <a:lnTo>
                      <a:pt x="96" y="117"/>
                    </a:lnTo>
                    <a:lnTo>
                      <a:pt x="98" y="113"/>
                    </a:lnTo>
                    <a:lnTo>
                      <a:pt x="100" y="105"/>
                    </a:lnTo>
                    <a:lnTo>
                      <a:pt x="100" y="101"/>
                    </a:lnTo>
                    <a:lnTo>
                      <a:pt x="100" y="95"/>
                    </a:lnTo>
                    <a:lnTo>
                      <a:pt x="100" y="92"/>
                    </a:lnTo>
                    <a:lnTo>
                      <a:pt x="102" y="88"/>
                    </a:lnTo>
                    <a:lnTo>
                      <a:pt x="102" y="86"/>
                    </a:lnTo>
                    <a:lnTo>
                      <a:pt x="104" y="86"/>
                    </a:lnTo>
                    <a:lnTo>
                      <a:pt x="104" y="84"/>
                    </a:lnTo>
                    <a:lnTo>
                      <a:pt x="106" y="84"/>
                    </a:lnTo>
                    <a:lnTo>
                      <a:pt x="104" y="84"/>
                    </a:lnTo>
                    <a:lnTo>
                      <a:pt x="104" y="82"/>
                    </a:lnTo>
                    <a:lnTo>
                      <a:pt x="106" y="80"/>
                    </a:lnTo>
                    <a:lnTo>
                      <a:pt x="106" y="78"/>
                    </a:lnTo>
                    <a:lnTo>
                      <a:pt x="106" y="74"/>
                    </a:lnTo>
                    <a:lnTo>
                      <a:pt x="106" y="72"/>
                    </a:lnTo>
                    <a:lnTo>
                      <a:pt x="106" y="72"/>
                    </a:lnTo>
                    <a:lnTo>
                      <a:pt x="106" y="72"/>
                    </a:lnTo>
                    <a:lnTo>
                      <a:pt x="106" y="68"/>
                    </a:lnTo>
                    <a:lnTo>
                      <a:pt x="106" y="66"/>
                    </a:lnTo>
                    <a:lnTo>
                      <a:pt x="104" y="64"/>
                    </a:lnTo>
                    <a:lnTo>
                      <a:pt x="104" y="62"/>
                    </a:lnTo>
                    <a:lnTo>
                      <a:pt x="104" y="62"/>
                    </a:lnTo>
                    <a:lnTo>
                      <a:pt x="106" y="60"/>
                    </a:lnTo>
                    <a:lnTo>
                      <a:pt x="108" y="60"/>
                    </a:lnTo>
                    <a:lnTo>
                      <a:pt x="108" y="60"/>
                    </a:lnTo>
                    <a:lnTo>
                      <a:pt x="108" y="62"/>
                    </a:lnTo>
                    <a:lnTo>
                      <a:pt x="110" y="66"/>
                    </a:lnTo>
                    <a:lnTo>
                      <a:pt x="112" y="68"/>
                    </a:lnTo>
                    <a:lnTo>
                      <a:pt x="112" y="70"/>
                    </a:lnTo>
                    <a:lnTo>
                      <a:pt x="114" y="70"/>
                    </a:lnTo>
                    <a:lnTo>
                      <a:pt x="114" y="68"/>
                    </a:lnTo>
                    <a:lnTo>
                      <a:pt x="114" y="68"/>
                    </a:lnTo>
                    <a:lnTo>
                      <a:pt x="116" y="64"/>
                    </a:lnTo>
                    <a:lnTo>
                      <a:pt x="118" y="58"/>
                    </a:lnTo>
                    <a:lnTo>
                      <a:pt x="118" y="5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9" name="Freeform 121"/>
              <p:cNvSpPr>
                <a:spLocks/>
              </p:cNvSpPr>
              <p:nvPr/>
            </p:nvSpPr>
            <p:spPr bwMode="auto">
              <a:xfrm>
                <a:off x="3777" y="1319"/>
                <a:ext cx="36" cy="28"/>
              </a:xfrm>
              <a:custGeom>
                <a:avLst/>
                <a:gdLst>
                  <a:gd name="T0" fmla="*/ 36 w 36"/>
                  <a:gd name="T1" fmla="*/ 12 h 28"/>
                  <a:gd name="T2" fmla="*/ 34 w 36"/>
                  <a:gd name="T3" fmla="*/ 10 h 28"/>
                  <a:gd name="T4" fmla="*/ 34 w 36"/>
                  <a:gd name="T5" fmla="*/ 6 h 28"/>
                  <a:gd name="T6" fmla="*/ 30 w 36"/>
                  <a:gd name="T7" fmla="*/ 6 h 28"/>
                  <a:gd name="T8" fmla="*/ 26 w 36"/>
                  <a:gd name="T9" fmla="*/ 2 h 28"/>
                  <a:gd name="T10" fmla="*/ 26 w 36"/>
                  <a:gd name="T11" fmla="*/ 2 h 28"/>
                  <a:gd name="T12" fmla="*/ 24 w 36"/>
                  <a:gd name="T13" fmla="*/ 2 h 28"/>
                  <a:gd name="T14" fmla="*/ 22 w 36"/>
                  <a:gd name="T15" fmla="*/ 2 h 28"/>
                  <a:gd name="T16" fmla="*/ 20 w 36"/>
                  <a:gd name="T17" fmla="*/ 2 h 28"/>
                  <a:gd name="T18" fmla="*/ 18 w 36"/>
                  <a:gd name="T19" fmla="*/ 2 h 28"/>
                  <a:gd name="T20" fmla="*/ 16 w 36"/>
                  <a:gd name="T21" fmla="*/ 2 h 28"/>
                  <a:gd name="T22" fmla="*/ 12 w 36"/>
                  <a:gd name="T23" fmla="*/ 4 h 28"/>
                  <a:gd name="T24" fmla="*/ 12 w 36"/>
                  <a:gd name="T25" fmla="*/ 4 h 28"/>
                  <a:gd name="T26" fmla="*/ 10 w 36"/>
                  <a:gd name="T27" fmla="*/ 6 h 28"/>
                  <a:gd name="T28" fmla="*/ 10 w 36"/>
                  <a:gd name="T29" fmla="*/ 4 h 28"/>
                  <a:gd name="T30" fmla="*/ 4 w 36"/>
                  <a:gd name="T31" fmla="*/ 6 h 28"/>
                  <a:gd name="T32" fmla="*/ 4 w 36"/>
                  <a:gd name="T33" fmla="*/ 8 h 28"/>
                  <a:gd name="T34" fmla="*/ 4 w 36"/>
                  <a:gd name="T35" fmla="*/ 10 h 28"/>
                  <a:gd name="T36" fmla="*/ 2 w 36"/>
                  <a:gd name="T37" fmla="*/ 10 h 28"/>
                  <a:gd name="T38" fmla="*/ 0 w 36"/>
                  <a:gd name="T39" fmla="*/ 12 h 28"/>
                  <a:gd name="T40" fmla="*/ 0 w 36"/>
                  <a:gd name="T41" fmla="*/ 14 h 28"/>
                  <a:gd name="T42" fmla="*/ 0 w 36"/>
                  <a:gd name="T43" fmla="*/ 16 h 28"/>
                  <a:gd name="T44" fmla="*/ 0 w 36"/>
                  <a:gd name="T45" fmla="*/ 18 h 28"/>
                  <a:gd name="T46" fmla="*/ 2 w 36"/>
                  <a:gd name="T47" fmla="*/ 22 h 28"/>
                  <a:gd name="T48" fmla="*/ 4 w 36"/>
                  <a:gd name="T49" fmla="*/ 24 h 28"/>
                  <a:gd name="T50" fmla="*/ 4 w 36"/>
                  <a:gd name="T51" fmla="*/ 26 h 28"/>
                  <a:gd name="T52" fmla="*/ 8 w 36"/>
                  <a:gd name="T53" fmla="*/ 26 h 28"/>
                  <a:gd name="T54" fmla="*/ 8 w 36"/>
                  <a:gd name="T55" fmla="*/ 28 h 28"/>
                  <a:gd name="T56" fmla="*/ 10 w 36"/>
                  <a:gd name="T57" fmla="*/ 26 h 28"/>
                  <a:gd name="T58" fmla="*/ 14 w 36"/>
                  <a:gd name="T59" fmla="*/ 26 h 28"/>
                  <a:gd name="T60" fmla="*/ 16 w 36"/>
                  <a:gd name="T61" fmla="*/ 26 h 28"/>
                  <a:gd name="T62" fmla="*/ 20 w 36"/>
                  <a:gd name="T63" fmla="*/ 26 h 28"/>
                  <a:gd name="T64" fmla="*/ 22 w 36"/>
                  <a:gd name="T65" fmla="*/ 22 h 28"/>
                  <a:gd name="T66" fmla="*/ 26 w 36"/>
                  <a:gd name="T67" fmla="*/ 22 h 28"/>
                  <a:gd name="T68" fmla="*/ 28 w 36"/>
                  <a:gd name="T69" fmla="*/ 22 h 28"/>
                  <a:gd name="T70" fmla="*/ 32 w 36"/>
                  <a:gd name="T71" fmla="*/ 22 h 28"/>
                  <a:gd name="T72" fmla="*/ 34 w 36"/>
                  <a:gd name="T73" fmla="*/ 20 h 28"/>
                  <a:gd name="T74" fmla="*/ 34 w 36"/>
                  <a:gd name="T75" fmla="*/ 18 h 28"/>
                  <a:gd name="T76" fmla="*/ 36 w 36"/>
                  <a:gd name="T77" fmla="*/ 18 h 28"/>
                  <a:gd name="T78" fmla="*/ 36 w 36"/>
                  <a:gd name="T7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28">
                    <a:moveTo>
                      <a:pt x="36" y="12"/>
                    </a:moveTo>
                    <a:lnTo>
                      <a:pt x="36" y="12"/>
                    </a:lnTo>
                    <a:lnTo>
                      <a:pt x="36" y="10"/>
                    </a:lnTo>
                    <a:lnTo>
                      <a:pt x="34" y="10"/>
                    </a:lnTo>
                    <a:lnTo>
                      <a:pt x="34" y="8"/>
                    </a:lnTo>
                    <a:lnTo>
                      <a:pt x="34" y="6"/>
                    </a:lnTo>
                    <a:lnTo>
                      <a:pt x="32" y="6"/>
                    </a:lnTo>
                    <a:lnTo>
                      <a:pt x="30" y="6"/>
                    </a:lnTo>
                    <a:lnTo>
                      <a:pt x="28" y="4"/>
                    </a:lnTo>
                    <a:lnTo>
                      <a:pt x="26" y="2"/>
                    </a:lnTo>
                    <a:lnTo>
                      <a:pt x="26" y="2"/>
                    </a:lnTo>
                    <a:lnTo>
                      <a:pt x="26" y="2"/>
                    </a:lnTo>
                    <a:lnTo>
                      <a:pt x="24" y="0"/>
                    </a:lnTo>
                    <a:lnTo>
                      <a:pt x="24" y="2"/>
                    </a:lnTo>
                    <a:lnTo>
                      <a:pt x="22" y="2"/>
                    </a:lnTo>
                    <a:lnTo>
                      <a:pt x="22" y="2"/>
                    </a:lnTo>
                    <a:lnTo>
                      <a:pt x="20" y="2"/>
                    </a:lnTo>
                    <a:lnTo>
                      <a:pt x="20" y="2"/>
                    </a:lnTo>
                    <a:lnTo>
                      <a:pt x="18" y="2"/>
                    </a:lnTo>
                    <a:lnTo>
                      <a:pt x="18" y="2"/>
                    </a:lnTo>
                    <a:lnTo>
                      <a:pt x="16" y="2"/>
                    </a:lnTo>
                    <a:lnTo>
                      <a:pt x="16" y="2"/>
                    </a:lnTo>
                    <a:lnTo>
                      <a:pt x="16" y="2"/>
                    </a:lnTo>
                    <a:lnTo>
                      <a:pt x="12" y="4"/>
                    </a:lnTo>
                    <a:lnTo>
                      <a:pt x="12" y="4"/>
                    </a:lnTo>
                    <a:lnTo>
                      <a:pt x="12" y="4"/>
                    </a:lnTo>
                    <a:lnTo>
                      <a:pt x="12" y="6"/>
                    </a:lnTo>
                    <a:lnTo>
                      <a:pt x="10" y="6"/>
                    </a:lnTo>
                    <a:lnTo>
                      <a:pt x="10" y="4"/>
                    </a:lnTo>
                    <a:lnTo>
                      <a:pt x="10" y="4"/>
                    </a:lnTo>
                    <a:lnTo>
                      <a:pt x="8" y="4"/>
                    </a:lnTo>
                    <a:lnTo>
                      <a:pt x="4" y="6"/>
                    </a:lnTo>
                    <a:lnTo>
                      <a:pt x="4" y="6"/>
                    </a:lnTo>
                    <a:lnTo>
                      <a:pt x="4" y="8"/>
                    </a:lnTo>
                    <a:lnTo>
                      <a:pt x="4" y="10"/>
                    </a:lnTo>
                    <a:lnTo>
                      <a:pt x="4" y="10"/>
                    </a:lnTo>
                    <a:lnTo>
                      <a:pt x="2" y="10"/>
                    </a:lnTo>
                    <a:lnTo>
                      <a:pt x="2" y="10"/>
                    </a:lnTo>
                    <a:lnTo>
                      <a:pt x="0" y="10"/>
                    </a:lnTo>
                    <a:lnTo>
                      <a:pt x="0" y="12"/>
                    </a:lnTo>
                    <a:lnTo>
                      <a:pt x="0" y="14"/>
                    </a:lnTo>
                    <a:lnTo>
                      <a:pt x="0" y="14"/>
                    </a:lnTo>
                    <a:lnTo>
                      <a:pt x="0" y="14"/>
                    </a:lnTo>
                    <a:lnTo>
                      <a:pt x="0" y="16"/>
                    </a:lnTo>
                    <a:lnTo>
                      <a:pt x="0" y="18"/>
                    </a:lnTo>
                    <a:lnTo>
                      <a:pt x="0" y="18"/>
                    </a:lnTo>
                    <a:lnTo>
                      <a:pt x="0" y="20"/>
                    </a:lnTo>
                    <a:lnTo>
                      <a:pt x="2" y="22"/>
                    </a:lnTo>
                    <a:lnTo>
                      <a:pt x="2" y="24"/>
                    </a:lnTo>
                    <a:lnTo>
                      <a:pt x="4" y="24"/>
                    </a:lnTo>
                    <a:lnTo>
                      <a:pt x="4" y="26"/>
                    </a:lnTo>
                    <a:lnTo>
                      <a:pt x="4" y="26"/>
                    </a:lnTo>
                    <a:lnTo>
                      <a:pt x="6" y="26"/>
                    </a:lnTo>
                    <a:lnTo>
                      <a:pt x="8" y="26"/>
                    </a:lnTo>
                    <a:lnTo>
                      <a:pt x="8" y="26"/>
                    </a:lnTo>
                    <a:lnTo>
                      <a:pt x="8" y="28"/>
                    </a:lnTo>
                    <a:lnTo>
                      <a:pt x="10" y="26"/>
                    </a:lnTo>
                    <a:lnTo>
                      <a:pt x="10" y="26"/>
                    </a:lnTo>
                    <a:lnTo>
                      <a:pt x="12" y="26"/>
                    </a:lnTo>
                    <a:lnTo>
                      <a:pt x="14" y="26"/>
                    </a:lnTo>
                    <a:lnTo>
                      <a:pt x="14" y="26"/>
                    </a:lnTo>
                    <a:lnTo>
                      <a:pt x="16" y="26"/>
                    </a:lnTo>
                    <a:lnTo>
                      <a:pt x="18" y="26"/>
                    </a:lnTo>
                    <a:lnTo>
                      <a:pt x="20" y="26"/>
                    </a:lnTo>
                    <a:lnTo>
                      <a:pt x="22" y="22"/>
                    </a:lnTo>
                    <a:lnTo>
                      <a:pt x="22" y="22"/>
                    </a:lnTo>
                    <a:lnTo>
                      <a:pt x="24" y="22"/>
                    </a:lnTo>
                    <a:lnTo>
                      <a:pt x="26" y="22"/>
                    </a:lnTo>
                    <a:lnTo>
                      <a:pt x="26" y="22"/>
                    </a:lnTo>
                    <a:lnTo>
                      <a:pt x="28" y="22"/>
                    </a:lnTo>
                    <a:lnTo>
                      <a:pt x="30" y="22"/>
                    </a:lnTo>
                    <a:lnTo>
                      <a:pt x="32" y="22"/>
                    </a:lnTo>
                    <a:lnTo>
                      <a:pt x="32" y="22"/>
                    </a:lnTo>
                    <a:lnTo>
                      <a:pt x="34" y="20"/>
                    </a:lnTo>
                    <a:lnTo>
                      <a:pt x="34" y="18"/>
                    </a:lnTo>
                    <a:lnTo>
                      <a:pt x="34" y="18"/>
                    </a:lnTo>
                    <a:lnTo>
                      <a:pt x="36" y="18"/>
                    </a:lnTo>
                    <a:lnTo>
                      <a:pt x="36" y="18"/>
                    </a:lnTo>
                    <a:lnTo>
                      <a:pt x="36" y="14"/>
                    </a:lnTo>
                    <a:lnTo>
                      <a:pt x="36" y="12"/>
                    </a:lnTo>
                    <a:lnTo>
                      <a:pt x="36"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0" name="Freeform 122"/>
              <p:cNvSpPr>
                <a:spLocks/>
              </p:cNvSpPr>
              <p:nvPr/>
            </p:nvSpPr>
            <p:spPr bwMode="auto">
              <a:xfrm>
                <a:off x="5224" y="1678"/>
                <a:ext cx="0" cy="2"/>
              </a:xfrm>
              <a:custGeom>
                <a:avLst/>
                <a:gdLst>
                  <a:gd name="T0" fmla="*/ 0 h 2"/>
                  <a:gd name="T1" fmla="*/ 0 h 2"/>
                  <a:gd name="T2" fmla="*/ 2 h 2"/>
                  <a:gd name="T3" fmla="*/ 2 h 2"/>
                  <a:gd name="T4" fmla="*/ 2 h 2"/>
                  <a:gd name="T5" fmla="*/ 2 h 2"/>
                  <a:gd name="T6" fmla="*/ 2 h 2"/>
                  <a:gd name="T7" fmla="*/ 2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2"/>
                    </a:lnTo>
                    <a:lnTo>
                      <a:pt x="0" y="2"/>
                    </a:lnTo>
                    <a:lnTo>
                      <a:pt x="0" y="2"/>
                    </a:lnTo>
                    <a:lnTo>
                      <a:pt x="0" y="2"/>
                    </a:lnTo>
                    <a:lnTo>
                      <a:pt x="0" y="2"/>
                    </a:lnTo>
                    <a:lnTo>
                      <a:pt x="0" y="2"/>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1" name="Freeform 123"/>
              <p:cNvSpPr>
                <a:spLocks/>
              </p:cNvSpPr>
              <p:nvPr/>
            </p:nvSpPr>
            <p:spPr bwMode="auto">
              <a:xfrm>
                <a:off x="3569" y="1183"/>
                <a:ext cx="10" cy="12"/>
              </a:xfrm>
              <a:custGeom>
                <a:avLst/>
                <a:gdLst>
                  <a:gd name="T0" fmla="*/ 10 w 10"/>
                  <a:gd name="T1" fmla="*/ 6 h 12"/>
                  <a:gd name="T2" fmla="*/ 8 w 10"/>
                  <a:gd name="T3" fmla="*/ 6 h 12"/>
                  <a:gd name="T4" fmla="*/ 8 w 10"/>
                  <a:gd name="T5" fmla="*/ 6 h 12"/>
                  <a:gd name="T6" fmla="*/ 6 w 10"/>
                  <a:gd name="T7" fmla="*/ 4 h 12"/>
                  <a:gd name="T8" fmla="*/ 6 w 10"/>
                  <a:gd name="T9" fmla="*/ 4 h 12"/>
                  <a:gd name="T10" fmla="*/ 4 w 10"/>
                  <a:gd name="T11" fmla="*/ 4 h 12"/>
                  <a:gd name="T12" fmla="*/ 4 w 10"/>
                  <a:gd name="T13" fmla="*/ 2 h 12"/>
                  <a:gd name="T14" fmla="*/ 4 w 10"/>
                  <a:gd name="T15" fmla="*/ 2 h 12"/>
                  <a:gd name="T16" fmla="*/ 4 w 10"/>
                  <a:gd name="T17" fmla="*/ 0 h 12"/>
                  <a:gd name="T18" fmla="*/ 4 w 10"/>
                  <a:gd name="T19" fmla="*/ 0 h 12"/>
                  <a:gd name="T20" fmla="*/ 4 w 10"/>
                  <a:gd name="T21" fmla="*/ 0 h 12"/>
                  <a:gd name="T22" fmla="*/ 4 w 10"/>
                  <a:gd name="T23" fmla="*/ 0 h 12"/>
                  <a:gd name="T24" fmla="*/ 2 w 10"/>
                  <a:gd name="T25" fmla="*/ 0 h 12"/>
                  <a:gd name="T26" fmla="*/ 2 w 10"/>
                  <a:gd name="T27" fmla="*/ 2 h 12"/>
                  <a:gd name="T28" fmla="*/ 0 w 10"/>
                  <a:gd name="T29" fmla="*/ 2 h 12"/>
                  <a:gd name="T30" fmla="*/ 0 w 10"/>
                  <a:gd name="T31" fmla="*/ 4 h 12"/>
                  <a:gd name="T32" fmla="*/ 0 w 10"/>
                  <a:gd name="T33" fmla="*/ 4 h 12"/>
                  <a:gd name="T34" fmla="*/ 0 w 10"/>
                  <a:gd name="T35" fmla="*/ 4 h 12"/>
                  <a:gd name="T36" fmla="*/ 0 w 10"/>
                  <a:gd name="T37" fmla="*/ 6 h 12"/>
                  <a:gd name="T38" fmla="*/ 0 w 10"/>
                  <a:gd name="T39" fmla="*/ 6 h 12"/>
                  <a:gd name="T40" fmla="*/ 0 w 10"/>
                  <a:gd name="T41" fmla="*/ 6 h 12"/>
                  <a:gd name="T42" fmla="*/ 0 w 10"/>
                  <a:gd name="T43" fmla="*/ 6 h 12"/>
                  <a:gd name="T44" fmla="*/ 0 w 10"/>
                  <a:gd name="T45" fmla="*/ 8 h 12"/>
                  <a:gd name="T46" fmla="*/ 2 w 10"/>
                  <a:gd name="T47" fmla="*/ 8 h 12"/>
                  <a:gd name="T48" fmla="*/ 0 w 10"/>
                  <a:gd name="T49" fmla="*/ 10 h 12"/>
                  <a:gd name="T50" fmla="*/ 0 w 10"/>
                  <a:gd name="T51" fmla="*/ 10 h 12"/>
                  <a:gd name="T52" fmla="*/ 0 w 10"/>
                  <a:gd name="T53" fmla="*/ 10 h 12"/>
                  <a:gd name="T54" fmla="*/ 0 w 10"/>
                  <a:gd name="T55" fmla="*/ 10 h 12"/>
                  <a:gd name="T56" fmla="*/ 0 w 10"/>
                  <a:gd name="T57" fmla="*/ 12 h 12"/>
                  <a:gd name="T58" fmla="*/ 2 w 10"/>
                  <a:gd name="T59" fmla="*/ 12 h 12"/>
                  <a:gd name="T60" fmla="*/ 2 w 10"/>
                  <a:gd name="T61" fmla="*/ 12 h 12"/>
                  <a:gd name="T62" fmla="*/ 2 w 10"/>
                  <a:gd name="T63" fmla="*/ 12 h 12"/>
                  <a:gd name="T64" fmla="*/ 2 w 10"/>
                  <a:gd name="T65" fmla="*/ 12 h 12"/>
                  <a:gd name="T66" fmla="*/ 4 w 10"/>
                  <a:gd name="T67" fmla="*/ 12 h 12"/>
                  <a:gd name="T68" fmla="*/ 4 w 10"/>
                  <a:gd name="T69" fmla="*/ 12 h 12"/>
                  <a:gd name="T70" fmla="*/ 6 w 10"/>
                  <a:gd name="T71" fmla="*/ 12 h 12"/>
                  <a:gd name="T72" fmla="*/ 6 w 10"/>
                  <a:gd name="T73" fmla="*/ 12 h 12"/>
                  <a:gd name="T74" fmla="*/ 6 w 10"/>
                  <a:gd name="T75" fmla="*/ 12 h 12"/>
                  <a:gd name="T76" fmla="*/ 8 w 10"/>
                  <a:gd name="T77" fmla="*/ 12 h 12"/>
                  <a:gd name="T78" fmla="*/ 8 w 10"/>
                  <a:gd name="T79" fmla="*/ 12 h 12"/>
                  <a:gd name="T80" fmla="*/ 8 w 10"/>
                  <a:gd name="T81" fmla="*/ 10 h 12"/>
                  <a:gd name="T82" fmla="*/ 8 w 10"/>
                  <a:gd name="T83" fmla="*/ 8 h 12"/>
                  <a:gd name="T84" fmla="*/ 8 w 10"/>
                  <a:gd name="T85" fmla="*/ 8 h 12"/>
                  <a:gd name="T86" fmla="*/ 10 w 10"/>
                  <a:gd name="T87" fmla="*/ 8 h 12"/>
                  <a:gd name="T88" fmla="*/ 10 w 10"/>
                  <a:gd name="T89" fmla="*/ 6 h 12"/>
                  <a:gd name="T90" fmla="*/ 10 w 10"/>
                  <a:gd name="T9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 h="12">
                    <a:moveTo>
                      <a:pt x="10" y="6"/>
                    </a:moveTo>
                    <a:lnTo>
                      <a:pt x="8" y="6"/>
                    </a:lnTo>
                    <a:lnTo>
                      <a:pt x="8" y="6"/>
                    </a:lnTo>
                    <a:lnTo>
                      <a:pt x="6" y="4"/>
                    </a:lnTo>
                    <a:lnTo>
                      <a:pt x="6" y="4"/>
                    </a:lnTo>
                    <a:lnTo>
                      <a:pt x="4" y="4"/>
                    </a:lnTo>
                    <a:lnTo>
                      <a:pt x="4" y="2"/>
                    </a:lnTo>
                    <a:lnTo>
                      <a:pt x="4" y="2"/>
                    </a:lnTo>
                    <a:lnTo>
                      <a:pt x="4" y="0"/>
                    </a:lnTo>
                    <a:lnTo>
                      <a:pt x="4" y="0"/>
                    </a:lnTo>
                    <a:lnTo>
                      <a:pt x="4" y="0"/>
                    </a:lnTo>
                    <a:lnTo>
                      <a:pt x="4" y="0"/>
                    </a:lnTo>
                    <a:lnTo>
                      <a:pt x="2" y="0"/>
                    </a:lnTo>
                    <a:lnTo>
                      <a:pt x="2" y="2"/>
                    </a:lnTo>
                    <a:lnTo>
                      <a:pt x="0" y="2"/>
                    </a:lnTo>
                    <a:lnTo>
                      <a:pt x="0" y="4"/>
                    </a:lnTo>
                    <a:lnTo>
                      <a:pt x="0" y="4"/>
                    </a:lnTo>
                    <a:lnTo>
                      <a:pt x="0" y="4"/>
                    </a:lnTo>
                    <a:lnTo>
                      <a:pt x="0" y="6"/>
                    </a:lnTo>
                    <a:lnTo>
                      <a:pt x="0" y="6"/>
                    </a:lnTo>
                    <a:lnTo>
                      <a:pt x="0" y="6"/>
                    </a:lnTo>
                    <a:lnTo>
                      <a:pt x="0" y="6"/>
                    </a:lnTo>
                    <a:lnTo>
                      <a:pt x="0" y="8"/>
                    </a:lnTo>
                    <a:lnTo>
                      <a:pt x="2" y="8"/>
                    </a:lnTo>
                    <a:lnTo>
                      <a:pt x="0" y="10"/>
                    </a:lnTo>
                    <a:lnTo>
                      <a:pt x="0" y="10"/>
                    </a:lnTo>
                    <a:lnTo>
                      <a:pt x="0" y="10"/>
                    </a:lnTo>
                    <a:lnTo>
                      <a:pt x="0" y="10"/>
                    </a:lnTo>
                    <a:lnTo>
                      <a:pt x="0" y="12"/>
                    </a:lnTo>
                    <a:lnTo>
                      <a:pt x="2" y="12"/>
                    </a:lnTo>
                    <a:lnTo>
                      <a:pt x="2" y="12"/>
                    </a:lnTo>
                    <a:lnTo>
                      <a:pt x="2" y="12"/>
                    </a:lnTo>
                    <a:lnTo>
                      <a:pt x="2" y="12"/>
                    </a:lnTo>
                    <a:lnTo>
                      <a:pt x="4" y="12"/>
                    </a:lnTo>
                    <a:lnTo>
                      <a:pt x="4" y="12"/>
                    </a:lnTo>
                    <a:lnTo>
                      <a:pt x="6" y="12"/>
                    </a:lnTo>
                    <a:lnTo>
                      <a:pt x="6" y="12"/>
                    </a:lnTo>
                    <a:lnTo>
                      <a:pt x="6" y="12"/>
                    </a:lnTo>
                    <a:lnTo>
                      <a:pt x="8" y="12"/>
                    </a:lnTo>
                    <a:lnTo>
                      <a:pt x="8" y="12"/>
                    </a:lnTo>
                    <a:lnTo>
                      <a:pt x="8" y="10"/>
                    </a:lnTo>
                    <a:lnTo>
                      <a:pt x="8" y="8"/>
                    </a:lnTo>
                    <a:lnTo>
                      <a:pt x="8" y="8"/>
                    </a:lnTo>
                    <a:lnTo>
                      <a:pt x="10" y="8"/>
                    </a:lnTo>
                    <a:lnTo>
                      <a:pt x="10" y="6"/>
                    </a:lnTo>
                    <a:lnTo>
                      <a:pt x="10"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2" name="Freeform 124"/>
              <p:cNvSpPr>
                <a:spLocks noEditPoints="1"/>
              </p:cNvSpPr>
              <p:nvPr/>
            </p:nvSpPr>
            <p:spPr bwMode="auto">
              <a:xfrm>
                <a:off x="3771" y="1077"/>
                <a:ext cx="76" cy="42"/>
              </a:xfrm>
              <a:custGeom>
                <a:avLst/>
                <a:gdLst>
                  <a:gd name="T0" fmla="*/ 0 w 76"/>
                  <a:gd name="T1" fmla="*/ 16 h 42"/>
                  <a:gd name="T2" fmla="*/ 2 w 76"/>
                  <a:gd name="T3" fmla="*/ 18 h 42"/>
                  <a:gd name="T4" fmla="*/ 2 w 76"/>
                  <a:gd name="T5" fmla="*/ 12 h 42"/>
                  <a:gd name="T6" fmla="*/ 76 w 76"/>
                  <a:gd name="T7" fmla="*/ 18 h 42"/>
                  <a:gd name="T8" fmla="*/ 72 w 76"/>
                  <a:gd name="T9" fmla="*/ 18 h 42"/>
                  <a:gd name="T10" fmla="*/ 74 w 76"/>
                  <a:gd name="T11" fmla="*/ 12 h 42"/>
                  <a:gd name="T12" fmla="*/ 72 w 76"/>
                  <a:gd name="T13" fmla="*/ 12 h 42"/>
                  <a:gd name="T14" fmla="*/ 66 w 76"/>
                  <a:gd name="T15" fmla="*/ 8 h 42"/>
                  <a:gd name="T16" fmla="*/ 60 w 76"/>
                  <a:gd name="T17" fmla="*/ 4 h 42"/>
                  <a:gd name="T18" fmla="*/ 52 w 76"/>
                  <a:gd name="T19" fmla="*/ 4 h 42"/>
                  <a:gd name="T20" fmla="*/ 50 w 76"/>
                  <a:gd name="T21" fmla="*/ 0 h 42"/>
                  <a:gd name="T22" fmla="*/ 46 w 76"/>
                  <a:gd name="T23" fmla="*/ 2 h 42"/>
                  <a:gd name="T24" fmla="*/ 40 w 76"/>
                  <a:gd name="T25" fmla="*/ 2 h 42"/>
                  <a:gd name="T26" fmla="*/ 34 w 76"/>
                  <a:gd name="T27" fmla="*/ 0 h 42"/>
                  <a:gd name="T28" fmla="*/ 28 w 76"/>
                  <a:gd name="T29" fmla="*/ 0 h 42"/>
                  <a:gd name="T30" fmla="*/ 24 w 76"/>
                  <a:gd name="T31" fmla="*/ 0 h 42"/>
                  <a:gd name="T32" fmla="*/ 18 w 76"/>
                  <a:gd name="T33" fmla="*/ 0 h 42"/>
                  <a:gd name="T34" fmla="*/ 10 w 76"/>
                  <a:gd name="T35" fmla="*/ 2 h 42"/>
                  <a:gd name="T36" fmla="*/ 0 w 76"/>
                  <a:gd name="T37" fmla="*/ 6 h 42"/>
                  <a:gd name="T38" fmla="*/ 2 w 76"/>
                  <a:gd name="T39" fmla="*/ 12 h 42"/>
                  <a:gd name="T40" fmla="*/ 4 w 76"/>
                  <a:gd name="T41" fmla="*/ 18 h 42"/>
                  <a:gd name="T42" fmla="*/ 6 w 76"/>
                  <a:gd name="T43" fmla="*/ 18 h 42"/>
                  <a:gd name="T44" fmla="*/ 10 w 76"/>
                  <a:gd name="T45" fmla="*/ 20 h 42"/>
                  <a:gd name="T46" fmla="*/ 16 w 76"/>
                  <a:gd name="T47" fmla="*/ 22 h 42"/>
                  <a:gd name="T48" fmla="*/ 22 w 76"/>
                  <a:gd name="T49" fmla="*/ 24 h 42"/>
                  <a:gd name="T50" fmla="*/ 26 w 76"/>
                  <a:gd name="T51" fmla="*/ 26 h 42"/>
                  <a:gd name="T52" fmla="*/ 24 w 76"/>
                  <a:gd name="T53" fmla="*/ 32 h 42"/>
                  <a:gd name="T54" fmla="*/ 26 w 76"/>
                  <a:gd name="T55" fmla="*/ 34 h 42"/>
                  <a:gd name="T56" fmla="*/ 28 w 76"/>
                  <a:gd name="T57" fmla="*/ 34 h 42"/>
                  <a:gd name="T58" fmla="*/ 30 w 76"/>
                  <a:gd name="T59" fmla="*/ 36 h 42"/>
                  <a:gd name="T60" fmla="*/ 34 w 76"/>
                  <a:gd name="T61" fmla="*/ 36 h 42"/>
                  <a:gd name="T62" fmla="*/ 36 w 76"/>
                  <a:gd name="T63" fmla="*/ 40 h 42"/>
                  <a:gd name="T64" fmla="*/ 36 w 76"/>
                  <a:gd name="T65" fmla="*/ 42 h 42"/>
                  <a:gd name="T66" fmla="*/ 42 w 76"/>
                  <a:gd name="T67" fmla="*/ 42 h 42"/>
                  <a:gd name="T68" fmla="*/ 44 w 76"/>
                  <a:gd name="T69" fmla="*/ 42 h 42"/>
                  <a:gd name="T70" fmla="*/ 48 w 76"/>
                  <a:gd name="T71" fmla="*/ 42 h 42"/>
                  <a:gd name="T72" fmla="*/ 52 w 76"/>
                  <a:gd name="T73" fmla="*/ 40 h 42"/>
                  <a:gd name="T74" fmla="*/ 56 w 76"/>
                  <a:gd name="T75" fmla="*/ 38 h 42"/>
                  <a:gd name="T76" fmla="*/ 58 w 76"/>
                  <a:gd name="T77" fmla="*/ 36 h 42"/>
                  <a:gd name="T78" fmla="*/ 62 w 76"/>
                  <a:gd name="T79" fmla="*/ 36 h 42"/>
                  <a:gd name="T80" fmla="*/ 62 w 76"/>
                  <a:gd name="T81" fmla="*/ 38 h 42"/>
                  <a:gd name="T82" fmla="*/ 66 w 76"/>
                  <a:gd name="T83" fmla="*/ 38 h 42"/>
                  <a:gd name="T84" fmla="*/ 64 w 76"/>
                  <a:gd name="T85" fmla="*/ 36 h 42"/>
                  <a:gd name="T86" fmla="*/ 62 w 76"/>
                  <a:gd name="T87" fmla="*/ 34 h 42"/>
                  <a:gd name="T88" fmla="*/ 62 w 76"/>
                  <a:gd name="T89" fmla="*/ 32 h 42"/>
                  <a:gd name="T90" fmla="*/ 64 w 76"/>
                  <a:gd name="T91" fmla="*/ 30 h 42"/>
                  <a:gd name="T92" fmla="*/ 64 w 76"/>
                  <a:gd name="T93" fmla="*/ 26 h 42"/>
                  <a:gd name="T94" fmla="*/ 68 w 76"/>
                  <a:gd name="T95" fmla="*/ 24 h 42"/>
                  <a:gd name="T96" fmla="*/ 70 w 76"/>
                  <a:gd name="T97" fmla="*/ 22 h 42"/>
                  <a:gd name="T98" fmla="*/ 74 w 76"/>
                  <a:gd name="T99" fmla="*/ 22 h 42"/>
                  <a:gd name="T100" fmla="*/ 76 w 76"/>
                  <a:gd name="T10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42">
                    <a:moveTo>
                      <a:pt x="2" y="14"/>
                    </a:moveTo>
                    <a:lnTo>
                      <a:pt x="2" y="16"/>
                    </a:lnTo>
                    <a:lnTo>
                      <a:pt x="0" y="16"/>
                    </a:lnTo>
                    <a:lnTo>
                      <a:pt x="0" y="18"/>
                    </a:lnTo>
                    <a:lnTo>
                      <a:pt x="0" y="18"/>
                    </a:lnTo>
                    <a:lnTo>
                      <a:pt x="2" y="18"/>
                    </a:lnTo>
                    <a:lnTo>
                      <a:pt x="2" y="16"/>
                    </a:lnTo>
                    <a:lnTo>
                      <a:pt x="2" y="14"/>
                    </a:lnTo>
                    <a:lnTo>
                      <a:pt x="2" y="12"/>
                    </a:lnTo>
                    <a:lnTo>
                      <a:pt x="2" y="14"/>
                    </a:lnTo>
                    <a:close/>
                    <a:moveTo>
                      <a:pt x="76" y="18"/>
                    </a:moveTo>
                    <a:lnTo>
                      <a:pt x="76" y="18"/>
                    </a:lnTo>
                    <a:lnTo>
                      <a:pt x="74" y="18"/>
                    </a:lnTo>
                    <a:lnTo>
                      <a:pt x="72" y="18"/>
                    </a:lnTo>
                    <a:lnTo>
                      <a:pt x="72" y="18"/>
                    </a:lnTo>
                    <a:lnTo>
                      <a:pt x="74" y="16"/>
                    </a:lnTo>
                    <a:lnTo>
                      <a:pt x="74" y="14"/>
                    </a:lnTo>
                    <a:lnTo>
                      <a:pt x="74" y="12"/>
                    </a:lnTo>
                    <a:lnTo>
                      <a:pt x="74" y="12"/>
                    </a:lnTo>
                    <a:lnTo>
                      <a:pt x="74" y="12"/>
                    </a:lnTo>
                    <a:lnTo>
                      <a:pt x="72" y="12"/>
                    </a:lnTo>
                    <a:lnTo>
                      <a:pt x="70" y="10"/>
                    </a:lnTo>
                    <a:lnTo>
                      <a:pt x="68" y="10"/>
                    </a:lnTo>
                    <a:lnTo>
                      <a:pt x="66" y="8"/>
                    </a:lnTo>
                    <a:lnTo>
                      <a:pt x="66" y="8"/>
                    </a:lnTo>
                    <a:lnTo>
                      <a:pt x="64" y="6"/>
                    </a:lnTo>
                    <a:lnTo>
                      <a:pt x="60" y="4"/>
                    </a:lnTo>
                    <a:lnTo>
                      <a:pt x="60" y="4"/>
                    </a:lnTo>
                    <a:lnTo>
                      <a:pt x="54" y="4"/>
                    </a:lnTo>
                    <a:lnTo>
                      <a:pt x="52" y="4"/>
                    </a:lnTo>
                    <a:lnTo>
                      <a:pt x="52" y="2"/>
                    </a:lnTo>
                    <a:lnTo>
                      <a:pt x="50" y="0"/>
                    </a:lnTo>
                    <a:lnTo>
                      <a:pt x="50" y="0"/>
                    </a:lnTo>
                    <a:lnTo>
                      <a:pt x="48" y="0"/>
                    </a:lnTo>
                    <a:lnTo>
                      <a:pt x="48" y="0"/>
                    </a:lnTo>
                    <a:lnTo>
                      <a:pt x="46" y="2"/>
                    </a:lnTo>
                    <a:lnTo>
                      <a:pt x="46" y="2"/>
                    </a:lnTo>
                    <a:lnTo>
                      <a:pt x="44" y="2"/>
                    </a:lnTo>
                    <a:lnTo>
                      <a:pt x="40" y="2"/>
                    </a:lnTo>
                    <a:lnTo>
                      <a:pt x="38" y="2"/>
                    </a:lnTo>
                    <a:lnTo>
                      <a:pt x="36" y="0"/>
                    </a:lnTo>
                    <a:lnTo>
                      <a:pt x="34" y="0"/>
                    </a:lnTo>
                    <a:lnTo>
                      <a:pt x="34" y="0"/>
                    </a:lnTo>
                    <a:lnTo>
                      <a:pt x="28" y="0"/>
                    </a:lnTo>
                    <a:lnTo>
                      <a:pt x="28" y="0"/>
                    </a:lnTo>
                    <a:lnTo>
                      <a:pt x="26" y="2"/>
                    </a:lnTo>
                    <a:lnTo>
                      <a:pt x="26" y="0"/>
                    </a:lnTo>
                    <a:lnTo>
                      <a:pt x="24" y="0"/>
                    </a:lnTo>
                    <a:lnTo>
                      <a:pt x="22" y="0"/>
                    </a:lnTo>
                    <a:lnTo>
                      <a:pt x="20" y="0"/>
                    </a:lnTo>
                    <a:lnTo>
                      <a:pt x="18" y="0"/>
                    </a:lnTo>
                    <a:lnTo>
                      <a:pt x="14" y="0"/>
                    </a:lnTo>
                    <a:lnTo>
                      <a:pt x="14" y="0"/>
                    </a:lnTo>
                    <a:lnTo>
                      <a:pt x="10" y="2"/>
                    </a:lnTo>
                    <a:lnTo>
                      <a:pt x="8" y="2"/>
                    </a:lnTo>
                    <a:lnTo>
                      <a:pt x="4" y="4"/>
                    </a:lnTo>
                    <a:lnTo>
                      <a:pt x="0" y="6"/>
                    </a:lnTo>
                    <a:lnTo>
                      <a:pt x="0" y="6"/>
                    </a:lnTo>
                    <a:lnTo>
                      <a:pt x="2" y="10"/>
                    </a:lnTo>
                    <a:lnTo>
                      <a:pt x="2" y="12"/>
                    </a:lnTo>
                    <a:lnTo>
                      <a:pt x="4" y="16"/>
                    </a:lnTo>
                    <a:lnTo>
                      <a:pt x="4" y="18"/>
                    </a:lnTo>
                    <a:lnTo>
                      <a:pt x="4" y="18"/>
                    </a:lnTo>
                    <a:lnTo>
                      <a:pt x="4" y="18"/>
                    </a:lnTo>
                    <a:lnTo>
                      <a:pt x="4" y="18"/>
                    </a:lnTo>
                    <a:lnTo>
                      <a:pt x="6" y="18"/>
                    </a:lnTo>
                    <a:lnTo>
                      <a:pt x="6" y="20"/>
                    </a:lnTo>
                    <a:lnTo>
                      <a:pt x="8" y="20"/>
                    </a:lnTo>
                    <a:lnTo>
                      <a:pt x="10" y="20"/>
                    </a:lnTo>
                    <a:lnTo>
                      <a:pt x="12" y="22"/>
                    </a:lnTo>
                    <a:lnTo>
                      <a:pt x="16" y="22"/>
                    </a:lnTo>
                    <a:lnTo>
                      <a:pt x="16" y="22"/>
                    </a:lnTo>
                    <a:lnTo>
                      <a:pt x="18" y="22"/>
                    </a:lnTo>
                    <a:lnTo>
                      <a:pt x="22" y="22"/>
                    </a:lnTo>
                    <a:lnTo>
                      <a:pt x="22" y="24"/>
                    </a:lnTo>
                    <a:lnTo>
                      <a:pt x="24" y="24"/>
                    </a:lnTo>
                    <a:lnTo>
                      <a:pt x="26" y="26"/>
                    </a:lnTo>
                    <a:lnTo>
                      <a:pt x="26" y="26"/>
                    </a:lnTo>
                    <a:lnTo>
                      <a:pt x="24" y="30"/>
                    </a:lnTo>
                    <a:lnTo>
                      <a:pt x="24" y="30"/>
                    </a:lnTo>
                    <a:lnTo>
                      <a:pt x="24" y="32"/>
                    </a:lnTo>
                    <a:lnTo>
                      <a:pt x="24" y="34"/>
                    </a:lnTo>
                    <a:lnTo>
                      <a:pt x="26" y="34"/>
                    </a:lnTo>
                    <a:lnTo>
                      <a:pt x="26" y="34"/>
                    </a:lnTo>
                    <a:lnTo>
                      <a:pt x="26" y="34"/>
                    </a:lnTo>
                    <a:lnTo>
                      <a:pt x="28" y="34"/>
                    </a:lnTo>
                    <a:lnTo>
                      <a:pt x="28" y="34"/>
                    </a:lnTo>
                    <a:lnTo>
                      <a:pt x="28" y="34"/>
                    </a:lnTo>
                    <a:lnTo>
                      <a:pt x="30" y="36"/>
                    </a:lnTo>
                    <a:lnTo>
                      <a:pt x="30" y="36"/>
                    </a:lnTo>
                    <a:lnTo>
                      <a:pt x="30" y="36"/>
                    </a:lnTo>
                    <a:lnTo>
                      <a:pt x="32" y="36"/>
                    </a:lnTo>
                    <a:lnTo>
                      <a:pt x="34" y="36"/>
                    </a:lnTo>
                    <a:lnTo>
                      <a:pt x="34" y="38"/>
                    </a:lnTo>
                    <a:lnTo>
                      <a:pt x="36" y="38"/>
                    </a:lnTo>
                    <a:lnTo>
                      <a:pt x="36" y="40"/>
                    </a:lnTo>
                    <a:lnTo>
                      <a:pt x="36" y="40"/>
                    </a:lnTo>
                    <a:lnTo>
                      <a:pt x="36" y="42"/>
                    </a:lnTo>
                    <a:lnTo>
                      <a:pt x="36" y="42"/>
                    </a:lnTo>
                    <a:lnTo>
                      <a:pt x="38" y="42"/>
                    </a:lnTo>
                    <a:lnTo>
                      <a:pt x="40" y="42"/>
                    </a:lnTo>
                    <a:lnTo>
                      <a:pt x="42" y="42"/>
                    </a:lnTo>
                    <a:lnTo>
                      <a:pt x="42" y="42"/>
                    </a:lnTo>
                    <a:lnTo>
                      <a:pt x="44" y="42"/>
                    </a:lnTo>
                    <a:lnTo>
                      <a:pt x="44" y="42"/>
                    </a:lnTo>
                    <a:lnTo>
                      <a:pt x="46" y="42"/>
                    </a:lnTo>
                    <a:lnTo>
                      <a:pt x="46" y="42"/>
                    </a:lnTo>
                    <a:lnTo>
                      <a:pt x="48" y="42"/>
                    </a:lnTo>
                    <a:lnTo>
                      <a:pt x="50" y="40"/>
                    </a:lnTo>
                    <a:lnTo>
                      <a:pt x="52" y="40"/>
                    </a:lnTo>
                    <a:lnTo>
                      <a:pt x="52" y="40"/>
                    </a:lnTo>
                    <a:lnTo>
                      <a:pt x="52" y="38"/>
                    </a:lnTo>
                    <a:lnTo>
                      <a:pt x="54" y="38"/>
                    </a:lnTo>
                    <a:lnTo>
                      <a:pt x="56" y="38"/>
                    </a:lnTo>
                    <a:lnTo>
                      <a:pt x="56" y="38"/>
                    </a:lnTo>
                    <a:lnTo>
                      <a:pt x="58" y="36"/>
                    </a:lnTo>
                    <a:lnTo>
                      <a:pt x="58" y="36"/>
                    </a:lnTo>
                    <a:lnTo>
                      <a:pt x="60" y="36"/>
                    </a:lnTo>
                    <a:lnTo>
                      <a:pt x="62" y="36"/>
                    </a:lnTo>
                    <a:lnTo>
                      <a:pt x="62" y="36"/>
                    </a:lnTo>
                    <a:lnTo>
                      <a:pt x="62" y="36"/>
                    </a:lnTo>
                    <a:lnTo>
                      <a:pt x="62" y="38"/>
                    </a:lnTo>
                    <a:lnTo>
                      <a:pt x="62" y="38"/>
                    </a:lnTo>
                    <a:lnTo>
                      <a:pt x="62" y="38"/>
                    </a:lnTo>
                    <a:lnTo>
                      <a:pt x="64" y="38"/>
                    </a:lnTo>
                    <a:lnTo>
                      <a:pt x="66" y="38"/>
                    </a:lnTo>
                    <a:lnTo>
                      <a:pt x="66" y="38"/>
                    </a:lnTo>
                    <a:lnTo>
                      <a:pt x="66" y="36"/>
                    </a:lnTo>
                    <a:lnTo>
                      <a:pt x="64" y="36"/>
                    </a:lnTo>
                    <a:lnTo>
                      <a:pt x="64" y="36"/>
                    </a:lnTo>
                    <a:lnTo>
                      <a:pt x="64" y="34"/>
                    </a:lnTo>
                    <a:lnTo>
                      <a:pt x="62" y="34"/>
                    </a:lnTo>
                    <a:lnTo>
                      <a:pt x="62" y="34"/>
                    </a:lnTo>
                    <a:lnTo>
                      <a:pt x="62" y="34"/>
                    </a:lnTo>
                    <a:lnTo>
                      <a:pt x="62" y="32"/>
                    </a:lnTo>
                    <a:lnTo>
                      <a:pt x="64" y="32"/>
                    </a:lnTo>
                    <a:lnTo>
                      <a:pt x="64" y="30"/>
                    </a:lnTo>
                    <a:lnTo>
                      <a:pt x="64" y="30"/>
                    </a:lnTo>
                    <a:lnTo>
                      <a:pt x="64" y="30"/>
                    </a:lnTo>
                    <a:lnTo>
                      <a:pt x="64" y="28"/>
                    </a:lnTo>
                    <a:lnTo>
                      <a:pt x="64" y="26"/>
                    </a:lnTo>
                    <a:lnTo>
                      <a:pt x="66" y="24"/>
                    </a:lnTo>
                    <a:lnTo>
                      <a:pt x="66" y="24"/>
                    </a:lnTo>
                    <a:lnTo>
                      <a:pt x="68" y="24"/>
                    </a:lnTo>
                    <a:lnTo>
                      <a:pt x="70" y="24"/>
                    </a:lnTo>
                    <a:lnTo>
                      <a:pt x="70" y="22"/>
                    </a:lnTo>
                    <a:lnTo>
                      <a:pt x="70" y="22"/>
                    </a:lnTo>
                    <a:lnTo>
                      <a:pt x="70" y="22"/>
                    </a:lnTo>
                    <a:lnTo>
                      <a:pt x="70" y="20"/>
                    </a:lnTo>
                    <a:lnTo>
                      <a:pt x="74" y="22"/>
                    </a:lnTo>
                    <a:lnTo>
                      <a:pt x="76" y="20"/>
                    </a:lnTo>
                    <a:lnTo>
                      <a:pt x="76" y="20"/>
                    </a:lnTo>
                    <a:lnTo>
                      <a:pt x="76" y="20"/>
                    </a:lnTo>
                    <a:lnTo>
                      <a:pt x="76" y="18"/>
                    </a:lnTo>
                    <a:lnTo>
                      <a:pt x="76" y="1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3" name="Freeform 125"/>
              <p:cNvSpPr>
                <a:spLocks/>
              </p:cNvSpPr>
              <p:nvPr/>
            </p:nvSpPr>
            <p:spPr bwMode="auto">
              <a:xfrm>
                <a:off x="3619" y="1233"/>
                <a:ext cx="2" cy="4"/>
              </a:xfrm>
              <a:custGeom>
                <a:avLst/>
                <a:gdLst>
                  <a:gd name="T0" fmla="*/ 2 w 2"/>
                  <a:gd name="T1" fmla="*/ 2 h 4"/>
                  <a:gd name="T2" fmla="*/ 2 w 2"/>
                  <a:gd name="T3" fmla="*/ 2 h 4"/>
                  <a:gd name="T4" fmla="*/ 2 w 2"/>
                  <a:gd name="T5" fmla="*/ 2 h 4"/>
                  <a:gd name="T6" fmla="*/ 2 w 2"/>
                  <a:gd name="T7" fmla="*/ 2 h 4"/>
                  <a:gd name="T8" fmla="*/ 2 w 2"/>
                  <a:gd name="T9" fmla="*/ 0 h 4"/>
                  <a:gd name="T10" fmla="*/ 2 w 2"/>
                  <a:gd name="T11" fmla="*/ 0 h 4"/>
                  <a:gd name="T12" fmla="*/ 0 w 2"/>
                  <a:gd name="T13" fmla="*/ 0 h 4"/>
                  <a:gd name="T14" fmla="*/ 0 w 2"/>
                  <a:gd name="T15" fmla="*/ 2 h 4"/>
                  <a:gd name="T16" fmla="*/ 0 w 2"/>
                  <a:gd name="T17" fmla="*/ 4 h 4"/>
                  <a:gd name="T18" fmla="*/ 0 w 2"/>
                  <a:gd name="T19" fmla="*/ 4 h 4"/>
                  <a:gd name="T20" fmla="*/ 0 w 2"/>
                  <a:gd name="T21" fmla="*/ 4 h 4"/>
                  <a:gd name="T22" fmla="*/ 2 w 2"/>
                  <a:gd name="T23" fmla="*/ 4 h 4"/>
                  <a:gd name="T24" fmla="*/ 2 w 2"/>
                  <a:gd name="T25" fmla="*/ 4 h 4"/>
                  <a:gd name="T26" fmla="*/ 2 w 2"/>
                  <a:gd name="T27" fmla="*/ 4 h 4"/>
                  <a:gd name="T28" fmla="*/ 2 w 2"/>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2"/>
                    </a:moveTo>
                    <a:lnTo>
                      <a:pt x="2" y="2"/>
                    </a:lnTo>
                    <a:lnTo>
                      <a:pt x="2" y="2"/>
                    </a:lnTo>
                    <a:lnTo>
                      <a:pt x="2" y="2"/>
                    </a:lnTo>
                    <a:lnTo>
                      <a:pt x="2" y="0"/>
                    </a:lnTo>
                    <a:lnTo>
                      <a:pt x="2" y="0"/>
                    </a:lnTo>
                    <a:lnTo>
                      <a:pt x="0" y="0"/>
                    </a:lnTo>
                    <a:lnTo>
                      <a:pt x="0" y="2"/>
                    </a:lnTo>
                    <a:lnTo>
                      <a:pt x="0" y="4"/>
                    </a:lnTo>
                    <a:lnTo>
                      <a:pt x="0" y="4"/>
                    </a:lnTo>
                    <a:lnTo>
                      <a:pt x="0" y="4"/>
                    </a:lnTo>
                    <a:lnTo>
                      <a:pt x="2" y="4"/>
                    </a:lnTo>
                    <a:lnTo>
                      <a:pt x="2" y="4"/>
                    </a:lnTo>
                    <a:lnTo>
                      <a:pt x="2" y="4"/>
                    </a:lnTo>
                    <a:lnTo>
                      <a:pt x="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4" name="Freeform 126"/>
              <p:cNvSpPr>
                <a:spLocks/>
              </p:cNvSpPr>
              <p:nvPr/>
            </p:nvSpPr>
            <p:spPr bwMode="auto">
              <a:xfrm>
                <a:off x="3615" y="1484"/>
                <a:ext cx="242" cy="244"/>
              </a:xfrm>
              <a:custGeom>
                <a:avLst/>
                <a:gdLst>
                  <a:gd name="T0" fmla="*/ 242 w 242"/>
                  <a:gd name="T1" fmla="*/ 196 h 244"/>
                  <a:gd name="T2" fmla="*/ 240 w 242"/>
                  <a:gd name="T3" fmla="*/ 176 h 244"/>
                  <a:gd name="T4" fmla="*/ 240 w 242"/>
                  <a:gd name="T5" fmla="*/ 156 h 244"/>
                  <a:gd name="T6" fmla="*/ 240 w 242"/>
                  <a:gd name="T7" fmla="*/ 136 h 244"/>
                  <a:gd name="T8" fmla="*/ 240 w 242"/>
                  <a:gd name="T9" fmla="*/ 116 h 244"/>
                  <a:gd name="T10" fmla="*/ 238 w 242"/>
                  <a:gd name="T11" fmla="*/ 94 h 244"/>
                  <a:gd name="T12" fmla="*/ 238 w 242"/>
                  <a:gd name="T13" fmla="*/ 74 h 244"/>
                  <a:gd name="T14" fmla="*/ 234 w 242"/>
                  <a:gd name="T15" fmla="*/ 60 h 244"/>
                  <a:gd name="T16" fmla="*/ 236 w 242"/>
                  <a:gd name="T17" fmla="*/ 48 h 244"/>
                  <a:gd name="T18" fmla="*/ 234 w 242"/>
                  <a:gd name="T19" fmla="*/ 38 h 244"/>
                  <a:gd name="T20" fmla="*/ 238 w 242"/>
                  <a:gd name="T21" fmla="*/ 28 h 244"/>
                  <a:gd name="T22" fmla="*/ 236 w 242"/>
                  <a:gd name="T23" fmla="*/ 22 h 244"/>
                  <a:gd name="T24" fmla="*/ 222 w 242"/>
                  <a:gd name="T25" fmla="*/ 20 h 244"/>
                  <a:gd name="T26" fmla="*/ 208 w 242"/>
                  <a:gd name="T27" fmla="*/ 14 h 244"/>
                  <a:gd name="T28" fmla="*/ 198 w 242"/>
                  <a:gd name="T29" fmla="*/ 6 h 244"/>
                  <a:gd name="T30" fmla="*/ 184 w 242"/>
                  <a:gd name="T31" fmla="*/ 4 h 244"/>
                  <a:gd name="T32" fmla="*/ 166 w 242"/>
                  <a:gd name="T33" fmla="*/ 14 h 244"/>
                  <a:gd name="T34" fmla="*/ 160 w 242"/>
                  <a:gd name="T35" fmla="*/ 28 h 244"/>
                  <a:gd name="T36" fmla="*/ 164 w 242"/>
                  <a:gd name="T37" fmla="*/ 40 h 244"/>
                  <a:gd name="T38" fmla="*/ 148 w 242"/>
                  <a:gd name="T39" fmla="*/ 52 h 244"/>
                  <a:gd name="T40" fmla="*/ 128 w 242"/>
                  <a:gd name="T41" fmla="*/ 40 h 244"/>
                  <a:gd name="T42" fmla="*/ 98 w 242"/>
                  <a:gd name="T43" fmla="*/ 32 h 244"/>
                  <a:gd name="T44" fmla="*/ 92 w 242"/>
                  <a:gd name="T45" fmla="*/ 22 h 244"/>
                  <a:gd name="T46" fmla="*/ 76 w 242"/>
                  <a:gd name="T47" fmla="*/ 10 h 244"/>
                  <a:gd name="T48" fmla="*/ 64 w 242"/>
                  <a:gd name="T49" fmla="*/ 6 h 244"/>
                  <a:gd name="T50" fmla="*/ 44 w 242"/>
                  <a:gd name="T51" fmla="*/ 6 h 244"/>
                  <a:gd name="T52" fmla="*/ 32 w 242"/>
                  <a:gd name="T53" fmla="*/ 4 h 244"/>
                  <a:gd name="T54" fmla="*/ 34 w 242"/>
                  <a:gd name="T55" fmla="*/ 12 h 244"/>
                  <a:gd name="T56" fmla="*/ 22 w 242"/>
                  <a:gd name="T57" fmla="*/ 20 h 244"/>
                  <a:gd name="T58" fmla="*/ 18 w 242"/>
                  <a:gd name="T59" fmla="*/ 24 h 244"/>
                  <a:gd name="T60" fmla="*/ 12 w 242"/>
                  <a:gd name="T61" fmla="*/ 28 h 244"/>
                  <a:gd name="T62" fmla="*/ 14 w 242"/>
                  <a:gd name="T63" fmla="*/ 40 h 244"/>
                  <a:gd name="T64" fmla="*/ 8 w 242"/>
                  <a:gd name="T65" fmla="*/ 50 h 244"/>
                  <a:gd name="T66" fmla="*/ 0 w 242"/>
                  <a:gd name="T67" fmla="*/ 54 h 244"/>
                  <a:gd name="T68" fmla="*/ 6 w 242"/>
                  <a:gd name="T69" fmla="*/ 68 h 244"/>
                  <a:gd name="T70" fmla="*/ 8 w 242"/>
                  <a:gd name="T71" fmla="*/ 92 h 244"/>
                  <a:gd name="T72" fmla="*/ 8 w 242"/>
                  <a:gd name="T73" fmla="*/ 110 h 244"/>
                  <a:gd name="T74" fmla="*/ 6 w 242"/>
                  <a:gd name="T75" fmla="*/ 120 h 244"/>
                  <a:gd name="T76" fmla="*/ 4 w 242"/>
                  <a:gd name="T77" fmla="*/ 130 h 244"/>
                  <a:gd name="T78" fmla="*/ 12 w 242"/>
                  <a:gd name="T79" fmla="*/ 150 h 244"/>
                  <a:gd name="T80" fmla="*/ 16 w 242"/>
                  <a:gd name="T81" fmla="*/ 154 h 244"/>
                  <a:gd name="T82" fmla="*/ 36 w 242"/>
                  <a:gd name="T83" fmla="*/ 162 h 244"/>
                  <a:gd name="T84" fmla="*/ 56 w 242"/>
                  <a:gd name="T85" fmla="*/ 176 h 244"/>
                  <a:gd name="T86" fmla="*/ 76 w 242"/>
                  <a:gd name="T87" fmla="*/ 188 h 244"/>
                  <a:gd name="T88" fmla="*/ 92 w 242"/>
                  <a:gd name="T89" fmla="*/ 178 h 244"/>
                  <a:gd name="T90" fmla="*/ 122 w 242"/>
                  <a:gd name="T91" fmla="*/ 184 h 244"/>
                  <a:gd name="T92" fmla="*/ 160 w 242"/>
                  <a:gd name="T93" fmla="*/ 206 h 244"/>
                  <a:gd name="T94" fmla="*/ 196 w 242"/>
                  <a:gd name="T95" fmla="*/ 228 h 244"/>
                  <a:gd name="T96" fmla="*/ 226 w 242"/>
                  <a:gd name="T97" fmla="*/ 242 h 244"/>
                  <a:gd name="T98" fmla="*/ 234 w 242"/>
                  <a:gd name="T99" fmla="*/ 236 h 244"/>
                  <a:gd name="T100" fmla="*/ 242 w 242"/>
                  <a:gd name="T101" fmla="*/ 23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44">
                    <a:moveTo>
                      <a:pt x="242" y="226"/>
                    </a:moveTo>
                    <a:lnTo>
                      <a:pt x="242" y="218"/>
                    </a:lnTo>
                    <a:lnTo>
                      <a:pt x="242" y="208"/>
                    </a:lnTo>
                    <a:lnTo>
                      <a:pt x="242" y="200"/>
                    </a:lnTo>
                    <a:lnTo>
                      <a:pt x="242" y="196"/>
                    </a:lnTo>
                    <a:lnTo>
                      <a:pt x="242" y="192"/>
                    </a:lnTo>
                    <a:lnTo>
                      <a:pt x="242" y="188"/>
                    </a:lnTo>
                    <a:lnTo>
                      <a:pt x="240" y="184"/>
                    </a:lnTo>
                    <a:lnTo>
                      <a:pt x="240" y="180"/>
                    </a:lnTo>
                    <a:lnTo>
                      <a:pt x="240" y="176"/>
                    </a:lnTo>
                    <a:lnTo>
                      <a:pt x="240" y="172"/>
                    </a:lnTo>
                    <a:lnTo>
                      <a:pt x="240" y="168"/>
                    </a:lnTo>
                    <a:lnTo>
                      <a:pt x="240" y="164"/>
                    </a:lnTo>
                    <a:lnTo>
                      <a:pt x="240" y="160"/>
                    </a:lnTo>
                    <a:lnTo>
                      <a:pt x="240" y="156"/>
                    </a:lnTo>
                    <a:lnTo>
                      <a:pt x="240" y="152"/>
                    </a:lnTo>
                    <a:lnTo>
                      <a:pt x="240" y="148"/>
                    </a:lnTo>
                    <a:lnTo>
                      <a:pt x="240" y="144"/>
                    </a:lnTo>
                    <a:lnTo>
                      <a:pt x="240" y="140"/>
                    </a:lnTo>
                    <a:lnTo>
                      <a:pt x="240" y="136"/>
                    </a:lnTo>
                    <a:lnTo>
                      <a:pt x="240" y="132"/>
                    </a:lnTo>
                    <a:lnTo>
                      <a:pt x="240" y="128"/>
                    </a:lnTo>
                    <a:lnTo>
                      <a:pt x="240" y="124"/>
                    </a:lnTo>
                    <a:lnTo>
                      <a:pt x="240" y="120"/>
                    </a:lnTo>
                    <a:lnTo>
                      <a:pt x="240" y="116"/>
                    </a:lnTo>
                    <a:lnTo>
                      <a:pt x="240" y="112"/>
                    </a:lnTo>
                    <a:lnTo>
                      <a:pt x="238" y="108"/>
                    </a:lnTo>
                    <a:lnTo>
                      <a:pt x="238" y="104"/>
                    </a:lnTo>
                    <a:lnTo>
                      <a:pt x="238" y="98"/>
                    </a:lnTo>
                    <a:lnTo>
                      <a:pt x="238" y="94"/>
                    </a:lnTo>
                    <a:lnTo>
                      <a:pt x="238" y="90"/>
                    </a:lnTo>
                    <a:lnTo>
                      <a:pt x="238" y="86"/>
                    </a:lnTo>
                    <a:lnTo>
                      <a:pt x="238" y="82"/>
                    </a:lnTo>
                    <a:lnTo>
                      <a:pt x="238" y="78"/>
                    </a:lnTo>
                    <a:lnTo>
                      <a:pt x="238" y="74"/>
                    </a:lnTo>
                    <a:lnTo>
                      <a:pt x="238" y="70"/>
                    </a:lnTo>
                    <a:lnTo>
                      <a:pt x="238" y="70"/>
                    </a:lnTo>
                    <a:lnTo>
                      <a:pt x="236" y="68"/>
                    </a:lnTo>
                    <a:lnTo>
                      <a:pt x="236" y="64"/>
                    </a:lnTo>
                    <a:lnTo>
                      <a:pt x="234" y="60"/>
                    </a:lnTo>
                    <a:lnTo>
                      <a:pt x="234" y="58"/>
                    </a:lnTo>
                    <a:lnTo>
                      <a:pt x="234" y="54"/>
                    </a:lnTo>
                    <a:lnTo>
                      <a:pt x="232" y="52"/>
                    </a:lnTo>
                    <a:lnTo>
                      <a:pt x="234" y="52"/>
                    </a:lnTo>
                    <a:lnTo>
                      <a:pt x="236" y="48"/>
                    </a:lnTo>
                    <a:lnTo>
                      <a:pt x="236" y="46"/>
                    </a:lnTo>
                    <a:lnTo>
                      <a:pt x="236" y="44"/>
                    </a:lnTo>
                    <a:lnTo>
                      <a:pt x="236" y="42"/>
                    </a:lnTo>
                    <a:lnTo>
                      <a:pt x="236" y="40"/>
                    </a:lnTo>
                    <a:lnTo>
                      <a:pt x="234" y="38"/>
                    </a:lnTo>
                    <a:lnTo>
                      <a:pt x="234" y="36"/>
                    </a:lnTo>
                    <a:lnTo>
                      <a:pt x="234" y="32"/>
                    </a:lnTo>
                    <a:lnTo>
                      <a:pt x="236" y="30"/>
                    </a:lnTo>
                    <a:lnTo>
                      <a:pt x="236" y="30"/>
                    </a:lnTo>
                    <a:lnTo>
                      <a:pt x="238" y="28"/>
                    </a:lnTo>
                    <a:lnTo>
                      <a:pt x="238" y="28"/>
                    </a:lnTo>
                    <a:lnTo>
                      <a:pt x="238" y="26"/>
                    </a:lnTo>
                    <a:lnTo>
                      <a:pt x="238" y="26"/>
                    </a:lnTo>
                    <a:lnTo>
                      <a:pt x="236" y="22"/>
                    </a:lnTo>
                    <a:lnTo>
                      <a:pt x="236" y="22"/>
                    </a:lnTo>
                    <a:lnTo>
                      <a:pt x="234" y="22"/>
                    </a:lnTo>
                    <a:lnTo>
                      <a:pt x="232" y="20"/>
                    </a:lnTo>
                    <a:lnTo>
                      <a:pt x="228" y="20"/>
                    </a:lnTo>
                    <a:lnTo>
                      <a:pt x="222" y="20"/>
                    </a:lnTo>
                    <a:lnTo>
                      <a:pt x="222" y="20"/>
                    </a:lnTo>
                    <a:lnTo>
                      <a:pt x="220" y="18"/>
                    </a:lnTo>
                    <a:lnTo>
                      <a:pt x="218" y="18"/>
                    </a:lnTo>
                    <a:lnTo>
                      <a:pt x="210" y="16"/>
                    </a:lnTo>
                    <a:lnTo>
                      <a:pt x="208" y="14"/>
                    </a:lnTo>
                    <a:lnTo>
                      <a:pt x="208" y="14"/>
                    </a:lnTo>
                    <a:lnTo>
                      <a:pt x="208" y="12"/>
                    </a:lnTo>
                    <a:lnTo>
                      <a:pt x="206" y="10"/>
                    </a:lnTo>
                    <a:lnTo>
                      <a:pt x="204" y="8"/>
                    </a:lnTo>
                    <a:lnTo>
                      <a:pt x="202" y="8"/>
                    </a:lnTo>
                    <a:lnTo>
                      <a:pt x="198" y="6"/>
                    </a:lnTo>
                    <a:lnTo>
                      <a:pt x="196" y="6"/>
                    </a:lnTo>
                    <a:lnTo>
                      <a:pt x="194" y="4"/>
                    </a:lnTo>
                    <a:lnTo>
                      <a:pt x="188" y="4"/>
                    </a:lnTo>
                    <a:lnTo>
                      <a:pt x="186" y="4"/>
                    </a:lnTo>
                    <a:lnTo>
                      <a:pt x="184" y="4"/>
                    </a:lnTo>
                    <a:lnTo>
                      <a:pt x="182" y="6"/>
                    </a:lnTo>
                    <a:lnTo>
                      <a:pt x="180" y="6"/>
                    </a:lnTo>
                    <a:lnTo>
                      <a:pt x="176" y="6"/>
                    </a:lnTo>
                    <a:lnTo>
                      <a:pt x="170" y="10"/>
                    </a:lnTo>
                    <a:lnTo>
                      <a:pt x="166" y="14"/>
                    </a:lnTo>
                    <a:lnTo>
                      <a:pt x="162" y="16"/>
                    </a:lnTo>
                    <a:lnTo>
                      <a:pt x="162" y="18"/>
                    </a:lnTo>
                    <a:lnTo>
                      <a:pt x="160" y="20"/>
                    </a:lnTo>
                    <a:lnTo>
                      <a:pt x="160" y="24"/>
                    </a:lnTo>
                    <a:lnTo>
                      <a:pt x="160" y="28"/>
                    </a:lnTo>
                    <a:lnTo>
                      <a:pt x="162" y="32"/>
                    </a:lnTo>
                    <a:lnTo>
                      <a:pt x="162" y="34"/>
                    </a:lnTo>
                    <a:lnTo>
                      <a:pt x="164" y="36"/>
                    </a:lnTo>
                    <a:lnTo>
                      <a:pt x="164" y="38"/>
                    </a:lnTo>
                    <a:lnTo>
                      <a:pt x="164" y="40"/>
                    </a:lnTo>
                    <a:lnTo>
                      <a:pt x="162" y="42"/>
                    </a:lnTo>
                    <a:lnTo>
                      <a:pt x="158" y="48"/>
                    </a:lnTo>
                    <a:lnTo>
                      <a:pt x="156" y="50"/>
                    </a:lnTo>
                    <a:lnTo>
                      <a:pt x="150" y="52"/>
                    </a:lnTo>
                    <a:lnTo>
                      <a:pt x="148" y="52"/>
                    </a:lnTo>
                    <a:lnTo>
                      <a:pt x="146" y="52"/>
                    </a:lnTo>
                    <a:lnTo>
                      <a:pt x="142" y="48"/>
                    </a:lnTo>
                    <a:lnTo>
                      <a:pt x="134" y="42"/>
                    </a:lnTo>
                    <a:lnTo>
                      <a:pt x="130" y="42"/>
                    </a:lnTo>
                    <a:lnTo>
                      <a:pt x="128" y="40"/>
                    </a:lnTo>
                    <a:lnTo>
                      <a:pt x="122" y="38"/>
                    </a:lnTo>
                    <a:lnTo>
                      <a:pt x="112" y="34"/>
                    </a:lnTo>
                    <a:lnTo>
                      <a:pt x="108" y="34"/>
                    </a:lnTo>
                    <a:lnTo>
                      <a:pt x="102" y="34"/>
                    </a:lnTo>
                    <a:lnTo>
                      <a:pt x="98" y="32"/>
                    </a:lnTo>
                    <a:lnTo>
                      <a:pt x="96" y="30"/>
                    </a:lnTo>
                    <a:lnTo>
                      <a:pt x="94" y="30"/>
                    </a:lnTo>
                    <a:lnTo>
                      <a:pt x="94" y="26"/>
                    </a:lnTo>
                    <a:lnTo>
                      <a:pt x="92" y="24"/>
                    </a:lnTo>
                    <a:lnTo>
                      <a:pt x="92" y="22"/>
                    </a:lnTo>
                    <a:lnTo>
                      <a:pt x="90" y="18"/>
                    </a:lnTo>
                    <a:lnTo>
                      <a:pt x="90" y="16"/>
                    </a:lnTo>
                    <a:lnTo>
                      <a:pt x="88" y="14"/>
                    </a:lnTo>
                    <a:lnTo>
                      <a:pt x="78" y="12"/>
                    </a:lnTo>
                    <a:lnTo>
                      <a:pt x="76" y="10"/>
                    </a:lnTo>
                    <a:lnTo>
                      <a:pt x="74" y="8"/>
                    </a:lnTo>
                    <a:lnTo>
                      <a:pt x="72" y="8"/>
                    </a:lnTo>
                    <a:lnTo>
                      <a:pt x="68" y="6"/>
                    </a:lnTo>
                    <a:lnTo>
                      <a:pt x="66" y="6"/>
                    </a:lnTo>
                    <a:lnTo>
                      <a:pt x="64" y="6"/>
                    </a:lnTo>
                    <a:lnTo>
                      <a:pt x="60" y="4"/>
                    </a:lnTo>
                    <a:lnTo>
                      <a:pt x="58" y="4"/>
                    </a:lnTo>
                    <a:lnTo>
                      <a:pt x="52" y="6"/>
                    </a:lnTo>
                    <a:lnTo>
                      <a:pt x="46" y="6"/>
                    </a:lnTo>
                    <a:lnTo>
                      <a:pt x="44" y="6"/>
                    </a:lnTo>
                    <a:lnTo>
                      <a:pt x="38" y="2"/>
                    </a:lnTo>
                    <a:lnTo>
                      <a:pt x="36" y="0"/>
                    </a:lnTo>
                    <a:lnTo>
                      <a:pt x="32" y="0"/>
                    </a:lnTo>
                    <a:lnTo>
                      <a:pt x="32" y="0"/>
                    </a:lnTo>
                    <a:lnTo>
                      <a:pt x="32" y="4"/>
                    </a:lnTo>
                    <a:lnTo>
                      <a:pt x="32" y="4"/>
                    </a:lnTo>
                    <a:lnTo>
                      <a:pt x="32" y="6"/>
                    </a:lnTo>
                    <a:lnTo>
                      <a:pt x="32" y="10"/>
                    </a:lnTo>
                    <a:lnTo>
                      <a:pt x="34" y="12"/>
                    </a:lnTo>
                    <a:lnTo>
                      <a:pt x="34" y="12"/>
                    </a:lnTo>
                    <a:lnTo>
                      <a:pt x="34" y="14"/>
                    </a:lnTo>
                    <a:lnTo>
                      <a:pt x="30" y="14"/>
                    </a:lnTo>
                    <a:lnTo>
                      <a:pt x="28" y="16"/>
                    </a:lnTo>
                    <a:lnTo>
                      <a:pt x="26" y="18"/>
                    </a:lnTo>
                    <a:lnTo>
                      <a:pt x="22" y="20"/>
                    </a:lnTo>
                    <a:lnTo>
                      <a:pt x="22" y="20"/>
                    </a:lnTo>
                    <a:lnTo>
                      <a:pt x="20" y="22"/>
                    </a:lnTo>
                    <a:lnTo>
                      <a:pt x="20" y="22"/>
                    </a:lnTo>
                    <a:lnTo>
                      <a:pt x="20" y="22"/>
                    </a:lnTo>
                    <a:lnTo>
                      <a:pt x="18" y="24"/>
                    </a:lnTo>
                    <a:lnTo>
                      <a:pt x="18" y="26"/>
                    </a:lnTo>
                    <a:lnTo>
                      <a:pt x="14" y="26"/>
                    </a:lnTo>
                    <a:lnTo>
                      <a:pt x="14" y="26"/>
                    </a:lnTo>
                    <a:lnTo>
                      <a:pt x="14" y="28"/>
                    </a:lnTo>
                    <a:lnTo>
                      <a:pt x="12" y="28"/>
                    </a:lnTo>
                    <a:lnTo>
                      <a:pt x="12" y="30"/>
                    </a:lnTo>
                    <a:lnTo>
                      <a:pt x="12" y="34"/>
                    </a:lnTo>
                    <a:lnTo>
                      <a:pt x="14" y="38"/>
                    </a:lnTo>
                    <a:lnTo>
                      <a:pt x="14" y="40"/>
                    </a:lnTo>
                    <a:lnTo>
                      <a:pt x="14" y="40"/>
                    </a:lnTo>
                    <a:lnTo>
                      <a:pt x="14" y="42"/>
                    </a:lnTo>
                    <a:lnTo>
                      <a:pt x="12" y="44"/>
                    </a:lnTo>
                    <a:lnTo>
                      <a:pt x="12" y="46"/>
                    </a:lnTo>
                    <a:lnTo>
                      <a:pt x="10" y="48"/>
                    </a:lnTo>
                    <a:lnTo>
                      <a:pt x="8" y="50"/>
                    </a:lnTo>
                    <a:lnTo>
                      <a:pt x="8" y="50"/>
                    </a:lnTo>
                    <a:lnTo>
                      <a:pt x="4" y="52"/>
                    </a:lnTo>
                    <a:lnTo>
                      <a:pt x="4" y="52"/>
                    </a:lnTo>
                    <a:lnTo>
                      <a:pt x="2" y="54"/>
                    </a:lnTo>
                    <a:lnTo>
                      <a:pt x="0" y="54"/>
                    </a:lnTo>
                    <a:lnTo>
                      <a:pt x="2" y="56"/>
                    </a:lnTo>
                    <a:lnTo>
                      <a:pt x="4" y="60"/>
                    </a:lnTo>
                    <a:lnTo>
                      <a:pt x="4" y="62"/>
                    </a:lnTo>
                    <a:lnTo>
                      <a:pt x="6" y="64"/>
                    </a:lnTo>
                    <a:lnTo>
                      <a:pt x="6" y="68"/>
                    </a:lnTo>
                    <a:lnTo>
                      <a:pt x="8" y="72"/>
                    </a:lnTo>
                    <a:lnTo>
                      <a:pt x="8" y="72"/>
                    </a:lnTo>
                    <a:lnTo>
                      <a:pt x="8" y="74"/>
                    </a:lnTo>
                    <a:lnTo>
                      <a:pt x="8" y="82"/>
                    </a:lnTo>
                    <a:lnTo>
                      <a:pt x="8" y="92"/>
                    </a:lnTo>
                    <a:lnTo>
                      <a:pt x="8" y="96"/>
                    </a:lnTo>
                    <a:lnTo>
                      <a:pt x="8" y="100"/>
                    </a:lnTo>
                    <a:lnTo>
                      <a:pt x="6" y="104"/>
                    </a:lnTo>
                    <a:lnTo>
                      <a:pt x="6" y="106"/>
                    </a:lnTo>
                    <a:lnTo>
                      <a:pt x="8" y="110"/>
                    </a:lnTo>
                    <a:lnTo>
                      <a:pt x="8" y="112"/>
                    </a:lnTo>
                    <a:lnTo>
                      <a:pt x="8" y="112"/>
                    </a:lnTo>
                    <a:lnTo>
                      <a:pt x="8" y="116"/>
                    </a:lnTo>
                    <a:lnTo>
                      <a:pt x="8" y="118"/>
                    </a:lnTo>
                    <a:lnTo>
                      <a:pt x="6" y="120"/>
                    </a:lnTo>
                    <a:lnTo>
                      <a:pt x="2" y="122"/>
                    </a:lnTo>
                    <a:lnTo>
                      <a:pt x="2" y="124"/>
                    </a:lnTo>
                    <a:lnTo>
                      <a:pt x="2" y="126"/>
                    </a:lnTo>
                    <a:lnTo>
                      <a:pt x="2" y="126"/>
                    </a:lnTo>
                    <a:lnTo>
                      <a:pt x="4" y="130"/>
                    </a:lnTo>
                    <a:lnTo>
                      <a:pt x="6" y="134"/>
                    </a:lnTo>
                    <a:lnTo>
                      <a:pt x="10" y="140"/>
                    </a:lnTo>
                    <a:lnTo>
                      <a:pt x="10" y="142"/>
                    </a:lnTo>
                    <a:lnTo>
                      <a:pt x="10" y="144"/>
                    </a:lnTo>
                    <a:lnTo>
                      <a:pt x="12" y="150"/>
                    </a:lnTo>
                    <a:lnTo>
                      <a:pt x="14" y="152"/>
                    </a:lnTo>
                    <a:lnTo>
                      <a:pt x="14" y="152"/>
                    </a:lnTo>
                    <a:lnTo>
                      <a:pt x="16" y="154"/>
                    </a:lnTo>
                    <a:lnTo>
                      <a:pt x="16" y="154"/>
                    </a:lnTo>
                    <a:lnTo>
                      <a:pt x="16" y="154"/>
                    </a:lnTo>
                    <a:lnTo>
                      <a:pt x="20" y="154"/>
                    </a:lnTo>
                    <a:lnTo>
                      <a:pt x="28" y="156"/>
                    </a:lnTo>
                    <a:lnTo>
                      <a:pt x="34" y="158"/>
                    </a:lnTo>
                    <a:lnTo>
                      <a:pt x="34" y="158"/>
                    </a:lnTo>
                    <a:lnTo>
                      <a:pt x="36" y="162"/>
                    </a:lnTo>
                    <a:lnTo>
                      <a:pt x="38" y="166"/>
                    </a:lnTo>
                    <a:lnTo>
                      <a:pt x="38" y="168"/>
                    </a:lnTo>
                    <a:lnTo>
                      <a:pt x="40" y="172"/>
                    </a:lnTo>
                    <a:lnTo>
                      <a:pt x="48" y="174"/>
                    </a:lnTo>
                    <a:lnTo>
                      <a:pt x="56" y="176"/>
                    </a:lnTo>
                    <a:lnTo>
                      <a:pt x="64" y="178"/>
                    </a:lnTo>
                    <a:lnTo>
                      <a:pt x="66" y="180"/>
                    </a:lnTo>
                    <a:lnTo>
                      <a:pt x="70" y="184"/>
                    </a:lnTo>
                    <a:lnTo>
                      <a:pt x="74" y="188"/>
                    </a:lnTo>
                    <a:lnTo>
                      <a:pt x="76" y="188"/>
                    </a:lnTo>
                    <a:lnTo>
                      <a:pt x="76" y="188"/>
                    </a:lnTo>
                    <a:lnTo>
                      <a:pt x="80" y="186"/>
                    </a:lnTo>
                    <a:lnTo>
                      <a:pt x="86" y="182"/>
                    </a:lnTo>
                    <a:lnTo>
                      <a:pt x="86" y="182"/>
                    </a:lnTo>
                    <a:lnTo>
                      <a:pt x="92" y="178"/>
                    </a:lnTo>
                    <a:lnTo>
                      <a:pt x="96" y="176"/>
                    </a:lnTo>
                    <a:lnTo>
                      <a:pt x="102" y="174"/>
                    </a:lnTo>
                    <a:lnTo>
                      <a:pt x="108" y="176"/>
                    </a:lnTo>
                    <a:lnTo>
                      <a:pt x="114" y="180"/>
                    </a:lnTo>
                    <a:lnTo>
                      <a:pt x="122" y="184"/>
                    </a:lnTo>
                    <a:lnTo>
                      <a:pt x="130" y="190"/>
                    </a:lnTo>
                    <a:lnTo>
                      <a:pt x="138" y="194"/>
                    </a:lnTo>
                    <a:lnTo>
                      <a:pt x="144" y="198"/>
                    </a:lnTo>
                    <a:lnTo>
                      <a:pt x="152" y="202"/>
                    </a:lnTo>
                    <a:lnTo>
                      <a:pt x="160" y="206"/>
                    </a:lnTo>
                    <a:lnTo>
                      <a:pt x="166" y="210"/>
                    </a:lnTo>
                    <a:lnTo>
                      <a:pt x="174" y="214"/>
                    </a:lnTo>
                    <a:lnTo>
                      <a:pt x="182" y="218"/>
                    </a:lnTo>
                    <a:lnTo>
                      <a:pt x="190" y="222"/>
                    </a:lnTo>
                    <a:lnTo>
                      <a:pt x="196" y="228"/>
                    </a:lnTo>
                    <a:lnTo>
                      <a:pt x="204" y="232"/>
                    </a:lnTo>
                    <a:lnTo>
                      <a:pt x="212" y="236"/>
                    </a:lnTo>
                    <a:lnTo>
                      <a:pt x="220" y="240"/>
                    </a:lnTo>
                    <a:lnTo>
                      <a:pt x="226" y="244"/>
                    </a:lnTo>
                    <a:lnTo>
                      <a:pt x="226" y="242"/>
                    </a:lnTo>
                    <a:lnTo>
                      <a:pt x="226" y="240"/>
                    </a:lnTo>
                    <a:lnTo>
                      <a:pt x="226" y="238"/>
                    </a:lnTo>
                    <a:lnTo>
                      <a:pt x="226" y="236"/>
                    </a:lnTo>
                    <a:lnTo>
                      <a:pt x="230" y="236"/>
                    </a:lnTo>
                    <a:lnTo>
                      <a:pt x="234" y="236"/>
                    </a:lnTo>
                    <a:lnTo>
                      <a:pt x="238" y="236"/>
                    </a:lnTo>
                    <a:lnTo>
                      <a:pt x="242" y="236"/>
                    </a:lnTo>
                    <a:lnTo>
                      <a:pt x="242" y="234"/>
                    </a:lnTo>
                    <a:lnTo>
                      <a:pt x="242" y="234"/>
                    </a:lnTo>
                    <a:lnTo>
                      <a:pt x="242" y="234"/>
                    </a:lnTo>
                    <a:lnTo>
                      <a:pt x="242" y="234"/>
                    </a:lnTo>
                    <a:lnTo>
                      <a:pt x="242" y="22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5" name="Freeform 127"/>
              <p:cNvSpPr>
                <a:spLocks/>
              </p:cNvSpPr>
              <p:nvPr/>
            </p:nvSpPr>
            <p:spPr bwMode="auto">
              <a:xfrm>
                <a:off x="3287" y="1925"/>
                <a:ext cx="64" cy="74"/>
              </a:xfrm>
              <a:custGeom>
                <a:avLst/>
                <a:gdLst>
                  <a:gd name="T0" fmla="*/ 62 w 64"/>
                  <a:gd name="T1" fmla="*/ 48 h 74"/>
                  <a:gd name="T2" fmla="*/ 60 w 64"/>
                  <a:gd name="T3" fmla="*/ 46 h 74"/>
                  <a:gd name="T4" fmla="*/ 58 w 64"/>
                  <a:gd name="T5" fmla="*/ 44 h 74"/>
                  <a:gd name="T6" fmla="*/ 56 w 64"/>
                  <a:gd name="T7" fmla="*/ 40 h 74"/>
                  <a:gd name="T8" fmla="*/ 52 w 64"/>
                  <a:gd name="T9" fmla="*/ 40 h 74"/>
                  <a:gd name="T10" fmla="*/ 48 w 64"/>
                  <a:gd name="T11" fmla="*/ 38 h 74"/>
                  <a:gd name="T12" fmla="*/ 46 w 64"/>
                  <a:gd name="T13" fmla="*/ 36 h 74"/>
                  <a:gd name="T14" fmla="*/ 44 w 64"/>
                  <a:gd name="T15" fmla="*/ 36 h 74"/>
                  <a:gd name="T16" fmla="*/ 50 w 64"/>
                  <a:gd name="T17" fmla="*/ 30 h 74"/>
                  <a:gd name="T18" fmla="*/ 50 w 64"/>
                  <a:gd name="T19" fmla="*/ 26 h 74"/>
                  <a:gd name="T20" fmla="*/ 48 w 64"/>
                  <a:gd name="T21" fmla="*/ 18 h 74"/>
                  <a:gd name="T22" fmla="*/ 46 w 64"/>
                  <a:gd name="T23" fmla="*/ 16 h 74"/>
                  <a:gd name="T24" fmla="*/ 44 w 64"/>
                  <a:gd name="T25" fmla="*/ 14 h 74"/>
                  <a:gd name="T26" fmla="*/ 42 w 64"/>
                  <a:gd name="T27" fmla="*/ 18 h 74"/>
                  <a:gd name="T28" fmla="*/ 42 w 64"/>
                  <a:gd name="T29" fmla="*/ 20 h 74"/>
                  <a:gd name="T30" fmla="*/ 40 w 64"/>
                  <a:gd name="T31" fmla="*/ 22 h 74"/>
                  <a:gd name="T32" fmla="*/ 38 w 64"/>
                  <a:gd name="T33" fmla="*/ 24 h 74"/>
                  <a:gd name="T34" fmla="*/ 36 w 64"/>
                  <a:gd name="T35" fmla="*/ 22 h 74"/>
                  <a:gd name="T36" fmla="*/ 34 w 64"/>
                  <a:gd name="T37" fmla="*/ 20 h 74"/>
                  <a:gd name="T38" fmla="*/ 32 w 64"/>
                  <a:gd name="T39" fmla="*/ 20 h 74"/>
                  <a:gd name="T40" fmla="*/ 32 w 64"/>
                  <a:gd name="T41" fmla="*/ 16 h 74"/>
                  <a:gd name="T42" fmla="*/ 32 w 64"/>
                  <a:gd name="T43" fmla="*/ 12 h 74"/>
                  <a:gd name="T44" fmla="*/ 32 w 64"/>
                  <a:gd name="T45" fmla="*/ 10 h 74"/>
                  <a:gd name="T46" fmla="*/ 32 w 64"/>
                  <a:gd name="T47" fmla="*/ 8 h 74"/>
                  <a:gd name="T48" fmla="*/ 30 w 64"/>
                  <a:gd name="T49" fmla="*/ 4 h 74"/>
                  <a:gd name="T50" fmla="*/ 30 w 64"/>
                  <a:gd name="T51" fmla="*/ 2 h 74"/>
                  <a:gd name="T52" fmla="*/ 28 w 64"/>
                  <a:gd name="T53" fmla="*/ 0 h 74"/>
                  <a:gd name="T54" fmla="*/ 28 w 64"/>
                  <a:gd name="T55" fmla="*/ 2 h 74"/>
                  <a:gd name="T56" fmla="*/ 26 w 64"/>
                  <a:gd name="T57" fmla="*/ 0 h 74"/>
                  <a:gd name="T58" fmla="*/ 22 w 64"/>
                  <a:gd name="T59" fmla="*/ 0 h 74"/>
                  <a:gd name="T60" fmla="*/ 18 w 64"/>
                  <a:gd name="T61" fmla="*/ 0 h 74"/>
                  <a:gd name="T62" fmla="*/ 18 w 64"/>
                  <a:gd name="T63" fmla="*/ 6 h 74"/>
                  <a:gd name="T64" fmla="*/ 14 w 64"/>
                  <a:gd name="T65" fmla="*/ 8 h 74"/>
                  <a:gd name="T66" fmla="*/ 12 w 64"/>
                  <a:gd name="T67" fmla="*/ 14 h 74"/>
                  <a:gd name="T68" fmla="*/ 6 w 64"/>
                  <a:gd name="T69" fmla="*/ 20 h 74"/>
                  <a:gd name="T70" fmla="*/ 2 w 64"/>
                  <a:gd name="T71" fmla="*/ 26 h 74"/>
                  <a:gd name="T72" fmla="*/ 2 w 64"/>
                  <a:gd name="T73" fmla="*/ 32 h 74"/>
                  <a:gd name="T74" fmla="*/ 10 w 64"/>
                  <a:gd name="T75" fmla="*/ 40 h 74"/>
                  <a:gd name="T76" fmla="*/ 16 w 64"/>
                  <a:gd name="T77" fmla="*/ 42 h 74"/>
                  <a:gd name="T78" fmla="*/ 32 w 64"/>
                  <a:gd name="T79" fmla="*/ 58 h 74"/>
                  <a:gd name="T80" fmla="*/ 54 w 64"/>
                  <a:gd name="T81" fmla="*/ 72 h 74"/>
                  <a:gd name="T82" fmla="*/ 60 w 64"/>
                  <a:gd name="T83" fmla="*/ 74 h 74"/>
                  <a:gd name="T84" fmla="*/ 60 w 64"/>
                  <a:gd name="T85" fmla="*/ 64 h 74"/>
                  <a:gd name="T86" fmla="*/ 62 w 64"/>
                  <a:gd name="T87" fmla="*/ 60 h 74"/>
                  <a:gd name="T88" fmla="*/ 64 w 64"/>
                  <a:gd name="T89" fmla="*/ 56 h 74"/>
                  <a:gd name="T90" fmla="*/ 64 w 64"/>
                  <a:gd name="T91" fmla="*/ 5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 h="74">
                    <a:moveTo>
                      <a:pt x="64" y="52"/>
                    </a:moveTo>
                    <a:lnTo>
                      <a:pt x="62" y="48"/>
                    </a:lnTo>
                    <a:lnTo>
                      <a:pt x="62" y="48"/>
                    </a:lnTo>
                    <a:lnTo>
                      <a:pt x="62" y="48"/>
                    </a:lnTo>
                    <a:lnTo>
                      <a:pt x="62" y="48"/>
                    </a:lnTo>
                    <a:lnTo>
                      <a:pt x="60" y="46"/>
                    </a:lnTo>
                    <a:lnTo>
                      <a:pt x="58" y="46"/>
                    </a:lnTo>
                    <a:lnTo>
                      <a:pt x="58" y="46"/>
                    </a:lnTo>
                    <a:lnTo>
                      <a:pt x="58" y="44"/>
                    </a:lnTo>
                    <a:lnTo>
                      <a:pt x="56" y="44"/>
                    </a:lnTo>
                    <a:lnTo>
                      <a:pt x="56" y="42"/>
                    </a:lnTo>
                    <a:lnTo>
                      <a:pt x="56" y="40"/>
                    </a:lnTo>
                    <a:lnTo>
                      <a:pt x="54" y="40"/>
                    </a:lnTo>
                    <a:lnTo>
                      <a:pt x="54" y="40"/>
                    </a:lnTo>
                    <a:lnTo>
                      <a:pt x="52" y="40"/>
                    </a:lnTo>
                    <a:lnTo>
                      <a:pt x="52" y="40"/>
                    </a:lnTo>
                    <a:lnTo>
                      <a:pt x="50" y="40"/>
                    </a:lnTo>
                    <a:lnTo>
                      <a:pt x="48" y="38"/>
                    </a:lnTo>
                    <a:lnTo>
                      <a:pt x="48" y="38"/>
                    </a:lnTo>
                    <a:lnTo>
                      <a:pt x="48" y="36"/>
                    </a:lnTo>
                    <a:lnTo>
                      <a:pt x="46" y="36"/>
                    </a:lnTo>
                    <a:lnTo>
                      <a:pt x="46" y="36"/>
                    </a:lnTo>
                    <a:lnTo>
                      <a:pt x="46" y="36"/>
                    </a:lnTo>
                    <a:lnTo>
                      <a:pt x="44" y="36"/>
                    </a:lnTo>
                    <a:lnTo>
                      <a:pt x="48" y="32"/>
                    </a:lnTo>
                    <a:lnTo>
                      <a:pt x="50" y="30"/>
                    </a:lnTo>
                    <a:lnTo>
                      <a:pt x="50" y="30"/>
                    </a:lnTo>
                    <a:lnTo>
                      <a:pt x="50" y="28"/>
                    </a:lnTo>
                    <a:lnTo>
                      <a:pt x="50" y="28"/>
                    </a:lnTo>
                    <a:lnTo>
                      <a:pt x="50" y="26"/>
                    </a:lnTo>
                    <a:lnTo>
                      <a:pt x="48" y="20"/>
                    </a:lnTo>
                    <a:lnTo>
                      <a:pt x="48" y="18"/>
                    </a:lnTo>
                    <a:lnTo>
                      <a:pt x="48" y="18"/>
                    </a:lnTo>
                    <a:lnTo>
                      <a:pt x="46" y="18"/>
                    </a:lnTo>
                    <a:lnTo>
                      <a:pt x="46" y="16"/>
                    </a:lnTo>
                    <a:lnTo>
                      <a:pt x="46" y="16"/>
                    </a:lnTo>
                    <a:lnTo>
                      <a:pt x="46" y="14"/>
                    </a:lnTo>
                    <a:lnTo>
                      <a:pt x="44" y="14"/>
                    </a:lnTo>
                    <a:lnTo>
                      <a:pt x="44" y="14"/>
                    </a:lnTo>
                    <a:lnTo>
                      <a:pt x="44" y="16"/>
                    </a:lnTo>
                    <a:lnTo>
                      <a:pt x="44" y="16"/>
                    </a:lnTo>
                    <a:lnTo>
                      <a:pt x="42" y="18"/>
                    </a:lnTo>
                    <a:lnTo>
                      <a:pt x="42" y="18"/>
                    </a:lnTo>
                    <a:lnTo>
                      <a:pt x="42" y="18"/>
                    </a:lnTo>
                    <a:lnTo>
                      <a:pt x="42" y="20"/>
                    </a:lnTo>
                    <a:lnTo>
                      <a:pt x="40" y="22"/>
                    </a:lnTo>
                    <a:lnTo>
                      <a:pt x="40" y="22"/>
                    </a:lnTo>
                    <a:lnTo>
                      <a:pt x="40" y="22"/>
                    </a:lnTo>
                    <a:lnTo>
                      <a:pt x="40" y="22"/>
                    </a:lnTo>
                    <a:lnTo>
                      <a:pt x="40" y="22"/>
                    </a:lnTo>
                    <a:lnTo>
                      <a:pt x="38" y="24"/>
                    </a:lnTo>
                    <a:lnTo>
                      <a:pt x="36" y="24"/>
                    </a:lnTo>
                    <a:lnTo>
                      <a:pt x="36" y="22"/>
                    </a:lnTo>
                    <a:lnTo>
                      <a:pt x="36" y="22"/>
                    </a:lnTo>
                    <a:lnTo>
                      <a:pt x="36" y="22"/>
                    </a:lnTo>
                    <a:lnTo>
                      <a:pt x="34" y="20"/>
                    </a:lnTo>
                    <a:lnTo>
                      <a:pt x="34" y="20"/>
                    </a:lnTo>
                    <a:lnTo>
                      <a:pt x="32" y="20"/>
                    </a:lnTo>
                    <a:lnTo>
                      <a:pt x="32" y="20"/>
                    </a:lnTo>
                    <a:lnTo>
                      <a:pt x="32" y="20"/>
                    </a:lnTo>
                    <a:lnTo>
                      <a:pt x="32" y="20"/>
                    </a:lnTo>
                    <a:lnTo>
                      <a:pt x="32" y="18"/>
                    </a:lnTo>
                    <a:lnTo>
                      <a:pt x="32" y="16"/>
                    </a:lnTo>
                    <a:lnTo>
                      <a:pt x="32" y="16"/>
                    </a:lnTo>
                    <a:lnTo>
                      <a:pt x="32" y="14"/>
                    </a:lnTo>
                    <a:lnTo>
                      <a:pt x="32" y="12"/>
                    </a:lnTo>
                    <a:lnTo>
                      <a:pt x="32" y="12"/>
                    </a:lnTo>
                    <a:lnTo>
                      <a:pt x="32" y="10"/>
                    </a:lnTo>
                    <a:lnTo>
                      <a:pt x="32" y="10"/>
                    </a:lnTo>
                    <a:lnTo>
                      <a:pt x="32" y="8"/>
                    </a:lnTo>
                    <a:lnTo>
                      <a:pt x="32" y="8"/>
                    </a:lnTo>
                    <a:lnTo>
                      <a:pt x="32" y="8"/>
                    </a:lnTo>
                    <a:lnTo>
                      <a:pt x="32" y="6"/>
                    </a:lnTo>
                    <a:lnTo>
                      <a:pt x="30" y="6"/>
                    </a:lnTo>
                    <a:lnTo>
                      <a:pt x="30" y="4"/>
                    </a:lnTo>
                    <a:lnTo>
                      <a:pt x="30" y="4"/>
                    </a:lnTo>
                    <a:lnTo>
                      <a:pt x="30" y="2"/>
                    </a:lnTo>
                    <a:lnTo>
                      <a:pt x="30" y="2"/>
                    </a:lnTo>
                    <a:lnTo>
                      <a:pt x="28" y="2"/>
                    </a:lnTo>
                    <a:lnTo>
                      <a:pt x="28" y="0"/>
                    </a:lnTo>
                    <a:lnTo>
                      <a:pt x="28" y="0"/>
                    </a:lnTo>
                    <a:lnTo>
                      <a:pt x="28" y="0"/>
                    </a:lnTo>
                    <a:lnTo>
                      <a:pt x="28" y="2"/>
                    </a:lnTo>
                    <a:lnTo>
                      <a:pt x="28" y="2"/>
                    </a:lnTo>
                    <a:lnTo>
                      <a:pt x="26" y="0"/>
                    </a:lnTo>
                    <a:lnTo>
                      <a:pt x="26" y="0"/>
                    </a:lnTo>
                    <a:lnTo>
                      <a:pt x="26" y="0"/>
                    </a:lnTo>
                    <a:lnTo>
                      <a:pt x="22" y="2"/>
                    </a:lnTo>
                    <a:lnTo>
                      <a:pt x="22" y="0"/>
                    </a:lnTo>
                    <a:lnTo>
                      <a:pt x="22" y="0"/>
                    </a:lnTo>
                    <a:lnTo>
                      <a:pt x="20" y="0"/>
                    </a:lnTo>
                    <a:lnTo>
                      <a:pt x="20" y="0"/>
                    </a:lnTo>
                    <a:lnTo>
                      <a:pt x="18" y="0"/>
                    </a:lnTo>
                    <a:lnTo>
                      <a:pt x="18" y="2"/>
                    </a:lnTo>
                    <a:lnTo>
                      <a:pt x="18" y="4"/>
                    </a:lnTo>
                    <a:lnTo>
                      <a:pt x="18" y="6"/>
                    </a:lnTo>
                    <a:lnTo>
                      <a:pt x="18" y="6"/>
                    </a:lnTo>
                    <a:lnTo>
                      <a:pt x="16" y="6"/>
                    </a:lnTo>
                    <a:lnTo>
                      <a:pt x="14" y="8"/>
                    </a:lnTo>
                    <a:lnTo>
                      <a:pt x="14" y="12"/>
                    </a:lnTo>
                    <a:lnTo>
                      <a:pt x="12" y="14"/>
                    </a:lnTo>
                    <a:lnTo>
                      <a:pt x="12" y="14"/>
                    </a:lnTo>
                    <a:lnTo>
                      <a:pt x="10" y="18"/>
                    </a:lnTo>
                    <a:lnTo>
                      <a:pt x="8" y="18"/>
                    </a:lnTo>
                    <a:lnTo>
                      <a:pt x="6" y="20"/>
                    </a:lnTo>
                    <a:lnTo>
                      <a:pt x="4" y="22"/>
                    </a:lnTo>
                    <a:lnTo>
                      <a:pt x="4" y="22"/>
                    </a:lnTo>
                    <a:lnTo>
                      <a:pt x="2" y="26"/>
                    </a:lnTo>
                    <a:lnTo>
                      <a:pt x="0" y="28"/>
                    </a:lnTo>
                    <a:lnTo>
                      <a:pt x="0" y="28"/>
                    </a:lnTo>
                    <a:lnTo>
                      <a:pt x="2" y="32"/>
                    </a:lnTo>
                    <a:lnTo>
                      <a:pt x="8" y="34"/>
                    </a:lnTo>
                    <a:lnTo>
                      <a:pt x="10" y="36"/>
                    </a:lnTo>
                    <a:lnTo>
                      <a:pt x="10" y="40"/>
                    </a:lnTo>
                    <a:lnTo>
                      <a:pt x="12" y="40"/>
                    </a:lnTo>
                    <a:lnTo>
                      <a:pt x="14" y="42"/>
                    </a:lnTo>
                    <a:lnTo>
                      <a:pt x="16" y="42"/>
                    </a:lnTo>
                    <a:lnTo>
                      <a:pt x="18" y="44"/>
                    </a:lnTo>
                    <a:lnTo>
                      <a:pt x="28" y="54"/>
                    </a:lnTo>
                    <a:lnTo>
                      <a:pt x="32" y="58"/>
                    </a:lnTo>
                    <a:lnTo>
                      <a:pt x="36" y="62"/>
                    </a:lnTo>
                    <a:lnTo>
                      <a:pt x="50" y="70"/>
                    </a:lnTo>
                    <a:lnTo>
                      <a:pt x="54" y="72"/>
                    </a:lnTo>
                    <a:lnTo>
                      <a:pt x="60" y="74"/>
                    </a:lnTo>
                    <a:lnTo>
                      <a:pt x="62" y="74"/>
                    </a:lnTo>
                    <a:lnTo>
                      <a:pt x="60" y="74"/>
                    </a:lnTo>
                    <a:lnTo>
                      <a:pt x="60" y="70"/>
                    </a:lnTo>
                    <a:lnTo>
                      <a:pt x="60" y="66"/>
                    </a:lnTo>
                    <a:lnTo>
                      <a:pt x="60" y="64"/>
                    </a:lnTo>
                    <a:lnTo>
                      <a:pt x="60" y="62"/>
                    </a:lnTo>
                    <a:lnTo>
                      <a:pt x="60" y="62"/>
                    </a:lnTo>
                    <a:lnTo>
                      <a:pt x="62" y="60"/>
                    </a:lnTo>
                    <a:lnTo>
                      <a:pt x="62" y="60"/>
                    </a:lnTo>
                    <a:lnTo>
                      <a:pt x="62" y="58"/>
                    </a:lnTo>
                    <a:lnTo>
                      <a:pt x="64" y="56"/>
                    </a:lnTo>
                    <a:lnTo>
                      <a:pt x="64" y="54"/>
                    </a:lnTo>
                    <a:lnTo>
                      <a:pt x="64" y="54"/>
                    </a:lnTo>
                    <a:lnTo>
                      <a:pt x="64" y="52"/>
                    </a:lnTo>
                    <a:lnTo>
                      <a:pt x="64" y="5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6" name="Freeform 128"/>
              <p:cNvSpPr>
                <a:spLocks/>
              </p:cNvSpPr>
              <p:nvPr/>
            </p:nvSpPr>
            <p:spPr bwMode="auto">
              <a:xfrm>
                <a:off x="3883" y="2588"/>
                <a:ext cx="36" cy="38"/>
              </a:xfrm>
              <a:custGeom>
                <a:avLst/>
                <a:gdLst>
                  <a:gd name="T0" fmla="*/ 36 w 36"/>
                  <a:gd name="T1" fmla="*/ 10 h 38"/>
                  <a:gd name="T2" fmla="*/ 34 w 36"/>
                  <a:gd name="T3" fmla="*/ 10 h 38"/>
                  <a:gd name="T4" fmla="*/ 32 w 36"/>
                  <a:gd name="T5" fmla="*/ 8 h 38"/>
                  <a:gd name="T6" fmla="*/ 28 w 36"/>
                  <a:gd name="T7" fmla="*/ 4 h 38"/>
                  <a:gd name="T8" fmla="*/ 26 w 36"/>
                  <a:gd name="T9" fmla="*/ 2 h 38"/>
                  <a:gd name="T10" fmla="*/ 26 w 36"/>
                  <a:gd name="T11" fmla="*/ 0 h 38"/>
                  <a:gd name="T12" fmla="*/ 24 w 36"/>
                  <a:gd name="T13" fmla="*/ 0 h 38"/>
                  <a:gd name="T14" fmla="*/ 20 w 36"/>
                  <a:gd name="T15" fmla="*/ 2 h 38"/>
                  <a:gd name="T16" fmla="*/ 16 w 36"/>
                  <a:gd name="T17" fmla="*/ 6 h 38"/>
                  <a:gd name="T18" fmla="*/ 12 w 36"/>
                  <a:gd name="T19" fmla="*/ 6 h 38"/>
                  <a:gd name="T20" fmla="*/ 10 w 36"/>
                  <a:gd name="T21" fmla="*/ 10 h 38"/>
                  <a:gd name="T22" fmla="*/ 8 w 36"/>
                  <a:gd name="T23" fmla="*/ 12 h 38"/>
                  <a:gd name="T24" fmla="*/ 6 w 36"/>
                  <a:gd name="T25" fmla="*/ 14 h 38"/>
                  <a:gd name="T26" fmla="*/ 4 w 36"/>
                  <a:gd name="T27" fmla="*/ 18 h 38"/>
                  <a:gd name="T28" fmla="*/ 2 w 36"/>
                  <a:gd name="T29" fmla="*/ 18 h 38"/>
                  <a:gd name="T30" fmla="*/ 0 w 36"/>
                  <a:gd name="T31" fmla="*/ 20 h 38"/>
                  <a:gd name="T32" fmla="*/ 2 w 36"/>
                  <a:gd name="T33" fmla="*/ 22 h 38"/>
                  <a:gd name="T34" fmla="*/ 4 w 36"/>
                  <a:gd name="T35" fmla="*/ 26 h 38"/>
                  <a:gd name="T36" fmla="*/ 6 w 36"/>
                  <a:gd name="T37" fmla="*/ 28 h 38"/>
                  <a:gd name="T38" fmla="*/ 6 w 36"/>
                  <a:gd name="T39" fmla="*/ 30 h 38"/>
                  <a:gd name="T40" fmla="*/ 6 w 36"/>
                  <a:gd name="T41" fmla="*/ 32 h 38"/>
                  <a:gd name="T42" fmla="*/ 6 w 36"/>
                  <a:gd name="T43" fmla="*/ 32 h 38"/>
                  <a:gd name="T44" fmla="*/ 8 w 36"/>
                  <a:gd name="T45" fmla="*/ 34 h 38"/>
                  <a:gd name="T46" fmla="*/ 10 w 36"/>
                  <a:gd name="T47" fmla="*/ 36 h 38"/>
                  <a:gd name="T48" fmla="*/ 12 w 36"/>
                  <a:gd name="T49" fmla="*/ 36 h 38"/>
                  <a:gd name="T50" fmla="*/ 16 w 36"/>
                  <a:gd name="T51" fmla="*/ 36 h 38"/>
                  <a:gd name="T52" fmla="*/ 16 w 36"/>
                  <a:gd name="T53" fmla="*/ 36 h 38"/>
                  <a:gd name="T54" fmla="*/ 18 w 36"/>
                  <a:gd name="T55" fmla="*/ 34 h 38"/>
                  <a:gd name="T56" fmla="*/ 20 w 36"/>
                  <a:gd name="T57" fmla="*/ 28 h 38"/>
                  <a:gd name="T58" fmla="*/ 22 w 36"/>
                  <a:gd name="T59" fmla="*/ 28 h 38"/>
                  <a:gd name="T60" fmla="*/ 24 w 36"/>
                  <a:gd name="T61" fmla="*/ 28 h 38"/>
                  <a:gd name="T62" fmla="*/ 26 w 36"/>
                  <a:gd name="T63" fmla="*/ 28 h 38"/>
                  <a:gd name="T64" fmla="*/ 30 w 36"/>
                  <a:gd name="T65" fmla="*/ 26 h 38"/>
                  <a:gd name="T66" fmla="*/ 32 w 36"/>
                  <a:gd name="T67" fmla="*/ 24 h 38"/>
                  <a:gd name="T68" fmla="*/ 32 w 36"/>
                  <a:gd name="T69" fmla="*/ 20 h 38"/>
                  <a:gd name="T70" fmla="*/ 34 w 36"/>
                  <a:gd name="T71" fmla="*/ 18 h 38"/>
                  <a:gd name="T72" fmla="*/ 36 w 36"/>
                  <a:gd name="T73" fmla="*/ 16 h 38"/>
                  <a:gd name="T74" fmla="*/ 36 w 36"/>
                  <a:gd name="T75"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38">
                    <a:moveTo>
                      <a:pt x="36" y="12"/>
                    </a:moveTo>
                    <a:lnTo>
                      <a:pt x="36" y="10"/>
                    </a:lnTo>
                    <a:lnTo>
                      <a:pt x="36" y="10"/>
                    </a:lnTo>
                    <a:lnTo>
                      <a:pt x="34" y="10"/>
                    </a:lnTo>
                    <a:lnTo>
                      <a:pt x="34" y="8"/>
                    </a:lnTo>
                    <a:lnTo>
                      <a:pt x="32" y="8"/>
                    </a:lnTo>
                    <a:lnTo>
                      <a:pt x="30" y="6"/>
                    </a:lnTo>
                    <a:lnTo>
                      <a:pt x="28" y="4"/>
                    </a:lnTo>
                    <a:lnTo>
                      <a:pt x="28" y="4"/>
                    </a:lnTo>
                    <a:lnTo>
                      <a:pt x="26" y="2"/>
                    </a:lnTo>
                    <a:lnTo>
                      <a:pt x="26" y="2"/>
                    </a:lnTo>
                    <a:lnTo>
                      <a:pt x="26" y="0"/>
                    </a:lnTo>
                    <a:lnTo>
                      <a:pt x="26" y="0"/>
                    </a:lnTo>
                    <a:lnTo>
                      <a:pt x="24" y="0"/>
                    </a:lnTo>
                    <a:lnTo>
                      <a:pt x="24" y="2"/>
                    </a:lnTo>
                    <a:lnTo>
                      <a:pt x="20" y="2"/>
                    </a:lnTo>
                    <a:lnTo>
                      <a:pt x="18" y="4"/>
                    </a:lnTo>
                    <a:lnTo>
                      <a:pt x="16" y="6"/>
                    </a:lnTo>
                    <a:lnTo>
                      <a:pt x="14" y="6"/>
                    </a:lnTo>
                    <a:lnTo>
                      <a:pt x="12" y="6"/>
                    </a:lnTo>
                    <a:lnTo>
                      <a:pt x="10" y="8"/>
                    </a:lnTo>
                    <a:lnTo>
                      <a:pt x="10" y="10"/>
                    </a:lnTo>
                    <a:lnTo>
                      <a:pt x="8" y="12"/>
                    </a:lnTo>
                    <a:lnTo>
                      <a:pt x="8" y="12"/>
                    </a:lnTo>
                    <a:lnTo>
                      <a:pt x="8" y="14"/>
                    </a:lnTo>
                    <a:lnTo>
                      <a:pt x="6" y="14"/>
                    </a:lnTo>
                    <a:lnTo>
                      <a:pt x="6" y="16"/>
                    </a:lnTo>
                    <a:lnTo>
                      <a:pt x="4" y="18"/>
                    </a:lnTo>
                    <a:lnTo>
                      <a:pt x="4" y="18"/>
                    </a:lnTo>
                    <a:lnTo>
                      <a:pt x="2" y="18"/>
                    </a:lnTo>
                    <a:lnTo>
                      <a:pt x="0" y="20"/>
                    </a:lnTo>
                    <a:lnTo>
                      <a:pt x="0" y="20"/>
                    </a:lnTo>
                    <a:lnTo>
                      <a:pt x="2" y="22"/>
                    </a:lnTo>
                    <a:lnTo>
                      <a:pt x="2" y="22"/>
                    </a:lnTo>
                    <a:lnTo>
                      <a:pt x="2" y="24"/>
                    </a:lnTo>
                    <a:lnTo>
                      <a:pt x="4" y="26"/>
                    </a:lnTo>
                    <a:lnTo>
                      <a:pt x="4" y="28"/>
                    </a:lnTo>
                    <a:lnTo>
                      <a:pt x="6" y="28"/>
                    </a:lnTo>
                    <a:lnTo>
                      <a:pt x="4" y="30"/>
                    </a:lnTo>
                    <a:lnTo>
                      <a:pt x="6" y="30"/>
                    </a:lnTo>
                    <a:lnTo>
                      <a:pt x="6" y="32"/>
                    </a:lnTo>
                    <a:lnTo>
                      <a:pt x="6" y="32"/>
                    </a:lnTo>
                    <a:lnTo>
                      <a:pt x="6" y="32"/>
                    </a:lnTo>
                    <a:lnTo>
                      <a:pt x="6" y="32"/>
                    </a:lnTo>
                    <a:lnTo>
                      <a:pt x="8" y="32"/>
                    </a:lnTo>
                    <a:lnTo>
                      <a:pt x="8" y="34"/>
                    </a:lnTo>
                    <a:lnTo>
                      <a:pt x="8" y="34"/>
                    </a:lnTo>
                    <a:lnTo>
                      <a:pt x="10" y="36"/>
                    </a:lnTo>
                    <a:lnTo>
                      <a:pt x="10" y="36"/>
                    </a:lnTo>
                    <a:lnTo>
                      <a:pt x="12" y="36"/>
                    </a:lnTo>
                    <a:lnTo>
                      <a:pt x="14" y="38"/>
                    </a:lnTo>
                    <a:lnTo>
                      <a:pt x="16" y="36"/>
                    </a:lnTo>
                    <a:lnTo>
                      <a:pt x="16" y="36"/>
                    </a:lnTo>
                    <a:lnTo>
                      <a:pt x="16" y="36"/>
                    </a:lnTo>
                    <a:lnTo>
                      <a:pt x="16" y="34"/>
                    </a:lnTo>
                    <a:lnTo>
                      <a:pt x="18" y="34"/>
                    </a:lnTo>
                    <a:lnTo>
                      <a:pt x="20" y="30"/>
                    </a:lnTo>
                    <a:lnTo>
                      <a:pt x="20" y="28"/>
                    </a:lnTo>
                    <a:lnTo>
                      <a:pt x="22" y="28"/>
                    </a:lnTo>
                    <a:lnTo>
                      <a:pt x="22" y="28"/>
                    </a:lnTo>
                    <a:lnTo>
                      <a:pt x="24" y="28"/>
                    </a:lnTo>
                    <a:lnTo>
                      <a:pt x="24" y="28"/>
                    </a:lnTo>
                    <a:lnTo>
                      <a:pt x="24" y="28"/>
                    </a:lnTo>
                    <a:lnTo>
                      <a:pt x="26" y="28"/>
                    </a:lnTo>
                    <a:lnTo>
                      <a:pt x="28" y="26"/>
                    </a:lnTo>
                    <a:lnTo>
                      <a:pt x="30" y="26"/>
                    </a:lnTo>
                    <a:lnTo>
                      <a:pt x="30" y="26"/>
                    </a:lnTo>
                    <a:lnTo>
                      <a:pt x="32" y="24"/>
                    </a:lnTo>
                    <a:lnTo>
                      <a:pt x="32" y="22"/>
                    </a:lnTo>
                    <a:lnTo>
                      <a:pt x="32" y="20"/>
                    </a:lnTo>
                    <a:lnTo>
                      <a:pt x="34" y="20"/>
                    </a:lnTo>
                    <a:lnTo>
                      <a:pt x="34" y="18"/>
                    </a:lnTo>
                    <a:lnTo>
                      <a:pt x="34" y="18"/>
                    </a:lnTo>
                    <a:lnTo>
                      <a:pt x="36" y="16"/>
                    </a:lnTo>
                    <a:lnTo>
                      <a:pt x="36" y="14"/>
                    </a:lnTo>
                    <a:lnTo>
                      <a:pt x="36" y="12"/>
                    </a:lnTo>
                    <a:lnTo>
                      <a:pt x="36"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7" name="Freeform 129"/>
              <p:cNvSpPr>
                <a:spLocks/>
              </p:cNvSpPr>
              <p:nvPr/>
            </p:nvSpPr>
            <p:spPr bwMode="auto">
              <a:xfrm>
                <a:off x="4001" y="1456"/>
                <a:ext cx="22" cy="30"/>
              </a:xfrm>
              <a:custGeom>
                <a:avLst/>
                <a:gdLst>
                  <a:gd name="T0" fmla="*/ 20 w 22"/>
                  <a:gd name="T1" fmla="*/ 6 h 30"/>
                  <a:gd name="T2" fmla="*/ 18 w 22"/>
                  <a:gd name="T3" fmla="*/ 4 h 30"/>
                  <a:gd name="T4" fmla="*/ 18 w 22"/>
                  <a:gd name="T5" fmla="*/ 4 h 30"/>
                  <a:gd name="T6" fmla="*/ 16 w 22"/>
                  <a:gd name="T7" fmla="*/ 4 h 30"/>
                  <a:gd name="T8" fmla="*/ 16 w 22"/>
                  <a:gd name="T9" fmla="*/ 4 h 30"/>
                  <a:gd name="T10" fmla="*/ 18 w 22"/>
                  <a:gd name="T11" fmla="*/ 2 h 30"/>
                  <a:gd name="T12" fmla="*/ 18 w 22"/>
                  <a:gd name="T13" fmla="*/ 2 h 30"/>
                  <a:gd name="T14" fmla="*/ 18 w 22"/>
                  <a:gd name="T15" fmla="*/ 2 h 30"/>
                  <a:gd name="T16" fmla="*/ 16 w 22"/>
                  <a:gd name="T17" fmla="*/ 0 h 30"/>
                  <a:gd name="T18" fmla="*/ 16 w 22"/>
                  <a:gd name="T19" fmla="*/ 2 h 30"/>
                  <a:gd name="T20" fmla="*/ 14 w 22"/>
                  <a:gd name="T21" fmla="*/ 2 h 30"/>
                  <a:gd name="T22" fmla="*/ 12 w 22"/>
                  <a:gd name="T23" fmla="*/ 2 h 30"/>
                  <a:gd name="T24" fmla="*/ 12 w 22"/>
                  <a:gd name="T25" fmla="*/ 4 h 30"/>
                  <a:gd name="T26" fmla="*/ 10 w 22"/>
                  <a:gd name="T27" fmla="*/ 4 h 30"/>
                  <a:gd name="T28" fmla="*/ 10 w 22"/>
                  <a:gd name="T29" fmla="*/ 6 h 30"/>
                  <a:gd name="T30" fmla="*/ 8 w 22"/>
                  <a:gd name="T31" fmla="*/ 8 h 30"/>
                  <a:gd name="T32" fmla="*/ 6 w 22"/>
                  <a:gd name="T33" fmla="*/ 12 h 30"/>
                  <a:gd name="T34" fmla="*/ 6 w 22"/>
                  <a:gd name="T35" fmla="*/ 16 h 30"/>
                  <a:gd name="T36" fmla="*/ 4 w 22"/>
                  <a:gd name="T37" fmla="*/ 22 h 30"/>
                  <a:gd name="T38" fmla="*/ 2 w 22"/>
                  <a:gd name="T39" fmla="*/ 24 h 30"/>
                  <a:gd name="T40" fmla="*/ 2 w 22"/>
                  <a:gd name="T41" fmla="*/ 26 h 30"/>
                  <a:gd name="T42" fmla="*/ 2 w 22"/>
                  <a:gd name="T43" fmla="*/ 28 h 30"/>
                  <a:gd name="T44" fmla="*/ 0 w 22"/>
                  <a:gd name="T45" fmla="*/ 30 h 30"/>
                  <a:gd name="T46" fmla="*/ 2 w 22"/>
                  <a:gd name="T47" fmla="*/ 30 h 30"/>
                  <a:gd name="T48" fmla="*/ 4 w 22"/>
                  <a:gd name="T49" fmla="*/ 30 h 30"/>
                  <a:gd name="T50" fmla="*/ 6 w 22"/>
                  <a:gd name="T51" fmla="*/ 30 h 30"/>
                  <a:gd name="T52" fmla="*/ 6 w 22"/>
                  <a:gd name="T53" fmla="*/ 28 h 30"/>
                  <a:gd name="T54" fmla="*/ 6 w 22"/>
                  <a:gd name="T55" fmla="*/ 26 h 30"/>
                  <a:gd name="T56" fmla="*/ 8 w 22"/>
                  <a:gd name="T57" fmla="*/ 26 h 30"/>
                  <a:gd name="T58" fmla="*/ 8 w 22"/>
                  <a:gd name="T59" fmla="*/ 26 h 30"/>
                  <a:gd name="T60" fmla="*/ 8 w 22"/>
                  <a:gd name="T61" fmla="*/ 26 h 30"/>
                  <a:gd name="T62" fmla="*/ 10 w 22"/>
                  <a:gd name="T63" fmla="*/ 26 h 30"/>
                  <a:gd name="T64" fmla="*/ 10 w 22"/>
                  <a:gd name="T65" fmla="*/ 24 h 30"/>
                  <a:gd name="T66" fmla="*/ 12 w 22"/>
                  <a:gd name="T67" fmla="*/ 24 h 30"/>
                  <a:gd name="T68" fmla="*/ 12 w 22"/>
                  <a:gd name="T69" fmla="*/ 24 h 30"/>
                  <a:gd name="T70" fmla="*/ 12 w 22"/>
                  <a:gd name="T71" fmla="*/ 22 h 30"/>
                  <a:gd name="T72" fmla="*/ 12 w 22"/>
                  <a:gd name="T73" fmla="*/ 22 h 30"/>
                  <a:gd name="T74" fmla="*/ 12 w 22"/>
                  <a:gd name="T75" fmla="*/ 22 h 30"/>
                  <a:gd name="T76" fmla="*/ 14 w 22"/>
                  <a:gd name="T77" fmla="*/ 20 h 30"/>
                  <a:gd name="T78" fmla="*/ 14 w 22"/>
                  <a:gd name="T79" fmla="*/ 20 h 30"/>
                  <a:gd name="T80" fmla="*/ 14 w 22"/>
                  <a:gd name="T81" fmla="*/ 20 h 30"/>
                  <a:gd name="T82" fmla="*/ 12 w 22"/>
                  <a:gd name="T83" fmla="*/ 20 h 30"/>
                  <a:gd name="T84" fmla="*/ 12 w 22"/>
                  <a:gd name="T85" fmla="*/ 20 h 30"/>
                  <a:gd name="T86" fmla="*/ 12 w 22"/>
                  <a:gd name="T87" fmla="*/ 18 h 30"/>
                  <a:gd name="T88" fmla="*/ 12 w 22"/>
                  <a:gd name="T89" fmla="*/ 18 h 30"/>
                  <a:gd name="T90" fmla="*/ 14 w 22"/>
                  <a:gd name="T91" fmla="*/ 16 h 30"/>
                  <a:gd name="T92" fmla="*/ 14 w 22"/>
                  <a:gd name="T93" fmla="*/ 16 h 30"/>
                  <a:gd name="T94" fmla="*/ 16 w 22"/>
                  <a:gd name="T95" fmla="*/ 16 h 30"/>
                  <a:gd name="T96" fmla="*/ 16 w 22"/>
                  <a:gd name="T97" fmla="*/ 16 h 30"/>
                  <a:gd name="T98" fmla="*/ 18 w 22"/>
                  <a:gd name="T99" fmla="*/ 16 h 30"/>
                  <a:gd name="T100" fmla="*/ 18 w 22"/>
                  <a:gd name="T101" fmla="*/ 16 h 30"/>
                  <a:gd name="T102" fmla="*/ 18 w 22"/>
                  <a:gd name="T103" fmla="*/ 16 h 30"/>
                  <a:gd name="T104" fmla="*/ 18 w 22"/>
                  <a:gd name="T105" fmla="*/ 16 h 30"/>
                  <a:gd name="T106" fmla="*/ 18 w 22"/>
                  <a:gd name="T107" fmla="*/ 14 h 30"/>
                  <a:gd name="T108" fmla="*/ 18 w 22"/>
                  <a:gd name="T109" fmla="*/ 14 h 30"/>
                  <a:gd name="T110" fmla="*/ 18 w 22"/>
                  <a:gd name="T111" fmla="*/ 14 h 30"/>
                  <a:gd name="T112" fmla="*/ 18 w 22"/>
                  <a:gd name="T113" fmla="*/ 12 h 30"/>
                  <a:gd name="T114" fmla="*/ 20 w 22"/>
                  <a:gd name="T115" fmla="*/ 12 h 30"/>
                  <a:gd name="T116" fmla="*/ 20 w 22"/>
                  <a:gd name="T117" fmla="*/ 12 h 30"/>
                  <a:gd name="T118" fmla="*/ 20 w 22"/>
                  <a:gd name="T119" fmla="*/ 10 h 30"/>
                  <a:gd name="T120" fmla="*/ 22 w 22"/>
                  <a:gd name="T121" fmla="*/ 10 h 30"/>
                  <a:gd name="T122" fmla="*/ 20 w 22"/>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30">
                    <a:moveTo>
                      <a:pt x="20" y="6"/>
                    </a:moveTo>
                    <a:lnTo>
                      <a:pt x="18" y="4"/>
                    </a:lnTo>
                    <a:lnTo>
                      <a:pt x="18" y="4"/>
                    </a:lnTo>
                    <a:lnTo>
                      <a:pt x="16" y="4"/>
                    </a:lnTo>
                    <a:lnTo>
                      <a:pt x="16" y="4"/>
                    </a:lnTo>
                    <a:lnTo>
                      <a:pt x="18" y="2"/>
                    </a:lnTo>
                    <a:lnTo>
                      <a:pt x="18" y="2"/>
                    </a:lnTo>
                    <a:lnTo>
                      <a:pt x="18" y="2"/>
                    </a:lnTo>
                    <a:lnTo>
                      <a:pt x="16" y="0"/>
                    </a:lnTo>
                    <a:lnTo>
                      <a:pt x="16" y="2"/>
                    </a:lnTo>
                    <a:lnTo>
                      <a:pt x="14" y="2"/>
                    </a:lnTo>
                    <a:lnTo>
                      <a:pt x="12" y="2"/>
                    </a:lnTo>
                    <a:lnTo>
                      <a:pt x="12" y="4"/>
                    </a:lnTo>
                    <a:lnTo>
                      <a:pt x="10" y="4"/>
                    </a:lnTo>
                    <a:lnTo>
                      <a:pt x="10" y="6"/>
                    </a:lnTo>
                    <a:lnTo>
                      <a:pt x="8" y="8"/>
                    </a:lnTo>
                    <a:lnTo>
                      <a:pt x="6" y="12"/>
                    </a:lnTo>
                    <a:lnTo>
                      <a:pt x="6" y="16"/>
                    </a:lnTo>
                    <a:lnTo>
                      <a:pt x="4" y="22"/>
                    </a:lnTo>
                    <a:lnTo>
                      <a:pt x="2" y="24"/>
                    </a:lnTo>
                    <a:lnTo>
                      <a:pt x="2" y="26"/>
                    </a:lnTo>
                    <a:lnTo>
                      <a:pt x="2" y="28"/>
                    </a:lnTo>
                    <a:lnTo>
                      <a:pt x="0" y="30"/>
                    </a:lnTo>
                    <a:lnTo>
                      <a:pt x="2" y="30"/>
                    </a:lnTo>
                    <a:lnTo>
                      <a:pt x="4" y="30"/>
                    </a:lnTo>
                    <a:lnTo>
                      <a:pt x="6" y="30"/>
                    </a:lnTo>
                    <a:lnTo>
                      <a:pt x="6" y="28"/>
                    </a:lnTo>
                    <a:lnTo>
                      <a:pt x="6" y="26"/>
                    </a:lnTo>
                    <a:lnTo>
                      <a:pt x="8" y="26"/>
                    </a:lnTo>
                    <a:lnTo>
                      <a:pt x="8" y="26"/>
                    </a:lnTo>
                    <a:lnTo>
                      <a:pt x="8" y="26"/>
                    </a:lnTo>
                    <a:lnTo>
                      <a:pt x="10" y="26"/>
                    </a:lnTo>
                    <a:lnTo>
                      <a:pt x="10" y="24"/>
                    </a:lnTo>
                    <a:lnTo>
                      <a:pt x="12" y="24"/>
                    </a:lnTo>
                    <a:lnTo>
                      <a:pt x="12" y="24"/>
                    </a:lnTo>
                    <a:lnTo>
                      <a:pt x="12" y="22"/>
                    </a:lnTo>
                    <a:lnTo>
                      <a:pt x="12" y="22"/>
                    </a:lnTo>
                    <a:lnTo>
                      <a:pt x="12" y="22"/>
                    </a:lnTo>
                    <a:lnTo>
                      <a:pt x="14" y="20"/>
                    </a:lnTo>
                    <a:lnTo>
                      <a:pt x="14" y="20"/>
                    </a:lnTo>
                    <a:lnTo>
                      <a:pt x="14" y="20"/>
                    </a:lnTo>
                    <a:lnTo>
                      <a:pt x="12" y="20"/>
                    </a:lnTo>
                    <a:lnTo>
                      <a:pt x="12" y="20"/>
                    </a:lnTo>
                    <a:lnTo>
                      <a:pt x="12" y="18"/>
                    </a:lnTo>
                    <a:lnTo>
                      <a:pt x="12" y="18"/>
                    </a:lnTo>
                    <a:lnTo>
                      <a:pt x="14" y="16"/>
                    </a:lnTo>
                    <a:lnTo>
                      <a:pt x="14" y="16"/>
                    </a:lnTo>
                    <a:lnTo>
                      <a:pt x="16" y="16"/>
                    </a:lnTo>
                    <a:lnTo>
                      <a:pt x="16" y="16"/>
                    </a:lnTo>
                    <a:lnTo>
                      <a:pt x="18" y="16"/>
                    </a:lnTo>
                    <a:lnTo>
                      <a:pt x="18" y="16"/>
                    </a:lnTo>
                    <a:lnTo>
                      <a:pt x="18" y="16"/>
                    </a:lnTo>
                    <a:lnTo>
                      <a:pt x="18" y="16"/>
                    </a:lnTo>
                    <a:lnTo>
                      <a:pt x="18" y="14"/>
                    </a:lnTo>
                    <a:lnTo>
                      <a:pt x="18" y="14"/>
                    </a:lnTo>
                    <a:lnTo>
                      <a:pt x="18" y="14"/>
                    </a:lnTo>
                    <a:lnTo>
                      <a:pt x="18" y="12"/>
                    </a:lnTo>
                    <a:lnTo>
                      <a:pt x="20" y="12"/>
                    </a:lnTo>
                    <a:lnTo>
                      <a:pt x="20" y="12"/>
                    </a:lnTo>
                    <a:lnTo>
                      <a:pt x="20" y="10"/>
                    </a:lnTo>
                    <a:lnTo>
                      <a:pt x="22" y="10"/>
                    </a:lnTo>
                    <a:lnTo>
                      <a:pt x="20"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8" name="Freeform 130"/>
              <p:cNvSpPr>
                <a:spLocks/>
              </p:cNvSpPr>
              <p:nvPr/>
            </p:nvSpPr>
            <p:spPr bwMode="auto">
              <a:xfrm>
                <a:off x="3771" y="1049"/>
                <a:ext cx="94" cy="40"/>
              </a:xfrm>
              <a:custGeom>
                <a:avLst/>
                <a:gdLst>
                  <a:gd name="T0" fmla="*/ 92 w 94"/>
                  <a:gd name="T1" fmla="*/ 26 h 40"/>
                  <a:gd name="T2" fmla="*/ 90 w 94"/>
                  <a:gd name="T3" fmla="*/ 24 h 40"/>
                  <a:gd name="T4" fmla="*/ 88 w 94"/>
                  <a:gd name="T5" fmla="*/ 20 h 40"/>
                  <a:gd name="T6" fmla="*/ 86 w 94"/>
                  <a:gd name="T7" fmla="*/ 20 h 40"/>
                  <a:gd name="T8" fmla="*/ 86 w 94"/>
                  <a:gd name="T9" fmla="*/ 16 h 40"/>
                  <a:gd name="T10" fmla="*/ 88 w 94"/>
                  <a:gd name="T11" fmla="*/ 14 h 40"/>
                  <a:gd name="T12" fmla="*/ 86 w 94"/>
                  <a:gd name="T13" fmla="*/ 12 h 40"/>
                  <a:gd name="T14" fmla="*/ 82 w 94"/>
                  <a:gd name="T15" fmla="*/ 10 h 40"/>
                  <a:gd name="T16" fmla="*/ 80 w 94"/>
                  <a:gd name="T17" fmla="*/ 10 h 40"/>
                  <a:gd name="T18" fmla="*/ 76 w 94"/>
                  <a:gd name="T19" fmla="*/ 8 h 40"/>
                  <a:gd name="T20" fmla="*/ 70 w 94"/>
                  <a:gd name="T21" fmla="*/ 8 h 40"/>
                  <a:gd name="T22" fmla="*/ 66 w 94"/>
                  <a:gd name="T23" fmla="*/ 6 h 40"/>
                  <a:gd name="T24" fmla="*/ 62 w 94"/>
                  <a:gd name="T25" fmla="*/ 4 h 40"/>
                  <a:gd name="T26" fmla="*/ 58 w 94"/>
                  <a:gd name="T27" fmla="*/ 2 h 40"/>
                  <a:gd name="T28" fmla="*/ 52 w 94"/>
                  <a:gd name="T29" fmla="*/ 0 h 40"/>
                  <a:gd name="T30" fmla="*/ 52 w 94"/>
                  <a:gd name="T31" fmla="*/ 2 h 40"/>
                  <a:gd name="T32" fmla="*/ 50 w 94"/>
                  <a:gd name="T33" fmla="*/ 0 h 40"/>
                  <a:gd name="T34" fmla="*/ 46 w 94"/>
                  <a:gd name="T35" fmla="*/ 2 h 40"/>
                  <a:gd name="T36" fmla="*/ 40 w 94"/>
                  <a:gd name="T37" fmla="*/ 4 h 40"/>
                  <a:gd name="T38" fmla="*/ 42 w 94"/>
                  <a:gd name="T39" fmla="*/ 12 h 40"/>
                  <a:gd name="T40" fmla="*/ 38 w 94"/>
                  <a:gd name="T41" fmla="*/ 16 h 40"/>
                  <a:gd name="T42" fmla="*/ 28 w 94"/>
                  <a:gd name="T43" fmla="*/ 16 h 40"/>
                  <a:gd name="T44" fmla="*/ 20 w 94"/>
                  <a:gd name="T45" fmla="*/ 8 h 40"/>
                  <a:gd name="T46" fmla="*/ 14 w 94"/>
                  <a:gd name="T47" fmla="*/ 6 h 40"/>
                  <a:gd name="T48" fmla="*/ 4 w 94"/>
                  <a:gd name="T49" fmla="*/ 12 h 40"/>
                  <a:gd name="T50" fmla="*/ 4 w 94"/>
                  <a:gd name="T51" fmla="*/ 18 h 40"/>
                  <a:gd name="T52" fmla="*/ 0 w 94"/>
                  <a:gd name="T53" fmla="*/ 24 h 40"/>
                  <a:gd name="T54" fmla="*/ 4 w 94"/>
                  <a:gd name="T55" fmla="*/ 32 h 40"/>
                  <a:gd name="T56" fmla="*/ 14 w 94"/>
                  <a:gd name="T57" fmla="*/ 28 h 40"/>
                  <a:gd name="T58" fmla="*/ 20 w 94"/>
                  <a:gd name="T59" fmla="*/ 28 h 40"/>
                  <a:gd name="T60" fmla="*/ 26 w 94"/>
                  <a:gd name="T61" fmla="*/ 28 h 40"/>
                  <a:gd name="T62" fmla="*/ 28 w 94"/>
                  <a:gd name="T63" fmla="*/ 28 h 40"/>
                  <a:gd name="T64" fmla="*/ 36 w 94"/>
                  <a:gd name="T65" fmla="*/ 28 h 40"/>
                  <a:gd name="T66" fmla="*/ 44 w 94"/>
                  <a:gd name="T67" fmla="*/ 30 h 40"/>
                  <a:gd name="T68" fmla="*/ 48 w 94"/>
                  <a:gd name="T69" fmla="*/ 28 h 40"/>
                  <a:gd name="T70" fmla="*/ 50 w 94"/>
                  <a:gd name="T71" fmla="*/ 28 h 40"/>
                  <a:gd name="T72" fmla="*/ 54 w 94"/>
                  <a:gd name="T73" fmla="*/ 32 h 40"/>
                  <a:gd name="T74" fmla="*/ 64 w 94"/>
                  <a:gd name="T75" fmla="*/ 34 h 40"/>
                  <a:gd name="T76" fmla="*/ 68 w 94"/>
                  <a:gd name="T77" fmla="*/ 38 h 40"/>
                  <a:gd name="T78" fmla="*/ 74 w 94"/>
                  <a:gd name="T79" fmla="*/ 40 h 40"/>
                  <a:gd name="T80" fmla="*/ 76 w 94"/>
                  <a:gd name="T81" fmla="*/ 40 h 40"/>
                  <a:gd name="T82" fmla="*/ 80 w 94"/>
                  <a:gd name="T83" fmla="*/ 38 h 40"/>
                  <a:gd name="T84" fmla="*/ 84 w 94"/>
                  <a:gd name="T85" fmla="*/ 38 h 40"/>
                  <a:gd name="T86" fmla="*/ 88 w 94"/>
                  <a:gd name="T87" fmla="*/ 36 h 40"/>
                  <a:gd name="T88" fmla="*/ 92 w 94"/>
                  <a:gd name="T89" fmla="*/ 32 h 40"/>
                  <a:gd name="T90" fmla="*/ 94 w 94"/>
                  <a:gd name="T91"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40">
                    <a:moveTo>
                      <a:pt x="94" y="30"/>
                    </a:moveTo>
                    <a:lnTo>
                      <a:pt x="92" y="28"/>
                    </a:lnTo>
                    <a:lnTo>
                      <a:pt x="92" y="26"/>
                    </a:lnTo>
                    <a:lnTo>
                      <a:pt x="92" y="26"/>
                    </a:lnTo>
                    <a:lnTo>
                      <a:pt x="90" y="24"/>
                    </a:lnTo>
                    <a:lnTo>
                      <a:pt x="90" y="24"/>
                    </a:lnTo>
                    <a:lnTo>
                      <a:pt x="90" y="22"/>
                    </a:lnTo>
                    <a:lnTo>
                      <a:pt x="88" y="22"/>
                    </a:lnTo>
                    <a:lnTo>
                      <a:pt x="88" y="20"/>
                    </a:lnTo>
                    <a:lnTo>
                      <a:pt x="88" y="20"/>
                    </a:lnTo>
                    <a:lnTo>
                      <a:pt x="88" y="20"/>
                    </a:lnTo>
                    <a:lnTo>
                      <a:pt x="86" y="20"/>
                    </a:lnTo>
                    <a:lnTo>
                      <a:pt x="86" y="20"/>
                    </a:lnTo>
                    <a:lnTo>
                      <a:pt x="86" y="18"/>
                    </a:lnTo>
                    <a:lnTo>
                      <a:pt x="86" y="16"/>
                    </a:lnTo>
                    <a:lnTo>
                      <a:pt x="86" y="16"/>
                    </a:lnTo>
                    <a:lnTo>
                      <a:pt x="86" y="14"/>
                    </a:lnTo>
                    <a:lnTo>
                      <a:pt x="88" y="14"/>
                    </a:lnTo>
                    <a:lnTo>
                      <a:pt x="88" y="14"/>
                    </a:lnTo>
                    <a:lnTo>
                      <a:pt x="86" y="12"/>
                    </a:lnTo>
                    <a:lnTo>
                      <a:pt x="86" y="12"/>
                    </a:lnTo>
                    <a:lnTo>
                      <a:pt x="84" y="12"/>
                    </a:lnTo>
                    <a:lnTo>
                      <a:pt x="82" y="10"/>
                    </a:lnTo>
                    <a:lnTo>
                      <a:pt x="82" y="10"/>
                    </a:lnTo>
                    <a:lnTo>
                      <a:pt x="82" y="10"/>
                    </a:lnTo>
                    <a:lnTo>
                      <a:pt x="80" y="8"/>
                    </a:lnTo>
                    <a:lnTo>
                      <a:pt x="80" y="10"/>
                    </a:lnTo>
                    <a:lnTo>
                      <a:pt x="78" y="8"/>
                    </a:lnTo>
                    <a:lnTo>
                      <a:pt x="76" y="8"/>
                    </a:lnTo>
                    <a:lnTo>
                      <a:pt x="76" y="8"/>
                    </a:lnTo>
                    <a:lnTo>
                      <a:pt x="74" y="8"/>
                    </a:lnTo>
                    <a:lnTo>
                      <a:pt x="74" y="8"/>
                    </a:lnTo>
                    <a:lnTo>
                      <a:pt x="70" y="8"/>
                    </a:lnTo>
                    <a:lnTo>
                      <a:pt x="68" y="8"/>
                    </a:lnTo>
                    <a:lnTo>
                      <a:pt x="66" y="8"/>
                    </a:lnTo>
                    <a:lnTo>
                      <a:pt x="66" y="6"/>
                    </a:lnTo>
                    <a:lnTo>
                      <a:pt x="62" y="4"/>
                    </a:lnTo>
                    <a:lnTo>
                      <a:pt x="62" y="4"/>
                    </a:lnTo>
                    <a:lnTo>
                      <a:pt x="62" y="4"/>
                    </a:lnTo>
                    <a:lnTo>
                      <a:pt x="60" y="4"/>
                    </a:lnTo>
                    <a:lnTo>
                      <a:pt x="58" y="2"/>
                    </a:lnTo>
                    <a:lnTo>
                      <a:pt x="58" y="2"/>
                    </a:lnTo>
                    <a:lnTo>
                      <a:pt x="56" y="2"/>
                    </a:lnTo>
                    <a:lnTo>
                      <a:pt x="54" y="0"/>
                    </a:lnTo>
                    <a:lnTo>
                      <a:pt x="52" y="0"/>
                    </a:lnTo>
                    <a:lnTo>
                      <a:pt x="52" y="0"/>
                    </a:lnTo>
                    <a:lnTo>
                      <a:pt x="52" y="0"/>
                    </a:lnTo>
                    <a:lnTo>
                      <a:pt x="52" y="2"/>
                    </a:lnTo>
                    <a:lnTo>
                      <a:pt x="52" y="2"/>
                    </a:lnTo>
                    <a:lnTo>
                      <a:pt x="52" y="0"/>
                    </a:lnTo>
                    <a:lnTo>
                      <a:pt x="50" y="0"/>
                    </a:lnTo>
                    <a:lnTo>
                      <a:pt x="48" y="2"/>
                    </a:lnTo>
                    <a:lnTo>
                      <a:pt x="48" y="2"/>
                    </a:lnTo>
                    <a:lnTo>
                      <a:pt x="46" y="2"/>
                    </a:lnTo>
                    <a:lnTo>
                      <a:pt x="42" y="2"/>
                    </a:lnTo>
                    <a:lnTo>
                      <a:pt x="42" y="4"/>
                    </a:lnTo>
                    <a:lnTo>
                      <a:pt x="40" y="4"/>
                    </a:lnTo>
                    <a:lnTo>
                      <a:pt x="40" y="4"/>
                    </a:lnTo>
                    <a:lnTo>
                      <a:pt x="42" y="8"/>
                    </a:lnTo>
                    <a:lnTo>
                      <a:pt x="42" y="12"/>
                    </a:lnTo>
                    <a:lnTo>
                      <a:pt x="42" y="14"/>
                    </a:lnTo>
                    <a:lnTo>
                      <a:pt x="42" y="14"/>
                    </a:lnTo>
                    <a:lnTo>
                      <a:pt x="38" y="16"/>
                    </a:lnTo>
                    <a:lnTo>
                      <a:pt x="36" y="18"/>
                    </a:lnTo>
                    <a:lnTo>
                      <a:pt x="34" y="18"/>
                    </a:lnTo>
                    <a:lnTo>
                      <a:pt x="28" y="16"/>
                    </a:lnTo>
                    <a:lnTo>
                      <a:pt x="26" y="12"/>
                    </a:lnTo>
                    <a:lnTo>
                      <a:pt x="24" y="12"/>
                    </a:lnTo>
                    <a:lnTo>
                      <a:pt x="20" y="8"/>
                    </a:lnTo>
                    <a:lnTo>
                      <a:pt x="20" y="6"/>
                    </a:lnTo>
                    <a:lnTo>
                      <a:pt x="18" y="6"/>
                    </a:lnTo>
                    <a:lnTo>
                      <a:pt x="14" y="6"/>
                    </a:lnTo>
                    <a:lnTo>
                      <a:pt x="10" y="8"/>
                    </a:lnTo>
                    <a:lnTo>
                      <a:pt x="8" y="8"/>
                    </a:lnTo>
                    <a:lnTo>
                      <a:pt x="4" y="12"/>
                    </a:lnTo>
                    <a:lnTo>
                      <a:pt x="4" y="14"/>
                    </a:lnTo>
                    <a:lnTo>
                      <a:pt x="4" y="16"/>
                    </a:lnTo>
                    <a:lnTo>
                      <a:pt x="4" y="18"/>
                    </a:lnTo>
                    <a:lnTo>
                      <a:pt x="2" y="18"/>
                    </a:lnTo>
                    <a:lnTo>
                      <a:pt x="0" y="20"/>
                    </a:lnTo>
                    <a:lnTo>
                      <a:pt x="0" y="24"/>
                    </a:lnTo>
                    <a:lnTo>
                      <a:pt x="0" y="30"/>
                    </a:lnTo>
                    <a:lnTo>
                      <a:pt x="0" y="34"/>
                    </a:lnTo>
                    <a:lnTo>
                      <a:pt x="4" y="32"/>
                    </a:lnTo>
                    <a:lnTo>
                      <a:pt x="8" y="30"/>
                    </a:lnTo>
                    <a:lnTo>
                      <a:pt x="10" y="30"/>
                    </a:lnTo>
                    <a:lnTo>
                      <a:pt x="14" y="28"/>
                    </a:lnTo>
                    <a:lnTo>
                      <a:pt x="14" y="28"/>
                    </a:lnTo>
                    <a:lnTo>
                      <a:pt x="18" y="28"/>
                    </a:lnTo>
                    <a:lnTo>
                      <a:pt x="20" y="28"/>
                    </a:lnTo>
                    <a:lnTo>
                      <a:pt x="22" y="28"/>
                    </a:lnTo>
                    <a:lnTo>
                      <a:pt x="24" y="28"/>
                    </a:lnTo>
                    <a:lnTo>
                      <a:pt x="26" y="28"/>
                    </a:lnTo>
                    <a:lnTo>
                      <a:pt x="26" y="30"/>
                    </a:lnTo>
                    <a:lnTo>
                      <a:pt x="28" y="28"/>
                    </a:lnTo>
                    <a:lnTo>
                      <a:pt x="28" y="28"/>
                    </a:lnTo>
                    <a:lnTo>
                      <a:pt x="34" y="28"/>
                    </a:lnTo>
                    <a:lnTo>
                      <a:pt x="34" y="28"/>
                    </a:lnTo>
                    <a:lnTo>
                      <a:pt x="36" y="28"/>
                    </a:lnTo>
                    <a:lnTo>
                      <a:pt x="38" y="30"/>
                    </a:lnTo>
                    <a:lnTo>
                      <a:pt x="40" y="30"/>
                    </a:lnTo>
                    <a:lnTo>
                      <a:pt x="44" y="30"/>
                    </a:lnTo>
                    <a:lnTo>
                      <a:pt x="46" y="30"/>
                    </a:lnTo>
                    <a:lnTo>
                      <a:pt x="46" y="30"/>
                    </a:lnTo>
                    <a:lnTo>
                      <a:pt x="48" y="28"/>
                    </a:lnTo>
                    <a:lnTo>
                      <a:pt x="48" y="28"/>
                    </a:lnTo>
                    <a:lnTo>
                      <a:pt x="50" y="28"/>
                    </a:lnTo>
                    <a:lnTo>
                      <a:pt x="50" y="28"/>
                    </a:lnTo>
                    <a:lnTo>
                      <a:pt x="52" y="30"/>
                    </a:lnTo>
                    <a:lnTo>
                      <a:pt x="52" y="32"/>
                    </a:lnTo>
                    <a:lnTo>
                      <a:pt x="54" y="32"/>
                    </a:lnTo>
                    <a:lnTo>
                      <a:pt x="60" y="32"/>
                    </a:lnTo>
                    <a:lnTo>
                      <a:pt x="60" y="32"/>
                    </a:lnTo>
                    <a:lnTo>
                      <a:pt x="64" y="34"/>
                    </a:lnTo>
                    <a:lnTo>
                      <a:pt x="66" y="36"/>
                    </a:lnTo>
                    <a:lnTo>
                      <a:pt x="66" y="36"/>
                    </a:lnTo>
                    <a:lnTo>
                      <a:pt x="68" y="38"/>
                    </a:lnTo>
                    <a:lnTo>
                      <a:pt x="70" y="38"/>
                    </a:lnTo>
                    <a:lnTo>
                      <a:pt x="72" y="40"/>
                    </a:lnTo>
                    <a:lnTo>
                      <a:pt x="74" y="40"/>
                    </a:lnTo>
                    <a:lnTo>
                      <a:pt x="74" y="40"/>
                    </a:lnTo>
                    <a:lnTo>
                      <a:pt x="74" y="40"/>
                    </a:lnTo>
                    <a:lnTo>
                      <a:pt x="76" y="40"/>
                    </a:lnTo>
                    <a:lnTo>
                      <a:pt x="76" y="40"/>
                    </a:lnTo>
                    <a:lnTo>
                      <a:pt x="78" y="38"/>
                    </a:lnTo>
                    <a:lnTo>
                      <a:pt x="80" y="38"/>
                    </a:lnTo>
                    <a:lnTo>
                      <a:pt x="82" y="38"/>
                    </a:lnTo>
                    <a:lnTo>
                      <a:pt x="84" y="38"/>
                    </a:lnTo>
                    <a:lnTo>
                      <a:pt x="84" y="38"/>
                    </a:lnTo>
                    <a:lnTo>
                      <a:pt x="86" y="38"/>
                    </a:lnTo>
                    <a:lnTo>
                      <a:pt x="86" y="38"/>
                    </a:lnTo>
                    <a:lnTo>
                      <a:pt x="88" y="36"/>
                    </a:lnTo>
                    <a:lnTo>
                      <a:pt x="88" y="36"/>
                    </a:lnTo>
                    <a:lnTo>
                      <a:pt x="90" y="34"/>
                    </a:lnTo>
                    <a:lnTo>
                      <a:pt x="92" y="32"/>
                    </a:lnTo>
                    <a:lnTo>
                      <a:pt x="92" y="32"/>
                    </a:lnTo>
                    <a:lnTo>
                      <a:pt x="94" y="32"/>
                    </a:lnTo>
                    <a:lnTo>
                      <a:pt x="94" y="32"/>
                    </a:lnTo>
                    <a:lnTo>
                      <a:pt x="94" y="30"/>
                    </a:lnTo>
                    <a:lnTo>
                      <a:pt x="94" y="3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9" name="Freeform 131"/>
              <p:cNvSpPr>
                <a:spLocks/>
              </p:cNvSpPr>
              <p:nvPr/>
            </p:nvSpPr>
            <p:spPr bwMode="auto">
              <a:xfrm>
                <a:off x="5021" y="1674"/>
                <a:ext cx="129" cy="154"/>
              </a:xfrm>
              <a:custGeom>
                <a:avLst/>
                <a:gdLst>
                  <a:gd name="T0" fmla="*/ 121 w 129"/>
                  <a:gd name="T1" fmla="*/ 120 h 154"/>
                  <a:gd name="T2" fmla="*/ 123 w 129"/>
                  <a:gd name="T3" fmla="*/ 116 h 154"/>
                  <a:gd name="T4" fmla="*/ 115 w 129"/>
                  <a:gd name="T5" fmla="*/ 108 h 154"/>
                  <a:gd name="T6" fmla="*/ 111 w 129"/>
                  <a:gd name="T7" fmla="*/ 106 h 154"/>
                  <a:gd name="T8" fmla="*/ 105 w 129"/>
                  <a:gd name="T9" fmla="*/ 96 h 154"/>
                  <a:gd name="T10" fmla="*/ 93 w 129"/>
                  <a:gd name="T11" fmla="*/ 84 h 154"/>
                  <a:gd name="T12" fmla="*/ 85 w 129"/>
                  <a:gd name="T13" fmla="*/ 76 h 154"/>
                  <a:gd name="T14" fmla="*/ 83 w 129"/>
                  <a:gd name="T15" fmla="*/ 70 h 154"/>
                  <a:gd name="T16" fmla="*/ 65 w 129"/>
                  <a:gd name="T17" fmla="*/ 60 h 154"/>
                  <a:gd name="T18" fmla="*/ 63 w 129"/>
                  <a:gd name="T19" fmla="*/ 54 h 154"/>
                  <a:gd name="T20" fmla="*/ 71 w 129"/>
                  <a:gd name="T21" fmla="*/ 52 h 154"/>
                  <a:gd name="T22" fmla="*/ 75 w 129"/>
                  <a:gd name="T23" fmla="*/ 44 h 154"/>
                  <a:gd name="T24" fmla="*/ 71 w 129"/>
                  <a:gd name="T25" fmla="*/ 40 h 154"/>
                  <a:gd name="T26" fmla="*/ 69 w 129"/>
                  <a:gd name="T27" fmla="*/ 36 h 154"/>
                  <a:gd name="T28" fmla="*/ 61 w 129"/>
                  <a:gd name="T29" fmla="*/ 28 h 154"/>
                  <a:gd name="T30" fmla="*/ 51 w 129"/>
                  <a:gd name="T31" fmla="*/ 32 h 154"/>
                  <a:gd name="T32" fmla="*/ 41 w 129"/>
                  <a:gd name="T33" fmla="*/ 18 h 154"/>
                  <a:gd name="T34" fmla="*/ 39 w 129"/>
                  <a:gd name="T35" fmla="*/ 12 h 154"/>
                  <a:gd name="T36" fmla="*/ 37 w 129"/>
                  <a:gd name="T37" fmla="*/ 14 h 154"/>
                  <a:gd name="T38" fmla="*/ 27 w 129"/>
                  <a:gd name="T39" fmla="*/ 2 h 154"/>
                  <a:gd name="T40" fmla="*/ 20 w 129"/>
                  <a:gd name="T41" fmla="*/ 0 h 154"/>
                  <a:gd name="T42" fmla="*/ 18 w 129"/>
                  <a:gd name="T43" fmla="*/ 6 h 154"/>
                  <a:gd name="T44" fmla="*/ 22 w 129"/>
                  <a:gd name="T45" fmla="*/ 16 h 154"/>
                  <a:gd name="T46" fmla="*/ 25 w 129"/>
                  <a:gd name="T47" fmla="*/ 24 h 154"/>
                  <a:gd name="T48" fmla="*/ 18 w 129"/>
                  <a:gd name="T49" fmla="*/ 22 h 154"/>
                  <a:gd name="T50" fmla="*/ 14 w 129"/>
                  <a:gd name="T51" fmla="*/ 20 h 154"/>
                  <a:gd name="T52" fmla="*/ 6 w 129"/>
                  <a:gd name="T53" fmla="*/ 22 h 154"/>
                  <a:gd name="T54" fmla="*/ 6 w 129"/>
                  <a:gd name="T55" fmla="*/ 30 h 154"/>
                  <a:gd name="T56" fmla="*/ 0 w 129"/>
                  <a:gd name="T57" fmla="*/ 34 h 154"/>
                  <a:gd name="T58" fmla="*/ 2 w 129"/>
                  <a:gd name="T59" fmla="*/ 38 h 154"/>
                  <a:gd name="T60" fmla="*/ 6 w 129"/>
                  <a:gd name="T61" fmla="*/ 44 h 154"/>
                  <a:gd name="T62" fmla="*/ 12 w 129"/>
                  <a:gd name="T63" fmla="*/ 54 h 154"/>
                  <a:gd name="T64" fmla="*/ 18 w 129"/>
                  <a:gd name="T65" fmla="*/ 54 h 154"/>
                  <a:gd name="T66" fmla="*/ 20 w 129"/>
                  <a:gd name="T67" fmla="*/ 72 h 154"/>
                  <a:gd name="T68" fmla="*/ 20 w 129"/>
                  <a:gd name="T69" fmla="*/ 78 h 154"/>
                  <a:gd name="T70" fmla="*/ 22 w 129"/>
                  <a:gd name="T71" fmla="*/ 90 h 154"/>
                  <a:gd name="T72" fmla="*/ 31 w 129"/>
                  <a:gd name="T73" fmla="*/ 80 h 154"/>
                  <a:gd name="T74" fmla="*/ 39 w 129"/>
                  <a:gd name="T75" fmla="*/ 78 h 154"/>
                  <a:gd name="T76" fmla="*/ 47 w 129"/>
                  <a:gd name="T77" fmla="*/ 84 h 154"/>
                  <a:gd name="T78" fmla="*/ 51 w 129"/>
                  <a:gd name="T79" fmla="*/ 80 h 154"/>
                  <a:gd name="T80" fmla="*/ 53 w 129"/>
                  <a:gd name="T81" fmla="*/ 74 h 154"/>
                  <a:gd name="T82" fmla="*/ 65 w 129"/>
                  <a:gd name="T83" fmla="*/ 74 h 154"/>
                  <a:gd name="T84" fmla="*/ 79 w 129"/>
                  <a:gd name="T85" fmla="*/ 90 h 154"/>
                  <a:gd name="T86" fmla="*/ 87 w 129"/>
                  <a:gd name="T87" fmla="*/ 112 h 154"/>
                  <a:gd name="T88" fmla="*/ 93 w 129"/>
                  <a:gd name="T89" fmla="*/ 120 h 154"/>
                  <a:gd name="T90" fmla="*/ 97 w 129"/>
                  <a:gd name="T91" fmla="*/ 126 h 154"/>
                  <a:gd name="T92" fmla="*/ 97 w 129"/>
                  <a:gd name="T93" fmla="*/ 138 h 154"/>
                  <a:gd name="T94" fmla="*/ 93 w 129"/>
                  <a:gd name="T95" fmla="*/ 146 h 154"/>
                  <a:gd name="T96" fmla="*/ 99 w 129"/>
                  <a:gd name="T97" fmla="*/ 150 h 154"/>
                  <a:gd name="T98" fmla="*/ 107 w 129"/>
                  <a:gd name="T99" fmla="*/ 150 h 154"/>
                  <a:gd name="T100" fmla="*/ 109 w 129"/>
                  <a:gd name="T101" fmla="*/ 144 h 154"/>
                  <a:gd name="T102" fmla="*/ 115 w 129"/>
                  <a:gd name="T103" fmla="*/ 144 h 154"/>
                  <a:gd name="T104" fmla="*/ 121 w 129"/>
                  <a:gd name="T105" fmla="*/ 144 h 154"/>
                  <a:gd name="T106" fmla="*/ 127 w 129"/>
                  <a:gd name="T107" fmla="*/ 142 h 154"/>
                  <a:gd name="T108" fmla="*/ 127 w 129"/>
                  <a:gd name="T109" fmla="*/ 1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9" h="154">
                    <a:moveTo>
                      <a:pt x="129" y="128"/>
                    </a:moveTo>
                    <a:lnTo>
                      <a:pt x="127" y="128"/>
                    </a:lnTo>
                    <a:lnTo>
                      <a:pt x="127" y="126"/>
                    </a:lnTo>
                    <a:lnTo>
                      <a:pt x="125" y="124"/>
                    </a:lnTo>
                    <a:lnTo>
                      <a:pt x="123" y="124"/>
                    </a:lnTo>
                    <a:lnTo>
                      <a:pt x="123" y="122"/>
                    </a:lnTo>
                    <a:lnTo>
                      <a:pt x="121" y="120"/>
                    </a:lnTo>
                    <a:lnTo>
                      <a:pt x="121" y="120"/>
                    </a:lnTo>
                    <a:lnTo>
                      <a:pt x="121" y="120"/>
                    </a:lnTo>
                    <a:lnTo>
                      <a:pt x="123" y="118"/>
                    </a:lnTo>
                    <a:lnTo>
                      <a:pt x="125" y="118"/>
                    </a:lnTo>
                    <a:lnTo>
                      <a:pt x="125" y="116"/>
                    </a:lnTo>
                    <a:lnTo>
                      <a:pt x="123" y="116"/>
                    </a:lnTo>
                    <a:lnTo>
                      <a:pt x="123" y="116"/>
                    </a:lnTo>
                    <a:lnTo>
                      <a:pt x="123" y="114"/>
                    </a:lnTo>
                    <a:lnTo>
                      <a:pt x="121" y="114"/>
                    </a:lnTo>
                    <a:lnTo>
                      <a:pt x="119" y="112"/>
                    </a:lnTo>
                    <a:lnTo>
                      <a:pt x="117" y="110"/>
                    </a:lnTo>
                    <a:lnTo>
                      <a:pt x="115" y="110"/>
                    </a:lnTo>
                    <a:lnTo>
                      <a:pt x="115" y="110"/>
                    </a:lnTo>
                    <a:lnTo>
                      <a:pt x="115" y="108"/>
                    </a:lnTo>
                    <a:lnTo>
                      <a:pt x="115" y="106"/>
                    </a:lnTo>
                    <a:lnTo>
                      <a:pt x="113" y="108"/>
                    </a:lnTo>
                    <a:lnTo>
                      <a:pt x="113" y="108"/>
                    </a:lnTo>
                    <a:lnTo>
                      <a:pt x="113" y="108"/>
                    </a:lnTo>
                    <a:lnTo>
                      <a:pt x="111" y="108"/>
                    </a:lnTo>
                    <a:lnTo>
                      <a:pt x="111" y="106"/>
                    </a:lnTo>
                    <a:lnTo>
                      <a:pt x="111" y="106"/>
                    </a:lnTo>
                    <a:lnTo>
                      <a:pt x="109" y="104"/>
                    </a:lnTo>
                    <a:lnTo>
                      <a:pt x="109" y="102"/>
                    </a:lnTo>
                    <a:lnTo>
                      <a:pt x="109" y="100"/>
                    </a:lnTo>
                    <a:lnTo>
                      <a:pt x="107" y="100"/>
                    </a:lnTo>
                    <a:lnTo>
                      <a:pt x="107" y="98"/>
                    </a:lnTo>
                    <a:lnTo>
                      <a:pt x="107" y="98"/>
                    </a:lnTo>
                    <a:lnTo>
                      <a:pt x="105" y="96"/>
                    </a:lnTo>
                    <a:lnTo>
                      <a:pt x="103" y="94"/>
                    </a:lnTo>
                    <a:lnTo>
                      <a:pt x="99" y="92"/>
                    </a:lnTo>
                    <a:lnTo>
                      <a:pt x="99" y="90"/>
                    </a:lnTo>
                    <a:lnTo>
                      <a:pt x="97" y="90"/>
                    </a:lnTo>
                    <a:lnTo>
                      <a:pt x="95" y="86"/>
                    </a:lnTo>
                    <a:lnTo>
                      <a:pt x="93" y="86"/>
                    </a:lnTo>
                    <a:lnTo>
                      <a:pt x="93" y="84"/>
                    </a:lnTo>
                    <a:lnTo>
                      <a:pt x="91" y="82"/>
                    </a:lnTo>
                    <a:lnTo>
                      <a:pt x="91" y="80"/>
                    </a:lnTo>
                    <a:lnTo>
                      <a:pt x="89" y="80"/>
                    </a:lnTo>
                    <a:lnTo>
                      <a:pt x="89" y="78"/>
                    </a:lnTo>
                    <a:lnTo>
                      <a:pt x="87" y="78"/>
                    </a:lnTo>
                    <a:lnTo>
                      <a:pt x="87" y="78"/>
                    </a:lnTo>
                    <a:lnTo>
                      <a:pt x="85" y="76"/>
                    </a:lnTo>
                    <a:lnTo>
                      <a:pt x="83" y="74"/>
                    </a:lnTo>
                    <a:lnTo>
                      <a:pt x="83" y="74"/>
                    </a:lnTo>
                    <a:lnTo>
                      <a:pt x="83" y="72"/>
                    </a:lnTo>
                    <a:lnTo>
                      <a:pt x="83" y="72"/>
                    </a:lnTo>
                    <a:lnTo>
                      <a:pt x="83" y="70"/>
                    </a:lnTo>
                    <a:lnTo>
                      <a:pt x="83" y="70"/>
                    </a:lnTo>
                    <a:lnTo>
                      <a:pt x="83" y="70"/>
                    </a:lnTo>
                    <a:lnTo>
                      <a:pt x="83" y="68"/>
                    </a:lnTo>
                    <a:lnTo>
                      <a:pt x="81" y="68"/>
                    </a:lnTo>
                    <a:lnTo>
                      <a:pt x="75" y="66"/>
                    </a:lnTo>
                    <a:lnTo>
                      <a:pt x="73" y="66"/>
                    </a:lnTo>
                    <a:lnTo>
                      <a:pt x="73" y="64"/>
                    </a:lnTo>
                    <a:lnTo>
                      <a:pt x="71" y="64"/>
                    </a:lnTo>
                    <a:lnTo>
                      <a:pt x="65" y="60"/>
                    </a:lnTo>
                    <a:lnTo>
                      <a:pt x="63" y="58"/>
                    </a:lnTo>
                    <a:lnTo>
                      <a:pt x="63" y="58"/>
                    </a:lnTo>
                    <a:lnTo>
                      <a:pt x="61" y="58"/>
                    </a:lnTo>
                    <a:lnTo>
                      <a:pt x="61" y="56"/>
                    </a:lnTo>
                    <a:lnTo>
                      <a:pt x="63" y="56"/>
                    </a:lnTo>
                    <a:lnTo>
                      <a:pt x="63" y="56"/>
                    </a:lnTo>
                    <a:lnTo>
                      <a:pt x="63" y="54"/>
                    </a:lnTo>
                    <a:lnTo>
                      <a:pt x="63" y="52"/>
                    </a:lnTo>
                    <a:lnTo>
                      <a:pt x="63" y="52"/>
                    </a:lnTo>
                    <a:lnTo>
                      <a:pt x="63" y="50"/>
                    </a:lnTo>
                    <a:lnTo>
                      <a:pt x="63" y="50"/>
                    </a:lnTo>
                    <a:lnTo>
                      <a:pt x="65" y="50"/>
                    </a:lnTo>
                    <a:lnTo>
                      <a:pt x="67" y="50"/>
                    </a:lnTo>
                    <a:lnTo>
                      <a:pt x="71" y="52"/>
                    </a:lnTo>
                    <a:lnTo>
                      <a:pt x="71" y="52"/>
                    </a:lnTo>
                    <a:lnTo>
                      <a:pt x="73" y="50"/>
                    </a:lnTo>
                    <a:lnTo>
                      <a:pt x="75" y="48"/>
                    </a:lnTo>
                    <a:lnTo>
                      <a:pt x="75" y="46"/>
                    </a:lnTo>
                    <a:lnTo>
                      <a:pt x="75" y="46"/>
                    </a:lnTo>
                    <a:lnTo>
                      <a:pt x="75" y="44"/>
                    </a:lnTo>
                    <a:lnTo>
                      <a:pt x="75" y="44"/>
                    </a:lnTo>
                    <a:lnTo>
                      <a:pt x="75" y="42"/>
                    </a:lnTo>
                    <a:lnTo>
                      <a:pt x="75" y="42"/>
                    </a:lnTo>
                    <a:lnTo>
                      <a:pt x="73" y="42"/>
                    </a:lnTo>
                    <a:lnTo>
                      <a:pt x="71" y="42"/>
                    </a:lnTo>
                    <a:lnTo>
                      <a:pt x="71" y="40"/>
                    </a:lnTo>
                    <a:lnTo>
                      <a:pt x="71" y="40"/>
                    </a:lnTo>
                    <a:lnTo>
                      <a:pt x="71" y="40"/>
                    </a:lnTo>
                    <a:lnTo>
                      <a:pt x="71" y="38"/>
                    </a:lnTo>
                    <a:lnTo>
                      <a:pt x="69" y="38"/>
                    </a:lnTo>
                    <a:lnTo>
                      <a:pt x="67" y="38"/>
                    </a:lnTo>
                    <a:lnTo>
                      <a:pt x="67" y="38"/>
                    </a:lnTo>
                    <a:lnTo>
                      <a:pt x="67" y="36"/>
                    </a:lnTo>
                    <a:lnTo>
                      <a:pt x="67" y="36"/>
                    </a:lnTo>
                    <a:lnTo>
                      <a:pt x="69" y="36"/>
                    </a:lnTo>
                    <a:lnTo>
                      <a:pt x="69" y="34"/>
                    </a:lnTo>
                    <a:lnTo>
                      <a:pt x="69" y="34"/>
                    </a:lnTo>
                    <a:lnTo>
                      <a:pt x="69" y="32"/>
                    </a:lnTo>
                    <a:lnTo>
                      <a:pt x="67" y="32"/>
                    </a:lnTo>
                    <a:lnTo>
                      <a:pt x="65" y="30"/>
                    </a:lnTo>
                    <a:lnTo>
                      <a:pt x="63" y="28"/>
                    </a:lnTo>
                    <a:lnTo>
                      <a:pt x="61" y="28"/>
                    </a:lnTo>
                    <a:lnTo>
                      <a:pt x="61" y="28"/>
                    </a:lnTo>
                    <a:lnTo>
                      <a:pt x="57" y="30"/>
                    </a:lnTo>
                    <a:lnTo>
                      <a:pt x="57" y="30"/>
                    </a:lnTo>
                    <a:lnTo>
                      <a:pt x="55" y="32"/>
                    </a:lnTo>
                    <a:lnTo>
                      <a:pt x="55" y="32"/>
                    </a:lnTo>
                    <a:lnTo>
                      <a:pt x="53" y="32"/>
                    </a:lnTo>
                    <a:lnTo>
                      <a:pt x="51" y="32"/>
                    </a:lnTo>
                    <a:lnTo>
                      <a:pt x="47" y="30"/>
                    </a:lnTo>
                    <a:lnTo>
                      <a:pt x="45" y="30"/>
                    </a:lnTo>
                    <a:lnTo>
                      <a:pt x="41" y="24"/>
                    </a:lnTo>
                    <a:lnTo>
                      <a:pt x="41" y="22"/>
                    </a:lnTo>
                    <a:lnTo>
                      <a:pt x="41" y="22"/>
                    </a:lnTo>
                    <a:lnTo>
                      <a:pt x="41" y="20"/>
                    </a:lnTo>
                    <a:lnTo>
                      <a:pt x="41" y="18"/>
                    </a:lnTo>
                    <a:lnTo>
                      <a:pt x="41" y="16"/>
                    </a:lnTo>
                    <a:lnTo>
                      <a:pt x="41" y="16"/>
                    </a:lnTo>
                    <a:lnTo>
                      <a:pt x="41" y="14"/>
                    </a:lnTo>
                    <a:lnTo>
                      <a:pt x="41" y="14"/>
                    </a:lnTo>
                    <a:lnTo>
                      <a:pt x="41" y="14"/>
                    </a:lnTo>
                    <a:lnTo>
                      <a:pt x="39" y="14"/>
                    </a:lnTo>
                    <a:lnTo>
                      <a:pt x="39" y="12"/>
                    </a:lnTo>
                    <a:lnTo>
                      <a:pt x="39" y="12"/>
                    </a:lnTo>
                    <a:lnTo>
                      <a:pt x="39" y="14"/>
                    </a:lnTo>
                    <a:lnTo>
                      <a:pt x="37" y="14"/>
                    </a:lnTo>
                    <a:lnTo>
                      <a:pt x="37" y="16"/>
                    </a:lnTo>
                    <a:lnTo>
                      <a:pt x="37" y="16"/>
                    </a:lnTo>
                    <a:lnTo>
                      <a:pt x="37" y="14"/>
                    </a:lnTo>
                    <a:lnTo>
                      <a:pt x="37" y="14"/>
                    </a:lnTo>
                    <a:lnTo>
                      <a:pt x="35" y="12"/>
                    </a:lnTo>
                    <a:lnTo>
                      <a:pt x="35" y="10"/>
                    </a:lnTo>
                    <a:lnTo>
                      <a:pt x="33" y="10"/>
                    </a:lnTo>
                    <a:lnTo>
                      <a:pt x="33" y="8"/>
                    </a:lnTo>
                    <a:lnTo>
                      <a:pt x="29" y="6"/>
                    </a:lnTo>
                    <a:lnTo>
                      <a:pt x="27" y="4"/>
                    </a:lnTo>
                    <a:lnTo>
                      <a:pt x="27" y="2"/>
                    </a:lnTo>
                    <a:lnTo>
                      <a:pt x="27" y="2"/>
                    </a:lnTo>
                    <a:lnTo>
                      <a:pt x="25" y="2"/>
                    </a:lnTo>
                    <a:lnTo>
                      <a:pt x="22" y="2"/>
                    </a:lnTo>
                    <a:lnTo>
                      <a:pt x="22" y="2"/>
                    </a:lnTo>
                    <a:lnTo>
                      <a:pt x="20" y="0"/>
                    </a:lnTo>
                    <a:lnTo>
                      <a:pt x="20" y="0"/>
                    </a:lnTo>
                    <a:lnTo>
                      <a:pt x="20" y="0"/>
                    </a:lnTo>
                    <a:lnTo>
                      <a:pt x="18" y="0"/>
                    </a:lnTo>
                    <a:lnTo>
                      <a:pt x="18" y="2"/>
                    </a:lnTo>
                    <a:lnTo>
                      <a:pt x="18" y="4"/>
                    </a:lnTo>
                    <a:lnTo>
                      <a:pt x="18" y="4"/>
                    </a:lnTo>
                    <a:lnTo>
                      <a:pt x="16" y="4"/>
                    </a:lnTo>
                    <a:lnTo>
                      <a:pt x="18" y="6"/>
                    </a:lnTo>
                    <a:lnTo>
                      <a:pt x="18" y="6"/>
                    </a:lnTo>
                    <a:lnTo>
                      <a:pt x="18" y="8"/>
                    </a:lnTo>
                    <a:lnTo>
                      <a:pt x="18" y="8"/>
                    </a:lnTo>
                    <a:lnTo>
                      <a:pt x="18" y="10"/>
                    </a:lnTo>
                    <a:lnTo>
                      <a:pt x="20" y="12"/>
                    </a:lnTo>
                    <a:lnTo>
                      <a:pt x="22" y="12"/>
                    </a:lnTo>
                    <a:lnTo>
                      <a:pt x="22" y="14"/>
                    </a:lnTo>
                    <a:lnTo>
                      <a:pt x="22" y="16"/>
                    </a:lnTo>
                    <a:lnTo>
                      <a:pt x="22" y="18"/>
                    </a:lnTo>
                    <a:lnTo>
                      <a:pt x="22" y="20"/>
                    </a:lnTo>
                    <a:lnTo>
                      <a:pt x="22" y="22"/>
                    </a:lnTo>
                    <a:lnTo>
                      <a:pt x="22" y="22"/>
                    </a:lnTo>
                    <a:lnTo>
                      <a:pt x="25" y="22"/>
                    </a:lnTo>
                    <a:lnTo>
                      <a:pt x="25" y="24"/>
                    </a:lnTo>
                    <a:lnTo>
                      <a:pt x="25" y="24"/>
                    </a:lnTo>
                    <a:lnTo>
                      <a:pt x="22" y="24"/>
                    </a:lnTo>
                    <a:lnTo>
                      <a:pt x="22" y="24"/>
                    </a:lnTo>
                    <a:lnTo>
                      <a:pt x="22" y="24"/>
                    </a:lnTo>
                    <a:lnTo>
                      <a:pt x="20" y="24"/>
                    </a:lnTo>
                    <a:lnTo>
                      <a:pt x="20" y="24"/>
                    </a:lnTo>
                    <a:lnTo>
                      <a:pt x="20" y="22"/>
                    </a:lnTo>
                    <a:lnTo>
                      <a:pt x="18" y="22"/>
                    </a:lnTo>
                    <a:lnTo>
                      <a:pt x="16" y="24"/>
                    </a:lnTo>
                    <a:lnTo>
                      <a:pt x="16" y="24"/>
                    </a:lnTo>
                    <a:lnTo>
                      <a:pt x="14" y="24"/>
                    </a:lnTo>
                    <a:lnTo>
                      <a:pt x="14" y="22"/>
                    </a:lnTo>
                    <a:lnTo>
                      <a:pt x="14" y="20"/>
                    </a:lnTo>
                    <a:lnTo>
                      <a:pt x="14" y="20"/>
                    </a:lnTo>
                    <a:lnTo>
                      <a:pt x="14" y="20"/>
                    </a:lnTo>
                    <a:lnTo>
                      <a:pt x="14" y="18"/>
                    </a:lnTo>
                    <a:lnTo>
                      <a:pt x="12" y="16"/>
                    </a:lnTo>
                    <a:lnTo>
                      <a:pt x="12" y="18"/>
                    </a:lnTo>
                    <a:lnTo>
                      <a:pt x="10" y="20"/>
                    </a:lnTo>
                    <a:lnTo>
                      <a:pt x="8" y="22"/>
                    </a:lnTo>
                    <a:lnTo>
                      <a:pt x="8" y="22"/>
                    </a:lnTo>
                    <a:lnTo>
                      <a:pt x="6" y="22"/>
                    </a:lnTo>
                    <a:lnTo>
                      <a:pt x="6" y="24"/>
                    </a:lnTo>
                    <a:lnTo>
                      <a:pt x="6" y="26"/>
                    </a:lnTo>
                    <a:lnTo>
                      <a:pt x="4" y="26"/>
                    </a:lnTo>
                    <a:lnTo>
                      <a:pt x="4" y="28"/>
                    </a:lnTo>
                    <a:lnTo>
                      <a:pt x="4" y="28"/>
                    </a:lnTo>
                    <a:lnTo>
                      <a:pt x="6" y="30"/>
                    </a:lnTo>
                    <a:lnTo>
                      <a:pt x="6" y="30"/>
                    </a:lnTo>
                    <a:lnTo>
                      <a:pt x="6" y="30"/>
                    </a:lnTo>
                    <a:lnTo>
                      <a:pt x="6" y="30"/>
                    </a:lnTo>
                    <a:lnTo>
                      <a:pt x="4" y="30"/>
                    </a:lnTo>
                    <a:lnTo>
                      <a:pt x="4" y="30"/>
                    </a:lnTo>
                    <a:lnTo>
                      <a:pt x="2" y="30"/>
                    </a:lnTo>
                    <a:lnTo>
                      <a:pt x="0" y="32"/>
                    </a:lnTo>
                    <a:lnTo>
                      <a:pt x="0" y="34"/>
                    </a:lnTo>
                    <a:lnTo>
                      <a:pt x="0" y="38"/>
                    </a:lnTo>
                    <a:lnTo>
                      <a:pt x="0" y="40"/>
                    </a:lnTo>
                    <a:lnTo>
                      <a:pt x="0" y="40"/>
                    </a:lnTo>
                    <a:lnTo>
                      <a:pt x="0" y="40"/>
                    </a:lnTo>
                    <a:lnTo>
                      <a:pt x="0" y="40"/>
                    </a:lnTo>
                    <a:lnTo>
                      <a:pt x="2" y="38"/>
                    </a:lnTo>
                    <a:lnTo>
                      <a:pt x="2" y="38"/>
                    </a:lnTo>
                    <a:lnTo>
                      <a:pt x="2" y="38"/>
                    </a:lnTo>
                    <a:lnTo>
                      <a:pt x="4" y="38"/>
                    </a:lnTo>
                    <a:lnTo>
                      <a:pt x="4" y="40"/>
                    </a:lnTo>
                    <a:lnTo>
                      <a:pt x="6" y="42"/>
                    </a:lnTo>
                    <a:lnTo>
                      <a:pt x="6" y="42"/>
                    </a:lnTo>
                    <a:lnTo>
                      <a:pt x="6" y="42"/>
                    </a:lnTo>
                    <a:lnTo>
                      <a:pt x="6" y="44"/>
                    </a:lnTo>
                    <a:lnTo>
                      <a:pt x="6" y="44"/>
                    </a:lnTo>
                    <a:lnTo>
                      <a:pt x="6" y="46"/>
                    </a:lnTo>
                    <a:lnTo>
                      <a:pt x="6" y="50"/>
                    </a:lnTo>
                    <a:lnTo>
                      <a:pt x="6" y="52"/>
                    </a:lnTo>
                    <a:lnTo>
                      <a:pt x="8" y="52"/>
                    </a:lnTo>
                    <a:lnTo>
                      <a:pt x="10" y="54"/>
                    </a:lnTo>
                    <a:lnTo>
                      <a:pt x="12" y="54"/>
                    </a:lnTo>
                    <a:lnTo>
                      <a:pt x="12" y="54"/>
                    </a:lnTo>
                    <a:lnTo>
                      <a:pt x="12" y="52"/>
                    </a:lnTo>
                    <a:lnTo>
                      <a:pt x="14" y="52"/>
                    </a:lnTo>
                    <a:lnTo>
                      <a:pt x="14" y="52"/>
                    </a:lnTo>
                    <a:lnTo>
                      <a:pt x="18" y="52"/>
                    </a:lnTo>
                    <a:lnTo>
                      <a:pt x="18" y="52"/>
                    </a:lnTo>
                    <a:lnTo>
                      <a:pt x="18" y="54"/>
                    </a:lnTo>
                    <a:lnTo>
                      <a:pt x="18" y="56"/>
                    </a:lnTo>
                    <a:lnTo>
                      <a:pt x="20" y="60"/>
                    </a:lnTo>
                    <a:lnTo>
                      <a:pt x="20" y="62"/>
                    </a:lnTo>
                    <a:lnTo>
                      <a:pt x="22" y="64"/>
                    </a:lnTo>
                    <a:lnTo>
                      <a:pt x="20" y="66"/>
                    </a:lnTo>
                    <a:lnTo>
                      <a:pt x="20" y="70"/>
                    </a:lnTo>
                    <a:lnTo>
                      <a:pt x="20" y="72"/>
                    </a:lnTo>
                    <a:lnTo>
                      <a:pt x="18" y="72"/>
                    </a:lnTo>
                    <a:lnTo>
                      <a:pt x="18" y="72"/>
                    </a:lnTo>
                    <a:lnTo>
                      <a:pt x="18" y="74"/>
                    </a:lnTo>
                    <a:lnTo>
                      <a:pt x="20" y="74"/>
                    </a:lnTo>
                    <a:lnTo>
                      <a:pt x="20" y="76"/>
                    </a:lnTo>
                    <a:lnTo>
                      <a:pt x="20" y="76"/>
                    </a:lnTo>
                    <a:lnTo>
                      <a:pt x="20" y="78"/>
                    </a:lnTo>
                    <a:lnTo>
                      <a:pt x="20" y="80"/>
                    </a:lnTo>
                    <a:lnTo>
                      <a:pt x="20" y="84"/>
                    </a:lnTo>
                    <a:lnTo>
                      <a:pt x="18" y="88"/>
                    </a:lnTo>
                    <a:lnTo>
                      <a:pt x="20" y="88"/>
                    </a:lnTo>
                    <a:lnTo>
                      <a:pt x="20" y="90"/>
                    </a:lnTo>
                    <a:lnTo>
                      <a:pt x="22" y="90"/>
                    </a:lnTo>
                    <a:lnTo>
                      <a:pt x="22" y="90"/>
                    </a:lnTo>
                    <a:lnTo>
                      <a:pt x="25" y="88"/>
                    </a:lnTo>
                    <a:lnTo>
                      <a:pt x="27" y="86"/>
                    </a:lnTo>
                    <a:lnTo>
                      <a:pt x="29" y="84"/>
                    </a:lnTo>
                    <a:lnTo>
                      <a:pt x="29" y="84"/>
                    </a:lnTo>
                    <a:lnTo>
                      <a:pt x="31" y="82"/>
                    </a:lnTo>
                    <a:lnTo>
                      <a:pt x="31" y="82"/>
                    </a:lnTo>
                    <a:lnTo>
                      <a:pt x="31" y="80"/>
                    </a:lnTo>
                    <a:lnTo>
                      <a:pt x="33" y="80"/>
                    </a:lnTo>
                    <a:lnTo>
                      <a:pt x="33" y="80"/>
                    </a:lnTo>
                    <a:lnTo>
                      <a:pt x="35" y="80"/>
                    </a:lnTo>
                    <a:lnTo>
                      <a:pt x="35" y="78"/>
                    </a:lnTo>
                    <a:lnTo>
                      <a:pt x="37" y="76"/>
                    </a:lnTo>
                    <a:lnTo>
                      <a:pt x="37" y="76"/>
                    </a:lnTo>
                    <a:lnTo>
                      <a:pt x="39" y="78"/>
                    </a:lnTo>
                    <a:lnTo>
                      <a:pt x="41" y="80"/>
                    </a:lnTo>
                    <a:lnTo>
                      <a:pt x="43" y="80"/>
                    </a:lnTo>
                    <a:lnTo>
                      <a:pt x="45" y="82"/>
                    </a:lnTo>
                    <a:lnTo>
                      <a:pt x="45" y="82"/>
                    </a:lnTo>
                    <a:lnTo>
                      <a:pt x="45" y="82"/>
                    </a:lnTo>
                    <a:lnTo>
                      <a:pt x="45" y="84"/>
                    </a:lnTo>
                    <a:lnTo>
                      <a:pt x="47" y="84"/>
                    </a:lnTo>
                    <a:lnTo>
                      <a:pt x="47" y="84"/>
                    </a:lnTo>
                    <a:lnTo>
                      <a:pt x="47" y="84"/>
                    </a:lnTo>
                    <a:lnTo>
                      <a:pt x="47" y="82"/>
                    </a:lnTo>
                    <a:lnTo>
                      <a:pt x="49" y="82"/>
                    </a:lnTo>
                    <a:lnTo>
                      <a:pt x="49" y="82"/>
                    </a:lnTo>
                    <a:lnTo>
                      <a:pt x="51" y="80"/>
                    </a:lnTo>
                    <a:lnTo>
                      <a:pt x="51" y="80"/>
                    </a:lnTo>
                    <a:lnTo>
                      <a:pt x="53" y="78"/>
                    </a:lnTo>
                    <a:lnTo>
                      <a:pt x="53" y="76"/>
                    </a:lnTo>
                    <a:lnTo>
                      <a:pt x="53" y="76"/>
                    </a:lnTo>
                    <a:lnTo>
                      <a:pt x="55" y="76"/>
                    </a:lnTo>
                    <a:lnTo>
                      <a:pt x="55" y="76"/>
                    </a:lnTo>
                    <a:lnTo>
                      <a:pt x="55" y="74"/>
                    </a:lnTo>
                    <a:lnTo>
                      <a:pt x="53" y="74"/>
                    </a:lnTo>
                    <a:lnTo>
                      <a:pt x="55" y="74"/>
                    </a:lnTo>
                    <a:lnTo>
                      <a:pt x="55" y="74"/>
                    </a:lnTo>
                    <a:lnTo>
                      <a:pt x="57" y="74"/>
                    </a:lnTo>
                    <a:lnTo>
                      <a:pt x="59" y="74"/>
                    </a:lnTo>
                    <a:lnTo>
                      <a:pt x="63" y="74"/>
                    </a:lnTo>
                    <a:lnTo>
                      <a:pt x="65" y="76"/>
                    </a:lnTo>
                    <a:lnTo>
                      <a:pt x="65" y="74"/>
                    </a:lnTo>
                    <a:lnTo>
                      <a:pt x="67" y="76"/>
                    </a:lnTo>
                    <a:lnTo>
                      <a:pt x="69" y="80"/>
                    </a:lnTo>
                    <a:lnTo>
                      <a:pt x="71" y="84"/>
                    </a:lnTo>
                    <a:lnTo>
                      <a:pt x="73" y="86"/>
                    </a:lnTo>
                    <a:lnTo>
                      <a:pt x="75" y="88"/>
                    </a:lnTo>
                    <a:lnTo>
                      <a:pt x="77" y="88"/>
                    </a:lnTo>
                    <a:lnTo>
                      <a:pt x="79" y="90"/>
                    </a:lnTo>
                    <a:lnTo>
                      <a:pt x="81" y="94"/>
                    </a:lnTo>
                    <a:lnTo>
                      <a:pt x="81" y="98"/>
                    </a:lnTo>
                    <a:lnTo>
                      <a:pt x="81" y="100"/>
                    </a:lnTo>
                    <a:lnTo>
                      <a:pt x="81" y="104"/>
                    </a:lnTo>
                    <a:lnTo>
                      <a:pt x="83" y="108"/>
                    </a:lnTo>
                    <a:lnTo>
                      <a:pt x="85" y="110"/>
                    </a:lnTo>
                    <a:lnTo>
                      <a:pt x="87" y="112"/>
                    </a:lnTo>
                    <a:lnTo>
                      <a:pt x="87" y="114"/>
                    </a:lnTo>
                    <a:lnTo>
                      <a:pt x="89" y="114"/>
                    </a:lnTo>
                    <a:lnTo>
                      <a:pt x="91" y="116"/>
                    </a:lnTo>
                    <a:lnTo>
                      <a:pt x="93" y="116"/>
                    </a:lnTo>
                    <a:lnTo>
                      <a:pt x="93" y="118"/>
                    </a:lnTo>
                    <a:lnTo>
                      <a:pt x="93" y="118"/>
                    </a:lnTo>
                    <a:lnTo>
                      <a:pt x="93" y="120"/>
                    </a:lnTo>
                    <a:lnTo>
                      <a:pt x="95" y="120"/>
                    </a:lnTo>
                    <a:lnTo>
                      <a:pt x="95" y="120"/>
                    </a:lnTo>
                    <a:lnTo>
                      <a:pt x="97" y="122"/>
                    </a:lnTo>
                    <a:lnTo>
                      <a:pt x="97" y="122"/>
                    </a:lnTo>
                    <a:lnTo>
                      <a:pt x="97" y="124"/>
                    </a:lnTo>
                    <a:lnTo>
                      <a:pt x="97" y="126"/>
                    </a:lnTo>
                    <a:lnTo>
                      <a:pt x="97" y="126"/>
                    </a:lnTo>
                    <a:lnTo>
                      <a:pt x="97" y="128"/>
                    </a:lnTo>
                    <a:lnTo>
                      <a:pt x="95" y="128"/>
                    </a:lnTo>
                    <a:lnTo>
                      <a:pt x="95" y="130"/>
                    </a:lnTo>
                    <a:lnTo>
                      <a:pt x="97" y="132"/>
                    </a:lnTo>
                    <a:lnTo>
                      <a:pt x="97" y="134"/>
                    </a:lnTo>
                    <a:lnTo>
                      <a:pt x="97" y="136"/>
                    </a:lnTo>
                    <a:lnTo>
                      <a:pt x="97" y="138"/>
                    </a:lnTo>
                    <a:lnTo>
                      <a:pt x="97" y="140"/>
                    </a:lnTo>
                    <a:lnTo>
                      <a:pt x="97" y="142"/>
                    </a:lnTo>
                    <a:lnTo>
                      <a:pt x="97" y="142"/>
                    </a:lnTo>
                    <a:lnTo>
                      <a:pt x="97" y="144"/>
                    </a:lnTo>
                    <a:lnTo>
                      <a:pt x="95" y="144"/>
                    </a:lnTo>
                    <a:lnTo>
                      <a:pt x="93" y="146"/>
                    </a:lnTo>
                    <a:lnTo>
                      <a:pt x="93" y="146"/>
                    </a:lnTo>
                    <a:lnTo>
                      <a:pt x="93" y="146"/>
                    </a:lnTo>
                    <a:lnTo>
                      <a:pt x="93" y="148"/>
                    </a:lnTo>
                    <a:lnTo>
                      <a:pt x="95" y="148"/>
                    </a:lnTo>
                    <a:lnTo>
                      <a:pt x="95" y="150"/>
                    </a:lnTo>
                    <a:lnTo>
                      <a:pt x="95" y="150"/>
                    </a:lnTo>
                    <a:lnTo>
                      <a:pt x="97" y="150"/>
                    </a:lnTo>
                    <a:lnTo>
                      <a:pt x="99" y="150"/>
                    </a:lnTo>
                    <a:lnTo>
                      <a:pt x="103" y="150"/>
                    </a:lnTo>
                    <a:lnTo>
                      <a:pt x="103" y="152"/>
                    </a:lnTo>
                    <a:lnTo>
                      <a:pt x="103" y="152"/>
                    </a:lnTo>
                    <a:lnTo>
                      <a:pt x="105" y="154"/>
                    </a:lnTo>
                    <a:lnTo>
                      <a:pt x="107" y="154"/>
                    </a:lnTo>
                    <a:lnTo>
                      <a:pt x="109" y="152"/>
                    </a:lnTo>
                    <a:lnTo>
                      <a:pt x="107" y="150"/>
                    </a:lnTo>
                    <a:lnTo>
                      <a:pt x="105" y="148"/>
                    </a:lnTo>
                    <a:lnTo>
                      <a:pt x="105" y="146"/>
                    </a:lnTo>
                    <a:lnTo>
                      <a:pt x="105" y="146"/>
                    </a:lnTo>
                    <a:lnTo>
                      <a:pt x="109" y="146"/>
                    </a:lnTo>
                    <a:lnTo>
                      <a:pt x="109" y="146"/>
                    </a:lnTo>
                    <a:lnTo>
                      <a:pt x="109" y="144"/>
                    </a:lnTo>
                    <a:lnTo>
                      <a:pt x="109" y="144"/>
                    </a:lnTo>
                    <a:lnTo>
                      <a:pt x="111" y="144"/>
                    </a:lnTo>
                    <a:lnTo>
                      <a:pt x="113" y="142"/>
                    </a:lnTo>
                    <a:lnTo>
                      <a:pt x="113" y="142"/>
                    </a:lnTo>
                    <a:lnTo>
                      <a:pt x="113" y="142"/>
                    </a:lnTo>
                    <a:lnTo>
                      <a:pt x="115" y="144"/>
                    </a:lnTo>
                    <a:lnTo>
                      <a:pt x="115" y="144"/>
                    </a:lnTo>
                    <a:lnTo>
                      <a:pt x="115" y="144"/>
                    </a:lnTo>
                    <a:lnTo>
                      <a:pt x="117" y="146"/>
                    </a:lnTo>
                    <a:lnTo>
                      <a:pt x="117" y="146"/>
                    </a:lnTo>
                    <a:lnTo>
                      <a:pt x="119" y="146"/>
                    </a:lnTo>
                    <a:lnTo>
                      <a:pt x="119" y="146"/>
                    </a:lnTo>
                    <a:lnTo>
                      <a:pt x="121" y="146"/>
                    </a:lnTo>
                    <a:lnTo>
                      <a:pt x="121" y="146"/>
                    </a:lnTo>
                    <a:lnTo>
                      <a:pt x="121" y="144"/>
                    </a:lnTo>
                    <a:lnTo>
                      <a:pt x="123" y="144"/>
                    </a:lnTo>
                    <a:lnTo>
                      <a:pt x="123" y="144"/>
                    </a:lnTo>
                    <a:lnTo>
                      <a:pt x="125" y="144"/>
                    </a:lnTo>
                    <a:lnTo>
                      <a:pt x="125" y="142"/>
                    </a:lnTo>
                    <a:lnTo>
                      <a:pt x="125" y="142"/>
                    </a:lnTo>
                    <a:lnTo>
                      <a:pt x="127" y="142"/>
                    </a:lnTo>
                    <a:lnTo>
                      <a:pt x="127" y="142"/>
                    </a:lnTo>
                    <a:lnTo>
                      <a:pt x="127" y="140"/>
                    </a:lnTo>
                    <a:lnTo>
                      <a:pt x="129" y="140"/>
                    </a:lnTo>
                    <a:lnTo>
                      <a:pt x="129" y="138"/>
                    </a:lnTo>
                    <a:lnTo>
                      <a:pt x="129" y="136"/>
                    </a:lnTo>
                    <a:lnTo>
                      <a:pt x="129" y="136"/>
                    </a:lnTo>
                    <a:lnTo>
                      <a:pt x="127" y="134"/>
                    </a:lnTo>
                    <a:lnTo>
                      <a:pt x="127" y="134"/>
                    </a:lnTo>
                    <a:lnTo>
                      <a:pt x="129" y="134"/>
                    </a:lnTo>
                    <a:lnTo>
                      <a:pt x="129" y="132"/>
                    </a:lnTo>
                    <a:lnTo>
                      <a:pt x="129" y="130"/>
                    </a:lnTo>
                    <a:lnTo>
                      <a:pt x="129" y="130"/>
                    </a:lnTo>
                    <a:lnTo>
                      <a:pt x="129" y="1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0" name="Freeform 132"/>
              <p:cNvSpPr>
                <a:spLocks noEditPoints="1"/>
              </p:cNvSpPr>
              <p:nvPr/>
            </p:nvSpPr>
            <p:spPr bwMode="auto">
              <a:xfrm>
                <a:off x="4181" y="1538"/>
                <a:ext cx="30" cy="28"/>
              </a:xfrm>
              <a:custGeom>
                <a:avLst/>
                <a:gdLst>
                  <a:gd name="T0" fmla="*/ 24 w 30"/>
                  <a:gd name="T1" fmla="*/ 10 h 28"/>
                  <a:gd name="T2" fmla="*/ 24 w 30"/>
                  <a:gd name="T3" fmla="*/ 10 h 28"/>
                  <a:gd name="T4" fmla="*/ 26 w 30"/>
                  <a:gd name="T5" fmla="*/ 8 h 28"/>
                  <a:gd name="T6" fmla="*/ 24 w 30"/>
                  <a:gd name="T7" fmla="*/ 4 h 28"/>
                  <a:gd name="T8" fmla="*/ 22 w 30"/>
                  <a:gd name="T9" fmla="*/ 4 h 28"/>
                  <a:gd name="T10" fmla="*/ 22 w 30"/>
                  <a:gd name="T11" fmla="*/ 4 h 28"/>
                  <a:gd name="T12" fmla="*/ 22 w 30"/>
                  <a:gd name="T13" fmla="*/ 6 h 28"/>
                  <a:gd name="T14" fmla="*/ 22 w 30"/>
                  <a:gd name="T15" fmla="*/ 8 h 28"/>
                  <a:gd name="T16" fmla="*/ 28 w 30"/>
                  <a:gd name="T17" fmla="*/ 26 h 28"/>
                  <a:gd name="T18" fmla="*/ 26 w 30"/>
                  <a:gd name="T19" fmla="*/ 22 h 28"/>
                  <a:gd name="T20" fmla="*/ 22 w 30"/>
                  <a:gd name="T21" fmla="*/ 16 h 28"/>
                  <a:gd name="T22" fmla="*/ 22 w 30"/>
                  <a:gd name="T23" fmla="*/ 14 h 28"/>
                  <a:gd name="T24" fmla="*/ 20 w 30"/>
                  <a:gd name="T25" fmla="*/ 14 h 28"/>
                  <a:gd name="T26" fmla="*/ 16 w 30"/>
                  <a:gd name="T27" fmla="*/ 14 h 28"/>
                  <a:gd name="T28" fmla="*/ 18 w 30"/>
                  <a:gd name="T29" fmla="*/ 12 h 28"/>
                  <a:gd name="T30" fmla="*/ 22 w 30"/>
                  <a:gd name="T31" fmla="*/ 10 h 28"/>
                  <a:gd name="T32" fmla="*/ 22 w 30"/>
                  <a:gd name="T33" fmla="*/ 10 h 28"/>
                  <a:gd name="T34" fmla="*/ 22 w 30"/>
                  <a:gd name="T35" fmla="*/ 8 h 28"/>
                  <a:gd name="T36" fmla="*/ 20 w 30"/>
                  <a:gd name="T37" fmla="*/ 4 h 28"/>
                  <a:gd name="T38" fmla="*/ 16 w 30"/>
                  <a:gd name="T39" fmla="*/ 0 h 28"/>
                  <a:gd name="T40" fmla="*/ 14 w 30"/>
                  <a:gd name="T41" fmla="*/ 0 h 28"/>
                  <a:gd name="T42" fmla="*/ 10 w 30"/>
                  <a:gd name="T43" fmla="*/ 0 h 28"/>
                  <a:gd name="T44" fmla="*/ 6 w 30"/>
                  <a:gd name="T45" fmla="*/ 2 h 28"/>
                  <a:gd name="T46" fmla="*/ 6 w 30"/>
                  <a:gd name="T47" fmla="*/ 4 h 28"/>
                  <a:gd name="T48" fmla="*/ 4 w 30"/>
                  <a:gd name="T49" fmla="*/ 8 h 28"/>
                  <a:gd name="T50" fmla="*/ 2 w 30"/>
                  <a:gd name="T51" fmla="*/ 14 h 28"/>
                  <a:gd name="T52" fmla="*/ 0 w 30"/>
                  <a:gd name="T53" fmla="*/ 18 h 28"/>
                  <a:gd name="T54" fmla="*/ 6 w 30"/>
                  <a:gd name="T55" fmla="*/ 20 h 28"/>
                  <a:gd name="T56" fmla="*/ 14 w 30"/>
                  <a:gd name="T57" fmla="*/ 20 h 28"/>
                  <a:gd name="T58" fmla="*/ 16 w 30"/>
                  <a:gd name="T59" fmla="*/ 24 h 28"/>
                  <a:gd name="T60" fmla="*/ 18 w 30"/>
                  <a:gd name="T61" fmla="*/ 28 h 28"/>
                  <a:gd name="T62" fmla="*/ 24 w 30"/>
                  <a:gd name="T63" fmla="*/ 28 h 28"/>
                  <a:gd name="T64" fmla="*/ 30 w 30"/>
                  <a:gd name="T6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8">
                    <a:moveTo>
                      <a:pt x="22" y="8"/>
                    </a:moveTo>
                    <a:lnTo>
                      <a:pt x="24" y="10"/>
                    </a:lnTo>
                    <a:lnTo>
                      <a:pt x="24" y="10"/>
                    </a:lnTo>
                    <a:lnTo>
                      <a:pt x="24" y="10"/>
                    </a:lnTo>
                    <a:lnTo>
                      <a:pt x="26" y="8"/>
                    </a:lnTo>
                    <a:lnTo>
                      <a:pt x="26" y="8"/>
                    </a:lnTo>
                    <a:lnTo>
                      <a:pt x="26" y="6"/>
                    </a:lnTo>
                    <a:lnTo>
                      <a:pt x="24" y="4"/>
                    </a:lnTo>
                    <a:lnTo>
                      <a:pt x="22" y="2"/>
                    </a:lnTo>
                    <a:lnTo>
                      <a:pt x="22" y="4"/>
                    </a:lnTo>
                    <a:lnTo>
                      <a:pt x="22" y="4"/>
                    </a:lnTo>
                    <a:lnTo>
                      <a:pt x="22" y="4"/>
                    </a:lnTo>
                    <a:lnTo>
                      <a:pt x="22" y="4"/>
                    </a:lnTo>
                    <a:lnTo>
                      <a:pt x="22" y="6"/>
                    </a:lnTo>
                    <a:lnTo>
                      <a:pt x="22" y="6"/>
                    </a:lnTo>
                    <a:lnTo>
                      <a:pt x="22" y="8"/>
                    </a:lnTo>
                    <a:close/>
                    <a:moveTo>
                      <a:pt x="28" y="26"/>
                    </a:moveTo>
                    <a:lnTo>
                      <a:pt x="28" y="26"/>
                    </a:lnTo>
                    <a:lnTo>
                      <a:pt x="28" y="24"/>
                    </a:lnTo>
                    <a:lnTo>
                      <a:pt x="26" y="22"/>
                    </a:lnTo>
                    <a:lnTo>
                      <a:pt x="24" y="20"/>
                    </a:lnTo>
                    <a:lnTo>
                      <a:pt x="22" y="16"/>
                    </a:lnTo>
                    <a:lnTo>
                      <a:pt x="22" y="16"/>
                    </a:lnTo>
                    <a:lnTo>
                      <a:pt x="22" y="14"/>
                    </a:lnTo>
                    <a:lnTo>
                      <a:pt x="20" y="14"/>
                    </a:lnTo>
                    <a:lnTo>
                      <a:pt x="20" y="14"/>
                    </a:lnTo>
                    <a:lnTo>
                      <a:pt x="18" y="14"/>
                    </a:lnTo>
                    <a:lnTo>
                      <a:pt x="16" y="14"/>
                    </a:lnTo>
                    <a:lnTo>
                      <a:pt x="16" y="12"/>
                    </a:lnTo>
                    <a:lnTo>
                      <a:pt x="18" y="12"/>
                    </a:lnTo>
                    <a:lnTo>
                      <a:pt x="20" y="10"/>
                    </a:lnTo>
                    <a:lnTo>
                      <a:pt x="22" y="10"/>
                    </a:lnTo>
                    <a:lnTo>
                      <a:pt x="22" y="10"/>
                    </a:lnTo>
                    <a:lnTo>
                      <a:pt x="22" y="10"/>
                    </a:lnTo>
                    <a:lnTo>
                      <a:pt x="22" y="10"/>
                    </a:lnTo>
                    <a:lnTo>
                      <a:pt x="22" y="8"/>
                    </a:lnTo>
                    <a:lnTo>
                      <a:pt x="20" y="6"/>
                    </a:lnTo>
                    <a:lnTo>
                      <a:pt x="20" y="4"/>
                    </a:lnTo>
                    <a:lnTo>
                      <a:pt x="20" y="2"/>
                    </a:lnTo>
                    <a:lnTo>
                      <a:pt x="16" y="0"/>
                    </a:lnTo>
                    <a:lnTo>
                      <a:pt x="14" y="0"/>
                    </a:lnTo>
                    <a:lnTo>
                      <a:pt x="14" y="0"/>
                    </a:lnTo>
                    <a:lnTo>
                      <a:pt x="12" y="0"/>
                    </a:lnTo>
                    <a:lnTo>
                      <a:pt x="10" y="0"/>
                    </a:lnTo>
                    <a:lnTo>
                      <a:pt x="8" y="2"/>
                    </a:lnTo>
                    <a:lnTo>
                      <a:pt x="6" y="2"/>
                    </a:lnTo>
                    <a:lnTo>
                      <a:pt x="6" y="4"/>
                    </a:lnTo>
                    <a:lnTo>
                      <a:pt x="6" y="4"/>
                    </a:lnTo>
                    <a:lnTo>
                      <a:pt x="6" y="6"/>
                    </a:lnTo>
                    <a:lnTo>
                      <a:pt x="4" y="8"/>
                    </a:lnTo>
                    <a:lnTo>
                      <a:pt x="4" y="10"/>
                    </a:lnTo>
                    <a:lnTo>
                      <a:pt x="2" y="14"/>
                    </a:lnTo>
                    <a:lnTo>
                      <a:pt x="2" y="16"/>
                    </a:lnTo>
                    <a:lnTo>
                      <a:pt x="0" y="18"/>
                    </a:lnTo>
                    <a:lnTo>
                      <a:pt x="2" y="18"/>
                    </a:lnTo>
                    <a:lnTo>
                      <a:pt x="6" y="20"/>
                    </a:lnTo>
                    <a:lnTo>
                      <a:pt x="8" y="20"/>
                    </a:lnTo>
                    <a:lnTo>
                      <a:pt x="14" y="20"/>
                    </a:lnTo>
                    <a:lnTo>
                      <a:pt x="14" y="24"/>
                    </a:lnTo>
                    <a:lnTo>
                      <a:pt x="16" y="24"/>
                    </a:lnTo>
                    <a:lnTo>
                      <a:pt x="16" y="26"/>
                    </a:lnTo>
                    <a:lnTo>
                      <a:pt x="18" y="28"/>
                    </a:lnTo>
                    <a:lnTo>
                      <a:pt x="20" y="28"/>
                    </a:lnTo>
                    <a:lnTo>
                      <a:pt x="24" y="28"/>
                    </a:lnTo>
                    <a:lnTo>
                      <a:pt x="26" y="28"/>
                    </a:lnTo>
                    <a:lnTo>
                      <a:pt x="30" y="28"/>
                    </a:lnTo>
                    <a:lnTo>
                      <a:pt x="28" y="2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1" name="Freeform 133"/>
              <p:cNvSpPr>
                <a:spLocks noEditPoints="1"/>
              </p:cNvSpPr>
              <p:nvPr/>
            </p:nvSpPr>
            <p:spPr bwMode="auto">
              <a:xfrm>
                <a:off x="4489" y="1305"/>
                <a:ext cx="148" cy="68"/>
              </a:xfrm>
              <a:custGeom>
                <a:avLst/>
                <a:gdLst>
                  <a:gd name="T0" fmla="*/ 146 w 148"/>
                  <a:gd name="T1" fmla="*/ 18 h 68"/>
                  <a:gd name="T2" fmla="*/ 132 w 148"/>
                  <a:gd name="T3" fmla="*/ 12 h 68"/>
                  <a:gd name="T4" fmla="*/ 124 w 148"/>
                  <a:gd name="T5" fmla="*/ 8 h 68"/>
                  <a:gd name="T6" fmla="*/ 108 w 148"/>
                  <a:gd name="T7" fmla="*/ 6 h 68"/>
                  <a:gd name="T8" fmla="*/ 96 w 148"/>
                  <a:gd name="T9" fmla="*/ 4 h 68"/>
                  <a:gd name="T10" fmla="*/ 78 w 148"/>
                  <a:gd name="T11" fmla="*/ 4 h 68"/>
                  <a:gd name="T12" fmla="*/ 58 w 148"/>
                  <a:gd name="T13" fmla="*/ 0 h 68"/>
                  <a:gd name="T14" fmla="*/ 48 w 148"/>
                  <a:gd name="T15" fmla="*/ 2 h 68"/>
                  <a:gd name="T16" fmla="*/ 46 w 148"/>
                  <a:gd name="T17" fmla="*/ 12 h 68"/>
                  <a:gd name="T18" fmla="*/ 34 w 148"/>
                  <a:gd name="T19" fmla="*/ 10 h 68"/>
                  <a:gd name="T20" fmla="*/ 18 w 148"/>
                  <a:gd name="T21" fmla="*/ 8 h 68"/>
                  <a:gd name="T22" fmla="*/ 12 w 148"/>
                  <a:gd name="T23" fmla="*/ 14 h 68"/>
                  <a:gd name="T24" fmla="*/ 16 w 148"/>
                  <a:gd name="T25" fmla="*/ 18 h 68"/>
                  <a:gd name="T26" fmla="*/ 12 w 148"/>
                  <a:gd name="T27" fmla="*/ 22 h 68"/>
                  <a:gd name="T28" fmla="*/ 6 w 148"/>
                  <a:gd name="T29" fmla="*/ 30 h 68"/>
                  <a:gd name="T30" fmla="*/ 16 w 148"/>
                  <a:gd name="T31" fmla="*/ 34 h 68"/>
                  <a:gd name="T32" fmla="*/ 24 w 148"/>
                  <a:gd name="T33" fmla="*/ 36 h 68"/>
                  <a:gd name="T34" fmla="*/ 26 w 148"/>
                  <a:gd name="T35" fmla="*/ 30 h 68"/>
                  <a:gd name="T36" fmla="*/ 28 w 148"/>
                  <a:gd name="T37" fmla="*/ 30 h 68"/>
                  <a:gd name="T38" fmla="*/ 34 w 148"/>
                  <a:gd name="T39" fmla="*/ 36 h 68"/>
                  <a:gd name="T40" fmla="*/ 38 w 148"/>
                  <a:gd name="T41" fmla="*/ 38 h 68"/>
                  <a:gd name="T42" fmla="*/ 48 w 148"/>
                  <a:gd name="T43" fmla="*/ 42 h 68"/>
                  <a:gd name="T44" fmla="*/ 46 w 148"/>
                  <a:gd name="T45" fmla="*/ 46 h 68"/>
                  <a:gd name="T46" fmla="*/ 42 w 148"/>
                  <a:gd name="T47" fmla="*/ 48 h 68"/>
                  <a:gd name="T48" fmla="*/ 38 w 148"/>
                  <a:gd name="T49" fmla="*/ 48 h 68"/>
                  <a:gd name="T50" fmla="*/ 34 w 148"/>
                  <a:gd name="T51" fmla="*/ 54 h 68"/>
                  <a:gd name="T52" fmla="*/ 28 w 148"/>
                  <a:gd name="T53" fmla="*/ 52 h 68"/>
                  <a:gd name="T54" fmla="*/ 20 w 148"/>
                  <a:gd name="T55" fmla="*/ 54 h 68"/>
                  <a:gd name="T56" fmla="*/ 14 w 148"/>
                  <a:gd name="T57" fmla="*/ 54 h 68"/>
                  <a:gd name="T58" fmla="*/ 2 w 148"/>
                  <a:gd name="T59" fmla="*/ 56 h 68"/>
                  <a:gd name="T60" fmla="*/ 0 w 148"/>
                  <a:gd name="T61" fmla="*/ 58 h 68"/>
                  <a:gd name="T62" fmla="*/ 8 w 148"/>
                  <a:gd name="T63" fmla="*/ 62 h 68"/>
                  <a:gd name="T64" fmla="*/ 16 w 148"/>
                  <a:gd name="T65" fmla="*/ 62 h 68"/>
                  <a:gd name="T66" fmla="*/ 26 w 148"/>
                  <a:gd name="T67" fmla="*/ 66 h 68"/>
                  <a:gd name="T68" fmla="*/ 32 w 148"/>
                  <a:gd name="T69" fmla="*/ 62 h 68"/>
                  <a:gd name="T70" fmla="*/ 38 w 148"/>
                  <a:gd name="T71" fmla="*/ 64 h 68"/>
                  <a:gd name="T72" fmla="*/ 42 w 148"/>
                  <a:gd name="T73" fmla="*/ 66 h 68"/>
                  <a:gd name="T74" fmla="*/ 50 w 148"/>
                  <a:gd name="T75" fmla="*/ 66 h 68"/>
                  <a:gd name="T76" fmla="*/ 62 w 148"/>
                  <a:gd name="T77" fmla="*/ 64 h 68"/>
                  <a:gd name="T78" fmla="*/ 68 w 148"/>
                  <a:gd name="T79" fmla="*/ 62 h 68"/>
                  <a:gd name="T80" fmla="*/ 66 w 148"/>
                  <a:gd name="T81" fmla="*/ 56 h 68"/>
                  <a:gd name="T82" fmla="*/ 76 w 148"/>
                  <a:gd name="T83" fmla="*/ 50 h 68"/>
                  <a:gd name="T84" fmla="*/ 78 w 148"/>
                  <a:gd name="T85" fmla="*/ 48 h 68"/>
                  <a:gd name="T86" fmla="*/ 88 w 148"/>
                  <a:gd name="T87" fmla="*/ 46 h 68"/>
                  <a:gd name="T88" fmla="*/ 98 w 148"/>
                  <a:gd name="T89" fmla="*/ 48 h 68"/>
                  <a:gd name="T90" fmla="*/ 102 w 148"/>
                  <a:gd name="T91" fmla="*/ 44 h 68"/>
                  <a:gd name="T92" fmla="*/ 108 w 148"/>
                  <a:gd name="T93" fmla="*/ 38 h 68"/>
                  <a:gd name="T94" fmla="*/ 124 w 148"/>
                  <a:gd name="T95" fmla="*/ 34 h 68"/>
                  <a:gd name="T96" fmla="*/ 136 w 148"/>
                  <a:gd name="T97" fmla="*/ 24 h 68"/>
                  <a:gd name="T98" fmla="*/ 148 w 148"/>
                  <a:gd name="T99" fmla="*/ 20 h 68"/>
                  <a:gd name="T100" fmla="*/ 16 w 148"/>
                  <a:gd name="T101" fmla="*/ 56 h 68"/>
                  <a:gd name="T102" fmla="*/ 28 w 148"/>
                  <a:gd name="T103" fmla="*/ 56 h 68"/>
                  <a:gd name="T104" fmla="*/ 24 w 148"/>
                  <a:gd name="T105" fmla="*/ 56 h 68"/>
                  <a:gd name="T106" fmla="*/ 26 w 148"/>
                  <a:gd name="T107" fmla="*/ 56 h 68"/>
                  <a:gd name="T108" fmla="*/ 36 w 148"/>
                  <a:gd name="T109" fmla="*/ 56 h 68"/>
                  <a:gd name="T110" fmla="*/ 36 w 148"/>
                  <a:gd name="T111"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68">
                    <a:moveTo>
                      <a:pt x="2" y="56"/>
                    </a:moveTo>
                    <a:lnTo>
                      <a:pt x="2" y="56"/>
                    </a:lnTo>
                    <a:lnTo>
                      <a:pt x="2" y="54"/>
                    </a:lnTo>
                    <a:lnTo>
                      <a:pt x="2" y="54"/>
                    </a:lnTo>
                    <a:lnTo>
                      <a:pt x="2" y="56"/>
                    </a:lnTo>
                    <a:close/>
                    <a:moveTo>
                      <a:pt x="146" y="18"/>
                    </a:moveTo>
                    <a:lnTo>
                      <a:pt x="146" y="18"/>
                    </a:lnTo>
                    <a:lnTo>
                      <a:pt x="144" y="16"/>
                    </a:lnTo>
                    <a:lnTo>
                      <a:pt x="140" y="14"/>
                    </a:lnTo>
                    <a:lnTo>
                      <a:pt x="138" y="14"/>
                    </a:lnTo>
                    <a:lnTo>
                      <a:pt x="136" y="14"/>
                    </a:lnTo>
                    <a:lnTo>
                      <a:pt x="134" y="14"/>
                    </a:lnTo>
                    <a:lnTo>
                      <a:pt x="134" y="12"/>
                    </a:lnTo>
                    <a:lnTo>
                      <a:pt x="132" y="12"/>
                    </a:lnTo>
                    <a:lnTo>
                      <a:pt x="130" y="10"/>
                    </a:lnTo>
                    <a:lnTo>
                      <a:pt x="130" y="10"/>
                    </a:lnTo>
                    <a:lnTo>
                      <a:pt x="128" y="8"/>
                    </a:lnTo>
                    <a:lnTo>
                      <a:pt x="128" y="8"/>
                    </a:lnTo>
                    <a:lnTo>
                      <a:pt x="126" y="8"/>
                    </a:lnTo>
                    <a:lnTo>
                      <a:pt x="124" y="8"/>
                    </a:lnTo>
                    <a:lnTo>
                      <a:pt x="124" y="8"/>
                    </a:lnTo>
                    <a:lnTo>
                      <a:pt x="122" y="8"/>
                    </a:lnTo>
                    <a:lnTo>
                      <a:pt x="120" y="6"/>
                    </a:lnTo>
                    <a:lnTo>
                      <a:pt x="118" y="6"/>
                    </a:lnTo>
                    <a:lnTo>
                      <a:pt x="116" y="6"/>
                    </a:lnTo>
                    <a:lnTo>
                      <a:pt x="114" y="6"/>
                    </a:lnTo>
                    <a:lnTo>
                      <a:pt x="112" y="6"/>
                    </a:lnTo>
                    <a:lnTo>
                      <a:pt x="108" y="6"/>
                    </a:lnTo>
                    <a:lnTo>
                      <a:pt x="106" y="6"/>
                    </a:lnTo>
                    <a:lnTo>
                      <a:pt x="104" y="6"/>
                    </a:lnTo>
                    <a:lnTo>
                      <a:pt x="102" y="6"/>
                    </a:lnTo>
                    <a:lnTo>
                      <a:pt x="102" y="6"/>
                    </a:lnTo>
                    <a:lnTo>
                      <a:pt x="100" y="6"/>
                    </a:lnTo>
                    <a:lnTo>
                      <a:pt x="96" y="4"/>
                    </a:lnTo>
                    <a:lnTo>
                      <a:pt x="96" y="4"/>
                    </a:lnTo>
                    <a:lnTo>
                      <a:pt x="96" y="4"/>
                    </a:lnTo>
                    <a:lnTo>
                      <a:pt x="92" y="6"/>
                    </a:lnTo>
                    <a:lnTo>
                      <a:pt x="90" y="6"/>
                    </a:lnTo>
                    <a:lnTo>
                      <a:pt x="84" y="6"/>
                    </a:lnTo>
                    <a:lnTo>
                      <a:pt x="80" y="6"/>
                    </a:lnTo>
                    <a:lnTo>
                      <a:pt x="80" y="4"/>
                    </a:lnTo>
                    <a:lnTo>
                      <a:pt x="78" y="4"/>
                    </a:lnTo>
                    <a:lnTo>
                      <a:pt x="78" y="6"/>
                    </a:lnTo>
                    <a:lnTo>
                      <a:pt x="78" y="6"/>
                    </a:lnTo>
                    <a:lnTo>
                      <a:pt x="74" y="6"/>
                    </a:lnTo>
                    <a:lnTo>
                      <a:pt x="68" y="6"/>
                    </a:lnTo>
                    <a:lnTo>
                      <a:pt x="64" y="4"/>
                    </a:lnTo>
                    <a:lnTo>
                      <a:pt x="62" y="2"/>
                    </a:lnTo>
                    <a:lnTo>
                      <a:pt x="58" y="0"/>
                    </a:lnTo>
                    <a:lnTo>
                      <a:pt x="54" y="0"/>
                    </a:lnTo>
                    <a:lnTo>
                      <a:pt x="54" y="0"/>
                    </a:lnTo>
                    <a:lnTo>
                      <a:pt x="54" y="0"/>
                    </a:lnTo>
                    <a:lnTo>
                      <a:pt x="54" y="0"/>
                    </a:lnTo>
                    <a:lnTo>
                      <a:pt x="52" y="0"/>
                    </a:lnTo>
                    <a:lnTo>
                      <a:pt x="50" y="2"/>
                    </a:lnTo>
                    <a:lnTo>
                      <a:pt x="48" y="2"/>
                    </a:lnTo>
                    <a:lnTo>
                      <a:pt x="46" y="2"/>
                    </a:lnTo>
                    <a:lnTo>
                      <a:pt x="46" y="4"/>
                    </a:lnTo>
                    <a:lnTo>
                      <a:pt x="46" y="8"/>
                    </a:lnTo>
                    <a:lnTo>
                      <a:pt x="46" y="10"/>
                    </a:lnTo>
                    <a:lnTo>
                      <a:pt x="48" y="14"/>
                    </a:lnTo>
                    <a:lnTo>
                      <a:pt x="48" y="14"/>
                    </a:lnTo>
                    <a:lnTo>
                      <a:pt x="46" y="12"/>
                    </a:lnTo>
                    <a:lnTo>
                      <a:pt x="46" y="12"/>
                    </a:lnTo>
                    <a:lnTo>
                      <a:pt x="44" y="12"/>
                    </a:lnTo>
                    <a:lnTo>
                      <a:pt x="38" y="12"/>
                    </a:lnTo>
                    <a:lnTo>
                      <a:pt x="38" y="10"/>
                    </a:lnTo>
                    <a:lnTo>
                      <a:pt x="36" y="10"/>
                    </a:lnTo>
                    <a:lnTo>
                      <a:pt x="36" y="10"/>
                    </a:lnTo>
                    <a:lnTo>
                      <a:pt x="34" y="10"/>
                    </a:lnTo>
                    <a:lnTo>
                      <a:pt x="30" y="8"/>
                    </a:lnTo>
                    <a:lnTo>
                      <a:pt x="28" y="8"/>
                    </a:lnTo>
                    <a:lnTo>
                      <a:pt x="22" y="6"/>
                    </a:lnTo>
                    <a:lnTo>
                      <a:pt x="22" y="6"/>
                    </a:lnTo>
                    <a:lnTo>
                      <a:pt x="22" y="6"/>
                    </a:lnTo>
                    <a:lnTo>
                      <a:pt x="20" y="8"/>
                    </a:lnTo>
                    <a:lnTo>
                      <a:pt x="18" y="8"/>
                    </a:lnTo>
                    <a:lnTo>
                      <a:pt x="16" y="8"/>
                    </a:lnTo>
                    <a:lnTo>
                      <a:pt x="14" y="8"/>
                    </a:lnTo>
                    <a:lnTo>
                      <a:pt x="14" y="10"/>
                    </a:lnTo>
                    <a:lnTo>
                      <a:pt x="14" y="10"/>
                    </a:lnTo>
                    <a:lnTo>
                      <a:pt x="12" y="12"/>
                    </a:lnTo>
                    <a:lnTo>
                      <a:pt x="12" y="14"/>
                    </a:lnTo>
                    <a:lnTo>
                      <a:pt x="12" y="14"/>
                    </a:lnTo>
                    <a:lnTo>
                      <a:pt x="12" y="16"/>
                    </a:lnTo>
                    <a:lnTo>
                      <a:pt x="12" y="16"/>
                    </a:lnTo>
                    <a:lnTo>
                      <a:pt x="12" y="16"/>
                    </a:lnTo>
                    <a:lnTo>
                      <a:pt x="14" y="16"/>
                    </a:lnTo>
                    <a:lnTo>
                      <a:pt x="14" y="16"/>
                    </a:lnTo>
                    <a:lnTo>
                      <a:pt x="16" y="16"/>
                    </a:lnTo>
                    <a:lnTo>
                      <a:pt x="16" y="18"/>
                    </a:lnTo>
                    <a:lnTo>
                      <a:pt x="18" y="18"/>
                    </a:lnTo>
                    <a:lnTo>
                      <a:pt x="18" y="18"/>
                    </a:lnTo>
                    <a:lnTo>
                      <a:pt x="14" y="20"/>
                    </a:lnTo>
                    <a:lnTo>
                      <a:pt x="14" y="20"/>
                    </a:lnTo>
                    <a:lnTo>
                      <a:pt x="12" y="20"/>
                    </a:lnTo>
                    <a:lnTo>
                      <a:pt x="12" y="20"/>
                    </a:lnTo>
                    <a:lnTo>
                      <a:pt x="12" y="22"/>
                    </a:lnTo>
                    <a:lnTo>
                      <a:pt x="12" y="22"/>
                    </a:lnTo>
                    <a:lnTo>
                      <a:pt x="10" y="24"/>
                    </a:lnTo>
                    <a:lnTo>
                      <a:pt x="10" y="24"/>
                    </a:lnTo>
                    <a:lnTo>
                      <a:pt x="8" y="26"/>
                    </a:lnTo>
                    <a:lnTo>
                      <a:pt x="4" y="28"/>
                    </a:lnTo>
                    <a:lnTo>
                      <a:pt x="4" y="30"/>
                    </a:lnTo>
                    <a:lnTo>
                      <a:pt x="6" y="30"/>
                    </a:lnTo>
                    <a:lnTo>
                      <a:pt x="6" y="30"/>
                    </a:lnTo>
                    <a:lnTo>
                      <a:pt x="8" y="30"/>
                    </a:lnTo>
                    <a:lnTo>
                      <a:pt x="10" y="32"/>
                    </a:lnTo>
                    <a:lnTo>
                      <a:pt x="12" y="30"/>
                    </a:lnTo>
                    <a:lnTo>
                      <a:pt x="12" y="30"/>
                    </a:lnTo>
                    <a:lnTo>
                      <a:pt x="14" y="32"/>
                    </a:lnTo>
                    <a:lnTo>
                      <a:pt x="16" y="34"/>
                    </a:lnTo>
                    <a:lnTo>
                      <a:pt x="16" y="34"/>
                    </a:lnTo>
                    <a:lnTo>
                      <a:pt x="18" y="36"/>
                    </a:lnTo>
                    <a:lnTo>
                      <a:pt x="18" y="36"/>
                    </a:lnTo>
                    <a:lnTo>
                      <a:pt x="20" y="36"/>
                    </a:lnTo>
                    <a:lnTo>
                      <a:pt x="22" y="36"/>
                    </a:lnTo>
                    <a:lnTo>
                      <a:pt x="22" y="36"/>
                    </a:lnTo>
                    <a:lnTo>
                      <a:pt x="24" y="36"/>
                    </a:lnTo>
                    <a:lnTo>
                      <a:pt x="24" y="36"/>
                    </a:lnTo>
                    <a:lnTo>
                      <a:pt x="24" y="32"/>
                    </a:lnTo>
                    <a:lnTo>
                      <a:pt x="26" y="34"/>
                    </a:lnTo>
                    <a:lnTo>
                      <a:pt x="26" y="34"/>
                    </a:lnTo>
                    <a:lnTo>
                      <a:pt x="26" y="32"/>
                    </a:lnTo>
                    <a:lnTo>
                      <a:pt x="26" y="32"/>
                    </a:lnTo>
                    <a:lnTo>
                      <a:pt x="26" y="30"/>
                    </a:lnTo>
                    <a:lnTo>
                      <a:pt x="26" y="30"/>
                    </a:lnTo>
                    <a:lnTo>
                      <a:pt x="26" y="30"/>
                    </a:lnTo>
                    <a:lnTo>
                      <a:pt x="26" y="30"/>
                    </a:lnTo>
                    <a:lnTo>
                      <a:pt x="26" y="30"/>
                    </a:lnTo>
                    <a:lnTo>
                      <a:pt x="28" y="30"/>
                    </a:lnTo>
                    <a:lnTo>
                      <a:pt x="28" y="30"/>
                    </a:lnTo>
                    <a:lnTo>
                      <a:pt x="28" y="30"/>
                    </a:lnTo>
                    <a:lnTo>
                      <a:pt x="28" y="32"/>
                    </a:lnTo>
                    <a:lnTo>
                      <a:pt x="30" y="32"/>
                    </a:lnTo>
                    <a:lnTo>
                      <a:pt x="30" y="34"/>
                    </a:lnTo>
                    <a:lnTo>
                      <a:pt x="32" y="36"/>
                    </a:lnTo>
                    <a:lnTo>
                      <a:pt x="32" y="36"/>
                    </a:lnTo>
                    <a:lnTo>
                      <a:pt x="34" y="36"/>
                    </a:lnTo>
                    <a:lnTo>
                      <a:pt x="34" y="36"/>
                    </a:lnTo>
                    <a:lnTo>
                      <a:pt x="36" y="36"/>
                    </a:lnTo>
                    <a:lnTo>
                      <a:pt x="36" y="36"/>
                    </a:lnTo>
                    <a:lnTo>
                      <a:pt x="36" y="38"/>
                    </a:lnTo>
                    <a:lnTo>
                      <a:pt x="36" y="38"/>
                    </a:lnTo>
                    <a:lnTo>
                      <a:pt x="36" y="38"/>
                    </a:lnTo>
                    <a:lnTo>
                      <a:pt x="38" y="38"/>
                    </a:lnTo>
                    <a:lnTo>
                      <a:pt x="38" y="38"/>
                    </a:lnTo>
                    <a:lnTo>
                      <a:pt x="40" y="38"/>
                    </a:lnTo>
                    <a:lnTo>
                      <a:pt x="42" y="38"/>
                    </a:lnTo>
                    <a:lnTo>
                      <a:pt x="44" y="40"/>
                    </a:lnTo>
                    <a:lnTo>
                      <a:pt x="44" y="40"/>
                    </a:lnTo>
                    <a:lnTo>
                      <a:pt x="46" y="40"/>
                    </a:lnTo>
                    <a:lnTo>
                      <a:pt x="48" y="42"/>
                    </a:lnTo>
                    <a:lnTo>
                      <a:pt x="48" y="42"/>
                    </a:lnTo>
                    <a:lnTo>
                      <a:pt x="48" y="40"/>
                    </a:lnTo>
                    <a:lnTo>
                      <a:pt x="52" y="42"/>
                    </a:lnTo>
                    <a:lnTo>
                      <a:pt x="52" y="42"/>
                    </a:lnTo>
                    <a:lnTo>
                      <a:pt x="50" y="42"/>
                    </a:lnTo>
                    <a:lnTo>
                      <a:pt x="46" y="44"/>
                    </a:lnTo>
                    <a:lnTo>
                      <a:pt x="46" y="46"/>
                    </a:lnTo>
                    <a:lnTo>
                      <a:pt x="46" y="46"/>
                    </a:lnTo>
                    <a:lnTo>
                      <a:pt x="44" y="46"/>
                    </a:lnTo>
                    <a:lnTo>
                      <a:pt x="44" y="46"/>
                    </a:lnTo>
                    <a:lnTo>
                      <a:pt x="42" y="46"/>
                    </a:lnTo>
                    <a:lnTo>
                      <a:pt x="42" y="46"/>
                    </a:lnTo>
                    <a:lnTo>
                      <a:pt x="42" y="46"/>
                    </a:lnTo>
                    <a:lnTo>
                      <a:pt x="42" y="46"/>
                    </a:lnTo>
                    <a:lnTo>
                      <a:pt x="42" y="48"/>
                    </a:lnTo>
                    <a:lnTo>
                      <a:pt x="42" y="48"/>
                    </a:lnTo>
                    <a:lnTo>
                      <a:pt x="42" y="48"/>
                    </a:lnTo>
                    <a:lnTo>
                      <a:pt x="40" y="48"/>
                    </a:lnTo>
                    <a:lnTo>
                      <a:pt x="40" y="48"/>
                    </a:lnTo>
                    <a:lnTo>
                      <a:pt x="40" y="48"/>
                    </a:lnTo>
                    <a:lnTo>
                      <a:pt x="40" y="48"/>
                    </a:lnTo>
                    <a:lnTo>
                      <a:pt x="38" y="48"/>
                    </a:lnTo>
                    <a:lnTo>
                      <a:pt x="38" y="50"/>
                    </a:lnTo>
                    <a:lnTo>
                      <a:pt x="36" y="50"/>
                    </a:lnTo>
                    <a:lnTo>
                      <a:pt x="36" y="52"/>
                    </a:lnTo>
                    <a:lnTo>
                      <a:pt x="36" y="52"/>
                    </a:lnTo>
                    <a:lnTo>
                      <a:pt x="36" y="52"/>
                    </a:lnTo>
                    <a:lnTo>
                      <a:pt x="34" y="52"/>
                    </a:lnTo>
                    <a:lnTo>
                      <a:pt x="34" y="54"/>
                    </a:lnTo>
                    <a:lnTo>
                      <a:pt x="32" y="52"/>
                    </a:lnTo>
                    <a:lnTo>
                      <a:pt x="32" y="52"/>
                    </a:lnTo>
                    <a:lnTo>
                      <a:pt x="32" y="52"/>
                    </a:lnTo>
                    <a:lnTo>
                      <a:pt x="32" y="52"/>
                    </a:lnTo>
                    <a:lnTo>
                      <a:pt x="30" y="52"/>
                    </a:lnTo>
                    <a:lnTo>
                      <a:pt x="30" y="52"/>
                    </a:lnTo>
                    <a:lnTo>
                      <a:pt x="28" y="52"/>
                    </a:lnTo>
                    <a:lnTo>
                      <a:pt x="28" y="52"/>
                    </a:lnTo>
                    <a:lnTo>
                      <a:pt x="24" y="52"/>
                    </a:lnTo>
                    <a:lnTo>
                      <a:pt x="22" y="52"/>
                    </a:lnTo>
                    <a:lnTo>
                      <a:pt x="22" y="52"/>
                    </a:lnTo>
                    <a:lnTo>
                      <a:pt x="22" y="52"/>
                    </a:lnTo>
                    <a:lnTo>
                      <a:pt x="22" y="52"/>
                    </a:lnTo>
                    <a:lnTo>
                      <a:pt x="20" y="54"/>
                    </a:lnTo>
                    <a:lnTo>
                      <a:pt x="18" y="54"/>
                    </a:lnTo>
                    <a:lnTo>
                      <a:pt x="18" y="54"/>
                    </a:lnTo>
                    <a:lnTo>
                      <a:pt x="18" y="56"/>
                    </a:lnTo>
                    <a:lnTo>
                      <a:pt x="18" y="56"/>
                    </a:lnTo>
                    <a:lnTo>
                      <a:pt x="18" y="56"/>
                    </a:lnTo>
                    <a:lnTo>
                      <a:pt x="16" y="56"/>
                    </a:lnTo>
                    <a:lnTo>
                      <a:pt x="14" y="54"/>
                    </a:lnTo>
                    <a:lnTo>
                      <a:pt x="12" y="54"/>
                    </a:lnTo>
                    <a:lnTo>
                      <a:pt x="10" y="54"/>
                    </a:lnTo>
                    <a:lnTo>
                      <a:pt x="8" y="52"/>
                    </a:lnTo>
                    <a:lnTo>
                      <a:pt x="6" y="54"/>
                    </a:lnTo>
                    <a:lnTo>
                      <a:pt x="2" y="54"/>
                    </a:lnTo>
                    <a:lnTo>
                      <a:pt x="2" y="54"/>
                    </a:lnTo>
                    <a:lnTo>
                      <a:pt x="2" y="56"/>
                    </a:lnTo>
                    <a:lnTo>
                      <a:pt x="2" y="56"/>
                    </a:lnTo>
                    <a:lnTo>
                      <a:pt x="2" y="56"/>
                    </a:lnTo>
                    <a:lnTo>
                      <a:pt x="0" y="56"/>
                    </a:lnTo>
                    <a:lnTo>
                      <a:pt x="0" y="56"/>
                    </a:lnTo>
                    <a:lnTo>
                      <a:pt x="0" y="56"/>
                    </a:lnTo>
                    <a:lnTo>
                      <a:pt x="0" y="58"/>
                    </a:lnTo>
                    <a:lnTo>
                      <a:pt x="0" y="58"/>
                    </a:lnTo>
                    <a:lnTo>
                      <a:pt x="0" y="60"/>
                    </a:lnTo>
                    <a:lnTo>
                      <a:pt x="2" y="64"/>
                    </a:lnTo>
                    <a:lnTo>
                      <a:pt x="2" y="62"/>
                    </a:lnTo>
                    <a:lnTo>
                      <a:pt x="4" y="62"/>
                    </a:lnTo>
                    <a:lnTo>
                      <a:pt x="6" y="62"/>
                    </a:lnTo>
                    <a:lnTo>
                      <a:pt x="6" y="62"/>
                    </a:lnTo>
                    <a:lnTo>
                      <a:pt x="8" y="62"/>
                    </a:lnTo>
                    <a:lnTo>
                      <a:pt x="10" y="62"/>
                    </a:lnTo>
                    <a:lnTo>
                      <a:pt x="12" y="62"/>
                    </a:lnTo>
                    <a:lnTo>
                      <a:pt x="14" y="62"/>
                    </a:lnTo>
                    <a:lnTo>
                      <a:pt x="14" y="62"/>
                    </a:lnTo>
                    <a:lnTo>
                      <a:pt x="14" y="62"/>
                    </a:lnTo>
                    <a:lnTo>
                      <a:pt x="14" y="62"/>
                    </a:lnTo>
                    <a:lnTo>
                      <a:pt x="16" y="62"/>
                    </a:lnTo>
                    <a:lnTo>
                      <a:pt x="18" y="62"/>
                    </a:lnTo>
                    <a:lnTo>
                      <a:pt x="20" y="62"/>
                    </a:lnTo>
                    <a:lnTo>
                      <a:pt x="20" y="62"/>
                    </a:lnTo>
                    <a:lnTo>
                      <a:pt x="22" y="64"/>
                    </a:lnTo>
                    <a:lnTo>
                      <a:pt x="22" y="66"/>
                    </a:lnTo>
                    <a:lnTo>
                      <a:pt x="24" y="66"/>
                    </a:lnTo>
                    <a:lnTo>
                      <a:pt x="26" y="66"/>
                    </a:lnTo>
                    <a:lnTo>
                      <a:pt x="28" y="64"/>
                    </a:lnTo>
                    <a:lnTo>
                      <a:pt x="28" y="64"/>
                    </a:lnTo>
                    <a:lnTo>
                      <a:pt x="28" y="64"/>
                    </a:lnTo>
                    <a:lnTo>
                      <a:pt x="30" y="62"/>
                    </a:lnTo>
                    <a:lnTo>
                      <a:pt x="30" y="62"/>
                    </a:lnTo>
                    <a:lnTo>
                      <a:pt x="32" y="62"/>
                    </a:lnTo>
                    <a:lnTo>
                      <a:pt x="32" y="62"/>
                    </a:lnTo>
                    <a:lnTo>
                      <a:pt x="34" y="62"/>
                    </a:lnTo>
                    <a:lnTo>
                      <a:pt x="34" y="62"/>
                    </a:lnTo>
                    <a:lnTo>
                      <a:pt x="34" y="64"/>
                    </a:lnTo>
                    <a:lnTo>
                      <a:pt x="34" y="64"/>
                    </a:lnTo>
                    <a:lnTo>
                      <a:pt x="34" y="64"/>
                    </a:lnTo>
                    <a:lnTo>
                      <a:pt x="36" y="64"/>
                    </a:lnTo>
                    <a:lnTo>
                      <a:pt x="38" y="64"/>
                    </a:lnTo>
                    <a:lnTo>
                      <a:pt x="38" y="66"/>
                    </a:lnTo>
                    <a:lnTo>
                      <a:pt x="38" y="68"/>
                    </a:lnTo>
                    <a:lnTo>
                      <a:pt x="38" y="68"/>
                    </a:lnTo>
                    <a:lnTo>
                      <a:pt x="38" y="68"/>
                    </a:lnTo>
                    <a:lnTo>
                      <a:pt x="42" y="66"/>
                    </a:lnTo>
                    <a:lnTo>
                      <a:pt x="42" y="66"/>
                    </a:lnTo>
                    <a:lnTo>
                      <a:pt x="42" y="66"/>
                    </a:lnTo>
                    <a:lnTo>
                      <a:pt x="44" y="68"/>
                    </a:lnTo>
                    <a:lnTo>
                      <a:pt x="46" y="68"/>
                    </a:lnTo>
                    <a:lnTo>
                      <a:pt x="46" y="68"/>
                    </a:lnTo>
                    <a:lnTo>
                      <a:pt x="46" y="68"/>
                    </a:lnTo>
                    <a:lnTo>
                      <a:pt x="46" y="66"/>
                    </a:lnTo>
                    <a:lnTo>
                      <a:pt x="48" y="66"/>
                    </a:lnTo>
                    <a:lnTo>
                      <a:pt x="50" y="66"/>
                    </a:lnTo>
                    <a:lnTo>
                      <a:pt x="50" y="66"/>
                    </a:lnTo>
                    <a:lnTo>
                      <a:pt x="54" y="66"/>
                    </a:lnTo>
                    <a:lnTo>
                      <a:pt x="56" y="66"/>
                    </a:lnTo>
                    <a:lnTo>
                      <a:pt x="58" y="66"/>
                    </a:lnTo>
                    <a:lnTo>
                      <a:pt x="60" y="66"/>
                    </a:lnTo>
                    <a:lnTo>
                      <a:pt x="60" y="66"/>
                    </a:lnTo>
                    <a:lnTo>
                      <a:pt x="62" y="64"/>
                    </a:lnTo>
                    <a:lnTo>
                      <a:pt x="62" y="64"/>
                    </a:lnTo>
                    <a:lnTo>
                      <a:pt x="64" y="64"/>
                    </a:lnTo>
                    <a:lnTo>
                      <a:pt x="64" y="64"/>
                    </a:lnTo>
                    <a:lnTo>
                      <a:pt x="66" y="64"/>
                    </a:lnTo>
                    <a:lnTo>
                      <a:pt x="68" y="64"/>
                    </a:lnTo>
                    <a:lnTo>
                      <a:pt x="68" y="62"/>
                    </a:lnTo>
                    <a:lnTo>
                      <a:pt x="68" y="62"/>
                    </a:lnTo>
                    <a:lnTo>
                      <a:pt x="68" y="62"/>
                    </a:lnTo>
                    <a:lnTo>
                      <a:pt x="68" y="60"/>
                    </a:lnTo>
                    <a:lnTo>
                      <a:pt x="66" y="58"/>
                    </a:lnTo>
                    <a:lnTo>
                      <a:pt x="66" y="58"/>
                    </a:lnTo>
                    <a:lnTo>
                      <a:pt x="66" y="58"/>
                    </a:lnTo>
                    <a:lnTo>
                      <a:pt x="66" y="56"/>
                    </a:lnTo>
                    <a:lnTo>
                      <a:pt x="66" y="56"/>
                    </a:lnTo>
                    <a:lnTo>
                      <a:pt x="68" y="56"/>
                    </a:lnTo>
                    <a:lnTo>
                      <a:pt x="68" y="56"/>
                    </a:lnTo>
                    <a:lnTo>
                      <a:pt x="68" y="54"/>
                    </a:lnTo>
                    <a:lnTo>
                      <a:pt x="70" y="54"/>
                    </a:lnTo>
                    <a:lnTo>
                      <a:pt x="72" y="54"/>
                    </a:lnTo>
                    <a:lnTo>
                      <a:pt x="76" y="52"/>
                    </a:lnTo>
                    <a:lnTo>
                      <a:pt x="76" y="50"/>
                    </a:lnTo>
                    <a:lnTo>
                      <a:pt x="78" y="50"/>
                    </a:lnTo>
                    <a:lnTo>
                      <a:pt x="78" y="50"/>
                    </a:lnTo>
                    <a:lnTo>
                      <a:pt x="78" y="50"/>
                    </a:lnTo>
                    <a:lnTo>
                      <a:pt x="78" y="48"/>
                    </a:lnTo>
                    <a:lnTo>
                      <a:pt x="78" y="48"/>
                    </a:lnTo>
                    <a:lnTo>
                      <a:pt x="78" y="48"/>
                    </a:lnTo>
                    <a:lnTo>
                      <a:pt x="78" y="48"/>
                    </a:lnTo>
                    <a:lnTo>
                      <a:pt x="80" y="48"/>
                    </a:lnTo>
                    <a:lnTo>
                      <a:pt x="82" y="48"/>
                    </a:lnTo>
                    <a:lnTo>
                      <a:pt x="84" y="48"/>
                    </a:lnTo>
                    <a:lnTo>
                      <a:pt x="86" y="46"/>
                    </a:lnTo>
                    <a:lnTo>
                      <a:pt x="88" y="46"/>
                    </a:lnTo>
                    <a:lnTo>
                      <a:pt x="88" y="46"/>
                    </a:lnTo>
                    <a:lnTo>
                      <a:pt x="88" y="46"/>
                    </a:lnTo>
                    <a:lnTo>
                      <a:pt x="90" y="50"/>
                    </a:lnTo>
                    <a:lnTo>
                      <a:pt x="90" y="50"/>
                    </a:lnTo>
                    <a:lnTo>
                      <a:pt x="94" y="50"/>
                    </a:lnTo>
                    <a:lnTo>
                      <a:pt x="94" y="50"/>
                    </a:lnTo>
                    <a:lnTo>
                      <a:pt x="96" y="50"/>
                    </a:lnTo>
                    <a:lnTo>
                      <a:pt x="98" y="50"/>
                    </a:lnTo>
                    <a:lnTo>
                      <a:pt x="98" y="48"/>
                    </a:lnTo>
                    <a:lnTo>
                      <a:pt x="98" y="48"/>
                    </a:lnTo>
                    <a:lnTo>
                      <a:pt x="100" y="50"/>
                    </a:lnTo>
                    <a:lnTo>
                      <a:pt x="100" y="50"/>
                    </a:lnTo>
                    <a:lnTo>
                      <a:pt x="102" y="48"/>
                    </a:lnTo>
                    <a:lnTo>
                      <a:pt x="102" y="48"/>
                    </a:lnTo>
                    <a:lnTo>
                      <a:pt x="102" y="46"/>
                    </a:lnTo>
                    <a:lnTo>
                      <a:pt x="102" y="44"/>
                    </a:lnTo>
                    <a:lnTo>
                      <a:pt x="102" y="42"/>
                    </a:lnTo>
                    <a:lnTo>
                      <a:pt x="102" y="42"/>
                    </a:lnTo>
                    <a:lnTo>
                      <a:pt x="102" y="42"/>
                    </a:lnTo>
                    <a:lnTo>
                      <a:pt x="104" y="38"/>
                    </a:lnTo>
                    <a:lnTo>
                      <a:pt x="104" y="38"/>
                    </a:lnTo>
                    <a:lnTo>
                      <a:pt x="106" y="38"/>
                    </a:lnTo>
                    <a:lnTo>
                      <a:pt x="108" y="38"/>
                    </a:lnTo>
                    <a:lnTo>
                      <a:pt x="110" y="38"/>
                    </a:lnTo>
                    <a:lnTo>
                      <a:pt x="114" y="38"/>
                    </a:lnTo>
                    <a:lnTo>
                      <a:pt x="116" y="38"/>
                    </a:lnTo>
                    <a:lnTo>
                      <a:pt x="118" y="38"/>
                    </a:lnTo>
                    <a:lnTo>
                      <a:pt x="120" y="38"/>
                    </a:lnTo>
                    <a:lnTo>
                      <a:pt x="122" y="38"/>
                    </a:lnTo>
                    <a:lnTo>
                      <a:pt x="124" y="34"/>
                    </a:lnTo>
                    <a:lnTo>
                      <a:pt x="124" y="32"/>
                    </a:lnTo>
                    <a:lnTo>
                      <a:pt x="124" y="32"/>
                    </a:lnTo>
                    <a:lnTo>
                      <a:pt x="124" y="32"/>
                    </a:lnTo>
                    <a:lnTo>
                      <a:pt x="126" y="30"/>
                    </a:lnTo>
                    <a:lnTo>
                      <a:pt x="128" y="28"/>
                    </a:lnTo>
                    <a:lnTo>
                      <a:pt x="134" y="26"/>
                    </a:lnTo>
                    <a:lnTo>
                      <a:pt x="136" y="24"/>
                    </a:lnTo>
                    <a:lnTo>
                      <a:pt x="136" y="24"/>
                    </a:lnTo>
                    <a:lnTo>
                      <a:pt x="138" y="24"/>
                    </a:lnTo>
                    <a:lnTo>
                      <a:pt x="142" y="22"/>
                    </a:lnTo>
                    <a:lnTo>
                      <a:pt x="142" y="22"/>
                    </a:lnTo>
                    <a:lnTo>
                      <a:pt x="142" y="20"/>
                    </a:lnTo>
                    <a:lnTo>
                      <a:pt x="148" y="20"/>
                    </a:lnTo>
                    <a:lnTo>
                      <a:pt x="148" y="20"/>
                    </a:lnTo>
                    <a:lnTo>
                      <a:pt x="148" y="20"/>
                    </a:lnTo>
                    <a:lnTo>
                      <a:pt x="146" y="18"/>
                    </a:lnTo>
                    <a:close/>
                    <a:moveTo>
                      <a:pt x="20" y="58"/>
                    </a:moveTo>
                    <a:lnTo>
                      <a:pt x="18" y="58"/>
                    </a:lnTo>
                    <a:lnTo>
                      <a:pt x="18" y="58"/>
                    </a:lnTo>
                    <a:lnTo>
                      <a:pt x="18" y="58"/>
                    </a:lnTo>
                    <a:lnTo>
                      <a:pt x="16" y="56"/>
                    </a:lnTo>
                    <a:lnTo>
                      <a:pt x="18" y="56"/>
                    </a:lnTo>
                    <a:lnTo>
                      <a:pt x="18" y="58"/>
                    </a:lnTo>
                    <a:lnTo>
                      <a:pt x="20" y="58"/>
                    </a:lnTo>
                    <a:lnTo>
                      <a:pt x="20" y="58"/>
                    </a:lnTo>
                    <a:lnTo>
                      <a:pt x="20" y="58"/>
                    </a:lnTo>
                    <a:lnTo>
                      <a:pt x="20" y="58"/>
                    </a:lnTo>
                    <a:close/>
                    <a:moveTo>
                      <a:pt x="28" y="56"/>
                    </a:moveTo>
                    <a:lnTo>
                      <a:pt x="26" y="56"/>
                    </a:lnTo>
                    <a:lnTo>
                      <a:pt x="26" y="56"/>
                    </a:lnTo>
                    <a:lnTo>
                      <a:pt x="24" y="56"/>
                    </a:lnTo>
                    <a:lnTo>
                      <a:pt x="24" y="56"/>
                    </a:lnTo>
                    <a:lnTo>
                      <a:pt x="24" y="54"/>
                    </a:lnTo>
                    <a:lnTo>
                      <a:pt x="24" y="54"/>
                    </a:lnTo>
                    <a:lnTo>
                      <a:pt x="24" y="56"/>
                    </a:lnTo>
                    <a:lnTo>
                      <a:pt x="24" y="56"/>
                    </a:lnTo>
                    <a:lnTo>
                      <a:pt x="22" y="54"/>
                    </a:lnTo>
                    <a:lnTo>
                      <a:pt x="22" y="54"/>
                    </a:lnTo>
                    <a:lnTo>
                      <a:pt x="24" y="54"/>
                    </a:lnTo>
                    <a:lnTo>
                      <a:pt x="24" y="54"/>
                    </a:lnTo>
                    <a:lnTo>
                      <a:pt x="24" y="54"/>
                    </a:lnTo>
                    <a:lnTo>
                      <a:pt x="26" y="56"/>
                    </a:lnTo>
                    <a:lnTo>
                      <a:pt x="26" y="56"/>
                    </a:lnTo>
                    <a:lnTo>
                      <a:pt x="26" y="56"/>
                    </a:lnTo>
                    <a:lnTo>
                      <a:pt x="28" y="56"/>
                    </a:lnTo>
                    <a:lnTo>
                      <a:pt x="26" y="56"/>
                    </a:lnTo>
                    <a:lnTo>
                      <a:pt x="28" y="56"/>
                    </a:lnTo>
                    <a:lnTo>
                      <a:pt x="28" y="56"/>
                    </a:lnTo>
                    <a:close/>
                    <a:moveTo>
                      <a:pt x="36" y="56"/>
                    </a:moveTo>
                    <a:lnTo>
                      <a:pt x="34" y="56"/>
                    </a:lnTo>
                    <a:lnTo>
                      <a:pt x="34" y="56"/>
                    </a:lnTo>
                    <a:lnTo>
                      <a:pt x="34" y="56"/>
                    </a:lnTo>
                    <a:lnTo>
                      <a:pt x="34" y="54"/>
                    </a:lnTo>
                    <a:lnTo>
                      <a:pt x="36" y="54"/>
                    </a:lnTo>
                    <a:lnTo>
                      <a:pt x="36" y="54"/>
                    </a:lnTo>
                    <a:lnTo>
                      <a:pt x="36" y="56"/>
                    </a:lnTo>
                    <a:lnTo>
                      <a:pt x="36" y="5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2" name="Freeform 134"/>
              <p:cNvSpPr>
                <a:spLocks/>
              </p:cNvSpPr>
              <p:nvPr/>
            </p:nvSpPr>
            <p:spPr bwMode="auto">
              <a:xfrm>
                <a:off x="3769" y="1305"/>
                <a:ext cx="26" cy="24"/>
              </a:xfrm>
              <a:custGeom>
                <a:avLst/>
                <a:gdLst>
                  <a:gd name="T0" fmla="*/ 26 w 26"/>
                  <a:gd name="T1" fmla="*/ 10 h 24"/>
                  <a:gd name="T2" fmla="*/ 20 w 26"/>
                  <a:gd name="T3" fmla="*/ 8 h 24"/>
                  <a:gd name="T4" fmla="*/ 20 w 26"/>
                  <a:gd name="T5" fmla="*/ 6 h 24"/>
                  <a:gd name="T6" fmla="*/ 18 w 26"/>
                  <a:gd name="T7" fmla="*/ 4 h 24"/>
                  <a:gd name="T8" fmla="*/ 16 w 26"/>
                  <a:gd name="T9" fmla="*/ 2 h 24"/>
                  <a:gd name="T10" fmla="*/ 12 w 26"/>
                  <a:gd name="T11" fmla="*/ 2 h 24"/>
                  <a:gd name="T12" fmla="*/ 12 w 26"/>
                  <a:gd name="T13" fmla="*/ 0 h 24"/>
                  <a:gd name="T14" fmla="*/ 12 w 26"/>
                  <a:gd name="T15" fmla="*/ 0 h 24"/>
                  <a:gd name="T16" fmla="*/ 10 w 26"/>
                  <a:gd name="T17" fmla="*/ 0 h 24"/>
                  <a:gd name="T18" fmla="*/ 8 w 26"/>
                  <a:gd name="T19" fmla="*/ 0 h 24"/>
                  <a:gd name="T20" fmla="*/ 10 w 26"/>
                  <a:gd name="T21" fmla="*/ 2 h 24"/>
                  <a:gd name="T22" fmla="*/ 10 w 26"/>
                  <a:gd name="T23" fmla="*/ 4 h 24"/>
                  <a:gd name="T24" fmla="*/ 6 w 26"/>
                  <a:gd name="T25" fmla="*/ 6 h 24"/>
                  <a:gd name="T26" fmla="*/ 8 w 26"/>
                  <a:gd name="T27" fmla="*/ 6 h 24"/>
                  <a:gd name="T28" fmla="*/ 4 w 26"/>
                  <a:gd name="T29" fmla="*/ 8 h 24"/>
                  <a:gd name="T30" fmla="*/ 2 w 26"/>
                  <a:gd name="T31" fmla="*/ 8 h 24"/>
                  <a:gd name="T32" fmla="*/ 0 w 26"/>
                  <a:gd name="T33" fmla="*/ 8 h 24"/>
                  <a:gd name="T34" fmla="*/ 2 w 26"/>
                  <a:gd name="T35" fmla="*/ 10 h 24"/>
                  <a:gd name="T36" fmla="*/ 2 w 26"/>
                  <a:gd name="T37" fmla="*/ 12 h 24"/>
                  <a:gd name="T38" fmla="*/ 4 w 26"/>
                  <a:gd name="T39" fmla="*/ 14 h 24"/>
                  <a:gd name="T40" fmla="*/ 6 w 26"/>
                  <a:gd name="T41" fmla="*/ 16 h 24"/>
                  <a:gd name="T42" fmla="*/ 8 w 26"/>
                  <a:gd name="T43" fmla="*/ 18 h 24"/>
                  <a:gd name="T44" fmla="*/ 10 w 26"/>
                  <a:gd name="T45" fmla="*/ 20 h 24"/>
                  <a:gd name="T46" fmla="*/ 10 w 26"/>
                  <a:gd name="T47" fmla="*/ 24 h 24"/>
                  <a:gd name="T48" fmla="*/ 12 w 26"/>
                  <a:gd name="T49" fmla="*/ 24 h 24"/>
                  <a:gd name="T50" fmla="*/ 12 w 26"/>
                  <a:gd name="T51" fmla="*/ 22 h 24"/>
                  <a:gd name="T52" fmla="*/ 12 w 26"/>
                  <a:gd name="T53" fmla="*/ 20 h 24"/>
                  <a:gd name="T54" fmla="*/ 18 w 26"/>
                  <a:gd name="T55" fmla="*/ 18 h 24"/>
                  <a:gd name="T56" fmla="*/ 18 w 26"/>
                  <a:gd name="T57" fmla="*/ 20 h 24"/>
                  <a:gd name="T58" fmla="*/ 20 w 26"/>
                  <a:gd name="T59" fmla="*/ 18 h 24"/>
                  <a:gd name="T60" fmla="*/ 20 w 26"/>
                  <a:gd name="T61" fmla="*/ 18 h 24"/>
                  <a:gd name="T62" fmla="*/ 24 w 26"/>
                  <a:gd name="T63" fmla="*/ 16 h 24"/>
                  <a:gd name="T64" fmla="*/ 22 w 26"/>
                  <a:gd name="T65" fmla="*/ 16 h 24"/>
                  <a:gd name="T66" fmla="*/ 24 w 26"/>
                  <a:gd name="T67" fmla="*/ 14 h 24"/>
                  <a:gd name="T68" fmla="*/ 26 w 26"/>
                  <a:gd name="T69" fmla="*/ 10 h 24"/>
                  <a:gd name="T70" fmla="*/ 26 w 26"/>
                  <a:gd name="T7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24">
                    <a:moveTo>
                      <a:pt x="26" y="10"/>
                    </a:moveTo>
                    <a:lnTo>
                      <a:pt x="26" y="10"/>
                    </a:lnTo>
                    <a:lnTo>
                      <a:pt x="24" y="10"/>
                    </a:lnTo>
                    <a:lnTo>
                      <a:pt x="20" y="8"/>
                    </a:lnTo>
                    <a:lnTo>
                      <a:pt x="20" y="6"/>
                    </a:lnTo>
                    <a:lnTo>
                      <a:pt x="20" y="6"/>
                    </a:lnTo>
                    <a:lnTo>
                      <a:pt x="18" y="6"/>
                    </a:lnTo>
                    <a:lnTo>
                      <a:pt x="18" y="4"/>
                    </a:lnTo>
                    <a:lnTo>
                      <a:pt x="16" y="4"/>
                    </a:lnTo>
                    <a:lnTo>
                      <a:pt x="16" y="2"/>
                    </a:lnTo>
                    <a:lnTo>
                      <a:pt x="14" y="2"/>
                    </a:lnTo>
                    <a:lnTo>
                      <a:pt x="12" y="2"/>
                    </a:lnTo>
                    <a:lnTo>
                      <a:pt x="12" y="0"/>
                    </a:lnTo>
                    <a:lnTo>
                      <a:pt x="12" y="0"/>
                    </a:lnTo>
                    <a:lnTo>
                      <a:pt x="12" y="0"/>
                    </a:lnTo>
                    <a:lnTo>
                      <a:pt x="12" y="0"/>
                    </a:lnTo>
                    <a:lnTo>
                      <a:pt x="10" y="0"/>
                    </a:lnTo>
                    <a:lnTo>
                      <a:pt x="10" y="0"/>
                    </a:lnTo>
                    <a:lnTo>
                      <a:pt x="8" y="0"/>
                    </a:lnTo>
                    <a:lnTo>
                      <a:pt x="8" y="0"/>
                    </a:lnTo>
                    <a:lnTo>
                      <a:pt x="10" y="2"/>
                    </a:lnTo>
                    <a:lnTo>
                      <a:pt x="10" y="2"/>
                    </a:lnTo>
                    <a:lnTo>
                      <a:pt x="10" y="2"/>
                    </a:lnTo>
                    <a:lnTo>
                      <a:pt x="10" y="4"/>
                    </a:lnTo>
                    <a:lnTo>
                      <a:pt x="8" y="4"/>
                    </a:lnTo>
                    <a:lnTo>
                      <a:pt x="6" y="6"/>
                    </a:lnTo>
                    <a:lnTo>
                      <a:pt x="8" y="6"/>
                    </a:lnTo>
                    <a:lnTo>
                      <a:pt x="8" y="6"/>
                    </a:lnTo>
                    <a:lnTo>
                      <a:pt x="6" y="6"/>
                    </a:lnTo>
                    <a:lnTo>
                      <a:pt x="4" y="8"/>
                    </a:lnTo>
                    <a:lnTo>
                      <a:pt x="4" y="8"/>
                    </a:lnTo>
                    <a:lnTo>
                      <a:pt x="2" y="8"/>
                    </a:lnTo>
                    <a:lnTo>
                      <a:pt x="2" y="8"/>
                    </a:lnTo>
                    <a:lnTo>
                      <a:pt x="0" y="8"/>
                    </a:lnTo>
                    <a:lnTo>
                      <a:pt x="2" y="10"/>
                    </a:lnTo>
                    <a:lnTo>
                      <a:pt x="2" y="10"/>
                    </a:lnTo>
                    <a:lnTo>
                      <a:pt x="2" y="12"/>
                    </a:lnTo>
                    <a:lnTo>
                      <a:pt x="2" y="12"/>
                    </a:lnTo>
                    <a:lnTo>
                      <a:pt x="2" y="12"/>
                    </a:lnTo>
                    <a:lnTo>
                      <a:pt x="4" y="14"/>
                    </a:lnTo>
                    <a:lnTo>
                      <a:pt x="4" y="16"/>
                    </a:lnTo>
                    <a:lnTo>
                      <a:pt x="6" y="16"/>
                    </a:lnTo>
                    <a:lnTo>
                      <a:pt x="6" y="16"/>
                    </a:lnTo>
                    <a:lnTo>
                      <a:pt x="8" y="18"/>
                    </a:lnTo>
                    <a:lnTo>
                      <a:pt x="8" y="18"/>
                    </a:lnTo>
                    <a:lnTo>
                      <a:pt x="10" y="20"/>
                    </a:lnTo>
                    <a:lnTo>
                      <a:pt x="10" y="22"/>
                    </a:lnTo>
                    <a:lnTo>
                      <a:pt x="10" y="24"/>
                    </a:lnTo>
                    <a:lnTo>
                      <a:pt x="10" y="24"/>
                    </a:lnTo>
                    <a:lnTo>
                      <a:pt x="12" y="24"/>
                    </a:lnTo>
                    <a:lnTo>
                      <a:pt x="12" y="24"/>
                    </a:lnTo>
                    <a:lnTo>
                      <a:pt x="12" y="22"/>
                    </a:lnTo>
                    <a:lnTo>
                      <a:pt x="12" y="20"/>
                    </a:lnTo>
                    <a:lnTo>
                      <a:pt x="12" y="20"/>
                    </a:lnTo>
                    <a:lnTo>
                      <a:pt x="16" y="18"/>
                    </a:lnTo>
                    <a:lnTo>
                      <a:pt x="18" y="18"/>
                    </a:lnTo>
                    <a:lnTo>
                      <a:pt x="18" y="18"/>
                    </a:lnTo>
                    <a:lnTo>
                      <a:pt x="18" y="20"/>
                    </a:lnTo>
                    <a:lnTo>
                      <a:pt x="20" y="20"/>
                    </a:lnTo>
                    <a:lnTo>
                      <a:pt x="20" y="18"/>
                    </a:lnTo>
                    <a:lnTo>
                      <a:pt x="20" y="18"/>
                    </a:lnTo>
                    <a:lnTo>
                      <a:pt x="20" y="18"/>
                    </a:lnTo>
                    <a:lnTo>
                      <a:pt x="24" y="16"/>
                    </a:lnTo>
                    <a:lnTo>
                      <a:pt x="24" y="16"/>
                    </a:lnTo>
                    <a:lnTo>
                      <a:pt x="22" y="16"/>
                    </a:lnTo>
                    <a:lnTo>
                      <a:pt x="22" y="16"/>
                    </a:lnTo>
                    <a:lnTo>
                      <a:pt x="22" y="14"/>
                    </a:lnTo>
                    <a:lnTo>
                      <a:pt x="24" y="14"/>
                    </a:lnTo>
                    <a:lnTo>
                      <a:pt x="24" y="14"/>
                    </a:lnTo>
                    <a:lnTo>
                      <a:pt x="26" y="10"/>
                    </a:lnTo>
                    <a:lnTo>
                      <a:pt x="26" y="10"/>
                    </a:lnTo>
                    <a:lnTo>
                      <a:pt x="26"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3" name="Freeform 135"/>
              <p:cNvSpPr>
                <a:spLocks noEditPoints="1"/>
              </p:cNvSpPr>
              <p:nvPr/>
            </p:nvSpPr>
            <p:spPr bwMode="auto">
              <a:xfrm>
                <a:off x="954" y="2007"/>
                <a:ext cx="5492" cy="274"/>
              </a:xfrm>
              <a:custGeom>
                <a:avLst/>
                <a:gdLst>
                  <a:gd name="T0" fmla="*/ 132 w 5492"/>
                  <a:gd name="T1" fmla="*/ 274 h 274"/>
                  <a:gd name="T2" fmla="*/ 132 w 5492"/>
                  <a:gd name="T3" fmla="*/ 274 h 274"/>
                  <a:gd name="T4" fmla="*/ 56 w 5492"/>
                  <a:gd name="T5" fmla="*/ 170 h 274"/>
                  <a:gd name="T6" fmla="*/ 58 w 5492"/>
                  <a:gd name="T7" fmla="*/ 170 h 274"/>
                  <a:gd name="T8" fmla="*/ 5436 w 5492"/>
                  <a:gd name="T9" fmla="*/ 154 h 274"/>
                  <a:gd name="T10" fmla="*/ 5436 w 5492"/>
                  <a:gd name="T11" fmla="*/ 154 h 274"/>
                  <a:gd name="T12" fmla="*/ 5436 w 5492"/>
                  <a:gd name="T13" fmla="*/ 154 h 274"/>
                  <a:gd name="T14" fmla="*/ 5438 w 5492"/>
                  <a:gd name="T15" fmla="*/ 154 h 274"/>
                  <a:gd name="T16" fmla="*/ 5474 w 5492"/>
                  <a:gd name="T17" fmla="*/ 150 h 274"/>
                  <a:gd name="T18" fmla="*/ 5474 w 5492"/>
                  <a:gd name="T19" fmla="*/ 150 h 274"/>
                  <a:gd name="T20" fmla="*/ 5474 w 5492"/>
                  <a:gd name="T21" fmla="*/ 150 h 274"/>
                  <a:gd name="T22" fmla="*/ 5488 w 5492"/>
                  <a:gd name="T23" fmla="*/ 150 h 274"/>
                  <a:gd name="T24" fmla="*/ 5488 w 5492"/>
                  <a:gd name="T25" fmla="*/ 150 h 274"/>
                  <a:gd name="T26" fmla="*/ 5488 w 5492"/>
                  <a:gd name="T27" fmla="*/ 150 h 274"/>
                  <a:gd name="T28" fmla="*/ 68 w 5492"/>
                  <a:gd name="T29" fmla="*/ 142 h 274"/>
                  <a:gd name="T30" fmla="*/ 70 w 5492"/>
                  <a:gd name="T31" fmla="*/ 142 h 274"/>
                  <a:gd name="T32" fmla="*/ 5492 w 5492"/>
                  <a:gd name="T33" fmla="*/ 126 h 274"/>
                  <a:gd name="T34" fmla="*/ 5492 w 5492"/>
                  <a:gd name="T35" fmla="*/ 126 h 274"/>
                  <a:gd name="T36" fmla="*/ 5484 w 5492"/>
                  <a:gd name="T37" fmla="*/ 120 h 274"/>
                  <a:gd name="T38" fmla="*/ 5484 w 5492"/>
                  <a:gd name="T39" fmla="*/ 120 h 274"/>
                  <a:gd name="T40" fmla="*/ 5484 w 5492"/>
                  <a:gd name="T41" fmla="*/ 120 h 274"/>
                  <a:gd name="T42" fmla="*/ 5484 w 5492"/>
                  <a:gd name="T43" fmla="*/ 120 h 274"/>
                  <a:gd name="T44" fmla="*/ 5484 w 5492"/>
                  <a:gd name="T45" fmla="*/ 120 h 274"/>
                  <a:gd name="T46" fmla="*/ 5484 w 5492"/>
                  <a:gd name="T47" fmla="*/ 120 h 274"/>
                  <a:gd name="T48" fmla="*/ 5270 w 5492"/>
                  <a:gd name="T49" fmla="*/ 90 h 274"/>
                  <a:gd name="T50" fmla="*/ 5270 w 5492"/>
                  <a:gd name="T51" fmla="*/ 92 h 274"/>
                  <a:gd name="T52" fmla="*/ 5188 w 5492"/>
                  <a:gd name="T53" fmla="*/ 86 h 274"/>
                  <a:gd name="T54" fmla="*/ 5188 w 5492"/>
                  <a:gd name="T55" fmla="*/ 86 h 274"/>
                  <a:gd name="T56" fmla="*/ 5266 w 5492"/>
                  <a:gd name="T57" fmla="*/ 82 h 274"/>
                  <a:gd name="T58" fmla="*/ 5266 w 5492"/>
                  <a:gd name="T59" fmla="*/ 82 h 274"/>
                  <a:gd name="T60" fmla="*/ 5268 w 5492"/>
                  <a:gd name="T61" fmla="*/ 84 h 274"/>
                  <a:gd name="T62" fmla="*/ 5244 w 5492"/>
                  <a:gd name="T63" fmla="*/ 52 h 274"/>
                  <a:gd name="T64" fmla="*/ 5244 w 5492"/>
                  <a:gd name="T65" fmla="*/ 52 h 274"/>
                  <a:gd name="T66" fmla="*/ 5244 w 5492"/>
                  <a:gd name="T67" fmla="*/ 54 h 274"/>
                  <a:gd name="T68" fmla="*/ 5244 w 5492"/>
                  <a:gd name="T69" fmla="*/ 52 h 274"/>
                  <a:gd name="T70" fmla="*/ 5244 w 5492"/>
                  <a:gd name="T71" fmla="*/ 46 h 274"/>
                  <a:gd name="T72" fmla="*/ 5246 w 5492"/>
                  <a:gd name="T73" fmla="*/ 46 h 274"/>
                  <a:gd name="T74" fmla="*/ 5244 w 5492"/>
                  <a:gd name="T75" fmla="*/ 38 h 274"/>
                  <a:gd name="T76" fmla="*/ 5244 w 5492"/>
                  <a:gd name="T77" fmla="*/ 38 h 274"/>
                  <a:gd name="T78" fmla="*/ 5244 w 5492"/>
                  <a:gd name="T79" fmla="*/ 38 h 274"/>
                  <a:gd name="T80" fmla="*/ 5242 w 5492"/>
                  <a:gd name="T81" fmla="*/ 36 h 274"/>
                  <a:gd name="T82" fmla="*/ 5244 w 5492"/>
                  <a:gd name="T83" fmla="*/ 38 h 274"/>
                  <a:gd name="T84" fmla="*/ 28 w 5492"/>
                  <a:gd name="T85" fmla="*/ 34 h 274"/>
                  <a:gd name="T86" fmla="*/ 28 w 5492"/>
                  <a:gd name="T87" fmla="*/ 36 h 274"/>
                  <a:gd name="T88" fmla="*/ 32 w 5492"/>
                  <a:gd name="T89" fmla="*/ 40 h 274"/>
                  <a:gd name="T90" fmla="*/ 5238 w 5492"/>
                  <a:gd name="T91" fmla="*/ 16 h 274"/>
                  <a:gd name="T92" fmla="*/ 5240 w 5492"/>
                  <a:gd name="T93" fmla="*/ 16 h 274"/>
                  <a:gd name="T94" fmla="*/ 5242 w 5492"/>
                  <a:gd name="T95" fmla="*/ 14 h 274"/>
                  <a:gd name="T96" fmla="*/ 5242 w 5492"/>
                  <a:gd name="T97" fmla="*/ 14 h 274"/>
                  <a:gd name="T98" fmla="*/ 0 w 5492"/>
                  <a:gd name="T99" fmla="*/ 0 h 274"/>
                  <a:gd name="T100" fmla="*/ 0 w 5492"/>
                  <a:gd name="T101" fmla="*/ 2 h 274"/>
                  <a:gd name="T102" fmla="*/ 0 w 5492"/>
                  <a:gd name="T103" fmla="*/ 2 h 274"/>
                  <a:gd name="T104" fmla="*/ 0 w 5492"/>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2" h="274">
                    <a:moveTo>
                      <a:pt x="132" y="274"/>
                    </a:moveTo>
                    <a:lnTo>
                      <a:pt x="132" y="274"/>
                    </a:lnTo>
                    <a:lnTo>
                      <a:pt x="132" y="274"/>
                    </a:lnTo>
                    <a:lnTo>
                      <a:pt x="132" y="274"/>
                    </a:lnTo>
                    <a:lnTo>
                      <a:pt x="132" y="274"/>
                    </a:lnTo>
                    <a:lnTo>
                      <a:pt x="132" y="274"/>
                    </a:lnTo>
                    <a:lnTo>
                      <a:pt x="132" y="274"/>
                    </a:lnTo>
                    <a:lnTo>
                      <a:pt x="132" y="274"/>
                    </a:lnTo>
                    <a:lnTo>
                      <a:pt x="132" y="274"/>
                    </a:lnTo>
                    <a:close/>
                    <a:moveTo>
                      <a:pt x="56" y="170"/>
                    </a:moveTo>
                    <a:lnTo>
                      <a:pt x="56" y="170"/>
                    </a:lnTo>
                    <a:lnTo>
                      <a:pt x="56" y="170"/>
                    </a:lnTo>
                    <a:lnTo>
                      <a:pt x="56" y="170"/>
                    </a:lnTo>
                    <a:lnTo>
                      <a:pt x="56" y="170"/>
                    </a:lnTo>
                    <a:lnTo>
                      <a:pt x="56" y="170"/>
                    </a:lnTo>
                    <a:lnTo>
                      <a:pt x="58" y="170"/>
                    </a:lnTo>
                    <a:lnTo>
                      <a:pt x="58" y="170"/>
                    </a:lnTo>
                    <a:lnTo>
                      <a:pt x="58" y="170"/>
                    </a:lnTo>
                    <a:lnTo>
                      <a:pt x="56" y="170"/>
                    </a:lnTo>
                    <a:close/>
                    <a:moveTo>
                      <a:pt x="5436" y="154"/>
                    </a:moveTo>
                    <a:lnTo>
                      <a:pt x="5436" y="154"/>
                    </a:lnTo>
                    <a:lnTo>
                      <a:pt x="5436" y="154"/>
                    </a:lnTo>
                    <a:lnTo>
                      <a:pt x="5436" y="154"/>
                    </a:lnTo>
                    <a:lnTo>
                      <a:pt x="5436" y="154"/>
                    </a:lnTo>
                    <a:lnTo>
                      <a:pt x="5438" y="154"/>
                    </a:lnTo>
                    <a:lnTo>
                      <a:pt x="5436" y="154"/>
                    </a:lnTo>
                    <a:lnTo>
                      <a:pt x="5436" y="154"/>
                    </a:lnTo>
                    <a:lnTo>
                      <a:pt x="5436" y="154"/>
                    </a:lnTo>
                    <a:lnTo>
                      <a:pt x="5438" y="154"/>
                    </a:lnTo>
                    <a:lnTo>
                      <a:pt x="5438" y="154"/>
                    </a:lnTo>
                    <a:lnTo>
                      <a:pt x="5438" y="154"/>
                    </a:lnTo>
                    <a:lnTo>
                      <a:pt x="5438" y="154"/>
                    </a:lnTo>
                    <a:lnTo>
                      <a:pt x="5436" y="154"/>
                    </a:lnTo>
                    <a:close/>
                    <a:moveTo>
                      <a:pt x="5474" y="150"/>
                    </a:moveTo>
                    <a:lnTo>
                      <a:pt x="5474" y="150"/>
                    </a:lnTo>
                    <a:lnTo>
                      <a:pt x="5474" y="150"/>
                    </a:lnTo>
                    <a:lnTo>
                      <a:pt x="5474" y="150"/>
                    </a:lnTo>
                    <a:lnTo>
                      <a:pt x="5474" y="150"/>
                    </a:lnTo>
                    <a:lnTo>
                      <a:pt x="5474" y="150"/>
                    </a:lnTo>
                    <a:lnTo>
                      <a:pt x="5474" y="150"/>
                    </a:lnTo>
                    <a:lnTo>
                      <a:pt x="5474" y="150"/>
                    </a:lnTo>
                    <a:lnTo>
                      <a:pt x="5474" y="150"/>
                    </a:lnTo>
                    <a:lnTo>
                      <a:pt x="5474" y="150"/>
                    </a:lnTo>
                    <a:lnTo>
                      <a:pt x="5474" y="150"/>
                    </a:lnTo>
                    <a:lnTo>
                      <a:pt x="5474" y="150"/>
                    </a:lnTo>
                    <a:lnTo>
                      <a:pt x="5474" y="150"/>
                    </a:lnTo>
                    <a:lnTo>
                      <a:pt x="5474" y="150"/>
                    </a:lnTo>
                    <a:close/>
                    <a:moveTo>
                      <a:pt x="5488" y="150"/>
                    </a:moveTo>
                    <a:lnTo>
                      <a:pt x="5488" y="150"/>
                    </a:lnTo>
                    <a:lnTo>
                      <a:pt x="5488" y="150"/>
                    </a:lnTo>
                    <a:lnTo>
                      <a:pt x="5488" y="150"/>
                    </a:lnTo>
                    <a:lnTo>
                      <a:pt x="5488" y="150"/>
                    </a:lnTo>
                    <a:lnTo>
                      <a:pt x="5490" y="150"/>
                    </a:lnTo>
                    <a:lnTo>
                      <a:pt x="5490" y="150"/>
                    </a:lnTo>
                    <a:lnTo>
                      <a:pt x="5488" y="150"/>
                    </a:lnTo>
                    <a:lnTo>
                      <a:pt x="5488" y="150"/>
                    </a:lnTo>
                    <a:close/>
                    <a:moveTo>
                      <a:pt x="70" y="142"/>
                    </a:moveTo>
                    <a:lnTo>
                      <a:pt x="68" y="142"/>
                    </a:lnTo>
                    <a:lnTo>
                      <a:pt x="68" y="142"/>
                    </a:lnTo>
                    <a:lnTo>
                      <a:pt x="68" y="142"/>
                    </a:lnTo>
                    <a:lnTo>
                      <a:pt x="70" y="144"/>
                    </a:lnTo>
                    <a:lnTo>
                      <a:pt x="70" y="144"/>
                    </a:lnTo>
                    <a:lnTo>
                      <a:pt x="70" y="144"/>
                    </a:lnTo>
                    <a:lnTo>
                      <a:pt x="70" y="142"/>
                    </a:lnTo>
                    <a:lnTo>
                      <a:pt x="70" y="142"/>
                    </a:lnTo>
                    <a:lnTo>
                      <a:pt x="70" y="142"/>
                    </a:lnTo>
                    <a:lnTo>
                      <a:pt x="70" y="142"/>
                    </a:lnTo>
                    <a:close/>
                    <a:moveTo>
                      <a:pt x="5492" y="126"/>
                    </a:moveTo>
                    <a:lnTo>
                      <a:pt x="5492" y="126"/>
                    </a:lnTo>
                    <a:lnTo>
                      <a:pt x="5492" y="126"/>
                    </a:lnTo>
                    <a:lnTo>
                      <a:pt x="5492" y="126"/>
                    </a:lnTo>
                    <a:lnTo>
                      <a:pt x="5492" y="126"/>
                    </a:lnTo>
                    <a:lnTo>
                      <a:pt x="5492" y="126"/>
                    </a:lnTo>
                    <a:lnTo>
                      <a:pt x="5492" y="126"/>
                    </a:lnTo>
                    <a:close/>
                    <a:moveTo>
                      <a:pt x="5484" y="120"/>
                    </a:move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2"/>
                    </a:lnTo>
                    <a:lnTo>
                      <a:pt x="5484" y="122"/>
                    </a:lnTo>
                    <a:lnTo>
                      <a:pt x="5484" y="120"/>
                    </a:lnTo>
                    <a:lnTo>
                      <a:pt x="5484" y="120"/>
                    </a:lnTo>
                    <a:lnTo>
                      <a:pt x="5484" y="120"/>
                    </a:lnTo>
                    <a:close/>
                    <a:moveTo>
                      <a:pt x="5272" y="92"/>
                    </a:moveTo>
                    <a:lnTo>
                      <a:pt x="5270" y="90"/>
                    </a:lnTo>
                    <a:lnTo>
                      <a:pt x="5270" y="90"/>
                    </a:lnTo>
                    <a:lnTo>
                      <a:pt x="5270" y="92"/>
                    </a:lnTo>
                    <a:lnTo>
                      <a:pt x="5270" y="92"/>
                    </a:lnTo>
                    <a:lnTo>
                      <a:pt x="5270" y="92"/>
                    </a:lnTo>
                    <a:lnTo>
                      <a:pt x="5272" y="92"/>
                    </a:lnTo>
                    <a:lnTo>
                      <a:pt x="5272" y="92"/>
                    </a:lnTo>
                    <a:lnTo>
                      <a:pt x="5272" y="92"/>
                    </a:lnTo>
                    <a:close/>
                    <a:moveTo>
                      <a:pt x="5188" y="86"/>
                    </a:moveTo>
                    <a:lnTo>
                      <a:pt x="5188" y="86"/>
                    </a:lnTo>
                    <a:lnTo>
                      <a:pt x="5188" y="86"/>
                    </a:lnTo>
                    <a:lnTo>
                      <a:pt x="5188" y="86"/>
                    </a:lnTo>
                    <a:lnTo>
                      <a:pt x="5188" y="86"/>
                    </a:lnTo>
                    <a:lnTo>
                      <a:pt x="5188" y="86"/>
                    </a:lnTo>
                    <a:lnTo>
                      <a:pt x="5188" y="86"/>
                    </a:lnTo>
                    <a:close/>
                    <a:moveTo>
                      <a:pt x="5266" y="82"/>
                    </a:moveTo>
                    <a:lnTo>
                      <a:pt x="5266" y="82"/>
                    </a:lnTo>
                    <a:lnTo>
                      <a:pt x="5266" y="80"/>
                    </a:lnTo>
                    <a:lnTo>
                      <a:pt x="5266" y="80"/>
                    </a:lnTo>
                    <a:lnTo>
                      <a:pt x="5266" y="82"/>
                    </a:lnTo>
                    <a:lnTo>
                      <a:pt x="5266" y="82"/>
                    </a:lnTo>
                    <a:lnTo>
                      <a:pt x="5266" y="84"/>
                    </a:lnTo>
                    <a:lnTo>
                      <a:pt x="5266" y="84"/>
                    </a:lnTo>
                    <a:lnTo>
                      <a:pt x="5266" y="84"/>
                    </a:lnTo>
                    <a:lnTo>
                      <a:pt x="5268" y="84"/>
                    </a:lnTo>
                    <a:lnTo>
                      <a:pt x="5266" y="84"/>
                    </a:lnTo>
                    <a:lnTo>
                      <a:pt x="5266" y="82"/>
                    </a:lnTo>
                    <a:close/>
                    <a:moveTo>
                      <a:pt x="5244" y="52"/>
                    </a:moveTo>
                    <a:lnTo>
                      <a:pt x="5244" y="52"/>
                    </a:lnTo>
                    <a:lnTo>
                      <a:pt x="5244" y="52"/>
                    </a:lnTo>
                    <a:lnTo>
                      <a:pt x="5244" y="52"/>
                    </a:lnTo>
                    <a:lnTo>
                      <a:pt x="5244" y="52"/>
                    </a:lnTo>
                    <a:lnTo>
                      <a:pt x="5244" y="52"/>
                    </a:lnTo>
                    <a:lnTo>
                      <a:pt x="5244" y="54"/>
                    </a:lnTo>
                    <a:lnTo>
                      <a:pt x="5242" y="56"/>
                    </a:lnTo>
                    <a:lnTo>
                      <a:pt x="5244" y="56"/>
                    </a:lnTo>
                    <a:lnTo>
                      <a:pt x="5244" y="54"/>
                    </a:lnTo>
                    <a:lnTo>
                      <a:pt x="5244" y="54"/>
                    </a:lnTo>
                    <a:lnTo>
                      <a:pt x="5244" y="52"/>
                    </a:lnTo>
                    <a:lnTo>
                      <a:pt x="5244" y="52"/>
                    </a:lnTo>
                    <a:lnTo>
                      <a:pt x="5244" y="52"/>
                    </a:lnTo>
                    <a:close/>
                    <a:moveTo>
                      <a:pt x="5246" y="46"/>
                    </a:moveTo>
                    <a:lnTo>
                      <a:pt x="5244" y="46"/>
                    </a:lnTo>
                    <a:lnTo>
                      <a:pt x="5244" y="46"/>
                    </a:lnTo>
                    <a:lnTo>
                      <a:pt x="5244" y="46"/>
                    </a:lnTo>
                    <a:lnTo>
                      <a:pt x="5244" y="46"/>
                    </a:lnTo>
                    <a:lnTo>
                      <a:pt x="5244" y="46"/>
                    </a:lnTo>
                    <a:lnTo>
                      <a:pt x="5246" y="46"/>
                    </a:lnTo>
                    <a:lnTo>
                      <a:pt x="5246" y="46"/>
                    </a:lnTo>
                    <a:lnTo>
                      <a:pt x="5246" y="46"/>
                    </a:lnTo>
                    <a:lnTo>
                      <a:pt x="5246" y="46"/>
                    </a:lnTo>
                    <a:lnTo>
                      <a:pt x="5246" y="46"/>
                    </a:lnTo>
                    <a:close/>
                    <a:moveTo>
                      <a:pt x="5244" y="38"/>
                    </a:moveTo>
                    <a:lnTo>
                      <a:pt x="5244" y="38"/>
                    </a:lnTo>
                    <a:lnTo>
                      <a:pt x="5244" y="38"/>
                    </a:lnTo>
                    <a:lnTo>
                      <a:pt x="5244" y="38"/>
                    </a:lnTo>
                    <a:lnTo>
                      <a:pt x="5244" y="38"/>
                    </a:lnTo>
                    <a:lnTo>
                      <a:pt x="5244" y="40"/>
                    </a:lnTo>
                    <a:lnTo>
                      <a:pt x="5242" y="40"/>
                    </a:lnTo>
                    <a:lnTo>
                      <a:pt x="5244" y="40"/>
                    </a:lnTo>
                    <a:lnTo>
                      <a:pt x="5244" y="38"/>
                    </a:lnTo>
                    <a:close/>
                    <a:moveTo>
                      <a:pt x="5244" y="38"/>
                    </a:moveTo>
                    <a:lnTo>
                      <a:pt x="5242" y="36"/>
                    </a:lnTo>
                    <a:lnTo>
                      <a:pt x="5242" y="36"/>
                    </a:lnTo>
                    <a:lnTo>
                      <a:pt x="5242" y="36"/>
                    </a:lnTo>
                    <a:lnTo>
                      <a:pt x="5242" y="36"/>
                    </a:lnTo>
                    <a:lnTo>
                      <a:pt x="5242" y="36"/>
                    </a:lnTo>
                    <a:lnTo>
                      <a:pt x="5242" y="36"/>
                    </a:lnTo>
                    <a:lnTo>
                      <a:pt x="5244" y="38"/>
                    </a:lnTo>
                    <a:lnTo>
                      <a:pt x="5244" y="38"/>
                    </a:lnTo>
                    <a:close/>
                    <a:moveTo>
                      <a:pt x="30" y="34"/>
                    </a:moveTo>
                    <a:lnTo>
                      <a:pt x="28" y="34"/>
                    </a:lnTo>
                    <a:lnTo>
                      <a:pt x="28" y="34"/>
                    </a:lnTo>
                    <a:lnTo>
                      <a:pt x="30" y="36"/>
                    </a:lnTo>
                    <a:lnTo>
                      <a:pt x="30" y="36"/>
                    </a:lnTo>
                    <a:lnTo>
                      <a:pt x="28" y="38"/>
                    </a:lnTo>
                    <a:lnTo>
                      <a:pt x="28" y="36"/>
                    </a:lnTo>
                    <a:lnTo>
                      <a:pt x="28" y="36"/>
                    </a:lnTo>
                    <a:lnTo>
                      <a:pt x="26" y="36"/>
                    </a:lnTo>
                    <a:lnTo>
                      <a:pt x="28" y="38"/>
                    </a:lnTo>
                    <a:lnTo>
                      <a:pt x="32" y="40"/>
                    </a:lnTo>
                    <a:lnTo>
                      <a:pt x="32" y="38"/>
                    </a:lnTo>
                    <a:lnTo>
                      <a:pt x="30" y="36"/>
                    </a:lnTo>
                    <a:lnTo>
                      <a:pt x="30" y="34"/>
                    </a:lnTo>
                    <a:close/>
                    <a:moveTo>
                      <a:pt x="5238" y="16"/>
                    </a:moveTo>
                    <a:lnTo>
                      <a:pt x="5238" y="16"/>
                    </a:lnTo>
                    <a:lnTo>
                      <a:pt x="5238" y="16"/>
                    </a:lnTo>
                    <a:lnTo>
                      <a:pt x="5240" y="16"/>
                    </a:lnTo>
                    <a:lnTo>
                      <a:pt x="5240" y="16"/>
                    </a:lnTo>
                    <a:lnTo>
                      <a:pt x="5240" y="16"/>
                    </a:lnTo>
                    <a:lnTo>
                      <a:pt x="5240" y="16"/>
                    </a:lnTo>
                    <a:lnTo>
                      <a:pt x="5238" y="16"/>
                    </a:lnTo>
                    <a:close/>
                    <a:moveTo>
                      <a:pt x="5242" y="14"/>
                    </a:moveTo>
                    <a:lnTo>
                      <a:pt x="5240" y="14"/>
                    </a:lnTo>
                    <a:lnTo>
                      <a:pt x="5240" y="14"/>
                    </a:lnTo>
                    <a:lnTo>
                      <a:pt x="5242" y="14"/>
                    </a:lnTo>
                    <a:lnTo>
                      <a:pt x="5242" y="14"/>
                    </a:lnTo>
                    <a:lnTo>
                      <a:pt x="5242" y="14"/>
                    </a:lnTo>
                    <a:close/>
                    <a:moveTo>
                      <a:pt x="0" y="0"/>
                    </a:moveTo>
                    <a:lnTo>
                      <a:pt x="0" y="0"/>
                    </a:lnTo>
                    <a:lnTo>
                      <a:pt x="0" y="0"/>
                    </a:lnTo>
                    <a:lnTo>
                      <a:pt x="0" y="2"/>
                    </a:lnTo>
                    <a:lnTo>
                      <a:pt x="0" y="0"/>
                    </a:lnTo>
                    <a:lnTo>
                      <a:pt x="0" y="0"/>
                    </a:lnTo>
                    <a:lnTo>
                      <a:pt x="0" y="2"/>
                    </a:lnTo>
                    <a:lnTo>
                      <a:pt x="0" y="2"/>
                    </a:lnTo>
                    <a:lnTo>
                      <a:pt x="0" y="2"/>
                    </a:lnTo>
                    <a:lnTo>
                      <a:pt x="0" y="2"/>
                    </a:lnTo>
                    <a:lnTo>
                      <a:pt x="0" y="2"/>
                    </a:lnTo>
                    <a:lnTo>
                      <a:pt x="2" y="2"/>
                    </a:lnTo>
                    <a:lnTo>
                      <a:pt x="2" y="2"/>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4" name="Freeform 136"/>
              <p:cNvSpPr>
                <a:spLocks noEditPoints="1"/>
              </p:cNvSpPr>
              <p:nvPr/>
            </p:nvSpPr>
            <p:spPr bwMode="auto">
              <a:xfrm>
                <a:off x="4133" y="1093"/>
                <a:ext cx="560" cy="258"/>
              </a:xfrm>
              <a:custGeom>
                <a:avLst/>
                <a:gdLst>
                  <a:gd name="T0" fmla="*/ 64 w 560"/>
                  <a:gd name="T1" fmla="*/ 178 h 258"/>
                  <a:gd name="T2" fmla="*/ 546 w 560"/>
                  <a:gd name="T3" fmla="*/ 100 h 258"/>
                  <a:gd name="T4" fmla="*/ 528 w 560"/>
                  <a:gd name="T5" fmla="*/ 100 h 258"/>
                  <a:gd name="T6" fmla="*/ 506 w 560"/>
                  <a:gd name="T7" fmla="*/ 84 h 258"/>
                  <a:gd name="T8" fmla="*/ 478 w 560"/>
                  <a:gd name="T9" fmla="*/ 80 h 258"/>
                  <a:gd name="T10" fmla="*/ 460 w 560"/>
                  <a:gd name="T11" fmla="*/ 72 h 258"/>
                  <a:gd name="T12" fmla="*/ 450 w 560"/>
                  <a:gd name="T13" fmla="*/ 76 h 258"/>
                  <a:gd name="T14" fmla="*/ 398 w 560"/>
                  <a:gd name="T15" fmla="*/ 34 h 258"/>
                  <a:gd name="T16" fmla="*/ 372 w 560"/>
                  <a:gd name="T17" fmla="*/ 18 h 258"/>
                  <a:gd name="T18" fmla="*/ 354 w 560"/>
                  <a:gd name="T19" fmla="*/ 32 h 258"/>
                  <a:gd name="T20" fmla="*/ 340 w 560"/>
                  <a:gd name="T21" fmla="*/ 24 h 258"/>
                  <a:gd name="T22" fmla="*/ 324 w 560"/>
                  <a:gd name="T23" fmla="*/ 24 h 258"/>
                  <a:gd name="T24" fmla="*/ 304 w 560"/>
                  <a:gd name="T25" fmla="*/ 16 h 258"/>
                  <a:gd name="T26" fmla="*/ 268 w 560"/>
                  <a:gd name="T27" fmla="*/ 0 h 258"/>
                  <a:gd name="T28" fmla="*/ 244 w 560"/>
                  <a:gd name="T29" fmla="*/ 12 h 258"/>
                  <a:gd name="T30" fmla="*/ 216 w 560"/>
                  <a:gd name="T31" fmla="*/ 18 h 258"/>
                  <a:gd name="T32" fmla="*/ 186 w 560"/>
                  <a:gd name="T33" fmla="*/ 24 h 258"/>
                  <a:gd name="T34" fmla="*/ 180 w 560"/>
                  <a:gd name="T35" fmla="*/ 32 h 258"/>
                  <a:gd name="T36" fmla="*/ 192 w 560"/>
                  <a:gd name="T37" fmla="*/ 42 h 258"/>
                  <a:gd name="T38" fmla="*/ 178 w 560"/>
                  <a:gd name="T39" fmla="*/ 54 h 258"/>
                  <a:gd name="T40" fmla="*/ 194 w 560"/>
                  <a:gd name="T41" fmla="*/ 70 h 258"/>
                  <a:gd name="T42" fmla="*/ 172 w 560"/>
                  <a:gd name="T43" fmla="*/ 84 h 258"/>
                  <a:gd name="T44" fmla="*/ 144 w 560"/>
                  <a:gd name="T45" fmla="*/ 74 h 258"/>
                  <a:gd name="T46" fmla="*/ 120 w 560"/>
                  <a:gd name="T47" fmla="*/ 82 h 258"/>
                  <a:gd name="T48" fmla="*/ 102 w 560"/>
                  <a:gd name="T49" fmla="*/ 84 h 258"/>
                  <a:gd name="T50" fmla="*/ 76 w 560"/>
                  <a:gd name="T51" fmla="*/ 68 h 258"/>
                  <a:gd name="T52" fmla="*/ 54 w 560"/>
                  <a:gd name="T53" fmla="*/ 66 h 258"/>
                  <a:gd name="T54" fmla="*/ 30 w 560"/>
                  <a:gd name="T55" fmla="*/ 76 h 258"/>
                  <a:gd name="T56" fmla="*/ 20 w 560"/>
                  <a:gd name="T57" fmla="*/ 96 h 258"/>
                  <a:gd name="T58" fmla="*/ 0 w 560"/>
                  <a:gd name="T59" fmla="*/ 102 h 258"/>
                  <a:gd name="T60" fmla="*/ 10 w 560"/>
                  <a:gd name="T61" fmla="*/ 130 h 258"/>
                  <a:gd name="T62" fmla="*/ 36 w 560"/>
                  <a:gd name="T63" fmla="*/ 150 h 258"/>
                  <a:gd name="T64" fmla="*/ 44 w 560"/>
                  <a:gd name="T65" fmla="*/ 154 h 258"/>
                  <a:gd name="T66" fmla="*/ 70 w 560"/>
                  <a:gd name="T67" fmla="*/ 144 h 258"/>
                  <a:gd name="T68" fmla="*/ 98 w 560"/>
                  <a:gd name="T69" fmla="*/ 150 h 258"/>
                  <a:gd name="T70" fmla="*/ 82 w 560"/>
                  <a:gd name="T71" fmla="*/ 172 h 258"/>
                  <a:gd name="T72" fmla="*/ 80 w 560"/>
                  <a:gd name="T73" fmla="*/ 190 h 258"/>
                  <a:gd name="T74" fmla="*/ 78 w 560"/>
                  <a:gd name="T75" fmla="*/ 202 h 258"/>
                  <a:gd name="T76" fmla="*/ 94 w 560"/>
                  <a:gd name="T77" fmla="*/ 218 h 258"/>
                  <a:gd name="T78" fmla="*/ 110 w 560"/>
                  <a:gd name="T79" fmla="*/ 232 h 258"/>
                  <a:gd name="T80" fmla="*/ 144 w 560"/>
                  <a:gd name="T81" fmla="*/ 240 h 258"/>
                  <a:gd name="T82" fmla="*/ 150 w 560"/>
                  <a:gd name="T83" fmla="*/ 214 h 258"/>
                  <a:gd name="T84" fmla="*/ 166 w 560"/>
                  <a:gd name="T85" fmla="*/ 174 h 258"/>
                  <a:gd name="T86" fmla="*/ 206 w 560"/>
                  <a:gd name="T87" fmla="*/ 186 h 258"/>
                  <a:gd name="T88" fmla="*/ 242 w 560"/>
                  <a:gd name="T89" fmla="*/ 206 h 258"/>
                  <a:gd name="T90" fmla="*/ 278 w 560"/>
                  <a:gd name="T91" fmla="*/ 206 h 258"/>
                  <a:gd name="T92" fmla="*/ 298 w 560"/>
                  <a:gd name="T93" fmla="*/ 232 h 258"/>
                  <a:gd name="T94" fmla="*/ 328 w 560"/>
                  <a:gd name="T95" fmla="*/ 248 h 258"/>
                  <a:gd name="T96" fmla="*/ 342 w 560"/>
                  <a:gd name="T97" fmla="*/ 256 h 258"/>
                  <a:gd name="T98" fmla="*/ 358 w 560"/>
                  <a:gd name="T99" fmla="*/ 236 h 258"/>
                  <a:gd name="T100" fmla="*/ 370 w 560"/>
                  <a:gd name="T101" fmla="*/ 222 h 258"/>
                  <a:gd name="T102" fmla="*/ 402 w 560"/>
                  <a:gd name="T103" fmla="*/ 224 h 258"/>
                  <a:gd name="T104" fmla="*/ 430 w 560"/>
                  <a:gd name="T105" fmla="*/ 218 h 258"/>
                  <a:gd name="T106" fmla="*/ 468 w 560"/>
                  <a:gd name="T107" fmla="*/ 218 h 258"/>
                  <a:gd name="T108" fmla="*/ 496 w 560"/>
                  <a:gd name="T109" fmla="*/ 226 h 258"/>
                  <a:gd name="T110" fmla="*/ 500 w 560"/>
                  <a:gd name="T111" fmla="*/ 216 h 258"/>
                  <a:gd name="T112" fmla="*/ 494 w 560"/>
                  <a:gd name="T113" fmla="*/ 196 h 258"/>
                  <a:gd name="T114" fmla="*/ 482 w 560"/>
                  <a:gd name="T115" fmla="*/ 182 h 258"/>
                  <a:gd name="T116" fmla="*/ 514 w 560"/>
                  <a:gd name="T117" fmla="*/ 176 h 258"/>
                  <a:gd name="T118" fmla="*/ 512 w 560"/>
                  <a:gd name="T119" fmla="*/ 160 h 258"/>
                  <a:gd name="T120" fmla="*/ 536 w 560"/>
                  <a:gd name="T121" fmla="*/ 146 h 258"/>
                  <a:gd name="T122" fmla="*/ 544 w 560"/>
                  <a:gd name="T123" fmla="*/ 132 h 258"/>
                  <a:gd name="T124" fmla="*/ 552 w 560"/>
                  <a:gd name="T125" fmla="*/ 11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258">
                    <a:moveTo>
                      <a:pt x="60" y="182"/>
                    </a:moveTo>
                    <a:lnTo>
                      <a:pt x="60" y="180"/>
                    </a:lnTo>
                    <a:lnTo>
                      <a:pt x="60" y="178"/>
                    </a:lnTo>
                    <a:lnTo>
                      <a:pt x="60" y="178"/>
                    </a:lnTo>
                    <a:lnTo>
                      <a:pt x="60" y="178"/>
                    </a:lnTo>
                    <a:lnTo>
                      <a:pt x="60" y="180"/>
                    </a:lnTo>
                    <a:lnTo>
                      <a:pt x="60" y="182"/>
                    </a:lnTo>
                    <a:lnTo>
                      <a:pt x="60" y="184"/>
                    </a:lnTo>
                    <a:lnTo>
                      <a:pt x="62" y="184"/>
                    </a:lnTo>
                    <a:lnTo>
                      <a:pt x="62" y="184"/>
                    </a:lnTo>
                    <a:lnTo>
                      <a:pt x="60" y="184"/>
                    </a:lnTo>
                    <a:lnTo>
                      <a:pt x="60" y="182"/>
                    </a:lnTo>
                    <a:close/>
                    <a:moveTo>
                      <a:pt x="62" y="178"/>
                    </a:moveTo>
                    <a:lnTo>
                      <a:pt x="62" y="180"/>
                    </a:lnTo>
                    <a:lnTo>
                      <a:pt x="62" y="182"/>
                    </a:lnTo>
                    <a:lnTo>
                      <a:pt x="64" y="182"/>
                    </a:lnTo>
                    <a:lnTo>
                      <a:pt x="64" y="182"/>
                    </a:lnTo>
                    <a:lnTo>
                      <a:pt x="64" y="178"/>
                    </a:lnTo>
                    <a:lnTo>
                      <a:pt x="62" y="178"/>
                    </a:lnTo>
                    <a:close/>
                    <a:moveTo>
                      <a:pt x="96" y="172"/>
                    </a:moveTo>
                    <a:lnTo>
                      <a:pt x="96" y="172"/>
                    </a:lnTo>
                    <a:lnTo>
                      <a:pt x="94" y="170"/>
                    </a:lnTo>
                    <a:lnTo>
                      <a:pt x="94" y="170"/>
                    </a:lnTo>
                    <a:lnTo>
                      <a:pt x="94" y="172"/>
                    </a:lnTo>
                    <a:lnTo>
                      <a:pt x="94" y="172"/>
                    </a:lnTo>
                    <a:lnTo>
                      <a:pt x="96" y="172"/>
                    </a:lnTo>
                    <a:lnTo>
                      <a:pt x="96" y="172"/>
                    </a:lnTo>
                    <a:close/>
                    <a:moveTo>
                      <a:pt x="558" y="108"/>
                    </a:moveTo>
                    <a:lnTo>
                      <a:pt x="558" y="106"/>
                    </a:lnTo>
                    <a:lnTo>
                      <a:pt x="556" y="106"/>
                    </a:lnTo>
                    <a:lnTo>
                      <a:pt x="554" y="106"/>
                    </a:lnTo>
                    <a:lnTo>
                      <a:pt x="554" y="106"/>
                    </a:lnTo>
                    <a:lnTo>
                      <a:pt x="552" y="104"/>
                    </a:lnTo>
                    <a:lnTo>
                      <a:pt x="550" y="102"/>
                    </a:lnTo>
                    <a:lnTo>
                      <a:pt x="548" y="100"/>
                    </a:lnTo>
                    <a:lnTo>
                      <a:pt x="546" y="100"/>
                    </a:lnTo>
                    <a:lnTo>
                      <a:pt x="546" y="100"/>
                    </a:lnTo>
                    <a:lnTo>
                      <a:pt x="546" y="98"/>
                    </a:lnTo>
                    <a:lnTo>
                      <a:pt x="546" y="98"/>
                    </a:lnTo>
                    <a:lnTo>
                      <a:pt x="546" y="98"/>
                    </a:lnTo>
                    <a:lnTo>
                      <a:pt x="546" y="96"/>
                    </a:lnTo>
                    <a:lnTo>
                      <a:pt x="544" y="96"/>
                    </a:lnTo>
                    <a:lnTo>
                      <a:pt x="544" y="98"/>
                    </a:lnTo>
                    <a:lnTo>
                      <a:pt x="542" y="98"/>
                    </a:lnTo>
                    <a:lnTo>
                      <a:pt x="542" y="100"/>
                    </a:lnTo>
                    <a:lnTo>
                      <a:pt x="542" y="100"/>
                    </a:lnTo>
                    <a:lnTo>
                      <a:pt x="540" y="102"/>
                    </a:lnTo>
                    <a:lnTo>
                      <a:pt x="540" y="102"/>
                    </a:lnTo>
                    <a:lnTo>
                      <a:pt x="538" y="102"/>
                    </a:lnTo>
                    <a:lnTo>
                      <a:pt x="538" y="102"/>
                    </a:lnTo>
                    <a:lnTo>
                      <a:pt x="536" y="100"/>
                    </a:lnTo>
                    <a:lnTo>
                      <a:pt x="536" y="100"/>
                    </a:lnTo>
                    <a:lnTo>
                      <a:pt x="530" y="100"/>
                    </a:lnTo>
                    <a:lnTo>
                      <a:pt x="528" y="100"/>
                    </a:lnTo>
                    <a:lnTo>
                      <a:pt x="528" y="100"/>
                    </a:lnTo>
                    <a:lnTo>
                      <a:pt x="526" y="100"/>
                    </a:lnTo>
                    <a:lnTo>
                      <a:pt x="526" y="98"/>
                    </a:lnTo>
                    <a:lnTo>
                      <a:pt x="524" y="98"/>
                    </a:lnTo>
                    <a:lnTo>
                      <a:pt x="524" y="96"/>
                    </a:lnTo>
                    <a:lnTo>
                      <a:pt x="522" y="94"/>
                    </a:lnTo>
                    <a:lnTo>
                      <a:pt x="520" y="94"/>
                    </a:lnTo>
                    <a:lnTo>
                      <a:pt x="520" y="92"/>
                    </a:lnTo>
                    <a:lnTo>
                      <a:pt x="520" y="92"/>
                    </a:lnTo>
                    <a:lnTo>
                      <a:pt x="520" y="92"/>
                    </a:lnTo>
                    <a:lnTo>
                      <a:pt x="518" y="92"/>
                    </a:lnTo>
                    <a:lnTo>
                      <a:pt x="514" y="90"/>
                    </a:lnTo>
                    <a:lnTo>
                      <a:pt x="512" y="88"/>
                    </a:lnTo>
                    <a:lnTo>
                      <a:pt x="510" y="88"/>
                    </a:lnTo>
                    <a:lnTo>
                      <a:pt x="510" y="88"/>
                    </a:lnTo>
                    <a:lnTo>
                      <a:pt x="508" y="88"/>
                    </a:lnTo>
                    <a:lnTo>
                      <a:pt x="506" y="86"/>
                    </a:lnTo>
                    <a:lnTo>
                      <a:pt x="506" y="84"/>
                    </a:lnTo>
                    <a:lnTo>
                      <a:pt x="504" y="82"/>
                    </a:lnTo>
                    <a:lnTo>
                      <a:pt x="502" y="80"/>
                    </a:lnTo>
                    <a:lnTo>
                      <a:pt x="500" y="80"/>
                    </a:lnTo>
                    <a:lnTo>
                      <a:pt x="500" y="78"/>
                    </a:lnTo>
                    <a:lnTo>
                      <a:pt x="496" y="78"/>
                    </a:lnTo>
                    <a:lnTo>
                      <a:pt x="494" y="76"/>
                    </a:lnTo>
                    <a:lnTo>
                      <a:pt x="492" y="76"/>
                    </a:lnTo>
                    <a:lnTo>
                      <a:pt x="490" y="76"/>
                    </a:lnTo>
                    <a:lnTo>
                      <a:pt x="488" y="76"/>
                    </a:lnTo>
                    <a:lnTo>
                      <a:pt x="488" y="76"/>
                    </a:lnTo>
                    <a:lnTo>
                      <a:pt x="488" y="78"/>
                    </a:lnTo>
                    <a:lnTo>
                      <a:pt x="486" y="78"/>
                    </a:lnTo>
                    <a:lnTo>
                      <a:pt x="484" y="78"/>
                    </a:lnTo>
                    <a:lnTo>
                      <a:pt x="484" y="78"/>
                    </a:lnTo>
                    <a:lnTo>
                      <a:pt x="484" y="78"/>
                    </a:lnTo>
                    <a:lnTo>
                      <a:pt x="482" y="80"/>
                    </a:lnTo>
                    <a:lnTo>
                      <a:pt x="482" y="80"/>
                    </a:lnTo>
                    <a:lnTo>
                      <a:pt x="478" y="80"/>
                    </a:lnTo>
                    <a:lnTo>
                      <a:pt x="478" y="80"/>
                    </a:lnTo>
                    <a:lnTo>
                      <a:pt x="476" y="80"/>
                    </a:lnTo>
                    <a:lnTo>
                      <a:pt x="474" y="80"/>
                    </a:lnTo>
                    <a:lnTo>
                      <a:pt x="472" y="80"/>
                    </a:lnTo>
                    <a:lnTo>
                      <a:pt x="470" y="80"/>
                    </a:lnTo>
                    <a:lnTo>
                      <a:pt x="468" y="80"/>
                    </a:lnTo>
                    <a:lnTo>
                      <a:pt x="466" y="80"/>
                    </a:lnTo>
                    <a:lnTo>
                      <a:pt x="466" y="78"/>
                    </a:lnTo>
                    <a:lnTo>
                      <a:pt x="466" y="78"/>
                    </a:lnTo>
                    <a:lnTo>
                      <a:pt x="466" y="76"/>
                    </a:lnTo>
                    <a:lnTo>
                      <a:pt x="464" y="76"/>
                    </a:lnTo>
                    <a:lnTo>
                      <a:pt x="464" y="76"/>
                    </a:lnTo>
                    <a:lnTo>
                      <a:pt x="462" y="76"/>
                    </a:lnTo>
                    <a:lnTo>
                      <a:pt x="460" y="76"/>
                    </a:lnTo>
                    <a:lnTo>
                      <a:pt x="460" y="76"/>
                    </a:lnTo>
                    <a:lnTo>
                      <a:pt x="460" y="74"/>
                    </a:lnTo>
                    <a:lnTo>
                      <a:pt x="460" y="72"/>
                    </a:lnTo>
                    <a:lnTo>
                      <a:pt x="460" y="72"/>
                    </a:lnTo>
                    <a:lnTo>
                      <a:pt x="458" y="72"/>
                    </a:lnTo>
                    <a:lnTo>
                      <a:pt x="458" y="72"/>
                    </a:lnTo>
                    <a:lnTo>
                      <a:pt x="456" y="72"/>
                    </a:lnTo>
                    <a:lnTo>
                      <a:pt x="456" y="70"/>
                    </a:lnTo>
                    <a:lnTo>
                      <a:pt x="454" y="70"/>
                    </a:lnTo>
                    <a:lnTo>
                      <a:pt x="454" y="70"/>
                    </a:lnTo>
                    <a:lnTo>
                      <a:pt x="452" y="70"/>
                    </a:lnTo>
                    <a:lnTo>
                      <a:pt x="452" y="72"/>
                    </a:lnTo>
                    <a:lnTo>
                      <a:pt x="452" y="72"/>
                    </a:lnTo>
                    <a:lnTo>
                      <a:pt x="450" y="72"/>
                    </a:lnTo>
                    <a:lnTo>
                      <a:pt x="450" y="72"/>
                    </a:lnTo>
                    <a:lnTo>
                      <a:pt x="450" y="74"/>
                    </a:lnTo>
                    <a:lnTo>
                      <a:pt x="450" y="74"/>
                    </a:lnTo>
                    <a:lnTo>
                      <a:pt x="452" y="76"/>
                    </a:lnTo>
                    <a:lnTo>
                      <a:pt x="452" y="76"/>
                    </a:lnTo>
                    <a:lnTo>
                      <a:pt x="450" y="76"/>
                    </a:lnTo>
                    <a:lnTo>
                      <a:pt x="450" y="76"/>
                    </a:lnTo>
                    <a:lnTo>
                      <a:pt x="450" y="76"/>
                    </a:lnTo>
                    <a:lnTo>
                      <a:pt x="448" y="78"/>
                    </a:lnTo>
                    <a:lnTo>
                      <a:pt x="448" y="78"/>
                    </a:lnTo>
                    <a:lnTo>
                      <a:pt x="448" y="78"/>
                    </a:lnTo>
                    <a:lnTo>
                      <a:pt x="448" y="80"/>
                    </a:lnTo>
                    <a:lnTo>
                      <a:pt x="446" y="80"/>
                    </a:lnTo>
                    <a:lnTo>
                      <a:pt x="444" y="76"/>
                    </a:lnTo>
                    <a:lnTo>
                      <a:pt x="440" y="72"/>
                    </a:lnTo>
                    <a:lnTo>
                      <a:pt x="436" y="68"/>
                    </a:lnTo>
                    <a:lnTo>
                      <a:pt x="434" y="66"/>
                    </a:lnTo>
                    <a:lnTo>
                      <a:pt x="428" y="60"/>
                    </a:lnTo>
                    <a:lnTo>
                      <a:pt x="424" y="58"/>
                    </a:lnTo>
                    <a:lnTo>
                      <a:pt x="418" y="52"/>
                    </a:lnTo>
                    <a:lnTo>
                      <a:pt x="414" y="48"/>
                    </a:lnTo>
                    <a:lnTo>
                      <a:pt x="408" y="42"/>
                    </a:lnTo>
                    <a:lnTo>
                      <a:pt x="404" y="40"/>
                    </a:lnTo>
                    <a:lnTo>
                      <a:pt x="400" y="36"/>
                    </a:lnTo>
                    <a:lnTo>
                      <a:pt x="400" y="36"/>
                    </a:lnTo>
                    <a:lnTo>
                      <a:pt x="398" y="34"/>
                    </a:lnTo>
                    <a:lnTo>
                      <a:pt x="394" y="32"/>
                    </a:lnTo>
                    <a:lnTo>
                      <a:pt x="388" y="30"/>
                    </a:lnTo>
                    <a:lnTo>
                      <a:pt x="384" y="28"/>
                    </a:lnTo>
                    <a:lnTo>
                      <a:pt x="378" y="26"/>
                    </a:lnTo>
                    <a:lnTo>
                      <a:pt x="378" y="24"/>
                    </a:lnTo>
                    <a:lnTo>
                      <a:pt x="378" y="24"/>
                    </a:lnTo>
                    <a:lnTo>
                      <a:pt x="376" y="24"/>
                    </a:lnTo>
                    <a:lnTo>
                      <a:pt x="376" y="22"/>
                    </a:lnTo>
                    <a:lnTo>
                      <a:pt x="376" y="22"/>
                    </a:lnTo>
                    <a:lnTo>
                      <a:pt x="378" y="22"/>
                    </a:lnTo>
                    <a:lnTo>
                      <a:pt x="378" y="22"/>
                    </a:lnTo>
                    <a:lnTo>
                      <a:pt x="380" y="18"/>
                    </a:lnTo>
                    <a:lnTo>
                      <a:pt x="378" y="16"/>
                    </a:lnTo>
                    <a:lnTo>
                      <a:pt x="378" y="16"/>
                    </a:lnTo>
                    <a:lnTo>
                      <a:pt x="376" y="18"/>
                    </a:lnTo>
                    <a:lnTo>
                      <a:pt x="376" y="18"/>
                    </a:lnTo>
                    <a:lnTo>
                      <a:pt x="376" y="18"/>
                    </a:lnTo>
                    <a:lnTo>
                      <a:pt x="372" y="18"/>
                    </a:lnTo>
                    <a:lnTo>
                      <a:pt x="370" y="20"/>
                    </a:lnTo>
                    <a:lnTo>
                      <a:pt x="368" y="22"/>
                    </a:lnTo>
                    <a:lnTo>
                      <a:pt x="366" y="22"/>
                    </a:lnTo>
                    <a:lnTo>
                      <a:pt x="366" y="22"/>
                    </a:lnTo>
                    <a:lnTo>
                      <a:pt x="362" y="22"/>
                    </a:lnTo>
                    <a:lnTo>
                      <a:pt x="362" y="24"/>
                    </a:lnTo>
                    <a:lnTo>
                      <a:pt x="362" y="24"/>
                    </a:lnTo>
                    <a:lnTo>
                      <a:pt x="362" y="24"/>
                    </a:lnTo>
                    <a:lnTo>
                      <a:pt x="362" y="26"/>
                    </a:lnTo>
                    <a:lnTo>
                      <a:pt x="360" y="28"/>
                    </a:lnTo>
                    <a:lnTo>
                      <a:pt x="358" y="28"/>
                    </a:lnTo>
                    <a:lnTo>
                      <a:pt x="358" y="26"/>
                    </a:lnTo>
                    <a:lnTo>
                      <a:pt x="356" y="28"/>
                    </a:lnTo>
                    <a:lnTo>
                      <a:pt x="356" y="28"/>
                    </a:lnTo>
                    <a:lnTo>
                      <a:pt x="352" y="30"/>
                    </a:lnTo>
                    <a:lnTo>
                      <a:pt x="352" y="30"/>
                    </a:lnTo>
                    <a:lnTo>
                      <a:pt x="354" y="32"/>
                    </a:lnTo>
                    <a:lnTo>
                      <a:pt x="354" y="32"/>
                    </a:lnTo>
                    <a:lnTo>
                      <a:pt x="352" y="32"/>
                    </a:lnTo>
                    <a:lnTo>
                      <a:pt x="352" y="32"/>
                    </a:lnTo>
                    <a:lnTo>
                      <a:pt x="350" y="32"/>
                    </a:lnTo>
                    <a:lnTo>
                      <a:pt x="348" y="30"/>
                    </a:lnTo>
                    <a:lnTo>
                      <a:pt x="346" y="30"/>
                    </a:lnTo>
                    <a:lnTo>
                      <a:pt x="344" y="30"/>
                    </a:lnTo>
                    <a:lnTo>
                      <a:pt x="342" y="32"/>
                    </a:lnTo>
                    <a:lnTo>
                      <a:pt x="340" y="34"/>
                    </a:lnTo>
                    <a:lnTo>
                      <a:pt x="340" y="34"/>
                    </a:lnTo>
                    <a:lnTo>
                      <a:pt x="340" y="34"/>
                    </a:lnTo>
                    <a:lnTo>
                      <a:pt x="340" y="32"/>
                    </a:lnTo>
                    <a:lnTo>
                      <a:pt x="338" y="32"/>
                    </a:lnTo>
                    <a:lnTo>
                      <a:pt x="338" y="30"/>
                    </a:lnTo>
                    <a:lnTo>
                      <a:pt x="338" y="30"/>
                    </a:lnTo>
                    <a:lnTo>
                      <a:pt x="338" y="28"/>
                    </a:lnTo>
                    <a:lnTo>
                      <a:pt x="340" y="26"/>
                    </a:lnTo>
                    <a:lnTo>
                      <a:pt x="340" y="26"/>
                    </a:lnTo>
                    <a:lnTo>
                      <a:pt x="340" y="24"/>
                    </a:lnTo>
                    <a:lnTo>
                      <a:pt x="340" y="24"/>
                    </a:lnTo>
                    <a:lnTo>
                      <a:pt x="340" y="24"/>
                    </a:lnTo>
                    <a:lnTo>
                      <a:pt x="338" y="24"/>
                    </a:lnTo>
                    <a:lnTo>
                      <a:pt x="338" y="24"/>
                    </a:lnTo>
                    <a:lnTo>
                      <a:pt x="338" y="24"/>
                    </a:lnTo>
                    <a:lnTo>
                      <a:pt x="336" y="24"/>
                    </a:lnTo>
                    <a:lnTo>
                      <a:pt x="334" y="24"/>
                    </a:lnTo>
                    <a:lnTo>
                      <a:pt x="334" y="24"/>
                    </a:lnTo>
                    <a:lnTo>
                      <a:pt x="332" y="24"/>
                    </a:lnTo>
                    <a:lnTo>
                      <a:pt x="330" y="22"/>
                    </a:lnTo>
                    <a:lnTo>
                      <a:pt x="326" y="22"/>
                    </a:lnTo>
                    <a:lnTo>
                      <a:pt x="326" y="22"/>
                    </a:lnTo>
                    <a:lnTo>
                      <a:pt x="324" y="22"/>
                    </a:lnTo>
                    <a:lnTo>
                      <a:pt x="324" y="22"/>
                    </a:lnTo>
                    <a:lnTo>
                      <a:pt x="326" y="24"/>
                    </a:lnTo>
                    <a:lnTo>
                      <a:pt x="326" y="24"/>
                    </a:lnTo>
                    <a:lnTo>
                      <a:pt x="326" y="24"/>
                    </a:lnTo>
                    <a:lnTo>
                      <a:pt x="324" y="24"/>
                    </a:lnTo>
                    <a:lnTo>
                      <a:pt x="324" y="26"/>
                    </a:lnTo>
                    <a:lnTo>
                      <a:pt x="324" y="24"/>
                    </a:lnTo>
                    <a:lnTo>
                      <a:pt x="322" y="24"/>
                    </a:lnTo>
                    <a:lnTo>
                      <a:pt x="322" y="22"/>
                    </a:lnTo>
                    <a:lnTo>
                      <a:pt x="320" y="22"/>
                    </a:lnTo>
                    <a:lnTo>
                      <a:pt x="320" y="20"/>
                    </a:lnTo>
                    <a:lnTo>
                      <a:pt x="318" y="18"/>
                    </a:lnTo>
                    <a:lnTo>
                      <a:pt x="318" y="18"/>
                    </a:lnTo>
                    <a:lnTo>
                      <a:pt x="318" y="20"/>
                    </a:lnTo>
                    <a:lnTo>
                      <a:pt x="316" y="20"/>
                    </a:lnTo>
                    <a:lnTo>
                      <a:pt x="314" y="20"/>
                    </a:lnTo>
                    <a:lnTo>
                      <a:pt x="312" y="22"/>
                    </a:lnTo>
                    <a:lnTo>
                      <a:pt x="308" y="22"/>
                    </a:lnTo>
                    <a:lnTo>
                      <a:pt x="304" y="20"/>
                    </a:lnTo>
                    <a:lnTo>
                      <a:pt x="304" y="20"/>
                    </a:lnTo>
                    <a:lnTo>
                      <a:pt x="304" y="18"/>
                    </a:lnTo>
                    <a:lnTo>
                      <a:pt x="304" y="16"/>
                    </a:lnTo>
                    <a:lnTo>
                      <a:pt x="304" y="16"/>
                    </a:lnTo>
                    <a:lnTo>
                      <a:pt x="304" y="14"/>
                    </a:lnTo>
                    <a:lnTo>
                      <a:pt x="302" y="12"/>
                    </a:lnTo>
                    <a:lnTo>
                      <a:pt x="298" y="8"/>
                    </a:lnTo>
                    <a:lnTo>
                      <a:pt x="296" y="6"/>
                    </a:lnTo>
                    <a:lnTo>
                      <a:pt x="294" y="2"/>
                    </a:lnTo>
                    <a:lnTo>
                      <a:pt x="292" y="2"/>
                    </a:lnTo>
                    <a:lnTo>
                      <a:pt x="290" y="2"/>
                    </a:lnTo>
                    <a:lnTo>
                      <a:pt x="288" y="4"/>
                    </a:lnTo>
                    <a:lnTo>
                      <a:pt x="288" y="4"/>
                    </a:lnTo>
                    <a:lnTo>
                      <a:pt x="288" y="4"/>
                    </a:lnTo>
                    <a:lnTo>
                      <a:pt x="286" y="4"/>
                    </a:lnTo>
                    <a:lnTo>
                      <a:pt x="284" y="4"/>
                    </a:lnTo>
                    <a:lnTo>
                      <a:pt x="284" y="4"/>
                    </a:lnTo>
                    <a:lnTo>
                      <a:pt x="282" y="4"/>
                    </a:lnTo>
                    <a:lnTo>
                      <a:pt x="280" y="2"/>
                    </a:lnTo>
                    <a:lnTo>
                      <a:pt x="276" y="2"/>
                    </a:lnTo>
                    <a:lnTo>
                      <a:pt x="272" y="2"/>
                    </a:lnTo>
                    <a:lnTo>
                      <a:pt x="268" y="0"/>
                    </a:lnTo>
                    <a:lnTo>
                      <a:pt x="268" y="2"/>
                    </a:lnTo>
                    <a:lnTo>
                      <a:pt x="266" y="2"/>
                    </a:lnTo>
                    <a:lnTo>
                      <a:pt x="264" y="4"/>
                    </a:lnTo>
                    <a:lnTo>
                      <a:pt x="262" y="4"/>
                    </a:lnTo>
                    <a:lnTo>
                      <a:pt x="262" y="4"/>
                    </a:lnTo>
                    <a:lnTo>
                      <a:pt x="260" y="4"/>
                    </a:lnTo>
                    <a:lnTo>
                      <a:pt x="260" y="6"/>
                    </a:lnTo>
                    <a:lnTo>
                      <a:pt x="262" y="6"/>
                    </a:lnTo>
                    <a:lnTo>
                      <a:pt x="262" y="8"/>
                    </a:lnTo>
                    <a:lnTo>
                      <a:pt x="260" y="8"/>
                    </a:lnTo>
                    <a:lnTo>
                      <a:pt x="260" y="8"/>
                    </a:lnTo>
                    <a:lnTo>
                      <a:pt x="258" y="8"/>
                    </a:lnTo>
                    <a:lnTo>
                      <a:pt x="256" y="8"/>
                    </a:lnTo>
                    <a:lnTo>
                      <a:pt x="256" y="10"/>
                    </a:lnTo>
                    <a:lnTo>
                      <a:pt x="252" y="10"/>
                    </a:lnTo>
                    <a:lnTo>
                      <a:pt x="250" y="10"/>
                    </a:lnTo>
                    <a:lnTo>
                      <a:pt x="248" y="10"/>
                    </a:lnTo>
                    <a:lnTo>
                      <a:pt x="244" y="12"/>
                    </a:lnTo>
                    <a:lnTo>
                      <a:pt x="242" y="12"/>
                    </a:lnTo>
                    <a:lnTo>
                      <a:pt x="236" y="12"/>
                    </a:lnTo>
                    <a:lnTo>
                      <a:pt x="234" y="14"/>
                    </a:lnTo>
                    <a:lnTo>
                      <a:pt x="232" y="12"/>
                    </a:lnTo>
                    <a:lnTo>
                      <a:pt x="230" y="14"/>
                    </a:lnTo>
                    <a:lnTo>
                      <a:pt x="228" y="14"/>
                    </a:lnTo>
                    <a:lnTo>
                      <a:pt x="228" y="14"/>
                    </a:lnTo>
                    <a:lnTo>
                      <a:pt x="226" y="14"/>
                    </a:lnTo>
                    <a:lnTo>
                      <a:pt x="226" y="14"/>
                    </a:lnTo>
                    <a:lnTo>
                      <a:pt x="224" y="16"/>
                    </a:lnTo>
                    <a:lnTo>
                      <a:pt x="224" y="16"/>
                    </a:lnTo>
                    <a:lnTo>
                      <a:pt x="224" y="18"/>
                    </a:lnTo>
                    <a:lnTo>
                      <a:pt x="224" y="18"/>
                    </a:lnTo>
                    <a:lnTo>
                      <a:pt x="222" y="18"/>
                    </a:lnTo>
                    <a:lnTo>
                      <a:pt x="222" y="18"/>
                    </a:lnTo>
                    <a:lnTo>
                      <a:pt x="220" y="18"/>
                    </a:lnTo>
                    <a:lnTo>
                      <a:pt x="218" y="18"/>
                    </a:lnTo>
                    <a:lnTo>
                      <a:pt x="216" y="18"/>
                    </a:lnTo>
                    <a:lnTo>
                      <a:pt x="216" y="18"/>
                    </a:lnTo>
                    <a:lnTo>
                      <a:pt x="212" y="18"/>
                    </a:lnTo>
                    <a:lnTo>
                      <a:pt x="210" y="20"/>
                    </a:lnTo>
                    <a:lnTo>
                      <a:pt x="210" y="20"/>
                    </a:lnTo>
                    <a:lnTo>
                      <a:pt x="210" y="20"/>
                    </a:lnTo>
                    <a:lnTo>
                      <a:pt x="208" y="20"/>
                    </a:lnTo>
                    <a:lnTo>
                      <a:pt x="206" y="20"/>
                    </a:lnTo>
                    <a:lnTo>
                      <a:pt x="206" y="20"/>
                    </a:lnTo>
                    <a:lnTo>
                      <a:pt x="204" y="20"/>
                    </a:lnTo>
                    <a:lnTo>
                      <a:pt x="202" y="22"/>
                    </a:lnTo>
                    <a:lnTo>
                      <a:pt x="202" y="22"/>
                    </a:lnTo>
                    <a:lnTo>
                      <a:pt x="200" y="22"/>
                    </a:lnTo>
                    <a:lnTo>
                      <a:pt x="200" y="22"/>
                    </a:lnTo>
                    <a:lnTo>
                      <a:pt x="198" y="22"/>
                    </a:lnTo>
                    <a:lnTo>
                      <a:pt x="192" y="24"/>
                    </a:lnTo>
                    <a:lnTo>
                      <a:pt x="192" y="24"/>
                    </a:lnTo>
                    <a:lnTo>
                      <a:pt x="192" y="24"/>
                    </a:lnTo>
                    <a:lnTo>
                      <a:pt x="186" y="24"/>
                    </a:lnTo>
                    <a:lnTo>
                      <a:pt x="186" y="24"/>
                    </a:lnTo>
                    <a:lnTo>
                      <a:pt x="184" y="24"/>
                    </a:lnTo>
                    <a:lnTo>
                      <a:pt x="184" y="26"/>
                    </a:lnTo>
                    <a:lnTo>
                      <a:pt x="180" y="24"/>
                    </a:lnTo>
                    <a:lnTo>
                      <a:pt x="176" y="24"/>
                    </a:lnTo>
                    <a:lnTo>
                      <a:pt x="174" y="24"/>
                    </a:lnTo>
                    <a:lnTo>
                      <a:pt x="174" y="24"/>
                    </a:lnTo>
                    <a:lnTo>
                      <a:pt x="174" y="26"/>
                    </a:lnTo>
                    <a:lnTo>
                      <a:pt x="174" y="28"/>
                    </a:lnTo>
                    <a:lnTo>
                      <a:pt x="174" y="28"/>
                    </a:lnTo>
                    <a:lnTo>
                      <a:pt x="174" y="30"/>
                    </a:lnTo>
                    <a:lnTo>
                      <a:pt x="174" y="30"/>
                    </a:lnTo>
                    <a:lnTo>
                      <a:pt x="174" y="30"/>
                    </a:lnTo>
                    <a:lnTo>
                      <a:pt x="176" y="32"/>
                    </a:lnTo>
                    <a:lnTo>
                      <a:pt x="178" y="32"/>
                    </a:lnTo>
                    <a:lnTo>
                      <a:pt x="178" y="32"/>
                    </a:lnTo>
                    <a:lnTo>
                      <a:pt x="180" y="32"/>
                    </a:lnTo>
                    <a:lnTo>
                      <a:pt x="180" y="32"/>
                    </a:lnTo>
                    <a:lnTo>
                      <a:pt x="180" y="32"/>
                    </a:lnTo>
                    <a:lnTo>
                      <a:pt x="182" y="32"/>
                    </a:lnTo>
                    <a:lnTo>
                      <a:pt x="182" y="32"/>
                    </a:lnTo>
                    <a:lnTo>
                      <a:pt x="182" y="32"/>
                    </a:lnTo>
                    <a:lnTo>
                      <a:pt x="180" y="34"/>
                    </a:lnTo>
                    <a:lnTo>
                      <a:pt x="178" y="34"/>
                    </a:lnTo>
                    <a:lnTo>
                      <a:pt x="178" y="34"/>
                    </a:lnTo>
                    <a:lnTo>
                      <a:pt x="178" y="34"/>
                    </a:lnTo>
                    <a:lnTo>
                      <a:pt x="178" y="36"/>
                    </a:lnTo>
                    <a:lnTo>
                      <a:pt x="178" y="36"/>
                    </a:lnTo>
                    <a:lnTo>
                      <a:pt x="180" y="36"/>
                    </a:lnTo>
                    <a:lnTo>
                      <a:pt x="182" y="38"/>
                    </a:lnTo>
                    <a:lnTo>
                      <a:pt x="184" y="38"/>
                    </a:lnTo>
                    <a:lnTo>
                      <a:pt x="184" y="38"/>
                    </a:lnTo>
                    <a:lnTo>
                      <a:pt x="186" y="38"/>
                    </a:lnTo>
                    <a:lnTo>
                      <a:pt x="190" y="40"/>
                    </a:lnTo>
                    <a:lnTo>
                      <a:pt x="192" y="40"/>
                    </a:lnTo>
                    <a:lnTo>
                      <a:pt x="192" y="42"/>
                    </a:lnTo>
                    <a:lnTo>
                      <a:pt x="192" y="42"/>
                    </a:lnTo>
                    <a:lnTo>
                      <a:pt x="190" y="42"/>
                    </a:lnTo>
                    <a:lnTo>
                      <a:pt x="190" y="42"/>
                    </a:lnTo>
                    <a:lnTo>
                      <a:pt x="186" y="42"/>
                    </a:lnTo>
                    <a:lnTo>
                      <a:pt x="184" y="42"/>
                    </a:lnTo>
                    <a:lnTo>
                      <a:pt x="182" y="42"/>
                    </a:lnTo>
                    <a:lnTo>
                      <a:pt x="180" y="42"/>
                    </a:lnTo>
                    <a:lnTo>
                      <a:pt x="178" y="42"/>
                    </a:lnTo>
                    <a:lnTo>
                      <a:pt x="178" y="42"/>
                    </a:lnTo>
                    <a:lnTo>
                      <a:pt x="176" y="44"/>
                    </a:lnTo>
                    <a:lnTo>
                      <a:pt x="176" y="44"/>
                    </a:lnTo>
                    <a:lnTo>
                      <a:pt x="176" y="46"/>
                    </a:lnTo>
                    <a:lnTo>
                      <a:pt x="176" y="46"/>
                    </a:lnTo>
                    <a:lnTo>
                      <a:pt x="176" y="48"/>
                    </a:lnTo>
                    <a:lnTo>
                      <a:pt x="180" y="52"/>
                    </a:lnTo>
                    <a:lnTo>
                      <a:pt x="180" y="52"/>
                    </a:lnTo>
                    <a:lnTo>
                      <a:pt x="180" y="54"/>
                    </a:lnTo>
                    <a:lnTo>
                      <a:pt x="178" y="54"/>
                    </a:lnTo>
                    <a:lnTo>
                      <a:pt x="176" y="56"/>
                    </a:lnTo>
                    <a:lnTo>
                      <a:pt x="174" y="56"/>
                    </a:lnTo>
                    <a:lnTo>
                      <a:pt x="174" y="56"/>
                    </a:lnTo>
                    <a:lnTo>
                      <a:pt x="172" y="58"/>
                    </a:lnTo>
                    <a:lnTo>
                      <a:pt x="170" y="58"/>
                    </a:lnTo>
                    <a:lnTo>
                      <a:pt x="170" y="60"/>
                    </a:lnTo>
                    <a:lnTo>
                      <a:pt x="170" y="60"/>
                    </a:lnTo>
                    <a:lnTo>
                      <a:pt x="174" y="62"/>
                    </a:lnTo>
                    <a:lnTo>
                      <a:pt x="176" y="62"/>
                    </a:lnTo>
                    <a:lnTo>
                      <a:pt x="176" y="64"/>
                    </a:lnTo>
                    <a:lnTo>
                      <a:pt x="176" y="64"/>
                    </a:lnTo>
                    <a:lnTo>
                      <a:pt x="180" y="64"/>
                    </a:lnTo>
                    <a:lnTo>
                      <a:pt x="184" y="66"/>
                    </a:lnTo>
                    <a:lnTo>
                      <a:pt x="184" y="66"/>
                    </a:lnTo>
                    <a:lnTo>
                      <a:pt x="184" y="66"/>
                    </a:lnTo>
                    <a:lnTo>
                      <a:pt x="190" y="68"/>
                    </a:lnTo>
                    <a:lnTo>
                      <a:pt x="190" y="68"/>
                    </a:lnTo>
                    <a:lnTo>
                      <a:pt x="194" y="70"/>
                    </a:lnTo>
                    <a:lnTo>
                      <a:pt x="194" y="72"/>
                    </a:lnTo>
                    <a:lnTo>
                      <a:pt x="194" y="74"/>
                    </a:lnTo>
                    <a:lnTo>
                      <a:pt x="194" y="76"/>
                    </a:lnTo>
                    <a:lnTo>
                      <a:pt x="194" y="78"/>
                    </a:lnTo>
                    <a:lnTo>
                      <a:pt x="192" y="80"/>
                    </a:lnTo>
                    <a:lnTo>
                      <a:pt x="188" y="80"/>
                    </a:lnTo>
                    <a:lnTo>
                      <a:pt x="184" y="82"/>
                    </a:lnTo>
                    <a:lnTo>
                      <a:pt x="182" y="82"/>
                    </a:lnTo>
                    <a:lnTo>
                      <a:pt x="180" y="80"/>
                    </a:lnTo>
                    <a:lnTo>
                      <a:pt x="178" y="80"/>
                    </a:lnTo>
                    <a:lnTo>
                      <a:pt x="178" y="80"/>
                    </a:lnTo>
                    <a:lnTo>
                      <a:pt x="176" y="78"/>
                    </a:lnTo>
                    <a:lnTo>
                      <a:pt x="176" y="78"/>
                    </a:lnTo>
                    <a:lnTo>
                      <a:pt x="174" y="78"/>
                    </a:lnTo>
                    <a:lnTo>
                      <a:pt x="174" y="78"/>
                    </a:lnTo>
                    <a:lnTo>
                      <a:pt x="174" y="80"/>
                    </a:lnTo>
                    <a:lnTo>
                      <a:pt x="174" y="82"/>
                    </a:lnTo>
                    <a:lnTo>
                      <a:pt x="172" y="84"/>
                    </a:lnTo>
                    <a:lnTo>
                      <a:pt x="170" y="84"/>
                    </a:lnTo>
                    <a:lnTo>
                      <a:pt x="170" y="84"/>
                    </a:lnTo>
                    <a:lnTo>
                      <a:pt x="170" y="82"/>
                    </a:lnTo>
                    <a:lnTo>
                      <a:pt x="168" y="82"/>
                    </a:lnTo>
                    <a:lnTo>
                      <a:pt x="168" y="82"/>
                    </a:lnTo>
                    <a:lnTo>
                      <a:pt x="164" y="82"/>
                    </a:lnTo>
                    <a:lnTo>
                      <a:pt x="162" y="82"/>
                    </a:lnTo>
                    <a:lnTo>
                      <a:pt x="162" y="80"/>
                    </a:lnTo>
                    <a:lnTo>
                      <a:pt x="160" y="80"/>
                    </a:lnTo>
                    <a:lnTo>
                      <a:pt x="158" y="80"/>
                    </a:lnTo>
                    <a:lnTo>
                      <a:pt x="156" y="78"/>
                    </a:lnTo>
                    <a:lnTo>
                      <a:pt x="154" y="76"/>
                    </a:lnTo>
                    <a:lnTo>
                      <a:pt x="152" y="74"/>
                    </a:lnTo>
                    <a:lnTo>
                      <a:pt x="148" y="74"/>
                    </a:lnTo>
                    <a:lnTo>
                      <a:pt x="148" y="74"/>
                    </a:lnTo>
                    <a:lnTo>
                      <a:pt x="146" y="74"/>
                    </a:lnTo>
                    <a:lnTo>
                      <a:pt x="144" y="74"/>
                    </a:lnTo>
                    <a:lnTo>
                      <a:pt x="144" y="74"/>
                    </a:lnTo>
                    <a:lnTo>
                      <a:pt x="144" y="74"/>
                    </a:lnTo>
                    <a:lnTo>
                      <a:pt x="142" y="76"/>
                    </a:lnTo>
                    <a:lnTo>
                      <a:pt x="142" y="76"/>
                    </a:lnTo>
                    <a:lnTo>
                      <a:pt x="140" y="78"/>
                    </a:lnTo>
                    <a:lnTo>
                      <a:pt x="140" y="78"/>
                    </a:lnTo>
                    <a:lnTo>
                      <a:pt x="138" y="76"/>
                    </a:lnTo>
                    <a:lnTo>
                      <a:pt x="136" y="74"/>
                    </a:lnTo>
                    <a:lnTo>
                      <a:pt x="132" y="74"/>
                    </a:lnTo>
                    <a:lnTo>
                      <a:pt x="130" y="74"/>
                    </a:lnTo>
                    <a:lnTo>
                      <a:pt x="130" y="74"/>
                    </a:lnTo>
                    <a:lnTo>
                      <a:pt x="128" y="76"/>
                    </a:lnTo>
                    <a:lnTo>
                      <a:pt x="126" y="76"/>
                    </a:lnTo>
                    <a:lnTo>
                      <a:pt x="126" y="76"/>
                    </a:lnTo>
                    <a:lnTo>
                      <a:pt x="124" y="76"/>
                    </a:lnTo>
                    <a:lnTo>
                      <a:pt x="122" y="78"/>
                    </a:lnTo>
                    <a:lnTo>
                      <a:pt x="122" y="80"/>
                    </a:lnTo>
                    <a:lnTo>
                      <a:pt x="122" y="80"/>
                    </a:lnTo>
                    <a:lnTo>
                      <a:pt x="120" y="82"/>
                    </a:lnTo>
                    <a:lnTo>
                      <a:pt x="118" y="82"/>
                    </a:lnTo>
                    <a:lnTo>
                      <a:pt x="116" y="82"/>
                    </a:lnTo>
                    <a:lnTo>
                      <a:pt x="114" y="82"/>
                    </a:lnTo>
                    <a:lnTo>
                      <a:pt x="112" y="82"/>
                    </a:lnTo>
                    <a:lnTo>
                      <a:pt x="110" y="80"/>
                    </a:lnTo>
                    <a:lnTo>
                      <a:pt x="106" y="78"/>
                    </a:lnTo>
                    <a:lnTo>
                      <a:pt x="104" y="76"/>
                    </a:lnTo>
                    <a:lnTo>
                      <a:pt x="102" y="76"/>
                    </a:lnTo>
                    <a:lnTo>
                      <a:pt x="100" y="76"/>
                    </a:lnTo>
                    <a:lnTo>
                      <a:pt x="100" y="76"/>
                    </a:lnTo>
                    <a:lnTo>
                      <a:pt x="100" y="76"/>
                    </a:lnTo>
                    <a:lnTo>
                      <a:pt x="100" y="76"/>
                    </a:lnTo>
                    <a:lnTo>
                      <a:pt x="100" y="78"/>
                    </a:lnTo>
                    <a:lnTo>
                      <a:pt x="102" y="80"/>
                    </a:lnTo>
                    <a:lnTo>
                      <a:pt x="102" y="82"/>
                    </a:lnTo>
                    <a:lnTo>
                      <a:pt x="102" y="82"/>
                    </a:lnTo>
                    <a:lnTo>
                      <a:pt x="102" y="84"/>
                    </a:lnTo>
                    <a:lnTo>
                      <a:pt x="102" y="84"/>
                    </a:lnTo>
                    <a:lnTo>
                      <a:pt x="102" y="84"/>
                    </a:lnTo>
                    <a:lnTo>
                      <a:pt x="100" y="82"/>
                    </a:lnTo>
                    <a:lnTo>
                      <a:pt x="100" y="82"/>
                    </a:lnTo>
                    <a:lnTo>
                      <a:pt x="98" y="80"/>
                    </a:lnTo>
                    <a:lnTo>
                      <a:pt x="96" y="76"/>
                    </a:lnTo>
                    <a:lnTo>
                      <a:pt x="94" y="76"/>
                    </a:lnTo>
                    <a:lnTo>
                      <a:pt x="94" y="74"/>
                    </a:lnTo>
                    <a:lnTo>
                      <a:pt x="92" y="74"/>
                    </a:lnTo>
                    <a:lnTo>
                      <a:pt x="90" y="72"/>
                    </a:lnTo>
                    <a:lnTo>
                      <a:pt x="88" y="72"/>
                    </a:lnTo>
                    <a:lnTo>
                      <a:pt x="86" y="72"/>
                    </a:lnTo>
                    <a:lnTo>
                      <a:pt x="84" y="68"/>
                    </a:lnTo>
                    <a:lnTo>
                      <a:pt x="82" y="68"/>
                    </a:lnTo>
                    <a:lnTo>
                      <a:pt x="82" y="68"/>
                    </a:lnTo>
                    <a:lnTo>
                      <a:pt x="80" y="66"/>
                    </a:lnTo>
                    <a:lnTo>
                      <a:pt x="80" y="68"/>
                    </a:lnTo>
                    <a:lnTo>
                      <a:pt x="78" y="68"/>
                    </a:lnTo>
                    <a:lnTo>
                      <a:pt x="76" y="68"/>
                    </a:lnTo>
                    <a:lnTo>
                      <a:pt x="74" y="66"/>
                    </a:lnTo>
                    <a:lnTo>
                      <a:pt x="72" y="66"/>
                    </a:lnTo>
                    <a:lnTo>
                      <a:pt x="72" y="66"/>
                    </a:lnTo>
                    <a:lnTo>
                      <a:pt x="72" y="68"/>
                    </a:lnTo>
                    <a:lnTo>
                      <a:pt x="72" y="68"/>
                    </a:lnTo>
                    <a:lnTo>
                      <a:pt x="70" y="68"/>
                    </a:lnTo>
                    <a:lnTo>
                      <a:pt x="70" y="66"/>
                    </a:lnTo>
                    <a:lnTo>
                      <a:pt x="68" y="66"/>
                    </a:lnTo>
                    <a:lnTo>
                      <a:pt x="66" y="64"/>
                    </a:lnTo>
                    <a:lnTo>
                      <a:pt x="64" y="64"/>
                    </a:lnTo>
                    <a:lnTo>
                      <a:pt x="62" y="64"/>
                    </a:lnTo>
                    <a:lnTo>
                      <a:pt x="60" y="66"/>
                    </a:lnTo>
                    <a:lnTo>
                      <a:pt x="58" y="68"/>
                    </a:lnTo>
                    <a:lnTo>
                      <a:pt x="56" y="68"/>
                    </a:lnTo>
                    <a:lnTo>
                      <a:pt x="54" y="68"/>
                    </a:lnTo>
                    <a:lnTo>
                      <a:pt x="54" y="68"/>
                    </a:lnTo>
                    <a:lnTo>
                      <a:pt x="54" y="66"/>
                    </a:lnTo>
                    <a:lnTo>
                      <a:pt x="54" y="66"/>
                    </a:lnTo>
                    <a:lnTo>
                      <a:pt x="52" y="66"/>
                    </a:lnTo>
                    <a:lnTo>
                      <a:pt x="50" y="64"/>
                    </a:lnTo>
                    <a:lnTo>
                      <a:pt x="48" y="64"/>
                    </a:lnTo>
                    <a:lnTo>
                      <a:pt x="46" y="64"/>
                    </a:lnTo>
                    <a:lnTo>
                      <a:pt x="46" y="62"/>
                    </a:lnTo>
                    <a:lnTo>
                      <a:pt x="46" y="64"/>
                    </a:lnTo>
                    <a:lnTo>
                      <a:pt x="44" y="66"/>
                    </a:lnTo>
                    <a:lnTo>
                      <a:pt x="42" y="66"/>
                    </a:lnTo>
                    <a:lnTo>
                      <a:pt x="42" y="70"/>
                    </a:lnTo>
                    <a:lnTo>
                      <a:pt x="40" y="70"/>
                    </a:lnTo>
                    <a:lnTo>
                      <a:pt x="40" y="70"/>
                    </a:lnTo>
                    <a:lnTo>
                      <a:pt x="38" y="72"/>
                    </a:lnTo>
                    <a:lnTo>
                      <a:pt x="36" y="72"/>
                    </a:lnTo>
                    <a:lnTo>
                      <a:pt x="34" y="74"/>
                    </a:lnTo>
                    <a:lnTo>
                      <a:pt x="32" y="74"/>
                    </a:lnTo>
                    <a:lnTo>
                      <a:pt x="30" y="74"/>
                    </a:lnTo>
                    <a:lnTo>
                      <a:pt x="30" y="74"/>
                    </a:lnTo>
                    <a:lnTo>
                      <a:pt x="30" y="76"/>
                    </a:lnTo>
                    <a:lnTo>
                      <a:pt x="30" y="78"/>
                    </a:lnTo>
                    <a:lnTo>
                      <a:pt x="26" y="80"/>
                    </a:lnTo>
                    <a:lnTo>
                      <a:pt x="24" y="82"/>
                    </a:lnTo>
                    <a:lnTo>
                      <a:pt x="22" y="82"/>
                    </a:lnTo>
                    <a:lnTo>
                      <a:pt x="22" y="82"/>
                    </a:lnTo>
                    <a:lnTo>
                      <a:pt x="20" y="82"/>
                    </a:lnTo>
                    <a:lnTo>
                      <a:pt x="20" y="82"/>
                    </a:lnTo>
                    <a:lnTo>
                      <a:pt x="22" y="84"/>
                    </a:lnTo>
                    <a:lnTo>
                      <a:pt x="22" y="86"/>
                    </a:lnTo>
                    <a:lnTo>
                      <a:pt x="24" y="88"/>
                    </a:lnTo>
                    <a:lnTo>
                      <a:pt x="24" y="90"/>
                    </a:lnTo>
                    <a:lnTo>
                      <a:pt x="24" y="90"/>
                    </a:lnTo>
                    <a:lnTo>
                      <a:pt x="26" y="92"/>
                    </a:lnTo>
                    <a:lnTo>
                      <a:pt x="26" y="94"/>
                    </a:lnTo>
                    <a:lnTo>
                      <a:pt x="24" y="94"/>
                    </a:lnTo>
                    <a:lnTo>
                      <a:pt x="22" y="94"/>
                    </a:lnTo>
                    <a:lnTo>
                      <a:pt x="20" y="96"/>
                    </a:lnTo>
                    <a:lnTo>
                      <a:pt x="20" y="96"/>
                    </a:lnTo>
                    <a:lnTo>
                      <a:pt x="18" y="94"/>
                    </a:lnTo>
                    <a:lnTo>
                      <a:pt x="16" y="94"/>
                    </a:lnTo>
                    <a:lnTo>
                      <a:pt x="14" y="92"/>
                    </a:lnTo>
                    <a:lnTo>
                      <a:pt x="12" y="88"/>
                    </a:lnTo>
                    <a:lnTo>
                      <a:pt x="8" y="86"/>
                    </a:lnTo>
                    <a:lnTo>
                      <a:pt x="8" y="86"/>
                    </a:lnTo>
                    <a:lnTo>
                      <a:pt x="6" y="86"/>
                    </a:lnTo>
                    <a:lnTo>
                      <a:pt x="6" y="86"/>
                    </a:lnTo>
                    <a:lnTo>
                      <a:pt x="4" y="88"/>
                    </a:lnTo>
                    <a:lnTo>
                      <a:pt x="4" y="88"/>
                    </a:lnTo>
                    <a:lnTo>
                      <a:pt x="4" y="88"/>
                    </a:lnTo>
                    <a:lnTo>
                      <a:pt x="4" y="90"/>
                    </a:lnTo>
                    <a:lnTo>
                      <a:pt x="4" y="92"/>
                    </a:lnTo>
                    <a:lnTo>
                      <a:pt x="4" y="92"/>
                    </a:lnTo>
                    <a:lnTo>
                      <a:pt x="2" y="94"/>
                    </a:lnTo>
                    <a:lnTo>
                      <a:pt x="0" y="96"/>
                    </a:lnTo>
                    <a:lnTo>
                      <a:pt x="0" y="98"/>
                    </a:lnTo>
                    <a:lnTo>
                      <a:pt x="0" y="102"/>
                    </a:lnTo>
                    <a:lnTo>
                      <a:pt x="0" y="104"/>
                    </a:lnTo>
                    <a:lnTo>
                      <a:pt x="0" y="104"/>
                    </a:lnTo>
                    <a:lnTo>
                      <a:pt x="2" y="106"/>
                    </a:lnTo>
                    <a:lnTo>
                      <a:pt x="4" y="106"/>
                    </a:lnTo>
                    <a:lnTo>
                      <a:pt x="4" y="108"/>
                    </a:lnTo>
                    <a:lnTo>
                      <a:pt x="4" y="108"/>
                    </a:lnTo>
                    <a:lnTo>
                      <a:pt x="4" y="110"/>
                    </a:lnTo>
                    <a:lnTo>
                      <a:pt x="2" y="110"/>
                    </a:lnTo>
                    <a:lnTo>
                      <a:pt x="0" y="114"/>
                    </a:lnTo>
                    <a:lnTo>
                      <a:pt x="0" y="118"/>
                    </a:lnTo>
                    <a:lnTo>
                      <a:pt x="2" y="120"/>
                    </a:lnTo>
                    <a:lnTo>
                      <a:pt x="4" y="122"/>
                    </a:lnTo>
                    <a:lnTo>
                      <a:pt x="6" y="122"/>
                    </a:lnTo>
                    <a:lnTo>
                      <a:pt x="8" y="124"/>
                    </a:lnTo>
                    <a:lnTo>
                      <a:pt x="8" y="126"/>
                    </a:lnTo>
                    <a:lnTo>
                      <a:pt x="8" y="128"/>
                    </a:lnTo>
                    <a:lnTo>
                      <a:pt x="8" y="128"/>
                    </a:lnTo>
                    <a:lnTo>
                      <a:pt x="10" y="130"/>
                    </a:lnTo>
                    <a:lnTo>
                      <a:pt x="10" y="132"/>
                    </a:lnTo>
                    <a:lnTo>
                      <a:pt x="12" y="132"/>
                    </a:lnTo>
                    <a:lnTo>
                      <a:pt x="14" y="132"/>
                    </a:lnTo>
                    <a:lnTo>
                      <a:pt x="14" y="130"/>
                    </a:lnTo>
                    <a:lnTo>
                      <a:pt x="16" y="132"/>
                    </a:lnTo>
                    <a:lnTo>
                      <a:pt x="20" y="132"/>
                    </a:lnTo>
                    <a:lnTo>
                      <a:pt x="24" y="132"/>
                    </a:lnTo>
                    <a:lnTo>
                      <a:pt x="24" y="132"/>
                    </a:lnTo>
                    <a:lnTo>
                      <a:pt x="26" y="134"/>
                    </a:lnTo>
                    <a:lnTo>
                      <a:pt x="28" y="138"/>
                    </a:lnTo>
                    <a:lnTo>
                      <a:pt x="30" y="140"/>
                    </a:lnTo>
                    <a:lnTo>
                      <a:pt x="32" y="140"/>
                    </a:lnTo>
                    <a:lnTo>
                      <a:pt x="34" y="144"/>
                    </a:lnTo>
                    <a:lnTo>
                      <a:pt x="36" y="146"/>
                    </a:lnTo>
                    <a:lnTo>
                      <a:pt x="38" y="148"/>
                    </a:lnTo>
                    <a:lnTo>
                      <a:pt x="38" y="150"/>
                    </a:lnTo>
                    <a:lnTo>
                      <a:pt x="38" y="150"/>
                    </a:lnTo>
                    <a:lnTo>
                      <a:pt x="36" y="150"/>
                    </a:lnTo>
                    <a:lnTo>
                      <a:pt x="34" y="150"/>
                    </a:lnTo>
                    <a:lnTo>
                      <a:pt x="34" y="150"/>
                    </a:lnTo>
                    <a:lnTo>
                      <a:pt x="34" y="150"/>
                    </a:lnTo>
                    <a:lnTo>
                      <a:pt x="32" y="150"/>
                    </a:lnTo>
                    <a:lnTo>
                      <a:pt x="32" y="150"/>
                    </a:lnTo>
                    <a:lnTo>
                      <a:pt x="32" y="150"/>
                    </a:lnTo>
                    <a:lnTo>
                      <a:pt x="32" y="152"/>
                    </a:lnTo>
                    <a:lnTo>
                      <a:pt x="34" y="152"/>
                    </a:lnTo>
                    <a:lnTo>
                      <a:pt x="34" y="152"/>
                    </a:lnTo>
                    <a:lnTo>
                      <a:pt x="34" y="152"/>
                    </a:lnTo>
                    <a:lnTo>
                      <a:pt x="36" y="154"/>
                    </a:lnTo>
                    <a:lnTo>
                      <a:pt x="40" y="154"/>
                    </a:lnTo>
                    <a:lnTo>
                      <a:pt x="42" y="156"/>
                    </a:lnTo>
                    <a:lnTo>
                      <a:pt x="44" y="156"/>
                    </a:lnTo>
                    <a:lnTo>
                      <a:pt x="44" y="156"/>
                    </a:lnTo>
                    <a:lnTo>
                      <a:pt x="44" y="154"/>
                    </a:lnTo>
                    <a:lnTo>
                      <a:pt x="46" y="156"/>
                    </a:lnTo>
                    <a:lnTo>
                      <a:pt x="44" y="154"/>
                    </a:lnTo>
                    <a:lnTo>
                      <a:pt x="44" y="154"/>
                    </a:lnTo>
                    <a:lnTo>
                      <a:pt x="46" y="154"/>
                    </a:lnTo>
                    <a:lnTo>
                      <a:pt x="48" y="152"/>
                    </a:lnTo>
                    <a:lnTo>
                      <a:pt x="48" y="152"/>
                    </a:lnTo>
                    <a:lnTo>
                      <a:pt x="50" y="152"/>
                    </a:lnTo>
                    <a:lnTo>
                      <a:pt x="52" y="152"/>
                    </a:lnTo>
                    <a:lnTo>
                      <a:pt x="54" y="152"/>
                    </a:lnTo>
                    <a:lnTo>
                      <a:pt x="54" y="150"/>
                    </a:lnTo>
                    <a:lnTo>
                      <a:pt x="58" y="148"/>
                    </a:lnTo>
                    <a:lnTo>
                      <a:pt x="58" y="148"/>
                    </a:lnTo>
                    <a:lnTo>
                      <a:pt x="60" y="148"/>
                    </a:lnTo>
                    <a:lnTo>
                      <a:pt x="60" y="148"/>
                    </a:lnTo>
                    <a:lnTo>
                      <a:pt x="60" y="148"/>
                    </a:lnTo>
                    <a:lnTo>
                      <a:pt x="62" y="146"/>
                    </a:lnTo>
                    <a:lnTo>
                      <a:pt x="62" y="146"/>
                    </a:lnTo>
                    <a:lnTo>
                      <a:pt x="64" y="144"/>
                    </a:lnTo>
                    <a:lnTo>
                      <a:pt x="68" y="144"/>
                    </a:lnTo>
                    <a:lnTo>
                      <a:pt x="70" y="144"/>
                    </a:lnTo>
                    <a:lnTo>
                      <a:pt x="74" y="144"/>
                    </a:lnTo>
                    <a:lnTo>
                      <a:pt x="76" y="144"/>
                    </a:lnTo>
                    <a:lnTo>
                      <a:pt x="76" y="146"/>
                    </a:lnTo>
                    <a:lnTo>
                      <a:pt x="80" y="146"/>
                    </a:lnTo>
                    <a:lnTo>
                      <a:pt x="80" y="146"/>
                    </a:lnTo>
                    <a:lnTo>
                      <a:pt x="82" y="148"/>
                    </a:lnTo>
                    <a:lnTo>
                      <a:pt x="82" y="148"/>
                    </a:lnTo>
                    <a:lnTo>
                      <a:pt x="84" y="148"/>
                    </a:lnTo>
                    <a:lnTo>
                      <a:pt x="86" y="146"/>
                    </a:lnTo>
                    <a:lnTo>
                      <a:pt x="86" y="146"/>
                    </a:lnTo>
                    <a:lnTo>
                      <a:pt x="86" y="146"/>
                    </a:lnTo>
                    <a:lnTo>
                      <a:pt x="86" y="146"/>
                    </a:lnTo>
                    <a:lnTo>
                      <a:pt x="90" y="146"/>
                    </a:lnTo>
                    <a:lnTo>
                      <a:pt x="94" y="146"/>
                    </a:lnTo>
                    <a:lnTo>
                      <a:pt x="94" y="146"/>
                    </a:lnTo>
                    <a:lnTo>
                      <a:pt x="96" y="148"/>
                    </a:lnTo>
                    <a:lnTo>
                      <a:pt x="96" y="150"/>
                    </a:lnTo>
                    <a:lnTo>
                      <a:pt x="98" y="150"/>
                    </a:lnTo>
                    <a:lnTo>
                      <a:pt x="98" y="152"/>
                    </a:lnTo>
                    <a:lnTo>
                      <a:pt x="96" y="152"/>
                    </a:lnTo>
                    <a:lnTo>
                      <a:pt x="96" y="154"/>
                    </a:lnTo>
                    <a:lnTo>
                      <a:pt x="98" y="156"/>
                    </a:lnTo>
                    <a:lnTo>
                      <a:pt x="98" y="160"/>
                    </a:lnTo>
                    <a:lnTo>
                      <a:pt x="98" y="162"/>
                    </a:lnTo>
                    <a:lnTo>
                      <a:pt x="96" y="166"/>
                    </a:lnTo>
                    <a:lnTo>
                      <a:pt x="96" y="170"/>
                    </a:lnTo>
                    <a:lnTo>
                      <a:pt x="98" y="172"/>
                    </a:lnTo>
                    <a:lnTo>
                      <a:pt x="102" y="172"/>
                    </a:lnTo>
                    <a:lnTo>
                      <a:pt x="102" y="174"/>
                    </a:lnTo>
                    <a:lnTo>
                      <a:pt x="102" y="174"/>
                    </a:lnTo>
                    <a:lnTo>
                      <a:pt x="98" y="174"/>
                    </a:lnTo>
                    <a:lnTo>
                      <a:pt x="96" y="174"/>
                    </a:lnTo>
                    <a:lnTo>
                      <a:pt x="94" y="172"/>
                    </a:lnTo>
                    <a:lnTo>
                      <a:pt x="92" y="172"/>
                    </a:lnTo>
                    <a:lnTo>
                      <a:pt x="86" y="174"/>
                    </a:lnTo>
                    <a:lnTo>
                      <a:pt x="82" y="172"/>
                    </a:lnTo>
                    <a:lnTo>
                      <a:pt x="80" y="174"/>
                    </a:lnTo>
                    <a:lnTo>
                      <a:pt x="78" y="174"/>
                    </a:lnTo>
                    <a:lnTo>
                      <a:pt x="76" y="174"/>
                    </a:lnTo>
                    <a:lnTo>
                      <a:pt x="76" y="176"/>
                    </a:lnTo>
                    <a:lnTo>
                      <a:pt x="76" y="178"/>
                    </a:lnTo>
                    <a:lnTo>
                      <a:pt x="76" y="180"/>
                    </a:lnTo>
                    <a:lnTo>
                      <a:pt x="74" y="182"/>
                    </a:lnTo>
                    <a:lnTo>
                      <a:pt x="74" y="182"/>
                    </a:lnTo>
                    <a:lnTo>
                      <a:pt x="74" y="184"/>
                    </a:lnTo>
                    <a:lnTo>
                      <a:pt x="74" y="184"/>
                    </a:lnTo>
                    <a:lnTo>
                      <a:pt x="78" y="186"/>
                    </a:lnTo>
                    <a:lnTo>
                      <a:pt x="78" y="188"/>
                    </a:lnTo>
                    <a:lnTo>
                      <a:pt x="80" y="188"/>
                    </a:lnTo>
                    <a:lnTo>
                      <a:pt x="80" y="188"/>
                    </a:lnTo>
                    <a:lnTo>
                      <a:pt x="82" y="188"/>
                    </a:lnTo>
                    <a:lnTo>
                      <a:pt x="82" y="190"/>
                    </a:lnTo>
                    <a:lnTo>
                      <a:pt x="80" y="190"/>
                    </a:lnTo>
                    <a:lnTo>
                      <a:pt x="80" y="190"/>
                    </a:lnTo>
                    <a:lnTo>
                      <a:pt x="78" y="190"/>
                    </a:lnTo>
                    <a:lnTo>
                      <a:pt x="76" y="190"/>
                    </a:lnTo>
                    <a:lnTo>
                      <a:pt x="76" y="190"/>
                    </a:lnTo>
                    <a:lnTo>
                      <a:pt x="72" y="188"/>
                    </a:lnTo>
                    <a:lnTo>
                      <a:pt x="70" y="188"/>
                    </a:lnTo>
                    <a:lnTo>
                      <a:pt x="66" y="188"/>
                    </a:lnTo>
                    <a:lnTo>
                      <a:pt x="64" y="188"/>
                    </a:lnTo>
                    <a:lnTo>
                      <a:pt x="64" y="190"/>
                    </a:lnTo>
                    <a:lnTo>
                      <a:pt x="64" y="190"/>
                    </a:lnTo>
                    <a:lnTo>
                      <a:pt x="64" y="192"/>
                    </a:lnTo>
                    <a:lnTo>
                      <a:pt x="64" y="192"/>
                    </a:lnTo>
                    <a:lnTo>
                      <a:pt x="66" y="192"/>
                    </a:lnTo>
                    <a:lnTo>
                      <a:pt x="68" y="194"/>
                    </a:lnTo>
                    <a:lnTo>
                      <a:pt x="72" y="194"/>
                    </a:lnTo>
                    <a:lnTo>
                      <a:pt x="72" y="194"/>
                    </a:lnTo>
                    <a:lnTo>
                      <a:pt x="74" y="196"/>
                    </a:lnTo>
                    <a:lnTo>
                      <a:pt x="76" y="200"/>
                    </a:lnTo>
                    <a:lnTo>
                      <a:pt x="78" y="202"/>
                    </a:lnTo>
                    <a:lnTo>
                      <a:pt x="80" y="204"/>
                    </a:lnTo>
                    <a:lnTo>
                      <a:pt x="82" y="206"/>
                    </a:lnTo>
                    <a:lnTo>
                      <a:pt x="82" y="206"/>
                    </a:lnTo>
                    <a:lnTo>
                      <a:pt x="82" y="208"/>
                    </a:lnTo>
                    <a:lnTo>
                      <a:pt x="82" y="208"/>
                    </a:lnTo>
                    <a:lnTo>
                      <a:pt x="84" y="210"/>
                    </a:lnTo>
                    <a:lnTo>
                      <a:pt x="84" y="212"/>
                    </a:lnTo>
                    <a:lnTo>
                      <a:pt x="84" y="212"/>
                    </a:lnTo>
                    <a:lnTo>
                      <a:pt x="84" y="212"/>
                    </a:lnTo>
                    <a:lnTo>
                      <a:pt x="86" y="212"/>
                    </a:lnTo>
                    <a:lnTo>
                      <a:pt x="88" y="214"/>
                    </a:lnTo>
                    <a:lnTo>
                      <a:pt x="90" y="214"/>
                    </a:lnTo>
                    <a:lnTo>
                      <a:pt x="90" y="216"/>
                    </a:lnTo>
                    <a:lnTo>
                      <a:pt x="92" y="216"/>
                    </a:lnTo>
                    <a:lnTo>
                      <a:pt x="92" y="218"/>
                    </a:lnTo>
                    <a:lnTo>
                      <a:pt x="92" y="218"/>
                    </a:lnTo>
                    <a:lnTo>
                      <a:pt x="94" y="218"/>
                    </a:lnTo>
                    <a:lnTo>
                      <a:pt x="94" y="218"/>
                    </a:lnTo>
                    <a:lnTo>
                      <a:pt x="96" y="218"/>
                    </a:lnTo>
                    <a:lnTo>
                      <a:pt x="98" y="218"/>
                    </a:lnTo>
                    <a:lnTo>
                      <a:pt x="98" y="220"/>
                    </a:lnTo>
                    <a:lnTo>
                      <a:pt x="100" y="218"/>
                    </a:lnTo>
                    <a:lnTo>
                      <a:pt x="100" y="218"/>
                    </a:lnTo>
                    <a:lnTo>
                      <a:pt x="102" y="218"/>
                    </a:lnTo>
                    <a:lnTo>
                      <a:pt x="102" y="220"/>
                    </a:lnTo>
                    <a:lnTo>
                      <a:pt x="104" y="220"/>
                    </a:lnTo>
                    <a:lnTo>
                      <a:pt x="104" y="224"/>
                    </a:lnTo>
                    <a:lnTo>
                      <a:pt x="104" y="226"/>
                    </a:lnTo>
                    <a:lnTo>
                      <a:pt x="104" y="228"/>
                    </a:lnTo>
                    <a:lnTo>
                      <a:pt x="104" y="228"/>
                    </a:lnTo>
                    <a:lnTo>
                      <a:pt x="104" y="232"/>
                    </a:lnTo>
                    <a:lnTo>
                      <a:pt x="104" y="232"/>
                    </a:lnTo>
                    <a:lnTo>
                      <a:pt x="104" y="236"/>
                    </a:lnTo>
                    <a:lnTo>
                      <a:pt x="106" y="236"/>
                    </a:lnTo>
                    <a:lnTo>
                      <a:pt x="108" y="234"/>
                    </a:lnTo>
                    <a:lnTo>
                      <a:pt x="110" y="232"/>
                    </a:lnTo>
                    <a:lnTo>
                      <a:pt x="112" y="230"/>
                    </a:lnTo>
                    <a:lnTo>
                      <a:pt x="112" y="230"/>
                    </a:lnTo>
                    <a:lnTo>
                      <a:pt x="114" y="230"/>
                    </a:lnTo>
                    <a:lnTo>
                      <a:pt x="118" y="228"/>
                    </a:lnTo>
                    <a:lnTo>
                      <a:pt x="120" y="228"/>
                    </a:lnTo>
                    <a:lnTo>
                      <a:pt x="124" y="228"/>
                    </a:lnTo>
                    <a:lnTo>
                      <a:pt x="126" y="228"/>
                    </a:lnTo>
                    <a:lnTo>
                      <a:pt x="126" y="228"/>
                    </a:lnTo>
                    <a:lnTo>
                      <a:pt x="128" y="228"/>
                    </a:lnTo>
                    <a:lnTo>
                      <a:pt x="130" y="228"/>
                    </a:lnTo>
                    <a:lnTo>
                      <a:pt x="132" y="230"/>
                    </a:lnTo>
                    <a:lnTo>
                      <a:pt x="136" y="232"/>
                    </a:lnTo>
                    <a:lnTo>
                      <a:pt x="138" y="234"/>
                    </a:lnTo>
                    <a:lnTo>
                      <a:pt x="140" y="234"/>
                    </a:lnTo>
                    <a:lnTo>
                      <a:pt x="140" y="236"/>
                    </a:lnTo>
                    <a:lnTo>
                      <a:pt x="140" y="236"/>
                    </a:lnTo>
                    <a:lnTo>
                      <a:pt x="144" y="240"/>
                    </a:lnTo>
                    <a:lnTo>
                      <a:pt x="144" y="240"/>
                    </a:lnTo>
                    <a:lnTo>
                      <a:pt x="146" y="242"/>
                    </a:lnTo>
                    <a:lnTo>
                      <a:pt x="148" y="244"/>
                    </a:lnTo>
                    <a:lnTo>
                      <a:pt x="148" y="244"/>
                    </a:lnTo>
                    <a:lnTo>
                      <a:pt x="150" y="246"/>
                    </a:lnTo>
                    <a:lnTo>
                      <a:pt x="150" y="246"/>
                    </a:lnTo>
                    <a:lnTo>
                      <a:pt x="150" y="246"/>
                    </a:lnTo>
                    <a:lnTo>
                      <a:pt x="152" y="246"/>
                    </a:lnTo>
                    <a:lnTo>
                      <a:pt x="154" y="246"/>
                    </a:lnTo>
                    <a:lnTo>
                      <a:pt x="156" y="244"/>
                    </a:lnTo>
                    <a:lnTo>
                      <a:pt x="156" y="244"/>
                    </a:lnTo>
                    <a:lnTo>
                      <a:pt x="156" y="240"/>
                    </a:lnTo>
                    <a:lnTo>
                      <a:pt x="156" y="236"/>
                    </a:lnTo>
                    <a:lnTo>
                      <a:pt x="154" y="232"/>
                    </a:lnTo>
                    <a:lnTo>
                      <a:pt x="154" y="228"/>
                    </a:lnTo>
                    <a:lnTo>
                      <a:pt x="152" y="224"/>
                    </a:lnTo>
                    <a:lnTo>
                      <a:pt x="152" y="220"/>
                    </a:lnTo>
                    <a:lnTo>
                      <a:pt x="152" y="216"/>
                    </a:lnTo>
                    <a:lnTo>
                      <a:pt x="150" y="214"/>
                    </a:lnTo>
                    <a:lnTo>
                      <a:pt x="150" y="210"/>
                    </a:lnTo>
                    <a:lnTo>
                      <a:pt x="148" y="206"/>
                    </a:lnTo>
                    <a:lnTo>
                      <a:pt x="148" y="202"/>
                    </a:lnTo>
                    <a:lnTo>
                      <a:pt x="146" y="198"/>
                    </a:lnTo>
                    <a:lnTo>
                      <a:pt x="146" y="194"/>
                    </a:lnTo>
                    <a:lnTo>
                      <a:pt x="146" y="190"/>
                    </a:lnTo>
                    <a:lnTo>
                      <a:pt x="144" y="186"/>
                    </a:lnTo>
                    <a:lnTo>
                      <a:pt x="144" y="182"/>
                    </a:lnTo>
                    <a:lnTo>
                      <a:pt x="146" y="180"/>
                    </a:lnTo>
                    <a:lnTo>
                      <a:pt x="148" y="178"/>
                    </a:lnTo>
                    <a:lnTo>
                      <a:pt x="150" y="178"/>
                    </a:lnTo>
                    <a:lnTo>
                      <a:pt x="152" y="178"/>
                    </a:lnTo>
                    <a:lnTo>
                      <a:pt x="154" y="176"/>
                    </a:lnTo>
                    <a:lnTo>
                      <a:pt x="156" y="176"/>
                    </a:lnTo>
                    <a:lnTo>
                      <a:pt x="160" y="176"/>
                    </a:lnTo>
                    <a:lnTo>
                      <a:pt x="162" y="174"/>
                    </a:lnTo>
                    <a:lnTo>
                      <a:pt x="164" y="174"/>
                    </a:lnTo>
                    <a:lnTo>
                      <a:pt x="166" y="174"/>
                    </a:lnTo>
                    <a:lnTo>
                      <a:pt x="170" y="172"/>
                    </a:lnTo>
                    <a:lnTo>
                      <a:pt x="172" y="172"/>
                    </a:lnTo>
                    <a:lnTo>
                      <a:pt x="174" y="170"/>
                    </a:lnTo>
                    <a:lnTo>
                      <a:pt x="176" y="170"/>
                    </a:lnTo>
                    <a:lnTo>
                      <a:pt x="178" y="170"/>
                    </a:lnTo>
                    <a:lnTo>
                      <a:pt x="180" y="172"/>
                    </a:lnTo>
                    <a:lnTo>
                      <a:pt x="182" y="172"/>
                    </a:lnTo>
                    <a:lnTo>
                      <a:pt x="184" y="174"/>
                    </a:lnTo>
                    <a:lnTo>
                      <a:pt x="186" y="174"/>
                    </a:lnTo>
                    <a:lnTo>
                      <a:pt x="188" y="176"/>
                    </a:lnTo>
                    <a:lnTo>
                      <a:pt x="190" y="176"/>
                    </a:lnTo>
                    <a:lnTo>
                      <a:pt x="192" y="178"/>
                    </a:lnTo>
                    <a:lnTo>
                      <a:pt x="194" y="178"/>
                    </a:lnTo>
                    <a:lnTo>
                      <a:pt x="198" y="182"/>
                    </a:lnTo>
                    <a:lnTo>
                      <a:pt x="200" y="182"/>
                    </a:lnTo>
                    <a:lnTo>
                      <a:pt x="202" y="184"/>
                    </a:lnTo>
                    <a:lnTo>
                      <a:pt x="204" y="184"/>
                    </a:lnTo>
                    <a:lnTo>
                      <a:pt x="206" y="186"/>
                    </a:lnTo>
                    <a:lnTo>
                      <a:pt x="208" y="188"/>
                    </a:lnTo>
                    <a:lnTo>
                      <a:pt x="210" y="188"/>
                    </a:lnTo>
                    <a:lnTo>
                      <a:pt x="212" y="190"/>
                    </a:lnTo>
                    <a:lnTo>
                      <a:pt x="216" y="190"/>
                    </a:lnTo>
                    <a:lnTo>
                      <a:pt x="218" y="192"/>
                    </a:lnTo>
                    <a:lnTo>
                      <a:pt x="218" y="192"/>
                    </a:lnTo>
                    <a:lnTo>
                      <a:pt x="218" y="194"/>
                    </a:lnTo>
                    <a:lnTo>
                      <a:pt x="220" y="196"/>
                    </a:lnTo>
                    <a:lnTo>
                      <a:pt x="222" y="198"/>
                    </a:lnTo>
                    <a:lnTo>
                      <a:pt x="224" y="198"/>
                    </a:lnTo>
                    <a:lnTo>
                      <a:pt x="226" y="200"/>
                    </a:lnTo>
                    <a:lnTo>
                      <a:pt x="228" y="202"/>
                    </a:lnTo>
                    <a:lnTo>
                      <a:pt x="230" y="204"/>
                    </a:lnTo>
                    <a:lnTo>
                      <a:pt x="234" y="206"/>
                    </a:lnTo>
                    <a:lnTo>
                      <a:pt x="234" y="208"/>
                    </a:lnTo>
                    <a:lnTo>
                      <a:pt x="236" y="208"/>
                    </a:lnTo>
                    <a:lnTo>
                      <a:pt x="238" y="206"/>
                    </a:lnTo>
                    <a:lnTo>
                      <a:pt x="242" y="206"/>
                    </a:lnTo>
                    <a:lnTo>
                      <a:pt x="244" y="206"/>
                    </a:lnTo>
                    <a:lnTo>
                      <a:pt x="246" y="206"/>
                    </a:lnTo>
                    <a:lnTo>
                      <a:pt x="250" y="206"/>
                    </a:lnTo>
                    <a:lnTo>
                      <a:pt x="252" y="204"/>
                    </a:lnTo>
                    <a:lnTo>
                      <a:pt x="256" y="206"/>
                    </a:lnTo>
                    <a:lnTo>
                      <a:pt x="258" y="206"/>
                    </a:lnTo>
                    <a:lnTo>
                      <a:pt x="260" y="206"/>
                    </a:lnTo>
                    <a:lnTo>
                      <a:pt x="264" y="206"/>
                    </a:lnTo>
                    <a:lnTo>
                      <a:pt x="266" y="206"/>
                    </a:lnTo>
                    <a:lnTo>
                      <a:pt x="268" y="206"/>
                    </a:lnTo>
                    <a:lnTo>
                      <a:pt x="270" y="206"/>
                    </a:lnTo>
                    <a:lnTo>
                      <a:pt x="270" y="206"/>
                    </a:lnTo>
                    <a:lnTo>
                      <a:pt x="272" y="206"/>
                    </a:lnTo>
                    <a:lnTo>
                      <a:pt x="272" y="204"/>
                    </a:lnTo>
                    <a:lnTo>
                      <a:pt x="274" y="204"/>
                    </a:lnTo>
                    <a:lnTo>
                      <a:pt x="276" y="204"/>
                    </a:lnTo>
                    <a:lnTo>
                      <a:pt x="278" y="204"/>
                    </a:lnTo>
                    <a:lnTo>
                      <a:pt x="278" y="206"/>
                    </a:lnTo>
                    <a:lnTo>
                      <a:pt x="280" y="208"/>
                    </a:lnTo>
                    <a:lnTo>
                      <a:pt x="282" y="208"/>
                    </a:lnTo>
                    <a:lnTo>
                      <a:pt x="284" y="210"/>
                    </a:lnTo>
                    <a:lnTo>
                      <a:pt x="286" y="210"/>
                    </a:lnTo>
                    <a:lnTo>
                      <a:pt x="288" y="212"/>
                    </a:lnTo>
                    <a:lnTo>
                      <a:pt x="290" y="214"/>
                    </a:lnTo>
                    <a:lnTo>
                      <a:pt x="290" y="216"/>
                    </a:lnTo>
                    <a:lnTo>
                      <a:pt x="292" y="218"/>
                    </a:lnTo>
                    <a:lnTo>
                      <a:pt x="294" y="218"/>
                    </a:lnTo>
                    <a:lnTo>
                      <a:pt x="294" y="216"/>
                    </a:lnTo>
                    <a:lnTo>
                      <a:pt x="296" y="216"/>
                    </a:lnTo>
                    <a:lnTo>
                      <a:pt x="296" y="218"/>
                    </a:lnTo>
                    <a:lnTo>
                      <a:pt x="296" y="220"/>
                    </a:lnTo>
                    <a:lnTo>
                      <a:pt x="296" y="222"/>
                    </a:lnTo>
                    <a:lnTo>
                      <a:pt x="298" y="224"/>
                    </a:lnTo>
                    <a:lnTo>
                      <a:pt x="298" y="228"/>
                    </a:lnTo>
                    <a:lnTo>
                      <a:pt x="298" y="230"/>
                    </a:lnTo>
                    <a:lnTo>
                      <a:pt x="298" y="232"/>
                    </a:lnTo>
                    <a:lnTo>
                      <a:pt x="298" y="232"/>
                    </a:lnTo>
                    <a:lnTo>
                      <a:pt x="302" y="234"/>
                    </a:lnTo>
                    <a:lnTo>
                      <a:pt x="304" y="234"/>
                    </a:lnTo>
                    <a:lnTo>
                      <a:pt x="306" y="234"/>
                    </a:lnTo>
                    <a:lnTo>
                      <a:pt x="306" y="234"/>
                    </a:lnTo>
                    <a:lnTo>
                      <a:pt x="308" y="238"/>
                    </a:lnTo>
                    <a:lnTo>
                      <a:pt x="308" y="240"/>
                    </a:lnTo>
                    <a:lnTo>
                      <a:pt x="310" y="242"/>
                    </a:lnTo>
                    <a:lnTo>
                      <a:pt x="310" y="244"/>
                    </a:lnTo>
                    <a:lnTo>
                      <a:pt x="312" y="246"/>
                    </a:lnTo>
                    <a:lnTo>
                      <a:pt x="312" y="248"/>
                    </a:lnTo>
                    <a:lnTo>
                      <a:pt x="314" y="248"/>
                    </a:lnTo>
                    <a:lnTo>
                      <a:pt x="314" y="248"/>
                    </a:lnTo>
                    <a:lnTo>
                      <a:pt x="318" y="248"/>
                    </a:lnTo>
                    <a:lnTo>
                      <a:pt x="320" y="248"/>
                    </a:lnTo>
                    <a:lnTo>
                      <a:pt x="322" y="248"/>
                    </a:lnTo>
                    <a:lnTo>
                      <a:pt x="324" y="248"/>
                    </a:lnTo>
                    <a:lnTo>
                      <a:pt x="328" y="248"/>
                    </a:lnTo>
                    <a:lnTo>
                      <a:pt x="328" y="248"/>
                    </a:lnTo>
                    <a:lnTo>
                      <a:pt x="330" y="248"/>
                    </a:lnTo>
                    <a:lnTo>
                      <a:pt x="330" y="248"/>
                    </a:lnTo>
                    <a:lnTo>
                      <a:pt x="332" y="248"/>
                    </a:lnTo>
                    <a:lnTo>
                      <a:pt x="332" y="248"/>
                    </a:lnTo>
                    <a:lnTo>
                      <a:pt x="332" y="250"/>
                    </a:lnTo>
                    <a:lnTo>
                      <a:pt x="334" y="250"/>
                    </a:lnTo>
                    <a:lnTo>
                      <a:pt x="334" y="252"/>
                    </a:lnTo>
                    <a:lnTo>
                      <a:pt x="334" y="252"/>
                    </a:lnTo>
                    <a:lnTo>
                      <a:pt x="334" y="254"/>
                    </a:lnTo>
                    <a:lnTo>
                      <a:pt x="334" y="254"/>
                    </a:lnTo>
                    <a:lnTo>
                      <a:pt x="336" y="256"/>
                    </a:lnTo>
                    <a:lnTo>
                      <a:pt x="338" y="256"/>
                    </a:lnTo>
                    <a:lnTo>
                      <a:pt x="340" y="258"/>
                    </a:lnTo>
                    <a:lnTo>
                      <a:pt x="340" y="258"/>
                    </a:lnTo>
                    <a:lnTo>
                      <a:pt x="342" y="258"/>
                    </a:lnTo>
                    <a:lnTo>
                      <a:pt x="342" y="256"/>
                    </a:lnTo>
                    <a:lnTo>
                      <a:pt x="342" y="256"/>
                    </a:lnTo>
                    <a:lnTo>
                      <a:pt x="342" y="254"/>
                    </a:lnTo>
                    <a:lnTo>
                      <a:pt x="340" y="254"/>
                    </a:lnTo>
                    <a:lnTo>
                      <a:pt x="340" y="252"/>
                    </a:lnTo>
                    <a:lnTo>
                      <a:pt x="342" y="252"/>
                    </a:lnTo>
                    <a:lnTo>
                      <a:pt x="342" y="250"/>
                    </a:lnTo>
                    <a:lnTo>
                      <a:pt x="344" y="248"/>
                    </a:lnTo>
                    <a:lnTo>
                      <a:pt x="346" y="246"/>
                    </a:lnTo>
                    <a:lnTo>
                      <a:pt x="346" y="246"/>
                    </a:lnTo>
                    <a:lnTo>
                      <a:pt x="346" y="244"/>
                    </a:lnTo>
                    <a:lnTo>
                      <a:pt x="346" y="244"/>
                    </a:lnTo>
                    <a:lnTo>
                      <a:pt x="348" y="242"/>
                    </a:lnTo>
                    <a:lnTo>
                      <a:pt x="350" y="242"/>
                    </a:lnTo>
                    <a:lnTo>
                      <a:pt x="350" y="242"/>
                    </a:lnTo>
                    <a:lnTo>
                      <a:pt x="352" y="240"/>
                    </a:lnTo>
                    <a:lnTo>
                      <a:pt x="352" y="238"/>
                    </a:lnTo>
                    <a:lnTo>
                      <a:pt x="354" y="238"/>
                    </a:lnTo>
                    <a:lnTo>
                      <a:pt x="356" y="238"/>
                    </a:lnTo>
                    <a:lnTo>
                      <a:pt x="358" y="236"/>
                    </a:lnTo>
                    <a:lnTo>
                      <a:pt x="360" y="234"/>
                    </a:lnTo>
                    <a:lnTo>
                      <a:pt x="360" y="232"/>
                    </a:lnTo>
                    <a:lnTo>
                      <a:pt x="362" y="232"/>
                    </a:lnTo>
                    <a:lnTo>
                      <a:pt x="362" y="232"/>
                    </a:lnTo>
                    <a:lnTo>
                      <a:pt x="364" y="232"/>
                    </a:lnTo>
                    <a:lnTo>
                      <a:pt x="364" y="232"/>
                    </a:lnTo>
                    <a:lnTo>
                      <a:pt x="364" y="232"/>
                    </a:lnTo>
                    <a:lnTo>
                      <a:pt x="366" y="232"/>
                    </a:lnTo>
                    <a:lnTo>
                      <a:pt x="366" y="230"/>
                    </a:lnTo>
                    <a:lnTo>
                      <a:pt x="366" y="230"/>
                    </a:lnTo>
                    <a:lnTo>
                      <a:pt x="368" y="230"/>
                    </a:lnTo>
                    <a:lnTo>
                      <a:pt x="368" y="228"/>
                    </a:lnTo>
                    <a:lnTo>
                      <a:pt x="368" y="228"/>
                    </a:lnTo>
                    <a:lnTo>
                      <a:pt x="368" y="228"/>
                    </a:lnTo>
                    <a:lnTo>
                      <a:pt x="368" y="226"/>
                    </a:lnTo>
                    <a:lnTo>
                      <a:pt x="368" y="226"/>
                    </a:lnTo>
                    <a:lnTo>
                      <a:pt x="368" y="224"/>
                    </a:lnTo>
                    <a:lnTo>
                      <a:pt x="370" y="222"/>
                    </a:lnTo>
                    <a:lnTo>
                      <a:pt x="370" y="222"/>
                    </a:lnTo>
                    <a:lnTo>
                      <a:pt x="370" y="220"/>
                    </a:lnTo>
                    <a:lnTo>
                      <a:pt x="372" y="220"/>
                    </a:lnTo>
                    <a:lnTo>
                      <a:pt x="374" y="220"/>
                    </a:lnTo>
                    <a:lnTo>
                      <a:pt x="376" y="220"/>
                    </a:lnTo>
                    <a:lnTo>
                      <a:pt x="378" y="218"/>
                    </a:lnTo>
                    <a:lnTo>
                      <a:pt x="378" y="218"/>
                    </a:lnTo>
                    <a:lnTo>
                      <a:pt x="378" y="218"/>
                    </a:lnTo>
                    <a:lnTo>
                      <a:pt x="384" y="220"/>
                    </a:lnTo>
                    <a:lnTo>
                      <a:pt x="386" y="220"/>
                    </a:lnTo>
                    <a:lnTo>
                      <a:pt x="390" y="222"/>
                    </a:lnTo>
                    <a:lnTo>
                      <a:pt x="392" y="222"/>
                    </a:lnTo>
                    <a:lnTo>
                      <a:pt x="392" y="222"/>
                    </a:lnTo>
                    <a:lnTo>
                      <a:pt x="394" y="222"/>
                    </a:lnTo>
                    <a:lnTo>
                      <a:pt x="394" y="224"/>
                    </a:lnTo>
                    <a:lnTo>
                      <a:pt x="400" y="224"/>
                    </a:lnTo>
                    <a:lnTo>
                      <a:pt x="402" y="224"/>
                    </a:lnTo>
                    <a:lnTo>
                      <a:pt x="402" y="224"/>
                    </a:lnTo>
                    <a:lnTo>
                      <a:pt x="404" y="226"/>
                    </a:lnTo>
                    <a:lnTo>
                      <a:pt x="404" y="226"/>
                    </a:lnTo>
                    <a:lnTo>
                      <a:pt x="402" y="222"/>
                    </a:lnTo>
                    <a:lnTo>
                      <a:pt x="402" y="220"/>
                    </a:lnTo>
                    <a:lnTo>
                      <a:pt x="402" y="216"/>
                    </a:lnTo>
                    <a:lnTo>
                      <a:pt x="402" y="214"/>
                    </a:lnTo>
                    <a:lnTo>
                      <a:pt x="404" y="214"/>
                    </a:lnTo>
                    <a:lnTo>
                      <a:pt x="406" y="214"/>
                    </a:lnTo>
                    <a:lnTo>
                      <a:pt x="408" y="212"/>
                    </a:lnTo>
                    <a:lnTo>
                      <a:pt x="410" y="212"/>
                    </a:lnTo>
                    <a:lnTo>
                      <a:pt x="410" y="212"/>
                    </a:lnTo>
                    <a:lnTo>
                      <a:pt x="410" y="212"/>
                    </a:lnTo>
                    <a:lnTo>
                      <a:pt x="410" y="212"/>
                    </a:lnTo>
                    <a:lnTo>
                      <a:pt x="414" y="212"/>
                    </a:lnTo>
                    <a:lnTo>
                      <a:pt x="418" y="214"/>
                    </a:lnTo>
                    <a:lnTo>
                      <a:pt x="420" y="216"/>
                    </a:lnTo>
                    <a:lnTo>
                      <a:pt x="424" y="218"/>
                    </a:lnTo>
                    <a:lnTo>
                      <a:pt x="430" y="218"/>
                    </a:lnTo>
                    <a:lnTo>
                      <a:pt x="434" y="218"/>
                    </a:lnTo>
                    <a:lnTo>
                      <a:pt x="434" y="218"/>
                    </a:lnTo>
                    <a:lnTo>
                      <a:pt x="434" y="216"/>
                    </a:lnTo>
                    <a:lnTo>
                      <a:pt x="436" y="216"/>
                    </a:lnTo>
                    <a:lnTo>
                      <a:pt x="436" y="218"/>
                    </a:lnTo>
                    <a:lnTo>
                      <a:pt x="440" y="218"/>
                    </a:lnTo>
                    <a:lnTo>
                      <a:pt x="446" y="218"/>
                    </a:lnTo>
                    <a:lnTo>
                      <a:pt x="448" y="218"/>
                    </a:lnTo>
                    <a:lnTo>
                      <a:pt x="452" y="216"/>
                    </a:lnTo>
                    <a:lnTo>
                      <a:pt x="452" y="216"/>
                    </a:lnTo>
                    <a:lnTo>
                      <a:pt x="452" y="216"/>
                    </a:lnTo>
                    <a:lnTo>
                      <a:pt x="456" y="218"/>
                    </a:lnTo>
                    <a:lnTo>
                      <a:pt x="458" y="218"/>
                    </a:lnTo>
                    <a:lnTo>
                      <a:pt x="458" y="218"/>
                    </a:lnTo>
                    <a:lnTo>
                      <a:pt x="460" y="218"/>
                    </a:lnTo>
                    <a:lnTo>
                      <a:pt x="462" y="218"/>
                    </a:lnTo>
                    <a:lnTo>
                      <a:pt x="464" y="218"/>
                    </a:lnTo>
                    <a:lnTo>
                      <a:pt x="468" y="218"/>
                    </a:lnTo>
                    <a:lnTo>
                      <a:pt x="470" y="218"/>
                    </a:lnTo>
                    <a:lnTo>
                      <a:pt x="472" y="218"/>
                    </a:lnTo>
                    <a:lnTo>
                      <a:pt x="474" y="218"/>
                    </a:lnTo>
                    <a:lnTo>
                      <a:pt x="476" y="218"/>
                    </a:lnTo>
                    <a:lnTo>
                      <a:pt x="478" y="220"/>
                    </a:lnTo>
                    <a:lnTo>
                      <a:pt x="480" y="220"/>
                    </a:lnTo>
                    <a:lnTo>
                      <a:pt x="480" y="220"/>
                    </a:lnTo>
                    <a:lnTo>
                      <a:pt x="482" y="220"/>
                    </a:lnTo>
                    <a:lnTo>
                      <a:pt x="484" y="220"/>
                    </a:lnTo>
                    <a:lnTo>
                      <a:pt x="484" y="220"/>
                    </a:lnTo>
                    <a:lnTo>
                      <a:pt x="486" y="222"/>
                    </a:lnTo>
                    <a:lnTo>
                      <a:pt x="486" y="222"/>
                    </a:lnTo>
                    <a:lnTo>
                      <a:pt x="488" y="224"/>
                    </a:lnTo>
                    <a:lnTo>
                      <a:pt x="490" y="224"/>
                    </a:lnTo>
                    <a:lnTo>
                      <a:pt x="490" y="226"/>
                    </a:lnTo>
                    <a:lnTo>
                      <a:pt x="492" y="226"/>
                    </a:lnTo>
                    <a:lnTo>
                      <a:pt x="494" y="226"/>
                    </a:lnTo>
                    <a:lnTo>
                      <a:pt x="496" y="226"/>
                    </a:lnTo>
                    <a:lnTo>
                      <a:pt x="500" y="228"/>
                    </a:lnTo>
                    <a:lnTo>
                      <a:pt x="502" y="230"/>
                    </a:lnTo>
                    <a:lnTo>
                      <a:pt x="502" y="230"/>
                    </a:lnTo>
                    <a:lnTo>
                      <a:pt x="502" y="228"/>
                    </a:lnTo>
                    <a:lnTo>
                      <a:pt x="502" y="228"/>
                    </a:lnTo>
                    <a:lnTo>
                      <a:pt x="500" y="226"/>
                    </a:lnTo>
                    <a:lnTo>
                      <a:pt x="500" y="224"/>
                    </a:lnTo>
                    <a:lnTo>
                      <a:pt x="500" y="222"/>
                    </a:lnTo>
                    <a:lnTo>
                      <a:pt x="498" y="222"/>
                    </a:lnTo>
                    <a:lnTo>
                      <a:pt x="498" y="220"/>
                    </a:lnTo>
                    <a:lnTo>
                      <a:pt x="500" y="220"/>
                    </a:lnTo>
                    <a:lnTo>
                      <a:pt x="502" y="218"/>
                    </a:lnTo>
                    <a:lnTo>
                      <a:pt x="504" y="218"/>
                    </a:lnTo>
                    <a:lnTo>
                      <a:pt x="502" y="218"/>
                    </a:lnTo>
                    <a:lnTo>
                      <a:pt x="502" y="216"/>
                    </a:lnTo>
                    <a:lnTo>
                      <a:pt x="500" y="216"/>
                    </a:lnTo>
                    <a:lnTo>
                      <a:pt x="500" y="216"/>
                    </a:lnTo>
                    <a:lnTo>
                      <a:pt x="500" y="216"/>
                    </a:lnTo>
                    <a:lnTo>
                      <a:pt x="500" y="216"/>
                    </a:lnTo>
                    <a:lnTo>
                      <a:pt x="502" y="214"/>
                    </a:lnTo>
                    <a:lnTo>
                      <a:pt x="502" y="214"/>
                    </a:lnTo>
                    <a:lnTo>
                      <a:pt x="504" y="214"/>
                    </a:lnTo>
                    <a:lnTo>
                      <a:pt x="506" y="214"/>
                    </a:lnTo>
                    <a:lnTo>
                      <a:pt x="504" y="212"/>
                    </a:lnTo>
                    <a:lnTo>
                      <a:pt x="504" y="212"/>
                    </a:lnTo>
                    <a:lnTo>
                      <a:pt x="504" y="212"/>
                    </a:lnTo>
                    <a:lnTo>
                      <a:pt x="502" y="210"/>
                    </a:lnTo>
                    <a:lnTo>
                      <a:pt x="502" y="210"/>
                    </a:lnTo>
                    <a:lnTo>
                      <a:pt x="502" y="208"/>
                    </a:lnTo>
                    <a:lnTo>
                      <a:pt x="500" y="206"/>
                    </a:lnTo>
                    <a:lnTo>
                      <a:pt x="500" y="204"/>
                    </a:lnTo>
                    <a:lnTo>
                      <a:pt x="496" y="200"/>
                    </a:lnTo>
                    <a:lnTo>
                      <a:pt x="496" y="200"/>
                    </a:lnTo>
                    <a:lnTo>
                      <a:pt x="494" y="198"/>
                    </a:lnTo>
                    <a:lnTo>
                      <a:pt x="494" y="196"/>
                    </a:lnTo>
                    <a:lnTo>
                      <a:pt x="494" y="196"/>
                    </a:lnTo>
                    <a:lnTo>
                      <a:pt x="492" y="194"/>
                    </a:lnTo>
                    <a:lnTo>
                      <a:pt x="492" y="192"/>
                    </a:lnTo>
                    <a:lnTo>
                      <a:pt x="492" y="190"/>
                    </a:lnTo>
                    <a:lnTo>
                      <a:pt x="490" y="188"/>
                    </a:lnTo>
                    <a:lnTo>
                      <a:pt x="490" y="188"/>
                    </a:lnTo>
                    <a:lnTo>
                      <a:pt x="490" y="188"/>
                    </a:lnTo>
                    <a:lnTo>
                      <a:pt x="490" y="186"/>
                    </a:lnTo>
                    <a:lnTo>
                      <a:pt x="492" y="186"/>
                    </a:lnTo>
                    <a:lnTo>
                      <a:pt x="492" y="186"/>
                    </a:lnTo>
                    <a:lnTo>
                      <a:pt x="492" y="186"/>
                    </a:lnTo>
                    <a:lnTo>
                      <a:pt x="490" y="186"/>
                    </a:lnTo>
                    <a:lnTo>
                      <a:pt x="488" y="184"/>
                    </a:lnTo>
                    <a:lnTo>
                      <a:pt x="486" y="184"/>
                    </a:lnTo>
                    <a:lnTo>
                      <a:pt x="484" y="184"/>
                    </a:lnTo>
                    <a:lnTo>
                      <a:pt x="484" y="184"/>
                    </a:lnTo>
                    <a:lnTo>
                      <a:pt x="482" y="184"/>
                    </a:lnTo>
                    <a:lnTo>
                      <a:pt x="482" y="184"/>
                    </a:lnTo>
                    <a:lnTo>
                      <a:pt x="482" y="182"/>
                    </a:lnTo>
                    <a:lnTo>
                      <a:pt x="484" y="180"/>
                    </a:lnTo>
                    <a:lnTo>
                      <a:pt x="486" y="180"/>
                    </a:lnTo>
                    <a:lnTo>
                      <a:pt x="488" y="178"/>
                    </a:lnTo>
                    <a:lnTo>
                      <a:pt x="490" y="178"/>
                    </a:lnTo>
                    <a:lnTo>
                      <a:pt x="492" y="178"/>
                    </a:lnTo>
                    <a:lnTo>
                      <a:pt x="494" y="178"/>
                    </a:lnTo>
                    <a:lnTo>
                      <a:pt x="494" y="178"/>
                    </a:lnTo>
                    <a:lnTo>
                      <a:pt x="496" y="176"/>
                    </a:lnTo>
                    <a:lnTo>
                      <a:pt x="500" y="176"/>
                    </a:lnTo>
                    <a:lnTo>
                      <a:pt x="504" y="174"/>
                    </a:lnTo>
                    <a:lnTo>
                      <a:pt x="504" y="174"/>
                    </a:lnTo>
                    <a:lnTo>
                      <a:pt x="506" y="174"/>
                    </a:lnTo>
                    <a:lnTo>
                      <a:pt x="508" y="176"/>
                    </a:lnTo>
                    <a:lnTo>
                      <a:pt x="508" y="176"/>
                    </a:lnTo>
                    <a:lnTo>
                      <a:pt x="510" y="178"/>
                    </a:lnTo>
                    <a:lnTo>
                      <a:pt x="510" y="178"/>
                    </a:lnTo>
                    <a:lnTo>
                      <a:pt x="512" y="176"/>
                    </a:lnTo>
                    <a:lnTo>
                      <a:pt x="514" y="176"/>
                    </a:lnTo>
                    <a:lnTo>
                      <a:pt x="514" y="176"/>
                    </a:lnTo>
                    <a:lnTo>
                      <a:pt x="516" y="176"/>
                    </a:lnTo>
                    <a:lnTo>
                      <a:pt x="518" y="178"/>
                    </a:lnTo>
                    <a:lnTo>
                      <a:pt x="518" y="178"/>
                    </a:lnTo>
                    <a:lnTo>
                      <a:pt x="518" y="178"/>
                    </a:lnTo>
                    <a:lnTo>
                      <a:pt x="518" y="176"/>
                    </a:lnTo>
                    <a:lnTo>
                      <a:pt x="518" y="174"/>
                    </a:lnTo>
                    <a:lnTo>
                      <a:pt x="518" y="174"/>
                    </a:lnTo>
                    <a:lnTo>
                      <a:pt x="518" y="172"/>
                    </a:lnTo>
                    <a:lnTo>
                      <a:pt x="516" y="172"/>
                    </a:lnTo>
                    <a:lnTo>
                      <a:pt x="514" y="172"/>
                    </a:lnTo>
                    <a:lnTo>
                      <a:pt x="512" y="170"/>
                    </a:lnTo>
                    <a:lnTo>
                      <a:pt x="512" y="170"/>
                    </a:lnTo>
                    <a:lnTo>
                      <a:pt x="512" y="170"/>
                    </a:lnTo>
                    <a:lnTo>
                      <a:pt x="512" y="168"/>
                    </a:lnTo>
                    <a:lnTo>
                      <a:pt x="512" y="166"/>
                    </a:lnTo>
                    <a:lnTo>
                      <a:pt x="512" y="162"/>
                    </a:lnTo>
                    <a:lnTo>
                      <a:pt x="512" y="160"/>
                    </a:lnTo>
                    <a:lnTo>
                      <a:pt x="512" y="156"/>
                    </a:lnTo>
                    <a:lnTo>
                      <a:pt x="512" y="152"/>
                    </a:lnTo>
                    <a:lnTo>
                      <a:pt x="514" y="146"/>
                    </a:lnTo>
                    <a:lnTo>
                      <a:pt x="512" y="144"/>
                    </a:lnTo>
                    <a:lnTo>
                      <a:pt x="512" y="142"/>
                    </a:lnTo>
                    <a:lnTo>
                      <a:pt x="512" y="142"/>
                    </a:lnTo>
                    <a:lnTo>
                      <a:pt x="514" y="142"/>
                    </a:lnTo>
                    <a:lnTo>
                      <a:pt x="514" y="142"/>
                    </a:lnTo>
                    <a:lnTo>
                      <a:pt x="518" y="144"/>
                    </a:lnTo>
                    <a:lnTo>
                      <a:pt x="522" y="144"/>
                    </a:lnTo>
                    <a:lnTo>
                      <a:pt x="522" y="144"/>
                    </a:lnTo>
                    <a:lnTo>
                      <a:pt x="524" y="146"/>
                    </a:lnTo>
                    <a:lnTo>
                      <a:pt x="528" y="146"/>
                    </a:lnTo>
                    <a:lnTo>
                      <a:pt x="528" y="146"/>
                    </a:lnTo>
                    <a:lnTo>
                      <a:pt x="530" y="146"/>
                    </a:lnTo>
                    <a:lnTo>
                      <a:pt x="532" y="146"/>
                    </a:lnTo>
                    <a:lnTo>
                      <a:pt x="534" y="146"/>
                    </a:lnTo>
                    <a:lnTo>
                      <a:pt x="536" y="146"/>
                    </a:lnTo>
                    <a:lnTo>
                      <a:pt x="536" y="146"/>
                    </a:lnTo>
                    <a:lnTo>
                      <a:pt x="538" y="146"/>
                    </a:lnTo>
                    <a:lnTo>
                      <a:pt x="538" y="148"/>
                    </a:lnTo>
                    <a:lnTo>
                      <a:pt x="540" y="148"/>
                    </a:lnTo>
                    <a:lnTo>
                      <a:pt x="540" y="148"/>
                    </a:lnTo>
                    <a:lnTo>
                      <a:pt x="542" y="146"/>
                    </a:lnTo>
                    <a:lnTo>
                      <a:pt x="542" y="146"/>
                    </a:lnTo>
                    <a:lnTo>
                      <a:pt x="544" y="144"/>
                    </a:lnTo>
                    <a:lnTo>
                      <a:pt x="546" y="144"/>
                    </a:lnTo>
                    <a:lnTo>
                      <a:pt x="548" y="144"/>
                    </a:lnTo>
                    <a:lnTo>
                      <a:pt x="548" y="144"/>
                    </a:lnTo>
                    <a:lnTo>
                      <a:pt x="548" y="142"/>
                    </a:lnTo>
                    <a:lnTo>
                      <a:pt x="548" y="140"/>
                    </a:lnTo>
                    <a:lnTo>
                      <a:pt x="548" y="140"/>
                    </a:lnTo>
                    <a:lnTo>
                      <a:pt x="548" y="138"/>
                    </a:lnTo>
                    <a:lnTo>
                      <a:pt x="546" y="136"/>
                    </a:lnTo>
                    <a:lnTo>
                      <a:pt x="546" y="136"/>
                    </a:lnTo>
                    <a:lnTo>
                      <a:pt x="544" y="132"/>
                    </a:lnTo>
                    <a:lnTo>
                      <a:pt x="542" y="128"/>
                    </a:lnTo>
                    <a:lnTo>
                      <a:pt x="542" y="126"/>
                    </a:lnTo>
                    <a:lnTo>
                      <a:pt x="542" y="124"/>
                    </a:lnTo>
                    <a:lnTo>
                      <a:pt x="542" y="124"/>
                    </a:lnTo>
                    <a:lnTo>
                      <a:pt x="542" y="122"/>
                    </a:lnTo>
                    <a:lnTo>
                      <a:pt x="542" y="120"/>
                    </a:lnTo>
                    <a:lnTo>
                      <a:pt x="544" y="120"/>
                    </a:lnTo>
                    <a:lnTo>
                      <a:pt x="546" y="120"/>
                    </a:lnTo>
                    <a:lnTo>
                      <a:pt x="548" y="120"/>
                    </a:lnTo>
                    <a:lnTo>
                      <a:pt x="550" y="120"/>
                    </a:lnTo>
                    <a:lnTo>
                      <a:pt x="552" y="118"/>
                    </a:lnTo>
                    <a:lnTo>
                      <a:pt x="552" y="118"/>
                    </a:lnTo>
                    <a:lnTo>
                      <a:pt x="554" y="116"/>
                    </a:lnTo>
                    <a:lnTo>
                      <a:pt x="554" y="116"/>
                    </a:lnTo>
                    <a:lnTo>
                      <a:pt x="552" y="112"/>
                    </a:lnTo>
                    <a:lnTo>
                      <a:pt x="552" y="112"/>
                    </a:lnTo>
                    <a:lnTo>
                      <a:pt x="552" y="110"/>
                    </a:lnTo>
                    <a:lnTo>
                      <a:pt x="552" y="110"/>
                    </a:lnTo>
                    <a:lnTo>
                      <a:pt x="554" y="108"/>
                    </a:lnTo>
                    <a:lnTo>
                      <a:pt x="554" y="108"/>
                    </a:lnTo>
                    <a:lnTo>
                      <a:pt x="556" y="108"/>
                    </a:lnTo>
                    <a:lnTo>
                      <a:pt x="558" y="108"/>
                    </a:lnTo>
                    <a:lnTo>
                      <a:pt x="560" y="108"/>
                    </a:lnTo>
                    <a:lnTo>
                      <a:pt x="558" y="10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5" name="Freeform 137"/>
              <p:cNvSpPr>
                <a:spLocks noEditPoints="1"/>
              </p:cNvSpPr>
              <p:nvPr/>
            </p:nvSpPr>
            <p:spPr bwMode="auto">
              <a:xfrm>
                <a:off x="4001" y="1979"/>
                <a:ext cx="126" cy="182"/>
              </a:xfrm>
              <a:custGeom>
                <a:avLst/>
                <a:gdLst>
                  <a:gd name="T0" fmla="*/ 112 w 126"/>
                  <a:gd name="T1" fmla="*/ 136 h 182"/>
                  <a:gd name="T2" fmla="*/ 114 w 126"/>
                  <a:gd name="T3" fmla="*/ 134 h 182"/>
                  <a:gd name="T4" fmla="*/ 118 w 126"/>
                  <a:gd name="T5" fmla="*/ 28 h 182"/>
                  <a:gd name="T6" fmla="*/ 114 w 126"/>
                  <a:gd name="T7" fmla="*/ 26 h 182"/>
                  <a:gd name="T8" fmla="*/ 104 w 126"/>
                  <a:gd name="T9" fmla="*/ 24 h 182"/>
                  <a:gd name="T10" fmla="*/ 94 w 126"/>
                  <a:gd name="T11" fmla="*/ 32 h 182"/>
                  <a:gd name="T12" fmla="*/ 84 w 126"/>
                  <a:gd name="T13" fmla="*/ 36 h 182"/>
                  <a:gd name="T14" fmla="*/ 74 w 126"/>
                  <a:gd name="T15" fmla="*/ 34 h 182"/>
                  <a:gd name="T16" fmla="*/ 64 w 126"/>
                  <a:gd name="T17" fmla="*/ 32 h 182"/>
                  <a:gd name="T18" fmla="*/ 52 w 126"/>
                  <a:gd name="T19" fmla="*/ 22 h 182"/>
                  <a:gd name="T20" fmla="*/ 42 w 126"/>
                  <a:gd name="T21" fmla="*/ 18 h 182"/>
                  <a:gd name="T22" fmla="*/ 34 w 126"/>
                  <a:gd name="T23" fmla="*/ 18 h 182"/>
                  <a:gd name="T24" fmla="*/ 30 w 126"/>
                  <a:gd name="T25" fmla="*/ 10 h 182"/>
                  <a:gd name="T26" fmla="*/ 30 w 126"/>
                  <a:gd name="T27" fmla="*/ 4 h 182"/>
                  <a:gd name="T28" fmla="*/ 24 w 126"/>
                  <a:gd name="T29" fmla="*/ 2 h 182"/>
                  <a:gd name="T30" fmla="*/ 22 w 126"/>
                  <a:gd name="T31" fmla="*/ 0 h 182"/>
                  <a:gd name="T32" fmla="*/ 12 w 126"/>
                  <a:gd name="T33" fmla="*/ 12 h 182"/>
                  <a:gd name="T34" fmla="*/ 4 w 126"/>
                  <a:gd name="T35" fmla="*/ 28 h 182"/>
                  <a:gd name="T36" fmla="*/ 6 w 126"/>
                  <a:gd name="T37" fmla="*/ 32 h 182"/>
                  <a:gd name="T38" fmla="*/ 8 w 126"/>
                  <a:gd name="T39" fmla="*/ 38 h 182"/>
                  <a:gd name="T40" fmla="*/ 12 w 126"/>
                  <a:gd name="T41" fmla="*/ 46 h 182"/>
                  <a:gd name="T42" fmla="*/ 16 w 126"/>
                  <a:gd name="T43" fmla="*/ 52 h 182"/>
                  <a:gd name="T44" fmla="*/ 16 w 126"/>
                  <a:gd name="T45" fmla="*/ 54 h 182"/>
                  <a:gd name="T46" fmla="*/ 18 w 126"/>
                  <a:gd name="T47" fmla="*/ 66 h 182"/>
                  <a:gd name="T48" fmla="*/ 16 w 126"/>
                  <a:gd name="T49" fmla="*/ 70 h 182"/>
                  <a:gd name="T50" fmla="*/ 14 w 126"/>
                  <a:gd name="T51" fmla="*/ 76 h 182"/>
                  <a:gd name="T52" fmla="*/ 12 w 126"/>
                  <a:gd name="T53" fmla="*/ 76 h 182"/>
                  <a:gd name="T54" fmla="*/ 8 w 126"/>
                  <a:gd name="T55" fmla="*/ 82 h 182"/>
                  <a:gd name="T56" fmla="*/ 4 w 126"/>
                  <a:gd name="T57" fmla="*/ 90 h 182"/>
                  <a:gd name="T58" fmla="*/ 2 w 126"/>
                  <a:gd name="T59" fmla="*/ 98 h 182"/>
                  <a:gd name="T60" fmla="*/ 2 w 126"/>
                  <a:gd name="T61" fmla="*/ 116 h 182"/>
                  <a:gd name="T62" fmla="*/ 12 w 126"/>
                  <a:gd name="T63" fmla="*/ 122 h 182"/>
                  <a:gd name="T64" fmla="*/ 24 w 126"/>
                  <a:gd name="T65" fmla="*/ 130 h 182"/>
                  <a:gd name="T66" fmla="*/ 38 w 126"/>
                  <a:gd name="T67" fmla="*/ 138 h 182"/>
                  <a:gd name="T68" fmla="*/ 52 w 126"/>
                  <a:gd name="T69" fmla="*/ 148 h 182"/>
                  <a:gd name="T70" fmla="*/ 60 w 126"/>
                  <a:gd name="T71" fmla="*/ 152 h 182"/>
                  <a:gd name="T72" fmla="*/ 60 w 126"/>
                  <a:gd name="T73" fmla="*/ 158 h 182"/>
                  <a:gd name="T74" fmla="*/ 60 w 126"/>
                  <a:gd name="T75" fmla="*/ 160 h 182"/>
                  <a:gd name="T76" fmla="*/ 62 w 126"/>
                  <a:gd name="T77" fmla="*/ 164 h 182"/>
                  <a:gd name="T78" fmla="*/ 72 w 126"/>
                  <a:gd name="T79" fmla="*/ 172 h 182"/>
                  <a:gd name="T80" fmla="*/ 82 w 126"/>
                  <a:gd name="T81" fmla="*/ 180 h 182"/>
                  <a:gd name="T82" fmla="*/ 86 w 126"/>
                  <a:gd name="T83" fmla="*/ 180 h 182"/>
                  <a:gd name="T84" fmla="*/ 92 w 126"/>
                  <a:gd name="T85" fmla="*/ 172 h 182"/>
                  <a:gd name="T86" fmla="*/ 92 w 126"/>
                  <a:gd name="T87" fmla="*/ 168 h 182"/>
                  <a:gd name="T88" fmla="*/ 96 w 126"/>
                  <a:gd name="T89" fmla="*/ 160 h 182"/>
                  <a:gd name="T90" fmla="*/ 100 w 126"/>
                  <a:gd name="T91" fmla="*/ 152 h 182"/>
                  <a:gd name="T92" fmla="*/ 104 w 126"/>
                  <a:gd name="T93" fmla="*/ 144 h 182"/>
                  <a:gd name="T94" fmla="*/ 112 w 126"/>
                  <a:gd name="T95" fmla="*/ 138 h 182"/>
                  <a:gd name="T96" fmla="*/ 112 w 126"/>
                  <a:gd name="T97" fmla="*/ 134 h 182"/>
                  <a:gd name="T98" fmla="*/ 114 w 126"/>
                  <a:gd name="T99" fmla="*/ 134 h 182"/>
                  <a:gd name="T100" fmla="*/ 122 w 126"/>
                  <a:gd name="T101" fmla="*/ 128 h 182"/>
                  <a:gd name="T102" fmla="*/ 116 w 126"/>
                  <a:gd name="T103" fmla="*/ 120 h 182"/>
                  <a:gd name="T104" fmla="*/ 112 w 126"/>
                  <a:gd name="T105" fmla="*/ 104 h 182"/>
                  <a:gd name="T106" fmla="*/ 112 w 126"/>
                  <a:gd name="T107" fmla="*/ 50 h 182"/>
                  <a:gd name="T108" fmla="*/ 118 w 126"/>
                  <a:gd name="T109" fmla="*/ 40 h 182"/>
                  <a:gd name="T110" fmla="*/ 124 w 126"/>
                  <a:gd name="T111" fmla="*/ 2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 h="182">
                    <a:moveTo>
                      <a:pt x="114" y="134"/>
                    </a:moveTo>
                    <a:lnTo>
                      <a:pt x="112" y="136"/>
                    </a:lnTo>
                    <a:lnTo>
                      <a:pt x="112" y="136"/>
                    </a:lnTo>
                    <a:lnTo>
                      <a:pt x="112" y="136"/>
                    </a:lnTo>
                    <a:lnTo>
                      <a:pt x="114" y="136"/>
                    </a:lnTo>
                    <a:lnTo>
                      <a:pt x="114" y="136"/>
                    </a:lnTo>
                    <a:lnTo>
                      <a:pt x="114" y="136"/>
                    </a:lnTo>
                    <a:lnTo>
                      <a:pt x="114" y="134"/>
                    </a:lnTo>
                    <a:lnTo>
                      <a:pt x="114" y="134"/>
                    </a:lnTo>
                    <a:close/>
                    <a:moveTo>
                      <a:pt x="124" y="28"/>
                    </a:moveTo>
                    <a:lnTo>
                      <a:pt x="120" y="28"/>
                    </a:lnTo>
                    <a:lnTo>
                      <a:pt x="118" y="28"/>
                    </a:lnTo>
                    <a:lnTo>
                      <a:pt x="118" y="28"/>
                    </a:lnTo>
                    <a:lnTo>
                      <a:pt x="116" y="28"/>
                    </a:lnTo>
                    <a:lnTo>
                      <a:pt x="114" y="28"/>
                    </a:lnTo>
                    <a:lnTo>
                      <a:pt x="114" y="26"/>
                    </a:lnTo>
                    <a:lnTo>
                      <a:pt x="112" y="26"/>
                    </a:lnTo>
                    <a:lnTo>
                      <a:pt x="110" y="24"/>
                    </a:lnTo>
                    <a:lnTo>
                      <a:pt x="108" y="22"/>
                    </a:lnTo>
                    <a:lnTo>
                      <a:pt x="104" y="24"/>
                    </a:lnTo>
                    <a:lnTo>
                      <a:pt x="102" y="26"/>
                    </a:lnTo>
                    <a:lnTo>
                      <a:pt x="96" y="28"/>
                    </a:lnTo>
                    <a:lnTo>
                      <a:pt x="94" y="30"/>
                    </a:lnTo>
                    <a:lnTo>
                      <a:pt x="94" y="32"/>
                    </a:lnTo>
                    <a:lnTo>
                      <a:pt x="92" y="34"/>
                    </a:lnTo>
                    <a:lnTo>
                      <a:pt x="90" y="36"/>
                    </a:lnTo>
                    <a:lnTo>
                      <a:pt x="88" y="36"/>
                    </a:lnTo>
                    <a:lnTo>
                      <a:pt x="84" y="36"/>
                    </a:lnTo>
                    <a:lnTo>
                      <a:pt x="82" y="36"/>
                    </a:lnTo>
                    <a:lnTo>
                      <a:pt x="80" y="36"/>
                    </a:lnTo>
                    <a:lnTo>
                      <a:pt x="76" y="34"/>
                    </a:lnTo>
                    <a:lnTo>
                      <a:pt x="74" y="34"/>
                    </a:lnTo>
                    <a:lnTo>
                      <a:pt x="72" y="34"/>
                    </a:lnTo>
                    <a:lnTo>
                      <a:pt x="68" y="34"/>
                    </a:lnTo>
                    <a:lnTo>
                      <a:pt x="66" y="32"/>
                    </a:lnTo>
                    <a:lnTo>
                      <a:pt x="64" y="32"/>
                    </a:lnTo>
                    <a:lnTo>
                      <a:pt x="62" y="30"/>
                    </a:lnTo>
                    <a:lnTo>
                      <a:pt x="58" y="26"/>
                    </a:lnTo>
                    <a:lnTo>
                      <a:pt x="56" y="24"/>
                    </a:lnTo>
                    <a:lnTo>
                      <a:pt x="52" y="22"/>
                    </a:lnTo>
                    <a:lnTo>
                      <a:pt x="48" y="20"/>
                    </a:lnTo>
                    <a:lnTo>
                      <a:pt x="46" y="20"/>
                    </a:lnTo>
                    <a:lnTo>
                      <a:pt x="46" y="18"/>
                    </a:lnTo>
                    <a:lnTo>
                      <a:pt x="42" y="18"/>
                    </a:lnTo>
                    <a:lnTo>
                      <a:pt x="38" y="18"/>
                    </a:lnTo>
                    <a:lnTo>
                      <a:pt x="34" y="18"/>
                    </a:lnTo>
                    <a:lnTo>
                      <a:pt x="34" y="18"/>
                    </a:lnTo>
                    <a:lnTo>
                      <a:pt x="34" y="18"/>
                    </a:lnTo>
                    <a:lnTo>
                      <a:pt x="32" y="16"/>
                    </a:lnTo>
                    <a:lnTo>
                      <a:pt x="30" y="14"/>
                    </a:lnTo>
                    <a:lnTo>
                      <a:pt x="30" y="12"/>
                    </a:lnTo>
                    <a:lnTo>
                      <a:pt x="30" y="10"/>
                    </a:lnTo>
                    <a:lnTo>
                      <a:pt x="30" y="6"/>
                    </a:lnTo>
                    <a:lnTo>
                      <a:pt x="30" y="6"/>
                    </a:lnTo>
                    <a:lnTo>
                      <a:pt x="30" y="6"/>
                    </a:lnTo>
                    <a:lnTo>
                      <a:pt x="30" y="4"/>
                    </a:lnTo>
                    <a:lnTo>
                      <a:pt x="30" y="2"/>
                    </a:lnTo>
                    <a:lnTo>
                      <a:pt x="24" y="2"/>
                    </a:lnTo>
                    <a:lnTo>
                      <a:pt x="24" y="2"/>
                    </a:lnTo>
                    <a:lnTo>
                      <a:pt x="24" y="2"/>
                    </a:lnTo>
                    <a:lnTo>
                      <a:pt x="22" y="2"/>
                    </a:lnTo>
                    <a:lnTo>
                      <a:pt x="22" y="2"/>
                    </a:lnTo>
                    <a:lnTo>
                      <a:pt x="22" y="2"/>
                    </a:lnTo>
                    <a:lnTo>
                      <a:pt x="22" y="0"/>
                    </a:lnTo>
                    <a:lnTo>
                      <a:pt x="22" y="0"/>
                    </a:lnTo>
                    <a:lnTo>
                      <a:pt x="18" y="4"/>
                    </a:lnTo>
                    <a:lnTo>
                      <a:pt x="16" y="6"/>
                    </a:lnTo>
                    <a:lnTo>
                      <a:pt x="12" y="12"/>
                    </a:lnTo>
                    <a:lnTo>
                      <a:pt x="8" y="16"/>
                    </a:lnTo>
                    <a:lnTo>
                      <a:pt x="4" y="20"/>
                    </a:lnTo>
                    <a:lnTo>
                      <a:pt x="2" y="22"/>
                    </a:lnTo>
                    <a:lnTo>
                      <a:pt x="4" y="28"/>
                    </a:lnTo>
                    <a:lnTo>
                      <a:pt x="4" y="28"/>
                    </a:lnTo>
                    <a:lnTo>
                      <a:pt x="4" y="30"/>
                    </a:lnTo>
                    <a:lnTo>
                      <a:pt x="4" y="30"/>
                    </a:lnTo>
                    <a:lnTo>
                      <a:pt x="6" y="32"/>
                    </a:lnTo>
                    <a:lnTo>
                      <a:pt x="8" y="32"/>
                    </a:lnTo>
                    <a:lnTo>
                      <a:pt x="8" y="32"/>
                    </a:lnTo>
                    <a:lnTo>
                      <a:pt x="10" y="34"/>
                    </a:lnTo>
                    <a:lnTo>
                      <a:pt x="8" y="38"/>
                    </a:lnTo>
                    <a:lnTo>
                      <a:pt x="8" y="38"/>
                    </a:lnTo>
                    <a:lnTo>
                      <a:pt x="10" y="42"/>
                    </a:lnTo>
                    <a:lnTo>
                      <a:pt x="10" y="42"/>
                    </a:lnTo>
                    <a:lnTo>
                      <a:pt x="12" y="46"/>
                    </a:lnTo>
                    <a:lnTo>
                      <a:pt x="14" y="48"/>
                    </a:lnTo>
                    <a:lnTo>
                      <a:pt x="14" y="48"/>
                    </a:lnTo>
                    <a:lnTo>
                      <a:pt x="14" y="50"/>
                    </a:lnTo>
                    <a:lnTo>
                      <a:pt x="16" y="52"/>
                    </a:lnTo>
                    <a:lnTo>
                      <a:pt x="16" y="52"/>
                    </a:lnTo>
                    <a:lnTo>
                      <a:pt x="16" y="52"/>
                    </a:lnTo>
                    <a:lnTo>
                      <a:pt x="16" y="54"/>
                    </a:lnTo>
                    <a:lnTo>
                      <a:pt x="16" y="54"/>
                    </a:lnTo>
                    <a:lnTo>
                      <a:pt x="16" y="58"/>
                    </a:lnTo>
                    <a:lnTo>
                      <a:pt x="18" y="62"/>
                    </a:lnTo>
                    <a:lnTo>
                      <a:pt x="18" y="64"/>
                    </a:lnTo>
                    <a:lnTo>
                      <a:pt x="18" y="66"/>
                    </a:lnTo>
                    <a:lnTo>
                      <a:pt x="18" y="68"/>
                    </a:lnTo>
                    <a:lnTo>
                      <a:pt x="18" y="68"/>
                    </a:lnTo>
                    <a:lnTo>
                      <a:pt x="18" y="70"/>
                    </a:lnTo>
                    <a:lnTo>
                      <a:pt x="16" y="70"/>
                    </a:lnTo>
                    <a:lnTo>
                      <a:pt x="16" y="72"/>
                    </a:lnTo>
                    <a:lnTo>
                      <a:pt x="16" y="72"/>
                    </a:lnTo>
                    <a:lnTo>
                      <a:pt x="14" y="74"/>
                    </a:lnTo>
                    <a:lnTo>
                      <a:pt x="14" y="76"/>
                    </a:lnTo>
                    <a:lnTo>
                      <a:pt x="14" y="76"/>
                    </a:lnTo>
                    <a:lnTo>
                      <a:pt x="14" y="76"/>
                    </a:lnTo>
                    <a:lnTo>
                      <a:pt x="14" y="76"/>
                    </a:lnTo>
                    <a:lnTo>
                      <a:pt x="12" y="76"/>
                    </a:lnTo>
                    <a:lnTo>
                      <a:pt x="12" y="78"/>
                    </a:lnTo>
                    <a:lnTo>
                      <a:pt x="10" y="78"/>
                    </a:lnTo>
                    <a:lnTo>
                      <a:pt x="10" y="80"/>
                    </a:lnTo>
                    <a:lnTo>
                      <a:pt x="8" y="82"/>
                    </a:lnTo>
                    <a:lnTo>
                      <a:pt x="6" y="86"/>
                    </a:lnTo>
                    <a:lnTo>
                      <a:pt x="6" y="86"/>
                    </a:lnTo>
                    <a:lnTo>
                      <a:pt x="4" y="88"/>
                    </a:lnTo>
                    <a:lnTo>
                      <a:pt x="4" y="90"/>
                    </a:lnTo>
                    <a:lnTo>
                      <a:pt x="4" y="92"/>
                    </a:lnTo>
                    <a:lnTo>
                      <a:pt x="2" y="92"/>
                    </a:lnTo>
                    <a:lnTo>
                      <a:pt x="2" y="94"/>
                    </a:lnTo>
                    <a:lnTo>
                      <a:pt x="2" y="98"/>
                    </a:lnTo>
                    <a:lnTo>
                      <a:pt x="2" y="106"/>
                    </a:lnTo>
                    <a:lnTo>
                      <a:pt x="0" y="112"/>
                    </a:lnTo>
                    <a:lnTo>
                      <a:pt x="0" y="116"/>
                    </a:lnTo>
                    <a:lnTo>
                      <a:pt x="2" y="116"/>
                    </a:lnTo>
                    <a:lnTo>
                      <a:pt x="4" y="116"/>
                    </a:lnTo>
                    <a:lnTo>
                      <a:pt x="4" y="118"/>
                    </a:lnTo>
                    <a:lnTo>
                      <a:pt x="8" y="120"/>
                    </a:lnTo>
                    <a:lnTo>
                      <a:pt x="12" y="122"/>
                    </a:lnTo>
                    <a:lnTo>
                      <a:pt x="14" y="124"/>
                    </a:lnTo>
                    <a:lnTo>
                      <a:pt x="18" y="126"/>
                    </a:lnTo>
                    <a:lnTo>
                      <a:pt x="22" y="128"/>
                    </a:lnTo>
                    <a:lnTo>
                      <a:pt x="24" y="130"/>
                    </a:lnTo>
                    <a:lnTo>
                      <a:pt x="28" y="132"/>
                    </a:lnTo>
                    <a:lnTo>
                      <a:pt x="32" y="134"/>
                    </a:lnTo>
                    <a:lnTo>
                      <a:pt x="34" y="136"/>
                    </a:lnTo>
                    <a:lnTo>
                      <a:pt x="38" y="138"/>
                    </a:lnTo>
                    <a:lnTo>
                      <a:pt x="42" y="140"/>
                    </a:lnTo>
                    <a:lnTo>
                      <a:pt x="44" y="142"/>
                    </a:lnTo>
                    <a:lnTo>
                      <a:pt x="48" y="146"/>
                    </a:lnTo>
                    <a:lnTo>
                      <a:pt x="52" y="148"/>
                    </a:lnTo>
                    <a:lnTo>
                      <a:pt x="54" y="150"/>
                    </a:lnTo>
                    <a:lnTo>
                      <a:pt x="58" y="152"/>
                    </a:lnTo>
                    <a:lnTo>
                      <a:pt x="60" y="152"/>
                    </a:lnTo>
                    <a:lnTo>
                      <a:pt x="60" y="152"/>
                    </a:lnTo>
                    <a:lnTo>
                      <a:pt x="60" y="154"/>
                    </a:lnTo>
                    <a:lnTo>
                      <a:pt x="60" y="156"/>
                    </a:lnTo>
                    <a:lnTo>
                      <a:pt x="60" y="158"/>
                    </a:lnTo>
                    <a:lnTo>
                      <a:pt x="60" y="158"/>
                    </a:lnTo>
                    <a:lnTo>
                      <a:pt x="58" y="160"/>
                    </a:lnTo>
                    <a:lnTo>
                      <a:pt x="58" y="160"/>
                    </a:lnTo>
                    <a:lnTo>
                      <a:pt x="60" y="160"/>
                    </a:lnTo>
                    <a:lnTo>
                      <a:pt x="60" y="160"/>
                    </a:lnTo>
                    <a:lnTo>
                      <a:pt x="60" y="162"/>
                    </a:lnTo>
                    <a:lnTo>
                      <a:pt x="60" y="162"/>
                    </a:lnTo>
                    <a:lnTo>
                      <a:pt x="62" y="162"/>
                    </a:lnTo>
                    <a:lnTo>
                      <a:pt x="62" y="164"/>
                    </a:lnTo>
                    <a:lnTo>
                      <a:pt x="64" y="164"/>
                    </a:lnTo>
                    <a:lnTo>
                      <a:pt x="66" y="166"/>
                    </a:lnTo>
                    <a:lnTo>
                      <a:pt x="70" y="170"/>
                    </a:lnTo>
                    <a:lnTo>
                      <a:pt x="72" y="172"/>
                    </a:lnTo>
                    <a:lnTo>
                      <a:pt x="76" y="174"/>
                    </a:lnTo>
                    <a:lnTo>
                      <a:pt x="78" y="176"/>
                    </a:lnTo>
                    <a:lnTo>
                      <a:pt x="80" y="178"/>
                    </a:lnTo>
                    <a:lnTo>
                      <a:pt x="82" y="180"/>
                    </a:lnTo>
                    <a:lnTo>
                      <a:pt x="84" y="182"/>
                    </a:lnTo>
                    <a:lnTo>
                      <a:pt x="84" y="182"/>
                    </a:lnTo>
                    <a:lnTo>
                      <a:pt x="84" y="182"/>
                    </a:lnTo>
                    <a:lnTo>
                      <a:pt x="86" y="180"/>
                    </a:lnTo>
                    <a:lnTo>
                      <a:pt x="86" y="180"/>
                    </a:lnTo>
                    <a:lnTo>
                      <a:pt x="88" y="178"/>
                    </a:lnTo>
                    <a:lnTo>
                      <a:pt x="90" y="172"/>
                    </a:lnTo>
                    <a:lnTo>
                      <a:pt x="92" y="172"/>
                    </a:lnTo>
                    <a:lnTo>
                      <a:pt x="92" y="170"/>
                    </a:lnTo>
                    <a:lnTo>
                      <a:pt x="92" y="170"/>
                    </a:lnTo>
                    <a:lnTo>
                      <a:pt x="92" y="168"/>
                    </a:lnTo>
                    <a:lnTo>
                      <a:pt x="92" y="168"/>
                    </a:lnTo>
                    <a:lnTo>
                      <a:pt x="94" y="166"/>
                    </a:lnTo>
                    <a:lnTo>
                      <a:pt x="94" y="162"/>
                    </a:lnTo>
                    <a:lnTo>
                      <a:pt x="96" y="162"/>
                    </a:lnTo>
                    <a:lnTo>
                      <a:pt x="96" y="160"/>
                    </a:lnTo>
                    <a:lnTo>
                      <a:pt x="96" y="158"/>
                    </a:lnTo>
                    <a:lnTo>
                      <a:pt x="98" y="156"/>
                    </a:lnTo>
                    <a:lnTo>
                      <a:pt x="98" y="154"/>
                    </a:lnTo>
                    <a:lnTo>
                      <a:pt x="100" y="152"/>
                    </a:lnTo>
                    <a:lnTo>
                      <a:pt x="100" y="148"/>
                    </a:lnTo>
                    <a:lnTo>
                      <a:pt x="100" y="146"/>
                    </a:lnTo>
                    <a:lnTo>
                      <a:pt x="102" y="144"/>
                    </a:lnTo>
                    <a:lnTo>
                      <a:pt x="104" y="144"/>
                    </a:lnTo>
                    <a:lnTo>
                      <a:pt x="106" y="144"/>
                    </a:lnTo>
                    <a:lnTo>
                      <a:pt x="110" y="140"/>
                    </a:lnTo>
                    <a:lnTo>
                      <a:pt x="110" y="140"/>
                    </a:lnTo>
                    <a:lnTo>
                      <a:pt x="112" y="138"/>
                    </a:lnTo>
                    <a:lnTo>
                      <a:pt x="112" y="138"/>
                    </a:lnTo>
                    <a:lnTo>
                      <a:pt x="112" y="136"/>
                    </a:lnTo>
                    <a:lnTo>
                      <a:pt x="110" y="134"/>
                    </a:lnTo>
                    <a:lnTo>
                      <a:pt x="112" y="134"/>
                    </a:lnTo>
                    <a:lnTo>
                      <a:pt x="112" y="134"/>
                    </a:lnTo>
                    <a:lnTo>
                      <a:pt x="112" y="134"/>
                    </a:lnTo>
                    <a:lnTo>
                      <a:pt x="112" y="132"/>
                    </a:lnTo>
                    <a:lnTo>
                      <a:pt x="114" y="134"/>
                    </a:lnTo>
                    <a:lnTo>
                      <a:pt x="114" y="134"/>
                    </a:lnTo>
                    <a:lnTo>
                      <a:pt x="116" y="132"/>
                    </a:lnTo>
                    <a:lnTo>
                      <a:pt x="118" y="132"/>
                    </a:lnTo>
                    <a:lnTo>
                      <a:pt x="122" y="128"/>
                    </a:lnTo>
                    <a:lnTo>
                      <a:pt x="122" y="126"/>
                    </a:lnTo>
                    <a:lnTo>
                      <a:pt x="120" y="126"/>
                    </a:lnTo>
                    <a:lnTo>
                      <a:pt x="120" y="124"/>
                    </a:lnTo>
                    <a:lnTo>
                      <a:pt x="116" y="120"/>
                    </a:lnTo>
                    <a:lnTo>
                      <a:pt x="114" y="116"/>
                    </a:lnTo>
                    <a:lnTo>
                      <a:pt x="112" y="114"/>
                    </a:lnTo>
                    <a:lnTo>
                      <a:pt x="112" y="112"/>
                    </a:lnTo>
                    <a:lnTo>
                      <a:pt x="112" y="104"/>
                    </a:lnTo>
                    <a:lnTo>
                      <a:pt x="112" y="88"/>
                    </a:lnTo>
                    <a:lnTo>
                      <a:pt x="112" y="74"/>
                    </a:lnTo>
                    <a:lnTo>
                      <a:pt x="112" y="58"/>
                    </a:lnTo>
                    <a:lnTo>
                      <a:pt x="112" y="50"/>
                    </a:lnTo>
                    <a:lnTo>
                      <a:pt x="112" y="48"/>
                    </a:lnTo>
                    <a:lnTo>
                      <a:pt x="112" y="48"/>
                    </a:lnTo>
                    <a:lnTo>
                      <a:pt x="114" y="44"/>
                    </a:lnTo>
                    <a:lnTo>
                      <a:pt x="118" y="40"/>
                    </a:lnTo>
                    <a:lnTo>
                      <a:pt x="122" y="34"/>
                    </a:lnTo>
                    <a:lnTo>
                      <a:pt x="124" y="30"/>
                    </a:lnTo>
                    <a:lnTo>
                      <a:pt x="126" y="28"/>
                    </a:lnTo>
                    <a:lnTo>
                      <a:pt x="124" y="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6" name="Freeform 138"/>
              <p:cNvSpPr>
                <a:spLocks/>
              </p:cNvSpPr>
              <p:nvPr/>
            </p:nvSpPr>
            <p:spPr bwMode="auto">
              <a:xfrm>
                <a:off x="4003" y="1480"/>
                <a:ext cx="62" cy="74"/>
              </a:xfrm>
              <a:custGeom>
                <a:avLst/>
                <a:gdLst>
                  <a:gd name="T0" fmla="*/ 60 w 62"/>
                  <a:gd name="T1" fmla="*/ 18 h 74"/>
                  <a:gd name="T2" fmla="*/ 58 w 62"/>
                  <a:gd name="T3" fmla="*/ 16 h 74"/>
                  <a:gd name="T4" fmla="*/ 58 w 62"/>
                  <a:gd name="T5" fmla="*/ 12 h 74"/>
                  <a:gd name="T6" fmla="*/ 54 w 62"/>
                  <a:gd name="T7" fmla="*/ 4 h 74"/>
                  <a:gd name="T8" fmla="*/ 50 w 62"/>
                  <a:gd name="T9" fmla="*/ 2 h 74"/>
                  <a:gd name="T10" fmla="*/ 44 w 62"/>
                  <a:gd name="T11" fmla="*/ 8 h 74"/>
                  <a:gd name="T12" fmla="*/ 36 w 62"/>
                  <a:gd name="T13" fmla="*/ 12 h 74"/>
                  <a:gd name="T14" fmla="*/ 30 w 62"/>
                  <a:gd name="T15" fmla="*/ 16 h 74"/>
                  <a:gd name="T16" fmla="*/ 20 w 62"/>
                  <a:gd name="T17" fmla="*/ 18 h 74"/>
                  <a:gd name="T18" fmla="*/ 18 w 62"/>
                  <a:gd name="T19" fmla="*/ 16 h 74"/>
                  <a:gd name="T20" fmla="*/ 14 w 62"/>
                  <a:gd name="T21" fmla="*/ 16 h 74"/>
                  <a:gd name="T22" fmla="*/ 12 w 62"/>
                  <a:gd name="T23" fmla="*/ 12 h 74"/>
                  <a:gd name="T24" fmla="*/ 8 w 62"/>
                  <a:gd name="T25" fmla="*/ 12 h 74"/>
                  <a:gd name="T26" fmla="*/ 6 w 62"/>
                  <a:gd name="T27" fmla="*/ 12 h 74"/>
                  <a:gd name="T28" fmla="*/ 6 w 62"/>
                  <a:gd name="T29" fmla="*/ 14 h 74"/>
                  <a:gd name="T30" fmla="*/ 6 w 62"/>
                  <a:gd name="T31" fmla="*/ 20 h 74"/>
                  <a:gd name="T32" fmla="*/ 6 w 62"/>
                  <a:gd name="T33" fmla="*/ 26 h 74"/>
                  <a:gd name="T34" fmla="*/ 6 w 62"/>
                  <a:gd name="T35" fmla="*/ 30 h 74"/>
                  <a:gd name="T36" fmla="*/ 6 w 62"/>
                  <a:gd name="T37" fmla="*/ 34 h 74"/>
                  <a:gd name="T38" fmla="*/ 6 w 62"/>
                  <a:gd name="T39" fmla="*/ 36 h 74"/>
                  <a:gd name="T40" fmla="*/ 6 w 62"/>
                  <a:gd name="T41" fmla="*/ 38 h 74"/>
                  <a:gd name="T42" fmla="*/ 6 w 62"/>
                  <a:gd name="T43" fmla="*/ 42 h 74"/>
                  <a:gd name="T44" fmla="*/ 4 w 62"/>
                  <a:gd name="T45" fmla="*/ 46 h 74"/>
                  <a:gd name="T46" fmla="*/ 2 w 62"/>
                  <a:gd name="T47" fmla="*/ 52 h 74"/>
                  <a:gd name="T48" fmla="*/ 2 w 62"/>
                  <a:gd name="T49" fmla="*/ 54 h 74"/>
                  <a:gd name="T50" fmla="*/ 2 w 62"/>
                  <a:gd name="T51" fmla="*/ 58 h 74"/>
                  <a:gd name="T52" fmla="*/ 2 w 62"/>
                  <a:gd name="T53" fmla="*/ 62 h 74"/>
                  <a:gd name="T54" fmla="*/ 2 w 62"/>
                  <a:gd name="T55" fmla="*/ 68 h 74"/>
                  <a:gd name="T56" fmla="*/ 0 w 62"/>
                  <a:gd name="T57" fmla="*/ 72 h 74"/>
                  <a:gd name="T58" fmla="*/ 6 w 62"/>
                  <a:gd name="T59" fmla="*/ 72 h 74"/>
                  <a:gd name="T60" fmla="*/ 14 w 62"/>
                  <a:gd name="T61" fmla="*/ 74 h 74"/>
                  <a:gd name="T62" fmla="*/ 18 w 62"/>
                  <a:gd name="T63" fmla="*/ 74 h 74"/>
                  <a:gd name="T64" fmla="*/ 24 w 62"/>
                  <a:gd name="T65" fmla="*/ 70 h 74"/>
                  <a:gd name="T66" fmla="*/ 26 w 62"/>
                  <a:gd name="T67" fmla="*/ 64 h 74"/>
                  <a:gd name="T68" fmla="*/ 30 w 62"/>
                  <a:gd name="T69" fmla="*/ 62 h 74"/>
                  <a:gd name="T70" fmla="*/ 38 w 62"/>
                  <a:gd name="T71" fmla="*/ 60 h 74"/>
                  <a:gd name="T72" fmla="*/ 40 w 62"/>
                  <a:gd name="T73" fmla="*/ 58 h 74"/>
                  <a:gd name="T74" fmla="*/ 40 w 62"/>
                  <a:gd name="T75" fmla="*/ 54 h 74"/>
                  <a:gd name="T76" fmla="*/ 44 w 62"/>
                  <a:gd name="T77" fmla="*/ 52 h 74"/>
                  <a:gd name="T78" fmla="*/ 42 w 62"/>
                  <a:gd name="T79" fmla="*/ 48 h 74"/>
                  <a:gd name="T80" fmla="*/ 38 w 62"/>
                  <a:gd name="T81" fmla="*/ 42 h 74"/>
                  <a:gd name="T82" fmla="*/ 32 w 62"/>
                  <a:gd name="T83" fmla="*/ 36 h 74"/>
                  <a:gd name="T84" fmla="*/ 32 w 62"/>
                  <a:gd name="T85" fmla="*/ 32 h 74"/>
                  <a:gd name="T86" fmla="*/ 40 w 62"/>
                  <a:gd name="T87" fmla="*/ 30 h 74"/>
                  <a:gd name="T88" fmla="*/ 50 w 62"/>
                  <a:gd name="T89" fmla="*/ 28 h 74"/>
                  <a:gd name="T90" fmla="*/ 58 w 62"/>
                  <a:gd name="T91" fmla="*/ 24 h 74"/>
                  <a:gd name="T92" fmla="*/ 60 w 62"/>
                  <a:gd name="T93" fmla="*/ 22 h 74"/>
                  <a:gd name="T94" fmla="*/ 62 w 62"/>
                  <a:gd name="T95" fmla="*/ 1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74">
                    <a:moveTo>
                      <a:pt x="62" y="18"/>
                    </a:moveTo>
                    <a:lnTo>
                      <a:pt x="60" y="18"/>
                    </a:lnTo>
                    <a:lnTo>
                      <a:pt x="58" y="20"/>
                    </a:lnTo>
                    <a:lnTo>
                      <a:pt x="58" y="16"/>
                    </a:lnTo>
                    <a:lnTo>
                      <a:pt x="58" y="16"/>
                    </a:lnTo>
                    <a:lnTo>
                      <a:pt x="58" y="12"/>
                    </a:lnTo>
                    <a:lnTo>
                      <a:pt x="56" y="8"/>
                    </a:lnTo>
                    <a:lnTo>
                      <a:pt x="54" y="4"/>
                    </a:lnTo>
                    <a:lnTo>
                      <a:pt x="54" y="0"/>
                    </a:lnTo>
                    <a:lnTo>
                      <a:pt x="50" y="2"/>
                    </a:lnTo>
                    <a:lnTo>
                      <a:pt x="46" y="6"/>
                    </a:lnTo>
                    <a:lnTo>
                      <a:pt x="44" y="8"/>
                    </a:lnTo>
                    <a:lnTo>
                      <a:pt x="38" y="10"/>
                    </a:lnTo>
                    <a:lnTo>
                      <a:pt x="36" y="12"/>
                    </a:lnTo>
                    <a:lnTo>
                      <a:pt x="32" y="14"/>
                    </a:lnTo>
                    <a:lnTo>
                      <a:pt x="30" y="16"/>
                    </a:lnTo>
                    <a:lnTo>
                      <a:pt x="26" y="20"/>
                    </a:lnTo>
                    <a:lnTo>
                      <a:pt x="20" y="18"/>
                    </a:lnTo>
                    <a:lnTo>
                      <a:pt x="18" y="18"/>
                    </a:lnTo>
                    <a:lnTo>
                      <a:pt x="18" y="16"/>
                    </a:lnTo>
                    <a:lnTo>
                      <a:pt x="16" y="16"/>
                    </a:lnTo>
                    <a:lnTo>
                      <a:pt x="14" y="16"/>
                    </a:lnTo>
                    <a:lnTo>
                      <a:pt x="12" y="12"/>
                    </a:lnTo>
                    <a:lnTo>
                      <a:pt x="12" y="12"/>
                    </a:lnTo>
                    <a:lnTo>
                      <a:pt x="10" y="12"/>
                    </a:lnTo>
                    <a:lnTo>
                      <a:pt x="8" y="12"/>
                    </a:lnTo>
                    <a:lnTo>
                      <a:pt x="6" y="12"/>
                    </a:lnTo>
                    <a:lnTo>
                      <a:pt x="6" y="12"/>
                    </a:lnTo>
                    <a:lnTo>
                      <a:pt x="6" y="14"/>
                    </a:lnTo>
                    <a:lnTo>
                      <a:pt x="6" y="14"/>
                    </a:lnTo>
                    <a:lnTo>
                      <a:pt x="6" y="18"/>
                    </a:lnTo>
                    <a:lnTo>
                      <a:pt x="6" y="20"/>
                    </a:lnTo>
                    <a:lnTo>
                      <a:pt x="6" y="22"/>
                    </a:lnTo>
                    <a:lnTo>
                      <a:pt x="6" y="26"/>
                    </a:lnTo>
                    <a:lnTo>
                      <a:pt x="8" y="28"/>
                    </a:lnTo>
                    <a:lnTo>
                      <a:pt x="6" y="30"/>
                    </a:lnTo>
                    <a:lnTo>
                      <a:pt x="6" y="32"/>
                    </a:lnTo>
                    <a:lnTo>
                      <a:pt x="6" y="34"/>
                    </a:lnTo>
                    <a:lnTo>
                      <a:pt x="6" y="36"/>
                    </a:lnTo>
                    <a:lnTo>
                      <a:pt x="6" y="36"/>
                    </a:lnTo>
                    <a:lnTo>
                      <a:pt x="6" y="38"/>
                    </a:lnTo>
                    <a:lnTo>
                      <a:pt x="6" y="38"/>
                    </a:lnTo>
                    <a:lnTo>
                      <a:pt x="6" y="40"/>
                    </a:lnTo>
                    <a:lnTo>
                      <a:pt x="6" y="42"/>
                    </a:lnTo>
                    <a:lnTo>
                      <a:pt x="4" y="46"/>
                    </a:lnTo>
                    <a:lnTo>
                      <a:pt x="4" y="46"/>
                    </a:lnTo>
                    <a:lnTo>
                      <a:pt x="4" y="48"/>
                    </a:lnTo>
                    <a:lnTo>
                      <a:pt x="2" y="52"/>
                    </a:lnTo>
                    <a:lnTo>
                      <a:pt x="2" y="52"/>
                    </a:lnTo>
                    <a:lnTo>
                      <a:pt x="2" y="54"/>
                    </a:lnTo>
                    <a:lnTo>
                      <a:pt x="2" y="56"/>
                    </a:lnTo>
                    <a:lnTo>
                      <a:pt x="2" y="58"/>
                    </a:lnTo>
                    <a:lnTo>
                      <a:pt x="2" y="60"/>
                    </a:lnTo>
                    <a:lnTo>
                      <a:pt x="2" y="62"/>
                    </a:lnTo>
                    <a:lnTo>
                      <a:pt x="2" y="64"/>
                    </a:lnTo>
                    <a:lnTo>
                      <a:pt x="2" y="68"/>
                    </a:lnTo>
                    <a:lnTo>
                      <a:pt x="2" y="70"/>
                    </a:lnTo>
                    <a:lnTo>
                      <a:pt x="0" y="72"/>
                    </a:lnTo>
                    <a:lnTo>
                      <a:pt x="4" y="72"/>
                    </a:lnTo>
                    <a:lnTo>
                      <a:pt x="6" y="72"/>
                    </a:lnTo>
                    <a:lnTo>
                      <a:pt x="10" y="74"/>
                    </a:lnTo>
                    <a:lnTo>
                      <a:pt x="14" y="74"/>
                    </a:lnTo>
                    <a:lnTo>
                      <a:pt x="18" y="74"/>
                    </a:lnTo>
                    <a:lnTo>
                      <a:pt x="18" y="74"/>
                    </a:lnTo>
                    <a:lnTo>
                      <a:pt x="22" y="72"/>
                    </a:lnTo>
                    <a:lnTo>
                      <a:pt x="24" y="70"/>
                    </a:lnTo>
                    <a:lnTo>
                      <a:pt x="26" y="66"/>
                    </a:lnTo>
                    <a:lnTo>
                      <a:pt x="26" y="64"/>
                    </a:lnTo>
                    <a:lnTo>
                      <a:pt x="28" y="62"/>
                    </a:lnTo>
                    <a:lnTo>
                      <a:pt x="30" y="62"/>
                    </a:lnTo>
                    <a:lnTo>
                      <a:pt x="34" y="62"/>
                    </a:lnTo>
                    <a:lnTo>
                      <a:pt x="38" y="60"/>
                    </a:lnTo>
                    <a:lnTo>
                      <a:pt x="38" y="60"/>
                    </a:lnTo>
                    <a:lnTo>
                      <a:pt x="40" y="58"/>
                    </a:lnTo>
                    <a:lnTo>
                      <a:pt x="40" y="54"/>
                    </a:lnTo>
                    <a:lnTo>
                      <a:pt x="40" y="54"/>
                    </a:lnTo>
                    <a:lnTo>
                      <a:pt x="40" y="54"/>
                    </a:lnTo>
                    <a:lnTo>
                      <a:pt x="44" y="52"/>
                    </a:lnTo>
                    <a:lnTo>
                      <a:pt x="46" y="52"/>
                    </a:lnTo>
                    <a:lnTo>
                      <a:pt x="42" y="48"/>
                    </a:lnTo>
                    <a:lnTo>
                      <a:pt x="40" y="46"/>
                    </a:lnTo>
                    <a:lnTo>
                      <a:pt x="38" y="42"/>
                    </a:lnTo>
                    <a:lnTo>
                      <a:pt x="34" y="40"/>
                    </a:lnTo>
                    <a:lnTo>
                      <a:pt x="32" y="36"/>
                    </a:lnTo>
                    <a:lnTo>
                      <a:pt x="28" y="34"/>
                    </a:lnTo>
                    <a:lnTo>
                      <a:pt x="32" y="32"/>
                    </a:lnTo>
                    <a:lnTo>
                      <a:pt x="36" y="32"/>
                    </a:lnTo>
                    <a:lnTo>
                      <a:pt x="40" y="30"/>
                    </a:lnTo>
                    <a:lnTo>
                      <a:pt x="46" y="28"/>
                    </a:lnTo>
                    <a:lnTo>
                      <a:pt x="50" y="28"/>
                    </a:lnTo>
                    <a:lnTo>
                      <a:pt x="56" y="26"/>
                    </a:lnTo>
                    <a:lnTo>
                      <a:pt x="58" y="24"/>
                    </a:lnTo>
                    <a:lnTo>
                      <a:pt x="58" y="24"/>
                    </a:lnTo>
                    <a:lnTo>
                      <a:pt x="60" y="22"/>
                    </a:lnTo>
                    <a:lnTo>
                      <a:pt x="62" y="20"/>
                    </a:lnTo>
                    <a:lnTo>
                      <a:pt x="62" y="1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7" name="Freeform 139"/>
              <p:cNvSpPr>
                <a:spLocks/>
              </p:cNvSpPr>
              <p:nvPr/>
            </p:nvSpPr>
            <p:spPr bwMode="auto">
              <a:xfrm>
                <a:off x="3459" y="1199"/>
                <a:ext cx="2" cy="2"/>
              </a:xfrm>
              <a:custGeom>
                <a:avLst/>
                <a:gdLst>
                  <a:gd name="T0" fmla="*/ 2 w 2"/>
                  <a:gd name="T1" fmla="*/ 0 h 2"/>
                  <a:gd name="T2" fmla="*/ 2 w 2"/>
                  <a:gd name="T3" fmla="*/ 0 h 2"/>
                  <a:gd name="T4" fmla="*/ 0 w 2"/>
                  <a:gd name="T5" fmla="*/ 0 h 2"/>
                  <a:gd name="T6" fmla="*/ 0 w 2"/>
                  <a:gd name="T7" fmla="*/ 0 h 2"/>
                  <a:gd name="T8" fmla="*/ 0 w 2"/>
                  <a:gd name="T9" fmla="*/ 0 h 2"/>
                  <a:gd name="T10" fmla="*/ 2 w 2"/>
                  <a:gd name="T11" fmla="*/ 0 h 2"/>
                  <a:gd name="T12" fmla="*/ 2 w 2"/>
                  <a:gd name="T13" fmla="*/ 2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0" y="0"/>
                    </a:lnTo>
                    <a:lnTo>
                      <a:pt x="0" y="0"/>
                    </a:lnTo>
                    <a:lnTo>
                      <a:pt x="0" y="0"/>
                    </a:lnTo>
                    <a:lnTo>
                      <a:pt x="2" y="0"/>
                    </a:lnTo>
                    <a:lnTo>
                      <a:pt x="2" y="2"/>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8" name="Freeform 140"/>
              <p:cNvSpPr>
                <a:spLocks noEditPoints="1"/>
              </p:cNvSpPr>
              <p:nvPr/>
            </p:nvSpPr>
            <p:spPr bwMode="auto">
              <a:xfrm>
                <a:off x="5374" y="1263"/>
                <a:ext cx="274" cy="379"/>
              </a:xfrm>
              <a:custGeom>
                <a:avLst/>
                <a:gdLst>
                  <a:gd name="T0" fmla="*/ 8 w 274"/>
                  <a:gd name="T1" fmla="*/ 379 h 379"/>
                  <a:gd name="T2" fmla="*/ 274 w 274"/>
                  <a:gd name="T3" fmla="*/ 337 h 379"/>
                  <a:gd name="T4" fmla="*/ 54 w 274"/>
                  <a:gd name="T5" fmla="*/ 345 h 379"/>
                  <a:gd name="T6" fmla="*/ 60 w 274"/>
                  <a:gd name="T7" fmla="*/ 335 h 379"/>
                  <a:gd name="T8" fmla="*/ 74 w 274"/>
                  <a:gd name="T9" fmla="*/ 303 h 379"/>
                  <a:gd name="T10" fmla="*/ 74 w 274"/>
                  <a:gd name="T11" fmla="*/ 305 h 379"/>
                  <a:gd name="T12" fmla="*/ 80 w 274"/>
                  <a:gd name="T13" fmla="*/ 269 h 379"/>
                  <a:gd name="T14" fmla="*/ 58 w 274"/>
                  <a:gd name="T15" fmla="*/ 235 h 379"/>
                  <a:gd name="T16" fmla="*/ 34 w 274"/>
                  <a:gd name="T17" fmla="*/ 229 h 379"/>
                  <a:gd name="T18" fmla="*/ 196 w 274"/>
                  <a:gd name="T19" fmla="*/ 221 h 379"/>
                  <a:gd name="T20" fmla="*/ 42 w 274"/>
                  <a:gd name="T21" fmla="*/ 221 h 379"/>
                  <a:gd name="T22" fmla="*/ 80 w 274"/>
                  <a:gd name="T23" fmla="*/ 243 h 379"/>
                  <a:gd name="T24" fmla="*/ 72 w 274"/>
                  <a:gd name="T25" fmla="*/ 219 h 379"/>
                  <a:gd name="T26" fmla="*/ 52 w 274"/>
                  <a:gd name="T27" fmla="*/ 209 h 379"/>
                  <a:gd name="T28" fmla="*/ 46 w 274"/>
                  <a:gd name="T29" fmla="*/ 221 h 379"/>
                  <a:gd name="T30" fmla="*/ 54 w 274"/>
                  <a:gd name="T31" fmla="*/ 229 h 379"/>
                  <a:gd name="T32" fmla="*/ 56 w 274"/>
                  <a:gd name="T33" fmla="*/ 223 h 379"/>
                  <a:gd name="T34" fmla="*/ 66 w 274"/>
                  <a:gd name="T35" fmla="*/ 249 h 379"/>
                  <a:gd name="T36" fmla="*/ 72 w 274"/>
                  <a:gd name="T37" fmla="*/ 247 h 379"/>
                  <a:gd name="T38" fmla="*/ 78 w 274"/>
                  <a:gd name="T39" fmla="*/ 207 h 379"/>
                  <a:gd name="T40" fmla="*/ 82 w 274"/>
                  <a:gd name="T41" fmla="*/ 205 h 379"/>
                  <a:gd name="T42" fmla="*/ 98 w 274"/>
                  <a:gd name="T43" fmla="*/ 201 h 379"/>
                  <a:gd name="T44" fmla="*/ 86 w 274"/>
                  <a:gd name="T45" fmla="*/ 209 h 379"/>
                  <a:gd name="T46" fmla="*/ 88 w 274"/>
                  <a:gd name="T47" fmla="*/ 223 h 379"/>
                  <a:gd name="T48" fmla="*/ 106 w 274"/>
                  <a:gd name="T49" fmla="*/ 215 h 379"/>
                  <a:gd name="T50" fmla="*/ 104 w 274"/>
                  <a:gd name="T51" fmla="*/ 197 h 379"/>
                  <a:gd name="T52" fmla="*/ 32 w 274"/>
                  <a:gd name="T53" fmla="*/ 201 h 379"/>
                  <a:gd name="T54" fmla="*/ 180 w 274"/>
                  <a:gd name="T55" fmla="*/ 193 h 379"/>
                  <a:gd name="T56" fmla="*/ 136 w 274"/>
                  <a:gd name="T57" fmla="*/ 130 h 379"/>
                  <a:gd name="T58" fmla="*/ 182 w 274"/>
                  <a:gd name="T59" fmla="*/ 155 h 379"/>
                  <a:gd name="T60" fmla="*/ 178 w 274"/>
                  <a:gd name="T61" fmla="*/ 118 h 379"/>
                  <a:gd name="T62" fmla="*/ 172 w 274"/>
                  <a:gd name="T63" fmla="*/ 98 h 379"/>
                  <a:gd name="T64" fmla="*/ 142 w 274"/>
                  <a:gd name="T65" fmla="*/ 76 h 379"/>
                  <a:gd name="T66" fmla="*/ 142 w 274"/>
                  <a:gd name="T67" fmla="*/ 78 h 379"/>
                  <a:gd name="T68" fmla="*/ 136 w 274"/>
                  <a:gd name="T69" fmla="*/ 88 h 379"/>
                  <a:gd name="T70" fmla="*/ 150 w 274"/>
                  <a:gd name="T71" fmla="*/ 108 h 379"/>
                  <a:gd name="T72" fmla="*/ 146 w 274"/>
                  <a:gd name="T73" fmla="*/ 140 h 379"/>
                  <a:gd name="T74" fmla="*/ 124 w 274"/>
                  <a:gd name="T75" fmla="*/ 148 h 379"/>
                  <a:gd name="T76" fmla="*/ 120 w 274"/>
                  <a:gd name="T77" fmla="*/ 171 h 379"/>
                  <a:gd name="T78" fmla="*/ 96 w 274"/>
                  <a:gd name="T79" fmla="*/ 179 h 379"/>
                  <a:gd name="T80" fmla="*/ 68 w 274"/>
                  <a:gd name="T81" fmla="*/ 191 h 379"/>
                  <a:gd name="T82" fmla="*/ 64 w 274"/>
                  <a:gd name="T83" fmla="*/ 207 h 379"/>
                  <a:gd name="T84" fmla="*/ 92 w 274"/>
                  <a:gd name="T85" fmla="*/ 199 h 379"/>
                  <a:gd name="T86" fmla="*/ 120 w 274"/>
                  <a:gd name="T87" fmla="*/ 195 h 379"/>
                  <a:gd name="T88" fmla="*/ 138 w 274"/>
                  <a:gd name="T89" fmla="*/ 205 h 379"/>
                  <a:gd name="T90" fmla="*/ 142 w 274"/>
                  <a:gd name="T91" fmla="*/ 191 h 379"/>
                  <a:gd name="T92" fmla="*/ 158 w 274"/>
                  <a:gd name="T93" fmla="*/ 195 h 379"/>
                  <a:gd name="T94" fmla="*/ 174 w 274"/>
                  <a:gd name="T95" fmla="*/ 193 h 379"/>
                  <a:gd name="T96" fmla="*/ 178 w 274"/>
                  <a:gd name="T97" fmla="*/ 179 h 379"/>
                  <a:gd name="T98" fmla="*/ 184 w 274"/>
                  <a:gd name="T99" fmla="*/ 189 h 379"/>
                  <a:gd name="T100" fmla="*/ 114 w 274"/>
                  <a:gd name="T101" fmla="*/ 60 h 379"/>
                  <a:gd name="T102" fmla="*/ 102 w 274"/>
                  <a:gd name="T103" fmla="*/ 2 h 379"/>
                  <a:gd name="T104" fmla="*/ 126 w 274"/>
                  <a:gd name="T105" fmla="*/ 34 h 379"/>
                  <a:gd name="T106" fmla="*/ 118 w 274"/>
                  <a:gd name="T107" fmla="*/ 50 h 379"/>
                  <a:gd name="T108" fmla="*/ 130 w 274"/>
                  <a:gd name="T109" fmla="*/ 72 h 379"/>
                  <a:gd name="T110" fmla="*/ 130 w 274"/>
                  <a:gd name="T111" fmla="*/ 60 h 379"/>
                  <a:gd name="T112" fmla="*/ 164 w 274"/>
                  <a:gd name="T113" fmla="*/ 62 h 379"/>
                  <a:gd name="T114" fmla="*/ 184 w 274"/>
                  <a:gd name="T115" fmla="*/ 46 h 379"/>
                  <a:gd name="T116" fmla="*/ 180 w 274"/>
                  <a:gd name="T117" fmla="*/ 34 h 379"/>
                  <a:gd name="T118" fmla="*/ 154 w 274"/>
                  <a:gd name="T119" fmla="*/ 2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79">
                    <a:moveTo>
                      <a:pt x="0" y="377"/>
                    </a:moveTo>
                    <a:lnTo>
                      <a:pt x="0" y="377"/>
                    </a:lnTo>
                    <a:lnTo>
                      <a:pt x="0" y="379"/>
                    </a:lnTo>
                    <a:lnTo>
                      <a:pt x="0" y="379"/>
                    </a:lnTo>
                    <a:lnTo>
                      <a:pt x="0" y="379"/>
                    </a:lnTo>
                    <a:lnTo>
                      <a:pt x="2" y="379"/>
                    </a:lnTo>
                    <a:lnTo>
                      <a:pt x="2" y="379"/>
                    </a:lnTo>
                    <a:lnTo>
                      <a:pt x="4" y="379"/>
                    </a:lnTo>
                    <a:lnTo>
                      <a:pt x="4" y="379"/>
                    </a:lnTo>
                    <a:lnTo>
                      <a:pt x="4" y="379"/>
                    </a:lnTo>
                    <a:lnTo>
                      <a:pt x="0" y="377"/>
                    </a:lnTo>
                    <a:close/>
                    <a:moveTo>
                      <a:pt x="8" y="377"/>
                    </a:moveTo>
                    <a:lnTo>
                      <a:pt x="6" y="377"/>
                    </a:lnTo>
                    <a:lnTo>
                      <a:pt x="6" y="377"/>
                    </a:lnTo>
                    <a:lnTo>
                      <a:pt x="6" y="377"/>
                    </a:lnTo>
                    <a:lnTo>
                      <a:pt x="6" y="379"/>
                    </a:lnTo>
                    <a:lnTo>
                      <a:pt x="8" y="379"/>
                    </a:lnTo>
                    <a:lnTo>
                      <a:pt x="8" y="379"/>
                    </a:lnTo>
                    <a:lnTo>
                      <a:pt x="8" y="375"/>
                    </a:lnTo>
                    <a:lnTo>
                      <a:pt x="8" y="375"/>
                    </a:lnTo>
                    <a:lnTo>
                      <a:pt x="8" y="375"/>
                    </a:lnTo>
                    <a:lnTo>
                      <a:pt x="8" y="377"/>
                    </a:lnTo>
                    <a:close/>
                    <a:moveTo>
                      <a:pt x="24" y="371"/>
                    </a:moveTo>
                    <a:lnTo>
                      <a:pt x="22" y="369"/>
                    </a:lnTo>
                    <a:lnTo>
                      <a:pt x="22" y="369"/>
                    </a:lnTo>
                    <a:lnTo>
                      <a:pt x="22" y="371"/>
                    </a:lnTo>
                    <a:lnTo>
                      <a:pt x="24" y="371"/>
                    </a:lnTo>
                    <a:lnTo>
                      <a:pt x="26" y="371"/>
                    </a:lnTo>
                    <a:lnTo>
                      <a:pt x="24" y="371"/>
                    </a:lnTo>
                    <a:lnTo>
                      <a:pt x="24" y="371"/>
                    </a:lnTo>
                    <a:close/>
                    <a:moveTo>
                      <a:pt x="272" y="337"/>
                    </a:moveTo>
                    <a:lnTo>
                      <a:pt x="272" y="335"/>
                    </a:lnTo>
                    <a:lnTo>
                      <a:pt x="272" y="335"/>
                    </a:lnTo>
                    <a:lnTo>
                      <a:pt x="274" y="337"/>
                    </a:lnTo>
                    <a:lnTo>
                      <a:pt x="274" y="337"/>
                    </a:lnTo>
                    <a:lnTo>
                      <a:pt x="274" y="337"/>
                    </a:lnTo>
                    <a:lnTo>
                      <a:pt x="272" y="337"/>
                    </a:lnTo>
                    <a:close/>
                    <a:moveTo>
                      <a:pt x="60" y="333"/>
                    </a:moveTo>
                    <a:lnTo>
                      <a:pt x="60" y="335"/>
                    </a:lnTo>
                    <a:lnTo>
                      <a:pt x="58" y="337"/>
                    </a:lnTo>
                    <a:lnTo>
                      <a:pt x="58" y="337"/>
                    </a:lnTo>
                    <a:lnTo>
                      <a:pt x="58" y="337"/>
                    </a:lnTo>
                    <a:lnTo>
                      <a:pt x="58" y="337"/>
                    </a:lnTo>
                    <a:lnTo>
                      <a:pt x="56" y="337"/>
                    </a:lnTo>
                    <a:lnTo>
                      <a:pt x="54" y="337"/>
                    </a:lnTo>
                    <a:lnTo>
                      <a:pt x="54" y="337"/>
                    </a:lnTo>
                    <a:lnTo>
                      <a:pt x="56" y="337"/>
                    </a:lnTo>
                    <a:lnTo>
                      <a:pt x="56" y="339"/>
                    </a:lnTo>
                    <a:lnTo>
                      <a:pt x="56" y="339"/>
                    </a:lnTo>
                    <a:lnTo>
                      <a:pt x="54" y="341"/>
                    </a:lnTo>
                    <a:lnTo>
                      <a:pt x="54" y="341"/>
                    </a:lnTo>
                    <a:lnTo>
                      <a:pt x="54" y="341"/>
                    </a:lnTo>
                    <a:lnTo>
                      <a:pt x="54" y="343"/>
                    </a:lnTo>
                    <a:lnTo>
                      <a:pt x="54" y="345"/>
                    </a:lnTo>
                    <a:lnTo>
                      <a:pt x="54" y="347"/>
                    </a:lnTo>
                    <a:lnTo>
                      <a:pt x="54" y="347"/>
                    </a:lnTo>
                    <a:lnTo>
                      <a:pt x="54" y="347"/>
                    </a:lnTo>
                    <a:lnTo>
                      <a:pt x="56" y="347"/>
                    </a:lnTo>
                    <a:lnTo>
                      <a:pt x="56" y="345"/>
                    </a:lnTo>
                    <a:lnTo>
                      <a:pt x="56" y="345"/>
                    </a:lnTo>
                    <a:lnTo>
                      <a:pt x="56" y="345"/>
                    </a:lnTo>
                    <a:lnTo>
                      <a:pt x="56" y="343"/>
                    </a:lnTo>
                    <a:lnTo>
                      <a:pt x="56" y="343"/>
                    </a:lnTo>
                    <a:lnTo>
                      <a:pt x="56" y="341"/>
                    </a:lnTo>
                    <a:lnTo>
                      <a:pt x="56" y="341"/>
                    </a:lnTo>
                    <a:lnTo>
                      <a:pt x="56" y="341"/>
                    </a:lnTo>
                    <a:lnTo>
                      <a:pt x="58" y="339"/>
                    </a:lnTo>
                    <a:lnTo>
                      <a:pt x="58" y="339"/>
                    </a:lnTo>
                    <a:lnTo>
                      <a:pt x="60" y="337"/>
                    </a:lnTo>
                    <a:lnTo>
                      <a:pt x="60" y="337"/>
                    </a:lnTo>
                    <a:lnTo>
                      <a:pt x="62" y="335"/>
                    </a:lnTo>
                    <a:lnTo>
                      <a:pt x="60" y="335"/>
                    </a:lnTo>
                    <a:lnTo>
                      <a:pt x="60" y="333"/>
                    </a:lnTo>
                    <a:close/>
                    <a:moveTo>
                      <a:pt x="66" y="315"/>
                    </a:moveTo>
                    <a:lnTo>
                      <a:pt x="64" y="315"/>
                    </a:lnTo>
                    <a:lnTo>
                      <a:pt x="64" y="315"/>
                    </a:lnTo>
                    <a:lnTo>
                      <a:pt x="66" y="317"/>
                    </a:lnTo>
                    <a:lnTo>
                      <a:pt x="66" y="319"/>
                    </a:lnTo>
                    <a:lnTo>
                      <a:pt x="66" y="319"/>
                    </a:lnTo>
                    <a:lnTo>
                      <a:pt x="66" y="317"/>
                    </a:lnTo>
                    <a:lnTo>
                      <a:pt x="66" y="317"/>
                    </a:lnTo>
                    <a:lnTo>
                      <a:pt x="66" y="315"/>
                    </a:lnTo>
                    <a:close/>
                    <a:moveTo>
                      <a:pt x="68" y="311"/>
                    </a:moveTo>
                    <a:lnTo>
                      <a:pt x="68" y="309"/>
                    </a:lnTo>
                    <a:lnTo>
                      <a:pt x="68" y="309"/>
                    </a:lnTo>
                    <a:lnTo>
                      <a:pt x="68" y="311"/>
                    </a:lnTo>
                    <a:lnTo>
                      <a:pt x="70" y="311"/>
                    </a:lnTo>
                    <a:lnTo>
                      <a:pt x="70" y="311"/>
                    </a:lnTo>
                    <a:lnTo>
                      <a:pt x="68" y="311"/>
                    </a:lnTo>
                    <a:close/>
                    <a:moveTo>
                      <a:pt x="74" y="303"/>
                    </a:moveTo>
                    <a:lnTo>
                      <a:pt x="72" y="305"/>
                    </a:lnTo>
                    <a:lnTo>
                      <a:pt x="72" y="305"/>
                    </a:lnTo>
                    <a:lnTo>
                      <a:pt x="72" y="305"/>
                    </a:lnTo>
                    <a:lnTo>
                      <a:pt x="72" y="305"/>
                    </a:lnTo>
                    <a:lnTo>
                      <a:pt x="70" y="305"/>
                    </a:lnTo>
                    <a:lnTo>
                      <a:pt x="68" y="307"/>
                    </a:lnTo>
                    <a:lnTo>
                      <a:pt x="68" y="307"/>
                    </a:lnTo>
                    <a:lnTo>
                      <a:pt x="68" y="307"/>
                    </a:lnTo>
                    <a:lnTo>
                      <a:pt x="68" y="309"/>
                    </a:lnTo>
                    <a:lnTo>
                      <a:pt x="66" y="309"/>
                    </a:lnTo>
                    <a:lnTo>
                      <a:pt x="68" y="309"/>
                    </a:lnTo>
                    <a:lnTo>
                      <a:pt x="70" y="311"/>
                    </a:lnTo>
                    <a:lnTo>
                      <a:pt x="72" y="309"/>
                    </a:lnTo>
                    <a:lnTo>
                      <a:pt x="70" y="309"/>
                    </a:lnTo>
                    <a:lnTo>
                      <a:pt x="72" y="309"/>
                    </a:lnTo>
                    <a:lnTo>
                      <a:pt x="72" y="307"/>
                    </a:lnTo>
                    <a:lnTo>
                      <a:pt x="72" y="307"/>
                    </a:lnTo>
                    <a:lnTo>
                      <a:pt x="74" y="305"/>
                    </a:lnTo>
                    <a:lnTo>
                      <a:pt x="74" y="305"/>
                    </a:lnTo>
                    <a:lnTo>
                      <a:pt x="74" y="305"/>
                    </a:lnTo>
                    <a:lnTo>
                      <a:pt x="74" y="303"/>
                    </a:lnTo>
                    <a:close/>
                    <a:moveTo>
                      <a:pt x="74" y="269"/>
                    </a:moveTo>
                    <a:lnTo>
                      <a:pt x="74" y="271"/>
                    </a:lnTo>
                    <a:lnTo>
                      <a:pt x="76" y="273"/>
                    </a:lnTo>
                    <a:lnTo>
                      <a:pt x="76" y="273"/>
                    </a:lnTo>
                    <a:lnTo>
                      <a:pt x="78" y="273"/>
                    </a:lnTo>
                    <a:lnTo>
                      <a:pt x="78" y="271"/>
                    </a:lnTo>
                    <a:lnTo>
                      <a:pt x="78" y="271"/>
                    </a:lnTo>
                    <a:lnTo>
                      <a:pt x="74" y="269"/>
                    </a:lnTo>
                    <a:close/>
                    <a:moveTo>
                      <a:pt x="82" y="263"/>
                    </a:moveTo>
                    <a:lnTo>
                      <a:pt x="82" y="263"/>
                    </a:lnTo>
                    <a:lnTo>
                      <a:pt x="80" y="263"/>
                    </a:lnTo>
                    <a:lnTo>
                      <a:pt x="80" y="263"/>
                    </a:lnTo>
                    <a:lnTo>
                      <a:pt x="80" y="265"/>
                    </a:lnTo>
                    <a:lnTo>
                      <a:pt x="80" y="267"/>
                    </a:lnTo>
                    <a:lnTo>
                      <a:pt x="80" y="269"/>
                    </a:lnTo>
                    <a:lnTo>
                      <a:pt x="80" y="271"/>
                    </a:lnTo>
                    <a:lnTo>
                      <a:pt x="82" y="271"/>
                    </a:lnTo>
                    <a:lnTo>
                      <a:pt x="82" y="267"/>
                    </a:lnTo>
                    <a:lnTo>
                      <a:pt x="82" y="265"/>
                    </a:lnTo>
                    <a:lnTo>
                      <a:pt x="82" y="263"/>
                    </a:lnTo>
                    <a:close/>
                    <a:moveTo>
                      <a:pt x="56" y="247"/>
                    </a:moveTo>
                    <a:lnTo>
                      <a:pt x="56" y="249"/>
                    </a:lnTo>
                    <a:lnTo>
                      <a:pt x="56" y="247"/>
                    </a:lnTo>
                    <a:lnTo>
                      <a:pt x="56" y="247"/>
                    </a:lnTo>
                    <a:lnTo>
                      <a:pt x="56" y="245"/>
                    </a:lnTo>
                    <a:lnTo>
                      <a:pt x="56" y="247"/>
                    </a:lnTo>
                    <a:close/>
                    <a:moveTo>
                      <a:pt x="60" y="235"/>
                    </a:moveTo>
                    <a:lnTo>
                      <a:pt x="60" y="235"/>
                    </a:lnTo>
                    <a:lnTo>
                      <a:pt x="62" y="233"/>
                    </a:lnTo>
                    <a:lnTo>
                      <a:pt x="62" y="233"/>
                    </a:lnTo>
                    <a:lnTo>
                      <a:pt x="60" y="233"/>
                    </a:lnTo>
                    <a:lnTo>
                      <a:pt x="58" y="233"/>
                    </a:lnTo>
                    <a:lnTo>
                      <a:pt x="58" y="235"/>
                    </a:lnTo>
                    <a:lnTo>
                      <a:pt x="60" y="235"/>
                    </a:lnTo>
                    <a:close/>
                    <a:moveTo>
                      <a:pt x="56" y="233"/>
                    </a:moveTo>
                    <a:lnTo>
                      <a:pt x="54" y="233"/>
                    </a:lnTo>
                    <a:lnTo>
                      <a:pt x="56" y="233"/>
                    </a:lnTo>
                    <a:lnTo>
                      <a:pt x="56" y="235"/>
                    </a:lnTo>
                    <a:lnTo>
                      <a:pt x="56" y="237"/>
                    </a:lnTo>
                    <a:lnTo>
                      <a:pt x="56" y="237"/>
                    </a:lnTo>
                    <a:lnTo>
                      <a:pt x="56" y="237"/>
                    </a:lnTo>
                    <a:lnTo>
                      <a:pt x="56" y="237"/>
                    </a:lnTo>
                    <a:lnTo>
                      <a:pt x="56" y="239"/>
                    </a:lnTo>
                    <a:lnTo>
                      <a:pt x="58" y="237"/>
                    </a:lnTo>
                    <a:lnTo>
                      <a:pt x="58" y="235"/>
                    </a:lnTo>
                    <a:lnTo>
                      <a:pt x="58" y="233"/>
                    </a:lnTo>
                    <a:lnTo>
                      <a:pt x="56" y="233"/>
                    </a:lnTo>
                    <a:close/>
                    <a:moveTo>
                      <a:pt x="36" y="229"/>
                    </a:moveTo>
                    <a:lnTo>
                      <a:pt x="34" y="227"/>
                    </a:lnTo>
                    <a:lnTo>
                      <a:pt x="34" y="229"/>
                    </a:lnTo>
                    <a:lnTo>
                      <a:pt x="34" y="229"/>
                    </a:lnTo>
                    <a:lnTo>
                      <a:pt x="32" y="227"/>
                    </a:lnTo>
                    <a:lnTo>
                      <a:pt x="34" y="231"/>
                    </a:lnTo>
                    <a:lnTo>
                      <a:pt x="34" y="231"/>
                    </a:lnTo>
                    <a:lnTo>
                      <a:pt x="34" y="231"/>
                    </a:lnTo>
                    <a:lnTo>
                      <a:pt x="36" y="231"/>
                    </a:lnTo>
                    <a:lnTo>
                      <a:pt x="36" y="231"/>
                    </a:lnTo>
                    <a:lnTo>
                      <a:pt x="36" y="231"/>
                    </a:lnTo>
                    <a:lnTo>
                      <a:pt x="36" y="231"/>
                    </a:lnTo>
                    <a:lnTo>
                      <a:pt x="36" y="229"/>
                    </a:lnTo>
                    <a:lnTo>
                      <a:pt x="36" y="229"/>
                    </a:lnTo>
                    <a:close/>
                    <a:moveTo>
                      <a:pt x="196" y="221"/>
                    </a:moveTo>
                    <a:lnTo>
                      <a:pt x="196" y="223"/>
                    </a:lnTo>
                    <a:lnTo>
                      <a:pt x="198" y="223"/>
                    </a:lnTo>
                    <a:lnTo>
                      <a:pt x="198" y="223"/>
                    </a:lnTo>
                    <a:lnTo>
                      <a:pt x="198" y="223"/>
                    </a:lnTo>
                    <a:lnTo>
                      <a:pt x="198" y="223"/>
                    </a:lnTo>
                    <a:lnTo>
                      <a:pt x="198" y="221"/>
                    </a:lnTo>
                    <a:lnTo>
                      <a:pt x="196" y="221"/>
                    </a:lnTo>
                    <a:close/>
                    <a:moveTo>
                      <a:pt x="38" y="223"/>
                    </a:moveTo>
                    <a:lnTo>
                      <a:pt x="38" y="221"/>
                    </a:lnTo>
                    <a:lnTo>
                      <a:pt x="38" y="225"/>
                    </a:lnTo>
                    <a:lnTo>
                      <a:pt x="36" y="225"/>
                    </a:lnTo>
                    <a:lnTo>
                      <a:pt x="38" y="225"/>
                    </a:lnTo>
                    <a:lnTo>
                      <a:pt x="38" y="227"/>
                    </a:lnTo>
                    <a:lnTo>
                      <a:pt x="38" y="227"/>
                    </a:lnTo>
                    <a:lnTo>
                      <a:pt x="38" y="225"/>
                    </a:lnTo>
                    <a:lnTo>
                      <a:pt x="38" y="225"/>
                    </a:lnTo>
                    <a:lnTo>
                      <a:pt x="40" y="225"/>
                    </a:lnTo>
                    <a:lnTo>
                      <a:pt x="38" y="223"/>
                    </a:lnTo>
                    <a:lnTo>
                      <a:pt x="38" y="223"/>
                    </a:lnTo>
                    <a:close/>
                    <a:moveTo>
                      <a:pt x="42" y="217"/>
                    </a:moveTo>
                    <a:lnTo>
                      <a:pt x="42" y="219"/>
                    </a:lnTo>
                    <a:lnTo>
                      <a:pt x="40" y="219"/>
                    </a:lnTo>
                    <a:lnTo>
                      <a:pt x="42" y="219"/>
                    </a:lnTo>
                    <a:lnTo>
                      <a:pt x="40" y="221"/>
                    </a:lnTo>
                    <a:lnTo>
                      <a:pt x="42" y="221"/>
                    </a:lnTo>
                    <a:lnTo>
                      <a:pt x="42" y="219"/>
                    </a:lnTo>
                    <a:lnTo>
                      <a:pt x="42" y="219"/>
                    </a:lnTo>
                    <a:lnTo>
                      <a:pt x="42" y="217"/>
                    </a:lnTo>
                    <a:lnTo>
                      <a:pt x="42" y="217"/>
                    </a:lnTo>
                    <a:close/>
                    <a:moveTo>
                      <a:pt x="42" y="211"/>
                    </a:moveTo>
                    <a:lnTo>
                      <a:pt x="44" y="211"/>
                    </a:lnTo>
                    <a:lnTo>
                      <a:pt x="42" y="209"/>
                    </a:lnTo>
                    <a:lnTo>
                      <a:pt x="42" y="209"/>
                    </a:lnTo>
                    <a:lnTo>
                      <a:pt x="42" y="209"/>
                    </a:lnTo>
                    <a:lnTo>
                      <a:pt x="42" y="211"/>
                    </a:lnTo>
                    <a:lnTo>
                      <a:pt x="42" y="211"/>
                    </a:lnTo>
                    <a:close/>
                    <a:moveTo>
                      <a:pt x="78" y="251"/>
                    </a:moveTo>
                    <a:lnTo>
                      <a:pt x="78" y="251"/>
                    </a:lnTo>
                    <a:lnTo>
                      <a:pt x="80" y="253"/>
                    </a:lnTo>
                    <a:lnTo>
                      <a:pt x="82" y="253"/>
                    </a:lnTo>
                    <a:lnTo>
                      <a:pt x="82" y="247"/>
                    </a:lnTo>
                    <a:lnTo>
                      <a:pt x="82" y="245"/>
                    </a:lnTo>
                    <a:lnTo>
                      <a:pt x="80" y="243"/>
                    </a:lnTo>
                    <a:lnTo>
                      <a:pt x="80" y="241"/>
                    </a:lnTo>
                    <a:lnTo>
                      <a:pt x="80" y="239"/>
                    </a:lnTo>
                    <a:lnTo>
                      <a:pt x="80" y="237"/>
                    </a:lnTo>
                    <a:lnTo>
                      <a:pt x="80" y="235"/>
                    </a:lnTo>
                    <a:lnTo>
                      <a:pt x="80" y="233"/>
                    </a:lnTo>
                    <a:lnTo>
                      <a:pt x="80" y="231"/>
                    </a:lnTo>
                    <a:lnTo>
                      <a:pt x="82" y="227"/>
                    </a:lnTo>
                    <a:lnTo>
                      <a:pt x="82" y="227"/>
                    </a:lnTo>
                    <a:lnTo>
                      <a:pt x="82" y="225"/>
                    </a:lnTo>
                    <a:lnTo>
                      <a:pt x="80" y="225"/>
                    </a:lnTo>
                    <a:lnTo>
                      <a:pt x="80" y="223"/>
                    </a:lnTo>
                    <a:lnTo>
                      <a:pt x="80" y="223"/>
                    </a:lnTo>
                    <a:lnTo>
                      <a:pt x="80" y="223"/>
                    </a:lnTo>
                    <a:lnTo>
                      <a:pt x="78" y="221"/>
                    </a:lnTo>
                    <a:lnTo>
                      <a:pt x="78" y="221"/>
                    </a:lnTo>
                    <a:lnTo>
                      <a:pt x="78" y="219"/>
                    </a:lnTo>
                    <a:lnTo>
                      <a:pt x="76" y="219"/>
                    </a:lnTo>
                    <a:lnTo>
                      <a:pt x="72" y="219"/>
                    </a:lnTo>
                    <a:lnTo>
                      <a:pt x="72" y="217"/>
                    </a:lnTo>
                    <a:lnTo>
                      <a:pt x="74" y="215"/>
                    </a:lnTo>
                    <a:lnTo>
                      <a:pt x="74" y="215"/>
                    </a:lnTo>
                    <a:lnTo>
                      <a:pt x="72" y="213"/>
                    </a:lnTo>
                    <a:lnTo>
                      <a:pt x="72" y="213"/>
                    </a:lnTo>
                    <a:lnTo>
                      <a:pt x="70" y="213"/>
                    </a:lnTo>
                    <a:lnTo>
                      <a:pt x="70" y="213"/>
                    </a:lnTo>
                    <a:lnTo>
                      <a:pt x="68" y="213"/>
                    </a:lnTo>
                    <a:lnTo>
                      <a:pt x="68" y="213"/>
                    </a:lnTo>
                    <a:lnTo>
                      <a:pt x="68" y="213"/>
                    </a:lnTo>
                    <a:lnTo>
                      <a:pt x="64" y="213"/>
                    </a:lnTo>
                    <a:lnTo>
                      <a:pt x="62" y="211"/>
                    </a:lnTo>
                    <a:lnTo>
                      <a:pt x="62" y="211"/>
                    </a:lnTo>
                    <a:lnTo>
                      <a:pt x="60" y="209"/>
                    </a:lnTo>
                    <a:lnTo>
                      <a:pt x="58" y="207"/>
                    </a:lnTo>
                    <a:lnTo>
                      <a:pt x="56" y="207"/>
                    </a:lnTo>
                    <a:lnTo>
                      <a:pt x="56" y="207"/>
                    </a:lnTo>
                    <a:lnTo>
                      <a:pt x="52" y="209"/>
                    </a:lnTo>
                    <a:lnTo>
                      <a:pt x="52" y="209"/>
                    </a:lnTo>
                    <a:lnTo>
                      <a:pt x="52" y="211"/>
                    </a:lnTo>
                    <a:lnTo>
                      <a:pt x="52" y="213"/>
                    </a:lnTo>
                    <a:lnTo>
                      <a:pt x="52" y="213"/>
                    </a:lnTo>
                    <a:lnTo>
                      <a:pt x="50" y="213"/>
                    </a:lnTo>
                    <a:lnTo>
                      <a:pt x="50" y="213"/>
                    </a:lnTo>
                    <a:lnTo>
                      <a:pt x="50" y="215"/>
                    </a:lnTo>
                    <a:lnTo>
                      <a:pt x="48" y="215"/>
                    </a:lnTo>
                    <a:lnTo>
                      <a:pt x="46" y="215"/>
                    </a:lnTo>
                    <a:lnTo>
                      <a:pt x="46" y="217"/>
                    </a:lnTo>
                    <a:lnTo>
                      <a:pt x="46" y="217"/>
                    </a:lnTo>
                    <a:lnTo>
                      <a:pt x="46" y="217"/>
                    </a:lnTo>
                    <a:lnTo>
                      <a:pt x="46" y="219"/>
                    </a:lnTo>
                    <a:lnTo>
                      <a:pt x="44" y="217"/>
                    </a:lnTo>
                    <a:lnTo>
                      <a:pt x="44" y="217"/>
                    </a:lnTo>
                    <a:lnTo>
                      <a:pt x="44" y="217"/>
                    </a:lnTo>
                    <a:lnTo>
                      <a:pt x="44" y="219"/>
                    </a:lnTo>
                    <a:lnTo>
                      <a:pt x="46" y="221"/>
                    </a:lnTo>
                    <a:lnTo>
                      <a:pt x="48" y="223"/>
                    </a:lnTo>
                    <a:lnTo>
                      <a:pt x="50" y="223"/>
                    </a:lnTo>
                    <a:lnTo>
                      <a:pt x="50" y="225"/>
                    </a:lnTo>
                    <a:lnTo>
                      <a:pt x="52" y="227"/>
                    </a:lnTo>
                    <a:lnTo>
                      <a:pt x="50" y="227"/>
                    </a:lnTo>
                    <a:lnTo>
                      <a:pt x="50" y="225"/>
                    </a:lnTo>
                    <a:lnTo>
                      <a:pt x="48" y="225"/>
                    </a:lnTo>
                    <a:lnTo>
                      <a:pt x="46" y="223"/>
                    </a:lnTo>
                    <a:lnTo>
                      <a:pt x="46" y="225"/>
                    </a:lnTo>
                    <a:lnTo>
                      <a:pt x="46" y="225"/>
                    </a:lnTo>
                    <a:lnTo>
                      <a:pt x="48" y="227"/>
                    </a:lnTo>
                    <a:lnTo>
                      <a:pt x="50" y="227"/>
                    </a:lnTo>
                    <a:lnTo>
                      <a:pt x="50" y="229"/>
                    </a:lnTo>
                    <a:lnTo>
                      <a:pt x="50" y="231"/>
                    </a:lnTo>
                    <a:lnTo>
                      <a:pt x="50" y="231"/>
                    </a:lnTo>
                    <a:lnTo>
                      <a:pt x="52" y="231"/>
                    </a:lnTo>
                    <a:lnTo>
                      <a:pt x="52" y="229"/>
                    </a:lnTo>
                    <a:lnTo>
                      <a:pt x="54" y="229"/>
                    </a:lnTo>
                    <a:lnTo>
                      <a:pt x="56" y="229"/>
                    </a:lnTo>
                    <a:lnTo>
                      <a:pt x="56" y="229"/>
                    </a:lnTo>
                    <a:lnTo>
                      <a:pt x="58" y="229"/>
                    </a:lnTo>
                    <a:lnTo>
                      <a:pt x="58" y="229"/>
                    </a:lnTo>
                    <a:lnTo>
                      <a:pt x="58" y="229"/>
                    </a:lnTo>
                    <a:lnTo>
                      <a:pt x="58" y="229"/>
                    </a:lnTo>
                    <a:lnTo>
                      <a:pt x="58" y="227"/>
                    </a:lnTo>
                    <a:lnTo>
                      <a:pt x="58" y="227"/>
                    </a:lnTo>
                    <a:lnTo>
                      <a:pt x="56" y="227"/>
                    </a:lnTo>
                    <a:lnTo>
                      <a:pt x="56" y="227"/>
                    </a:lnTo>
                    <a:lnTo>
                      <a:pt x="54" y="227"/>
                    </a:lnTo>
                    <a:lnTo>
                      <a:pt x="54" y="225"/>
                    </a:lnTo>
                    <a:lnTo>
                      <a:pt x="54" y="223"/>
                    </a:lnTo>
                    <a:lnTo>
                      <a:pt x="52" y="223"/>
                    </a:lnTo>
                    <a:lnTo>
                      <a:pt x="52" y="221"/>
                    </a:lnTo>
                    <a:lnTo>
                      <a:pt x="54" y="221"/>
                    </a:lnTo>
                    <a:lnTo>
                      <a:pt x="54" y="221"/>
                    </a:lnTo>
                    <a:lnTo>
                      <a:pt x="56" y="223"/>
                    </a:lnTo>
                    <a:lnTo>
                      <a:pt x="58" y="225"/>
                    </a:lnTo>
                    <a:lnTo>
                      <a:pt x="60" y="227"/>
                    </a:lnTo>
                    <a:lnTo>
                      <a:pt x="62" y="229"/>
                    </a:lnTo>
                    <a:lnTo>
                      <a:pt x="62" y="231"/>
                    </a:lnTo>
                    <a:lnTo>
                      <a:pt x="62" y="231"/>
                    </a:lnTo>
                    <a:lnTo>
                      <a:pt x="64" y="231"/>
                    </a:lnTo>
                    <a:lnTo>
                      <a:pt x="64" y="233"/>
                    </a:lnTo>
                    <a:lnTo>
                      <a:pt x="62" y="237"/>
                    </a:lnTo>
                    <a:lnTo>
                      <a:pt x="62" y="237"/>
                    </a:lnTo>
                    <a:lnTo>
                      <a:pt x="62" y="239"/>
                    </a:lnTo>
                    <a:lnTo>
                      <a:pt x="60" y="239"/>
                    </a:lnTo>
                    <a:lnTo>
                      <a:pt x="60" y="241"/>
                    </a:lnTo>
                    <a:lnTo>
                      <a:pt x="62" y="243"/>
                    </a:lnTo>
                    <a:lnTo>
                      <a:pt x="62" y="245"/>
                    </a:lnTo>
                    <a:lnTo>
                      <a:pt x="62" y="245"/>
                    </a:lnTo>
                    <a:lnTo>
                      <a:pt x="62" y="247"/>
                    </a:lnTo>
                    <a:lnTo>
                      <a:pt x="64" y="247"/>
                    </a:lnTo>
                    <a:lnTo>
                      <a:pt x="66" y="249"/>
                    </a:lnTo>
                    <a:lnTo>
                      <a:pt x="66" y="251"/>
                    </a:lnTo>
                    <a:lnTo>
                      <a:pt x="66" y="251"/>
                    </a:lnTo>
                    <a:lnTo>
                      <a:pt x="66" y="251"/>
                    </a:lnTo>
                    <a:lnTo>
                      <a:pt x="64" y="253"/>
                    </a:lnTo>
                    <a:lnTo>
                      <a:pt x="66" y="255"/>
                    </a:lnTo>
                    <a:lnTo>
                      <a:pt x="66" y="255"/>
                    </a:lnTo>
                    <a:lnTo>
                      <a:pt x="68" y="255"/>
                    </a:lnTo>
                    <a:lnTo>
                      <a:pt x="72" y="257"/>
                    </a:lnTo>
                    <a:lnTo>
                      <a:pt x="72" y="255"/>
                    </a:lnTo>
                    <a:lnTo>
                      <a:pt x="72" y="255"/>
                    </a:lnTo>
                    <a:lnTo>
                      <a:pt x="70" y="253"/>
                    </a:lnTo>
                    <a:lnTo>
                      <a:pt x="70" y="253"/>
                    </a:lnTo>
                    <a:lnTo>
                      <a:pt x="70" y="251"/>
                    </a:lnTo>
                    <a:lnTo>
                      <a:pt x="68" y="249"/>
                    </a:lnTo>
                    <a:lnTo>
                      <a:pt x="70" y="247"/>
                    </a:lnTo>
                    <a:lnTo>
                      <a:pt x="70" y="247"/>
                    </a:lnTo>
                    <a:lnTo>
                      <a:pt x="70" y="247"/>
                    </a:lnTo>
                    <a:lnTo>
                      <a:pt x="72" y="247"/>
                    </a:lnTo>
                    <a:lnTo>
                      <a:pt x="72" y="247"/>
                    </a:lnTo>
                    <a:lnTo>
                      <a:pt x="72" y="249"/>
                    </a:lnTo>
                    <a:lnTo>
                      <a:pt x="72" y="249"/>
                    </a:lnTo>
                    <a:lnTo>
                      <a:pt x="72" y="249"/>
                    </a:lnTo>
                    <a:lnTo>
                      <a:pt x="72" y="249"/>
                    </a:lnTo>
                    <a:lnTo>
                      <a:pt x="72" y="251"/>
                    </a:lnTo>
                    <a:lnTo>
                      <a:pt x="74" y="253"/>
                    </a:lnTo>
                    <a:lnTo>
                      <a:pt x="74" y="255"/>
                    </a:lnTo>
                    <a:lnTo>
                      <a:pt x="74" y="257"/>
                    </a:lnTo>
                    <a:lnTo>
                      <a:pt x="74" y="257"/>
                    </a:lnTo>
                    <a:lnTo>
                      <a:pt x="74" y="257"/>
                    </a:lnTo>
                    <a:lnTo>
                      <a:pt x="74" y="259"/>
                    </a:lnTo>
                    <a:lnTo>
                      <a:pt x="74" y="259"/>
                    </a:lnTo>
                    <a:lnTo>
                      <a:pt x="76" y="257"/>
                    </a:lnTo>
                    <a:lnTo>
                      <a:pt x="80" y="255"/>
                    </a:lnTo>
                    <a:lnTo>
                      <a:pt x="78" y="253"/>
                    </a:lnTo>
                    <a:lnTo>
                      <a:pt x="78" y="251"/>
                    </a:lnTo>
                    <a:close/>
                    <a:moveTo>
                      <a:pt x="78" y="207"/>
                    </a:moveTo>
                    <a:lnTo>
                      <a:pt x="78" y="207"/>
                    </a:lnTo>
                    <a:lnTo>
                      <a:pt x="78" y="207"/>
                    </a:lnTo>
                    <a:lnTo>
                      <a:pt x="78" y="209"/>
                    </a:lnTo>
                    <a:lnTo>
                      <a:pt x="80" y="209"/>
                    </a:lnTo>
                    <a:lnTo>
                      <a:pt x="80" y="209"/>
                    </a:lnTo>
                    <a:lnTo>
                      <a:pt x="82" y="209"/>
                    </a:lnTo>
                    <a:lnTo>
                      <a:pt x="82" y="207"/>
                    </a:lnTo>
                    <a:lnTo>
                      <a:pt x="82" y="207"/>
                    </a:lnTo>
                    <a:lnTo>
                      <a:pt x="80" y="207"/>
                    </a:lnTo>
                    <a:lnTo>
                      <a:pt x="78" y="207"/>
                    </a:lnTo>
                    <a:close/>
                    <a:moveTo>
                      <a:pt x="82" y="205"/>
                    </a:moveTo>
                    <a:lnTo>
                      <a:pt x="82" y="203"/>
                    </a:lnTo>
                    <a:lnTo>
                      <a:pt x="82" y="203"/>
                    </a:lnTo>
                    <a:lnTo>
                      <a:pt x="82" y="203"/>
                    </a:lnTo>
                    <a:lnTo>
                      <a:pt x="80" y="203"/>
                    </a:lnTo>
                    <a:lnTo>
                      <a:pt x="80" y="205"/>
                    </a:lnTo>
                    <a:lnTo>
                      <a:pt x="82" y="205"/>
                    </a:lnTo>
                    <a:lnTo>
                      <a:pt x="82" y="205"/>
                    </a:lnTo>
                    <a:close/>
                    <a:moveTo>
                      <a:pt x="32" y="201"/>
                    </a:moveTo>
                    <a:lnTo>
                      <a:pt x="32" y="201"/>
                    </a:lnTo>
                    <a:lnTo>
                      <a:pt x="30" y="201"/>
                    </a:lnTo>
                    <a:lnTo>
                      <a:pt x="32" y="203"/>
                    </a:lnTo>
                    <a:lnTo>
                      <a:pt x="32" y="205"/>
                    </a:lnTo>
                    <a:lnTo>
                      <a:pt x="32" y="203"/>
                    </a:lnTo>
                    <a:lnTo>
                      <a:pt x="32" y="201"/>
                    </a:lnTo>
                    <a:close/>
                    <a:moveTo>
                      <a:pt x="116" y="207"/>
                    </a:moveTo>
                    <a:lnTo>
                      <a:pt x="114" y="207"/>
                    </a:lnTo>
                    <a:lnTo>
                      <a:pt x="114" y="205"/>
                    </a:lnTo>
                    <a:lnTo>
                      <a:pt x="112" y="203"/>
                    </a:lnTo>
                    <a:lnTo>
                      <a:pt x="110" y="203"/>
                    </a:lnTo>
                    <a:lnTo>
                      <a:pt x="108" y="201"/>
                    </a:lnTo>
                    <a:lnTo>
                      <a:pt x="106" y="201"/>
                    </a:lnTo>
                    <a:lnTo>
                      <a:pt x="102" y="199"/>
                    </a:lnTo>
                    <a:lnTo>
                      <a:pt x="100" y="199"/>
                    </a:lnTo>
                    <a:lnTo>
                      <a:pt x="100" y="201"/>
                    </a:lnTo>
                    <a:lnTo>
                      <a:pt x="98" y="201"/>
                    </a:lnTo>
                    <a:lnTo>
                      <a:pt x="98" y="201"/>
                    </a:lnTo>
                    <a:lnTo>
                      <a:pt x="96" y="201"/>
                    </a:lnTo>
                    <a:lnTo>
                      <a:pt x="98" y="203"/>
                    </a:lnTo>
                    <a:lnTo>
                      <a:pt x="98" y="205"/>
                    </a:lnTo>
                    <a:lnTo>
                      <a:pt x="98" y="205"/>
                    </a:lnTo>
                    <a:lnTo>
                      <a:pt x="96" y="207"/>
                    </a:lnTo>
                    <a:lnTo>
                      <a:pt x="94" y="207"/>
                    </a:lnTo>
                    <a:lnTo>
                      <a:pt x="94" y="207"/>
                    </a:lnTo>
                    <a:lnTo>
                      <a:pt x="92" y="207"/>
                    </a:lnTo>
                    <a:lnTo>
                      <a:pt x="92" y="207"/>
                    </a:lnTo>
                    <a:lnTo>
                      <a:pt x="90" y="207"/>
                    </a:lnTo>
                    <a:lnTo>
                      <a:pt x="88" y="205"/>
                    </a:lnTo>
                    <a:lnTo>
                      <a:pt x="88" y="205"/>
                    </a:lnTo>
                    <a:lnTo>
                      <a:pt x="86" y="205"/>
                    </a:lnTo>
                    <a:lnTo>
                      <a:pt x="86" y="207"/>
                    </a:lnTo>
                    <a:lnTo>
                      <a:pt x="86" y="207"/>
                    </a:lnTo>
                    <a:lnTo>
                      <a:pt x="86" y="209"/>
                    </a:lnTo>
                    <a:lnTo>
                      <a:pt x="86" y="209"/>
                    </a:lnTo>
                    <a:lnTo>
                      <a:pt x="86" y="211"/>
                    </a:lnTo>
                    <a:lnTo>
                      <a:pt x="84" y="213"/>
                    </a:lnTo>
                    <a:lnTo>
                      <a:pt x="84" y="215"/>
                    </a:lnTo>
                    <a:lnTo>
                      <a:pt x="82" y="215"/>
                    </a:lnTo>
                    <a:lnTo>
                      <a:pt x="80" y="217"/>
                    </a:lnTo>
                    <a:lnTo>
                      <a:pt x="80" y="217"/>
                    </a:lnTo>
                    <a:lnTo>
                      <a:pt x="80" y="217"/>
                    </a:lnTo>
                    <a:lnTo>
                      <a:pt x="82" y="217"/>
                    </a:lnTo>
                    <a:lnTo>
                      <a:pt x="84" y="217"/>
                    </a:lnTo>
                    <a:lnTo>
                      <a:pt x="84" y="217"/>
                    </a:lnTo>
                    <a:lnTo>
                      <a:pt x="86" y="219"/>
                    </a:lnTo>
                    <a:lnTo>
                      <a:pt x="86" y="219"/>
                    </a:lnTo>
                    <a:lnTo>
                      <a:pt x="86" y="219"/>
                    </a:lnTo>
                    <a:lnTo>
                      <a:pt x="88" y="219"/>
                    </a:lnTo>
                    <a:lnTo>
                      <a:pt x="88" y="221"/>
                    </a:lnTo>
                    <a:lnTo>
                      <a:pt x="88" y="221"/>
                    </a:lnTo>
                    <a:lnTo>
                      <a:pt x="88" y="221"/>
                    </a:lnTo>
                    <a:lnTo>
                      <a:pt x="88" y="223"/>
                    </a:lnTo>
                    <a:lnTo>
                      <a:pt x="88" y="223"/>
                    </a:lnTo>
                    <a:lnTo>
                      <a:pt x="90" y="225"/>
                    </a:lnTo>
                    <a:lnTo>
                      <a:pt x="90" y="225"/>
                    </a:lnTo>
                    <a:lnTo>
                      <a:pt x="92" y="225"/>
                    </a:lnTo>
                    <a:lnTo>
                      <a:pt x="92" y="229"/>
                    </a:lnTo>
                    <a:lnTo>
                      <a:pt x="94" y="227"/>
                    </a:lnTo>
                    <a:lnTo>
                      <a:pt x="96" y="229"/>
                    </a:lnTo>
                    <a:lnTo>
                      <a:pt x="96" y="229"/>
                    </a:lnTo>
                    <a:lnTo>
                      <a:pt x="96" y="227"/>
                    </a:lnTo>
                    <a:lnTo>
                      <a:pt x="96" y="225"/>
                    </a:lnTo>
                    <a:lnTo>
                      <a:pt x="96" y="223"/>
                    </a:lnTo>
                    <a:lnTo>
                      <a:pt x="98" y="223"/>
                    </a:lnTo>
                    <a:lnTo>
                      <a:pt x="98" y="223"/>
                    </a:lnTo>
                    <a:lnTo>
                      <a:pt x="98" y="219"/>
                    </a:lnTo>
                    <a:lnTo>
                      <a:pt x="98" y="217"/>
                    </a:lnTo>
                    <a:lnTo>
                      <a:pt x="102" y="215"/>
                    </a:lnTo>
                    <a:lnTo>
                      <a:pt x="102" y="215"/>
                    </a:lnTo>
                    <a:lnTo>
                      <a:pt x="106" y="215"/>
                    </a:lnTo>
                    <a:lnTo>
                      <a:pt x="108" y="215"/>
                    </a:lnTo>
                    <a:lnTo>
                      <a:pt x="112" y="219"/>
                    </a:lnTo>
                    <a:lnTo>
                      <a:pt x="112" y="219"/>
                    </a:lnTo>
                    <a:lnTo>
                      <a:pt x="112" y="217"/>
                    </a:lnTo>
                    <a:lnTo>
                      <a:pt x="112" y="217"/>
                    </a:lnTo>
                    <a:lnTo>
                      <a:pt x="112" y="215"/>
                    </a:lnTo>
                    <a:lnTo>
                      <a:pt x="112" y="213"/>
                    </a:lnTo>
                    <a:lnTo>
                      <a:pt x="114" y="211"/>
                    </a:lnTo>
                    <a:lnTo>
                      <a:pt x="116" y="209"/>
                    </a:lnTo>
                    <a:lnTo>
                      <a:pt x="116" y="209"/>
                    </a:lnTo>
                    <a:lnTo>
                      <a:pt x="116" y="207"/>
                    </a:lnTo>
                    <a:close/>
                    <a:moveTo>
                      <a:pt x="104" y="199"/>
                    </a:moveTo>
                    <a:lnTo>
                      <a:pt x="106" y="197"/>
                    </a:lnTo>
                    <a:lnTo>
                      <a:pt x="106" y="197"/>
                    </a:lnTo>
                    <a:lnTo>
                      <a:pt x="106" y="197"/>
                    </a:lnTo>
                    <a:lnTo>
                      <a:pt x="106" y="197"/>
                    </a:lnTo>
                    <a:lnTo>
                      <a:pt x="106" y="197"/>
                    </a:lnTo>
                    <a:lnTo>
                      <a:pt x="104" y="197"/>
                    </a:lnTo>
                    <a:lnTo>
                      <a:pt x="104" y="197"/>
                    </a:lnTo>
                    <a:lnTo>
                      <a:pt x="104" y="197"/>
                    </a:lnTo>
                    <a:lnTo>
                      <a:pt x="104" y="199"/>
                    </a:lnTo>
                    <a:close/>
                    <a:moveTo>
                      <a:pt x="114" y="197"/>
                    </a:moveTo>
                    <a:lnTo>
                      <a:pt x="114" y="197"/>
                    </a:lnTo>
                    <a:lnTo>
                      <a:pt x="114" y="197"/>
                    </a:lnTo>
                    <a:lnTo>
                      <a:pt x="112" y="199"/>
                    </a:lnTo>
                    <a:lnTo>
                      <a:pt x="112" y="201"/>
                    </a:lnTo>
                    <a:lnTo>
                      <a:pt x="112" y="201"/>
                    </a:lnTo>
                    <a:lnTo>
                      <a:pt x="114" y="203"/>
                    </a:lnTo>
                    <a:lnTo>
                      <a:pt x="116" y="203"/>
                    </a:lnTo>
                    <a:lnTo>
                      <a:pt x="116" y="201"/>
                    </a:lnTo>
                    <a:lnTo>
                      <a:pt x="114" y="199"/>
                    </a:lnTo>
                    <a:lnTo>
                      <a:pt x="116" y="197"/>
                    </a:lnTo>
                    <a:lnTo>
                      <a:pt x="114" y="197"/>
                    </a:lnTo>
                    <a:close/>
                    <a:moveTo>
                      <a:pt x="30" y="199"/>
                    </a:moveTo>
                    <a:lnTo>
                      <a:pt x="32" y="199"/>
                    </a:lnTo>
                    <a:lnTo>
                      <a:pt x="32" y="201"/>
                    </a:lnTo>
                    <a:lnTo>
                      <a:pt x="32" y="199"/>
                    </a:lnTo>
                    <a:lnTo>
                      <a:pt x="32" y="199"/>
                    </a:lnTo>
                    <a:lnTo>
                      <a:pt x="32" y="197"/>
                    </a:lnTo>
                    <a:lnTo>
                      <a:pt x="32" y="195"/>
                    </a:lnTo>
                    <a:lnTo>
                      <a:pt x="32" y="195"/>
                    </a:lnTo>
                    <a:lnTo>
                      <a:pt x="32" y="195"/>
                    </a:lnTo>
                    <a:lnTo>
                      <a:pt x="32" y="193"/>
                    </a:lnTo>
                    <a:lnTo>
                      <a:pt x="30" y="195"/>
                    </a:lnTo>
                    <a:lnTo>
                      <a:pt x="30" y="195"/>
                    </a:lnTo>
                    <a:lnTo>
                      <a:pt x="30" y="197"/>
                    </a:lnTo>
                    <a:lnTo>
                      <a:pt x="30" y="199"/>
                    </a:lnTo>
                    <a:close/>
                    <a:moveTo>
                      <a:pt x="180" y="193"/>
                    </a:moveTo>
                    <a:lnTo>
                      <a:pt x="178" y="193"/>
                    </a:lnTo>
                    <a:lnTo>
                      <a:pt x="178" y="193"/>
                    </a:lnTo>
                    <a:lnTo>
                      <a:pt x="180" y="193"/>
                    </a:lnTo>
                    <a:lnTo>
                      <a:pt x="180" y="193"/>
                    </a:lnTo>
                    <a:lnTo>
                      <a:pt x="180" y="193"/>
                    </a:lnTo>
                    <a:lnTo>
                      <a:pt x="180" y="193"/>
                    </a:lnTo>
                    <a:close/>
                    <a:moveTo>
                      <a:pt x="76" y="167"/>
                    </a:moveTo>
                    <a:lnTo>
                      <a:pt x="78" y="167"/>
                    </a:lnTo>
                    <a:lnTo>
                      <a:pt x="78" y="167"/>
                    </a:lnTo>
                    <a:lnTo>
                      <a:pt x="78" y="165"/>
                    </a:lnTo>
                    <a:lnTo>
                      <a:pt x="76" y="163"/>
                    </a:lnTo>
                    <a:lnTo>
                      <a:pt x="76" y="165"/>
                    </a:lnTo>
                    <a:lnTo>
                      <a:pt x="76" y="165"/>
                    </a:lnTo>
                    <a:lnTo>
                      <a:pt x="76" y="167"/>
                    </a:lnTo>
                    <a:close/>
                    <a:moveTo>
                      <a:pt x="138" y="136"/>
                    </a:moveTo>
                    <a:lnTo>
                      <a:pt x="138" y="136"/>
                    </a:lnTo>
                    <a:lnTo>
                      <a:pt x="140" y="134"/>
                    </a:lnTo>
                    <a:lnTo>
                      <a:pt x="140" y="132"/>
                    </a:lnTo>
                    <a:lnTo>
                      <a:pt x="138" y="132"/>
                    </a:lnTo>
                    <a:lnTo>
                      <a:pt x="138" y="130"/>
                    </a:lnTo>
                    <a:lnTo>
                      <a:pt x="138" y="128"/>
                    </a:lnTo>
                    <a:lnTo>
                      <a:pt x="136" y="126"/>
                    </a:lnTo>
                    <a:lnTo>
                      <a:pt x="136" y="128"/>
                    </a:lnTo>
                    <a:lnTo>
                      <a:pt x="136" y="130"/>
                    </a:lnTo>
                    <a:lnTo>
                      <a:pt x="136" y="132"/>
                    </a:lnTo>
                    <a:lnTo>
                      <a:pt x="136" y="132"/>
                    </a:lnTo>
                    <a:lnTo>
                      <a:pt x="136" y="132"/>
                    </a:lnTo>
                    <a:lnTo>
                      <a:pt x="138" y="134"/>
                    </a:lnTo>
                    <a:lnTo>
                      <a:pt x="138" y="134"/>
                    </a:lnTo>
                    <a:lnTo>
                      <a:pt x="138" y="136"/>
                    </a:lnTo>
                    <a:lnTo>
                      <a:pt x="136" y="136"/>
                    </a:lnTo>
                    <a:lnTo>
                      <a:pt x="138" y="136"/>
                    </a:lnTo>
                    <a:close/>
                    <a:moveTo>
                      <a:pt x="190" y="173"/>
                    </a:moveTo>
                    <a:lnTo>
                      <a:pt x="186" y="169"/>
                    </a:lnTo>
                    <a:lnTo>
                      <a:pt x="186" y="167"/>
                    </a:lnTo>
                    <a:lnTo>
                      <a:pt x="184" y="165"/>
                    </a:lnTo>
                    <a:lnTo>
                      <a:pt x="184" y="165"/>
                    </a:lnTo>
                    <a:lnTo>
                      <a:pt x="184" y="163"/>
                    </a:lnTo>
                    <a:lnTo>
                      <a:pt x="184" y="161"/>
                    </a:lnTo>
                    <a:lnTo>
                      <a:pt x="184" y="161"/>
                    </a:lnTo>
                    <a:lnTo>
                      <a:pt x="184" y="157"/>
                    </a:lnTo>
                    <a:lnTo>
                      <a:pt x="182" y="155"/>
                    </a:lnTo>
                    <a:lnTo>
                      <a:pt x="184" y="153"/>
                    </a:lnTo>
                    <a:lnTo>
                      <a:pt x="184" y="153"/>
                    </a:lnTo>
                    <a:lnTo>
                      <a:pt x="184" y="150"/>
                    </a:lnTo>
                    <a:lnTo>
                      <a:pt x="184" y="148"/>
                    </a:lnTo>
                    <a:lnTo>
                      <a:pt x="182" y="142"/>
                    </a:lnTo>
                    <a:lnTo>
                      <a:pt x="178" y="138"/>
                    </a:lnTo>
                    <a:lnTo>
                      <a:pt x="178" y="136"/>
                    </a:lnTo>
                    <a:lnTo>
                      <a:pt x="176" y="134"/>
                    </a:lnTo>
                    <a:lnTo>
                      <a:pt x="174" y="132"/>
                    </a:lnTo>
                    <a:lnTo>
                      <a:pt x="174" y="130"/>
                    </a:lnTo>
                    <a:lnTo>
                      <a:pt x="174" y="126"/>
                    </a:lnTo>
                    <a:lnTo>
                      <a:pt x="174" y="126"/>
                    </a:lnTo>
                    <a:lnTo>
                      <a:pt x="176" y="126"/>
                    </a:lnTo>
                    <a:lnTo>
                      <a:pt x="178" y="126"/>
                    </a:lnTo>
                    <a:lnTo>
                      <a:pt x="180" y="126"/>
                    </a:lnTo>
                    <a:lnTo>
                      <a:pt x="180" y="124"/>
                    </a:lnTo>
                    <a:lnTo>
                      <a:pt x="178" y="122"/>
                    </a:lnTo>
                    <a:lnTo>
                      <a:pt x="178" y="118"/>
                    </a:lnTo>
                    <a:lnTo>
                      <a:pt x="178" y="118"/>
                    </a:lnTo>
                    <a:lnTo>
                      <a:pt x="178" y="116"/>
                    </a:lnTo>
                    <a:lnTo>
                      <a:pt x="178" y="116"/>
                    </a:lnTo>
                    <a:lnTo>
                      <a:pt x="176" y="114"/>
                    </a:lnTo>
                    <a:lnTo>
                      <a:pt x="178" y="114"/>
                    </a:lnTo>
                    <a:lnTo>
                      <a:pt x="178" y="114"/>
                    </a:lnTo>
                    <a:lnTo>
                      <a:pt x="178" y="114"/>
                    </a:lnTo>
                    <a:lnTo>
                      <a:pt x="178" y="114"/>
                    </a:lnTo>
                    <a:lnTo>
                      <a:pt x="178" y="112"/>
                    </a:lnTo>
                    <a:lnTo>
                      <a:pt x="180" y="112"/>
                    </a:lnTo>
                    <a:lnTo>
                      <a:pt x="178" y="110"/>
                    </a:lnTo>
                    <a:lnTo>
                      <a:pt x="178" y="106"/>
                    </a:lnTo>
                    <a:lnTo>
                      <a:pt x="176" y="104"/>
                    </a:lnTo>
                    <a:lnTo>
                      <a:pt x="176" y="102"/>
                    </a:lnTo>
                    <a:lnTo>
                      <a:pt x="174" y="102"/>
                    </a:lnTo>
                    <a:lnTo>
                      <a:pt x="174" y="100"/>
                    </a:lnTo>
                    <a:lnTo>
                      <a:pt x="174" y="100"/>
                    </a:lnTo>
                    <a:lnTo>
                      <a:pt x="172" y="98"/>
                    </a:lnTo>
                    <a:lnTo>
                      <a:pt x="170" y="96"/>
                    </a:lnTo>
                    <a:lnTo>
                      <a:pt x="166" y="92"/>
                    </a:lnTo>
                    <a:lnTo>
                      <a:pt x="162" y="90"/>
                    </a:lnTo>
                    <a:lnTo>
                      <a:pt x="160" y="88"/>
                    </a:lnTo>
                    <a:lnTo>
                      <a:pt x="158" y="88"/>
                    </a:lnTo>
                    <a:lnTo>
                      <a:pt x="156" y="86"/>
                    </a:lnTo>
                    <a:lnTo>
                      <a:pt x="156" y="84"/>
                    </a:lnTo>
                    <a:lnTo>
                      <a:pt x="152" y="78"/>
                    </a:lnTo>
                    <a:lnTo>
                      <a:pt x="152" y="76"/>
                    </a:lnTo>
                    <a:lnTo>
                      <a:pt x="150" y="74"/>
                    </a:lnTo>
                    <a:lnTo>
                      <a:pt x="148" y="74"/>
                    </a:lnTo>
                    <a:lnTo>
                      <a:pt x="148" y="74"/>
                    </a:lnTo>
                    <a:lnTo>
                      <a:pt x="144" y="72"/>
                    </a:lnTo>
                    <a:lnTo>
                      <a:pt x="144" y="72"/>
                    </a:lnTo>
                    <a:lnTo>
                      <a:pt x="142" y="72"/>
                    </a:lnTo>
                    <a:lnTo>
                      <a:pt x="142" y="72"/>
                    </a:lnTo>
                    <a:lnTo>
                      <a:pt x="142" y="74"/>
                    </a:lnTo>
                    <a:lnTo>
                      <a:pt x="142" y="76"/>
                    </a:lnTo>
                    <a:lnTo>
                      <a:pt x="144" y="78"/>
                    </a:lnTo>
                    <a:lnTo>
                      <a:pt x="148" y="78"/>
                    </a:lnTo>
                    <a:lnTo>
                      <a:pt x="148" y="76"/>
                    </a:lnTo>
                    <a:lnTo>
                      <a:pt x="148" y="76"/>
                    </a:lnTo>
                    <a:lnTo>
                      <a:pt x="148" y="76"/>
                    </a:lnTo>
                    <a:lnTo>
                      <a:pt x="150" y="76"/>
                    </a:lnTo>
                    <a:lnTo>
                      <a:pt x="150" y="78"/>
                    </a:lnTo>
                    <a:lnTo>
                      <a:pt x="152" y="80"/>
                    </a:lnTo>
                    <a:lnTo>
                      <a:pt x="152" y="82"/>
                    </a:lnTo>
                    <a:lnTo>
                      <a:pt x="150" y="82"/>
                    </a:lnTo>
                    <a:lnTo>
                      <a:pt x="148" y="82"/>
                    </a:lnTo>
                    <a:lnTo>
                      <a:pt x="146" y="82"/>
                    </a:lnTo>
                    <a:lnTo>
                      <a:pt x="146" y="82"/>
                    </a:lnTo>
                    <a:lnTo>
                      <a:pt x="146" y="84"/>
                    </a:lnTo>
                    <a:lnTo>
                      <a:pt x="146" y="84"/>
                    </a:lnTo>
                    <a:lnTo>
                      <a:pt x="146" y="82"/>
                    </a:lnTo>
                    <a:lnTo>
                      <a:pt x="144" y="82"/>
                    </a:lnTo>
                    <a:lnTo>
                      <a:pt x="142" y="78"/>
                    </a:lnTo>
                    <a:lnTo>
                      <a:pt x="140" y="78"/>
                    </a:lnTo>
                    <a:lnTo>
                      <a:pt x="140" y="76"/>
                    </a:lnTo>
                    <a:lnTo>
                      <a:pt x="138" y="76"/>
                    </a:lnTo>
                    <a:lnTo>
                      <a:pt x="138" y="76"/>
                    </a:lnTo>
                    <a:lnTo>
                      <a:pt x="136" y="76"/>
                    </a:lnTo>
                    <a:lnTo>
                      <a:pt x="136" y="76"/>
                    </a:lnTo>
                    <a:lnTo>
                      <a:pt x="136" y="78"/>
                    </a:lnTo>
                    <a:lnTo>
                      <a:pt x="138" y="80"/>
                    </a:lnTo>
                    <a:lnTo>
                      <a:pt x="138" y="82"/>
                    </a:lnTo>
                    <a:lnTo>
                      <a:pt x="140" y="84"/>
                    </a:lnTo>
                    <a:lnTo>
                      <a:pt x="140" y="84"/>
                    </a:lnTo>
                    <a:lnTo>
                      <a:pt x="138" y="84"/>
                    </a:lnTo>
                    <a:lnTo>
                      <a:pt x="138" y="84"/>
                    </a:lnTo>
                    <a:lnTo>
                      <a:pt x="138" y="84"/>
                    </a:lnTo>
                    <a:lnTo>
                      <a:pt x="136" y="86"/>
                    </a:lnTo>
                    <a:lnTo>
                      <a:pt x="136" y="86"/>
                    </a:lnTo>
                    <a:lnTo>
                      <a:pt x="136" y="88"/>
                    </a:lnTo>
                    <a:lnTo>
                      <a:pt x="136" y="88"/>
                    </a:lnTo>
                    <a:lnTo>
                      <a:pt x="138" y="90"/>
                    </a:lnTo>
                    <a:lnTo>
                      <a:pt x="140" y="92"/>
                    </a:lnTo>
                    <a:lnTo>
                      <a:pt x="140" y="94"/>
                    </a:lnTo>
                    <a:lnTo>
                      <a:pt x="142" y="96"/>
                    </a:lnTo>
                    <a:lnTo>
                      <a:pt x="142" y="98"/>
                    </a:lnTo>
                    <a:lnTo>
                      <a:pt x="142" y="96"/>
                    </a:lnTo>
                    <a:lnTo>
                      <a:pt x="142" y="98"/>
                    </a:lnTo>
                    <a:lnTo>
                      <a:pt x="140" y="98"/>
                    </a:lnTo>
                    <a:lnTo>
                      <a:pt x="140" y="98"/>
                    </a:lnTo>
                    <a:lnTo>
                      <a:pt x="142" y="98"/>
                    </a:lnTo>
                    <a:lnTo>
                      <a:pt x="142" y="98"/>
                    </a:lnTo>
                    <a:lnTo>
                      <a:pt x="144" y="98"/>
                    </a:lnTo>
                    <a:lnTo>
                      <a:pt x="144" y="100"/>
                    </a:lnTo>
                    <a:lnTo>
                      <a:pt x="146" y="102"/>
                    </a:lnTo>
                    <a:lnTo>
                      <a:pt x="148" y="104"/>
                    </a:lnTo>
                    <a:lnTo>
                      <a:pt x="148" y="106"/>
                    </a:lnTo>
                    <a:lnTo>
                      <a:pt x="150" y="108"/>
                    </a:lnTo>
                    <a:lnTo>
                      <a:pt x="150" y="108"/>
                    </a:lnTo>
                    <a:lnTo>
                      <a:pt x="150" y="108"/>
                    </a:lnTo>
                    <a:lnTo>
                      <a:pt x="150" y="110"/>
                    </a:lnTo>
                    <a:lnTo>
                      <a:pt x="150" y="110"/>
                    </a:lnTo>
                    <a:lnTo>
                      <a:pt x="150" y="112"/>
                    </a:lnTo>
                    <a:lnTo>
                      <a:pt x="150" y="116"/>
                    </a:lnTo>
                    <a:lnTo>
                      <a:pt x="150" y="118"/>
                    </a:lnTo>
                    <a:lnTo>
                      <a:pt x="150" y="120"/>
                    </a:lnTo>
                    <a:lnTo>
                      <a:pt x="150" y="122"/>
                    </a:lnTo>
                    <a:lnTo>
                      <a:pt x="150" y="124"/>
                    </a:lnTo>
                    <a:lnTo>
                      <a:pt x="150" y="126"/>
                    </a:lnTo>
                    <a:lnTo>
                      <a:pt x="150" y="128"/>
                    </a:lnTo>
                    <a:lnTo>
                      <a:pt x="152" y="130"/>
                    </a:lnTo>
                    <a:lnTo>
                      <a:pt x="152" y="130"/>
                    </a:lnTo>
                    <a:lnTo>
                      <a:pt x="150" y="132"/>
                    </a:lnTo>
                    <a:lnTo>
                      <a:pt x="146" y="136"/>
                    </a:lnTo>
                    <a:lnTo>
                      <a:pt x="146" y="136"/>
                    </a:lnTo>
                    <a:lnTo>
                      <a:pt x="146" y="138"/>
                    </a:lnTo>
                    <a:lnTo>
                      <a:pt x="146" y="140"/>
                    </a:lnTo>
                    <a:lnTo>
                      <a:pt x="146" y="142"/>
                    </a:lnTo>
                    <a:lnTo>
                      <a:pt x="146" y="144"/>
                    </a:lnTo>
                    <a:lnTo>
                      <a:pt x="144" y="146"/>
                    </a:lnTo>
                    <a:lnTo>
                      <a:pt x="142" y="148"/>
                    </a:lnTo>
                    <a:lnTo>
                      <a:pt x="140" y="148"/>
                    </a:lnTo>
                    <a:lnTo>
                      <a:pt x="138" y="150"/>
                    </a:lnTo>
                    <a:lnTo>
                      <a:pt x="134" y="153"/>
                    </a:lnTo>
                    <a:lnTo>
                      <a:pt x="134" y="153"/>
                    </a:lnTo>
                    <a:lnTo>
                      <a:pt x="132" y="155"/>
                    </a:lnTo>
                    <a:lnTo>
                      <a:pt x="132" y="157"/>
                    </a:lnTo>
                    <a:lnTo>
                      <a:pt x="132" y="157"/>
                    </a:lnTo>
                    <a:lnTo>
                      <a:pt x="130" y="155"/>
                    </a:lnTo>
                    <a:lnTo>
                      <a:pt x="128" y="155"/>
                    </a:lnTo>
                    <a:lnTo>
                      <a:pt x="126" y="153"/>
                    </a:lnTo>
                    <a:lnTo>
                      <a:pt x="126" y="153"/>
                    </a:lnTo>
                    <a:lnTo>
                      <a:pt x="126" y="150"/>
                    </a:lnTo>
                    <a:lnTo>
                      <a:pt x="124" y="148"/>
                    </a:lnTo>
                    <a:lnTo>
                      <a:pt x="124" y="148"/>
                    </a:lnTo>
                    <a:lnTo>
                      <a:pt x="124" y="148"/>
                    </a:lnTo>
                    <a:lnTo>
                      <a:pt x="124" y="146"/>
                    </a:lnTo>
                    <a:lnTo>
                      <a:pt x="126" y="146"/>
                    </a:lnTo>
                    <a:lnTo>
                      <a:pt x="128" y="142"/>
                    </a:lnTo>
                    <a:lnTo>
                      <a:pt x="126" y="142"/>
                    </a:lnTo>
                    <a:lnTo>
                      <a:pt x="126" y="142"/>
                    </a:lnTo>
                    <a:lnTo>
                      <a:pt x="124" y="142"/>
                    </a:lnTo>
                    <a:lnTo>
                      <a:pt x="122" y="144"/>
                    </a:lnTo>
                    <a:lnTo>
                      <a:pt x="120" y="144"/>
                    </a:lnTo>
                    <a:lnTo>
                      <a:pt x="120" y="148"/>
                    </a:lnTo>
                    <a:lnTo>
                      <a:pt x="122" y="153"/>
                    </a:lnTo>
                    <a:lnTo>
                      <a:pt x="124" y="157"/>
                    </a:lnTo>
                    <a:lnTo>
                      <a:pt x="122" y="159"/>
                    </a:lnTo>
                    <a:lnTo>
                      <a:pt x="122" y="163"/>
                    </a:lnTo>
                    <a:lnTo>
                      <a:pt x="120" y="165"/>
                    </a:lnTo>
                    <a:lnTo>
                      <a:pt x="120" y="165"/>
                    </a:lnTo>
                    <a:lnTo>
                      <a:pt x="120" y="167"/>
                    </a:lnTo>
                    <a:lnTo>
                      <a:pt x="120" y="171"/>
                    </a:lnTo>
                    <a:lnTo>
                      <a:pt x="120" y="173"/>
                    </a:lnTo>
                    <a:lnTo>
                      <a:pt x="122" y="175"/>
                    </a:lnTo>
                    <a:lnTo>
                      <a:pt x="122" y="175"/>
                    </a:lnTo>
                    <a:lnTo>
                      <a:pt x="120" y="177"/>
                    </a:lnTo>
                    <a:lnTo>
                      <a:pt x="120" y="179"/>
                    </a:lnTo>
                    <a:lnTo>
                      <a:pt x="118" y="179"/>
                    </a:lnTo>
                    <a:lnTo>
                      <a:pt x="116" y="179"/>
                    </a:lnTo>
                    <a:lnTo>
                      <a:pt x="112" y="179"/>
                    </a:lnTo>
                    <a:lnTo>
                      <a:pt x="112" y="179"/>
                    </a:lnTo>
                    <a:lnTo>
                      <a:pt x="110" y="177"/>
                    </a:lnTo>
                    <a:lnTo>
                      <a:pt x="110" y="177"/>
                    </a:lnTo>
                    <a:lnTo>
                      <a:pt x="110" y="175"/>
                    </a:lnTo>
                    <a:lnTo>
                      <a:pt x="110" y="175"/>
                    </a:lnTo>
                    <a:lnTo>
                      <a:pt x="108" y="175"/>
                    </a:lnTo>
                    <a:lnTo>
                      <a:pt x="106" y="177"/>
                    </a:lnTo>
                    <a:lnTo>
                      <a:pt x="98" y="177"/>
                    </a:lnTo>
                    <a:lnTo>
                      <a:pt x="98" y="177"/>
                    </a:lnTo>
                    <a:lnTo>
                      <a:pt x="96" y="179"/>
                    </a:lnTo>
                    <a:lnTo>
                      <a:pt x="92" y="179"/>
                    </a:lnTo>
                    <a:lnTo>
                      <a:pt x="92" y="179"/>
                    </a:lnTo>
                    <a:lnTo>
                      <a:pt x="90" y="179"/>
                    </a:lnTo>
                    <a:lnTo>
                      <a:pt x="88" y="179"/>
                    </a:lnTo>
                    <a:lnTo>
                      <a:pt x="86" y="179"/>
                    </a:lnTo>
                    <a:lnTo>
                      <a:pt x="84" y="179"/>
                    </a:lnTo>
                    <a:lnTo>
                      <a:pt x="84" y="179"/>
                    </a:lnTo>
                    <a:lnTo>
                      <a:pt x="82" y="177"/>
                    </a:lnTo>
                    <a:lnTo>
                      <a:pt x="80" y="177"/>
                    </a:lnTo>
                    <a:lnTo>
                      <a:pt x="78" y="179"/>
                    </a:lnTo>
                    <a:lnTo>
                      <a:pt x="74" y="179"/>
                    </a:lnTo>
                    <a:lnTo>
                      <a:pt x="74" y="181"/>
                    </a:lnTo>
                    <a:lnTo>
                      <a:pt x="74" y="183"/>
                    </a:lnTo>
                    <a:lnTo>
                      <a:pt x="72" y="185"/>
                    </a:lnTo>
                    <a:lnTo>
                      <a:pt x="70" y="187"/>
                    </a:lnTo>
                    <a:lnTo>
                      <a:pt x="70" y="189"/>
                    </a:lnTo>
                    <a:lnTo>
                      <a:pt x="68" y="189"/>
                    </a:lnTo>
                    <a:lnTo>
                      <a:pt x="68" y="191"/>
                    </a:lnTo>
                    <a:lnTo>
                      <a:pt x="68" y="193"/>
                    </a:lnTo>
                    <a:lnTo>
                      <a:pt x="66" y="195"/>
                    </a:lnTo>
                    <a:lnTo>
                      <a:pt x="64" y="195"/>
                    </a:lnTo>
                    <a:lnTo>
                      <a:pt x="64" y="197"/>
                    </a:lnTo>
                    <a:lnTo>
                      <a:pt x="62" y="197"/>
                    </a:lnTo>
                    <a:lnTo>
                      <a:pt x="62" y="199"/>
                    </a:lnTo>
                    <a:lnTo>
                      <a:pt x="60" y="199"/>
                    </a:lnTo>
                    <a:lnTo>
                      <a:pt x="58" y="199"/>
                    </a:lnTo>
                    <a:lnTo>
                      <a:pt x="56" y="199"/>
                    </a:lnTo>
                    <a:lnTo>
                      <a:pt x="56" y="199"/>
                    </a:lnTo>
                    <a:lnTo>
                      <a:pt x="56" y="201"/>
                    </a:lnTo>
                    <a:lnTo>
                      <a:pt x="56" y="201"/>
                    </a:lnTo>
                    <a:lnTo>
                      <a:pt x="58" y="207"/>
                    </a:lnTo>
                    <a:lnTo>
                      <a:pt x="60" y="205"/>
                    </a:lnTo>
                    <a:lnTo>
                      <a:pt x="60" y="205"/>
                    </a:lnTo>
                    <a:lnTo>
                      <a:pt x="62" y="207"/>
                    </a:lnTo>
                    <a:lnTo>
                      <a:pt x="64" y="207"/>
                    </a:lnTo>
                    <a:lnTo>
                      <a:pt x="64" y="207"/>
                    </a:lnTo>
                    <a:lnTo>
                      <a:pt x="66" y="207"/>
                    </a:lnTo>
                    <a:lnTo>
                      <a:pt x="66" y="205"/>
                    </a:lnTo>
                    <a:lnTo>
                      <a:pt x="70" y="205"/>
                    </a:lnTo>
                    <a:lnTo>
                      <a:pt x="70" y="205"/>
                    </a:lnTo>
                    <a:lnTo>
                      <a:pt x="76" y="209"/>
                    </a:lnTo>
                    <a:lnTo>
                      <a:pt x="78" y="209"/>
                    </a:lnTo>
                    <a:lnTo>
                      <a:pt x="78" y="207"/>
                    </a:lnTo>
                    <a:lnTo>
                      <a:pt x="78" y="205"/>
                    </a:lnTo>
                    <a:lnTo>
                      <a:pt x="76" y="203"/>
                    </a:lnTo>
                    <a:lnTo>
                      <a:pt x="76" y="201"/>
                    </a:lnTo>
                    <a:lnTo>
                      <a:pt x="78" y="199"/>
                    </a:lnTo>
                    <a:lnTo>
                      <a:pt x="80" y="201"/>
                    </a:lnTo>
                    <a:lnTo>
                      <a:pt x="82" y="201"/>
                    </a:lnTo>
                    <a:lnTo>
                      <a:pt x="84" y="201"/>
                    </a:lnTo>
                    <a:lnTo>
                      <a:pt x="88" y="201"/>
                    </a:lnTo>
                    <a:lnTo>
                      <a:pt x="90" y="201"/>
                    </a:lnTo>
                    <a:lnTo>
                      <a:pt x="90" y="199"/>
                    </a:lnTo>
                    <a:lnTo>
                      <a:pt x="92" y="199"/>
                    </a:lnTo>
                    <a:lnTo>
                      <a:pt x="92" y="199"/>
                    </a:lnTo>
                    <a:lnTo>
                      <a:pt x="94" y="199"/>
                    </a:lnTo>
                    <a:lnTo>
                      <a:pt x="94" y="197"/>
                    </a:lnTo>
                    <a:lnTo>
                      <a:pt x="96" y="197"/>
                    </a:lnTo>
                    <a:lnTo>
                      <a:pt x="98" y="197"/>
                    </a:lnTo>
                    <a:lnTo>
                      <a:pt x="100" y="197"/>
                    </a:lnTo>
                    <a:lnTo>
                      <a:pt x="102" y="195"/>
                    </a:lnTo>
                    <a:lnTo>
                      <a:pt x="102" y="193"/>
                    </a:lnTo>
                    <a:lnTo>
                      <a:pt x="102" y="193"/>
                    </a:lnTo>
                    <a:lnTo>
                      <a:pt x="104" y="193"/>
                    </a:lnTo>
                    <a:lnTo>
                      <a:pt x="106" y="193"/>
                    </a:lnTo>
                    <a:lnTo>
                      <a:pt x="108" y="193"/>
                    </a:lnTo>
                    <a:lnTo>
                      <a:pt x="110" y="193"/>
                    </a:lnTo>
                    <a:lnTo>
                      <a:pt x="110" y="193"/>
                    </a:lnTo>
                    <a:lnTo>
                      <a:pt x="114" y="195"/>
                    </a:lnTo>
                    <a:lnTo>
                      <a:pt x="116" y="195"/>
                    </a:lnTo>
                    <a:lnTo>
                      <a:pt x="118" y="195"/>
                    </a:lnTo>
                    <a:lnTo>
                      <a:pt x="120" y="195"/>
                    </a:lnTo>
                    <a:lnTo>
                      <a:pt x="120" y="195"/>
                    </a:lnTo>
                    <a:lnTo>
                      <a:pt x="122" y="197"/>
                    </a:lnTo>
                    <a:lnTo>
                      <a:pt x="122" y="197"/>
                    </a:lnTo>
                    <a:lnTo>
                      <a:pt x="120" y="199"/>
                    </a:lnTo>
                    <a:lnTo>
                      <a:pt x="120" y="199"/>
                    </a:lnTo>
                    <a:lnTo>
                      <a:pt x="118" y="201"/>
                    </a:lnTo>
                    <a:lnTo>
                      <a:pt x="118" y="201"/>
                    </a:lnTo>
                    <a:lnTo>
                      <a:pt x="120" y="203"/>
                    </a:lnTo>
                    <a:lnTo>
                      <a:pt x="122" y="205"/>
                    </a:lnTo>
                    <a:lnTo>
                      <a:pt x="122" y="207"/>
                    </a:lnTo>
                    <a:lnTo>
                      <a:pt x="124" y="209"/>
                    </a:lnTo>
                    <a:lnTo>
                      <a:pt x="126" y="211"/>
                    </a:lnTo>
                    <a:lnTo>
                      <a:pt x="128" y="213"/>
                    </a:lnTo>
                    <a:lnTo>
                      <a:pt x="130" y="215"/>
                    </a:lnTo>
                    <a:lnTo>
                      <a:pt x="134" y="215"/>
                    </a:lnTo>
                    <a:lnTo>
                      <a:pt x="136" y="213"/>
                    </a:lnTo>
                    <a:lnTo>
                      <a:pt x="136" y="211"/>
                    </a:lnTo>
                    <a:lnTo>
                      <a:pt x="138" y="205"/>
                    </a:lnTo>
                    <a:lnTo>
                      <a:pt x="138" y="203"/>
                    </a:lnTo>
                    <a:lnTo>
                      <a:pt x="140" y="201"/>
                    </a:lnTo>
                    <a:lnTo>
                      <a:pt x="144" y="201"/>
                    </a:lnTo>
                    <a:lnTo>
                      <a:pt x="144" y="201"/>
                    </a:lnTo>
                    <a:lnTo>
                      <a:pt x="144" y="199"/>
                    </a:lnTo>
                    <a:lnTo>
                      <a:pt x="144" y="199"/>
                    </a:lnTo>
                    <a:lnTo>
                      <a:pt x="144" y="197"/>
                    </a:lnTo>
                    <a:lnTo>
                      <a:pt x="138" y="195"/>
                    </a:lnTo>
                    <a:lnTo>
                      <a:pt x="138" y="193"/>
                    </a:lnTo>
                    <a:lnTo>
                      <a:pt x="136" y="191"/>
                    </a:lnTo>
                    <a:lnTo>
                      <a:pt x="138" y="189"/>
                    </a:lnTo>
                    <a:lnTo>
                      <a:pt x="138" y="187"/>
                    </a:lnTo>
                    <a:lnTo>
                      <a:pt x="138" y="187"/>
                    </a:lnTo>
                    <a:lnTo>
                      <a:pt x="138" y="187"/>
                    </a:lnTo>
                    <a:lnTo>
                      <a:pt x="140" y="187"/>
                    </a:lnTo>
                    <a:lnTo>
                      <a:pt x="140" y="189"/>
                    </a:lnTo>
                    <a:lnTo>
                      <a:pt x="140" y="189"/>
                    </a:lnTo>
                    <a:lnTo>
                      <a:pt x="142" y="191"/>
                    </a:lnTo>
                    <a:lnTo>
                      <a:pt x="142" y="193"/>
                    </a:lnTo>
                    <a:lnTo>
                      <a:pt x="142" y="193"/>
                    </a:lnTo>
                    <a:lnTo>
                      <a:pt x="142" y="193"/>
                    </a:lnTo>
                    <a:lnTo>
                      <a:pt x="142" y="191"/>
                    </a:lnTo>
                    <a:lnTo>
                      <a:pt x="142" y="191"/>
                    </a:lnTo>
                    <a:lnTo>
                      <a:pt x="144" y="191"/>
                    </a:lnTo>
                    <a:lnTo>
                      <a:pt x="144" y="193"/>
                    </a:lnTo>
                    <a:lnTo>
                      <a:pt x="144" y="193"/>
                    </a:lnTo>
                    <a:lnTo>
                      <a:pt x="146" y="193"/>
                    </a:lnTo>
                    <a:lnTo>
                      <a:pt x="148" y="193"/>
                    </a:lnTo>
                    <a:lnTo>
                      <a:pt x="148" y="193"/>
                    </a:lnTo>
                    <a:lnTo>
                      <a:pt x="148" y="193"/>
                    </a:lnTo>
                    <a:lnTo>
                      <a:pt x="146" y="195"/>
                    </a:lnTo>
                    <a:lnTo>
                      <a:pt x="146" y="195"/>
                    </a:lnTo>
                    <a:lnTo>
                      <a:pt x="150" y="195"/>
                    </a:lnTo>
                    <a:lnTo>
                      <a:pt x="152" y="195"/>
                    </a:lnTo>
                    <a:lnTo>
                      <a:pt x="156" y="195"/>
                    </a:lnTo>
                    <a:lnTo>
                      <a:pt x="158" y="195"/>
                    </a:lnTo>
                    <a:lnTo>
                      <a:pt x="158" y="195"/>
                    </a:lnTo>
                    <a:lnTo>
                      <a:pt x="162" y="195"/>
                    </a:lnTo>
                    <a:lnTo>
                      <a:pt x="162" y="193"/>
                    </a:lnTo>
                    <a:lnTo>
                      <a:pt x="162" y="191"/>
                    </a:lnTo>
                    <a:lnTo>
                      <a:pt x="164" y="189"/>
                    </a:lnTo>
                    <a:lnTo>
                      <a:pt x="164" y="189"/>
                    </a:lnTo>
                    <a:lnTo>
                      <a:pt x="164" y="187"/>
                    </a:lnTo>
                    <a:lnTo>
                      <a:pt x="164" y="187"/>
                    </a:lnTo>
                    <a:lnTo>
                      <a:pt x="166" y="185"/>
                    </a:lnTo>
                    <a:lnTo>
                      <a:pt x="168" y="187"/>
                    </a:lnTo>
                    <a:lnTo>
                      <a:pt x="170" y="187"/>
                    </a:lnTo>
                    <a:lnTo>
                      <a:pt x="168" y="189"/>
                    </a:lnTo>
                    <a:lnTo>
                      <a:pt x="170" y="191"/>
                    </a:lnTo>
                    <a:lnTo>
                      <a:pt x="170" y="193"/>
                    </a:lnTo>
                    <a:lnTo>
                      <a:pt x="170" y="195"/>
                    </a:lnTo>
                    <a:lnTo>
                      <a:pt x="172" y="195"/>
                    </a:lnTo>
                    <a:lnTo>
                      <a:pt x="172" y="195"/>
                    </a:lnTo>
                    <a:lnTo>
                      <a:pt x="174" y="193"/>
                    </a:lnTo>
                    <a:lnTo>
                      <a:pt x="174" y="193"/>
                    </a:lnTo>
                    <a:lnTo>
                      <a:pt x="174" y="191"/>
                    </a:lnTo>
                    <a:lnTo>
                      <a:pt x="174" y="189"/>
                    </a:lnTo>
                    <a:lnTo>
                      <a:pt x="172" y="187"/>
                    </a:lnTo>
                    <a:lnTo>
                      <a:pt x="172" y="185"/>
                    </a:lnTo>
                    <a:lnTo>
                      <a:pt x="172" y="185"/>
                    </a:lnTo>
                    <a:lnTo>
                      <a:pt x="172" y="183"/>
                    </a:lnTo>
                    <a:lnTo>
                      <a:pt x="174" y="183"/>
                    </a:lnTo>
                    <a:lnTo>
                      <a:pt x="176" y="183"/>
                    </a:lnTo>
                    <a:lnTo>
                      <a:pt x="178" y="183"/>
                    </a:lnTo>
                    <a:lnTo>
                      <a:pt x="180" y="185"/>
                    </a:lnTo>
                    <a:lnTo>
                      <a:pt x="180" y="185"/>
                    </a:lnTo>
                    <a:lnTo>
                      <a:pt x="180" y="185"/>
                    </a:lnTo>
                    <a:lnTo>
                      <a:pt x="180" y="183"/>
                    </a:lnTo>
                    <a:lnTo>
                      <a:pt x="180" y="183"/>
                    </a:lnTo>
                    <a:lnTo>
                      <a:pt x="178" y="183"/>
                    </a:lnTo>
                    <a:lnTo>
                      <a:pt x="178" y="181"/>
                    </a:lnTo>
                    <a:lnTo>
                      <a:pt x="178" y="179"/>
                    </a:lnTo>
                    <a:lnTo>
                      <a:pt x="178" y="179"/>
                    </a:lnTo>
                    <a:lnTo>
                      <a:pt x="178" y="179"/>
                    </a:lnTo>
                    <a:lnTo>
                      <a:pt x="178" y="177"/>
                    </a:lnTo>
                    <a:lnTo>
                      <a:pt x="178" y="177"/>
                    </a:lnTo>
                    <a:lnTo>
                      <a:pt x="180" y="175"/>
                    </a:lnTo>
                    <a:lnTo>
                      <a:pt x="180" y="175"/>
                    </a:lnTo>
                    <a:lnTo>
                      <a:pt x="182" y="177"/>
                    </a:lnTo>
                    <a:lnTo>
                      <a:pt x="182" y="177"/>
                    </a:lnTo>
                    <a:lnTo>
                      <a:pt x="184" y="179"/>
                    </a:lnTo>
                    <a:lnTo>
                      <a:pt x="182" y="179"/>
                    </a:lnTo>
                    <a:lnTo>
                      <a:pt x="182" y="181"/>
                    </a:lnTo>
                    <a:lnTo>
                      <a:pt x="182" y="181"/>
                    </a:lnTo>
                    <a:lnTo>
                      <a:pt x="182" y="183"/>
                    </a:lnTo>
                    <a:lnTo>
                      <a:pt x="182" y="183"/>
                    </a:lnTo>
                    <a:lnTo>
                      <a:pt x="184" y="187"/>
                    </a:lnTo>
                    <a:lnTo>
                      <a:pt x="184" y="187"/>
                    </a:lnTo>
                    <a:lnTo>
                      <a:pt x="184" y="189"/>
                    </a:lnTo>
                    <a:lnTo>
                      <a:pt x="184" y="189"/>
                    </a:lnTo>
                    <a:lnTo>
                      <a:pt x="186" y="189"/>
                    </a:lnTo>
                    <a:lnTo>
                      <a:pt x="186" y="189"/>
                    </a:lnTo>
                    <a:lnTo>
                      <a:pt x="186" y="187"/>
                    </a:lnTo>
                    <a:lnTo>
                      <a:pt x="188" y="187"/>
                    </a:lnTo>
                    <a:lnTo>
                      <a:pt x="190" y="185"/>
                    </a:lnTo>
                    <a:lnTo>
                      <a:pt x="190" y="185"/>
                    </a:lnTo>
                    <a:lnTo>
                      <a:pt x="190" y="185"/>
                    </a:lnTo>
                    <a:lnTo>
                      <a:pt x="190" y="183"/>
                    </a:lnTo>
                    <a:lnTo>
                      <a:pt x="190" y="181"/>
                    </a:lnTo>
                    <a:lnTo>
                      <a:pt x="188" y="179"/>
                    </a:lnTo>
                    <a:lnTo>
                      <a:pt x="190" y="177"/>
                    </a:lnTo>
                    <a:lnTo>
                      <a:pt x="190" y="177"/>
                    </a:lnTo>
                    <a:lnTo>
                      <a:pt x="194" y="175"/>
                    </a:lnTo>
                    <a:lnTo>
                      <a:pt x="192" y="173"/>
                    </a:lnTo>
                    <a:lnTo>
                      <a:pt x="190" y="173"/>
                    </a:lnTo>
                    <a:close/>
                    <a:moveTo>
                      <a:pt x="114" y="60"/>
                    </a:moveTo>
                    <a:lnTo>
                      <a:pt x="114" y="60"/>
                    </a:lnTo>
                    <a:lnTo>
                      <a:pt x="114" y="60"/>
                    </a:lnTo>
                    <a:lnTo>
                      <a:pt x="114" y="62"/>
                    </a:lnTo>
                    <a:lnTo>
                      <a:pt x="114" y="62"/>
                    </a:lnTo>
                    <a:lnTo>
                      <a:pt x="116" y="62"/>
                    </a:lnTo>
                    <a:lnTo>
                      <a:pt x="116" y="62"/>
                    </a:lnTo>
                    <a:lnTo>
                      <a:pt x="114" y="58"/>
                    </a:lnTo>
                    <a:lnTo>
                      <a:pt x="114" y="60"/>
                    </a:lnTo>
                    <a:close/>
                    <a:moveTo>
                      <a:pt x="108" y="8"/>
                    </a:moveTo>
                    <a:lnTo>
                      <a:pt x="108" y="8"/>
                    </a:lnTo>
                    <a:lnTo>
                      <a:pt x="108" y="8"/>
                    </a:lnTo>
                    <a:lnTo>
                      <a:pt x="108" y="6"/>
                    </a:lnTo>
                    <a:lnTo>
                      <a:pt x="106" y="6"/>
                    </a:lnTo>
                    <a:lnTo>
                      <a:pt x="106" y="6"/>
                    </a:lnTo>
                    <a:lnTo>
                      <a:pt x="106" y="6"/>
                    </a:lnTo>
                    <a:lnTo>
                      <a:pt x="106" y="8"/>
                    </a:lnTo>
                    <a:lnTo>
                      <a:pt x="108" y="8"/>
                    </a:lnTo>
                    <a:close/>
                    <a:moveTo>
                      <a:pt x="104" y="6"/>
                    </a:moveTo>
                    <a:lnTo>
                      <a:pt x="104" y="4"/>
                    </a:lnTo>
                    <a:lnTo>
                      <a:pt x="102" y="2"/>
                    </a:lnTo>
                    <a:lnTo>
                      <a:pt x="102" y="2"/>
                    </a:lnTo>
                    <a:lnTo>
                      <a:pt x="100" y="2"/>
                    </a:lnTo>
                    <a:lnTo>
                      <a:pt x="100" y="2"/>
                    </a:lnTo>
                    <a:lnTo>
                      <a:pt x="102" y="4"/>
                    </a:lnTo>
                    <a:lnTo>
                      <a:pt x="104" y="6"/>
                    </a:lnTo>
                    <a:close/>
                    <a:moveTo>
                      <a:pt x="112" y="4"/>
                    </a:moveTo>
                    <a:lnTo>
                      <a:pt x="112" y="6"/>
                    </a:lnTo>
                    <a:lnTo>
                      <a:pt x="112" y="8"/>
                    </a:lnTo>
                    <a:lnTo>
                      <a:pt x="114" y="8"/>
                    </a:lnTo>
                    <a:lnTo>
                      <a:pt x="116" y="12"/>
                    </a:lnTo>
                    <a:lnTo>
                      <a:pt x="120" y="16"/>
                    </a:lnTo>
                    <a:lnTo>
                      <a:pt x="122" y="20"/>
                    </a:lnTo>
                    <a:lnTo>
                      <a:pt x="122" y="22"/>
                    </a:lnTo>
                    <a:lnTo>
                      <a:pt x="124" y="24"/>
                    </a:lnTo>
                    <a:lnTo>
                      <a:pt x="126" y="28"/>
                    </a:lnTo>
                    <a:lnTo>
                      <a:pt x="126" y="30"/>
                    </a:lnTo>
                    <a:lnTo>
                      <a:pt x="126" y="32"/>
                    </a:lnTo>
                    <a:lnTo>
                      <a:pt x="126" y="34"/>
                    </a:lnTo>
                    <a:lnTo>
                      <a:pt x="128" y="36"/>
                    </a:lnTo>
                    <a:lnTo>
                      <a:pt x="130" y="40"/>
                    </a:lnTo>
                    <a:lnTo>
                      <a:pt x="130" y="40"/>
                    </a:lnTo>
                    <a:lnTo>
                      <a:pt x="130" y="42"/>
                    </a:lnTo>
                    <a:lnTo>
                      <a:pt x="128" y="42"/>
                    </a:lnTo>
                    <a:lnTo>
                      <a:pt x="128" y="42"/>
                    </a:lnTo>
                    <a:lnTo>
                      <a:pt x="124" y="42"/>
                    </a:lnTo>
                    <a:lnTo>
                      <a:pt x="122" y="42"/>
                    </a:lnTo>
                    <a:lnTo>
                      <a:pt x="122" y="42"/>
                    </a:lnTo>
                    <a:lnTo>
                      <a:pt x="118" y="40"/>
                    </a:lnTo>
                    <a:lnTo>
                      <a:pt x="116" y="40"/>
                    </a:lnTo>
                    <a:lnTo>
                      <a:pt x="116" y="40"/>
                    </a:lnTo>
                    <a:lnTo>
                      <a:pt x="116" y="42"/>
                    </a:lnTo>
                    <a:lnTo>
                      <a:pt x="116" y="42"/>
                    </a:lnTo>
                    <a:lnTo>
                      <a:pt x="120" y="44"/>
                    </a:lnTo>
                    <a:lnTo>
                      <a:pt x="120" y="46"/>
                    </a:lnTo>
                    <a:lnTo>
                      <a:pt x="120" y="48"/>
                    </a:lnTo>
                    <a:lnTo>
                      <a:pt x="118" y="50"/>
                    </a:lnTo>
                    <a:lnTo>
                      <a:pt x="118" y="50"/>
                    </a:lnTo>
                    <a:lnTo>
                      <a:pt x="116" y="52"/>
                    </a:lnTo>
                    <a:lnTo>
                      <a:pt x="116" y="52"/>
                    </a:lnTo>
                    <a:lnTo>
                      <a:pt x="116" y="52"/>
                    </a:lnTo>
                    <a:lnTo>
                      <a:pt x="116" y="52"/>
                    </a:lnTo>
                    <a:lnTo>
                      <a:pt x="116" y="56"/>
                    </a:lnTo>
                    <a:lnTo>
                      <a:pt x="116" y="56"/>
                    </a:lnTo>
                    <a:lnTo>
                      <a:pt x="118" y="58"/>
                    </a:lnTo>
                    <a:lnTo>
                      <a:pt x="120" y="60"/>
                    </a:lnTo>
                    <a:lnTo>
                      <a:pt x="122" y="62"/>
                    </a:lnTo>
                    <a:lnTo>
                      <a:pt x="124" y="62"/>
                    </a:lnTo>
                    <a:lnTo>
                      <a:pt x="126" y="64"/>
                    </a:lnTo>
                    <a:lnTo>
                      <a:pt x="126" y="66"/>
                    </a:lnTo>
                    <a:lnTo>
                      <a:pt x="126" y="68"/>
                    </a:lnTo>
                    <a:lnTo>
                      <a:pt x="128" y="70"/>
                    </a:lnTo>
                    <a:lnTo>
                      <a:pt x="128" y="72"/>
                    </a:lnTo>
                    <a:lnTo>
                      <a:pt x="130" y="72"/>
                    </a:lnTo>
                    <a:lnTo>
                      <a:pt x="130" y="72"/>
                    </a:lnTo>
                    <a:lnTo>
                      <a:pt x="132" y="74"/>
                    </a:lnTo>
                    <a:lnTo>
                      <a:pt x="132" y="72"/>
                    </a:lnTo>
                    <a:lnTo>
                      <a:pt x="134" y="72"/>
                    </a:lnTo>
                    <a:lnTo>
                      <a:pt x="134" y="70"/>
                    </a:lnTo>
                    <a:lnTo>
                      <a:pt x="134" y="68"/>
                    </a:lnTo>
                    <a:lnTo>
                      <a:pt x="134" y="68"/>
                    </a:lnTo>
                    <a:lnTo>
                      <a:pt x="134" y="66"/>
                    </a:lnTo>
                    <a:lnTo>
                      <a:pt x="138" y="68"/>
                    </a:lnTo>
                    <a:lnTo>
                      <a:pt x="140" y="68"/>
                    </a:lnTo>
                    <a:lnTo>
                      <a:pt x="140" y="68"/>
                    </a:lnTo>
                    <a:lnTo>
                      <a:pt x="142" y="68"/>
                    </a:lnTo>
                    <a:lnTo>
                      <a:pt x="142" y="66"/>
                    </a:lnTo>
                    <a:lnTo>
                      <a:pt x="140" y="66"/>
                    </a:lnTo>
                    <a:lnTo>
                      <a:pt x="136" y="64"/>
                    </a:lnTo>
                    <a:lnTo>
                      <a:pt x="132" y="62"/>
                    </a:lnTo>
                    <a:lnTo>
                      <a:pt x="132" y="60"/>
                    </a:lnTo>
                    <a:lnTo>
                      <a:pt x="130" y="62"/>
                    </a:lnTo>
                    <a:lnTo>
                      <a:pt x="130" y="60"/>
                    </a:lnTo>
                    <a:lnTo>
                      <a:pt x="128" y="60"/>
                    </a:lnTo>
                    <a:lnTo>
                      <a:pt x="126" y="58"/>
                    </a:lnTo>
                    <a:lnTo>
                      <a:pt x="124" y="58"/>
                    </a:lnTo>
                    <a:lnTo>
                      <a:pt x="124" y="56"/>
                    </a:lnTo>
                    <a:lnTo>
                      <a:pt x="124" y="56"/>
                    </a:lnTo>
                    <a:lnTo>
                      <a:pt x="124" y="54"/>
                    </a:lnTo>
                    <a:lnTo>
                      <a:pt x="124" y="54"/>
                    </a:lnTo>
                    <a:lnTo>
                      <a:pt x="126" y="54"/>
                    </a:lnTo>
                    <a:lnTo>
                      <a:pt x="126" y="54"/>
                    </a:lnTo>
                    <a:lnTo>
                      <a:pt x="128" y="54"/>
                    </a:lnTo>
                    <a:lnTo>
                      <a:pt x="130" y="54"/>
                    </a:lnTo>
                    <a:lnTo>
                      <a:pt x="134" y="56"/>
                    </a:lnTo>
                    <a:lnTo>
                      <a:pt x="134" y="58"/>
                    </a:lnTo>
                    <a:lnTo>
                      <a:pt x="138" y="54"/>
                    </a:lnTo>
                    <a:lnTo>
                      <a:pt x="144" y="54"/>
                    </a:lnTo>
                    <a:lnTo>
                      <a:pt x="148" y="54"/>
                    </a:lnTo>
                    <a:lnTo>
                      <a:pt x="156" y="58"/>
                    </a:lnTo>
                    <a:lnTo>
                      <a:pt x="164" y="62"/>
                    </a:lnTo>
                    <a:lnTo>
                      <a:pt x="168" y="62"/>
                    </a:lnTo>
                    <a:lnTo>
                      <a:pt x="170" y="64"/>
                    </a:lnTo>
                    <a:lnTo>
                      <a:pt x="170" y="62"/>
                    </a:lnTo>
                    <a:lnTo>
                      <a:pt x="170" y="62"/>
                    </a:lnTo>
                    <a:lnTo>
                      <a:pt x="170" y="60"/>
                    </a:lnTo>
                    <a:lnTo>
                      <a:pt x="170" y="60"/>
                    </a:lnTo>
                    <a:lnTo>
                      <a:pt x="168" y="58"/>
                    </a:lnTo>
                    <a:lnTo>
                      <a:pt x="168" y="56"/>
                    </a:lnTo>
                    <a:lnTo>
                      <a:pt x="168" y="52"/>
                    </a:lnTo>
                    <a:lnTo>
                      <a:pt x="170" y="50"/>
                    </a:lnTo>
                    <a:lnTo>
                      <a:pt x="172" y="48"/>
                    </a:lnTo>
                    <a:lnTo>
                      <a:pt x="174" y="46"/>
                    </a:lnTo>
                    <a:lnTo>
                      <a:pt x="174" y="46"/>
                    </a:lnTo>
                    <a:lnTo>
                      <a:pt x="178" y="46"/>
                    </a:lnTo>
                    <a:lnTo>
                      <a:pt x="180" y="46"/>
                    </a:lnTo>
                    <a:lnTo>
                      <a:pt x="182" y="46"/>
                    </a:lnTo>
                    <a:lnTo>
                      <a:pt x="184" y="46"/>
                    </a:lnTo>
                    <a:lnTo>
                      <a:pt x="184" y="46"/>
                    </a:lnTo>
                    <a:lnTo>
                      <a:pt x="186" y="44"/>
                    </a:lnTo>
                    <a:lnTo>
                      <a:pt x="186" y="44"/>
                    </a:lnTo>
                    <a:lnTo>
                      <a:pt x="188" y="42"/>
                    </a:lnTo>
                    <a:lnTo>
                      <a:pt x="188" y="42"/>
                    </a:lnTo>
                    <a:lnTo>
                      <a:pt x="190" y="42"/>
                    </a:lnTo>
                    <a:lnTo>
                      <a:pt x="190" y="42"/>
                    </a:lnTo>
                    <a:lnTo>
                      <a:pt x="190" y="40"/>
                    </a:lnTo>
                    <a:lnTo>
                      <a:pt x="192" y="40"/>
                    </a:lnTo>
                    <a:lnTo>
                      <a:pt x="192" y="40"/>
                    </a:lnTo>
                    <a:lnTo>
                      <a:pt x="190" y="38"/>
                    </a:lnTo>
                    <a:lnTo>
                      <a:pt x="190" y="40"/>
                    </a:lnTo>
                    <a:lnTo>
                      <a:pt x="190" y="40"/>
                    </a:lnTo>
                    <a:lnTo>
                      <a:pt x="188" y="40"/>
                    </a:lnTo>
                    <a:lnTo>
                      <a:pt x="188" y="40"/>
                    </a:lnTo>
                    <a:lnTo>
                      <a:pt x="186" y="40"/>
                    </a:lnTo>
                    <a:lnTo>
                      <a:pt x="184" y="38"/>
                    </a:lnTo>
                    <a:lnTo>
                      <a:pt x="182" y="36"/>
                    </a:lnTo>
                    <a:lnTo>
                      <a:pt x="180" y="34"/>
                    </a:lnTo>
                    <a:lnTo>
                      <a:pt x="178" y="32"/>
                    </a:lnTo>
                    <a:lnTo>
                      <a:pt x="176" y="30"/>
                    </a:lnTo>
                    <a:lnTo>
                      <a:pt x="176" y="28"/>
                    </a:lnTo>
                    <a:lnTo>
                      <a:pt x="176" y="24"/>
                    </a:lnTo>
                    <a:lnTo>
                      <a:pt x="176" y="24"/>
                    </a:lnTo>
                    <a:lnTo>
                      <a:pt x="176" y="22"/>
                    </a:lnTo>
                    <a:lnTo>
                      <a:pt x="174" y="22"/>
                    </a:lnTo>
                    <a:lnTo>
                      <a:pt x="174" y="26"/>
                    </a:lnTo>
                    <a:lnTo>
                      <a:pt x="172" y="28"/>
                    </a:lnTo>
                    <a:lnTo>
                      <a:pt x="172" y="30"/>
                    </a:lnTo>
                    <a:lnTo>
                      <a:pt x="170" y="30"/>
                    </a:lnTo>
                    <a:lnTo>
                      <a:pt x="168" y="30"/>
                    </a:lnTo>
                    <a:lnTo>
                      <a:pt x="166" y="30"/>
                    </a:lnTo>
                    <a:lnTo>
                      <a:pt x="160" y="26"/>
                    </a:lnTo>
                    <a:lnTo>
                      <a:pt x="158" y="26"/>
                    </a:lnTo>
                    <a:lnTo>
                      <a:pt x="158" y="26"/>
                    </a:lnTo>
                    <a:lnTo>
                      <a:pt x="156" y="26"/>
                    </a:lnTo>
                    <a:lnTo>
                      <a:pt x="154" y="26"/>
                    </a:lnTo>
                    <a:lnTo>
                      <a:pt x="152" y="24"/>
                    </a:lnTo>
                    <a:lnTo>
                      <a:pt x="150" y="24"/>
                    </a:lnTo>
                    <a:lnTo>
                      <a:pt x="144" y="22"/>
                    </a:lnTo>
                    <a:lnTo>
                      <a:pt x="140" y="20"/>
                    </a:lnTo>
                    <a:lnTo>
                      <a:pt x="136" y="16"/>
                    </a:lnTo>
                    <a:lnTo>
                      <a:pt x="132" y="14"/>
                    </a:lnTo>
                    <a:lnTo>
                      <a:pt x="124" y="8"/>
                    </a:lnTo>
                    <a:lnTo>
                      <a:pt x="118" y="4"/>
                    </a:lnTo>
                    <a:lnTo>
                      <a:pt x="116" y="2"/>
                    </a:lnTo>
                    <a:lnTo>
                      <a:pt x="114" y="2"/>
                    </a:lnTo>
                    <a:lnTo>
                      <a:pt x="114" y="0"/>
                    </a:lnTo>
                    <a:lnTo>
                      <a:pt x="112" y="2"/>
                    </a:lnTo>
                    <a:lnTo>
                      <a:pt x="112" y="2"/>
                    </a:lnTo>
                    <a:lnTo>
                      <a:pt x="112" y="2"/>
                    </a:lnTo>
                    <a:lnTo>
                      <a:pt x="110" y="2"/>
                    </a:lnTo>
                    <a:lnTo>
                      <a:pt x="110" y="4"/>
                    </a:lnTo>
                    <a:lnTo>
                      <a:pt x="112"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9" name="Freeform 141"/>
              <p:cNvSpPr>
                <a:spLocks/>
              </p:cNvSpPr>
              <p:nvPr/>
            </p:nvSpPr>
            <p:spPr bwMode="auto">
              <a:xfrm>
                <a:off x="2250" y="1746"/>
                <a:ext cx="34" cy="14"/>
              </a:xfrm>
              <a:custGeom>
                <a:avLst/>
                <a:gdLst>
                  <a:gd name="T0" fmla="*/ 32 w 34"/>
                  <a:gd name="T1" fmla="*/ 10 h 14"/>
                  <a:gd name="T2" fmla="*/ 32 w 34"/>
                  <a:gd name="T3" fmla="*/ 6 h 14"/>
                  <a:gd name="T4" fmla="*/ 26 w 34"/>
                  <a:gd name="T5" fmla="*/ 4 h 14"/>
                  <a:gd name="T6" fmla="*/ 26 w 34"/>
                  <a:gd name="T7" fmla="*/ 4 h 14"/>
                  <a:gd name="T8" fmla="*/ 24 w 34"/>
                  <a:gd name="T9" fmla="*/ 2 h 14"/>
                  <a:gd name="T10" fmla="*/ 22 w 34"/>
                  <a:gd name="T11" fmla="*/ 2 h 14"/>
                  <a:gd name="T12" fmla="*/ 22 w 34"/>
                  <a:gd name="T13" fmla="*/ 2 h 14"/>
                  <a:gd name="T14" fmla="*/ 20 w 34"/>
                  <a:gd name="T15" fmla="*/ 2 h 14"/>
                  <a:gd name="T16" fmla="*/ 18 w 34"/>
                  <a:gd name="T17" fmla="*/ 0 h 14"/>
                  <a:gd name="T18" fmla="*/ 16 w 34"/>
                  <a:gd name="T19" fmla="*/ 0 h 14"/>
                  <a:gd name="T20" fmla="*/ 16 w 34"/>
                  <a:gd name="T21" fmla="*/ 0 h 14"/>
                  <a:gd name="T22" fmla="*/ 8 w 34"/>
                  <a:gd name="T23" fmla="*/ 0 h 14"/>
                  <a:gd name="T24" fmla="*/ 8 w 34"/>
                  <a:gd name="T25" fmla="*/ 0 h 14"/>
                  <a:gd name="T26" fmla="*/ 6 w 34"/>
                  <a:gd name="T27" fmla="*/ 0 h 14"/>
                  <a:gd name="T28" fmla="*/ 6 w 34"/>
                  <a:gd name="T29" fmla="*/ 0 h 14"/>
                  <a:gd name="T30" fmla="*/ 4 w 34"/>
                  <a:gd name="T31" fmla="*/ 0 h 14"/>
                  <a:gd name="T32" fmla="*/ 2 w 34"/>
                  <a:gd name="T33" fmla="*/ 2 h 14"/>
                  <a:gd name="T34" fmla="*/ 2 w 34"/>
                  <a:gd name="T35" fmla="*/ 2 h 14"/>
                  <a:gd name="T36" fmla="*/ 0 w 34"/>
                  <a:gd name="T37" fmla="*/ 4 h 14"/>
                  <a:gd name="T38" fmla="*/ 2 w 34"/>
                  <a:gd name="T39" fmla="*/ 4 h 14"/>
                  <a:gd name="T40" fmla="*/ 4 w 34"/>
                  <a:gd name="T41" fmla="*/ 6 h 14"/>
                  <a:gd name="T42" fmla="*/ 6 w 34"/>
                  <a:gd name="T43" fmla="*/ 6 h 14"/>
                  <a:gd name="T44" fmla="*/ 6 w 34"/>
                  <a:gd name="T45" fmla="*/ 8 h 14"/>
                  <a:gd name="T46" fmla="*/ 8 w 34"/>
                  <a:gd name="T47" fmla="*/ 8 h 14"/>
                  <a:gd name="T48" fmla="*/ 8 w 34"/>
                  <a:gd name="T49" fmla="*/ 8 h 14"/>
                  <a:gd name="T50" fmla="*/ 8 w 34"/>
                  <a:gd name="T51" fmla="*/ 10 h 14"/>
                  <a:gd name="T52" fmla="*/ 10 w 34"/>
                  <a:gd name="T53" fmla="*/ 12 h 14"/>
                  <a:gd name="T54" fmla="*/ 14 w 34"/>
                  <a:gd name="T55" fmla="*/ 12 h 14"/>
                  <a:gd name="T56" fmla="*/ 16 w 34"/>
                  <a:gd name="T57" fmla="*/ 12 h 14"/>
                  <a:gd name="T58" fmla="*/ 16 w 34"/>
                  <a:gd name="T59" fmla="*/ 12 h 14"/>
                  <a:gd name="T60" fmla="*/ 18 w 34"/>
                  <a:gd name="T61" fmla="*/ 14 h 14"/>
                  <a:gd name="T62" fmla="*/ 18 w 34"/>
                  <a:gd name="T63" fmla="*/ 12 h 14"/>
                  <a:gd name="T64" fmla="*/ 18 w 34"/>
                  <a:gd name="T65" fmla="*/ 10 h 14"/>
                  <a:gd name="T66" fmla="*/ 20 w 34"/>
                  <a:gd name="T67" fmla="*/ 10 h 14"/>
                  <a:gd name="T68" fmla="*/ 20 w 34"/>
                  <a:gd name="T69" fmla="*/ 12 h 14"/>
                  <a:gd name="T70" fmla="*/ 22 w 34"/>
                  <a:gd name="T71" fmla="*/ 12 h 14"/>
                  <a:gd name="T72" fmla="*/ 22 w 34"/>
                  <a:gd name="T73" fmla="*/ 10 h 14"/>
                  <a:gd name="T74" fmla="*/ 24 w 34"/>
                  <a:gd name="T75" fmla="*/ 10 h 14"/>
                  <a:gd name="T76" fmla="*/ 24 w 34"/>
                  <a:gd name="T77" fmla="*/ 10 h 14"/>
                  <a:gd name="T78" fmla="*/ 24 w 34"/>
                  <a:gd name="T79" fmla="*/ 10 h 14"/>
                  <a:gd name="T80" fmla="*/ 24 w 34"/>
                  <a:gd name="T81" fmla="*/ 10 h 14"/>
                  <a:gd name="T82" fmla="*/ 26 w 34"/>
                  <a:gd name="T83" fmla="*/ 10 h 14"/>
                  <a:gd name="T84" fmla="*/ 26 w 34"/>
                  <a:gd name="T85" fmla="*/ 10 h 14"/>
                  <a:gd name="T86" fmla="*/ 28 w 34"/>
                  <a:gd name="T87" fmla="*/ 12 h 14"/>
                  <a:gd name="T88" fmla="*/ 30 w 34"/>
                  <a:gd name="T89" fmla="*/ 10 h 14"/>
                  <a:gd name="T90" fmla="*/ 32 w 34"/>
                  <a:gd name="T91" fmla="*/ 10 h 14"/>
                  <a:gd name="T92" fmla="*/ 34 w 34"/>
                  <a:gd name="T93" fmla="*/ 10 h 14"/>
                  <a:gd name="T94" fmla="*/ 32 w 34"/>
                  <a:gd name="T9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14">
                    <a:moveTo>
                      <a:pt x="32" y="10"/>
                    </a:moveTo>
                    <a:lnTo>
                      <a:pt x="32" y="6"/>
                    </a:lnTo>
                    <a:lnTo>
                      <a:pt x="26" y="4"/>
                    </a:lnTo>
                    <a:lnTo>
                      <a:pt x="26" y="4"/>
                    </a:lnTo>
                    <a:lnTo>
                      <a:pt x="24" y="2"/>
                    </a:lnTo>
                    <a:lnTo>
                      <a:pt x="22" y="2"/>
                    </a:lnTo>
                    <a:lnTo>
                      <a:pt x="22" y="2"/>
                    </a:lnTo>
                    <a:lnTo>
                      <a:pt x="20" y="2"/>
                    </a:lnTo>
                    <a:lnTo>
                      <a:pt x="18" y="0"/>
                    </a:lnTo>
                    <a:lnTo>
                      <a:pt x="16" y="0"/>
                    </a:lnTo>
                    <a:lnTo>
                      <a:pt x="16" y="0"/>
                    </a:lnTo>
                    <a:lnTo>
                      <a:pt x="8" y="0"/>
                    </a:lnTo>
                    <a:lnTo>
                      <a:pt x="8" y="0"/>
                    </a:lnTo>
                    <a:lnTo>
                      <a:pt x="6" y="0"/>
                    </a:lnTo>
                    <a:lnTo>
                      <a:pt x="6" y="0"/>
                    </a:lnTo>
                    <a:lnTo>
                      <a:pt x="4" y="0"/>
                    </a:lnTo>
                    <a:lnTo>
                      <a:pt x="2" y="2"/>
                    </a:lnTo>
                    <a:lnTo>
                      <a:pt x="2" y="2"/>
                    </a:lnTo>
                    <a:lnTo>
                      <a:pt x="0" y="4"/>
                    </a:lnTo>
                    <a:lnTo>
                      <a:pt x="2" y="4"/>
                    </a:lnTo>
                    <a:lnTo>
                      <a:pt x="4" y="6"/>
                    </a:lnTo>
                    <a:lnTo>
                      <a:pt x="6" y="6"/>
                    </a:lnTo>
                    <a:lnTo>
                      <a:pt x="6" y="8"/>
                    </a:lnTo>
                    <a:lnTo>
                      <a:pt x="8" y="8"/>
                    </a:lnTo>
                    <a:lnTo>
                      <a:pt x="8" y="8"/>
                    </a:lnTo>
                    <a:lnTo>
                      <a:pt x="8" y="10"/>
                    </a:lnTo>
                    <a:lnTo>
                      <a:pt x="10" y="12"/>
                    </a:lnTo>
                    <a:lnTo>
                      <a:pt x="14" y="12"/>
                    </a:lnTo>
                    <a:lnTo>
                      <a:pt x="16" y="12"/>
                    </a:lnTo>
                    <a:lnTo>
                      <a:pt x="16" y="12"/>
                    </a:lnTo>
                    <a:lnTo>
                      <a:pt x="18" y="14"/>
                    </a:lnTo>
                    <a:lnTo>
                      <a:pt x="18" y="12"/>
                    </a:lnTo>
                    <a:lnTo>
                      <a:pt x="18" y="10"/>
                    </a:lnTo>
                    <a:lnTo>
                      <a:pt x="20" y="10"/>
                    </a:lnTo>
                    <a:lnTo>
                      <a:pt x="20" y="12"/>
                    </a:lnTo>
                    <a:lnTo>
                      <a:pt x="22" y="12"/>
                    </a:lnTo>
                    <a:lnTo>
                      <a:pt x="22" y="10"/>
                    </a:lnTo>
                    <a:lnTo>
                      <a:pt x="24" y="10"/>
                    </a:lnTo>
                    <a:lnTo>
                      <a:pt x="24" y="10"/>
                    </a:lnTo>
                    <a:lnTo>
                      <a:pt x="24" y="10"/>
                    </a:lnTo>
                    <a:lnTo>
                      <a:pt x="24" y="10"/>
                    </a:lnTo>
                    <a:lnTo>
                      <a:pt x="26" y="10"/>
                    </a:lnTo>
                    <a:lnTo>
                      <a:pt x="26" y="10"/>
                    </a:lnTo>
                    <a:lnTo>
                      <a:pt x="28" y="12"/>
                    </a:lnTo>
                    <a:lnTo>
                      <a:pt x="30" y="10"/>
                    </a:lnTo>
                    <a:lnTo>
                      <a:pt x="32" y="10"/>
                    </a:lnTo>
                    <a:lnTo>
                      <a:pt x="34" y="10"/>
                    </a:lnTo>
                    <a:lnTo>
                      <a:pt x="32"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0" name="Freeform 142"/>
              <p:cNvSpPr>
                <a:spLocks noEditPoints="1"/>
              </p:cNvSpPr>
              <p:nvPr/>
            </p:nvSpPr>
            <p:spPr bwMode="auto">
              <a:xfrm>
                <a:off x="3331" y="1884"/>
                <a:ext cx="98" cy="115"/>
              </a:xfrm>
              <a:custGeom>
                <a:avLst/>
                <a:gdLst>
                  <a:gd name="T0" fmla="*/ 84 w 98"/>
                  <a:gd name="T1" fmla="*/ 101 h 115"/>
                  <a:gd name="T2" fmla="*/ 94 w 98"/>
                  <a:gd name="T3" fmla="*/ 33 h 115"/>
                  <a:gd name="T4" fmla="*/ 94 w 98"/>
                  <a:gd name="T5" fmla="*/ 27 h 115"/>
                  <a:gd name="T6" fmla="*/ 94 w 98"/>
                  <a:gd name="T7" fmla="*/ 25 h 115"/>
                  <a:gd name="T8" fmla="*/ 90 w 98"/>
                  <a:gd name="T9" fmla="*/ 21 h 115"/>
                  <a:gd name="T10" fmla="*/ 86 w 98"/>
                  <a:gd name="T11" fmla="*/ 16 h 115"/>
                  <a:gd name="T12" fmla="*/ 76 w 98"/>
                  <a:gd name="T13" fmla="*/ 16 h 115"/>
                  <a:gd name="T14" fmla="*/ 68 w 98"/>
                  <a:gd name="T15" fmla="*/ 21 h 115"/>
                  <a:gd name="T16" fmla="*/ 62 w 98"/>
                  <a:gd name="T17" fmla="*/ 16 h 115"/>
                  <a:gd name="T18" fmla="*/ 56 w 98"/>
                  <a:gd name="T19" fmla="*/ 10 h 115"/>
                  <a:gd name="T20" fmla="*/ 50 w 98"/>
                  <a:gd name="T21" fmla="*/ 6 h 115"/>
                  <a:gd name="T22" fmla="*/ 44 w 98"/>
                  <a:gd name="T23" fmla="*/ 8 h 115"/>
                  <a:gd name="T24" fmla="*/ 40 w 98"/>
                  <a:gd name="T25" fmla="*/ 10 h 115"/>
                  <a:gd name="T26" fmla="*/ 40 w 98"/>
                  <a:gd name="T27" fmla="*/ 6 h 115"/>
                  <a:gd name="T28" fmla="*/ 38 w 98"/>
                  <a:gd name="T29" fmla="*/ 0 h 115"/>
                  <a:gd name="T30" fmla="*/ 36 w 98"/>
                  <a:gd name="T31" fmla="*/ 4 h 115"/>
                  <a:gd name="T32" fmla="*/ 32 w 98"/>
                  <a:gd name="T33" fmla="*/ 2 h 115"/>
                  <a:gd name="T34" fmla="*/ 30 w 98"/>
                  <a:gd name="T35" fmla="*/ 8 h 115"/>
                  <a:gd name="T36" fmla="*/ 26 w 98"/>
                  <a:gd name="T37" fmla="*/ 8 h 115"/>
                  <a:gd name="T38" fmla="*/ 26 w 98"/>
                  <a:gd name="T39" fmla="*/ 10 h 115"/>
                  <a:gd name="T40" fmla="*/ 20 w 98"/>
                  <a:gd name="T41" fmla="*/ 8 h 115"/>
                  <a:gd name="T42" fmla="*/ 16 w 98"/>
                  <a:gd name="T43" fmla="*/ 6 h 115"/>
                  <a:gd name="T44" fmla="*/ 12 w 98"/>
                  <a:gd name="T45" fmla="*/ 10 h 115"/>
                  <a:gd name="T46" fmla="*/ 8 w 98"/>
                  <a:gd name="T47" fmla="*/ 16 h 115"/>
                  <a:gd name="T48" fmla="*/ 12 w 98"/>
                  <a:gd name="T49" fmla="*/ 25 h 115"/>
                  <a:gd name="T50" fmla="*/ 14 w 98"/>
                  <a:gd name="T51" fmla="*/ 31 h 115"/>
                  <a:gd name="T52" fmla="*/ 12 w 98"/>
                  <a:gd name="T53" fmla="*/ 37 h 115"/>
                  <a:gd name="T54" fmla="*/ 16 w 98"/>
                  <a:gd name="T55" fmla="*/ 43 h 115"/>
                  <a:gd name="T56" fmla="*/ 12 w 98"/>
                  <a:gd name="T57" fmla="*/ 41 h 115"/>
                  <a:gd name="T58" fmla="*/ 6 w 98"/>
                  <a:gd name="T59" fmla="*/ 43 h 115"/>
                  <a:gd name="T60" fmla="*/ 10 w 98"/>
                  <a:gd name="T61" fmla="*/ 47 h 115"/>
                  <a:gd name="T62" fmla="*/ 8 w 98"/>
                  <a:gd name="T63" fmla="*/ 53 h 115"/>
                  <a:gd name="T64" fmla="*/ 4 w 98"/>
                  <a:gd name="T65" fmla="*/ 57 h 115"/>
                  <a:gd name="T66" fmla="*/ 4 w 98"/>
                  <a:gd name="T67" fmla="*/ 61 h 115"/>
                  <a:gd name="T68" fmla="*/ 6 w 98"/>
                  <a:gd name="T69" fmla="*/ 71 h 115"/>
                  <a:gd name="T70" fmla="*/ 2 w 98"/>
                  <a:gd name="T71" fmla="*/ 77 h 115"/>
                  <a:gd name="T72" fmla="*/ 8 w 98"/>
                  <a:gd name="T73" fmla="*/ 81 h 115"/>
                  <a:gd name="T74" fmla="*/ 12 w 98"/>
                  <a:gd name="T75" fmla="*/ 83 h 115"/>
                  <a:gd name="T76" fmla="*/ 16 w 98"/>
                  <a:gd name="T77" fmla="*/ 87 h 115"/>
                  <a:gd name="T78" fmla="*/ 20 w 98"/>
                  <a:gd name="T79" fmla="*/ 93 h 115"/>
                  <a:gd name="T80" fmla="*/ 18 w 98"/>
                  <a:gd name="T81" fmla="*/ 99 h 115"/>
                  <a:gd name="T82" fmla="*/ 16 w 98"/>
                  <a:gd name="T83" fmla="*/ 105 h 115"/>
                  <a:gd name="T84" fmla="*/ 20 w 98"/>
                  <a:gd name="T85" fmla="*/ 115 h 115"/>
                  <a:gd name="T86" fmla="*/ 32 w 98"/>
                  <a:gd name="T87" fmla="*/ 109 h 115"/>
                  <a:gd name="T88" fmla="*/ 56 w 98"/>
                  <a:gd name="T89" fmla="*/ 101 h 115"/>
                  <a:gd name="T90" fmla="*/ 56 w 98"/>
                  <a:gd name="T91" fmla="*/ 101 h 115"/>
                  <a:gd name="T92" fmla="*/ 72 w 98"/>
                  <a:gd name="T93" fmla="*/ 99 h 115"/>
                  <a:gd name="T94" fmla="*/ 72 w 98"/>
                  <a:gd name="T95" fmla="*/ 99 h 115"/>
                  <a:gd name="T96" fmla="*/ 86 w 98"/>
                  <a:gd name="T97" fmla="*/ 97 h 115"/>
                  <a:gd name="T98" fmla="*/ 88 w 98"/>
                  <a:gd name="T99" fmla="*/ 101 h 115"/>
                  <a:gd name="T100" fmla="*/ 92 w 98"/>
                  <a:gd name="T101" fmla="*/ 101 h 115"/>
                  <a:gd name="T102" fmla="*/ 92 w 98"/>
                  <a:gd name="T103" fmla="*/ 93 h 115"/>
                  <a:gd name="T104" fmla="*/ 88 w 98"/>
                  <a:gd name="T105" fmla="*/ 89 h 115"/>
                  <a:gd name="T106" fmla="*/ 86 w 98"/>
                  <a:gd name="T107" fmla="*/ 77 h 115"/>
                  <a:gd name="T108" fmla="*/ 86 w 98"/>
                  <a:gd name="T109" fmla="*/ 69 h 115"/>
                  <a:gd name="T110" fmla="*/ 90 w 98"/>
                  <a:gd name="T111" fmla="*/ 59 h 115"/>
                  <a:gd name="T112" fmla="*/ 92 w 98"/>
                  <a:gd name="T113" fmla="*/ 51 h 115"/>
                  <a:gd name="T114" fmla="*/ 96 w 98"/>
                  <a:gd name="T115" fmla="*/ 4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115">
                    <a:moveTo>
                      <a:pt x="84" y="101"/>
                    </a:moveTo>
                    <a:lnTo>
                      <a:pt x="88" y="103"/>
                    </a:lnTo>
                    <a:lnTo>
                      <a:pt x="88" y="101"/>
                    </a:lnTo>
                    <a:lnTo>
                      <a:pt x="86" y="101"/>
                    </a:lnTo>
                    <a:lnTo>
                      <a:pt x="84" y="101"/>
                    </a:lnTo>
                    <a:close/>
                    <a:moveTo>
                      <a:pt x="96" y="41"/>
                    </a:moveTo>
                    <a:lnTo>
                      <a:pt x="96" y="37"/>
                    </a:lnTo>
                    <a:lnTo>
                      <a:pt x="96" y="35"/>
                    </a:lnTo>
                    <a:lnTo>
                      <a:pt x="96" y="35"/>
                    </a:lnTo>
                    <a:lnTo>
                      <a:pt x="94" y="33"/>
                    </a:lnTo>
                    <a:lnTo>
                      <a:pt x="94" y="31"/>
                    </a:lnTo>
                    <a:lnTo>
                      <a:pt x="94" y="31"/>
                    </a:lnTo>
                    <a:lnTo>
                      <a:pt x="94" y="31"/>
                    </a:lnTo>
                    <a:lnTo>
                      <a:pt x="94" y="29"/>
                    </a:lnTo>
                    <a:lnTo>
                      <a:pt x="94" y="27"/>
                    </a:lnTo>
                    <a:lnTo>
                      <a:pt x="94" y="27"/>
                    </a:lnTo>
                    <a:lnTo>
                      <a:pt x="94" y="27"/>
                    </a:lnTo>
                    <a:lnTo>
                      <a:pt x="94" y="25"/>
                    </a:lnTo>
                    <a:lnTo>
                      <a:pt x="94" y="23"/>
                    </a:lnTo>
                    <a:lnTo>
                      <a:pt x="94" y="25"/>
                    </a:lnTo>
                    <a:lnTo>
                      <a:pt x="94" y="25"/>
                    </a:lnTo>
                    <a:lnTo>
                      <a:pt x="92" y="25"/>
                    </a:lnTo>
                    <a:lnTo>
                      <a:pt x="92" y="23"/>
                    </a:lnTo>
                    <a:lnTo>
                      <a:pt x="92" y="23"/>
                    </a:lnTo>
                    <a:lnTo>
                      <a:pt x="90" y="21"/>
                    </a:lnTo>
                    <a:lnTo>
                      <a:pt x="90" y="21"/>
                    </a:lnTo>
                    <a:lnTo>
                      <a:pt x="88" y="19"/>
                    </a:lnTo>
                    <a:lnTo>
                      <a:pt x="88" y="19"/>
                    </a:lnTo>
                    <a:lnTo>
                      <a:pt x="88" y="16"/>
                    </a:lnTo>
                    <a:lnTo>
                      <a:pt x="86" y="16"/>
                    </a:lnTo>
                    <a:lnTo>
                      <a:pt x="84" y="16"/>
                    </a:lnTo>
                    <a:lnTo>
                      <a:pt x="84" y="16"/>
                    </a:lnTo>
                    <a:lnTo>
                      <a:pt x="80" y="14"/>
                    </a:lnTo>
                    <a:lnTo>
                      <a:pt x="78" y="14"/>
                    </a:lnTo>
                    <a:lnTo>
                      <a:pt x="76" y="16"/>
                    </a:lnTo>
                    <a:lnTo>
                      <a:pt x="74" y="16"/>
                    </a:lnTo>
                    <a:lnTo>
                      <a:pt x="70" y="19"/>
                    </a:lnTo>
                    <a:lnTo>
                      <a:pt x="70" y="19"/>
                    </a:lnTo>
                    <a:lnTo>
                      <a:pt x="68" y="21"/>
                    </a:lnTo>
                    <a:lnTo>
                      <a:pt x="68" y="21"/>
                    </a:lnTo>
                    <a:lnTo>
                      <a:pt x="66" y="21"/>
                    </a:lnTo>
                    <a:lnTo>
                      <a:pt x="66" y="19"/>
                    </a:lnTo>
                    <a:lnTo>
                      <a:pt x="64" y="19"/>
                    </a:lnTo>
                    <a:lnTo>
                      <a:pt x="62" y="19"/>
                    </a:lnTo>
                    <a:lnTo>
                      <a:pt x="62" y="16"/>
                    </a:lnTo>
                    <a:lnTo>
                      <a:pt x="60" y="16"/>
                    </a:lnTo>
                    <a:lnTo>
                      <a:pt x="58" y="14"/>
                    </a:lnTo>
                    <a:lnTo>
                      <a:pt x="58" y="12"/>
                    </a:lnTo>
                    <a:lnTo>
                      <a:pt x="58" y="12"/>
                    </a:lnTo>
                    <a:lnTo>
                      <a:pt x="56" y="10"/>
                    </a:lnTo>
                    <a:lnTo>
                      <a:pt x="56" y="8"/>
                    </a:lnTo>
                    <a:lnTo>
                      <a:pt x="54" y="8"/>
                    </a:lnTo>
                    <a:lnTo>
                      <a:pt x="52" y="8"/>
                    </a:lnTo>
                    <a:lnTo>
                      <a:pt x="50" y="8"/>
                    </a:lnTo>
                    <a:lnTo>
                      <a:pt x="50" y="6"/>
                    </a:lnTo>
                    <a:lnTo>
                      <a:pt x="50" y="6"/>
                    </a:lnTo>
                    <a:lnTo>
                      <a:pt x="48" y="6"/>
                    </a:lnTo>
                    <a:lnTo>
                      <a:pt x="44" y="6"/>
                    </a:lnTo>
                    <a:lnTo>
                      <a:pt x="44" y="8"/>
                    </a:lnTo>
                    <a:lnTo>
                      <a:pt x="44" y="8"/>
                    </a:lnTo>
                    <a:lnTo>
                      <a:pt x="44" y="8"/>
                    </a:lnTo>
                    <a:lnTo>
                      <a:pt x="42" y="10"/>
                    </a:lnTo>
                    <a:lnTo>
                      <a:pt x="42" y="10"/>
                    </a:lnTo>
                    <a:lnTo>
                      <a:pt x="40" y="10"/>
                    </a:lnTo>
                    <a:lnTo>
                      <a:pt x="40" y="10"/>
                    </a:lnTo>
                    <a:lnTo>
                      <a:pt x="38" y="8"/>
                    </a:lnTo>
                    <a:lnTo>
                      <a:pt x="38" y="8"/>
                    </a:lnTo>
                    <a:lnTo>
                      <a:pt x="40" y="8"/>
                    </a:lnTo>
                    <a:lnTo>
                      <a:pt x="40" y="6"/>
                    </a:lnTo>
                    <a:lnTo>
                      <a:pt x="40" y="6"/>
                    </a:lnTo>
                    <a:lnTo>
                      <a:pt x="40" y="4"/>
                    </a:lnTo>
                    <a:lnTo>
                      <a:pt x="38" y="4"/>
                    </a:lnTo>
                    <a:lnTo>
                      <a:pt x="38" y="2"/>
                    </a:lnTo>
                    <a:lnTo>
                      <a:pt x="38" y="0"/>
                    </a:lnTo>
                    <a:lnTo>
                      <a:pt x="38" y="0"/>
                    </a:lnTo>
                    <a:lnTo>
                      <a:pt x="36" y="2"/>
                    </a:lnTo>
                    <a:lnTo>
                      <a:pt x="36" y="2"/>
                    </a:lnTo>
                    <a:lnTo>
                      <a:pt x="36" y="2"/>
                    </a:lnTo>
                    <a:lnTo>
                      <a:pt x="36" y="2"/>
                    </a:lnTo>
                    <a:lnTo>
                      <a:pt x="36" y="4"/>
                    </a:lnTo>
                    <a:lnTo>
                      <a:pt x="36" y="4"/>
                    </a:lnTo>
                    <a:lnTo>
                      <a:pt x="34" y="4"/>
                    </a:lnTo>
                    <a:lnTo>
                      <a:pt x="34" y="4"/>
                    </a:lnTo>
                    <a:lnTo>
                      <a:pt x="32" y="2"/>
                    </a:lnTo>
                    <a:lnTo>
                      <a:pt x="32" y="2"/>
                    </a:lnTo>
                    <a:lnTo>
                      <a:pt x="32" y="4"/>
                    </a:lnTo>
                    <a:lnTo>
                      <a:pt x="32" y="4"/>
                    </a:lnTo>
                    <a:lnTo>
                      <a:pt x="32" y="6"/>
                    </a:lnTo>
                    <a:lnTo>
                      <a:pt x="32" y="8"/>
                    </a:lnTo>
                    <a:lnTo>
                      <a:pt x="30" y="8"/>
                    </a:lnTo>
                    <a:lnTo>
                      <a:pt x="30" y="8"/>
                    </a:lnTo>
                    <a:lnTo>
                      <a:pt x="28" y="8"/>
                    </a:lnTo>
                    <a:lnTo>
                      <a:pt x="28" y="8"/>
                    </a:lnTo>
                    <a:lnTo>
                      <a:pt x="28" y="8"/>
                    </a:lnTo>
                    <a:lnTo>
                      <a:pt x="26" y="8"/>
                    </a:lnTo>
                    <a:lnTo>
                      <a:pt x="28" y="10"/>
                    </a:lnTo>
                    <a:lnTo>
                      <a:pt x="28" y="10"/>
                    </a:lnTo>
                    <a:lnTo>
                      <a:pt x="26" y="10"/>
                    </a:lnTo>
                    <a:lnTo>
                      <a:pt x="26" y="10"/>
                    </a:lnTo>
                    <a:lnTo>
                      <a:pt x="26" y="10"/>
                    </a:lnTo>
                    <a:lnTo>
                      <a:pt x="26" y="10"/>
                    </a:lnTo>
                    <a:lnTo>
                      <a:pt x="24" y="10"/>
                    </a:lnTo>
                    <a:lnTo>
                      <a:pt x="22" y="8"/>
                    </a:lnTo>
                    <a:lnTo>
                      <a:pt x="20" y="8"/>
                    </a:lnTo>
                    <a:lnTo>
                      <a:pt x="20" y="8"/>
                    </a:lnTo>
                    <a:lnTo>
                      <a:pt x="20" y="6"/>
                    </a:lnTo>
                    <a:lnTo>
                      <a:pt x="20" y="6"/>
                    </a:lnTo>
                    <a:lnTo>
                      <a:pt x="18" y="6"/>
                    </a:lnTo>
                    <a:lnTo>
                      <a:pt x="18" y="6"/>
                    </a:lnTo>
                    <a:lnTo>
                      <a:pt x="16" y="6"/>
                    </a:lnTo>
                    <a:lnTo>
                      <a:pt x="16" y="8"/>
                    </a:lnTo>
                    <a:lnTo>
                      <a:pt x="14" y="10"/>
                    </a:lnTo>
                    <a:lnTo>
                      <a:pt x="12" y="10"/>
                    </a:lnTo>
                    <a:lnTo>
                      <a:pt x="12" y="10"/>
                    </a:lnTo>
                    <a:lnTo>
                      <a:pt x="12" y="10"/>
                    </a:lnTo>
                    <a:lnTo>
                      <a:pt x="10" y="12"/>
                    </a:lnTo>
                    <a:lnTo>
                      <a:pt x="10" y="12"/>
                    </a:lnTo>
                    <a:lnTo>
                      <a:pt x="8" y="14"/>
                    </a:lnTo>
                    <a:lnTo>
                      <a:pt x="8" y="14"/>
                    </a:lnTo>
                    <a:lnTo>
                      <a:pt x="8" y="16"/>
                    </a:lnTo>
                    <a:lnTo>
                      <a:pt x="8" y="21"/>
                    </a:lnTo>
                    <a:lnTo>
                      <a:pt x="8" y="23"/>
                    </a:lnTo>
                    <a:lnTo>
                      <a:pt x="10" y="25"/>
                    </a:lnTo>
                    <a:lnTo>
                      <a:pt x="10" y="25"/>
                    </a:lnTo>
                    <a:lnTo>
                      <a:pt x="12" y="25"/>
                    </a:lnTo>
                    <a:lnTo>
                      <a:pt x="12" y="25"/>
                    </a:lnTo>
                    <a:lnTo>
                      <a:pt x="12" y="27"/>
                    </a:lnTo>
                    <a:lnTo>
                      <a:pt x="12" y="29"/>
                    </a:lnTo>
                    <a:lnTo>
                      <a:pt x="14" y="29"/>
                    </a:lnTo>
                    <a:lnTo>
                      <a:pt x="14" y="31"/>
                    </a:lnTo>
                    <a:lnTo>
                      <a:pt x="14" y="31"/>
                    </a:lnTo>
                    <a:lnTo>
                      <a:pt x="12" y="33"/>
                    </a:lnTo>
                    <a:lnTo>
                      <a:pt x="12" y="33"/>
                    </a:lnTo>
                    <a:lnTo>
                      <a:pt x="12" y="35"/>
                    </a:lnTo>
                    <a:lnTo>
                      <a:pt x="12" y="37"/>
                    </a:lnTo>
                    <a:lnTo>
                      <a:pt x="14" y="37"/>
                    </a:lnTo>
                    <a:lnTo>
                      <a:pt x="16" y="39"/>
                    </a:lnTo>
                    <a:lnTo>
                      <a:pt x="16" y="41"/>
                    </a:lnTo>
                    <a:lnTo>
                      <a:pt x="16" y="43"/>
                    </a:lnTo>
                    <a:lnTo>
                      <a:pt x="16" y="43"/>
                    </a:lnTo>
                    <a:lnTo>
                      <a:pt x="14" y="43"/>
                    </a:lnTo>
                    <a:lnTo>
                      <a:pt x="14" y="43"/>
                    </a:lnTo>
                    <a:lnTo>
                      <a:pt x="14" y="41"/>
                    </a:lnTo>
                    <a:lnTo>
                      <a:pt x="12" y="41"/>
                    </a:lnTo>
                    <a:lnTo>
                      <a:pt x="12" y="41"/>
                    </a:lnTo>
                    <a:lnTo>
                      <a:pt x="10" y="41"/>
                    </a:lnTo>
                    <a:lnTo>
                      <a:pt x="8" y="41"/>
                    </a:lnTo>
                    <a:lnTo>
                      <a:pt x="8" y="41"/>
                    </a:lnTo>
                    <a:lnTo>
                      <a:pt x="6" y="43"/>
                    </a:lnTo>
                    <a:lnTo>
                      <a:pt x="6" y="43"/>
                    </a:lnTo>
                    <a:lnTo>
                      <a:pt x="6" y="45"/>
                    </a:lnTo>
                    <a:lnTo>
                      <a:pt x="8" y="47"/>
                    </a:lnTo>
                    <a:lnTo>
                      <a:pt x="8" y="47"/>
                    </a:lnTo>
                    <a:lnTo>
                      <a:pt x="10" y="47"/>
                    </a:lnTo>
                    <a:lnTo>
                      <a:pt x="10" y="47"/>
                    </a:lnTo>
                    <a:lnTo>
                      <a:pt x="10" y="47"/>
                    </a:lnTo>
                    <a:lnTo>
                      <a:pt x="10" y="49"/>
                    </a:lnTo>
                    <a:lnTo>
                      <a:pt x="10" y="49"/>
                    </a:lnTo>
                    <a:lnTo>
                      <a:pt x="10" y="51"/>
                    </a:lnTo>
                    <a:lnTo>
                      <a:pt x="8" y="53"/>
                    </a:lnTo>
                    <a:lnTo>
                      <a:pt x="8" y="53"/>
                    </a:lnTo>
                    <a:lnTo>
                      <a:pt x="8" y="55"/>
                    </a:lnTo>
                    <a:lnTo>
                      <a:pt x="8" y="57"/>
                    </a:lnTo>
                    <a:lnTo>
                      <a:pt x="6" y="59"/>
                    </a:lnTo>
                    <a:lnTo>
                      <a:pt x="4" y="57"/>
                    </a:lnTo>
                    <a:lnTo>
                      <a:pt x="4" y="57"/>
                    </a:lnTo>
                    <a:lnTo>
                      <a:pt x="2" y="59"/>
                    </a:lnTo>
                    <a:lnTo>
                      <a:pt x="4" y="59"/>
                    </a:lnTo>
                    <a:lnTo>
                      <a:pt x="4" y="59"/>
                    </a:lnTo>
                    <a:lnTo>
                      <a:pt x="4" y="61"/>
                    </a:lnTo>
                    <a:lnTo>
                      <a:pt x="6" y="67"/>
                    </a:lnTo>
                    <a:lnTo>
                      <a:pt x="6" y="69"/>
                    </a:lnTo>
                    <a:lnTo>
                      <a:pt x="6" y="69"/>
                    </a:lnTo>
                    <a:lnTo>
                      <a:pt x="6" y="71"/>
                    </a:lnTo>
                    <a:lnTo>
                      <a:pt x="6" y="71"/>
                    </a:lnTo>
                    <a:lnTo>
                      <a:pt x="4" y="73"/>
                    </a:lnTo>
                    <a:lnTo>
                      <a:pt x="0" y="77"/>
                    </a:lnTo>
                    <a:lnTo>
                      <a:pt x="2" y="77"/>
                    </a:lnTo>
                    <a:lnTo>
                      <a:pt x="2" y="77"/>
                    </a:lnTo>
                    <a:lnTo>
                      <a:pt x="2" y="77"/>
                    </a:lnTo>
                    <a:lnTo>
                      <a:pt x="4" y="77"/>
                    </a:lnTo>
                    <a:lnTo>
                      <a:pt x="4" y="79"/>
                    </a:lnTo>
                    <a:lnTo>
                      <a:pt x="4" y="79"/>
                    </a:lnTo>
                    <a:lnTo>
                      <a:pt x="6" y="81"/>
                    </a:lnTo>
                    <a:lnTo>
                      <a:pt x="8" y="81"/>
                    </a:lnTo>
                    <a:lnTo>
                      <a:pt x="8" y="81"/>
                    </a:lnTo>
                    <a:lnTo>
                      <a:pt x="10" y="81"/>
                    </a:lnTo>
                    <a:lnTo>
                      <a:pt x="10" y="81"/>
                    </a:lnTo>
                    <a:lnTo>
                      <a:pt x="12" y="81"/>
                    </a:lnTo>
                    <a:lnTo>
                      <a:pt x="12" y="83"/>
                    </a:lnTo>
                    <a:lnTo>
                      <a:pt x="12" y="85"/>
                    </a:lnTo>
                    <a:lnTo>
                      <a:pt x="14" y="85"/>
                    </a:lnTo>
                    <a:lnTo>
                      <a:pt x="14" y="87"/>
                    </a:lnTo>
                    <a:lnTo>
                      <a:pt x="14" y="87"/>
                    </a:lnTo>
                    <a:lnTo>
                      <a:pt x="16" y="87"/>
                    </a:lnTo>
                    <a:lnTo>
                      <a:pt x="18" y="89"/>
                    </a:lnTo>
                    <a:lnTo>
                      <a:pt x="18" y="89"/>
                    </a:lnTo>
                    <a:lnTo>
                      <a:pt x="18" y="89"/>
                    </a:lnTo>
                    <a:lnTo>
                      <a:pt x="18" y="89"/>
                    </a:lnTo>
                    <a:lnTo>
                      <a:pt x="20" y="93"/>
                    </a:lnTo>
                    <a:lnTo>
                      <a:pt x="20" y="93"/>
                    </a:lnTo>
                    <a:lnTo>
                      <a:pt x="20" y="95"/>
                    </a:lnTo>
                    <a:lnTo>
                      <a:pt x="20" y="95"/>
                    </a:lnTo>
                    <a:lnTo>
                      <a:pt x="20" y="97"/>
                    </a:lnTo>
                    <a:lnTo>
                      <a:pt x="18" y="99"/>
                    </a:lnTo>
                    <a:lnTo>
                      <a:pt x="18" y="101"/>
                    </a:lnTo>
                    <a:lnTo>
                      <a:pt x="18" y="101"/>
                    </a:lnTo>
                    <a:lnTo>
                      <a:pt x="16" y="103"/>
                    </a:lnTo>
                    <a:lnTo>
                      <a:pt x="16" y="103"/>
                    </a:lnTo>
                    <a:lnTo>
                      <a:pt x="16" y="105"/>
                    </a:lnTo>
                    <a:lnTo>
                      <a:pt x="16" y="107"/>
                    </a:lnTo>
                    <a:lnTo>
                      <a:pt x="16" y="111"/>
                    </a:lnTo>
                    <a:lnTo>
                      <a:pt x="16" y="115"/>
                    </a:lnTo>
                    <a:lnTo>
                      <a:pt x="18" y="115"/>
                    </a:lnTo>
                    <a:lnTo>
                      <a:pt x="20" y="115"/>
                    </a:lnTo>
                    <a:lnTo>
                      <a:pt x="22" y="113"/>
                    </a:lnTo>
                    <a:lnTo>
                      <a:pt x="24" y="111"/>
                    </a:lnTo>
                    <a:lnTo>
                      <a:pt x="26" y="111"/>
                    </a:lnTo>
                    <a:lnTo>
                      <a:pt x="28" y="109"/>
                    </a:lnTo>
                    <a:lnTo>
                      <a:pt x="32" y="109"/>
                    </a:lnTo>
                    <a:lnTo>
                      <a:pt x="40" y="105"/>
                    </a:lnTo>
                    <a:lnTo>
                      <a:pt x="42" y="103"/>
                    </a:lnTo>
                    <a:lnTo>
                      <a:pt x="48" y="103"/>
                    </a:lnTo>
                    <a:lnTo>
                      <a:pt x="56" y="101"/>
                    </a:lnTo>
                    <a:lnTo>
                      <a:pt x="56" y="101"/>
                    </a:lnTo>
                    <a:lnTo>
                      <a:pt x="54" y="101"/>
                    </a:lnTo>
                    <a:lnTo>
                      <a:pt x="52" y="101"/>
                    </a:lnTo>
                    <a:lnTo>
                      <a:pt x="52" y="101"/>
                    </a:lnTo>
                    <a:lnTo>
                      <a:pt x="52" y="101"/>
                    </a:lnTo>
                    <a:lnTo>
                      <a:pt x="56" y="101"/>
                    </a:lnTo>
                    <a:lnTo>
                      <a:pt x="58" y="101"/>
                    </a:lnTo>
                    <a:lnTo>
                      <a:pt x="58" y="101"/>
                    </a:lnTo>
                    <a:lnTo>
                      <a:pt x="62" y="101"/>
                    </a:lnTo>
                    <a:lnTo>
                      <a:pt x="72" y="99"/>
                    </a:lnTo>
                    <a:lnTo>
                      <a:pt x="72" y="99"/>
                    </a:lnTo>
                    <a:lnTo>
                      <a:pt x="72" y="99"/>
                    </a:lnTo>
                    <a:lnTo>
                      <a:pt x="64" y="99"/>
                    </a:lnTo>
                    <a:lnTo>
                      <a:pt x="64" y="99"/>
                    </a:lnTo>
                    <a:lnTo>
                      <a:pt x="68" y="99"/>
                    </a:lnTo>
                    <a:lnTo>
                      <a:pt x="72" y="99"/>
                    </a:lnTo>
                    <a:lnTo>
                      <a:pt x="74" y="99"/>
                    </a:lnTo>
                    <a:lnTo>
                      <a:pt x="76" y="99"/>
                    </a:lnTo>
                    <a:lnTo>
                      <a:pt x="84" y="101"/>
                    </a:lnTo>
                    <a:lnTo>
                      <a:pt x="84" y="101"/>
                    </a:lnTo>
                    <a:lnTo>
                      <a:pt x="86" y="97"/>
                    </a:lnTo>
                    <a:lnTo>
                      <a:pt x="86" y="97"/>
                    </a:lnTo>
                    <a:lnTo>
                      <a:pt x="86" y="97"/>
                    </a:lnTo>
                    <a:lnTo>
                      <a:pt x="86" y="101"/>
                    </a:lnTo>
                    <a:lnTo>
                      <a:pt x="88" y="101"/>
                    </a:lnTo>
                    <a:lnTo>
                      <a:pt x="88" y="101"/>
                    </a:lnTo>
                    <a:lnTo>
                      <a:pt x="88" y="101"/>
                    </a:lnTo>
                    <a:lnTo>
                      <a:pt x="90" y="101"/>
                    </a:lnTo>
                    <a:lnTo>
                      <a:pt x="90" y="101"/>
                    </a:lnTo>
                    <a:lnTo>
                      <a:pt x="92" y="101"/>
                    </a:lnTo>
                    <a:lnTo>
                      <a:pt x="92" y="101"/>
                    </a:lnTo>
                    <a:lnTo>
                      <a:pt x="92" y="99"/>
                    </a:lnTo>
                    <a:lnTo>
                      <a:pt x="92" y="97"/>
                    </a:lnTo>
                    <a:lnTo>
                      <a:pt x="92" y="97"/>
                    </a:lnTo>
                    <a:lnTo>
                      <a:pt x="92" y="97"/>
                    </a:lnTo>
                    <a:lnTo>
                      <a:pt x="92" y="93"/>
                    </a:lnTo>
                    <a:lnTo>
                      <a:pt x="92" y="93"/>
                    </a:lnTo>
                    <a:lnTo>
                      <a:pt x="90" y="93"/>
                    </a:lnTo>
                    <a:lnTo>
                      <a:pt x="90" y="91"/>
                    </a:lnTo>
                    <a:lnTo>
                      <a:pt x="88" y="91"/>
                    </a:lnTo>
                    <a:lnTo>
                      <a:pt x="88" y="89"/>
                    </a:lnTo>
                    <a:lnTo>
                      <a:pt x="88" y="87"/>
                    </a:lnTo>
                    <a:lnTo>
                      <a:pt x="88" y="85"/>
                    </a:lnTo>
                    <a:lnTo>
                      <a:pt x="86" y="79"/>
                    </a:lnTo>
                    <a:lnTo>
                      <a:pt x="86" y="79"/>
                    </a:lnTo>
                    <a:lnTo>
                      <a:pt x="86" y="77"/>
                    </a:lnTo>
                    <a:lnTo>
                      <a:pt x="86" y="75"/>
                    </a:lnTo>
                    <a:lnTo>
                      <a:pt x="86" y="73"/>
                    </a:lnTo>
                    <a:lnTo>
                      <a:pt x="86" y="73"/>
                    </a:lnTo>
                    <a:lnTo>
                      <a:pt x="86" y="71"/>
                    </a:lnTo>
                    <a:lnTo>
                      <a:pt x="86" y="69"/>
                    </a:lnTo>
                    <a:lnTo>
                      <a:pt x="88" y="67"/>
                    </a:lnTo>
                    <a:lnTo>
                      <a:pt x="88" y="65"/>
                    </a:lnTo>
                    <a:lnTo>
                      <a:pt x="90" y="65"/>
                    </a:lnTo>
                    <a:lnTo>
                      <a:pt x="90" y="63"/>
                    </a:lnTo>
                    <a:lnTo>
                      <a:pt x="90" y="59"/>
                    </a:lnTo>
                    <a:lnTo>
                      <a:pt x="90" y="55"/>
                    </a:lnTo>
                    <a:lnTo>
                      <a:pt x="92" y="55"/>
                    </a:lnTo>
                    <a:lnTo>
                      <a:pt x="92" y="53"/>
                    </a:lnTo>
                    <a:lnTo>
                      <a:pt x="92" y="53"/>
                    </a:lnTo>
                    <a:lnTo>
                      <a:pt x="92" y="51"/>
                    </a:lnTo>
                    <a:lnTo>
                      <a:pt x="94" y="49"/>
                    </a:lnTo>
                    <a:lnTo>
                      <a:pt x="96" y="49"/>
                    </a:lnTo>
                    <a:lnTo>
                      <a:pt x="96" y="49"/>
                    </a:lnTo>
                    <a:lnTo>
                      <a:pt x="96" y="49"/>
                    </a:lnTo>
                    <a:lnTo>
                      <a:pt x="96" y="47"/>
                    </a:lnTo>
                    <a:lnTo>
                      <a:pt x="96" y="47"/>
                    </a:lnTo>
                    <a:lnTo>
                      <a:pt x="96" y="47"/>
                    </a:lnTo>
                    <a:lnTo>
                      <a:pt x="98" y="47"/>
                    </a:lnTo>
                    <a:lnTo>
                      <a:pt x="96" y="4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1" name="Freeform 143"/>
              <p:cNvSpPr>
                <a:spLocks noEditPoints="1"/>
              </p:cNvSpPr>
              <p:nvPr/>
            </p:nvSpPr>
            <p:spPr bwMode="auto">
              <a:xfrm>
                <a:off x="3579" y="1237"/>
                <a:ext cx="170" cy="183"/>
              </a:xfrm>
              <a:custGeom>
                <a:avLst/>
                <a:gdLst>
                  <a:gd name="T0" fmla="*/ 126 w 170"/>
                  <a:gd name="T1" fmla="*/ 154 h 183"/>
                  <a:gd name="T2" fmla="*/ 112 w 170"/>
                  <a:gd name="T3" fmla="*/ 158 h 183"/>
                  <a:gd name="T4" fmla="*/ 96 w 170"/>
                  <a:gd name="T5" fmla="*/ 156 h 183"/>
                  <a:gd name="T6" fmla="*/ 86 w 170"/>
                  <a:gd name="T7" fmla="*/ 156 h 183"/>
                  <a:gd name="T8" fmla="*/ 88 w 170"/>
                  <a:gd name="T9" fmla="*/ 166 h 183"/>
                  <a:gd name="T10" fmla="*/ 104 w 170"/>
                  <a:gd name="T11" fmla="*/ 174 h 183"/>
                  <a:gd name="T12" fmla="*/ 120 w 170"/>
                  <a:gd name="T13" fmla="*/ 183 h 183"/>
                  <a:gd name="T14" fmla="*/ 124 w 170"/>
                  <a:gd name="T15" fmla="*/ 174 h 183"/>
                  <a:gd name="T16" fmla="*/ 124 w 170"/>
                  <a:gd name="T17" fmla="*/ 164 h 183"/>
                  <a:gd name="T18" fmla="*/ 22 w 170"/>
                  <a:gd name="T19" fmla="*/ 138 h 183"/>
                  <a:gd name="T20" fmla="*/ 102 w 170"/>
                  <a:gd name="T21" fmla="*/ 112 h 183"/>
                  <a:gd name="T22" fmla="*/ 22 w 170"/>
                  <a:gd name="T23" fmla="*/ 106 h 183"/>
                  <a:gd name="T24" fmla="*/ 40 w 170"/>
                  <a:gd name="T25" fmla="*/ 106 h 183"/>
                  <a:gd name="T26" fmla="*/ 32 w 170"/>
                  <a:gd name="T27" fmla="*/ 104 h 183"/>
                  <a:gd name="T28" fmla="*/ 20 w 170"/>
                  <a:gd name="T29" fmla="*/ 110 h 183"/>
                  <a:gd name="T30" fmla="*/ 24 w 170"/>
                  <a:gd name="T31" fmla="*/ 124 h 183"/>
                  <a:gd name="T32" fmla="*/ 24 w 170"/>
                  <a:gd name="T33" fmla="*/ 128 h 183"/>
                  <a:gd name="T34" fmla="*/ 28 w 170"/>
                  <a:gd name="T35" fmla="*/ 142 h 183"/>
                  <a:gd name="T36" fmla="*/ 38 w 170"/>
                  <a:gd name="T37" fmla="*/ 138 h 183"/>
                  <a:gd name="T38" fmla="*/ 44 w 170"/>
                  <a:gd name="T39" fmla="*/ 118 h 183"/>
                  <a:gd name="T40" fmla="*/ 48 w 170"/>
                  <a:gd name="T41" fmla="*/ 76 h 183"/>
                  <a:gd name="T42" fmla="*/ 168 w 170"/>
                  <a:gd name="T43" fmla="*/ 118 h 183"/>
                  <a:gd name="T44" fmla="*/ 134 w 170"/>
                  <a:gd name="T45" fmla="*/ 94 h 183"/>
                  <a:gd name="T46" fmla="*/ 108 w 170"/>
                  <a:gd name="T47" fmla="*/ 80 h 183"/>
                  <a:gd name="T48" fmla="*/ 82 w 170"/>
                  <a:gd name="T49" fmla="*/ 52 h 183"/>
                  <a:gd name="T50" fmla="*/ 82 w 170"/>
                  <a:gd name="T51" fmla="*/ 36 h 183"/>
                  <a:gd name="T52" fmla="*/ 84 w 170"/>
                  <a:gd name="T53" fmla="*/ 28 h 183"/>
                  <a:gd name="T54" fmla="*/ 100 w 170"/>
                  <a:gd name="T55" fmla="*/ 24 h 183"/>
                  <a:gd name="T56" fmla="*/ 98 w 170"/>
                  <a:gd name="T57" fmla="*/ 20 h 183"/>
                  <a:gd name="T58" fmla="*/ 98 w 170"/>
                  <a:gd name="T59" fmla="*/ 16 h 183"/>
                  <a:gd name="T60" fmla="*/ 98 w 170"/>
                  <a:gd name="T61" fmla="*/ 10 h 183"/>
                  <a:gd name="T62" fmla="*/ 80 w 170"/>
                  <a:gd name="T63" fmla="*/ 6 h 183"/>
                  <a:gd name="T64" fmla="*/ 72 w 170"/>
                  <a:gd name="T65" fmla="*/ 2 h 183"/>
                  <a:gd name="T66" fmla="*/ 60 w 170"/>
                  <a:gd name="T67" fmla="*/ 4 h 183"/>
                  <a:gd name="T68" fmla="*/ 54 w 170"/>
                  <a:gd name="T69" fmla="*/ 8 h 183"/>
                  <a:gd name="T70" fmla="*/ 48 w 170"/>
                  <a:gd name="T71" fmla="*/ 12 h 183"/>
                  <a:gd name="T72" fmla="*/ 42 w 170"/>
                  <a:gd name="T73" fmla="*/ 14 h 183"/>
                  <a:gd name="T74" fmla="*/ 36 w 170"/>
                  <a:gd name="T75" fmla="*/ 14 h 183"/>
                  <a:gd name="T76" fmla="*/ 32 w 170"/>
                  <a:gd name="T77" fmla="*/ 20 h 183"/>
                  <a:gd name="T78" fmla="*/ 26 w 170"/>
                  <a:gd name="T79" fmla="*/ 10 h 183"/>
                  <a:gd name="T80" fmla="*/ 20 w 170"/>
                  <a:gd name="T81" fmla="*/ 18 h 183"/>
                  <a:gd name="T82" fmla="*/ 4 w 170"/>
                  <a:gd name="T83" fmla="*/ 20 h 183"/>
                  <a:gd name="T84" fmla="*/ 8 w 170"/>
                  <a:gd name="T85" fmla="*/ 30 h 183"/>
                  <a:gd name="T86" fmla="*/ 0 w 170"/>
                  <a:gd name="T87" fmla="*/ 36 h 183"/>
                  <a:gd name="T88" fmla="*/ 4 w 170"/>
                  <a:gd name="T89" fmla="*/ 42 h 183"/>
                  <a:gd name="T90" fmla="*/ 10 w 170"/>
                  <a:gd name="T91" fmla="*/ 52 h 183"/>
                  <a:gd name="T92" fmla="*/ 12 w 170"/>
                  <a:gd name="T93" fmla="*/ 58 h 183"/>
                  <a:gd name="T94" fmla="*/ 38 w 170"/>
                  <a:gd name="T95" fmla="*/ 50 h 183"/>
                  <a:gd name="T96" fmla="*/ 54 w 170"/>
                  <a:gd name="T97" fmla="*/ 72 h 183"/>
                  <a:gd name="T98" fmla="*/ 64 w 170"/>
                  <a:gd name="T99" fmla="*/ 82 h 183"/>
                  <a:gd name="T100" fmla="*/ 78 w 170"/>
                  <a:gd name="T101" fmla="*/ 92 h 183"/>
                  <a:gd name="T102" fmla="*/ 100 w 170"/>
                  <a:gd name="T103" fmla="*/ 102 h 183"/>
                  <a:gd name="T104" fmla="*/ 112 w 170"/>
                  <a:gd name="T105" fmla="*/ 112 h 183"/>
                  <a:gd name="T106" fmla="*/ 120 w 170"/>
                  <a:gd name="T107" fmla="*/ 118 h 183"/>
                  <a:gd name="T108" fmla="*/ 134 w 170"/>
                  <a:gd name="T109" fmla="*/ 134 h 183"/>
                  <a:gd name="T110" fmla="*/ 132 w 170"/>
                  <a:gd name="T111" fmla="*/ 154 h 183"/>
                  <a:gd name="T112" fmla="*/ 144 w 170"/>
                  <a:gd name="T113" fmla="*/ 150 h 183"/>
                  <a:gd name="T114" fmla="*/ 146 w 170"/>
                  <a:gd name="T115" fmla="*/ 130 h 183"/>
                  <a:gd name="T116" fmla="*/ 152 w 170"/>
                  <a:gd name="T117" fmla="*/ 116 h 183"/>
                  <a:gd name="T118" fmla="*/ 170 w 170"/>
                  <a:gd name="T119" fmla="*/ 12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0" h="183">
                    <a:moveTo>
                      <a:pt x="76" y="181"/>
                    </a:moveTo>
                    <a:lnTo>
                      <a:pt x="76" y="181"/>
                    </a:lnTo>
                    <a:lnTo>
                      <a:pt x="76" y="181"/>
                    </a:lnTo>
                    <a:lnTo>
                      <a:pt x="76" y="181"/>
                    </a:lnTo>
                    <a:lnTo>
                      <a:pt x="76" y="183"/>
                    </a:lnTo>
                    <a:lnTo>
                      <a:pt x="76" y="183"/>
                    </a:lnTo>
                    <a:lnTo>
                      <a:pt x="76" y="181"/>
                    </a:lnTo>
                    <a:lnTo>
                      <a:pt x="76" y="181"/>
                    </a:lnTo>
                    <a:close/>
                    <a:moveTo>
                      <a:pt x="128" y="154"/>
                    </a:moveTo>
                    <a:lnTo>
                      <a:pt x="126" y="154"/>
                    </a:lnTo>
                    <a:lnTo>
                      <a:pt x="124" y="154"/>
                    </a:lnTo>
                    <a:lnTo>
                      <a:pt x="124" y="154"/>
                    </a:lnTo>
                    <a:lnTo>
                      <a:pt x="122" y="156"/>
                    </a:lnTo>
                    <a:lnTo>
                      <a:pt x="122" y="156"/>
                    </a:lnTo>
                    <a:lnTo>
                      <a:pt x="120" y="156"/>
                    </a:lnTo>
                    <a:lnTo>
                      <a:pt x="118" y="156"/>
                    </a:lnTo>
                    <a:lnTo>
                      <a:pt x="118" y="156"/>
                    </a:lnTo>
                    <a:lnTo>
                      <a:pt x="116" y="156"/>
                    </a:lnTo>
                    <a:lnTo>
                      <a:pt x="114" y="158"/>
                    </a:lnTo>
                    <a:lnTo>
                      <a:pt x="112" y="158"/>
                    </a:lnTo>
                    <a:lnTo>
                      <a:pt x="112" y="158"/>
                    </a:lnTo>
                    <a:lnTo>
                      <a:pt x="110" y="158"/>
                    </a:lnTo>
                    <a:lnTo>
                      <a:pt x="106" y="158"/>
                    </a:lnTo>
                    <a:lnTo>
                      <a:pt x="104" y="158"/>
                    </a:lnTo>
                    <a:lnTo>
                      <a:pt x="102" y="158"/>
                    </a:lnTo>
                    <a:lnTo>
                      <a:pt x="102" y="158"/>
                    </a:lnTo>
                    <a:lnTo>
                      <a:pt x="100" y="158"/>
                    </a:lnTo>
                    <a:lnTo>
                      <a:pt x="98" y="156"/>
                    </a:lnTo>
                    <a:lnTo>
                      <a:pt x="98" y="156"/>
                    </a:lnTo>
                    <a:lnTo>
                      <a:pt x="96" y="156"/>
                    </a:lnTo>
                    <a:lnTo>
                      <a:pt x="96" y="156"/>
                    </a:lnTo>
                    <a:lnTo>
                      <a:pt x="96" y="156"/>
                    </a:lnTo>
                    <a:lnTo>
                      <a:pt x="94" y="156"/>
                    </a:lnTo>
                    <a:lnTo>
                      <a:pt x="92" y="156"/>
                    </a:lnTo>
                    <a:lnTo>
                      <a:pt x="92" y="158"/>
                    </a:lnTo>
                    <a:lnTo>
                      <a:pt x="90" y="158"/>
                    </a:lnTo>
                    <a:lnTo>
                      <a:pt x="90" y="158"/>
                    </a:lnTo>
                    <a:lnTo>
                      <a:pt x="88" y="158"/>
                    </a:lnTo>
                    <a:lnTo>
                      <a:pt x="86" y="156"/>
                    </a:lnTo>
                    <a:lnTo>
                      <a:pt x="86" y="156"/>
                    </a:lnTo>
                    <a:lnTo>
                      <a:pt x="86" y="156"/>
                    </a:lnTo>
                    <a:lnTo>
                      <a:pt x="84" y="158"/>
                    </a:lnTo>
                    <a:lnTo>
                      <a:pt x="84" y="158"/>
                    </a:lnTo>
                    <a:lnTo>
                      <a:pt x="84" y="160"/>
                    </a:lnTo>
                    <a:lnTo>
                      <a:pt x="82" y="162"/>
                    </a:lnTo>
                    <a:lnTo>
                      <a:pt x="82" y="162"/>
                    </a:lnTo>
                    <a:lnTo>
                      <a:pt x="84" y="164"/>
                    </a:lnTo>
                    <a:lnTo>
                      <a:pt x="86" y="166"/>
                    </a:lnTo>
                    <a:lnTo>
                      <a:pt x="86" y="166"/>
                    </a:lnTo>
                    <a:lnTo>
                      <a:pt x="88" y="166"/>
                    </a:lnTo>
                    <a:lnTo>
                      <a:pt x="88" y="166"/>
                    </a:lnTo>
                    <a:lnTo>
                      <a:pt x="90" y="166"/>
                    </a:lnTo>
                    <a:lnTo>
                      <a:pt x="92" y="168"/>
                    </a:lnTo>
                    <a:lnTo>
                      <a:pt x="94" y="168"/>
                    </a:lnTo>
                    <a:lnTo>
                      <a:pt x="94" y="168"/>
                    </a:lnTo>
                    <a:lnTo>
                      <a:pt x="94" y="170"/>
                    </a:lnTo>
                    <a:lnTo>
                      <a:pt x="96" y="170"/>
                    </a:lnTo>
                    <a:lnTo>
                      <a:pt x="100" y="172"/>
                    </a:lnTo>
                    <a:lnTo>
                      <a:pt x="102" y="174"/>
                    </a:lnTo>
                    <a:lnTo>
                      <a:pt x="104" y="174"/>
                    </a:lnTo>
                    <a:lnTo>
                      <a:pt x="106" y="174"/>
                    </a:lnTo>
                    <a:lnTo>
                      <a:pt x="108" y="174"/>
                    </a:lnTo>
                    <a:lnTo>
                      <a:pt x="110" y="176"/>
                    </a:lnTo>
                    <a:lnTo>
                      <a:pt x="112" y="179"/>
                    </a:lnTo>
                    <a:lnTo>
                      <a:pt x="114" y="181"/>
                    </a:lnTo>
                    <a:lnTo>
                      <a:pt x="114" y="181"/>
                    </a:lnTo>
                    <a:lnTo>
                      <a:pt x="114" y="181"/>
                    </a:lnTo>
                    <a:lnTo>
                      <a:pt x="118" y="183"/>
                    </a:lnTo>
                    <a:lnTo>
                      <a:pt x="118" y="183"/>
                    </a:lnTo>
                    <a:lnTo>
                      <a:pt x="120" y="183"/>
                    </a:lnTo>
                    <a:lnTo>
                      <a:pt x="122" y="183"/>
                    </a:lnTo>
                    <a:lnTo>
                      <a:pt x="122" y="183"/>
                    </a:lnTo>
                    <a:lnTo>
                      <a:pt x="122" y="181"/>
                    </a:lnTo>
                    <a:lnTo>
                      <a:pt x="122" y="181"/>
                    </a:lnTo>
                    <a:lnTo>
                      <a:pt x="122" y="179"/>
                    </a:lnTo>
                    <a:lnTo>
                      <a:pt x="124" y="179"/>
                    </a:lnTo>
                    <a:lnTo>
                      <a:pt x="124" y="176"/>
                    </a:lnTo>
                    <a:lnTo>
                      <a:pt x="124" y="176"/>
                    </a:lnTo>
                    <a:lnTo>
                      <a:pt x="124" y="174"/>
                    </a:lnTo>
                    <a:lnTo>
                      <a:pt x="124" y="174"/>
                    </a:lnTo>
                    <a:lnTo>
                      <a:pt x="122" y="172"/>
                    </a:lnTo>
                    <a:lnTo>
                      <a:pt x="124" y="172"/>
                    </a:lnTo>
                    <a:lnTo>
                      <a:pt x="124" y="172"/>
                    </a:lnTo>
                    <a:lnTo>
                      <a:pt x="122" y="172"/>
                    </a:lnTo>
                    <a:lnTo>
                      <a:pt x="122" y="170"/>
                    </a:lnTo>
                    <a:lnTo>
                      <a:pt x="122" y="170"/>
                    </a:lnTo>
                    <a:lnTo>
                      <a:pt x="122" y="168"/>
                    </a:lnTo>
                    <a:lnTo>
                      <a:pt x="122" y="168"/>
                    </a:lnTo>
                    <a:lnTo>
                      <a:pt x="122" y="166"/>
                    </a:lnTo>
                    <a:lnTo>
                      <a:pt x="124" y="164"/>
                    </a:lnTo>
                    <a:lnTo>
                      <a:pt x="124" y="164"/>
                    </a:lnTo>
                    <a:lnTo>
                      <a:pt x="124" y="162"/>
                    </a:lnTo>
                    <a:lnTo>
                      <a:pt x="128" y="158"/>
                    </a:lnTo>
                    <a:lnTo>
                      <a:pt x="128" y="156"/>
                    </a:lnTo>
                    <a:lnTo>
                      <a:pt x="128" y="154"/>
                    </a:lnTo>
                    <a:lnTo>
                      <a:pt x="130" y="154"/>
                    </a:lnTo>
                    <a:lnTo>
                      <a:pt x="128" y="154"/>
                    </a:lnTo>
                    <a:lnTo>
                      <a:pt x="128" y="154"/>
                    </a:lnTo>
                    <a:close/>
                    <a:moveTo>
                      <a:pt x="22" y="138"/>
                    </a:moveTo>
                    <a:lnTo>
                      <a:pt x="22" y="138"/>
                    </a:lnTo>
                    <a:lnTo>
                      <a:pt x="22" y="140"/>
                    </a:lnTo>
                    <a:lnTo>
                      <a:pt x="24" y="142"/>
                    </a:lnTo>
                    <a:lnTo>
                      <a:pt x="24" y="140"/>
                    </a:lnTo>
                    <a:lnTo>
                      <a:pt x="24" y="138"/>
                    </a:lnTo>
                    <a:lnTo>
                      <a:pt x="22" y="138"/>
                    </a:lnTo>
                    <a:close/>
                    <a:moveTo>
                      <a:pt x="104" y="112"/>
                    </a:moveTo>
                    <a:lnTo>
                      <a:pt x="104" y="112"/>
                    </a:lnTo>
                    <a:lnTo>
                      <a:pt x="104" y="112"/>
                    </a:lnTo>
                    <a:lnTo>
                      <a:pt x="104" y="110"/>
                    </a:lnTo>
                    <a:lnTo>
                      <a:pt x="102" y="112"/>
                    </a:lnTo>
                    <a:lnTo>
                      <a:pt x="102" y="112"/>
                    </a:lnTo>
                    <a:lnTo>
                      <a:pt x="104" y="112"/>
                    </a:lnTo>
                    <a:lnTo>
                      <a:pt x="104" y="112"/>
                    </a:lnTo>
                    <a:close/>
                    <a:moveTo>
                      <a:pt x="22" y="106"/>
                    </a:moveTo>
                    <a:lnTo>
                      <a:pt x="22" y="106"/>
                    </a:lnTo>
                    <a:lnTo>
                      <a:pt x="24" y="104"/>
                    </a:lnTo>
                    <a:lnTo>
                      <a:pt x="22" y="104"/>
                    </a:lnTo>
                    <a:lnTo>
                      <a:pt x="22" y="104"/>
                    </a:lnTo>
                    <a:lnTo>
                      <a:pt x="22" y="106"/>
                    </a:lnTo>
                    <a:lnTo>
                      <a:pt x="22" y="106"/>
                    </a:lnTo>
                    <a:lnTo>
                      <a:pt x="22" y="106"/>
                    </a:lnTo>
                    <a:lnTo>
                      <a:pt x="22" y="106"/>
                    </a:lnTo>
                    <a:close/>
                    <a:moveTo>
                      <a:pt x="42" y="110"/>
                    </a:moveTo>
                    <a:lnTo>
                      <a:pt x="42" y="108"/>
                    </a:lnTo>
                    <a:lnTo>
                      <a:pt x="40" y="108"/>
                    </a:lnTo>
                    <a:lnTo>
                      <a:pt x="40" y="108"/>
                    </a:lnTo>
                    <a:lnTo>
                      <a:pt x="42" y="106"/>
                    </a:lnTo>
                    <a:lnTo>
                      <a:pt x="42" y="106"/>
                    </a:lnTo>
                    <a:lnTo>
                      <a:pt x="42" y="106"/>
                    </a:lnTo>
                    <a:lnTo>
                      <a:pt x="40" y="106"/>
                    </a:lnTo>
                    <a:lnTo>
                      <a:pt x="40" y="106"/>
                    </a:lnTo>
                    <a:lnTo>
                      <a:pt x="40" y="104"/>
                    </a:lnTo>
                    <a:lnTo>
                      <a:pt x="40" y="104"/>
                    </a:lnTo>
                    <a:lnTo>
                      <a:pt x="38" y="104"/>
                    </a:lnTo>
                    <a:lnTo>
                      <a:pt x="36" y="102"/>
                    </a:lnTo>
                    <a:lnTo>
                      <a:pt x="36" y="102"/>
                    </a:lnTo>
                    <a:lnTo>
                      <a:pt x="36" y="102"/>
                    </a:lnTo>
                    <a:lnTo>
                      <a:pt x="34" y="104"/>
                    </a:lnTo>
                    <a:lnTo>
                      <a:pt x="34" y="104"/>
                    </a:lnTo>
                    <a:lnTo>
                      <a:pt x="32" y="104"/>
                    </a:lnTo>
                    <a:lnTo>
                      <a:pt x="30" y="108"/>
                    </a:lnTo>
                    <a:lnTo>
                      <a:pt x="28" y="108"/>
                    </a:lnTo>
                    <a:lnTo>
                      <a:pt x="26" y="110"/>
                    </a:lnTo>
                    <a:lnTo>
                      <a:pt x="24" y="110"/>
                    </a:lnTo>
                    <a:lnTo>
                      <a:pt x="24" y="110"/>
                    </a:lnTo>
                    <a:lnTo>
                      <a:pt x="22" y="108"/>
                    </a:lnTo>
                    <a:lnTo>
                      <a:pt x="22" y="108"/>
                    </a:lnTo>
                    <a:lnTo>
                      <a:pt x="22" y="108"/>
                    </a:lnTo>
                    <a:lnTo>
                      <a:pt x="20" y="108"/>
                    </a:lnTo>
                    <a:lnTo>
                      <a:pt x="20" y="110"/>
                    </a:lnTo>
                    <a:lnTo>
                      <a:pt x="20" y="112"/>
                    </a:lnTo>
                    <a:lnTo>
                      <a:pt x="22" y="114"/>
                    </a:lnTo>
                    <a:lnTo>
                      <a:pt x="22" y="114"/>
                    </a:lnTo>
                    <a:lnTo>
                      <a:pt x="24" y="116"/>
                    </a:lnTo>
                    <a:lnTo>
                      <a:pt x="24" y="116"/>
                    </a:lnTo>
                    <a:lnTo>
                      <a:pt x="24" y="118"/>
                    </a:lnTo>
                    <a:lnTo>
                      <a:pt x="24" y="118"/>
                    </a:lnTo>
                    <a:lnTo>
                      <a:pt x="24" y="122"/>
                    </a:lnTo>
                    <a:lnTo>
                      <a:pt x="24" y="122"/>
                    </a:lnTo>
                    <a:lnTo>
                      <a:pt x="24" y="124"/>
                    </a:lnTo>
                    <a:lnTo>
                      <a:pt x="24" y="124"/>
                    </a:lnTo>
                    <a:lnTo>
                      <a:pt x="24" y="124"/>
                    </a:lnTo>
                    <a:lnTo>
                      <a:pt x="26" y="124"/>
                    </a:lnTo>
                    <a:lnTo>
                      <a:pt x="26" y="126"/>
                    </a:lnTo>
                    <a:lnTo>
                      <a:pt x="26" y="126"/>
                    </a:lnTo>
                    <a:lnTo>
                      <a:pt x="26" y="128"/>
                    </a:lnTo>
                    <a:lnTo>
                      <a:pt x="26" y="128"/>
                    </a:lnTo>
                    <a:lnTo>
                      <a:pt x="24" y="128"/>
                    </a:lnTo>
                    <a:lnTo>
                      <a:pt x="24" y="128"/>
                    </a:lnTo>
                    <a:lnTo>
                      <a:pt x="24" y="128"/>
                    </a:lnTo>
                    <a:lnTo>
                      <a:pt x="24" y="130"/>
                    </a:lnTo>
                    <a:lnTo>
                      <a:pt x="24" y="132"/>
                    </a:lnTo>
                    <a:lnTo>
                      <a:pt x="24" y="132"/>
                    </a:lnTo>
                    <a:lnTo>
                      <a:pt x="24" y="136"/>
                    </a:lnTo>
                    <a:lnTo>
                      <a:pt x="24" y="136"/>
                    </a:lnTo>
                    <a:lnTo>
                      <a:pt x="24" y="138"/>
                    </a:lnTo>
                    <a:lnTo>
                      <a:pt x="26" y="140"/>
                    </a:lnTo>
                    <a:lnTo>
                      <a:pt x="26" y="142"/>
                    </a:lnTo>
                    <a:lnTo>
                      <a:pt x="28" y="142"/>
                    </a:lnTo>
                    <a:lnTo>
                      <a:pt x="28" y="142"/>
                    </a:lnTo>
                    <a:lnTo>
                      <a:pt x="30" y="142"/>
                    </a:lnTo>
                    <a:lnTo>
                      <a:pt x="30" y="142"/>
                    </a:lnTo>
                    <a:lnTo>
                      <a:pt x="32" y="142"/>
                    </a:lnTo>
                    <a:lnTo>
                      <a:pt x="32" y="140"/>
                    </a:lnTo>
                    <a:lnTo>
                      <a:pt x="34" y="136"/>
                    </a:lnTo>
                    <a:lnTo>
                      <a:pt x="34" y="136"/>
                    </a:lnTo>
                    <a:lnTo>
                      <a:pt x="34" y="136"/>
                    </a:lnTo>
                    <a:lnTo>
                      <a:pt x="36" y="136"/>
                    </a:lnTo>
                    <a:lnTo>
                      <a:pt x="36" y="136"/>
                    </a:lnTo>
                    <a:lnTo>
                      <a:pt x="38" y="138"/>
                    </a:lnTo>
                    <a:lnTo>
                      <a:pt x="40" y="138"/>
                    </a:lnTo>
                    <a:lnTo>
                      <a:pt x="40" y="138"/>
                    </a:lnTo>
                    <a:lnTo>
                      <a:pt x="40" y="136"/>
                    </a:lnTo>
                    <a:lnTo>
                      <a:pt x="42" y="134"/>
                    </a:lnTo>
                    <a:lnTo>
                      <a:pt x="42" y="124"/>
                    </a:lnTo>
                    <a:lnTo>
                      <a:pt x="42" y="124"/>
                    </a:lnTo>
                    <a:lnTo>
                      <a:pt x="42" y="122"/>
                    </a:lnTo>
                    <a:lnTo>
                      <a:pt x="42" y="122"/>
                    </a:lnTo>
                    <a:lnTo>
                      <a:pt x="42" y="120"/>
                    </a:lnTo>
                    <a:lnTo>
                      <a:pt x="44" y="118"/>
                    </a:lnTo>
                    <a:lnTo>
                      <a:pt x="44" y="116"/>
                    </a:lnTo>
                    <a:lnTo>
                      <a:pt x="44" y="116"/>
                    </a:lnTo>
                    <a:lnTo>
                      <a:pt x="44" y="114"/>
                    </a:lnTo>
                    <a:lnTo>
                      <a:pt x="42" y="110"/>
                    </a:lnTo>
                    <a:close/>
                    <a:moveTo>
                      <a:pt x="54" y="74"/>
                    </a:moveTo>
                    <a:lnTo>
                      <a:pt x="52" y="74"/>
                    </a:lnTo>
                    <a:lnTo>
                      <a:pt x="52" y="74"/>
                    </a:lnTo>
                    <a:lnTo>
                      <a:pt x="52" y="74"/>
                    </a:lnTo>
                    <a:lnTo>
                      <a:pt x="50" y="74"/>
                    </a:lnTo>
                    <a:lnTo>
                      <a:pt x="48" y="76"/>
                    </a:lnTo>
                    <a:lnTo>
                      <a:pt x="48" y="76"/>
                    </a:lnTo>
                    <a:lnTo>
                      <a:pt x="48" y="76"/>
                    </a:lnTo>
                    <a:lnTo>
                      <a:pt x="50" y="76"/>
                    </a:lnTo>
                    <a:lnTo>
                      <a:pt x="52" y="76"/>
                    </a:lnTo>
                    <a:lnTo>
                      <a:pt x="54" y="76"/>
                    </a:lnTo>
                    <a:lnTo>
                      <a:pt x="52" y="76"/>
                    </a:lnTo>
                    <a:lnTo>
                      <a:pt x="54" y="76"/>
                    </a:lnTo>
                    <a:lnTo>
                      <a:pt x="54" y="74"/>
                    </a:lnTo>
                    <a:close/>
                    <a:moveTo>
                      <a:pt x="170" y="120"/>
                    </a:moveTo>
                    <a:lnTo>
                      <a:pt x="168" y="118"/>
                    </a:lnTo>
                    <a:lnTo>
                      <a:pt x="164" y="114"/>
                    </a:lnTo>
                    <a:lnTo>
                      <a:pt x="162" y="112"/>
                    </a:lnTo>
                    <a:lnTo>
                      <a:pt x="156" y="110"/>
                    </a:lnTo>
                    <a:lnTo>
                      <a:pt x="152" y="106"/>
                    </a:lnTo>
                    <a:lnTo>
                      <a:pt x="150" y="106"/>
                    </a:lnTo>
                    <a:lnTo>
                      <a:pt x="142" y="102"/>
                    </a:lnTo>
                    <a:lnTo>
                      <a:pt x="134" y="98"/>
                    </a:lnTo>
                    <a:lnTo>
                      <a:pt x="132" y="98"/>
                    </a:lnTo>
                    <a:lnTo>
                      <a:pt x="132" y="96"/>
                    </a:lnTo>
                    <a:lnTo>
                      <a:pt x="134" y="94"/>
                    </a:lnTo>
                    <a:lnTo>
                      <a:pt x="136" y="94"/>
                    </a:lnTo>
                    <a:lnTo>
                      <a:pt x="136" y="92"/>
                    </a:lnTo>
                    <a:lnTo>
                      <a:pt x="136" y="90"/>
                    </a:lnTo>
                    <a:lnTo>
                      <a:pt x="134" y="90"/>
                    </a:lnTo>
                    <a:lnTo>
                      <a:pt x="132" y="90"/>
                    </a:lnTo>
                    <a:lnTo>
                      <a:pt x="124" y="90"/>
                    </a:lnTo>
                    <a:lnTo>
                      <a:pt x="122" y="90"/>
                    </a:lnTo>
                    <a:lnTo>
                      <a:pt x="118" y="88"/>
                    </a:lnTo>
                    <a:lnTo>
                      <a:pt x="112" y="84"/>
                    </a:lnTo>
                    <a:lnTo>
                      <a:pt x="108" y="80"/>
                    </a:lnTo>
                    <a:lnTo>
                      <a:pt x="104" y="78"/>
                    </a:lnTo>
                    <a:lnTo>
                      <a:pt x="104" y="74"/>
                    </a:lnTo>
                    <a:lnTo>
                      <a:pt x="102" y="68"/>
                    </a:lnTo>
                    <a:lnTo>
                      <a:pt x="100" y="66"/>
                    </a:lnTo>
                    <a:lnTo>
                      <a:pt x="98" y="62"/>
                    </a:lnTo>
                    <a:lnTo>
                      <a:pt x="98" y="62"/>
                    </a:lnTo>
                    <a:lnTo>
                      <a:pt x="94" y="60"/>
                    </a:lnTo>
                    <a:lnTo>
                      <a:pt x="88" y="56"/>
                    </a:lnTo>
                    <a:lnTo>
                      <a:pt x="86" y="54"/>
                    </a:lnTo>
                    <a:lnTo>
                      <a:pt x="82" y="52"/>
                    </a:lnTo>
                    <a:lnTo>
                      <a:pt x="82" y="50"/>
                    </a:lnTo>
                    <a:lnTo>
                      <a:pt x="80" y="48"/>
                    </a:lnTo>
                    <a:lnTo>
                      <a:pt x="80" y="42"/>
                    </a:lnTo>
                    <a:lnTo>
                      <a:pt x="80" y="40"/>
                    </a:lnTo>
                    <a:lnTo>
                      <a:pt x="80" y="40"/>
                    </a:lnTo>
                    <a:lnTo>
                      <a:pt x="82" y="40"/>
                    </a:lnTo>
                    <a:lnTo>
                      <a:pt x="82" y="40"/>
                    </a:lnTo>
                    <a:lnTo>
                      <a:pt x="82" y="38"/>
                    </a:lnTo>
                    <a:lnTo>
                      <a:pt x="82" y="38"/>
                    </a:lnTo>
                    <a:lnTo>
                      <a:pt x="82" y="36"/>
                    </a:lnTo>
                    <a:lnTo>
                      <a:pt x="80" y="32"/>
                    </a:lnTo>
                    <a:lnTo>
                      <a:pt x="78" y="32"/>
                    </a:lnTo>
                    <a:lnTo>
                      <a:pt x="80" y="30"/>
                    </a:lnTo>
                    <a:lnTo>
                      <a:pt x="80" y="28"/>
                    </a:lnTo>
                    <a:lnTo>
                      <a:pt x="80" y="28"/>
                    </a:lnTo>
                    <a:lnTo>
                      <a:pt x="82" y="26"/>
                    </a:lnTo>
                    <a:lnTo>
                      <a:pt x="84" y="26"/>
                    </a:lnTo>
                    <a:lnTo>
                      <a:pt x="82" y="28"/>
                    </a:lnTo>
                    <a:lnTo>
                      <a:pt x="82" y="28"/>
                    </a:lnTo>
                    <a:lnTo>
                      <a:pt x="84" y="28"/>
                    </a:lnTo>
                    <a:lnTo>
                      <a:pt x="86" y="26"/>
                    </a:lnTo>
                    <a:lnTo>
                      <a:pt x="88" y="26"/>
                    </a:lnTo>
                    <a:lnTo>
                      <a:pt x="90" y="24"/>
                    </a:lnTo>
                    <a:lnTo>
                      <a:pt x="92" y="24"/>
                    </a:lnTo>
                    <a:lnTo>
                      <a:pt x="92" y="22"/>
                    </a:lnTo>
                    <a:lnTo>
                      <a:pt x="92" y="22"/>
                    </a:lnTo>
                    <a:lnTo>
                      <a:pt x="96" y="24"/>
                    </a:lnTo>
                    <a:lnTo>
                      <a:pt x="98" y="22"/>
                    </a:lnTo>
                    <a:lnTo>
                      <a:pt x="98" y="22"/>
                    </a:lnTo>
                    <a:lnTo>
                      <a:pt x="100" y="24"/>
                    </a:lnTo>
                    <a:lnTo>
                      <a:pt x="100" y="26"/>
                    </a:lnTo>
                    <a:lnTo>
                      <a:pt x="100" y="26"/>
                    </a:lnTo>
                    <a:lnTo>
                      <a:pt x="102" y="26"/>
                    </a:lnTo>
                    <a:lnTo>
                      <a:pt x="102" y="26"/>
                    </a:lnTo>
                    <a:lnTo>
                      <a:pt x="102" y="24"/>
                    </a:lnTo>
                    <a:lnTo>
                      <a:pt x="100" y="22"/>
                    </a:lnTo>
                    <a:lnTo>
                      <a:pt x="98" y="22"/>
                    </a:lnTo>
                    <a:lnTo>
                      <a:pt x="98" y="22"/>
                    </a:lnTo>
                    <a:lnTo>
                      <a:pt x="98" y="22"/>
                    </a:lnTo>
                    <a:lnTo>
                      <a:pt x="98" y="20"/>
                    </a:lnTo>
                    <a:lnTo>
                      <a:pt x="98" y="18"/>
                    </a:lnTo>
                    <a:lnTo>
                      <a:pt x="96" y="18"/>
                    </a:lnTo>
                    <a:lnTo>
                      <a:pt x="96" y="18"/>
                    </a:lnTo>
                    <a:lnTo>
                      <a:pt x="96" y="18"/>
                    </a:lnTo>
                    <a:lnTo>
                      <a:pt x="96" y="18"/>
                    </a:lnTo>
                    <a:lnTo>
                      <a:pt x="98" y="16"/>
                    </a:lnTo>
                    <a:lnTo>
                      <a:pt x="98" y="16"/>
                    </a:lnTo>
                    <a:lnTo>
                      <a:pt x="98" y="16"/>
                    </a:lnTo>
                    <a:lnTo>
                      <a:pt x="98" y="16"/>
                    </a:lnTo>
                    <a:lnTo>
                      <a:pt x="98" y="16"/>
                    </a:lnTo>
                    <a:lnTo>
                      <a:pt x="96" y="14"/>
                    </a:lnTo>
                    <a:lnTo>
                      <a:pt x="96" y="14"/>
                    </a:lnTo>
                    <a:lnTo>
                      <a:pt x="96" y="14"/>
                    </a:lnTo>
                    <a:lnTo>
                      <a:pt x="96" y="14"/>
                    </a:lnTo>
                    <a:lnTo>
                      <a:pt x="94" y="14"/>
                    </a:lnTo>
                    <a:lnTo>
                      <a:pt x="96" y="12"/>
                    </a:lnTo>
                    <a:lnTo>
                      <a:pt x="96" y="12"/>
                    </a:lnTo>
                    <a:lnTo>
                      <a:pt x="98" y="12"/>
                    </a:lnTo>
                    <a:lnTo>
                      <a:pt x="98" y="10"/>
                    </a:lnTo>
                    <a:lnTo>
                      <a:pt x="98" y="10"/>
                    </a:lnTo>
                    <a:lnTo>
                      <a:pt x="100" y="10"/>
                    </a:lnTo>
                    <a:lnTo>
                      <a:pt x="96" y="8"/>
                    </a:lnTo>
                    <a:lnTo>
                      <a:pt x="94" y="8"/>
                    </a:lnTo>
                    <a:lnTo>
                      <a:pt x="92" y="8"/>
                    </a:lnTo>
                    <a:lnTo>
                      <a:pt x="86" y="8"/>
                    </a:lnTo>
                    <a:lnTo>
                      <a:pt x="86" y="8"/>
                    </a:lnTo>
                    <a:lnTo>
                      <a:pt x="84" y="8"/>
                    </a:lnTo>
                    <a:lnTo>
                      <a:pt x="82" y="6"/>
                    </a:lnTo>
                    <a:lnTo>
                      <a:pt x="80" y="6"/>
                    </a:lnTo>
                    <a:lnTo>
                      <a:pt x="80" y="6"/>
                    </a:lnTo>
                    <a:lnTo>
                      <a:pt x="80" y="4"/>
                    </a:lnTo>
                    <a:lnTo>
                      <a:pt x="78" y="2"/>
                    </a:lnTo>
                    <a:lnTo>
                      <a:pt x="78" y="2"/>
                    </a:lnTo>
                    <a:lnTo>
                      <a:pt x="78" y="0"/>
                    </a:lnTo>
                    <a:lnTo>
                      <a:pt x="78" y="0"/>
                    </a:lnTo>
                    <a:lnTo>
                      <a:pt x="78" y="0"/>
                    </a:lnTo>
                    <a:lnTo>
                      <a:pt x="78" y="0"/>
                    </a:lnTo>
                    <a:lnTo>
                      <a:pt x="74" y="0"/>
                    </a:lnTo>
                    <a:lnTo>
                      <a:pt x="72" y="2"/>
                    </a:lnTo>
                    <a:lnTo>
                      <a:pt x="72" y="2"/>
                    </a:lnTo>
                    <a:lnTo>
                      <a:pt x="70" y="2"/>
                    </a:lnTo>
                    <a:lnTo>
                      <a:pt x="68" y="2"/>
                    </a:lnTo>
                    <a:lnTo>
                      <a:pt x="68" y="2"/>
                    </a:lnTo>
                    <a:lnTo>
                      <a:pt x="64" y="2"/>
                    </a:lnTo>
                    <a:lnTo>
                      <a:pt x="64" y="2"/>
                    </a:lnTo>
                    <a:lnTo>
                      <a:pt x="62" y="4"/>
                    </a:lnTo>
                    <a:lnTo>
                      <a:pt x="62" y="4"/>
                    </a:lnTo>
                    <a:lnTo>
                      <a:pt x="62" y="4"/>
                    </a:lnTo>
                    <a:lnTo>
                      <a:pt x="60" y="6"/>
                    </a:lnTo>
                    <a:lnTo>
                      <a:pt x="60" y="4"/>
                    </a:lnTo>
                    <a:lnTo>
                      <a:pt x="58" y="4"/>
                    </a:lnTo>
                    <a:lnTo>
                      <a:pt x="58" y="4"/>
                    </a:lnTo>
                    <a:lnTo>
                      <a:pt x="56" y="4"/>
                    </a:lnTo>
                    <a:lnTo>
                      <a:pt x="54" y="4"/>
                    </a:lnTo>
                    <a:lnTo>
                      <a:pt x="54" y="4"/>
                    </a:lnTo>
                    <a:lnTo>
                      <a:pt x="54" y="6"/>
                    </a:lnTo>
                    <a:lnTo>
                      <a:pt x="54" y="6"/>
                    </a:lnTo>
                    <a:lnTo>
                      <a:pt x="54" y="8"/>
                    </a:lnTo>
                    <a:lnTo>
                      <a:pt x="54" y="8"/>
                    </a:lnTo>
                    <a:lnTo>
                      <a:pt x="54" y="8"/>
                    </a:lnTo>
                    <a:lnTo>
                      <a:pt x="52" y="8"/>
                    </a:lnTo>
                    <a:lnTo>
                      <a:pt x="52" y="8"/>
                    </a:lnTo>
                    <a:lnTo>
                      <a:pt x="50" y="8"/>
                    </a:lnTo>
                    <a:lnTo>
                      <a:pt x="50" y="8"/>
                    </a:lnTo>
                    <a:lnTo>
                      <a:pt x="48" y="8"/>
                    </a:lnTo>
                    <a:lnTo>
                      <a:pt x="48" y="8"/>
                    </a:lnTo>
                    <a:lnTo>
                      <a:pt x="48" y="10"/>
                    </a:lnTo>
                    <a:lnTo>
                      <a:pt x="48" y="10"/>
                    </a:lnTo>
                    <a:lnTo>
                      <a:pt x="48" y="12"/>
                    </a:lnTo>
                    <a:lnTo>
                      <a:pt x="48" y="12"/>
                    </a:lnTo>
                    <a:lnTo>
                      <a:pt x="50" y="14"/>
                    </a:lnTo>
                    <a:lnTo>
                      <a:pt x="50" y="14"/>
                    </a:lnTo>
                    <a:lnTo>
                      <a:pt x="50" y="14"/>
                    </a:lnTo>
                    <a:lnTo>
                      <a:pt x="48" y="14"/>
                    </a:lnTo>
                    <a:lnTo>
                      <a:pt x="48" y="14"/>
                    </a:lnTo>
                    <a:lnTo>
                      <a:pt x="48" y="12"/>
                    </a:lnTo>
                    <a:lnTo>
                      <a:pt x="46" y="12"/>
                    </a:lnTo>
                    <a:lnTo>
                      <a:pt x="46" y="12"/>
                    </a:lnTo>
                    <a:lnTo>
                      <a:pt x="44" y="12"/>
                    </a:lnTo>
                    <a:lnTo>
                      <a:pt x="42" y="14"/>
                    </a:lnTo>
                    <a:lnTo>
                      <a:pt x="42" y="14"/>
                    </a:lnTo>
                    <a:lnTo>
                      <a:pt x="40" y="14"/>
                    </a:lnTo>
                    <a:lnTo>
                      <a:pt x="40" y="12"/>
                    </a:lnTo>
                    <a:lnTo>
                      <a:pt x="40" y="10"/>
                    </a:lnTo>
                    <a:lnTo>
                      <a:pt x="40" y="10"/>
                    </a:lnTo>
                    <a:lnTo>
                      <a:pt x="40" y="10"/>
                    </a:lnTo>
                    <a:lnTo>
                      <a:pt x="38" y="10"/>
                    </a:lnTo>
                    <a:lnTo>
                      <a:pt x="38" y="10"/>
                    </a:lnTo>
                    <a:lnTo>
                      <a:pt x="38" y="12"/>
                    </a:lnTo>
                    <a:lnTo>
                      <a:pt x="36" y="14"/>
                    </a:lnTo>
                    <a:lnTo>
                      <a:pt x="36" y="14"/>
                    </a:lnTo>
                    <a:lnTo>
                      <a:pt x="34" y="16"/>
                    </a:lnTo>
                    <a:lnTo>
                      <a:pt x="34" y="18"/>
                    </a:lnTo>
                    <a:lnTo>
                      <a:pt x="34" y="18"/>
                    </a:lnTo>
                    <a:lnTo>
                      <a:pt x="34" y="18"/>
                    </a:lnTo>
                    <a:lnTo>
                      <a:pt x="34" y="20"/>
                    </a:lnTo>
                    <a:lnTo>
                      <a:pt x="34" y="20"/>
                    </a:lnTo>
                    <a:lnTo>
                      <a:pt x="34" y="22"/>
                    </a:lnTo>
                    <a:lnTo>
                      <a:pt x="32" y="22"/>
                    </a:lnTo>
                    <a:lnTo>
                      <a:pt x="32" y="20"/>
                    </a:lnTo>
                    <a:lnTo>
                      <a:pt x="32" y="20"/>
                    </a:lnTo>
                    <a:lnTo>
                      <a:pt x="30" y="18"/>
                    </a:lnTo>
                    <a:lnTo>
                      <a:pt x="30" y="18"/>
                    </a:lnTo>
                    <a:lnTo>
                      <a:pt x="30" y="18"/>
                    </a:lnTo>
                    <a:lnTo>
                      <a:pt x="28" y="16"/>
                    </a:lnTo>
                    <a:lnTo>
                      <a:pt x="28" y="16"/>
                    </a:lnTo>
                    <a:lnTo>
                      <a:pt x="26" y="14"/>
                    </a:lnTo>
                    <a:lnTo>
                      <a:pt x="26" y="14"/>
                    </a:lnTo>
                    <a:lnTo>
                      <a:pt x="26" y="12"/>
                    </a:lnTo>
                    <a:lnTo>
                      <a:pt x="26" y="10"/>
                    </a:lnTo>
                    <a:lnTo>
                      <a:pt x="26" y="10"/>
                    </a:lnTo>
                    <a:lnTo>
                      <a:pt x="24" y="10"/>
                    </a:lnTo>
                    <a:lnTo>
                      <a:pt x="24" y="12"/>
                    </a:lnTo>
                    <a:lnTo>
                      <a:pt x="22" y="12"/>
                    </a:lnTo>
                    <a:lnTo>
                      <a:pt x="20" y="14"/>
                    </a:lnTo>
                    <a:lnTo>
                      <a:pt x="20" y="14"/>
                    </a:lnTo>
                    <a:lnTo>
                      <a:pt x="22" y="16"/>
                    </a:lnTo>
                    <a:lnTo>
                      <a:pt x="22" y="16"/>
                    </a:lnTo>
                    <a:lnTo>
                      <a:pt x="20" y="18"/>
                    </a:lnTo>
                    <a:lnTo>
                      <a:pt x="20" y="18"/>
                    </a:lnTo>
                    <a:lnTo>
                      <a:pt x="18" y="20"/>
                    </a:lnTo>
                    <a:lnTo>
                      <a:pt x="16" y="20"/>
                    </a:lnTo>
                    <a:lnTo>
                      <a:pt x="14" y="18"/>
                    </a:lnTo>
                    <a:lnTo>
                      <a:pt x="12" y="18"/>
                    </a:lnTo>
                    <a:lnTo>
                      <a:pt x="12" y="20"/>
                    </a:lnTo>
                    <a:lnTo>
                      <a:pt x="10" y="20"/>
                    </a:lnTo>
                    <a:lnTo>
                      <a:pt x="6" y="20"/>
                    </a:lnTo>
                    <a:lnTo>
                      <a:pt x="6" y="20"/>
                    </a:lnTo>
                    <a:lnTo>
                      <a:pt x="6" y="20"/>
                    </a:lnTo>
                    <a:lnTo>
                      <a:pt x="4" y="20"/>
                    </a:lnTo>
                    <a:lnTo>
                      <a:pt x="2" y="22"/>
                    </a:lnTo>
                    <a:lnTo>
                      <a:pt x="2" y="22"/>
                    </a:lnTo>
                    <a:lnTo>
                      <a:pt x="2" y="22"/>
                    </a:lnTo>
                    <a:lnTo>
                      <a:pt x="2" y="24"/>
                    </a:lnTo>
                    <a:lnTo>
                      <a:pt x="4" y="24"/>
                    </a:lnTo>
                    <a:lnTo>
                      <a:pt x="4" y="26"/>
                    </a:lnTo>
                    <a:lnTo>
                      <a:pt x="6" y="28"/>
                    </a:lnTo>
                    <a:lnTo>
                      <a:pt x="6" y="28"/>
                    </a:lnTo>
                    <a:lnTo>
                      <a:pt x="8" y="28"/>
                    </a:lnTo>
                    <a:lnTo>
                      <a:pt x="8" y="30"/>
                    </a:lnTo>
                    <a:lnTo>
                      <a:pt x="6" y="30"/>
                    </a:lnTo>
                    <a:lnTo>
                      <a:pt x="6" y="32"/>
                    </a:lnTo>
                    <a:lnTo>
                      <a:pt x="6" y="32"/>
                    </a:lnTo>
                    <a:lnTo>
                      <a:pt x="4" y="32"/>
                    </a:lnTo>
                    <a:lnTo>
                      <a:pt x="2" y="34"/>
                    </a:lnTo>
                    <a:lnTo>
                      <a:pt x="2" y="34"/>
                    </a:lnTo>
                    <a:lnTo>
                      <a:pt x="0" y="34"/>
                    </a:lnTo>
                    <a:lnTo>
                      <a:pt x="0" y="34"/>
                    </a:lnTo>
                    <a:lnTo>
                      <a:pt x="0" y="34"/>
                    </a:lnTo>
                    <a:lnTo>
                      <a:pt x="0" y="36"/>
                    </a:lnTo>
                    <a:lnTo>
                      <a:pt x="0" y="38"/>
                    </a:lnTo>
                    <a:lnTo>
                      <a:pt x="2" y="38"/>
                    </a:lnTo>
                    <a:lnTo>
                      <a:pt x="2" y="40"/>
                    </a:lnTo>
                    <a:lnTo>
                      <a:pt x="4" y="40"/>
                    </a:lnTo>
                    <a:lnTo>
                      <a:pt x="4" y="40"/>
                    </a:lnTo>
                    <a:lnTo>
                      <a:pt x="4" y="40"/>
                    </a:lnTo>
                    <a:lnTo>
                      <a:pt x="4" y="40"/>
                    </a:lnTo>
                    <a:lnTo>
                      <a:pt x="6" y="42"/>
                    </a:lnTo>
                    <a:lnTo>
                      <a:pt x="4" y="42"/>
                    </a:lnTo>
                    <a:lnTo>
                      <a:pt x="4" y="42"/>
                    </a:lnTo>
                    <a:lnTo>
                      <a:pt x="4" y="44"/>
                    </a:lnTo>
                    <a:lnTo>
                      <a:pt x="2" y="44"/>
                    </a:lnTo>
                    <a:lnTo>
                      <a:pt x="2" y="46"/>
                    </a:lnTo>
                    <a:lnTo>
                      <a:pt x="2" y="46"/>
                    </a:lnTo>
                    <a:lnTo>
                      <a:pt x="4" y="48"/>
                    </a:lnTo>
                    <a:lnTo>
                      <a:pt x="2" y="48"/>
                    </a:lnTo>
                    <a:lnTo>
                      <a:pt x="4" y="48"/>
                    </a:lnTo>
                    <a:lnTo>
                      <a:pt x="4" y="50"/>
                    </a:lnTo>
                    <a:lnTo>
                      <a:pt x="6" y="52"/>
                    </a:lnTo>
                    <a:lnTo>
                      <a:pt x="10" y="52"/>
                    </a:lnTo>
                    <a:lnTo>
                      <a:pt x="10" y="52"/>
                    </a:lnTo>
                    <a:lnTo>
                      <a:pt x="14" y="52"/>
                    </a:lnTo>
                    <a:lnTo>
                      <a:pt x="14" y="52"/>
                    </a:lnTo>
                    <a:lnTo>
                      <a:pt x="14" y="52"/>
                    </a:lnTo>
                    <a:lnTo>
                      <a:pt x="14" y="54"/>
                    </a:lnTo>
                    <a:lnTo>
                      <a:pt x="14" y="54"/>
                    </a:lnTo>
                    <a:lnTo>
                      <a:pt x="12" y="56"/>
                    </a:lnTo>
                    <a:lnTo>
                      <a:pt x="12" y="56"/>
                    </a:lnTo>
                    <a:lnTo>
                      <a:pt x="12" y="56"/>
                    </a:lnTo>
                    <a:lnTo>
                      <a:pt x="12" y="58"/>
                    </a:lnTo>
                    <a:lnTo>
                      <a:pt x="12" y="58"/>
                    </a:lnTo>
                    <a:lnTo>
                      <a:pt x="14" y="58"/>
                    </a:lnTo>
                    <a:lnTo>
                      <a:pt x="18" y="56"/>
                    </a:lnTo>
                    <a:lnTo>
                      <a:pt x="20" y="56"/>
                    </a:lnTo>
                    <a:lnTo>
                      <a:pt x="22" y="52"/>
                    </a:lnTo>
                    <a:lnTo>
                      <a:pt x="26" y="48"/>
                    </a:lnTo>
                    <a:lnTo>
                      <a:pt x="30" y="48"/>
                    </a:lnTo>
                    <a:lnTo>
                      <a:pt x="32" y="48"/>
                    </a:lnTo>
                    <a:lnTo>
                      <a:pt x="36" y="48"/>
                    </a:lnTo>
                    <a:lnTo>
                      <a:pt x="38" y="50"/>
                    </a:lnTo>
                    <a:lnTo>
                      <a:pt x="44" y="52"/>
                    </a:lnTo>
                    <a:lnTo>
                      <a:pt x="48" y="54"/>
                    </a:lnTo>
                    <a:lnTo>
                      <a:pt x="50" y="56"/>
                    </a:lnTo>
                    <a:lnTo>
                      <a:pt x="50" y="58"/>
                    </a:lnTo>
                    <a:lnTo>
                      <a:pt x="52" y="62"/>
                    </a:lnTo>
                    <a:lnTo>
                      <a:pt x="54" y="66"/>
                    </a:lnTo>
                    <a:lnTo>
                      <a:pt x="54" y="68"/>
                    </a:lnTo>
                    <a:lnTo>
                      <a:pt x="54" y="70"/>
                    </a:lnTo>
                    <a:lnTo>
                      <a:pt x="54" y="70"/>
                    </a:lnTo>
                    <a:lnTo>
                      <a:pt x="54" y="72"/>
                    </a:lnTo>
                    <a:lnTo>
                      <a:pt x="56" y="72"/>
                    </a:lnTo>
                    <a:lnTo>
                      <a:pt x="56" y="72"/>
                    </a:lnTo>
                    <a:lnTo>
                      <a:pt x="58" y="72"/>
                    </a:lnTo>
                    <a:lnTo>
                      <a:pt x="58" y="74"/>
                    </a:lnTo>
                    <a:lnTo>
                      <a:pt x="58" y="74"/>
                    </a:lnTo>
                    <a:lnTo>
                      <a:pt x="58" y="76"/>
                    </a:lnTo>
                    <a:lnTo>
                      <a:pt x="60" y="76"/>
                    </a:lnTo>
                    <a:lnTo>
                      <a:pt x="64" y="80"/>
                    </a:lnTo>
                    <a:lnTo>
                      <a:pt x="64" y="82"/>
                    </a:lnTo>
                    <a:lnTo>
                      <a:pt x="64" y="82"/>
                    </a:lnTo>
                    <a:lnTo>
                      <a:pt x="62" y="82"/>
                    </a:lnTo>
                    <a:lnTo>
                      <a:pt x="64" y="82"/>
                    </a:lnTo>
                    <a:lnTo>
                      <a:pt x="64" y="82"/>
                    </a:lnTo>
                    <a:lnTo>
                      <a:pt x="66" y="82"/>
                    </a:lnTo>
                    <a:lnTo>
                      <a:pt x="66" y="82"/>
                    </a:lnTo>
                    <a:lnTo>
                      <a:pt x="68" y="82"/>
                    </a:lnTo>
                    <a:lnTo>
                      <a:pt x="70" y="84"/>
                    </a:lnTo>
                    <a:lnTo>
                      <a:pt x="74" y="88"/>
                    </a:lnTo>
                    <a:lnTo>
                      <a:pt x="76" y="90"/>
                    </a:lnTo>
                    <a:lnTo>
                      <a:pt x="78" y="92"/>
                    </a:lnTo>
                    <a:lnTo>
                      <a:pt x="84" y="98"/>
                    </a:lnTo>
                    <a:lnTo>
                      <a:pt x="88" y="100"/>
                    </a:lnTo>
                    <a:lnTo>
                      <a:pt x="90" y="102"/>
                    </a:lnTo>
                    <a:lnTo>
                      <a:pt x="90" y="102"/>
                    </a:lnTo>
                    <a:lnTo>
                      <a:pt x="92" y="102"/>
                    </a:lnTo>
                    <a:lnTo>
                      <a:pt x="92" y="102"/>
                    </a:lnTo>
                    <a:lnTo>
                      <a:pt x="94" y="102"/>
                    </a:lnTo>
                    <a:lnTo>
                      <a:pt x="96" y="102"/>
                    </a:lnTo>
                    <a:lnTo>
                      <a:pt x="98" y="102"/>
                    </a:lnTo>
                    <a:lnTo>
                      <a:pt x="100" y="102"/>
                    </a:lnTo>
                    <a:lnTo>
                      <a:pt x="100" y="102"/>
                    </a:lnTo>
                    <a:lnTo>
                      <a:pt x="102" y="104"/>
                    </a:lnTo>
                    <a:lnTo>
                      <a:pt x="106" y="108"/>
                    </a:lnTo>
                    <a:lnTo>
                      <a:pt x="106" y="110"/>
                    </a:lnTo>
                    <a:lnTo>
                      <a:pt x="106" y="110"/>
                    </a:lnTo>
                    <a:lnTo>
                      <a:pt x="106" y="110"/>
                    </a:lnTo>
                    <a:lnTo>
                      <a:pt x="108" y="110"/>
                    </a:lnTo>
                    <a:lnTo>
                      <a:pt x="110" y="110"/>
                    </a:lnTo>
                    <a:lnTo>
                      <a:pt x="112" y="110"/>
                    </a:lnTo>
                    <a:lnTo>
                      <a:pt x="112" y="112"/>
                    </a:lnTo>
                    <a:lnTo>
                      <a:pt x="110" y="114"/>
                    </a:lnTo>
                    <a:lnTo>
                      <a:pt x="110" y="114"/>
                    </a:lnTo>
                    <a:lnTo>
                      <a:pt x="112" y="112"/>
                    </a:lnTo>
                    <a:lnTo>
                      <a:pt x="112" y="114"/>
                    </a:lnTo>
                    <a:lnTo>
                      <a:pt x="114" y="112"/>
                    </a:lnTo>
                    <a:lnTo>
                      <a:pt x="116" y="112"/>
                    </a:lnTo>
                    <a:lnTo>
                      <a:pt x="118" y="112"/>
                    </a:lnTo>
                    <a:lnTo>
                      <a:pt x="118" y="114"/>
                    </a:lnTo>
                    <a:lnTo>
                      <a:pt x="118" y="116"/>
                    </a:lnTo>
                    <a:lnTo>
                      <a:pt x="120" y="118"/>
                    </a:lnTo>
                    <a:lnTo>
                      <a:pt x="118" y="118"/>
                    </a:lnTo>
                    <a:lnTo>
                      <a:pt x="118" y="120"/>
                    </a:lnTo>
                    <a:lnTo>
                      <a:pt x="118" y="120"/>
                    </a:lnTo>
                    <a:lnTo>
                      <a:pt x="124" y="122"/>
                    </a:lnTo>
                    <a:lnTo>
                      <a:pt x="126" y="124"/>
                    </a:lnTo>
                    <a:lnTo>
                      <a:pt x="128" y="124"/>
                    </a:lnTo>
                    <a:lnTo>
                      <a:pt x="130" y="122"/>
                    </a:lnTo>
                    <a:lnTo>
                      <a:pt x="130" y="124"/>
                    </a:lnTo>
                    <a:lnTo>
                      <a:pt x="132" y="130"/>
                    </a:lnTo>
                    <a:lnTo>
                      <a:pt x="134" y="134"/>
                    </a:lnTo>
                    <a:lnTo>
                      <a:pt x="136" y="138"/>
                    </a:lnTo>
                    <a:lnTo>
                      <a:pt x="136" y="140"/>
                    </a:lnTo>
                    <a:lnTo>
                      <a:pt x="138" y="142"/>
                    </a:lnTo>
                    <a:lnTo>
                      <a:pt x="138" y="144"/>
                    </a:lnTo>
                    <a:lnTo>
                      <a:pt x="136" y="146"/>
                    </a:lnTo>
                    <a:lnTo>
                      <a:pt x="134" y="146"/>
                    </a:lnTo>
                    <a:lnTo>
                      <a:pt x="134" y="146"/>
                    </a:lnTo>
                    <a:lnTo>
                      <a:pt x="132" y="148"/>
                    </a:lnTo>
                    <a:lnTo>
                      <a:pt x="134" y="150"/>
                    </a:lnTo>
                    <a:lnTo>
                      <a:pt x="132" y="154"/>
                    </a:lnTo>
                    <a:lnTo>
                      <a:pt x="130" y="154"/>
                    </a:lnTo>
                    <a:lnTo>
                      <a:pt x="130" y="156"/>
                    </a:lnTo>
                    <a:lnTo>
                      <a:pt x="130" y="158"/>
                    </a:lnTo>
                    <a:lnTo>
                      <a:pt x="130" y="160"/>
                    </a:lnTo>
                    <a:lnTo>
                      <a:pt x="136" y="160"/>
                    </a:lnTo>
                    <a:lnTo>
                      <a:pt x="136" y="158"/>
                    </a:lnTo>
                    <a:lnTo>
                      <a:pt x="136" y="158"/>
                    </a:lnTo>
                    <a:lnTo>
                      <a:pt x="138" y="154"/>
                    </a:lnTo>
                    <a:lnTo>
                      <a:pt x="142" y="152"/>
                    </a:lnTo>
                    <a:lnTo>
                      <a:pt x="144" y="150"/>
                    </a:lnTo>
                    <a:lnTo>
                      <a:pt x="142" y="146"/>
                    </a:lnTo>
                    <a:lnTo>
                      <a:pt x="144" y="144"/>
                    </a:lnTo>
                    <a:lnTo>
                      <a:pt x="146" y="142"/>
                    </a:lnTo>
                    <a:lnTo>
                      <a:pt x="148" y="142"/>
                    </a:lnTo>
                    <a:lnTo>
                      <a:pt x="150" y="142"/>
                    </a:lnTo>
                    <a:lnTo>
                      <a:pt x="152" y="140"/>
                    </a:lnTo>
                    <a:lnTo>
                      <a:pt x="150" y="138"/>
                    </a:lnTo>
                    <a:lnTo>
                      <a:pt x="150" y="134"/>
                    </a:lnTo>
                    <a:lnTo>
                      <a:pt x="148" y="132"/>
                    </a:lnTo>
                    <a:lnTo>
                      <a:pt x="146" y="130"/>
                    </a:lnTo>
                    <a:lnTo>
                      <a:pt x="142" y="130"/>
                    </a:lnTo>
                    <a:lnTo>
                      <a:pt x="142" y="128"/>
                    </a:lnTo>
                    <a:lnTo>
                      <a:pt x="142" y="126"/>
                    </a:lnTo>
                    <a:lnTo>
                      <a:pt x="144" y="122"/>
                    </a:lnTo>
                    <a:lnTo>
                      <a:pt x="146" y="118"/>
                    </a:lnTo>
                    <a:lnTo>
                      <a:pt x="148" y="116"/>
                    </a:lnTo>
                    <a:lnTo>
                      <a:pt x="148" y="116"/>
                    </a:lnTo>
                    <a:lnTo>
                      <a:pt x="152" y="116"/>
                    </a:lnTo>
                    <a:lnTo>
                      <a:pt x="152" y="116"/>
                    </a:lnTo>
                    <a:lnTo>
                      <a:pt x="152" y="116"/>
                    </a:lnTo>
                    <a:lnTo>
                      <a:pt x="152" y="118"/>
                    </a:lnTo>
                    <a:lnTo>
                      <a:pt x="154" y="118"/>
                    </a:lnTo>
                    <a:lnTo>
                      <a:pt x="156" y="118"/>
                    </a:lnTo>
                    <a:lnTo>
                      <a:pt x="162" y="120"/>
                    </a:lnTo>
                    <a:lnTo>
                      <a:pt x="164" y="124"/>
                    </a:lnTo>
                    <a:lnTo>
                      <a:pt x="166" y="126"/>
                    </a:lnTo>
                    <a:lnTo>
                      <a:pt x="168" y="126"/>
                    </a:lnTo>
                    <a:lnTo>
                      <a:pt x="168" y="124"/>
                    </a:lnTo>
                    <a:lnTo>
                      <a:pt x="170" y="122"/>
                    </a:lnTo>
                    <a:lnTo>
                      <a:pt x="170" y="122"/>
                    </a:lnTo>
                    <a:lnTo>
                      <a:pt x="170" y="120"/>
                    </a:lnTo>
                    <a:close/>
                    <a:moveTo>
                      <a:pt x="82" y="56"/>
                    </a:moveTo>
                    <a:lnTo>
                      <a:pt x="82" y="56"/>
                    </a:lnTo>
                    <a:lnTo>
                      <a:pt x="82" y="56"/>
                    </a:lnTo>
                    <a:lnTo>
                      <a:pt x="82" y="54"/>
                    </a:lnTo>
                    <a:lnTo>
                      <a:pt x="82" y="54"/>
                    </a:lnTo>
                    <a:lnTo>
                      <a:pt x="82" y="56"/>
                    </a:lnTo>
                    <a:lnTo>
                      <a:pt x="82" y="5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2" name="Freeform 144"/>
              <p:cNvSpPr>
                <a:spLocks/>
              </p:cNvSpPr>
              <p:nvPr/>
            </p:nvSpPr>
            <p:spPr bwMode="auto">
              <a:xfrm>
                <a:off x="3991" y="1480"/>
                <a:ext cx="22" cy="70"/>
              </a:xfrm>
              <a:custGeom>
                <a:avLst/>
                <a:gdLst>
                  <a:gd name="T0" fmla="*/ 22 w 22"/>
                  <a:gd name="T1" fmla="*/ 6 h 70"/>
                  <a:gd name="T2" fmla="*/ 22 w 22"/>
                  <a:gd name="T3" fmla="*/ 4 h 70"/>
                  <a:gd name="T4" fmla="*/ 22 w 22"/>
                  <a:gd name="T5" fmla="*/ 2 h 70"/>
                  <a:gd name="T6" fmla="*/ 22 w 22"/>
                  <a:gd name="T7" fmla="*/ 2 h 70"/>
                  <a:gd name="T8" fmla="*/ 22 w 22"/>
                  <a:gd name="T9" fmla="*/ 0 h 70"/>
                  <a:gd name="T10" fmla="*/ 20 w 22"/>
                  <a:gd name="T11" fmla="*/ 0 h 70"/>
                  <a:gd name="T12" fmla="*/ 18 w 22"/>
                  <a:gd name="T13" fmla="*/ 2 h 70"/>
                  <a:gd name="T14" fmla="*/ 18 w 22"/>
                  <a:gd name="T15" fmla="*/ 2 h 70"/>
                  <a:gd name="T16" fmla="*/ 16 w 22"/>
                  <a:gd name="T17" fmla="*/ 4 h 70"/>
                  <a:gd name="T18" fmla="*/ 14 w 22"/>
                  <a:gd name="T19" fmla="*/ 6 h 70"/>
                  <a:gd name="T20" fmla="*/ 10 w 22"/>
                  <a:gd name="T21" fmla="*/ 6 h 70"/>
                  <a:gd name="T22" fmla="*/ 10 w 22"/>
                  <a:gd name="T23" fmla="*/ 10 h 70"/>
                  <a:gd name="T24" fmla="*/ 8 w 22"/>
                  <a:gd name="T25" fmla="*/ 22 h 70"/>
                  <a:gd name="T26" fmla="*/ 4 w 22"/>
                  <a:gd name="T27" fmla="*/ 32 h 70"/>
                  <a:gd name="T28" fmla="*/ 4 w 22"/>
                  <a:gd name="T29" fmla="*/ 32 h 70"/>
                  <a:gd name="T30" fmla="*/ 2 w 22"/>
                  <a:gd name="T31" fmla="*/ 36 h 70"/>
                  <a:gd name="T32" fmla="*/ 0 w 22"/>
                  <a:gd name="T33" fmla="*/ 38 h 70"/>
                  <a:gd name="T34" fmla="*/ 2 w 22"/>
                  <a:gd name="T35" fmla="*/ 46 h 70"/>
                  <a:gd name="T36" fmla="*/ 6 w 22"/>
                  <a:gd name="T37" fmla="*/ 52 h 70"/>
                  <a:gd name="T38" fmla="*/ 8 w 22"/>
                  <a:gd name="T39" fmla="*/ 56 h 70"/>
                  <a:gd name="T40" fmla="*/ 10 w 22"/>
                  <a:gd name="T41" fmla="*/ 64 h 70"/>
                  <a:gd name="T42" fmla="*/ 12 w 22"/>
                  <a:gd name="T43" fmla="*/ 70 h 70"/>
                  <a:gd name="T44" fmla="*/ 14 w 22"/>
                  <a:gd name="T45" fmla="*/ 64 h 70"/>
                  <a:gd name="T46" fmla="*/ 14 w 22"/>
                  <a:gd name="T47" fmla="*/ 60 h 70"/>
                  <a:gd name="T48" fmla="*/ 14 w 22"/>
                  <a:gd name="T49" fmla="*/ 56 h 70"/>
                  <a:gd name="T50" fmla="*/ 14 w 22"/>
                  <a:gd name="T51" fmla="*/ 52 h 70"/>
                  <a:gd name="T52" fmla="*/ 16 w 22"/>
                  <a:gd name="T53" fmla="*/ 48 h 70"/>
                  <a:gd name="T54" fmla="*/ 16 w 22"/>
                  <a:gd name="T55" fmla="*/ 46 h 70"/>
                  <a:gd name="T56" fmla="*/ 18 w 22"/>
                  <a:gd name="T57" fmla="*/ 40 h 70"/>
                  <a:gd name="T58" fmla="*/ 18 w 22"/>
                  <a:gd name="T59" fmla="*/ 38 h 70"/>
                  <a:gd name="T60" fmla="*/ 18 w 22"/>
                  <a:gd name="T61" fmla="*/ 36 h 70"/>
                  <a:gd name="T62" fmla="*/ 18 w 22"/>
                  <a:gd name="T63" fmla="*/ 34 h 70"/>
                  <a:gd name="T64" fmla="*/ 12 w 22"/>
                  <a:gd name="T65" fmla="*/ 36 h 70"/>
                  <a:gd name="T66" fmla="*/ 10 w 22"/>
                  <a:gd name="T67" fmla="*/ 36 h 70"/>
                  <a:gd name="T68" fmla="*/ 10 w 22"/>
                  <a:gd name="T69" fmla="*/ 34 h 70"/>
                  <a:gd name="T70" fmla="*/ 12 w 22"/>
                  <a:gd name="T71" fmla="*/ 30 h 70"/>
                  <a:gd name="T72" fmla="*/ 14 w 22"/>
                  <a:gd name="T73" fmla="*/ 30 h 70"/>
                  <a:gd name="T74" fmla="*/ 12 w 22"/>
                  <a:gd name="T75" fmla="*/ 28 h 70"/>
                  <a:gd name="T76" fmla="*/ 10 w 22"/>
                  <a:gd name="T77" fmla="*/ 28 h 70"/>
                  <a:gd name="T78" fmla="*/ 10 w 22"/>
                  <a:gd name="T79" fmla="*/ 28 h 70"/>
                  <a:gd name="T80" fmla="*/ 10 w 22"/>
                  <a:gd name="T81" fmla="*/ 26 h 70"/>
                  <a:gd name="T82" fmla="*/ 10 w 22"/>
                  <a:gd name="T83" fmla="*/ 24 h 70"/>
                  <a:gd name="T84" fmla="*/ 10 w 22"/>
                  <a:gd name="T85" fmla="*/ 20 h 70"/>
                  <a:gd name="T86" fmla="*/ 10 w 22"/>
                  <a:gd name="T87" fmla="*/ 16 h 70"/>
                  <a:gd name="T88" fmla="*/ 14 w 22"/>
                  <a:gd name="T89" fmla="*/ 16 h 70"/>
                  <a:gd name="T90" fmla="*/ 16 w 22"/>
                  <a:gd name="T91" fmla="*/ 16 h 70"/>
                  <a:gd name="T92" fmla="*/ 18 w 22"/>
                  <a:gd name="T93" fmla="*/ 18 h 70"/>
                  <a:gd name="T94" fmla="*/ 18 w 22"/>
                  <a:gd name="T95" fmla="*/ 14 h 70"/>
                  <a:gd name="T96" fmla="*/ 18 w 22"/>
                  <a:gd name="T97" fmla="*/ 12 h 70"/>
                  <a:gd name="T98" fmla="*/ 20 w 22"/>
                  <a:gd name="T99" fmla="*/ 12 h 70"/>
                  <a:gd name="T100" fmla="*/ 22 w 22"/>
                  <a:gd name="T101" fmla="*/ 10 h 70"/>
                  <a:gd name="T102" fmla="*/ 22 w 22"/>
                  <a:gd name="T103"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 h="70">
                    <a:moveTo>
                      <a:pt x="22" y="8"/>
                    </a:moveTo>
                    <a:lnTo>
                      <a:pt x="22" y="6"/>
                    </a:lnTo>
                    <a:lnTo>
                      <a:pt x="22" y="6"/>
                    </a:lnTo>
                    <a:lnTo>
                      <a:pt x="22" y="4"/>
                    </a:lnTo>
                    <a:lnTo>
                      <a:pt x="22" y="4"/>
                    </a:lnTo>
                    <a:lnTo>
                      <a:pt x="22" y="2"/>
                    </a:lnTo>
                    <a:lnTo>
                      <a:pt x="22" y="2"/>
                    </a:lnTo>
                    <a:lnTo>
                      <a:pt x="22" y="2"/>
                    </a:lnTo>
                    <a:lnTo>
                      <a:pt x="22" y="0"/>
                    </a:lnTo>
                    <a:lnTo>
                      <a:pt x="22" y="0"/>
                    </a:lnTo>
                    <a:lnTo>
                      <a:pt x="22" y="0"/>
                    </a:lnTo>
                    <a:lnTo>
                      <a:pt x="20" y="0"/>
                    </a:lnTo>
                    <a:lnTo>
                      <a:pt x="20" y="2"/>
                    </a:lnTo>
                    <a:lnTo>
                      <a:pt x="18" y="2"/>
                    </a:lnTo>
                    <a:lnTo>
                      <a:pt x="18" y="2"/>
                    </a:lnTo>
                    <a:lnTo>
                      <a:pt x="18" y="2"/>
                    </a:lnTo>
                    <a:lnTo>
                      <a:pt x="16" y="2"/>
                    </a:lnTo>
                    <a:lnTo>
                      <a:pt x="16" y="4"/>
                    </a:lnTo>
                    <a:lnTo>
                      <a:pt x="16" y="6"/>
                    </a:lnTo>
                    <a:lnTo>
                      <a:pt x="14" y="6"/>
                    </a:lnTo>
                    <a:lnTo>
                      <a:pt x="12" y="6"/>
                    </a:lnTo>
                    <a:lnTo>
                      <a:pt x="10" y="6"/>
                    </a:lnTo>
                    <a:lnTo>
                      <a:pt x="10" y="8"/>
                    </a:lnTo>
                    <a:lnTo>
                      <a:pt x="10" y="10"/>
                    </a:lnTo>
                    <a:lnTo>
                      <a:pt x="8" y="14"/>
                    </a:lnTo>
                    <a:lnTo>
                      <a:pt x="8" y="22"/>
                    </a:lnTo>
                    <a:lnTo>
                      <a:pt x="6" y="26"/>
                    </a:lnTo>
                    <a:lnTo>
                      <a:pt x="4" y="32"/>
                    </a:lnTo>
                    <a:lnTo>
                      <a:pt x="4" y="32"/>
                    </a:lnTo>
                    <a:lnTo>
                      <a:pt x="4" y="32"/>
                    </a:lnTo>
                    <a:lnTo>
                      <a:pt x="4" y="34"/>
                    </a:lnTo>
                    <a:lnTo>
                      <a:pt x="2" y="36"/>
                    </a:lnTo>
                    <a:lnTo>
                      <a:pt x="2" y="38"/>
                    </a:lnTo>
                    <a:lnTo>
                      <a:pt x="0" y="38"/>
                    </a:lnTo>
                    <a:lnTo>
                      <a:pt x="2" y="42"/>
                    </a:lnTo>
                    <a:lnTo>
                      <a:pt x="2" y="46"/>
                    </a:lnTo>
                    <a:lnTo>
                      <a:pt x="4" y="50"/>
                    </a:lnTo>
                    <a:lnTo>
                      <a:pt x="6" y="52"/>
                    </a:lnTo>
                    <a:lnTo>
                      <a:pt x="6" y="52"/>
                    </a:lnTo>
                    <a:lnTo>
                      <a:pt x="8" y="56"/>
                    </a:lnTo>
                    <a:lnTo>
                      <a:pt x="8" y="60"/>
                    </a:lnTo>
                    <a:lnTo>
                      <a:pt x="10" y="64"/>
                    </a:lnTo>
                    <a:lnTo>
                      <a:pt x="12" y="68"/>
                    </a:lnTo>
                    <a:lnTo>
                      <a:pt x="12" y="70"/>
                    </a:lnTo>
                    <a:lnTo>
                      <a:pt x="14" y="68"/>
                    </a:lnTo>
                    <a:lnTo>
                      <a:pt x="14" y="64"/>
                    </a:lnTo>
                    <a:lnTo>
                      <a:pt x="14" y="62"/>
                    </a:lnTo>
                    <a:lnTo>
                      <a:pt x="14" y="60"/>
                    </a:lnTo>
                    <a:lnTo>
                      <a:pt x="14" y="58"/>
                    </a:lnTo>
                    <a:lnTo>
                      <a:pt x="14" y="56"/>
                    </a:lnTo>
                    <a:lnTo>
                      <a:pt x="14" y="54"/>
                    </a:lnTo>
                    <a:lnTo>
                      <a:pt x="14" y="52"/>
                    </a:lnTo>
                    <a:lnTo>
                      <a:pt x="14" y="52"/>
                    </a:lnTo>
                    <a:lnTo>
                      <a:pt x="16" y="48"/>
                    </a:lnTo>
                    <a:lnTo>
                      <a:pt x="16" y="46"/>
                    </a:lnTo>
                    <a:lnTo>
                      <a:pt x="16" y="46"/>
                    </a:lnTo>
                    <a:lnTo>
                      <a:pt x="18" y="42"/>
                    </a:lnTo>
                    <a:lnTo>
                      <a:pt x="18" y="40"/>
                    </a:lnTo>
                    <a:lnTo>
                      <a:pt x="18" y="38"/>
                    </a:lnTo>
                    <a:lnTo>
                      <a:pt x="18" y="38"/>
                    </a:lnTo>
                    <a:lnTo>
                      <a:pt x="18" y="36"/>
                    </a:lnTo>
                    <a:lnTo>
                      <a:pt x="18" y="36"/>
                    </a:lnTo>
                    <a:lnTo>
                      <a:pt x="18" y="34"/>
                    </a:lnTo>
                    <a:lnTo>
                      <a:pt x="18" y="34"/>
                    </a:lnTo>
                    <a:lnTo>
                      <a:pt x="16" y="36"/>
                    </a:lnTo>
                    <a:lnTo>
                      <a:pt x="12" y="36"/>
                    </a:lnTo>
                    <a:lnTo>
                      <a:pt x="10" y="36"/>
                    </a:lnTo>
                    <a:lnTo>
                      <a:pt x="10" y="36"/>
                    </a:lnTo>
                    <a:lnTo>
                      <a:pt x="10" y="36"/>
                    </a:lnTo>
                    <a:lnTo>
                      <a:pt x="10" y="34"/>
                    </a:lnTo>
                    <a:lnTo>
                      <a:pt x="10" y="32"/>
                    </a:lnTo>
                    <a:lnTo>
                      <a:pt x="12" y="30"/>
                    </a:lnTo>
                    <a:lnTo>
                      <a:pt x="14" y="30"/>
                    </a:lnTo>
                    <a:lnTo>
                      <a:pt x="14" y="30"/>
                    </a:lnTo>
                    <a:lnTo>
                      <a:pt x="14" y="28"/>
                    </a:lnTo>
                    <a:lnTo>
                      <a:pt x="12" y="28"/>
                    </a:lnTo>
                    <a:lnTo>
                      <a:pt x="12" y="28"/>
                    </a:lnTo>
                    <a:lnTo>
                      <a:pt x="10" y="28"/>
                    </a:lnTo>
                    <a:lnTo>
                      <a:pt x="10" y="28"/>
                    </a:lnTo>
                    <a:lnTo>
                      <a:pt x="10" y="28"/>
                    </a:lnTo>
                    <a:lnTo>
                      <a:pt x="10" y="28"/>
                    </a:lnTo>
                    <a:lnTo>
                      <a:pt x="10" y="26"/>
                    </a:lnTo>
                    <a:lnTo>
                      <a:pt x="10" y="24"/>
                    </a:lnTo>
                    <a:lnTo>
                      <a:pt x="10" y="24"/>
                    </a:lnTo>
                    <a:lnTo>
                      <a:pt x="10" y="22"/>
                    </a:lnTo>
                    <a:lnTo>
                      <a:pt x="10" y="20"/>
                    </a:lnTo>
                    <a:lnTo>
                      <a:pt x="10" y="18"/>
                    </a:lnTo>
                    <a:lnTo>
                      <a:pt x="10" y="16"/>
                    </a:lnTo>
                    <a:lnTo>
                      <a:pt x="12" y="16"/>
                    </a:lnTo>
                    <a:lnTo>
                      <a:pt x="14" y="16"/>
                    </a:lnTo>
                    <a:lnTo>
                      <a:pt x="16" y="16"/>
                    </a:lnTo>
                    <a:lnTo>
                      <a:pt x="16" y="16"/>
                    </a:lnTo>
                    <a:lnTo>
                      <a:pt x="16" y="16"/>
                    </a:lnTo>
                    <a:lnTo>
                      <a:pt x="18" y="18"/>
                    </a:lnTo>
                    <a:lnTo>
                      <a:pt x="18" y="18"/>
                    </a:lnTo>
                    <a:lnTo>
                      <a:pt x="18" y="14"/>
                    </a:lnTo>
                    <a:lnTo>
                      <a:pt x="18" y="14"/>
                    </a:lnTo>
                    <a:lnTo>
                      <a:pt x="18" y="12"/>
                    </a:lnTo>
                    <a:lnTo>
                      <a:pt x="18" y="12"/>
                    </a:lnTo>
                    <a:lnTo>
                      <a:pt x="20" y="12"/>
                    </a:lnTo>
                    <a:lnTo>
                      <a:pt x="22" y="12"/>
                    </a:lnTo>
                    <a:lnTo>
                      <a:pt x="22" y="10"/>
                    </a:lnTo>
                    <a:lnTo>
                      <a:pt x="22" y="10"/>
                    </a:lnTo>
                    <a:lnTo>
                      <a:pt x="22" y="8"/>
                    </a:lnTo>
                    <a:lnTo>
                      <a:pt x="22" y="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3" name="Freeform 145"/>
              <p:cNvSpPr>
                <a:spLocks/>
              </p:cNvSpPr>
              <p:nvPr/>
            </p:nvSpPr>
            <p:spPr bwMode="auto">
              <a:xfrm>
                <a:off x="3431" y="1111"/>
                <a:ext cx="6" cy="6"/>
              </a:xfrm>
              <a:custGeom>
                <a:avLst/>
                <a:gdLst>
                  <a:gd name="T0" fmla="*/ 6 w 6"/>
                  <a:gd name="T1" fmla="*/ 0 h 6"/>
                  <a:gd name="T2" fmla="*/ 6 w 6"/>
                  <a:gd name="T3" fmla="*/ 0 h 6"/>
                  <a:gd name="T4" fmla="*/ 6 w 6"/>
                  <a:gd name="T5" fmla="*/ 0 h 6"/>
                  <a:gd name="T6" fmla="*/ 4 w 6"/>
                  <a:gd name="T7" fmla="*/ 0 h 6"/>
                  <a:gd name="T8" fmla="*/ 2 w 6"/>
                  <a:gd name="T9" fmla="*/ 2 h 6"/>
                  <a:gd name="T10" fmla="*/ 2 w 6"/>
                  <a:gd name="T11" fmla="*/ 2 h 6"/>
                  <a:gd name="T12" fmla="*/ 0 w 6"/>
                  <a:gd name="T13" fmla="*/ 4 h 6"/>
                  <a:gd name="T14" fmla="*/ 0 w 6"/>
                  <a:gd name="T15" fmla="*/ 4 h 6"/>
                  <a:gd name="T16" fmla="*/ 0 w 6"/>
                  <a:gd name="T17" fmla="*/ 6 h 6"/>
                  <a:gd name="T18" fmla="*/ 2 w 6"/>
                  <a:gd name="T19" fmla="*/ 4 h 6"/>
                  <a:gd name="T20" fmla="*/ 2 w 6"/>
                  <a:gd name="T21" fmla="*/ 6 h 6"/>
                  <a:gd name="T22" fmla="*/ 6 w 6"/>
                  <a:gd name="T23" fmla="*/ 4 h 6"/>
                  <a:gd name="T24" fmla="*/ 6 w 6"/>
                  <a:gd name="T25" fmla="*/ 2 h 6"/>
                  <a:gd name="T26" fmla="*/ 6 w 6"/>
                  <a:gd name="T27" fmla="*/ 2 h 6"/>
                  <a:gd name="T28" fmla="*/ 6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6" y="0"/>
                    </a:moveTo>
                    <a:lnTo>
                      <a:pt x="6" y="0"/>
                    </a:lnTo>
                    <a:lnTo>
                      <a:pt x="6" y="0"/>
                    </a:lnTo>
                    <a:lnTo>
                      <a:pt x="4" y="0"/>
                    </a:lnTo>
                    <a:lnTo>
                      <a:pt x="2" y="2"/>
                    </a:lnTo>
                    <a:lnTo>
                      <a:pt x="2" y="2"/>
                    </a:lnTo>
                    <a:lnTo>
                      <a:pt x="0" y="4"/>
                    </a:lnTo>
                    <a:lnTo>
                      <a:pt x="0" y="4"/>
                    </a:lnTo>
                    <a:lnTo>
                      <a:pt x="0" y="6"/>
                    </a:lnTo>
                    <a:lnTo>
                      <a:pt x="2" y="4"/>
                    </a:lnTo>
                    <a:lnTo>
                      <a:pt x="2" y="6"/>
                    </a:lnTo>
                    <a:lnTo>
                      <a:pt x="6" y="4"/>
                    </a:lnTo>
                    <a:lnTo>
                      <a:pt x="6" y="2"/>
                    </a:lnTo>
                    <a:lnTo>
                      <a:pt x="6" y="2"/>
                    </a:lnTo>
                    <a:lnTo>
                      <a:pt x="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4" name="Freeform 146"/>
              <p:cNvSpPr>
                <a:spLocks noEditPoints="1"/>
              </p:cNvSpPr>
              <p:nvPr/>
            </p:nvSpPr>
            <p:spPr bwMode="auto">
              <a:xfrm>
                <a:off x="3351" y="1095"/>
                <a:ext cx="62" cy="66"/>
              </a:xfrm>
              <a:custGeom>
                <a:avLst/>
                <a:gdLst>
                  <a:gd name="T0" fmla="*/ 10 w 62"/>
                  <a:gd name="T1" fmla="*/ 22 h 66"/>
                  <a:gd name="T2" fmla="*/ 10 w 62"/>
                  <a:gd name="T3" fmla="*/ 24 h 66"/>
                  <a:gd name="T4" fmla="*/ 60 w 62"/>
                  <a:gd name="T5" fmla="*/ 30 h 66"/>
                  <a:gd name="T6" fmla="*/ 60 w 62"/>
                  <a:gd name="T7" fmla="*/ 24 h 66"/>
                  <a:gd name="T8" fmla="*/ 62 w 62"/>
                  <a:gd name="T9" fmla="*/ 22 h 66"/>
                  <a:gd name="T10" fmla="*/ 58 w 62"/>
                  <a:gd name="T11" fmla="*/ 22 h 66"/>
                  <a:gd name="T12" fmla="*/ 56 w 62"/>
                  <a:gd name="T13" fmla="*/ 20 h 66"/>
                  <a:gd name="T14" fmla="*/ 52 w 62"/>
                  <a:gd name="T15" fmla="*/ 18 h 66"/>
                  <a:gd name="T16" fmla="*/ 50 w 62"/>
                  <a:gd name="T17" fmla="*/ 16 h 66"/>
                  <a:gd name="T18" fmla="*/ 46 w 62"/>
                  <a:gd name="T19" fmla="*/ 20 h 66"/>
                  <a:gd name="T20" fmla="*/ 42 w 62"/>
                  <a:gd name="T21" fmla="*/ 20 h 66"/>
                  <a:gd name="T22" fmla="*/ 36 w 62"/>
                  <a:gd name="T23" fmla="*/ 16 h 66"/>
                  <a:gd name="T24" fmla="*/ 42 w 62"/>
                  <a:gd name="T25" fmla="*/ 12 h 66"/>
                  <a:gd name="T26" fmla="*/ 40 w 62"/>
                  <a:gd name="T27" fmla="*/ 10 h 66"/>
                  <a:gd name="T28" fmla="*/ 44 w 62"/>
                  <a:gd name="T29" fmla="*/ 10 h 66"/>
                  <a:gd name="T30" fmla="*/ 48 w 62"/>
                  <a:gd name="T31" fmla="*/ 6 h 66"/>
                  <a:gd name="T32" fmla="*/ 54 w 62"/>
                  <a:gd name="T33" fmla="*/ 2 h 66"/>
                  <a:gd name="T34" fmla="*/ 48 w 62"/>
                  <a:gd name="T35" fmla="*/ 0 h 66"/>
                  <a:gd name="T36" fmla="*/ 46 w 62"/>
                  <a:gd name="T37" fmla="*/ 2 h 66"/>
                  <a:gd name="T38" fmla="*/ 44 w 62"/>
                  <a:gd name="T39" fmla="*/ 4 h 66"/>
                  <a:gd name="T40" fmla="*/ 44 w 62"/>
                  <a:gd name="T41" fmla="*/ 2 h 66"/>
                  <a:gd name="T42" fmla="*/ 42 w 62"/>
                  <a:gd name="T43" fmla="*/ 2 h 66"/>
                  <a:gd name="T44" fmla="*/ 36 w 62"/>
                  <a:gd name="T45" fmla="*/ 4 h 66"/>
                  <a:gd name="T46" fmla="*/ 32 w 62"/>
                  <a:gd name="T47" fmla="*/ 8 h 66"/>
                  <a:gd name="T48" fmla="*/ 28 w 62"/>
                  <a:gd name="T49" fmla="*/ 10 h 66"/>
                  <a:gd name="T50" fmla="*/ 34 w 62"/>
                  <a:gd name="T51" fmla="*/ 14 h 66"/>
                  <a:gd name="T52" fmla="*/ 30 w 62"/>
                  <a:gd name="T53" fmla="*/ 18 h 66"/>
                  <a:gd name="T54" fmla="*/ 24 w 62"/>
                  <a:gd name="T55" fmla="*/ 18 h 66"/>
                  <a:gd name="T56" fmla="*/ 14 w 62"/>
                  <a:gd name="T57" fmla="*/ 18 h 66"/>
                  <a:gd name="T58" fmla="*/ 10 w 62"/>
                  <a:gd name="T59" fmla="*/ 18 h 66"/>
                  <a:gd name="T60" fmla="*/ 12 w 62"/>
                  <a:gd name="T61" fmla="*/ 20 h 66"/>
                  <a:gd name="T62" fmla="*/ 14 w 62"/>
                  <a:gd name="T63" fmla="*/ 24 h 66"/>
                  <a:gd name="T64" fmla="*/ 12 w 62"/>
                  <a:gd name="T65" fmla="*/ 26 h 66"/>
                  <a:gd name="T66" fmla="*/ 12 w 62"/>
                  <a:gd name="T67" fmla="*/ 30 h 66"/>
                  <a:gd name="T68" fmla="*/ 8 w 62"/>
                  <a:gd name="T69" fmla="*/ 32 h 66"/>
                  <a:gd name="T70" fmla="*/ 12 w 62"/>
                  <a:gd name="T71" fmla="*/ 32 h 66"/>
                  <a:gd name="T72" fmla="*/ 14 w 62"/>
                  <a:gd name="T73" fmla="*/ 34 h 66"/>
                  <a:gd name="T74" fmla="*/ 16 w 62"/>
                  <a:gd name="T75" fmla="*/ 36 h 66"/>
                  <a:gd name="T76" fmla="*/ 22 w 62"/>
                  <a:gd name="T77" fmla="*/ 36 h 66"/>
                  <a:gd name="T78" fmla="*/ 16 w 62"/>
                  <a:gd name="T79" fmla="*/ 40 h 66"/>
                  <a:gd name="T80" fmla="*/ 10 w 62"/>
                  <a:gd name="T81" fmla="*/ 46 h 66"/>
                  <a:gd name="T82" fmla="*/ 14 w 62"/>
                  <a:gd name="T83" fmla="*/ 46 h 66"/>
                  <a:gd name="T84" fmla="*/ 22 w 62"/>
                  <a:gd name="T85" fmla="*/ 44 h 66"/>
                  <a:gd name="T86" fmla="*/ 12 w 62"/>
                  <a:gd name="T87" fmla="*/ 46 h 66"/>
                  <a:gd name="T88" fmla="*/ 8 w 62"/>
                  <a:gd name="T89" fmla="*/ 50 h 66"/>
                  <a:gd name="T90" fmla="*/ 6 w 62"/>
                  <a:gd name="T91" fmla="*/ 52 h 66"/>
                  <a:gd name="T92" fmla="*/ 2 w 62"/>
                  <a:gd name="T93" fmla="*/ 54 h 66"/>
                  <a:gd name="T94" fmla="*/ 6 w 62"/>
                  <a:gd name="T95" fmla="*/ 56 h 66"/>
                  <a:gd name="T96" fmla="*/ 2 w 62"/>
                  <a:gd name="T97" fmla="*/ 60 h 66"/>
                  <a:gd name="T98" fmla="*/ 8 w 62"/>
                  <a:gd name="T99" fmla="*/ 60 h 66"/>
                  <a:gd name="T100" fmla="*/ 6 w 62"/>
                  <a:gd name="T101" fmla="*/ 62 h 66"/>
                  <a:gd name="T102" fmla="*/ 10 w 62"/>
                  <a:gd name="T103" fmla="*/ 64 h 66"/>
                  <a:gd name="T104" fmla="*/ 14 w 62"/>
                  <a:gd name="T105" fmla="*/ 64 h 66"/>
                  <a:gd name="T106" fmla="*/ 24 w 62"/>
                  <a:gd name="T107" fmla="*/ 62 h 66"/>
                  <a:gd name="T108" fmla="*/ 28 w 62"/>
                  <a:gd name="T109" fmla="*/ 58 h 66"/>
                  <a:gd name="T110" fmla="*/ 30 w 62"/>
                  <a:gd name="T111" fmla="*/ 58 h 66"/>
                  <a:gd name="T112" fmla="*/ 36 w 62"/>
                  <a:gd name="T113" fmla="*/ 58 h 66"/>
                  <a:gd name="T114" fmla="*/ 40 w 62"/>
                  <a:gd name="T115" fmla="*/ 54 h 66"/>
                  <a:gd name="T116" fmla="*/ 48 w 62"/>
                  <a:gd name="T117" fmla="*/ 52 h 66"/>
                  <a:gd name="T118" fmla="*/ 52 w 62"/>
                  <a:gd name="T119" fmla="*/ 52 h 66"/>
                  <a:gd name="T120" fmla="*/ 56 w 62"/>
                  <a:gd name="T121" fmla="*/ 50 h 66"/>
                  <a:gd name="T122" fmla="*/ 60 w 62"/>
                  <a:gd name="T123" fmla="*/ 42 h 66"/>
                  <a:gd name="T124" fmla="*/ 60 w 62"/>
                  <a:gd name="T12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 h="66">
                    <a:moveTo>
                      <a:pt x="10" y="24"/>
                    </a:moveTo>
                    <a:lnTo>
                      <a:pt x="10" y="24"/>
                    </a:lnTo>
                    <a:lnTo>
                      <a:pt x="10" y="24"/>
                    </a:lnTo>
                    <a:lnTo>
                      <a:pt x="12" y="22"/>
                    </a:lnTo>
                    <a:lnTo>
                      <a:pt x="10" y="22"/>
                    </a:lnTo>
                    <a:lnTo>
                      <a:pt x="8" y="22"/>
                    </a:lnTo>
                    <a:lnTo>
                      <a:pt x="8" y="22"/>
                    </a:lnTo>
                    <a:lnTo>
                      <a:pt x="6" y="22"/>
                    </a:lnTo>
                    <a:lnTo>
                      <a:pt x="10" y="22"/>
                    </a:lnTo>
                    <a:lnTo>
                      <a:pt x="10" y="24"/>
                    </a:lnTo>
                    <a:close/>
                    <a:moveTo>
                      <a:pt x="60" y="34"/>
                    </a:moveTo>
                    <a:lnTo>
                      <a:pt x="60" y="32"/>
                    </a:lnTo>
                    <a:lnTo>
                      <a:pt x="60" y="32"/>
                    </a:lnTo>
                    <a:lnTo>
                      <a:pt x="60" y="32"/>
                    </a:lnTo>
                    <a:lnTo>
                      <a:pt x="60" y="30"/>
                    </a:lnTo>
                    <a:lnTo>
                      <a:pt x="60" y="30"/>
                    </a:lnTo>
                    <a:lnTo>
                      <a:pt x="60" y="28"/>
                    </a:lnTo>
                    <a:lnTo>
                      <a:pt x="60" y="26"/>
                    </a:lnTo>
                    <a:lnTo>
                      <a:pt x="60" y="24"/>
                    </a:lnTo>
                    <a:lnTo>
                      <a:pt x="60" y="24"/>
                    </a:lnTo>
                    <a:lnTo>
                      <a:pt x="58" y="24"/>
                    </a:lnTo>
                    <a:lnTo>
                      <a:pt x="60" y="22"/>
                    </a:lnTo>
                    <a:lnTo>
                      <a:pt x="60" y="22"/>
                    </a:lnTo>
                    <a:lnTo>
                      <a:pt x="60" y="22"/>
                    </a:lnTo>
                    <a:lnTo>
                      <a:pt x="62" y="22"/>
                    </a:lnTo>
                    <a:lnTo>
                      <a:pt x="62" y="22"/>
                    </a:lnTo>
                    <a:lnTo>
                      <a:pt x="60" y="20"/>
                    </a:lnTo>
                    <a:lnTo>
                      <a:pt x="60" y="20"/>
                    </a:lnTo>
                    <a:lnTo>
                      <a:pt x="58" y="20"/>
                    </a:lnTo>
                    <a:lnTo>
                      <a:pt x="58" y="22"/>
                    </a:lnTo>
                    <a:lnTo>
                      <a:pt x="58" y="22"/>
                    </a:lnTo>
                    <a:lnTo>
                      <a:pt x="56" y="22"/>
                    </a:lnTo>
                    <a:lnTo>
                      <a:pt x="56" y="22"/>
                    </a:lnTo>
                    <a:lnTo>
                      <a:pt x="54" y="20"/>
                    </a:lnTo>
                    <a:lnTo>
                      <a:pt x="56" y="20"/>
                    </a:lnTo>
                    <a:lnTo>
                      <a:pt x="56" y="20"/>
                    </a:lnTo>
                    <a:lnTo>
                      <a:pt x="54" y="18"/>
                    </a:lnTo>
                    <a:lnTo>
                      <a:pt x="54" y="18"/>
                    </a:lnTo>
                    <a:lnTo>
                      <a:pt x="52" y="18"/>
                    </a:lnTo>
                    <a:lnTo>
                      <a:pt x="52" y="18"/>
                    </a:lnTo>
                    <a:lnTo>
                      <a:pt x="52" y="16"/>
                    </a:lnTo>
                    <a:lnTo>
                      <a:pt x="52" y="16"/>
                    </a:lnTo>
                    <a:lnTo>
                      <a:pt x="52" y="16"/>
                    </a:lnTo>
                    <a:lnTo>
                      <a:pt x="50" y="16"/>
                    </a:lnTo>
                    <a:lnTo>
                      <a:pt x="50" y="16"/>
                    </a:lnTo>
                    <a:lnTo>
                      <a:pt x="48" y="18"/>
                    </a:lnTo>
                    <a:lnTo>
                      <a:pt x="48" y="18"/>
                    </a:lnTo>
                    <a:lnTo>
                      <a:pt x="48" y="18"/>
                    </a:lnTo>
                    <a:lnTo>
                      <a:pt x="48" y="18"/>
                    </a:lnTo>
                    <a:lnTo>
                      <a:pt x="46" y="20"/>
                    </a:lnTo>
                    <a:lnTo>
                      <a:pt x="46" y="20"/>
                    </a:lnTo>
                    <a:lnTo>
                      <a:pt x="46" y="20"/>
                    </a:lnTo>
                    <a:lnTo>
                      <a:pt x="46" y="20"/>
                    </a:lnTo>
                    <a:lnTo>
                      <a:pt x="44" y="20"/>
                    </a:lnTo>
                    <a:lnTo>
                      <a:pt x="42" y="20"/>
                    </a:lnTo>
                    <a:lnTo>
                      <a:pt x="42" y="20"/>
                    </a:lnTo>
                    <a:lnTo>
                      <a:pt x="40" y="18"/>
                    </a:lnTo>
                    <a:lnTo>
                      <a:pt x="40" y="18"/>
                    </a:lnTo>
                    <a:lnTo>
                      <a:pt x="38" y="18"/>
                    </a:lnTo>
                    <a:lnTo>
                      <a:pt x="36" y="16"/>
                    </a:lnTo>
                    <a:lnTo>
                      <a:pt x="36" y="14"/>
                    </a:lnTo>
                    <a:lnTo>
                      <a:pt x="36" y="14"/>
                    </a:lnTo>
                    <a:lnTo>
                      <a:pt x="38" y="14"/>
                    </a:lnTo>
                    <a:lnTo>
                      <a:pt x="40" y="12"/>
                    </a:lnTo>
                    <a:lnTo>
                      <a:pt x="42" y="12"/>
                    </a:lnTo>
                    <a:lnTo>
                      <a:pt x="42" y="12"/>
                    </a:lnTo>
                    <a:lnTo>
                      <a:pt x="40" y="12"/>
                    </a:lnTo>
                    <a:lnTo>
                      <a:pt x="40" y="10"/>
                    </a:lnTo>
                    <a:lnTo>
                      <a:pt x="40" y="10"/>
                    </a:lnTo>
                    <a:lnTo>
                      <a:pt x="40" y="10"/>
                    </a:lnTo>
                    <a:lnTo>
                      <a:pt x="40" y="10"/>
                    </a:lnTo>
                    <a:lnTo>
                      <a:pt x="42" y="10"/>
                    </a:lnTo>
                    <a:lnTo>
                      <a:pt x="42" y="10"/>
                    </a:lnTo>
                    <a:lnTo>
                      <a:pt x="42" y="10"/>
                    </a:lnTo>
                    <a:lnTo>
                      <a:pt x="44" y="10"/>
                    </a:lnTo>
                    <a:lnTo>
                      <a:pt x="44" y="10"/>
                    </a:lnTo>
                    <a:lnTo>
                      <a:pt x="46" y="8"/>
                    </a:lnTo>
                    <a:lnTo>
                      <a:pt x="46" y="8"/>
                    </a:lnTo>
                    <a:lnTo>
                      <a:pt x="46" y="6"/>
                    </a:lnTo>
                    <a:lnTo>
                      <a:pt x="48" y="6"/>
                    </a:lnTo>
                    <a:lnTo>
                      <a:pt x="48" y="4"/>
                    </a:lnTo>
                    <a:lnTo>
                      <a:pt x="50" y="4"/>
                    </a:lnTo>
                    <a:lnTo>
                      <a:pt x="50" y="2"/>
                    </a:lnTo>
                    <a:lnTo>
                      <a:pt x="52" y="2"/>
                    </a:lnTo>
                    <a:lnTo>
                      <a:pt x="54" y="2"/>
                    </a:lnTo>
                    <a:lnTo>
                      <a:pt x="52" y="0"/>
                    </a:lnTo>
                    <a:lnTo>
                      <a:pt x="50" y="0"/>
                    </a:lnTo>
                    <a:lnTo>
                      <a:pt x="50" y="0"/>
                    </a:lnTo>
                    <a:lnTo>
                      <a:pt x="48" y="0"/>
                    </a:lnTo>
                    <a:lnTo>
                      <a:pt x="48" y="0"/>
                    </a:lnTo>
                    <a:lnTo>
                      <a:pt x="48" y="0"/>
                    </a:lnTo>
                    <a:lnTo>
                      <a:pt x="46" y="0"/>
                    </a:lnTo>
                    <a:lnTo>
                      <a:pt x="46" y="2"/>
                    </a:lnTo>
                    <a:lnTo>
                      <a:pt x="46" y="2"/>
                    </a:lnTo>
                    <a:lnTo>
                      <a:pt x="46" y="2"/>
                    </a:lnTo>
                    <a:lnTo>
                      <a:pt x="46" y="4"/>
                    </a:lnTo>
                    <a:lnTo>
                      <a:pt x="46" y="4"/>
                    </a:lnTo>
                    <a:lnTo>
                      <a:pt x="44" y="6"/>
                    </a:lnTo>
                    <a:lnTo>
                      <a:pt x="44" y="6"/>
                    </a:lnTo>
                    <a:lnTo>
                      <a:pt x="44" y="4"/>
                    </a:lnTo>
                    <a:lnTo>
                      <a:pt x="44" y="4"/>
                    </a:lnTo>
                    <a:lnTo>
                      <a:pt x="44" y="4"/>
                    </a:lnTo>
                    <a:lnTo>
                      <a:pt x="46" y="4"/>
                    </a:lnTo>
                    <a:lnTo>
                      <a:pt x="46" y="2"/>
                    </a:lnTo>
                    <a:lnTo>
                      <a:pt x="44" y="2"/>
                    </a:lnTo>
                    <a:lnTo>
                      <a:pt x="44" y="2"/>
                    </a:lnTo>
                    <a:lnTo>
                      <a:pt x="44" y="0"/>
                    </a:lnTo>
                    <a:lnTo>
                      <a:pt x="42" y="2"/>
                    </a:lnTo>
                    <a:lnTo>
                      <a:pt x="42" y="2"/>
                    </a:lnTo>
                    <a:lnTo>
                      <a:pt x="42" y="2"/>
                    </a:lnTo>
                    <a:lnTo>
                      <a:pt x="40" y="2"/>
                    </a:lnTo>
                    <a:lnTo>
                      <a:pt x="40" y="2"/>
                    </a:lnTo>
                    <a:lnTo>
                      <a:pt x="38" y="2"/>
                    </a:lnTo>
                    <a:lnTo>
                      <a:pt x="36" y="2"/>
                    </a:lnTo>
                    <a:lnTo>
                      <a:pt x="36" y="4"/>
                    </a:lnTo>
                    <a:lnTo>
                      <a:pt x="34" y="4"/>
                    </a:lnTo>
                    <a:lnTo>
                      <a:pt x="34" y="4"/>
                    </a:lnTo>
                    <a:lnTo>
                      <a:pt x="34" y="6"/>
                    </a:lnTo>
                    <a:lnTo>
                      <a:pt x="34" y="8"/>
                    </a:lnTo>
                    <a:lnTo>
                      <a:pt x="32" y="8"/>
                    </a:lnTo>
                    <a:lnTo>
                      <a:pt x="32" y="8"/>
                    </a:lnTo>
                    <a:lnTo>
                      <a:pt x="32" y="8"/>
                    </a:lnTo>
                    <a:lnTo>
                      <a:pt x="30" y="10"/>
                    </a:lnTo>
                    <a:lnTo>
                      <a:pt x="30" y="10"/>
                    </a:lnTo>
                    <a:lnTo>
                      <a:pt x="28" y="10"/>
                    </a:lnTo>
                    <a:lnTo>
                      <a:pt x="32" y="12"/>
                    </a:lnTo>
                    <a:lnTo>
                      <a:pt x="36" y="12"/>
                    </a:lnTo>
                    <a:lnTo>
                      <a:pt x="36" y="12"/>
                    </a:lnTo>
                    <a:lnTo>
                      <a:pt x="36" y="14"/>
                    </a:lnTo>
                    <a:lnTo>
                      <a:pt x="34" y="14"/>
                    </a:lnTo>
                    <a:lnTo>
                      <a:pt x="32" y="14"/>
                    </a:lnTo>
                    <a:lnTo>
                      <a:pt x="32" y="14"/>
                    </a:lnTo>
                    <a:lnTo>
                      <a:pt x="30" y="16"/>
                    </a:lnTo>
                    <a:lnTo>
                      <a:pt x="30" y="16"/>
                    </a:lnTo>
                    <a:lnTo>
                      <a:pt x="30" y="18"/>
                    </a:lnTo>
                    <a:lnTo>
                      <a:pt x="30" y="18"/>
                    </a:lnTo>
                    <a:lnTo>
                      <a:pt x="30" y="18"/>
                    </a:lnTo>
                    <a:lnTo>
                      <a:pt x="28" y="18"/>
                    </a:lnTo>
                    <a:lnTo>
                      <a:pt x="24" y="18"/>
                    </a:lnTo>
                    <a:lnTo>
                      <a:pt x="24" y="18"/>
                    </a:lnTo>
                    <a:lnTo>
                      <a:pt x="22" y="18"/>
                    </a:lnTo>
                    <a:lnTo>
                      <a:pt x="22" y="18"/>
                    </a:lnTo>
                    <a:lnTo>
                      <a:pt x="20" y="18"/>
                    </a:lnTo>
                    <a:lnTo>
                      <a:pt x="16" y="16"/>
                    </a:lnTo>
                    <a:lnTo>
                      <a:pt x="14" y="18"/>
                    </a:lnTo>
                    <a:lnTo>
                      <a:pt x="14" y="18"/>
                    </a:lnTo>
                    <a:lnTo>
                      <a:pt x="12" y="18"/>
                    </a:lnTo>
                    <a:lnTo>
                      <a:pt x="12" y="18"/>
                    </a:lnTo>
                    <a:lnTo>
                      <a:pt x="10" y="18"/>
                    </a:lnTo>
                    <a:lnTo>
                      <a:pt x="10" y="18"/>
                    </a:lnTo>
                    <a:lnTo>
                      <a:pt x="10" y="20"/>
                    </a:lnTo>
                    <a:lnTo>
                      <a:pt x="12" y="20"/>
                    </a:lnTo>
                    <a:lnTo>
                      <a:pt x="12" y="20"/>
                    </a:lnTo>
                    <a:lnTo>
                      <a:pt x="12" y="20"/>
                    </a:lnTo>
                    <a:lnTo>
                      <a:pt x="12" y="20"/>
                    </a:lnTo>
                    <a:lnTo>
                      <a:pt x="12" y="22"/>
                    </a:lnTo>
                    <a:lnTo>
                      <a:pt x="12" y="22"/>
                    </a:lnTo>
                    <a:lnTo>
                      <a:pt x="12" y="24"/>
                    </a:lnTo>
                    <a:lnTo>
                      <a:pt x="12" y="24"/>
                    </a:lnTo>
                    <a:lnTo>
                      <a:pt x="14" y="24"/>
                    </a:lnTo>
                    <a:lnTo>
                      <a:pt x="16" y="24"/>
                    </a:lnTo>
                    <a:lnTo>
                      <a:pt x="16" y="24"/>
                    </a:lnTo>
                    <a:lnTo>
                      <a:pt x="16" y="26"/>
                    </a:lnTo>
                    <a:lnTo>
                      <a:pt x="14" y="26"/>
                    </a:lnTo>
                    <a:lnTo>
                      <a:pt x="12" y="26"/>
                    </a:lnTo>
                    <a:lnTo>
                      <a:pt x="10" y="28"/>
                    </a:lnTo>
                    <a:lnTo>
                      <a:pt x="10" y="28"/>
                    </a:lnTo>
                    <a:lnTo>
                      <a:pt x="12" y="28"/>
                    </a:lnTo>
                    <a:lnTo>
                      <a:pt x="14" y="28"/>
                    </a:lnTo>
                    <a:lnTo>
                      <a:pt x="12" y="30"/>
                    </a:lnTo>
                    <a:lnTo>
                      <a:pt x="10" y="30"/>
                    </a:lnTo>
                    <a:lnTo>
                      <a:pt x="8" y="30"/>
                    </a:lnTo>
                    <a:lnTo>
                      <a:pt x="8" y="30"/>
                    </a:lnTo>
                    <a:lnTo>
                      <a:pt x="8" y="30"/>
                    </a:lnTo>
                    <a:lnTo>
                      <a:pt x="8" y="32"/>
                    </a:lnTo>
                    <a:lnTo>
                      <a:pt x="8" y="32"/>
                    </a:lnTo>
                    <a:lnTo>
                      <a:pt x="8" y="32"/>
                    </a:lnTo>
                    <a:lnTo>
                      <a:pt x="10" y="32"/>
                    </a:lnTo>
                    <a:lnTo>
                      <a:pt x="10" y="32"/>
                    </a:lnTo>
                    <a:lnTo>
                      <a:pt x="12" y="32"/>
                    </a:lnTo>
                    <a:lnTo>
                      <a:pt x="10" y="34"/>
                    </a:lnTo>
                    <a:lnTo>
                      <a:pt x="12" y="34"/>
                    </a:lnTo>
                    <a:lnTo>
                      <a:pt x="12" y="34"/>
                    </a:lnTo>
                    <a:lnTo>
                      <a:pt x="12" y="34"/>
                    </a:lnTo>
                    <a:lnTo>
                      <a:pt x="14" y="34"/>
                    </a:lnTo>
                    <a:lnTo>
                      <a:pt x="14" y="34"/>
                    </a:lnTo>
                    <a:lnTo>
                      <a:pt x="14" y="34"/>
                    </a:lnTo>
                    <a:lnTo>
                      <a:pt x="14" y="34"/>
                    </a:lnTo>
                    <a:lnTo>
                      <a:pt x="16" y="36"/>
                    </a:lnTo>
                    <a:lnTo>
                      <a:pt x="16" y="36"/>
                    </a:lnTo>
                    <a:lnTo>
                      <a:pt x="20" y="34"/>
                    </a:lnTo>
                    <a:lnTo>
                      <a:pt x="22" y="36"/>
                    </a:lnTo>
                    <a:lnTo>
                      <a:pt x="22" y="36"/>
                    </a:lnTo>
                    <a:lnTo>
                      <a:pt x="22" y="36"/>
                    </a:lnTo>
                    <a:lnTo>
                      <a:pt x="22" y="36"/>
                    </a:lnTo>
                    <a:lnTo>
                      <a:pt x="22" y="36"/>
                    </a:lnTo>
                    <a:lnTo>
                      <a:pt x="20" y="36"/>
                    </a:lnTo>
                    <a:lnTo>
                      <a:pt x="18" y="38"/>
                    </a:lnTo>
                    <a:lnTo>
                      <a:pt x="18" y="38"/>
                    </a:lnTo>
                    <a:lnTo>
                      <a:pt x="16" y="40"/>
                    </a:lnTo>
                    <a:lnTo>
                      <a:pt x="16" y="40"/>
                    </a:lnTo>
                    <a:lnTo>
                      <a:pt x="16" y="40"/>
                    </a:lnTo>
                    <a:lnTo>
                      <a:pt x="16" y="42"/>
                    </a:lnTo>
                    <a:lnTo>
                      <a:pt x="14" y="42"/>
                    </a:lnTo>
                    <a:lnTo>
                      <a:pt x="10" y="46"/>
                    </a:lnTo>
                    <a:lnTo>
                      <a:pt x="8" y="46"/>
                    </a:lnTo>
                    <a:lnTo>
                      <a:pt x="10" y="46"/>
                    </a:lnTo>
                    <a:lnTo>
                      <a:pt x="12" y="46"/>
                    </a:lnTo>
                    <a:lnTo>
                      <a:pt x="12" y="46"/>
                    </a:lnTo>
                    <a:lnTo>
                      <a:pt x="14" y="46"/>
                    </a:lnTo>
                    <a:lnTo>
                      <a:pt x="14" y="46"/>
                    </a:lnTo>
                    <a:lnTo>
                      <a:pt x="16" y="46"/>
                    </a:lnTo>
                    <a:lnTo>
                      <a:pt x="18" y="46"/>
                    </a:lnTo>
                    <a:lnTo>
                      <a:pt x="20" y="44"/>
                    </a:lnTo>
                    <a:lnTo>
                      <a:pt x="22" y="44"/>
                    </a:lnTo>
                    <a:lnTo>
                      <a:pt x="22" y="44"/>
                    </a:lnTo>
                    <a:lnTo>
                      <a:pt x="24" y="44"/>
                    </a:lnTo>
                    <a:lnTo>
                      <a:pt x="20" y="46"/>
                    </a:lnTo>
                    <a:lnTo>
                      <a:pt x="16" y="46"/>
                    </a:lnTo>
                    <a:lnTo>
                      <a:pt x="12" y="46"/>
                    </a:lnTo>
                    <a:lnTo>
                      <a:pt x="12" y="46"/>
                    </a:lnTo>
                    <a:lnTo>
                      <a:pt x="10" y="48"/>
                    </a:lnTo>
                    <a:lnTo>
                      <a:pt x="10" y="48"/>
                    </a:lnTo>
                    <a:lnTo>
                      <a:pt x="8" y="50"/>
                    </a:lnTo>
                    <a:lnTo>
                      <a:pt x="8" y="50"/>
                    </a:lnTo>
                    <a:lnTo>
                      <a:pt x="8" y="52"/>
                    </a:lnTo>
                    <a:lnTo>
                      <a:pt x="10" y="52"/>
                    </a:lnTo>
                    <a:lnTo>
                      <a:pt x="8" y="52"/>
                    </a:lnTo>
                    <a:lnTo>
                      <a:pt x="6" y="52"/>
                    </a:lnTo>
                    <a:lnTo>
                      <a:pt x="6" y="52"/>
                    </a:lnTo>
                    <a:lnTo>
                      <a:pt x="4" y="52"/>
                    </a:lnTo>
                    <a:lnTo>
                      <a:pt x="4" y="52"/>
                    </a:lnTo>
                    <a:lnTo>
                      <a:pt x="2" y="52"/>
                    </a:lnTo>
                    <a:lnTo>
                      <a:pt x="2" y="54"/>
                    </a:lnTo>
                    <a:lnTo>
                      <a:pt x="2" y="54"/>
                    </a:lnTo>
                    <a:lnTo>
                      <a:pt x="2" y="54"/>
                    </a:lnTo>
                    <a:lnTo>
                      <a:pt x="6" y="54"/>
                    </a:lnTo>
                    <a:lnTo>
                      <a:pt x="8" y="54"/>
                    </a:lnTo>
                    <a:lnTo>
                      <a:pt x="6" y="54"/>
                    </a:lnTo>
                    <a:lnTo>
                      <a:pt x="6" y="56"/>
                    </a:lnTo>
                    <a:lnTo>
                      <a:pt x="4" y="56"/>
                    </a:lnTo>
                    <a:lnTo>
                      <a:pt x="2" y="56"/>
                    </a:lnTo>
                    <a:lnTo>
                      <a:pt x="0" y="58"/>
                    </a:lnTo>
                    <a:lnTo>
                      <a:pt x="2" y="60"/>
                    </a:lnTo>
                    <a:lnTo>
                      <a:pt x="2" y="60"/>
                    </a:lnTo>
                    <a:lnTo>
                      <a:pt x="2" y="60"/>
                    </a:lnTo>
                    <a:lnTo>
                      <a:pt x="4" y="60"/>
                    </a:lnTo>
                    <a:lnTo>
                      <a:pt x="12" y="58"/>
                    </a:lnTo>
                    <a:lnTo>
                      <a:pt x="10" y="60"/>
                    </a:lnTo>
                    <a:lnTo>
                      <a:pt x="8" y="60"/>
                    </a:lnTo>
                    <a:lnTo>
                      <a:pt x="8" y="60"/>
                    </a:lnTo>
                    <a:lnTo>
                      <a:pt x="6" y="60"/>
                    </a:lnTo>
                    <a:lnTo>
                      <a:pt x="4" y="62"/>
                    </a:lnTo>
                    <a:lnTo>
                      <a:pt x="4" y="64"/>
                    </a:lnTo>
                    <a:lnTo>
                      <a:pt x="6" y="62"/>
                    </a:lnTo>
                    <a:lnTo>
                      <a:pt x="6" y="62"/>
                    </a:lnTo>
                    <a:lnTo>
                      <a:pt x="12" y="62"/>
                    </a:lnTo>
                    <a:lnTo>
                      <a:pt x="12" y="62"/>
                    </a:lnTo>
                    <a:lnTo>
                      <a:pt x="12" y="62"/>
                    </a:lnTo>
                    <a:lnTo>
                      <a:pt x="10" y="64"/>
                    </a:lnTo>
                    <a:lnTo>
                      <a:pt x="8" y="66"/>
                    </a:lnTo>
                    <a:lnTo>
                      <a:pt x="8" y="66"/>
                    </a:lnTo>
                    <a:lnTo>
                      <a:pt x="12" y="64"/>
                    </a:lnTo>
                    <a:lnTo>
                      <a:pt x="12" y="64"/>
                    </a:lnTo>
                    <a:lnTo>
                      <a:pt x="14" y="64"/>
                    </a:lnTo>
                    <a:lnTo>
                      <a:pt x="14" y="64"/>
                    </a:lnTo>
                    <a:lnTo>
                      <a:pt x="14" y="64"/>
                    </a:lnTo>
                    <a:lnTo>
                      <a:pt x="22" y="64"/>
                    </a:lnTo>
                    <a:lnTo>
                      <a:pt x="22" y="62"/>
                    </a:lnTo>
                    <a:lnTo>
                      <a:pt x="24" y="62"/>
                    </a:lnTo>
                    <a:lnTo>
                      <a:pt x="26" y="62"/>
                    </a:lnTo>
                    <a:lnTo>
                      <a:pt x="26" y="62"/>
                    </a:lnTo>
                    <a:lnTo>
                      <a:pt x="28" y="60"/>
                    </a:lnTo>
                    <a:lnTo>
                      <a:pt x="28" y="60"/>
                    </a:lnTo>
                    <a:lnTo>
                      <a:pt x="28" y="58"/>
                    </a:lnTo>
                    <a:lnTo>
                      <a:pt x="28" y="58"/>
                    </a:lnTo>
                    <a:lnTo>
                      <a:pt x="28" y="58"/>
                    </a:lnTo>
                    <a:lnTo>
                      <a:pt x="28" y="58"/>
                    </a:lnTo>
                    <a:lnTo>
                      <a:pt x="30" y="58"/>
                    </a:lnTo>
                    <a:lnTo>
                      <a:pt x="30" y="58"/>
                    </a:lnTo>
                    <a:lnTo>
                      <a:pt x="30" y="60"/>
                    </a:lnTo>
                    <a:lnTo>
                      <a:pt x="32" y="60"/>
                    </a:lnTo>
                    <a:lnTo>
                      <a:pt x="34" y="58"/>
                    </a:lnTo>
                    <a:lnTo>
                      <a:pt x="34" y="58"/>
                    </a:lnTo>
                    <a:lnTo>
                      <a:pt x="36" y="58"/>
                    </a:lnTo>
                    <a:lnTo>
                      <a:pt x="38" y="56"/>
                    </a:lnTo>
                    <a:lnTo>
                      <a:pt x="38" y="56"/>
                    </a:lnTo>
                    <a:lnTo>
                      <a:pt x="38" y="56"/>
                    </a:lnTo>
                    <a:lnTo>
                      <a:pt x="40" y="56"/>
                    </a:lnTo>
                    <a:lnTo>
                      <a:pt x="40" y="54"/>
                    </a:lnTo>
                    <a:lnTo>
                      <a:pt x="40" y="54"/>
                    </a:lnTo>
                    <a:lnTo>
                      <a:pt x="44" y="54"/>
                    </a:lnTo>
                    <a:lnTo>
                      <a:pt x="46" y="54"/>
                    </a:lnTo>
                    <a:lnTo>
                      <a:pt x="46" y="54"/>
                    </a:lnTo>
                    <a:lnTo>
                      <a:pt x="48" y="52"/>
                    </a:lnTo>
                    <a:lnTo>
                      <a:pt x="48" y="54"/>
                    </a:lnTo>
                    <a:lnTo>
                      <a:pt x="48" y="54"/>
                    </a:lnTo>
                    <a:lnTo>
                      <a:pt x="48" y="54"/>
                    </a:lnTo>
                    <a:lnTo>
                      <a:pt x="50" y="52"/>
                    </a:lnTo>
                    <a:lnTo>
                      <a:pt x="52" y="52"/>
                    </a:lnTo>
                    <a:lnTo>
                      <a:pt x="52" y="54"/>
                    </a:lnTo>
                    <a:lnTo>
                      <a:pt x="54" y="52"/>
                    </a:lnTo>
                    <a:lnTo>
                      <a:pt x="56" y="52"/>
                    </a:lnTo>
                    <a:lnTo>
                      <a:pt x="54" y="50"/>
                    </a:lnTo>
                    <a:lnTo>
                      <a:pt x="56" y="50"/>
                    </a:lnTo>
                    <a:lnTo>
                      <a:pt x="56" y="50"/>
                    </a:lnTo>
                    <a:lnTo>
                      <a:pt x="58" y="46"/>
                    </a:lnTo>
                    <a:lnTo>
                      <a:pt x="58" y="44"/>
                    </a:lnTo>
                    <a:lnTo>
                      <a:pt x="60" y="44"/>
                    </a:lnTo>
                    <a:lnTo>
                      <a:pt x="60" y="42"/>
                    </a:lnTo>
                    <a:lnTo>
                      <a:pt x="60" y="42"/>
                    </a:lnTo>
                    <a:lnTo>
                      <a:pt x="62" y="40"/>
                    </a:lnTo>
                    <a:lnTo>
                      <a:pt x="62" y="38"/>
                    </a:lnTo>
                    <a:lnTo>
                      <a:pt x="62" y="36"/>
                    </a:lnTo>
                    <a:lnTo>
                      <a:pt x="60" y="3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5" name="Freeform 147"/>
              <p:cNvSpPr>
                <a:spLocks/>
              </p:cNvSpPr>
              <p:nvPr/>
            </p:nvSpPr>
            <p:spPr bwMode="auto">
              <a:xfrm>
                <a:off x="4057" y="1407"/>
                <a:ext cx="152" cy="151"/>
              </a:xfrm>
              <a:custGeom>
                <a:avLst/>
                <a:gdLst>
                  <a:gd name="T0" fmla="*/ 150 w 152"/>
                  <a:gd name="T1" fmla="*/ 131 h 151"/>
                  <a:gd name="T2" fmla="*/ 148 w 152"/>
                  <a:gd name="T3" fmla="*/ 127 h 151"/>
                  <a:gd name="T4" fmla="*/ 144 w 152"/>
                  <a:gd name="T5" fmla="*/ 125 h 151"/>
                  <a:gd name="T6" fmla="*/ 142 w 152"/>
                  <a:gd name="T7" fmla="*/ 115 h 151"/>
                  <a:gd name="T8" fmla="*/ 136 w 152"/>
                  <a:gd name="T9" fmla="*/ 109 h 151"/>
                  <a:gd name="T10" fmla="*/ 134 w 152"/>
                  <a:gd name="T11" fmla="*/ 97 h 151"/>
                  <a:gd name="T12" fmla="*/ 130 w 152"/>
                  <a:gd name="T13" fmla="*/ 89 h 151"/>
                  <a:gd name="T14" fmla="*/ 120 w 152"/>
                  <a:gd name="T15" fmla="*/ 85 h 151"/>
                  <a:gd name="T16" fmla="*/ 110 w 152"/>
                  <a:gd name="T17" fmla="*/ 81 h 151"/>
                  <a:gd name="T18" fmla="*/ 110 w 152"/>
                  <a:gd name="T19" fmla="*/ 77 h 151"/>
                  <a:gd name="T20" fmla="*/ 106 w 152"/>
                  <a:gd name="T21" fmla="*/ 71 h 151"/>
                  <a:gd name="T22" fmla="*/ 104 w 152"/>
                  <a:gd name="T23" fmla="*/ 69 h 151"/>
                  <a:gd name="T24" fmla="*/ 98 w 152"/>
                  <a:gd name="T25" fmla="*/ 63 h 151"/>
                  <a:gd name="T26" fmla="*/ 98 w 152"/>
                  <a:gd name="T27" fmla="*/ 59 h 151"/>
                  <a:gd name="T28" fmla="*/ 98 w 152"/>
                  <a:gd name="T29" fmla="*/ 53 h 151"/>
                  <a:gd name="T30" fmla="*/ 100 w 152"/>
                  <a:gd name="T31" fmla="*/ 51 h 151"/>
                  <a:gd name="T32" fmla="*/ 102 w 152"/>
                  <a:gd name="T33" fmla="*/ 43 h 151"/>
                  <a:gd name="T34" fmla="*/ 106 w 152"/>
                  <a:gd name="T35" fmla="*/ 39 h 151"/>
                  <a:gd name="T36" fmla="*/ 102 w 152"/>
                  <a:gd name="T37" fmla="*/ 35 h 151"/>
                  <a:gd name="T38" fmla="*/ 106 w 152"/>
                  <a:gd name="T39" fmla="*/ 31 h 151"/>
                  <a:gd name="T40" fmla="*/ 102 w 152"/>
                  <a:gd name="T41" fmla="*/ 29 h 151"/>
                  <a:gd name="T42" fmla="*/ 96 w 152"/>
                  <a:gd name="T43" fmla="*/ 27 h 151"/>
                  <a:gd name="T44" fmla="*/ 92 w 152"/>
                  <a:gd name="T45" fmla="*/ 25 h 151"/>
                  <a:gd name="T46" fmla="*/ 88 w 152"/>
                  <a:gd name="T47" fmla="*/ 19 h 151"/>
                  <a:gd name="T48" fmla="*/ 86 w 152"/>
                  <a:gd name="T49" fmla="*/ 15 h 151"/>
                  <a:gd name="T50" fmla="*/ 84 w 152"/>
                  <a:gd name="T51" fmla="*/ 13 h 151"/>
                  <a:gd name="T52" fmla="*/ 82 w 152"/>
                  <a:gd name="T53" fmla="*/ 4 h 151"/>
                  <a:gd name="T54" fmla="*/ 78 w 152"/>
                  <a:gd name="T55" fmla="*/ 4 h 151"/>
                  <a:gd name="T56" fmla="*/ 74 w 152"/>
                  <a:gd name="T57" fmla="*/ 9 h 151"/>
                  <a:gd name="T58" fmla="*/ 72 w 152"/>
                  <a:gd name="T59" fmla="*/ 4 h 151"/>
                  <a:gd name="T60" fmla="*/ 70 w 152"/>
                  <a:gd name="T61" fmla="*/ 2 h 151"/>
                  <a:gd name="T62" fmla="*/ 64 w 152"/>
                  <a:gd name="T63" fmla="*/ 2 h 151"/>
                  <a:gd name="T64" fmla="*/ 58 w 152"/>
                  <a:gd name="T65" fmla="*/ 0 h 151"/>
                  <a:gd name="T66" fmla="*/ 52 w 152"/>
                  <a:gd name="T67" fmla="*/ 0 h 151"/>
                  <a:gd name="T68" fmla="*/ 48 w 152"/>
                  <a:gd name="T69" fmla="*/ 4 h 151"/>
                  <a:gd name="T70" fmla="*/ 44 w 152"/>
                  <a:gd name="T71" fmla="*/ 9 h 151"/>
                  <a:gd name="T72" fmla="*/ 36 w 152"/>
                  <a:gd name="T73" fmla="*/ 15 h 151"/>
                  <a:gd name="T74" fmla="*/ 32 w 152"/>
                  <a:gd name="T75" fmla="*/ 21 h 151"/>
                  <a:gd name="T76" fmla="*/ 34 w 152"/>
                  <a:gd name="T77" fmla="*/ 29 h 151"/>
                  <a:gd name="T78" fmla="*/ 32 w 152"/>
                  <a:gd name="T79" fmla="*/ 37 h 151"/>
                  <a:gd name="T80" fmla="*/ 32 w 152"/>
                  <a:gd name="T81" fmla="*/ 49 h 151"/>
                  <a:gd name="T82" fmla="*/ 26 w 152"/>
                  <a:gd name="T83" fmla="*/ 57 h 151"/>
                  <a:gd name="T84" fmla="*/ 10 w 152"/>
                  <a:gd name="T85" fmla="*/ 67 h 151"/>
                  <a:gd name="T86" fmla="*/ 0 w 152"/>
                  <a:gd name="T87" fmla="*/ 77 h 151"/>
                  <a:gd name="T88" fmla="*/ 4 w 152"/>
                  <a:gd name="T89" fmla="*/ 89 h 151"/>
                  <a:gd name="T90" fmla="*/ 8 w 152"/>
                  <a:gd name="T91" fmla="*/ 93 h 151"/>
                  <a:gd name="T92" fmla="*/ 20 w 152"/>
                  <a:gd name="T93" fmla="*/ 97 h 151"/>
                  <a:gd name="T94" fmla="*/ 36 w 152"/>
                  <a:gd name="T95" fmla="*/ 105 h 151"/>
                  <a:gd name="T96" fmla="*/ 52 w 152"/>
                  <a:gd name="T97" fmla="*/ 115 h 151"/>
                  <a:gd name="T98" fmla="*/ 70 w 152"/>
                  <a:gd name="T99" fmla="*/ 127 h 151"/>
                  <a:gd name="T100" fmla="*/ 90 w 152"/>
                  <a:gd name="T101" fmla="*/ 143 h 151"/>
                  <a:gd name="T102" fmla="*/ 108 w 152"/>
                  <a:gd name="T103" fmla="*/ 149 h 151"/>
                  <a:gd name="T104" fmla="*/ 126 w 152"/>
                  <a:gd name="T105" fmla="*/ 147 h 151"/>
                  <a:gd name="T106" fmla="*/ 130 w 152"/>
                  <a:gd name="T107" fmla="*/ 137 h 151"/>
                  <a:gd name="T108" fmla="*/ 132 w 152"/>
                  <a:gd name="T109" fmla="*/ 133 h 151"/>
                  <a:gd name="T110" fmla="*/ 138 w 152"/>
                  <a:gd name="T111" fmla="*/ 131 h 151"/>
                  <a:gd name="T112" fmla="*/ 144 w 152"/>
                  <a:gd name="T113" fmla="*/ 133 h 151"/>
                  <a:gd name="T114" fmla="*/ 152 w 152"/>
                  <a:gd name="T115" fmla="*/ 13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151">
                    <a:moveTo>
                      <a:pt x="152" y="133"/>
                    </a:moveTo>
                    <a:lnTo>
                      <a:pt x="150" y="133"/>
                    </a:lnTo>
                    <a:lnTo>
                      <a:pt x="150" y="131"/>
                    </a:lnTo>
                    <a:lnTo>
                      <a:pt x="150" y="131"/>
                    </a:lnTo>
                    <a:lnTo>
                      <a:pt x="150" y="131"/>
                    </a:lnTo>
                    <a:lnTo>
                      <a:pt x="150" y="129"/>
                    </a:lnTo>
                    <a:lnTo>
                      <a:pt x="148" y="129"/>
                    </a:lnTo>
                    <a:lnTo>
                      <a:pt x="148" y="127"/>
                    </a:lnTo>
                    <a:lnTo>
                      <a:pt x="146" y="127"/>
                    </a:lnTo>
                    <a:lnTo>
                      <a:pt x="146" y="127"/>
                    </a:lnTo>
                    <a:lnTo>
                      <a:pt x="146" y="125"/>
                    </a:lnTo>
                    <a:lnTo>
                      <a:pt x="144" y="125"/>
                    </a:lnTo>
                    <a:lnTo>
                      <a:pt x="144" y="125"/>
                    </a:lnTo>
                    <a:lnTo>
                      <a:pt x="142" y="121"/>
                    </a:lnTo>
                    <a:lnTo>
                      <a:pt x="142" y="119"/>
                    </a:lnTo>
                    <a:lnTo>
                      <a:pt x="142" y="115"/>
                    </a:lnTo>
                    <a:lnTo>
                      <a:pt x="140" y="115"/>
                    </a:lnTo>
                    <a:lnTo>
                      <a:pt x="138" y="115"/>
                    </a:lnTo>
                    <a:lnTo>
                      <a:pt x="136" y="113"/>
                    </a:lnTo>
                    <a:lnTo>
                      <a:pt x="136" y="109"/>
                    </a:lnTo>
                    <a:lnTo>
                      <a:pt x="138" y="105"/>
                    </a:lnTo>
                    <a:lnTo>
                      <a:pt x="138" y="101"/>
                    </a:lnTo>
                    <a:lnTo>
                      <a:pt x="136" y="99"/>
                    </a:lnTo>
                    <a:lnTo>
                      <a:pt x="134" y="97"/>
                    </a:lnTo>
                    <a:lnTo>
                      <a:pt x="132" y="95"/>
                    </a:lnTo>
                    <a:lnTo>
                      <a:pt x="130" y="91"/>
                    </a:lnTo>
                    <a:lnTo>
                      <a:pt x="130" y="91"/>
                    </a:lnTo>
                    <a:lnTo>
                      <a:pt x="130" y="89"/>
                    </a:lnTo>
                    <a:lnTo>
                      <a:pt x="128" y="89"/>
                    </a:lnTo>
                    <a:lnTo>
                      <a:pt x="126" y="89"/>
                    </a:lnTo>
                    <a:lnTo>
                      <a:pt x="124" y="87"/>
                    </a:lnTo>
                    <a:lnTo>
                      <a:pt x="120" y="85"/>
                    </a:lnTo>
                    <a:lnTo>
                      <a:pt x="116" y="83"/>
                    </a:lnTo>
                    <a:lnTo>
                      <a:pt x="114" y="81"/>
                    </a:lnTo>
                    <a:lnTo>
                      <a:pt x="112" y="81"/>
                    </a:lnTo>
                    <a:lnTo>
                      <a:pt x="110" y="81"/>
                    </a:lnTo>
                    <a:lnTo>
                      <a:pt x="110" y="81"/>
                    </a:lnTo>
                    <a:lnTo>
                      <a:pt x="110" y="79"/>
                    </a:lnTo>
                    <a:lnTo>
                      <a:pt x="110" y="79"/>
                    </a:lnTo>
                    <a:lnTo>
                      <a:pt x="110" y="77"/>
                    </a:lnTo>
                    <a:lnTo>
                      <a:pt x="110" y="75"/>
                    </a:lnTo>
                    <a:lnTo>
                      <a:pt x="108" y="73"/>
                    </a:lnTo>
                    <a:lnTo>
                      <a:pt x="106" y="71"/>
                    </a:lnTo>
                    <a:lnTo>
                      <a:pt x="106" y="71"/>
                    </a:lnTo>
                    <a:lnTo>
                      <a:pt x="106" y="71"/>
                    </a:lnTo>
                    <a:lnTo>
                      <a:pt x="106" y="69"/>
                    </a:lnTo>
                    <a:lnTo>
                      <a:pt x="106" y="69"/>
                    </a:lnTo>
                    <a:lnTo>
                      <a:pt x="104" y="69"/>
                    </a:lnTo>
                    <a:lnTo>
                      <a:pt x="104" y="69"/>
                    </a:lnTo>
                    <a:lnTo>
                      <a:pt x="102" y="69"/>
                    </a:lnTo>
                    <a:lnTo>
                      <a:pt x="102" y="67"/>
                    </a:lnTo>
                    <a:lnTo>
                      <a:pt x="98" y="63"/>
                    </a:lnTo>
                    <a:lnTo>
                      <a:pt x="98" y="63"/>
                    </a:lnTo>
                    <a:lnTo>
                      <a:pt x="98" y="63"/>
                    </a:lnTo>
                    <a:lnTo>
                      <a:pt x="98" y="61"/>
                    </a:lnTo>
                    <a:lnTo>
                      <a:pt x="98" y="59"/>
                    </a:lnTo>
                    <a:lnTo>
                      <a:pt x="98" y="59"/>
                    </a:lnTo>
                    <a:lnTo>
                      <a:pt x="98" y="57"/>
                    </a:lnTo>
                    <a:lnTo>
                      <a:pt x="96" y="55"/>
                    </a:lnTo>
                    <a:lnTo>
                      <a:pt x="98" y="53"/>
                    </a:lnTo>
                    <a:lnTo>
                      <a:pt x="98" y="53"/>
                    </a:lnTo>
                    <a:lnTo>
                      <a:pt x="98" y="51"/>
                    </a:lnTo>
                    <a:lnTo>
                      <a:pt x="98" y="51"/>
                    </a:lnTo>
                    <a:lnTo>
                      <a:pt x="100" y="51"/>
                    </a:lnTo>
                    <a:lnTo>
                      <a:pt x="100" y="51"/>
                    </a:lnTo>
                    <a:lnTo>
                      <a:pt x="100" y="49"/>
                    </a:lnTo>
                    <a:lnTo>
                      <a:pt x="100" y="47"/>
                    </a:lnTo>
                    <a:lnTo>
                      <a:pt x="102" y="43"/>
                    </a:lnTo>
                    <a:lnTo>
                      <a:pt x="104" y="43"/>
                    </a:lnTo>
                    <a:lnTo>
                      <a:pt x="106" y="41"/>
                    </a:lnTo>
                    <a:lnTo>
                      <a:pt x="106" y="41"/>
                    </a:lnTo>
                    <a:lnTo>
                      <a:pt x="106" y="39"/>
                    </a:lnTo>
                    <a:lnTo>
                      <a:pt x="106" y="39"/>
                    </a:lnTo>
                    <a:lnTo>
                      <a:pt x="106" y="39"/>
                    </a:lnTo>
                    <a:lnTo>
                      <a:pt x="104" y="37"/>
                    </a:lnTo>
                    <a:lnTo>
                      <a:pt x="102" y="35"/>
                    </a:lnTo>
                    <a:lnTo>
                      <a:pt x="102" y="35"/>
                    </a:lnTo>
                    <a:lnTo>
                      <a:pt x="102" y="33"/>
                    </a:lnTo>
                    <a:lnTo>
                      <a:pt x="104" y="31"/>
                    </a:lnTo>
                    <a:lnTo>
                      <a:pt x="106" y="31"/>
                    </a:lnTo>
                    <a:lnTo>
                      <a:pt x="106" y="31"/>
                    </a:lnTo>
                    <a:lnTo>
                      <a:pt x="106" y="31"/>
                    </a:lnTo>
                    <a:lnTo>
                      <a:pt x="104" y="29"/>
                    </a:lnTo>
                    <a:lnTo>
                      <a:pt x="102" y="29"/>
                    </a:lnTo>
                    <a:lnTo>
                      <a:pt x="98" y="29"/>
                    </a:lnTo>
                    <a:lnTo>
                      <a:pt x="98" y="29"/>
                    </a:lnTo>
                    <a:lnTo>
                      <a:pt x="96" y="27"/>
                    </a:lnTo>
                    <a:lnTo>
                      <a:pt x="96" y="27"/>
                    </a:lnTo>
                    <a:lnTo>
                      <a:pt x="94" y="25"/>
                    </a:lnTo>
                    <a:lnTo>
                      <a:pt x="94" y="25"/>
                    </a:lnTo>
                    <a:lnTo>
                      <a:pt x="92" y="25"/>
                    </a:lnTo>
                    <a:lnTo>
                      <a:pt x="92" y="25"/>
                    </a:lnTo>
                    <a:lnTo>
                      <a:pt x="90" y="19"/>
                    </a:lnTo>
                    <a:lnTo>
                      <a:pt x="90" y="19"/>
                    </a:lnTo>
                    <a:lnTo>
                      <a:pt x="88" y="19"/>
                    </a:lnTo>
                    <a:lnTo>
                      <a:pt x="88" y="19"/>
                    </a:lnTo>
                    <a:lnTo>
                      <a:pt x="88" y="19"/>
                    </a:lnTo>
                    <a:lnTo>
                      <a:pt x="86" y="17"/>
                    </a:lnTo>
                    <a:lnTo>
                      <a:pt x="86" y="17"/>
                    </a:lnTo>
                    <a:lnTo>
                      <a:pt x="86" y="15"/>
                    </a:lnTo>
                    <a:lnTo>
                      <a:pt x="86" y="13"/>
                    </a:lnTo>
                    <a:lnTo>
                      <a:pt x="86" y="13"/>
                    </a:lnTo>
                    <a:lnTo>
                      <a:pt x="86" y="13"/>
                    </a:lnTo>
                    <a:lnTo>
                      <a:pt x="84" y="13"/>
                    </a:lnTo>
                    <a:lnTo>
                      <a:pt x="84" y="11"/>
                    </a:lnTo>
                    <a:lnTo>
                      <a:pt x="82" y="6"/>
                    </a:lnTo>
                    <a:lnTo>
                      <a:pt x="82" y="4"/>
                    </a:lnTo>
                    <a:lnTo>
                      <a:pt x="82" y="4"/>
                    </a:lnTo>
                    <a:lnTo>
                      <a:pt x="80" y="4"/>
                    </a:lnTo>
                    <a:lnTo>
                      <a:pt x="80" y="4"/>
                    </a:lnTo>
                    <a:lnTo>
                      <a:pt x="78" y="4"/>
                    </a:lnTo>
                    <a:lnTo>
                      <a:pt x="78" y="4"/>
                    </a:lnTo>
                    <a:lnTo>
                      <a:pt x="78" y="4"/>
                    </a:lnTo>
                    <a:lnTo>
                      <a:pt x="76" y="6"/>
                    </a:lnTo>
                    <a:lnTo>
                      <a:pt x="74" y="6"/>
                    </a:lnTo>
                    <a:lnTo>
                      <a:pt x="74" y="9"/>
                    </a:lnTo>
                    <a:lnTo>
                      <a:pt x="74" y="9"/>
                    </a:lnTo>
                    <a:lnTo>
                      <a:pt x="74" y="6"/>
                    </a:lnTo>
                    <a:lnTo>
                      <a:pt x="74" y="6"/>
                    </a:lnTo>
                    <a:lnTo>
                      <a:pt x="72" y="4"/>
                    </a:lnTo>
                    <a:lnTo>
                      <a:pt x="72" y="2"/>
                    </a:lnTo>
                    <a:lnTo>
                      <a:pt x="72" y="2"/>
                    </a:lnTo>
                    <a:lnTo>
                      <a:pt x="72" y="2"/>
                    </a:lnTo>
                    <a:lnTo>
                      <a:pt x="70" y="2"/>
                    </a:lnTo>
                    <a:lnTo>
                      <a:pt x="70" y="2"/>
                    </a:lnTo>
                    <a:lnTo>
                      <a:pt x="68" y="2"/>
                    </a:lnTo>
                    <a:lnTo>
                      <a:pt x="68" y="2"/>
                    </a:lnTo>
                    <a:lnTo>
                      <a:pt x="64" y="2"/>
                    </a:lnTo>
                    <a:lnTo>
                      <a:pt x="64" y="2"/>
                    </a:lnTo>
                    <a:lnTo>
                      <a:pt x="62" y="2"/>
                    </a:lnTo>
                    <a:lnTo>
                      <a:pt x="60" y="2"/>
                    </a:lnTo>
                    <a:lnTo>
                      <a:pt x="58" y="0"/>
                    </a:lnTo>
                    <a:lnTo>
                      <a:pt x="58" y="0"/>
                    </a:lnTo>
                    <a:lnTo>
                      <a:pt x="56" y="0"/>
                    </a:lnTo>
                    <a:lnTo>
                      <a:pt x="54" y="0"/>
                    </a:lnTo>
                    <a:lnTo>
                      <a:pt x="52" y="0"/>
                    </a:lnTo>
                    <a:lnTo>
                      <a:pt x="52" y="0"/>
                    </a:lnTo>
                    <a:lnTo>
                      <a:pt x="50" y="0"/>
                    </a:lnTo>
                    <a:lnTo>
                      <a:pt x="50" y="2"/>
                    </a:lnTo>
                    <a:lnTo>
                      <a:pt x="48" y="4"/>
                    </a:lnTo>
                    <a:lnTo>
                      <a:pt x="46" y="4"/>
                    </a:lnTo>
                    <a:lnTo>
                      <a:pt x="46" y="6"/>
                    </a:lnTo>
                    <a:lnTo>
                      <a:pt x="46" y="6"/>
                    </a:lnTo>
                    <a:lnTo>
                      <a:pt x="44" y="9"/>
                    </a:lnTo>
                    <a:lnTo>
                      <a:pt x="42" y="11"/>
                    </a:lnTo>
                    <a:lnTo>
                      <a:pt x="40" y="13"/>
                    </a:lnTo>
                    <a:lnTo>
                      <a:pt x="38" y="15"/>
                    </a:lnTo>
                    <a:lnTo>
                      <a:pt x="36" y="15"/>
                    </a:lnTo>
                    <a:lnTo>
                      <a:pt x="32" y="17"/>
                    </a:lnTo>
                    <a:lnTo>
                      <a:pt x="32" y="17"/>
                    </a:lnTo>
                    <a:lnTo>
                      <a:pt x="32" y="19"/>
                    </a:lnTo>
                    <a:lnTo>
                      <a:pt x="32" y="21"/>
                    </a:lnTo>
                    <a:lnTo>
                      <a:pt x="32" y="23"/>
                    </a:lnTo>
                    <a:lnTo>
                      <a:pt x="32" y="25"/>
                    </a:lnTo>
                    <a:lnTo>
                      <a:pt x="32" y="27"/>
                    </a:lnTo>
                    <a:lnTo>
                      <a:pt x="34" y="29"/>
                    </a:lnTo>
                    <a:lnTo>
                      <a:pt x="34" y="31"/>
                    </a:lnTo>
                    <a:lnTo>
                      <a:pt x="34" y="33"/>
                    </a:lnTo>
                    <a:lnTo>
                      <a:pt x="34" y="35"/>
                    </a:lnTo>
                    <a:lnTo>
                      <a:pt x="32" y="37"/>
                    </a:lnTo>
                    <a:lnTo>
                      <a:pt x="32" y="39"/>
                    </a:lnTo>
                    <a:lnTo>
                      <a:pt x="32" y="43"/>
                    </a:lnTo>
                    <a:lnTo>
                      <a:pt x="32" y="47"/>
                    </a:lnTo>
                    <a:lnTo>
                      <a:pt x="32" y="49"/>
                    </a:lnTo>
                    <a:lnTo>
                      <a:pt x="32" y="51"/>
                    </a:lnTo>
                    <a:lnTo>
                      <a:pt x="30" y="55"/>
                    </a:lnTo>
                    <a:lnTo>
                      <a:pt x="30" y="55"/>
                    </a:lnTo>
                    <a:lnTo>
                      <a:pt x="26" y="57"/>
                    </a:lnTo>
                    <a:lnTo>
                      <a:pt x="22" y="59"/>
                    </a:lnTo>
                    <a:lnTo>
                      <a:pt x="18" y="61"/>
                    </a:lnTo>
                    <a:lnTo>
                      <a:pt x="14" y="63"/>
                    </a:lnTo>
                    <a:lnTo>
                      <a:pt x="10" y="67"/>
                    </a:lnTo>
                    <a:lnTo>
                      <a:pt x="6" y="69"/>
                    </a:lnTo>
                    <a:lnTo>
                      <a:pt x="4" y="71"/>
                    </a:lnTo>
                    <a:lnTo>
                      <a:pt x="0" y="73"/>
                    </a:lnTo>
                    <a:lnTo>
                      <a:pt x="0" y="77"/>
                    </a:lnTo>
                    <a:lnTo>
                      <a:pt x="2" y="81"/>
                    </a:lnTo>
                    <a:lnTo>
                      <a:pt x="4" y="85"/>
                    </a:lnTo>
                    <a:lnTo>
                      <a:pt x="4" y="89"/>
                    </a:lnTo>
                    <a:lnTo>
                      <a:pt x="4" y="89"/>
                    </a:lnTo>
                    <a:lnTo>
                      <a:pt x="4" y="93"/>
                    </a:lnTo>
                    <a:lnTo>
                      <a:pt x="6" y="91"/>
                    </a:lnTo>
                    <a:lnTo>
                      <a:pt x="8" y="91"/>
                    </a:lnTo>
                    <a:lnTo>
                      <a:pt x="8" y="93"/>
                    </a:lnTo>
                    <a:lnTo>
                      <a:pt x="6" y="95"/>
                    </a:lnTo>
                    <a:lnTo>
                      <a:pt x="10" y="97"/>
                    </a:lnTo>
                    <a:lnTo>
                      <a:pt x="16" y="97"/>
                    </a:lnTo>
                    <a:lnTo>
                      <a:pt x="20" y="97"/>
                    </a:lnTo>
                    <a:lnTo>
                      <a:pt x="26" y="99"/>
                    </a:lnTo>
                    <a:lnTo>
                      <a:pt x="28" y="99"/>
                    </a:lnTo>
                    <a:lnTo>
                      <a:pt x="32" y="103"/>
                    </a:lnTo>
                    <a:lnTo>
                      <a:pt x="36" y="105"/>
                    </a:lnTo>
                    <a:lnTo>
                      <a:pt x="40" y="107"/>
                    </a:lnTo>
                    <a:lnTo>
                      <a:pt x="44" y="109"/>
                    </a:lnTo>
                    <a:lnTo>
                      <a:pt x="48" y="111"/>
                    </a:lnTo>
                    <a:lnTo>
                      <a:pt x="52" y="115"/>
                    </a:lnTo>
                    <a:lnTo>
                      <a:pt x="56" y="117"/>
                    </a:lnTo>
                    <a:lnTo>
                      <a:pt x="60" y="121"/>
                    </a:lnTo>
                    <a:lnTo>
                      <a:pt x="66" y="125"/>
                    </a:lnTo>
                    <a:lnTo>
                      <a:pt x="70" y="127"/>
                    </a:lnTo>
                    <a:lnTo>
                      <a:pt x="74" y="131"/>
                    </a:lnTo>
                    <a:lnTo>
                      <a:pt x="80" y="137"/>
                    </a:lnTo>
                    <a:lnTo>
                      <a:pt x="86" y="141"/>
                    </a:lnTo>
                    <a:lnTo>
                      <a:pt x="90" y="143"/>
                    </a:lnTo>
                    <a:lnTo>
                      <a:pt x="96" y="147"/>
                    </a:lnTo>
                    <a:lnTo>
                      <a:pt x="96" y="147"/>
                    </a:lnTo>
                    <a:lnTo>
                      <a:pt x="100" y="149"/>
                    </a:lnTo>
                    <a:lnTo>
                      <a:pt x="108" y="149"/>
                    </a:lnTo>
                    <a:lnTo>
                      <a:pt x="114" y="149"/>
                    </a:lnTo>
                    <a:lnTo>
                      <a:pt x="120" y="151"/>
                    </a:lnTo>
                    <a:lnTo>
                      <a:pt x="124" y="149"/>
                    </a:lnTo>
                    <a:lnTo>
                      <a:pt x="126" y="147"/>
                    </a:lnTo>
                    <a:lnTo>
                      <a:pt x="126" y="145"/>
                    </a:lnTo>
                    <a:lnTo>
                      <a:pt x="128" y="141"/>
                    </a:lnTo>
                    <a:lnTo>
                      <a:pt x="128" y="139"/>
                    </a:lnTo>
                    <a:lnTo>
                      <a:pt x="130" y="137"/>
                    </a:lnTo>
                    <a:lnTo>
                      <a:pt x="130" y="135"/>
                    </a:lnTo>
                    <a:lnTo>
                      <a:pt x="130" y="135"/>
                    </a:lnTo>
                    <a:lnTo>
                      <a:pt x="130" y="133"/>
                    </a:lnTo>
                    <a:lnTo>
                      <a:pt x="132" y="133"/>
                    </a:lnTo>
                    <a:lnTo>
                      <a:pt x="134" y="131"/>
                    </a:lnTo>
                    <a:lnTo>
                      <a:pt x="136" y="131"/>
                    </a:lnTo>
                    <a:lnTo>
                      <a:pt x="138" y="131"/>
                    </a:lnTo>
                    <a:lnTo>
                      <a:pt x="138" y="131"/>
                    </a:lnTo>
                    <a:lnTo>
                      <a:pt x="140" y="131"/>
                    </a:lnTo>
                    <a:lnTo>
                      <a:pt x="144" y="133"/>
                    </a:lnTo>
                    <a:lnTo>
                      <a:pt x="144" y="133"/>
                    </a:lnTo>
                    <a:lnTo>
                      <a:pt x="144" y="133"/>
                    </a:lnTo>
                    <a:lnTo>
                      <a:pt x="146" y="133"/>
                    </a:lnTo>
                    <a:lnTo>
                      <a:pt x="150" y="135"/>
                    </a:lnTo>
                    <a:lnTo>
                      <a:pt x="150" y="135"/>
                    </a:lnTo>
                    <a:lnTo>
                      <a:pt x="152" y="135"/>
                    </a:lnTo>
                    <a:lnTo>
                      <a:pt x="152" y="133"/>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6" name="Freeform 148"/>
              <p:cNvSpPr>
                <a:spLocks noEditPoints="1"/>
              </p:cNvSpPr>
              <p:nvPr/>
            </p:nvSpPr>
            <p:spPr bwMode="auto">
              <a:xfrm>
                <a:off x="4123" y="1363"/>
                <a:ext cx="316" cy="265"/>
              </a:xfrm>
              <a:custGeom>
                <a:avLst/>
                <a:gdLst>
                  <a:gd name="T0" fmla="*/ 194 w 316"/>
                  <a:gd name="T1" fmla="*/ 237 h 265"/>
                  <a:gd name="T2" fmla="*/ 206 w 316"/>
                  <a:gd name="T3" fmla="*/ 235 h 265"/>
                  <a:gd name="T4" fmla="*/ 314 w 316"/>
                  <a:gd name="T5" fmla="*/ 227 h 265"/>
                  <a:gd name="T6" fmla="*/ 306 w 316"/>
                  <a:gd name="T7" fmla="*/ 213 h 265"/>
                  <a:gd name="T8" fmla="*/ 292 w 316"/>
                  <a:gd name="T9" fmla="*/ 203 h 265"/>
                  <a:gd name="T10" fmla="*/ 272 w 316"/>
                  <a:gd name="T11" fmla="*/ 179 h 265"/>
                  <a:gd name="T12" fmla="*/ 276 w 316"/>
                  <a:gd name="T13" fmla="*/ 153 h 265"/>
                  <a:gd name="T14" fmla="*/ 264 w 316"/>
                  <a:gd name="T15" fmla="*/ 131 h 265"/>
                  <a:gd name="T16" fmla="*/ 262 w 316"/>
                  <a:gd name="T17" fmla="*/ 113 h 265"/>
                  <a:gd name="T18" fmla="*/ 260 w 316"/>
                  <a:gd name="T19" fmla="*/ 99 h 265"/>
                  <a:gd name="T20" fmla="*/ 262 w 316"/>
                  <a:gd name="T21" fmla="*/ 93 h 265"/>
                  <a:gd name="T22" fmla="*/ 262 w 316"/>
                  <a:gd name="T23" fmla="*/ 83 h 265"/>
                  <a:gd name="T24" fmla="*/ 262 w 316"/>
                  <a:gd name="T25" fmla="*/ 75 h 265"/>
                  <a:gd name="T26" fmla="*/ 258 w 316"/>
                  <a:gd name="T27" fmla="*/ 59 h 265"/>
                  <a:gd name="T28" fmla="*/ 232 w 316"/>
                  <a:gd name="T29" fmla="*/ 46 h 265"/>
                  <a:gd name="T30" fmla="*/ 218 w 316"/>
                  <a:gd name="T31" fmla="*/ 38 h 265"/>
                  <a:gd name="T32" fmla="*/ 200 w 316"/>
                  <a:gd name="T33" fmla="*/ 34 h 265"/>
                  <a:gd name="T34" fmla="*/ 190 w 316"/>
                  <a:gd name="T35" fmla="*/ 28 h 265"/>
                  <a:gd name="T36" fmla="*/ 180 w 316"/>
                  <a:gd name="T37" fmla="*/ 32 h 265"/>
                  <a:gd name="T38" fmla="*/ 160 w 316"/>
                  <a:gd name="T39" fmla="*/ 42 h 265"/>
                  <a:gd name="T40" fmla="*/ 152 w 316"/>
                  <a:gd name="T41" fmla="*/ 55 h 265"/>
                  <a:gd name="T42" fmla="*/ 120 w 316"/>
                  <a:gd name="T43" fmla="*/ 59 h 265"/>
                  <a:gd name="T44" fmla="*/ 84 w 316"/>
                  <a:gd name="T45" fmla="*/ 42 h 265"/>
                  <a:gd name="T46" fmla="*/ 72 w 316"/>
                  <a:gd name="T47" fmla="*/ 24 h 265"/>
                  <a:gd name="T48" fmla="*/ 58 w 316"/>
                  <a:gd name="T49" fmla="*/ 18 h 265"/>
                  <a:gd name="T50" fmla="*/ 60 w 316"/>
                  <a:gd name="T51" fmla="*/ 12 h 265"/>
                  <a:gd name="T52" fmla="*/ 54 w 316"/>
                  <a:gd name="T53" fmla="*/ 2 h 265"/>
                  <a:gd name="T54" fmla="*/ 38 w 316"/>
                  <a:gd name="T55" fmla="*/ 16 h 265"/>
                  <a:gd name="T56" fmla="*/ 18 w 316"/>
                  <a:gd name="T57" fmla="*/ 12 h 265"/>
                  <a:gd name="T58" fmla="*/ 6 w 316"/>
                  <a:gd name="T59" fmla="*/ 0 h 265"/>
                  <a:gd name="T60" fmla="*/ 0 w 316"/>
                  <a:gd name="T61" fmla="*/ 8 h 265"/>
                  <a:gd name="T62" fmla="*/ 4 w 316"/>
                  <a:gd name="T63" fmla="*/ 16 h 265"/>
                  <a:gd name="T64" fmla="*/ 8 w 316"/>
                  <a:gd name="T65" fmla="*/ 26 h 265"/>
                  <a:gd name="T66" fmla="*/ 8 w 316"/>
                  <a:gd name="T67" fmla="*/ 34 h 265"/>
                  <a:gd name="T68" fmla="*/ 12 w 316"/>
                  <a:gd name="T69" fmla="*/ 44 h 265"/>
                  <a:gd name="T70" fmla="*/ 18 w 316"/>
                  <a:gd name="T71" fmla="*/ 57 h 265"/>
                  <a:gd name="T72" fmla="*/ 24 w 316"/>
                  <a:gd name="T73" fmla="*/ 63 h 265"/>
                  <a:gd name="T74" fmla="*/ 36 w 316"/>
                  <a:gd name="T75" fmla="*/ 73 h 265"/>
                  <a:gd name="T76" fmla="*/ 40 w 316"/>
                  <a:gd name="T77" fmla="*/ 83 h 265"/>
                  <a:gd name="T78" fmla="*/ 34 w 316"/>
                  <a:gd name="T79" fmla="*/ 95 h 265"/>
                  <a:gd name="T80" fmla="*/ 32 w 316"/>
                  <a:gd name="T81" fmla="*/ 107 h 265"/>
                  <a:gd name="T82" fmla="*/ 40 w 316"/>
                  <a:gd name="T83" fmla="*/ 115 h 265"/>
                  <a:gd name="T84" fmla="*/ 48 w 316"/>
                  <a:gd name="T85" fmla="*/ 125 h 265"/>
                  <a:gd name="T86" fmla="*/ 68 w 316"/>
                  <a:gd name="T87" fmla="*/ 141 h 265"/>
                  <a:gd name="T88" fmla="*/ 76 w 316"/>
                  <a:gd name="T89" fmla="*/ 165 h 265"/>
                  <a:gd name="T90" fmla="*/ 84 w 316"/>
                  <a:gd name="T91" fmla="*/ 175 h 265"/>
                  <a:gd name="T92" fmla="*/ 92 w 316"/>
                  <a:gd name="T93" fmla="*/ 173 h 265"/>
                  <a:gd name="T94" fmla="*/ 94 w 316"/>
                  <a:gd name="T95" fmla="*/ 171 h 265"/>
                  <a:gd name="T96" fmla="*/ 112 w 316"/>
                  <a:gd name="T97" fmla="*/ 179 h 265"/>
                  <a:gd name="T98" fmla="*/ 122 w 316"/>
                  <a:gd name="T99" fmla="*/ 197 h 265"/>
                  <a:gd name="T100" fmla="*/ 138 w 316"/>
                  <a:gd name="T101" fmla="*/ 215 h 265"/>
                  <a:gd name="T102" fmla="*/ 166 w 316"/>
                  <a:gd name="T103" fmla="*/ 231 h 265"/>
                  <a:gd name="T104" fmla="*/ 192 w 316"/>
                  <a:gd name="T105" fmla="*/ 235 h 265"/>
                  <a:gd name="T106" fmla="*/ 216 w 316"/>
                  <a:gd name="T107" fmla="*/ 229 h 265"/>
                  <a:gd name="T108" fmla="*/ 228 w 316"/>
                  <a:gd name="T109" fmla="*/ 253 h 265"/>
                  <a:gd name="T110" fmla="*/ 258 w 316"/>
                  <a:gd name="T111" fmla="*/ 259 h 265"/>
                  <a:gd name="T112" fmla="*/ 280 w 316"/>
                  <a:gd name="T113" fmla="*/ 261 h 265"/>
                  <a:gd name="T114" fmla="*/ 294 w 316"/>
                  <a:gd name="T115" fmla="*/ 253 h 265"/>
                  <a:gd name="T116" fmla="*/ 302 w 316"/>
                  <a:gd name="T117" fmla="*/ 243 h 265"/>
                  <a:gd name="T118" fmla="*/ 316 w 316"/>
                  <a:gd name="T119" fmla="*/ 23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6" h="265">
                    <a:moveTo>
                      <a:pt x="206" y="231"/>
                    </a:moveTo>
                    <a:lnTo>
                      <a:pt x="204" y="233"/>
                    </a:lnTo>
                    <a:lnTo>
                      <a:pt x="202" y="231"/>
                    </a:lnTo>
                    <a:lnTo>
                      <a:pt x="202" y="233"/>
                    </a:lnTo>
                    <a:lnTo>
                      <a:pt x="202" y="233"/>
                    </a:lnTo>
                    <a:lnTo>
                      <a:pt x="202" y="235"/>
                    </a:lnTo>
                    <a:lnTo>
                      <a:pt x="198" y="237"/>
                    </a:lnTo>
                    <a:lnTo>
                      <a:pt x="196" y="237"/>
                    </a:lnTo>
                    <a:lnTo>
                      <a:pt x="194" y="237"/>
                    </a:lnTo>
                    <a:lnTo>
                      <a:pt x="194" y="237"/>
                    </a:lnTo>
                    <a:lnTo>
                      <a:pt x="196" y="239"/>
                    </a:lnTo>
                    <a:lnTo>
                      <a:pt x="196" y="239"/>
                    </a:lnTo>
                    <a:lnTo>
                      <a:pt x="196" y="239"/>
                    </a:lnTo>
                    <a:lnTo>
                      <a:pt x="198" y="237"/>
                    </a:lnTo>
                    <a:lnTo>
                      <a:pt x="200" y="237"/>
                    </a:lnTo>
                    <a:lnTo>
                      <a:pt x="202" y="237"/>
                    </a:lnTo>
                    <a:lnTo>
                      <a:pt x="204" y="235"/>
                    </a:lnTo>
                    <a:lnTo>
                      <a:pt x="204" y="235"/>
                    </a:lnTo>
                    <a:lnTo>
                      <a:pt x="204" y="237"/>
                    </a:lnTo>
                    <a:lnTo>
                      <a:pt x="206" y="235"/>
                    </a:lnTo>
                    <a:lnTo>
                      <a:pt x="208" y="233"/>
                    </a:lnTo>
                    <a:lnTo>
                      <a:pt x="210" y="231"/>
                    </a:lnTo>
                    <a:lnTo>
                      <a:pt x="208" y="231"/>
                    </a:lnTo>
                    <a:lnTo>
                      <a:pt x="206" y="231"/>
                    </a:lnTo>
                    <a:close/>
                    <a:moveTo>
                      <a:pt x="316" y="229"/>
                    </a:moveTo>
                    <a:lnTo>
                      <a:pt x="316" y="229"/>
                    </a:lnTo>
                    <a:lnTo>
                      <a:pt x="316" y="229"/>
                    </a:lnTo>
                    <a:lnTo>
                      <a:pt x="316" y="227"/>
                    </a:lnTo>
                    <a:lnTo>
                      <a:pt x="314" y="227"/>
                    </a:lnTo>
                    <a:lnTo>
                      <a:pt x="314" y="227"/>
                    </a:lnTo>
                    <a:lnTo>
                      <a:pt x="310" y="227"/>
                    </a:lnTo>
                    <a:lnTo>
                      <a:pt x="308" y="227"/>
                    </a:lnTo>
                    <a:lnTo>
                      <a:pt x="308" y="227"/>
                    </a:lnTo>
                    <a:lnTo>
                      <a:pt x="308" y="227"/>
                    </a:lnTo>
                    <a:lnTo>
                      <a:pt x="308" y="225"/>
                    </a:lnTo>
                    <a:lnTo>
                      <a:pt x="308" y="225"/>
                    </a:lnTo>
                    <a:lnTo>
                      <a:pt x="308" y="223"/>
                    </a:lnTo>
                    <a:lnTo>
                      <a:pt x="308" y="223"/>
                    </a:lnTo>
                    <a:lnTo>
                      <a:pt x="306" y="217"/>
                    </a:lnTo>
                    <a:lnTo>
                      <a:pt x="306" y="213"/>
                    </a:lnTo>
                    <a:lnTo>
                      <a:pt x="306" y="209"/>
                    </a:lnTo>
                    <a:lnTo>
                      <a:pt x="306" y="209"/>
                    </a:lnTo>
                    <a:lnTo>
                      <a:pt x="306" y="209"/>
                    </a:lnTo>
                    <a:lnTo>
                      <a:pt x="304" y="209"/>
                    </a:lnTo>
                    <a:lnTo>
                      <a:pt x="302" y="209"/>
                    </a:lnTo>
                    <a:lnTo>
                      <a:pt x="300" y="207"/>
                    </a:lnTo>
                    <a:lnTo>
                      <a:pt x="300" y="205"/>
                    </a:lnTo>
                    <a:lnTo>
                      <a:pt x="296" y="205"/>
                    </a:lnTo>
                    <a:lnTo>
                      <a:pt x="294" y="205"/>
                    </a:lnTo>
                    <a:lnTo>
                      <a:pt x="292" y="203"/>
                    </a:lnTo>
                    <a:lnTo>
                      <a:pt x="290" y="201"/>
                    </a:lnTo>
                    <a:lnTo>
                      <a:pt x="288" y="199"/>
                    </a:lnTo>
                    <a:lnTo>
                      <a:pt x="286" y="197"/>
                    </a:lnTo>
                    <a:lnTo>
                      <a:pt x="284" y="195"/>
                    </a:lnTo>
                    <a:lnTo>
                      <a:pt x="282" y="191"/>
                    </a:lnTo>
                    <a:lnTo>
                      <a:pt x="282" y="189"/>
                    </a:lnTo>
                    <a:lnTo>
                      <a:pt x="282" y="189"/>
                    </a:lnTo>
                    <a:lnTo>
                      <a:pt x="278" y="185"/>
                    </a:lnTo>
                    <a:lnTo>
                      <a:pt x="276" y="183"/>
                    </a:lnTo>
                    <a:lnTo>
                      <a:pt x="272" y="179"/>
                    </a:lnTo>
                    <a:lnTo>
                      <a:pt x="274" y="179"/>
                    </a:lnTo>
                    <a:lnTo>
                      <a:pt x="276" y="175"/>
                    </a:lnTo>
                    <a:lnTo>
                      <a:pt x="278" y="171"/>
                    </a:lnTo>
                    <a:lnTo>
                      <a:pt x="282" y="167"/>
                    </a:lnTo>
                    <a:lnTo>
                      <a:pt x="284" y="163"/>
                    </a:lnTo>
                    <a:lnTo>
                      <a:pt x="284" y="161"/>
                    </a:lnTo>
                    <a:lnTo>
                      <a:pt x="284" y="159"/>
                    </a:lnTo>
                    <a:lnTo>
                      <a:pt x="282" y="155"/>
                    </a:lnTo>
                    <a:lnTo>
                      <a:pt x="282" y="153"/>
                    </a:lnTo>
                    <a:lnTo>
                      <a:pt x="276" y="153"/>
                    </a:lnTo>
                    <a:lnTo>
                      <a:pt x="272" y="151"/>
                    </a:lnTo>
                    <a:lnTo>
                      <a:pt x="268" y="151"/>
                    </a:lnTo>
                    <a:lnTo>
                      <a:pt x="268" y="151"/>
                    </a:lnTo>
                    <a:lnTo>
                      <a:pt x="268" y="147"/>
                    </a:lnTo>
                    <a:lnTo>
                      <a:pt x="268" y="147"/>
                    </a:lnTo>
                    <a:lnTo>
                      <a:pt x="266" y="143"/>
                    </a:lnTo>
                    <a:lnTo>
                      <a:pt x="266" y="143"/>
                    </a:lnTo>
                    <a:lnTo>
                      <a:pt x="266" y="139"/>
                    </a:lnTo>
                    <a:lnTo>
                      <a:pt x="266" y="137"/>
                    </a:lnTo>
                    <a:lnTo>
                      <a:pt x="264" y="131"/>
                    </a:lnTo>
                    <a:lnTo>
                      <a:pt x="262" y="127"/>
                    </a:lnTo>
                    <a:lnTo>
                      <a:pt x="260" y="125"/>
                    </a:lnTo>
                    <a:lnTo>
                      <a:pt x="260" y="123"/>
                    </a:lnTo>
                    <a:lnTo>
                      <a:pt x="260" y="121"/>
                    </a:lnTo>
                    <a:lnTo>
                      <a:pt x="262" y="119"/>
                    </a:lnTo>
                    <a:lnTo>
                      <a:pt x="262" y="117"/>
                    </a:lnTo>
                    <a:lnTo>
                      <a:pt x="264" y="115"/>
                    </a:lnTo>
                    <a:lnTo>
                      <a:pt x="264" y="115"/>
                    </a:lnTo>
                    <a:lnTo>
                      <a:pt x="264" y="115"/>
                    </a:lnTo>
                    <a:lnTo>
                      <a:pt x="262" y="113"/>
                    </a:lnTo>
                    <a:lnTo>
                      <a:pt x="260" y="113"/>
                    </a:lnTo>
                    <a:lnTo>
                      <a:pt x="258" y="113"/>
                    </a:lnTo>
                    <a:lnTo>
                      <a:pt x="258" y="113"/>
                    </a:lnTo>
                    <a:lnTo>
                      <a:pt x="258" y="111"/>
                    </a:lnTo>
                    <a:lnTo>
                      <a:pt x="258" y="109"/>
                    </a:lnTo>
                    <a:lnTo>
                      <a:pt x="256" y="105"/>
                    </a:lnTo>
                    <a:lnTo>
                      <a:pt x="258" y="103"/>
                    </a:lnTo>
                    <a:lnTo>
                      <a:pt x="258" y="101"/>
                    </a:lnTo>
                    <a:lnTo>
                      <a:pt x="262" y="101"/>
                    </a:lnTo>
                    <a:lnTo>
                      <a:pt x="260" y="99"/>
                    </a:lnTo>
                    <a:lnTo>
                      <a:pt x="260" y="97"/>
                    </a:lnTo>
                    <a:lnTo>
                      <a:pt x="258" y="97"/>
                    </a:lnTo>
                    <a:lnTo>
                      <a:pt x="258" y="97"/>
                    </a:lnTo>
                    <a:lnTo>
                      <a:pt x="258" y="97"/>
                    </a:lnTo>
                    <a:lnTo>
                      <a:pt x="260" y="97"/>
                    </a:lnTo>
                    <a:lnTo>
                      <a:pt x="260" y="95"/>
                    </a:lnTo>
                    <a:lnTo>
                      <a:pt x="260" y="95"/>
                    </a:lnTo>
                    <a:lnTo>
                      <a:pt x="262" y="95"/>
                    </a:lnTo>
                    <a:lnTo>
                      <a:pt x="262" y="93"/>
                    </a:lnTo>
                    <a:lnTo>
                      <a:pt x="262" y="93"/>
                    </a:lnTo>
                    <a:lnTo>
                      <a:pt x="262" y="91"/>
                    </a:lnTo>
                    <a:lnTo>
                      <a:pt x="262" y="91"/>
                    </a:lnTo>
                    <a:lnTo>
                      <a:pt x="262" y="89"/>
                    </a:lnTo>
                    <a:lnTo>
                      <a:pt x="262" y="89"/>
                    </a:lnTo>
                    <a:lnTo>
                      <a:pt x="262" y="87"/>
                    </a:lnTo>
                    <a:lnTo>
                      <a:pt x="264" y="87"/>
                    </a:lnTo>
                    <a:lnTo>
                      <a:pt x="262" y="85"/>
                    </a:lnTo>
                    <a:lnTo>
                      <a:pt x="262" y="85"/>
                    </a:lnTo>
                    <a:lnTo>
                      <a:pt x="262" y="83"/>
                    </a:lnTo>
                    <a:lnTo>
                      <a:pt x="262" y="83"/>
                    </a:lnTo>
                    <a:lnTo>
                      <a:pt x="262" y="83"/>
                    </a:lnTo>
                    <a:lnTo>
                      <a:pt x="262" y="81"/>
                    </a:lnTo>
                    <a:lnTo>
                      <a:pt x="264" y="81"/>
                    </a:lnTo>
                    <a:lnTo>
                      <a:pt x="264" y="79"/>
                    </a:lnTo>
                    <a:lnTo>
                      <a:pt x="264" y="79"/>
                    </a:lnTo>
                    <a:lnTo>
                      <a:pt x="264" y="79"/>
                    </a:lnTo>
                    <a:lnTo>
                      <a:pt x="264" y="77"/>
                    </a:lnTo>
                    <a:lnTo>
                      <a:pt x="262" y="77"/>
                    </a:lnTo>
                    <a:lnTo>
                      <a:pt x="262" y="75"/>
                    </a:lnTo>
                    <a:lnTo>
                      <a:pt x="262" y="75"/>
                    </a:lnTo>
                    <a:lnTo>
                      <a:pt x="262" y="73"/>
                    </a:lnTo>
                    <a:lnTo>
                      <a:pt x="262" y="71"/>
                    </a:lnTo>
                    <a:lnTo>
                      <a:pt x="260" y="71"/>
                    </a:lnTo>
                    <a:lnTo>
                      <a:pt x="260" y="69"/>
                    </a:lnTo>
                    <a:lnTo>
                      <a:pt x="260" y="69"/>
                    </a:lnTo>
                    <a:lnTo>
                      <a:pt x="260" y="69"/>
                    </a:lnTo>
                    <a:lnTo>
                      <a:pt x="260" y="67"/>
                    </a:lnTo>
                    <a:lnTo>
                      <a:pt x="260" y="65"/>
                    </a:lnTo>
                    <a:lnTo>
                      <a:pt x="260" y="63"/>
                    </a:lnTo>
                    <a:lnTo>
                      <a:pt x="258" y="59"/>
                    </a:lnTo>
                    <a:lnTo>
                      <a:pt x="258" y="59"/>
                    </a:lnTo>
                    <a:lnTo>
                      <a:pt x="252" y="59"/>
                    </a:lnTo>
                    <a:lnTo>
                      <a:pt x="246" y="59"/>
                    </a:lnTo>
                    <a:lnTo>
                      <a:pt x="246" y="59"/>
                    </a:lnTo>
                    <a:lnTo>
                      <a:pt x="244" y="55"/>
                    </a:lnTo>
                    <a:lnTo>
                      <a:pt x="242" y="53"/>
                    </a:lnTo>
                    <a:lnTo>
                      <a:pt x="240" y="50"/>
                    </a:lnTo>
                    <a:lnTo>
                      <a:pt x="236" y="48"/>
                    </a:lnTo>
                    <a:lnTo>
                      <a:pt x="234" y="48"/>
                    </a:lnTo>
                    <a:lnTo>
                      <a:pt x="232" y="46"/>
                    </a:lnTo>
                    <a:lnTo>
                      <a:pt x="230" y="44"/>
                    </a:lnTo>
                    <a:lnTo>
                      <a:pt x="230" y="42"/>
                    </a:lnTo>
                    <a:lnTo>
                      <a:pt x="228" y="42"/>
                    </a:lnTo>
                    <a:lnTo>
                      <a:pt x="228" y="42"/>
                    </a:lnTo>
                    <a:lnTo>
                      <a:pt x="228" y="42"/>
                    </a:lnTo>
                    <a:lnTo>
                      <a:pt x="228" y="42"/>
                    </a:lnTo>
                    <a:lnTo>
                      <a:pt x="222" y="38"/>
                    </a:lnTo>
                    <a:lnTo>
                      <a:pt x="220" y="38"/>
                    </a:lnTo>
                    <a:lnTo>
                      <a:pt x="218" y="38"/>
                    </a:lnTo>
                    <a:lnTo>
                      <a:pt x="218" y="38"/>
                    </a:lnTo>
                    <a:lnTo>
                      <a:pt x="216" y="38"/>
                    </a:lnTo>
                    <a:lnTo>
                      <a:pt x="216" y="40"/>
                    </a:lnTo>
                    <a:lnTo>
                      <a:pt x="214" y="40"/>
                    </a:lnTo>
                    <a:lnTo>
                      <a:pt x="214" y="38"/>
                    </a:lnTo>
                    <a:lnTo>
                      <a:pt x="212" y="38"/>
                    </a:lnTo>
                    <a:lnTo>
                      <a:pt x="210" y="36"/>
                    </a:lnTo>
                    <a:lnTo>
                      <a:pt x="208" y="36"/>
                    </a:lnTo>
                    <a:lnTo>
                      <a:pt x="206" y="36"/>
                    </a:lnTo>
                    <a:lnTo>
                      <a:pt x="204" y="34"/>
                    </a:lnTo>
                    <a:lnTo>
                      <a:pt x="200" y="34"/>
                    </a:lnTo>
                    <a:lnTo>
                      <a:pt x="200" y="34"/>
                    </a:lnTo>
                    <a:lnTo>
                      <a:pt x="198" y="34"/>
                    </a:lnTo>
                    <a:lnTo>
                      <a:pt x="198" y="32"/>
                    </a:lnTo>
                    <a:lnTo>
                      <a:pt x="198" y="32"/>
                    </a:lnTo>
                    <a:lnTo>
                      <a:pt x="198" y="30"/>
                    </a:lnTo>
                    <a:lnTo>
                      <a:pt x="196" y="30"/>
                    </a:lnTo>
                    <a:lnTo>
                      <a:pt x="196" y="30"/>
                    </a:lnTo>
                    <a:lnTo>
                      <a:pt x="194" y="28"/>
                    </a:lnTo>
                    <a:lnTo>
                      <a:pt x="194" y="28"/>
                    </a:lnTo>
                    <a:lnTo>
                      <a:pt x="190" y="28"/>
                    </a:lnTo>
                    <a:lnTo>
                      <a:pt x="188" y="28"/>
                    </a:lnTo>
                    <a:lnTo>
                      <a:pt x="188" y="28"/>
                    </a:lnTo>
                    <a:lnTo>
                      <a:pt x="186" y="28"/>
                    </a:lnTo>
                    <a:lnTo>
                      <a:pt x="184" y="28"/>
                    </a:lnTo>
                    <a:lnTo>
                      <a:pt x="182" y="28"/>
                    </a:lnTo>
                    <a:lnTo>
                      <a:pt x="182" y="30"/>
                    </a:lnTo>
                    <a:lnTo>
                      <a:pt x="182" y="30"/>
                    </a:lnTo>
                    <a:lnTo>
                      <a:pt x="182" y="32"/>
                    </a:lnTo>
                    <a:lnTo>
                      <a:pt x="182" y="32"/>
                    </a:lnTo>
                    <a:lnTo>
                      <a:pt x="180" y="32"/>
                    </a:lnTo>
                    <a:lnTo>
                      <a:pt x="178" y="32"/>
                    </a:lnTo>
                    <a:lnTo>
                      <a:pt x="176" y="30"/>
                    </a:lnTo>
                    <a:lnTo>
                      <a:pt x="172" y="30"/>
                    </a:lnTo>
                    <a:lnTo>
                      <a:pt x="168" y="32"/>
                    </a:lnTo>
                    <a:lnTo>
                      <a:pt x="166" y="32"/>
                    </a:lnTo>
                    <a:lnTo>
                      <a:pt x="164" y="34"/>
                    </a:lnTo>
                    <a:lnTo>
                      <a:pt x="162" y="36"/>
                    </a:lnTo>
                    <a:lnTo>
                      <a:pt x="162" y="38"/>
                    </a:lnTo>
                    <a:lnTo>
                      <a:pt x="162" y="42"/>
                    </a:lnTo>
                    <a:lnTo>
                      <a:pt x="160" y="42"/>
                    </a:lnTo>
                    <a:lnTo>
                      <a:pt x="160" y="42"/>
                    </a:lnTo>
                    <a:lnTo>
                      <a:pt x="158" y="42"/>
                    </a:lnTo>
                    <a:lnTo>
                      <a:pt x="158" y="44"/>
                    </a:lnTo>
                    <a:lnTo>
                      <a:pt x="156" y="44"/>
                    </a:lnTo>
                    <a:lnTo>
                      <a:pt x="154" y="44"/>
                    </a:lnTo>
                    <a:lnTo>
                      <a:pt x="150" y="44"/>
                    </a:lnTo>
                    <a:lnTo>
                      <a:pt x="150" y="48"/>
                    </a:lnTo>
                    <a:lnTo>
                      <a:pt x="152" y="53"/>
                    </a:lnTo>
                    <a:lnTo>
                      <a:pt x="152" y="53"/>
                    </a:lnTo>
                    <a:lnTo>
                      <a:pt x="152" y="55"/>
                    </a:lnTo>
                    <a:lnTo>
                      <a:pt x="152" y="55"/>
                    </a:lnTo>
                    <a:lnTo>
                      <a:pt x="150" y="55"/>
                    </a:lnTo>
                    <a:lnTo>
                      <a:pt x="148" y="55"/>
                    </a:lnTo>
                    <a:lnTo>
                      <a:pt x="148" y="55"/>
                    </a:lnTo>
                    <a:lnTo>
                      <a:pt x="150" y="53"/>
                    </a:lnTo>
                    <a:lnTo>
                      <a:pt x="150" y="53"/>
                    </a:lnTo>
                    <a:lnTo>
                      <a:pt x="148" y="53"/>
                    </a:lnTo>
                    <a:lnTo>
                      <a:pt x="142" y="55"/>
                    </a:lnTo>
                    <a:lnTo>
                      <a:pt x="126" y="59"/>
                    </a:lnTo>
                    <a:lnTo>
                      <a:pt x="120" y="59"/>
                    </a:lnTo>
                    <a:lnTo>
                      <a:pt x="110" y="57"/>
                    </a:lnTo>
                    <a:lnTo>
                      <a:pt x="106" y="55"/>
                    </a:lnTo>
                    <a:lnTo>
                      <a:pt x="100" y="50"/>
                    </a:lnTo>
                    <a:lnTo>
                      <a:pt x="98" y="48"/>
                    </a:lnTo>
                    <a:lnTo>
                      <a:pt x="94" y="44"/>
                    </a:lnTo>
                    <a:lnTo>
                      <a:pt x="94" y="44"/>
                    </a:lnTo>
                    <a:lnTo>
                      <a:pt x="94" y="44"/>
                    </a:lnTo>
                    <a:lnTo>
                      <a:pt x="92" y="42"/>
                    </a:lnTo>
                    <a:lnTo>
                      <a:pt x="88" y="42"/>
                    </a:lnTo>
                    <a:lnTo>
                      <a:pt x="84" y="42"/>
                    </a:lnTo>
                    <a:lnTo>
                      <a:pt x="82" y="42"/>
                    </a:lnTo>
                    <a:lnTo>
                      <a:pt x="78" y="40"/>
                    </a:lnTo>
                    <a:lnTo>
                      <a:pt x="78" y="38"/>
                    </a:lnTo>
                    <a:lnTo>
                      <a:pt x="76" y="36"/>
                    </a:lnTo>
                    <a:lnTo>
                      <a:pt x="76" y="34"/>
                    </a:lnTo>
                    <a:lnTo>
                      <a:pt x="74" y="32"/>
                    </a:lnTo>
                    <a:lnTo>
                      <a:pt x="74" y="30"/>
                    </a:lnTo>
                    <a:lnTo>
                      <a:pt x="72" y="26"/>
                    </a:lnTo>
                    <a:lnTo>
                      <a:pt x="72" y="24"/>
                    </a:lnTo>
                    <a:lnTo>
                      <a:pt x="72" y="24"/>
                    </a:lnTo>
                    <a:lnTo>
                      <a:pt x="68" y="26"/>
                    </a:lnTo>
                    <a:lnTo>
                      <a:pt x="68" y="26"/>
                    </a:lnTo>
                    <a:lnTo>
                      <a:pt x="66" y="22"/>
                    </a:lnTo>
                    <a:lnTo>
                      <a:pt x="64" y="22"/>
                    </a:lnTo>
                    <a:lnTo>
                      <a:pt x="64" y="22"/>
                    </a:lnTo>
                    <a:lnTo>
                      <a:pt x="62" y="20"/>
                    </a:lnTo>
                    <a:lnTo>
                      <a:pt x="62" y="20"/>
                    </a:lnTo>
                    <a:lnTo>
                      <a:pt x="62" y="20"/>
                    </a:lnTo>
                    <a:lnTo>
                      <a:pt x="58" y="18"/>
                    </a:lnTo>
                    <a:lnTo>
                      <a:pt x="58" y="18"/>
                    </a:lnTo>
                    <a:lnTo>
                      <a:pt x="58" y="16"/>
                    </a:lnTo>
                    <a:lnTo>
                      <a:pt x="58" y="16"/>
                    </a:lnTo>
                    <a:lnTo>
                      <a:pt x="60" y="16"/>
                    </a:lnTo>
                    <a:lnTo>
                      <a:pt x="60" y="16"/>
                    </a:lnTo>
                    <a:lnTo>
                      <a:pt x="62" y="14"/>
                    </a:lnTo>
                    <a:lnTo>
                      <a:pt x="62" y="14"/>
                    </a:lnTo>
                    <a:lnTo>
                      <a:pt x="62" y="14"/>
                    </a:lnTo>
                    <a:lnTo>
                      <a:pt x="62" y="14"/>
                    </a:lnTo>
                    <a:lnTo>
                      <a:pt x="62" y="12"/>
                    </a:lnTo>
                    <a:lnTo>
                      <a:pt x="60" y="12"/>
                    </a:lnTo>
                    <a:lnTo>
                      <a:pt x="60" y="10"/>
                    </a:lnTo>
                    <a:lnTo>
                      <a:pt x="60" y="10"/>
                    </a:lnTo>
                    <a:lnTo>
                      <a:pt x="60" y="10"/>
                    </a:lnTo>
                    <a:lnTo>
                      <a:pt x="60" y="8"/>
                    </a:lnTo>
                    <a:lnTo>
                      <a:pt x="60" y="8"/>
                    </a:lnTo>
                    <a:lnTo>
                      <a:pt x="62" y="8"/>
                    </a:lnTo>
                    <a:lnTo>
                      <a:pt x="62" y="6"/>
                    </a:lnTo>
                    <a:lnTo>
                      <a:pt x="58" y="4"/>
                    </a:lnTo>
                    <a:lnTo>
                      <a:pt x="56" y="2"/>
                    </a:lnTo>
                    <a:lnTo>
                      <a:pt x="54" y="2"/>
                    </a:lnTo>
                    <a:lnTo>
                      <a:pt x="54" y="2"/>
                    </a:lnTo>
                    <a:lnTo>
                      <a:pt x="50" y="4"/>
                    </a:lnTo>
                    <a:lnTo>
                      <a:pt x="50" y="6"/>
                    </a:lnTo>
                    <a:lnTo>
                      <a:pt x="48" y="6"/>
                    </a:lnTo>
                    <a:lnTo>
                      <a:pt x="46" y="8"/>
                    </a:lnTo>
                    <a:lnTo>
                      <a:pt x="44" y="10"/>
                    </a:lnTo>
                    <a:lnTo>
                      <a:pt x="42" y="12"/>
                    </a:lnTo>
                    <a:lnTo>
                      <a:pt x="40" y="12"/>
                    </a:lnTo>
                    <a:lnTo>
                      <a:pt x="40" y="12"/>
                    </a:lnTo>
                    <a:lnTo>
                      <a:pt x="38" y="16"/>
                    </a:lnTo>
                    <a:lnTo>
                      <a:pt x="36" y="16"/>
                    </a:lnTo>
                    <a:lnTo>
                      <a:pt x="34" y="16"/>
                    </a:lnTo>
                    <a:lnTo>
                      <a:pt x="32" y="16"/>
                    </a:lnTo>
                    <a:lnTo>
                      <a:pt x="30" y="16"/>
                    </a:lnTo>
                    <a:lnTo>
                      <a:pt x="28" y="16"/>
                    </a:lnTo>
                    <a:lnTo>
                      <a:pt x="22" y="16"/>
                    </a:lnTo>
                    <a:lnTo>
                      <a:pt x="22" y="14"/>
                    </a:lnTo>
                    <a:lnTo>
                      <a:pt x="20" y="12"/>
                    </a:lnTo>
                    <a:lnTo>
                      <a:pt x="18" y="12"/>
                    </a:lnTo>
                    <a:lnTo>
                      <a:pt x="18" y="12"/>
                    </a:lnTo>
                    <a:lnTo>
                      <a:pt x="16" y="10"/>
                    </a:lnTo>
                    <a:lnTo>
                      <a:pt x="16" y="10"/>
                    </a:lnTo>
                    <a:lnTo>
                      <a:pt x="16" y="8"/>
                    </a:lnTo>
                    <a:lnTo>
                      <a:pt x="14" y="8"/>
                    </a:lnTo>
                    <a:lnTo>
                      <a:pt x="14" y="6"/>
                    </a:lnTo>
                    <a:lnTo>
                      <a:pt x="10" y="4"/>
                    </a:lnTo>
                    <a:lnTo>
                      <a:pt x="10" y="2"/>
                    </a:lnTo>
                    <a:lnTo>
                      <a:pt x="10" y="2"/>
                    </a:lnTo>
                    <a:lnTo>
                      <a:pt x="8" y="2"/>
                    </a:lnTo>
                    <a:lnTo>
                      <a:pt x="6" y="0"/>
                    </a:lnTo>
                    <a:lnTo>
                      <a:pt x="6" y="2"/>
                    </a:lnTo>
                    <a:lnTo>
                      <a:pt x="4" y="2"/>
                    </a:lnTo>
                    <a:lnTo>
                      <a:pt x="4" y="6"/>
                    </a:lnTo>
                    <a:lnTo>
                      <a:pt x="4" y="8"/>
                    </a:lnTo>
                    <a:lnTo>
                      <a:pt x="2" y="8"/>
                    </a:lnTo>
                    <a:lnTo>
                      <a:pt x="0" y="8"/>
                    </a:lnTo>
                    <a:lnTo>
                      <a:pt x="0" y="8"/>
                    </a:lnTo>
                    <a:lnTo>
                      <a:pt x="0" y="8"/>
                    </a:lnTo>
                    <a:lnTo>
                      <a:pt x="0" y="8"/>
                    </a:lnTo>
                    <a:lnTo>
                      <a:pt x="0" y="8"/>
                    </a:lnTo>
                    <a:lnTo>
                      <a:pt x="0" y="10"/>
                    </a:lnTo>
                    <a:lnTo>
                      <a:pt x="0" y="10"/>
                    </a:lnTo>
                    <a:lnTo>
                      <a:pt x="2" y="12"/>
                    </a:lnTo>
                    <a:lnTo>
                      <a:pt x="2" y="12"/>
                    </a:lnTo>
                    <a:lnTo>
                      <a:pt x="2" y="12"/>
                    </a:lnTo>
                    <a:lnTo>
                      <a:pt x="2" y="14"/>
                    </a:lnTo>
                    <a:lnTo>
                      <a:pt x="2" y="14"/>
                    </a:lnTo>
                    <a:lnTo>
                      <a:pt x="2" y="14"/>
                    </a:lnTo>
                    <a:lnTo>
                      <a:pt x="2" y="16"/>
                    </a:lnTo>
                    <a:lnTo>
                      <a:pt x="4" y="16"/>
                    </a:lnTo>
                    <a:lnTo>
                      <a:pt x="4" y="18"/>
                    </a:lnTo>
                    <a:lnTo>
                      <a:pt x="4" y="20"/>
                    </a:lnTo>
                    <a:lnTo>
                      <a:pt x="4" y="20"/>
                    </a:lnTo>
                    <a:lnTo>
                      <a:pt x="6" y="22"/>
                    </a:lnTo>
                    <a:lnTo>
                      <a:pt x="6" y="24"/>
                    </a:lnTo>
                    <a:lnTo>
                      <a:pt x="6" y="26"/>
                    </a:lnTo>
                    <a:lnTo>
                      <a:pt x="6" y="26"/>
                    </a:lnTo>
                    <a:lnTo>
                      <a:pt x="6" y="26"/>
                    </a:lnTo>
                    <a:lnTo>
                      <a:pt x="8" y="26"/>
                    </a:lnTo>
                    <a:lnTo>
                      <a:pt x="8" y="26"/>
                    </a:lnTo>
                    <a:lnTo>
                      <a:pt x="8" y="26"/>
                    </a:lnTo>
                    <a:lnTo>
                      <a:pt x="6" y="28"/>
                    </a:lnTo>
                    <a:lnTo>
                      <a:pt x="6" y="28"/>
                    </a:lnTo>
                    <a:lnTo>
                      <a:pt x="6" y="30"/>
                    </a:lnTo>
                    <a:lnTo>
                      <a:pt x="6" y="30"/>
                    </a:lnTo>
                    <a:lnTo>
                      <a:pt x="6" y="32"/>
                    </a:lnTo>
                    <a:lnTo>
                      <a:pt x="6" y="34"/>
                    </a:lnTo>
                    <a:lnTo>
                      <a:pt x="6" y="34"/>
                    </a:lnTo>
                    <a:lnTo>
                      <a:pt x="6" y="34"/>
                    </a:lnTo>
                    <a:lnTo>
                      <a:pt x="8" y="34"/>
                    </a:lnTo>
                    <a:lnTo>
                      <a:pt x="8" y="36"/>
                    </a:lnTo>
                    <a:lnTo>
                      <a:pt x="10" y="38"/>
                    </a:lnTo>
                    <a:lnTo>
                      <a:pt x="12" y="38"/>
                    </a:lnTo>
                    <a:lnTo>
                      <a:pt x="10" y="38"/>
                    </a:lnTo>
                    <a:lnTo>
                      <a:pt x="10" y="40"/>
                    </a:lnTo>
                    <a:lnTo>
                      <a:pt x="12" y="40"/>
                    </a:lnTo>
                    <a:lnTo>
                      <a:pt x="12" y="40"/>
                    </a:lnTo>
                    <a:lnTo>
                      <a:pt x="12" y="42"/>
                    </a:lnTo>
                    <a:lnTo>
                      <a:pt x="12" y="42"/>
                    </a:lnTo>
                    <a:lnTo>
                      <a:pt x="12" y="44"/>
                    </a:lnTo>
                    <a:lnTo>
                      <a:pt x="14" y="44"/>
                    </a:lnTo>
                    <a:lnTo>
                      <a:pt x="16" y="46"/>
                    </a:lnTo>
                    <a:lnTo>
                      <a:pt x="16" y="46"/>
                    </a:lnTo>
                    <a:lnTo>
                      <a:pt x="14" y="46"/>
                    </a:lnTo>
                    <a:lnTo>
                      <a:pt x="16" y="48"/>
                    </a:lnTo>
                    <a:lnTo>
                      <a:pt x="16" y="48"/>
                    </a:lnTo>
                    <a:lnTo>
                      <a:pt x="16" y="48"/>
                    </a:lnTo>
                    <a:lnTo>
                      <a:pt x="16" y="50"/>
                    </a:lnTo>
                    <a:lnTo>
                      <a:pt x="18" y="55"/>
                    </a:lnTo>
                    <a:lnTo>
                      <a:pt x="18" y="57"/>
                    </a:lnTo>
                    <a:lnTo>
                      <a:pt x="20" y="57"/>
                    </a:lnTo>
                    <a:lnTo>
                      <a:pt x="20" y="57"/>
                    </a:lnTo>
                    <a:lnTo>
                      <a:pt x="20" y="57"/>
                    </a:lnTo>
                    <a:lnTo>
                      <a:pt x="20" y="59"/>
                    </a:lnTo>
                    <a:lnTo>
                      <a:pt x="20" y="61"/>
                    </a:lnTo>
                    <a:lnTo>
                      <a:pt x="20" y="61"/>
                    </a:lnTo>
                    <a:lnTo>
                      <a:pt x="22" y="63"/>
                    </a:lnTo>
                    <a:lnTo>
                      <a:pt x="22" y="63"/>
                    </a:lnTo>
                    <a:lnTo>
                      <a:pt x="22" y="63"/>
                    </a:lnTo>
                    <a:lnTo>
                      <a:pt x="24" y="63"/>
                    </a:lnTo>
                    <a:lnTo>
                      <a:pt x="24" y="63"/>
                    </a:lnTo>
                    <a:lnTo>
                      <a:pt x="26" y="69"/>
                    </a:lnTo>
                    <a:lnTo>
                      <a:pt x="26" y="69"/>
                    </a:lnTo>
                    <a:lnTo>
                      <a:pt x="28" y="69"/>
                    </a:lnTo>
                    <a:lnTo>
                      <a:pt x="28" y="69"/>
                    </a:lnTo>
                    <a:lnTo>
                      <a:pt x="30" y="71"/>
                    </a:lnTo>
                    <a:lnTo>
                      <a:pt x="30" y="71"/>
                    </a:lnTo>
                    <a:lnTo>
                      <a:pt x="32" y="73"/>
                    </a:lnTo>
                    <a:lnTo>
                      <a:pt x="32" y="73"/>
                    </a:lnTo>
                    <a:lnTo>
                      <a:pt x="36" y="73"/>
                    </a:lnTo>
                    <a:lnTo>
                      <a:pt x="38" y="73"/>
                    </a:lnTo>
                    <a:lnTo>
                      <a:pt x="40" y="75"/>
                    </a:lnTo>
                    <a:lnTo>
                      <a:pt x="40" y="75"/>
                    </a:lnTo>
                    <a:lnTo>
                      <a:pt x="40" y="75"/>
                    </a:lnTo>
                    <a:lnTo>
                      <a:pt x="38" y="75"/>
                    </a:lnTo>
                    <a:lnTo>
                      <a:pt x="36" y="77"/>
                    </a:lnTo>
                    <a:lnTo>
                      <a:pt x="36" y="79"/>
                    </a:lnTo>
                    <a:lnTo>
                      <a:pt x="36" y="79"/>
                    </a:lnTo>
                    <a:lnTo>
                      <a:pt x="38" y="81"/>
                    </a:lnTo>
                    <a:lnTo>
                      <a:pt x="40" y="83"/>
                    </a:lnTo>
                    <a:lnTo>
                      <a:pt x="40" y="83"/>
                    </a:lnTo>
                    <a:lnTo>
                      <a:pt x="40" y="83"/>
                    </a:lnTo>
                    <a:lnTo>
                      <a:pt x="40" y="85"/>
                    </a:lnTo>
                    <a:lnTo>
                      <a:pt x="40" y="85"/>
                    </a:lnTo>
                    <a:lnTo>
                      <a:pt x="38" y="87"/>
                    </a:lnTo>
                    <a:lnTo>
                      <a:pt x="36" y="87"/>
                    </a:lnTo>
                    <a:lnTo>
                      <a:pt x="34" y="91"/>
                    </a:lnTo>
                    <a:lnTo>
                      <a:pt x="34" y="93"/>
                    </a:lnTo>
                    <a:lnTo>
                      <a:pt x="34" y="95"/>
                    </a:lnTo>
                    <a:lnTo>
                      <a:pt x="34" y="95"/>
                    </a:lnTo>
                    <a:lnTo>
                      <a:pt x="32" y="95"/>
                    </a:lnTo>
                    <a:lnTo>
                      <a:pt x="32" y="95"/>
                    </a:lnTo>
                    <a:lnTo>
                      <a:pt x="32" y="97"/>
                    </a:lnTo>
                    <a:lnTo>
                      <a:pt x="32" y="97"/>
                    </a:lnTo>
                    <a:lnTo>
                      <a:pt x="30" y="99"/>
                    </a:lnTo>
                    <a:lnTo>
                      <a:pt x="32" y="101"/>
                    </a:lnTo>
                    <a:lnTo>
                      <a:pt x="32" y="103"/>
                    </a:lnTo>
                    <a:lnTo>
                      <a:pt x="32" y="103"/>
                    </a:lnTo>
                    <a:lnTo>
                      <a:pt x="32" y="105"/>
                    </a:lnTo>
                    <a:lnTo>
                      <a:pt x="32" y="107"/>
                    </a:lnTo>
                    <a:lnTo>
                      <a:pt x="32" y="107"/>
                    </a:lnTo>
                    <a:lnTo>
                      <a:pt x="32" y="107"/>
                    </a:lnTo>
                    <a:lnTo>
                      <a:pt x="36" y="111"/>
                    </a:lnTo>
                    <a:lnTo>
                      <a:pt x="36" y="113"/>
                    </a:lnTo>
                    <a:lnTo>
                      <a:pt x="38" y="113"/>
                    </a:lnTo>
                    <a:lnTo>
                      <a:pt x="38" y="113"/>
                    </a:lnTo>
                    <a:lnTo>
                      <a:pt x="40" y="113"/>
                    </a:lnTo>
                    <a:lnTo>
                      <a:pt x="40" y="113"/>
                    </a:lnTo>
                    <a:lnTo>
                      <a:pt x="40" y="115"/>
                    </a:lnTo>
                    <a:lnTo>
                      <a:pt x="40" y="115"/>
                    </a:lnTo>
                    <a:lnTo>
                      <a:pt x="40" y="115"/>
                    </a:lnTo>
                    <a:lnTo>
                      <a:pt x="42" y="117"/>
                    </a:lnTo>
                    <a:lnTo>
                      <a:pt x="44" y="119"/>
                    </a:lnTo>
                    <a:lnTo>
                      <a:pt x="44" y="121"/>
                    </a:lnTo>
                    <a:lnTo>
                      <a:pt x="44" y="123"/>
                    </a:lnTo>
                    <a:lnTo>
                      <a:pt x="44" y="123"/>
                    </a:lnTo>
                    <a:lnTo>
                      <a:pt x="44" y="125"/>
                    </a:lnTo>
                    <a:lnTo>
                      <a:pt x="44" y="125"/>
                    </a:lnTo>
                    <a:lnTo>
                      <a:pt x="46" y="125"/>
                    </a:lnTo>
                    <a:lnTo>
                      <a:pt x="48" y="125"/>
                    </a:lnTo>
                    <a:lnTo>
                      <a:pt x="50" y="127"/>
                    </a:lnTo>
                    <a:lnTo>
                      <a:pt x="54" y="129"/>
                    </a:lnTo>
                    <a:lnTo>
                      <a:pt x="58" y="131"/>
                    </a:lnTo>
                    <a:lnTo>
                      <a:pt x="60" y="133"/>
                    </a:lnTo>
                    <a:lnTo>
                      <a:pt x="62" y="133"/>
                    </a:lnTo>
                    <a:lnTo>
                      <a:pt x="64" y="133"/>
                    </a:lnTo>
                    <a:lnTo>
                      <a:pt x="64" y="135"/>
                    </a:lnTo>
                    <a:lnTo>
                      <a:pt x="64" y="135"/>
                    </a:lnTo>
                    <a:lnTo>
                      <a:pt x="66" y="139"/>
                    </a:lnTo>
                    <a:lnTo>
                      <a:pt x="68" y="141"/>
                    </a:lnTo>
                    <a:lnTo>
                      <a:pt x="70" y="143"/>
                    </a:lnTo>
                    <a:lnTo>
                      <a:pt x="72" y="145"/>
                    </a:lnTo>
                    <a:lnTo>
                      <a:pt x="72" y="149"/>
                    </a:lnTo>
                    <a:lnTo>
                      <a:pt x="70" y="153"/>
                    </a:lnTo>
                    <a:lnTo>
                      <a:pt x="70" y="157"/>
                    </a:lnTo>
                    <a:lnTo>
                      <a:pt x="72" y="159"/>
                    </a:lnTo>
                    <a:lnTo>
                      <a:pt x="74" y="159"/>
                    </a:lnTo>
                    <a:lnTo>
                      <a:pt x="76" y="159"/>
                    </a:lnTo>
                    <a:lnTo>
                      <a:pt x="76" y="163"/>
                    </a:lnTo>
                    <a:lnTo>
                      <a:pt x="76" y="165"/>
                    </a:lnTo>
                    <a:lnTo>
                      <a:pt x="78" y="169"/>
                    </a:lnTo>
                    <a:lnTo>
                      <a:pt x="78" y="169"/>
                    </a:lnTo>
                    <a:lnTo>
                      <a:pt x="80" y="169"/>
                    </a:lnTo>
                    <a:lnTo>
                      <a:pt x="80" y="171"/>
                    </a:lnTo>
                    <a:lnTo>
                      <a:pt x="80" y="171"/>
                    </a:lnTo>
                    <a:lnTo>
                      <a:pt x="82" y="171"/>
                    </a:lnTo>
                    <a:lnTo>
                      <a:pt x="82" y="173"/>
                    </a:lnTo>
                    <a:lnTo>
                      <a:pt x="84" y="173"/>
                    </a:lnTo>
                    <a:lnTo>
                      <a:pt x="84" y="175"/>
                    </a:lnTo>
                    <a:lnTo>
                      <a:pt x="84" y="175"/>
                    </a:lnTo>
                    <a:lnTo>
                      <a:pt x="84" y="175"/>
                    </a:lnTo>
                    <a:lnTo>
                      <a:pt x="84" y="177"/>
                    </a:lnTo>
                    <a:lnTo>
                      <a:pt x="86" y="177"/>
                    </a:lnTo>
                    <a:lnTo>
                      <a:pt x="86" y="179"/>
                    </a:lnTo>
                    <a:lnTo>
                      <a:pt x="86" y="177"/>
                    </a:lnTo>
                    <a:lnTo>
                      <a:pt x="88" y="177"/>
                    </a:lnTo>
                    <a:lnTo>
                      <a:pt x="90" y="177"/>
                    </a:lnTo>
                    <a:lnTo>
                      <a:pt x="90" y="177"/>
                    </a:lnTo>
                    <a:lnTo>
                      <a:pt x="92" y="175"/>
                    </a:lnTo>
                    <a:lnTo>
                      <a:pt x="92" y="173"/>
                    </a:lnTo>
                    <a:lnTo>
                      <a:pt x="90" y="171"/>
                    </a:lnTo>
                    <a:lnTo>
                      <a:pt x="92" y="171"/>
                    </a:lnTo>
                    <a:lnTo>
                      <a:pt x="92" y="169"/>
                    </a:lnTo>
                    <a:lnTo>
                      <a:pt x="92" y="169"/>
                    </a:lnTo>
                    <a:lnTo>
                      <a:pt x="94" y="169"/>
                    </a:lnTo>
                    <a:lnTo>
                      <a:pt x="96" y="169"/>
                    </a:lnTo>
                    <a:lnTo>
                      <a:pt x="96" y="171"/>
                    </a:lnTo>
                    <a:lnTo>
                      <a:pt x="96" y="171"/>
                    </a:lnTo>
                    <a:lnTo>
                      <a:pt x="94" y="171"/>
                    </a:lnTo>
                    <a:lnTo>
                      <a:pt x="94" y="171"/>
                    </a:lnTo>
                    <a:lnTo>
                      <a:pt x="92" y="171"/>
                    </a:lnTo>
                    <a:lnTo>
                      <a:pt x="92" y="171"/>
                    </a:lnTo>
                    <a:lnTo>
                      <a:pt x="94" y="171"/>
                    </a:lnTo>
                    <a:lnTo>
                      <a:pt x="100" y="175"/>
                    </a:lnTo>
                    <a:lnTo>
                      <a:pt x="102" y="177"/>
                    </a:lnTo>
                    <a:lnTo>
                      <a:pt x="108" y="173"/>
                    </a:lnTo>
                    <a:lnTo>
                      <a:pt x="108" y="173"/>
                    </a:lnTo>
                    <a:lnTo>
                      <a:pt x="110" y="177"/>
                    </a:lnTo>
                    <a:lnTo>
                      <a:pt x="110" y="179"/>
                    </a:lnTo>
                    <a:lnTo>
                      <a:pt x="112" y="179"/>
                    </a:lnTo>
                    <a:lnTo>
                      <a:pt x="114" y="183"/>
                    </a:lnTo>
                    <a:lnTo>
                      <a:pt x="118" y="185"/>
                    </a:lnTo>
                    <a:lnTo>
                      <a:pt x="120" y="187"/>
                    </a:lnTo>
                    <a:lnTo>
                      <a:pt x="120" y="189"/>
                    </a:lnTo>
                    <a:lnTo>
                      <a:pt x="120" y="191"/>
                    </a:lnTo>
                    <a:lnTo>
                      <a:pt x="120" y="193"/>
                    </a:lnTo>
                    <a:lnTo>
                      <a:pt x="122" y="193"/>
                    </a:lnTo>
                    <a:lnTo>
                      <a:pt x="124" y="195"/>
                    </a:lnTo>
                    <a:lnTo>
                      <a:pt x="124" y="195"/>
                    </a:lnTo>
                    <a:lnTo>
                      <a:pt x="122" y="197"/>
                    </a:lnTo>
                    <a:lnTo>
                      <a:pt x="124" y="197"/>
                    </a:lnTo>
                    <a:lnTo>
                      <a:pt x="126" y="199"/>
                    </a:lnTo>
                    <a:lnTo>
                      <a:pt x="126" y="201"/>
                    </a:lnTo>
                    <a:lnTo>
                      <a:pt x="128" y="203"/>
                    </a:lnTo>
                    <a:lnTo>
                      <a:pt x="128" y="205"/>
                    </a:lnTo>
                    <a:lnTo>
                      <a:pt x="130" y="209"/>
                    </a:lnTo>
                    <a:lnTo>
                      <a:pt x="130" y="211"/>
                    </a:lnTo>
                    <a:lnTo>
                      <a:pt x="134" y="215"/>
                    </a:lnTo>
                    <a:lnTo>
                      <a:pt x="136" y="215"/>
                    </a:lnTo>
                    <a:lnTo>
                      <a:pt x="138" y="215"/>
                    </a:lnTo>
                    <a:lnTo>
                      <a:pt x="140" y="215"/>
                    </a:lnTo>
                    <a:lnTo>
                      <a:pt x="142" y="217"/>
                    </a:lnTo>
                    <a:lnTo>
                      <a:pt x="146" y="219"/>
                    </a:lnTo>
                    <a:lnTo>
                      <a:pt x="150" y="219"/>
                    </a:lnTo>
                    <a:lnTo>
                      <a:pt x="152" y="223"/>
                    </a:lnTo>
                    <a:lnTo>
                      <a:pt x="152" y="223"/>
                    </a:lnTo>
                    <a:lnTo>
                      <a:pt x="154" y="225"/>
                    </a:lnTo>
                    <a:lnTo>
                      <a:pt x="158" y="229"/>
                    </a:lnTo>
                    <a:lnTo>
                      <a:pt x="164" y="231"/>
                    </a:lnTo>
                    <a:lnTo>
                      <a:pt x="166" y="231"/>
                    </a:lnTo>
                    <a:lnTo>
                      <a:pt x="168" y="233"/>
                    </a:lnTo>
                    <a:lnTo>
                      <a:pt x="170" y="235"/>
                    </a:lnTo>
                    <a:lnTo>
                      <a:pt x="172" y="237"/>
                    </a:lnTo>
                    <a:lnTo>
                      <a:pt x="176" y="235"/>
                    </a:lnTo>
                    <a:lnTo>
                      <a:pt x="178" y="237"/>
                    </a:lnTo>
                    <a:lnTo>
                      <a:pt x="184" y="239"/>
                    </a:lnTo>
                    <a:lnTo>
                      <a:pt x="186" y="239"/>
                    </a:lnTo>
                    <a:lnTo>
                      <a:pt x="186" y="239"/>
                    </a:lnTo>
                    <a:lnTo>
                      <a:pt x="188" y="239"/>
                    </a:lnTo>
                    <a:lnTo>
                      <a:pt x="192" y="235"/>
                    </a:lnTo>
                    <a:lnTo>
                      <a:pt x="194" y="235"/>
                    </a:lnTo>
                    <a:lnTo>
                      <a:pt x="196" y="235"/>
                    </a:lnTo>
                    <a:lnTo>
                      <a:pt x="198" y="233"/>
                    </a:lnTo>
                    <a:lnTo>
                      <a:pt x="198" y="233"/>
                    </a:lnTo>
                    <a:lnTo>
                      <a:pt x="200" y="231"/>
                    </a:lnTo>
                    <a:lnTo>
                      <a:pt x="204" y="231"/>
                    </a:lnTo>
                    <a:lnTo>
                      <a:pt x="206" y="229"/>
                    </a:lnTo>
                    <a:lnTo>
                      <a:pt x="208" y="227"/>
                    </a:lnTo>
                    <a:lnTo>
                      <a:pt x="210" y="227"/>
                    </a:lnTo>
                    <a:lnTo>
                      <a:pt x="216" y="229"/>
                    </a:lnTo>
                    <a:lnTo>
                      <a:pt x="218" y="229"/>
                    </a:lnTo>
                    <a:lnTo>
                      <a:pt x="218" y="231"/>
                    </a:lnTo>
                    <a:lnTo>
                      <a:pt x="220" y="233"/>
                    </a:lnTo>
                    <a:lnTo>
                      <a:pt x="222" y="235"/>
                    </a:lnTo>
                    <a:lnTo>
                      <a:pt x="222" y="237"/>
                    </a:lnTo>
                    <a:lnTo>
                      <a:pt x="222" y="243"/>
                    </a:lnTo>
                    <a:lnTo>
                      <a:pt x="224" y="245"/>
                    </a:lnTo>
                    <a:lnTo>
                      <a:pt x="226" y="249"/>
                    </a:lnTo>
                    <a:lnTo>
                      <a:pt x="226" y="251"/>
                    </a:lnTo>
                    <a:lnTo>
                      <a:pt x="228" y="253"/>
                    </a:lnTo>
                    <a:lnTo>
                      <a:pt x="234" y="253"/>
                    </a:lnTo>
                    <a:lnTo>
                      <a:pt x="234" y="255"/>
                    </a:lnTo>
                    <a:lnTo>
                      <a:pt x="236" y="255"/>
                    </a:lnTo>
                    <a:lnTo>
                      <a:pt x="238" y="255"/>
                    </a:lnTo>
                    <a:lnTo>
                      <a:pt x="242" y="257"/>
                    </a:lnTo>
                    <a:lnTo>
                      <a:pt x="242" y="257"/>
                    </a:lnTo>
                    <a:lnTo>
                      <a:pt x="246" y="257"/>
                    </a:lnTo>
                    <a:lnTo>
                      <a:pt x="250" y="257"/>
                    </a:lnTo>
                    <a:lnTo>
                      <a:pt x="254" y="259"/>
                    </a:lnTo>
                    <a:lnTo>
                      <a:pt x="258" y="259"/>
                    </a:lnTo>
                    <a:lnTo>
                      <a:pt x="260" y="259"/>
                    </a:lnTo>
                    <a:lnTo>
                      <a:pt x="264" y="259"/>
                    </a:lnTo>
                    <a:lnTo>
                      <a:pt x="266" y="259"/>
                    </a:lnTo>
                    <a:lnTo>
                      <a:pt x="268" y="261"/>
                    </a:lnTo>
                    <a:lnTo>
                      <a:pt x="270" y="259"/>
                    </a:lnTo>
                    <a:lnTo>
                      <a:pt x="276" y="261"/>
                    </a:lnTo>
                    <a:lnTo>
                      <a:pt x="276" y="259"/>
                    </a:lnTo>
                    <a:lnTo>
                      <a:pt x="278" y="259"/>
                    </a:lnTo>
                    <a:lnTo>
                      <a:pt x="278" y="261"/>
                    </a:lnTo>
                    <a:lnTo>
                      <a:pt x="280" y="261"/>
                    </a:lnTo>
                    <a:lnTo>
                      <a:pt x="286" y="263"/>
                    </a:lnTo>
                    <a:lnTo>
                      <a:pt x="288" y="265"/>
                    </a:lnTo>
                    <a:lnTo>
                      <a:pt x="292" y="265"/>
                    </a:lnTo>
                    <a:lnTo>
                      <a:pt x="292" y="263"/>
                    </a:lnTo>
                    <a:lnTo>
                      <a:pt x="292" y="263"/>
                    </a:lnTo>
                    <a:lnTo>
                      <a:pt x="294" y="263"/>
                    </a:lnTo>
                    <a:lnTo>
                      <a:pt x="294" y="261"/>
                    </a:lnTo>
                    <a:lnTo>
                      <a:pt x="294" y="257"/>
                    </a:lnTo>
                    <a:lnTo>
                      <a:pt x="294" y="255"/>
                    </a:lnTo>
                    <a:lnTo>
                      <a:pt x="294" y="253"/>
                    </a:lnTo>
                    <a:lnTo>
                      <a:pt x="294" y="253"/>
                    </a:lnTo>
                    <a:lnTo>
                      <a:pt x="294" y="251"/>
                    </a:lnTo>
                    <a:lnTo>
                      <a:pt x="296" y="251"/>
                    </a:lnTo>
                    <a:lnTo>
                      <a:pt x="296" y="249"/>
                    </a:lnTo>
                    <a:lnTo>
                      <a:pt x="296" y="245"/>
                    </a:lnTo>
                    <a:lnTo>
                      <a:pt x="296" y="245"/>
                    </a:lnTo>
                    <a:lnTo>
                      <a:pt x="296" y="245"/>
                    </a:lnTo>
                    <a:lnTo>
                      <a:pt x="300" y="243"/>
                    </a:lnTo>
                    <a:lnTo>
                      <a:pt x="300" y="243"/>
                    </a:lnTo>
                    <a:lnTo>
                      <a:pt x="302" y="243"/>
                    </a:lnTo>
                    <a:lnTo>
                      <a:pt x="302" y="243"/>
                    </a:lnTo>
                    <a:lnTo>
                      <a:pt x="302" y="241"/>
                    </a:lnTo>
                    <a:lnTo>
                      <a:pt x="302" y="239"/>
                    </a:lnTo>
                    <a:lnTo>
                      <a:pt x="304" y="239"/>
                    </a:lnTo>
                    <a:lnTo>
                      <a:pt x="304" y="239"/>
                    </a:lnTo>
                    <a:lnTo>
                      <a:pt x="308" y="239"/>
                    </a:lnTo>
                    <a:lnTo>
                      <a:pt x="308" y="237"/>
                    </a:lnTo>
                    <a:lnTo>
                      <a:pt x="310" y="237"/>
                    </a:lnTo>
                    <a:lnTo>
                      <a:pt x="314" y="237"/>
                    </a:lnTo>
                    <a:lnTo>
                      <a:pt x="316" y="237"/>
                    </a:lnTo>
                    <a:lnTo>
                      <a:pt x="316" y="237"/>
                    </a:lnTo>
                    <a:lnTo>
                      <a:pt x="316" y="233"/>
                    </a:lnTo>
                    <a:lnTo>
                      <a:pt x="316" y="233"/>
                    </a:lnTo>
                    <a:lnTo>
                      <a:pt x="316" y="233"/>
                    </a:lnTo>
                    <a:lnTo>
                      <a:pt x="316" y="231"/>
                    </a:lnTo>
                    <a:lnTo>
                      <a:pt x="316" y="22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7" name="Freeform 149"/>
              <p:cNvSpPr>
                <a:spLocks noEditPoints="1"/>
              </p:cNvSpPr>
              <p:nvPr/>
            </p:nvSpPr>
            <p:spPr bwMode="auto">
              <a:xfrm>
                <a:off x="4967" y="1971"/>
                <a:ext cx="725" cy="300"/>
              </a:xfrm>
              <a:custGeom>
                <a:avLst/>
                <a:gdLst>
                  <a:gd name="T0" fmla="*/ 371 w 725"/>
                  <a:gd name="T1" fmla="*/ 276 h 300"/>
                  <a:gd name="T2" fmla="*/ 447 w 725"/>
                  <a:gd name="T3" fmla="*/ 290 h 300"/>
                  <a:gd name="T4" fmla="*/ 381 w 725"/>
                  <a:gd name="T5" fmla="*/ 260 h 300"/>
                  <a:gd name="T6" fmla="*/ 451 w 725"/>
                  <a:gd name="T7" fmla="*/ 254 h 300"/>
                  <a:gd name="T8" fmla="*/ 457 w 725"/>
                  <a:gd name="T9" fmla="*/ 254 h 300"/>
                  <a:gd name="T10" fmla="*/ 399 w 725"/>
                  <a:gd name="T11" fmla="*/ 254 h 300"/>
                  <a:gd name="T12" fmla="*/ 371 w 725"/>
                  <a:gd name="T13" fmla="*/ 262 h 300"/>
                  <a:gd name="T14" fmla="*/ 337 w 725"/>
                  <a:gd name="T15" fmla="*/ 264 h 300"/>
                  <a:gd name="T16" fmla="*/ 313 w 725"/>
                  <a:gd name="T17" fmla="*/ 264 h 300"/>
                  <a:gd name="T18" fmla="*/ 677 w 725"/>
                  <a:gd name="T19" fmla="*/ 238 h 300"/>
                  <a:gd name="T20" fmla="*/ 301 w 725"/>
                  <a:gd name="T21" fmla="*/ 234 h 300"/>
                  <a:gd name="T22" fmla="*/ 623 w 725"/>
                  <a:gd name="T23" fmla="*/ 224 h 300"/>
                  <a:gd name="T24" fmla="*/ 287 w 725"/>
                  <a:gd name="T25" fmla="*/ 244 h 300"/>
                  <a:gd name="T26" fmla="*/ 203 w 725"/>
                  <a:gd name="T27" fmla="*/ 218 h 300"/>
                  <a:gd name="T28" fmla="*/ 195 w 725"/>
                  <a:gd name="T29" fmla="*/ 242 h 300"/>
                  <a:gd name="T30" fmla="*/ 277 w 725"/>
                  <a:gd name="T31" fmla="*/ 208 h 300"/>
                  <a:gd name="T32" fmla="*/ 597 w 725"/>
                  <a:gd name="T33" fmla="*/ 206 h 300"/>
                  <a:gd name="T34" fmla="*/ 429 w 725"/>
                  <a:gd name="T35" fmla="*/ 196 h 300"/>
                  <a:gd name="T36" fmla="*/ 443 w 725"/>
                  <a:gd name="T37" fmla="*/ 178 h 300"/>
                  <a:gd name="T38" fmla="*/ 335 w 725"/>
                  <a:gd name="T39" fmla="*/ 170 h 300"/>
                  <a:gd name="T40" fmla="*/ 187 w 725"/>
                  <a:gd name="T41" fmla="*/ 160 h 300"/>
                  <a:gd name="T42" fmla="*/ 527 w 725"/>
                  <a:gd name="T43" fmla="*/ 168 h 300"/>
                  <a:gd name="T44" fmla="*/ 207 w 725"/>
                  <a:gd name="T45" fmla="*/ 160 h 300"/>
                  <a:gd name="T46" fmla="*/ 453 w 725"/>
                  <a:gd name="T47" fmla="*/ 142 h 300"/>
                  <a:gd name="T48" fmla="*/ 465 w 725"/>
                  <a:gd name="T49" fmla="*/ 142 h 300"/>
                  <a:gd name="T50" fmla="*/ 183 w 725"/>
                  <a:gd name="T51" fmla="*/ 154 h 300"/>
                  <a:gd name="T52" fmla="*/ 449 w 725"/>
                  <a:gd name="T53" fmla="*/ 130 h 300"/>
                  <a:gd name="T54" fmla="*/ 62 w 725"/>
                  <a:gd name="T55" fmla="*/ 124 h 300"/>
                  <a:gd name="T56" fmla="*/ 651 w 725"/>
                  <a:gd name="T57" fmla="*/ 126 h 300"/>
                  <a:gd name="T58" fmla="*/ 679 w 725"/>
                  <a:gd name="T59" fmla="*/ 134 h 300"/>
                  <a:gd name="T60" fmla="*/ 617 w 725"/>
                  <a:gd name="T61" fmla="*/ 124 h 300"/>
                  <a:gd name="T62" fmla="*/ 613 w 725"/>
                  <a:gd name="T63" fmla="*/ 146 h 300"/>
                  <a:gd name="T64" fmla="*/ 609 w 725"/>
                  <a:gd name="T65" fmla="*/ 166 h 300"/>
                  <a:gd name="T66" fmla="*/ 681 w 725"/>
                  <a:gd name="T67" fmla="*/ 208 h 300"/>
                  <a:gd name="T68" fmla="*/ 703 w 725"/>
                  <a:gd name="T69" fmla="*/ 250 h 300"/>
                  <a:gd name="T70" fmla="*/ 151 w 725"/>
                  <a:gd name="T71" fmla="*/ 114 h 300"/>
                  <a:gd name="T72" fmla="*/ 565 w 725"/>
                  <a:gd name="T73" fmla="*/ 112 h 300"/>
                  <a:gd name="T74" fmla="*/ 157 w 725"/>
                  <a:gd name="T75" fmla="*/ 110 h 300"/>
                  <a:gd name="T76" fmla="*/ 133 w 725"/>
                  <a:gd name="T77" fmla="*/ 94 h 300"/>
                  <a:gd name="T78" fmla="*/ 121 w 725"/>
                  <a:gd name="T79" fmla="*/ 86 h 300"/>
                  <a:gd name="T80" fmla="*/ 36 w 725"/>
                  <a:gd name="T81" fmla="*/ 80 h 300"/>
                  <a:gd name="T82" fmla="*/ 383 w 725"/>
                  <a:gd name="T83" fmla="*/ 198 h 300"/>
                  <a:gd name="T84" fmla="*/ 419 w 725"/>
                  <a:gd name="T85" fmla="*/ 192 h 300"/>
                  <a:gd name="T86" fmla="*/ 419 w 725"/>
                  <a:gd name="T87" fmla="*/ 140 h 300"/>
                  <a:gd name="T88" fmla="*/ 395 w 725"/>
                  <a:gd name="T89" fmla="*/ 116 h 300"/>
                  <a:gd name="T90" fmla="*/ 461 w 725"/>
                  <a:gd name="T91" fmla="*/ 88 h 300"/>
                  <a:gd name="T92" fmla="*/ 391 w 725"/>
                  <a:gd name="T93" fmla="*/ 120 h 300"/>
                  <a:gd name="T94" fmla="*/ 521 w 725"/>
                  <a:gd name="T95" fmla="*/ 110 h 300"/>
                  <a:gd name="T96" fmla="*/ 519 w 725"/>
                  <a:gd name="T97" fmla="*/ 72 h 300"/>
                  <a:gd name="T98" fmla="*/ 18 w 725"/>
                  <a:gd name="T99" fmla="*/ 62 h 300"/>
                  <a:gd name="T100" fmla="*/ 501 w 725"/>
                  <a:gd name="T101" fmla="*/ 38 h 300"/>
                  <a:gd name="T102" fmla="*/ 231 w 725"/>
                  <a:gd name="T103" fmla="*/ 122 h 300"/>
                  <a:gd name="T104" fmla="*/ 293 w 725"/>
                  <a:gd name="T105" fmla="*/ 166 h 300"/>
                  <a:gd name="T106" fmla="*/ 335 w 725"/>
                  <a:gd name="T107" fmla="*/ 138 h 300"/>
                  <a:gd name="T108" fmla="*/ 361 w 725"/>
                  <a:gd name="T109" fmla="*/ 68 h 300"/>
                  <a:gd name="T110" fmla="*/ 335 w 725"/>
                  <a:gd name="T111" fmla="*/ 28 h 300"/>
                  <a:gd name="T112" fmla="*/ 301 w 725"/>
                  <a:gd name="T113" fmla="*/ 80 h 300"/>
                  <a:gd name="T114" fmla="*/ 221 w 725"/>
                  <a:gd name="T115" fmla="*/ 84 h 300"/>
                  <a:gd name="T116" fmla="*/ 161 w 725"/>
                  <a:gd name="T117" fmla="*/ 148 h 300"/>
                  <a:gd name="T118" fmla="*/ 125 w 725"/>
                  <a:gd name="T119" fmla="*/ 94 h 300"/>
                  <a:gd name="T120" fmla="*/ 36 w 725"/>
                  <a:gd name="T121" fmla="*/ 12 h 300"/>
                  <a:gd name="T122" fmla="*/ 72 w 725"/>
                  <a:gd name="T123" fmla="*/ 10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300">
                    <a:moveTo>
                      <a:pt x="439" y="294"/>
                    </a:moveTo>
                    <a:lnTo>
                      <a:pt x="439" y="294"/>
                    </a:lnTo>
                    <a:lnTo>
                      <a:pt x="439" y="294"/>
                    </a:lnTo>
                    <a:lnTo>
                      <a:pt x="439" y="294"/>
                    </a:lnTo>
                    <a:lnTo>
                      <a:pt x="437" y="294"/>
                    </a:lnTo>
                    <a:lnTo>
                      <a:pt x="435" y="296"/>
                    </a:lnTo>
                    <a:lnTo>
                      <a:pt x="433" y="298"/>
                    </a:lnTo>
                    <a:lnTo>
                      <a:pt x="429" y="298"/>
                    </a:lnTo>
                    <a:lnTo>
                      <a:pt x="429" y="300"/>
                    </a:lnTo>
                    <a:lnTo>
                      <a:pt x="429" y="300"/>
                    </a:lnTo>
                    <a:lnTo>
                      <a:pt x="429" y="300"/>
                    </a:lnTo>
                    <a:lnTo>
                      <a:pt x="431" y="300"/>
                    </a:lnTo>
                    <a:lnTo>
                      <a:pt x="433" y="300"/>
                    </a:lnTo>
                    <a:lnTo>
                      <a:pt x="435" y="300"/>
                    </a:lnTo>
                    <a:lnTo>
                      <a:pt x="437" y="298"/>
                    </a:lnTo>
                    <a:lnTo>
                      <a:pt x="439" y="296"/>
                    </a:lnTo>
                    <a:lnTo>
                      <a:pt x="439" y="296"/>
                    </a:lnTo>
                    <a:lnTo>
                      <a:pt x="439" y="294"/>
                    </a:lnTo>
                    <a:close/>
                    <a:moveTo>
                      <a:pt x="415" y="292"/>
                    </a:moveTo>
                    <a:lnTo>
                      <a:pt x="413" y="294"/>
                    </a:lnTo>
                    <a:lnTo>
                      <a:pt x="413" y="294"/>
                    </a:lnTo>
                    <a:lnTo>
                      <a:pt x="413" y="294"/>
                    </a:lnTo>
                    <a:lnTo>
                      <a:pt x="415" y="296"/>
                    </a:lnTo>
                    <a:lnTo>
                      <a:pt x="415" y="296"/>
                    </a:lnTo>
                    <a:lnTo>
                      <a:pt x="417" y="294"/>
                    </a:lnTo>
                    <a:lnTo>
                      <a:pt x="417" y="292"/>
                    </a:lnTo>
                    <a:lnTo>
                      <a:pt x="417" y="292"/>
                    </a:lnTo>
                    <a:lnTo>
                      <a:pt x="415" y="292"/>
                    </a:lnTo>
                    <a:close/>
                    <a:moveTo>
                      <a:pt x="441" y="288"/>
                    </a:moveTo>
                    <a:lnTo>
                      <a:pt x="441" y="288"/>
                    </a:lnTo>
                    <a:lnTo>
                      <a:pt x="439" y="288"/>
                    </a:lnTo>
                    <a:lnTo>
                      <a:pt x="439" y="290"/>
                    </a:lnTo>
                    <a:lnTo>
                      <a:pt x="439" y="290"/>
                    </a:lnTo>
                    <a:lnTo>
                      <a:pt x="439" y="290"/>
                    </a:lnTo>
                    <a:lnTo>
                      <a:pt x="439" y="288"/>
                    </a:lnTo>
                    <a:lnTo>
                      <a:pt x="441" y="288"/>
                    </a:lnTo>
                    <a:lnTo>
                      <a:pt x="441" y="288"/>
                    </a:lnTo>
                    <a:close/>
                    <a:moveTo>
                      <a:pt x="397" y="282"/>
                    </a:moveTo>
                    <a:lnTo>
                      <a:pt x="397" y="282"/>
                    </a:lnTo>
                    <a:lnTo>
                      <a:pt x="395" y="280"/>
                    </a:lnTo>
                    <a:lnTo>
                      <a:pt x="395" y="278"/>
                    </a:lnTo>
                    <a:lnTo>
                      <a:pt x="393" y="278"/>
                    </a:lnTo>
                    <a:lnTo>
                      <a:pt x="393" y="278"/>
                    </a:lnTo>
                    <a:lnTo>
                      <a:pt x="391" y="278"/>
                    </a:lnTo>
                    <a:lnTo>
                      <a:pt x="391" y="278"/>
                    </a:lnTo>
                    <a:lnTo>
                      <a:pt x="391" y="276"/>
                    </a:lnTo>
                    <a:lnTo>
                      <a:pt x="391" y="276"/>
                    </a:lnTo>
                    <a:lnTo>
                      <a:pt x="389" y="274"/>
                    </a:lnTo>
                    <a:lnTo>
                      <a:pt x="387" y="274"/>
                    </a:lnTo>
                    <a:lnTo>
                      <a:pt x="387" y="272"/>
                    </a:lnTo>
                    <a:lnTo>
                      <a:pt x="387" y="272"/>
                    </a:lnTo>
                    <a:lnTo>
                      <a:pt x="385" y="274"/>
                    </a:lnTo>
                    <a:lnTo>
                      <a:pt x="383" y="274"/>
                    </a:lnTo>
                    <a:lnTo>
                      <a:pt x="381" y="274"/>
                    </a:lnTo>
                    <a:lnTo>
                      <a:pt x="379" y="274"/>
                    </a:lnTo>
                    <a:lnTo>
                      <a:pt x="377" y="274"/>
                    </a:lnTo>
                    <a:lnTo>
                      <a:pt x="375" y="274"/>
                    </a:lnTo>
                    <a:lnTo>
                      <a:pt x="371" y="274"/>
                    </a:lnTo>
                    <a:lnTo>
                      <a:pt x="371" y="276"/>
                    </a:lnTo>
                    <a:lnTo>
                      <a:pt x="371" y="276"/>
                    </a:lnTo>
                    <a:lnTo>
                      <a:pt x="371" y="278"/>
                    </a:lnTo>
                    <a:lnTo>
                      <a:pt x="371" y="278"/>
                    </a:lnTo>
                    <a:lnTo>
                      <a:pt x="371" y="278"/>
                    </a:lnTo>
                    <a:lnTo>
                      <a:pt x="373" y="280"/>
                    </a:lnTo>
                    <a:lnTo>
                      <a:pt x="377" y="280"/>
                    </a:lnTo>
                    <a:lnTo>
                      <a:pt x="377" y="280"/>
                    </a:lnTo>
                    <a:lnTo>
                      <a:pt x="379" y="280"/>
                    </a:lnTo>
                    <a:lnTo>
                      <a:pt x="381" y="280"/>
                    </a:lnTo>
                    <a:lnTo>
                      <a:pt x="383" y="284"/>
                    </a:lnTo>
                    <a:lnTo>
                      <a:pt x="385" y="284"/>
                    </a:lnTo>
                    <a:lnTo>
                      <a:pt x="387" y="286"/>
                    </a:lnTo>
                    <a:lnTo>
                      <a:pt x="387" y="286"/>
                    </a:lnTo>
                    <a:lnTo>
                      <a:pt x="389" y="288"/>
                    </a:lnTo>
                    <a:lnTo>
                      <a:pt x="389" y="288"/>
                    </a:lnTo>
                    <a:lnTo>
                      <a:pt x="393" y="290"/>
                    </a:lnTo>
                    <a:lnTo>
                      <a:pt x="393" y="290"/>
                    </a:lnTo>
                    <a:lnTo>
                      <a:pt x="395" y="288"/>
                    </a:lnTo>
                    <a:lnTo>
                      <a:pt x="397" y="288"/>
                    </a:lnTo>
                    <a:lnTo>
                      <a:pt x="397" y="288"/>
                    </a:lnTo>
                    <a:lnTo>
                      <a:pt x="399" y="286"/>
                    </a:lnTo>
                    <a:lnTo>
                      <a:pt x="399" y="286"/>
                    </a:lnTo>
                    <a:lnTo>
                      <a:pt x="399" y="284"/>
                    </a:lnTo>
                    <a:lnTo>
                      <a:pt x="397" y="282"/>
                    </a:lnTo>
                    <a:close/>
                    <a:moveTo>
                      <a:pt x="467" y="266"/>
                    </a:moveTo>
                    <a:lnTo>
                      <a:pt x="465" y="268"/>
                    </a:lnTo>
                    <a:lnTo>
                      <a:pt x="465" y="268"/>
                    </a:lnTo>
                    <a:lnTo>
                      <a:pt x="465" y="268"/>
                    </a:lnTo>
                    <a:lnTo>
                      <a:pt x="465" y="266"/>
                    </a:lnTo>
                    <a:lnTo>
                      <a:pt x="465" y="266"/>
                    </a:lnTo>
                    <a:lnTo>
                      <a:pt x="461" y="268"/>
                    </a:lnTo>
                    <a:lnTo>
                      <a:pt x="461" y="268"/>
                    </a:lnTo>
                    <a:lnTo>
                      <a:pt x="459" y="270"/>
                    </a:lnTo>
                    <a:lnTo>
                      <a:pt x="457" y="270"/>
                    </a:lnTo>
                    <a:lnTo>
                      <a:pt x="457" y="272"/>
                    </a:lnTo>
                    <a:lnTo>
                      <a:pt x="457" y="272"/>
                    </a:lnTo>
                    <a:lnTo>
                      <a:pt x="455" y="274"/>
                    </a:lnTo>
                    <a:lnTo>
                      <a:pt x="455" y="274"/>
                    </a:lnTo>
                    <a:lnTo>
                      <a:pt x="455" y="274"/>
                    </a:lnTo>
                    <a:lnTo>
                      <a:pt x="453" y="274"/>
                    </a:lnTo>
                    <a:lnTo>
                      <a:pt x="451" y="274"/>
                    </a:lnTo>
                    <a:lnTo>
                      <a:pt x="451" y="274"/>
                    </a:lnTo>
                    <a:lnTo>
                      <a:pt x="451" y="274"/>
                    </a:lnTo>
                    <a:lnTo>
                      <a:pt x="451" y="272"/>
                    </a:lnTo>
                    <a:lnTo>
                      <a:pt x="449" y="274"/>
                    </a:lnTo>
                    <a:lnTo>
                      <a:pt x="447" y="274"/>
                    </a:lnTo>
                    <a:lnTo>
                      <a:pt x="445" y="278"/>
                    </a:lnTo>
                    <a:lnTo>
                      <a:pt x="445" y="280"/>
                    </a:lnTo>
                    <a:lnTo>
                      <a:pt x="443" y="282"/>
                    </a:lnTo>
                    <a:lnTo>
                      <a:pt x="443" y="284"/>
                    </a:lnTo>
                    <a:lnTo>
                      <a:pt x="443" y="284"/>
                    </a:lnTo>
                    <a:lnTo>
                      <a:pt x="445" y="286"/>
                    </a:lnTo>
                    <a:lnTo>
                      <a:pt x="445" y="286"/>
                    </a:lnTo>
                    <a:lnTo>
                      <a:pt x="443" y="288"/>
                    </a:lnTo>
                    <a:lnTo>
                      <a:pt x="443" y="288"/>
                    </a:lnTo>
                    <a:lnTo>
                      <a:pt x="443" y="290"/>
                    </a:lnTo>
                    <a:lnTo>
                      <a:pt x="443" y="290"/>
                    </a:lnTo>
                    <a:lnTo>
                      <a:pt x="445" y="290"/>
                    </a:lnTo>
                    <a:lnTo>
                      <a:pt x="447" y="290"/>
                    </a:lnTo>
                    <a:lnTo>
                      <a:pt x="449" y="290"/>
                    </a:lnTo>
                    <a:lnTo>
                      <a:pt x="451" y="288"/>
                    </a:lnTo>
                    <a:lnTo>
                      <a:pt x="455" y="288"/>
                    </a:lnTo>
                    <a:lnTo>
                      <a:pt x="455" y="288"/>
                    </a:lnTo>
                    <a:lnTo>
                      <a:pt x="457" y="286"/>
                    </a:lnTo>
                    <a:lnTo>
                      <a:pt x="459" y="284"/>
                    </a:lnTo>
                    <a:lnTo>
                      <a:pt x="461" y="284"/>
                    </a:lnTo>
                    <a:lnTo>
                      <a:pt x="463" y="280"/>
                    </a:lnTo>
                    <a:lnTo>
                      <a:pt x="465" y="278"/>
                    </a:lnTo>
                    <a:lnTo>
                      <a:pt x="465" y="276"/>
                    </a:lnTo>
                    <a:lnTo>
                      <a:pt x="467" y="276"/>
                    </a:lnTo>
                    <a:lnTo>
                      <a:pt x="467" y="274"/>
                    </a:lnTo>
                    <a:lnTo>
                      <a:pt x="465" y="272"/>
                    </a:lnTo>
                    <a:lnTo>
                      <a:pt x="465" y="272"/>
                    </a:lnTo>
                    <a:lnTo>
                      <a:pt x="465" y="272"/>
                    </a:lnTo>
                    <a:lnTo>
                      <a:pt x="465" y="270"/>
                    </a:lnTo>
                    <a:lnTo>
                      <a:pt x="465" y="270"/>
                    </a:lnTo>
                    <a:lnTo>
                      <a:pt x="467" y="270"/>
                    </a:lnTo>
                    <a:lnTo>
                      <a:pt x="469" y="268"/>
                    </a:lnTo>
                    <a:lnTo>
                      <a:pt x="469" y="268"/>
                    </a:lnTo>
                    <a:lnTo>
                      <a:pt x="469" y="268"/>
                    </a:lnTo>
                    <a:lnTo>
                      <a:pt x="467" y="266"/>
                    </a:lnTo>
                    <a:close/>
                    <a:moveTo>
                      <a:pt x="317" y="260"/>
                    </a:moveTo>
                    <a:lnTo>
                      <a:pt x="317" y="262"/>
                    </a:lnTo>
                    <a:lnTo>
                      <a:pt x="317" y="262"/>
                    </a:lnTo>
                    <a:lnTo>
                      <a:pt x="319" y="264"/>
                    </a:lnTo>
                    <a:lnTo>
                      <a:pt x="319" y="262"/>
                    </a:lnTo>
                    <a:lnTo>
                      <a:pt x="319" y="262"/>
                    </a:lnTo>
                    <a:lnTo>
                      <a:pt x="319" y="260"/>
                    </a:lnTo>
                    <a:lnTo>
                      <a:pt x="317" y="260"/>
                    </a:lnTo>
                    <a:close/>
                    <a:moveTo>
                      <a:pt x="435" y="256"/>
                    </a:moveTo>
                    <a:lnTo>
                      <a:pt x="435" y="258"/>
                    </a:lnTo>
                    <a:lnTo>
                      <a:pt x="433" y="258"/>
                    </a:lnTo>
                    <a:lnTo>
                      <a:pt x="433" y="260"/>
                    </a:lnTo>
                    <a:lnTo>
                      <a:pt x="435" y="260"/>
                    </a:lnTo>
                    <a:lnTo>
                      <a:pt x="435" y="258"/>
                    </a:lnTo>
                    <a:lnTo>
                      <a:pt x="435" y="258"/>
                    </a:lnTo>
                    <a:lnTo>
                      <a:pt x="437" y="258"/>
                    </a:lnTo>
                    <a:lnTo>
                      <a:pt x="437" y="258"/>
                    </a:lnTo>
                    <a:lnTo>
                      <a:pt x="437" y="256"/>
                    </a:lnTo>
                    <a:lnTo>
                      <a:pt x="435" y="256"/>
                    </a:lnTo>
                    <a:close/>
                    <a:moveTo>
                      <a:pt x="381" y="260"/>
                    </a:moveTo>
                    <a:lnTo>
                      <a:pt x="381" y="258"/>
                    </a:lnTo>
                    <a:lnTo>
                      <a:pt x="381" y="258"/>
                    </a:lnTo>
                    <a:lnTo>
                      <a:pt x="381" y="258"/>
                    </a:lnTo>
                    <a:lnTo>
                      <a:pt x="381" y="258"/>
                    </a:lnTo>
                    <a:lnTo>
                      <a:pt x="381" y="258"/>
                    </a:lnTo>
                    <a:lnTo>
                      <a:pt x="381" y="258"/>
                    </a:lnTo>
                    <a:lnTo>
                      <a:pt x="379" y="256"/>
                    </a:lnTo>
                    <a:lnTo>
                      <a:pt x="379" y="258"/>
                    </a:lnTo>
                    <a:lnTo>
                      <a:pt x="379" y="258"/>
                    </a:lnTo>
                    <a:lnTo>
                      <a:pt x="379" y="260"/>
                    </a:lnTo>
                    <a:lnTo>
                      <a:pt x="379" y="260"/>
                    </a:lnTo>
                    <a:lnTo>
                      <a:pt x="379" y="262"/>
                    </a:lnTo>
                    <a:lnTo>
                      <a:pt x="379" y="262"/>
                    </a:lnTo>
                    <a:lnTo>
                      <a:pt x="379" y="262"/>
                    </a:lnTo>
                    <a:lnTo>
                      <a:pt x="379" y="260"/>
                    </a:lnTo>
                    <a:lnTo>
                      <a:pt x="381" y="260"/>
                    </a:lnTo>
                    <a:lnTo>
                      <a:pt x="381" y="260"/>
                    </a:lnTo>
                    <a:close/>
                    <a:moveTo>
                      <a:pt x="441" y="256"/>
                    </a:moveTo>
                    <a:lnTo>
                      <a:pt x="441" y="254"/>
                    </a:lnTo>
                    <a:lnTo>
                      <a:pt x="439" y="254"/>
                    </a:lnTo>
                    <a:lnTo>
                      <a:pt x="437" y="254"/>
                    </a:lnTo>
                    <a:lnTo>
                      <a:pt x="437" y="254"/>
                    </a:lnTo>
                    <a:lnTo>
                      <a:pt x="437" y="254"/>
                    </a:lnTo>
                    <a:lnTo>
                      <a:pt x="435" y="256"/>
                    </a:lnTo>
                    <a:lnTo>
                      <a:pt x="441" y="256"/>
                    </a:lnTo>
                    <a:lnTo>
                      <a:pt x="441" y="256"/>
                    </a:lnTo>
                    <a:close/>
                    <a:moveTo>
                      <a:pt x="337" y="256"/>
                    </a:moveTo>
                    <a:lnTo>
                      <a:pt x="337" y="254"/>
                    </a:lnTo>
                    <a:lnTo>
                      <a:pt x="337" y="254"/>
                    </a:lnTo>
                    <a:lnTo>
                      <a:pt x="335" y="254"/>
                    </a:lnTo>
                    <a:lnTo>
                      <a:pt x="333" y="252"/>
                    </a:lnTo>
                    <a:lnTo>
                      <a:pt x="331" y="254"/>
                    </a:lnTo>
                    <a:lnTo>
                      <a:pt x="329" y="254"/>
                    </a:lnTo>
                    <a:lnTo>
                      <a:pt x="327" y="256"/>
                    </a:lnTo>
                    <a:lnTo>
                      <a:pt x="327" y="260"/>
                    </a:lnTo>
                    <a:lnTo>
                      <a:pt x="327" y="262"/>
                    </a:lnTo>
                    <a:lnTo>
                      <a:pt x="325" y="262"/>
                    </a:lnTo>
                    <a:lnTo>
                      <a:pt x="323" y="262"/>
                    </a:lnTo>
                    <a:lnTo>
                      <a:pt x="323" y="262"/>
                    </a:lnTo>
                    <a:lnTo>
                      <a:pt x="323" y="262"/>
                    </a:lnTo>
                    <a:lnTo>
                      <a:pt x="323" y="264"/>
                    </a:lnTo>
                    <a:lnTo>
                      <a:pt x="325" y="264"/>
                    </a:lnTo>
                    <a:lnTo>
                      <a:pt x="329" y="266"/>
                    </a:lnTo>
                    <a:lnTo>
                      <a:pt x="329" y="266"/>
                    </a:lnTo>
                    <a:lnTo>
                      <a:pt x="331" y="266"/>
                    </a:lnTo>
                    <a:lnTo>
                      <a:pt x="335" y="264"/>
                    </a:lnTo>
                    <a:lnTo>
                      <a:pt x="333" y="264"/>
                    </a:lnTo>
                    <a:lnTo>
                      <a:pt x="333" y="264"/>
                    </a:lnTo>
                    <a:lnTo>
                      <a:pt x="335" y="260"/>
                    </a:lnTo>
                    <a:lnTo>
                      <a:pt x="337" y="256"/>
                    </a:lnTo>
                    <a:close/>
                    <a:moveTo>
                      <a:pt x="451" y="256"/>
                    </a:moveTo>
                    <a:lnTo>
                      <a:pt x="453" y="258"/>
                    </a:lnTo>
                    <a:lnTo>
                      <a:pt x="453" y="258"/>
                    </a:lnTo>
                    <a:lnTo>
                      <a:pt x="455" y="258"/>
                    </a:lnTo>
                    <a:lnTo>
                      <a:pt x="455" y="256"/>
                    </a:lnTo>
                    <a:lnTo>
                      <a:pt x="455" y="254"/>
                    </a:lnTo>
                    <a:lnTo>
                      <a:pt x="457" y="254"/>
                    </a:lnTo>
                    <a:lnTo>
                      <a:pt x="457" y="252"/>
                    </a:lnTo>
                    <a:lnTo>
                      <a:pt x="455" y="252"/>
                    </a:lnTo>
                    <a:lnTo>
                      <a:pt x="455" y="252"/>
                    </a:lnTo>
                    <a:lnTo>
                      <a:pt x="453" y="256"/>
                    </a:lnTo>
                    <a:lnTo>
                      <a:pt x="453" y="256"/>
                    </a:lnTo>
                    <a:lnTo>
                      <a:pt x="453" y="254"/>
                    </a:lnTo>
                    <a:lnTo>
                      <a:pt x="451" y="254"/>
                    </a:lnTo>
                    <a:lnTo>
                      <a:pt x="451" y="256"/>
                    </a:lnTo>
                    <a:lnTo>
                      <a:pt x="451" y="256"/>
                    </a:lnTo>
                    <a:lnTo>
                      <a:pt x="451" y="256"/>
                    </a:lnTo>
                    <a:close/>
                    <a:moveTo>
                      <a:pt x="445" y="260"/>
                    </a:moveTo>
                    <a:lnTo>
                      <a:pt x="445" y="258"/>
                    </a:lnTo>
                    <a:lnTo>
                      <a:pt x="445" y="258"/>
                    </a:lnTo>
                    <a:lnTo>
                      <a:pt x="445" y="258"/>
                    </a:lnTo>
                    <a:lnTo>
                      <a:pt x="445" y="258"/>
                    </a:lnTo>
                    <a:lnTo>
                      <a:pt x="445" y="256"/>
                    </a:lnTo>
                    <a:lnTo>
                      <a:pt x="447" y="256"/>
                    </a:lnTo>
                    <a:lnTo>
                      <a:pt x="449" y="254"/>
                    </a:lnTo>
                    <a:lnTo>
                      <a:pt x="451" y="254"/>
                    </a:lnTo>
                    <a:lnTo>
                      <a:pt x="449" y="254"/>
                    </a:lnTo>
                    <a:lnTo>
                      <a:pt x="449" y="252"/>
                    </a:lnTo>
                    <a:lnTo>
                      <a:pt x="449" y="252"/>
                    </a:lnTo>
                    <a:lnTo>
                      <a:pt x="445" y="254"/>
                    </a:lnTo>
                    <a:lnTo>
                      <a:pt x="445" y="254"/>
                    </a:lnTo>
                    <a:lnTo>
                      <a:pt x="445" y="254"/>
                    </a:lnTo>
                    <a:lnTo>
                      <a:pt x="443" y="254"/>
                    </a:lnTo>
                    <a:lnTo>
                      <a:pt x="441" y="254"/>
                    </a:lnTo>
                    <a:lnTo>
                      <a:pt x="441" y="254"/>
                    </a:lnTo>
                    <a:lnTo>
                      <a:pt x="443" y="254"/>
                    </a:lnTo>
                    <a:lnTo>
                      <a:pt x="443" y="254"/>
                    </a:lnTo>
                    <a:lnTo>
                      <a:pt x="443" y="256"/>
                    </a:lnTo>
                    <a:lnTo>
                      <a:pt x="441" y="256"/>
                    </a:lnTo>
                    <a:lnTo>
                      <a:pt x="439" y="258"/>
                    </a:lnTo>
                    <a:lnTo>
                      <a:pt x="439" y="258"/>
                    </a:lnTo>
                    <a:lnTo>
                      <a:pt x="441" y="258"/>
                    </a:lnTo>
                    <a:lnTo>
                      <a:pt x="441" y="260"/>
                    </a:lnTo>
                    <a:lnTo>
                      <a:pt x="443" y="260"/>
                    </a:lnTo>
                    <a:lnTo>
                      <a:pt x="443" y="258"/>
                    </a:lnTo>
                    <a:lnTo>
                      <a:pt x="445" y="260"/>
                    </a:lnTo>
                    <a:close/>
                    <a:moveTo>
                      <a:pt x="683" y="252"/>
                    </a:moveTo>
                    <a:lnTo>
                      <a:pt x="683" y="252"/>
                    </a:lnTo>
                    <a:lnTo>
                      <a:pt x="681" y="254"/>
                    </a:lnTo>
                    <a:lnTo>
                      <a:pt x="681" y="254"/>
                    </a:lnTo>
                    <a:lnTo>
                      <a:pt x="681" y="254"/>
                    </a:lnTo>
                    <a:lnTo>
                      <a:pt x="681" y="256"/>
                    </a:lnTo>
                    <a:lnTo>
                      <a:pt x="685" y="256"/>
                    </a:lnTo>
                    <a:lnTo>
                      <a:pt x="685" y="256"/>
                    </a:lnTo>
                    <a:lnTo>
                      <a:pt x="685" y="254"/>
                    </a:lnTo>
                    <a:lnTo>
                      <a:pt x="685" y="252"/>
                    </a:lnTo>
                    <a:lnTo>
                      <a:pt x="683" y="252"/>
                    </a:lnTo>
                    <a:close/>
                    <a:moveTo>
                      <a:pt x="349" y="256"/>
                    </a:moveTo>
                    <a:lnTo>
                      <a:pt x="351" y="256"/>
                    </a:lnTo>
                    <a:lnTo>
                      <a:pt x="353" y="252"/>
                    </a:lnTo>
                    <a:lnTo>
                      <a:pt x="351" y="252"/>
                    </a:lnTo>
                    <a:lnTo>
                      <a:pt x="351" y="252"/>
                    </a:lnTo>
                    <a:lnTo>
                      <a:pt x="349" y="252"/>
                    </a:lnTo>
                    <a:lnTo>
                      <a:pt x="349" y="254"/>
                    </a:lnTo>
                    <a:lnTo>
                      <a:pt x="349" y="254"/>
                    </a:lnTo>
                    <a:lnTo>
                      <a:pt x="349" y="256"/>
                    </a:lnTo>
                    <a:lnTo>
                      <a:pt x="349" y="256"/>
                    </a:lnTo>
                    <a:close/>
                    <a:moveTo>
                      <a:pt x="375" y="252"/>
                    </a:moveTo>
                    <a:lnTo>
                      <a:pt x="373" y="252"/>
                    </a:lnTo>
                    <a:lnTo>
                      <a:pt x="373" y="252"/>
                    </a:lnTo>
                    <a:lnTo>
                      <a:pt x="373" y="254"/>
                    </a:lnTo>
                    <a:lnTo>
                      <a:pt x="375" y="254"/>
                    </a:lnTo>
                    <a:lnTo>
                      <a:pt x="375" y="252"/>
                    </a:lnTo>
                    <a:lnTo>
                      <a:pt x="375" y="252"/>
                    </a:lnTo>
                    <a:lnTo>
                      <a:pt x="375" y="252"/>
                    </a:lnTo>
                    <a:lnTo>
                      <a:pt x="375" y="252"/>
                    </a:lnTo>
                    <a:lnTo>
                      <a:pt x="375" y="252"/>
                    </a:lnTo>
                    <a:close/>
                    <a:moveTo>
                      <a:pt x="467" y="252"/>
                    </a:moveTo>
                    <a:lnTo>
                      <a:pt x="463" y="252"/>
                    </a:lnTo>
                    <a:lnTo>
                      <a:pt x="463" y="252"/>
                    </a:lnTo>
                    <a:lnTo>
                      <a:pt x="461" y="252"/>
                    </a:lnTo>
                    <a:lnTo>
                      <a:pt x="461" y="252"/>
                    </a:lnTo>
                    <a:lnTo>
                      <a:pt x="459" y="252"/>
                    </a:lnTo>
                    <a:lnTo>
                      <a:pt x="459" y="252"/>
                    </a:lnTo>
                    <a:lnTo>
                      <a:pt x="457" y="254"/>
                    </a:lnTo>
                    <a:lnTo>
                      <a:pt x="459" y="254"/>
                    </a:lnTo>
                    <a:lnTo>
                      <a:pt x="457" y="256"/>
                    </a:lnTo>
                    <a:lnTo>
                      <a:pt x="457" y="256"/>
                    </a:lnTo>
                    <a:lnTo>
                      <a:pt x="459" y="256"/>
                    </a:lnTo>
                    <a:lnTo>
                      <a:pt x="469" y="256"/>
                    </a:lnTo>
                    <a:lnTo>
                      <a:pt x="469" y="254"/>
                    </a:lnTo>
                    <a:lnTo>
                      <a:pt x="469" y="252"/>
                    </a:lnTo>
                    <a:lnTo>
                      <a:pt x="469" y="252"/>
                    </a:lnTo>
                    <a:lnTo>
                      <a:pt x="467" y="252"/>
                    </a:lnTo>
                    <a:close/>
                    <a:moveTo>
                      <a:pt x="515" y="252"/>
                    </a:moveTo>
                    <a:lnTo>
                      <a:pt x="511" y="250"/>
                    </a:lnTo>
                    <a:lnTo>
                      <a:pt x="511" y="252"/>
                    </a:lnTo>
                    <a:lnTo>
                      <a:pt x="511" y="252"/>
                    </a:lnTo>
                    <a:lnTo>
                      <a:pt x="515" y="254"/>
                    </a:lnTo>
                    <a:lnTo>
                      <a:pt x="517" y="252"/>
                    </a:lnTo>
                    <a:lnTo>
                      <a:pt x="517" y="252"/>
                    </a:lnTo>
                    <a:lnTo>
                      <a:pt x="515" y="252"/>
                    </a:lnTo>
                    <a:close/>
                    <a:moveTo>
                      <a:pt x="431" y="260"/>
                    </a:moveTo>
                    <a:lnTo>
                      <a:pt x="433" y="260"/>
                    </a:lnTo>
                    <a:lnTo>
                      <a:pt x="433" y="258"/>
                    </a:lnTo>
                    <a:lnTo>
                      <a:pt x="433" y="258"/>
                    </a:lnTo>
                    <a:lnTo>
                      <a:pt x="435" y="256"/>
                    </a:lnTo>
                    <a:lnTo>
                      <a:pt x="435" y="256"/>
                    </a:lnTo>
                    <a:lnTo>
                      <a:pt x="435" y="256"/>
                    </a:lnTo>
                    <a:lnTo>
                      <a:pt x="435" y="254"/>
                    </a:lnTo>
                    <a:lnTo>
                      <a:pt x="435" y="252"/>
                    </a:lnTo>
                    <a:lnTo>
                      <a:pt x="435" y="250"/>
                    </a:lnTo>
                    <a:lnTo>
                      <a:pt x="433" y="250"/>
                    </a:lnTo>
                    <a:lnTo>
                      <a:pt x="433" y="252"/>
                    </a:lnTo>
                    <a:lnTo>
                      <a:pt x="433" y="252"/>
                    </a:lnTo>
                    <a:lnTo>
                      <a:pt x="435" y="252"/>
                    </a:lnTo>
                    <a:lnTo>
                      <a:pt x="433" y="254"/>
                    </a:lnTo>
                    <a:lnTo>
                      <a:pt x="431" y="256"/>
                    </a:lnTo>
                    <a:lnTo>
                      <a:pt x="429" y="256"/>
                    </a:lnTo>
                    <a:lnTo>
                      <a:pt x="429" y="256"/>
                    </a:lnTo>
                    <a:lnTo>
                      <a:pt x="427" y="258"/>
                    </a:lnTo>
                    <a:lnTo>
                      <a:pt x="427" y="258"/>
                    </a:lnTo>
                    <a:lnTo>
                      <a:pt x="427" y="260"/>
                    </a:lnTo>
                    <a:lnTo>
                      <a:pt x="427" y="260"/>
                    </a:lnTo>
                    <a:lnTo>
                      <a:pt x="425" y="260"/>
                    </a:lnTo>
                    <a:lnTo>
                      <a:pt x="423" y="260"/>
                    </a:lnTo>
                    <a:lnTo>
                      <a:pt x="421" y="258"/>
                    </a:lnTo>
                    <a:lnTo>
                      <a:pt x="421" y="258"/>
                    </a:lnTo>
                    <a:lnTo>
                      <a:pt x="419" y="258"/>
                    </a:lnTo>
                    <a:lnTo>
                      <a:pt x="419" y="258"/>
                    </a:lnTo>
                    <a:lnTo>
                      <a:pt x="417" y="258"/>
                    </a:lnTo>
                    <a:lnTo>
                      <a:pt x="415" y="258"/>
                    </a:lnTo>
                    <a:lnTo>
                      <a:pt x="415" y="258"/>
                    </a:lnTo>
                    <a:lnTo>
                      <a:pt x="413" y="258"/>
                    </a:lnTo>
                    <a:lnTo>
                      <a:pt x="413" y="260"/>
                    </a:lnTo>
                    <a:lnTo>
                      <a:pt x="411" y="260"/>
                    </a:lnTo>
                    <a:lnTo>
                      <a:pt x="411" y="260"/>
                    </a:lnTo>
                    <a:lnTo>
                      <a:pt x="409" y="258"/>
                    </a:lnTo>
                    <a:lnTo>
                      <a:pt x="409" y="258"/>
                    </a:lnTo>
                    <a:lnTo>
                      <a:pt x="405" y="256"/>
                    </a:lnTo>
                    <a:lnTo>
                      <a:pt x="405" y="256"/>
                    </a:lnTo>
                    <a:lnTo>
                      <a:pt x="403" y="254"/>
                    </a:lnTo>
                    <a:lnTo>
                      <a:pt x="401" y="254"/>
                    </a:lnTo>
                    <a:lnTo>
                      <a:pt x="399" y="254"/>
                    </a:lnTo>
                    <a:lnTo>
                      <a:pt x="399" y="254"/>
                    </a:lnTo>
                    <a:lnTo>
                      <a:pt x="397" y="254"/>
                    </a:lnTo>
                    <a:lnTo>
                      <a:pt x="397" y="254"/>
                    </a:lnTo>
                    <a:lnTo>
                      <a:pt x="395" y="254"/>
                    </a:lnTo>
                    <a:lnTo>
                      <a:pt x="395" y="254"/>
                    </a:lnTo>
                    <a:lnTo>
                      <a:pt x="393" y="254"/>
                    </a:lnTo>
                    <a:lnTo>
                      <a:pt x="391" y="256"/>
                    </a:lnTo>
                    <a:lnTo>
                      <a:pt x="387" y="256"/>
                    </a:lnTo>
                    <a:lnTo>
                      <a:pt x="387" y="256"/>
                    </a:lnTo>
                    <a:lnTo>
                      <a:pt x="387" y="256"/>
                    </a:lnTo>
                    <a:lnTo>
                      <a:pt x="387" y="258"/>
                    </a:lnTo>
                    <a:lnTo>
                      <a:pt x="385" y="258"/>
                    </a:lnTo>
                    <a:lnTo>
                      <a:pt x="385" y="260"/>
                    </a:lnTo>
                    <a:lnTo>
                      <a:pt x="385" y="260"/>
                    </a:lnTo>
                    <a:lnTo>
                      <a:pt x="385" y="262"/>
                    </a:lnTo>
                    <a:lnTo>
                      <a:pt x="385" y="262"/>
                    </a:lnTo>
                    <a:lnTo>
                      <a:pt x="387" y="264"/>
                    </a:lnTo>
                    <a:lnTo>
                      <a:pt x="387" y="264"/>
                    </a:lnTo>
                    <a:lnTo>
                      <a:pt x="389" y="264"/>
                    </a:lnTo>
                    <a:lnTo>
                      <a:pt x="389" y="262"/>
                    </a:lnTo>
                    <a:lnTo>
                      <a:pt x="393" y="264"/>
                    </a:lnTo>
                    <a:lnTo>
                      <a:pt x="397" y="264"/>
                    </a:lnTo>
                    <a:lnTo>
                      <a:pt x="401" y="264"/>
                    </a:lnTo>
                    <a:lnTo>
                      <a:pt x="403" y="266"/>
                    </a:lnTo>
                    <a:lnTo>
                      <a:pt x="405" y="266"/>
                    </a:lnTo>
                    <a:lnTo>
                      <a:pt x="405" y="266"/>
                    </a:lnTo>
                    <a:lnTo>
                      <a:pt x="405" y="266"/>
                    </a:lnTo>
                    <a:lnTo>
                      <a:pt x="407" y="264"/>
                    </a:lnTo>
                    <a:lnTo>
                      <a:pt x="409" y="266"/>
                    </a:lnTo>
                    <a:lnTo>
                      <a:pt x="411" y="264"/>
                    </a:lnTo>
                    <a:lnTo>
                      <a:pt x="411" y="264"/>
                    </a:lnTo>
                    <a:lnTo>
                      <a:pt x="413" y="264"/>
                    </a:lnTo>
                    <a:lnTo>
                      <a:pt x="413" y="264"/>
                    </a:lnTo>
                    <a:lnTo>
                      <a:pt x="413" y="264"/>
                    </a:lnTo>
                    <a:lnTo>
                      <a:pt x="415" y="264"/>
                    </a:lnTo>
                    <a:lnTo>
                      <a:pt x="417" y="264"/>
                    </a:lnTo>
                    <a:lnTo>
                      <a:pt x="421" y="262"/>
                    </a:lnTo>
                    <a:lnTo>
                      <a:pt x="423" y="262"/>
                    </a:lnTo>
                    <a:lnTo>
                      <a:pt x="425" y="262"/>
                    </a:lnTo>
                    <a:lnTo>
                      <a:pt x="427" y="262"/>
                    </a:lnTo>
                    <a:lnTo>
                      <a:pt x="427" y="262"/>
                    </a:lnTo>
                    <a:lnTo>
                      <a:pt x="429" y="262"/>
                    </a:lnTo>
                    <a:lnTo>
                      <a:pt x="429" y="260"/>
                    </a:lnTo>
                    <a:lnTo>
                      <a:pt x="431" y="260"/>
                    </a:lnTo>
                    <a:close/>
                    <a:moveTo>
                      <a:pt x="563" y="250"/>
                    </a:moveTo>
                    <a:lnTo>
                      <a:pt x="559" y="254"/>
                    </a:lnTo>
                    <a:lnTo>
                      <a:pt x="557" y="256"/>
                    </a:lnTo>
                    <a:lnTo>
                      <a:pt x="559" y="254"/>
                    </a:lnTo>
                    <a:lnTo>
                      <a:pt x="561" y="254"/>
                    </a:lnTo>
                    <a:lnTo>
                      <a:pt x="563" y="252"/>
                    </a:lnTo>
                    <a:lnTo>
                      <a:pt x="565" y="252"/>
                    </a:lnTo>
                    <a:lnTo>
                      <a:pt x="563" y="252"/>
                    </a:lnTo>
                    <a:lnTo>
                      <a:pt x="563" y="250"/>
                    </a:lnTo>
                    <a:close/>
                    <a:moveTo>
                      <a:pt x="369" y="262"/>
                    </a:moveTo>
                    <a:lnTo>
                      <a:pt x="369" y="262"/>
                    </a:lnTo>
                    <a:lnTo>
                      <a:pt x="369" y="262"/>
                    </a:lnTo>
                    <a:lnTo>
                      <a:pt x="371" y="262"/>
                    </a:lnTo>
                    <a:lnTo>
                      <a:pt x="371" y="262"/>
                    </a:lnTo>
                    <a:lnTo>
                      <a:pt x="371" y="262"/>
                    </a:lnTo>
                    <a:lnTo>
                      <a:pt x="373" y="262"/>
                    </a:lnTo>
                    <a:lnTo>
                      <a:pt x="373" y="262"/>
                    </a:lnTo>
                    <a:lnTo>
                      <a:pt x="373" y="262"/>
                    </a:lnTo>
                    <a:lnTo>
                      <a:pt x="375" y="260"/>
                    </a:lnTo>
                    <a:lnTo>
                      <a:pt x="375" y="260"/>
                    </a:lnTo>
                    <a:lnTo>
                      <a:pt x="373" y="260"/>
                    </a:lnTo>
                    <a:lnTo>
                      <a:pt x="373" y="258"/>
                    </a:lnTo>
                    <a:lnTo>
                      <a:pt x="373" y="258"/>
                    </a:lnTo>
                    <a:lnTo>
                      <a:pt x="373" y="254"/>
                    </a:lnTo>
                    <a:lnTo>
                      <a:pt x="371" y="254"/>
                    </a:lnTo>
                    <a:lnTo>
                      <a:pt x="371" y="254"/>
                    </a:lnTo>
                    <a:lnTo>
                      <a:pt x="369" y="254"/>
                    </a:lnTo>
                    <a:lnTo>
                      <a:pt x="369" y="254"/>
                    </a:lnTo>
                    <a:lnTo>
                      <a:pt x="369" y="256"/>
                    </a:lnTo>
                    <a:lnTo>
                      <a:pt x="367" y="256"/>
                    </a:lnTo>
                    <a:lnTo>
                      <a:pt x="367" y="254"/>
                    </a:lnTo>
                    <a:lnTo>
                      <a:pt x="367" y="254"/>
                    </a:lnTo>
                    <a:lnTo>
                      <a:pt x="365" y="254"/>
                    </a:lnTo>
                    <a:lnTo>
                      <a:pt x="365" y="254"/>
                    </a:lnTo>
                    <a:lnTo>
                      <a:pt x="363" y="254"/>
                    </a:lnTo>
                    <a:lnTo>
                      <a:pt x="363" y="256"/>
                    </a:lnTo>
                    <a:lnTo>
                      <a:pt x="361" y="256"/>
                    </a:lnTo>
                    <a:lnTo>
                      <a:pt x="361" y="254"/>
                    </a:lnTo>
                    <a:lnTo>
                      <a:pt x="361" y="254"/>
                    </a:lnTo>
                    <a:lnTo>
                      <a:pt x="359" y="252"/>
                    </a:lnTo>
                    <a:lnTo>
                      <a:pt x="359" y="252"/>
                    </a:lnTo>
                    <a:lnTo>
                      <a:pt x="357" y="250"/>
                    </a:lnTo>
                    <a:lnTo>
                      <a:pt x="355" y="250"/>
                    </a:lnTo>
                    <a:lnTo>
                      <a:pt x="353" y="252"/>
                    </a:lnTo>
                    <a:lnTo>
                      <a:pt x="353" y="252"/>
                    </a:lnTo>
                    <a:lnTo>
                      <a:pt x="353" y="254"/>
                    </a:lnTo>
                    <a:lnTo>
                      <a:pt x="355" y="256"/>
                    </a:lnTo>
                    <a:lnTo>
                      <a:pt x="357" y="258"/>
                    </a:lnTo>
                    <a:lnTo>
                      <a:pt x="357" y="258"/>
                    </a:lnTo>
                    <a:lnTo>
                      <a:pt x="357" y="258"/>
                    </a:lnTo>
                    <a:lnTo>
                      <a:pt x="359" y="258"/>
                    </a:lnTo>
                    <a:lnTo>
                      <a:pt x="359" y="258"/>
                    </a:lnTo>
                    <a:lnTo>
                      <a:pt x="361" y="260"/>
                    </a:lnTo>
                    <a:lnTo>
                      <a:pt x="359" y="260"/>
                    </a:lnTo>
                    <a:lnTo>
                      <a:pt x="359" y="260"/>
                    </a:lnTo>
                    <a:lnTo>
                      <a:pt x="357" y="262"/>
                    </a:lnTo>
                    <a:lnTo>
                      <a:pt x="355" y="262"/>
                    </a:lnTo>
                    <a:lnTo>
                      <a:pt x="353" y="262"/>
                    </a:lnTo>
                    <a:lnTo>
                      <a:pt x="353" y="260"/>
                    </a:lnTo>
                    <a:lnTo>
                      <a:pt x="351" y="258"/>
                    </a:lnTo>
                    <a:lnTo>
                      <a:pt x="351" y="258"/>
                    </a:lnTo>
                    <a:lnTo>
                      <a:pt x="351" y="258"/>
                    </a:lnTo>
                    <a:lnTo>
                      <a:pt x="351" y="256"/>
                    </a:lnTo>
                    <a:lnTo>
                      <a:pt x="349" y="256"/>
                    </a:lnTo>
                    <a:lnTo>
                      <a:pt x="347" y="256"/>
                    </a:lnTo>
                    <a:lnTo>
                      <a:pt x="345" y="256"/>
                    </a:lnTo>
                    <a:lnTo>
                      <a:pt x="343" y="256"/>
                    </a:lnTo>
                    <a:lnTo>
                      <a:pt x="343" y="256"/>
                    </a:lnTo>
                    <a:lnTo>
                      <a:pt x="341" y="258"/>
                    </a:lnTo>
                    <a:lnTo>
                      <a:pt x="339" y="258"/>
                    </a:lnTo>
                    <a:lnTo>
                      <a:pt x="339" y="258"/>
                    </a:lnTo>
                    <a:lnTo>
                      <a:pt x="337" y="260"/>
                    </a:lnTo>
                    <a:lnTo>
                      <a:pt x="337" y="260"/>
                    </a:lnTo>
                    <a:lnTo>
                      <a:pt x="337" y="264"/>
                    </a:lnTo>
                    <a:lnTo>
                      <a:pt x="337" y="264"/>
                    </a:lnTo>
                    <a:lnTo>
                      <a:pt x="337" y="266"/>
                    </a:lnTo>
                    <a:lnTo>
                      <a:pt x="337" y="266"/>
                    </a:lnTo>
                    <a:lnTo>
                      <a:pt x="339" y="268"/>
                    </a:lnTo>
                    <a:lnTo>
                      <a:pt x="339" y="268"/>
                    </a:lnTo>
                    <a:lnTo>
                      <a:pt x="341" y="268"/>
                    </a:lnTo>
                    <a:lnTo>
                      <a:pt x="343" y="268"/>
                    </a:lnTo>
                    <a:lnTo>
                      <a:pt x="343" y="268"/>
                    </a:lnTo>
                    <a:lnTo>
                      <a:pt x="345" y="268"/>
                    </a:lnTo>
                    <a:lnTo>
                      <a:pt x="345" y="268"/>
                    </a:lnTo>
                    <a:lnTo>
                      <a:pt x="347" y="268"/>
                    </a:lnTo>
                    <a:lnTo>
                      <a:pt x="349" y="266"/>
                    </a:lnTo>
                    <a:lnTo>
                      <a:pt x="353" y="266"/>
                    </a:lnTo>
                    <a:lnTo>
                      <a:pt x="353" y="266"/>
                    </a:lnTo>
                    <a:lnTo>
                      <a:pt x="355" y="266"/>
                    </a:lnTo>
                    <a:lnTo>
                      <a:pt x="357" y="264"/>
                    </a:lnTo>
                    <a:lnTo>
                      <a:pt x="359" y="264"/>
                    </a:lnTo>
                    <a:lnTo>
                      <a:pt x="359" y="264"/>
                    </a:lnTo>
                    <a:lnTo>
                      <a:pt x="361" y="264"/>
                    </a:lnTo>
                    <a:lnTo>
                      <a:pt x="363" y="260"/>
                    </a:lnTo>
                    <a:lnTo>
                      <a:pt x="363" y="262"/>
                    </a:lnTo>
                    <a:lnTo>
                      <a:pt x="363" y="264"/>
                    </a:lnTo>
                    <a:lnTo>
                      <a:pt x="363" y="264"/>
                    </a:lnTo>
                    <a:lnTo>
                      <a:pt x="363" y="264"/>
                    </a:lnTo>
                    <a:lnTo>
                      <a:pt x="367" y="264"/>
                    </a:lnTo>
                    <a:lnTo>
                      <a:pt x="367" y="264"/>
                    </a:lnTo>
                    <a:lnTo>
                      <a:pt x="369" y="264"/>
                    </a:lnTo>
                    <a:lnTo>
                      <a:pt x="369" y="264"/>
                    </a:lnTo>
                    <a:lnTo>
                      <a:pt x="369" y="264"/>
                    </a:lnTo>
                    <a:lnTo>
                      <a:pt x="369" y="264"/>
                    </a:lnTo>
                    <a:lnTo>
                      <a:pt x="369" y="262"/>
                    </a:lnTo>
                    <a:close/>
                    <a:moveTo>
                      <a:pt x="319" y="252"/>
                    </a:moveTo>
                    <a:lnTo>
                      <a:pt x="317" y="252"/>
                    </a:lnTo>
                    <a:lnTo>
                      <a:pt x="315" y="250"/>
                    </a:lnTo>
                    <a:lnTo>
                      <a:pt x="313" y="250"/>
                    </a:lnTo>
                    <a:lnTo>
                      <a:pt x="313" y="250"/>
                    </a:lnTo>
                    <a:lnTo>
                      <a:pt x="311" y="252"/>
                    </a:lnTo>
                    <a:lnTo>
                      <a:pt x="309" y="252"/>
                    </a:lnTo>
                    <a:lnTo>
                      <a:pt x="307" y="252"/>
                    </a:lnTo>
                    <a:lnTo>
                      <a:pt x="305" y="252"/>
                    </a:lnTo>
                    <a:lnTo>
                      <a:pt x="303" y="250"/>
                    </a:lnTo>
                    <a:lnTo>
                      <a:pt x="301" y="252"/>
                    </a:lnTo>
                    <a:lnTo>
                      <a:pt x="301" y="252"/>
                    </a:lnTo>
                    <a:lnTo>
                      <a:pt x="301" y="252"/>
                    </a:lnTo>
                    <a:lnTo>
                      <a:pt x="303" y="254"/>
                    </a:lnTo>
                    <a:lnTo>
                      <a:pt x="303" y="256"/>
                    </a:lnTo>
                    <a:lnTo>
                      <a:pt x="303" y="256"/>
                    </a:lnTo>
                    <a:lnTo>
                      <a:pt x="305" y="256"/>
                    </a:lnTo>
                    <a:lnTo>
                      <a:pt x="307" y="256"/>
                    </a:lnTo>
                    <a:lnTo>
                      <a:pt x="309" y="258"/>
                    </a:lnTo>
                    <a:lnTo>
                      <a:pt x="311" y="260"/>
                    </a:lnTo>
                    <a:lnTo>
                      <a:pt x="311" y="260"/>
                    </a:lnTo>
                    <a:lnTo>
                      <a:pt x="311" y="262"/>
                    </a:lnTo>
                    <a:lnTo>
                      <a:pt x="311" y="262"/>
                    </a:lnTo>
                    <a:lnTo>
                      <a:pt x="311" y="264"/>
                    </a:lnTo>
                    <a:lnTo>
                      <a:pt x="311" y="264"/>
                    </a:lnTo>
                    <a:lnTo>
                      <a:pt x="313" y="264"/>
                    </a:lnTo>
                    <a:lnTo>
                      <a:pt x="313" y="264"/>
                    </a:lnTo>
                    <a:lnTo>
                      <a:pt x="313" y="264"/>
                    </a:lnTo>
                    <a:lnTo>
                      <a:pt x="313" y="262"/>
                    </a:lnTo>
                    <a:lnTo>
                      <a:pt x="315" y="260"/>
                    </a:lnTo>
                    <a:lnTo>
                      <a:pt x="315" y="260"/>
                    </a:lnTo>
                    <a:lnTo>
                      <a:pt x="319" y="258"/>
                    </a:lnTo>
                    <a:lnTo>
                      <a:pt x="321" y="256"/>
                    </a:lnTo>
                    <a:lnTo>
                      <a:pt x="321" y="256"/>
                    </a:lnTo>
                    <a:lnTo>
                      <a:pt x="321" y="256"/>
                    </a:lnTo>
                    <a:lnTo>
                      <a:pt x="319" y="252"/>
                    </a:lnTo>
                    <a:close/>
                    <a:moveTo>
                      <a:pt x="541" y="246"/>
                    </a:moveTo>
                    <a:lnTo>
                      <a:pt x="541" y="246"/>
                    </a:lnTo>
                    <a:lnTo>
                      <a:pt x="541" y="246"/>
                    </a:lnTo>
                    <a:lnTo>
                      <a:pt x="539" y="248"/>
                    </a:lnTo>
                    <a:lnTo>
                      <a:pt x="541" y="250"/>
                    </a:lnTo>
                    <a:lnTo>
                      <a:pt x="543" y="250"/>
                    </a:lnTo>
                    <a:lnTo>
                      <a:pt x="543" y="248"/>
                    </a:lnTo>
                    <a:lnTo>
                      <a:pt x="543" y="246"/>
                    </a:lnTo>
                    <a:lnTo>
                      <a:pt x="543" y="246"/>
                    </a:lnTo>
                    <a:lnTo>
                      <a:pt x="541" y="246"/>
                    </a:lnTo>
                    <a:close/>
                    <a:moveTo>
                      <a:pt x="495" y="242"/>
                    </a:moveTo>
                    <a:lnTo>
                      <a:pt x="493" y="242"/>
                    </a:lnTo>
                    <a:lnTo>
                      <a:pt x="491" y="242"/>
                    </a:lnTo>
                    <a:lnTo>
                      <a:pt x="489" y="244"/>
                    </a:lnTo>
                    <a:lnTo>
                      <a:pt x="487" y="244"/>
                    </a:lnTo>
                    <a:lnTo>
                      <a:pt x="485" y="244"/>
                    </a:lnTo>
                    <a:lnTo>
                      <a:pt x="483" y="242"/>
                    </a:lnTo>
                    <a:lnTo>
                      <a:pt x="481" y="246"/>
                    </a:lnTo>
                    <a:lnTo>
                      <a:pt x="481" y="246"/>
                    </a:lnTo>
                    <a:lnTo>
                      <a:pt x="481" y="248"/>
                    </a:lnTo>
                    <a:lnTo>
                      <a:pt x="481" y="248"/>
                    </a:lnTo>
                    <a:lnTo>
                      <a:pt x="483" y="248"/>
                    </a:lnTo>
                    <a:lnTo>
                      <a:pt x="485" y="246"/>
                    </a:lnTo>
                    <a:lnTo>
                      <a:pt x="485" y="246"/>
                    </a:lnTo>
                    <a:lnTo>
                      <a:pt x="487" y="248"/>
                    </a:lnTo>
                    <a:lnTo>
                      <a:pt x="489" y="248"/>
                    </a:lnTo>
                    <a:lnTo>
                      <a:pt x="491" y="248"/>
                    </a:lnTo>
                    <a:lnTo>
                      <a:pt x="491" y="246"/>
                    </a:lnTo>
                    <a:lnTo>
                      <a:pt x="493" y="246"/>
                    </a:lnTo>
                    <a:lnTo>
                      <a:pt x="495" y="244"/>
                    </a:lnTo>
                    <a:lnTo>
                      <a:pt x="497" y="244"/>
                    </a:lnTo>
                    <a:lnTo>
                      <a:pt x="497" y="244"/>
                    </a:lnTo>
                    <a:lnTo>
                      <a:pt x="497" y="242"/>
                    </a:lnTo>
                    <a:lnTo>
                      <a:pt x="495" y="242"/>
                    </a:lnTo>
                    <a:close/>
                    <a:moveTo>
                      <a:pt x="505" y="242"/>
                    </a:moveTo>
                    <a:lnTo>
                      <a:pt x="505" y="242"/>
                    </a:lnTo>
                    <a:lnTo>
                      <a:pt x="507" y="242"/>
                    </a:lnTo>
                    <a:lnTo>
                      <a:pt x="507" y="242"/>
                    </a:lnTo>
                    <a:lnTo>
                      <a:pt x="507" y="242"/>
                    </a:lnTo>
                    <a:lnTo>
                      <a:pt x="507" y="240"/>
                    </a:lnTo>
                    <a:lnTo>
                      <a:pt x="505" y="240"/>
                    </a:lnTo>
                    <a:lnTo>
                      <a:pt x="505" y="242"/>
                    </a:lnTo>
                    <a:close/>
                    <a:moveTo>
                      <a:pt x="685" y="250"/>
                    </a:moveTo>
                    <a:lnTo>
                      <a:pt x="687" y="246"/>
                    </a:lnTo>
                    <a:lnTo>
                      <a:pt x="687" y="244"/>
                    </a:lnTo>
                    <a:lnTo>
                      <a:pt x="687" y="242"/>
                    </a:lnTo>
                    <a:lnTo>
                      <a:pt x="687" y="240"/>
                    </a:lnTo>
                    <a:lnTo>
                      <a:pt x="685" y="238"/>
                    </a:lnTo>
                    <a:lnTo>
                      <a:pt x="685" y="238"/>
                    </a:lnTo>
                    <a:lnTo>
                      <a:pt x="681" y="238"/>
                    </a:lnTo>
                    <a:lnTo>
                      <a:pt x="677" y="238"/>
                    </a:lnTo>
                    <a:lnTo>
                      <a:pt x="675" y="240"/>
                    </a:lnTo>
                    <a:lnTo>
                      <a:pt x="673" y="242"/>
                    </a:lnTo>
                    <a:lnTo>
                      <a:pt x="673" y="242"/>
                    </a:lnTo>
                    <a:lnTo>
                      <a:pt x="669" y="248"/>
                    </a:lnTo>
                    <a:lnTo>
                      <a:pt x="667" y="254"/>
                    </a:lnTo>
                    <a:lnTo>
                      <a:pt x="665" y="256"/>
                    </a:lnTo>
                    <a:lnTo>
                      <a:pt x="667" y="256"/>
                    </a:lnTo>
                    <a:lnTo>
                      <a:pt x="669" y="256"/>
                    </a:lnTo>
                    <a:lnTo>
                      <a:pt x="671" y="256"/>
                    </a:lnTo>
                    <a:lnTo>
                      <a:pt x="677" y="256"/>
                    </a:lnTo>
                    <a:lnTo>
                      <a:pt x="681" y="254"/>
                    </a:lnTo>
                    <a:lnTo>
                      <a:pt x="681" y="252"/>
                    </a:lnTo>
                    <a:lnTo>
                      <a:pt x="685" y="250"/>
                    </a:lnTo>
                    <a:close/>
                    <a:moveTo>
                      <a:pt x="573" y="234"/>
                    </a:moveTo>
                    <a:lnTo>
                      <a:pt x="573" y="234"/>
                    </a:lnTo>
                    <a:lnTo>
                      <a:pt x="571" y="234"/>
                    </a:lnTo>
                    <a:lnTo>
                      <a:pt x="571" y="234"/>
                    </a:lnTo>
                    <a:lnTo>
                      <a:pt x="571" y="234"/>
                    </a:lnTo>
                    <a:lnTo>
                      <a:pt x="571" y="236"/>
                    </a:lnTo>
                    <a:lnTo>
                      <a:pt x="569" y="236"/>
                    </a:lnTo>
                    <a:lnTo>
                      <a:pt x="569" y="238"/>
                    </a:lnTo>
                    <a:lnTo>
                      <a:pt x="569" y="238"/>
                    </a:lnTo>
                    <a:lnTo>
                      <a:pt x="567" y="238"/>
                    </a:lnTo>
                    <a:lnTo>
                      <a:pt x="567" y="240"/>
                    </a:lnTo>
                    <a:lnTo>
                      <a:pt x="565" y="242"/>
                    </a:lnTo>
                    <a:lnTo>
                      <a:pt x="565" y="244"/>
                    </a:lnTo>
                    <a:lnTo>
                      <a:pt x="565" y="244"/>
                    </a:lnTo>
                    <a:lnTo>
                      <a:pt x="565" y="246"/>
                    </a:lnTo>
                    <a:lnTo>
                      <a:pt x="563" y="246"/>
                    </a:lnTo>
                    <a:lnTo>
                      <a:pt x="563" y="248"/>
                    </a:lnTo>
                    <a:lnTo>
                      <a:pt x="563" y="248"/>
                    </a:lnTo>
                    <a:lnTo>
                      <a:pt x="565" y="248"/>
                    </a:lnTo>
                    <a:lnTo>
                      <a:pt x="567" y="250"/>
                    </a:lnTo>
                    <a:lnTo>
                      <a:pt x="567" y="248"/>
                    </a:lnTo>
                    <a:lnTo>
                      <a:pt x="567" y="248"/>
                    </a:lnTo>
                    <a:lnTo>
                      <a:pt x="567" y="248"/>
                    </a:lnTo>
                    <a:lnTo>
                      <a:pt x="567" y="246"/>
                    </a:lnTo>
                    <a:lnTo>
                      <a:pt x="569" y="244"/>
                    </a:lnTo>
                    <a:lnTo>
                      <a:pt x="571" y="244"/>
                    </a:lnTo>
                    <a:lnTo>
                      <a:pt x="571" y="244"/>
                    </a:lnTo>
                    <a:lnTo>
                      <a:pt x="573" y="242"/>
                    </a:lnTo>
                    <a:lnTo>
                      <a:pt x="573" y="238"/>
                    </a:lnTo>
                    <a:lnTo>
                      <a:pt x="573" y="236"/>
                    </a:lnTo>
                    <a:lnTo>
                      <a:pt x="575" y="234"/>
                    </a:lnTo>
                    <a:lnTo>
                      <a:pt x="573" y="234"/>
                    </a:lnTo>
                    <a:close/>
                    <a:moveTo>
                      <a:pt x="575" y="234"/>
                    </a:moveTo>
                    <a:lnTo>
                      <a:pt x="575" y="234"/>
                    </a:lnTo>
                    <a:lnTo>
                      <a:pt x="575" y="234"/>
                    </a:lnTo>
                    <a:lnTo>
                      <a:pt x="577" y="234"/>
                    </a:lnTo>
                    <a:lnTo>
                      <a:pt x="577" y="236"/>
                    </a:lnTo>
                    <a:lnTo>
                      <a:pt x="579" y="236"/>
                    </a:lnTo>
                    <a:lnTo>
                      <a:pt x="579" y="234"/>
                    </a:lnTo>
                    <a:lnTo>
                      <a:pt x="577" y="232"/>
                    </a:lnTo>
                    <a:lnTo>
                      <a:pt x="575" y="234"/>
                    </a:lnTo>
                    <a:close/>
                    <a:moveTo>
                      <a:pt x="301" y="232"/>
                    </a:moveTo>
                    <a:lnTo>
                      <a:pt x="301" y="232"/>
                    </a:lnTo>
                    <a:lnTo>
                      <a:pt x="301" y="234"/>
                    </a:lnTo>
                    <a:lnTo>
                      <a:pt x="301" y="234"/>
                    </a:lnTo>
                    <a:lnTo>
                      <a:pt x="301" y="234"/>
                    </a:lnTo>
                    <a:lnTo>
                      <a:pt x="301" y="232"/>
                    </a:lnTo>
                    <a:lnTo>
                      <a:pt x="301" y="232"/>
                    </a:lnTo>
                    <a:lnTo>
                      <a:pt x="301" y="232"/>
                    </a:lnTo>
                    <a:close/>
                    <a:moveTo>
                      <a:pt x="525" y="232"/>
                    </a:moveTo>
                    <a:lnTo>
                      <a:pt x="525" y="232"/>
                    </a:lnTo>
                    <a:lnTo>
                      <a:pt x="525" y="234"/>
                    </a:lnTo>
                    <a:lnTo>
                      <a:pt x="525" y="234"/>
                    </a:lnTo>
                    <a:lnTo>
                      <a:pt x="525" y="234"/>
                    </a:lnTo>
                    <a:lnTo>
                      <a:pt x="527" y="234"/>
                    </a:lnTo>
                    <a:lnTo>
                      <a:pt x="527" y="234"/>
                    </a:lnTo>
                    <a:lnTo>
                      <a:pt x="527" y="234"/>
                    </a:lnTo>
                    <a:lnTo>
                      <a:pt x="527" y="232"/>
                    </a:lnTo>
                    <a:lnTo>
                      <a:pt x="525" y="232"/>
                    </a:lnTo>
                    <a:close/>
                    <a:moveTo>
                      <a:pt x="399" y="232"/>
                    </a:moveTo>
                    <a:lnTo>
                      <a:pt x="399" y="234"/>
                    </a:lnTo>
                    <a:lnTo>
                      <a:pt x="401" y="234"/>
                    </a:lnTo>
                    <a:lnTo>
                      <a:pt x="403" y="234"/>
                    </a:lnTo>
                    <a:lnTo>
                      <a:pt x="403" y="232"/>
                    </a:lnTo>
                    <a:lnTo>
                      <a:pt x="401" y="232"/>
                    </a:lnTo>
                    <a:lnTo>
                      <a:pt x="399" y="232"/>
                    </a:lnTo>
                    <a:close/>
                    <a:moveTo>
                      <a:pt x="281" y="234"/>
                    </a:moveTo>
                    <a:lnTo>
                      <a:pt x="281" y="236"/>
                    </a:lnTo>
                    <a:lnTo>
                      <a:pt x="281" y="234"/>
                    </a:lnTo>
                    <a:lnTo>
                      <a:pt x="283" y="234"/>
                    </a:lnTo>
                    <a:lnTo>
                      <a:pt x="283" y="234"/>
                    </a:lnTo>
                    <a:lnTo>
                      <a:pt x="287" y="234"/>
                    </a:lnTo>
                    <a:lnTo>
                      <a:pt x="289" y="234"/>
                    </a:lnTo>
                    <a:lnTo>
                      <a:pt x="291" y="234"/>
                    </a:lnTo>
                    <a:lnTo>
                      <a:pt x="293" y="234"/>
                    </a:lnTo>
                    <a:lnTo>
                      <a:pt x="293" y="232"/>
                    </a:lnTo>
                    <a:lnTo>
                      <a:pt x="293" y="232"/>
                    </a:lnTo>
                    <a:lnTo>
                      <a:pt x="297" y="230"/>
                    </a:lnTo>
                    <a:lnTo>
                      <a:pt x="297" y="230"/>
                    </a:lnTo>
                    <a:lnTo>
                      <a:pt x="295" y="228"/>
                    </a:lnTo>
                    <a:lnTo>
                      <a:pt x="281" y="228"/>
                    </a:lnTo>
                    <a:lnTo>
                      <a:pt x="277" y="230"/>
                    </a:lnTo>
                    <a:lnTo>
                      <a:pt x="277" y="232"/>
                    </a:lnTo>
                    <a:lnTo>
                      <a:pt x="275" y="232"/>
                    </a:lnTo>
                    <a:lnTo>
                      <a:pt x="275" y="234"/>
                    </a:lnTo>
                    <a:lnTo>
                      <a:pt x="281" y="234"/>
                    </a:lnTo>
                    <a:close/>
                    <a:moveTo>
                      <a:pt x="317" y="228"/>
                    </a:moveTo>
                    <a:lnTo>
                      <a:pt x="317" y="228"/>
                    </a:lnTo>
                    <a:lnTo>
                      <a:pt x="315" y="228"/>
                    </a:lnTo>
                    <a:lnTo>
                      <a:pt x="315" y="230"/>
                    </a:lnTo>
                    <a:lnTo>
                      <a:pt x="315" y="230"/>
                    </a:lnTo>
                    <a:lnTo>
                      <a:pt x="315" y="230"/>
                    </a:lnTo>
                    <a:lnTo>
                      <a:pt x="317" y="230"/>
                    </a:lnTo>
                    <a:lnTo>
                      <a:pt x="319" y="230"/>
                    </a:lnTo>
                    <a:lnTo>
                      <a:pt x="319" y="230"/>
                    </a:lnTo>
                    <a:lnTo>
                      <a:pt x="319" y="230"/>
                    </a:lnTo>
                    <a:lnTo>
                      <a:pt x="319" y="228"/>
                    </a:lnTo>
                    <a:lnTo>
                      <a:pt x="317" y="228"/>
                    </a:lnTo>
                    <a:close/>
                    <a:moveTo>
                      <a:pt x="621" y="224"/>
                    </a:moveTo>
                    <a:lnTo>
                      <a:pt x="621" y="226"/>
                    </a:lnTo>
                    <a:lnTo>
                      <a:pt x="621" y="226"/>
                    </a:lnTo>
                    <a:lnTo>
                      <a:pt x="621" y="226"/>
                    </a:lnTo>
                    <a:lnTo>
                      <a:pt x="621" y="226"/>
                    </a:lnTo>
                    <a:lnTo>
                      <a:pt x="623" y="226"/>
                    </a:lnTo>
                    <a:lnTo>
                      <a:pt x="623" y="224"/>
                    </a:lnTo>
                    <a:lnTo>
                      <a:pt x="621" y="224"/>
                    </a:lnTo>
                    <a:lnTo>
                      <a:pt x="621" y="224"/>
                    </a:lnTo>
                    <a:close/>
                    <a:moveTo>
                      <a:pt x="159" y="224"/>
                    </a:moveTo>
                    <a:lnTo>
                      <a:pt x="159" y="222"/>
                    </a:lnTo>
                    <a:lnTo>
                      <a:pt x="157" y="222"/>
                    </a:lnTo>
                    <a:lnTo>
                      <a:pt x="157" y="222"/>
                    </a:lnTo>
                    <a:lnTo>
                      <a:pt x="157" y="224"/>
                    </a:lnTo>
                    <a:lnTo>
                      <a:pt x="157" y="224"/>
                    </a:lnTo>
                    <a:lnTo>
                      <a:pt x="157" y="226"/>
                    </a:lnTo>
                    <a:lnTo>
                      <a:pt x="159" y="224"/>
                    </a:lnTo>
                    <a:lnTo>
                      <a:pt x="159" y="224"/>
                    </a:lnTo>
                    <a:close/>
                    <a:moveTo>
                      <a:pt x="621" y="222"/>
                    </a:moveTo>
                    <a:lnTo>
                      <a:pt x="621" y="224"/>
                    </a:lnTo>
                    <a:lnTo>
                      <a:pt x="623" y="224"/>
                    </a:lnTo>
                    <a:lnTo>
                      <a:pt x="623" y="222"/>
                    </a:lnTo>
                    <a:lnTo>
                      <a:pt x="621" y="222"/>
                    </a:lnTo>
                    <a:lnTo>
                      <a:pt x="621" y="222"/>
                    </a:lnTo>
                    <a:close/>
                    <a:moveTo>
                      <a:pt x="625" y="220"/>
                    </a:moveTo>
                    <a:lnTo>
                      <a:pt x="623" y="220"/>
                    </a:lnTo>
                    <a:lnTo>
                      <a:pt x="623" y="222"/>
                    </a:lnTo>
                    <a:lnTo>
                      <a:pt x="623" y="220"/>
                    </a:lnTo>
                    <a:lnTo>
                      <a:pt x="625" y="218"/>
                    </a:lnTo>
                    <a:lnTo>
                      <a:pt x="625" y="218"/>
                    </a:lnTo>
                    <a:lnTo>
                      <a:pt x="625" y="220"/>
                    </a:lnTo>
                    <a:close/>
                    <a:moveTo>
                      <a:pt x="617" y="218"/>
                    </a:moveTo>
                    <a:lnTo>
                      <a:pt x="615" y="218"/>
                    </a:lnTo>
                    <a:lnTo>
                      <a:pt x="613" y="216"/>
                    </a:lnTo>
                    <a:lnTo>
                      <a:pt x="613" y="216"/>
                    </a:lnTo>
                    <a:lnTo>
                      <a:pt x="613" y="218"/>
                    </a:lnTo>
                    <a:lnTo>
                      <a:pt x="613" y="220"/>
                    </a:lnTo>
                    <a:lnTo>
                      <a:pt x="613" y="222"/>
                    </a:lnTo>
                    <a:lnTo>
                      <a:pt x="613" y="222"/>
                    </a:lnTo>
                    <a:lnTo>
                      <a:pt x="613" y="222"/>
                    </a:lnTo>
                    <a:lnTo>
                      <a:pt x="613" y="222"/>
                    </a:lnTo>
                    <a:lnTo>
                      <a:pt x="611" y="226"/>
                    </a:lnTo>
                    <a:lnTo>
                      <a:pt x="611" y="228"/>
                    </a:lnTo>
                    <a:lnTo>
                      <a:pt x="613" y="230"/>
                    </a:lnTo>
                    <a:lnTo>
                      <a:pt x="615" y="228"/>
                    </a:lnTo>
                    <a:lnTo>
                      <a:pt x="617" y="228"/>
                    </a:lnTo>
                    <a:lnTo>
                      <a:pt x="617" y="226"/>
                    </a:lnTo>
                    <a:lnTo>
                      <a:pt x="619" y="224"/>
                    </a:lnTo>
                    <a:lnTo>
                      <a:pt x="619" y="222"/>
                    </a:lnTo>
                    <a:lnTo>
                      <a:pt x="619" y="222"/>
                    </a:lnTo>
                    <a:lnTo>
                      <a:pt x="617" y="220"/>
                    </a:lnTo>
                    <a:lnTo>
                      <a:pt x="617" y="218"/>
                    </a:lnTo>
                    <a:close/>
                    <a:moveTo>
                      <a:pt x="301" y="260"/>
                    </a:moveTo>
                    <a:lnTo>
                      <a:pt x="301" y="258"/>
                    </a:lnTo>
                    <a:lnTo>
                      <a:pt x="301" y="256"/>
                    </a:lnTo>
                    <a:lnTo>
                      <a:pt x="301" y="254"/>
                    </a:lnTo>
                    <a:lnTo>
                      <a:pt x="301" y="254"/>
                    </a:lnTo>
                    <a:lnTo>
                      <a:pt x="301" y="248"/>
                    </a:lnTo>
                    <a:lnTo>
                      <a:pt x="301" y="248"/>
                    </a:lnTo>
                    <a:lnTo>
                      <a:pt x="301" y="246"/>
                    </a:lnTo>
                    <a:lnTo>
                      <a:pt x="301" y="244"/>
                    </a:lnTo>
                    <a:lnTo>
                      <a:pt x="297" y="242"/>
                    </a:lnTo>
                    <a:lnTo>
                      <a:pt x="295" y="242"/>
                    </a:lnTo>
                    <a:lnTo>
                      <a:pt x="293" y="244"/>
                    </a:lnTo>
                    <a:lnTo>
                      <a:pt x="291" y="244"/>
                    </a:lnTo>
                    <a:lnTo>
                      <a:pt x="287" y="244"/>
                    </a:lnTo>
                    <a:lnTo>
                      <a:pt x="283" y="244"/>
                    </a:lnTo>
                    <a:lnTo>
                      <a:pt x="279" y="242"/>
                    </a:lnTo>
                    <a:lnTo>
                      <a:pt x="277" y="240"/>
                    </a:lnTo>
                    <a:lnTo>
                      <a:pt x="275" y="238"/>
                    </a:lnTo>
                    <a:lnTo>
                      <a:pt x="277" y="236"/>
                    </a:lnTo>
                    <a:lnTo>
                      <a:pt x="275" y="236"/>
                    </a:lnTo>
                    <a:lnTo>
                      <a:pt x="275" y="236"/>
                    </a:lnTo>
                    <a:lnTo>
                      <a:pt x="273" y="234"/>
                    </a:lnTo>
                    <a:lnTo>
                      <a:pt x="273" y="232"/>
                    </a:lnTo>
                    <a:lnTo>
                      <a:pt x="273" y="230"/>
                    </a:lnTo>
                    <a:lnTo>
                      <a:pt x="271" y="230"/>
                    </a:lnTo>
                    <a:lnTo>
                      <a:pt x="269" y="230"/>
                    </a:lnTo>
                    <a:lnTo>
                      <a:pt x="267" y="230"/>
                    </a:lnTo>
                    <a:lnTo>
                      <a:pt x="265" y="230"/>
                    </a:lnTo>
                    <a:lnTo>
                      <a:pt x="265" y="228"/>
                    </a:lnTo>
                    <a:lnTo>
                      <a:pt x="261" y="228"/>
                    </a:lnTo>
                    <a:lnTo>
                      <a:pt x="259" y="226"/>
                    </a:lnTo>
                    <a:lnTo>
                      <a:pt x="259" y="226"/>
                    </a:lnTo>
                    <a:lnTo>
                      <a:pt x="257" y="224"/>
                    </a:lnTo>
                    <a:lnTo>
                      <a:pt x="257" y="224"/>
                    </a:lnTo>
                    <a:lnTo>
                      <a:pt x="255" y="226"/>
                    </a:lnTo>
                    <a:lnTo>
                      <a:pt x="253" y="226"/>
                    </a:lnTo>
                    <a:lnTo>
                      <a:pt x="251" y="226"/>
                    </a:lnTo>
                    <a:lnTo>
                      <a:pt x="251" y="226"/>
                    </a:lnTo>
                    <a:lnTo>
                      <a:pt x="249" y="222"/>
                    </a:lnTo>
                    <a:lnTo>
                      <a:pt x="249" y="220"/>
                    </a:lnTo>
                    <a:lnTo>
                      <a:pt x="247" y="220"/>
                    </a:lnTo>
                    <a:lnTo>
                      <a:pt x="245" y="222"/>
                    </a:lnTo>
                    <a:lnTo>
                      <a:pt x="245" y="222"/>
                    </a:lnTo>
                    <a:lnTo>
                      <a:pt x="245" y="222"/>
                    </a:lnTo>
                    <a:lnTo>
                      <a:pt x="243" y="224"/>
                    </a:lnTo>
                    <a:lnTo>
                      <a:pt x="243" y="226"/>
                    </a:lnTo>
                    <a:lnTo>
                      <a:pt x="241" y="228"/>
                    </a:lnTo>
                    <a:lnTo>
                      <a:pt x="241" y="230"/>
                    </a:lnTo>
                    <a:lnTo>
                      <a:pt x="239" y="230"/>
                    </a:lnTo>
                    <a:lnTo>
                      <a:pt x="239" y="230"/>
                    </a:lnTo>
                    <a:lnTo>
                      <a:pt x="237" y="230"/>
                    </a:lnTo>
                    <a:lnTo>
                      <a:pt x="237" y="230"/>
                    </a:lnTo>
                    <a:lnTo>
                      <a:pt x="235" y="230"/>
                    </a:lnTo>
                    <a:lnTo>
                      <a:pt x="233" y="230"/>
                    </a:lnTo>
                    <a:lnTo>
                      <a:pt x="231" y="230"/>
                    </a:lnTo>
                    <a:lnTo>
                      <a:pt x="229" y="230"/>
                    </a:lnTo>
                    <a:lnTo>
                      <a:pt x="227" y="228"/>
                    </a:lnTo>
                    <a:lnTo>
                      <a:pt x="225" y="228"/>
                    </a:lnTo>
                    <a:lnTo>
                      <a:pt x="223" y="228"/>
                    </a:lnTo>
                    <a:lnTo>
                      <a:pt x="221" y="228"/>
                    </a:lnTo>
                    <a:lnTo>
                      <a:pt x="217" y="228"/>
                    </a:lnTo>
                    <a:lnTo>
                      <a:pt x="215" y="228"/>
                    </a:lnTo>
                    <a:lnTo>
                      <a:pt x="213" y="228"/>
                    </a:lnTo>
                    <a:lnTo>
                      <a:pt x="211" y="228"/>
                    </a:lnTo>
                    <a:lnTo>
                      <a:pt x="211" y="226"/>
                    </a:lnTo>
                    <a:lnTo>
                      <a:pt x="211" y="222"/>
                    </a:lnTo>
                    <a:lnTo>
                      <a:pt x="209" y="222"/>
                    </a:lnTo>
                    <a:lnTo>
                      <a:pt x="209" y="220"/>
                    </a:lnTo>
                    <a:lnTo>
                      <a:pt x="207" y="218"/>
                    </a:lnTo>
                    <a:lnTo>
                      <a:pt x="207" y="218"/>
                    </a:lnTo>
                    <a:lnTo>
                      <a:pt x="205" y="218"/>
                    </a:lnTo>
                    <a:lnTo>
                      <a:pt x="205" y="218"/>
                    </a:lnTo>
                    <a:lnTo>
                      <a:pt x="203" y="218"/>
                    </a:lnTo>
                    <a:lnTo>
                      <a:pt x="201" y="218"/>
                    </a:lnTo>
                    <a:lnTo>
                      <a:pt x="199" y="218"/>
                    </a:lnTo>
                    <a:lnTo>
                      <a:pt x="199" y="218"/>
                    </a:lnTo>
                    <a:lnTo>
                      <a:pt x="197" y="218"/>
                    </a:lnTo>
                    <a:lnTo>
                      <a:pt x="195" y="216"/>
                    </a:lnTo>
                    <a:lnTo>
                      <a:pt x="193" y="216"/>
                    </a:lnTo>
                    <a:lnTo>
                      <a:pt x="193" y="214"/>
                    </a:lnTo>
                    <a:lnTo>
                      <a:pt x="191" y="212"/>
                    </a:lnTo>
                    <a:lnTo>
                      <a:pt x="189" y="212"/>
                    </a:lnTo>
                    <a:lnTo>
                      <a:pt x="187" y="212"/>
                    </a:lnTo>
                    <a:lnTo>
                      <a:pt x="187" y="214"/>
                    </a:lnTo>
                    <a:lnTo>
                      <a:pt x="185" y="214"/>
                    </a:lnTo>
                    <a:lnTo>
                      <a:pt x="185" y="214"/>
                    </a:lnTo>
                    <a:lnTo>
                      <a:pt x="183" y="214"/>
                    </a:lnTo>
                    <a:lnTo>
                      <a:pt x="181" y="214"/>
                    </a:lnTo>
                    <a:lnTo>
                      <a:pt x="179" y="214"/>
                    </a:lnTo>
                    <a:lnTo>
                      <a:pt x="177" y="214"/>
                    </a:lnTo>
                    <a:lnTo>
                      <a:pt x="175" y="212"/>
                    </a:lnTo>
                    <a:lnTo>
                      <a:pt x="173" y="212"/>
                    </a:lnTo>
                    <a:lnTo>
                      <a:pt x="171" y="212"/>
                    </a:lnTo>
                    <a:lnTo>
                      <a:pt x="171" y="212"/>
                    </a:lnTo>
                    <a:lnTo>
                      <a:pt x="169" y="214"/>
                    </a:lnTo>
                    <a:lnTo>
                      <a:pt x="169" y="216"/>
                    </a:lnTo>
                    <a:lnTo>
                      <a:pt x="167" y="222"/>
                    </a:lnTo>
                    <a:lnTo>
                      <a:pt x="167" y="222"/>
                    </a:lnTo>
                    <a:lnTo>
                      <a:pt x="165" y="222"/>
                    </a:lnTo>
                    <a:lnTo>
                      <a:pt x="165" y="222"/>
                    </a:lnTo>
                    <a:lnTo>
                      <a:pt x="163" y="224"/>
                    </a:lnTo>
                    <a:lnTo>
                      <a:pt x="163" y="226"/>
                    </a:lnTo>
                    <a:lnTo>
                      <a:pt x="161" y="228"/>
                    </a:lnTo>
                    <a:lnTo>
                      <a:pt x="161" y="228"/>
                    </a:lnTo>
                    <a:lnTo>
                      <a:pt x="161" y="226"/>
                    </a:lnTo>
                    <a:lnTo>
                      <a:pt x="161" y="226"/>
                    </a:lnTo>
                    <a:lnTo>
                      <a:pt x="161" y="226"/>
                    </a:lnTo>
                    <a:lnTo>
                      <a:pt x="159" y="226"/>
                    </a:lnTo>
                    <a:lnTo>
                      <a:pt x="159" y="226"/>
                    </a:lnTo>
                    <a:lnTo>
                      <a:pt x="157" y="228"/>
                    </a:lnTo>
                    <a:lnTo>
                      <a:pt x="159" y="228"/>
                    </a:lnTo>
                    <a:lnTo>
                      <a:pt x="159" y="228"/>
                    </a:lnTo>
                    <a:lnTo>
                      <a:pt x="159" y="228"/>
                    </a:lnTo>
                    <a:lnTo>
                      <a:pt x="161" y="228"/>
                    </a:lnTo>
                    <a:lnTo>
                      <a:pt x="161" y="228"/>
                    </a:lnTo>
                    <a:lnTo>
                      <a:pt x="163" y="228"/>
                    </a:lnTo>
                    <a:lnTo>
                      <a:pt x="165" y="228"/>
                    </a:lnTo>
                    <a:lnTo>
                      <a:pt x="167" y="228"/>
                    </a:lnTo>
                    <a:lnTo>
                      <a:pt x="169" y="228"/>
                    </a:lnTo>
                    <a:lnTo>
                      <a:pt x="173" y="230"/>
                    </a:lnTo>
                    <a:lnTo>
                      <a:pt x="177" y="232"/>
                    </a:lnTo>
                    <a:lnTo>
                      <a:pt x="177" y="234"/>
                    </a:lnTo>
                    <a:lnTo>
                      <a:pt x="177" y="234"/>
                    </a:lnTo>
                    <a:lnTo>
                      <a:pt x="175" y="236"/>
                    </a:lnTo>
                    <a:lnTo>
                      <a:pt x="175" y="236"/>
                    </a:lnTo>
                    <a:lnTo>
                      <a:pt x="177" y="238"/>
                    </a:lnTo>
                    <a:lnTo>
                      <a:pt x="177" y="238"/>
                    </a:lnTo>
                    <a:lnTo>
                      <a:pt x="179" y="238"/>
                    </a:lnTo>
                    <a:lnTo>
                      <a:pt x="187" y="240"/>
                    </a:lnTo>
                    <a:lnTo>
                      <a:pt x="189" y="240"/>
                    </a:lnTo>
                    <a:lnTo>
                      <a:pt x="193" y="240"/>
                    </a:lnTo>
                    <a:lnTo>
                      <a:pt x="195" y="242"/>
                    </a:lnTo>
                    <a:lnTo>
                      <a:pt x="195" y="242"/>
                    </a:lnTo>
                    <a:lnTo>
                      <a:pt x="197" y="244"/>
                    </a:lnTo>
                    <a:lnTo>
                      <a:pt x="199" y="244"/>
                    </a:lnTo>
                    <a:lnTo>
                      <a:pt x="203" y="246"/>
                    </a:lnTo>
                    <a:lnTo>
                      <a:pt x="205" y="246"/>
                    </a:lnTo>
                    <a:lnTo>
                      <a:pt x="207" y="246"/>
                    </a:lnTo>
                    <a:lnTo>
                      <a:pt x="209" y="244"/>
                    </a:lnTo>
                    <a:lnTo>
                      <a:pt x="209" y="244"/>
                    </a:lnTo>
                    <a:lnTo>
                      <a:pt x="213" y="242"/>
                    </a:lnTo>
                    <a:lnTo>
                      <a:pt x="213" y="242"/>
                    </a:lnTo>
                    <a:lnTo>
                      <a:pt x="215" y="244"/>
                    </a:lnTo>
                    <a:lnTo>
                      <a:pt x="219" y="244"/>
                    </a:lnTo>
                    <a:lnTo>
                      <a:pt x="221" y="244"/>
                    </a:lnTo>
                    <a:lnTo>
                      <a:pt x="229" y="246"/>
                    </a:lnTo>
                    <a:lnTo>
                      <a:pt x="233" y="246"/>
                    </a:lnTo>
                    <a:lnTo>
                      <a:pt x="241" y="252"/>
                    </a:lnTo>
                    <a:lnTo>
                      <a:pt x="245" y="252"/>
                    </a:lnTo>
                    <a:lnTo>
                      <a:pt x="247" y="254"/>
                    </a:lnTo>
                    <a:lnTo>
                      <a:pt x="253" y="254"/>
                    </a:lnTo>
                    <a:lnTo>
                      <a:pt x="255" y="254"/>
                    </a:lnTo>
                    <a:lnTo>
                      <a:pt x="265" y="254"/>
                    </a:lnTo>
                    <a:lnTo>
                      <a:pt x="269" y="256"/>
                    </a:lnTo>
                    <a:lnTo>
                      <a:pt x="271" y="256"/>
                    </a:lnTo>
                    <a:lnTo>
                      <a:pt x="273" y="256"/>
                    </a:lnTo>
                    <a:lnTo>
                      <a:pt x="275" y="256"/>
                    </a:lnTo>
                    <a:lnTo>
                      <a:pt x="277" y="256"/>
                    </a:lnTo>
                    <a:lnTo>
                      <a:pt x="279" y="254"/>
                    </a:lnTo>
                    <a:lnTo>
                      <a:pt x="281" y="254"/>
                    </a:lnTo>
                    <a:lnTo>
                      <a:pt x="283" y="254"/>
                    </a:lnTo>
                    <a:lnTo>
                      <a:pt x="289" y="258"/>
                    </a:lnTo>
                    <a:lnTo>
                      <a:pt x="293" y="260"/>
                    </a:lnTo>
                    <a:lnTo>
                      <a:pt x="297" y="260"/>
                    </a:lnTo>
                    <a:lnTo>
                      <a:pt x="299" y="260"/>
                    </a:lnTo>
                    <a:lnTo>
                      <a:pt x="299" y="260"/>
                    </a:lnTo>
                    <a:lnTo>
                      <a:pt x="299" y="262"/>
                    </a:lnTo>
                    <a:lnTo>
                      <a:pt x="301" y="262"/>
                    </a:lnTo>
                    <a:lnTo>
                      <a:pt x="303" y="262"/>
                    </a:lnTo>
                    <a:lnTo>
                      <a:pt x="303" y="262"/>
                    </a:lnTo>
                    <a:lnTo>
                      <a:pt x="303" y="262"/>
                    </a:lnTo>
                    <a:lnTo>
                      <a:pt x="301" y="260"/>
                    </a:lnTo>
                    <a:close/>
                    <a:moveTo>
                      <a:pt x="453" y="212"/>
                    </a:moveTo>
                    <a:lnTo>
                      <a:pt x="455" y="212"/>
                    </a:lnTo>
                    <a:lnTo>
                      <a:pt x="455" y="214"/>
                    </a:lnTo>
                    <a:lnTo>
                      <a:pt x="455" y="212"/>
                    </a:lnTo>
                    <a:lnTo>
                      <a:pt x="455" y="212"/>
                    </a:lnTo>
                    <a:lnTo>
                      <a:pt x="453" y="212"/>
                    </a:lnTo>
                    <a:lnTo>
                      <a:pt x="453" y="212"/>
                    </a:lnTo>
                    <a:close/>
                    <a:moveTo>
                      <a:pt x="399" y="222"/>
                    </a:moveTo>
                    <a:lnTo>
                      <a:pt x="399" y="218"/>
                    </a:lnTo>
                    <a:lnTo>
                      <a:pt x="399" y="212"/>
                    </a:lnTo>
                    <a:lnTo>
                      <a:pt x="399" y="212"/>
                    </a:lnTo>
                    <a:lnTo>
                      <a:pt x="399" y="210"/>
                    </a:lnTo>
                    <a:lnTo>
                      <a:pt x="399" y="210"/>
                    </a:lnTo>
                    <a:lnTo>
                      <a:pt x="397" y="214"/>
                    </a:lnTo>
                    <a:lnTo>
                      <a:pt x="397" y="216"/>
                    </a:lnTo>
                    <a:lnTo>
                      <a:pt x="397" y="218"/>
                    </a:lnTo>
                    <a:lnTo>
                      <a:pt x="397" y="220"/>
                    </a:lnTo>
                    <a:lnTo>
                      <a:pt x="399" y="222"/>
                    </a:lnTo>
                    <a:close/>
                    <a:moveTo>
                      <a:pt x="277" y="208"/>
                    </a:moveTo>
                    <a:lnTo>
                      <a:pt x="277" y="208"/>
                    </a:lnTo>
                    <a:lnTo>
                      <a:pt x="275" y="208"/>
                    </a:lnTo>
                    <a:lnTo>
                      <a:pt x="275" y="210"/>
                    </a:lnTo>
                    <a:lnTo>
                      <a:pt x="275" y="210"/>
                    </a:lnTo>
                    <a:lnTo>
                      <a:pt x="277" y="210"/>
                    </a:lnTo>
                    <a:lnTo>
                      <a:pt x="277" y="210"/>
                    </a:lnTo>
                    <a:lnTo>
                      <a:pt x="277" y="208"/>
                    </a:lnTo>
                    <a:close/>
                    <a:moveTo>
                      <a:pt x="591" y="206"/>
                    </a:moveTo>
                    <a:lnTo>
                      <a:pt x="591" y="206"/>
                    </a:lnTo>
                    <a:lnTo>
                      <a:pt x="591" y="206"/>
                    </a:lnTo>
                    <a:lnTo>
                      <a:pt x="591" y="208"/>
                    </a:lnTo>
                    <a:lnTo>
                      <a:pt x="591" y="210"/>
                    </a:lnTo>
                    <a:lnTo>
                      <a:pt x="591" y="212"/>
                    </a:lnTo>
                    <a:lnTo>
                      <a:pt x="591" y="212"/>
                    </a:lnTo>
                    <a:lnTo>
                      <a:pt x="591" y="212"/>
                    </a:lnTo>
                    <a:lnTo>
                      <a:pt x="593" y="210"/>
                    </a:lnTo>
                    <a:lnTo>
                      <a:pt x="593" y="210"/>
                    </a:lnTo>
                    <a:lnTo>
                      <a:pt x="591" y="208"/>
                    </a:lnTo>
                    <a:lnTo>
                      <a:pt x="591" y="206"/>
                    </a:lnTo>
                    <a:close/>
                    <a:moveTo>
                      <a:pt x="623" y="210"/>
                    </a:moveTo>
                    <a:lnTo>
                      <a:pt x="623" y="208"/>
                    </a:lnTo>
                    <a:lnTo>
                      <a:pt x="623" y="208"/>
                    </a:lnTo>
                    <a:lnTo>
                      <a:pt x="623" y="206"/>
                    </a:lnTo>
                    <a:lnTo>
                      <a:pt x="623" y="206"/>
                    </a:lnTo>
                    <a:lnTo>
                      <a:pt x="623" y="204"/>
                    </a:lnTo>
                    <a:lnTo>
                      <a:pt x="623" y="204"/>
                    </a:lnTo>
                    <a:lnTo>
                      <a:pt x="621" y="204"/>
                    </a:lnTo>
                    <a:lnTo>
                      <a:pt x="621" y="202"/>
                    </a:lnTo>
                    <a:lnTo>
                      <a:pt x="619" y="204"/>
                    </a:lnTo>
                    <a:lnTo>
                      <a:pt x="619" y="204"/>
                    </a:lnTo>
                    <a:lnTo>
                      <a:pt x="619" y="206"/>
                    </a:lnTo>
                    <a:lnTo>
                      <a:pt x="617" y="208"/>
                    </a:lnTo>
                    <a:lnTo>
                      <a:pt x="615" y="208"/>
                    </a:lnTo>
                    <a:lnTo>
                      <a:pt x="615" y="208"/>
                    </a:lnTo>
                    <a:lnTo>
                      <a:pt x="615" y="208"/>
                    </a:lnTo>
                    <a:lnTo>
                      <a:pt x="617" y="210"/>
                    </a:lnTo>
                    <a:lnTo>
                      <a:pt x="617" y="212"/>
                    </a:lnTo>
                    <a:lnTo>
                      <a:pt x="617" y="214"/>
                    </a:lnTo>
                    <a:lnTo>
                      <a:pt x="615" y="214"/>
                    </a:lnTo>
                    <a:lnTo>
                      <a:pt x="613" y="214"/>
                    </a:lnTo>
                    <a:lnTo>
                      <a:pt x="613" y="214"/>
                    </a:lnTo>
                    <a:lnTo>
                      <a:pt x="615" y="214"/>
                    </a:lnTo>
                    <a:lnTo>
                      <a:pt x="615" y="216"/>
                    </a:lnTo>
                    <a:lnTo>
                      <a:pt x="615" y="216"/>
                    </a:lnTo>
                    <a:lnTo>
                      <a:pt x="617" y="218"/>
                    </a:lnTo>
                    <a:lnTo>
                      <a:pt x="619" y="220"/>
                    </a:lnTo>
                    <a:lnTo>
                      <a:pt x="621" y="220"/>
                    </a:lnTo>
                    <a:lnTo>
                      <a:pt x="621" y="220"/>
                    </a:lnTo>
                    <a:lnTo>
                      <a:pt x="621" y="220"/>
                    </a:lnTo>
                    <a:lnTo>
                      <a:pt x="623" y="218"/>
                    </a:lnTo>
                    <a:lnTo>
                      <a:pt x="623" y="216"/>
                    </a:lnTo>
                    <a:lnTo>
                      <a:pt x="623" y="216"/>
                    </a:lnTo>
                    <a:lnTo>
                      <a:pt x="623" y="214"/>
                    </a:lnTo>
                    <a:lnTo>
                      <a:pt x="623" y="214"/>
                    </a:lnTo>
                    <a:lnTo>
                      <a:pt x="623" y="212"/>
                    </a:lnTo>
                    <a:lnTo>
                      <a:pt x="623" y="212"/>
                    </a:lnTo>
                    <a:lnTo>
                      <a:pt x="623" y="210"/>
                    </a:lnTo>
                    <a:close/>
                    <a:moveTo>
                      <a:pt x="599" y="200"/>
                    </a:moveTo>
                    <a:lnTo>
                      <a:pt x="597" y="206"/>
                    </a:lnTo>
                    <a:lnTo>
                      <a:pt x="595" y="208"/>
                    </a:lnTo>
                    <a:lnTo>
                      <a:pt x="595" y="210"/>
                    </a:lnTo>
                    <a:lnTo>
                      <a:pt x="593" y="212"/>
                    </a:lnTo>
                    <a:lnTo>
                      <a:pt x="595" y="212"/>
                    </a:lnTo>
                    <a:lnTo>
                      <a:pt x="595" y="208"/>
                    </a:lnTo>
                    <a:lnTo>
                      <a:pt x="597" y="206"/>
                    </a:lnTo>
                    <a:lnTo>
                      <a:pt x="599" y="202"/>
                    </a:lnTo>
                    <a:lnTo>
                      <a:pt x="599" y="202"/>
                    </a:lnTo>
                    <a:lnTo>
                      <a:pt x="599" y="200"/>
                    </a:lnTo>
                    <a:close/>
                    <a:moveTo>
                      <a:pt x="111" y="200"/>
                    </a:moveTo>
                    <a:lnTo>
                      <a:pt x="111" y="200"/>
                    </a:lnTo>
                    <a:lnTo>
                      <a:pt x="109" y="202"/>
                    </a:lnTo>
                    <a:lnTo>
                      <a:pt x="111" y="202"/>
                    </a:lnTo>
                    <a:lnTo>
                      <a:pt x="113" y="204"/>
                    </a:lnTo>
                    <a:lnTo>
                      <a:pt x="113" y="204"/>
                    </a:lnTo>
                    <a:lnTo>
                      <a:pt x="115" y="202"/>
                    </a:lnTo>
                    <a:lnTo>
                      <a:pt x="113" y="202"/>
                    </a:lnTo>
                    <a:lnTo>
                      <a:pt x="111" y="200"/>
                    </a:lnTo>
                    <a:close/>
                    <a:moveTo>
                      <a:pt x="447" y="200"/>
                    </a:moveTo>
                    <a:lnTo>
                      <a:pt x="447" y="200"/>
                    </a:lnTo>
                    <a:lnTo>
                      <a:pt x="447" y="202"/>
                    </a:lnTo>
                    <a:lnTo>
                      <a:pt x="447" y="202"/>
                    </a:lnTo>
                    <a:lnTo>
                      <a:pt x="449" y="202"/>
                    </a:lnTo>
                    <a:lnTo>
                      <a:pt x="449" y="200"/>
                    </a:lnTo>
                    <a:lnTo>
                      <a:pt x="447" y="200"/>
                    </a:lnTo>
                    <a:lnTo>
                      <a:pt x="447" y="200"/>
                    </a:lnTo>
                    <a:close/>
                    <a:moveTo>
                      <a:pt x="421" y="198"/>
                    </a:moveTo>
                    <a:lnTo>
                      <a:pt x="421" y="200"/>
                    </a:lnTo>
                    <a:lnTo>
                      <a:pt x="421" y="202"/>
                    </a:lnTo>
                    <a:lnTo>
                      <a:pt x="423" y="204"/>
                    </a:lnTo>
                    <a:lnTo>
                      <a:pt x="423" y="204"/>
                    </a:lnTo>
                    <a:lnTo>
                      <a:pt x="425" y="200"/>
                    </a:lnTo>
                    <a:lnTo>
                      <a:pt x="423" y="198"/>
                    </a:lnTo>
                    <a:lnTo>
                      <a:pt x="423" y="198"/>
                    </a:lnTo>
                    <a:lnTo>
                      <a:pt x="423" y="196"/>
                    </a:lnTo>
                    <a:lnTo>
                      <a:pt x="421" y="196"/>
                    </a:lnTo>
                    <a:lnTo>
                      <a:pt x="421" y="198"/>
                    </a:lnTo>
                    <a:lnTo>
                      <a:pt x="421" y="198"/>
                    </a:lnTo>
                    <a:lnTo>
                      <a:pt x="421" y="198"/>
                    </a:lnTo>
                    <a:lnTo>
                      <a:pt x="421" y="198"/>
                    </a:lnTo>
                    <a:close/>
                    <a:moveTo>
                      <a:pt x="427" y="202"/>
                    </a:moveTo>
                    <a:lnTo>
                      <a:pt x="427" y="202"/>
                    </a:lnTo>
                    <a:lnTo>
                      <a:pt x="429" y="202"/>
                    </a:lnTo>
                    <a:lnTo>
                      <a:pt x="429" y="202"/>
                    </a:lnTo>
                    <a:lnTo>
                      <a:pt x="431" y="202"/>
                    </a:lnTo>
                    <a:lnTo>
                      <a:pt x="431" y="202"/>
                    </a:lnTo>
                    <a:lnTo>
                      <a:pt x="431" y="202"/>
                    </a:lnTo>
                    <a:lnTo>
                      <a:pt x="433" y="202"/>
                    </a:lnTo>
                    <a:lnTo>
                      <a:pt x="433" y="200"/>
                    </a:lnTo>
                    <a:lnTo>
                      <a:pt x="433" y="198"/>
                    </a:lnTo>
                    <a:lnTo>
                      <a:pt x="435" y="194"/>
                    </a:lnTo>
                    <a:lnTo>
                      <a:pt x="435" y="190"/>
                    </a:lnTo>
                    <a:lnTo>
                      <a:pt x="435" y="188"/>
                    </a:lnTo>
                    <a:lnTo>
                      <a:pt x="435" y="188"/>
                    </a:lnTo>
                    <a:lnTo>
                      <a:pt x="431" y="190"/>
                    </a:lnTo>
                    <a:lnTo>
                      <a:pt x="429" y="192"/>
                    </a:lnTo>
                    <a:lnTo>
                      <a:pt x="429" y="192"/>
                    </a:lnTo>
                    <a:lnTo>
                      <a:pt x="429" y="196"/>
                    </a:lnTo>
                    <a:lnTo>
                      <a:pt x="429" y="196"/>
                    </a:lnTo>
                    <a:lnTo>
                      <a:pt x="429" y="198"/>
                    </a:lnTo>
                    <a:lnTo>
                      <a:pt x="427" y="202"/>
                    </a:lnTo>
                    <a:close/>
                    <a:moveTo>
                      <a:pt x="439" y="194"/>
                    </a:moveTo>
                    <a:lnTo>
                      <a:pt x="439" y="192"/>
                    </a:lnTo>
                    <a:lnTo>
                      <a:pt x="441" y="190"/>
                    </a:lnTo>
                    <a:lnTo>
                      <a:pt x="441" y="190"/>
                    </a:lnTo>
                    <a:lnTo>
                      <a:pt x="441" y="190"/>
                    </a:lnTo>
                    <a:lnTo>
                      <a:pt x="441" y="190"/>
                    </a:lnTo>
                    <a:lnTo>
                      <a:pt x="441" y="190"/>
                    </a:lnTo>
                    <a:lnTo>
                      <a:pt x="443" y="192"/>
                    </a:lnTo>
                    <a:lnTo>
                      <a:pt x="443" y="192"/>
                    </a:lnTo>
                    <a:lnTo>
                      <a:pt x="443" y="188"/>
                    </a:lnTo>
                    <a:lnTo>
                      <a:pt x="441" y="186"/>
                    </a:lnTo>
                    <a:lnTo>
                      <a:pt x="441" y="184"/>
                    </a:lnTo>
                    <a:lnTo>
                      <a:pt x="441" y="184"/>
                    </a:lnTo>
                    <a:lnTo>
                      <a:pt x="439" y="186"/>
                    </a:lnTo>
                    <a:lnTo>
                      <a:pt x="437" y="188"/>
                    </a:lnTo>
                    <a:lnTo>
                      <a:pt x="437" y="192"/>
                    </a:lnTo>
                    <a:lnTo>
                      <a:pt x="437" y="194"/>
                    </a:lnTo>
                    <a:lnTo>
                      <a:pt x="435" y="196"/>
                    </a:lnTo>
                    <a:lnTo>
                      <a:pt x="435" y="196"/>
                    </a:lnTo>
                    <a:lnTo>
                      <a:pt x="435" y="198"/>
                    </a:lnTo>
                    <a:lnTo>
                      <a:pt x="435" y="200"/>
                    </a:lnTo>
                    <a:lnTo>
                      <a:pt x="435" y="200"/>
                    </a:lnTo>
                    <a:lnTo>
                      <a:pt x="433" y="202"/>
                    </a:lnTo>
                    <a:lnTo>
                      <a:pt x="433" y="202"/>
                    </a:lnTo>
                    <a:lnTo>
                      <a:pt x="433" y="202"/>
                    </a:lnTo>
                    <a:lnTo>
                      <a:pt x="433" y="204"/>
                    </a:lnTo>
                    <a:lnTo>
                      <a:pt x="433" y="206"/>
                    </a:lnTo>
                    <a:lnTo>
                      <a:pt x="433" y="208"/>
                    </a:lnTo>
                    <a:lnTo>
                      <a:pt x="433" y="208"/>
                    </a:lnTo>
                    <a:lnTo>
                      <a:pt x="435" y="206"/>
                    </a:lnTo>
                    <a:lnTo>
                      <a:pt x="435" y="208"/>
                    </a:lnTo>
                    <a:lnTo>
                      <a:pt x="437" y="206"/>
                    </a:lnTo>
                    <a:lnTo>
                      <a:pt x="437" y="204"/>
                    </a:lnTo>
                    <a:lnTo>
                      <a:pt x="437" y="204"/>
                    </a:lnTo>
                    <a:lnTo>
                      <a:pt x="437" y="204"/>
                    </a:lnTo>
                    <a:lnTo>
                      <a:pt x="439" y="202"/>
                    </a:lnTo>
                    <a:lnTo>
                      <a:pt x="439" y="202"/>
                    </a:lnTo>
                    <a:lnTo>
                      <a:pt x="439" y="202"/>
                    </a:lnTo>
                    <a:lnTo>
                      <a:pt x="441" y="202"/>
                    </a:lnTo>
                    <a:lnTo>
                      <a:pt x="441" y="202"/>
                    </a:lnTo>
                    <a:lnTo>
                      <a:pt x="443" y="200"/>
                    </a:lnTo>
                    <a:lnTo>
                      <a:pt x="441" y="200"/>
                    </a:lnTo>
                    <a:lnTo>
                      <a:pt x="439" y="198"/>
                    </a:lnTo>
                    <a:lnTo>
                      <a:pt x="439" y="198"/>
                    </a:lnTo>
                    <a:lnTo>
                      <a:pt x="439" y="198"/>
                    </a:lnTo>
                    <a:lnTo>
                      <a:pt x="439" y="198"/>
                    </a:lnTo>
                    <a:lnTo>
                      <a:pt x="439" y="194"/>
                    </a:lnTo>
                    <a:lnTo>
                      <a:pt x="439" y="194"/>
                    </a:lnTo>
                    <a:close/>
                    <a:moveTo>
                      <a:pt x="605" y="182"/>
                    </a:moveTo>
                    <a:lnTo>
                      <a:pt x="603" y="180"/>
                    </a:lnTo>
                    <a:lnTo>
                      <a:pt x="603" y="180"/>
                    </a:lnTo>
                    <a:lnTo>
                      <a:pt x="605" y="182"/>
                    </a:lnTo>
                    <a:lnTo>
                      <a:pt x="607" y="182"/>
                    </a:lnTo>
                    <a:lnTo>
                      <a:pt x="607" y="182"/>
                    </a:lnTo>
                    <a:lnTo>
                      <a:pt x="605" y="182"/>
                    </a:lnTo>
                    <a:close/>
                    <a:moveTo>
                      <a:pt x="443" y="178"/>
                    </a:moveTo>
                    <a:lnTo>
                      <a:pt x="443" y="178"/>
                    </a:lnTo>
                    <a:lnTo>
                      <a:pt x="441" y="178"/>
                    </a:lnTo>
                    <a:lnTo>
                      <a:pt x="439" y="178"/>
                    </a:lnTo>
                    <a:lnTo>
                      <a:pt x="439" y="178"/>
                    </a:lnTo>
                    <a:lnTo>
                      <a:pt x="439" y="180"/>
                    </a:lnTo>
                    <a:lnTo>
                      <a:pt x="441" y="182"/>
                    </a:lnTo>
                    <a:lnTo>
                      <a:pt x="441" y="182"/>
                    </a:lnTo>
                    <a:lnTo>
                      <a:pt x="443" y="180"/>
                    </a:lnTo>
                    <a:lnTo>
                      <a:pt x="443" y="178"/>
                    </a:lnTo>
                    <a:close/>
                    <a:moveTo>
                      <a:pt x="527" y="168"/>
                    </a:moveTo>
                    <a:lnTo>
                      <a:pt x="525" y="170"/>
                    </a:lnTo>
                    <a:lnTo>
                      <a:pt x="525" y="172"/>
                    </a:lnTo>
                    <a:lnTo>
                      <a:pt x="527" y="170"/>
                    </a:lnTo>
                    <a:lnTo>
                      <a:pt x="527" y="170"/>
                    </a:lnTo>
                    <a:lnTo>
                      <a:pt x="527" y="168"/>
                    </a:lnTo>
                    <a:close/>
                    <a:moveTo>
                      <a:pt x="523" y="168"/>
                    </a:moveTo>
                    <a:lnTo>
                      <a:pt x="521" y="170"/>
                    </a:lnTo>
                    <a:lnTo>
                      <a:pt x="519" y="170"/>
                    </a:lnTo>
                    <a:lnTo>
                      <a:pt x="517" y="172"/>
                    </a:lnTo>
                    <a:lnTo>
                      <a:pt x="517" y="172"/>
                    </a:lnTo>
                    <a:lnTo>
                      <a:pt x="517" y="172"/>
                    </a:lnTo>
                    <a:lnTo>
                      <a:pt x="519" y="174"/>
                    </a:lnTo>
                    <a:lnTo>
                      <a:pt x="519" y="172"/>
                    </a:lnTo>
                    <a:lnTo>
                      <a:pt x="521" y="172"/>
                    </a:lnTo>
                    <a:lnTo>
                      <a:pt x="521" y="172"/>
                    </a:lnTo>
                    <a:lnTo>
                      <a:pt x="521" y="172"/>
                    </a:lnTo>
                    <a:lnTo>
                      <a:pt x="521" y="172"/>
                    </a:lnTo>
                    <a:lnTo>
                      <a:pt x="521" y="172"/>
                    </a:lnTo>
                    <a:lnTo>
                      <a:pt x="523" y="172"/>
                    </a:lnTo>
                    <a:lnTo>
                      <a:pt x="523" y="172"/>
                    </a:lnTo>
                    <a:lnTo>
                      <a:pt x="523" y="170"/>
                    </a:lnTo>
                    <a:lnTo>
                      <a:pt x="523" y="170"/>
                    </a:lnTo>
                    <a:lnTo>
                      <a:pt x="523" y="170"/>
                    </a:lnTo>
                    <a:lnTo>
                      <a:pt x="525" y="168"/>
                    </a:lnTo>
                    <a:lnTo>
                      <a:pt x="523" y="168"/>
                    </a:lnTo>
                    <a:close/>
                    <a:moveTo>
                      <a:pt x="529" y="168"/>
                    </a:moveTo>
                    <a:lnTo>
                      <a:pt x="529" y="168"/>
                    </a:lnTo>
                    <a:lnTo>
                      <a:pt x="529" y="168"/>
                    </a:lnTo>
                    <a:lnTo>
                      <a:pt x="529" y="170"/>
                    </a:lnTo>
                    <a:lnTo>
                      <a:pt x="529" y="170"/>
                    </a:lnTo>
                    <a:lnTo>
                      <a:pt x="531" y="170"/>
                    </a:lnTo>
                    <a:lnTo>
                      <a:pt x="531" y="170"/>
                    </a:lnTo>
                    <a:lnTo>
                      <a:pt x="531" y="170"/>
                    </a:lnTo>
                    <a:lnTo>
                      <a:pt x="529" y="168"/>
                    </a:lnTo>
                    <a:lnTo>
                      <a:pt x="529" y="168"/>
                    </a:lnTo>
                    <a:close/>
                    <a:moveTo>
                      <a:pt x="335" y="170"/>
                    </a:moveTo>
                    <a:lnTo>
                      <a:pt x="335" y="172"/>
                    </a:lnTo>
                    <a:lnTo>
                      <a:pt x="337" y="168"/>
                    </a:lnTo>
                    <a:lnTo>
                      <a:pt x="337" y="166"/>
                    </a:lnTo>
                    <a:lnTo>
                      <a:pt x="337" y="168"/>
                    </a:lnTo>
                    <a:lnTo>
                      <a:pt x="335" y="170"/>
                    </a:lnTo>
                    <a:close/>
                    <a:moveTo>
                      <a:pt x="513" y="166"/>
                    </a:moveTo>
                    <a:lnTo>
                      <a:pt x="513" y="166"/>
                    </a:lnTo>
                    <a:lnTo>
                      <a:pt x="513" y="164"/>
                    </a:lnTo>
                    <a:lnTo>
                      <a:pt x="511" y="164"/>
                    </a:lnTo>
                    <a:lnTo>
                      <a:pt x="511" y="164"/>
                    </a:lnTo>
                    <a:lnTo>
                      <a:pt x="511" y="166"/>
                    </a:lnTo>
                    <a:lnTo>
                      <a:pt x="513" y="166"/>
                    </a:lnTo>
                    <a:close/>
                    <a:moveTo>
                      <a:pt x="335" y="172"/>
                    </a:moveTo>
                    <a:lnTo>
                      <a:pt x="335" y="170"/>
                    </a:lnTo>
                    <a:lnTo>
                      <a:pt x="335" y="168"/>
                    </a:lnTo>
                    <a:lnTo>
                      <a:pt x="335" y="168"/>
                    </a:lnTo>
                    <a:lnTo>
                      <a:pt x="335" y="166"/>
                    </a:lnTo>
                    <a:lnTo>
                      <a:pt x="335" y="164"/>
                    </a:lnTo>
                    <a:lnTo>
                      <a:pt x="333" y="164"/>
                    </a:lnTo>
                    <a:lnTo>
                      <a:pt x="331" y="166"/>
                    </a:lnTo>
                    <a:lnTo>
                      <a:pt x="331" y="168"/>
                    </a:lnTo>
                    <a:lnTo>
                      <a:pt x="331" y="170"/>
                    </a:lnTo>
                    <a:lnTo>
                      <a:pt x="331" y="172"/>
                    </a:lnTo>
                    <a:lnTo>
                      <a:pt x="331" y="174"/>
                    </a:lnTo>
                    <a:lnTo>
                      <a:pt x="331" y="178"/>
                    </a:lnTo>
                    <a:lnTo>
                      <a:pt x="331" y="178"/>
                    </a:lnTo>
                    <a:lnTo>
                      <a:pt x="335" y="176"/>
                    </a:lnTo>
                    <a:lnTo>
                      <a:pt x="335" y="174"/>
                    </a:lnTo>
                    <a:lnTo>
                      <a:pt x="335" y="174"/>
                    </a:lnTo>
                    <a:lnTo>
                      <a:pt x="335" y="172"/>
                    </a:lnTo>
                    <a:close/>
                    <a:moveTo>
                      <a:pt x="507" y="166"/>
                    </a:moveTo>
                    <a:lnTo>
                      <a:pt x="505" y="166"/>
                    </a:lnTo>
                    <a:lnTo>
                      <a:pt x="505" y="164"/>
                    </a:lnTo>
                    <a:lnTo>
                      <a:pt x="505" y="164"/>
                    </a:lnTo>
                    <a:lnTo>
                      <a:pt x="503" y="162"/>
                    </a:lnTo>
                    <a:lnTo>
                      <a:pt x="501" y="162"/>
                    </a:lnTo>
                    <a:lnTo>
                      <a:pt x="501" y="160"/>
                    </a:lnTo>
                    <a:lnTo>
                      <a:pt x="497" y="160"/>
                    </a:lnTo>
                    <a:lnTo>
                      <a:pt x="493" y="162"/>
                    </a:lnTo>
                    <a:lnTo>
                      <a:pt x="491" y="162"/>
                    </a:lnTo>
                    <a:lnTo>
                      <a:pt x="489" y="162"/>
                    </a:lnTo>
                    <a:lnTo>
                      <a:pt x="489" y="162"/>
                    </a:lnTo>
                    <a:lnTo>
                      <a:pt x="489" y="162"/>
                    </a:lnTo>
                    <a:lnTo>
                      <a:pt x="489" y="166"/>
                    </a:lnTo>
                    <a:lnTo>
                      <a:pt x="489" y="168"/>
                    </a:lnTo>
                    <a:lnTo>
                      <a:pt x="489" y="168"/>
                    </a:lnTo>
                    <a:lnTo>
                      <a:pt x="491" y="170"/>
                    </a:lnTo>
                    <a:lnTo>
                      <a:pt x="491" y="170"/>
                    </a:lnTo>
                    <a:lnTo>
                      <a:pt x="493" y="172"/>
                    </a:lnTo>
                    <a:lnTo>
                      <a:pt x="495" y="174"/>
                    </a:lnTo>
                    <a:lnTo>
                      <a:pt x="499" y="174"/>
                    </a:lnTo>
                    <a:lnTo>
                      <a:pt x="499" y="174"/>
                    </a:lnTo>
                    <a:lnTo>
                      <a:pt x="499" y="174"/>
                    </a:lnTo>
                    <a:lnTo>
                      <a:pt x="501" y="174"/>
                    </a:lnTo>
                    <a:lnTo>
                      <a:pt x="503" y="174"/>
                    </a:lnTo>
                    <a:lnTo>
                      <a:pt x="505" y="172"/>
                    </a:lnTo>
                    <a:lnTo>
                      <a:pt x="505" y="172"/>
                    </a:lnTo>
                    <a:lnTo>
                      <a:pt x="507" y="170"/>
                    </a:lnTo>
                    <a:lnTo>
                      <a:pt x="507" y="168"/>
                    </a:lnTo>
                    <a:lnTo>
                      <a:pt x="507" y="166"/>
                    </a:lnTo>
                    <a:lnTo>
                      <a:pt x="507" y="166"/>
                    </a:lnTo>
                    <a:close/>
                    <a:moveTo>
                      <a:pt x="519" y="158"/>
                    </a:moveTo>
                    <a:lnTo>
                      <a:pt x="519" y="158"/>
                    </a:lnTo>
                    <a:lnTo>
                      <a:pt x="517" y="160"/>
                    </a:lnTo>
                    <a:lnTo>
                      <a:pt x="517" y="160"/>
                    </a:lnTo>
                    <a:lnTo>
                      <a:pt x="519" y="160"/>
                    </a:lnTo>
                    <a:lnTo>
                      <a:pt x="519" y="158"/>
                    </a:lnTo>
                    <a:close/>
                    <a:moveTo>
                      <a:pt x="185" y="158"/>
                    </a:moveTo>
                    <a:lnTo>
                      <a:pt x="185" y="158"/>
                    </a:lnTo>
                    <a:lnTo>
                      <a:pt x="185" y="160"/>
                    </a:lnTo>
                    <a:lnTo>
                      <a:pt x="185" y="160"/>
                    </a:lnTo>
                    <a:lnTo>
                      <a:pt x="187" y="160"/>
                    </a:lnTo>
                    <a:lnTo>
                      <a:pt x="187" y="160"/>
                    </a:lnTo>
                    <a:lnTo>
                      <a:pt x="187" y="158"/>
                    </a:lnTo>
                    <a:lnTo>
                      <a:pt x="185" y="158"/>
                    </a:lnTo>
                    <a:lnTo>
                      <a:pt x="185" y="158"/>
                    </a:lnTo>
                    <a:close/>
                    <a:moveTo>
                      <a:pt x="195" y="158"/>
                    </a:moveTo>
                    <a:lnTo>
                      <a:pt x="195" y="158"/>
                    </a:lnTo>
                    <a:lnTo>
                      <a:pt x="197" y="156"/>
                    </a:lnTo>
                    <a:lnTo>
                      <a:pt x="195" y="156"/>
                    </a:lnTo>
                    <a:lnTo>
                      <a:pt x="195" y="156"/>
                    </a:lnTo>
                    <a:lnTo>
                      <a:pt x="195" y="158"/>
                    </a:lnTo>
                    <a:lnTo>
                      <a:pt x="195" y="158"/>
                    </a:lnTo>
                    <a:lnTo>
                      <a:pt x="195" y="158"/>
                    </a:lnTo>
                    <a:close/>
                    <a:moveTo>
                      <a:pt x="563" y="174"/>
                    </a:moveTo>
                    <a:lnTo>
                      <a:pt x="565" y="170"/>
                    </a:lnTo>
                    <a:lnTo>
                      <a:pt x="563" y="170"/>
                    </a:lnTo>
                    <a:lnTo>
                      <a:pt x="563" y="168"/>
                    </a:lnTo>
                    <a:lnTo>
                      <a:pt x="561" y="166"/>
                    </a:lnTo>
                    <a:lnTo>
                      <a:pt x="561" y="166"/>
                    </a:lnTo>
                    <a:lnTo>
                      <a:pt x="561" y="166"/>
                    </a:lnTo>
                    <a:lnTo>
                      <a:pt x="561" y="164"/>
                    </a:lnTo>
                    <a:lnTo>
                      <a:pt x="559" y="162"/>
                    </a:lnTo>
                    <a:lnTo>
                      <a:pt x="557" y="160"/>
                    </a:lnTo>
                    <a:lnTo>
                      <a:pt x="555" y="160"/>
                    </a:lnTo>
                    <a:lnTo>
                      <a:pt x="553" y="160"/>
                    </a:lnTo>
                    <a:lnTo>
                      <a:pt x="551" y="160"/>
                    </a:lnTo>
                    <a:lnTo>
                      <a:pt x="547" y="158"/>
                    </a:lnTo>
                    <a:lnTo>
                      <a:pt x="545" y="156"/>
                    </a:lnTo>
                    <a:lnTo>
                      <a:pt x="543" y="156"/>
                    </a:lnTo>
                    <a:lnTo>
                      <a:pt x="543" y="156"/>
                    </a:lnTo>
                    <a:lnTo>
                      <a:pt x="543" y="156"/>
                    </a:lnTo>
                    <a:lnTo>
                      <a:pt x="541" y="156"/>
                    </a:lnTo>
                    <a:lnTo>
                      <a:pt x="539" y="158"/>
                    </a:lnTo>
                    <a:lnTo>
                      <a:pt x="537" y="158"/>
                    </a:lnTo>
                    <a:lnTo>
                      <a:pt x="537" y="158"/>
                    </a:lnTo>
                    <a:lnTo>
                      <a:pt x="537" y="158"/>
                    </a:lnTo>
                    <a:lnTo>
                      <a:pt x="537" y="156"/>
                    </a:lnTo>
                    <a:lnTo>
                      <a:pt x="535" y="156"/>
                    </a:lnTo>
                    <a:lnTo>
                      <a:pt x="533" y="156"/>
                    </a:lnTo>
                    <a:lnTo>
                      <a:pt x="531" y="158"/>
                    </a:lnTo>
                    <a:lnTo>
                      <a:pt x="529" y="156"/>
                    </a:lnTo>
                    <a:lnTo>
                      <a:pt x="523" y="158"/>
                    </a:lnTo>
                    <a:lnTo>
                      <a:pt x="521" y="158"/>
                    </a:lnTo>
                    <a:lnTo>
                      <a:pt x="517" y="164"/>
                    </a:lnTo>
                    <a:lnTo>
                      <a:pt x="517" y="164"/>
                    </a:lnTo>
                    <a:lnTo>
                      <a:pt x="519" y="166"/>
                    </a:lnTo>
                    <a:lnTo>
                      <a:pt x="519" y="166"/>
                    </a:lnTo>
                    <a:lnTo>
                      <a:pt x="517" y="168"/>
                    </a:lnTo>
                    <a:lnTo>
                      <a:pt x="517" y="168"/>
                    </a:lnTo>
                    <a:lnTo>
                      <a:pt x="519" y="168"/>
                    </a:lnTo>
                    <a:lnTo>
                      <a:pt x="519" y="166"/>
                    </a:lnTo>
                    <a:lnTo>
                      <a:pt x="519" y="166"/>
                    </a:lnTo>
                    <a:lnTo>
                      <a:pt x="521" y="164"/>
                    </a:lnTo>
                    <a:lnTo>
                      <a:pt x="521" y="162"/>
                    </a:lnTo>
                    <a:lnTo>
                      <a:pt x="521" y="162"/>
                    </a:lnTo>
                    <a:lnTo>
                      <a:pt x="523" y="162"/>
                    </a:lnTo>
                    <a:lnTo>
                      <a:pt x="523" y="164"/>
                    </a:lnTo>
                    <a:lnTo>
                      <a:pt x="523" y="164"/>
                    </a:lnTo>
                    <a:lnTo>
                      <a:pt x="525" y="168"/>
                    </a:lnTo>
                    <a:lnTo>
                      <a:pt x="527" y="168"/>
                    </a:lnTo>
                    <a:lnTo>
                      <a:pt x="527" y="168"/>
                    </a:lnTo>
                    <a:lnTo>
                      <a:pt x="529" y="168"/>
                    </a:lnTo>
                    <a:lnTo>
                      <a:pt x="529" y="166"/>
                    </a:lnTo>
                    <a:lnTo>
                      <a:pt x="531" y="164"/>
                    </a:lnTo>
                    <a:lnTo>
                      <a:pt x="531" y="164"/>
                    </a:lnTo>
                    <a:lnTo>
                      <a:pt x="533" y="164"/>
                    </a:lnTo>
                    <a:lnTo>
                      <a:pt x="533" y="164"/>
                    </a:lnTo>
                    <a:lnTo>
                      <a:pt x="535" y="164"/>
                    </a:lnTo>
                    <a:lnTo>
                      <a:pt x="535" y="164"/>
                    </a:lnTo>
                    <a:lnTo>
                      <a:pt x="535" y="166"/>
                    </a:lnTo>
                    <a:lnTo>
                      <a:pt x="535" y="166"/>
                    </a:lnTo>
                    <a:lnTo>
                      <a:pt x="537" y="166"/>
                    </a:lnTo>
                    <a:lnTo>
                      <a:pt x="539" y="166"/>
                    </a:lnTo>
                    <a:lnTo>
                      <a:pt x="541" y="166"/>
                    </a:lnTo>
                    <a:lnTo>
                      <a:pt x="543" y="168"/>
                    </a:lnTo>
                    <a:lnTo>
                      <a:pt x="543" y="168"/>
                    </a:lnTo>
                    <a:lnTo>
                      <a:pt x="543" y="166"/>
                    </a:lnTo>
                    <a:lnTo>
                      <a:pt x="543" y="166"/>
                    </a:lnTo>
                    <a:lnTo>
                      <a:pt x="543" y="166"/>
                    </a:lnTo>
                    <a:lnTo>
                      <a:pt x="545" y="166"/>
                    </a:lnTo>
                    <a:lnTo>
                      <a:pt x="549" y="166"/>
                    </a:lnTo>
                    <a:lnTo>
                      <a:pt x="549" y="166"/>
                    </a:lnTo>
                    <a:lnTo>
                      <a:pt x="551" y="168"/>
                    </a:lnTo>
                    <a:lnTo>
                      <a:pt x="551" y="168"/>
                    </a:lnTo>
                    <a:lnTo>
                      <a:pt x="555" y="170"/>
                    </a:lnTo>
                    <a:lnTo>
                      <a:pt x="557" y="170"/>
                    </a:lnTo>
                    <a:lnTo>
                      <a:pt x="559" y="174"/>
                    </a:lnTo>
                    <a:lnTo>
                      <a:pt x="563" y="174"/>
                    </a:lnTo>
                    <a:close/>
                    <a:moveTo>
                      <a:pt x="81" y="156"/>
                    </a:moveTo>
                    <a:lnTo>
                      <a:pt x="81" y="156"/>
                    </a:lnTo>
                    <a:lnTo>
                      <a:pt x="81" y="156"/>
                    </a:lnTo>
                    <a:lnTo>
                      <a:pt x="81" y="160"/>
                    </a:lnTo>
                    <a:lnTo>
                      <a:pt x="81" y="160"/>
                    </a:lnTo>
                    <a:lnTo>
                      <a:pt x="83" y="162"/>
                    </a:lnTo>
                    <a:lnTo>
                      <a:pt x="83" y="162"/>
                    </a:lnTo>
                    <a:lnTo>
                      <a:pt x="83" y="164"/>
                    </a:lnTo>
                    <a:lnTo>
                      <a:pt x="85" y="166"/>
                    </a:lnTo>
                    <a:lnTo>
                      <a:pt x="85" y="162"/>
                    </a:lnTo>
                    <a:lnTo>
                      <a:pt x="85" y="162"/>
                    </a:lnTo>
                    <a:lnTo>
                      <a:pt x="85" y="162"/>
                    </a:lnTo>
                    <a:lnTo>
                      <a:pt x="85" y="160"/>
                    </a:lnTo>
                    <a:lnTo>
                      <a:pt x="85" y="160"/>
                    </a:lnTo>
                    <a:lnTo>
                      <a:pt x="81" y="156"/>
                    </a:lnTo>
                    <a:close/>
                    <a:moveTo>
                      <a:pt x="197" y="158"/>
                    </a:moveTo>
                    <a:lnTo>
                      <a:pt x="197" y="160"/>
                    </a:lnTo>
                    <a:lnTo>
                      <a:pt x="197" y="160"/>
                    </a:lnTo>
                    <a:lnTo>
                      <a:pt x="199" y="162"/>
                    </a:lnTo>
                    <a:lnTo>
                      <a:pt x="197" y="164"/>
                    </a:lnTo>
                    <a:lnTo>
                      <a:pt x="199" y="164"/>
                    </a:lnTo>
                    <a:lnTo>
                      <a:pt x="201" y="162"/>
                    </a:lnTo>
                    <a:lnTo>
                      <a:pt x="201" y="162"/>
                    </a:lnTo>
                    <a:lnTo>
                      <a:pt x="201" y="162"/>
                    </a:lnTo>
                    <a:lnTo>
                      <a:pt x="203" y="162"/>
                    </a:lnTo>
                    <a:lnTo>
                      <a:pt x="203" y="162"/>
                    </a:lnTo>
                    <a:lnTo>
                      <a:pt x="203" y="164"/>
                    </a:lnTo>
                    <a:lnTo>
                      <a:pt x="205" y="164"/>
                    </a:lnTo>
                    <a:lnTo>
                      <a:pt x="205" y="164"/>
                    </a:lnTo>
                    <a:lnTo>
                      <a:pt x="207" y="162"/>
                    </a:lnTo>
                    <a:lnTo>
                      <a:pt x="207" y="162"/>
                    </a:lnTo>
                    <a:lnTo>
                      <a:pt x="207" y="160"/>
                    </a:lnTo>
                    <a:lnTo>
                      <a:pt x="209" y="156"/>
                    </a:lnTo>
                    <a:lnTo>
                      <a:pt x="207" y="154"/>
                    </a:lnTo>
                    <a:lnTo>
                      <a:pt x="205" y="152"/>
                    </a:lnTo>
                    <a:lnTo>
                      <a:pt x="203" y="152"/>
                    </a:lnTo>
                    <a:lnTo>
                      <a:pt x="201" y="152"/>
                    </a:lnTo>
                    <a:lnTo>
                      <a:pt x="199" y="152"/>
                    </a:lnTo>
                    <a:lnTo>
                      <a:pt x="199" y="154"/>
                    </a:lnTo>
                    <a:lnTo>
                      <a:pt x="197" y="156"/>
                    </a:lnTo>
                    <a:lnTo>
                      <a:pt x="197" y="158"/>
                    </a:lnTo>
                    <a:lnTo>
                      <a:pt x="197" y="158"/>
                    </a:lnTo>
                    <a:lnTo>
                      <a:pt x="197" y="158"/>
                    </a:lnTo>
                    <a:close/>
                    <a:moveTo>
                      <a:pt x="81" y="154"/>
                    </a:moveTo>
                    <a:lnTo>
                      <a:pt x="79" y="150"/>
                    </a:lnTo>
                    <a:lnTo>
                      <a:pt x="76" y="152"/>
                    </a:lnTo>
                    <a:lnTo>
                      <a:pt x="76" y="152"/>
                    </a:lnTo>
                    <a:lnTo>
                      <a:pt x="76" y="152"/>
                    </a:lnTo>
                    <a:lnTo>
                      <a:pt x="76" y="154"/>
                    </a:lnTo>
                    <a:lnTo>
                      <a:pt x="76" y="156"/>
                    </a:lnTo>
                    <a:lnTo>
                      <a:pt x="79" y="156"/>
                    </a:lnTo>
                    <a:lnTo>
                      <a:pt x="81" y="156"/>
                    </a:lnTo>
                    <a:lnTo>
                      <a:pt x="81" y="156"/>
                    </a:lnTo>
                    <a:lnTo>
                      <a:pt x="81" y="154"/>
                    </a:lnTo>
                    <a:close/>
                    <a:moveTo>
                      <a:pt x="621" y="144"/>
                    </a:moveTo>
                    <a:lnTo>
                      <a:pt x="621" y="142"/>
                    </a:lnTo>
                    <a:lnTo>
                      <a:pt x="621" y="142"/>
                    </a:lnTo>
                    <a:lnTo>
                      <a:pt x="621" y="142"/>
                    </a:lnTo>
                    <a:lnTo>
                      <a:pt x="621" y="142"/>
                    </a:lnTo>
                    <a:lnTo>
                      <a:pt x="619" y="144"/>
                    </a:lnTo>
                    <a:lnTo>
                      <a:pt x="619" y="144"/>
                    </a:lnTo>
                    <a:lnTo>
                      <a:pt x="621" y="144"/>
                    </a:lnTo>
                    <a:close/>
                    <a:moveTo>
                      <a:pt x="74" y="146"/>
                    </a:moveTo>
                    <a:lnTo>
                      <a:pt x="74" y="144"/>
                    </a:lnTo>
                    <a:lnTo>
                      <a:pt x="72" y="142"/>
                    </a:lnTo>
                    <a:lnTo>
                      <a:pt x="72" y="142"/>
                    </a:lnTo>
                    <a:lnTo>
                      <a:pt x="70" y="142"/>
                    </a:lnTo>
                    <a:lnTo>
                      <a:pt x="70" y="142"/>
                    </a:lnTo>
                    <a:lnTo>
                      <a:pt x="70" y="144"/>
                    </a:lnTo>
                    <a:lnTo>
                      <a:pt x="70" y="144"/>
                    </a:lnTo>
                    <a:lnTo>
                      <a:pt x="72" y="146"/>
                    </a:lnTo>
                    <a:lnTo>
                      <a:pt x="72" y="146"/>
                    </a:lnTo>
                    <a:lnTo>
                      <a:pt x="74" y="148"/>
                    </a:lnTo>
                    <a:lnTo>
                      <a:pt x="74" y="148"/>
                    </a:lnTo>
                    <a:lnTo>
                      <a:pt x="74" y="146"/>
                    </a:lnTo>
                    <a:close/>
                    <a:moveTo>
                      <a:pt x="487" y="142"/>
                    </a:moveTo>
                    <a:lnTo>
                      <a:pt x="487" y="142"/>
                    </a:lnTo>
                    <a:lnTo>
                      <a:pt x="487" y="142"/>
                    </a:lnTo>
                    <a:lnTo>
                      <a:pt x="487" y="144"/>
                    </a:lnTo>
                    <a:lnTo>
                      <a:pt x="487" y="146"/>
                    </a:lnTo>
                    <a:lnTo>
                      <a:pt x="487" y="146"/>
                    </a:lnTo>
                    <a:lnTo>
                      <a:pt x="487" y="150"/>
                    </a:lnTo>
                    <a:lnTo>
                      <a:pt x="489" y="150"/>
                    </a:lnTo>
                    <a:lnTo>
                      <a:pt x="489" y="150"/>
                    </a:lnTo>
                    <a:lnTo>
                      <a:pt x="489" y="148"/>
                    </a:lnTo>
                    <a:lnTo>
                      <a:pt x="487" y="144"/>
                    </a:lnTo>
                    <a:lnTo>
                      <a:pt x="489" y="142"/>
                    </a:lnTo>
                    <a:lnTo>
                      <a:pt x="487" y="142"/>
                    </a:lnTo>
                    <a:close/>
                    <a:moveTo>
                      <a:pt x="453" y="140"/>
                    </a:moveTo>
                    <a:lnTo>
                      <a:pt x="453" y="140"/>
                    </a:lnTo>
                    <a:lnTo>
                      <a:pt x="453" y="142"/>
                    </a:lnTo>
                    <a:lnTo>
                      <a:pt x="455" y="142"/>
                    </a:lnTo>
                    <a:lnTo>
                      <a:pt x="455" y="140"/>
                    </a:lnTo>
                    <a:lnTo>
                      <a:pt x="453" y="140"/>
                    </a:lnTo>
                    <a:close/>
                    <a:moveTo>
                      <a:pt x="485" y="140"/>
                    </a:moveTo>
                    <a:lnTo>
                      <a:pt x="487" y="140"/>
                    </a:lnTo>
                    <a:lnTo>
                      <a:pt x="493" y="140"/>
                    </a:lnTo>
                    <a:lnTo>
                      <a:pt x="493" y="138"/>
                    </a:lnTo>
                    <a:lnTo>
                      <a:pt x="489" y="138"/>
                    </a:lnTo>
                    <a:lnTo>
                      <a:pt x="485" y="138"/>
                    </a:lnTo>
                    <a:lnTo>
                      <a:pt x="481" y="138"/>
                    </a:lnTo>
                    <a:lnTo>
                      <a:pt x="479" y="138"/>
                    </a:lnTo>
                    <a:lnTo>
                      <a:pt x="479" y="138"/>
                    </a:lnTo>
                    <a:lnTo>
                      <a:pt x="479" y="140"/>
                    </a:lnTo>
                    <a:lnTo>
                      <a:pt x="479" y="140"/>
                    </a:lnTo>
                    <a:lnTo>
                      <a:pt x="481" y="140"/>
                    </a:lnTo>
                    <a:lnTo>
                      <a:pt x="485" y="140"/>
                    </a:lnTo>
                    <a:close/>
                    <a:moveTo>
                      <a:pt x="443" y="138"/>
                    </a:moveTo>
                    <a:lnTo>
                      <a:pt x="443" y="138"/>
                    </a:lnTo>
                    <a:lnTo>
                      <a:pt x="443" y="138"/>
                    </a:lnTo>
                    <a:lnTo>
                      <a:pt x="443" y="140"/>
                    </a:lnTo>
                    <a:lnTo>
                      <a:pt x="443" y="140"/>
                    </a:lnTo>
                    <a:lnTo>
                      <a:pt x="443" y="138"/>
                    </a:lnTo>
                    <a:lnTo>
                      <a:pt x="443" y="138"/>
                    </a:lnTo>
                    <a:close/>
                    <a:moveTo>
                      <a:pt x="549" y="142"/>
                    </a:moveTo>
                    <a:lnTo>
                      <a:pt x="553" y="142"/>
                    </a:lnTo>
                    <a:lnTo>
                      <a:pt x="553" y="142"/>
                    </a:lnTo>
                    <a:lnTo>
                      <a:pt x="555" y="142"/>
                    </a:lnTo>
                    <a:lnTo>
                      <a:pt x="555" y="142"/>
                    </a:lnTo>
                    <a:lnTo>
                      <a:pt x="557" y="142"/>
                    </a:lnTo>
                    <a:lnTo>
                      <a:pt x="557" y="142"/>
                    </a:lnTo>
                    <a:lnTo>
                      <a:pt x="559" y="142"/>
                    </a:lnTo>
                    <a:lnTo>
                      <a:pt x="557" y="140"/>
                    </a:lnTo>
                    <a:lnTo>
                      <a:pt x="557" y="140"/>
                    </a:lnTo>
                    <a:lnTo>
                      <a:pt x="557" y="140"/>
                    </a:lnTo>
                    <a:lnTo>
                      <a:pt x="559" y="138"/>
                    </a:lnTo>
                    <a:lnTo>
                      <a:pt x="557" y="138"/>
                    </a:lnTo>
                    <a:lnTo>
                      <a:pt x="557" y="136"/>
                    </a:lnTo>
                    <a:lnTo>
                      <a:pt x="557" y="136"/>
                    </a:lnTo>
                    <a:lnTo>
                      <a:pt x="555" y="136"/>
                    </a:lnTo>
                    <a:lnTo>
                      <a:pt x="553" y="136"/>
                    </a:lnTo>
                    <a:lnTo>
                      <a:pt x="551" y="138"/>
                    </a:lnTo>
                    <a:lnTo>
                      <a:pt x="547" y="140"/>
                    </a:lnTo>
                    <a:lnTo>
                      <a:pt x="547" y="140"/>
                    </a:lnTo>
                    <a:lnTo>
                      <a:pt x="549" y="142"/>
                    </a:lnTo>
                    <a:close/>
                    <a:moveTo>
                      <a:pt x="477" y="138"/>
                    </a:moveTo>
                    <a:lnTo>
                      <a:pt x="475" y="138"/>
                    </a:lnTo>
                    <a:lnTo>
                      <a:pt x="475" y="136"/>
                    </a:lnTo>
                    <a:lnTo>
                      <a:pt x="475" y="136"/>
                    </a:lnTo>
                    <a:lnTo>
                      <a:pt x="475" y="136"/>
                    </a:lnTo>
                    <a:lnTo>
                      <a:pt x="475" y="138"/>
                    </a:lnTo>
                    <a:lnTo>
                      <a:pt x="473" y="138"/>
                    </a:lnTo>
                    <a:lnTo>
                      <a:pt x="473" y="136"/>
                    </a:lnTo>
                    <a:lnTo>
                      <a:pt x="467" y="136"/>
                    </a:lnTo>
                    <a:lnTo>
                      <a:pt x="465" y="136"/>
                    </a:lnTo>
                    <a:lnTo>
                      <a:pt x="463" y="136"/>
                    </a:lnTo>
                    <a:lnTo>
                      <a:pt x="463" y="136"/>
                    </a:lnTo>
                    <a:lnTo>
                      <a:pt x="463" y="140"/>
                    </a:lnTo>
                    <a:lnTo>
                      <a:pt x="463" y="142"/>
                    </a:lnTo>
                    <a:lnTo>
                      <a:pt x="465" y="142"/>
                    </a:lnTo>
                    <a:lnTo>
                      <a:pt x="467" y="142"/>
                    </a:lnTo>
                    <a:lnTo>
                      <a:pt x="471" y="140"/>
                    </a:lnTo>
                    <a:lnTo>
                      <a:pt x="473" y="140"/>
                    </a:lnTo>
                    <a:lnTo>
                      <a:pt x="475" y="140"/>
                    </a:lnTo>
                    <a:lnTo>
                      <a:pt x="477" y="140"/>
                    </a:lnTo>
                    <a:lnTo>
                      <a:pt x="477" y="138"/>
                    </a:lnTo>
                    <a:lnTo>
                      <a:pt x="477" y="138"/>
                    </a:lnTo>
                    <a:lnTo>
                      <a:pt x="477" y="138"/>
                    </a:lnTo>
                    <a:close/>
                    <a:moveTo>
                      <a:pt x="649" y="136"/>
                    </a:moveTo>
                    <a:lnTo>
                      <a:pt x="645" y="136"/>
                    </a:lnTo>
                    <a:lnTo>
                      <a:pt x="645" y="136"/>
                    </a:lnTo>
                    <a:lnTo>
                      <a:pt x="639" y="134"/>
                    </a:lnTo>
                    <a:lnTo>
                      <a:pt x="637" y="134"/>
                    </a:lnTo>
                    <a:lnTo>
                      <a:pt x="639" y="136"/>
                    </a:lnTo>
                    <a:lnTo>
                      <a:pt x="645" y="138"/>
                    </a:lnTo>
                    <a:lnTo>
                      <a:pt x="647" y="138"/>
                    </a:lnTo>
                    <a:lnTo>
                      <a:pt x="649" y="140"/>
                    </a:lnTo>
                    <a:lnTo>
                      <a:pt x="649" y="140"/>
                    </a:lnTo>
                    <a:lnTo>
                      <a:pt x="651" y="140"/>
                    </a:lnTo>
                    <a:lnTo>
                      <a:pt x="653" y="140"/>
                    </a:lnTo>
                    <a:lnTo>
                      <a:pt x="657" y="140"/>
                    </a:lnTo>
                    <a:lnTo>
                      <a:pt x="657" y="138"/>
                    </a:lnTo>
                    <a:lnTo>
                      <a:pt x="661" y="138"/>
                    </a:lnTo>
                    <a:lnTo>
                      <a:pt x="659" y="138"/>
                    </a:lnTo>
                    <a:lnTo>
                      <a:pt x="657" y="138"/>
                    </a:lnTo>
                    <a:lnTo>
                      <a:pt x="653" y="136"/>
                    </a:lnTo>
                    <a:lnTo>
                      <a:pt x="649" y="136"/>
                    </a:lnTo>
                    <a:close/>
                    <a:moveTo>
                      <a:pt x="217" y="136"/>
                    </a:moveTo>
                    <a:lnTo>
                      <a:pt x="219" y="134"/>
                    </a:lnTo>
                    <a:lnTo>
                      <a:pt x="219" y="134"/>
                    </a:lnTo>
                    <a:lnTo>
                      <a:pt x="219" y="134"/>
                    </a:lnTo>
                    <a:lnTo>
                      <a:pt x="217" y="134"/>
                    </a:lnTo>
                    <a:lnTo>
                      <a:pt x="217" y="136"/>
                    </a:lnTo>
                    <a:close/>
                    <a:moveTo>
                      <a:pt x="161" y="144"/>
                    </a:moveTo>
                    <a:lnTo>
                      <a:pt x="163" y="144"/>
                    </a:lnTo>
                    <a:lnTo>
                      <a:pt x="165" y="144"/>
                    </a:lnTo>
                    <a:lnTo>
                      <a:pt x="167" y="144"/>
                    </a:lnTo>
                    <a:lnTo>
                      <a:pt x="169" y="144"/>
                    </a:lnTo>
                    <a:lnTo>
                      <a:pt x="169" y="146"/>
                    </a:lnTo>
                    <a:lnTo>
                      <a:pt x="169" y="148"/>
                    </a:lnTo>
                    <a:lnTo>
                      <a:pt x="171" y="150"/>
                    </a:lnTo>
                    <a:lnTo>
                      <a:pt x="171" y="150"/>
                    </a:lnTo>
                    <a:lnTo>
                      <a:pt x="171" y="150"/>
                    </a:lnTo>
                    <a:lnTo>
                      <a:pt x="171" y="154"/>
                    </a:lnTo>
                    <a:lnTo>
                      <a:pt x="171" y="156"/>
                    </a:lnTo>
                    <a:lnTo>
                      <a:pt x="173" y="156"/>
                    </a:lnTo>
                    <a:lnTo>
                      <a:pt x="175" y="158"/>
                    </a:lnTo>
                    <a:lnTo>
                      <a:pt x="177" y="158"/>
                    </a:lnTo>
                    <a:lnTo>
                      <a:pt x="177" y="158"/>
                    </a:lnTo>
                    <a:lnTo>
                      <a:pt x="179" y="160"/>
                    </a:lnTo>
                    <a:lnTo>
                      <a:pt x="179" y="160"/>
                    </a:lnTo>
                    <a:lnTo>
                      <a:pt x="181" y="160"/>
                    </a:lnTo>
                    <a:lnTo>
                      <a:pt x="181" y="160"/>
                    </a:lnTo>
                    <a:lnTo>
                      <a:pt x="183" y="160"/>
                    </a:lnTo>
                    <a:lnTo>
                      <a:pt x="183" y="160"/>
                    </a:lnTo>
                    <a:lnTo>
                      <a:pt x="183" y="160"/>
                    </a:lnTo>
                    <a:lnTo>
                      <a:pt x="183" y="158"/>
                    </a:lnTo>
                    <a:lnTo>
                      <a:pt x="183" y="158"/>
                    </a:lnTo>
                    <a:lnTo>
                      <a:pt x="183" y="154"/>
                    </a:lnTo>
                    <a:lnTo>
                      <a:pt x="183" y="154"/>
                    </a:lnTo>
                    <a:lnTo>
                      <a:pt x="185" y="152"/>
                    </a:lnTo>
                    <a:lnTo>
                      <a:pt x="185" y="152"/>
                    </a:lnTo>
                    <a:lnTo>
                      <a:pt x="179" y="150"/>
                    </a:lnTo>
                    <a:lnTo>
                      <a:pt x="177" y="146"/>
                    </a:lnTo>
                    <a:lnTo>
                      <a:pt x="175" y="140"/>
                    </a:lnTo>
                    <a:lnTo>
                      <a:pt x="175" y="138"/>
                    </a:lnTo>
                    <a:lnTo>
                      <a:pt x="175" y="138"/>
                    </a:lnTo>
                    <a:lnTo>
                      <a:pt x="173" y="136"/>
                    </a:lnTo>
                    <a:lnTo>
                      <a:pt x="173" y="134"/>
                    </a:lnTo>
                    <a:lnTo>
                      <a:pt x="173" y="134"/>
                    </a:lnTo>
                    <a:lnTo>
                      <a:pt x="171" y="132"/>
                    </a:lnTo>
                    <a:lnTo>
                      <a:pt x="171" y="132"/>
                    </a:lnTo>
                    <a:lnTo>
                      <a:pt x="169" y="134"/>
                    </a:lnTo>
                    <a:lnTo>
                      <a:pt x="169" y="136"/>
                    </a:lnTo>
                    <a:lnTo>
                      <a:pt x="169" y="136"/>
                    </a:lnTo>
                    <a:lnTo>
                      <a:pt x="167" y="136"/>
                    </a:lnTo>
                    <a:lnTo>
                      <a:pt x="167" y="134"/>
                    </a:lnTo>
                    <a:lnTo>
                      <a:pt x="167" y="134"/>
                    </a:lnTo>
                    <a:lnTo>
                      <a:pt x="165" y="134"/>
                    </a:lnTo>
                    <a:lnTo>
                      <a:pt x="163" y="134"/>
                    </a:lnTo>
                    <a:lnTo>
                      <a:pt x="163" y="136"/>
                    </a:lnTo>
                    <a:lnTo>
                      <a:pt x="163" y="136"/>
                    </a:lnTo>
                    <a:lnTo>
                      <a:pt x="163" y="138"/>
                    </a:lnTo>
                    <a:lnTo>
                      <a:pt x="163" y="138"/>
                    </a:lnTo>
                    <a:lnTo>
                      <a:pt x="163" y="140"/>
                    </a:lnTo>
                    <a:lnTo>
                      <a:pt x="161" y="140"/>
                    </a:lnTo>
                    <a:lnTo>
                      <a:pt x="159" y="142"/>
                    </a:lnTo>
                    <a:lnTo>
                      <a:pt x="159" y="142"/>
                    </a:lnTo>
                    <a:lnTo>
                      <a:pt x="161" y="144"/>
                    </a:lnTo>
                    <a:lnTo>
                      <a:pt x="161" y="144"/>
                    </a:lnTo>
                    <a:close/>
                    <a:moveTo>
                      <a:pt x="451" y="136"/>
                    </a:moveTo>
                    <a:lnTo>
                      <a:pt x="451" y="136"/>
                    </a:lnTo>
                    <a:lnTo>
                      <a:pt x="451" y="134"/>
                    </a:lnTo>
                    <a:lnTo>
                      <a:pt x="451" y="134"/>
                    </a:lnTo>
                    <a:lnTo>
                      <a:pt x="449" y="132"/>
                    </a:lnTo>
                    <a:lnTo>
                      <a:pt x="449" y="132"/>
                    </a:lnTo>
                    <a:lnTo>
                      <a:pt x="449" y="134"/>
                    </a:lnTo>
                    <a:lnTo>
                      <a:pt x="449" y="136"/>
                    </a:lnTo>
                    <a:lnTo>
                      <a:pt x="449" y="136"/>
                    </a:lnTo>
                    <a:lnTo>
                      <a:pt x="451" y="136"/>
                    </a:lnTo>
                    <a:close/>
                    <a:moveTo>
                      <a:pt x="513" y="136"/>
                    </a:moveTo>
                    <a:lnTo>
                      <a:pt x="517" y="136"/>
                    </a:lnTo>
                    <a:lnTo>
                      <a:pt x="519" y="136"/>
                    </a:lnTo>
                    <a:lnTo>
                      <a:pt x="521" y="136"/>
                    </a:lnTo>
                    <a:lnTo>
                      <a:pt x="521" y="136"/>
                    </a:lnTo>
                    <a:lnTo>
                      <a:pt x="523" y="136"/>
                    </a:lnTo>
                    <a:lnTo>
                      <a:pt x="523" y="134"/>
                    </a:lnTo>
                    <a:lnTo>
                      <a:pt x="521" y="134"/>
                    </a:lnTo>
                    <a:lnTo>
                      <a:pt x="519" y="132"/>
                    </a:lnTo>
                    <a:lnTo>
                      <a:pt x="517" y="130"/>
                    </a:lnTo>
                    <a:lnTo>
                      <a:pt x="515" y="130"/>
                    </a:lnTo>
                    <a:lnTo>
                      <a:pt x="513" y="130"/>
                    </a:lnTo>
                    <a:lnTo>
                      <a:pt x="511" y="132"/>
                    </a:lnTo>
                    <a:lnTo>
                      <a:pt x="511" y="134"/>
                    </a:lnTo>
                    <a:lnTo>
                      <a:pt x="511" y="136"/>
                    </a:lnTo>
                    <a:lnTo>
                      <a:pt x="511" y="136"/>
                    </a:lnTo>
                    <a:lnTo>
                      <a:pt x="513" y="136"/>
                    </a:lnTo>
                    <a:close/>
                    <a:moveTo>
                      <a:pt x="449" y="130"/>
                    </a:moveTo>
                    <a:lnTo>
                      <a:pt x="449" y="130"/>
                    </a:lnTo>
                    <a:lnTo>
                      <a:pt x="449" y="128"/>
                    </a:lnTo>
                    <a:lnTo>
                      <a:pt x="449" y="128"/>
                    </a:lnTo>
                    <a:lnTo>
                      <a:pt x="447" y="128"/>
                    </a:lnTo>
                    <a:lnTo>
                      <a:pt x="445" y="130"/>
                    </a:lnTo>
                    <a:lnTo>
                      <a:pt x="445" y="130"/>
                    </a:lnTo>
                    <a:lnTo>
                      <a:pt x="445" y="128"/>
                    </a:lnTo>
                    <a:lnTo>
                      <a:pt x="445" y="126"/>
                    </a:lnTo>
                    <a:lnTo>
                      <a:pt x="443" y="126"/>
                    </a:lnTo>
                    <a:lnTo>
                      <a:pt x="441" y="128"/>
                    </a:lnTo>
                    <a:lnTo>
                      <a:pt x="439" y="128"/>
                    </a:lnTo>
                    <a:lnTo>
                      <a:pt x="439" y="128"/>
                    </a:lnTo>
                    <a:lnTo>
                      <a:pt x="439" y="132"/>
                    </a:lnTo>
                    <a:lnTo>
                      <a:pt x="439" y="134"/>
                    </a:lnTo>
                    <a:lnTo>
                      <a:pt x="439" y="134"/>
                    </a:lnTo>
                    <a:lnTo>
                      <a:pt x="441" y="134"/>
                    </a:lnTo>
                    <a:lnTo>
                      <a:pt x="443" y="130"/>
                    </a:lnTo>
                    <a:lnTo>
                      <a:pt x="443" y="130"/>
                    </a:lnTo>
                    <a:lnTo>
                      <a:pt x="445" y="132"/>
                    </a:lnTo>
                    <a:lnTo>
                      <a:pt x="443" y="134"/>
                    </a:lnTo>
                    <a:lnTo>
                      <a:pt x="443" y="134"/>
                    </a:lnTo>
                    <a:lnTo>
                      <a:pt x="443" y="134"/>
                    </a:lnTo>
                    <a:lnTo>
                      <a:pt x="445" y="134"/>
                    </a:lnTo>
                    <a:lnTo>
                      <a:pt x="445" y="134"/>
                    </a:lnTo>
                    <a:lnTo>
                      <a:pt x="445" y="132"/>
                    </a:lnTo>
                    <a:lnTo>
                      <a:pt x="447" y="132"/>
                    </a:lnTo>
                    <a:lnTo>
                      <a:pt x="447" y="132"/>
                    </a:lnTo>
                    <a:lnTo>
                      <a:pt x="449" y="132"/>
                    </a:lnTo>
                    <a:lnTo>
                      <a:pt x="449" y="132"/>
                    </a:lnTo>
                    <a:lnTo>
                      <a:pt x="449" y="130"/>
                    </a:lnTo>
                    <a:close/>
                    <a:moveTo>
                      <a:pt x="231" y="124"/>
                    </a:moveTo>
                    <a:lnTo>
                      <a:pt x="229" y="124"/>
                    </a:lnTo>
                    <a:lnTo>
                      <a:pt x="227" y="124"/>
                    </a:lnTo>
                    <a:lnTo>
                      <a:pt x="227" y="128"/>
                    </a:lnTo>
                    <a:lnTo>
                      <a:pt x="227" y="128"/>
                    </a:lnTo>
                    <a:lnTo>
                      <a:pt x="229" y="128"/>
                    </a:lnTo>
                    <a:lnTo>
                      <a:pt x="231" y="128"/>
                    </a:lnTo>
                    <a:lnTo>
                      <a:pt x="233" y="126"/>
                    </a:lnTo>
                    <a:lnTo>
                      <a:pt x="233" y="126"/>
                    </a:lnTo>
                    <a:lnTo>
                      <a:pt x="233" y="124"/>
                    </a:lnTo>
                    <a:lnTo>
                      <a:pt x="231" y="124"/>
                    </a:lnTo>
                    <a:lnTo>
                      <a:pt x="231" y="124"/>
                    </a:lnTo>
                    <a:close/>
                    <a:moveTo>
                      <a:pt x="629" y="126"/>
                    </a:moveTo>
                    <a:lnTo>
                      <a:pt x="631" y="126"/>
                    </a:lnTo>
                    <a:lnTo>
                      <a:pt x="631" y="124"/>
                    </a:lnTo>
                    <a:lnTo>
                      <a:pt x="631" y="124"/>
                    </a:lnTo>
                    <a:lnTo>
                      <a:pt x="629" y="124"/>
                    </a:lnTo>
                    <a:lnTo>
                      <a:pt x="629" y="122"/>
                    </a:lnTo>
                    <a:lnTo>
                      <a:pt x="629" y="124"/>
                    </a:lnTo>
                    <a:lnTo>
                      <a:pt x="627" y="124"/>
                    </a:lnTo>
                    <a:lnTo>
                      <a:pt x="629" y="126"/>
                    </a:lnTo>
                    <a:lnTo>
                      <a:pt x="629" y="126"/>
                    </a:lnTo>
                    <a:close/>
                    <a:moveTo>
                      <a:pt x="64" y="134"/>
                    </a:moveTo>
                    <a:lnTo>
                      <a:pt x="64" y="132"/>
                    </a:lnTo>
                    <a:lnTo>
                      <a:pt x="64" y="132"/>
                    </a:lnTo>
                    <a:lnTo>
                      <a:pt x="64" y="130"/>
                    </a:lnTo>
                    <a:lnTo>
                      <a:pt x="64" y="130"/>
                    </a:lnTo>
                    <a:lnTo>
                      <a:pt x="62" y="128"/>
                    </a:lnTo>
                    <a:lnTo>
                      <a:pt x="62" y="124"/>
                    </a:lnTo>
                    <a:lnTo>
                      <a:pt x="60" y="124"/>
                    </a:lnTo>
                    <a:lnTo>
                      <a:pt x="60" y="122"/>
                    </a:lnTo>
                    <a:lnTo>
                      <a:pt x="56" y="124"/>
                    </a:lnTo>
                    <a:lnTo>
                      <a:pt x="56" y="128"/>
                    </a:lnTo>
                    <a:lnTo>
                      <a:pt x="56" y="128"/>
                    </a:lnTo>
                    <a:lnTo>
                      <a:pt x="58" y="134"/>
                    </a:lnTo>
                    <a:lnTo>
                      <a:pt x="58" y="134"/>
                    </a:lnTo>
                    <a:lnTo>
                      <a:pt x="60" y="136"/>
                    </a:lnTo>
                    <a:lnTo>
                      <a:pt x="62" y="138"/>
                    </a:lnTo>
                    <a:lnTo>
                      <a:pt x="64" y="138"/>
                    </a:lnTo>
                    <a:lnTo>
                      <a:pt x="66" y="138"/>
                    </a:lnTo>
                    <a:lnTo>
                      <a:pt x="66" y="136"/>
                    </a:lnTo>
                    <a:lnTo>
                      <a:pt x="64" y="134"/>
                    </a:lnTo>
                    <a:close/>
                    <a:moveTo>
                      <a:pt x="563" y="126"/>
                    </a:moveTo>
                    <a:lnTo>
                      <a:pt x="563" y="126"/>
                    </a:lnTo>
                    <a:lnTo>
                      <a:pt x="565" y="128"/>
                    </a:lnTo>
                    <a:lnTo>
                      <a:pt x="565" y="130"/>
                    </a:lnTo>
                    <a:lnTo>
                      <a:pt x="567" y="130"/>
                    </a:lnTo>
                    <a:lnTo>
                      <a:pt x="567" y="130"/>
                    </a:lnTo>
                    <a:lnTo>
                      <a:pt x="569" y="128"/>
                    </a:lnTo>
                    <a:lnTo>
                      <a:pt x="569" y="124"/>
                    </a:lnTo>
                    <a:lnTo>
                      <a:pt x="569" y="122"/>
                    </a:lnTo>
                    <a:lnTo>
                      <a:pt x="567" y="122"/>
                    </a:lnTo>
                    <a:lnTo>
                      <a:pt x="567" y="122"/>
                    </a:lnTo>
                    <a:lnTo>
                      <a:pt x="563" y="124"/>
                    </a:lnTo>
                    <a:lnTo>
                      <a:pt x="563" y="124"/>
                    </a:lnTo>
                    <a:lnTo>
                      <a:pt x="563" y="124"/>
                    </a:lnTo>
                    <a:lnTo>
                      <a:pt x="563" y="126"/>
                    </a:lnTo>
                    <a:close/>
                    <a:moveTo>
                      <a:pt x="559" y="122"/>
                    </a:moveTo>
                    <a:lnTo>
                      <a:pt x="559" y="122"/>
                    </a:lnTo>
                    <a:lnTo>
                      <a:pt x="565" y="122"/>
                    </a:lnTo>
                    <a:lnTo>
                      <a:pt x="565" y="120"/>
                    </a:lnTo>
                    <a:lnTo>
                      <a:pt x="567" y="120"/>
                    </a:lnTo>
                    <a:lnTo>
                      <a:pt x="565" y="120"/>
                    </a:lnTo>
                    <a:lnTo>
                      <a:pt x="565" y="120"/>
                    </a:lnTo>
                    <a:lnTo>
                      <a:pt x="563" y="120"/>
                    </a:lnTo>
                    <a:lnTo>
                      <a:pt x="561" y="120"/>
                    </a:lnTo>
                    <a:lnTo>
                      <a:pt x="561" y="120"/>
                    </a:lnTo>
                    <a:lnTo>
                      <a:pt x="561" y="120"/>
                    </a:lnTo>
                    <a:lnTo>
                      <a:pt x="561" y="120"/>
                    </a:lnTo>
                    <a:lnTo>
                      <a:pt x="561" y="122"/>
                    </a:lnTo>
                    <a:lnTo>
                      <a:pt x="559" y="120"/>
                    </a:lnTo>
                    <a:lnTo>
                      <a:pt x="559" y="122"/>
                    </a:lnTo>
                    <a:lnTo>
                      <a:pt x="559" y="122"/>
                    </a:lnTo>
                    <a:close/>
                    <a:moveTo>
                      <a:pt x="637" y="120"/>
                    </a:moveTo>
                    <a:lnTo>
                      <a:pt x="639" y="120"/>
                    </a:lnTo>
                    <a:lnTo>
                      <a:pt x="639" y="120"/>
                    </a:lnTo>
                    <a:lnTo>
                      <a:pt x="639" y="120"/>
                    </a:lnTo>
                    <a:lnTo>
                      <a:pt x="641" y="122"/>
                    </a:lnTo>
                    <a:lnTo>
                      <a:pt x="643" y="120"/>
                    </a:lnTo>
                    <a:lnTo>
                      <a:pt x="643" y="124"/>
                    </a:lnTo>
                    <a:lnTo>
                      <a:pt x="643" y="126"/>
                    </a:lnTo>
                    <a:lnTo>
                      <a:pt x="645" y="128"/>
                    </a:lnTo>
                    <a:lnTo>
                      <a:pt x="647" y="126"/>
                    </a:lnTo>
                    <a:lnTo>
                      <a:pt x="649" y="128"/>
                    </a:lnTo>
                    <a:lnTo>
                      <a:pt x="649" y="128"/>
                    </a:lnTo>
                    <a:lnTo>
                      <a:pt x="651" y="128"/>
                    </a:lnTo>
                    <a:lnTo>
                      <a:pt x="653" y="126"/>
                    </a:lnTo>
                    <a:lnTo>
                      <a:pt x="651" y="126"/>
                    </a:lnTo>
                    <a:lnTo>
                      <a:pt x="649" y="124"/>
                    </a:lnTo>
                    <a:lnTo>
                      <a:pt x="647" y="122"/>
                    </a:lnTo>
                    <a:lnTo>
                      <a:pt x="645" y="120"/>
                    </a:lnTo>
                    <a:lnTo>
                      <a:pt x="645" y="118"/>
                    </a:lnTo>
                    <a:lnTo>
                      <a:pt x="643" y="120"/>
                    </a:lnTo>
                    <a:lnTo>
                      <a:pt x="641" y="118"/>
                    </a:lnTo>
                    <a:lnTo>
                      <a:pt x="641" y="118"/>
                    </a:lnTo>
                    <a:lnTo>
                      <a:pt x="637" y="118"/>
                    </a:lnTo>
                    <a:lnTo>
                      <a:pt x="637" y="118"/>
                    </a:lnTo>
                    <a:lnTo>
                      <a:pt x="637" y="120"/>
                    </a:lnTo>
                    <a:close/>
                    <a:moveTo>
                      <a:pt x="507" y="118"/>
                    </a:moveTo>
                    <a:lnTo>
                      <a:pt x="507" y="120"/>
                    </a:lnTo>
                    <a:lnTo>
                      <a:pt x="507" y="120"/>
                    </a:lnTo>
                    <a:lnTo>
                      <a:pt x="509" y="120"/>
                    </a:lnTo>
                    <a:lnTo>
                      <a:pt x="509" y="120"/>
                    </a:lnTo>
                    <a:lnTo>
                      <a:pt x="509" y="120"/>
                    </a:lnTo>
                    <a:lnTo>
                      <a:pt x="509" y="118"/>
                    </a:lnTo>
                    <a:lnTo>
                      <a:pt x="507" y="118"/>
                    </a:lnTo>
                    <a:close/>
                    <a:moveTo>
                      <a:pt x="561" y="116"/>
                    </a:moveTo>
                    <a:lnTo>
                      <a:pt x="563" y="114"/>
                    </a:lnTo>
                    <a:lnTo>
                      <a:pt x="563" y="114"/>
                    </a:lnTo>
                    <a:lnTo>
                      <a:pt x="561" y="114"/>
                    </a:lnTo>
                    <a:lnTo>
                      <a:pt x="561" y="114"/>
                    </a:lnTo>
                    <a:lnTo>
                      <a:pt x="561" y="114"/>
                    </a:lnTo>
                    <a:lnTo>
                      <a:pt x="561" y="114"/>
                    </a:lnTo>
                    <a:lnTo>
                      <a:pt x="559" y="114"/>
                    </a:lnTo>
                    <a:lnTo>
                      <a:pt x="561" y="116"/>
                    </a:lnTo>
                    <a:lnTo>
                      <a:pt x="561" y="116"/>
                    </a:lnTo>
                    <a:close/>
                    <a:moveTo>
                      <a:pt x="421" y="114"/>
                    </a:moveTo>
                    <a:lnTo>
                      <a:pt x="421" y="114"/>
                    </a:lnTo>
                    <a:lnTo>
                      <a:pt x="421" y="116"/>
                    </a:lnTo>
                    <a:lnTo>
                      <a:pt x="421" y="116"/>
                    </a:lnTo>
                    <a:lnTo>
                      <a:pt x="421" y="114"/>
                    </a:lnTo>
                    <a:lnTo>
                      <a:pt x="421" y="114"/>
                    </a:lnTo>
                    <a:lnTo>
                      <a:pt x="423" y="114"/>
                    </a:lnTo>
                    <a:lnTo>
                      <a:pt x="423" y="116"/>
                    </a:lnTo>
                    <a:lnTo>
                      <a:pt x="425" y="114"/>
                    </a:lnTo>
                    <a:lnTo>
                      <a:pt x="423" y="114"/>
                    </a:lnTo>
                    <a:lnTo>
                      <a:pt x="423" y="114"/>
                    </a:lnTo>
                    <a:lnTo>
                      <a:pt x="421" y="114"/>
                    </a:lnTo>
                    <a:close/>
                    <a:moveTo>
                      <a:pt x="721" y="152"/>
                    </a:moveTo>
                    <a:lnTo>
                      <a:pt x="721" y="150"/>
                    </a:lnTo>
                    <a:lnTo>
                      <a:pt x="719" y="150"/>
                    </a:lnTo>
                    <a:lnTo>
                      <a:pt x="719" y="150"/>
                    </a:lnTo>
                    <a:lnTo>
                      <a:pt x="713" y="150"/>
                    </a:lnTo>
                    <a:lnTo>
                      <a:pt x="713" y="150"/>
                    </a:lnTo>
                    <a:lnTo>
                      <a:pt x="713" y="148"/>
                    </a:lnTo>
                    <a:lnTo>
                      <a:pt x="711" y="148"/>
                    </a:lnTo>
                    <a:lnTo>
                      <a:pt x="707" y="148"/>
                    </a:lnTo>
                    <a:lnTo>
                      <a:pt x="705" y="148"/>
                    </a:lnTo>
                    <a:lnTo>
                      <a:pt x="701" y="146"/>
                    </a:lnTo>
                    <a:lnTo>
                      <a:pt x="697" y="144"/>
                    </a:lnTo>
                    <a:lnTo>
                      <a:pt x="695" y="142"/>
                    </a:lnTo>
                    <a:lnTo>
                      <a:pt x="695" y="142"/>
                    </a:lnTo>
                    <a:lnTo>
                      <a:pt x="693" y="142"/>
                    </a:lnTo>
                    <a:lnTo>
                      <a:pt x="691" y="140"/>
                    </a:lnTo>
                    <a:lnTo>
                      <a:pt x="689" y="140"/>
                    </a:lnTo>
                    <a:lnTo>
                      <a:pt x="689" y="138"/>
                    </a:lnTo>
                    <a:lnTo>
                      <a:pt x="679" y="134"/>
                    </a:lnTo>
                    <a:lnTo>
                      <a:pt x="679" y="134"/>
                    </a:lnTo>
                    <a:lnTo>
                      <a:pt x="677" y="132"/>
                    </a:lnTo>
                    <a:lnTo>
                      <a:pt x="675" y="132"/>
                    </a:lnTo>
                    <a:lnTo>
                      <a:pt x="671" y="134"/>
                    </a:lnTo>
                    <a:lnTo>
                      <a:pt x="669" y="136"/>
                    </a:lnTo>
                    <a:lnTo>
                      <a:pt x="665" y="138"/>
                    </a:lnTo>
                    <a:lnTo>
                      <a:pt x="663" y="138"/>
                    </a:lnTo>
                    <a:lnTo>
                      <a:pt x="663" y="140"/>
                    </a:lnTo>
                    <a:lnTo>
                      <a:pt x="665" y="142"/>
                    </a:lnTo>
                    <a:lnTo>
                      <a:pt x="665" y="142"/>
                    </a:lnTo>
                    <a:lnTo>
                      <a:pt x="663" y="144"/>
                    </a:lnTo>
                    <a:lnTo>
                      <a:pt x="659" y="146"/>
                    </a:lnTo>
                    <a:lnTo>
                      <a:pt x="655" y="146"/>
                    </a:lnTo>
                    <a:lnTo>
                      <a:pt x="653" y="146"/>
                    </a:lnTo>
                    <a:lnTo>
                      <a:pt x="651" y="148"/>
                    </a:lnTo>
                    <a:lnTo>
                      <a:pt x="651" y="150"/>
                    </a:lnTo>
                    <a:lnTo>
                      <a:pt x="651" y="152"/>
                    </a:lnTo>
                    <a:lnTo>
                      <a:pt x="649" y="152"/>
                    </a:lnTo>
                    <a:lnTo>
                      <a:pt x="645" y="154"/>
                    </a:lnTo>
                    <a:lnTo>
                      <a:pt x="645" y="156"/>
                    </a:lnTo>
                    <a:lnTo>
                      <a:pt x="645" y="158"/>
                    </a:lnTo>
                    <a:lnTo>
                      <a:pt x="643" y="160"/>
                    </a:lnTo>
                    <a:lnTo>
                      <a:pt x="639" y="162"/>
                    </a:lnTo>
                    <a:lnTo>
                      <a:pt x="639" y="164"/>
                    </a:lnTo>
                    <a:lnTo>
                      <a:pt x="637" y="166"/>
                    </a:lnTo>
                    <a:lnTo>
                      <a:pt x="635" y="166"/>
                    </a:lnTo>
                    <a:lnTo>
                      <a:pt x="633" y="166"/>
                    </a:lnTo>
                    <a:lnTo>
                      <a:pt x="631" y="166"/>
                    </a:lnTo>
                    <a:lnTo>
                      <a:pt x="631" y="166"/>
                    </a:lnTo>
                    <a:lnTo>
                      <a:pt x="629" y="164"/>
                    </a:lnTo>
                    <a:lnTo>
                      <a:pt x="627" y="164"/>
                    </a:lnTo>
                    <a:lnTo>
                      <a:pt x="627" y="162"/>
                    </a:lnTo>
                    <a:lnTo>
                      <a:pt x="627" y="160"/>
                    </a:lnTo>
                    <a:lnTo>
                      <a:pt x="627" y="158"/>
                    </a:lnTo>
                    <a:lnTo>
                      <a:pt x="627" y="158"/>
                    </a:lnTo>
                    <a:lnTo>
                      <a:pt x="625" y="158"/>
                    </a:lnTo>
                    <a:lnTo>
                      <a:pt x="625" y="154"/>
                    </a:lnTo>
                    <a:lnTo>
                      <a:pt x="625" y="152"/>
                    </a:lnTo>
                    <a:lnTo>
                      <a:pt x="625" y="152"/>
                    </a:lnTo>
                    <a:lnTo>
                      <a:pt x="623" y="150"/>
                    </a:lnTo>
                    <a:lnTo>
                      <a:pt x="623" y="152"/>
                    </a:lnTo>
                    <a:lnTo>
                      <a:pt x="621" y="152"/>
                    </a:lnTo>
                    <a:lnTo>
                      <a:pt x="621" y="154"/>
                    </a:lnTo>
                    <a:lnTo>
                      <a:pt x="621" y="156"/>
                    </a:lnTo>
                    <a:lnTo>
                      <a:pt x="619" y="152"/>
                    </a:lnTo>
                    <a:lnTo>
                      <a:pt x="617" y="148"/>
                    </a:lnTo>
                    <a:lnTo>
                      <a:pt x="617" y="146"/>
                    </a:lnTo>
                    <a:lnTo>
                      <a:pt x="617" y="144"/>
                    </a:lnTo>
                    <a:lnTo>
                      <a:pt x="617" y="142"/>
                    </a:lnTo>
                    <a:lnTo>
                      <a:pt x="617" y="138"/>
                    </a:lnTo>
                    <a:lnTo>
                      <a:pt x="617" y="136"/>
                    </a:lnTo>
                    <a:lnTo>
                      <a:pt x="617" y="136"/>
                    </a:lnTo>
                    <a:lnTo>
                      <a:pt x="619" y="134"/>
                    </a:lnTo>
                    <a:lnTo>
                      <a:pt x="619" y="132"/>
                    </a:lnTo>
                    <a:lnTo>
                      <a:pt x="619" y="130"/>
                    </a:lnTo>
                    <a:lnTo>
                      <a:pt x="619" y="130"/>
                    </a:lnTo>
                    <a:lnTo>
                      <a:pt x="617" y="128"/>
                    </a:lnTo>
                    <a:lnTo>
                      <a:pt x="617" y="126"/>
                    </a:lnTo>
                    <a:lnTo>
                      <a:pt x="617" y="124"/>
                    </a:lnTo>
                    <a:lnTo>
                      <a:pt x="617" y="122"/>
                    </a:lnTo>
                    <a:lnTo>
                      <a:pt x="617" y="122"/>
                    </a:lnTo>
                    <a:lnTo>
                      <a:pt x="615" y="120"/>
                    </a:lnTo>
                    <a:lnTo>
                      <a:pt x="615" y="120"/>
                    </a:lnTo>
                    <a:lnTo>
                      <a:pt x="613" y="120"/>
                    </a:lnTo>
                    <a:lnTo>
                      <a:pt x="611" y="120"/>
                    </a:lnTo>
                    <a:lnTo>
                      <a:pt x="607" y="120"/>
                    </a:lnTo>
                    <a:lnTo>
                      <a:pt x="603" y="118"/>
                    </a:lnTo>
                    <a:lnTo>
                      <a:pt x="601" y="116"/>
                    </a:lnTo>
                    <a:lnTo>
                      <a:pt x="597" y="114"/>
                    </a:lnTo>
                    <a:lnTo>
                      <a:pt x="593" y="112"/>
                    </a:lnTo>
                    <a:lnTo>
                      <a:pt x="591" y="112"/>
                    </a:lnTo>
                    <a:lnTo>
                      <a:pt x="589" y="112"/>
                    </a:lnTo>
                    <a:lnTo>
                      <a:pt x="585" y="114"/>
                    </a:lnTo>
                    <a:lnTo>
                      <a:pt x="585" y="114"/>
                    </a:lnTo>
                    <a:lnTo>
                      <a:pt x="585" y="116"/>
                    </a:lnTo>
                    <a:lnTo>
                      <a:pt x="583" y="116"/>
                    </a:lnTo>
                    <a:lnTo>
                      <a:pt x="581" y="118"/>
                    </a:lnTo>
                    <a:lnTo>
                      <a:pt x="581" y="118"/>
                    </a:lnTo>
                    <a:lnTo>
                      <a:pt x="575" y="120"/>
                    </a:lnTo>
                    <a:lnTo>
                      <a:pt x="573" y="120"/>
                    </a:lnTo>
                    <a:lnTo>
                      <a:pt x="571" y="122"/>
                    </a:lnTo>
                    <a:lnTo>
                      <a:pt x="571" y="122"/>
                    </a:lnTo>
                    <a:lnTo>
                      <a:pt x="571" y="124"/>
                    </a:lnTo>
                    <a:lnTo>
                      <a:pt x="571" y="124"/>
                    </a:lnTo>
                    <a:lnTo>
                      <a:pt x="571" y="126"/>
                    </a:lnTo>
                    <a:lnTo>
                      <a:pt x="569" y="128"/>
                    </a:lnTo>
                    <a:lnTo>
                      <a:pt x="569" y="128"/>
                    </a:lnTo>
                    <a:lnTo>
                      <a:pt x="569" y="128"/>
                    </a:lnTo>
                    <a:lnTo>
                      <a:pt x="567" y="130"/>
                    </a:lnTo>
                    <a:lnTo>
                      <a:pt x="567" y="132"/>
                    </a:lnTo>
                    <a:lnTo>
                      <a:pt x="569" y="132"/>
                    </a:lnTo>
                    <a:lnTo>
                      <a:pt x="569" y="132"/>
                    </a:lnTo>
                    <a:lnTo>
                      <a:pt x="571" y="132"/>
                    </a:lnTo>
                    <a:lnTo>
                      <a:pt x="571" y="132"/>
                    </a:lnTo>
                    <a:lnTo>
                      <a:pt x="573" y="130"/>
                    </a:lnTo>
                    <a:lnTo>
                      <a:pt x="579" y="134"/>
                    </a:lnTo>
                    <a:lnTo>
                      <a:pt x="581" y="134"/>
                    </a:lnTo>
                    <a:lnTo>
                      <a:pt x="583" y="134"/>
                    </a:lnTo>
                    <a:lnTo>
                      <a:pt x="583" y="136"/>
                    </a:lnTo>
                    <a:lnTo>
                      <a:pt x="583" y="140"/>
                    </a:lnTo>
                    <a:lnTo>
                      <a:pt x="583" y="142"/>
                    </a:lnTo>
                    <a:lnTo>
                      <a:pt x="585" y="142"/>
                    </a:lnTo>
                    <a:lnTo>
                      <a:pt x="585" y="144"/>
                    </a:lnTo>
                    <a:lnTo>
                      <a:pt x="587" y="144"/>
                    </a:lnTo>
                    <a:lnTo>
                      <a:pt x="587" y="146"/>
                    </a:lnTo>
                    <a:lnTo>
                      <a:pt x="589" y="146"/>
                    </a:lnTo>
                    <a:lnTo>
                      <a:pt x="591" y="146"/>
                    </a:lnTo>
                    <a:lnTo>
                      <a:pt x="593" y="146"/>
                    </a:lnTo>
                    <a:lnTo>
                      <a:pt x="597" y="146"/>
                    </a:lnTo>
                    <a:lnTo>
                      <a:pt x="599" y="146"/>
                    </a:lnTo>
                    <a:lnTo>
                      <a:pt x="603" y="146"/>
                    </a:lnTo>
                    <a:lnTo>
                      <a:pt x="605" y="146"/>
                    </a:lnTo>
                    <a:lnTo>
                      <a:pt x="607" y="146"/>
                    </a:lnTo>
                    <a:lnTo>
                      <a:pt x="609" y="146"/>
                    </a:lnTo>
                    <a:lnTo>
                      <a:pt x="613" y="144"/>
                    </a:lnTo>
                    <a:lnTo>
                      <a:pt x="613" y="144"/>
                    </a:lnTo>
                    <a:lnTo>
                      <a:pt x="613" y="146"/>
                    </a:lnTo>
                    <a:lnTo>
                      <a:pt x="613" y="146"/>
                    </a:lnTo>
                    <a:lnTo>
                      <a:pt x="611" y="148"/>
                    </a:lnTo>
                    <a:lnTo>
                      <a:pt x="613" y="148"/>
                    </a:lnTo>
                    <a:lnTo>
                      <a:pt x="613" y="148"/>
                    </a:lnTo>
                    <a:lnTo>
                      <a:pt x="613" y="150"/>
                    </a:lnTo>
                    <a:lnTo>
                      <a:pt x="611" y="150"/>
                    </a:lnTo>
                    <a:lnTo>
                      <a:pt x="611" y="150"/>
                    </a:lnTo>
                    <a:lnTo>
                      <a:pt x="609" y="152"/>
                    </a:lnTo>
                    <a:lnTo>
                      <a:pt x="609" y="152"/>
                    </a:lnTo>
                    <a:lnTo>
                      <a:pt x="609" y="152"/>
                    </a:lnTo>
                    <a:lnTo>
                      <a:pt x="609" y="152"/>
                    </a:lnTo>
                    <a:lnTo>
                      <a:pt x="607" y="152"/>
                    </a:lnTo>
                    <a:lnTo>
                      <a:pt x="605" y="150"/>
                    </a:lnTo>
                    <a:lnTo>
                      <a:pt x="603" y="150"/>
                    </a:lnTo>
                    <a:lnTo>
                      <a:pt x="601" y="150"/>
                    </a:lnTo>
                    <a:lnTo>
                      <a:pt x="601" y="150"/>
                    </a:lnTo>
                    <a:lnTo>
                      <a:pt x="599" y="150"/>
                    </a:lnTo>
                    <a:lnTo>
                      <a:pt x="597" y="154"/>
                    </a:lnTo>
                    <a:lnTo>
                      <a:pt x="595" y="156"/>
                    </a:lnTo>
                    <a:lnTo>
                      <a:pt x="593" y="156"/>
                    </a:lnTo>
                    <a:lnTo>
                      <a:pt x="591" y="154"/>
                    </a:lnTo>
                    <a:lnTo>
                      <a:pt x="587" y="154"/>
                    </a:lnTo>
                    <a:lnTo>
                      <a:pt x="587" y="154"/>
                    </a:lnTo>
                    <a:lnTo>
                      <a:pt x="583" y="156"/>
                    </a:lnTo>
                    <a:lnTo>
                      <a:pt x="583" y="156"/>
                    </a:lnTo>
                    <a:lnTo>
                      <a:pt x="583" y="158"/>
                    </a:lnTo>
                    <a:lnTo>
                      <a:pt x="583" y="158"/>
                    </a:lnTo>
                    <a:lnTo>
                      <a:pt x="585" y="158"/>
                    </a:lnTo>
                    <a:lnTo>
                      <a:pt x="587" y="158"/>
                    </a:lnTo>
                    <a:lnTo>
                      <a:pt x="589" y="160"/>
                    </a:lnTo>
                    <a:lnTo>
                      <a:pt x="591" y="162"/>
                    </a:lnTo>
                    <a:lnTo>
                      <a:pt x="595" y="164"/>
                    </a:lnTo>
                    <a:lnTo>
                      <a:pt x="595" y="168"/>
                    </a:lnTo>
                    <a:lnTo>
                      <a:pt x="595" y="170"/>
                    </a:lnTo>
                    <a:lnTo>
                      <a:pt x="593" y="172"/>
                    </a:lnTo>
                    <a:lnTo>
                      <a:pt x="595" y="174"/>
                    </a:lnTo>
                    <a:lnTo>
                      <a:pt x="595" y="176"/>
                    </a:lnTo>
                    <a:lnTo>
                      <a:pt x="595" y="178"/>
                    </a:lnTo>
                    <a:lnTo>
                      <a:pt x="597" y="178"/>
                    </a:lnTo>
                    <a:lnTo>
                      <a:pt x="597" y="180"/>
                    </a:lnTo>
                    <a:lnTo>
                      <a:pt x="599" y="178"/>
                    </a:lnTo>
                    <a:lnTo>
                      <a:pt x="601" y="178"/>
                    </a:lnTo>
                    <a:lnTo>
                      <a:pt x="601" y="178"/>
                    </a:lnTo>
                    <a:lnTo>
                      <a:pt x="603" y="176"/>
                    </a:lnTo>
                    <a:lnTo>
                      <a:pt x="605" y="174"/>
                    </a:lnTo>
                    <a:lnTo>
                      <a:pt x="605" y="174"/>
                    </a:lnTo>
                    <a:lnTo>
                      <a:pt x="605" y="172"/>
                    </a:lnTo>
                    <a:lnTo>
                      <a:pt x="605" y="170"/>
                    </a:lnTo>
                    <a:lnTo>
                      <a:pt x="607" y="168"/>
                    </a:lnTo>
                    <a:lnTo>
                      <a:pt x="607" y="166"/>
                    </a:lnTo>
                    <a:lnTo>
                      <a:pt x="607" y="168"/>
                    </a:lnTo>
                    <a:lnTo>
                      <a:pt x="609" y="166"/>
                    </a:lnTo>
                    <a:lnTo>
                      <a:pt x="609" y="162"/>
                    </a:lnTo>
                    <a:lnTo>
                      <a:pt x="609" y="162"/>
                    </a:lnTo>
                    <a:lnTo>
                      <a:pt x="609" y="162"/>
                    </a:lnTo>
                    <a:lnTo>
                      <a:pt x="611" y="160"/>
                    </a:lnTo>
                    <a:lnTo>
                      <a:pt x="611" y="160"/>
                    </a:lnTo>
                    <a:lnTo>
                      <a:pt x="611" y="162"/>
                    </a:lnTo>
                    <a:lnTo>
                      <a:pt x="609" y="164"/>
                    </a:lnTo>
                    <a:lnTo>
                      <a:pt x="609" y="166"/>
                    </a:lnTo>
                    <a:lnTo>
                      <a:pt x="609" y="168"/>
                    </a:lnTo>
                    <a:lnTo>
                      <a:pt x="609" y="170"/>
                    </a:lnTo>
                    <a:lnTo>
                      <a:pt x="611" y="172"/>
                    </a:lnTo>
                    <a:lnTo>
                      <a:pt x="611" y="172"/>
                    </a:lnTo>
                    <a:lnTo>
                      <a:pt x="611" y="172"/>
                    </a:lnTo>
                    <a:lnTo>
                      <a:pt x="613" y="174"/>
                    </a:lnTo>
                    <a:lnTo>
                      <a:pt x="613" y="174"/>
                    </a:lnTo>
                    <a:lnTo>
                      <a:pt x="615" y="174"/>
                    </a:lnTo>
                    <a:lnTo>
                      <a:pt x="615" y="174"/>
                    </a:lnTo>
                    <a:lnTo>
                      <a:pt x="615" y="174"/>
                    </a:lnTo>
                    <a:lnTo>
                      <a:pt x="617" y="174"/>
                    </a:lnTo>
                    <a:lnTo>
                      <a:pt x="617" y="176"/>
                    </a:lnTo>
                    <a:lnTo>
                      <a:pt x="617" y="176"/>
                    </a:lnTo>
                    <a:lnTo>
                      <a:pt x="619" y="176"/>
                    </a:lnTo>
                    <a:lnTo>
                      <a:pt x="621" y="176"/>
                    </a:lnTo>
                    <a:lnTo>
                      <a:pt x="621" y="178"/>
                    </a:lnTo>
                    <a:lnTo>
                      <a:pt x="623" y="178"/>
                    </a:lnTo>
                    <a:lnTo>
                      <a:pt x="625" y="176"/>
                    </a:lnTo>
                    <a:lnTo>
                      <a:pt x="625" y="176"/>
                    </a:lnTo>
                    <a:lnTo>
                      <a:pt x="627" y="176"/>
                    </a:lnTo>
                    <a:lnTo>
                      <a:pt x="625" y="176"/>
                    </a:lnTo>
                    <a:lnTo>
                      <a:pt x="625" y="178"/>
                    </a:lnTo>
                    <a:lnTo>
                      <a:pt x="623" y="178"/>
                    </a:lnTo>
                    <a:lnTo>
                      <a:pt x="625" y="180"/>
                    </a:lnTo>
                    <a:lnTo>
                      <a:pt x="631" y="186"/>
                    </a:lnTo>
                    <a:lnTo>
                      <a:pt x="633" y="186"/>
                    </a:lnTo>
                    <a:lnTo>
                      <a:pt x="635" y="186"/>
                    </a:lnTo>
                    <a:lnTo>
                      <a:pt x="635" y="186"/>
                    </a:lnTo>
                    <a:lnTo>
                      <a:pt x="639" y="186"/>
                    </a:lnTo>
                    <a:lnTo>
                      <a:pt x="645" y="186"/>
                    </a:lnTo>
                    <a:lnTo>
                      <a:pt x="645" y="188"/>
                    </a:lnTo>
                    <a:lnTo>
                      <a:pt x="647" y="190"/>
                    </a:lnTo>
                    <a:lnTo>
                      <a:pt x="651" y="190"/>
                    </a:lnTo>
                    <a:lnTo>
                      <a:pt x="653" y="192"/>
                    </a:lnTo>
                    <a:lnTo>
                      <a:pt x="657" y="194"/>
                    </a:lnTo>
                    <a:lnTo>
                      <a:pt x="659" y="194"/>
                    </a:lnTo>
                    <a:lnTo>
                      <a:pt x="659" y="194"/>
                    </a:lnTo>
                    <a:lnTo>
                      <a:pt x="661" y="194"/>
                    </a:lnTo>
                    <a:lnTo>
                      <a:pt x="661" y="194"/>
                    </a:lnTo>
                    <a:lnTo>
                      <a:pt x="661" y="194"/>
                    </a:lnTo>
                    <a:lnTo>
                      <a:pt x="663" y="196"/>
                    </a:lnTo>
                    <a:lnTo>
                      <a:pt x="663" y="194"/>
                    </a:lnTo>
                    <a:lnTo>
                      <a:pt x="665" y="194"/>
                    </a:lnTo>
                    <a:lnTo>
                      <a:pt x="665" y="196"/>
                    </a:lnTo>
                    <a:lnTo>
                      <a:pt x="671" y="200"/>
                    </a:lnTo>
                    <a:lnTo>
                      <a:pt x="671" y="200"/>
                    </a:lnTo>
                    <a:lnTo>
                      <a:pt x="673" y="202"/>
                    </a:lnTo>
                    <a:lnTo>
                      <a:pt x="673" y="202"/>
                    </a:lnTo>
                    <a:lnTo>
                      <a:pt x="673" y="202"/>
                    </a:lnTo>
                    <a:lnTo>
                      <a:pt x="675" y="202"/>
                    </a:lnTo>
                    <a:lnTo>
                      <a:pt x="675" y="204"/>
                    </a:lnTo>
                    <a:lnTo>
                      <a:pt x="677" y="206"/>
                    </a:lnTo>
                    <a:lnTo>
                      <a:pt x="675" y="206"/>
                    </a:lnTo>
                    <a:lnTo>
                      <a:pt x="675" y="208"/>
                    </a:lnTo>
                    <a:lnTo>
                      <a:pt x="677" y="208"/>
                    </a:lnTo>
                    <a:lnTo>
                      <a:pt x="677" y="208"/>
                    </a:lnTo>
                    <a:lnTo>
                      <a:pt x="677" y="208"/>
                    </a:lnTo>
                    <a:lnTo>
                      <a:pt x="679" y="208"/>
                    </a:lnTo>
                    <a:lnTo>
                      <a:pt x="681" y="208"/>
                    </a:lnTo>
                    <a:lnTo>
                      <a:pt x="679" y="208"/>
                    </a:lnTo>
                    <a:lnTo>
                      <a:pt x="677" y="210"/>
                    </a:lnTo>
                    <a:lnTo>
                      <a:pt x="679" y="210"/>
                    </a:lnTo>
                    <a:lnTo>
                      <a:pt x="681" y="210"/>
                    </a:lnTo>
                    <a:lnTo>
                      <a:pt x="679" y="212"/>
                    </a:lnTo>
                    <a:lnTo>
                      <a:pt x="679" y="212"/>
                    </a:lnTo>
                    <a:lnTo>
                      <a:pt x="681" y="216"/>
                    </a:lnTo>
                    <a:lnTo>
                      <a:pt x="681" y="220"/>
                    </a:lnTo>
                    <a:lnTo>
                      <a:pt x="683" y="222"/>
                    </a:lnTo>
                    <a:lnTo>
                      <a:pt x="683" y="224"/>
                    </a:lnTo>
                    <a:lnTo>
                      <a:pt x="685" y="224"/>
                    </a:lnTo>
                    <a:lnTo>
                      <a:pt x="685" y="226"/>
                    </a:lnTo>
                    <a:lnTo>
                      <a:pt x="687" y="228"/>
                    </a:lnTo>
                    <a:lnTo>
                      <a:pt x="687" y="228"/>
                    </a:lnTo>
                    <a:lnTo>
                      <a:pt x="685" y="230"/>
                    </a:lnTo>
                    <a:lnTo>
                      <a:pt x="683" y="230"/>
                    </a:lnTo>
                    <a:lnTo>
                      <a:pt x="683" y="230"/>
                    </a:lnTo>
                    <a:lnTo>
                      <a:pt x="685" y="232"/>
                    </a:lnTo>
                    <a:lnTo>
                      <a:pt x="687" y="234"/>
                    </a:lnTo>
                    <a:lnTo>
                      <a:pt x="689" y="234"/>
                    </a:lnTo>
                    <a:lnTo>
                      <a:pt x="691" y="234"/>
                    </a:lnTo>
                    <a:lnTo>
                      <a:pt x="691" y="234"/>
                    </a:lnTo>
                    <a:lnTo>
                      <a:pt x="689" y="236"/>
                    </a:lnTo>
                    <a:lnTo>
                      <a:pt x="689" y="236"/>
                    </a:lnTo>
                    <a:lnTo>
                      <a:pt x="687" y="234"/>
                    </a:lnTo>
                    <a:lnTo>
                      <a:pt x="687" y="234"/>
                    </a:lnTo>
                    <a:lnTo>
                      <a:pt x="685" y="234"/>
                    </a:lnTo>
                    <a:lnTo>
                      <a:pt x="685" y="236"/>
                    </a:lnTo>
                    <a:lnTo>
                      <a:pt x="685" y="236"/>
                    </a:lnTo>
                    <a:lnTo>
                      <a:pt x="687" y="238"/>
                    </a:lnTo>
                    <a:lnTo>
                      <a:pt x="687" y="238"/>
                    </a:lnTo>
                    <a:lnTo>
                      <a:pt x="687" y="240"/>
                    </a:lnTo>
                    <a:lnTo>
                      <a:pt x="689" y="240"/>
                    </a:lnTo>
                    <a:lnTo>
                      <a:pt x="689" y="240"/>
                    </a:lnTo>
                    <a:lnTo>
                      <a:pt x="689" y="242"/>
                    </a:lnTo>
                    <a:lnTo>
                      <a:pt x="689" y="242"/>
                    </a:lnTo>
                    <a:lnTo>
                      <a:pt x="689" y="244"/>
                    </a:lnTo>
                    <a:lnTo>
                      <a:pt x="689" y="246"/>
                    </a:lnTo>
                    <a:lnTo>
                      <a:pt x="687" y="248"/>
                    </a:lnTo>
                    <a:lnTo>
                      <a:pt x="687" y="250"/>
                    </a:lnTo>
                    <a:lnTo>
                      <a:pt x="685" y="250"/>
                    </a:lnTo>
                    <a:lnTo>
                      <a:pt x="685" y="252"/>
                    </a:lnTo>
                    <a:lnTo>
                      <a:pt x="685" y="252"/>
                    </a:lnTo>
                    <a:lnTo>
                      <a:pt x="685" y="254"/>
                    </a:lnTo>
                    <a:lnTo>
                      <a:pt x="687" y="254"/>
                    </a:lnTo>
                    <a:lnTo>
                      <a:pt x="689" y="252"/>
                    </a:lnTo>
                    <a:lnTo>
                      <a:pt x="691" y="250"/>
                    </a:lnTo>
                    <a:lnTo>
                      <a:pt x="691" y="248"/>
                    </a:lnTo>
                    <a:lnTo>
                      <a:pt x="691" y="250"/>
                    </a:lnTo>
                    <a:lnTo>
                      <a:pt x="691" y="250"/>
                    </a:lnTo>
                    <a:lnTo>
                      <a:pt x="693" y="252"/>
                    </a:lnTo>
                    <a:lnTo>
                      <a:pt x="693" y="252"/>
                    </a:lnTo>
                    <a:lnTo>
                      <a:pt x="695" y="252"/>
                    </a:lnTo>
                    <a:lnTo>
                      <a:pt x="697" y="252"/>
                    </a:lnTo>
                    <a:lnTo>
                      <a:pt x="701" y="250"/>
                    </a:lnTo>
                    <a:lnTo>
                      <a:pt x="703" y="250"/>
                    </a:lnTo>
                    <a:lnTo>
                      <a:pt x="703" y="250"/>
                    </a:lnTo>
                    <a:lnTo>
                      <a:pt x="705" y="248"/>
                    </a:lnTo>
                    <a:lnTo>
                      <a:pt x="703" y="250"/>
                    </a:lnTo>
                    <a:lnTo>
                      <a:pt x="703" y="252"/>
                    </a:lnTo>
                    <a:lnTo>
                      <a:pt x="703" y="252"/>
                    </a:lnTo>
                    <a:lnTo>
                      <a:pt x="703" y="252"/>
                    </a:lnTo>
                    <a:lnTo>
                      <a:pt x="705" y="254"/>
                    </a:lnTo>
                    <a:lnTo>
                      <a:pt x="711" y="260"/>
                    </a:lnTo>
                    <a:lnTo>
                      <a:pt x="711" y="262"/>
                    </a:lnTo>
                    <a:lnTo>
                      <a:pt x="713" y="264"/>
                    </a:lnTo>
                    <a:lnTo>
                      <a:pt x="715" y="266"/>
                    </a:lnTo>
                    <a:lnTo>
                      <a:pt x="717" y="268"/>
                    </a:lnTo>
                    <a:lnTo>
                      <a:pt x="717" y="268"/>
                    </a:lnTo>
                    <a:lnTo>
                      <a:pt x="717" y="268"/>
                    </a:lnTo>
                    <a:lnTo>
                      <a:pt x="717" y="266"/>
                    </a:lnTo>
                    <a:lnTo>
                      <a:pt x="717" y="262"/>
                    </a:lnTo>
                    <a:lnTo>
                      <a:pt x="719" y="258"/>
                    </a:lnTo>
                    <a:lnTo>
                      <a:pt x="719" y="254"/>
                    </a:lnTo>
                    <a:lnTo>
                      <a:pt x="719" y="250"/>
                    </a:lnTo>
                    <a:lnTo>
                      <a:pt x="719" y="246"/>
                    </a:lnTo>
                    <a:lnTo>
                      <a:pt x="719" y="244"/>
                    </a:lnTo>
                    <a:lnTo>
                      <a:pt x="719" y="240"/>
                    </a:lnTo>
                    <a:lnTo>
                      <a:pt x="719" y="236"/>
                    </a:lnTo>
                    <a:lnTo>
                      <a:pt x="721" y="232"/>
                    </a:lnTo>
                    <a:lnTo>
                      <a:pt x="721" y="230"/>
                    </a:lnTo>
                    <a:lnTo>
                      <a:pt x="719" y="228"/>
                    </a:lnTo>
                    <a:lnTo>
                      <a:pt x="719" y="226"/>
                    </a:lnTo>
                    <a:lnTo>
                      <a:pt x="719" y="224"/>
                    </a:lnTo>
                    <a:lnTo>
                      <a:pt x="721" y="222"/>
                    </a:lnTo>
                    <a:lnTo>
                      <a:pt x="721" y="220"/>
                    </a:lnTo>
                    <a:lnTo>
                      <a:pt x="721" y="218"/>
                    </a:lnTo>
                    <a:lnTo>
                      <a:pt x="721" y="214"/>
                    </a:lnTo>
                    <a:lnTo>
                      <a:pt x="721" y="210"/>
                    </a:lnTo>
                    <a:lnTo>
                      <a:pt x="721" y="206"/>
                    </a:lnTo>
                    <a:lnTo>
                      <a:pt x="721" y="204"/>
                    </a:lnTo>
                    <a:lnTo>
                      <a:pt x="723" y="200"/>
                    </a:lnTo>
                    <a:lnTo>
                      <a:pt x="723" y="196"/>
                    </a:lnTo>
                    <a:lnTo>
                      <a:pt x="723" y="192"/>
                    </a:lnTo>
                    <a:lnTo>
                      <a:pt x="723" y="188"/>
                    </a:lnTo>
                    <a:lnTo>
                      <a:pt x="723" y="186"/>
                    </a:lnTo>
                    <a:lnTo>
                      <a:pt x="723" y="182"/>
                    </a:lnTo>
                    <a:lnTo>
                      <a:pt x="723" y="178"/>
                    </a:lnTo>
                    <a:lnTo>
                      <a:pt x="723" y="174"/>
                    </a:lnTo>
                    <a:lnTo>
                      <a:pt x="723" y="170"/>
                    </a:lnTo>
                    <a:lnTo>
                      <a:pt x="723" y="168"/>
                    </a:lnTo>
                    <a:lnTo>
                      <a:pt x="723" y="164"/>
                    </a:lnTo>
                    <a:lnTo>
                      <a:pt x="723" y="160"/>
                    </a:lnTo>
                    <a:lnTo>
                      <a:pt x="725" y="156"/>
                    </a:lnTo>
                    <a:lnTo>
                      <a:pt x="725" y="152"/>
                    </a:lnTo>
                    <a:lnTo>
                      <a:pt x="721" y="152"/>
                    </a:lnTo>
                    <a:close/>
                    <a:moveTo>
                      <a:pt x="147" y="114"/>
                    </a:moveTo>
                    <a:lnTo>
                      <a:pt x="147" y="112"/>
                    </a:lnTo>
                    <a:lnTo>
                      <a:pt x="147" y="112"/>
                    </a:lnTo>
                    <a:lnTo>
                      <a:pt x="147" y="112"/>
                    </a:lnTo>
                    <a:lnTo>
                      <a:pt x="145" y="114"/>
                    </a:lnTo>
                    <a:lnTo>
                      <a:pt x="147" y="116"/>
                    </a:lnTo>
                    <a:lnTo>
                      <a:pt x="147" y="118"/>
                    </a:lnTo>
                    <a:lnTo>
                      <a:pt x="149" y="116"/>
                    </a:lnTo>
                    <a:lnTo>
                      <a:pt x="149" y="118"/>
                    </a:lnTo>
                    <a:lnTo>
                      <a:pt x="149" y="116"/>
                    </a:lnTo>
                    <a:lnTo>
                      <a:pt x="151" y="116"/>
                    </a:lnTo>
                    <a:lnTo>
                      <a:pt x="151" y="114"/>
                    </a:lnTo>
                    <a:lnTo>
                      <a:pt x="151" y="114"/>
                    </a:lnTo>
                    <a:lnTo>
                      <a:pt x="149" y="112"/>
                    </a:lnTo>
                    <a:lnTo>
                      <a:pt x="147" y="114"/>
                    </a:lnTo>
                    <a:close/>
                    <a:moveTo>
                      <a:pt x="513" y="118"/>
                    </a:moveTo>
                    <a:lnTo>
                      <a:pt x="511" y="120"/>
                    </a:lnTo>
                    <a:lnTo>
                      <a:pt x="511" y="120"/>
                    </a:lnTo>
                    <a:lnTo>
                      <a:pt x="513" y="120"/>
                    </a:lnTo>
                    <a:lnTo>
                      <a:pt x="515" y="120"/>
                    </a:lnTo>
                    <a:lnTo>
                      <a:pt x="515" y="120"/>
                    </a:lnTo>
                    <a:lnTo>
                      <a:pt x="515" y="120"/>
                    </a:lnTo>
                    <a:lnTo>
                      <a:pt x="517" y="122"/>
                    </a:lnTo>
                    <a:lnTo>
                      <a:pt x="517" y="122"/>
                    </a:lnTo>
                    <a:lnTo>
                      <a:pt x="519" y="120"/>
                    </a:lnTo>
                    <a:lnTo>
                      <a:pt x="519" y="120"/>
                    </a:lnTo>
                    <a:lnTo>
                      <a:pt x="517" y="118"/>
                    </a:lnTo>
                    <a:lnTo>
                      <a:pt x="517" y="118"/>
                    </a:lnTo>
                    <a:lnTo>
                      <a:pt x="515" y="118"/>
                    </a:lnTo>
                    <a:lnTo>
                      <a:pt x="515" y="116"/>
                    </a:lnTo>
                    <a:lnTo>
                      <a:pt x="515" y="114"/>
                    </a:lnTo>
                    <a:lnTo>
                      <a:pt x="513" y="112"/>
                    </a:lnTo>
                    <a:lnTo>
                      <a:pt x="513" y="112"/>
                    </a:lnTo>
                    <a:lnTo>
                      <a:pt x="513" y="112"/>
                    </a:lnTo>
                    <a:lnTo>
                      <a:pt x="511" y="114"/>
                    </a:lnTo>
                    <a:lnTo>
                      <a:pt x="511" y="112"/>
                    </a:lnTo>
                    <a:lnTo>
                      <a:pt x="509" y="112"/>
                    </a:lnTo>
                    <a:lnTo>
                      <a:pt x="509" y="114"/>
                    </a:lnTo>
                    <a:lnTo>
                      <a:pt x="509" y="114"/>
                    </a:lnTo>
                    <a:lnTo>
                      <a:pt x="509" y="114"/>
                    </a:lnTo>
                    <a:lnTo>
                      <a:pt x="511" y="116"/>
                    </a:lnTo>
                    <a:lnTo>
                      <a:pt x="513" y="118"/>
                    </a:lnTo>
                    <a:close/>
                    <a:moveTo>
                      <a:pt x="507" y="116"/>
                    </a:moveTo>
                    <a:lnTo>
                      <a:pt x="509" y="114"/>
                    </a:lnTo>
                    <a:lnTo>
                      <a:pt x="509" y="114"/>
                    </a:lnTo>
                    <a:lnTo>
                      <a:pt x="509" y="112"/>
                    </a:lnTo>
                    <a:lnTo>
                      <a:pt x="509" y="112"/>
                    </a:lnTo>
                    <a:lnTo>
                      <a:pt x="507" y="110"/>
                    </a:lnTo>
                    <a:lnTo>
                      <a:pt x="507" y="112"/>
                    </a:lnTo>
                    <a:lnTo>
                      <a:pt x="507" y="114"/>
                    </a:lnTo>
                    <a:lnTo>
                      <a:pt x="507" y="116"/>
                    </a:lnTo>
                    <a:lnTo>
                      <a:pt x="507" y="116"/>
                    </a:lnTo>
                    <a:close/>
                    <a:moveTo>
                      <a:pt x="135" y="110"/>
                    </a:moveTo>
                    <a:lnTo>
                      <a:pt x="133" y="112"/>
                    </a:lnTo>
                    <a:lnTo>
                      <a:pt x="133" y="112"/>
                    </a:lnTo>
                    <a:lnTo>
                      <a:pt x="135" y="112"/>
                    </a:lnTo>
                    <a:lnTo>
                      <a:pt x="137" y="112"/>
                    </a:lnTo>
                    <a:lnTo>
                      <a:pt x="139" y="112"/>
                    </a:lnTo>
                    <a:lnTo>
                      <a:pt x="137" y="112"/>
                    </a:lnTo>
                    <a:lnTo>
                      <a:pt x="135" y="110"/>
                    </a:lnTo>
                    <a:lnTo>
                      <a:pt x="135" y="110"/>
                    </a:lnTo>
                    <a:close/>
                    <a:moveTo>
                      <a:pt x="559" y="110"/>
                    </a:moveTo>
                    <a:lnTo>
                      <a:pt x="561" y="112"/>
                    </a:lnTo>
                    <a:lnTo>
                      <a:pt x="561" y="112"/>
                    </a:lnTo>
                    <a:lnTo>
                      <a:pt x="561" y="112"/>
                    </a:lnTo>
                    <a:lnTo>
                      <a:pt x="563" y="112"/>
                    </a:lnTo>
                    <a:lnTo>
                      <a:pt x="563" y="114"/>
                    </a:lnTo>
                    <a:lnTo>
                      <a:pt x="563" y="114"/>
                    </a:lnTo>
                    <a:lnTo>
                      <a:pt x="567" y="114"/>
                    </a:lnTo>
                    <a:lnTo>
                      <a:pt x="567" y="112"/>
                    </a:lnTo>
                    <a:lnTo>
                      <a:pt x="565" y="112"/>
                    </a:lnTo>
                    <a:lnTo>
                      <a:pt x="565" y="112"/>
                    </a:lnTo>
                    <a:lnTo>
                      <a:pt x="565" y="112"/>
                    </a:lnTo>
                    <a:lnTo>
                      <a:pt x="563" y="110"/>
                    </a:lnTo>
                    <a:lnTo>
                      <a:pt x="563" y="108"/>
                    </a:lnTo>
                    <a:lnTo>
                      <a:pt x="561" y="108"/>
                    </a:lnTo>
                    <a:lnTo>
                      <a:pt x="563" y="108"/>
                    </a:lnTo>
                    <a:lnTo>
                      <a:pt x="565" y="110"/>
                    </a:lnTo>
                    <a:lnTo>
                      <a:pt x="567" y="110"/>
                    </a:lnTo>
                    <a:lnTo>
                      <a:pt x="567" y="112"/>
                    </a:lnTo>
                    <a:lnTo>
                      <a:pt x="567" y="112"/>
                    </a:lnTo>
                    <a:lnTo>
                      <a:pt x="569" y="112"/>
                    </a:lnTo>
                    <a:lnTo>
                      <a:pt x="571" y="112"/>
                    </a:lnTo>
                    <a:lnTo>
                      <a:pt x="571" y="112"/>
                    </a:lnTo>
                    <a:lnTo>
                      <a:pt x="571" y="112"/>
                    </a:lnTo>
                    <a:lnTo>
                      <a:pt x="573" y="112"/>
                    </a:lnTo>
                    <a:lnTo>
                      <a:pt x="573" y="110"/>
                    </a:lnTo>
                    <a:lnTo>
                      <a:pt x="573" y="110"/>
                    </a:lnTo>
                    <a:lnTo>
                      <a:pt x="573" y="108"/>
                    </a:lnTo>
                    <a:lnTo>
                      <a:pt x="569" y="106"/>
                    </a:lnTo>
                    <a:lnTo>
                      <a:pt x="567" y="106"/>
                    </a:lnTo>
                    <a:lnTo>
                      <a:pt x="565" y="106"/>
                    </a:lnTo>
                    <a:lnTo>
                      <a:pt x="563" y="106"/>
                    </a:lnTo>
                    <a:lnTo>
                      <a:pt x="561" y="106"/>
                    </a:lnTo>
                    <a:lnTo>
                      <a:pt x="561" y="108"/>
                    </a:lnTo>
                    <a:lnTo>
                      <a:pt x="559" y="108"/>
                    </a:lnTo>
                    <a:lnTo>
                      <a:pt x="559" y="108"/>
                    </a:lnTo>
                    <a:lnTo>
                      <a:pt x="557" y="108"/>
                    </a:lnTo>
                    <a:lnTo>
                      <a:pt x="557" y="108"/>
                    </a:lnTo>
                    <a:lnTo>
                      <a:pt x="557" y="108"/>
                    </a:lnTo>
                    <a:lnTo>
                      <a:pt x="555" y="110"/>
                    </a:lnTo>
                    <a:lnTo>
                      <a:pt x="557" y="110"/>
                    </a:lnTo>
                    <a:lnTo>
                      <a:pt x="559" y="110"/>
                    </a:lnTo>
                    <a:close/>
                    <a:moveTo>
                      <a:pt x="52" y="106"/>
                    </a:moveTo>
                    <a:lnTo>
                      <a:pt x="52" y="106"/>
                    </a:lnTo>
                    <a:lnTo>
                      <a:pt x="52" y="106"/>
                    </a:lnTo>
                    <a:lnTo>
                      <a:pt x="52" y="110"/>
                    </a:lnTo>
                    <a:lnTo>
                      <a:pt x="52" y="112"/>
                    </a:lnTo>
                    <a:lnTo>
                      <a:pt x="52" y="112"/>
                    </a:lnTo>
                    <a:lnTo>
                      <a:pt x="52" y="114"/>
                    </a:lnTo>
                    <a:lnTo>
                      <a:pt x="50" y="116"/>
                    </a:lnTo>
                    <a:lnTo>
                      <a:pt x="52" y="116"/>
                    </a:lnTo>
                    <a:lnTo>
                      <a:pt x="54" y="116"/>
                    </a:lnTo>
                    <a:lnTo>
                      <a:pt x="54" y="112"/>
                    </a:lnTo>
                    <a:lnTo>
                      <a:pt x="54" y="110"/>
                    </a:lnTo>
                    <a:lnTo>
                      <a:pt x="54" y="110"/>
                    </a:lnTo>
                    <a:lnTo>
                      <a:pt x="52" y="106"/>
                    </a:lnTo>
                    <a:close/>
                    <a:moveTo>
                      <a:pt x="153" y="108"/>
                    </a:moveTo>
                    <a:lnTo>
                      <a:pt x="151" y="106"/>
                    </a:lnTo>
                    <a:lnTo>
                      <a:pt x="151" y="106"/>
                    </a:lnTo>
                    <a:lnTo>
                      <a:pt x="149" y="108"/>
                    </a:lnTo>
                    <a:lnTo>
                      <a:pt x="149" y="110"/>
                    </a:lnTo>
                    <a:lnTo>
                      <a:pt x="149" y="110"/>
                    </a:lnTo>
                    <a:lnTo>
                      <a:pt x="151" y="110"/>
                    </a:lnTo>
                    <a:lnTo>
                      <a:pt x="153" y="110"/>
                    </a:lnTo>
                    <a:lnTo>
                      <a:pt x="157" y="112"/>
                    </a:lnTo>
                    <a:lnTo>
                      <a:pt x="157" y="112"/>
                    </a:lnTo>
                    <a:lnTo>
                      <a:pt x="157" y="112"/>
                    </a:lnTo>
                    <a:lnTo>
                      <a:pt x="157" y="112"/>
                    </a:lnTo>
                    <a:lnTo>
                      <a:pt x="157" y="110"/>
                    </a:lnTo>
                    <a:lnTo>
                      <a:pt x="157" y="110"/>
                    </a:lnTo>
                    <a:lnTo>
                      <a:pt x="155" y="108"/>
                    </a:lnTo>
                    <a:lnTo>
                      <a:pt x="155" y="110"/>
                    </a:lnTo>
                    <a:lnTo>
                      <a:pt x="155" y="110"/>
                    </a:lnTo>
                    <a:lnTo>
                      <a:pt x="153" y="108"/>
                    </a:lnTo>
                    <a:lnTo>
                      <a:pt x="153" y="108"/>
                    </a:lnTo>
                    <a:lnTo>
                      <a:pt x="153" y="108"/>
                    </a:lnTo>
                    <a:close/>
                    <a:moveTo>
                      <a:pt x="543" y="108"/>
                    </a:moveTo>
                    <a:lnTo>
                      <a:pt x="545" y="110"/>
                    </a:lnTo>
                    <a:lnTo>
                      <a:pt x="545" y="110"/>
                    </a:lnTo>
                    <a:lnTo>
                      <a:pt x="545" y="108"/>
                    </a:lnTo>
                    <a:lnTo>
                      <a:pt x="541" y="106"/>
                    </a:lnTo>
                    <a:lnTo>
                      <a:pt x="543" y="108"/>
                    </a:lnTo>
                    <a:lnTo>
                      <a:pt x="543" y="108"/>
                    </a:lnTo>
                    <a:close/>
                    <a:moveTo>
                      <a:pt x="511" y="104"/>
                    </a:moveTo>
                    <a:lnTo>
                      <a:pt x="511" y="106"/>
                    </a:lnTo>
                    <a:lnTo>
                      <a:pt x="511" y="106"/>
                    </a:lnTo>
                    <a:lnTo>
                      <a:pt x="511" y="106"/>
                    </a:lnTo>
                    <a:lnTo>
                      <a:pt x="511" y="106"/>
                    </a:lnTo>
                    <a:lnTo>
                      <a:pt x="511" y="104"/>
                    </a:lnTo>
                    <a:lnTo>
                      <a:pt x="511" y="104"/>
                    </a:lnTo>
                    <a:lnTo>
                      <a:pt x="511" y="104"/>
                    </a:lnTo>
                    <a:close/>
                    <a:moveTo>
                      <a:pt x="149" y="102"/>
                    </a:moveTo>
                    <a:lnTo>
                      <a:pt x="151" y="104"/>
                    </a:lnTo>
                    <a:lnTo>
                      <a:pt x="151" y="104"/>
                    </a:lnTo>
                    <a:lnTo>
                      <a:pt x="153" y="104"/>
                    </a:lnTo>
                    <a:lnTo>
                      <a:pt x="153" y="106"/>
                    </a:lnTo>
                    <a:lnTo>
                      <a:pt x="153" y="104"/>
                    </a:lnTo>
                    <a:lnTo>
                      <a:pt x="153" y="104"/>
                    </a:lnTo>
                    <a:lnTo>
                      <a:pt x="151" y="102"/>
                    </a:lnTo>
                    <a:lnTo>
                      <a:pt x="149" y="102"/>
                    </a:lnTo>
                    <a:close/>
                    <a:moveTo>
                      <a:pt x="129" y="96"/>
                    </a:moveTo>
                    <a:lnTo>
                      <a:pt x="129" y="96"/>
                    </a:lnTo>
                    <a:lnTo>
                      <a:pt x="131" y="96"/>
                    </a:lnTo>
                    <a:lnTo>
                      <a:pt x="131" y="96"/>
                    </a:lnTo>
                    <a:lnTo>
                      <a:pt x="129" y="94"/>
                    </a:lnTo>
                    <a:lnTo>
                      <a:pt x="129" y="94"/>
                    </a:lnTo>
                    <a:lnTo>
                      <a:pt x="129" y="94"/>
                    </a:lnTo>
                    <a:lnTo>
                      <a:pt x="129" y="96"/>
                    </a:lnTo>
                    <a:close/>
                    <a:moveTo>
                      <a:pt x="511" y="94"/>
                    </a:moveTo>
                    <a:lnTo>
                      <a:pt x="511" y="94"/>
                    </a:lnTo>
                    <a:lnTo>
                      <a:pt x="511" y="94"/>
                    </a:lnTo>
                    <a:lnTo>
                      <a:pt x="511" y="94"/>
                    </a:lnTo>
                    <a:lnTo>
                      <a:pt x="511" y="92"/>
                    </a:lnTo>
                    <a:lnTo>
                      <a:pt x="511" y="92"/>
                    </a:lnTo>
                    <a:lnTo>
                      <a:pt x="511" y="92"/>
                    </a:lnTo>
                    <a:lnTo>
                      <a:pt x="511" y="94"/>
                    </a:lnTo>
                    <a:lnTo>
                      <a:pt x="511" y="94"/>
                    </a:lnTo>
                    <a:close/>
                    <a:moveTo>
                      <a:pt x="509" y="92"/>
                    </a:moveTo>
                    <a:lnTo>
                      <a:pt x="511" y="92"/>
                    </a:lnTo>
                    <a:lnTo>
                      <a:pt x="511" y="90"/>
                    </a:lnTo>
                    <a:lnTo>
                      <a:pt x="509" y="90"/>
                    </a:lnTo>
                    <a:lnTo>
                      <a:pt x="509" y="92"/>
                    </a:lnTo>
                    <a:lnTo>
                      <a:pt x="509" y="92"/>
                    </a:lnTo>
                    <a:lnTo>
                      <a:pt x="509" y="92"/>
                    </a:lnTo>
                    <a:lnTo>
                      <a:pt x="509" y="92"/>
                    </a:lnTo>
                    <a:close/>
                    <a:moveTo>
                      <a:pt x="131" y="90"/>
                    </a:moveTo>
                    <a:lnTo>
                      <a:pt x="131" y="92"/>
                    </a:lnTo>
                    <a:lnTo>
                      <a:pt x="133" y="94"/>
                    </a:lnTo>
                    <a:lnTo>
                      <a:pt x="133" y="94"/>
                    </a:lnTo>
                    <a:lnTo>
                      <a:pt x="133" y="94"/>
                    </a:lnTo>
                    <a:lnTo>
                      <a:pt x="133" y="92"/>
                    </a:lnTo>
                    <a:lnTo>
                      <a:pt x="133" y="92"/>
                    </a:lnTo>
                    <a:lnTo>
                      <a:pt x="133" y="90"/>
                    </a:lnTo>
                    <a:lnTo>
                      <a:pt x="131" y="90"/>
                    </a:lnTo>
                    <a:close/>
                    <a:moveTo>
                      <a:pt x="139" y="92"/>
                    </a:moveTo>
                    <a:lnTo>
                      <a:pt x="139" y="92"/>
                    </a:lnTo>
                    <a:lnTo>
                      <a:pt x="139" y="90"/>
                    </a:lnTo>
                    <a:lnTo>
                      <a:pt x="137" y="90"/>
                    </a:lnTo>
                    <a:lnTo>
                      <a:pt x="137" y="90"/>
                    </a:lnTo>
                    <a:lnTo>
                      <a:pt x="137" y="92"/>
                    </a:lnTo>
                    <a:lnTo>
                      <a:pt x="139" y="92"/>
                    </a:lnTo>
                    <a:close/>
                    <a:moveTo>
                      <a:pt x="143" y="90"/>
                    </a:moveTo>
                    <a:lnTo>
                      <a:pt x="143" y="90"/>
                    </a:lnTo>
                    <a:lnTo>
                      <a:pt x="143" y="90"/>
                    </a:lnTo>
                    <a:lnTo>
                      <a:pt x="145" y="92"/>
                    </a:lnTo>
                    <a:lnTo>
                      <a:pt x="145" y="92"/>
                    </a:lnTo>
                    <a:lnTo>
                      <a:pt x="145" y="90"/>
                    </a:lnTo>
                    <a:lnTo>
                      <a:pt x="145" y="90"/>
                    </a:lnTo>
                    <a:lnTo>
                      <a:pt x="143" y="90"/>
                    </a:lnTo>
                    <a:lnTo>
                      <a:pt x="143" y="90"/>
                    </a:lnTo>
                    <a:close/>
                    <a:moveTo>
                      <a:pt x="117" y="90"/>
                    </a:moveTo>
                    <a:lnTo>
                      <a:pt x="117" y="90"/>
                    </a:lnTo>
                    <a:lnTo>
                      <a:pt x="117" y="90"/>
                    </a:lnTo>
                    <a:lnTo>
                      <a:pt x="119" y="92"/>
                    </a:lnTo>
                    <a:lnTo>
                      <a:pt x="121" y="92"/>
                    </a:lnTo>
                    <a:lnTo>
                      <a:pt x="123" y="92"/>
                    </a:lnTo>
                    <a:lnTo>
                      <a:pt x="125" y="92"/>
                    </a:lnTo>
                    <a:lnTo>
                      <a:pt x="127" y="94"/>
                    </a:lnTo>
                    <a:lnTo>
                      <a:pt x="127" y="92"/>
                    </a:lnTo>
                    <a:lnTo>
                      <a:pt x="125" y="90"/>
                    </a:lnTo>
                    <a:lnTo>
                      <a:pt x="125" y="90"/>
                    </a:lnTo>
                    <a:lnTo>
                      <a:pt x="123" y="88"/>
                    </a:lnTo>
                    <a:lnTo>
                      <a:pt x="121" y="88"/>
                    </a:lnTo>
                    <a:lnTo>
                      <a:pt x="121" y="88"/>
                    </a:lnTo>
                    <a:lnTo>
                      <a:pt x="119" y="86"/>
                    </a:lnTo>
                    <a:lnTo>
                      <a:pt x="119" y="86"/>
                    </a:lnTo>
                    <a:lnTo>
                      <a:pt x="117" y="88"/>
                    </a:lnTo>
                    <a:lnTo>
                      <a:pt x="117" y="90"/>
                    </a:lnTo>
                    <a:close/>
                    <a:moveTo>
                      <a:pt x="133" y="88"/>
                    </a:moveTo>
                    <a:lnTo>
                      <a:pt x="133" y="88"/>
                    </a:lnTo>
                    <a:lnTo>
                      <a:pt x="133" y="86"/>
                    </a:lnTo>
                    <a:lnTo>
                      <a:pt x="131" y="86"/>
                    </a:lnTo>
                    <a:lnTo>
                      <a:pt x="131" y="86"/>
                    </a:lnTo>
                    <a:lnTo>
                      <a:pt x="131" y="86"/>
                    </a:lnTo>
                    <a:lnTo>
                      <a:pt x="131" y="88"/>
                    </a:lnTo>
                    <a:lnTo>
                      <a:pt x="133" y="88"/>
                    </a:lnTo>
                    <a:close/>
                    <a:moveTo>
                      <a:pt x="123" y="88"/>
                    </a:moveTo>
                    <a:lnTo>
                      <a:pt x="125" y="88"/>
                    </a:lnTo>
                    <a:lnTo>
                      <a:pt x="125" y="90"/>
                    </a:lnTo>
                    <a:lnTo>
                      <a:pt x="127" y="90"/>
                    </a:lnTo>
                    <a:lnTo>
                      <a:pt x="127" y="90"/>
                    </a:lnTo>
                    <a:lnTo>
                      <a:pt x="129" y="92"/>
                    </a:lnTo>
                    <a:lnTo>
                      <a:pt x="129" y="90"/>
                    </a:lnTo>
                    <a:lnTo>
                      <a:pt x="127" y="88"/>
                    </a:lnTo>
                    <a:lnTo>
                      <a:pt x="125" y="86"/>
                    </a:lnTo>
                    <a:lnTo>
                      <a:pt x="123" y="86"/>
                    </a:lnTo>
                    <a:lnTo>
                      <a:pt x="121" y="86"/>
                    </a:lnTo>
                    <a:lnTo>
                      <a:pt x="121" y="88"/>
                    </a:lnTo>
                    <a:lnTo>
                      <a:pt x="121" y="88"/>
                    </a:lnTo>
                    <a:lnTo>
                      <a:pt x="123" y="88"/>
                    </a:lnTo>
                    <a:close/>
                    <a:moveTo>
                      <a:pt x="141" y="88"/>
                    </a:moveTo>
                    <a:lnTo>
                      <a:pt x="143" y="88"/>
                    </a:lnTo>
                    <a:lnTo>
                      <a:pt x="143" y="86"/>
                    </a:lnTo>
                    <a:lnTo>
                      <a:pt x="143" y="86"/>
                    </a:lnTo>
                    <a:lnTo>
                      <a:pt x="143" y="86"/>
                    </a:lnTo>
                    <a:lnTo>
                      <a:pt x="143" y="86"/>
                    </a:lnTo>
                    <a:lnTo>
                      <a:pt x="143" y="84"/>
                    </a:lnTo>
                    <a:lnTo>
                      <a:pt x="141" y="86"/>
                    </a:lnTo>
                    <a:lnTo>
                      <a:pt x="141" y="86"/>
                    </a:lnTo>
                    <a:lnTo>
                      <a:pt x="141" y="86"/>
                    </a:lnTo>
                    <a:lnTo>
                      <a:pt x="141" y="86"/>
                    </a:lnTo>
                    <a:lnTo>
                      <a:pt x="141" y="88"/>
                    </a:lnTo>
                    <a:lnTo>
                      <a:pt x="141" y="88"/>
                    </a:lnTo>
                    <a:close/>
                    <a:moveTo>
                      <a:pt x="147" y="88"/>
                    </a:moveTo>
                    <a:lnTo>
                      <a:pt x="149" y="88"/>
                    </a:lnTo>
                    <a:lnTo>
                      <a:pt x="149" y="88"/>
                    </a:lnTo>
                    <a:lnTo>
                      <a:pt x="149" y="88"/>
                    </a:lnTo>
                    <a:lnTo>
                      <a:pt x="149" y="90"/>
                    </a:lnTo>
                    <a:lnTo>
                      <a:pt x="149" y="90"/>
                    </a:lnTo>
                    <a:lnTo>
                      <a:pt x="149" y="90"/>
                    </a:lnTo>
                    <a:lnTo>
                      <a:pt x="149" y="90"/>
                    </a:lnTo>
                    <a:lnTo>
                      <a:pt x="151" y="92"/>
                    </a:lnTo>
                    <a:lnTo>
                      <a:pt x="151" y="90"/>
                    </a:lnTo>
                    <a:lnTo>
                      <a:pt x="151" y="88"/>
                    </a:lnTo>
                    <a:lnTo>
                      <a:pt x="153" y="88"/>
                    </a:lnTo>
                    <a:lnTo>
                      <a:pt x="151" y="86"/>
                    </a:lnTo>
                    <a:lnTo>
                      <a:pt x="151" y="86"/>
                    </a:lnTo>
                    <a:lnTo>
                      <a:pt x="151" y="84"/>
                    </a:lnTo>
                    <a:lnTo>
                      <a:pt x="149" y="84"/>
                    </a:lnTo>
                    <a:lnTo>
                      <a:pt x="149" y="84"/>
                    </a:lnTo>
                    <a:lnTo>
                      <a:pt x="147" y="84"/>
                    </a:lnTo>
                    <a:lnTo>
                      <a:pt x="145" y="86"/>
                    </a:lnTo>
                    <a:lnTo>
                      <a:pt x="145" y="86"/>
                    </a:lnTo>
                    <a:lnTo>
                      <a:pt x="145" y="88"/>
                    </a:lnTo>
                    <a:lnTo>
                      <a:pt x="147" y="88"/>
                    </a:lnTo>
                    <a:close/>
                    <a:moveTo>
                      <a:pt x="115" y="82"/>
                    </a:moveTo>
                    <a:lnTo>
                      <a:pt x="115" y="82"/>
                    </a:lnTo>
                    <a:lnTo>
                      <a:pt x="115" y="82"/>
                    </a:lnTo>
                    <a:lnTo>
                      <a:pt x="113" y="82"/>
                    </a:lnTo>
                    <a:lnTo>
                      <a:pt x="113" y="84"/>
                    </a:lnTo>
                    <a:lnTo>
                      <a:pt x="115" y="86"/>
                    </a:lnTo>
                    <a:lnTo>
                      <a:pt x="115" y="86"/>
                    </a:lnTo>
                    <a:lnTo>
                      <a:pt x="115" y="88"/>
                    </a:lnTo>
                    <a:lnTo>
                      <a:pt x="117" y="88"/>
                    </a:lnTo>
                    <a:lnTo>
                      <a:pt x="117" y="88"/>
                    </a:lnTo>
                    <a:lnTo>
                      <a:pt x="117" y="88"/>
                    </a:lnTo>
                    <a:lnTo>
                      <a:pt x="117" y="86"/>
                    </a:lnTo>
                    <a:lnTo>
                      <a:pt x="117" y="84"/>
                    </a:lnTo>
                    <a:lnTo>
                      <a:pt x="117" y="84"/>
                    </a:lnTo>
                    <a:lnTo>
                      <a:pt x="115" y="82"/>
                    </a:lnTo>
                    <a:close/>
                    <a:moveTo>
                      <a:pt x="42" y="86"/>
                    </a:moveTo>
                    <a:lnTo>
                      <a:pt x="42" y="84"/>
                    </a:lnTo>
                    <a:lnTo>
                      <a:pt x="38" y="80"/>
                    </a:lnTo>
                    <a:lnTo>
                      <a:pt x="36" y="78"/>
                    </a:lnTo>
                    <a:lnTo>
                      <a:pt x="36" y="78"/>
                    </a:lnTo>
                    <a:lnTo>
                      <a:pt x="36" y="80"/>
                    </a:lnTo>
                    <a:lnTo>
                      <a:pt x="34" y="80"/>
                    </a:lnTo>
                    <a:lnTo>
                      <a:pt x="32" y="80"/>
                    </a:lnTo>
                    <a:lnTo>
                      <a:pt x="34" y="84"/>
                    </a:lnTo>
                    <a:lnTo>
                      <a:pt x="36" y="88"/>
                    </a:lnTo>
                    <a:lnTo>
                      <a:pt x="36" y="90"/>
                    </a:lnTo>
                    <a:lnTo>
                      <a:pt x="38" y="90"/>
                    </a:lnTo>
                    <a:lnTo>
                      <a:pt x="40" y="92"/>
                    </a:lnTo>
                    <a:lnTo>
                      <a:pt x="42" y="94"/>
                    </a:lnTo>
                    <a:lnTo>
                      <a:pt x="42" y="96"/>
                    </a:lnTo>
                    <a:lnTo>
                      <a:pt x="44" y="96"/>
                    </a:lnTo>
                    <a:lnTo>
                      <a:pt x="44" y="94"/>
                    </a:lnTo>
                    <a:lnTo>
                      <a:pt x="44" y="90"/>
                    </a:lnTo>
                    <a:lnTo>
                      <a:pt x="44" y="88"/>
                    </a:lnTo>
                    <a:lnTo>
                      <a:pt x="44" y="88"/>
                    </a:lnTo>
                    <a:lnTo>
                      <a:pt x="42" y="86"/>
                    </a:lnTo>
                    <a:close/>
                    <a:moveTo>
                      <a:pt x="111" y="80"/>
                    </a:moveTo>
                    <a:lnTo>
                      <a:pt x="113" y="80"/>
                    </a:lnTo>
                    <a:lnTo>
                      <a:pt x="115" y="80"/>
                    </a:lnTo>
                    <a:lnTo>
                      <a:pt x="115" y="80"/>
                    </a:lnTo>
                    <a:lnTo>
                      <a:pt x="117" y="82"/>
                    </a:lnTo>
                    <a:lnTo>
                      <a:pt x="117" y="82"/>
                    </a:lnTo>
                    <a:lnTo>
                      <a:pt x="117" y="80"/>
                    </a:lnTo>
                    <a:lnTo>
                      <a:pt x="117" y="80"/>
                    </a:lnTo>
                    <a:lnTo>
                      <a:pt x="111" y="78"/>
                    </a:lnTo>
                    <a:lnTo>
                      <a:pt x="111" y="78"/>
                    </a:lnTo>
                    <a:lnTo>
                      <a:pt x="111" y="78"/>
                    </a:lnTo>
                    <a:lnTo>
                      <a:pt x="111" y="78"/>
                    </a:lnTo>
                    <a:lnTo>
                      <a:pt x="111" y="80"/>
                    </a:lnTo>
                    <a:close/>
                    <a:moveTo>
                      <a:pt x="377" y="154"/>
                    </a:moveTo>
                    <a:lnTo>
                      <a:pt x="375" y="154"/>
                    </a:lnTo>
                    <a:lnTo>
                      <a:pt x="375" y="154"/>
                    </a:lnTo>
                    <a:lnTo>
                      <a:pt x="375" y="154"/>
                    </a:lnTo>
                    <a:lnTo>
                      <a:pt x="375" y="156"/>
                    </a:lnTo>
                    <a:lnTo>
                      <a:pt x="375" y="156"/>
                    </a:lnTo>
                    <a:lnTo>
                      <a:pt x="375" y="158"/>
                    </a:lnTo>
                    <a:lnTo>
                      <a:pt x="375" y="160"/>
                    </a:lnTo>
                    <a:lnTo>
                      <a:pt x="375" y="162"/>
                    </a:lnTo>
                    <a:lnTo>
                      <a:pt x="375" y="164"/>
                    </a:lnTo>
                    <a:lnTo>
                      <a:pt x="375" y="166"/>
                    </a:lnTo>
                    <a:lnTo>
                      <a:pt x="375" y="168"/>
                    </a:lnTo>
                    <a:lnTo>
                      <a:pt x="377" y="170"/>
                    </a:lnTo>
                    <a:lnTo>
                      <a:pt x="381" y="168"/>
                    </a:lnTo>
                    <a:lnTo>
                      <a:pt x="383" y="168"/>
                    </a:lnTo>
                    <a:lnTo>
                      <a:pt x="383" y="168"/>
                    </a:lnTo>
                    <a:lnTo>
                      <a:pt x="385" y="168"/>
                    </a:lnTo>
                    <a:lnTo>
                      <a:pt x="385" y="170"/>
                    </a:lnTo>
                    <a:lnTo>
                      <a:pt x="385" y="170"/>
                    </a:lnTo>
                    <a:lnTo>
                      <a:pt x="385" y="172"/>
                    </a:lnTo>
                    <a:lnTo>
                      <a:pt x="385" y="172"/>
                    </a:lnTo>
                    <a:lnTo>
                      <a:pt x="385" y="174"/>
                    </a:lnTo>
                    <a:lnTo>
                      <a:pt x="387" y="178"/>
                    </a:lnTo>
                    <a:lnTo>
                      <a:pt x="387" y="178"/>
                    </a:lnTo>
                    <a:lnTo>
                      <a:pt x="387" y="186"/>
                    </a:lnTo>
                    <a:lnTo>
                      <a:pt x="385" y="186"/>
                    </a:lnTo>
                    <a:lnTo>
                      <a:pt x="385" y="188"/>
                    </a:lnTo>
                    <a:lnTo>
                      <a:pt x="385" y="190"/>
                    </a:lnTo>
                    <a:lnTo>
                      <a:pt x="385" y="194"/>
                    </a:lnTo>
                    <a:lnTo>
                      <a:pt x="383" y="196"/>
                    </a:lnTo>
                    <a:lnTo>
                      <a:pt x="383" y="198"/>
                    </a:lnTo>
                    <a:lnTo>
                      <a:pt x="381" y="200"/>
                    </a:lnTo>
                    <a:lnTo>
                      <a:pt x="381" y="202"/>
                    </a:lnTo>
                    <a:lnTo>
                      <a:pt x="383" y="204"/>
                    </a:lnTo>
                    <a:lnTo>
                      <a:pt x="385" y="206"/>
                    </a:lnTo>
                    <a:lnTo>
                      <a:pt x="387" y="208"/>
                    </a:lnTo>
                    <a:lnTo>
                      <a:pt x="387" y="208"/>
                    </a:lnTo>
                    <a:lnTo>
                      <a:pt x="389" y="208"/>
                    </a:lnTo>
                    <a:lnTo>
                      <a:pt x="389" y="206"/>
                    </a:lnTo>
                    <a:lnTo>
                      <a:pt x="391" y="206"/>
                    </a:lnTo>
                    <a:lnTo>
                      <a:pt x="393" y="206"/>
                    </a:lnTo>
                    <a:lnTo>
                      <a:pt x="395" y="206"/>
                    </a:lnTo>
                    <a:lnTo>
                      <a:pt x="395" y="206"/>
                    </a:lnTo>
                    <a:lnTo>
                      <a:pt x="397" y="206"/>
                    </a:lnTo>
                    <a:lnTo>
                      <a:pt x="399" y="206"/>
                    </a:lnTo>
                    <a:lnTo>
                      <a:pt x="397" y="204"/>
                    </a:lnTo>
                    <a:lnTo>
                      <a:pt x="397" y="202"/>
                    </a:lnTo>
                    <a:lnTo>
                      <a:pt x="397" y="198"/>
                    </a:lnTo>
                    <a:lnTo>
                      <a:pt x="397" y="196"/>
                    </a:lnTo>
                    <a:lnTo>
                      <a:pt x="397" y="194"/>
                    </a:lnTo>
                    <a:lnTo>
                      <a:pt x="399" y="190"/>
                    </a:lnTo>
                    <a:lnTo>
                      <a:pt x="399" y="188"/>
                    </a:lnTo>
                    <a:lnTo>
                      <a:pt x="399" y="184"/>
                    </a:lnTo>
                    <a:lnTo>
                      <a:pt x="399" y="180"/>
                    </a:lnTo>
                    <a:lnTo>
                      <a:pt x="399" y="174"/>
                    </a:lnTo>
                    <a:lnTo>
                      <a:pt x="399" y="172"/>
                    </a:lnTo>
                    <a:lnTo>
                      <a:pt x="399" y="172"/>
                    </a:lnTo>
                    <a:lnTo>
                      <a:pt x="399" y="166"/>
                    </a:lnTo>
                    <a:lnTo>
                      <a:pt x="399" y="164"/>
                    </a:lnTo>
                    <a:lnTo>
                      <a:pt x="397" y="162"/>
                    </a:lnTo>
                    <a:lnTo>
                      <a:pt x="397" y="160"/>
                    </a:lnTo>
                    <a:lnTo>
                      <a:pt x="397" y="158"/>
                    </a:lnTo>
                    <a:lnTo>
                      <a:pt x="399" y="158"/>
                    </a:lnTo>
                    <a:lnTo>
                      <a:pt x="401" y="154"/>
                    </a:lnTo>
                    <a:lnTo>
                      <a:pt x="403" y="154"/>
                    </a:lnTo>
                    <a:lnTo>
                      <a:pt x="405" y="154"/>
                    </a:lnTo>
                    <a:lnTo>
                      <a:pt x="407" y="154"/>
                    </a:lnTo>
                    <a:lnTo>
                      <a:pt x="409" y="154"/>
                    </a:lnTo>
                    <a:lnTo>
                      <a:pt x="411" y="156"/>
                    </a:lnTo>
                    <a:lnTo>
                      <a:pt x="411" y="158"/>
                    </a:lnTo>
                    <a:lnTo>
                      <a:pt x="411" y="160"/>
                    </a:lnTo>
                    <a:lnTo>
                      <a:pt x="409" y="162"/>
                    </a:lnTo>
                    <a:lnTo>
                      <a:pt x="409" y="164"/>
                    </a:lnTo>
                    <a:lnTo>
                      <a:pt x="407" y="166"/>
                    </a:lnTo>
                    <a:lnTo>
                      <a:pt x="407" y="168"/>
                    </a:lnTo>
                    <a:lnTo>
                      <a:pt x="407" y="168"/>
                    </a:lnTo>
                    <a:lnTo>
                      <a:pt x="407" y="170"/>
                    </a:lnTo>
                    <a:lnTo>
                      <a:pt x="413" y="176"/>
                    </a:lnTo>
                    <a:lnTo>
                      <a:pt x="415" y="178"/>
                    </a:lnTo>
                    <a:lnTo>
                      <a:pt x="417" y="178"/>
                    </a:lnTo>
                    <a:lnTo>
                      <a:pt x="419" y="180"/>
                    </a:lnTo>
                    <a:lnTo>
                      <a:pt x="417" y="180"/>
                    </a:lnTo>
                    <a:lnTo>
                      <a:pt x="417" y="182"/>
                    </a:lnTo>
                    <a:lnTo>
                      <a:pt x="417" y="182"/>
                    </a:lnTo>
                    <a:lnTo>
                      <a:pt x="417" y="182"/>
                    </a:lnTo>
                    <a:lnTo>
                      <a:pt x="415" y="188"/>
                    </a:lnTo>
                    <a:lnTo>
                      <a:pt x="415" y="190"/>
                    </a:lnTo>
                    <a:lnTo>
                      <a:pt x="417" y="192"/>
                    </a:lnTo>
                    <a:lnTo>
                      <a:pt x="417" y="192"/>
                    </a:lnTo>
                    <a:lnTo>
                      <a:pt x="419" y="192"/>
                    </a:lnTo>
                    <a:lnTo>
                      <a:pt x="423" y="192"/>
                    </a:lnTo>
                    <a:lnTo>
                      <a:pt x="425" y="192"/>
                    </a:lnTo>
                    <a:lnTo>
                      <a:pt x="425" y="192"/>
                    </a:lnTo>
                    <a:lnTo>
                      <a:pt x="425" y="190"/>
                    </a:lnTo>
                    <a:lnTo>
                      <a:pt x="425" y="188"/>
                    </a:lnTo>
                    <a:lnTo>
                      <a:pt x="425" y="188"/>
                    </a:lnTo>
                    <a:lnTo>
                      <a:pt x="427" y="186"/>
                    </a:lnTo>
                    <a:lnTo>
                      <a:pt x="431" y="186"/>
                    </a:lnTo>
                    <a:lnTo>
                      <a:pt x="433" y="184"/>
                    </a:lnTo>
                    <a:lnTo>
                      <a:pt x="435" y="186"/>
                    </a:lnTo>
                    <a:lnTo>
                      <a:pt x="435" y="184"/>
                    </a:lnTo>
                    <a:lnTo>
                      <a:pt x="435" y="184"/>
                    </a:lnTo>
                    <a:lnTo>
                      <a:pt x="435" y="184"/>
                    </a:lnTo>
                    <a:lnTo>
                      <a:pt x="437" y="184"/>
                    </a:lnTo>
                    <a:lnTo>
                      <a:pt x="437" y="184"/>
                    </a:lnTo>
                    <a:lnTo>
                      <a:pt x="439" y="184"/>
                    </a:lnTo>
                    <a:lnTo>
                      <a:pt x="439" y="182"/>
                    </a:lnTo>
                    <a:lnTo>
                      <a:pt x="439" y="180"/>
                    </a:lnTo>
                    <a:lnTo>
                      <a:pt x="437" y="180"/>
                    </a:lnTo>
                    <a:lnTo>
                      <a:pt x="437" y="178"/>
                    </a:lnTo>
                    <a:lnTo>
                      <a:pt x="437" y="178"/>
                    </a:lnTo>
                    <a:lnTo>
                      <a:pt x="437" y="178"/>
                    </a:lnTo>
                    <a:lnTo>
                      <a:pt x="435" y="180"/>
                    </a:lnTo>
                    <a:lnTo>
                      <a:pt x="435" y="178"/>
                    </a:lnTo>
                    <a:lnTo>
                      <a:pt x="435" y="178"/>
                    </a:lnTo>
                    <a:lnTo>
                      <a:pt x="433" y="178"/>
                    </a:lnTo>
                    <a:lnTo>
                      <a:pt x="433" y="176"/>
                    </a:lnTo>
                    <a:lnTo>
                      <a:pt x="433" y="176"/>
                    </a:lnTo>
                    <a:lnTo>
                      <a:pt x="433" y="174"/>
                    </a:lnTo>
                    <a:lnTo>
                      <a:pt x="431" y="172"/>
                    </a:lnTo>
                    <a:lnTo>
                      <a:pt x="431" y="172"/>
                    </a:lnTo>
                    <a:lnTo>
                      <a:pt x="429" y="172"/>
                    </a:lnTo>
                    <a:lnTo>
                      <a:pt x="429" y="172"/>
                    </a:lnTo>
                    <a:lnTo>
                      <a:pt x="429" y="170"/>
                    </a:lnTo>
                    <a:lnTo>
                      <a:pt x="429" y="170"/>
                    </a:lnTo>
                    <a:lnTo>
                      <a:pt x="429" y="170"/>
                    </a:lnTo>
                    <a:lnTo>
                      <a:pt x="429" y="166"/>
                    </a:lnTo>
                    <a:lnTo>
                      <a:pt x="429" y="164"/>
                    </a:lnTo>
                    <a:lnTo>
                      <a:pt x="431" y="164"/>
                    </a:lnTo>
                    <a:lnTo>
                      <a:pt x="431" y="162"/>
                    </a:lnTo>
                    <a:lnTo>
                      <a:pt x="429" y="160"/>
                    </a:lnTo>
                    <a:lnTo>
                      <a:pt x="429" y="160"/>
                    </a:lnTo>
                    <a:lnTo>
                      <a:pt x="429" y="158"/>
                    </a:lnTo>
                    <a:lnTo>
                      <a:pt x="429" y="158"/>
                    </a:lnTo>
                    <a:lnTo>
                      <a:pt x="427" y="156"/>
                    </a:lnTo>
                    <a:lnTo>
                      <a:pt x="425" y="154"/>
                    </a:lnTo>
                    <a:lnTo>
                      <a:pt x="425" y="152"/>
                    </a:lnTo>
                    <a:lnTo>
                      <a:pt x="423" y="148"/>
                    </a:lnTo>
                    <a:lnTo>
                      <a:pt x="421" y="146"/>
                    </a:lnTo>
                    <a:lnTo>
                      <a:pt x="421" y="146"/>
                    </a:lnTo>
                    <a:lnTo>
                      <a:pt x="419" y="144"/>
                    </a:lnTo>
                    <a:lnTo>
                      <a:pt x="419" y="144"/>
                    </a:lnTo>
                    <a:lnTo>
                      <a:pt x="417" y="142"/>
                    </a:lnTo>
                    <a:lnTo>
                      <a:pt x="415" y="142"/>
                    </a:lnTo>
                    <a:lnTo>
                      <a:pt x="415" y="140"/>
                    </a:lnTo>
                    <a:lnTo>
                      <a:pt x="415" y="140"/>
                    </a:lnTo>
                    <a:lnTo>
                      <a:pt x="415" y="138"/>
                    </a:lnTo>
                    <a:lnTo>
                      <a:pt x="417" y="140"/>
                    </a:lnTo>
                    <a:lnTo>
                      <a:pt x="419" y="140"/>
                    </a:lnTo>
                    <a:lnTo>
                      <a:pt x="419" y="140"/>
                    </a:lnTo>
                    <a:lnTo>
                      <a:pt x="421" y="140"/>
                    </a:lnTo>
                    <a:lnTo>
                      <a:pt x="421" y="138"/>
                    </a:lnTo>
                    <a:lnTo>
                      <a:pt x="423" y="136"/>
                    </a:lnTo>
                    <a:lnTo>
                      <a:pt x="427" y="134"/>
                    </a:lnTo>
                    <a:lnTo>
                      <a:pt x="429" y="134"/>
                    </a:lnTo>
                    <a:lnTo>
                      <a:pt x="431" y="132"/>
                    </a:lnTo>
                    <a:lnTo>
                      <a:pt x="433" y="130"/>
                    </a:lnTo>
                    <a:lnTo>
                      <a:pt x="435" y="128"/>
                    </a:lnTo>
                    <a:lnTo>
                      <a:pt x="437" y="126"/>
                    </a:lnTo>
                    <a:lnTo>
                      <a:pt x="439" y="124"/>
                    </a:lnTo>
                    <a:lnTo>
                      <a:pt x="439" y="122"/>
                    </a:lnTo>
                    <a:lnTo>
                      <a:pt x="439" y="122"/>
                    </a:lnTo>
                    <a:lnTo>
                      <a:pt x="443" y="122"/>
                    </a:lnTo>
                    <a:lnTo>
                      <a:pt x="443" y="122"/>
                    </a:lnTo>
                    <a:lnTo>
                      <a:pt x="445" y="124"/>
                    </a:lnTo>
                    <a:lnTo>
                      <a:pt x="447" y="124"/>
                    </a:lnTo>
                    <a:lnTo>
                      <a:pt x="447" y="124"/>
                    </a:lnTo>
                    <a:lnTo>
                      <a:pt x="447" y="124"/>
                    </a:lnTo>
                    <a:lnTo>
                      <a:pt x="449" y="120"/>
                    </a:lnTo>
                    <a:lnTo>
                      <a:pt x="449" y="118"/>
                    </a:lnTo>
                    <a:lnTo>
                      <a:pt x="447" y="118"/>
                    </a:lnTo>
                    <a:lnTo>
                      <a:pt x="445" y="116"/>
                    </a:lnTo>
                    <a:lnTo>
                      <a:pt x="445" y="116"/>
                    </a:lnTo>
                    <a:lnTo>
                      <a:pt x="441" y="116"/>
                    </a:lnTo>
                    <a:lnTo>
                      <a:pt x="439" y="118"/>
                    </a:lnTo>
                    <a:lnTo>
                      <a:pt x="439" y="118"/>
                    </a:lnTo>
                    <a:lnTo>
                      <a:pt x="439" y="118"/>
                    </a:lnTo>
                    <a:lnTo>
                      <a:pt x="439" y="118"/>
                    </a:lnTo>
                    <a:lnTo>
                      <a:pt x="439" y="120"/>
                    </a:lnTo>
                    <a:lnTo>
                      <a:pt x="437" y="120"/>
                    </a:lnTo>
                    <a:lnTo>
                      <a:pt x="435" y="120"/>
                    </a:lnTo>
                    <a:lnTo>
                      <a:pt x="431" y="120"/>
                    </a:lnTo>
                    <a:lnTo>
                      <a:pt x="429" y="120"/>
                    </a:lnTo>
                    <a:lnTo>
                      <a:pt x="427" y="122"/>
                    </a:lnTo>
                    <a:lnTo>
                      <a:pt x="427" y="122"/>
                    </a:lnTo>
                    <a:lnTo>
                      <a:pt x="425" y="122"/>
                    </a:lnTo>
                    <a:lnTo>
                      <a:pt x="423" y="122"/>
                    </a:lnTo>
                    <a:lnTo>
                      <a:pt x="421" y="122"/>
                    </a:lnTo>
                    <a:lnTo>
                      <a:pt x="421" y="122"/>
                    </a:lnTo>
                    <a:lnTo>
                      <a:pt x="419" y="122"/>
                    </a:lnTo>
                    <a:lnTo>
                      <a:pt x="419" y="120"/>
                    </a:lnTo>
                    <a:lnTo>
                      <a:pt x="419" y="122"/>
                    </a:lnTo>
                    <a:lnTo>
                      <a:pt x="417" y="122"/>
                    </a:lnTo>
                    <a:lnTo>
                      <a:pt x="415" y="126"/>
                    </a:lnTo>
                    <a:lnTo>
                      <a:pt x="413" y="128"/>
                    </a:lnTo>
                    <a:lnTo>
                      <a:pt x="413" y="130"/>
                    </a:lnTo>
                    <a:lnTo>
                      <a:pt x="411" y="132"/>
                    </a:lnTo>
                    <a:lnTo>
                      <a:pt x="409" y="130"/>
                    </a:lnTo>
                    <a:lnTo>
                      <a:pt x="407" y="130"/>
                    </a:lnTo>
                    <a:lnTo>
                      <a:pt x="405" y="130"/>
                    </a:lnTo>
                    <a:lnTo>
                      <a:pt x="405" y="130"/>
                    </a:lnTo>
                    <a:lnTo>
                      <a:pt x="403" y="128"/>
                    </a:lnTo>
                    <a:lnTo>
                      <a:pt x="403" y="124"/>
                    </a:lnTo>
                    <a:lnTo>
                      <a:pt x="401" y="124"/>
                    </a:lnTo>
                    <a:lnTo>
                      <a:pt x="399" y="122"/>
                    </a:lnTo>
                    <a:lnTo>
                      <a:pt x="397" y="122"/>
                    </a:lnTo>
                    <a:lnTo>
                      <a:pt x="395" y="118"/>
                    </a:lnTo>
                    <a:lnTo>
                      <a:pt x="395" y="116"/>
                    </a:lnTo>
                    <a:lnTo>
                      <a:pt x="395" y="114"/>
                    </a:lnTo>
                    <a:lnTo>
                      <a:pt x="395" y="112"/>
                    </a:lnTo>
                    <a:lnTo>
                      <a:pt x="395" y="110"/>
                    </a:lnTo>
                    <a:lnTo>
                      <a:pt x="395" y="108"/>
                    </a:lnTo>
                    <a:lnTo>
                      <a:pt x="395" y="106"/>
                    </a:lnTo>
                    <a:lnTo>
                      <a:pt x="397" y="104"/>
                    </a:lnTo>
                    <a:lnTo>
                      <a:pt x="397" y="102"/>
                    </a:lnTo>
                    <a:lnTo>
                      <a:pt x="399" y="98"/>
                    </a:lnTo>
                    <a:lnTo>
                      <a:pt x="399" y="98"/>
                    </a:lnTo>
                    <a:lnTo>
                      <a:pt x="401" y="96"/>
                    </a:lnTo>
                    <a:lnTo>
                      <a:pt x="403" y="96"/>
                    </a:lnTo>
                    <a:lnTo>
                      <a:pt x="405" y="96"/>
                    </a:lnTo>
                    <a:lnTo>
                      <a:pt x="409" y="98"/>
                    </a:lnTo>
                    <a:lnTo>
                      <a:pt x="411" y="98"/>
                    </a:lnTo>
                    <a:lnTo>
                      <a:pt x="417" y="98"/>
                    </a:lnTo>
                    <a:lnTo>
                      <a:pt x="419" y="98"/>
                    </a:lnTo>
                    <a:lnTo>
                      <a:pt x="419" y="98"/>
                    </a:lnTo>
                    <a:lnTo>
                      <a:pt x="421" y="98"/>
                    </a:lnTo>
                    <a:lnTo>
                      <a:pt x="423" y="98"/>
                    </a:lnTo>
                    <a:lnTo>
                      <a:pt x="427" y="98"/>
                    </a:lnTo>
                    <a:lnTo>
                      <a:pt x="431" y="98"/>
                    </a:lnTo>
                    <a:lnTo>
                      <a:pt x="441" y="98"/>
                    </a:lnTo>
                    <a:lnTo>
                      <a:pt x="441" y="98"/>
                    </a:lnTo>
                    <a:lnTo>
                      <a:pt x="443" y="98"/>
                    </a:lnTo>
                    <a:lnTo>
                      <a:pt x="445" y="98"/>
                    </a:lnTo>
                    <a:lnTo>
                      <a:pt x="445" y="100"/>
                    </a:lnTo>
                    <a:lnTo>
                      <a:pt x="447" y="100"/>
                    </a:lnTo>
                    <a:lnTo>
                      <a:pt x="449" y="100"/>
                    </a:lnTo>
                    <a:lnTo>
                      <a:pt x="451" y="100"/>
                    </a:lnTo>
                    <a:lnTo>
                      <a:pt x="453" y="100"/>
                    </a:lnTo>
                    <a:lnTo>
                      <a:pt x="459" y="100"/>
                    </a:lnTo>
                    <a:lnTo>
                      <a:pt x="461" y="100"/>
                    </a:lnTo>
                    <a:lnTo>
                      <a:pt x="461" y="98"/>
                    </a:lnTo>
                    <a:lnTo>
                      <a:pt x="463" y="98"/>
                    </a:lnTo>
                    <a:lnTo>
                      <a:pt x="465" y="98"/>
                    </a:lnTo>
                    <a:lnTo>
                      <a:pt x="465" y="96"/>
                    </a:lnTo>
                    <a:lnTo>
                      <a:pt x="467" y="94"/>
                    </a:lnTo>
                    <a:lnTo>
                      <a:pt x="467" y="92"/>
                    </a:lnTo>
                    <a:lnTo>
                      <a:pt x="469" y="92"/>
                    </a:lnTo>
                    <a:lnTo>
                      <a:pt x="471" y="88"/>
                    </a:lnTo>
                    <a:lnTo>
                      <a:pt x="473" y="86"/>
                    </a:lnTo>
                    <a:lnTo>
                      <a:pt x="473" y="84"/>
                    </a:lnTo>
                    <a:lnTo>
                      <a:pt x="475" y="82"/>
                    </a:lnTo>
                    <a:lnTo>
                      <a:pt x="475" y="80"/>
                    </a:lnTo>
                    <a:lnTo>
                      <a:pt x="477" y="80"/>
                    </a:lnTo>
                    <a:lnTo>
                      <a:pt x="477" y="80"/>
                    </a:lnTo>
                    <a:lnTo>
                      <a:pt x="475" y="76"/>
                    </a:lnTo>
                    <a:lnTo>
                      <a:pt x="475" y="76"/>
                    </a:lnTo>
                    <a:lnTo>
                      <a:pt x="473" y="76"/>
                    </a:lnTo>
                    <a:lnTo>
                      <a:pt x="471" y="76"/>
                    </a:lnTo>
                    <a:lnTo>
                      <a:pt x="471" y="78"/>
                    </a:lnTo>
                    <a:lnTo>
                      <a:pt x="469" y="80"/>
                    </a:lnTo>
                    <a:lnTo>
                      <a:pt x="469" y="80"/>
                    </a:lnTo>
                    <a:lnTo>
                      <a:pt x="467" y="80"/>
                    </a:lnTo>
                    <a:lnTo>
                      <a:pt x="467" y="82"/>
                    </a:lnTo>
                    <a:lnTo>
                      <a:pt x="467" y="82"/>
                    </a:lnTo>
                    <a:lnTo>
                      <a:pt x="465" y="84"/>
                    </a:lnTo>
                    <a:lnTo>
                      <a:pt x="463" y="84"/>
                    </a:lnTo>
                    <a:lnTo>
                      <a:pt x="461" y="88"/>
                    </a:lnTo>
                    <a:lnTo>
                      <a:pt x="457" y="90"/>
                    </a:lnTo>
                    <a:lnTo>
                      <a:pt x="455" y="92"/>
                    </a:lnTo>
                    <a:lnTo>
                      <a:pt x="445" y="90"/>
                    </a:lnTo>
                    <a:lnTo>
                      <a:pt x="443" y="90"/>
                    </a:lnTo>
                    <a:lnTo>
                      <a:pt x="441" y="90"/>
                    </a:lnTo>
                    <a:lnTo>
                      <a:pt x="441" y="90"/>
                    </a:lnTo>
                    <a:lnTo>
                      <a:pt x="439" y="90"/>
                    </a:lnTo>
                    <a:lnTo>
                      <a:pt x="439" y="90"/>
                    </a:lnTo>
                    <a:lnTo>
                      <a:pt x="439" y="90"/>
                    </a:lnTo>
                    <a:lnTo>
                      <a:pt x="437" y="90"/>
                    </a:lnTo>
                    <a:lnTo>
                      <a:pt x="435" y="88"/>
                    </a:lnTo>
                    <a:lnTo>
                      <a:pt x="433" y="88"/>
                    </a:lnTo>
                    <a:lnTo>
                      <a:pt x="427" y="88"/>
                    </a:lnTo>
                    <a:lnTo>
                      <a:pt x="423" y="86"/>
                    </a:lnTo>
                    <a:lnTo>
                      <a:pt x="419" y="86"/>
                    </a:lnTo>
                    <a:lnTo>
                      <a:pt x="419" y="86"/>
                    </a:lnTo>
                    <a:lnTo>
                      <a:pt x="417" y="86"/>
                    </a:lnTo>
                    <a:lnTo>
                      <a:pt x="417" y="86"/>
                    </a:lnTo>
                    <a:lnTo>
                      <a:pt x="417" y="84"/>
                    </a:lnTo>
                    <a:lnTo>
                      <a:pt x="417" y="84"/>
                    </a:lnTo>
                    <a:lnTo>
                      <a:pt x="415" y="84"/>
                    </a:lnTo>
                    <a:lnTo>
                      <a:pt x="415" y="84"/>
                    </a:lnTo>
                    <a:lnTo>
                      <a:pt x="413" y="84"/>
                    </a:lnTo>
                    <a:lnTo>
                      <a:pt x="411" y="82"/>
                    </a:lnTo>
                    <a:lnTo>
                      <a:pt x="411" y="82"/>
                    </a:lnTo>
                    <a:lnTo>
                      <a:pt x="409" y="82"/>
                    </a:lnTo>
                    <a:lnTo>
                      <a:pt x="409" y="84"/>
                    </a:lnTo>
                    <a:lnTo>
                      <a:pt x="407" y="84"/>
                    </a:lnTo>
                    <a:lnTo>
                      <a:pt x="407" y="86"/>
                    </a:lnTo>
                    <a:lnTo>
                      <a:pt x="407" y="88"/>
                    </a:lnTo>
                    <a:lnTo>
                      <a:pt x="405" y="88"/>
                    </a:lnTo>
                    <a:lnTo>
                      <a:pt x="405" y="90"/>
                    </a:lnTo>
                    <a:lnTo>
                      <a:pt x="405" y="90"/>
                    </a:lnTo>
                    <a:lnTo>
                      <a:pt x="403" y="90"/>
                    </a:lnTo>
                    <a:lnTo>
                      <a:pt x="403" y="92"/>
                    </a:lnTo>
                    <a:lnTo>
                      <a:pt x="401" y="90"/>
                    </a:lnTo>
                    <a:lnTo>
                      <a:pt x="399" y="90"/>
                    </a:lnTo>
                    <a:lnTo>
                      <a:pt x="399" y="88"/>
                    </a:lnTo>
                    <a:lnTo>
                      <a:pt x="399" y="88"/>
                    </a:lnTo>
                    <a:lnTo>
                      <a:pt x="399" y="88"/>
                    </a:lnTo>
                    <a:lnTo>
                      <a:pt x="397" y="90"/>
                    </a:lnTo>
                    <a:lnTo>
                      <a:pt x="397" y="92"/>
                    </a:lnTo>
                    <a:lnTo>
                      <a:pt x="395" y="92"/>
                    </a:lnTo>
                    <a:lnTo>
                      <a:pt x="395" y="94"/>
                    </a:lnTo>
                    <a:lnTo>
                      <a:pt x="395" y="96"/>
                    </a:lnTo>
                    <a:lnTo>
                      <a:pt x="395" y="96"/>
                    </a:lnTo>
                    <a:lnTo>
                      <a:pt x="393" y="98"/>
                    </a:lnTo>
                    <a:lnTo>
                      <a:pt x="391" y="102"/>
                    </a:lnTo>
                    <a:lnTo>
                      <a:pt x="391" y="102"/>
                    </a:lnTo>
                    <a:lnTo>
                      <a:pt x="393" y="106"/>
                    </a:lnTo>
                    <a:lnTo>
                      <a:pt x="391" y="106"/>
                    </a:lnTo>
                    <a:lnTo>
                      <a:pt x="391" y="108"/>
                    </a:lnTo>
                    <a:lnTo>
                      <a:pt x="391" y="106"/>
                    </a:lnTo>
                    <a:lnTo>
                      <a:pt x="389" y="108"/>
                    </a:lnTo>
                    <a:lnTo>
                      <a:pt x="391" y="114"/>
                    </a:lnTo>
                    <a:lnTo>
                      <a:pt x="391" y="118"/>
                    </a:lnTo>
                    <a:lnTo>
                      <a:pt x="391" y="120"/>
                    </a:lnTo>
                    <a:lnTo>
                      <a:pt x="391" y="122"/>
                    </a:lnTo>
                    <a:lnTo>
                      <a:pt x="391" y="120"/>
                    </a:lnTo>
                    <a:lnTo>
                      <a:pt x="389" y="118"/>
                    </a:lnTo>
                    <a:lnTo>
                      <a:pt x="389" y="120"/>
                    </a:lnTo>
                    <a:lnTo>
                      <a:pt x="387" y="122"/>
                    </a:lnTo>
                    <a:lnTo>
                      <a:pt x="383" y="128"/>
                    </a:lnTo>
                    <a:lnTo>
                      <a:pt x="383" y="132"/>
                    </a:lnTo>
                    <a:lnTo>
                      <a:pt x="383" y="132"/>
                    </a:lnTo>
                    <a:lnTo>
                      <a:pt x="383" y="134"/>
                    </a:lnTo>
                    <a:lnTo>
                      <a:pt x="383" y="136"/>
                    </a:lnTo>
                    <a:lnTo>
                      <a:pt x="383" y="138"/>
                    </a:lnTo>
                    <a:lnTo>
                      <a:pt x="383" y="140"/>
                    </a:lnTo>
                    <a:lnTo>
                      <a:pt x="381" y="142"/>
                    </a:lnTo>
                    <a:lnTo>
                      <a:pt x="381" y="144"/>
                    </a:lnTo>
                    <a:lnTo>
                      <a:pt x="381" y="146"/>
                    </a:lnTo>
                    <a:lnTo>
                      <a:pt x="379" y="148"/>
                    </a:lnTo>
                    <a:lnTo>
                      <a:pt x="379" y="150"/>
                    </a:lnTo>
                    <a:lnTo>
                      <a:pt x="377" y="152"/>
                    </a:lnTo>
                    <a:lnTo>
                      <a:pt x="377" y="154"/>
                    </a:lnTo>
                    <a:close/>
                    <a:moveTo>
                      <a:pt x="103" y="76"/>
                    </a:moveTo>
                    <a:lnTo>
                      <a:pt x="103" y="76"/>
                    </a:lnTo>
                    <a:lnTo>
                      <a:pt x="105" y="74"/>
                    </a:lnTo>
                    <a:lnTo>
                      <a:pt x="105" y="72"/>
                    </a:lnTo>
                    <a:lnTo>
                      <a:pt x="107" y="72"/>
                    </a:lnTo>
                    <a:lnTo>
                      <a:pt x="107" y="70"/>
                    </a:lnTo>
                    <a:lnTo>
                      <a:pt x="105" y="68"/>
                    </a:lnTo>
                    <a:lnTo>
                      <a:pt x="105" y="68"/>
                    </a:lnTo>
                    <a:lnTo>
                      <a:pt x="103" y="70"/>
                    </a:lnTo>
                    <a:lnTo>
                      <a:pt x="101" y="70"/>
                    </a:lnTo>
                    <a:lnTo>
                      <a:pt x="101" y="70"/>
                    </a:lnTo>
                    <a:lnTo>
                      <a:pt x="101" y="72"/>
                    </a:lnTo>
                    <a:lnTo>
                      <a:pt x="101" y="74"/>
                    </a:lnTo>
                    <a:lnTo>
                      <a:pt x="103" y="76"/>
                    </a:lnTo>
                    <a:close/>
                    <a:moveTo>
                      <a:pt x="511" y="86"/>
                    </a:moveTo>
                    <a:lnTo>
                      <a:pt x="513" y="90"/>
                    </a:lnTo>
                    <a:lnTo>
                      <a:pt x="515" y="90"/>
                    </a:lnTo>
                    <a:lnTo>
                      <a:pt x="515" y="92"/>
                    </a:lnTo>
                    <a:lnTo>
                      <a:pt x="513" y="92"/>
                    </a:lnTo>
                    <a:lnTo>
                      <a:pt x="513" y="94"/>
                    </a:lnTo>
                    <a:lnTo>
                      <a:pt x="513" y="96"/>
                    </a:lnTo>
                    <a:lnTo>
                      <a:pt x="513" y="98"/>
                    </a:lnTo>
                    <a:lnTo>
                      <a:pt x="515" y="100"/>
                    </a:lnTo>
                    <a:lnTo>
                      <a:pt x="515" y="100"/>
                    </a:lnTo>
                    <a:lnTo>
                      <a:pt x="515" y="100"/>
                    </a:lnTo>
                    <a:lnTo>
                      <a:pt x="515" y="104"/>
                    </a:lnTo>
                    <a:lnTo>
                      <a:pt x="515" y="106"/>
                    </a:lnTo>
                    <a:lnTo>
                      <a:pt x="515" y="108"/>
                    </a:lnTo>
                    <a:lnTo>
                      <a:pt x="515" y="108"/>
                    </a:lnTo>
                    <a:lnTo>
                      <a:pt x="515" y="110"/>
                    </a:lnTo>
                    <a:lnTo>
                      <a:pt x="517" y="112"/>
                    </a:lnTo>
                    <a:lnTo>
                      <a:pt x="519" y="112"/>
                    </a:lnTo>
                    <a:lnTo>
                      <a:pt x="519" y="114"/>
                    </a:lnTo>
                    <a:lnTo>
                      <a:pt x="521" y="118"/>
                    </a:lnTo>
                    <a:lnTo>
                      <a:pt x="521" y="118"/>
                    </a:lnTo>
                    <a:lnTo>
                      <a:pt x="525" y="120"/>
                    </a:lnTo>
                    <a:lnTo>
                      <a:pt x="525" y="122"/>
                    </a:lnTo>
                    <a:lnTo>
                      <a:pt x="527" y="122"/>
                    </a:lnTo>
                    <a:lnTo>
                      <a:pt x="525" y="120"/>
                    </a:lnTo>
                    <a:lnTo>
                      <a:pt x="525" y="120"/>
                    </a:lnTo>
                    <a:lnTo>
                      <a:pt x="521" y="114"/>
                    </a:lnTo>
                    <a:lnTo>
                      <a:pt x="521" y="110"/>
                    </a:lnTo>
                    <a:lnTo>
                      <a:pt x="519" y="106"/>
                    </a:lnTo>
                    <a:lnTo>
                      <a:pt x="519" y="104"/>
                    </a:lnTo>
                    <a:lnTo>
                      <a:pt x="519" y="102"/>
                    </a:lnTo>
                    <a:lnTo>
                      <a:pt x="519" y="100"/>
                    </a:lnTo>
                    <a:lnTo>
                      <a:pt x="519" y="100"/>
                    </a:lnTo>
                    <a:lnTo>
                      <a:pt x="519" y="98"/>
                    </a:lnTo>
                    <a:lnTo>
                      <a:pt x="521" y="98"/>
                    </a:lnTo>
                    <a:lnTo>
                      <a:pt x="523" y="98"/>
                    </a:lnTo>
                    <a:lnTo>
                      <a:pt x="523" y="98"/>
                    </a:lnTo>
                    <a:lnTo>
                      <a:pt x="525" y="98"/>
                    </a:lnTo>
                    <a:lnTo>
                      <a:pt x="527" y="100"/>
                    </a:lnTo>
                    <a:lnTo>
                      <a:pt x="529" y="100"/>
                    </a:lnTo>
                    <a:lnTo>
                      <a:pt x="535" y="102"/>
                    </a:lnTo>
                    <a:lnTo>
                      <a:pt x="535" y="102"/>
                    </a:lnTo>
                    <a:lnTo>
                      <a:pt x="533" y="100"/>
                    </a:lnTo>
                    <a:lnTo>
                      <a:pt x="533" y="100"/>
                    </a:lnTo>
                    <a:lnTo>
                      <a:pt x="531" y="100"/>
                    </a:lnTo>
                    <a:lnTo>
                      <a:pt x="531" y="98"/>
                    </a:lnTo>
                    <a:lnTo>
                      <a:pt x="531" y="96"/>
                    </a:lnTo>
                    <a:lnTo>
                      <a:pt x="531" y="96"/>
                    </a:lnTo>
                    <a:lnTo>
                      <a:pt x="527" y="94"/>
                    </a:lnTo>
                    <a:lnTo>
                      <a:pt x="525" y="92"/>
                    </a:lnTo>
                    <a:lnTo>
                      <a:pt x="525" y="92"/>
                    </a:lnTo>
                    <a:lnTo>
                      <a:pt x="525" y="90"/>
                    </a:lnTo>
                    <a:lnTo>
                      <a:pt x="525" y="90"/>
                    </a:lnTo>
                    <a:lnTo>
                      <a:pt x="529" y="88"/>
                    </a:lnTo>
                    <a:lnTo>
                      <a:pt x="531" y="86"/>
                    </a:lnTo>
                    <a:lnTo>
                      <a:pt x="531" y="86"/>
                    </a:lnTo>
                    <a:lnTo>
                      <a:pt x="531" y="82"/>
                    </a:lnTo>
                    <a:lnTo>
                      <a:pt x="531" y="80"/>
                    </a:lnTo>
                    <a:lnTo>
                      <a:pt x="531" y="78"/>
                    </a:lnTo>
                    <a:lnTo>
                      <a:pt x="531" y="78"/>
                    </a:lnTo>
                    <a:lnTo>
                      <a:pt x="529" y="78"/>
                    </a:lnTo>
                    <a:lnTo>
                      <a:pt x="527" y="78"/>
                    </a:lnTo>
                    <a:lnTo>
                      <a:pt x="523" y="82"/>
                    </a:lnTo>
                    <a:lnTo>
                      <a:pt x="523" y="82"/>
                    </a:lnTo>
                    <a:lnTo>
                      <a:pt x="523" y="84"/>
                    </a:lnTo>
                    <a:lnTo>
                      <a:pt x="523" y="86"/>
                    </a:lnTo>
                    <a:lnTo>
                      <a:pt x="523" y="86"/>
                    </a:lnTo>
                    <a:lnTo>
                      <a:pt x="521" y="86"/>
                    </a:lnTo>
                    <a:lnTo>
                      <a:pt x="519" y="88"/>
                    </a:lnTo>
                    <a:lnTo>
                      <a:pt x="519" y="90"/>
                    </a:lnTo>
                    <a:lnTo>
                      <a:pt x="519" y="90"/>
                    </a:lnTo>
                    <a:lnTo>
                      <a:pt x="519" y="92"/>
                    </a:lnTo>
                    <a:lnTo>
                      <a:pt x="517" y="92"/>
                    </a:lnTo>
                    <a:lnTo>
                      <a:pt x="517" y="90"/>
                    </a:lnTo>
                    <a:lnTo>
                      <a:pt x="515" y="90"/>
                    </a:lnTo>
                    <a:lnTo>
                      <a:pt x="515" y="90"/>
                    </a:lnTo>
                    <a:lnTo>
                      <a:pt x="515" y="88"/>
                    </a:lnTo>
                    <a:lnTo>
                      <a:pt x="515" y="88"/>
                    </a:lnTo>
                    <a:lnTo>
                      <a:pt x="519" y="86"/>
                    </a:lnTo>
                    <a:lnTo>
                      <a:pt x="521" y="84"/>
                    </a:lnTo>
                    <a:lnTo>
                      <a:pt x="521" y="82"/>
                    </a:lnTo>
                    <a:lnTo>
                      <a:pt x="521" y="80"/>
                    </a:lnTo>
                    <a:lnTo>
                      <a:pt x="521" y="78"/>
                    </a:lnTo>
                    <a:lnTo>
                      <a:pt x="521" y="76"/>
                    </a:lnTo>
                    <a:lnTo>
                      <a:pt x="519" y="74"/>
                    </a:lnTo>
                    <a:lnTo>
                      <a:pt x="519" y="74"/>
                    </a:lnTo>
                    <a:lnTo>
                      <a:pt x="519" y="72"/>
                    </a:lnTo>
                    <a:lnTo>
                      <a:pt x="519" y="72"/>
                    </a:lnTo>
                    <a:lnTo>
                      <a:pt x="521" y="68"/>
                    </a:lnTo>
                    <a:lnTo>
                      <a:pt x="521" y="68"/>
                    </a:lnTo>
                    <a:lnTo>
                      <a:pt x="521" y="66"/>
                    </a:lnTo>
                    <a:lnTo>
                      <a:pt x="519" y="68"/>
                    </a:lnTo>
                    <a:lnTo>
                      <a:pt x="519" y="68"/>
                    </a:lnTo>
                    <a:lnTo>
                      <a:pt x="515" y="70"/>
                    </a:lnTo>
                    <a:lnTo>
                      <a:pt x="515" y="74"/>
                    </a:lnTo>
                    <a:lnTo>
                      <a:pt x="513" y="76"/>
                    </a:lnTo>
                    <a:lnTo>
                      <a:pt x="513" y="76"/>
                    </a:lnTo>
                    <a:lnTo>
                      <a:pt x="513" y="78"/>
                    </a:lnTo>
                    <a:lnTo>
                      <a:pt x="513" y="80"/>
                    </a:lnTo>
                    <a:lnTo>
                      <a:pt x="511" y="84"/>
                    </a:lnTo>
                    <a:lnTo>
                      <a:pt x="511" y="86"/>
                    </a:lnTo>
                    <a:close/>
                    <a:moveTo>
                      <a:pt x="36" y="68"/>
                    </a:moveTo>
                    <a:lnTo>
                      <a:pt x="36" y="68"/>
                    </a:lnTo>
                    <a:lnTo>
                      <a:pt x="34" y="66"/>
                    </a:lnTo>
                    <a:lnTo>
                      <a:pt x="34" y="66"/>
                    </a:lnTo>
                    <a:lnTo>
                      <a:pt x="32" y="66"/>
                    </a:lnTo>
                    <a:lnTo>
                      <a:pt x="32" y="66"/>
                    </a:lnTo>
                    <a:lnTo>
                      <a:pt x="34" y="68"/>
                    </a:lnTo>
                    <a:lnTo>
                      <a:pt x="36" y="70"/>
                    </a:lnTo>
                    <a:lnTo>
                      <a:pt x="36" y="68"/>
                    </a:lnTo>
                    <a:close/>
                    <a:moveTo>
                      <a:pt x="525" y="70"/>
                    </a:moveTo>
                    <a:lnTo>
                      <a:pt x="527" y="70"/>
                    </a:lnTo>
                    <a:lnTo>
                      <a:pt x="529" y="68"/>
                    </a:lnTo>
                    <a:lnTo>
                      <a:pt x="529" y="66"/>
                    </a:lnTo>
                    <a:lnTo>
                      <a:pt x="531" y="62"/>
                    </a:lnTo>
                    <a:lnTo>
                      <a:pt x="529" y="60"/>
                    </a:lnTo>
                    <a:lnTo>
                      <a:pt x="529" y="60"/>
                    </a:lnTo>
                    <a:lnTo>
                      <a:pt x="527" y="60"/>
                    </a:lnTo>
                    <a:lnTo>
                      <a:pt x="525" y="62"/>
                    </a:lnTo>
                    <a:lnTo>
                      <a:pt x="523" y="66"/>
                    </a:lnTo>
                    <a:lnTo>
                      <a:pt x="525" y="68"/>
                    </a:lnTo>
                    <a:lnTo>
                      <a:pt x="525" y="70"/>
                    </a:lnTo>
                    <a:close/>
                    <a:moveTo>
                      <a:pt x="479" y="56"/>
                    </a:moveTo>
                    <a:lnTo>
                      <a:pt x="479" y="56"/>
                    </a:lnTo>
                    <a:lnTo>
                      <a:pt x="479" y="56"/>
                    </a:lnTo>
                    <a:lnTo>
                      <a:pt x="477" y="58"/>
                    </a:lnTo>
                    <a:lnTo>
                      <a:pt x="479" y="60"/>
                    </a:lnTo>
                    <a:lnTo>
                      <a:pt x="479" y="58"/>
                    </a:lnTo>
                    <a:lnTo>
                      <a:pt x="479" y="58"/>
                    </a:lnTo>
                    <a:lnTo>
                      <a:pt x="479" y="56"/>
                    </a:lnTo>
                    <a:close/>
                    <a:moveTo>
                      <a:pt x="22" y="62"/>
                    </a:moveTo>
                    <a:lnTo>
                      <a:pt x="20" y="62"/>
                    </a:lnTo>
                    <a:lnTo>
                      <a:pt x="16" y="58"/>
                    </a:lnTo>
                    <a:lnTo>
                      <a:pt x="16" y="58"/>
                    </a:lnTo>
                    <a:lnTo>
                      <a:pt x="16" y="58"/>
                    </a:lnTo>
                    <a:lnTo>
                      <a:pt x="14" y="56"/>
                    </a:lnTo>
                    <a:lnTo>
                      <a:pt x="12" y="54"/>
                    </a:lnTo>
                    <a:lnTo>
                      <a:pt x="10" y="54"/>
                    </a:lnTo>
                    <a:lnTo>
                      <a:pt x="10" y="56"/>
                    </a:lnTo>
                    <a:lnTo>
                      <a:pt x="10" y="56"/>
                    </a:lnTo>
                    <a:lnTo>
                      <a:pt x="10" y="56"/>
                    </a:lnTo>
                    <a:lnTo>
                      <a:pt x="10" y="58"/>
                    </a:lnTo>
                    <a:lnTo>
                      <a:pt x="12" y="58"/>
                    </a:lnTo>
                    <a:lnTo>
                      <a:pt x="14" y="60"/>
                    </a:lnTo>
                    <a:lnTo>
                      <a:pt x="14" y="60"/>
                    </a:lnTo>
                    <a:lnTo>
                      <a:pt x="18" y="62"/>
                    </a:lnTo>
                    <a:lnTo>
                      <a:pt x="20" y="64"/>
                    </a:lnTo>
                    <a:lnTo>
                      <a:pt x="20" y="64"/>
                    </a:lnTo>
                    <a:lnTo>
                      <a:pt x="22" y="64"/>
                    </a:lnTo>
                    <a:lnTo>
                      <a:pt x="22" y="62"/>
                    </a:lnTo>
                    <a:lnTo>
                      <a:pt x="22" y="62"/>
                    </a:lnTo>
                    <a:close/>
                    <a:moveTo>
                      <a:pt x="219" y="54"/>
                    </a:moveTo>
                    <a:lnTo>
                      <a:pt x="219" y="52"/>
                    </a:lnTo>
                    <a:lnTo>
                      <a:pt x="217" y="52"/>
                    </a:lnTo>
                    <a:lnTo>
                      <a:pt x="217" y="54"/>
                    </a:lnTo>
                    <a:lnTo>
                      <a:pt x="217" y="56"/>
                    </a:lnTo>
                    <a:lnTo>
                      <a:pt x="219" y="54"/>
                    </a:lnTo>
                    <a:close/>
                    <a:moveTo>
                      <a:pt x="167" y="52"/>
                    </a:moveTo>
                    <a:lnTo>
                      <a:pt x="167" y="54"/>
                    </a:lnTo>
                    <a:lnTo>
                      <a:pt x="167" y="54"/>
                    </a:lnTo>
                    <a:lnTo>
                      <a:pt x="169" y="56"/>
                    </a:lnTo>
                    <a:lnTo>
                      <a:pt x="169" y="54"/>
                    </a:lnTo>
                    <a:lnTo>
                      <a:pt x="169" y="54"/>
                    </a:lnTo>
                    <a:lnTo>
                      <a:pt x="169" y="52"/>
                    </a:lnTo>
                    <a:lnTo>
                      <a:pt x="169" y="52"/>
                    </a:lnTo>
                    <a:lnTo>
                      <a:pt x="169" y="52"/>
                    </a:lnTo>
                    <a:lnTo>
                      <a:pt x="169" y="52"/>
                    </a:lnTo>
                    <a:lnTo>
                      <a:pt x="169" y="52"/>
                    </a:lnTo>
                    <a:lnTo>
                      <a:pt x="167" y="52"/>
                    </a:lnTo>
                    <a:lnTo>
                      <a:pt x="167" y="52"/>
                    </a:lnTo>
                    <a:lnTo>
                      <a:pt x="167" y="52"/>
                    </a:lnTo>
                    <a:close/>
                    <a:moveTo>
                      <a:pt x="177" y="50"/>
                    </a:moveTo>
                    <a:lnTo>
                      <a:pt x="177" y="50"/>
                    </a:lnTo>
                    <a:lnTo>
                      <a:pt x="177" y="48"/>
                    </a:lnTo>
                    <a:lnTo>
                      <a:pt x="175" y="48"/>
                    </a:lnTo>
                    <a:lnTo>
                      <a:pt x="175" y="48"/>
                    </a:lnTo>
                    <a:lnTo>
                      <a:pt x="175" y="50"/>
                    </a:lnTo>
                    <a:lnTo>
                      <a:pt x="177" y="50"/>
                    </a:lnTo>
                    <a:close/>
                    <a:moveTo>
                      <a:pt x="355" y="46"/>
                    </a:moveTo>
                    <a:lnTo>
                      <a:pt x="355" y="46"/>
                    </a:lnTo>
                    <a:lnTo>
                      <a:pt x="355" y="48"/>
                    </a:lnTo>
                    <a:lnTo>
                      <a:pt x="357" y="48"/>
                    </a:lnTo>
                    <a:lnTo>
                      <a:pt x="357" y="46"/>
                    </a:lnTo>
                    <a:lnTo>
                      <a:pt x="355" y="44"/>
                    </a:lnTo>
                    <a:lnTo>
                      <a:pt x="355" y="44"/>
                    </a:lnTo>
                    <a:lnTo>
                      <a:pt x="355" y="46"/>
                    </a:lnTo>
                    <a:close/>
                    <a:moveTo>
                      <a:pt x="479" y="42"/>
                    </a:moveTo>
                    <a:lnTo>
                      <a:pt x="479" y="42"/>
                    </a:lnTo>
                    <a:lnTo>
                      <a:pt x="479" y="44"/>
                    </a:lnTo>
                    <a:lnTo>
                      <a:pt x="481" y="46"/>
                    </a:lnTo>
                    <a:lnTo>
                      <a:pt x="483" y="44"/>
                    </a:lnTo>
                    <a:lnTo>
                      <a:pt x="481" y="44"/>
                    </a:lnTo>
                    <a:lnTo>
                      <a:pt x="481" y="42"/>
                    </a:lnTo>
                    <a:lnTo>
                      <a:pt x="481" y="40"/>
                    </a:lnTo>
                    <a:lnTo>
                      <a:pt x="479" y="40"/>
                    </a:lnTo>
                    <a:lnTo>
                      <a:pt x="479" y="40"/>
                    </a:lnTo>
                    <a:lnTo>
                      <a:pt x="479" y="42"/>
                    </a:lnTo>
                    <a:lnTo>
                      <a:pt x="479" y="42"/>
                    </a:lnTo>
                    <a:close/>
                    <a:moveTo>
                      <a:pt x="499" y="38"/>
                    </a:moveTo>
                    <a:lnTo>
                      <a:pt x="499" y="38"/>
                    </a:lnTo>
                    <a:lnTo>
                      <a:pt x="499" y="38"/>
                    </a:lnTo>
                    <a:lnTo>
                      <a:pt x="501" y="38"/>
                    </a:lnTo>
                    <a:lnTo>
                      <a:pt x="501" y="38"/>
                    </a:lnTo>
                    <a:lnTo>
                      <a:pt x="501" y="38"/>
                    </a:lnTo>
                    <a:lnTo>
                      <a:pt x="501" y="38"/>
                    </a:lnTo>
                    <a:lnTo>
                      <a:pt x="499" y="38"/>
                    </a:lnTo>
                    <a:lnTo>
                      <a:pt x="499" y="38"/>
                    </a:lnTo>
                    <a:close/>
                    <a:moveTo>
                      <a:pt x="499" y="38"/>
                    </a:moveTo>
                    <a:lnTo>
                      <a:pt x="499" y="36"/>
                    </a:lnTo>
                    <a:lnTo>
                      <a:pt x="499" y="36"/>
                    </a:lnTo>
                    <a:lnTo>
                      <a:pt x="497" y="34"/>
                    </a:lnTo>
                    <a:lnTo>
                      <a:pt x="497" y="34"/>
                    </a:lnTo>
                    <a:lnTo>
                      <a:pt x="497" y="36"/>
                    </a:lnTo>
                    <a:lnTo>
                      <a:pt x="499" y="38"/>
                    </a:lnTo>
                    <a:close/>
                    <a:moveTo>
                      <a:pt x="359" y="34"/>
                    </a:moveTo>
                    <a:lnTo>
                      <a:pt x="359" y="34"/>
                    </a:lnTo>
                    <a:lnTo>
                      <a:pt x="359" y="32"/>
                    </a:lnTo>
                    <a:lnTo>
                      <a:pt x="357" y="32"/>
                    </a:lnTo>
                    <a:lnTo>
                      <a:pt x="355" y="32"/>
                    </a:lnTo>
                    <a:lnTo>
                      <a:pt x="355" y="32"/>
                    </a:lnTo>
                    <a:lnTo>
                      <a:pt x="357" y="34"/>
                    </a:lnTo>
                    <a:lnTo>
                      <a:pt x="359" y="34"/>
                    </a:lnTo>
                    <a:close/>
                    <a:moveTo>
                      <a:pt x="205" y="36"/>
                    </a:moveTo>
                    <a:lnTo>
                      <a:pt x="205" y="38"/>
                    </a:lnTo>
                    <a:lnTo>
                      <a:pt x="207" y="38"/>
                    </a:lnTo>
                    <a:lnTo>
                      <a:pt x="207" y="38"/>
                    </a:lnTo>
                    <a:lnTo>
                      <a:pt x="207" y="38"/>
                    </a:lnTo>
                    <a:lnTo>
                      <a:pt x="207" y="38"/>
                    </a:lnTo>
                    <a:lnTo>
                      <a:pt x="205" y="40"/>
                    </a:lnTo>
                    <a:lnTo>
                      <a:pt x="207" y="40"/>
                    </a:lnTo>
                    <a:lnTo>
                      <a:pt x="209" y="40"/>
                    </a:lnTo>
                    <a:lnTo>
                      <a:pt x="209" y="38"/>
                    </a:lnTo>
                    <a:lnTo>
                      <a:pt x="209" y="36"/>
                    </a:lnTo>
                    <a:lnTo>
                      <a:pt x="209" y="34"/>
                    </a:lnTo>
                    <a:lnTo>
                      <a:pt x="207" y="32"/>
                    </a:lnTo>
                    <a:lnTo>
                      <a:pt x="207" y="30"/>
                    </a:lnTo>
                    <a:lnTo>
                      <a:pt x="207" y="32"/>
                    </a:lnTo>
                    <a:lnTo>
                      <a:pt x="203" y="34"/>
                    </a:lnTo>
                    <a:lnTo>
                      <a:pt x="203" y="34"/>
                    </a:lnTo>
                    <a:lnTo>
                      <a:pt x="205" y="36"/>
                    </a:lnTo>
                    <a:close/>
                    <a:moveTo>
                      <a:pt x="219" y="100"/>
                    </a:moveTo>
                    <a:lnTo>
                      <a:pt x="221" y="102"/>
                    </a:lnTo>
                    <a:lnTo>
                      <a:pt x="223" y="104"/>
                    </a:lnTo>
                    <a:lnTo>
                      <a:pt x="223" y="104"/>
                    </a:lnTo>
                    <a:lnTo>
                      <a:pt x="225" y="104"/>
                    </a:lnTo>
                    <a:lnTo>
                      <a:pt x="225" y="106"/>
                    </a:lnTo>
                    <a:lnTo>
                      <a:pt x="225" y="106"/>
                    </a:lnTo>
                    <a:lnTo>
                      <a:pt x="223" y="106"/>
                    </a:lnTo>
                    <a:lnTo>
                      <a:pt x="223" y="108"/>
                    </a:lnTo>
                    <a:lnTo>
                      <a:pt x="223" y="110"/>
                    </a:lnTo>
                    <a:lnTo>
                      <a:pt x="223" y="110"/>
                    </a:lnTo>
                    <a:lnTo>
                      <a:pt x="223" y="114"/>
                    </a:lnTo>
                    <a:lnTo>
                      <a:pt x="223" y="114"/>
                    </a:lnTo>
                    <a:lnTo>
                      <a:pt x="223" y="114"/>
                    </a:lnTo>
                    <a:lnTo>
                      <a:pt x="225" y="116"/>
                    </a:lnTo>
                    <a:lnTo>
                      <a:pt x="227" y="118"/>
                    </a:lnTo>
                    <a:lnTo>
                      <a:pt x="227" y="118"/>
                    </a:lnTo>
                    <a:lnTo>
                      <a:pt x="225" y="118"/>
                    </a:lnTo>
                    <a:lnTo>
                      <a:pt x="225" y="120"/>
                    </a:lnTo>
                    <a:lnTo>
                      <a:pt x="225" y="120"/>
                    </a:lnTo>
                    <a:lnTo>
                      <a:pt x="225" y="122"/>
                    </a:lnTo>
                    <a:lnTo>
                      <a:pt x="225" y="122"/>
                    </a:lnTo>
                    <a:lnTo>
                      <a:pt x="227" y="122"/>
                    </a:lnTo>
                    <a:lnTo>
                      <a:pt x="231" y="122"/>
                    </a:lnTo>
                    <a:lnTo>
                      <a:pt x="233" y="124"/>
                    </a:lnTo>
                    <a:lnTo>
                      <a:pt x="235" y="126"/>
                    </a:lnTo>
                    <a:lnTo>
                      <a:pt x="235" y="128"/>
                    </a:lnTo>
                    <a:lnTo>
                      <a:pt x="237" y="128"/>
                    </a:lnTo>
                    <a:lnTo>
                      <a:pt x="237" y="132"/>
                    </a:lnTo>
                    <a:lnTo>
                      <a:pt x="237" y="134"/>
                    </a:lnTo>
                    <a:lnTo>
                      <a:pt x="237" y="136"/>
                    </a:lnTo>
                    <a:lnTo>
                      <a:pt x="235" y="138"/>
                    </a:lnTo>
                    <a:lnTo>
                      <a:pt x="235" y="140"/>
                    </a:lnTo>
                    <a:lnTo>
                      <a:pt x="237" y="140"/>
                    </a:lnTo>
                    <a:lnTo>
                      <a:pt x="237" y="142"/>
                    </a:lnTo>
                    <a:lnTo>
                      <a:pt x="237" y="146"/>
                    </a:lnTo>
                    <a:lnTo>
                      <a:pt x="239" y="154"/>
                    </a:lnTo>
                    <a:lnTo>
                      <a:pt x="239" y="158"/>
                    </a:lnTo>
                    <a:lnTo>
                      <a:pt x="239" y="160"/>
                    </a:lnTo>
                    <a:lnTo>
                      <a:pt x="241" y="160"/>
                    </a:lnTo>
                    <a:lnTo>
                      <a:pt x="241" y="158"/>
                    </a:lnTo>
                    <a:lnTo>
                      <a:pt x="241" y="158"/>
                    </a:lnTo>
                    <a:lnTo>
                      <a:pt x="245" y="158"/>
                    </a:lnTo>
                    <a:lnTo>
                      <a:pt x="247" y="160"/>
                    </a:lnTo>
                    <a:lnTo>
                      <a:pt x="247" y="160"/>
                    </a:lnTo>
                    <a:lnTo>
                      <a:pt x="247" y="160"/>
                    </a:lnTo>
                    <a:lnTo>
                      <a:pt x="249" y="158"/>
                    </a:lnTo>
                    <a:lnTo>
                      <a:pt x="249" y="158"/>
                    </a:lnTo>
                    <a:lnTo>
                      <a:pt x="249" y="158"/>
                    </a:lnTo>
                    <a:lnTo>
                      <a:pt x="249" y="160"/>
                    </a:lnTo>
                    <a:lnTo>
                      <a:pt x="249" y="160"/>
                    </a:lnTo>
                    <a:lnTo>
                      <a:pt x="251" y="160"/>
                    </a:lnTo>
                    <a:lnTo>
                      <a:pt x="253" y="160"/>
                    </a:lnTo>
                    <a:lnTo>
                      <a:pt x="255" y="158"/>
                    </a:lnTo>
                    <a:lnTo>
                      <a:pt x="257" y="158"/>
                    </a:lnTo>
                    <a:lnTo>
                      <a:pt x="259" y="160"/>
                    </a:lnTo>
                    <a:lnTo>
                      <a:pt x="261" y="160"/>
                    </a:lnTo>
                    <a:lnTo>
                      <a:pt x="261" y="158"/>
                    </a:lnTo>
                    <a:lnTo>
                      <a:pt x="263" y="158"/>
                    </a:lnTo>
                    <a:lnTo>
                      <a:pt x="263" y="158"/>
                    </a:lnTo>
                    <a:lnTo>
                      <a:pt x="265" y="160"/>
                    </a:lnTo>
                    <a:lnTo>
                      <a:pt x="265" y="160"/>
                    </a:lnTo>
                    <a:lnTo>
                      <a:pt x="265" y="166"/>
                    </a:lnTo>
                    <a:lnTo>
                      <a:pt x="265" y="168"/>
                    </a:lnTo>
                    <a:lnTo>
                      <a:pt x="263" y="170"/>
                    </a:lnTo>
                    <a:lnTo>
                      <a:pt x="265" y="170"/>
                    </a:lnTo>
                    <a:lnTo>
                      <a:pt x="265" y="170"/>
                    </a:lnTo>
                    <a:lnTo>
                      <a:pt x="267" y="170"/>
                    </a:lnTo>
                    <a:lnTo>
                      <a:pt x="269" y="166"/>
                    </a:lnTo>
                    <a:lnTo>
                      <a:pt x="271" y="166"/>
                    </a:lnTo>
                    <a:lnTo>
                      <a:pt x="273" y="166"/>
                    </a:lnTo>
                    <a:lnTo>
                      <a:pt x="277" y="166"/>
                    </a:lnTo>
                    <a:lnTo>
                      <a:pt x="279" y="166"/>
                    </a:lnTo>
                    <a:lnTo>
                      <a:pt x="283" y="162"/>
                    </a:lnTo>
                    <a:lnTo>
                      <a:pt x="283" y="158"/>
                    </a:lnTo>
                    <a:lnTo>
                      <a:pt x="289" y="164"/>
                    </a:lnTo>
                    <a:lnTo>
                      <a:pt x="289" y="164"/>
                    </a:lnTo>
                    <a:lnTo>
                      <a:pt x="289" y="164"/>
                    </a:lnTo>
                    <a:lnTo>
                      <a:pt x="291" y="162"/>
                    </a:lnTo>
                    <a:lnTo>
                      <a:pt x="291" y="162"/>
                    </a:lnTo>
                    <a:lnTo>
                      <a:pt x="293" y="164"/>
                    </a:lnTo>
                    <a:lnTo>
                      <a:pt x="293" y="164"/>
                    </a:lnTo>
                    <a:lnTo>
                      <a:pt x="293" y="166"/>
                    </a:lnTo>
                    <a:lnTo>
                      <a:pt x="293" y="168"/>
                    </a:lnTo>
                    <a:lnTo>
                      <a:pt x="293" y="168"/>
                    </a:lnTo>
                    <a:lnTo>
                      <a:pt x="295" y="168"/>
                    </a:lnTo>
                    <a:lnTo>
                      <a:pt x="297" y="166"/>
                    </a:lnTo>
                    <a:lnTo>
                      <a:pt x="299" y="164"/>
                    </a:lnTo>
                    <a:lnTo>
                      <a:pt x="301" y="164"/>
                    </a:lnTo>
                    <a:lnTo>
                      <a:pt x="301" y="166"/>
                    </a:lnTo>
                    <a:lnTo>
                      <a:pt x="301" y="166"/>
                    </a:lnTo>
                    <a:lnTo>
                      <a:pt x="303" y="166"/>
                    </a:lnTo>
                    <a:lnTo>
                      <a:pt x="303" y="166"/>
                    </a:lnTo>
                    <a:lnTo>
                      <a:pt x="303" y="164"/>
                    </a:lnTo>
                    <a:lnTo>
                      <a:pt x="303" y="166"/>
                    </a:lnTo>
                    <a:lnTo>
                      <a:pt x="303" y="166"/>
                    </a:lnTo>
                    <a:lnTo>
                      <a:pt x="303" y="168"/>
                    </a:lnTo>
                    <a:lnTo>
                      <a:pt x="305" y="168"/>
                    </a:lnTo>
                    <a:lnTo>
                      <a:pt x="305" y="168"/>
                    </a:lnTo>
                    <a:lnTo>
                      <a:pt x="307" y="166"/>
                    </a:lnTo>
                    <a:lnTo>
                      <a:pt x="307" y="168"/>
                    </a:lnTo>
                    <a:lnTo>
                      <a:pt x="307" y="172"/>
                    </a:lnTo>
                    <a:lnTo>
                      <a:pt x="307" y="180"/>
                    </a:lnTo>
                    <a:lnTo>
                      <a:pt x="309" y="180"/>
                    </a:lnTo>
                    <a:lnTo>
                      <a:pt x="309" y="180"/>
                    </a:lnTo>
                    <a:lnTo>
                      <a:pt x="317" y="176"/>
                    </a:lnTo>
                    <a:lnTo>
                      <a:pt x="329" y="170"/>
                    </a:lnTo>
                    <a:lnTo>
                      <a:pt x="329" y="168"/>
                    </a:lnTo>
                    <a:lnTo>
                      <a:pt x="331" y="168"/>
                    </a:lnTo>
                    <a:lnTo>
                      <a:pt x="331" y="166"/>
                    </a:lnTo>
                    <a:lnTo>
                      <a:pt x="333" y="164"/>
                    </a:lnTo>
                    <a:lnTo>
                      <a:pt x="333" y="162"/>
                    </a:lnTo>
                    <a:lnTo>
                      <a:pt x="333" y="162"/>
                    </a:lnTo>
                    <a:lnTo>
                      <a:pt x="335" y="162"/>
                    </a:lnTo>
                    <a:lnTo>
                      <a:pt x="333" y="160"/>
                    </a:lnTo>
                    <a:lnTo>
                      <a:pt x="333" y="160"/>
                    </a:lnTo>
                    <a:lnTo>
                      <a:pt x="333" y="158"/>
                    </a:lnTo>
                    <a:lnTo>
                      <a:pt x="333" y="160"/>
                    </a:lnTo>
                    <a:lnTo>
                      <a:pt x="335" y="158"/>
                    </a:lnTo>
                    <a:lnTo>
                      <a:pt x="335" y="158"/>
                    </a:lnTo>
                    <a:lnTo>
                      <a:pt x="335" y="156"/>
                    </a:lnTo>
                    <a:lnTo>
                      <a:pt x="337" y="154"/>
                    </a:lnTo>
                    <a:lnTo>
                      <a:pt x="337" y="152"/>
                    </a:lnTo>
                    <a:lnTo>
                      <a:pt x="335" y="152"/>
                    </a:lnTo>
                    <a:lnTo>
                      <a:pt x="335" y="152"/>
                    </a:lnTo>
                    <a:lnTo>
                      <a:pt x="337" y="152"/>
                    </a:lnTo>
                    <a:lnTo>
                      <a:pt x="337" y="152"/>
                    </a:lnTo>
                    <a:lnTo>
                      <a:pt x="337" y="152"/>
                    </a:lnTo>
                    <a:lnTo>
                      <a:pt x="339" y="150"/>
                    </a:lnTo>
                    <a:lnTo>
                      <a:pt x="339" y="150"/>
                    </a:lnTo>
                    <a:lnTo>
                      <a:pt x="339" y="148"/>
                    </a:lnTo>
                    <a:lnTo>
                      <a:pt x="339" y="146"/>
                    </a:lnTo>
                    <a:lnTo>
                      <a:pt x="337" y="146"/>
                    </a:lnTo>
                    <a:lnTo>
                      <a:pt x="337" y="144"/>
                    </a:lnTo>
                    <a:lnTo>
                      <a:pt x="335" y="144"/>
                    </a:lnTo>
                    <a:lnTo>
                      <a:pt x="337" y="142"/>
                    </a:lnTo>
                    <a:lnTo>
                      <a:pt x="337" y="140"/>
                    </a:lnTo>
                    <a:lnTo>
                      <a:pt x="337" y="140"/>
                    </a:lnTo>
                    <a:lnTo>
                      <a:pt x="337" y="138"/>
                    </a:lnTo>
                    <a:lnTo>
                      <a:pt x="337" y="138"/>
                    </a:lnTo>
                    <a:lnTo>
                      <a:pt x="335" y="138"/>
                    </a:lnTo>
                    <a:lnTo>
                      <a:pt x="335" y="138"/>
                    </a:lnTo>
                    <a:lnTo>
                      <a:pt x="337" y="136"/>
                    </a:lnTo>
                    <a:lnTo>
                      <a:pt x="339" y="136"/>
                    </a:lnTo>
                    <a:lnTo>
                      <a:pt x="339" y="134"/>
                    </a:lnTo>
                    <a:lnTo>
                      <a:pt x="339" y="134"/>
                    </a:lnTo>
                    <a:lnTo>
                      <a:pt x="339" y="132"/>
                    </a:lnTo>
                    <a:lnTo>
                      <a:pt x="341" y="132"/>
                    </a:lnTo>
                    <a:lnTo>
                      <a:pt x="343" y="130"/>
                    </a:lnTo>
                    <a:lnTo>
                      <a:pt x="343" y="130"/>
                    </a:lnTo>
                    <a:lnTo>
                      <a:pt x="343" y="128"/>
                    </a:lnTo>
                    <a:lnTo>
                      <a:pt x="343" y="128"/>
                    </a:lnTo>
                    <a:lnTo>
                      <a:pt x="343" y="126"/>
                    </a:lnTo>
                    <a:lnTo>
                      <a:pt x="343" y="126"/>
                    </a:lnTo>
                    <a:lnTo>
                      <a:pt x="343" y="124"/>
                    </a:lnTo>
                    <a:lnTo>
                      <a:pt x="343" y="126"/>
                    </a:lnTo>
                    <a:lnTo>
                      <a:pt x="343" y="128"/>
                    </a:lnTo>
                    <a:lnTo>
                      <a:pt x="345" y="128"/>
                    </a:lnTo>
                    <a:lnTo>
                      <a:pt x="345" y="128"/>
                    </a:lnTo>
                    <a:lnTo>
                      <a:pt x="347" y="128"/>
                    </a:lnTo>
                    <a:lnTo>
                      <a:pt x="347" y="126"/>
                    </a:lnTo>
                    <a:lnTo>
                      <a:pt x="349" y="124"/>
                    </a:lnTo>
                    <a:lnTo>
                      <a:pt x="351" y="122"/>
                    </a:lnTo>
                    <a:lnTo>
                      <a:pt x="353" y="122"/>
                    </a:lnTo>
                    <a:lnTo>
                      <a:pt x="355" y="120"/>
                    </a:lnTo>
                    <a:lnTo>
                      <a:pt x="355" y="120"/>
                    </a:lnTo>
                    <a:lnTo>
                      <a:pt x="355" y="120"/>
                    </a:lnTo>
                    <a:lnTo>
                      <a:pt x="355" y="118"/>
                    </a:lnTo>
                    <a:lnTo>
                      <a:pt x="355" y="116"/>
                    </a:lnTo>
                    <a:lnTo>
                      <a:pt x="355" y="112"/>
                    </a:lnTo>
                    <a:lnTo>
                      <a:pt x="355" y="110"/>
                    </a:lnTo>
                    <a:lnTo>
                      <a:pt x="355" y="102"/>
                    </a:lnTo>
                    <a:lnTo>
                      <a:pt x="355" y="100"/>
                    </a:lnTo>
                    <a:lnTo>
                      <a:pt x="359" y="94"/>
                    </a:lnTo>
                    <a:lnTo>
                      <a:pt x="359" y="92"/>
                    </a:lnTo>
                    <a:lnTo>
                      <a:pt x="361" y="92"/>
                    </a:lnTo>
                    <a:lnTo>
                      <a:pt x="361" y="92"/>
                    </a:lnTo>
                    <a:lnTo>
                      <a:pt x="363" y="90"/>
                    </a:lnTo>
                    <a:lnTo>
                      <a:pt x="363" y="88"/>
                    </a:lnTo>
                    <a:lnTo>
                      <a:pt x="361" y="88"/>
                    </a:lnTo>
                    <a:lnTo>
                      <a:pt x="361" y="86"/>
                    </a:lnTo>
                    <a:lnTo>
                      <a:pt x="363" y="88"/>
                    </a:lnTo>
                    <a:lnTo>
                      <a:pt x="365" y="90"/>
                    </a:lnTo>
                    <a:lnTo>
                      <a:pt x="365" y="90"/>
                    </a:lnTo>
                    <a:lnTo>
                      <a:pt x="367" y="90"/>
                    </a:lnTo>
                    <a:lnTo>
                      <a:pt x="371" y="92"/>
                    </a:lnTo>
                    <a:lnTo>
                      <a:pt x="375" y="92"/>
                    </a:lnTo>
                    <a:lnTo>
                      <a:pt x="377" y="90"/>
                    </a:lnTo>
                    <a:lnTo>
                      <a:pt x="379" y="88"/>
                    </a:lnTo>
                    <a:lnTo>
                      <a:pt x="377" y="88"/>
                    </a:lnTo>
                    <a:lnTo>
                      <a:pt x="375" y="86"/>
                    </a:lnTo>
                    <a:lnTo>
                      <a:pt x="373" y="82"/>
                    </a:lnTo>
                    <a:lnTo>
                      <a:pt x="369" y="80"/>
                    </a:lnTo>
                    <a:lnTo>
                      <a:pt x="365" y="76"/>
                    </a:lnTo>
                    <a:lnTo>
                      <a:pt x="363" y="76"/>
                    </a:lnTo>
                    <a:lnTo>
                      <a:pt x="361" y="72"/>
                    </a:lnTo>
                    <a:lnTo>
                      <a:pt x="361" y="70"/>
                    </a:lnTo>
                    <a:lnTo>
                      <a:pt x="359" y="70"/>
                    </a:lnTo>
                    <a:lnTo>
                      <a:pt x="359" y="70"/>
                    </a:lnTo>
                    <a:lnTo>
                      <a:pt x="361" y="70"/>
                    </a:lnTo>
                    <a:lnTo>
                      <a:pt x="361" y="68"/>
                    </a:lnTo>
                    <a:lnTo>
                      <a:pt x="361" y="68"/>
                    </a:lnTo>
                    <a:lnTo>
                      <a:pt x="363" y="66"/>
                    </a:lnTo>
                    <a:lnTo>
                      <a:pt x="363" y="66"/>
                    </a:lnTo>
                    <a:lnTo>
                      <a:pt x="363" y="64"/>
                    </a:lnTo>
                    <a:lnTo>
                      <a:pt x="363" y="64"/>
                    </a:lnTo>
                    <a:lnTo>
                      <a:pt x="361" y="60"/>
                    </a:lnTo>
                    <a:lnTo>
                      <a:pt x="359" y="58"/>
                    </a:lnTo>
                    <a:lnTo>
                      <a:pt x="359" y="58"/>
                    </a:lnTo>
                    <a:lnTo>
                      <a:pt x="357" y="56"/>
                    </a:lnTo>
                    <a:lnTo>
                      <a:pt x="357" y="56"/>
                    </a:lnTo>
                    <a:lnTo>
                      <a:pt x="357" y="56"/>
                    </a:lnTo>
                    <a:lnTo>
                      <a:pt x="357" y="56"/>
                    </a:lnTo>
                    <a:lnTo>
                      <a:pt x="357" y="54"/>
                    </a:lnTo>
                    <a:lnTo>
                      <a:pt x="357" y="54"/>
                    </a:lnTo>
                    <a:lnTo>
                      <a:pt x="355" y="54"/>
                    </a:lnTo>
                    <a:lnTo>
                      <a:pt x="357" y="54"/>
                    </a:lnTo>
                    <a:lnTo>
                      <a:pt x="355" y="52"/>
                    </a:lnTo>
                    <a:lnTo>
                      <a:pt x="355" y="52"/>
                    </a:lnTo>
                    <a:lnTo>
                      <a:pt x="355" y="50"/>
                    </a:lnTo>
                    <a:lnTo>
                      <a:pt x="353" y="50"/>
                    </a:lnTo>
                    <a:lnTo>
                      <a:pt x="353" y="50"/>
                    </a:lnTo>
                    <a:lnTo>
                      <a:pt x="351" y="50"/>
                    </a:lnTo>
                    <a:lnTo>
                      <a:pt x="351" y="48"/>
                    </a:lnTo>
                    <a:lnTo>
                      <a:pt x="351" y="46"/>
                    </a:lnTo>
                    <a:lnTo>
                      <a:pt x="351" y="44"/>
                    </a:lnTo>
                    <a:lnTo>
                      <a:pt x="349" y="42"/>
                    </a:lnTo>
                    <a:lnTo>
                      <a:pt x="347" y="42"/>
                    </a:lnTo>
                    <a:lnTo>
                      <a:pt x="347" y="42"/>
                    </a:lnTo>
                    <a:lnTo>
                      <a:pt x="349" y="42"/>
                    </a:lnTo>
                    <a:lnTo>
                      <a:pt x="351" y="42"/>
                    </a:lnTo>
                    <a:lnTo>
                      <a:pt x="353" y="42"/>
                    </a:lnTo>
                    <a:lnTo>
                      <a:pt x="353" y="40"/>
                    </a:lnTo>
                    <a:lnTo>
                      <a:pt x="353" y="40"/>
                    </a:lnTo>
                    <a:lnTo>
                      <a:pt x="355" y="40"/>
                    </a:lnTo>
                    <a:lnTo>
                      <a:pt x="355" y="42"/>
                    </a:lnTo>
                    <a:lnTo>
                      <a:pt x="357" y="40"/>
                    </a:lnTo>
                    <a:lnTo>
                      <a:pt x="357" y="40"/>
                    </a:lnTo>
                    <a:lnTo>
                      <a:pt x="357" y="40"/>
                    </a:lnTo>
                    <a:lnTo>
                      <a:pt x="357" y="38"/>
                    </a:lnTo>
                    <a:lnTo>
                      <a:pt x="357" y="38"/>
                    </a:lnTo>
                    <a:lnTo>
                      <a:pt x="355" y="36"/>
                    </a:lnTo>
                    <a:lnTo>
                      <a:pt x="355" y="36"/>
                    </a:lnTo>
                    <a:lnTo>
                      <a:pt x="355" y="34"/>
                    </a:lnTo>
                    <a:lnTo>
                      <a:pt x="353" y="34"/>
                    </a:lnTo>
                    <a:lnTo>
                      <a:pt x="353" y="32"/>
                    </a:lnTo>
                    <a:lnTo>
                      <a:pt x="355" y="32"/>
                    </a:lnTo>
                    <a:lnTo>
                      <a:pt x="355" y="32"/>
                    </a:lnTo>
                    <a:lnTo>
                      <a:pt x="353" y="32"/>
                    </a:lnTo>
                    <a:lnTo>
                      <a:pt x="353" y="32"/>
                    </a:lnTo>
                    <a:lnTo>
                      <a:pt x="349" y="30"/>
                    </a:lnTo>
                    <a:lnTo>
                      <a:pt x="347" y="28"/>
                    </a:lnTo>
                    <a:lnTo>
                      <a:pt x="343" y="28"/>
                    </a:lnTo>
                    <a:lnTo>
                      <a:pt x="341" y="28"/>
                    </a:lnTo>
                    <a:lnTo>
                      <a:pt x="339" y="28"/>
                    </a:lnTo>
                    <a:lnTo>
                      <a:pt x="339" y="28"/>
                    </a:lnTo>
                    <a:lnTo>
                      <a:pt x="339" y="28"/>
                    </a:lnTo>
                    <a:lnTo>
                      <a:pt x="337" y="28"/>
                    </a:lnTo>
                    <a:lnTo>
                      <a:pt x="335" y="30"/>
                    </a:lnTo>
                    <a:lnTo>
                      <a:pt x="335" y="28"/>
                    </a:lnTo>
                    <a:lnTo>
                      <a:pt x="335" y="28"/>
                    </a:lnTo>
                    <a:lnTo>
                      <a:pt x="333" y="28"/>
                    </a:lnTo>
                    <a:lnTo>
                      <a:pt x="331" y="28"/>
                    </a:lnTo>
                    <a:lnTo>
                      <a:pt x="329" y="30"/>
                    </a:lnTo>
                    <a:lnTo>
                      <a:pt x="327" y="28"/>
                    </a:lnTo>
                    <a:lnTo>
                      <a:pt x="327" y="28"/>
                    </a:lnTo>
                    <a:lnTo>
                      <a:pt x="327" y="28"/>
                    </a:lnTo>
                    <a:lnTo>
                      <a:pt x="325" y="30"/>
                    </a:lnTo>
                    <a:lnTo>
                      <a:pt x="325" y="32"/>
                    </a:lnTo>
                    <a:lnTo>
                      <a:pt x="323" y="34"/>
                    </a:lnTo>
                    <a:lnTo>
                      <a:pt x="323" y="36"/>
                    </a:lnTo>
                    <a:lnTo>
                      <a:pt x="323" y="36"/>
                    </a:lnTo>
                    <a:lnTo>
                      <a:pt x="323" y="40"/>
                    </a:lnTo>
                    <a:lnTo>
                      <a:pt x="323" y="42"/>
                    </a:lnTo>
                    <a:lnTo>
                      <a:pt x="323" y="44"/>
                    </a:lnTo>
                    <a:lnTo>
                      <a:pt x="323" y="44"/>
                    </a:lnTo>
                    <a:lnTo>
                      <a:pt x="323" y="46"/>
                    </a:lnTo>
                    <a:lnTo>
                      <a:pt x="323" y="46"/>
                    </a:lnTo>
                    <a:lnTo>
                      <a:pt x="323" y="48"/>
                    </a:lnTo>
                    <a:lnTo>
                      <a:pt x="323" y="50"/>
                    </a:lnTo>
                    <a:lnTo>
                      <a:pt x="323" y="50"/>
                    </a:lnTo>
                    <a:lnTo>
                      <a:pt x="321" y="52"/>
                    </a:lnTo>
                    <a:lnTo>
                      <a:pt x="321" y="52"/>
                    </a:lnTo>
                    <a:lnTo>
                      <a:pt x="319" y="52"/>
                    </a:lnTo>
                    <a:lnTo>
                      <a:pt x="319" y="52"/>
                    </a:lnTo>
                    <a:lnTo>
                      <a:pt x="317" y="52"/>
                    </a:lnTo>
                    <a:lnTo>
                      <a:pt x="317" y="54"/>
                    </a:lnTo>
                    <a:lnTo>
                      <a:pt x="315" y="56"/>
                    </a:lnTo>
                    <a:lnTo>
                      <a:pt x="315" y="56"/>
                    </a:lnTo>
                    <a:lnTo>
                      <a:pt x="317" y="56"/>
                    </a:lnTo>
                    <a:lnTo>
                      <a:pt x="315" y="58"/>
                    </a:lnTo>
                    <a:lnTo>
                      <a:pt x="315" y="58"/>
                    </a:lnTo>
                    <a:lnTo>
                      <a:pt x="315" y="60"/>
                    </a:lnTo>
                    <a:lnTo>
                      <a:pt x="317" y="60"/>
                    </a:lnTo>
                    <a:lnTo>
                      <a:pt x="317" y="60"/>
                    </a:lnTo>
                    <a:lnTo>
                      <a:pt x="317" y="62"/>
                    </a:lnTo>
                    <a:lnTo>
                      <a:pt x="317" y="62"/>
                    </a:lnTo>
                    <a:lnTo>
                      <a:pt x="317" y="62"/>
                    </a:lnTo>
                    <a:lnTo>
                      <a:pt x="315" y="64"/>
                    </a:lnTo>
                    <a:lnTo>
                      <a:pt x="313" y="66"/>
                    </a:lnTo>
                    <a:lnTo>
                      <a:pt x="311" y="66"/>
                    </a:lnTo>
                    <a:lnTo>
                      <a:pt x="311" y="66"/>
                    </a:lnTo>
                    <a:lnTo>
                      <a:pt x="311" y="68"/>
                    </a:lnTo>
                    <a:lnTo>
                      <a:pt x="311" y="70"/>
                    </a:lnTo>
                    <a:lnTo>
                      <a:pt x="311" y="70"/>
                    </a:lnTo>
                    <a:lnTo>
                      <a:pt x="313" y="70"/>
                    </a:lnTo>
                    <a:lnTo>
                      <a:pt x="311" y="72"/>
                    </a:lnTo>
                    <a:lnTo>
                      <a:pt x="311" y="72"/>
                    </a:lnTo>
                    <a:lnTo>
                      <a:pt x="311" y="72"/>
                    </a:lnTo>
                    <a:lnTo>
                      <a:pt x="311" y="74"/>
                    </a:lnTo>
                    <a:lnTo>
                      <a:pt x="311" y="74"/>
                    </a:lnTo>
                    <a:lnTo>
                      <a:pt x="309" y="76"/>
                    </a:lnTo>
                    <a:lnTo>
                      <a:pt x="309" y="78"/>
                    </a:lnTo>
                    <a:lnTo>
                      <a:pt x="309" y="80"/>
                    </a:lnTo>
                    <a:lnTo>
                      <a:pt x="307" y="80"/>
                    </a:lnTo>
                    <a:lnTo>
                      <a:pt x="307" y="80"/>
                    </a:lnTo>
                    <a:lnTo>
                      <a:pt x="305" y="80"/>
                    </a:lnTo>
                    <a:lnTo>
                      <a:pt x="303" y="80"/>
                    </a:lnTo>
                    <a:lnTo>
                      <a:pt x="301" y="80"/>
                    </a:lnTo>
                    <a:lnTo>
                      <a:pt x="299" y="80"/>
                    </a:lnTo>
                    <a:lnTo>
                      <a:pt x="297" y="80"/>
                    </a:lnTo>
                    <a:lnTo>
                      <a:pt x="297" y="82"/>
                    </a:lnTo>
                    <a:lnTo>
                      <a:pt x="295" y="82"/>
                    </a:lnTo>
                    <a:lnTo>
                      <a:pt x="295" y="84"/>
                    </a:lnTo>
                    <a:lnTo>
                      <a:pt x="293" y="84"/>
                    </a:lnTo>
                    <a:lnTo>
                      <a:pt x="291" y="82"/>
                    </a:lnTo>
                    <a:lnTo>
                      <a:pt x="291" y="82"/>
                    </a:lnTo>
                    <a:lnTo>
                      <a:pt x="289" y="82"/>
                    </a:lnTo>
                    <a:lnTo>
                      <a:pt x="285" y="80"/>
                    </a:lnTo>
                    <a:lnTo>
                      <a:pt x="285" y="80"/>
                    </a:lnTo>
                    <a:lnTo>
                      <a:pt x="283" y="80"/>
                    </a:lnTo>
                    <a:lnTo>
                      <a:pt x="283" y="80"/>
                    </a:lnTo>
                    <a:lnTo>
                      <a:pt x="283" y="80"/>
                    </a:lnTo>
                    <a:lnTo>
                      <a:pt x="283" y="78"/>
                    </a:lnTo>
                    <a:lnTo>
                      <a:pt x="283" y="78"/>
                    </a:lnTo>
                    <a:lnTo>
                      <a:pt x="275" y="78"/>
                    </a:lnTo>
                    <a:lnTo>
                      <a:pt x="273" y="80"/>
                    </a:lnTo>
                    <a:lnTo>
                      <a:pt x="271" y="80"/>
                    </a:lnTo>
                    <a:lnTo>
                      <a:pt x="271" y="80"/>
                    </a:lnTo>
                    <a:lnTo>
                      <a:pt x="271" y="82"/>
                    </a:lnTo>
                    <a:lnTo>
                      <a:pt x="269" y="84"/>
                    </a:lnTo>
                    <a:lnTo>
                      <a:pt x="269" y="86"/>
                    </a:lnTo>
                    <a:lnTo>
                      <a:pt x="267" y="86"/>
                    </a:lnTo>
                    <a:lnTo>
                      <a:pt x="265" y="88"/>
                    </a:lnTo>
                    <a:lnTo>
                      <a:pt x="265" y="88"/>
                    </a:lnTo>
                    <a:lnTo>
                      <a:pt x="263" y="88"/>
                    </a:lnTo>
                    <a:lnTo>
                      <a:pt x="261" y="88"/>
                    </a:lnTo>
                    <a:lnTo>
                      <a:pt x="261" y="88"/>
                    </a:lnTo>
                    <a:lnTo>
                      <a:pt x="259" y="88"/>
                    </a:lnTo>
                    <a:lnTo>
                      <a:pt x="257" y="88"/>
                    </a:lnTo>
                    <a:lnTo>
                      <a:pt x="253" y="88"/>
                    </a:lnTo>
                    <a:lnTo>
                      <a:pt x="253" y="88"/>
                    </a:lnTo>
                    <a:lnTo>
                      <a:pt x="251" y="88"/>
                    </a:lnTo>
                    <a:lnTo>
                      <a:pt x="247" y="90"/>
                    </a:lnTo>
                    <a:lnTo>
                      <a:pt x="245" y="90"/>
                    </a:lnTo>
                    <a:lnTo>
                      <a:pt x="243" y="90"/>
                    </a:lnTo>
                    <a:lnTo>
                      <a:pt x="243" y="90"/>
                    </a:lnTo>
                    <a:lnTo>
                      <a:pt x="241" y="88"/>
                    </a:lnTo>
                    <a:lnTo>
                      <a:pt x="239" y="84"/>
                    </a:lnTo>
                    <a:lnTo>
                      <a:pt x="237" y="84"/>
                    </a:lnTo>
                    <a:lnTo>
                      <a:pt x="237" y="84"/>
                    </a:lnTo>
                    <a:lnTo>
                      <a:pt x="235" y="82"/>
                    </a:lnTo>
                    <a:lnTo>
                      <a:pt x="235" y="82"/>
                    </a:lnTo>
                    <a:lnTo>
                      <a:pt x="233" y="80"/>
                    </a:lnTo>
                    <a:lnTo>
                      <a:pt x="233" y="78"/>
                    </a:lnTo>
                    <a:lnTo>
                      <a:pt x="231" y="78"/>
                    </a:lnTo>
                    <a:lnTo>
                      <a:pt x="231" y="74"/>
                    </a:lnTo>
                    <a:lnTo>
                      <a:pt x="229" y="74"/>
                    </a:lnTo>
                    <a:lnTo>
                      <a:pt x="229" y="74"/>
                    </a:lnTo>
                    <a:lnTo>
                      <a:pt x="229" y="72"/>
                    </a:lnTo>
                    <a:lnTo>
                      <a:pt x="231" y="70"/>
                    </a:lnTo>
                    <a:lnTo>
                      <a:pt x="227" y="72"/>
                    </a:lnTo>
                    <a:lnTo>
                      <a:pt x="225" y="74"/>
                    </a:lnTo>
                    <a:lnTo>
                      <a:pt x="225" y="76"/>
                    </a:lnTo>
                    <a:lnTo>
                      <a:pt x="223" y="78"/>
                    </a:lnTo>
                    <a:lnTo>
                      <a:pt x="221" y="80"/>
                    </a:lnTo>
                    <a:lnTo>
                      <a:pt x="221" y="80"/>
                    </a:lnTo>
                    <a:lnTo>
                      <a:pt x="221" y="84"/>
                    </a:lnTo>
                    <a:lnTo>
                      <a:pt x="221" y="84"/>
                    </a:lnTo>
                    <a:lnTo>
                      <a:pt x="223" y="84"/>
                    </a:lnTo>
                    <a:lnTo>
                      <a:pt x="223" y="84"/>
                    </a:lnTo>
                    <a:lnTo>
                      <a:pt x="221" y="84"/>
                    </a:lnTo>
                    <a:lnTo>
                      <a:pt x="221" y="84"/>
                    </a:lnTo>
                    <a:lnTo>
                      <a:pt x="219" y="86"/>
                    </a:lnTo>
                    <a:lnTo>
                      <a:pt x="219" y="90"/>
                    </a:lnTo>
                    <a:lnTo>
                      <a:pt x="219" y="92"/>
                    </a:lnTo>
                    <a:lnTo>
                      <a:pt x="219" y="96"/>
                    </a:lnTo>
                    <a:lnTo>
                      <a:pt x="219" y="100"/>
                    </a:lnTo>
                    <a:close/>
                    <a:moveTo>
                      <a:pt x="499" y="30"/>
                    </a:moveTo>
                    <a:lnTo>
                      <a:pt x="499" y="30"/>
                    </a:lnTo>
                    <a:lnTo>
                      <a:pt x="499" y="32"/>
                    </a:lnTo>
                    <a:lnTo>
                      <a:pt x="499" y="34"/>
                    </a:lnTo>
                    <a:lnTo>
                      <a:pt x="499" y="34"/>
                    </a:lnTo>
                    <a:lnTo>
                      <a:pt x="499" y="34"/>
                    </a:lnTo>
                    <a:lnTo>
                      <a:pt x="501" y="34"/>
                    </a:lnTo>
                    <a:lnTo>
                      <a:pt x="501" y="32"/>
                    </a:lnTo>
                    <a:lnTo>
                      <a:pt x="501" y="30"/>
                    </a:lnTo>
                    <a:lnTo>
                      <a:pt x="501" y="28"/>
                    </a:lnTo>
                    <a:lnTo>
                      <a:pt x="501" y="26"/>
                    </a:lnTo>
                    <a:lnTo>
                      <a:pt x="499" y="26"/>
                    </a:lnTo>
                    <a:lnTo>
                      <a:pt x="499" y="24"/>
                    </a:lnTo>
                    <a:lnTo>
                      <a:pt x="499" y="28"/>
                    </a:lnTo>
                    <a:lnTo>
                      <a:pt x="499" y="28"/>
                    </a:lnTo>
                    <a:lnTo>
                      <a:pt x="499" y="30"/>
                    </a:lnTo>
                    <a:close/>
                    <a:moveTo>
                      <a:pt x="157" y="208"/>
                    </a:moveTo>
                    <a:lnTo>
                      <a:pt x="159" y="206"/>
                    </a:lnTo>
                    <a:lnTo>
                      <a:pt x="161" y="206"/>
                    </a:lnTo>
                    <a:lnTo>
                      <a:pt x="163" y="208"/>
                    </a:lnTo>
                    <a:lnTo>
                      <a:pt x="163" y="208"/>
                    </a:lnTo>
                    <a:lnTo>
                      <a:pt x="165" y="208"/>
                    </a:lnTo>
                    <a:lnTo>
                      <a:pt x="165" y="210"/>
                    </a:lnTo>
                    <a:lnTo>
                      <a:pt x="165" y="210"/>
                    </a:lnTo>
                    <a:lnTo>
                      <a:pt x="167" y="210"/>
                    </a:lnTo>
                    <a:lnTo>
                      <a:pt x="167" y="208"/>
                    </a:lnTo>
                    <a:lnTo>
                      <a:pt x="167" y="208"/>
                    </a:lnTo>
                    <a:lnTo>
                      <a:pt x="169" y="196"/>
                    </a:lnTo>
                    <a:lnTo>
                      <a:pt x="169" y="192"/>
                    </a:lnTo>
                    <a:lnTo>
                      <a:pt x="169" y="190"/>
                    </a:lnTo>
                    <a:lnTo>
                      <a:pt x="169" y="188"/>
                    </a:lnTo>
                    <a:lnTo>
                      <a:pt x="169" y="180"/>
                    </a:lnTo>
                    <a:lnTo>
                      <a:pt x="169" y="180"/>
                    </a:lnTo>
                    <a:lnTo>
                      <a:pt x="171" y="176"/>
                    </a:lnTo>
                    <a:lnTo>
                      <a:pt x="171" y="174"/>
                    </a:lnTo>
                    <a:lnTo>
                      <a:pt x="171" y="174"/>
                    </a:lnTo>
                    <a:lnTo>
                      <a:pt x="169" y="172"/>
                    </a:lnTo>
                    <a:lnTo>
                      <a:pt x="169" y="170"/>
                    </a:lnTo>
                    <a:lnTo>
                      <a:pt x="171" y="168"/>
                    </a:lnTo>
                    <a:lnTo>
                      <a:pt x="171" y="166"/>
                    </a:lnTo>
                    <a:lnTo>
                      <a:pt x="173" y="164"/>
                    </a:lnTo>
                    <a:lnTo>
                      <a:pt x="173" y="164"/>
                    </a:lnTo>
                    <a:lnTo>
                      <a:pt x="173" y="162"/>
                    </a:lnTo>
                    <a:lnTo>
                      <a:pt x="173" y="162"/>
                    </a:lnTo>
                    <a:lnTo>
                      <a:pt x="171" y="158"/>
                    </a:lnTo>
                    <a:lnTo>
                      <a:pt x="167" y="150"/>
                    </a:lnTo>
                    <a:lnTo>
                      <a:pt x="165" y="150"/>
                    </a:lnTo>
                    <a:lnTo>
                      <a:pt x="163" y="148"/>
                    </a:lnTo>
                    <a:lnTo>
                      <a:pt x="161" y="148"/>
                    </a:lnTo>
                    <a:lnTo>
                      <a:pt x="157" y="148"/>
                    </a:lnTo>
                    <a:lnTo>
                      <a:pt x="157" y="148"/>
                    </a:lnTo>
                    <a:lnTo>
                      <a:pt x="155" y="148"/>
                    </a:lnTo>
                    <a:lnTo>
                      <a:pt x="155" y="150"/>
                    </a:lnTo>
                    <a:lnTo>
                      <a:pt x="153" y="152"/>
                    </a:lnTo>
                    <a:lnTo>
                      <a:pt x="153" y="152"/>
                    </a:lnTo>
                    <a:lnTo>
                      <a:pt x="151" y="152"/>
                    </a:lnTo>
                    <a:lnTo>
                      <a:pt x="151" y="152"/>
                    </a:lnTo>
                    <a:lnTo>
                      <a:pt x="151" y="150"/>
                    </a:lnTo>
                    <a:lnTo>
                      <a:pt x="151" y="148"/>
                    </a:lnTo>
                    <a:lnTo>
                      <a:pt x="153" y="146"/>
                    </a:lnTo>
                    <a:lnTo>
                      <a:pt x="155" y="146"/>
                    </a:lnTo>
                    <a:lnTo>
                      <a:pt x="155" y="144"/>
                    </a:lnTo>
                    <a:lnTo>
                      <a:pt x="155" y="144"/>
                    </a:lnTo>
                    <a:lnTo>
                      <a:pt x="153" y="142"/>
                    </a:lnTo>
                    <a:lnTo>
                      <a:pt x="153" y="142"/>
                    </a:lnTo>
                    <a:lnTo>
                      <a:pt x="151" y="140"/>
                    </a:lnTo>
                    <a:lnTo>
                      <a:pt x="149" y="138"/>
                    </a:lnTo>
                    <a:lnTo>
                      <a:pt x="149" y="136"/>
                    </a:lnTo>
                    <a:lnTo>
                      <a:pt x="149" y="134"/>
                    </a:lnTo>
                    <a:lnTo>
                      <a:pt x="149" y="130"/>
                    </a:lnTo>
                    <a:lnTo>
                      <a:pt x="149" y="128"/>
                    </a:lnTo>
                    <a:lnTo>
                      <a:pt x="147" y="126"/>
                    </a:lnTo>
                    <a:lnTo>
                      <a:pt x="147" y="124"/>
                    </a:lnTo>
                    <a:lnTo>
                      <a:pt x="145" y="124"/>
                    </a:lnTo>
                    <a:lnTo>
                      <a:pt x="145" y="124"/>
                    </a:lnTo>
                    <a:lnTo>
                      <a:pt x="143" y="124"/>
                    </a:lnTo>
                    <a:lnTo>
                      <a:pt x="141" y="124"/>
                    </a:lnTo>
                    <a:lnTo>
                      <a:pt x="137" y="122"/>
                    </a:lnTo>
                    <a:lnTo>
                      <a:pt x="135" y="120"/>
                    </a:lnTo>
                    <a:lnTo>
                      <a:pt x="135" y="120"/>
                    </a:lnTo>
                    <a:lnTo>
                      <a:pt x="133" y="116"/>
                    </a:lnTo>
                    <a:lnTo>
                      <a:pt x="133" y="116"/>
                    </a:lnTo>
                    <a:lnTo>
                      <a:pt x="135" y="114"/>
                    </a:lnTo>
                    <a:lnTo>
                      <a:pt x="133" y="114"/>
                    </a:lnTo>
                    <a:lnTo>
                      <a:pt x="133" y="112"/>
                    </a:lnTo>
                    <a:lnTo>
                      <a:pt x="133" y="110"/>
                    </a:lnTo>
                    <a:lnTo>
                      <a:pt x="133" y="110"/>
                    </a:lnTo>
                    <a:lnTo>
                      <a:pt x="133" y="110"/>
                    </a:lnTo>
                    <a:lnTo>
                      <a:pt x="135" y="108"/>
                    </a:lnTo>
                    <a:lnTo>
                      <a:pt x="137" y="106"/>
                    </a:lnTo>
                    <a:lnTo>
                      <a:pt x="139" y="106"/>
                    </a:lnTo>
                    <a:lnTo>
                      <a:pt x="137" y="102"/>
                    </a:lnTo>
                    <a:lnTo>
                      <a:pt x="137" y="100"/>
                    </a:lnTo>
                    <a:lnTo>
                      <a:pt x="135" y="100"/>
                    </a:lnTo>
                    <a:lnTo>
                      <a:pt x="133" y="98"/>
                    </a:lnTo>
                    <a:lnTo>
                      <a:pt x="133" y="98"/>
                    </a:lnTo>
                    <a:lnTo>
                      <a:pt x="131" y="96"/>
                    </a:lnTo>
                    <a:lnTo>
                      <a:pt x="131" y="98"/>
                    </a:lnTo>
                    <a:lnTo>
                      <a:pt x="127" y="98"/>
                    </a:lnTo>
                    <a:lnTo>
                      <a:pt x="127" y="100"/>
                    </a:lnTo>
                    <a:lnTo>
                      <a:pt x="125" y="102"/>
                    </a:lnTo>
                    <a:lnTo>
                      <a:pt x="123" y="102"/>
                    </a:lnTo>
                    <a:lnTo>
                      <a:pt x="119" y="102"/>
                    </a:lnTo>
                    <a:lnTo>
                      <a:pt x="123" y="100"/>
                    </a:lnTo>
                    <a:lnTo>
                      <a:pt x="127" y="98"/>
                    </a:lnTo>
                    <a:lnTo>
                      <a:pt x="127" y="98"/>
                    </a:lnTo>
                    <a:lnTo>
                      <a:pt x="127" y="96"/>
                    </a:lnTo>
                    <a:lnTo>
                      <a:pt x="125" y="94"/>
                    </a:lnTo>
                    <a:lnTo>
                      <a:pt x="123" y="94"/>
                    </a:lnTo>
                    <a:lnTo>
                      <a:pt x="119" y="92"/>
                    </a:lnTo>
                    <a:lnTo>
                      <a:pt x="117" y="92"/>
                    </a:lnTo>
                    <a:lnTo>
                      <a:pt x="117" y="92"/>
                    </a:lnTo>
                    <a:lnTo>
                      <a:pt x="113" y="88"/>
                    </a:lnTo>
                    <a:lnTo>
                      <a:pt x="113" y="88"/>
                    </a:lnTo>
                    <a:lnTo>
                      <a:pt x="113" y="86"/>
                    </a:lnTo>
                    <a:lnTo>
                      <a:pt x="113" y="84"/>
                    </a:lnTo>
                    <a:lnTo>
                      <a:pt x="111" y="82"/>
                    </a:lnTo>
                    <a:lnTo>
                      <a:pt x="111" y="80"/>
                    </a:lnTo>
                    <a:lnTo>
                      <a:pt x="107" y="78"/>
                    </a:lnTo>
                    <a:lnTo>
                      <a:pt x="105" y="76"/>
                    </a:lnTo>
                    <a:lnTo>
                      <a:pt x="103" y="76"/>
                    </a:lnTo>
                    <a:lnTo>
                      <a:pt x="101" y="76"/>
                    </a:lnTo>
                    <a:lnTo>
                      <a:pt x="101" y="74"/>
                    </a:lnTo>
                    <a:lnTo>
                      <a:pt x="99" y="72"/>
                    </a:lnTo>
                    <a:lnTo>
                      <a:pt x="99" y="70"/>
                    </a:lnTo>
                    <a:lnTo>
                      <a:pt x="97" y="68"/>
                    </a:lnTo>
                    <a:lnTo>
                      <a:pt x="95" y="66"/>
                    </a:lnTo>
                    <a:lnTo>
                      <a:pt x="93" y="66"/>
                    </a:lnTo>
                    <a:lnTo>
                      <a:pt x="93" y="66"/>
                    </a:lnTo>
                    <a:lnTo>
                      <a:pt x="91" y="66"/>
                    </a:lnTo>
                    <a:lnTo>
                      <a:pt x="91" y="66"/>
                    </a:lnTo>
                    <a:lnTo>
                      <a:pt x="91" y="68"/>
                    </a:lnTo>
                    <a:lnTo>
                      <a:pt x="93" y="70"/>
                    </a:lnTo>
                    <a:lnTo>
                      <a:pt x="93" y="72"/>
                    </a:lnTo>
                    <a:lnTo>
                      <a:pt x="91" y="70"/>
                    </a:lnTo>
                    <a:lnTo>
                      <a:pt x="89" y="68"/>
                    </a:lnTo>
                    <a:lnTo>
                      <a:pt x="87" y="68"/>
                    </a:lnTo>
                    <a:lnTo>
                      <a:pt x="87" y="66"/>
                    </a:lnTo>
                    <a:lnTo>
                      <a:pt x="85" y="66"/>
                    </a:lnTo>
                    <a:lnTo>
                      <a:pt x="85" y="64"/>
                    </a:lnTo>
                    <a:lnTo>
                      <a:pt x="83" y="62"/>
                    </a:lnTo>
                    <a:lnTo>
                      <a:pt x="83" y="62"/>
                    </a:lnTo>
                    <a:lnTo>
                      <a:pt x="81" y="58"/>
                    </a:lnTo>
                    <a:lnTo>
                      <a:pt x="79" y="56"/>
                    </a:lnTo>
                    <a:lnTo>
                      <a:pt x="76" y="54"/>
                    </a:lnTo>
                    <a:lnTo>
                      <a:pt x="76" y="52"/>
                    </a:lnTo>
                    <a:lnTo>
                      <a:pt x="72" y="50"/>
                    </a:lnTo>
                    <a:lnTo>
                      <a:pt x="70" y="46"/>
                    </a:lnTo>
                    <a:lnTo>
                      <a:pt x="64" y="42"/>
                    </a:lnTo>
                    <a:lnTo>
                      <a:pt x="58" y="40"/>
                    </a:lnTo>
                    <a:lnTo>
                      <a:pt x="58" y="38"/>
                    </a:lnTo>
                    <a:lnTo>
                      <a:pt x="56" y="38"/>
                    </a:lnTo>
                    <a:lnTo>
                      <a:pt x="56" y="36"/>
                    </a:lnTo>
                    <a:lnTo>
                      <a:pt x="56" y="36"/>
                    </a:lnTo>
                    <a:lnTo>
                      <a:pt x="54" y="34"/>
                    </a:lnTo>
                    <a:lnTo>
                      <a:pt x="50" y="32"/>
                    </a:lnTo>
                    <a:lnTo>
                      <a:pt x="48" y="32"/>
                    </a:lnTo>
                    <a:lnTo>
                      <a:pt x="48" y="28"/>
                    </a:lnTo>
                    <a:lnTo>
                      <a:pt x="48" y="28"/>
                    </a:lnTo>
                    <a:lnTo>
                      <a:pt x="44" y="24"/>
                    </a:lnTo>
                    <a:lnTo>
                      <a:pt x="44" y="22"/>
                    </a:lnTo>
                    <a:lnTo>
                      <a:pt x="44" y="20"/>
                    </a:lnTo>
                    <a:lnTo>
                      <a:pt x="42" y="18"/>
                    </a:lnTo>
                    <a:lnTo>
                      <a:pt x="40" y="16"/>
                    </a:lnTo>
                    <a:lnTo>
                      <a:pt x="38" y="14"/>
                    </a:lnTo>
                    <a:lnTo>
                      <a:pt x="36" y="14"/>
                    </a:lnTo>
                    <a:lnTo>
                      <a:pt x="36" y="12"/>
                    </a:lnTo>
                    <a:lnTo>
                      <a:pt x="36" y="12"/>
                    </a:lnTo>
                    <a:lnTo>
                      <a:pt x="32" y="14"/>
                    </a:lnTo>
                    <a:lnTo>
                      <a:pt x="30" y="12"/>
                    </a:lnTo>
                    <a:lnTo>
                      <a:pt x="28" y="12"/>
                    </a:lnTo>
                    <a:lnTo>
                      <a:pt x="26" y="12"/>
                    </a:lnTo>
                    <a:lnTo>
                      <a:pt x="22" y="12"/>
                    </a:lnTo>
                    <a:lnTo>
                      <a:pt x="20" y="12"/>
                    </a:lnTo>
                    <a:lnTo>
                      <a:pt x="16" y="12"/>
                    </a:lnTo>
                    <a:lnTo>
                      <a:pt x="14" y="12"/>
                    </a:lnTo>
                    <a:lnTo>
                      <a:pt x="12" y="10"/>
                    </a:lnTo>
                    <a:lnTo>
                      <a:pt x="10" y="8"/>
                    </a:lnTo>
                    <a:lnTo>
                      <a:pt x="8" y="6"/>
                    </a:lnTo>
                    <a:lnTo>
                      <a:pt x="6" y="6"/>
                    </a:lnTo>
                    <a:lnTo>
                      <a:pt x="4" y="6"/>
                    </a:lnTo>
                    <a:lnTo>
                      <a:pt x="2" y="6"/>
                    </a:lnTo>
                    <a:lnTo>
                      <a:pt x="0" y="6"/>
                    </a:lnTo>
                    <a:lnTo>
                      <a:pt x="0" y="6"/>
                    </a:lnTo>
                    <a:lnTo>
                      <a:pt x="0" y="8"/>
                    </a:lnTo>
                    <a:lnTo>
                      <a:pt x="0" y="8"/>
                    </a:lnTo>
                    <a:lnTo>
                      <a:pt x="0" y="10"/>
                    </a:lnTo>
                    <a:lnTo>
                      <a:pt x="0" y="10"/>
                    </a:lnTo>
                    <a:lnTo>
                      <a:pt x="0" y="12"/>
                    </a:lnTo>
                    <a:lnTo>
                      <a:pt x="2" y="18"/>
                    </a:lnTo>
                    <a:lnTo>
                      <a:pt x="4" y="20"/>
                    </a:lnTo>
                    <a:lnTo>
                      <a:pt x="4" y="22"/>
                    </a:lnTo>
                    <a:lnTo>
                      <a:pt x="6" y="22"/>
                    </a:lnTo>
                    <a:lnTo>
                      <a:pt x="12" y="30"/>
                    </a:lnTo>
                    <a:lnTo>
                      <a:pt x="16" y="34"/>
                    </a:lnTo>
                    <a:lnTo>
                      <a:pt x="18" y="34"/>
                    </a:lnTo>
                    <a:lnTo>
                      <a:pt x="20" y="38"/>
                    </a:lnTo>
                    <a:lnTo>
                      <a:pt x="22" y="38"/>
                    </a:lnTo>
                    <a:lnTo>
                      <a:pt x="26" y="40"/>
                    </a:lnTo>
                    <a:lnTo>
                      <a:pt x="28" y="40"/>
                    </a:lnTo>
                    <a:lnTo>
                      <a:pt x="28" y="42"/>
                    </a:lnTo>
                    <a:lnTo>
                      <a:pt x="32" y="48"/>
                    </a:lnTo>
                    <a:lnTo>
                      <a:pt x="34" y="50"/>
                    </a:lnTo>
                    <a:lnTo>
                      <a:pt x="34" y="52"/>
                    </a:lnTo>
                    <a:lnTo>
                      <a:pt x="36" y="52"/>
                    </a:lnTo>
                    <a:lnTo>
                      <a:pt x="38" y="56"/>
                    </a:lnTo>
                    <a:lnTo>
                      <a:pt x="40" y="56"/>
                    </a:lnTo>
                    <a:lnTo>
                      <a:pt x="40" y="58"/>
                    </a:lnTo>
                    <a:lnTo>
                      <a:pt x="40" y="62"/>
                    </a:lnTo>
                    <a:lnTo>
                      <a:pt x="40" y="64"/>
                    </a:lnTo>
                    <a:lnTo>
                      <a:pt x="42" y="66"/>
                    </a:lnTo>
                    <a:lnTo>
                      <a:pt x="44" y="66"/>
                    </a:lnTo>
                    <a:lnTo>
                      <a:pt x="46" y="66"/>
                    </a:lnTo>
                    <a:lnTo>
                      <a:pt x="48" y="66"/>
                    </a:lnTo>
                    <a:lnTo>
                      <a:pt x="54" y="72"/>
                    </a:lnTo>
                    <a:lnTo>
                      <a:pt x="56" y="72"/>
                    </a:lnTo>
                    <a:lnTo>
                      <a:pt x="56" y="76"/>
                    </a:lnTo>
                    <a:lnTo>
                      <a:pt x="58" y="80"/>
                    </a:lnTo>
                    <a:lnTo>
                      <a:pt x="60" y="88"/>
                    </a:lnTo>
                    <a:lnTo>
                      <a:pt x="62" y="94"/>
                    </a:lnTo>
                    <a:lnTo>
                      <a:pt x="64" y="98"/>
                    </a:lnTo>
                    <a:lnTo>
                      <a:pt x="64" y="100"/>
                    </a:lnTo>
                    <a:lnTo>
                      <a:pt x="66" y="102"/>
                    </a:lnTo>
                    <a:lnTo>
                      <a:pt x="68" y="102"/>
                    </a:lnTo>
                    <a:lnTo>
                      <a:pt x="72" y="104"/>
                    </a:lnTo>
                    <a:lnTo>
                      <a:pt x="72" y="106"/>
                    </a:lnTo>
                    <a:lnTo>
                      <a:pt x="74" y="106"/>
                    </a:lnTo>
                    <a:lnTo>
                      <a:pt x="76" y="112"/>
                    </a:lnTo>
                    <a:lnTo>
                      <a:pt x="76" y="114"/>
                    </a:lnTo>
                    <a:lnTo>
                      <a:pt x="79" y="114"/>
                    </a:lnTo>
                    <a:lnTo>
                      <a:pt x="81" y="116"/>
                    </a:lnTo>
                    <a:lnTo>
                      <a:pt x="83" y="120"/>
                    </a:lnTo>
                    <a:lnTo>
                      <a:pt x="83" y="120"/>
                    </a:lnTo>
                    <a:lnTo>
                      <a:pt x="85" y="126"/>
                    </a:lnTo>
                    <a:lnTo>
                      <a:pt x="87" y="130"/>
                    </a:lnTo>
                    <a:lnTo>
                      <a:pt x="91" y="140"/>
                    </a:lnTo>
                    <a:lnTo>
                      <a:pt x="91" y="144"/>
                    </a:lnTo>
                    <a:lnTo>
                      <a:pt x="93" y="146"/>
                    </a:lnTo>
                    <a:lnTo>
                      <a:pt x="93" y="148"/>
                    </a:lnTo>
                    <a:lnTo>
                      <a:pt x="95" y="152"/>
                    </a:lnTo>
                    <a:lnTo>
                      <a:pt x="97" y="154"/>
                    </a:lnTo>
                    <a:lnTo>
                      <a:pt x="99" y="154"/>
                    </a:lnTo>
                    <a:lnTo>
                      <a:pt x="99" y="156"/>
                    </a:lnTo>
                    <a:lnTo>
                      <a:pt x="101" y="158"/>
                    </a:lnTo>
                    <a:lnTo>
                      <a:pt x="103" y="162"/>
                    </a:lnTo>
                    <a:lnTo>
                      <a:pt x="103" y="164"/>
                    </a:lnTo>
                    <a:lnTo>
                      <a:pt x="107" y="166"/>
                    </a:lnTo>
                    <a:lnTo>
                      <a:pt x="111" y="170"/>
                    </a:lnTo>
                    <a:lnTo>
                      <a:pt x="113" y="172"/>
                    </a:lnTo>
                    <a:lnTo>
                      <a:pt x="115" y="176"/>
                    </a:lnTo>
                    <a:lnTo>
                      <a:pt x="117" y="180"/>
                    </a:lnTo>
                    <a:lnTo>
                      <a:pt x="123" y="186"/>
                    </a:lnTo>
                    <a:lnTo>
                      <a:pt x="127" y="188"/>
                    </a:lnTo>
                    <a:lnTo>
                      <a:pt x="127" y="190"/>
                    </a:lnTo>
                    <a:lnTo>
                      <a:pt x="129" y="192"/>
                    </a:lnTo>
                    <a:lnTo>
                      <a:pt x="131" y="192"/>
                    </a:lnTo>
                    <a:lnTo>
                      <a:pt x="137" y="196"/>
                    </a:lnTo>
                    <a:lnTo>
                      <a:pt x="137" y="196"/>
                    </a:lnTo>
                    <a:lnTo>
                      <a:pt x="141" y="202"/>
                    </a:lnTo>
                    <a:lnTo>
                      <a:pt x="141" y="204"/>
                    </a:lnTo>
                    <a:lnTo>
                      <a:pt x="143" y="204"/>
                    </a:lnTo>
                    <a:lnTo>
                      <a:pt x="145" y="208"/>
                    </a:lnTo>
                    <a:lnTo>
                      <a:pt x="147" y="210"/>
                    </a:lnTo>
                    <a:lnTo>
                      <a:pt x="149" y="212"/>
                    </a:lnTo>
                    <a:lnTo>
                      <a:pt x="149" y="212"/>
                    </a:lnTo>
                    <a:lnTo>
                      <a:pt x="149" y="212"/>
                    </a:lnTo>
                    <a:lnTo>
                      <a:pt x="149" y="210"/>
                    </a:lnTo>
                    <a:lnTo>
                      <a:pt x="149" y="206"/>
                    </a:lnTo>
                    <a:lnTo>
                      <a:pt x="149" y="206"/>
                    </a:lnTo>
                    <a:lnTo>
                      <a:pt x="149" y="204"/>
                    </a:lnTo>
                    <a:lnTo>
                      <a:pt x="153" y="208"/>
                    </a:lnTo>
                    <a:lnTo>
                      <a:pt x="155" y="208"/>
                    </a:lnTo>
                    <a:lnTo>
                      <a:pt x="157" y="208"/>
                    </a:lnTo>
                    <a:lnTo>
                      <a:pt x="157" y="208"/>
                    </a:lnTo>
                    <a:close/>
                    <a:moveTo>
                      <a:pt x="2" y="2"/>
                    </a:moveTo>
                    <a:lnTo>
                      <a:pt x="2" y="2"/>
                    </a:lnTo>
                    <a:lnTo>
                      <a:pt x="2" y="2"/>
                    </a:lnTo>
                    <a:lnTo>
                      <a:pt x="2" y="2"/>
                    </a:lnTo>
                    <a:lnTo>
                      <a:pt x="0" y="0"/>
                    </a:lnTo>
                    <a:lnTo>
                      <a:pt x="0" y="0"/>
                    </a:lnTo>
                    <a:lnTo>
                      <a:pt x="0" y="0"/>
                    </a:lnTo>
                    <a:lnTo>
                      <a:pt x="0" y="2"/>
                    </a:lnTo>
                    <a:lnTo>
                      <a:pt x="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8" name="Freeform 150"/>
              <p:cNvSpPr>
                <a:spLocks noEditPoints="1"/>
              </p:cNvSpPr>
              <p:nvPr/>
            </p:nvSpPr>
            <p:spPr bwMode="auto">
              <a:xfrm>
                <a:off x="4521" y="1440"/>
                <a:ext cx="436" cy="517"/>
              </a:xfrm>
              <a:custGeom>
                <a:avLst/>
                <a:gdLst>
                  <a:gd name="T0" fmla="*/ 404 w 436"/>
                  <a:gd name="T1" fmla="*/ 400 h 517"/>
                  <a:gd name="T2" fmla="*/ 400 w 436"/>
                  <a:gd name="T3" fmla="*/ 420 h 517"/>
                  <a:gd name="T4" fmla="*/ 398 w 436"/>
                  <a:gd name="T5" fmla="*/ 442 h 517"/>
                  <a:gd name="T6" fmla="*/ 94 w 436"/>
                  <a:gd name="T7" fmla="*/ 489 h 517"/>
                  <a:gd name="T8" fmla="*/ 404 w 436"/>
                  <a:gd name="T9" fmla="*/ 422 h 517"/>
                  <a:gd name="T10" fmla="*/ 422 w 436"/>
                  <a:gd name="T11" fmla="*/ 128 h 517"/>
                  <a:gd name="T12" fmla="*/ 416 w 436"/>
                  <a:gd name="T13" fmla="*/ 114 h 517"/>
                  <a:gd name="T14" fmla="*/ 388 w 436"/>
                  <a:gd name="T15" fmla="*/ 112 h 517"/>
                  <a:gd name="T16" fmla="*/ 364 w 436"/>
                  <a:gd name="T17" fmla="*/ 136 h 517"/>
                  <a:gd name="T18" fmla="*/ 356 w 436"/>
                  <a:gd name="T19" fmla="*/ 148 h 517"/>
                  <a:gd name="T20" fmla="*/ 336 w 436"/>
                  <a:gd name="T21" fmla="*/ 158 h 517"/>
                  <a:gd name="T22" fmla="*/ 306 w 436"/>
                  <a:gd name="T23" fmla="*/ 150 h 517"/>
                  <a:gd name="T24" fmla="*/ 296 w 436"/>
                  <a:gd name="T25" fmla="*/ 140 h 517"/>
                  <a:gd name="T26" fmla="*/ 278 w 436"/>
                  <a:gd name="T27" fmla="*/ 164 h 517"/>
                  <a:gd name="T28" fmla="*/ 246 w 436"/>
                  <a:gd name="T29" fmla="*/ 154 h 517"/>
                  <a:gd name="T30" fmla="*/ 210 w 436"/>
                  <a:gd name="T31" fmla="*/ 142 h 517"/>
                  <a:gd name="T32" fmla="*/ 176 w 436"/>
                  <a:gd name="T33" fmla="*/ 126 h 517"/>
                  <a:gd name="T34" fmla="*/ 174 w 436"/>
                  <a:gd name="T35" fmla="*/ 94 h 517"/>
                  <a:gd name="T36" fmla="*/ 150 w 436"/>
                  <a:gd name="T37" fmla="*/ 80 h 517"/>
                  <a:gd name="T38" fmla="*/ 138 w 436"/>
                  <a:gd name="T39" fmla="*/ 66 h 517"/>
                  <a:gd name="T40" fmla="*/ 144 w 436"/>
                  <a:gd name="T41" fmla="*/ 52 h 517"/>
                  <a:gd name="T42" fmla="*/ 134 w 436"/>
                  <a:gd name="T43" fmla="*/ 24 h 517"/>
                  <a:gd name="T44" fmla="*/ 108 w 436"/>
                  <a:gd name="T45" fmla="*/ 2 h 517"/>
                  <a:gd name="T46" fmla="*/ 88 w 436"/>
                  <a:gd name="T47" fmla="*/ 18 h 517"/>
                  <a:gd name="T48" fmla="*/ 60 w 436"/>
                  <a:gd name="T49" fmla="*/ 26 h 517"/>
                  <a:gd name="T50" fmla="*/ 64 w 436"/>
                  <a:gd name="T51" fmla="*/ 44 h 517"/>
                  <a:gd name="T52" fmla="*/ 86 w 436"/>
                  <a:gd name="T53" fmla="*/ 62 h 517"/>
                  <a:gd name="T54" fmla="*/ 72 w 436"/>
                  <a:gd name="T55" fmla="*/ 96 h 517"/>
                  <a:gd name="T56" fmla="*/ 38 w 436"/>
                  <a:gd name="T57" fmla="*/ 138 h 517"/>
                  <a:gd name="T58" fmla="*/ 14 w 436"/>
                  <a:gd name="T59" fmla="*/ 158 h 517"/>
                  <a:gd name="T60" fmla="*/ 38 w 436"/>
                  <a:gd name="T61" fmla="*/ 186 h 517"/>
                  <a:gd name="T62" fmla="*/ 34 w 436"/>
                  <a:gd name="T63" fmla="*/ 200 h 517"/>
                  <a:gd name="T64" fmla="*/ 6 w 436"/>
                  <a:gd name="T65" fmla="*/ 208 h 517"/>
                  <a:gd name="T66" fmla="*/ 32 w 436"/>
                  <a:gd name="T67" fmla="*/ 226 h 517"/>
                  <a:gd name="T68" fmla="*/ 14 w 436"/>
                  <a:gd name="T69" fmla="*/ 238 h 517"/>
                  <a:gd name="T70" fmla="*/ 64 w 436"/>
                  <a:gd name="T71" fmla="*/ 244 h 517"/>
                  <a:gd name="T72" fmla="*/ 74 w 436"/>
                  <a:gd name="T73" fmla="*/ 250 h 517"/>
                  <a:gd name="T74" fmla="*/ 82 w 436"/>
                  <a:gd name="T75" fmla="*/ 292 h 517"/>
                  <a:gd name="T76" fmla="*/ 96 w 436"/>
                  <a:gd name="T77" fmla="*/ 352 h 517"/>
                  <a:gd name="T78" fmla="*/ 116 w 436"/>
                  <a:gd name="T79" fmla="*/ 394 h 517"/>
                  <a:gd name="T80" fmla="*/ 146 w 436"/>
                  <a:gd name="T81" fmla="*/ 467 h 517"/>
                  <a:gd name="T82" fmla="*/ 176 w 436"/>
                  <a:gd name="T83" fmla="*/ 477 h 517"/>
                  <a:gd name="T84" fmla="*/ 200 w 436"/>
                  <a:gd name="T85" fmla="*/ 434 h 517"/>
                  <a:gd name="T86" fmla="*/ 200 w 436"/>
                  <a:gd name="T87" fmla="*/ 382 h 517"/>
                  <a:gd name="T88" fmla="*/ 222 w 436"/>
                  <a:gd name="T89" fmla="*/ 344 h 517"/>
                  <a:gd name="T90" fmla="*/ 270 w 436"/>
                  <a:gd name="T91" fmla="*/ 288 h 517"/>
                  <a:gd name="T92" fmla="*/ 290 w 436"/>
                  <a:gd name="T93" fmla="*/ 276 h 517"/>
                  <a:gd name="T94" fmla="*/ 308 w 436"/>
                  <a:gd name="T95" fmla="*/ 238 h 517"/>
                  <a:gd name="T96" fmla="*/ 322 w 436"/>
                  <a:gd name="T97" fmla="*/ 250 h 517"/>
                  <a:gd name="T98" fmla="*/ 316 w 436"/>
                  <a:gd name="T99" fmla="*/ 218 h 517"/>
                  <a:gd name="T100" fmla="*/ 304 w 436"/>
                  <a:gd name="T101" fmla="*/ 192 h 517"/>
                  <a:gd name="T102" fmla="*/ 300 w 436"/>
                  <a:gd name="T103" fmla="*/ 174 h 517"/>
                  <a:gd name="T104" fmla="*/ 312 w 436"/>
                  <a:gd name="T105" fmla="*/ 168 h 517"/>
                  <a:gd name="T106" fmla="*/ 328 w 436"/>
                  <a:gd name="T107" fmla="*/ 182 h 517"/>
                  <a:gd name="T108" fmla="*/ 370 w 436"/>
                  <a:gd name="T109" fmla="*/ 192 h 517"/>
                  <a:gd name="T110" fmla="*/ 356 w 436"/>
                  <a:gd name="T111" fmla="*/ 206 h 517"/>
                  <a:gd name="T112" fmla="*/ 364 w 436"/>
                  <a:gd name="T113" fmla="*/ 218 h 517"/>
                  <a:gd name="T114" fmla="*/ 380 w 436"/>
                  <a:gd name="T115" fmla="*/ 244 h 517"/>
                  <a:gd name="T116" fmla="*/ 388 w 436"/>
                  <a:gd name="T117" fmla="*/ 226 h 517"/>
                  <a:gd name="T118" fmla="*/ 400 w 436"/>
                  <a:gd name="T119" fmla="*/ 200 h 517"/>
                  <a:gd name="T120" fmla="*/ 408 w 436"/>
                  <a:gd name="T121" fmla="*/ 170 h 517"/>
                  <a:gd name="T122" fmla="*/ 430 w 436"/>
                  <a:gd name="T123" fmla="*/ 146 h 517"/>
                  <a:gd name="T124" fmla="*/ 418 w 436"/>
                  <a:gd name="T125" fmla="*/ 4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6" h="517">
                    <a:moveTo>
                      <a:pt x="400" y="432"/>
                    </a:moveTo>
                    <a:lnTo>
                      <a:pt x="400" y="430"/>
                    </a:lnTo>
                    <a:lnTo>
                      <a:pt x="400" y="432"/>
                    </a:lnTo>
                    <a:lnTo>
                      <a:pt x="400" y="432"/>
                    </a:lnTo>
                    <a:lnTo>
                      <a:pt x="400" y="434"/>
                    </a:lnTo>
                    <a:lnTo>
                      <a:pt x="400" y="432"/>
                    </a:lnTo>
                    <a:lnTo>
                      <a:pt x="400" y="432"/>
                    </a:lnTo>
                    <a:lnTo>
                      <a:pt x="400" y="432"/>
                    </a:lnTo>
                    <a:close/>
                    <a:moveTo>
                      <a:pt x="400" y="406"/>
                    </a:moveTo>
                    <a:lnTo>
                      <a:pt x="400" y="404"/>
                    </a:lnTo>
                    <a:lnTo>
                      <a:pt x="400" y="404"/>
                    </a:lnTo>
                    <a:lnTo>
                      <a:pt x="398" y="404"/>
                    </a:lnTo>
                    <a:lnTo>
                      <a:pt x="398" y="406"/>
                    </a:lnTo>
                    <a:lnTo>
                      <a:pt x="398" y="408"/>
                    </a:lnTo>
                    <a:lnTo>
                      <a:pt x="400" y="406"/>
                    </a:lnTo>
                    <a:close/>
                    <a:moveTo>
                      <a:pt x="404" y="412"/>
                    </a:moveTo>
                    <a:lnTo>
                      <a:pt x="404" y="406"/>
                    </a:lnTo>
                    <a:lnTo>
                      <a:pt x="402" y="404"/>
                    </a:lnTo>
                    <a:lnTo>
                      <a:pt x="402" y="404"/>
                    </a:lnTo>
                    <a:lnTo>
                      <a:pt x="402" y="402"/>
                    </a:lnTo>
                    <a:lnTo>
                      <a:pt x="404" y="402"/>
                    </a:lnTo>
                    <a:lnTo>
                      <a:pt x="404" y="402"/>
                    </a:lnTo>
                    <a:lnTo>
                      <a:pt x="404" y="400"/>
                    </a:lnTo>
                    <a:lnTo>
                      <a:pt x="404" y="400"/>
                    </a:lnTo>
                    <a:lnTo>
                      <a:pt x="404" y="398"/>
                    </a:lnTo>
                    <a:lnTo>
                      <a:pt x="404" y="396"/>
                    </a:lnTo>
                    <a:lnTo>
                      <a:pt x="404" y="396"/>
                    </a:lnTo>
                    <a:lnTo>
                      <a:pt x="404" y="394"/>
                    </a:lnTo>
                    <a:lnTo>
                      <a:pt x="404" y="394"/>
                    </a:lnTo>
                    <a:lnTo>
                      <a:pt x="402" y="396"/>
                    </a:lnTo>
                    <a:lnTo>
                      <a:pt x="400" y="398"/>
                    </a:lnTo>
                    <a:lnTo>
                      <a:pt x="400" y="400"/>
                    </a:lnTo>
                    <a:lnTo>
                      <a:pt x="400" y="404"/>
                    </a:lnTo>
                    <a:lnTo>
                      <a:pt x="400" y="404"/>
                    </a:lnTo>
                    <a:lnTo>
                      <a:pt x="400" y="406"/>
                    </a:lnTo>
                    <a:lnTo>
                      <a:pt x="400" y="408"/>
                    </a:lnTo>
                    <a:lnTo>
                      <a:pt x="400" y="408"/>
                    </a:lnTo>
                    <a:lnTo>
                      <a:pt x="400" y="410"/>
                    </a:lnTo>
                    <a:lnTo>
                      <a:pt x="400" y="410"/>
                    </a:lnTo>
                    <a:lnTo>
                      <a:pt x="400" y="412"/>
                    </a:lnTo>
                    <a:lnTo>
                      <a:pt x="400" y="416"/>
                    </a:lnTo>
                    <a:lnTo>
                      <a:pt x="400" y="416"/>
                    </a:lnTo>
                    <a:lnTo>
                      <a:pt x="400" y="416"/>
                    </a:lnTo>
                    <a:lnTo>
                      <a:pt x="402" y="418"/>
                    </a:lnTo>
                    <a:lnTo>
                      <a:pt x="400" y="418"/>
                    </a:lnTo>
                    <a:lnTo>
                      <a:pt x="400" y="418"/>
                    </a:lnTo>
                    <a:lnTo>
                      <a:pt x="400" y="418"/>
                    </a:lnTo>
                    <a:lnTo>
                      <a:pt x="400" y="420"/>
                    </a:lnTo>
                    <a:lnTo>
                      <a:pt x="400" y="422"/>
                    </a:lnTo>
                    <a:lnTo>
                      <a:pt x="398" y="422"/>
                    </a:lnTo>
                    <a:lnTo>
                      <a:pt x="398" y="424"/>
                    </a:lnTo>
                    <a:lnTo>
                      <a:pt x="398" y="424"/>
                    </a:lnTo>
                    <a:lnTo>
                      <a:pt x="398" y="424"/>
                    </a:lnTo>
                    <a:lnTo>
                      <a:pt x="398" y="426"/>
                    </a:lnTo>
                    <a:lnTo>
                      <a:pt x="400" y="430"/>
                    </a:lnTo>
                    <a:lnTo>
                      <a:pt x="400" y="430"/>
                    </a:lnTo>
                    <a:lnTo>
                      <a:pt x="402" y="430"/>
                    </a:lnTo>
                    <a:lnTo>
                      <a:pt x="402" y="428"/>
                    </a:lnTo>
                    <a:lnTo>
                      <a:pt x="402" y="426"/>
                    </a:lnTo>
                    <a:lnTo>
                      <a:pt x="402" y="424"/>
                    </a:lnTo>
                    <a:lnTo>
                      <a:pt x="402" y="424"/>
                    </a:lnTo>
                    <a:lnTo>
                      <a:pt x="402" y="422"/>
                    </a:lnTo>
                    <a:lnTo>
                      <a:pt x="400" y="422"/>
                    </a:lnTo>
                    <a:lnTo>
                      <a:pt x="402" y="422"/>
                    </a:lnTo>
                    <a:lnTo>
                      <a:pt x="402" y="420"/>
                    </a:lnTo>
                    <a:lnTo>
                      <a:pt x="402" y="418"/>
                    </a:lnTo>
                    <a:lnTo>
                      <a:pt x="402" y="418"/>
                    </a:lnTo>
                    <a:lnTo>
                      <a:pt x="402" y="414"/>
                    </a:lnTo>
                    <a:lnTo>
                      <a:pt x="404" y="414"/>
                    </a:lnTo>
                    <a:lnTo>
                      <a:pt x="404" y="412"/>
                    </a:lnTo>
                    <a:close/>
                    <a:moveTo>
                      <a:pt x="398" y="442"/>
                    </a:moveTo>
                    <a:lnTo>
                      <a:pt x="398" y="442"/>
                    </a:lnTo>
                    <a:lnTo>
                      <a:pt x="396" y="444"/>
                    </a:lnTo>
                    <a:lnTo>
                      <a:pt x="396" y="444"/>
                    </a:lnTo>
                    <a:lnTo>
                      <a:pt x="396" y="446"/>
                    </a:lnTo>
                    <a:lnTo>
                      <a:pt x="396" y="448"/>
                    </a:lnTo>
                    <a:lnTo>
                      <a:pt x="398" y="448"/>
                    </a:lnTo>
                    <a:lnTo>
                      <a:pt x="398" y="448"/>
                    </a:lnTo>
                    <a:lnTo>
                      <a:pt x="400" y="444"/>
                    </a:lnTo>
                    <a:lnTo>
                      <a:pt x="400" y="444"/>
                    </a:lnTo>
                    <a:lnTo>
                      <a:pt x="398" y="442"/>
                    </a:lnTo>
                    <a:close/>
                    <a:moveTo>
                      <a:pt x="404" y="471"/>
                    </a:moveTo>
                    <a:lnTo>
                      <a:pt x="404" y="473"/>
                    </a:lnTo>
                    <a:lnTo>
                      <a:pt x="404" y="473"/>
                    </a:lnTo>
                    <a:lnTo>
                      <a:pt x="404" y="473"/>
                    </a:lnTo>
                    <a:lnTo>
                      <a:pt x="404" y="475"/>
                    </a:lnTo>
                    <a:lnTo>
                      <a:pt x="404" y="473"/>
                    </a:lnTo>
                    <a:lnTo>
                      <a:pt x="406" y="473"/>
                    </a:lnTo>
                    <a:lnTo>
                      <a:pt x="404" y="473"/>
                    </a:lnTo>
                    <a:lnTo>
                      <a:pt x="404" y="471"/>
                    </a:lnTo>
                    <a:close/>
                    <a:moveTo>
                      <a:pt x="96" y="489"/>
                    </a:moveTo>
                    <a:lnTo>
                      <a:pt x="96" y="489"/>
                    </a:lnTo>
                    <a:lnTo>
                      <a:pt x="96" y="489"/>
                    </a:lnTo>
                    <a:lnTo>
                      <a:pt x="94" y="489"/>
                    </a:lnTo>
                    <a:lnTo>
                      <a:pt x="94" y="489"/>
                    </a:lnTo>
                    <a:lnTo>
                      <a:pt x="94" y="489"/>
                    </a:lnTo>
                    <a:lnTo>
                      <a:pt x="96" y="489"/>
                    </a:lnTo>
                    <a:lnTo>
                      <a:pt x="96" y="489"/>
                    </a:lnTo>
                    <a:lnTo>
                      <a:pt x="96" y="489"/>
                    </a:lnTo>
                    <a:lnTo>
                      <a:pt x="96" y="489"/>
                    </a:lnTo>
                    <a:lnTo>
                      <a:pt x="96" y="489"/>
                    </a:lnTo>
                    <a:lnTo>
                      <a:pt x="96" y="489"/>
                    </a:lnTo>
                    <a:lnTo>
                      <a:pt x="96" y="489"/>
                    </a:lnTo>
                    <a:close/>
                    <a:moveTo>
                      <a:pt x="88" y="436"/>
                    </a:moveTo>
                    <a:lnTo>
                      <a:pt x="88" y="436"/>
                    </a:lnTo>
                    <a:lnTo>
                      <a:pt x="88" y="436"/>
                    </a:lnTo>
                    <a:lnTo>
                      <a:pt x="88" y="436"/>
                    </a:lnTo>
                    <a:lnTo>
                      <a:pt x="88" y="436"/>
                    </a:lnTo>
                    <a:lnTo>
                      <a:pt x="88" y="436"/>
                    </a:lnTo>
                    <a:lnTo>
                      <a:pt x="88" y="434"/>
                    </a:lnTo>
                    <a:lnTo>
                      <a:pt x="88" y="434"/>
                    </a:lnTo>
                    <a:lnTo>
                      <a:pt x="88" y="436"/>
                    </a:lnTo>
                    <a:close/>
                    <a:moveTo>
                      <a:pt x="420" y="505"/>
                    </a:moveTo>
                    <a:lnTo>
                      <a:pt x="420" y="505"/>
                    </a:lnTo>
                    <a:lnTo>
                      <a:pt x="420" y="505"/>
                    </a:lnTo>
                    <a:lnTo>
                      <a:pt x="420" y="507"/>
                    </a:lnTo>
                    <a:lnTo>
                      <a:pt x="420" y="507"/>
                    </a:lnTo>
                    <a:lnTo>
                      <a:pt x="422" y="505"/>
                    </a:lnTo>
                    <a:lnTo>
                      <a:pt x="420" y="505"/>
                    </a:lnTo>
                    <a:close/>
                    <a:moveTo>
                      <a:pt x="404" y="422"/>
                    </a:moveTo>
                    <a:lnTo>
                      <a:pt x="404" y="422"/>
                    </a:lnTo>
                    <a:lnTo>
                      <a:pt x="404" y="422"/>
                    </a:lnTo>
                    <a:lnTo>
                      <a:pt x="406" y="424"/>
                    </a:lnTo>
                    <a:lnTo>
                      <a:pt x="406" y="422"/>
                    </a:lnTo>
                    <a:lnTo>
                      <a:pt x="404" y="422"/>
                    </a:lnTo>
                    <a:close/>
                    <a:moveTo>
                      <a:pt x="430" y="142"/>
                    </a:moveTo>
                    <a:lnTo>
                      <a:pt x="432" y="140"/>
                    </a:lnTo>
                    <a:lnTo>
                      <a:pt x="432" y="138"/>
                    </a:lnTo>
                    <a:lnTo>
                      <a:pt x="434" y="138"/>
                    </a:lnTo>
                    <a:lnTo>
                      <a:pt x="434" y="138"/>
                    </a:lnTo>
                    <a:lnTo>
                      <a:pt x="436" y="138"/>
                    </a:lnTo>
                    <a:lnTo>
                      <a:pt x="436" y="136"/>
                    </a:lnTo>
                    <a:lnTo>
                      <a:pt x="434" y="136"/>
                    </a:lnTo>
                    <a:lnTo>
                      <a:pt x="434" y="134"/>
                    </a:lnTo>
                    <a:lnTo>
                      <a:pt x="434" y="134"/>
                    </a:lnTo>
                    <a:lnTo>
                      <a:pt x="434" y="132"/>
                    </a:lnTo>
                    <a:lnTo>
                      <a:pt x="434" y="132"/>
                    </a:lnTo>
                    <a:lnTo>
                      <a:pt x="430" y="130"/>
                    </a:lnTo>
                    <a:lnTo>
                      <a:pt x="430" y="130"/>
                    </a:lnTo>
                    <a:lnTo>
                      <a:pt x="428" y="130"/>
                    </a:lnTo>
                    <a:lnTo>
                      <a:pt x="426" y="130"/>
                    </a:lnTo>
                    <a:lnTo>
                      <a:pt x="426" y="130"/>
                    </a:lnTo>
                    <a:lnTo>
                      <a:pt x="422" y="128"/>
                    </a:lnTo>
                    <a:lnTo>
                      <a:pt x="422" y="128"/>
                    </a:lnTo>
                    <a:lnTo>
                      <a:pt x="420" y="128"/>
                    </a:lnTo>
                    <a:lnTo>
                      <a:pt x="420" y="130"/>
                    </a:lnTo>
                    <a:lnTo>
                      <a:pt x="418" y="130"/>
                    </a:lnTo>
                    <a:lnTo>
                      <a:pt x="418" y="130"/>
                    </a:lnTo>
                    <a:lnTo>
                      <a:pt x="418" y="128"/>
                    </a:lnTo>
                    <a:lnTo>
                      <a:pt x="418" y="128"/>
                    </a:lnTo>
                    <a:lnTo>
                      <a:pt x="418" y="128"/>
                    </a:lnTo>
                    <a:lnTo>
                      <a:pt x="418" y="128"/>
                    </a:lnTo>
                    <a:lnTo>
                      <a:pt x="418" y="126"/>
                    </a:lnTo>
                    <a:lnTo>
                      <a:pt x="418" y="126"/>
                    </a:lnTo>
                    <a:lnTo>
                      <a:pt x="420" y="122"/>
                    </a:lnTo>
                    <a:lnTo>
                      <a:pt x="420" y="122"/>
                    </a:lnTo>
                    <a:lnTo>
                      <a:pt x="418" y="118"/>
                    </a:lnTo>
                    <a:lnTo>
                      <a:pt x="418" y="118"/>
                    </a:lnTo>
                    <a:lnTo>
                      <a:pt x="418" y="118"/>
                    </a:lnTo>
                    <a:lnTo>
                      <a:pt x="416" y="118"/>
                    </a:lnTo>
                    <a:lnTo>
                      <a:pt x="414" y="120"/>
                    </a:lnTo>
                    <a:lnTo>
                      <a:pt x="414" y="120"/>
                    </a:lnTo>
                    <a:lnTo>
                      <a:pt x="414" y="118"/>
                    </a:lnTo>
                    <a:lnTo>
                      <a:pt x="412" y="116"/>
                    </a:lnTo>
                    <a:lnTo>
                      <a:pt x="414" y="116"/>
                    </a:lnTo>
                    <a:lnTo>
                      <a:pt x="414" y="116"/>
                    </a:lnTo>
                    <a:lnTo>
                      <a:pt x="416" y="114"/>
                    </a:lnTo>
                    <a:lnTo>
                      <a:pt x="416" y="114"/>
                    </a:lnTo>
                    <a:lnTo>
                      <a:pt x="414" y="114"/>
                    </a:lnTo>
                    <a:lnTo>
                      <a:pt x="414" y="114"/>
                    </a:lnTo>
                    <a:lnTo>
                      <a:pt x="412" y="114"/>
                    </a:lnTo>
                    <a:lnTo>
                      <a:pt x="412" y="112"/>
                    </a:lnTo>
                    <a:lnTo>
                      <a:pt x="410" y="110"/>
                    </a:lnTo>
                    <a:lnTo>
                      <a:pt x="410" y="110"/>
                    </a:lnTo>
                    <a:lnTo>
                      <a:pt x="408" y="112"/>
                    </a:lnTo>
                    <a:lnTo>
                      <a:pt x="406" y="112"/>
                    </a:lnTo>
                    <a:lnTo>
                      <a:pt x="402" y="114"/>
                    </a:lnTo>
                    <a:lnTo>
                      <a:pt x="402" y="116"/>
                    </a:lnTo>
                    <a:lnTo>
                      <a:pt x="402" y="116"/>
                    </a:lnTo>
                    <a:lnTo>
                      <a:pt x="402" y="116"/>
                    </a:lnTo>
                    <a:lnTo>
                      <a:pt x="402" y="118"/>
                    </a:lnTo>
                    <a:lnTo>
                      <a:pt x="402" y="118"/>
                    </a:lnTo>
                    <a:lnTo>
                      <a:pt x="400" y="118"/>
                    </a:lnTo>
                    <a:lnTo>
                      <a:pt x="400" y="118"/>
                    </a:lnTo>
                    <a:lnTo>
                      <a:pt x="398" y="116"/>
                    </a:lnTo>
                    <a:lnTo>
                      <a:pt x="396" y="116"/>
                    </a:lnTo>
                    <a:lnTo>
                      <a:pt x="394" y="116"/>
                    </a:lnTo>
                    <a:lnTo>
                      <a:pt x="392" y="116"/>
                    </a:lnTo>
                    <a:lnTo>
                      <a:pt x="392" y="114"/>
                    </a:lnTo>
                    <a:lnTo>
                      <a:pt x="390" y="114"/>
                    </a:lnTo>
                    <a:lnTo>
                      <a:pt x="390" y="112"/>
                    </a:lnTo>
                    <a:lnTo>
                      <a:pt x="388" y="112"/>
                    </a:lnTo>
                    <a:lnTo>
                      <a:pt x="386" y="114"/>
                    </a:lnTo>
                    <a:lnTo>
                      <a:pt x="384" y="116"/>
                    </a:lnTo>
                    <a:lnTo>
                      <a:pt x="384" y="118"/>
                    </a:lnTo>
                    <a:lnTo>
                      <a:pt x="382" y="118"/>
                    </a:lnTo>
                    <a:lnTo>
                      <a:pt x="380" y="118"/>
                    </a:lnTo>
                    <a:lnTo>
                      <a:pt x="382" y="120"/>
                    </a:lnTo>
                    <a:lnTo>
                      <a:pt x="380" y="120"/>
                    </a:lnTo>
                    <a:lnTo>
                      <a:pt x="380" y="122"/>
                    </a:lnTo>
                    <a:lnTo>
                      <a:pt x="378" y="122"/>
                    </a:lnTo>
                    <a:lnTo>
                      <a:pt x="376" y="124"/>
                    </a:lnTo>
                    <a:lnTo>
                      <a:pt x="372" y="124"/>
                    </a:lnTo>
                    <a:lnTo>
                      <a:pt x="370" y="124"/>
                    </a:lnTo>
                    <a:lnTo>
                      <a:pt x="370" y="126"/>
                    </a:lnTo>
                    <a:lnTo>
                      <a:pt x="370" y="128"/>
                    </a:lnTo>
                    <a:lnTo>
                      <a:pt x="370" y="128"/>
                    </a:lnTo>
                    <a:lnTo>
                      <a:pt x="368" y="130"/>
                    </a:lnTo>
                    <a:lnTo>
                      <a:pt x="366" y="132"/>
                    </a:lnTo>
                    <a:lnTo>
                      <a:pt x="364" y="134"/>
                    </a:lnTo>
                    <a:lnTo>
                      <a:pt x="364" y="134"/>
                    </a:lnTo>
                    <a:lnTo>
                      <a:pt x="364" y="134"/>
                    </a:lnTo>
                    <a:lnTo>
                      <a:pt x="364" y="136"/>
                    </a:lnTo>
                    <a:lnTo>
                      <a:pt x="364" y="136"/>
                    </a:lnTo>
                    <a:lnTo>
                      <a:pt x="364" y="136"/>
                    </a:lnTo>
                    <a:lnTo>
                      <a:pt x="364" y="136"/>
                    </a:lnTo>
                    <a:lnTo>
                      <a:pt x="362" y="138"/>
                    </a:lnTo>
                    <a:lnTo>
                      <a:pt x="362" y="138"/>
                    </a:lnTo>
                    <a:lnTo>
                      <a:pt x="360" y="140"/>
                    </a:lnTo>
                    <a:lnTo>
                      <a:pt x="360" y="140"/>
                    </a:lnTo>
                    <a:lnTo>
                      <a:pt x="358" y="140"/>
                    </a:lnTo>
                    <a:lnTo>
                      <a:pt x="358" y="138"/>
                    </a:lnTo>
                    <a:lnTo>
                      <a:pt x="358" y="140"/>
                    </a:lnTo>
                    <a:lnTo>
                      <a:pt x="356" y="140"/>
                    </a:lnTo>
                    <a:lnTo>
                      <a:pt x="356" y="140"/>
                    </a:lnTo>
                    <a:lnTo>
                      <a:pt x="354" y="140"/>
                    </a:lnTo>
                    <a:lnTo>
                      <a:pt x="354" y="140"/>
                    </a:lnTo>
                    <a:lnTo>
                      <a:pt x="352" y="140"/>
                    </a:lnTo>
                    <a:lnTo>
                      <a:pt x="350" y="140"/>
                    </a:lnTo>
                    <a:lnTo>
                      <a:pt x="348" y="140"/>
                    </a:lnTo>
                    <a:lnTo>
                      <a:pt x="348" y="140"/>
                    </a:lnTo>
                    <a:lnTo>
                      <a:pt x="348" y="142"/>
                    </a:lnTo>
                    <a:lnTo>
                      <a:pt x="348" y="142"/>
                    </a:lnTo>
                    <a:lnTo>
                      <a:pt x="348" y="144"/>
                    </a:lnTo>
                    <a:lnTo>
                      <a:pt x="350" y="146"/>
                    </a:lnTo>
                    <a:lnTo>
                      <a:pt x="352" y="146"/>
                    </a:lnTo>
                    <a:lnTo>
                      <a:pt x="354" y="146"/>
                    </a:lnTo>
                    <a:lnTo>
                      <a:pt x="354" y="146"/>
                    </a:lnTo>
                    <a:lnTo>
                      <a:pt x="356" y="146"/>
                    </a:lnTo>
                    <a:lnTo>
                      <a:pt x="356" y="148"/>
                    </a:lnTo>
                    <a:lnTo>
                      <a:pt x="358" y="148"/>
                    </a:lnTo>
                    <a:lnTo>
                      <a:pt x="356" y="150"/>
                    </a:lnTo>
                    <a:lnTo>
                      <a:pt x="356" y="152"/>
                    </a:lnTo>
                    <a:lnTo>
                      <a:pt x="356" y="152"/>
                    </a:lnTo>
                    <a:lnTo>
                      <a:pt x="356" y="152"/>
                    </a:lnTo>
                    <a:lnTo>
                      <a:pt x="358" y="154"/>
                    </a:lnTo>
                    <a:lnTo>
                      <a:pt x="358" y="154"/>
                    </a:lnTo>
                    <a:lnTo>
                      <a:pt x="358" y="156"/>
                    </a:lnTo>
                    <a:lnTo>
                      <a:pt x="358" y="156"/>
                    </a:lnTo>
                    <a:lnTo>
                      <a:pt x="358" y="156"/>
                    </a:lnTo>
                    <a:lnTo>
                      <a:pt x="356" y="156"/>
                    </a:lnTo>
                    <a:lnTo>
                      <a:pt x="356" y="156"/>
                    </a:lnTo>
                    <a:lnTo>
                      <a:pt x="356" y="156"/>
                    </a:lnTo>
                    <a:lnTo>
                      <a:pt x="354" y="156"/>
                    </a:lnTo>
                    <a:lnTo>
                      <a:pt x="352" y="158"/>
                    </a:lnTo>
                    <a:lnTo>
                      <a:pt x="350" y="158"/>
                    </a:lnTo>
                    <a:lnTo>
                      <a:pt x="350" y="156"/>
                    </a:lnTo>
                    <a:lnTo>
                      <a:pt x="348" y="156"/>
                    </a:lnTo>
                    <a:lnTo>
                      <a:pt x="346" y="158"/>
                    </a:lnTo>
                    <a:lnTo>
                      <a:pt x="344" y="158"/>
                    </a:lnTo>
                    <a:lnTo>
                      <a:pt x="340" y="158"/>
                    </a:lnTo>
                    <a:lnTo>
                      <a:pt x="338" y="158"/>
                    </a:lnTo>
                    <a:lnTo>
                      <a:pt x="336" y="158"/>
                    </a:lnTo>
                    <a:lnTo>
                      <a:pt x="336" y="158"/>
                    </a:lnTo>
                    <a:lnTo>
                      <a:pt x="334" y="156"/>
                    </a:lnTo>
                    <a:lnTo>
                      <a:pt x="332" y="156"/>
                    </a:lnTo>
                    <a:lnTo>
                      <a:pt x="330" y="156"/>
                    </a:lnTo>
                    <a:lnTo>
                      <a:pt x="330" y="156"/>
                    </a:lnTo>
                    <a:lnTo>
                      <a:pt x="330" y="158"/>
                    </a:lnTo>
                    <a:lnTo>
                      <a:pt x="326" y="158"/>
                    </a:lnTo>
                    <a:lnTo>
                      <a:pt x="324" y="160"/>
                    </a:lnTo>
                    <a:lnTo>
                      <a:pt x="322" y="160"/>
                    </a:lnTo>
                    <a:lnTo>
                      <a:pt x="322" y="158"/>
                    </a:lnTo>
                    <a:lnTo>
                      <a:pt x="322" y="158"/>
                    </a:lnTo>
                    <a:lnTo>
                      <a:pt x="322" y="158"/>
                    </a:lnTo>
                    <a:lnTo>
                      <a:pt x="320" y="158"/>
                    </a:lnTo>
                    <a:lnTo>
                      <a:pt x="320" y="158"/>
                    </a:lnTo>
                    <a:lnTo>
                      <a:pt x="320" y="158"/>
                    </a:lnTo>
                    <a:lnTo>
                      <a:pt x="318" y="156"/>
                    </a:lnTo>
                    <a:lnTo>
                      <a:pt x="316" y="156"/>
                    </a:lnTo>
                    <a:lnTo>
                      <a:pt x="314" y="158"/>
                    </a:lnTo>
                    <a:lnTo>
                      <a:pt x="312" y="156"/>
                    </a:lnTo>
                    <a:lnTo>
                      <a:pt x="310" y="156"/>
                    </a:lnTo>
                    <a:lnTo>
                      <a:pt x="310" y="154"/>
                    </a:lnTo>
                    <a:lnTo>
                      <a:pt x="308" y="152"/>
                    </a:lnTo>
                    <a:lnTo>
                      <a:pt x="308" y="152"/>
                    </a:lnTo>
                    <a:lnTo>
                      <a:pt x="308" y="152"/>
                    </a:lnTo>
                    <a:lnTo>
                      <a:pt x="306" y="150"/>
                    </a:lnTo>
                    <a:lnTo>
                      <a:pt x="306" y="150"/>
                    </a:lnTo>
                    <a:lnTo>
                      <a:pt x="308" y="148"/>
                    </a:lnTo>
                    <a:lnTo>
                      <a:pt x="308" y="148"/>
                    </a:lnTo>
                    <a:lnTo>
                      <a:pt x="308" y="148"/>
                    </a:lnTo>
                    <a:lnTo>
                      <a:pt x="306" y="146"/>
                    </a:lnTo>
                    <a:lnTo>
                      <a:pt x="306" y="144"/>
                    </a:lnTo>
                    <a:lnTo>
                      <a:pt x="306" y="140"/>
                    </a:lnTo>
                    <a:lnTo>
                      <a:pt x="306" y="138"/>
                    </a:lnTo>
                    <a:lnTo>
                      <a:pt x="306" y="138"/>
                    </a:lnTo>
                    <a:lnTo>
                      <a:pt x="304" y="136"/>
                    </a:lnTo>
                    <a:lnTo>
                      <a:pt x="304" y="136"/>
                    </a:lnTo>
                    <a:lnTo>
                      <a:pt x="302" y="134"/>
                    </a:lnTo>
                    <a:lnTo>
                      <a:pt x="302" y="134"/>
                    </a:lnTo>
                    <a:lnTo>
                      <a:pt x="300" y="136"/>
                    </a:lnTo>
                    <a:lnTo>
                      <a:pt x="300" y="136"/>
                    </a:lnTo>
                    <a:lnTo>
                      <a:pt x="300" y="136"/>
                    </a:lnTo>
                    <a:lnTo>
                      <a:pt x="298" y="136"/>
                    </a:lnTo>
                    <a:lnTo>
                      <a:pt x="296" y="136"/>
                    </a:lnTo>
                    <a:lnTo>
                      <a:pt x="294" y="138"/>
                    </a:lnTo>
                    <a:lnTo>
                      <a:pt x="294" y="138"/>
                    </a:lnTo>
                    <a:lnTo>
                      <a:pt x="294" y="138"/>
                    </a:lnTo>
                    <a:lnTo>
                      <a:pt x="296" y="138"/>
                    </a:lnTo>
                    <a:lnTo>
                      <a:pt x="296" y="140"/>
                    </a:lnTo>
                    <a:lnTo>
                      <a:pt x="296" y="140"/>
                    </a:lnTo>
                    <a:lnTo>
                      <a:pt x="296" y="142"/>
                    </a:lnTo>
                    <a:lnTo>
                      <a:pt x="296" y="144"/>
                    </a:lnTo>
                    <a:lnTo>
                      <a:pt x="294" y="146"/>
                    </a:lnTo>
                    <a:lnTo>
                      <a:pt x="296" y="152"/>
                    </a:lnTo>
                    <a:lnTo>
                      <a:pt x="296" y="152"/>
                    </a:lnTo>
                    <a:lnTo>
                      <a:pt x="298" y="156"/>
                    </a:lnTo>
                    <a:lnTo>
                      <a:pt x="298" y="158"/>
                    </a:lnTo>
                    <a:lnTo>
                      <a:pt x="300" y="158"/>
                    </a:lnTo>
                    <a:lnTo>
                      <a:pt x="298" y="162"/>
                    </a:lnTo>
                    <a:lnTo>
                      <a:pt x="298" y="164"/>
                    </a:lnTo>
                    <a:lnTo>
                      <a:pt x="298" y="164"/>
                    </a:lnTo>
                    <a:lnTo>
                      <a:pt x="298" y="164"/>
                    </a:lnTo>
                    <a:lnTo>
                      <a:pt x="296" y="164"/>
                    </a:lnTo>
                    <a:lnTo>
                      <a:pt x="294" y="164"/>
                    </a:lnTo>
                    <a:lnTo>
                      <a:pt x="292" y="164"/>
                    </a:lnTo>
                    <a:lnTo>
                      <a:pt x="290" y="164"/>
                    </a:lnTo>
                    <a:lnTo>
                      <a:pt x="288" y="164"/>
                    </a:lnTo>
                    <a:lnTo>
                      <a:pt x="286" y="166"/>
                    </a:lnTo>
                    <a:lnTo>
                      <a:pt x="284" y="164"/>
                    </a:lnTo>
                    <a:lnTo>
                      <a:pt x="284" y="164"/>
                    </a:lnTo>
                    <a:lnTo>
                      <a:pt x="282" y="162"/>
                    </a:lnTo>
                    <a:lnTo>
                      <a:pt x="282" y="162"/>
                    </a:lnTo>
                    <a:lnTo>
                      <a:pt x="278" y="164"/>
                    </a:lnTo>
                    <a:lnTo>
                      <a:pt x="278" y="164"/>
                    </a:lnTo>
                    <a:lnTo>
                      <a:pt x="276" y="162"/>
                    </a:lnTo>
                    <a:lnTo>
                      <a:pt x="272" y="162"/>
                    </a:lnTo>
                    <a:lnTo>
                      <a:pt x="272" y="162"/>
                    </a:lnTo>
                    <a:lnTo>
                      <a:pt x="270" y="162"/>
                    </a:lnTo>
                    <a:lnTo>
                      <a:pt x="268" y="160"/>
                    </a:lnTo>
                    <a:lnTo>
                      <a:pt x="266" y="160"/>
                    </a:lnTo>
                    <a:lnTo>
                      <a:pt x="264" y="162"/>
                    </a:lnTo>
                    <a:lnTo>
                      <a:pt x="264" y="160"/>
                    </a:lnTo>
                    <a:lnTo>
                      <a:pt x="262" y="160"/>
                    </a:lnTo>
                    <a:lnTo>
                      <a:pt x="262" y="160"/>
                    </a:lnTo>
                    <a:lnTo>
                      <a:pt x="262" y="158"/>
                    </a:lnTo>
                    <a:lnTo>
                      <a:pt x="260" y="156"/>
                    </a:lnTo>
                    <a:lnTo>
                      <a:pt x="260" y="156"/>
                    </a:lnTo>
                    <a:lnTo>
                      <a:pt x="258" y="158"/>
                    </a:lnTo>
                    <a:lnTo>
                      <a:pt x="256" y="158"/>
                    </a:lnTo>
                    <a:lnTo>
                      <a:pt x="254" y="158"/>
                    </a:lnTo>
                    <a:lnTo>
                      <a:pt x="254" y="158"/>
                    </a:lnTo>
                    <a:lnTo>
                      <a:pt x="254" y="158"/>
                    </a:lnTo>
                    <a:lnTo>
                      <a:pt x="252" y="156"/>
                    </a:lnTo>
                    <a:lnTo>
                      <a:pt x="252" y="156"/>
                    </a:lnTo>
                    <a:lnTo>
                      <a:pt x="252" y="156"/>
                    </a:lnTo>
                    <a:lnTo>
                      <a:pt x="250" y="156"/>
                    </a:lnTo>
                    <a:lnTo>
                      <a:pt x="250" y="156"/>
                    </a:lnTo>
                    <a:lnTo>
                      <a:pt x="246" y="154"/>
                    </a:lnTo>
                    <a:lnTo>
                      <a:pt x="244" y="152"/>
                    </a:lnTo>
                    <a:lnTo>
                      <a:pt x="244" y="150"/>
                    </a:lnTo>
                    <a:lnTo>
                      <a:pt x="244" y="150"/>
                    </a:lnTo>
                    <a:lnTo>
                      <a:pt x="244" y="148"/>
                    </a:lnTo>
                    <a:lnTo>
                      <a:pt x="242" y="148"/>
                    </a:lnTo>
                    <a:lnTo>
                      <a:pt x="238" y="146"/>
                    </a:lnTo>
                    <a:lnTo>
                      <a:pt x="234" y="146"/>
                    </a:lnTo>
                    <a:lnTo>
                      <a:pt x="234" y="146"/>
                    </a:lnTo>
                    <a:lnTo>
                      <a:pt x="232" y="146"/>
                    </a:lnTo>
                    <a:lnTo>
                      <a:pt x="232" y="148"/>
                    </a:lnTo>
                    <a:lnTo>
                      <a:pt x="230" y="146"/>
                    </a:lnTo>
                    <a:lnTo>
                      <a:pt x="226" y="146"/>
                    </a:lnTo>
                    <a:lnTo>
                      <a:pt x="224" y="146"/>
                    </a:lnTo>
                    <a:lnTo>
                      <a:pt x="224" y="146"/>
                    </a:lnTo>
                    <a:lnTo>
                      <a:pt x="224" y="146"/>
                    </a:lnTo>
                    <a:lnTo>
                      <a:pt x="222" y="148"/>
                    </a:lnTo>
                    <a:lnTo>
                      <a:pt x="222" y="146"/>
                    </a:lnTo>
                    <a:lnTo>
                      <a:pt x="220" y="146"/>
                    </a:lnTo>
                    <a:lnTo>
                      <a:pt x="218" y="146"/>
                    </a:lnTo>
                    <a:lnTo>
                      <a:pt x="214" y="144"/>
                    </a:lnTo>
                    <a:lnTo>
                      <a:pt x="214" y="144"/>
                    </a:lnTo>
                    <a:lnTo>
                      <a:pt x="212" y="142"/>
                    </a:lnTo>
                    <a:lnTo>
                      <a:pt x="212" y="142"/>
                    </a:lnTo>
                    <a:lnTo>
                      <a:pt x="210" y="142"/>
                    </a:lnTo>
                    <a:lnTo>
                      <a:pt x="206" y="140"/>
                    </a:lnTo>
                    <a:lnTo>
                      <a:pt x="204" y="138"/>
                    </a:lnTo>
                    <a:lnTo>
                      <a:pt x="202" y="138"/>
                    </a:lnTo>
                    <a:lnTo>
                      <a:pt x="202" y="138"/>
                    </a:lnTo>
                    <a:lnTo>
                      <a:pt x="200" y="138"/>
                    </a:lnTo>
                    <a:lnTo>
                      <a:pt x="200" y="138"/>
                    </a:lnTo>
                    <a:lnTo>
                      <a:pt x="200" y="138"/>
                    </a:lnTo>
                    <a:lnTo>
                      <a:pt x="198" y="138"/>
                    </a:lnTo>
                    <a:lnTo>
                      <a:pt x="196" y="136"/>
                    </a:lnTo>
                    <a:lnTo>
                      <a:pt x="194" y="134"/>
                    </a:lnTo>
                    <a:lnTo>
                      <a:pt x="190" y="132"/>
                    </a:lnTo>
                    <a:lnTo>
                      <a:pt x="188" y="132"/>
                    </a:lnTo>
                    <a:lnTo>
                      <a:pt x="188" y="130"/>
                    </a:lnTo>
                    <a:lnTo>
                      <a:pt x="188" y="130"/>
                    </a:lnTo>
                    <a:lnTo>
                      <a:pt x="186" y="128"/>
                    </a:lnTo>
                    <a:lnTo>
                      <a:pt x="184" y="128"/>
                    </a:lnTo>
                    <a:lnTo>
                      <a:pt x="180" y="126"/>
                    </a:lnTo>
                    <a:lnTo>
                      <a:pt x="180" y="126"/>
                    </a:lnTo>
                    <a:lnTo>
                      <a:pt x="180" y="126"/>
                    </a:lnTo>
                    <a:lnTo>
                      <a:pt x="178" y="124"/>
                    </a:lnTo>
                    <a:lnTo>
                      <a:pt x="176" y="124"/>
                    </a:lnTo>
                    <a:lnTo>
                      <a:pt x="176" y="124"/>
                    </a:lnTo>
                    <a:lnTo>
                      <a:pt x="176" y="126"/>
                    </a:lnTo>
                    <a:lnTo>
                      <a:pt x="176" y="126"/>
                    </a:lnTo>
                    <a:lnTo>
                      <a:pt x="174" y="124"/>
                    </a:lnTo>
                    <a:lnTo>
                      <a:pt x="172" y="124"/>
                    </a:lnTo>
                    <a:lnTo>
                      <a:pt x="170" y="122"/>
                    </a:lnTo>
                    <a:lnTo>
                      <a:pt x="170" y="122"/>
                    </a:lnTo>
                    <a:lnTo>
                      <a:pt x="168" y="120"/>
                    </a:lnTo>
                    <a:lnTo>
                      <a:pt x="170" y="118"/>
                    </a:lnTo>
                    <a:lnTo>
                      <a:pt x="170" y="116"/>
                    </a:lnTo>
                    <a:lnTo>
                      <a:pt x="170" y="116"/>
                    </a:lnTo>
                    <a:lnTo>
                      <a:pt x="170" y="114"/>
                    </a:lnTo>
                    <a:lnTo>
                      <a:pt x="170" y="112"/>
                    </a:lnTo>
                    <a:lnTo>
                      <a:pt x="170" y="110"/>
                    </a:lnTo>
                    <a:lnTo>
                      <a:pt x="170" y="108"/>
                    </a:lnTo>
                    <a:lnTo>
                      <a:pt x="172" y="106"/>
                    </a:lnTo>
                    <a:lnTo>
                      <a:pt x="174" y="102"/>
                    </a:lnTo>
                    <a:lnTo>
                      <a:pt x="174" y="102"/>
                    </a:lnTo>
                    <a:lnTo>
                      <a:pt x="174" y="100"/>
                    </a:lnTo>
                    <a:lnTo>
                      <a:pt x="176" y="98"/>
                    </a:lnTo>
                    <a:lnTo>
                      <a:pt x="176" y="98"/>
                    </a:lnTo>
                    <a:lnTo>
                      <a:pt x="178" y="98"/>
                    </a:lnTo>
                    <a:lnTo>
                      <a:pt x="178" y="98"/>
                    </a:lnTo>
                    <a:lnTo>
                      <a:pt x="180" y="98"/>
                    </a:lnTo>
                    <a:lnTo>
                      <a:pt x="178" y="96"/>
                    </a:lnTo>
                    <a:lnTo>
                      <a:pt x="176" y="96"/>
                    </a:lnTo>
                    <a:lnTo>
                      <a:pt x="174" y="94"/>
                    </a:lnTo>
                    <a:lnTo>
                      <a:pt x="174" y="92"/>
                    </a:lnTo>
                    <a:lnTo>
                      <a:pt x="172" y="92"/>
                    </a:lnTo>
                    <a:lnTo>
                      <a:pt x="172" y="92"/>
                    </a:lnTo>
                    <a:lnTo>
                      <a:pt x="170" y="92"/>
                    </a:lnTo>
                    <a:lnTo>
                      <a:pt x="166" y="90"/>
                    </a:lnTo>
                    <a:lnTo>
                      <a:pt x="166" y="90"/>
                    </a:lnTo>
                    <a:lnTo>
                      <a:pt x="166" y="90"/>
                    </a:lnTo>
                    <a:lnTo>
                      <a:pt x="166" y="88"/>
                    </a:lnTo>
                    <a:lnTo>
                      <a:pt x="164" y="86"/>
                    </a:lnTo>
                    <a:lnTo>
                      <a:pt x="164" y="86"/>
                    </a:lnTo>
                    <a:lnTo>
                      <a:pt x="164" y="86"/>
                    </a:lnTo>
                    <a:lnTo>
                      <a:pt x="160" y="84"/>
                    </a:lnTo>
                    <a:lnTo>
                      <a:pt x="160" y="84"/>
                    </a:lnTo>
                    <a:lnTo>
                      <a:pt x="160" y="84"/>
                    </a:lnTo>
                    <a:lnTo>
                      <a:pt x="160" y="84"/>
                    </a:lnTo>
                    <a:lnTo>
                      <a:pt x="160" y="84"/>
                    </a:lnTo>
                    <a:lnTo>
                      <a:pt x="158" y="84"/>
                    </a:lnTo>
                    <a:lnTo>
                      <a:pt x="156" y="84"/>
                    </a:lnTo>
                    <a:lnTo>
                      <a:pt x="154" y="84"/>
                    </a:lnTo>
                    <a:lnTo>
                      <a:pt x="154" y="82"/>
                    </a:lnTo>
                    <a:lnTo>
                      <a:pt x="152" y="82"/>
                    </a:lnTo>
                    <a:lnTo>
                      <a:pt x="152" y="82"/>
                    </a:lnTo>
                    <a:lnTo>
                      <a:pt x="152" y="82"/>
                    </a:lnTo>
                    <a:lnTo>
                      <a:pt x="150" y="80"/>
                    </a:lnTo>
                    <a:lnTo>
                      <a:pt x="148" y="78"/>
                    </a:lnTo>
                    <a:lnTo>
                      <a:pt x="146" y="76"/>
                    </a:lnTo>
                    <a:lnTo>
                      <a:pt x="146" y="74"/>
                    </a:lnTo>
                    <a:lnTo>
                      <a:pt x="144" y="76"/>
                    </a:lnTo>
                    <a:lnTo>
                      <a:pt x="144" y="76"/>
                    </a:lnTo>
                    <a:lnTo>
                      <a:pt x="144" y="76"/>
                    </a:lnTo>
                    <a:lnTo>
                      <a:pt x="144" y="76"/>
                    </a:lnTo>
                    <a:lnTo>
                      <a:pt x="142" y="78"/>
                    </a:lnTo>
                    <a:lnTo>
                      <a:pt x="142" y="78"/>
                    </a:lnTo>
                    <a:lnTo>
                      <a:pt x="142" y="78"/>
                    </a:lnTo>
                    <a:lnTo>
                      <a:pt x="142" y="76"/>
                    </a:lnTo>
                    <a:lnTo>
                      <a:pt x="140" y="74"/>
                    </a:lnTo>
                    <a:lnTo>
                      <a:pt x="140" y="74"/>
                    </a:lnTo>
                    <a:lnTo>
                      <a:pt x="140" y="72"/>
                    </a:lnTo>
                    <a:lnTo>
                      <a:pt x="140" y="72"/>
                    </a:lnTo>
                    <a:lnTo>
                      <a:pt x="140" y="70"/>
                    </a:lnTo>
                    <a:lnTo>
                      <a:pt x="138" y="70"/>
                    </a:lnTo>
                    <a:lnTo>
                      <a:pt x="138" y="68"/>
                    </a:lnTo>
                    <a:lnTo>
                      <a:pt x="138" y="66"/>
                    </a:lnTo>
                    <a:lnTo>
                      <a:pt x="138" y="66"/>
                    </a:lnTo>
                    <a:lnTo>
                      <a:pt x="138" y="66"/>
                    </a:lnTo>
                    <a:lnTo>
                      <a:pt x="138" y="66"/>
                    </a:lnTo>
                    <a:lnTo>
                      <a:pt x="138" y="66"/>
                    </a:lnTo>
                    <a:lnTo>
                      <a:pt x="138" y="66"/>
                    </a:lnTo>
                    <a:lnTo>
                      <a:pt x="138" y="64"/>
                    </a:lnTo>
                    <a:lnTo>
                      <a:pt x="134" y="60"/>
                    </a:lnTo>
                    <a:lnTo>
                      <a:pt x="134" y="60"/>
                    </a:lnTo>
                    <a:lnTo>
                      <a:pt x="134" y="60"/>
                    </a:lnTo>
                    <a:lnTo>
                      <a:pt x="132" y="58"/>
                    </a:lnTo>
                    <a:lnTo>
                      <a:pt x="132" y="56"/>
                    </a:lnTo>
                    <a:lnTo>
                      <a:pt x="132" y="56"/>
                    </a:lnTo>
                    <a:lnTo>
                      <a:pt x="132" y="56"/>
                    </a:lnTo>
                    <a:lnTo>
                      <a:pt x="132" y="54"/>
                    </a:lnTo>
                    <a:lnTo>
                      <a:pt x="134" y="54"/>
                    </a:lnTo>
                    <a:lnTo>
                      <a:pt x="134" y="54"/>
                    </a:lnTo>
                    <a:lnTo>
                      <a:pt x="136" y="54"/>
                    </a:lnTo>
                    <a:lnTo>
                      <a:pt x="136" y="54"/>
                    </a:lnTo>
                    <a:lnTo>
                      <a:pt x="136" y="56"/>
                    </a:lnTo>
                    <a:lnTo>
                      <a:pt x="138" y="56"/>
                    </a:lnTo>
                    <a:lnTo>
                      <a:pt x="138" y="58"/>
                    </a:lnTo>
                    <a:lnTo>
                      <a:pt x="140" y="58"/>
                    </a:lnTo>
                    <a:lnTo>
                      <a:pt x="142" y="58"/>
                    </a:lnTo>
                    <a:lnTo>
                      <a:pt x="142" y="58"/>
                    </a:lnTo>
                    <a:lnTo>
                      <a:pt x="142" y="56"/>
                    </a:lnTo>
                    <a:lnTo>
                      <a:pt x="144" y="56"/>
                    </a:lnTo>
                    <a:lnTo>
                      <a:pt x="144" y="56"/>
                    </a:lnTo>
                    <a:lnTo>
                      <a:pt x="144" y="54"/>
                    </a:lnTo>
                    <a:lnTo>
                      <a:pt x="144" y="52"/>
                    </a:lnTo>
                    <a:lnTo>
                      <a:pt x="144" y="52"/>
                    </a:lnTo>
                    <a:lnTo>
                      <a:pt x="142" y="50"/>
                    </a:lnTo>
                    <a:lnTo>
                      <a:pt x="142" y="50"/>
                    </a:lnTo>
                    <a:lnTo>
                      <a:pt x="142" y="48"/>
                    </a:lnTo>
                    <a:lnTo>
                      <a:pt x="140" y="46"/>
                    </a:lnTo>
                    <a:lnTo>
                      <a:pt x="140" y="46"/>
                    </a:lnTo>
                    <a:lnTo>
                      <a:pt x="140" y="46"/>
                    </a:lnTo>
                    <a:lnTo>
                      <a:pt x="140" y="46"/>
                    </a:lnTo>
                    <a:lnTo>
                      <a:pt x="140" y="44"/>
                    </a:lnTo>
                    <a:lnTo>
                      <a:pt x="140" y="42"/>
                    </a:lnTo>
                    <a:lnTo>
                      <a:pt x="138" y="42"/>
                    </a:lnTo>
                    <a:lnTo>
                      <a:pt x="138" y="42"/>
                    </a:lnTo>
                    <a:lnTo>
                      <a:pt x="136" y="40"/>
                    </a:lnTo>
                    <a:lnTo>
                      <a:pt x="136" y="40"/>
                    </a:lnTo>
                    <a:lnTo>
                      <a:pt x="136" y="40"/>
                    </a:lnTo>
                    <a:lnTo>
                      <a:pt x="134" y="38"/>
                    </a:lnTo>
                    <a:lnTo>
                      <a:pt x="134" y="36"/>
                    </a:lnTo>
                    <a:lnTo>
                      <a:pt x="132" y="32"/>
                    </a:lnTo>
                    <a:lnTo>
                      <a:pt x="132" y="32"/>
                    </a:lnTo>
                    <a:lnTo>
                      <a:pt x="130" y="28"/>
                    </a:lnTo>
                    <a:lnTo>
                      <a:pt x="130" y="28"/>
                    </a:lnTo>
                    <a:lnTo>
                      <a:pt x="130" y="28"/>
                    </a:lnTo>
                    <a:lnTo>
                      <a:pt x="134" y="26"/>
                    </a:lnTo>
                    <a:lnTo>
                      <a:pt x="134" y="24"/>
                    </a:lnTo>
                    <a:lnTo>
                      <a:pt x="134" y="24"/>
                    </a:lnTo>
                    <a:lnTo>
                      <a:pt x="134" y="24"/>
                    </a:lnTo>
                    <a:lnTo>
                      <a:pt x="132" y="22"/>
                    </a:lnTo>
                    <a:lnTo>
                      <a:pt x="132" y="22"/>
                    </a:lnTo>
                    <a:lnTo>
                      <a:pt x="130" y="20"/>
                    </a:lnTo>
                    <a:lnTo>
                      <a:pt x="128" y="20"/>
                    </a:lnTo>
                    <a:lnTo>
                      <a:pt x="126" y="20"/>
                    </a:lnTo>
                    <a:lnTo>
                      <a:pt x="122" y="18"/>
                    </a:lnTo>
                    <a:lnTo>
                      <a:pt x="122" y="18"/>
                    </a:lnTo>
                    <a:lnTo>
                      <a:pt x="120" y="16"/>
                    </a:lnTo>
                    <a:lnTo>
                      <a:pt x="118" y="12"/>
                    </a:lnTo>
                    <a:lnTo>
                      <a:pt x="116" y="8"/>
                    </a:lnTo>
                    <a:lnTo>
                      <a:pt x="116" y="6"/>
                    </a:lnTo>
                    <a:lnTo>
                      <a:pt x="114" y="6"/>
                    </a:lnTo>
                    <a:lnTo>
                      <a:pt x="114" y="2"/>
                    </a:lnTo>
                    <a:lnTo>
                      <a:pt x="114" y="2"/>
                    </a:lnTo>
                    <a:lnTo>
                      <a:pt x="114" y="2"/>
                    </a:lnTo>
                    <a:lnTo>
                      <a:pt x="114" y="2"/>
                    </a:lnTo>
                    <a:lnTo>
                      <a:pt x="112" y="2"/>
                    </a:lnTo>
                    <a:lnTo>
                      <a:pt x="112" y="2"/>
                    </a:lnTo>
                    <a:lnTo>
                      <a:pt x="112" y="2"/>
                    </a:lnTo>
                    <a:lnTo>
                      <a:pt x="110" y="2"/>
                    </a:lnTo>
                    <a:lnTo>
                      <a:pt x="110" y="2"/>
                    </a:lnTo>
                    <a:lnTo>
                      <a:pt x="108" y="2"/>
                    </a:lnTo>
                    <a:lnTo>
                      <a:pt x="106" y="2"/>
                    </a:lnTo>
                    <a:lnTo>
                      <a:pt x="106" y="2"/>
                    </a:lnTo>
                    <a:lnTo>
                      <a:pt x="104" y="2"/>
                    </a:lnTo>
                    <a:lnTo>
                      <a:pt x="100" y="2"/>
                    </a:lnTo>
                    <a:lnTo>
                      <a:pt x="96" y="0"/>
                    </a:lnTo>
                    <a:lnTo>
                      <a:pt x="94" y="0"/>
                    </a:lnTo>
                    <a:lnTo>
                      <a:pt x="96" y="0"/>
                    </a:lnTo>
                    <a:lnTo>
                      <a:pt x="98" y="4"/>
                    </a:lnTo>
                    <a:lnTo>
                      <a:pt x="98" y="4"/>
                    </a:lnTo>
                    <a:lnTo>
                      <a:pt x="100" y="6"/>
                    </a:lnTo>
                    <a:lnTo>
                      <a:pt x="100" y="8"/>
                    </a:lnTo>
                    <a:lnTo>
                      <a:pt x="102" y="10"/>
                    </a:lnTo>
                    <a:lnTo>
                      <a:pt x="102" y="10"/>
                    </a:lnTo>
                    <a:lnTo>
                      <a:pt x="102" y="12"/>
                    </a:lnTo>
                    <a:lnTo>
                      <a:pt x="100" y="12"/>
                    </a:lnTo>
                    <a:lnTo>
                      <a:pt x="98" y="12"/>
                    </a:lnTo>
                    <a:lnTo>
                      <a:pt x="98" y="14"/>
                    </a:lnTo>
                    <a:lnTo>
                      <a:pt x="98" y="14"/>
                    </a:lnTo>
                    <a:lnTo>
                      <a:pt x="98" y="14"/>
                    </a:lnTo>
                    <a:lnTo>
                      <a:pt x="96" y="16"/>
                    </a:lnTo>
                    <a:lnTo>
                      <a:pt x="94" y="16"/>
                    </a:lnTo>
                    <a:lnTo>
                      <a:pt x="94" y="16"/>
                    </a:lnTo>
                    <a:lnTo>
                      <a:pt x="90" y="18"/>
                    </a:lnTo>
                    <a:lnTo>
                      <a:pt x="88" y="18"/>
                    </a:lnTo>
                    <a:lnTo>
                      <a:pt x="86" y="18"/>
                    </a:lnTo>
                    <a:lnTo>
                      <a:pt x="86" y="20"/>
                    </a:lnTo>
                    <a:lnTo>
                      <a:pt x="84" y="20"/>
                    </a:lnTo>
                    <a:lnTo>
                      <a:pt x="82" y="20"/>
                    </a:lnTo>
                    <a:lnTo>
                      <a:pt x="80" y="20"/>
                    </a:lnTo>
                    <a:lnTo>
                      <a:pt x="76" y="18"/>
                    </a:lnTo>
                    <a:lnTo>
                      <a:pt x="76" y="18"/>
                    </a:lnTo>
                    <a:lnTo>
                      <a:pt x="74" y="18"/>
                    </a:lnTo>
                    <a:lnTo>
                      <a:pt x="72" y="18"/>
                    </a:lnTo>
                    <a:lnTo>
                      <a:pt x="70" y="16"/>
                    </a:lnTo>
                    <a:lnTo>
                      <a:pt x="66" y="16"/>
                    </a:lnTo>
                    <a:lnTo>
                      <a:pt x="64" y="16"/>
                    </a:lnTo>
                    <a:lnTo>
                      <a:pt x="62" y="16"/>
                    </a:lnTo>
                    <a:lnTo>
                      <a:pt x="60" y="16"/>
                    </a:lnTo>
                    <a:lnTo>
                      <a:pt x="58" y="16"/>
                    </a:lnTo>
                    <a:lnTo>
                      <a:pt x="58" y="18"/>
                    </a:lnTo>
                    <a:lnTo>
                      <a:pt x="56" y="20"/>
                    </a:lnTo>
                    <a:lnTo>
                      <a:pt x="56" y="20"/>
                    </a:lnTo>
                    <a:lnTo>
                      <a:pt x="56" y="22"/>
                    </a:lnTo>
                    <a:lnTo>
                      <a:pt x="56" y="22"/>
                    </a:lnTo>
                    <a:lnTo>
                      <a:pt x="56" y="24"/>
                    </a:lnTo>
                    <a:lnTo>
                      <a:pt x="58" y="24"/>
                    </a:lnTo>
                    <a:lnTo>
                      <a:pt x="58" y="24"/>
                    </a:lnTo>
                    <a:lnTo>
                      <a:pt x="60" y="26"/>
                    </a:lnTo>
                    <a:lnTo>
                      <a:pt x="58" y="26"/>
                    </a:lnTo>
                    <a:lnTo>
                      <a:pt x="58" y="28"/>
                    </a:lnTo>
                    <a:lnTo>
                      <a:pt x="58" y="28"/>
                    </a:lnTo>
                    <a:lnTo>
                      <a:pt x="58" y="28"/>
                    </a:lnTo>
                    <a:lnTo>
                      <a:pt x="60" y="28"/>
                    </a:lnTo>
                    <a:lnTo>
                      <a:pt x="62" y="30"/>
                    </a:lnTo>
                    <a:lnTo>
                      <a:pt x="64" y="30"/>
                    </a:lnTo>
                    <a:lnTo>
                      <a:pt x="64" y="30"/>
                    </a:lnTo>
                    <a:lnTo>
                      <a:pt x="64" y="30"/>
                    </a:lnTo>
                    <a:lnTo>
                      <a:pt x="64" y="32"/>
                    </a:lnTo>
                    <a:lnTo>
                      <a:pt x="62" y="32"/>
                    </a:lnTo>
                    <a:lnTo>
                      <a:pt x="62" y="32"/>
                    </a:lnTo>
                    <a:lnTo>
                      <a:pt x="60" y="34"/>
                    </a:lnTo>
                    <a:lnTo>
                      <a:pt x="62" y="36"/>
                    </a:lnTo>
                    <a:lnTo>
                      <a:pt x="62" y="36"/>
                    </a:lnTo>
                    <a:lnTo>
                      <a:pt x="62" y="36"/>
                    </a:lnTo>
                    <a:lnTo>
                      <a:pt x="64" y="38"/>
                    </a:lnTo>
                    <a:lnTo>
                      <a:pt x="64" y="38"/>
                    </a:lnTo>
                    <a:lnTo>
                      <a:pt x="64" y="38"/>
                    </a:lnTo>
                    <a:lnTo>
                      <a:pt x="64" y="40"/>
                    </a:lnTo>
                    <a:lnTo>
                      <a:pt x="64" y="42"/>
                    </a:lnTo>
                    <a:lnTo>
                      <a:pt x="62" y="42"/>
                    </a:lnTo>
                    <a:lnTo>
                      <a:pt x="62" y="44"/>
                    </a:lnTo>
                    <a:lnTo>
                      <a:pt x="64" y="44"/>
                    </a:lnTo>
                    <a:lnTo>
                      <a:pt x="64" y="44"/>
                    </a:lnTo>
                    <a:lnTo>
                      <a:pt x="66" y="46"/>
                    </a:lnTo>
                    <a:lnTo>
                      <a:pt x="68" y="46"/>
                    </a:lnTo>
                    <a:lnTo>
                      <a:pt x="68" y="46"/>
                    </a:lnTo>
                    <a:lnTo>
                      <a:pt x="68" y="48"/>
                    </a:lnTo>
                    <a:lnTo>
                      <a:pt x="68" y="48"/>
                    </a:lnTo>
                    <a:lnTo>
                      <a:pt x="70" y="50"/>
                    </a:lnTo>
                    <a:lnTo>
                      <a:pt x="70" y="50"/>
                    </a:lnTo>
                    <a:lnTo>
                      <a:pt x="70" y="52"/>
                    </a:lnTo>
                    <a:lnTo>
                      <a:pt x="72" y="52"/>
                    </a:lnTo>
                    <a:lnTo>
                      <a:pt x="74" y="52"/>
                    </a:lnTo>
                    <a:lnTo>
                      <a:pt x="74" y="52"/>
                    </a:lnTo>
                    <a:lnTo>
                      <a:pt x="74" y="52"/>
                    </a:lnTo>
                    <a:lnTo>
                      <a:pt x="74" y="54"/>
                    </a:lnTo>
                    <a:lnTo>
                      <a:pt x="76" y="56"/>
                    </a:lnTo>
                    <a:lnTo>
                      <a:pt x="76" y="56"/>
                    </a:lnTo>
                    <a:lnTo>
                      <a:pt x="78" y="56"/>
                    </a:lnTo>
                    <a:lnTo>
                      <a:pt x="80" y="56"/>
                    </a:lnTo>
                    <a:lnTo>
                      <a:pt x="82" y="58"/>
                    </a:lnTo>
                    <a:lnTo>
                      <a:pt x="84" y="58"/>
                    </a:lnTo>
                    <a:lnTo>
                      <a:pt x="86" y="60"/>
                    </a:lnTo>
                    <a:lnTo>
                      <a:pt x="86" y="60"/>
                    </a:lnTo>
                    <a:lnTo>
                      <a:pt x="86" y="60"/>
                    </a:lnTo>
                    <a:lnTo>
                      <a:pt x="86" y="62"/>
                    </a:lnTo>
                    <a:lnTo>
                      <a:pt x="84" y="62"/>
                    </a:lnTo>
                    <a:lnTo>
                      <a:pt x="84" y="64"/>
                    </a:lnTo>
                    <a:lnTo>
                      <a:pt x="78" y="66"/>
                    </a:lnTo>
                    <a:lnTo>
                      <a:pt x="78" y="66"/>
                    </a:lnTo>
                    <a:lnTo>
                      <a:pt x="76" y="68"/>
                    </a:lnTo>
                    <a:lnTo>
                      <a:pt x="76" y="68"/>
                    </a:lnTo>
                    <a:lnTo>
                      <a:pt x="76" y="70"/>
                    </a:lnTo>
                    <a:lnTo>
                      <a:pt x="78" y="74"/>
                    </a:lnTo>
                    <a:lnTo>
                      <a:pt x="78" y="74"/>
                    </a:lnTo>
                    <a:lnTo>
                      <a:pt x="78" y="78"/>
                    </a:lnTo>
                    <a:lnTo>
                      <a:pt x="78" y="80"/>
                    </a:lnTo>
                    <a:lnTo>
                      <a:pt x="78" y="80"/>
                    </a:lnTo>
                    <a:lnTo>
                      <a:pt x="80" y="80"/>
                    </a:lnTo>
                    <a:lnTo>
                      <a:pt x="80" y="82"/>
                    </a:lnTo>
                    <a:lnTo>
                      <a:pt x="80" y="82"/>
                    </a:lnTo>
                    <a:lnTo>
                      <a:pt x="78" y="84"/>
                    </a:lnTo>
                    <a:lnTo>
                      <a:pt x="76" y="84"/>
                    </a:lnTo>
                    <a:lnTo>
                      <a:pt x="76" y="84"/>
                    </a:lnTo>
                    <a:lnTo>
                      <a:pt x="74" y="86"/>
                    </a:lnTo>
                    <a:lnTo>
                      <a:pt x="72" y="92"/>
                    </a:lnTo>
                    <a:lnTo>
                      <a:pt x="70" y="92"/>
                    </a:lnTo>
                    <a:lnTo>
                      <a:pt x="70" y="94"/>
                    </a:lnTo>
                    <a:lnTo>
                      <a:pt x="70" y="94"/>
                    </a:lnTo>
                    <a:lnTo>
                      <a:pt x="72" y="96"/>
                    </a:lnTo>
                    <a:lnTo>
                      <a:pt x="72" y="96"/>
                    </a:lnTo>
                    <a:lnTo>
                      <a:pt x="72" y="98"/>
                    </a:lnTo>
                    <a:lnTo>
                      <a:pt x="70" y="98"/>
                    </a:lnTo>
                    <a:lnTo>
                      <a:pt x="68" y="100"/>
                    </a:lnTo>
                    <a:lnTo>
                      <a:pt x="66" y="100"/>
                    </a:lnTo>
                    <a:lnTo>
                      <a:pt x="64" y="102"/>
                    </a:lnTo>
                    <a:lnTo>
                      <a:pt x="64" y="104"/>
                    </a:lnTo>
                    <a:lnTo>
                      <a:pt x="64" y="108"/>
                    </a:lnTo>
                    <a:lnTo>
                      <a:pt x="64" y="108"/>
                    </a:lnTo>
                    <a:lnTo>
                      <a:pt x="62" y="112"/>
                    </a:lnTo>
                    <a:lnTo>
                      <a:pt x="60" y="116"/>
                    </a:lnTo>
                    <a:lnTo>
                      <a:pt x="60" y="118"/>
                    </a:lnTo>
                    <a:lnTo>
                      <a:pt x="56" y="120"/>
                    </a:lnTo>
                    <a:lnTo>
                      <a:pt x="52" y="122"/>
                    </a:lnTo>
                    <a:lnTo>
                      <a:pt x="52" y="124"/>
                    </a:lnTo>
                    <a:lnTo>
                      <a:pt x="50" y="126"/>
                    </a:lnTo>
                    <a:lnTo>
                      <a:pt x="50" y="128"/>
                    </a:lnTo>
                    <a:lnTo>
                      <a:pt x="50" y="130"/>
                    </a:lnTo>
                    <a:lnTo>
                      <a:pt x="48" y="132"/>
                    </a:lnTo>
                    <a:lnTo>
                      <a:pt x="48" y="136"/>
                    </a:lnTo>
                    <a:lnTo>
                      <a:pt x="48" y="136"/>
                    </a:lnTo>
                    <a:lnTo>
                      <a:pt x="44" y="138"/>
                    </a:lnTo>
                    <a:lnTo>
                      <a:pt x="42" y="138"/>
                    </a:lnTo>
                    <a:lnTo>
                      <a:pt x="38" y="138"/>
                    </a:lnTo>
                    <a:lnTo>
                      <a:pt x="36" y="140"/>
                    </a:lnTo>
                    <a:lnTo>
                      <a:pt x="32" y="142"/>
                    </a:lnTo>
                    <a:lnTo>
                      <a:pt x="32" y="142"/>
                    </a:lnTo>
                    <a:lnTo>
                      <a:pt x="30" y="140"/>
                    </a:lnTo>
                    <a:lnTo>
                      <a:pt x="30" y="140"/>
                    </a:lnTo>
                    <a:lnTo>
                      <a:pt x="28" y="138"/>
                    </a:lnTo>
                    <a:lnTo>
                      <a:pt x="28" y="138"/>
                    </a:lnTo>
                    <a:lnTo>
                      <a:pt x="28" y="136"/>
                    </a:lnTo>
                    <a:lnTo>
                      <a:pt x="26" y="136"/>
                    </a:lnTo>
                    <a:lnTo>
                      <a:pt x="24" y="136"/>
                    </a:lnTo>
                    <a:lnTo>
                      <a:pt x="24" y="136"/>
                    </a:lnTo>
                    <a:lnTo>
                      <a:pt x="22" y="138"/>
                    </a:lnTo>
                    <a:lnTo>
                      <a:pt x="22" y="138"/>
                    </a:lnTo>
                    <a:lnTo>
                      <a:pt x="22" y="138"/>
                    </a:lnTo>
                    <a:lnTo>
                      <a:pt x="20" y="142"/>
                    </a:lnTo>
                    <a:lnTo>
                      <a:pt x="18" y="146"/>
                    </a:lnTo>
                    <a:lnTo>
                      <a:pt x="16" y="148"/>
                    </a:lnTo>
                    <a:lnTo>
                      <a:pt x="16" y="150"/>
                    </a:lnTo>
                    <a:lnTo>
                      <a:pt x="14" y="150"/>
                    </a:lnTo>
                    <a:lnTo>
                      <a:pt x="14" y="150"/>
                    </a:lnTo>
                    <a:lnTo>
                      <a:pt x="14" y="152"/>
                    </a:lnTo>
                    <a:lnTo>
                      <a:pt x="14" y="154"/>
                    </a:lnTo>
                    <a:lnTo>
                      <a:pt x="14" y="158"/>
                    </a:lnTo>
                    <a:lnTo>
                      <a:pt x="14" y="158"/>
                    </a:lnTo>
                    <a:lnTo>
                      <a:pt x="14" y="158"/>
                    </a:lnTo>
                    <a:lnTo>
                      <a:pt x="16" y="160"/>
                    </a:lnTo>
                    <a:lnTo>
                      <a:pt x="18" y="160"/>
                    </a:lnTo>
                    <a:lnTo>
                      <a:pt x="20" y="162"/>
                    </a:lnTo>
                    <a:lnTo>
                      <a:pt x="22" y="162"/>
                    </a:lnTo>
                    <a:lnTo>
                      <a:pt x="24" y="162"/>
                    </a:lnTo>
                    <a:lnTo>
                      <a:pt x="24" y="162"/>
                    </a:lnTo>
                    <a:lnTo>
                      <a:pt x="24" y="164"/>
                    </a:lnTo>
                    <a:lnTo>
                      <a:pt x="24" y="166"/>
                    </a:lnTo>
                    <a:lnTo>
                      <a:pt x="24" y="168"/>
                    </a:lnTo>
                    <a:lnTo>
                      <a:pt x="24" y="170"/>
                    </a:lnTo>
                    <a:lnTo>
                      <a:pt x="24" y="172"/>
                    </a:lnTo>
                    <a:lnTo>
                      <a:pt x="24" y="174"/>
                    </a:lnTo>
                    <a:lnTo>
                      <a:pt x="28" y="178"/>
                    </a:lnTo>
                    <a:lnTo>
                      <a:pt x="28" y="178"/>
                    </a:lnTo>
                    <a:lnTo>
                      <a:pt x="30" y="178"/>
                    </a:lnTo>
                    <a:lnTo>
                      <a:pt x="32" y="178"/>
                    </a:lnTo>
                    <a:lnTo>
                      <a:pt x="32" y="178"/>
                    </a:lnTo>
                    <a:lnTo>
                      <a:pt x="34" y="178"/>
                    </a:lnTo>
                    <a:lnTo>
                      <a:pt x="34" y="178"/>
                    </a:lnTo>
                    <a:lnTo>
                      <a:pt x="34" y="178"/>
                    </a:lnTo>
                    <a:lnTo>
                      <a:pt x="34" y="182"/>
                    </a:lnTo>
                    <a:lnTo>
                      <a:pt x="36" y="184"/>
                    </a:lnTo>
                    <a:lnTo>
                      <a:pt x="38" y="186"/>
                    </a:lnTo>
                    <a:lnTo>
                      <a:pt x="38" y="188"/>
                    </a:lnTo>
                    <a:lnTo>
                      <a:pt x="40" y="192"/>
                    </a:lnTo>
                    <a:lnTo>
                      <a:pt x="42" y="194"/>
                    </a:lnTo>
                    <a:lnTo>
                      <a:pt x="42" y="196"/>
                    </a:lnTo>
                    <a:lnTo>
                      <a:pt x="42" y="196"/>
                    </a:lnTo>
                    <a:lnTo>
                      <a:pt x="40" y="196"/>
                    </a:lnTo>
                    <a:lnTo>
                      <a:pt x="40" y="198"/>
                    </a:lnTo>
                    <a:lnTo>
                      <a:pt x="42" y="198"/>
                    </a:lnTo>
                    <a:lnTo>
                      <a:pt x="42" y="198"/>
                    </a:lnTo>
                    <a:lnTo>
                      <a:pt x="42" y="200"/>
                    </a:lnTo>
                    <a:lnTo>
                      <a:pt x="42" y="200"/>
                    </a:lnTo>
                    <a:lnTo>
                      <a:pt x="42" y="200"/>
                    </a:lnTo>
                    <a:lnTo>
                      <a:pt x="42" y="202"/>
                    </a:lnTo>
                    <a:lnTo>
                      <a:pt x="40" y="202"/>
                    </a:lnTo>
                    <a:lnTo>
                      <a:pt x="40" y="202"/>
                    </a:lnTo>
                    <a:lnTo>
                      <a:pt x="40" y="202"/>
                    </a:lnTo>
                    <a:lnTo>
                      <a:pt x="38" y="204"/>
                    </a:lnTo>
                    <a:lnTo>
                      <a:pt x="38" y="204"/>
                    </a:lnTo>
                    <a:lnTo>
                      <a:pt x="36" y="204"/>
                    </a:lnTo>
                    <a:lnTo>
                      <a:pt x="36" y="202"/>
                    </a:lnTo>
                    <a:lnTo>
                      <a:pt x="36" y="202"/>
                    </a:lnTo>
                    <a:lnTo>
                      <a:pt x="36" y="200"/>
                    </a:lnTo>
                    <a:lnTo>
                      <a:pt x="34" y="200"/>
                    </a:lnTo>
                    <a:lnTo>
                      <a:pt x="34" y="200"/>
                    </a:lnTo>
                    <a:lnTo>
                      <a:pt x="30" y="202"/>
                    </a:lnTo>
                    <a:lnTo>
                      <a:pt x="28" y="202"/>
                    </a:lnTo>
                    <a:lnTo>
                      <a:pt x="28" y="204"/>
                    </a:lnTo>
                    <a:lnTo>
                      <a:pt x="28" y="204"/>
                    </a:lnTo>
                    <a:lnTo>
                      <a:pt x="26" y="204"/>
                    </a:lnTo>
                    <a:lnTo>
                      <a:pt x="24" y="204"/>
                    </a:lnTo>
                    <a:lnTo>
                      <a:pt x="22" y="204"/>
                    </a:lnTo>
                    <a:lnTo>
                      <a:pt x="22" y="204"/>
                    </a:lnTo>
                    <a:lnTo>
                      <a:pt x="20" y="202"/>
                    </a:lnTo>
                    <a:lnTo>
                      <a:pt x="18" y="202"/>
                    </a:lnTo>
                    <a:lnTo>
                      <a:pt x="14" y="202"/>
                    </a:lnTo>
                    <a:lnTo>
                      <a:pt x="14" y="202"/>
                    </a:lnTo>
                    <a:lnTo>
                      <a:pt x="12" y="202"/>
                    </a:lnTo>
                    <a:lnTo>
                      <a:pt x="10" y="202"/>
                    </a:lnTo>
                    <a:lnTo>
                      <a:pt x="10" y="202"/>
                    </a:lnTo>
                    <a:lnTo>
                      <a:pt x="10" y="202"/>
                    </a:lnTo>
                    <a:lnTo>
                      <a:pt x="8" y="202"/>
                    </a:lnTo>
                    <a:lnTo>
                      <a:pt x="8" y="202"/>
                    </a:lnTo>
                    <a:lnTo>
                      <a:pt x="8" y="202"/>
                    </a:lnTo>
                    <a:lnTo>
                      <a:pt x="8" y="202"/>
                    </a:lnTo>
                    <a:lnTo>
                      <a:pt x="8" y="202"/>
                    </a:lnTo>
                    <a:lnTo>
                      <a:pt x="8" y="202"/>
                    </a:lnTo>
                    <a:lnTo>
                      <a:pt x="8" y="208"/>
                    </a:lnTo>
                    <a:lnTo>
                      <a:pt x="6" y="208"/>
                    </a:lnTo>
                    <a:lnTo>
                      <a:pt x="4" y="208"/>
                    </a:lnTo>
                    <a:lnTo>
                      <a:pt x="2" y="208"/>
                    </a:lnTo>
                    <a:lnTo>
                      <a:pt x="0" y="208"/>
                    </a:lnTo>
                    <a:lnTo>
                      <a:pt x="0" y="210"/>
                    </a:lnTo>
                    <a:lnTo>
                      <a:pt x="0" y="210"/>
                    </a:lnTo>
                    <a:lnTo>
                      <a:pt x="0" y="212"/>
                    </a:lnTo>
                    <a:lnTo>
                      <a:pt x="0" y="214"/>
                    </a:lnTo>
                    <a:lnTo>
                      <a:pt x="2" y="214"/>
                    </a:lnTo>
                    <a:lnTo>
                      <a:pt x="4" y="212"/>
                    </a:lnTo>
                    <a:lnTo>
                      <a:pt x="4" y="212"/>
                    </a:lnTo>
                    <a:lnTo>
                      <a:pt x="6" y="210"/>
                    </a:lnTo>
                    <a:lnTo>
                      <a:pt x="8" y="210"/>
                    </a:lnTo>
                    <a:lnTo>
                      <a:pt x="6" y="212"/>
                    </a:lnTo>
                    <a:lnTo>
                      <a:pt x="4" y="214"/>
                    </a:lnTo>
                    <a:lnTo>
                      <a:pt x="4" y="216"/>
                    </a:lnTo>
                    <a:lnTo>
                      <a:pt x="6" y="218"/>
                    </a:lnTo>
                    <a:lnTo>
                      <a:pt x="8" y="222"/>
                    </a:lnTo>
                    <a:lnTo>
                      <a:pt x="10" y="224"/>
                    </a:lnTo>
                    <a:lnTo>
                      <a:pt x="18" y="228"/>
                    </a:lnTo>
                    <a:lnTo>
                      <a:pt x="24" y="230"/>
                    </a:lnTo>
                    <a:lnTo>
                      <a:pt x="26" y="230"/>
                    </a:lnTo>
                    <a:lnTo>
                      <a:pt x="26" y="228"/>
                    </a:lnTo>
                    <a:lnTo>
                      <a:pt x="30" y="226"/>
                    </a:lnTo>
                    <a:lnTo>
                      <a:pt x="32" y="226"/>
                    </a:lnTo>
                    <a:lnTo>
                      <a:pt x="32" y="226"/>
                    </a:lnTo>
                    <a:lnTo>
                      <a:pt x="34" y="226"/>
                    </a:lnTo>
                    <a:lnTo>
                      <a:pt x="34" y="226"/>
                    </a:lnTo>
                    <a:lnTo>
                      <a:pt x="34" y="224"/>
                    </a:lnTo>
                    <a:lnTo>
                      <a:pt x="36" y="224"/>
                    </a:lnTo>
                    <a:lnTo>
                      <a:pt x="36" y="224"/>
                    </a:lnTo>
                    <a:lnTo>
                      <a:pt x="36" y="224"/>
                    </a:lnTo>
                    <a:lnTo>
                      <a:pt x="36" y="226"/>
                    </a:lnTo>
                    <a:lnTo>
                      <a:pt x="36" y="226"/>
                    </a:lnTo>
                    <a:lnTo>
                      <a:pt x="34" y="228"/>
                    </a:lnTo>
                    <a:lnTo>
                      <a:pt x="32" y="232"/>
                    </a:lnTo>
                    <a:lnTo>
                      <a:pt x="30" y="234"/>
                    </a:lnTo>
                    <a:lnTo>
                      <a:pt x="30" y="234"/>
                    </a:lnTo>
                    <a:lnTo>
                      <a:pt x="28" y="236"/>
                    </a:lnTo>
                    <a:lnTo>
                      <a:pt x="26" y="234"/>
                    </a:lnTo>
                    <a:lnTo>
                      <a:pt x="24" y="236"/>
                    </a:lnTo>
                    <a:lnTo>
                      <a:pt x="22" y="236"/>
                    </a:lnTo>
                    <a:lnTo>
                      <a:pt x="18" y="238"/>
                    </a:lnTo>
                    <a:lnTo>
                      <a:pt x="18" y="238"/>
                    </a:lnTo>
                    <a:lnTo>
                      <a:pt x="18" y="238"/>
                    </a:lnTo>
                    <a:lnTo>
                      <a:pt x="16" y="236"/>
                    </a:lnTo>
                    <a:lnTo>
                      <a:pt x="16" y="236"/>
                    </a:lnTo>
                    <a:lnTo>
                      <a:pt x="14" y="236"/>
                    </a:lnTo>
                    <a:lnTo>
                      <a:pt x="14" y="238"/>
                    </a:lnTo>
                    <a:lnTo>
                      <a:pt x="14" y="240"/>
                    </a:lnTo>
                    <a:lnTo>
                      <a:pt x="18" y="244"/>
                    </a:lnTo>
                    <a:lnTo>
                      <a:pt x="22" y="246"/>
                    </a:lnTo>
                    <a:lnTo>
                      <a:pt x="24" y="248"/>
                    </a:lnTo>
                    <a:lnTo>
                      <a:pt x="28" y="252"/>
                    </a:lnTo>
                    <a:lnTo>
                      <a:pt x="32" y="258"/>
                    </a:lnTo>
                    <a:lnTo>
                      <a:pt x="34" y="260"/>
                    </a:lnTo>
                    <a:lnTo>
                      <a:pt x="40" y="264"/>
                    </a:lnTo>
                    <a:lnTo>
                      <a:pt x="44" y="266"/>
                    </a:lnTo>
                    <a:lnTo>
                      <a:pt x="46" y="266"/>
                    </a:lnTo>
                    <a:lnTo>
                      <a:pt x="48" y="266"/>
                    </a:lnTo>
                    <a:lnTo>
                      <a:pt x="54" y="264"/>
                    </a:lnTo>
                    <a:lnTo>
                      <a:pt x="56" y="262"/>
                    </a:lnTo>
                    <a:lnTo>
                      <a:pt x="64" y="258"/>
                    </a:lnTo>
                    <a:lnTo>
                      <a:pt x="64" y="258"/>
                    </a:lnTo>
                    <a:lnTo>
                      <a:pt x="66" y="252"/>
                    </a:lnTo>
                    <a:lnTo>
                      <a:pt x="66" y="250"/>
                    </a:lnTo>
                    <a:lnTo>
                      <a:pt x="66" y="248"/>
                    </a:lnTo>
                    <a:lnTo>
                      <a:pt x="64" y="248"/>
                    </a:lnTo>
                    <a:lnTo>
                      <a:pt x="64" y="246"/>
                    </a:lnTo>
                    <a:lnTo>
                      <a:pt x="62" y="246"/>
                    </a:lnTo>
                    <a:lnTo>
                      <a:pt x="62" y="246"/>
                    </a:lnTo>
                    <a:lnTo>
                      <a:pt x="64" y="244"/>
                    </a:lnTo>
                    <a:lnTo>
                      <a:pt x="64" y="244"/>
                    </a:lnTo>
                    <a:lnTo>
                      <a:pt x="66" y="242"/>
                    </a:lnTo>
                    <a:lnTo>
                      <a:pt x="66" y="242"/>
                    </a:lnTo>
                    <a:lnTo>
                      <a:pt x="66" y="240"/>
                    </a:lnTo>
                    <a:lnTo>
                      <a:pt x="64" y="238"/>
                    </a:lnTo>
                    <a:lnTo>
                      <a:pt x="64" y="238"/>
                    </a:lnTo>
                    <a:lnTo>
                      <a:pt x="66" y="238"/>
                    </a:lnTo>
                    <a:lnTo>
                      <a:pt x="68" y="238"/>
                    </a:lnTo>
                    <a:lnTo>
                      <a:pt x="70" y="238"/>
                    </a:lnTo>
                    <a:lnTo>
                      <a:pt x="72" y="238"/>
                    </a:lnTo>
                    <a:lnTo>
                      <a:pt x="74" y="240"/>
                    </a:lnTo>
                    <a:lnTo>
                      <a:pt x="72" y="240"/>
                    </a:lnTo>
                    <a:lnTo>
                      <a:pt x="70" y="240"/>
                    </a:lnTo>
                    <a:lnTo>
                      <a:pt x="70" y="240"/>
                    </a:lnTo>
                    <a:lnTo>
                      <a:pt x="70" y="244"/>
                    </a:lnTo>
                    <a:lnTo>
                      <a:pt x="72" y="244"/>
                    </a:lnTo>
                    <a:lnTo>
                      <a:pt x="72" y="244"/>
                    </a:lnTo>
                    <a:lnTo>
                      <a:pt x="72" y="244"/>
                    </a:lnTo>
                    <a:lnTo>
                      <a:pt x="70" y="246"/>
                    </a:lnTo>
                    <a:lnTo>
                      <a:pt x="70" y="248"/>
                    </a:lnTo>
                    <a:lnTo>
                      <a:pt x="74" y="248"/>
                    </a:lnTo>
                    <a:lnTo>
                      <a:pt x="78" y="248"/>
                    </a:lnTo>
                    <a:lnTo>
                      <a:pt x="80" y="248"/>
                    </a:lnTo>
                    <a:lnTo>
                      <a:pt x="78" y="248"/>
                    </a:lnTo>
                    <a:lnTo>
                      <a:pt x="74" y="250"/>
                    </a:lnTo>
                    <a:lnTo>
                      <a:pt x="74" y="252"/>
                    </a:lnTo>
                    <a:lnTo>
                      <a:pt x="72" y="252"/>
                    </a:lnTo>
                    <a:lnTo>
                      <a:pt x="72" y="252"/>
                    </a:lnTo>
                    <a:lnTo>
                      <a:pt x="74" y="252"/>
                    </a:lnTo>
                    <a:lnTo>
                      <a:pt x="74" y="254"/>
                    </a:lnTo>
                    <a:lnTo>
                      <a:pt x="72" y="254"/>
                    </a:lnTo>
                    <a:lnTo>
                      <a:pt x="74" y="258"/>
                    </a:lnTo>
                    <a:lnTo>
                      <a:pt x="74" y="258"/>
                    </a:lnTo>
                    <a:lnTo>
                      <a:pt x="76" y="258"/>
                    </a:lnTo>
                    <a:lnTo>
                      <a:pt x="76" y="260"/>
                    </a:lnTo>
                    <a:lnTo>
                      <a:pt x="76" y="262"/>
                    </a:lnTo>
                    <a:lnTo>
                      <a:pt x="78" y="264"/>
                    </a:lnTo>
                    <a:lnTo>
                      <a:pt x="78" y="266"/>
                    </a:lnTo>
                    <a:lnTo>
                      <a:pt x="78" y="268"/>
                    </a:lnTo>
                    <a:lnTo>
                      <a:pt x="76" y="278"/>
                    </a:lnTo>
                    <a:lnTo>
                      <a:pt x="76" y="282"/>
                    </a:lnTo>
                    <a:lnTo>
                      <a:pt x="76" y="282"/>
                    </a:lnTo>
                    <a:lnTo>
                      <a:pt x="76" y="284"/>
                    </a:lnTo>
                    <a:lnTo>
                      <a:pt x="76" y="286"/>
                    </a:lnTo>
                    <a:lnTo>
                      <a:pt x="78" y="288"/>
                    </a:lnTo>
                    <a:lnTo>
                      <a:pt x="78" y="288"/>
                    </a:lnTo>
                    <a:lnTo>
                      <a:pt x="78" y="290"/>
                    </a:lnTo>
                    <a:lnTo>
                      <a:pt x="78" y="290"/>
                    </a:lnTo>
                    <a:lnTo>
                      <a:pt x="82" y="292"/>
                    </a:lnTo>
                    <a:lnTo>
                      <a:pt x="78" y="292"/>
                    </a:lnTo>
                    <a:lnTo>
                      <a:pt x="78" y="292"/>
                    </a:lnTo>
                    <a:lnTo>
                      <a:pt x="78" y="292"/>
                    </a:lnTo>
                    <a:lnTo>
                      <a:pt x="78" y="296"/>
                    </a:lnTo>
                    <a:lnTo>
                      <a:pt x="80" y="298"/>
                    </a:lnTo>
                    <a:lnTo>
                      <a:pt x="80" y="296"/>
                    </a:lnTo>
                    <a:lnTo>
                      <a:pt x="82" y="294"/>
                    </a:lnTo>
                    <a:lnTo>
                      <a:pt x="82" y="296"/>
                    </a:lnTo>
                    <a:lnTo>
                      <a:pt x="82" y="298"/>
                    </a:lnTo>
                    <a:lnTo>
                      <a:pt x="80" y="300"/>
                    </a:lnTo>
                    <a:lnTo>
                      <a:pt x="80" y="302"/>
                    </a:lnTo>
                    <a:lnTo>
                      <a:pt x="80" y="304"/>
                    </a:lnTo>
                    <a:lnTo>
                      <a:pt x="82" y="304"/>
                    </a:lnTo>
                    <a:lnTo>
                      <a:pt x="82" y="308"/>
                    </a:lnTo>
                    <a:lnTo>
                      <a:pt x="82" y="310"/>
                    </a:lnTo>
                    <a:lnTo>
                      <a:pt x="84" y="312"/>
                    </a:lnTo>
                    <a:lnTo>
                      <a:pt x="84" y="316"/>
                    </a:lnTo>
                    <a:lnTo>
                      <a:pt x="86" y="322"/>
                    </a:lnTo>
                    <a:lnTo>
                      <a:pt x="86" y="324"/>
                    </a:lnTo>
                    <a:lnTo>
                      <a:pt x="88" y="328"/>
                    </a:lnTo>
                    <a:lnTo>
                      <a:pt x="92" y="342"/>
                    </a:lnTo>
                    <a:lnTo>
                      <a:pt x="94" y="348"/>
                    </a:lnTo>
                    <a:lnTo>
                      <a:pt x="94" y="350"/>
                    </a:lnTo>
                    <a:lnTo>
                      <a:pt x="96" y="352"/>
                    </a:lnTo>
                    <a:lnTo>
                      <a:pt x="98" y="356"/>
                    </a:lnTo>
                    <a:lnTo>
                      <a:pt x="98" y="356"/>
                    </a:lnTo>
                    <a:lnTo>
                      <a:pt x="100" y="356"/>
                    </a:lnTo>
                    <a:lnTo>
                      <a:pt x="100" y="358"/>
                    </a:lnTo>
                    <a:lnTo>
                      <a:pt x="100" y="358"/>
                    </a:lnTo>
                    <a:lnTo>
                      <a:pt x="100" y="360"/>
                    </a:lnTo>
                    <a:lnTo>
                      <a:pt x="102" y="362"/>
                    </a:lnTo>
                    <a:lnTo>
                      <a:pt x="100" y="362"/>
                    </a:lnTo>
                    <a:lnTo>
                      <a:pt x="102" y="362"/>
                    </a:lnTo>
                    <a:lnTo>
                      <a:pt x="102" y="366"/>
                    </a:lnTo>
                    <a:lnTo>
                      <a:pt x="104" y="370"/>
                    </a:lnTo>
                    <a:lnTo>
                      <a:pt x="106" y="370"/>
                    </a:lnTo>
                    <a:lnTo>
                      <a:pt x="108" y="374"/>
                    </a:lnTo>
                    <a:lnTo>
                      <a:pt x="108" y="374"/>
                    </a:lnTo>
                    <a:lnTo>
                      <a:pt x="110" y="376"/>
                    </a:lnTo>
                    <a:lnTo>
                      <a:pt x="110" y="378"/>
                    </a:lnTo>
                    <a:lnTo>
                      <a:pt x="110" y="378"/>
                    </a:lnTo>
                    <a:lnTo>
                      <a:pt x="112" y="382"/>
                    </a:lnTo>
                    <a:lnTo>
                      <a:pt x="112" y="384"/>
                    </a:lnTo>
                    <a:lnTo>
                      <a:pt x="112" y="386"/>
                    </a:lnTo>
                    <a:lnTo>
                      <a:pt x="114" y="388"/>
                    </a:lnTo>
                    <a:lnTo>
                      <a:pt x="116" y="392"/>
                    </a:lnTo>
                    <a:lnTo>
                      <a:pt x="116" y="394"/>
                    </a:lnTo>
                    <a:lnTo>
                      <a:pt x="116" y="394"/>
                    </a:lnTo>
                    <a:lnTo>
                      <a:pt x="118" y="402"/>
                    </a:lnTo>
                    <a:lnTo>
                      <a:pt x="118" y="404"/>
                    </a:lnTo>
                    <a:lnTo>
                      <a:pt x="120" y="406"/>
                    </a:lnTo>
                    <a:lnTo>
                      <a:pt x="122" y="412"/>
                    </a:lnTo>
                    <a:lnTo>
                      <a:pt x="126" y="420"/>
                    </a:lnTo>
                    <a:lnTo>
                      <a:pt x="126" y="422"/>
                    </a:lnTo>
                    <a:lnTo>
                      <a:pt x="128" y="422"/>
                    </a:lnTo>
                    <a:lnTo>
                      <a:pt x="130" y="426"/>
                    </a:lnTo>
                    <a:lnTo>
                      <a:pt x="132" y="428"/>
                    </a:lnTo>
                    <a:lnTo>
                      <a:pt x="134" y="432"/>
                    </a:lnTo>
                    <a:lnTo>
                      <a:pt x="134" y="434"/>
                    </a:lnTo>
                    <a:lnTo>
                      <a:pt x="136" y="438"/>
                    </a:lnTo>
                    <a:lnTo>
                      <a:pt x="138" y="444"/>
                    </a:lnTo>
                    <a:lnTo>
                      <a:pt x="142" y="450"/>
                    </a:lnTo>
                    <a:lnTo>
                      <a:pt x="142" y="452"/>
                    </a:lnTo>
                    <a:lnTo>
                      <a:pt x="144" y="454"/>
                    </a:lnTo>
                    <a:lnTo>
                      <a:pt x="144" y="454"/>
                    </a:lnTo>
                    <a:lnTo>
                      <a:pt x="144" y="456"/>
                    </a:lnTo>
                    <a:lnTo>
                      <a:pt x="144" y="458"/>
                    </a:lnTo>
                    <a:lnTo>
                      <a:pt x="144" y="458"/>
                    </a:lnTo>
                    <a:lnTo>
                      <a:pt x="146" y="458"/>
                    </a:lnTo>
                    <a:lnTo>
                      <a:pt x="148" y="467"/>
                    </a:lnTo>
                    <a:lnTo>
                      <a:pt x="148" y="467"/>
                    </a:lnTo>
                    <a:lnTo>
                      <a:pt x="146" y="467"/>
                    </a:lnTo>
                    <a:lnTo>
                      <a:pt x="146" y="463"/>
                    </a:lnTo>
                    <a:lnTo>
                      <a:pt x="146" y="460"/>
                    </a:lnTo>
                    <a:lnTo>
                      <a:pt x="144" y="460"/>
                    </a:lnTo>
                    <a:lnTo>
                      <a:pt x="144" y="458"/>
                    </a:lnTo>
                    <a:lnTo>
                      <a:pt x="146" y="465"/>
                    </a:lnTo>
                    <a:lnTo>
                      <a:pt x="146" y="469"/>
                    </a:lnTo>
                    <a:lnTo>
                      <a:pt x="148" y="473"/>
                    </a:lnTo>
                    <a:lnTo>
                      <a:pt x="148" y="473"/>
                    </a:lnTo>
                    <a:lnTo>
                      <a:pt x="148" y="473"/>
                    </a:lnTo>
                    <a:lnTo>
                      <a:pt x="148" y="473"/>
                    </a:lnTo>
                    <a:lnTo>
                      <a:pt x="148" y="475"/>
                    </a:lnTo>
                    <a:lnTo>
                      <a:pt x="150" y="479"/>
                    </a:lnTo>
                    <a:lnTo>
                      <a:pt x="150" y="479"/>
                    </a:lnTo>
                    <a:lnTo>
                      <a:pt x="156" y="487"/>
                    </a:lnTo>
                    <a:lnTo>
                      <a:pt x="158" y="489"/>
                    </a:lnTo>
                    <a:lnTo>
                      <a:pt x="162" y="491"/>
                    </a:lnTo>
                    <a:lnTo>
                      <a:pt x="166" y="493"/>
                    </a:lnTo>
                    <a:lnTo>
                      <a:pt x="166" y="491"/>
                    </a:lnTo>
                    <a:lnTo>
                      <a:pt x="170" y="491"/>
                    </a:lnTo>
                    <a:lnTo>
                      <a:pt x="174" y="487"/>
                    </a:lnTo>
                    <a:lnTo>
                      <a:pt x="174" y="485"/>
                    </a:lnTo>
                    <a:lnTo>
                      <a:pt x="174" y="483"/>
                    </a:lnTo>
                    <a:lnTo>
                      <a:pt x="176" y="479"/>
                    </a:lnTo>
                    <a:lnTo>
                      <a:pt x="176" y="477"/>
                    </a:lnTo>
                    <a:lnTo>
                      <a:pt x="180" y="475"/>
                    </a:lnTo>
                    <a:lnTo>
                      <a:pt x="188" y="471"/>
                    </a:lnTo>
                    <a:lnTo>
                      <a:pt x="192" y="471"/>
                    </a:lnTo>
                    <a:lnTo>
                      <a:pt x="194" y="473"/>
                    </a:lnTo>
                    <a:lnTo>
                      <a:pt x="194" y="471"/>
                    </a:lnTo>
                    <a:lnTo>
                      <a:pt x="192" y="471"/>
                    </a:lnTo>
                    <a:lnTo>
                      <a:pt x="190" y="471"/>
                    </a:lnTo>
                    <a:lnTo>
                      <a:pt x="188" y="471"/>
                    </a:lnTo>
                    <a:lnTo>
                      <a:pt x="188" y="469"/>
                    </a:lnTo>
                    <a:lnTo>
                      <a:pt x="186" y="469"/>
                    </a:lnTo>
                    <a:lnTo>
                      <a:pt x="186" y="467"/>
                    </a:lnTo>
                    <a:lnTo>
                      <a:pt x="188" y="465"/>
                    </a:lnTo>
                    <a:lnTo>
                      <a:pt x="192" y="456"/>
                    </a:lnTo>
                    <a:lnTo>
                      <a:pt x="192" y="454"/>
                    </a:lnTo>
                    <a:lnTo>
                      <a:pt x="192" y="452"/>
                    </a:lnTo>
                    <a:lnTo>
                      <a:pt x="194" y="452"/>
                    </a:lnTo>
                    <a:lnTo>
                      <a:pt x="196" y="452"/>
                    </a:lnTo>
                    <a:lnTo>
                      <a:pt x="196" y="452"/>
                    </a:lnTo>
                    <a:lnTo>
                      <a:pt x="198" y="452"/>
                    </a:lnTo>
                    <a:lnTo>
                      <a:pt x="200" y="452"/>
                    </a:lnTo>
                    <a:lnTo>
                      <a:pt x="200" y="452"/>
                    </a:lnTo>
                    <a:lnTo>
                      <a:pt x="200" y="444"/>
                    </a:lnTo>
                    <a:lnTo>
                      <a:pt x="200" y="436"/>
                    </a:lnTo>
                    <a:lnTo>
                      <a:pt x="200" y="434"/>
                    </a:lnTo>
                    <a:lnTo>
                      <a:pt x="198" y="434"/>
                    </a:lnTo>
                    <a:lnTo>
                      <a:pt x="198" y="434"/>
                    </a:lnTo>
                    <a:lnTo>
                      <a:pt x="198" y="434"/>
                    </a:lnTo>
                    <a:lnTo>
                      <a:pt x="198" y="432"/>
                    </a:lnTo>
                    <a:lnTo>
                      <a:pt x="198" y="430"/>
                    </a:lnTo>
                    <a:lnTo>
                      <a:pt x="198" y="428"/>
                    </a:lnTo>
                    <a:lnTo>
                      <a:pt x="198" y="422"/>
                    </a:lnTo>
                    <a:lnTo>
                      <a:pt x="200" y="418"/>
                    </a:lnTo>
                    <a:lnTo>
                      <a:pt x="202" y="416"/>
                    </a:lnTo>
                    <a:lnTo>
                      <a:pt x="202" y="414"/>
                    </a:lnTo>
                    <a:lnTo>
                      <a:pt x="204" y="410"/>
                    </a:lnTo>
                    <a:lnTo>
                      <a:pt x="204" y="398"/>
                    </a:lnTo>
                    <a:lnTo>
                      <a:pt x="204" y="396"/>
                    </a:lnTo>
                    <a:lnTo>
                      <a:pt x="202" y="394"/>
                    </a:lnTo>
                    <a:lnTo>
                      <a:pt x="200" y="394"/>
                    </a:lnTo>
                    <a:lnTo>
                      <a:pt x="202" y="392"/>
                    </a:lnTo>
                    <a:lnTo>
                      <a:pt x="202" y="394"/>
                    </a:lnTo>
                    <a:lnTo>
                      <a:pt x="204" y="394"/>
                    </a:lnTo>
                    <a:lnTo>
                      <a:pt x="204" y="396"/>
                    </a:lnTo>
                    <a:lnTo>
                      <a:pt x="202" y="392"/>
                    </a:lnTo>
                    <a:lnTo>
                      <a:pt x="202" y="390"/>
                    </a:lnTo>
                    <a:lnTo>
                      <a:pt x="202" y="388"/>
                    </a:lnTo>
                    <a:lnTo>
                      <a:pt x="200" y="386"/>
                    </a:lnTo>
                    <a:lnTo>
                      <a:pt x="200" y="382"/>
                    </a:lnTo>
                    <a:lnTo>
                      <a:pt x="200" y="380"/>
                    </a:lnTo>
                    <a:lnTo>
                      <a:pt x="200" y="380"/>
                    </a:lnTo>
                    <a:lnTo>
                      <a:pt x="200" y="378"/>
                    </a:lnTo>
                    <a:lnTo>
                      <a:pt x="200" y="376"/>
                    </a:lnTo>
                    <a:lnTo>
                      <a:pt x="200" y="372"/>
                    </a:lnTo>
                    <a:lnTo>
                      <a:pt x="198" y="366"/>
                    </a:lnTo>
                    <a:lnTo>
                      <a:pt x="198" y="362"/>
                    </a:lnTo>
                    <a:lnTo>
                      <a:pt x="200" y="356"/>
                    </a:lnTo>
                    <a:lnTo>
                      <a:pt x="202" y="354"/>
                    </a:lnTo>
                    <a:lnTo>
                      <a:pt x="206" y="352"/>
                    </a:lnTo>
                    <a:lnTo>
                      <a:pt x="206" y="352"/>
                    </a:lnTo>
                    <a:lnTo>
                      <a:pt x="208" y="352"/>
                    </a:lnTo>
                    <a:lnTo>
                      <a:pt x="208" y="354"/>
                    </a:lnTo>
                    <a:lnTo>
                      <a:pt x="210" y="354"/>
                    </a:lnTo>
                    <a:lnTo>
                      <a:pt x="210" y="354"/>
                    </a:lnTo>
                    <a:lnTo>
                      <a:pt x="212" y="354"/>
                    </a:lnTo>
                    <a:lnTo>
                      <a:pt x="212" y="354"/>
                    </a:lnTo>
                    <a:lnTo>
                      <a:pt x="212" y="352"/>
                    </a:lnTo>
                    <a:lnTo>
                      <a:pt x="214" y="352"/>
                    </a:lnTo>
                    <a:lnTo>
                      <a:pt x="214" y="346"/>
                    </a:lnTo>
                    <a:lnTo>
                      <a:pt x="216" y="344"/>
                    </a:lnTo>
                    <a:lnTo>
                      <a:pt x="216" y="344"/>
                    </a:lnTo>
                    <a:lnTo>
                      <a:pt x="222" y="344"/>
                    </a:lnTo>
                    <a:lnTo>
                      <a:pt x="222" y="344"/>
                    </a:lnTo>
                    <a:lnTo>
                      <a:pt x="228" y="342"/>
                    </a:lnTo>
                    <a:lnTo>
                      <a:pt x="230" y="340"/>
                    </a:lnTo>
                    <a:lnTo>
                      <a:pt x="230" y="338"/>
                    </a:lnTo>
                    <a:lnTo>
                      <a:pt x="230" y="338"/>
                    </a:lnTo>
                    <a:lnTo>
                      <a:pt x="232" y="336"/>
                    </a:lnTo>
                    <a:lnTo>
                      <a:pt x="230" y="336"/>
                    </a:lnTo>
                    <a:lnTo>
                      <a:pt x="230" y="334"/>
                    </a:lnTo>
                    <a:lnTo>
                      <a:pt x="230" y="334"/>
                    </a:lnTo>
                    <a:lnTo>
                      <a:pt x="230" y="332"/>
                    </a:lnTo>
                    <a:lnTo>
                      <a:pt x="230" y="330"/>
                    </a:lnTo>
                    <a:lnTo>
                      <a:pt x="234" y="328"/>
                    </a:lnTo>
                    <a:lnTo>
                      <a:pt x="240" y="324"/>
                    </a:lnTo>
                    <a:lnTo>
                      <a:pt x="242" y="322"/>
                    </a:lnTo>
                    <a:lnTo>
                      <a:pt x="246" y="318"/>
                    </a:lnTo>
                    <a:lnTo>
                      <a:pt x="248" y="314"/>
                    </a:lnTo>
                    <a:lnTo>
                      <a:pt x="250" y="314"/>
                    </a:lnTo>
                    <a:lnTo>
                      <a:pt x="256" y="310"/>
                    </a:lnTo>
                    <a:lnTo>
                      <a:pt x="256" y="308"/>
                    </a:lnTo>
                    <a:lnTo>
                      <a:pt x="260" y="302"/>
                    </a:lnTo>
                    <a:lnTo>
                      <a:pt x="262" y="298"/>
                    </a:lnTo>
                    <a:lnTo>
                      <a:pt x="264" y="298"/>
                    </a:lnTo>
                    <a:lnTo>
                      <a:pt x="264" y="296"/>
                    </a:lnTo>
                    <a:lnTo>
                      <a:pt x="264" y="294"/>
                    </a:lnTo>
                    <a:lnTo>
                      <a:pt x="270" y="288"/>
                    </a:lnTo>
                    <a:lnTo>
                      <a:pt x="274" y="286"/>
                    </a:lnTo>
                    <a:lnTo>
                      <a:pt x="274" y="286"/>
                    </a:lnTo>
                    <a:lnTo>
                      <a:pt x="272" y="284"/>
                    </a:lnTo>
                    <a:lnTo>
                      <a:pt x="270" y="286"/>
                    </a:lnTo>
                    <a:lnTo>
                      <a:pt x="270" y="286"/>
                    </a:lnTo>
                    <a:lnTo>
                      <a:pt x="270" y="286"/>
                    </a:lnTo>
                    <a:lnTo>
                      <a:pt x="270" y="284"/>
                    </a:lnTo>
                    <a:lnTo>
                      <a:pt x="274" y="280"/>
                    </a:lnTo>
                    <a:lnTo>
                      <a:pt x="274" y="280"/>
                    </a:lnTo>
                    <a:lnTo>
                      <a:pt x="276" y="282"/>
                    </a:lnTo>
                    <a:lnTo>
                      <a:pt x="276" y="284"/>
                    </a:lnTo>
                    <a:lnTo>
                      <a:pt x="274" y="284"/>
                    </a:lnTo>
                    <a:lnTo>
                      <a:pt x="274" y="284"/>
                    </a:lnTo>
                    <a:lnTo>
                      <a:pt x="276" y="284"/>
                    </a:lnTo>
                    <a:lnTo>
                      <a:pt x="280" y="282"/>
                    </a:lnTo>
                    <a:lnTo>
                      <a:pt x="286" y="280"/>
                    </a:lnTo>
                    <a:lnTo>
                      <a:pt x="286" y="280"/>
                    </a:lnTo>
                    <a:lnTo>
                      <a:pt x="286" y="280"/>
                    </a:lnTo>
                    <a:lnTo>
                      <a:pt x="286" y="280"/>
                    </a:lnTo>
                    <a:lnTo>
                      <a:pt x="286" y="278"/>
                    </a:lnTo>
                    <a:lnTo>
                      <a:pt x="286" y="278"/>
                    </a:lnTo>
                    <a:lnTo>
                      <a:pt x="288" y="278"/>
                    </a:lnTo>
                    <a:lnTo>
                      <a:pt x="288" y="278"/>
                    </a:lnTo>
                    <a:lnTo>
                      <a:pt x="290" y="276"/>
                    </a:lnTo>
                    <a:lnTo>
                      <a:pt x="292" y="274"/>
                    </a:lnTo>
                    <a:lnTo>
                      <a:pt x="292" y="272"/>
                    </a:lnTo>
                    <a:lnTo>
                      <a:pt x="292" y="272"/>
                    </a:lnTo>
                    <a:lnTo>
                      <a:pt x="294" y="270"/>
                    </a:lnTo>
                    <a:lnTo>
                      <a:pt x="294" y="268"/>
                    </a:lnTo>
                    <a:lnTo>
                      <a:pt x="296" y="266"/>
                    </a:lnTo>
                    <a:lnTo>
                      <a:pt x="294" y="266"/>
                    </a:lnTo>
                    <a:lnTo>
                      <a:pt x="294" y="262"/>
                    </a:lnTo>
                    <a:lnTo>
                      <a:pt x="292" y="260"/>
                    </a:lnTo>
                    <a:lnTo>
                      <a:pt x="292" y="256"/>
                    </a:lnTo>
                    <a:lnTo>
                      <a:pt x="294" y="254"/>
                    </a:lnTo>
                    <a:lnTo>
                      <a:pt x="296" y="252"/>
                    </a:lnTo>
                    <a:lnTo>
                      <a:pt x="298" y="252"/>
                    </a:lnTo>
                    <a:lnTo>
                      <a:pt x="304" y="250"/>
                    </a:lnTo>
                    <a:lnTo>
                      <a:pt x="306" y="248"/>
                    </a:lnTo>
                    <a:lnTo>
                      <a:pt x="308" y="246"/>
                    </a:lnTo>
                    <a:lnTo>
                      <a:pt x="310" y="244"/>
                    </a:lnTo>
                    <a:lnTo>
                      <a:pt x="310" y="242"/>
                    </a:lnTo>
                    <a:lnTo>
                      <a:pt x="310" y="242"/>
                    </a:lnTo>
                    <a:lnTo>
                      <a:pt x="310" y="240"/>
                    </a:lnTo>
                    <a:lnTo>
                      <a:pt x="308" y="240"/>
                    </a:lnTo>
                    <a:lnTo>
                      <a:pt x="308" y="238"/>
                    </a:lnTo>
                    <a:lnTo>
                      <a:pt x="306" y="236"/>
                    </a:lnTo>
                    <a:lnTo>
                      <a:pt x="308" y="238"/>
                    </a:lnTo>
                    <a:lnTo>
                      <a:pt x="310" y="240"/>
                    </a:lnTo>
                    <a:lnTo>
                      <a:pt x="312" y="240"/>
                    </a:lnTo>
                    <a:lnTo>
                      <a:pt x="312" y="242"/>
                    </a:lnTo>
                    <a:lnTo>
                      <a:pt x="310" y="246"/>
                    </a:lnTo>
                    <a:lnTo>
                      <a:pt x="310" y="248"/>
                    </a:lnTo>
                    <a:lnTo>
                      <a:pt x="312" y="250"/>
                    </a:lnTo>
                    <a:lnTo>
                      <a:pt x="314" y="250"/>
                    </a:lnTo>
                    <a:lnTo>
                      <a:pt x="314" y="248"/>
                    </a:lnTo>
                    <a:lnTo>
                      <a:pt x="314" y="248"/>
                    </a:lnTo>
                    <a:lnTo>
                      <a:pt x="314" y="248"/>
                    </a:lnTo>
                    <a:lnTo>
                      <a:pt x="316" y="250"/>
                    </a:lnTo>
                    <a:lnTo>
                      <a:pt x="318" y="250"/>
                    </a:lnTo>
                    <a:lnTo>
                      <a:pt x="318" y="248"/>
                    </a:lnTo>
                    <a:lnTo>
                      <a:pt x="318" y="246"/>
                    </a:lnTo>
                    <a:lnTo>
                      <a:pt x="318" y="242"/>
                    </a:lnTo>
                    <a:lnTo>
                      <a:pt x="318" y="242"/>
                    </a:lnTo>
                    <a:lnTo>
                      <a:pt x="320" y="242"/>
                    </a:lnTo>
                    <a:lnTo>
                      <a:pt x="320" y="242"/>
                    </a:lnTo>
                    <a:lnTo>
                      <a:pt x="320" y="244"/>
                    </a:lnTo>
                    <a:lnTo>
                      <a:pt x="320" y="248"/>
                    </a:lnTo>
                    <a:lnTo>
                      <a:pt x="320" y="250"/>
                    </a:lnTo>
                    <a:lnTo>
                      <a:pt x="320" y="250"/>
                    </a:lnTo>
                    <a:lnTo>
                      <a:pt x="320" y="250"/>
                    </a:lnTo>
                    <a:lnTo>
                      <a:pt x="322" y="250"/>
                    </a:lnTo>
                    <a:lnTo>
                      <a:pt x="322" y="248"/>
                    </a:lnTo>
                    <a:lnTo>
                      <a:pt x="324" y="250"/>
                    </a:lnTo>
                    <a:lnTo>
                      <a:pt x="324" y="250"/>
                    </a:lnTo>
                    <a:lnTo>
                      <a:pt x="326" y="250"/>
                    </a:lnTo>
                    <a:lnTo>
                      <a:pt x="326" y="248"/>
                    </a:lnTo>
                    <a:lnTo>
                      <a:pt x="324" y="246"/>
                    </a:lnTo>
                    <a:lnTo>
                      <a:pt x="324" y="244"/>
                    </a:lnTo>
                    <a:lnTo>
                      <a:pt x="324" y="244"/>
                    </a:lnTo>
                    <a:lnTo>
                      <a:pt x="324" y="242"/>
                    </a:lnTo>
                    <a:lnTo>
                      <a:pt x="324" y="240"/>
                    </a:lnTo>
                    <a:lnTo>
                      <a:pt x="324" y="238"/>
                    </a:lnTo>
                    <a:lnTo>
                      <a:pt x="322" y="234"/>
                    </a:lnTo>
                    <a:lnTo>
                      <a:pt x="322" y="232"/>
                    </a:lnTo>
                    <a:lnTo>
                      <a:pt x="322" y="232"/>
                    </a:lnTo>
                    <a:lnTo>
                      <a:pt x="322" y="230"/>
                    </a:lnTo>
                    <a:lnTo>
                      <a:pt x="320" y="228"/>
                    </a:lnTo>
                    <a:lnTo>
                      <a:pt x="320" y="226"/>
                    </a:lnTo>
                    <a:lnTo>
                      <a:pt x="320" y="224"/>
                    </a:lnTo>
                    <a:lnTo>
                      <a:pt x="320" y="222"/>
                    </a:lnTo>
                    <a:lnTo>
                      <a:pt x="320" y="222"/>
                    </a:lnTo>
                    <a:lnTo>
                      <a:pt x="318" y="222"/>
                    </a:lnTo>
                    <a:lnTo>
                      <a:pt x="316" y="220"/>
                    </a:lnTo>
                    <a:lnTo>
                      <a:pt x="316" y="220"/>
                    </a:lnTo>
                    <a:lnTo>
                      <a:pt x="316" y="218"/>
                    </a:lnTo>
                    <a:lnTo>
                      <a:pt x="316" y="216"/>
                    </a:lnTo>
                    <a:lnTo>
                      <a:pt x="314" y="216"/>
                    </a:lnTo>
                    <a:lnTo>
                      <a:pt x="314" y="216"/>
                    </a:lnTo>
                    <a:lnTo>
                      <a:pt x="314" y="214"/>
                    </a:lnTo>
                    <a:lnTo>
                      <a:pt x="314" y="214"/>
                    </a:lnTo>
                    <a:lnTo>
                      <a:pt x="314" y="210"/>
                    </a:lnTo>
                    <a:lnTo>
                      <a:pt x="314" y="208"/>
                    </a:lnTo>
                    <a:lnTo>
                      <a:pt x="314" y="206"/>
                    </a:lnTo>
                    <a:lnTo>
                      <a:pt x="314" y="204"/>
                    </a:lnTo>
                    <a:lnTo>
                      <a:pt x="314" y="204"/>
                    </a:lnTo>
                    <a:lnTo>
                      <a:pt x="314" y="202"/>
                    </a:lnTo>
                    <a:lnTo>
                      <a:pt x="314" y="202"/>
                    </a:lnTo>
                    <a:lnTo>
                      <a:pt x="310" y="202"/>
                    </a:lnTo>
                    <a:lnTo>
                      <a:pt x="310" y="200"/>
                    </a:lnTo>
                    <a:lnTo>
                      <a:pt x="308" y="200"/>
                    </a:lnTo>
                    <a:lnTo>
                      <a:pt x="308" y="198"/>
                    </a:lnTo>
                    <a:lnTo>
                      <a:pt x="306" y="200"/>
                    </a:lnTo>
                    <a:lnTo>
                      <a:pt x="306" y="198"/>
                    </a:lnTo>
                    <a:lnTo>
                      <a:pt x="304" y="198"/>
                    </a:lnTo>
                    <a:lnTo>
                      <a:pt x="302" y="196"/>
                    </a:lnTo>
                    <a:lnTo>
                      <a:pt x="302" y="196"/>
                    </a:lnTo>
                    <a:lnTo>
                      <a:pt x="302" y="194"/>
                    </a:lnTo>
                    <a:lnTo>
                      <a:pt x="304" y="192"/>
                    </a:lnTo>
                    <a:lnTo>
                      <a:pt x="304" y="192"/>
                    </a:lnTo>
                    <a:lnTo>
                      <a:pt x="306" y="192"/>
                    </a:lnTo>
                    <a:lnTo>
                      <a:pt x="306" y="192"/>
                    </a:lnTo>
                    <a:lnTo>
                      <a:pt x="308" y="190"/>
                    </a:lnTo>
                    <a:lnTo>
                      <a:pt x="308" y="186"/>
                    </a:lnTo>
                    <a:lnTo>
                      <a:pt x="310" y="186"/>
                    </a:lnTo>
                    <a:lnTo>
                      <a:pt x="312" y="186"/>
                    </a:lnTo>
                    <a:lnTo>
                      <a:pt x="312" y="186"/>
                    </a:lnTo>
                    <a:lnTo>
                      <a:pt x="314" y="186"/>
                    </a:lnTo>
                    <a:lnTo>
                      <a:pt x="314" y="186"/>
                    </a:lnTo>
                    <a:lnTo>
                      <a:pt x="316" y="186"/>
                    </a:lnTo>
                    <a:lnTo>
                      <a:pt x="316" y="186"/>
                    </a:lnTo>
                    <a:lnTo>
                      <a:pt x="316" y="184"/>
                    </a:lnTo>
                    <a:lnTo>
                      <a:pt x="314" y="184"/>
                    </a:lnTo>
                    <a:lnTo>
                      <a:pt x="314" y="184"/>
                    </a:lnTo>
                    <a:lnTo>
                      <a:pt x="312" y="182"/>
                    </a:lnTo>
                    <a:lnTo>
                      <a:pt x="312" y="180"/>
                    </a:lnTo>
                    <a:lnTo>
                      <a:pt x="310" y="180"/>
                    </a:lnTo>
                    <a:lnTo>
                      <a:pt x="308" y="180"/>
                    </a:lnTo>
                    <a:lnTo>
                      <a:pt x="306" y="180"/>
                    </a:lnTo>
                    <a:lnTo>
                      <a:pt x="306" y="178"/>
                    </a:lnTo>
                    <a:lnTo>
                      <a:pt x="304" y="176"/>
                    </a:lnTo>
                    <a:lnTo>
                      <a:pt x="302" y="176"/>
                    </a:lnTo>
                    <a:lnTo>
                      <a:pt x="300" y="174"/>
                    </a:lnTo>
                    <a:lnTo>
                      <a:pt x="300" y="174"/>
                    </a:lnTo>
                    <a:lnTo>
                      <a:pt x="300" y="172"/>
                    </a:lnTo>
                    <a:lnTo>
                      <a:pt x="300" y="172"/>
                    </a:lnTo>
                    <a:lnTo>
                      <a:pt x="300" y="170"/>
                    </a:lnTo>
                    <a:lnTo>
                      <a:pt x="302" y="168"/>
                    </a:lnTo>
                    <a:lnTo>
                      <a:pt x="304" y="168"/>
                    </a:lnTo>
                    <a:lnTo>
                      <a:pt x="304" y="166"/>
                    </a:lnTo>
                    <a:lnTo>
                      <a:pt x="304" y="166"/>
                    </a:lnTo>
                    <a:lnTo>
                      <a:pt x="304" y="164"/>
                    </a:lnTo>
                    <a:lnTo>
                      <a:pt x="304" y="164"/>
                    </a:lnTo>
                    <a:lnTo>
                      <a:pt x="304" y="164"/>
                    </a:lnTo>
                    <a:lnTo>
                      <a:pt x="302" y="164"/>
                    </a:lnTo>
                    <a:lnTo>
                      <a:pt x="302" y="162"/>
                    </a:lnTo>
                    <a:lnTo>
                      <a:pt x="302" y="162"/>
                    </a:lnTo>
                    <a:lnTo>
                      <a:pt x="304" y="162"/>
                    </a:lnTo>
                    <a:lnTo>
                      <a:pt x="306" y="162"/>
                    </a:lnTo>
                    <a:lnTo>
                      <a:pt x="308" y="164"/>
                    </a:lnTo>
                    <a:lnTo>
                      <a:pt x="308" y="166"/>
                    </a:lnTo>
                    <a:lnTo>
                      <a:pt x="308" y="166"/>
                    </a:lnTo>
                    <a:lnTo>
                      <a:pt x="310" y="166"/>
                    </a:lnTo>
                    <a:lnTo>
                      <a:pt x="310" y="166"/>
                    </a:lnTo>
                    <a:lnTo>
                      <a:pt x="310" y="168"/>
                    </a:lnTo>
                    <a:lnTo>
                      <a:pt x="312" y="168"/>
                    </a:lnTo>
                    <a:lnTo>
                      <a:pt x="312" y="168"/>
                    </a:lnTo>
                    <a:lnTo>
                      <a:pt x="312" y="168"/>
                    </a:lnTo>
                    <a:lnTo>
                      <a:pt x="314" y="166"/>
                    </a:lnTo>
                    <a:lnTo>
                      <a:pt x="312" y="166"/>
                    </a:lnTo>
                    <a:lnTo>
                      <a:pt x="312" y="166"/>
                    </a:lnTo>
                    <a:lnTo>
                      <a:pt x="312" y="164"/>
                    </a:lnTo>
                    <a:lnTo>
                      <a:pt x="312" y="164"/>
                    </a:lnTo>
                    <a:lnTo>
                      <a:pt x="314" y="164"/>
                    </a:lnTo>
                    <a:lnTo>
                      <a:pt x="314" y="166"/>
                    </a:lnTo>
                    <a:lnTo>
                      <a:pt x="314" y="166"/>
                    </a:lnTo>
                    <a:lnTo>
                      <a:pt x="316" y="168"/>
                    </a:lnTo>
                    <a:lnTo>
                      <a:pt x="316" y="170"/>
                    </a:lnTo>
                    <a:lnTo>
                      <a:pt x="318" y="172"/>
                    </a:lnTo>
                    <a:lnTo>
                      <a:pt x="320" y="172"/>
                    </a:lnTo>
                    <a:lnTo>
                      <a:pt x="322" y="172"/>
                    </a:lnTo>
                    <a:lnTo>
                      <a:pt x="322" y="172"/>
                    </a:lnTo>
                    <a:lnTo>
                      <a:pt x="322" y="170"/>
                    </a:lnTo>
                    <a:lnTo>
                      <a:pt x="322" y="170"/>
                    </a:lnTo>
                    <a:lnTo>
                      <a:pt x="322" y="168"/>
                    </a:lnTo>
                    <a:lnTo>
                      <a:pt x="322" y="168"/>
                    </a:lnTo>
                    <a:lnTo>
                      <a:pt x="324" y="168"/>
                    </a:lnTo>
                    <a:lnTo>
                      <a:pt x="324" y="168"/>
                    </a:lnTo>
                    <a:lnTo>
                      <a:pt x="326" y="172"/>
                    </a:lnTo>
                    <a:lnTo>
                      <a:pt x="326" y="174"/>
                    </a:lnTo>
                    <a:lnTo>
                      <a:pt x="328" y="180"/>
                    </a:lnTo>
                    <a:lnTo>
                      <a:pt x="328" y="182"/>
                    </a:lnTo>
                    <a:lnTo>
                      <a:pt x="328" y="184"/>
                    </a:lnTo>
                    <a:lnTo>
                      <a:pt x="328" y="184"/>
                    </a:lnTo>
                    <a:lnTo>
                      <a:pt x="328" y="184"/>
                    </a:lnTo>
                    <a:lnTo>
                      <a:pt x="330" y="184"/>
                    </a:lnTo>
                    <a:lnTo>
                      <a:pt x="332" y="186"/>
                    </a:lnTo>
                    <a:lnTo>
                      <a:pt x="334" y="186"/>
                    </a:lnTo>
                    <a:lnTo>
                      <a:pt x="336" y="186"/>
                    </a:lnTo>
                    <a:lnTo>
                      <a:pt x="338" y="186"/>
                    </a:lnTo>
                    <a:lnTo>
                      <a:pt x="340" y="186"/>
                    </a:lnTo>
                    <a:lnTo>
                      <a:pt x="342" y="186"/>
                    </a:lnTo>
                    <a:lnTo>
                      <a:pt x="344" y="186"/>
                    </a:lnTo>
                    <a:lnTo>
                      <a:pt x="348" y="186"/>
                    </a:lnTo>
                    <a:lnTo>
                      <a:pt x="352" y="186"/>
                    </a:lnTo>
                    <a:lnTo>
                      <a:pt x="354" y="186"/>
                    </a:lnTo>
                    <a:lnTo>
                      <a:pt x="354" y="188"/>
                    </a:lnTo>
                    <a:lnTo>
                      <a:pt x="358" y="186"/>
                    </a:lnTo>
                    <a:lnTo>
                      <a:pt x="364" y="186"/>
                    </a:lnTo>
                    <a:lnTo>
                      <a:pt x="366" y="188"/>
                    </a:lnTo>
                    <a:lnTo>
                      <a:pt x="368" y="190"/>
                    </a:lnTo>
                    <a:lnTo>
                      <a:pt x="370" y="190"/>
                    </a:lnTo>
                    <a:lnTo>
                      <a:pt x="370" y="192"/>
                    </a:lnTo>
                    <a:lnTo>
                      <a:pt x="370" y="192"/>
                    </a:lnTo>
                    <a:lnTo>
                      <a:pt x="370" y="192"/>
                    </a:lnTo>
                    <a:lnTo>
                      <a:pt x="370" y="192"/>
                    </a:lnTo>
                    <a:lnTo>
                      <a:pt x="368" y="192"/>
                    </a:lnTo>
                    <a:lnTo>
                      <a:pt x="366" y="192"/>
                    </a:lnTo>
                    <a:lnTo>
                      <a:pt x="368" y="194"/>
                    </a:lnTo>
                    <a:lnTo>
                      <a:pt x="368" y="194"/>
                    </a:lnTo>
                    <a:lnTo>
                      <a:pt x="366" y="196"/>
                    </a:lnTo>
                    <a:lnTo>
                      <a:pt x="366" y="198"/>
                    </a:lnTo>
                    <a:lnTo>
                      <a:pt x="366" y="200"/>
                    </a:lnTo>
                    <a:lnTo>
                      <a:pt x="366" y="200"/>
                    </a:lnTo>
                    <a:lnTo>
                      <a:pt x="366" y="200"/>
                    </a:lnTo>
                    <a:lnTo>
                      <a:pt x="364" y="200"/>
                    </a:lnTo>
                    <a:lnTo>
                      <a:pt x="364" y="202"/>
                    </a:lnTo>
                    <a:lnTo>
                      <a:pt x="364" y="202"/>
                    </a:lnTo>
                    <a:lnTo>
                      <a:pt x="364" y="202"/>
                    </a:lnTo>
                    <a:lnTo>
                      <a:pt x="364" y="204"/>
                    </a:lnTo>
                    <a:lnTo>
                      <a:pt x="362" y="204"/>
                    </a:lnTo>
                    <a:lnTo>
                      <a:pt x="362" y="204"/>
                    </a:lnTo>
                    <a:lnTo>
                      <a:pt x="360" y="204"/>
                    </a:lnTo>
                    <a:lnTo>
                      <a:pt x="360" y="204"/>
                    </a:lnTo>
                    <a:lnTo>
                      <a:pt x="360" y="204"/>
                    </a:lnTo>
                    <a:lnTo>
                      <a:pt x="358" y="206"/>
                    </a:lnTo>
                    <a:lnTo>
                      <a:pt x="358" y="206"/>
                    </a:lnTo>
                    <a:lnTo>
                      <a:pt x="356" y="206"/>
                    </a:lnTo>
                    <a:lnTo>
                      <a:pt x="356" y="206"/>
                    </a:lnTo>
                    <a:lnTo>
                      <a:pt x="356" y="206"/>
                    </a:lnTo>
                    <a:lnTo>
                      <a:pt x="356" y="208"/>
                    </a:lnTo>
                    <a:lnTo>
                      <a:pt x="354" y="208"/>
                    </a:lnTo>
                    <a:lnTo>
                      <a:pt x="354" y="212"/>
                    </a:lnTo>
                    <a:lnTo>
                      <a:pt x="354" y="214"/>
                    </a:lnTo>
                    <a:lnTo>
                      <a:pt x="354" y="214"/>
                    </a:lnTo>
                    <a:lnTo>
                      <a:pt x="356" y="218"/>
                    </a:lnTo>
                    <a:lnTo>
                      <a:pt x="358" y="224"/>
                    </a:lnTo>
                    <a:lnTo>
                      <a:pt x="358" y="224"/>
                    </a:lnTo>
                    <a:lnTo>
                      <a:pt x="358" y="224"/>
                    </a:lnTo>
                    <a:lnTo>
                      <a:pt x="358" y="224"/>
                    </a:lnTo>
                    <a:lnTo>
                      <a:pt x="358" y="224"/>
                    </a:lnTo>
                    <a:lnTo>
                      <a:pt x="358" y="222"/>
                    </a:lnTo>
                    <a:lnTo>
                      <a:pt x="358" y="222"/>
                    </a:lnTo>
                    <a:lnTo>
                      <a:pt x="358" y="222"/>
                    </a:lnTo>
                    <a:lnTo>
                      <a:pt x="360" y="222"/>
                    </a:lnTo>
                    <a:lnTo>
                      <a:pt x="360" y="224"/>
                    </a:lnTo>
                    <a:lnTo>
                      <a:pt x="362" y="226"/>
                    </a:lnTo>
                    <a:lnTo>
                      <a:pt x="362" y="226"/>
                    </a:lnTo>
                    <a:lnTo>
                      <a:pt x="364" y="226"/>
                    </a:lnTo>
                    <a:lnTo>
                      <a:pt x="364" y="224"/>
                    </a:lnTo>
                    <a:lnTo>
                      <a:pt x="364" y="224"/>
                    </a:lnTo>
                    <a:lnTo>
                      <a:pt x="364" y="222"/>
                    </a:lnTo>
                    <a:lnTo>
                      <a:pt x="364" y="220"/>
                    </a:lnTo>
                    <a:lnTo>
                      <a:pt x="364" y="218"/>
                    </a:lnTo>
                    <a:lnTo>
                      <a:pt x="366" y="216"/>
                    </a:lnTo>
                    <a:lnTo>
                      <a:pt x="366" y="216"/>
                    </a:lnTo>
                    <a:lnTo>
                      <a:pt x="366" y="214"/>
                    </a:lnTo>
                    <a:lnTo>
                      <a:pt x="366" y="214"/>
                    </a:lnTo>
                    <a:lnTo>
                      <a:pt x="366" y="214"/>
                    </a:lnTo>
                    <a:lnTo>
                      <a:pt x="368" y="214"/>
                    </a:lnTo>
                    <a:lnTo>
                      <a:pt x="368" y="212"/>
                    </a:lnTo>
                    <a:lnTo>
                      <a:pt x="368" y="212"/>
                    </a:lnTo>
                    <a:lnTo>
                      <a:pt x="370" y="214"/>
                    </a:lnTo>
                    <a:lnTo>
                      <a:pt x="370" y="214"/>
                    </a:lnTo>
                    <a:lnTo>
                      <a:pt x="372" y="216"/>
                    </a:lnTo>
                    <a:lnTo>
                      <a:pt x="372" y="220"/>
                    </a:lnTo>
                    <a:lnTo>
                      <a:pt x="372" y="222"/>
                    </a:lnTo>
                    <a:lnTo>
                      <a:pt x="374" y="224"/>
                    </a:lnTo>
                    <a:lnTo>
                      <a:pt x="374" y="226"/>
                    </a:lnTo>
                    <a:lnTo>
                      <a:pt x="374" y="228"/>
                    </a:lnTo>
                    <a:lnTo>
                      <a:pt x="376" y="228"/>
                    </a:lnTo>
                    <a:lnTo>
                      <a:pt x="376" y="230"/>
                    </a:lnTo>
                    <a:lnTo>
                      <a:pt x="376" y="230"/>
                    </a:lnTo>
                    <a:lnTo>
                      <a:pt x="378" y="234"/>
                    </a:lnTo>
                    <a:lnTo>
                      <a:pt x="378" y="236"/>
                    </a:lnTo>
                    <a:lnTo>
                      <a:pt x="378" y="242"/>
                    </a:lnTo>
                    <a:lnTo>
                      <a:pt x="380" y="244"/>
                    </a:lnTo>
                    <a:lnTo>
                      <a:pt x="380" y="244"/>
                    </a:lnTo>
                    <a:lnTo>
                      <a:pt x="380" y="242"/>
                    </a:lnTo>
                    <a:lnTo>
                      <a:pt x="380" y="242"/>
                    </a:lnTo>
                    <a:lnTo>
                      <a:pt x="380" y="240"/>
                    </a:lnTo>
                    <a:lnTo>
                      <a:pt x="382" y="240"/>
                    </a:lnTo>
                    <a:lnTo>
                      <a:pt x="382" y="242"/>
                    </a:lnTo>
                    <a:lnTo>
                      <a:pt x="384" y="244"/>
                    </a:lnTo>
                    <a:lnTo>
                      <a:pt x="384" y="244"/>
                    </a:lnTo>
                    <a:lnTo>
                      <a:pt x="386" y="244"/>
                    </a:lnTo>
                    <a:lnTo>
                      <a:pt x="386" y="240"/>
                    </a:lnTo>
                    <a:lnTo>
                      <a:pt x="386" y="240"/>
                    </a:lnTo>
                    <a:lnTo>
                      <a:pt x="386" y="240"/>
                    </a:lnTo>
                    <a:lnTo>
                      <a:pt x="388" y="240"/>
                    </a:lnTo>
                    <a:lnTo>
                      <a:pt x="388" y="240"/>
                    </a:lnTo>
                    <a:lnTo>
                      <a:pt x="388" y="238"/>
                    </a:lnTo>
                    <a:lnTo>
                      <a:pt x="388" y="236"/>
                    </a:lnTo>
                    <a:lnTo>
                      <a:pt x="386" y="234"/>
                    </a:lnTo>
                    <a:lnTo>
                      <a:pt x="386" y="232"/>
                    </a:lnTo>
                    <a:lnTo>
                      <a:pt x="386" y="230"/>
                    </a:lnTo>
                    <a:lnTo>
                      <a:pt x="386" y="228"/>
                    </a:lnTo>
                    <a:lnTo>
                      <a:pt x="386" y="228"/>
                    </a:lnTo>
                    <a:lnTo>
                      <a:pt x="386" y="226"/>
                    </a:lnTo>
                    <a:lnTo>
                      <a:pt x="386" y="224"/>
                    </a:lnTo>
                    <a:lnTo>
                      <a:pt x="386" y="224"/>
                    </a:lnTo>
                    <a:lnTo>
                      <a:pt x="388" y="226"/>
                    </a:lnTo>
                    <a:lnTo>
                      <a:pt x="388" y="224"/>
                    </a:lnTo>
                    <a:lnTo>
                      <a:pt x="388" y="224"/>
                    </a:lnTo>
                    <a:lnTo>
                      <a:pt x="388" y="224"/>
                    </a:lnTo>
                    <a:lnTo>
                      <a:pt x="388" y="220"/>
                    </a:lnTo>
                    <a:lnTo>
                      <a:pt x="388" y="216"/>
                    </a:lnTo>
                    <a:lnTo>
                      <a:pt x="388" y="214"/>
                    </a:lnTo>
                    <a:lnTo>
                      <a:pt x="388" y="212"/>
                    </a:lnTo>
                    <a:lnTo>
                      <a:pt x="386" y="208"/>
                    </a:lnTo>
                    <a:lnTo>
                      <a:pt x="386" y="206"/>
                    </a:lnTo>
                    <a:lnTo>
                      <a:pt x="386" y="206"/>
                    </a:lnTo>
                    <a:lnTo>
                      <a:pt x="388" y="208"/>
                    </a:lnTo>
                    <a:lnTo>
                      <a:pt x="388" y="208"/>
                    </a:lnTo>
                    <a:lnTo>
                      <a:pt x="390" y="208"/>
                    </a:lnTo>
                    <a:lnTo>
                      <a:pt x="390" y="208"/>
                    </a:lnTo>
                    <a:lnTo>
                      <a:pt x="392" y="208"/>
                    </a:lnTo>
                    <a:lnTo>
                      <a:pt x="392" y="208"/>
                    </a:lnTo>
                    <a:lnTo>
                      <a:pt x="394" y="208"/>
                    </a:lnTo>
                    <a:lnTo>
                      <a:pt x="396" y="210"/>
                    </a:lnTo>
                    <a:lnTo>
                      <a:pt x="398" y="210"/>
                    </a:lnTo>
                    <a:lnTo>
                      <a:pt x="398" y="210"/>
                    </a:lnTo>
                    <a:lnTo>
                      <a:pt x="400" y="208"/>
                    </a:lnTo>
                    <a:lnTo>
                      <a:pt x="400" y="206"/>
                    </a:lnTo>
                    <a:lnTo>
                      <a:pt x="400" y="202"/>
                    </a:lnTo>
                    <a:lnTo>
                      <a:pt x="400" y="200"/>
                    </a:lnTo>
                    <a:lnTo>
                      <a:pt x="402" y="198"/>
                    </a:lnTo>
                    <a:lnTo>
                      <a:pt x="402" y="196"/>
                    </a:lnTo>
                    <a:lnTo>
                      <a:pt x="404" y="194"/>
                    </a:lnTo>
                    <a:lnTo>
                      <a:pt x="404" y="190"/>
                    </a:lnTo>
                    <a:lnTo>
                      <a:pt x="404" y="188"/>
                    </a:lnTo>
                    <a:lnTo>
                      <a:pt x="404" y="188"/>
                    </a:lnTo>
                    <a:lnTo>
                      <a:pt x="404" y="188"/>
                    </a:lnTo>
                    <a:lnTo>
                      <a:pt x="402" y="186"/>
                    </a:lnTo>
                    <a:lnTo>
                      <a:pt x="402" y="186"/>
                    </a:lnTo>
                    <a:lnTo>
                      <a:pt x="402" y="186"/>
                    </a:lnTo>
                    <a:lnTo>
                      <a:pt x="402" y="186"/>
                    </a:lnTo>
                    <a:lnTo>
                      <a:pt x="402" y="184"/>
                    </a:lnTo>
                    <a:lnTo>
                      <a:pt x="402" y="182"/>
                    </a:lnTo>
                    <a:lnTo>
                      <a:pt x="402" y="182"/>
                    </a:lnTo>
                    <a:lnTo>
                      <a:pt x="404" y="180"/>
                    </a:lnTo>
                    <a:lnTo>
                      <a:pt x="406" y="178"/>
                    </a:lnTo>
                    <a:lnTo>
                      <a:pt x="406" y="178"/>
                    </a:lnTo>
                    <a:lnTo>
                      <a:pt x="406" y="176"/>
                    </a:lnTo>
                    <a:lnTo>
                      <a:pt x="406" y="174"/>
                    </a:lnTo>
                    <a:lnTo>
                      <a:pt x="406" y="172"/>
                    </a:lnTo>
                    <a:lnTo>
                      <a:pt x="408" y="172"/>
                    </a:lnTo>
                    <a:lnTo>
                      <a:pt x="408" y="172"/>
                    </a:lnTo>
                    <a:lnTo>
                      <a:pt x="408" y="170"/>
                    </a:lnTo>
                    <a:lnTo>
                      <a:pt x="408" y="170"/>
                    </a:lnTo>
                    <a:lnTo>
                      <a:pt x="406" y="168"/>
                    </a:lnTo>
                    <a:lnTo>
                      <a:pt x="406" y="166"/>
                    </a:lnTo>
                    <a:lnTo>
                      <a:pt x="406" y="164"/>
                    </a:lnTo>
                    <a:lnTo>
                      <a:pt x="406" y="162"/>
                    </a:lnTo>
                    <a:lnTo>
                      <a:pt x="406" y="162"/>
                    </a:lnTo>
                    <a:lnTo>
                      <a:pt x="408" y="160"/>
                    </a:lnTo>
                    <a:lnTo>
                      <a:pt x="408" y="160"/>
                    </a:lnTo>
                    <a:lnTo>
                      <a:pt x="410" y="158"/>
                    </a:lnTo>
                    <a:lnTo>
                      <a:pt x="414" y="154"/>
                    </a:lnTo>
                    <a:lnTo>
                      <a:pt x="416" y="154"/>
                    </a:lnTo>
                    <a:lnTo>
                      <a:pt x="416" y="154"/>
                    </a:lnTo>
                    <a:lnTo>
                      <a:pt x="418" y="152"/>
                    </a:lnTo>
                    <a:lnTo>
                      <a:pt x="418" y="150"/>
                    </a:lnTo>
                    <a:lnTo>
                      <a:pt x="420" y="150"/>
                    </a:lnTo>
                    <a:lnTo>
                      <a:pt x="422" y="148"/>
                    </a:lnTo>
                    <a:lnTo>
                      <a:pt x="428" y="148"/>
                    </a:lnTo>
                    <a:lnTo>
                      <a:pt x="428" y="148"/>
                    </a:lnTo>
                    <a:lnTo>
                      <a:pt x="430" y="148"/>
                    </a:lnTo>
                    <a:lnTo>
                      <a:pt x="430" y="150"/>
                    </a:lnTo>
                    <a:lnTo>
                      <a:pt x="432" y="152"/>
                    </a:lnTo>
                    <a:lnTo>
                      <a:pt x="434" y="152"/>
                    </a:lnTo>
                    <a:lnTo>
                      <a:pt x="434" y="152"/>
                    </a:lnTo>
                    <a:lnTo>
                      <a:pt x="434" y="150"/>
                    </a:lnTo>
                    <a:lnTo>
                      <a:pt x="430" y="146"/>
                    </a:lnTo>
                    <a:lnTo>
                      <a:pt x="430" y="144"/>
                    </a:lnTo>
                    <a:lnTo>
                      <a:pt x="430" y="144"/>
                    </a:lnTo>
                    <a:lnTo>
                      <a:pt x="430" y="142"/>
                    </a:lnTo>
                    <a:lnTo>
                      <a:pt x="430" y="142"/>
                    </a:lnTo>
                    <a:close/>
                    <a:moveTo>
                      <a:pt x="422" y="507"/>
                    </a:moveTo>
                    <a:lnTo>
                      <a:pt x="420" y="509"/>
                    </a:lnTo>
                    <a:lnTo>
                      <a:pt x="420" y="509"/>
                    </a:lnTo>
                    <a:lnTo>
                      <a:pt x="420" y="511"/>
                    </a:lnTo>
                    <a:lnTo>
                      <a:pt x="422" y="513"/>
                    </a:lnTo>
                    <a:lnTo>
                      <a:pt x="424" y="517"/>
                    </a:lnTo>
                    <a:lnTo>
                      <a:pt x="424" y="515"/>
                    </a:lnTo>
                    <a:lnTo>
                      <a:pt x="424" y="513"/>
                    </a:lnTo>
                    <a:lnTo>
                      <a:pt x="424" y="509"/>
                    </a:lnTo>
                    <a:lnTo>
                      <a:pt x="422" y="507"/>
                    </a:lnTo>
                    <a:close/>
                    <a:moveTo>
                      <a:pt x="418" y="491"/>
                    </a:moveTo>
                    <a:lnTo>
                      <a:pt x="416" y="491"/>
                    </a:lnTo>
                    <a:lnTo>
                      <a:pt x="416" y="491"/>
                    </a:lnTo>
                    <a:lnTo>
                      <a:pt x="416" y="493"/>
                    </a:lnTo>
                    <a:lnTo>
                      <a:pt x="416" y="493"/>
                    </a:lnTo>
                    <a:lnTo>
                      <a:pt x="416" y="493"/>
                    </a:lnTo>
                    <a:lnTo>
                      <a:pt x="416" y="493"/>
                    </a:lnTo>
                    <a:lnTo>
                      <a:pt x="416" y="493"/>
                    </a:lnTo>
                    <a:lnTo>
                      <a:pt x="418" y="493"/>
                    </a:lnTo>
                    <a:lnTo>
                      <a:pt x="418" y="491"/>
                    </a:lnTo>
                    <a:lnTo>
                      <a:pt x="418" y="491"/>
                    </a:lnTo>
                    <a:close/>
                    <a:moveTo>
                      <a:pt x="410" y="487"/>
                    </a:moveTo>
                    <a:lnTo>
                      <a:pt x="410" y="489"/>
                    </a:lnTo>
                    <a:lnTo>
                      <a:pt x="410" y="489"/>
                    </a:lnTo>
                    <a:lnTo>
                      <a:pt x="410" y="491"/>
                    </a:lnTo>
                    <a:lnTo>
                      <a:pt x="412" y="491"/>
                    </a:lnTo>
                    <a:lnTo>
                      <a:pt x="412" y="489"/>
                    </a:lnTo>
                    <a:lnTo>
                      <a:pt x="410" y="487"/>
                    </a:lnTo>
                    <a:close/>
                    <a:moveTo>
                      <a:pt x="416" y="493"/>
                    </a:moveTo>
                    <a:lnTo>
                      <a:pt x="414" y="495"/>
                    </a:lnTo>
                    <a:lnTo>
                      <a:pt x="414" y="495"/>
                    </a:lnTo>
                    <a:lnTo>
                      <a:pt x="414" y="495"/>
                    </a:lnTo>
                    <a:lnTo>
                      <a:pt x="416" y="497"/>
                    </a:lnTo>
                    <a:lnTo>
                      <a:pt x="416" y="497"/>
                    </a:lnTo>
                    <a:lnTo>
                      <a:pt x="416" y="497"/>
                    </a:lnTo>
                    <a:lnTo>
                      <a:pt x="416" y="495"/>
                    </a:lnTo>
                    <a:lnTo>
                      <a:pt x="416" y="493"/>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9" name="Freeform 151"/>
              <p:cNvSpPr>
                <a:spLocks/>
              </p:cNvSpPr>
              <p:nvPr/>
            </p:nvSpPr>
            <p:spPr bwMode="auto">
              <a:xfrm>
                <a:off x="3217" y="912"/>
                <a:ext cx="130" cy="51"/>
              </a:xfrm>
              <a:custGeom>
                <a:avLst/>
                <a:gdLst>
                  <a:gd name="T0" fmla="*/ 128 w 130"/>
                  <a:gd name="T1" fmla="*/ 16 h 51"/>
                  <a:gd name="T2" fmla="*/ 122 w 130"/>
                  <a:gd name="T3" fmla="*/ 12 h 51"/>
                  <a:gd name="T4" fmla="*/ 118 w 130"/>
                  <a:gd name="T5" fmla="*/ 10 h 51"/>
                  <a:gd name="T6" fmla="*/ 116 w 130"/>
                  <a:gd name="T7" fmla="*/ 8 h 51"/>
                  <a:gd name="T8" fmla="*/ 122 w 130"/>
                  <a:gd name="T9" fmla="*/ 2 h 51"/>
                  <a:gd name="T10" fmla="*/ 108 w 130"/>
                  <a:gd name="T11" fmla="*/ 4 h 51"/>
                  <a:gd name="T12" fmla="*/ 100 w 130"/>
                  <a:gd name="T13" fmla="*/ 0 h 51"/>
                  <a:gd name="T14" fmla="*/ 92 w 130"/>
                  <a:gd name="T15" fmla="*/ 6 h 51"/>
                  <a:gd name="T16" fmla="*/ 84 w 130"/>
                  <a:gd name="T17" fmla="*/ 8 h 51"/>
                  <a:gd name="T18" fmla="*/ 76 w 130"/>
                  <a:gd name="T19" fmla="*/ 6 h 51"/>
                  <a:gd name="T20" fmla="*/ 76 w 130"/>
                  <a:gd name="T21" fmla="*/ 12 h 51"/>
                  <a:gd name="T22" fmla="*/ 68 w 130"/>
                  <a:gd name="T23" fmla="*/ 6 h 51"/>
                  <a:gd name="T24" fmla="*/ 62 w 130"/>
                  <a:gd name="T25" fmla="*/ 12 h 51"/>
                  <a:gd name="T26" fmla="*/ 54 w 130"/>
                  <a:gd name="T27" fmla="*/ 6 h 51"/>
                  <a:gd name="T28" fmla="*/ 48 w 130"/>
                  <a:gd name="T29" fmla="*/ 16 h 51"/>
                  <a:gd name="T30" fmla="*/ 42 w 130"/>
                  <a:gd name="T31" fmla="*/ 19 h 51"/>
                  <a:gd name="T32" fmla="*/ 38 w 130"/>
                  <a:gd name="T33" fmla="*/ 16 h 51"/>
                  <a:gd name="T34" fmla="*/ 36 w 130"/>
                  <a:gd name="T35" fmla="*/ 14 h 51"/>
                  <a:gd name="T36" fmla="*/ 38 w 130"/>
                  <a:gd name="T37" fmla="*/ 12 h 51"/>
                  <a:gd name="T38" fmla="*/ 40 w 130"/>
                  <a:gd name="T39" fmla="*/ 8 h 51"/>
                  <a:gd name="T40" fmla="*/ 28 w 130"/>
                  <a:gd name="T41" fmla="*/ 2 h 51"/>
                  <a:gd name="T42" fmla="*/ 24 w 130"/>
                  <a:gd name="T43" fmla="*/ 4 h 51"/>
                  <a:gd name="T44" fmla="*/ 22 w 130"/>
                  <a:gd name="T45" fmla="*/ 4 h 51"/>
                  <a:gd name="T46" fmla="*/ 26 w 130"/>
                  <a:gd name="T47" fmla="*/ 10 h 51"/>
                  <a:gd name="T48" fmla="*/ 24 w 130"/>
                  <a:gd name="T49" fmla="*/ 8 h 51"/>
                  <a:gd name="T50" fmla="*/ 20 w 130"/>
                  <a:gd name="T51" fmla="*/ 8 h 51"/>
                  <a:gd name="T52" fmla="*/ 14 w 130"/>
                  <a:gd name="T53" fmla="*/ 6 h 51"/>
                  <a:gd name="T54" fmla="*/ 12 w 130"/>
                  <a:gd name="T55" fmla="*/ 8 h 51"/>
                  <a:gd name="T56" fmla="*/ 10 w 130"/>
                  <a:gd name="T57" fmla="*/ 12 h 51"/>
                  <a:gd name="T58" fmla="*/ 6 w 130"/>
                  <a:gd name="T59" fmla="*/ 12 h 51"/>
                  <a:gd name="T60" fmla="*/ 6 w 130"/>
                  <a:gd name="T61" fmla="*/ 16 h 51"/>
                  <a:gd name="T62" fmla="*/ 6 w 130"/>
                  <a:gd name="T63" fmla="*/ 19 h 51"/>
                  <a:gd name="T64" fmla="*/ 26 w 130"/>
                  <a:gd name="T65" fmla="*/ 16 h 51"/>
                  <a:gd name="T66" fmla="*/ 22 w 130"/>
                  <a:gd name="T67" fmla="*/ 21 h 51"/>
                  <a:gd name="T68" fmla="*/ 30 w 130"/>
                  <a:gd name="T69" fmla="*/ 25 h 51"/>
                  <a:gd name="T70" fmla="*/ 18 w 130"/>
                  <a:gd name="T71" fmla="*/ 25 h 51"/>
                  <a:gd name="T72" fmla="*/ 8 w 130"/>
                  <a:gd name="T73" fmla="*/ 27 h 51"/>
                  <a:gd name="T74" fmla="*/ 4 w 130"/>
                  <a:gd name="T75" fmla="*/ 29 h 51"/>
                  <a:gd name="T76" fmla="*/ 24 w 130"/>
                  <a:gd name="T77" fmla="*/ 29 h 51"/>
                  <a:gd name="T78" fmla="*/ 30 w 130"/>
                  <a:gd name="T79" fmla="*/ 31 h 51"/>
                  <a:gd name="T80" fmla="*/ 26 w 130"/>
                  <a:gd name="T81" fmla="*/ 35 h 51"/>
                  <a:gd name="T82" fmla="*/ 32 w 130"/>
                  <a:gd name="T83" fmla="*/ 35 h 51"/>
                  <a:gd name="T84" fmla="*/ 24 w 130"/>
                  <a:gd name="T85" fmla="*/ 39 h 51"/>
                  <a:gd name="T86" fmla="*/ 16 w 130"/>
                  <a:gd name="T87" fmla="*/ 41 h 51"/>
                  <a:gd name="T88" fmla="*/ 30 w 130"/>
                  <a:gd name="T89" fmla="*/ 43 h 51"/>
                  <a:gd name="T90" fmla="*/ 36 w 130"/>
                  <a:gd name="T91" fmla="*/ 43 h 51"/>
                  <a:gd name="T92" fmla="*/ 42 w 130"/>
                  <a:gd name="T93" fmla="*/ 45 h 51"/>
                  <a:gd name="T94" fmla="*/ 46 w 130"/>
                  <a:gd name="T95" fmla="*/ 47 h 51"/>
                  <a:gd name="T96" fmla="*/ 68 w 130"/>
                  <a:gd name="T97" fmla="*/ 49 h 51"/>
                  <a:gd name="T98" fmla="*/ 72 w 130"/>
                  <a:gd name="T99" fmla="*/ 47 h 51"/>
                  <a:gd name="T100" fmla="*/ 88 w 130"/>
                  <a:gd name="T101" fmla="*/ 43 h 51"/>
                  <a:gd name="T102" fmla="*/ 110 w 130"/>
                  <a:gd name="T103" fmla="*/ 35 h 51"/>
                  <a:gd name="T104" fmla="*/ 118 w 130"/>
                  <a:gd name="T105" fmla="*/ 31 h 51"/>
                  <a:gd name="T106" fmla="*/ 126 w 130"/>
                  <a:gd name="T107" fmla="*/ 27 h 51"/>
                  <a:gd name="T108" fmla="*/ 130 w 130"/>
                  <a:gd name="T109" fmla="*/ 23 h 51"/>
                  <a:gd name="T110" fmla="*/ 128 w 130"/>
                  <a:gd name="T111"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 h="51">
                    <a:moveTo>
                      <a:pt x="128" y="19"/>
                    </a:moveTo>
                    <a:lnTo>
                      <a:pt x="128" y="19"/>
                    </a:lnTo>
                    <a:lnTo>
                      <a:pt x="130" y="19"/>
                    </a:lnTo>
                    <a:lnTo>
                      <a:pt x="130" y="16"/>
                    </a:lnTo>
                    <a:lnTo>
                      <a:pt x="130" y="16"/>
                    </a:lnTo>
                    <a:lnTo>
                      <a:pt x="130" y="16"/>
                    </a:lnTo>
                    <a:lnTo>
                      <a:pt x="130" y="16"/>
                    </a:lnTo>
                    <a:lnTo>
                      <a:pt x="128" y="16"/>
                    </a:lnTo>
                    <a:lnTo>
                      <a:pt x="128" y="14"/>
                    </a:lnTo>
                    <a:lnTo>
                      <a:pt x="126" y="14"/>
                    </a:lnTo>
                    <a:lnTo>
                      <a:pt x="124" y="14"/>
                    </a:lnTo>
                    <a:lnTo>
                      <a:pt x="122" y="14"/>
                    </a:lnTo>
                    <a:lnTo>
                      <a:pt x="120" y="14"/>
                    </a:lnTo>
                    <a:lnTo>
                      <a:pt x="122" y="14"/>
                    </a:lnTo>
                    <a:lnTo>
                      <a:pt x="122" y="14"/>
                    </a:lnTo>
                    <a:lnTo>
                      <a:pt x="122" y="12"/>
                    </a:lnTo>
                    <a:lnTo>
                      <a:pt x="122" y="12"/>
                    </a:lnTo>
                    <a:lnTo>
                      <a:pt x="122" y="12"/>
                    </a:lnTo>
                    <a:lnTo>
                      <a:pt x="122" y="12"/>
                    </a:lnTo>
                    <a:lnTo>
                      <a:pt x="122" y="12"/>
                    </a:lnTo>
                    <a:lnTo>
                      <a:pt x="118" y="12"/>
                    </a:lnTo>
                    <a:lnTo>
                      <a:pt x="116" y="12"/>
                    </a:lnTo>
                    <a:lnTo>
                      <a:pt x="116" y="12"/>
                    </a:lnTo>
                    <a:lnTo>
                      <a:pt x="118" y="10"/>
                    </a:lnTo>
                    <a:lnTo>
                      <a:pt x="118" y="10"/>
                    </a:lnTo>
                    <a:lnTo>
                      <a:pt x="118" y="8"/>
                    </a:lnTo>
                    <a:lnTo>
                      <a:pt x="118" y="8"/>
                    </a:lnTo>
                    <a:lnTo>
                      <a:pt x="118" y="8"/>
                    </a:lnTo>
                    <a:lnTo>
                      <a:pt x="118" y="8"/>
                    </a:lnTo>
                    <a:lnTo>
                      <a:pt x="118" y="8"/>
                    </a:lnTo>
                    <a:lnTo>
                      <a:pt x="116" y="8"/>
                    </a:lnTo>
                    <a:lnTo>
                      <a:pt x="116" y="8"/>
                    </a:lnTo>
                    <a:lnTo>
                      <a:pt x="114" y="6"/>
                    </a:lnTo>
                    <a:lnTo>
                      <a:pt x="114" y="6"/>
                    </a:lnTo>
                    <a:lnTo>
                      <a:pt x="116" y="6"/>
                    </a:lnTo>
                    <a:lnTo>
                      <a:pt x="118" y="4"/>
                    </a:lnTo>
                    <a:lnTo>
                      <a:pt x="118" y="4"/>
                    </a:lnTo>
                    <a:lnTo>
                      <a:pt x="120" y="4"/>
                    </a:lnTo>
                    <a:lnTo>
                      <a:pt x="122" y="2"/>
                    </a:lnTo>
                    <a:lnTo>
                      <a:pt x="122" y="2"/>
                    </a:lnTo>
                    <a:lnTo>
                      <a:pt x="120" y="2"/>
                    </a:lnTo>
                    <a:lnTo>
                      <a:pt x="118" y="2"/>
                    </a:lnTo>
                    <a:lnTo>
                      <a:pt x="116" y="2"/>
                    </a:lnTo>
                    <a:lnTo>
                      <a:pt x="114" y="4"/>
                    </a:lnTo>
                    <a:lnTo>
                      <a:pt x="114" y="4"/>
                    </a:lnTo>
                    <a:lnTo>
                      <a:pt x="110" y="4"/>
                    </a:lnTo>
                    <a:lnTo>
                      <a:pt x="110" y="4"/>
                    </a:lnTo>
                    <a:lnTo>
                      <a:pt x="108" y="4"/>
                    </a:lnTo>
                    <a:lnTo>
                      <a:pt x="108" y="4"/>
                    </a:lnTo>
                    <a:lnTo>
                      <a:pt x="108" y="2"/>
                    </a:lnTo>
                    <a:lnTo>
                      <a:pt x="108" y="2"/>
                    </a:lnTo>
                    <a:lnTo>
                      <a:pt x="106" y="2"/>
                    </a:lnTo>
                    <a:lnTo>
                      <a:pt x="106" y="0"/>
                    </a:lnTo>
                    <a:lnTo>
                      <a:pt x="104" y="0"/>
                    </a:lnTo>
                    <a:lnTo>
                      <a:pt x="102" y="0"/>
                    </a:lnTo>
                    <a:lnTo>
                      <a:pt x="100" y="0"/>
                    </a:lnTo>
                    <a:lnTo>
                      <a:pt x="98" y="2"/>
                    </a:lnTo>
                    <a:lnTo>
                      <a:pt x="100" y="4"/>
                    </a:lnTo>
                    <a:lnTo>
                      <a:pt x="98" y="4"/>
                    </a:lnTo>
                    <a:lnTo>
                      <a:pt x="98" y="6"/>
                    </a:lnTo>
                    <a:lnTo>
                      <a:pt x="96" y="6"/>
                    </a:lnTo>
                    <a:lnTo>
                      <a:pt x="94" y="6"/>
                    </a:lnTo>
                    <a:lnTo>
                      <a:pt x="94" y="6"/>
                    </a:lnTo>
                    <a:lnTo>
                      <a:pt x="92" y="6"/>
                    </a:lnTo>
                    <a:lnTo>
                      <a:pt x="92" y="6"/>
                    </a:lnTo>
                    <a:lnTo>
                      <a:pt x="92" y="6"/>
                    </a:lnTo>
                    <a:lnTo>
                      <a:pt x="90" y="6"/>
                    </a:lnTo>
                    <a:lnTo>
                      <a:pt x="90" y="6"/>
                    </a:lnTo>
                    <a:lnTo>
                      <a:pt x="88" y="6"/>
                    </a:lnTo>
                    <a:lnTo>
                      <a:pt x="86" y="8"/>
                    </a:lnTo>
                    <a:lnTo>
                      <a:pt x="86" y="8"/>
                    </a:lnTo>
                    <a:lnTo>
                      <a:pt x="84" y="8"/>
                    </a:lnTo>
                    <a:lnTo>
                      <a:pt x="84" y="8"/>
                    </a:lnTo>
                    <a:lnTo>
                      <a:pt x="84" y="8"/>
                    </a:lnTo>
                    <a:lnTo>
                      <a:pt x="84" y="8"/>
                    </a:lnTo>
                    <a:lnTo>
                      <a:pt x="82" y="6"/>
                    </a:lnTo>
                    <a:lnTo>
                      <a:pt x="82" y="6"/>
                    </a:lnTo>
                    <a:lnTo>
                      <a:pt x="78" y="6"/>
                    </a:lnTo>
                    <a:lnTo>
                      <a:pt x="76" y="6"/>
                    </a:lnTo>
                    <a:lnTo>
                      <a:pt x="76" y="6"/>
                    </a:lnTo>
                    <a:lnTo>
                      <a:pt x="76" y="6"/>
                    </a:lnTo>
                    <a:lnTo>
                      <a:pt x="78" y="10"/>
                    </a:lnTo>
                    <a:lnTo>
                      <a:pt x="78" y="10"/>
                    </a:lnTo>
                    <a:lnTo>
                      <a:pt x="78" y="12"/>
                    </a:lnTo>
                    <a:lnTo>
                      <a:pt x="78" y="12"/>
                    </a:lnTo>
                    <a:lnTo>
                      <a:pt x="76" y="12"/>
                    </a:lnTo>
                    <a:lnTo>
                      <a:pt x="76" y="12"/>
                    </a:lnTo>
                    <a:lnTo>
                      <a:pt x="76" y="12"/>
                    </a:lnTo>
                    <a:lnTo>
                      <a:pt x="76" y="10"/>
                    </a:lnTo>
                    <a:lnTo>
                      <a:pt x="74" y="8"/>
                    </a:lnTo>
                    <a:lnTo>
                      <a:pt x="72" y="8"/>
                    </a:lnTo>
                    <a:lnTo>
                      <a:pt x="72" y="6"/>
                    </a:lnTo>
                    <a:lnTo>
                      <a:pt x="70" y="6"/>
                    </a:lnTo>
                    <a:lnTo>
                      <a:pt x="70" y="6"/>
                    </a:lnTo>
                    <a:lnTo>
                      <a:pt x="70" y="6"/>
                    </a:lnTo>
                    <a:lnTo>
                      <a:pt x="68" y="6"/>
                    </a:lnTo>
                    <a:lnTo>
                      <a:pt x="66" y="6"/>
                    </a:lnTo>
                    <a:lnTo>
                      <a:pt x="66" y="6"/>
                    </a:lnTo>
                    <a:lnTo>
                      <a:pt x="64" y="8"/>
                    </a:lnTo>
                    <a:lnTo>
                      <a:pt x="62" y="8"/>
                    </a:lnTo>
                    <a:lnTo>
                      <a:pt x="62" y="8"/>
                    </a:lnTo>
                    <a:lnTo>
                      <a:pt x="62" y="12"/>
                    </a:lnTo>
                    <a:lnTo>
                      <a:pt x="62" y="12"/>
                    </a:lnTo>
                    <a:lnTo>
                      <a:pt x="62" y="12"/>
                    </a:lnTo>
                    <a:lnTo>
                      <a:pt x="60" y="12"/>
                    </a:lnTo>
                    <a:lnTo>
                      <a:pt x="60" y="12"/>
                    </a:lnTo>
                    <a:lnTo>
                      <a:pt x="60" y="12"/>
                    </a:lnTo>
                    <a:lnTo>
                      <a:pt x="58" y="10"/>
                    </a:lnTo>
                    <a:lnTo>
                      <a:pt x="56" y="10"/>
                    </a:lnTo>
                    <a:lnTo>
                      <a:pt x="56" y="8"/>
                    </a:lnTo>
                    <a:lnTo>
                      <a:pt x="54" y="8"/>
                    </a:lnTo>
                    <a:lnTo>
                      <a:pt x="54" y="6"/>
                    </a:lnTo>
                    <a:lnTo>
                      <a:pt x="52" y="8"/>
                    </a:lnTo>
                    <a:lnTo>
                      <a:pt x="52" y="8"/>
                    </a:lnTo>
                    <a:lnTo>
                      <a:pt x="52" y="10"/>
                    </a:lnTo>
                    <a:lnTo>
                      <a:pt x="52" y="12"/>
                    </a:lnTo>
                    <a:lnTo>
                      <a:pt x="50" y="12"/>
                    </a:lnTo>
                    <a:lnTo>
                      <a:pt x="50" y="14"/>
                    </a:lnTo>
                    <a:lnTo>
                      <a:pt x="48" y="16"/>
                    </a:lnTo>
                    <a:lnTo>
                      <a:pt x="48" y="16"/>
                    </a:lnTo>
                    <a:lnTo>
                      <a:pt x="48" y="14"/>
                    </a:lnTo>
                    <a:lnTo>
                      <a:pt x="46" y="14"/>
                    </a:lnTo>
                    <a:lnTo>
                      <a:pt x="46" y="14"/>
                    </a:lnTo>
                    <a:lnTo>
                      <a:pt x="46" y="14"/>
                    </a:lnTo>
                    <a:lnTo>
                      <a:pt x="44" y="14"/>
                    </a:lnTo>
                    <a:lnTo>
                      <a:pt x="42" y="16"/>
                    </a:lnTo>
                    <a:lnTo>
                      <a:pt x="42" y="16"/>
                    </a:lnTo>
                    <a:lnTo>
                      <a:pt x="42" y="19"/>
                    </a:lnTo>
                    <a:lnTo>
                      <a:pt x="42" y="19"/>
                    </a:lnTo>
                    <a:lnTo>
                      <a:pt x="42" y="19"/>
                    </a:lnTo>
                    <a:lnTo>
                      <a:pt x="40" y="19"/>
                    </a:lnTo>
                    <a:lnTo>
                      <a:pt x="40" y="21"/>
                    </a:lnTo>
                    <a:lnTo>
                      <a:pt x="40" y="21"/>
                    </a:lnTo>
                    <a:lnTo>
                      <a:pt x="40" y="21"/>
                    </a:lnTo>
                    <a:lnTo>
                      <a:pt x="38" y="19"/>
                    </a:lnTo>
                    <a:lnTo>
                      <a:pt x="38" y="16"/>
                    </a:lnTo>
                    <a:lnTo>
                      <a:pt x="38" y="16"/>
                    </a:lnTo>
                    <a:lnTo>
                      <a:pt x="36" y="16"/>
                    </a:lnTo>
                    <a:lnTo>
                      <a:pt x="36" y="16"/>
                    </a:lnTo>
                    <a:lnTo>
                      <a:pt x="38" y="16"/>
                    </a:lnTo>
                    <a:lnTo>
                      <a:pt x="38" y="16"/>
                    </a:lnTo>
                    <a:lnTo>
                      <a:pt x="38" y="14"/>
                    </a:lnTo>
                    <a:lnTo>
                      <a:pt x="38" y="14"/>
                    </a:lnTo>
                    <a:lnTo>
                      <a:pt x="36" y="14"/>
                    </a:lnTo>
                    <a:lnTo>
                      <a:pt x="36" y="14"/>
                    </a:lnTo>
                    <a:lnTo>
                      <a:pt x="38" y="14"/>
                    </a:lnTo>
                    <a:lnTo>
                      <a:pt x="36" y="14"/>
                    </a:lnTo>
                    <a:lnTo>
                      <a:pt x="36" y="14"/>
                    </a:lnTo>
                    <a:lnTo>
                      <a:pt x="34" y="12"/>
                    </a:lnTo>
                    <a:lnTo>
                      <a:pt x="38" y="14"/>
                    </a:lnTo>
                    <a:lnTo>
                      <a:pt x="38" y="12"/>
                    </a:lnTo>
                    <a:lnTo>
                      <a:pt x="38" y="12"/>
                    </a:lnTo>
                    <a:lnTo>
                      <a:pt x="40" y="10"/>
                    </a:lnTo>
                    <a:lnTo>
                      <a:pt x="40" y="10"/>
                    </a:lnTo>
                    <a:lnTo>
                      <a:pt x="40" y="10"/>
                    </a:lnTo>
                    <a:lnTo>
                      <a:pt x="38" y="10"/>
                    </a:lnTo>
                    <a:lnTo>
                      <a:pt x="38" y="8"/>
                    </a:lnTo>
                    <a:lnTo>
                      <a:pt x="38" y="8"/>
                    </a:lnTo>
                    <a:lnTo>
                      <a:pt x="40" y="8"/>
                    </a:lnTo>
                    <a:lnTo>
                      <a:pt x="40" y="8"/>
                    </a:lnTo>
                    <a:lnTo>
                      <a:pt x="36" y="6"/>
                    </a:lnTo>
                    <a:lnTo>
                      <a:pt x="34" y="6"/>
                    </a:lnTo>
                    <a:lnTo>
                      <a:pt x="34" y="4"/>
                    </a:lnTo>
                    <a:lnTo>
                      <a:pt x="34" y="4"/>
                    </a:lnTo>
                    <a:lnTo>
                      <a:pt x="32" y="4"/>
                    </a:lnTo>
                    <a:lnTo>
                      <a:pt x="30" y="2"/>
                    </a:lnTo>
                    <a:lnTo>
                      <a:pt x="28" y="2"/>
                    </a:lnTo>
                    <a:lnTo>
                      <a:pt x="28" y="2"/>
                    </a:lnTo>
                    <a:lnTo>
                      <a:pt x="26" y="2"/>
                    </a:lnTo>
                    <a:lnTo>
                      <a:pt x="24" y="2"/>
                    </a:lnTo>
                    <a:lnTo>
                      <a:pt x="22" y="2"/>
                    </a:lnTo>
                    <a:lnTo>
                      <a:pt x="22" y="2"/>
                    </a:lnTo>
                    <a:lnTo>
                      <a:pt x="20" y="2"/>
                    </a:lnTo>
                    <a:lnTo>
                      <a:pt x="20" y="4"/>
                    </a:lnTo>
                    <a:lnTo>
                      <a:pt x="22" y="4"/>
                    </a:lnTo>
                    <a:lnTo>
                      <a:pt x="24" y="4"/>
                    </a:lnTo>
                    <a:lnTo>
                      <a:pt x="26" y="4"/>
                    </a:lnTo>
                    <a:lnTo>
                      <a:pt x="26" y="4"/>
                    </a:lnTo>
                    <a:lnTo>
                      <a:pt x="26" y="4"/>
                    </a:lnTo>
                    <a:lnTo>
                      <a:pt x="26" y="4"/>
                    </a:lnTo>
                    <a:lnTo>
                      <a:pt x="28" y="4"/>
                    </a:lnTo>
                    <a:lnTo>
                      <a:pt x="28" y="4"/>
                    </a:lnTo>
                    <a:lnTo>
                      <a:pt x="24" y="4"/>
                    </a:lnTo>
                    <a:lnTo>
                      <a:pt x="22" y="4"/>
                    </a:lnTo>
                    <a:lnTo>
                      <a:pt x="22" y="4"/>
                    </a:lnTo>
                    <a:lnTo>
                      <a:pt x="22" y="6"/>
                    </a:lnTo>
                    <a:lnTo>
                      <a:pt x="22" y="6"/>
                    </a:lnTo>
                    <a:lnTo>
                      <a:pt x="24" y="6"/>
                    </a:lnTo>
                    <a:lnTo>
                      <a:pt x="28" y="8"/>
                    </a:lnTo>
                    <a:lnTo>
                      <a:pt x="28" y="8"/>
                    </a:lnTo>
                    <a:lnTo>
                      <a:pt x="28" y="8"/>
                    </a:lnTo>
                    <a:lnTo>
                      <a:pt x="26" y="10"/>
                    </a:lnTo>
                    <a:lnTo>
                      <a:pt x="26" y="10"/>
                    </a:lnTo>
                    <a:lnTo>
                      <a:pt x="26" y="10"/>
                    </a:lnTo>
                    <a:lnTo>
                      <a:pt x="24" y="10"/>
                    </a:lnTo>
                    <a:lnTo>
                      <a:pt x="24" y="10"/>
                    </a:lnTo>
                    <a:lnTo>
                      <a:pt x="24" y="10"/>
                    </a:lnTo>
                    <a:lnTo>
                      <a:pt x="24" y="8"/>
                    </a:lnTo>
                    <a:lnTo>
                      <a:pt x="24" y="8"/>
                    </a:lnTo>
                    <a:lnTo>
                      <a:pt x="24" y="8"/>
                    </a:lnTo>
                    <a:lnTo>
                      <a:pt x="24" y="8"/>
                    </a:lnTo>
                    <a:lnTo>
                      <a:pt x="22" y="8"/>
                    </a:lnTo>
                    <a:lnTo>
                      <a:pt x="22" y="8"/>
                    </a:lnTo>
                    <a:lnTo>
                      <a:pt x="22" y="8"/>
                    </a:lnTo>
                    <a:lnTo>
                      <a:pt x="20" y="8"/>
                    </a:lnTo>
                    <a:lnTo>
                      <a:pt x="20" y="8"/>
                    </a:lnTo>
                    <a:lnTo>
                      <a:pt x="20" y="8"/>
                    </a:lnTo>
                    <a:lnTo>
                      <a:pt x="20" y="8"/>
                    </a:lnTo>
                    <a:lnTo>
                      <a:pt x="20" y="8"/>
                    </a:lnTo>
                    <a:lnTo>
                      <a:pt x="18" y="6"/>
                    </a:lnTo>
                    <a:lnTo>
                      <a:pt x="16" y="6"/>
                    </a:lnTo>
                    <a:lnTo>
                      <a:pt x="16" y="6"/>
                    </a:lnTo>
                    <a:lnTo>
                      <a:pt x="14" y="6"/>
                    </a:lnTo>
                    <a:lnTo>
                      <a:pt x="14" y="6"/>
                    </a:lnTo>
                    <a:lnTo>
                      <a:pt x="14" y="6"/>
                    </a:lnTo>
                    <a:lnTo>
                      <a:pt x="14" y="6"/>
                    </a:lnTo>
                    <a:lnTo>
                      <a:pt x="14" y="6"/>
                    </a:lnTo>
                    <a:lnTo>
                      <a:pt x="14" y="8"/>
                    </a:lnTo>
                    <a:lnTo>
                      <a:pt x="16" y="8"/>
                    </a:lnTo>
                    <a:lnTo>
                      <a:pt x="14" y="8"/>
                    </a:lnTo>
                    <a:lnTo>
                      <a:pt x="12" y="8"/>
                    </a:lnTo>
                    <a:lnTo>
                      <a:pt x="12" y="8"/>
                    </a:lnTo>
                    <a:lnTo>
                      <a:pt x="12" y="8"/>
                    </a:lnTo>
                    <a:lnTo>
                      <a:pt x="12" y="8"/>
                    </a:lnTo>
                    <a:lnTo>
                      <a:pt x="12" y="8"/>
                    </a:lnTo>
                    <a:lnTo>
                      <a:pt x="12" y="10"/>
                    </a:lnTo>
                    <a:lnTo>
                      <a:pt x="14" y="10"/>
                    </a:lnTo>
                    <a:lnTo>
                      <a:pt x="10" y="10"/>
                    </a:lnTo>
                    <a:lnTo>
                      <a:pt x="10" y="10"/>
                    </a:lnTo>
                    <a:lnTo>
                      <a:pt x="10" y="10"/>
                    </a:lnTo>
                    <a:lnTo>
                      <a:pt x="10" y="12"/>
                    </a:lnTo>
                    <a:lnTo>
                      <a:pt x="10" y="12"/>
                    </a:lnTo>
                    <a:lnTo>
                      <a:pt x="12" y="12"/>
                    </a:lnTo>
                    <a:lnTo>
                      <a:pt x="16" y="12"/>
                    </a:lnTo>
                    <a:lnTo>
                      <a:pt x="16" y="12"/>
                    </a:lnTo>
                    <a:lnTo>
                      <a:pt x="14" y="12"/>
                    </a:lnTo>
                    <a:lnTo>
                      <a:pt x="14" y="14"/>
                    </a:lnTo>
                    <a:lnTo>
                      <a:pt x="12" y="14"/>
                    </a:lnTo>
                    <a:lnTo>
                      <a:pt x="8" y="12"/>
                    </a:lnTo>
                    <a:lnTo>
                      <a:pt x="6" y="12"/>
                    </a:lnTo>
                    <a:lnTo>
                      <a:pt x="6" y="12"/>
                    </a:lnTo>
                    <a:lnTo>
                      <a:pt x="6" y="12"/>
                    </a:lnTo>
                    <a:lnTo>
                      <a:pt x="6" y="12"/>
                    </a:lnTo>
                    <a:lnTo>
                      <a:pt x="6" y="14"/>
                    </a:lnTo>
                    <a:lnTo>
                      <a:pt x="6" y="14"/>
                    </a:lnTo>
                    <a:lnTo>
                      <a:pt x="6" y="14"/>
                    </a:lnTo>
                    <a:lnTo>
                      <a:pt x="8" y="16"/>
                    </a:lnTo>
                    <a:lnTo>
                      <a:pt x="6" y="16"/>
                    </a:lnTo>
                    <a:lnTo>
                      <a:pt x="4" y="14"/>
                    </a:lnTo>
                    <a:lnTo>
                      <a:pt x="4" y="14"/>
                    </a:lnTo>
                    <a:lnTo>
                      <a:pt x="2" y="14"/>
                    </a:lnTo>
                    <a:lnTo>
                      <a:pt x="0" y="16"/>
                    </a:lnTo>
                    <a:lnTo>
                      <a:pt x="0" y="16"/>
                    </a:lnTo>
                    <a:lnTo>
                      <a:pt x="4" y="16"/>
                    </a:lnTo>
                    <a:lnTo>
                      <a:pt x="6" y="19"/>
                    </a:lnTo>
                    <a:lnTo>
                      <a:pt x="6" y="19"/>
                    </a:lnTo>
                    <a:lnTo>
                      <a:pt x="8" y="19"/>
                    </a:lnTo>
                    <a:lnTo>
                      <a:pt x="10" y="16"/>
                    </a:lnTo>
                    <a:lnTo>
                      <a:pt x="16" y="16"/>
                    </a:lnTo>
                    <a:lnTo>
                      <a:pt x="20" y="14"/>
                    </a:lnTo>
                    <a:lnTo>
                      <a:pt x="20" y="16"/>
                    </a:lnTo>
                    <a:lnTo>
                      <a:pt x="22" y="16"/>
                    </a:lnTo>
                    <a:lnTo>
                      <a:pt x="26" y="16"/>
                    </a:lnTo>
                    <a:lnTo>
                      <a:pt x="26" y="16"/>
                    </a:lnTo>
                    <a:lnTo>
                      <a:pt x="30" y="16"/>
                    </a:lnTo>
                    <a:lnTo>
                      <a:pt x="32" y="16"/>
                    </a:lnTo>
                    <a:lnTo>
                      <a:pt x="32" y="19"/>
                    </a:lnTo>
                    <a:lnTo>
                      <a:pt x="30" y="19"/>
                    </a:lnTo>
                    <a:lnTo>
                      <a:pt x="28" y="19"/>
                    </a:lnTo>
                    <a:lnTo>
                      <a:pt x="26" y="21"/>
                    </a:lnTo>
                    <a:lnTo>
                      <a:pt x="24" y="21"/>
                    </a:lnTo>
                    <a:lnTo>
                      <a:pt x="22" y="21"/>
                    </a:lnTo>
                    <a:lnTo>
                      <a:pt x="24" y="23"/>
                    </a:lnTo>
                    <a:lnTo>
                      <a:pt x="28" y="23"/>
                    </a:lnTo>
                    <a:lnTo>
                      <a:pt x="28" y="23"/>
                    </a:lnTo>
                    <a:lnTo>
                      <a:pt x="32" y="23"/>
                    </a:lnTo>
                    <a:lnTo>
                      <a:pt x="32" y="23"/>
                    </a:lnTo>
                    <a:lnTo>
                      <a:pt x="30" y="23"/>
                    </a:lnTo>
                    <a:lnTo>
                      <a:pt x="30" y="23"/>
                    </a:lnTo>
                    <a:lnTo>
                      <a:pt x="30" y="25"/>
                    </a:lnTo>
                    <a:lnTo>
                      <a:pt x="24" y="25"/>
                    </a:lnTo>
                    <a:lnTo>
                      <a:pt x="22" y="25"/>
                    </a:lnTo>
                    <a:lnTo>
                      <a:pt x="20" y="25"/>
                    </a:lnTo>
                    <a:lnTo>
                      <a:pt x="20" y="25"/>
                    </a:lnTo>
                    <a:lnTo>
                      <a:pt x="18" y="25"/>
                    </a:lnTo>
                    <a:lnTo>
                      <a:pt x="18" y="25"/>
                    </a:lnTo>
                    <a:lnTo>
                      <a:pt x="18" y="25"/>
                    </a:lnTo>
                    <a:lnTo>
                      <a:pt x="18" y="25"/>
                    </a:lnTo>
                    <a:lnTo>
                      <a:pt x="14" y="25"/>
                    </a:lnTo>
                    <a:lnTo>
                      <a:pt x="14" y="25"/>
                    </a:lnTo>
                    <a:lnTo>
                      <a:pt x="14" y="25"/>
                    </a:lnTo>
                    <a:lnTo>
                      <a:pt x="14" y="25"/>
                    </a:lnTo>
                    <a:lnTo>
                      <a:pt x="12" y="25"/>
                    </a:lnTo>
                    <a:lnTo>
                      <a:pt x="12" y="25"/>
                    </a:lnTo>
                    <a:lnTo>
                      <a:pt x="10" y="25"/>
                    </a:lnTo>
                    <a:lnTo>
                      <a:pt x="8" y="27"/>
                    </a:lnTo>
                    <a:lnTo>
                      <a:pt x="6" y="27"/>
                    </a:lnTo>
                    <a:lnTo>
                      <a:pt x="4" y="27"/>
                    </a:lnTo>
                    <a:lnTo>
                      <a:pt x="4" y="27"/>
                    </a:lnTo>
                    <a:lnTo>
                      <a:pt x="2" y="27"/>
                    </a:lnTo>
                    <a:lnTo>
                      <a:pt x="4" y="27"/>
                    </a:lnTo>
                    <a:lnTo>
                      <a:pt x="4" y="29"/>
                    </a:lnTo>
                    <a:lnTo>
                      <a:pt x="4" y="29"/>
                    </a:lnTo>
                    <a:lnTo>
                      <a:pt x="4" y="29"/>
                    </a:lnTo>
                    <a:lnTo>
                      <a:pt x="6" y="29"/>
                    </a:lnTo>
                    <a:lnTo>
                      <a:pt x="10" y="27"/>
                    </a:lnTo>
                    <a:lnTo>
                      <a:pt x="10" y="27"/>
                    </a:lnTo>
                    <a:lnTo>
                      <a:pt x="18" y="29"/>
                    </a:lnTo>
                    <a:lnTo>
                      <a:pt x="22" y="29"/>
                    </a:lnTo>
                    <a:lnTo>
                      <a:pt x="24" y="29"/>
                    </a:lnTo>
                    <a:lnTo>
                      <a:pt x="24" y="29"/>
                    </a:lnTo>
                    <a:lnTo>
                      <a:pt x="24" y="29"/>
                    </a:lnTo>
                    <a:lnTo>
                      <a:pt x="22" y="31"/>
                    </a:lnTo>
                    <a:lnTo>
                      <a:pt x="22" y="31"/>
                    </a:lnTo>
                    <a:lnTo>
                      <a:pt x="22" y="31"/>
                    </a:lnTo>
                    <a:lnTo>
                      <a:pt x="24" y="31"/>
                    </a:lnTo>
                    <a:lnTo>
                      <a:pt x="24" y="33"/>
                    </a:lnTo>
                    <a:lnTo>
                      <a:pt x="24" y="33"/>
                    </a:lnTo>
                    <a:lnTo>
                      <a:pt x="26" y="31"/>
                    </a:lnTo>
                    <a:lnTo>
                      <a:pt x="30" y="31"/>
                    </a:lnTo>
                    <a:lnTo>
                      <a:pt x="30" y="31"/>
                    </a:lnTo>
                    <a:lnTo>
                      <a:pt x="32" y="31"/>
                    </a:lnTo>
                    <a:lnTo>
                      <a:pt x="30" y="31"/>
                    </a:lnTo>
                    <a:lnTo>
                      <a:pt x="30" y="31"/>
                    </a:lnTo>
                    <a:lnTo>
                      <a:pt x="26" y="33"/>
                    </a:lnTo>
                    <a:lnTo>
                      <a:pt x="26" y="33"/>
                    </a:lnTo>
                    <a:lnTo>
                      <a:pt x="26" y="35"/>
                    </a:lnTo>
                    <a:lnTo>
                      <a:pt x="26" y="35"/>
                    </a:lnTo>
                    <a:lnTo>
                      <a:pt x="26" y="35"/>
                    </a:lnTo>
                    <a:lnTo>
                      <a:pt x="26" y="35"/>
                    </a:lnTo>
                    <a:lnTo>
                      <a:pt x="24" y="35"/>
                    </a:lnTo>
                    <a:lnTo>
                      <a:pt x="24" y="35"/>
                    </a:lnTo>
                    <a:lnTo>
                      <a:pt x="26" y="35"/>
                    </a:lnTo>
                    <a:lnTo>
                      <a:pt x="30" y="35"/>
                    </a:lnTo>
                    <a:lnTo>
                      <a:pt x="30" y="35"/>
                    </a:lnTo>
                    <a:lnTo>
                      <a:pt x="32" y="35"/>
                    </a:lnTo>
                    <a:lnTo>
                      <a:pt x="30" y="35"/>
                    </a:lnTo>
                    <a:lnTo>
                      <a:pt x="30" y="35"/>
                    </a:lnTo>
                    <a:lnTo>
                      <a:pt x="28" y="35"/>
                    </a:lnTo>
                    <a:lnTo>
                      <a:pt x="28" y="37"/>
                    </a:lnTo>
                    <a:lnTo>
                      <a:pt x="26" y="37"/>
                    </a:lnTo>
                    <a:lnTo>
                      <a:pt x="26" y="37"/>
                    </a:lnTo>
                    <a:lnTo>
                      <a:pt x="26" y="39"/>
                    </a:lnTo>
                    <a:lnTo>
                      <a:pt x="24" y="39"/>
                    </a:lnTo>
                    <a:lnTo>
                      <a:pt x="24" y="39"/>
                    </a:lnTo>
                    <a:lnTo>
                      <a:pt x="22" y="41"/>
                    </a:lnTo>
                    <a:lnTo>
                      <a:pt x="18" y="41"/>
                    </a:lnTo>
                    <a:lnTo>
                      <a:pt x="18" y="41"/>
                    </a:lnTo>
                    <a:lnTo>
                      <a:pt x="16" y="39"/>
                    </a:lnTo>
                    <a:lnTo>
                      <a:pt x="16" y="39"/>
                    </a:lnTo>
                    <a:lnTo>
                      <a:pt x="16" y="39"/>
                    </a:lnTo>
                    <a:lnTo>
                      <a:pt x="16" y="41"/>
                    </a:lnTo>
                    <a:lnTo>
                      <a:pt x="14" y="41"/>
                    </a:lnTo>
                    <a:lnTo>
                      <a:pt x="14" y="41"/>
                    </a:lnTo>
                    <a:lnTo>
                      <a:pt x="14" y="43"/>
                    </a:lnTo>
                    <a:lnTo>
                      <a:pt x="16" y="43"/>
                    </a:lnTo>
                    <a:lnTo>
                      <a:pt x="16" y="43"/>
                    </a:lnTo>
                    <a:lnTo>
                      <a:pt x="18" y="43"/>
                    </a:lnTo>
                    <a:lnTo>
                      <a:pt x="30" y="43"/>
                    </a:lnTo>
                    <a:lnTo>
                      <a:pt x="30" y="43"/>
                    </a:lnTo>
                    <a:lnTo>
                      <a:pt x="32" y="41"/>
                    </a:lnTo>
                    <a:lnTo>
                      <a:pt x="34" y="41"/>
                    </a:lnTo>
                    <a:lnTo>
                      <a:pt x="34" y="41"/>
                    </a:lnTo>
                    <a:lnTo>
                      <a:pt x="34" y="41"/>
                    </a:lnTo>
                    <a:lnTo>
                      <a:pt x="34" y="43"/>
                    </a:lnTo>
                    <a:lnTo>
                      <a:pt x="34" y="43"/>
                    </a:lnTo>
                    <a:lnTo>
                      <a:pt x="36" y="43"/>
                    </a:lnTo>
                    <a:lnTo>
                      <a:pt x="36" y="43"/>
                    </a:lnTo>
                    <a:lnTo>
                      <a:pt x="38" y="45"/>
                    </a:lnTo>
                    <a:lnTo>
                      <a:pt x="38" y="45"/>
                    </a:lnTo>
                    <a:lnTo>
                      <a:pt x="40" y="45"/>
                    </a:lnTo>
                    <a:lnTo>
                      <a:pt x="40" y="45"/>
                    </a:lnTo>
                    <a:lnTo>
                      <a:pt x="42" y="45"/>
                    </a:lnTo>
                    <a:lnTo>
                      <a:pt x="42" y="43"/>
                    </a:lnTo>
                    <a:lnTo>
                      <a:pt x="42" y="45"/>
                    </a:lnTo>
                    <a:lnTo>
                      <a:pt x="42" y="45"/>
                    </a:lnTo>
                    <a:lnTo>
                      <a:pt x="42" y="45"/>
                    </a:lnTo>
                    <a:lnTo>
                      <a:pt x="42" y="45"/>
                    </a:lnTo>
                    <a:lnTo>
                      <a:pt x="40" y="45"/>
                    </a:lnTo>
                    <a:lnTo>
                      <a:pt x="40" y="45"/>
                    </a:lnTo>
                    <a:lnTo>
                      <a:pt x="40" y="45"/>
                    </a:lnTo>
                    <a:lnTo>
                      <a:pt x="42" y="47"/>
                    </a:lnTo>
                    <a:lnTo>
                      <a:pt x="44" y="47"/>
                    </a:lnTo>
                    <a:lnTo>
                      <a:pt x="46" y="47"/>
                    </a:lnTo>
                    <a:lnTo>
                      <a:pt x="48" y="49"/>
                    </a:lnTo>
                    <a:lnTo>
                      <a:pt x="52" y="49"/>
                    </a:lnTo>
                    <a:lnTo>
                      <a:pt x="54" y="49"/>
                    </a:lnTo>
                    <a:lnTo>
                      <a:pt x="62" y="51"/>
                    </a:lnTo>
                    <a:lnTo>
                      <a:pt x="66" y="49"/>
                    </a:lnTo>
                    <a:lnTo>
                      <a:pt x="68" y="49"/>
                    </a:lnTo>
                    <a:lnTo>
                      <a:pt x="68" y="49"/>
                    </a:lnTo>
                    <a:lnTo>
                      <a:pt x="68" y="49"/>
                    </a:lnTo>
                    <a:lnTo>
                      <a:pt x="68" y="49"/>
                    </a:lnTo>
                    <a:lnTo>
                      <a:pt x="68" y="49"/>
                    </a:lnTo>
                    <a:lnTo>
                      <a:pt x="68" y="49"/>
                    </a:lnTo>
                    <a:lnTo>
                      <a:pt x="70" y="49"/>
                    </a:lnTo>
                    <a:lnTo>
                      <a:pt x="72" y="49"/>
                    </a:lnTo>
                    <a:lnTo>
                      <a:pt x="72" y="47"/>
                    </a:lnTo>
                    <a:lnTo>
                      <a:pt x="72" y="47"/>
                    </a:lnTo>
                    <a:lnTo>
                      <a:pt x="72" y="47"/>
                    </a:lnTo>
                    <a:lnTo>
                      <a:pt x="72" y="47"/>
                    </a:lnTo>
                    <a:lnTo>
                      <a:pt x="72" y="45"/>
                    </a:lnTo>
                    <a:lnTo>
                      <a:pt x="74" y="45"/>
                    </a:lnTo>
                    <a:lnTo>
                      <a:pt x="76" y="45"/>
                    </a:lnTo>
                    <a:lnTo>
                      <a:pt x="82" y="43"/>
                    </a:lnTo>
                    <a:lnTo>
                      <a:pt x="84" y="43"/>
                    </a:lnTo>
                    <a:lnTo>
                      <a:pt x="86" y="43"/>
                    </a:lnTo>
                    <a:lnTo>
                      <a:pt x="88" y="43"/>
                    </a:lnTo>
                    <a:lnTo>
                      <a:pt x="90" y="43"/>
                    </a:lnTo>
                    <a:lnTo>
                      <a:pt x="94" y="41"/>
                    </a:lnTo>
                    <a:lnTo>
                      <a:pt x="96" y="39"/>
                    </a:lnTo>
                    <a:lnTo>
                      <a:pt x="100" y="37"/>
                    </a:lnTo>
                    <a:lnTo>
                      <a:pt x="104" y="37"/>
                    </a:lnTo>
                    <a:lnTo>
                      <a:pt x="106" y="37"/>
                    </a:lnTo>
                    <a:lnTo>
                      <a:pt x="110" y="37"/>
                    </a:lnTo>
                    <a:lnTo>
                      <a:pt x="110" y="35"/>
                    </a:lnTo>
                    <a:lnTo>
                      <a:pt x="112" y="35"/>
                    </a:lnTo>
                    <a:lnTo>
                      <a:pt x="114" y="35"/>
                    </a:lnTo>
                    <a:lnTo>
                      <a:pt x="116" y="33"/>
                    </a:lnTo>
                    <a:lnTo>
                      <a:pt x="116" y="33"/>
                    </a:lnTo>
                    <a:lnTo>
                      <a:pt x="118" y="33"/>
                    </a:lnTo>
                    <a:lnTo>
                      <a:pt x="118" y="31"/>
                    </a:lnTo>
                    <a:lnTo>
                      <a:pt x="118" y="31"/>
                    </a:lnTo>
                    <a:lnTo>
                      <a:pt x="118" y="31"/>
                    </a:lnTo>
                    <a:lnTo>
                      <a:pt x="118" y="31"/>
                    </a:lnTo>
                    <a:lnTo>
                      <a:pt x="118" y="29"/>
                    </a:lnTo>
                    <a:lnTo>
                      <a:pt x="120" y="29"/>
                    </a:lnTo>
                    <a:lnTo>
                      <a:pt x="122" y="29"/>
                    </a:lnTo>
                    <a:lnTo>
                      <a:pt x="122" y="29"/>
                    </a:lnTo>
                    <a:lnTo>
                      <a:pt x="124" y="29"/>
                    </a:lnTo>
                    <a:lnTo>
                      <a:pt x="126" y="27"/>
                    </a:lnTo>
                    <a:lnTo>
                      <a:pt x="126" y="27"/>
                    </a:lnTo>
                    <a:lnTo>
                      <a:pt x="126" y="25"/>
                    </a:lnTo>
                    <a:lnTo>
                      <a:pt x="126" y="25"/>
                    </a:lnTo>
                    <a:lnTo>
                      <a:pt x="126" y="25"/>
                    </a:lnTo>
                    <a:lnTo>
                      <a:pt x="128" y="25"/>
                    </a:lnTo>
                    <a:lnTo>
                      <a:pt x="128" y="25"/>
                    </a:lnTo>
                    <a:lnTo>
                      <a:pt x="130" y="23"/>
                    </a:lnTo>
                    <a:lnTo>
                      <a:pt x="130" y="23"/>
                    </a:lnTo>
                    <a:lnTo>
                      <a:pt x="130" y="23"/>
                    </a:lnTo>
                    <a:lnTo>
                      <a:pt x="130" y="23"/>
                    </a:lnTo>
                    <a:lnTo>
                      <a:pt x="128" y="21"/>
                    </a:lnTo>
                    <a:lnTo>
                      <a:pt x="128" y="21"/>
                    </a:lnTo>
                    <a:lnTo>
                      <a:pt x="128" y="21"/>
                    </a:lnTo>
                    <a:lnTo>
                      <a:pt x="128" y="21"/>
                    </a:lnTo>
                    <a:lnTo>
                      <a:pt x="128" y="21"/>
                    </a:lnTo>
                    <a:lnTo>
                      <a:pt x="128" y="21"/>
                    </a:lnTo>
                    <a:lnTo>
                      <a:pt x="128" y="21"/>
                    </a:lnTo>
                    <a:lnTo>
                      <a:pt x="128" y="21"/>
                    </a:lnTo>
                    <a:lnTo>
                      <a:pt x="128" y="19"/>
                    </a:lnTo>
                    <a:lnTo>
                      <a:pt x="128" y="19"/>
                    </a:lnTo>
                    <a:lnTo>
                      <a:pt x="128" y="19"/>
                    </a:lnTo>
                    <a:lnTo>
                      <a:pt x="128" y="1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0" name="Freeform 152"/>
              <p:cNvSpPr>
                <a:spLocks/>
              </p:cNvSpPr>
              <p:nvPr/>
            </p:nvSpPr>
            <p:spPr bwMode="auto">
              <a:xfrm>
                <a:off x="3711" y="1211"/>
                <a:ext cx="94" cy="48"/>
              </a:xfrm>
              <a:custGeom>
                <a:avLst/>
                <a:gdLst>
                  <a:gd name="T0" fmla="*/ 94 w 94"/>
                  <a:gd name="T1" fmla="*/ 8 h 48"/>
                  <a:gd name="T2" fmla="*/ 92 w 94"/>
                  <a:gd name="T3" fmla="*/ 8 h 48"/>
                  <a:gd name="T4" fmla="*/ 88 w 94"/>
                  <a:gd name="T5" fmla="*/ 6 h 48"/>
                  <a:gd name="T6" fmla="*/ 86 w 94"/>
                  <a:gd name="T7" fmla="*/ 4 h 48"/>
                  <a:gd name="T8" fmla="*/ 84 w 94"/>
                  <a:gd name="T9" fmla="*/ 2 h 48"/>
                  <a:gd name="T10" fmla="*/ 78 w 94"/>
                  <a:gd name="T11" fmla="*/ 4 h 48"/>
                  <a:gd name="T12" fmla="*/ 76 w 94"/>
                  <a:gd name="T13" fmla="*/ 2 h 48"/>
                  <a:gd name="T14" fmla="*/ 74 w 94"/>
                  <a:gd name="T15" fmla="*/ 0 h 48"/>
                  <a:gd name="T16" fmla="*/ 66 w 94"/>
                  <a:gd name="T17" fmla="*/ 0 h 48"/>
                  <a:gd name="T18" fmla="*/ 58 w 94"/>
                  <a:gd name="T19" fmla="*/ 4 h 48"/>
                  <a:gd name="T20" fmla="*/ 52 w 94"/>
                  <a:gd name="T21" fmla="*/ 6 h 48"/>
                  <a:gd name="T22" fmla="*/ 48 w 94"/>
                  <a:gd name="T23" fmla="*/ 6 h 48"/>
                  <a:gd name="T24" fmla="*/ 38 w 94"/>
                  <a:gd name="T25" fmla="*/ 10 h 48"/>
                  <a:gd name="T26" fmla="*/ 38 w 94"/>
                  <a:gd name="T27" fmla="*/ 12 h 48"/>
                  <a:gd name="T28" fmla="*/ 26 w 94"/>
                  <a:gd name="T29" fmla="*/ 14 h 48"/>
                  <a:gd name="T30" fmla="*/ 18 w 94"/>
                  <a:gd name="T31" fmla="*/ 10 h 48"/>
                  <a:gd name="T32" fmla="*/ 14 w 94"/>
                  <a:gd name="T33" fmla="*/ 10 h 48"/>
                  <a:gd name="T34" fmla="*/ 14 w 94"/>
                  <a:gd name="T35" fmla="*/ 12 h 48"/>
                  <a:gd name="T36" fmla="*/ 12 w 94"/>
                  <a:gd name="T37" fmla="*/ 14 h 48"/>
                  <a:gd name="T38" fmla="*/ 10 w 94"/>
                  <a:gd name="T39" fmla="*/ 14 h 48"/>
                  <a:gd name="T40" fmla="*/ 6 w 94"/>
                  <a:gd name="T41" fmla="*/ 14 h 48"/>
                  <a:gd name="T42" fmla="*/ 8 w 94"/>
                  <a:gd name="T43" fmla="*/ 16 h 48"/>
                  <a:gd name="T44" fmla="*/ 8 w 94"/>
                  <a:gd name="T45" fmla="*/ 20 h 48"/>
                  <a:gd name="T46" fmla="*/ 6 w 94"/>
                  <a:gd name="T47" fmla="*/ 22 h 48"/>
                  <a:gd name="T48" fmla="*/ 6 w 94"/>
                  <a:gd name="T49" fmla="*/ 24 h 48"/>
                  <a:gd name="T50" fmla="*/ 6 w 94"/>
                  <a:gd name="T51" fmla="*/ 26 h 48"/>
                  <a:gd name="T52" fmla="*/ 2 w 94"/>
                  <a:gd name="T53" fmla="*/ 28 h 48"/>
                  <a:gd name="T54" fmla="*/ 4 w 94"/>
                  <a:gd name="T55" fmla="*/ 30 h 48"/>
                  <a:gd name="T56" fmla="*/ 4 w 94"/>
                  <a:gd name="T57" fmla="*/ 34 h 48"/>
                  <a:gd name="T58" fmla="*/ 8 w 94"/>
                  <a:gd name="T59" fmla="*/ 36 h 48"/>
                  <a:gd name="T60" fmla="*/ 14 w 94"/>
                  <a:gd name="T61" fmla="*/ 42 h 48"/>
                  <a:gd name="T62" fmla="*/ 20 w 94"/>
                  <a:gd name="T63" fmla="*/ 46 h 48"/>
                  <a:gd name="T64" fmla="*/ 24 w 94"/>
                  <a:gd name="T65" fmla="*/ 48 h 48"/>
                  <a:gd name="T66" fmla="*/ 32 w 94"/>
                  <a:gd name="T67" fmla="*/ 48 h 48"/>
                  <a:gd name="T68" fmla="*/ 36 w 94"/>
                  <a:gd name="T69" fmla="*/ 48 h 48"/>
                  <a:gd name="T70" fmla="*/ 40 w 94"/>
                  <a:gd name="T71" fmla="*/ 46 h 48"/>
                  <a:gd name="T72" fmla="*/ 42 w 94"/>
                  <a:gd name="T73" fmla="*/ 44 h 48"/>
                  <a:gd name="T74" fmla="*/ 44 w 94"/>
                  <a:gd name="T75" fmla="*/ 44 h 48"/>
                  <a:gd name="T76" fmla="*/ 48 w 94"/>
                  <a:gd name="T77" fmla="*/ 44 h 48"/>
                  <a:gd name="T78" fmla="*/ 52 w 94"/>
                  <a:gd name="T79" fmla="*/ 42 h 48"/>
                  <a:gd name="T80" fmla="*/ 58 w 94"/>
                  <a:gd name="T81" fmla="*/ 42 h 48"/>
                  <a:gd name="T82" fmla="*/ 64 w 94"/>
                  <a:gd name="T83" fmla="*/ 42 h 48"/>
                  <a:gd name="T84" fmla="*/ 66 w 94"/>
                  <a:gd name="T85" fmla="*/ 40 h 48"/>
                  <a:gd name="T86" fmla="*/ 72 w 94"/>
                  <a:gd name="T87" fmla="*/ 40 h 48"/>
                  <a:gd name="T88" fmla="*/ 74 w 94"/>
                  <a:gd name="T89" fmla="*/ 38 h 48"/>
                  <a:gd name="T90" fmla="*/ 74 w 94"/>
                  <a:gd name="T91" fmla="*/ 34 h 48"/>
                  <a:gd name="T92" fmla="*/ 76 w 94"/>
                  <a:gd name="T93" fmla="*/ 32 h 48"/>
                  <a:gd name="T94" fmla="*/ 78 w 94"/>
                  <a:gd name="T95" fmla="*/ 26 h 48"/>
                  <a:gd name="T96" fmla="*/ 80 w 94"/>
                  <a:gd name="T97" fmla="*/ 22 h 48"/>
                  <a:gd name="T98" fmla="*/ 82 w 94"/>
                  <a:gd name="T99" fmla="*/ 18 h 48"/>
                  <a:gd name="T100" fmla="*/ 86 w 94"/>
                  <a:gd name="T101" fmla="*/ 14 h 48"/>
                  <a:gd name="T102" fmla="*/ 90 w 94"/>
                  <a:gd name="T103" fmla="*/ 14 h 48"/>
                  <a:gd name="T104" fmla="*/ 94 w 94"/>
                  <a:gd name="T105"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48">
                    <a:moveTo>
                      <a:pt x="94" y="10"/>
                    </a:moveTo>
                    <a:lnTo>
                      <a:pt x="94" y="10"/>
                    </a:lnTo>
                    <a:lnTo>
                      <a:pt x="94" y="10"/>
                    </a:lnTo>
                    <a:lnTo>
                      <a:pt x="94" y="8"/>
                    </a:lnTo>
                    <a:lnTo>
                      <a:pt x="92" y="8"/>
                    </a:lnTo>
                    <a:lnTo>
                      <a:pt x="92" y="8"/>
                    </a:lnTo>
                    <a:lnTo>
                      <a:pt x="92" y="8"/>
                    </a:lnTo>
                    <a:lnTo>
                      <a:pt x="92" y="8"/>
                    </a:lnTo>
                    <a:lnTo>
                      <a:pt x="92" y="8"/>
                    </a:lnTo>
                    <a:lnTo>
                      <a:pt x="90" y="8"/>
                    </a:lnTo>
                    <a:lnTo>
                      <a:pt x="90" y="6"/>
                    </a:lnTo>
                    <a:lnTo>
                      <a:pt x="88" y="6"/>
                    </a:lnTo>
                    <a:lnTo>
                      <a:pt x="86" y="6"/>
                    </a:lnTo>
                    <a:lnTo>
                      <a:pt x="86" y="4"/>
                    </a:lnTo>
                    <a:lnTo>
                      <a:pt x="86" y="4"/>
                    </a:lnTo>
                    <a:lnTo>
                      <a:pt x="86" y="4"/>
                    </a:lnTo>
                    <a:lnTo>
                      <a:pt x="86" y="4"/>
                    </a:lnTo>
                    <a:lnTo>
                      <a:pt x="86" y="2"/>
                    </a:lnTo>
                    <a:lnTo>
                      <a:pt x="84" y="2"/>
                    </a:lnTo>
                    <a:lnTo>
                      <a:pt x="84" y="2"/>
                    </a:lnTo>
                    <a:lnTo>
                      <a:pt x="84" y="2"/>
                    </a:lnTo>
                    <a:lnTo>
                      <a:pt x="84" y="2"/>
                    </a:lnTo>
                    <a:lnTo>
                      <a:pt x="78" y="4"/>
                    </a:lnTo>
                    <a:lnTo>
                      <a:pt x="78" y="4"/>
                    </a:lnTo>
                    <a:lnTo>
                      <a:pt x="78" y="2"/>
                    </a:lnTo>
                    <a:lnTo>
                      <a:pt x="76" y="2"/>
                    </a:lnTo>
                    <a:lnTo>
                      <a:pt x="76" y="2"/>
                    </a:lnTo>
                    <a:lnTo>
                      <a:pt x="76" y="2"/>
                    </a:lnTo>
                    <a:lnTo>
                      <a:pt x="76" y="0"/>
                    </a:lnTo>
                    <a:lnTo>
                      <a:pt x="74" y="0"/>
                    </a:lnTo>
                    <a:lnTo>
                      <a:pt x="74" y="0"/>
                    </a:lnTo>
                    <a:lnTo>
                      <a:pt x="74" y="0"/>
                    </a:lnTo>
                    <a:lnTo>
                      <a:pt x="70" y="0"/>
                    </a:lnTo>
                    <a:lnTo>
                      <a:pt x="68" y="0"/>
                    </a:lnTo>
                    <a:lnTo>
                      <a:pt x="68" y="0"/>
                    </a:lnTo>
                    <a:lnTo>
                      <a:pt x="66" y="0"/>
                    </a:lnTo>
                    <a:lnTo>
                      <a:pt x="62" y="0"/>
                    </a:lnTo>
                    <a:lnTo>
                      <a:pt x="60" y="0"/>
                    </a:lnTo>
                    <a:lnTo>
                      <a:pt x="60" y="0"/>
                    </a:lnTo>
                    <a:lnTo>
                      <a:pt x="58" y="4"/>
                    </a:lnTo>
                    <a:lnTo>
                      <a:pt x="56" y="6"/>
                    </a:lnTo>
                    <a:lnTo>
                      <a:pt x="54" y="6"/>
                    </a:lnTo>
                    <a:lnTo>
                      <a:pt x="52" y="8"/>
                    </a:lnTo>
                    <a:lnTo>
                      <a:pt x="52" y="6"/>
                    </a:lnTo>
                    <a:lnTo>
                      <a:pt x="50" y="6"/>
                    </a:lnTo>
                    <a:lnTo>
                      <a:pt x="48" y="6"/>
                    </a:lnTo>
                    <a:lnTo>
                      <a:pt x="48" y="6"/>
                    </a:lnTo>
                    <a:lnTo>
                      <a:pt x="48" y="6"/>
                    </a:lnTo>
                    <a:lnTo>
                      <a:pt x="46" y="8"/>
                    </a:lnTo>
                    <a:lnTo>
                      <a:pt x="44" y="8"/>
                    </a:lnTo>
                    <a:lnTo>
                      <a:pt x="40" y="8"/>
                    </a:lnTo>
                    <a:lnTo>
                      <a:pt x="38" y="10"/>
                    </a:lnTo>
                    <a:lnTo>
                      <a:pt x="38" y="10"/>
                    </a:lnTo>
                    <a:lnTo>
                      <a:pt x="38" y="12"/>
                    </a:lnTo>
                    <a:lnTo>
                      <a:pt x="38" y="12"/>
                    </a:lnTo>
                    <a:lnTo>
                      <a:pt x="38" y="12"/>
                    </a:lnTo>
                    <a:lnTo>
                      <a:pt x="36" y="14"/>
                    </a:lnTo>
                    <a:lnTo>
                      <a:pt x="34" y="14"/>
                    </a:lnTo>
                    <a:lnTo>
                      <a:pt x="28" y="14"/>
                    </a:lnTo>
                    <a:lnTo>
                      <a:pt x="26" y="14"/>
                    </a:lnTo>
                    <a:lnTo>
                      <a:pt x="24" y="14"/>
                    </a:lnTo>
                    <a:lnTo>
                      <a:pt x="22" y="12"/>
                    </a:lnTo>
                    <a:lnTo>
                      <a:pt x="20" y="12"/>
                    </a:lnTo>
                    <a:lnTo>
                      <a:pt x="18" y="10"/>
                    </a:lnTo>
                    <a:lnTo>
                      <a:pt x="16" y="10"/>
                    </a:lnTo>
                    <a:lnTo>
                      <a:pt x="16" y="10"/>
                    </a:lnTo>
                    <a:lnTo>
                      <a:pt x="16" y="10"/>
                    </a:lnTo>
                    <a:lnTo>
                      <a:pt x="14" y="10"/>
                    </a:lnTo>
                    <a:lnTo>
                      <a:pt x="14" y="10"/>
                    </a:lnTo>
                    <a:lnTo>
                      <a:pt x="14" y="12"/>
                    </a:lnTo>
                    <a:lnTo>
                      <a:pt x="14" y="12"/>
                    </a:lnTo>
                    <a:lnTo>
                      <a:pt x="14" y="12"/>
                    </a:lnTo>
                    <a:lnTo>
                      <a:pt x="14" y="12"/>
                    </a:lnTo>
                    <a:lnTo>
                      <a:pt x="14" y="14"/>
                    </a:lnTo>
                    <a:lnTo>
                      <a:pt x="14" y="14"/>
                    </a:lnTo>
                    <a:lnTo>
                      <a:pt x="12" y="14"/>
                    </a:lnTo>
                    <a:lnTo>
                      <a:pt x="10" y="14"/>
                    </a:lnTo>
                    <a:lnTo>
                      <a:pt x="10" y="14"/>
                    </a:lnTo>
                    <a:lnTo>
                      <a:pt x="10" y="16"/>
                    </a:lnTo>
                    <a:lnTo>
                      <a:pt x="10" y="14"/>
                    </a:lnTo>
                    <a:lnTo>
                      <a:pt x="8" y="14"/>
                    </a:lnTo>
                    <a:lnTo>
                      <a:pt x="8" y="14"/>
                    </a:lnTo>
                    <a:lnTo>
                      <a:pt x="6" y="14"/>
                    </a:lnTo>
                    <a:lnTo>
                      <a:pt x="6" y="14"/>
                    </a:lnTo>
                    <a:lnTo>
                      <a:pt x="6" y="14"/>
                    </a:lnTo>
                    <a:lnTo>
                      <a:pt x="4" y="16"/>
                    </a:lnTo>
                    <a:lnTo>
                      <a:pt x="4" y="16"/>
                    </a:lnTo>
                    <a:lnTo>
                      <a:pt x="8" y="16"/>
                    </a:lnTo>
                    <a:lnTo>
                      <a:pt x="8" y="18"/>
                    </a:lnTo>
                    <a:lnTo>
                      <a:pt x="8" y="18"/>
                    </a:lnTo>
                    <a:lnTo>
                      <a:pt x="8" y="20"/>
                    </a:lnTo>
                    <a:lnTo>
                      <a:pt x="8" y="20"/>
                    </a:lnTo>
                    <a:lnTo>
                      <a:pt x="6" y="20"/>
                    </a:lnTo>
                    <a:lnTo>
                      <a:pt x="6" y="20"/>
                    </a:lnTo>
                    <a:lnTo>
                      <a:pt x="6" y="20"/>
                    </a:lnTo>
                    <a:lnTo>
                      <a:pt x="6" y="22"/>
                    </a:lnTo>
                    <a:lnTo>
                      <a:pt x="6" y="22"/>
                    </a:lnTo>
                    <a:lnTo>
                      <a:pt x="4" y="24"/>
                    </a:lnTo>
                    <a:lnTo>
                      <a:pt x="6" y="24"/>
                    </a:lnTo>
                    <a:lnTo>
                      <a:pt x="6" y="24"/>
                    </a:lnTo>
                    <a:lnTo>
                      <a:pt x="6" y="24"/>
                    </a:lnTo>
                    <a:lnTo>
                      <a:pt x="6" y="26"/>
                    </a:lnTo>
                    <a:lnTo>
                      <a:pt x="6" y="26"/>
                    </a:lnTo>
                    <a:lnTo>
                      <a:pt x="6" y="26"/>
                    </a:lnTo>
                    <a:lnTo>
                      <a:pt x="6" y="26"/>
                    </a:lnTo>
                    <a:lnTo>
                      <a:pt x="6" y="28"/>
                    </a:lnTo>
                    <a:lnTo>
                      <a:pt x="4" y="26"/>
                    </a:lnTo>
                    <a:lnTo>
                      <a:pt x="2" y="28"/>
                    </a:lnTo>
                    <a:lnTo>
                      <a:pt x="0" y="30"/>
                    </a:lnTo>
                    <a:lnTo>
                      <a:pt x="4" y="30"/>
                    </a:lnTo>
                    <a:lnTo>
                      <a:pt x="4" y="30"/>
                    </a:lnTo>
                    <a:lnTo>
                      <a:pt x="4" y="30"/>
                    </a:lnTo>
                    <a:lnTo>
                      <a:pt x="4" y="32"/>
                    </a:lnTo>
                    <a:lnTo>
                      <a:pt x="4" y="32"/>
                    </a:lnTo>
                    <a:lnTo>
                      <a:pt x="4" y="32"/>
                    </a:lnTo>
                    <a:lnTo>
                      <a:pt x="4" y="34"/>
                    </a:lnTo>
                    <a:lnTo>
                      <a:pt x="6" y="34"/>
                    </a:lnTo>
                    <a:lnTo>
                      <a:pt x="6" y="36"/>
                    </a:lnTo>
                    <a:lnTo>
                      <a:pt x="6" y="36"/>
                    </a:lnTo>
                    <a:lnTo>
                      <a:pt x="8" y="36"/>
                    </a:lnTo>
                    <a:lnTo>
                      <a:pt x="10" y="38"/>
                    </a:lnTo>
                    <a:lnTo>
                      <a:pt x="12" y="38"/>
                    </a:lnTo>
                    <a:lnTo>
                      <a:pt x="12" y="40"/>
                    </a:lnTo>
                    <a:lnTo>
                      <a:pt x="14" y="42"/>
                    </a:lnTo>
                    <a:lnTo>
                      <a:pt x="16" y="42"/>
                    </a:lnTo>
                    <a:lnTo>
                      <a:pt x="18" y="44"/>
                    </a:lnTo>
                    <a:lnTo>
                      <a:pt x="18" y="44"/>
                    </a:lnTo>
                    <a:lnTo>
                      <a:pt x="20" y="46"/>
                    </a:lnTo>
                    <a:lnTo>
                      <a:pt x="22" y="46"/>
                    </a:lnTo>
                    <a:lnTo>
                      <a:pt x="22" y="46"/>
                    </a:lnTo>
                    <a:lnTo>
                      <a:pt x="22" y="46"/>
                    </a:lnTo>
                    <a:lnTo>
                      <a:pt x="24" y="48"/>
                    </a:lnTo>
                    <a:lnTo>
                      <a:pt x="26" y="48"/>
                    </a:lnTo>
                    <a:lnTo>
                      <a:pt x="28" y="48"/>
                    </a:lnTo>
                    <a:lnTo>
                      <a:pt x="32" y="48"/>
                    </a:lnTo>
                    <a:lnTo>
                      <a:pt x="32" y="48"/>
                    </a:lnTo>
                    <a:lnTo>
                      <a:pt x="34" y="48"/>
                    </a:lnTo>
                    <a:lnTo>
                      <a:pt x="34" y="48"/>
                    </a:lnTo>
                    <a:lnTo>
                      <a:pt x="36" y="48"/>
                    </a:lnTo>
                    <a:lnTo>
                      <a:pt x="36" y="48"/>
                    </a:lnTo>
                    <a:lnTo>
                      <a:pt x="38" y="46"/>
                    </a:lnTo>
                    <a:lnTo>
                      <a:pt x="38" y="46"/>
                    </a:lnTo>
                    <a:lnTo>
                      <a:pt x="40" y="46"/>
                    </a:lnTo>
                    <a:lnTo>
                      <a:pt x="40" y="46"/>
                    </a:lnTo>
                    <a:lnTo>
                      <a:pt x="40" y="46"/>
                    </a:lnTo>
                    <a:lnTo>
                      <a:pt x="40" y="46"/>
                    </a:lnTo>
                    <a:lnTo>
                      <a:pt x="42" y="46"/>
                    </a:lnTo>
                    <a:lnTo>
                      <a:pt x="42" y="44"/>
                    </a:lnTo>
                    <a:lnTo>
                      <a:pt x="42" y="44"/>
                    </a:lnTo>
                    <a:lnTo>
                      <a:pt x="44" y="44"/>
                    </a:lnTo>
                    <a:lnTo>
                      <a:pt x="44" y="44"/>
                    </a:lnTo>
                    <a:lnTo>
                      <a:pt x="44" y="44"/>
                    </a:lnTo>
                    <a:lnTo>
                      <a:pt x="46" y="44"/>
                    </a:lnTo>
                    <a:lnTo>
                      <a:pt x="46" y="44"/>
                    </a:lnTo>
                    <a:lnTo>
                      <a:pt x="48" y="44"/>
                    </a:lnTo>
                    <a:lnTo>
                      <a:pt x="48" y="44"/>
                    </a:lnTo>
                    <a:lnTo>
                      <a:pt x="48" y="42"/>
                    </a:lnTo>
                    <a:lnTo>
                      <a:pt x="50" y="42"/>
                    </a:lnTo>
                    <a:lnTo>
                      <a:pt x="50" y="42"/>
                    </a:lnTo>
                    <a:lnTo>
                      <a:pt x="52" y="42"/>
                    </a:lnTo>
                    <a:lnTo>
                      <a:pt x="54" y="42"/>
                    </a:lnTo>
                    <a:lnTo>
                      <a:pt x="54" y="42"/>
                    </a:lnTo>
                    <a:lnTo>
                      <a:pt x="58" y="42"/>
                    </a:lnTo>
                    <a:lnTo>
                      <a:pt x="58" y="42"/>
                    </a:lnTo>
                    <a:lnTo>
                      <a:pt x="60" y="42"/>
                    </a:lnTo>
                    <a:lnTo>
                      <a:pt x="60" y="42"/>
                    </a:lnTo>
                    <a:lnTo>
                      <a:pt x="62" y="42"/>
                    </a:lnTo>
                    <a:lnTo>
                      <a:pt x="64" y="42"/>
                    </a:lnTo>
                    <a:lnTo>
                      <a:pt x="66" y="42"/>
                    </a:lnTo>
                    <a:lnTo>
                      <a:pt x="66" y="42"/>
                    </a:lnTo>
                    <a:lnTo>
                      <a:pt x="66" y="42"/>
                    </a:lnTo>
                    <a:lnTo>
                      <a:pt x="66" y="40"/>
                    </a:lnTo>
                    <a:lnTo>
                      <a:pt x="66" y="40"/>
                    </a:lnTo>
                    <a:lnTo>
                      <a:pt x="68" y="40"/>
                    </a:lnTo>
                    <a:lnTo>
                      <a:pt x="70" y="40"/>
                    </a:lnTo>
                    <a:lnTo>
                      <a:pt x="72" y="40"/>
                    </a:lnTo>
                    <a:lnTo>
                      <a:pt x="72" y="40"/>
                    </a:lnTo>
                    <a:lnTo>
                      <a:pt x="72" y="38"/>
                    </a:lnTo>
                    <a:lnTo>
                      <a:pt x="72" y="38"/>
                    </a:lnTo>
                    <a:lnTo>
                      <a:pt x="74" y="38"/>
                    </a:lnTo>
                    <a:lnTo>
                      <a:pt x="74" y="36"/>
                    </a:lnTo>
                    <a:lnTo>
                      <a:pt x="74" y="36"/>
                    </a:lnTo>
                    <a:lnTo>
                      <a:pt x="74" y="34"/>
                    </a:lnTo>
                    <a:lnTo>
                      <a:pt x="74" y="34"/>
                    </a:lnTo>
                    <a:lnTo>
                      <a:pt x="74" y="34"/>
                    </a:lnTo>
                    <a:lnTo>
                      <a:pt x="76" y="34"/>
                    </a:lnTo>
                    <a:lnTo>
                      <a:pt x="76" y="32"/>
                    </a:lnTo>
                    <a:lnTo>
                      <a:pt x="76" y="32"/>
                    </a:lnTo>
                    <a:lnTo>
                      <a:pt x="76" y="30"/>
                    </a:lnTo>
                    <a:lnTo>
                      <a:pt x="78" y="30"/>
                    </a:lnTo>
                    <a:lnTo>
                      <a:pt x="78" y="28"/>
                    </a:lnTo>
                    <a:lnTo>
                      <a:pt x="78" y="26"/>
                    </a:lnTo>
                    <a:lnTo>
                      <a:pt x="78" y="26"/>
                    </a:lnTo>
                    <a:lnTo>
                      <a:pt x="80" y="26"/>
                    </a:lnTo>
                    <a:lnTo>
                      <a:pt x="80" y="24"/>
                    </a:lnTo>
                    <a:lnTo>
                      <a:pt x="80" y="22"/>
                    </a:lnTo>
                    <a:lnTo>
                      <a:pt x="82" y="22"/>
                    </a:lnTo>
                    <a:lnTo>
                      <a:pt x="82" y="20"/>
                    </a:lnTo>
                    <a:lnTo>
                      <a:pt x="82" y="20"/>
                    </a:lnTo>
                    <a:lnTo>
                      <a:pt x="82" y="18"/>
                    </a:lnTo>
                    <a:lnTo>
                      <a:pt x="84" y="18"/>
                    </a:lnTo>
                    <a:lnTo>
                      <a:pt x="84" y="16"/>
                    </a:lnTo>
                    <a:lnTo>
                      <a:pt x="86" y="16"/>
                    </a:lnTo>
                    <a:lnTo>
                      <a:pt x="86" y="14"/>
                    </a:lnTo>
                    <a:lnTo>
                      <a:pt x="86" y="14"/>
                    </a:lnTo>
                    <a:lnTo>
                      <a:pt x="88" y="14"/>
                    </a:lnTo>
                    <a:lnTo>
                      <a:pt x="88" y="14"/>
                    </a:lnTo>
                    <a:lnTo>
                      <a:pt x="90" y="14"/>
                    </a:lnTo>
                    <a:lnTo>
                      <a:pt x="90" y="14"/>
                    </a:lnTo>
                    <a:lnTo>
                      <a:pt x="90" y="14"/>
                    </a:lnTo>
                    <a:lnTo>
                      <a:pt x="92" y="14"/>
                    </a:lnTo>
                    <a:lnTo>
                      <a:pt x="94" y="10"/>
                    </a:lnTo>
                    <a:lnTo>
                      <a:pt x="94" y="10"/>
                    </a:lnTo>
                    <a:lnTo>
                      <a:pt x="94"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1" name="Freeform 153"/>
              <p:cNvSpPr>
                <a:spLocks noEditPoints="1"/>
              </p:cNvSpPr>
              <p:nvPr/>
            </p:nvSpPr>
            <p:spPr bwMode="auto">
              <a:xfrm>
                <a:off x="5228" y="1674"/>
                <a:ext cx="8" cy="6"/>
              </a:xfrm>
              <a:custGeom>
                <a:avLst/>
                <a:gdLst>
                  <a:gd name="T0" fmla="*/ 6 w 8"/>
                  <a:gd name="T1" fmla="*/ 4 h 6"/>
                  <a:gd name="T2" fmla="*/ 6 w 8"/>
                  <a:gd name="T3" fmla="*/ 4 h 6"/>
                  <a:gd name="T4" fmla="*/ 6 w 8"/>
                  <a:gd name="T5" fmla="*/ 4 h 6"/>
                  <a:gd name="T6" fmla="*/ 6 w 8"/>
                  <a:gd name="T7" fmla="*/ 6 h 6"/>
                  <a:gd name="T8" fmla="*/ 8 w 8"/>
                  <a:gd name="T9" fmla="*/ 6 h 6"/>
                  <a:gd name="T10" fmla="*/ 8 w 8"/>
                  <a:gd name="T11" fmla="*/ 6 h 6"/>
                  <a:gd name="T12" fmla="*/ 8 w 8"/>
                  <a:gd name="T13" fmla="*/ 4 h 6"/>
                  <a:gd name="T14" fmla="*/ 6 w 8"/>
                  <a:gd name="T15" fmla="*/ 4 h 6"/>
                  <a:gd name="T16" fmla="*/ 2 w 8"/>
                  <a:gd name="T17" fmla="*/ 4 h 6"/>
                  <a:gd name="T18" fmla="*/ 0 w 8"/>
                  <a:gd name="T19" fmla="*/ 4 h 6"/>
                  <a:gd name="T20" fmla="*/ 2 w 8"/>
                  <a:gd name="T21" fmla="*/ 6 h 6"/>
                  <a:gd name="T22" fmla="*/ 2 w 8"/>
                  <a:gd name="T23" fmla="*/ 6 h 6"/>
                  <a:gd name="T24" fmla="*/ 4 w 8"/>
                  <a:gd name="T25" fmla="*/ 6 h 6"/>
                  <a:gd name="T26" fmla="*/ 4 w 8"/>
                  <a:gd name="T27" fmla="*/ 4 h 6"/>
                  <a:gd name="T28" fmla="*/ 4 w 8"/>
                  <a:gd name="T29" fmla="*/ 4 h 6"/>
                  <a:gd name="T30" fmla="*/ 2 w 8"/>
                  <a:gd name="T31" fmla="*/ 4 h 6"/>
                  <a:gd name="T32" fmla="*/ 8 w 8"/>
                  <a:gd name="T33" fmla="*/ 2 h 6"/>
                  <a:gd name="T34" fmla="*/ 8 w 8"/>
                  <a:gd name="T35" fmla="*/ 2 h 6"/>
                  <a:gd name="T36" fmla="*/ 8 w 8"/>
                  <a:gd name="T37" fmla="*/ 2 h 6"/>
                  <a:gd name="T38" fmla="*/ 8 w 8"/>
                  <a:gd name="T39" fmla="*/ 0 h 6"/>
                  <a:gd name="T40" fmla="*/ 6 w 8"/>
                  <a:gd name="T41" fmla="*/ 0 h 6"/>
                  <a:gd name="T42" fmla="*/ 6 w 8"/>
                  <a:gd name="T43" fmla="*/ 0 h 6"/>
                  <a:gd name="T44" fmla="*/ 6 w 8"/>
                  <a:gd name="T45" fmla="*/ 0 h 6"/>
                  <a:gd name="T46" fmla="*/ 6 w 8"/>
                  <a:gd name="T47" fmla="*/ 0 h 6"/>
                  <a:gd name="T48" fmla="*/ 4 w 8"/>
                  <a:gd name="T49" fmla="*/ 0 h 6"/>
                  <a:gd name="T50" fmla="*/ 4 w 8"/>
                  <a:gd name="T51" fmla="*/ 0 h 6"/>
                  <a:gd name="T52" fmla="*/ 4 w 8"/>
                  <a:gd name="T53" fmla="*/ 0 h 6"/>
                  <a:gd name="T54" fmla="*/ 2 w 8"/>
                  <a:gd name="T55" fmla="*/ 0 h 6"/>
                  <a:gd name="T56" fmla="*/ 2 w 8"/>
                  <a:gd name="T57" fmla="*/ 0 h 6"/>
                  <a:gd name="T58" fmla="*/ 2 w 8"/>
                  <a:gd name="T59" fmla="*/ 0 h 6"/>
                  <a:gd name="T60" fmla="*/ 2 w 8"/>
                  <a:gd name="T61" fmla="*/ 2 h 6"/>
                  <a:gd name="T62" fmla="*/ 2 w 8"/>
                  <a:gd name="T63" fmla="*/ 2 h 6"/>
                  <a:gd name="T64" fmla="*/ 2 w 8"/>
                  <a:gd name="T65" fmla="*/ 2 h 6"/>
                  <a:gd name="T66" fmla="*/ 4 w 8"/>
                  <a:gd name="T67" fmla="*/ 2 h 6"/>
                  <a:gd name="T68" fmla="*/ 6 w 8"/>
                  <a:gd name="T69" fmla="*/ 4 h 6"/>
                  <a:gd name="T70" fmla="*/ 8 w 8"/>
                  <a:gd name="T71" fmla="*/ 4 h 6"/>
                  <a:gd name="T72" fmla="*/ 8 w 8"/>
                  <a:gd name="T73" fmla="*/ 4 h 6"/>
                  <a:gd name="T74" fmla="*/ 8 w 8"/>
                  <a:gd name="T75" fmla="*/ 2 h 6"/>
                  <a:gd name="T76" fmla="*/ 8 w 8"/>
                  <a:gd name="T7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6">
                    <a:moveTo>
                      <a:pt x="6" y="4"/>
                    </a:moveTo>
                    <a:lnTo>
                      <a:pt x="6" y="4"/>
                    </a:lnTo>
                    <a:lnTo>
                      <a:pt x="6" y="4"/>
                    </a:lnTo>
                    <a:lnTo>
                      <a:pt x="6" y="6"/>
                    </a:lnTo>
                    <a:lnTo>
                      <a:pt x="8" y="6"/>
                    </a:lnTo>
                    <a:lnTo>
                      <a:pt x="8" y="6"/>
                    </a:lnTo>
                    <a:lnTo>
                      <a:pt x="8" y="4"/>
                    </a:lnTo>
                    <a:lnTo>
                      <a:pt x="6" y="4"/>
                    </a:lnTo>
                    <a:close/>
                    <a:moveTo>
                      <a:pt x="2" y="4"/>
                    </a:moveTo>
                    <a:lnTo>
                      <a:pt x="0" y="4"/>
                    </a:lnTo>
                    <a:lnTo>
                      <a:pt x="2" y="6"/>
                    </a:lnTo>
                    <a:lnTo>
                      <a:pt x="2" y="6"/>
                    </a:lnTo>
                    <a:lnTo>
                      <a:pt x="4" y="6"/>
                    </a:lnTo>
                    <a:lnTo>
                      <a:pt x="4" y="4"/>
                    </a:lnTo>
                    <a:lnTo>
                      <a:pt x="4" y="4"/>
                    </a:lnTo>
                    <a:lnTo>
                      <a:pt x="2" y="4"/>
                    </a:lnTo>
                    <a:close/>
                    <a:moveTo>
                      <a:pt x="8" y="2"/>
                    </a:moveTo>
                    <a:lnTo>
                      <a:pt x="8" y="2"/>
                    </a:lnTo>
                    <a:lnTo>
                      <a:pt x="8" y="2"/>
                    </a:lnTo>
                    <a:lnTo>
                      <a:pt x="8" y="0"/>
                    </a:lnTo>
                    <a:lnTo>
                      <a:pt x="6" y="0"/>
                    </a:lnTo>
                    <a:lnTo>
                      <a:pt x="6" y="0"/>
                    </a:lnTo>
                    <a:lnTo>
                      <a:pt x="6" y="0"/>
                    </a:lnTo>
                    <a:lnTo>
                      <a:pt x="6" y="0"/>
                    </a:lnTo>
                    <a:lnTo>
                      <a:pt x="4" y="0"/>
                    </a:lnTo>
                    <a:lnTo>
                      <a:pt x="4" y="0"/>
                    </a:lnTo>
                    <a:lnTo>
                      <a:pt x="4" y="0"/>
                    </a:lnTo>
                    <a:lnTo>
                      <a:pt x="2" y="0"/>
                    </a:lnTo>
                    <a:lnTo>
                      <a:pt x="2" y="0"/>
                    </a:lnTo>
                    <a:lnTo>
                      <a:pt x="2" y="0"/>
                    </a:lnTo>
                    <a:lnTo>
                      <a:pt x="2" y="2"/>
                    </a:lnTo>
                    <a:lnTo>
                      <a:pt x="2" y="2"/>
                    </a:lnTo>
                    <a:lnTo>
                      <a:pt x="2" y="2"/>
                    </a:lnTo>
                    <a:lnTo>
                      <a:pt x="4" y="2"/>
                    </a:lnTo>
                    <a:lnTo>
                      <a:pt x="6" y="4"/>
                    </a:lnTo>
                    <a:lnTo>
                      <a:pt x="8" y="4"/>
                    </a:lnTo>
                    <a:lnTo>
                      <a:pt x="8" y="4"/>
                    </a:lnTo>
                    <a:lnTo>
                      <a:pt x="8" y="2"/>
                    </a:lnTo>
                    <a:lnTo>
                      <a:pt x="8"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2" name="Freeform 154"/>
              <p:cNvSpPr>
                <a:spLocks noEditPoints="1"/>
              </p:cNvSpPr>
              <p:nvPr/>
            </p:nvSpPr>
            <p:spPr bwMode="auto">
              <a:xfrm>
                <a:off x="2070" y="1782"/>
                <a:ext cx="98" cy="62"/>
              </a:xfrm>
              <a:custGeom>
                <a:avLst/>
                <a:gdLst>
                  <a:gd name="T0" fmla="*/ 92 w 98"/>
                  <a:gd name="T1" fmla="*/ 20 h 62"/>
                  <a:gd name="T2" fmla="*/ 94 w 98"/>
                  <a:gd name="T3" fmla="*/ 22 h 62"/>
                  <a:gd name="T4" fmla="*/ 90 w 98"/>
                  <a:gd name="T5" fmla="*/ 22 h 62"/>
                  <a:gd name="T6" fmla="*/ 86 w 98"/>
                  <a:gd name="T7" fmla="*/ 18 h 62"/>
                  <a:gd name="T8" fmla="*/ 84 w 98"/>
                  <a:gd name="T9" fmla="*/ 18 h 62"/>
                  <a:gd name="T10" fmla="*/ 90 w 98"/>
                  <a:gd name="T11" fmla="*/ 18 h 62"/>
                  <a:gd name="T12" fmla="*/ 80 w 98"/>
                  <a:gd name="T13" fmla="*/ 12 h 62"/>
                  <a:gd name="T14" fmla="*/ 78 w 98"/>
                  <a:gd name="T15" fmla="*/ 10 h 62"/>
                  <a:gd name="T16" fmla="*/ 64 w 98"/>
                  <a:gd name="T17" fmla="*/ 10 h 62"/>
                  <a:gd name="T18" fmla="*/ 58 w 98"/>
                  <a:gd name="T19" fmla="*/ 10 h 62"/>
                  <a:gd name="T20" fmla="*/ 48 w 98"/>
                  <a:gd name="T21" fmla="*/ 12 h 62"/>
                  <a:gd name="T22" fmla="*/ 34 w 98"/>
                  <a:gd name="T23" fmla="*/ 12 h 62"/>
                  <a:gd name="T24" fmla="*/ 30 w 98"/>
                  <a:gd name="T25" fmla="*/ 10 h 62"/>
                  <a:gd name="T26" fmla="*/ 24 w 98"/>
                  <a:gd name="T27" fmla="*/ 12 h 62"/>
                  <a:gd name="T28" fmla="*/ 18 w 98"/>
                  <a:gd name="T29" fmla="*/ 16 h 62"/>
                  <a:gd name="T30" fmla="*/ 8 w 98"/>
                  <a:gd name="T31" fmla="*/ 24 h 62"/>
                  <a:gd name="T32" fmla="*/ 4 w 98"/>
                  <a:gd name="T33" fmla="*/ 28 h 62"/>
                  <a:gd name="T34" fmla="*/ 4 w 98"/>
                  <a:gd name="T35" fmla="*/ 34 h 62"/>
                  <a:gd name="T36" fmla="*/ 0 w 98"/>
                  <a:gd name="T37" fmla="*/ 36 h 62"/>
                  <a:gd name="T38" fmla="*/ 6 w 98"/>
                  <a:gd name="T39" fmla="*/ 38 h 62"/>
                  <a:gd name="T40" fmla="*/ 10 w 98"/>
                  <a:gd name="T41" fmla="*/ 42 h 62"/>
                  <a:gd name="T42" fmla="*/ 12 w 98"/>
                  <a:gd name="T43" fmla="*/ 44 h 62"/>
                  <a:gd name="T44" fmla="*/ 14 w 98"/>
                  <a:gd name="T45" fmla="*/ 46 h 62"/>
                  <a:gd name="T46" fmla="*/ 20 w 98"/>
                  <a:gd name="T47" fmla="*/ 44 h 62"/>
                  <a:gd name="T48" fmla="*/ 24 w 98"/>
                  <a:gd name="T49" fmla="*/ 46 h 62"/>
                  <a:gd name="T50" fmla="*/ 24 w 98"/>
                  <a:gd name="T51" fmla="*/ 52 h 62"/>
                  <a:gd name="T52" fmla="*/ 24 w 98"/>
                  <a:gd name="T53" fmla="*/ 54 h 62"/>
                  <a:gd name="T54" fmla="*/ 26 w 98"/>
                  <a:gd name="T55" fmla="*/ 56 h 62"/>
                  <a:gd name="T56" fmla="*/ 28 w 98"/>
                  <a:gd name="T57" fmla="*/ 58 h 62"/>
                  <a:gd name="T58" fmla="*/ 34 w 98"/>
                  <a:gd name="T59" fmla="*/ 62 h 62"/>
                  <a:gd name="T60" fmla="*/ 36 w 98"/>
                  <a:gd name="T61" fmla="*/ 58 h 62"/>
                  <a:gd name="T62" fmla="*/ 40 w 98"/>
                  <a:gd name="T63" fmla="*/ 56 h 62"/>
                  <a:gd name="T64" fmla="*/ 40 w 98"/>
                  <a:gd name="T65" fmla="*/ 50 h 62"/>
                  <a:gd name="T66" fmla="*/ 46 w 98"/>
                  <a:gd name="T67" fmla="*/ 48 h 62"/>
                  <a:gd name="T68" fmla="*/ 50 w 98"/>
                  <a:gd name="T69" fmla="*/ 44 h 62"/>
                  <a:gd name="T70" fmla="*/ 56 w 98"/>
                  <a:gd name="T71" fmla="*/ 46 h 62"/>
                  <a:gd name="T72" fmla="*/ 58 w 98"/>
                  <a:gd name="T73" fmla="*/ 44 h 62"/>
                  <a:gd name="T74" fmla="*/ 64 w 98"/>
                  <a:gd name="T75" fmla="*/ 38 h 62"/>
                  <a:gd name="T76" fmla="*/ 66 w 98"/>
                  <a:gd name="T77" fmla="*/ 36 h 62"/>
                  <a:gd name="T78" fmla="*/ 68 w 98"/>
                  <a:gd name="T79" fmla="*/ 34 h 62"/>
                  <a:gd name="T80" fmla="*/ 72 w 98"/>
                  <a:gd name="T81" fmla="*/ 30 h 62"/>
                  <a:gd name="T82" fmla="*/ 76 w 98"/>
                  <a:gd name="T83" fmla="*/ 32 h 62"/>
                  <a:gd name="T84" fmla="*/ 80 w 98"/>
                  <a:gd name="T85" fmla="*/ 32 h 62"/>
                  <a:gd name="T86" fmla="*/ 82 w 98"/>
                  <a:gd name="T87" fmla="*/ 32 h 62"/>
                  <a:gd name="T88" fmla="*/ 84 w 98"/>
                  <a:gd name="T89" fmla="*/ 30 h 62"/>
                  <a:gd name="T90" fmla="*/ 90 w 98"/>
                  <a:gd name="T91" fmla="*/ 28 h 62"/>
                  <a:gd name="T92" fmla="*/ 92 w 98"/>
                  <a:gd name="T93" fmla="*/ 26 h 62"/>
                  <a:gd name="T94" fmla="*/ 50 w 98"/>
                  <a:gd name="T95" fmla="*/ 2 h 62"/>
                  <a:gd name="T96" fmla="*/ 48 w 98"/>
                  <a:gd name="T97" fmla="*/ 2 h 62"/>
                  <a:gd name="T98" fmla="*/ 60 w 98"/>
                  <a:gd name="T99" fmla="*/ 0 h 62"/>
                  <a:gd name="T100" fmla="*/ 58 w 98"/>
                  <a:gd name="T10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62">
                    <a:moveTo>
                      <a:pt x="98" y="26"/>
                    </a:moveTo>
                    <a:lnTo>
                      <a:pt x="96" y="24"/>
                    </a:lnTo>
                    <a:lnTo>
                      <a:pt x="96" y="22"/>
                    </a:lnTo>
                    <a:lnTo>
                      <a:pt x="92" y="20"/>
                    </a:lnTo>
                    <a:lnTo>
                      <a:pt x="92" y="20"/>
                    </a:lnTo>
                    <a:lnTo>
                      <a:pt x="94" y="20"/>
                    </a:lnTo>
                    <a:lnTo>
                      <a:pt x="94" y="22"/>
                    </a:lnTo>
                    <a:lnTo>
                      <a:pt x="94" y="22"/>
                    </a:lnTo>
                    <a:lnTo>
                      <a:pt x="92" y="22"/>
                    </a:lnTo>
                    <a:lnTo>
                      <a:pt x="92" y="22"/>
                    </a:lnTo>
                    <a:lnTo>
                      <a:pt x="90" y="22"/>
                    </a:lnTo>
                    <a:lnTo>
                      <a:pt x="90" y="22"/>
                    </a:lnTo>
                    <a:lnTo>
                      <a:pt x="90" y="22"/>
                    </a:lnTo>
                    <a:lnTo>
                      <a:pt x="88" y="20"/>
                    </a:lnTo>
                    <a:lnTo>
                      <a:pt x="88" y="20"/>
                    </a:lnTo>
                    <a:lnTo>
                      <a:pt x="86" y="18"/>
                    </a:lnTo>
                    <a:lnTo>
                      <a:pt x="86" y="20"/>
                    </a:lnTo>
                    <a:lnTo>
                      <a:pt x="84" y="20"/>
                    </a:lnTo>
                    <a:lnTo>
                      <a:pt x="84" y="18"/>
                    </a:lnTo>
                    <a:lnTo>
                      <a:pt x="84" y="18"/>
                    </a:lnTo>
                    <a:lnTo>
                      <a:pt x="86" y="18"/>
                    </a:lnTo>
                    <a:lnTo>
                      <a:pt x="88" y="16"/>
                    </a:lnTo>
                    <a:lnTo>
                      <a:pt x="90" y="18"/>
                    </a:lnTo>
                    <a:lnTo>
                      <a:pt x="90" y="18"/>
                    </a:lnTo>
                    <a:lnTo>
                      <a:pt x="84" y="12"/>
                    </a:lnTo>
                    <a:lnTo>
                      <a:pt x="80" y="10"/>
                    </a:lnTo>
                    <a:lnTo>
                      <a:pt x="80" y="12"/>
                    </a:lnTo>
                    <a:lnTo>
                      <a:pt x="80" y="12"/>
                    </a:lnTo>
                    <a:lnTo>
                      <a:pt x="80" y="12"/>
                    </a:lnTo>
                    <a:lnTo>
                      <a:pt x="80" y="12"/>
                    </a:lnTo>
                    <a:lnTo>
                      <a:pt x="78" y="12"/>
                    </a:lnTo>
                    <a:lnTo>
                      <a:pt x="78" y="10"/>
                    </a:lnTo>
                    <a:lnTo>
                      <a:pt x="72" y="8"/>
                    </a:lnTo>
                    <a:lnTo>
                      <a:pt x="72" y="8"/>
                    </a:lnTo>
                    <a:lnTo>
                      <a:pt x="70" y="10"/>
                    </a:lnTo>
                    <a:lnTo>
                      <a:pt x="64" y="10"/>
                    </a:lnTo>
                    <a:lnTo>
                      <a:pt x="60" y="8"/>
                    </a:lnTo>
                    <a:lnTo>
                      <a:pt x="56" y="8"/>
                    </a:lnTo>
                    <a:lnTo>
                      <a:pt x="58" y="8"/>
                    </a:lnTo>
                    <a:lnTo>
                      <a:pt x="58" y="10"/>
                    </a:lnTo>
                    <a:lnTo>
                      <a:pt x="56" y="10"/>
                    </a:lnTo>
                    <a:lnTo>
                      <a:pt x="54" y="10"/>
                    </a:lnTo>
                    <a:lnTo>
                      <a:pt x="50" y="12"/>
                    </a:lnTo>
                    <a:lnTo>
                      <a:pt x="48" y="12"/>
                    </a:lnTo>
                    <a:lnTo>
                      <a:pt x="44" y="12"/>
                    </a:lnTo>
                    <a:lnTo>
                      <a:pt x="42" y="12"/>
                    </a:lnTo>
                    <a:lnTo>
                      <a:pt x="36" y="12"/>
                    </a:lnTo>
                    <a:lnTo>
                      <a:pt x="34" y="12"/>
                    </a:lnTo>
                    <a:lnTo>
                      <a:pt x="32" y="12"/>
                    </a:lnTo>
                    <a:lnTo>
                      <a:pt x="32" y="12"/>
                    </a:lnTo>
                    <a:lnTo>
                      <a:pt x="30" y="10"/>
                    </a:lnTo>
                    <a:lnTo>
                      <a:pt x="30" y="10"/>
                    </a:lnTo>
                    <a:lnTo>
                      <a:pt x="26" y="10"/>
                    </a:lnTo>
                    <a:lnTo>
                      <a:pt x="26" y="10"/>
                    </a:lnTo>
                    <a:lnTo>
                      <a:pt x="24" y="12"/>
                    </a:lnTo>
                    <a:lnTo>
                      <a:pt x="24" y="12"/>
                    </a:lnTo>
                    <a:lnTo>
                      <a:pt x="22" y="14"/>
                    </a:lnTo>
                    <a:lnTo>
                      <a:pt x="22" y="14"/>
                    </a:lnTo>
                    <a:lnTo>
                      <a:pt x="20" y="14"/>
                    </a:lnTo>
                    <a:lnTo>
                      <a:pt x="18" y="16"/>
                    </a:lnTo>
                    <a:lnTo>
                      <a:pt x="16" y="18"/>
                    </a:lnTo>
                    <a:lnTo>
                      <a:pt x="14" y="20"/>
                    </a:lnTo>
                    <a:lnTo>
                      <a:pt x="10" y="22"/>
                    </a:lnTo>
                    <a:lnTo>
                      <a:pt x="8" y="24"/>
                    </a:lnTo>
                    <a:lnTo>
                      <a:pt x="8" y="24"/>
                    </a:lnTo>
                    <a:lnTo>
                      <a:pt x="6" y="24"/>
                    </a:lnTo>
                    <a:lnTo>
                      <a:pt x="4" y="26"/>
                    </a:lnTo>
                    <a:lnTo>
                      <a:pt x="4" y="28"/>
                    </a:lnTo>
                    <a:lnTo>
                      <a:pt x="4" y="28"/>
                    </a:lnTo>
                    <a:lnTo>
                      <a:pt x="4" y="30"/>
                    </a:lnTo>
                    <a:lnTo>
                      <a:pt x="4" y="32"/>
                    </a:lnTo>
                    <a:lnTo>
                      <a:pt x="4" y="34"/>
                    </a:lnTo>
                    <a:lnTo>
                      <a:pt x="2" y="34"/>
                    </a:lnTo>
                    <a:lnTo>
                      <a:pt x="0" y="36"/>
                    </a:lnTo>
                    <a:lnTo>
                      <a:pt x="0" y="36"/>
                    </a:lnTo>
                    <a:lnTo>
                      <a:pt x="0" y="36"/>
                    </a:lnTo>
                    <a:lnTo>
                      <a:pt x="4" y="38"/>
                    </a:lnTo>
                    <a:lnTo>
                      <a:pt x="4" y="38"/>
                    </a:lnTo>
                    <a:lnTo>
                      <a:pt x="6" y="38"/>
                    </a:lnTo>
                    <a:lnTo>
                      <a:pt x="6" y="38"/>
                    </a:lnTo>
                    <a:lnTo>
                      <a:pt x="6" y="40"/>
                    </a:lnTo>
                    <a:lnTo>
                      <a:pt x="8" y="42"/>
                    </a:lnTo>
                    <a:lnTo>
                      <a:pt x="8" y="42"/>
                    </a:lnTo>
                    <a:lnTo>
                      <a:pt x="10" y="42"/>
                    </a:lnTo>
                    <a:lnTo>
                      <a:pt x="10" y="44"/>
                    </a:lnTo>
                    <a:lnTo>
                      <a:pt x="10" y="44"/>
                    </a:lnTo>
                    <a:lnTo>
                      <a:pt x="12" y="44"/>
                    </a:lnTo>
                    <a:lnTo>
                      <a:pt x="12" y="44"/>
                    </a:lnTo>
                    <a:lnTo>
                      <a:pt x="14" y="44"/>
                    </a:lnTo>
                    <a:lnTo>
                      <a:pt x="14" y="46"/>
                    </a:lnTo>
                    <a:lnTo>
                      <a:pt x="14" y="46"/>
                    </a:lnTo>
                    <a:lnTo>
                      <a:pt x="14" y="46"/>
                    </a:lnTo>
                    <a:lnTo>
                      <a:pt x="14" y="46"/>
                    </a:lnTo>
                    <a:lnTo>
                      <a:pt x="16" y="46"/>
                    </a:lnTo>
                    <a:lnTo>
                      <a:pt x="18" y="44"/>
                    </a:lnTo>
                    <a:lnTo>
                      <a:pt x="20" y="44"/>
                    </a:lnTo>
                    <a:lnTo>
                      <a:pt x="20" y="46"/>
                    </a:lnTo>
                    <a:lnTo>
                      <a:pt x="20" y="46"/>
                    </a:lnTo>
                    <a:lnTo>
                      <a:pt x="22" y="46"/>
                    </a:lnTo>
                    <a:lnTo>
                      <a:pt x="24" y="46"/>
                    </a:lnTo>
                    <a:lnTo>
                      <a:pt x="24" y="46"/>
                    </a:lnTo>
                    <a:lnTo>
                      <a:pt x="26" y="48"/>
                    </a:lnTo>
                    <a:lnTo>
                      <a:pt x="24" y="50"/>
                    </a:lnTo>
                    <a:lnTo>
                      <a:pt x="24" y="52"/>
                    </a:lnTo>
                    <a:lnTo>
                      <a:pt x="24" y="52"/>
                    </a:lnTo>
                    <a:lnTo>
                      <a:pt x="24" y="52"/>
                    </a:lnTo>
                    <a:lnTo>
                      <a:pt x="24" y="54"/>
                    </a:lnTo>
                    <a:lnTo>
                      <a:pt x="24" y="54"/>
                    </a:lnTo>
                    <a:lnTo>
                      <a:pt x="22" y="54"/>
                    </a:lnTo>
                    <a:lnTo>
                      <a:pt x="24" y="56"/>
                    </a:lnTo>
                    <a:lnTo>
                      <a:pt x="24" y="56"/>
                    </a:lnTo>
                    <a:lnTo>
                      <a:pt x="26" y="56"/>
                    </a:lnTo>
                    <a:lnTo>
                      <a:pt x="28" y="56"/>
                    </a:lnTo>
                    <a:lnTo>
                      <a:pt x="28" y="56"/>
                    </a:lnTo>
                    <a:lnTo>
                      <a:pt x="28" y="58"/>
                    </a:lnTo>
                    <a:lnTo>
                      <a:pt x="28" y="58"/>
                    </a:lnTo>
                    <a:lnTo>
                      <a:pt x="28" y="60"/>
                    </a:lnTo>
                    <a:lnTo>
                      <a:pt x="30" y="60"/>
                    </a:lnTo>
                    <a:lnTo>
                      <a:pt x="30" y="62"/>
                    </a:lnTo>
                    <a:lnTo>
                      <a:pt x="34" y="62"/>
                    </a:lnTo>
                    <a:lnTo>
                      <a:pt x="34" y="62"/>
                    </a:lnTo>
                    <a:lnTo>
                      <a:pt x="36" y="60"/>
                    </a:lnTo>
                    <a:lnTo>
                      <a:pt x="36" y="60"/>
                    </a:lnTo>
                    <a:lnTo>
                      <a:pt x="36" y="58"/>
                    </a:lnTo>
                    <a:lnTo>
                      <a:pt x="36" y="58"/>
                    </a:lnTo>
                    <a:lnTo>
                      <a:pt x="38" y="58"/>
                    </a:lnTo>
                    <a:lnTo>
                      <a:pt x="38" y="56"/>
                    </a:lnTo>
                    <a:lnTo>
                      <a:pt x="40" y="56"/>
                    </a:lnTo>
                    <a:lnTo>
                      <a:pt x="40" y="56"/>
                    </a:lnTo>
                    <a:lnTo>
                      <a:pt x="40" y="54"/>
                    </a:lnTo>
                    <a:lnTo>
                      <a:pt x="40" y="50"/>
                    </a:lnTo>
                    <a:lnTo>
                      <a:pt x="40" y="50"/>
                    </a:lnTo>
                    <a:lnTo>
                      <a:pt x="40" y="48"/>
                    </a:lnTo>
                    <a:lnTo>
                      <a:pt x="40" y="48"/>
                    </a:lnTo>
                    <a:lnTo>
                      <a:pt x="42" y="48"/>
                    </a:lnTo>
                    <a:lnTo>
                      <a:pt x="46" y="48"/>
                    </a:lnTo>
                    <a:lnTo>
                      <a:pt x="46" y="48"/>
                    </a:lnTo>
                    <a:lnTo>
                      <a:pt x="48" y="46"/>
                    </a:lnTo>
                    <a:lnTo>
                      <a:pt x="50" y="44"/>
                    </a:lnTo>
                    <a:lnTo>
                      <a:pt x="50" y="44"/>
                    </a:lnTo>
                    <a:lnTo>
                      <a:pt x="52" y="44"/>
                    </a:lnTo>
                    <a:lnTo>
                      <a:pt x="52" y="44"/>
                    </a:lnTo>
                    <a:lnTo>
                      <a:pt x="56" y="46"/>
                    </a:lnTo>
                    <a:lnTo>
                      <a:pt x="56" y="46"/>
                    </a:lnTo>
                    <a:lnTo>
                      <a:pt x="56" y="46"/>
                    </a:lnTo>
                    <a:lnTo>
                      <a:pt x="56" y="46"/>
                    </a:lnTo>
                    <a:lnTo>
                      <a:pt x="56" y="46"/>
                    </a:lnTo>
                    <a:lnTo>
                      <a:pt x="58" y="44"/>
                    </a:lnTo>
                    <a:lnTo>
                      <a:pt x="58" y="44"/>
                    </a:lnTo>
                    <a:lnTo>
                      <a:pt x="60" y="42"/>
                    </a:lnTo>
                    <a:lnTo>
                      <a:pt x="62" y="40"/>
                    </a:lnTo>
                    <a:lnTo>
                      <a:pt x="64" y="38"/>
                    </a:lnTo>
                    <a:lnTo>
                      <a:pt x="66" y="38"/>
                    </a:lnTo>
                    <a:lnTo>
                      <a:pt x="66" y="38"/>
                    </a:lnTo>
                    <a:lnTo>
                      <a:pt x="66" y="38"/>
                    </a:lnTo>
                    <a:lnTo>
                      <a:pt x="66" y="36"/>
                    </a:lnTo>
                    <a:lnTo>
                      <a:pt x="66" y="34"/>
                    </a:lnTo>
                    <a:lnTo>
                      <a:pt x="68" y="34"/>
                    </a:lnTo>
                    <a:lnTo>
                      <a:pt x="68" y="34"/>
                    </a:lnTo>
                    <a:lnTo>
                      <a:pt x="68" y="34"/>
                    </a:lnTo>
                    <a:lnTo>
                      <a:pt x="68" y="32"/>
                    </a:lnTo>
                    <a:lnTo>
                      <a:pt x="68" y="32"/>
                    </a:lnTo>
                    <a:lnTo>
                      <a:pt x="70" y="30"/>
                    </a:lnTo>
                    <a:lnTo>
                      <a:pt x="72" y="30"/>
                    </a:lnTo>
                    <a:lnTo>
                      <a:pt x="72" y="30"/>
                    </a:lnTo>
                    <a:lnTo>
                      <a:pt x="74" y="32"/>
                    </a:lnTo>
                    <a:lnTo>
                      <a:pt x="74" y="32"/>
                    </a:lnTo>
                    <a:lnTo>
                      <a:pt x="76" y="32"/>
                    </a:lnTo>
                    <a:lnTo>
                      <a:pt x="78" y="32"/>
                    </a:lnTo>
                    <a:lnTo>
                      <a:pt x="78" y="32"/>
                    </a:lnTo>
                    <a:lnTo>
                      <a:pt x="80" y="32"/>
                    </a:lnTo>
                    <a:lnTo>
                      <a:pt x="80" y="32"/>
                    </a:lnTo>
                    <a:lnTo>
                      <a:pt x="80" y="32"/>
                    </a:lnTo>
                    <a:lnTo>
                      <a:pt x="80" y="30"/>
                    </a:lnTo>
                    <a:lnTo>
                      <a:pt x="82" y="30"/>
                    </a:lnTo>
                    <a:lnTo>
                      <a:pt x="82" y="32"/>
                    </a:lnTo>
                    <a:lnTo>
                      <a:pt x="82" y="32"/>
                    </a:lnTo>
                    <a:lnTo>
                      <a:pt x="84" y="32"/>
                    </a:lnTo>
                    <a:lnTo>
                      <a:pt x="84" y="30"/>
                    </a:lnTo>
                    <a:lnTo>
                      <a:pt x="84" y="30"/>
                    </a:lnTo>
                    <a:lnTo>
                      <a:pt x="84" y="30"/>
                    </a:lnTo>
                    <a:lnTo>
                      <a:pt x="86" y="30"/>
                    </a:lnTo>
                    <a:lnTo>
                      <a:pt x="88" y="30"/>
                    </a:lnTo>
                    <a:lnTo>
                      <a:pt x="90" y="28"/>
                    </a:lnTo>
                    <a:lnTo>
                      <a:pt x="90" y="28"/>
                    </a:lnTo>
                    <a:lnTo>
                      <a:pt x="90" y="28"/>
                    </a:lnTo>
                    <a:lnTo>
                      <a:pt x="92" y="28"/>
                    </a:lnTo>
                    <a:lnTo>
                      <a:pt x="92" y="26"/>
                    </a:lnTo>
                    <a:lnTo>
                      <a:pt x="94" y="26"/>
                    </a:lnTo>
                    <a:lnTo>
                      <a:pt x="98" y="26"/>
                    </a:lnTo>
                    <a:lnTo>
                      <a:pt x="98" y="26"/>
                    </a:lnTo>
                    <a:close/>
                    <a:moveTo>
                      <a:pt x="50" y="2"/>
                    </a:moveTo>
                    <a:lnTo>
                      <a:pt x="54" y="0"/>
                    </a:lnTo>
                    <a:lnTo>
                      <a:pt x="52" y="0"/>
                    </a:lnTo>
                    <a:lnTo>
                      <a:pt x="50" y="0"/>
                    </a:lnTo>
                    <a:lnTo>
                      <a:pt x="48" y="2"/>
                    </a:lnTo>
                    <a:lnTo>
                      <a:pt x="48" y="2"/>
                    </a:lnTo>
                    <a:lnTo>
                      <a:pt x="48" y="2"/>
                    </a:lnTo>
                    <a:lnTo>
                      <a:pt x="50" y="2"/>
                    </a:lnTo>
                    <a:close/>
                    <a:moveTo>
                      <a:pt x="60" y="0"/>
                    </a:moveTo>
                    <a:lnTo>
                      <a:pt x="60" y="0"/>
                    </a:lnTo>
                    <a:lnTo>
                      <a:pt x="60" y="0"/>
                    </a:lnTo>
                    <a:lnTo>
                      <a:pt x="60" y="0"/>
                    </a:lnTo>
                    <a:lnTo>
                      <a:pt x="58" y="0"/>
                    </a:lnTo>
                    <a:lnTo>
                      <a:pt x="58" y="0"/>
                    </a:lnTo>
                    <a:lnTo>
                      <a:pt x="58" y="2"/>
                    </a:lnTo>
                    <a:lnTo>
                      <a:pt x="6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3" name="Freeform 155"/>
              <p:cNvSpPr>
                <a:spLocks/>
              </p:cNvSpPr>
              <p:nvPr/>
            </p:nvSpPr>
            <p:spPr bwMode="auto">
              <a:xfrm>
                <a:off x="4475" y="3019"/>
                <a:ext cx="6" cy="4"/>
              </a:xfrm>
              <a:custGeom>
                <a:avLst/>
                <a:gdLst>
                  <a:gd name="T0" fmla="*/ 4 w 6"/>
                  <a:gd name="T1" fmla="*/ 2 h 4"/>
                  <a:gd name="T2" fmla="*/ 4 w 6"/>
                  <a:gd name="T3" fmla="*/ 2 h 4"/>
                  <a:gd name="T4" fmla="*/ 0 w 6"/>
                  <a:gd name="T5" fmla="*/ 0 h 4"/>
                  <a:gd name="T6" fmla="*/ 0 w 6"/>
                  <a:gd name="T7" fmla="*/ 0 h 4"/>
                  <a:gd name="T8" fmla="*/ 0 w 6"/>
                  <a:gd name="T9" fmla="*/ 0 h 4"/>
                  <a:gd name="T10" fmla="*/ 0 w 6"/>
                  <a:gd name="T11" fmla="*/ 0 h 4"/>
                  <a:gd name="T12" fmla="*/ 0 w 6"/>
                  <a:gd name="T13" fmla="*/ 2 h 4"/>
                  <a:gd name="T14" fmla="*/ 0 w 6"/>
                  <a:gd name="T15" fmla="*/ 2 h 4"/>
                  <a:gd name="T16" fmla="*/ 0 w 6"/>
                  <a:gd name="T17" fmla="*/ 4 h 4"/>
                  <a:gd name="T18" fmla="*/ 0 w 6"/>
                  <a:gd name="T19" fmla="*/ 4 h 4"/>
                  <a:gd name="T20" fmla="*/ 2 w 6"/>
                  <a:gd name="T21" fmla="*/ 4 h 4"/>
                  <a:gd name="T22" fmla="*/ 4 w 6"/>
                  <a:gd name="T23" fmla="*/ 4 h 4"/>
                  <a:gd name="T24" fmla="*/ 6 w 6"/>
                  <a:gd name="T25" fmla="*/ 4 h 4"/>
                  <a:gd name="T26" fmla="*/ 6 w 6"/>
                  <a:gd name="T27" fmla="*/ 2 h 4"/>
                  <a:gd name="T28" fmla="*/ 4 w 6"/>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4" y="2"/>
                    </a:moveTo>
                    <a:lnTo>
                      <a:pt x="4" y="2"/>
                    </a:lnTo>
                    <a:lnTo>
                      <a:pt x="0" y="0"/>
                    </a:lnTo>
                    <a:lnTo>
                      <a:pt x="0" y="0"/>
                    </a:lnTo>
                    <a:lnTo>
                      <a:pt x="0" y="0"/>
                    </a:lnTo>
                    <a:lnTo>
                      <a:pt x="0" y="0"/>
                    </a:lnTo>
                    <a:lnTo>
                      <a:pt x="0" y="2"/>
                    </a:lnTo>
                    <a:lnTo>
                      <a:pt x="0" y="2"/>
                    </a:lnTo>
                    <a:lnTo>
                      <a:pt x="0" y="4"/>
                    </a:lnTo>
                    <a:lnTo>
                      <a:pt x="0" y="4"/>
                    </a:lnTo>
                    <a:lnTo>
                      <a:pt x="2" y="4"/>
                    </a:lnTo>
                    <a:lnTo>
                      <a:pt x="4" y="4"/>
                    </a:lnTo>
                    <a:lnTo>
                      <a:pt x="6" y="4"/>
                    </a:lnTo>
                    <a:lnTo>
                      <a:pt x="6" y="2"/>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4" name="Freeform 156"/>
              <p:cNvSpPr>
                <a:spLocks noEditPoints="1"/>
              </p:cNvSpPr>
              <p:nvPr/>
            </p:nvSpPr>
            <p:spPr bwMode="auto">
              <a:xfrm>
                <a:off x="2313" y="1718"/>
                <a:ext cx="44" cy="36"/>
              </a:xfrm>
              <a:custGeom>
                <a:avLst/>
                <a:gdLst>
                  <a:gd name="T0" fmla="*/ 24 w 44"/>
                  <a:gd name="T1" fmla="*/ 22 h 36"/>
                  <a:gd name="T2" fmla="*/ 20 w 44"/>
                  <a:gd name="T3" fmla="*/ 20 h 36"/>
                  <a:gd name="T4" fmla="*/ 18 w 44"/>
                  <a:gd name="T5" fmla="*/ 20 h 36"/>
                  <a:gd name="T6" fmla="*/ 26 w 44"/>
                  <a:gd name="T7" fmla="*/ 24 h 36"/>
                  <a:gd name="T8" fmla="*/ 44 w 44"/>
                  <a:gd name="T9" fmla="*/ 14 h 36"/>
                  <a:gd name="T10" fmla="*/ 44 w 44"/>
                  <a:gd name="T11" fmla="*/ 12 h 36"/>
                  <a:gd name="T12" fmla="*/ 44 w 44"/>
                  <a:gd name="T13" fmla="*/ 6 h 36"/>
                  <a:gd name="T14" fmla="*/ 44 w 44"/>
                  <a:gd name="T15" fmla="*/ 6 h 36"/>
                  <a:gd name="T16" fmla="*/ 38 w 44"/>
                  <a:gd name="T17" fmla="*/ 6 h 36"/>
                  <a:gd name="T18" fmla="*/ 32 w 44"/>
                  <a:gd name="T19" fmla="*/ 2 h 36"/>
                  <a:gd name="T20" fmla="*/ 24 w 44"/>
                  <a:gd name="T21" fmla="*/ 2 h 36"/>
                  <a:gd name="T22" fmla="*/ 20 w 44"/>
                  <a:gd name="T23" fmla="*/ 4 h 36"/>
                  <a:gd name="T24" fmla="*/ 18 w 44"/>
                  <a:gd name="T25" fmla="*/ 6 h 36"/>
                  <a:gd name="T26" fmla="*/ 20 w 44"/>
                  <a:gd name="T27" fmla="*/ 8 h 36"/>
                  <a:gd name="T28" fmla="*/ 26 w 44"/>
                  <a:gd name="T29" fmla="*/ 10 h 36"/>
                  <a:gd name="T30" fmla="*/ 28 w 44"/>
                  <a:gd name="T31" fmla="*/ 12 h 36"/>
                  <a:gd name="T32" fmla="*/ 28 w 44"/>
                  <a:gd name="T33" fmla="*/ 16 h 36"/>
                  <a:gd name="T34" fmla="*/ 28 w 44"/>
                  <a:gd name="T35" fmla="*/ 20 h 36"/>
                  <a:gd name="T36" fmla="*/ 32 w 44"/>
                  <a:gd name="T37" fmla="*/ 24 h 36"/>
                  <a:gd name="T38" fmla="*/ 32 w 44"/>
                  <a:gd name="T39" fmla="*/ 26 h 36"/>
                  <a:gd name="T40" fmla="*/ 28 w 44"/>
                  <a:gd name="T41" fmla="*/ 26 h 36"/>
                  <a:gd name="T42" fmla="*/ 28 w 44"/>
                  <a:gd name="T43" fmla="*/ 28 h 36"/>
                  <a:gd name="T44" fmla="*/ 26 w 44"/>
                  <a:gd name="T45" fmla="*/ 28 h 36"/>
                  <a:gd name="T46" fmla="*/ 14 w 44"/>
                  <a:gd name="T47" fmla="*/ 28 h 36"/>
                  <a:gd name="T48" fmla="*/ 10 w 44"/>
                  <a:gd name="T49" fmla="*/ 26 h 36"/>
                  <a:gd name="T50" fmla="*/ 6 w 44"/>
                  <a:gd name="T51" fmla="*/ 26 h 36"/>
                  <a:gd name="T52" fmla="*/ 2 w 44"/>
                  <a:gd name="T53" fmla="*/ 24 h 36"/>
                  <a:gd name="T54" fmla="*/ 0 w 44"/>
                  <a:gd name="T55" fmla="*/ 28 h 36"/>
                  <a:gd name="T56" fmla="*/ 0 w 44"/>
                  <a:gd name="T57" fmla="*/ 30 h 36"/>
                  <a:gd name="T58" fmla="*/ 4 w 44"/>
                  <a:gd name="T59" fmla="*/ 32 h 36"/>
                  <a:gd name="T60" fmla="*/ 8 w 44"/>
                  <a:gd name="T61" fmla="*/ 36 h 36"/>
                  <a:gd name="T62" fmla="*/ 8 w 44"/>
                  <a:gd name="T63" fmla="*/ 34 h 36"/>
                  <a:gd name="T64" fmla="*/ 12 w 44"/>
                  <a:gd name="T65" fmla="*/ 32 h 36"/>
                  <a:gd name="T66" fmla="*/ 16 w 44"/>
                  <a:gd name="T67" fmla="*/ 32 h 36"/>
                  <a:gd name="T68" fmla="*/ 20 w 44"/>
                  <a:gd name="T69" fmla="*/ 32 h 36"/>
                  <a:gd name="T70" fmla="*/ 26 w 44"/>
                  <a:gd name="T71" fmla="*/ 34 h 36"/>
                  <a:gd name="T72" fmla="*/ 28 w 44"/>
                  <a:gd name="T73" fmla="*/ 34 h 36"/>
                  <a:gd name="T74" fmla="*/ 30 w 44"/>
                  <a:gd name="T75" fmla="*/ 32 h 36"/>
                  <a:gd name="T76" fmla="*/ 38 w 44"/>
                  <a:gd name="T77" fmla="*/ 32 h 36"/>
                  <a:gd name="T78" fmla="*/ 40 w 44"/>
                  <a:gd name="T79" fmla="*/ 34 h 36"/>
                  <a:gd name="T80" fmla="*/ 40 w 44"/>
                  <a:gd name="T81" fmla="*/ 32 h 36"/>
                  <a:gd name="T82" fmla="*/ 42 w 44"/>
                  <a:gd name="T83" fmla="*/ 30 h 36"/>
                  <a:gd name="T84" fmla="*/ 38 w 44"/>
                  <a:gd name="T85" fmla="*/ 28 h 36"/>
                  <a:gd name="T86" fmla="*/ 38 w 44"/>
                  <a:gd name="T87" fmla="*/ 26 h 36"/>
                  <a:gd name="T88" fmla="*/ 40 w 44"/>
                  <a:gd name="T89" fmla="*/ 26 h 36"/>
                  <a:gd name="T90" fmla="*/ 42 w 44"/>
                  <a:gd name="T91" fmla="*/ 22 h 36"/>
                  <a:gd name="T92" fmla="*/ 42 w 44"/>
                  <a:gd name="T93" fmla="*/ 20 h 36"/>
                  <a:gd name="T94" fmla="*/ 44 w 44"/>
                  <a:gd name="T95" fmla="*/ 18 h 36"/>
                  <a:gd name="T96" fmla="*/ 44 w 44"/>
                  <a:gd name="T97" fmla="*/ 16 h 36"/>
                  <a:gd name="T98" fmla="*/ 44 w 44"/>
                  <a:gd name="T99" fmla="*/ 14 h 36"/>
                  <a:gd name="T100" fmla="*/ 28 w 44"/>
                  <a:gd name="T101" fmla="*/ 0 h 36"/>
                  <a:gd name="T102" fmla="*/ 32 w 44"/>
                  <a:gd name="T103" fmla="*/ 2 h 36"/>
                  <a:gd name="T104" fmla="*/ 30 w 44"/>
                  <a:gd name="T105" fmla="*/ 0 h 36"/>
                  <a:gd name="T106" fmla="*/ 28 w 44"/>
                  <a:gd name="T107" fmla="*/ 0 h 36"/>
                  <a:gd name="T108" fmla="*/ 26 w 44"/>
                  <a:gd name="T109" fmla="*/ 0 h 36"/>
                  <a:gd name="T110" fmla="*/ 28 w 44"/>
                  <a:gd name="T11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 h="36">
                    <a:moveTo>
                      <a:pt x="26" y="22"/>
                    </a:moveTo>
                    <a:lnTo>
                      <a:pt x="24" y="22"/>
                    </a:lnTo>
                    <a:lnTo>
                      <a:pt x="22" y="20"/>
                    </a:lnTo>
                    <a:lnTo>
                      <a:pt x="20" y="20"/>
                    </a:lnTo>
                    <a:lnTo>
                      <a:pt x="20" y="20"/>
                    </a:lnTo>
                    <a:lnTo>
                      <a:pt x="18" y="20"/>
                    </a:lnTo>
                    <a:lnTo>
                      <a:pt x="22" y="22"/>
                    </a:lnTo>
                    <a:lnTo>
                      <a:pt x="26" y="24"/>
                    </a:lnTo>
                    <a:lnTo>
                      <a:pt x="26" y="22"/>
                    </a:lnTo>
                    <a:close/>
                    <a:moveTo>
                      <a:pt x="44" y="14"/>
                    </a:moveTo>
                    <a:lnTo>
                      <a:pt x="44" y="12"/>
                    </a:lnTo>
                    <a:lnTo>
                      <a:pt x="44" y="12"/>
                    </a:lnTo>
                    <a:lnTo>
                      <a:pt x="44" y="10"/>
                    </a:lnTo>
                    <a:lnTo>
                      <a:pt x="44" y="6"/>
                    </a:lnTo>
                    <a:lnTo>
                      <a:pt x="44" y="6"/>
                    </a:lnTo>
                    <a:lnTo>
                      <a:pt x="44" y="6"/>
                    </a:lnTo>
                    <a:lnTo>
                      <a:pt x="42" y="6"/>
                    </a:lnTo>
                    <a:lnTo>
                      <a:pt x="38" y="6"/>
                    </a:lnTo>
                    <a:lnTo>
                      <a:pt x="34" y="4"/>
                    </a:lnTo>
                    <a:lnTo>
                      <a:pt x="32" y="2"/>
                    </a:lnTo>
                    <a:lnTo>
                      <a:pt x="28" y="2"/>
                    </a:lnTo>
                    <a:lnTo>
                      <a:pt x="24" y="2"/>
                    </a:lnTo>
                    <a:lnTo>
                      <a:pt x="22" y="4"/>
                    </a:lnTo>
                    <a:lnTo>
                      <a:pt x="20" y="4"/>
                    </a:lnTo>
                    <a:lnTo>
                      <a:pt x="20" y="4"/>
                    </a:lnTo>
                    <a:lnTo>
                      <a:pt x="18" y="6"/>
                    </a:lnTo>
                    <a:lnTo>
                      <a:pt x="18" y="8"/>
                    </a:lnTo>
                    <a:lnTo>
                      <a:pt x="20" y="8"/>
                    </a:lnTo>
                    <a:lnTo>
                      <a:pt x="24" y="8"/>
                    </a:lnTo>
                    <a:lnTo>
                      <a:pt x="26" y="10"/>
                    </a:lnTo>
                    <a:lnTo>
                      <a:pt x="30" y="10"/>
                    </a:lnTo>
                    <a:lnTo>
                      <a:pt x="28" y="12"/>
                    </a:lnTo>
                    <a:lnTo>
                      <a:pt x="28" y="14"/>
                    </a:lnTo>
                    <a:lnTo>
                      <a:pt x="28" y="16"/>
                    </a:lnTo>
                    <a:lnTo>
                      <a:pt x="26" y="18"/>
                    </a:lnTo>
                    <a:lnTo>
                      <a:pt x="28" y="20"/>
                    </a:lnTo>
                    <a:lnTo>
                      <a:pt x="32" y="24"/>
                    </a:lnTo>
                    <a:lnTo>
                      <a:pt x="32" y="24"/>
                    </a:lnTo>
                    <a:lnTo>
                      <a:pt x="32" y="26"/>
                    </a:lnTo>
                    <a:lnTo>
                      <a:pt x="32" y="26"/>
                    </a:lnTo>
                    <a:lnTo>
                      <a:pt x="32" y="26"/>
                    </a:lnTo>
                    <a:lnTo>
                      <a:pt x="28" y="26"/>
                    </a:lnTo>
                    <a:lnTo>
                      <a:pt x="28" y="28"/>
                    </a:lnTo>
                    <a:lnTo>
                      <a:pt x="28" y="28"/>
                    </a:lnTo>
                    <a:lnTo>
                      <a:pt x="26" y="28"/>
                    </a:lnTo>
                    <a:lnTo>
                      <a:pt x="26" y="28"/>
                    </a:lnTo>
                    <a:lnTo>
                      <a:pt x="24" y="28"/>
                    </a:lnTo>
                    <a:lnTo>
                      <a:pt x="14" y="28"/>
                    </a:lnTo>
                    <a:lnTo>
                      <a:pt x="12" y="26"/>
                    </a:lnTo>
                    <a:lnTo>
                      <a:pt x="10" y="26"/>
                    </a:lnTo>
                    <a:lnTo>
                      <a:pt x="8" y="26"/>
                    </a:lnTo>
                    <a:lnTo>
                      <a:pt x="6" y="26"/>
                    </a:lnTo>
                    <a:lnTo>
                      <a:pt x="4" y="24"/>
                    </a:lnTo>
                    <a:lnTo>
                      <a:pt x="2" y="24"/>
                    </a:lnTo>
                    <a:lnTo>
                      <a:pt x="2" y="26"/>
                    </a:lnTo>
                    <a:lnTo>
                      <a:pt x="0" y="28"/>
                    </a:lnTo>
                    <a:lnTo>
                      <a:pt x="0" y="30"/>
                    </a:lnTo>
                    <a:lnTo>
                      <a:pt x="0" y="30"/>
                    </a:lnTo>
                    <a:lnTo>
                      <a:pt x="4" y="32"/>
                    </a:lnTo>
                    <a:lnTo>
                      <a:pt x="4" y="32"/>
                    </a:lnTo>
                    <a:lnTo>
                      <a:pt x="6" y="34"/>
                    </a:lnTo>
                    <a:lnTo>
                      <a:pt x="8" y="36"/>
                    </a:lnTo>
                    <a:lnTo>
                      <a:pt x="8" y="36"/>
                    </a:lnTo>
                    <a:lnTo>
                      <a:pt x="8" y="34"/>
                    </a:lnTo>
                    <a:lnTo>
                      <a:pt x="10" y="34"/>
                    </a:lnTo>
                    <a:lnTo>
                      <a:pt x="12" y="32"/>
                    </a:lnTo>
                    <a:lnTo>
                      <a:pt x="14" y="32"/>
                    </a:lnTo>
                    <a:lnTo>
                      <a:pt x="16" y="32"/>
                    </a:lnTo>
                    <a:lnTo>
                      <a:pt x="18" y="32"/>
                    </a:lnTo>
                    <a:lnTo>
                      <a:pt x="20" y="32"/>
                    </a:lnTo>
                    <a:lnTo>
                      <a:pt x="24" y="34"/>
                    </a:lnTo>
                    <a:lnTo>
                      <a:pt x="26" y="34"/>
                    </a:lnTo>
                    <a:lnTo>
                      <a:pt x="28" y="34"/>
                    </a:lnTo>
                    <a:lnTo>
                      <a:pt x="28" y="34"/>
                    </a:lnTo>
                    <a:lnTo>
                      <a:pt x="28" y="32"/>
                    </a:lnTo>
                    <a:lnTo>
                      <a:pt x="30" y="32"/>
                    </a:lnTo>
                    <a:lnTo>
                      <a:pt x="36" y="32"/>
                    </a:lnTo>
                    <a:lnTo>
                      <a:pt x="38" y="32"/>
                    </a:lnTo>
                    <a:lnTo>
                      <a:pt x="38" y="34"/>
                    </a:lnTo>
                    <a:lnTo>
                      <a:pt x="40" y="34"/>
                    </a:lnTo>
                    <a:lnTo>
                      <a:pt x="40" y="36"/>
                    </a:lnTo>
                    <a:lnTo>
                      <a:pt x="40" y="32"/>
                    </a:lnTo>
                    <a:lnTo>
                      <a:pt x="42" y="32"/>
                    </a:lnTo>
                    <a:lnTo>
                      <a:pt x="42" y="30"/>
                    </a:lnTo>
                    <a:lnTo>
                      <a:pt x="40" y="30"/>
                    </a:lnTo>
                    <a:lnTo>
                      <a:pt x="38" y="28"/>
                    </a:lnTo>
                    <a:lnTo>
                      <a:pt x="38" y="26"/>
                    </a:lnTo>
                    <a:lnTo>
                      <a:pt x="38" y="26"/>
                    </a:lnTo>
                    <a:lnTo>
                      <a:pt x="40" y="26"/>
                    </a:lnTo>
                    <a:lnTo>
                      <a:pt x="40" y="26"/>
                    </a:lnTo>
                    <a:lnTo>
                      <a:pt x="42" y="24"/>
                    </a:lnTo>
                    <a:lnTo>
                      <a:pt x="42" y="22"/>
                    </a:lnTo>
                    <a:lnTo>
                      <a:pt x="42" y="22"/>
                    </a:lnTo>
                    <a:lnTo>
                      <a:pt x="42" y="20"/>
                    </a:lnTo>
                    <a:lnTo>
                      <a:pt x="42" y="20"/>
                    </a:lnTo>
                    <a:lnTo>
                      <a:pt x="44" y="18"/>
                    </a:lnTo>
                    <a:lnTo>
                      <a:pt x="44" y="16"/>
                    </a:lnTo>
                    <a:lnTo>
                      <a:pt x="44" y="16"/>
                    </a:lnTo>
                    <a:lnTo>
                      <a:pt x="44" y="16"/>
                    </a:lnTo>
                    <a:lnTo>
                      <a:pt x="44" y="14"/>
                    </a:lnTo>
                    <a:close/>
                    <a:moveTo>
                      <a:pt x="28" y="0"/>
                    </a:moveTo>
                    <a:lnTo>
                      <a:pt x="28" y="0"/>
                    </a:lnTo>
                    <a:lnTo>
                      <a:pt x="30" y="0"/>
                    </a:lnTo>
                    <a:lnTo>
                      <a:pt x="32" y="2"/>
                    </a:lnTo>
                    <a:lnTo>
                      <a:pt x="32" y="0"/>
                    </a:lnTo>
                    <a:lnTo>
                      <a:pt x="30" y="0"/>
                    </a:lnTo>
                    <a:lnTo>
                      <a:pt x="30" y="0"/>
                    </a:lnTo>
                    <a:lnTo>
                      <a:pt x="28" y="0"/>
                    </a:lnTo>
                    <a:lnTo>
                      <a:pt x="28" y="0"/>
                    </a:lnTo>
                    <a:lnTo>
                      <a:pt x="26" y="0"/>
                    </a:lnTo>
                    <a:lnTo>
                      <a:pt x="28" y="0"/>
                    </a:lnTo>
                    <a:lnTo>
                      <a:pt x="28"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5" name="Freeform 157"/>
              <p:cNvSpPr>
                <a:spLocks/>
              </p:cNvSpPr>
              <p:nvPr/>
            </p:nvSpPr>
            <p:spPr bwMode="auto">
              <a:xfrm>
                <a:off x="2501" y="1925"/>
                <a:ext cx="74" cy="130"/>
              </a:xfrm>
              <a:custGeom>
                <a:avLst/>
                <a:gdLst>
                  <a:gd name="T0" fmla="*/ 70 w 74"/>
                  <a:gd name="T1" fmla="*/ 114 h 130"/>
                  <a:gd name="T2" fmla="*/ 68 w 74"/>
                  <a:gd name="T3" fmla="*/ 108 h 130"/>
                  <a:gd name="T4" fmla="*/ 66 w 74"/>
                  <a:gd name="T5" fmla="*/ 104 h 130"/>
                  <a:gd name="T6" fmla="*/ 64 w 74"/>
                  <a:gd name="T7" fmla="*/ 102 h 130"/>
                  <a:gd name="T8" fmla="*/ 64 w 74"/>
                  <a:gd name="T9" fmla="*/ 98 h 130"/>
                  <a:gd name="T10" fmla="*/ 62 w 74"/>
                  <a:gd name="T11" fmla="*/ 92 h 130"/>
                  <a:gd name="T12" fmla="*/ 58 w 74"/>
                  <a:gd name="T13" fmla="*/ 92 h 130"/>
                  <a:gd name="T14" fmla="*/ 56 w 74"/>
                  <a:gd name="T15" fmla="*/ 88 h 130"/>
                  <a:gd name="T16" fmla="*/ 50 w 74"/>
                  <a:gd name="T17" fmla="*/ 78 h 130"/>
                  <a:gd name="T18" fmla="*/ 54 w 74"/>
                  <a:gd name="T19" fmla="*/ 72 h 130"/>
                  <a:gd name="T20" fmla="*/ 54 w 74"/>
                  <a:gd name="T21" fmla="*/ 66 h 130"/>
                  <a:gd name="T22" fmla="*/ 56 w 74"/>
                  <a:gd name="T23" fmla="*/ 62 h 130"/>
                  <a:gd name="T24" fmla="*/ 64 w 74"/>
                  <a:gd name="T25" fmla="*/ 62 h 130"/>
                  <a:gd name="T26" fmla="*/ 64 w 74"/>
                  <a:gd name="T27" fmla="*/ 58 h 130"/>
                  <a:gd name="T28" fmla="*/ 64 w 74"/>
                  <a:gd name="T29" fmla="*/ 56 h 130"/>
                  <a:gd name="T30" fmla="*/ 66 w 74"/>
                  <a:gd name="T31" fmla="*/ 46 h 130"/>
                  <a:gd name="T32" fmla="*/ 60 w 74"/>
                  <a:gd name="T33" fmla="*/ 36 h 130"/>
                  <a:gd name="T34" fmla="*/ 48 w 74"/>
                  <a:gd name="T35" fmla="*/ 30 h 130"/>
                  <a:gd name="T36" fmla="*/ 42 w 74"/>
                  <a:gd name="T37" fmla="*/ 38 h 130"/>
                  <a:gd name="T38" fmla="*/ 46 w 74"/>
                  <a:gd name="T39" fmla="*/ 22 h 130"/>
                  <a:gd name="T40" fmla="*/ 36 w 74"/>
                  <a:gd name="T41" fmla="*/ 8 h 130"/>
                  <a:gd name="T42" fmla="*/ 26 w 74"/>
                  <a:gd name="T43" fmla="*/ 4 h 130"/>
                  <a:gd name="T44" fmla="*/ 26 w 74"/>
                  <a:gd name="T45" fmla="*/ 4 h 130"/>
                  <a:gd name="T46" fmla="*/ 20 w 74"/>
                  <a:gd name="T47" fmla="*/ 10 h 130"/>
                  <a:gd name="T48" fmla="*/ 14 w 74"/>
                  <a:gd name="T49" fmla="*/ 14 h 130"/>
                  <a:gd name="T50" fmla="*/ 12 w 74"/>
                  <a:gd name="T51" fmla="*/ 20 h 130"/>
                  <a:gd name="T52" fmla="*/ 14 w 74"/>
                  <a:gd name="T53" fmla="*/ 24 h 130"/>
                  <a:gd name="T54" fmla="*/ 16 w 74"/>
                  <a:gd name="T55" fmla="*/ 26 h 130"/>
                  <a:gd name="T56" fmla="*/ 10 w 74"/>
                  <a:gd name="T57" fmla="*/ 32 h 130"/>
                  <a:gd name="T58" fmla="*/ 6 w 74"/>
                  <a:gd name="T59" fmla="*/ 32 h 130"/>
                  <a:gd name="T60" fmla="*/ 4 w 74"/>
                  <a:gd name="T61" fmla="*/ 36 h 130"/>
                  <a:gd name="T62" fmla="*/ 2 w 74"/>
                  <a:gd name="T63" fmla="*/ 42 h 130"/>
                  <a:gd name="T64" fmla="*/ 6 w 74"/>
                  <a:gd name="T65" fmla="*/ 54 h 130"/>
                  <a:gd name="T66" fmla="*/ 14 w 74"/>
                  <a:gd name="T67" fmla="*/ 60 h 130"/>
                  <a:gd name="T68" fmla="*/ 20 w 74"/>
                  <a:gd name="T69" fmla="*/ 60 h 130"/>
                  <a:gd name="T70" fmla="*/ 20 w 74"/>
                  <a:gd name="T71" fmla="*/ 66 h 130"/>
                  <a:gd name="T72" fmla="*/ 18 w 74"/>
                  <a:gd name="T73" fmla="*/ 72 h 130"/>
                  <a:gd name="T74" fmla="*/ 24 w 74"/>
                  <a:gd name="T75" fmla="*/ 72 h 130"/>
                  <a:gd name="T76" fmla="*/ 24 w 74"/>
                  <a:gd name="T77" fmla="*/ 76 h 130"/>
                  <a:gd name="T78" fmla="*/ 28 w 74"/>
                  <a:gd name="T79" fmla="*/ 82 h 130"/>
                  <a:gd name="T80" fmla="*/ 26 w 74"/>
                  <a:gd name="T81" fmla="*/ 86 h 130"/>
                  <a:gd name="T82" fmla="*/ 22 w 74"/>
                  <a:gd name="T83" fmla="*/ 92 h 130"/>
                  <a:gd name="T84" fmla="*/ 20 w 74"/>
                  <a:gd name="T85" fmla="*/ 104 h 130"/>
                  <a:gd name="T86" fmla="*/ 24 w 74"/>
                  <a:gd name="T87" fmla="*/ 114 h 130"/>
                  <a:gd name="T88" fmla="*/ 24 w 74"/>
                  <a:gd name="T89" fmla="*/ 120 h 130"/>
                  <a:gd name="T90" fmla="*/ 28 w 74"/>
                  <a:gd name="T91" fmla="*/ 122 h 130"/>
                  <a:gd name="T92" fmla="*/ 34 w 74"/>
                  <a:gd name="T93" fmla="*/ 128 h 130"/>
                  <a:gd name="T94" fmla="*/ 38 w 74"/>
                  <a:gd name="T95" fmla="*/ 130 h 130"/>
                  <a:gd name="T96" fmla="*/ 44 w 74"/>
                  <a:gd name="T97" fmla="*/ 128 h 130"/>
                  <a:gd name="T98" fmla="*/ 44 w 74"/>
                  <a:gd name="T99" fmla="*/ 124 h 130"/>
                  <a:gd name="T100" fmla="*/ 48 w 74"/>
                  <a:gd name="T101" fmla="*/ 124 h 130"/>
                  <a:gd name="T102" fmla="*/ 50 w 74"/>
                  <a:gd name="T103" fmla="*/ 124 h 130"/>
                  <a:gd name="T104" fmla="*/ 54 w 74"/>
                  <a:gd name="T105" fmla="*/ 122 h 130"/>
                  <a:gd name="T106" fmla="*/ 60 w 74"/>
                  <a:gd name="T107" fmla="*/ 118 h 130"/>
                  <a:gd name="T108" fmla="*/ 64 w 74"/>
                  <a:gd name="T109" fmla="*/ 116 h 130"/>
                  <a:gd name="T110" fmla="*/ 70 w 74"/>
                  <a:gd name="T111" fmla="*/ 118 h 130"/>
                  <a:gd name="T112" fmla="*/ 74 w 74"/>
                  <a:gd name="T113" fmla="*/ 1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 h="130">
                    <a:moveTo>
                      <a:pt x="74" y="116"/>
                    </a:moveTo>
                    <a:lnTo>
                      <a:pt x="74" y="116"/>
                    </a:lnTo>
                    <a:lnTo>
                      <a:pt x="72" y="116"/>
                    </a:lnTo>
                    <a:lnTo>
                      <a:pt x="72" y="116"/>
                    </a:lnTo>
                    <a:lnTo>
                      <a:pt x="70" y="114"/>
                    </a:lnTo>
                    <a:lnTo>
                      <a:pt x="70" y="112"/>
                    </a:lnTo>
                    <a:lnTo>
                      <a:pt x="70" y="112"/>
                    </a:lnTo>
                    <a:lnTo>
                      <a:pt x="68" y="110"/>
                    </a:lnTo>
                    <a:lnTo>
                      <a:pt x="68" y="110"/>
                    </a:lnTo>
                    <a:lnTo>
                      <a:pt x="68" y="108"/>
                    </a:lnTo>
                    <a:lnTo>
                      <a:pt x="68" y="108"/>
                    </a:lnTo>
                    <a:lnTo>
                      <a:pt x="68" y="106"/>
                    </a:lnTo>
                    <a:lnTo>
                      <a:pt x="66" y="106"/>
                    </a:lnTo>
                    <a:lnTo>
                      <a:pt x="66" y="104"/>
                    </a:lnTo>
                    <a:lnTo>
                      <a:pt x="66" y="104"/>
                    </a:lnTo>
                    <a:lnTo>
                      <a:pt x="66" y="104"/>
                    </a:lnTo>
                    <a:lnTo>
                      <a:pt x="66" y="102"/>
                    </a:lnTo>
                    <a:lnTo>
                      <a:pt x="66" y="102"/>
                    </a:lnTo>
                    <a:lnTo>
                      <a:pt x="66" y="102"/>
                    </a:lnTo>
                    <a:lnTo>
                      <a:pt x="64" y="102"/>
                    </a:lnTo>
                    <a:lnTo>
                      <a:pt x="64" y="102"/>
                    </a:lnTo>
                    <a:lnTo>
                      <a:pt x="64" y="100"/>
                    </a:lnTo>
                    <a:lnTo>
                      <a:pt x="64" y="100"/>
                    </a:lnTo>
                    <a:lnTo>
                      <a:pt x="64" y="98"/>
                    </a:lnTo>
                    <a:lnTo>
                      <a:pt x="64" y="98"/>
                    </a:lnTo>
                    <a:lnTo>
                      <a:pt x="64" y="96"/>
                    </a:lnTo>
                    <a:lnTo>
                      <a:pt x="64" y="96"/>
                    </a:lnTo>
                    <a:lnTo>
                      <a:pt x="62" y="96"/>
                    </a:lnTo>
                    <a:lnTo>
                      <a:pt x="62" y="94"/>
                    </a:lnTo>
                    <a:lnTo>
                      <a:pt x="62" y="92"/>
                    </a:lnTo>
                    <a:lnTo>
                      <a:pt x="62" y="92"/>
                    </a:lnTo>
                    <a:lnTo>
                      <a:pt x="60" y="92"/>
                    </a:lnTo>
                    <a:lnTo>
                      <a:pt x="60" y="92"/>
                    </a:lnTo>
                    <a:lnTo>
                      <a:pt x="60" y="92"/>
                    </a:lnTo>
                    <a:lnTo>
                      <a:pt x="58" y="92"/>
                    </a:lnTo>
                    <a:lnTo>
                      <a:pt x="58" y="92"/>
                    </a:lnTo>
                    <a:lnTo>
                      <a:pt x="58" y="92"/>
                    </a:lnTo>
                    <a:lnTo>
                      <a:pt x="56" y="90"/>
                    </a:lnTo>
                    <a:lnTo>
                      <a:pt x="58" y="90"/>
                    </a:lnTo>
                    <a:lnTo>
                      <a:pt x="56" y="88"/>
                    </a:lnTo>
                    <a:lnTo>
                      <a:pt x="54" y="86"/>
                    </a:lnTo>
                    <a:lnTo>
                      <a:pt x="54" y="84"/>
                    </a:lnTo>
                    <a:lnTo>
                      <a:pt x="54" y="84"/>
                    </a:lnTo>
                    <a:lnTo>
                      <a:pt x="52" y="80"/>
                    </a:lnTo>
                    <a:lnTo>
                      <a:pt x="50" y="78"/>
                    </a:lnTo>
                    <a:lnTo>
                      <a:pt x="52" y="78"/>
                    </a:lnTo>
                    <a:lnTo>
                      <a:pt x="52" y="76"/>
                    </a:lnTo>
                    <a:lnTo>
                      <a:pt x="52" y="74"/>
                    </a:lnTo>
                    <a:lnTo>
                      <a:pt x="54" y="72"/>
                    </a:lnTo>
                    <a:lnTo>
                      <a:pt x="54" y="72"/>
                    </a:lnTo>
                    <a:lnTo>
                      <a:pt x="54" y="70"/>
                    </a:lnTo>
                    <a:lnTo>
                      <a:pt x="54" y="68"/>
                    </a:lnTo>
                    <a:lnTo>
                      <a:pt x="54" y="68"/>
                    </a:lnTo>
                    <a:lnTo>
                      <a:pt x="54" y="66"/>
                    </a:lnTo>
                    <a:lnTo>
                      <a:pt x="54" y="66"/>
                    </a:lnTo>
                    <a:lnTo>
                      <a:pt x="54" y="64"/>
                    </a:lnTo>
                    <a:lnTo>
                      <a:pt x="54" y="64"/>
                    </a:lnTo>
                    <a:lnTo>
                      <a:pt x="56" y="64"/>
                    </a:lnTo>
                    <a:lnTo>
                      <a:pt x="56" y="64"/>
                    </a:lnTo>
                    <a:lnTo>
                      <a:pt x="56" y="62"/>
                    </a:lnTo>
                    <a:lnTo>
                      <a:pt x="58" y="62"/>
                    </a:lnTo>
                    <a:lnTo>
                      <a:pt x="60" y="62"/>
                    </a:lnTo>
                    <a:lnTo>
                      <a:pt x="62" y="62"/>
                    </a:lnTo>
                    <a:lnTo>
                      <a:pt x="62" y="62"/>
                    </a:lnTo>
                    <a:lnTo>
                      <a:pt x="64" y="62"/>
                    </a:lnTo>
                    <a:lnTo>
                      <a:pt x="64" y="60"/>
                    </a:lnTo>
                    <a:lnTo>
                      <a:pt x="64" y="60"/>
                    </a:lnTo>
                    <a:lnTo>
                      <a:pt x="64" y="60"/>
                    </a:lnTo>
                    <a:lnTo>
                      <a:pt x="64" y="60"/>
                    </a:lnTo>
                    <a:lnTo>
                      <a:pt x="64" y="58"/>
                    </a:lnTo>
                    <a:lnTo>
                      <a:pt x="64" y="58"/>
                    </a:lnTo>
                    <a:lnTo>
                      <a:pt x="64" y="58"/>
                    </a:lnTo>
                    <a:lnTo>
                      <a:pt x="64" y="58"/>
                    </a:lnTo>
                    <a:lnTo>
                      <a:pt x="64" y="56"/>
                    </a:lnTo>
                    <a:lnTo>
                      <a:pt x="64" y="56"/>
                    </a:lnTo>
                    <a:lnTo>
                      <a:pt x="64" y="54"/>
                    </a:lnTo>
                    <a:lnTo>
                      <a:pt x="64" y="54"/>
                    </a:lnTo>
                    <a:lnTo>
                      <a:pt x="66" y="52"/>
                    </a:lnTo>
                    <a:lnTo>
                      <a:pt x="66" y="52"/>
                    </a:lnTo>
                    <a:lnTo>
                      <a:pt x="66" y="46"/>
                    </a:lnTo>
                    <a:lnTo>
                      <a:pt x="66" y="44"/>
                    </a:lnTo>
                    <a:lnTo>
                      <a:pt x="66" y="42"/>
                    </a:lnTo>
                    <a:lnTo>
                      <a:pt x="64" y="40"/>
                    </a:lnTo>
                    <a:lnTo>
                      <a:pt x="60" y="40"/>
                    </a:lnTo>
                    <a:lnTo>
                      <a:pt x="60" y="36"/>
                    </a:lnTo>
                    <a:lnTo>
                      <a:pt x="56" y="34"/>
                    </a:lnTo>
                    <a:lnTo>
                      <a:pt x="54" y="30"/>
                    </a:lnTo>
                    <a:lnTo>
                      <a:pt x="52" y="30"/>
                    </a:lnTo>
                    <a:lnTo>
                      <a:pt x="50" y="30"/>
                    </a:lnTo>
                    <a:lnTo>
                      <a:pt x="48" y="30"/>
                    </a:lnTo>
                    <a:lnTo>
                      <a:pt x="46" y="30"/>
                    </a:lnTo>
                    <a:lnTo>
                      <a:pt x="46" y="32"/>
                    </a:lnTo>
                    <a:lnTo>
                      <a:pt x="44" y="34"/>
                    </a:lnTo>
                    <a:lnTo>
                      <a:pt x="44" y="36"/>
                    </a:lnTo>
                    <a:lnTo>
                      <a:pt x="42" y="38"/>
                    </a:lnTo>
                    <a:lnTo>
                      <a:pt x="44" y="36"/>
                    </a:lnTo>
                    <a:lnTo>
                      <a:pt x="44" y="32"/>
                    </a:lnTo>
                    <a:lnTo>
                      <a:pt x="44" y="30"/>
                    </a:lnTo>
                    <a:lnTo>
                      <a:pt x="46" y="26"/>
                    </a:lnTo>
                    <a:lnTo>
                      <a:pt x="46" y="22"/>
                    </a:lnTo>
                    <a:lnTo>
                      <a:pt x="46" y="20"/>
                    </a:lnTo>
                    <a:lnTo>
                      <a:pt x="44" y="18"/>
                    </a:lnTo>
                    <a:lnTo>
                      <a:pt x="42" y="16"/>
                    </a:lnTo>
                    <a:lnTo>
                      <a:pt x="42" y="14"/>
                    </a:lnTo>
                    <a:lnTo>
                      <a:pt x="36" y="8"/>
                    </a:lnTo>
                    <a:lnTo>
                      <a:pt x="32" y="4"/>
                    </a:lnTo>
                    <a:lnTo>
                      <a:pt x="28" y="2"/>
                    </a:lnTo>
                    <a:lnTo>
                      <a:pt x="28" y="2"/>
                    </a:lnTo>
                    <a:lnTo>
                      <a:pt x="28" y="4"/>
                    </a:lnTo>
                    <a:lnTo>
                      <a:pt x="26" y="4"/>
                    </a:lnTo>
                    <a:lnTo>
                      <a:pt x="26" y="2"/>
                    </a:lnTo>
                    <a:lnTo>
                      <a:pt x="24" y="0"/>
                    </a:lnTo>
                    <a:lnTo>
                      <a:pt x="22" y="0"/>
                    </a:lnTo>
                    <a:lnTo>
                      <a:pt x="26" y="4"/>
                    </a:lnTo>
                    <a:lnTo>
                      <a:pt x="26" y="4"/>
                    </a:lnTo>
                    <a:lnTo>
                      <a:pt x="26" y="4"/>
                    </a:lnTo>
                    <a:lnTo>
                      <a:pt x="24" y="6"/>
                    </a:lnTo>
                    <a:lnTo>
                      <a:pt x="22" y="6"/>
                    </a:lnTo>
                    <a:lnTo>
                      <a:pt x="22" y="8"/>
                    </a:lnTo>
                    <a:lnTo>
                      <a:pt x="20" y="10"/>
                    </a:lnTo>
                    <a:lnTo>
                      <a:pt x="18" y="10"/>
                    </a:lnTo>
                    <a:lnTo>
                      <a:pt x="18" y="12"/>
                    </a:lnTo>
                    <a:lnTo>
                      <a:pt x="16" y="12"/>
                    </a:lnTo>
                    <a:lnTo>
                      <a:pt x="14" y="12"/>
                    </a:lnTo>
                    <a:lnTo>
                      <a:pt x="14" y="14"/>
                    </a:lnTo>
                    <a:lnTo>
                      <a:pt x="12" y="16"/>
                    </a:lnTo>
                    <a:lnTo>
                      <a:pt x="12" y="16"/>
                    </a:lnTo>
                    <a:lnTo>
                      <a:pt x="12" y="18"/>
                    </a:lnTo>
                    <a:lnTo>
                      <a:pt x="12" y="18"/>
                    </a:lnTo>
                    <a:lnTo>
                      <a:pt x="12" y="20"/>
                    </a:lnTo>
                    <a:lnTo>
                      <a:pt x="12" y="22"/>
                    </a:lnTo>
                    <a:lnTo>
                      <a:pt x="12" y="22"/>
                    </a:lnTo>
                    <a:lnTo>
                      <a:pt x="12" y="24"/>
                    </a:lnTo>
                    <a:lnTo>
                      <a:pt x="12" y="24"/>
                    </a:lnTo>
                    <a:lnTo>
                      <a:pt x="14" y="24"/>
                    </a:lnTo>
                    <a:lnTo>
                      <a:pt x="14" y="24"/>
                    </a:lnTo>
                    <a:lnTo>
                      <a:pt x="16" y="24"/>
                    </a:lnTo>
                    <a:lnTo>
                      <a:pt x="16" y="24"/>
                    </a:lnTo>
                    <a:lnTo>
                      <a:pt x="16" y="24"/>
                    </a:lnTo>
                    <a:lnTo>
                      <a:pt x="16" y="26"/>
                    </a:lnTo>
                    <a:lnTo>
                      <a:pt x="16" y="28"/>
                    </a:lnTo>
                    <a:lnTo>
                      <a:pt x="16" y="28"/>
                    </a:lnTo>
                    <a:lnTo>
                      <a:pt x="12" y="30"/>
                    </a:lnTo>
                    <a:lnTo>
                      <a:pt x="12" y="30"/>
                    </a:lnTo>
                    <a:lnTo>
                      <a:pt x="10" y="32"/>
                    </a:lnTo>
                    <a:lnTo>
                      <a:pt x="8" y="30"/>
                    </a:lnTo>
                    <a:lnTo>
                      <a:pt x="8" y="30"/>
                    </a:lnTo>
                    <a:lnTo>
                      <a:pt x="8" y="32"/>
                    </a:lnTo>
                    <a:lnTo>
                      <a:pt x="8" y="32"/>
                    </a:lnTo>
                    <a:lnTo>
                      <a:pt x="6" y="32"/>
                    </a:lnTo>
                    <a:lnTo>
                      <a:pt x="4" y="32"/>
                    </a:lnTo>
                    <a:lnTo>
                      <a:pt x="4" y="32"/>
                    </a:lnTo>
                    <a:lnTo>
                      <a:pt x="4" y="34"/>
                    </a:lnTo>
                    <a:lnTo>
                      <a:pt x="2" y="34"/>
                    </a:lnTo>
                    <a:lnTo>
                      <a:pt x="4" y="36"/>
                    </a:lnTo>
                    <a:lnTo>
                      <a:pt x="4" y="36"/>
                    </a:lnTo>
                    <a:lnTo>
                      <a:pt x="4" y="38"/>
                    </a:lnTo>
                    <a:lnTo>
                      <a:pt x="4" y="42"/>
                    </a:lnTo>
                    <a:lnTo>
                      <a:pt x="4" y="42"/>
                    </a:lnTo>
                    <a:lnTo>
                      <a:pt x="2" y="42"/>
                    </a:lnTo>
                    <a:lnTo>
                      <a:pt x="0" y="44"/>
                    </a:lnTo>
                    <a:lnTo>
                      <a:pt x="0" y="46"/>
                    </a:lnTo>
                    <a:lnTo>
                      <a:pt x="0" y="46"/>
                    </a:lnTo>
                    <a:lnTo>
                      <a:pt x="2" y="50"/>
                    </a:lnTo>
                    <a:lnTo>
                      <a:pt x="6" y="54"/>
                    </a:lnTo>
                    <a:lnTo>
                      <a:pt x="10" y="60"/>
                    </a:lnTo>
                    <a:lnTo>
                      <a:pt x="10" y="58"/>
                    </a:lnTo>
                    <a:lnTo>
                      <a:pt x="12" y="60"/>
                    </a:lnTo>
                    <a:lnTo>
                      <a:pt x="14" y="60"/>
                    </a:lnTo>
                    <a:lnTo>
                      <a:pt x="14" y="60"/>
                    </a:lnTo>
                    <a:lnTo>
                      <a:pt x="16" y="60"/>
                    </a:lnTo>
                    <a:lnTo>
                      <a:pt x="18" y="58"/>
                    </a:lnTo>
                    <a:lnTo>
                      <a:pt x="18" y="58"/>
                    </a:lnTo>
                    <a:lnTo>
                      <a:pt x="18" y="58"/>
                    </a:lnTo>
                    <a:lnTo>
                      <a:pt x="20" y="60"/>
                    </a:lnTo>
                    <a:lnTo>
                      <a:pt x="20" y="60"/>
                    </a:lnTo>
                    <a:lnTo>
                      <a:pt x="20" y="62"/>
                    </a:lnTo>
                    <a:lnTo>
                      <a:pt x="20" y="62"/>
                    </a:lnTo>
                    <a:lnTo>
                      <a:pt x="20" y="64"/>
                    </a:lnTo>
                    <a:lnTo>
                      <a:pt x="20" y="66"/>
                    </a:lnTo>
                    <a:lnTo>
                      <a:pt x="20" y="68"/>
                    </a:lnTo>
                    <a:lnTo>
                      <a:pt x="20" y="68"/>
                    </a:lnTo>
                    <a:lnTo>
                      <a:pt x="18" y="70"/>
                    </a:lnTo>
                    <a:lnTo>
                      <a:pt x="18" y="70"/>
                    </a:lnTo>
                    <a:lnTo>
                      <a:pt x="18" y="72"/>
                    </a:lnTo>
                    <a:lnTo>
                      <a:pt x="18" y="72"/>
                    </a:lnTo>
                    <a:lnTo>
                      <a:pt x="20" y="72"/>
                    </a:lnTo>
                    <a:lnTo>
                      <a:pt x="22" y="72"/>
                    </a:lnTo>
                    <a:lnTo>
                      <a:pt x="22" y="72"/>
                    </a:lnTo>
                    <a:lnTo>
                      <a:pt x="24" y="72"/>
                    </a:lnTo>
                    <a:lnTo>
                      <a:pt x="24" y="74"/>
                    </a:lnTo>
                    <a:lnTo>
                      <a:pt x="26" y="74"/>
                    </a:lnTo>
                    <a:lnTo>
                      <a:pt x="26" y="74"/>
                    </a:lnTo>
                    <a:lnTo>
                      <a:pt x="24" y="76"/>
                    </a:lnTo>
                    <a:lnTo>
                      <a:pt x="24" y="76"/>
                    </a:lnTo>
                    <a:lnTo>
                      <a:pt x="24" y="78"/>
                    </a:lnTo>
                    <a:lnTo>
                      <a:pt x="26" y="78"/>
                    </a:lnTo>
                    <a:lnTo>
                      <a:pt x="26" y="80"/>
                    </a:lnTo>
                    <a:lnTo>
                      <a:pt x="26" y="82"/>
                    </a:lnTo>
                    <a:lnTo>
                      <a:pt x="28" y="82"/>
                    </a:lnTo>
                    <a:lnTo>
                      <a:pt x="28" y="82"/>
                    </a:lnTo>
                    <a:lnTo>
                      <a:pt x="26" y="82"/>
                    </a:lnTo>
                    <a:lnTo>
                      <a:pt x="26" y="84"/>
                    </a:lnTo>
                    <a:lnTo>
                      <a:pt x="26" y="86"/>
                    </a:lnTo>
                    <a:lnTo>
                      <a:pt x="26" y="86"/>
                    </a:lnTo>
                    <a:lnTo>
                      <a:pt x="24" y="86"/>
                    </a:lnTo>
                    <a:lnTo>
                      <a:pt x="22" y="88"/>
                    </a:lnTo>
                    <a:lnTo>
                      <a:pt x="22" y="90"/>
                    </a:lnTo>
                    <a:lnTo>
                      <a:pt x="22" y="92"/>
                    </a:lnTo>
                    <a:lnTo>
                      <a:pt x="22" y="92"/>
                    </a:lnTo>
                    <a:lnTo>
                      <a:pt x="22" y="94"/>
                    </a:lnTo>
                    <a:lnTo>
                      <a:pt x="20" y="96"/>
                    </a:lnTo>
                    <a:lnTo>
                      <a:pt x="20" y="98"/>
                    </a:lnTo>
                    <a:lnTo>
                      <a:pt x="20" y="102"/>
                    </a:lnTo>
                    <a:lnTo>
                      <a:pt x="20" y="104"/>
                    </a:lnTo>
                    <a:lnTo>
                      <a:pt x="20" y="106"/>
                    </a:lnTo>
                    <a:lnTo>
                      <a:pt x="22" y="110"/>
                    </a:lnTo>
                    <a:lnTo>
                      <a:pt x="22" y="110"/>
                    </a:lnTo>
                    <a:lnTo>
                      <a:pt x="24" y="112"/>
                    </a:lnTo>
                    <a:lnTo>
                      <a:pt x="24" y="114"/>
                    </a:lnTo>
                    <a:lnTo>
                      <a:pt x="24" y="118"/>
                    </a:lnTo>
                    <a:lnTo>
                      <a:pt x="24" y="118"/>
                    </a:lnTo>
                    <a:lnTo>
                      <a:pt x="24" y="118"/>
                    </a:lnTo>
                    <a:lnTo>
                      <a:pt x="24" y="118"/>
                    </a:lnTo>
                    <a:lnTo>
                      <a:pt x="24" y="120"/>
                    </a:lnTo>
                    <a:lnTo>
                      <a:pt x="24" y="120"/>
                    </a:lnTo>
                    <a:lnTo>
                      <a:pt x="24" y="120"/>
                    </a:lnTo>
                    <a:lnTo>
                      <a:pt x="26" y="122"/>
                    </a:lnTo>
                    <a:lnTo>
                      <a:pt x="26" y="122"/>
                    </a:lnTo>
                    <a:lnTo>
                      <a:pt x="28" y="122"/>
                    </a:lnTo>
                    <a:lnTo>
                      <a:pt x="30" y="124"/>
                    </a:lnTo>
                    <a:lnTo>
                      <a:pt x="30" y="126"/>
                    </a:lnTo>
                    <a:lnTo>
                      <a:pt x="30" y="126"/>
                    </a:lnTo>
                    <a:lnTo>
                      <a:pt x="32" y="128"/>
                    </a:lnTo>
                    <a:lnTo>
                      <a:pt x="34" y="128"/>
                    </a:lnTo>
                    <a:lnTo>
                      <a:pt x="36" y="128"/>
                    </a:lnTo>
                    <a:lnTo>
                      <a:pt x="36" y="130"/>
                    </a:lnTo>
                    <a:lnTo>
                      <a:pt x="38" y="130"/>
                    </a:lnTo>
                    <a:lnTo>
                      <a:pt x="38" y="130"/>
                    </a:lnTo>
                    <a:lnTo>
                      <a:pt x="38" y="130"/>
                    </a:lnTo>
                    <a:lnTo>
                      <a:pt x="40" y="130"/>
                    </a:lnTo>
                    <a:lnTo>
                      <a:pt x="40" y="130"/>
                    </a:lnTo>
                    <a:lnTo>
                      <a:pt x="42" y="130"/>
                    </a:lnTo>
                    <a:lnTo>
                      <a:pt x="42" y="130"/>
                    </a:lnTo>
                    <a:lnTo>
                      <a:pt x="44" y="128"/>
                    </a:lnTo>
                    <a:lnTo>
                      <a:pt x="44" y="128"/>
                    </a:lnTo>
                    <a:lnTo>
                      <a:pt x="42" y="126"/>
                    </a:lnTo>
                    <a:lnTo>
                      <a:pt x="44" y="126"/>
                    </a:lnTo>
                    <a:lnTo>
                      <a:pt x="44" y="126"/>
                    </a:lnTo>
                    <a:lnTo>
                      <a:pt x="44" y="124"/>
                    </a:lnTo>
                    <a:lnTo>
                      <a:pt x="46" y="124"/>
                    </a:lnTo>
                    <a:lnTo>
                      <a:pt x="46" y="124"/>
                    </a:lnTo>
                    <a:lnTo>
                      <a:pt x="46" y="124"/>
                    </a:lnTo>
                    <a:lnTo>
                      <a:pt x="46" y="124"/>
                    </a:lnTo>
                    <a:lnTo>
                      <a:pt x="48" y="124"/>
                    </a:lnTo>
                    <a:lnTo>
                      <a:pt x="48" y="124"/>
                    </a:lnTo>
                    <a:lnTo>
                      <a:pt x="48" y="124"/>
                    </a:lnTo>
                    <a:lnTo>
                      <a:pt x="50" y="126"/>
                    </a:lnTo>
                    <a:lnTo>
                      <a:pt x="50" y="124"/>
                    </a:lnTo>
                    <a:lnTo>
                      <a:pt x="50" y="124"/>
                    </a:lnTo>
                    <a:lnTo>
                      <a:pt x="52" y="124"/>
                    </a:lnTo>
                    <a:lnTo>
                      <a:pt x="52" y="122"/>
                    </a:lnTo>
                    <a:lnTo>
                      <a:pt x="52" y="122"/>
                    </a:lnTo>
                    <a:lnTo>
                      <a:pt x="52" y="122"/>
                    </a:lnTo>
                    <a:lnTo>
                      <a:pt x="54" y="122"/>
                    </a:lnTo>
                    <a:lnTo>
                      <a:pt x="56" y="122"/>
                    </a:lnTo>
                    <a:lnTo>
                      <a:pt x="58" y="122"/>
                    </a:lnTo>
                    <a:lnTo>
                      <a:pt x="58" y="122"/>
                    </a:lnTo>
                    <a:lnTo>
                      <a:pt x="58" y="120"/>
                    </a:lnTo>
                    <a:lnTo>
                      <a:pt x="60" y="118"/>
                    </a:lnTo>
                    <a:lnTo>
                      <a:pt x="62" y="118"/>
                    </a:lnTo>
                    <a:lnTo>
                      <a:pt x="62" y="116"/>
                    </a:lnTo>
                    <a:lnTo>
                      <a:pt x="62" y="118"/>
                    </a:lnTo>
                    <a:lnTo>
                      <a:pt x="64" y="116"/>
                    </a:lnTo>
                    <a:lnTo>
                      <a:pt x="64" y="116"/>
                    </a:lnTo>
                    <a:lnTo>
                      <a:pt x="66" y="116"/>
                    </a:lnTo>
                    <a:lnTo>
                      <a:pt x="66" y="118"/>
                    </a:lnTo>
                    <a:lnTo>
                      <a:pt x="66" y="118"/>
                    </a:lnTo>
                    <a:lnTo>
                      <a:pt x="68" y="118"/>
                    </a:lnTo>
                    <a:lnTo>
                      <a:pt x="70" y="118"/>
                    </a:lnTo>
                    <a:lnTo>
                      <a:pt x="70" y="118"/>
                    </a:lnTo>
                    <a:lnTo>
                      <a:pt x="72" y="118"/>
                    </a:lnTo>
                    <a:lnTo>
                      <a:pt x="72" y="118"/>
                    </a:lnTo>
                    <a:lnTo>
                      <a:pt x="74" y="118"/>
                    </a:lnTo>
                    <a:lnTo>
                      <a:pt x="74" y="118"/>
                    </a:lnTo>
                    <a:lnTo>
                      <a:pt x="74" y="118"/>
                    </a:lnTo>
                    <a:lnTo>
                      <a:pt x="74" y="1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6" name="Freeform 158"/>
              <p:cNvSpPr>
                <a:spLocks noEditPoints="1"/>
              </p:cNvSpPr>
              <p:nvPr/>
            </p:nvSpPr>
            <p:spPr bwMode="auto">
              <a:xfrm>
                <a:off x="3207" y="1850"/>
                <a:ext cx="46" cy="30"/>
              </a:xfrm>
              <a:custGeom>
                <a:avLst/>
                <a:gdLst>
                  <a:gd name="T0" fmla="*/ 10 w 46"/>
                  <a:gd name="T1" fmla="*/ 26 h 30"/>
                  <a:gd name="T2" fmla="*/ 10 w 46"/>
                  <a:gd name="T3" fmla="*/ 28 h 30"/>
                  <a:gd name="T4" fmla="*/ 12 w 46"/>
                  <a:gd name="T5" fmla="*/ 26 h 30"/>
                  <a:gd name="T6" fmla="*/ 8 w 46"/>
                  <a:gd name="T7" fmla="*/ 26 h 30"/>
                  <a:gd name="T8" fmla="*/ 6 w 46"/>
                  <a:gd name="T9" fmla="*/ 28 h 30"/>
                  <a:gd name="T10" fmla="*/ 6 w 46"/>
                  <a:gd name="T11" fmla="*/ 28 h 30"/>
                  <a:gd name="T12" fmla="*/ 8 w 46"/>
                  <a:gd name="T13" fmla="*/ 28 h 30"/>
                  <a:gd name="T14" fmla="*/ 14 w 46"/>
                  <a:gd name="T15" fmla="*/ 24 h 30"/>
                  <a:gd name="T16" fmla="*/ 14 w 46"/>
                  <a:gd name="T17" fmla="*/ 26 h 30"/>
                  <a:gd name="T18" fmla="*/ 14 w 46"/>
                  <a:gd name="T19" fmla="*/ 26 h 30"/>
                  <a:gd name="T20" fmla="*/ 16 w 46"/>
                  <a:gd name="T21" fmla="*/ 24 h 30"/>
                  <a:gd name="T22" fmla="*/ 10 w 46"/>
                  <a:gd name="T23" fmla="*/ 20 h 30"/>
                  <a:gd name="T24" fmla="*/ 10 w 46"/>
                  <a:gd name="T25" fmla="*/ 22 h 30"/>
                  <a:gd name="T26" fmla="*/ 10 w 46"/>
                  <a:gd name="T27" fmla="*/ 18 h 30"/>
                  <a:gd name="T28" fmla="*/ 16 w 46"/>
                  <a:gd name="T29" fmla="*/ 20 h 30"/>
                  <a:gd name="T30" fmla="*/ 18 w 46"/>
                  <a:gd name="T31" fmla="*/ 20 h 30"/>
                  <a:gd name="T32" fmla="*/ 10 w 46"/>
                  <a:gd name="T33" fmla="*/ 14 h 30"/>
                  <a:gd name="T34" fmla="*/ 8 w 46"/>
                  <a:gd name="T35" fmla="*/ 16 h 30"/>
                  <a:gd name="T36" fmla="*/ 10 w 46"/>
                  <a:gd name="T37" fmla="*/ 14 h 30"/>
                  <a:gd name="T38" fmla="*/ 40 w 46"/>
                  <a:gd name="T39" fmla="*/ 0 h 30"/>
                  <a:gd name="T40" fmla="*/ 26 w 46"/>
                  <a:gd name="T41" fmla="*/ 0 h 30"/>
                  <a:gd name="T42" fmla="*/ 18 w 46"/>
                  <a:gd name="T43" fmla="*/ 4 h 30"/>
                  <a:gd name="T44" fmla="*/ 6 w 46"/>
                  <a:gd name="T45" fmla="*/ 4 h 30"/>
                  <a:gd name="T46" fmla="*/ 2 w 46"/>
                  <a:gd name="T47" fmla="*/ 6 h 30"/>
                  <a:gd name="T48" fmla="*/ 4 w 46"/>
                  <a:gd name="T49" fmla="*/ 8 h 30"/>
                  <a:gd name="T50" fmla="*/ 6 w 46"/>
                  <a:gd name="T51" fmla="*/ 8 h 30"/>
                  <a:gd name="T52" fmla="*/ 6 w 46"/>
                  <a:gd name="T53" fmla="*/ 12 h 30"/>
                  <a:gd name="T54" fmla="*/ 12 w 46"/>
                  <a:gd name="T55" fmla="*/ 12 h 30"/>
                  <a:gd name="T56" fmla="*/ 12 w 46"/>
                  <a:gd name="T57" fmla="*/ 16 h 30"/>
                  <a:gd name="T58" fmla="*/ 20 w 46"/>
                  <a:gd name="T59" fmla="*/ 12 h 30"/>
                  <a:gd name="T60" fmla="*/ 24 w 46"/>
                  <a:gd name="T61" fmla="*/ 12 h 30"/>
                  <a:gd name="T62" fmla="*/ 24 w 46"/>
                  <a:gd name="T63" fmla="*/ 14 h 30"/>
                  <a:gd name="T64" fmla="*/ 18 w 46"/>
                  <a:gd name="T65" fmla="*/ 14 h 30"/>
                  <a:gd name="T66" fmla="*/ 20 w 46"/>
                  <a:gd name="T67" fmla="*/ 18 h 30"/>
                  <a:gd name="T68" fmla="*/ 22 w 46"/>
                  <a:gd name="T69" fmla="*/ 18 h 30"/>
                  <a:gd name="T70" fmla="*/ 24 w 46"/>
                  <a:gd name="T71" fmla="*/ 20 h 30"/>
                  <a:gd name="T72" fmla="*/ 18 w 46"/>
                  <a:gd name="T73" fmla="*/ 22 h 30"/>
                  <a:gd name="T74" fmla="*/ 20 w 46"/>
                  <a:gd name="T75" fmla="*/ 22 h 30"/>
                  <a:gd name="T76" fmla="*/ 20 w 46"/>
                  <a:gd name="T77" fmla="*/ 24 h 30"/>
                  <a:gd name="T78" fmla="*/ 22 w 46"/>
                  <a:gd name="T79" fmla="*/ 26 h 30"/>
                  <a:gd name="T80" fmla="*/ 22 w 46"/>
                  <a:gd name="T81" fmla="*/ 30 h 30"/>
                  <a:gd name="T82" fmla="*/ 24 w 46"/>
                  <a:gd name="T83" fmla="*/ 30 h 30"/>
                  <a:gd name="T84" fmla="*/ 26 w 46"/>
                  <a:gd name="T85" fmla="*/ 28 h 30"/>
                  <a:gd name="T86" fmla="*/ 30 w 46"/>
                  <a:gd name="T87" fmla="*/ 20 h 30"/>
                  <a:gd name="T88" fmla="*/ 36 w 46"/>
                  <a:gd name="T89" fmla="*/ 18 h 30"/>
                  <a:gd name="T90" fmla="*/ 42 w 46"/>
                  <a:gd name="T91" fmla="*/ 18 h 30"/>
                  <a:gd name="T92" fmla="*/ 46 w 46"/>
                  <a:gd name="T93" fmla="*/ 12 h 30"/>
                  <a:gd name="T94" fmla="*/ 44 w 46"/>
                  <a:gd name="T95" fmla="*/ 10 h 30"/>
                  <a:gd name="T96" fmla="*/ 42 w 46"/>
                  <a:gd name="T97" fmla="*/ 8 h 30"/>
                  <a:gd name="T98" fmla="*/ 46 w 46"/>
                  <a:gd name="T99" fmla="*/ 8 h 30"/>
                  <a:gd name="T100" fmla="*/ 46 w 46"/>
                  <a:gd name="T101"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30">
                    <a:moveTo>
                      <a:pt x="12" y="26"/>
                    </a:moveTo>
                    <a:lnTo>
                      <a:pt x="10" y="26"/>
                    </a:lnTo>
                    <a:lnTo>
                      <a:pt x="10" y="26"/>
                    </a:lnTo>
                    <a:lnTo>
                      <a:pt x="10" y="28"/>
                    </a:lnTo>
                    <a:lnTo>
                      <a:pt x="10" y="28"/>
                    </a:lnTo>
                    <a:lnTo>
                      <a:pt x="10" y="28"/>
                    </a:lnTo>
                    <a:lnTo>
                      <a:pt x="12" y="28"/>
                    </a:lnTo>
                    <a:lnTo>
                      <a:pt x="12" y="28"/>
                    </a:lnTo>
                    <a:lnTo>
                      <a:pt x="12" y="26"/>
                    </a:lnTo>
                    <a:lnTo>
                      <a:pt x="12" y="26"/>
                    </a:lnTo>
                    <a:close/>
                    <a:moveTo>
                      <a:pt x="8" y="26"/>
                    </a:moveTo>
                    <a:lnTo>
                      <a:pt x="8" y="26"/>
                    </a:lnTo>
                    <a:lnTo>
                      <a:pt x="8" y="26"/>
                    </a:lnTo>
                    <a:lnTo>
                      <a:pt x="8" y="28"/>
                    </a:lnTo>
                    <a:lnTo>
                      <a:pt x="6" y="28"/>
                    </a:lnTo>
                    <a:lnTo>
                      <a:pt x="6" y="28"/>
                    </a:lnTo>
                    <a:lnTo>
                      <a:pt x="6" y="28"/>
                    </a:lnTo>
                    <a:lnTo>
                      <a:pt x="6" y="28"/>
                    </a:lnTo>
                    <a:lnTo>
                      <a:pt x="8" y="28"/>
                    </a:lnTo>
                    <a:lnTo>
                      <a:pt x="8" y="28"/>
                    </a:lnTo>
                    <a:lnTo>
                      <a:pt x="8" y="28"/>
                    </a:lnTo>
                    <a:lnTo>
                      <a:pt x="8" y="26"/>
                    </a:lnTo>
                    <a:lnTo>
                      <a:pt x="8" y="26"/>
                    </a:lnTo>
                    <a:close/>
                    <a:moveTo>
                      <a:pt x="14" y="24"/>
                    </a:moveTo>
                    <a:lnTo>
                      <a:pt x="14" y="24"/>
                    </a:lnTo>
                    <a:lnTo>
                      <a:pt x="14" y="26"/>
                    </a:lnTo>
                    <a:lnTo>
                      <a:pt x="14" y="26"/>
                    </a:lnTo>
                    <a:lnTo>
                      <a:pt x="14" y="26"/>
                    </a:lnTo>
                    <a:lnTo>
                      <a:pt x="14" y="26"/>
                    </a:lnTo>
                    <a:lnTo>
                      <a:pt x="14" y="26"/>
                    </a:lnTo>
                    <a:lnTo>
                      <a:pt x="16" y="26"/>
                    </a:lnTo>
                    <a:lnTo>
                      <a:pt x="16" y="24"/>
                    </a:lnTo>
                    <a:lnTo>
                      <a:pt x="16" y="24"/>
                    </a:lnTo>
                    <a:lnTo>
                      <a:pt x="14" y="24"/>
                    </a:lnTo>
                    <a:close/>
                    <a:moveTo>
                      <a:pt x="10" y="18"/>
                    </a:moveTo>
                    <a:lnTo>
                      <a:pt x="10" y="20"/>
                    </a:lnTo>
                    <a:lnTo>
                      <a:pt x="10" y="22"/>
                    </a:lnTo>
                    <a:lnTo>
                      <a:pt x="10" y="22"/>
                    </a:lnTo>
                    <a:lnTo>
                      <a:pt x="10" y="22"/>
                    </a:lnTo>
                    <a:lnTo>
                      <a:pt x="12" y="22"/>
                    </a:lnTo>
                    <a:lnTo>
                      <a:pt x="12" y="20"/>
                    </a:lnTo>
                    <a:lnTo>
                      <a:pt x="10" y="18"/>
                    </a:lnTo>
                    <a:close/>
                    <a:moveTo>
                      <a:pt x="18" y="18"/>
                    </a:moveTo>
                    <a:lnTo>
                      <a:pt x="16" y="20"/>
                    </a:lnTo>
                    <a:lnTo>
                      <a:pt x="16" y="20"/>
                    </a:lnTo>
                    <a:lnTo>
                      <a:pt x="16" y="20"/>
                    </a:lnTo>
                    <a:lnTo>
                      <a:pt x="18" y="20"/>
                    </a:lnTo>
                    <a:lnTo>
                      <a:pt x="18" y="20"/>
                    </a:lnTo>
                    <a:lnTo>
                      <a:pt x="18" y="18"/>
                    </a:lnTo>
                    <a:lnTo>
                      <a:pt x="18" y="18"/>
                    </a:lnTo>
                    <a:close/>
                    <a:moveTo>
                      <a:pt x="10" y="14"/>
                    </a:moveTo>
                    <a:lnTo>
                      <a:pt x="8" y="14"/>
                    </a:lnTo>
                    <a:lnTo>
                      <a:pt x="8" y="14"/>
                    </a:lnTo>
                    <a:lnTo>
                      <a:pt x="8" y="16"/>
                    </a:lnTo>
                    <a:lnTo>
                      <a:pt x="10" y="16"/>
                    </a:lnTo>
                    <a:lnTo>
                      <a:pt x="10" y="14"/>
                    </a:lnTo>
                    <a:lnTo>
                      <a:pt x="10" y="14"/>
                    </a:lnTo>
                    <a:close/>
                    <a:moveTo>
                      <a:pt x="46" y="2"/>
                    </a:moveTo>
                    <a:lnTo>
                      <a:pt x="46" y="0"/>
                    </a:lnTo>
                    <a:lnTo>
                      <a:pt x="40" y="0"/>
                    </a:lnTo>
                    <a:lnTo>
                      <a:pt x="36" y="0"/>
                    </a:lnTo>
                    <a:lnTo>
                      <a:pt x="30" y="0"/>
                    </a:lnTo>
                    <a:lnTo>
                      <a:pt x="26" y="0"/>
                    </a:lnTo>
                    <a:lnTo>
                      <a:pt x="24" y="0"/>
                    </a:lnTo>
                    <a:lnTo>
                      <a:pt x="20" y="2"/>
                    </a:lnTo>
                    <a:lnTo>
                      <a:pt x="18" y="4"/>
                    </a:lnTo>
                    <a:lnTo>
                      <a:pt x="12" y="4"/>
                    </a:lnTo>
                    <a:lnTo>
                      <a:pt x="8" y="4"/>
                    </a:lnTo>
                    <a:lnTo>
                      <a:pt x="6" y="4"/>
                    </a:lnTo>
                    <a:lnTo>
                      <a:pt x="4" y="4"/>
                    </a:lnTo>
                    <a:lnTo>
                      <a:pt x="4" y="6"/>
                    </a:lnTo>
                    <a:lnTo>
                      <a:pt x="2" y="6"/>
                    </a:lnTo>
                    <a:lnTo>
                      <a:pt x="0" y="6"/>
                    </a:lnTo>
                    <a:lnTo>
                      <a:pt x="0" y="6"/>
                    </a:lnTo>
                    <a:lnTo>
                      <a:pt x="4" y="8"/>
                    </a:lnTo>
                    <a:lnTo>
                      <a:pt x="6" y="8"/>
                    </a:lnTo>
                    <a:lnTo>
                      <a:pt x="6" y="8"/>
                    </a:lnTo>
                    <a:lnTo>
                      <a:pt x="6" y="8"/>
                    </a:lnTo>
                    <a:lnTo>
                      <a:pt x="6" y="10"/>
                    </a:lnTo>
                    <a:lnTo>
                      <a:pt x="6" y="10"/>
                    </a:lnTo>
                    <a:lnTo>
                      <a:pt x="6" y="12"/>
                    </a:lnTo>
                    <a:lnTo>
                      <a:pt x="8" y="14"/>
                    </a:lnTo>
                    <a:lnTo>
                      <a:pt x="10" y="12"/>
                    </a:lnTo>
                    <a:lnTo>
                      <a:pt x="12" y="12"/>
                    </a:lnTo>
                    <a:lnTo>
                      <a:pt x="12" y="14"/>
                    </a:lnTo>
                    <a:lnTo>
                      <a:pt x="12" y="16"/>
                    </a:lnTo>
                    <a:lnTo>
                      <a:pt x="12" y="16"/>
                    </a:lnTo>
                    <a:lnTo>
                      <a:pt x="16" y="16"/>
                    </a:lnTo>
                    <a:lnTo>
                      <a:pt x="18" y="14"/>
                    </a:lnTo>
                    <a:lnTo>
                      <a:pt x="20" y="12"/>
                    </a:lnTo>
                    <a:lnTo>
                      <a:pt x="22" y="14"/>
                    </a:lnTo>
                    <a:lnTo>
                      <a:pt x="24" y="12"/>
                    </a:lnTo>
                    <a:lnTo>
                      <a:pt x="24" y="12"/>
                    </a:lnTo>
                    <a:lnTo>
                      <a:pt x="24" y="12"/>
                    </a:lnTo>
                    <a:lnTo>
                      <a:pt x="24" y="14"/>
                    </a:lnTo>
                    <a:lnTo>
                      <a:pt x="24" y="14"/>
                    </a:lnTo>
                    <a:lnTo>
                      <a:pt x="22" y="14"/>
                    </a:lnTo>
                    <a:lnTo>
                      <a:pt x="20" y="14"/>
                    </a:lnTo>
                    <a:lnTo>
                      <a:pt x="18" y="14"/>
                    </a:lnTo>
                    <a:lnTo>
                      <a:pt x="18" y="16"/>
                    </a:lnTo>
                    <a:lnTo>
                      <a:pt x="18" y="16"/>
                    </a:lnTo>
                    <a:lnTo>
                      <a:pt x="20" y="18"/>
                    </a:lnTo>
                    <a:lnTo>
                      <a:pt x="20" y="18"/>
                    </a:lnTo>
                    <a:lnTo>
                      <a:pt x="20" y="18"/>
                    </a:lnTo>
                    <a:lnTo>
                      <a:pt x="22" y="18"/>
                    </a:lnTo>
                    <a:lnTo>
                      <a:pt x="24" y="18"/>
                    </a:lnTo>
                    <a:lnTo>
                      <a:pt x="24" y="18"/>
                    </a:lnTo>
                    <a:lnTo>
                      <a:pt x="24" y="20"/>
                    </a:lnTo>
                    <a:lnTo>
                      <a:pt x="22" y="20"/>
                    </a:lnTo>
                    <a:lnTo>
                      <a:pt x="18" y="20"/>
                    </a:lnTo>
                    <a:lnTo>
                      <a:pt x="18" y="22"/>
                    </a:lnTo>
                    <a:lnTo>
                      <a:pt x="18" y="22"/>
                    </a:lnTo>
                    <a:lnTo>
                      <a:pt x="20" y="22"/>
                    </a:lnTo>
                    <a:lnTo>
                      <a:pt x="20" y="22"/>
                    </a:lnTo>
                    <a:lnTo>
                      <a:pt x="20" y="22"/>
                    </a:lnTo>
                    <a:lnTo>
                      <a:pt x="20" y="24"/>
                    </a:lnTo>
                    <a:lnTo>
                      <a:pt x="20" y="24"/>
                    </a:lnTo>
                    <a:lnTo>
                      <a:pt x="20" y="26"/>
                    </a:lnTo>
                    <a:lnTo>
                      <a:pt x="20" y="26"/>
                    </a:lnTo>
                    <a:lnTo>
                      <a:pt x="22" y="26"/>
                    </a:lnTo>
                    <a:lnTo>
                      <a:pt x="22" y="26"/>
                    </a:lnTo>
                    <a:lnTo>
                      <a:pt x="22" y="30"/>
                    </a:lnTo>
                    <a:lnTo>
                      <a:pt x="22" y="30"/>
                    </a:lnTo>
                    <a:lnTo>
                      <a:pt x="24" y="28"/>
                    </a:lnTo>
                    <a:lnTo>
                      <a:pt x="24" y="28"/>
                    </a:lnTo>
                    <a:lnTo>
                      <a:pt x="24" y="30"/>
                    </a:lnTo>
                    <a:lnTo>
                      <a:pt x="24" y="30"/>
                    </a:lnTo>
                    <a:lnTo>
                      <a:pt x="26" y="30"/>
                    </a:lnTo>
                    <a:lnTo>
                      <a:pt x="26" y="28"/>
                    </a:lnTo>
                    <a:lnTo>
                      <a:pt x="30" y="22"/>
                    </a:lnTo>
                    <a:lnTo>
                      <a:pt x="30" y="22"/>
                    </a:lnTo>
                    <a:lnTo>
                      <a:pt x="30" y="20"/>
                    </a:lnTo>
                    <a:lnTo>
                      <a:pt x="32" y="20"/>
                    </a:lnTo>
                    <a:lnTo>
                      <a:pt x="34" y="20"/>
                    </a:lnTo>
                    <a:lnTo>
                      <a:pt x="36" y="18"/>
                    </a:lnTo>
                    <a:lnTo>
                      <a:pt x="38" y="18"/>
                    </a:lnTo>
                    <a:lnTo>
                      <a:pt x="40" y="18"/>
                    </a:lnTo>
                    <a:lnTo>
                      <a:pt x="42" y="18"/>
                    </a:lnTo>
                    <a:lnTo>
                      <a:pt x="46" y="16"/>
                    </a:lnTo>
                    <a:lnTo>
                      <a:pt x="46" y="14"/>
                    </a:lnTo>
                    <a:lnTo>
                      <a:pt x="46" y="12"/>
                    </a:lnTo>
                    <a:lnTo>
                      <a:pt x="46" y="12"/>
                    </a:lnTo>
                    <a:lnTo>
                      <a:pt x="44" y="10"/>
                    </a:lnTo>
                    <a:lnTo>
                      <a:pt x="44" y="10"/>
                    </a:lnTo>
                    <a:lnTo>
                      <a:pt x="44" y="10"/>
                    </a:lnTo>
                    <a:lnTo>
                      <a:pt x="42" y="8"/>
                    </a:lnTo>
                    <a:lnTo>
                      <a:pt x="42" y="8"/>
                    </a:lnTo>
                    <a:lnTo>
                      <a:pt x="44" y="8"/>
                    </a:lnTo>
                    <a:lnTo>
                      <a:pt x="44" y="8"/>
                    </a:lnTo>
                    <a:lnTo>
                      <a:pt x="46" y="8"/>
                    </a:lnTo>
                    <a:lnTo>
                      <a:pt x="46" y="6"/>
                    </a:lnTo>
                    <a:lnTo>
                      <a:pt x="46" y="6"/>
                    </a:lnTo>
                    <a:lnTo>
                      <a:pt x="46" y="4"/>
                    </a:lnTo>
                    <a:lnTo>
                      <a:pt x="46" y="4"/>
                    </a:lnTo>
                    <a:lnTo>
                      <a:pt x="46"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7" name="Freeform 159"/>
              <p:cNvSpPr>
                <a:spLocks/>
              </p:cNvSpPr>
              <p:nvPr/>
            </p:nvSpPr>
            <p:spPr bwMode="auto">
              <a:xfrm>
                <a:off x="3231" y="1850"/>
                <a:ext cx="116" cy="99"/>
              </a:xfrm>
              <a:custGeom>
                <a:avLst/>
                <a:gdLst>
                  <a:gd name="T0" fmla="*/ 112 w 116"/>
                  <a:gd name="T1" fmla="*/ 67 h 99"/>
                  <a:gd name="T2" fmla="*/ 112 w 116"/>
                  <a:gd name="T3" fmla="*/ 61 h 99"/>
                  <a:gd name="T4" fmla="*/ 108 w 116"/>
                  <a:gd name="T5" fmla="*/ 55 h 99"/>
                  <a:gd name="T6" fmla="*/ 112 w 116"/>
                  <a:gd name="T7" fmla="*/ 44 h 99"/>
                  <a:gd name="T8" fmla="*/ 106 w 116"/>
                  <a:gd name="T9" fmla="*/ 36 h 99"/>
                  <a:gd name="T10" fmla="*/ 104 w 116"/>
                  <a:gd name="T11" fmla="*/ 30 h 99"/>
                  <a:gd name="T12" fmla="*/ 100 w 116"/>
                  <a:gd name="T13" fmla="*/ 28 h 99"/>
                  <a:gd name="T14" fmla="*/ 106 w 116"/>
                  <a:gd name="T15" fmla="*/ 24 h 99"/>
                  <a:gd name="T16" fmla="*/ 100 w 116"/>
                  <a:gd name="T17" fmla="*/ 18 h 99"/>
                  <a:gd name="T18" fmla="*/ 98 w 116"/>
                  <a:gd name="T19" fmla="*/ 10 h 99"/>
                  <a:gd name="T20" fmla="*/ 92 w 116"/>
                  <a:gd name="T21" fmla="*/ 4 h 99"/>
                  <a:gd name="T22" fmla="*/ 90 w 116"/>
                  <a:gd name="T23" fmla="*/ 6 h 99"/>
                  <a:gd name="T24" fmla="*/ 84 w 116"/>
                  <a:gd name="T25" fmla="*/ 12 h 99"/>
                  <a:gd name="T26" fmla="*/ 74 w 116"/>
                  <a:gd name="T27" fmla="*/ 8 h 99"/>
                  <a:gd name="T28" fmla="*/ 70 w 116"/>
                  <a:gd name="T29" fmla="*/ 14 h 99"/>
                  <a:gd name="T30" fmla="*/ 66 w 116"/>
                  <a:gd name="T31" fmla="*/ 8 h 99"/>
                  <a:gd name="T32" fmla="*/ 60 w 116"/>
                  <a:gd name="T33" fmla="*/ 12 h 99"/>
                  <a:gd name="T34" fmla="*/ 58 w 116"/>
                  <a:gd name="T35" fmla="*/ 6 h 99"/>
                  <a:gd name="T36" fmla="*/ 48 w 116"/>
                  <a:gd name="T37" fmla="*/ 4 h 99"/>
                  <a:gd name="T38" fmla="*/ 40 w 116"/>
                  <a:gd name="T39" fmla="*/ 4 h 99"/>
                  <a:gd name="T40" fmla="*/ 34 w 116"/>
                  <a:gd name="T41" fmla="*/ 4 h 99"/>
                  <a:gd name="T42" fmla="*/ 32 w 116"/>
                  <a:gd name="T43" fmla="*/ 0 h 99"/>
                  <a:gd name="T44" fmla="*/ 22 w 116"/>
                  <a:gd name="T45" fmla="*/ 2 h 99"/>
                  <a:gd name="T46" fmla="*/ 20 w 116"/>
                  <a:gd name="T47" fmla="*/ 8 h 99"/>
                  <a:gd name="T48" fmla="*/ 20 w 116"/>
                  <a:gd name="T49" fmla="*/ 10 h 99"/>
                  <a:gd name="T50" fmla="*/ 16 w 116"/>
                  <a:gd name="T51" fmla="*/ 18 h 99"/>
                  <a:gd name="T52" fmla="*/ 6 w 116"/>
                  <a:gd name="T53" fmla="*/ 22 h 99"/>
                  <a:gd name="T54" fmla="*/ 2 w 116"/>
                  <a:gd name="T55" fmla="*/ 34 h 99"/>
                  <a:gd name="T56" fmla="*/ 6 w 116"/>
                  <a:gd name="T57" fmla="*/ 32 h 99"/>
                  <a:gd name="T58" fmla="*/ 8 w 116"/>
                  <a:gd name="T59" fmla="*/ 38 h 99"/>
                  <a:gd name="T60" fmla="*/ 16 w 116"/>
                  <a:gd name="T61" fmla="*/ 46 h 99"/>
                  <a:gd name="T62" fmla="*/ 22 w 116"/>
                  <a:gd name="T63" fmla="*/ 50 h 99"/>
                  <a:gd name="T64" fmla="*/ 26 w 116"/>
                  <a:gd name="T65" fmla="*/ 59 h 99"/>
                  <a:gd name="T66" fmla="*/ 28 w 116"/>
                  <a:gd name="T67" fmla="*/ 65 h 99"/>
                  <a:gd name="T68" fmla="*/ 32 w 116"/>
                  <a:gd name="T69" fmla="*/ 61 h 99"/>
                  <a:gd name="T70" fmla="*/ 38 w 116"/>
                  <a:gd name="T71" fmla="*/ 55 h 99"/>
                  <a:gd name="T72" fmla="*/ 44 w 116"/>
                  <a:gd name="T73" fmla="*/ 48 h 99"/>
                  <a:gd name="T74" fmla="*/ 60 w 116"/>
                  <a:gd name="T75" fmla="*/ 48 h 99"/>
                  <a:gd name="T76" fmla="*/ 66 w 116"/>
                  <a:gd name="T77" fmla="*/ 57 h 99"/>
                  <a:gd name="T78" fmla="*/ 68 w 116"/>
                  <a:gd name="T79" fmla="*/ 65 h 99"/>
                  <a:gd name="T80" fmla="*/ 70 w 116"/>
                  <a:gd name="T81" fmla="*/ 71 h 99"/>
                  <a:gd name="T82" fmla="*/ 68 w 116"/>
                  <a:gd name="T83" fmla="*/ 79 h 99"/>
                  <a:gd name="T84" fmla="*/ 74 w 116"/>
                  <a:gd name="T85" fmla="*/ 75 h 99"/>
                  <a:gd name="T86" fmla="*/ 78 w 116"/>
                  <a:gd name="T87" fmla="*/ 75 h 99"/>
                  <a:gd name="T88" fmla="*/ 84 w 116"/>
                  <a:gd name="T89" fmla="*/ 77 h 99"/>
                  <a:gd name="T90" fmla="*/ 86 w 116"/>
                  <a:gd name="T91" fmla="*/ 77 h 99"/>
                  <a:gd name="T92" fmla="*/ 88 w 116"/>
                  <a:gd name="T93" fmla="*/ 83 h 99"/>
                  <a:gd name="T94" fmla="*/ 88 w 116"/>
                  <a:gd name="T95" fmla="*/ 89 h 99"/>
                  <a:gd name="T96" fmla="*/ 88 w 116"/>
                  <a:gd name="T97" fmla="*/ 95 h 99"/>
                  <a:gd name="T98" fmla="*/ 92 w 116"/>
                  <a:gd name="T99" fmla="*/ 97 h 99"/>
                  <a:gd name="T100" fmla="*/ 96 w 116"/>
                  <a:gd name="T101" fmla="*/ 97 h 99"/>
                  <a:gd name="T102" fmla="*/ 100 w 116"/>
                  <a:gd name="T103" fmla="*/ 91 h 99"/>
                  <a:gd name="T104" fmla="*/ 102 w 116"/>
                  <a:gd name="T105" fmla="*/ 91 h 99"/>
                  <a:gd name="T106" fmla="*/ 108 w 116"/>
                  <a:gd name="T107" fmla="*/ 89 h 99"/>
                  <a:gd name="T108" fmla="*/ 110 w 116"/>
                  <a:gd name="T109" fmla="*/ 81 h 99"/>
                  <a:gd name="T110" fmla="*/ 106 w 116"/>
                  <a:gd name="T111" fmla="*/ 77 h 99"/>
                  <a:gd name="T112" fmla="*/ 112 w 116"/>
                  <a:gd name="T113" fmla="*/ 75 h 99"/>
                  <a:gd name="T114" fmla="*/ 116 w 116"/>
                  <a:gd name="T115" fmla="*/ 7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 h="99">
                    <a:moveTo>
                      <a:pt x="116" y="75"/>
                    </a:moveTo>
                    <a:lnTo>
                      <a:pt x="116" y="73"/>
                    </a:lnTo>
                    <a:lnTo>
                      <a:pt x="114" y="71"/>
                    </a:lnTo>
                    <a:lnTo>
                      <a:pt x="112" y="71"/>
                    </a:lnTo>
                    <a:lnTo>
                      <a:pt x="112" y="69"/>
                    </a:lnTo>
                    <a:lnTo>
                      <a:pt x="112" y="67"/>
                    </a:lnTo>
                    <a:lnTo>
                      <a:pt x="112" y="67"/>
                    </a:lnTo>
                    <a:lnTo>
                      <a:pt x="114" y="65"/>
                    </a:lnTo>
                    <a:lnTo>
                      <a:pt x="114" y="65"/>
                    </a:lnTo>
                    <a:lnTo>
                      <a:pt x="114" y="63"/>
                    </a:lnTo>
                    <a:lnTo>
                      <a:pt x="112" y="63"/>
                    </a:lnTo>
                    <a:lnTo>
                      <a:pt x="112" y="61"/>
                    </a:lnTo>
                    <a:lnTo>
                      <a:pt x="112" y="59"/>
                    </a:lnTo>
                    <a:lnTo>
                      <a:pt x="112" y="59"/>
                    </a:lnTo>
                    <a:lnTo>
                      <a:pt x="110" y="59"/>
                    </a:lnTo>
                    <a:lnTo>
                      <a:pt x="110" y="59"/>
                    </a:lnTo>
                    <a:lnTo>
                      <a:pt x="108" y="57"/>
                    </a:lnTo>
                    <a:lnTo>
                      <a:pt x="108" y="55"/>
                    </a:lnTo>
                    <a:lnTo>
                      <a:pt x="108" y="50"/>
                    </a:lnTo>
                    <a:lnTo>
                      <a:pt x="108" y="48"/>
                    </a:lnTo>
                    <a:lnTo>
                      <a:pt x="108" y="48"/>
                    </a:lnTo>
                    <a:lnTo>
                      <a:pt x="110" y="46"/>
                    </a:lnTo>
                    <a:lnTo>
                      <a:pt x="110" y="46"/>
                    </a:lnTo>
                    <a:lnTo>
                      <a:pt x="112" y="44"/>
                    </a:lnTo>
                    <a:lnTo>
                      <a:pt x="112" y="44"/>
                    </a:lnTo>
                    <a:lnTo>
                      <a:pt x="112" y="42"/>
                    </a:lnTo>
                    <a:lnTo>
                      <a:pt x="112" y="42"/>
                    </a:lnTo>
                    <a:lnTo>
                      <a:pt x="108" y="40"/>
                    </a:lnTo>
                    <a:lnTo>
                      <a:pt x="106" y="38"/>
                    </a:lnTo>
                    <a:lnTo>
                      <a:pt x="106" y="36"/>
                    </a:lnTo>
                    <a:lnTo>
                      <a:pt x="106" y="34"/>
                    </a:lnTo>
                    <a:lnTo>
                      <a:pt x="106" y="32"/>
                    </a:lnTo>
                    <a:lnTo>
                      <a:pt x="106" y="32"/>
                    </a:lnTo>
                    <a:lnTo>
                      <a:pt x="106" y="30"/>
                    </a:lnTo>
                    <a:lnTo>
                      <a:pt x="106" y="30"/>
                    </a:lnTo>
                    <a:lnTo>
                      <a:pt x="104" y="30"/>
                    </a:lnTo>
                    <a:lnTo>
                      <a:pt x="104" y="28"/>
                    </a:lnTo>
                    <a:lnTo>
                      <a:pt x="102" y="30"/>
                    </a:lnTo>
                    <a:lnTo>
                      <a:pt x="102" y="30"/>
                    </a:lnTo>
                    <a:lnTo>
                      <a:pt x="102" y="30"/>
                    </a:lnTo>
                    <a:lnTo>
                      <a:pt x="100" y="30"/>
                    </a:lnTo>
                    <a:lnTo>
                      <a:pt x="100" y="28"/>
                    </a:lnTo>
                    <a:lnTo>
                      <a:pt x="102" y="26"/>
                    </a:lnTo>
                    <a:lnTo>
                      <a:pt x="104" y="26"/>
                    </a:lnTo>
                    <a:lnTo>
                      <a:pt x="104" y="24"/>
                    </a:lnTo>
                    <a:lnTo>
                      <a:pt x="104" y="24"/>
                    </a:lnTo>
                    <a:lnTo>
                      <a:pt x="106" y="24"/>
                    </a:lnTo>
                    <a:lnTo>
                      <a:pt x="106" y="24"/>
                    </a:lnTo>
                    <a:lnTo>
                      <a:pt x="106" y="22"/>
                    </a:lnTo>
                    <a:lnTo>
                      <a:pt x="104" y="22"/>
                    </a:lnTo>
                    <a:lnTo>
                      <a:pt x="102" y="22"/>
                    </a:lnTo>
                    <a:lnTo>
                      <a:pt x="102" y="20"/>
                    </a:lnTo>
                    <a:lnTo>
                      <a:pt x="102" y="20"/>
                    </a:lnTo>
                    <a:lnTo>
                      <a:pt x="100" y="18"/>
                    </a:lnTo>
                    <a:lnTo>
                      <a:pt x="100" y="18"/>
                    </a:lnTo>
                    <a:lnTo>
                      <a:pt x="100" y="18"/>
                    </a:lnTo>
                    <a:lnTo>
                      <a:pt x="98" y="18"/>
                    </a:lnTo>
                    <a:lnTo>
                      <a:pt x="98" y="16"/>
                    </a:lnTo>
                    <a:lnTo>
                      <a:pt x="98" y="14"/>
                    </a:lnTo>
                    <a:lnTo>
                      <a:pt x="98" y="10"/>
                    </a:lnTo>
                    <a:lnTo>
                      <a:pt x="96" y="8"/>
                    </a:lnTo>
                    <a:lnTo>
                      <a:pt x="96" y="6"/>
                    </a:lnTo>
                    <a:lnTo>
                      <a:pt x="96" y="4"/>
                    </a:lnTo>
                    <a:lnTo>
                      <a:pt x="94" y="4"/>
                    </a:lnTo>
                    <a:lnTo>
                      <a:pt x="92" y="4"/>
                    </a:lnTo>
                    <a:lnTo>
                      <a:pt x="92" y="4"/>
                    </a:lnTo>
                    <a:lnTo>
                      <a:pt x="90" y="4"/>
                    </a:lnTo>
                    <a:lnTo>
                      <a:pt x="90" y="4"/>
                    </a:lnTo>
                    <a:lnTo>
                      <a:pt x="90" y="4"/>
                    </a:lnTo>
                    <a:lnTo>
                      <a:pt x="90" y="6"/>
                    </a:lnTo>
                    <a:lnTo>
                      <a:pt x="90" y="6"/>
                    </a:lnTo>
                    <a:lnTo>
                      <a:pt x="90" y="6"/>
                    </a:lnTo>
                    <a:lnTo>
                      <a:pt x="90" y="8"/>
                    </a:lnTo>
                    <a:lnTo>
                      <a:pt x="90" y="8"/>
                    </a:lnTo>
                    <a:lnTo>
                      <a:pt x="88" y="8"/>
                    </a:lnTo>
                    <a:lnTo>
                      <a:pt x="86" y="8"/>
                    </a:lnTo>
                    <a:lnTo>
                      <a:pt x="86" y="10"/>
                    </a:lnTo>
                    <a:lnTo>
                      <a:pt x="84" y="12"/>
                    </a:lnTo>
                    <a:lnTo>
                      <a:pt x="84" y="12"/>
                    </a:lnTo>
                    <a:lnTo>
                      <a:pt x="84" y="12"/>
                    </a:lnTo>
                    <a:lnTo>
                      <a:pt x="80" y="10"/>
                    </a:lnTo>
                    <a:lnTo>
                      <a:pt x="78" y="8"/>
                    </a:lnTo>
                    <a:lnTo>
                      <a:pt x="76" y="8"/>
                    </a:lnTo>
                    <a:lnTo>
                      <a:pt x="74" y="8"/>
                    </a:lnTo>
                    <a:lnTo>
                      <a:pt x="74" y="8"/>
                    </a:lnTo>
                    <a:lnTo>
                      <a:pt x="72" y="10"/>
                    </a:lnTo>
                    <a:lnTo>
                      <a:pt x="70" y="12"/>
                    </a:lnTo>
                    <a:lnTo>
                      <a:pt x="70" y="12"/>
                    </a:lnTo>
                    <a:lnTo>
                      <a:pt x="70" y="14"/>
                    </a:lnTo>
                    <a:lnTo>
                      <a:pt x="70" y="14"/>
                    </a:lnTo>
                    <a:lnTo>
                      <a:pt x="70" y="14"/>
                    </a:lnTo>
                    <a:lnTo>
                      <a:pt x="68" y="14"/>
                    </a:lnTo>
                    <a:lnTo>
                      <a:pt x="68" y="14"/>
                    </a:lnTo>
                    <a:lnTo>
                      <a:pt x="68" y="12"/>
                    </a:lnTo>
                    <a:lnTo>
                      <a:pt x="66" y="10"/>
                    </a:lnTo>
                    <a:lnTo>
                      <a:pt x="66" y="8"/>
                    </a:lnTo>
                    <a:lnTo>
                      <a:pt x="64" y="8"/>
                    </a:lnTo>
                    <a:lnTo>
                      <a:pt x="64" y="8"/>
                    </a:lnTo>
                    <a:lnTo>
                      <a:pt x="62" y="10"/>
                    </a:lnTo>
                    <a:lnTo>
                      <a:pt x="62" y="12"/>
                    </a:lnTo>
                    <a:lnTo>
                      <a:pt x="60" y="12"/>
                    </a:lnTo>
                    <a:lnTo>
                      <a:pt x="60" y="12"/>
                    </a:lnTo>
                    <a:lnTo>
                      <a:pt x="58" y="10"/>
                    </a:lnTo>
                    <a:lnTo>
                      <a:pt x="56" y="8"/>
                    </a:lnTo>
                    <a:lnTo>
                      <a:pt x="56" y="8"/>
                    </a:lnTo>
                    <a:lnTo>
                      <a:pt x="58" y="8"/>
                    </a:lnTo>
                    <a:lnTo>
                      <a:pt x="58" y="6"/>
                    </a:lnTo>
                    <a:lnTo>
                      <a:pt x="58" y="6"/>
                    </a:lnTo>
                    <a:lnTo>
                      <a:pt x="58" y="4"/>
                    </a:lnTo>
                    <a:lnTo>
                      <a:pt x="58" y="4"/>
                    </a:lnTo>
                    <a:lnTo>
                      <a:pt x="56" y="4"/>
                    </a:lnTo>
                    <a:lnTo>
                      <a:pt x="52" y="4"/>
                    </a:lnTo>
                    <a:lnTo>
                      <a:pt x="50" y="4"/>
                    </a:lnTo>
                    <a:lnTo>
                      <a:pt x="48" y="4"/>
                    </a:lnTo>
                    <a:lnTo>
                      <a:pt x="46" y="6"/>
                    </a:lnTo>
                    <a:lnTo>
                      <a:pt x="44" y="6"/>
                    </a:lnTo>
                    <a:lnTo>
                      <a:pt x="42" y="6"/>
                    </a:lnTo>
                    <a:lnTo>
                      <a:pt x="42" y="6"/>
                    </a:lnTo>
                    <a:lnTo>
                      <a:pt x="40" y="6"/>
                    </a:lnTo>
                    <a:lnTo>
                      <a:pt x="40" y="4"/>
                    </a:lnTo>
                    <a:lnTo>
                      <a:pt x="38" y="4"/>
                    </a:lnTo>
                    <a:lnTo>
                      <a:pt x="36" y="4"/>
                    </a:lnTo>
                    <a:lnTo>
                      <a:pt x="36" y="2"/>
                    </a:lnTo>
                    <a:lnTo>
                      <a:pt x="34" y="2"/>
                    </a:lnTo>
                    <a:lnTo>
                      <a:pt x="34" y="2"/>
                    </a:lnTo>
                    <a:lnTo>
                      <a:pt x="34" y="4"/>
                    </a:lnTo>
                    <a:lnTo>
                      <a:pt x="34" y="4"/>
                    </a:lnTo>
                    <a:lnTo>
                      <a:pt x="32" y="4"/>
                    </a:lnTo>
                    <a:lnTo>
                      <a:pt x="32" y="2"/>
                    </a:lnTo>
                    <a:lnTo>
                      <a:pt x="32" y="2"/>
                    </a:lnTo>
                    <a:lnTo>
                      <a:pt x="32" y="0"/>
                    </a:lnTo>
                    <a:lnTo>
                      <a:pt x="32" y="0"/>
                    </a:lnTo>
                    <a:lnTo>
                      <a:pt x="32" y="0"/>
                    </a:lnTo>
                    <a:lnTo>
                      <a:pt x="30" y="0"/>
                    </a:lnTo>
                    <a:lnTo>
                      <a:pt x="28" y="0"/>
                    </a:lnTo>
                    <a:lnTo>
                      <a:pt x="28" y="0"/>
                    </a:lnTo>
                    <a:lnTo>
                      <a:pt x="22" y="0"/>
                    </a:lnTo>
                    <a:lnTo>
                      <a:pt x="22" y="2"/>
                    </a:lnTo>
                    <a:lnTo>
                      <a:pt x="22" y="4"/>
                    </a:lnTo>
                    <a:lnTo>
                      <a:pt x="22" y="4"/>
                    </a:lnTo>
                    <a:lnTo>
                      <a:pt x="22" y="6"/>
                    </a:lnTo>
                    <a:lnTo>
                      <a:pt x="22" y="6"/>
                    </a:lnTo>
                    <a:lnTo>
                      <a:pt x="22" y="8"/>
                    </a:lnTo>
                    <a:lnTo>
                      <a:pt x="20" y="8"/>
                    </a:lnTo>
                    <a:lnTo>
                      <a:pt x="20" y="8"/>
                    </a:lnTo>
                    <a:lnTo>
                      <a:pt x="18" y="8"/>
                    </a:lnTo>
                    <a:lnTo>
                      <a:pt x="18" y="8"/>
                    </a:lnTo>
                    <a:lnTo>
                      <a:pt x="20" y="10"/>
                    </a:lnTo>
                    <a:lnTo>
                      <a:pt x="20" y="10"/>
                    </a:lnTo>
                    <a:lnTo>
                      <a:pt x="20" y="10"/>
                    </a:lnTo>
                    <a:lnTo>
                      <a:pt x="22" y="12"/>
                    </a:lnTo>
                    <a:lnTo>
                      <a:pt x="22" y="12"/>
                    </a:lnTo>
                    <a:lnTo>
                      <a:pt x="22" y="14"/>
                    </a:lnTo>
                    <a:lnTo>
                      <a:pt x="22" y="16"/>
                    </a:lnTo>
                    <a:lnTo>
                      <a:pt x="18" y="18"/>
                    </a:lnTo>
                    <a:lnTo>
                      <a:pt x="16" y="18"/>
                    </a:lnTo>
                    <a:lnTo>
                      <a:pt x="14" y="18"/>
                    </a:lnTo>
                    <a:lnTo>
                      <a:pt x="12" y="18"/>
                    </a:lnTo>
                    <a:lnTo>
                      <a:pt x="10" y="20"/>
                    </a:lnTo>
                    <a:lnTo>
                      <a:pt x="8" y="20"/>
                    </a:lnTo>
                    <a:lnTo>
                      <a:pt x="6" y="20"/>
                    </a:lnTo>
                    <a:lnTo>
                      <a:pt x="6" y="22"/>
                    </a:lnTo>
                    <a:lnTo>
                      <a:pt x="6" y="22"/>
                    </a:lnTo>
                    <a:lnTo>
                      <a:pt x="2" y="28"/>
                    </a:lnTo>
                    <a:lnTo>
                      <a:pt x="2" y="30"/>
                    </a:lnTo>
                    <a:lnTo>
                      <a:pt x="0" y="30"/>
                    </a:lnTo>
                    <a:lnTo>
                      <a:pt x="0" y="32"/>
                    </a:lnTo>
                    <a:lnTo>
                      <a:pt x="2" y="34"/>
                    </a:lnTo>
                    <a:lnTo>
                      <a:pt x="2" y="34"/>
                    </a:lnTo>
                    <a:lnTo>
                      <a:pt x="2" y="30"/>
                    </a:lnTo>
                    <a:lnTo>
                      <a:pt x="4" y="30"/>
                    </a:lnTo>
                    <a:lnTo>
                      <a:pt x="4" y="30"/>
                    </a:lnTo>
                    <a:lnTo>
                      <a:pt x="4" y="30"/>
                    </a:lnTo>
                    <a:lnTo>
                      <a:pt x="6" y="32"/>
                    </a:lnTo>
                    <a:lnTo>
                      <a:pt x="6" y="34"/>
                    </a:lnTo>
                    <a:lnTo>
                      <a:pt x="6" y="36"/>
                    </a:lnTo>
                    <a:lnTo>
                      <a:pt x="8" y="34"/>
                    </a:lnTo>
                    <a:lnTo>
                      <a:pt x="8" y="34"/>
                    </a:lnTo>
                    <a:lnTo>
                      <a:pt x="8" y="36"/>
                    </a:lnTo>
                    <a:lnTo>
                      <a:pt x="8" y="38"/>
                    </a:lnTo>
                    <a:lnTo>
                      <a:pt x="10" y="44"/>
                    </a:lnTo>
                    <a:lnTo>
                      <a:pt x="14" y="46"/>
                    </a:lnTo>
                    <a:lnTo>
                      <a:pt x="16" y="46"/>
                    </a:lnTo>
                    <a:lnTo>
                      <a:pt x="16" y="44"/>
                    </a:lnTo>
                    <a:lnTo>
                      <a:pt x="16" y="46"/>
                    </a:lnTo>
                    <a:lnTo>
                      <a:pt x="16" y="46"/>
                    </a:lnTo>
                    <a:lnTo>
                      <a:pt x="18" y="48"/>
                    </a:lnTo>
                    <a:lnTo>
                      <a:pt x="20" y="50"/>
                    </a:lnTo>
                    <a:lnTo>
                      <a:pt x="20" y="50"/>
                    </a:lnTo>
                    <a:lnTo>
                      <a:pt x="22" y="48"/>
                    </a:lnTo>
                    <a:lnTo>
                      <a:pt x="22" y="48"/>
                    </a:lnTo>
                    <a:lnTo>
                      <a:pt x="22" y="50"/>
                    </a:lnTo>
                    <a:lnTo>
                      <a:pt x="22" y="53"/>
                    </a:lnTo>
                    <a:lnTo>
                      <a:pt x="22" y="55"/>
                    </a:lnTo>
                    <a:lnTo>
                      <a:pt x="22" y="57"/>
                    </a:lnTo>
                    <a:lnTo>
                      <a:pt x="24" y="57"/>
                    </a:lnTo>
                    <a:lnTo>
                      <a:pt x="26" y="59"/>
                    </a:lnTo>
                    <a:lnTo>
                      <a:pt x="26" y="59"/>
                    </a:lnTo>
                    <a:lnTo>
                      <a:pt x="26" y="61"/>
                    </a:lnTo>
                    <a:lnTo>
                      <a:pt x="28" y="63"/>
                    </a:lnTo>
                    <a:lnTo>
                      <a:pt x="28" y="63"/>
                    </a:lnTo>
                    <a:lnTo>
                      <a:pt x="28" y="65"/>
                    </a:lnTo>
                    <a:lnTo>
                      <a:pt x="28" y="65"/>
                    </a:lnTo>
                    <a:lnTo>
                      <a:pt x="28" y="65"/>
                    </a:lnTo>
                    <a:lnTo>
                      <a:pt x="30" y="65"/>
                    </a:lnTo>
                    <a:lnTo>
                      <a:pt x="30" y="65"/>
                    </a:lnTo>
                    <a:lnTo>
                      <a:pt x="32" y="65"/>
                    </a:lnTo>
                    <a:lnTo>
                      <a:pt x="32" y="65"/>
                    </a:lnTo>
                    <a:lnTo>
                      <a:pt x="32" y="63"/>
                    </a:lnTo>
                    <a:lnTo>
                      <a:pt x="32" y="61"/>
                    </a:lnTo>
                    <a:lnTo>
                      <a:pt x="34" y="61"/>
                    </a:lnTo>
                    <a:lnTo>
                      <a:pt x="36" y="59"/>
                    </a:lnTo>
                    <a:lnTo>
                      <a:pt x="38" y="57"/>
                    </a:lnTo>
                    <a:lnTo>
                      <a:pt x="38" y="57"/>
                    </a:lnTo>
                    <a:lnTo>
                      <a:pt x="38" y="55"/>
                    </a:lnTo>
                    <a:lnTo>
                      <a:pt x="38" y="55"/>
                    </a:lnTo>
                    <a:lnTo>
                      <a:pt x="38" y="55"/>
                    </a:lnTo>
                    <a:lnTo>
                      <a:pt x="40" y="53"/>
                    </a:lnTo>
                    <a:lnTo>
                      <a:pt x="40" y="53"/>
                    </a:lnTo>
                    <a:lnTo>
                      <a:pt x="40" y="50"/>
                    </a:lnTo>
                    <a:lnTo>
                      <a:pt x="42" y="50"/>
                    </a:lnTo>
                    <a:lnTo>
                      <a:pt x="44" y="48"/>
                    </a:lnTo>
                    <a:lnTo>
                      <a:pt x="46" y="50"/>
                    </a:lnTo>
                    <a:lnTo>
                      <a:pt x="50" y="48"/>
                    </a:lnTo>
                    <a:lnTo>
                      <a:pt x="50" y="48"/>
                    </a:lnTo>
                    <a:lnTo>
                      <a:pt x="52" y="48"/>
                    </a:lnTo>
                    <a:lnTo>
                      <a:pt x="56" y="48"/>
                    </a:lnTo>
                    <a:lnTo>
                      <a:pt x="60" y="48"/>
                    </a:lnTo>
                    <a:lnTo>
                      <a:pt x="60" y="48"/>
                    </a:lnTo>
                    <a:lnTo>
                      <a:pt x="62" y="48"/>
                    </a:lnTo>
                    <a:lnTo>
                      <a:pt x="62" y="50"/>
                    </a:lnTo>
                    <a:lnTo>
                      <a:pt x="64" y="53"/>
                    </a:lnTo>
                    <a:lnTo>
                      <a:pt x="64" y="55"/>
                    </a:lnTo>
                    <a:lnTo>
                      <a:pt x="66" y="57"/>
                    </a:lnTo>
                    <a:lnTo>
                      <a:pt x="68" y="59"/>
                    </a:lnTo>
                    <a:lnTo>
                      <a:pt x="68" y="61"/>
                    </a:lnTo>
                    <a:lnTo>
                      <a:pt x="68" y="61"/>
                    </a:lnTo>
                    <a:lnTo>
                      <a:pt x="68" y="61"/>
                    </a:lnTo>
                    <a:lnTo>
                      <a:pt x="68" y="63"/>
                    </a:lnTo>
                    <a:lnTo>
                      <a:pt x="68" y="65"/>
                    </a:lnTo>
                    <a:lnTo>
                      <a:pt x="68" y="65"/>
                    </a:lnTo>
                    <a:lnTo>
                      <a:pt x="68" y="65"/>
                    </a:lnTo>
                    <a:lnTo>
                      <a:pt x="70" y="65"/>
                    </a:lnTo>
                    <a:lnTo>
                      <a:pt x="70" y="67"/>
                    </a:lnTo>
                    <a:lnTo>
                      <a:pt x="70" y="69"/>
                    </a:lnTo>
                    <a:lnTo>
                      <a:pt x="70" y="71"/>
                    </a:lnTo>
                    <a:lnTo>
                      <a:pt x="72" y="71"/>
                    </a:lnTo>
                    <a:lnTo>
                      <a:pt x="72" y="73"/>
                    </a:lnTo>
                    <a:lnTo>
                      <a:pt x="70" y="75"/>
                    </a:lnTo>
                    <a:lnTo>
                      <a:pt x="68" y="77"/>
                    </a:lnTo>
                    <a:lnTo>
                      <a:pt x="68" y="77"/>
                    </a:lnTo>
                    <a:lnTo>
                      <a:pt x="68" y="79"/>
                    </a:lnTo>
                    <a:lnTo>
                      <a:pt x="68" y="79"/>
                    </a:lnTo>
                    <a:lnTo>
                      <a:pt x="68" y="79"/>
                    </a:lnTo>
                    <a:lnTo>
                      <a:pt x="70" y="79"/>
                    </a:lnTo>
                    <a:lnTo>
                      <a:pt x="70" y="79"/>
                    </a:lnTo>
                    <a:lnTo>
                      <a:pt x="72" y="77"/>
                    </a:lnTo>
                    <a:lnTo>
                      <a:pt x="74" y="75"/>
                    </a:lnTo>
                    <a:lnTo>
                      <a:pt x="74" y="75"/>
                    </a:lnTo>
                    <a:lnTo>
                      <a:pt x="74" y="75"/>
                    </a:lnTo>
                    <a:lnTo>
                      <a:pt x="76" y="75"/>
                    </a:lnTo>
                    <a:lnTo>
                      <a:pt x="76" y="75"/>
                    </a:lnTo>
                    <a:lnTo>
                      <a:pt x="78" y="75"/>
                    </a:lnTo>
                    <a:lnTo>
                      <a:pt x="78" y="75"/>
                    </a:lnTo>
                    <a:lnTo>
                      <a:pt x="78" y="77"/>
                    </a:lnTo>
                    <a:lnTo>
                      <a:pt x="82" y="75"/>
                    </a:lnTo>
                    <a:lnTo>
                      <a:pt x="82" y="75"/>
                    </a:lnTo>
                    <a:lnTo>
                      <a:pt x="82" y="75"/>
                    </a:lnTo>
                    <a:lnTo>
                      <a:pt x="84" y="77"/>
                    </a:lnTo>
                    <a:lnTo>
                      <a:pt x="84" y="77"/>
                    </a:lnTo>
                    <a:lnTo>
                      <a:pt x="84" y="75"/>
                    </a:lnTo>
                    <a:lnTo>
                      <a:pt x="84" y="75"/>
                    </a:lnTo>
                    <a:lnTo>
                      <a:pt x="84" y="75"/>
                    </a:lnTo>
                    <a:lnTo>
                      <a:pt x="84" y="77"/>
                    </a:lnTo>
                    <a:lnTo>
                      <a:pt x="86" y="77"/>
                    </a:lnTo>
                    <a:lnTo>
                      <a:pt x="86" y="77"/>
                    </a:lnTo>
                    <a:lnTo>
                      <a:pt x="86" y="79"/>
                    </a:lnTo>
                    <a:lnTo>
                      <a:pt x="86" y="79"/>
                    </a:lnTo>
                    <a:lnTo>
                      <a:pt x="86" y="81"/>
                    </a:lnTo>
                    <a:lnTo>
                      <a:pt x="88" y="81"/>
                    </a:lnTo>
                    <a:lnTo>
                      <a:pt x="88" y="83"/>
                    </a:lnTo>
                    <a:lnTo>
                      <a:pt x="88" y="83"/>
                    </a:lnTo>
                    <a:lnTo>
                      <a:pt x="88" y="83"/>
                    </a:lnTo>
                    <a:lnTo>
                      <a:pt x="88" y="85"/>
                    </a:lnTo>
                    <a:lnTo>
                      <a:pt x="88" y="85"/>
                    </a:lnTo>
                    <a:lnTo>
                      <a:pt x="88" y="87"/>
                    </a:lnTo>
                    <a:lnTo>
                      <a:pt x="88" y="87"/>
                    </a:lnTo>
                    <a:lnTo>
                      <a:pt x="88" y="89"/>
                    </a:lnTo>
                    <a:lnTo>
                      <a:pt x="88" y="91"/>
                    </a:lnTo>
                    <a:lnTo>
                      <a:pt x="88" y="91"/>
                    </a:lnTo>
                    <a:lnTo>
                      <a:pt x="88" y="93"/>
                    </a:lnTo>
                    <a:lnTo>
                      <a:pt x="88" y="95"/>
                    </a:lnTo>
                    <a:lnTo>
                      <a:pt x="88" y="95"/>
                    </a:lnTo>
                    <a:lnTo>
                      <a:pt x="88" y="95"/>
                    </a:lnTo>
                    <a:lnTo>
                      <a:pt x="88" y="95"/>
                    </a:lnTo>
                    <a:lnTo>
                      <a:pt x="90" y="95"/>
                    </a:lnTo>
                    <a:lnTo>
                      <a:pt x="90" y="95"/>
                    </a:lnTo>
                    <a:lnTo>
                      <a:pt x="92" y="97"/>
                    </a:lnTo>
                    <a:lnTo>
                      <a:pt x="92" y="97"/>
                    </a:lnTo>
                    <a:lnTo>
                      <a:pt x="92" y="97"/>
                    </a:lnTo>
                    <a:lnTo>
                      <a:pt x="92" y="99"/>
                    </a:lnTo>
                    <a:lnTo>
                      <a:pt x="94" y="99"/>
                    </a:lnTo>
                    <a:lnTo>
                      <a:pt x="96" y="97"/>
                    </a:lnTo>
                    <a:lnTo>
                      <a:pt x="96" y="97"/>
                    </a:lnTo>
                    <a:lnTo>
                      <a:pt x="96" y="97"/>
                    </a:lnTo>
                    <a:lnTo>
                      <a:pt x="96" y="97"/>
                    </a:lnTo>
                    <a:lnTo>
                      <a:pt x="96" y="97"/>
                    </a:lnTo>
                    <a:lnTo>
                      <a:pt x="98" y="95"/>
                    </a:lnTo>
                    <a:lnTo>
                      <a:pt x="98" y="93"/>
                    </a:lnTo>
                    <a:lnTo>
                      <a:pt x="98" y="93"/>
                    </a:lnTo>
                    <a:lnTo>
                      <a:pt x="98" y="93"/>
                    </a:lnTo>
                    <a:lnTo>
                      <a:pt x="100" y="91"/>
                    </a:lnTo>
                    <a:lnTo>
                      <a:pt x="100" y="91"/>
                    </a:lnTo>
                    <a:lnTo>
                      <a:pt x="100" y="89"/>
                    </a:lnTo>
                    <a:lnTo>
                      <a:pt x="100" y="89"/>
                    </a:lnTo>
                    <a:lnTo>
                      <a:pt x="102" y="89"/>
                    </a:lnTo>
                    <a:lnTo>
                      <a:pt x="102" y="91"/>
                    </a:lnTo>
                    <a:lnTo>
                      <a:pt x="102" y="91"/>
                    </a:lnTo>
                    <a:lnTo>
                      <a:pt x="102" y="93"/>
                    </a:lnTo>
                    <a:lnTo>
                      <a:pt x="104" y="91"/>
                    </a:lnTo>
                    <a:lnTo>
                      <a:pt x="104" y="91"/>
                    </a:lnTo>
                    <a:lnTo>
                      <a:pt x="106" y="93"/>
                    </a:lnTo>
                    <a:lnTo>
                      <a:pt x="108" y="91"/>
                    </a:lnTo>
                    <a:lnTo>
                      <a:pt x="108" y="89"/>
                    </a:lnTo>
                    <a:lnTo>
                      <a:pt x="108" y="87"/>
                    </a:lnTo>
                    <a:lnTo>
                      <a:pt x="108" y="87"/>
                    </a:lnTo>
                    <a:lnTo>
                      <a:pt x="110" y="85"/>
                    </a:lnTo>
                    <a:lnTo>
                      <a:pt x="110" y="83"/>
                    </a:lnTo>
                    <a:lnTo>
                      <a:pt x="110" y="83"/>
                    </a:lnTo>
                    <a:lnTo>
                      <a:pt x="110" y="81"/>
                    </a:lnTo>
                    <a:lnTo>
                      <a:pt x="110" y="81"/>
                    </a:lnTo>
                    <a:lnTo>
                      <a:pt x="110" y="81"/>
                    </a:lnTo>
                    <a:lnTo>
                      <a:pt x="108" y="81"/>
                    </a:lnTo>
                    <a:lnTo>
                      <a:pt x="108" y="81"/>
                    </a:lnTo>
                    <a:lnTo>
                      <a:pt x="106" y="79"/>
                    </a:lnTo>
                    <a:lnTo>
                      <a:pt x="106" y="77"/>
                    </a:lnTo>
                    <a:lnTo>
                      <a:pt x="106" y="77"/>
                    </a:lnTo>
                    <a:lnTo>
                      <a:pt x="108" y="75"/>
                    </a:lnTo>
                    <a:lnTo>
                      <a:pt x="108" y="75"/>
                    </a:lnTo>
                    <a:lnTo>
                      <a:pt x="110" y="75"/>
                    </a:lnTo>
                    <a:lnTo>
                      <a:pt x="112" y="75"/>
                    </a:lnTo>
                    <a:lnTo>
                      <a:pt x="112" y="75"/>
                    </a:lnTo>
                    <a:lnTo>
                      <a:pt x="114" y="75"/>
                    </a:lnTo>
                    <a:lnTo>
                      <a:pt x="114" y="77"/>
                    </a:lnTo>
                    <a:lnTo>
                      <a:pt x="114" y="77"/>
                    </a:lnTo>
                    <a:lnTo>
                      <a:pt x="116" y="77"/>
                    </a:lnTo>
                    <a:lnTo>
                      <a:pt x="116" y="77"/>
                    </a:lnTo>
                    <a:lnTo>
                      <a:pt x="116" y="7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8" name="Freeform 160"/>
              <p:cNvSpPr>
                <a:spLocks/>
              </p:cNvSpPr>
              <p:nvPr/>
            </p:nvSpPr>
            <p:spPr bwMode="auto">
              <a:xfrm>
                <a:off x="3453" y="1195"/>
                <a:ext cx="2" cy="0"/>
              </a:xfrm>
              <a:custGeom>
                <a:avLst/>
                <a:gdLst>
                  <a:gd name="T0" fmla="*/ 2 w 2"/>
                  <a:gd name="T1" fmla="*/ 2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0" y="0"/>
                    </a:lnTo>
                    <a:lnTo>
                      <a:pt x="0" y="0"/>
                    </a:lnTo>
                    <a:lnTo>
                      <a:pt x="2" y="0"/>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9" name="Freeform 161"/>
              <p:cNvSpPr>
                <a:spLocks/>
              </p:cNvSpPr>
              <p:nvPr/>
            </p:nvSpPr>
            <p:spPr bwMode="auto">
              <a:xfrm>
                <a:off x="2026" y="1758"/>
                <a:ext cx="66" cy="72"/>
              </a:xfrm>
              <a:custGeom>
                <a:avLst/>
                <a:gdLst>
                  <a:gd name="T0" fmla="*/ 60 w 66"/>
                  <a:gd name="T1" fmla="*/ 34 h 72"/>
                  <a:gd name="T2" fmla="*/ 60 w 66"/>
                  <a:gd name="T3" fmla="*/ 36 h 72"/>
                  <a:gd name="T4" fmla="*/ 58 w 66"/>
                  <a:gd name="T5" fmla="*/ 36 h 72"/>
                  <a:gd name="T6" fmla="*/ 56 w 66"/>
                  <a:gd name="T7" fmla="*/ 34 h 72"/>
                  <a:gd name="T8" fmla="*/ 54 w 66"/>
                  <a:gd name="T9" fmla="*/ 34 h 72"/>
                  <a:gd name="T10" fmla="*/ 50 w 66"/>
                  <a:gd name="T11" fmla="*/ 34 h 72"/>
                  <a:gd name="T12" fmla="*/ 50 w 66"/>
                  <a:gd name="T13" fmla="*/ 30 h 72"/>
                  <a:gd name="T14" fmla="*/ 52 w 66"/>
                  <a:gd name="T15" fmla="*/ 18 h 72"/>
                  <a:gd name="T16" fmla="*/ 54 w 66"/>
                  <a:gd name="T17" fmla="*/ 10 h 72"/>
                  <a:gd name="T18" fmla="*/ 56 w 66"/>
                  <a:gd name="T19" fmla="*/ 0 h 72"/>
                  <a:gd name="T20" fmla="*/ 46 w 66"/>
                  <a:gd name="T21" fmla="*/ 0 h 72"/>
                  <a:gd name="T22" fmla="*/ 32 w 66"/>
                  <a:gd name="T23" fmla="*/ 0 h 72"/>
                  <a:gd name="T24" fmla="*/ 26 w 66"/>
                  <a:gd name="T25" fmla="*/ 4 h 72"/>
                  <a:gd name="T26" fmla="*/ 26 w 66"/>
                  <a:gd name="T27" fmla="*/ 10 h 72"/>
                  <a:gd name="T28" fmla="*/ 20 w 66"/>
                  <a:gd name="T29" fmla="*/ 10 h 72"/>
                  <a:gd name="T30" fmla="*/ 20 w 66"/>
                  <a:gd name="T31" fmla="*/ 10 h 72"/>
                  <a:gd name="T32" fmla="*/ 24 w 66"/>
                  <a:gd name="T33" fmla="*/ 14 h 72"/>
                  <a:gd name="T34" fmla="*/ 28 w 66"/>
                  <a:gd name="T35" fmla="*/ 18 h 72"/>
                  <a:gd name="T36" fmla="*/ 30 w 66"/>
                  <a:gd name="T37" fmla="*/ 22 h 72"/>
                  <a:gd name="T38" fmla="*/ 30 w 66"/>
                  <a:gd name="T39" fmla="*/ 24 h 72"/>
                  <a:gd name="T40" fmla="*/ 32 w 66"/>
                  <a:gd name="T41" fmla="*/ 24 h 72"/>
                  <a:gd name="T42" fmla="*/ 32 w 66"/>
                  <a:gd name="T43" fmla="*/ 26 h 72"/>
                  <a:gd name="T44" fmla="*/ 32 w 66"/>
                  <a:gd name="T45" fmla="*/ 30 h 72"/>
                  <a:gd name="T46" fmla="*/ 30 w 66"/>
                  <a:gd name="T47" fmla="*/ 32 h 72"/>
                  <a:gd name="T48" fmla="*/ 22 w 66"/>
                  <a:gd name="T49" fmla="*/ 32 h 72"/>
                  <a:gd name="T50" fmla="*/ 16 w 66"/>
                  <a:gd name="T51" fmla="*/ 32 h 72"/>
                  <a:gd name="T52" fmla="*/ 10 w 66"/>
                  <a:gd name="T53" fmla="*/ 34 h 72"/>
                  <a:gd name="T54" fmla="*/ 4 w 66"/>
                  <a:gd name="T55" fmla="*/ 42 h 72"/>
                  <a:gd name="T56" fmla="*/ 2 w 66"/>
                  <a:gd name="T57" fmla="*/ 46 h 72"/>
                  <a:gd name="T58" fmla="*/ 4 w 66"/>
                  <a:gd name="T59" fmla="*/ 48 h 72"/>
                  <a:gd name="T60" fmla="*/ 2 w 66"/>
                  <a:gd name="T61" fmla="*/ 50 h 72"/>
                  <a:gd name="T62" fmla="*/ 2 w 66"/>
                  <a:gd name="T63" fmla="*/ 52 h 72"/>
                  <a:gd name="T64" fmla="*/ 2 w 66"/>
                  <a:gd name="T65" fmla="*/ 54 h 72"/>
                  <a:gd name="T66" fmla="*/ 0 w 66"/>
                  <a:gd name="T67" fmla="*/ 56 h 72"/>
                  <a:gd name="T68" fmla="*/ 0 w 66"/>
                  <a:gd name="T69" fmla="*/ 58 h 72"/>
                  <a:gd name="T70" fmla="*/ 8 w 66"/>
                  <a:gd name="T71" fmla="*/ 66 h 72"/>
                  <a:gd name="T72" fmla="*/ 16 w 66"/>
                  <a:gd name="T73" fmla="*/ 70 h 72"/>
                  <a:gd name="T74" fmla="*/ 26 w 66"/>
                  <a:gd name="T75" fmla="*/ 70 h 72"/>
                  <a:gd name="T76" fmla="*/ 32 w 66"/>
                  <a:gd name="T77" fmla="*/ 72 h 72"/>
                  <a:gd name="T78" fmla="*/ 32 w 66"/>
                  <a:gd name="T79" fmla="*/ 70 h 72"/>
                  <a:gd name="T80" fmla="*/ 36 w 66"/>
                  <a:gd name="T81" fmla="*/ 68 h 72"/>
                  <a:gd name="T82" fmla="*/ 38 w 66"/>
                  <a:gd name="T83" fmla="*/ 68 h 72"/>
                  <a:gd name="T84" fmla="*/ 38 w 66"/>
                  <a:gd name="T85" fmla="*/ 66 h 72"/>
                  <a:gd name="T86" fmla="*/ 40 w 66"/>
                  <a:gd name="T87" fmla="*/ 64 h 72"/>
                  <a:gd name="T88" fmla="*/ 42 w 66"/>
                  <a:gd name="T89" fmla="*/ 64 h 72"/>
                  <a:gd name="T90" fmla="*/ 42 w 66"/>
                  <a:gd name="T91" fmla="*/ 62 h 72"/>
                  <a:gd name="T92" fmla="*/ 42 w 66"/>
                  <a:gd name="T93" fmla="*/ 60 h 72"/>
                  <a:gd name="T94" fmla="*/ 44 w 66"/>
                  <a:gd name="T95" fmla="*/ 60 h 72"/>
                  <a:gd name="T96" fmla="*/ 44 w 66"/>
                  <a:gd name="T97" fmla="*/ 60 h 72"/>
                  <a:gd name="T98" fmla="*/ 48 w 66"/>
                  <a:gd name="T99" fmla="*/ 58 h 72"/>
                  <a:gd name="T100" fmla="*/ 48 w 66"/>
                  <a:gd name="T101" fmla="*/ 54 h 72"/>
                  <a:gd name="T102" fmla="*/ 48 w 66"/>
                  <a:gd name="T103" fmla="*/ 52 h 72"/>
                  <a:gd name="T104" fmla="*/ 50 w 66"/>
                  <a:gd name="T105" fmla="*/ 48 h 72"/>
                  <a:gd name="T106" fmla="*/ 52 w 66"/>
                  <a:gd name="T107" fmla="*/ 48 h 72"/>
                  <a:gd name="T108" fmla="*/ 58 w 66"/>
                  <a:gd name="T109" fmla="*/ 44 h 72"/>
                  <a:gd name="T110" fmla="*/ 62 w 66"/>
                  <a:gd name="T111" fmla="*/ 40 h 72"/>
                  <a:gd name="T112" fmla="*/ 66 w 66"/>
                  <a:gd name="T113" fmla="*/ 3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72">
                    <a:moveTo>
                      <a:pt x="60" y="34"/>
                    </a:moveTo>
                    <a:lnTo>
                      <a:pt x="60" y="34"/>
                    </a:lnTo>
                    <a:lnTo>
                      <a:pt x="60" y="34"/>
                    </a:lnTo>
                    <a:lnTo>
                      <a:pt x="60" y="36"/>
                    </a:lnTo>
                    <a:lnTo>
                      <a:pt x="60" y="36"/>
                    </a:lnTo>
                    <a:lnTo>
                      <a:pt x="58" y="36"/>
                    </a:lnTo>
                    <a:lnTo>
                      <a:pt x="56" y="34"/>
                    </a:lnTo>
                    <a:lnTo>
                      <a:pt x="56" y="34"/>
                    </a:lnTo>
                    <a:lnTo>
                      <a:pt x="56" y="34"/>
                    </a:lnTo>
                    <a:lnTo>
                      <a:pt x="54" y="34"/>
                    </a:lnTo>
                    <a:lnTo>
                      <a:pt x="52" y="34"/>
                    </a:lnTo>
                    <a:lnTo>
                      <a:pt x="50" y="34"/>
                    </a:lnTo>
                    <a:lnTo>
                      <a:pt x="50" y="34"/>
                    </a:lnTo>
                    <a:lnTo>
                      <a:pt x="50" y="30"/>
                    </a:lnTo>
                    <a:lnTo>
                      <a:pt x="52" y="22"/>
                    </a:lnTo>
                    <a:lnTo>
                      <a:pt x="52" y="18"/>
                    </a:lnTo>
                    <a:lnTo>
                      <a:pt x="54" y="12"/>
                    </a:lnTo>
                    <a:lnTo>
                      <a:pt x="54" y="10"/>
                    </a:lnTo>
                    <a:lnTo>
                      <a:pt x="54" y="4"/>
                    </a:lnTo>
                    <a:lnTo>
                      <a:pt x="56" y="0"/>
                    </a:lnTo>
                    <a:lnTo>
                      <a:pt x="52" y="0"/>
                    </a:lnTo>
                    <a:lnTo>
                      <a:pt x="46" y="0"/>
                    </a:lnTo>
                    <a:lnTo>
                      <a:pt x="40" y="0"/>
                    </a:lnTo>
                    <a:lnTo>
                      <a:pt x="32" y="0"/>
                    </a:lnTo>
                    <a:lnTo>
                      <a:pt x="28" y="0"/>
                    </a:lnTo>
                    <a:lnTo>
                      <a:pt x="26" y="4"/>
                    </a:lnTo>
                    <a:lnTo>
                      <a:pt x="26" y="6"/>
                    </a:lnTo>
                    <a:lnTo>
                      <a:pt x="26" y="10"/>
                    </a:lnTo>
                    <a:lnTo>
                      <a:pt x="22" y="10"/>
                    </a:lnTo>
                    <a:lnTo>
                      <a:pt x="20" y="10"/>
                    </a:lnTo>
                    <a:lnTo>
                      <a:pt x="20" y="10"/>
                    </a:lnTo>
                    <a:lnTo>
                      <a:pt x="20" y="10"/>
                    </a:lnTo>
                    <a:lnTo>
                      <a:pt x="22" y="12"/>
                    </a:lnTo>
                    <a:lnTo>
                      <a:pt x="24" y="14"/>
                    </a:lnTo>
                    <a:lnTo>
                      <a:pt x="24" y="16"/>
                    </a:lnTo>
                    <a:lnTo>
                      <a:pt x="28" y="18"/>
                    </a:lnTo>
                    <a:lnTo>
                      <a:pt x="28" y="20"/>
                    </a:lnTo>
                    <a:lnTo>
                      <a:pt x="30" y="22"/>
                    </a:lnTo>
                    <a:lnTo>
                      <a:pt x="30" y="22"/>
                    </a:lnTo>
                    <a:lnTo>
                      <a:pt x="30" y="24"/>
                    </a:lnTo>
                    <a:lnTo>
                      <a:pt x="30" y="24"/>
                    </a:lnTo>
                    <a:lnTo>
                      <a:pt x="32" y="24"/>
                    </a:lnTo>
                    <a:lnTo>
                      <a:pt x="32" y="26"/>
                    </a:lnTo>
                    <a:lnTo>
                      <a:pt x="32" y="26"/>
                    </a:lnTo>
                    <a:lnTo>
                      <a:pt x="32" y="28"/>
                    </a:lnTo>
                    <a:lnTo>
                      <a:pt x="32" y="30"/>
                    </a:lnTo>
                    <a:lnTo>
                      <a:pt x="32" y="32"/>
                    </a:lnTo>
                    <a:lnTo>
                      <a:pt x="30" y="32"/>
                    </a:lnTo>
                    <a:lnTo>
                      <a:pt x="28" y="32"/>
                    </a:lnTo>
                    <a:lnTo>
                      <a:pt x="22" y="32"/>
                    </a:lnTo>
                    <a:lnTo>
                      <a:pt x="18" y="32"/>
                    </a:lnTo>
                    <a:lnTo>
                      <a:pt x="16" y="32"/>
                    </a:lnTo>
                    <a:lnTo>
                      <a:pt x="12" y="32"/>
                    </a:lnTo>
                    <a:lnTo>
                      <a:pt x="10" y="34"/>
                    </a:lnTo>
                    <a:lnTo>
                      <a:pt x="6" y="38"/>
                    </a:lnTo>
                    <a:lnTo>
                      <a:pt x="4" y="42"/>
                    </a:lnTo>
                    <a:lnTo>
                      <a:pt x="2" y="44"/>
                    </a:lnTo>
                    <a:lnTo>
                      <a:pt x="2" y="46"/>
                    </a:lnTo>
                    <a:lnTo>
                      <a:pt x="2" y="46"/>
                    </a:lnTo>
                    <a:lnTo>
                      <a:pt x="4" y="48"/>
                    </a:lnTo>
                    <a:lnTo>
                      <a:pt x="4" y="50"/>
                    </a:lnTo>
                    <a:lnTo>
                      <a:pt x="2" y="50"/>
                    </a:lnTo>
                    <a:lnTo>
                      <a:pt x="2" y="50"/>
                    </a:lnTo>
                    <a:lnTo>
                      <a:pt x="2" y="52"/>
                    </a:lnTo>
                    <a:lnTo>
                      <a:pt x="2" y="54"/>
                    </a:lnTo>
                    <a:lnTo>
                      <a:pt x="2" y="54"/>
                    </a:lnTo>
                    <a:lnTo>
                      <a:pt x="2" y="56"/>
                    </a:lnTo>
                    <a:lnTo>
                      <a:pt x="0" y="56"/>
                    </a:lnTo>
                    <a:lnTo>
                      <a:pt x="0" y="58"/>
                    </a:lnTo>
                    <a:lnTo>
                      <a:pt x="0" y="58"/>
                    </a:lnTo>
                    <a:lnTo>
                      <a:pt x="6" y="64"/>
                    </a:lnTo>
                    <a:lnTo>
                      <a:pt x="8" y="66"/>
                    </a:lnTo>
                    <a:lnTo>
                      <a:pt x="12" y="68"/>
                    </a:lnTo>
                    <a:lnTo>
                      <a:pt x="16" y="70"/>
                    </a:lnTo>
                    <a:lnTo>
                      <a:pt x="24" y="70"/>
                    </a:lnTo>
                    <a:lnTo>
                      <a:pt x="26" y="70"/>
                    </a:lnTo>
                    <a:lnTo>
                      <a:pt x="32" y="72"/>
                    </a:lnTo>
                    <a:lnTo>
                      <a:pt x="32" y="72"/>
                    </a:lnTo>
                    <a:lnTo>
                      <a:pt x="32" y="72"/>
                    </a:lnTo>
                    <a:lnTo>
                      <a:pt x="32" y="70"/>
                    </a:lnTo>
                    <a:lnTo>
                      <a:pt x="34" y="68"/>
                    </a:lnTo>
                    <a:lnTo>
                      <a:pt x="36" y="68"/>
                    </a:lnTo>
                    <a:lnTo>
                      <a:pt x="36" y="68"/>
                    </a:lnTo>
                    <a:lnTo>
                      <a:pt x="38" y="68"/>
                    </a:lnTo>
                    <a:lnTo>
                      <a:pt x="38" y="66"/>
                    </a:lnTo>
                    <a:lnTo>
                      <a:pt x="38" y="66"/>
                    </a:lnTo>
                    <a:lnTo>
                      <a:pt x="40" y="64"/>
                    </a:lnTo>
                    <a:lnTo>
                      <a:pt x="40" y="64"/>
                    </a:lnTo>
                    <a:lnTo>
                      <a:pt x="42" y="64"/>
                    </a:lnTo>
                    <a:lnTo>
                      <a:pt x="42" y="64"/>
                    </a:lnTo>
                    <a:lnTo>
                      <a:pt x="42" y="62"/>
                    </a:lnTo>
                    <a:lnTo>
                      <a:pt x="42" y="62"/>
                    </a:lnTo>
                    <a:lnTo>
                      <a:pt x="42" y="60"/>
                    </a:lnTo>
                    <a:lnTo>
                      <a:pt x="42" y="60"/>
                    </a:lnTo>
                    <a:lnTo>
                      <a:pt x="44" y="60"/>
                    </a:lnTo>
                    <a:lnTo>
                      <a:pt x="44" y="60"/>
                    </a:lnTo>
                    <a:lnTo>
                      <a:pt x="44" y="60"/>
                    </a:lnTo>
                    <a:lnTo>
                      <a:pt x="44" y="60"/>
                    </a:lnTo>
                    <a:lnTo>
                      <a:pt x="46" y="58"/>
                    </a:lnTo>
                    <a:lnTo>
                      <a:pt x="48" y="58"/>
                    </a:lnTo>
                    <a:lnTo>
                      <a:pt x="48" y="56"/>
                    </a:lnTo>
                    <a:lnTo>
                      <a:pt x="48" y="54"/>
                    </a:lnTo>
                    <a:lnTo>
                      <a:pt x="48" y="52"/>
                    </a:lnTo>
                    <a:lnTo>
                      <a:pt x="48" y="52"/>
                    </a:lnTo>
                    <a:lnTo>
                      <a:pt x="48" y="50"/>
                    </a:lnTo>
                    <a:lnTo>
                      <a:pt x="50" y="48"/>
                    </a:lnTo>
                    <a:lnTo>
                      <a:pt x="52" y="48"/>
                    </a:lnTo>
                    <a:lnTo>
                      <a:pt x="52" y="48"/>
                    </a:lnTo>
                    <a:lnTo>
                      <a:pt x="54" y="46"/>
                    </a:lnTo>
                    <a:lnTo>
                      <a:pt x="58" y="44"/>
                    </a:lnTo>
                    <a:lnTo>
                      <a:pt x="60" y="42"/>
                    </a:lnTo>
                    <a:lnTo>
                      <a:pt x="62" y="40"/>
                    </a:lnTo>
                    <a:lnTo>
                      <a:pt x="64" y="38"/>
                    </a:lnTo>
                    <a:lnTo>
                      <a:pt x="66" y="38"/>
                    </a:lnTo>
                    <a:lnTo>
                      <a:pt x="60" y="3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0" name="Freeform 162"/>
              <p:cNvSpPr>
                <a:spLocks/>
              </p:cNvSpPr>
              <p:nvPr/>
            </p:nvSpPr>
            <p:spPr bwMode="auto">
              <a:xfrm>
                <a:off x="5734" y="1832"/>
                <a:ext cx="4" cy="8"/>
              </a:xfrm>
              <a:custGeom>
                <a:avLst/>
                <a:gdLst>
                  <a:gd name="T0" fmla="*/ 2 w 4"/>
                  <a:gd name="T1" fmla="*/ 2 h 8"/>
                  <a:gd name="T2" fmla="*/ 2 w 4"/>
                  <a:gd name="T3" fmla="*/ 0 h 8"/>
                  <a:gd name="T4" fmla="*/ 2 w 4"/>
                  <a:gd name="T5" fmla="*/ 0 h 8"/>
                  <a:gd name="T6" fmla="*/ 2 w 4"/>
                  <a:gd name="T7" fmla="*/ 2 h 8"/>
                  <a:gd name="T8" fmla="*/ 0 w 4"/>
                  <a:gd name="T9" fmla="*/ 4 h 8"/>
                  <a:gd name="T10" fmla="*/ 0 w 4"/>
                  <a:gd name="T11" fmla="*/ 6 h 8"/>
                  <a:gd name="T12" fmla="*/ 0 w 4"/>
                  <a:gd name="T13" fmla="*/ 6 h 8"/>
                  <a:gd name="T14" fmla="*/ 0 w 4"/>
                  <a:gd name="T15" fmla="*/ 8 h 8"/>
                  <a:gd name="T16" fmla="*/ 2 w 4"/>
                  <a:gd name="T17" fmla="*/ 8 h 8"/>
                  <a:gd name="T18" fmla="*/ 2 w 4"/>
                  <a:gd name="T19" fmla="*/ 4 h 8"/>
                  <a:gd name="T20" fmla="*/ 4 w 4"/>
                  <a:gd name="T21" fmla="*/ 2 h 8"/>
                  <a:gd name="T22" fmla="*/ 2 w 4"/>
                  <a:gd name="T2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2" y="2"/>
                    </a:moveTo>
                    <a:lnTo>
                      <a:pt x="2" y="0"/>
                    </a:lnTo>
                    <a:lnTo>
                      <a:pt x="2" y="0"/>
                    </a:lnTo>
                    <a:lnTo>
                      <a:pt x="2" y="2"/>
                    </a:lnTo>
                    <a:lnTo>
                      <a:pt x="0" y="4"/>
                    </a:lnTo>
                    <a:lnTo>
                      <a:pt x="0" y="6"/>
                    </a:lnTo>
                    <a:lnTo>
                      <a:pt x="0" y="6"/>
                    </a:lnTo>
                    <a:lnTo>
                      <a:pt x="0" y="8"/>
                    </a:lnTo>
                    <a:lnTo>
                      <a:pt x="2" y="8"/>
                    </a:lnTo>
                    <a:lnTo>
                      <a:pt x="2" y="4"/>
                    </a:lnTo>
                    <a:lnTo>
                      <a:pt x="4" y="2"/>
                    </a:lnTo>
                    <a:lnTo>
                      <a:pt x="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1" name="Freeform 163"/>
              <p:cNvSpPr>
                <a:spLocks noEditPoints="1"/>
              </p:cNvSpPr>
              <p:nvPr/>
            </p:nvSpPr>
            <p:spPr bwMode="auto">
              <a:xfrm>
                <a:off x="2505" y="1782"/>
                <a:ext cx="10" cy="10"/>
              </a:xfrm>
              <a:custGeom>
                <a:avLst/>
                <a:gdLst>
                  <a:gd name="T0" fmla="*/ 2 w 10"/>
                  <a:gd name="T1" fmla="*/ 2 h 10"/>
                  <a:gd name="T2" fmla="*/ 2 w 10"/>
                  <a:gd name="T3" fmla="*/ 2 h 10"/>
                  <a:gd name="T4" fmla="*/ 0 w 10"/>
                  <a:gd name="T5" fmla="*/ 2 h 10"/>
                  <a:gd name="T6" fmla="*/ 0 w 10"/>
                  <a:gd name="T7" fmla="*/ 2 h 10"/>
                  <a:gd name="T8" fmla="*/ 0 w 10"/>
                  <a:gd name="T9" fmla="*/ 8 h 10"/>
                  <a:gd name="T10" fmla="*/ 2 w 10"/>
                  <a:gd name="T11" fmla="*/ 8 h 10"/>
                  <a:gd name="T12" fmla="*/ 2 w 10"/>
                  <a:gd name="T13" fmla="*/ 10 h 10"/>
                  <a:gd name="T14" fmla="*/ 4 w 10"/>
                  <a:gd name="T15" fmla="*/ 8 h 10"/>
                  <a:gd name="T16" fmla="*/ 4 w 10"/>
                  <a:gd name="T17" fmla="*/ 8 h 10"/>
                  <a:gd name="T18" fmla="*/ 4 w 10"/>
                  <a:gd name="T19" fmla="*/ 4 h 10"/>
                  <a:gd name="T20" fmla="*/ 4 w 10"/>
                  <a:gd name="T21" fmla="*/ 4 h 10"/>
                  <a:gd name="T22" fmla="*/ 4 w 10"/>
                  <a:gd name="T23" fmla="*/ 4 h 10"/>
                  <a:gd name="T24" fmla="*/ 2 w 10"/>
                  <a:gd name="T25" fmla="*/ 2 h 10"/>
                  <a:gd name="T26" fmla="*/ 8 w 10"/>
                  <a:gd name="T27" fmla="*/ 8 h 10"/>
                  <a:gd name="T28" fmla="*/ 8 w 10"/>
                  <a:gd name="T29" fmla="*/ 8 h 10"/>
                  <a:gd name="T30" fmla="*/ 8 w 10"/>
                  <a:gd name="T31" fmla="*/ 10 h 10"/>
                  <a:gd name="T32" fmla="*/ 8 w 10"/>
                  <a:gd name="T33" fmla="*/ 10 h 10"/>
                  <a:gd name="T34" fmla="*/ 8 w 10"/>
                  <a:gd name="T35" fmla="*/ 10 h 10"/>
                  <a:gd name="T36" fmla="*/ 8 w 10"/>
                  <a:gd name="T37" fmla="*/ 10 h 10"/>
                  <a:gd name="T38" fmla="*/ 10 w 10"/>
                  <a:gd name="T39" fmla="*/ 10 h 10"/>
                  <a:gd name="T40" fmla="*/ 10 w 10"/>
                  <a:gd name="T41" fmla="*/ 10 h 10"/>
                  <a:gd name="T42" fmla="*/ 8 w 10"/>
                  <a:gd name="T43" fmla="*/ 8 h 10"/>
                  <a:gd name="T44" fmla="*/ 10 w 10"/>
                  <a:gd name="T45" fmla="*/ 4 h 10"/>
                  <a:gd name="T46" fmla="*/ 8 w 10"/>
                  <a:gd name="T47" fmla="*/ 2 h 10"/>
                  <a:gd name="T48" fmla="*/ 6 w 10"/>
                  <a:gd name="T49" fmla="*/ 0 h 10"/>
                  <a:gd name="T50" fmla="*/ 6 w 10"/>
                  <a:gd name="T51" fmla="*/ 0 h 10"/>
                  <a:gd name="T52" fmla="*/ 6 w 10"/>
                  <a:gd name="T53" fmla="*/ 0 h 10"/>
                  <a:gd name="T54" fmla="*/ 6 w 10"/>
                  <a:gd name="T55" fmla="*/ 0 h 10"/>
                  <a:gd name="T56" fmla="*/ 4 w 10"/>
                  <a:gd name="T57" fmla="*/ 0 h 10"/>
                  <a:gd name="T58" fmla="*/ 6 w 10"/>
                  <a:gd name="T59" fmla="*/ 2 h 10"/>
                  <a:gd name="T60" fmla="*/ 4 w 10"/>
                  <a:gd name="T61" fmla="*/ 4 h 10"/>
                  <a:gd name="T62" fmla="*/ 4 w 10"/>
                  <a:gd name="T63" fmla="*/ 4 h 10"/>
                  <a:gd name="T64" fmla="*/ 6 w 10"/>
                  <a:gd name="T65" fmla="*/ 4 h 10"/>
                  <a:gd name="T66" fmla="*/ 8 w 10"/>
                  <a:gd name="T67" fmla="*/ 4 h 10"/>
                  <a:gd name="T68" fmla="*/ 10 w 10"/>
                  <a:gd name="T6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0">
                    <a:moveTo>
                      <a:pt x="2" y="2"/>
                    </a:moveTo>
                    <a:lnTo>
                      <a:pt x="2" y="2"/>
                    </a:lnTo>
                    <a:lnTo>
                      <a:pt x="0" y="2"/>
                    </a:lnTo>
                    <a:lnTo>
                      <a:pt x="0" y="2"/>
                    </a:lnTo>
                    <a:lnTo>
                      <a:pt x="0" y="8"/>
                    </a:lnTo>
                    <a:lnTo>
                      <a:pt x="2" y="8"/>
                    </a:lnTo>
                    <a:lnTo>
                      <a:pt x="2" y="10"/>
                    </a:lnTo>
                    <a:lnTo>
                      <a:pt x="4" y="8"/>
                    </a:lnTo>
                    <a:lnTo>
                      <a:pt x="4" y="8"/>
                    </a:lnTo>
                    <a:lnTo>
                      <a:pt x="4" y="4"/>
                    </a:lnTo>
                    <a:lnTo>
                      <a:pt x="4" y="4"/>
                    </a:lnTo>
                    <a:lnTo>
                      <a:pt x="4" y="4"/>
                    </a:lnTo>
                    <a:lnTo>
                      <a:pt x="2" y="2"/>
                    </a:lnTo>
                    <a:close/>
                    <a:moveTo>
                      <a:pt x="8" y="8"/>
                    </a:moveTo>
                    <a:lnTo>
                      <a:pt x="8" y="8"/>
                    </a:lnTo>
                    <a:lnTo>
                      <a:pt x="8" y="10"/>
                    </a:lnTo>
                    <a:lnTo>
                      <a:pt x="8" y="10"/>
                    </a:lnTo>
                    <a:lnTo>
                      <a:pt x="8" y="10"/>
                    </a:lnTo>
                    <a:lnTo>
                      <a:pt x="8" y="10"/>
                    </a:lnTo>
                    <a:lnTo>
                      <a:pt x="10" y="10"/>
                    </a:lnTo>
                    <a:lnTo>
                      <a:pt x="10" y="10"/>
                    </a:lnTo>
                    <a:lnTo>
                      <a:pt x="8" y="8"/>
                    </a:lnTo>
                    <a:close/>
                    <a:moveTo>
                      <a:pt x="10" y="4"/>
                    </a:moveTo>
                    <a:lnTo>
                      <a:pt x="8" y="2"/>
                    </a:lnTo>
                    <a:lnTo>
                      <a:pt x="6" y="0"/>
                    </a:lnTo>
                    <a:lnTo>
                      <a:pt x="6" y="0"/>
                    </a:lnTo>
                    <a:lnTo>
                      <a:pt x="6" y="0"/>
                    </a:lnTo>
                    <a:lnTo>
                      <a:pt x="6" y="0"/>
                    </a:lnTo>
                    <a:lnTo>
                      <a:pt x="4" y="0"/>
                    </a:lnTo>
                    <a:lnTo>
                      <a:pt x="6" y="2"/>
                    </a:lnTo>
                    <a:lnTo>
                      <a:pt x="4" y="4"/>
                    </a:lnTo>
                    <a:lnTo>
                      <a:pt x="4" y="4"/>
                    </a:lnTo>
                    <a:lnTo>
                      <a:pt x="6" y="4"/>
                    </a:lnTo>
                    <a:lnTo>
                      <a:pt x="8" y="4"/>
                    </a:lnTo>
                    <a:lnTo>
                      <a:pt x="10"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2" name="Freeform 164"/>
              <p:cNvSpPr>
                <a:spLocks noEditPoints="1"/>
              </p:cNvSpPr>
              <p:nvPr/>
            </p:nvSpPr>
            <p:spPr bwMode="auto">
              <a:xfrm>
                <a:off x="2785" y="682"/>
                <a:ext cx="640" cy="339"/>
              </a:xfrm>
              <a:custGeom>
                <a:avLst/>
                <a:gdLst>
                  <a:gd name="T0" fmla="*/ 146 w 640"/>
                  <a:gd name="T1" fmla="*/ 184 h 339"/>
                  <a:gd name="T2" fmla="*/ 138 w 640"/>
                  <a:gd name="T3" fmla="*/ 182 h 339"/>
                  <a:gd name="T4" fmla="*/ 446 w 640"/>
                  <a:gd name="T5" fmla="*/ 166 h 339"/>
                  <a:gd name="T6" fmla="*/ 446 w 640"/>
                  <a:gd name="T7" fmla="*/ 166 h 339"/>
                  <a:gd name="T8" fmla="*/ 120 w 640"/>
                  <a:gd name="T9" fmla="*/ 138 h 339"/>
                  <a:gd name="T10" fmla="*/ 10 w 640"/>
                  <a:gd name="T11" fmla="*/ 72 h 339"/>
                  <a:gd name="T12" fmla="*/ 562 w 640"/>
                  <a:gd name="T13" fmla="*/ 40 h 339"/>
                  <a:gd name="T14" fmla="*/ 638 w 640"/>
                  <a:gd name="T15" fmla="*/ 20 h 339"/>
                  <a:gd name="T16" fmla="*/ 526 w 640"/>
                  <a:gd name="T17" fmla="*/ 30 h 339"/>
                  <a:gd name="T18" fmla="*/ 472 w 640"/>
                  <a:gd name="T19" fmla="*/ 14 h 339"/>
                  <a:gd name="T20" fmla="*/ 512 w 640"/>
                  <a:gd name="T21" fmla="*/ 2 h 339"/>
                  <a:gd name="T22" fmla="*/ 400 w 640"/>
                  <a:gd name="T23" fmla="*/ 4 h 339"/>
                  <a:gd name="T24" fmla="*/ 366 w 640"/>
                  <a:gd name="T25" fmla="*/ 8 h 339"/>
                  <a:gd name="T26" fmla="*/ 280 w 640"/>
                  <a:gd name="T27" fmla="*/ 18 h 339"/>
                  <a:gd name="T28" fmla="*/ 194 w 640"/>
                  <a:gd name="T29" fmla="*/ 18 h 339"/>
                  <a:gd name="T30" fmla="*/ 146 w 640"/>
                  <a:gd name="T31" fmla="*/ 24 h 339"/>
                  <a:gd name="T32" fmla="*/ 112 w 640"/>
                  <a:gd name="T33" fmla="*/ 38 h 339"/>
                  <a:gd name="T34" fmla="*/ 38 w 640"/>
                  <a:gd name="T35" fmla="*/ 56 h 339"/>
                  <a:gd name="T36" fmla="*/ 28 w 640"/>
                  <a:gd name="T37" fmla="*/ 70 h 339"/>
                  <a:gd name="T38" fmla="*/ 14 w 640"/>
                  <a:gd name="T39" fmla="*/ 76 h 339"/>
                  <a:gd name="T40" fmla="*/ 26 w 640"/>
                  <a:gd name="T41" fmla="*/ 90 h 339"/>
                  <a:gd name="T42" fmla="*/ 86 w 640"/>
                  <a:gd name="T43" fmla="*/ 88 h 339"/>
                  <a:gd name="T44" fmla="*/ 134 w 640"/>
                  <a:gd name="T45" fmla="*/ 112 h 339"/>
                  <a:gd name="T46" fmla="*/ 132 w 640"/>
                  <a:gd name="T47" fmla="*/ 128 h 339"/>
                  <a:gd name="T48" fmla="*/ 122 w 640"/>
                  <a:gd name="T49" fmla="*/ 144 h 339"/>
                  <a:gd name="T50" fmla="*/ 142 w 640"/>
                  <a:gd name="T51" fmla="*/ 150 h 339"/>
                  <a:gd name="T52" fmla="*/ 156 w 640"/>
                  <a:gd name="T53" fmla="*/ 152 h 339"/>
                  <a:gd name="T54" fmla="*/ 158 w 640"/>
                  <a:gd name="T55" fmla="*/ 170 h 339"/>
                  <a:gd name="T56" fmla="*/ 152 w 640"/>
                  <a:gd name="T57" fmla="*/ 176 h 339"/>
                  <a:gd name="T58" fmla="*/ 142 w 640"/>
                  <a:gd name="T59" fmla="*/ 198 h 339"/>
                  <a:gd name="T60" fmla="*/ 128 w 640"/>
                  <a:gd name="T61" fmla="*/ 206 h 339"/>
                  <a:gd name="T62" fmla="*/ 122 w 640"/>
                  <a:gd name="T63" fmla="*/ 212 h 339"/>
                  <a:gd name="T64" fmla="*/ 96 w 640"/>
                  <a:gd name="T65" fmla="*/ 236 h 339"/>
                  <a:gd name="T66" fmla="*/ 106 w 640"/>
                  <a:gd name="T67" fmla="*/ 244 h 339"/>
                  <a:gd name="T68" fmla="*/ 106 w 640"/>
                  <a:gd name="T69" fmla="*/ 261 h 339"/>
                  <a:gd name="T70" fmla="*/ 98 w 640"/>
                  <a:gd name="T71" fmla="*/ 269 h 339"/>
                  <a:gd name="T72" fmla="*/ 112 w 640"/>
                  <a:gd name="T73" fmla="*/ 285 h 339"/>
                  <a:gd name="T74" fmla="*/ 108 w 640"/>
                  <a:gd name="T75" fmla="*/ 309 h 339"/>
                  <a:gd name="T76" fmla="*/ 134 w 640"/>
                  <a:gd name="T77" fmla="*/ 321 h 339"/>
                  <a:gd name="T78" fmla="*/ 162 w 640"/>
                  <a:gd name="T79" fmla="*/ 331 h 339"/>
                  <a:gd name="T80" fmla="*/ 172 w 640"/>
                  <a:gd name="T81" fmla="*/ 325 h 339"/>
                  <a:gd name="T82" fmla="*/ 206 w 640"/>
                  <a:gd name="T83" fmla="*/ 291 h 339"/>
                  <a:gd name="T84" fmla="*/ 230 w 640"/>
                  <a:gd name="T85" fmla="*/ 267 h 339"/>
                  <a:gd name="T86" fmla="*/ 270 w 640"/>
                  <a:gd name="T87" fmla="*/ 238 h 339"/>
                  <a:gd name="T88" fmla="*/ 292 w 640"/>
                  <a:gd name="T89" fmla="*/ 238 h 339"/>
                  <a:gd name="T90" fmla="*/ 338 w 640"/>
                  <a:gd name="T91" fmla="*/ 216 h 339"/>
                  <a:gd name="T92" fmla="*/ 384 w 640"/>
                  <a:gd name="T93" fmla="*/ 202 h 339"/>
                  <a:gd name="T94" fmla="*/ 458 w 640"/>
                  <a:gd name="T95" fmla="*/ 184 h 339"/>
                  <a:gd name="T96" fmla="*/ 418 w 640"/>
                  <a:gd name="T97" fmla="*/ 176 h 339"/>
                  <a:gd name="T98" fmla="*/ 442 w 640"/>
                  <a:gd name="T99" fmla="*/ 162 h 339"/>
                  <a:gd name="T100" fmla="*/ 480 w 640"/>
                  <a:gd name="T101" fmla="*/ 164 h 339"/>
                  <a:gd name="T102" fmla="*/ 480 w 640"/>
                  <a:gd name="T103" fmla="*/ 148 h 339"/>
                  <a:gd name="T104" fmla="*/ 468 w 640"/>
                  <a:gd name="T105" fmla="*/ 138 h 339"/>
                  <a:gd name="T106" fmla="*/ 436 w 640"/>
                  <a:gd name="T107" fmla="*/ 132 h 339"/>
                  <a:gd name="T108" fmla="*/ 472 w 640"/>
                  <a:gd name="T109" fmla="*/ 124 h 339"/>
                  <a:gd name="T110" fmla="*/ 502 w 640"/>
                  <a:gd name="T111" fmla="*/ 116 h 339"/>
                  <a:gd name="T112" fmla="*/ 510 w 640"/>
                  <a:gd name="T113" fmla="*/ 106 h 339"/>
                  <a:gd name="T114" fmla="*/ 524 w 640"/>
                  <a:gd name="T115" fmla="*/ 88 h 339"/>
                  <a:gd name="T116" fmla="*/ 554 w 640"/>
                  <a:gd name="T117" fmla="*/ 74 h 339"/>
                  <a:gd name="T118" fmla="*/ 532 w 640"/>
                  <a:gd name="T119" fmla="*/ 60 h 339"/>
                  <a:gd name="T120" fmla="*/ 550 w 640"/>
                  <a:gd name="T121" fmla="*/ 42 h 339"/>
                  <a:gd name="T122" fmla="*/ 616 w 640"/>
                  <a:gd name="T123" fmla="*/ 28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0" h="339">
                    <a:moveTo>
                      <a:pt x="138" y="321"/>
                    </a:moveTo>
                    <a:lnTo>
                      <a:pt x="132" y="323"/>
                    </a:lnTo>
                    <a:lnTo>
                      <a:pt x="132" y="323"/>
                    </a:lnTo>
                    <a:lnTo>
                      <a:pt x="134" y="323"/>
                    </a:lnTo>
                    <a:lnTo>
                      <a:pt x="136" y="323"/>
                    </a:lnTo>
                    <a:lnTo>
                      <a:pt x="136" y="323"/>
                    </a:lnTo>
                    <a:lnTo>
                      <a:pt x="136" y="325"/>
                    </a:lnTo>
                    <a:lnTo>
                      <a:pt x="140" y="323"/>
                    </a:lnTo>
                    <a:lnTo>
                      <a:pt x="140" y="321"/>
                    </a:lnTo>
                    <a:lnTo>
                      <a:pt x="140" y="321"/>
                    </a:lnTo>
                    <a:lnTo>
                      <a:pt x="142" y="319"/>
                    </a:lnTo>
                    <a:lnTo>
                      <a:pt x="138" y="321"/>
                    </a:lnTo>
                    <a:close/>
                    <a:moveTo>
                      <a:pt x="282" y="244"/>
                    </a:moveTo>
                    <a:lnTo>
                      <a:pt x="280" y="244"/>
                    </a:lnTo>
                    <a:lnTo>
                      <a:pt x="282" y="246"/>
                    </a:lnTo>
                    <a:lnTo>
                      <a:pt x="282" y="246"/>
                    </a:lnTo>
                    <a:lnTo>
                      <a:pt x="284" y="244"/>
                    </a:lnTo>
                    <a:lnTo>
                      <a:pt x="284" y="244"/>
                    </a:lnTo>
                    <a:lnTo>
                      <a:pt x="284" y="242"/>
                    </a:lnTo>
                    <a:lnTo>
                      <a:pt x="282" y="244"/>
                    </a:lnTo>
                    <a:close/>
                    <a:moveTo>
                      <a:pt x="148" y="184"/>
                    </a:moveTo>
                    <a:lnTo>
                      <a:pt x="150" y="184"/>
                    </a:lnTo>
                    <a:lnTo>
                      <a:pt x="150" y="184"/>
                    </a:lnTo>
                    <a:lnTo>
                      <a:pt x="150" y="182"/>
                    </a:lnTo>
                    <a:lnTo>
                      <a:pt x="152" y="182"/>
                    </a:lnTo>
                    <a:lnTo>
                      <a:pt x="154" y="180"/>
                    </a:lnTo>
                    <a:lnTo>
                      <a:pt x="154" y="180"/>
                    </a:lnTo>
                    <a:lnTo>
                      <a:pt x="154" y="180"/>
                    </a:lnTo>
                    <a:lnTo>
                      <a:pt x="152" y="178"/>
                    </a:lnTo>
                    <a:lnTo>
                      <a:pt x="150" y="178"/>
                    </a:lnTo>
                    <a:lnTo>
                      <a:pt x="150" y="178"/>
                    </a:lnTo>
                    <a:lnTo>
                      <a:pt x="148" y="180"/>
                    </a:lnTo>
                    <a:lnTo>
                      <a:pt x="148" y="180"/>
                    </a:lnTo>
                    <a:lnTo>
                      <a:pt x="146" y="182"/>
                    </a:lnTo>
                    <a:lnTo>
                      <a:pt x="146" y="182"/>
                    </a:lnTo>
                    <a:lnTo>
                      <a:pt x="146" y="184"/>
                    </a:lnTo>
                    <a:lnTo>
                      <a:pt x="146" y="184"/>
                    </a:lnTo>
                    <a:lnTo>
                      <a:pt x="146" y="184"/>
                    </a:lnTo>
                    <a:lnTo>
                      <a:pt x="148" y="184"/>
                    </a:lnTo>
                    <a:close/>
                    <a:moveTo>
                      <a:pt x="110" y="178"/>
                    </a:moveTo>
                    <a:lnTo>
                      <a:pt x="110" y="178"/>
                    </a:lnTo>
                    <a:lnTo>
                      <a:pt x="108" y="178"/>
                    </a:lnTo>
                    <a:lnTo>
                      <a:pt x="106" y="182"/>
                    </a:lnTo>
                    <a:lnTo>
                      <a:pt x="106" y="182"/>
                    </a:lnTo>
                    <a:lnTo>
                      <a:pt x="106" y="182"/>
                    </a:lnTo>
                    <a:lnTo>
                      <a:pt x="106" y="184"/>
                    </a:lnTo>
                    <a:lnTo>
                      <a:pt x="110" y="184"/>
                    </a:lnTo>
                    <a:lnTo>
                      <a:pt x="114" y="184"/>
                    </a:lnTo>
                    <a:lnTo>
                      <a:pt x="114" y="184"/>
                    </a:lnTo>
                    <a:lnTo>
                      <a:pt x="116" y="184"/>
                    </a:lnTo>
                    <a:lnTo>
                      <a:pt x="116" y="184"/>
                    </a:lnTo>
                    <a:lnTo>
                      <a:pt x="116" y="184"/>
                    </a:lnTo>
                    <a:lnTo>
                      <a:pt x="118" y="184"/>
                    </a:lnTo>
                    <a:lnTo>
                      <a:pt x="118" y="186"/>
                    </a:lnTo>
                    <a:lnTo>
                      <a:pt x="114" y="186"/>
                    </a:lnTo>
                    <a:lnTo>
                      <a:pt x="114" y="186"/>
                    </a:lnTo>
                    <a:lnTo>
                      <a:pt x="112" y="186"/>
                    </a:lnTo>
                    <a:lnTo>
                      <a:pt x="112" y="186"/>
                    </a:lnTo>
                    <a:lnTo>
                      <a:pt x="112" y="186"/>
                    </a:lnTo>
                    <a:lnTo>
                      <a:pt x="112" y="188"/>
                    </a:lnTo>
                    <a:lnTo>
                      <a:pt x="114" y="188"/>
                    </a:lnTo>
                    <a:lnTo>
                      <a:pt x="114" y="188"/>
                    </a:lnTo>
                    <a:lnTo>
                      <a:pt x="114" y="188"/>
                    </a:lnTo>
                    <a:lnTo>
                      <a:pt x="116" y="188"/>
                    </a:lnTo>
                    <a:lnTo>
                      <a:pt x="124" y="188"/>
                    </a:lnTo>
                    <a:lnTo>
                      <a:pt x="126" y="186"/>
                    </a:lnTo>
                    <a:lnTo>
                      <a:pt x="136" y="186"/>
                    </a:lnTo>
                    <a:lnTo>
                      <a:pt x="138" y="184"/>
                    </a:lnTo>
                    <a:lnTo>
                      <a:pt x="138" y="184"/>
                    </a:lnTo>
                    <a:lnTo>
                      <a:pt x="140" y="182"/>
                    </a:lnTo>
                    <a:lnTo>
                      <a:pt x="138" y="182"/>
                    </a:lnTo>
                    <a:lnTo>
                      <a:pt x="138" y="182"/>
                    </a:lnTo>
                    <a:lnTo>
                      <a:pt x="138" y="182"/>
                    </a:lnTo>
                    <a:lnTo>
                      <a:pt x="140" y="182"/>
                    </a:lnTo>
                    <a:lnTo>
                      <a:pt x="140" y="182"/>
                    </a:lnTo>
                    <a:lnTo>
                      <a:pt x="140" y="180"/>
                    </a:lnTo>
                    <a:lnTo>
                      <a:pt x="138" y="180"/>
                    </a:lnTo>
                    <a:lnTo>
                      <a:pt x="136" y="180"/>
                    </a:lnTo>
                    <a:lnTo>
                      <a:pt x="132" y="178"/>
                    </a:lnTo>
                    <a:lnTo>
                      <a:pt x="130" y="176"/>
                    </a:lnTo>
                    <a:lnTo>
                      <a:pt x="128" y="174"/>
                    </a:lnTo>
                    <a:lnTo>
                      <a:pt x="128" y="174"/>
                    </a:lnTo>
                    <a:lnTo>
                      <a:pt x="120" y="172"/>
                    </a:lnTo>
                    <a:lnTo>
                      <a:pt x="118" y="172"/>
                    </a:lnTo>
                    <a:lnTo>
                      <a:pt x="112" y="174"/>
                    </a:lnTo>
                    <a:lnTo>
                      <a:pt x="112" y="174"/>
                    </a:lnTo>
                    <a:lnTo>
                      <a:pt x="110" y="174"/>
                    </a:lnTo>
                    <a:lnTo>
                      <a:pt x="110" y="174"/>
                    </a:lnTo>
                    <a:lnTo>
                      <a:pt x="110" y="176"/>
                    </a:lnTo>
                    <a:lnTo>
                      <a:pt x="110" y="176"/>
                    </a:lnTo>
                    <a:lnTo>
                      <a:pt x="110" y="176"/>
                    </a:lnTo>
                    <a:lnTo>
                      <a:pt x="112" y="178"/>
                    </a:lnTo>
                    <a:lnTo>
                      <a:pt x="114" y="178"/>
                    </a:lnTo>
                    <a:lnTo>
                      <a:pt x="114" y="178"/>
                    </a:lnTo>
                    <a:lnTo>
                      <a:pt x="110" y="178"/>
                    </a:lnTo>
                    <a:close/>
                    <a:moveTo>
                      <a:pt x="152" y="164"/>
                    </a:moveTo>
                    <a:lnTo>
                      <a:pt x="152" y="164"/>
                    </a:lnTo>
                    <a:lnTo>
                      <a:pt x="152" y="164"/>
                    </a:lnTo>
                    <a:lnTo>
                      <a:pt x="152" y="164"/>
                    </a:lnTo>
                    <a:lnTo>
                      <a:pt x="150" y="162"/>
                    </a:lnTo>
                    <a:lnTo>
                      <a:pt x="148" y="164"/>
                    </a:lnTo>
                    <a:lnTo>
                      <a:pt x="148" y="164"/>
                    </a:lnTo>
                    <a:lnTo>
                      <a:pt x="148" y="164"/>
                    </a:lnTo>
                    <a:lnTo>
                      <a:pt x="148" y="164"/>
                    </a:lnTo>
                    <a:lnTo>
                      <a:pt x="150" y="164"/>
                    </a:lnTo>
                    <a:lnTo>
                      <a:pt x="152" y="164"/>
                    </a:lnTo>
                    <a:close/>
                    <a:moveTo>
                      <a:pt x="446" y="166"/>
                    </a:moveTo>
                    <a:lnTo>
                      <a:pt x="446" y="166"/>
                    </a:lnTo>
                    <a:lnTo>
                      <a:pt x="448" y="164"/>
                    </a:lnTo>
                    <a:lnTo>
                      <a:pt x="446" y="164"/>
                    </a:lnTo>
                    <a:lnTo>
                      <a:pt x="446" y="164"/>
                    </a:lnTo>
                    <a:lnTo>
                      <a:pt x="446" y="162"/>
                    </a:lnTo>
                    <a:lnTo>
                      <a:pt x="444" y="162"/>
                    </a:lnTo>
                    <a:lnTo>
                      <a:pt x="444" y="162"/>
                    </a:lnTo>
                    <a:lnTo>
                      <a:pt x="444" y="162"/>
                    </a:lnTo>
                    <a:lnTo>
                      <a:pt x="436" y="164"/>
                    </a:lnTo>
                    <a:lnTo>
                      <a:pt x="434" y="164"/>
                    </a:lnTo>
                    <a:lnTo>
                      <a:pt x="430" y="164"/>
                    </a:lnTo>
                    <a:lnTo>
                      <a:pt x="426" y="164"/>
                    </a:lnTo>
                    <a:lnTo>
                      <a:pt x="424" y="164"/>
                    </a:lnTo>
                    <a:lnTo>
                      <a:pt x="422" y="164"/>
                    </a:lnTo>
                    <a:lnTo>
                      <a:pt x="422" y="164"/>
                    </a:lnTo>
                    <a:lnTo>
                      <a:pt x="420" y="166"/>
                    </a:lnTo>
                    <a:lnTo>
                      <a:pt x="420" y="166"/>
                    </a:lnTo>
                    <a:lnTo>
                      <a:pt x="418" y="168"/>
                    </a:lnTo>
                    <a:lnTo>
                      <a:pt x="418" y="168"/>
                    </a:lnTo>
                    <a:lnTo>
                      <a:pt x="416" y="168"/>
                    </a:lnTo>
                    <a:lnTo>
                      <a:pt x="416" y="170"/>
                    </a:lnTo>
                    <a:lnTo>
                      <a:pt x="416" y="170"/>
                    </a:lnTo>
                    <a:lnTo>
                      <a:pt x="416" y="170"/>
                    </a:lnTo>
                    <a:lnTo>
                      <a:pt x="416" y="170"/>
                    </a:lnTo>
                    <a:lnTo>
                      <a:pt x="420" y="170"/>
                    </a:lnTo>
                    <a:lnTo>
                      <a:pt x="426" y="170"/>
                    </a:lnTo>
                    <a:lnTo>
                      <a:pt x="432" y="170"/>
                    </a:lnTo>
                    <a:lnTo>
                      <a:pt x="434" y="170"/>
                    </a:lnTo>
                    <a:lnTo>
                      <a:pt x="436" y="170"/>
                    </a:lnTo>
                    <a:lnTo>
                      <a:pt x="436" y="170"/>
                    </a:lnTo>
                    <a:lnTo>
                      <a:pt x="438" y="170"/>
                    </a:lnTo>
                    <a:lnTo>
                      <a:pt x="440" y="168"/>
                    </a:lnTo>
                    <a:lnTo>
                      <a:pt x="442" y="168"/>
                    </a:lnTo>
                    <a:lnTo>
                      <a:pt x="446" y="168"/>
                    </a:lnTo>
                    <a:lnTo>
                      <a:pt x="446" y="168"/>
                    </a:lnTo>
                    <a:lnTo>
                      <a:pt x="446" y="166"/>
                    </a:lnTo>
                    <a:lnTo>
                      <a:pt x="446" y="166"/>
                    </a:lnTo>
                    <a:lnTo>
                      <a:pt x="446" y="166"/>
                    </a:lnTo>
                    <a:lnTo>
                      <a:pt x="446" y="166"/>
                    </a:lnTo>
                    <a:lnTo>
                      <a:pt x="446" y="166"/>
                    </a:lnTo>
                    <a:close/>
                    <a:moveTo>
                      <a:pt x="132" y="162"/>
                    </a:moveTo>
                    <a:lnTo>
                      <a:pt x="132" y="162"/>
                    </a:lnTo>
                    <a:lnTo>
                      <a:pt x="134" y="162"/>
                    </a:lnTo>
                    <a:lnTo>
                      <a:pt x="134" y="162"/>
                    </a:lnTo>
                    <a:lnTo>
                      <a:pt x="134" y="160"/>
                    </a:lnTo>
                    <a:lnTo>
                      <a:pt x="134" y="160"/>
                    </a:lnTo>
                    <a:lnTo>
                      <a:pt x="136" y="160"/>
                    </a:lnTo>
                    <a:lnTo>
                      <a:pt x="134" y="158"/>
                    </a:lnTo>
                    <a:lnTo>
                      <a:pt x="134" y="158"/>
                    </a:lnTo>
                    <a:lnTo>
                      <a:pt x="134" y="158"/>
                    </a:lnTo>
                    <a:lnTo>
                      <a:pt x="130" y="160"/>
                    </a:lnTo>
                    <a:lnTo>
                      <a:pt x="130" y="160"/>
                    </a:lnTo>
                    <a:lnTo>
                      <a:pt x="128" y="160"/>
                    </a:lnTo>
                    <a:lnTo>
                      <a:pt x="128" y="162"/>
                    </a:lnTo>
                    <a:lnTo>
                      <a:pt x="130" y="162"/>
                    </a:lnTo>
                    <a:lnTo>
                      <a:pt x="132" y="162"/>
                    </a:lnTo>
                    <a:close/>
                    <a:moveTo>
                      <a:pt x="122" y="140"/>
                    </a:moveTo>
                    <a:lnTo>
                      <a:pt x="124" y="140"/>
                    </a:lnTo>
                    <a:lnTo>
                      <a:pt x="124" y="140"/>
                    </a:lnTo>
                    <a:lnTo>
                      <a:pt x="124" y="140"/>
                    </a:lnTo>
                    <a:lnTo>
                      <a:pt x="124" y="140"/>
                    </a:lnTo>
                    <a:lnTo>
                      <a:pt x="128" y="138"/>
                    </a:lnTo>
                    <a:lnTo>
                      <a:pt x="130" y="138"/>
                    </a:lnTo>
                    <a:lnTo>
                      <a:pt x="132" y="136"/>
                    </a:lnTo>
                    <a:lnTo>
                      <a:pt x="132" y="136"/>
                    </a:lnTo>
                    <a:lnTo>
                      <a:pt x="130" y="136"/>
                    </a:lnTo>
                    <a:lnTo>
                      <a:pt x="130" y="136"/>
                    </a:lnTo>
                    <a:lnTo>
                      <a:pt x="128" y="136"/>
                    </a:lnTo>
                    <a:lnTo>
                      <a:pt x="126" y="136"/>
                    </a:lnTo>
                    <a:lnTo>
                      <a:pt x="126" y="136"/>
                    </a:lnTo>
                    <a:lnTo>
                      <a:pt x="126" y="136"/>
                    </a:lnTo>
                    <a:lnTo>
                      <a:pt x="122" y="136"/>
                    </a:lnTo>
                    <a:lnTo>
                      <a:pt x="120" y="138"/>
                    </a:lnTo>
                    <a:lnTo>
                      <a:pt x="118" y="138"/>
                    </a:lnTo>
                    <a:lnTo>
                      <a:pt x="118" y="138"/>
                    </a:lnTo>
                    <a:lnTo>
                      <a:pt x="120" y="138"/>
                    </a:lnTo>
                    <a:lnTo>
                      <a:pt x="122" y="138"/>
                    </a:lnTo>
                    <a:lnTo>
                      <a:pt x="122" y="138"/>
                    </a:lnTo>
                    <a:lnTo>
                      <a:pt x="122" y="138"/>
                    </a:lnTo>
                    <a:lnTo>
                      <a:pt x="122" y="138"/>
                    </a:lnTo>
                    <a:lnTo>
                      <a:pt x="122" y="140"/>
                    </a:lnTo>
                    <a:close/>
                    <a:moveTo>
                      <a:pt x="550" y="104"/>
                    </a:moveTo>
                    <a:lnTo>
                      <a:pt x="550" y="102"/>
                    </a:lnTo>
                    <a:lnTo>
                      <a:pt x="550" y="102"/>
                    </a:lnTo>
                    <a:lnTo>
                      <a:pt x="550" y="100"/>
                    </a:lnTo>
                    <a:lnTo>
                      <a:pt x="546" y="100"/>
                    </a:lnTo>
                    <a:lnTo>
                      <a:pt x="544" y="100"/>
                    </a:lnTo>
                    <a:lnTo>
                      <a:pt x="542" y="100"/>
                    </a:lnTo>
                    <a:lnTo>
                      <a:pt x="540" y="100"/>
                    </a:lnTo>
                    <a:lnTo>
                      <a:pt x="538" y="102"/>
                    </a:lnTo>
                    <a:lnTo>
                      <a:pt x="538" y="104"/>
                    </a:lnTo>
                    <a:lnTo>
                      <a:pt x="540" y="106"/>
                    </a:lnTo>
                    <a:lnTo>
                      <a:pt x="544" y="106"/>
                    </a:lnTo>
                    <a:lnTo>
                      <a:pt x="552" y="106"/>
                    </a:lnTo>
                    <a:lnTo>
                      <a:pt x="554" y="104"/>
                    </a:lnTo>
                    <a:lnTo>
                      <a:pt x="554" y="104"/>
                    </a:lnTo>
                    <a:lnTo>
                      <a:pt x="550" y="104"/>
                    </a:lnTo>
                    <a:close/>
                    <a:moveTo>
                      <a:pt x="546" y="90"/>
                    </a:moveTo>
                    <a:lnTo>
                      <a:pt x="548" y="86"/>
                    </a:lnTo>
                    <a:lnTo>
                      <a:pt x="548" y="82"/>
                    </a:lnTo>
                    <a:lnTo>
                      <a:pt x="546" y="82"/>
                    </a:lnTo>
                    <a:lnTo>
                      <a:pt x="544" y="82"/>
                    </a:lnTo>
                    <a:lnTo>
                      <a:pt x="544" y="84"/>
                    </a:lnTo>
                    <a:lnTo>
                      <a:pt x="542" y="86"/>
                    </a:lnTo>
                    <a:lnTo>
                      <a:pt x="544" y="92"/>
                    </a:lnTo>
                    <a:lnTo>
                      <a:pt x="546" y="90"/>
                    </a:lnTo>
                    <a:close/>
                    <a:moveTo>
                      <a:pt x="12" y="72"/>
                    </a:moveTo>
                    <a:lnTo>
                      <a:pt x="10" y="72"/>
                    </a:lnTo>
                    <a:lnTo>
                      <a:pt x="10" y="72"/>
                    </a:lnTo>
                    <a:lnTo>
                      <a:pt x="6" y="72"/>
                    </a:lnTo>
                    <a:lnTo>
                      <a:pt x="6" y="72"/>
                    </a:lnTo>
                    <a:lnTo>
                      <a:pt x="4" y="72"/>
                    </a:lnTo>
                    <a:lnTo>
                      <a:pt x="2" y="72"/>
                    </a:lnTo>
                    <a:lnTo>
                      <a:pt x="2" y="72"/>
                    </a:lnTo>
                    <a:lnTo>
                      <a:pt x="0" y="72"/>
                    </a:lnTo>
                    <a:lnTo>
                      <a:pt x="2" y="74"/>
                    </a:lnTo>
                    <a:lnTo>
                      <a:pt x="4" y="74"/>
                    </a:lnTo>
                    <a:lnTo>
                      <a:pt x="8" y="74"/>
                    </a:lnTo>
                    <a:lnTo>
                      <a:pt x="10" y="74"/>
                    </a:lnTo>
                    <a:lnTo>
                      <a:pt x="12" y="72"/>
                    </a:lnTo>
                    <a:close/>
                    <a:moveTo>
                      <a:pt x="562" y="66"/>
                    </a:moveTo>
                    <a:lnTo>
                      <a:pt x="562" y="66"/>
                    </a:lnTo>
                    <a:lnTo>
                      <a:pt x="558" y="68"/>
                    </a:lnTo>
                    <a:lnTo>
                      <a:pt x="558" y="68"/>
                    </a:lnTo>
                    <a:lnTo>
                      <a:pt x="558" y="70"/>
                    </a:lnTo>
                    <a:lnTo>
                      <a:pt x="560" y="70"/>
                    </a:lnTo>
                    <a:lnTo>
                      <a:pt x="562" y="68"/>
                    </a:lnTo>
                    <a:lnTo>
                      <a:pt x="564" y="68"/>
                    </a:lnTo>
                    <a:lnTo>
                      <a:pt x="564" y="66"/>
                    </a:lnTo>
                    <a:lnTo>
                      <a:pt x="562" y="66"/>
                    </a:lnTo>
                    <a:close/>
                    <a:moveTo>
                      <a:pt x="554" y="60"/>
                    </a:moveTo>
                    <a:lnTo>
                      <a:pt x="554" y="58"/>
                    </a:lnTo>
                    <a:lnTo>
                      <a:pt x="552" y="60"/>
                    </a:lnTo>
                    <a:lnTo>
                      <a:pt x="550" y="60"/>
                    </a:lnTo>
                    <a:lnTo>
                      <a:pt x="550" y="62"/>
                    </a:lnTo>
                    <a:lnTo>
                      <a:pt x="550" y="64"/>
                    </a:lnTo>
                    <a:lnTo>
                      <a:pt x="550" y="66"/>
                    </a:lnTo>
                    <a:lnTo>
                      <a:pt x="552" y="64"/>
                    </a:lnTo>
                    <a:lnTo>
                      <a:pt x="554" y="64"/>
                    </a:lnTo>
                    <a:lnTo>
                      <a:pt x="552" y="62"/>
                    </a:lnTo>
                    <a:lnTo>
                      <a:pt x="554" y="60"/>
                    </a:lnTo>
                    <a:lnTo>
                      <a:pt x="554" y="60"/>
                    </a:lnTo>
                    <a:close/>
                    <a:moveTo>
                      <a:pt x="572" y="38"/>
                    </a:moveTo>
                    <a:lnTo>
                      <a:pt x="566" y="40"/>
                    </a:lnTo>
                    <a:lnTo>
                      <a:pt x="562" y="40"/>
                    </a:lnTo>
                    <a:lnTo>
                      <a:pt x="560" y="42"/>
                    </a:lnTo>
                    <a:lnTo>
                      <a:pt x="560" y="42"/>
                    </a:lnTo>
                    <a:lnTo>
                      <a:pt x="564" y="42"/>
                    </a:lnTo>
                    <a:lnTo>
                      <a:pt x="570" y="42"/>
                    </a:lnTo>
                    <a:lnTo>
                      <a:pt x="574" y="42"/>
                    </a:lnTo>
                    <a:lnTo>
                      <a:pt x="576" y="40"/>
                    </a:lnTo>
                    <a:lnTo>
                      <a:pt x="576" y="38"/>
                    </a:lnTo>
                    <a:lnTo>
                      <a:pt x="572" y="38"/>
                    </a:lnTo>
                    <a:close/>
                    <a:moveTo>
                      <a:pt x="570" y="18"/>
                    </a:moveTo>
                    <a:lnTo>
                      <a:pt x="572" y="18"/>
                    </a:lnTo>
                    <a:lnTo>
                      <a:pt x="574" y="18"/>
                    </a:lnTo>
                    <a:lnTo>
                      <a:pt x="572" y="16"/>
                    </a:lnTo>
                    <a:lnTo>
                      <a:pt x="570" y="16"/>
                    </a:lnTo>
                    <a:lnTo>
                      <a:pt x="568" y="14"/>
                    </a:lnTo>
                    <a:lnTo>
                      <a:pt x="566" y="14"/>
                    </a:lnTo>
                    <a:lnTo>
                      <a:pt x="566" y="16"/>
                    </a:lnTo>
                    <a:lnTo>
                      <a:pt x="566" y="16"/>
                    </a:lnTo>
                    <a:lnTo>
                      <a:pt x="568" y="18"/>
                    </a:lnTo>
                    <a:lnTo>
                      <a:pt x="570" y="18"/>
                    </a:lnTo>
                    <a:close/>
                    <a:moveTo>
                      <a:pt x="316" y="14"/>
                    </a:moveTo>
                    <a:lnTo>
                      <a:pt x="322" y="14"/>
                    </a:lnTo>
                    <a:lnTo>
                      <a:pt x="324" y="16"/>
                    </a:lnTo>
                    <a:lnTo>
                      <a:pt x="326" y="16"/>
                    </a:lnTo>
                    <a:lnTo>
                      <a:pt x="328" y="14"/>
                    </a:lnTo>
                    <a:lnTo>
                      <a:pt x="330" y="12"/>
                    </a:lnTo>
                    <a:lnTo>
                      <a:pt x="330" y="12"/>
                    </a:lnTo>
                    <a:lnTo>
                      <a:pt x="326" y="10"/>
                    </a:lnTo>
                    <a:lnTo>
                      <a:pt x="318" y="8"/>
                    </a:lnTo>
                    <a:lnTo>
                      <a:pt x="314" y="10"/>
                    </a:lnTo>
                    <a:lnTo>
                      <a:pt x="308" y="10"/>
                    </a:lnTo>
                    <a:lnTo>
                      <a:pt x="308" y="10"/>
                    </a:lnTo>
                    <a:lnTo>
                      <a:pt x="308" y="10"/>
                    </a:lnTo>
                    <a:lnTo>
                      <a:pt x="312" y="12"/>
                    </a:lnTo>
                    <a:lnTo>
                      <a:pt x="316" y="14"/>
                    </a:lnTo>
                    <a:close/>
                    <a:moveTo>
                      <a:pt x="640" y="22"/>
                    </a:moveTo>
                    <a:lnTo>
                      <a:pt x="638" y="20"/>
                    </a:lnTo>
                    <a:lnTo>
                      <a:pt x="634" y="20"/>
                    </a:lnTo>
                    <a:lnTo>
                      <a:pt x="632" y="20"/>
                    </a:lnTo>
                    <a:lnTo>
                      <a:pt x="628" y="20"/>
                    </a:lnTo>
                    <a:lnTo>
                      <a:pt x="620" y="18"/>
                    </a:lnTo>
                    <a:lnTo>
                      <a:pt x="616" y="18"/>
                    </a:lnTo>
                    <a:lnTo>
                      <a:pt x="606" y="18"/>
                    </a:lnTo>
                    <a:lnTo>
                      <a:pt x="604" y="18"/>
                    </a:lnTo>
                    <a:lnTo>
                      <a:pt x="602" y="18"/>
                    </a:lnTo>
                    <a:lnTo>
                      <a:pt x="598" y="18"/>
                    </a:lnTo>
                    <a:lnTo>
                      <a:pt x="598" y="18"/>
                    </a:lnTo>
                    <a:lnTo>
                      <a:pt x="596" y="18"/>
                    </a:lnTo>
                    <a:lnTo>
                      <a:pt x="594" y="20"/>
                    </a:lnTo>
                    <a:lnTo>
                      <a:pt x="592" y="20"/>
                    </a:lnTo>
                    <a:lnTo>
                      <a:pt x="588" y="22"/>
                    </a:lnTo>
                    <a:lnTo>
                      <a:pt x="586" y="22"/>
                    </a:lnTo>
                    <a:lnTo>
                      <a:pt x="586" y="22"/>
                    </a:lnTo>
                    <a:lnTo>
                      <a:pt x="582" y="22"/>
                    </a:lnTo>
                    <a:lnTo>
                      <a:pt x="580" y="22"/>
                    </a:lnTo>
                    <a:lnTo>
                      <a:pt x="578" y="22"/>
                    </a:lnTo>
                    <a:lnTo>
                      <a:pt x="576" y="22"/>
                    </a:lnTo>
                    <a:lnTo>
                      <a:pt x="574" y="22"/>
                    </a:lnTo>
                    <a:lnTo>
                      <a:pt x="572" y="22"/>
                    </a:lnTo>
                    <a:lnTo>
                      <a:pt x="568" y="22"/>
                    </a:lnTo>
                    <a:lnTo>
                      <a:pt x="568" y="20"/>
                    </a:lnTo>
                    <a:lnTo>
                      <a:pt x="564" y="20"/>
                    </a:lnTo>
                    <a:lnTo>
                      <a:pt x="560" y="22"/>
                    </a:lnTo>
                    <a:lnTo>
                      <a:pt x="550" y="24"/>
                    </a:lnTo>
                    <a:lnTo>
                      <a:pt x="550" y="24"/>
                    </a:lnTo>
                    <a:lnTo>
                      <a:pt x="546" y="24"/>
                    </a:lnTo>
                    <a:lnTo>
                      <a:pt x="544" y="26"/>
                    </a:lnTo>
                    <a:lnTo>
                      <a:pt x="538" y="26"/>
                    </a:lnTo>
                    <a:lnTo>
                      <a:pt x="536" y="28"/>
                    </a:lnTo>
                    <a:lnTo>
                      <a:pt x="528" y="28"/>
                    </a:lnTo>
                    <a:lnTo>
                      <a:pt x="528" y="28"/>
                    </a:lnTo>
                    <a:lnTo>
                      <a:pt x="528" y="30"/>
                    </a:lnTo>
                    <a:lnTo>
                      <a:pt x="526" y="30"/>
                    </a:lnTo>
                    <a:lnTo>
                      <a:pt x="524" y="30"/>
                    </a:lnTo>
                    <a:lnTo>
                      <a:pt x="524" y="30"/>
                    </a:lnTo>
                    <a:lnTo>
                      <a:pt x="526" y="28"/>
                    </a:lnTo>
                    <a:lnTo>
                      <a:pt x="532" y="26"/>
                    </a:lnTo>
                    <a:lnTo>
                      <a:pt x="534" y="26"/>
                    </a:lnTo>
                    <a:lnTo>
                      <a:pt x="540" y="24"/>
                    </a:lnTo>
                    <a:lnTo>
                      <a:pt x="542" y="24"/>
                    </a:lnTo>
                    <a:lnTo>
                      <a:pt x="544" y="22"/>
                    </a:lnTo>
                    <a:lnTo>
                      <a:pt x="548" y="20"/>
                    </a:lnTo>
                    <a:lnTo>
                      <a:pt x="550" y="20"/>
                    </a:lnTo>
                    <a:lnTo>
                      <a:pt x="550" y="18"/>
                    </a:lnTo>
                    <a:lnTo>
                      <a:pt x="550" y="18"/>
                    </a:lnTo>
                    <a:lnTo>
                      <a:pt x="550" y="16"/>
                    </a:lnTo>
                    <a:lnTo>
                      <a:pt x="550" y="16"/>
                    </a:lnTo>
                    <a:lnTo>
                      <a:pt x="550" y="16"/>
                    </a:lnTo>
                    <a:lnTo>
                      <a:pt x="546" y="16"/>
                    </a:lnTo>
                    <a:lnTo>
                      <a:pt x="538" y="16"/>
                    </a:lnTo>
                    <a:lnTo>
                      <a:pt x="534" y="16"/>
                    </a:lnTo>
                    <a:lnTo>
                      <a:pt x="532" y="16"/>
                    </a:lnTo>
                    <a:lnTo>
                      <a:pt x="532" y="16"/>
                    </a:lnTo>
                    <a:lnTo>
                      <a:pt x="530" y="16"/>
                    </a:lnTo>
                    <a:lnTo>
                      <a:pt x="530" y="18"/>
                    </a:lnTo>
                    <a:lnTo>
                      <a:pt x="528" y="18"/>
                    </a:lnTo>
                    <a:lnTo>
                      <a:pt x="528" y="18"/>
                    </a:lnTo>
                    <a:lnTo>
                      <a:pt x="526" y="20"/>
                    </a:lnTo>
                    <a:lnTo>
                      <a:pt x="520" y="20"/>
                    </a:lnTo>
                    <a:lnTo>
                      <a:pt x="518" y="18"/>
                    </a:lnTo>
                    <a:lnTo>
                      <a:pt x="512" y="16"/>
                    </a:lnTo>
                    <a:lnTo>
                      <a:pt x="496" y="16"/>
                    </a:lnTo>
                    <a:lnTo>
                      <a:pt x="488" y="16"/>
                    </a:lnTo>
                    <a:lnTo>
                      <a:pt x="476" y="16"/>
                    </a:lnTo>
                    <a:lnTo>
                      <a:pt x="470" y="16"/>
                    </a:lnTo>
                    <a:lnTo>
                      <a:pt x="468" y="16"/>
                    </a:lnTo>
                    <a:lnTo>
                      <a:pt x="468" y="16"/>
                    </a:lnTo>
                    <a:lnTo>
                      <a:pt x="470" y="14"/>
                    </a:lnTo>
                    <a:lnTo>
                      <a:pt x="472" y="14"/>
                    </a:lnTo>
                    <a:lnTo>
                      <a:pt x="526" y="14"/>
                    </a:lnTo>
                    <a:lnTo>
                      <a:pt x="534" y="12"/>
                    </a:lnTo>
                    <a:lnTo>
                      <a:pt x="540" y="12"/>
                    </a:lnTo>
                    <a:lnTo>
                      <a:pt x="546" y="12"/>
                    </a:lnTo>
                    <a:lnTo>
                      <a:pt x="550" y="10"/>
                    </a:lnTo>
                    <a:lnTo>
                      <a:pt x="550" y="10"/>
                    </a:lnTo>
                    <a:lnTo>
                      <a:pt x="550" y="10"/>
                    </a:lnTo>
                    <a:lnTo>
                      <a:pt x="548" y="8"/>
                    </a:lnTo>
                    <a:lnTo>
                      <a:pt x="548" y="8"/>
                    </a:lnTo>
                    <a:lnTo>
                      <a:pt x="542" y="8"/>
                    </a:lnTo>
                    <a:lnTo>
                      <a:pt x="534" y="8"/>
                    </a:lnTo>
                    <a:lnTo>
                      <a:pt x="530" y="8"/>
                    </a:lnTo>
                    <a:lnTo>
                      <a:pt x="530" y="8"/>
                    </a:lnTo>
                    <a:lnTo>
                      <a:pt x="530" y="6"/>
                    </a:lnTo>
                    <a:lnTo>
                      <a:pt x="526" y="6"/>
                    </a:lnTo>
                    <a:lnTo>
                      <a:pt x="524" y="6"/>
                    </a:lnTo>
                    <a:lnTo>
                      <a:pt x="522" y="6"/>
                    </a:lnTo>
                    <a:lnTo>
                      <a:pt x="520" y="4"/>
                    </a:lnTo>
                    <a:lnTo>
                      <a:pt x="510" y="4"/>
                    </a:lnTo>
                    <a:lnTo>
                      <a:pt x="502" y="4"/>
                    </a:lnTo>
                    <a:lnTo>
                      <a:pt x="494" y="4"/>
                    </a:lnTo>
                    <a:lnTo>
                      <a:pt x="490" y="4"/>
                    </a:lnTo>
                    <a:lnTo>
                      <a:pt x="482" y="4"/>
                    </a:lnTo>
                    <a:lnTo>
                      <a:pt x="474" y="4"/>
                    </a:lnTo>
                    <a:lnTo>
                      <a:pt x="470" y="4"/>
                    </a:lnTo>
                    <a:lnTo>
                      <a:pt x="458" y="6"/>
                    </a:lnTo>
                    <a:lnTo>
                      <a:pt x="456" y="6"/>
                    </a:lnTo>
                    <a:lnTo>
                      <a:pt x="454" y="6"/>
                    </a:lnTo>
                    <a:lnTo>
                      <a:pt x="456" y="4"/>
                    </a:lnTo>
                    <a:lnTo>
                      <a:pt x="460" y="4"/>
                    </a:lnTo>
                    <a:lnTo>
                      <a:pt x="474" y="4"/>
                    </a:lnTo>
                    <a:lnTo>
                      <a:pt x="496" y="4"/>
                    </a:lnTo>
                    <a:lnTo>
                      <a:pt x="510" y="4"/>
                    </a:lnTo>
                    <a:lnTo>
                      <a:pt x="512" y="4"/>
                    </a:lnTo>
                    <a:lnTo>
                      <a:pt x="514" y="2"/>
                    </a:lnTo>
                    <a:lnTo>
                      <a:pt x="512" y="2"/>
                    </a:lnTo>
                    <a:lnTo>
                      <a:pt x="502" y="2"/>
                    </a:lnTo>
                    <a:lnTo>
                      <a:pt x="498" y="2"/>
                    </a:lnTo>
                    <a:lnTo>
                      <a:pt x="490" y="2"/>
                    </a:lnTo>
                    <a:lnTo>
                      <a:pt x="490" y="2"/>
                    </a:lnTo>
                    <a:lnTo>
                      <a:pt x="486" y="0"/>
                    </a:lnTo>
                    <a:lnTo>
                      <a:pt x="478" y="0"/>
                    </a:lnTo>
                    <a:lnTo>
                      <a:pt x="470" y="0"/>
                    </a:lnTo>
                    <a:lnTo>
                      <a:pt x="450" y="0"/>
                    </a:lnTo>
                    <a:lnTo>
                      <a:pt x="446" y="0"/>
                    </a:lnTo>
                    <a:lnTo>
                      <a:pt x="440" y="0"/>
                    </a:lnTo>
                    <a:lnTo>
                      <a:pt x="438" y="0"/>
                    </a:lnTo>
                    <a:lnTo>
                      <a:pt x="436" y="0"/>
                    </a:lnTo>
                    <a:lnTo>
                      <a:pt x="434" y="0"/>
                    </a:lnTo>
                    <a:lnTo>
                      <a:pt x="432" y="0"/>
                    </a:lnTo>
                    <a:lnTo>
                      <a:pt x="428" y="0"/>
                    </a:lnTo>
                    <a:lnTo>
                      <a:pt x="426" y="0"/>
                    </a:lnTo>
                    <a:lnTo>
                      <a:pt x="416" y="0"/>
                    </a:lnTo>
                    <a:lnTo>
                      <a:pt x="414" y="0"/>
                    </a:lnTo>
                    <a:lnTo>
                      <a:pt x="414" y="0"/>
                    </a:lnTo>
                    <a:lnTo>
                      <a:pt x="414" y="0"/>
                    </a:lnTo>
                    <a:lnTo>
                      <a:pt x="414" y="0"/>
                    </a:lnTo>
                    <a:lnTo>
                      <a:pt x="410" y="0"/>
                    </a:lnTo>
                    <a:lnTo>
                      <a:pt x="406" y="0"/>
                    </a:lnTo>
                    <a:lnTo>
                      <a:pt x="404" y="0"/>
                    </a:lnTo>
                    <a:lnTo>
                      <a:pt x="404" y="0"/>
                    </a:lnTo>
                    <a:lnTo>
                      <a:pt x="402" y="2"/>
                    </a:lnTo>
                    <a:lnTo>
                      <a:pt x="400" y="2"/>
                    </a:lnTo>
                    <a:lnTo>
                      <a:pt x="400" y="2"/>
                    </a:lnTo>
                    <a:lnTo>
                      <a:pt x="396" y="2"/>
                    </a:lnTo>
                    <a:lnTo>
                      <a:pt x="396" y="2"/>
                    </a:lnTo>
                    <a:lnTo>
                      <a:pt x="394" y="2"/>
                    </a:lnTo>
                    <a:lnTo>
                      <a:pt x="394" y="2"/>
                    </a:lnTo>
                    <a:lnTo>
                      <a:pt x="394" y="2"/>
                    </a:lnTo>
                    <a:lnTo>
                      <a:pt x="396" y="2"/>
                    </a:lnTo>
                    <a:lnTo>
                      <a:pt x="400" y="4"/>
                    </a:lnTo>
                    <a:lnTo>
                      <a:pt x="400" y="4"/>
                    </a:lnTo>
                    <a:lnTo>
                      <a:pt x="400" y="4"/>
                    </a:lnTo>
                    <a:lnTo>
                      <a:pt x="398" y="6"/>
                    </a:lnTo>
                    <a:lnTo>
                      <a:pt x="398" y="6"/>
                    </a:lnTo>
                    <a:lnTo>
                      <a:pt x="398" y="6"/>
                    </a:lnTo>
                    <a:lnTo>
                      <a:pt x="396" y="6"/>
                    </a:lnTo>
                    <a:lnTo>
                      <a:pt x="392" y="4"/>
                    </a:lnTo>
                    <a:lnTo>
                      <a:pt x="388" y="4"/>
                    </a:lnTo>
                    <a:lnTo>
                      <a:pt x="386" y="4"/>
                    </a:lnTo>
                    <a:lnTo>
                      <a:pt x="384" y="2"/>
                    </a:lnTo>
                    <a:lnTo>
                      <a:pt x="380" y="2"/>
                    </a:lnTo>
                    <a:lnTo>
                      <a:pt x="376" y="2"/>
                    </a:lnTo>
                    <a:lnTo>
                      <a:pt x="372" y="4"/>
                    </a:lnTo>
                    <a:lnTo>
                      <a:pt x="368" y="4"/>
                    </a:lnTo>
                    <a:lnTo>
                      <a:pt x="366" y="4"/>
                    </a:lnTo>
                    <a:lnTo>
                      <a:pt x="366" y="4"/>
                    </a:lnTo>
                    <a:lnTo>
                      <a:pt x="364" y="4"/>
                    </a:lnTo>
                    <a:lnTo>
                      <a:pt x="362" y="4"/>
                    </a:lnTo>
                    <a:lnTo>
                      <a:pt x="360" y="4"/>
                    </a:lnTo>
                    <a:lnTo>
                      <a:pt x="356" y="2"/>
                    </a:lnTo>
                    <a:lnTo>
                      <a:pt x="354" y="2"/>
                    </a:lnTo>
                    <a:lnTo>
                      <a:pt x="352" y="4"/>
                    </a:lnTo>
                    <a:lnTo>
                      <a:pt x="342" y="4"/>
                    </a:lnTo>
                    <a:lnTo>
                      <a:pt x="338" y="4"/>
                    </a:lnTo>
                    <a:lnTo>
                      <a:pt x="332" y="4"/>
                    </a:lnTo>
                    <a:lnTo>
                      <a:pt x="330" y="6"/>
                    </a:lnTo>
                    <a:lnTo>
                      <a:pt x="326" y="4"/>
                    </a:lnTo>
                    <a:lnTo>
                      <a:pt x="322" y="4"/>
                    </a:lnTo>
                    <a:lnTo>
                      <a:pt x="320" y="6"/>
                    </a:lnTo>
                    <a:lnTo>
                      <a:pt x="322" y="8"/>
                    </a:lnTo>
                    <a:lnTo>
                      <a:pt x="324" y="8"/>
                    </a:lnTo>
                    <a:lnTo>
                      <a:pt x="330" y="8"/>
                    </a:lnTo>
                    <a:lnTo>
                      <a:pt x="332" y="6"/>
                    </a:lnTo>
                    <a:lnTo>
                      <a:pt x="334" y="6"/>
                    </a:lnTo>
                    <a:lnTo>
                      <a:pt x="340" y="8"/>
                    </a:lnTo>
                    <a:lnTo>
                      <a:pt x="364" y="8"/>
                    </a:lnTo>
                    <a:lnTo>
                      <a:pt x="366" y="8"/>
                    </a:lnTo>
                    <a:lnTo>
                      <a:pt x="364" y="8"/>
                    </a:lnTo>
                    <a:lnTo>
                      <a:pt x="360" y="8"/>
                    </a:lnTo>
                    <a:lnTo>
                      <a:pt x="358" y="8"/>
                    </a:lnTo>
                    <a:lnTo>
                      <a:pt x="358" y="8"/>
                    </a:lnTo>
                    <a:lnTo>
                      <a:pt x="356" y="8"/>
                    </a:lnTo>
                    <a:lnTo>
                      <a:pt x="354" y="8"/>
                    </a:lnTo>
                    <a:lnTo>
                      <a:pt x="330" y="8"/>
                    </a:lnTo>
                    <a:lnTo>
                      <a:pt x="328" y="8"/>
                    </a:lnTo>
                    <a:lnTo>
                      <a:pt x="326" y="8"/>
                    </a:lnTo>
                    <a:lnTo>
                      <a:pt x="326" y="8"/>
                    </a:lnTo>
                    <a:lnTo>
                      <a:pt x="334" y="10"/>
                    </a:lnTo>
                    <a:lnTo>
                      <a:pt x="336" y="12"/>
                    </a:lnTo>
                    <a:lnTo>
                      <a:pt x="334" y="12"/>
                    </a:lnTo>
                    <a:lnTo>
                      <a:pt x="334" y="12"/>
                    </a:lnTo>
                    <a:lnTo>
                      <a:pt x="332" y="14"/>
                    </a:lnTo>
                    <a:lnTo>
                      <a:pt x="328" y="16"/>
                    </a:lnTo>
                    <a:lnTo>
                      <a:pt x="328" y="16"/>
                    </a:lnTo>
                    <a:lnTo>
                      <a:pt x="328" y="16"/>
                    </a:lnTo>
                    <a:lnTo>
                      <a:pt x="328" y="18"/>
                    </a:lnTo>
                    <a:lnTo>
                      <a:pt x="328" y="18"/>
                    </a:lnTo>
                    <a:lnTo>
                      <a:pt x="326" y="18"/>
                    </a:lnTo>
                    <a:lnTo>
                      <a:pt x="326" y="18"/>
                    </a:lnTo>
                    <a:lnTo>
                      <a:pt x="324" y="18"/>
                    </a:lnTo>
                    <a:lnTo>
                      <a:pt x="320" y="18"/>
                    </a:lnTo>
                    <a:lnTo>
                      <a:pt x="310" y="16"/>
                    </a:lnTo>
                    <a:lnTo>
                      <a:pt x="304" y="14"/>
                    </a:lnTo>
                    <a:lnTo>
                      <a:pt x="292" y="12"/>
                    </a:lnTo>
                    <a:lnTo>
                      <a:pt x="282" y="12"/>
                    </a:lnTo>
                    <a:lnTo>
                      <a:pt x="274" y="12"/>
                    </a:lnTo>
                    <a:lnTo>
                      <a:pt x="272" y="12"/>
                    </a:lnTo>
                    <a:lnTo>
                      <a:pt x="272" y="12"/>
                    </a:lnTo>
                    <a:lnTo>
                      <a:pt x="272" y="14"/>
                    </a:lnTo>
                    <a:lnTo>
                      <a:pt x="274" y="14"/>
                    </a:lnTo>
                    <a:lnTo>
                      <a:pt x="280" y="16"/>
                    </a:lnTo>
                    <a:lnTo>
                      <a:pt x="280" y="18"/>
                    </a:lnTo>
                    <a:lnTo>
                      <a:pt x="280" y="18"/>
                    </a:lnTo>
                    <a:lnTo>
                      <a:pt x="278" y="18"/>
                    </a:lnTo>
                    <a:lnTo>
                      <a:pt x="272" y="18"/>
                    </a:lnTo>
                    <a:lnTo>
                      <a:pt x="268" y="18"/>
                    </a:lnTo>
                    <a:lnTo>
                      <a:pt x="264" y="16"/>
                    </a:lnTo>
                    <a:lnTo>
                      <a:pt x="262" y="16"/>
                    </a:lnTo>
                    <a:lnTo>
                      <a:pt x="254" y="12"/>
                    </a:lnTo>
                    <a:lnTo>
                      <a:pt x="252" y="12"/>
                    </a:lnTo>
                    <a:lnTo>
                      <a:pt x="250" y="14"/>
                    </a:lnTo>
                    <a:lnTo>
                      <a:pt x="248" y="14"/>
                    </a:lnTo>
                    <a:lnTo>
                      <a:pt x="250" y="16"/>
                    </a:lnTo>
                    <a:lnTo>
                      <a:pt x="248" y="16"/>
                    </a:lnTo>
                    <a:lnTo>
                      <a:pt x="246" y="18"/>
                    </a:lnTo>
                    <a:lnTo>
                      <a:pt x="246" y="18"/>
                    </a:lnTo>
                    <a:lnTo>
                      <a:pt x="244" y="18"/>
                    </a:lnTo>
                    <a:lnTo>
                      <a:pt x="242" y="20"/>
                    </a:lnTo>
                    <a:lnTo>
                      <a:pt x="240" y="20"/>
                    </a:lnTo>
                    <a:lnTo>
                      <a:pt x="240" y="20"/>
                    </a:lnTo>
                    <a:lnTo>
                      <a:pt x="240" y="20"/>
                    </a:lnTo>
                    <a:lnTo>
                      <a:pt x="244" y="16"/>
                    </a:lnTo>
                    <a:lnTo>
                      <a:pt x="244" y="14"/>
                    </a:lnTo>
                    <a:lnTo>
                      <a:pt x="244" y="14"/>
                    </a:lnTo>
                    <a:lnTo>
                      <a:pt x="242" y="14"/>
                    </a:lnTo>
                    <a:lnTo>
                      <a:pt x="240" y="12"/>
                    </a:lnTo>
                    <a:lnTo>
                      <a:pt x="238" y="12"/>
                    </a:lnTo>
                    <a:lnTo>
                      <a:pt x="236" y="12"/>
                    </a:lnTo>
                    <a:lnTo>
                      <a:pt x="230" y="12"/>
                    </a:lnTo>
                    <a:lnTo>
                      <a:pt x="228" y="14"/>
                    </a:lnTo>
                    <a:lnTo>
                      <a:pt x="228" y="14"/>
                    </a:lnTo>
                    <a:lnTo>
                      <a:pt x="220" y="14"/>
                    </a:lnTo>
                    <a:lnTo>
                      <a:pt x="218" y="14"/>
                    </a:lnTo>
                    <a:lnTo>
                      <a:pt x="206" y="14"/>
                    </a:lnTo>
                    <a:lnTo>
                      <a:pt x="196" y="16"/>
                    </a:lnTo>
                    <a:lnTo>
                      <a:pt x="190" y="16"/>
                    </a:lnTo>
                    <a:lnTo>
                      <a:pt x="190" y="16"/>
                    </a:lnTo>
                    <a:lnTo>
                      <a:pt x="192" y="18"/>
                    </a:lnTo>
                    <a:lnTo>
                      <a:pt x="194" y="18"/>
                    </a:lnTo>
                    <a:lnTo>
                      <a:pt x="196" y="18"/>
                    </a:lnTo>
                    <a:lnTo>
                      <a:pt x="198" y="20"/>
                    </a:lnTo>
                    <a:lnTo>
                      <a:pt x="204" y="22"/>
                    </a:lnTo>
                    <a:lnTo>
                      <a:pt x="206" y="22"/>
                    </a:lnTo>
                    <a:lnTo>
                      <a:pt x="208" y="22"/>
                    </a:lnTo>
                    <a:lnTo>
                      <a:pt x="208" y="24"/>
                    </a:lnTo>
                    <a:lnTo>
                      <a:pt x="206" y="24"/>
                    </a:lnTo>
                    <a:lnTo>
                      <a:pt x="206" y="24"/>
                    </a:lnTo>
                    <a:lnTo>
                      <a:pt x="204" y="22"/>
                    </a:lnTo>
                    <a:lnTo>
                      <a:pt x="200" y="22"/>
                    </a:lnTo>
                    <a:lnTo>
                      <a:pt x="198" y="20"/>
                    </a:lnTo>
                    <a:lnTo>
                      <a:pt x="196" y="20"/>
                    </a:lnTo>
                    <a:lnTo>
                      <a:pt x="194" y="20"/>
                    </a:lnTo>
                    <a:lnTo>
                      <a:pt x="190" y="18"/>
                    </a:lnTo>
                    <a:lnTo>
                      <a:pt x="188" y="18"/>
                    </a:lnTo>
                    <a:lnTo>
                      <a:pt x="184" y="18"/>
                    </a:lnTo>
                    <a:lnTo>
                      <a:pt x="182" y="16"/>
                    </a:lnTo>
                    <a:lnTo>
                      <a:pt x="180" y="16"/>
                    </a:lnTo>
                    <a:lnTo>
                      <a:pt x="178" y="18"/>
                    </a:lnTo>
                    <a:lnTo>
                      <a:pt x="172" y="18"/>
                    </a:lnTo>
                    <a:lnTo>
                      <a:pt x="170" y="18"/>
                    </a:lnTo>
                    <a:lnTo>
                      <a:pt x="168" y="20"/>
                    </a:lnTo>
                    <a:lnTo>
                      <a:pt x="168" y="20"/>
                    </a:lnTo>
                    <a:lnTo>
                      <a:pt x="166" y="20"/>
                    </a:lnTo>
                    <a:lnTo>
                      <a:pt x="166" y="22"/>
                    </a:lnTo>
                    <a:lnTo>
                      <a:pt x="164" y="22"/>
                    </a:lnTo>
                    <a:lnTo>
                      <a:pt x="164" y="24"/>
                    </a:lnTo>
                    <a:lnTo>
                      <a:pt x="160" y="26"/>
                    </a:lnTo>
                    <a:lnTo>
                      <a:pt x="158" y="26"/>
                    </a:lnTo>
                    <a:lnTo>
                      <a:pt x="158" y="26"/>
                    </a:lnTo>
                    <a:lnTo>
                      <a:pt x="156" y="26"/>
                    </a:lnTo>
                    <a:lnTo>
                      <a:pt x="154" y="26"/>
                    </a:lnTo>
                    <a:lnTo>
                      <a:pt x="154" y="26"/>
                    </a:lnTo>
                    <a:lnTo>
                      <a:pt x="152" y="26"/>
                    </a:lnTo>
                    <a:lnTo>
                      <a:pt x="148" y="24"/>
                    </a:lnTo>
                    <a:lnTo>
                      <a:pt x="146" y="24"/>
                    </a:lnTo>
                    <a:lnTo>
                      <a:pt x="144" y="26"/>
                    </a:lnTo>
                    <a:lnTo>
                      <a:pt x="142" y="26"/>
                    </a:lnTo>
                    <a:lnTo>
                      <a:pt x="140" y="26"/>
                    </a:lnTo>
                    <a:lnTo>
                      <a:pt x="140" y="28"/>
                    </a:lnTo>
                    <a:lnTo>
                      <a:pt x="140" y="28"/>
                    </a:lnTo>
                    <a:lnTo>
                      <a:pt x="140" y="28"/>
                    </a:lnTo>
                    <a:lnTo>
                      <a:pt x="138" y="28"/>
                    </a:lnTo>
                    <a:lnTo>
                      <a:pt x="138" y="26"/>
                    </a:lnTo>
                    <a:lnTo>
                      <a:pt x="136" y="26"/>
                    </a:lnTo>
                    <a:lnTo>
                      <a:pt x="134" y="26"/>
                    </a:lnTo>
                    <a:lnTo>
                      <a:pt x="128" y="28"/>
                    </a:lnTo>
                    <a:lnTo>
                      <a:pt x="126" y="28"/>
                    </a:lnTo>
                    <a:lnTo>
                      <a:pt x="120" y="30"/>
                    </a:lnTo>
                    <a:lnTo>
                      <a:pt x="116" y="30"/>
                    </a:lnTo>
                    <a:lnTo>
                      <a:pt x="112" y="32"/>
                    </a:lnTo>
                    <a:lnTo>
                      <a:pt x="110" y="32"/>
                    </a:lnTo>
                    <a:lnTo>
                      <a:pt x="110" y="32"/>
                    </a:lnTo>
                    <a:lnTo>
                      <a:pt x="108" y="32"/>
                    </a:lnTo>
                    <a:lnTo>
                      <a:pt x="104" y="32"/>
                    </a:lnTo>
                    <a:lnTo>
                      <a:pt x="102" y="32"/>
                    </a:lnTo>
                    <a:lnTo>
                      <a:pt x="96" y="34"/>
                    </a:lnTo>
                    <a:lnTo>
                      <a:pt x="96" y="34"/>
                    </a:lnTo>
                    <a:lnTo>
                      <a:pt x="92" y="36"/>
                    </a:lnTo>
                    <a:lnTo>
                      <a:pt x="92" y="36"/>
                    </a:lnTo>
                    <a:lnTo>
                      <a:pt x="92" y="38"/>
                    </a:lnTo>
                    <a:lnTo>
                      <a:pt x="92" y="38"/>
                    </a:lnTo>
                    <a:lnTo>
                      <a:pt x="92" y="38"/>
                    </a:lnTo>
                    <a:lnTo>
                      <a:pt x="94" y="38"/>
                    </a:lnTo>
                    <a:lnTo>
                      <a:pt x="98" y="38"/>
                    </a:lnTo>
                    <a:lnTo>
                      <a:pt x="98" y="38"/>
                    </a:lnTo>
                    <a:lnTo>
                      <a:pt x="102" y="38"/>
                    </a:lnTo>
                    <a:lnTo>
                      <a:pt x="102" y="38"/>
                    </a:lnTo>
                    <a:lnTo>
                      <a:pt x="106" y="38"/>
                    </a:lnTo>
                    <a:lnTo>
                      <a:pt x="108" y="38"/>
                    </a:lnTo>
                    <a:lnTo>
                      <a:pt x="110" y="38"/>
                    </a:lnTo>
                    <a:lnTo>
                      <a:pt x="112" y="38"/>
                    </a:lnTo>
                    <a:lnTo>
                      <a:pt x="114" y="38"/>
                    </a:lnTo>
                    <a:lnTo>
                      <a:pt x="116" y="38"/>
                    </a:lnTo>
                    <a:lnTo>
                      <a:pt x="118" y="38"/>
                    </a:lnTo>
                    <a:lnTo>
                      <a:pt x="118" y="38"/>
                    </a:lnTo>
                    <a:lnTo>
                      <a:pt x="120" y="38"/>
                    </a:lnTo>
                    <a:lnTo>
                      <a:pt x="120" y="38"/>
                    </a:lnTo>
                    <a:lnTo>
                      <a:pt x="116" y="38"/>
                    </a:lnTo>
                    <a:lnTo>
                      <a:pt x="114" y="38"/>
                    </a:lnTo>
                    <a:lnTo>
                      <a:pt x="112" y="40"/>
                    </a:lnTo>
                    <a:lnTo>
                      <a:pt x="112" y="40"/>
                    </a:lnTo>
                    <a:lnTo>
                      <a:pt x="110" y="40"/>
                    </a:lnTo>
                    <a:lnTo>
                      <a:pt x="108" y="42"/>
                    </a:lnTo>
                    <a:lnTo>
                      <a:pt x="104" y="44"/>
                    </a:lnTo>
                    <a:lnTo>
                      <a:pt x="100" y="46"/>
                    </a:lnTo>
                    <a:lnTo>
                      <a:pt x="98" y="48"/>
                    </a:lnTo>
                    <a:lnTo>
                      <a:pt x="96" y="48"/>
                    </a:lnTo>
                    <a:lnTo>
                      <a:pt x="92" y="50"/>
                    </a:lnTo>
                    <a:lnTo>
                      <a:pt x="90" y="50"/>
                    </a:lnTo>
                    <a:lnTo>
                      <a:pt x="88" y="50"/>
                    </a:lnTo>
                    <a:lnTo>
                      <a:pt x="86" y="50"/>
                    </a:lnTo>
                    <a:lnTo>
                      <a:pt x="84" y="50"/>
                    </a:lnTo>
                    <a:lnTo>
                      <a:pt x="76" y="50"/>
                    </a:lnTo>
                    <a:lnTo>
                      <a:pt x="74" y="50"/>
                    </a:lnTo>
                    <a:lnTo>
                      <a:pt x="72" y="50"/>
                    </a:lnTo>
                    <a:lnTo>
                      <a:pt x="70" y="50"/>
                    </a:lnTo>
                    <a:lnTo>
                      <a:pt x="68" y="50"/>
                    </a:lnTo>
                    <a:lnTo>
                      <a:pt x="64" y="52"/>
                    </a:lnTo>
                    <a:lnTo>
                      <a:pt x="60" y="52"/>
                    </a:lnTo>
                    <a:lnTo>
                      <a:pt x="56" y="52"/>
                    </a:lnTo>
                    <a:lnTo>
                      <a:pt x="56" y="52"/>
                    </a:lnTo>
                    <a:lnTo>
                      <a:pt x="58" y="54"/>
                    </a:lnTo>
                    <a:lnTo>
                      <a:pt x="56" y="54"/>
                    </a:lnTo>
                    <a:lnTo>
                      <a:pt x="56" y="54"/>
                    </a:lnTo>
                    <a:lnTo>
                      <a:pt x="46" y="54"/>
                    </a:lnTo>
                    <a:lnTo>
                      <a:pt x="40" y="56"/>
                    </a:lnTo>
                    <a:lnTo>
                      <a:pt x="38" y="56"/>
                    </a:lnTo>
                    <a:lnTo>
                      <a:pt x="36" y="56"/>
                    </a:lnTo>
                    <a:lnTo>
                      <a:pt x="34" y="56"/>
                    </a:lnTo>
                    <a:lnTo>
                      <a:pt x="30" y="56"/>
                    </a:lnTo>
                    <a:lnTo>
                      <a:pt x="28" y="56"/>
                    </a:lnTo>
                    <a:lnTo>
                      <a:pt x="26" y="56"/>
                    </a:lnTo>
                    <a:lnTo>
                      <a:pt x="22" y="58"/>
                    </a:lnTo>
                    <a:lnTo>
                      <a:pt x="18" y="58"/>
                    </a:lnTo>
                    <a:lnTo>
                      <a:pt x="16" y="58"/>
                    </a:lnTo>
                    <a:lnTo>
                      <a:pt x="12" y="60"/>
                    </a:lnTo>
                    <a:lnTo>
                      <a:pt x="12" y="60"/>
                    </a:lnTo>
                    <a:lnTo>
                      <a:pt x="12" y="60"/>
                    </a:lnTo>
                    <a:lnTo>
                      <a:pt x="12" y="60"/>
                    </a:lnTo>
                    <a:lnTo>
                      <a:pt x="12" y="60"/>
                    </a:lnTo>
                    <a:lnTo>
                      <a:pt x="8" y="62"/>
                    </a:lnTo>
                    <a:lnTo>
                      <a:pt x="8" y="62"/>
                    </a:lnTo>
                    <a:lnTo>
                      <a:pt x="10" y="64"/>
                    </a:lnTo>
                    <a:lnTo>
                      <a:pt x="12" y="64"/>
                    </a:lnTo>
                    <a:lnTo>
                      <a:pt x="12" y="66"/>
                    </a:lnTo>
                    <a:lnTo>
                      <a:pt x="12" y="66"/>
                    </a:lnTo>
                    <a:lnTo>
                      <a:pt x="16" y="66"/>
                    </a:lnTo>
                    <a:lnTo>
                      <a:pt x="18" y="66"/>
                    </a:lnTo>
                    <a:lnTo>
                      <a:pt x="18" y="66"/>
                    </a:lnTo>
                    <a:lnTo>
                      <a:pt x="20" y="66"/>
                    </a:lnTo>
                    <a:lnTo>
                      <a:pt x="22" y="68"/>
                    </a:lnTo>
                    <a:lnTo>
                      <a:pt x="24" y="68"/>
                    </a:lnTo>
                    <a:lnTo>
                      <a:pt x="26" y="68"/>
                    </a:lnTo>
                    <a:lnTo>
                      <a:pt x="28" y="66"/>
                    </a:lnTo>
                    <a:lnTo>
                      <a:pt x="32" y="66"/>
                    </a:lnTo>
                    <a:lnTo>
                      <a:pt x="32" y="66"/>
                    </a:lnTo>
                    <a:lnTo>
                      <a:pt x="28" y="68"/>
                    </a:lnTo>
                    <a:lnTo>
                      <a:pt x="24" y="68"/>
                    </a:lnTo>
                    <a:lnTo>
                      <a:pt x="26" y="68"/>
                    </a:lnTo>
                    <a:lnTo>
                      <a:pt x="28" y="68"/>
                    </a:lnTo>
                    <a:lnTo>
                      <a:pt x="28" y="70"/>
                    </a:lnTo>
                    <a:lnTo>
                      <a:pt x="28" y="70"/>
                    </a:lnTo>
                    <a:lnTo>
                      <a:pt x="28" y="70"/>
                    </a:lnTo>
                    <a:lnTo>
                      <a:pt x="34" y="72"/>
                    </a:lnTo>
                    <a:lnTo>
                      <a:pt x="36" y="72"/>
                    </a:lnTo>
                    <a:lnTo>
                      <a:pt x="36" y="72"/>
                    </a:lnTo>
                    <a:lnTo>
                      <a:pt x="38" y="72"/>
                    </a:lnTo>
                    <a:lnTo>
                      <a:pt x="40" y="70"/>
                    </a:lnTo>
                    <a:lnTo>
                      <a:pt x="42" y="70"/>
                    </a:lnTo>
                    <a:lnTo>
                      <a:pt x="44" y="70"/>
                    </a:lnTo>
                    <a:lnTo>
                      <a:pt x="44" y="70"/>
                    </a:lnTo>
                    <a:lnTo>
                      <a:pt x="46" y="70"/>
                    </a:lnTo>
                    <a:lnTo>
                      <a:pt x="48" y="70"/>
                    </a:lnTo>
                    <a:lnTo>
                      <a:pt x="48" y="70"/>
                    </a:lnTo>
                    <a:lnTo>
                      <a:pt x="52" y="70"/>
                    </a:lnTo>
                    <a:lnTo>
                      <a:pt x="54" y="70"/>
                    </a:lnTo>
                    <a:lnTo>
                      <a:pt x="58" y="70"/>
                    </a:lnTo>
                    <a:lnTo>
                      <a:pt x="60" y="68"/>
                    </a:lnTo>
                    <a:lnTo>
                      <a:pt x="62" y="68"/>
                    </a:lnTo>
                    <a:lnTo>
                      <a:pt x="64" y="68"/>
                    </a:lnTo>
                    <a:lnTo>
                      <a:pt x="66" y="70"/>
                    </a:lnTo>
                    <a:lnTo>
                      <a:pt x="66" y="70"/>
                    </a:lnTo>
                    <a:lnTo>
                      <a:pt x="66" y="70"/>
                    </a:lnTo>
                    <a:lnTo>
                      <a:pt x="64" y="72"/>
                    </a:lnTo>
                    <a:lnTo>
                      <a:pt x="62" y="72"/>
                    </a:lnTo>
                    <a:lnTo>
                      <a:pt x="62" y="74"/>
                    </a:lnTo>
                    <a:lnTo>
                      <a:pt x="62" y="74"/>
                    </a:lnTo>
                    <a:lnTo>
                      <a:pt x="62" y="74"/>
                    </a:lnTo>
                    <a:lnTo>
                      <a:pt x="60" y="74"/>
                    </a:lnTo>
                    <a:lnTo>
                      <a:pt x="58" y="72"/>
                    </a:lnTo>
                    <a:lnTo>
                      <a:pt x="52" y="72"/>
                    </a:lnTo>
                    <a:lnTo>
                      <a:pt x="46" y="72"/>
                    </a:lnTo>
                    <a:lnTo>
                      <a:pt x="40" y="74"/>
                    </a:lnTo>
                    <a:lnTo>
                      <a:pt x="38" y="74"/>
                    </a:lnTo>
                    <a:lnTo>
                      <a:pt x="34" y="76"/>
                    </a:lnTo>
                    <a:lnTo>
                      <a:pt x="28" y="74"/>
                    </a:lnTo>
                    <a:lnTo>
                      <a:pt x="18" y="76"/>
                    </a:lnTo>
                    <a:lnTo>
                      <a:pt x="14" y="76"/>
                    </a:lnTo>
                    <a:lnTo>
                      <a:pt x="14" y="76"/>
                    </a:lnTo>
                    <a:lnTo>
                      <a:pt x="12" y="76"/>
                    </a:lnTo>
                    <a:lnTo>
                      <a:pt x="10" y="76"/>
                    </a:lnTo>
                    <a:lnTo>
                      <a:pt x="10" y="78"/>
                    </a:lnTo>
                    <a:lnTo>
                      <a:pt x="10" y="78"/>
                    </a:lnTo>
                    <a:lnTo>
                      <a:pt x="12" y="78"/>
                    </a:lnTo>
                    <a:lnTo>
                      <a:pt x="12" y="78"/>
                    </a:lnTo>
                    <a:lnTo>
                      <a:pt x="12" y="80"/>
                    </a:lnTo>
                    <a:lnTo>
                      <a:pt x="12" y="80"/>
                    </a:lnTo>
                    <a:lnTo>
                      <a:pt x="12" y="80"/>
                    </a:lnTo>
                    <a:lnTo>
                      <a:pt x="12" y="80"/>
                    </a:lnTo>
                    <a:lnTo>
                      <a:pt x="14" y="80"/>
                    </a:lnTo>
                    <a:lnTo>
                      <a:pt x="16" y="80"/>
                    </a:lnTo>
                    <a:lnTo>
                      <a:pt x="24" y="78"/>
                    </a:lnTo>
                    <a:lnTo>
                      <a:pt x="24" y="78"/>
                    </a:lnTo>
                    <a:lnTo>
                      <a:pt x="22" y="78"/>
                    </a:lnTo>
                    <a:lnTo>
                      <a:pt x="20" y="80"/>
                    </a:lnTo>
                    <a:lnTo>
                      <a:pt x="20" y="80"/>
                    </a:lnTo>
                    <a:lnTo>
                      <a:pt x="20" y="80"/>
                    </a:lnTo>
                    <a:lnTo>
                      <a:pt x="20" y="82"/>
                    </a:lnTo>
                    <a:lnTo>
                      <a:pt x="20" y="82"/>
                    </a:lnTo>
                    <a:lnTo>
                      <a:pt x="24" y="82"/>
                    </a:lnTo>
                    <a:lnTo>
                      <a:pt x="30" y="82"/>
                    </a:lnTo>
                    <a:lnTo>
                      <a:pt x="36" y="82"/>
                    </a:lnTo>
                    <a:lnTo>
                      <a:pt x="36" y="82"/>
                    </a:lnTo>
                    <a:lnTo>
                      <a:pt x="36" y="82"/>
                    </a:lnTo>
                    <a:lnTo>
                      <a:pt x="34" y="82"/>
                    </a:lnTo>
                    <a:lnTo>
                      <a:pt x="30" y="84"/>
                    </a:lnTo>
                    <a:lnTo>
                      <a:pt x="28" y="84"/>
                    </a:lnTo>
                    <a:lnTo>
                      <a:pt x="20" y="86"/>
                    </a:lnTo>
                    <a:lnTo>
                      <a:pt x="18" y="86"/>
                    </a:lnTo>
                    <a:lnTo>
                      <a:pt x="18" y="86"/>
                    </a:lnTo>
                    <a:lnTo>
                      <a:pt x="18" y="86"/>
                    </a:lnTo>
                    <a:lnTo>
                      <a:pt x="20" y="88"/>
                    </a:lnTo>
                    <a:lnTo>
                      <a:pt x="24" y="88"/>
                    </a:lnTo>
                    <a:lnTo>
                      <a:pt x="24" y="90"/>
                    </a:lnTo>
                    <a:lnTo>
                      <a:pt x="26" y="90"/>
                    </a:lnTo>
                    <a:lnTo>
                      <a:pt x="28" y="90"/>
                    </a:lnTo>
                    <a:lnTo>
                      <a:pt x="40" y="92"/>
                    </a:lnTo>
                    <a:lnTo>
                      <a:pt x="42" y="92"/>
                    </a:lnTo>
                    <a:lnTo>
                      <a:pt x="42" y="90"/>
                    </a:lnTo>
                    <a:lnTo>
                      <a:pt x="40" y="90"/>
                    </a:lnTo>
                    <a:lnTo>
                      <a:pt x="40" y="88"/>
                    </a:lnTo>
                    <a:lnTo>
                      <a:pt x="42" y="88"/>
                    </a:lnTo>
                    <a:lnTo>
                      <a:pt x="44" y="88"/>
                    </a:lnTo>
                    <a:lnTo>
                      <a:pt x="44" y="90"/>
                    </a:lnTo>
                    <a:lnTo>
                      <a:pt x="46" y="90"/>
                    </a:lnTo>
                    <a:lnTo>
                      <a:pt x="46" y="90"/>
                    </a:lnTo>
                    <a:lnTo>
                      <a:pt x="48" y="90"/>
                    </a:lnTo>
                    <a:lnTo>
                      <a:pt x="52" y="88"/>
                    </a:lnTo>
                    <a:lnTo>
                      <a:pt x="54" y="88"/>
                    </a:lnTo>
                    <a:lnTo>
                      <a:pt x="54" y="88"/>
                    </a:lnTo>
                    <a:lnTo>
                      <a:pt x="54" y="88"/>
                    </a:lnTo>
                    <a:lnTo>
                      <a:pt x="56" y="90"/>
                    </a:lnTo>
                    <a:lnTo>
                      <a:pt x="56" y="90"/>
                    </a:lnTo>
                    <a:lnTo>
                      <a:pt x="58" y="90"/>
                    </a:lnTo>
                    <a:lnTo>
                      <a:pt x="58" y="90"/>
                    </a:lnTo>
                    <a:lnTo>
                      <a:pt x="58" y="90"/>
                    </a:lnTo>
                    <a:lnTo>
                      <a:pt x="62" y="90"/>
                    </a:lnTo>
                    <a:lnTo>
                      <a:pt x="64" y="90"/>
                    </a:lnTo>
                    <a:lnTo>
                      <a:pt x="66" y="88"/>
                    </a:lnTo>
                    <a:lnTo>
                      <a:pt x="68" y="88"/>
                    </a:lnTo>
                    <a:lnTo>
                      <a:pt x="70" y="88"/>
                    </a:lnTo>
                    <a:lnTo>
                      <a:pt x="72" y="88"/>
                    </a:lnTo>
                    <a:lnTo>
                      <a:pt x="72" y="88"/>
                    </a:lnTo>
                    <a:lnTo>
                      <a:pt x="72" y="88"/>
                    </a:lnTo>
                    <a:lnTo>
                      <a:pt x="74" y="88"/>
                    </a:lnTo>
                    <a:lnTo>
                      <a:pt x="74" y="88"/>
                    </a:lnTo>
                    <a:lnTo>
                      <a:pt x="78" y="88"/>
                    </a:lnTo>
                    <a:lnTo>
                      <a:pt x="80" y="86"/>
                    </a:lnTo>
                    <a:lnTo>
                      <a:pt x="82" y="86"/>
                    </a:lnTo>
                    <a:lnTo>
                      <a:pt x="84" y="88"/>
                    </a:lnTo>
                    <a:lnTo>
                      <a:pt x="86" y="88"/>
                    </a:lnTo>
                    <a:lnTo>
                      <a:pt x="86" y="88"/>
                    </a:lnTo>
                    <a:lnTo>
                      <a:pt x="90" y="88"/>
                    </a:lnTo>
                    <a:lnTo>
                      <a:pt x="94" y="88"/>
                    </a:lnTo>
                    <a:lnTo>
                      <a:pt x="98" y="88"/>
                    </a:lnTo>
                    <a:lnTo>
                      <a:pt x="100" y="88"/>
                    </a:lnTo>
                    <a:lnTo>
                      <a:pt x="102" y="90"/>
                    </a:lnTo>
                    <a:lnTo>
                      <a:pt x="104" y="90"/>
                    </a:lnTo>
                    <a:lnTo>
                      <a:pt x="110" y="92"/>
                    </a:lnTo>
                    <a:lnTo>
                      <a:pt x="114" y="92"/>
                    </a:lnTo>
                    <a:lnTo>
                      <a:pt x="116" y="94"/>
                    </a:lnTo>
                    <a:lnTo>
                      <a:pt x="118" y="94"/>
                    </a:lnTo>
                    <a:lnTo>
                      <a:pt x="120" y="94"/>
                    </a:lnTo>
                    <a:lnTo>
                      <a:pt x="122" y="96"/>
                    </a:lnTo>
                    <a:lnTo>
                      <a:pt x="124" y="96"/>
                    </a:lnTo>
                    <a:lnTo>
                      <a:pt x="124" y="96"/>
                    </a:lnTo>
                    <a:lnTo>
                      <a:pt x="126" y="96"/>
                    </a:lnTo>
                    <a:lnTo>
                      <a:pt x="126" y="98"/>
                    </a:lnTo>
                    <a:lnTo>
                      <a:pt x="124" y="98"/>
                    </a:lnTo>
                    <a:lnTo>
                      <a:pt x="120" y="100"/>
                    </a:lnTo>
                    <a:lnTo>
                      <a:pt x="120" y="100"/>
                    </a:lnTo>
                    <a:lnTo>
                      <a:pt x="122" y="102"/>
                    </a:lnTo>
                    <a:lnTo>
                      <a:pt x="124" y="102"/>
                    </a:lnTo>
                    <a:lnTo>
                      <a:pt x="124" y="102"/>
                    </a:lnTo>
                    <a:lnTo>
                      <a:pt x="124" y="104"/>
                    </a:lnTo>
                    <a:lnTo>
                      <a:pt x="124" y="104"/>
                    </a:lnTo>
                    <a:lnTo>
                      <a:pt x="128" y="106"/>
                    </a:lnTo>
                    <a:lnTo>
                      <a:pt x="130" y="106"/>
                    </a:lnTo>
                    <a:lnTo>
                      <a:pt x="130" y="108"/>
                    </a:lnTo>
                    <a:lnTo>
                      <a:pt x="132" y="108"/>
                    </a:lnTo>
                    <a:lnTo>
                      <a:pt x="132" y="108"/>
                    </a:lnTo>
                    <a:lnTo>
                      <a:pt x="132" y="110"/>
                    </a:lnTo>
                    <a:lnTo>
                      <a:pt x="132" y="110"/>
                    </a:lnTo>
                    <a:lnTo>
                      <a:pt x="134" y="110"/>
                    </a:lnTo>
                    <a:lnTo>
                      <a:pt x="136" y="112"/>
                    </a:lnTo>
                    <a:lnTo>
                      <a:pt x="134" y="112"/>
                    </a:lnTo>
                    <a:lnTo>
                      <a:pt x="134" y="112"/>
                    </a:lnTo>
                    <a:lnTo>
                      <a:pt x="132" y="112"/>
                    </a:lnTo>
                    <a:lnTo>
                      <a:pt x="130" y="114"/>
                    </a:lnTo>
                    <a:lnTo>
                      <a:pt x="130" y="114"/>
                    </a:lnTo>
                    <a:lnTo>
                      <a:pt x="130" y="114"/>
                    </a:lnTo>
                    <a:lnTo>
                      <a:pt x="130" y="116"/>
                    </a:lnTo>
                    <a:lnTo>
                      <a:pt x="128" y="116"/>
                    </a:lnTo>
                    <a:lnTo>
                      <a:pt x="126" y="116"/>
                    </a:lnTo>
                    <a:lnTo>
                      <a:pt x="124" y="118"/>
                    </a:lnTo>
                    <a:lnTo>
                      <a:pt x="122" y="118"/>
                    </a:lnTo>
                    <a:lnTo>
                      <a:pt x="122" y="118"/>
                    </a:lnTo>
                    <a:lnTo>
                      <a:pt x="124" y="118"/>
                    </a:lnTo>
                    <a:lnTo>
                      <a:pt x="128" y="118"/>
                    </a:lnTo>
                    <a:lnTo>
                      <a:pt x="130" y="116"/>
                    </a:lnTo>
                    <a:lnTo>
                      <a:pt x="132" y="116"/>
                    </a:lnTo>
                    <a:lnTo>
                      <a:pt x="132" y="116"/>
                    </a:lnTo>
                    <a:lnTo>
                      <a:pt x="132" y="118"/>
                    </a:lnTo>
                    <a:lnTo>
                      <a:pt x="132" y="118"/>
                    </a:lnTo>
                    <a:lnTo>
                      <a:pt x="132" y="120"/>
                    </a:lnTo>
                    <a:lnTo>
                      <a:pt x="134" y="120"/>
                    </a:lnTo>
                    <a:lnTo>
                      <a:pt x="134" y="120"/>
                    </a:lnTo>
                    <a:lnTo>
                      <a:pt x="132" y="120"/>
                    </a:lnTo>
                    <a:lnTo>
                      <a:pt x="134" y="120"/>
                    </a:lnTo>
                    <a:lnTo>
                      <a:pt x="134" y="122"/>
                    </a:lnTo>
                    <a:lnTo>
                      <a:pt x="132" y="122"/>
                    </a:lnTo>
                    <a:lnTo>
                      <a:pt x="132" y="122"/>
                    </a:lnTo>
                    <a:lnTo>
                      <a:pt x="132" y="122"/>
                    </a:lnTo>
                    <a:lnTo>
                      <a:pt x="130" y="124"/>
                    </a:lnTo>
                    <a:lnTo>
                      <a:pt x="128" y="124"/>
                    </a:lnTo>
                    <a:lnTo>
                      <a:pt x="128" y="126"/>
                    </a:lnTo>
                    <a:lnTo>
                      <a:pt x="128" y="126"/>
                    </a:lnTo>
                    <a:lnTo>
                      <a:pt x="130" y="126"/>
                    </a:lnTo>
                    <a:lnTo>
                      <a:pt x="130" y="126"/>
                    </a:lnTo>
                    <a:lnTo>
                      <a:pt x="130" y="126"/>
                    </a:lnTo>
                    <a:lnTo>
                      <a:pt x="130" y="128"/>
                    </a:lnTo>
                    <a:lnTo>
                      <a:pt x="130" y="128"/>
                    </a:lnTo>
                    <a:lnTo>
                      <a:pt x="132" y="128"/>
                    </a:lnTo>
                    <a:lnTo>
                      <a:pt x="134" y="126"/>
                    </a:lnTo>
                    <a:lnTo>
                      <a:pt x="134" y="128"/>
                    </a:lnTo>
                    <a:lnTo>
                      <a:pt x="134" y="128"/>
                    </a:lnTo>
                    <a:lnTo>
                      <a:pt x="134" y="130"/>
                    </a:lnTo>
                    <a:lnTo>
                      <a:pt x="132" y="130"/>
                    </a:lnTo>
                    <a:lnTo>
                      <a:pt x="132" y="132"/>
                    </a:lnTo>
                    <a:lnTo>
                      <a:pt x="130" y="132"/>
                    </a:lnTo>
                    <a:lnTo>
                      <a:pt x="128" y="132"/>
                    </a:lnTo>
                    <a:lnTo>
                      <a:pt x="128" y="132"/>
                    </a:lnTo>
                    <a:lnTo>
                      <a:pt x="128" y="134"/>
                    </a:lnTo>
                    <a:lnTo>
                      <a:pt x="128" y="134"/>
                    </a:lnTo>
                    <a:lnTo>
                      <a:pt x="128" y="134"/>
                    </a:lnTo>
                    <a:lnTo>
                      <a:pt x="130" y="134"/>
                    </a:lnTo>
                    <a:lnTo>
                      <a:pt x="130" y="134"/>
                    </a:lnTo>
                    <a:lnTo>
                      <a:pt x="130" y="134"/>
                    </a:lnTo>
                    <a:lnTo>
                      <a:pt x="132" y="134"/>
                    </a:lnTo>
                    <a:lnTo>
                      <a:pt x="132" y="134"/>
                    </a:lnTo>
                    <a:lnTo>
                      <a:pt x="134" y="134"/>
                    </a:lnTo>
                    <a:lnTo>
                      <a:pt x="136" y="134"/>
                    </a:lnTo>
                    <a:lnTo>
                      <a:pt x="136" y="134"/>
                    </a:lnTo>
                    <a:lnTo>
                      <a:pt x="136" y="136"/>
                    </a:lnTo>
                    <a:lnTo>
                      <a:pt x="136" y="136"/>
                    </a:lnTo>
                    <a:lnTo>
                      <a:pt x="136" y="136"/>
                    </a:lnTo>
                    <a:lnTo>
                      <a:pt x="136" y="138"/>
                    </a:lnTo>
                    <a:lnTo>
                      <a:pt x="134" y="138"/>
                    </a:lnTo>
                    <a:lnTo>
                      <a:pt x="134" y="138"/>
                    </a:lnTo>
                    <a:lnTo>
                      <a:pt x="132" y="140"/>
                    </a:lnTo>
                    <a:lnTo>
                      <a:pt x="130" y="140"/>
                    </a:lnTo>
                    <a:lnTo>
                      <a:pt x="128" y="140"/>
                    </a:lnTo>
                    <a:lnTo>
                      <a:pt x="124" y="140"/>
                    </a:lnTo>
                    <a:lnTo>
                      <a:pt x="122" y="142"/>
                    </a:lnTo>
                    <a:lnTo>
                      <a:pt x="124" y="142"/>
                    </a:lnTo>
                    <a:lnTo>
                      <a:pt x="124" y="142"/>
                    </a:lnTo>
                    <a:lnTo>
                      <a:pt x="126" y="142"/>
                    </a:lnTo>
                    <a:lnTo>
                      <a:pt x="124" y="144"/>
                    </a:lnTo>
                    <a:lnTo>
                      <a:pt x="122" y="144"/>
                    </a:lnTo>
                    <a:lnTo>
                      <a:pt x="122" y="144"/>
                    </a:lnTo>
                    <a:lnTo>
                      <a:pt x="120" y="144"/>
                    </a:lnTo>
                    <a:lnTo>
                      <a:pt x="120" y="146"/>
                    </a:lnTo>
                    <a:lnTo>
                      <a:pt x="124" y="146"/>
                    </a:lnTo>
                    <a:lnTo>
                      <a:pt x="130" y="142"/>
                    </a:lnTo>
                    <a:lnTo>
                      <a:pt x="130" y="142"/>
                    </a:lnTo>
                    <a:lnTo>
                      <a:pt x="130" y="142"/>
                    </a:lnTo>
                    <a:lnTo>
                      <a:pt x="130" y="144"/>
                    </a:lnTo>
                    <a:lnTo>
                      <a:pt x="128" y="144"/>
                    </a:lnTo>
                    <a:lnTo>
                      <a:pt x="122" y="146"/>
                    </a:lnTo>
                    <a:lnTo>
                      <a:pt x="120" y="148"/>
                    </a:lnTo>
                    <a:lnTo>
                      <a:pt x="116" y="152"/>
                    </a:lnTo>
                    <a:lnTo>
                      <a:pt x="116" y="152"/>
                    </a:lnTo>
                    <a:lnTo>
                      <a:pt x="114" y="152"/>
                    </a:lnTo>
                    <a:lnTo>
                      <a:pt x="114" y="154"/>
                    </a:lnTo>
                    <a:lnTo>
                      <a:pt x="114" y="154"/>
                    </a:lnTo>
                    <a:lnTo>
                      <a:pt x="116" y="156"/>
                    </a:lnTo>
                    <a:lnTo>
                      <a:pt x="116" y="156"/>
                    </a:lnTo>
                    <a:lnTo>
                      <a:pt x="120" y="156"/>
                    </a:lnTo>
                    <a:lnTo>
                      <a:pt x="122" y="158"/>
                    </a:lnTo>
                    <a:lnTo>
                      <a:pt x="122" y="158"/>
                    </a:lnTo>
                    <a:lnTo>
                      <a:pt x="128" y="156"/>
                    </a:lnTo>
                    <a:lnTo>
                      <a:pt x="130" y="156"/>
                    </a:lnTo>
                    <a:lnTo>
                      <a:pt x="130" y="156"/>
                    </a:lnTo>
                    <a:lnTo>
                      <a:pt x="132" y="156"/>
                    </a:lnTo>
                    <a:lnTo>
                      <a:pt x="132" y="154"/>
                    </a:lnTo>
                    <a:lnTo>
                      <a:pt x="134" y="154"/>
                    </a:lnTo>
                    <a:lnTo>
                      <a:pt x="132" y="152"/>
                    </a:lnTo>
                    <a:lnTo>
                      <a:pt x="134" y="152"/>
                    </a:lnTo>
                    <a:lnTo>
                      <a:pt x="134" y="154"/>
                    </a:lnTo>
                    <a:lnTo>
                      <a:pt x="136" y="152"/>
                    </a:lnTo>
                    <a:lnTo>
                      <a:pt x="136" y="152"/>
                    </a:lnTo>
                    <a:lnTo>
                      <a:pt x="138" y="152"/>
                    </a:lnTo>
                    <a:lnTo>
                      <a:pt x="140" y="150"/>
                    </a:lnTo>
                    <a:lnTo>
                      <a:pt x="140" y="150"/>
                    </a:lnTo>
                    <a:lnTo>
                      <a:pt x="142" y="150"/>
                    </a:lnTo>
                    <a:lnTo>
                      <a:pt x="142" y="148"/>
                    </a:lnTo>
                    <a:lnTo>
                      <a:pt x="140" y="148"/>
                    </a:lnTo>
                    <a:lnTo>
                      <a:pt x="140" y="146"/>
                    </a:lnTo>
                    <a:lnTo>
                      <a:pt x="140" y="146"/>
                    </a:lnTo>
                    <a:lnTo>
                      <a:pt x="140" y="146"/>
                    </a:lnTo>
                    <a:lnTo>
                      <a:pt x="140" y="144"/>
                    </a:lnTo>
                    <a:lnTo>
                      <a:pt x="140" y="144"/>
                    </a:lnTo>
                    <a:lnTo>
                      <a:pt x="140" y="144"/>
                    </a:lnTo>
                    <a:lnTo>
                      <a:pt x="140" y="144"/>
                    </a:lnTo>
                    <a:lnTo>
                      <a:pt x="144" y="142"/>
                    </a:lnTo>
                    <a:lnTo>
                      <a:pt x="144" y="142"/>
                    </a:lnTo>
                    <a:lnTo>
                      <a:pt x="142" y="144"/>
                    </a:lnTo>
                    <a:lnTo>
                      <a:pt x="142" y="144"/>
                    </a:lnTo>
                    <a:lnTo>
                      <a:pt x="142" y="146"/>
                    </a:lnTo>
                    <a:lnTo>
                      <a:pt x="142" y="146"/>
                    </a:lnTo>
                    <a:lnTo>
                      <a:pt x="142" y="146"/>
                    </a:lnTo>
                    <a:lnTo>
                      <a:pt x="142" y="148"/>
                    </a:lnTo>
                    <a:lnTo>
                      <a:pt x="142" y="148"/>
                    </a:lnTo>
                    <a:lnTo>
                      <a:pt x="142" y="150"/>
                    </a:lnTo>
                    <a:lnTo>
                      <a:pt x="142" y="150"/>
                    </a:lnTo>
                    <a:lnTo>
                      <a:pt x="142" y="152"/>
                    </a:lnTo>
                    <a:lnTo>
                      <a:pt x="144" y="150"/>
                    </a:lnTo>
                    <a:lnTo>
                      <a:pt x="144" y="152"/>
                    </a:lnTo>
                    <a:lnTo>
                      <a:pt x="142" y="152"/>
                    </a:lnTo>
                    <a:lnTo>
                      <a:pt x="142" y="152"/>
                    </a:lnTo>
                    <a:lnTo>
                      <a:pt x="138" y="154"/>
                    </a:lnTo>
                    <a:lnTo>
                      <a:pt x="138" y="154"/>
                    </a:lnTo>
                    <a:lnTo>
                      <a:pt x="138" y="154"/>
                    </a:lnTo>
                    <a:lnTo>
                      <a:pt x="140" y="154"/>
                    </a:lnTo>
                    <a:lnTo>
                      <a:pt x="142" y="154"/>
                    </a:lnTo>
                    <a:lnTo>
                      <a:pt x="144" y="154"/>
                    </a:lnTo>
                    <a:lnTo>
                      <a:pt x="148" y="152"/>
                    </a:lnTo>
                    <a:lnTo>
                      <a:pt x="148" y="152"/>
                    </a:lnTo>
                    <a:lnTo>
                      <a:pt x="152" y="154"/>
                    </a:lnTo>
                    <a:lnTo>
                      <a:pt x="154" y="154"/>
                    </a:lnTo>
                    <a:lnTo>
                      <a:pt x="156" y="152"/>
                    </a:lnTo>
                    <a:lnTo>
                      <a:pt x="158" y="152"/>
                    </a:lnTo>
                    <a:lnTo>
                      <a:pt x="158" y="152"/>
                    </a:lnTo>
                    <a:lnTo>
                      <a:pt x="156" y="154"/>
                    </a:lnTo>
                    <a:lnTo>
                      <a:pt x="146" y="156"/>
                    </a:lnTo>
                    <a:lnTo>
                      <a:pt x="144" y="156"/>
                    </a:lnTo>
                    <a:lnTo>
                      <a:pt x="142" y="156"/>
                    </a:lnTo>
                    <a:lnTo>
                      <a:pt x="142" y="158"/>
                    </a:lnTo>
                    <a:lnTo>
                      <a:pt x="140" y="158"/>
                    </a:lnTo>
                    <a:lnTo>
                      <a:pt x="140" y="158"/>
                    </a:lnTo>
                    <a:lnTo>
                      <a:pt x="140" y="160"/>
                    </a:lnTo>
                    <a:lnTo>
                      <a:pt x="142" y="160"/>
                    </a:lnTo>
                    <a:lnTo>
                      <a:pt x="142" y="160"/>
                    </a:lnTo>
                    <a:lnTo>
                      <a:pt x="146" y="160"/>
                    </a:lnTo>
                    <a:lnTo>
                      <a:pt x="146" y="160"/>
                    </a:lnTo>
                    <a:lnTo>
                      <a:pt x="148" y="160"/>
                    </a:lnTo>
                    <a:lnTo>
                      <a:pt x="150" y="160"/>
                    </a:lnTo>
                    <a:lnTo>
                      <a:pt x="154" y="160"/>
                    </a:lnTo>
                    <a:lnTo>
                      <a:pt x="158" y="160"/>
                    </a:lnTo>
                    <a:lnTo>
                      <a:pt x="160" y="162"/>
                    </a:lnTo>
                    <a:lnTo>
                      <a:pt x="160" y="162"/>
                    </a:lnTo>
                    <a:lnTo>
                      <a:pt x="160" y="162"/>
                    </a:lnTo>
                    <a:lnTo>
                      <a:pt x="160" y="162"/>
                    </a:lnTo>
                    <a:lnTo>
                      <a:pt x="158" y="162"/>
                    </a:lnTo>
                    <a:lnTo>
                      <a:pt x="156" y="162"/>
                    </a:lnTo>
                    <a:lnTo>
                      <a:pt x="154" y="162"/>
                    </a:lnTo>
                    <a:lnTo>
                      <a:pt x="152" y="162"/>
                    </a:lnTo>
                    <a:lnTo>
                      <a:pt x="152" y="162"/>
                    </a:lnTo>
                    <a:lnTo>
                      <a:pt x="154" y="164"/>
                    </a:lnTo>
                    <a:lnTo>
                      <a:pt x="156" y="164"/>
                    </a:lnTo>
                    <a:lnTo>
                      <a:pt x="156" y="164"/>
                    </a:lnTo>
                    <a:lnTo>
                      <a:pt x="156" y="166"/>
                    </a:lnTo>
                    <a:lnTo>
                      <a:pt x="156" y="166"/>
                    </a:lnTo>
                    <a:lnTo>
                      <a:pt x="154" y="168"/>
                    </a:lnTo>
                    <a:lnTo>
                      <a:pt x="154" y="168"/>
                    </a:lnTo>
                    <a:lnTo>
                      <a:pt x="154" y="170"/>
                    </a:lnTo>
                    <a:lnTo>
                      <a:pt x="158" y="170"/>
                    </a:lnTo>
                    <a:lnTo>
                      <a:pt x="160" y="170"/>
                    </a:lnTo>
                    <a:lnTo>
                      <a:pt x="160" y="172"/>
                    </a:lnTo>
                    <a:lnTo>
                      <a:pt x="160" y="172"/>
                    </a:lnTo>
                    <a:lnTo>
                      <a:pt x="156" y="172"/>
                    </a:lnTo>
                    <a:lnTo>
                      <a:pt x="156" y="172"/>
                    </a:lnTo>
                    <a:lnTo>
                      <a:pt x="152" y="170"/>
                    </a:lnTo>
                    <a:lnTo>
                      <a:pt x="150" y="170"/>
                    </a:lnTo>
                    <a:lnTo>
                      <a:pt x="148" y="170"/>
                    </a:lnTo>
                    <a:lnTo>
                      <a:pt x="142" y="168"/>
                    </a:lnTo>
                    <a:lnTo>
                      <a:pt x="140" y="166"/>
                    </a:lnTo>
                    <a:lnTo>
                      <a:pt x="138" y="166"/>
                    </a:lnTo>
                    <a:lnTo>
                      <a:pt x="136" y="166"/>
                    </a:lnTo>
                    <a:lnTo>
                      <a:pt x="132" y="166"/>
                    </a:lnTo>
                    <a:lnTo>
                      <a:pt x="130" y="166"/>
                    </a:lnTo>
                    <a:lnTo>
                      <a:pt x="128" y="166"/>
                    </a:lnTo>
                    <a:lnTo>
                      <a:pt x="128" y="166"/>
                    </a:lnTo>
                    <a:lnTo>
                      <a:pt x="124" y="166"/>
                    </a:lnTo>
                    <a:lnTo>
                      <a:pt x="122" y="166"/>
                    </a:lnTo>
                    <a:lnTo>
                      <a:pt x="120" y="166"/>
                    </a:lnTo>
                    <a:lnTo>
                      <a:pt x="118" y="168"/>
                    </a:lnTo>
                    <a:lnTo>
                      <a:pt x="118" y="168"/>
                    </a:lnTo>
                    <a:lnTo>
                      <a:pt x="120" y="168"/>
                    </a:lnTo>
                    <a:lnTo>
                      <a:pt x="122" y="170"/>
                    </a:lnTo>
                    <a:lnTo>
                      <a:pt x="122" y="172"/>
                    </a:lnTo>
                    <a:lnTo>
                      <a:pt x="124" y="172"/>
                    </a:lnTo>
                    <a:lnTo>
                      <a:pt x="128" y="172"/>
                    </a:lnTo>
                    <a:lnTo>
                      <a:pt x="132" y="172"/>
                    </a:lnTo>
                    <a:lnTo>
                      <a:pt x="134" y="174"/>
                    </a:lnTo>
                    <a:lnTo>
                      <a:pt x="136" y="174"/>
                    </a:lnTo>
                    <a:lnTo>
                      <a:pt x="138" y="176"/>
                    </a:lnTo>
                    <a:lnTo>
                      <a:pt x="138" y="176"/>
                    </a:lnTo>
                    <a:lnTo>
                      <a:pt x="146" y="178"/>
                    </a:lnTo>
                    <a:lnTo>
                      <a:pt x="146" y="178"/>
                    </a:lnTo>
                    <a:lnTo>
                      <a:pt x="148" y="178"/>
                    </a:lnTo>
                    <a:lnTo>
                      <a:pt x="150" y="176"/>
                    </a:lnTo>
                    <a:lnTo>
                      <a:pt x="152" y="176"/>
                    </a:lnTo>
                    <a:lnTo>
                      <a:pt x="154" y="176"/>
                    </a:lnTo>
                    <a:lnTo>
                      <a:pt x="154" y="178"/>
                    </a:lnTo>
                    <a:lnTo>
                      <a:pt x="158" y="178"/>
                    </a:lnTo>
                    <a:lnTo>
                      <a:pt x="160" y="176"/>
                    </a:lnTo>
                    <a:lnTo>
                      <a:pt x="160" y="176"/>
                    </a:lnTo>
                    <a:lnTo>
                      <a:pt x="160" y="178"/>
                    </a:lnTo>
                    <a:lnTo>
                      <a:pt x="160" y="178"/>
                    </a:lnTo>
                    <a:lnTo>
                      <a:pt x="158" y="178"/>
                    </a:lnTo>
                    <a:lnTo>
                      <a:pt x="158" y="178"/>
                    </a:lnTo>
                    <a:lnTo>
                      <a:pt x="158" y="180"/>
                    </a:lnTo>
                    <a:lnTo>
                      <a:pt x="158" y="180"/>
                    </a:lnTo>
                    <a:lnTo>
                      <a:pt x="156" y="180"/>
                    </a:lnTo>
                    <a:lnTo>
                      <a:pt x="154" y="182"/>
                    </a:lnTo>
                    <a:lnTo>
                      <a:pt x="152" y="182"/>
                    </a:lnTo>
                    <a:lnTo>
                      <a:pt x="152" y="184"/>
                    </a:lnTo>
                    <a:lnTo>
                      <a:pt x="150" y="186"/>
                    </a:lnTo>
                    <a:lnTo>
                      <a:pt x="148" y="186"/>
                    </a:lnTo>
                    <a:lnTo>
                      <a:pt x="146" y="188"/>
                    </a:lnTo>
                    <a:lnTo>
                      <a:pt x="146" y="190"/>
                    </a:lnTo>
                    <a:lnTo>
                      <a:pt x="148" y="190"/>
                    </a:lnTo>
                    <a:lnTo>
                      <a:pt x="150" y="188"/>
                    </a:lnTo>
                    <a:lnTo>
                      <a:pt x="152" y="188"/>
                    </a:lnTo>
                    <a:lnTo>
                      <a:pt x="152" y="190"/>
                    </a:lnTo>
                    <a:lnTo>
                      <a:pt x="154" y="190"/>
                    </a:lnTo>
                    <a:lnTo>
                      <a:pt x="154" y="190"/>
                    </a:lnTo>
                    <a:lnTo>
                      <a:pt x="152" y="190"/>
                    </a:lnTo>
                    <a:lnTo>
                      <a:pt x="148" y="190"/>
                    </a:lnTo>
                    <a:lnTo>
                      <a:pt x="144" y="190"/>
                    </a:lnTo>
                    <a:lnTo>
                      <a:pt x="144" y="190"/>
                    </a:lnTo>
                    <a:lnTo>
                      <a:pt x="142" y="194"/>
                    </a:lnTo>
                    <a:lnTo>
                      <a:pt x="140" y="196"/>
                    </a:lnTo>
                    <a:lnTo>
                      <a:pt x="140" y="196"/>
                    </a:lnTo>
                    <a:lnTo>
                      <a:pt x="142" y="196"/>
                    </a:lnTo>
                    <a:lnTo>
                      <a:pt x="144" y="196"/>
                    </a:lnTo>
                    <a:lnTo>
                      <a:pt x="144" y="196"/>
                    </a:lnTo>
                    <a:lnTo>
                      <a:pt x="142" y="198"/>
                    </a:lnTo>
                    <a:lnTo>
                      <a:pt x="140" y="198"/>
                    </a:lnTo>
                    <a:lnTo>
                      <a:pt x="140" y="198"/>
                    </a:lnTo>
                    <a:lnTo>
                      <a:pt x="134" y="200"/>
                    </a:lnTo>
                    <a:lnTo>
                      <a:pt x="134" y="200"/>
                    </a:lnTo>
                    <a:lnTo>
                      <a:pt x="132" y="200"/>
                    </a:lnTo>
                    <a:lnTo>
                      <a:pt x="126" y="196"/>
                    </a:lnTo>
                    <a:lnTo>
                      <a:pt x="124" y="196"/>
                    </a:lnTo>
                    <a:lnTo>
                      <a:pt x="120" y="198"/>
                    </a:lnTo>
                    <a:lnTo>
                      <a:pt x="118" y="198"/>
                    </a:lnTo>
                    <a:lnTo>
                      <a:pt x="114" y="202"/>
                    </a:lnTo>
                    <a:lnTo>
                      <a:pt x="112" y="202"/>
                    </a:lnTo>
                    <a:lnTo>
                      <a:pt x="110" y="204"/>
                    </a:lnTo>
                    <a:lnTo>
                      <a:pt x="112" y="204"/>
                    </a:lnTo>
                    <a:lnTo>
                      <a:pt x="114" y="202"/>
                    </a:lnTo>
                    <a:lnTo>
                      <a:pt x="118" y="202"/>
                    </a:lnTo>
                    <a:lnTo>
                      <a:pt x="118" y="204"/>
                    </a:lnTo>
                    <a:lnTo>
                      <a:pt x="118" y="204"/>
                    </a:lnTo>
                    <a:lnTo>
                      <a:pt x="122" y="204"/>
                    </a:lnTo>
                    <a:lnTo>
                      <a:pt x="124" y="204"/>
                    </a:lnTo>
                    <a:lnTo>
                      <a:pt x="128" y="204"/>
                    </a:lnTo>
                    <a:lnTo>
                      <a:pt x="130" y="204"/>
                    </a:lnTo>
                    <a:lnTo>
                      <a:pt x="134" y="202"/>
                    </a:lnTo>
                    <a:lnTo>
                      <a:pt x="134" y="202"/>
                    </a:lnTo>
                    <a:lnTo>
                      <a:pt x="134" y="202"/>
                    </a:lnTo>
                    <a:lnTo>
                      <a:pt x="136" y="202"/>
                    </a:lnTo>
                    <a:lnTo>
                      <a:pt x="138" y="202"/>
                    </a:lnTo>
                    <a:lnTo>
                      <a:pt x="138" y="202"/>
                    </a:lnTo>
                    <a:lnTo>
                      <a:pt x="136" y="202"/>
                    </a:lnTo>
                    <a:lnTo>
                      <a:pt x="134" y="204"/>
                    </a:lnTo>
                    <a:lnTo>
                      <a:pt x="134" y="204"/>
                    </a:lnTo>
                    <a:lnTo>
                      <a:pt x="132" y="204"/>
                    </a:lnTo>
                    <a:lnTo>
                      <a:pt x="132" y="206"/>
                    </a:lnTo>
                    <a:lnTo>
                      <a:pt x="132" y="206"/>
                    </a:lnTo>
                    <a:lnTo>
                      <a:pt x="130" y="206"/>
                    </a:lnTo>
                    <a:lnTo>
                      <a:pt x="130" y="206"/>
                    </a:lnTo>
                    <a:lnTo>
                      <a:pt x="128" y="206"/>
                    </a:lnTo>
                    <a:lnTo>
                      <a:pt x="124" y="206"/>
                    </a:lnTo>
                    <a:lnTo>
                      <a:pt x="120" y="206"/>
                    </a:lnTo>
                    <a:lnTo>
                      <a:pt x="116" y="204"/>
                    </a:lnTo>
                    <a:lnTo>
                      <a:pt x="114" y="204"/>
                    </a:lnTo>
                    <a:lnTo>
                      <a:pt x="112" y="204"/>
                    </a:lnTo>
                    <a:lnTo>
                      <a:pt x="112" y="206"/>
                    </a:lnTo>
                    <a:lnTo>
                      <a:pt x="108" y="208"/>
                    </a:lnTo>
                    <a:lnTo>
                      <a:pt x="104" y="210"/>
                    </a:lnTo>
                    <a:lnTo>
                      <a:pt x="104" y="212"/>
                    </a:lnTo>
                    <a:lnTo>
                      <a:pt x="104" y="212"/>
                    </a:lnTo>
                    <a:lnTo>
                      <a:pt x="102" y="212"/>
                    </a:lnTo>
                    <a:lnTo>
                      <a:pt x="100" y="214"/>
                    </a:lnTo>
                    <a:lnTo>
                      <a:pt x="102" y="214"/>
                    </a:lnTo>
                    <a:lnTo>
                      <a:pt x="104" y="214"/>
                    </a:lnTo>
                    <a:lnTo>
                      <a:pt x="112" y="212"/>
                    </a:lnTo>
                    <a:lnTo>
                      <a:pt x="112" y="210"/>
                    </a:lnTo>
                    <a:lnTo>
                      <a:pt x="114" y="210"/>
                    </a:lnTo>
                    <a:lnTo>
                      <a:pt x="116" y="210"/>
                    </a:lnTo>
                    <a:lnTo>
                      <a:pt x="120" y="210"/>
                    </a:lnTo>
                    <a:lnTo>
                      <a:pt x="122" y="210"/>
                    </a:lnTo>
                    <a:lnTo>
                      <a:pt x="124" y="212"/>
                    </a:lnTo>
                    <a:lnTo>
                      <a:pt x="126" y="212"/>
                    </a:lnTo>
                    <a:lnTo>
                      <a:pt x="130" y="212"/>
                    </a:lnTo>
                    <a:lnTo>
                      <a:pt x="130" y="210"/>
                    </a:lnTo>
                    <a:lnTo>
                      <a:pt x="134" y="210"/>
                    </a:lnTo>
                    <a:lnTo>
                      <a:pt x="136" y="210"/>
                    </a:lnTo>
                    <a:lnTo>
                      <a:pt x="134" y="212"/>
                    </a:lnTo>
                    <a:lnTo>
                      <a:pt x="132" y="212"/>
                    </a:lnTo>
                    <a:lnTo>
                      <a:pt x="132" y="212"/>
                    </a:lnTo>
                    <a:lnTo>
                      <a:pt x="136" y="214"/>
                    </a:lnTo>
                    <a:lnTo>
                      <a:pt x="136" y="214"/>
                    </a:lnTo>
                    <a:lnTo>
                      <a:pt x="136" y="216"/>
                    </a:lnTo>
                    <a:lnTo>
                      <a:pt x="132" y="214"/>
                    </a:lnTo>
                    <a:lnTo>
                      <a:pt x="128" y="212"/>
                    </a:lnTo>
                    <a:lnTo>
                      <a:pt x="126" y="212"/>
                    </a:lnTo>
                    <a:lnTo>
                      <a:pt x="122" y="212"/>
                    </a:lnTo>
                    <a:lnTo>
                      <a:pt x="118" y="212"/>
                    </a:lnTo>
                    <a:lnTo>
                      <a:pt x="116" y="212"/>
                    </a:lnTo>
                    <a:lnTo>
                      <a:pt x="114" y="212"/>
                    </a:lnTo>
                    <a:lnTo>
                      <a:pt x="110" y="212"/>
                    </a:lnTo>
                    <a:lnTo>
                      <a:pt x="106" y="214"/>
                    </a:lnTo>
                    <a:lnTo>
                      <a:pt x="104" y="214"/>
                    </a:lnTo>
                    <a:lnTo>
                      <a:pt x="102" y="216"/>
                    </a:lnTo>
                    <a:lnTo>
                      <a:pt x="98" y="216"/>
                    </a:lnTo>
                    <a:lnTo>
                      <a:pt x="98" y="218"/>
                    </a:lnTo>
                    <a:lnTo>
                      <a:pt x="96" y="220"/>
                    </a:lnTo>
                    <a:lnTo>
                      <a:pt x="96" y="224"/>
                    </a:lnTo>
                    <a:lnTo>
                      <a:pt x="98" y="224"/>
                    </a:lnTo>
                    <a:lnTo>
                      <a:pt x="98" y="224"/>
                    </a:lnTo>
                    <a:lnTo>
                      <a:pt x="100" y="224"/>
                    </a:lnTo>
                    <a:lnTo>
                      <a:pt x="102" y="224"/>
                    </a:lnTo>
                    <a:lnTo>
                      <a:pt x="104" y="224"/>
                    </a:lnTo>
                    <a:lnTo>
                      <a:pt x="110" y="224"/>
                    </a:lnTo>
                    <a:lnTo>
                      <a:pt x="110" y="224"/>
                    </a:lnTo>
                    <a:lnTo>
                      <a:pt x="110" y="224"/>
                    </a:lnTo>
                    <a:lnTo>
                      <a:pt x="110" y="226"/>
                    </a:lnTo>
                    <a:lnTo>
                      <a:pt x="110" y="226"/>
                    </a:lnTo>
                    <a:lnTo>
                      <a:pt x="108" y="226"/>
                    </a:lnTo>
                    <a:lnTo>
                      <a:pt x="102" y="226"/>
                    </a:lnTo>
                    <a:lnTo>
                      <a:pt x="102" y="226"/>
                    </a:lnTo>
                    <a:lnTo>
                      <a:pt x="100" y="228"/>
                    </a:lnTo>
                    <a:lnTo>
                      <a:pt x="96" y="228"/>
                    </a:lnTo>
                    <a:lnTo>
                      <a:pt x="96" y="228"/>
                    </a:lnTo>
                    <a:lnTo>
                      <a:pt x="96" y="230"/>
                    </a:lnTo>
                    <a:lnTo>
                      <a:pt x="94" y="230"/>
                    </a:lnTo>
                    <a:lnTo>
                      <a:pt x="92" y="232"/>
                    </a:lnTo>
                    <a:lnTo>
                      <a:pt x="92" y="234"/>
                    </a:lnTo>
                    <a:lnTo>
                      <a:pt x="90" y="234"/>
                    </a:lnTo>
                    <a:lnTo>
                      <a:pt x="90" y="236"/>
                    </a:lnTo>
                    <a:lnTo>
                      <a:pt x="92" y="236"/>
                    </a:lnTo>
                    <a:lnTo>
                      <a:pt x="92" y="236"/>
                    </a:lnTo>
                    <a:lnTo>
                      <a:pt x="96" y="236"/>
                    </a:lnTo>
                    <a:lnTo>
                      <a:pt x="98" y="236"/>
                    </a:lnTo>
                    <a:lnTo>
                      <a:pt x="100" y="234"/>
                    </a:lnTo>
                    <a:lnTo>
                      <a:pt x="102" y="234"/>
                    </a:lnTo>
                    <a:lnTo>
                      <a:pt x="104" y="232"/>
                    </a:lnTo>
                    <a:lnTo>
                      <a:pt x="106" y="232"/>
                    </a:lnTo>
                    <a:lnTo>
                      <a:pt x="116" y="228"/>
                    </a:lnTo>
                    <a:lnTo>
                      <a:pt x="118" y="226"/>
                    </a:lnTo>
                    <a:lnTo>
                      <a:pt x="122" y="226"/>
                    </a:lnTo>
                    <a:lnTo>
                      <a:pt x="124" y="224"/>
                    </a:lnTo>
                    <a:lnTo>
                      <a:pt x="124" y="224"/>
                    </a:lnTo>
                    <a:lnTo>
                      <a:pt x="124" y="226"/>
                    </a:lnTo>
                    <a:lnTo>
                      <a:pt x="120" y="226"/>
                    </a:lnTo>
                    <a:lnTo>
                      <a:pt x="118" y="228"/>
                    </a:lnTo>
                    <a:lnTo>
                      <a:pt x="116" y="228"/>
                    </a:lnTo>
                    <a:lnTo>
                      <a:pt x="114" y="228"/>
                    </a:lnTo>
                    <a:lnTo>
                      <a:pt x="114" y="230"/>
                    </a:lnTo>
                    <a:lnTo>
                      <a:pt x="112" y="230"/>
                    </a:lnTo>
                    <a:lnTo>
                      <a:pt x="110" y="232"/>
                    </a:lnTo>
                    <a:lnTo>
                      <a:pt x="108" y="232"/>
                    </a:lnTo>
                    <a:lnTo>
                      <a:pt x="106" y="232"/>
                    </a:lnTo>
                    <a:lnTo>
                      <a:pt x="98" y="236"/>
                    </a:lnTo>
                    <a:lnTo>
                      <a:pt x="92" y="238"/>
                    </a:lnTo>
                    <a:lnTo>
                      <a:pt x="92" y="238"/>
                    </a:lnTo>
                    <a:lnTo>
                      <a:pt x="92" y="238"/>
                    </a:lnTo>
                    <a:lnTo>
                      <a:pt x="94" y="238"/>
                    </a:lnTo>
                    <a:lnTo>
                      <a:pt x="94" y="238"/>
                    </a:lnTo>
                    <a:lnTo>
                      <a:pt x="94" y="238"/>
                    </a:lnTo>
                    <a:lnTo>
                      <a:pt x="92" y="242"/>
                    </a:lnTo>
                    <a:lnTo>
                      <a:pt x="90" y="244"/>
                    </a:lnTo>
                    <a:lnTo>
                      <a:pt x="92" y="244"/>
                    </a:lnTo>
                    <a:lnTo>
                      <a:pt x="92" y="246"/>
                    </a:lnTo>
                    <a:lnTo>
                      <a:pt x="96" y="244"/>
                    </a:lnTo>
                    <a:lnTo>
                      <a:pt x="98" y="246"/>
                    </a:lnTo>
                    <a:lnTo>
                      <a:pt x="100" y="246"/>
                    </a:lnTo>
                    <a:lnTo>
                      <a:pt x="104" y="246"/>
                    </a:lnTo>
                    <a:lnTo>
                      <a:pt x="106" y="244"/>
                    </a:lnTo>
                    <a:lnTo>
                      <a:pt x="108" y="242"/>
                    </a:lnTo>
                    <a:lnTo>
                      <a:pt x="110" y="242"/>
                    </a:lnTo>
                    <a:lnTo>
                      <a:pt x="114" y="242"/>
                    </a:lnTo>
                    <a:lnTo>
                      <a:pt x="116" y="242"/>
                    </a:lnTo>
                    <a:lnTo>
                      <a:pt x="118" y="242"/>
                    </a:lnTo>
                    <a:lnTo>
                      <a:pt x="118" y="242"/>
                    </a:lnTo>
                    <a:lnTo>
                      <a:pt x="116" y="242"/>
                    </a:lnTo>
                    <a:lnTo>
                      <a:pt x="110" y="242"/>
                    </a:lnTo>
                    <a:lnTo>
                      <a:pt x="108" y="244"/>
                    </a:lnTo>
                    <a:lnTo>
                      <a:pt x="104" y="246"/>
                    </a:lnTo>
                    <a:lnTo>
                      <a:pt x="102" y="249"/>
                    </a:lnTo>
                    <a:lnTo>
                      <a:pt x="98" y="249"/>
                    </a:lnTo>
                    <a:lnTo>
                      <a:pt x="98" y="249"/>
                    </a:lnTo>
                    <a:lnTo>
                      <a:pt x="96" y="249"/>
                    </a:lnTo>
                    <a:lnTo>
                      <a:pt x="96" y="251"/>
                    </a:lnTo>
                    <a:lnTo>
                      <a:pt x="96" y="251"/>
                    </a:lnTo>
                    <a:lnTo>
                      <a:pt x="96" y="251"/>
                    </a:lnTo>
                    <a:lnTo>
                      <a:pt x="98" y="253"/>
                    </a:lnTo>
                    <a:lnTo>
                      <a:pt x="98" y="255"/>
                    </a:lnTo>
                    <a:lnTo>
                      <a:pt x="98" y="259"/>
                    </a:lnTo>
                    <a:lnTo>
                      <a:pt x="96" y="259"/>
                    </a:lnTo>
                    <a:lnTo>
                      <a:pt x="96" y="261"/>
                    </a:lnTo>
                    <a:lnTo>
                      <a:pt x="94" y="265"/>
                    </a:lnTo>
                    <a:lnTo>
                      <a:pt x="94" y="265"/>
                    </a:lnTo>
                    <a:lnTo>
                      <a:pt x="94" y="267"/>
                    </a:lnTo>
                    <a:lnTo>
                      <a:pt x="96" y="267"/>
                    </a:lnTo>
                    <a:lnTo>
                      <a:pt x="96" y="267"/>
                    </a:lnTo>
                    <a:lnTo>
                      <a:pt x="98" y="267"/>
                    </a:lnTo>
                    <a:lnTo>
                      <a:pt x="100" y="265"/>
                    </a:lnTo>
                    <a:lnTo>
                      <a:pt x="104" y="263"/>
                    </a:lnTo>
                    <a:lnTo>
                      <a:pt x="104" y="261"/>
                    </a:lnTo>
                    <a:lnTo>
                      <a:pt x="106" y="259"/>
                    </a:lnTo>
                    <a:lnTo>
                      <a:pt x="108" y="259"/>
                    </a:lnTo>
                    <a:lnTo>
                      <a:pt x="108" y="259"/>
                    </a:lnTo>
                    <a:lnTo>
                      <a:pt x="108" y="259"/>
                    </a:lnTo>
                    <a:lnTo>
                      <a:pt x="106" y="261"/>
                    </a:lnTo>
                    <a:lnTo>
                      <a:pt x="110" y="261"/>
                    </a:lnTo>
                    <a:lnTo>
                      <a:pt x="112" y="259"/>
                    </a:lnTo>
                    <a:lnTo>
                      <a:pt x="112" y="259"/>
                    </a:lnTo>
                    <a:lnTo>
                      <a:pt x="114" y="259"/>
                    </a:lnTo>
                    <a:lnTo>
                      <a:pt x="114" y="257"/>
                    </a:lnTo>
                    <a:lnTo>
                      <a:pt x="114" y="255"/>
                    </a:lnTo>
                    <a:lnTo>
                      <a:pt x="114" y="253"/>
                    </a:lnTo>
                    <a:lnTo>
                      <a:pt x="114" y="251"/>
                    </a:lnTo>
                    <a:lnTo>
                      <a:pt x="114" y="251"/>
                    </a:lnTo>
                    <a:lnTo>
                      <a:pt x="114" y="253"/>
                    </a:lnTo>
                    <a:lnTo>
                      <a:pt x="114" y="255"/>
                    </a:lnTo>
                    <a:lnTo>
                      <a:pt x="116" y="257"/>
                    </a:lnTo>
                    <a:lnTo>
                      <a:pt x="116" y="257"/>
                    </a:lnTo>
                    <a:lnTo>
                      <a:pt x="116" y="257"/>
                    </a:lnTo>
                    <a:lnTo>
                      <a:pt x="116" y="259"/>
                    </a:lnTo>
                    <a:lnTo>
                      <a:pt x="118" y="259"/>
                    </a:lnTo>
                    <a:lnTo>
                      <a:pt x="120" y="259"/>
                    </a:lnTo>
                    <a:lnTo>
                      <a:pt x="120" y="259"/>
                    </a:lnTo>
                    <a:lnTo>
                      <a:pt x="120" y="261"/>
                    </a:lnTo>
                    <a:lnTo>
                      <a:pt x="120" y="263"/>
                    </a:lnTo>
                    <a:lnTo>
                      <a:pt x="120" y="263"/>
                    </a:lnTo>
                    <a:lnTo>
                      <a:pt x="118" y="263"/>
                    </a:lnTo>
                    <a:lnTo>
                      <a:pt x="118" y="261"/>
                    </a:lnTo>
                    <a:lnTo>
                      <a:pt x="118" y="259"/>
                    </a:lnTo>
                    <a:lnTo>
                      <a:pt x="116" y="259"/>
                    </a:lnTo>
                    <a:lnTo>
                      <a:pt x="114" y="261"/>
                    </a:lnTo>
                    <a:lnTo>
                      <a:pt x="112" y="261"/>
                    </a:lnTo>
                    <a:lnTo>
                      <a:pt x="110" y="261"/>
                    </a:lnTo>
                    <a:lnTo>
                      <a:pt x="110" y="261"/>
                    </a:lnTo>
                    <a:lnTo>
                      <a:pt x="110" y="261"/>
                    </a:lnTo>
                    <a:lnTo>
                      <a:pt x="108" y="261"/>
                    </a:lnTo>
                    <a:lnTo>
                      <a:pt x="106" y="261"/>
                    </a:lnTo>
                    <a:lnTo>
                      <a:pt x="104" y="263"/>
                    </a:lnTo>
                    <a:lnTo>
                      <a:pt x="100" y="265"/>
                    </a:lnTo>
                    <a:lnTo>
                      <a:pt x="98" y="267"/>
                    </a:lnTo>
                    <a:lnTo>
                      <a:pt x="98" y="269"/>
                    </a:lnTo>
                    <a:lnTo>
                      <a:pt x="98" y="269"/>
                    </a:lnTo>
                    <a:lnTo>
                      <a:pt x="98" y="269"/>
                    </a:lnTo>
                    <a:lnTo>
                      <a:pt x="100" y="269"/>
                    </a:lnTo>
                    <a:lnTo>
                      <a:pt x="100" y="269"/>
                    </a:lnTo>
                    <a:lnTo>
                      <a:pt x="102" y="269"/>
                    </a:lnTo>
                    <a:lnTo>
                      <a:pt x="104" y="269"/>
                    </a:lnTo>
                    <a:lnTo>
                      <a:pt x="110" y="267"/>
                    </a:lnTo>
                    <a:lnTo>
                      <a:pt x="114" y="265"/>
                    </a:lnTo>
                    <a:lnTo>
                      <a:pt x="114" y="265"/>
                    </a:lnTo>
                    <a:lnTo>
                      <a:pt x="114" y="267"/>
                    </a:lnTo>
                    <a:lnTo>
                      <a:pt x="112" y="267"/>
                    </a:lnTo>
                    <a:lnTo>
                      <a:pt x="112" y="267"/>
                    </a:lnTo>
                    <a:lnTo>
                      <a:pt x="114" y="267"/>
                    </a:lnTo>
                    <a:lnTo>
                      <a:pt x="116" y="267"/>
                    </a:lnTo>
                    <a:lnTo>
                      <a:pt x="114" y="269"/>
                    </a:lnTo>
                    <a:lnTo>
                      <a:pt x="110" y="269"/>
                    </a:lnTo>
                    <a:lnTo>
                      <a:pt x="110" y="269"/>
                    </a:lnTo>
                    <a:lnTo>
                      <a:pt x="106" y="269"/>
                    </a:lnTo>
                    <a:lnTo>
                      <a:pt x="102" y="269"/>
                    </a:lnTo>
                    <a:lnTo>
                      <a:pt x="98" y="271"/>
                    </a:lnTo>
                    <a:lnTo>
                      <a:pt x="98" y="273"/>
                    </a:lnTo>
                    <a:lnTo>
                      <a:pt x="96" y="275"/>
                    </a:lnTo>
                    <a:lnTo>
                      <a:pt x="96" y="277"/>
                    </a:lnTo>
                    <a:lnTo>
                      <a:pt x="98" y="279"/>
                    </a:lnTo>
                    <a:lnTo>
                      <a:pt x="98" y="283"/>
                    </a:lnTo>
                    <a:lnTo>
                      <a:pt x="100" y="285"/>
                    </a:lnTo>
                    <a:lnTo>
                      <a:pt x="100" y="285"/>
                    </a:lnTo>
                    <a:lnTo>
                      <a:pt x="100" y="285"/>
                    </a:lnTo>
                    <a:lnTo>
                      <a:pt x="102" y="287"/>
                    </a:lnTo>
                    <a:lnTo>
                      <a:pt x="102" y="287"/>
                    </a:lnTo>
                    <a:lnTo>
                      <a:pt x="102" y="287"/>
                    </a:lnTo>
                    <a:lnTo>
                      <a:pt x="102" y="289"/>
                    </a:lnTo>
                    <a:lnTo>
                      <a:pt x="102" y="289"/>
                    </a:lnTo>
                    <a:lnTo>
                      <a:pt x="104" y="289"/>
                    </a:lnTo>
                    <a:lnTo>
                      <a:pt x="108" y="287"/>
                    </a:lnTo>
                    <a:lnTo>
                      <a:pt x="112" y="285"/>
                    </a:lnTo>
                    <a:lnTo>
                      <a:pt x="108" y="289"/>
                    </a:lnTo>
                    <a:lnTo>
                      <a:pt x="106" y="289"/>
                    </a:lnTo>
                    <a:lnTo>
                      <a:pt x="104" y="291"/>
                    </a:lnTo>
                    <a:lnTo>
                      <a:pt x="104" y="291"/>
                    </a:lnTo>
                    <a:lnTo>
                      <a:pt x="102" y="293"/>
                    </a:lnTo>
                    <a:lnTo>
                      <a:pt x="102" y="295"/>
                    </a:lnTo>
                    <a:lnTo>
                      <a:pt x="102" y="295"/>
                    </a:lnTo>
                    <a:lnTo>
                      <a:pt x="102" y="295"/>
                    </a:lnTo>
                    <a:lnTo>
                      <a:pt x="102" y="297"/>
                    </a:lnTo>
                    <a:lnTo>
                      <a:pt x="104" y="297"/>
                    </a:lnTo>
                    <a:lnTo>
                      <a:pt x="104" y="297"/>
                    </a:lnTo>
                    <a:lnTo>
                      <a:pt x="106" y="299"/>
                    </a:lnTo>
                    <a:lnTo>
                      <a:pt x="108" y="299"/>
                    </a:lnTo>
                    <a:lnTo>
                      <a:pt x="108" y="299"/>
                    </a:lnTo>
                    <a:lnTo>
                      <a:pt x="106" y="301"/>
                    </a:lnTo>
                    <a:lnTo>
                      <a:pt x="106" y="301"/>
                    </a:lnTo>
                    <a:lnTo>
                      <a:pt x="106" y="303"/>
                    </a:lnTo>
                    <a:lnTo>
                      <a:pt x="106" y="303"/>
                    </a:lnTo>
                    <a:lnTo>
                      <a:pt x="110" y="303"/>
                    </a:lnTo>
                    <a:lnTo>
                      <a:pt x="110" y="301"/>
                    </a:lnTo>
                    <a:lnTo>
                      <a:pt x="112" y="301"/>
                    </a:lnTo>
                    <a:lnTo>
                      <a:pt x="114" y="301"/>
                    </a:lnTo>
                    <a:lnTo>
                      <a:pt x="114" y="301"/>
                    </a:lnTo>
                    <a:lnTo>
                      <a:pt x="116" y="301"/>
                    </a:lnTo>
                    <a:lnTo>
                      <a:pt x="114" y="303"/>
                    </a:lnTo>
                    <a:lnTo>
                      <a:pt x="114" y="303"/>
                    </a:lnTo>
                    <a:lnTo>
                      <a:pt x="112" y="303"/>
                    </a:lnTo>
                    <a:lnTo>
                      <a:pt x="110" y="303"/>
                    </a:lnTo>
                    <a:lnTo>
                      <a:pt x="108" y="305"/>
                    </a:lnTo>
                    <a:lnTo>
                      <a:pt x="108" y="305"/>
                    </a:lnTo>
                    <a:lnTo>
                      <a:pt x="108" y="307"/>
                    </a:lnTo>
                    <a:lnTo>
                      <a:pt x="108" y="307"/>
                    </a:lnTo>
                    <a:lnTo>
                      <a:pt x="108" y="307"/>
                    </a:lnTo>
                    <a:lnTo>
                      <a:pt x="110" y="307"/>
                    </a:lnTo>
                    <a:lnTo>
                      <a:pt x="108" y="309"/>
                    </a:lnTo>
                    <a:lnTo>
                      <a:pt x="108" y="309"/>
                    </a:lnTo>
                    <a:lnTo>
                      <a:pt x="108" y="311"/>
                    </a:lnTo>
                    <a:lnTo>
                      <a:pt x="110" y="311"/>
                    </a:lnTo>
                    <a:lnTo>
                      <a:pt x="110" y="311"/>
                    </a:lnTo>
                    <a:lnTo>
                      <a:pt x="110" y="313"/>
                    </a:lnTo>
                    <a:lnTo>
                      <a:pt x="110" y="315"/>
                    </a:lnTo>
                    <a:lnTo>
                      <a:pt x="114" y="315"/>
                    </a:lnTo>
                    <a:lnTo>
                      <a:pt x="114" y="315"/>
                    </a:lnTo>
                    <a:lnTo>
                      <a:pt x="114" y="315"/>
                    </a:lnTo>
                    <a:lnTo>
                      <a:pt x="116" y="315"/>
                    </a:lnTo>
                    <a:lnTo>
                      <a:pt x="116" y="317"/>
                    </a:lnTo>
                    <a:lnTo>
                      <a:pt x="116" y="317"/>
                    </a:lnTo>
                    <a:lnTo>
                      <a:pt x="114" y="319"/>
                    </a:lnTo>
                    <a:lnTo>
                      <a:pt x="116" y="319"/>
                    </a:lnTo>
                    <a:lnTo>
                      <a:pt x="118" y="319"/>
                    </a:lnTo>
                    <a:lnTo>
                      <a:pt x="120" y="319"/>
                    </a:lnTo>
                    <a:lnTo>
                      <a:pt x="122" y="319"/>
                    </a:lnTo>
                    <a:lnTo>
                      <a:pt x="120" y="319"/>
                    </a:lnTo>
                    <a:lnTo>
                      <a:pt x="116" y="321"/>
                    </a:lnTo>
                    <a:lnTo>
                      <a:pt x="114" y="323"/>
                    </a:lnTo>
                    <a:lnTo>
                      <a:pt x="116" y="323"/>
                    </a:lnTo>
                    <a:lnTo>
                      <a:pt x="116" y="323"/>
                    </a:lnTo>
                    <a:lnTo>
                      <a:pt x="116" y="323"/>
                    </a:lnTo>
                    <a:lnTo>
                      <a:pt x="120" y="323"/>
                    </a:lnTo>
                    <a:lnTo>
                      <a:pt x="120" y="323"/>
                    </a:lnTo>
                    <a:lnTo>
                      <a:pt x="120" y="323"/>
                    </a:lnTo>
                    <a:lnTo>
                      <a:pt x="120" y="321"/>
                    </a:lnTo>
                    <a:lnTo>
                      <a:pt x="122" y="321"/>
                    </a:lnTo>
                    <a:lnTo>
                      <a:pt x="124" y="321"/>
                    </a:lnTo>
                    <a:lnTo>
                      <a:pt x="124" y="321"/>
                    </a:lnTo>
                    <a:lnTo>
                      <a:pt x="126" y="323"/>
                    </a:lnTo>
                    <a:lnTo>
                      <a:pt x="128" y="323"/>
                    </a:lnTo>
                    <a:lnTo>
                      <a:pt x="128" y="321"/>
                    </a:lnTo>
                    <a:lnTo>
                      <a:pt x="130" y="321"/>
                    </a:lnTo>
                    <a:lnTo>
                      <a:pt x="132" y="321"/>
                    </a:lnTo>
                    <a:lnTo>
                      <a:pt x="134" y="321"/>
                    </a:lnTo>
                    <a:lnTo>
                      <a:pt x="134" y="321"/>
                    </a:lnTo>
                    <a:lnTo>
                      <a:pt x="136" y="319"/>
                    </a:lnTo>
                    <a:lnTo>
                      <a:pt x="140" y="319"/>
                    </a:lnTo>
                    <a:lnTo>
                      <a:pt x="144" y="317"/>
                    </a:lnTo>
                    <a:lnTo>
                      <a:pt x="146" y="317"/>
                    </a:lnTo>
                    <a:lnTo>
                      <a:pt x="146" y="317"/>
                    </a:lnTo>
                    <a:lnTo>
                      <a:pt x="146" y="315"/>
                    </a:lnTo>
                    <a:lnTo>
                      <a:pt x="148" y="315"/>
                    </a:lnTo>
                    <a:lnTo>
                      <a:pt x="148" y="315"/>
                    </a:lnTo>
                    <a:lnTo>
                      <a:pt x="146" y="317"/>
                    </a:lnTo>
                    <a:lnTo>
                      <a:pt x="146" y="319"/>
                    </a:lnTo>
                    <a:lnTo>
                      <a:pt x="144" y="319"/>
                    </a:lnTo>
                    <a:lnTo>
                      <a:pt x="140" y="323"/>
                    </a:lnTo>
                    <a:lnTo>
                      <a:pt x="140" y="325"/>
                    </a:lnTo>
                    <a:lnTo>
                      <a:pt x="142" y="325"/>
                    </a:lnTo>
                    <a:lnTo>
                      <a:pt x="142" y="325"/>
                    </a:lnTo>
                    <a:lnTo>
                      <a:pt x="144" y="327"/>
                    </a:lnTo>
                    <a:lnTo>
                      <a:pt x="146" y="327"/>
                    </a:lnTo>
                    <a:lnTo>
                      <a:pt x="148" y="327"/>
                    </a:lnTo>
                    <a:lnTo>
                      <a:pt x="148" y="327"/>
                    </a:lnTo>
                    <a:lnTo>
                      <a:pt x="150" y="327"/>
                    </a:lnTo>
                    <a:lnTo>
                      <a:pt x="152" y="327"/>
                    </a:lnTo>
                    <a:lnTo>
                      <a:pt x="158" y="325"/>
                    </a:lnTo>
                    <a:lnTo>
                      <a:pt x="158" y="325"/>
                    </a:lnTo>
                    <a:lnTo>
                      <a:pt x="156" y="327"/>
                    </a:lnTo>
                    <a:lnTo>
                      <a:pt x="154" y="327"/>
                    </a:lnTo>
                    <a:lnTo>
                      <a:pt x="152" y="329"/>
                    </a:lnTo>
                    <a:lnTo>
                      <a:pt x="150" y="329"/>
                    </a:lnTo>
                    <a:lnTo>
                      <a:pt x="148" y="329"/>
                    </a:lnTo>
                    <a:lnTo>
                      <a:pt x="148" y="331"/>
                    </a:lnTo>
                    <a:lnTo>
                      <a:pt x="146" y="331"/>
                    </a:lnTo>
                    <a:lnTo>
                      <a:pt x="152" y="335"/>
                    </a:lnTo>
                    <a:lnTo>
                      <a:pt x="154" y="335"/>
                    </a:lnTo>
                    <a:lnTo>
                      <a:pt x="156" y="335"/>
                    </a:lnTo>
                    <a:lnTo>
                      <a:pt x="158" y="333"/>
                    </a:lnTo>
                    <a:lnTo>
                      <a:pt x="160" y="331"/>
                    </a:lnTo>
                    <a:lnTo>
                      <a:pt x="162" y="331"/>
                    </a:lnTo>
                    <a:lnTo>
                      <a:pt x="162" y="331"/>
                    </a:lnTo>
                    <a:lnTo>
                      <a:pt x="160" y="333"/>
                    </a:lnTo>
                    <a:lnTo>
                      <a:pt x="158" y="335"/>
                    </a:lnTo>
                    <a:lnTo>
                      <a:pt x="156" y="335"/>
                    </a:lnTo>
                    <a:lnTo>
                      <a:pt x="156" y="337"/>
                    </a:lnTo>
                    <a:lnTo>
                      <a:pt x="156" y="337"/>
                    </a:lnTo>
                    <a:lnTo>
                      <a:pt x="158" y="337"/>
                    </a:lnTo>
                    <a:lnTo>
                      <a:pt x="158" y="337"/>
                    </a:lnTo>
                    <a:lnTo>
                      <a:pt x="160" y="337"/>
                    </a:lnTo>
                    <a:lnTo>
                      <a:pt x="162" y="337"/>
                    </a:lnTo>
                    <a:lnTo>
                      <a:pt x="160" y="337"/>
                    </a:lnTo>
                    <a:lnTo>
                      <a:pt x="160" y="337"/>
                    </a:lnTo>
                    <a:lnTo>
                      <a:pt x="162" y="339"/>
                    </a:lnTo>
                    <a:lnTo>
                      <a:pt x="164" y="337"/>
                    </a:lnTo>
                    <a:lnTo>
                      <a:pt x="166" y="337"/>
                    </a:lnTo>
                    <a:lnTo>
                      <a:pt x="166" y="337"/>
                    </a:lnTo>
                    <a:lnTo>
                      <a:pt x="166" y="337"/>
                    </a:lnTo>
                    <a:lnTo>
                      <a:pt x="164" y="335"/>
                    </a:lnTo>
                    <a:lnTo>
                      <a:pt x="164" y="335"/>
                    </a:lnTo>
                    <a:lnTo>
                      <a:pt x="166" y="335"/>
                    </a:lnTo>
                    <a:lnTo>
                      <a:pt x="166" y="337"/>
                    </a:lnTo>
                    <a:lnTo>
                      <a:pt x="170" y="337"/>
                    </a:lnTo>
                    <a:lnTo>
                      <a:pt x="172" y="335"/>
                    </a:lnTo>
                    <a:lnTo>
                      <a:pt x="174" y="335"/>
                    </a:lnTo>
                    <a:lnTo>
                      <a:pt x="174" y="331"/>
                    </a:lnTo>
                    <a:lnTo>
                      <a:pt x="174" y="331"/>
                    </a:lnTo>
                    <a:lnTo>
                      <a:pt x="176" y="329"/>
                    </a:lnTo>
                    <a:lnTo>
                      <a:pt x="174" y="329"/>
                    </a:lnTo>
                    <a:lnTo>
                      <a:pt x="174" y="327"/>
                    </a:lnTo>
                    <a:lnTo>
                      <a:pt x="172" y="327"/>
                    </a:lnTo>
                    <a:lnTo>
                      <a:pt x="170" y="327"/>
                    </a:lnTo>
                    <a:lnTo>
                      <a:pt x="168" y="327"/>
                    </a:lnTo>
                    <a:lnTo>
                      <a:pt x="166" y="325"/>
                    </a:lnTo>
                    <a:lnTo>
                      <a:pt x="168" y="325"/>
                    </a:lnTo>
                    <a:lnTo>
                      <a:pt x="168" y="325"/>
                    </a:lnTo>
                    <a:lnTo>
                      <a:pt x="172" y="325"/>
                    </a:lnTo>
                    <a:lnTo>
                      <a:pt x="174" y="327"/>
                    </a:lnTo>
                    <a:lnTo>
                      <a:pt x="176" y="327"/>
                    </a:lnTo>
                    <a:lnTo>
                      <a:pt x="176" y="327"/>
                    </a:lnTo>
                    <a:lnTo>
                      <a:pt x="178" y="327"/>
                    </a:lnTo>
                    <a:lnTo>
                      <a:pt x="184" y="323"/>
                    </a:lnTo>
                    <a:lnTo>
                      <a:pt x="186" y="317"/>
                    </a:lnTo>
                    <a:lnTo>
                      <a:pt x="190" y="313"/>
                    </a:lnTo>
                    <a:lnTo>
                      <a:pt x="192" y="311"/>
                    </a:lnTo>
                    <a:lnTo>
                      <a:pt x="194" y="309"/>
                    </a:lnTo>
                    <a:lnTo>
                      <a:pt x="194" y="307"/>
                    </a:lnTo>
                    <a:lnTo>
                      <a:pt x="192" y="307"/>
                    </a:lnTo>
                    <a:lnTo>
                      <a:pt x="192" y="307"/>
                    </a:lnTo>
                    <a:lnTo>
                      <a:pt x="194" y="307"/>
                    </a:lnTo>
                    <a:lnTo>
                      <a:pt x="196" y="307"/>
                    </a:lnTo>
                    <a:lnTo>
                      <a:pt x="198" y="305"/>
                    </a:lnTo>
                    <a:lnTo>
                      <a:pt x="198" y="303"/>
                    </a:lnTo>
                    <a:lnTo>
                      <a:pt x="198" y="303"/>
                    </a:lnTo>
                    <a:lnTo>
                      <a:pt x="198" y="301"/>
                    </a:lnTo>
                    <a:lnTo>
                      <a:pt x="198" y="301"/>
                    </a:lnTo>
                    <a:lnTo>
                      <a:pt x="200" y="299"/>
                    </a:lnTo>
                    <a:lnTo>
                      <a:pt x="200" y="297"/>
                    </a:lnTo>
                    <a:lnTo>
                      <a:pt x="200" y="297"/>
                    </a:lnTo>
                    <a:lnTo>
                      <a:pt x="200" y="295"/>
                    </a:lnTo>
                    <a:lnTo>
                      <a:pt x="202" y="295"/>
                    </a:lnTo>
                    <a:lnTo>
                      <a:pt x="202" y="293"/>
                    </a:lnTo>
                    <a:lnTo>
                      <a:pt x="198" y="293"/>
                    </a:lnTo>
                    <a:lnTo>
                      <a:pt x="196" y="293"/>
                    </a:lnTo>
                    <a:lnTo>
                      <a:pt x="194" y="291"/>
                    </a:lnTo>
                    <a:lnTo>
                      <a:pt x="194" y="291"/>
                    </a:lnTo>
                    <a:lnTo>
                      <a:pt x="194" y="291"/>
                    </a:lnTo>
                    <a:lnTo>
                      <a:pt x="196" y="291"/>
                    </a:lnTo>
                    <a:lnTo>
                      <a:pt x="200" y="291"/>
                    </a:lnTo>
                    <a:lnTo>
                      <a:pt x="202" y="291"/>
                    </a:lnTo>
                    <a:lnTo>
                      <a:pt x="204" y="291"/>
                    </a:lnTo>
                    <a:lnTo>
                      <a:pt x="206" y="291"/>
                    </a:lnTo>
                    <a:lnTo>
                      <a:pt x="206" y="291"/>
                    </a:lnTo>
                    <a:lnTo>
                      <a:pt x="210" y="289"/>
                    </a:lnTo>
                    <a:lnTo>
                      <a:pt x="210" y="289"/>
                    </a:lnTo>
                    <a:lnTo>
                      <a:pt x="212" y="287"/>
                    </a:lnTo>
                    <a:lnTo>
                      <a:pt x="208" y="285"/>
                    </a:lnTo>
                    <a:lnTo>
                      <a:pt x="206" y="285"/>
                    </a:lnTo>
                    <a:lnTo>
                      <a:pt x="206" y="285"/>
                    </a:lnTo>
                    <a:lnTo>
                      <a:pt x="206" y="283"/>
                    </a:lnTo>
                    <a:lnTo>
                      <a:pt x="208" y="283"/>
                    </a:lnTo>
                    <a:lnTo>
                      <a:pt x="208" y="285"/>
                    </a:lnTo>
                    <a:lnTo>
                      <a:pt x="210" y="285"/>
                    </a:lnTo>
                    <a:lnTo>
                      <a:pt x="212" y="285"/>
                    </a:lnTo>
                    <a:lnTo>
                      <a:pt x="214" y="285"/>
                    </a:lnTo>
                    <a:lnTo>
                      <a:pt x="214" y="285"/>
                    </a:lnTo>
                    <a:lnTo>
                      <a:pt x="216" y="285"/>
                    </a:lnTo>
                    <a:lnTo>
                      <a:pt x="218" y="283"/>
                    </a:lnTo>
                    <a:lnTo>
                      <a:pt x="220" y="283"/>
                    </a:lnTo>
                    <a:lnTo>
                      <a:pt x="220" y="281"/>
                    </a:lnTo>
                    <a:lnTo>
                      <a:pt x="220" y="281"/>
                    </a:lnTo>
                    <a:lnTo>
                      <a:pt x="222" y="281"/>
                    </a:lnTo>
                    <a:lnTo>
                      <a:pt x="222" y="279"/>
                    </a:lnTo>
                    <a:lnTo>
                      <a:pt x="224" y="279"/>
                    </a:lnTo>
                    <a:lnTo>
                      <a:pt x="226" y="279"/>
                    </a:lnTo>
                    <a:lnTo>
                      <a:pt x="226" y="277"/>
                    </a:lnTo>
                    <a:lnTo>
                      <a:pt x="230" y="275"/>
                    </a:lnTo>
                    <a:lnTo>
                      <a:pt x="230" y="275"/>
                    </a:lnTo>
                    <a:lnTo>
                      <a:pt x="230" y="271"/>
                    </a:lnTo>
                    <a:lnTo>
                      <a:pt x="232" y="269"/>
                    </a:lnTo>
                    <a:lnTo>
                      <a:pt x="228" y="269"/>
                    </a:lnTo>
                    <a:lnTo>
                      <a:pt x="228" y="269"/>
                    </a:lnTo>
                    <a:lnTo>
                      <a:pt x="226" y="269"/>
                    </a:lnTo>
                    <a:lnTo>
                      <a:pt x="224" y="267"/>
                    </a:lnTo>
                    <a:lnTo>
                      <a:pt x="220" y="267"/>
                    </a:lnTo>
                    <a:lnTo>
                      <a:pt x="226" y="267"/>
                    </a:lnTo>
                    <a:lnTo>
                      <a:pt x="226" y="267"/>
                    </a:lnTo>
                    <a:lnTo>
                      <a:pt x="228" y="267"/>
                    </a:lnTo>
                    <a:lnTo>
                      <a:pt x="230" y="267"/>
                    </a:lnTo>
                    <a:lnTo>
                      <a:pt x="232" y="267"/>
                    </a:lnTo>
                    <a:lnTo>
                      <a:pt x="232" y="265"/>
                    </a:lnTo>
                    <a:lnTo>
                      <a:pt x="234" y="265"/>
                    </a:lnTo>
                    <a:lnTo>
                      <a:pt x="238" y="265"/>
                    </a:lnTo>
                    <a:lnTo>
                      <a:pt x="238" y="263"/>
                    </a:lnTo>
                    <a:lnTo>
                      <a:pt x="238" y="263"/>
                    </a:lnTo>
                    <a:lnTo>
                      <a:pt x="238" y="261"/>
                    </a:lnTo>
                    <a:lnTo>
                      <a:pt x="236" y="261"/>
                    </a:lnTo>
                    <a:lnTo>
                      <a:pt x="236" y="257"/>
                    </a:lnTo>
                    <a:lnTo>
                      <a:pt x="236" y="257"/>
                    </a:lnTo>
                    <a:lnTo>
                      <a:pt x="234" y="257"/>
                    </a:lnTo>
                    <a:lnTo>
                      <a:pt x="232" y="257"/>
                    </a:lnTo>
                    <a:lnTo>
                      <a:pt x="232" y="255"/>
                    </a:lnTo>
                    <a:lnTo>
                      <a:pt x="232" y="255"/>
                    </a:lnTo>
                    <a:lnTo>
                      <a:pt x="232" y="253"/>
                    </a:lnTo>
                    <a:lnTo>
                      <a:pt x="234" y="253"/>
                    </a:lnTo>
                    <a:lnTo>
                      <a:pt x="236" y="253"/>
                    </a:lnTo>
                    <a:lnTo>
                      <a:pt x="242" y="255"/>
                    </a:lnTo>
                    <a:lnTo>
                      <a:pt x="244" y="253"/>
                    </a:lnTo>
                    <a:lnTo>
                      <a:pt x="246" y="253"/>
                    </a:lnTo>
                    <a:lnTo>
                      <a:pt x="248" y="251"/>
                    </a:lnTo>
                    <a:lnTo>
                      <a:pt x="250" y="251"/>
                    </a:lnTo>
                    <a:lnTo>
                      <a:pt x="252" y="249"/>
                    </a:lnTo>
                    <a:lnTo>
                      <a:pt x="250" y="249"/>
                    </a:lnTo>
                    <a:lnTo>
                      <a:pt x="246" y="246"/>
                    </a:lnTo>
                    <a:lnTo>
                      <a:pt x="246" y="246"/>
                    </a:lnTo>
                    <a:lnTo>
                      <a:pt x="248" y="246"/>
                    </a:lnTo>
                    <a:lnTo>
                      <a:pt x="254" y="244"/>
                    </a:lnTo>
                    <a:lnTo>
                      <a:pt x="258" y="244"/>
                    </a:lnTo>
                    <a:lnTo>
                      <a:pt x="264" y="244"/>
                    </a:lnTo>
                    <a:lnTo>
                      <a:pt x="270" y="242"/>
                    </a:lnTo>
                    <a:lnTo>
                      <a:pt x="270" y="242"/>
                    </a:lnTo>
                    <a:lnTo>
                      <a:pt x="270" y="240"/>
                    </a:lnTo>
                    <a:lnTo>
                      <a:pt x="268" y="240"/>
                    </a:lnTo>
                    <a:lnTo>
                      <a:pt x="268" y="238"/>
                    </a:lnTo>
                    <a:lnTo>
                      <a:pt x="270" y="238"/>
                    </a:lnTo>
                    <a:lnTo>
                      <a:pt x="272" y="240"/>
                    </a:lnTo>
                    <a:lnTo>
                      <a:pt x="274" y="238"/>
                    </a:lnTo>
                    <a:lnTo>
                      <a:pt x="276" y="236"/>
                    </a:lnTo>
                    <a:lnTo>
                      <a:pt x="278" y="236"/>
                    </a:lnTo>
                    <a:lnTo>
                      <a:pt x="278" y="234"/>
                    </a:lnTo>
                    <a:lnTo>
                      <a:pt x="276" y="234"/>
                    </a:lnTo>
                    <a:lnTo>
                      <a:pt x="274" y="232"/>
                    </a:lnTo>
                    <a:lnTo>
                      <a:pt x="276" y="232"/>
                    </a:lnTo>
                    <a:lnTo>
                      <a:pt x="278" y="232"/>
                    </a:lnTo>
                    <a:lnTo>
                      <a:pt x="282" y="232"/>
                    </a:lnTo>
                    <a:lnTo>
                      <a:pt x="284" y="234"/>
                    </a:lnTo>
                    <a:lnTo>
                      <a:pt x="284" y="234"/>
                    </a:lnTo>
                    <a:lnTo>
                      <a:pt x="282" y="236"/>
                    </a:lnTo>
                    <a:lnTo>
                      <a:pt x="276" y="238"/>
                    </a:lnTo>
                    <a:lnTo>
                      <a:pt x="276" y="240"/>
                    </a:lnTo>
                    <a:lnTo>
                      <a:pt x="276" y="240"/>
                    </a:lnTo>
                    <a:lnTo>
                      <a:pt x="276" y="242"/>
                    </a:lnTo>
                    <a:lnTo>
                      <a:pt x="272" y="242"/>
                    </a:lnTo>
                    <a:lnTo>
                      <a:pt x="272" y="244"/>
                    </a:lnTo>
                    <a:lnTo>
                      <a:pt x="274" y="244"/>
                    </a:lnTo>
                    <a:lnTo>
                      <a:pt x="276" y="244"/>
                    </a:lnTo>
                    <a:lnTo>
                      <a:pt x="278" y="244"/>
                    </a:lnTo>
                    <a:lnTo>
                      <a:pt x="280" y="244"/>
                    </a:lnTo>
                    <a:lnTo>
                      <a:pt x="280" y="242"/>
                    </a:lnTo>
                    <a:lnTo>
                      <a:pt x="282" y="242"/>
                    </a:lnTo>
                    <a:lnTo>
                      <a:pt x="282" y="242"/>
                    </a:lnTo>
                    <a:lnTo>
                      <a:pt x="284" y="240"/>
                    </a:lnTo>
                    <a:lnTo>
                      <a:pt x="284" y="240"/>
                    </a:lnTo>
                    <a:lnTo>
                      <a:pt x="286" y="242"/>
                    </a:lnTo>
                    <a:lnTo>
                      <a:pt x="286" y="242"/>
                    </a:lnTo>
                    <a:lnTo>
                      <a:pt x="288" y="242"/>
                    </a:lnTo>
                    <a:lnTo>
                      <a:pt x="288" y="242"/>
                    </a:lnTo>
                    <a:lnTo>
                      <a:pt x="290" y="242"/>
                    </a:lnTo>
                    <a:lnTo>
                      <a:pt x="292" y="240"/>
                    </a:lnTo>
                    <a:lnTo>
                      <a:pt x="292" y="238"/>
                    </a:lnTo>
                    <a:lnTo>
                      <a:pt x="292" y="238"/>
                    </a:lnTo>
                    <a:lnTo>
                      <a:pt x="294" y="238"/>
                    </a:lnTo>
                    <a:lnTo>
                      <a:pt x="292" y="240"/>
                    </a:lnTo>
                    <a:lnTo>
                      <a:pt x="292" y="240"/>
                    </a:lnTo>
                    <a:lnTo>
                      <a:pt x="294" y="240"/>
                    </a:lnTo>
                    <a:lnTo>
                      <a:pt x="298" y="238"/>
                    </a:lnTo>
                    <a:lnTo>
                      <a:pt x="300" y="238"/>
                    </a:lnTo>
                    <a:lnTo>
                      <a:pt x="302" y="236"/>
                    </a:lnTo>
                    <a:lnTo>
                      <a:pt x="304" y="236"/>
                    </a:lnTo>
                    <a:lnTo>
                      <a:pt x="302" y="234"/>
                    </a:lnTo>
                    <a:lnTo>
                      <a:pt x="302" y="232"/>
                    </a:lnTo>
                    <a:lnTo>
                      <a:pt x="302" y="232"/>
                    </a:lnTo>
                    <a:lnTo>
                      <a:pt x="302" y="232"/>
                    </a:lnTo>
                    <a:lnTo>
                      <a:pt x="302" y="232"/>
                    </a:lnTo>
                    <a:lnTo>
                      <a:pt x="304" y="232"/>
                    </a:lnTo>
                    <a:lnTo>
                      <a:pt x="304" y="234"/>
                    </a:lnTo>
                    <a:lnTo>
                      <a:pt x="306" y="234"/>
                    </a:lnTo>
                    <a:lnTo>
                      <a:pt x="308" y="234"/>
                    </a:lnTo>
                    <a:lnTo>
                      <a:pt x="310" y="234"/>
                    </a:lnTo>
                    <a:lnTo>
                      <a:pt x="310" y="234"/>
                    </a:lnTo>
                    <a:lnTo>
                      <a:pt x="316" y="232"/>
                    </a:lnTo>
                    <a:lnTo>
                      <a:pt x="318" y="232"/>
                    </a:lnTo>
                    <a:lnTo>
                      <a:pt x="318" y="230"/>
                    </a:lnTo>
                    <a:lnTo>
                      <a:pt x="320" y="230"/>
                    </a:lnTo>
                    <a:lnTo>
                      <a:pt x="320" y="228"/>
                    </a:lnTo>
                    <a:lnTo>
                      <a:pt x="322" y="228"/>
                    </a:lnTo>
                    <a:lnTo>
                      <a:pt x="322" y="228"/>
                    </a:lnTo>
                    <a:lnTo>
                      <a:pt x="324" y="228"/>
                    </a:lnTo>
                    <a:lnTo>
                      <a:pt x="324" y="228"/>
                    </a:lnTo>
                    <a:lnTo>
                      <a:pt x="328" y="224"/>
                    </a:lnTo>
                    <a:lnTo>
                      <a:pt x="334" y="220"/>
                    </a:lnTo>
                    <a:lnTo>
                      <a:pt x="334" y="218"/>
                    </a:lnTo>
                    <a:lnTo>
                      <a:pt x="336" y="218"/>
                    </a:lnTo>
                    <a:lnTo>
                      <a:pt x="336" y="218"/>
                    </a:lnTo>
                    <a:lnTo>
                      <a:pt x="336" y="218"/>
                    </a:lnTo>
                    <a:lnTo>
                      <a:pt x="336" y="216"/>
                    </a:lnTo>
                    <a:lnTo>
                      <a:pt x="338" y="216"/>
                    </a:lnTo>
                    <a:lnTo>
                      <a:pt x="338" y="216"/>
                    </a:lnTo>
                    <a:lnTo>
                      <a:pt x="340" y="214"/>
                    </a:lnTo>
                    <a:lnTo>
                      <a:pt x="342" y="212"/>
                    </a:lnTo>
                    <a:lnTo>
                      <a:pt x="342" y="212"/>
                    </a:lnTo>
                    <a:lnTo>
                      <a:pt x="344" y="212"/>
                    </a:lnTo>
                    <a:lnTo>
                      <a:pt x="350" y="210"/>
                    </a:lnTo>
                    <a:lnTo>
                      <a:pt x="352" y="210"/>
                    </a:lnTo>
                    <a:lnTo>
                      <a:pt x="352" y="208"/>
                    </a:lnTo>
                    <a:lnTo>
                      <a:pt x="354" y="208"/>
                    </a:lnTo>
                    <a:lnTo>
                      <a:pt x="356" y="206"/>
                    </a:lnTo>
                    <a:lnTo>
                      <a:pt x="354" y="206"/>
                    </a:lnTo>
                    <a:lnTo>
                      <a:pt x="354" y="204"/>
                    </a:lnTo>
                    <a:lnTo>
                      <a:pt x="354" y="204"/>
                    </a:lnTo>
                    <a:lnTo>
                      <a:pt x="354" y="204"/>
                    </a:lnTo>
                    <a:lnTo>
                      <a:pt x="356" y="204"/>
                    </a:lnTo>
                    <a:lnTo>
                      <a:pt x="356" y="204"/>
                    </a:lnTo>
                    <a:lnTo>
                      <a:pt x="356" y="204"/>
                    </a:lnTo>
                    <a:lnTo>
                      <a:pt x="356" y="202"/>
                    </a:lnTo>
                    <a:lnTo>
                      <a:pt x="356" y="202"/>
                    </a:lnTo>
                    <a:lnTo>
                      <a:pt x="356" y="200"/>
                    </a:lnTo>
                    <a:lnTo>
                      <a:pt x="358" y="202"/>
                    </a:lnTo>
                    <a:lnTo>
                      <a:pt x="360" y="204"/>
                    </a:lnTo>
                    <a:lnTo>
                      <a:pt x="364" y="206"/>
                    </a:lnTo>
                    <a:lnTo>
                      <a:pt x="366" y="206"/>
                    </a:lnTo>
                    <a:lnTo>
                      <a:pt x="368" y="206"/>
                    </a:lnTo>
                    <a:lnTo>
                      <a:pt x="370" y="206"/>
                    </a:lnTo>
                    <a:lnTo>
                      <a:pt x="374" y="206"/>
                    </a:lnTo>
                    <a:lnTo>
                      <a:pt x="374" y="206"/>
                    </a:lnTo>
                    <a:lnTo>
                      <a:pt x="372" y="204"/>
                    </a:lnTo>
                    <a:lnTo>
                      <a:pt x="372" y="204"/>
                    </a:lnTo>
                    <a:lnTo>
                      <a:pt x="378" y="204"/>
                    </a:lnTo>
                    <a:lnTo>
                      <a:pt x="378" y="204"/>
                    </a:lnTo>
                    <a:lnTo>
                      <a:pt x="380" y="204"/>
                    </a:lnTo>
                    <a:lnTo>
                      <a:pt x="382" y="202"/>
                    </a:lnTo>
                    <a:lnTo>
                      <a:pt x="382" y="202"/>
                    </a:lnTo>
                    <a:lnTo>
                      <a:pt x="384" y="202"/>
                    </a:lnTo>
                    <a:lnTo>
                      <a:pt x="388" y="204"/>
                    </a:lnTo>
                    <a:lnTo>
                      <a:pt x="390" y="202"/>
                    </a:lnTo>
                    <a:lnTo>
                      <a:pt x="392" y="202"/>
                    </a:lnTo>
                    <a:lnTo>
                      <a:pt x="394" y="202"/>
                    </a:lnTo>
                    <a:lnTo>
                      <a:pt x="402" y="200"/>
                    </a:lnTo>
                    <a:lnTo>
                      <a:pt x="404" y="200"/>
                    </a:lnTo>
                    <a:lnTo>
                      <a:pt x="408" y="200"/>
                    </a:lnTo>
                    <a:lnTo>
                      <a:pt x="414" y="198"/>
                    </a:lnTo>
                    <a:lnTo>
                      <a:pt x="416" y="198"/>
                    </a:lnTo>
                    <a:lnTo>
                      <a:pt x="420" y="198"/>
                    </a:lnTo>
                    <a:lnTo>
                      <a:pt x="422" y="198"/>
                    </a:lnTo>
                    <a:lnTo>
                      <a:pt x="424" y="198"/>
                    </a:lnTo>
                    <a:lnTo>
                      <a:pt x="426" y="196"/>
                    </a:lnTo>
                    <a:lnTo>
                      <a:pt x="428" y="196"/>
                    </a:lnTo>
                    <a:lnTo>
                      <a:pt x="428" y="196"/>
                    </a:lnTo>
                    <a:lnTo>
                      <a:pt x="430" y="196"/>
                    </a:lnTo>
                    <a:lnTo>
                      <a:pt x="434" y="194"/>
                    </a:lnTo>
                    <a:lnTo>
                      <a:pt x="434" y="194"/>
                    </a:lnTo>
                    <a:lnTo>
                      <a:pt x="436" y="194"/>
                    </a:lnTo>
                    <a:lnTo>
                      <a:pt x="436" y="192"/>
                    </a:lnTo>
                    <a:lnTo>
                      <a:pt x="436" y="192"/>
                    </a:lnTo>
                    <a:lnTo>
                      <a:pt x="440" y="190"/>
                    </a:lnTo>
                    <a:lnTo>
                      <a:pt x="442" y="190"/>
                    </a:lnTo>
                    <a:lnTo>
                      <a:pt x="442" y="190"/>
                    </a:lnTo>
                    <a:lnTo>
                      <a:pt x="442" y="188"/>
                    </a:lnTo>
                    <a:lnTo>
                      <a:pt x="442" y="188"/>
                    </a:lnTo>
                    <a:lnTo>
                      <a:pt x="446" y="188"/>
                    </a:lnTo>
                    <a:lnTo>
                      <a:pt x="446" y="188"/>
                    </a:lnTo>
                    <a:lnTo>
                      <a:pt x="450" y="186"/>
                    </a:lnTo>
                    <a:lnTo>
                      <a:pt x="452" y="186"/>
                    </a:lnTo>
                    <a:lnTo>
                      <a:pt x="454" y="186"/>
                    </a:lnTo>
                    <a:lnTo>
                      <a:pt x="454" y="184"/>
                    </a:lnTo>
                    <a:lnTo>
                      <a:pt x="454" y="184"/>
                    </a:lnTo>
                    <a:lnTo>
                      <a:pt x="454" y="184"/>
                    </a:lnTo>
                    <a:lnTo>
                      <a:pt x="454" y="184"/>
                    </a:lnTo>
                    <a:lnTo>
                      <a:pt x="458" y="184"/>
                    </a:lnTo>
                    <a:lnTo>
                      <a:pt x="458" y="184"/>
                    </a:lnTo>
                    <a:lnTo>
                      <a:pt x="460" y="184"/>
                    </a:lnTo>
                    <a:lnTo>
                      <a:pt x="460" y="182"/>
                    </a:lnTo>
                    <a:lnTo>
                      <a:pt x="460" y="182"/>
                    </a:lnTo>
                    <a:lnTo>
                      <a:pt x="460" y="182"/>
                    </a:lnTo>
                    <a:lnTo>
                      <a:pt x="458" y="182"/>
                    </a:lnTo>
                    <a:lnTo>
                      <a:pt x="460" y="182"/>
                    </a:lnTo>
                    <a:lnTo>
                      <a:pt x="462" y="182"/>
                    </a:lnTo>
                    <a:lnTo>
                      <a:pt x="466" y="180"/>
                    </a:lnTo>
                    <a:lnTo>
                      <a:pt x="468" y="180"/>
                    </a:lnTo>
                    <a:lnTo>
                      <a:pt x="468" y="180"/>
                    </a:lnTo>
                    <a:lnTo>
                      <a:pt x="468" y="180"/>
                    </a:lnTo>
                    <a:lnTo>
                      <a:pt x="470" y="178"/>
                    </a:lnTo>
                    <a:lnTo>
                      <a:pt x="472" y="178"/>
                    </a:lnTo>
                    <a:lnTo>
                      <a:pt x="472" y="178"/>
                    </a:lnTo>
                    <a:lnTo>
                      <a:pt x="474" y="178"/>
                    </a:lnTo>
                    <a:lnTo>
                      <a:pt x="476" y="178"/>
                    </a:lnTo>
                    <a:lnTo>
                      <a:pt x="478" y="176"/>
                    </a:lnTo>
                    <a:lnTo>
                      <a:pt x="478" y="176"/>
                    </a:lnTo>
                    <a:lnTo>
                      <a:pt x="480" y="176"/>
                    </a:lnTo>
                    <a:lnTo>
                      <a:pt x="478" y="176"/>
                    </a:lnTo>
                    <a:lnTo>
                      <a:pt x="468" y="176"/>
                    </a:lnTo>
                    <a:lnTo>
                      <a:pt x="464" y="176"/>
                    </a:lnTo>
                    <a:lnTo>
                      <a:pt x="458" y="174"/>
                    </a:lnTo>
                    <a:lnTo>
                      <a:pt x="452" y="172"/>
                    </a:lnTo>
                    <a:lnTo>
                      <a:pt x="442" y="172"/>
                    </a:lnTo>
                    <a:lnTo>
                      <a:pt x="442" y="172"/>
                    </a:lnTo>
                    <a:lnTo>
                      <a:pt x="436" y="174"/>
                    </a:lnTo>
                    <a:lnTo>
                      <a:pt x="432" y="174"/>
                    </a:lnTo>
                    <a:lnTo>
                      <a:pt x="428" y="174"/>
                    </a:lnTo>
                    <a:lnTo>
                      <a:pt x="426" y="174"/>
                    </a:lnTo>
                    <a:lnTo>
                      <a:pt x="424" y="176"/>
                    </a:lnTo>
                    <a:lnTo>
                      <a:pt x="422" y="176"/>
                    </a:lnTo>
                    <a:lnTo>
                      <a:pt x="420" y="178"/>
                    </a:lnTo>
                    <a:lnTo>
                      <a:pt x="418" y="176"/>
                    </a:lnTo>
                    <a:lnTo>
                      <a:pt x="418" y="176"/>
                    </a:lnTo>
                    <a:lnTo>
                      <a:pt x="422" y="174"/>
                    </a:lnTo>
                    <a:lnTo>
                      <a:pt x="424" y="174"/>
                    </a:lnTo>
                    <a:lnTo>
                      <a:pt x="426" y="174"/>
                    </a:lnTo>
                    <a:lnTo>
                      <a:pt x="428" y="172"/>
                    </a:lnTo>
                    <a:lnTo>
                      <a:pt x="432" y="172"/>
                    </a:lnTo>
                    <a:lnTo>
                      <a:pt x="432" y="172"/>
                    </a:lnTo>
                    <a:lnTo>
                      <a:pt x="432" y="170"/>
                    </a:lnTo>
                    <a:lnTo>
                      <a:pt x="432" y="170"/>
                    </a:lnTo>
                    <a:lnTo>
                      <a:pt x="430" y="170"/>
                    </a:lnTo>
                    <a:lnTo>
                      <a:pt x="430" y="170"/>
                    </a:lnTo>
                    <a:lnTo>
                      <a:pt x="420" y="172"/>
                    </a:lnTo>
                    <a:lnTo>
                      <a:pt x="416" y="172"/>
                    </a:lnTo>
                    <a:lnTo>
                      <a:pt x="410" y="170"/>
                    </a:lnTo>
                    <a:lnTo>
                      <a:pt x="408" y="170"/>
                    </a:lnTo>
                    <a:lnTo>
                      <a:pt x="404" y="170"/>
                    </a:lnTo>
                    <a:lnTo>
                      <a:pt x="404" y="170"/>
                    </a:lnTo>
                    <a:lnTo>
                      <a:pt x="404" y="170"/>
                    </a:lnTo>
                    <a:lnTo>
                      <a:pt x="410" y="170"/>
                    </a:lnTo>
                    <a:lnTo>
                      <a:pt x="412" y="168"/>
                    </a:lnTo>
                    <a:lnTo>
                      <a:pt x="416" y="168"/>
                    </a:lnTo>
                    <a:lnTo>
                      <a:pt x="416" y="168"/>
                    </a:lnTo>
                    <a:lnTo>
                      <a:pt x="416" y="166"/>
                    </a:lnTo>
                    <a:lnTo>
                      <a:pt x="418" y="164"/>
                    </a:lnTo>
                    <a:lnTo>
                      <a:pt x="418" y="164"/>
                    </a:lnTo>
                    <a:lnTo>
                      <a:pt x="416" y="164"/>
                    </a:lnTo>
                    <a:lnTo>
                      <a:pt x="416" y="164"/>
                    </a:lnTo>
                    <a:lnTo>
                      <a:pt x="414" y="162"/>
                    </a:lnTo>
                    <a:lnTo>
                      <a:pt x="416" y="162"/>
                    </a:lnTo>
                    <a:lnTo>
                      <a:pt x="420" y="162"/>
                    </a:lnTo>
                    <a:lnTo>
                      <a:pt x="422" y="162"/>
                    </a:lnTo>
                    <a:lnTo>
                      <a:pt x="426" y="164"/>
                    </a:lnTo>
                    <a:lnTo>
                      <a:pt x="428" y="164"/>
                    </a:lnTo>
                    <a:lnTo>
                      <a:pt x="432" y="164"/>
                    </a:lnTo>
                    <a:lnTo>
                      <a:pt x="434" y="164"/>
                    </a:lnTo>
                    <a:lnTo>
                      <a:pt x="440" y="162"/>
                    </a:lnTo>
                    <a:lnTo>
                      <a:pt x="442" y="162"/>
                    </a:lnTo>
                    <a:lnTo>
                      <a:pt x="444" y="160"/>
                    </a:lnTo>
                    <a:lnTo>
                      <a:pt x="446" y="158"/>
                    </a:lnTo>
                    <a:lnTo>
                      <a:pt x="446" y="158"/>
                    </a:lnTo>
                    <a:lnTo>
                      <a:pt x="446" y="156"/>
                    </a:lnTo>
                    <a:lnTo>
                      <a:pt x="446" y="156"/>
                    </a:lnTo>
                    <a:lnTo>
                      <a:pt x="442" y="156"/>
                    </a:lnTo>
                    <a:lnTo>
                      <a:pt x="438" y="156"/>
                    </a:lnTo>
                    <a:lnTo>
                      <a:pt x="436" y="156"/>
                    </a:lnTo>
                    <a:lnTo>
                      <a:pt x="432" y="154"/>
                    </a:lnTo>
                    <a:lnTo>
                      <a:pt x="432" y="154"/>
                    </a:lnTo>
                    <a:lnTo>
                      <a:pt x="432" y="154"/>
                    </a:lnTo>
                    <a:lnTo>
                      <a:pt x="432" y="154"/>
                    </a:lnTo>
                    <a:lnTo>
                      <a:pt x="436" y="154"/>
                    </a:lnTo>
                    <a:lnTo>
                      <a:pt x="442" y="154"/>
                    </a:lnTo>
                    <a:lnTo>
                      <a:pt x="446" y="154"/>
                    </a:lnTo>
                    <a:lnTo>
                      <a:pt x="448" y="154"/>
                    </a:lnTo>
                    <a:lnTo>
                      <a:pt x="450" y="156"/>
                    </a:lnTo>
                    <a:lnTo>
                      <a:pt x="452" y="156"/>
                    </a:lnTo>
                    <a:lnTo>
                      <a:pt x="454" y="158"/>
                    </a:lnTo>
                    <a:lnTo>
                      <a:pt x="456" y="158"/>
                    </a:lnTo>
                    <a:lnTo>
                      <a:pt x="458" y="160"/>
                    </a:lnTo>
                    <a:lnTo>
                      <a:pt x="460" y="160"/>
                    </a:lnTo>
                    <a:lnTo>
                      <a:pt x="460" y="162"/>
                    </a:lnTo>
                    <a:lnTo>
                      <a:pt x="460" y="164"/>
                    </a:lnTo>
                    <a:lnTo>
                      <a:pt x="460" y="166"/>
                    </a:lnTo>
                    <a:lnTo>
                      <a:pt x="462" y="168"/>
                    </a:lnTo>
                    <a:lnTo>
                      <a:pt x="464" y="170"/>
                    </a:lnTo>
                    <a:lnTo>
                      <a:pt x="468" y="170"/>
                    </a:lnTo>
                    <a:lnTo>
                      <a:pt x="470" y="170"/>
                    </a:lnTo>
                    <a:lnTo>
                      <a:pt x="472" y="170"/>
                    </a:lnTo>
                    <a:lnTo>
                      <a:pt x="476" y="170"/>
                    </a:lnTo>
                    <a:lnTo>
                      <a:pt x="476" y="170"/>
                    </a:lnTo>
                    <a:lnTo>
                      <a:pt x="478" y="166"/>
                    </a:lnTo>
                    <a:lnTo>
                      <a:pt x="478" y="166"/>
                    </a:lnTo>
                    <a:lnTo>
                      <a:pt x="478" y="166"/>
                    </a:lnTo>
                    <a:lnTo>
                      <a:pt x="480" y="164"/>
                    </a:lnTo>
                    <a:lnTo>
                      <a:pt x="480" y="168"/>
                    </a:lnTo>
                    <a:lnTo>
                      <a:pt x="480" y="168"/>
                    </a:lnTo>
                    <a:lnTo>
                      <a:pt x="480" y="168"/>
                    </a:lnTo>
                    <a:lnTo>
                      <a:pt x="480" y="170"/>
                    </a:lnTo>
                    <a:lnTo>
                      <a:pt x="480" y="170"/>
                    </a:lnTo>
                    <a:lnTo>
                      <a:pt x="482" y="170"/>
                    </a:lnTo>
                    <a:lnTo>
                      <a:pt x="484" y="170"/>
                    </a:lnTo>
                    <a:lnTo>
                      <a:pt x="488" y="170"/>
                    </a:lnTo>
                    <a:lnTo>
                      <a:pt x="490" y="170"/>
                    </a:lnTo>
                    <a:lnTo>
                      <a:pt x="488" y="168"/>
                    </a:lnTo>
                    <a:lnTo>
                      <a:pt x="490" y="166"/>
                    </a:lnTo>
                    <a:lnTo>
                      <a:pt x="488" y="164"/>
                    </a:lnTo>
                    <a:lnTo>
                      <a:pt x="490" y="164"/>
                    </a:lnTo>
                    <a:lnTo>
                      <a:pt x="490" y="162"/>
                    </a:lnTo>
                    <a:lnTo>
                      <a:pt x="490" y="160"/>
                    </a:lnTo>
                    <a:lnTo>
                      <a:pt x="490" y="158"/>
                    </a:lnTo>
                    <a:lnTo>
                      <a:pt x="490" y="156"/>
                    </a:lnTo>
                    <a:lnTo>
                      <a:pt x="488" y="156"/>
                    </a:lnTo>
                    <a:lnTo>
                      <a:pt x="486" y="156"/>
                    </a:lnTo>
                    <a:lnTo>
                      <a:pt x="486" y="156"/>
                    </a:lnTo>
                    <a:lnTo>
                      <a:pt x="484" y="156"/>
                    </a:lnTo>
                    <a:lnTo>
                      <a:pt x="484" y="158"/>
                    </a:lnTo>
                    <a:lnTo>
                      <a:pt x="482" y="158"/>
                    </a:lnTo>
                    <a:lnTo>
                      <a:pt x="482" y="156"/>
                    </a:lnTo>
                    <a:lnTo>
                      <a:pt x="482" y="156"/>
                    </a:lnTo>
                    <a:lnTo>
                      <a:pt x="482" y="156"/>
                    </a:lnTo>
                    <a:lnTo>
                      <a:pt x="482" y="154"/>
                    </a:lnTo>
                    <a:lnTo>
                      <a:pt x="484" y="154"/>
                    </a:lnTo>
                    <a:lnTo>
                      <a:pt x="488" y="152"/>
                    </a:lnTo>
                    <a:lnTo>
                      <a:pt x="490" y="152"/>
                    </a:lnTo>
                    <a:lnTo>
                      <a:pt x="486" y="152"/>
                    </a:lnTo>
                    <a:lnTo>
                      <a:pt x="486" y="152"/>
                    </a:lnTo>
                    <a:lnTo>
                      <a:pt x="484" y="150"/>
                    </a:lnTo>
                    <a:lnTo>
                      <a:pt x="484" y="150"/>
                    </a:lnTo>
                    <a:lnTo>
                      <a:pt x="480" y="148"/>
                    </a:lnTo>
                    <a:lnTo>
                      <a:pt x="480" y="148"/>
                    </a:lnTo>
                    <a:lnTo>
                      <a:pt x="476" y="146"/>
                    </a:lnTo>
                    <a:lnTo>
                      <a:pt x="474" y="146"/>
                    </a:lnTo>
                    <a:lnTo>
                      <a:pt x="472" y="146"/>
                    </a:lnTo>
                    <a:lnTo>
                      <a:pt x="468" y="144"/>
                    </a:lnTo>
                    <a:lnTo>
                      <a:pt x="466" y="142"/>
                    </a:lnTo>
                    <a:lnTo>
                      <a:pt x="464" y="142"/>
                    </a:lnTo>
                    <a:lnTo>
                      <a:pt x="464" y="142"/>
                    </a:lnTo>
                    <a:lnTo>
                      <a:pt x="460" y="142"/>
                    </a:lnTo>
                    <a:lnTo>
                      <a:pt x="458" y="142"/>
                    </a:lnTo>
                    <a:lnTo>
                      <a:pt x="456" y="142"/>
                    </a:lnTo>
                    <a:lnTo>
                      <a:pt x="458" y="142"/>
                    </a:lnTo>
                    <a:lnTo>
                      <a:pt x="462" y="142"/>
                    </a:lnTo>
                    <a:lnTo>
                      <a:pt x="464" y="140"/>
                    </a:lnTo>
                    <a:lnTo>
                      <a:pt x="464" y="140"/>
                    </a:lnTo>
                    <a:lnTo>
                      <a:pt x="464" y="136"/>
                    </a:lnTo>
                    <a:lnTo>
                      <a:pt x="464" y="136"/>
                    </a:lnTo>
                    <a:lnTo>
                      <a:pt x="464" y="134"/>
                    </a:lnTo>
                    <a:lnTo>
                      <a:pt x="462" y="136"/>
                    </a:lnTo>
                    <a:lnTo>
                      <a:pt x="458" y="136"/>
                    </a:lnTo>
                    <a:lnTo>
                      <a:pt x="458" y="136"/>
                    </a:lnTo>
                    <a:lnTo>
                      <a:pt x="454" y="136"/>
                    </a:lnTo>
                    <a:lnTo>
                      <a:pt x="448" y="138"/>
                    </a:lnTo>
                    <a:lnTo>
                      <a:pt x="448" y="138"/>
                    </a:lnTo>
                    <a:lnTo>
                      <a:pt x="446" y="138"/>
                    </a:lnTo>
                    <a:lnTo>
                      <a:pt x="444" y="138"/>
                    </a:lnTo>
                    <a:lnTo>
                      <a:pt x="442" y="138"/>
                    </a:lnTo>
                    <a:lnTo>
                      <a:pt x="448" y="136"/>
                    </a:lnTo>
                    <a:lnTo>
                      <a:pt x="450" y="136"/>
                    </a:lnTo>
                    <a:lnTo>
                      <a:pt x="452" y="136"/>
                    </a:lnTo>
                    <a:lnTo>
                      <a:pt x="460" y="134"/>
                    </a:lnTo>
                    <a:lnTo>
                      <a:pt x="460" y="134"/>
                    </a:lnTo>
                    <a:lnTo>
                      <a:pt x="462" y="134"/>
                    </a:lnTo>
                    <a:lnTo>
                      <a:pt x="464" y="132"/>
                    </a:lnTo>
                    <a:lnTo>
                      <a:pt x="466" y="132"/>
                    </a:lnTo>
                    <a:lnTo>
                      <a:pt x="466" y="134"/>
                    </a:lnTo>
                    <a:lnTo>
                      <a:pt x="468" y="138"/>
                    </a:lnTo>
                    <a:lnTo>
                      <a:pt x="470" y="140"/>
                    </a:lnTo>
                    <a:lnTo>
                      <a:pt x="472" y="142"/>
                    </a:lnTo>
                    <a:lnTo>
                      <a:pt x="474" y="142"/>
                    </a:lnTo>
                    <a:lnTo>
                      <a:pt x="478" y="144"/>
                    </a:lnTo>
                    <a:lnTo>
                      <a:pt x="484" y="144"/>
                    </a:lnTo>
                    <a:lnTo>
                      <a:pt x="486" y="146"/>
                    </a:lnTo>
                    <a:lnTo>
                      <a:pt x="488" y="146"/>
                    </a:lnTo>
                    <a:lnTo>
                      <a:pt x="488" y="144"/>
                    </a:lnTo>
                    <a:lnTo>
                      <a:pt x="488" y="142"/>
                    </a:lnTo>
                    <a:lnTo>
                      <a:pt x="492" y="142"/>
                    </a:lnTo>
                    <a:lnTo>
                      <a:pt x="494" y="138"/>
                    </a:lnTo>
                    <a:lnTo>
                      <a:pt x="494" y="138"/>
                    </a:lnTo>
                    <a:lnTo>
                      <a:pt x="494" y="134"/>
                    </a:lnTo>
                    <a:lnTo>
                      <a:pt x="492" y="134"/>
                    </a:lnTo>
                    <a:lnTo>
                      <a:pt x="490" y="134"/>
                    </a:lnTo>
                    <a:lnTo>
                      <a:pt x="486" y="132"/>
                    </a:lnTo>
                    <a:lnTo>
                      <a:pt x="484" y="132"/>
                    </a:lnTo>
                    <a:lnTo>
                      <a:pt x="482" y="130"/>
                    </a:lnTo>
                    <a:lnTo>
                      <a:pt x="480" y="130"/>
                    </a:lnTo>
                    <a:lnTo>
                      <a:pt x="478" y="128"/>
                    </a:lnTo>
                    <a:lnTo>
                      <a:pt x="476" y="128"/>
                    </a:lnTo>
                    <a:lnTo>
                      <a:pt x="474" y="128"/>
                    </a:lnTo>
                    <a:lnTo>
                      <a:pt x="468" y="128"/>
                    </a:lnTo>
                    <a:lnTo>
                      <a:pt x="464" y="128"/>
                    </a:lnTo>
                    <a:lnTo>
                      <a:pt x="462" y="128"/>
                    </a:lnTo>
                    <a:lnTo>
                      <a:pt x="460" y="130"/>
                    </a:lnTo>
                    <a:lnTo>
                      <a:pt x="452" y="130"/>
                    </a:lnTo>
                    <a:lnTo>
                      <a:pt x="450" y="130"/>
                    </a:lnTo>
                    <a:lnTo>
                      <a:pt x="448" y="132"/>
                    </a:lnTo>
                    <a:lnTo>
                      <a:pt x="444" y="132"/>
                    </a:lnTo>
                    <a:lnTo>
                      <a:pt x="440" y="132"/>
                    </a:lnTo>
                    <a:lnTo>
                      <a:pt x="440" y="132"/>
                    </a:lnTo>
                    <a:lnTo>
                      <a:pt x="436" y="132"/>
                    </a:lnTo>
                    <a:lnTo>
                      <a:pt x="436" y="132"/>
                    </a:lnTo>
                    <a:lnTo>
                      <a:pt x="436" y="132"/>
                    </a:lnTo>
                    <a:lnTo>
                      <a:pt x="436" y="132"/>
                    </a:lnTo>
                    <a:lnTo>
                      <a:pt x="436" y="132"/>
                    </a:lnTo>
                    <a:lnTo>
                      <a:pt x="436" y="132"/>
                    </a:lnTo>
                    <a:lnTo>
                      <a:pt x="438" y="132"/>
                    </a:lnTo>
                    <a:lnTo>
                      <a:pt x="440" y="130"/>
                    </a:lnTo>
                    <a:lnTo>
                      <a:pt x="442" y="132"/>
                    </a:lnTo>
                    <a:lnTo>
                      <a:pt x="444" y="132"/>
                    </a:lnTo>
                    <a:lnTo>
                      <a:pt x="446" y="130"/>
                    </a:lnTo>
                    <a:lnTo>
                      <a:pt x="446" y="130"/>
                    </a:lnTo>
                    <a:lnTo>
                      <a:pt x="446" y="130"/>
                    </a:lnTo>
                    <a:lnTo>
                      <a:pt x="440" y="128"/>
                    </a:lnTo>
                    <a:lnTo>
                      <a:pt x="440" y="128"/>
                    </a:lnTo>
                    <a:lnTo>
                      <a:pt x="442" y="128"/>
                    </a:lnTo>
                    <a:lnTo>
                      <a:pt x="444" y="128"/>
                    </a:lnTo>
                    <a:lnTo>
                      <a:pt x="448" y="130"/>
                    </a:lnTo>
                    <a:lnTo>
                      <a:pt x="450" y="130"/>
                    </a:lnTo>
                    <a:lnTo>
                      <a:pt x="452" y="130"/>
                    </a:lnTo>
                    <a:lnTo>
                      <a:pt x="456" y="130"/>
                    </a:lnTo>
                    <a:lnTo>
                      <a:pt x="456" y="130"/>
                    </a:lnTo>
                    <a:lnTo>
                      <a:pt x="460" y="128"/>
                    </a:lnTo>
                    <a:lnTo>
                      <a:pt x="462" y="128"/>
                    </a:lnTo>
                    <a:lnTo>
                      <a:pt x="464" y="126"/>
                    </a:lnTo>
                    <a:lnTo>
                      <a:pt x="468" y="126"/>
                    </a:lnTo>
                    <a:lnTo>
                      <a:pt x="468" y="126"/>
                    </a:lnTo>
                    <a:lnTo>
                      <a:pt x="466" y="126"/>
                    </a:lnTo>
                    <a:lnTo>
                      <a:pt x="464" y="122"/>
                    </a:lnTo>
                    <a:lnTo>
                      <a:pt x="462" y="122"/>
                    </a:lnTo>
                    <a:lnTo>
                      <a:pt x="462" y="122"/>
                    </a:lnTo>
                    <a:lnTo>
                      <a:pt x="462" y="122"/>
                    </a:lnTo>
                    <a:lnTo>
                      <a:pt x="462" y="122"/>
                    </a:lnTo>
                    <a:lnTo>
                      <a:pt x="464" y="124"/>
                    </a:lnTo>
                    <a:lnTo>
                      <a:pt x="466" y="124"/>
                    </a:lnTo>
                    <a:lnTo>
                      <a:pt x="468" y="124"/>
                    </a:lnTo>
                    <a:lnTo>
                      <a:pt x="468" y="124"/>
                    </a:lnTo>
                    <a:lnTo>
                      <a:pt x="470" y="124"/>
                    </a:lnTo>
                    <a:lnTo>
                      <a:pt x="472" y="124"/>
                    </a:lnTo>
                    <a:lnTo>
                      <a:pt x="472" y="124"/>
                    </a:lnTo>
                    <a:lnTo>
                      <a:pt x="476" y="122"/>
                    </a:lnTo>
                    <a:lnTo>
                      <a:pt x="478" y="126"/>
                    </a:lnTo>
                    <a:lnTo>
                      <a:pt x="484" y="128"/>
                    </a:lnTo>
                    <a:lnTo>
                      <a:pt x="486" y="128"/>
                    </a:lnTo>
                    <a:lnTo>
                      <a:pt x="492" y="130"/>
                    </a:lnTo>
                    <a:lnTo>
                      <a:pt x="494" y="130"/>
                    </a:lnTo>
                    <a:lnTo>
                      <a:pt x="498" y="128"/>
                    </a:lnTo>
                    <a:lnTo>
                      <a:pt x="502" y="128"/>
                    </a:lnTo>
                    <a:lnTo>
                      <a:pt x="504" y="128"/>
                    </a:lnTo>
                    <a:lnTo>
                      <a:pt x="512" y="126"/>
                    </a:lnTo>
                    <a:lnTo>
                      <a:pt x="514" y="126"/>
                    </a:lnTo>
                    <a:lnTo>
                      <a:pt x="514" y="124"/>
                    </a:lnTo>
                    <a:lnTo>
                      <a:pt x="516" y="122"/>
                    </a:lnTo>
                    <a:lnTo>
                      <a:pt x="516" y="122"/>
                    </a:lnTo>
                    <a:lnTo>
                      <a:pt x="510" y="120"/>
                    </a:lnTo>
                    <a:lnTo>
                      <a:pt x="508" y="120"/>
                    </a:lnTo>
                    <a:lnTo>
                      <a:pt x="500" y="120"/>
                    </a:lnTo>
                    <a:lnTo>
                      <a:pt x="498" y="120"/>
                    </a:lnTo>
                    <a:lnTo>
                      <a:pt x="498" y="118"/>
                    </a:lnTo>
                    <a:lnTo>
                      <a:pt x="496" y="118"/>
                    </a:lnTo>
                    <a:lnTo>
                      <a:pt x="496" y="118"/>
                    </a:lnTo>
                    <a:lnTo>
                      <a:pt x="498" y="118"/>
                    </a:lnTo>
                    <a:lnTo>
                      <a:pt x="498" y="116"/>
                    </a:lnTo>
                    <a:lnTo>
                      <a:pt x="498" y="116"/>
                    </a:lnTo>
                    <a:lnTo>
                      <a:pt x="498" y="116"/>
                    </a:lnTo>
                    <a:lnTo>
                      <a:pt x="498" y="116"/>
                    </a:lnTo>
                    <a:lnTo>
                      <a:pt x="498" y="116"/>
                    </a:lnTo>
                    <a:lnTo>
                      <a:pt x="498" y="116"/>
                    </a:lnTo>
                    <a:lnTo>
                      <a:pt x="500" y="114"/>
                    </a:lnTo>
                    <a:lnTo>
                      <a:pt x="502" y="114"/>
                    </a:lnTo>
                    <a:lnTo>
                      <a:pt x="502" y="114"/>
                    </a:lnTo>
                    <a:lnTo>
                      <a:pt x="502" y="112"/>
                    </a:lnTo>
                    <a:lnTo>
                      <a:pt x="504" y="112"/>
                    </a:lnTo>
                    <a:lnTo>
                      <a:pt x="504" y="112"/>
                    </a:lnTo>
                    <a:lnTo>
                      <a:pt x="504" y="114"/>
                    </a:lnTo>
                    <a:lnTo>
                      <a:pt x="502" y="116"/>
                    </a:lnTo>
                    <a:lnTo>
                      <a:pt x="506" y="116"/>
                    </a:lnTo>
                    <a:lnTo>
                      <a:pt x="510" y="118"/>
                    </a:lnTo>
                    <a:lnTo>
                      <a:pt x="516" y="118"/>
                    </a:lnTo>
                    <a:lnTo>
                      <a:pt x="520" y="116"/>
                    </a:lnTo>
                    <a:lnTo>
                      <a:pt x="520" y="116"/>
                    </a:lnTo>
                    <a:lnTo>
                      <a:pt x="522" y="116"/>
                    </a:lnTo>
                    <a:lnTo>
                      <a:pt x="526" y="116"/>
                    </a:lnTo>
                    <a:lnTo>
                      <a:pt x="528" y="116"/>
                    </a:lnTo>
                    <a:lnTo>
                      <a:pt x="530" y="116"/>
                    </a:lnTo>
                    <a:lnTo>
                      <a:pt x="530" y="114"/>
                    </a:lnTo>
                    <a:lnTo>
                      <a:pt x="530" y="114"/>
                    </a:lnTo>
                    <a:lnTo>
                      <a:pt x="532" y="114"/>
                    </a:lnTo>
                    <a:lnTo>
                      <a:pt x="532" y="112"/>
                    </a:lnTo>
                    <a:lnTo>
                      <a:pt x="532" y="112"/>
                    </a:lnTo>
                    <a:lnTo>
                      <a:pt x="530" y="110"/>
                    </a:lnTo>
                    <a:lnTo>
                      <a:pt x="530" y="110"/>
                    </a:lnTo>
                    <a:lnTo>
                      <a:pt x="528" y="108"/>
                    </a:lnTo>
                    <a:lnTo>
                      <a:pt x="526" y="106"/>
                    </a:lnTo>
                    <a:lnTo>
                      <a:pt x="524" y="104"/>
                    </a:lnTo>
                    <a:lnTo>
                      <a:pt x="522" y="106"/>
                    </a:lnTo>
                    <a:lnTo>
                      <a:pt x="520" y="108"/>
                    </a:lnTo>
                    <a:lnTo>
                      <a:pt x="518" y="110"/>
                    </a:lnTo>
                    <a:lnTo>
                      <a:pt x="516" y="110"/>
                    </a:lnTo>
                    <a:lnTo>
                      <a:pt x="514" y="110"/>
                    </a:lnTo>
                    <a:lnTo>
                      <a:pt x="514" y="110"/>
                    </a:lnTo>
                    <a:lnTo>
                      <a:pt x="514" y="110"/>
                    </a:lnTo>
                    <a:lnTo>
                      <a:pt x="516" y="108"/>
                    </a:lnTo>
                    <a:lnTo>
                      <a:pt x="516" y="108"/>
                    </a:lnTo>
                    <a:lnTo>
                      <a:pt x="518" y="106"/>
                    </a:lnTo>
                    <a:lnTo>
                      <a:pt x="516" y="106"/>
                    </a:lnTo>
                    <a:lnTo>
                      <a:pt x="516" y="104"/>
                    </a:lnTo>
                    <a:lnTo>
                      <a:pt x="516" y="104"/>
                    </a:lnTo>
                    <a:lnTo>
                      <a:pt x="516" y="104"/>
                    </a:lnTo>
                    <a:lnTo>
                      <a:pt x="514" y="104"/>
                    </a:lnTo>
                    <a:lnTo>
                      <a:pt x="510" y="106"/>
                    </a:lnTo>
                    <a:lnTo>
                      <a:pt x="510" y="106"/>
                    </a:lnTo>
                    <a:lnTo>
                      <a:pt x="508" y="106"/>
                    </a:lnTo>
                    <a:lnTo>
                      <a:pt x="508" y="106"/>
                    </a:lnTo>
                    <a:lnTo>
                      <a:pt x="506" y="106"/>
                    </a:lnTo>
                    <a:lnTo>
                      <a:pt x="504" y="104"/>
                    </a:lnTo>
                    <a:lnTo>
                      <a:pt x="504" y="104"/>
                    </a:lnTo>
                    <a:lnTo>
                      <a:pt x="506" y="104"/>
                    </a:lnTo>
                    <a:lnTo>
                      <a:pt x="508" y="104"/>
                    </a:lnTo>
                    <a:lnTo>
                      <a:pt x="512" y="104"/>
                    </a:lnTo>
                    <a:lnTo>
                      <a:pt x="514" y="104"/>
                    </a:lnTo>
                    <a:lnTo>
                      <a:pt x="516" y="104"/>
                    </a:lnTo>
                    <a:lnTo>
                      <a:pt x="518" y="104"/>
                    </a:lnTo>
                    <a:lnTo>
                      <a:pt x="522" y="100"/>
                    </a:lnTo>
                    <a:lnTo>
                      <a:pt x="526" y="100"/>
                    </a:lnTo>
                    <a:lnTo>
                      <a:pt x="528" y="102"/>
                    </a:lnTo>
                    <a:lnTo>
                      <a:pt x="528" y="102"/>
                    </a:lnTo>
                    <a:lnTo>
                      <a:pt x="530" y="104"/>
                    </a:lnTo>
                    <a:lnTo>
                      <a:pt x="530" y="104"/>
                    </a:lnTo>
                    <a:lnTo>
                      <a:pt x="532" y="102"/>
                    </a:lnTo>
                    <a:lnTo>
                      <a:pt x="534" y="102"/>
                    </a:lnTo>
                    <a:lnTo>
                      <a:pt x="534" y="102"/>
                    </a:lnTo>
                    <a:lnTo>
                      <a:pt x="534" y="100"/>
                    </a:lnTo>
                    <a:lnTo>
                      <a:pt x="534" y="98"/>
                    </a:lnTo>
                    <a:lnTo>
                      <a:pt x="534" y="98"/>
                    </a:lnTo>
                    <a:lnTo>
                      <a:pt x="534" y="96"/>
                    </a:lnTo>
                    <a:lnTo>
                      <a:pt x="534" y="96"/>
                    </a:lnTo>
                    <a:lnTo>
                      <a:pt x="534" y="96"/>
                    </a:lnTo>
                    <a:lnTo>
                      <a:pt x="536" y="94"/>
                    </a:lnTo>
                    <a:lnTo>
                      <a:pt x="534" y="94"/>
                    </a:lnTo>
                    <a:lnTo>
                      <a:pt x="532" y="92"/>
                    </a:lnTo>
                    <a:lnTo>
                      <a:pt x="532" y="92"/>
                    </a:lnTo>
                    <a:lnTo>
                      <a:pt x="534" y="90"/>
                    </a:lnTo>
                    <a:lnTo>
                      <a:pt x="532" y="88"/>
                    </a:lnTo>
                    <a:lnTo>
                      <a:pt x="530" y="88"/>
                    </a:lnTo>
                    <a:lnTo>
                      <a:pt x="528" y="88"/>
                    </a:lnTo>
                    <a:lnTo>
                      <a:pt x="526" y="88"/>
                    </a:lnTo>
                    <a:lnTo>
                      <a:pt x="524" y="88"/>
                    </a:lnTo>
                    <a:lnTo>
                      <a:pt x="524" y="88"/>
                    </a:lnTo>
                    <a:lnTo>
                      <a:pt x="520" y="88"/>
                    </a:lnTo>
                    <a:lnTo>
                      <a:pt x="518" y="88"/>
                    </a:lnTo>
                    <a:lnTo>
                      <a:pt x="516" y="88"/>
                    </a:lnTo>
                    <a:lnTo>
                      <a:pt x="516" y="88"/>
                    </a:lnTo>
                    <a:lnTo>
                      <a:pt x="514" y="86"/>
                    </a:lnTo>
                    <a:lnTo>
                      <a:pt x="514" y="84"/>
                    </a:lnTo>
                    <a:lnTo>
                      <a:pt x="514" y="84"/>
                    </a:lnTo>
                    <a:lnTo>
                      <a:pt x="510" y="84"/>
                    </a:lnTo>
                    <a:lnTo>
                      <a:pt x="510" y="84"/>
                    </a:lnTo>
                    <a:lnTo>
                      <a:pt x="508" y="82"/>
                    </a:lnTo>
                    <a:lnTo>
                      <a:pt x="508" y="82"/>
                    </a:lnTo>
                    <a:lnTo>
                      <a:pt x="508" y="82"/>
                    </a:lnTo>
                    <a:lnTo>
                      <a:pt x="508" y="82"/>
                    </a:lnTo>
                    <a:lnTo>
                      <a:pt x="510" y="80"/>
                    </a:lnTo>
                    <a:lnTo>
                      <a:pt x="512" y="80"/>
                    </a:lnTo>
                    <a:lnTo>
                      <a:pt x="514" y="82"/>
                    </a:lnTo>
                    <a:lnTo>
                      <a:pt x="516" y="82"/>
                    </a:lnTo>
                    <a:lnTo>
                      <a:pt x="518" y="82"/>
                    </a:lnTo>
                    <a:lnTo>
                      <a:pt x="526" y="80"/>
                    </a:lnTo>
                    <a:lnTo>
                      <a:pt x="526" y="80"/>
                    </a:lnTo>
                    <a:lnTo>
                      <a:pt x="530" y="78"/>
                    </a:lnTo>
                    <a:lnTo>
                      <a:pt x="536" y="78"/>
                    </a:lnTo>
                    <a:lnTo>
                      <a:pt x="538" y="78"/>
                    </a:lnTo>
                    <a:lnTo>
                      <a:pt x="540" y="80"/>
                    </a:lnTo>
                    <a:lnTo>
                      <a:pt x="544" y="80"/>
                    </a:lnTo>
                    <a:lnTo>
                      <a:pt x="546" y="80"/>
                    </a:lnTo>
                    <a:lnTo>
                      <a:pt x="546" y="80"/>
                    </a:lnTo>
                    <a:lnTo>
                      <a:pt x="548" y="80"/>
                    </a:lnTo>
                    <a:lnTo>
                      <a:pt x="550" y="80"/>
                    </a:lnTo>
                    <a:lnTo>
                      <a:pt x="550" y="80"/>
                    </a:lnTo>
                    <a:lnTo>
                      <a:pt x="552" y="80"/>
                    </a:lnTo>
                    <a:lnTo>
                      <a:pt x="552" y="78"/>
                    </a:lnTo>
                    <a:lnTo>
                      <a:pt x="554" y="78"/>
                    </a:lnTo>
                    <a:lnTo>
                      <a:pt x="554" y="76"/>
                    </a:lnTo>
                    <a:lnTo>
                      <a:pt x="554" y="74"/>
                    </a:lnTo>
                    <a:lnTo>
                      <a:pt x="554" y="74"/>
                    </a:lnTo>
                    <a:lnTo>
                      <a:pt x="552" y="74"/>
                    </a:lnTo>
                    <a:lnTo>
                      <a:pt x="548" y="74"/>
                    </a:lnTo>
                    <a:lnTo>
                      <a:pt x="546" y="74"/>
                    </a:lnTo>
                    <a:lnTo>
                      <a:pt x="544" y="74"/>
                    </a:lnTo>
                    <a:lnTo>
                      <a:pt x="544" y="74"/>
                    </a:lnTo>
                    <a:lnTo>
                      <a:pt x="542" y="74"/>
                    </a:lnTo>
                    <a:lnTo>
                      <a:pt x="540" y="74"/>
                    </a:lnTo>
                    <a:lnTo>
                      <a:pt x="536" y="72"/>
                    </a:lnTo>
                    <a:lnTo>
                      <a:pt x="534" y="72"/>
                    </a:lnTo>
                    <a:lnTo>
                      <a:pt x="532" y="70"/>
                    </a:lnTo>
                    <a:lnTo>
                      <a:pt x="536" y="68"/>
                    </a:lnTo>
                    <a:lnTo>
                      <a:pt x="538" y="68"/>
                    </a:lnTo>
                    <a:lnTo>
                      <a:pt x="540" y="68"/>
                    </a:lnTo>
                    <a:lnTo>
                      <a:pt x="544" y="70"/>
                    </a:lnTo>
                    <a:lnTo>
                      <a:pt x="544" y="70"/>
                    </a:lnTo>
                    <a:lnTo>
                      <a:pt x="546" y="70"/>
                    </a:lnTo>
                    <a:lnTo>
                      <a:pt x="546" y="70"/>
                    </a:lnTo>
                    <a:lnTo>
                      <a:pt x="546" y="68"/>
                    </a:lnTo>
                    <a:lnTo>
                      <a:pt x="544" y="68"/>
                    </a:lnTo>
                    <a:lnTo>
                      <a:pt x="542" y="68"/>
                    </a:lnTo>
                    <a:lnTo>
                      <a:pt x="540" y="68"/>
                    </a:lnTo>
                    <a:lnTo>
                      <a:pt x="538" y="66"/>
                    </a:lnTo>
                    <a:lnTo>
                      <a:pt x="534" y="66"/>
                    </a:lnTo>
                    <a:lnTo>
                      <a:pt x="532" y="66"/>
                    </a:lnTo>
                    <a:lnTo>
                      <a:pt x="528" y="66"/>
                    </a:lnTo>
                    <a:lnTo>
                      <a:pt x="526" y="68"/>
                    </a:lnTo>
                    <a:lnTo>
                      <a:pt x="524" y="70"/>
                    </a:lnTo>
                    <a:lnTo>
                      <a:pt x="522" y="68"/>
                    </a:lnTo>
                    <a:lnTo>
                      <a:pt x="522" y="68"/>
                    </a:lnTo>
                    <a:lnTo>
                      <a:pt x="524" y="66"/>
                    </a:lnTo>
                    <a:lnTo>
                      <a:pt x="526" y="64"/>
                    </a:lnTo>
                    <a:lnTo>
                      <a:pt x="528" y="64"/>
                    </a:lnTo>
                    <a:lnTo>
                      <a:pt x="528" y="62"/>
                    </a:lnTo>
                    <a:lnTo>
                      <a:pt x="530" y="60"/>
                    </a:lnTo>
                    <a:lnTo>
                      <a:pt x="532" y="60"/>
                    </a:lnTo>
                    <a:lnTo>
                      <a:pt x="534" y="58"/>
                    </a:lnTo>
                    <a:lnTo>
                      <a:pt x="534" y="56"/>
                    </a:lnTo>
                    <a:lnTo>
                      <a:pt x="534" y="56"/>
                    </a:lnTo>
                    <a:lnTo>
                      <a:pt x="534" y="56"/>
                    </a:lnTo>
                    <a:lnTo>
                      <a:pt x="540" y="54"/>
                    </a:lnTo>
                    <a:lnTo>
                      <a:pt x="542" y="54"/>
                    </a:lnTo>
                    <a:lnTo>
                      <a:pt x="544" y="54"/>
                    </a:lnTo>
                    <a:lnTo>
                      <a:pt x="546" y="54"/>
                    </a:lnTo>
                    <a:lnTo>
                      <a:pt x="546" y="54"/>
                    </a:lnTo>
                    <a:lnTo>
                      <a:pt x="548" y="52"/>
                    </a:lnTo>
                    <a:lnTo>
                      <a:pt x="548" y="52"/>
                    </a:lnTo>
                    <a:lnTo>
                      <a:pt x="548" y="52"/>
                    </a:lnTo>
                    <a:lnTo>
                      <a:pt x="548" y="52"/>
                    </a:lnTo>
                    <a:lnTo>
                      <a:pt x="550" y="50"/>
                    </a:lnTo>
                    <a:lnTo>
                      <a:pt x="554" y="50"/>
                    </a:lnTo>
                    <a:lnTo>
                      <a:pt x="556" y="50"/>
                    </a:lnTo>
                    <a:lnTo>
                      <a:pt x="558" y="50"/>
                    </a:lnTo>
                    <a:lnTo>
                      <a:pt x="558" y="48"/>
                    </a:lnTo>
                    <a:lnTo>
                      <a:pt x="558" y="48"/>
                    </a:lnTo>
                    <a:lnTo>
                      <a:pt x="558" y="48"/>
                    </a:lnTo>
                    <a:lnTo>
                      <a:pt x="556" y="48"/>
                    </a:lnTo>
                    <a:lnTo>
                      <a:pt x="556" y="48"/>
                    </a:lnTo>
                    <a:lnTo>
                      <a:pt x="556" y="48"/>
                    </a:lnTo>
                    <a:lnTo>
                      <a:pt x="554" y="48"/>
                    </a:lnTo>
                    <a:lnTo>
                      <a:pt x="554" y="46"/>
                    </a:lnTo>
                    <a:lnTo>
                      <a:pt x="554" y="46"/>
                    </a:lnTo>
                    <a:lnTo>
                      <a:pt x="556" y="44"/>
                    </a:lnTo>
                    <a:lnTo>
                      <a:pt x="556" y="44"/>
                    </a:lnTo>
                    <a:lnTo>
                      <a:pt x="556" y="44"/>
                    </a:lnTo>
                    <a:lnTo>
                      <a:pt x="556" y="42"/>
                    </a:lnTo>
                    <a:lnTo>
                      <a:pt x="556" y="42"/>
                    </a:lnTo>
                    <a:lnTo>
                      <a:pt x="556" y="42"/>
                    </a:lnTo>
                    <a:lnTo>
                      <a:pt x="552" y="42"/>
                    </a:lnTo>
                    <a:lnTo>
                      <a:pt x="550" y="42"/>
                    </a:lnTo>
                    <a:lnTo>
                      <a:pt x="550" y="42"/>
                    </a:lnTo>
                    <a:lnTo>
                      <a:pt x="550" y="42"/>
                    </a:lnTo>
                    <a:lnTo>
                      <a:pt x="550" y="42"/>
                    </a:lnTo>
                    <a:lnTo>
                      <a:pt x="550" y="40"/>
                    </a:lnTo>
                    <a:lnTo>
                      <a:pt x="550" y="40"/>
                    </a:lnTo>
                    <a:lnTo>
                      <a:pt x="552" y="38"/>
                    </a:lnTo>
                    <a:lnTo>
                      <a:pt x="554" y="38"/>
                    </a:lnTo>
                    <a:lnTo>
                      <a:pt x="558" y="36"/>
                    </a:lnTo>
                    <a:lnTo>
                      <a:pt x="558" y="36"/>
                    </a:lnTo>
                    <a:lnTo>
                      <a:pt x="560" y="36"/>
                    </a:lnTo>
                    <a:lnTo>
                      <a:pt x="562" y="36"/>
                    </a:lnTo>
                    <a:lnTo>
                      <a:pt x="566" y="36"/>
                    </a:lnTo>
                    <a:lnTo>
                      <a:pt x="572" y="38"/>
                    </a:lnTo>
                    <a:lnTo>
                      <a:pt x="574" y="38"/>
                    </a:lnTo>
                    <a:lnTo>
                      <a:pt x="578" y="36"/>
                    </a:lnTo>
                    <a:lnTo>
                      <a:pt x="580" y="36"/>
                    </a:lnTo>
                    <a:lnTo>
                      <a:pt x="582" y="36"/>
                    </a:lnTo>
                    <a:lnTo>
                      <a:pt x="584" y="36"/>
                    </a:lnTo>
                    <a:lnTo>
                      <a:pt x="588" y="36"/>
                    </a:lnTo>
                    <a:lnTo>
                      <a:pt x="590" y="36"/>
                    </a:lnTo>
                    <a:lnTo>
                      <a:pt x="594" y="34"/>
                    </a:lnTo>
                    <a:lnTo>
                      <a:pt x="594" y="34"/>
                    </a:lnTo>
                    <a:lnTo>
                      <a:pt x="588" y="34"/>
                    </a:lnTo>
                    <a:lnTo>
                      <a:pt x="588" y="34"/>
                    </a:lnTo>
                    <a:lnTo>
                      <a:pt x="586" y="32"/>
                    </a:lnTo>
                    <a:lnTo>
                      <a:pt x="590" y="32"/>
                    </a:lnTo>
                    <a:lnTo>
                      <a:pt x="594" y="32"/>
                    </a:lnTo>
                    <a:lnTo>
                      <a:pt x="598" y="32"/>
                    </a:lnTo>
                    <a:lnTo>
                      <a:pt x="602" y="30"/>
                    </a:lnTo>
                    <a:lnTo>
                      <a:pt x="608" y="30"/>
                    </a:lnTo>
                    <a:lnTo>
                      <a:pt x="610" y="30"/>
                    </a:lnTo>
                    <a:lnTo>
                      <a:pt x="612" y="30"/>
                    </a:lnTo>
                    <a:lnTo>
                      <a:pt x="612" y="28"/>
                    </a:lnTo>
                    <a:lnTo>
                      <a:pt x="612" y="28"/>
                    </a:lnTo>
                    <a:lnTo>
                      <a:pt x="610" y="28"/>
                    </a:lnTo>
                    <a:lnTo>
                      <a:pt x="610" y="28"/>
                    </a:lnTo>
                    <a:lnTo>
                      <a:pt x="612" y="28"/>
                    </a:lnTo>
                    <a:lnTo>
                      <a:pt x="616" y="28"/>
                    </a:lnTo>
                    <a:lnTo>
                      <a:pt x="620" y="28"/>
                    </a:lnTo>
                    <a:lnTo>
                      <a:pt x="624" y="26"/>
                    </a:lnTo>
                    <a:lnTo>
                      <a:pt x="630" y="24"/>
                    </a:lnTo>
                    <a:lnTo>
                      <a:pt x="632" y="24"/>
                    </a:lnTo>
                    <a:lnTo>
                      <a:pt x="640" y="22"/>
                    </a:lnTo>
                    <a:lnTo>
                      <a:pt x="640" y="22"/>
                    </a:lnTo>
                    <a:lnTo>
                      <a:pt x="640" y="22"/>
                    </a:lnTo>
                    <a:lnTo>
                      <a:pt x="640" y="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3" name="Freeform 165"/>
              <p:cNvSpPr>
                <a:spLocks noEditPoints="1"/>
              </p:cNvSpPr>
              <p:nvPr/>
            </p:nvSpPr>
            <p:spPr bwMode="auto">
              <a:xfrm>
                <a:off x="3767" y="1331"/>
                <a:ext cx="128" cy="121"/>
              </a:xfrm>
              <a:custGeom>
                <a:avLst/>
                <a:gdLst>
                  <a:gd name="T0" fmla="*/ 78 w 128"/>
                  <a:gd name="T1" fmla="*/ 113 h 121"/>
                  <a:gd name="T2" fmla="*/ 68 w 128"/>
                  <a:gd name="T3" fmla="*/ 109 h 121"/>
                  <a:gd name="T4" fmla="*/ 60 w 128"/>
                  <a:gd name="T5" fmla="*/ 115 h 121"/>
                  <a:gd name="T6" fmla="*/ 94 w 128"/>
                  <a:gd name="T7" fmla="*/ 119 h 121"/>
                  <a:gd name="T8" fmla="*/ 112 w 128"/>
                  <a:gd name="T9" fmla="*/ 109 h 121"/>
                  <a:gd name="T10" fmla="*/ 52 w 128"/>
                  <a:gd name="T11" fmla="*/ 97 h 121"/>
                  <a:gd name="T12" fmla="*/ 122 w 128"/>
                  <a:gd name="T13" fmla="*/ 103 h 121"/>
                  <a:gd name="T14" fmla="*/ 88 w 128"/>
                  <a:gd name="T15" fmla="*/ 95 h 121"/>
                  <a:gd name="T16" fmla="*/ 122 w 128"/>
                  <a:gd name="T17" fmla="*/ 91 h 121"/>
                  <a:gd name="T18" fmla="*/ 86 w 128"/>
                  <a:gd name="T19" fmla="*/ 89 h 121"/>
                  <a:gd name="T20" fmla="*/ 114 w 128"/>
                  <a:gd name="T21" fmla="*/ 87 h 121"/>
                  <a:gd name="T22" fmla="*/ 76 w 128"/>
                  <a:gd name="T23" fmla="*/ 82 h 121"/>
                  <a:gd name="T24" fmla="*/ 110 w 128"/>
                  <a:gd name="T25" fmla="*/ 85 h 121"/>
                  <a:gd name="T26" fmla="*/ 86 w 128"/>
                  <a:gd name="T27" fmla="*/ 85 h 121"/>
                  <a:gd name="T28" fmla="*/ 72 w 128"/>
                  <a:gd name="T29" fmla="*/ 74 h 121"/>
                  <a:gd name="T30" fmla="*/ 86 w 128"/>
                  <a:gd name="T31" fmla="*/ 76 h 121"/>
                  <a:gd name="T32" fmla="*/ 80 w 128"/>
                  <a:gd name="T33" fmla="*/ 72 h 121"/>
                  <a:gd name="T34" fmla="*/ 68 w 128"/>
                  <a:gd name="T35" fmla="*/ 74 h 121"/>
                  <a:gd name="T36" fmla="*/ 110 w 128"/>
                  <a:gd name="T37" fmla="*/ 70 h 121"/>
                  <a:gd name="T38" fmla="*/ 78 w 128"/>
                  <a:gd name="T39" fmla="*/ 66 h 121"/>
                  <a:gd name="T40" fmla="*/ 56 w 128"/>
                  <a:gd name="T41" fmla="*/ 66 h 121"/>
                  <a:gd name="T42" fmla="*/ 12 w 128"/>
                  <a:gd name="T43" fmla="*/ 58 h 121"/>
                  <a:gd name="T44" fmla="*/ 16 w 128"/>
                  <a:gd name="T45" fmla="*/ 62 h 121"/>
                  <a:gd name="T46" fmla="*/ 90 w 128"/>
                  <a:gd name="T47" fmla="*/ 56 h 121"/>
                  <a:gd name="T48" fmla="*/ 16 w 128"/>
                  <a:gd name="T49" fmla="*/ 50 h 121"/>
                  <a:gd name="T50" fmla="*/ 70 w 128"/>
                  <a:gd name="T51" fmla="*/ 48 h 121"/>
                  <a:gd name="T52" fmla="*/ 48 w 128"/>
                  <a:gd name="T53" fmla="*/ 50 h 121"/>
                  <a:gd name="T54" fmla="*/ 64 w 128"/>
                  <a:gd name="T55" fmla="*/ 58 h 121"/>
                  <a:gd name="T56" fmla="*/ 72 w 128"/>
                  <a:gd name="T57" fmla="*/ 62 h 121"/>
                  <a:gd name="T58" fmla="*/ 56 w 128"/>
                  <a:gd name="T59" fmla="*/ 50 h 121"/>
                  <a:gd name="T60" fmla="*/ 94 w 128"/>
                  <a:gd name="T61" fmla="*/ 40 h 121"/>
                  <a:gd name="T62" fmla="*/ 100 w 128"/>
                  <a:gd name="T63" fmla="*/ 46 h 121"/>
                  <a:gd name="T64" fmla="*/ 2 w 128"/>
                  <a:gd name="T65" fmla="*/ 34 h 121"/>
                  <a:gd name="T66" fmla="*/ 80 w 128"/>
                  <a:gd name="T67" fmla="*/ 32 h 121"/>
                  <a:gd name="T68" fmla="*/ 78 w 128"/>
                  <a:gd name="T69" fmla="*/ 30 h 121"/>
                  <a:gd name="T70" fmla="*/ 84 w 128"/>
                  <a:gd name="T71" fmla="*/ 24 h 121"/>
                  <a:gd name="T72" fmla="*/ 64 w 128"/>
                  <a:gd name="T73" fmla="*/ 70 h 121"/>
                  <a:gd name="T74" fmla="*/ 46 w 128"/>
                  <a:gd name="T75" fmla="*/ 50 h 121"/>
                  <a:gd name="T76" fmla="*/ 50 w 128"/>
                  <a:gd name="T77" fmla="*/ 42 h 121"/>
                  <a:gd name="T78" fmla="*/ 42 w 128"/>
                  <a:gd name="T79" fmla="*/ 24 h 121"/>
                  <a:gd name="T80" fmla="*/ 58 w 128"/>
                  <a:gd name="T81" fmla="*/ 30 h 121"/>
                  <a:gd name="T82" fmla="*/ 60 w 128"/>
                  <a:gd name="T83" fmla="*/ 24 h 121"/>
                  <a:gd name="T84" fmla="*/ 60 w 128"/>
                  <a:gd name="T85" fmla="*/ 16 h 121"/>
                  <a:gd name="T86" fmla="*/ 92 w 128"/>
                  <a:gd name="T87" fmla="*/ 18 h 121"/>
                  <a:gd name="T88" fmla="*/ 98 w 128"/>
                  <a:gd name="T89" fmla="*/ 4 h 121"/>
                  <a:gd name="T90" fmla="*/ 92 w 128"/>
                  <a:gd name="T91" fmla="*/ 6 h 121"/>
                  <a:gd name="T92" fmla="*/ 70 w 128"/>
                  <a:gd name="T93" fmla="*/ 4 h 121"/>
                  <a:gd name="T94" fmla="*/ 52 w 128"/>
                  <a:gd name="T95" fmla="*/ 6 h 121"/>
                  <a:gd name="T96" fmla="*/ 34 w 128"/>
                  <a:gd name="T97" fmla="*/ 10 h 121"/>
                  <a:gd name="T98" fmla="*/ 18 w 128"/>
                  <a:gd name="T99" fmla="*/ 20 h 121"/>
                  <a:gd name="T100" fmla="*/ 10 w 128"/>
                  <a:gd name="T101" fmla="*/ 30 h 121"/>
                  <a:gd name="T102" fmla="*/ 6 w 128"/>
                  <a:gd name="T103" fmla="*/ 34 h 121"/>
                  <a:gd name="T104" fmla="*/ 22 w 128"/>
                  <a:gd name="T105" fmla="*/ 46 h 121"/>
                  <a:gd name="T106" fmla="*/ 24 w 128"/>
                  <a:gd name="T107" fmla="*/ 56 h 121"/>
                  <a:gd name="T108" fmla="*/ 46 w 128"/>
                  <a:gd name="T109" fmla="*/ 60 h 121"/>
                  <a:gd name="T110" fmla="*/ 46 w 128"/>
                  <a:gd name="T111" fmla="*/ 64 h 121"/>
                  <a:gd name="T112" fmla="*/ 24 w 128"/>
                  <a:gd name="T113" fmla="*/ 68 h 121"/>
                  <a:gd name="T114" fmla="*/ 36 w 128"/>
                  <a:gd name="T115" fmla="*/ 82 h 121"/>
                  <a:gd name="T116" fmla="*/ 52 w 128"/>
                  <a:gd name="T117" fmla="*/ 93 h 121"/>
                  <a:gd name="T118" fmla="*/ 52 w 128"/>
                  <a:gd name="T119" fmla="*/ 74 h 121"/>
                  <a:gd name="T120" fmla="*/ 52 w 128"/>
                  <a:gd name="T12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 h="121">
                    <a:moveTo>
                      <a:pt x="98" y="117"/>
                    </a:moveTo>
                    <a:lnTo>
                      <a:pt x="96" y="117"/>
                    </a:lnTo>
                    <a:lnTo>
                      <a:pt x="94" y="117"/>
                    </a:lnTo>
                    <a:lnTo>
                      <a:pt x="94" y="117"/>
                    </a:lnTo>
                    <a:lnTo>
                      <a:pt x="94" y="117"/>
                    </a:lnTo>
                    <a:lnTo>
                      <a:pt x="92" y="117"/>
                    </a:lnTo>
                    <a:lnTo>
                      <a:pt x="92" y="117"/>
                    </a:lnTo>
                    <a:lnTo>
                      <a:pt x="92" y="115"/>
                    </a:lnTo>
                    <a:lnTo>
                      <a:pt x="92" y="113"/>
                    </a:lnTo>
                    <a:lnTo>
                      <a:pt x="90" y="115"/>
                    </a:lnTo>
                    <a:lnTo>
                      <a:pt x="88" y="115"/>
                    </a:lnTo>
                    <a:lnTo>
                      <a:pt x="86" y="113"/>
                    </a:lnTo>
                    <a:lnTo>
                      <a:pt x="82" y="113"/>
                    </a:lnTo>
                    <a:lnTo>
                      <a:pt x="82" y="113"/>
                    </a:lnTo>
                    <a:lnTo>
                      <a:pt x="78" y="113"/>
                    </a:lnTo>
                    <a:lnTo>
                      <a:pt x="76" y="113"/>
                    </a:lnTo>
                    <a:lnTo>
                      <a:pt x="74" y="113"/>
                    </a:lnTo>
                    <a:lnTo>
                      <a:pt x="74" y="113"/>
                    </a:lnTo>
                    <a:lnTo>
                      <a:pt x="72" y="113"/>
                    </a:lnTo>
                    <a:lnTo>
                      <a:pt x="72" y="113"/>
                    </a:lnTo>
                    <a:lnTo>
                      <a:pt x="70" y="113"/>
                    </a:lnTo>
                    <a:lnTo>
                      <a:pt x="70" y="113"/>
                    </a:lnTo>
                    <a:lnTo>
                      <a:pt x="70" y="111"/>
                    </a:lnTo>
                    <a:lnTo>
                      <a:pt x="70" y="111"/>
                    </a:lnTo>
                    <a:lnTo>
                      <a:pt x="68" y="111"/>
                    </a:lnTo>
                    <a:lnTo>
                      <a:pt x="68" y="111"/>
                    </a:lnTo>
                    <a:lnTo>
                      <a:pt x="68" y="111"/>
                    </a:lnTo>
                    <a:lnTo>
                      <a:pt x="70" y="111"/>
                    </a:lnTo>
                    <a:lnTo>
                      <a:pt x="68" y="109"/>
                    </a:lnTo>
                    <a:lnTo>
                      <a:pt x="68" y="109"/>
                    </a:lnTo>
                    <a:lnTo>
                      <a:pt x="66" y="111"/>
                    </a:lnTo>
                    <a:lnTo>
                      <a:pt x="66" y="111"/>
                    </a:lnTo>
                    <a:lnTo>
                      <a:pt x="66" y="111"/>
                    </a:lnTo>
                    <a:lnTo>
                      <a:pt x="64" y="111"/>
                    </a:lnTo>
                    <a:lnTo>
                      <a:pt x="64" y="111"/>
                    </a:lnTo>
                    <a:lnTo>
                      <a:pt x="62" y="109"/>
                    </a:lnTo>
                    <a:lnTo>
                      <a:pt x="62" y="109"/>
                    </a:lnTo>
                    <a:lnTo>
                      <a:pt x="62" y="109"/>
                    </a:lnTo>
                    <a:lnTo>
                      <a:pt x="62" y="111"/>
                    </a:lnTo>
                    <a:lnTo>
                      <a:pt x="62" y="111"/>
                    </a:lnTo>
                    <a:lnTo>
                      <a:pt x="60" y="111"/>
                    </a:lnTo>
                    <a:lnTo>
                      <a:pt x="60" y="109"/>
                    </a:lnTo>
                    <a:lnTo>
                      <a:pt x="60" y="111"/>
                    </a:lnTo>
                    <a:lnTo>
                      <a:pt x="60" y="113"/>
                    </a:lnTo>
                    <a:lnTo>
                      <a:pt x="60" y="115"/>
                    </a:lnTo>
                    <a:lnTo>
                      <a:pt x="60" y="115"/>
                    </a:lnTo>
                    <a:lnTo>
                      <a:pt x="62" y="115"/>
                    </a:lnTo>
                    <a:lnTo>
                      <a:pt x="62" y="115"/>
                    </a:lnTo>
                    <a:lnTo>
                      <a:pt x="64" y="115"/>
                    </a:lnTo>
                    <a:lnTo>
                      <a:pt x="66" y="117"/>
                    </a:lnTo>
                    <a:lnTo>
                      <a:pt x="74" y="117"/>
                    </a:lnTo>
                    <a:lnTo>
                      <a:pt x="76" y="117"/>
                    </a:lnTo>
                    <a:lnTo>
                      <a:pt x="78" y="119"/>
                    </a:lnTo>
                    <a:lnTo>
                      <a:pt x="78" y="119"/>
                    </a:lnTo>
                    <a:lnTo>
                      <a:pt x="78" y="119"/>
                    </a:lnTo>
                    <a:lnTo>
                      <a:pt x="78" y="121"/>
                    </a:lnTo>
                    <a:lnTo>
                      <a:pt x="78" y="121"/>
                    </a:lnTo>
                    <a:lnTo>
                      <a:pt x="84" y="121"/>
                    </a:lnTo>
                    <a:lnTo>
                      <a:pt x="90" y="119"/>
                    </a:lnTo>
                    <a:lnTo>
                      <a:pt x="94" y="119"/>
                    </a:lnTo>
                    <a:lnTo>
                      <a:pt x="98" y="119"/>
                    </a:lnTo>
                    <a:lnTo>
                      <a:pt x="98" y="119"/>
                    </a:lnTo>
                    <a:lnTo>
                      <a:pt x="100" y="119"/>
                    </a:lnTo>
                    <a:lnTo>
                      <a:pt x="100" y="119"/>
                    </a:lnTo>
                    <a:lnTo>
                      <a:pt x="100" y="117"/>
                    </a:lnTo>
                    <a:lnTo>
                      <a:pt x="100" y="115"/>
                    </a:lnTo>
                    <a:lnTo>
                      <a:pt x="102" y="115"/>
                    </a:lnTo>
                    <a:lnTo>
                      <a:pt x="100" y="115"/>
                    </a:lnTo>
                    <a:lnTo>
                      <a:pt x="98" y="117"/>
                    </a:lnTo>
                    <a:close/>
                    <a:moveTo>
                      <a:pt x="114" y="109"/>
                    </a:moveTo>
                    <a:lnTo>
                      <a:pt x="114" y="107"/>
                    </a:lnTo>
                    <a:lnTo>
                      <a:pt x="114" y="105"/>
                    </a:lnTo>
                    <a:lnTo>
                      <a:pt x="112" y="105"/>
                    </a:lnTo>
                    <a:lnTo>
                      <a:pt x="114" y="107"/>
                    </a:lnTo>
                    <a:lnTo>
                      <a:pt x="112" y="109"/>
                    </a:lnTo>
                    <a:lnTo>
                      <a:pt x="112" y="111"/>
                    </a:lnTo>
                    <a:lnTo>
                      <a:pt x="112" y="111"/>
                    </a:lnTo>
                    <a:lnTo>
                      <a:pt x="114" y="113"/>
                    </a:lnTo>
                    <a:lnTo>
                      <a:pt x="114" y="111"/>
                    </a:lnTo>
                    <a:lnTo>
                      <a:pt x="114" y="111"/>
                    </a:lnTo>
                    <a:lnTo>
                      <a:pt x="114" y="109"/>
                    </a:lnTo>
                    <a:lnTo>
                      <a:pt x="114" y="109"/>
                    </a:lnTo>
                    <a:close/>
                    <a:moveTo>
                      <a:pt x="50" y="95"/>
                    </a:moveTo>
                    <a:lnTo>
                      <a:pt x="50" y="95"/>
                    </a:lnTo>
                    <a:lnTo>
                      <a:pt x="50" y="97"/>
                    </a:lnTo>
                    <a:lnTo>
                      <a:pt x="50" y="97"/>
                    </a:lnTo>
                    <a:lnTo>
                      <a:pt x="50" y="99"/>
                    </a:lnTo>
                    <a:lnTo>
                      <a:pt x="52" y="99"/>
                    </a:lnTo>
                    <a:lnTo>
                      <a:pt x="52" y="99"/>
                    </a:lnTo>
                    <a:lnTo>
                      <a:pt x="52" y="97"/>
                    </a:lnTo>
                    <a:lnTo>
                      <a:pt x="50" y="95"/>
                    </a:lnTo>
                    <a:lnTo>
                      <a:pt x="50" y="95"/>
                    </a:lnTo>
                    <a:close/>
                    <a:moveTo>
                      <a:pt x="128" y="95"/>
                    </a:moveTo>
                    <a:lnTo>
                      <a:pt x="128" y="95"/>
                    </a:lnTo>
                    <a:lnTo>
                      <a:pt x="128" y="95"/>
                    </a:lnTo>
                    <a:lnTo>
                      <a:pt x="124" y="95"/>
                    </a:lnTo>
                    <a:lnTo>
                      <a:pt x="122" y="97"/>
                    </a:lnTo>
                    <a:lnTo>
                      <a:pt x="122" y="99"/>
                    </a:lnTo>
                    <a:lnTo>
                      <a:pt x="120" y="99"/>
                    </a:lnTo>
                    <a:lnTo>
                      <a:pt x="120" y="99"/>
                    </a:lnTo>
                    <a:lnTo>
                      <a:pt x="122" y="101"/>
                    </a:lnTo>
                    <a:lnTo>
                      <a:pt x="122" y="103"/>
                    </a:lnTo>
                    <a:lnTo>
                      <a:pt x="122" y="103"/>
                    </a:lnTo>
                    <a:lnTo>
                      <a:pt x="122" y="103"/>
                    </a:lnTo>
                    <a:lnTo>
                      <a:pt x="122" y="103"/>
                    </a:lnTo>
                    <a:lnTo>
                      <a:pt x="124" y="101"/>
                    </a:lnTo>
                    <a:lnTo>
                      <a:pt x="126" y="101"/>
                    </a:lnTo>
                    <a:lnTo>
                      <a:pt x="126" y="99"/>
                    </a:lnTo>
                    <a:lnTo>
                      <a:pt x="128" y="99"/>
                    </a:lnTo>
                    <a:lnTo>
                      <a:pt x="128" y="95"/>
                    </a:lnTo>
                    <a:close/>
                    <a:moveTo>
                      <a:pt x="88" y="95"/>
                    </a:moveTo>
                    <a:lnTo>
                      <a:pt x="88" y="95"/>
                    </a:lnTo>
                    <a:lnTo>
                      <a:pt x="86" y="93"/>
                    </a:lnTo>
                    <a:lnTo>
                      <a:pt x="86" y="93"/>
                    </a:lnTo>
                    <a:lnTo>
                      <a:pt x="86" y="93"/>
                    </a:lnTo>
                    <a:lnTo>
                      <a:pt x="86" y="95"/>
                    </a:lnTo>
                    <a:lnTo>
                      <a:pt x="86" y="95"/>
                    </a:lnTo>
                    <a:lnTo>
                      <a:pt x="86" y="95"/>
                    </a:lnTo>
                    <a:lnTo>
                      <a:pt x="86" y="95"/>
                    </a:lnTo>
                    <a:lnTo>
                      <a:pt x="88" y="95"/>
                    </a:lnTo>
                    <a:close/>
                    <a:moveTo>
                      <a:pt x="100" y="91"/>
                    </a:moveTo>
                    <a:lnTo>
                      <a:pt x="100" y="91"/>
                    </a:lnTo>
                    <a:lnTo>
                      <a:pt x="100" y="91"/>
                    </a:lnTo>
                    <a:lnTo>
                      <a:pt x="100" y="91"/>
                    </a:lnTo>
                    <a:lnTo>
                      <a:pt x="100" y="91"/>
                    </a:lnTo>
                    <a:lnTo>
                      <a:pt x="100" y="93"/>
                    </a:lnTo>
                    <a:lnTo>
                      <a:pt x="100" y="91"/>
                    </a:lnTo>
                    <a:lnTo>
                      <a:pt x="102" y="91"/>
                    </a:lnTo>
                    <a:lnTo>
                      <a:pt x="102" y="91"/>
                    </a:lnTo>
                    <a:lnTo>
                      <a:pt x="100" y="91"/>
                    </a:lnTo>
                    <a:close/>
                    <a:moveTo>
                      <a:pt x="122" y="93"/>
                    </a:moveTo>
                    <a:lnTo>
                      <a:pt x="122" y="91"/>
                    </a:lnTo>
                    <a:lnTo>
                      <a:pt x="122" y="91"/>
                    </a:lnTo>
                    <a:lnTo>
                      <a:pt x="122" y="91"/>
                    </a:lnTo>
                    <a:lnTo>
                      <a:pt x="122" y="91"/>
                    </a:lnTo>
                    <a:lnTo>
                      <a:pt x="122" y="91"/>
                    </a:lnTo>
                    <a:lnTo>
                      <a:pt x="122" y="91"/>
                    </a:lnTo>
                    <a:lnTo>
                      <a:pt x="122" y="91"/>
                    </a:lnTo>
                    <a:lnTo>
                      <a:pt x="122" y="93"/>
                    </a:lnTo>
                    <a:close/>
                    <a:moveTo>
                      <a:pt x="74" y="89"/>
                    </a:moveTo>
                    <a:lnTo>
                      <a:pt x="74" y="89"/>
                    </a:lnTo>
                    <a:lnTo>
                      <a:pt x="72" y="89"/>
                    </a:lnTo>
                    <a:lnTo>
                      <a:pt x="72" y="89"/>
                    </a:lnTo>
                    <a:lnTo>
                      <a:pt x="72" y="89"/>
                    </a:lnTo>
                    <a:lnTo>
                      <a:pt x="70" y="89"/>
                    </a:lnTo>
                    <a:lnTo>
                      <a:pt x="70" y="89"/>
                    </a:lnTo>
                    <a:lnTo>
                      <a:pt x="70" y="91"/>
                    </a:lnTo>
                    <a:lnTo>
                      <a:pt x="74" y="89"/>
                    </a:lnTo>
                    <a:lnTo>
                      <a:pt x="74" y="89"/>
                    </a:lnTo>
                    <a:close/>
                    <a:moveTo>
                      <a:pt x="86" y="89"/>
                    </a:moveTo>
                    <a:lnTo>
                      <a:pt x="86" y="89"/>
                    </a:lnTo>
                    <a:lnTo>
                      <a:pt x="86" y="89"/>
                    </a:lnTo>
                    <a:lnTo>
                      <a:pt x="84" y="87"/>
                    </a:lnTo>
                    <a:lnTo>
                      <a:pt x="84" y="89"/>
                    </a:lnTo>
                    <a:lnTo>
                      <a:pt x="84" y="89"/>
                    </a:lnTo>
                    <a:lnTo>
                      <a:pt x="86" y="89"/>
                    </a:lnTo>
                    <a:close/>
                    <a:moveTo>
                      <a:pt x="112" y="85"/>
                    </a:moveTo>
                    <a:lnTo>
                      <a:pt x="110" y="87"/>
                    </a:lnTo>
                    <a:lnTo>
                      <a:pt x="108" y="87"/>
                    </a:lnTo>
                    <a:lnTo>
                      <a:pt x="108" y="89"/>
                    </a:lnTo>
                    <a:lnTo>
                      <a:pt x="108" y="89"/>
                    </a:lnTo>
                    <a:lnTo>
                      <a:pt x="110" y="87"/>
                    </a:lnTo>
                    <a:lnTo>
                      <a:pt x="112" y="87"/>
                    </a:lnTo>
                    <a:lnTo>
                      <a:pt x="112" y="87"/>
                    </a:lnTo>
                    <a:lnTo>
                      <a:pt x="114" y="87"/>
                    </a:lnTo>
                    <a:lnTo>
                      <a:pt x="114" y="85"/>
                    </a:lnTo>
                    <a:lnTo>
                      <a:pt x="112" y="85"/>
                    </a:lnTo>
                    <a:close/>
                    <a:moveTo>
                      <a:pt x="92" y="87"/>
                    </a:moveTo>
                    <a:lnTo>
                      <a:pt x="94" y="85"/>
                    </a:lnTo>
                    <a:lnTo>
                      <a:pt x="96" y="85"/>
                    </a:lnTo>
                    <a:lnTo>
                      <a:pt x="94" y="85"/>
                    </a:lnTo>
                    <a:lnTo>
                      <a:pt x="94" y="85"/>
                    </a:lnTo>
                    <a:lnTo>
                      <a:pt x="92" y="87"/>
                    </a:lnTo>
                    <a:lnTo>
                      <a:pt x="92" y="87"/>
                    </a:lnTo>
                    <a:lnTo>
                      <a:pt x="92" y="87"/>
                    </a:lnTo>
                    <a:lnTo>
                      <a:pt x="92" y="87"/>
                    </a:lnTo>
                    <a:lnTo>
                      <a:pt x="92" y="87"/>
                    </a:lnTo>
                    <a:lnTo>
                      <a:pt x="92" y="87"/>
                    </a:lnTo>
                    <a:close/>
                    <a:moveTo>
                      <a:pt x="76" y="82"/>
                    </a:moveTo>
                    <a:lnTo>
                      <a:pt x="76" y="82"/>
                    </a:lnTo>
                    <a:lnTo>
                      <a:pt x="76" y="85"/>
                    </a:lnTo>
                    <a:lnTo>
                      <a:pt x="76" y="85"/>
                    </a:lnTo>
                    <a:lnTo>
                      <a:pt x="76" y="85"/>
                    </a:lnTo>
                    <a:lnTo>
                      <a:pt x="76" y="85"/>
                    </a:lnTo>
                    <a:lnTo>
                      <a:pt x="76" y="82"/>
                    </a:lnTo>
                    <a:lnTo>
                      <a:pt x="76" y="82"/>
                    </a:lnTo>
                    <a:close/>
                    <a:moveTo>
                      <a:pt x="110" y="85"/>
                    </a:moveTo>
                    <a:lnTo>
                      <a:pt x="110" y="85"/>
                    </a:lnTo>
                    <a:lnTo>
                      <a:pt x="110" y="82"/>
                    </a:lnTo>
                    <a:lnTo>
                      <a:pt x="110" y="82"/>
                    </a:lnTo>
                    <a:lnTo>
                      <a:pt x="108" y="82"/>
                    </a:lnTo>
                    <a:lnTo>
                      <a:pt x="108" y="82"/>
                    </a:lnTo>
                    <a:lnTo>
                      <a:pt x="108" y="82"/>
                    </a:lnTo>
                    <a:lnTo>
                      <a:pt x="108" y="85"/>
                    </a:lnTo>
                    <a:lnTo>
                      <a:pt x="110" y="85"/>
                    </a:lnTo>
                    <a:close/>
                    <a:moveTo>
                      <a:pt x="82" y="82"/>
                    </a:moveTo>
                    <a:lnTo>
                      <a:pt x="84" y="82"/>
                    </a:lnTo>
                    <a:lnTo>
                      <a:pt x="84" y="82"/>
                    </a:lnTo>
                    <a:lnTo>
                      <a:pt x="84" y="80"/>
                    </a:lnTo>
                    <a:lnTo>
                      <a:pt x="84" y="80"/>
                    </a:lnTo>
                    <a:lnTo>
                      <a:pt x="82" y="80"/>
                    </a:lnTo>
                    <a:lnTo>
                      <a:pt x="82" y="82"/>
                    </a:lnTo>
                    <a:lnTo>
                      <a:pt x="82" y="82"/>
                    </a:lnTo>
                    <a:lnTo>
                      <a:pt x="82" y="82"/>
                    </a:lnTo>
                    <a:close/>
                    <a:moveTo>
                      <a:pt x="88" y="82"/>
                    </a:moveTo>
                    <a:lnTo>
                      <a:pt x="88" y="80"/>
                    </a:lnTo>
                    <a:lnTo>
                      <a:pt x="88" y="80"/>
                    </a:lnTo>
                    <a:lnTo>
                      <a:pt x="88" y="80"/>
                    </a:lnTo>
                    <a:lnTo>
                      <a:pt x="86" y="82"/>
                    </a:lnTo>
                    <a:lnTo>
                      <a:pt x="86" y="85"/>
                    </a:lnTo>
                    <a:lnTo>
                      <a:pt x="86" y="85"/>
                    </a:lnTo>
                    <a:lnTo>
                      <a:pt x="88" y="85"/>
                    </a:lnTo>
                    <a:lnTo>
                      <a:pt x="88" y="82"/>
                    </a:lnTo>
                    <a:close/>
                    <a:moveTo>
                      <a:pt x="72" y="80"/>
                    </a:moveTo>
                    <a:lnTo>
                      <a:pt x="72" y="80"/>
                    </a:lnTo>
                    <a:lnTo>
                      <a:pt x="72" y="80"/>
                    </a:lnTo>
                    <a:lnTo>
                      <a:pt x="72" y="80"/>
                    </a:lnTo>
                    <a:lnTo>
                      <a:pt x="72" y="80"/>
                    </a:lnTo>
                    <a:lnTo>
                      <a:pt x="72" y="80"/>
                    </a:lnTo>
                    <a:lnTo>
                      <a:pt x="72" y="78"/>
                    </a:lnTo>
                    <a:lnTo>
                      <a:pt x="72" y="80"/>
                    </a:lnTo>
                    <a:close/>
                    <a:moveTo>
                      <a:pt x="70" y="78"/>
                    </a:moveTo>
                    <a:lnTo>
                      <a:pt x="72" y="76"/>
                    </a:lnTo>
                    <a:lnTo>
                      <a:pt x="72" y="76"/>
                    </a:lnTo>
                    <a:lnTo>
                      <a:pt x="72" y="74"/>
                    </a:lnTo>
                    <a:lnTo>
                      <a:pt x="72" y="74"/>
                    </a:lnTo>
                    <a:lnTo>
                      <a:pt x="70" y="74"/>
                    </a:lnTo>
                    <a:lnTo>
                      <a:pt x="70" y="76"/>
                    </a:lnTo>
                    <a:lnTo>
                      <a:pt x="70" y="76"/>
                    </a:lnTo>
                    <a:lnTo>
                      <a:pt x="70" y="78"/>
                    </a:lnTo>
                    <a:close/>
                    <a:moveTo>
                      <a:pt x="78" y="74"/>
                    </a:moveTo>
                    <a:lnTo>
                      <a:pt x="78" y="76"/>
                    </a:lnTo>
                    <a:lnTo>
                      <a:pt x="78" y="76"/>
                    </a:lnTo>
                    <a:lnTo>
                      <a:pt x="78" y="76"/>
                    </a:lnTo>
                    <a:lnTo>
                      <a:pt x="78" y="74"/>
                    </a:lnTo>
                    <a:lnTo>
                      <a:pt x="78" y="74"/>
                    </a:lnTo>
                    <a:lnTo>
                      <a:pt x="78" y="74"/>
                    </a:lnTo>
                    <a:close/>
                    <a:moveTo>
                      <a:pt x="84" y="74"/>
                    </a:moveTo>
                    <a:lnTo>
                      <a:pt x="84" y="76"/>
                    </a:lnTo>
                    <a:lnTo>
                      <a:pt x="86" y="76"/>
                    </a:lnTo>
                    <a:lnTo>
                      <a:pt x="86" y="74"/>
                    </a:lnTo>
                    <a:lnTo>
                      <a:pt x="86" y="74"/>
                    </a:lnTo>
                    <a:lnTo>
                      <a:pt x="84" y="74"/>
                    </a:lnTo>
                    <a:lnTo>
                      <a:pt x="84" y="74"/>
                    </a:lnTo>
                    <a:close/>
                    <a:moveTo>
                      <a:pt x="98" y="72"/>
                    </a:moveTo>
                    <a:lnTo>
                      <a:pt x="100" y="70"/>
                    </a:lnTo>
                    <a:lnTo>
                      <a:pt x="98" y="70"/>
                    </a:lnTo>
                    <a:lnTo>
                      <a:pt x="98" y="72"/>
                    </a:lnTo>
                    <a:lnTo>
                      <a:pt x="96" y="72"/>
                    </a:lnTo>
                    <a:lnTo>
                      <a:pt x="94" y="72"/>
                    </a:lnTo>
                    <a:lnTo>
                      <a:pt x="94" y="74"/>
                    </a:lnTo>
                    <a:lnTo>
                      <a:pt x="94" y="74"/>
                    </a:lnTo>
                    <a:lnTo>
                      <a:pt x="98" y="72"/>
                    </a:lnTo>
                    <a:lnTo>
                      <a:pt x="98" y="72"/>
                    </a:lnTo>
                    <a:close/>
                    <a:moveTo>
                      <a:pt x="80" y="72"/>
                    </a:moveTo>
                    <a:lnTo>
                      <a:pt x="82" y="72"/>
                    </a:lnTo>
                    <a:lnTo>
                      <a:pt x="82" y="74"/>
                    </a:lnTo>
                    <a:lnTo>
                      <a:pt x="84" y="72"/>
                    </a:lnTo>
                    <a:lnTo>
                      <a:pt x="82" y="72"/>
                    </a:lnTo>
                    <a:lnTo>
                      <a:pt x="80" y="70"/>
                    </a:lnTo>
                    <a:lnTo>
                      <a:pt x="80" y="70"/>
                    </a:lnTo>
                    <a:lnTo>
                      <a:pt x="80" y="70"/>
                    </a:lnTo>
                    <a:lnTo>
                      <a:pt x="80" y="72"/>
                    </a:lnTo>
                    <a:lnTo>
                      <a:pt x="80" y="72"/>
                    </a:lnTo>
                    <a:close/>
                    <a:moveTo>
                      <a:pt x="70" y="72"/>
                    </a:moveTo>
                    <a:lnTo>
                      <a:pt x="70" y="70"/>
                    </a:lnTo>
                    <a:lnTo>
                      <a:pt x="70" y="70"/>
                    </a:lnTo>
                    <a:lnTo>
                      <a:pt x="70" y="70"/>
                    </a:lnTo>
                    <a:lnTo>
                      <a:pt x="68" y="72"/>
                    </a:lnTo>
                    <a:lnTo>
                      <a:pt x="68" y="74"/>
                    </a:lnTo>
                    <a:lnTo>
                      <a:pt x="70" y="72"/>
                    </a:lnTo>
                    <a:close/>
                    <a:moveTo>
                      <a:pt x="110" y="70"/>
                    </a:moveTo>
                    <a:lnTo>
                      <a:pt x="110" y="68"/>
                    </a:lnTo>
                    <a:lnTo>
                      <a:pt x="108" y="68"/>
                    </a:lnTo>
                    <a:lnTo>
                      <a:pt x="108" y="68"/>
                    </a:lnTo>
                    <a:lnTo>
                      <a:pt x="106" y="68"/>
                    </a:lnTo>
                    <a:lnTo>
                      <a:pt x="104" y="68"/>
                    </a:lnTo>
                    <a:lnTo>
                      <a:pt x="104" y="68"/>
                    </a:lnTo>
                    <a:lnTo>
                      <a:pt x="102" y="70"/>
                    </a:lnTo>
                    <a:lnTo>
                      <a:pt x="102" y="70"/>
                    </a:lnTo>
                    <a:lnTo>
                      <a:pt x="104" y="70"/>
                    </a:lnTo>
                    <a:lnTo>
                      <a:pt x="106" y="70"/>
                    </a:lnTo>
                    <a:lnTo>
                      <a:pt x="106" y="72"/>
                    </a:lnTo>
                    <a:lnTo>
                      <a:pt x="108" y="70"/>
                    </a:lnTo>
                    <a:lnTo>
                      <a:pt x="110" y="70"/>
                    </a:lnTo>
                    <a:close/>
                    <a:moveTo>
                      <a:pt x="18" y="68"/>
                    </a:moveTo>
                    <a:lnTo>
                      <a:pt x="16" y="68"/>
                    </a:lnTo>
                    <a:lnTo>
                      <a:pt x="16" y="66"/>
                    </a:lnTo>
                    <a:lnTo>
                      <a:pt x="14" y="68"/>
                    </a:lnTo>
                    <a:lnTo>
                      <a:pt x="16" y="68"/>
                    </a:lnTo>
                    <a:lnTo>
                      <a:pt x="16" y="70"/>
                    </a:lnTo>
                    <a:lnTo>
                      <a:pt x="18" y="70"/>
                    </a:lnTo>
                    <a:lnTo>
                      <a:pt x="20" y="70"/>
                    </a:lnTo>
                    <a:lnTo>
                      <a:pt x="20" y="70"/>
                    </a:lnTo>
                    <a:lnTo>
                      <a:pt x="18" y="68"/>
                    </a:lnTo>
                    <a:lnTo>
                      <a:pt x="18" y="68"/>
                    </a:lnTo>
                    <a:close/>
                    <a:moveTo>
                      <a:pt x="80" y="68"/>
                    </a:moveTo>
                    <a:lnTo>
                      <a:pt x="78" y="68"/>
                    </a:lnTo>
                    <a:lnTo>
                      <a:pt x="78" y="68"/>
                    </a:lnTo>
                    <a:lnTo>
                      <a:pt x="78" y="66"/>
                    </a:lnTo>
                    <a:lnTo>
                      <a:pt x="76" y="66"/>
                    </a:lnTo>
                    <a:lnTo>
                      <a:pt x="76" y="64"/>
                    </a:lnTo>
                    <a:lnTo>
                      <a:pt x="76" y="64"/>
                    </a:lnTo>
                    <a:lnTo>
                      <a:pt x="74" y="66"/>
                    </a:lnTo>
                    <a:lnTo>
                      <a:pt x="74" y="66"/>
                    </a:lnTo>
                    <a:lnTo>
                      <a:pt x="76" y="66"/>
                    </a:lnTo>
                    <a:lnTo>
                      <a:pt x="76" y="68"/>
                    </a:lnTo>
                    <a:lnTo>
                      <a:pt x="78" y="68"/>
                    </a:lnTo>
                    <a:lnTo>
                      <a:pt x="78" y="70"/>
                    </a:lnTo>
                    <a:lnTo>
                      <a:pt x="80" y="68"/>
                    </a:lnTo>
                    <a:close/>
                    <a:moveTo>
                      <a:pt x="56" y="64"/>
                    </a:moveTo>
                    <a:lnTo>
                      <a:pt x="56" y="64"/>
                    </a:lnTo>
                    <a:lnTo>
                      <a:pt x="56" y="66"/>
                    </a:lnTo>
                    <a:lnTo>
                      <a:pt x="56" y="66"/>
                    </a:lnTo>
                    <a:lnTo>
                      <a:pt x="56" y="66"/>
                    </a:lnTo>
                    <a:lnTo>
                      <a:pt x="56" y="66"/>
                    </a:lnTo>
                    <a:lnTo>
                      <a:pt x="58" y="66"/>
                    </a:lnTo>
                    <a:lnTo>
                      <a:pt x="58" y="66"/>
                    </a:lnTo>
                    <a:lnTo>
                      <a:pt x="58" y="66"/>
                    </a:lnTo>
                    <a:lnTo>
                      <a:pt x="58" y="64"/>
                    </a:lnTo>
                    <a:lnTo>
                      <a:pt x="56" y="64"/>
                    </a:lnTo>
                    <a:close/>
                    <a:moveTo>
                      <a:pt x="16" y="62"/>
                    </a:moveTo>
                    <a:lnTo>
                      <a:pt x="18" y="62"/>
                    </a:lnTo>
                    <a:lnTo>
                      <a:pt x="16" y="60"/>
                    </a:lnTo>
                    <a:lnTo>
                      <a:pt x="14" y="60"/>
                    </a:lnTo>
                    <a:lnTo>
                      <a:pt x="14" y="58"/>
                    </a:lnTo>
                    <a:lnTo>
                      <a:pt x="14" y="56"/>
                    </a:lnTo>
                    <a:lnTo>
                      <a:pt x="14" y="56"/>
                    </a:lnTo>
                    <a:lnTo>
                      <a:pt x="14" y="58"/>
                    </a:lnTo>
                    <a:lnTo>
                      <a:pt x="12" y="58"/>
                    </a:lnTo>
                    <a:lnTo>
                      <a:pt x="12" y="58"/>
                    </a:lnTo>
                    <a:lnTo>
                      <a:pt x="12" y="58"/>
                    </a:lnTo>
                    <a:lnTo>
                      <a:pt x="12" y="58"/>
                    </a:lnTo>
                    <a:lnTo>
                      <a:pt x="10" y="60"/>
                    </a:lnTo>
                    <a:lnTo>
                      <a:pt x="10" y="62"/>
                    </a:lnTo>
                    <a:lnTo>
                      <a:pt x="12" y="62"/>
                    </a:lnTo>
                    <a:lnTo>
                      <a:pt x="12" y="60"/>
                    </a:lnTo>
                    <a:lnTo>
                      <a:pt x="12" y="60"/>
                    </a:lnTo>
                    <a:lnTo>
                      <a:pt x="12" y="62"/>
                    </a:lnTo>
                    <a:lnTo>
                      <a:pt x="12" y="62"/>
                    </a:lnTo>
                    <a:lnTo>
                      <a:pt x="14" y="62"/>
                    </a:lnTo>
                    <a:lnTo>
                      <a:pt x="14" y="62"/>
                    </a:lnTo>
                    <a:lnTo>
                      <a:pt x="14" y="62"/>
                    </a:lnTo>
                    <a:lnTo>
                      <a:pt x="16" y="64"/>
                    </a:lnTo>
                    <a:lnTo>
                      <a:pt x="16" y="62"/>
                    </a:lnTo>
                    <a:close/>
                    <a:moveTo>
                      <a:pt x="16" y="56"/>
                    </a:moveTo>
                    <a:lnTo>
                      <a:pt x="14" y="56"/>
                    </a:lnTo>
                    <a:lnTo>
                      <a:pt x="14" y="56"/>
                    </a:lnTo>
                    <a:lnTo>
                      <a:pt x="14" y="58"/>
                    </a:lnTo>
                    <a:lnTo>
                      <a:pt x="16" y="58"/>
                    </a:lnTo>
                    <a:lnTo>
                      <a:pt x="16" y="58"/>
                    </a:lnTo>
                    <a:lnTo>
                      <a:pt x="16" y="58"/>
                    </a:lnTo>
                    <a:lnTo>
                      <a:pt x="16" y="58"/>
                    </a:lnTo>
                    <a:lnTo>
                      <a:pt x="16" y="56"/>
                    </a:lnTo>
                    <a:lnTo>
                      <a:pt x="16" y="56"/>
                    </a:lnTo>
                    <a:lnTo>
                      <a:pt x="16" y="56"/>
                    </a:lnTo>
                    <a:close/>
                    <a:moveTo>
                      <a:pt x="94" y="54"/>
                    </a:moveTo>
                    <a:lnTo>
                      <a:pt x="94" y="54"/>
                    </a:lnTo>
                    <a:lnTo>
                      <a:pt x="90" y="54"/>
                    </a:lnTo>
                    <a:lnTo>
                      <a:pt x="90" y="56"/>
                    </a:lnTo>
                    <a:lnTo>
                      <a:pt x="92" y="58"/>
                    </a:lnTo>
                    <a:lnTo>
                      <a:pt x="94" y="58"/>
                    </a:lnTo>
                    <a:lnTo>
                      <a:pt x="92" y="60"/>
                    </a:lnTo>
                    <a:lnTo>
                      <a:pt x="92" y="60"/>
                    </a:lnTo>
                    <a:lnTo>
                      <a:pt x="92" y="60"/>
                    </a:lnTo>
                    <a:lnTo>
                      <a:pt x="94" y="62"/>
                    </a:lnTo>
                    <a:lnTo>
                      <a:pt x="94" y="60"/>
                    </a:lnTo>
                    <a:lnTo>
                      <a:pt x="94" y="60"/>
                    </a:lnTo>
                    <a:lnTo>
                      <a:pt x="96" y="60"/>
                    </a:lnTo>
                    <a:lnTo>
                      <a:pt x="96" y="60"/>
                    </a:lnTo>
                    <a:lnTo>
                      <a:pt x="96" y="56"/>
                    </a:lnTo>
                    <a:lnTo>
                      <a:pt x="96" y="56"/>
                    </a:lnTo>
                    <a:lnTo>
                      <a:pt x="96" y="54"/>
                    </a:lnTo>
                    <a:lnTo>
                      <a:pt x="94" y="54"/>
                    </a:lnTo>
                    <a:close/>
                    <a:moveTo>
                      <a:pt x="16" y="50"/>
                    </a:moveTo>
                    <a:lnTo>
                      <a:pt x="14" y="50"/>
                    </a:lnTo>
                    <a:lnTo>
                      <a:pt x="14" y="50"/>
                    </a:lnTo>
                    <a:lnTo>
                      <a:pt x="14" y="52"/>
                    </a:lnTo>
                    <a:lnTo>
                      <a:pt x="14" y="54"/>
                    </a:lnTo>
                    <a:lnTo>
                      <a:pt x="14" y="54"/>
                    </a:lnTo>
                    <a:lnTo>
                      <a:pt x="14" y="54"/>
                    </a:lnTo>
                    <a:lnTo>
                      <a:pt x="14" y="54"/>
                    </a:lnTo>
                    <a:lnTo>
                      <a:pt x="16" y="54"/>
                    </a:lnTo>
                    <a:lnTo>
                      <a:pt x="16" y="54"/>
                    </a:lnTo>
                    <a:lnTo>
                      <a:pt x="16" y="50"/>
                    </a:lnTo>
                    <a:lnTo>
                      <a:pt x="16" y="50"/>
                    </a:lnTo>
                    <a:close/>
                    <a:moveTo>
                      <a:pt x="72" y="48"/>
                    </a:moveTo>
                    <a:lnTo>
                      <a:pt x="72" y="48"/>
                    </a:lnTo>
                    <a:lnTo>
                      <a:pt x="70" y="46"/>
                    </a:lnTo>
                    <a:lnTo>
                      <a:pt x="70" y="48"/>
                    </a:lnTo>
                    <a:lnTo>
                      <a:pt x="70" y="48"/>
                    </a:lnTo>
                    <a:lnTo>
                      <a:pt x="72" y="50"/>
                    </a:lnTo>
                    <a:lnTo>
                      <a:pt x="72" y="50"/>
                    </a:lnTo>
                    <a:lnTo>
                      <a:pt x="72" y="50"/>
                    </a:lnTo>
                    <a:lnTo>
                      <a:pt x="72" y="50"/>
                    </a:lnTo>
                    <a:lnTo>
                      <a:pt x="74" y="50"/>
                    </a:lnTo>
                    <a:lnTo>
                      <a:pt x="72" y="48"/>
                    </a:lnTo>
                    <a:close/>
                    <a:moveTo>
                      <a:pt x="56" y="50"/>
                    </a:moveTo>
                    <a:lnTo>
                      <a:pt x="54" y="48"/>
                    </a:lnTo>
                    <a:lnTo>
                      <a:pt x="54" y="46"/>
                    </a:lnTo>
                    <a:lnTo>
                      <a:pt x="52" y="46"/>
                    </a:lnTo>
                    <a:lnTo>
                      <a:pt x="50" y="46"/>
                    </a:lnTo>
                    <a:lnTo>
                      <a:pt x="48" y="48"/>
                    </a:lnTo>
                    <a:lnTo>
                      <a:pt x="48" y="48"/>
                    </a:lnTo>
                    <a:lnTo>
                      <a:pt x="48" y="50"/>
                    </a:lnTo>
                    <a:lnTo>
                      <a:pt x="48" y="50"/>
                    </a:lnTo>
                    <a:lnTo>
                      <a:pt x="50" y="48"/>
                    </a:lnTo>
                    <a:lnTo>
                      <a:pt x="52" y="50"/>
                    </a:lnTo>
                    <a:lnTo>
                      <a:pt x="52" y="50"/>
                    </a:lnTo>
                    <a:lnTo>
                      <a:pt x="54" y="52"/>
                    </a:lnTo>
                    <a:lnTo>
                      <a:pt x="56" y="52"/>
                    </a:lnTo>
                    <a:lnTo>
                      <a:pt x="56" y="54"/>
                    </a:lnTo>
                    <a:lnTo>
                      <a:pt x="58" y="54"/>
                    </a:lnTo>
                    <a:lnTo>
                      <a:pt x="58" y="54"/>
                    </a:lnTo>
                    <a:lnTo>
                      <a:pt x="58" y="56"/>
                    </a:lnTo>
                    <a:lnTo>
                      <a:pt x="60" y="58"/>
                    </a:lnTo>
                    <a:lnTo>
                      <a:pt x="62" y="58"/>
                    </a:lnTo>
                    <a:lnTo>
                      <a:pt x="64" y="58"/>
                    </a:lnTo>
                    <a:lnTo>
                      <a:pt x="64" y="58"/>
                    </a:lnTo>
                    <a:lnTo>
                      <a:pt x="64" y="58"/>
                    </a:lnTo>
                    <a:lnTo>
                      <a:pt x="66" y="58"/>
                    </a:lnTo>
                    <a:lnTo>
                      <a:pt x="66" y="60"/>
                    </a:lnTo>
                    <a:lnTo>
                      <a:pt x="66" y="60"/>
                    </a:lnTo>
                    <a:lnTo>
                      <a:pt x="66" y="62"/>
                    </a:lnTo>
                    <a:lnTo>
                      <a:pt x="68" y="62"/>
                    </a:lnTo>
                    <a:lnTo>
                      <a:pt x="68" y="64"/>
                    </a:lnTo>
                    <a:lnTo>
                      <a:pt x="70" y="64"/>
                    </a:lnTo>
                    <a:lnTo>
                      <a:pt x="70" y="64"/>
                    </a:lnTo>
                    <a:lnTo>
                      <a:pt x="70" y="64"/>
                    </a:lnTo>
                    <a:lnTo>
                      <a:pt x="72" y="64"/>
                    </a:lnTo>
                    <a:lnTo>
                      <a:pt x="72" y="66"/>
                    </a:lnTo>
                    <a:lnTo>
                      <a:pt x="72" y="64"/>
                    </a:lnTo>
                    <a:lnTo>
                      <a:pt x="72" y="64"/>
                    </a:lnTo>
                    <a:lnTo>
                      <a:pt x="72" y="62"/>
                    </a:lnTo>
                    <a:lnTo>
                      <a:pt x="72" y="62"/>
                    </a:lnTo>
                    <a:lnTo>
                      <a:pt x="70" y="62"/>
                    </a:lnTo>
                    <a:lnTo>
                      <a:pt x="70" y="62"/>
                    </a:lnTo>
                    <a:lnTo>
                      <a:pt x="68" y="60"/>
                    </a:lnTo>
                    <a:lnTo>
                      <a:pt x="68" y="58"/>
                    </a:lnTo>
                    <a:lnTo>
                      <a:pt x="66" y="56"/>
                    </a:lnTo>
                    <a:lnTo>
                      <a:pt x="66" y="56"/>
                    </a:lnTo>
                    <a:lnTo>
                      <a:pt x="66" y="54"/>
                    </a:lnTo>
                    <a:lnTo>
                      <a:pt x="66" y="54"/>
                    </a:lnTo>
                    <a:lnTo>
                      <a:pt x="66" y="52"/>
                    </a:lnTo>
                    <a:lnTo>
                      <a:pt x="66" y="52"/>
                    </a:lnTo>
                    <a:lnTo>
                      <a:pt x="62" y="52"/>
                    </a:lnTo>
                    <a:lnTo>
                      <a:pt x="60" y="50"/>
                    </a:lnTo>
                    <a:lnTo>
                      <a:pt x="58" y="50"/>
                    </a:lnTo>
                    <a:lnTo>
                      <a:pt x="56" y="50"/>
                    </a:lnTo>
                    <a:lnTo>
                      <a:pt x="56" y="50"/>
                    </a:lnTo>
                    <a:close/>
                    <a:moveTo>
                      <a:pt x="60" y="46"/>
                    </a:moveTo>
                    <a:lnTo>
                      <a:pt x="60" y="44"/>
                    </a:lnTo>
                    <a:lnTo>
                      <a:pt x="58" y="42"/>
                    </a:lnTo>
                    <a:lnTo>
                      <a:pt x="58" y="44"/>
                    </a:lnTo>
                    <a:lnTo>
                      <a:pt x="60" y="46"/>
                    </a:lnTo>
                    <a:close/>
                    <a:moveTo>
                      <a:pt x="62" y="42"/>
                    </a:moveTo>
                    <a:lnTo>
                      <a:pt x="62" y="42"/>
                    </a:lnTo>
                    <a:lnTo>
                      <a:pt x="60" y="44"/>
                    </a:lnTo>
                    <a:lnTo>
                      <a:pt x="62" y="44"/>
                    </a:lnTo>
                    <a:lnTo>
                      <a:pt x="62" y="42"/>
                    </a:lnTo>
                    <a:lnTo>
                      <a:pt x="62" y="42"/>
                    </a:lnTo>
                    <a:close/>
                    <a:moveTo>
                      <a:pt x="98" y="40"/>
                    </a:moveTo>
                    <a:lnTo>
                      <a:pt x="98" y="40"/>
                    </a:lnTo>
                    <a:lnTo>
                      <a:pt x="94" y="40"/>
                    </a:lnTo>
                    <a:lnTo>
                      <a:pt x="94" y="40"/>
                    </a:lnTo>
                    <a:lnTo>
                      <a:pt x="94" y="42"/>
                    </a:lnTo>
                    <a:lnTo>
                      <a:pt x="92" y="42"/>
                    </a:lnTo>
                    <a:lnTo>
                      <a:pt x="92" y="42"/>
                    </a:lnTo>
                    <a:lnTo>
                      <a:pt x="90" y="42"/>
                    </a:lnTo>
                    <a:lnTo>
                      <a:pt x="90" y="44"/>
                    </a:lnTo>
                    <a:lnTo>
                      <a:pt x="92" y="44"/>
                    </a:lnTo>
                    <a:lnTo>
                      <a:pt x="94" y="44"/>
                    </a:lnTo>
                    <a:lnTo>
                      <a:pt x="94" y="44"/>
                    </a:lnTo>
                    <a:lnTo>
                      <a:pt x="96" y="42"/>
                    </a:lnTo>
                    <a:lnTo>
                      <a:pt x="96" y="44"/>
                    </a:lnTo>
                    <a:lnTo>
                      <a:pt x="94" y="46"/>
                    </a:lnTo>
                    <a:lnTo>
                      <a:pt x="94" y="46"/>
                    </a:lnTo>
                    <a:lnTo>
                      <a:pt x="98" y="46"/>
                    </a:lnTo>
                    <a:lnTo>
                      <a:pt x="100" y="48"/>
                    </a:lnTo>
                    <a:lnTo>
                      <a:pt x="100" y="46"/>
                    </a:lnTo>
                    <a:lnTo>
                      <a:pt x="100" y="46"/>
                    </a:lnTo>
                    <a:lnTo>
                      <a:pt x="100" y="46"/>
                    </a:lnTo>
                    <a:lnTo>
                      <a:pt x="100" y="46"/>
                    </a:lnTo>
                    <a:lnTo>
                      <a:pt x="102" y="46"/>
                    </a:lnTo>
                    <a:lnTo>
                      <a:pt x="102" y="46"/>
                    </a:lnTo>
                    <a:lnTo>
                      <a:pt x="100" y="44"/>
                    </a:lnTo>
                    <a:lnTo>
                      <a:pt x="100" y="44"/>
                    </a:lnTo>
                    <a:lnTo>
                      <a:pt x="98" y="42"/>
                    </a:lnTo>
                    <a:lnTo>
                      <a:pt x="98" y="40"/>
                    </a:lnTo>
                    <a:close/>
                    <a:moveTo>
                      <a:pt x="6" y="38"/>
                    </a:moveTo>
                    <a:lnTo>
                      <a:pt x="4" y="38"/>
                    </a:lnTo>
                    <a:lnTo>
                      <a:pt x="4" y="38"/>
                    </a:lnTo>
                    <a:lnTo>
                      <a:pt x="4" y="36"/>
                    </a:lnTo>
                    <a:lnTo>
                      <a:pt x="4" y="36"/>
                    </a:lnTo>
                    <a:lnTo>
                      <a:pt x="2" y="34"/>
                    </a:lnTo>
                    <a:lnTo>
                      <a:pt x="2" y="34"/>
                    </a:lnTo>
                    <a:lnTo>
                      <a:pt x="4" y="34"/>
                    </a:lnTo>
                    <a:lnTo>
                      <a:pt x="4" y="32"/>
                    </a:lnTo>
                    <a:lnTo>
                      <a:pt x="2" y="32"/>
                    </a:lnTo>
                    <a:lnTo>
                      <a:pt x="2" y="32"/>
                    </a:lnTo>
                    <a:lnTo>
                      <a:pt x="0" y="32"/>
                    </a:lnTo>
                    <a:lnTo>
                      <a:pt x="0" y="32"/>
                    </a:lnTo>
                    <a:lnTo>
                      <a:pt x="0" y="34"/>
                    </a:lnTo>
                    <a:lnTo>
                      <a:pt x="2" y="36"/>
                    </a:lnTo>
                    <a:lnTo>
                      <a:pt x="2" y="38"/>
                    </a:lnTo>
                    <a:lnTo>
                      <a:pt x="4" y="40"/>
                    </a:lnTo>
                    <a:lnTo>
                      <a:pt x="6" y="40"/>
                    </a:lnTo>
                    <a:lnTo>
                      <a:pt x="6" y="38"/>
                    </a:lnTo>
                    <a:lnTo>
                      <a:pt x="6" y="38"/>
                    </a:lnTo>
                    <a:close/>
                    <a:moveTo>
                      <a:pt x="80" y="32"/>
                    </a:moveTo>
                    <a:lnTo>
                      <a:pt x="80" y="30"/>
                    </a:lnTo>
                    <a:lnTo>
                      <a:pt x="80" y="30"/>
                    </a:lnTo>
                    <a:lnTo>
                      <a:pt x="80" y="32"/>
                    </a:lnTo>
                    <a:lnTo>
                      <a:pt x="82" y="32"/>
                    </a:lnTo>
                    <a:lnTo>
                      <a:pt x="82" y="32"/>
                    </a:lnTo>
                    <a:lnTo>
                      <a:pt x="82" y="32"/>
                    </a:lnTo>
                    <a:lnTo>
                      <a:pt x="82" y="30"/>
                    </a:lnTo>
                    <a:lnTo>
                      <a:pt x="82" y="30"/>
                    </a:lnTo>
                    <a:lnTo>
                      <a:pt x="82" y="30"/>
                    </a:lnTo>
                    <a:lnTo>
                      <a:pt x="82" y="28"/>
                    </a:lnTo>
                    <a:lnTo>
                      <a:pt x="82" y="30"/>
                    </a:lnTo>
                    <a:lnTo>
                      <a:pt x="80" y="30"/>
                    </a:lnTo>
                    <a:lnTo>
                      <a:pt x="78" y="28"/>
                    </a:lnTo>
                    <a:lnTo>
                      <a:pt x="78" y="30"/>
                    </a:lnTo>
                    <a:lnTo>
                      <a:pt x="78" y="30"/>
                    </a:lnTo>
                    <a:lnTo>
                      <a:pt x="78" y="32"/>
                    </a:lnTo>
                    <a:lnTo>
                      <a:pt x="80" y="32"/>
                    </a:lnTo>
                    <a:lnTo>
                      <a:pt x="80" y="32"/>
                    </a:lnTo>
                    <a:lnTo>
                      <a:pt x="80" y="32"/>
                    </a:lnTo>
                    <a:close/>
                    <a:moveTo>
                      <a:pt x="84" y="28"/>
                    </a:moveTo>
                    <a:lnTo>
                      <a:pt x="82" y="30"/>
                    </a:lnTo>
                    <a:lnTo>
                      <a:pt x="82" y="30"/>
                    </a:lnTo>
                    <a:lnTo>
                      <a:pt x="84" y="30"/>
                    </a:lnTo>
                    <a:lnTo>
                      <a:pt x="84" y="28"/>
                    </a:lnTo>
                    <a:close/>
                    <a:moveTo>
                      <a:pt x="86" y="22"/>
                    </a:moveTo>
                    <a:lnTo>
                      <a:pt x="86" y="22"/>
                    </a:lnTo>
                    <a:lnTo>
                      <a:pt x="86" y="22"/>
                    </a:lnTo>
                    <a:lnTo>
                      <a:pt x="84" y="20"/>
                    </a:lnTo>
                    <a:lnTo>
                      <a:pt x="84" y="22"/>
                    </a:lnTo>
                    <a:lnTo>
                      <a:pt x="84" y="24"/>
                    </a:lnTo>
                    <a:lnTo>
                      <a:pt x="86" y="22"/>
                    </a:lnTo>
                    <a:close/>
                    <a:moveTo>
                      <a:pt x="72" y="18"/>
                    </a:moveTo>
                    <a:lnTo>
                      <a:pt x="72" y="16"/>
                    </a:lnTo>
                    <a:lnTo>
                      <a:pt x="70" y="16"/>
                    </a:lnTo>
                    <a:lnTo>
                      <a:pt x="70" y="16"/>
                    </a:lnTo>
                    <a:lnTo>
                      <a:pt x="70" y="18"/>
                    </a:lnTo>
                    <a:lnTo>
                      <a:pt x="70" y="18"/>
                    </a:lnTo>
                    <a:lnTo>
                      <a:pt x="72" y="20"/>
                    </a:lnTo>
                    <a:lnTo>
                      <a:pt x="74" y="20"/>
                    </a:lnTo>
                    <a:lnTo>
                      <a:pt x="72" y="18"/>
                    </a:lnTo>
                    <a:lnTo>
                      <a:pt x="74" y="18"/>
                    </a:lnTo>
                    <a:lnTo>
                      <a:pt x="72" y="18"/>
                    </a:lnTo>
                    <a:close/>
                    <a:moveTo>
                      <a:pt x="62" y="68"/>
                    </a:moveTo>
                    <a:lnTo>
                      <a:pt x="64" y="70"/>
                    </a:lnTo>
                    <a:lnTo>
                      <a:pt x="64" y="70"/>
                    </a:lnTo>
                    <a:lnTo>
                      <a:pt x="66" y="70"/>
                    </a:lnTo>
                    <a:lnTo>
                      <a:pt x="66" y="68"/>
                    </a:lnTo>
                    <a:lnTo>
                      <a:pt x="66" y="68"/>
                    </a:lnTo>
                    <a:lnTo>
                      <a:pt x="64" y="66"/>
                    </a:lnTo>
                    <a:lnTo>
                      <a:pt x="64" y="62"/>
                    </a:lnTo>
                    <a:lnTo>
                      <a:pt x="64" y="60"/>
                    </a:lnTo>
                    <a:lnTo>
                      <a:pt x="64" y="60"/>
                    </a:lnTo>
                    <a:lnTo>
                      <a:pt x="62" y="58"/>
                    </a:lnTo>
                    <a:lnTo>
                      <a:pt x="60" y="58"/>
                    </a:lnTo>
                    <a:lnTo>
                      <a:pt x="58" y="56"/>
                    </a:lnTo>
                    <a:lnTo>
                      <a:pt x="54" y="56"/>
                    </a:lnTo>
                    <a:lnTo>
                      <a:pt x="52" y="52"/>
                    </a:lnTo>
                    <a:lnTo>
                      <a:pt x="52" y="52"/>
                    </a:lnTo>
                    <a:lnTo>
                      <a:pt x="50" y="52"/>
                    </a:lnTo>
                    <a:lnTo>
                      <a:pt x="46" y="50"/>
                    </a:lnTo>
                    <a:lnTo>
                      <a:pt x="44" y="50"/>
                    </a:lnTo>
                    <a:lnTo>
                      <a:pt x="44" y="50"/>
                    </a:lnTo>
                    <a:lnTo>
                      <a:pt x="42" y="48"/>
                    </a:lnTo>
                    <a:lnTo>
                      <a:pt x="42" y="48"/>
                    </a:lnTo>
                    <a:lnTo>
                      <a:pt x="44" y="48"/>
                    </a:lnTo>
                    <a:lnTo>
                      <a:pt x="46" y="48"/>
                    </a:lnTo>
                    <a:lnTo>
                      <a:pt x="48" y="48"/>
                    </a:lnTo>
                    <a:lnTo>
                      <a:pt x="50" y="46"/>
                    </a:lnTo>
                    <a:lnTo>
                      <a:pt x="48" y="46"/>
                    </a:lnTo>
                    <a:lnTo>
                      <a:pt x="48" y="44"/>
                    </a:lnTo>
                    <a:lnTo>
                      <a:pt x="46" y="44"/>
                    </a:lnTo>
                    <a:lnTo>
                      <a:pt x="46" y="42"/>
                    </a:lnTo>
                    <a:lnTo>
                      <a:pt x="48" y="42"/>
                    </a:lnTo>
                    <a:lnTo>
                      <a:pt x="48" y="40"/>
                    </a:lnTo>
                    <a:lnTo>
                      <a:pt x="50" y="42"/>
                    </a:lnTo>
                    <a:lnTo>
                      <a:pt x="52" y="42"/>
                    </a:lnTo>
                    <a:lnTo>
                      <a:pt x="50" y="44"/>
                    </a:lnTo>
                    <a:lnTo>
                      <a:pt x="50" y="44"/>
                    </a:lnTo>
                    <a:lnTo>
                      <a:pt x="52" y="44"/>
                    </a:lnTo>
                    <a:lnTo>
                      <a:pt x="54" y="44"/>
                    </a:lnTo>
                    <a:lnTo>
                      <a:pt x="52" y="42"/>
                    </a:lnTo>
                    <a:lnTo>
                      <a:pt x="52" y="40"/>
                    </a:lnTo>
                    <a:lnTo>
                      <a:pt x="50" y="38"/>
                    </a:lnTo>
                    <a:lnTo>
                      <a:pt x="48" y="36"/>
                    </a:lnTo>
                    <a:lnTo>
                      <a:pt x="48" y="36"/>
                    </a:lnTo>
                    <a:lnTo>
                      <a:pt x="46" y="32"/>
                    </a:lnTo>
                    <a:lnTo>
                      <a:pt x="42" y="30"/>
                    </a:lnTo>
                    <a:lnTo>
                      <a:pt x="42" y="28"/>
                    </a:lnTo>
                    <a:lnTo>
                      <a:pt x="42" y="26"/>
                    </a:lnTo>
                    <a:lnTo>
                      <a:pt x="42" y="24"/>
                    </a:lnTo>
                    <a:lnTo>
                      <a:pt x="42" y="22"/>
                    </a:lnTo>
                    <a:lnTo>
                      <a:pt x="42" y="22"/>
                    </a:lnTo>
                    <a:lnTo>
                      <a:pt x="44" y="20"/>
                    </a:lnTo>
                    <a:lnTo>
                      <a:pt x="44" y="20"/>
                    </a:lnTo>
                    <a:lnTo>
                      <a:pt x="46" y="20"/>
                    </a:lnTo>
                    <a:lnTo>
                      <a:pt x="46" y="20"/>
                    </a:lnTo>
                    <a:lnTo>
                      <a:pt x="46" y="22"/>
                    </a:lnTo>
                    <a:lnTo>
                      <a:pt x="46" y="24"/>
                    </a:lnTo>
                    <a:lnTo>
                      <a:pt x="50" y="24"/>
                    </a:lnTo>
                    <a:lnTo>
                      <a:pt x="52" y="26"/>
                    </a:lnTo>
                    <a:lnTo>
                      <a:pt x="52" y="28"/>
                    </a:lnTo>
                    <a:lnTo>
                      <a:pt x="54" y="28"/>
                    </a:lnTo>
                    <a:lnTo>
                      <a:pt x="58" y="30"/>
                    </a:lnTo>
                    <a:lnTo>
                      <a:pt x="58" y="30"/>
                    </a:lnTo>
                    <a:lnTo>
                      <a:pt x="58" y="30"/>
                    </a:lnTo>
                    <a:lnTo>
                      <a:pt x="54" y="28"/>
                    </a:lnTo>
                    <a:lnTo>
                      <a:pt x="54" y="28"/>
                    </a:lnTo>
                    <a:lnTo>
                      <a:pt x="54" y="26"/>
                    </a:lnTo>
                    <a:lnTo>
                      <a:pt x="54" y="26"/>
                    </a:lnTo>
                    <a:lnTo>
                      <a:pt x="58" y="26"/>
                    </a:lnTo>
                    <a:lnTo>
                      <a:pt x="60" y="30"/>
                    </a:lnTo>
                    <a:lnTo>
                      <a:pt x="62" y="30"/>
                    </a:lnTo>
                    <a:lnTo>
                      <a:pt x="62" y="28"/>
                    </a:lnTo>
                    <a:lnTo>
                      <a:pt x="62" y="28"/>
                    </a:lnTo>
                    <a:lnTo>
                      <a:pt x="62" y="28"/>
                    </a:lnTo>
                    <a:lnTo>
                      <a:pt x="60" y="26"/>
                    </a:lnTo>
                    <a:lnTo>
                      <a:pt x="58" y="26"/>
                    </a:lnTo>
                    <a:lnTo>
                      <a:pt x="58" y="24"/>
                    </a:lnTo>
                    <a:lnTo>
                      <a:pt x="60" y="24"/>
                    </a:lnTo>
                    <a:lnTo>
                      <a:pt x="60" y="24"/>
                    </a:lnTo>
                    <a:lnTo>
                      <a:pt x="62" y="24"/>
                    </a:lnTo>
                    <a:lnTo>
                      <a:pt x="64" y="26"/>
                    </a:lnTo>
                    <a:lnTo>
                      <a:pt x="66" y="26"/>
                    </a:lnTo>
                    <a:lnTo>
                      <a:pt x="68" y="28"/>
                    </a:lnTo>
                    <a:lnTo>
                      <a:pt x="66" y="26"/>
                    </a:lnTo>
                    <a:lnTo>
                      <a:pt x="66" y="24"/>
                    </a:lnTo>
                    <a:lnTo>
                      <a:pt x="62" y="22"/>
                    </a:lnTo>
                    <a:lnTo>
                      <a:pt x="62" y="22"/>
                    </a:lnTo>
                    <a:lnTo>
                      <a:pt x="60" y="22"/>
                    </a:lnTo>
                    <a:lnTo>
                      <a:pt x="60" y="22"/>
                    </a:lnTo>
                    <a:lnTo>
                      <a:pt x="60" y="20"/>
                    </a:lnTo>
                    <a:lnTo>
                      <a:pt x="58" y="18"/>
                    </a:lnTo>
                    <a:lnTo>
                      <a:pt x="58" y="18"/>
                    </a:lnTo>
                    <a:lnTo>
                      <a:pt x="58" y="16"/>
                    </a:lnTo>
                    <a:lnTo>
                      <a:pt x="60" y="16"/>
                    </a:lnTo>
                    <a:lnTo>
                      <a:pt x="62" y="18"/>
                    </a:lnTo>
                    <a:lnTo>
                      <a:pt x="66" y="16"/>
                    </a:lnTo>
                    <a:lnTo>
                      <a:pt x="68" y="14"/>
                    </a:lnTo>
                    <a:lnTo>
                      <a:pt x="68" y="14"/>
                    </a:lnTo>
                    <a:lnTo>
                      <a:pt x="70" y="14"/>
                    </a:lnTo>
                    <a:lnTo>
                      <a:pt x="72" y="14"/>
                    </a:lnTo>
                    <a:lnTo>
                      <a:pt x="74" y="14"/>
                    </a:lnTo>
                    <a:lnTo>
                      <a:pt x="76" y="14"/>
                    </a:lnTo>
                    <a:lnTo>
                      <a:pt x="78" y="12"/>
                    </a:lnTo>
                    <a:lnTo>
                      <a:pt x="80" y="14"/>
                    </a:lnTo>
                    <a:lnTo>
                      <a:pt x="80" y="14"/>
                    </a:lnTo>
                    <a:lnTo>
                      <a:pt x="84" y="14"/>
                    </a:lnTo>
                    <a:lnTo>
                      <a:pt x="88" y="16"/>
                    </a:lnTo>
                    <a:lnTo>
                      <a:pt x="90" y="16"/>
                    </a:lnTo>
                    <a:lnTo>
                      <a:pt x="92" y="18"/>
                    </a:lnTo>
                    <a:lnTo>
                      <a:pt x="92" y="18"/>
                    </a:lnTo>
                    <a:lnTo>
                      <a:pt x="92" y="16"/>
                    </a:lnTo>
                    <a:lnTo>
                      <a:pt x="94" y="16"/>
                    </a:lnTo>
                    <a:lnTo>
                      <a:pt x="94" y="14"/>
                    </a:lnTo>
                    <a:lnTo>
                      <a:pt x="96" y="14"/>
                    </a:lnTo>
                    <a:lnTo>
                      <a:pt x="96" y="12"/>
                    </a:lnTo>
                    <a:lnTo>
                      <a:pt x="96" y="12"/>
                    </a:lnTo>
                    <a:lnTo>
                      <a:pt x="96" y="12"/>
                    </a:lnTo>
                    <a:lnTo>
                      <a:pt x="96" y="10"/>
                    </a:lnTo>
                    <a:lnTo>
                      <a:pt x="94" y="10"/>
                    </a:lnTo>
                    <a:lnTo>
                      <a:pt x="94" y="8"/>
                    </a:lnTo>
                    <a:lnTo>
                      <a:pt x="98" y="6"/>
                    </a:lnTo>
                    <a:lnTo>
                      <a:pt x="98" y="6"/>
                    </a:lnTo>
                    <a:lnTo>
                      <a:pt x="98" y="6"/>
                    </a:lnTo>
                    <a:lnTo>
                      <a:pt x="98" y="4"/>
                    </a:lnTo>
                    <a:lnTo>
                      <a:pt x="98" y="2"/>
                    </a:lnTo>
                    <a:lnTo>
                      <a:pt x="98" y="2"/>
                    </a:lnTo>
                    <a:lnTo>
                      <a:pt x="96" y="2"/>
                    </a:lnTo>
                    <a:lnTo>
                      <a:pt x="96" y="0"/>
                    </a:lnTo>
                    <a:lnTo>
                      <a:pt x="96" y="0"/>
                    </a:lnTo>
                    <a:lnTo>
                      <a:pt x="94" y="0"/>
                    </a:lnTo>
                    <a:lnTo>
                      <a:pt x="92" y="0"/>
                    </a:lnTo>
                    <a:lnTo>
                      <a:pt x="92" y="0"/>
                    </a:lnTo>
                    <a:lnTo>
                      <a:pt x="90" y="0"/>
                    </a:lnTo>
                    <a:lnTo>
                      <a:pt x="90" y="0"/>
                    </a:lnTo>
                    <a:lnTo>
                      <a:pt x="90" y="2"/>
                    </a:lnTo>
                    <a:lnTo>
                      <a:pt x="92" y="2"/>
                    </a:lnTo>
                    <a:lnTo>
                      <a:pt x="92" y="4"/>
                    </a:lnTo>
                    <a:lnTo>
                      <a:pt x="92" y="4"/>
                    </a:lnTo>
                    <a:lnTo>
                      <a:pt x="92" y="6"/>
                    </a:lnTo>
                    <a:lnTo>
                      <a:pt x="90" y="6"/>
                    </a:lnTo>
                    <a:lnTo>
                      <a:pt x="88" y="8"/>
                    </a:lnTo>
                    <a:lnTo>
                      <a:pt x="86" y="6"/>
                    </a:lnTo>
                    <a:lnTo>
                      <a:pt x="86" y="6"/>
                    </a:lnTo>
                    <a:lnTo>
                      <a:pt x="84" y="8"/>
                    </a:lnTo>
                    <a:lnTo>
                      <a:pt x="84" y="8"/>
                    </a:lnTo>
                    <a:lnTo>
                      <a:pt x="82" y="8"/>
                    </a:lnTo>
                    <a:lnTo>
                      <a:pt x="80" y="8"/>
                    </a:lnTo>
                    <a:lnTo>
                      <a:pt x="78" y="6"/>
                    </a:lnTo>
                    <a:lnTo>
                      <a:pt x="76" y="6"/>
                    </a:lnTo>
                    <a:lnTo>
                      <a:pt x="74" y="6"/>
                    </a:lnTo>
                    <a:lnTo>
                      <a:pt x="72" y="6"/>
                    </a:lnTo>
                    <a:lnTo>
                      <a:pt x="72" y="6"/>
                    </a:lnTo>
                    <a:lnTo>
                      <a:pt x="70" y="6"/>
                    </a:lnTo>
                    <a:lnTo>
                      <a:pt x="70" y="4"/>
                    </a:lnTo>
                    <a:lnTo>
                      <a:pt x="70" y="4"/>
                    </a:lnTo>
                    <a:lnTo>
                      <a:pt x="68" y="2"/>
                    </a:lnTo>
                    <a:lnTo>
                      <a:pt x="68" y="2"/>
                    </a:lnTo>
                    <a:lnTo>
                      <a:pt x="66" y="4"/>
                    </a:lnTo>
                    <a:lnTo>
                      <a:pt x="66" y="4"/>
                    </a:lnTo>
                    <a:lnTo>
                      <a:pt x="64" y="4"/>
                    </a:lnTo>
                    <a:lnTo>
                      <a:pt x="62" y="4"/>
                    </a:lnTo>
                    <a:lnTo>
                      <a:pt x="62" y="4"/>
                    </a:lnTo>
                    <a:lnTo>
                      <a:pt x="62" y="4"/>
                    </a:lnTo>
                    <a:lnTo>
                      <a:pt x="60" y="4"/>
                    </a:lnTo>
                    <a:lnTo>
                      <a:pt x="60" y="4"/>
                    </a:lnTo>
                    <a:lnTo>
                      <a:pt x="58" y="6"/>
                    </a:lnTo>
                    <a:lnTo>
                      <a:pt x="56" y="6"/>
                    </a:lnTo>
                    <a:lnTo>
                      <a:pt x="54" y="6"/>
                    </a:lnTo>
                    <a:lnTo>
                      <a:pt x="52" y="6"/>
                    </a:lnTo>
                    <a:lnTo>
                      <a:pt x="52" y="6"/>
                    </a:lnTo>
                    <a:lnTo>
                      <a:pt x="50" y="6"/>
                    </a:lnTo>
                    <a:lnTo>
                      <a:pt x="48" y="6"/>
                    </a:lnTo>
                    <a:lnTo>
                      <a:pt x="48" y="6"/>
                    </a:lnTo>
                    <a:lnTo>
                      <a:pt x="46" y="6"/>
                    </a:lnTo>
                    <a:lnTo>
                      <a:pt x="44" y="6"/>
                    </a:lnTo>
                    <a:lnTo>
                      <a:pt x="44" y="6"/>
                    </a:lnTo>
                    <a:lnTo>
                      <a:pt x="44" y="8"/>
                    </a:lnTo>
                    <a:lnTo>
                      <a:pt x="42" y="10"/>
                    </a:lnTo>
                    <a:lnTo>
                      <a:pt x="42" y="10"/>
                    </a:lnTo>
                    <a:lnTo>
                      <a:pt x="40" y="10"/>
                    </a:lnTo>
                    <a:lnTo>
                      <a:pt x="38" y="10"/>
                    </a:lnTo>
                    <a:lnTo>
                      <a:pt x="36" y="10"/>
                    </a:lnTo>
                    <a:lnTo>
                      <a:pt x="36" y="10"/>
                    </a:lnTo>
                    <a:lnTo>
                      <a:pt x="34" y="10"/>
                    </a:lnTo>
                    <a:lnTo>
                      <a:pt x="32" y="10"/>
                    </a:lnTo>
                    <a:lnTo>
                      <a:pt x="32" y="10"/>
                    </a:lnTo>
                    <a:lnTo>
                      <a:pt x="30" y="14"/>
                    </a:lnTo>
                    <a:lnTo>
                      <a:pt x="28" y="14"/>
                    </a:lnTo>
                    <a:lnTo>
                      <a:pt x="26" y="14"/>
                    </a:lnTo>
                    <a:lnTo>
                      <a:pt x="24" y="14"/>
                    </a:lnTo>
                    <a:lnTo>
                      <a:pt x="24" y="14"/>
                    </a:lnTo>
                    <a:lnTo>
                      <a:pt x="22" y="14"/>
                    </a:lnTo>
                    <a:lnTo>
                      <a:pt x="20" y="14"/>
                    </a:lnTo>
                    <a:lnTo>
                      <a:pt x="20" y="14"/>
                    </a:lnTo>
                    <a:lnTo>
                      <a:pt x="18" y="16"/>
                    </a:lnTo>
                    <a:lnTo>
                      <a:pt x="18" y="16"/>
                    </a:lnTo>
                    <a:lnTo>
                      <a:pt x="18" y="18"/>
                    </a:lnTo>
                    <a:lnTo>
                      <a:pt x="18" y="18"/>
                    </a:lnTo>
                    <a:lnTo>
                      <a:pt x="18" y="20"/>
                    </a:lnTo>
                    <a:lnTo>
                      <a:pt x="18" y="20"/>
                    </a:lnTo>
                    <a:lnTo>
                      <a:pt x="18" y="22"/>
                    </a:lnTo>
                    <a:lnTo>
                      <a:pt x="16" y="22"/>
                    </a:lnTo>
                    <a:lnTo>
                      <a:pt x="16" y="22"/>
                    </a:lnTo>
                    <a:lnTo>
                      <a:pt x="16" y="24"/>
                    </a:lnTo>
                    <a:lnTo>
                      <a:pt x="14" y="24"/>
                    </a:lnTo>
                    <a:lnTo>
                      <a:pt x="14" y="24"/>
                    </a:lnTo>
                    <a:lnTo>
                      <a:pt x="14" y="26"/>
                    </a:lnTo>
                    <a:lnTo>
                      <a:pt x="14" y="28"/>
                    </a:lnTo>
                    <a:lnTo>
                      <a:pt x="14" y="28"/>
                    </a:lnTo>
                    <a:lnTo>
                      <a:pt x="14" y="28"/>
                    </a:lnTo>
                    <a:lnTo>
                      <a:pt x="12" y="28"/>
                    </a:lnTo>
                    <a:lnTo>
                      <a:pt x="10" y="28"/>
                    </a:lnTo>
                    <a:lnTo>
                      <a:pt x="10" y="30"/>
                    </a:lnTo>
                    <a:lnTo>
                      <a:pt x="10" y="30"/>
                    </a:lnTo>
                    <a:lnTo>
                      <a:pt x="10" y="28"/>
                    </a:lnTo>
                    <a:lnTo>
                      <a:pt x="8" y="30"/>
                    </a:lnTo>
                    <a:lnTo>
                      <a:pt x="8" y="30"/>
                    </a:lnTo>
                    <a:lnTo>
                      <a:pt x="10" y="30"/>
                    </a:lnTo>
                    <a:lnTo>
                      <a:pt x="10" y="32"/>
                    </a:lnTo>
                    <a:lnTo>
                      <a:pt x="10" y="32"/>
                    </a:lnTo>
                    <a:lnTo>
                      <a:pt x="10" y="32"/>
                    </a:lnTo>
                    <a:lnTo>
                      <a:pt x="8" y="32"/>
                    </a:lnTo>
                    <a:lnTo>
                      <a:pt x="8" y="32"/>
                    </a:lnTo>
                    <a:lnTo>
                      <a:pt x="8" y="34"/>
                    </a:lnTo>
                    <a:lnTo>
                      <a:pt x="8" y="34"/>
                    </a:lnTo>
                    <a:lnTo>
                      <a:pt x="8" y="34"/>
                    </a:lnTo>
                    <a:lnTo>
                      <a:pt x="8" y="34"/>
                    </a:lnTo>
                    <a:lnTo>
                      <a:pt x="6" y="34"/>
                    </a:lnTo>
                    <a:lnTo>
                      <a:pt x="6" y="34"/>
                    </a:lnTo>
                    <a:lnTo>
                      <a:pt x="4" y="34"/>
                    </a:lnTo>
                    <a:lnTo>
                      <a:pt x="4" y="34"/>
                    </a:lnTo>
                    <a:lnTo>
                      <a:pt x="6" y="36"/>
                    </a:lnTo>
                    <a:lnTo>
                      <a:pt x="8" y="36"/>
                    </a:lnTo>
                    <a:lnTo>
                      <a:pt x="10" y="40"/>
                    </a:lnTo>
                    <a:lnTo>
                      <a:pt x="12" y="42"/>
                    </a:lnTo>
                    <a:lnTo>
                      <a:pt x="14" y="44"/>
                    </a:lnTo>
                    <a:lnTo>
                      <a:pt x="16" y="46"/>
                    </a:lnTo>
                    <a:lnTo>
                      <a:pt x="16" y="46"/>
                    </a:lnTo>
                    <a:lnTo>
                      <a:pt x="16" y="46"/>
                    </a:lnTo>
                    <a:lnTo>
                      <a:pt x="18" y="46"/>
                    </a:lnTo>
                    <a:lnTo>
                      <a:pt x="20" y="46"/>
                    </a:lnTo>
                    <a:lnTo>
                      <a:pt x="20" y="46"/>
                    </a:lnTo>
                    <a:lnTo>
                      <a:pt x="22" y="46"/>
                    </a:lnTo>
                    <a:lnTo>
                      <a:pt x="22" y="46"/>
                    </a:lnTo>
                    <a:lnTo>
                      <a:pt x="22" y="48"/>
                    </a:lnTo>
                    <a:lnTo>
                      <a:pt x="22" y="48"/>
                    </a:lnTo>
                    <a:lnTo>
                      <a:pt x="20" y="48"/>
                    </a:lnTo>
                    <a:lnTo>
                      <a:pt x="18" y="48"/>
                    </a:lnTo>
                    <a:lnTo>
                      <a:pt x="16" y="48"/>
                    </a:lnTo>
                    <a:lnTo>
                      <a:pt x="16" y="48"/>
                    </a:lnTo>
                    <a:lnTo>
                      <a:pt x="16" y="50"/>
                    </a:lnTo>
                    <a:lnTo>
                      <a:pt x="18" y="50"/>
                    </a:lnTo>
                    <a:lnTo>
                      <a:pt x="20" y="52"/>
                    </a:lnTo>
                    <a:lnTo>
                      <a:pt x="20" y="56"/>
                    </a:lnTo>
                    <a:lnTo>
                      <a:pt x="22" y="58"/>
                    </a:lnTo>
                    <a:lnTo>
                      <a:pt x="22" y="58"/>
                    </a:lnTo>
                    <a:lnTo>
                      <a:pt x="24" y="58"/>
                    </a:lnTo>
                    <a:lnTo>
                      <a:pt x="24" y="56"/>
                    </a:lnTo>
                    <a:lnTo>
                      <a:pt x="24" y="56"/>
                    </a:lnTo>
                    <a:lnTo>
                      <a:pt x="26" y="56"/>
                    </a:lnTo>
                    <a:lnTo>
                      <a:pt x="26" y="58"/>
                    </a:lnTo>
                    <a:lnTo>
                      <a:pt x="26" y="58"/>
                    </a:lnTo>
                    <a:lnTo>
                      <a:pt x="28" y="58"/>
                    </a:lnTo>
                    <a:lnTo>
                      <a:pt x="30" y="58"/>
                    </a:lnTo>
                    <a:lnTo>
                      <a:pt x="30" y="58"/>
                    </a:lnTo>
                    <a:lnTo>
                      <a:pt x="32" y="58"/>
                    </a:lnTo>
                    <a:lnTo>
                      <a:pt x="34" y="58"/>
                    </a:lnTo>
                    <a:lnTo>
                      <a:pt x="38" y="58"/>
                    </a:lnTo>
                    <a:lnTo>
                      <a:pt x="40" y="58"/>
                    </a:lnTo>
                    <a:lnTo>
                      <a:pt x="40" y="58"/>
                    </a:lnTo>
                    <a:lnTo>
                      <a:pt x="40" y="56"/>
                    </a:lnTo>
                    <a:lnTo>
                      <a:pt x="44" y="58"/>
                    </a:lnTo>
                    <a:lnTo>
                      <a:pt x="46" y="60"/>
                    </a:lnTo>
                    <a:lnTo>
                      <a:pt x="46" y="60"/>
                    </a:lnTo>
                    <a:lnTo>
                      <a:pt x="48" y="60"/>
                    </a:lnTo>
                    <a:lnTo>
                      <a:pt x="48" y="60"/>
                    </a:lnTo>
                    <a:lnTo>
                      <a:pt x="50" y="60"/>
                    </a:lnTo>
                    <a:lnTo>
                      <a:pt x="50" y="60"/>
                    </a:lnTo>
                    <a:lnTo>
                      <a:pt x="50" y="62"/>
                    </a:lnTo>
                    <a:lnTo>
                      <a:pt x="52" y="62"/>
                    </a:lnTo>
                    <a:lnTo>
                      <a:pt x="52" y="62"/>
                    </a:lnTo>
                    <a:lnTo>
                      <a:pt x="52" y="62"/>
                    </a:lnTo>
                    <a:lnTo>
                      <a:pt x="52" y="64"/>
                    </a:lnTo>
                    <a:lnTo>
                      <a:pt x="48" y="64"/>
                    </a:lnTo>
                    <a:lnTo>
                      <a:pt x="48" y="64"/>
                    </a:lnTo>
                    <a:lnTo>
                      <a:pt x="48" y="64"/>
                    </a:lnTo>
                    <a:lnTo>
                      <a:pt x="48" y="66"/>
                    </a:lnTo>
                    <a:lnTo>
                      <a:pt x="48" y="66"/>
                    </a:lnTo>
                    <a:lnTo>
                      <a:pt x="46" y="64"/>
                    </a:lnTo>
                    <a:lnTo>
                      <a:pt x="46" y="64"/>
                    </a:lnTo>
                    <a:lnTo>
                      <a:pt x="44" y="62"/>
                    </a:lnTo>
                    <a:lnTo>
                      <a:pt x="38" y="62"/>
                    </a:lnTo>
                    <a:lnTo>
                      <a:pt x="34" y="58"/>
                    </a:lnTo>
                    <a:lnTo>
                      <a:pt x="32" y="58"/>
                    </a:lnTo>
                    <a:lnTo>
                      <a:pt x="32" y="60"/>
                    </a:lnTo>
                    <a:lnTo>
                      <a:pt x="30" y="62"/>
                    </a:lnTo>
                    <a:lnTo>
                      <a:pt x="28" y="62"/>
                    </a:lnTo>
                    <a:lnTo>
                      <a:pt x="26" y="60"/>
                    </a:lnTo>
                    <a:lnTo>
                      <a:pt x="26" y="62"/>
                    </a:lnTo>
                    <a:lnTo>
                      <a:pt x="24" y="64"/>
                    </a:lnTo>
                    <a:lnTo>
                      <a:pt x="22" y="66"/>
                    </a:lnTo>
                    <a:lnTo>
                      <a:pt x="22" y="66"/>
                    </a:lnTo>
                    <a:lnTo>
                      <a:pt x="22" y="68"/>
                    </a:lnTo>
                    <a:lnTo>
                      <a:pt x="24" y="68"/>
                    </a:lnTo>
                    <a:lnTo>
                      <a:pt x="24" y="68"/>
                    </a:lnTo>
                    <a:lnTo>
                      <a:pt x="26" y="70"/>
                    </a:lnTo>
                    <a:lnTo>
                      <a:pt x="26" y="72"/>
                    </a:lnTo>
                    <a:lnTo>
                      <a:pt x="28" y="72"/>
                    </a:lnTo>
                    <a:lnTo>
                      <a:pt x="30" y="76"/>
                    </a:lnTo>
                    <a:lnTo>
                      <a:pt x="30" y="78"/>
                    </a:lnTo>
                    <a:lnTo>
                      <a:pt x="30" y="80"/>
                    </a:lnTo>
                    <a:lnTo>
                      <a:pt x="30" y="82"/>
                    </a:lnTo>
                    <a:lnTo>
                      <a:pt x="32" y="87"/>
                    </a:lnTo>
                    <a:lnTo>
                      <a:pt x="34" y="89"/>
                    </a:lnTo>
                    <a:lnTo>
                      <a:pt x="34" y="87"/>
                    </a:lnTo>
                    <a:lnTo>
                      <a:pt x="34" y="85"/>
                    </a:lnTo>
                    <a:lnTo>
                      <a:pt x="36" y="82"/>
                    </a:lnTo>
                    <a:lnTo>
                      <a:pt x="36" y="82"/>
                    </a:lnTo>
                    <a:lnTo>
                      <a:pt x="36" y="82"/>
                    </a:lnTo>
                    <a:lnTo>
                      <a:pt x="38" y="85"/>
                    </a:lnTo>
                    <a:lnTo>
                      <a:pt x="38" y="85"/>
                    </a:lnTo>
                    <a:lnTo>
                      <a:pt x="40" y="85"/>
                    </a:lnTo>
                    <a:lnTo>
                      <a:pt x="42" y="89"/>
                    </a:lnTo>
                    <a:lnTo>
                      <a:pt x="42" y="91"/>
                    </a:lnTo>
                    <a:lnTo>
                      <a:pt x="42" y="93"/>
                    </a:lnTo>
                    <a:lnTo>
                      <a:pt x="42" y="93"/>
                    </a:lnTo>
                    <a:lnTo>
                      <a:pt x="44" y="93"/>
                    </a:lnTo>
                    <a:lnTo>
                      <a:pt x="44" y="91"/>
                    </a:lnTo>
                    <a:lnTo>
                      <a:pt x="44" y="87"/>
                    </a:lnTo>
                    <a:lnTo>
                      <a:pt x="46" y="87"/>
                    </a:lnTo>
                    <a:lnTo>
                      <a:pt x="48" y="87"/>
                    </a:lnTo>
                    <a:lnTo>
                      <a:pt x="48" y="89"/>
                    </a:lnTo>
                    <a:lnTo>
                      <a:pt x="50" y="93"/>
                    </a:lnTo>
                    <a:lnTo>
                      <a:pt x="52" y="93"/>
                    </a:lnTo>
                    <a:lnTo>
                      <a:pt x="52" y="93"/>
                    </a:lnTo>
                    <a:lnTo>
                      <a:pt x="54" y="93"/>
                    </a:lnTo>
                    <a:lnTo>
                      <a:pt x="52" y="91"/>
                    </a:lnTo>
                    <a:lnTo>
                      <a:pt x="52" y="91"/>
                    </a:lnTo>
                    <a:lnTo>
                      <a:pt x="52" y="87"/>
                    </a:lnTo>
                    <a:lnTo>
                      <a:pt x="52" y="87"/>
                    </a:lnTo>
                    <a:lnTo>
                      <a:pt x="50" y="82"/>
                    </a:lnTo>
                    <a:lnTo>
                      <a:pt x="48" y="78"/>
                    </a:lnTo>
                    <a:lnTo>
                      <a:pt x="46" y="76"/>
                    </a:lnTo>
                    <a:lnTo>
                      <a:pt x="46" y="72"/>
                    </a:lnTo>
                    <a:lnTo>
                      <a:pt x="46" y="72"/>
                    </a:lnTo>
                    <a:lnTo>
                      <a:pt x="48" y="74"/>
                    </a:lnTo>
                    <a:lnTo>
                      <a:pt x="50" y="74"/>
                    </a:lnTo>
                    <a:lnTo>
                      <a:pt x="50" y="74"/>
                    </a:lnTo>
                    <a:lnTo>
                      <a:pt x="52" y="74"/>
                    </a:lnTo>
                    <a:lnTo>
                      <a:pt x="52" y="76"/>
                    </a:lnTo>
                    <a:lnTo>
                      <a:pt x="52" y="76"/>
                    </a:lnTo>
                    <a:lnTo>
                      <a:pt x="54" y="76"/>
                    </a:lnTo>
                    <a:lnTo>
                      <a:pt x="54" y="76"/>
                    </a:lnTo>
                    <a:lnTo>
                      <a:pt x="58" y="74"/>
                    </a:lnTo>
                    <a:lnTo>
                      <a:pt x="58" y="74"/>
                    </a:lnTo>
                    <a:lnTo>
                      <a:pt x="56" y="74"/>
                    </a:lnTo>
                    <a:lnTo>
                      <a:pt x="56" y="72"/>
                    </a:lnTo>
                    <a:lnTo>
                      <a:pt x="56" y="72"/>
                    </a:lnTo>
                    <a:lnTo>
                      <a:pt x="56" y="72"/>
                    </a:lnTo>
                    <a:lnTo>
                      <a:pt x="54" y="72"/>
                    </a:lnTo>
                    <a:lnTo>
                      <a:pt x="52" y="72"/>
                    </a:lnTo>
                    <a:lnTo>
                      <a:pt x="52" y="70"/>
                    </a:lnTo>
                    <a:lnTo>
                      <a:pt x="52" y="68"/>
                    </a:lnTo>
                    <a:lnTo>
                      <a:pt x="52" y="68"/>
                    </a:lnTo>
                    <a:lnTo>
                      <a:pt x="50" y="66"/>
                    </a:lnTo>
                    <a:lnTo>
                      <a:pt x="50" y="66"/>
                    </a:lnTo>
                    <a:lnTo>
                      <a:pt x="50" y="66"/>
                    </a:lnTo>
                    <a:lnTo>
                      <a:pt x="52" y="66"/>
                    </a:lnTo>
                    <a:lnTo>
                      <a:pt x="56" y="64"/>
                    </a:lnTo>
                    <a:lnTo>
                      <a:pt x="56" y="64"/>
                    </a:lnTo>
                    <a:lnTo>
                      <a:pt x="58" y="64"/>
                    </a:lnTo>
                    <a:lnTo>
                      <a:pt x="58" y="64"/>
                    </a:lnTo>
                    <a:lnTo>
                      <a:pt x="60" y="66"/>
                    </a:lnTo>
                    <a:lnTo>
                      <a:pt x="62" y="68"/>
                    </a:lnTo>
                    <a:close/>
                    <a:moveTo>
                      <a:pt x="62" y="28"/>
                    </a:moveTo>
                    <a:lnTo>
                      <a:pt x="62" y="28"/>
                    </a:lnTo>
                    <a:lnTo>
                      <a:pt x="62" y="30"/>
                    </a:lnTo>
                    <a:lnTo>
                      <a:pt x="62" y="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4" name="Freeform 166"/>
              <p:cNvSpPr>
                <a:spLocks/>
              </p:cNvSpPr>
              <p:nvPr/>
            </p:nvSpPr>
            <p:spPr bwMode="auto">
              <a:xfrm>
                <a:off x="2499" y="1858"/>
                <a:ext cx="4" cy="4"/>
              </a:xfrm>
              <a:custGeom>
                <a:avLst/>
                <a:gdLst>
                  <a:gd name="T0" fmla="*/ 2 w 4"/>
                  <a:gd name="T1" fmla="*/ 0 h 4"/>
                  <a:gd name="T2" fmla="*/ 2 w 4"/>
                  <a:gd name="T3" fmla="*/ 0 h 4"/>
                  <a:gd name="T4" fmla="*/ 2 w 4"/>
                  <a:gd name="T5" fmla="*/ 2 h 4"/>
                  <a:gd name="T6" fmla="*/ 0 w 4"/>
                  <a:gd name="T7" fmla="*/ 2 h 4"/>
                  <a:gd name="T8" fmla="*/ 0 w 4"/>
                  <a:gd name="T9" fmla="*/ 4 h 4"/>
                  <a:gd name="T10" fmla="*/ 2 w 4"/>
                  <a:gd name="T11" fmla="*/ 4 h 4"/>
                  <a:gd name="T12" fmla="*/ 2 w 4"/>
                  <a:gd name="T13" fmla="*/ 2 h 4"/>
                  <a:gd name="T14" fmla="*/ 4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0" y="2"/>
                    </a:lnTo>
                    <a:lnTo>
                      <a:pt x="0" y="4"/>
                    </a:lnTo>
                    <a:lnTo>
                      <a:pt x="2" y="4"/>
                    </a:lnTo>
                    <a:lnTo>
                      <a:pt x="2" y="2"/>
                    </a:lnTo>
                    <a:lnTo>
                      <a:pt x="4"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5" name="Freeform 167"/>
              <p:cNvSpPr>
                <a:spLocks/>
              </p:cNvSpPr>
              <p:nvPr/>
            </p:nvSpPr>
            <p:spPr bwMode="auto">
              <a:xfrm>
                <a:off x="3417" y="1876"/>
                <a:ext cx="68" cy="117"/>
              </a:xfrm>
              <a:custGeom>
                <a:avLst/>
                <a:gdLst>
                  <a:gd name="T0" fmla="*/ 66 w 68"/>
                  <a:gd name="T1" fmla="*/ 91 h 117"/>
                  <a:gd name="T2" fmla="*/ 64 w 68"/>
                  <a:gd name="T3" fmla="*/ 87 h 117"/>
                  <a:gd name="T4" fmla="*/ 62 w 68"/>
                  <a:gd name="T5" fmla="*/ 83 h 117"/>
                  <a:gd name="T6" fmla="*/ 58 w 68"/>
                  <a:gd name="T7" fmla="*/ 79 h 117"/>
                  <a:gd name="T8" fmla="*/ 60 w 68"/>
                  <a:gd name="T9" fmla="*/ 75 h 117"/>
                  <a:gd name="T10" fmla="*/ 60 w 68"/>
                  <a:gd name="T11" fmla="*/ 69 h 117"/>
                  <a:gd name="T12" fmla="*/ 58 w 68"/>
                  <a:gd name="T13" fmla="*/ 67 h 117"/>
                  <a:gd name="T14" fmla="*/ 60 w 68"/>
                  <a:gd name="T15" fmla="*/ 55 h 117"/>
                  <a:gd name="T16" fmla="*/ 60 w 68"/>
                  <a:gd name="T17" fmla="*/ 49 h 117"/>
                  <a:gd name="T18" fmla="*/ 56 w 68"/>
                  <a:gd name="T19" fmla="*/ 45 h 117"/>
                  <a:gd name="T20" fmla="*/ 58 w 68"/>
                  <a:gd name="T21" fmla="*/ 41 h 117"/>
                  <a:gd name="T22" fmla="*/ 58 w 68"/>
                  <a:gd name="T23" fmla="*/ 33 h 117"/>
                  <a:gd name="T24" fmla="*/ 56 w 68"/>
                  <a:gd name="T25" fmla="*/ 33 h 117"/>
                  <a:gd name="T26" fmla="*/ 54 w 68"/>
                  <a:gd name="T27" fmla="*/ 31 h 117"/>
                  <a:gd name="T28" fmla="*/ 56 w 68"/>
                  <a:gd name="T29" fmla="*/ 29 h 117"/>
                  <a:gd name="T30" fmla="*/ 56 w 68"/>
                  <a:gd name="T31" fmla="*/ 29 h 117"/>
                  <a:gd name="T32" fmla="*/ 56 w 68"/>
                  <a:gd name="T33" fmla="*/ 24 h 117"/>
                  <a:gd name="T34" fmla="*/ 56 w 68"/>
                  <a:gd name="T35" fmla="*/ 16 h 117"/>
                  <a:gd name="T36" fmla="*/ 52 w 68"/>
                  <a:gd name="T37" fmla="*/ 12 h 117"/>
                  <a:gd name="T38" fmla="*/ 50 w 68"/>
                  <a:gd name="T39" fmla="*/ 8 h 117"/>
                  <a:gd name="T40" fmla="*/ 50 w 68"/>
                  <a:gd name="T41" fmla="*/ 2 h 117"/>
                  <a:gd name="T42" fmla="*/ 46 w 68"/>
                  <a:gd name="T43" fmla="*/ 2 h 117"/>
                  <a:gd name="T44" fmla="*/ 44 w 68"/>
                  <a:gd name="T45" fmla="*/ 4 h 117"/>
                  <a:gd name="T46" fmla="*/ 40 w 68"/>
                  <a:gd name="T47" fmla="*/ 4 h 117"/>
                  <a:gd name="T48" fmla="*/ 36 w 68"/>
                  <a:gd name="T49" fmla="*/ 4 h 117"/>
                  <a:gd name="T50" fmla="*/ 26 w 68"/>
                  <a:gd name="T51" fmla="*/ 4 h 117"/>
                  <a:gd name="T52" fmla="*/ 12 w 68"/>
                  <a:gd name="T53" fmla="*/ 4 h 117"/>
                  <a:gd name="T54" fmla="*/ 6 w 68"/>
                  <a:gd name="T55" fmla="*/ 4 h 117"/>
                  <a:gd name="T56" fmla="*/ 6 w 68"/>
                  <a:gd name="T57" fmla="*/ 14 h 117"/>
                  <a:gd name="T58" fmla="*/ 6 w 68"/>
                  <a:gd name="T59" fmla="*/ 16 h 117"/>
                  <a:gd name="T60" fmla="*/ 6 w 68"/>
                  <a:gd name="T61" fmla="*/ 20 h 117"/>
                  <a:gd name="T62" fmla="*/ 8 w 68"/>
                  <a:gd name="T63" fmla="*/ 29 h 117"/>
                  <a:gd name="T64" fmla="*/ 8 w 68"/>
                  <a:gd name="T65" fmla="*/ 35 h 117"/>
                  <a:gd name="T66" fmla="*/ 8 w 68"/>
                  <a:gd name="T67" fmla="*/ 39 h 117"/>
                  <a:gd name="T68" fmla="*/ 10 w 68"/>
                  <a:gd name="T69" fmla="*/ 43 h 117"/>
                  <a:gd name="T70" fmla="*/ 12 w 68"/>
                  <a:gd name="T71" fmla="*/ 55 h 117"/>
                  <a:gd name="T72" fmla="*/ 10 w 68"/>
                  <a:gd name="T73" fmla="*/ 57 h 117"/>
                  <a:gd name="T74" fmla="*/ 6 w 68"/>
                  <a:gd name="T75" fmla="*/ 59 h 117"/>
                  <a:gd name="T76" fmla="*/ 4 w 68"/>
                  <a:gd name="T77" fmla="*/ 63 h 117"/>
                  <a:gd name="T78" fmla="*/ 2 w 68"/>
                  <a:gd name="T79" fmla="*/ 73 h 117"/>
                  <a:gd name="T80" fmla="*/ 0 w 68"/>
                  <a:gd name="T81" fmla="*/ 81 h 117"/>
                  <a:gd name="T82" fmla="*/ 0 w 68"/>
                  <a:gd name="T83" fmla="*/ 87 h 117"/>
                  <a:gd name="T84" fmla="*/ 2 w 68"/>
                  <a:gd name="T85" fmla="*/ 97 h 117"/>
                  <a:gd name="T86" fmla="*/ 6 w 68"/>
                  <a:gd name="T87" fmla="*/ 101 h 117"/>
                  <a:gd name="T88" fmla="*/ 6 w 68"/>
                  <a:gd name="T89" fmla="*/ 105 h 117"/>
                  <a:gd name="T90" fmla="*/ 4 w 68"/>
                  <a:gd name="T91" fmla="*/ 109 h 117"/>
                  <a:gd name="T92" fmla="*/ 2 w 68"/>
                  <a:gd name="T93" fmla="*/ 111 h 117"/>
                  <a:gd name="T94" fmla="*/ 12 w 68"/>
                  <a:gd name="T95" fmla="*/ 113 h 117"/>
                  <a:gd name="T96" fmla="*/ 22 w 68"/>
                  <a:gd name="T97" fmla="*/ 113 h 117"/>
                  <a:gd name="T98" fmla="*/ 38 w 68"/>
                  <a:gd name="T99" fmla="*/ 107 h 117"/>
                  <a:gd name="T100" fmla="*/ 48 w 68"/>
                  <a:gd name="T101" fmla="*/ 101 h 117"/>
                  <a:gd name="T102" fmla="*/ 66 w 68"/>
                  <a:gd name="T103" fmla="*/ 97 h 117"/>
                  <a:gd name="T104" fmla="*/ 68 w 68"/>
                  <a:gd name="T105" fmla="*/ 9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117">
                    <a:moveTo>
                      <a:pt x="68" y="91"/>
                    </a:moveTo>
                    <a:lnTo>
                      <a:pt x="68" y="91"/>
                    </a:lnTo>
                    <a:lnTo>
                      <a:pt x="68" y="91"/>
                    </a:lnTo>
                    <a:lnTo>
                      <a:pt x="66" y="91"/>
                    </a:lnTo>
                    <a:lnTo>
                      <a:pt x="66" y="89"/>
                    </a:lnTo>
                    <a:lnTo>
                      <a:pt x="66" y="89"/>
                    </a:lnTo>
                    <a:lnTo>
                      <a:pt x="64" y="89"/>
                    </a:lnTo>
                    <a:lnTo>
                      <a:pt x="64" y="87"/>
                    </a:lnTo>
                    <a:lnTo>
                      <a:pt x="62" y="85"/>
                    </a:lnTo>
                    <a:lnTo>
                      <a:pt x="62" y="85"/>
                    </a:lnTo>
                    <a:lnTo>
                      <a:pt x="62" y="85"/>
                    </a:lnTo>
                    <a:lnTo>
                      <a:pt x="62" y="83"/>
                    </a:lnTo>
                    <a:lnTo>
                      <a:pt x="60" y="83"/>
                    </a:lnTo>
                    <a:lnTo>
                      <a:pt x="60" y="81"/>
                    </a:lnTo>
                    <a:lnTo>
                      <a:pt x="58" y="79"/>
                    </a:lnTo>
                    <a:lnTo>
                      <a:pt x="58" y="79"/>
                    </a:lnTo>
                    <a:lnTo>
                      <a:pt x="58" y="79"/>
                    </a:lnTo>
                    <a:lnTo>
                      <a:pt x="58" y="77"/>
                    </a:lnTo>
                    <a:lnTo>
                      <a:pt x="58" y="77"/>
                    </a:lnTo>
                    <a:lnTo>
                      <a:pt x="60" y="75"/>
                    </a:lnTo>
                    <a:lnTo>
                      <a:pt x="60" y="75"/>
                    </a:lnTo>
                    <a:lnTo>
                      <a:pt x="60" y="75"/>
                    </a:lnTo>
                    <a:lnTo>
                      <a:pt x="60" y="73"/>
                    </a:lnTo>
                    <a:lnTo>
                      <a:pt x="60" y="69"/>
                    </a:lnTo>
                    <a:lnTo>
                      <a:pt x="60" y="69"/>
                    </a:lnTo>
                    <a:lnTo>
                      <a:pt x="58" y="69"/>
                    </a:lnTo>
                    <a:lnTo>
                      <a:pt x="58" y="69"/>
                    </a:lnTo>
                    <a:lnTo>
                      <a:pt x="58" y="67"/>
                    </a:lnTo>
                    <a:lnTo>
                      <a:pt x="58" y="67"/>
                    </a:lnTo>
                    <a:lnTo>
                      <a:pt x="60" y="63"/>
                    </a:lnTo>
                    <a:lnTo>
                      <a:pt x="60" y="55"/>
                    </a:lnTo>
                    <a:lnTo>
                      <a:pt x="60" y="55"/>
                    </a:lnTo>
                    <a:lnTo>
                      <a:pt x="60" y="53"/>
                    </a:lnTo>
                    <a:lnTo>
                      <a:pt x="62" y="53"/>
                    </a:lnTo>
                    <a:lnTo>
                      <a:pt x="62" y="51"/>
                    </a:lnTo>
                    <a:lnTo>
                      <a:pt x="60" y="49"/>
                    </a:lnTo>
                    <a:lnTo>
                      <a:pt x="58" y="47"/>
                    </a:lnTo>
                    <a:lnTo>
                      <a:pt x="58" y="47"/>
                    </a:lnTo>
                    <a:lnTo>
                      <a:pt x="56" y="45"/>
                    </a:lnTo>
                    <a:lnTo>
                      <a:pt x="56" y="45"/>
                    </a:lnTo>
                    <a:lnTo>
                      <a:pt x="58" y="43"/>
                    </a:lnTo>
                    <a:lnTo>
                      <a:pt x="58" y="43"/>
                    </a:lnTo>
                    <a:lnTo>
                      <a:pt x="58" y="43"/>
                    </a:lnTo>
                    <a:lnTo>
                      <a:pt x="58" y="41"/>
                    </a:lnTo>
                    <a:lnTo>
                      <a:pt x="58" y="39"/>
                    </a:lnTo>
                    <a:lnTo>
                      <a:pt x="58" y="37"/>
                    </a:lnTo>
                    <a:lnTo>
                      <a:pt x="58" y="33"/>
                    </a:lnTo>
                    <a:lnTo>
                      <a:pt x="58" y="33"/>
                    </a:lnTo>
                    <a:lnTo>
                      <a:pt x="58" y="31"/>
                    </a:lnTo>
                    <a:lnTo>
                      <a:pt x="56" y="31"/>
                    </a:lnTo>
                    <a:lnTo>
                      <a:pt x="56" y="31"/>
                    </a:lnTo>
                    <a:lnTo>
                      <a:pt x="56" y="33"/>
                    </a:lnTo>
                    <a:lnTo>
                      <a:pt x="54" y="33"/>
                    </a:lnTo>
                    <a:lnTo>
                      <a:pt x="54" y="33"/>
                    </a:lnTo>
                    <a:lnTo>
                      <a:pt x="54" y="33"/>
                    </a:lnTo>
                    <a:lnTo>
                      <a:pt x="54" y="31"/>
                    </a:lnTo>
                    <a:lnTo>
                      <a:pt x="54" y="31"/>
                    </a:lnTo>
                    <a:lnTo>
                      <a:pt x="54" y="31"/>
                    </a:lnTo>
                    <a:lnTo>
                      <a:pt x="56" y="29"/>
                    </a:lnTo>
                    <a:lnTo>
                      <a:pt x="56" y="29"/>
                    </a:lnTo>
                    <a:lnTo>
                      <a:pt x="54" y="29"/>
                    </a:lnTo>
                    <a:lnTo>
                      <a:pt x="54" y="29"/>
                    </a:lnTo>
                    <a:lnTo>
                      <a:pt x="54" y="29"/>
                    </a:lnTo>
                    <a:lnTo>
                      <a:pt x="56" y="29"/>
                    </a:lnTo>
                    <a:lnTo>
                      <a:pt x="56" y="29"/>
                    </a:lnTo>
                    <a:lnTo>
                      <a:pt x="56" y="29"/>
                    </a:lnTo>
                    <a:lnTo>
                      <a:pt x="56" y="24"/>
                    </a:lnTo>
                    <a:lnTo>
                      <a:pt x="56" y="24"/>
                    </a:lnTo>
                    <a:lnTo>
                      <a:pt x="56" y="22"/>
                    </a:lnTo>
                    <a:lnTo>
                      <a:pt x="56" y="18"/>
                    </a:lnTo>
                    <a:lnTo>
                      <a:pt x="56" y="16"/>
                    </a:lnTo>
                    <a:lnTo>
                      <a:pt x="56" y="16"/>
                    </a:lnTo>
                    <a:lnTo>
                      <a:pt x="56" y="16"/>
                    </a:lnTo>
                    <a:lnTo>
                      <a:pt x="54" y="14"/>
                    </a:lnTo>
                    <a:lnTo>
                      <a:pt x="54" y="14"/>
                    </a:lnTo>
                    <a:lnTo>
                      <a:pt x="52" y="12"/>
                    </a:lnTo>
                    <a:lnTo>
                      <a:pt x="52" y="12"/>
                    </a:lnTo>
                    <a:lnTo>
                      <a:pt x="50" y="10"/>
                    </a:lnTo>
                    <a:lnTo>
                      <a:pt x="50" y="10"/>
                    </a:lnTo>
                    <a:lnTo>
                      <a:pt x="50" y="8"/>
                    </a:lnTo>
                    <a:lnTo>
                      <a:pt x="50" y="8"/>
                    </a:lnTo>
                    <a:lnTo>
                      <a:pt x="50" y="6"/>
                    </a:lnTo>
                    <a:lnTo>
                      <a:pt x="50" y="4"/>
                    </a:lnTo>
                    <a:lnTo>
                      <a:pt x="50" y="2"/>
                    </a:lnTo>
                    <a:lnTo>
                      <a:pt x="50" y="2"/>
                    </a:lnTo>
                    <a:lnTo>
                      <a:pt x="46" y="0"/>
                    </a:lnTo>
                    <a:lnTo>
                      <a:pt x="46" y="2"/>
                    </a:lnTo>
                    <a:lnTo>
                      <a:pt x="46" y="2"/>
                    </a:lnTo>
                    <a:lnTo>
                      <a:pt x="44" y="2"/>
                    </a:lnTo>
                    <a:lnTo>
                      <a:pt x="44" y="2"/>
                    </a:lnTo>
                    <a:lnTo>
                      <a:pt x="44" y="2"/>
                    </a:lnTo>
                    <a:lnTo>
                      <a:pt x="44" y="4"/>
                    </a:lnTo>
                    <a:lnTo>
                      <a:pt x="42" y="4"/>
                    </a:lnTo>
                    <a:lnTo>
                      <a:pt x="42" y="4"/>
                    </a:lnTo>
                    <a:lnTo>
                      <a:pt x="40" y="4"/>
                    </a:lnTo>
                    <a:lnTo>
                      <a:pt x="40" y="4"/>
                    </a:lnTo>
                    <a:lnTo>
                      <a:pt x="40" y="4"/>
                    </a:lnTo>
                    <a:lnTo>
                      <a:pt x="38" y="4"/>
                    </a:lnTo>
                    <a:lnTo>
                      <a:pt x="36" y="4"/>
                    </a:lnTo>
                    <a:lnTo>
                      <a:pt x="36" y="4"/>
                    </a:lnTo>
                    <a:lnTo>
                      <a:pt x="34" y="4"/>
                    </a:lnTo>
                    <a:lnTo>
                      <a:pt x="32" y="4"/>
                    </a:lnTo>
                    <a:lnTo>
                      <a:pt x="26" y="4"/>
                    </a:lnTo>
                    <a:lnTo>
                      <a:pt x="26" y="4"/>
                    </a:lnTo>
                    <a:lnTo>
                      <a:pt x="26" y="4"/>
                    </a:lnTo>
                    <a:lnTo>
                      <a:pt x="22" y="4"/>
                    </a:lnTo>
                    <a:lnTo>
                      <a:pt x="16" y="4"/>
                    </a:lnTo>
                    <a:lnTo>
                      <a:pt x="12" y="4"/>
                    </a:lnTo>
                    <a:lnTo>
                      <a:pt x="8" y="4"/>
                    </a:lnTo>
                    <a:lnTo>
                      <a:pt x="8" y="4"/>
                    </a:lnTo>
                    <a:lnTo>
                      <a:pt x="6" y="4"/>
                    </a:lnTo>
                    <a:lnTo>
                      <a:pt x="6" y="4"/>
                    </a:lnTo>
                    <a:lnTo>
                      <a:pt x="6" y="8"/>
                    </a:lnTo>
                    <a:lnTo>
                      <a:pt x="6" y="10"/>
                    </a:lnTo>
                    <a:lnTo>
                      <a:pt x="6" y="12"/>
                    </a:lnTo>
                    <a:lnTo>
                      <a:pt x="6" y="14"/>
                    </a:lnTo>
                    <a:lnTo>
                      <a:pt x="6" y="14"/>
                    </a:lnTo>
                    <a:lnTo>
                      <a:pt x="6" y="14"/>
                    </a:lnTo>
                    <a:lnTo>
                      <a:pt x="6" y="16"/>
                    </a:lnTo>
                    <a:lnTo>
                      <a:pt x="6" y="16"/>
                    </a:lnTo>
                    <a:lnTo>
                      <a:pt x="8" y="16"/>
                    </a:lnTo>
                    <a:lnTo>
                      <a:pt x="8" y="18"/>
                    </a:lnTo>
                    <a:lnTo>
                      <a:pt x="6" y="18"/>
                    </a:lnTo>
                    <a:lnTo>
                      <a:pt x="6" y="20"/>
                    </a:lnTo>
                    <a:lnTo>
                      <a:pt x="8" y="24"/>
                    </a:lnTo>
                    <a:lnTo>
                      <a:pt x="8" y="27"/>
                    </a:lnTo>
                    <a:lnTo>
                      <a:pt x="6" y="27"/>
                    </a:lnTo>
                    <a:lnTo>
                      <a:pt x="8" y="29"/>
                    </a:lnTo>
                    <a:lnTo>
                      <a:pt x="8" y="31"/>
                    </a:lnTo>
                    <a:lnTo>
                      <a:pt x="8" y="31"/>
                    </a:lnTo>
                    <a:lnTo>
                      <a:pt x="8" y="33"/>
                    </a:lnTo>
                    <a:lnTo>
                      <a:pt x="8" y="35"/>
                    </a:lnTo>
                    <a:lnTo>
                      <a:pt x="8" y="35"/>
                    </a:lnTo>
                    <a:lnTo>
                      <a:pt x="8" y="35"/>
                    </a:lnTo>
                    <a:lnTo>
                      <a:pt x="8" y="37"/>
                    </a:lnTo>
                    <a:lnTo>
                      <a:pt x="8" y="39"/>
                    </a:lnTo>
                    <a:lnTo>
                      <a:pt x="8" y="39"/>
                    </a:lnTo>
                    <a:lnTo>
                      <a:pt x="8" y="39"/>
                    </a:lnTo>
                    <a:lnTo>
                      <a:pt x="8" y="41"/>
                    </a:lnTo>
                    <a:lnTo>
                      <a:pt x="10" y="43"/>
                    </a:lnTo>
                    <a:lnTo>
                      <a:pt x="10" y="43"/>
                    </a:lnTo>
                    <a:lnTo>
                      <a:pt x="10" y="45"/>
                    </a:lnTo>
                    <a:lnTo>
                      <a:pt x="10" y="49"/>
                    </a:lnTo>
                    <a:lnTo>
                      <a:pt x="12" y="55"/>
                    </a:lnTo>
                    <a:lnTo>
                      <a:pt x="10" y="55"/>
                    </a:lnTo>
                    <a:lnTo>
                      <a:pt x="10" y="55"/>
                    </a:lnTo>
                    <a:lnTo>
                      <a:pt x="10" y="55"/>
                    </a:lnTo>
                    <a:lnTo>
                      <a:pt x="10" y="57"/>
                    </a:lnTo>
                    <a:lnTo>
                      <a:pt x="10" y="57"/>
                    </a:lnTo>
                    <a:lnTo>
                      <a:pt x="10" y="57"/>
                    </a:lnTo>
                    <a:lnTo>
                      <a:pt x="8" y="57"/>
                    </a:lnTo>
                    <a:lnTo>
                      <a:pt x="6" y="59"/>
                    </a:lnTo>
                    <a:lnTo>
                      <a:pt x="6" y="61"/>
                    </a:lnTo>
                    <a:lnTo>
                      <a:pt x="6" y="61"/>
                    </a:lnTo>
                    <a:lnTo>
                      <a:pt x="6" y="63"/>
                    </a:lnTo>
                    <a:lnTo>
                      <a:pt x="4" y="63"/>
                    </a:lnTo>
                    <a:lnTo>
                      <a:pt x="4" y="67"/>
                    </a:lnTo>
                    <a:lnTo>
                      <a:pt x="4" y="71"/>
                    </a:lnTo>
                    <a:lnTo>
                      <a:pt x="4" y="73"/>
                    </a:lnTo>
                    <a:lnTo>
                      <a:pt x="2" y="73"/>
                    </a:lnTo>
                    <a:lnTo>
                      <a:pt x="2" y="75"/>
                    </a:lnTo>
                    <a:lnTo>
                      <a:pt x="0" y="77"/>
                    </a:lnTo>
                    <a:lnTo>
                      <a:pt x="0" y="79"/>
                    </a:lnTo>
                    <a:lnTo>
                      <a:pt x="0" y="81"/>
                    </a:lnTo>
                    <a:lnTo>
                      <a:pt x="0" y="81"/>
                    </a:lnTo>
                    <a:lnTo>
                      <a:pt x="0" y="83"/>
                    </a:lnTo>
                    <a:lnTo>
                      <a:pt x="0" y="85"/>
                    </a:lnTo>
                    <a:lnTo>
                      <a:pt x="0" y="87"/>
                    </a:lnTo>
                    <a:lnTo>
                      <a:pt x="0" y="87"/>
                    </a:lnTo>
                    <a:lnTo>
                      <a:pt x="2" y="93"/>
                    </a:lnTo>
                    <a:lnTo>
                      <a:pt x="2" y="95"/>
                    </a:lnTo>
                    <a:lnTo>
                      <a:pt x="2" y="97"/>
                    </a:lnTo>
                    <a:lnTo>
                      <a:pt x="2" y="99"/>
                    </a:lnTo>
                    <a:lnTo>
                      <a:pt x="4" y="99"/>
                    </a:lnTo>
                    <a:lnTo>
                      <a:pt x="4" y="101"/>
                    </a:lnTo>
                    <a:lnTo>
                      <a:pt x="6" y="101"/>
                    </a:lnTo>
                    <a:lnTo>
                      <a:pt x="6" y="101"/>
                    </a:lnTo>
                    <a:lnTo>
                      <a:pt x="6" y="105"/>
                    </a:lnTo>
                    <a:lnTo>
                      <a:pt x="6" y="105"/>
                    </a:lnTo>
                    <a:lnTo>
                      <a:pt x="6" y="105"/>
                    </a:lnTo>
                    <a:lnTo>
                      <a:pt x="6" y="107"/>
                    </a:lnTo>
                    <a:lnTo>
                      <a:pt x="6" y="109"/>
                    </a:lnTo>
                    <a:lnTo>
                      <a:pt x="6" y="109"/>
                    </a:lnTo>
                    <a:lnTo>
                      <a:pt x="4" y="109"/>
                    </a:lnTo>
                    <a:lnTo>
                      <a:pt x="4" y="109"/>
                    </a:lnTo>
                    <a:lnTo>
                      <a:pt x="2" y="109"/>
                    </a:lnTo>
                    <a:lnTo>
                      <a:pt x="2" y="109"/>
                    </a:lnTo>
                    <a:lnTo>
                      <a:pt x="2" y="111"/>
                    </a:lnTo>
                    <a:lnTo>
                      <a:pt x="2" y="111"/>
                    </a:lnTo>
                    <a:lnTo>
                      <a:pt x="4" y="111"/>
                    </a:lnTo>
                    <a:lnTo>
                      <a:pt x="8" y="111"/>
                    </a:lnTo>
                    <a:lnTo>
                      <a:pt x="12" y="113"/>
                    </a:lnTo>
                    <a:lnTo>
                      <a:pt x="14" y="115"/>
                    </a:lnTo>
                    <a:lnTo>
                      <a:pt x="18" y="115"/>
                    </a:lnTo>
                    <a:lnTo>
                      <a:pt x="18" y="117"/>
                    </a:lnTo>
                    <a:lnTo>
                      <a:pt x="22" y="113"/>
                    </a:lnTo>
                    <a:lnTo>
                      <a:pt x="24" y="113"/>
                    </a:lnTo>
                    <a:lnTo>
                      <a:pt x="26" y="111"/>
                    </a:lnTo>
                    <a:lnTo>
                      <a:pt x="34" y="109"/>
                    </a:lnTo>
                    <a:lnTo>
                      <a:pt x="38" y="107"/>
                    </a:lnTo>
                    <a:lnTo>
                      <a:pt x="40" y="107"/>
                    </a:lnTo>
                    <a:lnTo>
                      <a:pt x="42" y="105"/>
                    </a:lnTo>
                    <a:lnTo>
                      <a:pt x="44" y="103"/>
                    </a:lnTo>
                    <a:lnTo>
                      <a:pt x="48" y="101"/>
                    </a:lnTo>
                    <a:lnTo>
                      <a:pt x="54" y="99"/>
                    </a:lnTo>
                    <a:lnTo>
                      <a:pt x="60" y="99"/>
                    </a:lnTo>
                    <a:lnTo>
                      <a:pt x="62" y="99"/>
                    </a:lnTo>
                    <a:lnTo>
                      <a:pt x="66" y="97"/>
                    </a:lnTo>
                    <a:lnTo>
                      <a:pt x="66" y="95"/>
                    </a:lnTo>
                    <a:lnTo>
                      <a:pt x="66" y="95"/>
                    </a:lnTo>
                    <a:lnTo>
                      <a:pt x="68" y="93"/>
                    </a:lnTo>
                    <a:lnTo>
                      <a:pt x="68" y="93"/>
                    </a:lnTo>
                    <a:lnTo>
                      <a:pt x="68" y="9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6" name="Freeform 168"/>
              <p:cNvSpPr>
                <a:spLocks noEditPoints="1"/>
              </p:cNvSpPr>
              <p:nvPr/>
            </p:nvSpPr>
            <p:spPr bwMode="auto">
              <a:xfrm>
                <a:off x="3571" y="1099"/>
                <a:ext cx="124" cy="134"/>
              </a:xfrm>
              <a:custGeom>
                <a:avLst/>
                <a:gdLst>
                  <a:gd name="T0" fmla="*/ 112 w 124"/>
                  <a:gd name="T1" fmla="*/ 20 h 134"/>
                  <a:gd name="T2" fmla="*/ 72 w 124"/>
                  <a:gd name="T3" fmla="*/ 10 h 134"/>
                  <a:gd name="T4" fmla="*/ 102 w 124"/>
                  <a:gd name="T5" fmla="*/ 14 h 134"/>
                  <a:gd name="T6" fmla="*/ 104 w 124"/>
                  <a:gd name="T7" fmla="*/ 10 h 134"/>
                  <a:gd name="T8" fmla="*/ 98 w 124"/>
                  <a:gd name="T9" fmla="*/ 8 h 134"/>
                  <a:gd name="T10" fmla="*/ 38 w 124"/>
                  <a:gd name="T11" fmla="*/ 6 h 134"/>
                  <a:gd name="T12" fmla="*/ 120 w 124"/>
                  <a:gd name="T13" fmla="*/ 58 h 134"/>
                  <a:gd name="T14" fmla="*/ 120 w 124"/>
                  <a:gd name="T15" fmla="*/ 50 h 134"/>
                  <a:gd name="T16" fmla="*/ 118 w 124"/>
                  <a:gd name="T17" fmla="*/ 44 h 134"/>
                  <a:gd name="T18" fmla="*/ 116 w 124"/>
                  <a:gd name="T19" fmla="*/ 32 h 134"/>
                  <a:gd name="T20" fmla="*/ 108 w 124"/>
                  <a:gd name="T21" fmla="*/ 20 h 134"/>
                  <a:gd name="T22" fmla="*/ 88 w 124"/>
                  <a:gd name="T23" fmla="*/ 12 h 134"/>
                  <a:gd name="T24" fmla="*/ 68 w 124"/>
                  <a:gd name="T25" fmla="*/ 18 h 134"/>
                  <a:gd name="T26" fmla="*/ 60 w 124"/>
                  <a:gd name="T27" fmla="*/ 12 h 134"/>
                  <a:gd name="T28" fmla="*/ 52 w 124"/>
                  <a:gd name="T29" fmla="*/ 4 h 134"/>
                  <a:gd name="T30" fmla="*/ 42 w 124"/>
                  <a:gd name="T31" fmla="*/ 4 h 134"/>
                  <a:gd name="T32" fmla="*/ 40 w 124"/>
                  <a:gd name="T33" fmla="*/ 10 h 134"/>
                  <a:gd name="T34" fmla="*/ 42 w 124"/>
                  <a:gd name="T35" fmla="*/ 18 h 134"/>
                  <a:gd name="T36" fmla="*/ 48 w 124"/>
                  <a:gd name="T37" fmla="*/ 22 h 134"/>
                  <a:gd name="T38" fmla="*/ 36 w 124"/>
                  <a:gd name="T39" fmla="*/ 26 h 134"/>
                  <a:gd name="T40" fmla="*/ 30 w 124"/>
                  <a:gd name="T41" fmla="*/ 24 h 134"/>
                  <a:gd name="T42" fmla="*/ 18 w 124"/>
                  <a:gd name="T43" fmla="*/ 32 h 134"/>
                  <a:gd name="T44" fmla="*/ 12 w 124"/>
                  <a:gd name="T45" fmla="*/ 42 h 134"/>
                  <a:gd name="T46" fmla="*/ 16 w 124"/>
                  <a:gd name="T47" fmla="*/ 46 h 134"/>
                  <a:gd name="T48" fmla="*/ 12 w 124"/>
                  <a:gd name="T49" fmla="*/ 52 h 134"/>
                  <a:gd name="T50" fmla="*/ 6 w 124"/>
                  <a:gd name="T51" fmla="*/ 56 h 134"/>
                  <a:gd name="T52" fmla="*/ 2 w 124"/>
                  <a:gd name="T53" fmla="*/ 58 h 134"/>
                  <a:gd name="T54" fmla="*/ 2 w 124"/>
                  <a:gd name="T55" fmla="*/ 66 h 134"/>
                  <a:gd name="T56" fmla="*/ 0 w 124"/>
                  <a:gd name="T57" fmla="*/ 70 h 134"/>
                  <a:gd name="T58" fmla="*/ 4 w 124"/>
                  <a:gd name="T59" fmla="*/ 78 h 134"/>
                  <a:gd name="T60" fmla="*/ 2 w 124"/>
                  <a:gd name="T61" fmla="*/ 84 h 134"/>
                  <a:gd name="T62" fmla="*/ 8 w 124"/>
                  <a:gd name="T63" fmla="*/ 90 h 134"/>
                  <a:gd name="T64" fmla="*/ 8 w 124"/>
                  <a:gd name="T65" fmla="*/ 98 h 134"/>
                  <a:gd name="T66" fmla="*/ 14 w 124"/>
                  <a:gd name="T67" fmla="*/ 100 h 134"/>
                  <a:gd name="T68" fmla="*/ 20 w 124"/>
                  <a:gd name="T69" fmla="*/ 102 h 134"/>
                  <a:gd name="T70" fmla="*/ 26 w 124"/>
                  <a:gd name="T71" fmla="*/ 110 h 134"/>
                  <a:gd name="T72" fmla="*/ 22 w 124"/>
                  <a:gd name="T73" fmla="*/ 126 h 134"/>
                  <a:gd name="T74" fmla="*/ 34 w 124"/>
                  <a:gd name="T75" fmla="*/ 128 h 134"/>
                  <a:gd name="T76" fmla="*/ 34 w 124"/>
                  <a:gd name="T77" fmla="*/ 128 h 134"/>
                  <a:gd name="T78" fmla="*/ 38 w 124"/>
                  <a:gd name="T79" fmla="*/ 126 h 134"/>
                  <a:gd name="T80" fmla="*/ 50 w 124"/>
                  <a:gd name="T81" fmla="*/ 130 h 134"/>
                  <a:gd name="T82" fmla="*/ 56 w 124"/>
                  <a:gd name="T83" fmla="*/ 132 h 134"/>
                  <a:gd name="T84" fmla="*/ 62 w 124"/>
                  <a:gd name="T85" fmla="*/ 130 h 134"/>
                  <a:gd name="T86" fmla="*/ 70 w 124"/>
                  <a:gd name="T87" fmla="*/ 132 h 134"/>
                  <a:gd name="T88" fmla="*/ 78 w 124"/>
                  <a:gd name="T89" fmla="*/ 130 h 134"/>
                  <a:gd name="T90" fmla="*/ 90 w 124"/>
                  <a:gd name="T91" fmla="*/ 128 h 134"/>
                  <a:gd name="T92" fmla="*/ 96 w 124"/>
                  <a:gd name="T93" fmla="*/ 130 h 134"/>
                  <a:gd name="T94" fmla="*/ 96 w 124"/>
                  <a:gd name="T95" fmla="*/ 126 h 134"/>
                  <a:gd name="T96" fmla="*/ 98 w 124"/>
                  <a:gd name="T97" fmla="*/ 116 h 134"/>
                  <a:gd name="T98" fmla="*/ 106 w 124"/>
                  <a:gd name="T99" fmla="*/ 112 h 134"/>
                  <a:gd name="T100" fmla="*/ 106 w 124"/>
                  <a:gd name="T101" fmla="*/ 106 h 134"/>
                  <a:gd name="T102" fmla="*/ 98 w 124"/>
                  <a:gd name="T103" fmla="*/ 100 h 134"/>
                  <a:gd name="T104" fmla="*/ 88 w 124"/>
                  <a:gd name="T105" fmla="*/ 92 h 134"/>
                  <a:gd name="T106" fmla="*/ 86 w 124"/>
                  <a:gd name="T107" fmla="*/ 86 h 134"/>
                  <a:gd name="T108" fmla="*/ 86 w 124"/>
                  <a:gd name="T109" fmla="*/ 82 h 134"/>
                  <a:gd name="T110" fmla="*/ 94 w 124"/>
                  <a:gd name="T111" fmla="*/ 80 h 134"/>
                  <a:gd name="T112" fmla="*/ 100 w 124"/>
                  <a:gd name="T113" fmla="*/ 76 h 134"/>
                  <a:gd name="T114" fmla="*/ 108 w 124"/>
                  <a:gd name="T115" fmla="*/ 74 h 134"/>
                  <a:gd name="T116" fmla="*/ 114 w 124"/>
                  <a:gd name="T117" fmla="*/ 68 h 134"/>
                  <a:gd name="T118" fmla="*/ 120 w 124"/>
                  <a:gd name="T119" fmla="*/ 72 h 134"/>
                  <a:gd name="T120" fmla="*/ 124 w 124"/>
                  <a:gd name="T121" fmla="*/ 62 h 134"/>
                  <a:gd name="T122" fmla="*/ 36 w 124"/>
                  <a:gd name="T1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134">
                    <a:moveTo>
                      <a:pt x="108" y="18"/>
                    </a:moveTo>
                    <a:lnTo>
                      <a:pt x="108" y="18"/>
                    </a:lnTo>
                    <a:lnTo>
                      <a:pt x="108" y="20"/>
                    </a:lnTo>
                    <a:lnTo>
                      <a:pt x="108" y="20"/>
                    </a:lnTo>
                    <a:lnTo>
                      <a:pt x="110" y="20"/>
                    </a:lnTo>
                    <a:lnTo>
                      <a:pt x="112" y="20"/>
                    </a:lnTo>
                    <a:lnTo>
                      <a:pt x="112" y="20"/>
                    </a:lnTo>
                    <a:lnTo>
                      <a:pt x="112" y="20"/>
                    </a:lnTo>
                    <a:lnTo>
                      <a:pt x="112" y="20"/>
                    </a:lnTo>
                    <a:lnTo>
                      <a:pt x="110" y="18"/>
                    </a:lnTo>
                    <a:lnTo>
                      <a:pt x="106" y="16"/>
                    </a:lnTo>
                    <a:lnTo>
                      <a:pt x="106" y="16"/>
                    </a:lnTo>
                    <a:lnTo>
                      <a:pt x="106" y="18"/>
                    </a:lnTo>
                    <a:lnTo>
                      <a:pt x="108" y="18"/>
                    </a:lnTo>
                    <a:close/>
                    <a:moveTo>
                      <a:pt x="72" y="12"/>
                    </a:moveTo>
                    <a:lnTo>
                      <a:pt x="74" y="12"/>
                    </a:lnTo>
                    <a:lnTo>
                      <a:pt x="74" y="10"/>
                    </a:lnTo>
                    <a:lnTo>
                      <a:pt x="72" y="10"/>
                    </a:lnTo>
                    <a:lnTo>
                      <a:pt x="70" y="10"/>
                    </a:lnTo>
                    <a:lnTo>
                      <a:pt x="70" y="10"/>
                    </a:lnTo>
                    <a:lnTo>
                      <a:pt x="70" y="10"/>
                    </a:lnTo>
                    <a:lnTo>
                      <a:pt x="70" y="10"/>
                    </a:lnTo>
                    <a:lnTo>
                      <a:pt x="72" y="12"/>
                    </a:lnTo>
                    <a:close/>
                    <a:moveTo>
                      <a:pt x="98" y="12"/>
                    </a:moveTo>
                    <a:lnTo>
                      <a:pt x="98" y="12"/>
                    </a:lnTo>
                    <a:lnTo>
                      <a:pt x="100" y="14"/>
                    </a:lnTo>
                    <a:lnTo>
                      <a:pt x="102" y="14"/>
                    </a:lnTo>
                    <a:lnTo>
                      <a:pt x="102" y="12"/>
                    </a:lnTo>
                    <a:lnTo>
                      <a:pt x="104" y="12"/>
                    </a:lnTo>
                    <a:lnTo>
                      <a:pt x="106" y="14"/>
                    </a:lnTo>
                    <a:lnTo>
                      <a:pt x="106" y="12"/>
                    </a:lnTo>
                    <a:lnTo>
                      <a:pt x="106" y="12"/>
                    </a:lnTo>
                    <a:lnTo>
                      <a:pt x="104" y="10"/>
                    </a:lnTo>
                    <a:lnTo>
                      <a:pt x="104" y="10"/>
                    </a:lnTo>
                    <a:lnTo>
                      <a:pt x="104" y="10"/>
                    </a:lnTo>
                    <a:lnTo>
                      <a:pt x="104" y="10"/>
                    </a:lnTo>
                    <a:lnTo>
                      <a:pt x="104" y="8"/>
                    </a:lnTo>
                    <a:lnTo>
                      <a:pt x="104" y="8"/>
                    </a:lnTo>
                    <a:lnTo>
                      <a:pt x="102" y="8"/>
                    </a:lnTo>
                    <a:lnTo>
                      <a:pt x="102" y="8"/>
                    </a:lnTo>
                    <a:lnTo>
                      <a:pt x="102" y="6"/>
                    </a:lnTo>
                    <a:lnTo>
                      <a:pt x="100" y="6"/>
                    </a:lnTo>
                    <a:lnTo>
                      <a:pt x="100" y="8"/>
                    </a:lnTo>
                    <a:lnTo>
                      <a:pt x="98" y="8"/>
                    </a:lnTo>
                    <a:lnTo>
                      <a:pt x="98" y="8"/>
                    </a:lnTo>
                    <a:lnTo>
                      <a:pt x="98" y="10"/>
                    </a:lnTo>
                    <a:lnTo>
                      <a:pt x="98" y="12"/>
                    </a:lnTo>
                    <a:lnTo>
                      <a:pt x="98" y="12"/>
                    </a:lnTo>
                    <a:close/>
                    <a:moveTo>
                      <a:pt x="36" y="6"/>
                    </a:moveTo>
                    <a:lnTo>
                      <a:pt x="36" y="6"/>
                    </a:lnTo>
                    <a:lnTo>
                      <a:pt x="36" y="6"/>
                    </a:lnTo>
                    <a:lnTo>
                      <a:pt x="36" y="6"/>
                    </a:lnTo>
                    <a:lnTo>
                      <a:pt x="38" y="6"/>
                    </a:lnTo>
                    <a:lnTo>
                      <a:pt x="38" y="6"/>
                    </a:lnTo>
                    <a:lnTo>
                      <a:pt x="38" y="6"/>
                    </a:lnTo>
                    <a:lnTo>
                      <a:pt x="36" y="6"/>
                    </a:lnTo>
                    <a:lnTo>
                      <a:pt x="36" y="6"/>
                    </a:lnTo>
                    <a:close/>
                    <a:moveTo>
                      <a:pt x="124" y="62"/>
                    </a:moveTo>
                    <a:lnTo>
                      <a:pt x="122" y="62"/>
                    </a:lnTo>
                    <a:lnTo>
                      <a:pt x="122" y="62"/>
                    </a:lnTo>
                    <a:lnTo>
                      <a:pt x="120" y="60"/>
                    </a:lnTo>
                    <a:lnTo>
                      <a:pt x="120" y="60"/>
                    </a:lnTo>
                    <a:lnTo>
                      <a:pt x="120" y="58"/>
                    </a:lnTo>
                    <a:lnTo>
                      <a:pt x="120" y="58"/>
                    </a:lnTo>
                    <a:lnTo>
                      <a:pt x="120" y="58"/>
                    </a:lnTo>
                    <a:lnTo>
                      <a:pt x="118" y="56"/>
                    </a:lnTo>
                    <a:lnTo>
                      <a:pt x="118" y="56"/>
                    </a:lnTo>
                    <a:lnTo>
                      <a:pt x="120" y="54"/>
                    </a:lnTo>
                    <a:lnTo>
                      <a:pt x="120" y="52"/>
                    </a:lnTo>
                    <a:lnTo>
                      <a:pt x="120" y="52"/>
                    </a:lnTo>
                    <a:lnTo>
                      <a:pt x="120" y="52"/>
                    </a:lnTo>
                    <a:lnTo>
                      <a:pt x="120" y="50"/>
                    </a:lnTo>
                    <a:lnTo>
                      <a:pt x="120" y="50"/>
                    </a:lnTo>
                    <a:lnTo>
                      <a:pt x="120" y="50"/>
                    </a:lnTo>
                    <a:lnTo>
                      <a:pt x="120" y="48"/>
                    </a:lnTo>
                    <a:lnTo>
                      <a:pt x="118" y="48"/>
                    </a:lnTo>
                    <a:lnTo>
                      <a:pt x="118" y="48"/>
                    </a:lnTo>
                    <a:lnTo>
                      <a:pt x="118" y="46"/>
                    </a:lnTo>
                    <a:lnTo>
                      <a:pt x="118" y="46"/>
                    </a:lnTo>
                    <a:lnTo>
                      <a:pt x="118" y="44"/>
                    </a:lnTo>
                    <a:lnTo>
                      <a:pt x="118" y="44"/>
                    </a:lnTo>
                    <a:lnTo>
                      <a:pt x="116" y="42"/>
                    </a:lnTo>
                    <a:lnTo>
                      <a:pt x="114" y="38"/>
                    </a:lnTo>
                    <a:lnTo>
                      <a:pt x="112" y="38"/>
                    </a:lnTo>
                    <a:lnTo>
                      <a:pt x="112" y="36"/>
                    </a:lnTo>
                    <a:lnTo>
                      <a:pt x="112" y="36"/>
                    </a:lnTo>
                    <a:lnTo>
                      <a:pt x="114" y="34"/>
                    </a:lnTo>
                    <a:lnTo>
                      <a:pt x="114" y="34"/>
                    </a:lnTo>
                    <a:lnTo>
                      <a:pt x="116" y="32"/>
                    </a:lnTo>
                    <a:lnTo>
                      <a:pt x="116" y="32"/>
                    </a:lnTo>
                    <a:lnTo>
                      <a:pt x="116" y="30"/>
                    </a:lnTo>
                    <a:lnTo>
                      <a:pt x="114" y="26"/>
                    </a:lnTo>
                    <a:lnTo>
                      <a:pt x="114" y="24"/>
                    </a:lnTo>
                    <a:lnTo>
                      <a:pt x="112" y="24"/>
                    </a:lnTo>
                    <a:lnTo>
                      <a:pt x="112" y="22"/>
                    </a:lnTo>
                    <a:lnTo>
                      <a:pt x="112" y="22"/>
                    </a:lnTo>
                    <a:lnTo>
                      <a:pt x="110" y="22"/>
                    </a:lnTo>
                    <a:lnTo>
                      <a:pt x="108" y="22"/>
                    </a:lnTo>
                    <a:lnTo>
                      <a:pt x="108" y="20"/>
                    </a:lnTo>
                    <a:lnTo>
                      <a:pt x="106" y="18"/>
                    </a:lnTo>
                    <a:lnTo>
                      <a:pt x="106" y="16"/>
                    </a:lnTo>
                    <a:lnTo>
                      <a:pt x="102" y="16"/>
                    </a:lnTo>
                    <a:lnTo>
                      <a:pt x="98" y="14"/>
                    </a:lnTo>
                    <a:lnTo>
                      <a:pt x="96" y="12"/>
                    </a:lnTo>
                    <a:lnTo>
                      <a:pt x="94" y="12"/>
                    </a:lnTo>
                    <a:lnTo>
                      <a:pt x="92" y="10"/>
                    </a:lnTo>
                    <a:lnTo>
                      <a:pt x="90" y="10"/>
                    </a:lnTo>
                    <a:lnTo>
                      <a:pt x="88" y="12"/>
                    </a:lnTo>
                    <a:lnTo>
                      <a:pt x="86" y="14"/>
                    </a:lnTo>
                    <a:lnTo>
                      <a:pt x="84" y="14"/>
                    </a:lnTo>
                    <a:lnTo>
                      <a:pt x="84" y="16"/>
                    </a:lnTo>
                    <a:lnTo>
                      <a:pt x="80" y="16"/>
                    </a:lnTo>
                    <a:lnTo>
                      <a:pt x="78" y="16"/>
                    </a:lnTo>
                    <a:lnTo>
                      <a:pt x="76" y="18"/>
                    </a:lnTo>
                    <a:lnTo>
                      <a:pt x="74" y="20"/>
                    </a:lnTo>
                    <a:lnTo>
                      <a:pt x="70" y="18"/>
                    </a:lnTo>
                    <a:lnTo>
                      <a:pt x="68" y="18"/>
                    </a:lnTo>
                    <a:lnTo>
                      <a:pt x="68" y="18"/>
                    </a:lnTo>
                    <a:lnTo>
                      <a:pt x="66" y="16"/>
                    </a:lnTo>
                    <a:lnTo>
                      <a:pt x="70" y="16"/>
                    </a:lnTo>
                    <a:lnTo>
                      <a:pt x="70" y="14"/>
                    </a:lnTo>
                    <a:lnTo>
                      <a:pt x="70" y="12"/>
                    </a:lnTo>
                    <a:lnTo>
                      <a:pt x="68" y="12"/>
                    </a:lnTo>
                    <a:lnTo>
                      <a:pt x="66" y="12"/>
                    </a:lnTo>
                    <a:lnTo>
                      <a:pt x="60" y="10"/>
                    </a:lnTo>
                    <a:lnTo>
                      <a:pt x="60" y="12"/>
                    </a:lnTo>
                    <a:lnTo>
                      <a:pt x="58" y="10"/>
                    </a:lnTo>
                    <a:lnTo>
                      <a:pt x="58" y="10"/>
                    </a:lnTo>
                    <a:lnTo>
                      <a:pt x="54" y="10"/>
                    </a:lnTo>
                    <a:lnTo>
                      <a:pt x="56" y="10"/>
                    </a:lnTo>
                    <a:lnTo>
                      <a:pt x="56" y="8"/>
                    </a:lnTo>
                    <a:lnTo>
                      <a:pt x="56" y="6"/>
                    </a:lnTo>
                    <a:lnTo>
                      <a:pt x="56" y="6"/>
                    </a:lnTo>
                    <a:lnTo>
                      <a:pt x="54" y="4"/>
                    </a:lnTo>
                    <a:lnTo>
                      <a:pt x="52" y="4"/>
                    </a:lnTo>
                    <a:lnTo>
                      <a:pt x="52" y="4"/>
                    </a:lnTo>
                    <a:lnTo>
                      <a:pt x="52" y="4"/>
                    </a:lnTo>
                    <a:lnTo>
                      <a:pt x="52" y="4"/>
                    </a:lnTo>
                    <a:lnTo>
                      <a:pt x="52" y="4"/>
                    </a:lnTo>
                    <a:lnTo>
                      <a:pt x="50" y="4"/>
                    </a:lnTo>
                    <a:lnTo>
                      <a:pt x="48" y="4"/>
                    </a:lnTo>
                    <a:lnTo>
                      <a:pt x="46" y="4"/>
                    </a:lnTo>
                    <a:lnTo>
                      <a:pt x="46" y="4"/>
                    </a:lnTo>
                    <a:lnTo>
                      <a:pt x="42" y="4"/>
                    </a:lnTo>
                    <a:lnTo>
                      <a:pt x="42" y="2"/>
                    </a:lnTo>
                    <a:lnTo>
                      <a:pt x="38" y="2"/>
                    </a:lnTo>
                    <a:lnTo>
                      <a:pt x="38" y="2"/>
                    </a:lnTo>
                    <a:lnTo>
                      <a:pt x="38" y="4"/>
                    </a:lnTo>
                    <a:lnTo>
                      <a:pt x="40" y="6"/>
                    </a:lnTo>
                    <a:lnTo>
                      <a:pt x="42" y="8"/>
                    </a:lnTo>
                    <a:lnTo>
                      <a:pt x="42" y="10"/>
                    </a:lnTo>
                    <a:lnTo>
                      <a:pt x="42" y="10"/>
                    </a:lnTo>
                    <a:lnTo>
                      <a:pt x="40" y="10"/>
                    </a:lnTo>
                    <a:lnTo>
                      <a:pt x="38" y="12"/>
                    </a:lnTo>
                    <a:lnTo>
                      <a:pt x="38" y="12"/>
                    </a:lnTo>
                    <a:lnTo>
                      <a:pt x="38" y="14"/>
                    </a:lnTo>
                    <a:lnTo>
                      <a:pt x="40" y="14"/>
                    </a:lnTo>
                    <a:lnTo>
                      <a:pt x="40" y="12"/>
                    </a:lnTo>
                    <a:lnTo>
                      <a:pt x="40" y="14"/>
                    </a:lnTo>
                    <a:lnTo>
                      <a:pt x="42" y="14"/>
                    </a:lnTo>
                    <a:lnTo>
                      <a:pt x="42" y="18"/>
                    </a:lnTo>
                    <a:lnTo>
                      <a:pt x="42" y="18"/>
                    </a:lnTo>
                    <a:lnTo>
                      <a:pt x="42" y="20"/>
                    </a:lnTo>
                    <a:lnTo>
                      <a:pt x="44" y="20"/>
                    </a:lnTo>
                    <a:lnTo>
                      <a:pt x="46" y="20"/>
                    </a:lnTo>
                    <a:lnTo>
                      <a:pt x="46" y="20"/>
                    </a:lnTo>
                    <a:lnTo>
                      <a:pt x="52" y="24"/>
                    </a:lnTo>
                    <a:lnTo>
                      <a:pt x="54" y="26"/>
                    </a:lnTo>
                    <a:lnTo>
                      <a:pt x="52" y="26"/>
                    </a:lnTo>
                    <a:lnTo>
                      <a:pt x="50" y="24"/>
                    </a:lnTo>
                    <a:lnTo>
                      <a:pt x="48" y="22"/>
                    </a:lnTo>
                    <a:lnTo>
                      <a:pt x="46" y="20"/>
                    </a:lnTo>
                    <a:lnTo>
                      <a:pt x="42" y="20"/>
                    </a:lnTo>
                    <a:lnTo>
                      <a:pt x="38" y="20"/>
                    </a:lnTo>
                    <a:lnTo>
                      <a:pt x="38" y="20"/>
                    </a:lnTo>
                    <a:lnTo>
                      <a:pt x="36" y="22"/>
                    </a:lnTo>
                    <a:lnTo>
                      <a:pt x="36" y="24"/>
                    </a:lnTo>
                    <a:lnTo>
                      <a:pt x="36" y="26"/>
                    </a:lnTo>
                    <a:lnTo>
                      <a:pt x="36" y="28"/>
                    </a:lnTo>
                    <a:lnTo>
                      <a:pt x="36" y="26"/>
                    </a:lnTo>
                    <a:lnTo>
                      <a:pt x="36" y="26"/>
                    </a:lnTo>
                    <a:lnTo>
                      <a:pt x="34" y="24"/>
                    </a:lnTo>
                    <a:lnTo>
                      <a:pt x="34" y="26"/>
                    </a:lnTo>
                    <a:lnTo>
                      <a:pt x="34" y="26"/>
                    </a:lnTo>
                    <a:lnTo>
                      <a:pt x="32" y="28"/>
                    </a:lnTo>
                    <a:lnTo>
                      <a:pt x="32" y="28"/>
                    </a:lnTo>
                    <a:lnTo>
                      <a:pt x="30" y="28"/>
                    </a:lnTo>
                    <a:lnTo>
                      <a:pt x="32" y="26"/>
                    </a:lnTo>
                    <a:lnTo>
                      <a:pt x="30" y="24"/>
                    </a:lnTo>
                    <a:lnTo>
                      <a:pt x="24" y="24"/>
                    </a:lnTo>
                    <a:lnTo>
                      <a:pt x="20" y="24"/>
                    </a:lnTo>
                    <a:lnTo>
                      <a:pt x="18" y="24"/>
                    </a:lnTo>
                    <a:lnTo>
                      <a:pt x="18" y="26"/>
                    </a:lnTo>
                    <a:lnTo>
                      <a:pt x="18" y="28"/>
                    </a:lnTo>
                    <a:lnTo>
                      <a:pt x="16" y="28"/>
                    </a:lnTo>
                    <a:lnTo>
                      <a:pt x="18" y="30"/>
                    </a:lnTo>
                    <a:lnTo>
                      <a:pt x="18" y="30"/>
                    </a:lnTo>
                    <a:lnTo>
                      <a:pt x="18" y="32"/>
                    </a:lnTo>
                    <a:lnTo>
                      <a:pt x="18" y="36"/>
                    </a:lnTo>
                    <a:lnTo>
                      <a:pt x="18" y="36"/>
                    </a:lnTo>
                    <a:lnTo>
                      <a:pt x="18" y="38"/>
                    </a:lnTo>
                    <a:lnTo>
                      <a:pt x="16" y="40"/>
                    </a:lnTo>
                    <a:lnTo>
                      <a:pt x="16" y="42"/>
                    </a:lnTo>
                    <a:lnTo>
                      <a:pt x="16" y="42"/>
                    </a:lnTo>
                    <a:lnTo>
                      <a:pt x="12" y="42"/>
                    </a:lnTo>
                    <a:lnTo>
                      <a:pt x="12" y="42"/>
                    </a:lnTo>
                    <a:lnTo>
                      <a:pt x="12" y="42"/>
                    </a:lnTo>
                    <a:lnTo>
                      <a:pt x="12" y="42"/>
                    </a:lnTo>
                    <a:lnTo>
                      <a:pt x="12" y="42"/>
                    </a:lnTo>
                    <a:lnTo>
                      <a:pt x="12" y="44"/>
                    </a:lnTo>
                    <a:lnTo>
                      <a:pt x="12" y="44"/>
                    </a:lnTo>
                    <a:lnTo>
                      <a:pt x="12" y="44"/>
                    </a:lnTo>
                    <a:lnTo>
                      <a:pt x="14" y="44"/>
                    </a:lnTo>
                    <a:lnTo>
                      <a:pt x="14" y="44"/>
                    </a:lnTo>
                    <a:lnTo>
                      <a:pt x="16" y="44"/>
                    </a:lnTo>
                    <a:lnTo>
                      <a:pt x="16" y="46"/>
                    </a:lnTo>
                    <a:lnTo>
                      <a:pt x="16" y="46"/>
                    </a:lnTo>
                    <a:lnTo>
                      <a:pt x="16" y="46"/>
                    </a:lnTo>
                    <a:lnTo>
                      <a:pt x="16" y="48"/>
                    </a:lnTo>
                    <a:lnTo>
                      <a:pt x="16" y="48"/>
                    </a:lnTo>
                    <a:lnTo>
                      <a:pt x="14" y="50"/>
                    </a:lnTo>
                    <a:lnTo>
                      <a:pt x="12" y="50"/>
                    </a:lnTo>
                    <a:lnTo>
                      <a:pt x="12" y="50"/>
                    </a:lnTo>
                    <a:lnTo>
                      <a:pt x="12" y="50"/>
                    </a:lnTo>
                    <a:lnTo>
                      <a:pt x="12" y="52"/>
                    </a:lnTo>
                    <a:lnTo>
                      <a:pt x="12" y="52"/>
                    </a:lnTo>
                    <a:lnTo>
                      <a:pt x="12" y="52"/>
                    </a:lnTo>
                    <a:lnTo>
                      <a:pt x="12" y="52"/>
                    </a:lnTo>
                    <a:lnTo>
                      <a:pt x="12" y="54"/>
                    </a:lnTo>
                    <a:lnTo>
                      <a:pt x="12" y="54"/>
                    </a:lnTo>
                    <a:lnTo>
                      <a:pt x="8" y="54"/>
                    </a:lnTo>
                    <a:lnTo>
                      <a:pt x="8" y="54"/>
                    </a:lnTo>
                    <a:lnTo>
                      <a:pt x="6" y="56"/>
                    </a:lnTo>
                    <a:lnTo>
                      <a:pt x="6" y="56"/>
                    </a:lnTo>
                    <a:lnTo>
                      <a:pt x="6" y="54"/>
                    </a:lnTo>
                    <a:lnTo>
                      <a:pt x="4" y="54"/>
                    </a:lnTo>
                    <a:lnTo>
                      <a:pt x="4" y="54"/>
                    </a:lnTo>
                    <a:lnTo>
                      <a:pt x="4" y="54"/>
                    </a:lnTo>
                    <a:lnTo>
                      <a:pt x="2" y="56"/>
                    </a:lnTo>
                    <a:lnTo>
                      <a:pt x="2" y="56"/>
                    </a:lnTo>
                    <a:lnTo>
                      <a:pt x="2" y="56"/>
                    </a:lnTo>
                    <a:lnTo>
                      <a:pt x="2" y="58"/>
                    </a:lnTo>
                    <a:lnTo>
                      <a:pt x="2" y="58"/>
                    </a:lnTo>
                    <a:lnTo>
                      <a:pt x="2" y="60"/>
                    </a:lnTo>
                    <a:lnTo>
                      <a:pt x="4" y="60"/>
                    </a:lnTo>
                    <a:lnTo>
                      <a:pt x="4" y="60"/>
                    </a:lnTo>
                    <a:lnTo>
                      <a:pt x="4" y="62"/>
                    </a:lnTo>
                    <a:lnTo>
                      <a:pt x="4" y="62"/>
                    </a:lnTo>
                    <a:lnTo>
                      <a:pt x="4" y="64"/>
                    </a:lnTo>
                    <a:lnTo>
                      <a:pt x="2" y="66"/>
                    </a:lnTo>
                    <a:lnTo>
                      <a:pt x="2" y="66"/>
                    </a:lnTo>
                    <a:lnTo>
                      <a:pt x="2" y="66"/>
                    </a:lnTo>
                    <a:lnTo>
                      <a:pt x="4" y="66"/>
                    </a:lnTo>
                    <a:lnTo>
                      <a:pt x="4" y="66"/>
                    </a:lnTo>
                    <a:lnTo>
                      <a:pt x="4" y="66"/>
                    </a:lnTo>
                    <a:lnTo>
                      <a:pt x="0" y="68"/>
                    </a:lnTo>
                    <a:lnTo>
                      <a:pt x="0" y="68"/>
                    </a:lnTo>
                    <a:lnTo>
                      <a:pt x="0" y="68"/>
                    </a:lnTo>
                    <a:lnTo>
                      <a:pt x="0" y="68"/>
                    </a:lnTo>
                    <a:lnTo>
                      <a:pt x="0" y="70"/>
                    </a:lnTo>
                    <a:lnTo>
                      <a:pt x="0" y="70"/>
                    </a:lnTo>
                    <a:lnTo>
                      <a:pt x="0" y="70"/>
                    </a:lnTo>
                    <a:lnTo>
                      <a:pt x="2" y="70"/>
                    </a:lnTo>
                    <a:lnTo>
                      <a:pt x="2" y="72"/>
                    </a:lnTo>
                    <a:lnTo>
                      <a:pt x="2" y="74"/>
                    </a:lnTo>
                    <a:lnTo>
                      <a:pt x="2" y="74"/>
                    </a:lnTo>
                    <a:lnTo>
                      <a:pt x="2" y="74"/>
                    </a:lnTo>
                    <a:lnTo>
                      <a:pt x="4" y="76"/>
                    </a:lnTo>
                    <a:lnTo>
                      <a:pt x="4" y="76"/>
                    </a:lnTo>
                    <a:lnTo>
                      <a:pt x="4" y="78"/>
                    </a:lnTo>
                    <a:lnTo>
                      <a:pt x="4" y="78"/>
                    </a:lnTo>
                    <a:lnTo>
                      <a:pt x="4" y="78"/>
                    </a:lnTo>
                    <a:lnTo>
                      <a:pt x="6" y="78"/>
                    </a:lnTo>
                    <a:lnTo>
                      <a:pt x="6" y="78"/>
                    </a:lnTo>
                    <a:lnTo>
                      <a:pt x="6" y="80"/>
                    </a:lnTo>
                    <a:lnTo>
                      <a:pt x="6" y="82"/>
                    </a:lnTo>
                    <a:lnTo>
                      <a:pt x="4" y="82"/>
                    </a:lnTo>
                    <a:lnTo>
                      <a:pt x="2" y="84"/>
                    </a:lnTo>
                    <a:lnTo>
                      <a:pt x="2" y="84"/>
                    </a:lnTo>
                    <a:lnTo>
                      <a:pt x="2" y="86"/>
                    </a:lnTo>
                    <a:lnTo>
                      <a:pt x="2" y="86"/>
                    </a:lnTo>
                    <a:lnTo>
                      <a:pt x="2" y="88"/>
                    </a:lnTo>
                    <a:lnTo>
                      <a:pt x="4" y="88"/>
                    </a:lnTo>
                    <a:lnTo>
                      <a:pt x="4" y="88"/>
                    </a:lnTo>
                    <a:lnTo>
                      <a:pt x="6" y="90"/>
                    </a:lnTo>
                    <a:lnTo>
                      <a:pt x="6" y="90"/>
                    </a:lnTo>
                    <a:lnTo>
                      <a:pt x="8" y="90"/>
                    </a:lnTo>
                    <a:lnTo>
                      <a:pt x="8" y="90"/>
                    </a:lnTo>
                    <a:lnTo>
                      <a:pt x="8" y="92"/>
                    </a:lnTo>
                    <a:lnTo>
                      <a:pt x="6" y="92"/>
                    </a:lnTo>
                    <a:lnTo>
                      <a:pt x="6" y="92"/>
                    </a:lnTo>
                    <a:lnTo>
                      <a:pt x="6" y="94"/>
                    </a:lnTo>
                    <a:lnTo>
                      <a:pt x="6" y="96"/>
                    </a:lnTo>
                    <a:lnTo>
                      <a:pt x="6" y="96"/>
                    </a:lnTo>
                    <a:lnTo>
                      <a:pt x="6" y="96"/>
                    </a:lnTo>
                    <a:lnTo>
                      <a:pt x="6" y="96"/>
                    </a:lnTo>
                    <a:lnTo>
                      <a:pt x="8" y="98"/>
                    </a:lnTo>
                    <a:lnTo>
                      <a:pt x="8" y="98"/>
                    </a:lnTo>
                    <a:lnTo>
                      <a:pt x="8" y="98"/>
                    </a:lnTo>
                    <a:lnTo>
                      <a:pt x="8" y="100"/>
                    </a:lnTo>
                    <a:lnTo>
                      <a:pt x="10" y="102"/>
                    </a:lnTo>
                    <a:lnTo>
                      <a:pt x="12" y="102"/>
                    </a:lnTo>
                    <a:lnTo>
                      <a:pt x="12" y="102"/>
                    </a:lnTo>
                    <a:lnTo>
                      <a:pt x="12" y="100"/>
                    </a:lnTo>
                    <a:lnTo>
                      <a:pt x="12" y="100"/>
                    </a:lnTo>
                    <a:lnTo>
                      <a:pt x="14" y="100"/>
                    </a:lnTo>
                    <a:lnTo>
                      <a:pt x="14" y="100"/>
                    </a:lnTo>
                    <a:lnTo>
                      <a:pt x="14" y="102"/>
                    </a:lnTo>
                    <a:lnTo>
                      <a:pt x="14" y="102"/>
                    </a:lnTo>
                    <a:lnTo>
                      <a:pt x="16" y="102"/>
                    </a:lnTo>
                    <a:lnTo>
                      <a:pt x="16" y="102"/>
                    </a:lnTo>
                    <a:lnTo>
                      <a:pt x="18" y="102"/>
                    </a:lnTo>
                    <a:lnTo>
                      <a:pt x="18" y="102"/>
                    </a:lnTo>
                    <a:lnTo>
                      <a:pt x="20" y="102"/>
                    </a:lnTo>
                    <a:lnTo>
                      <a:pt x="20" y="102"/>
                    </a:lnTo>
                    <a:lnTo>
                      <a:pt x="22" y="102"/>
                    </a:lnTo>
                    <a:lnTo>
                      <a:pt x="22" y="102"/>
                    </a:lnTo>
                    <a:lnTo>
                      <a:pt x="26" y="104"/>
                    </a:lnTo>
                    <a:lnTo>
                      <a:pt x="28" y="104"/>
                    </a:lnTo>
                    <a:lnTo>
                      <a:pt x="30" y="104"/>
                    </a:lnTo>
                    <a:lnTo>
                      <a:pt x="30" y="104"/>
                    </a:lnTo>
                    <a:lnTo>
                      <a:pt x="30" y="106"/>
                    </a:lnTo>
                    <a:lnTo>
                      <a:pt x="30" y="106"/>
                    </a:lnTo>
                    <a:lnTo>
                      <a:pt x="26" y="110"/>
                    </a:lnTo>
                    <a:lnTo>
                      <a:pt x="26" y="110"/>
                    </a:lnTo>
                    <a:lnTo>
                      <a:pt x="26" y="112"/>
                    </a:lnTo>
                    <a:lnTo>
                      <a:pt x="24" y="114"/>
                    </a:lnTo>
                    <a:lnTo>
                      <a:pt x="24" y="116"/>
                    </a:lnTo>
                    <a:lnTo>
                      <a:pt x="22" y="118"/>
                    </a:lnTo>
                    <a:lnTo>
                      <a:pt x="22" y="120"/>
                    </a:lnTo>
                    <a:lnTo>
                      <a:pt x="22" y="122"/>
                    </a:lnTo>
                    <a:lnTo>
                      <a:pt x="22" y="124"/>
                    </a:lnTo>
                    <a:lnTo>
                      <a:pt x="22" y="126"/>
                    </a:lnTo>
                    <a:lnTo>
                      <a:pt x="22" y="128"/>
                    </a:lnTo>
                    <a:lnTo>
                      <a:pt x="22" y="128"/>
                    </a:lnTo>
                    <a:lnTo>
                      <a:pt x="22" y="128"/>
                    </a:lnTo>
                    <a:lnTo>
                      <a:pt x="24" y="130"/>
                    </a:lnTo>
                    <a:lnTo>
                      <a:pt x="26" y="130"/>
                    </a:lnTo>
                    <a:lnTo>
                      <a:pt x="28" y="128"/>
                    </a:lnTo>
                    <a:lnTo>
                      <a:pt x="30" y="128"/>
                    </a:lnTo>
                    <a:lnTo>
                      <a:pt x="32" y="128"/>
                    </a:lnTo>
                    <a:lnTo>
                      <a:pt x="34" y="128"/>
                    </a:lnTo>
                    <a:lnTo>
                      <a:pt x="34" y="128"/>
                    </a:lnTo>
                    <a:lnTo>
                      <a:pt x="34" y="128"/>
                    </a:lnTo>
                    <a:lnTo>
                      <a:pt x="34" y="128"/>
                    </a:lnTo>
                    <a:lnTo>
                      <a:pt x="36" y="128"/>
                    </a:lnTo>
                    <a:lnTo>
                      <a:pt x="36" y="128"/>
                    </a:lnTo>
                    <a:lnTo>
                      <a:pt x="36" y="128"/>
                    </a:lnTo>
                    <a:lnTo>
                      <a:pt x="36" y="128"/>
                    </a:lnTo>
                    <a:lnTo>
                      <a:pt x="34" y="128"/>
                    </a:lnTo>
                    <a:lnTo>
                      <a:pt x="34" y="128"/>
                    </a:lnTo>
                    <a:lnTo>
                      <a:pt x="34" y="126"/>
                    </a:lnTo>
                    <a:lnTo>
                      <a:pt x="34" y="126"/>
                    </a:lnTo>
                    <a:lnTo>
                      <a:pt x="34" y="126"/>
                    </a:lnTo>
                    <a:lnTo>
                      <a:pt x="36" y="126"/>
                    </a:lnTo>
                    <a:lnTo>
                      <a:pt x="36" y="126"/>
                    </a:lnTo>
                    <a:lnTo>
                      <a:pt x="38" y="126"/>
                    </a:lnTo>
                    <a:lnTo>
                      <a:pt x="38" y="126"/>
                    </a:lnTo>
                    <a:lnTo>
                      <a:pt x="38" y="126"/>
                    </a:lnTo>
                    <a:lnTo>
                      <a:pt x="38" y="126"/>
                    </a:lnTo>
                    <a:lnTo>
                      <a:pt x="40" y="126"/>
                    </a:lnTo>
                    <a:lnTo>
                      <a:pt x="40" y="128"/>
                    </a:lnTo>
                    <a:lnTo>
                      <a:pt x="40" y="128"/>
                    </a:lnTo>
                    <a:lnTo>
                      <a:pt x="44" y="128"/>
                    </a:lnTo>
                    <a:lnTo>
                      <a:pt x="44" y="128"/>
                    </a:lnTo>
                    <a:lnTo>
                      <a:pt x="46" y="128"/>
                    </a:lnTo>
                    <a:lnTo>
                      <a:pt x="48" y="130"/>
                    </a:lnTo>
                    <a:lnTo>
                      <a:pt x="50" y="130"/>
                    </a:lnTo>
                    <a:lnTo>
                      <a:pt x="50" y="130"/>
                    </a:lnTo>
                    <a:lnTo>
                      <a:pt x="52" y="130"/>
                    </a:lnTo>
                    <a:lnTo>
                      <a:pt x="52" y="128"/>
                    </a:lnTo>
                    <a:lnTo>
                      <a:pt x="54" y="130"/>
                    </a:lnTo>
                    <a:lnTo>
                      <a:pt x="56" y="130"/>
                    </a:lnTo>
                    <a:lnTo>
                      <a:pt x="56" y="130"/>
                    </a:lnTo>
                    <a:lnTo>
                      <a:pt x="56" y="132"/>
                    </a:lnTo>
                    <a:lnTo>
                      <a:pt x="56" y="132"/>
                    </a:lnTo>
                    <a:lnTo>
                      <a:pt x="56" y="132"/>
                    </a:lnTo>
                    <a:lnTo>
                      <a:pt x="56" y="132"/>
                    </a:lnTo>
                    <a:lnTo>
                      <a:pt x="58" y="132"/>
                    </a:lnTo>
                    <a:lnTo>
                      <a:pt x="58" y="132"/>
                    </a:lnTo>
                    <a:lnTo>
                      <a:pt x="58" y="134"/>
                    </a:lnTo>
                    <a:lnTo>
                      <a:pt x="58" y="134"/>
                    </a:lnTo>
                    <a:lnTo>
                      <a:pt x="58" y="134"/>
                    </a:lnTo>
                    <a:lnTo>
                      <a:pt x="60" y="134"/>
                    </a:lnTo>
                    <a:lnTo>
                      <a:pt x="60" y="132"/>
                    </a:lnTo>
                    <a:lnTo>
                      <a:pt x="62" y="132"/>
                    </a:lnTo>
                    <a:lnTo>
                      <a:pt x="62" y="130"/>
                    </a:lnTo>
                    <a:lnTo>
                      <a:pt x="62" y="130"/>
                    </a:lnTo>
                    <a:lnTo>
                      <a:pt x="62" y="130"/>
                    </a:lnTo>
                    <a:lnTo>
                      <a:pt x="64" y="130"/>
                    </a:lnTo>
                    <a:lnTo>
                      <a:pt x="66" y="130"/>
                    </a:lnTo>
                    <a:lnTo>
                      <a:pt x="68" y="130"/>
                    </a:lnTo>
                    <a:lnTo>
                      <a:pt x="68" y="130"/>
                    </a:lnTo>
                    <a:lnTo>
                      <a:pt x="68" y="130"/>
                    </a:lnTo>
                    <a:lnTo>
                      <a:pt x="68" y="132"/>
                    </a:lnTo>
                    <a:lnTo>
                      <a:pt x="70" y="132"/>
                    </a:lnTo>
                    <a:lnTo>
                      <a:pt x="70" y="132"/>
                    </a:lnTo>
                    <a:lnTo>
                      <a:pt x="72" y="132"/>
                    </a:lnTo>
                    <a:lnTo>
                      <a:pt x="72" y="132"/>
                    </a:lnTo>
                    <a:lnTo>
                      <a:pt x="72" y="132"/>
                    </a:lnTo>
                    <a:lnTo>
                      <a:pt x="74" y="132"/>
                    </a:lnTo>
                    <a:lnTo>
                      <a:pt x="74" y="130"/>
                    </a:lnTo>
                    <a:lnTo>
                      <a:pt x="74" y="130"/>
                    </a:lnTo>
                    <a:lnTo>
                      <a:pt x="76" y="130"/>
                    </a:lnTo>
                    <a:lnTo>
                      <a:pt x="78" y="130"/>
                    </a:lnTo>
                    <a:lnTo>
                      <a:pt x="80" y="128"/>
                    </a:lnTo>
                    <a:lnTo>
                      <a:pt x="86" y="128"/>
                    </a:lnTo>
                    <a:lnTo>
                      <a:pt x="86" y="128"/>
                    </a:lnTo>
                    <a:lnTo>
                      <a:pt x="86" y="126"/>
                    </a:lnTo>
                    <a:lnTo>
                      <a:pt x="86" y="126"/>
                    </a:lnTo>
                    <a:lnTo>
                      <a:pt x="88" y="126"/>
                    </a:lnTo>
                    <a:lnTo>
                      <a:pt x="88" y="126"/>
                    </a:lnTo>
                    <a:lnTo>
                      <a:pt x="90" y="128"/>
                    </a:lnTo>
                    <a:lnTo>
                      <a:pt x="90" y="128"/>
                    </a:lnTo>
                    <a:lnTo>
                      <a:pt x="90" y="128"/>
                    </a:lnTo>
                    <a:lnTo>
                      <a:pt x="92" y="128"/>
                    </a:lnTo>
                    <a:lnTo>
                      <a:pt x="92" y="128"/>
                    </a:lnTo>
                    <a:lnTo>
                      <a:pt x="94" y="128"/>
                    </a:lnTo>
                    <a:lnTo>
                      <a:pt x="94" y="128"/>
                    </a:lnTo>
                    <a:lnTo>
                      <a:pt x="94" y="128"/>
                    </a:lnTo>
                    <a:lnTo>
                      <a:pt x="94" y="130"/>
                    </a:lnTo>
                    <a:lnTo>
                      <a:pt x="94" y="130"/>
                    </a:lnTo>
                    <a:lnTo>
                      <a:pt x="96" y="130"/>
                    </a:lnTo>
                    <a:lnTo>
                      <a:pt x="96" y="130"/>
                    </a:lnTo>
                    <a:lnTo>
                      <a:pt x="98" y="130"/>
                    </a:lnTo>
                    <a:lnTo>
                      <a:pt x="98" y="130"/>
                    </a:lnTo>
                    <a:lnTo>
                      <a:pt x="98" y="128"/>
                    </a:lnTo>
                    <a:lnTo>
                      <a:pt x="98" y="128"/>
                    </a:lnTo>
                    <a:lnTo>
                      <a:pt x="98" y="126"/>
                    </a:lnTo>
                    <a:lnTo>
                      <a:pt x="98" y="126"/>
                    </a:lnTo>
                    <a:lnTo>
                      <a:pt x="96" y="126"/>
                    </a:lnTo>
                    <a:lnTo>
                      <a:pt x="96" y="126"/>
                    </a:lnTo>
                    <a:lnTo>
                      <a:pt x="96" y="126"/>
                    </a:lnTo>
                    <a:lnTo>
                      <a:pt x="96" y="124"/>
                    </a:lnTo>
                    <a:lnTo>
                      <a:pt x="96" y="124"/>
                    </a:lnTo>
                    <a:lnTo>
                      <a:pt x="96" y="122"/>
                    </a:lnTo>
                    <a:lnTo>
                      <a:pt x="94" y="120"/>
                    </a:lnTo>
                    <a:lnTo>
                      <a:pt x="94" y="120"/>
                    </a:lnTo>
                    <a:lnTo>
                      <a:pt x="94" y="118"/>
                    </a:lnTo>
                    <a:lnTo>
                      <a:pt x="96" y="118"/>
                    </a:lnTo>
                    <a:lnTo>
                      <a:pt x="98" y="116"/>
                    </a:lnTo>
                    <a:lnTo>
                      <a:pt x="100" y="116"/>
                    </a:lnTo>
                    <a:lnTo>
                      <a:pt x="100" y="116"/>
                    </a:lnTo>
                    <a:lnTo>
                      <a:pt x="102" y="116"/>
                    </a:lnTo>
                    <a:lnTo>
                      <a:pt x="102" y="116"/>
                    </a:lnTo>
                    <a:lnTo>
                      <a:pt x="102" y="114"/>
                    </a:lnTo>
                    <a:lnTo>
                      <a:pt x="104" y="112"/>
                    </a:lnTo>
                    <a:lnTo>
                      <a:pt x="104" y="112"/>
                    </a:lnTo>
                    <a:lnTo>
                      <a:pt x="104" y="112"/>
                    </a:lnTo>
                    <a:lnTo>
                      <a:pt x="106" y="112"/>
                    </a:lnTo>
                    <a:lnTo>
                      <a:pt x="106" y="112"/>
                    </a:lnTo>
                    <a:lnTo>
                      <a:pt x="108" y="112"/>
                    </a:lnTo>
                    <a:lnTo>
                      <a:pt x="108" y="112"/>
                    </a:lnTo>
                    <a:lnTo>
                      <a:pt x="108" y="110"/>
                    </a:lnTo>
                    <a:lnTo>
                      <a:pt x="108" y="110"/>
                    </a:lnTo>
                    <a:lnTo>
                      <a:pt x="108" y="108"/>
                    </a:lnTo>
                    <a:lnTo>
                      <a:pt x="108" y="108"/>
                    </a:lnTo>
                    <a:lnTo>
                      <a:pt x="108" y="108"/>
                    </a:lnTo>
                    <a:lnTo>
                      <a:pt x="106" y="106"/>
                    </a:lnTo>
                    <a:lnTo>
                      <a:pt x="104" y="104"/>
                    </a:lnTo>
                    <a:lnTo>
                      <a:pt x="104" y="104"/>
                    </a:lnTo>
                    <a:lnTo>
                      <a:pt x="102" y="104"/>
                    </a:lnTo>
                    <a:lnTo>
                      <a:pt x="102" y="104"/>
                    </a:lnTo>
                    <a:lnTo>
                      <a:pt x="102" y="104"/>
                    </a:lnTo>
                    <a:lnTo>
                      <a:pt x="100" y="102"/>
                    </a:lnTo>
                    <a:lnTo>
                      <a:pt x="100" y="102"/>
                    </a:lnTo>
                    <a:lnTo>
                      <a:pt x="98" y="102"/>
                    </a:lnTo>
                    <a:lnTo>
                      <a:pt x="98" y="100"/>
                    </a:lnTo>
                    <a:lnTo>
                      <a:pt x="96" y="98"/>
                    </a:lnTo>
                    <a:lnTo>
                      <a:pt x="94" y="98"/>
                    </a:lnTo>
                    <a:lnTo>
                      <a:pt x="94" y="98"/>
                    </a:lnTo>
                    <a:lnTo>
                      <a:pt x="92" y="96"/>
                    </a:lnTo>
                    <a:lnTo>
                      <a:pt x="92" y="96"/>
                    </a:lnTo>
                    <a:lnTo>
                      <a:pt x="90" y="94"/>
                    </a:lnTo>
                    <a:lnTo>
                      <a:pt x="90" y="92"/>
                    </a:lnTo>
                    <a:lnTo>
                      <a:pt x="90" y="92"/>
                    </a:lnTo>
                    <a:lnTo>
                      <a:pt x="88" y="92"/>
                    </a:lnTo>
                    <a:lnTo>
                      <a:pt x="88" y="92"/>
                    </a:lnTo>
                    <a:lnTo>
                      <a:pt x="90" y="90"/>
                    </a:lnTo>
                    <a:lnTo>
                      <a:pt x="90" y="90"/>
                    </a:lnTo>
                    <a:lnTo>
                      <a:pt x="90" y="90"/>
                    </a:lnTo>
                    <a:lnTo>
                      <a:pt x="90" y="88"/>
                    </a:lnTo>
                    <a:lnTo>
                      <a:pt x="90" y="88"/>
                    </a:lnTo>
                    <a:lnTo>
                      <a:pt x="90" y="88"/>
                    </a:lnTo>
                    <a:lnTo>
                      <a:pt x="88" y="86"/>
                    </a:lnTo>
                    <a:lnTo>
                      <a:pt x="86" y="86"/>
                    </a:lnTo>
                    <a:lnTo>
                      <a:pt x="86" y="84"/>
                    </a:lnTo>
                    <a:lnTo>
                      <a:pt x="86" y="84"/>
                    </a:lnTo>
                    <a:lnTo>
                      <a:pt x="86" y="84"/>
                    </a:lnTo>
                    <a:lnTo>
                      <a:pt x="84" y="82"/>
                    </a:lnTo>
                    <a:lnTo>
                      <a:pt x="84" y="82"/>
                    </a:lnTo>
                    <a:lnTo>
                      <a:pt x="84" y="82"/>
                    </a:lnTo>
                    <a:lnTo>
                      <a:pt x="84" y="82"/>
                    </a:lnTo>
                    <a:lnTo>
                      <a:pt x="84" y="82"/>
                    </a:lnTo>
                    <a:lnTo>
                      <a:pt x="86" y="82"/>
                    </a:lnTo>
                    <a:lnTo>
                      <a:pt x="86" y="82"/>
                    </a:lnTo>
                    <a:lnTo>
                      <a:pt x="86" y="84"/>
                    </a:lnTo>
                    <a:lnTo>
                      <a:pt x="88" y="84"/>
                    </a:lnTo>
                    <a:lnTo>
                      <a:pt x="88" y="82"/>
                    </a:lnTo>
                    <a:lnTo>
                      <a:pt x="90" y="80"/>
                    </a:lnTo>
                    <a:lnTo>
                      <a:pt x="90" y="80"/>
                    </a:lnTo>
                    <a:lnTo>
                      <a:pt x="92" y="80"/>
                    </a:lnTo>
                    <a:lnTo>
                      <a:pt x="92" y="80"/>
                    </a:lnTo>
                    <a:lnTo>
                      <a:pt x="94" y="80"/>
                    </a:lnTo>
                    <a:lnTo>
                      <a:pt x="94" y="80"/>
                    </a:lnTo>
                    <a:lnTo>
                      <a:pt x="96" y="80"/>
                    </a:lnTo>
                    <a:lnTo>
                      <a:pt x="96" y="80"/>
                    </a:lnTo>
                    <a:lnTo>
                      <a:pt x="96" y="78"/>
                    </a:lnTo>
                    <a:lnTo>
                      <a:pt x="96" y="78"/>
                    </a:lnTo>
                    <a:lnTo>
                      <a:pt x="100" y="78"/>
                    </a:lnTo>
                    <a:lnTo>
                      <a:pt x="100" y="76"/>
                    </a:lnTo>
                    <a:lnTo>
                      <a:pt x="100" y="76"/>
                    </a:lnTo>
                    <a:lnTo>
                      <a:pt x="100" y="76"/>
                    </a:lnTo>
                    <a:lnTo>
                      <a:pt x="102" y="76"/>
                    </a:lnTo>
                    <a:lnTo>
                      <a:pt x="102" y="76"/>
                    </a:lnTo>
                    <a:lnTo>
                      <a:pt x="102" y="76"/>
                    </a:lnTo>
                    <a:lnTo>
                      <a:pt x="102" y="76"/>
                    </a:lnTo>
                    <a:lnTo>
                      <a:pt x="104" y="76"/>
                    </a:lnTo>
                    <a:lnTo>
                      <a:pt x="104" y="74"/>
                    </a:lnTo>
                    <a:lnTo>
                      <a:pt x="104" y="74"/>
                    </a:lnTo>
                    <a:lnTo>
                      <a:pt x="106" y="74"/>
                    </a:lnTo>
                    <a:lnTo>
                      <a:pt x="108" y="74"/>
                    </a:lnTo>
                    <a:lnTo>
                      <a:pt x="110" y="72"/>
                    </a:lnTo>
                    <a:lnTo>
                      <a:pt x="112" y="72"/>
                    </a:lnTo>
                    <a:lnTo>
                      <a:pt x="114" y="72"/>
                    </a:lnTo>
                    <a:lnTo>
                      <a:pt x="116" y="72"/>
                    </a:lnTo>
                    <a:lnTo>
                      <a:pt x="116" y="70"/>
                    </a:lnTo>
                    <a:lnTo>
                      <a:pt x="114" y="70"/>
                    </a:lnTo>
                    <a:lnTo>
                      <a:pt x="114" y="70"/>
                    </a:lnTo>
                    <a:lnTo>
                      <a:pt x="114" y="70"/>
                    </a:lnTo>
                    <a:lnTo>
                      <a:pt x="114" y="68"/>
                    </a:lnTo>
                    <a:lnTo>
                      <a:pt x="114" y="68"/>
                    </a:lnTo>
                    <a:lnTo>
                      <a:pt x="116" y="68"/>
                    </a:lnTo>
                    <a:lnTo>
                      <a:pt x="118" y="70"/>
                    </a:lnTo>
                    <a:lnTo>
                      <a:pt x="118" y="70"/>
                    </a:lnTo>
                    <a:lnTo>
                      <a:pt x="118" y="70"/>
                    </a:lnTo>
                    <a:lnTo>
                      <a:pt x="118" y="70"/>
                    </a:lnTo>
                    <a:lnTo>
                      <a:pt x="118" y="70"/>
                    </a:lnTo>
                    <a:lnTo>
                      <a:pt x="118" y="72"/>
                    </a:lnTo>
                    <a:lnTo>
                      <a:pt x="120" y="72"/>
                    </a:lnTo>
                    <a:lnTo>
                      <a:pt x="120" y="72"/>
                    </a:lnTo>
                    <a:lnTo>
                      <a:pt x="120" y="72"/>
                    </a:lnTo>
                    <a:lnTo>
                      <a:pt x="122" y="72"/>
                    </a:lnTo>
                    <a:lnTo>
                      <a:pt x="122" y="72"/>
                    </a:lnTo>
                    <a:lnTo>
                      <a:pt x="122" y="72"/>
                    </a:lnTo>
                    <a:lnTo>
                      <a:pt x="122" y="70"/>
                    </a:lnTo>
                    <a:lnTo>
                      <a:pt x="124" y="68"/>
                    </a:lnTo>
                    <a:lnTo>
                      <a:pt x="124" y="66"/>
                    </a:lnTo>
                    <a:lnTo>
                      <a:pt x="124" y="62"/>
                    </a:lnTo>
                    <a:close/>
                    <a:moveTo>
                      <a:pt x="34" y="4"/>
                    </a:moveTo>
                    <a:lnTo>
                      <a:pt x="38" y="4"/>
                    </a:lnTo>
                    <a:lnTo>
                      <a:pt x="38" y="4"/>
                    </a:lnTo>
                    <a:lnTo>
                      <a:pt x="34" y="2"/>
                    </a:lnTo>
                    <a:lnTo>
                      <a:pt x="34" y="2"/>
                    </a:lnTo>
                    <a:lnTo>
                      <a:pt x="36" y="2"/>
                    </a:lnTo>
                    <a:lnTo>
                      <a:pt x="36" y="2"/>
                    </a:lnTo>
                    <a:lnTo>
                      <a:pt x="36" y="0"/>
                    </a:lnTo>
                    <a:lnTo>
                      <a:pt x="36" y="0"/>
                    </a:lnTo>
                    <a:lnTo>
                      <a:pt x="34" y="2"/>
                    </a:lnTo>
                    <a:lnTo>
                      <a:pt x="34" y="6"/>
                    </a:lnTo>
                    <a:lnTo>
                      <a:pt x="34" y="4"/>
                    </a:lnTo>
                    <a:lnTo>
                      <a:pt x="34"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7" name="Freeform 169"/>
              <p:cNvSpPr>
                <a:spLocks/>
              </p:cNvSpPr>
              <p:nvPr/>
            </p:nvSpPr>
            <p:spPr bwMode="auto">
              <a:xfrm>
                <a:off x="4055" y="1299"/>
                <a:ext cx="100" cy="44"/>
              </a:xfrm>
              <a:custGeom>
                <a:avLst/>
                <a:gdLst>
                  <a:gd name="T0" fmla="*/ 96 w 100"/>
                  <a:gd name="T1" fmla="*/ 36 h 44"/>
                  <a:gd name="T2" fmla="*/ 92 w 100"/>
                  <a:gd name="T3" fmla="*/ 34 h 44"/>
                  <a:gd name="T4" fmla="*/ 92 w 100"/>
                  <a:gd name="T5" fmla="*/ 32 h 44"/>
                  <a:gd name="T6" fmla="*/ 94 w 100"/>
                  <a:gd name="T7" fmla="*/ 32 h 44"/>
                  <a:gd name="T8" fmla="*/ 96 w 100"/>
                  <a:gd name="T9" fmla="*/ 28 h 44"/>
                  <a:gd name="T10" fmla="*/ 92 w 100"/>
                  <a:gd name="T11" fmla="*/ 28 h 44"/>
                  <a:gd name="T12" fmla="*/ 88 w 100"/>
                  <a:gd name="T13" fmla="*/ 26 h 44"/>
                  <a:gd name="T14" fmla="*/ 84 w 100"/>
                  <a:gd name="T15" fmla="*/ 24 h 44"/>
                  <a:gd name="T16" fmla="*/ 84 w 100"/>
                  <a:gd name="T17" fmla="*/ 20 h 44"/>
                  <a:gd name="T18" fmla="*/ 82 w 100"/>
                  <a:gd name="T19" fmla="*/ 18 h 44"/>
                  <a:gd name="T20" fmla="*/ 76 w 100"/>
                  <a:gd name="T21" fmla="*/ 16 h 44"/>
                  <a:gd name="T22" fmla="*/ 72 w 100"/>
                  <a:gd name="T23" fmla="*/ 14 h 44"/>
                  <a:gd name="T24" fmla="*/ 70 w 100"/>
                  <a:gd name="T25" fmla="*/ 16 h 44"/>
                  <a:gd name="T26" fmla="*/ 66 w 100"/>
                  <a:gd name="T27" fmla="*/ 14 h 44"/>
                  <a:gd name="T28" fmla="*/ 62 w 100"/>
                  <a:gd name="T29" fmla="*/ 16 h 44"/>
                  <a:gd name="T30" fmla="*/ 58 w 100"/>
                  <a:gd name="T31" fmla="*/ 18 h 44"/>
                  <a:gd name="T32" fmla="*/ 54 w 100"/>
                  <a:gd name="T33" fmla="*/ 16 h 44"/>
                  <a:gd name="T34" fmla="*/ 56 w 100"/>
                  <a:gd name="T35" fmla="*/ 14 h 44"/>
                  <a:gd name="T36" fmla="*/ 52 w 100"/>
                  <a:gd name="T37" fmla="*/ 12 h 44"/>
                  <a:gd name="T38" fmla="*/ 44 w 100"/>
                  <a:gd name="T39" fmla="*/ 8 h 44"/>
                  <a:gd name="T40" fmla="*/ 40 w 100"/>
                  <a:gd name="T41" fmla="*/ 6 h 44"/>
                  <a:gd name="T42" fmla="*/ 34 w 100"/>
                  <a:gd name="T43" fmla="*/ 6 h 44"/>
                  <a:gd name="T44" fmla="*/ 30 w 100"/>
                  <a:gd name="T45" fmla="*/ 6 h 44"/>
                  <a:gd name="T46" fmla="*/ 20 w 100"/>
                  <a:gd name="T47" fmla="*/ 6 h 44"/>
                  <a:gd name="T48" fmla="*/ 12 w 100"/>
                  <a:gd name="T49" fmla="*/ 2 h 44"/>
                  <a:gd name="T50" fmla="*/ 6 w 100"/>
                  <a:gd name="T51" fmla="*/ 0 h 44"/>
                  <a:gd name="T52" fmla="*/ 0 w 100"/>
                  <a:gd name="T53" fmla="*/ 0 h 44"/>
                  <a:gd name="T54" fmla="*/ 2 w 100"/>
                  <a:gd name="T55" fmla="*/ 4 h 44"/>
                  <a:gd name="T56" fmla="*/ 12 w 100"/>
                  <a:gd name="T57" fmla="*/ 8 h 44"/>
                  <a:gd name="T58" fmla="*/ 22 w 100"/>
                  <a:gd name="T59" fmla="*/ 14 h 44"/>
                  <a:gd name="T60" fmla="*/ 26 w 100"/>
                  <a:gd name="T61" fmla="*/ 24 h 44"/>
                  <a:gd name="T62" fmla="*/ 28 w 100"/>
                  <a:gd name="T63" fmla="*/ 30 h 44"/>
                  <a:gd name="T64" fmla="*/ 26 w 100"/>
                  <a:gd name="T65" fmla="*/ 36 h 44"/>
                  <a:gd name="T66" fmla="*/ 30 w 100"/>
                  <a:gd name="T67" fmla="*/ 36 h 44"/>
                  <a:gd name="T68" fmla="*/ 36 w 100"/>
                  <a:gd name="T69" fmla="*/ 36 h 44"/>
                  <a:gd name="T70" fmla="*/ 40 w 100"/>
                  <a:gd name="T71" fmla="*/ 36 h 44"/>
                  <a:gd name="T72" fmla="*/ 42 w 100"/>
                  <a:gd name="T73" fmla="*/ 34 h 44"/>
                  <a:gd name="T74" fmla="*/ 44 w 100"/>
                  <a:gd name="T75" fmla="*/ 34 h 44"/>
                  <a:gd name="T76" fmla="*/ 46 w 100"/>
                  <a:gd name="T77" fmla="*/ 36 h 44"/>
                  <a:gd name="T78" fmla="*/ 50 w 100"/>
                  <a:gd name="T79" fmla="*/ 40 h 44"/>
                  <a:gd name="T80" fmla="*/ 50 w 100"/>
                  <a:gd name="T81" fmla="*/ 40 h 44"/>
                  <a:gd name="T82" fmla="*/ 54 w 100"/>
                  <a:gd name="T83" fmla="*/ 42 h 44"/>
                  <a:gd name="T84" fmla="*/ 54 w 100"/>
                  <a:gd name="T85" fmla="*/ 42 h 44"/>
                  <a:gd name="T86" fmla="*/ 60 w 100"/>
                  <a:gd name="T87" fmla="*/ 42 h 44"/>
                  <a:gd name="T88" fmla="*/ 64 w 100"/>
                  <a:gd name="T89" fmla="*/ 40 h 44"/>
                  <a:gd name="T90" fmla="*/ 70 w 100"/>
                  <a:gd name="T91" fmla="*/ 40 h 44"/>
                  <a:gd name="T92" fmla="*/ 74 w 100"/>
                  <a:gd name="T93" fmla="*/ 40 h 44"/>
                  <a:gd name="T94" fmla="*/ 76 w 100"/>
                  <a:gd name="T95" fmla="*/ 40 h 44"/>
                  <a:gd name="T96" fmla="*/ 82 w 100"/>
                  <a:gd name="T97" fmla="*/ 38 h 44"/>
                  <a:gd name="T98" fmla="*/ 88 w 100"/>
                  <a:gd name="T99" fmla="*/ 40 h 44"/>
                  <a:gd name="T100" fmla="*/ 92 w 100"/>
                  <a:gd name="T101" fmla="*/ 42 h 44"/>
                  <a:gd name="T102" fmla="*/ 96 w 100"/>
                  <a:gd name="T103" fmla="*/ 42 h 44"/>
                  <a:gd name="T104" fmla="*/ 98 w 100"/>
                  <a:gd name="T105" fmla="*/ 44 h 44"/>
                  <a:gd name="T106" fmla="*/ 100 w 100"/>
                  <a:gd name="T10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4">
                    <a:moveTo>
                      <a:pt x="100" y="38"/>
                    </a:moveTo>
                    <a:lnTo>
                      <a:pt x="98" y="38"/>
                    </a:lnTo>
                    <a:lnTo>
                      <a:pt x="96" y="36"/>
                    </a:lnTo>
                    <a:lnTo>
                      <a:pt x="94" y="36"/>
                    </a:lnTo>
                    <a:lnTo>
                      <a:pt x="94" y="34"/>
                    </a:lnTo>
                    <a:lnTo>
                      <a:pt x="92" y="34"/>
                    </a:lnTo>
                    <a:lnTo>
                      <a:pt x="92" y="34"/>
                    </a:lnTo>
                    <a:lnTo>
                      <a:pt x="92" y="34"/>
                    </a:lnTo>
                    <a:lnTo>
                      <a:pt x="92" y="32"/>
                    </a:lnTo>
                    <a:lnTo>
                      <a:pt x="92" y="32"/>
                    </a:lnTo>
                    <a:lnTo>
                      <a:pt x="94" y="32"/>
                    </a:lnTo>
                    <a:lnTo>
                      <a:pt x="94" y="32"/>
                    </a:lnTo>
                    <a:lnTo>
                      <a:pt x="94" y="30"/>
                    </a:lnTo>
                    <a:lnTo>
                      <a:pt x="96" y="30"/>
                    </a:lnTo>
                    <a:lnTo>
                      <a:pt x="96" y="28"/>
                    </a:lnTo>
                    <a:lnTo>
                      <a:pt x="96" y="28"/>
                    </a:lnTo>
                    <a:lnTo>
                      <a:pt x="92" y="28"/>
                    </a:lnTo>
                    <a:lnTo>
                      <a:pt x="92" y="28"/>
                    </a:lnTo>
                    <a:lnTo>
                      <a:pt x="92" y="28"/>
                    </a:lnTo>
                    <a:lnTo>
                      <a:pt x="90" y="26"/>
                    </a:lnTo>
                    <a:lnTo>
                      <a:pt x="88" y="26"/>
                    </a:lnTo>
                    <a:lnTo>
                      <a:pt x="88" y="26"/>
                    </a:lnTo>
                    <a:lnTo>
                      <a:pt x="86" y="26"/>
                    </a:lnTo>
                    <a:lnTo>
                      <a:pt x="84" y="24"/>
                    </a:lnTo>
                    <a:lnTo>
                      <a:pt x="84" y="24"/>
                    </a:lnTo>
                    <a:lnTo>
                      <a:pt x="84" y="22"/>
                    </a:lnTo>
                    <a:lnTo>
                      <a:pt x="84" y="20"/>
                    </a:lnTo>
                    <a:lnTo>
                      <a:pt x="84" y="18"/>
                    </a:lnTo>
                    <a:lnTo>
                      <a:pt x="84" y="18"/>
                    </a:lnTo>
                    <a:lnTo>
                      <a:pt x="82" y="18"/>
                    </a:lnTo>
                    <a:lnTo>
                      <a:pt x="82" y="18"/>
                    </a:lnTo>
                    <a:lnTo>
                      <a:pt x="78" y="18"/>
                    </a:lnTo>
                    <a:lnTo>
                      <a:pt x="76" y="16"/>
                    </a:lnTo>
                    <a:lnTo>
                      <a:pt x="76" y="16"/>
                    </a:lnTo>
                    <a:lnTo>
                      <a:pt x="74" y="16"/>
                    </a:lnTo>
                    <a:lnTo>
                      <a:pt x="72" y="14"/>
                    </a:lnTo>
                    <a:lnTo>
                      <a:pt x="70" y="14"/>
                    </a:lnTo>
                    <a:lnTo>
                      <a:pt x="70" y="14"/>
                    </a:lnTo>
                    <a:lnTo>
                      <a:pt x="70" y="16"/>
                    </a:lnTo>
                    <a:lnTo>
                      <a:pt x="68" y="14"/>
                    </a:lnTo>
                    <a:lnTo>
                      <a:pt x="68" y="14"/>
                    </a:lnTo>
                    <a:lnTo>
                      <a:pt x="66" y="14"/>
                    </a:lnTo>
                    <a:lnTo>
                      <a:pt x="66" y="14"/>
                    </a:lnTo>
                    <a:lnTo>
                      <a:pt x="64" y="14"/>
                    </a:lnTo>
                    <a:lnTo>
                      <a:pt x="62" y="16"/>
                    </a:lnTo>
                    <a:lnTo>
                      <a:pt x="60" y="16"/>
                    </a:lnTo>
                    <a:lnTo>
                      <a:pt x="58" y="16"/>
                    </a:lnTo>
                    <a:lnTo>
                      <a:pt x="58" y="18"/>
                    </a:lnTo>
                    <a:lnTo>
                      <a:pt x="56" y="18"/>
                    </a:lnTo>
                    <a:lnTo>
                      <a:pt x="56" y="16"/>
                    </a:lnTo>
                    <a:lnTo>
                      <a:pt x="54" y="16"/>
                    </a:lnTo>
                    <a:lnTo>
                      <a:pt x="54" y="16"/>
                    </a:lnTo>
                    <a:lnTo>
                      <a:pt x="56" y="14"/>
                    </a:lnTo>
                    <a:lnTo>
                      <a:pt x="56" y="14"/>
                    </a:lnTo>
                    <a:lnTo>
                      <a:pt x="56" y="14"/>
                    </a:lnTo>
                    <a:lnTo>
                      <a:pt x="52" y="14"/>
                    </a:lnTo>
                    <a:lnTo>
                      <a:pt x="52" y="12"/>
                    </a:lnTo>
                    <a:lnTo>
                      <a:pt x="48" y="12"/>
                    </a:lnTo>
                    <a:lnTo>
                      <a:pt x="44" y="10"/>
                    </a:lnTo>
                    <a:lnTo>
                      <a:pt x="44" y="8"/>
                    </a:lnTo>
                    <a:lnTo>
                      <a:pt x="42" y="8"/>
                    </a:lnTo>
                    <a:lnTo>
                      <a:pt x="42" y="8"/>
                    </a:lnTo>
                    <a:lnTo>
                      <a:pt x="40" y="6"/>
                    </a:lnTo>
                    <a:lnTo>
                      <a:pt x="38" y="8"/>
                    </a:lnTo>
                    <a:lnTo>
                      <a:pt x="36" y="8"/>
                    </a:lnTo>
                    <a:lnTo>
                      <a:pt x="34" y="6"/>
                    </a:lnTo>
                    <a:lnTo>
                      <a:pt x="32" y="6"/>
                    </a:lnTo>
                    <a:lnTo>
                      <a:pt x="30" y="6"/>
                    </a:lnTo>
                    <a:lnTo>
                      <a:pt x="30" y="6"/>
                    </a:lnTo>
                    <a:lnTo>
                      <a:pt x="30" y="6"/>
                    </a:lnTo>
                    <a:lnTo>
                      <a:pt x="22" y="6"/>
                    </a:lnTo>
                    <a:lnTo>
                      <a:pt x="20" y="6"/>
                    </a:lnTo>
                    <a:lnTo>
                      <a:pt x="18" y="4"/>
                    </a:lnTo>
                    <a:lnTo>
                      <a:pt x="14" y="4"/>
                    </a:lnTo>
                    <a:lnTo>
                      <a:pt x="12" y="2"/>
                    </a:lnTo>
                    <a:lnTo>
                      <a:pt x="10" y="2"/>
                    </a:lnTo>
                    <a:lnTo>
                      <a:pt x="8" y="0"/>
                    </a:lnTo>
                    <a:lnTo>
                      <a:pt x="6" y="0"/>
                    </a:lnTo>
                    <a:lnTo>
                      <a:pt x="4" y="0"/>
                    </a:lnTo>
                    <a:lnTo>
                      <a:pt x="2" y="0"/>
                    </a:lnTo>
                    <a:lnTo>
                      <a:pt x="0" y="0"/>
                    </a:lnTo>
                    <a:lnTo>
                      <a:pt x="0" y="2"/>
                    </a:lnTo>
                    <a:lnTo>
                      <a:pt x="0" y="2"/>
                    </a:lnTo>
                    <a:lnTo>
                      <a:pt x="2" y="4"/>
                    </a:lnTo>
                    <a:lnTo>
                      <a:pt x="6" y="8"/>
                    </a:lnTo>
                    <a:lnTo>
                      <a:pt x="8" y="8"/>
                    </a:lnTo>
                    <a:lnTo>
                      <a:pt x="12" y="8"/>
                    </a:lnTo>
                    <a:lnTo>
                      <a:pt x="16" y="10"/>
                    </a:lnTo>
                    <a:lnTo>
                      <a:pt x="16" y="12"/>
                    </a:lnTo>
                    <a:lnTo>
                      <a:pt x="22" y="14"/>
                    </a:lnTo>
                    <a:lnTo>
                      <a:pt x="22" y="16"/>
                    </a:lnTo>
                    <a:lnTo>
                      <a:pt x="24" y="20"/>
                    </a:lnTo>
                    <a:lnTo>
                      <a:pt x="26" y="24"/>
                    </a:lnTo>
                    <a:lnTo>
                      <a:pt x="28" y="28"/>
                    </a:lnTo>
                    <a:lnTo>
                      <a:pt x="28" y="30"/>
                    </a:lnTo>
                    <a:lnTo>
                      <a:pt x="28" y="30"/>
                    </a:lnTo>
                    <a:lnTo>
                      <a:pt x="28" y="32"/>
                    </a:lnTo>
                    <a:lnTo>
                      <a:pt x="26" y="36"/>
                    </a:lnTo>
                    <a:lnTo>
                      <a:pt x="26" y="36"/>
                    </a:lnTo>
                    <a:lnTo>
                      <a:pt x="28" y="36"/>
                    </a:lnTo>
                    <a:lnTo>
                      <a:pt x="30" y="36"/>
                    </a:lnTo>
                    <a:lnTo>
                      <a:pt x="30" y="36"/>
                    </a:lnTo>
                    <a:lnTo>
                      <a:pt x="32" y="36"/>
                    </a:lnTo>
                    <a:lnTo>
                      <a:pt x="34" y="36"/>
                    </a:lnTo>
                    <a:lnTo>
                      <a:pt x="36" y="36"/>
                    </a:lnTo>
                    <a:lnTo>
                      <a:pt x="36" y="36"/>
                    </a:lnTo>
                    <a:lnTo>
                      <a:pt x="38" y="36"/>
                    </a:lnTo>
                    <a:lnTo>
                      <a:pt x="40" y="36"/>
                    </a:lnTo>
                    <a:lnTo>
                      <a:pt x="40" y="36"/>
                    </a:lnTo>
                    <a:lnTo>
                      <a:pt x="40" y="34"/>
                    </a:lnTo>
                    <a:lnTo>
                      <a:pt x="42" y="34"/>
                    </a:lnTo>
                    <a:lnTo>
                      <a:pt x="42" y="34"/>
                    </a:lnTo>
                    <a:lnTo>
                      <a:pt x="42" y="34"/>
                    </a:lnTo>
                    <a:lnTo>
                      <a:pt x="44" y="34"/>
                    </a:lnTo>
                    <a:lnTo>
                      <a:pt x="44" y="34"/>
                    </a:lnTo>
                    <a:lnTo>
                      <a:pt x="44" y="36"/>
                    </a:lnTo>
                    <a:lnTo>
                      <a:pt x="46" y="36"/>
                    </a:lnTo>
                    <a:lnTo>
                      <a:pt x="48" y="38"/>
                    </a:lnTo>
                    <a:lnTo>
                      <a:pt x="50" y="40"/>
                    </a:lnTo>
                    <a:lnTo>
                      <a:pt x="50" y="40"/>
                    </a:lnTo>
                    <a:lnTo>
                      <a:pt x="50" y="40"/>
                    </a:lnTo>
                    <a:lnTo>
                      <a:pt x="50" y="40"/>
                    </a:lnTo>
                    <a:lnTo>
                      <a:pt x="50" y="40"/>
                    </a:lnTo>
                    <a:lnTo>
                      <a:pt x="52" y="42"/>
                    </a:lnTo>
                    <a:lnTo>
                      <a:pt x="54" y="42"/>
                    </a:lnTo>
                    <a:lnTo>
                      <a:pt x="54" y="42"/>
                    </a:lnTo>
                    <a:lnTo>
                      <a:pt x="54" y="42"/>
                    </a:lnTo>
                    <a:lnTo>
                      <a:pt x="54" y="42"/>
                    </a:lnTo>
                    <a:lnTo>
                      <a:pt x="54" y="42"/>
                    </a:lnTo>
                    <a:lnTo>
                      <a:pt x="56" y="42"/>
                    </a:lnTo>
                    <a:lnTo>
                      <a:pt x="58" y="42"/>
                    </a:lnTo>
                    <a:lnTo>
                      <a:pt x="60" y="42"/>
                    </a:lnTo>
                    <a:lnTo>
                      <a:pt x="62" y="42"/>
                    </a:lnTo>
                    <a:lnTo>
                      <a:pt x="64" y="42"/>
                    </a:lnTo>
                    <a:lnTo>
                      <a:pt x="64" y="40"/>
                    </a:lnTo>
                    <a:lnTo>
                      <a:pt x="66" y="40"/>
                    </a:lnTo>
                    <a:lnTo>
                      <a:pt x="70" y="42"/>
                    </a:lnTo>
                    <a:lnTo>
                      <a:pt x="70" y="40"/>
                    </a:lnTo>
                    <a:lnTo>
                      <a:pt x="74" y="40"/>
                    </a:lnTo>
                    <a:lnTo>
                      <a:pt x="74" y="40"/>
                    </a:lnTo>
                    <a:lnTo>
                      <a:pt x="74" y="40"/>
                    </a:lnTo>
                    <a:lnTo>
                      <a:pt x="74" y="40"/>
                    </a:lnTo>
                    <a:lnTo>
                      <a:pt x="76" y="40"/>
                    </a:lnTo>
                    <a:lnTo>
                      <a:pt x="76" y="40"/>
                    </a:lnTo>
                    <a:lnTo>
                      <a:pt x="80" y="38"/>
                    </a:lnTo>
                    <a:lnTo>
                      <a:pt x="80" y="36"/>
                    </a:lnTo>
                    <a:lnTo>
                      <a:pt x="82" y="38"/>
                    </a:lnTo>
                    <a:lnTo>
                      <a:pt x="86" y="38"/>
                    </a:lnTo>
                    <a:lnTo>
                      <a:pt x="86" y="40"/>
                    </a:lnTo>
                    <a:lnTo>
                      <a:pt x="88" y="40"/>
                    </a:lnTo>
                    <a:lnTo>
                      <a:pt x="88" y="40"/>
                    </a:lnTo>
                    <a:lnTo>
                      <a:pt x="90" y="42"/>
                    </a:lnTo>
                    <a:lnTo>
                      <a:pt x="92" y="42"/>
                    </a:lnTo>
                    <a:lnTo>
                      <a:pt x="92" y="42"/>
                    </a:lnTo>
                    <a:lnTo>
                      <a:pt x="94" y="42"/>
                    </a:lnTo>
                    <a:lnTo>
                      <a:pt x="96" y="42"/>
                    </a:lnTo>
                    <a:lnTo>
                      <a:pt x="96" y="42"/>
                    </a:lnTo>
                    <a:lnTo>
                      <a:pt x="98" y="44"/>
                    </a:lnTo>
                    <a:lnTo>
                      <a:pt x="98" y="44"/>
                    </a:lnTo>
                    <a:lnTo>
                      <a:pt x="100" y="42"/>
                    </a:lnTo>
                    <a:lnTo>
                      <a:pt x="100" y="42"/>
                    </a:lnTo>
                    <a:lnTo>
                      <a:pt x="100" y="40"/>
                    </a:lnTo>
                    <a:lnTo>
                      <a:pt x="100" y="40"/>
                    </a:lnTo>
                    <a:lnTo>
                      <a:pt x="100" y="3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8" name="Freeform 170"/>
              <p:cNvSpPr>
                <a:spLocks/>
              </p:cNvSpPr>
              <p:nvPr/>
            </p:nvSpPr>
            <p:spPr bwMode="auto">
              <a:xfrm>
                <a:off x="3205" y="1830"/>
                <a:ext cx="46" cy="12"/>
              </a:xfrm>
              <a:custGeom>
                <a:avLst/>
                <a:gdLst>
                  <a:gd name="T0" fmla="*/ 44 w 46"/>
                  <a:gd name="T1" fmla="*/ 4 h 12"/>
                  <a:gd name="T2" fmla="*/ 42 w 46"/>
                  <a:gd name="T3" fmla="*/ 4 h 12"/>
                  <a:gd name="T4" fmla="*/ 40 w 46"/>
                  <a:gd name="T5" fmla="*/ 6 h 12"/>
                  <a:gd name="T6" fmla="*/ 36 w 46"/>
                  <a:gd name="T7" fmla="*/ 4 h 12"/>
                  <a:gd name="T8" fmla="*/ 34 w 46"/>
                  <a:gd name="T9" fmla="*/ 2 h 12"/>
                  <a:gd name="T10" fmla="*/ 30 w 46"/>
                  <a:gd name="T11" fmla="*/ 0 h 12"/>
                  <a:gd name="T12" fmla="*/ 26 w 46"/>
                  <a:gd name="T13" fmla="*/ 0 h 12"/>
                  <a:gd name="T14" fmla="*/ 22 w 46"/>
                  <a:gd name="T15" fmla="*/ 0 h 12"/>
                  <a:gd name="T16" fmla="*/ 18 w 46"/>
                  <a:gd name="T17" fmla="*/ 4 h 12"/>
                  <a:gd name="T18" fmla="*/ 8 w 46"/>
                  <a:gd name="T19" fmla="*/ 4 h 12"/>
                  <a:gd name="T20" fmla="*/ 4 w 46"/>
                  <a:gd name="T21" fmla="*/ 6 h 12"/>
                  <a:gd name="T22" fmla="*/ 8 w 46"/>
                  <a:gd name="T23" fmla="*/ 8 h 12"/>
                  <a:gd name="T24" fmla="*/ 16 w 46"/>
                  <a:gd name="T25" fmla="*/ 6 h 12"/>
                  <a:gd name="T26" fmla="*/ 22 w 46"/>
                  <a:gd name="T27" fmla="*/ 6 h 12"/>
                  <a:gd name="T28" fmla="*/ 22 w 46"/>
                  <a:gd name="T29" fmla="*/ 6 h 12"/>
                  <a:gd name="T30" fmla="*/ 16 w 46"/>
                  <a:gd name="T31" fmla="*/ 6 h 12"/>
                  <a:gd name="T32" fmla="*/ 10 w 46"/>
                  <a:gd name="T33" fmla="*/ 8 h 12"/>
                  <a:gd name="T34" fmla="*/ 10 w 46"/>
                  <a:gd name="T35" fmla="*/ 8 h 12"/>
                  <a:gd name="T36" fmla="*/ 6 w 46"/>
                  <a:gd name="T37" fmla="*/ 10 h 12"/>
                  <a:gd name="T38" fmla="*/ 4 w 46"/>
                  <a:gd name="T39" fmla="*/ 8 h 12"/>
                  <a:gd name="T40" fmla="*/ 2 w 46"/>
                  <a:gd name="T41" fmla="*/ 6 h 12"/>
                  <a:gd name="T42" fmla="*/ 0 w 46"/>
                  <a:gd name="T43" fmla="*/ 8 h 12"/>
                  <a:gd name="T44" fmla="*/ 0 w 46"/>
                  <a:gd name="T45" fmla="*/ 12 h 12"/>
                  <a:gd name="T46" fmla="*/ 2 w 46"/>
                  <a:gd name="T47" fmla="*/ 12 h 12"/>
                  <a:gd name="T48" fmla="*/ 10 w 46"/>
                  <a:gd name="T49" fmla="*/ 12 h 12"/>
                  <a:gd name="T50" fmla="*/ 16 w 46"/>
                  <a:gd name="T51" fmla="*/ 12 h 12"/>
                  <a:gd name="T52" fmla="*/ 16 w 46"/>
                  <a:gd name="T53" fmla="*/ 8 h 12"/>
                  <a:gd name="T54" fmla="*/ 20 w 46"/>
                  <a:gd name="T55" fmla="*/ 8 h 12"/>
                  <a:gd name="T56" fmla="*/ 24 w 46"/>
                  <a:gd name="T57" fmla="*/ 6 h 12"/>
                  <a:gd name="T58" fmla="*/ 26 w 46"/>
                  <a:gd name="T59" fmla="*/ 4 h 12"/>
                  <a:gd name="T60" fmla="*/ 28 w 46"/>
                  <a:gd name="T61" fmla="*/ 4 h 12"/>
                  <a:gd name="T62" fmla="*/ 30 w 46"/>
                  <a:gd name="T63" fmla="*/ 6 h 12"/>
                  <a:gd name="T64" fmla="*/ 32 w 46"/>
                  <a:gd name="T65" fmla="*/ 6 h 12"/>
                  <a:gd name="T66" fmla="*/ 38 w 46"/>
                  <a:gd name="T67" fmla="*/ 10 h 12"/>
                  <a:gd name="T68" fmla="*/ 44 w 46"/>
                  <a:gd name="T69" fmla="*/ 8 h 12"/>
                  <a:gd name="T70" fmla="*/ 46 w 46"/>
                  <a:gd name="T7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12">
                    <a:moveTo>
                      <a:pt x="46" y="6"/>
                    </a:moveTo>
                    <a:lnTo>
                      <a:pt x="44" y="4"/>
                    </a:lnTo>
                    <a:lnTo>
                      <a:pt x="42" y="4"/>
                    </a:lnTo>
                    <a:lnTo>
                      <a:pt x="42" y="4"/>
                    </a:lnTo>
                    <a:lnTo>
                      <a:pt x="40" y="6"/>
                    </a:lnTo>
                    <a:lnTo>
                      <a:pt x="40" y="6"/>
                    </a:lnTo>
                    <a:lnTo>
                      <a:pt x="38" y="4"/>
                    </a:lnTo>
                    <a:lnTo>
                      <a:pt x="36" y="4"/>
                    </a:lnTo>
                    <a:lnTo>
                      <a:pt x="36" y="2"/>
                    </a:lnTo>
                    <a:lnTo>
                      <a:pt x="34" y="2"/>
                    </a:lnTo>
                    <a:lnTo>
                      <a:pt x="32" y="2"/>
                    </a:lnTo>
                    <a:lnTo>
                      <a:pt x="30" y="0"/>
                    </a:lnTo>
                    <a:lnTo>
                      <a:pt x="28" y="0"/>
                    </a:lnTo>
                    <a:lnTo>
                      <a:pt x="26" y="0"/>
                    </a:lnTo>
                    <a:lnTo>
                      <a:pt x="24" y="0"/>
                    </a:lnTo>
                    <a:lnTo>
                      <a:pt x="22" y="0"/>
                    </a:lnTo>
                    <a:lnTo>
                      <a:pt x="20" y="4"/>
                    </a:lnTo>
                    <a:lnTo>
                      <a:pt x="18" y="4"/>
                    </a:lnTo>
                    <a:lnTo>
                      <a:pt x="12" y="4"/>
                    </a:lnTo>
                    <a:lnTo>
                      <a:pt x="8" y="4"/>
                    </a:lnTo>
                    <a:lnTo>
                      <a:pt x="4" y="4"/>
                    </a:lnTo>
                    <a:lnTo>
                      <a:pt x="4" y="6"/>
                    </a:lnTo>
                    <a:lnTo>
                      <a:pt x="6" y="8"/>
                    </a:lnTo>
                    <a:lnTo>
                      <a:pt x="8" y="8"/>
                    </a:lnTo>
                    <a:lnTo>
                      <a:pt x="10" y="6"/>
                    </a:lnTo>
                    <a:lnTo>
                      <a:pt x="16" y="6"/>
                    </a:lnTo>
                    <a:lnTo>
                      <a:pt x="20" y="4"/>
                    </a:lnTo>
                    <a:lnTo>
                      <a:pt x="22" y="6"/>
                    </a:lnTo>
                    <a:lnTo>
                      <a:pt x="22" y="6"/>
                    </a:lnTo>
                    <a:lnTo>
                      <a:pt x="22" y="6"/>
                    </a:lnTo>
                    <a:lnTo>
                      <a:pt x="18" y="6"/>
                    </a:lnTo>
                    <a:lnTo>
                      <a:pt x="16" y="6"/>
                    </a:lnTo>
                    <a:lnTo>
                      <a:pt x="14" y="6"/>
                    </a:lnTo>
                    <a:lnTo>
                      <a:pt x="10" y="8"/>
                    </a:lnTo>
                    <a:lnTo>
                      <a:pt x="10" y="8"/>
                    </a:lnTo>
                    <a:lnTo>
                      <a:pt x="10" y="8"/>
                    </a:lnTo>
                    <a:lnTo>
                      <a:pt x="8" y="8"/>
                    </a:lnTo>
                    <a:lnTo>
                      <a:pt x="6" y="10"/>
                    </a:lnTo>
                    <a:lnTo>
                      <a:pt x="4" y="8"/>
                    </a:lnTo>
                    <a:lnTo>
                      <a:pt x="4" y="8"/>
                    </a:lnTo>
                    <a:lnTo>
                      <a:pt x="4" y="6"/>
                    </a:lnTo>
                    <a:lnTo>
                      <a:pt x="2" y="6"/>
                    </a:lnTo>
                    <a:lnTo>
                      <a:pt x="2" y="6"/>
                    </a:lnTo>
                    <a:lnTo>
                      <a:pt x="0" y="8"/>
                    </a:lnTo>
                    <a:lnTo>
                      <a:pt x="0" y="12"/>
                    </a:lnTo>
                    <a:lnTo>
                      <a:pt x="0" y="12"/>
                    </a:lnTo>
                    <a:lnTo>
                      <a:pt x="2" y="12"/>
                    </a:lnTo>
                    <a:lnTo>
                      <a:pt x="2" y="12"/>
                    </a:lnTo>
                    <a:lnTo>
                      <a:pt x="6" y="12"/>
                    </a:lnTo>
                    <a:lnTo>
                      <a:pt x="10" y="12"/>
                    </a:lnTo>
                    <a:lnTo>
                      <a:pt x="12" y="12"/>
                    </a:lnTo>
                    <a:lnTo>
                      <a:pt x="16" y="12"/>
                    </a:lnTo>
                    <a:lnTo>
                      <a:pt x="16" y="8"/>
                    </a:lnTo>
                    <a:lnTo>
                      <a:pt x="16" y="8"/>
                    </a:lnTo>
                    <a:lnTo>
                      <a:pt x="18" y="8"/>
                    </a:lnTo>
                    <a:lnTo>
                      <a:pt x="20" y="8"/>
                    </a:lnTo>
                    <a:lnTo>
                      <a:pt x="24" y="6"/>
                    </a:lnTo>
                    <a:lnTo>
                      <a:pt x="24" y="6"/>
                    </a:lnTo>
                    <a:lnTo>
                      <a:pt x="26" y="6"/>
                    </a:lnTo>
                    <a:lnTo>
                      <a:pt x="26" y="4"/>
                    </a:lnTo>
                    <a:lnTo>
                      <a:pt x="26" y="4"/>
                    </a:lnTo>
                    <a:lnTo>
                      <a:pt x="28" y="4"/>
                    </a:lnTo>
                    <a:lnTo>
                      <a:pt x="28" y="4"/>
                    </a:lnTo>
                    <a:lnTo>
                      <a:pt x="30" y="6"/>
                    </a:lnTo>
                    <a:lnTo>
                      <a:pt x="30" y="6"/>
                    </a:lnTo>
                    <a:lnTo>
                      <a:pt x="32" y="6"/>
                    </a:lnTo>
                    <a:lnTo>
                      <a:pt x="34" y="8"/>
                    </a:lnTo>
                    <a:lnTo>
                      <a:pt x="38" y="10"/>
                    </a:lnTo>
                    <a:lnTo>
                      <a:pt x="40" y="10"/>
                    </a:lnTo>
                    <a:lnTo>
                      <a:pt x="44" y="8"/>
                    </a:lnTo>
                    <a:lnTo>
                      <a:pt x="46" y="8"/>
                    </a:lnTo>
                    <a:lnTo>
                      <a:pt x="46" y="6"/>
                    </a:lnTo>
                    <a:lnTo>
                      <a:pt x="46"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9" name="Freeform 171"/>
              <p:cNvSpPr>
                <a:spLocks/>
              </p:cNvSpPr>
              <p:nvPr/>
            </p:nvSpPr>
            <p:spPr bwMode="auto">
              <a:xfrm>
                <a:off x="3605" y="2035"/>
                <a:ext cx="90" cy="112"/>
              </a:xfrm>
              <a:custGeom>
                <a:avLst/>
                <a:gdLst>
                  <a:gd name="T0" fmla="*/ 90 w 90"/>
                  <a:gd name="T1" fmla="*/ 52 h 112"/>
                  <a:gd name="T2" fmla="*/ 84 w 90"/>
                  <a:gd name="T3" fmla="*/ 48 h 112"/>
                  <a:gd name="T4" fmla="*/ 82 w 90"/>
                  <a:gd name="T5" fmla="*/ 40 h 112"/>
                  <a:gd name="T6" fmla="*/ 84 w 90"/>
                  <a:gd name="T7" fmla="*/ 32 h 112"/>
                  <a:gd name="T8" fmla="*/ 88 w 90"/>
                  <a:gd name="T9" fmla="*/ 30 h 112"/>
                  <a:gd name="T10" fmla="*/ 88 w 90"/>
                  <a:gd name="T11" fmla="*/ 24 h 112"/>
                  <a:gd name="T12" fmla="*/ 84 w 90"/>
                  <a:gd name="T13" fmla="*/ 18 h 112"/>
                  <a:gd name="T14" fmla="*/ 72 w 90"/>
                  <a:gd name="T15" fmla="*/ 20 h 112"/>
                  <a:gd name="T16" fmla="*/ 70 w 90"/>
                  <a:gd name="T17" fmla="*/ 16 h 112"/>
                  <a:gd name="T18" fmla="*/ 72 w 90"/>
                  <a:gd name="T19" fmla="*/ 4 h 112"/>
                  <a:gd name="T20" fmla="*/ 64 w 90"/>
                  <a:gd name="T21" fmla="*/ 2 h 112"/>
                  <a:gd name="T22" fmla="*/ 54 w 90"/>
                  <a:gd name="T23" fmla="*/ 2 h 112"/>
                  <a:gd name="T24" fmla="*/ 42 w 90"/>
                  <a:gd name="T25" fmla="*/ 2 h 112"/>
                  <a:gd name="T26" fmla="*/ 40 w 90"/>
                  <a:gd name="T27" fmla="*/ 14 h 112"/>
                  <a:gd name="T28" fmla="*/ 34 w 90"/>
                  <a:gd name="T29" fmla="*/ 24 h 112"/>
                  <a:gd name="T30" fmla="*/ 20 w 90"/>
                  <a:gd name="T31" fmla="*/ 24 h 112"/>
                  <a:gd name="T32" fmla="*/ 16 w 90"/>
                  <a:gd name="T33" fmla="*/ 24 h 112"/>
                  <a:gd name="T34" fmla="*/ 14 w 90"/>
                  <a:gd name="T35" fmla="*/ 24 h 112"/>
                  <a:gd name="T36" fmla="*/ 14 w 90"/>
                  <a:gd name="T37" fmla="*/ 32 h 112"/>
                  <a:gd name="T38" fmla="*/ 10 w 90"/>
                  <a:gd name="T39" fmla="*/ 32 h 112"/>
                  <a:gd name="T40" fmla="*/ 18 w 90"/>
                  <a:gd name="T41" fmla="*/ 38 h 112"/>
                  <a:gd name="T42" fmla="*/ 12 w 90"/>
                  <a:gd name="T43" fmla="*/ 40 h 112"/>
                  <a:gd name="T44" fmla="*/ 10 w 90"/>
                  <a:gd name="T45" fmla="*/ 36 h 112"/>
                  <a:gd name="T46" fmla="*/ 6 w 90"/>
                  <a:gd name="T47" fmla="*/ 52 h 112"/>
                  <a:gd name="T48" fmla="*/ 2 w 90"/>
                  <a:gd name="T49" fmla="*/ 54 h 112"/>
                  <a:gd name="T50" fmla="*/ 2 w 90"/>
                  <a:gd name="T51" fmla="*/ 60 h 112"/>
                  <a:gd name="T52" fmla="*/ 8 w 90"/>
                  <a:gd name="T53" fmla="*/ 66 h 112"/>
                  <a:gd name="T54" fmla="*/ 10 w 90"/>
                  <a:gd name="T55" fmla="*/ 70 h 112"/>
                  <a:gd name="T56" fmla="*/ 10 w 90"/>
                  <a:gd name="T57" fmla="*/ 72 h 112"/>
                  <a:gd name="T58" fmla="*/ 6 w 90"/>
                  <a:gd name="T59" fmla="*/ 70 h 112"/>
                  <a:gd name="T60" fmla="*/ 12 w 90"/>
                  <a:gd name="T61" fmla="*/ 76 h 112"/>
                  <a:gd name="T62" fmla="*/ 10 w 90"/>
                  <a:gd name="T63" fmla="*/ 78 h 112"/>
                  <a:gd name="T64" fmla="*/ 14 w 90"/>
                  <a:gd name="T65" fmla="*/ 84 h 112"/>
                  <a:gd name="T66" fmla="*/ 20 w 90"/>
                  <a:gd name="T67" fmla="*/ 88 h 112"/>
                  <a:gd name="T68" fmla="*/ 16 w 90"/>
                  <a:gd name="T69" fmla="*/ 88 h 112"/>
                  <a:gd name="T70" fmla="*/ 34 w 90"/>
                  <a:gd name="T71" fmla="*/ 106 h 112"/>
                  <a:gd name="T72" fmla="*/ 40 w 90"/>
                  <a:gd name="T73" fmla="*/ 108 h 112"/>
                  <a:gd name="T74" fmla="*/ 46 w 90"/>
                  <a:gd name="T75" fmla="*/ 108 h 112"/>
                  <a:gd name="T76" fmla="*/ 48 w 90"/>
                  <a:gd name="T77" fmla="*/ 106 h 112"/>
                  <a:gd name="T78" fmla="*/ 50 w 90"/>
                  <a:gd name="T79" fmla="*/ 102 h 112"/>
                  <a:gd name="T80" fmla="*/ 46 w 90"/>
                  <a:gd name="T81" fmla="*/ 96 h 112"/>
                  <a:gd name="T82" fmla="*/ 46 w 90"/>
                  <a:gd name="T83" fmla="*/ 94 h 112"/>
                  <a:gd name="T84" fmla="*/ 44 w 90"/>
                  <a:gd name="T85" fmla="*/ 84 h 112"/>
                  <a:gd name="T86" fmla="*/ 50 w 90"/>
                  <a:gd name="T87" fmla="*/ 84 h 112"/>
                  <a:gd name="T88" fmla="*/ 58 w 90"/>
                  <a:gd name="T89" fmla="*/ 82 h 112"/>
                  <a:gd name="T90" fmla="*/ 58 w 90"/>
                  <a:gd name="T91" fmla="*/ 78 h 112"/>
                  <a:gd name="T92" fmla="*/ 62 w 90"/>
                  <a:gd name="T93" fmla="*/ 76 h 112"/>
                  <a:gd name="T94" fmla="*/ 70 w 90"/>
                  <a:gd name="T95" fmla="*/ 84 h 112"/>
                  <a:gd name="T96" fmla="*/ 78 w 90"/>
                  <a:gd name="T97" fmla="*/ 80 h 112"/>
                  <a:gd name="T98" fmla="*/ 80 w 90"/>
                  <a:gd name="T99" fmla="*/ 86 h 112"/>
                  <a:gd name="T100" fmla="*/ 86 w 90"/>
                  <a:gd name="T101" fmla="*/ 84 h 112"/>
                  <a:gd name="T102" fmla="*/ 86 w 90"/>
                  <a:gd name="T103" fmla="*/ 80 h 112"/>
                  <a:gd name="T104" fmla="*/ 90 w 90"/>
                  <a:gd name="T105" fmla="*/ 72 h 112"/>
                  <a:gd name="T106" fmla="*/ 90 w 90"/>
                  <a:gd name="T107"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112">
                    <a:moveTo>
                      <a:pt x="90" y="62"/>
                    </a:moveTo>
                    <a:lnTo>
                      <a:pt x="90" y="60"/>
                    </a:lnTo>
                    <a:lnTo>
                      <a:pt x="90" y="56"/>
                    </a:lnTo>
                    <a:lnTo>
                      <a:pt x="90" y="54"/>
                    </a:lnTo>
                    <a:lnTo>
                      <a:pt x="90" y="52"/>
                    </a:lnTo>
                    <a:lnTo>
                      <a:pt x="90" y="52"/>
                    </a:lnTo>
                    <a:lnTo>
                      <a:pt x="88" y="50"/>
                    </a:lnTo>
                    <a:lnTo>
                      <a:pt x="86" y="50"/>
                    </a:lnTo>
                    <a:lnTo>
                      <a:pt x="86" y="48"/>
                    </a:lnTo>
                    <a:lnTo>
                      <a:pt x="84" y="48"/>
                    </a:lnTo>
                    <a:lnTo>
                      <a:pt x="84" y="46"/>
                    </a:lnTo>
                    <a:lnTo>
                      <a:pt x="82" y="46"/>
                    </a:lnTo>
                    <a:lnTo>
                      <a:pt x="80" y="46"/>
                    </a:lnTo>
                    <a:lnTo>
                      <a:pt x="80" y="44"/>
                    </a:lnTo>
                    <a:lnTo>
                      <a:pt x="82" y="40"/>
                    </a:lnTo>
                    <a:lnTo>
                      <a:pt x="80" y="38"/>
                    </a:lnTo>
                    <a:lnTo>
                      <a:pt x="82" y="36"/>
                    </a:lnTo>
                    <a:lnTo>
                      <a:pt x="82" y="36"/>
                    </a:lnTo>
                    <a:lnTo>
                      <a:pt x="84" y="34"/>
                    </a:lnTo>
                    <a:lnTo>
                      <a:pt x="84" y="32"/>
                    </a:lnTo>
                    <a:lnTo>
                      <a:pt x="84" y="32"/>
                    </a:lnTo>
                    <a:lnTo>
                      <a:pt x="86" y="32"/>
                    </a:lnTo>
                    <a:lnTo>
                      <a:pt x="88" y="32"/>
                    </a:lnTo>
                    <a:lnTo>
                      <a:pt x="88" y="30"/>
                    </a:lnTo>
                    <a:lnTo>
                      <a:pt x="88" y="30"/>
                    </a:lnTo>
                    <a:lnTo>
                      <a:pt x="88" y="28"/>
                    </a:lnTo>
                    <a:lnTo>
                      <a:pt x="90" y="28"/>
                    </a:lnTo>
                    <a:lnTo>
                      <a:pt x="90" y="26"/>
                    </a:lnTo>
                    <a:lnTo>
                      <a:pt x="90" y="26"/>
                    </a:lnTo>
                    <a:lnTo>
                      <a:pt x="88" y="24"/>
                    </a:lnTo>
                    <a:lnTo>
                      <a:pt x="88" y="22"/>
                    </a:lnTo>
                    <a:lnTo>
                      <a:pt x="88" y="22"/>
                    </a:lnTo>
                    <a:lnTo>
                      <a:pt x="86" y="18"/>
                    </a:lnTo>
                    <a:lnTo>
                      <a:pt x="86" y="18"/>
                    </a:lnTo>
                    <a:lnTo>
                      <a:pt x="84" y="18"/>
                    </a:lnTo>
                    <a:lnTo>
                      <a:pt x="80" y="16"/>
                    </a:lnTo>
                    <a:lnTo>
                      <a:pt x="78" y="18"/>
                    </a:lnTo>
                    <a:lnTo>
                      <a:pt x="76" y="18"/>
                    </a:lnTo>
                    <a:lnTo>
                      <a:pt x="72" y="20"/>
                    </a:lnTo>
                    <a:lnTo>
                      <a:pt x="72" y="20"/>
                    </a:lnTo>
                    <a:lnTo>
                      <a:pt x="70" y="20"/>
                    </a:lnTo>
                    <a:lnTo>
                      <a:pt x="70" y="20"/>
                    </a:lnTo>
                    <a:lnTo>
                      <a:pt x="70" y="18"/>
                    </a:lnTo>
                    <a:lnTo>
                      <a:pt x="70" y="18"/>
                    </a:lnTo>
                    <a:lnTo>
                      <a:pt x="70" y="16"/>
                    </a:lnTo>
                    <a:lnTo>
                      <a:pt x="70" y="14"/>
                    </a:lnTo>
                    <a:lnTo>
                      <a:pt x="70" y="12"/>
                    </a:lnTo>
                    <a:lnTo>
                      <a:pt x="70" y="10"/>
                    </a:lnTo>
                    <a:lnTo>
                      <a:pt x="70" y="8"/>
                    </a:lnTo>
                    <a:lnTo>
                      <a:pt x="72" y="4"/>
                    </a:lnTo>
                    <a:lnTo>
                      <a:pt x="72" y="4"/>
                    </a:lnTo>
                    <a:lnTo>
                      <a:pt x="72" y="2"/>
                    </a:lnTo>
                    <a:lnTo>
                      <a:pt x="70" y="2"/>
                    </a:lnTo>
                    <a:lnTo>
                      <a:pt x="70" y="2"/>
                    </a:lnTo>
                    <a:lnTo>
                      <a:pt x="64" y="2"/>
                    </a:lnTo>
                    <a:lnTo>
                      <a:pt x="62" y="2"/>
                    </a:lnTo>
                    <a:lnTo>
                      <a:pt x="60" y="2"/>
                    </a:lnTo>
                    <a:lnTo>
                      <a:pt x="60" y="2"/>
                    </a:lnTo>
                    <a:lnTo>
                      <a:pt x="56" y="2"/>
                    </a:lnTo>
                    <a:lnTo>
                      <a:pt x="54" y="2"/>
                    </a:lnTo>
                    <a:lnTo>
                      <a:pt x="52" y="2"/>
                    </a:lnTo>
                    <a:lnTo>
                      <a:pt x="50" y="2"/>
                    </a:lnTo>
                    <a:lnTo>
                      <a:pt x="44" y="0"/>
                    </a:lnTo>
                    <a:lnTo>
                      <a:pt x="40" y="0"/>
                    </a:lnTo>
                    <a:lnTo>
                      <a:pt x="42" y="2"/>
                    </a:lnTo>
                    <a:lnTo>
                      <a:pt x="40" y="2"/>
                    </a:lnTo>
                    <a:lnTo>
                      <a:pt x="40" y="4"/>
                    </a:lnTo>
                    <a:lnTo>
                      <a:pt x="40" y="8"/>
                    </a:lnTo>
                    <a:lnTo>
                      <a:pt x="40" y="10"/>
                    </a:lnTo>
                    <a:lnTo>
                      <a:pt x="40" y="14"/>
                    </a:lnTo>
                    <a:lnTo>
                      <a:pt x="40" y="18"/>
                    </a:lnTo>
                    <a:lnTo>
                      <a:pt x="40" y="22"/>
                    </a:lnTo>
                    <a:lnTo>
                      <a:pt x="40" y="24"/>
                    </a:lnTo>
                    <a:lnTo>
                      <a:pt x="38" y="24"/>
                    </a:lnTo>
                    <a:lnTo>
                      <a:pt x="34" y="24"/>
                    </a:lnTo>
                    <a:lnTo>
                      <a:pt x="28" y="24"/>
                    </a:lnTo>
                    <a:lnTo>
                      <a:pt x="24" y="24"/>
                    </a:lnTo>
                    <a:lnTo>
                      <a:pt x="22" y="24"/>
                    </a:lnTo>
                    <a:lnTo>
                      <a:pt x="20" y="24"/>
                    </a:lnTo>
                    <a:lnTo>
                      <a:pt x="20" y="24"/>
                    </a:lnTo>
                    <a:lnTo>
                      <a:pt x="18" y="24"/>
                    </a:lnTo>
                    <a:lnTo>
                      <a:pt x="18" y="24"/>
                    </a:lnTo>
                    <a:lnTo>
                      <a:pt x="18" y="24"/>
                    </a:lnTo>
                    <a:lnTo>
                      <a:pt x="16" y="24"/>
                    </a:lnTo>
                    <a:lnTo>
                      <a:pt x="16" y="24"/>
                    </a:lnTo>
                    <a:lnTo>
                      <a:pt x="16" y="22"/>
                    </a:lnTo>
                    <a:lnTo>
                      <a:pt x="14" y="22"/>
                    </a:lnTo>
                    <a:lnTo>
                      <a:pt x="14" y="22"/>
                    </a:lnTo>
                    <a:lnTo>
                      <a:pt x="14" y="24"/>
                    </a:lnTo>
                    <a:lnTo>
                      <a:pt x="14" y="24"/>
                    </a:lnTo>
                    <a:lnTo>
                      <a:pt x="12" y="24"/>
                    </a:lnTo>
                    <a:lnTo>
                      <a:pt x="14" y="28"/>
                    </a:lnTo>
                    <a:lnTo>
                      <a:pt x="14" y="30"/>
                    </a:lnTo>
                    <a:lnTo>
                      <a:pt x="14" y="32"/>
                    </a:lnTo>
                    <a:lnTo>
                      <a:pt x="14" y="32"/>
                    </a:lnTo>
                    <a:lnTo>
                      <a:pt x="12" y="32"/>
                    </a:lnTo>
                    <a:lnTo>
                      <a:pt x="12" y="30"/>
                    </a:lnTo>
                    <a:lnTo>
                      <a:pt x="12" y="30"/>
                    </a:lnTo>
                    <a:lnTo>
                      <a:pt x="10" y="32"/>
                    </a:lnTo>
                    <a:lnTo>
                      <a:pt x="10" y="32"/>
                    </a:lnTo>
                    <a:lnTo>
                      <a:pt x="10" y="34"/>
                    </a:lnTo>
                    <a:lnTo>
                      <a:pt x="12" y="36"/>
                    </a:lnTo>
                    <a:lnTo>
                      <a:pt x="12" y="36"/>
                    </a:lnTo>
                    <a:lnTo>
                      <a:pt x="16" y="38"/>
                    </a:lnTo>
                    <a:lnTo>
                      <a:pt x="18" y="38"/>
                    </a:lnTo>
                    <a:lnTo>
                      <a:pt x="20" y="38"/>
                    </a:lnTo>
                    <a:lnTo>
                      <a:pt x="16" y="40"/>
                    </a:lnTo>
                    <a:lnTo>
                      <a:pt x="16" y="42"/>
                    </a:lnTo>
                    <a:lnTo>
                      <a:pt x="16" y="40"/>
                    </a:lnTo>
                    <a:lnTo>
                      <a:pt x="12" y="40"/>
                    </a:lnTo>
                    <a:lnTo>
                      <a:pt x="12" y="40"/>
                    </a:lnTo>
                    <a:lnTo>
                      <a:pt x="10" y="38"/>
                    </a:lnTo>
                    <a:lnTo>
                      <a:pt x="10" y="38"/>
                    </a:lnTo>
                    <a:lnTo>
                      <a:pt x="10" y="36"/>
                    </a:lnTo>
                    <a:lnTo>
                      <a:pt x="10" y="36"/>
                    </a:lnTo>
                    <a:lnTo>
                      <a:pt x="8" y="36"/>
                    </a:lnTo>
                    <a:lnTo>
                      <a:pt x="10" y="40"/>
                    </a:lnTo>
                    <a:lnTo>
                      <a:pt x="10" y="44"/>
                    </a:lnTo>
                    <a:lnTo>
                      <a:pt x="8" y="48"/>
                    </a:lnTo>
                    <a:lnTo>
                      <a:pt x="6" y="52"/>
                    </a:lnTo>
                    <a:lnTo>
                      <a:pt x="6" y="54"/>
                    </a:lnTo>
                    <a:lnTo>
                      <a:pt x="4" y="54"/>
                    </a:lnTo>
                    <a:lnTo>
                      <a:pt x="4" y="54"/>
                    </a:lnTo>
                    <a:lnTo>
                      <a:pt x="4" y="54"/>
                    </a:lnTo>
                    <a:lnTo>
                      <a:pt x="2" y="54"/>
                    </a:lnTo>
                    <a:lnTo>
                      <a:pt x="0" y="54"/>
                    </a:lnTo>
                    <a:lnTo>
                      <a:pt x="0" y="52"/>
                    </a:lnTo>
                    <a:lnTo>
                      <a:pt x="2" y="58"/>
                    </a:lnTo>
                    <a:lnTo>
                      <a:pt x="2" y="58"/>
                    </a:lnTo>
                    <a:lnTo>
                      <a:pt x="2" y="60"/>
                    </a:lnTo>
                    <a:lnTo>
                      <a:pt x="2" y="62"/>
                    </a:lnTo>
                    <a:lnTo>
                      <a:pt x="4" y="66"/>
                    </a:lnTo>
                    <a:lnTo>
                      <a:pt x="8" y="66"/>
                    </a:lnTo>
                    <a:lnTo>
                      <a:pt x="8" y="66"/>
                    </a:lnTo>
                    <a:lnTo>
                      <a:pt x="8" y="66"/>
                    </a:lnTo>
                    <a:lnTo>
                      <a:pt x="8" y="66"/>
                    </a:lnTo>
                    <a:lnTo>
                      <a:pt x="10" y="66"/>
                    </a:lnTo>
                    <a:lnTo>
                      <a:pt x="8" y="68"/>
                    </a:lnTo>
                    <a:lnTo>
                      <a:pt x="8" y="70"/>
                    </a:lnTo>
                    <a:lnTo>
                      <a:pt x="10" y="70"/>
                    </a:lnTo>
                    <a:lnTo>
                      <a:pt x="10" y="70"/>
                    </a:lnTo>
                    <a:lnTo>
                      <a:pt x="10" y="70"/>
                    </a:lnTo>
                    <a:lnTo>
                      <a:pt x="12" y="70"/>
                    </a:lnTo>
                    <a:lnTo>
                      <a:pt x="12" y="70"/>
                    </a:lnTo>
                    <a:lnTo>
                      <a:pt x="10" y="72"/>
                    </a:lnTo>
                    <a:lnTo>
                      <a:pt x="10" y="72"/>
                    </a:lnTo>
                    <a:lnTo>
                      <a:pt x="8" y="72"/>
                    </a:lnTo>
                    <a:lnTo>
                      <a:pt x="4" y="66"/>
                    </a:lnTo>
                    <a:lnTo>
                      <a:pt x="4" y="66"/>
                    </a:lnTo>
                    <a:lnTo>
                      <a:pt x="6" y="70"/>
                    </a:lnTo>
                    <a:lnTo>
                      <a:pt x="8" y="72"/>
                    </a:lnTo>
                    <a:lnTo>
                      <a:pt x="8" y="74"/>
                    </a:lnTo>
                    <a:lnTo>
                      <a:pt x="8" y="74"/>
                    </a:lnTo>
                    <a:lnTo>
                      <a:pt x="10" y="74"/>
                    </a:lnTo>
                    <a:lnTo>
                      <a:pt x="12" y="76"/>
                    </a:lnTo>
                    <a:lnTo>
                      <a:pt x="12" y="76"/>
                    </a:lnTo>
                    <a:lnTo>
                      <a:pt x="12" y="78"/>
                    </a:lnTo>
                    <a:lnTo>
                      <a:pt x="10" y="76"/>
                    </a:lnTo>
                    <a:lnTo>
                      <a:pt x="8" y="76"/>
                    </a:lnTo>
                    <a:lnTo>
                      <a:pt x="10" y="78"/>
                    </a:lnTo>
                    <a:lnTo>
                      <a:pt x="10" y="78"/>
                    </a:lnTo>
                    <a:lnTo>
                      <a:pt x="12" y="80"/>
                    </a:lnTo>
                    <a:lnTo>
                      <a:pt x="12" y="82"/>
                    </a:lnTo>
                    <a:lnTo>
                      <a:pt x="14" y="84"/>
                    </a:lnTo>
                    <a:lnTo>
                      <a:pt x="14" y="84"/>
                    </a:lnTo>
                    <a:lnTo>
                      <a:pt x="14" y="86"/>
                    </a:lnTo>
                    <a:lnTo>
                      <a:pt x="16" y="86"/>
                    </a:lnTo>
                    <a:lnTo>
                      <a:pt x="18" y="86"/>
                    </a:lnTo>
                    <a:lnTo>
                      <a:pt x="20" y="86"/>
                    </a:lnTo>
                    <a:lnTo>
                      <a:pt x="20" y="88"/>
                    </a:lnTo>
                    <a:lnTo>
                      <a:pt x="20" y="88"/>
                    </a:lnTo>
                    <a:lnTo>
                      <a:pt x="20" y="88"/>
                    </a:lnTo>
                    <a:lnTo>
                      <a:pt x="16" y="86"/>
                    </a:lnTo>
                    <a:lnTo>
                      <a:pt x="16" y="86"/>
                    </a:lnTo>
                    <a:lnTo>
                      <a:pt x="16" y="88"/>
                    </a:lnTo>
                    <a:lnTo>
                      <a:pt x="20" y="92"/>
                    </a:lnTo>
                    <a:lnTo>
                      <a:pt x="26" y="96"/>
                    </a:lnTo>
                    <a:lnTo>
                      <a:pt x="28" y="100"/>
                    </a:lnTo>
                    <a:lnTo>
                      <a:pt x="30" y="102"/>
                    </a:lnTo>
                    <a:lnTo>
                      <a:pt x="34" y="106"/>
                    </a:lnTo>
                    <a:lnTo>
                      <a:pt x="34" y="108"/>
                    </a:lnTo>
                    <a:lnTo>
                      <a:pt x="36" y="110"/>
                    </a:lnTo>
                    <a:lnTo>
                      <a:pt x="38" y="112"/>
                    </a:lnTo>
                    <a:lnTo>
                      <a:pt x="38" y="110"/>
                    </a:lnTo>
                    <a:lnTo>
                      <a:pt x="40" y="108"/>
                    </a:lnTo>
                    <a:lnTo>
                      <a:pt x="40" y="108"/>
                    </a:lnTo>
                    <a:lnTo>
                      <a:pt x="44" y="104"/>
                    </a:lnTo>
                    <a:lnTo>
                      <a:pt x="44" y="106"/>
                    </a:lnTo>
                    <a:lnTo>
                      <a:pt x="46" y="108"/>
                    </a:lnTo>
                    <a:lnTo>
                      <a:pt x="46" y="108"/>
                    </a:lnTo>
                    <a:lnTo>
                      <a:pt x="48" y="108"/>
                    </a:lnTo>
                    <a:lnTo>
                      <a:pt x="48" y="108"/>
                    </a:lnTo>
                    <a:lnTo>
                      <a:pt x="50" y="108"/>
                    </a:lnTo>
                    <a:lnTo>
                      <a:pt x="50" y="106"/>
                    </a:lnTo>
                    <a:lnTo>
                      <a:pt x="48" y="106"/>
                    </a:lnTo>
                    <a:lnTo>
                      <a:pt x="48" y="106"/>
                    </a:lnTo>
                    <a:lnTo>
                      <a:pt x="50" y="104"/>
                    </a:lnTo>
                    <a:lnTo>
                      <a:pt x="50" y="104"/>
                    </a:lnTo>
                    <a:lnTo>
                      <a:pt x="50" y="102"/>
                    </a:lnTo>
                    <a:lnTo>
                      <a:pt x="50" y="102"/>
                    </a:lnTo>
                    <a:lnTo>
                      <a:pt x="50" y="100"/>
                    </a:lnTo>
                    <a:lnTo>
                      <a:pt x="48" y="100"/>
                    </a:lnTo>
                    <a:lnTo>
                      <a:pt x="46" y="98"/>
                    </a:lnTo>
                    <a:lnTo>
                      <a:pt x="46" y="98"/>
                    </a:lnTo>
                    <a:lnTo>
                      <a:pt x="46" y="96"/>
                    </a:lnTo>
                    <a:lnTo>
                      <a:pt x="48" y="96"/>
                    </a:lnTo>
                    <a:lnTo>
                      <a:pt x="48" y="96"/>
                    </a:lnTo>
                    <a:lnTo>
                      <a:pt x="46" y="94"/>
                    </a:lnTo>
                    <a:lnTo>
                      <a:pt x="46" y="94"/>
                    </a:lnTo>
                    <a:lnTo>
                      <a:pt x="46" y="94"/>
                    </a:lnTo>
                    <a:lnTo>
                      <a:pt x="44" y="92"/>
                    </a:lnTo>
                    <a:lnTo>
                      <a:pt x="44" y="92"/>
                    </a:lnTo>
                    <a:lnTo>
                      <a:pt x="44" y="90"/>
                    </a:lnTo>
                    <a:lnTo>
                      <a:pt x="44" y="88"/>
                    </a:lnTo>
                    <a:lnTo>
                      <a:pt x="44" y="84"/>
                    </a:lnTo>
                    <a:lnTo>
                      <a:pt x="44" y="84"/>
                    </a:lnTo>
                    <a:lnTo>
                      <a:pt x="44" y="84"/>
                    </a:lnTo>
                    <a:lnTo>
                      <a:pt x="46" y="84"/>
                    </a:lnTo>
                    <a:lnTo>
                      <a:pt x="46" y="84"/>
                    </a:lnTo>
                    <a:lnTo>
                      <a:pt x="50" y="84"/>
                    </a:lnTo>
                    <a:lnTo>
                      <a:pt x="50" y="84"/>
                    </a:lnTo>
                    <a:lnTo>
                      <a:pt x="52" y="84"/>
                    </a:lnTo>
                    <a:lnTo>
                      <a:pt x="52" y="86"/>
                    </a:lnTo>
                    <a:lnTo>
                      <a:pt x="58" y="84"/>
                    </a:lnTo>
                    <a:lnTo>
                      <a:pt x="58" y="82"/>
                    </a:lnTo>
                    <a:lnTo>
                      <a:pt x="58" y="80"/>
                    </a:lnTo>
                    <a:lnTo>
                      <a:pt x="58" y="80"/>
                    </a:lnTo>
                    <a:lnTo>
                      <a:pt x="58" y="80"/>
                    </a:lnTo>
                    <a:lnTo>
                      <a:pt x="58" y="78"/>
                    </a:lnTo>
                    <a:lnTo>
                      <a:pt x="58" y="78"/>
                    </a:lnTo>
                    <a:lnTo>
                      <a:pt x="58" y="76"/>
                    </a:lnTo>
                    <a:lnTo>
                      <a:pt x="58" y="76"/>
                    </a:lnTo>
                    <a:lnTo>
                      <a:pt x="60" y="74"/>
                    </a:lnTo>
                    <a:lnTo>
                      <a:pt x="62" y="74"/>
                    </a:lnTo>
                    <a:lnTo>
                      <a:pt x="62" y="76"/>
                    </a:lnTo>
                    <a:lnTo>
                      <a:pt x="64" y="76"/>
                    </a:lnTo>
                    <a:lnTo>
                      <a:pt x="64" y="78"/>
                    </a:lnTo>
                    <a:lnTo>
                      <a:pt x="66" y="80"/>
                    </a:lnTo>
                    <a:lnTo>
                      <a:pt x="66" y="84"/>
                    </a:lnTo>
                    <a:lnTo>
                      <a:pt x="70" y="84"/>
                    </a:lnTo>
                    <a:lnTo>
                      <a:pt x="72" y="86"/>
                    </a:lnTo>
                    <a:lnTo>
                      <a:pt x="74" y="84"/>
                    </a:lnTo>
                    <a:lnTo>
                      <a:pt x="76" y="82"/>
                    </a:lnTo>
                    <a:lnTo>
                      <a:pt x="78" y="82"/>
                    </a:lnTo>
                    <a:lnTo>
                      <a:pt x="78" y="80"/>
                    </a:lnTo>
                    <a:lnTo>
                      <a:pt x="80" y="80"/>
                    </a:lnTo>
                    <a:lnTo>
                      <a:pt x="80" y="82"/>
                    </a:lnTo>
                    <a:lnTo>
                      <a:pt x="80" y="84"/>
                    </a:lnTo>
                    <a:lnTo>
                      <a:pt x="80" y="84"/>
                    </a:lnTo>
                    <a:lnTo>
                      <a:pt x="80" y="86"/>
                    </a:lnTo>
                    <a:lnTo>
                      <a:pt x="80" y="86"/>
                    </a:lnTo>
                    <a:lnTo>
                      <a:pt x="82" y="86"/>
                    </a:lnTo>
                    <a:lnTo>
                      <a:pt x="84" y="86"/>
                    </a:lnTo>
                    <a:lnTo>
                      <a:pt x="84" y="86"/>
                    </a:lnTo>
                    <a:lnTo>
                      <a:pt x="86" y="84"/>
                    </a:lnTo>
                    <a:lnTo>
                      <a:pt x="86" y="84"/>
                    </a:lnTo>
                    <a:lnTo>
                      <a:pt x="86" y="82"/>
                    </a:lnTo>
                    <a:lnTo>
                      <a:pt x="86" y="82"/>
                    </a:lnTo>
                    <a:lnTo>
                      <a:pt x="86" y="80"/>
                    </a:lnTo>
                    <a:lnTo>
                      <a:pt x="86" y="80"/>
                    </a:lnTo>
                    <a:lnTo>
                      <a:pt x="86" y="78"/>
                    </a:lnTo>
                    <a:lnTo>
                      <a:pt x="88" y="76"/>
                    </a:lnTo>
                    <a:lnTo>
                      <a:pt x="88" y="76"/>
                    </a:lnTo>
                    <a:lnTo>
                      <a:pt x="88" y="76"/>
                    </a:lnTo>
                    <a:lnTo>
                      <a:pt x="90" y="72"/>
                    </a:lnTo>
                    <a:lnTo>
                      <a:pt x="90" y="72"/>
                    </a:lnTo>
                    <a:lnTo>
                      <a:pt x="90" y="70"/>
                    </a:lnTo>
                    <a:lnTo>
                      <a:pt x="90" y="70"/>
                    </a:lnTo>
                    <a:lnTo>
                      <a:pt x="90" y="68"/>
                    </a:lnTo>
                    <a:lnTo>
                      <a:pt x="90" y="64"/>
                    </a:lnTo>
                    <a:lnTo>
                      <a:pt x="90" y="6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0" name="Freeform 172"/>
              <p:cNvSpPr>
                <a:spLocks noEditPoints="1"/>
              </p:cNvSpPr>
              <p:nvPr/>
            </p:nvSpPr>
            <p:spPr bwMode="auto">
              <a:xfrm>
                <a:off x="4211" y="2905"/>
                <a:ext cx="250" cy="58"/>
              </a:xfrm>
              <a:custGeom>
                <a:avLst/>
                <a:gdLst>
                  <a:gd name="T0" fmla="*/ 232 w 250"/>
                  <a:gd name="T1" fmla="*/ 46 h 58"/>
                  <a:gd name="T2" fmla="*/ 232 w 250"/>
                  <a:gd name="T3" fmla="*/ 46 h 58"/>
                  <a:gd name="T4" fmla="*/ 232 w 250"/>
                  <a:gd name="T5" fmla="*/ 48 h 58"/>
                  <a:gd name="T6" fmla="*/ 234 w 250"/>
                  <a:gd name="T7" fmla="*/ 46 h 58"/>
                  <a:gd name="T8" fmla="*/ 234 w 250"/>
                  <a:gd name="T9" fmla="*/ 44 h 58"/>
                  <a:gd name="T10" fmla="*/ 232 w 250"/>
                  <a:gd name="T11" fmla="*/ 44 h 58"/>
                  <a:gd name="T12" fmla="*/ 0 w 250"/>
                  <a:gd name="T13" fmla="*/ 0 h 58"/>
                  <a:gd name="T14" fmla="*/ 0 w 250"/>
                  <a:gd name="T15" fmla="*/ 2 h 58"/>
                  <a:gd name="T16" fmla="*/ 2 w 250"/>
                  <a:gd name="T17" fmla="*/ 2 h 58"/>
                  <a:gd name="T18" fmla="*/ 2 w 250"/>
                  <a:gd name="T19" fmla="*/ 0 h 58"/>
                  <a:gd name="T20" fmla="*/ 248 w 250"/>
                  <a:gd name="T21" fmla="*/ 48 h 58"/>
                  <a:gd name="T22" fmla="*/ 246 w 250"/>
                  <a:gd name="T23" fmla="*/ 48 h 58"/>
                  <a:gd name="T24" fmla="*/ 244 w 250"/>
                  <a:gd name="T25" fmla="*/ 48 h 58"/>
                  <a:gd name="T26" fmla="*/ 240 w 250"/>
                  <a:gd name="T27" fmla="*/ 50 h 58"/>
                  <a:gd name="T28" fmla="*/ 236 w 250"/>
                  <a:gd name="T29" fmla="*/ 50 h 58"/>
                  <a:gd name="T30" fmla="*/ 236 w 250"/>
                  <a:gd name="T31" fmla="*/ 50 h 58"/>
                  <a:gd name="T32" fmla="*/ 234 w 250"/>
                  <a:gd name="T33" fmla="*/ 48 h 58"/>
                  <a:gd name="T34" fmla="*/ 238 w 250"/>
                  <a:gd name="T35" fmla="*/ 48 h 58"/>
                  <a:gd name="T36" fmla="*/ 238 w 250"/>
                  <a:gd name="T37" fmla="*/ 46 h 58"/>
                  <a:gd name="T38" fmla="*/ 232 w 250"/>
                  <a:gd name="T39" fmla="*/ 48 h 58"/>
                  <a:gd name="T40" fmla="*/ 232 w 250"/>
                  <a:gd name="T41" fmla="*/ 48 h 58"/>
                  <a:gd name="T42" fmla="*/ 230 w 250"/>
                  <a:gd name="T43" fmla="*/ 46 h 58"/>
                  <a:gd name="T44" fmla="*/ 232 w 250"/>
                  <a:gd name="T45" fmla="*/ 44 h 58"/>
                  <a:gd name="T46" fmla="*/ 232 w 250"/>
                  <a:gd name="T47" fmla="*/ 42 h 58"/>
                  <a:gd name="T48" fmla="*/ 232 w 250"/>
                  <a:gd name="T49" fmla="*/ 42 h 58"/>
                  <a:gd name="T50" fmla="*/ 232 w 250"/>
                  <a:gd name="T51" fmla="*/ 40 h 58"/>
                  <a:gd name="T52" fmla="*/ 230 w 250"/>
                  <a:gd name="T53" fmla="*/ 40 h 58"/>
                  <a:gd name="T54" fmla="*/ 228 w 250"/>
                  <a:gd name="T55" fmla="*/ 44 h 58"/>
                  <a:gd name="T56" fmla="*/ 226 w 250"/>
                  <a:gd name="T57" fmla="*/ 46 h 58"/>
                  <a:gd name="T58" fmla="*/ 226 w 250"/>
                  <a:gd name="T59" fmla="*/ 48 h 58"/>
                  <a:gd name="T60" fmla="*/ 226 w 250"/>
                  <a:gd name="T61" fmla="*/ 48 h 58"/>
                  <a:gd name="T62" fmla="*/ 226 w 250"/>
                  <a:gd name="T63" fmla="*/ 50 h 58"/>
                  <a:gd name="T64" fmla="*/ 226 w 250"/>
                  <a:gd name="T65" fmla="*/ 52 h 58"/>
                  <a:gd name="T66" fmla="*/ 226 w 250"/>
                  <a:gd name="T67" fmla="*/ 52 h 58"/>
                  <a:gd name="T68" fmla="*/ 224 w 250"/>
                  <a:gd name="T69" fmla="*/ 54 h 58"/>
                  <a:gd name="T70" fmla="*/ 224 w 250"/>
                  <a:gd name="T71" fmla="*/ 56 h 58"/>
                  <a:gd name="T72" fmla="*/ 222 w 250"/>
                  <a:gd name="T73" fmla="*/ 58 h 58"/>
                  <a:gd name="T74" fmla="*/ 226 w 250"/>
                  <a:gd name="T75" fmla="*/ 58 h 58"/>
                  <a:gd name="T76" fmla="*/ 228 w 250"/>
                  <a:gd name="T77" fmla="*/ 56 h 58"/>
                  <a:gd name="T78" fmla="*/ 230 w 250"/>
                  <a:gd name="T79" fmla="*/ 56 h 58"/>
                  <a:gd name="T80" fmla="*/ 234 w 250"/>
                  <a:gd name="T81" fmla="*/ 58 h 58"/>
                  <a:gd name="T82" fmla="*/ 236 w 250"/>
                  <a:gd name="T83" fmla="*/ 56 h 58"/>
                  <a:gd name="T84" fmla="*/ 236 w 250"/>
                  <a:gd name="T85" fmla="*/ 58 h 58"/>
                  <a:gd name="T86" fmla="*/ 240 w 250"/>
                  <a:gd name="T87" fmla="*/ 58 h 58"/>
                  <a:gd name="T88" fmla="*/ 242 w 250"/>
                  <a:gd name="T89" fmla="*/ 58 h 58"/>
                  <a:gd name="T90" fmla="*/ 244 w 250"/>
                  <a:gd name="T91" fmla="*/ 56 h 58"/>
                  <a:gd name="T92" fmla="*/ 244 w 250"/>
                  <a:gd name="T93" fmla="*/ 56 h 58"/>
                  <a:gd name="T94" fmla="*/ 242 w 250"/>
                  <a:gd name="T95" fmla="*/ 56 h 58"/>
                  <a:gd name="T96" fmla="*/ 240 w 250"/>
                  <a:gd name="T97" fmla="*/ 56 h 58"/>
                  <a:gd name="T98" fmla="*/ 238 w 250"/>
                  <a:gd name="T99" fmla="*/ 54 h 58"/>
                  <a:gd name="T100" fmla="*/ 238 w 250"/>
                  <a:gd name="T101" fmla="*/ 54 h 58"/>
                  <a:gd name="T102" fmla="*/ 238 w 250"/>
                  <a:gd name="T103" fmla="*/ 54 h 58"/>
                  <a:gd name="T104" fmla="*/ 240 w 250"/>
                  <a:gd name="T105" fmla="*/ 52 h 58"/>
                  <a:gd name="T106" fmla="*/ 244 w 250"/>
                  <a:gd name="T107" fmla="*/ 52 h 58"/>
                  <a:gd name="T108" fmla="*/ 244 w 250"/>
                  <a:gd name="T109" fmla="*/ 54 h 58"/>
                  <a:gd name="T110" fmla="*/ 246 w 250"/>
                  <a:gd name="T111" fmla="*/ 54 h 58"/>
                  <a:gd name="T112" fmla="*/ 246 w 250"/>
                  <a:gd name="T113" fmla="*/ 52 h 58"/>
                  <a:gd name="T114" fmla="*/ 248 w 250"/>
                  <a:gd name="T115" fmla="*/ 50 h 58"/>
                  <a:gd name="T116" fmla="*/ 250 w 250"/>
                  <a:gd name="T117"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0" h="58">
                    <a:moveTo>
                      <a:pt x="232" y="44"/>
                    </a:moveTo>
                    <a:lnTo>
                      <a:pt x="232" y="46"/>
                    </a:lnTo>
                    <a:lnTo>
                      <a:pt x="232" y="46"/>
                    </a:lnTo>
                    <a:lnTo>
                      <a:pt x="232" y="46"/>
                    </a:lnTo>
                    <a:lnTo>
                      <a:pt x="232" y="48"/>
                    </a:lnTo>
                    <a:lnTo>
                      <a:pt x="232" y="48"/>
                    </a:lnTo>
                    <a:lnTo>
                      <a:pt x="234" y="46"/>
                    </a:lnTo>
                    <a:lnTo>
                      <a:pt x="234" y="46"/>
                    </a:lnTo>
                    <a:lnTo>
                      <a:pt x="234" y="44"/>
                    </a:lnTo>
                    <a:lnTo>
                      <a:pt x="234" y="44"/>
                    </a:lnTo>
                    <a:lnTo>
                      <a:pt x="232" y="44"/>
                    </a:lnTo>
                    <a:lnTo>
                      <a:pt x="232" y="44"/>
                    </a:lnTo>
                    <a:close/>
                    <a:moveTo>
                      <a:pt x="2" y="0"/>
                    </a:moveTo>
                    <a:lnTo>
                      <a:pt x="0" y="0"/>
                    </a:lnTo>
                    <a:lnTo>
                      <a:pt x="0" y="0"/>
                    </a:lnTo>
                    <a:lnTo>
                      <a:pt x="0" y="2"/>
                    </a:lnTo>
                    <a:lnTo>
                      <a:pt x="0" y="2"/>
                    </a:lnTo>
                    <a:lnTo>
                      <a:pt x="2" y="2"/>
                    </a:lnTo>
                    <a:lnTo>
                      <a:pt x="2" y="0"/>
                    </a:lnTo>
                    <a:lnTo>
                      <a:pt x="2" y="0"/>
                    </a:lnTo>
                    <a:close/>
                    <a:moveTo>
                      <a:pt x="250" y="48"/>
                    </a:moveTo>
                    <a:lnTo>
                      <a:pt x="248" y="48"/>
                    </a:lnTo>
                    <a:lnTo>
                      <a:pt x="248" y="48"/>
                    </a:lnTo>
                    <a:lnTo>
                      <a:pt x="246" y="48"/>
                    </a:lnTo>
                    <a:lnTo>
                      <a:pt x="246" y="48"/>
                    </a:lnTo>
                    <a:lnTo>
                      <a:pt x="244" y="48"/>
                    </a:lnTo>
                    <a:lnTo>
                      <a:pt x="242" y="48"/>
                    </a:lnTo>
                    <a:lnTo>
                      <a:pt x="240" y="50"/>
                    </a:lnTo>
                    <a:lnTo>
                      <a:pt x="238" y="50"/>
                    </a:lnTo>
                    <a:lnTo>
                      <a:pt x="236" y="50"/>
                    </a:lnTo>
                    <a:lnTo>
                      <a:pt x="236" y="50"/>
                    </a:lnTo>
                    <a:lnTo>
                      <a:pt x="236" y="50"/>
                    </a:lnTo>
                    <a:lnTo>
                      <a:pt x="234" y="50"/>
                    </a:lnTo>
                    <a:lnTo>
                      <a:pt x="234" y="48"/>
                    </a:lnTo>
                    <a:lnTo>
                      <a:pt x="236" y="48"/>
                    </a:lnTo>
                    <a:lnTo>
                      <a:pt x="238" y="48"/>
                    </a:lnTo>
                    <a:lnTo>
                      <a:pt x="236" y="48"/>
                    </a:lnTo>
                    <a:lnTo>
                      <a:pt x="238" y="46"/>
                    </a:lnTo>
                    <a:lnTo>
                      <a:pt x="236" y="46"/>
                    </a:lnTo>
                    <a:lnTo>
                      <a:pt x="232" y="48"/>
                    </a:lnTo>
                    <a:lnTo>
                      <a:pt x="232" y="48"/>
                    </a:lnTo>
                    <a:lnTo>
                      <a:pt x="232" y="48"/>
                    </a:lnTo>
                    <a:lnTo>
                      <a:pt x="230" y="48"/>
                    </a:lnTo>
                    <a:lnTo>
                      <a:pt x="230" y="46"/>
                    </a:lnTo>
                    <a:lnTo>
                      <a:pt x="230" y="44"/>
                    </a:lnTo>
                    <a:lnTo>
                      <a:pt x="232" y="44"/>
                    </a:lnTo>
                    <a:lnTo>
                      <a:pt x="232" y="44"/>
                    </a:lnTo>
                    <a:lnTo>
                      <a:pt x="232" y="42"/>
                    </a:lnTo>
                    <a:lnTo>
                      <a:pt x="232" y="42"/>
                    </a:lnTo>
                    <a:lnTo>
                      <a:pt x="232" y="42"/>
                    </a:lnTo>
                    <a:lnTo>
                      <a:pt x="232" y="40"/>
                    </a:lnTo>
                    <a:lnTo>
                      <a:pt x="232" y="40"/>
                    </a:lnTo>
                    <a:lnTo>
                      <a:pt x="230" y="40"/>
                    </a:lnTo>
                    <a:lnTo>
                      <a:pt x="230" y="40"/>
                    </a:lnTo>
                    <a:lnTo>
                      <a:pt x="228" y="42"/>
                    </a:lnTo>
                    <a:lnTo>
                      <a:pt x="228" y="44"/>
                    </a:lnTo>
                    <a:lnTo>
                      <a:pt x="228" y="44"/>
                    </a:lnTo>
                    <a:lnTo>
                      <a:pt x="226" y="46"/>
                    </a:lnTo>
                    <a:lnTo>
                      <a:pt x="226" y="48"/>
                    </a:lnTo>
                    <a:lnTo>
                      <a:pt x="226" y="48"/>
                    </a:lnTo>
                    <a:lnTo>
                      <a:pt x="226" y="48"/>
                    </a:lnTo>
                    <a:lnTo>
                      <a:pt x="226" y="48"/>
                    </a:lnTo>
                    <a:lnTo>
                      <a:pt x="226" y="48"/>
                    </a:lnTo>
                    <a:lnTo>
                      <a:pt x="226" y="50"/>
                    </a:lnTo>
                    <a:lnTo>
                      <a:pt x="226" y="50"/>
                    </a:lnTo>
                    <a:lnTo>
                      <a:pt x="226" y="52"/>
                    </a:lnTo>
                    <a:lnTo>
                      <a:pt x="224" y="52"/>
                    </a:lnTo>
                    <a:lnTo>
                      <a:pt x="226" y="52"/>
                    </a:lnTo>
                    <a:lnTo>
                      <a:pt x="224" y="54"/>
                    </a:lnTo>
                    <a:lnTo>
                      <a:pt x="224" y="54"/>
                    </a:lnTo>
                    <a:lnTo>
                      <a:pt x="224" y="56"/>
                    </a:lnTo>
                    <a:lnTo>
                      <a:pt x="224" y="56"/>
                    </a:lnTo>
                    <a:lnTo>
                      <a:pt x="222" y="58"/>
                    </a:lnTo>
                    <a:lnTo>
                      <a:pt x="222" y="58"/>
                    </a:lnTo>
                    <a:lnTo>
                      <a:pt x="224" y="58"/>
                    </a:lnTo>
                    <a:lnTo>
                      <a:pt x="226" y="58"/>
                    </a:lnTo>
                    <a:lnTo>
                      <a:pt x="226" y="58"/>
                    </a:lnTo>
                    <a:lnTo>
                      <a:pt x="228" y="56"/>
                    </a:lnTo>
                    <a:lnTo>
                      <a:pt x="230" y="56"/>
                    </a:lnTo>
                    <a:lnTo>
                      <a:pt x="230" y="56"/>
                    </a:lnTo>
                    <a:lnTo>
                      <a:pt x="232" y="56"/>
                    </a:lnTo>
                    <a:lnTo>
                      <a:pt x="234" y="58"/>
                    </a:lnTo>
                    <a:lnTo>
                      <a:pt x="236" y="58"/>
                    </a:lnTo>
                    <a:lnTo>
                      <a:pt x="236" y="56"/>
                    </a:lnTo>
                    <a:lnTo>
                      <a:pt x="236" y="56"/>
                    </a:lnTo>
                    <a:lnTo>
                      <a:pt x="236" y="58"/>
                    </a:lnTo>
                    <a:lnTo>
                      <a:pt x="238" y="58"/>
                    </a:lnTo>
                    <a:lnTo>
                      <a:pt x="240" y="58"/>
                    </a:lnTo>
                    <a:lnTo>
                      <a:pt x="240" y="58"/>
                    </a:lnTo>
                    <a:lnTo>
                      <a:pt x="242" y="58"/>
                    </a:lnTo>
                    <a:lnTo>
                      <a:pt x="242" y="56"/>
                    </a:lnTo>
                    <a:lnTo>
                      <a:pt x="244" y="56"/>
                    </a:lnTo>
                    <a:lnTo>
                      <a:pt x="244" y="56"/>
                    </a:lnTo>
                    <a:lnTo>
                      <a:pt x="244" y="56"/>
                    </a:lnTo>
                    <a:lnTo>
                      <a:pt x="242" y="54"/>
                    </a:lnTo>
                    <a:lnTo>
                      <a:pt x="242" y="56"/>
                    </a:lnTo>
                    <a:lnTo>
                      <a:pt x="240" y="56"/>
                    </a:lnTo>
                    <a:lnTo>
                      <a:pt x="240" y="56"/>
                    </a:lnTo>
                    <a:lnTo>
                      <a:pt x="238" y="56"/>
                    </a:lnTo>
                    <a:lnTo>
                      <a:pt x="238" y="54"/>
                    </a:lnTo>
                    <a:lnTo>
                      <a:pt x="238" y="54"/>
                    </a:lnTo>
                    <a:lnTo>
                      <a:pt x="238" y="54"/>
                    </a:lnTo>
                    <a:lnTo>
                      <a:pt x="238" y="54"/>
                    </a:lnTo>
                    <a:lnTo>
                      <a:pt x="238" y="54"/>
                    </a:lnTo>
                    <a:lnTo>
                      <a:pt x="240" y="52"/>
                    </a:lnTo>
                    <a:lnTo>
                      <a:pt x="240" y="52"/>
                    </a:lnTo>
                    <a:lnTo>
                      <a:pt x="240" y="52"/>
                    </a:lnTo>
                    <a:lnTo>
                      <a:pt x="244" y="52"/>
                    </a:lnTo>
                    <a:lnTo>
                      <a:pt x="244" y="52"/>
                    </a:lnTo>
                    <a:lnTo>
                      <a:pt x="244" y="54"/>
                    </a:lnTo>
                    <a:lnTo>
                      <a:pt x="246" y="54"/>
                    </a:lnTo>
                    <a:lnTo>
                      <a:pt x="246" y="54"/>
                    </a:lnTo>
                    <a:lnTo>
                      <a:pt x="246" y="54"/>
                    </a:lnTo>
                    <a:lnTo>
                      <a:pt x="246" y="52"/>
                    </a:lnTo>
                    <a:lnTo>
                      <a:pt x="248" y="52"/>
                    </a:lnTo>
                    <a:lnTo>
                      <a:pt x="248" y="50"/>
                    </a:lnTo>
                    <a:lnTo>
                      <a:pt x="250" y="50"/>
                    </a:lnTo>
                    <a:lnTo>
                      <a:pt x="250" y="48"/>
                    </a:lnTo>
                    <a:lnTo>
                      <a:pt x="250" y="4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1" name="Freeform 173"/>
              <p:cNvSpPr>
                <a:spLocks noEditPoints="1"/>
              </p:cNvSpPr>
              <p:nvPr/>
            </p:nvSpPr>
            <p:spPr bwMode="auto">
              <a:xfrm>
                <a:off x="1106" y="2233"/>
                <a:ext cx="246" cy="217"/>
              </a:xfrm>
              <a:custGeom>
                <a:avLst/>
                <a:gdLst>
                  <a:gd name="T0" fmla="*/ 220 w 246"/>
                  <a:gd name="T1" fmla="*/ 217 h 217"/>
                  <a:gd name="T2" fmla="*/ 220 w 246"/>
                  <a:gd name="T3" fmla="*/ 217 h 217"/>
                  <a:gd name="T4" fmla="*/ 244 w 246"/>
                  <a:gd name="T5" fmla="*/ 175 h 217"/>
                  <a:gd name="T6" fmla="*/ 242 w 246"/>
                  <a:gd name="T7" fmla="*/ 175 h 217"/>
                  <a:gd name="T8" fmla="*/ 242 w 246"/>
                  <a:gd name="T9" fmla="*/ 175 h 217"/>
                  <a:gd name="T10" fmla="*/ 244 w 246"/>
                  <a:gd name="T11" fmla="*/ 177 h 217"/>
                  <a:gd name="T12" fmla="*/ 244 w 246"/>
                  <a:gd name="T13" fmla="*/ 175 h 217"/>
                  <a:gd name="T14" fmla="*/ 176 w 246"/>
                  <a:gd name="T15" fmla="*/ 173 h 217"/>
                  <a:gd name="T16" fmla="*/ 174 w 246"/>
                  <a:gd name="T17" fmla="*/ 173 h 217"/>
                  <a:gd name="T18" fmla="*/ 234 w 246"/>
                  <a:gd name="T19" fmla="*/ 173 h 217"/>
                  <a:gd name="T20" fmla="*/ 172 w 246"/>
                  <a:gd name="T21" fmla="*/ 169 h 217"/>
                  <a:gd name="T22" fmla="*/ 170 w 246"/>
                  <a:gd name="T23" fmla="*/ 169 h 217"/>
                  <a:gd name="T24" fmla="*/ 174 w 246"/>
                  <a:gd name="T25" fmla="*/ 171 h 217"/>
                  <a:gd name="T26" fmla="*/ 174 w 246"/>
                  <a:gd name="T27" fmla="*/ 161 h 217"/>
                  <a:gd name="T28" fmla="*/ 172 w 246"/>
                  <a:gd name="T29" fmla="*/ 163 h 217"/>
                  <a:gd name="T30" fmla="*/ 172 w 246"/>
                  <a:gd name="T31" fmla="*/ 165 h 217"/>
                  <a:gd name="T32" fmla="*/ 172 w 246"/>
                  <a:gd name="T33" fmla="*/ 163 h 217"/>
                  <a:gd name="T34" fmla="*/ 172 w 246"/>
                  <a:gd name="T35" fmla="*/ 163 h 217"/>
                  <a:gd name="T36" fmla="*/ 174 w 246"/>
                  <a:gd name="T37" fmla="*/ 161 h 217"/>
                  <a:gd name="T38" fmla="*/ 38 w 246"/>
                  <a:gd name="T39" fmla="*/ 159 h 217"/>
                  <a:gd name="T40" fmla="*/ 34 w 246"/>
                  <a:gd name="T41" fmla="*/ 159 h 217"/>
                  <a:gd name="T42" fmla="*/ 36 w 246"/>
                  <a:gd name="T43" fmla="*/ 161 h 217"/>
                  <a:gd name="T44" fmla="*/ 40 w 246"/>
                  <a:gd name="T45" fmla="*/ 163 h 217"/>
                  <a:gd name="T46" fmla="*/ 42 w 246"/>
                  <a:gd name="T47" fmla="*/ 163 h 217"/>
                  <a:gd name="T48" fmla="*/ 30 w 246"/>
                  <a:gd name="T49" fmla="*/ 157 h 217"/>
                  <a:gd name="T50" fmla="*/ 30 w 246"/>
                  <a:gd name="T51" fmla="*/ 159 h 217"/>
                  <a:gd name="T52" fmla="*/ 32 w 246"/>
                  <a:gd name="T53" fmla="*/ 157 h 217"/>
                  <a:gd name="T54" fmla="*/ 2 w 246"/>
                  <a:gd name="T55" fmla="*/ 142 h 217"/>
                  <a:gd name="T56" fmla="*/ 2 w 246"/>
                  <a:gd name="T57" fmla="*/ 146 h 217"/>
                  <a:gd name="T58" fmla="*/ 4 w 246"/>
                  <a:gd name="T59" fmla="*/ 144 h 217"/>
                  <a:gd name="T60" fmla="*/ 126 w 246"/>
                  <a:gd name="T61" fmla="*/ 140 h 217"/>
                  <a:gd name="T62" fmla="*/ 128 w 246"/>
                  <a:gd name="T63" fmla="*/ 142 h 217"/>
                  <a:gd name="T64" fmla="*/ 124 w 246"/>
                  <a:gd name="T65" fmla="*/ 140 h 217"/>
                  <a:gd name="T66" fmla="*/ 124 w 246"/>
                  <a:gd name="T67" fmla="*/ 142 h 217"/>
                  <a:gd name="T68" fmla="*/ 2 w 246"/>
                  <a:gd name="T69" fmla="*/ 140 h 217"/>
                  <a:gd name="T70" fmla="*/ 2 w 246"/>
                  <a:gd name="T71" fmla="*/ 142 h 217"/>
                  <a:gd name="T72" fmla="*/ 2 w 246"/>
                  <a:gd name="T73" fmla="*/ 140 h 217"/>
                  <a:gd name="T74" fmla="*/ 92 w 246"/>
                  <a:gd name="T75" fmla="*/ 134 h 217"/>
                  <a:gd name="T76" fmla="*/ 92 w 246"/>
                  <a:gd name="T77" fmla="*/ 132 h 217"/>
                  <a:gd name="T78" fmla="*/ 92 w 246"/>
                  <a:gd name="T79" fmla="*/ 134 h 217"/>
                  <a:gd name="T80" fmla="*/ 94 w 246"/>
                  <a:gd name="T81" fmla="*/ 136 h 217"/>
                  <a:gd name="T82" fmla="*/ 140 w 246"/>
                  <a:gd name="T83" fmla="*/ 132 h 217"/>
                  <a:gd name="T84" fmla="*/ 140 w 246"/>
                  <a:gd name="T85" fmla="*/ 130 h 217"/>
                  <a:gd name="T86" fmla="*/ 96 w 246"/>
                  <a:gd name="T87" fmla="*/ 126 h 217"/>
                  <a:gd name="T88" fmla="*/ 98 w 246"/>
                  <a:gd name="T89" fmla="*/ 128 h 217"/>
                  <a:gd name="T90" fmla="*/ 184 w 246"/>
                  <a:gd name="T91" fmla="*/ 30 h 217"/>
                  <a:gd name="T92" fmla="*/ 184 w 246"/>
                  <a:gd name="T93" fmla="*/ 32 h 217"/>
                  <a:gd name="T94" fmla="*/ 184 w 246"/>
                  <a:gd name="T95" fmla="*/ 30 h 217"/>
                  <a:gd name="T96" fmla="*/ 176 w 246"/>
                  <a:gd name="T97" fmla="*/ 22 h 217"/>
                  <a:gd name="T98" fmla="*/ 176 w 246"/>
                  <a:gd name="T99" fmla="*/ 22 h 217"/>
                  <a:gd name="T100" fmla="*/ 176 w 246"/>
                  <a:gd name="T101" fmla="*/ 20 h 217"/>
                  <a:gd name="T102" fmla="*/ 180 w 246"/>
                  <a:gd name="T103" fmla="*/ 18 h 217"/>
                  <a:gd name="T104" fmla="*/ 176 w 246"/>
                  <a:gd name="T105" fmla="*/ 18 h 217"/>
                  <a:gd name="T106" fmla="*/ 160 w 246"/>
                  <a:gd name="T107" fmla="*/ 12 h 217"/>
                  <a:gd name="T108" fmla="*/ 160 w 246"/>
                  <a:gd name="T109" fmla="*/ 10 h 217"/>
                  <a:gd name="T110" fmla="*/ 166 w 246"/>
                  <a:gd name="T111" fmla="*/ 2 h 217"/>
                  <a:gd name="T112" fmla="*/ 166 w 246"/>
                  <a:gd name="T113" fmla="*/ 4 h 217"/>
                  <a:gd name="T114" fmla="*/ 168 w 246"/>
                  <a:gd name="T115" fmla="*/ 2 h 217"/>
                  <a:gd name="T116" fmla="*/ 160 w 246"/>
                  <a:gd name="T117" fmla="*/ 2 h 217"/>
                  <a:gd name="T118" fmla="*/ 156 w 246"/>
                  <a:gd name="T119" fmla="*/ 2 h 217"/>
                  <a:gd name="T120" fmla="*/ 158 w 246"/>
                  <a:gd name="T121" fmla="*/ 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17">
                    <a:moveTo>
                      <a:pt x="218" y="215"/>
                    </a:moveTo>
                    <a:lnTo>
                      <a:pt x="218" y="217"/>
                    </a:lnTo>
                    <a:lnTo>
                      <a:pt x="220" y="217"/>
                    </a:lnTo>
                    <a:lnTo>
                      <a:pt x="220" y="217"/>
                    </a:lnTo>
                    <a:lnTo>
                      <a:pt x="220" y="217"/>
                    </a:lnTo>
                    <a:lnTo>
                      <a:pt x="220" y="217"/>
                    </a:lnTo>
                    <a:lnTo>
                      <a:pt x="220" y="217"/>
                    </a:lnTo>
                    <a:lnTo>
                      <a:pt x="218" y="215"/>
                    </a:lnTo>
                    <a:close/>
                    <a:moveTo>
                      <a:pt x="244" y="175"/>
                    </a:moveTo>
                    <a:lnTo>
                      <a:pt x="244" y="175"/>
                    </a:lnTo>
                    <a:lnTo>
                      <a:pt x="242" y="175"/>
                    </a:lnTo>
                    <a:lnTo>
                      <a:pt x="242" y="175"/>
                    </a:lnTo>
                    <a:lnTo>
                      <a:pt x="242" y="175"/>
                    </a:lnTo>
                    <a:lnTo>
                      <a:pt x="242" y="175"/>
                    </a:lnTo>
                    <a:lnTo>
                      <a:pt x="242" y="175"/>
                    </a:lnTo>
                    <a:lnTo>
                      <a:pt x="244" y="175"/>
                    </a:lnTo>
                    <a:lnTo>
                      <a:pt x="244" y="177"/>
                    </a:lnTo>
                    <a:lnTo>
                      <a:pt x="244" y="177"/>
                    </a:lnTo>
                    <a:lnTo>
                      <a:pt x="244" y="177"/>
                    </a:lnTo>
                    <a:lnTo>
                      <a:pt x="246" y="177"/>
                    </a:lnTo>
                    <a:lnTo>
                      <a:pt x="244" y="175"/>
                    </a:lnTo>
                    <a:close/>
                    <a:moveTo>
                      <a:pt x="174" y="173"/>
                    </a:moveTo>
                    <a:lnTo>
                      <a:pt x="174" y="173"/>
                    </a:lnTo>
                    <a:lnTo>
                      <a:pt x="176" y="173"/>
                    </a:lnTo>
                    <a:lnTo>
                      <a:pt x="176" y="173"/>
                    </a:lnTo>
                    <a:lnTo>
                      <a:pt x="176" y="173"/>
                    </a:lnTo>
                    <a:lnTo>
                      <a:pt x="174" y="173"/>
                    </a:lnTo>
                    <a:close/>
                    <a:moveTo>
                      <a:pt x="232" y="171"/>
                    </a:moveTo>
                    <a:lnTo>
                      <a:pt x="232" y="171"/>
                    </a:lnTo>
                    <a:lnTo>
                      <a:pt x="234" y="173"/>
                    </a:lnTo>
                    <a:lnTo>
                      <a:pt x="234" y="173"/>
                    </a:lnTo>
                    <a:lnTo>
                      <a:pt x="232" y="171"/>
                    </a:lnTo>
                    <a:close/>
                    <a:moveTo>
                      <a:pt x="172" y="169"/>
                    </a:moveTo>
                    <a:lnTo>
                      <a:pt x="172" y="167"/>
                    </a:lnTo>
                    <a:lnTo>
                      <a:pt x="170" y="167"/>
                    </a:lnTo>
                    <a:lnTo>
                      <a:pt x="170" y="169"/>
                    </a:lnTo>
                    <a:lnTo>
                      <a:pt x="172" y="169"/>
                    </a:lnTo>
                    <a:lnTo>
                      <a:pt x="172" y="171"/>
                    </a:lnTo>
                    <a:lnTo>
                      <a:pt x="174" y="171"/>
                    </a:lnTo>
                    <a:lnTo>
                      <a:pt x="174" y="169"/>
                    </a:lnTo>
                    <a:lnTo>
                      <a:pt x="172" y="169"/>
                    </a:lnTo>
                    <a:close/>
                    <a:moveTo>
                      <a:pt x="174" y="161"/>
                    </a:moveTo>
                    <a:lnTo>
                      <a:pt x="172" y="161"/>
                    </a:lnTo>
                    <a:lnTo>
                      <a:pt x="172" y="163"/>
                    </a:lnTo>
                    <a:lnTo>
                      <a:pt x="172" y="163"/>
                    </a:lnTo>
                    <a:lnTo>
                      <a:pt x="172" y="163"/>
                    </a:lnTo>
                    <a:lnTo>
                      <a:pt x="172" y="165"/>
                    </a:lnTo>
                    <a:lnTo>
                      <a:pt x="172" y="165"/>
                    </a:lnTo>
                    <a:lnTo>
                      <a:pt x="172" y="165"/>
                    </a:lnTo>
                    <a:lnTo>
                      <a:pt x="172" y="163"/>
                    </a:lnTo>
                    <a:lnTo>
                      <a:pt x="172" y="163"/>
                    </a:lnTo>
                    <a:lnTo>
                      <a:pt x="172" y="163"/>
                    </a:lnTo>
                    <a:lnTo>
                      <a:pt x="172" y="163"/>
                    </a:lnTo>
                    <a:lnTo>
                      <a:pt x="172" y="163"/>
                    </a:lnTo>
                    <a:lnTo>
                      <a:pt x="174" y="161"/>
                    </a:lnTo>
                    <a:lnTo>
                      <a:pt x="174" y="161"/>
                    </a:lnTo>
                    <a:lnTo>
                      <a:pt x="174" y="161"/>
                    </a:lnTo>
                    <a:lnTo>
                      <a:pt x="174" y="161"/>
                    </a:lnTo>
                    <a:close/>
                    <a:moveTo>
                      <a:pt x="40" y="161"/>
                    </a:moveTo>
                    <a:lnTo>
                      <a:pt x="38" y="159"/>
                    </a:lnTo>
                    <a:lnTo>
                      <a:pt x="38" y="157"/>
                    </a:lnTo>
                    <a:lnTo>
                      <a:pt x="36" y="157"/>
                    </a:lnTo>
                    <a:lnTo>
                      <a:pt x="34" y="159"/>
                    </a:lnTo>
                    <a:lnTo>
                      <a:pt x="34" y="159"/>
                    </a:lnTo>
                    <a:lnTo>
                      <a:pt x="34" y="159"/>
                    </a:lnTo>
                    <a:lnTo>
                      <a:pt x="36" y="161"/>
                    </a:lnTo>
                    <a:lnTo>
                      <a:pt x="38" y="163"/>
                    </a:lnTo>
                    <a:lnTo>
                      <a:pt x="40" y="161"/>
                    </a:lnTo>
                    <a:lnTo>
                      <a:pt x="40" y="163"/>
                    </a:lnTo>
                    <a:lnTo>
                      <a:pt x="42" y="163"/>
                    </a:lnTo>
                    <a:lnTo>
                      <a:pt x="42" y="165"/>
                    </a:lnTo>
                    <a:lnTo>
                      <a:pt x="42" y="163"/>
                    </a:lnTo>
                    <a:lnTo>
                      <a:pt x="42" y="161"/>
                    </a:lnTo>
                    <a:lnTo>
                      <a:pt x="40" y="161"/>
                    </a:lnTo>
                    <a:close/>
                    <a:moveTo>
                      <a:pt x="30" y="157"/>
                    </a:moveTo>
                    <a:lnTo>
                      <a:pt x="30" y="157"/>
                    </a:lnTo>
                    <a:lnTo>
                      <a:pt x="30" y="159"/>
                    </a:lnTo>
                    <a:lnTo>
                      <a:pt x="30" y="159"/>
                    </a:lnTo>
                    <a:lnTo>
                      <a:pt x="30" y="159"/>
                    </a:lnTo>
                    <a:lnTo>
                      <a:pt x="32" y="159"/>
                    </a:lnTo>
                    <a:lnTo>
                      <a:pt x="32" y="157"/>
                    </a:lnTo>
                    <a:lnTo>
                      <a:pt x="30" y="157"/>
                    </a:lnTo>
                    <a:lnTo>
                      <a:pt x="30" y="157"/>
                    </a:lnTo>
                    <a:close/>
                    <a:moveTo>
                      <a:pt x="2" y="142"/>
                    </a:moveTo>
                    <a:lnTo>
                      <a:pt x="2" y="144"/>
                    </a:lnTo>
                    <a:lnTo>
                      <a:pt x="2" y="146"/>
                    </a:lnTo>
                    <a:lnTo>
                      <a:pt x="2" y="146"/>
                    </a:lnTo>
                    <a:lnTo>
                      <a:pt x="4" y="146"/>
                    </a:lnTo>
                    <a:lnTo>
                      <a:pt x="4" y="146"/>
                    </a:lnTo>
                    <a:lnTo>
                      <a:pt x="4" y="144"/>
                    </a:lnTo>
                    <a:lnTo>
                      <a:pt x="2" y="142"/>
                    </a:lnTo>
                    <a:close/>
                    <a:moveTo>
                      <a:pt x="126" y="140"/>
                    </a:moveTo>
                    <a:lnTo>
                      <a:pt x="126" y="140"/>
                    </a:lnTo>
                    <a:lnTo>
                      <a:pt x="126" y="140"/>
                    </a:lnTo>
                    <a:lnTo>
                      <a:pt x="126" y="142"/>
                    </a:lnTo>
                    <a:lnTo>
                      <a:pt x="128" y="142"/>
                    </a:lnTo>
                    <a:lnTo>
                      <a:pt x="126" y="140"/>
                    </a:lnTo>
                    <a:lnTo>
                      <a:pt x="126" y="140"/>
                    </a:lnTo>
                    <a:close/>
                    <a:moveTo>
                      <a:pt x="124" y="140"/>
                    </a:moveTo>
                    <a:lnTo>
                      <a:pt x="122" y="140"/>
                    </a:lnTo>
                    <a:lnTo>
                      <a:pt x="124" y="142"/>
                    </a:lnTo>
                    <a:lnTo>
                      <a:pt x="124" y="142"/>
                    </a:lnTo>
                    <a:lnTo>
                      <a:pt x="124" y="140"/>
                    </a:lnTo>
                    <a:lnTo>
                      <a:pt x="124" y="140"/>
                    </a:lnTo>
                    <a:close/>
                    <a:moveTo>
                      <a:pt x="2" y="140"/>
                    </a:moveTo>
                    <a:lnTo>
                      <a:pt x="0" y="140"/>
                    </a:lnTo>
                    <a:lnTo>
                      <a:pt x="0" y="140"/>
                    </a:lnTo>
                    <a:lnTo>
                      <a:pt x="2" y="142"/>
                    </a:lnTo>
                    <a:lnTo>
                      <a:pt x="2" y="142"/>
                    </a:lnTo>
                    <a:lnTo>
                      <a:pt x="2" y="142"/>
                    </a:lnTo>
                    <a:lnTo>
                      <a:pt x="2" y="140"/>
                    </a:lnTo>
                    <a:lnTo>
                      <a:pt x="2" y="140"/>
                    </a:lnTo>
                    <a:close/>
                    <a:moveTo>
                      <a:pt x="94" y="134"/>
                    </a:moveTo>
                    <a:lnTo>
                      <a:pt x="92" y="134"/>
                    </a:lnTo>
                    <a:lnTo>
                      <a:pt x="92" y="132"/>
                    </a:lnTo>
                    <a:lnTo>
                      <a:pt x="90" y="132"/>
                    </a:lnTo>
                    <a:lnTo>
                      <a:pt x="92" y="132"/>
                    </a:lnTo>
                    <a:lnTo>
                      <a:pt x="92" y="132"/>
                    </a:lnTo>
                    <a:lnTo>
                      <a:pt x="92" y="134"/>
                    </a:lnTo>
                    <a:lnTo>
                      <a:pt x="92" y="134"/>
                    </a:lnTo>
                    <a:lnTo>
                      <a:pt x="92" y="136"/>
                    </a:lnTo>
                    <a:lnTo>
                      <a:pt x="94" y="136"/>
                    </a:lnTo>
                    <a:lnTo>
                      <a:pt x="94" y="136"/>
                    </a:lnTo>
                    <a:lnTo>
                      <a:pt x="94" y="136"/>
                    </a:lnTo>
                    <a:lnTo>
                      <a:pt x="94" y="134"/>
                    </a:lnTo>
                    <a:close/>
                    <a:moveTo>
                      <a:pt x="140" y="132"/>
                    </a:moveTo>
                    <a:lnTo>
                      <a:pt x="140" y="132"/>
                    </a:lnTo>
                    <a:lnTo>
                      <a:pt x="140" y="130"/>
                    </a:lnTo>
                    <a:lnTo>
                      <a:pt x="140" y="130"/>
                    </a:lnTo>
                    <a:lnTo>
                      <a:pt x="140" y="132"/>
                    </a:lnTo>
                    <a:close/>
                    <a:moveTo>
                      <a:pt x="98" y="126"/>
                    </a:moveTo>
                    <a:lnTo>
                      <a:pt x="96" y="126"/>
                    </a:lnTo>
                    <a:lnTo>
                      <a:pt x="98" y="126"/>
                    </a:lnTo>
                    <a:lnTo>
                      <a:pt x="98" y="128"/>
                    </a:lnTo>
                    <a:lnTo>
                      <a:pt x="98" y="128"/>
                    </a:lnTo>
                    <a:lnTo>
                      <a:pt x="98" y="128"/>
                    </a:lnTo>
                    <a:lnTo>
                      <a:pt x="98" y="126"/>
                    </a:lnTo>
                    <a:close/>
                    <a:moveTo>
                      <a:pt x="184" y="30"/>
                    </a:moveTo>
                    <a:lnTo>
                      <a:pt x="184" y="32"/>
                    </a:lnTo>
                    <a:lnTo>
                      <a:pt x="184" y="32"/>
                    </a:lnTo>
                    <a:lnTo>
                      <a:pt x="184" y="32"/>
                    </a:lnTo>
                    <a:lnTo>
                      <a:pt x="184" y="30"/>
                    </a:lnTo>
                    <a:lnTo>
                      <a:pt x="184" y="30"/>
                    </a:lnTo>
                    <a:lnTo>
                      <a:pt x="184" y="30"/>
                    </a:lnTo>
                    <a:close/>
                    <a:moveTo>
                      <a:pt x="176" y="22"/>
                    </a:moveTo>
                    <a:lnTo>
                      <a:pt x="176" y="22"/>
                    </a:lnTo>
                    <a:lnTo>
                      <a:pt x="176" y="22"/>
                    </a:lnTo>
                    <a:lnTo>
                      <a:pt x="176" y="22"/>
                    </a:lnTo>
                    <a:lnTo>
                      <a:pt x="176" y="22"/>
                    </a:lnTo>
                    <a:lnTo>
                      <a:pt x="176" y="22"/>
                    </a:lnTo>
                    <a:close/>
                    <a:moveTo>
                      <a:pt x="176" y="18"/>
                    </a:moveTo>
                    <a:lnTo>
                      <a:pt x="174" y="18"/>
                    </a:lnTo>
                    <a:lnTo>
                      <a:pt x="176" y="20"/>
                    </a:lnTo>
                    <a:lnTo>
                      <a:pt x="176" y="20"/>
                    </a:lnTo>
                    <a:lnTo>
                      <a:pt x="176" y="20"/>
                    </a:lnTo>
                    <a:lnTo>
                      <a:pt x="180" y="18"/>
                    </a:lnTo>
                    <a:lnTo>
                      <a:pt x="180" y="18"/>
                    </a:lnTo>
                    <a:lnTo>
                      <a:pt x="180" y="18"/>
                    </a:lnTo>
                    <a:lnTo>
                      <a:pt x="176" y="18"/>
                    </a:lnTo>
                    <a:close/>
                    <a:moveTo>
                      <a:pt x="158" y="12"/>
                    </a:moveTo>
                    <a:lnTo>
                      <a:pt x="158" y="12"/>
                    </a:lnTo>
                    <a:lnTo>
                      <a:pt x="160" y="12"/>
                    </a:lnTo>
                    <a:lnTo>
                      <a:pt x="160" y="12"/>
                    </a:lnTo>
                    <a:lnTo>
                      <a:pt x="160" y="10"/>
                    </a:lnTo>
                    <a:lnTo>
                      <a:pt x="160" y="10"/>
                    </a:lnTo>
                    <a:lnTo>
                      <a:pt x="158" y="12"/>
                    </a:lnTo>
                    <a:close/>
                    <a:moveTo>
                      <a:pt x="168" y="2"/>
                    </a:moveTo>
                    <a:lnTo>
                      <a:pt x="166" y="2"/>
                    </a:lnTo>
                    <a:lnTo>
                      <a:pt x="166" y="2"/>
                    </a:lnTo>
                    <a:lnTo>
                      <a:pt x="166" y="2"/>
                    </a:lnTo>
                    <a:lnTo>
                      <a:pt x="166" y="4"/>
                    </a:lnTo>
                    <a:lnTo>
                      <a:pt x="166" y="4"/>
                    </a:lnTo>
                    <a:lnTo>
                      <a:pt x="168" y="4"/>
                    </a:lnTo>
                    <a:lnTo>
                      <a:pt x="168" y="2"/>
                    </a:lnTo>
                    <a:lnTo>
                      <a:pt x="168" y="2"/>
                    </a:lnTo>
                    <a:close/>
                    <a:moveTo>
                      <a:pt x="160" y="2"/>
                    </a:moveTo>
                    <a:lnTo>
                      <a:pt x="160" y="2"/>
                    </a:lnTo>
                    <a:lnTo>
                      <a:pt x="158" y="2"/>
                    </a:lnTo>
                    <a:lnTo>
                      <a:pt x="156" y="0"/>
                    </a:lnTo>
                    <a:lnTo>
                      <a:pt x="156" y="2"/>
                    </a:lnTo>
                    <a:lnTo>
                      <a:pt x="156" y="2"/>
                    </a:lnTo>
                    <a:lnTo>
                      <a:pt x="156" y="4"/>
                    </a:lnTo>
                    <a:lnTo>
                      <a:pt x="158" y="4"/>
                    </a:lnTo>
                    <a:lnTo>
                      <a:pt x="158" y="4"/>
                    </a:lnTo>
                    <a:lnTo>
                      <a:pt x="160"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2" name="Freeform 174"/>
              <p:cNvSpPr>
                <a:spLocks/>
              </p:cNvSpPr>
              <p:nvPr/>
            </p:nvSpPr>
            <p:spPr bwMode="auto">
              <a:xfrm>
                <a:off x="2605" y="1973"/>
                <a:ext cx="48" cy="66"/>
              </a:xfrm>
              <a:custGeom>
                <a:avLst/>
                <a:gdLst>
                  <a:gd name="T0" fmla="*/ 48 w 48"/>
                  <a:gd name="T1" fmla="*/ 28 h 66"/>
                  <a:gd name="T2" fmla="*/ 46 w 48"/>
                  <a:gd name="T3" fmla="*/ 22 h 66"/>
                  <a:gd name="T4" fmla="*/ 44 w 48"/>
                  <a:gd name="T5" fmla="*/ 22 h 66"/>
                  <a:gd name="T6" fmla="*/ 44 w 48"/>
                  <a:gd name="T7" fmla="*/ 24 h 66"/>
                  <a:gd name="T8" fmla="*/ 42 w 48"/>
                  <a:gd name="T9" fmla="*/ 26 h 66"/>
                  <a:gd name="T10" fmla="*/ 42 w 48"/>
                  <a:gd name="T11" fmla="*/ 24 h 66"/>
                  <a:gd name="T12" fmla="*/ 42 w 48"/>
                  <a:gd name="T13" fmla="*/ 22 h 66"/>
                  <a:gd name="T14" fmla="*/ 40 w 48"/>
                  <a:gd name="T15" fmla="*/ 18 h 66"/>
                  <a:gd name="T16" fmla="*/ 38 w 48"/>
                  <a:gd name="T17" fmla="*/ 16 h 66"/>
                  <a:gd name="T18" fmla="*/ 36 w 48"/>
                  <a:gd name="T19" fmla="*/ 14 h 66"/>
                  <a:gd name="T20" fmla="*/ 28 w 48"/>
                  <a:gd name="T21" fmla="*/ 8 h 66"/>
                  <a:gd name="T22" fmla="*/ 20 w 48"/>
                  <a:gd name="T23" fmla="*/ 4 h 66"/>
                  <a:gd name="T24" fmla="*/ 12 w 48"/>
                  <a:gd name="T25" fmla="*/ 2 h 66"/>
                  <a:gd name="T26" fmla="*/ 10 w 48"/>
                  <a:gd name="T27" fmla="*/ 8 h 66"/>
                  <a:gd name="T28" fmla="*/ 8 w 48"/>
                  <a:gd name="T29" fmla="*/ 10 h 66"/>
                  <a:gd name="T30" fmla="*/ 4 w 48"/>
                  <a:gd name="T31" fmla="*/ 14 h 66"/>
                  <a:gd name="T32" fmla="*/ 4 w 48"/>
                  <a:gd name="T33" fmla="*/ 16 h 66"/>
                  <a:gd name="T34" fmla="*/ 4 w 48"/>
                  <a:gd name="T35" fmla="*/ 20 h 66"/>
                  <a:gd name="T36" fmla="*/ 4 w 48"/>
                  <a:gd name="T37" fmla="*/ 22 h 66"/>
                  <a:gd name="T38" fmla="*/ 4 w 48"/>
                  <a:gd name="T39" fmla="*/ 24 h 66"/>
                  <a:gd name="T40" fmla="*/ 4 w 48"/>
                  <a:gd name="T41" fmla="*/ 28 h 66"/>
                  <a:gd name="T42" fmla="*/ 6 w 48"/>
                  <a:gd name="T43" fmla="*/ 30 h 66"/>
                  <a:gd name="T44" fmla="*/ 6 w 48"/>
                  <a:gd name="T45" fmla="*/ 32 h 66"/>
                  <a:gd name="T46" fmla="*/ 8 w 48"/>
                  <a:gd name="T47" fmla="*/ 36 h 66"/>
                  <a:gd name="T48" fmla="*/ 10 w 48"/>
                  <a:gd name="T49" fmla="*/ 38 h 66"/>
                  <a:gd name="T50" fmla="*/ 10 w 48"/>
                  <a:gd name="T51" fmla="*/ 40 h 66"/>
                  <a:gd name="T52" fmla="*/ 10 w 48"/>
                  <a:gd name="T53" fmla="*/ 42 h 66"/>
                  <a:gd name="T54" fmla="*/ 10 w 48"/>
                  <a:gd name="T55" fmla="*/ 44 h 66"/>
                  <a:gd name="T56" fmla="*/ 8 w 48"/>
                  <a:gd name="T57" fmla="*/ 48 h 66"/>
                  <a:gd name="T58" fmla="*/ 8 w 48"/>
                  <a:gd name="T59" fmla="*/ 52 h 66"/>
                  <a:gd name="T60" fmla="*/ 6 w 48"/>
                  <a:gd name="T61" fmla="*/ 56 h 66"/>
                  <a:gd name="T62" fmla="*/ 2 w 48"/>
                  <a:gd name="T63" fmla="*/ 60 h 66"/>
                  <a:gd name="T64" fmla="*/ 2 w 48"/>
                  <a:gd name="T65" fmla="*/ 62 h 66"/>
                  <a:gd name="T66" fmla="*/ 0 w 48"/>
                  <a:gd name="T67" fmla="*/ 62 h 66"/>
                  <a:gd name="T68" fmla="*/ 2 w 48"/>
                  <a:gd name="T69" fmla="*/ 64 h 66"/>
                  <a:gd name="T70" fmla="*/ 4 w 48"/>
                  <a:gd name="T71" fmla="*/ 64 h 66"/>
                  <a:gd name="T72" fmla="*/ 6 w 48"/>
                  <a:gd name="T73" fmla="*/ 66 h 66"/>
                  <a:gd name="T74" fmla="*/ 8 w 48"/>
                  <a:gd name="T75" fmla="*/ 66 h 66"/>
                  <a:gd name="T76" fmla="*/ 12 w 48"/>
                  <a:gd name="T77" fmla="*/ 64 h 66"/>
                  <a:gd name="T78" fmla="*/ 12 w 48"/>
                  <a:gd name="T79" fmla="*/ 62 h 66"/>
                  <a:gd name="T80" fmla="*/ 14 w 48"/>
                  <a:gd name="T81" fmla="*/ 62 h 66"/>
                  <a:gd name="T82" fmla="*/ 14 w 48"/>
                  <a:gd name="T83" fmla="*/ 62 h 66"/>
                  <a:gd name="T84" fmla="*/ 18 w 48"/>
                  <a:gd name="T85" fmla="*/ 64 h 66"/>
                  <a:gd name="T86" fmla="*/ 20 w 48"/>
                  <a:gd name="T87" fmla="*/ 64 h 66"/>
                  <a:gd name="T88" fmla="*/ 20 w 48"/>
                  <a:gd name="T89" fmla="*/ 62 h 66"/>
                  <a:gd name="T90" fmla="*/ 22 w 48"/>
                  <a:gd name="T91" fmla="*/ 64 h 66"/>
                  <a:gd name="T92" fmla="*/ 24 w 48"/>
                  <a:gd name="T93" fmla="*/ 64 h 66"/>
                  <a:gd name="T94" fmla="*/ 26 w 48"/>
                  <a:gd name="T95" fmla="*/ 66 h 66"/>
                  <a:gd name="T96" fmla="*/ 28 w 48"/>
                  <a:gd name="T97" fmla="*/ 64 h 66"/>
                  <a:gd name="T98" fmla="*/ 30 w 48"/>
                  <a:gd name="T99" fmla="*/ 62 h 66"/>
                  <a:gd name="T100" fmla="*/ 32 w 48"/>
                  <a:gd name="T101" fmla="*/ 60 h 66"/>
                  <a:gd name="T102" fmla="*/ 34 w 48"/>
                  <a:gd name="T103" fmla="*/ 58 h 66"/>
                  <a:gd name="T104" fmla="*/ 34 w 48"/>
                  <a:gd name="T105" fmla="*/ 52 h 66"/>
                  <a:gd name="T106" fmla="*/ 36 w 48"/>
                  <a:gd name="T107" fmla="*/ 50 h 66"/>
                  <a:gd name="T108" fmla="*/ 36 w 48"/>
                  <a:gd name="T109" fmla="*/ 48 h 66"/>
                  <a:gd name="T110" fmla="*/ 38 w 48"/>
                  <a:gd name="T111" fmla="*/ 46 h 66"/>
                  <a:gd name="T112" fmla="*/ 40 w 48"/>
                  <a:gd name="T113" fmla="*/ 44 h 66"/>
                  <a:gd name="T114" fmla="*/ 42 w 48"/>
                  <a:gd name="T115" fmla="*/ 38 h 66"/>
                  <a:gd name="T116" fmla="*/ 44 w 48"/>
                  <a:gd name="T117" fmla="*/ 38 h 66"/>
                  <a:gd name="T118" fmla="*/ 44 w 48"/>
                  <a:gd name="T119" fmla="*/ 36 h 66"/>
                  <a:gd name="T120" fmla="*/ 46 w 48"/>
                  <a:gd name="T121" fmla="*/ 34 h 66"/>
                  <a:gd name="T122" fmla="*/ 48 w 48"/>
                  <a:gd name="T123" fmla="*/ 32 h 66"/>
                  <a:gd name="T124" fmla="*/ 48 w 48"/>
                  <a:gd name="T125" fmla="*/ 3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 h="66">
                    <a:moveTo>
                      <a:pt x="48" y="30"/>
                    </a:moveTo>
                    <a:lnTo>
                      <a:pt x="48" y="28"/>
                    </a:lnTo>
                    <a:lnTo>
                      <a:pt x="48" y="28"/>
                    </a:lnTo>
                    <a:lnTo>
                      <a:pt x="46" y="22"/>
                    </a:lnTo>
                    <a:lnTo>
                      <a:pt x="46" y="22"/>
                    </a:lnTo>
                    <a:lnTo>
                      <a:pt x="44" y="22"/>
                    </a:lnTo>
                    <a:lnTo>
                      <a:pt x="44" y="24"/>
                    </a:lnTo>
                    <a:lnTo>
                      <a:pt x="44" y="24"/>
                    </a:lnTo>
                    <a:lnTo>
                      <a:pt x="44" y="26"/>
                    </a:lnTo>
                    <a:lnTo>
                      <a:pt x="42" y="26"/>
                    </a:lnTo>
                    <a:lnTo>
                      <a:pt x="42" y="26"/>
                    </a:lnTo>
                    <a:lnTo>
                      <a:pt x="42" y="24"/>
                    </a:lnTo>
                    <a:lnTo>
                      <a:pt x="44" y="24"/>
                    </a:lnTo>
                    <a:lnTo>
                      <a:pt x="42" y="22"/>
                    </a:lnTo>
                    <a:lnTo>
                      <a:pt x="42" y="20"/>
                    </a:lnTo>
                    <a:lnTo>
                      <a:pt x="40" y="18"/>
                    </a:lnTo>
                    <a:lnTo>
                      <a:pt x="38" y="18"/>
                    </a:lnTo>
                    <a:lnTo>
                      <a:pt x="38" y="16"/>
                    </a:lnTo>
                    <a:lnTo>
                      <a:pt x="38" y="16"/>
                    </a:lnTo>
                    <a:lnTo>
                      <a:pt x="36" y="14"/>
                    </a:lnTo>
                    <a:lnTo>
                      <a:pt x="30" y="10"/>
                    </a:lnTo>
                    <a:lnTo>
                      <a:pt x="28" y="8"/>
                    </a:lnTo>
                    <a:lnTo>
                      <a:pt x="24" y="6"/>
                    </a:lnTo>
                    <a:lnTo>
                      <a:pt x="20" y="4"/>
                    </a:lnTo>
                    <a:lnTo>
                      <a:pt x="14" y="0"/>
                    </a:lnTo>
                    <a:lnTo>
                      <a:pt x="12" y="2"/>
                    </a:lnTo>
                    <a:lnTo>
                      <a:pt x="12" y="2"/>
                    </a:lnTo>
                    <a:lnTo>
                      <a:pt x="10" y="8"/>
                    </a:lnTo>
                    <a:lnTo>
                      <a:pt x="10" y="8"/>
                    </a:lnTo>
                    <a:lnTo>
                      <a:pt x="8" y="10"/>
                    </a:lnTo>
                    <a:lnTo>
                      <a:pt x="6" y="12"/>
                    </a:lnTo>
                    <a:lnTo>
                      <a:pt x="4" y="14"/>
                    </a:lnTo>
                    <a:lnTo>
                      <a:pt x="4" y="16"/>
                    </a:lnTo>
                    <a:lnTo>
                      <a:pt x="4" y="16"/>
                    </a:lnTo>
                    <a:lnTo>
                      <a:pt x="4" y="18"/>
                    </a:lnTo>
                    <a:lnTo>
                      <a:pt x="4" y="20"/>
                    </a:lnTo>
                    <a:lnTo>
                      <a:pt x="4" y="20"/>
                    </a:lnTo>
                    <a:lnTo>
                      <a:pt x="4" y="22"/>
                    </a:lnTo>
                    <a:lnTo>
                      <a:pt x="4" y="24"/>
                    </a:lnTo>
                    <a:lnTo>
                      <a:pt x="4" y="24"/>
                    </a:lnTo>
                    <a:lnTo>
                      <a:pt x="4" y="26"/>
                    </a:lnTo>
                    <a:lnTo>
                      <a:pt x="4" y="28"/>
                    </a:lnTo>
                    <a:lnTo>
                      <a:pt x="4" y="30"/>
                    </a:lnTo>
                    <a:lnTo>
                      <a:pt x="6" y="30"/>
                    </a:lnTo>
                    <a:lnTo>
                      <a:pt x="6" y="30"/>
                    </a:lnTo>
                    <a:lnTo>
                      <a:pt x="6" y="32"/>
                    </a:lnTo>
                    <a:lnTo>
                      <a:pt x="6" y="34"/>
                    </a:lnTo>
                    <a:lnTo>
                      <a:pt x="8" y="36"/>
                    </a:lnTo>
                    <a:lnTo>
                      <a:pt x="8" y="36"/>
                    </a:lnTo>
                    <a:lnTo>
                      <a:pt x="10" y="38"/>
                    </a:lnTo>
                    <a:lnTo>
                      <a:pt x="10" y="40"/>
                    </a:lnTo>
                    <a:lnTo>
                      <a:pt x="10" y="40"/>
                    </a:lnTo>
                    <a:lnTo>
                      <a:pt x="10" y="40"/>
                    </a:lnTo>
                    <a:lnTo>
                      <a:pt x="10" y="42"/>
                    </a:lnTo>
                    <a:lnTo>
                      <a:pt x="10" y="42"/>
                    </a:lnTo>
                    <a:lnTo>
                      <a:pt x="10" y="44"/>
                    </a:lnTo>
                    <a:lnTo>
                      <a:pt x="8" y="48"/>
                    </a:lnTo>
                    <a:lnTo>
                      <a:pt x="8" y="48"/>
                    </a:lnTo>
                    <a:lnTo>
                      <a:pt x="8" y="50"/>
                    </a:lnTo>
                    <a:lnTo>
                      <a:pt x="8" y="52"/>
                    </a:lnTo>
                    <a:lnTo>
                      <a:pt x="8" y="54"/>
                    </a:lnTo>
                    <a:lnTo>
                      <a:pt x="6" y="56"/>
                    </a:lnTo>
                    <a:lnTo>
                      <a:pt x="4" y="60"/>
                    </a:lnTo>
                    <a:lnTo>
                      <a:pt x="2" y="60"/>
                    </a:lnTo>
                    <a:lnTo>
                      <a:pt x="2" y="62"/>
                    </a:lnTo>
                    <a:lnTo>
                      <a:pt x="2" y="62"/>
                    </a:lnTo>
                    <a:lnTo>
                      <a:pt x="0" y="62"/>
                    </a:lnTo>
                    <a:lnTo>
                      <a:pt x="0" y="62"/>
                    </a:lnTo>
                    <a:lnTo>
                      <a:pt x="0" y="62"/>
                    </a:lnTo>
                    <a:lnTo>
                      <a:pt x="2" y="64"/>
                    </a:lnTo>
                    <a:lnTo>
                      <a:pt x="2" y="64"/>
                    </a:lnTo>
                    <a:lnTo>
                      <a:pt x="4" y="64"/>
                    </a:lnTo>
                    <a:lnTo>
                      <a:pt x="6" y="66"/>
                    </a:lnTo>
                    <a:lnTo>
                      <a:pt x="6" y="66"/>
                    </a:lnTo>
                    <a:lnTo>
                      <a:pt x="8" y="66"/>
                    </a:lnTo>
                    <a:lnTo>
                      <a:pt x="8" y="66"/>
                    </a:lnTo>
                    <a:lnTo>
                      <a:pt x="8" y="66"/>
                    </a:lnTo>
                    <a:lnTo>
                      <a:pt x="12" y="64"/>
                    </a:lnTo>
                    <a:lnTo>
                      <a:pt x="12" y="64"/>
                    </a:lnTo>
                    <a:lnTo>
                      <a:pt x="12" y="62"/>
                    </a:lnTo>
                    <a:lnTo>
                      <a:pt x="14" y="62"/>
                    </a:lnTo>
                    <a:lnTo>
                      <a:pt x="14" y="62"/>
                    </a:lnTo>
                    <a:lnTo>
                      <a:pt x="14" y="62"/>
                    </a:lnTo>
                    <a:lnTo>
                      <a:pt x="14" y="62"/>
                    </a:lnTo>
                    <a:lnTo>
                      <a:pt x="16" y="64"/>
                    </a:lnTo>
                    <a:lnTo>
                      <a:pt x="18" y="64"/>
                    </a:lnTo>
                    <a:lnTo>
                      <a:pt x="18" y="64"/>
                    </a:lnTo>
                    <a:lnTo>
                      <a:pt x="20" y="64"/>
                    </a:lnTo>
                    <a:lnTo>
                      <a:pt x="20" y="62"/>
                    </a:lnTo>
                    <a:lnTo>
                      <a:pt x="20" y="62"/>
                    </a:lnTo>
                    <a:lnTo>
                      <a:pt x="22" y="64"/>
                    </a:lnTo>
                    <a:lnTo>
                      <a:pt x="22" y="64"/>
                    </a:lnTo>
                    <a:lnTo>
                      <a:pt x="22" y="64"/>
                    </a:lnTo>
                    <a:lnTo>
                      <a:pt x="24" y="64"/>
                    </a:lnTo>
                    <a:lnTo>
                      <a:pt x="24" y="64"/>
                    </a:lnTo>
                    <a:lnTo>
                      <a:pt x="26" y="66"/>
                    </a:lnTo>
                    <a:lnTo>
                      <a:pt x="26" y="66"/>
                    </a:lnTo>
                    <a:lnTo>
                      <a:pt x="28" y="64"/>
                    </a:lnTo>
                    <a:lnTo>
                      <a:pt x="28" y="64"/>
                    </a:lnTo>
                    <a:lnTo>
                      <a:pt x="30" y="62"/>
                    </a:lnTo>
                    <a:lnTo>
                      <a:pt x="30" y="62"/>
                    </a:lnTo>
                    <a:lnTo>
                      <a:pt x="32" y="60"/>
                    </a:lnTo>
                    <a:lnTo>
                      <a:pt x="32" y="58"/>
                    </a:lnTo>
                    <a:lnTo>
                      <a:pt x="34" y="58"/>
                    </a:lnTo>
                    <a:lnTo>
                      <a:pt x="34" y="56"/>
                    </a:lnTo>
                    <a:lnTo>
                      <a:pt x="34" y="52"/>
                    </a:lnTo>
                    <a:lnTo>
                      <a:pt x="36" y="52"/>
                    </a:lnTo>
                    <a:lnTo>
                      <a:pt x="36" y="50"/>
                    </a:lnTo>
                    <a:lnTo>
                      <a:pt x="36" y="50"/>
                    </a:lnTo>
                    <a:lnTo>
                      <a:pt x="36" y="48"/>
                    </a:lnTo>
                    <a:lnTo>
                      <a:pt x="36" y="48"/>
                    </a:lnTo>
                    <a:lnTo>
                      <a:pt x="38" y="46"/>
                    </a:lnTo>
                    <a:lnTo>
                      <a:pt x="38" y="46"/>
                    </a:lnTo>
                    <a:lnTo>
                      <a:pt x="40" y="44"/>
                    </a:lnTo>
                    <a:lnTo>
                      <a:pt x="40" y="42"/>
                    </a:lnTo>
                    <a:lnTo>
                      <a:pt x="42" y="38"/>
                    </a:lnTo>
                    <a:lnTo>
                      <a:pt x="42" y="38"/>
                    </a:lnTo>
                    <a:lnTo>
                      <a:pt x="44" y="38"/>
                    </a:lnTo>
                    <a:lnTo>
                      <a:pt x="44" y="36"/>
                    </a:lnTo>
                    <a:lnTo>
                      <a:pt x="44" y="36"/>
                    </a:lnTo>
                    <a:lnTo>
                      <a:pt x="46" y="34"/>
                    </a:lnTo>
                    <a:lnTo>
                      <a:pt x="46" y="34"/>
                    </a:lnTo>
                    <a:lnTo>
                      <a:pt x="46" y="32"/>
                    </a:lnTo>
                    <a:lnTo>
                      <a:pt x="48" y="32"/>
                    </a:lnTo>
                    <a:lnTo>
                      <a:pt x="48" y="32"/>
                    </a:lnTo>
                    <a:lnTo>
                      <a:pt x="48" y="30"/>
                    </a:lnTo>
                    <a:lnTo>
                      <a:pt x="48" y="3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3" name="Freeform 175"/>
              <p:cNvSpPr>
                <a:spLocks noEditPoints="1"/>
              </p:cNvSpPr>
              <p:nvPr/>
            </p:nvSpPr>
            <p:spPr bwMode="auto">
              <a:xfrm>
                <a:off x="3423" y="1167"/>
                <a:ext cx="196" cy="170"/>
              </a:xfrm>
              <a:custGeom>
                <a:avLst/>
                <a:gdLst>
                  <a:gd name="T0" fmla="*/ 176 w 196"/>
                  <a:gd name="T1" fmla="*/ 36 h 170"/>
                  <a:gd name="T2" fmla="*/ 162 w 196"/>
                  <a:gd name="T3" fmla="*/ 34 h 170"/>
                  <a:gd name="T4" fmla="*/ 156 w 196"/>
                  <a:gd name="T5" fmla="*/ 30 h 170"/>
                  <a:gd name="T6" fmla="*/ 150 w 196"/>
                  <a:gd name="T7" fmla="*/ 28 h 170"/>
                  <a:gd name="T8" fmla="*/ 142 w 196"/>
                  <a:gd name="T9" fmla="*/ 28 h 170"/>
                  <a:gd name="T10" fmla="*/ 134 w 196"/>
                  <a:gd name="T11" fmla="*/ 22 h 170"/>
                  <a:gd name="T12" fmla="*/ 130 w 196"/>
                  <a:gd name="T13" fmla="*/ 20 h 170"/>
                  <a:gd name="T14" fmla="*/ 124 w 196"/>
                  <a:gd name="T15" fmla="*/ 16 h 170"/>
                  <a:gd name="T16" fmla="*/ 118 w 196"/>
                  <a:gd name="T17" fmla="*/ 14 h 170"/>
                  <a:gd name="T18" fmla="*/ 110 w 196"/>
                  <a:gd name="T19" fmla="*/ 6 h 170"/>
                  <a:gd name="T20" fmla="*/ 104 w 196"/>
                  <a:gd name="T21" fmla="*/ 2 h 170"/>
                  <a:gd name="T22" fmla="*/ 88 w 196"/>
                  <a:gd name="T23" fmla="*/ 14 h 170"/>
                  <a:gd name="T24" fmla="*/ 68 w 196"/>
                  <a:gd name="T25" fmla="*/ 26 h 170"/>
                  <a:gd name="T26" fmla="*/ 52 w 196"/>
                  <a:gd name="T27" fmla="*/ 30 h 170"/>
                  <a:gd name="T28" fmla="*/ 40 w 196"/>
                  <a:gd name="T29" fmla="*/ 26 h 170"/>
                  <a:gd name="T30" fmla="*/ 40 w 196"/>
                  <a:gd name="T31" fmla="*/ 42 h 170"/>
                  <a:gd name="T32" fmla="*/ 18 w 196"/>
                  <a:gd name="T33" fmla="*/ 40 h 170"/>
                  <a:gd name="T34" fmla="*/ 2 w 196"/>
                  <a:gd name="T35" fmla="*/ 48 h 170"/>
                  <a:gd name="T36" fmla="*/ 2 w 196"/>
                  <a:gd name="T37" fmla="*/ 50 h 170"/>
                  <a:gd name="T38" fmla="*/ 4 w 196"/>
                  <a:gd name="T39" fmla="*/ 56 h 170"/>
                  <a:gd name="T40" fmla="*/ 20 w 196"/>
                  <a:gd name="T41" fmla="*/ 58 h 170"/>
                  <a:gd name="T42" fmla="*/ 30 w 196"/>
                  <a:gd name="T43" fmla="*/ 62 h 170"/>
                  <a:gd name="T44" fmla="*/ 38 w 196"/>
                  <a:gd name="T45" fmla="*/ 66 h 170"/>
                  <a:gd name="T46" fmla="*/ 34 w 196"/>
                  <a:gd name="T47" fmla="*/ 74 h 170"/>
                  <a:gd name="T48" fmla="*/ 48 w 196"/>
                  <a:gd name="T49" fmla="*/ 92 h 170"/>
                  <a:gd name="T50" fmla="*/ 52 w 196"/>
                  <a:gd name="T51" fmla="*/ 104 h 170"/>
                  <a:gd name="T52" fmla="*/ 46 w 196"/>
                  <a:gd name="T53" fmla="*/ 104 h 170"/>
                  <a:gd name="T54" fmla="*/ 38 w 196"/>
                  <a:gd name="T55" fmla="*/ 134 h 170"/>
                  <a:gd name="T56" fmla="*/ 40 w 196"/>
                  <a:gd name="T57" fmla="*/ 140 h 170"/>
                  <a:gd name="T58" fmla="*/ 42 w 196"/>
                  <a:gd name="T59" fmla="*/ 140 h 170"/>
                  <a:gd name="T60" fmla="*/ 54 w 196"/>
                  <a:gd name="T61" fmla="*/ 146 h 170"/>
                  <a:gd name="T62" fmla="*/ 64 w 196"/>
                  <a:gd name="T63" fmla="*/ 148 h 170"/>
                  <a:gd name="T64" fmla="*/ 76 w 196"/>
                  <a:gd name="T65" fmla="*/ 146 h 170"/>
                  <a:gd name="T66" fmla="*/ 84 w 196"/>
                  <a:gd name="T67" fmla="*/ 150 h 170"/>
                  <a:gd name="T68" fmla="*/ 94 w 196"/>
                  <a:gd name="T69" fmla="*/ 152 h 170"/>
                  <a:gd name="T70" fmla="*/ 104 w 196"/>
                  <a:gd name="T71" fmla="*/ 152 h 170"/>
                  <a:gd name="T72" fmla="*/ 116 w 196"/>
                  <a:gd name="T73" fmla="*/ 132 h 170"/>
                  <a:gd name="T74" fmla="*/ 128 w 196"/>
                  <a:gd name="T75" fmla="*/ 136 h 170"/>
                  <a:gd name="T76" fmla="*/ 132 w 196"/>
                  <a:gd name="T77" fmla="*/ 136 h 170"/>
                  <a:gd name="T78" fmla="*/ 154 w 196"/>
                  <a:gd name="T79" fmla="*/ 138 h 170"/>
                  <a:gd name="T80" fmla="*/ 166 w 196"/>
                  <a:gd name="T81" fmla="*/ 128 h 170"/>
                  <a:gd name="T82" fmla="*/ 170 w 196"/>
                  <a:gd name="T83" fmla="*/ 124 h 170"/>
                  <a:gd name="T84" fmla="*/ 160 w 196"/>
                  <a:gd name="T85" fmla="*/ 118 h 170"/>
                  <a:gd name="T86" fmla="*/ 160 w 196"/>
                  <a:gd name="T87" fmla="*/ 110 h 170"/>
                  <a:gd name="T88" fmla="*/ 158 w 196"/>
                  <a:gd name="T89" fmla="*/ 104 h 170"/>
                  <a:gd name="T90" fmla="*/ 160 w 196"/>
                  <a:gd name="T91" fmla="*/ 94 h 170"/>
                  <a:gd name="T92" fmla="*/ 160 w 196"/>
                  <a:gd name="T93" fmla="*/ 86 h 170"/>
                  <a:gd name="T94" fmla="*/ 152 w 196"/>
                  <a:gd name="T95" fmla="*/ 82 h 170"/>
                  <a:gd name="T96" fmla="*/ 148 w 196"/>
                  <a:gd name="T97" fmla="*/ 84 h 170"/>
                  <a:gd name="T98" fmla="*/ 154 w 196"/>
                  <a:gd name="T99" fmla="*/ 76 h 170"/>
                  <a:gd name="T100" fmla="*/ 162 w 196"/>
                  <a:gd name="T101" fmla="*/ 66 h 170"/>
                  <a:gd name="T102" fmla="*/ 164 w 196"/>
                  <a:gd name="T103" fmla="*/ 64 h 170"/>
                  <a:gd name="T104" fmla="*/ 170 w 196"/>
                  <a:gd name="T105" fmla="*/ 56 h 170"/>
                  <a:gd name="T106" fmla="*/ 178 w 196"/>
                  <a:gd name="T107" fmla="*/ 38 h 170"/>
                  <a:gd name="T108" fmla="*/ 196 w 196"/>
                  <a:gd name="T109" fmla="*/ 142 h 170"/>
                  <a:gd name="T110" fmla="*/ 190 w 196"/>
                  <a:gd name="T111" fmla="*/ 146 h 170"/>
                  <a:gd name="T112" fmla="*/ 184 w 196"/>
                  <a:gd name="T113" fmla="*/ 154 h 170"/>
                  <a:gd name="T114" fmla="*/ 184 w 196"/>
                  <a:gd name="T115" fmla="*/ 160 h 170"/>
                  <a:gd name="T116" fmla="*/ 186 w 196"/>
                  <a:gd name="T117" fmla="*/ 166 h 170"/>
                  <a:gd name="T118" fmla="*/ 194 w 196"/>
                  <a:gd name="T119" fmla="*/ 16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 h="170">
                    <a:moveTo>
                      <a:pt x="46" y="92"/>
                    </a:moveTo>
                    <a:lnTo>
                      <a:pt x="46" y="90"/>
                    </a:lnTo>
                    <a:lnTo>
                      <a:pt x="44" y="88"/>
                    </a:lnTo>
                    <a:lnTo>
                      <a:pt x="44" y="88"/>
                    </a:lnTo>
                    <a:lnTo>
                      <a:pt x="44" y="88"/>
                    </a:lnTo>
                    <a:lnTo>
                      <a:pt x="44" y="88"/>
                    </a:lnTo>
                    <a:lnTo>
                      <a:pt x="44" y="90"/>
                    </a:lnTo>
                    <a:lnTo>
                      <a:pt x="46" y="92"/>
                    </a:lnTo>
                    <a:close/>
                    <a:moveTo>
                      <a:pt x="178" y="36"/>
                    </a:moveTo>
                    <a:lnTo>
                      <a:pt x="176" y="36"/>
                    </a:lnTo>
                    <a:lnTo>
                      <a:pt x="174" y="36"/>
                    </a:lnTo>
                    <a:lnTo>
                      <a:pt x="170" y="34"/>
                    </a:lnTo>
                    <a:lnTo>
                      <a:pt x="170" y="34"/>
                    </a:lnTo>
                    <a:lnTo>
                      <a:pt x="168" y="34"/>
                    </a:lnTo>
                    <a:lnTo>
                      <a:pt x="168" y="34"/>
                    </a:lnTo>
                    <a:lnTo>
                      <a:pt x="166" y="34"/>
                    </a:lnTo>
                    <a:lnTo>
                      <a:pt x="166" y="34"/>
                    </a:lnTo>
                    <a:lnTo>
                      <a:pt x="164" y="34"/>
                    </a:lnTo>
                    <a:lnTo>
                      <a:pt x="164" y="34"/>
                    </a:lnTo>
                    <a:lnTo>
                      <a:pt x="162" y="34"/>
                    </a:lnTo>
                    <a:lnTo>
                      <a:pt x="162" y="34"/>
                    </a:lnTo>
                    <a:lnTo>
                      <a:pt x="162" y="32"/>
                    </a:lnTo>
                    <a:lnTo>
                      <a:pt x="162" y="32"/>
                    </a:lnTo>
                    <a:lnTo>
                      <a:pt x="160" y="32"/>
                    </a:lnTo>
                    <a:lnTo>
                      <a:pt x="160" y="32"/>
                    </a:lnTo>
                    <a:lnTo>
                      <a:pt x="160" y="34"/>
                    </a:lnTo>
                    <a:lnTo>
                      <a:pt x="160" y="34"/>
                    </a:lnTo>
                    <a:lnTo>
                      <a:pt x="158" y="34"/>
                    </a:lnTo>
                    <a:lnTo>
                      <a:pt x="156" y="32"/>
                    </a:lnTo>
                    <a:lnTo>
                      <a:pt x="156" y="30"/>
                    </a:lnTo>
                    <a:lnTo>
                      <a:pt x="156" y="30"/>
                    </a:lnTo>
                    <a:lnTo>
                      <a:pt x="156" y="30"/>
                    </a:lnTo>
                    <a:lnTo>
                      <a:pt x="154" y="28"/>
                    </a:lnTo>
                    <a:lnTo>
                      <a:pt x="154" y="28"/>
                    </a:lnTo>
                    <a:lnTo>
                      <a:pt x="154" y="28"/>
                    </a:lnTo>
                    <a:lnTo>
                      <a:pt x="152" y="28"/>
                    </a:lnTo>
                    <a:lnTo>
                      <a:pt x="152" y="28"/>
                    </a:lnTo>
                    <a:lnTo>
                      <a:pt x="152" y="28"/>
                    </a:lnTo>
                    <a:lnTo>
                      <a:pt x="150" y="28"/>
                    </a:lnTo>
                    <a:lnTo>
                      <a:pt x="150" y="28"/>
                    </a:lnTo>
                    <a:lnTo>
                      <a:pt x="148" y="28"/>
                    </a:lnTo>
                    <a:lnTo>
                      <a:pt x="148" y="28"/>
                    </a:lnTo>
                    <a:lnTo>
                      <a:pt x="148" y="28"/>
                    </a:lnTo>
                    <a:lnTo>
                      <a:pt x="148" y="28"/>
                    </a:lnTo>
                    <a:lnTo>
                      <a:pt x="146" y="28"/>
                    </a:lnTo>
                    <a:lnTo>
                      <a:pt x="146" y="26"/>
                    </a:lnTo>
                    <a:lnTo>
                      <a:pt x="144" y="26"/>
                    </a:lnTo>
                    <a:lnTo>
                      <a:pt x="144" y="26"/>
                    </a:lnTo>
                    <a:lnTo>
                      <a:pt x="142" y="28"/>
                    </a:lnTo>
                    <a:lnTo>
                      <a:pt x="142" y="28"/>
                    </a:lnTo>
                    <a:lnTo>
                      <a:pt x="140" y="26"/>
                    </a:lnTo>
                    <a:lnTo>
                      <a:pt x="140" y="26"/>
                    </a:lnTo>
                    <a:lnTo>
                      <a:pt x="140" y="24"/>
                    </a:lnTo>
                    <a:lnTo>
                      <a:pt x="138" y="24"/>
                    </a:lnTo>
                    <a:lnTo>
                      <a:pt x="138" y="24"/>
                    </a:lnTo>
                    <a:lnTo>
                      <a:pt x="136" y="24"/>
                    </a:lnTo>
                    <a:lnTo>
                      <a:pt x="136" y="22"/>
                    </a:lnTo>
                    <a:lnTo>
                      <a:pt x="136" y="22"/>
                    </a:lnTo>
                    <a:lnTo>
                      <a:pt x="134" y="22"/>
                    </a:lnTo>
                    <a:lnTo>
                      <a:pt x="134" y="22"/>
                    </a:lnTo>
                    <a:lnTo>
                      <a:pt x="134" y="22"/>
                    </a:lnTo>
                    <a:lnTo>
                      <a:pt x="134" y="20"/>
                    </a:lnTo>
                    <a:lnTo>
                      <a:pt x="132" y="20"/>
                    </a:lnTo>
                    <a:lnTo>
                      <a:pt x="134" y="16"/>
                    </a:lnTo>
                    <a:lnTo>
                      <a:pt x="132" y="16"/>
                    </a:lnTo>
                    <a:lnTo>
                      <a:pt x="132" y="16"/>
                    </a:lnTo>
                    <a:lnTo>
                      <a:pt x="132" y="18"/>
                    </a:lnTo>
                    <a:lnTo>
                      <a:pt x="130" y="18"/>
                    </a:lnTo>
                    <a:lnTo>
                      <a:pt x="130" y="18"/>
                    </a:lnTo>
                    <a:lnTo>
                      <a:pt x="130" y="20"/>
                    </a:lnTo>
                    <a:lnTo>
                      <a:pt x="126" y="20"/>
                    </a:lnTo>
                    <a:lnTo>
                      <a:pt x="124" y="20"/>
                    </a:lnTo>
                    <a:lnTo>
                      <a:pt x="124" y="20"/>
                    </a:lnTo>
                    <a:lnTo>
                      <a:pt x="124" y="18"/>
                    </a:lnTo>
                    <a:lnTo>
                      <a:pt x="124" y="18"/>
                    </a:lnTo>
                    <a:lnTo>
                      <a:pt x="124" y="18"/>
                    </a:lnTo>
                    <a:lnTo>
                      <a:pt x="124" y="18"/>
                    </a:lnTo>
                    <a:lnTo>
                      <a:pt x="124" y="18"/>
                    </a:lnTo>
                    <a:lnTo>
                      <a:pt x="124" y="16"/>
                    </a:lnTo>
                    <a:lnTo>
                      <a:pt x="124" y="16"/>
                    </a:lnTo>
                    <a:lnTo>
                      <a:pt x="124" y="16"/>
                    </a:lnTo>
                    <a:lnTo>
                      <a:pt x="124" y="14"/>
                    </a:lnTo>
                    <a:lnTo>
                      <a:pt x="124" y="14"/>
                    </a:lnTo>
                    <a:lnTo>
                      <a:pt x="122" y="14"/>
                    </a:lnTo>
                    <a:lnTo>
                      <a:pt x="122" y="12"/>
                    </a:lnTo>
                    <a:lnTo>
                      <a:pt x="120" y="12"/>
                    </a:lnTo>
                    <a:lnTo>
                      <a:pt x="118" y="12"/>
                    </a:lnTo>
                    <a:lnTo>
                      <a:pt x="118" y="12"/>
                    </a:lnTo>
                    <a:lnTo>
                      <a:pt x="118" y="14"/>
                    </a:lnTo>
                    <a:lnTo>
                      <a:pt x="118" y="14"/>
                    </a:lnTo>
                    <a:lnTo>
                      <a:pt x="118" y="14"/>
                    </a:lnTo>
                    <a:lnTo>
                      <a:pt x="116" y="10"/>
                    </a:lnTo>
                    <a:lnTo>
                      <a:pt x="116" y="10"/>
                    </a:lnTo>
                    <a:lnTo>
                      <a:pt x="114" y="10"/>
                    </a:lnTo>
                    <a:lnTo>
                      <a:pt x="112" y="10"/>
                    </a:lnTo>
                    <a:lnTo>
                      <a:pt x="112" y="10"/>
                    </a:lnTo>
                    <a:lnTo>
                      <a:pt x="112" y="8"/>
                    </a:lnTo>
                    <a:lnTo>
                      <a:pt x="112" y="8"/>
                    </a:lnTo>
                    <a:lnTo>
                      <a:pt x="110" y="6"/>
                    </a:lnTo>
                    <a:lnTo>
                      <a:pt x="110" y="6"/>
                    </a:lnTo>
                    <a:lnTo>
                      <a:pt x="110" y="6"/>
                    </a:lnTo>
                    <a:lnTo>
                      <a:pt x="108" y="6"/>
                    </a:lnTo>
                    <a:lnTo>
                      <a:pt x="108" y="6"/>
                    </a:lnTo>
                    <a:lnTo>
                      <a:pt x="106" y="6"/>
                    </a:lnTo>
                    <a:lnTo>
                      <a:pt x="106" y="6"/>
                    </a:lnTo>
                    <a:lnTo>
                      <a:pt x="106" y="6"/>
                    </a:lnTo>
                    <a:lnTo>
                      <a:pt x="104" y="4"/>
                    </a:lnTo>
                    <a:lnTo>
                      <a:pt x="104" y="4"/>
                    </a:lnTo>
                    <a:lnTo>
                      <a:pt x="102" y="2"/>
                    </a:lnTo>
                    <a:lnTo>
                      <a:pt x="104" y="2"/>
                    </a:lnTo>
                    <a:lnTo>
                      <a:pt x="102" y="2"/>
                    </a:lnTo>
                    <a:lnTo>
                      <a:pt x="102" y="0"/>
                    </a:lnTo>
                    <a:lnTo>
                      <a:pt x="102" y="0"/>
                    </a:lnTo>
                    <a:lnTo>
                      <a:pt x="102" y="0"/>
                    </a:lnTo>
                    <a:lnTo>
                      <a:pt x="94" y="2"/>
                    </a:lnTo>
                    <a:lnTo>
                      <a:pt x="92" y="2"/>
                    </a:lnTo>
                    <a:lnTo>
                      <a:pt x="90" y="4"/>
                    </a:lnTo>
                    <a:lnTo>
                      <a:pt x="90" y="4"/>
                    </a:lnTo>
                    <a:lnTo>
                      <a:pt x="90" y="6"/>
                    </a:lnTo>
                    <a:lnTo>
                      <a:pt x="88" y="14"/>
                    </a:lnTo>
                    <a:lnTo>
                      <a:pt x="88" y="14"/>
                    </a:lnTo>
                    <a:lnTo>
                      <a:pt x="88" y="14"/>
                    </a:lnTo>
                    <a:lnTo>
                      <a:pt x="88" y="16"/>
                    </a:lnTo>
                    <a:lnTo>
                      <a:pt x="86" y="18"/>
                    </a:lnTo>
                    <a:lnTo>
                      <a:pt x="84" y="18"/>
                    </a:lnTo>
                    <a:lnTo>
                      <a:pt x="80" y="20"/>
                    </a:lnTo>
                    <a:lnTo>
                      <a:pt x="76" y="22"/>
                    </a:lnTo>
                    <a:lnTo>
                      <a:pt x="70" y="24"/>
                    </a:lnTo>
                    <a:lnTo>
                      <a:pt x="68" y="26"/>
                    </a:lnTo>
                    <a:lnTo>
                      <a:pt x="68" y="26"/>
                    </a:lnTo>
                    <a:lnTo>
                      <a:pt x="68" y="28"/>
                    </a:lnTo>
                    <a:lnTo>
                      <a:pt x="70" y="28"/>
                    </a:lnTo>
                    <a:lnTo>
                      <a:pt x="72" y="28"/>
                    </a:lnTo>
                    <a:lnTo>
                      <a:pt x="72" y="28"/>
                    </a:lnTo>
                    <a:lnTo>
                      <a:pt x="68" y="30"/>
                    </a:lnTo>
                    <a:lnTo>
                      <a:pt x="66" y="30"/>
                    </a:lnTo>
                    <a:lnTo>
                      <a:pt x="64" y="30"/>
                    </a:lnTo>
                    <a:lnTo>
                      <a:pt x="58" y="30"/>
                    </a:lnTo>
                    <a:lnTo>
                      <a:pt x="56" y="30"/>
                    </a:lnTo>
                    <a:lnTo>
                      <a:pt x="52" y="30"/>
                    </a:lnTo>
                    <a:lnTo>
                      <a:pt x="50" y="30"/>
                    </a:lnTo>
                    <a:lnTo>
                      <a:pt x="50" y="28"/>
                    </a:lnTo>
                    <a:lnTo>
                      <a:pt x="50" y="28"/>
                    </a:lnTo>
                    <a:lnTo>
                      <a:pt x="50" y="26"/>
                    </a:lnTo>
                    <a:lnTo>
                      <a:pt x="50" y="24"/>
                    </a:lnTo>
                    <a:lnTo>
                      <a:pt x="48" y="24"/>
                    </a:lnTo>
                    <a:lnTo>
                      <a:pt x="44" y="24"/>
                    </a:lnTo>
                    <a:lnTo>
                      <a:pt x="44" y="24"/>
                    </a:lnTo>
                    <a:lnTo>
                      <a:pt x="40" y="24"/>
                    </a:lnTo>
                    <a:lnTo>
                      <a:pt x="40" y="26"/>
                    </a:lnTo>
                    <a:lnTo>
                      <a:pt x="40" y="26"/>
                    </a:lnTo>
                    <a:lnTo>
                      <a:pt x="42" y="28"/>
                    </a:lnTo>
                    <a:lnTo>
                      <a:pt x="42" y="30"/>
                    </a:lnTo>
                    <a:lnTo>
                      <a:pt x="44" y="32"/>
                    </a:lnTo>
                    <a:lnTo>
                      <a:pt x="44" y="40"/>
                    </a:lnTo>
                    <a:lnTo>
                      <a:pt x="46" y="42"/>
                    </a:lnTo>
                    <a:lnTo>
                      <a:pt x="46" y="42"/>
                    </a:lnTo>
                    <a:lnTo>
                      <a:pt x="46" y="42"/>
                    </a:lnTo>
                    <a:lnTo>
                      <a:pt x="40" y="42"/>
                    </a:lnTo>
                    <a:lnTo>
                      <a:pt x="40" y="42"/>
                    </a:lnTo>
                    <a:lnTo>
                      <a:pt x="40" y="42"/>
                    </a:lnTo>
                    <a:lnTo>
                      <a:pt x="38" y="42"/>
                    </a:lnTo>
                    <a:lnTo>
                      <a:pt x="38" y="44"/>
                    </a:lnTo>
                    <a:lnTo>
                      <a:pt x="36" y="42"/>
                    </a:lnTo>
                    <a:lnTo>
                      <a:pt x="32" y="42"/>
                    </a:lnTo>
                    <a:lnTo>
                      <a:pt x="28" y="44"/>
                    </a:lnTo>
                    <a:lnTo>
                      <a:pt x="26" y="44"/>
                    </a:lnTo>
                    <a:lnTo>
                      <a:pt x="24" y="40"/>
                    </a:lnTo>
                    <a:lnTo>
                      <a:pt x="22" y="38"/>
                    </a:lnTo>
                    <a:lnTo>
                      <a:pt x="18" y="40"/>
                    </a:lnTo>
                    <a:lnTo>
                      <a:pt x="16" y="40"/>
                    </a:lnTo>
                    <a:lnTo>
                      <a:pt x="14" y="42"/>
                    </a:lnTo>
                    <a:lnTo>
                      <a:pt x="12" y="42"/>
                    </a:lnTo>
                    <a:lnTo>
                      <a:pt x="10" y="42"/>
                    </a:lnTo>
                    <a:lnTo>
                      <a:pt x="2" y="42"/>
                    </a:lnTo>
                    <a:lnTo>
                      <a:pt x="0" y="44"/>
                    </a:lnTo>
                    <a:lnTo>
                      <a:pt x="0" y="46"/>
                    </a:lnTo>
                    <a:lnTo>
                      <a:pt x="0" y="46"/>
                    </a:lnTo>
                    <a:lnTo>
                      <a:pt x="0" y="48"/>
                    </a:lnTo>
                    <a:lnTo>
                      <a:pt x="2" y="48"/>
                    </a:lnTo>
                    <a:lnTo>
                      <a:pt x="2" y="48"/>
                    </a:lnTo>
                    <a:lnTo>
                      <a:pt x="4" y="48"/>
                    </a:lnTo>
                    <a:lnTo>
                      <a:pt x="4" y="48"/>
                    </a:lnTo>
                    <a:lnTo>
                      <a:pt x="6" y="48"/>
                    </a:lnTo>
                    <a:lnTo>
                      <a:pt x="6" y="48"/>
                    </a:lnTo>
                    <a:lnTo>
                      <a:pt x="4" y="48"/>
                    </a:lnTo>
                    <a:lnTo>
                      <a:pt x="2" y="48"/>
                    </a:lnTo>
                    <a:lnTo>
                      <a:pt x="2" y="48"/>
                    </a:lnTo>
                    <a:lnTo>
                      <a:pt x="2" y="48"/>
                    </a:lnTo>
                    <a:lnTo>
                      <a:pt x="2" y="50"/>
                    </a:lnTo>
                    <a:lnTo>
                      <a:pt x="2" y="50"/>
                    </a:lnTo>
                    <a:lnTo>
                      <a:pt x="4" y="50"/>
                    </a:lnTo>
                    <a:lnTo>
                      <a:pt x="4" y="50"/>
                    </a:lnTo>
                    <a:lnTo>
                      <a:pt x="4" y="52"/>
                    </a:lnTo>
                    <a:lnTo>
                      <a:pt x="2" y="52"/>
                    </a:lnTo>
                    <a:lnTo>
                      <a:pt x="0" y="52"/>
                    </a:lnTo>
                    <a:lnTo>
                      <a:pt x="0" y="52"/>
                    </a:lnTo>
                    <a:lnTo>
                      <a:pt x="4" y="54"/>
                    </a:lnTo>
                    <a:lnTo>
                      <a:pt x="4" y="56"/>
                    </a:lnTo>
                    <a:lnTo>
                      <a:pt x="4" y="56"/>
                    </a:lnTo>
                    <a:lnTo>
                      <a:pt x="6" y="56"/>
                    </a:lnTo>
                    <a:lnTo>
                      <a:pt x="8" y="56"/>
                    </a:lnTo>
                    <a:lnTo>
                      <a:pt x="10" y="56"/>
                    </a:lnTo>
                    <a:lnTo>
                      <a:pt x="16" y="58"/>
                    </a:lnTo>
                    <a:lnTo>
                      <a:pt x="16" y="58"/>
                    </a:lnTo>
                    <a:lnTo>
                      <a:pt x="18" y="58"/>
                    </a:lnTo>
                    <a:lnTo>
                      <a:pt x="18" y="58"/>
                    </a:lnTo>
                    <a:lnTo>
                      <a:pt x="20" y="60"/>
                    </a:lnTo>
                    <a:lnTo>
                      <a:pt x="20" y="58"/>
                    </a:lnTo>
                    <a:lnTo>
                      <a:pt x="20" y="58"/>
                    </a:lnTo>
                    <a:lnTo>
                      <a:pt x="22" y="60"/>
                    </a:lnTo>
                    <a:lnTo>
                      <a:pt x="24" y="60"/>
                    </a:lnTo>
                    <a:lnTo>
                      <a:pt x="24" y="60"/>
                    </a:lnTo>
                    <a:lnTo>
                      <a:pt x="26" y="60"/>
                    </a:lnTo>
                    <a:lnTo>
                      <a:pt x="26" y="60"/>
                    </a:lnTo>
                    <a:lnTo>
                      <a:pt x="26" y="62"/>
                    </a:lnTo>
                    <a:lnTo>
                      <a:pt x="26" y="62"/>
                    </a:lnTo>
                    <a:lnTo>
                      <a:pt x="28" y="62"/>
                    </a:lnTo>
                    <a:lnTo>
                      <a:pt x="28" y="62"/>
                    </a:lnTo>
                    <a:lnTo>
                      <a:pt x="30" y="62"/>
                    </a:lnTo>
                    <a:lnTo>
                      <a:pt x="30" y="62"/>
                    </a:lnTo>
                    <a:lnTo>
                      <a:pt x="30" y="64"/>
                    </a:lnTo>
                    <a:lnTo>
                      <a:pt x="28" y="64"/>
                    </a:lnTo>
                    <a:lnTo>
                      <a:pt x="30" y="66"/>
                    </a:lnTo>
                    <a:lnTo>
                      <a:pt x="30" y="66"/>
                    </a:lnTo>
                    <a:lnTo>
                      <a:pt x="32" y="66"/>
                    </a:lnTo>
                    <a:lnTo>
                      <a:pt x="36" y="66"/>
                    </a:lnTo>
                    <a:lnTo>
                      <a:pt x="40" y="68"/>
                    </a:lnTo>
                    <a:lnTo>
                      <a:pt x="38" y="68"/>
                    </a:lnTo>
                    <a:lnTo>
                      <a:pt x="38" y="66"/>
                    </a:lnTo>
                    <a:lnTo>
                      <a:pt x="36" y="66"/>
                    </a:lnTo>
                    <a:lnTo>
                      <a:pt x="34" y="66"/>
                    </a:lnTo>
                    <a:lnTo>
                      <a:pt x="34" y="68"/>
                    </a:lnTo>
                    <a:lnTo>
                      <a:pt x="34" y="68"/>
                    </a:lnTo>
                    <a:lnTo>
                      <a:pt x="34" y="68"/>
                    </a:lnTo>
                    <a:lnTo>
                      <a:pt x="34" y="70"/>
                    </a:lnTo>
                    <a:lnTo>
                      <a:pt x="36" y="70"/>
                    </a:lnTo>
                    <a:lnTo>
                      <a:pt x="34" y="72"/>
                    </a:lnTo>
                    <a:lnTo>
                      <a:pt x="34" y="74"/>
                    </a:lnTo>
                    <a:lnTo>
                      <a:pt x="34" y="74"/>
                    </a:lnTo>
                    <a:lnTo>
                      <a:pt x="36" y="76"/>
                    </a:lnTo>
                    <a:lnTo>
                      <a:pt x="38" y="80"/>
                    </a:lnTo>
                    <a:lnTo>
                      <a:pt x="44" y="82"/>
                    </a:lnTo>
                    <a:lnTo>
                      <a:pt x="44" y="82"/>
                    </a:lnTo>
                    <a:lnTo>
                      <a:pt x="46" y="82"/>
                    </a:lnTo>
                    <a:lnTo>
                      <a:pt x="48" y="84"/>
                    </a:lnTo>
                    <a:lnTo>
                      <a:pt x="48" y="84"/>
                    </a:lnTo>
                    <a:lnTo>
                      <a:pt x="48" y="84"/>
                    </a:lnTo>
                    <a:lnTo>
                      <a:pt x="48" y="90"/>
                    </a:lnTo>
                    <a:lnTo>
                      <a:pt x="48" y="92"/>
                    </a:lnTo>
                    <a:lnTo>
                      <a:pt x="48" y="92"/>
                    </a:lnTo>
                    <a:lnTo>
                      <a:pt x="48" y="92"/>
                    </a:lnTo>
                    <a:lnTo>
                      <a:pt x="46" y="92"/>
                    </a:lnTo>
                    <a:lnTo>
                      <a:pt x="46" y="92"/>
                    </a:lnTo>
                    <a:lnTo>
                      <a:pt x="46" y="94"/>
                    </a:lnTo>
                    <a:lnTo>
                      <a:pt x="46" y="94"/>
                    </a:lnTo>
                    <a:lnTo>
                      <a:pt x="50" y="96"/>
                    </a:lnTo>
                    <a:lnTo>
                      <a:pt x="52" y="98"/>
                    </a:lnTo>
                    <a:lnTo>
                      <a:pt x="52" y="100"/>
                    </a:lnTo>
                    <a:lnTo>
                      <a:pt x="52" y="104"/>
                    </a:lnTo>
                    <a:lnTo>
                      <a:pt x="54" y="104"/>
                    </a:lnTo>
                    <a:lnTo>
                      <a:pt x="54" y="106"/>
                    </a:lnTo>
                    <a:lnTo>
                      <a:pt x="52" y="104"/>
                    </a:lnTo>
                    <a:lnTo>
                      <a:pt x="52" y="104"/>
                    </a:lnTo>
                    <a:lnTo>
                      <a:pt x="52" y="100"/>
                    </a:lnTo>
                    <a:lnTo>
                      <a:pt x="50" y="100"/>
                    </a:lnTo>
                    <a:lnTo>
                      <a:pt x="50" y="98"/>
                    </a:lnTo>
                    <a:lnTo>
                      <a:pt x="48" y="96"/>
                    </a:lnTo>
                    <a:lnTo>
                      <a:pt x="46" y="100"/>
                    </a:lnTo>
                    <a:lnTo>
                      <a:pt x="46" y="104"/>
                    </a:lnTo>
                    <a:lnTo>
                      <a:pt x="44" y="114"/>
                    </a:lnTo>
                    <a:lnTo>
                      <a:pt x="44" y="112"/>
                    </a:lnTo>
                    <a:lnTo>
                      <a:pt x="44" y="112"/>
                    </a:lnTo>
                    <a:lnTo>
                      <a:pt x="46" y="112"/>
                    </a:lnTo>
                    <a:lnTo>
                      <a:pt x="46" y="112"/>
                    </a:lnTo>
                    <a:lnTo>
                      <a:pt x="44" y="114"/>
                    </a:lnTo>
                    <a:lnTo>
                      <a:pt x="44" y="114"/>
                    </a:lnTo>
                    <a:lnTo>
                      <a:pt x="42" y="124"/>
                    </a:lnTo>
                    <a:lnTo>
                      <a:pt x="40" y="132"/>
                    </a:lnTo>
                    <a:lnTo>
                      <a:pt x="38" y="134"/>
                    </a:lnTo>
                    <a:lnTo>
                      <a:pt x="34" y="134"/>
                    </a:lnTo>
                    <a:lnTo>
                      <a:pt x="34" y="136"/>
                    </a:lnTo>
                    <a:lnTo>
                      <a:pt x="36" y="136"/>
                    </a:lnTo>
                    <a:lnTo>
                      <a:pt x="36" y="136"/>
                    </a:lnTo>
                    <a:lnTo>
                      <a:pt x="38" y="136"/>
                    </a:lnTo>
                    <a:lnTo>
                      <a:pt x="38" y="136"/>
                    </a:lnTo>
                    <a:lnTo>
                      <a:pt x="40" y="138"/>
                    </a:lnTo>
                    <a:lnTo>
                      <a:pt x="40" y="138"/>
                    </a:lnTo>
                    <a:lnTo>
                      <a:pt x="40" y="138"/>
                    </a:lnTo>
                    <a:lnTo>
                      <a:pt x="40" y="140"/>
                    </a:lnTo>
                    <a:lnTo>
                      <a:pt x="40" y="140"/>
                    </a:lnTo>
                    <a:lnTo>
                      <a:pt x="38" y="140"/>
                    </a:lnTo>
                    <a:lnTo>
                      <a:pt x="40" y="140"/>
                    </a:lnTo>
                    <a:lnTo>
                      <a:pt x="40" y="142"/>
                    </a:lnTo>
                    <a:lnTo>
                      <a:pt x="40" y="142"/>
                    </a:lnTo>
                    <a:lnTo>
                      <a:pt x="40" y="142"/>
                    </a:lnTo>
                    <a:lnTo>
                      <a:pt x="40" y="140"/>
                    </a:lnTo>
                    <a:lnTo>
                      <a:pt x="42" y="140"/>
                    </a:lnTo>
                    <a:lnTo>
                      <a:pt x="42" y="140"/>
                    </a:lnTo>
                    <a:lnTo>
                      <a:pt x="42" y="140"/>
                    </a:lnTo>
                    <a:lnTo>
                      <a:pt x="42" y="140"/>
                    </a:lnTo>
                    <a:lnTo>
                      <a:pt x="44" y="142"/>
                    </a:lnTo>
                    <a:lnTo>
                      <a:pt x="46" y="142"/>
                    </a:lnTo>
                    <a:lnTo>
                      <a:pt x="48" y="142"/>
                    </a:lnTo>
                    <a:lnTo>
                      <a:pt x="50" y="142"/>
                    </a:lnTo>
                    <a:lnTo>
                      <a:pt x="50" y="144"/>
                    </a:lnTo>
                    <a:lnTo>
                      <a:pt x="52" y="146"/>
                    </a:lnTo>
                    <a:lnTo>
                      <a:pt x="52" y="146"/>
                    </a:lnTo>
                    <a:lnTo>
                      <a:pt x="52" y="146"/>
                    </a:lnTo>
                    <a:lnTo>
                      <a:pt x="54" y="146"/>
                    </a:lnTo>
                    <a:lnTo>
                      <a:pt x="56" y="144"/>
                    </a:lnTo>
                    <a:lnTo>
                      <a:pt x="56" y="144"/>
                    </a:lnTo>
                    <a:lnTo>
                      <a:pt x="56" y="146"/>
                    </a:lnTo>
                    <a:lnTo>
                      <a:pt x="56" y="146"/>
                    </a:lnTo>
                    <a:lnTo>
                      <a:pt x="58" y="146"/>
                    </a:lnTo>
                    <a:lnTo>
                      <a:pt x="58" y="146"/>
                    </a:lnTo>
                    <a:lnTo>
                      <a:pt x="60" y="148"/>
                    </a:lnTo>
                    <a:lnTo>
                      <a:pt x="62" y="146"/>
                    </a:lnTo>
                    <a:lnTo>
                      <a:pt x="64" y="148"/>
                    </a:lnTo>
                    <a:lnTo>
                      <a:pt x="64" y="148"/>
                    </a:lnTo>
                    <a:lnTo>
                      <a:pt x="66" y="146"/>
                    </a:lnTo>
                    <a:lnTo>
                      <a:pt x="68" y="148"/>
                    </a:lnTo>
                    <a:lnTo>
                      <a:pt x="68" y="148"/>
                    </a:lnTo>
                    <a:lnTo>
                      <a:pt x="68" y="146"/>
                    </a:lnTo>
                    <a:lnTo>
                      <a:pt x="70" y="146"/>
                    </a:lnTo>
                    <a:lnTo>
                      <a:pt x="70" y="144"/>
                    </a:lnTo>
                    <a:lnTo>
                      <a:pt x="70" y="144"/>
                    </a:lnTo>
                    <a:lnTo>
                      <a:pt x="70" y="144"/>
                    </a:lnTo>
                    <a:lnTo>
                      <a:pt x="74" y="146"/>
                    </a:lnTo>
                    <a:lnTo>
                      <a:pt x="76" y="146"/>
                    </a:lnTo>
                    <a:lnTo>
                      <a:pt x="78" y="146"/>
                    </a:lnTo>
                    <a:lnTo>
                      <a:pt x="78" y="146"/>
                    </a:lnTo>
                    <a:lnTo>
                      <a:pt x="80" y="148"/>
                    </a:lnTo>
                    <a:lnTo>
                      <a:pt x="80" y="148"/>
                    </a:lnTo>
                    <a:lnTo>
                      <a:pt x="80" y="148"/>
                    </a:lnTo>
                    <a:lnTo>
                      <a:pt x="82" y="148"/>
                    </a:lnTo>
                    <a:lnTo>
                      <a:pt x="82" y="148"/>
                    </a:lnTo>
                    <a:lnTo>
                      <a:pt x="84" y="148"/>
                    </a:lnTo>
                    <a:lnTo>
                      <a:pt x="84" y="150"/>
                    </a:lnTo>
                    <a:lnTo>
                      <a:pt x="84" y="150"/>
                    </a:lnTo>
                    <a:lnTo>
                      <a:pt x="84" y="150"/>
                    </a:lnTo>
                    <a:lnTo>
                      <a:pt x="84" y="150"/>
                    </a:lnTo>
                    <a:lnTo>
                      <a:pt x="86" y="152"/>
                    </a:lnTo>
                    <a:lnTo>
                      <a:pt x="88" y="152"/>
                    </a:lnTo>
                    <a:lnTo>
                      <a:pt x="88" y="152"/>
                    </a:lnTo>
                    <a:lnTo>
                      <a:pt x="88" y="152"/>
                    </a:lnTo>
                    <a:lnTo>
                      <a:pt x="88" y="152"/>
                    </a:lnTo>
                    <a:lnTo>
                      <a:pt x="90" y="152"/>
                    </a:lnTo>
                    <a:lnTo>
                      <a:pt x="92" y="152"/>
                    </a:lnTo>
                    <a:lnTo>
                      <a:pt x="94" y="152"/>
                    </a:lnTo>
                    <a:lnTo>
                      <a:pt x="96" y="154"/>
                    </a:lnTo>
                    <a:lnTo>
                      <a:pt x="98" y="154"/>
                    </a:lnTo>
                    <a:lnTo>
                      <a:pt x="98" y="152"/>
                    </a:lnTo>
                    <a:lnTo>
                      <a:pt x="98" y="152"/>
                    </a:lnTo>
                    <a:lnTo>
                      <a:pt x="98" y="152"/>
                    </a:lnTo>
                    <a:lnTo>
                      <a:pt x="100" y="152"/>
                    </a:lnTo>
                    <a:lnTo>
                      <a:pt x="100" y="152"/>
                    </a:lnTo>
                    <a:lnTo>
                      <a:pt x="102" y="152"/>
                    </a:lnTo>
                    <a:lnTo>
                      <a:pt x="102" y="150"/>
                    </a:lnTo>
                    <a:lnTo>
                      <a:pt x="104" y="152"/>
                    </a:lnTo>
                    <a:lnTo>
                      <a:pt x="104" y="152"/>
                    </a:lnTo>
                    <a:lnTo>
                      <a:pt x="106" y="152"/>
                    </a:lnTo>
                    <a:lnTo>
                      <a:pt x="106" y="152"/>
                    </a:lnTo>
                    <a:lnTo>
                      <a:pt x="104" y="148"/>
                    </a:lnTo>
                    <a:lnTo>
                      <a:pt x="104" y="144"/>
                    </a:lnTo>
                    <a:lnTo>
                      <a:pt x="104" y="144"/>
                    </a:lnTo>
                    <a:lnTo>
                      <a:pt x="106" y="140"/>
                    </a:lnTo>
                    <a:lnTo>
                      <a:pt x="106" y="138"/>
                    </a:lnTo>
                    <a:lnTo>
                      <a:pt x="114" y="134"/>
                    </a:lnTo>
                    <a:lnTo>
                      <a:pt x="116" y="132"/>
                    </a:lnTo>
                    <a:lnTo>
                      <a:pt x="116" y="132"/>
                    </a:lnTo>
                    <a:lnTo>
                      <a:pt x="118" y="132"/>
                    </a:lnTo>
                    <a:lnTo>
                      <a:pt x="118" y="132"/>
                    </a:lnTo>
                    <a:lnTo>
                      <a:pt x="120" y="132"/>
                    </a:lnTo>
                    <a:lnTo>
                      <a:pt x="120" y="134"/>
                    </a:lnTo>
                    <a:lnTo>
                      <a:pt x="120" y="134"/>
                    </a:lnTo>
                    <a:lnTo>
                      <a:pt x="122" y="134"/>
                    </a:lnTo>
                    <a:lnTo>
                      <a:pt x="124" y="134"/>
                    </a:lnTo>
                    <a:lnTo>
                      <a:pt x="126" y="136"/>
                    </a:lnTo>
                    <a:lnTo>
                      <a:pt x="128" y="136"/>
                    </a:lnTo>
                    <a:lnTo>
                      <a:pt x="128" y="136"/>
                    </a:lnTo>
                    <a:lnTo>
                      <a:pt x="128" y="134"/>
                    </a:lnTo>
                    <a:lnTo>
                      <a:pt x="130" y="134"/>
                    </a:lnTo>
                    <a:lnTo>
                      <a:pt x="130" y="134"/>
                    </a:lnTo>
                    <a:lnTo>
                      <a:pt x="130" y="134"/>
                    </a:lnTo>
                    <a:lnTo>
                      <a:pt x="130" y="134"/>
                    </a:lnTo>
                    <a:lnTo>
                      <a:pt x="132" y="134"/>
                    </a:lnTo>
                    <a:lnTo>
                      <a:pt x="132" y="134"/>
                    </a:lnTo>
                    <a:lnTo>
                      <a:pt x="132" y="134"/>
                    </a:lnTo>
                    <a:lnTo>
                      <a:pt x="132" y="136"/>
                    </a:lnTo>
                    <a:lnTo>
                      <a:pt x="134" y="136"/>
                    </a:lnTo>
                    <a:lnTo>
                      <a:pt x="134" y="136"/>
                    </a:lnTo>
                    <a:lnTo>
                      <a:pt x="136" y="136"/>
                    </a:lnTo>
                    <a:lnTo>
                      <a:pt x="138" y="138"/>
                    </a:lnTo>
                    <a:lnTo>
                      <a:pt x="142" y="138"/>
                    </a:lnTo>
                    <a:lnTo>
                      <a:pt x="144" y="140"/>
                    </a:lnTo>
                    <a:lnTo>
                      <a:pt x="146" y="140"/>
                    </a:lnTo>
                    <a:lnTo>
                      <a:pt x="148" y="140"/>
                    </a:lnTo>
                    <a:lnTo>
                      <a:pt x="150" y="140"/>
                    </a:lnTo>
                    <a:lnTo>
                      <a:pt x="154" y="138"/>
                    </a:lnTo>
                    <a:lnTo>
                      <a:pt x="154" y="138"/>
                    </a:lnTo>
                    <a:lnTo>
                      <a:pt x="156" y="138"/>
                    </a:lnTo>
                    <a:lnTo>
                      <a:pt x="156" y="136"/>
                    </a:lnTo>
                    <a:lnTo>
                      <a:pt x="156" y="136"/>
                    </a:lnTo>
                    <a:lnTo>
                      <a:pt x="158" y="134"/>
                    </a:lnTo>
                    <a:lnTo>
                      <a:pt x="164" y="130"/>
                    </a:lnTo>
                    <a:lnTo>
                      <a:pt x="164" y="130"/>
                    </a:lnTo>
                    <a:lnTo>
                      <a:pt x="166" y="130"/>
                    </a:lnTo>
                    <a:lnTo>
                      <a:pt x="166" y="128"/>
                    </a:lnTo>
                    <a:lnTo>
                      <a:pt x="166" y="128"/>
                    </a:lnTo>
                    <a:lnTo>
                      <a:pt x="166" y="128"/>
                    </a:lnTo>
                    <a:lnTo>
                      <a:pt x="166" y="128"/>
                    </a:lnTo>
                    <a:lnTo>
                      <a:pt x="166" y="128"/>
                    </a:lnTo>
                    <a:lnTo>
                      <a:pt x="168" y="128"/>
                    </a:lnTo>
                    <a:lnTo>
                      <a:pt x="168" y="128"/>
                    </a:lnTo>
                    <a:lnTo>
                      <a:pt x="168" y="126"/>
                    </a:lnTo>
                    <a:lnTo>
                      <a:pt x="168" y="126"/>
                    </a:lnTo>
                    <a:lnTo>
                      <a:pt x="168" y="126"/>
                    </a:lnTo>
                    <a:lnTo>
                      <a:pt x="170" y="124"/>
                    </a:lnTo>
                    <a:lnTo>
                      <a:pt x="170" y="124"/>
                    </a:lnTo>
                    <a:lnTo>
                      <a:pt x="170" y="122"/>
                    </a:lnTo>
                    <a:lnTo>
                      <a:pt x="170" y="122"/>
                    </a:lnTo>
                    <a:lnTo>
                      <a:pt x="170" y="122"/>
                    </a:lnTo>
                    <a:lnTo>
                      <a:pt x="166" y="122"/>
                    </a:lnTo>
                    <a:lnTo>
                      <a:pt x="166" y="122"/>
                    </a:lnTo>
                    <a:lnTo>
                      <a:pt x="162" y="122"/>
                    </a:lnTo>
                    <a:lnTo>
                      <a:pt x="160" y="120"/>
                    </a:lnTo>
                    <a:lnTo>
                      <a:pt x="160" y="118"/>
                    </a:lnTo>
                    <a:lnTo>
                      <a:pt x="158" y="118"/>
                    </a:lnTo>
                    <a:lnTo>
                      <a:pt x="160" y="118"/>
                    </a:lnTo>
                    <a:lnTo>
                      <a:pt x="158" y="116"/>
                    </a:lnTo>
                    <a:lnTo>
                      <a:pt x="158" y="116"/>
                    </a:lnTo>
                    <a:lnTo>
                      <a:pt x="158" y="114"/>
                    </a:lnTo>
                    <a:lnTo>
                      <a:pt x="160" y="114"/>
                    </a:lnTo>
                    <a:lnTo>
                      <a:pt x="160" y="112"/>
                    </a:lnTo>
                    <a:lnTo>
                      <a:pt x="160" y="112"/>
                    </a:lnTo>
                    <a:lnTo>
                      <a:pt x="162" y="112"/>
                    </a:lnTo>
                    <a:lnTo>
                      <a:pt x="160" y="110"/>
                    </a:lnTo>
                    <a:lnTo>
                      <a:pt x="160" y="110"/>
                    </a:lnTo>
                    <a:lnTo>
                      <a:pt x="160" y="110"/>
                    </a:lnTo>
                    <a:lnTo>
                      <a:pt x="160" y="110"/>
                    </a:lnTo>
                    <a:lnTo>
                      <a:pt x="158" y="110"/>
                    </a:lnTo>
                    <a:lnTo>
                      <a:pt x="158" y="108"/>
                    </a:lnTo>
                    <a:lnTo>
                      <a:pt x="156" y="108"/>
                    </a:lnTo>
                    <a:lnTo>
                      <a:pt x="156" y="106"/>
                    </a:lnTo>
                    <a:lnTo>
                      <a:pt x="156" y="104"/>
                    </a:lnTo>
                    <a:lnTo>
                      <a:pt x="156" y="104"/>
                    </a:lnTo>
                    <a:lnTo>
                      <a:pt x="156" y="104"/>
                    </a:lnTo>
                    <a:lnTo>
                      <a:pt x="158" y="104"/>
                    </a:lnTo>
                    <a:lnTo>
                      <a:pt x="158" y="104"/>
                    </a:lnTo>
                    <a:lnTo>
                      <a:pt x="160" y="102"/>
                    </a:lnTo>
                    <a:lnTo>
                      <a:pt x="162" y="102"/>
                    </a:lnTo>
                    <a:lnTo>
                      <a:pt x="162" y="102"/>
                    </a:lnTo>
                    <a:lnTo>
                      <a:pt x="162" y="100"/>
                    </a:lnTo>
                    <a:lnTo>
                      <a:pt x="164" y="100"/>
                    </a:lnTo>
                    <a:lnTo>
                      <a:pt x="164" y="98"/>
                    </a:lnTo>
                    <a:lnTo>
                      <a:pt x="162" y="98"/>
                    </a:lnTo>
                    <a:lnTo>
                      <a:pt x="162" y="98"/>
                    </a:lnTo>
                    <a:lnTo>
                      <a:pt x="160" y="96"/>
                    </a:lnTo>
                    <a:lnTo>
                      <a:pt x="160" y="94"/>
                    </a:lnTo>
                    <a:lnTo>
                      <a:pt x="158" y="94"/>
                    </a:lnTo>
                    <a:lnTo>
                      <a:pt x="158" y="92"/>
                    </a:lnTo>
                    <a:lnTo>
                      <a:pt x="158" y="92"/>
                    </a:lnTo>
                    <a:lnTo>
                      <a:pt x="158" y="92"/>
                    </a:lnTo>
                    <a:lnTo>
                      <a:pt x="160" y="90"/>
                    </a:lnTo>
                    <a:lnTo>
                      <a:pt x="162" y="90"/>
                    </a:lnTo>
                    <a:lnTo>
                      <a:pt x="162" y="90"/>
                    </a:lnTo>
                    <a:lnTo>
                      <a:pt x="160" y="88"/>
                    </a:lnTo>
                    <a:lnTo>
                      <a:pt x="160" y="88"/>
                    </a:lnTo>
                    <a:lnTo>
                      <a:pt x="160" y="86"/>
                    </a:lnTo>
                    <a:lnTo>
                      <a:pt x="158" y="86"/>
                    </a:lnTo>
                    <a:lnTo>
                      <a:pt x="158" y="86"/>
                    </a:lnTo>
                    <a:lnTo>
                      <a:pt x="158" y="84"/>
                    </a:lnTo>
                    <a:lnTo>
                      <a:pt x="158" y="82"/>
                    </a:lnTo>
                    <a:lnTo>
                      <a:pt x="158" y="82"/>
                    </a:lnTo>
                    <a:lnTo>
                      <a:pt x="158" y="82"/>
                    </a:lnTo>
                    <a:lnTo>
                      <a:pt x="158" y="82"/>
                    </a:lnTo>
                    <a:lnTo>
                      <a:pt x="156" y="80"/>
                    </a:lnTo>
                    <a:lnTo>
                      <a:pt x="154" y="80"/>
                    </a:lnTo>
                    <a:lnTo>
                      <a:pt x="152" y="82"/>
                    </a:lnTo>
                    <a:lnTo>
                      <a:pt x="150" y="82"/>
                    </a:lnTo>
                    <a:lnTo>
                      <a:pt x="150" y="82"/>
                    </a:lnTo>
                    <a:lnTo>
                      <a:pt x="150" y="84"/>
                    </a:lnTo>
                    <a:lnTo>
                      <a:pt x="152" y="84"/>
                    </a:lnTo>
                    <a:lnTo>
                      <a:pt x="150" y="86"/>
                    </a:lnTo>
                    <a:lnTo>
                      <a:pt x="148" y="86"/>
                    </a:lnTo>
                    <a:lnTo>
                      <a:pt x="148" y="86"/>
                    </a:lnTo>
                    <a:lnTo>
                      <a:pt x="146" y="86"/>
                    </a:lnTo>
                    <a:lnTo>
                      <a:pt x="146" y="84"/>
                    </a:lnTo>
                    <a:lnTo>
                      <a:pt x="148" y="84"/>
                    </a:lnTo>
                    <a:lnTo>
                      <a:pt x="148" y="84"/>
                    </a:lnTo>
                    <a:lnTo>
                      <a:pt x="148" y="82"/>
                    </a:lnTo>
                    <a:lnTo>
                      <a:pt x="150" y="82"/>
                    </a:lnTo>
                    <a:lnTo>
                      <a:pt x="148" y="80"/>
                    </a:lnTo>
                    <a:lnTo>
                      <a:pt x="148" y="80"/>
                    </a:lnTo>
                    <a:lnTo>
                      <a:pt x="148" y="80"/>
                    </a:lnTo>
                    <a:lnTo>
                      <a:pt x="150" y="78"/>
                    </a:lnTo>
                    <a:lnTo>
                      <a:pt x="150" y="78"/>
                    </a:lnTo>
                    <a:lnTo>
                      <a:pt x="152" y="76"/>
                    </a:lnTo>
                    <a:lnTo>
                      <a:pt x="154" y="76"/>
                    </a:lnTo>
                    <a:lnTo>
                      <a:pt x="154" y="74"/>
                    </a:lnTo>
                    <a:lnTo>
                      <a:pt x="154" y="72"/>
                    </a:lnTo>
                    <a:lnTo>
                      <a:pt x="154" y="72"/>
                    </a:lnTo>
                    <a:lnTo>
                      <a:pt x="156" y="70"/>
                    </a:lnTo>
                    <a:lnTo>
                      <a:pt x="156" y="70"/>
                    </a:lnTo>
                    <a:lnTo>
                      <a:pt x="158" y="70"/>
                    </a:lnTo>
                    <a:lnTo>
                      <a:pt x="160" y="68"/>
                    </a:lnTo>
                    <a:lnTo>
                      <a:pt x="160" y="66"/>
                    </a:lnTo>
                    <a:lnTo>
                      <a:pt x="162" y="66"/>
                    </a:lnTo>
                    <a:lnTo>
                      <a:pt x="162" y="66"/>
                    </a:lnTo>
                    <a:lnTo>
                      <a:pt x="162" y="66"/>
                    </a:lnTo>
                    <a:lnTo>
                      <a:pt x="162" y="64"/>
                    </a:lnTo>
                    <a:lnTo>
                      <a:pt x="160" y="64"/>
                    </a:lnTo>
                    <a:lnTo>
                      <a:pt x="160" y="64"/>
                    </a:lnTo>
                    <a:lnTo>
                      <a:pt x="162" y="64"/>
                    </a:lnTo>
                    <a:lnTo>
                      <a:pt x="162" y="62"/>
                    </a:lnTo>
                    <a:lnTo>
                      <a:pt x="164" y="62"/>
                    </a:lnTo>
                    <a:lnTo>
                      <a:pt x="164" y="62"/>
                    </a:lnTo>
                    <a:lnTo>
                      <a:pt x="164" y="64"/>
                    </a:lnTo>
                    <a:lnTo>
                      <a:pt x="164" y="64"/>
                    </a:lnTo>
                    <a:lnTo>
                      <a:pt x="166" y="64"/>
                    </a:lnTo>
                    <a:lnTo>
                      <a:pt x="166" y="64"/>
                    </a:lnTo>
                    <a:lnTo>
                      <a:pt x="168" y="64"/>
                    </a:lnTo>
                    <a:lnTo>
                      <a:pt x="168" y="62"/>
                    </a:lnTo>
                    <a:lnTo>
                      <a:pt x="168" y="62"/>
                    </a:lnTo>
                    <a:lnTo>
                      <a:pt x="170" y="60"/>
                    </a:lnTo>
                    <a:lnTo>
                      <a:pt x="170" y="60"/>
                    </a:lnTo>
                    <a:lnTo>
                      <a:pt x="170" y="60"/>
                    </a:lnTo>
                    <a:lnTo>
                      <a:pt x="170" y="58"/>
                    </a:lnTo>
                    <a:lnTo>
                      <a:pt x="170" y="56"/>
                    </a:lnTo>
                    <a:lnTo>
                      <a:pt x="170" y="54"/>
                    </a:lnTo>
                    <a:lnTo>
                      <a:pt x="170" y="52"/>
                    </a:lnTo>
                    <a:lnTo>
                      <a:pt x="170" y="50"/>
                    </a:lnTo>
                    <a:lnTo>
                      <a:pt x="172" y="48"/>
                    </a:lnTo>
                    <a:lnTo>
                      <a:pt x="172" y="46"/>
                    </a:lnTo>
                    <a:lnTo>
                      <a:pt x="174" y="44"/>
                    </a:lnTo>
                    <a:lnTo>
                      <a:pt x="174" y="42"/>
                    </a:lnTo>
                    <a:lnTo>
                      <a:pt x="174" y="42"/>
                    </a:lnTo>
                    <a:lnTo>
                      <a:pt x="178" y="38"/>
                    </a:lnTo>
                    <a:lnTo>
                      <a:pt x="178" y="38"/>
                    </a:lnTo>
                    <a:lnTo>
                      <a:pt x="178" y="36"/>
                    </a:lnTo>
                    <a:lnTo>
                      <a:pt x="178" y="36"/>
                    </a:lnTo>
                    <a:close/>
                    <a:moveTo>
                      <a:pt x="196" y="150"/>
                    </a:moveTo>
                    <a:lnTo>
                      <a:pt x="196" y="148"/>
                    </a:lnTo>
                    <a:lnTo>
                      <a:pt x="196" y="148"/>
                    </a:lnTo>
                    <a:lnTo>
                      <a:pt x="196" y="148"/>
                    </a:lnTo>
                    <a:lnTo>
                      <a:pt x="196" y="146"/>
                    </a:lnTo>
                    <a:lnTo>
                      <a:pt x="196" y="144"/>
                    </a:lnTo>
                    <a:lnTo>
                      <a:pt x="196" y="142"/>
                    </a:lnTo>
                    <a:lnTo>
                      <a:pt x="196" y="142"/>
                    </a:lnTo>
                    <a:lnTo>
                      <a:pt x="194" y="142"/>
                    </a:lnTo>
                    <a:lnTo>
                      <a:pt x="194" y="142"/>
                    </a:lnTo>
                    <a:lnTo>
                      <a:pt x="194" y="142"/>
                    </a:lnTo>
                    <a:lnTo>
                      <a:pt x="194" y="144"/>
                    </a:lnTo>
                    <a:lnTo>
                      <a:pt x="194" y="146"/>
                    </a:lnTo>
                    <a:lnTo>
                      <a:pt x="194" y="146"/>
                    </a:lnTo>
                    <a:lnTo>
                      <a:pt x="192" y="148"/>
                    </a:lnTo>
                    <a:lnTo>
                      <a:pt x="192" y="146"/>
                    </a:lnTo>
                    <a:lnTo>
                      <a:pt x="192" y="146"/>
                    </a:lnTo>
                    <a:lnTo>
                      <a:pt x="190" y="146"/>
                    </a:lnTo>
                    <a:lnTo>
                      <a:pt x="190" y="146"/>
                    </a:lnTo>
                    <a:lnTo>
                      <a:pt x="190" y="148"/>
                    </a:lnTo>
                    <a:lnTo>
                      <a:pt x="188" y="148"/>
                    </a:lnTo>
                    <a:lnTo>
                      <a:pt x="186" y="148"/>
                    </a:lnTo>
                    <a:lnTo>
                      <a:pt x="184" y="150"/>
                    </a:lnTo>
                    <a:lnTo>
                      <a:pt x="184" y="152"/>
                    </a:lnTo>
                    <a:lnTo>
                      <a:pt x="182" y="152"/>
                    </a:lnTo>
                    <a:lnTo>
                      <a:pt x="182" y="152"/>
                    </a:lnTo>
                    <a:lnTo>
                      <a:pt x="182" y="154"/>
                    </a:lnTo>
                    <a:lnTo>
                      <a:pt x="184" y="154"/>
                    </a:lnTo>
                    <a:lnTo>
                      <a:pt x="184" y="154"/>
                    </a:lnTo>
                    <a:lnTo>
                      <a:pt x="184" y="154"/>
                    </a:lnTo>
                    <a:lnTo>
                      <a:pt x="182" y="156"/>
                    </a:lnTo>
                    <a:lnTo>
                      <a:pt x="182" y="156"/>
                    </a:lnTo>
                    <a:lnTo>
                      <a:pt x="184" y="158"/>
                    </a:lnTo>
                    <a:lnTo>
                      <a:pt x="184" y="158"/>
                    </a:lnTo>
                    <a:lnTo>
                      <a:pt x="184" y="158"/>
                    </a:lnTo>
                    <a:lnTo>
                      <a:pt x="184" y="160"/>
                    </a:lnTo>
                    <a:lnTo>
                      <a:pt x="184" y="160"/>
                    </a:lnTo>
                    <a:lnTo>
                      <a:pt x="184" y="160"/>
                    </a:lnTo>
                    <a:lnTo>
                      <a:pt x="184" y="160"/>
                    </a:lnTo>
                    <a:lnTo>
                      <a:pt x="184" y="160"/>
                    </a:lnTo>
                    <a:lnTo>
                      <a:pt x="186" y="162"/>
                    </a:lnTo>
                    <a:lnTo>
                      <a:pt x="184" y="162"/>
                    </a:lnTo>
                    <a:lnTo>
                      <a:pt x="184" y="164"/>
                    </a:lnTo>
                    <a:lnTo>
                      <a:pt x="186" y="164"/>
                    </a:lnTo>
                    <a:lnTo>
                      <a:pt x="186" y="164"/>
                    </a:lnTo>
                    <a:lnTo>
                      <a:pt x="186" y="164"/>
                    </a:lnTo>
                    <a:lnTo>
                      <a:pt x="186" y="166"/>
                    </a:lnTo>
                    <a:lnTo>
                      <a:pt x="186" y="166"/>
                    </a:lnTo>
                    <a:lnTo>
                      <a:pt x="186" y="166"/>
                    </a:lnTo>
                    <a:lnTo>
                      <a:pt x="188" y="168"/>
                    </a:lnTo>
                    <a:lnTo>
                      <a:pt x="188" y="168"/>
                    </a:lnTo>
                    <a:lnTo>
                      <a:pt x="192" y="170"/>
                    </a:lnTo>
                    <a:lnTo>
                      <a:pt x="192" y="168"/>
                    </a:lnTo>
                    <a:lnTo>
                      <a:pt x="194" y="166"/>
                    </a:lnTo>
                    <a:lnTo>
                      <a:pt x="194" y="164"/>
                    </a:lnTo>
                    <a:lnTo>
                      <a:pt x="194" y="164"/>
                    </a:lnTo>
                    <a:lnTo>
                      <a:pt x="194" y="160"/>
                    </a:lnTo>
                    <a:lnTo>
                      <a:pt x="194" y="160"/>
                    </a:lnTo>
                    <a:lnTo>
                      <a:pt x="196" y="156"/>
                    </a:lnTo>
                    <a:lnTo>
                      <a:pt x="196" y="156"/>
                    </a:lnTo>
                    <a:lnTo>
                      <a:pt x="196" y="15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4" name="Freeform 176"/>
              <p:cNvSpPr>
                <a:spLocks noEditPoints="1"/>
              </p:cNvSpPr>
              <p:nvPr/>
            </p:nvSpPr>
            <p:spPr bwMode="auto">
              <a:xfrm>
                <a:off x="3751" y="858"/>
                <a:ext cx="140" cy="163"/>
              </a:xfrm>
              <a:custGeom>
                <a:avLst/>
                <a:gdLst>
                  <a:gd name="T0" fmla="*/ 24 w 140"/>
                  <a:gd name="T1" fmla="*/ 157 h 163"/>
                  <a:gd name="T2" fmla="*/ 32 w 140"/>
                  <a:gd name="T3" fmla="*/ 153 h 163"/>
                  <a:gd name="T4" fmla="*/ 32 w 140"/>
                  <a:gd name="T5" fmla="*/ 157 h 163"/>
                  <a:gd name="T6" fmla="*/ 26 w 140"/>
                  <a:gd name="T7" fmla="*/ 151 h 163"/>
                  <a:gd name="T8" fmla="*/ 18 w 140"/>
                  <a:gd name="T9" fmla="*/ 149 h 163"/>
                  <a:gd name="T10" fmla="*/ 16 w 140"/>
                  <a:gd name="T11" fmla="*/ 109 h 163"/>
                  <a:gd name="T12" fmla="*/ 14 w 140"/>
                  <a:gd name="T13" fmla="*/ 107 h 163"/>
                  <a:gd name="T14" fmla="*/ 58 w 140"/>
                  <a:gd name="T15" fmla="*/ 79 h 163"/>
                  <a:gd name="T16" fmla="*/ 140 w 140"/>
                  <a:gd name="T17" fmla="*/ 111 h 163"/>
                  <a:gd name="T18" fmla="*/ 120 w 140"/>
                  <a:gd name="T19" fmla="*/ 99 h 163"/>
                  <a:gd name="T20" fmla="*/ 124 w 140"/>
                  <a:gd name="T21" fmla="*/ 91 h 163"/>
                  <a:gd name="T22" fmla="*/ 116 w 140"/>
                  <a:gd name="T23" fmla="*/ 83 h 163"/>
                  <a:gd name="T24" fmla="*/ 114 w 140"/>
                  <a:gd name="T25" fmla="*/ 77 h 163"/>
                  <a:gd name="T26" fmla="*/ 112 w 140"/>
                  <a:gd name="T27" fmla="*/ 68 h 163"/>
                  <a:gd name="T28" fmla="*/ 112 w 140"/>
                  <a:gd name="T29" fmla="*/ 60 h 163"/>
                  <a:gd name="T30" fmla="*/ 102 w 140"/>
                  <a:gd name="T31" fmla="*/ 48 h 163"/>
                  <a:gd name="T32" fmla="*/ 110 w 140"/>
                  <a:gd name="T33" fmla="*/ 36 h 163"/>
                  <a:gd name="T34" fmla="*/ 94 w 140"/>
                  <a:gd name="T35" fmla="*/ 20 h 163"/>
                  <a:gd name="T36" fmla="*/ 94 w 140"/>
                  <a:gd name="T37" fmla="*/ 16 h 163"/>
                  <a:gd name="T38" fmla="*/ 96 w 140"/>
                  <a:gd name="T39" fmla="*/ 6 h 163"/>
                  <a:gd name="T40" fmla="*/ 74 w 140"/>
                  <a:gd name="T41" fmla="*/ 2 h 163"/>
                  <a:gd name="T42" fmla="*/ 60 w 140"/>
                  <a:gd name="T43" fmla="*/ 6 h 163"/>
                  <a:gd name="T44" fmla="*/ 56 w 140"/>
                  <a:gd name="T45" fmla="*/ 18 h 163"/>
                  <a:gd name="T46" fmla="*/ 44 w 140"/>
                  <a:gd name="T47" fmla="*/ 22 h 163"/>
                  <a:gd name="T48" fmla="*/ 30 w 140"/>
                  <a:gd name="T49" fmla="*/ 22 h 163"/>
                  <a:gd name="T50" fmla="*/ 14 w 140"/>
                  <a:gd name="T51" fmla="*/ 14 h 163"/>
                  <a:gd name="T52" fmla="*/ 6 w 140"/>
                  <a:gd name="T53" fmla="*/ 16 h 163"/>
                  <a:gd name="T54" fmla="*/ 6 w 140"/>
                  <a:gd name="T55" fmla="*/ 18 h 163"/>
                  <a:gd name="T56" fmla="*/ 20 w 140"/>
                  <a:gd name="T57" fmla="*/ 24 h 163"/>
                  <a:gd name="T58" fmla="*/ 36 w 140"/>
                  <a:gd name="T59" fmla="*/ 32 h 163"/>
                  <a:gd name="T60" fmla="*/ 34 w 140"/>
                  <a:gd name="T61" fmla="*/ 40 h 163"/>
                  <a:gd name="T62" fmla="*/ 38 w 140"/>
                  <a:gd name="T63" fmla="*/ 44 h 163"/>
                  <a:gd name="T64" fmla="*/ 42 w 140"/>
                  <a:gd name="T65" fmla="*/ 50 h 163"/>
                  <a:gd name="T66" fmla="*/ 40 w 140"/>
                  <a:gd name="T67" fmla="*/ 58 h 163"/>
                  <a:gd name="T68" fmla="*/ 50 w 140"/>
                  <a:gd name="T69" fmla="*/ 66 h 163"/>
                  <a:gd name="T70" fmla="*/ 60 w 140"/>
                  <a:gd name="T71" fmla="*/ 70 h 163"/>
                  <a:gd name="T72" fmla="*/ 60 w 140"/>
                  <a:gd name="T73" fmla="*/ 81 h 163"/>
                  <a:gd name="T74" fmla="*/ 52 w 140"/>
                  <a:gd name="T75" fmla="*/ 85 h 163"/>
                  <a:gd name="T76" fmla="*/ 36 w 140"/>
                  <a:gd name="T77" fmla="*/ 97 h 163"/>
                  <a:gd name="T78" fmla="*/ 26 w 140"/>
                  <a:gd name="T79" fmla="*/ 103 h 163"/>
                  <a:gd name="T80" fmla="*/ 18 w 140"/>
                  <a:gd name="T81" fmla="*/ 109 h 163"/>
                  <a:gd name="T82" fmla="*/ 14 w 140"/>
                  <a:gd name="T83" fmla="*/ 119 h 163"/>
                  <a:gd name="T84" fmla="*/ 20 w 140"/>
                  <a:gd name="T85" fmla="*/ 131 h 163"/>
                  <a:gd name="T86" fmla="*/ 20 w 140"/>
                  <a:gd name="T87" fmla="*/ 135 h 163"/>
                  <a:gd name="T88" fmla="*/ 20 w 140"/>
                  <a:gd name="T89" fmla="*/ 145 h 163"/>
                  <a:gd name="T90" fmla="*/ 26 w 140"/>
                  <a:gd name="T91" fmla="*/ 151 h 163"/>
                  <a:gd name="T92" fmla="*/ 36 w 140"/>
                  <a:gd name="T93" fmla="*/ 155 h 163"/>
                  <a:gd name="T94" fmla="*/ 34 w 140"/>
                  <a:gd name="T95" fmla="*/ 159 h 163"/>
                  <a:gd name="T96" fmla="*/ 40 w 140"/>
                  <a:gd name="T97" fmla="*/ 157 h 163"/>
                  <a:gd name="T98" fmla="*/ 44 w 140"/>
                  <a:gd name="T99" fmla="*/ 161 h 163"/>
                  <a:gd name="T100" fmla="*/ 60 w 140"/>
                  <a:gd name="T101" fmla="*/ 157 h 163"/>
                  <a:gd name="T102" fmla="*/ 74 w 140"/>
                  <a:gd name="T103" fmla="*/ 155 h 163"/>
                  <a:gd name="T104" fmla="*/ 82 w 140"/>
                  <a:gd name="T105" fmla="*/ 153 h 163"/>
                  <a:gd name="T106" fmla="*/ 86 w 140"/>
                  <a:gd name="T107" fmla="*/ 153 h 163"/>
                  <a:gd name="T108" fmla="*/ 100 w 140"/>
                  <a:gd name="T109" fmla="*/ 151 h 163"/>
                  <a:gd name="T110" fmla="*/ 116 w 140"/>
                  <a:gd name="T111" fmla="*/ 139 h 163"/>
                  <a:gd name="T112" fmla="*/ 136 w 140"/>
                  <a:gd name="T113" fmla="*/ 12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163">
                    <a:moveTo>
                      <a:pt x="22" y="157"/>
                    </a:moveTo>
                    <a:lnTo>
                      <a:pt x="22" y="157"/>
                    </a:lnTo>
                    <a:lnTo>
                      <a:pt x="22" y="157"/>
                    </a:lnTo>
                    <a:lnTo>
                      <a:pt x="22" y="157"/>
                    </a:lnTo>
                    <a:lnTo>
                      <a:pt x="24" y="157"/>
                    </a:lnTo>
                    <a:lnTo>
                      <a:pt x="24" y="157"/>
                    </a:lnTo>
                    <a:lnTo>
                      <a:pt x="24" y="157"/>
                    </a:lnTo>
                    <a:lnTo>
                      <a:pt x="22" y="157"/>
                    </a:lnTo>
                    <a:close/>
                    <a:moveTo>
                      <a:pt x="24" y="157"/>
                    </a:moveTo>
                    <a:lnTo>
                      <a:pt x="24" y="157"/>
                    </a:lnTo>
                    <a:lnTo>
                      <a:pt x="24" y="157"/>
                    </a:lnTo>
                    <a:lnTo>
                      <a:pt x="26" y="157"/>
                    </a:lnTo>
                    <a:lnTo>
                      <a:pt x="26" y="155"/>
                    </a:lnTo>
                    <a:lnTo>
                      <a:pt x="24" y="155"/>
                    </a:lnTo>
                    <a:lnTo>
                      <a:pt x="24" y="157"/>
                    </a:lnTo>
                    <a:close/>
                    <a:moveTo>
                      <a:pt x="32" y="155"/>
                    </a:moveTo>
                    <a:lnTo>
                      <a:pt x="32" y="153"/>
                    </a:lnTo>
                    <a:lnTo>
                      <a:pt x="32" y="153"/>
                    </a:lnTo>
                    <a:lnTo>
                      <a:pt x="30" y="153"/>
                    </a:lnTo>
                    <a:lnTo>
                      <a:pt x="30" y="153"/>
                    </a:lnTo>
                    <a:lnTo>
                      <a:pt x="28" y="155"/>
                    </a:lnTo>
                    <a:lnTo>
                      <a:pt x="28" y="155"/>
                    </a:lnTo>
                    <a:lnTo>
                      <a:pt x="30" y="155"/>
                    </a:lnTo>
                    <a:lnTo>
                      <a:pt x="30" y="155"/>
                    </a:lnTo>
                    <a:lnTo>
                      <a:pt x="30" y="155"/>
                    </a:lnTo>
                    <a:lnTo>
                      <a:pt x="32" y="157"/>
                    </a:lnTo>
                    <a:lnTo>
                      <a:pt x="32" y="157"/>
                    </a:lnTo>
                    <a:lnTo>
                      <a:pt x="32" y="155"/>
                    </a:lnTo>
                    <a:lnTo>
                      <a:pt x="32" y="155"/>
                    </a:lnTo>
                    <a:lnTo>
                      <a:pt x="32" y="155"/>
                    </a:lnTo>
                    <a:lnTo>
                      <a:pt x="32" y="155"/>
                    </a:lnTo>
                    <a:close/>
                    <a:moveTo>
                      <a:pt x="26" y="153"/>
                    </a:moveTo>
                    <a:lnTo>
                      <a:pt x="26" y="153"/>
                    </a:lnTo>
                    <a:lnTo>
                      <a:pt x="26" y="153"/>
                    </a:lnTo>
                    <a:lnTo>
                      <a:pt x="26" y="151"/>
                    </a:lnTo>
                    <a:lnTo>
                      <a:pt x="26" y="151"/>
                    </a:lnTo>
                    <a:lnTo>
                      <a:pt x="26" y="153"/>
                    </a:lnTo>
                    <a:lnTo>
                      <a:pt x="26" y="153"/>
                    </a:lnTo>
                    <a:lnTo>
                      <a:pt x="26" y="153"/>
                    </a:lnTo>
                    <a:lnTo>
                      <a:pt x="26" y="153"/>
                    </a:lnTo>
                    <a:lnTo>
                      <a:pt x="28" y="153"/>
                    </a:lnTo>
                    <a:lnTo>
                      <a:pt x="28" y="153"/>
                    </a:lnTo>
                    <a:lnTo>
                      <a:pt x="26" y="153"/>
                    </a:lnTo>
                    <a:close/>
                    <a:moveTo>
                      <a:pt x="18" y="149"/>
                    </a:moveTo>
                    <a:lnTo>
                      <a:pt x="18" y="149"/>
                    </a:lnTo>
                    <a:lnTo>
                      <a:pt x="18" y="149"/>
                    </a:lnTo>
                    <a:lnTo>
                      <a:pt x="18" y="151"/>
                    </a:lnTo>
                    <a:lnTo>
                      <a:pt x="18" y="151"/>
                    </a:lnTo>
                    <a:lnTo>
                      <a:pt x="20" y="151"/>
                    </a:lnTo>
                    <a:lnTo>
                      <a:pt x="20" y="151"/>
                    </a:lnTo>
                    <a:lnTo>
                      <a:pt x="20" y="151"/>
                    </a:lnTo>
                    <a:lnTo>
                      <a:pt x="18" y="149"/>
                    </a:lnTo>
                    <a:lnTo>
                      <a:pt x="18" y="149"/>
                    </a:lnTo>
                    <a:close/>
                    <a:moveTo>
                      <a:pt x="16" y="109"/>
                    </a:moveTo>
                    <a:lnTo>
                      <a:pt x="16" y="107"/>
                    </a:lnTo>
                    <a:lnTo>
                      <a:pt x="16" y="107"/>
                    </a:lnTo>
                    <a:lnTo>
                      <a:pt x="16" y="107"/>
                    </a:lnTo>
                    <a:lnTo>
                      <a:pt x="16" y="107"/>
                    </a:lnTo>
                    <a:lnTo>
                      <a:pt x="16" y="107"/>
                    </a:lnTo>
                    <a:lnTo>
                      <a:pt x="16" y="107"/>
                    </a:lnTo>
                    <a:lnTo>
                      <a:pt x="16" y="107"/>
                    </a:lnTo>
                    <a:lnTo>
                      <a:pt x="14" y="107"/>
                    </a:lnTo>
                    <a:lnTo>
                      <a:pt x="14" y="107"/>
                    </a:lnTo>
                    <a:lnTo>
                      <a:pt x="14" y="107"/>
                    </a:lnTo>
                    <a:lnTo>
                      <a:pt x="14" y="107"/>
                    </a:lnTo>
                    <a:lnTo>
                      <a:pt x="12" y="107"/>
                    </a:lnTo>
                    <a:lnTo>
                      <a:pt x="14" y="107"/>
                    </a:lnTo>
                    <a:lnTo>
                      <a:pt x="14" y="109"/>
                    </a:lnTo>
                    <a:lnTo>
                      <a:pt x="16" y="109"/>
                    </a:lnTo>
                    <a:close/>
                    <a:moveTo>
                      <a:pt x="56" y="79"/>
                    </a:moveTo>
                    <a:lnTo>
                      <a:pt x="56" y="79"/>
                    </a:lnTo>
                    <a:lnTo>
                      <a:pt x="58" y="79"/>
                    </a:lnTo>
                    <a:lnTo>
                      <a:pt x="56" y="79"/>
                    </a:lnTo>
                    <a:lnTo>
                      <a:pt x="54" y="77"/>
                    </a:lnTo>
                    <a:lnTo>
                      <a:pt x="52" y="77"/>
                    </a:lnTo>
                    <a:lnTo>
                      <a:pt x="52" y="79"/>
                    </a:lnTo>
                    <a:lnTo>
                      <a:pt x="52" y="79"/>
                    </a:lnTo>
                    <a:lnTo>
                      <a:pt x="54" y="79"/>
                    </a:lnTo>
                    <a:lnTo>
                      <a:pt x="56" y="79"/>
                    </a:lnTo>
                    <a:close/>
                    <a:moveTo>
                      <a:pt x="140" y="111"/>
                    </a:moveTo>
                    <a:lnTo>
                      <a:pt x="140" y="111"/>
                    </a:lnTo>
                    <a:lnTo>
                      <a:pt x="140" y="111"/>
                    </a:lnTo>
                    <a:lnTo>
                      <a:pt x="138" y="109"/>
                    </a:lnTo>
                    <a:lnTo>
                      <a:pt x="136" y="109"/>
                    </a:lnTo>
                    <a:lnTo>
                      <a:pt x="136" y="107"/>
                    </a:lnTo>
                    <a:lnTo>
                      <a:pt x="134" y="105"/>
                    </a:lnTo>
                    <a:lnTo>
                      <a:pt x="128" y="105"/>
                    </a:lnTo>
                    <a:lnTo>
                      <a:pt x="126" y="103"/>
                    </a:lnTo>
                    <a:lnTo>
                      <a:pt x="120" y="99"/>
                    </a:lnTo>
                    <a:lnTo>
                      <a:pt x="120" y="99"/>
                    </a:lnTo>
                    <a:lnTo>
                      <a:pt x="120" y="99"/>
                    </a:lnTo>
                    <a:lnTo>
                      <a:pt x="122" y="97"/>
                    </a:lnTo>
                    <a:lnTo>
                      <a:pt x="124" y="95"/>
                    </a:lnTo>
                    <a:lnTo>
                      <a:pt x="126" y="95"/>
                    </a:lnTo>
                    <a:lnTo>
                      <a:pt x="126" y="93"/>
                    </a:lnTo>
                    <a:lnTo>
                      <a:pt x="126" y="93"/>
                    </a:lnTo>
                    <a:lnTo>
                      <a:pt x="126" y="91"/>
                    </a:lnTo>
                    <a:lnTo>
                      <a:pt x="124" y="91"/>
                    </a:lnTo>
                    <a:lnTo>
                      <a:pt x="124" y="91"/>
                    </a:lnTo>
                    <a:lnTo>
                      <a:pt x="120" y="89"/>
                    </a:lnTo>
                    <a:lnTo>
                      <a:pt x="120" y="87"/>
                    </a:lnTo>
                    <a:lnTo>
                      <a:pt x="118" y="87"/>
                    </a:lnTo>
                    <a:lnTo>
                      <a:pt x="118" y="85"/>
                    </a:lnTo>
                    <a:lnTo>
                      <a:pt x="120" y="85"/>
                    </a:lnTo>
                    <a:lnTo>
                      <a:pt x="120" y="83"/>
                    </a:lnTo>
                    <a:lnTo>
                      <a:pt x="120" y="83"/>
                    </a:lnTo>
                    <a:lnTo>
                      <a:pt x="118" y="83"/>
                    </a:lnTo>
                    <a:lnTo>
                      <a:pt x="116" y="83"/>
                    </a:lnTo>
                    <a:lnTo>
                      <a:pt x="114" y="81"/>
                    </a:lnTo>
                    <a:lnTo>
                      <a:pt x="114" y="81"/>
                    </a:lnTo>
                    <a:lnTo>
                      <a:pt x="112" y="79"/>
                    </a:lnTo>
                    <a:lnTo>
                      <a:pt x="112" y="79"/>
                    </a:lnTo>
                    <a:lnTo>
                      <a:pt x="112" y="79"/>
                    </a:lnTo>
                    <a:lnTo>
                      <a:pt x="114" y="77"/>
                    </a:lnTo>
                    <a:lnTo>
                      <a:pt x="114" y="77"/>
                    </a:lnTo>
                    <a:lnTo>
                      <a:pt x="114" y="77"/>
                    </a:lnTo>
                    <a:lnTo>
                      <a:pt x="114" y="77"/>
                    </a:lnTo>
                    <a:lnTo>
                      <a:pt x="114" y="75"/>
                    </a:lnTo>
                    <a:lnTo>
                      <a:pt x="112" y="75"/>
                    </a:lnTo>
                    <a:lnTo>
                      <a:pt x="112" y="75"/>
                    </a:lnTo>
                    <a:lnTo>
                      <a:pt x="112" y="75"/>
                    </a:lnTo>
                    <a:lnTo>
                      <a:pt x="112" y="75"/>
                    </a:lnTo>
                    <a:lnTo>
                      <a:pt x="112" y="73"/>
                    </a:lnTo>
                    <a:lnTo>
                      <a:pt x="112" y="70"/>
                    </a:lnTo>
                    <a:lnTo>
                      <a:pt x="114" y="70"/>
                    </a:lnTo>
                    <a:lnTo>
                      <a:pt x="112" y="68"/>
                    </a:lnTo>
                    <a:lnTo>
                      <a:pt x="112" y="68"/>
                    </a:lnTo>
                    <a:lnTo>
                      <a:pt x="114" y="68"/>
                    </a:lnTo>
                    <a:lnTo>
                      <a:pt x="116" y="68"/>
                    </a:lnTo>
                    <a:lnTo>
                      <a:pt x="116" y="68"/>
                    </a:lnTo>
                    <a:lnTo>
                      <a:pt x="116" y="66"/>
                    </a:lnTo>
                    <a:lnTo>
                      <a:pt x="116" y="66"/>
                    </a:lnTo>
                    <a:lnTo>
                      <a:pt x="114" y="62"/>
                    </a:lnTo>
                    <a:lnTo>
                      <a:pt x="114" y="60"/>
                    </a:lnTo>
                    <a:lnTo>
                      <a:pt x="112" y="60"/>
                    </a:lnTo>
                    <a:lnTo>
                      <a:pt x="110" y="58"/>
                    </a:lnTo>
                    <a:lnTo>
                      <a:pt x="110" y="58"/>
                    </a:lnTo>
                    <a:lnTo>
                      <a:pt x="110" y="56"/>
                    </a:lnTo>
                    <a:lnTo>
                      <a:pt x="108" y="56"/>
                    </a:lnTo>
                    <a:lnTo>
                      <a:pt x="108" y="54"/>
                    </a:lnTo>
                    <a:lnTo>
                      <a:pt x="106" y="52"/>
                    </a:lnTo>
                    <a:lnTo>
                      <a:pt x="104" y="52"/>
                    </a:lnTo>
                    <a:lnTo>
                      <a:pt x="102" y="50"/>
                    </a:lnTo>
                    <a:lnTo>
                      <a:pt x="102" y="48"/>
                    </a:lnTo>
                    <a:lnTo>
                      <a:pt x="102" y="48"/>
                    </a:lnTo>
                    <a:lnTo>
                      <a:pt x="102" y="48"/>
                    </a:lnTo>
                    <a:lnTo>
                      <a:pt x="104" y="46"/>
                    </a:lnTo>
                    <a:lnTo>
                      <a:pt x="104" y="44"/>
                    </a:lnTo>
                    <a:lnTo>
                      <a:pt x="106" y="42"/>
                    </a:lnTo>
                    <a:lnTo>
                      <a:pt x="108" y="40"/>
                    </a:lnTo>
                    <a:lnTo>
                      <a:pt x="110" y="38"/>
                    </a:lnTo>
                    <a:lnTo>
                      <a:pt x="110" y="36"/>
                    </a:lnTo>
                    <a:lnTo>
                      <a:pt x="110" y="36"/>
                    </a:lnTo>
                    <a:lnTo>
                      <a:pt x="108" y="36"/>
                    </a:lnTo>
                    <a:lnTo>
                      <a:pt x="104" y="32"/>
                    </a:lnTo>
                    <a:lnTo>
                      <a:pt x="102" y="30"/>
                    </a:lnTo>
                    <a:lnTo>
                      <a:pt x="98" y="30"/>
                    </a:lnTo>
                    <a:lnTo>
                      <a:pt x="94" y="28"/>
                    </a:lnTo>
                    <a:lnTo>
                      <a:pt x="92" y="26"/>
                    </a:lnTo>
                    <a:lnTo>
                      <a:pt x="92" y="24"/>
                    </a:lnTo>
                    <a:lnTo>
                      <a:pt x="92" y="24"/>
                    </a:lnTo>
                    <a:lnTo>
                      <a:pt x="94" y="20"/>
                    </a:lnTo>
                    <a:lnTo>
                      <a:pt x="94" y="20"/>
                    </a:lnTo>
                    <a:lnTo>
                      <a:pt x="94" y="18"/>
                    </a:lnTo>
                    <a:lnTo>
                      <a:pt x="94" y="18"/>
                    </a:lnTo>
                    <a:lnTo>
                      <a:pt x="92" y="18"/>
                    </a:lnTo>
                    <a:lnTo>
                      <a:pt x="90" y="18"/>
                    </a:lnTo>
                    <a:lnTo>
                      <a:pt x="90" y="18"/>
                    </a:lnTo>
                    <a:lnTo>
                      <a:pt x="92" y="18"/>
                    </a:lnTo>
                    <a:lnTo>
                      <a:pt x="92" y="16"/>
                    </a:lnTo>
                    <a:lnTo>
                      <a:pt x="94" y="16"/>
                    </a:lnTo>
                    <a:lnTo>
                      <a:pt x="96" y="16"/>
                    </a:lnTo>
                    <a:lnTo>
                      <a:pt x="94" y="16"/>
                    </a:lnTo>
                    <a:lnTo>
                      <a:pt x="94" y="14"/>
                    </a:lnTo>
                    <a:lnTo>
                      <a:pt x="94" y="14"/>
                    </a:lnTo>
                    <a:lnTo>
                      <a:pt x="96" y="12"/>
                    </a:lnTo>
                    <a:lnTo>
                      <a:pt x="98" y="10"/>
                    </a:lnTo>
                    <a:lnTo>
                      <a:pt x="98" y="10"/>
                    </a:lnTo>
                    <a:lnTo>
                      <a:pt x="98" y="10"/>
                    </a:lnTo>
                    <a:lnTo>
                      <a:pt x="96" y="6"/>
                    </a:lnTo>
                    <a:lnTo>
                      <a:pt x="92" y="6"/>
                    </a:lnTo>
                    <a:lnTo>
                      <a:pt x="88" y="4"/>
                    </a:lnTo>
                    <a:lnTo>
                      <a:pt x="86" y="4"/>
                    </a:lnTo>
                    <a:lnTo>
                      <a:pt x="82" y="2"/>
                    </a:lnTo>
                    <a:lnTo>
                      <a:pt x="80" y="0"/>
                    </a:lnTo>
                    <a:lnTo>
                      <a:pt x="80" y="0"/>
                    </a:lnTo>
                    <a:lnTo>
                      <a:pt x="78" y="0"/>
                    </a:lnTo>
                    <a:lnTo>
                      <a:pt x="74" y="2"/>
                    </a:lnTo>
                    <a:lnTo>
                      <a:pt x="74" y="2"/>
                    </a:lnTo>
                    <a:lnTo>
                      <a:pt x="72" y="2"/>
                    </a:lnTo>
                    <a:lnTo>
                      <a:pt x="72" y="2"/>
                    </a:lnTo>
                    <a:lnTo>
                      <a:pt x="70" y="2"/>
                    </a:lnTo>
                    <a:lnTo>
                      <a:pt x="68" y="2"/>
                    </a:lnTo>
                    <a:lnTo>
                      <a:pt x="66" y="2"/>
                    </a:lnTo>
                    <a:lnTo>
                      <a:pt x="66" y="2"/>
                    </a:lnTo>
                    <a:lnTo>
                      <a:pt x="64" y="4"/>
                    </a:lnTo>
                    <a:lnTo>
                      <a:pt x="62" y="6"/>
                    </a:lnTo>
                    <a:lnTo>
                      <a:pt x="60" y="6"/>
                    </a:lnTo>
                    <a:lnTo>
                      <a:pt x="60" y="6"/>
                    </a:lnTo>
                    <a:lnTo>
                      <a:pt x="60" y="8"/>
                    </a:lnTo>
                    <a:lnTo>
                      <a:pt x="60" y="10"/>
                    </a:lnTo>
                    <a:lnTo>
                      <a:pt x="58" y="12"/>
                    </a:lnTo>
                    <a:lnTo>
                      <a:pt x="58" y="12"/>
                    </a:lnTo>
                    <a:lnTo>
                      <a:pt x="58" y="16"/>
                    </a:lnTo>
                    <a:lnTo>
                      <a:pt x="58" y="16"/>
                    </a:lnTo>
                    <a:lnTo>
                      <a:pt x="58" y="18"/>
                    </a:lnTo>
                    <a:lnTo>
                      <a:pt x="56" y="18"/>
                    </a:lnTo>
                    <a:lnTo>
                      <a:pt x="56" y="18"/>
                    </a:lnTo>
                    <a:lnTo>
                      <a:pt x="54" y="18"/>
                    </a:lnTo>
                    <a:lnTo>
                      <a:pt x="54" y="20"/>
                    </a:lnTo>
                    <a:lnTo>
                      <a:pt x="52" y="20"/>
                    </a:lnTo>
                    <a:lnTo>
                      <a:pt x="52" y="22"/>
                    </a:lnTo>
                    <a:lnTo>
                      <a:pt x="50" y="22"/>
                    </a:lnTo>
                    <a:lnTo>
                      <a:pt x="48" y="22"/>
                    </a:lnTo>
                    <a:lnTo>
                      <a:pt x="48" y="22"/>
                    </a:lnTo>
                    <a:lnTo>
                      <a:pt x="44" y="22"/>
                    </a:lnTo>
                    <a:lnTo>
                      <a:pt x="42" y="20"/>
                    </a:lnTo>
                    <a:lnTo>
                      <a:pt x="40" y="20"/>
                    </a:lnTo>
                    <a:lnTo>
                      <a:pt x="38" y="20"/>
                    </a:lnTo>
                    <a:lnTo>
                      <a:pt x="38" y="20"/>
                    </a:lnTo>
                    <a:lnTo>
                      <a:pt x="36" y="20"/>
                    </a:lnTo>
                    <a:lnTo>
                      <a:pt x="36" y="20"/>
                    </a:lnTo>
                    <a:lnTo>
                      <a:pt x="32" y="22"/>
                    </a:lnTo>
                    <a:lnTo>
                      <a:pt x="32" y="22"/>
                    </a:lnTo>
                    <a:lnTo>
                      <a:pt x="30" y="22"/>
                    </a:lnTo>
                    <a:lnTo>
                      <a:pt x="28" y="22"/>
                    </a:lnTo>
                    <a:lnTo>
                      <a:pt x="26" y="20"/>
                    </a:lnTo>
                    <a:lnTo>
                      <a:pt x="22" y="20"/>
                    </a:lnTo>
                    <a:lnTo>
                      <a:pt x="20" y="20"/>
                    </a:lnTo>
                    <a:lnTo>
                      <a:pt x="20" y="20"/>
                    </a:lnTo>
                    <a:lnTo>
                      <a:pt x="20" y="18"/>
                    </a:lnTo>
                    <a:lnTo>
                      <a:pt x="16" y="16"/>
                    </a:lnTo>
                    <a:lnTo>
                      <a:pt x="16" y="16"/>
                    </a:lnTo>
                    <a:lnTo>
                      <a:pt x="14" y="14"/>
                    </a:lnTo>
                    <a:lnTo>
                      <a:pt x="10" y="12"/>
                    </a:lnTo>
                    <a:lnTo>
                      <a:pt x="10" y="12"/>
                    </a:lnTo>
                    <a:lnTo>
                      <a:pt x="10" y="12"/>
                    </a:lnTo>
                    <a:lnTo>
                      <a:pt x="6" y="12"/>
                    </a:lnTo>
                    <a:lnTo>
                      <a:pt x="6" y="12"/>
                    </a:lnTo>
                    <a:lnTo>
                      <a:pt x="4" y="14"/>
                    </a:lnTo>
                    <a:lnTo>
                      <a:pt x="4" y="14"/>
                    </a:lnTo>
                    <a:lnTo>
                      <a:pt x="6" y="16"/>
                    </a:lnTo>
                    <a:lnTo>
                      <a:pt x="6" y="16"/>
                    </a:lnTo>
                    <a:lnTo>
                      <a:pt x="4" y="16"/>
                    </a:lnTo>
                    <a:lnTo>
                      <a:pt x="2" y="16"/>
                    </a:lnTo>
                    <a:lnTo>
                      <a:pt x="0" y="16"/>
                    </a:lnTo>
                    <a:lnTo>
                      <a:pt x="0" y="16"/>
                    </a:lnTo>
                    <a:lnTo>
                      <a:pt x="2" y="16"/>
                    </a:lnTo>
                    <a:lnTo>
                      <a:pt x="4" y="16"/>
                    </a:lnTo>
                    <a:lnTo>
                      <a:pt x="4" y="18"/>
                    </a:lnTo>
                    <a:lnTo>
                      <a:pt x="4" y="18"/>
                    </a:lnTo>
                    <a:lnTo>
                      <a:pt x="6" y="18"/>
                    </a:lnTo>
                    <a:lnTo>
                      <a:pt x="8" y="20"/>
                    </a:lnTo>
                    <a:lnTo>
                      <a:pt x="10" y="20"/>
                    </a:lnTo>
                    <a:lnTo>
                      <a:pt x="10" y="22"/>
                    </a:lnTo>
                    <a:lnTo>
                      <a:pt x="12" y="22"/>
                    </a:lnTo>
                    <a:lnTo>
                      <a:pt x="14" y="22"/>
                    </a:lnTo>
                    <a:lnTo>
                      <a:pt x="14" y="22"/>
                    </a:lnTo>
                    <a:lnTo>
                      <a:pt x="16" y="24"/>
                    </a:lnTo>
                    <a:lnTo>
                      <a:pt x="18" y="24"/>
                    </a:lnTo>
                    <a:lnTo>
                      <a:pt x="20" y="24"/>
                    </a:lnTo>
                    <a:lnTo>
                      <a:pt x="26" y="26"/>
                    </a:lnTo>
                    <a:lnTo>
                      <a:pt x="26" y="26"/>
                    </a:lnTo>
                    <a:lnTo>
                      <a:pt x="28" y="26"/>
                    </a:lnTo>
                    <a:lnTo>
                      <a:pt x="30" y="28"/>
                    </a:lnTo>
                    <a:lnTo>
                      <a:pt x="30" y="30"/>
                    </a:lnTo>
                    <a:lnTo>
                      <a:pt x="32" y="30"/>
                    </a:lnTo>
                    <a:lnTo>
                      <a:pt x="32" y="30"/>
                    </a:lnTo>
                    <a:lnTo>
                      <a:pt x="34" y="32"/>
                    </a:lnTo>
                    <a:lnTo>
                      <a:pt x="36" y="32"/>
                    </a:lnTo>
                    <a:lnTo>
                      <a:pt x="36" y="32"/>
                    </a:lnTo>
                    <a:lnTo>
                      <a:pt x="34" y="34"/>
                    </a:lnTo>
                    <a:lnTo>
                      <a:pt x="34" y="34"/>
                    </a:lnTo>
                    <a:lnTo>
                      <a:pt x="34" y="36"/>
                    </a:lnTo>
                    <a:lnTo>
                      <a:pt x="36" y="38"/>
                    </a:lnTo>
                    <a:lnTo>
                      <a:pt x="36" y="38"/>
                    </a:lnTo>
                    <a:lnTo>
                      <a:pt x="36" y="38"/>
                    </a:lnTo>
                    <a:lnTo>
                      <a:pt x="34" y="38"/>
                    </a:lnTo>
                    <a:lnTo>
                      <a:pt x="34" y="40"/>
                    </a:lnTo>
                    <a:lnTo>
                      <a:pt x="34" y="40"/>
                    </a:lnTo>
                    <a:lnTo>
                      <a:pt x="34" y="40"/>
                    </a:lnTo>
                    <a:lnTo>
                      <a:pt x="36" y="40"/>
                    </a:lnTo>
                    <a:lnTo>
                      <a:pt x="38" y="40"/>
                    </a:lnTo>
                    <a:lnTo>
                      <a:pt x="38" y="40"/>
                    </a:lnTo>
                    <a:lnTo>
                      <a:pt x="38" y="42"/>
                    </a:lnTo>
                    <a:lnTo>
                      <a:pt x="38" y="42"/>
                    </a:lnTo>
                    <a:lnTo>
                      <a:pt x="38" y="42"/>
                    </a:lnTo>
                    <a:lnTo>
                      <a:pt x="38" y="44"/>
                    </a:lnTo>
                    <a:lnTo>
                      <a:pt x="38" y="44"/>
                    </a:lnTo>
                    <a:lnTo>
                      <a:pt x="38" y="44"/>
                    </a:lnTo>
                    <a:lnTo>
                      <a:pt x="38" y="46"/>
                    </a:lnTo>
                    <a:lnTo>
                      <a:pt x="40" y="46"/>
                    </a:lnTo>
                    <a:lnTo>
                      <a:pt x="40" y="48"/>
                    </a:lnTo>
                    <a:lnTo>
                      <a:pt x="42" y="48"/>
                    </a:lnTo>
                    <a:lnTo>
                      <a:pt x="42" y="50"/>
                    </a:lnTo>
                    <a:lnTo>
                      <a:pt x="42" y="50"/>
                    </a:lnTo>
                    <a:lnTo>
                      <a:pt x="42" y="50"/>
                    </a:lnTo>
                    <a:lnTo>
                      <a:pt x="42" y="52"/>
                    </a:lnTo>
                    <a:lnTo>
                      <a:pt x="42" y="52"/>
                    </a:lnTo>
                    <a:lnTo>
                      <a:pt x="42" y="54"/>
                    </a:lnTo>
                    <a:lnTo>
                      <a:pt x="40" y="54"/>
                    </a:lnTo>
                    <a:lnTo>
                      <a:pt x="40" y="54"/>
                    </a:lnTo>
                    <a:lnTo>
                      <a:pt x="40" y="56"/>
                    </a:lnTo>
                    <a:lnTo>
                      <a:pt x="40" y="56"/>
                    </a:lnTo>
                    <a:lnTo>
                      <a:pt x="40" y="58"/>
                    </a:lnTo>
                    <a:lnTo>
                      <a:pt x="40" y="58"/>
                    </a:lnTo>
                    <a:lnTo>
                      <a:pt x="40" y="58"/>
                    </a:lnTo>
                    <a:lnTo>
                      <a:pt x="40" y="60"/>
                    </a:lnTo>
                    <a:lnTo>
                      <a:pt x="42" y="60"/>
                    </a:lnTo>
                    <a:lnTo>
                      <a:pt x="44" y="62"/>
                    </a:lnTo>
                    <a:lnTo>
                      <a:pt x="44" y="62"/>
                    </a:lnTo>
                    <a:lnTo>
                      <a:pt x="46" y="66"/>
                    </a:lnTo>
                    <a:lnTo>
                      <a:pt x="46" y="66"/>
                    </a:lnTo>
                    <a:lnTo>
                      <a:pt x="48" y="66"/>
                    </a:lnTo>
                    <a:lnTo>
                      <a:pt x="50" y="66"/>
                    </a:lnTo>
                    <a:lnTo>
                      <a:pt x="50" y="64"/>
                    </a:lnTo>
                    <a:lnTo>
                      <a:pt x="52" y="64"/>
                    </a:lnTo>
                    <a:lnTo>
                      <a:pt x="52" y="64"/>
                    </a:lnTo>
                    <a:lnTo>
                      <a:pt x="50" y="66"/>
                    </a:lnTo>
                    <a:lnTo>
                      <a:pt x="52" y="68"/>
                    </a:lnTo>
                    <a:lnTo>
                      <a:pt x="54" y="68"/>
                    </a:lnTo>
                    <a:lnTo>
                      <a:pt x="54" y="68"/>
                    </a:lnTo>
                    <a:lnTo>
                      <a:pt x="60" y="70"/>
                    </a:lnTo>
                    <a:lnTo>
                      <a:pt x="60" y="70"/>
                    </a:lnTo>
                    <a:lnTo>
                      <a:pt x="60" y="73"/>
                    </a:lnTo>
                    <a:lnTo>
                      <a:pt x="60" y="75"/>
                    </a:lnTo>
                    <a:lnTo>
                      <a:pt x="60" y="77"/>
                    </a:lnTo>
                    <a:lnTo>
                      <a:pt x="62" y="77"/>
                    </a:lnTo>
                    <a:lnTo>
                      <a:pt x="62" y="77"/>
                    </a:lnTo>
                    <a:lnTo>
                      <a:pt x="62" y="79"/>
                    </a:lnTo>
                    <a:lnTo>
                      <a:pt x="60" y="79"/>
                    </a:lnTo>
                    <a:lnTo>
                      <a:pt x="60" y="79"/>
                    </a:lnTo>
                    <a:lnTo>
                      <a:pt x="60" y="81"/>
                    </a:lnTo>
                    <a:lnTo>
                      <a:pt x="60" y="81"/>
                    </a:lnTo>
                    <a:lnTo>
                      <a:pt x="60" y="81"/>
                    </a:lnTo>
                    <a:lnTo>
                      <a:pt x="60" y="81"/>
                    </a:lnTo>
                    <a:lnTo>
                      <a:pt x="56" y="81"/>
                    </a:lnTo>
                    <a:lnTo>
                      <a:pt x="54" y="81"/>
                    </a:lnTo>
                    <a:lnTo>
                      <a:pt x="54" y="83"/>
                    </a:lnTo>
                    <a:lnTo>
                      <a:pt x="52" y="83"/>
                    </a:lnTo>
                    <a:lnTo>
                      <a:pt x="52" y="83"/>
                    </a:lnTo>
                    <a:lnTo>
                      <a:pt x="52" y="85"/>
                    </a:lnTo>
                    <a:lnTo>
                      <a:pt x="50" y="87"/>
                    </a:lnTo>
                    <a:lnTo>
                      <a:pt x="46" y="89"/>
                    </a:lnTo>
                    <a:lnTo>
                      <a:pt x="46" y="91"/>
                    </a:lnTo>
                    <a:lnTo>
                      <a:pt x="44" y="91"/>
                    </a:lnTo>
                    <a:lnTo>
                      <a:pt x="42" y="93"/>
                    </a:lnTo>
                    <a:lnTo>
                      <a:pt x="42" y="95"/>
                    </a:lnTo>
                    <a:lnTo>
                      <a:pt x="40" y="95"/>
                    </a:lnTo>
                    <a:lnTo>
                      <a:pt x="38" y="97"/>
                    </a:lnTo>
                    <a:lnTo>
                      <a:pt x="36" y="97"/>
                    </a:lnTo>
                    <a:lnTo>
                      <a:pt x="36" y="97"/>
                    </a:lnTo>
                    <a:lnTo>
                      <a:pt x="32" y="99"/>
                    </a:lnTo>
                    <a:lnTo>
                      <a:pt x="30" y="101"/>
                    </a:lnTo>
                    <a:lnTo>
                      <a:pt x="30" y="101"/>
                    </a:lnTo>
                    <a:lnTo>
                      <a:pt x="28" y="103"/>
                    </a:lnTo>
                    <a:lnTo>
                      <a:pt x="28" y="103"/>
                    </a:lnTo>
                    <a:lnTo>
                      <a:pt x="28" y="103"/>
                    </a:lnTo>
                    <a:lnTo>
                      <a:pt x="28" y="103"/>
                    </a:lnTo>
                    <a:lnTo>
                      <a:pt x="26" y="103"/>
                    </a:lnTo>
                    <a:lnTo>
                      <a:pt x="26" y="103"/>
                    </a:lnTo>
                    <a:lnTo>
                      <a:pt x="26" y="105"/>
                    </a:lnTo>
                    <a:lnTo>
                      <a:pt x="28" y="105"/>
                    </a:lnTo>
                    <a:lnTo>
                      <a:pt x="28" y="105"/>
                    </a:lnTo>
                    <a:lnTo>
                      <a:pt x="26" y="107"/>
                    </a:lnTo>
                    <a:lnTo>
                      <a:pt x="22" y="107"/>
                    </a:lnTo>
                    <a:lnTo>
                      <a:pt x="22" y="107"/>
                    </a:lnTo>
                    <a:lnTo>
                      <a:pt x="18" y="107"/>
                    </a:lnTo>
                    <a:lnTo>
                      <a:pt x="18" y="109"/>
                    </a:lnTo>
                    <a:lnTo>
                      <a:pt x="18" y="109"/>
                    </a:lnTo>
                    <a:lnTo>
                      <a:pt x="20" y="111"/>
                    </a:lnTo>
                    <a:lnTo>
                      <a:pt x="18" y="111"/>
                    </a:lnTo>
                    <a:lnTo>
                      <a:pt x="18" y="111"/>
                    </a:lnTo>
                    <a:lnTo>
                      <a:pt x="14" y="115"/>
                    </a:lnTo>
                    <a:lnTo>
                      <a:pt x="14" y="115"/>
                    </a:lnTo>
                    <a:lnTo>
                      <a:pt x="14" y="115"/>
                    </a:lnTo>
                    <a:lnTo>
                      <a:pt x="14" y="117"/>
                    </a:lnTo>
                    <a:lnTo>
                      <a:pt x="14" y="119"/>
                    </a:lnTo>
                    <a:lnTo>
                      <a:pt x="14" y="121"/>
                    </a:lnTo>
                    <a:lnTo>
                      <a:pt x="16" y="121"/>
                    </a:lnTo>
                    <a:lnTo>
                      <a:pt x="16" y="123"/>
                    </a:lnTo>
                    <a:lnTo>
                      <a:pt x="18" y="123"/>
                    </a:lnTo>
                    <a:lnTo>
                      <a:pt x="16" y="125"/>
                    </a:lnTo>
                    <a:lnTo>
                      <a:pt x="16" y="127"/>
                    </a:lnTo>
                    <a:lnTo>
                      <a:pt x="18" y="129"/>
                    </a:lnTo>
                    <a:lnTo>
                      <a:pt x="20" y="129"/>
                    </a:lnTo>
                    <a:lnTo>
                      <a:pt x="20" y="131"/>
                    </a:lnTo>
                    <a:lnTo>
                      <a:pt x="20" y="133"/>
                    </a:lnTo>
                    <a:lnTo>
                      <a:pt x="22" y="133"/>
                    </a:lnTo>
                    <a:lnTo>
                      <a:pt x="20" y="133"/>
                    </a:lnTo>
                    <a:lnTo>
                      <a:pt x="20" y="133"/>
                    </a:lnTo>
                    <a:lnTo>
                      <a:pt x="20" y="133"/>
                    </a:lnTo>
                    <a:lnTo>
                      <a:pt x="20" y="133"/>
                    </a:lnTo>
                    <a:lnTo>
                      <a:pt x="20" y="135"/>
                    </a:lnTo>
                    <a:lnTo>
                      <a:pt x="20" y="135"/>
                    </a:lnTo>
                    <a:lnTo>
                      <a:pt x="20" y="135"/>
                    </a:lnTo>
                    <a:lnTo>
                      <a:pt x="20" y="135"/>
                    </a:lnTo>
                    <a:lnTo>
                      <a:pt x="20" y="135"/>
                    </a:lnTo>
                    <a:lnTo>
                      <a:pt x="20" y="137"/>
                    </a:lnTo>
                    <a:lnTo>
                      <a:pt x="20" y="139"/>
                    </a:lnTo>
                    <a:lnTo>
                      <a:pt x="20" y="141"/>
                    </a:lnTo>
                    <a:lnTo>
                      <a:pt x="20" y="141"/>
                    </a:lnTo>
                    <a:lnTo>
                      <a:pt x="18" y="141"/>
                    </a:lnTo>
                    <a:lnTo>
                      <a:pt x="18" y="143"/>
                    </a:lnTo>
                    <a:lnTo>
                      <a:pt x="20" y="145"/>
                    </a:lnTo>
                    <a:lnTo>
                      <a:pt x="20" y="147"/>
                    </a:lnTo>
                    <a:lnTo>
                      <a:pt x="20" y="147"/>
                    </a:lnTo>
                    <a:lnTo>
                      <a:pt x="20" y="149"/>
                    </a:lnTo>
                    <a:lnTo>
                      <a:pt x="20" y="149"/>
                    </a:lnTo>
                    <a:lnTo>
                      <a:pt x="22" y="149"/>
                    </a:lnTo>
                    <a:lnTo>
                      <a:pt x="22" y="151"/>
                    </a:lnTo>
                    <a:lnTo>
                      <a:pt x="24" y="149"/>
                    </a:lnTo>
                    <a:lnTo>
                      <a:pt x="24" y="149"/>
                    </a:lnTo>
                    <a:lnTo>
                      <a:pt x="26" y="151"/>
                    </a:lnTo>
                    <a:lnTo>
                      <a:pt x="26" y="151"/>
                    </a:lnTo>
                    <a:lnTo>
                      <a:pt x="30" y="153"/>
                    </a:lnTo>
                    <a:lnTo>
                      <a:pt x="34" y="153"/>
                    </a:lnTo>
                    <a:lnTo>
                      <a:pt x="34" y="153"/>
                    </a:lnTo>
                    <a:lnTo>
                      <a:pt x="34" y="153"/>
                    </a:lnTo>
                    <a:lnTo>
                      <a:pt x="34" y="153"/>
                    </a:lnTo>
                    <a:lnTo>
                      <a:pt x="34" y="155"/>
                    </a:lnTo>
                    <a:lnTo>
                      <a:pt x="34" y="155"/>
                    </a:lnTo>
                    <a:lnTo>
                      <a:pt x="36" y="155"/>
                    </a:lnTo>
                    <a:lnTo>
                      <a:pt x="36" y="155"/>
                    </a:lnTo>
                    <a:lnTo>
                      <a:pt x="34" y="155"/>
                    </a:lnTo>
                    <a:lnTo>
                      <a:pt x="34" y="155"/>
                    </a:lnTo>
                    <a:lnTo>
                      <a:pt x="34" y="155"/>
                    </a:lnTo>
                    <a:lnTo>
                      <a:pt x="34" y="157"/>
                    </a:lnTo>
                    <a:lnTo>
                      <a:pt x="34" y="157"/>
                    </a:lnTo>
                    <a:lnTo>
                      <a:pt x="34" y="157"/>
                    </a:lnTo>
                    <a:lnTo>
                      <a:pt x="34" y="159"/>
                    </a:lnTo>
                    <a:lnTo>
                      <a:pt x="34" y="159"/>
                    </a:lnTo>
                    <a:lnTo>
                      <a:pt x="36" y="159"/>
                    </a:lnTo>
                    <a:lnTo>
                      <a:pt x="36" y="159"/>
                    </a:lnTo>
                    <a:lnTo>
                      <a:pt x="38" y="159"/>
                    </a:lnTo>
                    <a:lnTo>
                      <a:pt x="38" y="157"/>
                    </a:lnTo>
                    <a:lnTo>
                      <a:pt x="38" y="157"/>
                    </a:lnTo>
                    <a:lnTo>
                      <a:pt x="38" y="157"/>
                    </a:lnTo>
                    <a:lnTo>
                      <a:pt x="38" y="155"/>
                    </a:lnTo>
                    <a:lnTo>
                      <a:pt x="40" y="155"/>
                    </a:lnTo>
                    <a:lnTo>
                      <a:pt x="40" y="157"/>
                    </a:lnTo>
                    <a:lnTo>
                      <a:pt x="42" y="159"/>
                    </a:lnTo>
                    <a:lnTo>
                      <a:pt x="42" y="159"/>
                    </a:lnTo>
                    <a:lnTo>
                      <a:pt x="44" y="159"/>
                    </a:lnTo>
                    <a:lnTo>
                      <a:pt x="44" y="159"/>
                    </a:lnTo>
                    <a:lnTo>
                      <a:pt x="42" y="161"/>
                    </a:lnTo>
                    <a:lnTo>
                      <a:pt x="40" y="161"/>
                    </a:lnTo>
                    <a:lnTo>
                      <a:pt x="40" y="163"/>
                    </a:lnTo>
                    <a:lnTo>
                      <a:pt x="42" y="163"/>
                    </a:lnTo>
                    <a:lnTo>
                      <a:pt x="44" y="161"/>
                    </a:lnTo>
                    <a:lnTo>
                      <a:pt x="44" y="161"/>
                    </a:lnTo>
                    <a:lnTo>
                      <a:pt x="46" y="159"/>
                    </a:lnTo>
                    <a:lnTo>
                      <a:pt x="48" y="159"/>
                    </a:lnTo>
                    <a:lnTo>
                      <a:pt x="50" y="159"/>
                    </a:lnTo>
                    <a:lnTo>
                      <a:pt x="54" y="159"/>
                    </a:lnTo>
                    <a:lnTo>
                      <a:pt x="58" y="159"/>
                    </a:lnTo>
                    <a:lnTo>
                      <a:pt x="58" y="159"/>
                    </a:lnTo>
                    <a:lnTo>
                      <a:pt x="60" y="159"/>
                    </a:lnTo>
                    <a:lnTo>
                      <a:pt x="60" y="157"/>
                    </a:lnTo>
                    <a:lnTo>
                      <a:pt x="64" y="157"/>
                    </a:lnTo>
                    <a:lnTo>
                      <a:pt x="66" y="157"/>
                    </a:lnTo>
                    <a:lnTo>
                      <a:pt x="68" y="157"/>
                    </a:lnTo>
                    <a:lnTo>
                      <a:pt x="68" y="155"/>
                    </a:lnTo>
                    <a:lnTo>
                      <a:pt x="72" y="155"/>
                    </a:lnTo>
                    <a:lnTo>
                      <a:pt x="72" y="155"/>
                    </a:lnTo>
                    <a:lnTo>
                      <a:pt x="74" y="153"/>
                    </a:lnTo>
                    <a:lnTo>
                      <a:pt x="74" y="155"/>
                    </a:lnTo>
                    <a:lnTo>
                      <a:pt x="74" y="155"/>
                    </a:lnTo>
                    <a:lnTo>
                      <a:pt x="76" y="155"/>
                    </a:lnTo>
                    <a:lnTo>
                      <a:pt x="78" y="153"/>
                    </a:lnTo>
                    <a:lnTo>
                      <a:pt x="78" y="153"/>
                    </a:lnTo>
                    <a:lnTo>
                      <a:pt x="78" y="153"/>
                    </a:lnTo>
                    <a:lnTo>
                      <a:pt x="78" y="153"/>
                    </a:lnTo>
                    <a:lnTo>
                      <a:pt x="78" y="151"/>
                    </a:lnTo>
                    <a:lnTo>
                      <a:pt x="78" y="151"/>
                    </a:lnTo>
                    <a:lnTo>
                      <a:pt x="80" y="153"/>
                    </a:lnTo>
                    <a:lnTo>
                      <a:pt x="82" y="153"/>
                    </a:lnTo>
                    <a:lnTo>
                      <a:pt x="84" y="151"/>
                    </a:lnTo>
                    <a:lnTo>
                      <a:pt x="84" y="151"/>
                    </a:lnTo>
                    <a:lnTo>
                      <a:pt x="84" y="149"/>
                    </a:lnTo>
                    <a:lnTo>
                      <a:pt x="84" y="149"/>
                    </a:lnTo>
                    <a:lnTo>
                      <a:pt x="84" y="149"/>
                    </a:lnTo>
                    <a:lnTo>
                      <a:pt x="84" y="151"/>
                    </a:lnTo>
                    <a:lnTo>
                      <a:pt x="84" y="151"/>
                    </a:lnTo>
                    <a:lnTo>
                      <a:pt x="84" y="153"/>
                    </a:lnTo>
                    <a:lnTo>
                      <a:pt x="86" y="153"/>
                    </a:lnTo>
                    <a:lnTo>
                      <a:pt x="86" y="151"/>
                    </a:lnTo>
                    <a:lnTo>
                      <a:pt x="90" y="151"/>
                    </a:lnTo>
                    <a:lnTo>
                      <a:pt x="90" y="151"/>
                    </a:lnTo>
                    <a:lnTo>
                      <a:pt x="92" y="151"/>
                    </a:lnTo>
                    <a:lnTo>
                      <a:pt x="94" y="151"/>
                    </a:lnTo>
                    <a:lnTo>
                      <a:pt x="96" y="151"/>
                    </a:lnTo>
                    <a:lnTo>
                      <a:pt x="96" y="151"/>
                    </a:lnTo>
                    <a:lnTo>
                      <a:pt x="98" y="151"/>
                    </a:lnTo>
                    <a:lnTo>
                      <a:pt x="100" y="151"/>
                    </a:lnTo>
                    <a:lnTo>
                      <a:pt x="100" y="151"/>
                    </a:lnTo>
                    <a:lnTo>
                      <a:pt x="104" y="147"/>
                    </a:lnTo>
                    <a:lnTo>
                      <a:pt x="106" y="145"/>
                    </a:lnTo>
                    <a:lnTo>
                      <a:pt x="108" y="145"/>
                    </a:lnTo>
                    <a:lnTo>
                      <a:pt x="108" y="143"/>
                    </a:lnTo>
                    <a:lnTo>
                      <a:pt x="110" y="143"/>
                    </a:lnTo>
                    <a:lnTo>
                      <a:pt x="110" y="141"/>
                    </a:lnTo>
                    <a:lnTo>
                      <a:pt x="114" y="141"/>
                    </a:lnTo>
                    <a:lnTo>
                      <a:pt x="116" y="139"/>
                    </a:lnTo>
                    <a:lnTo>
                      <a:pt x="120" y="135"/>
                    </a:lnTo>
                    <a:lnTo>
                      <a:pt x="120" y="135"/>
                    </a:lnTo>
                    <a:lnTo>
                      <a:pt x="122" y="135"/>
                    </a:lnTo>
                    <a:lnTo>
                      <a:pt x="124" y="131"/>
                    </a:lnTo>
                    <a:lnTo>
                      <a:pt x="124" y="131"/>
                    </a:lnTo>
                    <a:lnTo>
                      <a:pt x="128" y="127"/>
                    </a:lnTo>
                    <a:lnTo>
                      <a:pt x="130" y="125"/>
                    </a:lnTo>
                    <a:lnTo>
                      <a:pt x="130" y="125"/>
                    </a:lnTo>
                    <a:lnTo>
                      <a:pt x="136" y="121"/>
                    </a:lnTo>
                    <a:lnTo>
                      <a:pt x="138" y="119"/>
                    </a:lnTo>
                    <a:lnTo>
                      <a:pt x="138" y="117"/>
                    </a:lnTo>
                    <a:lnTo>
                      <a:pt x="140" y="115"/>
                    </a:lnTo>
                    <a:lnTo>
                      <a:pt x="140" y="115"/>
                    </a:lnTo>
                    <a:lnTo>
                      <a:pt x="140" y="113"/>
                    </a:lnTo>
                    <a:lnTo>
                      <a:pt x="140" y="11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5" name="Freeform 177"/>
              <p:cNvSpPr>
                <a:spLocks noEditPoints="1"/>
              </p:cNvSpPr>
              <p:nvPr/>
            </p:nvSpPr>
            <p:spPr bwMode="auto">
              <a:xfrm>
                <a:off x="6170" y="2299"/>
                <a:ext cx="126" cy="167"/>
              </a:xfrm>
              <a:custGeom>
                <a:avLst/>
                <a:gdLst>
                  <a:gd name="T0" fmla="*/ 0 w 126"/>
                  <a:gd name="T1" fmla="*/ 167 h 167"/>
                  <a:gd name="T2" fmla="*/ 108 w 126"/>
                  <a:gd name="T3" fmla="*/ 147 h 167"/>
                  <a:gd name="T4" fmla="*/ 108 w 126"/>
                  <a:gd name="T5" fmla="*/ 149 h 167"/>
                  <a:gd name="T6" fmla="*/ 116 w 126"/>
                  <a:gd name="T7" fmla="*/ 121 h 167"/>
                  <a:gd name="T8" fmla="*/ 116 w 126"/>
                  <a:gd name="T9" fmla="*/ 121 h 167"/>
                  <a:gd name="T10" fmla="*/ 116 w 126"/>
                  <a:gd name="T11" fmla="*/ 121 h 167"/>
                  <a:gd name="T12" fmla="*/ 68 w 126"/>
                  <a:gd name="T13" fmla="*/ 117 h 167"/>
                  <a:gd name="T14" fmla="*/ 62 w 126"/>
                  <a:gd name="T15" fmla="*/ 121 h 167"/>
                  <a:gd name="T16" fmla="*/ 66 w 126"/>
                  <a:gd name="T17" fmla="*/ 119 h 167"/>
                  <a:gd name="T18" fmla="*/ 72 w 126"/>
                  <a:gd name="T19" fmla="*/ 117 h 167"/>
                  <a:gd name="T20" fmla="*/ 98 w 126"/>
                  <a:gd name="T21" fmla="*/ 117 h 167"/>
                  <a:gd name="T22" fmla="*/ 98 w 126"/>
                  <a:gd name="T23" fmla="*/ 117 h 167"/>
                  <a:gd name="T24" fmla="*/ 98 w 126"/>
                  <a:gd name="T25" fmla="*/ 117 h 167"/>
                  <a:gd name="T26" fmla="*/ 118 w 126"/>
                  <a:gd name="T27" fmla="*/ 105 h 167"/>
                  <a:gd name="T28" fmla="*/ 88 w 126"/>
                  <a:gd name="T29" fmla="*/ 99 h 167"/>
                  <a:gd name="T30" fmla="*/ 90 w 126"/>
                  <a:gd name="T31" fmla="*/ 101 h 167"/>
                  <a:gd name="T32" fmla="*/ 114 w 126"/>
                  <a:gd name="T33" fmla="*/ 99 h 167"/>
                  <a:gd name="T34" fmla="*/ 114 w 126"/>
                  <a:gd name="T35" fmla="*/ 99 h 167"/>
                  <a:gd name="T36" fmla="*/ 126 w 126"/>
                  <a:gd name="T37" fmla="*/ 99 h 167"/>
                  <a:gd name="T38" fmla="*/ 82 w 126"/>
                  <a:gd name="T39" fmla="*/ 95 h 167"/>
                  <a:gd name="T40" fmla="*/ 76 w 126"/>
                  <a:gd name="T41" fmla="*/ 91 h 167"/>
                  <a:gd name="T42" fmla="*/ 74 w 126"/>
                  <a:gd name="T43" fmla="*/ 89 h 167"/>
                  <a:gd name="T44" fmla="*/ 64 w 126"/>
                  <a:gd name="T45" fmla="*/ 91 h 167"/>
                  <a:gd name="T46" fmla="*/ 60 w 126"/>
                  <a:gd name="T47" fmla="*/ 97 h 167"/>
                  <a:gd name="T48" fmla="*/ 58 w 126"/>
                  <a:gd name="T49" fmla="*/ 99 h 167"/>
                  <a:gd name="T50" fmla="*/ 60 w 126"/>
                  <a:gd name="T51" fmla="*/ 103 h 167"/>
                  <a:gd name="T52" fmla="*/ 68 w 126"/>
                  <a:gd name="T53" fmla="*/ 105 h 167"/>
                  <a:gd name="T54" fmla="*/ 74 w 126"/>
                  <a:gd name="T55" fmla="*/ 103 h 167"/>
                  <a:gd name="T56" fmla="*/ 78 w 126"/>
                  <a:gd name="T57" fmla="*/ 97 h 167"/>
                  <a:gd name="T58" fmla="*/ 76 w 126"/>
                  <a:gd name="T59" fmla="*/ 91 h 167"/>
                  <a:gd name="T60" fmla="*/ 94 w 126"/>
                  <a:gd name="T61" fmla="*/ 89 h 167"/>
                  <a:gd name="T62" fmla="*/ 118 w 126"/>
                  <a:gd name="T63" fmla="*/ 84 h 167"/>
                  <a:gd name="T64" fmla="*/ 118 w 126"/>
                  <a:gd name="T65" fmla="*/ 89 h 167"/>
                  <a:gd name="T66" fmla="*/ 120 w 126"/>
                  <a:gd name="T67" fmla="*/ 84 h 167"/>
                  <a:gd name="T68" fmla="*/ 60 w 126"/>
                  <a:gd name="T69" fmla="*/ 84 h 167"/>
                  <a:gd name="T70" fmla="*/ 106 w 126"/>
                  <a:gd name="T71" fmla="*/ 76 h 167"/>
                  <a:gd name="T72" fmla="*/ 102 w 126"/>
                  <a:gd name="T73" fmla="*/ 82 h 167"/>
                  <a:gd name="T74" fmla="*/ 108 w 126"/>
                  <a:gd name="T75" fmla="*/ 78 h 167"/>
                  <a:gd name="T76" fmla="*/ 104 w 126"/>
                  <a:gd name="T77" fmla="*/ 80 h 167"/>
                  <a:gd name="T78" fmla="*/ 106 w 126"/>
                  <a:gd name="T79" fmla="*/ 74 h 167"/>
                  <a:gd name="T80" fmla="*/ 108 w 126"/>
                  <a:gd name="T81" fmla="*/ 72 h 167"/>
                  <a:gd name="T82" fmla="*/ 106 w 126"/>
                  <a:gd name="T83" fmla="*/ 72 h 167"/>
                  <a:gd name="T84" fmla="*/ 98 w 126"/>
                  <a:gd name="T85" fmla="*/ 70 h 167"/>
                  <a:gd name="T86" fmla="*/ 90 w 126"/>
                  <a:gd name="T87" fmla="*/ 72 h 167"/>
                  <a:gd name="T88" fmla="*/ 84 w 126"/>
                  <a:gd name="T89" fmla="*/ 76 h 167"/>
                  <a:gd name="T90" fmla="*/ 80 w 126"/>
                  <a:gd name="T91" fmla="*/ 78 h 167"/>
                  <a:gd name="T92" fmla="*/ 86 w 126"/>
                  <a:gd name="T93" fmla="*/ 80 h 167"/>
                  <a:gd name="T94" fmla="*/ 92 w 126"/>
                  <a:gd name="T95" fmla="*/ 76 h 167"/>
                  <a:gd name="T96" fmla="*/ 96 w 126"/>
                  <a:gd name="T97" fmla="*/ 78 h 167"/>
                  <a:gd name="T98" fmla="*/ 104 w 126"/>
                  <a:gd name="T99" fmla="*/ 78 h 167"/>
                  <a:gd name="T100" fmla="*/ 104 w 126"/>
                  <a:gd name="T101" fmla="*/ 74 h 167"/>
                  <a:gd name="T102" fmla="*/ 100 w 126"/>
                  <a:gd name="T103" fmla="*/ 74 h 167"/>
                  <a:gd name="T104" fmla="*/ 106 w 126"/>
                  <a:gd name="T105" fmla="*/ 66 h 167"/>
                  <a:gd name="T106" fmla="*/ 106 w 126"/>
                  <a:gd name="T107" fmla="*/ 66 h 167"/>
                  <a:gd name="T108" fmla="*/ 74 w 126"/>
                  <a:gd name="T109" fmla="*/ 2 h 167"/>
                  <a:gd name="T110" fmla="*/ 72 w 126"/>
                  <a:gd name="T111" fmla="*/ 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 h="167">
                    <a:moveTo>
                      <a:pt x="0" y="167"/>
                    </a:moveTo>
                    <a:lnTo>
                      <a:pt x="0" y="167"/>
                    </a:lnTo>
                    <a:lnTo>
                      <a:pt x="0" y="167"/>
                    </a:lnTo>
                    <a:lnTo>
                      <a:pt x="0" y="167"/>
                    </a:lnTo>
                    <a:lnTo>
                      <a:pt x="0" y="167"/>
                    </a:lnTo>
                    <a:lnTo>
                      <a:pt x="0" y="165"/>
                    </a:lnTo>
                    <a:lnTo>
                      <a:pt x="0" y="167"/>
                    </a:lnTo>
                    <a:close/>
                    <a:moveTo>
                      <a:pt x="108" y="147"/>
                    </a:moveTo>
                    <a:lnTo>
                      <a:pt x="108" y="147"/>
                    </a:lnTo>
                    <a:lnTo>
                      <a:pt x="108" y="147"/>
                    </a:lnTo>
                    <a:lnTo>
                      <a:pt x="108" y="147"/>
                    </a:lnTo>
                    <a:lnTo>
                      <a:pt x="108" y="147"/>
                    </a:lnTo>
                    <a:lnTo>
                      <a:pt x="108" y="147"/>
                    </a:lnTo>
                    <a:lnTo>
                      <a:pt x="108" y="149"/>
                    </a:lnTo>
                    <a:lnTo>
                      <a:pt x="108" y="149"/>
                    </a:lnTo>
                    <a:lnTo>
                      <a:pt x="108" y="149"/>
                    </a:lnTo>
                    <a:lnTo>
                      <a:pt x="108" y="149"/>
                    </a:lnTo>
                    <a:lnTo>
                      <a:pt x="108" y="147"/>
                    </a:lnTo>
                    <a:close/>
                    <a:moveTo>
                      <a:pt x="116" y="121"/>
                    </a:moveTo>
                    <a:lnTo>
                      <a:pt x="116" y="121"/>
                    </a:lnTo>
                    <a:lnTo>
                      <a:pt x="116" y="121"/>
                    </a:lnTo>
                    <a:lnTo>
                      <a:pt x="116" y="121"/>
                    </a:lnTo>
                    <a:lnTo>
                      <a:pt x="116" y="121"/>
                    </a:lnTo>
                    <a:lnTo>
                      <a:pt x="116" y="121"/>
                    </a:lnTo>
                    <a:lnTo>
                      <a:pt x="116" y="121"/>
                    </a:lnTo>
                    <a:lnTo>
                      <a:pt x="116" y="121"/>
                    </a:lnTo>
                    <a:lnTo>
                      <a:pt x="116" y="121"/>
                    </a:lnTo>
                    <a:lnTo>
                      <a:pt x="116" y="121"/>
                    </a:lnTo>
                    <a:lnTo>
                      <a:pt x="116" y="121"/>
                    </a:lnTo>
                    <a:lnTo>
                      <a:pt x="116" y="121"/>
                    </a:lnTo>
                    <a:lnTo>
                      <a:pt x="116" y="121"/>
                    </a:lnTo>
                    <a:lnTo>
                      <a:pt x="116" y="121"/>
                    </a:lnTo>
                    <a:close/>
                    <a:moveTo>
                      <a:pt x="70" y="117"/>
                    </a:moveTo>
                    <a:lnTo>
                      <a:pt x="68" y="117"/>
                    </a:lnTo>
                    <a:lnTo>
                      <a:pt x="68" y="117"/>
                    </a:lnTo>
                    <a:lnTo>
                      <a:pt x="66" y="119"/>
                    </a:lnTo>
                    <a:lnTo>
                      <a:pt x="66" y="119"/>
                    </a:lnTo>
                    <a:lnTo>
                      <a:pt x="64" y="119"/>
                    </a:lnTo>
                    <a:lnTo>
                      <a:pt x="64" y="121"/>
                    </a:lnTo>
                    <a:lnTo>
                      <a:pt x="62" y="121"/>
                    </a:lnTo>
                    <a:lnTo>
                      <a:pt x="64" y="121"/>
                    </a:lnTo>
                    <a:lnTo>
                      <a:pt x="66" y="121"/>
                    </a:lnTo>
                    <a:lnTo>
                      <a:pt x="66" y="121"/>
                    </a:lnTo>
                    <a:lnTo>
                      <a:pt x="66" y="119"/>
                    </a:lnTo>
                    <a:lnTo>
                      <a:pt x="66" y="119"/>
                    </a:lnTo>
                    <a:lnTo>
                      <a:pt x="68" y="119"/>
                    </a:lnTo>
                    <a:lnTo>
                      <a:pt x="68" y="119"/>
                    </a:lnTo>
                    <a:lnTo>
                      <a:pt x="70" y="119"/>
                    </a:lnTo>
                    <a:lnTo>
                      <a:pt x="72" y="119"/>
                    </a:lnTo>
                    <a:lnTo>
                      <a:pt x="72" y="117"/>
                    </a:lnTo>
                    <a:lnTo>
                      <a:pt x="70" y="117"/>
                    </a:lnTo>
                    <a:lnTo>
                      <a:pt x="70" y="117"/>
                    </a:lnTo>
                    <a:close/>
                    <a:moveTo>
                      <a:pt x="98" y="117"/>
                    </a:moveTo>
                    <a:lnTo>
                      <a:pt x="98" y="117"/>
                    </a:lnTo>
                    <a:lnTo>
                      <a:pt x="98" y="117"/>
                    </a:lnTo>
                    <a:lnTo>
                      <a:pt x="96" y="119"/>
                    </a:lnTo>
                    <a:lnTo>
                      <a:pt x="98" y="119"/>
                    </a:lnTo>
                    <a:lnTo>
                      <a:pt x="98" y="119"/>
                    </a:lnTo>
                    <a:lnTo>
                      <a:pt x="98" y="117"/>
                    </a:lnTo>
                    <a:lnTo>
                      <a:pt x="98" y="117"/>
                    </a:lnTo>
                    <a:lnTo>
                      <a:pt x="98" y="117"/>
                    </a:lnTo>
                    <a:lnTo>
                      <a:pt x="98" y="117"/>
                    </a:lnTo>
                    <a:lnTo>
                      <a:pt x="98" y="117"/>
                    </a:lnTo>
                    <a:lnTo>
                      <a:pt x="98" y="117"/>
                    </a:lnTo>
                    <a:lnTo>
                      <a:pt x="98" y="117"/>
                    </a:lnTo>
                    <a:lnTo>
                      <a:pt x="98" y="117"/>
                    </a:lnTo>
                    <a:close/>
                    <a:moveTo>
                      <a:pt x="116" y="105"/>
                    </a:moveTo>
                    <a:lnTo>
                      <a:pt x="116" y="105"/>
                    </a:lnTo>
                    <a:lnTo>
                      <a:pt x="118" y="105"/>
                    </a:lnTo>
                    <a:lnTo>
                      <a:pt x="118" y="105"/>
                    </a:lnTo>
                    <a:lnTo>
                      <a:pt x="118" y="103"/>
                    </a:lnTo>
                    <a:lnTo>
                      <a:pt x="118" y="103"/>
                    </a:lnTo>
                    <a:lnTo>
                      <a:pt x="116" y="105"/>
                    </a:lnTo>
                    <a:close/>
                    <a:moveTo>
                      <a:pt x="88" y="99"/>
                    </a:moveTo>
                    <a:lnTo>
                      <a:pt x="88" y="99"/>
                    </a:lnTo>
                    <a:lnTo>
                      <a:pt x="88" y="101"/>
                    </a:lnTo>
                    <a:lnTo>
                      <a:pt x="88" y="101"/>
                    </a:lnTo>
                    <a:lnTo>
                      <a:pt x="88" y="103"/>
                    </a:lnTo>
                    <a:lnTo>
                      <a:pt x="88" y="103"/>
                    </a:lnTo>
                    <a:lnTo>
                      <a:pt x="90" y="101"/>
                    </a:lnTo>
                    <a:lnTo>
                      <a:pt x="88" y="101"/>
                    </a:lnTo>
                    <a:lnTo>
                      <a:pt x="88" y="99"/>
                    </a:lnTo>
                    <a:close/>
                    <a:moveTo>
                      <a:pt x="114" y="99"/>
                    </a:moveTo>
                    <a:lnTo>
                      <a:pt x="114" y="99"/>
                    </a:lnTo>
                    <a:lnTo>
                      <a:pt x="114" y="99"/>
                    </a:lnTo>
                    <a:lnTo>
                      <a:pt x="114" y="101"/>
                    </a:lnTo>
                    <a:lnTo>
                      <a:pt x="114" y="101"/>
                    </a:lnTo>
                    <a:lnTo>
                      <a:pt x="116" y="101"/>
                    </a:lnTo>
                    <a:lnTo>
                      <a:pt x="116" y="99"/>
                    </a:lnTo>
                    <a:lnTo>
                      <a:pt x="114" y="99"/>
                    </a:lnTo>
                    <a:close/>
                    <a:moveTo>
                      <a:pt x="126" y="99"/>
                    </a:moveTo>
                    <a:lnTo>
                      <a:pt x="126" y="99"/>
                    </a:lnTo>
                    <a:lnTo>
                      <a:pt x="126" y="99"/>
                    </a:lnTo>
                    <a:lnTo>
                      <a:pt x="126" y="99"/>
                    </a:lnTo>
                    <a:lnTo>
                      <a:pt x="126" y="99"/>
                    </a:lnTo>
                    <a:lnTo>
                      <a:pt x="126" y="99"/>
                    </a:lnTo>
                    <a:lnTo>
                      <a:pt x="126" y="99"/>
                    </a:lnTo>
                    <a:close/>
                    <a:moveTo>
                      <a:pt x="82" y="93"/>
                    </a:moveTo>
                    <a:lnTo>
                      <a:pt x="82" y="95"/>
                    </a:lnTo>
                    <a:lnTo>
                      <a:pt x="82" y="95"/>
                    </a:lnTo>
                    <a:lnTo>
                      <a:pt x="82" y="95"/>
                    </a:lnTo>
                    <a:lnTo>
                      <a:pt x="82" y="95"/>
                    </a:lnTo>
                    <a:lnTo>
                      <a:pt x="82" y="93"/>
                    </a:lnTo>
                    <a:lnTo>
                      <a:pt x="82" y="93"/>
                    </a:lnTo>
                    <a:close/>
                    <a:moveTo>
                      <a:pt x="76" y="91"/>
                    </a:moveTo>
                    <a:lnTo>
                      <a:pt x="76" y="91"/>
                    </a:lnTo>
                    <a:lnTo>
                      <a:pt x="76" y="91"/>
                    </a:lnTo>
                    <a:lnTo>
                      <a:pt x="74" y="91"/>
                    </a:lnTo>
                    <a:lnTo>
                      <a:pt x="76" y="89"/>
                    </a:lnTo>
                    <a:lnTo>
                      <a:pt x="74" y="89"/>
                    </a:lnTo>
                    <a:lnTo>
                      <a:pt x="74" y="89"/>
                    </a:lnTo>
                    <a:lnTo>
                      <a:pt x="72" y="89"/>
                    </a:lnTo>
                    <a:lnTo>
                      <a:pt x="70" y="89"/>
                    </a:lnTo>
                    <a:lnTo>
                      <a:pt x="68" y="89"/>
                    </a:lnTo>
                    <a:lnTo>
                      <a:pt x="64" y="91"/>
                    </a:lnTo>
                    <a:lnTo>
                      <a:pt x="62" y="93"/>
                    </a:lnTo>
                    <a:lnTo>
                      <a:pt x="60" y="93"/>
                    </a:lnTo>
                    <a:lnTo>
                      <a:pt x="60" y="95"/>
                    </a:lnTo>
                    <a:lnTo>
                      <a:pt x="60" y="95"/>
                    </a:lnTo>
                    <a:lnTo>
                      <a:pt x="60" y="97"/>
                    </a:lnTo>
                    <a:lnTo>
                      <a:pt x="60" y="97"/>
                    </a:lnTo>
                    <a:lnTo>
                      <a:pt x="60" y="97"/>
                    </a:lnTo>
                    <a:lnTo>
                      <a:pt x="58" y="97"/>
                    </a:lnTo>
                    <a:lnTo>
                      <a:pt x="58" y="97"/>
                    </a:lnTo>
                    <a:lnTo>
                      <a:pt x="58" y="99"/>
                    </a:lnTo>
                    <a:lnTo>
                      <a:pt x="56" y="99"/>
                    </a:lnTo>
                    <a:lnTo>
                      <a:pt x="56" y="99"/>
                    </a:lnTo>
                    <a:lnTo>
                      <a:pt x="58" y="101"/>
                    </a:lnTo>
                    <a:lnTo>
                      <a:pt x="58" y="103"/>
                    </a:lnTo>
                    <a:lnTo>
                      <a:pt x="60" y="103"/>
                    </a:lnTo>
                    <a:lnTo>
                      <a:pt x="62" y="103"/>
                    </a:lnTo>
                    <a:lnTo>
                      <a:pt x="64" y="105"/>
                    </a:lnTo>
                    <a:lnTo>
                      <a:pt x="64" y="105"/>
                    </a:lnTo>
                    <a:lnTo>
                      <a:pt x="66" y="105"/>
                    </a:lnTo>
                    <a:lnTo>
                      <a:pt x="68" y="105"/>
                    </a:lnTo>
                    <a:lnTo>
                      <a:pt x="70" y="105"/>
                    </a:lnTo>
                    <a:lnTo>
                      <a:pt x="72" y="103"/>
                    </a:lnTo>
                    <a:lnTo>
                      <a:pt x="72" y="103"/>
                    </a:lnTo>
                    <a:lnTo>
                      <a:pt x="74" y="103"/>
                    </a:lnTo>
                    <a:lnTo>
                      <a:pt x="74" y="103"/>
                    </a:lnTo>
                    <a:lnTo>
                      <a:pt x="76" y="103"/>
                    </a:lnTo>
                    <a:lnTo>
                      <a:pt x="76" y="103"/>
                    </a:lnTo>
                    <a:lnTo>
                      <a:pt x="78" y="101"/>
                    </a:lnTo>
                    <a:lnTo>
                      <a:pt x="78" y="99"/>
                    </a:lnTo>
                    <a:lnTo>
                      <a:pt x="78" y="97"/>
                    </a:lnTo>
                    <a:lnTo>
                      <a:pt x="78" y="97"/>
                    </a:lnTo>
                    <a:lnTo>
                      <a:pt x="78" y="95"/>
                    </a:lnTo>
                    <a:lnTo>
                      <a:pt x="78" y="95"/>
                    </a:lnTo>
                    <a:lnTo>
                      <a:pt x="78" y="93"/>
                    </a:lnTo>
                    <a:lnTo>
                      <a:pt x="76" y="91"/>
                    </a:lnTo>
                    <a:close/>
                    <a:moveTo>
                      <a:pt x="94" y="86"/>
                    </a:moveTo>
                    <a:lnTo>
                      <a:pt x="92" y="86"/>
                    </a:lnTo>
                    <a:lnTo>
                      <a:pt x="92" y="89"/>
                    </a:lnTo>
                    <a:lnTo>
                      <a:pt x="92" y="89"/>
                    </a:lnTo>
                    <a:lnTo>
                      <a:pt x="94" y="89"/>
                    </a:lnTo>
                    <a:lnTo>
                      <a:pt x="94" y="86"/>
                    </a:lnTo>
                    <a:lnTo>
                      <a:pt x="94" y="86"/>
                    </a:lnTo>
                    <a:close/>
                    <a:moveTo>
                      <a:pt x="120" y="84"/>
                    </a:moveTo>
                    <a:lnTo>
                      <a:pt x="118" y="84"/>
                    </a:lnTo>
                    <a:lnTo>
                      <a:pt x="118" y="84"/>
                    </a:lnTo>
                    <a:lnTo>
                      <a:pt x="118" y="84"/>
                    </a:lnTo>
                    <a:lnTo>
                      <a:pt x="118" y="86"/>
                    </a:lnTo>
                    <a:lnTo>
                      <a:pt x="118" y="86"/>
                    </a:lnTo>
                    <a:lnTo>
                      <a:pt x="118" y="86"/>
                    </a:lnTo>
                    <a:lnTo>
                      <a:pt x="118" y="89"/>
                    </a:lnTo>
                    <a:lnTo>
                      <a:pt x="118" y="86"/>
                    </a:lnTo>
                    <a:lnTo>
                      <a:pt x="120" y="86"/>
                    </a:lnTo>
                    <a:lnTo>
                      <a:pt x="120" y="86"/>
                    </a:lnTo>
                    <a:lnTo>
                      <a:pt x="120" y="86"/>
                    </a:lnTo>
                    <a:lnTo>
                      <a:pt x="120" y="84"/>
                    </a:lnTo>
                    <a:close/>
                    <a:moveTo>
                      <a:pt x="60" y="84"/>
                    </a:moveTo>
                    <a:lnTo>
                      <a:pt x="62" y="82"/>
                    </a:lnTo>
                    <a:lnTo>
                      <a:pt x="60" y="82"/>
                    </a:lnTo>
                    <a:lnTo>
                      <a:pt x="60" y="82"/>
                    </a:lnTo>
                    <a:lnTo>
                      <a:pt x="60" y="84"/>
                    </a:lnTo>
                    <a:lnTo>
                      <a:pt x="58" y="84"/>
                    </a:lnTo>
                    <a:lnTo>
                      <a:pt x="60" y="84"/>
                    </a:lnTo>
                    <a:lnTo>
                      <a:pt x="60" y="84"/>
                    </a:lnTo>
                    <a:close/>
                    <a:moveTo>
                      <a:pt x="106" y="76"/>
                    </a:moveTo>
                    <a:lnTo>
                      <a:pt x="106" y="76"/>
                    </a:lnTo>
                    <a:lnTo>
                      <a:pt x="104" y="78"/>
                    </a:lnTo>
                    <a:lnTo>
                      <a:pt x="104" y="78"/>
                    </a:lnTo>
                    <a:lnTo>
                      <a:pt x="102" y="80"/>
                    </a:lnTo>
                    <a:lnTo>
                      <a:pt x="102" y="80"/>
                    </a:lnTo>
                    <a:lnTo>
                      <a:pt x="102" y="82"/>
                    </a:lnTo>
                    <a:lnTo>
                      <a:pt x="104" y="80"/>
                    </a:lnTo>
                    <a:lnTo>
                      <a:pt x="104" y="80"/>
                    </a:lnTo>
                    <a:lnTo>
                      <a:pt x="104" y="80"/>
                    </a:lnTo>
                    <a:lnTo>
                      <a:pt x="106" y="78"/>
                    </a:lnTo>
                    <a:lnTo>
                      <a:pt x="108" y="78"/>
                    </a:lnTo>
                    <a:lnTo>
                      <a:pt x="106" y="76"/>
                    </a:lnTo>
                    <a:close/>
                    <a:moveTo>
                      <a:pt x="104" y="78"/>
                    </a:moveTo>
                    <a:lnTo>
                      <a:pt x="104" y="80"/>
                    </a:lnTo>
                    <a:lnTo>
                      <a:pt x="104" y="80"/>
                    </a:lnTo>
                    <a:lnTo>
                      <a:pt x="104" y="80"/>
                    </a:lnTo>
                    <a:lnTo>
                      <a:pt x="104" y="80"/>
                    </a:lnTo>
                    <a:lnTo>
                      <a:pt x="104" y="78"/>
                    </a:lnTo>
                    <a:lnTo>
                      <a:pt x="104" y="78"/>
                    </a:lnTo>
                    <a:close/>
                    <a:moveTo>
                      <a:pt x="106" y="74"/>
                    </a:moveTo>
                    <a:lnTo>
                      <a:pt x="106" y="74"/>
                    </a:lnTo>
                    <a:lnTo>
                      <a:pt x="106" y="72"/>
                    </a:lnTo>
                    <a:lnTo>
                      <a:pt x="106" y="74"/>
                    </a:lnTo>
                    <a:lnTo>
                      <a:pt x="106" y="74"/>
                    </a:lnTo>
                    <a:close/>
                    <a:moveTo>
                      <a:pt x="106" y="72"/>
                    </a:moveTo>
                    <a:lnTo>
                      <a:pt x="108" y="72"/>
                    </a:lnTo>
                    <a:lnTo>
                      <a:pt x="106" y="72"/>
                    </a:lnTo>
                    <a:lnTo>
                      <a:pt x="106" y="72"/>
                    </a:lnTo>
                    <a:lnTo>
                      <a:pt x="106" y="74"/>
                    </a:lnTo>
                    <a:lnTo>
                      <a:pt x="106" y="72"/>
                    </a:lnTo>
                    <a:lnTo>
                      <a:pt x="106" y="72"/>
                    </a:lnTo>
                    <a:close/>
                    <a:moveTo>
                      <a:pt x="104" y="68"/>
                    </a:moveTo>
                    <a:lnTo>
                      <a:pt x="102" y="68"/>
                    </a:lnTo>
                    <a:lnTo>
                      <a:pt x="100" y="68"/>
                    </a:lnTo>
                    <a:lnTo>
                      <a:pt x="100" y="68"/>
                    </a:lnTo>
                    <a:lnTo>
                      <a:pt x="98" y="70"/>
                    </a:lnTo>
                    <a:lnTo>
                      <a:pt x="96" y="70"/>
                    </a:lnTo>
                    <a:lnTo>
                      <a:pt x="94" y="70"/>
                    </a:lnTo>
                    <a:lnTo>
                      <a:pt x="94" y="72"/>
                    </a:lnTo>
                    <a:lnTo>
                      <a:pt x="92" y="72"/>
                    </a:lnTo>
                    <a:lnTo>
                      <a:pt x="90" y="72"/>
                    </a:lnTo>
                    <a:lnTo>
                      <a:pt x="88" y="74"/>
                    </a:lnTo>
                    <a:lnTo>
                      <a:pt x="86" y="76"/>
                    </a:lnTo>
                    <a:lnTo>
                      <a:pt x="86" y="76"/>
                    </a:lnTo>
                    <a:lnTo>
                      <a:pt x="84" y="76"/>
                    </a:lnTo>
                    <a:lnTo>
                      <a:pt x="84" y="76"/>
                    </a:lnTo>
                    <a:lnTo>
                      <a:pt x="82" y="74"/>
                    </a:lnTo>
                    <a:lnTo>
                      <a:pt x="82" y="76"/>
                    </a:lnTo>
                    <a:lnTo>
                      <a:pt x="82" y="76"/>
                    </a:lnTo>
                    <a:lnTo>
                      <a:pt x="82" y="76"/>
                    </a:lnTo>
                    <a:lnTo>
                      <a:pt x="80" y="78"/>
                    </a:lnTo>
                    <a:lnTo>
                      <a:pt x="82" y="78"/>
                    </a:lnTo>
                    <a:lnTo>
                      <a:pt x="82" y="78"/>
                    </a:lnTo>
                    <a:lnTo>
                      <a:pt x="82" y="80"/>
                    </a:lnTo>
                    <a:lnTo>
                      <a:pt x="84" y="82"/>
                    </a:lnTo>
                    <a:lnTo>
                      <a:pt x="86" y="80"/>
                    </a:lnTo>
                    <a:lnTo>
                      <a:pt x="86" y="80"/>
                    </a:lnTo>
                    <a:lnTo>
                      <a:pt x="88" y="80"/>
                    </a:lnTo>
                    <a:lnTo>
                      <a:pt x="88" y="80"/>
                    </a:lnTo>
                    <a:lnTo>
                      <a:pt x="90" y="78"/>
                    </a:lnTo>
                    <a:lnTo>
                      <a:pt x="92" y="76"/>
                    </a:lnTo>
                    <a:lnTo>
                      <a:pt x="94" y="76"/>
                    </a:lnTo>
                    <a:lnTo>
                      <a:pt x="94" y="76"/>
                    </a:lnTo>
                    <a:lnTo>
                      <a:pt x="94" y="78"/>
                    </a:lnTo>
                    <a:lnTo>
                      <a:pt x="94" y="78"/>
                    </a:lnTo>
                    <a:lnTo>
                      <a:pt x="96" y="78"/>
                    </a:lnTo>
                    <a:lnTo>
                      <a:pt x="96" y="78"/>
                    </a:lnTo>
                    <a:lnTo>
                      <a:pt x="98" y="78"/>
                    </a:lnTo>
                    <a:lnTo>
                      <a:pt x="100" y="78"/>
                    </a:lnTo>
                    <a:lnTo>
                      <a:pt x="102" y="76"/>
                    </a:lnTo>
                    <a:lnTo>
                      <a:pt x="104" y="78"/>
                    </a:lnTo>
                    <a:lnTo>
                      <a:pt x="104" y="76"/>
                    </a:lnTo>
                    <a:lnTo>
                      <a:pt x="104" y="74"/>
                    </a:lnTo>
                    <a:lnTo>
                      <a:pt x="104" y="74"/>
                    </a:lnTo>
                    <a:lnTo>
                      <a:pt x="104" y="74"/>
                    </a:lnTo>
                    <a:lnTo>
                      <a:pt x="104" y="74"/>
                    </a:lnTo>
                    <a:lnTo>
                      <a:pt x="102" y="74"/>
                    </a:lnTo>
                    <a:lnTo>
                      <a:pt x="100" y="76"/>
                    </a:lnTo>
                    <a:lnTo>
                      <a:pt x="98" y="78"/>
                    </a:lnTo>
                    <a:lnTo>
                      <a:pt x="98" y="76"/>
                    </a:lnTo>
                    <a:lnTo>
                      <a:pt x="100" y="74"/>
                    </a:lnTo>
                    <a:lnTo>
                      <a:pt x="102" y="72"/>
                    </a:lnTo>
                    <a:lnTo>
                      <a:pt x="102" y="70"/>
                    </a:lnTo>
                    <a:lnTo>
                      <a:pt x="104" y="70"/>
                    </a:lnTo>
                    <a:lnTo>
                      <a:pt x="106" y="66"/>
                    </a:lnTo>
                    <a:lnTo>
                      <a:pt x="106" y="66"/>
                    </a:lnTo>
                    <a:lnTo>
                      <a:pt x="104" y="68"/>
                    </a:lnTo>
                    <a:lnTo>
                      <a:pt x="104" y="68"/>
                    </a:lnTo>
                    <a:close/>
                    <a:moveTo>
                      <a:pt x="106" y="66"/>
                    </a:moveTo>
                    <a:lnTo>
                      <a:pt x="106" y="66"/>
                    </a:lnTo>
                    <a:lnTo>
                      <a:pt x="106" y="66"/>
                    </a:lnTo>
                    <a:lnTo>
                      <a:pt x="108" y="66"/>
                    </a:lnTo>
                    <a:lnTo>
                      <a:pt x="108" y="66"/>
                    </a:lnTo>
                    <a:lnTo>
                      <a:pt x="108" y="66"/>
                    </a:lnTo>
                    <a:lnTo>
                      <a:pt x="106" y="66"/>
                    </a:lnTo>
                    <a:close/>
                    <a:moveTo>
                      <a:pt x="74" y="2"/>
                    </a:moveTo>
                    <a:lnTo>
                      <a:pt x="74" y="2"/>
                    </a:lnTo>
                    <a:lnTo>
                      <a:pt x="74" y="2"/>
                    </a:lnTo>
                    <a:lnTo>
                      <a:pt x="74" y="0"/>
                    </a:lnTo>
                    <a:lnTo>
                      <a:pt x="74" y="0"/>
                    </a:lnTo>
                    <a:lnTo>
                      <a:pt x="72" y="2"/>
                    </a:lnTo>
                    <a:lnTo>
                      <a:pt x="72" y="2"/>
                    </a:lnTo>
                    <a:lnTo>
                      <a:pt x="72" y="2"/>
                    </a:lnTo>
                    <a:lnTo>
                      <a:pt x="7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6" name="Freeform 178"/>
              <p:cNvSpPr>
                <a:spLocks noEditPoints="1"/>
              </p:cNvSpPr>
              <p:nvPr/>
            </p:nvSpPr>
            <p:spPr bwMode="auto">
              <a:xfrm>
                <a:off x="3413" y="979"/>
                <a:ext cx="12" cy="16"/>
              </a:xfrm>
              <a:custGeom>
                <a:avLst/>
                <a:gdLst>
                  <a:gd name="T0" fmla="*/ 8 w 12"/>
                  <a:gd name="T1" fmla="*/ 14 h 16"/>
                  <a:gd name="T2" fmla="*/ 8 w 12"/>
                  <a:gd name="T3" fmla="*/ 14 h 16"/>
                  <a:gd name="T4" fmla="*/ 8 w 12"/>
                  <a:gd name="T5" fmla="*/ 12 h 16"/>
                  <a:gd name="T6" fmla="*/ 6 w 12"/>
                  <a:gd name="T7" fmla="*/ 12 h 16"/>
                  <a:gd name="T8" fmla="*/ 6 w 12"/>
                  <a:gd name="T9" fmla="*/ 12 h 16"/>
                  <a:gd name="T10" fmla="*/ 6 w 12"/>
                  <a:gd name="T11" fmla="*/ 12 h 16"/>
                  <a:gd name="T12" fmla="*/ 4 w 12"/>
                  <a:gd name="T13" fmla="*/ 12 h 16"/>
                  <a:gd name="T14" fmla="*/ 4 w 12"/>
                  <a:gd name="T15" fmla="*/ 12 h 16"/>
                  <a:gd name="T16" fmla="*/ 6 w 12"/>
                  <a:gd name="T17" fmla="*/ 14 h 16"/>
                  <a:gd name="T18" fmla="*/ 6 w 12"/>
                  <a:gd name="T19" fmla="*/ 14 h 16"/>
                  <a:gd name="T20" fmla="*/ 8 w 12"/>
                  <a:gd name="T21" fmla="*/ 16 h 16"/>
                  <a:gd name="T22" fmla="*/ 8 w 12"/>
                  <a:gd name="T23" fmla="*/ 16 h 16"/>
                  <a:gd name="T24" fmla="*/ 8 w 12"/>
                  <a:gd name="T25" fmla="*/ 14 h 16"/>
                  <a:gd name="T26" fmla="*/ 8 w 12"/>
                  <a:gd name="T27" fmla="*/ 14 h 16"/>
                  <a:gd name="T28" fmla="*/ 8 w 12"/>
                  <a:gd name="T29" fmla="*/ 8 h 16"/>
                  <a:gd name="T30" fmla="*/ 6 w 12"/>
                  <a:gd name="T31" fmla="*/ 8 h 16"/>
                  <a:gd name="T32" fmla="*/ 6 w 12"/>
                  <a:gd name="T33" fmla="*/ 8 h 16"/>
                  <a:gd name="T34" fmla="*/ 6 w 12"/>
                  <a:gd name="T35" fmla="*/ 8 h 16"/>
                  <a:gd name="T36" fmla="*/ 6 w 12"/>
                  <a:gd name="T37" fmla="*/ 8 h 16"/>
                  <a:gd name="T38" fmla="*/ 8 w 12"/>
                  <a:gd name="T39" fmla="*/ 8 h 16"/>
                  <a:gd name="T40" fmla="*/ 8 w 12"/>
                  <a:gd name="T41" fmla="*/ 10 h 16"/>
                  <a:gd name="T42" fmla="*/ 8 w 12"/>
                  <a:gd name="T43" fmla="*/ 10 h 16"/>
                  <a:gd name="T44" fmla="*/ 10 w 12"/>
                  <a:gd name="T45" fmla="*/ 8 h 16"/>
                  <a:gd name="T46" fmla="*/ 10 w 12"/>
                  <a:gd name="T47" fmla="*/ 8 h 16"/>
                  <a:gd name="T48" fmla="*/ 8 w 12"/>
                  <a:gd name="T49" fmla="*/ 8 h 16"/>
                  <a:gd name="T50" fmla="*/ 8 w 12"/>
                  <a:gd name="T51" fmla="*/ 8 h 16"/>
                  <a:gd name="T52" fmla="*/ 2 w 12"/>
                  <a:gd name="T53" fmla="*/ 4 h 16"/>
                  <a:gd name="T54" fmla="*/ 2 w 12"/>
                  <a:gd name="T55" fmla="*/ 4 h 16"/>
                  <a:gd name="T56" fmla="*/ 2 w 12"/>
                  <a:gd name="T57" fmla="*/ 4 h 16"/>
                  <a:gd name="T58" fmla="*/ 0 w 12"/>
                  <a:gd name="T59" fmla="*/ 4 h 16"/>
                  <a:gd name="T60" fmla="*/ 0 w 12"/>
                  <a:gd name="T61" fmla="*/ 4 h 16"/>
                  <a:gd name="T62" fmla="*/ 2 w 12"/>
                  <a:gd name="T63" fmla="*/ 4 h 16"/>
                  <a:gd name="T64" fmla="*/ 2 w 12"/>
                  <a:gd name="T65" fmla="*/ 6 h 16"/>
                  <a:gd name="T66" fmla="*/ 4 w 12"/>
                  <a:gd name="T67" fmla="*/ 4 h 16"/>
                  <a:gd name="T68" fmla="*/ 4 w 12"/>
                  <a:gd name="T69" fmla="*/ 4 h 16"/>
                  <a:gd name="T70" fmla="*/ 4 w 12"/>
                  <a:gd name="T71" fmla="*/ 4 h 16"/>
                  <a:gd name="T72" fmla="*/ 2 w 12"/>
                  <a:gd name="T73" fmla="*/ 4 h 16"/>
                  <a:gd name="T74" fmla="*/ 6 w 12"/>
                  <a:gd name="T75" fmla="*/ 0 h 16"/>
                  <a:gd name="T76" fmla="*/ 4 w 12"/>
                  <a:gd name="T77" fmla="*/ 2 h 16"/>
                  <a:gd name="T78" fmla="*/ 6 w 12"/>
                  <a:gd name="T79" fmla="*/ 4 h 16"/>
                  <a:gd name="T80" fmla="*/ 8 w 12"/>
                  <a:gd name="T81" fmla="*/ 6 h 16"/>
                  <a:gd name="T82" fmla="*/ 8 w 12"/>
                  <a:gd name="T83" fmla="*/ 6 h 16"/>
                  <a:gd name="T84" fmla="*/ 8 w 12"/>
                  <a:gd name="T85" fmla="*/ 6 h 16"/>
                  <a:gd name="T86" fmla="*/ 8 w 12"/>
                  <a:gd name="T87" fmla="*/ 6 h 16"/>
                  <a:gd name="T88" fmla="*/ 8 w 12"/>
                  <a:gd name="T89" fmla="*/ 4 h 16"/>
                  <a:gd name="T90" fmla="*/ 8 w 12"/>
                  <a:gd name="T91" fmla="*/ 4 h 16"/>
                  <a:gd name="T92" fmla="*/ 8 w 12"/>
                  <a:gd name="T93" fmla="*/ 4 h 16"/>
                  <a:gd name="T94" fmla="*/ 8 w 12"/>
                  <a:gd name="T95" fmla="*/ 4 h 16"/>
                  <a:gd name="T96" fmla="*/ 8 w 12"/>
                  <a:gd name="T97" fmla="*/ 4 h 16"/>
                  <a:gd name="T98" fmla="*/ 8 w 12"/>
                  <a:gd name="T99" fmla="*/ 4 h 16"/>
                  <a:gd name="T100" fmla="*/ 10 w 12"/>
                  <a:gd name="T101" fmla="*/ 4 h 16"/>
                  <a:gd name="T102" fmla="*/ 10 w 12"/>
                  <a:gd name="T103" fmla="*/ 2 h 16"/>
                  <a:gd name="T104" fmla="*/ 8 w 12"/>
                  <a:gd name="T105" fmla="*/ 2 h 16"/>
                  <a:gd name="T106" fmla="*/ 6 w 12"/>
                  <a:gd name="T107" fmla="*/ 0 h 16"/>
                  <a:gd name="T108" fmla="*/ 12 w 12"/>
                  <a:gd name="T109" fmla="*/ 2 h 16"/>
                  <a:gd name="T110" fmla="*/ 12 w 12"/>
                  <a:gd name="T111" fmla="*/ 0 h 16"/>
                  <a:gd name="T112" fmla="*/ 12 w 12"/>
                  <a:gd name="T113" fmla="*/ 2 h 16"/>
                  <a:gd name="T114" fmla="*/ 10 w 12"/>
                  <a:gd name="T115" fmla="*/ 2 h 16"/>
                  <a:gd name="T116" fmla="*/ 12 w 12"/>
                  <a:gd name="T117" fmla="*/ 2 h 16"/>
                  <a:gd name="T118" fmla="*/ 12 w 12"/>
                  <a:gd name="T119" fmla="*/ 2 h 16"/>
                  <a:gd name="T120" fmla="*/ 12 w 12"/>
                  <a:gd name="T121" fmla="*/ 2 h 16"/>
                  <a:gd name="T122" fmla="*/ 12 w 12"/>
                  <a:gd name="T123" fmla="*/ 2 h 16"/>
                  <a:gd name="T124" fmla="*/ 12 w 12"/>
                  <a:gd name="T1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 h="16">
                    <a:moveTo>
                      <a:pt x="8" y="14"/>
                    </a:moveTo>
                    <a:lnTo>
                      <a:pt x="8" y="14"/>
                    </a:lnTo>
                    <a:lnTo>
                      <a:pt x="8" y="12"/>
                    </a:lnTo>
                    <a:lnTo>
                      <a:pt x="6" y="12"/>
                    </a:lnTo>
                    <a:lnTo>
                      <a:pt x="6" y="12"/>
                    </a:lnTo>
                    <a:lnTo>
                      <a:pt x="6" y="12"/>
                    </a:lnTo>
                    <a:lnTo>
                      <a:pt x="4" y="12"/>
                    </a:lnTo>
                    <a:lnTo>
                      <a:pt x="4" y="12"/>
                    </a:lnTo>
                    <a:lnTo>
                      <a:pt x="6" y="14"/>
                    </a:lnTo>
                    <a:lnTo>
                      <a:pt x="6" y="14"/>
                    </a:lnTo>
                    <a:lnTo>
                      <a:pt x="8" y="16"/>
                    </a:lnTo>
                    <a:lnTo>
                      <a:pt x="8" y="16"/>
                    </a:lnTo>
                    <a:lnTo>
                      <a:pt x="8" y="14"/>
                    </a:lnTo>
                    <a:lnTo>
                      <a:pt x="8" y="14"/>
                    </a:lnTo>
                    <a:close/>
                    <a:moveTo>
                      <a:pt x="8" y="8"/>
                    </a:moveTo>
                    <a:lnTo>
                      <a:pt x="6" y="8"/>
                    </a:lnTo>
                    <a:lnTo>
                      <a:pt x="6" y="8"/>
                    </a:lnTo>
                    <a:lnTo>
                      <a:pt x="6" y="8"/>
                    </a:lnTo>
                    <a:lnTo>
                      <a:pt x="6" y="8"/>
                    </a:lnTo>
                    <a:lnTo>
                      <a:pt x="8" y="8"/>
                    </a:lnTo>
                    <a:lnTo>
                      <a:pt x="8" y="10"/>
                    </a:lnTo>
                    <a:lnTo>
                      <a:pt x="8" y="10"/>
                    </a:lnTo>
                    <a:lnTo>
                      <a:pt x="10" y="8"/>
                    </a:lnTo>
                    <a:lnTo>
                      <a:pt x="10" y="8"/>
                    </a:lnTo>
                    <a:lnTo>
                      <a:pt x="8" y="8"/>
                    </a:lnTo>
                    <a:lnTo>
                      <a:pt x="8" y="8"/>
                    </a:lnTo>
                    <a:close/>
                    <a:moveTo>
                      <a:pt x="2" y="4"/>
                    </a:moveTo>
                    <a:lnTo>
                      <a:pt x="2" y="4"/>
                    </a:lnTo>
                    <a:lnTo>
                      <a:pt x="2" y="4"/>
                    </a:lnTo>
                    <a:lnTo>
                      <a:pt x="0" y="4"/>
                    </a:lnTo>
                    <a:lnTo>
                      <a:pt x="0" y="4"/>
                    </a:lnTo>
                    <a:lnTo>
                      <a:pt x="2" y="4"/>
                    </a:lnTo>
                    <a:lnTo>
                      <a:pt x="2" y="6"/>
                    </a:lnTo>
                    <a:lnTo>
                      <a:pt x="4" y="4"/>
                    </a:lnTo>
                    <a:lnTo>
                      <a:pt x="4" y="4"/>
                    </a:lnTo>
                    <a:lnTo>
                      <a:pt x="4" y="4"/>
                    </a:lnTo>
                    <a:lnTo>
                      <a:pt x="2" y="4"/>
                    </a:lnTo>
                    <a:close/>
                    <a:moveTo>
                      <a:pt x="6" y="0"/>
                    </a:moveTo>
                    <a:lnTo>
                      <a:pt x="4" y="2"/>
                    </a:lnTo>
                    <a:lnTo>
                      <a:pt x="6" y="4"/>
                    </a:lnTo>
                    <a:lnTo>
                      <a:pt x="8" y="6"/>
                    </a:lnTo>
                    <a:lnTo>
                      <a:pt x="8" y="6"/>
                    </a:lnTo>
                    <a:lnTo>
                      <a:pt x="8" y="6"/>
                    </a:lnTo>
                    <a:lnTo>
                      <a:pt x="8" y="6"/>
                    </a:lnTo>
                    <a:lnTo>
                      <a:pt x="8" y="4"/>
                    </a:lnTo>
                    <a:lnTo>
                      <a:pt x="8" y="4"/>
                    </a:lnTo>
                    <a:lnTo>
                      <a:pt x="8" y="4"/>
                    </a:lnTo>
                    <a:lnTo>
                      <a:pt x="8" y="4"/>
                    </a:lnTo>
                    <a:lnTo>
                      <a:pt x="8" y="4"/>
                    </a:lnTo>
                    <a:lnTo>
                      <a:pt x="8" y="4"/>
                    </a:lnTo>
                    <a:lnTo>
                      <a:pt x="10" y="4"/>
                    </a:lnTo>
                    <a:lnTo>
                      <a:pt x="10" y="2"/>
                    </a:lnTo>
                    <a:lnTo>
                      <a:pt x="8" y="2"/>
                    </a:lnTo>
                    <a:lnTo>
                      <a:pt x="6" y="0"/>
                    </a:lnTo>
                    <a:close/>
                    <a:moveTo>
                      <a:pt x="12" y="2"/>
                    </a:moveTo>
                    <a:lnTo>
                      <a:pt x="12" y="0"/>
                    </a:lnTo>
                    <a:lnTo>
                      <a:pt x="12" y="2"/>
                    </a:lnTo>
                    <a:lnTo>
                      <a:pt x="10" y="2"/>
                    </a:lnTo>
                    <a:lnTo>
                      <a:pt x="12" y="2"/>
                    </a:lnTo>
                    <a:lnTo>
                      <a:pt x="12" y="2"/>
                    </a:lnTo>
                    <a:lnTo>
                      <a:pt x="12" y="2"/>
                    </a:lnTo>
                    <a:lnTo>
                      <a:pt x="12" y="2"/>
                    </a:lnTo>
                    <a:lnTo>
                      <a:pt x="1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7" name="Freeform 179"/>
              <p:cNvSpPr>
                <a:spLocks noEditPoints="1"/>
              </p:cNvSpPr>
              <p:nvPr/>
            </p:nvSpPr>
            <p:spPr bwMode="auto">
              <a:xfrm>
                <a:off x="2665" y="2991"/>
                <a:ext cx="44" cy="18"/>
              </a:xfrm>
              <a:custGeom>
                <a:avLst/>
                <a:gdLst>
                  <a:gd name="T0" fmla="*/ 22 w 44"/>
                  <a:gd name="T1" fmla="*/ 14 h 18"/>
                  <a:gd name="T2" fmla="*/ 22 w 44"/>
                  <a:gd name="T3" fmla="*/ 16 h 18"/>
                  <a:gd name="T4" fmla="*/ 22 w 44"/>
                  <a:gd name="T5" fmla="*/ 14 h 18"/>
                  <a:gd name="T6" fmla="*/ 38 w 44"/>
                  <a:gd name="T7" fmla="*/ 12 h 18"/>
                  <a:gd name="T8" fmla="*/ 38 w 44"/>
                  <a:gd name="T9" fmla="*/ 12 h 18"/>
                  <a:gd name="T10" fmla="*/ 2 w 44"/>
                  <a:gd name="T11" fmla="*/ 8 h 18"/>
                  <a:gd name="T12" fmla="*/ 2 w 44"/>
                  <a:gd name="T13" fmla="*/ 10 h 18"/>
                  <a:gd name="T14" fmla="*/ 4 w 44"/>
                  <a:gd name="T15" fmla="*/ 10 h 18"/>
                  <a:gd name="T16" fmla="*/ 22 w 44"/>
                  <a:gd name="T17" fmla="*/ 4 h 18"/>
                  <a:gd name="T18" fmla="*/ 24 w 44"/>
                  <a:gd name="T19" fmla="*/ 2 h 18"/>
                  <a:gd name="T20" fmla="*/ 20 w 44"/>
                  <a:gd name="T21" fmla="*/ 0 h 18"/>
                  <a:gd name="T22" fmla="*/ 18 w 44"/>
                  <a:gd name="T23" fmla="*/ 2 h 18"/>
                  <a:gd name="T24" fmla="*/ 14 w 44"/>
                  <a:gd name="T25" fmla="*/ 2 h 18"/>
                  <a:gd name="T26" fmla="*/ 10 w 44"/>
                  <a:gd name="T27" fmla="*/ 2 h 18"/>
                  <a:gd name="T28" fmla="*/ 4 w 44"/>
                  <a:gd name="T29" fmla="*/ 0 h 18"/>
                  <a:gd name="T30" fmla="*/ 6 w 44"/>
                  <a:gd name="T31" fmla="*/ 4 h 18"/>
                  <a:gd name="T32" fmla="*/ 12 w 44"/>
                  <a:gd name="T33" fmla="*/ 6 h 18"/>
                  <a:gd name="T34" fmla="*/ 8 w 44"/>
                  <a:gd name="T35" fmla="*/ 6 h 18"/>
                  <a:gd name="T36" fmla="*/ 10 w 44"/>
                  <a:gd name="T37" fmla="*/ 8 h 18"/>
                  <a:gd name="T38" fmla="*/ 12 w 44"/>
                  <a:gd name="T39" fmla="*/ 8 h 18"/>
                  <a:gd name="T40" fmla="*/ 12 w 44"/>
                  <a:gd name="T41" fmla="*/ 10 h 18"/>
                  <a:gd name="T42" fmla="*/ 6 w 44"/>
                  <a:gd name="T43" fmla="*/ 10 h 18"/>
                  <a:gd name="T44" fmla="*/ 10 w 44"/>
                  <a:gd name="T45" fmla="*/ 16 h 18"/>
                  <a:gd name="T46" fmla="*/ 12 w 44"/>
                  <a:gd name="T47" fmla="*/ 14 h 18"/>
                  <a:gd name="T48" fmla="*/ 14 w 44"/>
                  <a:gd name="T49" fmla="*/ 14 h 18"/>
                  <a:gd name="T50" fmla="*/ 16 w 44"/>
                  <a:gd name="T51" fmla="*/ 12 h 18"/>
                  <a:gd name="T52" fmla="*/ 20 w 44"/>
                  <a:gd name="T53" fmla="*/ 8 h 18"/>
                  <a:gd name="T54" fmla="*/ 22 w 44"/>
                  <a:gd name="T55" fmla="*/ 4 h 18"/>
                  <a:gd name="T56" fmla="*/ 12 w 44"/>
                  <a:gd name="T57" fmla="*/ 0 h 18"/>
                  <a:gd name="T58" fmla="*/ 8 w 44"/>
                  <a:gd name="T59" fmla="*/ 0 h 18"/>
                  <a:gd name="T60" fmla="*/ 44 w 44"/>
                  <a:gd name="T61" fmla="*/ 6 h 18"/>
                  <a:gd name="T62" fmla="*/ 42 w 44"/>
                  <a:gd name="T63" fmla="*/ 4 h 18"/>
                  <a:gd name="T64" fmla="*/ 40 w 44"/>
                  <a:gd name="T65" fmla="*/ 2 h 18"/>
                  <a:gd name="T66" fmla="*/ 36 w 44"/>
                  <a:gd name="T67" fmla="*/ 2 h 18"/>
                  <a:gd name="T68" fmla="*/ 38 w 44"/>
                  <a:gd name="T69" fmla="*/ 4 h 18"/>
                  <a:gd name="T70" fmla="*/ 34 w 44"/>
                  <a:gd name="T71" fmla="*/ 4 h 18"/>
                  <a:gd name="T72" fmla="*/ 34 w 44"/>
                  <a:gd name="T73" fmla="*/ 2 h 18"/>
                  <a:gd name="T74" fmla="*/ 32 w 44"/>
                  <a:gd name="T75" fmla="*/ 0 h 18"/>
                  <a:gd name="T76" fmla="*/ 26 w 44"/>
                  <a:gd name="T77" fmla="*/ 0 h 18"/>
                  <a:gd name="T78" fmla="*/ 26 w 44"/>
                  <a:gd name="T79" fmla="*/ 4 h 18"/>
                  <a:gd name="T80" fmla="*/ 28 w 44"/>
                  <a:gd name="T81" fmla="*/ 6 h 18"/>
                  <a:gd name="T82" fmla="*/ 26 w 44"/>
                  <a:gd name="T83" fmla="*/ 8 h 18"/>
                  <a:gd name="T84" fmla="*/ 22 w 44"/>
                  <a:gd name="T85" fmla="*/ 14 h 18"/>
                  <a:gd name="T86" fmla="*/ 28 w 44"/>
                  <a:gd name="T87" fmla="*/ 18 h 18"/>
                  <a:gd name="T88" fmla="*/ 30 w 44"/>
                  <a:gd name="T89" fmla="*/ 16 h 18"/>
                  <a:gd name="T90" fmla="*/ 30 w 44"/>
                  <a:gd name="T91" fmla="*/ 12 h 18"/>
                  <a:gd name="T92" fmla="*/ 36 w 44"/>
                  <a:gd name="T93" fmla="*/ 12 h 18"/>
                  <a:gd name="T94" fmla="*/ 40 w 44"/>
                  <a:gd name="T95" fmla="*/ 8 h 18"/>
                  <a:gd name="T96" fmla="*/ 44 w 44"/>
                  <a:gd name="T9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18">
                    <a:moveTo>
                      <a:pt x="22" y="14"/>
                    </a:moveTo>
                    <a:lnTo>
                      <a:pt x="22" y="14"/>
                    </a:lnTo>
                    <a:lnTo>
                      <a:pt x="22" y="14"/>
                    </a:lnTo>
                    <a:lnTo>
                      <a:pt x="22" y="16"/>
                    </a:lnTo>
                    <a:lnTo>
                      <a:pt x="22" y="16"/>
                    </a:lnTo>
                    <a:lnTo>
                      <a:pt x="22" y="16"/>
                    </a:lnTo>
                    <a:lnTo>
                      <a:pt x="24" y="16"/>
                    </a:lnTo>
                    <a:lnTo>
                      <a:pt x="22" y="14"/>
                    </a:lnTo>
                    <a:lnTo>
                      <a:pt x="22" y="14"/>
                    </a:lnTo>
                    <a:close/>
                    <a:moveTo>
                      <a:pt x="38" y="12"/>
                    </a:moveTo>
                    <a:lnTo>
                      <a:pt x="38" y="12"/>
                    </a:lnTo>
                    <a:lnTo>
                      <a:pt x="38" y="12"/>
                    </a:lnTo>
                    <a:lnTo>
                      <a:pt x="38" y="14"/>
                    </a:lnTo>
                    <a:lnTo>
                      <a:pt x="40" y="14"/>
                    </a:lnTo>
                    <a:lnTo>
                      <a:pt x="38" y="12"/>
                    </a:lnTo>
                    <a:lnTo>
                      <a:pt x="38" y="12"/>
                    </a:lnTo>
                    <a:close/>
                    <a:moveTo>
                      <a:pt x="4" y="8"/>
                    </a:moveTo>
                    <a:lnTo>
                      <a:pt x="2" y="8"/>
                    </a:lnTo>
                    <a:lnTo>
                      <a:pt x="2" y="8"/>
                    </a:lnTo>
                    <a:lnTo>
                      <a:pt x="0" y="10"/>
                    </a:lnTo>
                    <a:lnTo>
                      <a:pt x="2" y="10"/>
                    </a:lnTo>
                    <a:lnTo>
                      <a:pt x="2" y="10"/>
                    </a:lnTo>
                    <a:lnTo>
                      <a:pt x="4" y="10"/>
                    </a:lnTo>
                    <a:lnTo>
                      <a:pt x="4" y="10"/>
                    </a:lnTo>
                    <a:lnTo>
                      <a:pt x="4" y="8"/>
                    </a:lnTo>
                    <a:lnTo>
                      <a:pt x="4" y="8"/>
                    </a:lnTo>
                    <a:close/>
                    <a:moveTo>
                      <a:pt x="22" y="4"/>
                    </a:moveTo>
                    <a:lnTo>
                      <a:pt x="22" y="4"/>
                    </a:lnTo>
                    <a:lnTo>
                      <a:pt x="22" y="4"/>
                    </a:lnTo>
                    <a:lnTo>
                      <a:pt x="24" y="2"/>
                    </a:lnTo>
                    <a:lnTo>
                      <a:pt x="24" y="2"/>
                    </a:lnTo>
                    <a:lnTo>
                      <a:pt x="22" y="2"/>
                    </a:lnTo>
                    <a:lnTo>
                      <a:pt x="20" y="0"/>
                    </a:lnTo>
                    <a:lnTo>
                      <a:pt x="20" y="2"/>
                    </a:lnTo>
                    <a:lnTo>
                      <a:pt x="20" y="2"/>
                    </a:lnTo>
                    <a:lnTo>
                      <a:pt x="18" y="2"/>
                    </a:lnTo>
                    <a:lnTo>
                      <a:pt x="16" y="2"/>
                    </a:lnTo>
                    <a:lnTo>
                      <a:pt x="16" y="2"/>
                    </a:lnTo>
                    <a:lnTo>
                      <a:pt x="14" y="2"/>
                    </a:lnTo>
                    <a:lnTo>
                      <a:pt x="12" y="2"/>
                    </a:lnTo>
                    <a:lnTo>
                      <a:pt x="12" y="2"/>
                    </a:lnTo>
                    <a:lnTo>
                      <a:pt x="10" y="2"/>
                    </a:lnTo>
                    <a:lnTo>
                      <a:pt x="6" y="2"/>
                    </a:lnTo>
                    <a:lnTo>
                      <a:pt x="6" y="0"/>
                    </a:lnTo>
                    <a:lnTo>
                      <a:pt x="4" y="0"/>
                    </a:lnTo>
                    <a:lnTo>
                      <a:pt x="6" y="2"/>
                    </a:lnTo>
                    <a:lnTo>
                      <a:pt x="6" y="2"/>
                    </a:lnTo>
                    <a:lnTo>
                      <a:pt x="6" y="4"/>
                    </a:lnTo>
                    <a:lnTo>
                      <a:pt x="8" y="4"/>
                    </a:lnTo>
                    <a:lnTo>
                      <a:pt x="10" y="4"/>
                    </a:lnTo>
                    <a:lnTo>
                      <a:pt x="12" y="6"/>
                    </a:lnTo>
                    <a:lnTo>
                      <a:pt x="12" y="6"/>
                    </a:lnTo>
                    <a:lnTo>
                      <a:pt x="8" y="6"/>
                    </a:lnTo>
                    <a:lnTo>
                      <a:pt x="8" y="6"/>
                    </a:lnTo>
                    <a:lnTo>
                      <a:pt x="8" y="6"/>
                    </a:lnTo>
                    <a:lnTo>
                      <a:pt x="8" y="8"/>
                    </a:lnTo>
                    <a:lnTo>
                      <a:pt x="10" y="8"/>
                    </a:lnTo>
                    <a:lnTo>
                      <a:pt x="10" y="8"/>
                    </a:lnTo>
                    <a:lnTo>
                      <a:pt x="12" y="8"/>
                    </a:lnTo>
                    <a:lnTo>
                      <a:pt x="12" y="8"/>
                    </a:lnTo>
                    <a:lnTo>
                      <a:pt x="12" y="8"/>
                    </a:lnTo>
                    <a:lnTo>
                      <a:pt x="12" y="8"/>
                    </a:lnTo>
                    <a:lnTo>
                      <a:pt x="12" y="10"/>
                    </a:lnTo>
                    <a:lnTo>
                      <a:pt x="10" y="10"/>
                    </a:lnTo>
                    <a:lnTo>
                      <a:pt x="8" y="12"/>
                    </a:lnTo>
                    <a:lnTo>
                      <a:pt x="6" y="10"/>
                    </a:lnTo>
                    <a:lnTo>
                      <a:pt x="4" y="12"/>
                    </a:lnTo>
                    <a:lnTo>
                      <a:pt x="8" y="14"/>
                    </a:lnTo>
                    <a:lnTo>
                      <a:pt x="10" y="16"/>
                    </a:lnTo>
                    <a:lnTo>
                      <a:pt x="12" y="16"/>
                    </a:lnTo>
                    <a:lnTo>
                      <a:pt x="12" y="14"/>
                    </a:lnTo>
                    <a:lnTo>
                      <a:pt x="12" y="14"/>
                    </a:lnTo>
                    <a:lnTo>
                      <a:pt x="14" y="14"/>
                    </a:lnTo>
                    <a:lnTo>
                      <a:pt x="14" y="14"/>
                    </a:lnTo>
                    <a:lnTo>
                      <a:pt x="14" y="14"/>
                    </a:lnTo>
                    <a:lnTo>
                      <a:pt x="14" y="12"/>
                    </a:lnTo>
                    <a:lnTo>
                      <a:pt x="14" y="12"/>
                    </a:lnTo>
                    <a:lnTo>
                      <a:pt x="16" y="12"/>
                    </a:lnTo>
                    <a:lnTo>
                      <a:pt x="18" y="12"/>
                    </a:lnTo>
                    <a:lnTo>
                      <a:pt x="18" y="12"/>
                    </a:lnTo>
                    <a:lnTo>
                      <a:pt x="20" y="8"/>
                    </a:lnTo>
                    <a:lnTo>
                      <a:pt x="20" y="6"/>
                    </a:lnTo>
                    <a:lnTo>
                      <a:pt x="22" y="6"/>
                    </a:lnTo>
                    <a:lnTo>
                      <a:pt x="22" y="4"/>
                    </a:lnTo>
                    <a:close/>
                    <a:moveTo>
                      <a:pt x="10" y="2"/>
                    </a:moveTo>
                    <a:lnTo>
                      <a:pt x="12" y="2"/>
                    </a:lnTo>
                    <a:lnTo>
                      <a:pt x="12" y="0"/>
                    </a:lnTo>
                    <a:lnTo>
                      <a:pt x="12" y="0"/>
                    </a:lnTo>
                    <a:lnTo>
                      <a:pt x="10" y="0"/>
                    </a:lnTo>
                    <a:lnTo>
                      <a:pt x="8" y="0"/>
                    </a:lnTo>
                    <a:lnTo>
                      <a:pt x="8" y="0"/>
                    </a:lnTo>
                    <a:lnTo>
                      <a:pt x="10" y="2"/>
                    </a:lnTo>
                    <a:close/>
                    <a:moveTo>
                      <a:pt x="44" y="6"/>
                    </a:moveTo>
                    <a:lnTo>
                      <a:pt x="44" y="6"/>
                    </a:lnTo>
                    <a:lnTo>
                      <a:pt x="42" y="4"/>
                    </a:lnTo>
                    <a:lnTo>
                      <a:pt x="42" y="4"/>
                    </a:lnTo>
                    <a:lnTo>
                      <a:pt x="44" y="4"/>
                    </a:lnTo>
                    <a:lnTo>
                      <a:pt x="42" y="2"/>
                    </a:lnTo>
                    <a:lnTo>
                      <a:pt x="40" y="2"/>
                    </a:lnTo>
                    <a:lnTo>
                      <a:pt x="38" y="2"/>
                    </a:lnTo>
                    <a:lnTo>
                      <a:pt x="36" y="2"/>
                    </a:lnTo>
                    <a:lnTo>
                      <a:pt x="36" y="2"/>
                    </a:lnTo>
                    <a:lnTo>
                      <a:pt x="38" y="4"/>
                    </a:lnTo>
                    <a:lnTo>
                      <a:pt x="38" y="4"/>
                    </a:lnTo>
                    <a:lnTo>
                      <a:pt x="38" y="4"/>
                    </a:lnTo>
                    <a:lnTo>
                      <a:pt x="38" y="4"/>
                    </a:lnTo>
                    <a:lnTo>
                      <a:pt x="34" y="4"/>
                    </a:lnTo>
                    <a:lnTo>
                      <a:pt x="34" y="4"/>
                    </a:lnTo>
                    <a:lnTo>
                      <a:pt x="34" y="2"/>
                    </a:lnTo>
                    <a:lnTo>
                      <a:pt x="34" y="2"/>
                    </a:lnTo>
                    <a:lnTo>
                      <a:pt x="34" y="2"/>
                    </a:lnTo>
                    <a:lnTo>
                      <a:pt x="34" y="2"/>
                    </a:lnTo>
                    <a:lnTo>
                      <a:pt x="34" y="0"/>
                    </a:lnTo>
                    <a:lnTo>
                      <a:pt x="32" y="0"/>
                    </a:lnTo>
                    <a:lnTo>
                      <a:pt x="30" y="0"/>
                    </a:lnTo>
                    <a:lnTo>
                      <a:pt x="28" y="0"/>
                    </a:lnTo>
                    <a:lnTo>
                      <a:pt x="26" y="0"/>
                    </a:lnTo>
                    <a:lnTo>
                      <a:pt x="28" y="0"/>
                    </a:lnTo>
                    <a:lnTo>
                      <a:pt x="26" y="4"/>
                    </a:lnTo>
                    <a:lnTo>
                      <a:pt x="26" y="4"/>
                    </a:lnTo>
                    <a:lnTo>
                      <a:pt x="28" y="6"/>
                    </a:lnTo>
                    <a:lnTo>
                      <a:pt x="28" y="6"/>
                    </a:lnTo>
                    <a:lnTo>
                      <a:pt x="28" y="6"/>
                    </a:lnTo>
                    <a:lnTo>
                      <a:pt x="26" y="6"/>
                    </a:lnTo>
                    <a:lnTo>
                      <a:pt x="26" y="8"/>
                    </a:lnTo>
                    <a:lnTo>
                      <a:pt x="26" y="8"/>
                    </a:lnTo>
                    <a:lnTo>
                      <a:pt x="22" y="10"/>
                    </a:lnTo>
                    <a:lnTo>
                      <a:pt x="24" y="12"/>
                    </a:lnTo>
                    <a:lnTo>
                      <a:pt x="22" y="14"/>
                    </a:lnTo>
                    <a:lnTo>
                      <a:pt x="24" y="14"/>
                    </a:lnTo>
                    <a:lnTo>
                      <a:pt x="26" y="16"/>
                    </a:lnTo>
                    <a:lnTo>
                      <a:pt x="28" y="18"/>
                    </a:lnTo>
                    <a:lnTo>
                      <a:pt x="28" y="16"/>
                    </a:lnTo>
                    <a:lnTo>
                      <a:pt x="28" y="16"/>
                    </a:lnTo>
                    <a:lnTo>
                      <a:pt x="30" y="16"/>
                    </a:lnTo>
                    <a:lnTo>
                      <a:pt x="32" y="14"/>
                    </a:lnTo>
                    <a:lnTo>
                      <a:pt x="28" y="12"/>
                    </a:lnTo>
                    <a:lnTo>
                      <a:pt x="30" y="12"/>
                    </a:lnTo>
                    <a:lnTo>
                      <a:pt x="36" y="14"/>
                    </a:lnTo>
                    <a:lnTo>
                      <a:pt x="36" y="12"/>
                    </a:lnTo>
                    <a:lnTo>
                      <a:pt x="36" y="12"/>
                    </a:lnTo>
                    <a:lnTo>
                      <a:pt x="34" y="10"/>
                    </a:lnTo>
                    <a:lnTo>
                      <a:pt x="38" y="10"/>
                    </a:lnTo>
                    <a:lnTo>
                      <a:pt x="40" y="8"/>
                    </a:lnTo>
                    <a:lnTo>
                      <a:pt x="40" y="8"/>
                    </a:lnTo>
                    <a:lnTo>
                      <a:pt x="42" y="8"/>
                    </a:lnTo>
                    <a:lnTo>
                      <a:pt x="44" y="6"/>
                    </a:lnTo>
                    <a:lnTo>
                      <a:pt x="44" y="6"/>
                    </a:lnTo>
                    <a:lnTo>
                      <a:pt x="44"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8" name="Freeform 180"/>
              <p:cNvSpPr>
                <a:spLocks/>
              </p:cNvSpPr>
              <p:nvPr/>
            </p:nvSpPr>
            <p:spPr bwMode="auto">
              <a:xfrm>
                <a:off x="3987" y="1810"/>
                <a:ext cx="236" cy="205"/>
              </a:xfrm>
              <a:custGeom>
                <a:avLst/>
                <a:gdLst>
                  <a:gd name="T0" fmla="*/ 202 w 236"/>
                  <a:gd name="T1" fmla="*/ 117 h 205"/>
                  <a:gd name="T2" fmla="*/ 176 w 236"/>
                  <a:gd name="T3" fmla="*/ 109 h 205"/>
                  <a:gd name="T4" fmla="*/ 166 w 236"/>
                  <a:gd name="T5" fmla="*/ 101 h 205"/>
                  <a:gd name="T6" fmla="*/ 158 w 236"/>
                  <a:gd name="T7" fmla="*/ 90 h 205"/>
                  <a:gd name="T8" fmla="*/ 154 w 236"/>
                  <a:gd name="T9" fmla="*/ 82 h 205"/>
                  <a:gd name="T10" fmla="*/ 150 w 236"/>
                  <a:gd name="T11" fmla="*/ 76 h 205"/>
                  <a:gd name="T12" fmla="*/ 154 w 236"/>
                  <a:gd name="T13" fmla="*/ 70 h 205"/>
                  <a:gd name="T14" fmla="*/ 148 w 236"/>
                  <a:gd name="T15" fmla="*/ 68 h 205"/>
                  <a:gd name="T16" fmla="*/ 140 w 236"/>
                  <a:gd name="T17" fmla="*/ 70 h 205"/>
                  <a:gd name="T18" fmla="*/ 136 w 236"/>
                  <a:gd name="T19" fmla="*/ 60 h 205"/>
                  <a:gd name="T20" fmla="*/ 142 w 236"/>
                  <a:gd name="T21" fmla="*/ 50 h 205"/>
                  <a:gd name="T22" fmla="*/ 142 w 236"/>
                  <a:gd name="T23" fmla="*/ 38 h 205"/>
                  <a:gd name="T24" fmla="*/ 132 w 236"/>
                  <a:gd name="T25" fmla="*/ 28 h 205"/>
                  <a:gd name="T26" fmla="*/ 118 w 236"/>
                  <a:gd name="T27" fmla="*/ 14 h 205"/>
                  <a:gd name="T28" fmla="*/ 108 w 236"/>
                  <a:gd name="T29" fmla="*/ 8 h 205"/>
                  <a:gd name="T30" fmla="*/ 100 w 236"/>
                  <a:gd name="T31" fmla="*/ 6 h 205"/>
                  <a:gd name="T32" fmla="*/ 94 w 236"/>
                  <a:gd name="T33" fmla="*/ 6 h 205"/>
                  <a:gd name="T34" fmla="*/ 84 w 236"/>
                  <a:gd name="T35" fmla="*/ 8 h 205"/>
                  <a:gd name="T36" fmla="*/ 78 w 236"/>
                  <a:gd name="T37" fmla="*/ 4 h 205"/>
                  <a:gd name="T38" fmla="*/ 72 w 236"/>
                  <a:gd name="T39" fmla="*/ 4 h 205"/>
                  <a:gd name="T40" fmla="*/ 68 w 236"/>
                  <a:gd name="T41" fmla="*/ 14 h 205"/>
                  <a:gd name="T42" fmla="*/ 62 w 236"/>
                  <a:gd name="T43" fmla="*/ 10 h 205"/>
                  <a:gd name="T44" fmla="*/ 54 w 236"/>
                  <a:gd name="T45" fmla="*/ 10 h 205"/>
                  <a:gd name="T46" fmla="*/ 50 w 236"/>
                  <a:gd name="T47" fmla="*/ 22 h 205"/>
                  <a:gd name="T48" fmla="*/ 48 w 236"/>
                  <a:gd name="T49" fmla="*/ 32 h 205"/>
                  <a:gd name="T50" fmla="*/ 44 w 236"/>
                  <a:gd name="T51" fmla="*/ 40 h 205"/>
                  <a:gd name="T52" fmla="*/ 36 w 236"/>
                  <a:gd name="T53" fmla="*/ 46 h 205"/>
                  <a:gd name="T54" fmla="*/ 30 w 236"/>
                  <a:gd name="T55" fmla="*/ 58 h 205"/>
                  <a:gd name="T56" fmla="*/ 30 w 236"/>
                  <a:gd name="T57" fmla="*/ 72 h 205"/>
                  <a:gd name="T58" fmla="*/ 24 w 236"/>
                  <a:gd name="T59" fmla="*/ 72 h 205"/>
                  <a:gd name="T60" fmla="*/ 18 w 236"/>
                  <a:gd name="T61" fmla="*/ 78 h 205"/>
                  <a:gd name="T62" fmla="*/ 18 w 236"/>
                  <a:gd name="T63" fmla="*/ 90 h 205"/>
                  <a:gd name="T64" fmla="*/ 16 w 236"/>
                  <a:gd name="T65" fmla="*/ 103 h 205"/>
                  <a:gd name="T66" fmla="*/ 16 w 236"/>
                  <a:gd name="T67" fmla="*/ 115 h 205"/>
                  <a:gd name="T68" fmla="*/ 8 w 236"/>
                  <a:gd name="T69" fmla="*/ 117 h 205"/>
                  <a:gd name="T70" fmla="*/ 0 w 236"/>
                  <a:gd name="T71" fmla="*/ 123 h 205"/>
                  <a:gd name="T72" fmla="*/ 4 w 236"/>
                  <a:gd name="T73" fmla="*/ 129 h 205"/>
                  <a:gd name="T74" fmla="*/ 14 w 236"/>
                  <a:gd name="T75" fmla="*/ 133 h 205"/>
                  <a:gd name="T76" fmla="*/ 18 w 236"/>
                  <a:gd name="T77" fmla="*/ 141 h 205"/>
                  <a:gd name="T78" fmla="*/ 26 w 236"/>
                  <a:gd name="T79" fmla="*/ 149 h 205"/>
                  <a:gd name="T80" fmla="*/ 32 w 236"/>
                  <a:gd name="T81" fmla="*/ 163 h 205"/>
                  <a:gd name="T82" fmla="*/ 36 w 236"/>
                  <a:gd name="T83" fmla="*/ 169 h 205"/>
                  <a:gd name="T84" fmla="*/ 38 w 236"/>
                  <a:gd name="T85" fmla="*/ 171 h 205"/>
                  <a:gd name="T86" fmla="*/ 44 w 236"/>
                  <a:gd name="T87" fmla="*/ 175 h 205"/>
                  <a:gd name="T88" fmla="*/ 44 w 236"/>
                  <a:gd name="T89" fmla="*/ 183 h 205"/>
                  <a:gd name="T90" fmla="*/ 52 w 236"/>
                  <a:gd name="T91" fmla="*/ 187 h 205"/>
                  <a:gd name="T92" fmla="*/ 66 w 236"/>
                  <a:gd name="T93" fmla="*/ 191 h 205"/>
                  <a:gd name="T94" fmla="*/ 80 w 236"/>
                  <a:gd name="T95" fmla="*/ 201 h 205"/>
                  <a:gd name="T96" fmla="*/ 94 w 236"/>
                  <a:gd name="T97" fmla="*/ 205 h 205"/>
                  <a:gd name="T98" fmla="*/ 106 w 236"/>
                  <a:gd name="T99" fmla="*/ 203 h 205"/>
                  <a:gd name="T100" fmla="*/ 118 w 236"/>
                  <a:gd name="T101" fmla="*/ 193 h 205"/>
                  <a:gd name="T102" fmla="*/ 128 w 236"/>
                  <a:gd name="T103" fmla="*/ 197 h 205"/>
                  <a:gd name="T104" fmla="*/ 138 w 236"/>
                  <a:gd name="T105" fmla="*/ 197 h 205"/>
                  <a:gd name="T106" fmla="*/ 148 w 236"/>
                  <a:gd name="T107" fmla="*/ 191 h 205"/>
                  <a:gd name="T108" fmla="*/ 158 w 236"/>
                  <a:gd name="T109" fmla="*/ 185 h 205"/>
                  <a:gd name="T110" fmla="*/ 170 w 236"/>
                  <a:gd name="T111" fmla="*/ 179 h 205"/>
                  <a:gd name="T112" fmla="*/ 184 w 236"/>
                  <a:gd name="T113" fmla="*/ 179 h 205"/>
                  <a:gd name="T114" fmla="*/ 198 w 236"/>
                  <a:gd name="T115" fmla="*/ 165 h 205"/>
                  <a:gd name="T116" fmla="*/ 220 w 236"/>
                  <a:gd name="T117" fmla="*/ 141 h 205"/>
                  <a:gd name="T118" fmla="*/ 220 w 236"/>
                  <a:gd name="T119" fmla="*/ 12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205">
                    <a:moveTo>
                      <a:pt x="220" y="125"/>
                    </a:moveTo>
                    <a:lnTo>
                      <a:pt x="218" y="123"/>
                    </a:lnTo>
                    <a:lnTo>
                      <a:pt x="214" y="123"/>
                    </a:lnTo>
                    <a:lnTo>
                      <a:pt x="208" y="121"/>
                    </a:lnTo>
                    <a:lnTo>
                      <a:pt x="202" y="117"/>
                    </a:lnTo>
                    <a:lnTo>
                      <a:pt x="196" y="115"/>
                    </a:lnTo>
                    <a:lnTo>
                      <a:pt x="192" y="113"/>
                    </a:lnTo>
                    <a:lnTo>
                      <a:pt x="186" y="111"/>
                    </a:lnTo>
                    <a:lnTo>
                      <a:pt x="182" y="111"/>
                    </a:lnTo>
                    <a:lnTo>
                      <a:pt x="176" y="109"/>
                    </a:lnTo>
                    <a:lnTo>
                      <a:pt x="172" y="107"/>
                    </a:lnTo>
                    <a:lnTo>
                      <a:pt x="172" y="107"/>
                    </a:lnTo>
                    <a:lnTo>
                      <a:pt x="170" y="103"/>
                    </a:lnTo>
                    <a:lnTo>
                      <a:pt x="166" y="101"/>
                    </a:lnTo>
                    <a:lnTo>
                      <a:pt x="166" y="101"/>
                    </a:lnTo>
                    <a:lnTo>
                      <a:pt x="164" y="99"/>
                    </a:lnTo>
                    <a:lnTo>
                      <a:pt x="162" y="97"/>
                    </a:lnTo>
                    <a:lnTo>
                      <a:pt x="160" y="95"/>
                    </a:lnTo>
                    <a:lnTo>
                      <a:pt x="160" y="93"/>
                    </a:lnTo>
                    <a:lnTo>
                      <a:pt x="158" y="90"/>
                    </a:lnTo>
                    <a:lnTo>
                      <a:pt x="158" y="88"/>
                    </a:lnTo>
                    <a:lnTo>
                      <a:pt x="156" y="88"/>
                    </a:lnTo>
                    <a:lnTo>
                      <a:pt x="154" y="84"/>
                    </a:lnTo>
                    <a:lnTo>
                      <a:pt x="154" y="84"/>
                    </a:lnTo>
                    <a:lnTo>
                      <a:pt x="154" y="82"/>
                    </a:lnTo>
                    <a:lnTo>
                      <a:pt x="152" y="80"/>
                    </a:lnTo>
                    <a:lnTo>
                      <a:pt x="152" y="78"/>
                    </a:lnTo>
                    <a:lnTo>
                      <a:pt x="150" y="78"/>
                    </a:lnTo>
                    <a:lnTo>
                      <a:pt x="150" y="76"/>
                    </a:lnTo>
                    <a:lnTo>
                      <a:pt x="150" y="76"/>
                    </a:lnTo>
                    <a:lnTo>
                      <a:pt x="152" y="74"/>
                    </a:lnTo>
                    <a:lnTo>
                      <a:pt x="152" y="72"/>
                    </a:lnTo>
                    <a:lnTo>
                      <a:pt x="154" y="72"/>
                    </a:lnTo>
                    <a:lnTo>
                      <a:pt x="154" y="70"/>
                    </a:lnTo>
                    <a:lnTo>
                      <a:pt x="154" y="70"/>
                    </a:lnTo>
                    <a:lnTo>
                      <a:pt x="154" y="70"/>
                    </a:lnTo>
                    <a:lnTo>
                      <a:pt x="152" y="70"/>
                    </a:lnTo>
                    <a:lnTo>
                      <a:pt x="152" y="68"/>
                    </a:lnTo>
                    <a:lnTo>
                      <a:pt x="150" y="68"/>
                    </a:lnTo>
                    <a:lnTo>
                      <a:pt x="148" y="68"/>
                    </a:lnTo>
                    <a:lnTo>
                      <a:pt x="148" y="68"/>
                    </a:lnTo>
                    <a:lnTo>
                      <a:pt x="144" y="70"/>
                    </a:lnTo>
                    <a:lnTo>
                      <a:pt x="142" y="70"/>
                    </a:lnTo>
                    <a:lnTo>
                      <a:pt x="140" y="70"/>
                    </a:lnTo>
                    <a:lnTo>
                      <a:pt x="140" y="70"/>
                    </a:lnTo>
                    <a:lnTo>
                      <a:pt x="138" y="70"/>
                    </a:lnTo>
                    <a:lnTo>
                      <a:pt x="136" y="70"/>
                    </a:lnTo>
                    <a:lnTo>
                      <a:pt x="136" y="66"/>
                    </a:lnTo>
                    <a:lnTo>
                      <a:pt x="136" y="62"/>
                    </a:lnTo>
                    <a:lnTo>
                      <a:pt x="136" y="60"/>
                    </a:lnTo>
                    <a:lnTo>
                      <a:pt x="136" y="58"/>
                    </a:lnTo>
                    <a:lnTo>
                      <a:pt x="136" y="56"/>
                    </a:lnTo>
                    <a:lnTo>
                      <a:pt x="138" y="54"/>
                    </a:lnTo>
                    <a:lnTo>
                      <a:pt x="140" y="54"/>
                    </a:lnTo>
                    <a:lnTo>
                      <a:pt x="142" y="50"/>
                    </a:lnTo>
                    <a:lnTo>
                      <a:pt x="144" y="46"/>
                    </a:lnTo>
                    <a:lnTo>
                      <a:pt x="146" y="44"/>
                    </a:lnTo>
                    <a:lnTo>
                      <a:pt x="144" y="42"/>
                    </a:lnTo>
                    <a:lnTo>
                      <a:pt x="142" y="40"/>
                    </a:lnTo>
                    <a:lnTo>
                      <a:pt x="142" y="38"/>
                    </a:lnTo>
                    <a:lnTo>
                      <a:pt x="140" y="38"/>
                    </a:lnTo>
                    <a:lnTo>
                      <a:pt x="138" y="36"/>
                    </a:lnTo>
                    <a:lnTo>
                      <a:pt x="136" y="34"/>
                    </a:lnTo>
                    <a:lnTo>
                      <a:pt x="136" y="30"/>
                    </a:lnTo>
                    <a:lnTo>
                      <a:pt x="132" y="28"/>
                    </a:lnTo>
                    <a:lnTo>
                      <a:pt x="128" y="26"/>
                    </a:lnTo>
                    <a:lnTo>
                      <a:pt x="124" y="20"/>
                    </a:lnTo>
                    <a:lnTo>
                      <a:pt x="122" y="16"/>
                    </a:lnTo>
                    <a:lnTo>
                      <a:pt x="120" y="14"/>
                    </a:lnTo>
                    <a:lnTo>
                      <a:pt x="118" y="14"/>
                    </a:lnTo>
                    <a:lnTo>
                      <a:pt x="116" y="12"/>
                    </a:lnTo>
                    <a:lnTo>
                      <a:pt x="112" y="10"/>
                    </a:lnTo>
                    <a:lnTo>
                      <a:pt x="110" y="8"/>
                    </a:lnTo>
                    <a:lnTo>
                      <a:pt x="108" y="8"/>
                    </a:lnTo>
                    <a:lnTo>
                      <a:pt x="108" y="8"/>
                    </a:lnTo>
                    <a:lnTo>
                      <a:pt x="106" y="8"/>
                    </a:lnTo>
                    <a:lnTo>
                      <a:pt x="102" y="8"/>
                    </a:lnTo>
                    <a:lnTo>
                      <a:pt x="102" y="8"/>
                    </a:lnTo>
                    <a:lnTo>
                      <a:pt x="100" y="6"/>
                    </a:lnTo>
                    <a:lnTo>
                      <a:pt x="100" y="6"/>
                    </a:lnTo>
                    <a:lnTo>
                      <a:pt x="98" y="6"/>
                    </a:lnTo>
                    <a:lnTo>
                      <a:pt x="96" y="8"/>
                    </a:lnTo>
                    <a:lnTo>
                      <a:pt x="94" y="8"/>
                    </a:lnTo>
                    <a:lnTo>
                      <a:pt x="94" y="6"/>
                    </a:lnTo>
                    <a:lnTo>
                      <a:pt x="94" y="6"/>
                    </a:lnTo>
                    <a:lnTo>
                      <a:pt x="92" y="4"/>
                    </a:lnTo>
                    <a:lnTo>
                      <a:pt x="92" y="4"/>
                    </a:lnTo>
                    <a:lnTo>
                      <a:pt x="90" y="6"/>
                    </a:lnTo>
                    <a:lnTo>
                      <a:pt x="88" y="8"/>
                    </a:lnTo>
                    <a:lnTo>
                      <a:pt x="84" y="8"/>
                    </a:lnTo>
                    <a:lnTo>
                      <a:pt x="82" y="8"/>
                    </a:lnTo>
                    <a:lnTo>
                      <a:pt x="82" y="8"/>
                    </a:lnTo>
                    <a:lnTo>
                      <a:pt x="78" y="4"/>
                    </a:lnTo>
                    <a:lnTo>
                      <a:pt x="78" y="4"/>
                    </a:lnTo>
                    <a:lnTo>
                      <a:pt x="78" y="4"/>
                    </a:lnTo>
                    <a:lnTo>
                      <a:pt x="76" y="4"/>
                    </a:lnTo>
                    <a:lnTo>
                      <a:pt x="76" y="2"/>
                    </a:lnTo>
                    <a:lnTo>
                      <a:pt x="74" y="2"/>
                    </a:lnTo>
                    <a:lnTo>
                      <a:pt x="74" y="0"/>
                    </a:lnTo>
                    <a:lnTo>
                      <a:pt x="72" y="4"/>
                    </a:lnTo>
                    <a:lnTo>
                      <a:pt x="70" y="8"/>
                    </a:lnTo>
                    <a:lnTo>
                      <a:pt x="70" y="10"/>
                    </a:lnTo>
                    <a:lnTo>
                      <a:pt x="68" y="14"/>
                    </a:lnTo>
                    <a:lnTo>
                      <a:pt x="68" y="14"/>
                    </a:lnTo>
                    <a:lnTo>
                      <a:pt x="68" y="14"/>
                    </a:lnTo>
                    <a:lnTo>
                      <a:pt x="66" y="10"/>
                    </a:lnTo>
                    <a:lnTo>
                      <a:pt x="64" y="8"/>
                    </a:lnTo>
                    <a:lnTo>
                      <a:pt x="62" y="8"/>
                    </a:lnTo>
                    <a:lnTo>
                      <a:pt x="62" y="8"/>
                    </a:lnTo>
                    <a:lnTo>
                      <a:pt x="62" y="10"/>
                    </a:lnTo>
                    <a:lnTo>
                      <a:pt x="60" y="10"/>
                    </a:lnTo>
                    <a:lnTo>
                      <a:pt x="60" y="12"/>
                    </a:lnTo>
                    <a:lnTo>
                      <a:pt x="60" y="12"/>
                    </a:lnTo>
                    <a:lnTo>
                      <a:pt x="56" y="10"/>
                    </a:lnTo>
                    <a:lnTo>
                      <a:pt x="54" y="10"/>
                    </a:lnTo>
                    <a:lnTo>
                      <a:pt x="52" y="12"/>
                    </a:lnTo>
                    <a:lnTo>
                      <a:pt x="52" y="12"/>
                    </a:lnTo>
                    <a:lnTo>
                      <a:pt x="52" y="16"/>
                    </a:lnTo>
                    <a:lnTo>
                      <a:pt x="52" y="18"/>
                    </a:lnTo>
                    <a:lnTo>
                      <a:pt x="50" y="22"/>
                    </a:lnTo>
                    <a:lnTo>
                      <a:pt x="50" y="24"/>
                    </a:lnTo>
                    <a:lnTo>
                      <a:pt x="50" y="26"/>
                    </a:lnTo>
                    <a:lnTo>
                      <a:pt x="50" y="26"/>
                    </a:lnTo>
                    <a:lnTo>
                      <a:pt x="48" y="30"/>
                    </a:lnTo>
                    <a:lnTo>
                      <a:pt x="48" y="32"/>
                    </a:lnTo>
                    <a:lnTo>
                      <a:pt x="48" y="36"/>
                    </a:lnTo>
                    <a:lnTo>
                      <a:pt x="48" y="38"/>
                    </a:lnTo>
                    <a:lnTo>
                      <a:pt x="46" y="38"/>
                    </a:lnTo>
                    <a:lnTo>
                      <a:pt x="46" y="38"/>
                    </a:lnTo>
                    <a:lnTo>
                      <a:pt x="44" y="40"/>
                    </a:lnTo>
                    <a:lnTo>
                      <a:pt x="42" y="40"/>
                    </a:lnTo>
                    <a:lnTo>
                      <a:pt x="40" y="40"/>
                    </a:lnTo>
                    <a:lnTo>
                      <a:pt x="40" y="40"/>
                    </a:lnTo>
                    <a:lnTo>
                      <a:pt x="38" y="42"/>
                    </a:lnTo>
                    <a:lnTo>
                      <a:pt x="36" y="46"/>
                    </a:lnTo>
                    <a:lnTo>
                      <a:pt x="36" y="50"/>
                    </a:lnTo>
                    <a:lnTo>
                      <a:pt x="34" y="52"/>
                    </a:lnTo>
                    <a:lnTo>
                      <a:pt x="32" y="56"/>
                    </a:lnTo>
                    <a:lnTo>
                      <a:pt x="32" y="56"/>
                    </a:lnTo>
                    <a:lnTo>
                      <a:pt x="30" y="58"/>
                    </a:lnTo>
                    <a:lnTo>
                      <a:pt x="30" y="62"/>
                    </a:lnTo>
                    <a:lnTo>
                      <a:pt x="30" y="64"/>
                    </a:lnTo>
                    <a:lnTo>
                      <a:pt x="30" y="66"/>
                    </a:lnTo>
                    <a:lnTo>
                      <a:pt x="28" y="70"/>
                    </a:lnTo>
                    <a:lnTo>
                      <a:pt x="30" y="72"/>
                    </a:lnTo>
                    <a:lnTo>
                      <a:pt x="28" y="74"/>
                    </a:lnTo>
                    <a:lnTo>
                      <a:pt x="28" y="74"/>
                    </a:lnTo>
                    <a:lnTo>
                      <a:pt x="26" y="74"/>
                    </a:lnTo>
                    <a:lnTo>
                      <a:pt x="24" y="74"/>
                    </a:lnTo>
                    <a:lnTo>
                      <a:pt x="24" y="72"/>
                    </a:lnTo>
                    <a:lnTo>
                      <a:pt x="24" y="72"/>
                    </a:lnTo>
                    <a:lnTo>
                      <a:pt x="22" y="72"/>
                    </a:lnTo>
                    <a:lnTo>
                      <a:pt x="22" y="74"/>
                    </a:lnTo>
                    <a:lnTo>
                      <a:pt x="20" y="76"/>
                    </a:lnTo>
                    <a:lnTo>
                      <a:pt x="18" y="78"/>
                    </a:lnTo>
                    <a:lnTo>
                      <a:pt x="20" y="84"/>
                    </a:lnTo>
                    <a:lnTo>
                      <a:pt x="20" y="84"/>
                    </a:lnTo>
                    <a:lnTo>
                      <a:pt x="20" y="86"/>
                    </a:lnTo>
                    <a:lnTo>
                      <a:pt x="18" y="88"/>
                    </a:lnTo>
                    <a:lnTo>
                      <a:pt x="18" y="90"/>
                    </a:lnTo>
                    <a:lnTo>
                      <a:pt x="16" y="93"/>
                    </a:lnTo>
                    <a:lnTo>
                      <a:pt x="16" y="97"/>
                    </a:lnTo>
                    <a:lnTo>
                      <a:pt x="16" y="99"/>
                    </a:lnTo>
                    <a:lnTo>
                      <a:pt x="16" y="99"/>
                    </a:lnTo>
                    <a:lnTo>
                      <a:pt x="16" y="103"/>
                    </a:lnTo>
                    <a:lnTo>
                      <a:pt x="16" y="105"/>
                    </a:lnTo>
                    <a:lnTo>
                      <a:pt x="16" y="111"/>
                    </a:lnTo>
                    <a:lnTo>
                      <a:pt x="16" y="113"/>
                    </a:lnTo>
                    <a:lnTo>
                      <a:pt x="16" y="113"/>
                    </a:lnTo>
                    <a:lnTo>
                      <a:pt x="16" y="115"/>
                    </a:lnTo>
                    <a:lnTo>
                      <a:pt x="16" y="115"/>
                    </a:lnTo>
                    <a:lnTo>
                      <a:pt x="14" y="117"/>
                    </a:lnTo>
                    <a:lnTo>
                      <a:pt x="12" y="117"/>
                    </a:lnTo>
                    <a:lnTo>
                      <a:pt x="10" y="117"/>
                    </a:lnTo>
                    <a:lnTo>
                      <a:pt x="8" y="117"/>
                    </a:lnTo>
                    <a:lnTo>
                      <a:pt x="6" y="117"/>
                    </a:lnTo>
                    <a:lnTo>
                      <a:pt x="4" y="117"/>
                    </a:lnTo>
                    <a:lnTo>
                      <a:pt x="4" y="117"/>
                    </a:lnTo>
                    <a:lnTo>
                      <a:pt x="2" y="119"/>
                    </a:lnTo>
                    <a:lnTo>
                      <a:pt x="0" y="123"/>
                    </a:lnTo>
                    <a:lnTo>
                      <a:pt x="0" y="125"/>
                    </a:lnTo>
                    <a:lnTo>
                      <a:pt x="0" y="127"/>
                    </a:lnTo>
                    <a:lnTo>
                      <a:pt x="0" y="127"/>
                    </a:lnTo>
                    <a:lnTo>
                      <a:pt x="0" y="127"/>
                    </a:lnTo>
                    <a:lnTo>
                      <a:pt x="4" y="129"/>
                    </a:lnTo>
                    <a:lnTo>
                      <a:pt x="6" y="129"/>
                    </a:lnTo>
                    <a:lnTo>
                      <a:pt x="8" y="129"/>
                    </a:lnTo>
                    <a:lnTo>
                      <a:pt x="8" y="129"/>
                    </a:lnTo>
                    <a:lnTo>
                      <a:pt x="10" y="131"/>
                    </a:lnTo>
                    <a:lnTo>
                      <a:pt x="14" y="133"/>
                    </a:lnTo>
                    <a:lnTo>
                      <a:pt x="14" y="135"/>
                    </a:lnTo>
                    <a:lnTo>
                      <a:pt x="16" y="135"/>
                    </a:lnTo>
                    <a:lnTo>
                      <a:pt x="16" y="137"/>
                    </a:lnTo>
                    <a:lnTo>
                      <a:pt x="16" y="139"/>
                    </a:lnTo>
                    <a:lnTo>
                      <a:pt x="18" y="141"/>
                    </a:lnTo>
                    <a:lnTo>
                      <a:pt x="20" y="143"/>
                    </a:lnTo>
                    <a:lnTo>
                      <a:pt x="24" y="143"/>
                    </a:lnTo>
                    <a:lnTo>
                      <a:pt x="24" y="145"/>
                    </a:lnTo>
                    <a:lnTo>
                      <a:pt x="26" y="147"/>
                    </a:lnTo>
                    <a:lnTo>
                      <a:pt x="26" y="149"/>
                    </a:lnTo>
                    <a:lnTo>
                      <a:pt x="28" y="149"/>
                    </a:lnTo>
                    <a:lnTo>
                      <a:pt x="28" y="155"/>
                    </a:lnTo>
                    <a:lnTo>
                      <a:pt x="30" y="157"/>
                    </a:lnTo>
                    <a:lnTo>
                      <a:pt x="30" y="159"/>
                    </a:lnTo>
                    <a:lnTo>
                      <a:pt x="32" y="163"/>
                    </a:lnTo>
                    <a:lnTo>
                      <a:pt x="32" y="163"/>
                    </a:lnTo>
                    <a:lnTo>
                      <a:pt x="32" y="165"/>
                    </a:lnTo>
                    <a:lnTo>
                      <a:pt x="34" y="167"/>
                    </a:lnTo>
                    <a:lnTo>
                      <a:pt x="36" y="169"/>
                    </a:lnTo>
                    <a:lnTo>
                      <a:pt x="36" y="169"/>
                    </a:lnTo>
                    <a:lnTo>
                      <a:pt x="36" y="169"/>
                    </a:lnTo>
                    <a:lnTo>
                      <a:pt x="36" y="171"/>
                    </a:lnTo>
                    <a:lnTo>
                      <a:pt x="36" y="171"/>
                    </a:lnTo>
                    <a:lnTo>
                      <a:pt x="36" y="171"/>
                    </a:lnTo>
                    <a:lnTo>
                      <a:pt x="38" y="171"/>
                    </a:lnTo>
                    <a:lnTo>
                      <a:pt x="38" y="171"/>
                    </a:lnTo>
                    <a:lnTo>
                      <a:pt x="38" y="171"/>
                    </a:lnTo>
                    <a:lnTo>
                      <a:pt x="44" y="171"/>
                    </a:lnTo>
                    <a:lnTo>
                      <a:pt x="44" y="173"/>
                    </a:lnTo>
                    <a:lnTo>
                      <a:pt x="44" y="175"/>
                    </a:lnTo>
                    <a:lnTo>
                      <a:pt x="44" y="175"/>
                    </a:lnTo>
                    <a:lnTo>
                      <a:pt x="44" y="175"/>
                    </a:lnTo>
                    <a:lnTo>
                      <a:pt x="44" y="179"/>
                    </a:lnTo>
                    <a:lnTo>
                      <a:pt x="44" y="181"/>
                    </a:lnTo>
                    <a:lnTo>
                      <a:pt x="44" y="183"/>
                    </a:lnTo>
                    <a:lnTo>
                      <a:pt x="46" y="185"/>
                    </a:lnTo>
                    <a:lnTo>
                      <a:pt x="48" y="187"/>
                    </a:lnTo>
                    <a:lnTo>
                      <a:pt x="48" y="187"/>
                    </a:lnTo>
                    <a:lnTo>
                      <a:pt x="48" y="187"/>
                    </a:lnTo>
                    <a:lnTo>
                      <a:pt x="52" y="187"/>
                    </a:lnTo>
                    <a:lnTo>
                      <a:pt x="56" y="187"/>
                    </a:lnTo>
                    <a:lnTo>
                      <a:pt x="60" y="187"/>
                    </a:lnTo>
                    <a:lnTo>
                      <a:pt x="60" y="189"/>
                    </a:lnTo>
                    <a:lnTo>
                      <a:pt x="62" y="189"/>
                    </a:lnTo>
                    <a:lnTo>
                      <a:pt x="66" y="191"/>
                    </a:lnTo>
                    <a:lnTo>
                      <a:pt x="70" y="193"/>
                    </a:lnTo>
                    <a:lnTo>
                      <a:pt x="72" y="195"/>
                    </a:lnTo>
                    <a:lnTo>
                      <a:pt x="76" y="199"/>
                    </a:lnTo>
                    <a:lnTo>
                      <a:pt x="78" y="201"/>
                    </a:lnTo>
                    <a:lnTo>
                      <a:pt x="80" y="201"/>
                    </a:lnTo>
                    <a:lnTo>
                      <a:pt x="82" y="203"/>
                    </a:lnTo>
                    <a:lnTo>
                      <a:pt x="86" y="203"/>
                    </a:lnTo>
                    <a:lnTo>
                      <a:pt x="88" y="203"/>
                    </a:lnTo>
                    <a:lnTo>
                      <a:pt x="90" y="203"/>
                    </a:lnTo>
                    <a:lnTo>
                      <a:pt x="94" y="205"/>
                    </a:lnTo>
                    <a:lnTo>
                      <a:pt x="96" y="205"/>
                    </a:lnTo>
                    <a:lnTo>
                      <a:pt x="98" y="205"/>
                    </a:lnTo>
                    <a:lnTo>
                      <a:pt x="102" y="205"/>
                    </a:lnTo>
                    <a:lnTo>
                      <a:pt x="104" y="205"/>
                    </a:lnTo>
                    <a:lnTo>
                      <a:pt x="106" y="203"/>
                    </a:lnTo>
                    <a:lnTo>
                      <a:pt x="108" y="201"/>
                    </a:lnTo>
                    <a:lnTo>
                      <a:pt x="108" y="199"/>
                    </a:lnTo>
                    <a:lnTo>
                      <a:pt x="110" y="197"/>
                    </a:lnTo>
                    <a:lnTo>
                      <a:pt x="116" y="195"/>
                    </a:lnTo>
                    <a:lnTo>
                      <a:pt x="118" y="193"/>
                    </a:lnTo>
                    <a:lnTo>
                      <a:pt x="122" y="191"/>
                    </a:lnTo>
                    <a:lnTo>
                      <a:pt x="124" y="193"/>
                    </a:lnTo>
                    <a:lnTo>
                      <a:pt x="126" y="195"/>
                    </a:lnTo>
                    <a:lnTo>
                      <a:pt x="128" y="195"/>
                    </a:lnTo>
                    <a:lnTo>
                      <a:pt x="128" y="197"/>
                    </a:lnTo>
                    <a:lnTo>
                      <a:pt x="130" y="197"/>
                    </a:lnTo>
                    <a:lnTo>
                      <a:pt x="132" y="197"/>
                    </a:lnTo>
                    <a:lnTo>
                      <a:pt x="132" y="197"/>
                    </a:lnTo>
                    <a:lnTo>
                      <a:pt x="134" y="197"/>
                    </a:lnTo>
                    <a:lnTo>
                      <a:pt x="138" y="197"/>
                    </a:lnTo>
                    <a:lnTo>
                      <a:pt x="140" y="197"/>
                    </a:lnTo>
                    <a:lnTo>
                      <a:pt x="140" y="195"/>
                    </a:lnTo>
                    <a:lnTo>
                      <a:pt x="142" y="193"/>
                    </a:lnTo>
                    <a:lnTo>
                      <a:pt x="146" y="193"/>
                    </a:lnTo>
                    <a:lnTo>
                      <a:pt x="148" y="191"/>
                    </a:lnTo>
                    <a:lnTo>
                      <a:pt x="154" y="191"/>
                    </a:lnTo>
                    <a:lnTo>
                      <a:pt x="156" y="189"/>
                    </a:lnTo>
                    <a:lnTo>
                      <a:pt x="156" y="189"/>
                    </a:lnTo>
                    <a:lnTo>
                      <a:pt x="156" y="187"/>
                    </a:lnTo>
                    <a:lnTo>
                      <a:pt x="158" y="185"/>
                    </a:lnTo>
                    <a:lnTo>
                      <a:pt x="160" y="185"/>
                    </a:lnTo>
                    <a:lnTo>
                      <a:pt x="162" y="183"/>
                    </a:lnTo>
                    <a:lnTo>
                      <a:pt x="166" y="181"/>
                    </a:lnTo>
                    <a:lnTo>
                      <a:pt x="166" y="181"/>
                    </a:lnTo>
                    <a:lnTo>
                      <a:pt x="170" y="179"/>
                    </a:lnTo>
                    <a:lnTo>
                      <a:pt x="172" y="179"/>
                    </a:lnTo>
                    <a:lnTo>
                      <a:pt x="174" y="179"/>
                    </a:lnTo>
                    <a:lnTo>
                      <a:pt x="174" y="179"/>
                    </a:lnTo>
                    <a:lnTo>
                      <a:pt x="180" y="179"/>
                    </a:lnTo>
                    <a:lnTo>
                      <a:pt x="184" y="179"/>
                    </a:lnTo>
                    <a:lnTo>
                      <a:pt x="188" y="179"/>
                    </a:lnTo>
                    <a:lnTo>
                      <a:pt x="188" y="179"/>
                    </a:lnTo>
                    <a:lnTo>
                      <a:pt x="192" y="175"/>
                    </a:lnTo>
                    <a:lnTo>
                      <a:pt x="196" y="169"/>
                    </a:lnTo>
                    <a:lnTo>
                      <a:pt x="198" y="165"/>
                    </a:lnTo>
                    <a:lnTo>
                      <a:pt x="204" y="159"/>
                    </a:lnTo>
                    <a:lnTo>
                      <a:pt x="208" y="155"/>
                    </a:lnTo>
                    <a:lnTo>
                      <a:pt x="212" y="151"/>
                    </a:lnTo>
                    <a:lnTo>
                      <a:pt x="214" y="147"/>
                    </a:lnTo>
                    <a:lnTo>
                      <a:pt x="220" y="141"/>
                    </a:lnTo>
                    <a:lnTo>
                      <a:pt x="222" y="139"/>
                    </a:lnTo>
                    <a:lnTo>
                      <a:pt x="226" y="133"/>
                    </a:lnTo>
                    <a:lnTo>
                      <a:pt x="232" y="129"/>
                    </a:lnTo>
                    <a:lnTo>
                      <a:pt x="236" y="125"/>
                    </a:lnTo>
                    <a:lnTo>
                      <a:pt x="220" y="12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9" name="Freeform 181"/>
              <p:cNvSpPr>
                <a:spLocks noEditPoints="1"/>
              </p:cNvSpPr>
              <p:nvPr/>
            </p:nvSpPr>
            <p:spPr bwMode="auto">
              <a:xfrm>
                <a:off x="3779" y="1023"/>
                <a:ext cx="78" cy="36"/>
              </a:xfrm>
              <a:custGeom>
                <a:avLst/>
                <a:gdLst>
                  <a:gd name="T0" fmla="*/ 10 w 78"/>
                  <a:gd name="T1" fmla="*/ 18 h 36"/>
                  <a:gd name="T2" fmla="*/ 6 w 78"/>
                  <a:gd name="T3" fmla="*/ 18 h 36"/>
                  <a:gd name="T4" fmla="*/ 4 w 78"/>
                  <a:gd name="T5" fmla="*/ 20 h 36"/>
                  <a:gd name="T6" fmla="*/ 2 w 78"/>
                  <a:gd name="T7" fmla="*/ 20 h 36"/>
                  <a:gd name="T8" fmla="*/ 0 w 78"/>
                  <a:gd name="T9" fmla="*/ 22 h 36"/>
                  <a:gd name="T10" fmla="*/ 4 w 78"/>
                  <a:gd name="T11" fmla="*/ 24 h 36"/>
                  <a:gd name="T12" fmla="*/ 2 w 78"/>
                  <a:gd name="T13" fmla="*/ 28 h 36"/>
                  <a:gd name="T14" fmla="*/ 6 w 78"/>
                  <a:gd name="T15" fmla="*/ 24 h 36"/>
                  <a:gd name="T16" fmla="*/ 12 w 78"/>
                  <a:gd name="T17" fmla="*/ 22 h 36"/>
                  <a:gd name="T18" fmla="*/ 16 w 78"/>
                  <a:gd name="T19" fmla="*/ 20 h 36"/>
                  <a:gd name="T20" fmla="*/ 14 w 78"/>
                  <a:gd name="T21" fmla="*/ 18 h 36"/>
                  <a:gd name="T22" fmla="*/ 18 w 78"/>
                  <a:gd name="T23" fmla="*/ 18 h 36"/>
                  <a:gd name="T24" fmla="*/ 16 w 78"/>
                  <a:gd name="T25" fmla="*/ 16 h 36"/>
                  <a:gd name="T26" fmla="*/ 8 w 78"/>
                  <a:gd name="T27" fmla="*/ 16 h 36"/>
                  <a:gd name="T28" fmla="*/ 12 w 78"/>
                  <a:gd name="T29" fmla="*/ 14 h 36"/>
                  <a:gd name="T30" fmla="*/ 14 w 78"/>
                  <a:gd name="T31" fmla="*/ 12 h 36"/>
                  <a:gd name="T32" fmla="*/ 10 w 78"/>
                  <a:gd name="T33" fmla="*/ 10 h 36"/>
                  <a:gd name="T34" fmla="*/ 8 w 78"/>
                  <a:gd name="T35" fmla="*/ 12 h 36"/>
                  <a:gd name="T36" fmla="*/ 78 w 78"/>
                  <a:gd name="T37" fmla="*/ 4 h 36"/>
                  <a:gd name="T38" fmla="*/ 76 w 78"/>
                  <a:gd name="T39" fmla="*/ 4 h 36"/>
                  <a:gd name="T40" fmla="*/ 60 w 78"/>
                  <a:gd name="T41" fmla="*/ 2 h 36"/>
                  <a:gd name="T42" fmla="*/ 44 w 78"/>
                  <a:gd name="T43" fmla="*/ 0 h 36"/>
                  <a:gd name="T44" fmla="*/ 38 w 78"/>
                  <a:gd name="T45" fmla="*/ 2 h 36"/>
                  <a:gd name="T46" fmla="*/ 26 w 78"/>
                  <a:gd name="T47" fmla="*/ 4 h 36"/>
                  <a:gd name="T48" fmla="*/ 20 w 78"/>
                  <a:gd name="T49" fmla="*/ 8 h 36"/>
                  <a:gd name="T50" fmla="*/ 20 w 78"/>
                  <a:gd name="T51" fmla="*/ 10 h 36"/>
                  <a:gd name="T52" fmla="*/ 20 w 78"/>
                  <a:gd name="T53" fmla="*/ 14 h 36"/>
                  <a:gd name="T54" fmla="*/ 22 w 78"/>
                  <a:gd name="T55" fmla="*/ 16 h 36"/>
                  <a:gd name="T56" fmla="*/ 24 w 78"/>
                  <a:gd name="T57" fmla="*/ 20 h 36"/>
                  <a:gd name="T58" fmla="*/ 30 w 78"/>
                  <a:gd name="T59" fmla="*/ 22 h 36"/>
                  <a:gd name="T60" fmla="*/ 34 w 78"/>
                  <a:gd name="T61" fmla="*/ 22 h 36"/>
                  <a:gd name="T62" fmla="*/ 34 w 78"/>
                  <a:gd name="T63" fmla="*/ 26 h 36"/>
                  <a:gd name="T64" fmla="*/ 34 w 78"/>
                  <a:gd name="T65" fmla="*/ 28 h 36"/>
                  <a:gd name="T66" fmla="*/ 42 w 78"/>
                  <a:gd name="T67" fmla="*/ 26 h 36"/>
                  <a:gd name="T68" fmla="*/ 44 w 78"/>
                  <a:gd name="T69" fmla="*/ 26 h 36"/>
                  <a:gd name="T70" fmla="*/ 48 w 78"/>
                  <a:gd name="T71" fmla="*/ 28 h 36"/>
                  <a:gd name="T72" fmla="*/ 54 w 78"/>
                  <a:gd name="T73" fmla="*/ 30 h 36"/>
                  <a:gd name="T74" fmla="*/ 58 w 78"/>
                  <a:gd name="T75" fmla="*/ 34 h 36"/>
                  <a:gd name="T76" fmla="*/ 66 w 78"/>
                  <a:gd name="T77" fmla="*/ 34 h 36"/>
                  <a:gd name="T78" fmla="*/ 72 w 78"/>
                  <a:gd name="T79" fmla="*/ 36 h 36"/>
                  <a:gd name="T80" fmla="*/ 72 w 78"/>
                  <a:gd name="T81" fmla="*/ 32 h 36"/>
                  <a:gd name="T82" fmla="*/ 76 w 78"/>
                  <a:gd name="T83" fmla="*/ 30 h 36"/>
                  <a:gd name="T84" fmla="*/ 76 w 78"/>
                  <a:gd name="T85" fmla="*/ 28 h 36"/>
                  <a:gd name="T86" fmla="*/ 72 w 78"/>
                  <a:gd name="T87" fmla="*/ 24 h 36"/>
                  <a:gd name="T88" fmla="*/ 72 w 78"/>
                  <a:gd name="T89" fmla="*/ 20 h 36"/>
                  <a:gd name="T90" fmla="*/ 72 w 78"/>
                  <a:gd name="T91" fmla="*/ 12 h 36"/>
                  <a:gd name="T92" fmla="*/ 76 w 78"/>
                  <a:gd name="T93" fmla="*/ 6 h 36"/>
                  <a:gd name="T94" fmla="*/ 78 w 78"/>
                  <a:gd name="T9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36">
                    <a:moveTo>
                      <a:pt x="14" y="18"/>
                    </a:moveTo>
                    <a:lnTo>
                      <a:pt x="12" y="16"/>
                    </a:lnTo>
                    <a:lnTo>
                      <a:pt x="12" y="18"/>
                    </a:lnTo>
                    <a:lnTo>
                      <a:pt x="10" y="18"/>
                    </a:lnTo>
                    <a:lnTo>
                      <a:pt x="10" y="16"/>
                    </a:lnTo>
                    <a:lnTo>
                      <a:pt x="8" y="16"/>
                    </a:lnTo>
                    <a:lnTo>
                      <a:pt x="8" y="18"/>
                    </a:lnTo>
                    <a:lnTo>
                      <a:pt x="6" y="18"/>
                    </a:lnTo>
                    <a:lnTo>
                      <a:pt x="6" y="18"/>
                    </a:lnTo>
                    <a:lnTo>
                      <a:pt x="4" y="18"/>
                    </a:lnTo>
                    <a:lnTo>
                      <a:pt x="4" y="18"/>
                    </a:lnTo>
                    <a:lnTo>
                      <a:pt x="4" y="20"/>
                    </a:lnTo>
                    <a:lnTo>
                      <a:pt x="2" y="18"/>
                    </a:lnTo>
                    <a:lnTo>
                      <a:pt x="2" y="18"/>
                    </a:lnTo>
                    <a:lnTo>
                      <a:pt x="0" y="18"/>
                    </a:lnTo>
                    <a:lnTo>
                      <a:pt x="2" y="20"/>
                    </a:lnTo>
                    <a:lnTo>
                      <a:pt x="2" y="22"/>
                    </a:lnTo>
                    <a:lnTo>
                      <a:pt x="2" y="22"/>
                    </a:lnTo>
                    <a:lnTo>
                      <a:pt x="0" y="22"/>
                    </a:lnTo>
                    <a:lnTo>
                      <a:pt x="0" y="22"/>
                    </a:lnTo>
                    <a:lnTo>
                      <a:pt x="0" y="22"/>
                    </a:lnTo>
                    <a:lnTo>
                      <a:pt x="2" y="24"/>
                    </a:lnTo>
                    <a:lnTo>
                      <a:pt x="4" y="24"/>
                    </a:lnTo>
                    <a:lnTo>
                      <a:pt x="4" y="24"/>
                    </a:lnTo>
                    <a:lnTo>
                      <a:pt x="4" y="26"/>
                    </a:lnTo>
                    <a:lnTo>
                      <a:pt x="2" y="28"/>
                    </a:lnTo>
                    <a:lnTo>
                      <a:pt x="2" y="28"/>
                    </a:lnTo>
                    <a:lnTo>
                      <a:pt x="2" y="28"/>
                    </a:lnTo>
                    <a:lnTo>
                      <a:pt x="4" y="28"/>
                    </a:lnTo>
                    <a:lnTo>
                      <a:pt x="4" y="28"/>
                    </a:lnTo>
                    <a:lnTo>
                      <a:pt x="6" y="26"/>
                    </a:lnTo>
                    <a:lnTo>
                      <a:pt x="6" y="24"/>
                    </a:lnTo>
                    <a:lnTo>
                      <a:pt x="8" y="24"/>
                    </a:lnTo>
                    <a:lnTo>
                      <a:pt x="8" y="24"/>
                    </a:lnTo>
                    <a:lnTo>
                      <a:pt x="12" y="24"/>
                    </a:lnTo>
                    <a:lnTo>
                      <a:pt x="12" y="22"/>
                    </a:lnTo>
                    <a:lnTo>
                      <a:pt x="14" y="22"/>
                    </a:lnTo>
                    <a:lnTo>
                      <a:pt x="14" y="22"/>
                    </a:lnTo>
                    <a:lnTo>
                      <a:pt x="16" y="20"/>
                    </a:lnTo>
                    <a:lnTo>
                      <a:pt x="16" y="20"/>
                    </a:lnTo>
                    <a:lnTo>
                      <a:pt x="16" y="20"/>
                    </a:lnTo>
                    <a:lnTo>
                      <a:pt x="18" y="20"/>
                    </a:lnTo>
                    <a:lnTo>
                      <a:pt x="18" y="20"/>
                    </a:lnTo>
                    <a:lnTo>
                      <a:pt x="14" y="18"/>
                    </a:lnTo>
                    <a:close/>
                    <a:moveTo>
                      <a:pt x="16" y="16"/>
                    </a:moveTo>
                    <a:lnTo>
                      <a:pt x="16" y="16"/>
                    </a:lnTo>
                    <a:lnTo>
                      <a:pt x="16" y="18"/>
                    </a:lnTo>
                    <a:lnTo>
                      <a:pt x="18" y="18"/>
                    </a:lnTo>
                    <a:lnTo>
                      <a:pt x="20" y="18"/>
                    </a:lnTo>
                    <a:lnTo>
                      <a:pt x="20" y="18"/>
                    </a:lnTo>
                    <a:lnTo>
                      <a:pt x="18" y="16"/>
                    </a:lnTo>
                    <a:lnTo>
                      <a:pt x="16" y="16"/>
                    </a:lnTo>
                    <a:close/>
                    <a:moveTo>
                      <a:pt x="6" y="12"/>
                    </a:moveTo>
                    <a:lnTo>
                      <a:pt x="6" y="12"/>
                    </a:lnTo>
                    <a:lnTo>
                      <a:pt x="8" y="14"/>
                    </a:lnTo>
                    <a:lnTo>
                      <a:pt x="8" y="16"/>
                    </a:lnTo>
                    <a:lnTo>
                      <a:pt x="8" y="16"/>
                    </a:lnTo>
                    <a:lnTo>
                      <a:pt x="10" y="16"/>
                    </a:lnTo>
                    <a:lnTo>
                      <a:pt x="12" y="14"/>
                    </a:lnTo>
                    <a:lnTo>
                      <a:pt x="12" y="14"/>
                    </a:lnTo>
                    <a:lnTo>
                      <a:pt x="12" y="14"/>
                    </a:lnTo>
                    <a:lnTo>
                      <a:pt x="14" y="14"/>
                    </a:lnTo>
                    <a:lnTo>
                      <a:pt x="14" y="14"/>
                    </a:lnTo>
                    <a:lnTo>
                      <a:pt x="14" y="12"/>
                    </a:lnTo>
                    <a:lnTo>
                      <a:pt x="12" y="10"/>
                    </a:lnTo>
                    <a:lnTo>
                      <a:pt x="10" y="10"/>
                    </a:lnTo>
                    <a:lnTo>
                      <a:pt x="10" y="10"/>
                    </a:lnTo>
                    <a:lnTo>
                      <a:pt x="10" y="10"/>
                    </a:lnTo>
                    <a:lnTo>
                      <a:pt x="10" y="10"/>
                    </a:lnTo>
                    <a:lnTo>
                      <a:pt x="8" y="10"/>
                    </a:lnTo>
                    <a:lnTo>
                      <a:pt x="8" y="10"/>
                    </a:lnTo>
                    <a:lnTo>
                      <a:pt x="8" y="12"/>
                    </a:lnTo>
                    <a:lnTo>
                      <a:pt x="2" y="12"/>
                    </a:lnTo>
                    <a:lnTo>
                      <a:pt x="4" y="12"/>
                    </a:lnTo>
                    <a:lnTo>
                      <a:pt x="6" y="12"/>
                    </a:lnTo>
                    <a:close/>
                    <a:moveTo>
                      <a:pt x="78" y="4"/>
                    </a:moveTo>
                    <a:lnTo>
                      <a:pt x="78" y="4"/>
                    </a:lnTo>
                    <a:lnTo>
                      <a:pt x="76" y="2"/>
                    </a:lnTo>
                    <a:lnTo>
                      <a:pt x="76" y="2"/>
                    </a:lnTo>
                    <a:lnTo>
                      <a:pt x="76" y="4"/>
                    </a:lnTo>
                    <a:lnTo>
                      <a:pt x="68" y="4"/>
                    </a:lnTo>
                    <a:lnTo>
                      <a:pt x="64" y="4"/>
                    </a:lnTo>
                    <a:lnTo>
                      <a:pt x="62" y="2"/>
                    </a:lnTo>
                    <a:lnTo>
                      <a:pt x="60" y="2"/>
                    </a:lnTo>
                    <a:lnTo>
                      <a:pt x="58" y="2"/>
                    </a:lnTo>
                    <a:lnTo>
                      <a:pt x="48" y="0"/>
                    </a:lnTo>
                    <a:lnTo>
                      <a:pt x="46" y="0"/>
                    </a:lnTo>
                    <a:lnTo>
                      <a:pt x="44" y="0"/>
                    </a:lnTo>
                    <a:lnTo>
                      <a:pt x="44" y="0"/>
                    </a:lnTo>
                    <a:lnTo>
                      <a:pt x="46" y="2"/>
                    </a:lnTo>
                    <a:lnTo>
                      <a:pt x="44" y="2"/>
                    </a:lnTo>
                    <a:lnTo>
                      <a:pt x="38" y="2"/>
                    </a:lnTo>
                    <a:lnTo>
                      <a:pt x="34" y="4"/>
                    </a:lnTo>
                    <a:lnTo>
                      <a:pt x="30" y="2"/>
                    </a:lnTo>
                    <a:lnTo>
                      <a:pt x="28" y="4"/>
                    </a:lnTo>
                    <a:lnTo>
                      <a:pt x="26" y="4"/>
                    </a:lnTo>
                    <a:lnTo>
                      <a:pt x="28" y="6"/>
                    </a:lnTo>
                    <a:lnTo>
                      <a:pt x="24" y="6"/>
                    </a:lnTo>
                    <a:lnTo>
                      <a:pt x="22" y="6"/>
                    </a:lnTo>
                    <a:lnTo>
                      <a:pt x="20" y="8"/>
                    </a:lnTo>
                    <a:lnTo>
                      <a:pt x="20" y="8"/>
                    </a:lnTo>
                    <a:lnTo>
                      <a:pt x="20" y="10"/>
                    </a:lnTo>
                    <a:lnTo>
                      <a:pt x="20" y="10"/>
                    </a:lnTo>
                    <a:lnTo>
                      <a:pt x="20" y="10"/>
                    </a:lnTo>
                    <a:lnTo>
                      <a:pt x="20" y="12"/>
                    </a:lnTo>
                    <a:lnTo>
                      <a:pt x="20" y="12"/>
                    </a:lnTo>
                    <a:lnTo>
                      <a:pt x="20" y="14"/>
                    </a:lnTo>
                    <a:lnTo>
                      <a:pt x="20" y="14"/>
                    </a:lnTo>
                    <a:lnTo>
                      <a:pt x="22" y="14"/>
                    </a:lnTo>
                    <a:lnTo>
                      <a:pt x="24" y="14"/>
                    </a:lnTo>
                    <a:lnTo>
                      <a:pt x="22" y="14"/>
                    </a:lnTo>
                    <a:lnTo>
                      <a:pt x="22" y="16"/>
                    </a:lnTo>
                    <a:lnTo>
                      <a:pt x="22" y="16"/>
                    </a:lnTo>
                    <a:lnTo>
                      <a:pt x="22" y="18"/>
                    </a:lnTo>
                    <a:lnTo>
                      <a:pt x="24" y="18"/>
                    </a:lnTo>
                    <a:lnTo>
                      <a:pt x="24" y="20"/>
                    </a:lnTo>
                    <a:lnTo>
                      <a:pt x="24" y="22"/>
                    </a:lnTo>
                    <a:lnTo>
                      <a:pt x="28" y="22"/>
                    </a:lnTo>
                    <a:lnTo>
                      <a:pt x="30" y="22"/>
                    </a:lnTo>
                    <a:lnTo>
                      <a:pt x="30" y="22"/>
                    </a:lnTo>
                    <a:lnTo>
                      <a:pt x="32" y="22"/>
                    </a:lnTo>
                    <a:lnTo>
                      <a:pt x="32" y="20"/>
                    </a:lnTo>
                    <a:lnTo>
                      <a:pt x="32" y="20"/>
                    </a:lnTo>
                    <a:lnTo>
                      <a:pt x="34" y="22"/>
                    </a:lnTo>
                    <a:lnTo>
                      <a:pt x="34" y="22"/>
                    </a:lnTo>
                    <a:lnTo>
                      <a:pt x="34" y="22"/>
                    </a:lnTo>
                    <a:lnTo>
                      <a:pt x="34" y="22"/>
                    </a:lnTo>
                    <a:lnTo>
                      <a:pt x="34" y="26"/>
                    </a:lnTo>
                    <a:lnTo>
                      <a:pt x="32" y="28"/>
                    </a:lnTo>
                    <a:lnTo>
                      <a:pt x="32" y="30"/>
                    </a:lnTo>
                    <a:lnTo>
                      <a:pt x="34" y="30"/>
                    </a:lnTo>
                    <a:lnTo>
                      <a:pt x="34" y="28"/>
                    </a:lnTo>
                    <a:lnTo>
                      <a:pt x="38" y="28"/>
                    </a:lnTo>
                    <a:lnTo>
                      <a:pt x="40" y="28"/>
                    </a:lnTo>
                    <a:lnTo>
                      <a:pt x="40" y="28"/>
                    </a:lnTo>
                    <a:lnTo>
                      <a:pt x="42" y="26"/>
                    </a:lnTo>
                    <a:lnTo>
                      <a:pt x="44" y="26"/>
                    </a:lnTo>
                    <a:lnTo>
                      <a:pt x="44" y="28"/>
                    </a:lnTo>
                    <a:lnTo>
                      <a:pt x="44" y="28"/>
                    </a:lnTo>
                    <a:lnTo>
                      <a:pt x="44" y="26"/>
                    </a:lnTo>
                    <a:lnTo>
                      <a:pt x="44" y="26"/>
                    </a:lnTo>
                    <a:lnTo>
                      <a:pt x="44" y="26"/>
                    </a:lnTo>
                    <a:lnTo>
                      <a:pt x="46" y="26"/>
                    </a:lnTo>
                    <a:lnTo>
                      <a:pt x="48" y="28"/>
                    </a:lnTo>
                    <a:lnTo>
                      <a:pt x="50" y="28"/>
                    </a:lnTo>
                    <a:lnTo>
                      <a:pt x="50" y="28"/>
                    </a:lnTo>
                    <a:lnTo>
                      <a:pt x="52" y="30"/>
                    </a:lnTo>
                    <a:lnTo>
                      <a:pt x="54" y="30"/>
                    </a:lnTo>
                    <a:lnTo>
                      <a:pt x="54" y="30"/>
                    </a:lnTo>
                    <a:lnTo>
                      <a:pt x="54" y="30"/>
                    </a:lnTo>
                    <a:lnTo>
                      <a:pt x="58" y="32"/>
                    </a:lnTo>
                    <a:lnTo>
                      <a:pt x="58" y="34"/>
                    </a:lnTo>
                    <a:lnTo>
                      <a:pt x="60" y="34"/>
                    </a:lnTo>
                    <a:lnTo>
                      <a:pt x="62" y="34"/>
                    </a:lnTo>
                    <a:lnTo>
                      <a:pt x="66" y="34"/>
                    </a:lnTo>
                    <a:lnTo>
                      <a:pt x="66" y="34"/>
                    </a:lnTo>
                    <a:lnTo>
                      <a:pt x="68" y="34"/>
                    </a:lnTo>
                    <a:lnTo>
                      <a:pt x="68" y="34"/>
                    </a:lnTo>
                    <a:lnTo>
                      <a:pt x="70" y="34"/>
                    </a:lnTo>
                    <a:lnTo>
                      <a:pt x="72" y="36"/>
                    </a:lnTo>
                    <a:lnTo>
                      <a:pt x="72" y="34"/>
                    </a:lnTo>
                    <a:lnTo>
                      <a:pt x="72" y="34"/>
                    </a:lnTo>
                    <a:lnTo>
                      <a:pt x="72" y="34"/>
                    </a:lnTo>
                    <a:lnTo>
                      <a:pt x="72" y="32"/>
                    </a:lnTo>
                    <a:lnTo>
                      <a:pt x="74" y="32"/>
                    </a:lnTo>
                    <a:lnTo>
                      <a:pt x="74" y="32"/>
                    </a:lnTo>
                    <a:lnTo>
                      <a:pt x="74" y="30"/>
                    </a:lnTo>
                    <a:lnTo>
                      <a:pt x="76" y="30"/>
                    </a:lnTo>
                    <a:lnTo>
                      <a:pt x="78" y="30"/>
                    </a:lnTo>
                    <a:lnTo>
                      <a:pt x="78" y="30"/>
                    </a:lnTo>
                    <a:lnTo>
                      <a:pt x="76" y="30"/>
                    </a:lnTo>
                    <a:lnTo>
                      <a:pt x="76" y="28"/>
                    </a:lnTo>
                    <a:lnTo>
                      <a:pt x="76" y="28"/>
                    </a:lnTo>
                    <a:lnTo>
                      <a:pt x="76" y="26"/>
                    </a:lnTo>
                    <a:lnTo>
                      <a:pt x="74" y="24"/>
                    </a:lnTo>
                    <a:lnTo>
                      <a:pt x="72" y="24"/>
                    </a:lnTo>
                    <a:lnTo>
                      <a:pt x="72" y="22"/>
                    </a:lnTo>
                    <a:lnTo>
                      <a:pt x="72" y="22"/>
                    </a:lnTo>
                    <a:lnTo>
                      <a:pt x="72" y="20"/>
                    </a:lnTo>
                    <a:lnTo>
                      <a:pt x="72" y="20"/>
                    </a:lnTo>
                    <a:lnTo>
                      <a:pt x="70" y="16"/>
                    </a:lnTo>
                    <a:lnTo>
                      <a:pt x="70" y="14"/>
                    </a:lnTo>
                    <a:lnTo>
                      <a:pt x="72" y="14"/>
                    </a:lnTo>
                    <a:lnTo>
                      <a:pt x="72" y="12"/>
                    </a:lnTo>
                    <a:lnTo>
                      <a:pt x="72" y="12"/>
                    </a:lnTo>
                    <a:lnTo>
                      <a:pt x="74" y="10"/>
                    </a:lnTo>
                    <a:lnTo>
                      <a:pt x="76" y="8"/>
                    </a:lnTo>
                    <a:lnTo>
                      <a:pt x="76" y="6"/>
                    </a:lnTo>
                    <a:lnTo>
                      <a:pt x="76" y="6"/>
                    </a:lnTo>
                    <a:lnTo>
                      <a:pt x="78" y="6"/>
                    </a:lnTo>
                    <a:lnTo>
                      <a:pt x="78" y="6"/>
                    </a:lnTo>
                    <a:lnTo>
                      <a:pt x="78" y="4"/>
                    </a:lnTo>
                    <a:lnTo>
                      <a:pt x="78" y="4"/>
                    </a:lnTo>
                    <a:lnTo>
                      <a:pt x="78" y="4"/>
                    </a:lnTo>
                    <a:lnTo>
                      <a:pt x="78"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0" name="Freeform 182"/>
              <p:cNvSpPr>
                <a:spLocks noEditPoints="1"/>
              </p:cNvSpPr>
              <p:nvPr/>
            </p:nvSpPr>
            <p:spPr bwMode="auto">
              <a:xfrm>
                <a:off x="4037" y="1754"/>
                <a:ext cx="106" cy="102"/>
              </a:xfrm>
              <a:custGeom>
                <a:avLst/>
                <a:gdLst>
                  <a:gd name="T0" fmla="*/ 56 w 106"/>
                  <a:gd name="T1" fmla="*/ 42 h 102"/>
                  <a:gd name="T2" fmla="*/ 60 w 106"/>
                  <a:gd name="T3" fmla="*/ 44 h 102"/>
                  <a:gd name="T4" fmla="*/ 60 w 106"/>
                  <a:gd name="T5" fmla="*/ 42 h 102"/>
                  <a:gd name="T6" fmla="*/ 58 w 106"/>
                  <a:gd name="T7" fmla="*/ 40 h 102"/>
                  <a:gd name="T8" fmla="*/ 56 w 106"/>
                  <a:gd name="T9" fmla="*/ 40 h 102"/>
                  <a:gd name="T10" fmla="*/ 56 w 106"/>
                  <a:gd name="T11" fmla="*/ 42 h 102"/>
                  <a:gd name="T12" fmla="*/ 56 w 106"/>
                  <a:gd name="T13" fmla="*/ 34 h 102"/>
                  <a:gd name="T14" fmla="*/ 58 w 106"/>
                  <a:gd name="T15" fmla="*/ 36 h 102"/>
                  <a:gd name="T16" fmla="*/ 102 w 106"/>
                  <a:gd name="T17" fmla="*/ 92 h 102"/>
                  <a:gd name="T18" fmla="*/ 94 w 106"/>
                  <a:gd name="T19" fmla="*/ 82 h 102"/>
                  <a:gd name="T20" fmla="*/ 76 w 106"/>
                  <a:gd name="T21" fmla="*/ 60 h 102"/>
                  <a:gd name="T22" fmla="*/ 64 w 106"/>
                  <a:gd name="T23" fmla="*/ 54 h 102"/>
                  <a:gd name="T24" fmla="*/ 58 w 106"/>
                  <a:gd name="T25" fmla="*/ 50 h 102"/>
                  <a:gd name="T26" fmla="*/ 54 w 106"/>
                  <a:gd name="T27" fmla="*/ 46 h 102"/>
                  <a:gd name="T28" fmla="*/ 52 w 106"/>
                  <a:gd name="T29" fmla="*/ 52 h 102"/>
                  <a:gd name="T30" fmla="*/ 48 w 106"/>
                  <a:gd name="T31" fmla="*/ 44 h 102"/>
                  <a:gd name="T32" fmla="*/ 42 w 106"/>
                  <a:gd name="T33" fmla="*/ 24 h 102"/>
                  <a:gd name="T34" fmla="*/ 32 w 106"/>
                  <a:gd name="T35" fmla="*/ 2 h 102"/>
                  <a:gd name="T36" fmla="*/ 30 w 106"/>
                  <a:gd name="T37" fmla="*/ 6 h 102"/>
                  <a:gd name="T38" fmla="*/ 28 w 106"/>
                  <a:gd name="T39" fmla="*/ 8 h 102"/>
                  <a:gd name="T40" fmla="*/ 26 w 106"/>
                  <a:gd name="T41" fmla="*/ 10 h 102"/>
                  <a:gd name="T42" fmla="*/ 22 w 106"/>
                  <a:gd name="T43" fmla="*/ 10 h 102"/>
                  <a:gd name="T44" fmla="*/ 18 w 106"/>
                  <a:gd name="T45" fmla="*/ 12 h 102"/>
                  <a:gd name="T46" fmla="*/ 16 w 106"/>
                  <a:gd name="T47" fmla="*/ 16 h 102"/>
                  <a:gd name="T48" fmla="*/ 10 w 106"/>
                  <a:gd name="T49" fmla="*/ 18 h 102"/>
                  <a:gd name="T50" fmla="*/ 8 w 106"/>
                  <a:gd name="T51" fmla="*/ 20 h 102"/>
                  <a:gd name="T52" fmla="*/ 8 w 106"/>
                  <a:gd name="T53" fmla="*/ 28 h 102"/>
                  <a:gd name="T54" fmla="*/ 4 w 106"/>
                  <a:gd name="T55" fmla="*/ 40 h 102"/>
                  <a:gd name="T56" fmla="*/ 0 w 106"/>
                  <a:gd name="T57" fmla="*/ 52 h 102"/>
                  <a:gd name="T58" fmla="*/ 2 w 106"/>
                  <a:gd name="T59" fmla="*/ 68 h 102"/>
                  <a:gd name="T60" fmla="*/ 10 w 106"/>
                  <a:gd name="T61" fmla="*/ 68 h 102"/>
                  <a:gd name="T62" fmla="*/ 12 w 106"/>
                  <a:gd name="T63" fmla="*/ 64 h 102"/>
                  <a:gd name="T64" fmla="*/ 18 w 106"/>
                  <a:gd name="T65" fmla="*/ 70 h 102"/>
                  <a:gd name="T66" fmla="*/ 20 w 106"/>
                  <a:gd name="T67" fmla="*/ 64 h 102"/>
                  <a:gd name="T68" fmla="*/ 26 w 106"/>
                  <a:gd name="T69" fmla="*/ 58 h 102"/>
                  <a:gd name="T70" fmla="*/ 28 w 106"/>
                  <a:gd name="T71" fmla="*/ 60 h 102"/>
                  <a:gd name="T72" fmla="*/ 38 w 106"/>
                  <a:gd name="T73" fmla="*/ 64 h 102"/>
                  <a:gd name="T74" fmla="*/ 44 w 106"/>
                  <a:gd name="T75" fmla="*/ 62 h 102"/>
                  <a:gd name="T76" fmla="*/ 48 w 106"/>
                  <a:gd name="T77" fmla="*/ 62 h 102"/>
                  <a:gd name="T78" fmla="*/ 52 w 106"/>
                  <a:gd name="T79" fmla="*/ 64 h 102"/>
                  <a:gd name="T80" fmla="*/ 60 w 106"/>
                  <a:gd name="T81" fmla="*/ 64 h 102"/>
                  <a:gd name="T82" fmla="*/ 70 w 106"/>
                  <a:gd name="T83" fmla="*/ 70 h 102"/>
                  <a:gd name="T84" fmla="*/ 82 w 106"/>
                  <a:gd name="T85" fmla="*/ 84 h 102"/>
                  <a:gd name="T86" fmla="*/ 90 w 106"/>
                  <a:gd name="T87" fmla="*/ 94 h 102"/>
                  <a:gd name="T88" fmla="*/ 96 w 106"/>
                  <a:gd name="T89" fmla="*/ 100 h 102"/>
                  <a:gd name="T90" fmla="*/ 100 w 106"/>
                  <a:gd name="T91" fmla="*/ 102 h 102"/>
                  <a:gd name="T92" fmla="*/ 102 w 106"/>
                  <a:gd name="T93" fmla="*/ 96 h 102"/>
                  <a:gd name="T94" fmla="*/ 106 w 106"/>
                  <a:gd name="T95" fmla="*/ 9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6" h="102">
                    <a:moveTo>
                      <a:pt x="58" y="42"/>
                    </a:moveTo>
                    <a:lnTo>
                      <a:pt x="56" y="42"/>
                    </a:lnTo>
                    <a:lnTo>
                      <a:pt x="56" y="42"/>
                    </a:lnTo>
                    <a:lnTo>
                      <a:pt x="56" y="42"/>
                    </a:lnTo>
                    <a:lnTo>
                      <a:pt x="56" y="44"/>
                    </a:lnTo>
                    <a:lnTo>
                      <a:pt x="58" y="44"/>
                    </a:lnTo>
                    <a:lnTo>
                      <a:pt x="60" y="44"/>
                    </a:lnTo>
                    <a:lnTo>
                      <a:pt x="60" y="44"/>
                    </a:lnTo>
                    <a:lnTo>
                      <a:pt x="62" y="44"/>
                    </a:lnTo>
                    <a:lnTo>
                      <a:pt x="62" y="42"/>
                    </a:lnTo>
                    <a:lnTo>
                      <a:pt x="60" y="42"/>
                    </a:lnTo>
                    <a:lnTo>
                      <a:pt x="60" y="42"/>
                    </a:lnTo>
                    <a:lnTo>
                      <a:pt x="60" y="42"/>
                    </a:lnTo>
                    <a:lnTo>
                      <a:pt x="58" y="42"/>
                    </a:lnTo>
                    <a:lnTo>
                      <a:pt x="58" y="42"/>
                    </a:lnTo>
                    <a:lnTo>
                      <a:pt x="58" y="40"/>
                    </a:lnTo>
                    <a:lnTo>
                      <a:pt x="58" y="40"/>
                    </a:lnTo>
                    <a:lnTo>
                      <a:pt x="56" y="38"/>
                    </a:lnTo>
                    <a:lnTo>
                      <a:pt x="56" y="38"/>
                    </a:lnTo>
                    <a:lnTo>
                      <a:pt x="56" y="40"/>
                    </a:lnTo>
                    <a:lnTo>
                      <a:pt x="56" y="40"/>
                    </a:lnTo>
                    <a:lnTo>
                      <a:pt x="56" y="40"/>
                    </a:lnTo>
                    <a:lnTo>
                      <a:pt x="56" y="40"/>
                    </a:lnTo>
                    <a:lnTo>
                      <a:pt x="56" y="42"/>
                    </a:lnTo>
                    <a:lnTo>
                      <a:pt x="58" y="42"/>
                    </a:lnTo>
                    <a:close/>
                    <a:moveTo>
                      <a:pt x="58" y="36"/>
                    </a:moveTo>
                    <a:lnTo>
                      <a:pt x="56" y="34"/>
                    </a:lnTo>
                    <a:lnTo>
                      <a:pt x="56" y="34"/>
                    </a:lnTo>
                    <a:lnTo>
                      <a:pt x="56" y="34"/>
                    </a:lnTo>
                    <a:lnTo>
                      <a:pt x="56" y="36"/>
                    </a:lnTo>
                    <a:lnTo>
                      <a:pt x="56" y="36"/>
                    </a:lnTo>
                    <a:lnTo>
                      <a:pt x="58" y="36"/>
                    </a:lnTo>
                    <a:close/>
                    <a:moveTo>
                      <a:pt x="106" y="94"/>
                    </a:moveTo>
                    <a:lnTo>
                      <a:pt x="104" y="92"/>
                    </a:lnTo>
                    <a:lnTo>
                      <a:pt x="104" y="94"/>
                    </a:lnTo>
                    <a:lnTo>
                      <a:pt x="102" y="92"/>
                    </a:lnTo>
                    <a:lnTo>
                      <a:pt x="100" y="90"/>
                    </a:lnTo>
                    <a:lnTo>
                      <a:pt x="96" y="86"/>
                    </a:lnTo>
                    <a:lnTo>
                      <a:pt x="96" y="86"/>
                    </a:lnTo>
                    <a:lnTo>
                      <a:pt x="94" y="82"/>
                    </a:lnTo>
                    <a:lnTo>
                      <a:pt x="92" y="80"/>
                    </a:lnTo>
                    <a:lnTo>
                      <a:pt x="82" y="72"/>
                    </a:lnTo>
                    <a:lnTo>
                      <a:pt x="80" y="68"/>
                    </a:lnTo>
                    <a:lnTo>
                      <a:pt x="76" y="60"/>
                    </a:lnTo>
                    <a:lnTo>
                      <a:pt x="70" y="58"/>
                    </a:lnTo>
                    <a:lnTo>
                      <a:pt x="66" y="56"/>
                    </a:lnTo>
                    <a:lnTo>
                      <a:pt x="64" y="56"/>
                    </a:lnTo>
                    <a:lnTo>
                      <a:pt x="64" y="54"/>
                    </a:lnTo>
                    <a:lnTo>
                      <a:pt x="62" y="54"/>
                    </a:lnTo>
                    <a:lnTo>
                      <a:pt x="60" y="54"/>
                    </a:lnTo>
                    <a:lnTo>
                      <a:pt x="58" y="52"/>
                    </a:lnTo>
                    <a:lnTo>
                      <a:pt x="58" y="50"/>
                    </a:lnTo>
                    <a:lnTo>
                      <a:pt x="56" y="48"/>
                    </a:lnTo>
                    <a:lnTo>
                      <a:pt x="56" y="48"/>
                    </a:lnTo>
                    <a:lnTo>
                      <a:pt x="54" y="46"/>
                    </a:lnTo>
                    <a:lnTo>
                      <a:pt x="54" y="46"/>
                    </a:lnTo>
                    <a:lnTo>
                      <a:pt x="52" y="48"/>
                    </a:lnTo>
                    <a:lnTo>
                      <a:pt x="54" y="50"/>
                    </a:lnTo>
                    <a:lnTo>
                      <a:pt x="54" y="50"/>
                    </a:lnTo>
                    <a:lnTo>
                      <a:pt x="52" y="52"/>
                    </a:lnTo>
                    <a:lnTo>
                      <a:pt x="52" y="50"/>
                    </a:lnTo>
                    <a:lnTo>
                      <a:pt x="50" y="46"/>
                    </a:lnTo>
                    <a:lnTo>
                      <a:pt x="50" y="44"/>
                    </a:lnTo>
                    <a:lnTo>
                      <a:pt x="48" y="44"/>
                    </a:lnTo>
                    <a:lnTo>
                      <a:pt x="46" y="40"/>
                    </a:lnTo>
                    <a:lnTo>
                      <a:pt x="44" y="38"/>
                    </a:lnTo>
                    <a:lnTo>
                      <a:pt x="44" y="32"/>
                    </a:lnTo>
                    <a:lnTo>
                      <a:pt x="42" y="24"/>
                    </a:lnTo>
                    <a:lnTo>
                      <a:pt x="40" y="16"/>
                    </a:lnTo>
                    <a:lnTo>
                      <a:pt x="38" y="10"/>
                    </a:lnTo>
                    <a:lnTo>
                      <a:pt x="32" y="0"/>
                    </a:lnTo>
                    <a:lnTo>
                      <a:pt x="32" y="2"/>
                    </a:lnTo>
                    <a:lnTo>
                      <a:pt x="30" y="4"/>
                    </a:lnTo>
                    <a:lnTo>
                      <a:pt x="30" y="4"/>
                    </a:lnTo>
                    <a:lnTo>
                      <a:pt x="30" y="6"/>
                    </a:lnTo>
                    <a:lnTo>
                      <a:pt x="30" y="6"/>
                    </a:lnTo>
                    <a:lnTo>
                      <a:pt x="28" y="6"/>
                    </a:lnTo>
                    <a:lnTo>
                      <a:pt x="28" y="8"/>
                    </a:lnTo>
                    <a:lnTo>
                      <a:pt x="28" y="8"/>
                    </a:lnTo>
                    <a:lnTo>
                      <a:pt x="28" y="8"/>
                    </a:lnTo>
                    <a:lnTo>
                      <a:pt x="26" y="8"/>
                    </a:lnTo>
                    <a:lnTo>
                      <a:pt x="26" y="8"/>
                    </a:lnTo>
                    <a:lnTo>
                      <a:pt x="26" y="8"/>
                    </a:lnTo>
                    <a:lnTo>
                      <a:pt x="26" y="10"/>
                    </a:lnTo>
                    <a:lnTo>
                      <a:pt x="24" y="8"/>
                    </a:lnTo>
                    <a:lnTo>
                      <a:pt x="22" y="10"/>
                    </a:lnTo>
                    <a:lnTo>
                      <a:pt x="22" y="10"/>
                    </a:lnTo>
                    <a:lnTo>
                      <a:pt x="22" y="10"/>
                    </a:lnTo>
                    <a:lnTo>
                      <a:pt x="20" y="10"/>
                    </a:lnTo>
                    <a:lnTo>
                      <a:pt x="20" y="10"/>
                    </a:lnTo>
                    <a:lnTo>
                      <a:pt x="20" y="10"/>
                    </a:lnTo>
                    <a:lnTo>
                      <a:pt x="18" y="12"/>
                    </a:lnTo>
                    <a:lnTo>
                      <a:pt x="18" y="12"/>
                    </a:lnTo>
                    <a:lnTo>
                      <a:pt x="16" y="12"/>
                    </a:lnTo>
                    <a:lnTo>
                      <a:pt x="16" y="14"/>
                    </a:lnTo>
                    <a:lnTo>
                      <a:pt x="16" y="16"/>
                    </a:lnTo>
                    <a:lnTo>
                      <a:pt x="14" y="18"/>
                    </a:lnTo>
                    <a:lnTo>
                      <a:pt x="14" y="18"/>
                    </a:lnTo>
                    <a:lnTo>
                      <a:pt x="12" y="18"/>
                    </a:lnTo>
                    <a:lnTo>
                      <a:pt x="10" y="18"/>
                    </a:lnTo>
                    <a:lnTo>
                      <a:pt x="10" y="18"/>
                    </a:lnTo>
                    <a:lnTo>
                      <a:pt x="8" y="18"/>
                    </a:lnTo>
                    <a:lnTo>
                      <a:pt x="8" y="18"/>
                    </a:lnTo>
                    <a:lnTo>
                      <a:pt x="8" y="20"/>
                    </a:lnTo>
                    <a:lnTo>
                      <a:pt x="8" y="22"/>
                    </a:lnTo>
                    <a:lnTo>
                      <a:pt x="8" y="24"/>
                    </a:lnTo>
                    <a:lnTo>
                      <a:pt x="6" y="26"/>
                    </a:lnTo>
                    <a:lnTo>
                      <a:pt x="8" y="28"/>
                    </a:lnTo>
                    <a:lnTo>
                      <a:pt x="8" y="32"/>
                    </a:lnTo>
                    <a:lnTo>
                      <a:pt x="6" y="36"/>
                    </a:lnTo>
                    <a:lnTo>
                      <a:pt x="6" y="36"/>
                    </a:lnTo>
                    <a:lnTo>
                      <a:pt x="4" y="40"/>
                    </a:lnTo>
                    <a:lnTo>
                      <a:pt x="4" y="42"/>
                    </a:lnTo>
                    <a:lnTo>
                      <a:pt x="2" y="48"/>
                    </a:lnTo>
                    <a:lnTo>
                      <a:pt x="2" y="50"/>
                    </a:lnTo>
                    <a:lnTo>
                      <a:pt x="0" y="52"/>
                    </a:lnTo>
                    <a:lnTo>
                      <a:pt x="0" y="56"/>
                    </a:lnTo>
                    <a:lnTo>
                      <a:pt x="2" y="58"/>
                    </a:lnTo>
                    <a:lnTo>
                      <a:pt x="2" y="62"/>
                    </a:lnTo>
                    <a:lnTo>
                      <a:pt x="2" y="68"/>
                    </a:lnTo>
                    <a:lnTo>
                      <a:pt x="2" y="68"/>
                    </a:lnTo>
                    <a:lnTo>
                      <a:pt x="4" y="66"/>
                    </a:lnTo>
                    <a:lnTo>
                      <a:pt x="6" y="66"/>
                    </a:lnTo>
                    <a:lnTo>
                      <a:pt x="10" y="68"/>
                    </a:lnTo>
                    <a:lnTo>
                      <a:pt x="10" y="68"/>
                    </a:lnTo>
                    <a:lnTo>
                      <a:pt x="10" y="66"/>
                    </a:lnTo>
                    <a:lnTo>
                      <a:pt x="12" y="66"/>
                    </a:lnTo>
                    <a:lnTo>
                      <a:pt x="12" y="64"/>
                    </a:lnTo>
                    <a:lnTo>
                      <a:pt x="12" y="64"/>
                    </a:lnTo>
                    <a:lnTo>
                      <a:pt x="14" y="64"/>
                    </a:lnTo>
                    <a:lnTo>
                      <a:pt x="16" y="66"/>
                    </a:lnTo>
                    <a:lnTo>
                      <a:pt x="18" y="70"/>
                    </a:lnTo>
                    <a:lnTo>
                      <a:pt x="18" y="70"/>
                    </a:lnTo>
                    <a:lnTo>
                      <a:pt x="18" y="70"/>
                    </a:lnTo>
                    <a:lnTo>
                      <a:pt x="20" y="66"/>
                    </a:lnTo>
                    <a:lnTo>
                      <a:pt x="20" y="64"/>
                    </a:lnTo>
                    <a:lnTo>
                      <a:pt x="22" y="60"/>
                    </a:lnTo>
                    <a:lnTo>
                      <a:pt x="24" y="56"/>
                    </a:lnTo>
                    <a:lnTo>
                      <a:pt x="24" y="58"/>
                    </a:lnTo>
                    <a:lnTo>
                      <a:pt x="26" y="58"/>
                    </a:lnTo>
                    <a:lnTo>
                      <a:pt x="26" y="60"/>
                    </a:lnTo>
                    <a:lnTo>
                      <a:pt x="28" y="60"/>
                    </a:lnTo>
                    <a:lnTo>
                      <a:pt x="28" y="60"/>
                    </a:lnTo>
                    <a:lnTo>
                      <a:pt x="28" y="60"/>
                    </a:lnTo>
                    <a:lnTo>
                      <a:pt x="32" y="64"/>
                    </a:lnTo>
                    <a:lnTo>
                      <a:pt x="32" y="64"/>
                    </a:lnTo>
                    <a:lnTo>
                      <a:pt x="34" y="64"/>
                    </a:lnTo>
                    <a:lnTo>
                      <a:pt x="38" y="64"/>
                    </a:lnTo>
                    <a:lnTo>
                      <a:pt x="40" y="62"/>
                    </a:lnTo>
                    <a:lnTo>
                      <a:pt x="42" y="60"/>
                    </a:lnTo>
                    <a:lnTo>
                      <a:pt x="42" y="60"/>
                    </a:lnTo>
                    <a:lnTo>
                      <a:pt x="44" y="62"/>
                    </a:lnTo>
                    <a:lnTo>
                      <a:pt x="44" y="62"/>
                    </a:lnTo>
                    <a:lnTo>
                      <a:pt x="44" y="64"/>
                    </a:lnTo>
                    <a:lnTo>
                      <a:pt x="46" y="64"/>
                    </a:lnTo>
                    <a:lnTo>
                      <a:pt x="48" y="62"/>
                    </a:lnTo>
                    <a:lnTo>
                      <a:pt x="50" y="62"/>
                    </a:lnTo>
                    <a:lnTo>
                      <a:pt x="50" y="62"/>
                    </a:lnTo>
                    <a:lnTo>
                      <a:pt x="52" y="64"/>
                    </a:lnTo>
                    <a:lnTo>
                      <a:pt x="52" y="64"/>
                    </a:lnTo>
                    <a:lnTo>
                      <a:pt x="56" y="64"/>
                    </a:lnTo>
                    <a:lnTo>
                      <a:pt x="58" y="64"/>
                    </a:lnTo>
                    <a:lnTo>
                      <a:pt x="58" y="64"/>
                    </a:lnTo>
                    <a:lnTo>
                      <a:pt x="60" y="64"/>
                    </a:lnTo>
                    <a:lnTo>
                      <a:pt x="62" y="66"/>
                    </a:lnTo>
                    <a:lnTo>
                      <a:pt x="66" y="68"/>
                    </a:lnTo>
                    <a:lnTo>
                      <a:pt x="68" y="70"/>
                    </a:lnTo>
                    <a:lnTo>
                      <a:pt x="70" y="70"/>
                    </a:lnTo>
                    <a:lnTo>
                      <a:pt x="72" y="72"/>
                    </a:lnTo>
                    <a:lnTo>
                      <a:pt x="74" y="76"/>
                    </a:lnTo>
                    <a:lnTo>
                      <a:pt x="78" y="82"/>
                    </a:lnTo>
                    <a:lnTo>
                      <a:pt x="82" y="84"/>
                    </a:lnTo>
                    <a:lnTo>
                      <a:pt x="86" y="86"/>
                    </a:lnTo>
                    <a:lnTo>
                      <a:pt x="86" y="90"/>
                    </a:lnTo>
                    <a:lnTo>
                      <a:pt x="88" y="92"/>
                    </a:lnTo>
                    <a:lnTo>
                      <a:pt x="90" y="94"/>
                    </a:lnTo>
                    <a:lnTo>
                      <a:pt x="92" y="94"/>
                    </a:lnTo>
                    <a:lnTo>
                      <a:pt x="92" y="96"/>
                    </a:lnTo>
                    <a:lnTo>
                      <a:pt x="94" y="98"/>
                    </a:lnTo>
                    <a:lnTo>
                      <a:pt x="96" y="100"/>
                    </a:lnTo>
                    <a:lnTo>
                      <a:pt x="96" y="98"/>
                    </a:lnTo>
                    <a:lnTo>
                      <a:pt x="96" y="98"/>
                    </a:lnTo>
                    <a:lnTo>
                      <a:pt x="96" y="98"/>
                    </a:lnTo>
                    <a:lnTo>
                      <a:pt x="100" y="102"/>
                    </a:lnTo>
                    <a:lnTo>
                      <a:pt x="100" y="100"/>
                    </a:lnTo>
                    <a:lnTo>
                      <a:pt x="102" y="100"/>
                    </a:lnTo>
                    <a:lnTo>
                      <a:pt x="102" y="98"/>
                    </a:lnTo>
                    <a:lnTo>
                      <a:pt x="102" y="96"/>
                    </a:lnTo>
                    <a:lnTo>
                      <a:pt x="102" y="96"/>
                    </a:lnTo>
                    <a:lnTo>
                      <a:pt x="104" y="96"/>
                    </a:lnTo>
                    <a:lnTo>
                      <a:pt x="106" y="96"/>
                    </a:lnTo>
                    <a:lnTo>
                      <a:pt x="106" y="9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1" name="Freeform 183"/>
              <p:cNvSpPr>
                <a:spLocks noEditPoints="1"/>
              </p:cNvSpPr>
              <p:nvPr/>
            </p:nvSpPr>
            <p:spPr bwMode="auto">
              <a:xfrm>
                <a:off x="3599" y="2009"/>
                <a:ext cx="46" cy="50"/>
              </a:xfrm>
              <a:custGeom>
                <a:avLst/>
                <a:gdLst>
                  <a:gd name="T0" fmla="*/ 46 w 46"/>
                  <a:gd name="T1" fmla="*/ 44 h 50"/>
                  <a:gd name="T2" fmla="*/ 46 w 46"/>
                  <a:gd name="T3" fmla="*/ 36 h 50"/>
                  <a:gd name="T4" fmla="*/ 46 w 46"/>
                  <a:gd name="T5" fmla="*/ 30 h 50"/>
                  <a:gd name="T6" fmla="*/ 38 w 46"/>
                  <a:gd name="T7" fmla="*/ 30 h 50"/>
                  <a:gd name="T8" fmla="*/ 30 w 46"/>
                  <a:gd name="T9" fmla="*/ 30 h 50"/>
                  <a:gd name="T10" fmla="*/ 24 w 46"/>
                  <a:gd name="T11" fmla="*/ 28 h 50"/>
                  <a:gd name="T12" fmla="*/ 22 w 46"/>
                  <a:gd name="T13" fmla="*/ 28 h 50"/>
                  <a:gd name="T14" fmla="*/ 22 w 46"/>
                  <a:gd name="T15" fmla="*/ 26 h 50"/>
                  <a:gd name="T16" fmla="*/ 22 w 46"/>
                  <a:gd name="T17" fmla="*/ 34 h 50"/>
                  <a:gd name="T18" fmla="*/ 20 w 46"/>
                  <a:gd name="T19" fmla="*/ 40 h 50"/>
                  <a:gd name="T20" fmla="*/ 20 w 46"/>
                  <a:gd name="T21" fmla="*/ 40 h 50"/>
                  <a:gd name="T22" fmla="*/ 16 w 46"/>
                  <a:gd name="T23" fmla="*/ 44 h 50"/>
                  <a:gd name="T24" fmla="*/ 16 w 46"/>
                  <a:gd name="T25" fmla="*/ 48 h 50"/>
                  <a:gd name="T26" fmla="*/ 20 w 46"/>
                  <a:gd name="T27" fmla="*/ 50 h 50"/>
                  <a:gd name="T28" fmla="*/ 20 w 46"/>
                  <a:gd name="T29" fmla="*/ 50 h 50"/>
                  <a:gd name="T30" fmla="*/ 20 w 46"/>
                  <a:gd name="T31" fmla="*/ 48 h 50"/>
                  <a:gd name="T32" fmla="*/ 22 w 46"/>
                  <a:gd name="T33" fmla="*/ 50 h 50"/>
                  <a:gd name="T34" fmla="*/ 24 w 46"/>
                  <a:gd name="T35" fmla="*/ 50 h 50"/>
                  <a:gd name="T36" fmla="*/ 24 w 46"/>
                  <a:gd name="T37" fmla="*/ 50 h 50"/>
                  <a:gd name="T38" fmla="*/ 26 w 46"/>
                  <a:gd name="T39" fmla="*/ 50 h 50"/>
                  <a:gd name="T40" fmla="*/ 30 w 46"/>
                  <a:gd name="T41" fmla="*/ 50 h 50"/>
                  <a:gd name="T42" fmla="*/ 40 w 46"/>
                  <a:gd name="T43" fmla="*/ 50 h 50"/>
                  <a:gd name="T44" fmla="*/ 46 w 46"/>
                  <a:gd name="T45" fmla="*/ 50 h 50"/>
                  <a:gd name="T46" fmla="*/ 6 w 46"/>
                  <a:gd name="T47" fmla="*/ 2 h 50"/>
                  <a:gd name="T48" fmla="*/ 4 w 46"/>
                  <a:gd name="T49" fmla="*/ 2 h 50"/>
                  <a:gd name="T50" fmla="*/ 4 w 46"/>
                  <a:gd name="T51" fmla="*/ 4 h 50"/>
                  <a:gd name="T52" fmla="*/ 2 w 46"/>
                  <a:gd name="T53" fmla="*/ 6 h 50"/>
                  <a:gd name="T54" fmla="*/ 2 w 46"/>
                  <a:gd name="T55" fmla="*/ 6 h 50"/>
                  <a:gd name="T56" fmla="*/ 2 w 46"/>
                  <a:gd name="T57" fmla="*/ 10 h 50"/>
                  <a:gd name="T58" fmla="*/ 4 w 46"/>
                  <a:gd name="T59" fmla="*/ 10 h 50"/>
                  <a:gd name="T60" fmla="*/ 6 w 46"/>
                  <a:gd name="T61" fmla="*/ 10 h 50"/>
                  <a:gd name="T62" fmla="*/ 10 w 46"/>
                  <a:gd name="T63" fmla="*/ 4 h 50"/>
                  <a:gd name="T64" fmla="*/ 8 w 46"/>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50">
                    <a:moveTo>
                      <a:pt x="46" y="48"/>
                    </a:moveTo>
                    <a:lnTo>
                      <a:pt x="46" y="44"/>
                    </a:lnTo>
                    <a:lnTo>
                      <a:pt x="46" y="40"/>
                    </a:lnTo>
                    <a:lnTo>
                      <a:pt x="46" y="36"/>
                    </a:lnTo>
                    <a:lnTo>
                      <a:pt x="46" y="34"/>
                    </a:lnTo>
                    <a:lnTo>
                      <a:pt x="46" y="30"/>
                    </a:lnTo>
                    <a:lnTo>
                      <a:pt x="42" y="30"/>
                    </a:lnTo>
                    <a:lnTo>
                      <a:pt x="38" y="30"/>
                    </a:lnTo>
                    <a:lnTo>
                      <a:pt x="34" y="30"/>
                    </a:lnTo>
                    <a:lnTo>
                      <a:pt x="30" y="30"/>
                    </a:lnTo>
                    <a:lnTo>
                      <a:pt x="26" y="30"/>
                    </a:lnTo>
                    <a:lnTo>
                      <a:pt x="24" y="28"/>
                    </a:lnTo>
                    <a:lnTo>
                      <a:pt x="24" y="28"/>
                    </a:lnTo>
                    <a:lnTo>
                      <a:pt x="22" y="28"/>
                    </a:lnTo>
                    <a:lnTo>
                      <a:pt x="22" y="28"/>
                    </a:lnTo>
                    <a:lnTo>
                      <a:pt x="22" y="26"/>
                    </a:lnTo>
                    <a:lnTo>
                      <a:pt x="22" y="32"/>
                    </a:lnTo>
                    <a:lnTo>
                      <a:pt x="22" y="34"/>
                    </a:lnTo>
                    <a:lnTo>
                      <a:pt x="22" y="36"/>
                    </a:lnTo>
                    <a:lnTo>
                      <a:pt x="20" y="40"/>
                    </a:lnTo>
                    <a:lnTo>
                      <a:pt x="20" y="40"/>
                    </a:lnTo>
                    <a:lnTo>
                      <a:pt x="20" y="40"/>
                    </a:lnTo>
                    <a:lnTo>
                      <a:pt x="18" y="42"/>
                    </a:lnTo>
                    <a:lnTo>
                      <a:pt x="16" y="44"/>
                    </a:lnTo>
                    <a:lnTo>
                      <a:pt x="16" y="48"/>
                    </a:lnTo>
                    <a:lnTo>
                      <a:pt x="16" y="48"/>
                    </a:lnTo>
                    <a:lnTo>
                      <a:pt x="18" y="48"/>
                    </a:lnTo>
                    <a:lnTo>
                      <a:pt x="20" y="50"/>
                    </a:lnTo>
                    <a:lnTo>
                      <a:pt x="20" y="50"/>
                    </a:lnTo>
                    <a:lnTo>
                      <a:pt x="20" y="50"/>
                    </a:lnTo>
                    <a:lnTo>
                      <a:pt x="20" y="48"/>
                    </a:lnTo>
                    <a:lnTo>
                      <a:pt x="20" y="48"/>
                    </a:lnTo>
                    <a:lnTo>
                      <a:pt x="22" y="48"/>
                    </a:lnTo>
                    <a:lnTo>
                      <a:pt x="22" y="50"/>
                    </a:lnTo>
                    <a:lnTo>
                      <a:pt x="22" y="50"/>
                    </a:lnTo>
                    <a:lnTo>
                      <a:pt x="24" y="50"/>
                    </a:lnTo>
                    <a:lnTo>
                      <a:pt x="24" y="50"/>
                    </a:lnTo>
                    <a:lnTo>
                      <a:pt x="24" y="50"/>
                    </a:lnTo>
                    <a:lnTo>
                      <a:pt x="26" y="50"/>
                    </a:lnTo>
                    <a:lnTo>
                      <a:pt x="26" y="50"/>
                    </a:lnTo>
                    <a:lnTo>
                      <a:pt x="28" y="50"/>
                    </a:lnTo>
                    <a:lnTo>
                      <a:pt x="30" y="50"/>
                    </a:lnTo>
                    <a:lnTo>
                      <a:pt x="34" y="50"/>
                    </a:lnTo>
                    <a:lnTo>
                      <a:pt x="40" y="50"/>
                    </a:lnTo>
                    <a:lnTo>
                      <a:pt x="44" y="50"/>
                    </a:lnTo>
                    <a:lnTo>
                      <a:pt x="46" y="50"/>
                    </a:lnTo>
                    <a:lnTo>
                      <a:pt x="46" y="48"/>
                    </a:lnTo>
                    <a:close/>
                    <a:moveTo>
                      <a:pt x="6" y="2"/>
                    </a:moveTo>
                    <a:lnTo>
                      <a:pt x="6" y="0"/>
                    </a:lnTo>
                    <a:lnTo>
                      <a:pt x="4" y="2"/>
                    </a:lnTo>
                    <a:lnTo>
                      <a:pt x="4" y="2"/>
                    </a:lnTo>
                    <a:lnTo>
                      <a:pt x="4" y="4"/>
                    </a:lnTo>
                    <a:lnTo>
                      <a:pt x="4" y="6"/>
                    </a:lnTo>
                    <a:lnTo>
                      <a:pt x="2" y="6"/>
                    </a:lnTo>
                    <a:lnTo>
                      <a:pt x="2" y="6"/>
                    </a:lnTo>
                    <a:lnTo>
                      <a:pt x="2" y="6"/>
                    </a:lnTo>
                    <a:lnTo>
                      <a:pt x="0" y="8"/>
                    </a:lnTo>
                    <a:lnTo>
                      <a:pt x="2" y="10"/>
                    </a:lnTo>
                    <a:lnTo>
                      <a:pt x="2" y="10"/>
                    </a:lnTo>
                    <a:lnTo>
                      <a:pt x="4" y="10"/>
                    </a:lnTo>
                    <a:lnTo>
                      <a:pt x="6" y="10"/>
                    </a:lnTo>
                    <a:lnTo>
                      <a:pt x="6" y="10"/>
                    </a:lnTo>
                    <a:lnTo>
                      <a:pt x="6" y="8"/>
                    </a:lnTo>
                    <a:lnTo>
                      <a:pt x="10" y="4"/>
                    </a:lnTo>
                    <a:lnTo>
                      <a:pt x="10" y="2"/>
                    </a:lnTo>
                    <a:lnTo>
                      <a:pt x="8" y="0"/>
                    </a:lnTo>
                    <a:lnTo>
                      <a:pt x="6"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2" name="Freeform 184"/>
              <p:cNvSpPr>
                <a:spLocks/>
              </p:cNvSpPr>
              <p:nvPr/>
            </p:nvSpPr>
            <p:spPr bwMode="auto">
              <a:xfrm>
                <a:off x="2058" y="1818"/>
                <a:ext cx="38" cy="22"/>
              </a:xfrm>
              <a:custGeom>
                <a:avLst/>
                <a:gdLst>
                  <a:gd name="T0" fmla="*/ 36 w 38"/>
                  <a:gd name="T1" fmla="*/ 16 h 22"/>
                  <a:gd name="T2" fmla="*/ 38 w 38"/>
                  <a:gd name="T3" fmla="*/ 12 h 22"/>
                  <a:gd name="T4" fmla="*/ 36 w 38"/>
                  <a:gd name="T5" fmla="*/ 10 h 22"/>
                  <a:gd name="T6" fmla="*/ 32 w 38"/>
                  <a:gd name="T7" fmla="*/ 10 h 22"/>
                  <a:gd name="T8" fmla="*/ 32 w 38"/>
                  <a:gd name="T9" fmla="*/ 8 h 22"/>
                  <a:gd name="T10" fmla="*/ 28 w 38"/>
                  <a:gd name="T11" fmla="*/ 10 h 22"/>
                  <a:gd name="T12" fmla="*/ 26 w 38"/>
                  <a:gd name="T13" fmla="*/ 10 h 22"/>
                  <a:gd name="T14" fmla="*/ 26 w 38"/>
                  <a:gd name="T15" fmla="*/ 10 h 22"/>
                  <a:gd name="T16" fmla="*/ 24 w 38"/>
                  <a:gd name="T17" fmla="*/ 8 h 22"/>
                  <a:gd name="T18" fmla="*/ 22 w 38"/>
                  <a:gd name="T19" fmla="*/ 8 h 22"/>
                  <a:gd name="T20" fmla="*/ 22 w 38"/>
                  <a:gd name="T21" fmla="*/ 6 h 22"/>
                  <a:gd name="T22" fmla="*/ 20 w 38"/>
                  <a:gd name="T23" fmla="*/ 6 h 22"/>
                  <a:gd name="T24" fmla="*/ 18 w 38"/>
                  <a:gd name="T25" fmla="*/ 2 h 22"/>
                  <a:gd name="T26" fmla="*/ 16 w 38"/>
                  <a:gd name="T27" fmla="*/ 2 h 22"/>
                  <a:gd name="T28" fmla="*/ 12 w 38"/>
                  <a:gd name="T29" fmla="*/ 0 h 22"/>
                  <a:gd name="T30" fmla="*/ 12 w 38"/>
                  <a:gd name="T31" fmla="*/ 0 h 22"/>
                  <a:gd name="T32" fmla="*/ 10 w 38"/>
                  <a:gd name="T33" fmla="*/ 0 h 22"/>
                  <a:gd name="T34" fmla="*/ 10 w 38"/>
                  <a:gd name="T35" fmla="*/ 2 h 22"/>
                  <a:gd name="T36" fmla="*/ 10 w 38"/>
                  <a:gd name="T37" fmla="*/ 4 h 22"/>
                  <a:gd name="T38" fmla="*/ 8 w 38"/>
                  <a:gd name="T39" fmla="*/ 4 h 22"/>
                  <a:gd name="T40" fmla="*/ 6 w 38"/>
                  <a:gd name="T41" fmla="*/ 6 h 22"/>
                  <a:gd name="T42" fmla="*/ 6 w 38"/>
                  <a:gd name="T43" fmla="*/ 8 h 22"/>
                  <a:gd name="T44" fmla="*/ 4 w 38"/>
                  <a:gd name="T45" fmla="*/ 8 h 22"/>
                  <a:gd name="T46" fmla="*/ 0 w 38"/>
                  <a:gd name="T47" fmla="*/ 10 h 22"/>
                  <a:gd name="T48" fmla="*/ 0 w 38"/>
                  <a:gd name="T49" fmla="*/ 12 h 22"/>
                  <a:gd name="T50" fmla="*/ 2 w 38"/>
                  <a:gd name="T51" fmla="*/ 14 h 22"/>
                  <a:gd name="T52" fmla="*/ 8 w 38"/>
                  <a:gd name="T53" fmla="*/ 16 h 22"/>
                  <a:gd name="T54" fmla="*/ 18 w 38"/>
                  <a:gd name="T55" fmla="*/ 20 h 22"/>
                  <a:gd name="T56" fmla="*/ 24 w 38"/>
                  <a:gd name="T57" fmla="*/ 22 h 22"/>
                  <a:gd name="T58" fmla="*/ 22 w 38"/>
                  <a:gd name="T59" fmla="*/ 22 h 22"/>
                  <a:gd name="T60" fmla="*/ 22 w 38"/>
                  <a:gd name="T61" fmla="*/ 20 h 22"/>
                  <a:gd name="T62" fmla="*/ 28 w 38"/>
                  <a:gd name="T63" fmla="*/ 22 h 22"/>
                  <a:gd name="T64" fmla="*/ 32 w 38"/>
                  <a:gd name="T65" fmla="*/ 22 h 22"/>
                  <a:gd name="T66" fmla="*/ 34 w 38"/>
                  <a:gd name="T67" fmla="*/ 20 h 22"/>
                  <a:gd name="T68" fmla="*/ 34 w 38"/>
                  <a:gd name="T69" fmla="*/ 18 h 22"/>
                  <a:gd name="T70" fmla="*/ 36 w 38"/>
                  <a:gd name="T71" fmla="*/ 18 h 22"/>
                  <a:gd name="T72" fmla="*/ 36 w 38"/>
                  <a:gd name="T73"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22">
                    <a:moveTo>
                      <a:pt x="36" y="16"/>
                    </a:moveTo>
                    <a:lnTo>
                      <a:pt x="36" y="16"/>
                    </a:lnTo>
                    <a:lnTo>
                      <a:pt x="36" y="14"/>
                    </a:lnTo>
                    <a:lnTo>
                      <a:pt x="38" y="12"/>
                    </a:lnTo>
                    <a:lnTo>
                      <a:pt x="36" y="10"/>
                    </a:lnTo>
                    <a:lnTo>
                      <a:pt x="36" y="10"/>
                    </a:lnTo>
                    <a:lnTo>
                      <a:pt x="34" y="10"/>
                    </a:lnTo>
                    <a:lnTo>
                      <a:pt x="32" y="10"/>
                    </a:lnTo>
                    <a:lnTo>
                      <a:pt x="32" y="10"/>
                    </a:lnTo>
                    <a:lnTo>
                      <a:pt x="32" y="8"/>
                    </a:lnTo>
                    <a:lnTo>
                      <a:pt x="30" y="8"/>
                    </a:lnTo>
                    <a:lnTo>
                      <a:pt x="28" y="10"/>
                    </a:lnTo>
                    <a:lnTo>
                      <a:pt x="26" y="10"/>
                    </a:lnTo>
                    <a:lnTo>
                      <a:pt x="26" y="10"/>
                    </a:lnTo>
                    <a:lnTo>
                      <a:pt x="26" y="10"/>
                    </a:lnTo>
                    <a:lnTo>
                      <a:pt x="26" y="10"/>
                    </a:lnTo>
                    <a:lnTo>
                      <a:pt x="26" y="8"/>
                    </a:lnTo>
                    <a:lnTo>
                      <a:pt x="24" y="8"/>
                    </a:lnTo>
                    <a:lnTo>
                      <a:pt x="24" y="8"/>
                    </a:lnTo>
                    <a:lnTo>
                      <a:pt x="22" y="8"/>
                    </a:lnTo>
                    <a:lnTo>
                      <a:pt x="22" y="8"/>
                    </a:lnTo>
                    <a:lnTo>
                      <a:pt x="22" y="6"/>
                    </a:lnTo>
                    <a:lnTo>
                      <a:pt x="20" y="6"/>
                    </a:lnTo>
                    <a:lnTo>
                      <a:pt x="20" y="6"/>
                    </a:lnTo>
                    <a:lnTo>
                      <a:pt x="18" y="4"/>
                    </a:lnTo>
                    <a:lnTo>
                      <a:pt x="18" y="2"/>
                    </a:lnTo>
                    <a:lnTo>
                      <a:pt x="18" y="2"/>
                    </a:lnTo>
                    <a:lnTo>
                      <a:pt x="16" y="2"/>
                    </a:lnTo>
                    <a:lnTo>
                      <a:pt x="16" y="2"/>
                    </a:lnTo>
                    <a:lnTo>
                      <a:pt x="12" y="0"/>
                    </a:lnTo>
                    <a:lnTo>
                      <a:pt x="12" y="0"/>
                    </a:lnTo>
                    <a:lnTo>
                      <a:pt x="12" y="0"/>
                    </a:lnTo>
                    <a:lnTo>
                      <a:pt x="12" y="0"/>
                    </a:lnTo>
                    <a:lnTo>
                      <a:pt x="10" y="0"/>
                    </a:lnTo>
                    <a:lnTo>
                      <a:pt x="10" y="0"/>
                    </a:lnTo>
                    <a:lnTo>
                      <a:pt x="10" y="2"/>
                    </a:lnTo>
                    <a:lnTo>
                      <a:pt x="10" y="2"/>
                    </a:lnTo>
                    <a:lnTo>
                      <a:pt x="10" y="4"/>
                    </a:lnTo>
                    <a:lnTo>
                      <a:pt x="10" y="4"/>
                    </a:lnTo>
                    <a:lnTo>
                      <a:pt x="8" y="4"/>
                    </a:lnTo>
                    <a:lnTo>
                      <a:pt x="8" y="4"/>
                    </a:lnTo>
                    <a:lnTo>
                      <a:pt x="6" y="6"/>
                    </a:lnTo>
                    <a:lnTo>
                      <a:pt x="6" y="6"/>
                    </a:lnTo>
                    <a:lnTo>
                      <a:pt x="6" y="8"/>
                    </a:lnTo>
                    <a:lnTo>
                      <a:pt x="4" y="8"/>
                    </a:lnTo>
                    <a:lnTo>
                      <a:pt x="4" y="8"/>
                    </a:lnTo>
                    <a:lnTo>
                      <a:pt x="2" y="8"/>
                    </a:lnTo>
                    <a:lnTo>
                      <a:pt x="0" y="10"/>
                    </a:lnTo>
                    <a:lnTo>
                      <a:pt x="0" y="12"/>
                    </a:lnTo>
                    <a:lnTo>
                      <a:pt x="0" y="12"/>
                    </a:lnTo>
                    <a:lnTo>
                      <a:pt x="0" y="12"/>
                    </a:lnTo>
                    <a:lnTo>
                      <a:pt x="2" y="14"/>
                    </a:lnTo>
                    <a:lnTo>
                      <a:pt x="4" y="16"/>
                    </a:lnTo>
                    <a:lnTo>
                      <a:pt x="8" y="16"/>
                    </a:lnTo>
                    <a:lnTo>
                      <a:pt x="12" y="18"/>
                    </a:lnTo>
                    <a:lnTo>
                      <a:pt x="18" y="20"/>
                    </a:lnTo>
                    <a:lnTo>
                      <a:pt x="24" y="22"/>
                    </a:lnTo>
                    <a:lnTo>
                      <a:pt x="24" y="22"/>
                    </a:lnTo>
                    <a:lnTo>
                      <a:pt x="22" y="22"/>
                    </a:lnTo>
                    <a:lnTo>
                      <a:pt x="22" y="22"/>
                    </a:lnTo>
                    <a:lnTo>
                      <a:pt x="20" y="20"/>
                    </a:lnTo>
                    <a:lnTo>
                      <a:pt x="22" y="20"/>
                    </a:lnTo>
                    <a:lnTo>
                      <a:pt x="26" y="22"/>
                    </a:lnTo>
                    <a:lnTo>
                      <a:pt x="28" y="22"/>
                    </a:lnTo>
                    <a:lnTo>
                      <a:pt x="32" y="22"/>
                    </a:lnTo>
                    <a:lnTo>
                      <a:pt x="32" y="22"/>
                    </a:lnTo>
                    <a:lnTo>
                      <a:pt x="34" y="22"/>
                    </a:lnTo>
                    <a:lnTo>
                      <a:pt x="34" y="20"/>
                    </a:lnTo>
                    <a:lnTo>
                      <a:pt x="34" y="20"/>
                    </a:lnTo>
                    <a:lnTo>
                      <a:pt x="34" y="18"/>
                    </a:lnTo>
                    <a:lnTo>
                      <a:pt x="36" y="18"/>
                    </a:lnTo>
                    <a:lnTo>
                      <a:pt x="36" y="18"/>
                    </a:lnTo>
                    <a:lnTo>
                      <a:pt x="36" y="16"/>
                    </a:lnTo>
                    <a:lnTo>
                      <a:pt x="36" y="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3" name="Freeform 185"/>
              <p:cNvSpPr>
                <a:spLocks/>
              </p:cNvSpPr>
              <p:nvPr/>
            </p:nvSpPr>
            <p:spPr bwMode="auto">
              <a:xfrm>
                <a:off x="3847" y="1510"/>
                <a:ext cx="192" cy="174"/>
              </a:xfrm>
              <a:custGeom>
                <a:avLst/>
                <a:gdLst>
                  <a:gd name="T0" fmla="*/ 182 w 192"/>
                  <a:gd name="T1" fmla="*/ 162 h 174"/>
                  <a:gd name="T2" fmla="*/ 174 w 192"/>
                  <a:gd name="T3" fmla="*/ 156 h 174"/>
                  <a:gd name="T4" fmla="*/ 170 w 192"/>
                  <a:gd name="T5" fmla="*/ 140 h 174"/>
                  <a:gd name="T6" fmla="*/ 174 w 192"/>
                  <a:gd name="T7" fmla="*/ 138 h 174"/>
                  <a:gd name="T8" fmla="*/ 166 w 192"/>
                  <a:gd name="T9" fmla="*/ 130 h 174"/>
                  <a:gd name="T10" fmla="*/ 150 w 192"/>
                  <a:gd name="T11" fmla="*/ 102 h 174"/>
                  <a:gd name="T12" fmla="*/ 142 w 192"/>
                  <a:gd name="T13" fmla="*/ 80 h 174"/>
                  <a:gd name="T14" fmla="*/ 138 w 192"/>
                  <a:gd name="T15" fmla="*/ 74 h 174"/>
                  <a:gd name="T16" fmla="*/ 134 w 192"/>
                  <a:gd name="T17" fmla="*/ 66 h 174"/>
                  <a:gd name="T18" fmla="*/ 126 w 192"/>
                  <a:gd name="T19" fmla="*/ 54 h 174"/>
                  <a:gd name="T20" fmla="*/ 122 w 192"/>
                  <a:gd name="T21" fmla="*/ 48 h 174"/>
                  <a:gd name="T22" fmla="*/ 118 w 192"/>
                  <a:gd name="T23" fmla="*/ 38 h 174"/>
                  <a:gd name="T24" fmla="*/ 118 w 192"/>
                  <a:gd name="T25" fmla="*/ 32 h 174"/>
                  <a:gd name="T26" fmla="*/ 124 w 192"/>
                  <a:gd name="T27" fmla="*/ 40 h 174"/>
                  <a:gd name="T28" fmla="*/ 130 w 192"/>
                  <a:gd name="T29" fmla="*/ 48 h 174"/>
                  <a:gd name="T30" fmla="*/ 134 w 192"/>
                  <a:gd name="T31" fmla="*/ 60 h 174"/>
                  <a:gd name="T32" fmla="*/ 148 w 192"/>
                  <a:gd name="T33" fmla="*/ 70 h 174"/>
                  <a:gd name="T34" fmla="*/ 150 w 192"/>
                  <a:gd name="T35" fmla="*/ 60 h 174"/>
                  <a:gd name="T36" fmla="*/ 156 w 192"/>
                  <a:gd name="T37" fmla="*/ 40 h 174"/>
                  <a:gd name="T38" fmla="*/ 152 w 192"/>
                  <a:gd name="T39" fmla="*/ 26 h 174"/>
                  <a:gd name="T40" fmla="*/ 146 w 192"/>
                  <a:gd name="T41" fmla="*/ 16 h 174"/>
                  <a:gd name="T42" fmla="*/ 144 w 192"/>
                  <a:gd name="T43" fmla="*/ 6 h 174"/>
                  <a:gd name="T44" fmla="*/ 132 w 192"/>
                  <a:gd name="T45" fmla="*/ 10 h 174"/>
                  <a:gd name="T46" fmla="*/ 124 w 192"/>
                  <a:gd name="T47" fmla="*/ 10 h 174"/>
                  <a:gd name="T48" fmla="*/ 118 w 192"/>
                  <a:gd name="T49" fmla="*/ 10 h 174"/>
                  <a:gd name="T50" fmla="*/ 114 w 192"/>
                  <a:gd name="T51" fmla="*/ 8 h 174"/>
                  <a:gd name="T52" fmla="*/ 112 w 192"/>
                  <a:gd name="T53" fmla="*/ 10 h 174"/>
                  <a:gd name="T54" fmla="*/ 108 w 192"/>
                  <a:gd name="T55" fmla="*/ 6 h 174"/>
                  <a:gd name="T56" fmla="*/ 110 w 192"/>
                  <a:gd name="T57" fmla="*/ 4 h 174"/>
                  <a:gd name="T58" fmla="*/ 102 w 192"/>
                  <a:gd name="T59" fmla="*/ 4 h 174"/>
                  <a:gd name="T60" fmla="*/ 96 w 192"/>
                  <a:gd name="T61" fmla="*/ 4 h 174"/>
                  <a:gd name="T62" fmla="*/ 88 w 192"/>
                  <a:gd name="T63" fmla="*/ 6 h 174"/>
                  <a:gd name="T64" fmla="*/ 86 w 192"/>
                  <a:gd name="T65" fmla="*/ 4 h 174"/>
                  <a:gd name="T66" fmla="*/ 84 w 192"/>
                  <a:gd name="T67" fmla="*/ 8 h 174"/>
                  <a:gd name="T68" fmla="*/ 74 w 192"/>
                  <a:gd name="T69" fmla="*/ 12 h 174"/>
                  <a:gd name="T70" fmla="*/ 66 w 192"/>
                  <a:gd name="T71" fmla="*/ 16 h 174"/>
                  <a:gd name="T72" fmla="*/ 50 w 192"/>
                  <a:gd name="T73" fmla="*/ 10 h 174"/>
                  <a:gd name="T74" fmla="*/ 38 w 192"/>
                  <a:gd name="T75" fmla="*/ 6 h 174"/>
                  <a:gd name="T76" fmla="*/ 10 w 192"/>
                  <a:gd name="T77" fmla="*/ 4 h 174"/>
                  <a:gd name="T78" fmla="*/ 6 w 192"/>
                  <a:gd name="T79" fmla="*/ 2 h 174"/>
                  <a:gd name="T80" fmla="*/ 2 w 192"/>
                  <a:gd name="T81" fmla="*/ 10 h 174"/>
                  <a:gd name="T82" fmla="*/ 4 w 192"/>
                  <a:gd name="T83" fmla="*/ 18 h 174"/>
                  <a:gd name="T84" fmla="*/ 0 w 192"/>
                  <a:gd name="T85" fmla="*/ 26 h 174"/>
                  <a:gd name="T86" fmla="*/ 4 w 192"/>
                  <a:gd name="T87" fmla="*/ 38 h 174"/>
                  <a:gd name="T88" fmla="*/ 6 w 192"/>
                  <a:gd name="T89" fmla="*/ 48 h 174"/>
                  <a:gd name="T90" fmla="*/ 6 w 192"/>
                  <a:gd name="T91" fmla="*/ 64 h 174"/>
                  <a:gd name="T92" fmla="*/ 6 w 192"/>
                  <a:gd name="T93" fmla="*/ 82 h 174"/>
                  <a:gd name="T94" fmla="*/ 8 w 192"/>
                  <a:gd name="T95" fmla="*/ 98 h 174"/>
                  <a:gd name="T96" fmla="*/ 8 w 192"/>
                  <a:gd name="T97" fmla="*/ 114 h 174"/>
                  <a:gd name="T98" fmla="*/ 8 w 192"/>
                  <a:gd name="T99" fmla="*/ 130 h 174"/>
                  <a:gd name="T100" fmla="*/ 8 w 192"/>
                  <a:gd name="T101" fmla="*/ 146 h 174"/>
                  <a:gd name="T102" fmla="*/ 10 w 192"/>
                  <a:gd name="T103" fmla="*/ 162 h 174"/>
                  <a:gd name="T104" fmla="*/ 22 w 192"/>
                  <a:gd name="T105" fmla="*/ 174 h 174"/>
                  <a:gd name="T106" fmla="*/ 50 w 192"/>
                  <a:gd name="T107" fmla="*/ 174 h 174"/>
                  <a:gd name="T108" fmla="*/ 74 w 192"/>
                  <a:gd name="T109" fmla="*/ 174 h 174"/>
                  <a:gd name="T110" fmla="*/ 98 w 192"/>
                  <a:gd name="T111" fmla="*/ 174 h 174"/>
                  <a:gd name="T112" fmla="*/ 108 w 192"/>
                  <a:gd name="T113" fmla="*/ 170 h 174"/>
                  <a:gd name="T114" fmla="*/ 110 w 192"/>
                  <a:gd name="T115" fmla="*/ 172 h 174"/>
                  <a:gd name="T116" fmla="*/ 122 w 192"/>
                  <a:gd name="T117" fmla="*/ 174 h 174"/>
                  <a:gd name="T118" fmla="*/ 152 w 192"/>
                  <a:gd name="T119" fmla="*/ 174 h 174"/>
                  <a:gd name="T120" fmla="*/ 172 w 192"/>
                  <a:gd name="T121" fmla="*/ 174 h 174"/>
                  <a:gd name="T122" fmla="*/ 192 w 192"/>
                  <a:gd name="T12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174">
                    <a:moveTo>
                      <a:pt x="192" y="172"/>
                    </a:moveTo>
                    <a:lnTo>
                      <a:pt x="192" y="172"/>
                    </a:lnTo>
                    <a:lnTo>
                      <a:pt x="186" y="166"/>
                    </a:lnTo>
                    <a:lnTo>
                      <a:pt x="182" y="162"/>
                    </a:lnTo>
                    <a:lnTo>
                      <a:pt x="178" y="160"/>
                    </a:lnTo>
                    <a:lnTo>
                      <a:pt x="176" y="160"/>
                    </a:lnTo>
                    <a:lnTo>
                      <a:pt x="176" y="158"/>
                    </a:lnTo>
                    <a:lnTo>
                      <a:pt x="174" y="156"/>
                    </a:lnTo>
                    <a:lnTo>
                      <a:pt x="172" y="150"/>
                    </a:lnTo>
                    <a:lnTo>
                      <a:pt x="172" y="148"/>
                    </a:lnTo>
                    <a:lnTo>
                      <a:pt x="170" y="142"/>
                    </a:lnTo>
                    <a:lnTo>
                      <a:pt x="170" y="140"/>
                    </a:lnTo>
                    <a:lnTo>
                      <a:pt x="172" y="138"/>
                    </a:lnTo>
                    <a:lnTo>
                      <a:pt x="172" y="138"/>
                    </a:lnTo>
                    <a:lnTo>
                      <a:pt x="172" y="138"/>
                    </a:lnTo>
                    <a:lnTo>
                      <a:pt x="174" y="138"/>
                    </a:lnTo>
                    <a:lnTo>
                      <a:pt x="172" y="136"/>
                    </a:lnTo>
                    <a:lnTo>
                      <a:pt x="170" y="134"/>
                    </a:lnTo>
                    <a:lnTo>
                      <a:pt x="168" y="132"/>
                    </a:lnTo>
                    <a:lnTo>
                      <a:pt x="166" y="130"/>
                    </a:lnTo>
                    <a:lnTo>
                      <a:pt x="160" y="118"/>
                    </a:lnTo>
                    <a:lnTo>
                      <a:pt x="156" y="112"/>
                    </a:lnTo>
                    <a:lnTo>
                      <a:pt x="154" y="108"/>
                    </a:lnTo>
                    <a:lnTo>
                      <a:pt x="150" y="102"/>
                    </a:lnTo>
                    <a:lnTo>
                      <a:pt x="146" y="92"/>
                    </a:lnTo>
                    <a:lnTo>
                      <a:pt x="144" y="90"/>
                    </a:lnTo>
                    <a:lnTo>
                      <a:pt x="144" y="84"/>
                    </a:lnTo>
                    <a:lnTo>
                      <a:pt x="142" y="80"/>
                    </a:lnTo>
                    <a:lnTo>
                      <a:pt x="142" y="80"/>
                    </a:lnTo>
                    <a:lnTo>
                      <a:pt x="140" y="78"/>
                    </a:lnTo>
                    <a:lnTo>
                      <a:pt x="140" y="76"/>
                    </a:lnTo>
                    <a:lnTo>
                      <a:pt x="138" y="74"/>
                    </a:lnTo>
                    <a:lnTo>
                      <a:pt x="138" y="72"/>
                    </a:lnTo>
                    <a:lnTo>
                      <a:pt x="138" y="68"/>
                    </a:lnTo>
                    <a:lnTo>
                      <a:pt x="136" y="66"/>
                    </a:lnTo>
                    <a:lnTo>
                      <a:pt x="134" y="66"/>
                    </a:lnTo>
                    <a:lnTo>
                      <a:pt x="132" y="62"/>
                    </a:lnTo>
                    <a:lnTo>
                      <a:pt x="128" y="58"/>
                    </a:lnTo>
                    <a:lnTo>
                      <a:pt x="126" y="56"/>
                    </a:lnTo>
                    <a:lnTo>
                      <a:pt x="126" y="54"/>
                    </a:lnTo>
                    <a:lnTo>
                      <a:pt x="126" y="54"/>
                    </a:lnTo>
                    <a:lnTo>
                      <a:pt x="124" y="52"/>
                    </a:lnTo>
                    <a:lnTo>
                      <a:pt x="122" y="50"/>
                    </a:lnTo>
                    <a:lnTo>
                      <a:pt x="122" y="48"/>
                    </a:lnTo>
                    <a:lnTo>
                      <a:pt x="122" y="44"/>
                    </a:lnTo>
                    <a:lnTo>
                      <a:pt x="122" y="42"/>
                    </a:lnTo>
                    <a:lnTo>
                      <a:pt x="120" y="42"/>
                    </a:lnTo>
                    <a:lnTo>
                      <a:pt x="118" y="38"/>
                    </a:lnTo>
                    <a:lnTo>
                      <a:pt x="118" y="36"/>
                    </a:lnTo>
                    <a:lnTo>
                      <a:pt x="118" y="34"/>
                    </a:lnTo>
                    <a:lnTo>
                      <a:pt x="120" y="34"/>
                    </a:lnTo>
                    <a:lnTo>
                      <a:pt x="118" y="32"/>
                    </a:lnTo>
                    <a:lnTo>
                      <a:pt x="120" y="30"/>
                    </a:lnTo>
                    <a:lnTo>
                      <a:pt x="122" y="34"/>
                    </a:lnTo>
                    <a:lnTo>
                      <a:pt x="122" y="38"/>
                    </a:lnTo>
                    <a:lnTo>
                      <a:pt x="124" y="40"/>
                    </a:lnTo>
                    <a:lnTo>
                      <a:pt x="124" y="42"/>
                    </a:lnTo>
                    <a:lnTo>
                      <a:pt x="126" y="44"/>
                    </a:lnTo>
                    <a:lnTo>
                      <a:pt x="128" y="46"/>
                    </a:lnTo>
                    <a:lnTo>
                      <a:pt x="130" y="48"/>
                    </a:lnTo>
                    <a:lnTo>
                      <a:pt x="132" y="52"/>
                    </a:lnTo>
                    <a:lnTo>
                      <a:pt x="132" y="54"/>
                    </a:lnTo>
                    <a:lnTo>
                      <a:pt x="132" y="56"/>
                    </a:lnTo>
                    <a:lnTo>
                      <a:pt x="134" y="60"/>
                    </a:lnTo>
                    <a:lnTo>
                      <a:pt x="138" y="62"/>
                    </a:lnTo>
                    <a:lnTo>
                      <a:pt x="140" y="66"/>
                    </a:lnTo>
                    <a:lnTo>
                      <a:pt x="144" y="70"/>
                    </a:lnTo>
                    <a:lnTo>
                      <a:pt x="148" y="70"/>
                    </a:lnTo>
                    <a:lnTo>
                      <a:pt x="148" y="68"/>
                    </a:lnTo>
                    <a:lnTo>
                      <a:pt x="150" y="66"/>
                    </a:lnTo>
                    <a:lnTo>
                      <a:pt x="150" y="64"/>
                    </a:lnTo>
                    <a:lnTo>
                      <a:pt x="150" y="60"/>
                    </a:lnTo>
                    <a:lnTo>
                      <a:pt x="152" y="52"/>
                    </a:lnTo>
                    <a:lnTo>
                      <a:pt x="154" y="44"/>
                    </a:lnTo>
                    <a:lnTo>
                      <a:pt x="156" y="40"/>
                    </a:lnTo>
                    <a:lnTo>
                      <a:pt x="156" y="40"/>
                    </a:lnTo>
                    <a:lnTo>
                      <a:pt x="156" y="38"/>
                    </a:lnTo>
                    <a:lnTo>
                      <a:pt x="154" y="34"/>
                    </a:lnTo>
                    <a:lnTo>
                      <a:pt x="152" y="30"/>
                    </a:lnTo>
                    <a:lnTo>
                      <a:pt x="152" y="26"/>
                    </a:lnTo>
                    <a:lnTo>
                      <a:pt x="150" y="22"/>
                    </a:lnTo>
                    <a:lnTo>
                      <a:pt x="150" y="22"/>
                    </a:lnTo>
                    <a:lnTo>
                      <a:pt x="148" y="20"/>
                    </a:lnTo>
                    <a:lnTo>
                      <a:pt x="146" y="16"/>
                    </a:lnTo>
                    <a:lnTo>
                      <a:pt x="146" y="12"/>
                    </a:lnTo>
                    <a:lnTo>
                      <a:pt x="144" y="8"/>
                    </a:lnTo>
                    <a:lnTo>
                      <a:pt x="144" y="8"/>
                    </a:lnTo>
                    <a:lnTo>
                      <a:pt x="144" y="6"/>
                    </a:lnTo>
                    <a:lnTo>
                      <a:pt x="142" y="8"/>
                    </a:lnTo>
                    <a:lnTo>
                      <a:pt x="138" y="10"/>
                    </a:lnTo>
                    <a:lnTo>
                      <a:pt x="136" y="10"/>
                    </a:lnTo>
                    <a:lnTo>
                      <a:pt x="132" y="10"/>
                    </a:lnTo>
                    <a:lnTo>
                      <a:pt x="128" y="12"/>
                    </a:lnTo>
                    <a:lnTo>
                      <a:pt x="128" y="10"/>
                    </a:lnTo>
                    <a:lnTo>
                      <a:pt x="128" y="10"/>
                    </a:lnTo>
                    <a:lnTo>
                      <a:pt x="124" y="10"/>
                    </a:lnTo>
                    <a:lnTo>
                      <a:pt x="124" y="10"/>
                    </a:lnTo>
                    <a:lnTo>
                      <a:pt x="120" y="12"/>
                    </a:lnTo>
                    <a:lnTo>
                      <a:pt x="120" y="12"/>
                    </a:lnTo>
                    <a:lnTo>
                      <a:pt x="118" y="10"/>
                    </a:lnTo>
                    <a:lnTo>
                      <a:pt x="116" y="8"/>
                    </a:lnTo>
                    <a:lnTo>
                      <a:pt x="114" y="8"/>
                    </a:lnTo>
                    <a:lnTo>
                      <a:pt x="114" y="8"/>
                    </a:lnTo>
                    <a:lnTo>
                      <a:pt x="114" y="8"/>
                    </a:lnTo>
                    <a:lnTo>
                      <a:pt x="114" y="10"/>
                    </a:lnTo>
                    <a:lnTo>
                      <a:pt x="114" y="10"/>
                    </a:lnTo>
                    <a:lnTo>
                      <a:pt x="112" y="10"/>
                    </a:lnTo>
                    <a:lnTo>
                      <a:pt x="112" y="10"/>
                    </a:lnTo>
                    <a:lnTo>
                      <a:pt x="110" y="8"/>
                    </a:lnTo>
                    <a:lnTo>
                      <a:pt x="108" y="8"/>
                    </a:lnTo>
                    <a:lnTo>
                      <a:pt x="106" y="8"/>
                    </a:lnTo>
                    <a:lnTo>
                      <a:pt x="108" y="6"/>
                    </a:lnTo>
                    <a:lnTo>
                      <a:pt x="108" y="4"/>
                    </a:lnTo>
                    <a:lnTo>
                      <a:pt x="112" y="6"/>
                    </a:lnTo>
                    <a:lnTo>
                      <a:pt x="112" y="6"/>
                    </a:lnTo>
                    <a:lnTo>
                      <a:pt x="110" y="4"/>
                    </a:lnTo>
                    <a:lnTo>
                      <a:pt x="108" y="2"/>
                    </a:lnTo>
                    <a:lnTo>
                      <a:pt x="108" y="4"/>
                    </a:lnTo>
                    <a:lnTo>
                      <a:pt x="104" y="4"/>
                    </a:lnTo>
                    <a:lnTo>
                      <a:pt x="102" y="4"/>
                    </a:lnTo>
                    <a:lnTo>
                      <a:pt x="98" y="2"/>
                    </a:lnTo>
                    <a:lnTo>
                      <a:pt x="96" y="2"/>
                    </a:lnTo>
                    <a:lnTo>
                      <a:pt x="96" y="2"/>
                    </a:lnTo>
                    <a:lnTo>
                      <a:pt x="96" y="4"/>
                    </a:lnTo>
                    <a:lnTo>
                      <a:pt x="94" y="4"/>
                    </a:lnTo>
                    <a:lnTo>
                      <a:pt x="92" y="4"/>
                    </a:lnTo>
                    <a:lnTo>
                      <a:pt x="90" y="6"/>
                    </a:lnTo>
                    <a:lnTo>
                      <a:pt x="88" y="6"/>
                    </a:lnTo>
                    <a:lnTo>
                      <a:pt x="94" y="4"/>
                    </a:lnTo>
                    <a:lnTo>
                      <a:pt x="94" y="2"/>
                    </a:lnTo>
                    <a:lnTo>
                      <a:pt x="88" y="4"/>
                    </a:lnTo>
                    <a:lnTo>
                      <a:pt x="86" y="4"/>
                    </a:lnTo>
                    <a:lnTo>
                      <a:pt x="86" y="6"/>
                    </a:lnTo>
                    <a:lnTo>
                      <a:pt x="84" y="6"/>
                    </a:lnTo>
                    <a:lnTo>
                      <a:pt x="84" y="6"/>
                    </a:lnTo>
                    <a:lnTo>
                      <a:pt x="84" y="8"/>
                    </a:lnTo>
                    <a:lnTo>
                      <a:pt x="82" y="8"/>
                    </a:lnTo>
                    <a:lnTo>
                      <a:pt x="80" y="8"/>
                    </a:lnTo>
                    <a:lnTo>
                      <a:pt x="80" y="8"/>
                    </a:lnTo>
                    <a:lnTo>
                      <a:pt x="74" y="12"/>
                    </a:lnTo>
                    <a:lnTo>
                      <a:pt x="72" y="14"/>
                    </a:lnTo>
                    <a:lnTo>
                      <a:pt x="70" y="14"/>
                    </a:lnTo>
                    <a:lnTo>
                      <a:pt x="68" y="16"/>
                    </a:lnTo>
                    <a:lnTo>
                      <a:pt x="66" y="16"/>
                    </a:lnTo>
                    <a:lnTo>
                      <a:pt x="64" y="16"/>
                    </a:lnTo>
                    <a:lnTo>
                      <a:pt x="62" y="14"/>
                    </a:lnTo>
                    <a:lnTo>
                      <a:pt x="58" y="12"/>
                    </a:lnTo>
                    <a:lnTo>
                      <a:pt x="50" y="10"/>
                    </a:lnTo>
                    <a:lnTo>
                      <a:pt x="48" y="10"/>
                    </a:lnTo>
                    <a:lnTo>
                      <a:pt x="44" y="10"/>
                    </a:lnTo>
                    <a:lnTo>
                      <a:pt x="42" y="8"/>
                    </a:lnTo>
                    <a:lnTo>
                      <a:pt x="38" y="6"/>
                    </a:lnTo>
                    <a:lnTo>
                      <a:pt x="32" y="4"/>
                    </a:lnTo>
                    <a:lnTo>
                      <a:pt x="26" y="4"/>
                    </a:lnTo>
                    <a:lnTo>
                      <a:pt x="18" y="2"/>
                    </a:lnTo>
                    <a:lnTo>
                      <a:pt x="10" y="4"/>
                    </a:lnTo>
                    <a:lnTo>
                      <a:pt x="8" y="4"/>
                    </a:lnTo>
                    <a:lnTo>
                      <a:pt x="6" y="0"/>
                    </a:lnTo>
                    <a:lnTo>
                      <a:pt x="6" y="2"/>
                    </a:lnTo>
                    <a:lnTo>
                      <a:pt x="6" y="2"/>
                    </a:lnTo>
                    <a:lnTo>
                      <a:pt x="4" y="4"/>
                    </a:lnTo>
                    <a:lnTo>
                      <a:pt x="4" y="4"/>
                    </a:lnTo>
                    <a:lnTo>
                      <a:pt x="2" y="6"/>
                    </a:lnTo>
                    <a:lnTo>
                      <a:pt x="2" y="10"/>
                    </a:lnTo>
                    <a:lnTo>
                      <a:pt x="2" y="12"/>
                    </a:lnTo>
                    <a:lnTo>
                      <a:pt x="4" y="14"/>
                    </a:lnTo>
                    <a:lnTo>
                      <a:pt x="4" y="16"/>
                    </a:lnTo>
                    <a:lnTo>
                      <a:pt x="4" y="18"/>
                    </a:lnTo>
                    <a:lnTo>
                      <a:pt x="4" y="20"/>
                    </a:lnTo>
                    <a:lnTo>
                      <a:pt x="4" y="22"/>
                    </a:lnTo>
                    <a:lnTo>
                      <a:pt x="2" y="26"/>
                    </a:lnTo>
                    <a:lnTo>
                      <a:pt x="0" y="26"/>
                    </a:lnTo>
                    <a:lnTo>
                      <a:pt x="2" y="28"/>
                    </a:lnTo>
                    <a:lnTo>
                      <a:pt x="2" y="32"/>
                    </a:lnTo>
                    <a:lnTo>
                      <a:pt x="2" y="34"/>
                    </a:lnTo>
                    <a:lnTo>
                      <a:pt x="4" y="38"/>
                    </a:lnTo>
                    <a:lnTo>
                      <a:pt x="4" y="42"/>
                    </a:lnTo>
                    <a:lnTo>
                      <a:pt x="6" y="44"/>
                    </a:lnTo>
                    <a:lnTo>
                      <a:pt x="6" y="44"/>
                    </a:lnTo>
                    <a:lnTo>
                      <a:pt x="6" y="48"/>
                    </a:lnTo>
                    <a:lnTo>
                      <a:pt x="6" y="52"/>
                    </a:lnTo>
                    <a:lnTo>
                      <a:pt x="6" y="56"/>
                    </a:lnTo>
                    <a:lnTo>
                      <a:pt x="6" y="60"/>
                    </a:lnTo>
                    <a:lnTo>
                      <a:pt x="6" y="64"/>
                    </a:lnTo>
                    <a:lnTo>
                      <a:pt x="6" y="68"/>
                    </a:lnTo>
                    <a:lnTo>
                      <a:pt x="6" y="72"/>
                    </a:lnTo>
                    <a:lnTo>
                      <a:pt x="6" y="78"/>
                    </a:lnTo>
                    <a:lnTo>
                      <a:pt x="6" y="82"/>
                    </a:lnTo>
                    <a:lnTo>
                      <a:pt x="8" y="86"/>
                    </a:lnTo>
                    <a:lnTo>
                      <a:pt x="8" y="90"/>
                    </a:lnTo>
                    <a:lnTo>
                      <a:pt x="8" y="94"/>
                    </a:lnTo>
                    <a:lnTo>
                      <a:pt x="8" y="98"/>
                    </a:lnTo>
                    <a:lnTo>
                      <a:pt x="8" y="102"/>
                    </a:lnTo>
                    <a:lnTo>
                      <a:pt x="8" y="106"/>
                    </a:lnTo>
                    <a:lnTo>
                      <a:pt x="8" y="110"/>
                    </a:lnTo>
                    <a:lnTo>
                      <a:pt x="8" y="114"/>
                    </a:lnTo>
                    <a:lnTo>
                      <a:pt x="8" y="118"/>
                    </a:lnTo>
                    <a:lnTo>
                      <a:pt x="8" y="122"/>
                    </a:lnTo>
                    <a:lnTo>
                      <a:pt x="8" y="126"/>
                    </a:lnTo>
                    <a:lnTo>
                      <a:pt x="8" y="130"/>
                    </a:lnTo>
                    <a:lnTo>
                      <a:pt x="8" y="134"/>
                    </a:lnTo>
                    <a:lnTo>
                      <a:pt x="8" y="138"/>
                    </a:lnTo>
                    <a:lnTo>
                      <a:pt x="8" y="142"/>
                    </a:lnTo>
                    <a:lnTo>
                      <a:pt x="8" y="146"/>
                    </a:lnTo>
                    <a:lnTo>
                      <a:pt x="8" y="150"/>
                    </a:lnTo>
                    <a:lnTo>
                      <a:pt x="8" y="154"/>
                    </a:lnTo>
                    <a:lnTo>
                      <a:pt x="8" y="158"/>
                    </a:lnTo>
                    <a:lnTo>
                      <a:pt x="10" y="162"/>
                    </a:lnTo>
                    <a:lnTo>
                      <a:pt x="10" y="166"/>
                    </a:lnTo>
                    <a:lnTo>
                      <a:pt x="10" y="170"/>
                    </a:lnTo>
                    <a:lnTo>
                      <a:pt x="10" y="174"/>
                    </a:lnTo>
                    <a:lnTo>
                      <a:pt x="22" y="174"/>
                    </a:lnTo>
                    <a:lnTo>
                      <a:pt x="28" y="174"/>
                    </a:lnTo>
                    <a:lnTo>
                      <a:pt x="32" y="174"/>
                    </a:lnTo>
                    <a:lnTo>
                      <a:pt x="38" y="174"/>
                    </a:lnTo>
                    <a:lnTo>
                      <a:pt x="50" y="174"/>
                    </a:lnTo>
                    <a:lnTo>
                      <a:pt x="56" y="174"/>
                    </a:lnTo>
                    <a:lnTo>
                      <a:pt x="62" y="174"/>
                    </a:lnTo>
                    <a:lnTo>
                      <a:pt x="68" y="174"/>
                    </a:lnTo>
                    <a:lnTo>
                      <a:pt x="74" y="174"/>
                    </a:lnTo>
                    <a:lnTo>
                      <a:pt x="80" y="174"/>
                    </a:lnTo>
                    <a:lnTo>
                      <a:pt x="86" y="174"/>
                    </a:lnTo>
                    <a:lnTo>
                      <a:pt x="92" y="174"/>
                    </a:lnTo>
                    <a:lnTo>
                      <a:pt x="98" y="174"/>
                    </a:lnTo>
                    <a:lnTo>
                      <a:pt x="104" y="174"/>
                    </a:lnTo>
                    <a:lnTo>
                      <a:pt x="106" y="174"/>
                    </a:lnTo>
                    <a:lnTo>
                      <a:pt x="106" y="174"/>
                    </a:lnTo>
                    <a:lnTo>
                      <a:pt x="108" y="170"/>
                    </a:lnTo>
                    <a:lnTo>
                      <a:pt x="108" y="170"/>
                    </a:lnTo>
                    <a:lnTo>
                      <a:pt x="110" y="170"/>
                    </a:lnTo>
                    <a:lnTo>
                      <a:pt x="110" y="170"/>
                    </a:lnTo>
                    <a:lnTo>
                      <a:pt x="110" y="172"/>
                    </a:lnTo>
                    <a:lnTo>
                      <a:pt x="110" y="174"/>
                    </a:lnTo>
                    <a:lnTo>
                      <a:pt x="112" y="174"/>
                    </a:lnTo>
                    <a:lnTo>
                      <a:pt x="116" y="174"/>
                    </a:lnTo>
                    <a:lnTo>
                      <a:pt x="122" y="174"/>
                    </a:lnTo>
                    <a:lnTo>
                      <a:pt x="128" y="174"/>
                    </a:lnTo>
                    <a:lnTo>
                      <a:pt x="132" y="174"/>
                    </a:lnTo>
                    <a:lnTo>
                      <a:pt x="148" y="174"/>
                    </a:lnTo>
                    <a:lnTo>
                      <a:pt x="152" y="174"/>
                    </a:lnTo>
                    <a:lnTo>
                      <a:pt x="158" y="174"/>
                    </a:lnTo>
                    <a:lnTo>
                      <a:pt x="162" y="174"/>
                    </a:lnTo>
                    <a:lnTo>
                      <a:pt x="168" y="174"/>
                    </a:lnTo>
                    <a:lnTo>
                      <a:pt x="172" y="174"/>
                    </a:lnTo>
                    <a:lnTo>
                      <a:pt x="178" y="174"/>
                    </a:lnTo>
                    <a:lnTo>
                      <a:pt x="182" y="174"/>
                    </a:lnTo>
                    <a:lnTo>
                      <a:pt x="188" y="174"/>
                    </a:lnTo>
                    <a:lnTo>
                      <a:pt x="192" y="174"/>
                    </a:lnTo>
                    <a:lnTo>
                      <a:pt x="192" y="17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4" name="Freeform 186"/>
              <p:cNvSpPr>
                <a:spLocks noEditPoints="1"/>
              </p:cNvSpPr>
              <p:nvPr/>
            </p:nvSpPr>
            <p:spPr bwMode="auto">
              <a:xfrm>
                <a:off x="2020" y="2051"/>
                <a:ext cx="258" cy="116"/>
              </a:xfrm>
              <a:custGeom>
                <a:avLst/>
                <a:gdLst>
                  <a:gd name="T0" fmla="*/ 186 w 258"/>
                  <a:gd name="T1" fmla="*/ 74 h 116"/>
                  <a:gd name="T2" fmla="*/ 180 w 258"/>
                  <a:gd name="T3" fmla="*/ 78 h 116"/>
                  <a:gd name="T4" fmla="*/ 18 w 258"/>
                  <a:gd name="T5" fmla="*/ 50 h 116"/>
                  <a:gd name="T6" fmla="*/ 38 w 258"/>
                  <a:gd name="T7" fmla="*/ 38 h 116"/>
                  <a:gd name="T8" fmla="*/ 32 w 258"/>
                  <a:gd name="T9" fmla="*/ 42 h 116"/>
                  <a:gd name="T10" fmla="*/ 38 w 258"/>
                  <a:gd name="T11" fmla="*/ 40 h 116"/>
                  <a:gd name="T12" fmla="*/ 20 w 258"/>
                  <a:gd name="T13" fmla="*/ 40 h 116"/>
                  <a:gd name="T14" fmla="*/ 22 w 258"/>
                  <a:gd name="T15" fmla="*/ 34 h 116"/>
                  <a:gd name="T16" fmla="*/ 0 w 258"/>
                  <a:gd name="T17" fmla="*/ 32 h 116"/>
                  <a:gd name="T18" fmla="*/ 14 w 258"/>
                  <a:gd name="T19" fmla="*/ 28 h 116"/>
                  <a:gd name="T20" fmla="*/ 18 w 258"/>
                  <a:gd name="T21" fmla="*/ 32 h 116"/>
                  <a:gd name="T22" fmla="*/ 10 w 258"/>
                  <a:gd name="T23" fmla="*/ 34 h 116"/>
                  <a:gd name="T24" fmla="*/ 2 w 258"/>
                  <a:gd name="T25" fmla="*/ 24 h 116"/>
                  <a:gd name="T26" fmla="*/ 4 w 258"/>
                  <a:gd name="T27" fmla="*/ 26 h 116"/>
                  <a:gd name="T28" fmla="*/ 4 w 258"/>
                  <a:gd name="T29" fmla="*/ 38 h 116"/>
                  <a:gd name="T30" fmla="*/ 8 w 258"/>
                  <a:gd name="T31" fmla="*/ 44 h 116"/>
                  <a:gd name="T32" fmla="*/ 202 w 258"/>
                  <a:gd name="T33" fmla="*/ 2 h 116"/>
                  <a:gd name="T34" fmla="*/ 258 w 258"/>
                  <a:gd name="T35" fmla="*/ 38 h 116"/>
                  <a:gd name="T36" fmla="*/ 254 w 258"/>
                  <a:gd name="T37" fmla="*/ 30 h 116"/>
                  <a:gd name="T38" fmla="*/ 256 w 258"/>
                  <a:gd name="T39" fmla="*/ 28 h 116"/>
                  <a:gd name="T40" fmla="*/ 248 w 258"/>
                  <a:gd name="T41" fmla="*/ 24 h 116"/>
                  <a:gd name="T42" fmla="*/ 240 w 258"/>
                  <a:gd name="T43" fmla="*/ 18 h 116"/>
                  <a:gd name="T44" fmla="*/ 236 w 258"/>
                  <a:gd name="T45" fmla="*/ 22 h 116"/>
                  <a:gd name="T46" fmla="*/ 230 w 258"/>
                  <a:gd name="T47" fmla="*/ 20 h 116"/>
                  <a:gd name="T48" fmla="*/ 224 w 258"/>
                  <a:gd name="T49" fmla="*/ 14 h 116"/>
                  <a:gd name="T50" fmla="*/ 220 w 258"/>
                  <a:gd name="T51" fmla="*/ 12 h 116"/>
                  <a:gd name="T52" fmla="*/ 206 w 258"/>
                  <a:gd name="T53" fmla="*/ 4 h 116"/>
                  <a:gd name="T54" fmla="*/ 202 w 258"/>
                  <a:gd name="T55" fmla="*/ 4 h 116"/>
                  <a:gd name="T56" fmla="*/ 186 w 258"/>
                  <a:gd name="T57" fmla="*/ 10 h 116"/>
                  <a:gd name="T58" fmla="*/ 182 w 258"/>
                  <a:gd name="T59" fmla="*/ 26 h 116"/>
                  <a:gd name="T60" fmla="*/ 180 w 258"/>
                  <a:gd name="T61" fmla="*/ 38 h 116"/>
                  <a:gd name="T62" fmla="*/ 170 w 258"/>
                  <a:gd name="T63" fmla="*/ 44 h 116"/>
                  <a:gd name="T64" fmla="*/ 172 w 258"/>
                  <a:gd name="T65" fmla="*/ 60 h 116"/>
                  <a:gd name="T66" fmla="*/ 170 w 258"/>
                  <a:gd name="T67" fmla="*/ 68 h 116"/>
                  <a:gd name="T68" fmla="*/ 180 w 258"/>
                  <a:gd name="T69" fmla="*/ 74 h 116"/>
                  <a:gd name="T70" fmla="*/ 186 w 258"/>
                  <a:gd name="T71" fmla="*/ 72 h 116"/>
                  <a:gd name="T72" fmla="*/ 186 w 258"/>
                  <a:gd name="T73" fmla="*/ 68 h 116"/>
                  <a:gd name="T74" fmla="*/ 184 w 258"/>
                  <a:gd name="T75" fmla="*/ 84 h 116"/>
                  <a:gd name="T76" fmla="*/ 180 w 258"/>
                  <a:gd name="T77" fmla="*/ 88 h 116"/>
                  <a:gd name="T78" fmla="*/ 182 w 258"/>
                  <a:gd name="T79" fmla="*/ 92 h 116"/>
                  <a:gd name="T80" fmla="*/ 182 w 258"/>
                  <a:gd name="T81" fmla="*/ 96 h 116"/>
                  <a:gd name="T82" fmla="*/ 178 w 258"/>
                  <a:gd name="T83" fmla="*/ 98 h 116"/>
                  <a:gd name="T84" fmla="*/ 178 w 258"/>
                  <a:gd name="T85" fmla="*/ 104 h 116"/>
                  <a:gd name="T86" fmla="*/ 182 w 258"/>
                  <a:gd name="T87" fmla="*/ 104 h 116"/>
                  <a:gd name="T88" fmla="*/ 190 w 258"/>
                  <a:gd name="T89" fmla="*/ 106 h 116"/>
                  <a:gd name="T90" fmla="*/ 196 w 258"/>
                  <a:gd name="T91" fmla="*/ 112 h 116"/>
                  <a:gd name="T92" fmla="*/ 202 w 258"/>
                  <a:gd name="T93" fmla="*/ 114 h 116"/>
                  <a:gd name="T94" fmla="*/ 204 w 258"/>
                  <a:gd name="T95" fmla="*/ 110 h 116"/>
                  <a:gd name="T96" fmla="*/ 206 w 258"/>
                  <a:gd name="T97" fmla="*/ 104 h 116"/>
                  <a:gd name="T98" fmla="*/ 208 w 258"/>
                  <a:gd name="T99" fmla="*/ 96 h 116"/>
                  <a:gd name="T100" fmla="*/ 210 w 258"/>
                  <a:gd name="T101" fmla="*/ 90 h 116"/>
                  <a:gd name="T102" fmla="*/ 212 w 258"/>
                  <a:gd name="T103" fmla="*/ 88 h 116"/>
                  <a:gd name="T104" fmla="*/ 214 w 258"/>
                  <a:gd name="T105" fmla="*/ 86 h 116"/>
                  <a:gd name="T106" fmla="*/ 222 w 258"/>
                  <a:gd name="T107" fmla="*/ 78 h 116"/>
                  <a:gd name="T108" fmla="*/ 240 w 258"/>
                  <a:gd name="T109" fmla="*/ 70 h 116"/>
                  <a:gd name="T110" fmla="*/ 252 w 258"/>
                  <a:gd name="T111" fmla="*/ 54 h 116"/>
                  <a:gd name="T112" fmla="*/ 256 w 258"/>
                  <a:gd name="T113"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8" h="116">
                    <a:moveTo>
                      <a:pt x="182" y="80"/>
                    </a:moveTo>
                    <a:lnTo>
                      <a:pt x="182" y="80"/>
                    </a:lnTo>
                    <a:lnTo>
                      <a:pt x="182" y="76"/>
                    </a:lnTo>
                    <a:lnTo>
                      <a:pt x="184" y="76"/>
                    </a:lnTo>
                    <a:lnTo>
                      <a:pt x="184" y="76"/>
                    </a:lnTo>
                    <a:lnTo>
                      <a:pt x="186" y="74"/>
                    </a:lnTo>
                    <a:lnTo>
                      <a:pt x="184" y="74"/>
                    </a:lnTo>
                    <a:lnTo>
                      <a:pt x="184" y="74"/>
                    </a:lnTo>
                    <a:lnTo>
                      <a:pt x="182" y="74"/>
                    </a:lnTo>
                    <a:lnTo>
                      <a:pt x="180" y="76"/>
                    </a:lnTo>
                    <a:lnTo>
                      <a:pt x="180" y="76"/>
                    </a:lnTo>
                    <a:lnTo>
                      <a:pt x="180" y="78"/>
                    </a:lnTo>
                    <a:lnTo>
                      <a:pt x="180" y="80"/>
                    </a:lnTo>
                    <a:lnTo>
                      <a:pt x="180" y="80"/>
                    </a:lnTo>
                    <a:lnTo>
                      <a:pt x="182" y="80"/>
                    </a:lnTo>
                    <a:close/>
                    <a:moveTo>
                      <a:pt x="20" y="48"/>
                    </a:moveTo>
                    <a:lnTo>
                      <a:pt x="18" y="48"/>
                    </a:lnTo>
                    <a:lnTo>
                      <a:pt x="18" y="50"/>
                    </a:lnTo>
                    <a:lnTo>
                      <a:pt x="18" y="50"/>
                    </a:lnTo>
                    <a:lnTo>
                      <a:pt x="20" y="50"/>
                    </a:lnTo>
                    <a:lnTo>
                      <a:pt x="20" y="50"/>
                    </a:lnTo>
                    <a:lnTo>
                      <a:pt x="20" y="48"/>
                    </a:lnTo>
                    <a:lnTo>
                      <a:pt x="20" y="48"/>
                    </a:lnTo>
                    <a:close/>
                    <a:moveTo>
                      <a:pt x="38" y="38"/>
                    </a:moveTo>
                    <a:lnTo>
                      <a:pt x="36" y="38"/>
                    </a:lnTo>
                    <a:lnTo>
                      <a:pt x="36" y="38"/>
                    </a:lnTo>
                    <a:lnTo>
                      <a:pt x="34" y="40"/>
                    </a:lnTo>
                    <a:lnTo>
                      <a:pt x="34" y="40"/>
                    </a:lnTo>
                    <a:lnTo>
                      <a:pt x="32" y="42"/>
                    </a:lnTo>
                    <a:lnTo>
                      <a:pt x="32" y="42"/>
                    </a:lnTo>
                    <a:lnTo>
                      <a:pt x="32" y="42"/>
                    </a:lnTo>
                    <a:lnTo>
                      <a:pt x="34" y="44"/>
                    </a:lnTo>
                    <a:lnTo>
                      <a:pt x="36" y="42"/>
                    </a:lnTo>
                    <a:lnTo>
                      <a:pt x="36" y="40"/>
                    </a:lnTo>
                    <a:lnTo>
                      <a:pt x="38" y="40"/>
                    </a:lnTo>
                    <a:lnTo>
                      <a:pt x="38" y="40"/>
                    </a:lnTo>
                    <a:lnTo>
                      <a:pt x="38" y="38"/>
                    </a:lnTo>
                    <a:lnTo>
                      <a:pt x="38" y="38"/>
                    </a:lnTo>
                    <a:close/>
                    <a:moveTo>
                      <a:pt x="18" y="36"/>
                    </a:moveTo>
                    <a:lnTo>
                      <a:pt x="18" y="36"/>
                    </a:lnTo>
                    <a:lnTo>
                      <a:pt x="18" y="38"/>
                    </a:lnTo>
                    <a:lnTo>
                      <a:pt x="20" y="40"/>
                    </a:lnTo>
                    <a:lnTo>
                      <a:pt x="20" y="40"/>
                    </a:lnTo>
                    <a:lnTo>
                      <a:pt x="20" y="40"/>
                    </a:lnTo>
                    <a:lnTo>
                      <a:pt x="22" y="40"/>
                    </a:lnTo>
                    <a:lnTo>
                      <a:pt x="22" y="38"/>
                    </a:lnTo>
                    <a:lnTo>
                      <a:pt x="22" y="36"/>
                    </a:lnTo>
                    <a:lnTo>
                      <a:pt x="22" y="34"/>
                    </a:lnTo>
                    <a:lnTo>
                      <a:pt x="18" y="36"/>
                    </a:lnTo>
                    <a:close/>
                    <a:moveTo>
                      <a:pt x="4" y="34"/>
                    </a:moveTo>
                    <a:lnTo>
                      <a:pt x="4" y="32"/>
                    </a:lnTo>
                    <a:lnTo>
                      <a:pt x="2" y="30"/>
                    </a:lnTo>
                    <a:lnTo>
                      <a:pt x="0" y="32"/>
                    </a:lnTo>
                    <a:lnTo>
                      <a:pt x="0" y="32"/>
                    </a:lnTo>
                    <a:lnTo>
                      <a:pt x="0" y="34"/>
                    </a:lnTo>
                    <a:lnTo>
                      <a:pt x="0" y="34"/>
                    </a:lnTo>
                    <a:lnTo>
                      <a:pt x="2" y="34"/>
                    </a:lnTo>
                    <a:lnTo>
                      <a:pt x="4" y="34"/>
                    </a:lnTo>
                    <a:lnTo>
                      <a:pt x="4" y="34"/>
                    </a:lnTo>
                    <a:close/>
                    <a:moveTo>
                      <a:pt x="14" y="28"/>
                    </a:moveTo>
                    <a:lnTo>
                      <a:pt x="12" y="30"/>
                    </a:lnTo>
                    <a:lnTo>
                      <a:pt x="12" y="30"/>
                    </a:lnTo>
                    <a:lnTo>
                      <a:pt x="14" y="32"/>
                    </a:lnTo>
                    <a:lnTo>
                      <a:pt x="16" y="32"/>
                    </a:lnTo>
                    <a:lnTo>
                      <a:pt x="16" y="32"/>
                    </a:lnTo>
                    <a:lnTo>
                      <a:pt x="18" y="32"/>
                    </a:lnTo>
                    <a:lnTo>
                      <a:pt x="16" y="30"/>
                    </a:lnTo>
                    <a:lnTo>
                      <a:pt x="14" y="28"/>
                    </a:lnTo>
                    <a:close/>
                    <a:moveTo>
                      <a:pt x="10" y="36"/>
                    </a:moveTo>
                    <a:lnTo>
                      <a:pt x="10" y="36"/>
                    </a:lnTo>
                    <a:lnTo>
                      <a:pt x="10" y="36"/>
                    </a:lnTo>
                    <a:lnTo>
                      <a:pt x="10" y="34"/>
                    </a:lnTo>
                    <a:lnTo>
                      <a:pt x="8" y="30"/>
                    </a:lnTo>
                    <a:lnTo>
                      <a:pt x="6" y="26"/>
                    </a:lnTo>
                    <a:lnTo>
                      <a:pt x="6" y="26"/>
                    </a:lnTo>
                    <a:lnTo>
                      <a:pt x="6" y="24"/>
                    </a:lnTo>
                    <a:lnTo>
                      <a:pt x="4" y="24"/>
                    </a:lnTo>
                    <a:lnTo>
                      <a:pt x="2" y="24"/>
                    </a:lnTo>
                    <a:lnTo>
                      <a:pt x="2" y="24"/>
                    </a:lnTo>
                    <a:lnTo>
                      <a:pt x="0" y="26"/>
                    </a:lnTo>
                    <a:lnTo>
                      <a:pt x="0" y="26"/>
                    </a:lnTo>
                    <a:lnTo>
                      <a:pt x="2" y="26"/>
                    </a:lnTo>
                    <a:lnTo>
                      <a:pt x="2" y="26"/>
                    </a:lnTo>
                    <a:lnTo>
                      <a:pt x="4" y="26"/>
                    </a:lnTo>
                    <a:lnTo>
                      <a:pt x="4" y="32"/>
                    </a:lnTo>
                    <a:lnTo>
                      <a:pt x="6" y="32"/>
                    </a:lnTo>
                    <a:lnTo>
                      <a:pt x="8" y="34"/>
                    </a:lnTo>
                    <a:lnTo>
                      <a:pt x="8" y="36"/>
                    </a:lnTo>
                    <a:lnTo>
                      <a:pt x="8" y="38"/>
                    </a:lnTo>
                    <a:lnTo>
                      <a:pt x="4" y="38"/>
                    </a:lnTo>
                    <a:lnTo>
                      <a:pt x="2" y="40"/>
                    </a:lnTo>
                    <a:lnTo>
                      <a:pt x="2" y="42"/>
                    </a:lnTo>
                    <a:lnTo>
                      <a:pt x="2" y="42"/>
                    </a:lnTo>
                    <a:lnTo>
                      <a:pt x="4" y="44"/>
                    </a:lnTo>
                    <a:lnTo>
                      <a:pt x="4" y="44"/>
                    </a:lnTo>
                    <a:lnTo>
                      <a:pt x="8" y="44"/>
                    </a:lnTo>
                    <a:lnTo>
                      <a:pt x="12" y="42"/>
                    </a:lnTo>
                    <a:lnTo>
                      <a:pt x="14" y="40"/>
                    </a:lnTo>
                    <a:lnTo>
                      <a:pt x="12" y="38"/>
                    </a:lnTo>
                    <a:lnTo>
                      <a:pt x="10" y="36"/>
                    </a:lnTo>
                    <a:close/>
                    <a:moveTo>
                      <a:pt x="202" y="4"/>
                    </a:moveTo>
                    <a:lnTo>
                      <a:pt x="202" y="2"/>
                    </a:lnTo>
                    <a:lnTo>
                      <a:pt x="200" y="2"/>
                    </a:lnTo>
                    <a:lnTo>
                      <a:pt x="200" y="2"/>
                    </a:lnTo>
                    <a:lnTo>
                      <a:pt x="200" y="4"/>
                    </a:lnTo>
                    <a:lnTo>
                      <a:pt x="202" y="4"/>
                    </a:lnTo>
                    <a:close/>
                    <a:moveTo>
                      <a:pt x="258" y="38"/>
                    </a:moveTo>
                    <a:lnTo>
                      <a:pt x="258" y="38"/>
                    </a:lnTo>
                    <a:lnTo>
                      <a:pt x="258" y="36"/>
                    </a:lnTo>
                    <a:lnTo>
                      <a:pt x="258" y="36"/>
                    </a:lnTo>
                    <a:lnTo>
                      <a:pt x="258" y="36"/>
                    </a:lnTo>
                    <a:lnTo>
                      <a:pt x="256" y="34"/>
                    </a:lnTo>
                    <a:lnTo>
                      <a:pt x="256" y="32"/>
                    </a:lnTo>
                    <a:lnTo>
                      <a:pt x="254" y="30"/>
                    </a:lnTo>
                    <a:lnTo>
                      <a:pt x="254" y="30"/>
                    </a:lnTo>
                    <a:lnTo>
                      <a:pt x="252" y="28"/>
                    </a:lnTo>
                    <a:lnTo>
                      <a:pt x="252" y="28"/>
                    </a:lnTo>
                    <a:lnTo>
                      <a:pt x="254" y="28"/>
                    </a:lnTo>
                    <a:lnTo>
                      <a:pt x="256" y="28"/>
                    </a:lnTo>
                    <a:lnTo>
                      <a:pt x="256" y="28"/>
                    </a:lnTo>
                    <a:lnTo>
                      <a:pt x="258" y="28"/>
                    </a:lnTo>
                    <a:lnTo>
                      <a:pt x="258" y="28"/>
                    </a:lnTo>
                    <a:lnTo>
                      <a:pt x="256" y="26"/>
                    </a:lnTo>
                    <a:lnTo>
                      <a:pt x="252" y="24"/>
                    </a:lnTo>
                    <a:lnTo>
                      <a:pt x="250" y="24"/>
                    </a:lnTo>
                    <a:lnTo>
                      <a:pt x="248" y="24"/>
                    </a:lnTo>
                    <a:lnTo>
                      <a:pt x="248" y="22"/>
                    </a:lnTo>
                    <a:lnTo>
                      <a:pt x="246" y="20"/>
                    </a:lnTo>
                    <a:lnTo>
                      <a:pt x="246" y="20"/>
                    </a:lnTo>
                    <a:lnTo>
                      <a:pt x="242" y="18"/>
                    </a:lnTo>
                    <a:lnTo>
                      <a:pt x="242" y="18"/>
                    </a:lnTo>
                    <a:lnTo>
                      <a:pt x="240" y="18"/>
                    </a:lnTo>
                    <a:lnTo>
                      <a:pt x="240" y="20"/>
                    </a:lnTo>
                    <a:lnTo>
                      <a:pt x="240" y="20"/>
                    </a:lnTo>
                    <a:lnTo>
                      <a:pt x="240" y="22"/>
                    </a:lnTo>
                    <a:lnTo>
                      <a:pt x="238" y="22"/>
                    </a:lnTo>
                    <a:lnTo>
                      <a:pt x="238" y="22"/>
                    </a:lnTo>
                    <a:lnTo>
                      <a:pt x="236" y="22"/>
                    </a:lnTo>
                    <a:lnTo>
                      <a:pt x="236" y="22"/>
                    </a:lnTo>
                    <a:lnTo>
                      <a:pt x="236" y="22"/>
                    </a:lnTo>
                    <a:lnTo>
                      <a:pt x="234" y="22"/>
                    </a:lnTo>
                    <a:lnTo>
                      <a:pt x="234" y="22"/>
                    </a:lnTo>
                    <a:lnTo>
                      <a:pt x="232" y="22"/>
                    </a:lnTo>
                    <a:lnTo>
                      <a:pt x="230" y="20"/>
                    </a:lnTo>
                    <a:lnTo>
                      <a:pt x="230" y="20"/>
                    </a:lnTo>
                    <a:lnTo>
                      <a:pt x="228" y="20"/>
                    </a:lnTo>
                    <a:lnTo>
                      <a:pt x="226" y="20"/>
                    </a:lnTo>
                    <a:lnTo>
                      <a:pt x="224" y="20"/>
                    </a:lnTo>
                    <a:lnTo>
                      <a:pt x="224" y="18"/>
                    </a:lnTo>
                    <a:lnTo>
                      <a:pt x="224" y="14"/>
                    </a:lnTo>
                    <a:lnTo>
                      <a:pt x="224" y="14"/>
                    </a:lnTo>
                    <a:lnTo>
                      <a:pt x="222" y="14"/>
                    </a:lnTo>
                    <a:lnTo>
                      <a:pt x="222" y="14"/>
                    </a:lnTo>
                    <a:lnTo>
                      <a:pt x="220" y="14"/>
                    </a:lnTo>
                    <a:lnTo>
                      <a:pt x="220" y="12"/>
                    </a:lnTo>
                    <a:lnTo>
                      <a:pt x="220" y="12"/>
                    </a:lnTo>
                    <a:lnTo>
                      <a:pt x="218" y="12"/>
                    </a:lnTo>
                    <a:lnTo>
                      <a:pt x="214" y="10"/>
                    </a:lnTo>
                    <a:lnTo>
                      <a:pt x="212" y="8"/>
                    </a:lnTo>
                    <a:lnTo>
                      <a:pt x="210" y="8"/>
                    </a:lnTo>
                    <a:lnTo>
                      <a:pt x="208" y="4"/>
                    </a:lnTo>
                    <a:lnTo>
                      <a:pt x="206" y="4"/>
                    </a:lnTo>
                    <a:lnTo>
                      <a:pt x="204" y="4"/>
                    </a:lnTo>
                    <a:lnTo>
                      <a:pt x="204" y="2"/>
                    </a:lnTo>
                    <a:lnTo>
                      <a:pt x="202" y="0"/>
                    </a:lnTo>
                    <a:lnTo>
                      <a:pt x="202" y="0"/>
                    </a:lnTo>
                    <a:lnTo>
                      <a:pt x="202" y="2"/>
                    </a:lnTo>
                    <a:lnTo>
                      <a:pt x="202" y="4"/>
                    </a:lnTo>
                    <a:lnTo>
                      <a:pt x="196" y="6"/>
                    </a:lnTo>
                    <a:lnTo>
                      <a:pt x="192" y="8"/>
                    </a:lnTo>
                    <a:lnTo>
                      <a:pt x="190" y="8"/>
                    </a:lnTo>
                    <a:lnTo>
                      <a:pt x="188" y="8"/>
                    </a:lnTo>
                    <a:lnTo>
                      <a:pt x="186" y="10"/>
                    </a:lnTo>
                    <a:lnTo>
                      <a:pt x="186" y="10"/>
                    </a:lnTo>
                    <a:lnTo>
                      <a:pt x="184" y="12"/>
                    </a:lnTo>
                    <a:lnTo>
                      <a:pt x="182" y="12"/>
                    </a:lnTo>
                    <a:lnTo>
                      <a:pt x="182" y="16"/>
                    </a:lnTo>
                    <a:lnTo>
                      <a:pt x="184" y="18"/>
                    </a:lnTo>
                    <a:lnTo>
                      <a:pt x="182" y="24"/>
                    </a:lnTo>
                    <a:lnTo>
                      <a:pt x="182" y="26"/>
                    </a:lnTo>
                    <a:lnTo>
                      <a:pt x="180" y="28"/>
                    </a:lnTo>
                    <a:lnTo>
                      <a:pt x="178" y="30"/>
                    </a:lnTo>
                    <a:lnTo>
                      <a:pt x="176" y="32"/>
                    </a:lnTo>
                    <a:lnTo>
                      <a:pt x="176" y="34"/>
                    </a:lnTo>
                    <a:lnTo>
                      <a:pt x="178" y="36"/>
                    </a:lnTo>
                    <a:lnTo>
                      <a:pt x="180" y="38"/>
                    </a:lnTo>
                    <a:lnTo>
                      <a:pt x="178" y="38"/>
                    </a:lnTo>
                    <a:lnTo>
                      <a:pt x="176" y="36"/>
                    </a:lnTo>
                    <a:lnTo>
                      <a:pt x="176" y="38"/>
                    </a:lnTo>
                    <a:lnTo>
                      <a:pt x="174" y="42"/>
                    </a:lnTo>
                    <a:lnTo>
                      <a:pt x="174" y="42"/>
                    </a:lnTo>
                    <a:lnTo>
                      <a:pt x="170" y="44"/>
                    </a:lnTo>
                    <a:lnTo>
                      <a:pt x="170" y="46"/>
                    </a:lnTo>
                    <a:lnTo>
                      <a:pt x="170" y="50"/>
                    </a:lnTo>
                    <a:lnTo>
                      <a:pt x="172" y="50"/>
                    </a:lnTo>
                    <a:lnTo>
                      <a:pt x="170" y="56"/>
                    </a:lnTo>
                    <a:lnTo>
                      <a:pt x="172" y="58"/>
                    </a:lnTo>
                    <a:lnTo>
                      <a:pt x="172" y="60"/>
                    </a:lnTo>
                    <a:lnTo>
                      <a:pt x="172" y="64"/>
                    </a:lnTo>
                    <a:lnTo>
                      <a:pt x="170" y="64"/>
                    </a:lnTo>
                    <a:lnTo>
                      <a:pt x="168" y="66"/>
                    </a:lnTo>
                    <a:lnTo>
                      <a:pt x="170" y="66"/>
                    </a:lnTo>
                    <a:lnTo>
                      <a:pt x="170" y="66"/>
                    </a:lnTo>
                    <a:lnTo>
                      <a:pt x="170" y="68"/>
                    </a:lnTo>
                    <a:lnTo>
                      <a:pt x="174" y="68"/>
                    </a:lnTo>
                    <a:lnTo>
                      <a:pt x="178" y="72"/>
                    </a:lnTo>
                    <a:lnTo>
                      <a:pt x="178" y="74"/>
                    </a:lnTo>
                    <a:lnTo>
                      <a:pt x="180" y="74"/>
                    </a:lnTo>
                    <a:lnTo>
                      <a:pt x="180" y="74"/>
                    </a:lnTo>
                    <a:lnTo>
                      <a:pt x="180" y="74"/>
                    </a:lnTo>
                    <a:lnTo>
                      <a:pt x="182" y="72"/>
                    </a:lnTo>
                    <a:lnTo>
                      <a:pt x="184" y="68"/>
                    </a:lnTo>
                    <a:lnTo>
                      <a:pt x="184" y="68"/>
                    </a:lnTo>
                    <a:lnTo>
                      <a:pt x="184" y="72"/>
                    </a:lnTo>
                    <a:lnTo>
                      <a:pt x="184" y="72"/>
                    </a:lnTo>
                    <a:lnTo>
                      <a:pt x="186" y="72"/>
                    </a:lnTo>
                    <a:lnTo>
                      <a:pt x="186" y="70"/>
                    </a:lnTo>
                    <a:lnTo>
                      <a:pt x="186" y="64"/>
                    </a:lnTo>
                    <a:lnTo>
                      <a:pt x="186" y="62"/>
                    </a:lnTo>
                    <a:lnTo>
                      <a:pt x="186" y="64"/>
                    </a:lnTo>
                    <a:lnTo>
                      <a:pt x="186" y="64"/>
                    </a:lnTo>
                    <a:lnTo>
                      <a:pt x="186" y="68"/>
                    </a:lnTo>
                    <a:lnTo>
                      <a:pt x="188" y="70"/>
                    </a:lnTo>
                    <a:lnTo>
                      <a:pt x="188" y="72"/>
                    </a:lnTo>
                    <a:lnTo>
                      <a:pt x="188" y="76"/>
                    </a:lnTo>
                    <a:lnTo>
                      <a:pt x="186" y="82"/>
                    </a:lnTo>
                    <a:lnTo>
                      <a:pt x="186" y="82"/>
                    </a:lnTo>
                    <a:lnTo>
                      <a:pt x="184" y="84"/>
                    </a:lnTo>
                    <a:lnTo>
                      <a:pt x="184" y="84"/>
                    </a:lnTo>
                    <a:lnTo>
                      <a:pt x="182" y="86"/>
                    </a:lnTo>
                    <a:lnTo>
                      <a:pt x="180" y="86"/>
                    </a:lnTo>
                    <a:lnTo>
                      <a:pt x="180" y="86"/>
                    </a:lnTo>
                    <a:lnTo>
                      <a:pt x="180" y="86"/>
                    </a:lnTo>
                    <a:lnTo>
                      <a:pt x="180" y="88"/>
                    </a:lnTo>
                    <a:lnTo>
                      <a:pt x="180" y="88"/>
                    </a:lnTo>
                    <a:lnTo>
                      <a:pt x="180" y="88"/>
                    </a:lnTo>
                    <a:lnTo>
                      <a:pt x="180" y="88"/>
                    </a:lnTo>
                    <a:lnTo>
                      <a:pt x="180" y="90"/>
                    </a:lnTo>
                    <a:lnTo>
                      <a:pt x="182" y="90"/>
                    </a:lnTo>
                    <a:lnTo>
                      <a:pt x="182" y="92"/>
                    </a:lnTo>
                    <a:lnTo>
                      <a:pt x="182" y="92"/>
                    </a:lnTo>
                    <a:lnTo>
                      <a:pt x="182" y="92"/>
                    </a:lnTo>
                    <a:lnTo>
                      <a:pt x="182" y="94"/>
                    </a:lnTo>
                    <a:lnTo>
                      <a:pt x="182" y="96"/>
                    </a:lnTo>
                    <a:lnTo>
                      <a:pt x="182" y="96"/>
                    </a:lnTo>
                    <a:lnTo>
                      <a:pt x="182" y="96"/>
                    </a:lnTo>
                    <a:lnTo>
                      <a:pt x="180" y="96"/>
                    </a:lnTo>
                    <a:lnTo>
                      <a:pt x="180" y="98"/>
                    </a:lnTo>
                    <a:lnTo>
                      <a:pt x="180" y="98"/>
                    </a:lnTo>
                    <a:lnTo>
                      <a:pt x="178" y="98"/>
                    </a:lnTo>
                    <a:lnTo>
                      <a:pt x="178" y="98"/>
                    </a:lnTo>
                    <a:lnTo>
                      <a:pt x="178" y="98"/>
                    </a:lnTo>
                    <a:lnTo>
                      <a:pt x="178" y="100"/>
                    </a:lnTo>
                    <a:lnTo>
                      <a:pt x="178" y="100"/>
                    </a:lnTo>
                    <a:lnTo>
                      <a:pt x="178" y="102"/>
                    </a:lnTo>
                    <a:lnTo>
                      <a:pt x="180" y="102"/>
                    </a:lnTo>
                    <a:lnTo>
                      <a:pt x="178" y="104"/>
                    </a:lnTo>
                    <a:lnTo>
                      <a:pt x="178" y="104"/>
                    </a:lnTo>
                    <a:lnTo>
                      <a:pt x="178" y="106"/>
                    </a:lnTo>
                    <a:lnTo>
                      <a:pt x="178" y="106"/>
                    </a:lnTo>
                    <a:lnTo>
                      <a:pt x="180" y="106"/>
                    </a:lnTo>
                    <a:lnTo>
                      <a:pt x="180" y="104"/>
                    </a:lnTo>
                    <a:lnTo>
                      <a:pt x="182" y="104"/>
                    </a:lnTo>
                    <a:lnTo>
                      <a:pt x="182" y="104"/>
                    </a:lnTo>
                    <a:lnTo>
                      <a:pt x="182" y="102"/>
                    </a:lnTo>
                    <a:lnTo>
                      <a:pt x="184" y="104"/>
                    </a:lnTo>
                    <a:lnTo>
                      <a:pt x="186" y="104"/>
                    </a:lnTo>
                    <a:lnTo>
                      <a:pt x="188" y="106"/>
                    </a:lnTo>
                    <a:lnTo>
                      <a:pt x="188" y="106"/>
                    </a:lnTo>
                    <a:lnTo>
                      <a:pt x="190" y="106"/>
                    </a:lnTo>
                    <a:lnTo>
                      <a:pt x="190" y="106"/>
                    </a:lnTo>
                    <a:lnTo>
                      <a:pt x="192" y="106"/>
                    </a:lnTo>
                    <a:lnTo>
                      <a:pt x="192" y="108"/>
                    </a:lnTo>
                    <a:lnTo>
                      <a:pt x="194" y="110"/>
                    </a:lnTo>
                    <a:lnTo>
                      <a:pt x="194" y="112"/>
                    </a:lnTo>
                    <a:lnTo>
                      <a:pt x="196" y="112"/>
                    </a:lnTo>
                    <a:lnTo>
                      <a:pt x="196" y="114"/>
                    </a:lnTo>
                    <a:lnTo>
                      <a:pt x="198" y="114"/>
                    </a:lnTo>
                    <a:lnTo>
                      <a:pt x="198" y="114"/>
                    </a:lnTo>
                    <a:lnTo>
                      <a:pt x="200" y="116"/>
                    </a:lnTo>
                    <a:lnTo>
                      <a:pt x="200" y="114"/>
                    </a:lnTo>
                    <a:lnTo>
                      <a:pt x="202" y="114"/>
                    </a:lnTo>
                    <a:lnTo>
                      <a:pt x="202" y="114"/>
                    </a:lnTo>
                    <a:lnTo>
                      <a:pt x="202" y="112"/>
                    </a:lnTo>
                    <a:lnTo>
                      <a:pt x="202" y="112"/>
                    </a:lnTo>
                    <a:lnTo>
                      <a:pt x="202" y="112"/>
                    </a:lnTo>
                    <a:lnTo>
                      <a:pt x="202" y="110"/>
                    </a:lnTo>
                    <a:lnTo>
                      <a:pt x="204" y="110"/>
                    </a:lnTo>
                    <a:lnTo>
                      <a:pt x="206" y="108"/>
                    </a:lnTo>
                    <a:lnTo>
                      <a:pt x="206" y="108"/>
                    </a:lnTo>
                    <a:lnTo>
                      <a:pt x="206" y="106"/>
                    </a:lnTo>
                    <a:lnTo>
                      <a:pt x="206" y="106"/>
                    </a:lnTo>
                    <a:lnTo>
                      <a:pt x="206" y="106"/>
                    </a:lnTo>
                    <a:lnTo>
                      <a:pt x="206" y="104"/>
                    </a:lnTo>
                    <a:lnTo>
                      <a:pt x="206" y="104"/>
                    </a:lnTo>
                    <a:lnTo>
                      <a:pt x="206" y="102"/>
                    </a:lnTo>
                    <a:lnTo>
                      <a:pt x="208" y="100"/>
                    </a:lnTo>
                    <a:lnTo>
                      <a:pt x="208" y="98"/>
                    </a:lnTo>
                    <a:lnTo>
                      <a:pt x="208" y="98"/>
                    </a:lnTo>
                    <a:lnTo>
                      <a:pt x="208" y="96"/>
                    </a:lnTo>
                    <a:lnTo>
                      <a:pt x="208" y="96"/>
                    </a:lnTo>
                    <a:lnTo>
                      <a:pt x="210" y="94"/>
                    </a:lnTo>
                    <a:lnTo>
                      <a:pt x="210" y="94"/>
                    </a:lnTo>
                    <a:lnTo>
                      <a:pt x="210" y="92"/>
                    </a:lnTo>
                    <a:lnTo>
                      <a:pt x="210" y="92"/>
                    </a:lnTo>
                    <a:lnTo>
                      <a:pt x="210" y="90"/>
                    </a:lnTo>
                    <a:lnTo>
                      <a:pt x="210" y="88"/>
                    </a:lnTo>
                    <a:lnTo>
                      <a:pt x="210" y="86"/>
                    </a:lnTo>
                    <a:lnTo>
                      <a:pt x="212" y="86"/>
                    </a:lnTo>
                    <a:lnTo>
                      <a:pt x="212" y="86"/>
                    </a:lnTo>
                    <a:lnTo>
                      <a:pt x="212" y="88"/>
                    </a:lnTo>
                    <a:lnTo>
                      <a:pt x="212" y="88"/>
                    </a:lnTo>
                    <a:lnTo>
                      <a:pt x="212" y="88"/>
                    </a:lnTo>
                    <a:lnTo>
                      <a:pt x="214" y="88"/>
                    </a:lnTo>
                    <a:lnTo>
                      <a:pt x="214" y="88"/>
                    </a:lnTo>
                    <a:lnTo>
                      <a:pt x="214" y="88"/>
                    </a:lnTo>
                    <a:lnTo>
                      <a:pt x="214" y="86"/>
                    </a:lnTo>
                    <a:lnTo>
                      <a:pt x="214" y="86"/>
                    </a:lnTo>
                    <a:lnTo>
                      <a:pt x="214" y="86"/>
                    </a:lnTo>
                    <a:lnTo>
                      <a:pt x="214" y="84"/>
                    </a:lnTo>
                    <a:lnTo>
                      <a:pt x="216" y="84"/>
                    </a:lnTo>
                    <a:lnTo>
                      <a:pt x="216" y="80"/>
                    </a:lnTo>
                    <a:lnTo>
                      <a:pt x="218" y="80"/>
                    </a:lnTo>
                    <a:lnTo>
                      <a:pt x="222" y="78"/>
                    </a:lnTo>
                    <a:lnTo>
                      <a:pt x="224" y="78"/>
                    </a:lnTo>
                    <a:lnTo>
                      <a:pt x="226" y="76"/>
                    </a:lnTo>
                    <a:lnTo>
                      <a:pt x="230" y="74"/>
                    </a:lnTo>
                    <a:lnTo>
                      <a:pt x="234" y="74"/>
                    </a:lnTo>
                    <a:lnTo>
                      <a:pt x="236" y="72"/>
                    </a:lnTo>
                    <a:lnTo>
                      <a:pt x="240" y="70"/>
                    </a:lnTo>
                    <a:lnTo>
                      <a:pt x="242" y="68"/>
                    </a:lnTo>
                    <a:lnTo>
                      <a:pt x="244" y="66"/>
                    </a:lnTo>
                    <a:lnTo>
                      <a:pt x="246" y="64"/>
                    </a:lnTo>
                    <a:lnTo>
                      <a:pt x="248" y="60"/>
                    </a:lnTo>
                    <a:lnTo>
                      <a:pt x="252" y="56"/>
                    </a:lnTo>
                    <a:lnTo>
                      <a:pt x="252" y="54"/>
                    </a:lnTo>
                    <a:lnTo>
                      <a:pt x="254" y="54"/>
                    </a:lnTo>
                    <a:lnTo>
                      <a:pt x="254" y="50"/>
                    </a:lnTo>
                    <a:lnTo>
                      <a:pt x="256" y="46"/>
                    </a:lnTo>
                    <a:lnTo>
                      <a:pt x="256" y="44"/>
                    </a:lnTo>
                    <a:lnTo>
                      <a:pt x="256" y="42"/>
                    </a:lnTo>
                    <a:lnTo>
                      <a:pt x="256" y="42"/>
                    </a:lnTo>
                    <a:lnTo>
                      <a:pt x="258" y="44"/>
                    </a:lnTo>
                    <a:lnTo>
                      <a:pt x="258" y="44"/>
                    </a:lnTo>
                    <a:lnTo>
                      <a:pt x="258" y="44"/>
                    </a:lnTo>
                    <a:lnTo>
                      <a:pt x="258" y="44"/>
                    </a:lnTo>
                    <a:lnTo>
                      <a:pt x="258" y="3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5" name="Freeform 187"/>
              <p:cNvSpPr>
                <a:spLocks noEditPoints="1"/>
              </p:cNvSpPr>
              <p:nvPr/>
            </p:nvSpPr>
            <p:spPr bwMode="auto">
              <a:xfrm>
                <a:off x="5418" y="2223"/>
                <a:ext cx="52" cy="24"/>
              </a:xfrm>
              <a:custGeom>
                <a:avLst/>
                <a:gdLst>
                  <a:gd name="T0" fmla="*/ 0 w 52"/>
                  <a:gd name="T1" fmla="*/ 22 h 24"/>
                  <a:gd name="T2" fmla="*/ 0 w 52"/>
                  <a:gd name="T3" fmla="*/ 22 h 24"/>
                  <a:gd name="T4" fmla="*/ 4 w 52"/>
                  <a:gd name="T5" fmla="*/ 22 h 24"/>
                  <a:gd name="T6" fmla="*/ 4 w 52"/>
                  <a:gd name="T7" fmla="*/ 22 h 24"/>
                  <a:gd name="T8" fmla="*/ 6 w 52"/>
                  <a:gd name="T9" fmla="*/ 20 h 24"/>
                  <a:gd name="T10" fmla="*/ 2 w 52"/>
                  <a:gd name="T11" fmla="*/ 20 h 24"/>
                  <a:gd name="T12" fmla="*/ 52 w 52"/>
                  <a:gd name="T13" fmla="*/ 4 h 24"/>
                  <a:gd name="T14" fmla="*/ 48 w 52"/>
                  <a:gd name="T15" fmla="*/ 4 h 24"/>
                  <a:gd name="T16" fmla="*/ 46 w 52"/>
                  <a:gd name="T17" fmla="*/ 4 h 24"/>
                  <a:gd name="T18" fmla="*/ 44 w 52"/>
                  <a:gd name="T19" fmla="*/ 4 h 24"/>
                  <a:gd name="T20" fmla="*/ 40 w 52"/>
                  <a:gd name="T21" fmla="*/ 6 h 24"/>
                  <a:gd name="T22" fmla="*/ 30 w 52"/>
                  <a:gd name="T23" fmla="*/ 6 h 24"/>
                  <a:gd name="T24" fmla="*/ 22 w 52"/>
                  <a:gd name="T25" fmla="*/ 8 h 24"/>
                  <a:gd name="T26" fmla="*/ 18 w 52"/>
                  <a:gd name="T27" fmla="*/ 8 h 24"/>
                  <a:gd name="T28" fmla="*/ 16 w 52"/>
                  <a:gd name="T29" fmla="*/ 12 h 24"/>
                  <a:gd name="T30" fmla="*/ 14 w 52"/>
                  <a:gd name="T31" fmla="*/ 16 h 24"/>
                  <a:gd name="T32" fmla="*/ 14 w 52"/>
                  <a:gd name="T33" fmla="*/ 16 h 24"/>
                  <a:gd name="T34" fmla="*/ 18 w 52"/>
                  <a:gd name="T35" fmla="*/ 16 h 24"/>
                  <a:gd name="T36" fmla="*/ 18 w 52"/>
                  <a:gd name="T37" fmla="*/ 16 h 24"/>
                  <a:gd name="T38" fmla="*/ 14 w 52"/>
                  <a:gd name="T39" fmla="*/ 18 h 24"/>
                  <a:gd name="T40" fmla="*/ 14 w 52"/>
                  <a:gd name="T41" fmla="*/ 20 h 24"/>
                  <a:gd name="T42" fmla="*/ 14 w 52"/>
                  <a:gd name="T43" fmla="*/ 20 h 24"/>
                  <a:gd name="T44" fmla="*/ 16 w 52"/>
                  <a:gd name="T45" fmla="*/ 24 h 24"/>
                  <a:gd name="T46" fmla="*/ 22 w 52"/>
                  <a:gd name="T47" fmla="*/ 20 h 24"/>
                  <a:gd name="T48" fmla="*/ 28 w 52"/>
                  <a:gd name="T49" fmla="*/ 18 h 24"/>
                  <a:gd name="T50" fmla="*/ 30 w 52"/>
                  <a:gd name="T51" fmla="*/ 16 h 24"/>
                  <a:gd name="T52" fmla="*/ 34 w 52"/>
                  <a:gd name="T53" fmla="*/ 14 h 24"/>
                  <a:gd name="T54" fmla="*/ 38 w 52"/>
                  <a:gd name="T55" fmla="*/ 14 h 24"/>
                  <a:gd name="T56" fmla="*/ 40 w 52"/>
                  <a:gd name="T57" fmla="*/ 12 h 24"/>
                  <a:gd name="T58" fmla="*/ 44 w 52"/>
                  <a:gd name="T59" fmla="*/ 10 h 24"/>
                  <a:gd name="T60" fmla="*/ 50 w 52"/>
                  <a:gd name="T61" fmla="*/ 8 h 24"/>
                  <a:gd name="T62" fmla="*/ 52 w 52"/>
                  <a:gd name="T63" fmla="*/ 4 h 24"/>
                  <a:gd name="T64" fmla="*/ 26 w 52"/>
                  <a:gd name="T65" fmla="*/ 0 h 24"/>
                  <a:gd name="T66" fmla="*/ 24 w 52"/>
                  <a:gd name="T67" fmla="*/ 2 h 24"/>
                  <a:gd name="T68" fmla="*/ 26 w 52"/>
                  <a:gd name="T6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24">
                    <a:moveTo>
                      <a:pt x="0" y="20"/>
                    </a:moveTo>
                    <a:lnTo>
                      <a:pt x="0" y="22"/>
                    </a:lnTo>
                    <a:lnTo>
                      <a:pt x="0" y="22"/>
                    </a:lnTo>
                    <a:lnTo>
                      <a:pt x="0" y="22"/>
                    </a:lnTo>
                    <a:lnTo>
                      <a:pt x="2" y="22"/>
                    </a:lnTo>
                    <a:lnTo>
                      <a:pt x="4" y="22"/>
                    </a:lnTo>
                    <a:lnTo>
                      <a:pt x="4" y="22"/>
                    </a:lnTo>
                    <a:lnTo>
                      <a:pt x="4" y="22"/>
                    </a:lnTo>
                    <a:lnTo>
                      <a:pt x="6" y="20"/>
                    </a:lnTo>
                    <a:lnTo>
                      <a:pt x="6" y="20"/>
                    </a:lnTo>
                    <a:lnTo>
                      <a:pt x="6" y="18"/>
                    </a:lnTo>
                    <a:lnTo>
                      <a:pt x="2" y="20"/>
                    </a:lnTo>
                    <a:lnTo>
                      <a:pt x="0" y="20"/>
                    </a:lnTo>
                    <a:close/>
                    <a:moveTo>
                      <a:pt x="52" y="4"/>
                    </a:moveTo>
                    <a:lnTo>
                      <a:pt x="50" y="4"/>
                    </a:lnTo>
                    <a:lnTo>
                      <a:pt x="48" y="4"/>
                    </a:lnTo>
                    <a:lnTo>
                      <a:pt x="48" y="2"/>
                    </a:lnTo>
                    <a:lnTo>
                      <a:pt x="46" y="4"/>
                    </a:lnTo>
                    <a:lnTo>
                      <a:pt x="46" y="4"/>
                    </a:lnTo>
                    <a:lnTo>
                      <a:pt x="44" y="4"/>
                    </a:lnTo>
                    <a:lnTo>
                      <a:pt x="42" y="6"/>
                    </a:lnTo>
                    <a:lnTo>
                      <a:pt x="40" y="6"/>
                    </a:lnTo>
                    <a:lnTo>
                      <a:pt x="34" y="6"/>
                    </a:lnTo>
                    <a:lnTo>
                      <a:pt x="30" y="6"/>
                    </a:lnTo>
                    <a:lnTo>
                      <a:pt x="28" y="6"/>
                    </a:lnTo>
                    <a:lnTo>
                      <a:pt x="22" y="8"/>
                    </a:lnTo>
                    <a:lnTo>
                      <a:pt x="20" y="8"/>
                    </a:lnTo>
                    <a:lnTo>
                      <a:pt x="18" y="8"/>
                    </a:lnTo>
                    <a:lnTo>
                      <a:pt x="18" y="10"/>
                    </a:lnTo>
                    <a:lnTo>
                      <a:pt x="16" y="12"/>
                    </a:lnTo>
                    <a:lnTo>
                      <a:pt x="14" y="14"/>
                    </a:lnTo>
                    <a:lnTo>
                      <a:pt x="14" y="16"/>
                    </a:lnTo>
                    <a:lnTo>
                      <a:pt x="14" y="16"/>
                    </a:lnTo>
                    <a:lnTo>
                      <a:pt x="14" y="16"/>
                    </a:lnTo>
                    <a:lnTo>
                      <a:pt x="16" y="14"/>
                    </a:lnTo>
                    <a:lnTo>
                      <a:pt x="18" y="16"/>
                    </a:lnTo>
                    <a:lnTo>
                      <a:pt x="18" y="16"/>
                    </a:lnTo>
                    <a:lnTo>
                      <a:pt x="18" y="16"/>
                    </a:lnTo>
                    <a:lnTo>
                      <a:pt x="16" y="18"/>
                    </a:lnTo>
                    <a:lnTo>
                      <a:pt x="14" y="18"/>
                    </a:lnTo>
                    <a:lnTo>
                      <a:pt x="14" y="18"/>
                    </a:lnTo>
                    <a:lnTo>
                      <a:pt x="14" y="20"/>
                    </a:lnTo>
                    <a:lnTo>
                      <a:pt x="14" y="20"/>
                    </a:lnTo>
                    <a:lnTo>
                      <a:pt x="14" y="20"/>
                    </a:lnTo>
                    <a:lnTo>
                      <a:pt x="16" y="22"/>
                    </a:lnTo>
                    <a:lnTo>
                      <a:pt x="16" y="24"/>
                    </a:lnTo>
                    <a:lnTo>
                      <a:pt x="18" y="22"/>
                    </a:lnTo>
                    <a:lnTo>
                      <a:pt x="22" y="20"/>
                    </a:lnTo>
                    <a:lnTo>
                      <a:pt x="26" y="18"/>
                    </a:lnTo>
                    <a:lnTo>
                      <a:pt x="28" y="18"/>
                    </a:lnTo>
                    <a:lnTo>
                      <a:pt x="30" y="18"/>
                    </a:lnTo>
                    <a:lnTo>
                      <a:pt x="30" y="16"/>
                    </a:lnTo>
                    <a:lnTo>
                      <a:pt x="32" y="16"/>
                    </a:lnTo>
                    <a:lnTo>
                      <a:pt x="34" y="14"/>
                    </a:lnTo>
                    <a:lnTo>
                      <a:pt x="36" y="14"/>
                    </a:lnTo>
                    <a:lnTo>
                      <a:pt x="38" y="14"/>
                    </a:lnTo>
                    <a:lnTo>
                      <a:pt x="38" y="14"/>
                    </a:lnTo>
                    <a:lnTo>
                      <a:pt x="40" y="12"/>
                    </a:lnTo>
                    <a:lnTo>
                      <a:pt x="42" y="10"/>
                    </a:lnTo>
                    <a:lnTo>
                      <a:pt x="44" y="10"/>
                    </a:lnTo>
                    <a:lnTo>
                      <a:pt x="46" y="10"/>
                    </a:lnTo>
                    <a:lnTo>
                      <a:pt x="50" y="8"/>
                    </a:lnTo>
                    <a:lnTo>
                      <a:pt x="52" y="4"/>
                    </a:lnTo>
                    <a:lnTo>
                      <a:pt x="52" y="4"/>
                    </a:lnTo>
                    <a:close/>
                    <a:moveTo>
                      <a:pt x="26" y="0"/>
                    </a:moveTo>
                    <a:lnTo>
                      <a:pt x="26" y="0"/>
                    </a:lnTo>
                    <a:lnTo>
                      <a:pt x="26" y="0"/>
                    </a:lnTo>
                    <a:lnTo>
                      <a:pt x="24" y="2"/>
                    </a:lnTo>
                    <a:lnTo>
                      <a:pt x="26" y="2"/>
                    </a:lnTo>
                    <a:lnTo>
                      <a:pt x="2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6" name="Freeform 188"/>
              <p:cNvSpPr>
                <a:spLocks/>
              </p:cNvSpPr>
              <p:nvPr/>
            </p:nvSpPr>
            <p:spPr bwMode="auto">
              <a:xfrm>
                <a:off x="2351" y="1720"/>
                <a:ext cx="58" cy="42"/>
              </a:xfrm>
              <a:custGeom>
                <a:avLst/>
                <a:gdLst>
                  <a:gd name="T0" fmla="*/ 56 w 58"/>
                  <a:gd name="T1" fmla="*/ 22 h 42"/>
                  <a:gd name="T2" fmla="*/ 50 w 58"/>
                  <a:gd name="T3" fmla="*/ 16 h 42"/>
                  <a:gd name="T4" fmla="*/ 46 w 58"/>
                  <a:gd name="T5" fmla="*/ 16 h 42"/>
                  <a:gd name="T6" fmla="*/ 42 w 58"/>
                  <a:gd name="T7" fmla="*/ 16 h 42"/>
                  <a:gd name="T8" fmla="*/ 38 w 58"/>
                  <a:gd name="T9" fmla="*/ 14 h 42"/>
                  <a:gd name="T10" fmla="*/ 38 w 58"/>
                  <a:gd name="T11" fmla="*/ 14 h 42"/>
                  <a:gd name="T12" fmla="*/ 42 w 58"/>
                  <a:gd name="T13" fmla="*/ 14 h 42"/>
                  <a:gd name="T14" fmla="*/ 44 w 58"/>
                  <a:gd name="T15" fmla="*/ 12 h 42"/>
                  <a:gd name="T16" fmla="*/ 36 w 58"/>
                  <a:gd name="T17" fmla="*/ 12 h 42"/>
                  <a:gd name="T18" fmla="*/ 34 w 58"/>
                  <a:gd name="T19" fmla="*/ 8 h 42"/>
                  <a:gd name="T20" fmla="*/ 34 w 58"/>
                  <a:gd name="T21" fmla="*/ 4 h 42"/>
                  <a:gd name="T22" fmla="*/ 32 w 58"/>
                  <a:gd name="T23" fmla="*/ 6 h 42"/>
                  <a:gd name="T24" fmla="*/ 28 w 58"/>
                  <a:gd name="T25" fmla="*/ 4 h 42"/>
                  <a:gd name="T26" fmla="*/ 26 w 58"/>
                  <a:gd name="T27" fmla="*/ 2 h 42"/>
                  <a:gd name="T28" fmla="*/ 24 w 58"/>
                  <a:gd name="T29" fmla="*/ 2 h 42"/>
                  <a:gd name="T30" fmla="*/ 22 w 58"/>
                  <a:gd name="T31" fmla="*/ 0 h 42"/>
                  <a:gd name="T32" fmla="*/ 18 w 58"/>
                  <a:gd name="T33" fmla="*/ 0 h 42"/>
                  <a:gd name="T34" fmla="*/ 14 w 58"/>
                  <a:gd name="T35" fmla="*/ 2 h 42"/>
                  <a:gd name="T36" fmla="*/ 10 w 58"/>
                  <a:gd name="T37" fmla="*/ 0 h 42"/>
                  <a:gd name="T38" fmla="*/ 8 w 58"/>
                  <a:gd name="T39" fmla="*/ 2 h 42"/>
                  <a:gd name="T40" fmla="*/ 6 w 58"/>
                  <a:gd name="T41" fmla="*/ 4 h 42"/>
                  <a:gd name="T42" fmla="*/ 6 w 58"/>
                  <a:gd name="T43" fmla="*/ 4 h 42"/>
                  <a:gd name="T44" fmla="*/ 6 w 58"/>
                  <a:gd name="T45" fmla="*/ 10 h 42"/>
                  <a:gd name="T46" fmla="*/ 6 w 58"/>
                  <a:gd name="T47" fmla="*/ 12 h 42"/>
                  <a:gd name="T48" fmla="*/ 6 w 58"/>
                  <a:gd name="T49" fmla="*/ 14 h 42"/>
                  <a:gd name="T50" fmla="*/ 6 w 58"/>
                  <a:gd name="T51" fmla="*/ 16 h 42"/>
                  <a:gd name="T52" fmla="*/ 4 w 58"/>
                  <a:gd name="T53" fmla="*/ 18 h 42"/>
                  <a:gd name="T54" fmla="*/ 4 w 58"/>
                  <a:gd name="T55" fmla="*/ 20 h 42"/>
                  <a:gd name="T56" fmla="*/ 2 w 58"/>
                  <a:gd name="T57" fmla="*/ 24 h 42"/>
                  <a:gd name="T58" fmla="*/ 0 w 58"/>
                  <a:gd name="T59" fmla="*/ 24 h 42"/>
                  <a:gd name="T60" fmla="*/ 0 w 58"/>
                  <a:gd name="T61" fmla="*/ 26 h 42"/>
                  <a:gd name="T62" fmla="*/ 4 w 58"/>
                  <a:gd name="T63" fmla="*/ 28 h 42"/>
                  <a:gd name="T64" fmla="*/ 2 w 58"/>
                  <a:gd name="T65" fmla="*/ 30 h 42"/>
                  <a:gd name="T66" fmla="*/ 4 w 58"/>
                  <a:gd name="T67" fmla="*/ 34 h 42"/>
                  <a:gd name="T68" fmla="*/ 4 w 58"/>
                  <a:gd name="T69" fmla="*/ 36 h 42"/>
                  <a:gd name="T70" fmla="*/ 4 w 58"/>
                  <a:gd name="T71" fmla="*/ 38 h 42"/>
                  <a:gd name="T72" fmla="*/ 6 w 58"/>
                  <a:gd name="T73" fmla="*/ 40 h 42"/>
                  <a:gd name="T74" fmla="*/ 8 w 58"/>
                  <a:gd name="T75" fmla="*/ 40 h 42"/>
                  <a:gd name="T76" fmla="*/ 10 w 58"/>
                  <a:gd name="T77" fmla="*/ 38 h 42"/>
                  <a:gd name="T78" fmla="*/ 14 w 58"/>
                  <a:gd name="T79" fmla="*/ 32 h 42"/>
                  <a:gd name="T80" fmla="*/ 14 w 58"/>
                  <a:gd name="T81" fmla="*/ 30 h 42"/>
                  <a:gd name="T82" fmla="*/ 16 w 58"/>
                  <a:gd name="T83" fmla="*/ 30 h 42"/>
                  <a:gd name="T84" fmla="*/ 20 w 58"/>
                  <a:gd name="T85" fmla="*/ 28 h 42"/>
                  <a:gd name="T86" fmla="*/ 22 w 58"/>
                  <a:gd name="T87" fmla="*/ 30 h 42"/>
                  <a:gd name="T88" fmla="*/ 28 w 58"/>
                  <a:gd name="T89" fmla="*/ 30 h 42"/>
                  <a:gd name="T90" fmla="*/ 30 w 58"/>
                  <a:gd name="T91" fmla="*/ 28 h 42"/>
                  <a:gd name="T92" fmla="*/ 34 w 58"/>
                  <a:gd name="T93" fmla="*/ 26 h 42"/>
                  <a:gd name="T94" fmla="*/ 38 w 58"/>
                  <a:gd name="T95" fmla="*/ 28 h 42"/>
                  <a:gd name="T96" fmla="*/ 42 w 58"/>
                  <a:gd name="T97" fmla="*/ 26 h 42"/>
                  <a:gd name="T98" fmla="*/ 48 w 58"/>
                  <a:gd name="T99" fmla="*/ 28 h 42"/>
                  <a:gd name="T100" fmla="*/ 50 w 58"/>
                  <a:gd name="T101" fmla="*/ 30 h 42"/>
                  <a:gd name="T102" fmla="*/ 50 w 58"/>
                  <a:gd name="T103" fmla="*/ 30 h 42"/>
                  <a:gd name="T104" fmla="*/ 52 w 58"/>
                  <a:gd name="T105" fmla="*/ 30 h 42"/>
                  <a:gd name="T106" fmla="*/ 54 w 58"/>
                  <a:gd name="T107" fmla="*/ 28 h 42"/>
                  <a:gd name="T108" fmla="*/ 56 w 58"/>
                  <a:gd name="T109" fmla="*/ 26 h 42"/>
                  <a:gd name="T110" fmla="*/ 56 w 58"/>
                  <a:gd name="T111"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42">
                    <a:moveTo>
                      <a:pt x="56" y="22"/>
                    </a:moveTo>
                    <a:lnTo>
                      <a:pt x="56" y="22"/>
                    </a:lnTo>
                    <a:lnTo>
                      <a:pt x="52" y="18"/>
                    </a:lnTo>
                    <a:lnTo>
                      <a:pt x="50" y="16"/>
                    </a:lnTo>
                    <a:lnTo>
                      <a:pt x="48" y="16"/>
                    </a:lnTo>
                    <a:lnTo>
                      <a:pt x="46" y="16"/>
                    </a:lnTo>
                    <a:lnTo>
                      <a:pt x="44" y="16"/>
                    </a:lnTo>
                    <a:lnTo>
                      <a:pt x="42" y="16"/>
                    </a:lnTo>
                    <a:lnTo>
                      <a:pt x="40" y="14"/>
                    </a:lnTo>
                    <a:lnTo>
                      <a:pt x="38" y="14"/>
                    </a:lnTo>
                    <a:lnTo>
                      <a:pt x="38" y="14"/>
                    </a:lnTo>
                    <a:lnTo>
                      <a:pt x="38" y="14"/>
                    </a:lnTo>
                    <a:lnTo>
                      <a:pt x="40" y="12"/>
                    </a:lnTo>
                    <a:lnTo>
                      <a:pt x="42" y="14"/>
                    </a:lnTo>
                    <a:lnTo>
                      <a:pt x="44" y="12"/>
                    </a:lnTo>
                    <a:lnTo>
                      <a:pt x="44" y="12"/>
                    </a:lnTo>
                    <a:lnTo>
                      <a:pt x="44" y="10"/>
                    </a:lnTo>
                    <a:lnTo>
                      <a:pt x="36" y="12"/>
                    </a:lnTo>
                    <a:lnTo>
                      <a:pt x="36" y="10"/>
                    </a:lnTo>
                    <a:lnTo>
                      <a:pt x="34" y="8"/>
                    </a:lnTo>
                    <a:lnTo>
                      <a:pt x="34" y="6"/>
                    </a:lnTo>
                    <a:lnTo>
                      <a:pt x="34" y="4"/>
                    </a:lnTo>
                    <a:lnTo>
                      <a:pt x="34" y="4"/>
                    </a:lnTo>
                    <a:lnTo>
                      <a:pt x="32" y="6"/>
                    </a:lnTo>
                    <a:lnTo>
                      <a:pt x="30" y="6"/>
                    </a:lnTo>
                    <a:lnTo>
                      <a:pt x="28" y="4"/>
                    </a:lnTo>
                    <a:lnTo>
                      <a:pt x="26" y="4"/>
                    </a:lnTo>
                    <a:lnTo>
                      <a:pt x="26" y="2"/>
                    </a:lnTo>
                    <a:lnTo>
                      <a:pt x="24" y="2"/>
                    </a:lnTo>
                    <a:lnTo>
                      <a:pt x="24" y="2"/>
                    </a:lnTo>
                    <a:lnTo>
                      <a:pt x="22" y="2"/>
                    </a:lnTo>
                    <a:lnTo>
                      <a:pt x="22" y="0"/>
                    </a:lnTo>
                    <a:lnTo>
                      <a:pt x="20" y="0"/>
                    </a:lnTo>
                    <a:lnTo>
                      <a:pt x="18" y="0"/>
                    </a:lnTo>
                    <a:lnTo>
                      <a:pt x="14" y="2"/>
                    </a:lnTo>
                    <a:lnTo>
                      <a:pt x="14" y="2"/>
                    </a:lnTo>
                    <a:lnTo>
                      <a:pt x="12" y="0"/>
                    </a:lnTo>
                    <a:lnTo>
                      <a:pt x="10" y="0"/>
                    </a:lnTo>
                    <a:lnTo>
                      <a:pt x="8" y="2"/>
                    </a:lnTo>
                    <a:lnTo>
                      <a:pt x="8" y="2"/>
                    </a:lnTo>
                    <a:lnTo>
                      <a:pt x="8" y="2"/>
                    </a:lnTo>
                    <a:lnTo>
                      <a:pt x="6" y="4"/>
                    </a:lnTo>
                    <a:lnTo>
                      <a:pt x="6" y="4"/>
                    </a:lnTo>
                    <a:lnTo>
                      <a:pt x="6" y="4"/>
                    </a:lnTo>
                    <a:lnTo>
                      <a:pt x="6" y="8"/>
                    </a:lnTo>
                    <a:lnTo>
                      <a:pt x="6" y="10"/>
                    </a:lnTo>
                    <a:lnTo>
                      <a:pt x="6" y="10"/>
                    </a:lnTo>
                    <a:lnTo>
                      <a:pt x="6" y="12"/>
                    </a:lnTo>
                    <a:lnTo>
                      <a:pt x="6" y="14"/>
                    </a:lnTo>
                    <a:lnTo>
                      <a:pt x="6" y="14"/>
                    </a:lnTo>
                    <a:lnTo>
                      <a:pt x="6" y="14"/>
                    </a:lnTo>
                    <a:lnTo>
                      <a:pt x="6" y="16"/>
                    </a:lnTo>
                    <a:lnTo>
                      <a:pt x="4" y="18"/>
                    </a:lnTo>
                    <a:lnTo>
                      <a:pt x="4" y="18"/>
                    </a:lnTo>
                    <a:lnTo>
                      <a:pt x="4" y="20"/>
                    </a:lnTo>
                    <a:lnTo>
                      <a:pt x="4" y="20"/>
                    </a:lnTo>
                    <a:lnTo>
                      <a:pt x="4" y="22"/>
                    </a:lnTo>
                    <a:lnTo>
                      <a:pt x="2" y="24"/>
                    </a:lnTo>
                    <a:lnTo>
                      <a:pt x="2" y="24"/>
                    </a:lnTo>
                    <a:lnTo>
                      <a:pt x="0" y="24"/>
                    </a:lnTo>
                    <a:lnTo>
                      <a:pt x="0" y="24"/>
                    </a:lnTo>
                    <a:lnTo>
                      <a:pt x="0" y="26"/>
                    </a:lnTo>
                    <a:lnTo>
                      <a:pt x="2" y="28"/>
                    </a:lnTo>
                    <a:lnTo>
                      <a:pt x="4" y="28"/>
                    </a:lnTo>
                    <a:lnTo>
                      <a:pt x="4" y="30"/>
                    </a:lnTo>
                    <a:lnTo>
                      <a:pt x="2" y="30"/>
                    </a:lnTo>
                    <a:lnTo>
                      <a:pt x="2" y="34"/>
                    </a:lnTo>
                    <a:lnTo>
                      <a:pt x="4" y="34"/>
                    </a:lnTo>
                    <a:lnTo>
                      <a:pt x="4" y="36"/>
                    </a:lnTo>
                    <a:lnTo>
                      <a:pt x="4" y="36"/>
                    </a:lnTo>
                    <a:lnTo>
                      <a:pt x="4" y="38"/>
                    </a:lnTo>
                    <a:lnTo>
                      <a:pt x="4" y="38"/>
                    </a:lnTo>
                    <a:lnTo>
                      <a:pt x="6" y="38"/>
                    </a:lnTo>
                    <a:lnTo>
                      <a:pt x="6" y="40"/>
                    </a:lnTo>
                    <a:lnTo>
                      <a:pt x="6" y="42"/>
                    </a:lnTo>
                    <a:lnTo>
                      <a:pt x="8" y="40"/>
                    </a:lnTo>
                    <a:lnTo>
                      <a:pt x="8" y="40"/>
                    </a:lnTo>
                    <a:lnTo>
                      <a:pt x="10" y="38"/>
                    </a:lnTo>
                    <a:lnTo>
                      <a:pt x="12" y="34"/>
                    </a:lnTo>
                    <a:lnTo>
                      <a:pt x="14" y="32"/>
                    </a:lnTo>
                    <a:lnTo>
                      <a:pt x="14" y="30"/>
                    </a:lnTo>
                    <a:lnTo>
                      <a:pt x="14" y="30"/>
                    </a:lnTo>
                    <a:lnTo>
                      <a:pt x="14" y="30"/>
                    </a:lnTo>
                    <a:lnTo>
                      <a:pt x="16" y="30"/>
                    </a:lnTo>
                    <a:lnTo>
                      <a:pt x="18" y="28"/>
                    </a:lnTo>
                    <a:lnTo>
                      <a:pt x="20" y="28"/>
                    </a:lnTo>
                    <a:lnTo>
                      <a:pt x="22" y="30"/>
                    </a:lnTo>
                    <a:lnTo>
                      <a:pt x="22" y="30"/>
                    </a:lnTo>
                    <a:lnTo>
                      <a:pt x="28" y="30"/>
                    </a:lnTo>
                    <a:lnTo>
                      <a:pt x="28" y="30"/>
                    </a:lnTo>
                    <a:lnTo>
                      <a:pt x="30" y="28"/>
                    </a:lnTo>
                    <a:lnTo>
                      <a:pt x="30" y="28"/>
                    </a:lnTo>
                    <a:lnTo>
                      <a:pt x="32" y="28"/>
                    </a:lnTo>
                    <a:lnTo>
                      <a:pt x="34" y="26"/>
                    </a:lnTo>
                    <a:lnTo>
                      <a:pt x="36" y="26"/>
                    </a:lnTo>
                    <a:lnTo>
                      <a:pt x="38" y="28"/>
                    </a:lnTo>
                    <a:lnTo>
                      <a:pt x="40" y="28"/>
                    </a:lnTo>
                    <a:lnTo>
                      <a:pt x="42" y="26"/>
                    </a:lnTo>
                    <a:lnTo>
                      <a:pt x="46" y="28"/>
                    </a:lnTo>
                    <a:lnTo>
                      <a:pt x="48" y="28"/>
                    </a:lnTo>
                    <a:lnTo>
                      <a:pt x="50" y="28"/>
                    </a:lnTo>
                    <a:lnTo>
                      <a:pt x="50" y="30"/>
                    </a:lnTo>
                    <a:lnTo>
                      <a:pt x="50" y="30"/>
                    </a:lnTo>
                    <a:lnTo>
                      <a:pt x="50" y="30"/>
                    </a:lnTo>
                    <a:lnTo>
                      <a:pt x="52" y="30"/>
                    </a:lnTo>
                    <a:lnTo>
                      <a:pt x="52" y="30"/>
                    </a:lnTo>
                    <a:lnTo>
                      <a:pt x="54" y="28"/>
                    </a:lnTo>
                    <a:lnTo>
                      <a:pt x="54" y="28"/>
                    </a:lnTo>
                    <a:lnTo>
                      <a:pt x="54" y="28"/>
                    </a:lnTo>
                    <a:lnTo>
                      <a:pt x="56" y="26"/>
                    </a:lnTo>
                    <a:lnTo>
                      <a:pt x="58" y="24"/>
                    </a:lnTo>
                    <a:lnTo>
                      <a:pt x="56" y="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7" name="Freeform 189"/>
              <p:cNvSpPr>
                <a:spLocks/>
              </p:cNvSpPr>
              <p:nvPr/>
            </p:nvSpPr>
            <p:spPr bwMode="auto">
              <a:xfrm>
                <a:off x="2509" y="1796"/>
                <a:ext cx="4" cy="8"/>
              </a:xfrm>
              <a:custGeom>
                <a:avLst/>
                <a:gdLst>
                  <a:gd name="T0" fmla="*/ 4 w 4"/>
                  <a:gd name="T1" fmla="*/ 2 h 8"/>
                  <a:gd name="T2" fmla="*/ 2 w 4"/>
                  <a:gd name="T3" fmla="*/ 2 h 8"/>
                  <a:gd name="T4" fmla="*/ 0 w 4"/>
                  <a:gd name="T5" fmla="*/ 0 h 8"/>
                  <a:gd name="T6" fmla="*/ 0 w 4"/>
                  <a:gd name="T7" fmla="*/ 2 h 8"/>
                  <a:gd name="T8" fmla="*/ 0 w 4"/>
                  <a:gd name="T9" fmla="*/ 2 h 8"/>
                  <a:gd name="T10" fmla="*/ 0 w 4"/>
                  <a:gd name="T11" fmla="*/ 6 h 8"/>
                  <a:gd name="T12" fmla="*/ 2 w 4"/>
                  <a:gd name="T13" fmla="*/ 8 h 8"/>
                  <a:gd name="T14" fmla="*/ 2 w 4"/>
                  <a:gd name="T15" fmla="*/ 8 h 8"/>
                  <a:gd name="T16" fmla="*/ 4 w 4"/>
                  <a:gd name="T17" fmla="*/ 6 h 8"/>
                  <a:gd name="T18" fmla="*/ 4 w 4"/>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2"/>
                    </a:moveTo>
                    <a:lnTo>
                      <a:pt x="2" y="2"/>
                    </a:lnTo>
                    <a:lnTo>
                      <a:pt x="0" y="0"/>
                    </a:lnTo>
                    <a:lnTo>
                      <a:pt x="0" y="2"/>
                    </a:lnTo>
                    <a:lnTo>
                      <a:pt x="0" y="2"/>
                    </a:lnTo>
                    <a:lnTo>
                      <a:pt x="0" y="6"/>
                    </a:lnTo>
                    <a:lnTo>
                      <a:pt x="2" y="8"/>
                    </a:lnTo>
                    <a:lnTo>
                      <a:pt x="2" y="8"/>
                    </a:lnTo>
                    <a:lnTo>
                      <a:pt x="4" y="6"/>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8" name="Freeform 190"/>
              <p:cNvSpPr>
                <a:spLocks/>
              </p:cNvSpPr>
              <p:nvPr/>
            </p:nvSpPr>
            <p:spPr bwMode="auto">
              <a:xfrm>
                <a:off x="4123" y="1850"/>
                <a:ext cx="26" cy="30"/>
              </a:xfrm>
              <a:custGeom>
                <a:avLst/>
                <a:gdLst>
                  <a:gd name="T0" fmla="*/ 24 w 26"/>
                  <a:gd name="T1" fmla="*/ 6 h 30"/>
                  <a:gd name="T2" fmla="*/ 24 w 26"/>
                  <a:gd name="T3" fmla="*/ 4 h 30"/>
                  <a:gd name="T4" fmla="*/ 20 w 26"/>
                  <a:gd name="T5" fmla="*/ 0 h 30"/>
                  <a:gd name="T6" fmla="*/ 20 w 26"/>
                  <a:gd name="T7" fmla="*/ 0 h 30"/>
                  <a:gd name="T8" fmla="*/ 18 w 26"/>
                  <a:gd name="T9" fmla="*/ 0 h 30"/>
                  <a:gd name="T10" fmla="*/ 16 w 26"/>
                  <a:gd name="T11" fmla="*/ 0 h 30"/>
                  <a:gd name="T12" fmla="*/ 16 w 26"/>
                  <a:gd name="T13" fmla="*/ 0 h 30"/>
                  <a:gd name="T14" fmla="*/ 16 w 26"/>
                  <a:gd name="T15" fmla="*/ 2 h 30"/>
                  <a:gd name="T16" fmla="*/ 16 w 26"/>
                  <a:gd name="T17" fmla="*/ 4 h 30"/>
                  <a:gd name="T18" fmla="*/ 14 w 26"/>
                  <a:gd name="T19" fmla="*/ 4 h 30"/>
                  <a:gd name="T20" fmla="*/ 14 w 26"/>
                  <a:gd name="T21" fmla="*/ 6 h 30"/>
                  <a:gd name="T22" fmla="*/ 10 w 26"/>
                  <a:gd name="T23" fmla="*/ 2 h 30"/>
                  <a:gd name="T24" fmla="*/ 10 w 26"/>
                  <a:gd name="T25" fmla="*/ 2 h 30"/>
                  <a:gd name="T26" fmla="*/ 10 w 26"/>
                  <a:gd name="T27" fmla="*/ 2 h 30"/>
                  <a:gd name="T28" fmla="*/ 10 w 26"/>
                  <a:gd name="T29" fmla="*/ 4 h 30"/>
                  <a:gd name="T30" fmla="*/ 8 w 26"/>
                  <a:gd name="T31" fmla="*/ 6 h 30"/>
                  <a:gd name="T32" fmla="*/ 6 w 26"/>
                  <a:gd name="T33" fmla="*/ 10 h 30"/>
                  <a:gd name="T34" fmla="*/ 4 w 26"/>
                  <a:gd name="T35" fmla="*/ 14 h 30"/>
                  <a:gd name="T36" fmla="*/ 2 w 26"/>
                  <a:gd name="T37" fmla="*/ 14 h 30"/>
                  <a:gd name="T38" fmla="*/ 0 w 26"/>
                  <a:gd name="T39" fmla="*/ 16 h 30"/>
                  <a:gd name="T40" fmla="*/ 0 w 26"/>
                  <a:gd name="T41" fmla="*/ 18 h 30"/>
                  <a:gd name="T42" fmla="*/ 0 w 26"/>
                  <a:gd name="T43" fmla="*/ 20 h 30"/>
                  <a:gd name="T44" fmla="*/ 0 w 26"/>
                  <a:gd name="T45" fmla="*/ 22 h 30"/>
                  <a:gd name="T46" fmla="*/ 0 w 26"/>
                  <a:gd name="T47" fmla="*/ 26 h 30"/>
                  <a:gd name="T48" fmla="*/ 0 w 26"/>
                  <a:gd name="T49" fmla="*/ 30 h 30"/>
                  <a:gd name="T50" fmla="*/ 2 w 26"/>
                  <a:gd name="T51" fmla="*/ 30 h 30"/>
                  <a:gd name="T52" fmla="*/ 4 w 26"/>
                  <a:gd name="T53" fmla="*/ 30 h 30"/>
                  <a:gd name="T54" fmla="*/ 4 w 26"/>
                  <a:gd name="T55" fmla="*/ 30 h 30"/>
                  <a:gd name="T56" fmla="*/ 6 w 26"/>
                  <a:gd name="T57" fmla="*/ 30 h 30"/>
                  <a:gd name="T58" fmla="*/ 8 w 26"/>
                  <a:gd name="T59" fmla="*/ 30 h 30"/>
                  <a:gd name="T60" fmla="*/ 12 w 26"/>
                  <a:gd name="T61" fmla="*/ 28 h 30"/>
                  <a:gd name="T62" fmla="*/ 12 w 26"/>
                  <a:gd name="T63" fmla="*/ 28 h 30"/>
                  <a:gd name="T64" fmla="*/ 14 w 26"/>
                  <a:gd name="T65" fmla="*/ 28 h 30"/>
                  <a:gd name="T66" fmla="*/ 16 w 26"/>
                  <a:gd name="T67" fmla="*/ 28 h 30"/>
                  <a:gd name="T68" fmla="*/ 16 w 26"/>
                  <a:gd name="T69" fmla="*/ 30 h 30"/>
                  <a:gd name="T70" fmla="*/ 18 w 26"/>
                  <a:gd name="T71" fmla="*/ 30 h 30"/>
                  <a:gd name="T72" fmla="*/ 18 w 26"/>
                  <a:gd name="T73" fmla="*/ 30 h 30"/>
                  <a:gd name="T74" fmla="*/ 20 w 26"/>
                  <a:gd name="T75" fmla="*/ 26 h 30"/>
                  <a:gd name="T76" fmla="*/ 22 w 26"/>
                  <a:gd name="T77" fmla="*/ 24 h 30"/>
                  <a:gd name="T78" fmla="*/ 24 w 26"/>
                  <a:gd name="T79" fmla="*/ 20 h 30"/>
                  <a:gd name="T80" fmla="*/ 22 w 26"/>
                  <a:gd name="T81" fmla="*/ 20 h 30"/>
                  <a:gd name="T82" fmla="*/ 20 w 26"/>
                  <a:gd name="T83" fmla="*/ 20 h 30"/>
                  <a:gd name="T84" fmla="*/ 18 w 26"/>
                  <a:gd name="T85" fmla="*/ 20 h 30"/>
                  <a:gd name="T86" fmla="*/ 16 w 26"/>
                  <a:gd name="T87" fmla="*/ 20 h 30"/>
                  <a:gd name="T88" fmla="*/ 14 w 26"/>
                  <a:gd name="T89" fmla="*/ 20 h 30"/>
                  <a:gd name="T90" fmla="*/ 12 w 26"/>
                  <a:gd name="T91" fmla="*/ 20 h 30"/>
                  <a:gd name="T92" fmla="*/ 12 w 26"/>
                  <a:gd name="T93" fmla="*/ 20 h 30"/>
                  <a:gd name="T94" fmla="*/ 12 w 26"/>
                  <a:gd name="T95" fmla="*/ 20 h 30"/>
                  <a:gd name="T96" fmla="*/ 14 w 26"/>
                  <a:gd name="T97" fmla="*/ 20 h 30"/>
                  <a:gd name="T98" fmla="*/ 16 w 26"/>
                  <a:gd name="T99" fmla="*/ 16 h 30"/>
                  <a:gd name="T100" fmla="*/ 20 w 26"/>
                  <a:gd name="T101" fmla="*/ 14 h 30"/>
                  <a:gd name="T102" fmla="*/ 24 w 26"/>
                  <a:gd name="T103" fmla="*/ 12 h 30"/>
                  <a:gd name="T104" fmla="*/ 24 w 26"/>
                  <a:gd name="T105" fmla="*/ 12 h 30"/>
                  <a:gd name="T106" fmla="*/ 24 w 26"/>
                  <a:gd name="T107" fmla="*/ 10 h 30"/>
                  <a:gd name="T108" fmla="*/ 26 w 26"/>
                  <a:gd name="T109" fmla="*/ 8 h 30"/>
                  <a:gd name="T110" fmla="*/ 24 w 26"/>
                  <a:gd name="T11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30">
                    <a:moveTo>
                      <a:pt x="24" y="6"/>
                    </a:moveTo>
                    <a:lnTo>
                      <a:pt x="24" y="4"/>
                    </a:lnTo>
                    <a:lnTo>
                      <a:pt x="20" y="0"/>
                    </a:lnTo>
                    <a:lnTo>
                      <a:pt x="20" y="0"/>
                    </a:lnTo>
                    <a:lnTo>
                      <a:pt x="18" y="0"/>
                    </a:lnTo>
                    <a:lnTo>
                      <a:pt x="16" y="0"/>
                    </a:lnTo>
                    <a:lnTo>
                      <a:pt x="16" y="0"/>
                    </a:lnTo>
                    <a:lnTo>
                      <a:pt x="16" y="2"/>
                    </a:lnTo>
                    <a:lnTo>
                      <a:pt x="16" y="4"/>
                    </a:lnTo>
                    <a:lnTo>
                      <a:pt x="14" y="4"/>
                    </a:lnTo>
                    <a:lnTo>
                      <a:pt x="14" y="6"/>
                    </a:lnTo>
                    <a:lnTo>
                      <a:pt x="10" y="2"/>
                    </a:lnTo>
                    <a:lnTo>
                      <a:pt x="10" y="2"/>
                    </a:lnTo>
                    <a:lnTo>
                      <a:pt x="10" y="2"/>
                    </a:lnTo>
                    <a:lnTo>
                      <a:pt x="10" y="4"/>
                    </a:lnTo>
                    <a:lnTo>
                      <a:pt x="8" y="6"/>
                    </a:lnTo>
                    <a:lnTo>
                      <a:pt x="6" y="10"/>
                    </a:lnTo>
                    <a:lnTo>
                      <a:pt x="4" y="14"/>
                    </a:lnTo>
                    <a:lnTo>
                      <a:pt x="2" y="14"/>
                    </a:lnTo>
                    <a:lnTo>
                      <a:pt x="0" y="16"/>
                    </a:lnTo>
                    <a:lnTo>
                      <a:pt x="0" y="18"/>
                    </a:lnTo>
                    <a:lnTo>
                      <a:pt x="0" y="20"/>
                    </a:lnTo>
                    <a:lnTo>
                      <a:pt x="0" y="22"/>
                    </a:lnTo>
                    <a:lnTo>
                      <a:pt x="0" y="26"/>
                    </a:lnTo>
                    <a:lnTo>
                      <a:pt x="0" y="30"/>
                    </a:lnTo>
                    <a:lnTo>
                      <a:pt x="2" y="30"/>
                    </a:lnTo>
                    <a:lnTo>
                      <a:pt x="4" y="30"/>
                    </a:lnTo>
                    <a:lnTo>
                      <a:pt x="4" y="30"/>
                    </a:lnTo>
                    <a:lnTo>
                      <a:pt x="6" y="30"/>
                    </a:lnTo>
                    <a:lnTo>
                      <a:pt x="8" y="30"/>
                    </a:lnTo>
                    <a:lnTo>
                      <a:pt x="12" y="28"/>
                    </a:lnTo>
                    <a:lnTo>
                      <a:pt x="12" y="28"/>
                    </a:lnTo>
                    <a:lnTo>
                      <a:pt x="14" y="28"/>
                    </a:lnTo>
                    <a:lnTo>
                      <a:pt x="16" y="28"/>
                    </a:lnTo>
                    <a:lnTo>
                      <a:pt x="16" y="30"/>
                    </a:lnTo>
                    <a:lnTo>
                      <a:pt x="18" y="30"/>
                    </a:lnTo>
                    <a:lnTo>
                      <a:pt x="18" y="30"/>
                    </a:lnTo>
                    <a:lnTo>
                      <a:pt x="20" y="26"/>
                    </a:lnTo>
                    <a:lnTo>
                      <a:pt x="22" y="24"/>
                    </a:lnTo>
                    <a:lnTo>
                      <a:pt x="24" y="20"/>
                    </a:lnTo>
                    <a:lnTo>
                      <a:pt x="22" y="20"/>
                    </a:lnTo>
                    <a:lnTo>
                      <a:pt x="20" y="20"/>
                    </a:lnTo>
                    <a:lnTo>
                      <a:pt x="18" y="20"/>
                    </a:lnTo>
                    <a:lnTo>
                      <a:pt x="16" y="20"/>
                    </a:lnTo>
                    <a:lnTo>
                      <a:pt x="14" y="20"/>
                    </a:lnTo>
                    <a:lnTo>
                      <a:pt x="12" y="20"/>
                    </a:lnTo>
                    <a:lnTo>
                      <a:pt x="12" y="20"/>
                    </a:lnTo>
                    <a:lnTo>
                      <a:pt x="12" y="20"/>
                    </a:lnTo>
                    <a:lnTo>
                      <a:pt x="14" y="20"/>
                    </a:lnTo>
                    <a:lnTo>
                      <a:pt x="16" y="16"/>
                    </a:lnTo>
                    <a:lnTo>
                      <a:pt x="20" y="14"/>
                    </a:lnTo>
                    <a:lnTo>
                      <a:pt x="24" y="12"/>
                    </a:lnTo>
                    <a:lnTo>
                      <a:pt x="24" y="12"/>
                    </a:lnTo>
                    <a:lnTo>
                      <a:pt x="24" y="10"/>
                    </a:lnTo>
                    <a:lnTo>
                      <a:pt x="26" y="8"/>
                    </a:lnTo>
                    <a:lnTo>
                      <a:pt x="24"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9" name="Freeform 191"/>
              <p:cNvSpPr>
                <a:spLocks noEditPoints="1"/>
              </p:cNvSpPr>
              <p:nvPr/>
            </p:nvSpPr>
            <p:spPr bwMode="auto">
              <a:xfrm>
                <a:off x="3603" y="1055"/>
                <a:ext cx="92" cy="52"/>
              </a:xfrm>
              <a:custGeom>
                <a:avLst/>
                <a:gdLst>
                  <a:gd name="T0" fmla="*/ 40 w 92"/>
                  <a:gd name="T1" fmla="*/ 46 h 52"/>
                  <a:gd name="T2" fmla="*/ 46 w 92"/>
                  <a:gd name="T3" fmla="*/ 50 h 52"/>
                  <a:gd name="T4" fmla="*/ 28 w 92"/>
                  <a:gd name="T5" fmla="*/ 46 h 52"/>
                  <a:gd name="T6" fmla="*/ 30 w 92"/>
                  <a:gd name="T7" fmla="*/ 48 h 52"/>
                  <a:gd name="T8" fmla="*/ 56 w 92"/>
                  <a:gd name="T9" fmla="*/ 44 h 52"/>
                  <a:gd name="T10" fmla="*/ 54 w 92"/>
                  <a:gd name="T11" fmla="*/ 46 h 52"/>
                  <a:gd name="T12" fmla="*/ 56 w 92"/>
                  <a:gd name="T13" fmla="*/ 46 h 52"/>
                  <a:gd name="T14" fmla="*/ 24 w 92"/>
                  <a:gd name="T15" fmla="*/ 46 h 52"/>
                  <a:gd name="T16" fmla="*/ 22 w 92"/>
                  <a:gd name="T17" fmla="*/ 48 h 52"/>
                  <a:gd name="T18" fmla="*/ 36 w 92"/>
                  <a:gd name="T19" fmla="*/ 44 h 52"/>
                  <a:gd name="T20" fmla="*/ 34 w 92"/>
                  <a:gd name="T21" fmla="*/ 50 h 52"/>
                  <a:gd name="T22" fmla="*/ 36 w 92"/>
                  <a:gd name="T23" fmla="*/ 42 h 52"/>
                  <a:gd name="T24" fmla="*/ 86 w 92"/>
                  <a:gd name="T25" fmla="*/ 44 h 52"/>
                  <a:gd name="T26" fmla="*/ 92 w 92"/>
                  <a:gd name="T27" fmla="*/ 42 h 52"/>
                  <a:gd name="T28" fmla="*/ 30 w 92"/>
                  <a:gd name="T29" fmla="*/ 36 h 52"/>
                  <a:gd name="T30" fmla="*/ 22 w 92"/>
                  <a:gd name="T31" fmla="*/ 36 h 52"/>
                  <a:gd name="T32" fmla="*/ 28 w 92"/>
                  <a:gd name="T33" fmla="*/ 44 h 52"/>
                  <a:gd name="T34" fmla="*/ 34 w 92"/>
                  <a:gd name="T35" fmla="*/ 40 h 52"/>
                  <a:gd name="T36" fmla="*/ 58 w 92"/>
                  <a:gd name="T37" fmla="*/ 34 h 52"/>
                  <a:gd name="T38" fmla="*/ 60 w 92"/>
                  <a:gd name="T39" fmla="*/ 34 h 52"/>
                  <a:gd name="T40" fmla="*/ 32 w 92"/>
                  <a:gd name="T41" fmla="*/ 32 h 52"/>
                  <a:gd name="T42" fmla="*/ 32 w 92"/>
                  <a:gd name="T43" fmla="*/ 30 h 52"/>
                  <a:gd name="T44" fmla="*/ 56 w 92"/>
                  <a:gd name="T45" fmla="*/ 38 h 52"/>
                  <a:gd name="T46" fmla="*/ 56 w 92"/>
                  <a:gd name="T47" fmla="*/ 34 h 52"/>
                  <a:gd name="T48" fmla="*/ 58 w 92"/>
                  <a:gd name="T49" fmla="*/ 30 h 52"/>
                  <a:gd name="T50" fmla="*/ 56 w 92"/>
                  <a:gd name="T51" fmla="*/ 26 h 52"/>
                  <a:gd name="T52" fmla="*/ 50 w 92"/>
                  <a:gd name="T53" fmla="*/ 30 h 52"/>
                  <a:gd name="T54" fmla="*/ 48 w 92"/>
                  <a:gd name="T55" fmla="*/ 34 h 52"/>
                  <a:gd name="T56" fmla="*/ 46 w 92"/>
                  <a:gd name="T57" fmla="*/ 30 h 52"/>
                  <a:gd name="T58" fmla="*/ 42 w 92"/>
                  <a:gd name="T59" fmla="*/ 32 h 52"/>
                  <a:gd name="T60" fmla="*/ 38 w 92"/>
                  <a:gd name="T61" fmla="*/ 34 h 52"/>
                  <a:gd name="T62" fmla="*/ 40 w 92"/>
                  <a:gd name="T63" fmla="*/ 40 h 52"/>
                  <a:gd name="T64" fmla="*/ 46 w 92"/>
                  <a:gd name="T65" fmla="*/ 42 h 52"/>
                  <a:gd name="T66" fmla="*/ 48 w 92"/>
                  <a:gd name="T67" fmla="*/ 50 h 52"/>
                  <a:gd name="T68" fmla="*/ 52 w 92"/>
                  <a:gd name="T69" fmla="*/ 42 h 52"/>
                  <a:gd name="T70" fmla="*/ 38 w 92"/>
                  <a:gd name="T71" fmla="*/ 6 h 52"/>
                  <a:gd name="T72" fmla="*/ 20 w 92"/>
                  <a:gd name="T73" fmla="*/ 46 h 52"/>
                  <a:gd name="T74" fmla="*/ 18 w 92"/>
                  <a:gd name="T75" fmla="*/ 44 h 52"/>
                  <a:gd name="T76" fmla="*/ 18 w 92"/>
                  <a:gd name="T77" fmla="*/ 36 h 52"/>
                  <a:gd name="T78" fmla="*/ 24 w 92"/>
                  <a:gd name="T79" fmla="*/ 32 h 52"/>
                  <a:gd name="T80" fmla="*/ 26 w 92"/>
                  <a:gd name="T81" fmla="*/ 30 h 52"/>
                  <a:gd name="T82" fmla="*/ 30 w 92"/>
                  <a:gd name="T83" fmla="*/ 24 h 52"/>
                  <a:gd name="T84" fmla="*/ 36 w 92"/>
                  <a:gd name="T85" fmla="*/ 24 h 52"/>
                  <a:gd name="T86" fmla="*/ 30 w 92"/>
                  <a:gd name="T87" fmla="*/ 20 h 52"/>
                  <a:gd name="T88" fmla="*/ 28 w 92"/>
                  <a:gd name="T89" fmla="*/ 12 h 52"/>
                  <a:gd name="T90" fmla="*/ 32 w 92"/>
                  <a:gd name="T91" fmla="*/ 4 h 52"/>
                  <a:gd name="T92" fmla="*/ 32 w 92"/>
                  <a:gd name="T93" fmla="*/ 0 h 52"/>
                  <a:gd name="T94" fmla="*/ 18 w 92"/>
                  <a:gd name="T95" fmla="*/ 8 h 52"/>
                  <a:gd name="T96" fmla="*/ 6 w 92"/>
                  <a:gd name="T97" fmla="*/ 10 h 52"/>
                  <a:gd name="T98" fmla="*/ 2 w 92"/>
                  <a:gd name="T99" fmla="*/ 16 h 52"/>
                  <a:gd name="T100" fmla="*/ 12 w 92"/>
                  <a:gd name="T101" fmla="*/ 12 h 52"/>
                  <a:gd name="T102" fmla="*/ 14 w 92"/>
                  <a:gd name="T103" fmla="*/ 16 h 52"/>
                  <a:gd name="T104" fmla="*/ 8 w 92"/>
                  <a:gd name="T105" fmla="*/ 20 h 52"/>
                  <a:gd name="T106" fmla="*/ 2 w 92"/>
                  <a:gd name="T107" fmla="*/ 18 h 52"/>
                  <a:gd name="T108" fmla="*/ 0 w 92"/>
                  <a:gd name="T109" fmla="*/ 28 h 52"/>
                  <a:gd name="T110" fmla="*/ 6 w 92"/>
                  <a:gd name="T111" fmla="*/ 40 h 52"/>
                  <a:gd name="T112" fmla="*/ 6 w 92"/>
                  <a:gd name="T113" fmla="*/ 46 h 52"/>
                  <a:gd name="T114" fmla="*/ 14 w 92"/>
                  <a:gd name="T115" fmla="*/ 48 h 52"/>
                  <a:gd name="T116" fmla="*/ 20 w 92"/>
                  <a:gd name="T117"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 h="52">
                    <a:moveTo>
                      <a:pt x="48" y="48"/>
                    </a:moveTo>
                    <a:lnTo>
                      <a:pt x="46" y="48"/>
                    </a:lnTo>
                    <a:lnTo>
                      <a:pt x="44" y="48"/>
                    </a:lnTo>
                    <a:lnTo>
                      <a:pt x="42" y="48"/>
                    </a:lnTo>
                    <a:lnTo>
                      <a:pt x="40" y="46"/>
                    </a:lnTo>
                    <a:lnTo>
                      <a:pt x="38" y="46"/>
                    </a:lnTo>
                    <a:lnTo>
                      <a:pt x="38" y="48"/>
                    </a:lnTo>
                    <a:lnTo>
                      <a:pt x="38" y="50"/>
                    </a:lnTo>
                    <a:lnTo>
                      <a:pt x="44" y="52"/>
                    </a:lnTo>
                    <a:lnTo>
                      <a:pt x="46" y="50"/>
                    </a:lnTo>
                    <a:lnTo>
                      <a:pt x="46" y="52"/>
                    </a:lnTo>
                    <a:lnTo>
                      <a:pt x="48" y="50"/>
                    </a:lnTo>
                    <a:lnTo>
                      <a:pt x="48" y="50"/>
                    </a:lnTo>
                    <a:lnTo>
                      <a:pt x="48" y="48"/>
                    </a:lnTo>
                    <a:close/>
                    <a:moveTo>
                      <a:pt x="28" y="46"/>
                    </a:moveTo>
                    <a:lnTo>
                      <a:pt x="28" y="46"/>
                    </a:lnTo>
                    <a:lnTo>
                      <a:pt x="26" y="46"/>
                    </a:lnTo>
                    <a:lnTo>
                      <a:pt x="28" y="46"/>
                    </a:lnTo>
                    <a:lnTo>
                      <a:pt x="28" y="48"/>
                    </a:lnTo>
                    <a:lnTo>
                      <a:pt x="30" y="48"/>
                    </a:lnTo>
                    <a:lnTo>
                      <a:pt x="30" y="48"/>
                    </a:lnTo>
                    <a:lnTo>
                      <a:pt x="30" y="48"/>
                    </a:lnTo>
                    <a:lnTo>
                      <a:pt x="30" y="48"/>
                    </a:lnTo>
                    <a:lnTo>
                      <a:pt x="28" y="46"/>
                    </a:lnTo>
                    <a:close/>
                    <a:moveTo>
                      <a:pt x="56" y="44"/>
                    </a:moveTo>
                    <a:lnTo>
                      <a:pt x="56" y="44"/>
                    </a:lnTo>
                    <a:lnTo>
                      <a:pt x="54" y="44"/>
                    </a:lnTo>
                    <a:lnTo>
                      <a:pt x="54" y="44"/>
                    </a:lnTo>
                    <a:lnTo>
                      <a:pt x="54" y="44"/>
                    </a:lnTo>
                    <a:lnTo>
                      <a:pt x="54" y="46"/>
                    </a:lnTo>
                    <a:lnTo>
                      <a:pt x="52" y="46"/>
                    </a:lnTo>
                    <a:lnTo>
                      <a:pt x="52" y="46"/>
                    </a:lnTo>
                    <a:lnTo>
                      <a:pt x="52" y="46"/>
                    </a:lnTo>
                    <a:lnTo>
                      <a:pt x="54" y="48"/>
                    </a:lnTo>
                    <a:lnTo>
                      <a:pt x="56" y="46"/>
                    </a:lnTo>
                    <a:lnTo>
                      <a:pt x="58" y="46"/>
                    </a:lnTo>
                    <a:lnTo>
                      <a:pt x="58" y="46"/>
                    </a:lnTo>
                    <a:lnTo>
                      <a:pt x="58" y="46"/>
                    </a:lnTo>
                    <a:lnTo>
                      <a:pt x="56" y="44"/>
                    </a:lnTo>
                    <a:close/>
                    <a:moveTo>
                      <a:pt x="24" y="46"/>
                    </a:moveTo>
                    <a:lnTo>
                      <a:pt x="22" y="44"/>
                    </a:lnTo>
                    <a:lnTo>
                      <a:pt x="22" y="44"/>
                    </a:lnTo>
                    <a:lnTo>
                      <a:pt x="22" y="44"/>
                    </a:lnTo>
                    <a:lnTo>
                      <a:pt x="22" y="46"/>
                    </a:lnTo>
                    <a:lnTo>
                      <a:pt x="22" y="48"/>
                    </a:lnTo>
                    <a:lnTo>
                      <a:pt x="24" y="48"/>
                    </a:lnTo>
                    <a:lnTo>
                      <a:pt x="26" y="48"/>
                    </a:lnTo>
                    <a:lnTo>
                      <a:pt x="26" y="46"/>
                    </a:lnTo>
                    <a:lnTo>
                      <a:pt x="24" y="46"/>
                    </a:lnTo>
                    <a:close/>
                    <a:moveTo>
                      <a:pt x="36" y="44"/>
                    </a:moveTo>
                    <a:lnTo>
                      <a:pt x="34" y="46"/>
                    </a:lnTo>
                    <a:lnTo>
                      <a:pt x="34" y="46"/>
                    </a:lnTo>
                    <a:lnTo>
                      <a:pt x="32" y="48"/>
                    </a:lnTo>
                    <a:lnTo>
                      <a:pt x="32" y="48"/>
                    </a:lnTo>
                    <a:lnTo>
                      <a:pt x="34" y="50"/>
                    </a:lnTo>
                    <a:lnTo>
                      <a:pt x="34" y="50"/>
                    </a:lnTo>
                    <a:lnTo>
                      <a:pt x="34" y="48"/>
                    </a:lnTo>
                    <a:lnTo>
                      <a:pt x="36" y="44"/>
                    </a:lnTo>
                    <a:lnTo>
                      <a:pt x="36" y="42"/>
                    </a:lnTo>
                    <a:lnTo>
                      <a:pt x="36" y="42"/>
                    </a:lnTo>
                    <a:lnTo>
                      <a:pt x="36" y="44"/>
                    </a:lnTo>
                    <a:close/>
                    <a:moveTo>
                      <a:pt x="92" y="42"/>
                    </a:moveTo>
                    <a:lnTo>
                      <a:pt x="86" y="40"/>
                    </a:lnTo>
                    <a:lnTo>
                      <a:pt x="86" y="42"/>
                    </a:lnTo>
                    <a:lnTo>
                      <a:pt x="86" y="44"/>
                    </a:lnTo>
                    <a:lnTo>
                      <a:pt x="88" y="44"/>
                    </a:lnTo>
                    <a:lnTo>
                      <a:pt x="90" y="46"/>
                    </a:lnTo>
                    <a:lnTo>
                      <a:pt x="92" y="44"/>
                    </a:lnTo>
                    <a:lnTo>
                      <a:pt x="92" y="44"/>
                    </a:lnTo>
                    <a:lnTo>
                      <a:pt x="92" y="42"/>
                    </a:lnTo>
                    <a:close/>
                    <a:moveTo>
                      <a:pt x="34" y="38"/>
                    </a:moveTo>
                    <a:lnTo>
                      <a:pt x="34" y="36"/>
                    </a:lnTo>
                    <a:lnTo>
                      <a:pt x="32" y="36"/>
                    </a:lnTo>
                    <a:lnTo>
                      <a:pt x="32" y="34"/>
                    </a:lnTo>
                    <a:lnTo>
                      <a:pt x="30" y="36"/>
                    </a:lnTo>
                    <a:lnTo>
                      <a:pt x="30" y="36"/>
                    </a:lnTo>
                    <a:lnTo>
                      <a:pt x="28" y="36"/>
                    </a:lnTo>
                    <a:lnTo>
                      <a:pt x="28" y="36"/>
                    </a:lnTo>
                    <a:lnTo>
                      <a:pt x="24" y="36"/>
                    </a:lnTo>
                    <a:lnTo>
                      <a:pt x="22" y="36"/>
                    </a:lnTo>
                    <a:lnTo>
                      <a:pt x="22" y="40"/>
                    </a:lnTo>
                    <a:lnTo>
                      <a:pt x="24" y="42"/>
                    </a:lnTo>
                    <a:lnTo>
                      <a:pt x="24" y="42"/>
                    </a:lnTo>
                    <a:lnTo>
                      <a:pt x="24" y="42"/>
                    </a:lnTo>
                    <a:lnTo>
                      <a:pt x="28" y="44"/>
                    </a:lnTo>
                    <a:lnTo>
                      <a:pt x="30" y="44"/>
                    </a:lnTo>
                    <a:lnTo>
                      <a:pt x="32" y="44"/>
                    </a:lnTo>
                    <a:lnTo>
                      <a:pt x="34" y="44"/>
                    </a:lnTo>
                    <a:lnTo>
                      <a:pt x="34" y="42"/>
                    </a:lnTo>
                    <a:lnTo>
                      <a:pt x="34" y="40"/>
                    </a:lnTo>
                    <a:lnTo>
                      <a:pt x="36" y="40"/>
                    </a:lnTo>
                    <a:lnTo>
                      <a:pt x="34" y="38"/>
                    </a:lnTo>
                    <a:close/>
                    <a:moveTo>
                      <a:pt x="58" y="34"/>
                    </a:moveTo>
                    <a:lnTo>
                      <a:pt x="58" y="34"/>
                    </a:lnTo>
                    <a:lnTo>
                      <a:pt x="58" y="34"/>
                    </a:lnTo>
                    <a:lnTo>
                      <a:pt x="58" y="34"/>
                    </a:lnTo>
                    <a:lnTo>
                      <a:pt x="58" y="36"/>
                    </a:lnTo>
                    <a:lnTo>
                      <a:pt x="58" y="36"/>
                    </a:lnTo>
                    <a:lnTo>
                      <a:pt x="60" y="36"/>
                    </a:lnTo>
                    <a:lnTo>
                      <a:pt x="60" y="34"/>
                    </a:lnTo>
                    <a:lnTo>
                      <a:pt x="58" y="34"/>
                    </a:lnTo>
                    <a:close/>
                    <a:moveTo>
                      <a:pt x="32" y="32"/>
                    </a:moveTo>
                    <a:lnTo>
                      <a:pt x="32" y="32"/>
                    </a:lnTo>
                    <a:lnTo>
                      <a:pt x="32" y="32"/>
                    </a:lnTo>
                    <a:lnTo>
                      <a:pt x="32" y="32"/>
                    </a:lnTo>
                    <a:lnTo>
                      <a:pt x="34" y="30"/>
                    </a:lnTo>
                    <a:lnTo>
                      <a:pt x="32" y="30"/>
                    </a:lnTo>
                    <a:lnTo>
                      <a:pt x="32" y="28"/>
                    </a:lnTo>
                    <a:lnTo>
                      <a:pt x="32" y="30"/>
                    </a:lnTo>
                    <a:lnTo>
                      <a:pt x="32" y="30"/>
                    </a:lnTo>
                    <a:lnTo>
                      <a:pt x="32" y="32"/>
                    </a:lnTo>
                    <a:lnTo>
                      <a:pt x="32" y="32"/>
                    </a:lnTo>
                    <a:close/>
                    <a:moveTo>
                      <a:pt x="54" y="42"/>
                    </a:moveTo>
                    <a:lnTo>
                      <a:pt x="56" y="40"/>
                    </a:lnTo>
                    <a:lnTo>
                      <a:pt x="56" y="38"/>
                    </a:lnTo>
                    <a:lnTo>
                      <a:pt x="54" y="38"/>
                    </a:lnTo>
                    <a:lnTo>
                      <a:pt x="54" y="38"/>
                    </a:lnTo>
                    <a:lnTo>
                      <a:pt x="54" y="36"/>
                    </a:lnTo>
                    <a:lnTo>
                      <a:pt x="54" y="36"/>
                    </a:lnTo>
                    <a:lnTo>
                      <a:pt x="56" y="34"/>
                    </a:lnTo>
                    <a:lnTo>
                      <a:pt x="58" y="34"/>
                    </a:lnTo>
                    <a:lnTo>
                      <a:pt x="58" y="34"/>
                    </a:lnTo>
                    <a:lnTo>
                      <a:pt x="58" y="34"/>
                    </a:lnTo>
                    <a:lnTo>
                      <a:pt x="58" y="32"/>
                    </a:lnTo>
                    <a:lnTo>
                      <a:pt x="58" y="30"/>
                    </a:lnTo>
                    <a:lnTo>
                      <a:pt x="58" y="30"/>
                    </a:lnTo>
                    <a:lnTo>
                      <a:pt x="58" y="28"/>
                    </a:lnTo>
                    <a:lnTo>
                      <a:pt x="58" y="28"/>
                    </a:lnTo>
                    <a:lnTo>
                      <a:pt x="58" y="28"/>
                    </a:lnTo>
                    <a:lnTo>
                      <a:pt x="56" y="26"/>
                    </a:lnTo>
                    <a:lnTo>
                      <a:pt x="54" y="26"/>
                    </a:lnTo>
                    <a:lnTo>
                      <a:pt x="54" y="26"/>
                    </a:lnTo>
                    <a:lnTo>
                      <a:pt x="52" y="28"/>
                    </a:lnTo>
                    <a:lnTo>
                      <a:pt x="48" y="30"/>
                    </a:lnTo>
                    <a:lnTo>
                      <a:pt x="50" y="30"/>
                    </a:lnTo>
                    <a:lnTo>
                      <a:pt x="50" y="30"/>
                    </a:lnTo>
                    <a:lnTo>
                      <a:pt x="50" y="32"/>
                    </a:lnTo>
                    <a:lnTo>
                      <a:pt x="50" y="32"/>
                    </a:lnTo>
                    <a:lnTo>
                      <a:pt x="48" y="32"/>
                    </a:lnTo>
                    <a:lnTo>
                      <a:pt x="48" y="34"/>
                    </a:lnTo>
                    <a:lnTo>
                      <a:pt x="48" y="34"/>
                    </a:lnTo>
                    <a:lnTo>
                      <a:pt x="46" y="34"/>
                    </a:lnTo>
                    <a:lnTo>
                      <a:pt x="46" y="32"/>
                    </a:lnTo>
                    <a:lnTo>
                      <a:pt x="46" y="30"/>
                    </a:lnTo>
                    <a:lnTo>
                      <a:pt x="46" y="30"/>
                    </a:lnTo>
                    <a:lnTo>
                      <a:pt x="44" y="30"/>
                    </a:lnTo>
                    <a:lnTo>
                      <a:pt x="44" y="30"/>
                    </a:lnTo>
                    <a:lnTo>
                      <a:pt x="44" y="30"/>
                    </a:lnTo>
                    <a:lnTo>
                      <a:pt x="42" y="32"/>
                    </a:lnTo>
                    <a:lnTo>
                      <a:pt x="42" y="32"/>
                    </a:lnTo>
                    <a:lnTo>
                      <a:pt x="40" y="32"/>
                    </a:lnTo>
                    <a:lnTo>
                      <a:pt x="38" y="32"/>
                    </a:lnTo>
                    <a:lnTo>
                      <a:pt x="38" y="34"/>
                    </a:lnTo>
                    <a:lnTo>
                      <a:pt x="38" y="34"/>
                    </a:lnTo>
                    <a:lnTo>
                      <a:pt x="38" y="34"/>
                    </a:lnTo>
                    <a:lnTo>
                      <a:pt x="40" y="36"/>
                    </a:lnTo>
                    <a:lnTo>
                      <a:pt x="40" y="36"/>
                    </a:lnTo>
                    <a:lnTo>
                      <a:pt x="40" y="36"/>
                    </a:lnTo>
                    <a:lnTo>
                      <a:pt x="40" y="38"/>
                    </a:lnTo>
                    <a:lnTo>
                      <a:pt x="40" y="40"/>
                    </a:lnTo>
                    <a:lnTo>
                      <a:pt x="42" y="42"/>
                    </a:lnTo>
                    <a:lnTo>
                      <a:pt x="42" y="42"/>
                    </a:lnTo>
                    <a:lnTo>
                      <a:pt x="42" y="42"/>
                    </a:lnTo>
                    <a:lnTo>
                      <a:pt x="44" y="42"/>
                    </a:lnTo>
                    <a:lnTo>
                      <a:pt x="46" y="42"/>
                    </a:lnTo>
                    <a:lnTo>
                      <a:pt x="46" y="44"/>
                    </a:lnTo>
                    <a:lnTo>
                      <a:pt x="46" y="44"/>
                    </a:lnTo>
                    <a:lnTo>
                      <a:pt x="48" y="46"/>
                    </a:lnTo>
                    <a:lnTo>
                      <a:pt x="48" y="46"/>
                    </a:lnTo>
                    <a:lnTo>
                      <a:pt x="48" y="50"/>
                    </a:lnTo>
                    <a:lnTo>
                      <a:pt x="52" y="48"/>
                    </a:lnTo>
                    <a:lnTo>
                      <a:pt x="52" y="46"/>
                    </a:lnTo>
                    <a:lnTo>
                      <a:pt x="52" y="46"/>
                    </a:lnTo>
                    <a:lnTo>
                      <a:pt x="52" y="44"/>
                    </a:lnTo>
                    <a:lnTo>
                      <a:pt x="52" y="42"/>
                    </a:lnTo>
                    <a:lnTo>
                      <a:pt x="54" y="42"/>
                    </a:lnTo>
                    <a:close/>
                    <a:moveTo>
                      <a:pt x="38" y="8"/>
                    </a:moveTo>
                    <a:lnTo>
                      <a:pt x="38" y="8"/>
                    </a:lnTo>
                    <a:lnTo>
                      <a:pt x="40" y="6"/>
                    </a:lnTo>
                    <a:lnTo>
                      <a:pt x="38" y="6"/>
                    </a:lnTo>
                    <a:lnTo>
                      <a:pt x="36" y="6"/>
                    </a:lnTo>
                    <a:lnTo>
                      <a:pt x="36" y="8"/>
                    </a:lnTo>
                    <a:lnTo>
                      <a:pt x="38" y="8"/>
                    </a:lnTo>
                    <a:lnTo>
                      <a:pt x="38" y="8"/>
                    </a:lnTo>
                    <a:close/>
                    <a:moveTo>
                      <a:pt x="20" y="46"/>
                    </a:moveTo>
                    <a:lnTo>
                      <a:pt x="20" y="46"/>
                    </a:lnTo>
                    <a:lnTo>
                      <a:pt x="20" y="44"/>
                    </a:lnTo>
                    <a:lnTo>
                      <a:pt x="18" y="44"/>
                    </a:lnTo>
                    <a:lnTo>
                      <a:pt x="18" y="44"/>
                    </a:lnTo>
                    <a:lnTo>
                      <a:pt x="18" y="44"/>
                    </a:lnTo>
                    <a:lnTo>
                      <a:pt x="20" y="42"/>
                    </a:lnTo>
                    <a:lnTo>
                      <a:pt x="20" y="40"/>
                    </a:lnTo>
                    <a:lnTo>
                      <a:pt x="20" y="40"/>
                    </a:lnTo>
                    <a:lnTo>
                      <a:pt x="20" y="38"/>
                    </a:lnTo>
                    <a:lnTo>
                      <a:pt x="18" y="36"/>
                    </a:lnTo>
                    <a:lnTo>
                      <a:pt x="20" y="36"/>
                    </a:lnTo>
                    <a:lnTo>
                      <a:pt x="22" y="36"/>
                    </a:lnTo>
                    <a:lnTo>
                      <a:pt x="22" y="34"/>
                    </a:lnTo>
                    <a:lnTo>
                      <a:pt x="24" y="34"/>
                    </a:lnTo>
                    <a:lnTo>
                      <a:pt x="24" y="32"/>
                    </a:lnTo>
                    <a:lnTo>
                      <a:pt x="24" y="32"/>
                    </a:lnTo>
                    <a:lnTo>
                      <a:pt x="24" y="32"/>
                    </a:lnTo>
                    <a:lnTo>
                      <a:pt x="24" y="32"/>
                    </a:lnTo>
                    <a:lnTo>
                      <a:pt x="24" y="30"/>
                    </a:lnTo>
                    <a:lnTo>
                      <a:pt x="26" y="30"/>
                    </a:lnTo>
                    <a:lnTo>
                      <a:pt x="26" y="30"/>
                    </a:lnTo>
                    <a:lnTo>
                      <a:pt x="26" y="30"/>
                    </a:lnTo>
                    <a:lnTo>
                      <a:pt x="28" y="28"/>
                    </a:lnTo>
                    <a:lnTo>
                      <a:pt x="28" y="24"/>
                    </a:lnTo>
                    <a:lnTo>
                      <a:pt x="30" y="24"/>
                    </a:lnTo>
                    <a:lnTo>
                      <a:pt x="30" y="24"/>
                    </a:lnTo>
                    <a:lnTo>
                      <a:pt x="32" y="26"/>
                    </a:lnTo>
                    <a:lnTo>
                      <a:pt x="32" y="26"/>
                    </a:lnTo>
                    <a:lnTo>
                      <a:pt x="34" y="24"/>
                    </a:lnTo>
                    <a:lnTo>
                      <a:pt x="36" y="24"/>
                    </a:lnTo>
                    <a:lnTo>
                      <a:pt x="36" y="22"/>
                    </a:lnTo>
                    <a:lnTo>
                      <a:pt x="36" y="22"/>
                    </a:lnTo>
                    <a:lnTo>
                      <a:pt x="36" y="20"/>
                    </a:lnTo>
                    <a:lnTo>
                      <a:pt x="36" y="20"/>
                    </a:lnTo>
                    <a:lnTo>
                      <a:pt x="30" y="20"/>
                    </a:lnTo>
                    <a:lnTo>
                      <a:pt x="30" y="20"/>
                    </a:lnTo>
                    <a:lnTo>
                      <a:pt x="28" y="18"/>
                    </a:lnTo>
                    <a:lnTo>
                      <a:pt x="28" y="16"/>
                    </a:lnTo>
                    <a:lnTo>
                      <a:pt x="28" y="14"/>
                    </a:lnTo>
                    <a:lnTo>
                      <a:pt x="28" y="12"/>
                    </a:lnTo>
                    <a:lnTo>
                      <a:pt x="28" y="12"/>
                    </a:lnTo>
                    <a:lnTo>
                      <a:pt x="30" y="8"/>
                    </a:lnTo>
                    <a:lnTo>
                      <a:pt x="32" y="8"/>
                    </a:lnTo>
                    <a:lnTo>
                      <a:pt x="32" y="6"/>
                    </a:lnTo>
                    <a:lnTo>
                      <a:pt x="32" y="4"/>
                    </a:lnTo>
                    <a:lnTo>
                      <a:pt x="30" y="2"/>
                    </a:lnTo>
                    <a:lnTo>
                      <a:pt x="30" y="2"/>
                    </a:lnTo>
                    <a:lnTo>
                      <a:pt x="30" y="0"/>
                    </a:lnTo>
                    <a:lnTo>
                      <a:pt x="32" y="0"/>
                    </a:lnTo>
                    <a:lnTo>
                      <a:pt x="32" y="0"/>
                    </a:lnTo>
                    <a:lnTo>
                      <a:pt x="28" y="2"/>
                    </a:lnTo>
                    <a:lnTo>
                      <a:pt x="24" y="2"/>
                    </a:lnTo>
                    <a:lnTo>
                      <a:pt x="22" y="4"/>
                    </a:lnTo>
                    <a:lnTo>
                      <a:pt x="18" y="8"/>
                    </a:lnTo>
                    <a:lnTo>
                      <a:pt x="18" y="8"/>
                    </a:lnTo>
                    <a:lnTo>
                      <a:pt x="16" y="10"/>
                    </a:lnTo>
                    <a:lnTo>
                      <a:pt x="12" y="10"/>
                    </a:lnTo>
                    <a:lnTo>
                      <a:pt x="10" y="10"/>
                    </a:lnTo>
                    <a:lnTo>
                      <a:pt x="10" y="10"/>
                    </a:lnTo>
                    <a:lnTo>
                      <a:pt x="6" y="10"/>
                    </a:lnTo>
                    <a:lnTo>
                      <a:pt x="4" y="12"/>
                    </a:lnTo>
                    <a:lnTo>
                      <a:pt x="2" y="14"/>
                    </a:lnTo>
                    <a:lnTo>
                      <a:pt x="2" y="14"/>
                    </a:lnTo>
                    <a:lnTo>
                      <a:pt x="2" y="16"/>
                    </a:lnTo>
                    <a:lnTo>
                      <a:pt x="2" y="16"/>
                    </a:lnTo>
                    <a:lnTo>
                      <a:pt x="4" y="18"/>
                    </a:lnTo>
                    <a:lnTo>
                      <a:pt x="6" y="16"/>
                    </a:lnTo>
                    <a:lnTo>
                      <a:pt x="8" y="16"/>
                    </a:lnTo>
                    <a:lnTo>
                      <a:pt x="10" y="14"/>
                    </a:lnTo>
                    <a:lnTo>
                      <a:pt x="12" y="12"/>
                    </a:lnTo>
                    <a:lnTo>
                      <a:pt x="12" y="12"/>
                    </a:lnTo>
                    <a:lnTo>
                      <a:pt x="14" y="12"/>
                    </a:lnTo>
                    <a:lnTo>
                      <a:pt x="14" y="14"/>
                    </a:lnTo>
                    <a:lnTo>
                      <a:pt x="14" y="16"/>
                    </a:lnTo>
                    <a:lnTo>
                      <a:pt x="14" y="16"/>
                    </a:lnTo>
                    <a:lnTo>
                      <a:pt x="12" y="16"/>
                    </a:lnTo>
                    <a:lnTo>
                      <a:pt x="12" y="16"/>
                    </a:lnTo>
                    <a:lnTo>
                      <a:pt x="10" y="16"/>
                    </a:lnTo>
                    <a:lnTo>
                      <a:pt x="8" y="18"/>
                    </a:lnTo>
                    <a:lnTo>
                      <a:pt x="8" y="20"/>
                    </a:lnTo>
                    <a:lnTo>
                      <a:pt x="8" y="20"/>
                    </a:lnTo>
                    <a:lnTo>
                      <a:pt x="6" y="20"/>
                    </a:lnTo>
                    <a:lnTo>
                      <a:pt x="6" y="20"/>
                    </a:lnTo>
                    <a:lnTo>
                      <a:pt x="4" y="20"/>
                    </a:lnTo>
                    <a:lnTo>
                      <a:pt x="2" y="18"/>
                    </a:lnTo>
                    <a:lnTo>
                      <a:pt x="2" y="18"/>
                    </a:lnTo>
                    <a:lnTo>
                      <a:pt x="0" y="18"/>
                    </a:lnTo>
                    <a:lnTo>
                      <a:pt x="0" y="24"/>
                    </a:lnTo>
                    <a:lnTo>
                      <a:pt x="0" y="26"/>
                    </a:lnTo>
                    <a:lnTo>
                      <a:pt x="0" y="28"/>
                    </a:lnTo>
                    <a:lnTo>
                      <a:pt x="0" y="30"/>
                    </a:lnTo>
                    <a:lnTo>
                      <a:pt x="0" y="36"/>
                    </a:lnTo>
                    <a:lnTo>
                      <a:pt x="2" y="36"/>
                    </a:lnTo>
                    <a:lnTo>
                      <a:pt x="6" y="38"/>
                    </a:lnTo>
                    <a:lnTo>
                      <a:pt x="6" y="40"/>
                    </a:lnTo>
                    <a:lnTo>
                      <a:pt x="6" y="42"/>
                    </a:lnTo>
                    <a:lnTo>
                      <a:pt x="6" y="44"/>
                    </a:lnTo>
                    <a:lnTo>
                      <a:pt x="6" y="44"/>
                    </a:lnTo>
                    <a:lnTo>
                      <a:pt x="6" y="46"/>
                    </a:lnTo>
                    <a:lnTo>
                      <a:pt x="6" y="46"/>
                    </a:lnTo>
                    <a:lnTo>
                      <a:pt x="6" y="46"/>
                    </a:lnTo>
                    <a:lnTo>
                      <a:pt x="10" y="46"/>
                    </a:lnTo>
                    <a:lnTo>
                      <a:pt x="10" y="48"/>
                    </a:lnTo>
                    <a:lnTo>
                      <a:pt x="14" y="48"/>
                    </a:lnTo>
                    <a:lnTo>
                      <a:pt x="14" y="48"/>
                    </a:lnTo>
                    <a:lnTo>
                      <a:pt x="16" y="48"/>
                    </a:lnTo>
                    <a:lnTo>
                      <a:pt x="18" y="48"/>
                    </a:lnTo>
                    <a:lnTo>
                      <a:pt x="20" y="48"/>
                    </a:lnTo>
                    <a:lnTo>
                      <a:pt x="20" y="48"/>
                    </a:lnTo>
                    <a:lnTo>
                      <a:pt x="20" y="48"/>
                    </a:lnTo>
                    <a:lnTo>
                      <a:pt x="20" y="48"/>
                    </a:lnTo>
                    <a:lnTo>
                      <a:pt x="20" y="46"/>
                    </a:lnTo>
                    <a:lnTo>
                      <a:pt x="20" y="4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0" name="Freeform 192"/>
              <p:cNvSpPr>
                <a:spLocks/>
              </p:cNvSpPr>
              <p:nvPr/>
            </p:nvSpPr>
            <p:spPr bwMode="auto">
              <a:xfrm>
                <a:off x="3659" y="1983"/>
                <a:ext cx="302" cy="334"/>
              </a:xfrm>
              <a:custGeom>
                <a:avLst/>
                <a:gdLst>
                  <a:gd name="T0" fmla="*/ 292 w 302"/>
                  <a:gd name="T1" fmla="*/ 50 h 334"/>
                  <a:gd name="T2" fmla="*/ 294 w 302"/>
                  <a:gd name="T3" fmla="*/ 36 h 334"/>
                  <a:gd name="T4" fmla="*/ 290 w 302"/>
                  <a:gd name="T5" fmla="*/ 30 h 334"/>
                  <a:gd name="T6" fmla="*/ 278 w 302"/>
                  <a:gd name="T7" fmla="*/ 14 h 334"/>
                  <a:gd name="T8" fmla="*/ 260 w 302"/>
                  <a:gd name="T9" fmla="*/ 14 h 334"/>
                  <a:gd name="T10" fmla="*/ 248 w 302"/>
                  <a:gd name="T11" fmla="*/ 12 h 334"/>
                  <a:gd name="T12" fmla="*/ 234 w 302"/>
                  <a:gd name="T13" fmla="*/ 2 h 334"/>
                  <a:gd name="T14" fmla="*/ 208 w 302"/>
                  <a:gd name="T15" fmla="*/ 0 h 334"/>
                  <a:gd name="T16" fmla="*/ 184 w 302"/>
                  <a:gd name="T17" fmla="*/ 8 h 334"/>
                  <a:gd name="T18" fmla="*/ 166 w 302"/>
                  <a:gd name="T19" fmla="*/ 12 h 334"/>
                  <a:gd name="T20" fmla="*/ 144 w 302"/>
                  <a:gd name="T21" fmla="*/ 16 h 334"/>
                  <a:gd name="T22" fmla="*/ 124 w 302"/>
                  <a:gd name="T23" fmla="*/ 6 h 334"/>
                  <a:gd name="T24" fmla="*/ 100 w 302"/>
                  <a:gd name="T25" fmla="*/ 18 h 334"/>
                  <a:gd name="T26" fmla="*/ 92 w 302"/>
                  <a:gd name="T27" fmla="*/ 58 h 334"/>
                  <a:gd name="T28" fmla="*/ 88 w 302"/>
                  <a:gd name="T29" fmla="*/ 104 h 334"/>
                  <a:gd name="T30" fmla="*/ 68 w 302"/>
                  <a:gd name="T31" fmla="*/ 130 h 334"/>
                  <a:gd name="T32" fmla="*/ 56 w 302"/>
                  <a:gd name="T33" fmla="*/ 166 h 334"/>
                  <a:gd name="T34" fmla="*/ 38 w 302"/>
                  <a:gd name="T35" fmla="*/ 182 h 334"/>
                  <a:gd name="T36" fmla="*/ 36 w 302"/>
                  <a:gd name="T37" fmla="*/ 174 h 334"/>
                  <a:gd name="T38" fmla="*/ 26 w 302"/>
                  <a:gd name="T39" fmla="*/ 174 h 334"/>
                  <a:gd name="T40" fmla="*/ 20 w 302"/>
                  <a:gd name="T41" fmla="*/ 180 h 334"/>
                  <a:gd name="T42" fmla="*/ 14 w 302"/>
                  <a:gd name="T43" fmla="*/ 178 h 334"/>
                  <a:gd name="T44" fmla="*/ 6 w 302"/>
                  <a:gd name="T45" fmla="*/ 186 h 334"/>
                  <a:gd name="T46" fmla="*/ 4 w 302"/>
                  <a:gd name="T47" fmla="*/ 202 h 334"/>
                  <a:gd name="T48" fmla="*/ 18 w 302"/>
                  <a:gd name="T49" fmla="*/ 198 h 334"/>
                  <a:gd name="T50" fmla="*/ 52 w 302"/>
                  <a:gd name="T51" fmla="*/ 198 h 334"/>
                  <a:gd name="T52" fmla="*/ 72 w 302"/>
                  <a:gd name="T53" fmla="*/ 206 h 334"/>
                  <a:gd name="T54" fmla="*/ 78 w 302"/>
                  <a:gd name="T55" fmla="*/ 226 h 334"/>
                  <a:gd name="T56" fmla="*/ 92 w 302"/>
                  <a:gd name="T57" fmla="*/ 238 h 334"/>
                  <a:gd name="T58" fmla="*/ 114 w 302"/>
                  <a:gd name="T59" fmla="*/ 232 h 334"/>
                  <a:gd name="T60" fmla="*/ 126 w 302"/>
                  <a:gd name="T61" fmla="*/ 218 h 334"/>
                  <a:gd name="T62" fmla="*/ 146 w 302"/>
                  <a:gd name="T63" fmla="*/ 224 h 334"/>
                  <a:gd name="T64" fmla="*/ 152 w 302"/>
                  <a:gd name="T65" fmla="*/ 254 h 334"/>
                  <a:gd name="T66" fmla="*/ 158 w 302"/>
                  <a:gd name="T67" fmla="*/ 282 h 334"/>
                  <a:gd name="T68" fmla="*/ 160 w 302"/>
                  <a:gd name="T69" fmla="*/ 294 h 334"/>
                  <a:gd name="T70" fmla="*/ 180 w 302"/>
                  <a:gd name="T71" fmla="*/ 290 h 334"/>
                  <a:gd name="T72" fmla="*/ 188 w 302"/>
                  <a:gd name="T73" fmla="*/ 292 h 334"/>
                  <a:gd name="T74" fmla="*/ 196 w 302"/>
                  <a:gd name="T75" fmla="*/ 296 h 334"/>
                  <a:gd name="T76" fmla="*/ 206 w 302"/>
                  <a:gd name="T77" fmla="*/ 300 h 334"/>
                  <a:gd name="T78" fmla="*/ 222 w 302"/>
                  <a:gd name="T79" fmla="*/ 308 h 334"/>
                  <a:gd name="T80" fmla="*/ 234 w 302"/>
                  <a:gd name="T81" fmla="*/ 302 h 334"/>
                  <a:gd name="T82" fmla="*/ 244 w 302"/>
                  <a:gd name="T83" fmla="*/ 314 h 334"/>
                  <a:gd name="T84" fmla="*/ 258 w 302"/>
                  <a:gd name="T85" fmla="*/ 324 h 334"/>
                  <a:gd name="T86" fmla="*/ 268 w 302"/>
                  <a:gd name="T87" fmla="*/ 332 h 334"/>
                  <a:gd name="T88" fmla="*/ 276 w 302"/>
                  <a:gd name="T89" fmla="*/ 334 h 334"/>
                  <a:gd name="T90" fmla="*/ 274 w 302"/>
                  <a:gd name="T91" fmla="*/ 312 h 334"/>
                  <a:gd name="T92" fmla="*/ 264 w 302"/>
                  <a:gd name="T93" fmla="*/ 314 h 334"/>
                  <a:gd name="T94" fmla="*/ 254 w 302"/>
                  <a:gd name="T95" fmla="*/ 300 h 334"/>
                  <a:gd name="T96" fmla="*/ 258 w 302"/>
                  <a:gd name="T97" fmla="*/ 272 h 334"/>
                  <a:gd name="T98" fmla="*/ 262 w 302"/>
                  <a:gd name="T99" fmla="*/ 252 h 334"/>
                  <a:gd name="T100" fmla="*/ 286 w 302"/>
                  <a:gd name="T101" fmla="*/ 242 h 334"/>
                  <a:gd name="T102" fmla="*/ 284 w 302"/>
                  <a:gd name="T103" fmla="*/ 220 h 334"/>
                  <a:gd name="T104" fmla="*/ 272 w 302"/>
                  <a:gd name="T105" fmla="*/ 200 h 334"/>
                  <a:gd name="T106" fmla="*/ 270 w 302"/>
                  <a:gd name="T107" fmla="*/ 180 h 334"/>
                  <a:gd name="T108" fmla="*/ 268 w 302"/>
                  <a:gd name="T109" fmla="*/ 154 h 334"/>
                  <a:gd name="T110" fmla="*/ 264 w 302"/>
                  <a:gd name="T111" fmla="*/ 142 h 334"/>
                  <a:gd name="T112" fmla="*/ 268 w 302"/>
                  <a:gd name="T113" fmla="*/ 128 h 334"/>
                  <a:gd name="T114" fmla="*/ 274 w 302"/>
                  <a:gd name="T115" fmla="*/ 114 h 334"/>
                  <a:gd name="T116" fmla="*/ 278 w 302"/>
                  <a:gd name="T117" fmla="*/ 92 h 334"/>
                  <a:gd name="T118" fmla="*/ 284 w 302"/>
                  <a:gd name="T119" fmla="*/ 7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2" h="334">
                    <a:moveTo>
                      <a:pt x="300" y="54"/>
                    </a:moveTo>
                    <a:lnTo>
                      <a:pt x="300" y="54"/>
                    </a:lnTo>
                    <a:lnTo>
                      <a:pt x="300" y="54"/>
                    </a:lnTo>
                    <a:lnTo>
                      <a:pt x="300" y="54"/>
                    </a:lnTo>
                    <a:lnTo>
                      <a:pt x="298" y="54"/>
                    </a:lnTo>
                    <a:lnTo>
                      <a:pt x="298" y="52"/>
                    </a:lnTo>
                    <a:lnTo>
                      <a:pt x="296" y="52"/>
                    </a:lnTo>
                    <a:lnTo>
                      <a:pt x="296" y="52"/>
                    </a:lnTo>
                    <a:lnTo>
                      <a:pt x="294" y="52"/>
                    </a:lnTo>
                    <a:lnTo>
                      <a:pt x="292" y="50"/>
                    </a:lnTo>
                    <a:lnTo>
                      <a:pt x="292" y="48"/>
                    </a:lnTo>
                    <a:lnTo>
                      <a:pt x="294" y="46"/>
                    </a:lnTo>
                    <a:lnTo>
                      <a:pt x="294" y="44"/>
                    </a:lnTo>
                    <a:lnTo>
                      <a:pt x="294" y="42"/>
                    </a:lnTo>
                    <a:lnTo>
                      <a:pt x="294" y="42"/>
                    </a:lnTo>
                    <a:lnTo>
                      <a:pt x="294" y="42"/>
                    </a:lnTo>
                    <a:lnTo>
                      <a:pt x="294" y="40"/>
                    </a:lnTo>
                    <a:lnTo>
                      <a:pt x="292" y="40"/>
                    </a:lnTo>
                    <a:lnTo>
                      <a:pt x="294" y="38"/>
                    </a:lnTo>
                    <a:lnTo>
                      <a:pt x="294" y="36"/>
                    </a:lnTo>
                    <a:lnTo>
                      <a:pt x="294" y="34"/>
                    </a:lnTo>
                    <a:lnTo>
                      <a:pt x="296" y="34"/>
                    </a:lnTo>
                    <a:lnTo>
                      <a:pt x="296" y="32"/>
                    </a:lnTo>
                    <a:lnTo>
                      <a:pt x="294" y="32"/>
                    </a:lnTo>
                    <a:lnTo>
                      <a:pt x="294" y="30"/>
                    </a:lnTo>
                    <a:lnTo>
                      <a:pt x="294" y="30"/>
                    </a:lnTo>
                    <a:lnTo>
                      <a:pt x="292" y="30"/>
                    </a:lnTo>
                    <a:lnTo>
                      <a:pt x="292" y="28"/>
                    </a:lnTo>
                    <a:lnTo>
                      <a:pt x="292" y="30"/>
                    </a:lnTo>
                    <a:lnTo>
                      <a:pt x="290" y="30"/>
                    </a:lnTo>
                    <a:lnTo>
                      <a:pt x="290" y="28"/>
                    </a:lnTo>
                    <a:lnTo>
                      <a:pt x="290" y="28"/>
                    </a:lnTo>
                    <a:lnTo>
                      <a:pt x="290" y="26"/>
                    </a:lnTo>
                    <a:lnTo>
                      <a:pt x="288" y="26"/>
                    </a:lnTo>
                    <a:lnTo>
                      <a:pt x="288" y="24"/>
                    </a:lnTo>
                    <a:lnTo>
                      <a:pt x="284" y="22"/>
                    </a:lnTo>
                    <a:lnTo>
                      <a:pt x="282" y="20"/>
                    </a:lnTo>
                    <a:lnTo>
                      <a:pt x="280" y="18"/>
                    </a:lnTo>
                    <a:lnTo>
                      <a:pt x="278" y="16"/>
                    </a:lnTo>
                    <a:lnTo>
                      <a:pt x="278" y="14"/>
                    </a:lnTo>
                    <a:lnTo>
                      <a:pt x="276" y="12"/>
                    </a:lnTo>
                    <a:lnTo>
                      <a:pt x="274" y="12"/>
                    </a:lnTo>
                    <a:lnTo>
                      <a:pt x="272" y="12"/>
                    </a:lnTo>
                    <a:lnTo>
                      <a:pt x="272" y="14"/>
                    </a:lnTo>
                    <a:lnTo>
                      <a:pt x="268" y="16"/>
                    </a:lnTo>
                    <a:lnTo>
                      <a:pt x="268" y="16"/>
                    </a:lnTo>
                    <a:lnTo>
                      <a:pt x="266" y="14"/>
                    </a:lnTo>
                    <a:lnTo>
                      <a:pt x="264" y="14"/>
                    </a:lnTo>
                    <a:lnTo>
                      <a:pt x="260" y="14"/>
                    </a:lnTo>
                    <a:lnTo>
                      <a:pt x="260" y="14"/>
                    </a:lnTo>
                    <a:lnTo>
                      <a:pt x="258" y="16"/>
                    </a:lnTo>
                    <a:lnTo>
                      <a:pt x="256" y="16"/>
                    </a:lnTo>
                    <a:lnTo>
                      <a:pt x="256" y="16"/>
                    </a:lnTo>
                    <a:lnTo>
                      <a:pt x="254" y="16"/>
                    </a:lnTo>
                    <a:lnTo>
                      <a:pt x="254" y="16"/>
                    </a:lnTo>
                    <a:lnTo>
                      <a:pt x="252" y="16"/>
                    </a:lnTo>
                    <a:lnTo>
                      <a:pt x="250" y="16"/>
                    </a:lnTo>
                    <a:lnTo>
                      <a:pt x="250" y="14"/>
                    </a:lnTo>
                    <a:lnTo>
                      <a:pt x="250" y="14"/>
                    </a:lnTo>
                    <a:lnTo>
                      <a:pt x="248" y="12"/>
                    </a:lnTo>
                    <a:lnTo>
                      <a:pt x="246" y="12"/>
                    </a:lnTo>
                    <a:lnTo>
                      <a:pt x="246" y="12"/>
                    </a:lnTo>
                    <a:lnTo>
                      <a:pt x="246" y="10"/>
                    </a:lnTo>
                    <a:lnTo>
                      <a:pt x="244" y="8"/>
                    </a:lnTo>
                    <a:lnTo>
                      <a:pt x="244" y="8"/>
                    </a:lnTo>
                    <a:lnTo>
                      <a:pt x="242" y="6"/>
                    </a:lnTo>
                    <a:lnTo>
                      <a:pt x="240" y="4"/>
                    </a:lnTo>
                    <a:lnTo>
                      <a:pt x="240" y="2"/>
                    </a:lnTo>
                    <a:lnTo>
                      <a:pt x="236" y="2"/>
                    </a:lnTo>
                    <a:lnTo>
                      <a:pt x="234" y="2"/>
                    </a:lnTo>
                    <a:lnTo>
                      <a:pt x="234" y="2"/>
                    </a:lnTo>
                    <a:lnTo>
                      <a:pt x="232" y="4"/>
                    </a:lnTo>
                    <a:lnTo>
                      <a:pt x="230" y="4"/>
                    </a:lnTo>
                    <a:lnTo>
                      <a:pt x="230" y="4"/>
                    </a:lnTo>
                    <a:lnTo>
                      <a:pt x="228" y="4"/>
                    </a:lnTo>
                    <a:lnTo>
                      <a:pt x="220" y="2"/>
                    </a:lnTo>
                    <a:lnTo>
                      <a:pt x="214" y="0"/>
                    </a:lnTo>
                    <a:lnTo>
                      <a:pt x="214" y="0"/>
                    </a:lnTo>
                    <a:lnTo>
                      <a:pt x="210" y="0"/>
                    </a:lnTo>
                    <a:lnTo>
                      <a:pt x="208" y="0"/>
                    </a:lnTo>
                    <a:lnTo>
                      <a:pt x="206" y="4"/>
                    </a:lnTo>
                    <a:lnTo>
                      <a:pt x="206" y="4"/>
                    </a:lnTo>
                    <a:lnTo>
                      <a:pt x="204" y="6"/>
                    </a:lnTo>
                    <a:lnTo>
                      <a:pt x="202" y="6"/>
                    </a:lnTo>
                    <a:lnTo>
                      <a:pt x="198" y="6"/>
                    </a:lnTo>
                    <a:lnTo>
                      <a:pt x="194" y="4"/>
                    </a:lnTo>
                    <a:lnTo>
                      <a:pt x="192" y="4"/>
                    </a:lnTo>
                    <a:lnTo>
                      <a:pt x="190" y="6"/>
                    </a:lnTo>
                    <a:lnTo>
                      <a:pt x="186" y="8"/>
                    </a:lnTo>
                    <a:lnTo>
                      <a:pt x="184" y="8"/>
                    </a:lnTo>
                    <a:lnTo>
                      <a:pt x="182" y="8"/>
                    </a:lnTo>
                    <a:lnTo>
                      <a:pt x="178" y="10"/>
                    </a:lnTo>
                    <a:lnTo>
                      <a:pt x="178" y="10"/>
                    </a:lnTo>
                    <a:lnTo>
                      <a:pt x="176" y="10"/>
                    </a:lnTo>
                    <a:lnTo>
                      <a:pt x="174" y="10"/>
                    </a:lnTo>
                    <a:lnTo>
                      <a:pt x="172" y="10"/>
                    </a:lnTo>
                    <a:lnTo>
                      <a:pt x="170" y="10"/>
                    </a:lnTo>
                    <a:lnTo>
                      <a:pt x="168" y="10"/>
                    </a:lnTo>
                    <a:lnTo>
                      <a:pt x="166" y="12"/>
                    </a:lnTo>
                    <a:lnTo>
                      <a:pt x="166" y="12"/>
                    </a:lnTo>
                    <a:lnTo>
                      <a:pt x="164" y="14"/>
                    </a:lnTo>
                    <a:lnTo>
                      <a:pt x="162" y="18"/>
                    </a:lnTo>
                    <a:lnTo>
                      <a:pt x="162" y="20"/>
                    </a:lnTo>
                    <a:lnTo>
                      <a:pt x="162" y="20"/>
                    </a:lnTo>
                    <a:lnTo>
                      <a:pt x="162" y="20"/>
                    </a:lnTo>
                    <a:lnTo>
                      <a:pt x="154" y="18"/>
                    </a:lnTo>
                    <a:lnTo>
                      <a:pt x="150" y="18"/>
                    </a:lnTo>
                    <a:lnTo>
                      <a:pt x="148" y="18"/>
                    </a:lnTo>
                    <a:lnTo>
                      <a:pt x="144" y="18"/>
                    </a:lnTo>
                    <a:lnTo>
                      <a:pt x="144" y="16"/>
                    </a:lnTo>
                    <a:lnTo>
                      <a:pt x="142" y="18"/>
                    </a:lnTo>
                    <a:lnTo>
                      <a:pt x="142" y="16"/>
                    </a:lnTo>
                    <a:lnTo>
                      <a:pt x="138" y="16"/>
                    </a:lnTo>
                    <a:lnTo>
                      <a:pt x="136" y="14"/>
                    </a:lnTo>
                    <a:lnTo>
                      <a:pt x="134" y="14"/>
                    </a:lnTo>
                    <a:lnTo>
                      <a:pt x="132" y="14"/>
                    </a:lnTo>
                    <a:lnTo>
                      <a:pt x="130" y="12"/>
                    </a:lnTo>
                    <a:lnTo>
                      <a:pt x="130" y="10"/>
                    </a:lnTo>
                    <a:lnTo>
                      <a:pt x="126" y="8"/>
                    </a:lnTo>
                    <a:lnTo>
                      <a:pt x="124" y="6"/>
                    </a:lnTo>
                    <a:lnTo>
                      <a:pt x="122" y="4"/>
                    </a:lnTo>
                    <a:lnTo>
                      <a:pt x="120" y="4"/>
                    </a:lnTo>
                    <a:lnTo>
                      <a:pt x="118" y="2"/>
                    </a:lnTo>
                    <a:lnTo>
                      <a:pt x="116" y="2"/>
                    </a:lnTo>
                    <a:lnTo>
                      <a:pt x="112" y="4"/>
                    </a:lnTo>
                    <a:lnTo>
                      <a:pt x="108" y="6"/>
                    </a:lnTo>
                    <a:lnTo>
                      <a:pt x="104" y="14"/>
                    </a:lnTo>
                    <a:lnTo>
                      <a:pt x="102" y="16"/>
                    </a:lnTo>
                    <a:lnTo>
                      <a:pt x="102" y="16"/>
                    </a:lnTo>
                    <a:lnTo>
                      <a:pt x="100" y="18"/>
                    </a:lnTo>
                    <a:lnTo>
                      <a:pt x="102" y="20"/>
                    </a:lnTo>
                    <a:lnTo>
                      <a:pt x="102" y="24"/>
                    </a:lnTo>
                    <a:lnTo>
                      <a:pt x="102" y="28"/>
                    </a:lnTo>
                    <a:lnTo>
                      <a:pt x="102" y="32"/>
                    </a:lnTo>
                    <a:lnTo>
                      <a:pt x="102" y="36"/>
                    </a:lnTo>
                    <a:lnTo>
                      <a:pt x="100" y="38"/>
                    </a:lnTo>
                    <a:lnTo>
                      <a:pt x="100" y="42"/>
                    </a:lnTo>
                    <a:lnTo>
                      <a:pt x="98" y="46"/>
                    </a:lnTo>
                    <a:lnTo>
                      <a:pt x="96" y="50"/>
                    </a:lnTo>
                    <a:lnTo>
                      <a:pt x="92" y="58"/>
                    </a:lnTo>
                    <a:lnTo>
                      <a:pt x="94" y="64"/>
                    </a:lnTo>
                    <a:lnTo>
                      <a:pt x="92" y="66"/>
                    </a:lnTo>
                    <a:lnTo>
                      <a:pt x="92" y="68"/>
                    </a:lnTo>
                    <a:lnTo>
                      <a:pt x="90" y="74"/>
                    </a:lnTo>
                    <a:lnTo>
                      <a:pt x="90" y="78"/>
                    </a:lnTo>
                    <a:lnTo>
                      <a:pt x="90" y="84"/>
                    </a:lnTo>
                    <a:lnTo>
                      <a:pt x="90" y="90"/>
                    </a:lnTo>
                    <a:lnTo>
                      <a:pt x="88" y="94"/>
                    </a:lnTo>
                    <a:lnTo>
                      <a:pt x="88" y="100"/>
                    </a:lnTo>
                    <a:lnTo>
                      <a:pt x="88" y="104"/>
                    </a:lnTo>
                    <a:lnTo>
                      <a:pt x="84" y="108"/>
                    </a:lnTo>
                    <a:lnTo>
                      <a:pt x="80" y="112"/>
                    </a:lnTo>
                    <a:lnTo>
                      <a:pt x="78" y="114"/>
                    </a:lnTo>
                    <a:lnTo>
                      <a:pt x="76" y="114"/>
                    </a:lnTo>
                    <a:lnTo>
                      <a:pt x="74" y="116"/>
                    </a:lnTo>
                    <a:lnTo>
                      <a:pt x="74" y="116"/>
                    </a:lnTo>
                    <a:lnTo>
                      <a:pt x="72" y="118"/>
                    </a:lnTo>
                    <a:lnTo>
                      <a:pt x="70" y="124"/>
                    </a:lnTo>
                    <a:lnTo>
                      <a:pt x="68" y="126"/>
                    </a:lnTo>
                    <a:lnTo>
                      <a:pt x="68" y="130"/>
                    </a:lnTo>
                    <a:lnTo>
                      <a:pt x="64" y="132"/>
                    </a:lnTo>
                    <a:lnTo>
                      <a:pt x="64" y="132"/>
                    </a:lnTo>
                    <a:lnTo>
                      <a:pt x="64" y="134"/>
                    </a:lnTo>
                    <a:lnTo>
                      <a:pt x="64" y="138"/>
                    </a:lnTo>
                    <a:lnTo>
                      <a:pt x="64" y="148"/>
                    </a:lnTo>
                    <a:lnTo>
                      <a:pt x="64" y="152"/>
                    </a:lnTo>
                    <a:lnTo>
                      <a:pt x="62" y="156"/>
                    </a:lnTo>
                    <a:lnTo>
                      <a:pt x="60" y="162"/>
                    </a:lnTo>
                    <a:lnTo>
                      <a:pt x="58" y="164"/>
                    </a:lnTo>
                    <a:lnTo>
                      <a:pt x="56" y="166"/>
                    </a:lnTo>
                    <a:lnTo>
                      <a:pt x="54" y="166"/>
                    </a:lnTo>
                    <a:lnTo>
                      <a:pt x="52" y="168"/>
                    </a:lnTo>
                    <a:lnTo>
                      <a:pt x="52" y="168"/>
                    </a:lnTo>
                    <a:lnTo>
                      <a:pt x="50" y="170"/>
                    </a:lnTo>
                    <a:lnTo>
                      <a:pt x="48" y="170"/>
                    </a:lnTo>
                    <a:lnTo>
                      <a:pt x="46" y="174"/>
                    </a:lnTo>
                    <a:lnTo>
                      <a:pt x="44" y="178"/>
                    </a:lnTo>
                    <a:lnTo>
                      <a:pt x="40" y="180"/>
                    </a:lnTo>
                    <a:lnTo>
                      <a:pt x="40" y="182"/>
                    </a:lnTo>
                    <a:lnTo>
                      <a:pt x="38" y="182"/>
                    </a:lnTo>
                    <a:lnTo>
                      <a:pt x="38" y="180"/>
                    </a:lnTo>
                    <a:lnTo>
                      <a:pt x="36" y="180"/>
                    </a:lnTo>
                    <a:lnTo>
                      <a:pt x="36" y="180"/>
                    </a:lnTo>
                    <a:lnTo>
                      <a:pt x="36" y="180"/>
                    </a:lnTo>
                    <a:lnTo>
                      <a:pt x="36" y="180"/>
                    </a:lnTo>
                    <a:lnTo>
                      <a:pt x="36" y="180"/>
                    </a:lnTo>
                    <a:lnTo>
                      <a:pt x="36" y="178"/>
                    </a:lnTo>
                    <a:lnTo>
                      <a:pt x="34" y="176"/>
                    </a:lnTo>
                    <a:lnTo>
                      <a:pt x="36" y="174"/>
                    </a:lnTo>
                    <a:lnTo>
                      <a:pt x="36" y="174"/>
                    </a:lnTo>
                    <a:lnTo>
                      <a:pt x="36" y="172"/>
                    </a:lnTo>
                    <a:lnTo>
                      <a:pt x="36" y="172"/>
                    </a:lnTo>
                    <a:lnTo>
                      <a:pt x="34" y="170"/>
                    </a:lnTo>
                    <a:lnTo>
                      <a:pt x="34" y="170"/>
                    </a:lnTo>
                    <a:lnTo>
                      <a:pt x="32" y="172"/>
                    </a:lnTo>
                    <a:lnTo>
                      <a:pt x="30" y="172"/>
                    </a:lnTo>
                    <a:lnTo>
                      <a:pt x="30" y="172"/>
                    </a:lnTo>
                    <a:lnTo>
                      <a:pt x="28" y="174"/>
                    </a:lnTo>
                    <a:lnTo>
                      <a:pt x="28" y="174"/>
                    </a:lnTo>
                    <a:lnTo>
                      <a:pt x="26" y="174"/>
                    </a:lnTo>
                    <a:lnTo>
                      <a:pt x="26" y="174"/>
                    </a:lnTo>
                    <a:lnTo>
                      <a:pt x="26" y="174"/>
                    </a:lnTo>
                    <a:lnTo>
                      <a:pt x="24" y="174"/>
                    </a:lnTo>
                    <a:lnTo>
                      <a:pt x="24" y="174"/>
                    </a:lnTo>
                    <a:lnTo>
                      <a:pt x="24" y="176"/>
                    </a:lnTo>
                    <a:lnTo>
                      <a:pt x="24" y="176"/>
                    </a:lnTo>
                    <a:lnTo>
                      <a:pt x="24" y="178"/>
                    </a:lnTo>
                    <a:lnTo>
                      <a:pt x="24" y="178"/>
                    </a:lnTo>
                    <a:lnTo>
                      <a:pt x="22" y="180"/>
                    </a:lnTo>
                    <a:lnTo>
                      <a:pt x="20" y="180"/>
                    </a:lnTo>
                    <a:lnTo>
                      <a:pt x="20" y="180"/>
                    </a:lnTo>
                    <a:lnTo>
                      <a:pt x="18" y="180"/>
                    </a:lnTo>
                    <a:lnTo>
                      <a:pt x="18" y="180"/>
                    </a:lnTo>
                    <a:lnTo>
                      <a:pt x="16" y="178"/>
                    </a:lnTo>
                    <a:lnTo>
                      <a:pt x="16" y="178"/>
                    </a:lnTo>
                    <a:lnTo>
                      <a:pt x="16" y="176"/>
                    </a:lnTo>
                    <a:lnTo>
                      <a:pt x="16" y="176"/>
                    </a:lnTo>
                    <a:lnTo>
                      <a:pt x="14" y="176"/>
                    </a:lnTo>
                    <a:lnTo>
                      <a:pt x="14" y="176"/>
                    </a:lnTo>
                    <a:lnTo>
                      <a:pt x="14" y="178"/>
                    </a:lnTo>
                    <a:lnTo>
                      <a:pt x="12" y="178"/>
                    </a:lnTo>
                    <a:lnTo>
                      <a:pt x="10" y="178"/>
                    </a:lnTo>
                    <a:lnTo>
                      <a:pt x="8" y="182"/>
                    </a:lnTo>
                    <a:lnTo>
                      <a:pt x="6" y="182"/>
                    </a:lnTo>
                    <a:lnTo>
                      <a:pt x="6" y="184"/>
                    </a:lnTo>
                    <a:lnTo>
                      <a:pt x="6" y="184"/>
                    </a:lnTo>
                    <a:lnTo>
                      <a:pt x="4" y="184"/>
                    </a:lnTo>
                    <a:lnTo>
                      <a:pt x="4" y="184"/>
                    </a:lnTo>
                    <a:lnTo>
                      <a:pt x="4" y="186"/>
                    </a:lnTo>
                    <a:lnTo>
                      <a:pt x="6" y="186"/>
                    </a:lnTo>
                    <a:lnTo>
                      <a:pt x="6" y="190"/>
                    </a:lnTo>
                    <a:lnTo>
                      <a:pt x="6" y="196"/>
                    </a:lnTo>
                    <a:lnTo>
                      <a:pt x="4" y="196"/>
                    </a:lnTo>
                    <a:lnTo>
                      <a:pt x="4" y="196"/>
                    </a:lnTo>
                    <a:lnTo>
                      <a:pt x="2" y="196"/>
                    </a:lnTo>
                    <a:lnTo>
                      <a:pt x="0" y="196"/>
                    </a:lnTo>
                    <a:lnTo>
                      <a:pt x="0" y="198"/>
                    </a:lnTo>
                    <a:lnTo>
                      <a:pt x="2" y="200"/>
                    </a:lnTo>
                    <a:lnTo>
                      <a:pt x="4" y="200"/>
                    </a:lnTo>
                    <a:lnTo>
                      <a:pt x="4" y="202"/>
                    </a:lnTo>
                    <a:lnTo>
                      <a:pt x="6" y="202"/>
                    </a:lnTo>
                    <a:lnTo>
                      <a:pt x="8" y="200"/>
                    </a:lnTo>
                    <a:lnTo>
                      <a:pt x="10" y="200"/>
                    </a:lnTo>
                    <a:lnTo>
                      <a:pt x="10" y="198"/>
                    </a:lnTo>
                    <a:lnTo>
                      <a:pt x="12" y="198"/>
                    </a:lnTo>
                    <a:lnTo>
                      <a:pt x="14" y="198"/>
                    </a:lnTo>
                    <a:lnTo>
                      <a:pt x="16" y="198"/>
                    </a:lnTo>
                    <a:lnTo>
                      <a:pt x="18" y="200"/>
                    </a:lnTo>
                    <a:lnTo>
                      <a:pt x="18" y="198"/>
                    </a:lnTo>
                    <a:lnTo>
                      <a:pt x="18" y="198"/>
                    </a:lnTo>
                    <a:lnTo>
                      <a:pt x="24" y="198"/>
                    </a:lnTo>
                    <a:lnTo>
                      <a:pt x="24" y="198"/>
                    </a:lnTo>
                    <a:lnTo>
                      <a:pt x="28" y="198"/>
                    </a:lnTo>
                    <a:lnTo>
                      <a:pt x="30" y="198"/>
                    </a:lnTo>
                    <a:lnTo>
                      <a:pt x="32" y="198"/>
                    </a:lnTo>
                    <a:lnTo>
                      <a:pt x="34" y="200"/>
                    </a:lnTo>
                    <a:lnTo>
                      <a:pt x="40" y="200"/>
                    </a:lnTo>
                    <a:lnTo>
                      <a:pt x="40" y="200"/>
                    </a:lnTo>
                    <a:lnTo>
                      <a:pt x="46" y="198"/>
                    </a:lnTo>
                    <a:lnTo>
                      <a:pt x="52" y="198"/>
                    </a:lnTo>
                    <a:lnTo>
                      <a:pt x="56" y="198"/>
                    </a:lnTo>
                    <a:lnTo>
                      <a:pt x="62" y="198"/>
                    </a:lnTo>
                    <a:lnTo>
                      <a:pt x="66" y="198"/>
                    </a:lnTo>
                    <a:lnTo>
                      <a:pt x="66" y="200"/>
                    </a:lnTo>
                    <a:lnTo>
                      <a:pt x="68" y="200"/>
                    </a:lnTo>
                    <a:lnTo>
                      <a:pt x="70" y="202"/>
                    </a:lnTo>
                    <a:lnTo>
                      <a:pt x="70" y="202"/>
                    </a:lnTo>
                    <a:lnTo>
                      <a:pt x="70" y="204"/>
                    </a:lnTo>
                    <a:lnTo>
                      <a:pt x="72" y="204"/>
                    </a:lnTo>
                    <a:lnTo>
                      <a:pt x="72" y="206"/>
                    </a:lnTo>
                    <a:lnTo>
                      <a:pt x="72" y="208"/>
                    </a:lnTo>
                    <a:lnTo>
                      <a:pt x="72" y="210"/>
                    </a:lnTo>
                    <a:lnTo>
                      <a:pt x="72" y="212"/>
                    </a:lnTo>
                    <a:lnTo>
                      <a:pt x="72" y="214"/>
                    </a:lnTo>
                    <a:lnTo>
                      <a:pt x="74" y="218"/>
                    </a:lnTo>
                    <a:lnTo>
                      <a:pt x="76" y="220"/>
                    </a:lnTo>
                    <a:lnTo>
                      <a:pt x="76" y="222"/>
                    </a:lnTo>
                    <a:lnTo>
                      <a:pt x="76" y="224"/>
                    </a:lnTo>
                    <a:lnTo>
                      <a:pt x="76" y="226"/>
                    </a:lnTo>
                    <a:lnTo>
                      <a:pt x="78" y="226"/>
                    </a:lnTo>
                    <a:lnTo>
                      <a:pt x="78" y="228"/>
                    </a:lnTo>
                    <a:lnTo>
                      <a:pt x="80" y="230"/>
                    </a:lnTo>
                    <a:lnTo>
                      <a:pt x="82" y="234"/>
                    </a:lnTo>
                    <a:lnTo>
                      <a:pt x="84" y="238"/>
                    </a:lnTo>
                    <a:lnTo>
                      <a:pt x="84" y="238"/>
                    </a:lnTo>
                    <a:lnTo>
                      <a:pt x="86" y="238"/>
                    </a:lnTo>
                    <a:lnTo>
                      <a:pt x="88" y="238"/>
                    </a:lnTo>
                    <a:lnTo>
                      <a:pt x="90" y="238"/>
                    </a:lnTo>
                    <a:lnTo>
                      <a:pt x="92" y="238"/>
                    </a:lnTo>
                    <a:lnTo>
                      <a:pt x="92" y="238"/>
                    </a:lnTo>
                    <a:lnTo>
                      <a:pt x="94" y="238"/>
                    </a:lnTo>
                    <a:lnTo>
                      <a:pt x="96" y="236"/>
                    </a:lnTo>
                    <a:lnTo>
                      <a:pt x="100" y="236"/>
                    </a:lnTo>
                    <a:lnTo>
                      <a:pt x="100" y="236"/>
                    </a:lnTo>
                    <a:lnTo>
                      <a:pt x="102" y="236"/>
                    </a:lnTo>
                    <a:lnTo>
                      <a:pt x="106" y="236"/>
                    </a:lnTo>
                    <a:lnTo>
                      <a:pt x="106" y="236"/>
                    </a:lnTo>
                    <a:lnTo>
                      <a:pt x="110" y="236"/>
                    </a:lnTo>
                    <a:lnTo>
                      <a:pt x="112" y="236"/>
                    </a:lnTo>
                    <a:lnTo>
                      <a:pt x="114" y="232"/>
                    </a:lnTo>
                    <a:lnTo>
                      <a:pt x="114" y="230"/>
                    </a:lnTo>
                    <a:lnTo>
                      <a:pt x="114" y="230"/>
                    </a:lnTo>
                    <a:lnTo>
                      <a:pt x="114" y="228"/>
                    </a:lnTo>
                    <a:lnTo>
                      <a:pt x="114" y="226"/>
                    </a:lnTo>
                    <a:lnTo>
                      <a:pt x="114" y="224"/>
                    </a:lnTo>
                    <a:lnTo>
                      <a:pt x="116" y="222"/>
                    </a:lnTo>
                    <a:lnTo>
                      <a:pt x="118" y="220"/>
                    </a:lnTo>
                    <a:lnTo>
                      <a:pt x="122" y="218"/>
                    </a:lnTo>
                    <a:lnTo>
                      <a:pt x="124" y="218"/>
                    </a:lnTo>
                    <a:lnTo>
                      <a:pt x="126" y="218"/>
                    </a:lnTo>
                    <a:lnTo>
                      <a:pt x="130" y="218"/>
                    </a:lnTo>
                    <a:lnTo>
                      <a:pt x="132" y="218"/>
                    </a:lnTo>
                    <a:lnTo>
                      <a:pt x="132" y="218"/>
                    </a:lnTo>
                    <a:lnTo>
                      <a:pt x="132" y="222"/>
                    </a:lnTo>
                    <a:lnTo>
                      <a:pt x="132" y="222"/>
                    </a:lnTo>
                    <a:lnTo>
                      <a:pt x="132" y="224"/>
                    </a:lnTo>
                    <a:lnTo>
                      <a:pt x="132" y="224"/>
                    </a:lnTo>
                    <a:lnTo>
                      <a:pt x="138" y="224"/>
                    </a:lnTo>
                    <a:lnTo>
                      <a:pt x="142" y="224"/>
                    </a:lnTo>
                    <a:lnTo>
                      <a:pt x="146" y="224"/>
                    </a:lnTo>
                    <a:lnTo>
                      <a:pt x="150" y="224"/>
                    </a:lnTo>
                    <a:lnTo>
                      <a:pt x="152" y="224"/>
                    </a:lnTo>
                    <a:lnTo>
                      <a:pt x="152" y="224"/>
                    </a:lnTo>
                    <a:lnTo>
                      <a:pt x="152" y="226"/>
                    </a:lnTo>
                    <a:lnTo>
                      <a:pt x="152" y="230"/>
                    </a:lnTo>
                    <a:lnTo>
                      <a:pt x="152" y="234"/>
                    </a:lnTo>
                    <a:lnTo>
                      <a:pt x="152" y="238"/>
                    </a:lnTo>
                    <a:lnTo>
                      <a:pt x="152" y="244"/>
                    </a:lnTo>
                    <a:lnTo>
                      <a:pt x="152" y="250"/>
                    </a:lnTo>
                    <a:lnTo>
                      <a:pt x="152" y="254"/>
                    </a:lnTo>
                    <a:lnTo>
                      <a:pt x="152" y="258"/>
                    </a:lnTo>
                    <a:lnTo>
                      <a:pt x="152" y="264"/>
                    </a:lnTo>
                    <a:lnTo>
                      <a:pt x="152" y="266"/>
                    </a:lnTo>
                    <a:lnTo>
                      <a:pt x="154" y="268"/>
                    </a:lnTo>
                    <a:lnTo>
                      <a:pt x="156" y="270"/>
                    </a:lnTo>
                    <a:lnTo>
                      <a:pt x="158" y="274"/>
                    </a:lnTo>
                    <a:lnTo>
                      <a:pt x="158" y="278"/>
                    </a:lnTo>
                    <a:lnTo>
                      <a:pt x="158" y="280"/>
                    </a:lnTo>
                    <a:lnTo>
                      <a:pt x="158" y="280"/>
                    </a:lnTo>
                    <a:lnTo>
                      <a:pt x="158" y="282"/>
                    </a:lnTo>
                    <a:lnTo>
                      <a:pt x="158" y="284"/>
                    </a:lnTo>
                    <a:lnTo>
                      <a:pt x="158" y="286"/>
                    </a:lnTo>
                    <a:lnTo>
                      <a:pt x="158" y="288"/>
                    </a:lnTo>
                    <a:lnTo>
                      <a:pt x="156" y="288"/>
                    </a:lnTo>
                    <a:lnTo>
                      <a:pt x="158" y="290"/>
                    </a:lnTo>
                    <a:lnTo>
                      <a:pt x="158" y="292"/>
                    </a:lnTo>
                    <a:lnTo>
                      <a:pt x="158" y="294"/>
                    </a:lnTo>
                    <a:lnTo>
                      <a:pt x="158" y="294"/>
                    </a:lnTo>
                    <a:lnTo>
                      <a:pt x="158" y="294"/>
                    </a:lnTo>
                    <a:lnTo>
                      <a:pt x="160" y="294"/>
                    </a:lnTo>
                    <a:lnTo>
                      <a:pt x="162" y="292"/>
                    </a:lnTo>
                    <a:lnTo>
                      <a:pt x="162" y="292"/>
                    </a:lnTo>
                    <a:lnTo>
                      <a:pt x="164" y="292"/>
                    </a:lnTo>
                    <a:lnTo>
                      <a:pt x="166" y="292"/>
                    </a:lnTo>
                    <a:lnTo>
                      <a:pt x="170" y="292"/>
                    </a:lnTo>
                    <a:lnTo>
                      <a:pt x="172" y="292"/>
                    </a:lnTo>
                    <a:lnTo>
                      <a:pt x="176" y="290"/>
                    </a:lnTo>
                    <a:lnTo>
                      <a:pt x="178" y="290"/>
                    </a:lnTo>
                    <a:lnTo>
                      <a:pt x="178" y="290"/>
                    </a:lnTo>
                    <a:lnTo>
                      <a:pt x="180" y="290"/>
                    </a:lnTo>
                    <a:lnTo>
                      <a:pt x="182" y="290"/>
                    </a:lnTo>
                    <a:lnTo>
                      <a:pt x="184" y="290"/>
                    </a:lnTo>
                    <a:lnTo>
                      <a:pt x="184" y="290"/>
                    </a:lnTo>
                    <a:lnTo>
                      <a:pt x="184" y="288"/>
                    </a:lnTo>
                    <a:lnTo>
                      <a:pt x="184" y="288"/>
                    </a:lnTo>
                    <a:lnTo>
                      <a:pt x="186" y="288"/>
                    </a:lnTo>
                    <a:lnTo>
                      <a:pt x="186" y="288"/>
                    </a:lnTo>
                    <a:lnTo>
                      <a:pt x="188" y="290"/>
                    </a:lnTo>
                    <a:lnTo>
                      <a:pt x="188" y="290"/>
                    </a:lnTo>
                    <a:lnTo>
                      <a:pt x="188" y="292"/>
                    </a:lnTo>
                    <a:lnTo>
                      <a:pt x="190" y="292"/>
                    </a:lnTo>
                    <a:lnTo>
                      <a:pt x="192" y="292"/>
                    </a:lnTo>
                    <a:lnTo>
                      <a:pt x="192" y="296"/>
                    </a:lnTo>
                    <a:lnTo>
                      <a:pt x="192" y="296"/>
                    </a:lnTo>
                    <a:lnTo>
                      <a:pt x="190" y="298"/>
                    </a:lnTo>
                    <a:lnTo>
                      <a:pt x="192" y="298"/>
                    </a:lnTo>
                    <a:lnTo>
                      <a:pt x="192" y="298"/>
                    </a:lnTo>
                    <a:lnTo>
                      <a:pt x="194" y="298"/>
                    </a:lnTo>
                    <a:lnTo>
                      <a:pt x="196" y="296"/>
                    </a:lnTo>
                    <a:lnTo>
                      <a:pt x="196" y="296"/>
                    </a:lnTo>
                    <a:lnTo>
                      <a:pt x="198" y="296"/>
                    </a:lnTo>
                    <a:lnTo>
                      <a:pt x="200" y="296"/>
                    </a:lnTo>
                    <a:lnTo>
                      <a:pt x="202" y="296"/>
                    </a:lnTo>
                    <a:lnTo>
                      <a:pt x="204" y="294"/>
                    </a:lnTo>
                    <a:lnTo>
                      <a:pt x="204" y="294"/>
                    </a:lnTo>
                    <a:lnTo>
                      <a:pt x="206" y="294"/>
                    </a:lnTo>
                    <a:lnTo>
                      <a:pt x="206" y="294"/>
                    </a:lnTo>
                    <a:lnTo>
                      <a:pt x="206" y="296"/>
                    </a:lnTo>
                    <a:lnTo>
                      <a:pt x="206" y="298"/>
                    </a:lnTo>
                    <a:lnTo>
                      <a:pt x="206" y="300"/>
                    </a:lnTo>
                    <a:lnTo>
                      <a:pt x="206" y="302"/>
                    </a:lnTo>
                    <a:lnTo>
                      <a:pt x="208" y="302"/>
                    </a:lnTo>
                    <a:lnTo>
                      <a:pt x="208" y="302"/>
                    </a:lnTo>
                    <a:lnTo>
                      <a:pt x="208" y="304"/>
                    </a:lnTo>
                    <a:lnTo>
                      <a:pt x="210" y="304"/>
                    </a:lnTo>
                    <a:lnTo>
                      <a:pt x="214" y="306"/>
                    </a:lnTo>
                    <a:lnTo>
                      <a:pt x="216" y="306"/>
                    </a:lnTo>
                    <a:lnTo>
                      <a:pt x="218" y="306"/>
                    </a:lnTo>
                    <a:lnTo>
                      <a:pt x="218" y="306"/>
                    </a:lnTo>
                    <a:lnTo>
                      <a:pt x="222" y="308"/>
                    </a:lnTo>
                    <a:lnTo>
                      <a:pt x="224" y="308"/>
                    </a:lnTo>
                    <a:lnTo>
                      <a:pt x="226" y="308"/>
                    </a:lnTo>
                    <a:lnTo>
                      <a:pt x="228" y="308"/>
                    </a:lnTo>
                    <a:lnTo>
                      <a:pt x="230" y="308"/>
                    </a:lnTo>
                    <a:lnTo>
                      <a:pt x="230" y="308"/>
                    </a:lnTo>
                    <a:lnTo>
                      <a:pt x="232" y="306"/>
                    </a:lnTo>
                    <a:lnTo>
                      <a:pt x="232" y="306"/>
                    </a:lnTo>
                    <a:lnTo>
                      <a:pt x="232" y="306"/>
                    </a:lnTo>
                    <a:lnTo>
                      <a:pt x="232" y="302"/>
                    </a:lnTo>
                    <a:lnTo>
                      <a:pt x="234" y="302"/>
                    </a:lnTo>
                    <a:lnTo>
                      <a:pt x="234" y="302"/>
                    </a:lnTo>
                    <a:lnTo>
                      <a:pt x="234" y="300"/>
                    </a:lnTo>
                    <a:lnTo>
                      <a:pt x="236" y="302"/>
                    </a:lnTo>
                    <a:lnTo>
                      <a:pt x="236" y="304"/>
                    </a:lnTo>
                    <a:lnTo>
                      <a:pt x="238" y="308"/>
                    </a:lnTo>
                    <a:lnTo>
                      <a:pt x="240" y="310"/>
                    </a:lnTo>
                    <a:lnTo>
                      <a:pt x="240" y="312"/>
                    </a:lnTo>
                    <a:lnTo>
                      <a:pt x="242" y="312"/>
                    </a:lnTo>
                    <a:lnTo>
                      <a:pt x="242" y="314"/>
                    </a:lnTo>
                    <a:lnTo>
                      <a:pt x="244" y="314"/>
                    </a:lnTo>
                    <a:lnTo>
                      <a:pt x="246" y="314"/>
                    </a:lnTo>
                    <a:lnTo>
                      <a:pt x="248" y="314"/>
                    </a:lnTo>
                    <a:lnTo>
                      <a:pt x="252" y="316"/>
                    </a:lnTo>
                    <a:lnTo>
                      <a:pt x="254" y="316"/>
                    </a:lnTo>
                    <a:lnTo>
                      <a:pt x="254" y="318"/>
                    </a:lnTo>
                    <a:lnTo>
                      <a:pt x="254" y="318"/>
                    </a:lnTo>
                    <a:lnTo>
                      <a:pt x="256" y="320"/>
                    </a:lnTo>
                    <a:lnTo>
                      <a:pt x="256" y="322"/>
                    </a:lnTo>
                    <a:lnTo>
                      <a:pt x="256" y="324"/>
                    </a:lnTo>
                    <a:lnTo>
                      <a:pt x="258" y="324"/>
                    </a:lnTo>
                    <a:lnTo>
                      <a:pt x="258" y="324"/>
                    </a:lnTo>
                    <a:lnTo>
                      <a:pt x="260" y="324"/>
                    </a:lnTo>
                    <a:lnTo>
                      <a:pt x="260" y="326"/>
                    </a:lnTo>
                    <a:lnTo>
                      <a:pt x="262" y="328"/>
                    </a:lnTo>
                    <a:lnTo>
                      <a:pt x="262" y="330"/>
                    </a:lnTo>
                    <a:lnTo>
                      <a:pt x="262" y="332"/>
                    </a:lnTo>
                    <a:lnTo>
                      <a:pt x="264" y="332"/>
                    </a:lnTo>
                    <a:lnTo>
                      <a:pt x="264" y="334"/>
                    </a:lnTo>
                    <a:lnTo>
                      <a:pt x="266" y="334"/>
                    </a:lnTo>
                    <a:lnTo>
                      <a:pt x="268" y="332"/>
                    </a:lnTo>
                    <a:lnTo>
                      <a:pt x="270" y="332"/>
                    </a:lnTo>
                    <a:lnTo>
                      <a:pt x="270" y="330"/>
                    </a:lnTo>
                    <a:lnTo>
                      <a:pt x="272" y="330"/>
                    </a:lnTo>
                    <a:lnTo>
                      <a:pt x="272" y="330"/>
                    </a:lnTo>
                    <a:lnTo>
                      <a:pt x="274" y="332"/>
                    </a:lnTo>
                    <a:lnTo>
                      <a:pt x="274" y="332"/>
                    </a:lnTo>
                    <a:lnTo>
                      <a:pt x="274" y="334"/>
                    </a:lnTo>
                    <a:lnTo>
                      <a:pt x="274" y="334"/>
                    </a:lnTo>
                    <a:lnTo>
                      <a:pt x="276" y="334"/>
                    </a:lnTo>
                    <a:lnTo>
                      <a:pt x="276" y="334"/>
                    </a:lnTo>
                    <a:lnTo>
                      <a:pt x="276" y="332"/>
                    </a:lnTo>
                    <a:lnTo>
                      <a:pt x="276" y="330"/>
                    </a:lnTo>
                    <a:lnTo>
                      <a:pt x="276" y="326"/>
                    </a:lnTo>
                    <a:lnTo>
                      <a:pt x="276" y="324"/>
                    </a:lnTo>
                    <a:lnTo>
                      <a:pt x="276" y="320"/>
                    </a:lnTo>
                    <a:lnTo>
                      <a:pt x="276" y="316"/>
                    </a:lnTo>
                    <a:lnTo>
                      <a:pt x="276" y="314"/>
                    </a:lnTo>
                    <a:lnTo>
                      <a:pt x="276" y="312"/>
                    </a:lnTo>
                    <a:lnTo>
                      <a:pt x="276" y="312"/>
                    </a:lnTo>
                    <a:lnTo>
                      <a:pt x="274" y="312"/>
                    </a:lnTo>
                    <a:lnTo>
                      <a:pt x="272" y="312"/>
                    </a:lnTo>
                    <a:lnTo>
                      <a:pt x="272" y="312"/>
                    </a:lnTo>
                    <a:lnTo>
                      <a:pt x="272" y="314"/>
                    </a:lnTo>
                    <a:lnTo>
                      <a:pt x="272" y="314"/>
                    </a:lnTo>
                    <a:lnTo>
                      <a:pt x="272" y="316"/>
                    </a:lnTo>
                    <a:lnTo>
                      <a:pt x="272" y="316"/>
                    </a:lnTo>
                    <a:lnTo>
                      <a:pt x="270" y="316"/>
                    </a:lnTo>
                    <a:lnTo>
                      <a:pt x="268" y="316"/>
                    </a:lnTo>
                    <a:lnTo>
                      <a:pt x="266" y="314"/>
                    </a:lnTo>
                    <a:lnTo>
                      <a:pt x="264" y="314"/>
                    </a:lnTo>
                    <a:lnTo>
                      <a:pt x="264" y="312"/>
                    </a:lnTo>
                    <a:lnTo>
                      <a:pt x="262" y="310"/>
                    </a:lnTo>
                    <a:lnTo>
                      <a:pt x="260" y="310"/>
                    </a:lnTo>
                    <a:lnTo>
                      <a:pt x="256" y="306"/>
                    </a:lnTo>
                    <a:lnTo>
                      <a:pt x="256" y="306"/>
                    </a:lnTo>
                    <a:lnTo>
                      <a:pt x="256" y="304"/>
                    </a:lnTo>
                    <a:lnTo>
                      <a:pt x="254" y="302"/>
                    </a:lnTo>
                    <a:lnTo>
                      <a:pt x="254" y="302"/>
                    </a:lnTo>
                    <a:lnTo>
                      <a:pt x="254" y="300"/>
                    </a:lnTo>
                    <a:lnTo>
                      <a:pt x="254" y="300"/>
                    </a:lnTo>
                    <a:lnTo>
                      <a:pt x="254" y="296"/>
                    </a:lnTo>
                    <a:lnTo>
                      <a:pt x="256" y="292"/>
                    </a:lnTo>
                    <a:lnTo>
                      <a:pt x="256" y="290"/>
                    </a:lnTo>
                    <a:lnTo>
                      <a:pt x="256" y="286"/>
                    </a:lnTo>
                    <a:lnTo>
                      <a:pt x="258" y="284"/>
                    </a:lnTo>
                    <a:lnTo>
                      <a:pt x="258" y="282"/>
                    </a:lnTo>
                    <a:lnTo>
                      <a:pt x="258" y="280"/>
                    </a:lnTo>
                    <a:lnTo>
                      <a:pt x="258" y="278"/>
                    </a:lnTo>
                    <a:lnTo>
                      <a:pt x="258" y="274"/>
                    </a:lnTo>
                    <a:lnTo>
                      <a:pt x="258" y="272"/>
                    </a:lnTo>
                    <a:lnTo>
                      <a:pt x="258" y="270"/>
                    </a:lnTo>
                    <a:lnTo>
                      <a:pt x="258" y="266"/>
                    </a:lnTo>
                    <a:lnTo>
                      <a:pt x="258" y="264"/>
                    </a:lnTo>
                    <a:lnTo>
                      <a:pt x="254" y="260"/>
                    </a:lnTo>
                    <a:lnTo>
                      <a:pt x="254" y="258"/>
                    </a:lnTo>
                    <a:lnTo>
                      <a:pt x="256" y="258"/>
                    </a:lnTo>
                    <a:lnTo>
                      <a:pt x="258" y="256"/>
                    </a:lnTo>
                    <a:lnTo>
                      <a:pt x="260" y="256"/>
                    </a:lnTo>
                    <a:lnTo>
                      <a:pt x="260" y="254"/>
                    </a:lnTo>
                    <a:lnTo>
                      <a:pt x="262" y="252"/>
                    </a:lnTo>
                    <a:lnTo>
                      <a:pt x="262" y="250"/>
                    </a:lnTo>
                    <a:lnTo>
                      <a:pt x="264" y="250"/>
                    </a:lnTo>
                    <a:lnTo>
                      <a:pt x="264" y="248"/>
                    </a:lnTo>
                    <a:lnTo>
                      <a:pt x="262" y="246"/>
                    </a:lnTo>
                    <a:lnTo>
                      <a:pt x="264" y="246"/>
                    </a:lnTo>
                    <a:lnTo>
                      <a:pt x="268" y="244"/>
                    </a:lnTo>
                    <a:lnTo>
                      <a:pt x="272" y="244"/>
                    </a:lnTo>
                    <a:lnTo>
                      <a:pt x="276" y="244"/>
                    </a:lnTo>
                    <a:lnTo>
                      <a:pt x="282" y="242"/>
                    </a:lnTo>
                    <a:lnTo>
                      <a:pt x="286" y="242"/>
                    </a:lnTo>
                    <a:lnTo>
                      <a:pt x="290" y="240"/>
                    </a:lnTo>
                    <a:lnTo>
                      <a:pt x="292" y="240"/>
                    </a:lnTo>
                    <a:lnTo>
                      <a:pt x="292" y="238"/>
                    </a:lnTo>
                    <a:lnTo>
                      <a:pt x="290" y="236"/>
                    </a:lnTo>
                    <a:lnTo>
                      <a:pt x="290" y="234"/>
                    </a:lnTo>
                    <a:lnTo>
                      <a:pt x="288" y="230"/>
                    </a:lnTo>
                    <a:lnTo>
                      <a:pt x="286" y="228"/>
                    </a:lnTo>
                    <a:lnTo>
                      <a:pt x="286" y="226"/>
                    </a:lnTo>
                    <a:lnTo>
                      <a:pt x="286" y="222"/>
                    </a:lnTo>
                    <a:lnTo>
                      <a:pt x="284" y="220"/>
                    </a:lnTo>
                    <a:lnTo>
                      <a:pt x="284" y="218"/>
                    </a:lnTo>
                    <a:lnTo>
                      <a:pt x="282" y="218"/>
                    </a:lnTo>
                    <a:lnTo>
                      <a:pt x="280" y="216"/>
                    </a:lnTo>
                    <a:lnTo>
                      <a:pt x="278" y="214"/>
                    </a:lnTo>
                    <a:lnTo>
                      <a:pt x="276" y="212"/>
                    </a:lnTo>
                    <a:lnTo>
                      <a:pt x="274" y="208"/>
                    </a:lnTo>
                    <a:lnTo>
                      <a:pt x="274" y="206"/>
                    </a:lnTo>
                    <a:lnTo>
                      <a:pt x="272" y="204"/>
                    </a:lnTo>
                    <a:lnTo>
                      <a:pt x="272" y="202"/>
                    </a:lnTo>
                    <a:lnTo>
                      <a:pt x="272" y="200"/>
                    </a:lnTo>
                    <a:lnTo>
                      <a:pt x="274" y="198"/>
                    </a:lnTo>
                    <a:lnTo>
                      <a:pt x="274" y="196"/>
                    </a:lnTo>
                    <a:lnTo>
                      <a:pt x="274" y="194"/>
                    </a:lnTo>
                    <a:lnTo>
                      <a:pt x="274" y="192"/>
                    </a:lnTo>
                    <a:lnTo>
                      <a:pt x="272" y="190"/>
                    </a:lnTo>
                    <a:lnTo>
                      <a:pt x="272" y="188"/>
                    </a:lnTo>
                    <a:lnTo>
                      <a:pt x="272" y="186"/>
                    </a:lnTo>
                    <a:lnTo>
                      <a:pt x="270" y="184"/>
                    </a:lnTo>
                    <a:lnTo>
                      <a:pt x="270" y="182"/>
                    </a:lnTo>
                    <a:lnTo>
                      <a:pt x="270" y="180"/>
                    </a:lnTo>
                    <a:lnTo>
                      <a:pt x="270" y="178"/>
                    </a:lnTo>
                    <a:lnTo>
                      <a:pt x="272" y="174"/>
                    </a:lnTo>
                    <a:lnTo>
                      <a:pt x="272" y="174"/>
                    </a:lnTo>
                    <a:lnTo>
                      <a:pt x="272" y="170"/>
                    </a:lnTo>
                    <a:lnTo>
                      <a:pt x="270" y="168"/>
                    </a:lnTo>
                    <a:lnTo>
                      <a:pt x="268" y="164"/>
                    </a:lnTo>
                    <a:lnTo>
                      <a:pt x="268" y="162"/>
                    </a:lnTo>
                    <a:lnTo>
                      <a:pt x="268" y="160"/>
                    </a:lnTo>
                    <a:lnTo>
                      <a:pt x="268" y="156"/>
                    </a:lnTo>
                    <a:lnTo>
                      <a:pt x="268" y="154"/>
                    </a:lnTo>
                    <a:lnTo>
                      <a:pt x="268" y="152"/>
                    </a:lnTo>
                    <a:lnTo>
                      <a:pt x="268" y="150"/>
                    </a:lnTo>
                    <a:lnTo>
                      <a:pt x="268" y="148"/>
                    </a:lnTo>
                    <a:lnTo>
                      <a:pt x="268" y="146"/>
                    </a:lnTo>
                    <a:lnTo>
                      <a:pt x="266" y="144"/>
                    </a:lnTo>
                    <a:lnTo>
                      <a:pt x="266" y="144"/>
                    </a:lnTo>
                    <a:lnTo>
                      <a:pt x="266" y="144"/>
                    </a:lnTo>
                    <a:lnTo>
                      <a:pt x="266" y="142"/>
                    </a:lnTo>
                    <a:lnTo>
                      <a:pt x="264" y="142"/>
                    </a:lnTo>
                    <a:lnTo>
                      <a:pt x="264" y="142"/>
                    </a:lnTo>
                    <a:lnTo>
                      <a:pt x="264" y="140"/>
                    </a:lnTo>
                    <a:lnTo>
                      <a:pt x="264" y="138"/>
                    </a:lnTo>
                    <a:lnTo>
                      <a:pt x="264" y="136"/>
                    </a:lnTo>
                    <a:lnTo>
                      <a:pt x="264" y="136"/>
                    </a:lnTo>
                    <a:lnTo>
                      <a:pt x="266" y="136"/>
                    </a:lnTo>
                    <a:lnTo>
                      <a:pt x="268" y="134"/>
                    </a:lnTo>
                    <a:lnTo>
                      <a:pt x="268" y="134"/>
                    </a:lnTo>
                    <a:lnTo>
                      <a:pt x="268" y="132"/>
                    </a:lnTo>
                    <a:lnTo>
                      <a:pt x="268" y="130"/>
                    </a:lnTo>
                    <a:lnTo>
                      <a:pt x="268" y="128"/>
                    </a:lnTo>
                    <a:lnTo>
                      <a:pt x="268" y="126"/>
                    </a:lnTo>
                    <a:lnTo>
                      <a:pt x="268" y="124"/>
                    </a:lnTo>
                    <a:lnTo>
                      <a:pt x="270" y="124"/>
                    </a:lnTo>
                    <a:lnTo>
                      <a:pt x="270" y="122"/>
                    </a:lnTo>
                    <a:lnTo>
                      <a:pt x="272" y="120"/>
                    </a:lnTo>
                    <a:lnTo>
                      <a:pt x="272" y="120"/>
                    </a:lnTo>
                    <a:lnTo>
                      <a:pt x="274" y="120"/>
                    </a:lnTo>
                    <a:lnTo>
                      <a:pt x="274" y="118"/>
                    </a:lnTo>
                    <a:lnTo>
                      <a:pt x="274" y="118"/>
                    </a:lnTo>
                    <a:lnTo>
                      <a:pt x="274" y="114"/>
                    </a:lnTo>
                    <a:lnTo>
                      <a:pt x="274" y="112"/>
                    </a:lnTo>
                    <a:lnTo>
                      <a:pt x="274" y="110"/>
                    </a:lnTo>
                    <a:lnTo>
                      <a:pt x="274" y="108"/>
                    </a:lnTo>
                    <a:lnTo>
                      <a:pt x="276" y="106"/>
                    </a:lnTo>
                    <a:lnTo>
                      <a:pt x="276" y="104"/>
                    </a:lnTo>
                    <a:lnTo>
                      <a:pt x="276" y="102"/>
                    </a:lnTo>
                    <a:lnTo>
                      <a:pt x="276" y="96"/>
                    </a:lnTo>
                    <a:lnTo>
                      <a:pt x="276" y="96"/>
                    </a:lnTo>
                    <a:lnTo>
                      <a:pt x="276" y="92"/>
                    </a:lnTo>
                    <a:lnTo>
                      <a:pt x="278" y="92"/>
                    </a:lnTo>
                    <a:lnTo>
                      <a:pt x="278" y="92"/>
                    </a:lnTo>
                    <a:lnTo>
                      <a:pt x="278" y="90"/>
                    </a:lnTo>
                    <a:lnTo>
                      <a:pt x="280" y="86"/>
                    </a:lnTo>
                    <a:lnTo>
                      <a:pt x="280" y="86"/>
                    </a:lnTo>
                    <a:lnTo>
                      <a:pt x="280" y="82"/>
                    </a:lnTo>
                    <a:lnTo>
                      <a:pt x="280" y="80"/>
                    </a:lnTo>
                    <a:lnTo>
                      <a:pt x="280" y="80"/>
                    </a:lnTo>
                    <a:lnTo>
                      <a:pt x="282" y="78"/>
                    </a:lnTo>
                    <a:lnTo>
                      <a:pt x="284" y="76"/>
                    </a:lnTo>
                    <a:lnTo>
                      <a:pt x="284" y="74"/>
                    </a:lnTo>
                    <a:lnTo>
                      <a:pt x="286" y="72"/>
                    </a:lnTo>
                    <a:lnTo>
                      <a:pt x="288" y="72"/>
                    </a:lnTo>
                    <a:lnTo>
                      <a:pt x="288" y="72"/>
                    </a:lnTo>
                    <a:lnTo>
                      <a:pt x="296" y="64"/>
                    </a:lnTo>
                    <a:lnTo>
                      <a:pt x="300" y="60"/>
                    </a:lnTo>
                    <a:lnTo>
                      <a:pt x="300" y="58"/>
                    </a:lnTo>
                    <a:lnTo>
                      <a:pt x="300" y="56"/>
                    </a:lnTo>
                    <a:lnTo>
                      <a:pt x="302" y="56"/>
                    </a:lnTo>
                    <a:lnTo>
                      <a:pt x="300" y="5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1" name="Freeform 193"/>
              <p:cNvSpPr>
                <a:spLocks/>
              </p:cNvSpPr>
              <p:nvPr/>
            </p:nvSpPr>
            <p:spPr bwMode="auto">
              <a:xfrm>
                <a:off x="3655" y="1167"/>
                <a:ext cx="94" cy="44"/>
              </a:xfrm>
              <a:custGeom>
                <a:avLst/>
                <a:gdLst>
                  <a:gd name="T0" fmla="*/ 90 w 94"/>
                  <a:gd name="T1" fmla="*/ 22 h 44"/>
                  <a:gd name="T2" fmla="*/ 86 w 94"/>
                  <a:gd name="T3" fmla="*/ 20 h 44"/>
                  <a:gd name="T4" fmla="*/ 82 w 94"/>
                  <a:gd name="T5" fmla="*/ 18 h 44"/>
                  <a:gd name="T6" fmla="*/ 82 w 94"/>
                  <a:gd name="T7" fmla="*/ 18 h 44"/>
                  <a:gd name="T8" fmla="*/ 78 w 94"/>
                  <a:gd name="T9" fmla="*/ 18 h 44"/>
                  <a:gd name="T10" fmla="*/ 76 w 94"/>
                  <a:gd name="T11" fmla="*/ 16 h 44"/>
                  <a:gd name="T12" fmla="*/ 78 w 94"/>
                  <a:gd name="T13" fmla="*/ 14 h 44"/>
                  <a:gd name="T14" fmla="*/ 74 w 94"/>
                  <a:gd name="T15" fmla="*/ 14 h 44"/>
                  <a:gd name="T16" fmla="*/ 66 w 94"/>
                  <a:gd name="T17" fmla="*/ 12 h 44"/>
                  <a:gd name="T18" fmla="*/ 68 w 94"/>
                  <a:gd name="T19" fmla="*/ 14 h 44"/>
                  <a:gd name="T20" fmla="*/ 64 w 94"/>
                  <a:gd name="T21" fmla="*/ 16 h 44"/>
                  <a:gd name="T22" fmla="*/ 60 w 94"/>
                  <a:gd name="T23" fmla="*/ 14 h 44"/>
                  <a:gd name="T24" fmla="*/ 56 w 94"/>
                  <a:gd name="T25" fmla="*/ 12 h 44"/>
                  <a:gd name="T26" fmla="*/ 58 w 94"/>
                  <a:gd name="T27" fmla="*/ 10 h 44"/>
                  <a:gd name="T28" fmla="*/ 60 w 94"/>
                  <a:gd name="T29" fmla="*/ 8 h 44"/>
                  <a:gd name="T30" fmla="*/ 54 w 94"/>
                  <a:gd name="T31" fmla="*/ 8 h 44"/>
                  <a:gd name="T32" fmla="*/ 52 w 94"/>
                  <a:gd name="T33" fmla="*/ 6 h 44"/>
                  <a:gd name="T34" fmla="*/ 46 w 94"/>
                  <a:gd name="T35" fmla="*/ 4 h 44"/>
                  <a:gd name="T36" fmla="*/ 44 w 94"/>
                  <a:gd name="T37" fmla="*/ 2 h 44"/>
                  <a:gd name="T38" fmla="*/ 40 w 94"/>
                  <a:gd name="T39" fmla="*/ 2 h 44"/>
                  <a:gd name="T40" fmla="*/ 38 w 94"/>
                  <a:gd name="T41" fmla="*/ 4 h 44"/>
                  <a:gd name="T42" fmla="*/ 34 w 94"/>
                  <a:gd name="T43" fmla="*/ 4 h 44"/>
                  <a:gd name="T44" fmla="*/ 34 w 94"/>
                  <a:gd name="T45" fmla="*/ 2 h 44"/>
                  <a:gd name="T46" fmla="*/ 30 w 94"/>
                  <a:gd name="T47" fmla="*/ 0 h 44"/>
                  <a:gd name="T48" fmla="*/ 32 w 94"/>
                  <a:gd name="T49" fmla="*/ 2 h 44"/>
                  <a:gd name="T50" fmla="*/ 26 w 94"/>
                  <a:gd name="T51" fmla="*/ 4 h 44"/>
                  <a:gd name="T52" fmla="*/ 20 w 94"/>
                  <a:gd name="T53" fmla="*/ 6 h 44"/>
                  <a:gd name="T54" fmla="*/ 18 w 94"/>
                  <a:gd name="T55" fmla="*/ 8 h 44"/>
                  <a:gd name="T56" fmla="*/ 16 w 94"/>
                  <a:gd name="T57" fmla="*/ 8 h 44"/>
                  <a:gd name="T58" fmla="*/ 12 w 94"/>
                  <a:gd name="T59" fmla="*/ 12 h 44"/>
                  <a:gd name="T60" fmla="*/ 8 w 94"/>
                  <a:gd name="T61" fmla="*/ 12 h 44"/>
                  <a:gd name="T62" fmla="*/ 4 w 94"/>
                  <a:gd name="T63" fmla="*/ 14 h 44"/>
                  <a:gd name="T64" fmla="*/ 2 w 94"/>
                  <a:gd name="T65" fmla="*/ 14 h 44"/>
                  <a:gd name="T66" fmla="*/ 0 w 94"/>
                  <a:gd name="T67" fmla="*/ 14 h 44"/>
                  <a:gd name="T68" fmla="*/ 2 w 94"/>
                  <a:gd name="T69" fmla="*/ 16 h 44"/>
                  <a:gd name="T70" fmla="*/ 6 w 94"/>
                  <a:gd name="T71" fmla="*/ 20 h 44"/>
                  <a:gd name="T72" fmla="*/ 6 w 94"/>
                  <a:gd name="T73" fmla="*/ 22 h 44"/>
                  <a:gd name="T74" fmla="*/ 6 w 94"/>
                  <a:gd name="T75" fmla="*/ 24 h 44"/>
                  <a:gd name="T76" fmla="*/ 10 w 94"/>
                  <a:gd name="T77" fmla="*/ 30 h 44"/>
                  <a:gd name="T78" fmla="*/ 14 w 94"/>
                  <a:gd name="T79" fmla="*/ 34 h 44"/>
                  <a:gd name="T80" fmla="*/ 18 w 94"/>
                  <a:gd name="T81" fmla="*/ 36 h 44"/>
                  <a:gd name="T82" fmla="*/ 22 w 94"/>
                  <a:gd name="T83" fmla="*/ 38 h 44"/>
                  <a:gd name="T84" fmla="*/ 26 w 94"/>
                  <a:gd name="T85" fmla="*/ 40 h 44"/>
                  <a:gd name="T86" fmla="*/ 32 w 94"/>
                  <a:gd name="T87" fmla="*/ 44 h 44"/>
                  <a:gd name="T88" fmla="*/ 36 w 94"/>
                  <a:gd name="T89" fmla="*/ 44 h 44"/>
                  <a:gd name="T90" fmla="*/ 40 w 94"/>
                  <a:gd name="T91" fmla="*/ 40 h 44"/>
                  <a:gd name="T92" fmla="*/ 42 w 94"/>
                  <a:gd name="T93" fmla="*/ 36 h 44"/>
                  <a:gd name="T94" fmla="*/ 44 w 94"/>
                  <a:gd name="T95" fmla="*/ 36 h 44"/>
                  <a:gd name="T96" fmla="*/ 50 w 94"/>
                  <a:gd name="T97" fmla="*/ 38 h 44"/>
                  <a:gd name="T98" fmla="*/ 58 w 94"/>
                  <a:gd name="T99" fmla="*/ 40 h 44"/>
                  <a:gd name="T100" fmla="*/ 62 w 94"/>
                  <a:gd name="T101" fmla="*/ 40 h 44"/>
                  <a:gd name="T102" fmla="*/ 66 w 94"/>
                  <a:gd name="T103" fmla="*/ 42 h 44"/>
                  <a:gd name="T104" fmla="*/ 68 w 94"/>
                  <a:gd name="T105" fmla="*/ 42 h 44"/>
                  <a:gd name="T106" fmla="*/ 72 w 94"/>
                  <a:gd name="T107" fmla="*/ 38 h 44"/>
                  <a:gd name="T108" fmla="*/ 80 w 94"/>
                  <a:gd name="T109" fmla="*/ 38 h 44"/>
                  <a:gd name="T110" fmla="*/ 82 w 94"/>
                  <a:gd name="T111" fmla="*/ 36 h 44"/>
                  <a:gd name="T112" fmla="*/ 84 w 94"/>
                  <a:gd name="T113" fmla="*/ 32 h 44"/>
                  <a:gd name="T114" fmla="*/ 88 w 94"/>
                  <a:gd name="T115" fmla="*/ 30 h 44"/>
                  <a:gd name="T116" fmla="*/ 90 w 94"/>
                  <a:gd name="T117" fmla="*/ 28 h 44"/>
                  <a:gd name="T118" fmla="*/ 92 w 94"/>
                  <a:gd name="T119"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 h="44">
                    <a:moveTo>
                      <a:pt x="92" y="26"/>
                    </a:moveTo>
                    <a:lnTo>
                      <a:pt x="92" y="26"/>
                    </a:lnTo>
                    <a:lnTo>
                      <a:pt x="90" y="22"/>
                    </a:lnTo>
                    <a:lnTo>
                      <a:pt x="90" y="22"/>
                    </a:lnTo>
                    <a:lnTo>
                      <a:pt x="90" y="22"/>
                    </a:lnTo>
                    <a:lnTo>
                      <a:pt x="90" y="20"/>
                    </a:lnTo>
                    <a:lnTo>
                      <a:pt x="88" y="20"/>
                    </a:lnTo>
                    <a:lnTo>
                      <a:pt x="86" y="20"/>
                    </a:lnTo>
                    <a:lnTo>
                      <a:pt x="86" y="20"/>
                    </a:lnTo>
                    <a:lnTo>
                      <a:pt x="84" y="20"/>
                    </a:lnTo>
                    <a:lnTo>
                      <a:pt x="84" y="20"/>
                    </a:lnTo>
                    <a:lnTo>
                      <a:pt x="82" y="18"/>
                    </a:lnTo>
                    <a:lnTo>
                      <a:pt x="82" y="18"/>
                    </a:lnTo>
                    <a:lnTo>
                      <a:pt x="82" y="18"/>
                    </a:lnTo>
                    <a:lnTo>
                      <a:pt x="82" y="18"/>
                    </a:lnTo>
                    <a:lnTo>
                      <a:pt x="82" y="18"/>
                    </a:lnTo>
                    <a:lnTo>
                      <a:pt x="82" y="18"/>
                    </a:lnTo>
                    <a:lnTo>
                      <a:pt x="80" y="20"/>
                    </a:lnTo>
                    <a:lnTo>
                      <a:pt x="78" y="18"/>
                    </a:lnTo>
                    <a:lnTo>
                      <a:pt x="78" y="18"/>
                    </a:lnTo>
                    <a:lnTo>
                      <a:pt x="78" y="18"/>
                    </a:lnTo>
                    <a:lnTo>
                      <a:pt x="76" y="16"/>
                    </a:lnTo>
                    <a:lnTo>
                      <a:pt x="76" y="16"/>
                    </a:lnTo>
                    <a:lnTo>
                      <a:pt x="76" y="16"/>
                    </a:lnTo>
                    <a:lnTo>
                      <a:pt x="76" y="16"/>
                    </a:lnTo>
                    <a:lnTo>
                      <a:pt x="78" y="16"/>
                    </a:lnTo>
                    <a:lnTo>
                      <a:pt x="78" y="14"/>
                    </a:lnTo>
                    <a:lnTo>
                      <a:pt x="78" y="14"/>
                    </a:lnTo>
                    <a:lnTo>
                      <a:pt x="78" y="14"/>
                    </a:lnTo>
                    <a:lnTo>
                      <a:pt x="76" y="14"/>
                    </a:lnTo>
                    <a:lnTo>
                      <a:pt x="76" y="14"/>
                    </a:lnTo>
                    <a:lnTo>
                      <a:pt x="74" y="14"/>
                    </a:lnTo>
                    <a:lnTo>
                      <a:pt x="74" y="14"/>
                    </a:lnTo>
                    <a:lnTo>
                      <a:pt x="70" y="12"/>
                    </a:lnTo>
                    <a:lnTo>
                      <a:pt x="68" y="12"/>
                    </a:lnTo>
                    <a:lnTo>
                      <a:pt x="66" y="12"/>
                    </a:lnTo>
                    <a:lnTo>
                      <a:pt x="66" y="12"/>
                    </a:lnTo>
                    <a:lnTo>
                      <a:pt x="66" y="12"/>
                    </a:lnTo>
                    <a:lnTo>
                      <a:pt x="68" y="14"/>
                    </a:lnTo>
                    <a:lnTo>
                      <a:pt x="68" y="14"/>
                    </a:lnTo>
                    <a:lnTo>
                      <a:pt x="66" y="16"/>
                    </a:lnTo>
                    <a:lnTo>
                      <a:pt x="66" y="16"/>
                    </a:lnTo>
                    <a:lnTo>
                      <a:pt x="64" y="16"/>
                    </a:lnTo>
                    <a:lnTo>
                      <a:pt x="64" y="16"/>
                    </a:lnTo>
                    <a:lnTo>
                      <a:pt x="64" y="16"/>
                    </a:lnTo>
                    <a:lnTo>
                      <a:pt x="62" y="16"/>
                    </a:lnTo>
                    <a:lnTo>
                      <a:pt x="62" y="16"/>
                    </a:lnTo>
                    <a:lnTo>
                      <a:pt x="60" y="14"/>
                    </a:lnTo>
                    <a:lnTo>
                      <a:pt x="58" y="12"/>
                    </a:lnTo>
                    <a:lnTo>
                      <a:pt x="58" y="12"/>
                    </a:lnTo>
                    <a:lnTo>
                      <a:pt x="58" y="12"/>
                    </a:lnTo>
                    <a:lnTo>
                      <a:pt x="56" y="12"/>
                    </a:lnTo>
                    <a:lnTo>
                      <a:pt x="56" y="12"/>
                    </a:lnTo>
                    <a:lnTo>
                      <a:pt x="56" y="10"/>
                    </a:lnTo>
                    <a:lnTo>
                      <a:pt x="58" y="10"/>
                    </a:lnTo>
                    <a:lnTo>
                      <a:pt x="58" y="10"/>
                    </a:lnTo>
                    <a:lnTo>
                      <a:pt x="58" y="10"/>
                    </a:lnTo>
                    <a:lnTo>
                      <a:pt x="58" y="10"/>
                    </a:lnTo>
                    <a:lnTo>
                      <a:pt x="60" y="8"/>
                    </a:lnTo>
                    <a:lnTo>
                      <a:pt x="60" y="8"/>
                    </a:lnTo>
                    <a:lnTo>
                      <a:pt x="58" y="8"/>
                    </a:lnTo>
                    <a:lnTo>
                      <a:pt x="58" y="8"/>
                    </a:lnTo>
                    <a:lnTo>
                      <a:pt x="54" y="8"/>
                    </a:lnTo>
                    <a:lnTo>
                      <a:pt x="54" y="8"/>
                    </a:lnTo>
                    <a:lnTo>
                      <a:pt x="54" y="8"/>
                    </a:lnTo>
                    <a:lnTo>
                      <a:pt x="52" y="8"/>
                    </a:lnTo>
                    <a:lnTo>
                      <a:pt x="52" y="6"/>
                    </a:lnTo>
                    <a:lnTo>
                      <a:pt x="52" y="6"/>
                    </a:lnTo>
                    <a:lnTo>
                      <a:pt x="50" y="6"/>
                    </a:lnTo>
                    <a:lnTo>
                      <a:pt x="48" y="6"/>
                    </a:lnTo>
                    <a:lnTo>
                      <a:pt x="46" y="4"/>
                    </a:lnTo>
                    <a:lnTo>
                      <a:pt x="46" y="4"/>
                    </a:lnTo>
                    <a:lnTo>
                      <a:pt x="44" y="4"/>
                    </a:lnTo>
                    <a:lnTo>
                      <a:pt x="44" y="4"/>
                    </a:lnTo>
                    <a:lnTo>
                      <a:pt x="44" y="4"/>
                    </a:lnTo>
                    <a:lnTo>
                      <a:pt x="44" y="2"/>
                    </a:lnTo>
                    <a:lnTo>
                      <a:pt x="42" y="2"/>
                    </a:lnTo>
                    <a:lnTo>
                      <a:pt x="40" y="2"/>
                    </a:lnTo>
                    <a:lnTo>
                      <a:pt x="40" y="2"/>
                    </a:lnTo>
                    <a:lnTo>
                      <a:pt x="40" y="2"/>
                    </a:lnTo>
                    <a:lnTo>
                      <a:pt x="40" y="4"/>
                    </a:lnTo>
                    <a:lnTo>
                      <a:pt x="38" y="4"/>
                    </a:lnTo>
                    <a:lnTo>
                      <a:pt x="38" y="4"/>
                    </a:lnTo>
                    <a:lnTo>
                      <a:pt x="38" y="4"/>
                    </a:lnTo>
                    <a:lnTo>
                      <a:pt x="36" y="4"/>
                    </a:lnTo>
                    <a:lnTo>
                      <a:pt x="36" y="4"/>
                    </a:lnTo>
                    <a:lnTo>
                      <a:pt x="36" y="4"/>
                    </a:lnTo>
                    <a:lnTo>
                      <a:pt x="34" y="4"/>
                    </a:lnTo>
                    <a:lnTo>
                      <a:pt x="34" y="2"/>
                    </a:lnTo>
                    <a:lnTo>
                      <a:pt x="34" y="2"/>
                    </a:lnTo>
                    <a:lnTo>
                      <a:pt x="34" y="2"/>
                    </a:lnTo>
                    <a:lnTo>
                      <a:pt x="34" y="2"/>
                    </a:lnTo>
                    <a:lnTo>
                      <a:pt x="34" y="2"/>
                    </a:lnTo>
                    <a:lnTo>
                      <a:pt x="32" y="0"/>
                    </a:lnTo>
                    <a:lnTo>
                      <a:pt x="30" y="0"/>
                    </a:lnTo>
                    <a:lnTo>
                      <a:pt x="30" y="0"/>
                    </a:lnTo>
                    <a:lnTo>
                      <a:pt x="30" y="2"/>
                    </a:lnTo>
                    <a:lnTo>
                      <a:pt x="30" y="2"/>
                    </a:lnTo>
                    <a:lnTo>
                      <a:pt x="30" y="2"/>
                    </a:lnTo>
                    <a:lnTo>
                      <a:pt x="32" y="2"/>
                    </a:lnTo>
                    <a:lnTo>
                      <a:pt x="32" y="4"/>
                    </a:lnTo>
                    <a:lnTo>
                      <a:pt x="30" y="4"/>
                    </a:lnTo>
                    <a:lnTo>
                      <a:pt x="28" y="4"/>
                    </a:lnTo>
                    <a:lnTo>
                      <a:pt x="26" y="4"/>
                    </a:lnTo>
                    <a:lnTo>
                      <a:pt x="24" y="6"/>
                    </a:lnTo>
                    <a:lnTo>
                      <a:pt x="22" y="6"/>
                    </a:lnTo>
                    <a:lnTo>
                      <a:pt x="20" y="6"/>
                    </a:lnTo>
                    <a:lnTo>
                      <a:pt x="20" y="6"/>
                    </a:lnTo>
                    <a:lnTo>
                      <a:pt x="20" y="8"/>
                    </a:lnTo>
                    <a:lnTo>
                      <a:pt x="18" y="8"/>
                    </a:lnTo>
                    <a:lnTo>
                      <a:pt x="18" y="8"/>
                    </a:lnTo>
                    <a:lnTo>
                      <a:pt x="18" y="8"/>
                    </a:lnTo>
                    <a:lnTo>
                      <a:pt x="18" y="8"/>
                    </a:lnTo>
                    <a:lnTo>
                      <a:pt x="16" y="8"/>
                    </a:lnTo>
                    <a:lnTo>
                      <a:pt x="16" y="8"/>
                    </a:lnTo>
                    <a:lnTo>
                      <a:pt x="16" y="8"/>
                    </a:lnTo>
                    <a:lnTo>
                      <a:pt x="16" y="10"/>
                    </a:lnTo>
                    <a:lnTo>
                      <a:pt x="12" y="10"/>
                    </a:lnTo>
                    <a:lnTo>
                      <a:pt x="12" y="10"/>
                    </a:lnTo>
                    <a:lnTo>
                      <a:pt x="12" y="12"/>
                    </a:lnTo>
                    <a:lnTo>
                      <a:pt x="12" y="12"/>
                    </a:lnTo>
                    <a:lnTo>
                      <a:pt x="10" y="12"/>
                    </a:lnTo>
                    <a:lnTo>
                      <a:pt x="10" y="12"/>
                    </a:lnTo>
                    <a:lnTo>
                      <a:pt x="8" y="12"/>
                    </a:lnTo>
                    <a:lnTo>
                      <a:pt x="8" y="12"/>
                    </a:lnTo>
                    <a:lnTo>
                      <a:pt x="6" y="12"/>
                    </a:lnTo>
                    <a:lnTo>
                      <a:pt x="6" y="12"/>
                    </a:lnTo>
                    <a:lnTo>
                      <a:pt x="4" y="14"/>
                    </a:lnTo>
                    <a:lnTo>
                      <a:pt x="4" y="16"/>
                    </a:lnTo>
                    <a:lnTo>
                      <a:pt x="2" y="16"/>
                    </a:lnTo>
                    <a:lnTo>
                      <a:pt x="2" y="14"/>
                    </a:lnTo>
                    <a:lnTo>
                      <a:pt x="2" y="14"/>
                    </a:lnTo>
                    <a:lnTo>
                      <a:pt x="0" y="14"/>
                    </a:lnTo>
                    <a:lnTo>
                      <a:pt x="0" y="14"/>
                    </a:lnTo>
                    <a:lnTo>
                      <a:pt x="0" y="14"/>
                    </a:lnTo>
                    <a:lnTo>
                      <a:pt x="0" y="14"/>
                    </a:lnTo>
                    <a:lnTo>
                      <a:pt x="0" y="14"/>
                    </a:lnTo>
                    <a:lnTo>
                      <a:pt x="2" y="16"/>
                    </a:lnTo>
                    <a:lnTo>
                      <a:pt x="2" y="16"/>
                    </a:lnTo>
                    <a:lnTo>
                      <a:pt x="2" y="16"/>
                    </a:lnTo>
                    <a:lnTo>
                      <a:pt x="2" y="18"/>
                    </a:lnTo>
                    <a:lnTo>
                      <a:pt x="4" y="18"/>
                    </a:lnTo>
                    <a:lnTo>
                      <a:pt x="6" y="20"/>
                    </a:lnTo>
                    <a:lnTo>
                      <a:pt x="6" y="20"/>
                    </a:lnTo>
                    <a:lnTo>
                      <a:pt x="6" y="20"/>
                    </a:lnTo>
                    <a:lnTo>
                      <a:pt x="6" y="22"/>
                    </a:lnTo>
                    <a:lnTo>
                      <a:pt x="6" y="22"/>
                    </a:lnTo>
                    <a:lnTo>
                      <a:pt x="6" y="22"/>
                    </a:lnTo>
                    <a:lnTo>
                      <a:pt x="4" y="24"/>
                    </a:lnTo>
                    <a:lnTo>
                      <a:pt x="4" y="24"/>
                    </a:lnTo>
                    <a:lnTo>
                      <a:pt x="6" y="24"/>
                    </a:lnTo>
                    <a:lnTo>
                      <a:pt x="6" y="24"/>
                    </a:lnTo>
                    <a:lnTo>
                      <a:pt x="6" y="26"/>
                    </a:lnTo>
                    <a:lnTo>
                      <a:pt x="8" y="28"/>
                    </a:lnTo>
                    <a:lnTo>
                      <a:pt x="8" y="28"/>
                    </a:lnTo>
                    <a:lnTo>
                      <a:pt x="10" y="30"/>
                    </a:lnTo>
                    <a:lnTo>
                      <a:pt x="10" y="30"/>
                    </a:lnTo>
                    <a:lnTo>
                      <a:pt x="12" y="30"/>
                    </a:lnTo>
                    <a:lnTo>
                      <a:pt x="14" y="32"/>
                    </a:lnTo>
                    <a:lnTo>
                      <a:pt x="14" y="34"/>
                    </a:lnTo>
                    <a:lnTo>
                      <a:pt x="16" y="34"/>
                    </a:lnTo>
                    <a:lnTo>
                      <a:pt x="16" y="34"/>
                    </a:lnTo>
                    <a:lnTo>
                      <a:pt x="18" y="36"/>
                    </a:lnTo>
                    <a:lnTo>
                      <a:pt x="18" y="36"/>
                    </a:lnTo>
                    <a:lnTo>
                      <a:pt x="18" y="36"/>
                    </a:lnTo>
                    <a:lnTo>
                      <a:pt x="20" y="36"/>
                    </a:lnTo>
                    <a:lnTo>
                      <a:pt x="20" y="36"/>
                    </a:lnTo>
                    <a:lnTo>
                      <a:pt x="22" y="38"/>
                    </a:lnTo>
                    <a:lnTo>
                      <a:pt x="24" y="40"/>
                    </a:lnTo>
                    <a:lnTo>
                      <a:pt x="24" y="40"/>
                    </a:lnTo>
                    <a:lnTo>
                      <a:pt x="24" y="40"/>
                    </a:lnTo>
                    <a:lnTo>
                      <a:pt x="26" y="40"/>
                    </a:lnTo>
                    <a:lnTo>
                      <a:pt x="26" y="42"/>
                    </a:lnTo>
                    <a:lnTo>
                      <a:pt x="28" y="42"/>
                    </a:lnTo>
                    <a:lnTo>
                      <a:pt x="30" y="44"/>
                    </a:lnTo>
                    <a:lnTo>
                      <a:pt x="32" y="44"/>
                    </a:lnTo>
                    <a:lnTo>
                      <a:pt x="32" y="42"/>
                    </a:lnTo>
                    <a:lnTo>
                      <a:pt x="34" y="42"/>
                    </a:lnTo>
                    <a:lnTo>
                      <a:pt x="34" y="42"/>
                    </a:lnTo>
                    <a:lnTo>
                      <a:pt x="36" y="44"/>
                    </a:lnTo>
                    <a:lnTo>
                      <a:pt x="36" y="42"/>
                    </a:lnTo>
                    <a:lnTo>
                      <a:pt x="38" y="40"/>
                    </a:lnTo>
                    <a:lnTo>
                      <a:pt x="38" y="40"/>
                    </a:lnTo>
                    <a:lnTo>
                      <a:pt x="40" y="40"/>
                    </a:lnTo>
                    <a:lnTo>
                      <a:pt x="40" y="40"/>
                    </a:lnTo>
                    <a:lnTo>
                      <a:pt x="40" y="36"/>
                    </a:lnTo>
                    <a:lnTo>
                      <a:pt x="40" y="36"/>
                    </a:lnTo>
                    <a:lnTo>
                      <a:pt x="42" y="36"/>
                    </a:lnTo>
                    <a:lnTo>
                      <a:pt x="42" y="36"/>
                    </a:lnTo>
                    <a:lnTo>
                      <a:pt x="42" y="38"/>
                    </a:lnTo>
                    <a:lnTo>
                      <a:pt x="44" y="36"/>
                    </a:lnTo>
                    <a:lnTo>
                      <a:pt x="44" y="36"/>
                    </a:lnTo>
                    <a:lnTo>
                      <a:pt x="44" y="36"/>
                    </a:lnTo>
                    <a:lnTo>
                      <a:pt x="46" y="36"/>
                    </a:lnTo>
                    <a:lnTo>
                      <a:pt x="48" y="38"/>
                    </a:lnTo>
                    <a:lnTo>
                      <a:pt x="50" y="38"/>
                    </a:lnTo>
                    <a:lnTo>
                      <a:pt x="52" y="38"/>
                    </a:lnTo>
                    <a:lnTo>
                      <a:pt x="52" y="38"/>
                    </a:lnTo>
                    <a:lnTo>
                      <a:pt x="56" y="40"/>
                    </a:lnTo>
                    <a:lnTo>
                      <a:pt x="58" y="40"/>
                    </a:lnTo>
                    <a:lnTo>
                      <a:pt x="60" y="40"/>
                    </a:lnTo>
                    <a:lnTo>
                      <a:pt x="60" y="40"/>
                    </a:lnTo>
                    <a:lnTo>
                      <a:pt x="62" y="40"/>
                    </a:lnTo>
                    <a:lnTo>
                      <a:pt x="62" y="40"/>
                    </a:lnTo>
                    <a:lnTo>
                      <a:pt x="62" y="40"/>
                    </a:lnTo>
                    <a:lnTo>
                      <a:pt x="64" y="40"/>
                    </a:lnTo>
                    <a:lnTo>
                      <a:pt x="66" y="40"/>
                    </a:lnTo>
                    <a:lnTo>
                      <a:pt x="66" y="42"/>
                    </a:lnTo>
                    <a:lnTo>
                      <a:pt x="66" y="42"/>
                    </a:lnTo>
                    <a:lnTo>
                      <a:pt x="68" y="42"/>
                    </a:lnTo>
                    <a:lnTo>
                      <a:pt x="68" y="44"/>
                    </a:lnTo>
                    <a:lnTo>
                      <a:pt x="68" y="42"/>
                    </a:lnTo>
                    <a:lnTo>
                      <a:pt x="70" y="40"/>
                    </a:lnTo>
                    <a:lnTo>
                      <a:pt x="70" y="38"/>
                    </a:lnTo>
                    <a:lnTo>
                      <a:pt x="70" y="38"/>
                    </a:lnTo>
                    <a:lnTo>
                      <a:pt x="72" y="38"/>
                    </a:lnTo>
                    <a:lnTo>
                      <a:pt x="74" y="40"/>
                    </a:lnTo>
                    <a:lnTo>
                      <a:pt x="76" y="38"/>
                    </a:lnTo>
                    <a:lnTo>
                      <a:pt x="78" y="38"/>
                    </a:lnTo>
                    <a:lnTo>
                      <a:pt x="80" y="38"/>
                    </a:lnTo>
                    <a:lnTo>
                      <a:pt x="80" y="36"/>
                    </a:lnTo>
                    <a:lnTo>
                      <a:pt x="80" y="36"/>
                    </a:lnTo>
                    <a:lnTo>
                      <a:pt x="82" y="36"/>
                    </a:lnTo>
                    <a:lnTo>
                      <a:pt x="82" y="36"/>
                    </a:lnTo>
                    <a:lnTo>
                      <a:pt x="84" y="34"/>
                    </a:lnTo>
                    <a:lnTo>
                      <a:pt x="84" y="34"/>
                    </a:lnTo>
                    <a:lnTo>
                      <a:pt x="84" y="32"/>
                    </a:lnTo>
                    <a:lnTo>
                      <a:pt x="84" y="32"/>
                    </a:lnTo>
                    <a:lnTo>
                      <a:pt x="84" y="32"/>
                    </a:lnTo>
                    <a:lnTo>
                      <a:pt x="86" y="30"/>
                    </a:lnTo>
                    <a:lnTo>
                      <a:pt x="86" y="30"/>
                    </a:lnTo>
                    <a:lnTo>
                      <a:pt x="88" y="30"/>
                    </a:lnTo>
                    <a:lnTo>
                      <a:pt x="88" y="28"/>
                    </a:lnTo>
                    <a:lnTo>
                      <a:pt x="88" y="28"/>
                    </a:lnTo>
                    <a:lnTo>
                      <a:pt x="90" y="28"/>
                    </a:lnTo>
                    <a:lnTo>
                      <a:pt x="90" y="28"/>
                    </a:lnTo>
                    <a:lnTo>
                      <a:pt x="92" y="28"/>
                    </a:lnTo>
                    <a:lnTo>
                      <a:pt x="92" y="28"/>
                    </a:lnTo>
                    <a:lnTo>
                      <a:pt x="94" y="28"/>
                    </a:lnTo>
                    <a:lnTo>
                      <a:pt x="92" y="2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2" name="Freeform 194"/>
              <p:cNvSpPr>
                <a:spLocks/>
              </p:cNvSpPr>
              <p:nvPr/>
            </p:nvSpPr>
            <p:spPr bwMode="auto">
              <a:xfrm>
                <a:off x="3957" y="1440"/>
                <a:ext cx="32" cy="18"/>
              </a:xfrm>
              <a:custGeom>
                <a:avLst/>
                <a:gdLst>
                  <a:gd name="T0" fmla="*/ 32 w 32"/>
                  <a:gd name="T1" fmla="*/ 0 h 18"/>
                  <a:gd name="T2" fmla="*/ 32 w 32"/>
                  <a:gd name="T3" fmla="*/ 0 h 18"/>
                  <a:gd name="T4" fmla="*/ 30 w 32"/>
                  <a:gd name="T5" fmla="*/ 0 h 18"/>
                  <a:gd name="T6" fmla="*/ 28 w 32"/>
                  <a:gd name="T7" fmla="*/ 0 h 18"/>
                  <a:gd name="T8" fmla="*/ 28 w 32"/>
                  <a:gd name="T9" fmla="*/ 2 h 18"/>
                  <a:gd name="T10" fmla="*/ 26 w 32"/>
                  <a:gd name="T11" fmla="*/ 2 h 18"/>
                  <a:gd name="T12" fmla="*/ 20 w 32"/>
                  <a:gd name="T13" fmla="*/ 4 h 18"/>
                  <a:gd name="T14" fmla="*/ 18 w 32"/>
                  <a:gd name="T15" fmla="*/ 4 h 18"/>
                  <a:gd name="T16" fmla="*/ 14 w 32"/>
                  <a:gd name="T17" fmla="*/ 4 h 18"/>
                  <a:gd name="T18" fmla="*/ 12 w 32"/>
                  <a:gd name="T19" fmla="*/ 4 h 18"/>
                  <a:gd name="T20" fmla="*/ 10 w 32"/>
                  <a:gd name="T21" fmla="*/ 4 h 18"/>
                  <a:gd name="T22" fmla="*/ 10 w 32"/>
                  <a:gd name="T23" fmla="*/ 6 h 18"/>
                  <a:gd name="T24" fmla="*/ 8 w 32"/>
                  <a:gd name="T25" fmla="*/ 8 h 18"/>
                  <a:gd name="T26" fmla="*/ 8 w 32"/>
                  <a:gd name="T27" fmla="*/ 8 h 18"/>
                  <a:gd name="T28" fmla="*/ 6 w 32"/>
                  <a:gd name="T29" fmla="*/ 8 h 18"/>
                  <a:gd name="T30" fmla="*/ 6 w 32"/>
                  <a:gd name="T31" fmla="*/ 8 h 18"/>
                  <a:gd name="T32" fmla="*/ 4 w 32"/>
                  <a:gd name="T33" fmla="*/ 8 h 18"/>
                  <a:gd name="T34" fmla="*/ 2 w 32"/>
                  <a:gd name="T35" fmla="*/ 10 h 18"/>
                  <a:gd name="T36" fmla="*/ 2 w 32"/>
                  <a:gd name="T37" fmla="*/ 10 h 18"/>
                  <a:gd name="T38" fmla="*/ 0 w 32"/>
                  <a:gd name="T39" fmla="*/ 10 h 18"/>
                  <a:gd name="T40" fmla="*/ 0 w 32"/>
                  <a:gd name="T41" fmla="*/ 12 h 18"/>
                  <a:gd name="T42" fmla="*/ 2 w 32"/>
                  <a:gd name="T43" fmla="*/ 16 h 18"/>
                  <a:gd name="T44" fmla="*/ 2 w 32"/>
                  <a:gd name="T45" fmla="*/ 16 h 18"/>
                  <a:gd name="T46" fmla="*/ 4 w 32"/>
                  <a:gd name="T47" fmla="*/ 16 h 18"/>
                  <a:gd name="T48" fmla="*/ 6 w 32"/>
                  <a:gd name="T49" fmla="*/ 18 h 18"/>
                  <a:gd name="T50" fmla="*/ 8 w 32"/>
                  <a:gd name="T51" fmla="*/ 18 h 18"/>
                  <a:gd name="T52" fmla="*/ 10 w 32"/>
                  <a:gd name="T53" fmla="*/ 18 h 18"/>
                  <a:gd name="T54" fmla="*/ 10 w 32"/>
                  <a:gd name="T55" fmla="*/ 18 h 18"/>
                  <a:gd name="T56" fmla="*/ 10 w 32"/>
                  <a:gd name="T57" fmla="*/ 18 h 18"/>
                  <a:gd name="T58" fmla="*/ 12 w 32"/>
                  <a:gd name="T59" fmla="*/ 18 h 18"/>
                  <a:gd name="T60" fmla="*/ 12 w 32"/>
                  <a:gd name="T61" fmla="*/ 18 h 18"/>
                  <a:gd name="T62" fmla="*/ 12 w 32"/>
                  <a:gd name="T63" fmla="*/ 18 h 18"/>
                  <a:gd name="T64" fmla="*/ 12 w 32"/>
                  <a:gd name="T65" fmla="*/ 16 h 18"/>
                  <a:gd name="T66" fmla="*/ 12 w 32"/>
                  <a:gd name="T67" fmla="*/ 16 h 18"/>
                  <a:gd name="T68" fmla="*/ 14 w 32"/>
                  <a:gd name="T69" fmla="*/ 16 h 18"/>
                  <a:gd name="T70" fmla="*/ 16 w 32"/>
                  <a:gd name="T71" fmla="*/ 16 h 18"/>
                  <a:gd name="T72" fmla="*/ 18 w 32"/>
                  <a:gd name="T73" fmla="*/ 16 h 18"/>
                  <a:gd name="T74" fmla="*/ 18 w 32"/>
                  <a:gd name="T75" fmla="*/ 14 h 18"/>
                  <a:gd name="T76" fmla="*/ 22 w 32"/>
                  <a:gd name="T77" fmla="*/ 12 h 18"/>
                  <a:gd name="T78" fmla="*/ 22 w 32"/>
                  <a:gd name="T79" fmla="*/ 12 h 18"/>
                  <a:gd name="T80" fmla="*/ 22 w 32"/>
                  <a:gd name="T81" fmla="*/ 12 h 18"/>
                  <a:gd name="T82" fmla="*/ 24 w 32"/>
                  <a:gd name="T83" fmla="*/ 12 h 18"/>
                  <a:gd name="T84" fmla="*/ 26 w 32"/>
                  <a:gd name="T85" fmla="*/ 12 h 18"/>
                  <a:gd name="T86" fmla="*/ 26 w 32"/>
                  <a:gd name="T87" fmla="*/ 10 h 18"/>
                  <a:gd name="T88" fmla="*/ 26 w 32"/>
                  <a:gd name="T89" fmla="*/ 10 h 18"/>
                  <a:gd name="T90" fmla="*/ 24 w 32"/>
                  <a:gd name="T91" fmla="*/ 8 h 18"/>
                  <a:gd name="T92" fmla="*/ 24 w 32"/>
                  <a:gd name="T93" fmla="*/ 8 h 18"/>
                  <a:gd name="T94" fmla="*/ 24 w 32"/>
                  <a:gd name="T95" fmla="*/ 6 h 18"/>
                  <a:gd name="T96" fmla="*/ 32 w 32"/>
                  <a:gd name="T9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8">
                    <a:moveTo>
                      <a:pt x="32" y="0"/>
                    </a:moveTo>
                    <a:lnTo>
                      <a:pt x="32" y="0"/>
                    </a:lnTo>
                    <a:lnTo>
                      <a:pt x="30" y="0"/>
                    </a:lnTo>
                    <a:lnTo>
                      <a:pt x="28" y="0"/>
                    </a:lnTo>
                    <a:lnTo>
                      <a:pt x="28" y="2"/>
                    </a:lnTo>
                    <a:lnTo>
                      <a:pt x="26" y="2"/>
                    </a:lnTo>
                    <a:lnTo>
                      <a:pt x="20" y="4"/>
                    </a:lnTo>
                    <a:lnTo>
                      <a:pt x="18" y="4"/>
                    </a:lnTo>
                    <a:lnTo>
                      <a:pt x="14" y="4"/>
                    </a:lnTo>
                    <a:lnTo>
                      <a:pt x="12" y="4"/>
                    </a:lnTo>
                    <a:lnTo>
                      <a:pt x="10" y="4"/>
                    </a:lnTo>
                    <a:lnTo>
                      <a:pt x="10" y="6"/>
                    </a:lnTo>
                    <a:lnTo>
                      <a:pt x="8" y="8"/>
                    </a:lnTo>
                    <a:lnTo>
                      <a:pt x="8" y="8"/>
                    </a:lnTo>
                    <a:lnTo>
                      <a:pt x="6" y="8"/>
                    </a:lnTo>
                    <a:lnTo>
                      <a:pt x="6" y="8"/>
                    </a:lnTo>
                    <a:lnTo>
                      <a:pt x="4" y="8"/>
                    </a:lnTo>
                    <a:lnTo>
                      <a:pt x="2" y="10"/>
                    </a:lnTo>
                    <a:lnTo>
                      <a:pt x="2" y="10"/>
                    </a:lnTo>
                    <a:lnTo>
                      <a:pt x="0" y="10"/>
                    </a:lnTo>
                    <a:lnTo>
                      <a:pt x="0" y="12"/>
                    </a:lnTo>
                    <a:lnTo>
                      <a:pt x="2" y="16"/>
                    </a:lnTo>
                    <a:lnTo>
                      <a:pt x="2" y="16"/>
                    </a:lnTo>
                    <a:lnTo>
                      <a:pt x="4" y="16"/>
                    </a:lnTo>
                    <a:lnTo>
                      <a:pt x="6" y="18"/>
                    </a:lnTo>
                    <a:lnTo>
                      <a:pt x="8" y="18"/>
                    </a:lnTo>
                    <a:lnTo>
                      <a:pt x="10" y="18"/>
                    </a:lnTo>
                    <a:lnTo>
                      <a:pt x="10" y="18"/>
                    </a:lnTo>
                    <a:lnTo>
                      <a:pt x="10" y="18"/>
                    </a:lnTo>
                    <a:lnTo>
                      <a:pt x="12" y="18"/>
                    </a:lnTo>
                    <a:lnTo>
                      <a:pt x="12" y="18"/>
                    </a:lnTo>
                    <a:lnTo>
                      <a:pt x="12" y="18"/>
                    </a:lnTo>
                    <a:lnTo>
                      <a:pt x="12" y="16"/>
                    </a:lnTo>
                    <a:lnTo>
                      <a:pt x="12" y="16"/>
                    </a:lnTo>
                    <a:lnTo>
                      <a:pt x="14" y="16"/>
                    </a:lnTo>
                    <a:lnTo>
                      <a:pt x="16" y="16"/>
                    </a:lnTo>
                    <a:lnTo>
                      <a:pt x="18" y="16"/>
                    </a:lnTo>
                    <a:lnTo>
                      <a:pt x="18" y="14"/>
                    </a:lnTo>
                    <a:lnTo>
                      <a:pt x="22" y="12"/>
                    </a:lnTo>
                    <a:lnTo>
                      <a:pt x="22" y="12"/>
                    </a:lnTo>
                    <a:lnTo>
                      <a:pt x="22" y="12"/>
                    </a:lnTo>
                    <a:lnTo>
                      <a:pt x="24" y="12"/>
                    </a:lnTo>
                    <a:lnTo>
                      <a:pt x="26" y="12"/>
                    </a:lnTo>
                    <a:lnTo>
                      <a:pt x="26" y="10"/>
                    </a:lnTo>
                    <a:lnTo>
                      <a:pt x="26" y="10"/>
                    </a:lnTo>
                    <a:lnTo>
                      <a:pt x="24" y="8"/>
                    </a:lnTo>
                    <a:lnTo>
                      <a:pt x="24" y="8"/>
                    </a:lnTo>
                    <a:lnTo>
                      <a:pt x="24" y="6"/>
                    </a:lnTo>
                    <a:lnTo>
                      <a:pt x="3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3" name="Freeform 195"/>
              <p:cNvSpPr>
                <a:spLocks/>
              </p:cNvSpPr>
              <p:nvPr/>
            </p:nvSpPr>
            <p:spPr bwMode="auto">
              <a:xfrm>
                <a:off x="2385" y="1854"/>
                <a:ext cx="6" cy="6"/>
              </a:xfrm>
              <a:custGeom>
                <a:avLst/>
                <a:gdLst>
                  <a:gd name="T0" fmla="*/ 4 w 6"/>
                  <a:gd name="T1" fmla="*/ 4 h 6"/>
                  <a:gd name="T2" fmla="*/ 2 w 6"/>
                  <a:gd name="T3" fmla="*/ 4 h 6"/>
                  <a:gd name="T4" fmla="*/ 0 w 6"/>
                  <a:gd name="T5" fmla="*/ 2 h 6"/>
                  <a:gd name="T6" fmla="*/ 0 w 6"/>
                  <a:gd name="T7" fmla="*/ 2 h 6"/>
                  <a:gd name="T8" fmla="*/ 0 w 6"/>
                  <a:gd name="T9" fmla="*/ 0 h 6"/>
                  <a:gd name="T10" fmla="*/ 0 w 6"/>
                  <a:gd name="T11" fmla="*/ 2 h 6"/>
                  <a:gd name="T12" fmla="*/ 2 w 6"/>
                  <a:gd name="T13" fmla="*/ 6 h 6"/>
                  <a:gd name="T14" fmla="*/ 4 w 6"/>
                  <a:gd name="T15" fmla="*/ 6 h 6"/>
                  <a:gd name="T16" fmla="*/ 6 w 6"/>
                  <a:gd name="T17" fmla="*/ 6 h 6"/>
                  <a:gd name="T18" fmla="*/ 4 w 6"/>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4" y="4"/>
                    </a:moveTo>
                    <a:lnTo>
                      <a:pt x="2" y="4"/>
                    </a:lnTo>
                    <a:lnTo>
                      <a:pt x="0" y="2"/>
                    </a:lnTo>
                    <a:lnTo>
                      <a:pt x="0" y="2"/>
                    </a:lnTo>
                    <a:lnTo>
                      <a:pt x="0" y="0"/>
                    </a:lnTo>
                    <a:lnTo>
                      <a:pt x="0" y="2"/>
                    </a:lnTo>
                    <a:lnTo>
                      <a:pt x="2" y="6"/>
                    </a:lnTo>
                    <a:lnTo>
                      <a:pt x="4" y="6"/>
                    </a:lnTo>
                    <a:lnTo>
                      <a:pt x="6" y="6"/>
                    </a:lnTo>
                    <a:lnTo>
                      <a:pt x="4" y="4"/>
                    </a:lnTo>
                    <a:close/>
                  </a:path>
                </a:pathLst>
              </a:custGeom>
              <a:grpFill/>
              <a:ln w="9525">
                <a:solidFill>
                  <a:schemeClr val="bg1">
                    <a:lumMod val="50000"/>
                    <a:alpha val="42000"/>
                  </a:schemeClr>
                </a:solidFill>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4" name="Freeform 196"/>
              <p:cNvSpPr>
                <a:spLocks/>
              </p:cNvSpPr>
              <p:nvPr/>
            </p:nvSpPr>
            <p:spPr bwMode="auto">
              <a:xfrm>
                <a:off x="2385" y="1854"/>
                <a:ext cx="6" cy="6"/>
              </a:xfrm>
              <a:custGeom>
                <a:avLst/>
                <a:gdLst>
                  <a:gd name="T0" fmla="*/ 4 w 6"/>
                  <a:gd name="T1" fmla="*/ 4 h 6"/>
                  <a:gd name="T2" fmla="*/ 2 w 6"/>
                  <a:gd name="T3" fmla="*/ 4 h 6"/>
                  <a:gd name="T4" fmla="*/ 0 w 6"/>
                  <a:gd name="T5" fmla="*/ 2 h 6"/>
                  <a:gd name="T6" fmla="*/ 0 w 6"/>
                  <a:gd name="T7" fmla="*/ 2 h 6"/>
                  <a:gd name="T8" fmla="*/ 0 w 6"/>
                  <a:gd name="T9" fmla="*/ 0 h 6"/>
                  <a:gd name="T10" fmla="*/ 0 w 6"/>
                  <a:gd name="T11" fmla="*/ 2 h 6"/>
                  <a:gd name="T12" fmla="*/ 2 w 6"/>
                  <a:gd name="T13" fmla="*/ 6 h 6"/>
                  <a:gd name="T14" fmla="*/ 4 w 6"/>
                  <a:gd name="T15" fmla="*/ 6 h 6"/>
                  <a:gd name="T16" fmla="*/ 6 w 6"/>
                  <a:gd name="T17" fmla="*/ 6 h 6"/>
                  <a:gd name="T18" fmla="*/ 4 w 6"/>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4" y="4"/>
                    </a:moveTo>
                    <a:lnTo>
                      <a:pt x="2" y="4"/>
                    </a:lnTo>
                    <a:lnTo>
                      <a:pt x="0" y="2"/>
                    </a:lnTo>
                    <a:lnTo>
                      <a:pt x="0" y="2"/>
                    </a:lnTo>
                    <a:lnTo>
                      <a:pt x="0" y="0"/>
                    </a:lnTo>
                    <a:lnTo>
                      <a:pt x="0" y="2"/>
                    </a:lnTo>
                    <a:lnTo>
                      <a:pt x="2" y="6"/>
                    </a:lnTo>
                    <a:lnTo>
                      <a:pt x="4" y="6"/>
                    </a:lnTo>
                    <a:lnTo>
                      <a:pt x="6" y="6"/>
                    </a:lnTo>
                    <a:lnTo>
                      <a:pt x="4" y="4"/>
                    </a:lnTo>
                    <a:close/>
                  </a:path>
                </a:pathLst>
              </a:custGeom>
              <a:grpFill/>
              <a:ln w="3175" cap="rnd">
                <a:solidFill>
                  <a:schemeClr val="bg1">
                    <a:lumMod val="50000"/>
                    <a:alpha val="42000"/>
                  </a:schemeClr>
                </a:solidFill>
                <a:prstDash val="solid"/>
                <a:round/>
                <a:headEnd/>
                <a:tailEnd/>
              </a:ln>
              <a:extLst/>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5" name="Freeform 197"/>
              <p:cNvSpPr>
                <a:spLocks noEditPoints="1"/>
              </p:cNvSpPr>
              <p:nvPr/>
            </p:nvSpPr>
            <p:spPr bwMode="auto">
              <a:xfrm>
                <a:off x="2158" y="1662"/>
                <a:ext cx="163" cy="60"/>
              </a:xfrm>
              <a:custGeom>
                <a:avLst/>
                <a:gdLst>
                  <a:gd name="T0" fmla="*/ 28 w 163"/>
                  <a:gd name="T1" fmla="*/ 24 h 60"/>
                  <a:gd name="T2" fmla="*/ 26 w 163"/>
                  <a:gd name="T3" fmla="*/ 28 h 60"/>
                  <a:gd name="T4" fmla="*/ 28 w 163"/>
                  <a:gd name="T5" fmla="*/ 32 h 60"/>
                  <a:gd name="T6" fmla="*/ 34 w 163"/>
                  <a:gd name="T7" fmla="*/ 26 h 60"/>
                  <a:gd name="T8" fmla="*/ 110 w 163"/>
                  <a:gd name="T9" fmla="*/ 22 h 60"/>
                  <a:gd name="T10" fmla="*/ 112 w 163"/>
                  <a:gd name="T11" fmla="*/ 20 h 60"/>
                  <a:gd name="T12" fmla="*/ 108 w 163"/>
                  <a:gd name="T13" fmla="*/ 18 h 60"/>
                  <a:gd name="T14" fmla="*/ 108 w 163"/>
                  <a:gd name="T15" fmla="*/ 16 h 60"/>
                  <a:gd name="T16" fmla="*/ 108 w 163"/>
                  <a:gd name="T17" fmla="*/ 18 h 60"/>
                  <a:gd name="T18" fmla="*/ 108 w 163"/>
                  <a:gd name="T19" fmla="*/ 16 h 60"/>
                  <a:gd name="T20" fmla="*/ 104 w 163"/>
                  <a:gd name="T21" fmla="*/ 14 h 60"/>
                  <a:gd name="T22" fmla="*/ 102 w 163"/>
                  <a:gd name="T23" fmla="*/ 14 h 60"/>
                  <a:gd name="T24" fmla="*/ 102 w 163"/>
                  <a:gd name="T25" fmla="*/ 12 h 60"/>
                  <a:gd name="T26" fmla="*/ 98 w 163"/>
                  <a:gd name="T27" fmla="*/ 12 h 60"/>
                  <a:gd name="T28" fmla="*/ 88 w 163"/>
                  <a:gd name="T29" fmla="*/ 10 h 60"/>
                  <a:gd name="T30" fmla="*/ 163 w 163"/>
                  <a:gd name="T31" fmla="*/ 52 h 60"/>
                  <a:gd name="T32" fmla="*/ 159 w 163"/>
                  <a:gd name="T33" fmla="*/ 50 h 60"/>
                  <a:gd name="T34" fmla="*/ 149 w 163"/>
                  <a:gd name="T35" fmla="*/ 44 h 60"/>
                  <a:gd name="T36" fmla="*/ 139 w 163"/>
                  <a:gd name="T37" fmla="*/ 44 h 60"/>
                  <a:gd name="T38" fmla="*/ 141 w 163"/>
                  <a:gd name="T39" fmla="*/ 40 h 60"/>
                  <a:gd name="T40" fmla="*/ 134 w 163"/>
                  <a:gd name="T41" fmla="*/ 36 h 60"/>
                  <a:gd name="T42" fmla="*/ 126 w 163"/>
                  <a:gd name="T43" fmla="*/ 32 h 60"/>
                  <a:gd name="T44" fmla="*/ 124 w 163"/>
                  <a:gd name="T45" fmla="*/ 32 h 60"/>
                  <a:gd name="T46" fmla="*/ 118 w 163"/>
                  <a:gd name="T47" fmla="*/ 30 h 60"/>
                  <a:gd name="T48" fmla="*/ 120 w 163"/>
                  <a:gd name="T49" fmla="*/ 28 h 60"/>
                  <a:gd name="T50" fmla="*/ 114 w 163"/>
                  <a:gd name="T51" fmla="*/ 24 h 60"/>
                  <a:gd name="T52" fmla="*/ 112 w 163"/>
                  <a:gd name="T53" fmla="*/ 24 h 60"/>
                  <a:gd name="T54" fmla="*/ 96 w 163"/>
                  <a:gd name="T55" fmla="*/ 14 h 60"/>
                  <a:gd name="T56" fmla="*/ 88 w 163"/>
                  <a:gd name="T57" fmla="*/ 14 h 60"/>
                  <a:gd name="T58" fmla="*/ 80 w 163"/>
                  <a:gd name="T59" fmla="*/ 6 h 60"/>
                  <a:gd name="T60" fmla="*/ 76 w 163"/>
                  <a:gd name="T61" fmla="*/ 4 h 60"/>
                  <a:gd name="T62" fmla="*/ 70 w 163"/>
                  <a:gd name="T63" fmla="*/ 2 h 60"/>
                  <a:gd name="T64" fmla="*/ 60 w 163"/>
                  <a:gd name="T65" fmla="*/ 2 h 60"/>
                  <a:gd name="T66" fmla="*/ 46 w 163"/>
                  <a:gd name="T67" fmla="*/ 0 h 60"/>
                  <a:gd name="T68" fmla="*/ 28 w 163"/>
                  <a:gd name="T69" fmla="*/ 4 h 60"/>
                  <a:gd name="T70" fmla="*/ 10 w 163"/>
                  <a:gd name="T71" fmla="*/ 16 h 60"/>
                  <a:gd name="T72" fmla="*/ 6 w 163"/>
                  <a:gd name="T73" fmla="*/ 20 h 60"/>
                  <a:gd name="T74" fmla="*/ 4 w 163"/>
                  <a:gd name="T75" fmla="*/ 24 h 60"/>
                  <a:gd name="T76" fmla="*/ 6 w 163"/>
                  <a:gd name="T77" fmla="*/ 26 h 60"/>
                  <a:gd name="T78" fmla="*/ 14 w 163"/>
                  <a:gd name="T79" fmla="*/ 22 h 60"/>
                  <a:gd name="T80" fmla="*/ 20 w 163"/>
                  <a:gd name="T81" fmla="*/ 18 h 60"/>
                  <a:gd name="T82" fmla="*/ 26 w 163"/>
                  <a:gd name="T83" fmla="*/ 16 h 60"/>
                  <a:gd name="T84" fmla="*/ 34 w 163"/>
                  <a:gd name="T85" fmla="*/ 10 h 60"/>
                  <a:gd name="T86" fmla="*/ 50 w 163"/>
                  <a:gd name="T87" fmla="*/ 10 h 60"/>
                  <a:gd name="T88" fmla="*/ 50 w 163"/>
                  <a:gd name="T89" fmla="*/ 12 h 60"/>
                  <a:gd name="T90" fmla="*/ 48 w 163"/>
                  <a:gd name="T91" fmla="*/ 18 h 60"/>
                  <a:gd name="T92" fmla="*/ 58 w 163"/>
                  <a:gd name="T93" fmla="*/ 18 h 60"/>
                  <a:gd name="T94" fmla="*/ 60 w 163"/>
                  <a:gd name="T95" fmla="*/ 20 h 60"/>
                  <a:gd name="T96" fmla="*/ 70 w 163"/>
                  <a:gd name="T97" fmla="*/ 20 h 60"/>
                  <a:gd name="T98" fmla="*/ 84 w 163"/>
                  <a:gd name="T99" fmla="*/ 28 h 60"/>
                  <a:gd name="T100" fmla="*/ 96 w 163"/>
                  <a:gd name="T101" fmla="*/ 30 h 60"/>
                  <a:gd name="T102" fmla="*/ 98 w 163"/>
                  <a:gd name="T103" fmla="*/ 40 h 60"/>
                  <a:gd name="T104" fmla="*/ 110 w 163"/>
                  <a:gd name="T105" fmla="*/ 44 h 60"/>
                  <a:gd name="T106" fmla="*/ 116 w 163"/>
                  <a:gd name="T107" fmla="*/ 46 h 60"/>
                  <a:gd name="T108" fmla="*/ 116 w 163"/>
                  <a:gd name="T109" fmla="*/ 52 h 60"/>
                  <a:gd name="T110" fmla="*/ 118 w 163"/>
                  <a:gd name="T111" fmla="*/ 58 h 60"/>
                  <a:gd name="T112" fmla="*/ 130 w 163"/>
                  <a:gd name="T113" fmla="*/ 58 h 60"/>
                  <a:gd name="T114" fmla="*/ 147 w 163"/>
                  <a:gd name="T115" fmla="*/ 58 h 60"/>
                  <a:gd name="T116" fmla="*/ 147 w 163"/>
                  <a:gd name="T117" fmla="*/ 58 h 60"/>
                  <a:gd name="T118" fmla="*/ 159 w 163"/>
                  <a:gd name="T119" fmla="*/ 56 h 60"/>
                  <a:gd name="T120" fmla="*/ 163 w 163"/>
                  <a:gd name="T121"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3" h="60">
                    <a:moveTo>
                      <a:pt x="34" y="24"/>
                    </a:moveTo>
                    <a:lnTo>
                      <a:pt x="34" y="24"/>
                    </a:lnTo>
                    <a:lnTo>
                      <a:pt x="34" y="22"/>
                    </a:lnTo>
                    <a:lnTo>
                      <a:pt x="30" y="22"/>
                    </a:lnTo>
                    <a:lnTo>
                      <a:pt x="28" y="24"/>
                    </a:lnTo>
                    <a:lnTo>
                      <a:pt x="28" y="24"/>
                    </a:lnTo>
                    <a:lnTo>
                      <a:pt x="30" y="28"/>
                    </a:lnTo>
                    <a:lnTo>
                      <a:pt x="28" y="28"/>
                    </a:lnTo>
                    <a:lnTo>
                      <a:pt x="28" y="30"/>
                    </a:lnTo>
                    <a:lnTo>
                      <a:pt x="26" y="28"/>
                    </a:lnTo>
                    <a:lnTo>
                      <a:pt x="26" y="28"/>
                    </a:lnTo>
                    <a:lnTo>
                      <a:pt x="26" y="28"/>
                    </a:lnTo>
                    <a:lnTo>
                      <a:pt x="26" y="30"/>
                    </a:lnTo>
                    <a:lnTo>
                      <a:pt x="28" y="30"/>
                    </a:lnTo>
                    <a:lnTo>
                      <a:pt x="28" y="32"/>
                    </a:lnTo>
                    <a:lnTo>
                      <a:pt x="30" y="32"/>
                    </a:lnTo>
                    <a:lnTo>
                      <a:pt x="34" y="30"/>
                    </a:lnTo>
                    <a:lnTo>
                      <a:pt x="36" y="28"/>
                    </a:lnTo>
                    <a:lnTo>
                      <a:pt x="36" y="28"/>
                    </a:lnTo>
                    <a:lnTo>
                      <a:pt x="34" y="26"/>
                    </a:lnTo>
                    <a:lnTo>
                      <a:pt x="34" y="24"/>
                    </a:lnTo>
                    <a:close/>
                    <a:moveTo>
                      <a:pt x="108" y="20"/>
                    </a:moveTo>
                    <a:lnTo>
                      <a:pt x="108" y="20"/>
                    </a:lnTo>
                    <a:lnTo>
                      <a:pt x="110" y="22"/>
                    </a:lnTo>
                    <a:lnTo>
                      <a:pt x="110" y="22"/>
                    </a:lnTo>
                    <a:lnTo>
                      <a:pt x="110" y="22"/>
                    </a:lnTo>
                    <a:lnTo>
                      <a:pt x="112" y="22"/>
                    </a:lnTo>
                    <a:lnTo>
                      <a:pt x="112" y="22"/>
                    </a:lnTo>
                    <a:lnTo>
                      <a:pt x="112" y="22"/>
                    </a:lnTo>
                    <a:lnTo>
                      <a:pt x="112" y="20"/>
                    </a:lnTo>
                    <a:lnTo>
                      <a:pt x="110" y="20"/>
                    </a:lnTo>
                    <a:lnTo>
                      <a:pt x="110" y="20"/>
                    </a:lnTo>
                    <a:lnTo>
                      <a:pt x="108" y="20"/>
                    </a:lnTo>
                    <a:close/>
                    <a:moveTo>
                      <a:pt x="108" y="18"/>
                    </a:moveTo>
                    <a:lnTo>
                      <a:pt x="108" y="18"/>
                    </a:lnTo>
                    <a:lnTo>
                      <a:pt x="110" y="18"/>
                    </a:lnTo>
                    <a:lnTo>
                      <a:pt x="110" y="18"/>
                    </a:lnTo>
                    <a:lnTo>
                      <a:pt x="110" y="18"/>
                    </a:lnTo>
                    <a:lnTo>
                      <a:pt x="110" y="18"/>
                    </a:lnTo>
                    <a:lnTo>
                      <a:pt x="108" y="16"/>
                    </a:lnTo>
                    <a:lnTo>
                      <a:pt x="108" y="16"/>
                    </a:lnTo>
                    <a:lnTo>
                      <a:pt x="108" y="16"/>
                    </a:lnTo>
                    <a:lnTo>
                      <a:pt x="108" y="16"/>
                    </a:lnTo>
                    <a:lnTo>
                      <a:pt x="106" y="18"/>
                    </a:lnTo>
                    <a:lnTo>
                      <a:pt x="108" y="18"/>
                    </a:lnTo>
                    <a:close/>
                    <a:moveTo>
                      <a:pt x="104" y="14"/>
                    </a:moveTo>
                    <a:lnTo>
                      <a:pt x="106" y="16"/>
                    </a:lnTo>
                    <a:lnTo>
                      <a:pt x="106" y="16"/>
                    </a:lnTo>
                    <a:lnTo>
                      <a:pt x="106" y="16"/>
                    </a:lnTo>
                    <a:lnTo>
                      <a:pt x="108" y="16"/>
                    </a:lnTo>
                    <a:lnTo>
                      <a:pt x="106" y="16"/>
                    </a:lnTo>
                    <a:lnTo>
                      <a:pt x="106" y="14"/>
                    </a:lnTo>
                    <a:lnTo>
                      <a:pt x="106" y="14"/>
                    </a:lnTo>
                    <a:lnTo>
                      <a:pt x="104" y="14"/>
                    </a:lnTo>
                    <a:lnTo>
                      <a:pt x="104" y="14"/>
                    </a:lnTo>
                    <a:lnTo>
                      <a:pt x="104" y="14"/>
                    </a:lnTo>
                    <a:lnTo>
                      <a:pt x="104" y="14"/>
                    </a:lnTo>
                    <a:close/>
                    <a:moveTo>
                      <a:pt x="98" y="12"/>
                    </a:moveTo>
                    <a:lnTo>
                      <a:pt x="100" y="12"/>
                    </a:lnTo>
                    <a:lnTo>
                      <a:pt x="102" y="14"/>
                    </a:lnTo>
                    <a:lnTo>
                      <a:pt x="102" y="14"/>
                    </a:lnTo>
                    <a:lnTo>
                      <a:pt x="102" y="14"/>
                    </a:lnTo>
                    <a:lnTo>
                      <a:pt x="104" y="14"/>
                    </a:lnTo>
                    <a:lnTo>
                      <a:pt x="102" y="12"/>
                    </a:lnTo>
                    <a:lnTo>
                      <a:pt x="102" y="12"/>
                    </a:lnTo>
                    <a:lnTo>
                      <a:pt x="102" y="12"/>
                    </a:lnTo>
                    <a:lnTo>
                      <a:pt x="100" y="12"/>
                    </a:lnTo>
                    <a:lnTo>
                      <a:pt x="98" y="12"/>
                    </a:lnTo>
                    <a:lnTo>
                      <a:pt x="98" y="12"/>
                    </a:lnTo>
                    <a:lnTo>
                      <a:pt x="98" y="12"/>
                    </a:lnTo>
                    <a:lnTo>
                      <a:pt x="98" y="12"/>
                    </a:lnTo>
                    <a:close/>
                    <a:moveTo>
                      <a:pt x="86" y="8"/>
                    </a:moveTo>
                    <a:lnTo>
                      <a:pt x="88" y="10"/>
                    </a:lnTo>
                    <a:lnTo>
                      <a:pt x="88" y="10"/>
                    </a:lnTo>
                    <a:lnTo>
                      <a:pt x="88" y="10"/>
                    </a:lnTo>
                    <a:lnTo>
                      <a:pt x="84" y="6"/>
                    </a:lnTo>
                    <a:lnTo>
                      <a:pt x="84" y="6"/>
                    </a:lnTo>
                    <a:lnTo>
                      <a:pt x="84" y="8"/>
                    </a:lnTo>
                    <a:lnTo>
                      <a:pt x="86" y="8"/>
                    </a:lnTo>
                    <a:close/>
                    <a:moveTo>
                      <a:pt x="163" y="52"/>
                    </a:moveTo>
                    <a:lnTo>
                      <a:pt x="163" y="52"/>
                    </a:lnTo>
                    <a:lnTo>
                      <a:pt x="163" y="52"/>
                    </a:lnTo>
                    <a:lnTo>
                      <a:pt x="161" y="52"/>
                    </a:lnTo>
                    <a:lnTo>
                      <a:pt x="159" y="52"/>
                    </a:lnTo>
                    <a:lnTo>
                      <a:pt x="159" y="50"/>
                    </a:lnTo>
                    <a:lnTo>
                      <a:pt x="157" y="48"/>
                    </a:lnTo>
                    <a:lnTo>
                      <a:pt x="155" y="46"/>
                    </a:lnTo>
                    <a:lnTo>
                      <a:pt x="153" y="46"/>
                    </a:lnTo>
                    <a:lnTo>
                      <a:pt x="151" y="44"/>
                    </a:lnTo>
                    <a:lnTo>
                      <a:pt x="149" y="44"/>
                    </a:lnTo>
                    <a:lnTo>
                      <a:pt x="147" y="44"/>
                    </a:lnTo>
                    <a:lnTo>
                      <a:pt x="143" y="44"/>
                    </a:lnTo>
                    <a:lnTo>
                      <a:pt x="141" y="44"/>
                    </a:lnTo>
                    <a:lnTo>
                      <a:pt x="141" y="44"/>
                    </a:lnTo>
                    <a:lnTo>
                      <a:pt x="139" y="44"/>
                    </a:lnTo>
                    <a:lnTo>
                      <a:pt x="139" y="44"/>
                    </a:lnTo>
                    <a:lnTo>
                      <a:pt x="141" y="42"/>
                    </a:lnTo>
                    <a:lnTo>
                      <a:pt x="143" y="42"/>
                    </a:lnTo>
                    <a:lnTo>
                      <a:pt x="141" y="40"/>
                    </a:lnTo>
                    <a:lnTo>
                      <a:pt x="141" y="40"/>
                    </a:lnTo>
                    <a:lnTo>
                      <a:pt x="143" y="40"/>
                    </a:lnTo>
                    <a:lnTo>
                      <a:pt x="143" y="38"/>
                    </a:lnTo>
                    <a:lnTo>
                      <a:pt x="141" y="38"/>
                    </a:lnTo>
                    <a:lnTo>
                      <a:pt x="139" y="38"/>
                    </a:lnTo>
                    <a:lnTo>
                      <a:pt x="134" y="36"/>
                    </a:lnTo>
                    <a:lnTo>
                      <a:pt x="132" y="36"/>
                    </a:lnTo>
                    <a:lnTo>
                      <a:pt x="130" y="34"/>
                    </a:lnTo>
                    <a:lnTo>
                      <a:pt x="128" y="34"/>
                    </a:lnTo>
                    <a:lnTo>
                      <a:pt x="126" y="34"/>
                    </a:lnTo>
                    <a:lnTo>
                      <a:pt x="126" y="32"/>
                    </a:lnTo>
                    <a:lnTo>
                      <a:pt x="126" y="32"/>
                    </a:lnTo>
                    <a:lnTo>
                      <a:pt x="124" y="32"/>
                    </a:lnTo>
                    <a:lnTo>
                      <a:pt x="122" y="34"/>
                    </a:lnTo>
                    <a:lnTo>
                      <a:pt x="124" y="32"/>
                    </a:lnTo>
                    <a:lnTo>
                      <a:pt x="124" y="32"/>
                    </a:lnTo>
                    <a:lnTo>
                      <a:pt x="122" y="30"/>
                    </a:lnTo>
                    <a:lnTo>
                      <a:pt x="120" y="28"/>
                    </a:lnTo>
                    <a:lnTo>
                      <a:pt x="120" y="30"/>
                    </a:lnTo>
                    <a:lnTo>
                      <a:pt x="118" y="30"/>
                    </a:lnTo>
                    <a:lnTo>
                      <a:pt x="118" y="30"/>
                    </a:lnTo>
                    <a:lnTo>
                      <a:pt x="118" y="30"/>
                    </a:lnTo>
                    <a:lnTo>
                      <a:pt x="116" y="28"/>
                    </a:lnTo>
                    <a:lnTo>
                      <a:pt x="118" y="28"/>
                    </a:lnTo>
                    <a:lnTo>
                      <a:pt x="118" y="28"/>
                    </a:lnTo>
                    <a:lnTo>
                      <a:pt x="120" y="28"/>
                    </a:lnTo>
                    <a:lnTo>
                      <a:pt x="118" y="28"/>
                    </a:lnTo>
                    <a:lnTo>
                      <a:pt x="118" y="26"/>
                    </a:lnTo>
                    <a:lnTo>
                      <a:pt x="116" y="26"/>
                    </a:lnTo>
                    <a:lnTo>
                      <a:pt x="114" y="24"/>
                    </a:lnTo>
                    <a:lnTo>
                      <a:pt x="114" y="24"/>
                    </a:lnTo>
                    <a:lnTo>
                      <a:pt x="114" y="24"/>
                    </a:lnTo>
                    <a:lnTo>
                      <a:pt x="114" y="24"/>
                    </a:lnTo>
                    <a:lnTo>
                      <a:pt x="114" y="26"/>
                    </a:lnTo>
                    <a:lnTo>
                      <a:pt x="114" y="26"/>
                    </a:lnTo>
                    <a:lnTo>
                      <a:pt x="112" y="24"/>
                    </a:lnTo>
                    <a:lnTo>
                      <a:pt x="108" y="22"/>
                    </a:lnTo>
                    <a:lnTo>
                      <a:pt x="108" y="22"/>
                    </a:lnTo>
                    <a:lnTo>
                      <a:pt x="106" y="20"/>
                    </a:lnTo>
                    <a:lnTo>
                      <a:pt x="98" y="14"/>
                    </a:lnTo>
                    <a:lnTo>
                      <a:pt x="96" y="14"/>
                    </a:lnTo>
                    <a:lnTo>
                      <a:pt x="96" y="14"/>
                    </a:lnTo>
                    <a:lnTo>
                      <a:pt x="96" y="14"/>
                    </a:lnTo>
                    <a:lnTo>
                      <a:pt x="94" y="14"/>
                    </a:lnTo>
                    <a:lnTo>
                      <a:pt x="90" y="14"/>
                    </a:lnTo>
                    <a:lnTo>
                      <a:pt x="88" y="14"/>
                    </a:lnTo>
                    <a:lnTo>
                      <a:pt x="88" y="14"/>
                    </a:lnTo>
                    <a:lnTo>
                      <a:pt x="86" y="12"/>
                    </a:lnTo>
                    <a:lnTo>
                      <a:pt x="84" y="10"/>
                    </a:lnTo>
                    <a:lnTo>
                      <a:pt x="84" y="8"/>
                    </a:lnTo>
                    <a:lnTo>
                      <a:pt x="80" y="6"/>
                    </a:lnTo>
                    <a:lnTo>
                      <a:pt x="82" y="6"/>
                    </a:lnTo>
                    <a:lnTo>
                      <a:pt x="80" y="6"/>
                    </a:lnTo>
                    <a:lnTo>
                      <a:pt x="78" y="6"/>
                    </a:lnTo>
                    <a:lnTo>
                      <a:pt x="78" y="4"/>
                    </a:lnTo>
                    <a:lnTo>
                      <a:pt x="76" y="4"/>
                    </a:lnTo>
                    <a:lnTo>
                      <a:pt x="74" y="4"/>
                    </a:lnTo>
                    <a:lnTo>
                      <a:pt x="72" y="4"/>
                    </a:lnTo>
                    <a:lnTo>
                      <a:pt x="72" y="4"/>
                    </a:lnTo>
                    <a:lnTo>
                      <a:pt x="70" y="4"/>
                    </a:lnTo>
                    <a:lnTo>
                      <a:pt x="70" y="2"/>
                    </a:lnTo>
                    <a:lnTo>
                      <a:pt x="68" y="2"/>
                    </a:lnTo>
                    <a:lnTo>
                      <a:pt x="64" y="2"/>
                    </a:lnTo>
                    <a:lnTo>
                      <a:pt x="62" y="2"/>
                    </a:lnTo>
                    <a:lnTo>
                      <a:pt x="60" y="2"/>
                    </a:lnTo>
                    <a:lnTo>
                      <a:pt x="60" y="2"/>
                    </a:lnTo>
                    <a:lnTo>
                      <a:pt x="60" y="0"/>
                    </a:lnTo>
                    <a:lnTo>
                      <a:pt x="58" y="2"/>
                    </a:lnTo>
                    <a:lnTo>
                      <a:pt x="54" y="2"/>
                    </a:lnTo>
                    <a:lnTo>
                      <a:pt x="50" y="0"/>
                    </a:lnTo>
                    <a:lnTo>
                      <a:pt x="46" y="0"/>
                    </a:lnTo>
                    <a:lnTo>
                      <a:pt x="42" y="0"/>
                    </a:lnTo>
                    <a:lnTo>
                      <a:pt x="38" y="2"/>
                    </a:lnTo>
                    <a:lnTo>
                      <a:pt x="38" y="2"/>
                    </a:lnTo>
                    <a:lnTo>
                      <a:pt x="30" y="4"/>
                    </a:lnTo>
                    <a:lnTo>
                      <a:pt x="28" y="4"/>
                    </a:lnTo>
                    <a:lnTo>
                      <a:pt x="16" y="10"/>
                    </a:lnTo>
                    <a:lnTo>
                      <a:pt x="14" y="10"/>
                    </a:lnTo>
                    <a:lnTo>
                      <a:pt x="12" y="12"/>
                    </a:lnTo>
                    <a:lnTo>
                      <a:pt x="10" y="14"/>
                    </a:lnTo>
                    <a:lnTo>
                      <a:pt x="10" y="16"/>
                    </a:lnTo>
                    <a:lnTo>
                      <a:pt x="10" y="20"/>
                    </a:lnTo>
                    <a:lnTo>
                      <a:pt x="8" y="20"/>
                    </a:lnTo>
                    <a:lnTo>
                      <a:pt x="8" y="20"/>
                    </a:lnTo>
                    <a:lnTo>
                      <a:pt x="6" y="20"/>
                    </a:lnTo>
                    <a:lnTo>
                      <a:pt x="6" y="20"/>
                    </a:lnTo>
                    <a:lnTo>
                      <a:pt x="0" y="24"/>
                    </a:lnTo>
                    <a:lnTo>
                      <a:pt x="0" y="24"/>
                    </a:lnTo>
                    <a:lnTo>
                      <a:pt x="0" y="24"/>
                    </a:lnTo>
                    <a:lnTo>
                      <a:pt x="2" y="24"/>
                    </a:lnTo>
                    <a:lnTo>
                      <a:pt x="4" y="24"/>
                    </a:lnTo>
                    <a:lnTo>
                      <a:pt x="4" y="22"/>
                    </a:lnTo>
                    <a:lnTo>
                      <a:pt x="6" y="22"/>
                    </a:lnTo>
                    <a:lnTo>
                      <a:pt x="6" y="22"/>
                    </a:lnTo>
                    <a:lnTo>
                      <a:pt x="6" y="24"/>
                    </a:lnTo>
                    <a:lnTo>
                      <a:pt x="6" y="26"/>
                    </a:lnTo>
                    <a:lnTo>
                      <a:pt x="6" y="24"/>
                    </a:lnTo>
                    <a:lnTo>
                      <a:pt x="10" y="24"/>
                    </a:lnTo>
                    <a:lnTo>
                      <a:pt x="12" y="22"/>
                    </a:lnTo>
                    <a:lnTo>
                      <a:pt x="14" y="22"/>
                    </a:lnTo>
                    <a:lnTo>
                      <a:pt x="14" y="22"/>
                    </a:lnTo>
                    <a:lnTo>
                      <a:pt x="16" y="20"/>
                    </a:lnTo>
                    <a:lnTo>
                      <a:pt x="16" y="18"/>
                    </a:lnTo>
                    <a:lnTo>
                      <a:pt x="16" y="18"/>
                    </a:lnTo>
                    <a:lnTo>
                      <a:pt x="20" y="18"/>
                    </a:lnTo>
                    <a:lnTo>
                      <a:pt x="20" y="18"/>
                    </a:lnTo>
                    <a:lnTo>
                      <a:pt x="22" y="18"/>
                    </a:lnTo>
                    <a:lnTo>
                      <a:pt x="22" y="18"/>
                    </a:lnTo>
                    <a:lnTo>
                      <a:pt x="22" y="18"/>
                    </a:lnTo>
                    <a:lnTo>
                      <a:pt x="24" y="18"/>
                    </a:lnTo>
                    <a:lnTo>
                      <a:pt x="26" y="16"/>
                    </a:lnTo>
                    <a:lnTo>
                      <a:pt x="28" y="14"/>
                    </a:lnTo>
                    <a:lnTo>
                      <a:pt x="28" y="14"/>
                    </a:lnTo>
                    <a:lnTo>
                      <a:pt x="30" y="14"/>
                    </a:lnTo>
                    <a:lnTo>
                      <a:pt x="30" y="12"/>
                    </a:lnTo>
                    <a:lnTo>
                      <a:pt x="34" y="10"/>
                    </a:lnTo>
                    <a:lnTo>
                      <a:pt x="34" y="10"/>
                    </a:lnTo>
                    <a:lnTo>
                      <a:pt x="36" y="8"/>
                    </a:lnTo>
                    <a:lnTo>
                      <a:pt x="48" y="10"/>
                    </a:lnTo>
                    <a:lnTo>
                      <a:pt x="50" y="10"/>
                    </a:lnTo>
                    <a:lnTo>
                      <a:pt x="50" y="10"/>
                    </a:lnTo>
                    <a:lnTo>
                      <a:pt x="50" y="10"/>
                    </a:lnTo>
                    <a:lnTo>
                      <a:pt x="52" y="10"/>
                    </a:lnTo>
                    <a:lnTo>
                      <a:pt x="52" y="12"/>
                    </a:lnTo>
                    <a:lnTo>
                      <a:pt x="50" y="12"/>
                    </a:lnTo>
                    <a:lnTo>
                      <a:pt x="50" y="12"/>
                    </a:lnTo>
                    <a:lnTo>
                      <a:pt x="46" y="14"/>
                    </a:lnTo>
                    <a:lnTo>
                      <a:pt x="46" y="14"/>
                    </a:lnTo>
                    <a:lnTo>
                      <a:pt x="46" y="16"/>
                    </a:lnTo>
                    <a:lnTo>
                      <a:pt x="48" y="18"/>
                    </a:lnTo>
                    <a:lnTo>
                      <a:pt x="48" y="18"/>
                    </a:lnTo>
                    <a:lnTo>
                      <a:pt x="54" y="18"/>
                    </a:lnTo>
                    <a:lnTo>
                      <a:pt x="56" y="20"/>
                    </a:lnTo>
                    <a:lnTo>
                      <a:pt x="56" y="20"/>
                    </a:lnTo>
                    <a:lnTo>
                      <a:pt x="58" y="18"/>
                    </a:lnTo>
                    <a:lnTo>
                      <a:pt x="58" y="18"/>
                    </a:lnTo>
                    <a:lnTo>
                      <a:pt x="58" y="16"/>
                    </a:lnTo>
                    <a:lnTo>
                      <a:pt x="60" y="18"/>
                    </a:lnTo>
                    <a:lnTo>
                      <a:pt x="60" y="18"/>
                    </a:lnTo>
                    <a:lnTo>
                      <a:pt x="60" y="20"/>
                    </a:lnTo>
                    <a:lnTo>
                      <a:pt x="60" y="20"/>
                    </a:lnTo>
                    <a:lnTo>
                      <a:pt x="62" y="20"/>
                    </a:lnTo>
                    <a:lnTo>
                      <a:pt x="68" y="20"/>
                    </a:lnTo>
                    <a:lnTo>
                      <a:pt x="68" y="20"/>
                    </a:lnTo>
                    <a:lnTo>
                      <a:pt x="68" y="20"/>
                    </a:lnTo>
                    <a:lnTo>
                      <a:pt x="70" y="20"/>
                    </a:lnTo>
                    <a:lnTo>
                      <a:pt x="72" y="22"/>
                    </a:lnTo>
                    <a:lnTo>
                      <a:pt x="72" y="24"/>
                    </a:lnTo>
                    <a:lnTo>
                      <a:pt x="74" y="24"/>
                    </a:lnTo>
                    <a:lnTo>
                      <a:pt x="76" y="26"/>
                    </a:lnTo>
                    <a:lnTo>
                      <a:pt x="84" y="28"/>
                    </a:lnTo>
                    <a:lnTo>
                      <a:pt x="86" y="30"/>
                    </a:lnTo>
                    <a:lnTo>
                      <a:pt x="88" y="30"/>
                    </a:lnTo>
                    <a:lnTo>
                      <a:pt x="94" y="28"/>
                    </a:lnTo>
                    <a:lnTo>
                      <a:pt x="94" y="28"/>
                    </a:lnTo>
                    <a:lnTo>
                      <a:pt x="96" y="30"/>
                    </a:lnTo>
                    <a:lnTo>
                      <a:pt x="96" y="32"/>
                    </a:lnTo>
                    <a:lnTo>
                      <a:pt x="96" y="34"/>
                    </a:lnTo>
                    <a:lnTo>
                      <a:pt x="98" y="38"/>
                    </a:lnTo>
                    <a:lnTo>
                      <a:pt x="98" y="38"/>
                    </a:lnTo>
                    <a:lnTo>
                      <a:pt x="98" y="40"/>
                    </a:lnTo>
                    <a:lnTo>
                      <a:pt x="100" y="40"/>
                    </a:lnTo>
                    <a:lnTo>
                      <a:pt x="102" y="44"/>
                    </a:lnTo>
                    <a:lnTo>
                      <a:pt x="104" y="44"/>
                    </a:lnTo>
                    <a:lnTo>
                      <a:pt x="106" y="44"/>
                    </a:lnTo>
                    <a:lnTo>
                      <a:pt x="110" y="44"/>
                    </a:lnTo>
                    <a:lnTo>
                      <a:pt x="112" y="44"/>
                    </a:lnTo>
                    <a:lnTo>
                      <a:pt x="114" y="44"/>
                    </a:lnTo>
                    <a:lnTo>
                      <a:pt x="116" y="46"/>
                    </a:lnTo>
                    <a:lnTo>
                      <a:pt x="116" y="46"/>
                    </a:lnTo>
                    <a:lnTo>
                      <a:pt x="116" y="46"/>
                    </a:lnTo>
                    <a:lnTo>
                      <a:pt x="118" y="48"/>
                    </a:lnTo>
                    <a:lnTo>
                      <a:pt x="118" y="48"/>
                    </a:lnTo>
                    <a:lnTo>
                      <a:pt x="118" y="50"/>
                    </a:lnTo>
                    <a:lnTo>
                      <a:pt x="116" y="50"/>
                    </a:lnTo>
                    <a:lnTo>
                      <a:pt x="116" y="52"/>
                    </a:lnTo>
                    <a:lnTo>
                      <a:pt x="110" y="56"/>
                    </a:lnTo>
                    <a:lnTo>
                      <a:pt x="106" y="60"/>
                    </a:lnTo>
                    <a:lnTo>
                      <a:pt x="110" y="60"/>
                    </a:lnTo>
                    <a:lnTo>
                      <a:pt x="114" y="58"/>
                    </a:lnTo>
                    <a:lnTo>
                      <a:pt x="118" y="58"/>
                    </a:lnTo>
                    <a:lnTo>
                      <a:pt x="120" y="58"/>
                    </a:lnTo>
                    <a:lnTo>
                      <a:pt x="120" y="58"/>
                    </a:lnTo>
                    <a:lnTo>
                      <a:pt x="126" y="58"/>
                    </a:lnTo>
                    <a:lnTo>
                      <a:pt x="130" y="58"/>
                    </a:lnTo>
                    <a:lnTo>
                      <a:pt x="130" y="58"/>
                    </a:lnTo>
                    <a:lnTo>
                      <a:pt x="136" y="58"/>
                    </a:lnTo>
                    <a:lnTo>
                      <a:pt x="139" y="58"/>
                    </a:lnTo>
                    <a:lnTo>
                      <a:pt x="141" y="58"/>
                    </a:lnTo>
                    <a:lnTo>
                      <a:pt x="145" y="58"/>
                    </a:lnTo>
                    <a:lnTo>
                      <a:pt x="147" y="58"/>
                    </a:lnTo>
                    <a:lnTo>
                      <a:pt x="147" y="58"/>
                    </a:lnTo>
                    <a:lnTo>
                      <a:pt x="147" y="56"/>
                    </a:lnTo>
                    <a:lnTo>
                      <a:pt x="147" y="58"/>
                    </a:lnTo>
                    <a:lnTo>
                      <a:pt x="147" y="58"/>
                    </a:lnTo>
                    <a:lnTo>
                      <a:pt x="147" y="58"/>
                    </a:lnTo>
                    <a:lnTo>
                      <a:pt x="149" y="58"/>
                    </a:lnTo>
                    <a:lnTo>
                      <a:pt x="151" y="58"/>
                    </a:lnTo>
                    <a:lnTo>
                      <a:pt x="153" y="56"/>
                    </a:lnTo>
                    <a:lnTo>
                      <a:pt x="155" y="56"/>
                    </a:lnTo>
                    <a:lnTo>
                      <a:pt x="159" y="56"/>
                    </a:lnTo>
                    <a:lnTo>
                      <a:pt x="161" y="56"/>
                    </a:lnTo>
                    <a:lnTo>
                      <a:pt x="163" y="54"/>
                    </a:lnTo>
                    <a:lnTo>
                      <a:pt x="163" y="54"/>
                    </a:lnTo>
                    <a:lnTo>
                      <a:pt x="163" y="52"/>
                    </a:lnTo>
                    <a:lnTo>
                      <a:pt x="163" y="5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6" name="Freeform 198"/>
              <p:cNvSpPr>
                <a:spLocks noEditPoints="1"/>
              </p:cNvSpPr>
              <p:nvPr/>
            </p:nvSpPr>
            <p:spPr bwMode="auto">
              <a:xfrm>
                <a:off x="3675" y="1247"/>
                <a:ext cx="84" cy="72"/>
              </a:xfrm>
              <a:custGeom>
                <a:avLst/>
                <a:gdLst>
                  <a:gd name="T0" fmla="*/ 58 w 84"/>
                  <a:gd name="T1" fmla="*/ 66 h 72"/>
                  <a:gd name="T2" fmla="*/ 46 w 84"/>
                  <a:gd name="T3" fmla="*/ 62 h 72"/>
                  <a:gd name="T4" fmla="*/ 54 w 84"/>
                  <a:gd name="T5" fmla="*/ 62 h 72"/>
                  <a:gd name="T6" fmla="*/ 68 w 84"/>
                  <a:gd name="T7" fmla="*/ 68 h 72"/>
                  <a:gd name="T8" fmla="*/ 60 w 84"/>
                  <a:gd name="T9" fmla="*/ 64 h 72"/>
                  <a:gd name="T10" fmla="*/ 60 w 84"/>
                  <a:gd name="T11" fmla="*/ 64 h 72"/>
                  <a:gd name="T12" fmla="*/ 72 w 84"/>
                  <a:gd name="T13" fmla="*/ 70 h 72"/>
                  <a:gd name="T14" fmla="*/ 44 w 84"/>
                  <a:gd name="T15" fmla="*/ 58 h 72"/>
                  <a:gd name="T16" fmla="*/ 48 w 84"/>
                  <a:gd name="T17" fmla="*/ 58 h 72"/>
                  <a:gd name="T18" fmla="*/ 42 w 84"/>
                  <a:gd name="T19" fmla="*/ 56 h 72"/>
                  <a:gd name="T20" fmla="*/ 26 w 84"/>
                  <a:gd name="T21" fmla="*/ 46 h 72"/>
                  <a:gd name="T22" fmla="*/ 24 w 84"/>
                  <a:gd name="T23" fmla="*/ 42 h 72"/>
                  <a:gd name="T24" fmla="*/ 20 w 84"/>
                  <a:gd name="T25" fmla="*/ 42 h 72"/>
                  <a:gd name="T26" fmla="*/ 26 w 84"/>
                  <a:gd name="T27" fmla="*/ 46 h 72"/>
                  <a:gd name="T28" fmla="*/ 24 w 84"/>
                  <a:gd name="T29" fmla="*/ 40 h 72"/>
                  <a:gd name="T30" fmla="*/ 20 w 84"/>
                  <a:gd name="T31" fmla="*/ 34 h 72"/>
                  <a:gd name="T32" fmla="*/ 20 w 84"/>
                  <a:gd name="T33" fmla="*/ 36 h 72"/>
                  <a:gd name="T34" fmla="*/ 18 w 84"/>
                  <a:gd name="T35" fmla="*/ 30 h 72"/>
                  <a:gd name="T36" fmla="*/ 14 w 84"/>
                  <a:gd name="T37" fmla="*/ 30 h 72"/>
                  <a:gd name="T38" fmla="*/ 12 w 84"/>
                  <a:gd name="T39" fmla="*/ 24 h 72"/>
                  <a:gd name="T40" fmla="*/ 14 w 84"/>
                  <a:gd name="T41" fmla="*/ 32 h 72"/>
                  <a:gd name="T42" fmla="*/ 18 w 84"/>
                  <a:gd name="T43" fmla="*/ 24 h 72"/>
                  <a:gd name="T44" fmla="*/ 14 w 84"/>
                  <a:gd name="T45" fmla="*/ 24 h 72"/>
                  <a:gd name="T46" fmla="*/ 84 w 84"/>
                  <a:gd name="T47" fmla="*/ 22 h 72"/>
                  <a:gd name="T48" fmla="*/ 78 w 84"/>
                  <a:gd name="T49" fmla="*/ 18 h 72"/>
                  <a:gd name="T50" fmla="*/ 76 w 84"/>
                  <a:gd name="T51" fmla="*/ 16 h 72"/>
                  <a:gd name="T52" fmla="*/ 76 w 84"/>
                  <a:gd name="T53" fmla="*/ 10 h 72"/>
                  <a:gd name="T54" fmla="*/ 72 w 84"/>
                  <a:gd name="T55" fmla="*/ 12 h 72"/>
                  <a:gd name="T56" fmla="*/ 62 w 84"/>
                  <a:gd name="T57" fmla="*/ 12 h 72"/>
                  <a:gd name="T58" fmla="*/ 54 w 84"/>
                  <a:gd name="T59" fmla="*/ 8 h 72"/>
                  <a:gd name="T60" fmla="*/ 46 w 84"/>
                  <a:gd name="T61" fmla="*/ 2 h 72"/>
                  <a:gd name="T62" fmla="*/ 40 w 84"/>
                  <a:gd name="T63" fmla="*/ 0 h 72"/>
                  <a:gd name="T64" fmla="*/ 36 w 84"/>
                  <a:gd name="T65" fmla="*/ 4 h 72"/>
                  <a:gd name="T66" fmla="*/ 30 w 84"/>
                  <a:gd name="T67" fmla="*/ 6 h 72"/>
                  <a:gd name="T68" fmla="*/ 30 w 84"/>
                  <a:gd name="T69" fmla="*/ 10 h 72"/>
                  <a:gd name="T70" fmla="*/ 26 w 84"/>
                  <a:gd name="T71" fmla="*/ 14 h 72"/>
                  <a:gd name="T72" fmla="*/ 26 w 84"/>
                  <a:gd name="T73" fmla="*/ 18 h 72"/>
                  <a:gd name="T74" fmla="*/ 18 w 84"/>
                  <a:gd name="T75" fmla="*/ 16 h 72"/>
                  <a:gd name="T76" fmla="*/ 14 w 84"/>
                  <a:gd name="T77" fmla="*/ 16 h 72"/>
                  <a:gd name="T78" fmla="*/ 8 w 84"/>
                  <a:gd name="T79" fmla="*/ 16 h 72"/>
                  <a:gd name="T80" fmla="*/ 2 w 84"/>
                  <a:gd name="T81" fmla="*/ 16 h 72"/>
                  <a:gd name="T82" fmla="*/ 6 w 84"/>
                  <a:gd name="T83" fmla="*/ 30 h 72"/>
                  <a:gd name="T84" fmla="*/ 12 w 84"/>
                  <a:gd name="T85" fmla="*/ 20 h 72"/>
                  <a:gd name="T86" fmla="*/ 20 w 84"/>
                  <a:gd name="T87" fmla="*/ 28 h 72"/>
                  <a:gd name="T88" fmla="*/ 28 w 84"/>
                  <a:gd name="T89" fmla="*/ 40 h 72"/>
                  <a:gd name="T90" fmla="*/ 24 w 84"/>
                  <a:gd name="T91" fmla="*/ 42 h 72"/>
                  <a:gd name="T92" fmla="*/ 36 w 84"/>
                  <a:gd name="T93" fmla="*/ 52 h 72"/>
                  <a:gd name="T94" fmla="*/ 46 w 84"/>
                  <a:gd name="T95" fmla="*/ 54 h 72"/>
                  <a:gd name="T96" fmla="*/ 60 w 84"/>
                  <a:gd name="T97" fmla="*/ 62 h 72"/>
                  <a:gd name="T98" fmla="*/ 56 w 84"/>
                  <a:gd name="T99" fmla="*/ 56 h 72"/>
                  <a:gd name="T100" fmla="*/ 46 w 84"/>
                  <a:gd name="T101" fmla="*/ 48 h 72"/>
                  <a:gd name="T102" fmla="*/ 38 w 84"/>
                  <a:gd name="T103" fmla="*/ 38 h 72"/>
                  <a:gd name="T104" fmla="*/ 32 w 84"/>
                  <a:gd name="T105" fmla="*/ 30 h 72"/>
                  <a:gd name="T106" fmla="*/ 36 w 84"/>
                  <a:gd name="T107" fmla="*/ 22 h 72"/>
                  <a:gd name="T108" fmla="*/ 44 w 84"/>
                  <a:gd name="T109" fmla="*/ 22 h 72"/>
                  <a:gd name="T110" fmla="*/ 54 w 84"/>
                  <a:gd name="T111" fmla="*/ 22 h 72"/>
                  <a:gd name="T112" fmla="*/ 62 w 84"/>
                  <a:gd name="T113" fmla="*/ 24 h 72"/>
                  <a:gd name="T114" fmla="*/ 68 w 84"/>
                  <a:gd name="T115" fmla="*/ 24 h 72"/>
                  <a:gd name="T116" fmla="*/ 76 w 84"/>
                  <a:gd name="T117" fmla="*/ 28 h 72"/>
                  <a:gd name="T118" fmla="*/ 78 w 84"/>
                  <a:gd name="T119" fmla="*/ 28 h 72"/>
                  <a:gd name="T120" fmla="*/ 80 w 84"/>
                  <a:gd name="T121" fmla="*/ 24 h 72"/>
                  <a:gd name="T122" fmla="*/ 84 w 84"/>
                  <a:gd name="T123"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72">
                    <a:moveTo>
                      <a:pt x="58" y="66"/>
                    </a:moveTo>
                    <a:lnTo>
                      <a:pt x="56" y="66"/>
                    </a:lnTo>
                    <a:lnTo>
                      <a:pt x="56" y="66"/>
                    </a:lnTo>
                    <a:lnTo>
                      <a:pt x="62" y="66"/>
                    </a:lnTo>
                    <a:lnTo>
                      <a:pt x="60" y="66"/>
                    </a:lnTo>
                    <a:lnTo>
                      <a:pt x="58" y="66"/>
                    </a:lnTo>
                    <a:close/>
                    <a:moveTo>
                      <a:pt x="52" y="62"/>
                    </a:moveTo>
                    <a:lnTo>
                      <a:pt x="50" y="62"/>
                    </a:lnTo>
                    <a:lnTo>
                      <a:pt x="48" y="62"/>
                    </a:lnTo>
                    <a:lnTo>
                      <a:pt x="46" y="62"/>
                    </a:lnTo>
                    <a:lnTo>
                      <a:pt x="46" y="62"/>
                    </a:lnTo>
                    <a:lnTo>
                      <a:pt x="46" y="62"/>
                    </a:lnTo>
                    <a:lnTo>
                      <a:pt x="48" y="64"/>
                    </a:lnTo>
                    <a:lnTo>
                      <a:pt x="50" y="64"/>
                    </a:lnTo>
                    <a:lnTo>
                      <a:pt x="50" y="64"/>
                    </a:lnTo>
                    <a:lnTo>
                      <a:pt x="52" y="64"/>
                    </a:lnTo>
                    <a:lnTo>
                      <a:pt x="54" y="64"/>
                    </a:lnTo>
                    <a:lnTo>
                      <a:pt x="54" y="62"/>
                    </a:lnTo>
                    <a:lnTo>
                      <a:pt x="52" y="62"/>
                    </a:lnTo>
                    <a:close/>
                    <a:moveTo>
                      <a:pt x="72" y="70"/>
                    </a:moveTo>
                    <a:lnTo>
                      <a:pt x="72" y="70"/>
                    </a:lnTo>
                    <a:lnTo>
                      <a:pt x="70" y="68"/>
                    </a:lnTo>
                    <a:lnTo>
                      <a:pt x="70" y="68"/>
                    </a:lnTo>
                    <a:lnTo>
                      <a:pt x="68" y="68"/>
                    </a:lnTo>
                    <a:lnTo>
                      <a:pt x="66" y="66"/>
                    </a:lnTo>
                    <a:lnTo>
                      <a:pt x="64" y="66"/>
                    </a:lnTo>
                    <a:lnTo>
                      <a:pt x="64" y="64"/>
                    </a:lnTo>
                    <a:lnTo>
                      <a:pt x="62" y="64"/>
                    </a:lnTo>
                    <a:lnTo>
                      <a:pt x="62" y="64"/>
                    </a:lnTo>
                    <a:lnTo>
                      <a:pt x="60" y="64"/>
                    </a:lnTo>
                    <a:lnTo>
                      <a:pt x="62" y="64"/>
                    </a:lnTo>
                    <a:lnTo>
                      <a:pt x="54" y="62"/>
                    </a:lnTo>
                    <a:lnTo>
                      <a:pt x="54" y="62"/>
                    </a:lnTo>
                    <a:lnTo>
                      <a:pt x="52" y="62"/>
                    </a:lnTo>
                    <a:lnTo>
                      <a:pt x="54" y="62"/>
                    </a:lnTo>
                    <a:lnTo>
                      <a:pt x="60" y="64"/>
                    </a:lnTo>
                    <a:lnTo>
                      <a:pt x="64" y="66"/>
                    </a:lnTo>
                    <a:lnTo>
                      <a:pt x="68" y="68"/>
                    </a:lnTo>
                    <a:lnTo>
                      <a:pt x="70" y="70"/>
                    </a:lnTo>
                    <a:lnTo>
                      <a:pt x="74" y="72"/>
                    </a:lnTo>
                    <a:lnTo>
                      <a:pt x="72" y="70"/>
                    </a:lnTo>
                    <a:lnTo>
                      <a:pt x="72" y="70"/>
                    </a:lnTo>
                    <a:close/>
                    <a:moveTo>
                      <a:pt x="52" y="60"/>
                    </a:moveTo>
                    <a:lnTo>
                      <a:pt x="54" y="60"/>
                    </a:lnTo>
                    <a:lnTo>
                      <a:pt x="52" y="60"/>
                    </a:lnTo>
                    <a:lnTo>
                      <a:pt x="46" y="58"/>
                    </a:lnTo>
                    <a:lnTo>
                      <a:pt x="46" y="58"/>
                    </a:lnTo>
                    <a:lnTo>
                      <a:pt x="44" y="58"/>
                    </a:lnTo>
                    <a:lnTo>
                      <a:pt x="42" y="58"/>
                    </a:lnTo>
                    <a:lnTo>
                      <a:pt x="42" y="58"/>
                    </a:lnTo>
                    <a:lnTo>
                      <a:pt x="44" y="60"/>
                    </a:lnTo>
                    <a:lnTo>
                      <a:pt x="46" y="60"/>
                    </a:lnTo>
                    <a:lnTo>
                      <a:pt x="52" y="60"/>
                    </a:lnTo>
                    <a:close/>
                    <a:moveTo>
                      <a:pt x="48" y="58"/>
                    </a:moveTo>
                    <a:lnTo>
                      <a:pt x="50" y="56"/>
                    </a:lnTo>
                    <a:lnTo>
                      <a:pt x="50" y="56"/>
                    </a:lnTo>
                    <a:lnTo>
                      <a:pt x="48" y="56"/>
                    </a:lnTo>
                    <a:lnTo>
                      <a:pt x="46" y="56"/>
                    </a:lnTo>
                    <a:lnTo>
                      <a:pt x="44" y="56"/>
                    </a:lnTo>
                    <a:lnTo>
                      <a:pt x="42" y="56"/>
                    </a:lnTo>
                    <a:lnTo>
                      <a:pt x="42" y="56"/>
                    </a:lnTo>
                    <a:lnTo>
                      <a:pt x="44" y="56"/>
                    </a:lnTo>
                    <a:lnTo>
                      <a:pt x="46" y="58"/>
                    </a:lnTo>
                    <a:lnTo>
                      <a:pt x="48" y="58"/>
                    </a:lnTo>
                    <a:close/>
                    <a:moveTo>
                      <a:pt x="26" y="44"/>
                    </a:moveTo>
                    <a:lnTo>
                      <a:pt x="26" y="46"/>
                    </a:lnTo>
                    <a:lnTo>
                      <a:pt x="28" y="46"/>
                    </a:lnTo>
                    <a:lnTo>
                      <a:pt x="28" y="46"/>
                    </a:lnTo>
                    <a:lnTo>
                      <a:pt x="28" y="44"/>
                    </a:lnTo>
                    <a:lnTo>
                      <a:pt x="26" y="44"/>
                    </a:lnTo>
                    <a:close/>
                    <a:moveTo>
                      <a:pt x="24" y="42"/>
                    </a:moveTo>
                    <a:lnTo>
                      <a:pt x="24" y="42"/>
                    </a:lnTo>
                    <a:lnTo>
                      <a:pt x="24" y="42"/>
                    </a:lnTo>
                    <a:lnTo>
                      <a:pt x="26" y="44"/>
                    </a:lnTo>
                    <a:lnTo>
                      <a:pt x="26" y="44"/>
                    </a:lnTo>
                    <a:lnTo>
                      <a:pt x="24" y="42"/>
                    </a:lnTo>
                    <a:close/>
                    <a:moveTo>
                      <a:pt x="22" y="42"/>
                    </a:moveTo>
                    <a:lnTo>
                      <a:pt x="20" y="42"/>
                    </a:lnTo>
                    <a:lnTo>
                      <a:pt x="20" y="42"/>
                    </a:lnTo>
                    <a:lnTo>
                      <a:pt x="24" y="46"/>
                    </a:lnTo>
                    <a:lnTo>
                      <a:pt x="24" y="46"/>
                    </a:lnTo>
                    <a:lnTo>
                      <a:pt x="26" y="46"/>
                    </a:lnTo>
                    <a:lnTo>
                      <a:pt x="26" y="46"/>
                    </a:lnTo>
                    <a:lnTo>
                      <a:pt x="26" y="46"/>
                    </a:lnTo>
                    <a:lnTo>
                      <a:pt x="22" y="42"/>
                    </a:lnTo>
                    <a:close/>
                    <a:moveTo>
                      <a:pt x="20" y="36"/>
                    </a:moveTo>
                    <a:lnTo>
                      <a:pt x="22" y="38"/>
                    </a:lnTo>
                    <a:lnTo>
                      <a:pt x="22" y="38"/>
                    </a:lnTo>
                    <a:lnTo>
                      <a:pt x="24" y="38"/>
                    </a:lnTo>
                    <a:lnTo>
                      <a:pt x="24" y="40"/>
                    </a:lnTo>
                    <a:lnTo>
                      <a:pt x="24" y="38"/>
                    </a:lnTo>
                    <a:lnTo>
                      <a:pt x="26" y="38"/>
                    </a:lnTo>
                    <a:lnTo>
                      <a:pt x="26" y="38"/>
                    </a:lnTo>
                    <a:lnTo>
                      <a:pt x="24" y="38"/>
                    </a:lnTo>
                    <a:lnTo>
                      <a:pt x="22" y="36"/>
                    </a:lnTo>
                    <a:lnTo>
                      <a:pt x="20" y="34"/>
                    </a:lnTo>
                    <a:lnTo>
                      <a:pt x="20" y="34"/>
                    </a:lnTo>
                    <a:lnTo>
                      <a:pt x="20" y="34"/>
                    </a:lnTo>
                    <a:lnTo>
                      <a:pt x="18" y="32"/>
                    </a:lnTo>
                    <a:lnTo>
                      <a:pt x="18" y="34"/>
                    </a:lnTo>
                    <a:lnTo>
                      <a:pt x="20" y="36"/>
                    </a:lnTo>
                    <a:lnTo>
                      <a:pt x="20" y="36"/>
                    </a:lnTo>
                    <a:close/>
                    <a:moveTo>
                      <a:pt x="20" y="32"/>
                    </a:moveTo>
                    <a:lnTo>
                      <a:pt x="20" y="32"/>
                    </a:lnTo>
                    <a:lnTo>
                      <a:pt x="18" y="30"/>
                    </a:lnTo>
                    <a:lnTo>
                      <a:pt x="18" y="30"/>
                    </a:lnTo>
                    <a:lnTo>
                      <a:pt x="18" y="30"/>
                    </a:lnTo>
                    <a:lnTo>
                      <a:pt x="18" y="30"/>
                    </a:lnTo>
                    <a:lnTo>
                      <a:pt x="18" y="30"/>
                    </a:lnTo>
                    <a:lnTo>
                      <a:pt x="18" y="32"/>
                    </a:lnTo>
                    <a:lnTo>
                      <a:pt x="18" y="32"/>
                    </a:lnTo>
                    <a:lnTo>
                      <a:pt x="20" y="32"/>
                    </a:lnTo>
                    <a:close/>
                    <a:moveTo>
                      <a:pt x="14" y="32"/>
                    </a:moveTo>
                    <a:lnTo>
                      <a:pt x="14" y="30"/>
                    </a:lnTo>
                    <a:lnTo>
                      <a:pt x="14" y="28"/>
                    </a:lnTo>
                    <a:lnTo>
                      <a:pt x="14" y="26"/>
                    </a:lnTo>
                    <a:lnTo>
                      <a:pt x="14" y="24"/>
                    </a:lnTo>
                    <a:lnTo>
                      <a:pt x="12" y="22"/>
                    </a:lnTo>
                    <a:lnTo>
                      <a:pt x="12" y="22"/>
                    </a:lnTo>
                    <a:lnTo>
                      <a:pt x="12" y="24"/>
                    </a:lnTo>
                    <a:lnTo>
                      <a:pt x="12" y="26"/>
                    </a:lnTo>
                    <a:lnTo>
                      <a:pt x="12" y="28"/>
                    </a:lnTo>
                    <a:lnTo>
                      <a:pt x="12" y="28"/>
                    </a:lnTo>
                    <a:lnTo>
                      <a:pt x="12" y="28"/>
                    </a:lnTo>
                    <a:lnTo>
                      <a:pt x="14" y="32"/>
                    </a:lnTo>
                    <a:lnTo>
                      <a:pt x="14" y="32"/>
                    </a:lnTo>
                    <a:lnTo>
                      <a:pt x="14" y="34"/>
                    </a:lnTo>
                    <a:lnTo>
                      <a:pt x="14" y="34"/>
                    </a:lnTo>
                    <a:lnTo>
                      <a:pt x="14" y="32"/>
                    </a:lnTo>
                    <a:lnTo>
                      <a:pt x="14" y="32"/>
                    </a:lnTo>
                    <a:close/>
                    <a:moveTo>
                      <a:pt x="20" y="28"/>
                    </a:moveTo>
                    <a:lnTo>
                      <a:pt x="18" y="24"/>
                    </a:lnTo>
                    <a:lnTo>
                      <a:pt x="18" y="24"/>
                    </a:lnTo>
                    <a:lnTo>
                      <a:pt x="16" y="22"/>
                    </a:lnTo>
                    <a:lnTo>
                      <a:pt x="16" y="22"/>
                    </a:lnTo>
                    <a:lnTo>
                      <a:pt x="16" y="24"/>
                    </a:lnTo>
                    <a:lnTo>
                      <a:pt x="14" y="24"/>
                    </a:lnTo>
                    <a:lnTo>
                      <a:pt x="14" y="24"/>
                    </a:lnTo>
                    <a:lnTo>
                      <a:pt x="16" y="26"/>
                    </a:lnTo>
                    <a:lnTo>
                      <a:pt x="16" y="26"/>
                    </a:lnTo>
                    <a:lnTo>
                      <a:pt x="16" y="28"/>
                    </a:lnTo>
                    <a:lnTo>
                      <a:pt x="18" y="28"/>
                    </a:lnTo>
                    <a:lnTo>
                      <a:pt x="20" y="28"/>
                    </a:lnTo>
                    <a:close/>
                    <a:moveTo>
                      <a:pt x="84" y="22"/>
                    </a:moveTo>
                    <a:lnTo>
                      <a:pt x="84" y="22"/>
                    </a:lnTo>
                    <a:lnTo>
                      <a:pt x="84" y="22"/>
                    </a:lnTo>
                    <a:lnTo>
                      <a:pt x="84" y="22"/>
                    </a:lnTo>
                    <a:lnTo>
                      <a:pt x="82" y="20"/>
                    </a:lnTo>
                    <a:lnTo>
                      <a:pt x="80" y="20"/>
                    </a:lnTo>
                    <a:lnTo>
                      <a:pt x="78" y="18"/>
                    </a:lnTo>
                    <a:lnTo>
                      <a:pt x="78" y="18"/>
                    </a:lnTo>
                    <a:lnTo>
                      <a:pt x="78" y="18"/>
                    </a:lnTo>
                    <a:lnTo>
                      <a:pt x="80" y="16"/>
                    </a:lnTo>
                    <a:lnTo>
                      <a:pt x="78" y="16"/>
                    </a:lnTo>
                    <a:lnTo>
                      <a:pt x="78" y="16"/>
                    </a:lnTo>
                    <a:lnTo>
                      <a:pt x="76" y="16"/>
                    </a:lnTo>
                    <a:lnTo>
                      <a:pt x="78" y="14"/>
                    </a:lnTo>
                    <a:lnTo>
                      <a:pt x="76" y="12"/>
                    </a:lnTo>
                    <a:lnTo>
                      <a:pt x="76" y="12"/>
                    </a:lnTo>
                    <a:lnTo>
                      <a:pt x="76" y="10"/>
                    </a:lnTo>
                    <a:lnTo>
                      <a:pt x="76" y="10"/>
                    </a:lnTo>
                    <a:lnTo>
                      <a:pt x="76" y="10"/>
                    </a:lnTo>
                    <a:lnTo>
                      <a:pt x="76" y="10"/>
                    </a:lnTo>
                    <a:lnTo>
                      <a:pt x="76" y="10"/>
                    </a:lnTo>
                    <a:lnTo>
                      <a:pt x="74" y="10"/>
                    </a:lnTo>
                    <a:lnTo>
                      <a:pt x="74" y="10"/>
                    </a:lnTo>
                    <a:lnTo>
                      <a:pt x="72" y="12"/>
                    </a:lnTo>
                    <a:lnTo>
                      <a:pt x="72" y="12"/>
                    </a:lnTo>
                    <a:lnTo>
                      <a:pt x="70" y="12"/>
                    </a:lnTo>
                    <a:lnTo>
                      <a:pt x="70" y="12"/>
                    </a:lnTo>
                    <a:lnTo>
                      <a:pt x="68" y="12"/>
                    </a:lnTo>
                    <a:lnTo>
                      <a:pt x="68" y="12"/>
                    </a:lnTo>
                    <a:lnTo>
                      <a:pt x="64" y="12"/>
                    </a:lnTo>
                    <a:lnTo>
                      <a:pt x="62" y="12"/>
                    </a:lnTo>
                    <a:lnTo>
                      <a:pt x="60" y="12"/>
                    </a:lnTo>
                    <a:lnTo>
                      <a:pt x="58" y="10"/>
                    </a:lnTo>
                    <a:lnTo>
                      <a:pt x="58" y="10"/>
                    </a:lnTo>
                    <a:lnTo>
                      <a:pt x="58" y="10"/>
                    </a:lnTo>
                    <a:lnTo>
                      <a:pt x="56" y="10"/>
                    </a:lnTo>
                    <a:lnTo>
                      <a:pt x="54" y="8"/>
                    </a:lnTo>
                    <a:lnTo>
                      <a:pt x="54" y="8"/>
                    </a:lnTo>
                    <a:lnTo>
                      <a:pt x="52" y="6"/>
                    </a:lnTo>
                    <a:lnTo>
                      <a:pt x="50" y="6"/>
                    </a:lnTo>
                    <a:lnTo>
                      <a:pt x="48" y="4"/>
                    </a:lnTo>
                    <a:lnTo>
                      <a:pt x="48" y="2"/>
                    </a:lnTo>
                    <a:lnTo>
                      <a:pt x="46" y="2"/>
                    </a:lnTo>
                    <a:lnTo>
                      <a:pt x="44" y="0"/>
                    </a:lnTo>
                    <a:lnTo>
                      <a:pt x="42" y="0"/>
                    </a:lnTo>
                    <a:lnTo>
                      <a:pt x="42" y="0"/>
                    </a:lnTo>
                    <a:lnTo>
                      <a:pt x="40" y="0"/>
                    </a:lnTo>
                    <a:lnTo>
                      <a:pt x="40" y="0"/>
                    </a:lnTo>
                    <a:lnTo>
                      <a:pt x="40" y="0"/>
                    </a:lnTo>
                    <a:lnTo>
                      <a:pt x="38" y="0"/>
                    </a:lnTo>
                    <a:lnTo>
                      <a:pt x="40" y="2"/>
                    </a:lnTo>
                    <a:lnTo>
                      <a:pt x="38" y="2"/>
                    </a:lnTo>
                    <a:lnTo>
                      <a:pt x="38" y="2"/>
                    </a:lnTo>
                    <a:lnTo>
                      <a:pt x="36" y="2"/>
                    </a:lnTo>
                    <a:lnTo>
                      <a:pt x="36" y="4"/>
                    </a:lnTo>
                    <a:lnTo>
                      <a:pt x="34" y="4"/>
                    </a:lnTo>
                    <a:lnTo>
                      <a:pt x="34" y="4"/>
                    </a:lnTo>
                    <a:lnTo>
                      <a:pt x="32" y="4"/>
                    </a:lnTo>
                    <a:lnTo>
                      <a:pt x="32" y="4"/>
                    </a:lnTo>
                    <a:lnTo>
                      <a:pt x="30" y="4"/>
                    </a:lnTo>
                    <a:lnTo>
                      <a:pt x="30" y="6"/>
                    </a:lnTo>
                    <a:lnTo>
                      <a:pt x="30" y="6"/>
                    </a:lnTo>
                    <a:lnTo>
                      <a:pt x="30" y="6"/>
                    </a:lnTo>
                    <a:lnTo>
                      <a:pt x="30" y="8"/>
                    </a:lnTo>
                    <a:lnTo>
                      <a:pt x="32" y="8"/>
                    </a:lnTo>
                    <a:lnTo>
                      <a:pt x="32" y="10"/>
                    </a:lnTo>
                    <a:lnTo>
                      <a:pt x="30" y="10"/>
                    </a:lnTo>
                    <a:lnTo>
                      <a:pt x="30" y="12"/>
                    </a:lnTo>
                    <a:lnTo>
                      <a:pt x="28" y="12"/>
                    </a:lnTo>
                    <a:lnTo>
                      <a:pt x="26" y="14"/>
                    </a:lnTo>
                    <a:lnTo>
                      <a:pt x="26" y="14"/>
                    </a:lnTo>
                    <a:lnTo>
                      <a:pt x="26" y="14"/>
                    </a:lnTo>
                    <a:lnTo>
                      <a:pt x="26" y="14"/>
                    </a:lnTo>
                    <a:lnTo>
                      <a:pt x="26" y="16"/>
                    </a:lnTo>
                    <a:lnTo>
                      <a:pt x="26" y="16"/>
                    </a:lnTo>
                    <a:lnTo>
                      <a:pt x="26" y="16"/>
                    </a:lnTo>
                    <a:lnTo>
                      <a:pt x="26" y="18"/>
                    </a:lnTo>
                    <a:lnTo>
                      <a:pt x="26" y="18"/>
                    </a:lnTo>
                    <a:lnTo>
                      <a:pt x="26" y="18"/>
                    </a:lnTo>
                    <a:lnTo>
                      <a:pt x="24" y="18"/>
                    </a:lnTo>
                    <a:lnTo>
                      <a:pt x="22" y="18"/>
                    </a:lnTo>
                    <a:lnTo>
                      <a:pt x="20" y="18"/>
                    </a:lnTo>
                    <a:lnTo>
                      <a:pt x="20" y="18"/>
                    </a:lnTo>
                    <a:lnTo>
                      <a:pt x="18" y="18"/>
                    </a:lnTo>
                    <a:lnTo>
                      <a:pt x="18" y="16"/>
                    </a:lnTo>
                    <a:lnTo>
                      <a:pt x="16" y="16"/>
                    </a:lnTo>
                    <a:lnTo>
                      <a:pt x="16" y="16"/>
                    </a:lnTo>
                    <a:lnTo>
                      <a:pt x="16" y="14"/>
                    </a:lnTo>
                    <a:lnTo>
                      <a:pt x="16" y="14"/>
                    </a:lnTo>
                    <a:lnTo>
                      <a:pt x="16" y="14"/>
                    </a:lnTo>
                    <a:lnTo>
                      <a:pt x="14" y="16"/>
                    </a:lnTo>
                    <a:lnTo>
                      <a:pt x="14" y="18"/>
                    </a:lnTo>
                    <a:lnTo>
                      <a:pt x="12" y="18"/>
                    </a:lnTo>
                    <a:lnTo>
                      <a:pt x="12" y="18"/>
                    </a:lnTo>
                    <a:lnTo>
                      <a:pt x="10" y="18"/>
                    </a:lnTo>
                    <a:lnTo>
                      <a:pt x="8" y="18"/>
                    </a:lnTo>
                    <a:lnTo>
                      <a:pt x="8" y="16"/>
                    </a:lnTo>
                    <a:lnTo>
                      <a:pt x="8" y="18"/>
                    </a:lnTo>
                    <a:lnTo>
                      <a:pt x="8" y="18"/>
                    </a:lnTo>
                    <a:lnTo>
                      <a:pt x="6" y="18"/>
                    </a:lnTo>
                    <a:lnTo>
                      <a:pt x="6" y="18"/>
                    </a:lnTo>
                    <a:lnTo>
                      <a:pt x="2" y="18"/>
                    </a:lnTo>
                    <a:lnTo>
                      <a:pt x="2" y="16"/>
                    </a:lnTo>
                    <a:lnTo>
                      <a:pt x="0" y="18"/>
                    </a:lnTo>
                    <a:lnTo>
                      <a:pt x="2" y="22"/>
                    </a:lnTo>
                    <a:lnTo>
                      <a:pt x="2" y="22"/>
                    </a:lnTo>
                    <a:lnTo>
                      <a:pt x="2" y="24"/>
                    </a:lnTo>
                    <a:lnTo>
                      <a:pt x="4" y="28"/>
                    </a:lnTo>
                    <a:lnTo>
                      <a:pt x="6" y="30"/>
                    </a:lnTo>
                    <a:lnTo>
                      <a:pt x="6" y="30"/>
                    </a:lnTo>
                    <a:lnTo>
                      <a:pt x="8" y="30"/>
                    </a:lnTo>
                    <a:lnTo>
                      <a:pt x="8" y="28"/>
                    </a:lnTo>
                    <a:lnTo>
                      <a:pt x="10" y="28"/>
                    </a:lnTo>
                    <a:lnTo>
                      <a:pt x="12" y="24"/>
                    </a:lnTo>
                    <a:lnTo>
                      <a:pt x="12" y="20"/>
                    </a:lnTo>
                    <a:lnTo>
                      <a:pt x="12" y="20"/>
                    </a:lnTo>
                    <a:lnTo>
                      <a:pt x="14" y="20"/>
                    </a:lnTo>
                    <a:lnTo>
                      <a:pt x="16" y="20"/>
                    </a:lnTo>
                    <a:lnTo>
                      <a:pt x="16" y="22"/>
                    </a:lnTo>
                    <a:lnTo>
                      <a:pt x="20" y="24"/>
                    </a:lnTo>
                    <a:lnTo>
                      <a:pt x="20" y="28"/>
                    </a:lnTo>
                    <a:lnTo>
                      <a:pt x="20" y="30"/>
                    </a:lnTo>
                    <a:lnTo>
                      <a:pt x="20" y="32"/>
                    </a:lnTo>
                    <a:lnTo>
                      <a:pt x="22" y="34"/>
                    </a:lnTo>
                    <a:lnTo>
                      <a:pt x="26" y="38"/>
                    </a:lnTo>
                    <a:lnTo>
                      <a:pt x="28" y="38"/>
                    </a:lnTo>
                    <a:lnTo>
                      <a:pt x="28" y="40"/>
                    </a:lnTo>
                    <a:lnTo>
                      <a:pt x="28" y="40"/>
                    </a:lnTo>
                    <a:lnTo>
                      <a:pt x="26" y="40"/>
                    </a:lnTo>
                    <a:lnTo>
                      <a:pt x="26" y="40"/>
                    </a:lnTo>
                    <a:lnTo>
                      <a:pt x="24" y="40"/>
                    </a:lnTo>
                    <a:lnTo>
                      <a:pt x="24" y="40"/>
                    </a:lnTo>
                    <a:lnTo>
                      <a:pt x="24" y="42"/>
                    </a:lnTo>
                    <a:lnTo>
                      <a:pt x="30" y="46"/>
                    </a:lnTo>
                    <a:lnTo>
                      <a:pt x="32" y="48"/>
                    </a:lnTo>
                    <a:lnTo>
                      <a:pt x="34" y="50"/>
                    </a:lnTo>
                    <a:lnTo>
                      <a:pt x="36" y="50"/>
                    </a:lnTo>
                    <a:lnTo>
                      <a:pt x="36" y="52"/>
                    </a:lnTo>
                    <a:lnTo>
                      <a:pt x="36" y="52"/>
                    </a:lnTo>
                    <a:lnTo>
                      <a:pt x="36" y="52"/>
                    </a:lnTo>
                    <a:lnTo>
                      <a:pt x="38" y="54"/>
                    </a:lnTo>
                    <a:lnTo>
                      <a:pt x="38" y="54"/>
                    </a:lnTo>
                    <a:lnTo>
                      <a:pt x="40" y="52"/>
                    </a:lnTo>
                    <a:lnTo>
                      <a:pt x="42" y="52"/>
                    </a:lnTo>
                    <a:lnTo>
                      <a:pt x="46" y="54"/>
                    </a:lnTo>
                    <a:lnTo>
                      <a:pt x="50" y="56"/>
                    </a:lnTo>
                    <a:lnTo>
                      <a:pt x="54" y="58"/>
                    </a:lnTo>
                    <a:lnTo>
                      <a:pt x="56" y="60"/>
                    </a:lnTo>
                    <a:lnTo>
                      <a:pt x="58" y="62"/>
                    </a:lnTo>
                    <a:lnTo>
                      <a:pt x="60" y="62"/>
                    </a:lnTo>
                    <a:lnTo>
                      <a:pt x="60" y="62"/>
                    </a:lnTo>
                    <a:lnTo>
                      <a:pt x="60" y="62"/>
                    </a:lnTo>
                    <a:lnTo>
                      <a:pt x="60" y="62"/>
                    </a:lnTo>
                    <a:lnTo>
                      <a:pt x="60" y="62"/>
                    </a:lnTo>
                    <a:lnTo>
                      <a:pt x="56" y="58"/>
                    </a:lnTo>
                    <a:lnTo>
                      <a:pt x="56" y="56"/>
                    </a:lnTo>
                    <a:lnTo>
                      <a:pt x="56" y="56"/>
                    </a:lnTo>
                    <a:lnTo>
                      <a:pt x="54" y="54"/>
                    </a:lnTo>
                    <a:lnTo>
                      <a:pt x="54" y="54"/>
                    </a:lnTo>
                    <a:lnTo>
                      <a:pt x="52" y="52"/>
                    </a:lnTo>
                    <a:lnTo>
                      <a:pt x="50" y="50"/>
                    </a:lnTo>
                    <a:lnTo>
                      <a:pt x="46" y="48"/>
                    </a:lnTo>
                    <a:lnTo>
                      <a:pt x="46" y="48"/>
                    </a:lnTo>
                    <a:lnTo>
                      <a:pt x="44" y="46"/>
                    </a:lnTo>
                    <a:lnTo>
                      <a:pt x="44" y="44"/>
                    </a:lnTo>
                    <a:lnTo>
                      <a:pt x="42" y="44"/>
                    </a:lnTo>
                    <a:lnTo>
                      <a:pt x="40" y="42"/>
                    </a:lnTo>
                    <a:lnTo>
                      <a:pt x="40" y="40"/>
                    </a:lnTo>
                    <a:lnTo>
                      <a:pt x="38" y="38"/>
                    </a:lnTo>
                    <a:lnTo>
                      <a:pt x="38" y="36"/>
                    </a:lnTo>
                    <a:lnTo>
                      <a:pt x="38" y="36"/>
                    </a:lnTo>
                    <a:lnTo>
                      <a:pt x="38" y="36"/>
                    </a:lnTo>
                    <a:lnTo>
                      <a:pt x="34" y="32"/>
                    </a:lnTo>
                    <a:lnTo>
                      <a:pt x="32" y="32"/>
                    </a:lnTo>
                    <a:lnTo>
                      <a:pt x="32" y="30"/>
                    </a:lnTo>
                    <a:lnTo>
                      <a:pt x="32" y="26"/>
                    </a:lnTo>
                    <a:lnTo>
                      <a:pt x="34" y="22"/>
                    </a:lnTo>
                    <a:lnTo>
                      <a:pt x="34" y="22"/>
                    </a:lnTo>
                    <a:lnTo>
                      <a:pt x="34" y="22"/>
                    </a:lnTo>
                    <a:lnTo>
                      <a:pt x="36" y="22"/>
                    </a:lnTo>
                    <a:lnTo>
                      <a:pt x="36" y="22"/>
                    </a:lnTo>
                    <a:lnTo>
                      <a:pt x="38" y="24"/>
                    </a:lnTo>
                    <a:lnTo>
                      <a:pt x="40" y="26"/>
                    </a:lnTo>
                    <a:lnTo>
                      <a:pt x="40" y="26"/>
                    </a:lnTo>
                    <a:lnTo>
                      <a:pt x="42" y="24"/>
                    </a:lnTo>
                    <a:lnTo>
                      <a:pt x="42" y="22"/>
                    </a:lnTo>
                    <a:lnTo>
                      <a:pt x="44" y="22"/>
                    </a:lnTo>
                    <a:lnTo>
                      <a:pt x="48" y="22"/>
                    </a:lnTo>
                    <a:lnTo>
                      <a:pt x="48" y="22"/>
                    </a:lnTo>
                    <a:lnTo>
                      <a:pt x="52" y="22"/>
                    </a:lnTo>
                    <a:lnTo>
                      <a:pt x="54" y="24"/>
                    </a:lnTo>
                    <a:lnTo>
                      <a:pt x="54" y="22"/>
                    </a:lnTo>
                    <a:lnTo>
                      <a:pt x="54" y="22"/>
                    </a:lnTo>
                    <a:lnTo>
                      <a:pt x="56" y="24"/>
                    </a:lnTo>
                    <a:lnTo>
                      <a:pt x="58" y="24"/>
                    </a:lnTo>
                    <a:lnTo>
                      <a:pt x="58" y="24"/>
                    </a:lnTo>
                    <a:lnTo>
                      <a:pt x="60" y="22"/>
                    </a:lnTo>
                    <a:lnTo>
                      <a:pt x="60" y="24"/>
                    </a:lnTo>
                    <a:lnTo>
                      <a:pt x="62" y="24"/>
                    </a:lnTo>
                    <a:lnTo>
                      <a:pt x="62" y="24"/>
                    </a:lnTo>
                    <a:lnTo>
                      <a:pt x="64" y="24"/>
                    </a:lnTo>
                    <a:lnTo>
                      <a:pt x="64" y="24"/>
                    </a:lnTo>
                    <a:lnTo>
                      <a:pt x="66" y="24"/>
                    </a:lnTo>
                    <a:lnTo>
                      <a:pt x="68" y="24"/>
                    </a:lnTo>
                    <a:lnTo>
                      <a:pt x="68" y="24"/>
                    </a:lnTo>
                    <a:lnTo>
                      <a:pt x="70" y="24"/>
                    </a:lnTo>
                    <a:lnTo>
                      <a:pt x="70" y="24"/>
                    </a:lnTo>
                    <a:lnTo>
                      <a:pt x="72" y="24"/>
                    </a:lnTo>
                    <a:lnTo>
                      <a:pt x="74" y="24"/>
                    </a:lnTo>
                    <a:lnTo>
                      <a:pt x="74" y="26"/>
                    </a:lnTo>
                    <a:lnTo>
                      <a:pt x="76" y="28"/>
                    </a:lnTo>
                    <a:lnTo>
                      <a:pt x="76" y="28"/>
                    </a:lnTo>
                    <a:lnTo>
                      <a:pt x="76" y="28"/>
                    </a:lnTo>
                    <a:lnTo>
                      <a:pt x="76" y="30"/>
                    </a:lnTo>
                    <a:lnTo>
                      <a:pt x="78" y="30"/>
                    </a:lnTo>
                    <a:lnTo>
                      <a:pt x="78" y="30"/>
                    </a:lnTo>
                    <a:lnTo>
                      <a:pt x="78" y="28"/>
                    </a:lnTo>
                    <a:lnTo>
                      <a:pt x="78" y="28"/>
                    </a:lnTo>
                    <a:lnTo>
                      <a:pt x="80" y="28"/>
                    </a:lnTo>
                    <a:lnTo>
                      <a:pt x="80" y="28"/>
                    </a:lnTo>
                    <a:lnTo>
                      <a:pt x="80" y="28"/>
                    </a:lnTo>
                    <a:lnTo>
                      <a:pt x="80" y="28"/>
                    </a:lnTo>
                    <a:lnTo>
                      <a:pt x="80" y="24"/>
                    </a:lnTo>
                    <a:lnTo>
                      <a:pt x="80" y="24"/>
                    </a:lnTo>
                    <a:lnTo>
                      <a:pt x="80" y="22"/>
                    </a:lnTo>
                    <a:lnTo>
                      <a:pt x="80" y="22"/>
                    </a:lnTo>
                    <a:lnTo>
                      <a:pt x="82" y="22"/>
                    </a:lnTo>
                    <a:lnTo>
                      <a:pt x="82" y="22"/>
                    </a:lnTo>
                    <a:lnTo>
                      <a:pt x="84" y="22"/>
                    </a:lnTo>
                    <a:lnTo>
                      <a:pt x="84" y="22"/>
                    </a:lnTo>
                    <a:lnTo>
                      <a:pt x="84" y="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7" name="Freeform 199"/>
              <p:cNvSpPr>
                <a:spLocks/>
              </p:cNvSpPr>
              <p:nvPr/>
            </p:nvSpPr>
            <p:spPr bwMode="auto">
              <a:xfrm>
                <a:off x="2118" y="1876"/>
                <a:ext cx="52" cy="57"/>
              </a:xfrm>
              <a:custGeom>
                <a:avLst/>
                <a:gdLst>
                  <a:gd name="T0" fmla="*/ 48 w 52"/>
                  <a:gd name="T1" fmla="*/ 27 h 57"/>
                  <a:gd name="T2" fmla="*/ 44 w 52"/>
                  <a:gd name="T3" fmla="*/ 20 h 57"/>
                  <a:gd name="T4" fmla="*/ 38 w 52"/>
                  <a:gd name="T5" fmla="*/ 8 h 57"/>
                  <a:gd name="T6" fmla="*/ 36 w 52"/>
                  <a:gd name="T7" fmla="*/ 6 h 57"/>
                  <a:gd name="T8" fmla="*/ 34 w 52"/>
                  <a:gd name="T9" fmla="*/ 8 h 57"/>
                  <a:gd name="T10" fmla="*/ 28 w 52"/>
                  <a:gd name="T11" fmla="*/ 8 h 57"/>
                  <a:gd name="T12" fmla="*/ 26 w 52"/>
                  <a:gd name="T13" fmla="*/ 6 h 57"/>
                  <a:gd name="T14" fmla="*/ 24 w 52"/>
                  <a:gd name="T15" fmla="*/ 4 h 57"/>
                  <a:gd name="T16" fmla="*/ 18 w 52"/>
                  <a:gd name="T17" fmla="*/ 4 h 57"/>
                  <a:gd name="T18" fmla="*/ 10 w 52"/>
                  <a:gd name="T19" fmla="*/ 2 h 57"/>
                  <a:gd name="T20" fmla="*/ 6 w 52"/>
                  <a:gd name="T21" fmla="*/ 0 h 57"/>
                  <a:gd name="T22" fmla="*/ 4 w 52"/>
                  <a:gd name="T23" fmla="*/ 2 h 57"/>
                  <a:gd name="T24" fmla="*/ 4 w 52"/>
                  <a:gd name="T25" fmla="*/ 2 h 57"/>
                  <a:gd name="T26" fmla="*/ 0 w 52"/>
                  <a:gd name="T27" fmla="*/ 6 h 57"/>
                  <a:gd name="T28" fmla="*/ 4 w 52"/>
                  <a:gd name="T29" fmla="*/ 8 h 57"/>
                  <a:gd name="T30" fmla="*/ 4 w 52"/>
                  <a:gd name="T31" fmla="*/ 12 h 57"/>
                  <a:gd name="T32" fmla="*/ 2 w 52"/>
                  <a:gd name="T33" fmla="*/ 20 h 57"/>
                  <a:gd name="T34" fmla="*/ 8 w 52"/>
                  <a:gd name="T35" fmla="*/ 24 h 57"/>
                  <a:gd name="T36" fmla="*/ 12 w 52"/>
                  <a:gd name="T37" fmla="*/ 29 h 57"/>
                  <a:gd name="T38" fmla="*/ 16 w 52"/>
                  <a:gd name="T39" fmla="*/ 24 h 57"/>
                  <a:gd name="T40" fmla="*/ 12 w 52"/>
                  <a:gd name="T41" fmla="*/ 22 h 57"/>
                  <a:gd name="T42" fmla="*/ 10 w 52"/>
                  <a:gd name="T43" fmla="*/ 18 h 57"/>
                  <a:gd name="T44" fmla="*/ 18 w 52"/>
                  <a:gd name="T45" fmla="*/ 24 h 57"/>
                  <a:gd name="T46" fmla="*/ 18 w 52"/>
                  <a:gd name="T47" fmla="*/ 29 h 57"/>
                  <a:gd name="T48" fmla="*/ 26 w 52"/>
                  <a:gd name="T49" fmla="*/ 33 h 57"/>
                  <a:gd name="T50" fmla="*/ 32 w 52"/>
                  <a:gd name="T51" fmla="*/ 37 h 57"/>
                  <a:gd name="T52" fmla="*/ 34 w 52"/>
                  <a:gd name="T53" fmla="*/ 43 h 57"/>
                  <a:gd name="T54" fmla="*/ 34 w 52"/>
                  <a:gd name="T55" fmla="*/ 49 h 57"/>
                  <a:gd name="T56" fmla="*/ 38 w 52"/>
                  <a:gd name="T57" fmla="*/ 51 h 57"/>
                  <a:gd name="T58" fmla="*/ 38 w 52"/>
                  <a:gd name="T59" fmla="*/ 49 h 57"/>
                  <a:gd name="T60" fmla="*/ 38 w 52"/>
                  <a:gd name="T61" fmla="*/ 45 h 57"/>
                  <a:gd name="T62" fmla="*/ 42 w 52"/>
                  <a:gd name="T63" fmla="*/ 49 h 57"/>
                  <a:gd name="T64" fmla="*/ 44 w 52"/>
                  <a:gd name="T65" fmla="*/ 55 h 57"/>
                  <a:gd name="T66" fmla="*/ 44 w 52"/>
                  <a:gd name="T67" fmla="*/ 55 h 57"/>
                  <a:gd name="T68" fmla="*/ 42 w 52"/>
                  <a:gd name="T69" fmla="*/ 53 h 57"/>
                  <a:gd name="T70" fmla="*/ 46 w 52"/>
                  <a:gd name="T71" fmla="*/ 49 h 57"/>
                  <a:gd name="T72" fmla="*/ 44 w 52"/>
                  <a:gd name="T73" fmla="*/ 45 h 57"/>
                  <a:gd name="T74" fmla="*/ 48 w 52"/>
                  <a:gd name="T75" fmla="*/ 43 h 57"/>
                  <a:gd name="T76" fmla="*/ 48 w 52"/>
                  <a:gd name="T77" fmla="*/ 41 h 57"/>
                  <a:gd name="T78" fmla="*/ 46 w 52"/>
                  <a:gd name="T79" fmla="*/ 35 h 57"/>
                  <a:gd name="T80" fmla="*/ 46 w 52"/>
                  <a:gd name="T81" fmla="*/ 31 h 57"/>
                  <a:gd name="T82" fmla="*/ 48 w 52"/>
                  <a:gd name="T83" fmla="*/ 29 h 57"/>
                  <a:gd name="T84" fmla="*/ 50 w 52"/>
                  <a:gd name="T85" fmla="*/ 31 h 57"/>
                  <a:gd name="T86" fmla="*/ 52 w 52"/>
                  <a:gd name="T87"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57">
                    <a:moveTo>
                      <a:pt x="50" y="29"/>
                    </a:moveTo>
                    <a:lnTo>
                      <a:pt x="48" y="29"/>
                    </a:lnTo>
                    <a:lnTo>
                      <a:pt x="48" y="27"/>
                    </a:lnTo>
                    <a:lnTo>
                      <a:pt x="46" y="27"/>
                    </a:lnTo>
                    <a:lnTo>
                      <a:pt x="44" y="22"/>
                    </a:lnTo>
                    <a:lnTo>
                      <a:pt x="44" y="20"/>
                    </a:lnTo>
                    <a:lnTo>
                      <a:pt x="40" y="16"/>
                    </a:lnTo>
                    <a:lnTo>
                      <a:pt x="38" y="14"/>
                    </a:lnTo>
                    <a:lnTo>
                      <a:pt x="38" y="8"/>
                    </a:lnTo>
                    <a:lnTo>
                      <a:pt x="36" y="6"/>
                    </a:lnTo>
                    <a:lnTo>
                      <a:pt x="36" y="6"/>
                    </a:lnTo>
                    <a:lnTo>
                      <a:pt x="36" y="6"/>
                    </a:lnTo>
                    <a:lnTo>
                      <a:pt x="36" y="6"/>
                    </a:lnTo>
                    <a:lnTo>
                      <a:pt x="34" y="8"/>
                    </a:lnTo>
                    <a:lnTo>
                      <a:pt x="34" y="8"/>
                    </a:lnTo>
                    <a:lnTo>
                      <a:pt x="32" y="8"/>
                    </a:lnTo>
                    <a:lnTo>
                      <a:pt x="28" y="8"/>
                    </a:lnTo>
                    <a:lnTo>
                      <a:pt x="28" y="8"/>
                    </a:lnTo>
                    <a:lnTo>
                      <a:pt x="28" y="8"/>
                    </a:lnTo>
                    <a:lnTo>
                      <a:pt x="28" y="6"/>
                    </a:lnTo>
                    <a:lnTo>
                      <a:pt x="26" y="6"/>
                    </a:lnTo>
                    <a:lnTo>
                      <a:pt x="26" y="4"/>
                    </a:lnTo>
                    <a:lnTo>
                      <a:pt x="24" y="4"/>
                    </a:lnTo>
                    <a:lnTo>
                      <a:pt x="24" y="4"/>
                    </a:lnTo>
                    <a:lnTo>
                      <a:pt x="20" y="2"/>
                    </a:lnTo>
                    <a:lnTo>
                      <a:pt x="20" y="2"/>
                    </a:lnTo>
                    <a:lnTo>
                      <a:pt x="18" y="4"/>
                    </a:lnTo>
                    <a:lnTo>
                      <a:pt x="16" y="4"/>
                    </a:lnTo>
                    <a:lnTo>
                      <a:pt x="12" y="2"/>
                    </a:lnTo>
                    <a:lnTo>
                      <a:pt x="10" y="2"/>
                    </a:lnTo>
                    <a:lnTo>
                      <a:pt x="6" y="0"/>
                    </a:lnTo>
                    <a:lnTo>
                      <a:pt x="6" y="0"/>
                    </a:lnTo>
                    <a:lnTo>
                      <a:pt x="6" y="0"/>
                    </a:lnTo>
                    <a:lnTo>
                      <a:pt x="6" y="0"/>
                    </a:lnTo>
                    <a:lnTo>
                      <a:pt x="4" y="2"/>
                    </a:lnTo>
                    <a:lnTo>
                      <a:pt x="4" y="2"/>
                    </a:lnTo>
                    <a:lnTo>
                      <a:pt x="4" y="2"/>
                    </a:lnTo>
                    <a:lnTo>
                      <a:pt x="4" y="2"/>
                    </a:lnTo>
                    <a:lnTo>
                      <a:pt x="4" y="2"/>
                    </a:lnTo>
                    <a:lnTo>
                      <a:pt x="4" y="4"/>
                    </a:lnTo>
                    <a:lnTo>
                      <a:pt x="2" y="6"/>
                    </a:lnTo>
                    <a:lnTo>
                      <a:pt x="0" y="6"/>
                    </a:lnTo>
                    <a:lnTo>
                      <a:pt x="2" y="6"/>
                    </a:lnTo>
                    <a:lnTo>
                      <a:pt x="4" y="8"/>
                    </a:lnTo>
                    <a:lnTo>
                      <a:pt x="4" y="8"/>
                    </a:lnTo>
                    <a:lnTo>
                      <a:pt x="4" y="10"/>
                    </a:lnTo>
                    <a:lnTo>
                      <a:pt x="4" y="10"/>
                    </a:lnTo>
                    <a:lnTo>
                      <a:pt x="4" y="12"/>
                    </a:lnTo>
                    <a:lnTo>
                      <a:pt x="2" y="14"/>
                    </a:lnTo>
                    <a:lnTo>
                      <a:pt x="0" y="16"/>
                    </a:lnTo>
                    <a:lnTo>
                      <a:pt x="2" y="20"/>
                    </a:lnTo>
                    <a:lnTo>
                      <a:pt x="2" y="22"/>
                    </a:lnTo>
                    <a:lnTo>
                      <a:pt x="4" y="24"/>
                    </a:lnTo>
                    <a:lnTo>
                      <a:pt x="8" y="24"/>
                    </a:lnTo>
                    <a:lnTo>
                      <a:pt x="10" y="29"/>
                    </a:lnTo>
                    <a:lnTo>
                      <a:pt x="12" y="29"/>
                    </a:lnTo>
                    <a:lnTo>
                      <a:pt x="12" y="29"/>
                    </a:lnTo>
                    <a:lnTo>
                      <a:pt x="12" y="29"/>
                    </a:lnTo>
                    <a:lnTo>
                      <a:pt x="14" y="27"/>
                    </a:lnTo>
                    <a:lnTo>
                      <a:pt x="16" y="24"/>
                    </a:lnTo>
                    <a:lnTo>
                      <a:pt x="16" y="24"/>
                    </a:lnTo>
                    <a:lnTo>
                      <a:pt x="14" y="22"/>
                    </a:lnTo>
                    <a:lnTo>
                      <a:pt x="12" y="22"/>
                    </a:lnTo>
                    <a:lnTo>
                      <a:pt x="10" y="20"/>
                    </a:lnTo>
                    <a:lnTo>
                      <a:pt x="10" y="16"/>
                    </a:lnTo>
                    <a:lnTo>
                      <a:pt x="10" y="18"/>
                    </a:lnTo>
                    <a:lnTo>
                      <a:pt x="10" y="18"/>
                    </a:lnTo>
                    <a:lnTo>
                      <a:pt x="14" y="20"/>
                    </a:lnTo>
                    <a:lnTo>
                      <a:pt x="18" y="24"/>
                    </a:lnTo>
                    <a:lnTo>
                      <a:pt x="20" y="27"/>
                    </a:lnTo>
                    <a:lnTo>
                      <a:pt x="18" y="27"/>
                    </a:lnTo>
                    <a:lnTo>
                      <a:pt x="18" y="29"/>
                    </a:lnTo>
                    <a:lnTo>
                      <a:pt x="20" y="31"/>
                    </a:lnTo>
                    <a:lnTo>
                      <a:pt x="22" y="31"/>
                    </a:lnTo>
                    <a:lnTo>
                      <a:pt x="26" y="33"/>
                    </a:lnTo>
                    <a:lnTo>
                      <a:pt x="26" y="33"/>
                    </a:lnTo>
                    <a:lnTo>
                      <a:pt x="30" y="35"/>
                    </a:lnTo>
                    <a:lnTo>
                      <a:pt x="32" y="37"/>
                    </a:lnTo>
                    <a:lnTo>
                      <a:pt x="34" y="39"/>
                    </a:lnTo>
                    <a:lnTo>
                      <a:pt x="34" y="41"/>
                    </a:lnTo>
                    <a:lnTo>
                      <a:pt x="34" y="43"/>
                    </a:lnTo>
                    <a:lnTo>
                      <a:pt x="34" y="45"/>
                    </a:lnTo>
                    <a:lnTo>
                      <a:pt x="32" y="47"/>
                    </a:lnTo>
                    <a:lnTo>
                      <a:pt x="34" y="49"/>
                    </a:lnTo>
                    <a:lnTo>
                      <a:pt x="34" y="51"/>
                    </a:lnTo>
                    <a:lnTo>
                      <a:pt x="36" y="51"/>
                    </a:lnTo>
                    <a:lnTo>
                      <a:pt x="38" y="51"/>
                    </a:lnTo>
                    <a:lnTo>
                      <a:pt x="38" y="51"/>
                    </a:lnTo>
                    <a:lnTo>
                      <a:pt x="38" y="49"/>
                    </a:lnTo>
                    <a:lnTo>
                      <a:pt x="38" y="49"/>
                    </a:lnTo>
                    <a:lnTo>
                      <a:pt x="36" y="47"/>
                    </a:lnTo>
                    <a:lnTo>
                      <a:pt x="36" y="45"/>
                    </a:lnTo>
                    <a:lnTo>
                      <a:pt x="38" y="45"/>
                    </a:lnTo>
                    <a:lnTo>
                      <a:pt x="40" y="47"/>
                    </a:lnTo>
                    <a:lnTo>
                      <a:pt x="40" y="47"/>
                    </a:lnTo>
                    <a:lnTo>
                      <a:pt x="42" y="49"/>
                    </a:lnTo>
                    <a:lnTo>
                      <a:pt x="42" y="51"/>
                    </a:lnTo>
                    <a:lnTo>
                      <a:pt x="42" y="53"/>
                    </a:lnTo>
                    <a:lnTo>
                      <a:pt x="44" y="55"/>
                    </a:lnTo>
                    <a:lnTo>
                      <a:pt x="44" y="57"/>
                    </a:lnTo>
                    <a:lnTo>
                      <a:pt x="44" y="55"/>
                    </a:lnTo>
                    <a:lnTo>
                      <a:pt x="44" y="55"/>
                    </a:lnTo>
                    <a:lnTo>
                      <a:pt x="44" y="53"/>
                    </a:lnTo>
                    <a:lnTo>
                      <a:pt x="42" y="53"/>
                    </a:lnTo>
                    <a:lnTo>
                      <a:pt x="42" y="53"/>
                    </a:lnTo>
                    <a:lnTo>
                      <a:pt x="44" y="51"/>
                    </a:lnTo>
                    <a:lnTo>
                      <a:pt x="46" y="51"/>
                    </a:lnTo>
                    <a:lnTo>
                      <a:pt x="46" y="49"/>
                    </a:lnTo>
                    <a:lnTo>
                      <a:pt x="46" y="49"/>
                    </a:lnTo>
                    <a:lnTo>
                      <a:pt x="46" y="47"/>
                    </a:lnTo>
                    <a:lnTo>
                      <a:pt x="44" y="45"/>
                    </a:lnTo>
                    <a:lnTo>
                      <a:pt x="46" y="43"/>
                    </a:lnTo>
                    <a:lnTo>
                      <a:pt x="46" y="43"/>
                    </a:lnTo>
                    <a:lnTo>
                      <a:pt x="48" y="43"/>
                    </a:lnTo>
                    <a:lnTo>
                      <a:pt x="48" y="41"/>
                    </a:lnTo>
                    <a:lnTo>
                      <a:pt x="48" y="41"/>
                    </a:lnTo>
                    <a:lnTo>
                      <a:pt x="48" y="41"/>
                    </a:lnTo>
                    <a:lnTo>
                      <a:pt x="46" y="39"/>
                    </a:lnTo>
                    <a:lnTo>
                      <a:pt x="44" y="39"/>
                    </a:lnTo>
                    <a:lnTo>
                      <a:pt x="46" y="35"/>
                    </a:lnTo>
                    <a:lnTo>
                      <a:pt x="46" y="33"/>
                    </a:lnTo>
                    <a:lnTo>
                      <a:pt x="46" y="31"/>
                    </a:lnTo>
                    <a:lnTo>
                      <a:pt x="46" y="31"/>
                    </a:lnTo>
                    <a:lnTo>
                      <a:pt x="46" y="31"/>
                    </a:lnTo>
                    <a:lnTo>
                      <a:pt x="48" y="31"/>
                    </a:lnTo>
                    <a:lnTo>
                      <a:pt x="48" y="29"/>
                    </a:lnTo>
                    <a:lnTo>
                      <a:pt x="48" y="31"/>
                    </a:lnTo>
                    <a:lnTo>
                      <a:pt x="50" y="31"/>
                    </a:lnTo>
                    <a:lnTo>
                      <a:pt x="50" y="31"/>
                    </a:lnTo>
                    <a:lnTo>
                      <a:pt x="52" y="31"/>
                    </a:lnTo>
                    <a:lnTo>
                      <a:pt x="52" y="31"/>
                    </a:lnTo>
                    <a:lnTo>
                      <a:pt x="52" y="31"/>
                    </a:lnTo>
                    <a:lnTo>
                      <a:pt x="50" y="2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8" name="Freeform 200"/>
              <p:cNvSpPr>
                <a:spLocks/>
              </p:cNvSpPr>
              <p:nvPr/>
            </p:nvSpPr>
            <p:spPr bwMode="auto">
              <a:xfrm>
                <a:off x="998" y="2456"/>
                <a:ext cx="2" cy="2"/>
              </a:xfrm>
              <a:custGeom>
                <a:avLst/>
                <a:gdLst>
                  <a:gd name="T0" fmla="*/ 0 w 2"/>
                  <a:gd name="T1" fmla="*/ 0 h 2"/>
                  <a:gd name="T2" fmla="*/ 0 w 2"/>
                  <a:gd name="T3" fmla="*/ 0 h 2"/>
                  <a:gd name="T4" fmla="*/ 0 w 2"/>
                  <a:gd name="T5" fmla="*/ 0 h 2"/>
                  <a:gd name="T6" fmla="*/ 0 w 2"/>
                  <a:gd name="T7" fmla="*/ 0 h 2"/>
                  <a:gd name="T8" fmla="*/ 0 w 2"/>
                  <a:gd name="T9" fmla="*/ 2 h 2"/>
                  <a:gd name="T10" fmla="*/ 0 w 2"/>
                  <a:gd name="T11" fmla="*/ 2 h 2"/>
                  <a:gd name="T12" fmla="*/ 0 w 2"/>
                  <a:gd name="T13" fmla="*/ 2 h 2"/>
                  <a:gd name="T14" fmla="*/ 0 w 2"/>
                  <a:gd name="T15" fmla="*/ 2 h 2"/>
                  <a:gd name="T16" fmla="*/ 2 w 2"/>
                  <a:gd name="T17" fmla="*/ 2 h 2"/>
                  <a:gd name="T18" fmla="*/ 2 w 2"/>
                  <a:gd name="T19" fmla="*/ 2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0"/>
                    </a:lnTo>
                    <a:lnTo>
                      <a:pt x="0" y="0"/>
                    </a:lnTo>
                    <a:lnTo>
                      <a:pt x="0" y="0"/>
                    </a:lnTo>
                    <a:lnTo>
                      <a:pt x="0" y="2"/>
                    </a:lnTo>
                    <a:lnTo>
                      <a:pt x="0" y="2"/>
                    </a:lnTo>
                    <a:lnTo>
                      <a:pt x="0" y="2"/>
                    </a:lnTo>
                    <a:lnTo>
                      <a:pt x="0" y="2"/>
                    </a:lnTo>
                    <a:lnTo>
                      <a:pt x="2" y="2"/>
                    </a:lnTo>
                    <a:lnTo>
                      <a:pt x="2" y="2"/>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9" name="Freeform 201"/>
              <p:cNvSpPr>
                <a:spLocks/>
              </p:cNvSpPr>
              <p:nvPr/>
            </p:nvSpPr>
            <p:spPr bwMode="auto">
              <a:xfrm>
                <a:off x="3643" y="2011"/>
                <a:ext cx="118" cy="156"/>
              </a:xfrm>
              <a:custGeom>
                <a:avLst/>
                <a:gdLst>
                  <a:gd name="T0" fmla="*/ 112 w 118"/>
                  <a:gd name="T1" fmla="*/ 2 h 156"/>
                  <a:gd name="T2" fmla="*/ 106 w 118"/>
                  <a:gd name="T3" fmla="*/ 2 h 156"/>
                  <a:gd name="T4" fmla="*/ 98 w 118"/>
                  <a:gd name="T5" fmla="*/ 0 h 156"/>
                  <a:gd name="T6" fmla="*/ 86 w 118"/>
                  <a:gd name="T7" fmla="*/ 4 h 156"/>
                  <a:gd name="T8" fmla="*/ 84 w 118"/>
                  <a:gd name="T9" fmla="*/ 12 h 156"/>
                  <a:gd name="T10" fmla="*/ 80 w 118"/>
                  <a:gd name="T11" fmla="*/ 26 h 156"/>
                  <a:gd name="T12" fmla="*/ 78 w 118"/>
                  <a:gd name="T13" fmla="*/ 32 h 156"/>
                  <a:gd name="T14" fmla="*/ 76 w 118"/>
                  <a:gd name="T15" fmla="*/ 34 h 156"/>
                  <a:gd name="T16" fmla="*/ 64 w 118"/>
                  <a:gd name="T17" fmla="*/ 30 h 156"/>
                  <a:gd name="T18" fmla="*/ 58 w 118"/>
                  <a:gd name="T19" fmla="*/ 30 h 156"/>
                  <a:gd name="T20" fmla="*/ 56 w 118"/>
                  <a:gd name="T21" fmla="*/ 28 h 156"/>
                  <a:gd name="T22" fmla="*/ 38 w 118"/>
                  <a:gd name="T23" fmla="*/ 28 h 156"/>
                  <a:gd name="T24" fmla="*/ 32 w 118"/>
                  <a:gd name="T25" fmla="*/ 38 h 156"/>
                  <a:gd name="T26" fmla="*/ 34 w 118"/>
                  <a:gd name="T27" fmla="*/ 44 h 156"/>
                  <a:gd name="T28" fmla="*/ 48 w 118"/>
                  <a:gd name="T29" fmla="*/ 42 h 156"/>
                  <a:gd name="T30" fmla="*/ 52 w 118"/>
                  <a:gd name="T31" fmla="*/ 50 h 156"/>
                  <a:gd name="T32" fmla="*/ 48 w 118"/>
                  <a:gd name="T33" fmla="*/ 56 h 156"/>
                  <a:gd name="T34" fmla="*/ 42 w 118"/>
                  <a:gd name="T35" fmla="*/ 62 h 156"/>
                  <a:gd name="T36" fmla="*/ 46 w 118"/>
                  <a:gd name="T37" fmla="*/ 72 h 156"/>
                  <a:gd name="T38" fmla="*/ 52 w 118"/>
                  <a:gd name="T39" fmla="*/ 78 h 156"/>
                  <a:gd name="T40" fmla="*/ 52 w 118"/>
                  <a:gd name="T41" fmla="*/ 94 h 156"/>
                  <a:gd name="T42" fmla="*/ 50 w 118"/>
                  <a:gd name="T43" fmla="*/ 100 h 156"/>
                  <a:gd name="T44" fmla="*/ 48 w 118"/>
                  <a:gd name="T45" fmla="*/ 108 h 156"/>
                  <a:gd name="T46" fmla="*/ 42 w 118"/>
                  <a:gd name="T47" fmla="*/ 110 h 156"/>
                  <a:gd name="T48" fmla="*/ 40 w 118"/>
                  <a:gd name="T49" fmla="*/ 106 h 156"/>
                  <a:gd name="T50" fmla="*/ 28 w 118"/>
                  <a:gd name="T51" fmla="*/ 104 h 156"/>
                  <a:gd name="T52" fmla="*/ 20 w 118"/>
                  <a:gd name="T53" fmla="*/ 100 h 156"/>
                  <a:gd name="T54" fmla="*/ 20 w 118"/>
                  <a:gd name="T55" fmla="*/ 104 h 156"/>
                  <a:gd name="T56" fmla="*/ 12 w 118"/>
                  <a:gd name="T57" fmla="*/ 108 h 156"/>
                  <a:gd name="T58" fmla="*/ 6 w 118"/>
                  <a:gd name="T59" fmla="*/ 112 h 156"/>
                  <a:gd name="T60" fmla="*/ 8 w 118"/>
                  <a:gd name="T61" fmla="*/ 118 h 156"/>
                  <a:gd name="T62" fmla="*/ 10 w 118"/>
                  <a:gd name="T63" fmla="*/ 124 h 156"/>
                  <a:gd name="T64" fmla="*/ 10 w 118"/>
                  <a:gd name="T65" fmla="*/ 130 h 156"/>
                  <a:gd name="T66" fmla="*/ 8 w 118"/>
                  <a:gd name="T67" fmla="*/ 132 h 156"/>
                  <a:gd name="T68" fmla="*/ 0 w 118"/>
                  <a:gd name="T69" fmla="*/ 134 h 156"/>
                  <a:gd name="T70" fmla="*/ 10 w 118"/>
                  <a:gd name="T71" fmla="*/ 150 h 156"/>
                  <a:gd name="T72" fmla="*/ 14 w 118"/>
                  <a:gd name="T73" fmla="*/ 156 h 156"/>
                  <a:gd name="T74" fmla="*/ 20 w 118"/>
                  <a:gd name="T75" fmla="*/ 150 h 156"/>
                  <a:gd name="T76" fmla="*/ 26 w 118"/>
                  <a:gd name="T77" fmla="*/ 146 h 156"/>
                  <a:gd name="T78" fmla="*/ 32 w 118"/>
                  <a:gd name="T79" fmla="*/ 148 h 156"/>
                  <a:gd name="T80" fmla="*/ 36 w 118"/>
                  <a:gd name="T81" fmla="*/ 152 h 156"/>
                  <a:gd name="T82" fmla="*/ 40 w 118"/>
                  <a:gd name="T83" fmla="*/ 148 h 156"/>
                  <a:gd name="T84" fmla="*/ 44 w 118"/>
                  <a:gd name="T85" fmla="*/ 146 h 156"/>
                  <a:gd name="T86" fmla="*/ 50 w 118"/>
                  <a:gd name="T87" fmla="*/ 142 h 156"/>
                  <a:gd name="T88" fmla="*/ 52 w 118"/>
                  <a:gd name="T89" fmla="*/ 150 h 156"/>
                  <a:gd name="T90" fmla="*/ 54 w 118"/>
                  <a:gd name="T91" fmla="*/ 152 h 156"/>
                  <a:gd name="T92" fmla="*/ 64 w 118"/>
                  <a:gd name="T93" fmla="*/ 142 h 156"/>
                  <a:gd name="T94" fmla="*/ 74 w 118"/>
                  <a:gd name="T95" fmla="*/ 136 h 156"/>
                  <a:gd name="T96" fmla="*/ 80 w 118"/>
                  <a:gd name="T97" fmla="*/ 106 h 156"/>
                  <a:gd name="T98" fmla="*/ 88 w 118"/>
                  <a:gd name="T99" fmla="*/ 90 h 156"/>
                  <a:gd name="T100" fmla="*/ 100 w 118"/>
                  <a:gd name="T101" fmla="*/ 80 h 156"/>
                  <a:gd name="T102" fmla="*/ 106 w 118"/>
                  <a:gd name="T103" fmla="*/ 50 h 156"/>
                  <a:gd name="T104" fmla="*/ 112 w 118"/>
                  <a:gd name="T105" fmla="*/ 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56">
                    <a:moveTo>
                      <a:pt x="118" y="4"/>
                    </a:moveTo>
                    <a:lnTo>
                      <a:pt x="116" y="4"/>
                    </a:lnTo>
                    <a:lnTo>
                      <a:pt x="116" y="2"/>
                    </a:lnTo>
                    <a:lnTo>
                      <a:pt x="116" y="2"/>
                    </a:lnTo>
                    <a:lnTo>
                      <a:pt x="112" y="2"/>
                    </a:lnTo>
                    <a:lnTo>
                      <a:pt x="112" y="2"/>
                    </a:lnTo>
                    <a:lnTo>
                      <a:pt x="110" y="4"/>
                    </a:lnTo>
                    <a:lnTo>
                      <a:pt x="110" y="4"/>
                    </a:lnTo>
                    <a:lnTo>
                      <a:pt x="110" y="2"/>
                    </a:lnTo>
                    <a:lnTo>
                      <a:pt x="108" y="2"/>
                    </a:lnTo>
                    <a:lnTo>
                      <a:pt x="108" y="2"/>
                    </a:lnTo>
                    <a:lnTo>
                      <a:pt x="106" y="2"/>
                    </a:lnTo>
                    <a:lnTo>
                      <a:pt x="106" y="2"/>
                    </a:lnTo>
                    <a:lnTo>
                      <a:pt x="106" y="2"/>
                    </a:lnTo>
                    <a:lnTo>
                      <a:pt x="104" y="2"/>
                    </a:lnTo>
                    <a:lnTo>
                      <a:pt x="100" y="0"/>
                    </a:lnTo>
                    <a:lnTo>
                      <a:pt x="100" y="0"/>
                    </a:lnTo>
                    <a:lnTo>
                      <a:pt x="98" y="0"/>
                    </a:lnTo>
                    <a:lnTo>
                      <a:pt x="96" y="2"/>
                    </a:lnTo>
                    <a:lnTo>
                      <a:pt x="96" y="2"/>
                    </a:lnTo>
                    <a:lnTo>
                      <a:pt x="92" y="2"/>
                    </a:lnTo>
                    <a:lnTo>
                      <a:pt x="88" y="2"/>
                    </a:lnTo>
                    <a:lnTo>
                      <a:pt x="86" y="2"/>
                    </a:lnTo>
                    <a:lnTo>
                      <a:pt x="86" y="4"/>
                    </a:lnTo>
                    <a:lnTo>
                      <a:pt x="86" y="4"/>
                    </a:lnTo>
                    <a:lnTo>
                      <a:pt x="84" y="6"/>
                    </a:lnTo>
                    <a:lnTo>
                      <a:pt x="84" y="8"/>
                    </a:lnTo>
                    <a:lnTo>
                      <a:pt x="84" y="10"/>
                    </a:lnTo>
                    <a:lnTo>
                      <a:pt x="84" y="10"/>
                    </a:lnTo>
                    <a:lnTo>
                      <a:pt x="84" y="12"/>
                    </a:lnTo>
                    <a:lnTo>
                      <a:pt x="84" y="14"/>
                    </a:lnTo>
                    <a:lnTo>
                      <a:pt x="84" y="16"/>
                    </a:lnTo>
                    <a:lnTo>
                      <a:pt x="82" y="18"/>
                    </a:lnTo>
                    <a:lnTo>
                      <a:pt x="82" y="20"/>
                    </a:lnTo>
                    <a:lnTo>
                      <a:pt x="80" y="24"/>
                    </a:lnTo>
                    <a:lnTo>
                      <a:pt x="80" y="26"/>
                    </a:lnTo>
                    <a:lnTo>
                      <a:pt x="80" y="26"/>
                    </a:lnTo>
                    <a:lnTo>
                      <a:pt x="80" y="26"/>
                    </a:lnTo>
                    <a:lnTo>
                      <a:pt x="78" y="28"/>
                    </a:lnTo>
                    <a:lnTo>
                      <a:pt x="78" y="28"/>
                    </a:lnTo>
                    <a:lnTo>
                      <a:pt x="78" y="30"/>
                    </a:lnTo>
                    <a:lnTo>
                      <a:pt x="78" y="32"/>
                    </a:lnTo>
                    <a:lnTo>
                      <a:pt x="78" y="34"/>
                    </a:lnTo>
                    <a:lnTo>
                      <a:pt x="78" y="36"/>
                    </a:lnTo>
                    <a:lnTo>
                      <a:pt x="78" y="36"/>
                    </a:lnTo>
                    <a:lnTo>
                      <a:pt x="78" y="36"/>
                    </a:lnTo>
                    <a:lnTo>
                      <a:pt x="78" y="36"/>
                    </a:lnTo>
                    <a:lnTo>
                      <a:pt x="76" y="34"/>
                    </a:lnTo>
                    <a:lnTo>
                      <a:pt x="74" y="34"/>
                    </a:lnTo>
                    <a:lnTo>
                      <a:pt x="72" y="32"/>
                    </a:lnTo>
                    <a:lnTo>
                      <a:pt x="70" y="32"/>
                    </a:lnTo>
                    <a:lnTo>
                      <a:pt x="68" y="32"/>
                    </a:lnTo>
                    <a:lnTo>
                      <a:pt x="66" y="32"/>
                    </a:lnTo>
                    <a:lnTo>
                      <a:pt x="64" y="30"/>
                    </a:lnTo>
                    <a:lnTo>
                      <a:pt x="64" y="30"/>
                    </a:lnTo>
                    <a:lnTo>
                      <a:pt x="64" y="30"/>
                    </a:lnTo>
                    <a:lnTo>
                      <a:pt x="62" y="30"/>
                    </a:lnTo>
                    <a:lnTo>
                      <a:pt x="62" y="30"/>
                    </a:lnTo>
                    <a:lnTo>
                      <a:pt x="60" y="30"/>
                    </a:lnTo>
                    <a:lnTo>
                      <a:pt x="58" y="30"/>
                    </a:lnTo>
                    <a:lnTo>
                      <a:pt x="58" y="30"/>
                    </a:lnTo>
                    <a:lnTo>
                      <a:pt x="58" y="28"/>
                    </a:lnTo>
                    <a:lnTo>
                      <a:pt x="56" y="30"/>
                    </a:lnTo>
                    <a:lnTo>
                      <a:pt x="56" y="28"/>
                    </a:lnTo>
                    <a:lnTo>
                      <a:pt x="56" y="28"/>
                    </a:lnTo>
                    <a:lnTo>
                      <a:pt x="56" y="28"/>
                    </a:lnTo>
                    <a:lnTo>
                      <a:pt x="54" y="26"/>
                    </a:lnTo>
                    <a:lnTo>
                      <a:pt x="52" y="28"/>
                    </a:lnTo>
                    <a:lnTo>
                      <a:pt x="50" y="28"/>
                    </a:lnTo>
                    <a:lnTo>
                      <a:pt x="46" y="28"/>
                    </a:lnTo>
                    <a:lnTo>
                      <a:pt x="42" y="28"/>
                    </a:lnTo>
                    <a:lnTo>
                      <a:pt x="38" y="28"/>
                    </a:lnTo>
                    <a:lnTo>
                      <a:pt x="34" y="28"/>
                    </a:lnTo>
                    <a:lnTo>
                      <a:pt x="34" y="28"/>
                    </a:lnTo>
                    <a:lnTo>
                      <a:pt x="32" y="32"/>
                    </a:lnTo>
                    <a:lnTo>
                      <a:pt x="32" y="34"/>
                    </a:lnTo>
                    <a:lnTo>
                      <a:pt x="32" y="36"/>
                    </a:lnTo>
                    <a:lnTo>
                      <a:pt x="32" y="38"/>
                    </a:lnTo>
                    <a:lnTo>
                      <a:pt x="32" y="40"/>
                    </a:lnTo>
                    <a:lnTo>
                      <a:pt x="32" y="42"/>
                    </a:lnTo>
                    <a:lnTo>
                      <a:pt x="32" y="42"/>
                    </a:lnTo>
                    <a:lnTo>
                      <a:pt x="32" y="44"/>
                    </a:lnTo>
                    <a:lnTo>
                      <a:pt x="32" y="44"/>
                    </a:lnTo>
                    <a:lnTo>
                      <a:pt x="34" y="44"/>
                    </a:lnTo>
                    <a:lnTo>
                      <a:pt x="34" y="44"/>
                    </a:lnTo>
                    <a:lnTo>
                      <a:pt x="38" y="42"/>
                    </a:lnTo>
                    <a:lnTo>
                      <a:pt x="40" y="42"/>
                    </a:lnTo>
                    <a:lnTo>
                      <a:pt x="42" y="40"/>
                    </a:lnTo>
                    <a:lnTo>
                      <a:pt x="46" y="42"/>
                    </a:lnTo>
                    <a:lnTo>
                      <a:pt x="48" y="42"/>
                    </a:lnTo>
                    <a:lnTo>
                      <a:pt x="48" y="42"/>
                    </a:lnTo>
                    <a:lnTo>
                      <a:pt x="50" y="46"/>
                    </a:lnTo>
                    <a:lnTo>
                      <a:pt x="50" y="46"/>
                    </a:lnTo>
                    <a:lnTo>
                      <a:pt x="50" y="48"/>
                    </a:lnTo>
                    <a:lnTo>
                      <a:pt x="52" y="50"/>
                    </a:lnTo>
                    <a:lnTo>
                      <a:pt x="52" y="50"/>
                    </a:lnTo>
                    <a:lnTo>
                      <a:pt x="52" y="52"/>
                    </a:lnTo>
                    <a:lnTo>
                      <a:pt x="50" y="52"/>
                    </a:lnTo>
                    <a:lnTo>
                      <a:pt x="50" y="54"/>
                    </a:lnTo>
                    <a:lnTo>
                      <a:pt x="50" y="54"/>
                    </a:lnTo>
                    <a:lnTo>
                      <a:pt x="50" y="56"/>
                    </a:lnTo>
                    <a:lnTo>
                      <a:pt x="48" y="56"/>
                    </a:lnTo>
                    <a:lnTo>
                      <a:pt x="46" y="56"/>
                    </a:lnTo>
                    <a:lnTo>
                      <a:pt x="46" y="56"/>
                    </a:lnTo>
                    <a:lnTo>
                      <a:pt x="46" y="58"/>
                    </a:lnTo>
                    <a:lnTo>
                      <a:pt x="44" y="60"/>
                    </a:lnTo>
                    <a:lnTo>
                      <a:pt x="44" y="60"/>
                    </a:lnTo>
                    <a:lnTo>
                      <a:pt x="42" y="62"/>
                    </a:lnTo>
                    <a:lnTo>
                      <a:pt x="44" y="64"/>
                    </a:lnTo>
                    <a:lnTo>
                      <a:pt x="42" y="68"/>
                    </a:lnTo>
                    <a:lnTo>
                      <a:pt x="42" y="70"/>
                    </a:lnTo>
                    <a:lnTo>
                      <a:pt x="44" y="70"/>
                    </a:lnTo>
                    <a:lnTo>
                      <a:pt x="46" y="70"/>
                    </a:lnTo>
                    <a:lnTo>
                      <a:pt x="46" y="72"/>
                    </a:lnTo>
                    <a:lnTo>
                      <a:pt x="48" y="72"/>
                    </a:lnTo>
                    <a:lnTo>
                      <a:pt x="48" y="74"/>
                    </a:lnTo>
                    <a:lnTo>
                      <a:pt x="50" y="74"/>
                    </a:lnTo>
                    <a:lnTo>
                      <a:pt x="52" y="76"/>
                    </a:lnTo>
                    <a:lnTo>
                      <a:pt x="52" y="76"/>
                    </a:lnTo>
                    <a:lnTo>
                      <a:pt x="52" y="78"/>
                    </a:lnTo>
                    <a:lnTo>
                      <a:pt x="52" y="80"/>
                    </a:lnTo>
                    <a:lnTo>
                      <a:pt x="52" y="84"/>
                    </a:lnTo>
                    <a:lnTo>
                      <a:pt x="52" y="86"/>
                    </a:lnTo>
                    <a:lnTo>
                      <a:pt x="52" y="88"/>
                    </a:lnTo>
                    <a:lnTo>
                      <a:pt x="52" y="92"/>
                    </a:lnTo>
                    <a:lnTo>
                      <a:pt x="52" y="94"/>
                    </a:lnTo>
                    <a:lnTo>
                      <a:pt x="52" y="94"/>
                    </a:lnTo>
                    <a:lnTo>
                      <a:pt x="52" y="96"/>
                    </a:lnTo>
                    <a:lnTo>
                      <a:pt x="52" y="96"/>
                    </a:lnTo>
                    <a:lnTo>
                      <a:pt x="50" y="100"/>
                    </a:lnTo>
                    <a:lnTo>
                      <a:pt x="50" y="100"/>
                    </a:lnTo>
                    <a:lnTo>
                      <a:pt x="50" y="100"/>
                    </a:lnTo>
                    <a:lnTo>
                      <a:pt x="48" y="102"/>
                    </a:lnTo>
                    <a:lnTo>
                      <a:pt x="48" y="104"/>
                    </a:lnTo>
                    <a:lnTo>
                      <a:pt x="48" y="104"/>
                    </a:lnTo>
                    <a:lnTo>
                      <a:pt x="48" y="106"/>
                    </a:lnTo>
                    <a:lnTo>
                      <a:pt x="48" y="106"/>
                    </a:lnTo>
                    <a:lnTo>
                      <a:pt x="48" y="108"/>
                    </a:lnTo>
                    <a:lnTo>
                      <a:pt x="48" y="108"/>
                    </a:lnTo>
                    <a:lnTo>
                      <a:pt x="46" y="110"/>
                    </a:lnTo>
                    <a:lnTo>
                      <a:pt x="46" y="110"/>
                    </a:lnTo>
                    <a:lnTo>
                      <a:pt x="44" y="110"/>
                    </a:lnTo>
                    <a:lnTo>
                      <a:pt x="42" y="110"/>
                    </a:lnTo>
                    <a:lnTo>
                      <a:pt x="42" y="110"/>
                    </a:lnTo>
                    <a:lnTo>
                      <a:pt x="42" y="108"/>
                    </a:lnTo>
                    <a:lnTo>
                      <a:pt x="42" y="108"/>
                    </a:lnTo>
                    <a:lnTo>
                      <a:pt x="42" y="106"/>
                    </a:lnTo>
                    <a:lnTo>
                      <a:pt x="42" y="104"/>
                    </a:lnTo>
                    <a:lnTo>
                      <a:pt x="40" y="104"/>
                    </a:lnTo>
                    <a:lnTo>
                      <a:pt x="40" y="106"/>
                    </a:lnTo>
                    <a:lnTo>
                      <a:pt x="38" y="106"/>
                    </a:lnTo>
                    <a:lnTo>
                      <a:pt x="36" y="108"/>
                    </a:lnTo>
                    <a:lnTo>
                      <a:pt x="34" y="110"/>
                    </a:lnTo>
                    <a:lnTo>
                      <a:pt x="32" y="108"/>
                    </a:lnTo>
                    <a:lnTo>
                      <a:pt x="28" y="108"/>
                    </a:lnTo>
                    <a:lnTo>
                      <a:pt x="28" y="104"/>
                    </a:lnTo>
                    <a:lnTo>
                      <a:pt x="26" y="102"/>
                    </a:lnTo>
                    <a:lnTo>
                      <a:pt x="26" y="100"/>
                    </a:lnTo>
                    <a:lnTo>
                      <a:pt x="24" y="100"/>
                    </a:lnTo>
                    <a:lnTo>
                      <a:pt x="24" y="98"/>
                    </a:lnTo>
                    <a:lnTo>
                      <a:pt x="22" y="98"/>
                    </a:lnTo>
                    <a:lnTo>
                      <a:pt x="20" y="100"/>
                    </a:lnTo>
                    <a:lnTo>
                      <a:pt x="20" y="100"/>
                    </a:lnTo>
                    <a:lnTo>
                      <a:pt x="20" y="102"/>
                    </a:lnTo>
                    <a:lnTo>
                      <a:pt x="20" y="102"/>
                    </a:lnTo>
                    <a:lnTo>
                      <a:pt x="20" y="104"/>
                    </a:lnTo>
                    <a:lnTo>
                      <a:pt x="20" y="104"/>
                    </a:lnTo>
                    <a:lnTo>
                      <a:pt x="20" y="104"/>
                    </a:lnTo>
                    <a:lnTo>
                      <a:pt x="20" y="106"/>
                    </a:lnTo>
                    <a:lnTo>
                      <a:pt x="20" y="108"/>
                    </a:lnTo>
                    <a:lnTo>
                      <a:pt x="14" y="110"/>
                    </a:lnTo>
                    <a:lnTo>
                      <a:pt x="14" y="108"/>
                    </a:lnTo>
                    <a:lnTo>
                      <a:pt x="12" y="108"/>
                    </a:lnTo>
                    <a:lnTo>
                      <a:pt x="12" y="108"/>
                    </a:lnTo>
                    <a:lnTo>
                      <a:pt x="8" y="108"/>
                    </a:lnTo>
                    <a:lnTo>
                      <a:pt x="8" y="108"/>
                    </a:lnTo>
                    <a:lnTo>
                      <a:pt x="6" y="108"/>
                    </a:lnTo>
                    <a:lnTo>
                      <a:pt x="6" y="108"/>
                    </a:lnTo>
                    <a:lnTo>
                      <a:pt x="6" y="108"/>
                    </a:lnTo>
                    <a:lnTo>
                      <a:pt x="6" y="112"/>
                    </a:lnTo>
                    <a:lnTo>
                      <a:pt x="6" y="114"/>
                    </a:lnTo>
                    <a:lnTo>
                      <a:pt x="6" y="116"/>
                    </a:lnTo>
                    <a:lnTo>
                      <a:pt x="6" y="116"/>
                    </a:lnTo>
                    <a:lnTo>
                      <a:pt x="8" y="118"/>
                    </a:lnTo>
                    <a:lnTo>
                      <a:pt x="8" y="118"/>
                    </a:lnTo>
                    <a:lnTo>
                      <a:pt x="8" y="118"/>
                    </a:lnTo>
                    <a:lnTo>
                      <a:pt x="10" y="120"/>
                    </a:lnTo>
                    <a:lnTo>
                      <a:pt x="10" y="120"/>
                    </a:lnTo>
                    <a:lnTo>
                      <a:pt x="8" y="120"/>
                    </a:lnTo>
                    <a:lnTo>
                      <a:pt x="8" y="122"/>
                    </a:lnTo>
                    <a:lnTo>
                      <a:pt x="8" y="122"/>
                    </a:lnTo>
                    <a:lnTo>
                      <a:pt x="10" y="124"/>
                    </a:lnTo>
                    <a:lnTo>
                      <a:pt x="12" y="124"/>
                    </a:lnTo>
                    <a:lnTo>
                      <a:pt x="12" y="126"/>
                    </a:lnTo>
                    <a:lnTo>
                      <a:pt x="12" y="126"/>
                    </a:lnTo>
                    <a:lnTo>
                      <a:pt x="12" y="128"/>
                    </a:lnTo>
                    <a:lnTo>
                      <a:pt x="12" y="128"/>
                    </a:lnTo>
                    <a:lnTo>
                      <a:pt x="10" y="130"/>
                    </a:lnTo>
                    <a:lnTo>
                      <a:pt x="10" y="130"/>
                    </a:lnTo>
                    <a:lnTo>
                      <a:pt x="12" y="130"/>
                    </a:lnTo>
                    <a:lnTo>
                      <a:pt x="12" y="132"/>
                    </a:lnTo>
                    <a:lnTo>
                      <a:pt x="10" y="132"/>
                    </a:lnTo>
                    <a:lnTo>
                      <a:pt x="10" y="132"/>
                    </a:lnTo>
                    <a:lnTo>
                      <a:pt x="8" y="132"/>
                    </a:lnTo>
                    <a:lnTo>
                      <a:pt x="8" y="132"/>
                    </a:lnTo>
                    <a:lnTo>
                      <a:pt x="6" y="130"/>
                    </a:lnTo>
                    <a:lnTo>
                      <a:pt x="6" y="128"/>
                    </a:lnTo>
                    <a:lnTo>
                      <a:pt x="2" y="132"/>
                    </a:lnTo>
                    <a:lnTo>
                      <a:pt x="2" y="132"/>
                    </a:lnTo>
                    <a:lnTo>
                      <a:pt x="0" y="134"/>
                    </a:lnTo>
                    <a:lnTo>
                      <a:pt x="0" y="136"/>
                    </a:lnTo>
                    <a:lnTo>
                      <a:pt x="4" y="140"/>
                    </a:lnTo>
                    <a:lnTo>
                      <a:pt x="4" y="142"/>
                    </a:lnTo>
                    <a:lnTo>
                      <a:pt x="8" y="146"/>
                    </a:lnTo>
                    <a:lnTo>
                      <a:pt x="10" y="148"/>
                    </a:lnTo>
                    <a:lnTo>
                      <a:pt x="10" y="150"/>
                    </a:lnTo>
                    <a:lnTo>
                      <a:pt x="10" y="150"/>
                    </a:lnTo>
                    <a:lnTo>
                      <a:pt x="10" y="150"/>
                    </a:lnTo>
                    <a:lnTo>
                      <a:pt x="12" y="152"/>
                    </a:lnTo>
                    <a:lnTo>
                      <a:pt x="12" y="154"/>
                    </a:lnTo>
                    <a:lnTo>
                      <a:pt x="14" y="156"/>
                    </a:lnTo>
                    <a:lnTo>
                      <a:pt x="14" y="156"/>
                    </a:lnTo>
                    <a:lnTo>
                      <a:pt x="14" y="154"/>
                    </a:lnTo>
                    <a:lnTo>
                      <a:pt x="16" y="152"/>
                    </a:lnTo>
                    <a:lnTo>
                      <a:pt x="16" y="152"/>
                    </a:lnTo>
                    <a:lnTo>
                      <a:pt x="18" y="152"/>
                    </a:lnTo>
                    <a:lnTo>
                      <a:pt x="18" y="150"/>
                    </a:lnTo>
                    <a:lnTo>
                      <a:pt x="20" y="150"/>
                    </a:lnTo>
                    <a:lnTo>
                      <a:pt x="20" y="148"/>
                    </a:lnTo>
                    <a:lnTo>
                      <a:pt x="22" y="148"/>
                    </a:lnTo>
                    <a:lnTo>
                      <a:pt x="24" y="146"/>
                    </a:lnTo>
                    <a:lnTo>
                      <a:pt x="24" y="146"/>
                    </a:lnTo>
                    <a:lnTo>
                      <a:pt x="26" y="146"/>
                    </a:lnTo>
                    <a:lnTo>
                      <a:pt x="26" y="146"/>
                    </a:lnTo>
                    <a:lnTo>
                      <a:pt x="28" y="146"/>
                    </a:lnTo>
                    <a:lnTo>
                      <a:pt x="28" y="148"/>
                    </a:lnTo>
                    <a:lnTo>
                      <a:pt x="30" y="148"/>
                    </a:lnTo>
                    <a:lnTo>
                      <a:pt x="30" y="148"/>
                    </a:lnTo>
                    <a:lnTo>
                      <a:pt x="30" y="148"/>
                    </a:lnTo>
                    <a:lnTo>
                      <a:pt x="32" y="148"/>
                    </a:lnTo>
                    <a:lnTo>
                      <a:pt x="32" y="148"/>
                    </a:lnTo>
                    <a:lnTo>
                      <a:pt x="32" y="150"/>
                    </a:lnTo>
                    <a:lnTo>
                      <a:pt x="32" y="150"/>
                    </a:lnTo>
                    <a:lnTo>
                      <a:pt x="34" y="152"/>
                    </a:lnTo>
                    <a:lnTo>
                      <a:pt x="34" y="152"/>
                    </a:lnTo>
                    <a:lnTo>
                      <a:pt x="36" y="152"/>
                    </a:lnTo>
                    <a:lnTo>
                      <a:pt x="36" y="152"/>
                    </a:lnTo>
                    <a:lnTo>
                      <a:pt x="38" y="152"/>
                    </a:lnTo>
                    <a:lnTo>
                      <a:pt x="40" y="150"/>
                    </a:lnTo>
                    <a:lnTo>
                      <a:pt x="40" y="150"/>
                    </a:lnTo>
                    <a:lnTo>
                      <a:pt x="40" y="148"/>
                    </a:lnTo>
                    <a:lnTo>
                      <a:pt x="40" y="148"/>
                    </a:lnTo>
                    <a:lnTo>
                      <a:pt x="40" y="146"/>
                    </a:lnTo>
                    <a:lnTo>
                      <a:pt x="40" y="146"/>
                    </a:lnTo>
                    <a:lnTo>
                      <a:pt x="42" y="146"/>
                    </a:lnTo>
                    <a:lnTo>
                      <a:pt x="42" y="146"/>
                    </a:lnTo>
                    <a:lnTo>
                      <a:pt x="42" y="146"/>
                    </a:lnTo>
                    <a:lnTo>
                      <a:pt x="44" y="146"/>
                    </a:lnTo>
                    <a:lnTo>
                      <a:pt x="44" y="146"/>
                    </a:lnTo>
                    <a:lnTo>
                      <a:pt x="46" y="144"/>
                    </a:lnTo>
                    <a:lnTo>
                      <a:pt x="46" y="144"/>
                    </a:lnTo>
                    <a:lnTo>
                      <a:pt x="48" y="144"/>
                    </a:lnTo>
                    <a:lnTo>
                      <a:pt x="50" y="142"/>
                    </a:lnTo>
                    <a:lnTo>
                      <a:pt x="50" y="142"/>
                    </a:lnTo>
                    <a:lnTo>
                      <a:pt x="52" y="144"/>
                    </a:lnTo>
                    <a:lnTo>
                      <a:pt x="52" y="144"/>
                    </a:lnTo>
                    <a:lnTo>
                      <a:pt x="52" y="146"/>
                    </a:lnTo>
                    <a:lnTo>
                      <a:pt x="52" y="146"/>
                    </a:lnTo>
                    <a:lnTo>
                      <a:pt x="50" y="148"/>
                    </a:lnTo>
                    <a:lnTo>
                      <a:pt x="52" y="150"/>
                    </a:lnTo>
                    <a:lnTo>
                      <a:pt x="52" y="152"/>
                    </a:lnTo>
                    <a:lnTo>
                      <a:pt x="52" y="152"/>
                    </a:lnTo>
                    <a:lnTo>
                      <a:pt x="52" y="152"/>
                    </a:lnTo>
                    <a:lnTo>
                      <a:pt x="52" y="152"/>
                    </a:lnTo>
                    <a:lnTo>
                      <a:pt x="52" y="152"/>
                    </a:lnTo>
                    <a:lnTo>
                      <a:pt x="54" y="152"/>
                    </a:lnTo>
                    <a:lnTo>
                      <a:pt x="54" y="154"/>
                    </a:lnTo>
                    <a:lnTo>
                      <a:pt x="56" y="154"/>
                    </a:lnTo>
                    <a:lnTo>
                      <a:pt x="56" y="152"/>
                    </a:lnTo>
                    <a:lnTo>
                      <a:pt x="60" y="150"/>
                    </a:lnTo>
                    <a:lnTo>
                      <a:pt x="62" y="146"/>
                    </a:lnTo>
                    <a:lnTo>
                      <a:pt x="64" y="142"/>
                    </a:lnTo>
                    <a:lnTo>
                      <a:pt x="66" y="142"/>
                    </a:lnTo>
                    <a:lnTo>
                      <a:pt x="68" y="140"/>
                    </a:lnTo>
                    <a:lnTo>
                      <a:pt x="68" y="140"/>
                    </a:lnTo>
                    <a:lnTo>
                      <a:pt x="70" y="138"/>
                    </a:lnTo>
                    <a:lnTo>
                      <a:pt x="72" y="138"/>
                    </a:lnTo>
                    <a:lnTo>
                      <a:pt x="74" y="136"/>
                    </a:lnTo>
                    <a:lnTo>
                      <a:pt x="76" y="134"/>
                    </a:lnTo>
                    <a:lnTo>
                      <a:pt x="78" y="128"/>
                    </a:lnTo>
                    <a:lnTo>
                      <a:pt x="80" y="124"/>
                    </a:lnTo>
                    <a:lnTo>
                      <a:pt x="80" y="120"/>
                    </a:lnTo>
                    <a:lnTo>
                      <a:pt x="80" y="110"/>
                    </a:lnTo>
                    <a:lnTo>
                      <a:pt x="80" y="106"/>
                    </a:lnTo>
                    <a:lnTo>
                      <a:pt x="80" y="104"/>
                    </a:lnTo>
                    <a:lnTo>
                      <a:pt x="80" y="104"/>
                    </a:lnTo>
                    <a:lnTo>
                      <a:pt x="84" y="102"/>
                    </a:lnTo>
                    <a:lnTo>
                      <a:pt x="84" y="98"/>
                    </a:lnTo>
                    <a:lnTo>
                      <a:pt x="86" y="96"/>
                    </a:lnTo>
                    <a:lnTo>
                      <a:pt x="88" y="90"/>
                    </a:lnTo>
                    <a:lnTo>
                      <a:pt x="90" y="88"/>
                    </a:lnTo>
                    <a:lnTo>
                      <a:pt x="90" y="88"/>
                    </a:lnTo>
                    <a:lnTo>
                      <a:pt x="92" y="86"/>
                    </a:lnTo>
                    <a:lnTo>
                      <a:pt x="94" y="86"/>
                    </a:lnTo>
                    <a:lnTo>
                      <a:pt x="96" y="84"/>
                    </a:lnTo>
                    <a:lnTo>
                      <a:pt x="100" y="80"/>
                    </a:lnTo>
                    <a:lnTo>
                      <a:pt x="104" y="76"/>
                    </a:lnTo>
                    <a:lnTo>
                      <a:pt x="104" y="72"/>
                    </a:lnTo>
                    <a:lnTo>
                      <a:pt x="104" y="66"/>
                    </a:lnTo>
                    <a:lnTo>
                      <a:pt x="106" y="62"/>
                    </a:lnTo>
                    <a:lnTo>
                      <a:pt x="106" y="56"/>
                    </a:lnTo>
                    <a:lnTo>
                      <a:pt x="106" y="50"/>
                    </a:lnTo>
                    <a:lnTo>
                      <a:pt x="106" y="46"/>
                    </a:lnTo>
                    <a:lnTo>
                      <a:pt x="108" y="40"/>
                    </a:lnTo>
                    <a:lnTo>
                      <a:pt x="108" y="38"/>
                    </a:lnTo>
                    <a:lnTo>
                      <a:pt x="110" y="36"/>
                    </a:lnTo>
                    <a:lnTo>
                      <a:pt x="108" y="30"/>
                    </a:lnTo>
                    <a:lnTo>
                      <a:pt x="112" y="22"/>
                    </a:lnTo>
                    <a:lnTo>
                      <a:pt x="114" y="18"/>
                    </a:lnTo>
                    <a:lnTo>
                      <a:pt x="116" y="14"/>
                    </a:lnTo>
                    <a:lnTo>
                      <a:pt x="116" y="10"/>
                    </a:lnTo>
                    <a:lnTo>
                      <a:pt x="118" y="8"/>
                    </a:lnTo>
                    <a:lnTo>
                      <a:pt x="118"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60" name="Freeform 202"/>
              <p:cNvSpPr>
                <a:spLocks noEditPoints="1"/>
              </p:cNvSpPr>
              <p:nvPr/>
            </p:nvSpPr>
            <p:spPr bwMode="auto">
              <a:xfrm>
                <a:off x="4145" y="2281"/>
                <a:ext cx="20" cy="16"/>
              </a:xfrm>
              <a:custGeom>
                <a:avLst/>
                <a:gdLst>
                  <a:gd name="T0" fmla="*/ 8 w 20"/>
                  <a:gd name="T1" fmla="*/ 14 h 16"/>
                  <a:gd name="T2" fmla="*/ 6 w 20"/>
                  <a:gd name="T3" fmla="*/ 14 h 16"/>
                  <a:gd name="T4" fmla="*/ 6 w 20"/>
                  <a:gd name="T5" fmla="*/ 16 h 16"/>
                  <a:gd name="T6" fmla="*/ 8 w 20"/>
                  <a:gd name="T7" fmla="*/ 16 h 16"/>
                  <a:gd name="T8" fmla="*/ 10 w 20"/>
                  <a:gd name="T9" fmla="*/ 16 h 16"/>
                  <a:gd name="T10" fmla="*/ 10 w 20"/>
                  <a:gd name="T11" fmla="*/ 16 h 16"/>
                  <a:gd name="T12" fmla="*/ 8 w 20"/>
                  <a:gd name="T13" fmla="*/ 14 h 16"/>
                  <a:gd name="T14" fmla="*/ 4 w 20"/>
                  <a:gd name="T15" fmla="*/ 4 h 16"/>
                  <a:gd name="T16" fmla="*/ 4 w 20"/>
                  <a:gd name="T17" fmla="*/ 0 h 16"/>
                  <a:gd name="T18" fmla="*/ 2 w 20"/>
                  <a:gd name="T19" fmla="*/ 0 h 16"/>
                  <a:gd name="T20" fmla="*/ 2 w 20"/>
                  <a:gd name="T21" fmla="*/ 0 h 16"/>
                  <a:gd name="T22" fmla="*/ 2 w 20"/>
                  <a:gd name="T23" fmla="*/ 0 h 16"/>
                  <a:gd name="T24" fmla="*/ 2 w 20"/>
                  <a:gd name="T25" fmla="*/ 0 h 16"/>
                  <a:gd name="T26" fmla="*/ 0 w 20"/>
                  <a:gd name="T27" fmla="*/ 6 h 16"/>
                  <a:gd name="T28" fmla="*/ 2 w 20"/>
                  <a:gd name="T29" fmla="*/ 8 h 16"/>
                  <a:gd name="T30" fmla="*/ 2 w 20"/>
                  <a:gd name="T31" fmla="*/ 8 h 16"/>
                  <a:gd name="T32" fmla="*/ 4 w 20"/>
                  <a:gd name="T33" fmla="*/ 8 h 16"/>
                  <a:gd name="T34" fmla="*/ 4 w 20"/>
                  <a:gd name="T35" fmla="*/ 8 h 16"/>
                  <a:gd name="T36" fmla="*/ 4 w 20"/>
                  <a:gd name="T37" fmla="*/ 8 h 16"/>
                  <a:gd name="T38" fmla="*/ 4 w 20"/>
                  <a:gd name="T39" fmla="*/ 6 h 16"/>
                  <a:gd name="T40" fmla="*/ 4 w 20"/>
                  <a:gd name="T41" fmla="*/ 4 h 16"/>
                  <a:gd name="T42" fmla="*/ 20 w 20"/>
                  <a:gd name="T43" fmla="*/ 12 h 16"/>
                  <a:gd name="T44" fmla="*/ 20 w 20"/>
                  <a:gd name="T45" fmla="*/ 12 h 16"/>
                  <a:gd name="T46" fmla="*/ 20 w 20"/>
                  <a:gd name="T47" fmla="*/ 12 h 16"/>
                  <a:gd name="T48" fmla="*/ 20 w 20"/>
                  <a:gd name="T49" fmla="*/ 12 h 16"/>
                  <a:gd name="T50" fmla="*/ 18 w 20"/>
                  <a:gd name="T51" fmla="*/ 14 h 16"/>
                  <a:gd name="T52" fmla="*/ 18 w 20"/>
                  <a:gd name="T53" fmla="*/ 14 h 16"/>
                  <a:gd name="T54" fmla="*/ 18 w 20"/>
                  <a:gd name="T55" fmla="*/ 14 h 16"/>
                  <a:gd name="T56" fmla="*/ 16 w 20"/>
                  <a:gd name="T57" fmla="*/ 14 h 16"/>
                  <a:gd name="T58" fmla="*/ 18 w 20"/>
                  <a:gd name="T59" fmla="*/ 14 h 16"/>
                  <a:gd name="T60" fmla="*/ 20 w 20"/>
                  <a:gd name="T61" fmla="*/ 16 h 16"/>
                  <a:gd name="T62" fmla="*/ 20 w 20"/>
                  <a:gd name="T63" fmla="*/ 16 h 16"/>
                  <a:gd name="T64" fmla="*/ 20 w 20"/>
                  <a:gd name="T65" fmla="*/ 16 h 16"/>
                  <a:gd name="T66" fmla="*/ 20 w 20"/>
                  <a:gd name="T67" fmla="*/ 14 h 16"/>
                  <a:gd name="T68" fmla="*/ 20 w 20"/>
                  <a:gd name="T6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6">
                    <a:moveTo>
                      <a:pt x="8" y="14"/>
                    </a:moveTo>
                    <a:lnTo>
                      <a:pt x="6" y="14"/>
                    </a:lnTo>
                    <a:lnTo>
                      <a:pt x="6" y="16"/>
                    </a:lnTo>
                    <a:lnTo>
                      <a:pt x="8" y="16"/>
                    </a:lnTo>
                    <a:lnTo>
                      <a:pt x="10" y="16"/>
                    </a:lnTo>
                    <a:lnTo>
                      <a:pt x="10" y="16"/>
                    </a:lnTo>
                    <a:lnTo>
                      <a:pt x="8" y="14"/>
                    </a:lnTo>
                    <a:close/>
                    <a:moveTo>
                      <a:pt x="4" y="4"/>
                    </a:moveTo>
                    <a:lnTo>
                      <a:pt x="4" y="0"/>
                    </a:lnTo>
                    <a:lnTo>
                      <a:pt x="2" y="0"/>
                    </a:lnTo>
                    <a:lnTo>
                      <a:pt x="2" y="0"/>
                    </a:lnTo>
                    <a:lnTo>
                      <a:pt x="2" y="0"/>
                    </a:lnTo>
                    <a:lnTo>
                      <a:pt x="2" y="0"/>
                    </a:lnTo>
                    <a:lnTo>
                      <a:pt x="0" y="6"/>
                    </a:lnTo>
                    <a:lnTo>
                      <a:pt x="2" y="8"/>
                    </a:lnTo>
                    <a:lnTo>
                      <a:pt x="2" y="8"/>
                    </a:lnTo>
                    <a:lnTo>
                      <a:pt x="4" y="8"/>
                    </a:lnTo>
                    <a:lnTo>
                      <a:pt x="4" y="8"/>
                    </a:lnTo>
                    <a:lnTo>
                      <a:pt x="4" y="8"/>
                    </a:lnTo>
                    <a:lnTo>
                      <a:pt x="4" y="6"/>
                    </a:lnTo>
                    <a:lnTo>
                      <a:pt x="4" y="4"/>
                    </a:lnTo>
                    <a:close/>
                    <a:moveTo>
                      <a:pt x="20" y="12"/>
                    </a:moveTo>
                    <a:lnTo>
                      <a:pt x="20" y="12"/>
                    </a:lnTo>
                    <a:lnTo>
                      <a:pt x="20" y="12"/>
                    </a:lnTo>
                    <a:lnTo>
                      <a:pt x="20" y="12"/>
                    </a:lnTo>
                    <a:lnTo>
                      <a:pt x="18" y="14"/>
                    </a:lnTo>
                    <a:lnTo>
                      <a:pt x="18" y="14"/>
                    </a:lnTo>
                    <a:lnTo>
                      <a:pt x="18" y="14"/>
                    </a:lnTo>
                    <a:lnTo>
                      <a:pt x="16" y="14"/>
                    </a:lnTo>
                    <a:lnTo>
                      <a:pt x="18" y="14"/>
                    </a:lnTo>
                    <a:lnTo>
                      <a:pt x="20" y="16"/>
                    </a:lnTo>
                    <a:lnTo>
                      <a:pt x="20" y="16"/>
                    </a:lnTo>
                    <a:lnTo>
                      <a:pt x="20" y="16"/>
                    </a:lnTo>
                    <a:lnTo>
                      <a:pt x="20" y="14"/>
                    </a:lnTo>
                    <a:lnTo>
                      <a:pt x="20"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61" name="Freeform 203"/>
              <p:cNvSpPr>
                <a:spLocks noEditPoints="1"/>
              </p:cNvSpPr>
              <p:nvPr/>
            </p:nvSpPr>
            <p:spPr bwMode="auto">
              <a:xfrm>
                <a:off x="2220" y="1854"/>
                <a:ext cx="191" cy="299"/>
              </a:xfrm>
              <a:custGeom>
                <a:avLst/>
                <a:gdLst>
                  <a:gd name="T0" fmla="*/ 191 w 191"/>
                  <a:gd name="T1" fmla="*/ 199 h 299"/>
                  <a:gd name="T2" fmla="*/ 187 w 191"/>
                  <a:gd name="T3" fmla="*/ 185 h 299"/>
                  <a:gd name="T4" fmla="*/ 181 w 191"/>
                  <a:gd name="T5" fmla="*/ 173 h 299"/>
                  <a:gd name="T6" fmla="*/ 185 w 191"/>
                  <a:gd name="T7" fmla="*/ 163 h 299"/>
                  <a:gd name="T8" fmla="*/ 179 w 191"/>
                  <a:gd name="T9" fmla="*/ 145 h 299"/>
                  <a:gd name="T10" fmla="*/ 181 w 191"/>
                  <a:gd name="T11" fmla="*/ 121 h 299"/>
                  <a:gd name="T12" fmla="*/ 175 w 191"/>
                  <a:gd name="T13" fmla="*/ 113 h 299"/>
                  <a:gd name="T14" fmla="*/ 153 w 191"/>
                  <a:gd name="T15" fmla="*/ 113 h 299"/>
                  <a:gd name="T16" fmla="*/ 137 w 191"/>
                  <a:gd name="T17" fmla="*/ 97 h 299"/>
                  <a:gd name="T18" fmla="*/ 115 w 191"/>
                  <a:gd name="T19" fmla="*/ 99 h 299"/>
                  <a:gd name="T20" fmla="*/ 107 w 191"/>
                  <a:gd name="T21" fmla="*/ 85 h 299"/>
                  <a:gd name="T22" fmla="*/ 105 w 191"/>
                  <a:gd name="T23" fmla="*/ 65 h 299"/>
                  <a:gd name="T24" fmla="*/ 95 w 191"/>
                  <a:gd name="T25" fmla="*/ 59 h 299"/>
                  <a:gd name="T26" fmla="*/ 107 w 191"/>
                  <a:gd name="T27" fmla="*/ 30 h 299"/>
                  <a:gd name="T28" fmla="*/ 129 w 191"/>
                  <a:gd name="T29" fmla="*/ 10 h 299"/>
                  <a:gd name="T30" fmla="*/ 121 w 191"/>
                  <a:gd name="T31" fmla="*/ 2 h 299"/>
                  <a:gd name="T32" fmla="*/ 93 w 191"/>
                  <a:gd name="T33" fmla="*/ 20 h 299"/>
                  <a:gd name="T34" fmla="*/ 79 w 191"/>
                  <a:gd name="T35" fmla="*/ 30 h 299"/>
                  <a:gd name="T36" fmla="*/ 66 w 191"/>
                  <a:gd name="T37" fmla="*/ 30 h 299"/>
                  <a:gd name="T38" fmla="*/ 60 w 191"/>
                  <a:gd name="T39" fmla="*/ 42 h 299"/>
                  <a:gd name="T40" fmla="*/ 50 w 191"/>
                  <a:gd name="T41" fmla="*/ 57 h 299"/>
                  <a:gd name="T42" fmla="*/ 38 w 191"/>
                  <a:gd name="T43" fmla="*/ 81 h 299"/>
                  <a:gd name="T44" fmla="*/ 34 w 191"/>
                  <a:gd name="T45" fmla="*/ 73 h 299"/>
                  <a:gd name="T46" fmla="*/ 32 w 191"/>
                  <a:gd name="T47" fmla="*/ 77 h 299"/>
                  <a:gd name="T48" fmla="*/ 26 w 191"/>
                  <a:gd name="T49" fmla="*/ 87 h 299"/>
                  <a:gd name="T50" fmla="*/ 20 w 191"/>
                  <a:gd name="T51" fmla="*/ 93 h 299"/>
                  <a:gd name="T52" fmla="*/ 26 w 191"/>
                  <a:gd name="T53" fmla="*/ 111 h 299"/>
                  <a:gd name="T54" fmla="*/ 28 w 191"/>
                  <a:gd name="T55" fmla="*/ 133 h 299"/>
                  <a:gd name="T56" fmla="*/ 24 w 191"/>
                  <a:gd name="T57" fmla="*/ 147 h 299"/>
                  <a:gd name="T58" fmla="*/ 30 w 191"/>
                  <a:gd name="T59" fmla="*/ 155 h 299"/>
                  <a:gd name="T60" fmla="*/ 22 w 191"/>
                  <a:gd name="T61" fmla="*/ 169 h 299"/>
                  <a:gd name="T62" fmla="*/ 16 w 191"/>
                  <a:gd name="T63" fmla="*/ 177 h 299"/>
                  <a:gd name="T64" fmla="*/ 6 w 191"/>
                  <a:gd name="T65" fmla="*/ 181 h 299"/>
                  <a:gd name="T66" fmla="*/ 2 w 191"/>
                  <a:gd name="T67" fmla="*/ 197 h 299"/>
                  <a:gd name="T68" fmla="*/ 20 w 191"/>
                  <a:gd name="T69" fmla="*/ 209 h 299"/>
                  <a:gd name="T70" fmla="*/ 30 w 191"/>
                  <a:gd name="T71" fmla="*/ 217 h 299"/>
                  <a:gd name="T72" fmla="*/ 40 w 191"/>
                  <a:gd name="T73" fmla="*/ 219 h 299"/>
                  <a:gd name="T74" fmla="*/ 50 w 191"/>
                  <a:gd name="T75" fmla="*/ 221 h 299"/>
                  <a:gd name="T76" fmla="*/ 64 w 191"/>
                  <a:gd name="T77" fmla="*/ 227 h 299"/>
                  <a:gd name="T78" fmla="*/ 72 w 191"/>
                  <a:gd name="T79" fmla="*/ 233 h 299"/>
                  <a:gd name="T80" fmla="*/ 81 w 191"/>
                  <a:gd name="T81" fmla="*/ 243 h 299"/>
                  <a:gd name="T82" fmla="*/ 87 w 191"/>
                  <a:gd name="T83" fmla="*/ 253 h 299"/>
                  <a:gd name="T84" fmla="*/ 93 w 191"/>
                  <a:gd name="T85" fmla="*/ 263 h 299"/>
                  <a:gd name="T86" fmla="*/ 103 w 191"/>
                  <a:gd name="T87" fmla="*/ 265 h 299"/>
                  <a:gd name="T88" fmla="*/ 115 w 191"/>
                  <a:gd name="T89" fmla="*/ 261 h 299"/>
                  <a:gd name="T90" fmla="*/ 127 w 191"/>
                  <a:gd name="T91" fmla="*/ 263 h 299"/>
                  <a:gd name="T92" fmla="*/ 139 w 191"/>
                  <a:gd name="T93" fmla="*/ 269 h 299"/>
                  <a:gd name="T94" fmla="*/ 131 w 191"/>
                  <a:gd name="T95" fmla="*/ 291 h 299"/>
                  <a:gd name="T96" fmla="*/ 141 w 191"/>
                  <a:gd name="T97" fmla="*/ 295 h 299"/>
                  <a:gd name="T98" fmla="*/ 149 w 191"/>
                  <a:gd name="T99" fmla="*/ 265 h 299"/>
                  <a:gd name="T100" fmla="*/ 151 w 191"/>
                  <a:gd name="T101" fmla="*/ 241 h 299"/>
                  <a:gd name="T102" fmla="*/ 149 w 191"/>
                  <a:gd name="T103" fmla="*/ 235 h 299"/>
                  <a:gd name="T104" fmla="*/ 141 w 191"/>
                  <a:gd name="T105" fmla="*/ 225 h 299"/>
                  <a:gd name="T106" fmla="*/ 147 w 191"/>
                  <a:gd name="T107" fmla="*/ 211 h 299"/>
                  <a:gd name="T108" fmla="*/ 153 w 191"/>
                  <a:gd name="T109" fmla="*/ 211 h 299"/>
                  <a:gd name="T110" fmla="*/ 155 w 191"/>
                  <a:gd name="T111" fmla="*/ 209 h 299"/>
                  <a:gd name="T112" fmla="*/ 151 w 191"/>
                  <a:gd name="T113" fmla="*/ 205 h 299"/>
                  <a:gd name="T114" fmla="*/ 145 w 191"/>
                  <a:gd name="T115" fmla="*/ 193 h 299"/>
                  <a:gd name="T116" fmla="*/ 159 w 191"/>
                  <a:gd name="T117" fmla="*/ 193 h 299"/>
                  <a:gd name="T118" fmla="*/ 173 w 191"/>
                  <a:gd name="T119" fmla="*/ 189 h 299"/>
                  <a:gd name="T120" fmla="*/ 183 w 191"/>
                  <a:gd name="T121" fmla="*/ 185 h 299"/>
                  <a:gd name="T122" fmla="*/ 189 w 191"/>
                  <a:gd name="T123" fmla="*/ 20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 h="299">
                    <a:moveTo>
                      <a:pt x="14" y="179"/>
                    </a:moveTo>
                    <a:lnTo>
                      <a:pt x="14" y="177"/>
                    </a:lnTo>
                    <a:lnTo>
                      <a:pt x="14" y="177"/>
                    </a:lnTo>
                    <a:lnTo>
                      <a:pt x="14" y="177"/>
                    </a:lnTo>
                    <a:lnTo>
                      <a:pt x="14" y="175"/>
                    </a:lnTo>
                    <a:lnTo>
                      <a:pt x="12" y="177"/>
                    </a:lnTo>
                    <a:lnTo>
                      <a:pt x="12" y="177"/>
                    </a:lnTo>
                    <a:lnTo>
                      <a:pt x="14" y="179"/>
                    </a:lnTo>
                    <a:close/>
                    <a:moveTo>
                      <a:pt x="191" y="201"/>
                    </a:moveTo>
                    <a:lnTo>
                      <a:pt x="191" y="199"/>
                    </a:lnTo>
                    <a:lnTo>
                      <a:pt x="191" y="197"/>
                    </a:lnTo>
                    <a:lnTo>
                      <a:pt x="191" y="195"/>
                    </a:lnTo>
                    <a:lnTo>
                      <a:pt x="191" y="195"/>
                    </a:lnTo>
                    <a:lnTo>
                      <a:pt x="191" y="193"/>
                    </a:lnTo>
                    <a:lnTo>
                      <a:pt x="189" y="191"/>
                    </a:lnTo>
                    <a:lnTo>
                      <a:pt x="189" y="189"/>
                    </a:lnTo>
                    <a:lnTo>
                      <a:pt x="189" y="187"/>
                    </a:lnTo>
                    <a:lnTo>
                      <a:pt x="189" y="187"/>
                    </a:lnTo>
                    <a:lnTo>
                      <a:pt x="189" y="185"/>
                    </a:lnTo>
                    <a:lnTo>
                      <a:pt x="187" y="185"/>
                    </a:lnTo>
                    <a:lnTo>
                      <a:pt x="187" y="183"/>
                    </a:lnTo>
                    <a:lnTo>
                      <a:pt x="187" y="181"/>
                    </a:lnTo>
                    <a:lnTo>
                      <a:pt x="187" y="181"/>
                    </a:lnTo>
                    <a:lnTo>
                      <a:pt x="187" y="179"/>
                    </a:lnTo>
                    <a:lnTo>
                      <a:pt x="185" y="179"/>
                    </a:lnTo>
                    <a:lnTo>
                      <a:pt x="185" y="177"/>
                    </a:lnTo>
                    <a:lnTo>
                      <a:pt x="183" y="175"/>
                    </a:lnTo>
                    <a:lnTo>
                      <a:pt x="181" y="175"/>
                    </a:lnTo>
                    <a:lnTo>
                      <a:pt x="181" y="175"/>
                    </a:lnTo>
                    <a:lnTo>
                      <a:pt x="181" y="173"/>
                    </a:lnTo>
                    <a:lnTo>
                      <a:pt x="181" y="173"/>
                    </a:lnTo>
                    <a:lnTo>
                      <a:pt x="179" y="173"/>
                    </a:lnTo>
                    <a:lnTo>
                      <a:pt x="179" y="173"/>
                    </a:lnTo>
                    <a:lnTo>
                      <a:pt x="177" y="173"/>
                    </a:lnTo>
                    <a:lnTo>
                      <a:pt x="177" y="173"/>
                    </a:lnTo>
                    <a:lnTo>
                      <a:pt x="177" y="171"/>
                    </a:lnTo>
                    <a:lnTo>
                      <a:pt x="183" y="167"/>
                    </a:lnTo>
                    <a:lnTo>
                      <a:pt x="185" y="163"/>
                    </a:lnTo>
                    <a:lnTo>
                      <a:pt x="185" y="163"/>
                    </a:lnTo>
                    <a:lnTo>
                      <a:pt x="185" y="163"/>
                    </a:lnTo>
                    <a:lnTo>
                      <a:pt x="185" y="163"/>
                    </a:lnTo>
                    <a:lnTo>
                      <a:pt x="185" y="161"/>
                    </a:lnTo>
                    <a:lnTo>
                      <a:pt x="183" y="157"/>
                    </a:lnTo>
                    <a:lnTo>
                      <a:pt x="183" y="157"/>
                    </a:lnTo>
                    <a:lnTo>
                      <a:pt x="181" y="155"/>
                    </a:lnTo>
                    <a:lnTo>
                      <a:pt x="181" y="155"/>
                    </a:lnTo>
                    <a:lnTo>
                      <a:pt x="179" y="151"/>
                    </a:lnTo>
                    <a:lnTo>
                      <a:pt x="179" y="149"/>
                    </a:lnTo>
                    <a:lnTo>
                      <a:pt x="179" y="147"/>
                    </a:lnTo>
                    <a:lnTo>
                      <a:pt x="179" y="145"/>
                    </a:lnTo>
                    <a:lnTo>
                      <a:pt x="179" y="143"/>
                    </a:lnTo>
                    <a:lnTo>
                      <a:pt x="177" y="143"/>
                    </a:lnTo>
                    <a:lnTo>
                      <a:pt x="177" y="139"/>
                    </a:lnTo>
                    <a:lnTo>
                      <a:pt x="179" y="135"/>
                    </a:lnTo>
                    <a:lnTo>
                      <a:pt x="179" y="131"/>
                    </a:lnTo>
                    <a:lnTo>
                      <a:pt x="179" y="129"/>
                    </a:lnTo>
                    <a:lnTo>
                      <a:pt x="179" y="127"/>
                    </a:lnTo>
                    <a:lnTo>
                      <a:pt x="181" y="125"/>
                    </a:lnTo>
                    <a:lnTo>
                      <a:pt x="181" y="123"/>
                    </a:lnTo>
                    <a:lnTo>
                      <a:pt x="181" y="121"/>
                    </a:lnTo>
                    <a:lnTo>
                      <a:pt x="183" y="119"/>
                    </a:lnTo>
                    <a:lnTo>
                      <a:pt x="185" y="117"/>
                    </a:lnTo>
                    <a:lnTo>
                      <a:pt x="185" y="115"/>
                    </a:lnTo>
                    <a:lnTo>
                      <a:pt x="185" y="113"/>
                    </a:lnTo>
                    <a:lnTo>
                      <a:pt x="185" y="113"/>
                    </a:lnTo>
                    <a:lnTo>
                      <a:pt x="183" y="111"/>
                    </a:lnTo>
                    <a:lnTo>
                      <a:pt x="181" y="111"/>
                    </a:lnTo>
                    <a:lnTo>
                      <a:pt x="179" y="111"/>
                    </a:lnTo>
                    <a:lnTo>
                      <a:pt x="177" y="111"/>
                    </a:lnTo>
                    <a:lnTo>
                      <a:pt x="175" y="113"/>
                    </a:lnTo>
                    <a:lnTo>
                      <a:pt x="169" y="113"/>
                    </a:lnTo>
                    <a:lnTo>
                      <a:pt x="165" y="113"/>
                    </a:lnTo>
                    <a:lnTo>
                      <a:pt x="161" y="113"/>
                    </a:lnTo>
                    <a:lnTo>
                      <a:pt x="159" y="113"/>
                    </a:lnTo>
                    <a:lnTo>
                      <a:pt x="157" y="113"/>
                    </a:lnTo>
                    <a:lnTo>
                      <a:pt x="157" y="115"/>
                    </a:lnTo>
                    <a:lnTo>
                      <a:pt x="155" y="113"/>
                    </a:lnTo>
                    <a:lnTo>
                      <a:pt x="155" y="113"/>
                    </a:lnTo>
                    <a:lnTo>
                      <a:pt x="153" y="113"/>
                    </a:lnTo>
                    <a:lnTo>
                      <a:pt x="153" y="113"/>
                    </a:lnTo>
                    <a:lnTo>
                      <a:pt x="151" y="111"/>
                    </a:lnTo>
                    <a:lnTo>
                      <a:pt x="149" y="107"/>
                    </a:lnTo>
                    <a:lnTo>
                      <a:pt x="147" y="103"/>
                    </a:lnTo>
                    <a:lnTo>
                      <a:pt x="145" y="99"/>
                    </a:lnTo>
                    <a:lnTo>
                      <a:pt x="143" y="99"/>
                    </a:lnTo>
                    <a:lnTo>
                      <a:pt x="143" y="99"/>
                    </a:lnTo>
                    <a:lnTo>
                      <a:pt x="141" y="99"/>
                    </a:lnTo>
                    <a:lnTo>
                      <a:pt x="139" y="99"/>
                    </a:lnTo>
                    <a:lnTo>
                      <a:pt x="139" y="97"/>
                    </a:lnTo>
                    <a:lnTo>
                      <a:pt x="137" y="97"/>
                    </a:lnTo>
                    <a:lnTo>
                      <a:pt x="135" y="97"/>
                    </a:lnTo>
                    <a:lnTo>
                      <a:pt x="135" y="97"/>
                    </a:lnTo>
                    <a:lnTo>
                      <a:pt x="133" y="97"/>
                    </a:lnTo>
                    <a:lnTo>
                      <a:pt x="129" y="99"/>
                    </a:lnTo>
                    <a:lnTo>
                      <a:pt x="127" y="99"/>
                    </a:lnTo>
                    <a:lnTo>
                      <a:pt x="127" y="99"/>
                    </a:lnTo>
                    <a:lnTo>
                      <a:pt x="123" y="97"/>
                    </a:lnTo>
                    <a:lnTo>
                      <a:pt x="121" y="97"/>
                    </a:lnTo>
                    <a:lnTo>
                      <a:pt x="117" y="97"/>
                    </a:lnTo>
                    <a:lnTo>
                      <a:pt x="115" y="99"/>
                    </a:lnTo>
                    <a:lnTo>
                      <a:pt x="115" y="97"/>
                    </a:lnTo>
                    <a:lnTo>
                      <a:pt x="113" y="97"/>
                    </a:lnTo>
                    <a:lnTo>
                      <a:pt x="111" y="93"/>
                    </a:lnTo>
                    <a:lnTo>
                      <a:pt x="111" y="91"/>
                    </a:lnTo>
                    <a:lnTo>
                      <a:pt x="109" y="91"/>
                    </a:lnTo>
                    <a:lnTo>
                      <a:pt x="109" y="91"/>
                    </a:lnTo>
                    <a:lnTo>
                      <a:pt x="107" y="89"/>
                    </a:lnTo>
                    <a:lnTo>
                      <a:pt x="107" y="89"/>
                    </a:lnTo>
                    <a:lnTo>
                      <a:pt x="107" y="87"/>
                    </a:lnTo>
                    <a:lnTo>
                      <a:pt x="107" y="85"/>
                    </a:lnTo>
                    <a:lnTo>
                      <a:pt x="107" y="83"/>
                    </a:lnTo>
                    <a:lnTo>
                      <a:pt x="107" y="81"/>
                    </a:lnTo>
                    <a:lnTo>
                      <a:pt x="109" y="79"/>
                    </a:lnTo>
                    <a:lnTo>
                      <a:pt x="109" y="79"/>
                    </a:lnTo>
                    <a:lnTo>
                      <a:pt x="109" y="77"/>
                    </a:lnTo>
                    <a:lnTo>
                      <a:pt x="109" y="75"/>
                    </a:lnTo>
                    <a:lnTo>
                      <a:pt x="109" y="73"/>
                    </a:lnTo>
                    <a:lnTo>
                      <a:pt x="107" y="71"/>
                    </a:lnTo>
                    <a:lnTo>
                      <a:pt x="105" y="69"/>
                    </a:lnTo>
                    <a:lnTo>
                      <a:pt x="105" y="65"/>
                    </a:lnTo>
                    <a:lnTo>
                      <a:pt x="103" y="61"/>
                    </a:lnTo>
                    <a:lnTo>
                      <a:pt x="103" y="59"/>
                    </a:lnTo>
                    <a:lnTo>
                      <a:pt x="101" y="61"/>
                    </a:lnTo>
                    <a:lnTo>
                      <a:pt x="101" y="59"/>
                    </a:lnTo>
                    <a:lnTo>
                      <a:pt x="101" y="59"/>
                    </a:lnTo>
                    <a:lnTo>
                      <a:pt x="99" y="57"/>
                    </a:lnTo>
                    <a:lnTo>
                      <a:pt x="99" y="59"/>
                    </a:lnTo>
                    <a:lnTo>
                      <a:pt x="97" y="59"/>
                    </a:lnTo>
                    <a:lnTo>
                      <a:pt x="95" y="59"/>
                    </a:lnTo>
                    <a:lnTo>
                      <a:pt x="95" y="59"/>
                    </a:lnTo>
                    <a:lnTo>
                      <a:pt x="95" y="59"/>
                    </a:lnTo>
                    <a:lnTo>
                      <a:pt x="95" y="57"/>
                    </a:lnTo>
                    <a:lnTo>
                      <a:pt x="97" y="55"/>
                    </a:lnTo>
                    <a:lnTo>
                      <a:pt x="99" y="53"/>
                    </a:lnTo>
                    <a:lnTo>
                      <a:pt x="99" y="51"/>
                    </a:lnTo>
                    <a:lnTo>
                      <a:pt x="101" y="49"/>
                    </a:lnTo>
                    <a:lnTo>
                      <a:pt x="101" y="42"/>
                    </a:lnTo>
                    <a:lnTo>
                      <a:pt x="103" y="40"/>
                    </a:lnTo>
                    <a:lnTo>
                      <a:pt x="103" y="34"/>
                    </a:lnTo>
                    <a:lnTo>
                      <a:pt x="107" y="30"/>
                    </a:lnTo>
                    <a:lnTo>
                      <a:pt x="107" y="28"/>
                    </a:lnTo>
                    <a:lnTo>
                      <a:pt x="109" y="26"/>
                    </a:lnTo>
                    <a:lnTo>
                      <a:pt x="109" y="24"/>
                    </a:lnTo>
                    <a:lnTo>
                      <a:pt x="111" y="24"/>
                    </a:lnTo>
                    <a:lnTo>
                      <a:pt x="115" y="22"/>
                    </a:lnTo>
                    <a:lnTo>
                      <a:pt x="119" y="14"/>
                    </a:lnTo>
                    <a:lnTo>
                      <a:pt x="119" y="14"/>
                    </a:lnTo>
                    <a:lnTo>
                      <a:pt x="123" y="12"/>
                    </a:lnTo>
                    <a:lnTo>
                      <a:pt x="127" y="12"/>
                    </a:lnTo>
                    <a:lnTo>
                      <a:pt x="129" y="10"/>
                    </a:lnTo>
                    <a:lnTo>
                      <a:pt x="129" y="10"/>
                    </a:lnTo>
                    <a:lnTo>
                      <a:pt x="129" y="10"/>
                    </a:lnTo>
                    <a:lnTo>
                      <a:pt x="131" y="10"/>
                    </a:lnTo>
                    <a:lnTo>
                      <a:pt x="133" y="6"/>
                    </a:lnTo>
                    <a:lnTo>
                      <a:pt x="133" y="4"/>
                    </a:lnTo>
                    <a:lnTo>
                      <a:pt x="131" y="2"/>
                    </a:lnTo>
                    <a:lnTo>
                      <a:pt x="127" y="0"/>
                    </a:lnTo>
                    <a:lnTo>
                      <a:pt x="127" y="0"/>
                    </a:lnTo>
                    <a:lnTo>
                      <a:pt x="125" y="0"/>
                    </a:lnTo>
                    <a:lnTo>
                      <a:pt x="121" y="2"/>
                    </a:lnTo>
                    <a:lnTo>
                      <a:pt x="121" y="2"/>
                    </a:lnTo>
                    <a:lnTo>
                      <a:pt x="121" y="4"/>
                    </a:lnTo>
                    <a:lnTo>
                      <a:pt x="119" y="4"/>
                    </a:lnTo>
                    <a:lnTo>
                      <a:pt x="117" y="4"/>
                    </a:lnTo>
                    <a:lnTo>
                      <a:pt x="117" y="6"/>
                    </a:lnTo>
                    <a:lnTo>
                      <a:pt x="115" y="10"/>
                    </a:lnTo>
                    <a:lnTo>
                      <a:pt x="113" y="12"/>
                    </a:lnTo>
                    <a:lnTo>
                      <a:pt x="107" y="12"/>
                    </a:lnTo>
                    <a:lnTo>
                      <a:pt x="97" y="20"/>
                    </a:lnTo>
                    <a:lnTo>
                      <a:pt x="93" y="20"/>
                    </a:lnTo>
                    <a:lnTo>
                      <a:pt x="91" y="20"/>
                    </a:lnTo>
                    <a:lnTo>
                      <a:pt x="89" y="20"/>
                    </a:lnTo>
                    <a:lnTo>
                      <a:pt x="87" y="20"/>
                    </a:lnTo>
                    <a:lnTo>
                      <a:pt x="85" y="20"/>
                    </a:lnTo>
                    <a:lnTo>
                      <a:pt x="83" y="20"/>
                    </a:lnTo>
                    <a:lnTo>
                      <a:pt x="83" y="24"/>
                    </a:lnTo>
                    <a:lnTo>
                      <a:pt x="81" y="26"/>
                    </a:lnTo>
                    <a:lnTo>
                      <a:pt x="81" y="28"/>
                    </a:lnTo>
                    <a:lnTo>
                      <a:pt x="81" y="30"/>
                    </a:lnTo>
                    <a:lnTo>
                      <a:pt x="79" y="30"/>
                    </a:lnTo>
                    <a:lnTo>
                      <a:pt x="79" y="28"/>
                    </a:lnTo>
                    <a:lnTo>
                      <a:pt x="79" y="26"/>
                    </a:lnTo>
                    <a:lnTo>
                      <a:pt x="81" y="26"/>
                    </a:lnTo>
                    <a:lnTo>
                      <a:pt x="81" y="26"/>
                    </a:lnTo>
                    <a:lnTo>
                      <a:pt x="81" y="26"/>
                    </a:lnTo>
                    <a:lnTo>
                      <a:pt x="79" y="26"/>
                    </a:lnTo>
                    <a:lnTo>
                      <a:pt x="72" y="24"/>
                    </a:lnTo>
                    <a:lnTo>
                      <a:pt x="72" y="24"/>
                    </a:lnTo>
                    <a:lnTo>
                      <a:pt x="68" y="28"/>
                    </a:lnTo>
                    <a:lnTo>
                      <a:pt x="66" y="30"/>
                    </a:lnTo>
                    <a:lnTo>
                      <a:pt x="66" y="30"/>
                    </a:lnTo>
                    <a:lnTo>
                      <a:pt x="62" y="32"/>
                    </a:lnTo>
                    <a:lnTo>
                      <a:pt x="62" y="34"/>
                    </a:lnTo>
                    <a:lnTo>
                      <a:pt x="60" y="38"/>
                    </a:lnTo>
                    <a:lnTo>
                      <a:pt x="58" y="40"/>
                    </a:lnTo>
                    <a:lnTo>
                      <a:pt x="58" y="40"/>
                    </a:lnTo>
                    <a:lnTo>
                      <a:pt x="58" y="40"/>
                    </a:lnTo>
                    <a:lnTo>
                      <a:pt x="60" y="40"/>
                    </a:lnTo>
                    <a:lnTo>
                      <a:pt x="60" y="40"/>
                    </a:lnTo>
                    <a:lnTo>
                      <a:pt x="60" y="42"/>
                    </a:lnTo>
                    <a:lnTo>
                      <a:pt x="60" y="44"/>
                    </a:lnTo>
                    <a:lnTo>
                      <a:pt x="58" y="46"/>
                    </a:lnTo>
                    <a:lnTo>
                      <a:pt x="58" y="49"/>
                    </a:lnTo>
                    <a:lnTo>
                      <a:pt x="58" y="51"/>
                    </a:lnTo>
                    <a:lnTo>
                      <a:pt x="58" y="53"/>
                    </a:lnTo>
                    <a:lnTo>
                      <a:pt x="58" y="55"/>
                    </a:lnTo>
                    <a:lnTo>
                      <a:pt x="56" y="55"/>
                    </a:lnTo>
                    <a:lnTo>
                      <a:pt x="54" y="55"/>
                    </a:lnTo>
                    <a:lnTo>
                      <a:pt x="52" y="55"/>
                    </a:lnTo>
                    <a:lnTo>
                      <a:pt x="50" y="57"/>
                    </a:lnTo>
                    <a:lnTo>
                      <a:pt x="48" y="63"/>
                    </a:lnTo>
                    <a:lnTo>
                      <a:pt x="40" y="67"/>
                    </a:lnTo>
                    <a:lnTo>
                      <a:pt x="40" y="69"/>
                    </a:lnTo>
                    <a:lnTo>
                      <a:pt x="38" y="69"/>
                    </a:lnTo>
                    <a:lnTo>
                      <a:pt x="38" y="69"/>
                    </a:lnTo>
                    <a:lnTo>
                      <a:pt x="38" y="71"/>
                    </a:lnTo>
                    <a:lnTo>
                      <a:pt x="38" y="71"/>
                    </a:lnTo>
                    <a:lnTo>
                      <a:pt x="40" y="75"/>
                    </a:lnTo>
                    <a:lnTo>
                      <a:pt x="40" y="81"/>
                    </a:lnTo>
                    <a:lnTo>
                      <a:pt x="38" y="81"/>
                    </a:lnTo>
                    <a:lnTo>
                      <a:pt x="38" y="81"/>
                    </a:lnTo>
                    <a:lnTo>
                      <a:pt x="36" y="81"/>
                    </a:lnTo>
                    <a:lnTo>
                      <a:pt x="36" y="81"/>
                    </a:lnTo>
                    <a:lnTo>
                      <a:pt x="36" y="79"/>
                    </a:lnTo>
                    <a:lnTo>
                      <a:pt x="38" y="79"/>
                    </a:lnTo>
                    <a:lnTo>
                      <a:pt x="38" y="79"/>
                    </a:lnTo>
                    <a:lnTo>
                      <a:pt x="38" y="77"/>
                    </a:lnTo>
                    <a:lnTo>
                      <a:pt x="36" y="77"/>
                    </a:lnTo>
                    <a:lnTo>
                      <a:pt x="36" y="75"/>
                    </a:lnTo>
                    <a:lnTo>
                      <a:pt x="34" y="73"/>
                    </a:lnTo>
                    <a:lnTo>
                      <a:pt x="32" y="71"/>
                    </a:lnTo>
                    <a:lnTo>
                      <a:pt x="30" y="69"/>
                    </a:lnTo>
                    <a:lnTo>
                      <a:pt x="30" y="69"/>
                    </a:lnTo>
                    <a:lnTo>
                      <a:pt x="30" y="69"/>
                    </a:lnTo>
                    <a:lnTo>
                      <a:pt x="28" y="71"/>
                    </a:lnTo>
                    <a:lnTo>
                      <a:pt x="28" y="71"/>
                    </a:lnTo>
                    <a:lnTo>
                      <a:pt x="30" y="73"/>
                    </a:lnTo>
                    <a:lnTo>
                      <a:pt x="30" y="73"/>
                    </a:lnTo>
                    <a:lnTo>
                      <a:pt x="30" y="75"/>
                    </a:lnTo>
                    <a:lnTo>
                      <a:pt x="32" y="77"/>
                    </a:lnTo>
                    <a:lnTo>
                      <a:pt x="32" y="79"/>
                    </a:lnTo>
                    <a:lnTo>
                      <a:pt x="32" y="81"/>
                    </a:lnTo>
                    <a:lnTo>
                      <a:pt x="32" y="81"/>
                    </a:lnTo>
                    <a:lnTo>
                      <a:pt x="30" y="81"/>
                    </a:lnTo>
                    <a:lnTo>
                      <a:pt x="30" y="83"/>
                    </a:lnTo>
                    <a:lnTo>
                      <a:pt x="30" y="85"/>
                    </a:lnTo>
                    <a:lnTo>
                      <a:pt x="30" y="85"/>
                    </a:lnTo>
                    <a:lnTo>
                      <a:pt x="26" y="87"/>
                    </a:lnTo>
                    <a:lnTo>
                      <a:pt x="26" y="89"/>
                    </a:lnTo>
                    <a:lnTo>
                      <a:pt x="26" y="87"/>
                    </a:lnTo>
                    <a:lnTo>
                      <a:pt x="24" y="87"/>
                    </a:lnTo>
                    <a:lnTo>
                      <a:pt x="24" y="85"/>
                    </a:lnTo>
                    <a:lnTo>
                      <a:pt x="24" y="85"/>
                    </a:lnTo>
                    <a:lnTo>
                      <a:pt x="24" y="85"/>
                    </a:lnTo>
                    <a:lnTo>
                      <a:pt x="24" y="85"/>
                    </a:lnTo>
                    <a:lnTo>
                      <a:pt x="22" y="87"/>
                    </a:lnTo>
                    <a:lnTo>
                      <a:pt x="24" y="89"/>
                    </a:lnTo>
                    <a:lnTo>
                      <a:pt x="22" y="89"/>
                    </a:lnTo>
                    <a:lnTo>
                      <a:pt x="22" y="91"/>
                    </a:lnTo>
                    <a:lnTo>
                      <a:pt x="20" y="93"/>
                    </a:lnTo>
                    <a:lnTo>
                      <a:pt x="22" y="95"/>
                    </a:lnTo>
                    <a:lnTo>
                      <a:pt x="24" y="99"/>
                    </a:lnTo>
                    <a:lnTo>
                      <a:pt x="24" y="101"/>
                    </a:lnTo>
                    <a:lnTo>
                      <a:pt x="24" y="101"/>
                    </a:lnTo>
                    <a:lnTo>
                      <a:pt x="26" y="103"/>
                    </a:lnTo>
                    <a:lnTo>
                      <a:pt x="28" y="103"/>
                    </a:lnTo>
                    <a:lnTo>
                      <a:pt x="28" y="105"/>
                    </a:lnTo>
                    <a:lnTo>
                      <a:pt x="28" y="107"/>
                    </a:lnTo>
                    <a:lnTo>
                      <a:pt x="28" y="111"/>
                    </a:lnTo>
                    <a:lnTo>
                      <a:pt x="26" y="111"/>
                    </a:lnTo>
                    <a:lnTo>
                      <a:pt x="26" y="111"/>
                    </a:lnTo>
                    <a:lnTo>
                      <a:pt x="26" y="113"/>
                    </a:lnTo>
                    <a:lnTo>
                      <a:pt x="28" y="117"/>
                    </a:lnTo>
                    <a:lnTo>
                      <a:pt x="30" y="119"/>
                    </a:lnTo>
                    <a:lnTo>
                      <a:pt x="28" y="121"/>
                    </a:lnTo>
                    <a:lnTo>
                      <a:pt x="24" y="125"/>
                    </a:lnTo>
                    <a:lnTo>
                      <a:pt x="26" y="127"/>
                    </a:lnTo>
                    <a:lnTo>
                      <a:pt x="28" y="127"/>
                    </a:lnTo>
                    <a:lnTo>
                      <a:pt x="28" y="129"/>
                    </a:lnTo>
                    <a:lnTo>
                      <a:pt x="28" y="133"/>
                    </a:lnTo>
                    <a:lnTo>
                      <a:pt x="28" y="137"/>
                    </a:lnTo>
                    <a:lnTo>
                      <a:pt x="28" y="137"/>
                    </a:lnTo>
                    <a:lnTo>
                      <a:pt x="28" y="139"/>
                    </a:lnTo>
                    <a:lnTo>
                      <a:pt x="28" y="141"/>
                    </a:lnTo>
                    <a:lnTo>
                      <a:pt x="28" y="143"/>
                    </a:lnTo>
                    <a:lnTo>
                      <a:pt x="26" y="145"/>
                    </a:lnTo>
                    <a:lnTo>
                      <a:pt x="26" y="145"/>
                    </a:lnTo>
                    <a:lnTo>
                      <a:pt x="26" y="147"/>
                    </a:lnTo>
                    <a:lnTo>
                      <a:pt x="24" y="147"/>
                    </a:lnTo>
                    <a:lnTo>
                      <a:pt x="24" y="147"/>
                    </a:lnTo>
                    <a:lnTo>
                      <a:pt x="26" y="147"/>
                    </a:lnTo>
                    <a:lnTo>
                      <a:pt x="26" y="149"/>
                    </a:lnTo>
                    <a:lnTo>
                      <a:pt x="26" y="149"/>
                    </a:lnTo>
                    <a:lnTo>
                      <a:pt x="26" y="151"/>
                    </a:lnTo>
                    <a:lnTo>
                      <a:pt x="26" y="153"/>
                    </a:lnTo>
                    <a:lnTo>
                      <a:pt x="28" y="151"/>
                    </a:lnTo>
                    <a:lnTo>
                      <a:pt x="28" y="151"/>
                    </a:lnTo>
                    <a:lnTo>
                      <a:pt x="28" y="153"/>
                    </a:lnTo>
                    <a:lnTo>
                      <a:pt x="28" y="155"/>
                    </a:lnTo>
                    <a:lnTo>
                      <a:pt x="30" y="155"/>
                    </a:lnTo>
                    <a:lnTo>
                      <a:pt x="30" y="153"/>
                    </a:lnTo>
                    <a:lnTo>
                      <a:pt x="32" y="153"/>
                    </a:lnTo>
                    <a:lnTo>
                      <a:pt x="28" y="159"/>
                    </a:lnTo>
                    <a:lnTo>
                      <a:pt x="26" y="161"/>
                    </a:lnTo>
                    <a:lnTo>
                      <a:pt x="26" y="163"/>
                    </a:lnTo>
                    <a:lnTo>
                      <a:pt x="26" y="163"/>
                    </a:lnTo>
                    <a:lnTo>
                      <a:pt x="24" y="165"/>
                    </a:lnTo>
                    <a:lnTo>
                      <a:pt x="24" y="167"/>
                    </a:lnTo>
                    <a:lnTo>
                      <a:pt x="22" y="169"/>
                    </a:lnTo>
                    <a:lnTo>
                      <a:pt x="22" y="169"/>
                    </a:lnTo>
                    <a:lnTo>
                      <a:pt x="20" y="169"/>
                    </a:lnTo>
                    <a:lnTo>
                      <a:pt x="20" y="169"/>
                    </a:lnTo>
                    <a:lnTo>
                      <a:pt x="22" y="171"/>
                    </a:lnTo>
                    <a:lnTo>
                      <a:pt x="22" y="171"/>
                    </a:lnTo>
                    <a:lnTo>
                      <a:pt x="20" y="173"/>
                    </a:lnTo>
                    <a:lnTo>
                      <a:pt x="18" y="175"/>
                    </a:lnTo>
                    <a:lnTo>
                      <a:pt x="18" y="175"/>
                    </a:lnTo>
                    <a:lnTo>
                      <a:pt x="18" y="175"/>
                    </a:lnTo>
                    <a:lnTo>
                      <a:pt x="18" y="175"/>
                    </a:lnTo>
                    <a:lnTo>
                      <a:pt x="16" y="177"/>
                    </a:lnTo>
                    <a:lnTo>
                      <a:pt x="16" y="177"/>
                    </a:lnTo>
                    <a:lnTo>
                      <a:pt x="16" y="177"/>
                    </a:lnTo>
                    <a:lnTo>
                      <a:pt x="14" y="179"/>
                    </a:lnTo>
                    <a:lnTo>
                      <a:pt x="14" y="179"/>
                    </a:lnTo>
                    <a:lnTo>
                      <a:pt x="12" y="179"/>
                    </a:lnTo>
                    <a:lnTo>
                      <a:pt x="10" y="179"/>
                    </a:lnTo>
                    <a:lnTo>
                      <a:pt x="10" y="179"/>
                    </a:lnTo>
                    <a:lnTo>
                      <a:pt x="8" y="179"/>
                    </a:lnTo>
                    <a:lnTo>
                      <a:pt x="8" y="179"/>
                    </a:lnTo>
                    <a:lnTo>
                      <a:pt x="6" y="181"/>
                    </a:lnTo>
                    <a:lnTo>
                      <a:pt x="6" y="181"/>
                    </a:lnTo>
                    <a:lnTo>
                      <a:pt x="6" y="187"/>
                    </a:lnTo>
                    <a:lnTo>
                      <a:pt x="6" y="189"/>
                    </a:lnTo>
                    <a:lnTo>
                      <a:pt x="6" y="191"/>
                    </a:lnTo>
                    <a:lnTo>
                      <a:pt x="4" y="191"/>
                    </a:lnTo>
                    <a:lnTo>
                      <a:pt x="0" y="191"/>
                    </a:lnTo>
                    <a:lnTo>
                      <a:pt x="0" y="195"/>
                    </a:lnTo>
                    <a:lnTo>
                      <a:pt x="2" y="195"/>
                    </a:lnTo>
                    <a:lnTo>
                      <a:pt x="2" y="197"/>
                    </a:lnTo>
                    <a:lnTo>
                      <a:pt x="2" y="197"/>
                    </a:lnTo>
                    <a:lnTo>
                      <a:pt x="4" y="199"/>
                    </a:lnTo>
                    <a:lnTo>
                      <a:pt x="4" y="201"/>
                    </a:lnTo>
                    <a:lnTo>
                      <a:pt x="6" y="201"/>
                    </a:lnTo>
                    <a:lnTo>
                      <a:pt x="8" y="201"/>
                    </a:lnTo>
                    <a:lnTo>
                      <a:pt x="10" y="205"/>
                    </a:lnTo>
                    <a:lnTo>
                      <a:pt x="12" y="205"/>
                    </a:lnTo>
                    <a:lnTo>
                      <a:pt x="14" y="207"/>
                    </a:lnTo>
                    <a:lnTo>
                      <a:pt x="18" y="209"/>
                    </a:lnTo>
                    <a:lnTo>
                      <a:pt x="20" y="209"/>
                    </a:lnTo>
                    <a:lnTo>
                      <a:pt x="20" y="209"/>
                    </a:lnTo>
                    <a:lnTo>
                      <a:pt x="20" y="211"/>
                    </a:lnTo>
                    <a:lnTo>
                      <a:pt x="22" y="211"/>
                    </a:lnTo>
                    <a:lnTo>
                      <a:pt x="22" y="211"/>
                    </a:lnTo>
                    <a:lnTo>
                      <a:pt x="24" y="211"/>
                    </a:lnTo>
                    <a:lnTo>
                      <a:pt x="24" y="211"/>
                    </a:lnTo>
                    <a:lnTo>
                      <a:pt x="24" y="215"/>
                    </a:lnTo>
                    <a:lnTo>
                      <a:pt x="24" y="217"/>
                    </a:lnTo>
                    <a:lnTo>
                      <a:pt x="26" y="217"/>
                    </a:lnTo>
                    <a:lnTo>
                      <a:pt x="28" y="217"/>
                    </a:lnTo>
                    <a:lnTo>
                      <a:pt x="30" y="217"/>
                    </a:lnTo>
                    <a:lnTo>
                      <a:pt x="30" y="217"/>
                    </a:lnTo>
                    <a:lnTo>
                      <a:pt x="32" y="219"/>
                    </a:lnTo>
                    <a:lnTo>
                      <a:pt x="34" y="219"/>
                    </a:lnTo>
                    <a:lnTo>
                      <a:pt x="34" y="219"/>
                    </a:lnTo>
                    <a:lnTo>
                      <a:pt x="36" y="219"/>
                    </a:lnTo>
                    <a:lnTo>
                      <a:pt x="36" y="219"/>
                    </a:lnTo>
                    <a:lnTo>
                      <a:pt x="36" y="219"/>
                    </a:lnTo>
                    <a:lnTo>
                      <a:pt x="38" y="219"/>
                    </a:lnTo>
                    <a:lnTo>
                      <a:pt x="38" y="219"/>
                    </a:lnTo>
                    <a:lnTo>
                      <a:pt x="40" y="219"/>
                    </a:lnTo>
                    <a:lnTo>
                      <a:pt x="40" y="217"/>
                    </a:lnTo>
                    <a:lnTo>
                      <a:pt x="40" y="217"/>
                    </a:lnTo>
                    <a:lnTo>
                      <a:pt x="40" y="215"/>
                    </a:lnTo>
                    <a:lnTo>
                      <a:pt x="42" y="215"/>
                    </a:lnTo>
                    <a:lnTo>
                      <a:pt x="42" y="215"/>
                    </a:lnTo>
                    <a:lnTo>
                      <a:pt x="46" y="217"/>
                    </a:lnTo>
                    <a:lnTo>
                      <a:pt x="46" y="217"/>
                    </a:lnTo>
                    <a:lnTo>
                      <a:pt x="48" y="219"/>
                    </a:lnTo>
                    <a:lnTo>
                      <a:pt x="48" y="221"/>
                    </a:lnTo>
                    <a:lnTo>
                      <a:pt x="50" y="221"/>
                    </a:lnTo>
                    <a:lnTo>
                      <a:pt x="52" y="221"/>
                    </a:lnTo>
                    <a:lnTo>
                      <a:pt x="56" y="223"/>
                    </a:lnTo>
                    <a:lnTo>
                      <a:pt x="58" y="225"/>
                    </a:lnTo>
                    <a:lnTo>
                      <a:pt x="58" y="223"/>
                    </a:lnTo>
                    <a:lnTo>
                      <a:pt x="60" y="223"/>
                    </a:lnTo>
                    <a:lnTo>
                      <a:pt x="60" y="223"/>
                    </a:lnTo>
                    <a:lnTo>
                      <a:pt x="62" y="225"/>
                    </a:lnTo>
                    <a:lnTo>
                      <a:pt x="62" y="225"/>
                    </a:lnTo>
                    <a:lnTo>
                      <a:pt x="64" y="227"/>
                    </a:lnTo>
                    <a:lnTo>
                      <a:pt x="64" y="227"/>
                    </a:lnTo>
                    <a:lnTo>
                      <a:pt x="66" y="227"/>
                    </a:lnTo>
                    <a:lnTo>
                      <a:pt x="66" y="227"/>
                    </a:lnTo>
                    <a:lnTo>
                      <a:pt x="66" y="227"/>
                    </a:lnTo>
                    <a:lnTo>
                      <a:pt x="66" y="229"/>
                    </a:lnTo>
                    <a:lnTo>
                      <a:pt x="68" y="229"/>
                    </a:lnTo>
                    <a:lnTo>
                      <a:pt x="68" y="229"/>
                    </a:lnTo>
                    <a:lnTo>
                      <a:pt x="70" y="231"/>
                    </a:lnTo>
                    <a:lnTo>
                      <a:pt x="70" y="231"/>
                    </a:lnTo>
                    <a:lnTo>
                      <a:pt x="70" y="233"/>
                    </a:lnTo>
                    <a:lnTo>
                      <a:pt x="72" y="233"/>
                    </a:lnTo>
                    <a:lnTo>
                      <a:pt x="72" y="235"/>
                    </a:lnTo>
                    <a:lnTo>
                      <a:pt x="72" y="237"/>
                    </a:lnTo>
                    <a:lnTo>
                      <a:pt x="74" y="237"/>
                    </a:lnTo>
                    <a:lnTo>
                      <a:pt x="74" y="239"/>
                    </a:lnTo>
                    <a:lnTo>
                      <a:pt x="74" y="239"/>
                    </a:lnTo>
                    <a:lnTo>
                      <a:pt x="74" y="241"/>
                    </a:lnTo>
                    <a:lnTo>
                      <a:pt x="77" y="241"/>
                    </a:lnTo>
                    <a:lnTo>
                      <a:pt x="79" y="241"/>
                    </a:lnTo>
                    <a:lnTo>
                      <a:pt x="79" y="243"/>
                    </a:lnTo>
                    <a:lnTo>
                      <a:pt x="81" y="243"/>
                    </a:lnTo>
                    <a:lnTo>
                      <a:pt x="81" y="245"/>
                    </a:lnTo>
                    <a:lnTo>
                      <a:pt x="83" y="245"/>
                    </a:lnTo>
                    <a:lnTo>
                      <a:pt x="83" y="245"/>
                    </a:lnTo>
                    <a:lnTo>
                      <a:pt x="85" y="245"/>
                    </a:lnTo>
                    <a:lnTo>
                      <a:pt x="85" y="247"/>
                    </a:lnTo>
                    <a:lnTo>
                      <a:pt x="87" y="249"/>
                    </a:lnTo>
                    <a:lnTo>
                      <a:pt x="87" y="249"/>
                    </a:lnTo>
                    <a:lnTo>
                      <a:pt x="87" y="251"/>
                    </a:lnTo>
                    <a:lnTo>
                      <a:pt x="87" y="253"/>
                    </a:lnTo>
                    <a:lnTo>
                      <a:pt x="87" y="253"/>
                    </a:lnTo>
                    <a:lnTo>
                      <a:pt x="89" y="255"/>
                    </a:lnTo>
                    <a:lnTo>
                      <a:pt x="89" y="255"/>
                    </a:lnTo>
                    <a:lnTo>
                      <a:pt x="91" y="255"/>
                    </a:lnTo>
                    <a:lnTo>
                      <a:pt x="91" y="255"/>
                    </a:lnTo>
                    <a:lnTo>
                      <a:pt x="93" y="255"/>
                    </a:lnTo>
                    <a:lnTo>
                      <a:pt x="93" y="257"/>
                    </a:lnTo>
                    <a:lnTo>
                      <a:pt x="93" y="259"/>
                    </a:lnTo>
                    <a:lnTo>
                      <a:pt x="93" y="261"/>
                    </a:lnTo>
                    <a:lnTo>
                      <a:pt x="93" y="261"/>
                    </a:lnTo>
                    <a:lnTo>
                      <a:pt x="93" y="263"/>
                    </a:lnTo>
                    <a:lnTo>
                      <a:pt x="93" y="263"/>
                    </a:lnTo>
                    <a:lnTo>
                      <a:pt x="95" y="265"/>
                    </a:lnTo>
                    <a:lnTo>
                      <a:pt x="95" y="265"/>
                    </a:lnTo>
                    <a:lnTo>
                      <a:pt x="97" y="265"/>
                    </a:lnTo>
                    <a:lnTo>
                      <a:pt x="97" y="267"/>
                    </a:lnTo>
                    <a:lnTo>
                      <a:pt x="99" y="267"/>
                    </a:lnTo>
                    <a:lnTo>
                      <a:pt x="101" y="265"/>
                    </a:lnTo>
                    <a:lnTo>
                      <a:pt x="101" y="265"/>
                    </a:lnTo>
                    <a:lnTo>
                      <a:pt x="101" y="265"/>
                    </a:lnTo>
                    <a:lnTo>
                      <a:pt x="103" y="265"/>
                    </a:lnTo>
                    <a:lnTo>
                      <a:pt x="103" y="265"/>
                    </a:lnTo>
                    <a:lnTo>
                      <a:pt x="105" y="267"/>
                    </a:lnTo>
                    <a:lnTo>
                      <a:pt x="107" y="267"/>
                    </a:lnTo>
                    <a:lnTo>
                      <a:pt x="107" y="265"/>
                    </a:lnTo>
                    <a:lnTo>
                      <a:pt x="109" y="265"/>
                    </a:lnTo>
                    <a:lnTo>
                      <a:pt x="111" y="265"/>
                    </a:lnTo>
                    <a:lnTo>
                      <a:pt x="111" y="265"/>
                    </a:lnTo>
                    <a:lnTo>
                      <a:pt x="113" y="263"/>
                    </a:lnTo>
                    <a:lnTo>
                      <a:pt x="113" y="263"/>
                    </a:lnTo>
                    <a:lnTo>
                      <a:pt x="115" y="261"/>
                    </a:lnTo>
                    <a:lnTo>
                      <a:pt x="115" y="261"/>
                    </a:lnTo>
                    <a:lnTo>
                      <a:pt x="117" y="263"/>
                    </a:lnTo>
                    <a:lnTo>
                      <a:pt x="119" y="263"/>
                    </a:lnTo>
                    <a:lnTo>
                      <a:pt x="119" y="263"/>
                    </a:lnTo>
                    <a:lnTo>
                      <a:pt x="121" y="265"/>
                    </a:lnTo>
                    <a:lnTo>
                      <a:pt x="121" y="265"/>
                    </a:lnTo>
                    <a:lnTo>
                      <a:pt x="123" y="265"/>
                    </a:lnTo>
                    <a:lnTo>
                      <a:pt x="123" y="265"/>
                    </a:lnTo>
                    <a:lnTo>
                      <a:pt x="125" y="263"/>
                    </a:lnTo>
                    <a:lnTo>
                      <a:pt x="127" y="263"/>
                    </a:lnTo>
                    <a:lnTo>
                      <a:pt x="127" y="263"/>
                    </a:lnTo>
                    <a:lnTo>
                      <a:pt x="129" y="263"/>
                    </a:lnTo>
                    <a:lnTo>
                      <a:pt x="131" y="265"/>
                    </a:lnTo>
                    <a:lnTo>
                      <a:pt x="133" y="267"/>
                    </a:lnTo>
                    <a:lnTo>
                      <a:pt x="133" y="267"/>
                    </a:lnTo>
                    <a:lnTo>
                      <a:pt x="135" y="267"/>
                    </a:lnTo>
                    <a:lnTo>
                      <a:pt x="137" y="267"/>
                    </a:lnTo>
                    <a:lnTo>
                      <a:pt x="137" y="269"/>
                    </a:lnTo>
                    <a:lnTo>
                      <a:pt x="139" y="269"/>
                    </a:lnTo>
                    <a:lnTo>
                      <a:pt x="139" y="269"/>
                    </a:lnTo>
                    <a:lnTo>
                      <a:pt x="141" y="271"/>
                    </a:lnTo>
                    <a:lnTo>
                      <a:pt x="141" y="271"/>
                    </a:lnTo>
                    <a:lnTo>
                      <a:pt x="141" y="271"/>
                    </a:lnTo>
                    <a:lnTo>
                      <a:pt x="143" y="271"/>
                    </a:lnTo>
                    <a:lnTo>
                      <a:pt x="141" y="273"/>
                    </a:lnTo>
                    <a:lnTo>
                      <a:pt x="141" y="275"/>
                    </a:lnTo>
                    <a:lnTo>
                      <a:pt x="139" y="279"/>
                    </a:lnTo>
                    <a:lnTo>
                      <a:pt x="137" y="281"/>
                    </a:lnTo>
                    <a:lnTo>
                      <a:pt x="133" y="287"/>
                    </a:lnTo>
                    <a:lnTo>
                      <a:pt x="131" y="291"/>
                    </a:lnTo>
                    <a:lnTo>
                      <a:pt x="133" y="291"/>
                    </a:lnTo>
                    <a:lnTo>
                      <a:pt x="135" y="293"/>
                    </a:lnTo>
                    <a:lnTo>
                      <a:pt x="135" y="293"/>
                    </a:lnTo>
                    <a:lnTo>
                      <a:pt x="137" y="291"/>
                    </a:lnTo>
                    <a:lnTo>
                      <a:pt x="137" y="291"/>
                    </a:lnTo>
                    <a:lnTo>
                      <a:pt x="139" y="291"/>
                    </a:lnTo>
                    <a:lnTo>
                      <a:pt x="139" y="291"/>
                    </a:lnTo>
                    <a:lnTo>
                      <a:pt x="139" y="293"/>
                    </a:lnTo>
                    <a:lnTo>
                      <a:pt x="141" y="295"/>
                    </a:lnTo>
                    <a:lnTo>
                      <a:pt x="141" y="295"/>
                    </a:lnTo>
                    <a:lnTo>
                      <a:pt x="143" y="297"/>
                    </a:lnTo>
                    <a:lnTo>
                      <a:pt x="143" y="297"/>
                    </a:lnTo>
                    <a:lnTo>
                      <a:pt x="145" y="299"/>
                    </a:lnTo>
                    <a:lnTo>
                      <a:pt x="145" y="299"/>
                    </a:lnTo>
                    <a:lnTo>
                      <a:pt x="145" y="295"/>
                    </a:lnTo>
                    <a:lnTo>
                      <a:pt x="145" y="289"/>
                    </a:lnTo>
                    <a:lnTo>
                      <a:pt x="147" y="283"/>
                    </a:lnTo>
                    <a:lnTo>
                      <a:pt x="147" y="277"/>
                    </a:lnTo>
                    <a:lnTo>
                      <a:pt x="149" y="271"/>
                    </a:lnTo>
                    <a:lnTo>
                      <a:pt x="149" y="265"/>
                    </a:lnTo>
                    <a:lnTo>
                      <a:pt x="149" y="259"/>
                    </a:lnTo>
                    <a:lnTo>
                      <a:pt x="151" y="255"/>
                    </a:lnTo>
                    <a:lnTo>
                      <a:pt x="151" y="253"/>
                    </a:lnTo>
                    <a:lnTo>
                      <a:pt x="151" y="249"/>
                    </a:lnTo>
                    <a:lnTo>
                      <a:pt x="151" y="245"/>
                    </a:lnTo>
                    <a:lnTo>
                      <a:pt x="153" y="245"/>
                    </a:lnTo>
                    <a:lnTo>
                      <a:pt x="151" y="243"/>
                    </a:lnTo>
                    <a:lnTo>
                      <a:pt x="151" y="243"/>
                    </a:lnTo>
                    <a:lnTo>
                      <a:pt x="151" y="243"/>
                    </a:lnTo>
                    <a:lnTo>
                      <a:pt x="151" y="241"/>
                    </a:lnTo>
                    <a:lnTo>
                      <a:pt x="151" y="241"/>
                    </a:lnTo>
                    <a:lnTo>
                      <a:pt x="151" y="241"/>
                    </a:lnTo>
                    <a:lnTo>
                      <a:pt x="151" y="239"/>
                    </a:lnTo>
                    <a:lnTo>
                      <a:pt x="149" y="239"/>
                    </a:lnTo>
                    <a:lnTo>
                      <a:pt x="149" y="239"/>
                    </a:lnTo>
                    <a:lnTo>
                      <a:pt x="149" y="239"/>
                    </a:lnTo>
                    <a:lnTo>
                      <a:pt x="149" y="237"/>
                    </a:lnTo>
                    <a:lnTo>
                      <a:pt x="149" y="237"/>
                    </a:lnTo>
                    <a:lnTo>
                      <a:pt x="149" y="235"/>
                    </a:lnTo>
                    <a:lnTo>
                      <a:pt x="149" y="235"/>
                    </a:lnTo>
                    <a:lnTo>
                      <a:pt x="149" y="235"/>
                    </a:lnTo>
                    <a:lnTo>
                      <a:pt x="149" y="233"/>
                    </a:lnTo>
                    <a:lnTo>
                      <a:pt x="149" y="233"/>
                    </a:lnTo>
                    <a:lnTo>
                      <a:pt x="149" y="233"/>
                    </a:lnTo>
                    <a:lnTo>
                      <a:pt x="147" y="231"/>
                    </a:lnTo>
                    <a:lnTo>
                      <a:pt x="147" y="231"/>
                    </a:lnTo>
                    <a:lnTo>
                      <a:pt x="145" y="229"/>
                    </a:lnTo>
                    <a:lnTo>
                      <a:pt x="143" y="229"/>
                    </a:lnTo>
                    <a:lnTo>
                      <a:pt x="141" y="227"/>
                    </a:lnTo>
                    <a:lnTo>
                      <a:pt x="141" y="225"/>
                    </a:lnTo>
                    <a:lnTo>
                      <a:pt x="141" y="223"/>
                    </a:lnTo>
                    <a:lnTo>
                      <a:pt x="141" y="219"/>
                    </a:lnTo>
                    <a:lnTo>
                      <a:pt x="141" y="215"/>
                    </a:lnTo>
                    <a:lnTo>
                      <a:pt x="141" y="213"/>
                    </a:lnTo>
                    <a:lnTo>
                      <a:pt x="143" y="213"/>
                    </a:lnTo>
                    <a:lnTo>
                      <a:pt x="143" y="213"/>
                    </a:lnTo>
                    <a:lnTo>
                      <a:pt x="145" y="213"/>
                    </a:lnTo>
                    <a:lnTo>
                      <a:pt x="145" y="213"/>
                    </a:lnTo>
                    <a:lnTo>
                      <a:pt x="147" y="211"/>
                    </a:lnTo>
                    <a:lnTo>
                      <a:pt x="147" y="211"/>
                    </a:lnTo>
                    <a:lnTo>
                      <a:pt x="147" y="211"/>
                    </a:lnTo>
                    <a:lnTo>
                      <a:pt x="149" y="211"/>
                    </a:lnTo>
                    <a:lnTo>
                      <a:pt x="149" y="211"/>
                    </a:lnTo>
                    <a:lnTo>
                      <a:pt x="149" y="211"/>
                    </a:lnTo>
                    <a:lnTo>
                      <a:pt x="149" y="211"/>
                    </a:lnTo>
                    <a:lnTo>
                      <a:pt x="151" y="211"/>
                    </a:lnTo>
                    <a:lnTo>
                      <a:pt x="151" y="211"/>
                    </a:lnTo>
                    <a:lnTo>
                      <a:pt x="153" y="211"/>
                    </a:lnTo>
                    <a:lnTo>
                      <a:pt x="153" y="211"/>
                    </a:lnTo>
                    <a:lnTo>
                      <a:pt x="153" y="211"/>
                    </a:lnTo>
                    <a:lnTo>
                      <a:pt x="153" y="211"/>
                    </a:lnTo>
                    <a:lnTo>
                      <a:pt x="153" y="211"/>
                    </a:lnTo>
                    <a:lnTo>
                      <a:pt x="155" y="211"/>
                    </a:lnTo>
                    <a:lnTo>
                      <a:pt x="155" y="211"/>
                    </a:lnTo>
                    <a:lnTo>
                      <a:pt x="155" y="211"/>
                    </a:lnTo>
                    <a:lnTo>
                      <a:pt x="155" y="211"/>
                    </a:lnTo>
                    <a:lnTo>
                      <a:pt x="155" y="211"/>
                    </a:lnTo>
                    <a:lnTo>
                      <a:pt x="155" y="211"/>
                    </a:lnTo>
                    <a:lnTo>
                      <a:pt x="155" y="211"/>
                    </a:lnTo>
                    <a:lnTo>
                      <a:pt x="155" y="209"/>
                    </a:lnTo>
                    <a:lnTo>
                      <a:pt x="155" y="209"/>
                    </a:lnTo>
                    <a:lnTo>
                      <a:pt x="155" y="207"/>
                    </a:lnTo>
                    <a:lnTo>
                      <a:pt x="155" y="207"/>
                    </a:lnTo>
                    <a:lnTo>
                      <a:pt x="155" y="205"/>
                    </a:lnTo>
                    <a:lnTo>
                      <a:pt x="155" y="205"/>
                    </a:lnTo>
                    <a:lnTo>
                      <a:pt x="153" y="205"/>
                    </a:lnTo>
                    <a:lnTo>
                      <a:pt x="153" y="205"/>
                    </a:lnTo>
                    <a:lnTo>
                      <a:pt x="151" y="205"/>
                    </a:lnTo>
                    <a:lnTo>
                      <a:pt x="151" y="205"/>
                    </a:lnTo>
                    <a:lnTo>
                      <a:pt x="151" y="205"/>
                    </a:lnTo>
                    <a:lnTo>
                      <a:pt x="151" y="205"/>
                    </a:lnTo>
                    <a:lnTo>
                      <a:pt x="149" y="205"/>
                    </a:lnTo>
                    <a:lnTo>
                      <a:pt x="149" y="203"/>
                    </a:lnTo>
                    <a:lnTo>
                      <a:pt x="147" y="205"/>
                    </a:lnTo>
                    <a:lnTo>
                      <a:pt x="147" y="203"/>
                    </a:lnTo>
                    <a:lnTo>
                      <a:pt x="145" y="203"/>
                    </a:lnTo>
                    <a:lnTo>
                      <a:pt x="145" y="205"/>
                    </a:lnTo>
                    <a:lnTo>
                      <a:pt x="145" y="199"/>
                    </a:lnTo>
                    <a:lnTo>
                      <a:pt x="145" y="195"/>
                    </a:lnTo>
                    <a:lnTo>
                      <a:pt x="145" y="193"/>
                    </a:lnTo>
                    <a:lnTo>
                      <a:pt x="145" y="193"/>
                    </a:lnTo>
                    <a:lnTo>
                      <a:pt x="147" y="193"/>
                    </a:lnTo>
                    <a:lnTo>
                      <a:pt x="149" y="193"/>
                    </a:lnTo>
                    <a:lnTo>
                      <a:pt x="149" y="191"/>
                    </a:lnTo>
                    <a:lnTo>
                      <a:pt x="149" y="191"/>
                    </a:lnTo>
                    <a:lnTo>
                      <a:pt x="151" y="191"/>
                    </a:lnTo>
                    <a:lnTo>
                      <a:pt x="153" y="193"/>
                    </a:lnTo>
                    <a:lnTo>
                      <a:pt x="153" y="193"/>
                    </a:lnTo>
                    <a:lnTo>
                      <a:pt x="157" y="193"/>
                    </a:lnTo>
                    <a:lnTo>
                      <a:pt x="159" y="193"/>
                    </a:lnTo>
                    <a:lnTo>
                      <a:pt x="163" y="193"/>
                    </a:lnTo>
                    <a:lnTo>
                      <a:pt x="167" y="193"/>
                    </a:lnTo>
                    <a:lnTo>
                      <a:pt x="171" y="193"/>
                    </a:lnTo>
                    <a:lnTo>
                      <a:pt x="171" y="193"/>
                    </a:lnTo>
                    <a:lnTo>
                      <a:pt x="171" y="191"/>
                    </a:lnTo>
                    <a:lnTo>
                      <a:pt x="171" y="191"/>
                    </a:lnTo>
                    <a:lnTo>
                      <a:pt x="171" y="189"/>
                    </a:lnTo>
                    <a:lnTo>
                      <a:pt x="171" y="189"/>
                    </a:lnTo>
                    <a:lnTo>
                      <a:pt x="171" y="187"/>
                    </a:lnTo>
                    <a:lnTo>
                      <a:pt x="173" y="189"/>
                    </a:lnTo>
                    <a:lnTo>
                      <a:pt x="173" y="189"/>
                    </a:lnTo>
                    <a:lnTo>
                      <a:pt x="173" y="191"/>
                    </a:lnTo>
                    <a:lnTo>
                      <a:pt x="175" y="191"/>
                    </a:lnTo>
                    <a:lnTo>
                      <a:pt x="175" y="191"/>
                    </a:lnTo>
                    <a:lnTo>
                      <a:pt x="177" y="191"/>
                    </a:lnTo>
                    <a:lnTo>
                      <a:pt x="177" y="191"/>
                    </a:lnTo>
                    <a:lnTo>
                      <a:pt x="179" y="189"/>
                    </a:lnTo>
                    <a:lnTo>
                      <a:pt x="181" y="187"/>
                    </a:lnTo>
                    <a:lnTo>
                      <a:pt x="181" y="187"/>
                    </a:lnTo>
                    <a:lnTo>
                      <a:pt x="183" y="185"/>
                    </a:lnTo>
                    <a:lnTo>
                      <a:pt x="183" y="185"/>
                    </a:lnTo>
                    <a:lnTo>
                      <a:pt x="183" y="185"/>
                    </a:lnTo>
                    <a:lnTo>
                      <a:pt x="185" y="185"/>
                    </a:lnTo>
                    <a:lnTo>
                      <a:pt x="185" y="187"/>
                    </a:lnTo>
                    <a:lnTo>
                      <a:pt x="187" y="191"/>
                    </a:lnTo>
                    <a:lnTo>
                      <a:pt x="189" y="193"/>
                    </a:lnTo>
                    <a:lnTo>
                      <a:pt x="189" y="195"/>
                    </a:lnTo>
                    <a:lnTo>
                      <a:pt x="189" y="199"/>
                    </a:lnTo>
                    <a:lnTo>
                      <a:pt x="189" y="201"/>
                    </a:lnTo>
                    <a:lnTo>
                      <a:pt x="189" y="201"/>
                    </a:lnTo>
                    <a:lnTo>
                      <a:pt x="189" y="203"/>
                    </a:lnTo>
                    <a:lnTo>
                      <a:pt x="191" y="201"/>
                    </a:lnTo>
                    <a:lnTo>
                      <a:pt x="191" y="20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62" name="Freeform 204"/>
              <p:cNvSpPr>
                <a:spLocks noEditPoints="1"/>
              </p:cNvSpPr>
              <p:nvPr/>
            </p:nvSpPr>
            <p:spPr bwMode="auto">
              <a:xfrm>
                <a:off x="4985" y="2263"/>
                <a:ext cx="143" cy="32"/>
              </a:xfrm>
              <a:custGeom>
                <a:avLst/>
                <a:gdLst>
                  <a:gd name="T0" fmla="*/ 2 w 143"/>
                  <a:gd name="T1" fmla="*/ 32 h 32"/>
                  <a:gd name="T2" fmla="*/ 2 w 143"/>
                  <a:gd name="T3" fmla="*/ 32 h 32"/>
                  <a:gd name="T4" fmla="*/ 2 w 143"/>
                  <a:gd name="T5" fmla="*/ 32 h 32"/>
                  <a:gd name="T6" fmla="*/ 2 w 143"/>
                  <a:gd name="T7" fmla="*/ 32 h 32"/>
                  <a:gd name="T8" fmla="*/ 2 w 143"/>
                  <a:gd name="T9" fmla="*/ 32 h 32"/>
                  <a:gd name="T10" fmla="*/ 2 w 143"/>
                  <a:gd name="T11" fmla="*/ 32 h 32"/>
                  <a:gd name="T12" fmla="*/ 2 w 143"/>
                  <a:gd name="T13" fmla="*/ 32 h 32"/>
                  <a:gd name="T14" fmla="*/ 2 w 143"/>
                  <a:gd name="T15" fmla="*/ 32 h 32"/>
                  <a:gd name="T16" fmla="*/ 2 w 143"/>
                  <a:gd name="T17" fmla="*/ 32 h 32"/>
                  <a:gd name="T18" fmla="*/ 2 w 143"/>
                  <a:gd name="T19" fmla="*/ 32 h 32"/>
                  <a:gd name="T20" fmla="*/ 2 w 143"/>
                  <a:gd name="T21" fmla="*/ 32 h 32"/>
                  <a:gd name="T22" fmla="*/ 2 w 143"/>
                  <a:gd name="T23" fmla="*/ 32 h 32"/>
                  <a:gd name="T24" fmla="*/ 2 w 143"/>
                  <a:gd name="T25" fmla="*/ 32 h 32"/>
                  <a:gd name="T26" fmla="*/ 0 w 143"/>
                  <a:gd name="T27" fmla="*/ 32 h 32"/>
                  <a:gd name="T28" fmla="*/ 0 w 143"/>
                  <a:gd name="T29" fmla="*/ 32 h 32"/>
                  <a:gd name="T30" fmla="*/ 0 w 143"/>
                  <a:gd name="T31" fmla="*/ 32 h 32"/>
                  <a:gd name="T32" fmla="*/ 0 w 143"/>
                  <a:gd name="T33" fmla="*/ 30 h 32"/>
                  <a:gd name="T34" fmla="*/ 0 w 143"/>
                  <a:gd name="T35" fmla="*/ 30 h 32"/>
                  <a:gd name="T36" fmla="*/ 0 w 143"/>
                  <a:gd name="T37" fmla="*/ 30 h 32"/>
                  <a:gd name="T38" fmla="*/ 0 w 143"/>
                  <a:gd name="T39" fmla="*/ 30 h 32"/>
                  <a:gd name="T40" fmla="*/ 0 w 143"/>
                  <a:gd name="T41" fmla="*/ 32 h 32"/>
                  <a:gd name="T42" fmla="*/ 0 w 143"/>
                  <a:gd name="T43" fmla="*/ 32 h 32"/>
                  <a:gd name="T44" fmla="*/ 0 w 143"/>
                  <a:gd name="T45" fmla="*/ 32 h 32"/>
                  <a:gd name="T46" fmla="*/ 2 w 143"/>
                  <a:gd name="T47" fmla="*/ 32 h 32"/>
                  <a:gd name="T48" fmla="*/ 2 w 143"/>
                  <a:gd name="T49" fmla="*/ 32 h 32"/>
                  <a:gd name="T50" fmla="*/ 2 w 143"/>
                  <a:gd name="T51" fmla="*/ 32 h 32"/>
                  <a:gd name="T52" fmla="*/ 143 w 143"/>
                  <a:gd name="T53" fmla="*/ 0 h 32"/>
                  <a:gd name="T54" fmla="*/ 143 w 143"/>
                  <a:gd name="T55" fmla="*/ 0 h 32"/>
                  <a:gd name="T56" fmla="*/ 143 w 143"/>
                  <a:gd name="T57" fmla="*/ 0 h 32"/>
                  <a:gd name="T58" fmla="*/ 141 w 143"/>
                  <a:gd name="T59" fmla="*/ 0 h 32"/>
                  <a:gd name="T60" fmla="*/ 141 w 143"/>
                  <a:gd name="T61" fmla="*/ 2 h 32"/>
                  <a:gd name="T62" fmla="*/ 143 w 143"/>
                  <a:gd name="T63" fmla="*/ 2 h 32"/>
                  <a:gd name="T64" fmla="*/ 143 w 143"/>
                  <a:gd name="T65" fmla="*/ 2 h 32"/>
                  <a:gd name="T66" fmla="*/ 143 w 143"/>
                  <a:gd name="T67" fmla="*/ 2 h 32"/>
                  <a:gd name="T68" fmla="*/ 143 w 143"/>
                  <a:gd name="T6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32">
                    <a:moveTo>
                      <a:pt x="2" y="32"/>
                    </a:moveTo>
                    <a:lnTo>
                      <a:pt x="2" y="32"/>
                    </a:lnTo>
                    <a:lnTo>
                      <a:pt x="2" y="32"/>
                    </a:lnTo>
                    <a:lnTo>
                      <a:pt x="2" y="32"/>
                    </a:lnTo>
                    <a:lnTo>
                      <a:pt x="2" y="32"/>
                    </a:lnTo>
                    <a:lnTo>
                      <a:pt x="2" y="32"/>
                    </a:lnTo>
                    <a:lnTo>
                      <a:pt x="2" y="32"/>
                    </a:lnTo>
                    <a:lnTo>
                      <a:pt x="2" y="32"/>
                    </a:lnTo>
                    <a:lnTo>
                      <a:pt x="2" y="32"/>
                    </a:lnTo>
                    <a:lnTo>
                      <a:pt x="2" y="32"/>
                    </a:lnTo>
                    <a:lnTo>
                      <a:pt x="2" y="32"/>
                    </a:lnTo>
                    <a:lnTo>
                      <a:pt x="2" y="32"/>
                    </a:lnTo>
                    <a:close/>
                    <a:moveTo>
                      <a:pt x="2" y="32"/>
                    </a:moveTo>
                    <a:lnTo>
                      <a:pt x="0" y="32"/>
                    </a:lnTo>
                    <a:lnTo>
                      <a:pt x="0" y="32"/>
                    </a:lnTo>
                    <a:lnTo>
                      <a:pt x="0" y="32"/>
                    </a:lnTo>
                    <a:lnTo>
                      <a:pt x="0" y="30"/>
                    </a:lnTo>
                    <a:lnTo>
                      <a:pt x="0" y="30"/>
                    </a:lnTo>
                    <a:lnTo>
                      <a:pt x="0" y="30"/>
                    </a:lnTo>
                    <a:lnTo>
                      <a:pt x="0" y="30"/>
                    </a:lnTo>
                    <a:lnTo>
                      <a:pt x="0" y="32"/>
                    </a:lnTo>
                    <a:lnTo>
                      <a:pt x="0" y="32"/>
                    </a:lnTo>
                    <a:lnTo>
                      <a:pt x="0" y="32"/>
                    </a:lnTo>
                    <a:lnTo>
                      <a:pt x="2" y="32"/>
                    </a:lnTo>
                    <a:lnTo>
                      <a:pt x="2" y="32"/>
                    </a:lnTo>
                    <a:lnTo>
                      <a:pt x="2" y="32"/>
                    </a:lnTo>
                    <a:close/>
                    <a:moveTo>
                      <a:pt x="143" y="0"/>
                    </a:moveTo>
                    <a:lnTo>
                      <a:pt x="143" y="0"/>
                    </a:lnTo>
                    <a:lnTo>
                      <a:pt x="143" y="0"/>
                    </a:lnTo>
                    <a:lnTo>
                      <a:pt x="141" y="0"/>
                    </a:lnTo>
                    <a:lnTo>
                      <a:pt x="141" y="2"/>
                    </a:lnTo>
                    <a:lnTo>
                      <a:pt x="143" y="2"/>
                    </a:lnTo>
                    <a:lnTo>
                      <a:pt x="143" y="2"/>
                    </a:lnTo>
                    <a:lnTo>
                      <a:pt x="143" y="2"/>
                    </a:lnTo>
                    <a:lnTo>
                      <a:pt x="143"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grpSp>
        <p:sp>
          <p:nvSpPr>
            <p:cNvPr id="18" name="Freeform 206"/>
            <p:cNvSpPr>
              <a:spLocks noEditPoints="1"/>
            </p:cNvSpPr>
            <p:nvPr/>
          </p:nvSpPr>
          <p:spPr bwMode="auto">
            <a:xfrm>
              <a:off x="4553" y="1125"/>
              <a:ext cx="813" cy="625"/>
            </a:xfrm>
            <a:custGeom>
              <a:avLst/>
              <a:gdLst>
                <a:gd name="T0" fmla="*/ 611 w 813"/>
                <a:gd name="T1" fmla="*/ 623 h 625"/>
                <a:gd name="T2" fmla="*/ 629 w 813"/>
                <a:gd name="T3" fmla="*/ 575 h 625"/>
                <a:gd name="T4" fmla="*/ 757 w 813"/>
                <a:gd name="T5" fmla="*/ 493 h 625"/>
                <a:gd name="T6" fmla="*/ 775 w 813"/>
                <a:gd name="T7" fmla="*/ 415 h 625"/>
                <a:gd name="T8" fmla="*/ 811 w 813"/>
                <a:gd name="T9" fmla="*/ 122 h 625"/>
                <a:gd name="T10" fmla="*/ 783 w 813"/>
                <a:gd name="T11" fmla="*/ 94 h 625"/>
                <a:gd name="T12" fmla="*/ 717 w 813"/>
                <a:gd name="T13" fmla="*/ 72 h 625"/>
                <a:gd name="T14" fmla="*/ 659 w 813"/>
                <a:gd name="T15" fmla="*/ 36 h 625"/>
                <a:gd name="T16" fmla="*/ 613 w 813"/>
                <a:gd name="T17" fmla="*/ 6 h 625"/>
                <a:gd name="T18" fmla="*/ 567 w 813"/>
                <a:gd name="T19" fmla="*/ 22 h 625"/>
                <a:gd name="T20" fmla="*/ 539 w 813"/>
                <a:gd name="T21" fmla="*/ 80 h 625"/>
                <a:gd name="T22" fmla="*/ 587 w 813"/>
                <a:gd name="T23" fmla="*/ 100 h 625"/>
                <a:gd name="T24" fmla="*/ 585 w 813"/>
                <a:gd name="T25" fmla="*/ 122 h 625"/>
                <a:gd name="T26" fmla="*/ 549 w 813"/>
                <a:gd name="T27" fmla="*/ 144 h 625"/>
                <a:gd name="T28" fmla="*/ 527 w 813"/>
                <a:gd name="T29" fmla="*/ 172 h 625"/>
                <a:gd name="T30" fmla="*/ 460 w 813"/>
                <a:gd name="T31" fmla="*/ 198 h 625"/>
                <a:gd name="T32" fmla="*/ 318 w 813"/>
                <a:gd name="T33" fmla="*/ 188 h 625"/>
                <a:gd name="T34" fmla="*/ 226 w 813"/>
                <a:gd name="T35" fmla="*/ 146 h 625"/>
                <a:gd name="T36" fmla="*/ 192 w 813"/>
                <a:gd name="T37" fmla="*/ 104 h 625"/>
                <a:gd name="T38" fmla="*/ 148 w 813"/>
                <a:gd name="T39" fmla="*/ 80 h 625"/>
                <a:gd name="T40" fmla="*/ 128 w 813"/>
                <a:gd name="T41" fmla="*/ 106 h 625"/>
                <a:gd name="T42" fmla="*/ 98 w 813"/>
                <a:gd name="T43" fmla="*/ 140 h 625"/>
                <a:gd name="T44" fmla="*/ 72 w 813"/>
                <a:gd name="T45" fmla="*/ 158 h 625"/>
                <a:gd name="T46" fmla="*/ 78 w 813"/>
                <a:gd name="T47" fmla="*/ 200 h 625"/>
                <a:gd name="T48" fmla="*/ 24 w 813"/>
                <a:gd name="T49" fmla="*/ 226 h 625"/>
                <a:gd name="T50" fmla="*/ 4 w 813"/>
                <a:gd name="T51" fmla="*/ 256 h 625"/>
                <a:gd name="T52" fmla="*/ 24 w 813"/>
                <a:gd name="T53" fmla="*/ 288 h 625"/>
                <a:gd name="T54" fmla="*/ 74 w 813"/>
                <a:gd name="T55" fmla="*/ 317 h 625"/>
                <a:gd name="T56" fmla="*/ 108 w 813"/>
                <a:gd name="T57" fmla="*/ 359 h 625"/>
                <a:gd name="T58" fmla="*/ 108 w 813"/>
                <a:gd name="T59" fmla="*/ 387 h 625"/>
                <a:gd name="T60" fmla="*/ 152 w 813"/>
                <a:gd name="T61" fmla="*/ 413 h 625"/>
                <a:gd name="T62" fmla="*/ 218 w 813"/>
                <a:gd name="T63" fmla="*/ 445 h 625"/>
                <a:gd name="T64" fmla="*/ 268 w 813"/>
                <a:gd name="T65" fmla="*/ 451 h 625"/>
                <a:gd name="T66" fmla="*/ 310 w 813"/>
                <a:gd name="T67" fmla="*/ 449 h 625"/>
                <a:gd name="T68" fmla="*/ 352 w 813"/>
                <a:gd name="T69" fmla="*/ 433 h 625"/>
                <a:gd name="T70" fmla="*/ 386 w 813"/>
                <a:gd name="T71" fmla="*/ 441 h 625"/>
                <a:gd name="T72" fmla="*/ 420 w 813"/>
                <a:gd name="T73" fmla="*/ 457 h 625"/>
                <a:gd name="T74" fmla="*/ 418 w 813"/>
                <a:gd name="T75" fmla="*/ 509 h 625"/>
                <a:gd name="T76" fmla="*/ 452 w 813"/>
                <a:gd name="T77" fmla="*/ 541 h 625"/>
                <a:gd name="T78" fmla="*/ 480 w 813"/>
                <a:gd name="T79" fmla="*/ 565 h 625"/>
                <a:gd name="T80" fmla="*/ 493 w 813"/>
                <a:gd name="T81" fmla="*/ 551 h 625"/>
                <a:gd name="T82" fmla="*/ 529 w 813"/>
                <a:gd name="T83" fmla="*/ 545 h 625"/>
                <a:gd name="T84" fmla="*/ 563 w 813"/>
                <a:gd name="T85" fmla="*/ 553 h 625"/>
                <a:gd name="T86" fmla="*/ 597 w 813"/>
                <a:gd name="T87" fmla="*/ 563 h 625"/>
                <a:gd name="T88" fmla="*/ 621 w 813"/>
                <a:gd name="T89" fmla="*/ 589 h 625"/>
                <a:gd name="T90" fmla="*/ 649 w 813"/>
                <a:gd name="T91" fmla="*/ 561 h 625"/>
                <a:gd name="T92" fmla="*/ 667 w 813"/>
                <a:gd name="T93" fmla="*/ 543 h 625"/>
                <a:gd name="T94" fmla="*/ 701 w 813"/>
                <a:gd name="T95" fmla="*/ 545 h 625"/>
                <a:gd name="T96" fmla="*/ 733 w 813"/>
                <a:gd name="T97" fmla="*/ 521 h 625"/>
                <a:gd name="T98" fmla="*/ 753 w 813"/>
                <a:gd name="T99" fmla="*/ 493 h 625"/>
                <a:gd name="T100" fmla="*/ 759 w 813"/>
                <a:gd name="T101" fmla="*/ 467 h 625"/>
                <a:gd name="T102" fmla="*/ 773 w 813"/>
                <a:gd name="T103" fmla="*/ 431 h 625"/>
                <a:gd name="T104" fmla="*/ 757 w 813"/>
                <a:gd name="T105" fmla="*/ 391 h 625"/>
                <a:gd name="T106" fmla="*/ 725 w 813"/>
                <a:gd name="T107" fmla="*/ 351 h 625"/>
                <a:gd name="T108" fmla="*/ 711 w 813"/>
                <a:gd name="T109" fmla="*/ 301 h 625"/>
                <a:gd name="T110" fmla="*/ 713 w 813"/>
                <a:gd name="T111" fmla="*/ 278 h 625"/>
                <a:gd name="T112" fmla="*/ 659 w 813"/>
                <a:gd name="T113" fmla="*/ 250 h 625"/>
                <a:gd name="T114" fmla="*/ 697 w 813"/>
                <a:gd name="T115" fmla="*/ 242 h 625"/>
                <a:gd name="T116" fmla="*/ 727 w 813"/>
                <a:gd name="T117" fmla="*/ 238 h 625"/>
                <a:gd name="T118" fmla="*/ 755 w 813"/>
                <a:gd name="T119" fmla="*/ 206 h 625"/>
                <a:gd name="T120" fmla="*/ 785 w 813"/>
                <a:gd name="T121" fmla="*/ 200 h 625"/>
                <a:gd name="T122" fmla="*/ 799 w 813"/>
                <a:gd name="T123" fmla="*/ 188 h 625"/>
                <a:gd name="T124" fmla="*/ 793 w 813"/>
                <a:gd name="T125" fmla="*/ 144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3" h="625">
                  <a:moveTo>
                    <a:pt x="637" y="597"/>
                  </a:moveTo>
                  <a:lnTo>
                    <a:pt x="637" y="595"/>
                  </a:lnTo>
                  <a:lnTo>
                    <a:pt x="637" y="595"/>
                  </a:lnTo>
                  <a:lnTo>
                    <a:pt x="635" y="593"/>
                  </a:lnTo>
                  <a:lnTo>
                    <a:pt x="635" y="593"/>
                  </a:lnTo>
                  <a:lnTo>
                    <a:pt x="633" y="591"/>
                  </a:lnTo>
                  <a:lnTo>
                    <a:pt x="633" y="591"/>
                  </a:lnTo>
                  <a:lnTo>
                    <a:pt x="631" y="593"/>
                  </a:lnTo>
                  <a:lnTo>
                    <a:pt x="631" y="593"/>
                  </a:lnTo>
                  <a:lnTo>
                    <a:pt x="631" y="595"/>
                  </a:lnTo>
                  <a:lnTo>
                    <a:pt x="629" y="593"/>
                  </a:lnTo>
                  <a:lnTo>
                    <a:pt x="629" y="593"/>
                  </a:lnTo>
                  <a:lnTo>
                    <a:pt x="629" y="593"/>
                  </a:lnTo>
                  <a:lnTo>
                    <a:pt x="629" y="595"/>
                  </a:lnTo>
                  <a:lnTo>
                    <a:pt x="627" y="593"/>
                  </a:lnTo>
                  <a:lnTo>
                    <a:pt x="625" y="593"/>
                  </a:lnTo>
                  <a:lnTo>
                    <a:pt x="625" y="593"/>
                  </a:lnTo>
                  <a:lnTo>
                    <a:pt x="623" y="595"/>
                  </a:lnTo>
                  <a:lnTo>
                    <a:pt x="621" y="595"/>
                  </a:lnTo>
                  <a:lnTo>
                    <a:pt x="617" y="595"/>
                  </a:lnTo>
                  <a:lnTo>
                    <a:pt x="617" y="595"/>
                  </a:lnTo>
                  <a:lnTo>
                    <a:pt x="615" y="595"/>
                  </a:lnTo>
                  <a:lnTo>
                    <a:pt x="613" y="595"/>
                  </a:lnTo>
                  <a:lnTo>
                    <a:pt x="613" y="595"/>
                  </a:lnTo>
                  <a:lnTo>
                    <a:pt x="611" y="597"/>
                  </a:lnTo>
                  <a:lnTo>
                    <a:pt x="611" y="597"/>
                  </a:lnTo>
                  <a:lnTo>
                    <a:pt x="611" y="599"/>
                  </a:lnTo>
                  <a:lnTo>
                    <a:pt x="611" y="599"/>
                  </a:lnTo>
                  <a:lnTo>
                    <a:pt x="613" y="599"/>
                  </a:lnTo>
                  <a:lnTo>
                    <a:pt x="611" y="599"/>
                  </a:lnTo>
                  <a:lnTo>
                    <a:pt x="609" y="601"/>
                  </a:lnTo>
                  <a:lnTo>
                    <a:pt x="607" y="603"/>
                  </a:lnTo>
                  <a:lnTo>
                    <a:pt x="605" y="605"/>
                  </a:lnTo>
                  <a:lnTo>
                    <a:pt x="605" y="605"/>
                  </a:lnTo>
                  <a:lnTo>
                    <a:pt x="603" y="607"/>
                  </a:lnTo>
                  <a:lnTo>
                    <a:pt x="603" y="607"/>
                  </a:lnTo>
                  <a:lnTo>
                    <a:pt x="605" y="613"/>
                  </a:lnTo>
                  <a:lnTo>
                    <a:pt x="605" y="615"/>
                  </a:lnTo>
                  <a:lnTo>
                    <a:pt x="605" y="617"/>
                  </a:lnTo>
                  <a:lnTo>
                    <a:pt x="607" y="621"/>
                  </a:lnTo>
                  <a:lnTo>
                    <a:pt x="611" y="623"/>
                  </a:lnTo>
                  <a:lnTo>
                    <a:pt x="611" y="623"/>
                  </a:lnTo>
                  <a:lnTo>
                    <a:pt x="615" y="623"/>
                  </a:lnTo>
                  <a:lnTo>
                    <a:pt x="617" y="625"/>
                  </a:lnTo>
                  <a:lnTo>
                    <a:pt x="617" y="625"/>
                  </a:lnTo>
                  <a:lnTo>
                    <a:pt x="619" y="625"/>
                  </a:lnTo>
                  <a:lnTo>
                    <a:pt x="621" y="625"/>
                  </a:lnTo>
                  <a:lnTo>
                    <a:pt x="623" y="625"/>
                  </a:lnTo>
                  <a:lnTo>
                    <a:pt x="623" y="625"/>
                  </a:lnTo>
                  <a:lnTo>
                    <a:pt x="623" y="623"/>
                  </a:lnTo>
                  <a:lnTo>
                    <a:pt x="623" y="623"/>
                  </a:lnTo>
                  <a:lnTo>
                    <a:pt x="627" y="623"/>
                  </a:lnTo>
                  <a:lnTo>
                    <a:pt x="627" y="623"/>
                  </a:lnTo>
                  <a:lnTo>
                    <a:pt x="627" y="621"/>
                  </a:lnTo>
                  <a:lnTo>
                    <a:pt x="627" y="621"/>
                  </a:lnTo>
                  <a:lnTo>
                    <a:pt x="627" y="621"/>
                  </a:lnTo>
                  <a:lnTo>
                    <a:pt x="629" y="619"/>
                  </a:lnTo>
                  <a:lnTo>
                    <a:pt x="631" y="617"/>
                  </a:lnTo>
                  <a:lnTo>
                    <a:pt x="631" y="617"/>
                  </a:lnTo>
                  <a:lnTo>
                    <a:pt x="631" y="617"/>
                  </a:lnTo>
                  <a:lnTo>
                    <a:pt x="633" y="617"/>
                  </a:lnTo>
                  <a:lnTo>
                    <a:pt x="633" y="617"/>
                  </a:lnTo>
                  <a:lnTo>
                    <a:pt x="633" y="615"/>
                  </a:lnTo>
                  <a:lnTo>
                    <a:pt x="633" y="613"/>
                  </a:lnTo>
                  <a:lnTo>
                    <a:pt x="633" y="611"/>
                  </a:lnTo>
                  <a:lnTo>
                    <a:pt x="633" y="609"/>
                  </a:lnTo>
                  <a:lnTo>
                    <a:pt x="633" y="609"/>
                  </a:lnTo>
                  <a:lnTo>
                    <a:pt x="635" y="609"/>
                  </a:lnTo>
                  <a:lnTo>
                    <a:pt x="635" y="607"/>
                  </a:lnTo>
                  <a:lnTo>
                    <a:pt x="637" y="601"/>
                  </a:lnTo>
                  <a:lnTo>
                    <a:pt x="637" y="601"/>
                  </a:lnTo>
                  <a:lnTo>
                    <a:pt x="639" y="601"/>
                  </a:lnTo>
                  <a:lnTo>
                    <a:pt x="639" y="599"/>
                  </a:lnTo>
                  <a:lnTo>
                    <a:pt x="637" y="597"/>
                  </a:lnTo>
                  <a:close/>
                  <a:moveTo>
                    <a:pt x="627" y="575"/>
                  </a:moveTo>
                  <a:lnTo>
                    <a:pt x="625" y="575"/>
                  </a:lnTo>
                  <a:lnTo>
                    <a:pt x="625" y="575"/>
                  </a:lnTo>
                  <a:lnTo>
                    <a:pt x="625" y="575"/>
                  </a:lnTo>
                  <a:lnTo>
                    <a:pt x="625" y="577"/>
                  </a:lnTo>
                  <a:lnTo>
                    <a:pt x="625" y="577"/>
                  </a:lnTo>
                  <a:lnTo>
                    <a:pt x="627" y="575"/>
                  </a:lnTo>
                  <a:lnTo>
                    <a:pt x="627" y="577"/>
                  </a:lnTo>
                  <a:lnTo>
                    <a:pt x="629" y="575"/>
                  </a:lnTo>
                  <a:lnTo>
                    <a:pt x="629" y="575"/>
                  </a:lnTo>
                  <a:lnTo>
                    <a:pt x="627" y="575"/>
                  </a:lnTo>
                  <a:lnTo>
                    <a:pt x="627" y="575"/>
                  </a:lnTo>
                  <a:close/>
                  <a:moveTo>
                    <a:pt x="657" y="565"/>
                  </a:moveTo>
                  <a:lnTo>
                    <a:pt x="657" y="565"/>
                  </a:lnTo>
                  <a:lnTo>
                    <a:pt x="657" y="565"/>
                  </a:lnTo>
                  <a:lnTo>
                    <a:pt x="659" y="565"/>
                  </a:lnTo>
                  <a:lnTo>
                    <a:pt x="659" y="563"/>
                  </a:lnTo>
                  <a:lnTo>
                    <a:pt x="657" y="565"/>
                  </a:lnTo>
                  <a:close/>
                  <a:moveTo>
                    <a:pt x="661" y="563"/>
                  </a:moveTo>
                  <a:lnTo>
                    <a:pt x="661" y="563"/>
                  </a:lnTo>
                  <a:lnTo>
                    <a:pt x="661" y="563"/>
                  </a:lnTo>
                  <a:lnTo>
                    <a:pt x="661" y="565"/>
                  </a:lnTo>
                  <a:lnTo>
                    <a:pt x="661" y="565"/>
                  </a:lnTo>
                  <a:lnTo>
                    <a:pt x="661" y="565"/>
                  </a:lnTo>
                  <a:lnTo>
                    <a:pt x="661" y="565"/>
                  </a:lnTo>
                  <a:lnTo>
                    <a:pt x="661" y="563"/>
                  </a:lnTo>
                  <a:lnTo>
                    <a:pt x="661" y="563"/>
                  </a:lnTo>
                  <a:lnTo>
                    <a:pt x="663" y="563"/>
                  </a:lnTo>
                  <a:lnTo>
                    <a:pt x="661" y="563"/>
                  </a:lnTo>
                  <a:lnTo>
                    <a:pt x="661" y="563"/>
                  </a:lnTo>
                  <a:close/>
                  <a:moveTo>
                    <a:pt x="669" y="543"/>
                  </a:moveTo>
                  <a:lnTo>
                    <a:pt x="669" y="543"/>
                  </a:lnTo>
                  <a:lnTo>
                    <a:pt x="667" y="543"/>
                  </a:lnTo>
                  <a:lnTo>
                    <a:pt x="667" y="543"/>
                  </a:lnTo>
                  <a:lnTo>
                    <a:pt x="669" y="543"/>
                  </a:lnTo>
                  <a:lnTo>
                    <a:pt x="669" y="543"/>
                  </a:lnTo>
                  <a:lnTo>
                    <a:pt x="671" y="545"/>
                  </a:lnTo>
                  <a:lnTo>
                    <a:pt x="669" y="543"/>
                  </a:lnTo>
                  <a:lnTo>
                    <a:pt x="669" y="543"/>
                  </a:lnTo>
                  <a:close/>
                  <a:moveTo>
                    <a:pt x="735" y="513"/>
                  </a:moveTo>
                  <a:lnTo>
                    <a:pt x="735" y="513"/>
                  </a:lnTo>
                  <a:lnTo>
                    <a:pt x="735" y="513"/>
                  </a:lnTo>
                  <a:lnTo>
                    <a:pt x="735" y="513"/>
                  </a:lnTo>
                  <a:lnTo>
                    <a:pt x="735" y="515"/>
                  </a:lnTo>
                  <a:lnTo>
                    <a:pt x="735" y="515"/>
                  </a:lnTo>
                  <a:lnTo>
                    <a:pt x="735" y="513"/>
                  </a:lnTo>
                  <a:lnTo>
                    <a:pt x="735" y="513"/>
                  </a:lnTo>
                  <a:lnTo>
                    <a:pt x="735" y="513"/>
                  </a:lnTo>
                  <a:close/>
                  <a:moveTo>
                    <a:pt x="757" y="495"/>
                  </a:moveTo>
                  <a:lnTo>
                    <a:pt x="757" y="495"/>
                  </a:lnTo>
                  <a:lnTo>
                    <a:pt x="757" y="493"/>
                  </a:lnTo>
                  <a:lnTo>
                    <a:pt x="757" y="493"/>
                  </a:lnTo>
                  <a:lnTo>
                    <a:pt x="755" y="493"/>
                  </a:lnTo>
                  <a:lnTo>
                    <a:pt x="755" y="493"/>
                  </a:lnTo>
                  <a:lnTo>
                    <a:pt x="755" y="495"/>
                  </a:lnTo>
                  <a:lnTo>
                    <a:pt x="755" y="495"/>
                  </a:lnTo>
                  <a:lnTo>
                    <a:pt x="755" y="495"/>
                  </a:lnTo>
                  <a:lnTo>
                    <a:pt x="755" y="497"/>
                  </a:lnTo>
                  <a:lnTo>
                    <a:pt x="757" y="497"/>
                  </a:lnTo>
                  <a:lnTo>
                    <a:pt x="757" y="497"/>
                  </a:lnTo>
                  <a:lnTo>
                    <a:pt x="757" y="497"/>
                  </a:lnTo>
                  <a:lnTo>
                    <a:pt x="757" y="495"/>
                  </a:lnTo>
                  <a:lnTo>
                    <a:pt x="757" y="495"/>
                  </a:lnTo>
                  <a:close/>
                  <a:moveTo>
                    <a:pt x="767" y="447"/>
                  </a:moveTo>
                  <a:lnTo>
                    <a:pt x="767" y="447"/>
                  </a:lnTo>
                  <a:lnTo>
                    <a:pt x="765" y="449"/>
                  </a:lnTo>
                  <a:lnTo>
                    <a:pt x="767" y="449"/>
                  </a:lnTo>
                  <a:lnTo>
                    <a:pt x="767" y="449"/>
                  </a:lnTo>
                  <a:lnTo>
                    <a:pt x="767" y="449"/>
                  </a:lnTo>
                  <a:lnTo>
                    <a:pt x="767" y="449"/>
                  </a:lnTo>
                  <a:lnTo>
                    <a:pt x="767" y="447"/>
                  </a:lnTo>
                  <a:close/>
                  <a:moveTo>
                    <a:pt x="773" y="419"/>
                  </a:moveTo>
                  <a:lnTo>
                    <a:pt x="771" y="419"/>
                  </a:lnTo>
                  <a:lnTo>
                    <a:pt x="771" y="421"/>
                  </a:lnTo>
                  <a:lnTo>
                    <a:pt x="773" y="421"/>
                  </a:lnTo>
                  <a:lnTo>
                    <a:pt x="775" y="421"/>
                  </a:lnTo>
                  <a:lnTo>
                    <a:pt x="775" y="421"/>
                  </a:lnTo>
                  <a:lnTo>
                    <a:pt x="773" y="421"/>
                  </a:lnTo>
                  <a:lnTo>
                    <a:pt x="773" y="419"/>
                  </a:lnTo>
                  <a:close/>
                  <a:moveTo>
                    <a:pt x="777" y="417"/>
                  </a:moveTo>
                  <a:lnTo>
                    <a:pt x="775" y="417"/>
                  </a:lnTo>
                  <a:lnTo>
                    <a:pt x="775" y="417"/>
                  </a:lnTo>
                  <a:lnTo>
                    <a:pt x="777" y="417"/>
                  </a:lnTo>
                  <a:lnTo>
                    <a:pt x="777" y="419"/>
                  </a:lnTo>
                  <a:lnTo>
                    <a:pt x="777" y="417"/>
                  </a:lnTo>
                  <a:lnTo>
                    <a:pt x="777" y="417"/>
                  </a:lnTo>
                  <a:close/>
                  <a:moveTo>
                    <a:pt x="771" y="413"/>
                  </a:moveTo>
                  <a:lnTo>
                    <a:pt x="769" y="413"/>
                  </a:lnTo>
                  <a:lnTo>
                    <a:pt x="769" y="415"/>
                  </a:lnTo>
                  <a:lnTo>
                    <a:pt x="771" y="415"/>
                  </a:lnTo>
                  <a:lnTo>
                    <a:pt x="773" y="415"/>
                  </a:lnTo>
                  <a:lnTo>
                    <a:pt x="775" y="417"/>
                  </a:lnTo>
                  <a:lnTo>
                    <a:pt x="775" y="417"/>
                  </a:lnTo>
                  <a:lnTo>
                    <a:pt x="775" y="415"/>
                  </a:lnTo>
                  <a:lnTo>
                    <a:pt x="773" y="415"/>
                  </a:lnTo>
                  <a:lnTo>
                    <a:pt x="771" y="413"/>
                  </a:lnTo>
                  <a:close/>
                  <a:moveTo>
                    <a:pt x="755" y="387"/>
                  </a:moveTo>
                  <a:lnTo>
                    <a:pt x="753" y="385"/>
                  </a:lnTo>
                  <a:lnTo>
                    <a:pt x="753" y="385"/>
                  </a:lnTo>
                  <a:lnTo>
                    <a:pt x="751" y="385"/>
                  </a:lnTo>
                  <a:lnTo>
                    <a:pt x="749" y="383"/>
                  </a:lnTo>
                  <a:lnTo>
                    <a:pt x="747" y="383"/>
                  </a:lnTo>
                  <a:lnTo>
                    <a:pt x="749" y="385"/>
                  </a:lnTo>
                  <a:lnTo>
                    <a:pt x="751" y="387"/>
                  </a:lnTo>
                  <a:lnTo>
                    <a:pt x="753" y="387"/>
                  </a:lnTo>
                  <a:lnTo>
                    <a:pt x="759" y="389"/>
                  </a:lnTo>
                  <a:lnTo>
                    <a:pt x="759" y="389"/>
                  </a:lnTo>
                  <a:lnTo>
                    <a:pt x="759" y="389"/>
                  </a:lnTo>
                  <a:lnTo>
                    <a:pt x="759" y="387"/>
                  </a:lnTo>
                  <a:lnTo>
                    <a:pt x="755" y="387"/>
                  </a:lnTo>
                  <a:close/>
                  <a:moveTo>
                    <a:pt x="813" y="144"/>
                  </a:moveTo>
                  <a:lnTo>
                    <a:pt x="811" y="142"/>
                  </a:lnTo>
                  <a:lnTo>
                    <a:pt x="811" y="140"/>
                  </a:lnTo>
                  <a:lnTo>
                    <a:pt x="811" y="138"/>
                  </a:lnTo>
                  <a:lnTo>
                    <a:pt x="813" y="138"/>
                  </a:lnTo>
                  <a:lnTo>
                    <a:pt x="813" y="138"/>
                  </a:lnTo>
                  <a:lnTo>
                    <a:pt x="813" y="138"/>
                  </a:lnTo>
                  <a:lnTo>
                    <a:pt x="813" y="136"/>
                  </a:lnTo>
                  <a:lnTo>
                    <a:pt x="813" y="136"/>
                  </a:lnTo>
                  <a:lnTo>
                    <a:pt x="813" y="134"/>
                  </a:lnTo>
                  <a:lnTo>
                    <a:pt x="811" y="134"/>
                  </a:lnTo>
                  <a:lnTo>
                    <a:pt x="811" y="132"/>
                  </a:lnTo>
                  <a:lnTo>
                    <a:pt x="811" y="132"/>
                  </a:lnTo>
                  <a:lnTo>
                    <a:pt x="813" y="132"/>
                  </a:lnTo>
                  <a:lnTo>
                    <a:pt x="813" y="132"/>
                  </a:lnTo>
                  <a:lnTo>
                    <a:pt x="813" y="130"/>
                  </a:lnTo>
                  <a:lnTo>
                    <a:pt x="813" y="130"/>
                  </a:lnTo>
                  <a:lnTo>
                    <a:pt x="811" y="128"/>
                  </a:lnTo>
                  <a:lnTo>
                    <a:pt x="811" y="128"/>
                  </a:lnTo>
                  <a:lnTo>
                    <a:pt x="813" y="126"/>
                  </a:lnTo>
                  <a:lnTo>
                    <a:pt x="813" y="126"/>
                  </a:lnTo>
                  <a:lnTo>
                    <a:pt x="813" y="126"/>
                  </a:lnTo>
                  <a:lnTo>
                    <a:pt x="811" y="124"/>
                  </a:lnTo>
                  <a:lnTo>
                    <a:pt x="811" y="124"/>
                  </a:lnTo>
                  <a:lnTo>
                    <a:pt x="811" y="122"/>
                  </a:lnTo>
                  <a:lnTo>
                    <a:pt x="811" y="122"/>
                  </a:lnTo>
                  <a:lnTo>
                    <a:pt x="811" y="120"/>
                  </a:lnTo>
                  <a:lnTo>
                    <a:pt x="809" y="118"/>
                  </a:lnTo>
                  <a:lnTo>
                    <a:pt x="809" y="116"/>
                  </a:lnTo>
                  <a:lnTo>
                    <a:pt x="809" y="116"/>
                  </a:lnTo>
                  <a:lnTo>
                    <a:pt x="809" y="114"/>
                  </a:lnTo>
                  <a:lnTo>
                    <a:pt x="807" y="114"/>
                  </a:lnTo>
                  <a:lnTo>
                    <a:pt x="807" y="112"/>
                  </a:lnTo>
                  <a:lnTo>
                    <a:pt x="807" y="110"/>
                  </a:lnTo>
                  <a:lnTo>
                    <a:pt x="807" y="110"/>
                  </a:lnTo>
                  <a:lnTo>
                    <a:pt x="807" y="108"/>
                  </a:lnTo>
                  <a:lnTo>
                    <a:pt x="805" y="108"/>
                  </a:lnTo>
                  <a:lnTo>
                    <a:pt x="805" y="106"/>
                  </a:lnTo>
                  <a:lnTo>
                    <a:pt x="807" y="106"/>
                  </a:lnTo>
                  <a:lnTo>
                    <a:pt x="807" y="106"/>
                  </a:lnTo>
                  <a:lnTo>
                    <a:pt x="807" y="106"/>
                  </a:lnTo>
                  <a:lnTo>
                    <a:pt x="807" y="106"/>
                  </a:lnTo>
                  <a:lnTo>
                    <a:pt x="809" y="106"/>
                  </a:lnTo>
                  <a:lnTo>
                    <a:pt x="809" y="104"/>
                  </a:lnTo>
                  <a:lnTo>
                    <a:pt x="809" y="104"/>
                  </a:lnTo>
                  <a:lnTo>
                    <a:pt x="809" y="102"/>
                  </a:lnTo>
                  <a:lnTo>
                    <a:pt x="809" y="102"/>
                  </a:lnTo>
                  <a:lnTo>
                    <a:pt x="809" y="100"/>
                  </a:lnTo>
                  <a:lnTo>
                    <a:pt x="807" y="98"/>
                  </a:lnTo>
                  <a:lnTo>
                    <a:pt x="807" y="98"/>
                  </a:lnTo>
                  <a:lnTo>
                    <a:pt x="805" y="96"/>
                  </a:lnTo>
                  <a:lnTo>
                    <a:pt x="803" y="96"/>
                  </a:lnTo>
                  <a:lnTo>
                    <a:pt x="803" y="94"/>
                  </a:lnTo>
                  <a:lnTo>
                    <a:pt x="803" y="94"/>
                  </a:lnTo>
                  <a:lnTo>
                    <a:pt x="803" y="92"/>
                  </a:lnTo>
                  <a:lnTo>
                    <a:pt x="803" y="92"/>
                  </a:lnTo>
                  <a:lnTo>
                    <a:pt x="803" y="92"/>
                  </a:lnTo>
                  <a:lnTo>
                    <a:pt x="799" y="90"/>
                  </a:lnTo>
                  <a:lnTo>
                    <a:pt x="797" y="90"/>
                  </a:lnTo>
                  <a:lnTo>
                    <a:pt x="797" y="90"/>
                  </a:lnTo>
                  <a:lnTo>
                    <a:pt x="795" y="88"/>
                  </a:lnTo>
                  <a:lnTo>
                    <a:pt x="795" y="90"/>
                  </a:lnTo>
                  <a:lnTo>
                    <a:pt x="791" y="90"/>
                  </a:lnTo>
                  <a:lnTo>
                    <a:pt x="789" y="92"/>
                  </a:lnTo>
                  <a:lnTo>
                    <a:pt x="789" y="94"/>
                  </a:lnTo>
                  <a:lnTo>
                    <a:pt x="787" y="94"/>
                  </a:lnTo>
                  <a:lnTo>
                    <a:pt x="785" y="94"/>
                  </a:lnTo>
                  <a:lnTo>
                    <a:pt x="783" y="94"/>
                  </a:lnTo>
                  <a:lnTo>
                    <a:pt x="781" y="94"/>
                  </a:lnTo>
                  <a:lnTo>
                    <a:pt x="781" y="96"/>
                  </a:lnTo>
                  <a:lnTo>
                    <a:pt x="779" y="96"/>
                  </a:lnTo>
                  <a:lnTo>
                    <a:pt x="779" y="96"/>
                  </a:lnTo>
                  <a:lnTo>
                    <a:pt x="777" y="98"/>
                  </a:lnTo>
                  <a:lnTo>
                    <a:pt x="779" y="100"/>
                  </a:lnTo>
                  <a:lnTo>
                    <a:pt x="777" y="100"/>
                  </a:lnTo>
                  <a:lnTo>
                    <a:pt x="777" y="100"/>
                  </a:lnTo>
                  <a:lnTo>
                    <a:pt x="773" y="100"/>
                  </a:lnTo>
                  <a:lnTo>
                    <a:pt x="769" y="102"/>
                  </a:lnTo>
                  <a:lnTo>
                    <a:pt x="765" y="102"/>
                  </a:lnTo>
                  <a:lnTo>
                    <a:pt x="763" y="100"/>
                  </a:lnTo>
                  <a:lnTo>
                    <a:pt x="761" y="100"/>
                  </a:lnTo>
                  <a:lnTo>
                    <a:pt x="759" y="100"/>
                  </a:lnTo>
                  <a:lnTo>
                    <a:pt x="757" y="100"/>
                  </a:lnTo>
                  <a:lnTo>
                    <a:pt x="757" y="100"/>
                  </a:lnTo>
                  <a:lnTo>
                    <a:pt x="755" y="100"/>
                  </a:lnTo>
                  <a:lnTo>
                    <a:pt x="755" y="98"/>
                  </a:lnTo>
                  <a:lnTo>
                    <a:pt x="753" y="96"/>
                  </a:lnTo>
                  <a:lnTo>
                    <a:pt x="751" y="96"/>
                  </a:lnTo>
                  <a:lnTo>
                    <a:pt x="749" y="94"/>
                  </a:lnTo>
                  <a:lnTo>
                    <a:pt x="749" y="92"/>
                  </a:lnTo>
                  <a:lnTo>
                    <a:pt x="747" y="90"/>
                  </a:lnTo>
                  <a:lnTo>
                    <a:pt x="747" y="88"/>
                  </a:lnTo>
                  <a:lnTo>
                    <a:pt x="745" y="88"/>
                  </a:lnTo>
                  <a:lnTo>
                    <a:pt x="743" y="88"/>
                  </a:lnTo>
                  <a:lnTo>
                    <a:pt x="743" y="86"/>
                  </a:lnTo>
                  <a:lnTo>
                    <a:pt x="741" y="84"/>
                  </a:lnTo>
                  <a:lnTo>
                    <a:pt x="741" y="84"/>
                  </a:lnTo>
                  <a:lnTo>
                    <a:pt x="741" y="82"/>
                  </a:lnTo>
                  <a:lnTo>
                    <a:pt x="739" y="80"/>
                  </a:lnTo>
                  <a:lnTo>
                    <a:pt x="735" y="80"/>
                  </a:lnTo>
                  <a:lnTo>
                    <a:pt x="733" y="80"/>
                  </a:lnTo>
                  <a:lnTo>
                    <a:pt x="731" y="78"/>
                  </a:lnTo>
                  <a:lnTo>
                    <a:pt x="725" y="74"/>
                  </a:lnTo>
                  <a:lnTo>
                    <a:pt x="721" y="74"/>
                  </a:lnTo>
                  <a:lnTo>
                    <a:pt x="721" y="74"/>
                  </a:lnTo>
                  <a:lnTo>
                    <a:pt x="719" y="72"/>
                  </a:lnTo>
                  <a:lnTo>
                    <a:pt x="717" y="72"/>
                  </a:lnTo>
                  <a:lnTo>
                    <a:pt x="717" y="72"/>
                  </a:lnTo>
                  <a:lnTo>
                    <a:pt x="717" y="72"/>
                  </a:lnTo>
                  <a:lnTo>
                    <a:pt x="717" y="72"/>
                  </a:lnTo>
                  <a:lnTo>
                    <a:pt x="715" y="72"/>
                  </a:lnTo>
                  <a:lnTo>
                    <a:pt x="715" y="72"/>
                  </a:lnTo>
                  <a:lnTo>
                    <a:pt x="713" y="72"/>
                  </a:lnTo>
                  <a:lnTo>
                    <a:pt x="713" y="72"/>
                  </a:lnTo>
                  <a:lnTo>
                    <a:pt x="713" y="72"/>
                  </a:lnTo>
                  <a:lnTo>
                    <a:pt x="711" y="70"/>
                  </a:lnTo>
                  <a:lnTo>
                    <a:pt x="709" y="70"/>
                  </a:lnTo>
                  <a:lnTo>
                    <a:pt x="707" y="70"/>
                  </a:lnTo>
                  <a:lnTo>
                    <a:pt x="707" y="70"/>
                  </a:lnTo>
                  <a:lnTo>
                    <a:pt x="707" y="68"/>
                  </a:lnTo>
                  <a:lnTo>
                    <a:pt x="705" y="68"/>
                  </a:lnTo>
                  <a:lnTo>
                    <a:pt x="705" y="68"/>
                  </a:lnTo>
                  <a:lnTo>
                    <a:pt x="703" y="68"/>
                  </a:lnTo>
                  <a:lnTo>
                    <a:pt x="699" y="68"/>
                  </a:lnTo>
                  <a:lnTo>
                    <a:pt x="695" y="68"/>
                  </a:lnTo>
                  <a:lnTo>
                    <a:pt x="693" y="68"/>
                  </a:lnTo>
                  <a:lnTo>
                    <a:pt x="691" y="66"/>
                  </a:lnTo>
                  <a:lnTo>
                    <a:pt x="689" y="66"/>
                  </a:lnTo>
                  <a:lnTo>
                    <a:pt x="689" y="64"/>
                  </a:lnTo>
                  <a:lnTo>
                    <a:pt x="687" y="64"/>
                  </a:lnTo>
                  <a:lnTo>
                    <a:pt x="685" y="62"/>
                  </a:lnTo>
                  <a:lnTo>
                    <a:pt x="683" y="62"/>
                  </a:lnTo>
                  <a:lnTo>
                    <a:pt x="683" y="60"/>
                  </a:lnTo>
                  <a:lnTo>
                    <a:pt x="683" y="58"/>
                  </a:lnTo>
                  <a:lnTo>
                    <a:pt x="679" y="56"/>
                  </a:lnTo>
                  <a:lnTo>
                    <a:pt x="677" y="54"/>
                  </a:lnTo>
                  <a:lnTo>
                    <a:pt x="677" y="54"/>
                  </a:lnTo>
                  <a:lnTo>
                    <a:pt x="677" y="54"/>
                  </a:lnTo>
                  <a:lnTo>
                    <a:pt x="675" y="52"/>
                  </a:lnTo>
                  <a:lnTo>
                    <a:pt x="675" y="52"/>
                  </a:lnTo>
                  <a:lnTo>
                    <a:pt x="675" y="52"/>
                  </a:lnTo>
                  <a:lnTo>
                    <a:pt x="675" y="50"/>
                  </a:lnTo>
                  <a:lnTo>
                    <a:pt x="673" y="48"/>
                  </a:lnTo>
                  <a:lnTo>
                    <a:pt x="671" y="46"/>
                  </a:lnTo>
                  <a:lnTo>
                    <a:pt x="665" y="44"/>
                  </a:lnTo>
                  <a:lnTo>
                    <a:pt x="663" y="42"/>
                  </a:lnTo>
                  <a:lnTo>
                    <a:pt x="663" y="40"/>
                  </a:lnTo>
                  <a:lnTo>
                    <a:pt x="661" y="40"/>
                  </a:lnTo>
                  <a:lnTo>
                    <a:pt x="661" y="38"/>
                  </a:lnTo>
                  <a:lnTo>
                    <a:pt x="659" y="38"/>
                  </a:lnTo>
                  <a:lnTo>
                    <a:pt x="659" y="36"/>
                  </a:lnTo>
                  <a:lnTo>
                    <a:pt x="659" y="36"/>
                  </a:lnTo>
                  <a:lnTo>
                    <a:pt x="657" y="36"/>
                  </a:lnTo>
                  <a:lnTo>
                    <a:pt x="657" y="34"/>
                  </a:lnTo>
                  <a:lnTo>
                    <a:pt x="657" y="34"/>
                  </a:lnTo>
                  <a:lnTo>
                    <a:pt x="655" y="34"/>
                  </a:lnTo>
                  <a:lnTo>
                    <a:pt x="655" y="32"/>
                  </a:lnTo>
                  <a:lnTo>
                    <a:pt x="653" y="32"/>
                  </a:lnTo>
                  <a:lnTo>
                    <a:pt x="651" y="30"/>
                  </a:lnTo>
                  <a:lnTo>
                    <a:pt x="649" y="28"/>
                  </a:lnTo>
                  <a:lnTo>
                    <a:pt x="647" y="26"/>
                  </a:lnTo>
                  <a:lnTo>
                    <a:pt x="645" y="24"/>
                  </a:lnTo>
                  <a:lnTo>
                    <a:pt x="643" y="24"/>
                  </a:lnTo>
                  <a:lnTo>
                    <a:pt x="643" y="22"/>
                  </a:lnTo>
                  <a:lnTo>
                    <a:pt x="643" y="22"/>
                  </a:lnTo>
                  <a:lnTo>
                    <a:pt x="641" y="20"/>
                  </a:lnTo>
                  <a:lnTo>
                    <a:pt x="641" y="20"/>
                  </a:lnTo>
                  <a:lnTo>
                    <a:pt x="641" y="20"/>
                  </a:lnTo>
                  <a:lnTo>
                    <a:pt x="639" y="20"/>
                  </a:lnTo>
                  <a:lnTo>
                    <a:pt x="639" y="18"/>
                  </a:lnTo>
                  <a:lnTo>
                    <a:pt x="637" y="18"/>
                  </a:lnTo>
                  <a:lnTo>
                    <a:pt x="637" y="18"/>
                  </a:lnTo>
                  <a:lnTo>
                    <a:pt x="635" y="16"/>
                  </a:lnTo>
                  <a:lnTo>
                    <a:pt x="635" y="16"/>
                  </a:lnTo>
                  <a:lnTo>
                    <a:pt x="633" y="16"/>
                  </a:lnTo>
                  <a:lnTo>
                    <a:pt x="633" y="16"/>
                  </a:lnTo>
                  <a:lnTo>
                    <a:pt x="633" y="14"/>
                  </a:lnTo>
                  <a:lnTo>
                    <a:pt x="633" y="14"/>
                  </a:lnTo>
                  <a:lnTo>
                    <a:pt x="633" y="14"/>
                  </a:lnTo>
                  <a:lnTo>
                    <a:pt x="633" y="14"/>
                  </a:lnTo>
                  <a:lnTo>
                    <a:pt x="631" y="14"/>
                  </a:lnTo>
                  <a:lnTo>
                    <a:pt x="629" y="12"/>
                  </a:lnTo>
                  <a:lnTo>
                    <a:pt x="629" y="12"/>
                  </a:lnTo>
                  <a:lnTo>
                    <a:pt x="627" y="12"/>
                  </a:lnTo>
                  <a:lnTo>
                    <a:pt x="627" y="12"/>
                  </a:lnTo>
                  <a:lnTo>
                    <a:pt x="625" y="10"/>
                  </a:lnTo>
                  <a:lnTo>
                    <a:pt x="625" y="10"/>
                  </a:lnTo>
                  <a:lnTo>
                    <a:pt x="625" y="10"/>
                  </a:lnTo>
                  <a:lnTo>
                    <a:pt x="623" y="8"/>
                  </a:lnTo>
                  <a:lnTo>
                    <a:pt x="623" y="8"/>
                  </a:lnTo>
                  <a:lnTo>
                    <a:pt x="621" y="8"/>
                  </a:lnTo>
                  <a:lnTo>
                    <a:pt x="619" y="8"/>
                  </a:lnTo>
                  <a:lnTo>
                    <a:pt x="615" y="6"/>
                  </a:lnTo>
                  <a:lnTo>
                    <a:pt x="613" y="6"/>
                  </a:lnTo>
                  <a:lnTo>
                    <a:pt x="613" y="6"/>
                  </a:lnTo>
                  <a:lnTo>
                    <a:pt x="611" y="6"/>
                  </a:lnTo>
                  <a:lnTo>
                    <a:pt x="611" y="6"/>
                  </a:lnTo>
                  <a:lnTo>
                    <a:pt x="611" y="6"/>
                  </a:lnTo>
                  <a:lnTo>
                    <a:pt x="607" y="6"/>
                  </a:lnTo>
                  <a:lnTo>
                    <a:pt x="605" y="6"/>
                  </a:lnTo>
                  <a:lnTo>
                    <a:pt x="603" y="4"/>
                  </a:lnTo>
                  <a:lnTo>
                    <a:pt x="601" y="4"/>
                  </a:lnTo>
                  <a:lnTo>
                    <a:pt x="601" y="2"/>
                  </a:lnTo>
                  <a:lnTo>
                    <a:pt x="599" y="4"/>
                  </a:lnTo>
                  <a:lnTo>
                    <a:pt x="597" y="2"/>
                  </a:lnTo>
                  <a:lnTo>
                    <a:pt x="591" y="0"/>
                  </a:lnTo>
                  <a:lnTo>
                    <a:pt x="589" y="0"/>
                  </a:lnTo>
                  <a:lnTo>
                    <a:pt x="589" y="0"/>
                  </a:lnTo>
                  <a:lnTo>
                    <a:pt x="589" y="0"/>
                  </a:lnTo>
                  <a:lnTo>
                    <a:pt x="589" y="0"/>
                  </a:lnTo>
                  <a:lnTo>
                    <a:pt x="587" y="0"/>
                  </a:lnTo>
                  <a:lnTo>
                    <a:pt x="585" y="0"/>
                  </a:lnTo>
                  <a:lnTo>
                    <a:pt x="583" y="0"/>
                  </a:lnTo>
                  <a:lnTo>
                    <a:pt x="581" y="0"/>
                  </a:lnTo>
                  <a:lnTo>
                    <a:pt x="579" y="2"/>
                  </a:lnTo>
                  <a:lnTo>
                    <a:pt x="577" y="2"/>
                  </a:lnTo>
                  <a:lnTo>
                    <a:pt x="575" y="2"/>
                  </a:lnTo>
                  <a:lnTo>
                    <a:pt x="573" y="0"/>
                  </a:lnTo>
                  <a:lnTo>
                    <a:pt x="571" y="2"/>
                  </a:lnTo>
                  <a:lnTo>
                    <a:pt x="567" y="2"/>
                  </a:lnTo>
                  <a:lnTo>
                    <a:pt x="563" y="4"/>
                  </a:lnTo>
                  <a:lnTo>
                    <a:pt x="557" y="4"/>
                  </a:lnTo>
                  <a:lnTo>
                    <a:pt x="555" y="6"/>
                  </a:lnTo>
                  <a:lnTo>
                    <a:pt x="555" y="10"/>
                  </a:lnTo>
                  <a:lnTo>
                    <a:pt x="553" y="12"/>
                  </a:lnTo>
                  <a:lnTo>
                    <a:pt x="551" y="12"/>
                  </a:lnTo>
                  <a:lnTo>
                    <a:pt x="551" y="14"/>
                  </a:lnTo>
                  <a:lnTo>
                    <a:pt x="553" y="16"/>
                  </a:lnTo>
                  <a:lnTo>
                    <a:pt x="555" y="16"/>
                  </a:lnTo>
                  <a:lnTo>
                    <a:pt x="557" y="16"/>
                  </a:lnTo>
                  <a:lnTo>
                    <a:pt x="559" y="16"/>
                  </a:lnTo>
                  <a:lnTo>
                    <a:pt x="561" y="16"/>
                  </a:lnTo>
                  <a:lnTo>
                    <a:pt x="563" y="18"/>
                  </a:lnTo>
                  <a:lnTo>
                    <a:pt x="563" y="20"/>
                  </a:lnTo>
                  <a:lnTo>
                    <a:pt x="565" y="22"/>
                  </a:lnTo>
                  <a:lnTo>
                    <a:pt x="567" y="22"/>
                  </a:lnTo>
                  <a:lnTo>
                    <a:pt x="569" y="24"/>
                  </a:lnTo>
                  <a:lnTo>
                    <a:pt x="569" y="26"/>
                  </a:lnTo>
                  <a:lnTo>
                    <a:pt x="567" y="28"/>
                  </a:lnTo>
                  <a:lnTo>
                    <a:pt x="565" y="30"/>
                  </a:lnTo>
                  <a:lnTo>
                    <a:pt x="565" y="34"/>
                  </a:lnTo>
                  <a:lnTo>
                    <a:pt x="565" y="36"/>
                  </a:lnTo>
                  <a:lnTo>
                    <a:pt x="565" y="38"/>
                  </a:lnTo>
                  <a:lnTo>
                    <a:pt x="565" y="40"/>
                  </a:lnTo>
                  <a:lnTo>
                    <a:pt x="565" y="42"/>
                  </a:lnTo>
                  <a:lnTo>
                    <a:pt x="565" y="42"/>
                  </a:lnTo>
                  <a:lnTo>
                    <a:pt x="565" y="44"/>
                  </a:lnTo>
                  <a:lnTo>
                    <a:pt x="565" y="46"/>
                  </a:lnTo>
                  <a:lnTo>
                    <a:pt x="565" y="48"/>
                  </a:lnTo>
                  <a:lnTo>
                    <a:pt x="567" y="48"/>
                  </a:lnTo>
                  <a:lnTo>
                    <a:pt x="565" y="50"/>
                  </a:lnTo>
                  <a:lnTo>
                    <a:pt x="565" y="50"/>
                  </a:lnTo>
                  <a:lnTo>
                    <a:pt x="565" y="52"/>
                  </a:lnTo>
                  <a:lnTo>
                    <a:pt x="565" y="54"/>
                  </a:lnTo>
                  <a:lnTo>
                    <a:pt x="565" y="54"/>
                  </a:lnTo>
                  <a:lnTo>
                    <a:pt x="565" y="54"/>
                  </a:lnTo>
                  <a:lnTo>
                    <a:pt x="567" y="54"/>
                  </a:lnTo>
                  <a:lnTo>
                    <a:pt x="569" y="56"/>
                  </a:lnTo>
                  <a:lnTo>
                    <a:pt x="571" y="58"/>
                  </a:lnTo>
                  <a:lnTo>
                    <a:pt x="571" y="60"/>
                  </a:lnTo>
                  <a:lnTo>
                    <a:pt x="569" y="60"/>
                  </a:lnTo>
                  <a:lnTo>
                    <a:pt x="567" y="62"/>
                  </a:lnTo>
                  <a:lnTo>
                    <a:pt x="565" y="62"/>
                  </a:lnTo>
                  <a:lnTo>
                    <a:pt x="561" y="64"/>
                  </a:lnTo>
                  <a:lnTo>
                    <a:pt x="559" y="66"/>
                  </a:lnTo>
                  <a:lnTo>
                    <a:pt x="557" y="70"/>
                  </a:lnTo>
                  <a:lnTo>
                    <a:pt x="557" y="70"/>
                  </a:lnTo>
                  <a:lnTo>
                    <a:pt x="555" y="68"/>
                  </a:lnTo>
                  <a:lnTo>
                    <a:pt x="551" y="68"/>
                  </a:lnTo>
                  <a:lnTo>
                    <a:pt x="547" y="68"/>
                  </a:lnTo>
                  <a:lnTo>
                    <a:pt x="543" y="66"/>
                  </a:lnTo>
                  <a:lnTo>
                    <a:pt x="541" y="66"/>
                  </a:lnTo>
                  <a:lnTo>
                    <a:pt x="537" y="64"/>
                  </a:lnTo>
                  <a:lnTo>
                    <a:pt x="537" y="66"/>
                  </a:lnTo>
                  <a:lnTo>
                    <a:pt x="537" y="70"/>
                  </a:lnTo>
                  <a:lnTo>
                    <a:pt x="537" y="76"/>
                  </a:lnTo>
                  <a:lnTo>
                    <a:pt x="539" y="78"/>
                  </a:lnTo>
                  <a:lnTo>
                    <a:pt x="539" y="80"/>
                  </a:lnTo>
                  <a:lnTo>
                    <a:pt x="539" y="80"/>
                  </a:lnTo>
                  <a:lnTo>
                    <a:pt x="539" y="82"/>
                  </a:lnTo>
                  <a:lnTo>
                    <a:pt x="539" y="84"/>
                  </a:lnTo>
                  <a:lnTo>
                    <a:pt x="537" y="86"/>
                  </a:lnTo>
                  <a:lnTo>
                    <a:pt x="539" y="88"/>
                  </a:lnTo>
                  <a:lnTo>
                    <a:pt x="539" y="90"/>
                  </a:lnTo>
                  <a:lnTo>
                    <a:pt x="541" y="92"/>
                  </a:lnTo>
                  <a:lnTo>
                    <a:pt x="539" y="92"/>
                  </a:lnTo>
                  <a:lnTo>
                    <a:pt x="537" y="94"/>
                  </a:lnTo>
                  <a:lnTo>
                    <a:pt x="541" y="96"/>
                  </a:lnTo>
                  <a:lnTo>
                    <a:pt x="541" y="98"/>
                  </a:lnTo>
                  <a:lnTo>
                    <a:pt x="543" y="100"/>
                  </a:lnTo>
                  <a:lnTo>
                    <a:pt x="545" y="100"/>
                  </a:lnTo>
                  <a:lnTo>
                    <a:pt x="547" y="100"/>
                  </a:lnTo>
                  <a:lnTo>
                    <a:pt x="549" y="100"/>
                  </a:lnTo>
                  <a:lnTo>
                    <a:pt x="549" y="100"/>
                  </a:lnTo>
                  <a:lnTo>
                    <a:pt x="551" y="98"/>
                  </a:lnTo>
                  <a:lnTo>
                    <a:pt x="551" y="98"/>
                  </a:lnTo>
                  <a:lnTo>
                    <a:pt x="553" y="98"/>
                  </a:lnTo>
                  <a:lnTo>
                    <a:pt x="555" y="98"/>
                  </a:lnTo>
                  <a:lnTo>
                    <a:pt x="557" y="98"/>
                  </a:lnTo>
                  <a:lnTo>
                    <a:pt x="557" y="98"/>
                  </a:lnTo>
                  <a:lnTo>
                    <a:pt x="559" y="98"/>
                  </a:lnTo>
                  <a:lnTo>
                    <a:pt x="561" y="98"/>
                  </a:lnTo>
                  <a:lnTo>
                    <a:pt x="563" y="98"/>
                  </a:lnTo>
                  <a:lnTo>
                    <a:pt x="565" y="100"/>
                  </a:lnTo>
                  <a:lnTo>
                    <a:pt x="567" y="102"/>
                  </a:lnTo>
                  <a:lnTo>
                    <a:pt x="567" y="102"/>
                  </a:lnTo>
                  <a:lnTo>
                    <a:pt x="569" y="102"/>
                  </a:lnTo>
                  <a:lnTo>
                    <a:pt x="569" y="100"/>
                  </a:lnTo>
                  <a:lnTo>
                    <a:pt x="569" y="98"/>
                  </a:lnTo>
                  <a:lnTo>
                    <a:pt x="569" y="98"/>
                  </a:lnTo>
                  <a:lnTo>
                    <a:pt x="571" y="96"/>
                  </a:lnTo>
                  <a:lnTo>
                    <a:pt x="571" y="96"/>
                  </a:lnTo>
                  <a:lnTo>
                    <a:pt x="573" y="96"/>
                  </a:lnTo>
                  <a:lnTo>
                    <a:pt x="573" y="96"/>
                  </a:lnTo>
                  <a:lnTo>
                    <a:pt x="575" y="96"/>
                  </a:lnTo>
                  <a:lnTo>
                    <a:pt x="577" y="96"/>
                  </a:lnTo>
                  <a:lnTo>
                    <a:pt x="581" y="96"/>
                  </a:lnTo>
                  <a:lnTo>
                    <a:pt x="581" y="96"/>
                  </a:lnTo>
                  <a:lnTo>
                    <a:pt x="585" y="98"/>
                  </a:lnTo>
                  <a:lnTo>
                    <a:pt x="587" y="100"/>
                  </a:lnTo>
                  <a:lnTo>
                    <a:pt x="589" y="100"/>
                  </a:lnTo>
                  <a:lnTo>
                    <a:pt x="589" y="100"/>
                  </a:lnTo>
                  <a:lnTo>
                    <a:pt x="591" y="102"/>
                  </a:lnTo>
                  <a:lnTo>
                    <a:pt x="591" y="102"/>
                  </a:lnTo>
                  <a:lnTo>
                    <a:pt x="593" y="102"/>
                  </a:lnTo>
                  <a:lnTo>
                    <a:pt x="593" y="104"/>
                  </a:lnTo>
                  <a:lnTo>
                    <a:pt x="595" y="104"/>
                  </a:lnTo>
                  <a:lnTo>
                    <a:pt x="595" y="104"/>
                  </a:lnTo>
                  <a:lnTo>
                    <a:pt x="597" y="104"/>
                  </a:lnTo>
                  <a:lnTo>
                    <a:pt x="597" y="106"/>
                  </a:lnTo>
                  <a:lnTo>
                    <a:pt x="597" y="106"/>
                  </a:lnTo>
                  <a:lnTo>
                    <a:pt x="599" y="106"/>
                  </a:lnTo>
                  <a:lnTo>
                    <a:pt x="601" y="108"/>
                  </a:lnTo>
                  <a:lnTo>
                    <a:pt x="603" y="110"/>
                  </a:lnTo>
                  <a:lnTo>
                    <a:pt x="605" y="110"/>
                  </a:lnTo>
                  <a:lnTo>
                    <a:pt x="607" y="112"/>
                  </a:lnTo>
                  <a:lnTo>
                    <a:pt x="607" y="112"/>
                  </a:lnTo>
                  <a:lnTo>
                    <a:pt x="609" y="114"/>
                  </a:lnTo>
                  <a:lnTo>
                    <a:pt x="609" y="114"/>
                  </a:lnTo>
                  <a:lnTo>
                    <a:pt x="611" y="116"/>
                  </a:lnTo>
                  <a:lnTo>
                    <a:pt x="611" y="116"/>
                  </a:lnTo>
                  <a:lnTo>
                    <a:pt x="613" y="118"/>
                  </a:lnTo>
                  <a:lnTo>
                    <a:pt x="613" y="118"/>
                  </a:lnTo>
                  <a:lnTo>
                    <a:pt x="611" y="120"/>
                  </a:lnTo>
                  <a:lnTo>
                    <a:pt x="611" y="120"/>
                  </a:lnTo>
                  <a:lnTo>
                    <a:pt x="609" y="120"/>
                  </a:lnTo>
                  <a:lnTo>
                    <a:pt x="607" y="120"/>
                  </a:lnTo>
                  <a:lnTo>
                    <a:pt x="605" y="120"/>
                  </a:lnTo>
                  <a:lnTo>
                    <a:pt x="603" y="120"/>
                  </a:lnTo>
                  <a:lnTo>
                    <a:pt x="601" y="118"/>
                  </a:lnTo>
                  <a:lnTo>
                    <a:pt x="599" y="118"/>
                  </a:lnTo>
                  <a:lnTo>
                    <a:pt x="597" y="118"/>
                  </a:lnTo>
                  <a:lnTo>
                    <a:pt x="597" y="118"/>
                  </a:lnTo>
                  <a:lnTo>
                    <a:pt x="597" y="118"/>
                  </a:lnTo>
                  <a:lnTo>
                    <a:pt x="595" y="118"/>
                  </a:lnTo>
                  <a:lnTo>
                    <a:pt x="595" y="118"/>
                  </a:lnTo>
                  <a:lnTo>
                    <a:pt x="591" y="118"/>
                  </a:lnTo>
                  <a:lnTo>
                    <a:pt x="591" y="118"/>
                  </a:lnTo>
                  <a:lnTo>
                    <a:pt x="589" y="118"/>
                  </a:lnTo>
                  <a:lnTo>
                    <a:pt x="587" y="118"/>
                  </a:lnTo>
                  <a:lnTo>
                    <a:pt x="585" y="120"/>
                  </a:lnTo>
                  <a:lnTo>
                    <a:pt x="585" y="122"/>
                  </a:lnTo>
                  <a:lnTo>
                    <a:pt x="583" y="122"/>
                  </a:lnTo>
                  <a:lnTo>
                    <a:pt x="583" y="122"/>
                  </a:lnTo>
                  <a:lnTo>
                    <a:pt x="581" y="120"/>
                  </a:lnTo>
                  <a:lnTo>
                    <a:pt x="581" y="120"/>
                  </a:lnTo>
                  <a:lnTo>
                    <a:pt x="579" y="120"/>
                  </a:lnTo>
                  <a:lnTo>
                    <a:pt x="579" y="120"/>
                  </a:lnTo>
                  <a:lnTo>
                    <a:pt x="579" y="122"/>
                  </a:lnTo>
                  <a:lnTo>
                    <a:pt x="579" y="122"/>
                  </a:lnTo>
                  <a:lnTo>
                    <a:pt x="579" y="124"/>
                  </a:lnTo>
                  <a:lnTo>
                    <a:pt x="579" y="124"/>
                  </a:lnTo>
                  <a:lnTo>
                    <a:pt x="579" y="124"/>
                  </a:lnTo>
                  <a:lnTo>
                    <a:pt x="577" y="124"/>
                  </a:lnTo>
                  <a:lnTo>
                    <a:pt x="575" y="124"/>
                  </a:lnTo>
                  <a:lnTo>
                    <a:pt x="573" y="124"/>
                  </a:lnTo>
                  <a:lnTo>
                    <a:pt x="571" y="124"/>
                  </a:lnTo>
                  <a:lnTo>
                    <a:pt x="571" y="124"/>
                  </a:lnTo>
                  <a:lnTo>
                    <a:pt x="571" y="124"/>
                  </a:lnTo>
                  <a:lnTo>
                    <a:pt x="569" y="126"/>
                  </a:lnTo>
                  <a:lnTo>
                    <a:pt x="569" y="126"/>
                  </a:lnTo>
                  <a:lnTo>
                    <a:pt x="569" y="128"/>
                  </a:lnTo>
                  <a:lnTo>
                    <a:pt x="569" y="128"/>
                  </a:lnTo>
                  <a:lnTo>
                    <a:pt x="569" y="132"/>
                  </a:lnTo>
                  <a:lnTo>
                    <a:pt x="569" y="132"/>
                  </a:lnTo>
                  <a:lnTo>
                    <a:pt x="569" y="134"/>
                  </a:lnTo>
                  <a:lnTo>
                    <a:pt x="569" y="134"/>
                  </a:lnTo>
                  <a:lnTo>
                    <a:pt x="569" y="134"/>
                  </a:lnTo>
                  <a:lnTo>
                    <a:pt x="569" y="136"/>
                  </a:lnTo>
                  <a:lnTo>
                    <a:pt x="567" y="136"/>
                  </a:lnTo>
                  <a:lnTo>
                    <a:pt x="567" y="136"/>
                  </a:lnTo>
                  <a:lnTo>
                    <a:pt x="565" y="138"/>
                  </a:lnTo>
                  <a:lnTo>
                    <a:pt x="565" y="140"/>
                  </a:lnTo>
                  <a:lnTo>
                    <a:pt x="563" y="140"/>
                  </a:lnTo>
                  <a:lnTo>
                    <a:pt x="561" y="140"/>
                  </a:lnTo>
                  <a:lnTo>
                    <a:pt x="559" y="140"/>
                  </a:lnTo>
                  <a:lnTo>
                    <a:pt x="557" y="142"/>
                  </a:lnTo>
                  <a:lnTo>
                    <a:pt x="555" y="142"/>
                  </a:lnTo>
                  <a:lnTo>
                    <a:pt x="551" y="140"/>
                  </a:lnTo>
                  <a:lnTo>
                    <a:pt x="551" y="140"/>
                  </a:lnTo>
                  <a:lnTo>
                    <a:pt x="549" y="142"/>
                  </a:lnTo>
                  <a:lnTo>
                    <a:pt x="549" y="142"/>
                  </a:lnTo>
                  <a:lnTo>
                    <a:pt x="549" y="142"/>
                  </a:lnTo>
                  <a:lnTo>
                    <a:pt x="549" y="144"/>
                  </a:lnTo>
                  <a:lnTo>
                    <a:pt x="549" y="144"/>
                  </a:lnTo>
                  <a:lnTo>
                    <a:pt x="547" y="146"/>
                  </a:lnTo>
                  <a:lnTo>
                    <a:pt x="547" y="146"/>
                  </a:lnTo>
                  <a:lnTo>
                    <a:pt x="547" y="150"/>
                  </a:lnTo>
                  <a:lnTo>
                    <a:pt x="545" y="150"/>
                  </a:lnTo>
                  <a:lnTo>
                    <a:pt x="545" y="150"/>
                  </a:lnTo>
                  <a:lnTo>
                    <a:pt x="545" y="152"/>
                  </a:lnTo>
                  <a:lnTo>
                    <a:pt x="543" y="152"/>
                  </a:lnTo>
                  <a:lnTo>
                    <a:pt x="543" y="154"/>
                  </a:lnTo>
                  <a:lnTo>
                    <a:pt x="541" y="154"/>
                  </a:lnTo>
                  <a:lnTo>
                    <a:pt x="539" y="154"/>
                  </a:lnTo>
                  <a:lnTo>
                    <a:pt x="539" y="154"/>
                  </a:lnTo>
                  <a:lnTo>
                    <a:pt x="537" y="152"/>
                  </a:lnTo>
                  <a:lnTo>
                    <a:pt x="535" y="152"/>
                  </a:lnTo>
                  <a:lnTo>
                    <a:pt x="533" y="152"/>
                  </a:lnTo>
                  <a:lnTo>
                    <a:pt x="527" y="152"/>
                  </a:lnTo>
                  <a:lnTo>
                    <a:pt x="525" y="150"/>
                  </a:lnTo>
                  <a:lnTo>
                    <a:pt x="523" y="148"/>
                  </a:lnTo>
                  <a:lnTo>
                    <a:pt x="521" y="146"/>
                  </a:lnTo>
                  <a:lnTo>
                    <a:pt x="521" y="146"/>
                  </a:lnTo>
                  <a:lnTo>
                    <a:pt x="517" y="146"/>
                  </a:lnTo>
                  <a:lnTo>
                    <a:pt x="517" y="146"/>
                  </a:lnTo>
                  <a:lnTo>
                    <a:pt x="515" y="146"/>
                  </a:lnTo>
                  <a:lnTo>
                    <a:pt x="513" y="150"/>
                  </a:lnTo>
                  <a:lnTo>
                    <a:pt x="513" y="150"/>
                  </a:lnTo>
                  <a:lnTo>
                    <a:pt x="513" y="152"/>
                  </a:lnTo>
                  <a:lnTo>
                    <a:pt x="513" y="154"/>
                  </a:lnTo>
                  <a:lnTo>
                    <a:pt x="513" y="156"/>
                  </a:lnTo>
                  <a:lnTo>
                    <a:pt x="513" y="158"/>
                  </a:lnTo>
                  <a:lnTo>
                    <a:pt x="513" y="160"/>
                  </a:lnTo>
                  <a:lnTo>
                    <a:pt x="513" y="160"/>
                  </a:lnTo>
                  <a:lnTo>
                    <a:pt x="515" y="160"/>
                  </a:lnTo>
                  <a:lnTo>
                    <a:pt x="515" y="162"/>
                  </a:lnTo>
                  <a:lnTo>
                    <a:pt x="517" y="164"/>
                  </a:lnTo>
                  <a:lnTo>
                    <a:pt x="519" y="164"/>
                  </a:lnTo>
                  <a:lnTo>
                    <a:pt x="521" y="166"/>
                  </a:lnTo>
                  <a:lnTo>
                    <a:pt x="523" y="168"/>
                  </a:lnTo>
                  <a:lnTo>
                    <a:pt x="525" y="168"/>
                  </a:lnTo>
                  <a:lnTo>
                    <a:pt x="525" y="170"/>
                  </a:lnTo>
                  <a:lnTo>
                    <a:pt x="527" y="170"/>
                  </a:lnTo>
                  <a:lnTo>
                    <a:pt x="527" y="172"/>
                  </a:lnTo>
                  <a:lnTo>
                    <a:pt x="527" y="172"/>
                  </a:lnTo>
                  <a:lnTo>
                    <a:pt x="525" y="172"/>
                  </a:lnTo>
                  <a:lnTo>
                    <a:pt x="525" y="174"/>
                  </a:lnTo>
                  <a:lnTo>
                    <a:pt x="523" y="174"/>
                  </a:lnTo>
                  <a:lnTo>
                    <a:pt x="523" y="176"/>
                  </a:lnTo>
                  <a:lnTo>
                    <a:pt x="523" y="176"/>
                  </a:lnTo>
                  <a:lnTo>
                    <a:pt x="521" y="176"/>
                  </a:lnTo>
                  <a:lnTo>
                    <a:pt x="519" y="178"/>
                  </a:lnTo>
                  <a:lnTo>
                    <a:pt x="517" y="178"/>
                  </a:lnTo>
                  <a:lnTo>
                    <a:pt x="517" y="178"/>
                  </a:lnTo>
                  <a:lnTo>
                    <a:pt x="515" y="180"/>
                  </a:lnTo>
                  <a:lnTo>
                    <a:pt x="515" y="180"/>
                  </a:lnTo>
                  <a:lnTo>
                    <a:pt x="515" y="182"/>
                  </a:lnTo>
                  <a:lnTo>
                    <a:pt x="515" y="182"/>
                  </a:lnTo>
                  <a:lnTo>
                    <a:pt x="513" y="184"/>
                  </a:lnTo>
                  <a:lnTo>
                    <a:pt x="513" y="186"/>
                  </a:lnTo>
                  <a:lnTo>
                    <a:pt x="513" y="186"/>
                  </a:lnTo>
                  <a:lnTo>
                    <a:pt x="513" y="186"/>
                  </a:lnTo>
                  <a:lnTo>
                    <a:pt x="513" y="188"/>
                  </a:lnTo>
                  <a:lnTo>
                    <a:pt x="511" y="188"/>
                  </a:lnTo>
                  <a:lnTo>
                    <a:pt x="509" y="188"/>
                  </a:lnTo>
                  <a:lnTo>
                    <a:pt x="509" y="190"/>
                  </a:lnTo>
                  <a:lnTo>
                    <a:pt x="505" y="190"/>
                  </a:lnTo>
                  <a:lnTo>
                    <a:pt x="505" y="192"/>
                  </a:lnTo>
                  <a:lnTo>
                    <a:pt x="503" y="192"/>
                  </a:lnTo>
                  <a:lnTo>
                    <a:pt x="501" y="194"/>
                  </a:lnTo>
                  <a:lnTo>
                    <a:pt x="499" y="194"/>
                  </a:lnTo>
                  <a:lnTo>
                    <a:pt x="497" y="194"/>
                  </a:lnTo>
                  <a:lnTo>
                    <a:pt x="493" y="194"/>
                  </a:lnTo>
                  <a:lnTo>
                    <a:pt x="490" y="194"/>
                  </a:lnTo>
                  <a:lnTo>
                    <a:pt x="488" y="194"/>
                  </a:lnTo>
                  <a:lnTo>
                    <a:pt x="484" y="194"/>
                  </a:lnTo>
                  <a:lnTo>
                    <a:pt x="482" y="194"/>
                  </a:lnTo>
                  <a:lnTo>
                    <a:pt x="480" y="194"/>
                  </a:lnTo>
                  <a:lnTo>
                    <a:pt x="478" y="194"/>
                  </a:lnTo>
                  <a:lnTo>
                    <a:pt x="476" y="194"/>
                  </a:lnTo>
                  <a:lnTo>
                    <a:pt x="470" y="196"/>
                  </a:lnTo>
                  <a:lnTo>
                    <a:pt x="468" y="196"/>
                  </a:lnTo>
                  <a:lnTo>
                    <a:pt x="464" y="196"/>
                  </a:lnTo>
                  <a:lnTo>
                    <a:pt x="464" y="196"/>
                  </a:lnTo>
                  <a:lnTo>
                    <a:pt x="462" y="196"/>
                  </a:lnTo>
                  <a:lnTo>
                    <a:pt x="460" y="198"/>
                  </a:lnTo>
                  <a:lnTo>
                    <a:pt x="460" y="198"/>
                  </a:lnTo>
                  <a:lnTo>
                    <a:pt x="458" y="198"/>
                  </a:lnTo>
                  <a:lnTo>
                    <a:pt x="452" y="202"/>
                  </a:lnTo>
                  <a:lnTo>
                    <a:pt x="448" y="204"/>
                  </a:lnTo>
                  <a:lnTo>
                    <a:pt x="448" y="204"/>
                  </a:lnTo>
                  <a:lnTo>
                    <a:pt x="446" y="206"/>
                  </a:lnTo>
                  <a:lnTo>
                    <a:pt x="444" y="206"/>
                  </a:lnTo>
                  <a:lnTo>
                    <a:pt x="444" y="206"/>
                  </a:lnTo>
                  <a:lnTo>
                    <a:pt x="444" y="208"/>
                  </a:lnTo>
                  <a:lnTo>
                    <a:pt x="442" y="208"/>
                  </a:lnTo>
                  <a:lnTo>
                    <a:pt x="440" y="208"/>
                  </a:lnTo>
                  <a:lnTo>
                    <a:pt x="440" y="208"/>
                  </a:lnTo>
                  <a:lnTo>
                    <a:pt x="436" y="206"/>
                  </a:lnTo>
                  <a:lnTo>
                    <a:pt x="434" y="204"/>
                  </a:lnTo>
                  <a:lnTo>
                    <a:pt x="430" y="204"/>
                  </a:lnTo>
                  <a:lnTo>
                    <a:pt x="426" y="204"/>
                  </a:lnTo>
                  <a:lnTo>
                    <a:pt x="424" y="206"/>
                  </a:lnTo>
                  <a:lnTo>
                    <a:pt x="418" y="204"/>
                  </a:lnTo>
                  <a:lnTo>
                    <a:pt x="416" y="202"/>
                  </a:lnTo>
                  <a:lnTo>
                    <a:pt x="412" y="200"/>
                  </a:lnTo>
                  <a:lnTo>
                    <a:pt x="408" y="200"/>
                  </a:lnTo>
                  <a:lnTo>
                    <a:pt x="404" y="200"/>
                  </a:lnTo>
                  <a:lnTo>
                    <a:pt x="398" y="198"/>
                  </a:lnTo>
                  <a:lnTo>
                    <a:pt x="394" y="198"/>
                  </a:lnTo>
                  <a:lnTo>
                    <a:pt x="392" y="196"/>
                  </a:lnTo>
                  <a:lnTo>
                    <a:pt x="390" y="192"/>
                  </a:lnTo>
                  <a:lnTo>
                    <a:pt x="388" y="192"/>
                  </a:lnTo>
                  <a:lnTo>
                    <a:pt x="386" y="192"/>
                  </a:lnTo>
                  <a:lnTo>
                    <a:pt x="386" y="192"/>
                  </a:lnTo>
                  <a:lnTo>
                    <a:pt x="382" y="192"/>
                  </a:lnTo>
                  <a:lnTo>
                    <a:pt x="380" y="192"/>
                  </a:lnTo>
                  <a:lnTo>
                    <a:pt x="374" y="190"/>
                  </a:lnTo>
                  <a:lnTo>
                    <a:pt x="370" y="190"/>
                  </a:lnTo>
                  <a:lnTo>
                    <a:pt x="364" y="190"/>
                  </a:lnTo>
                  <a:lnTo>
                    <a:pt x="362" y="190"/>
                  </a:lnTo>
                  <a:lnTo>
                    <a:pt x="360" y="190"/>
                  </a:lnTo>
                  <a:lnTo>
                    <a:pt x="356" y="192"/>
                  </a:lnTo>
                  <a:lnTo>
                    <a:pt x="348" y="190"/>
                  </a:lnTo>
                  <a:lnTo>
                    <a:pt x="344" y="190"/>
                  </a:lnTo>
                  <a:lnTo>
                    <a:pt x="338" y="190"/>
                  </a:lnTo>
                  <a:lnTo>
                    <a:pt x="330" y="188"/>
                  </a:lnTo>
                  <a:lnTo>
                    <a:pt x="322" y="188"/>
                  </a:lnTo>
                  <a:lnTo>
                    <a:pt x="318" y="188"/>
                  </a:lnTo>
                  <a:lnTo>
                    <a:pt x="314" y="188"/>
                  </a:lnTo>
                  <a:lnTo>
                    <a:pt x="310" y="188"/>
                  </a:lnTo>
                  <a:lnTo>
                    <a:pt x="310" y="188"/>
                  </a:lnTo>
                  <a:lnTo>
                    <a:pt x="310" y="186"/>
                  </a:lnTo>
                  <a:lnTo>
                    <a:pt x="308" y="186"/>
                  </a:lnTo>
                  <a:lnTo>
                    <a:pt x="306" y="184"/>
                  </a:lnTo>
                  <a:lnTo>
                    <a:pt x="304" y="182"/>
                  </a:lnTo>
                  <a:lnTo>
                    <a:pt x="300" y="180"/>
                  </a:lnTo>
                  <a:lnTo>
                    <a:pt x="300" y="180"/>
                  </a:lnTo>
                  <a:lnTo>
                    <a:pt x="298" y="178"/>
                  </a:lnTo>
                  <a:lnTo>
                    <a:pt x="294" y="172"/>
                  </a:lnTo>
                  <a:lnTo>
                    <a:pt x="292" y="170"/>
                  </a:lnTo>
                  <a:lnTo>
                    <a:pt x="292" y="168"/>
                  </a:lnTo>
                  <a:lnTo>
                    <a:pt x="290" y="168"/>
                  </a:lnTo>
                  <a:lnTo>
                    <a:pt x="290" y="166"/>
                  </a:lnTo>
                  <a:lnTo>
                    <a:pt x="288" y="166"/>
                  </a:lnTo>
                  <a:lnTo>
                    <a:pt x="286" y="166"/>
                  </a:lnTo>
                  <a:lnTo>
                    <a:pt x="286" y="164"/>
                  </a:lnTo>
                  <a:lnTo>
                    <a:pt x="286" y="164"/>
                  </a:lnTo>
                  <a:lnTo>
                    <a:pt x="286" y="162"/>
                  </a:lnTo>
                  <a:lnTo>
                    <a:pt x="286" y="162"/>
                  </a:lnTo>
                  <a:lnTo>
                    <a:pt x="282" y="162"/>
                  </a:lnTo>
                  <a:lnTo>
                    <a:pt x="278" y="162"/>
                  </a:lnTo>
                  <a:lnTo>
                    <a:pt x="276" y="160"/>
                  </a:lnTo>
                  <a:lnTo>
                    <a:pt x="272" y="158"/>
                  </a:lnTo>
                  <a:lnTo>
                    <a:pt x="270" y="158"/>
                  </a:lnTo>
                  <a:lnTo>
                    <a:pt x="266" y="156"/>
                  </a:lnTo>
                  <a:lnTo>
                    <a:pt x="262" y="154"/>
                  </a:lnTo>
                  <a:lnTo>
                    <a:pt x="262" y="154"/>
                  </a:lnTo>
                  <a:lnTo>
                    <a:pt x="258" y="152"/>
                  </a:lnTo>
                  <a:lnTo>
                    <a:pt x="256" y="150"/>
                  </a:lnTo>
                  <a:lnTo>
                    <a:pt x="254" y="150"/>
                  </a:lnTo>
                  <a:lnTo>
                    <a:pt x="252" y="150"/>
                  </a:lnTo>
                  <a:lnTo>
                    <a:pt x="246" y="148"/>
                  </a:lnTo>
                  <a:lnTo>
                    <a:pt x="244" y="148"/>
                  </a:lnTo>
                  <a:lnTo>
                    <a:pt x="240" y="148"/>
                  </a:lnTo>
                  <a:lnTo>
                    <a:pt x="238" y="148"/>
                  </a:lnTo>
                  <a:lnTo>
                    <a:pt x="234" y="148"/>
                  </a:lnTo>
                  <a:lnTo>
                    <a:pt x="232" y="146"/>
                  </a:lnTo>
                  <a:lnTo>
                    <a:pt x="230" y="146"/>
                  </a:lnTo>
                  <a:lnTo>
                    <a:pt x="228" y="146"/>
                  </a:lnTo>
                  <a:lnTo>
                    <a:pt x="226" y="146"/>
                  </a:lnTo>
                  <a:lnTo>
                    <a:pt x="226" y="146"/>
                  </a:lnTo>
                  <a:lnTo>
                    <a:pt x="224" y="146"/>
                  </a:lnTo>
                  <a:lnTo>
                    <a:pt x="222" y="146"/>
                  </a:lnTo>
                  <a:lnTo>
                    <a:pt x="220" y="146"/>
                  </a:lnTo>
                  <a:lnTo>
                    <a:pt x="220" y="144"/>
                  </a:lnTo>
                  <a:lnTo>
                    <a:pt x="218" y="144"/>
                  </a:lnTo>
                  <a:lnTo>
                    <a:pt x="216" y="144"/>
                  </a:lnTo>
                  <a:lnTo>
                    <a:pt x="216" y="144"/>
                  </a:lnTo>
                  <a:lnTo>
                    <a:pt x="216" y="144"/>
                  </a:lnTo>
                  <a:lnTo>
                    <a:pt x="214" y="144"/>
                  </a:lnTo>
                  <a:lnTo>
                    <a:pt x="212" y="142"/>
                  </a:lnTo>
                  <a:lnTo>
                    <a:pt x="212" y="140"/>
                  </a:lnTo>
                  <a:lnTo>
                    <a:pt x="212" y="140"/>
                  </a:lnTo>
                  <a:lnTo>
                    <a:pt x="210" y="138"/>
                  </a:lnTo>
                  <a:lnTo>
                    <a:pt x="210" y="138"/>
                  </a:lnTo>
                  <a:lnTo>
                    <a:pt x="210" y="136"/>
                  </a:lnTo>
                  <a:lnTo>
                    <a:pt x="210" y="132"/>
                  </a:lnTo>
                  <a:lnTo>
                    <a:pt x="210" y="132"/>
                  </a:lnTo>
                  <a:lnTo>
                    <a:pt x="210" y="132"/>
                  </a:lnTo>
                  <a:lnTo>
                    <a:pt x="212" y="130"/>
                  </a:lnTo>
                  <a:lnTo>
                    <a:pt x="212" y="130"/>
                  </a:lnTo>
                  <a:lnTo>
                    <a:pt x="212" y="128"/>
                  </a:lnTo>
                  <a:lnTo>
                    <a:pt x="210" y="128"/>
                  </a:lnTo>
                  <a:lnTo>
                    <a:pt x="208" y="126"/>
                  </a:lnTo>
                  <a:lnTo>
                    <a:pt x="208" y="124"/>
                  </a:lnTo>
                  <a:lnTo>
                    <a:pt x="208" y="124"/>
                  </a:lnTo>
                  <a:lnTo>
                    <a:pt x="208" y="122"/>
                  </a:lnTo>
                  <a:lnTo>
                    <a:pt x="208" y="120"/>
                  </a:lnTo>
                  <a:lnTo>
                    <a:pt x="208" y="120"/>
                  </a:lnTo>
                  <a:lnTo>
                    <a:pt x="208" y="118"/>
                  </a:lnTo>
                  <a:lnTo>
                    <a:pt x="206" y="118"/>
                  </a:lnTo>
                  <a:lnTo>
                    <a:pt x="204" y="116"/>
                  </a:lnTo>
                  <a:lnTo>
                    <a:pt x="204" y="114"/>
                  </a:lnTo>
                  <a:lnTo>
                    <a:pt x="202" y="114"/>
                  </a:lnTo>
                  <a:lnTo>
                    <a:pt x="200" y="112"/>
                  </a:lnTo>
                  <a:lnTo>
                    <a:pt x="200" y="112"/>
                  </a:lnTo>
                  <a:lnTo>
                    <a:pt x="198" y="110"/>
                  </a:lnTo>
                  <a:lnTo>
                    <a:pt x="196" y="108"/>
                  </a:lnTo>
                  <a:lnTo>
                    <a:pt x="196" y="108"/>
                  </a:lnTo>
                  <a:lnTo>
                    <a:pt x="194" y="106"/>
                  </a:lnTo>
                  <a:lnTo>
                    <a:pt x="194" y="104"/>
                  </a:lnTo>
                  <a:lnTo>
                    <a:pt x="192" y="104"/>
                  </a:lnTo>
                  <a:lnTo>
                    <a:pt x="192" y="102"/>
                  </a:lnTo>
                  <a:lnTo>
                    <a:pt x="190" y="102"/>
                  </a:lnTo>
                  <a:lnTo>
                    <a:pt x="190" y="102"/>
                  </a:lnTo>
                  <a:lnTo>
                    <a:pt x="188" y="100"/>
                  </a:lnTo>
                  <a:lnTo>
                    <a:pt x="188" y="100"/>
                  </a:lnTo>
                  <a:lnTo>
                    <a:pt x="186" y="98"/>
                  </a:lnTo>
                  <a:lnTo>
                    <a:pt x="186" y="98"/>
                  </a:lnTo>
                  <a:lnTo>
                    <a:pt x="186" y="98"/>
                  </a:lnTo>
                  <a:lnTo>
                    <a:pt x="184" y="98"/>
                  </a:lnTo>
                  <a:lnTo>
                    <a:pt x="184" y="98"/>
                  </a:lnTo>
                  <a:lnTo>
                    <a:pt x="182" y="98"/>
                  </a:lnTo>
                  <a:lnTo>
                    <a:pt x="182" y="98"/>
                  </a:lnTo>
                  <a:lnTo>
                    <a:pt x="182" y="98"/>
                  </a:lnTo>
                  <a:lnTo>
                    <a:pt x="180" y="98"/>
                  </a:lnTo>
                  <a:lnTo>
                    <a:pt x="180" y="98"/>
                  </a:lnTo>
                  <a:lnTo>
                    <a:pt x="178" y="96"/>
                  </a:lnTo>
                  <a:lnTo>
                    <a:pt x="176" y="96"/>
                  </a:lnTo>
                  <a:lnTo>
                    <a:pt x="174" y="96"/>
                  </a:lnTo>
                  <a:lnTo>
                    <a:pt x="172" y="96"/>
                  </a:lnTo>
                  <a:lnTo>
                    <a:pt x="172" y="96"/>
                  </a:lnTo>
                  <a:lnTo>
                    <a:pt x="170" y="96"/>
                  </a:lnTo>
                  <a:lnTo>
                    <a:pt x="170" y="94"/>
                  </a:lnTo>
                  <a:lnTo>
                    <a:pt x="168" y="94"/>
                  </a:lnTo>
                  <a:lnTo>
                    <a:pt x="168" y="94"/>
                  </a:lnTo>
                  <a:lnTo>
                    <a:pt x="164" y="92"/>
                  </a:lnTo>
                  <a:lnTo>
                    <a:pt x="162" y="92"/>
                  </a:lnTo>
                  <a:lnTo>
                    <a:pt x="162" y="90"/>
                  </a:lnTo>
                  <a:lnTo>
                    <a:pt x="160" y="88"/>
                  </a:lnTo>
                  <a:lnTo>
                    <a:pt x="160" y="88"/>
                  </a:lnTo>
                  <a:lnTo>
                    <a:pt x="158" y="88"/>
                  </a:lnTo>
                  <a:lnTo>
                    <a:pt x="154" y="86"/>
                  </a:lnTo>
                  <a:lnTo>
                    <a:pt x="154" y="86"/>
                  </a:lnTo>
                  <a:lnTo>
                    <a:pt x="152" y="86"/>
                  </a:lnTo>
                  <a:lnTo>
                    <a:pt x="152" y="86"/>
                  </a:lnTo>
                  <a:lnTo>
                    <a:pt x="152" y="84"/>
                  </a:lnTo>
                  <a:lnTo>
                    <a:pt x="152" y="84"/>
                  </a:lnTo>
                  <a:lnTo>
                    <a:pt x="152" y="84"/>
                  </a:lnTo>
                  <a:lnTo>
                    <a:pt x="152" y="84"/>
                  </a:lnTo>
                  <a:lnTo>
                    <a:pt x="152" y="82"/>
                  </a:lnTo>
                  <a:lnTo>
                    <a:pt x="150" y="82"/>
                  </a:lnTo>
                  <a:lnTo>
                    <a:pt x="148" y="82"/>
                  </a:lnTo>
                  <a:lnTo>
                    <a:pt x="148" y="80"/>
                  </a:lnTo>
                  <a:lnTo>
                    <a:pt x="146" y="80"/>
                  </a:lnTo>
                  <a:lnTo>
                    <a:pt x="146" y="80"/>
                  </a:lnTo>
                  <a:lnTo>
                    <a:pt x="146" y="80"/>
                  </a:lnTo>
                  <a:lnTo>
                    <a:pt x="148" y="78"/>
                  </a:lnTo>
                  <a:lnTo>
                    <a:pt x="148" y="78"/>
                  </a:lnTo>
                  <a:lnTo>
                    <a:pt x="146" y="78"/>
                  </a:lnTo>
                  <a:lnTo>
                    <a:pt x="146" y="76"/>
                  </a:lnTo>
                  <a:lnTo>
                    <a:pt x="146" y="76"/>
                  </a:lnTo>
                  <a:lnTo>
                    <a:pt x="146" y="76"/>
                  </a:lnTo>
                  <a:lnTo>
                    <a:pt x="144" y="76"/>
                  </a:lnTo>
                  <a:lnTo>
                    <a:pt x="144" y="76"/>
                  </a:lnTo>
                  <a:lnTo>
                    <a:pt x="142" y="76"/>
                  </a:lnTo>
                  <a:lnTo>
                    <a:pt x="142" y="76"/>
                  </a:lnTo>
                  <a:lnTo>
                    <a:pt x="142" y="76"/>
                  </a:lnTo>
                  <a:lnTo>
                    <a:pt x="140" y="76"/>
                  </a:lnTo>
                  <a:lnTo>
                    <a:pt x="140" y="76"/>
                  </a:lnTo>
                  <a:lnTo>
                    <a:pt x="138" y="76"/>
                  </a:lnTo>
                  <a:lnTo>
                    <a:pt x="136" y="76"/>
                  </a:lnTo>
                  <a:lnTo>
                    <a:pt x="134" y="76"/>
                  </a:lnTo>
                  <a:lnTo>
                    <a:pt x="134" y="76"/>
                  </a:lnTo>
                  <a:lnTo>
                    <a:pt x="132" y="78"/>
                  </a:lnTo>
                  <a:lnTo>
                    <a:pt x="132" y="78"/>
                  </a:lnTo>
                  <a:lnTo>
                    <a:pt x="132" y="80"/>
                  </a:lnTo>
                  <a:lnTo>
                    <a:pt x="132" y="80"/>
                  </a:lnTo>
                  <a:lnTo>
                    <a:pt x="134" y="84"/>
                  </a:lnTo>
                  <a:lnTo>
                    <a:pt x="134" y="84"/>
                  </a:lnTo>
                  <a:lnTo>
                    <a:pt x="132" y="86"/>
                  </a:lnTo>
                  <a:lnTo>
                    <a:pt x="132" y="86"/>
                  </a:lnTo>
                  <a:lnTo>
                    <a:pt x="130" y="88"/>
                  </a:lnTo>
                  <a:lnTo>
                    <a:pt x="128" y="88"/>
                  </a:lnTo>
                  <a:lnTo>
                    <a:pt x="126" y="88"/>
                  </a:lnTo>
                  <a:lnTo>
                    <a:pt x="124" y="88"/>
                  </a:lnTo>
                  <a:lnTo>
                    <a:pt x="122" y="88"/>
                  </a:lnTo>
                  <a:lnTo>
                    <a:pt x="122" y="90"/>
                  </a:lnTo>
                  <a:lnTo>
                    <a:pt x="122" y="92"/>
                  </a:lnTo>
                  <a:lnTo>
                    <a:pt x="122" y="92"/>
                  </a:lnTo>
                  <a:lnTo>
                    <a:pt x="122" y="94"/>
                  </a:lnTo>
                  <a:lnTo>
                    <a:pt x="122" y="96"/>
                  </a:lnTo>
                  <a:lnTo>
                    <a:pt x="124" y="100"/>
                  </a:lnTo>
                  <a:lnTo>
                    <a:pt x="126" y="104"/>
                  </a:lnTo>
                  <a:lnTo>
                    <a:pt x="126" y="104"/>
                  </a:lnTo>
                  <a:lnTo>
                    <a:pt x="128" y="106"/>
                  </a:lnTo>
                  <a:lnTo>
                    <a:pt x="128" y="108"/>
                  </a:lnTo>
                  <a:lnTo>
                    <a:pt x="128" y="108"/>
                  </a:lnTo>
                  <a:lnTo>
                    <a:pt x="128" y="110"/>
                  </a:lnTo>
                  <a:lnTo>
                    <a:pt x="128" y="112"/>
                  </a:lnTo>
                  <a:lnTo>
                    <a:pt x="128" y="112"/>
                  </a:lnTo>
                  <a:lnTo>
                    <a:pt x="126" y="112"/>
                  </a:lnTo>
                  <a:lnTo>
                    <a:pt x="124" y="112"/>
                  </a:lnTo>
                  <a:lnTo>
                    <a:pt x="122" y="114"/>
                  </a:lnTo>
                  <a:lnTo>
                    <a:pt x="122" y="114"/>
                  </a:lnTo>
                  <a:lnTo>
                    <a:pt x="120" y="116"/>
                  </a:lnTo>
                  <a:lnTo>
                    <a:pt x="120" y="116"/>
                  </a:lnTo>
                  <a:lnTo>
                    <a:pt x="118" y="116"/>
                  </a:lnTo>
                  <a:lnTo>
                    <a:pt x="118" y="114"/>
                  </a:lnTo>
                  <a:lnTo>
                    <a:pt x="116" y="114"/>
                  </a:lnTo>
                  <a:lnTo>
                    <a:pt x="116" y="114"/>
                  </a:lnTo>
                  <a:lnTo>
                    <a:pt x="114" y="114"/>
                  </a:lnTo>
                  <a:lnTo>
                    <a:pt x="112" y="114"/>
                  </a:lnTo>
                  <a:lnTo>
                    <a:pt x="110" y="114"/>
                  </a:lnTo>
                  <a:lnTo>
                    <a:pt x="108" y="114"/>
                  </a:lnTo>
                  <a:lnTo>
                    <a:pt x="108" y="114"/>
                  </a:lnTo>
                  <a:lnTo>
                    <a:pt x="104" y="114"/>
                  </a:lnTo>
                  <a:lnTo>
                    <a:pt x="102" y="112"/>
                  </a:lnTo>
                  <a:lnTo>
                    <a:pt x="102" y="112"/>
                  </a:lnTo>
                  <a:lnTo>
                    <a:pt x="98" y="112"/>
                  </a:lnTo>
                  <a:lnTo>
                    <a:pt x="94" y="110"/>
                  </a:lnTo>
                  <a:lnTo>
                    <a:pt x="94" y="110"/>
                  </a:lnTo>
                  <a:lnTo>
                    <a:pt x="92" y="110"/>
                  </a:lnTo>
                  <a:lnTo>
                    <a:pt x="92" y="110"/>
                  </a:lnTo>
                  <a:lnTo>
                    <a:pt x="92" y="112"/>
                  </a:lnTo>
                  <a:lnTo>
                    <a:pt x="94" y="114"/>
                  </a:lnTo>
                  <a:lnTo>
                    <a:pt x="92" y="120"/>
                  </a:lnTo>
                  <a:lnTo>
                    <a:pt x="92" y="124"/>
                  </a:lnTo>
                  <a:lnTo>
                    <a:pt x="92" y="128"/>
                  </a:lnTo>
                  <a:lnTo>
                    <a:pt x="92" y="130"/>
                  </a:lnTo>
                  <a:lnTo>
                    <a:pt x="92" y="134"/>
                  </a:lnTo>
                  <a:lnTo>
                    <a:pt x="92" y="136"/>
                  </a:lnTo>
                  <a:lnTo>
                    <a:pt x="92" y="138"/>
                  </a:lnTo>
                  <a:lnTo>
                    <a:pt x="92" y="138"/>
                  </a:lnTo>
                  <a:lnTo>
                    <a:pt x="92" y="138"/>
                  </a:lnTo>
                  <a:lnTo>
                    <a:pt x="94" y="140"/>
                  </a:lnTo>
                  <a:lnTo>
                    <a:pt x="96" y="140"/>
                  </a:lnTo>
                  <a:lnTo>
                    <a:pt x="98" y="140"/>
                  </a:lnTo>
                  <a:lnTo>
                    <a:pt x="98" y="142"/>
                  </a:lnTo>
                  <a:lnTo>
                    <a:pt x="98" y="142"/>
                  </a:lnTo>
                  <a:lnTo>
                    <a:pt x="98" y="144"/>
                  </a:lnTo>
                  <a:lnTo>
                    <a:pt x="98" y="146"/>
                  </a:lnTo>
                  <a:lnTo>
                    <a:pt x="98" y="146"/>
                  </a:lnTo>
                  <a:lnTo>
                    <a:pt x="98" y="146"/>
                  </a:lnTo>
                  <a:lnTo>
                    <a:pt x="96" y="144"/>
                  </a:lnTo>
                  <a:lnTo>
                    <a:pt x="94" y="144"/>
                  </a:lnTo>
                  <a:lnTo>
                    <a:pt x="94" y="144"/>
                  </a:lnTo>
                  <a:lnTo>
                    <a:pt x="92" y="144"/>
                  </a:lnTo>
                  <a:lnTo>
                    <a:pt x="90" y="146"/>
                  </a:lnTo>
                  <a:lnTo>
                    <a:pt x="90" y="146"/>
                  </a:lnTo>
                  <a:lnTo>
                    <a:pt x="88" y="144"/>
                  </a:lnTo>
                  <a:lnTo>
                    <a:pt x="88" y="144"/>
                  </a:lnTo>
                  <a:lnTo>
                    <a:pt x="86" y="142"/>
                  </a:lnTo>
                  <a:lnTo>
                    <a:pt x="84" y="142"/>
                  </a:lnTo>
                  <a:lnTo>
                    <a:pt x="84" y="142"/>
                  </a:lnTo>
                  <a:lnTo>
                    <a:pt x="80" y="144"/>
                  </a:lnTo>
                  <a:lnTo>
                    <a:pt x="76" y="144"/>
                  </a:lnTo>
                  <a:lnTo>
                    <a:pt x="74" y="146"/>
                  </a:lnTo>
                  <a:lnTo>
                    <a:pt x="74" y="146"/>
                  </a:lnTo>
                  <a:lnTo>
                    <a:pt x="72" y="146"/>
                  </a:lnTo>
                  <a:lnTo>
                    <a:pt x="70" y="146"/>
                  </a:lnTo>
                  <a:lnTo>
                    <a:pt x="68" y="146"/>
                  </a:lnTo>
                  <a:lnTo>
                    <a:pt x="66" y="148"/>
                  </a:lnTo>
                  <a:lnTo>
                    <a:pt x="64" y="148"/>
                  </a:lnTo>
                  <a:lnTo>
                    <a:pt x="62" y="150"/>
                  </a:lnTo>
                  <a:lnTo>
                    <a:pt x="62" y="152"/>
                  </a:lnTo>
                  <a:lnTo>
                    <a:pt x="62" y="152"/>
                  </a:lnTo>
                  <a:lnTo>
                    <a:pt x="64" y="152"/>
                  </a:lnTo>
                  <a:lnTo>
                    <a:pt x="64" y="152"/>
                  </a:lnTo>
                  <a:lnTo>
                    <a:pt x="66" y="152"/>
                  </a:lnTo>
                  <a:lnTo>
                    <a:pt x="68" y="152"/>
                  </a:lnTo>
                  <a:lnTo>
                    <a:pt x="70" y="154"/>
                  </a:lnTo>
                  <a:lnTo>
                    <a:pt x="72" y="154"/>
                  </a:lnTo>
                  <a:lnTo>
                    <a:pt x="72" y="154"/>
                  </a:lnTo>
                  <a:lnTo>
                    <a:pt x="72" y="154"/>
                  </a:lnTo>
                  <a:lnTo>
                    <a:pt x="70" y="154"/>
                  </a:lnTo>
                  <a:lnTo>
                    <a:pt x="70" y="156"/>
                  </a:lnTo>
                  <a:lnTo>
                    <a:pt x="70" y="156"/>
                  </a:lnTo>
                  <a:lnTo>
                    <a:pt x="70" y="156"/>
                  </a:lnTo>
                  <a:lnTo>
                    <a:pt x="72" y="158"/>
                  </a:lnTo>
                  <a:lnTo>
                    <a:pt x="72" y="160"/>
                  </a:lnTo>
                  <a:lnTo>
                    <a:pt x="72" y="162"/>
                  </a:lnTo>
                  <a:lnTo>
                    <a:pt x="74" y="164"/>
                  </a:lnTo>
                  <a:lnTo>
                    <a:pt x="74" y="164"/>
                  </a:lnTo>
                  <a:lnTo>
                    <a:pt x="74" y="166"/>
                  </a:lnTo>
                  <a:lnTo>
                    <a:pt x="76" y="168"/>
                  </a:lnTo>
                  <a:lnTo>
                    <a:pt x="76" y="168"/>
                  </a:lnTo>
                  <a:lnTo>
                    <a:pt x="80" y="172"/>
                  </a:lnTo>
                  <a:lnTo>
                    <a:pt x="80" y="174"/>
                  </a:lnTo>
                  <a:lnTo>
                    <a:pt x="82" y="176"/>
                  </a:lnTo>
                  <a:lnTo>
                    <a:pt x="82" y="178"/>
                  </a:lnTo>
                  <a:lnTo>
                    <a:pt x="82" y="178"/>
                  </a:lnTo>
                  <a:lnTo>
                    <a:pt x="84" y="180"/>
                  </a:lnTo>
                  <a:lnTo>
                    <a:pt x="84" y="180"/>
                  </a:lnTo>
                  <a:lnTo>
                    <a:pt x="84" y="180"/>
                  </a:lnTo>
                  <a:lnTo>
                    <a:pt x="86" y="182"/>
                  </a:lnTo>
                  <a:lnTo>
                    <a:pt x="84" y="182"/>
                  </a:lnTo>
                  <a:lnTo>
                    <a:pt x="82" y="182"/>
                  </a:lnTo>
                  <a:lnTo>
                    <a:pt x="82" y="182"/>
                  </a:lnTo>
                  <a:lnTo>
                    <a:pt x="80" y="184"/>
                  </a:lnTo>
                  <a:lnTo>
                    <a:pt x="80" y="184"/>
                  </a:lnTo>
                  <a:lnTo>
                    <a:pt x="80" y="184"/>
                  </a:lnTo>
                  <a:lnTo>
                    <a:pt x="80" y="184"/>
                  </a:lnTo>
                  <a:lnTo>
                    <a:pt x="82" y="184"/>
                  </a:lnTo>
                  <a:lnTo>
                    <a:pt x="82" y="186"/>
                  </a:lnTo>
                  <a:lnTo>
                    <a:pt x="84" y="186"/>
                  </a:lnTo>
                  <a:lnTo>
                    <a:pt x="82" y="186"/>
                  </a:lnTo>
                  <a:lnTo>
                    <a:pt x="80" y="188"/>
                  </a:lnTo>
                  <a:lnTo>
                    <a:pt x="78" y="188"/>
                  </a:lnTo>
                  <a:lnTo>
                    <a:pt x="78" y="190"/>
                  </a:lnTo>
                  <a:lnTo>
                    <a:pt x="80" y="190"/>
                  </a:lnTo>
                  <a:lnTo>
                    <a:pt x="80" y="192"/>
                  </a:lnTo>
                  <a:lnTo>
                    <a:pt x="80" y="194"/>
                  </a:lnTo>
                  <a:lnTo>
                    <a:pt x="82" y="196"/>
                  </a:lnTo>
                  <a:lnTo>
                    <a:pt x="82" y="196"/>
                  </a:lnTo>
                  <a:lnTo>
                    <a:pt x="82" y="198"/>
                  </a:lnTo>
                  <a:lnTo>
                    <a:pt x="82" y="198"/>
                  </a:lnTo>
                  <a:lnTo>
                    <a:pt x="82" y="198"/>
                  </a:lnTo>
                  <a:lnTo>
                    <a:pt x="84" y="200"/>
                  </a:lnTo>
                  <a:lnTo>
                    <a:pt x="84" y="200"/>
                  </a:lnTo>
                  <a:lnTo>
                    <a:pt x="84" y="200"/>
                  </a:lnTo>
                  <a:lnTo>
                    <a:pt x="78" y="200"/>
                  </a:lnTo>
                  <a:lnTo>
                    <a:pt x="78" y="202"/>
                  </a:lnTo>
                  <a:lnTo>
                    <a:pt x="78" y="202"/>
                  </a:lnTo>
                  <a:lnTo>
                    <a:pt x="74" y="204"/>
                  </a:lnTo>
                  <a:lnTo>
                    <a:pt x="72" y="204"/>
                  </a:lnTo>
                  <a:lnTo>
                    <a:pt x="72" y="204"/>
                  </a:lnTo>
                  <a:lnTo>
                    <a:pt x="70" y="206"/>
                  </a:lnTo>
                  <a:lnTo>
                    <a:pt x="64" y="208"/>
                  </a:lnTo>
                  <a:lnTo>
                    <a:pt x="62" y="210"/>
                  </a:lnTo>
                  <a:lnTo>
                    <a:pt x="60" y="212"/>
                  </a:lnTo>
                  <a:lnTo>
                    <a:pt x="60" y="212"/>
                  </a:lnTo>
                  <a:lnTo>
                    <a:pt x="60" y="212"/>
                  </a:lnTo>
                  <a:lnTo>
                    <a:pt x="60" y="214"/>
                  </a:lnTo>
                  <a:lnTo>
                    <a:pt x="58" y="218"/>
                  </a:lnTo>
                  <a:lnTo>
                    <a:pt x="56" y="218"/>
                  </a:lnTo>
                  <a:lnTo>
                    <a:pt x="54" y="218"/>
                  </a:lnTo>
                  <a:lnTo>
                    <a:pt x="52" y="218"/>
                  </a:lnTo>
                  <a:lnTo>
                    <a:pt x="50" y="218"/>
                  </a:lnTo>
                  <a:lnTo>
                    <a:pt x="46" y="218"/>
                  </a:lnTo>
                  <a:lnTo>
                    <a:pt x="44" y="218"/>
                  </a:lnTo>
                  <a:lnTo>
                    <a:pt x="42" y="218"/>
                  </a:lnTo>
                  <a:lnTo>
                    <a:pt x="40" y="218"/>
                  </a:lnTo>
                  <a:lnTo>
                    <a:pt x="40" y="218"/>
                  </a:lnTo>
                  <a:lnTo>
                    <a:pt x="38" y="222"/>
                  </a:lnTo>
                  <a:lnTo>
                    <a:pt x="38" y="222"/>
                  </a:lnTo>
                  <a:lnTo>
                    <a:pt x="38" y="222"/>
                  </a:lnTo>
                  <a:lnTo>
                    <a:pt x="38" y="224"/>
                  </a:lnTo>
                  <a:lnTo>
                    <a:pt x="38" y="226"/>
                  </a:lnTo>
                  <a:lnTo>
                    <a:pt x="38" y="228"/>
                  </a:lnTo>
                  <a:lnTo>
                    <a:pt x="38" y="228"/>
                  </a:lnTo>
                  <a:lnTo>
                    <a:pt x="36" y="230"/>
                  </a:lnTo>
                  <a:lnTo>
                    <a:pt x="36" y="230"/>
                  </a:lnTo>
                  <a:lnTo>
                    <a:pt x="34" y="228"/>
                  </a:lnTo>
                  <a:lnTo>
                    <a:pt x="34" y="228"/>
                  </a:lnTo>
                  <a:lnTo>
                    <a:pt x="34" y="230"/>
                  </a:lnTo>
                  <a:lnTo>
                    <a:pt x="32" y="230"/>
                  </a:lnTo>
                  <a:lnTo>
                    <a:pt x="30" y="230"/>
                  </a:lnTo>
                  <a:lnTo>
                    <a:pt x="30" y="230"/>
                  </a:lnTo>
                  <a:lnTo>
                    <a:pt x="26" y="230"/>
                  </a:lnTo>
                  <a:lnTo>
                    <a:pt x="26" y="230"/>
                  </a:lnTo>
                  <a:lnTo>
                    <a:pt x="24" y="226"/>
                  </a:lnTo>
                  <a:lnTo>
                    <a:pt x="24" y="226"/>
                  </a:lnTo>
                  <a:lnTo>
                    <a:pt x="24" y="226"/>
                  </a:lnTo>
                  <a:lnTo>
                    <a:pt x="22" y="226"/>
                  </a:lnTo>
                  <a:lnTo>
                    <a:pt x="20" y="228"/>
                  </a:lnTo>
                  <a:lnTo>
                    <a:pt x="18" y="228"/>
                  </a:lnTo>
                  <a:lnTo>
                    <a:pt x="16" y="228"/>
                  </a:lnTo>
                  <a:lnTo>
                    <a:pt x="14" y="228"/>
                  </a:lnTo>
                  <a:lnTo>
                    <a:pt x="14" y="228"/>
                  </a:lnTo>
                  <a:lnTo>
                    <a:pt x="14" y="228"/>
                  </a:lnTo>
                  <a:lnTo>
                    <a:pt x="14" y="228"/>
                  </a:lnTo>
                  <a:lnTo>
                    <a:pt x="14" y="230"/>
                  </a:lnTo>
                  <a:lnTo>
                    <a:pt x="14" y="230"/>
                  </a:lnTo>
                  <a:lnTo>
                    <a:pt x="14" y="230"/>
                  </a:lnTo>
                  <a:lnTo>
                    <a:pt x="12" y="230"/>
                  </a:lnTo>
                  <a:lnTo>
                    <a:pt x="12" y="232"/>
                  </a:lnTo>
                  <a:lnTo>
                    <a:pt x="8" y="234"/>
                  </a:lnTo>
                  <a:lnTo>
                    <a:pt x="6" y="234"/>
                  </a:lnTo>
                  <a:lnTo>
                    <a:pt x="4" y="234"/>
                  </a:lnTo>
                  <a:lnTo>
                    <a:pt x="4" y="236"/>
                  </a:lnTo>
                  <a:lnTo>
                    <a:pt x="4" y="236"/>
                  </a:lnTo>
                  <a:lnTo>
                    <a:pt x="2" y="236"/>
                  </a:lnTo>
                  <a:lnTo>
                    <a:pt x="2" y="236"/>
                  </a:lnTo>
                  <a:lnTo>
                    <a:pt x="2" y="238"/>
                  </a:lnTo>
                  <a:lnTo>
                    <a:pt x="2" y="238"/>
                  </a:lnTo>
                  <a:lnTo>
                    <a:pt x="2" y="238"/>
                  </a:lnTo>
                  <a:lnTo>
                    <a:pt x="4" y="240"/>
                  </a:lnTo>
                  <a:lnTo>
                    <a:pt x="4" y="242"/>
                  </a:lnTo>
                  <a:lnTo>
                    <a:pt x="4" y="242"/>
                  </a:lnTo>
                  <a:lnTo>
                    <a:pt x="4" y="242"/>
                  </a:lnTo>
                  <a:lnTo>
                    <a:pt x="4" y="244"/>
                  </a:lnTo>
                  <a:lnTo>
                    <a:pt x="2" y="244"/>
                  </a:lnTo>
                  <a:lnTo>
                    <a:pt x="0" y="244"/>
                  </a:lnTo>
                  <a:lnTo>
                    <a:pt x="0" y="246"/>
                  </a:lnTo>
                  <a:lnTo>
                    <a:pt x="2" y="248"/>
                  </a:lnTo>
                  <a:lnTo>
                    <a:pt x="2" y="248"/>
                  </a:lnTo>
                  <a:lnTo>
                    <a:pt x="4" y="250"/>
                  </a:lnTo>
                  <a:lnTo>
                    <a:pt x="4" y="252"/>
                  </a:lnTo>
                  <a:lnTo>
                    <a:pt x="6" y="252"/>
                  </a:lnTo>
                  <a:lnTo>
                    <a:pt x="6" y="254"/>
                  </a:lnTo>
                  <a:lnTo>
                    <a:pt x="6" y="254"/>
                  </a:lnTo>
                  <a:lnTo>
                    <a:pt x="4" y="254"/>
                  </a:lnTo>
                  <a:lnTo>
                    <a:pt x="4" y="254"/>
                  </a:lnTo>
                  <a:lnTo>
                    <a:pt x="4" y="256"/>
                  </a:lnTo>
                  <a:lnTo>
                    <a:pt x="4" y="256"/>
                  </a:lnTo>
                  <a:lnTo>
                    <a:pt x="6" y="258"/>
                  </a:lnTo>
                  <a:lnTo>
                    <a:pt x="6" y="260"/>
                  </a:lnTo>
                  <a:lnTo>
                    <a:pt x="8" y="260"/>
                  </a:lnTo>
                  <a:lnTo>
                    <a:pt x="10" y="260"/>
                  </a:lnTo>
                  <a:lnTo>
                    <a:pt x="10" y="260"/>
                  </a:lnTo>
                  <a:lnTo>
                    <a:pt x="10" y="260"/>
                  </a:lnTo>
                  <a:lnTo>
                    <a:pt x="12" y="258"/>
                  </a:lnTo>
                  <a:lnTo>
                    <a:pt x="12" y="258"/>
                  </a:lnTo>
                  <a:lnTo>
                    <a:pt x="14" y="258"/>
                  </a:lnTo>
                  <a:lnTo>
                    <a:pt x="18" y="260"/>
                  </a:lnTo>
                  <a:lnTo>
                    <a:pt x="22" y="262"/>
                  </a:lnTo>
                  <a:lnTo>
                    <a:pt x="22" y="262"/>
                  </a:lnTo>
                  <a:lnTo>
                    <a:pt x="22" y="264"/>
                  </a:lnTo>
                  <a:lnTo>
                    <a:pt x="22" y="266"/>
                  </a:lnTo>
                  <a:lnTo>
                    <a:pt x="22" y="268"/>
                  </a:lnTo>
                  <a:lnTo>
                    <a:pt x="24" y="268"/>
                  </a:lnTo>
                  <a:lnTo>
                    <a:pt x="24" y="270"/>
                  </a:lnTo>
                  <a:lnTo>
                    <a:pt x="26" y="272"/>
                  </a:lnTo>
                  <a:lnTo>
                    <a:pt x="26" y="274"/>
                  </a:lnTo>
                  <a:lnTo>
                    <a:pt x="26" y="274"/>
                  </a:lnTo>
                  <a:lnTo>
                    <a:pt x="28" y="274"/>
                  </a:lnTo>
                  <a:lnTo>
                    <a:pt x="28" y="276"/>
                  </a:lnTo>
                  <a:lnTo>
                    <a:pt x="28" y="278"/>
                  </a:lnTo>
                  <a:lnTo>
                    <a:pt x="28" y="278"/>
                  </a:lnTo>
                  <a:lnTo>
                    <a:pt x="28" y="280"/>
                  </a:lnTo>
                  <a:lnTo>
                    <a:pt x="30" y="280"/>
                  </a:lnTo>
                  <a:lnTo>
                    <a:pt x="32" y="282"/>
                  </a:lnTo>
                  <a:lnTo>
                    <a:pt x="32" y="282"/>
                  </a:lnTo>
                  <a:lnTo>
                    <a:pt x="30" y="284"/>
                  </a:lnTo>
                  <a:lnTo>
                    <a:pt x="30" y="284"/>
                  </a:lnTo>
                  <a:lnTo>
                    <a:pt x="28" y="284"/>
                  </a:lnTo>
                  <a:lnTo>
                    <a:pt x="28" y="284"/>
                  </a:lnTo>
                  <a:lnTo>
                    <a:pt x="26" y="284"/>
                  </a:lnTo>
                  <a:lnTo>
                    <a:pt x="26" y="284"/>
                  </a:lnTo>
                  <a:lnTo>
                    <a:pt x="26" y="284"/>
                  </a:lnTo>
                  <a:lnTo>
                    <a:pt x="26" y="284"/>
                  </a:lnTo>
                  <a:lnTo>
                    <a:pt x="24" y="284"/>
                  </a:lnTo>
                  <a:lnTo>
                    <a:pt x="22" y="286"/>
                  </a:lnTo>
                  <a:lnTo>
                    <a:pt x="22" y="286"/>
                  </a:lnTo>
                  <a:lnTo>
                    <a:pt x="24" y="288"/>
                  </a:lnTo>
                  <a:lnTo>
                    <a:pt x="24" y="288"/>
                  </a:lnTo>
                  <a:lnTo>
                    <a:pt x="24" y="288"/>
                  </a:lnTo>
                  <a:lnTo>
                    <a:pt x="26" y="288"/>
                  </a:lnTo>
                  <a:lnTo>
                    <a:pt x="26" y="288"/>
                  </a:lnTo>
                  <a:lnTo>
                    <a:pt x="28" y="288"/>
                  </a:lnTo>
                  <a:lnTo>
                    <a:pt x="30" y="291"/>
                  </a:lnTo>
                  <a:lnTo>
                    <a:pt x="30" y="291"/>
                  </a:lnTo>
                  <a:lnTo>
                    <a:pt x="30" y="291"/>
                  </a:lnTo>
                  <a:lnTo>
                    <a:pt x="32" y="288"/>
                  </a:lnTo>
                  <a:lnTo>
                    <a:pt x="34" y="291"/>
                  </a:lnTo>
                  <a:lnTo>
                    <a:pt x="36" y="291"/>
                  </a:lnTo>
                  <a:lnTo>
                    <a:pt x="38" y="291"/>
                  </a:lnTo>
                  <a:lnTo>
                    <a:pt x="38" y="295"/>
                  </a:lnTo>
                  <a:lnTo>
                    <a:pt x="40" y="295"/>
                  </a:lnTo>
                  <a:lnTo>
                    <a:pt x="40" y="295"/>
                  </a:lnTo>
                  <a:lnTo>
                    <a:pt x="42" y="295"/>
                  </a:lnTo>
                  <a:lnTo>
                    <a:pt x="44" y="295"/>
                  </a:lnTo>
                  <a:lnTo>
                    <a:pt x="46" y="297"/>
                  </a:lnTo>
                  <a:lnTo>
                    <a:pt x="46" y="297"/>
                  </a:lnTo>
                  <a:lnTo>
                    <a:pt x="48" y="299"/>
                  </a:lnTo>
                  <a:lnTo>
                    <a:pt x="48" y="299"/>
                  </a:lnTo>
                  <a:lnTo>
                    <a:pt x="48" y="301"/>
                  </a:lnTo>
                  <a:lnTo>
                    <a:pt x="50" y="305"/>
                  </a:lnTo>
                  <a:lnTo>
                    <a:pt x="48" y="305"/>
                  </a:lnTo>
                  <a:lnTo>
                    <a:pt x="48" y="307"/>
                  </a:lnTo>
                  <a:lnTo>
                    <a:pt x="48" y="307"/>
                  </a:lnTo>
                  <a:lnTo>
                    <a:pt x="50" y="307"/>
                  </a:lnTo>
                  <a:lnTo>
                    <a:pt x="50" y="309"/>
                  </a:lnTo>
                  <a:lnTo>
                    <a:pt x="52" y="309"/>
                  </a:lnTo>
                  <a:lnTo>
                    <a:pt x="52" y="309"/>
                  </a:lnTo>
                  <a:lnTo>
                    <a:pt x="54" y="311"/>
                  </a:lnTo>
                  <a:lnTo>
                    <a:pt x="54" y="311"/>
                  </a:lnTo>
                  <a:lnTo>
                    <a:pt x="54" y="311"/>
                  </a:lnTo>
                  <a:lnTo>
                    <a:pt x="56" y="311"/>
                  </a:lnTo>
                  <a:lnTo>
                    <a:pt x="58" y="311"/>
                  </a:lnTo>
                  <a:lnTo>
                    <a:pt x="58" y="309"/>
                  </a:lnTo>
                  <a:lnTo>
                    <a:pt x="60" y="313"/>
                  </a:lnTo>
                  <a:lnTo>
                    <a:pt x="60" y="313"/>
                  </a:lnTo>
                  <a:lnTo>
                    <a:pt x="62" y="313"/>
                  </a:lnTo>
                  <a:lnTo>
                    <a:pt x="62" y="315"/>
                  </a:lnTo>
                  <a:lnTo>
                    <a:pt x="64" y="315"/>
                  </a:lnTo>
                  <a:lnTo>
                    <a:pt x="68" y="317"/>
                  </a:lnTo>
                  <a:lnTo>
                    <a:pt x="72" y="317"/>
                  </a:lnTo>
                  <a:lnTo>
                    <a:pt x="74" y="317"/>
                  </a:lnTo>
                  <a:lnTo>
                    <a:pt x="74" y="317"/>
                  </a:lnTo>
                  <a:lnTo>
                    <a:pt x="76" y="317"/>
                  </a:lnTo>
                  <a:lnTo>
                    <a:pt x="78" y="317"/>
                  </a:lnTo>
                  <a:lnTo>
                    <a:pt x="78" y="317"/>
                  </a:lnTo>
                  <a:lnTo>
                    <a:pt x="80" y="317"/>
                  </a:lnTo>
                  <a:lnTo>
                    <a:pt x="80" y="317"/>
                  </a:lnTo>
                  <a:lnTo>
                    <a:pt x="80" y="317"/>
                  </a:lnTo>
                  <a:lnTo>
                    <a:pt x="80" y="317"/>
                  </a:lnTo>
                  <a:lnTo>
                    <a:pt x="82" y="317"/>
                  </a:lnTo>
                  <a:lnTo>
                    <a:pt x="82" y="317"/>
                  </a:lnTo>
                  <a:lnTo>
                    <a:pt x="82" y="317"/>
                  </a:lnTo>
                  <a:lnTo>
                    <a:pt x="82" y="317"/>
                  </a:lnTo>
                  <a:lnTo>
                    <a:pt x="82" y="321"/>
                  </a:lnTo>
                  <a:lnTo>
                    <a:pt x="84" y="321"/>
                  </a:lnTo>
                  <a:lnTo>
                    <a:pt x="84" y="323"/>
                  </a:lnTo>
                  <a:lnTo>
                    <a:pt x="86" y="327"/>
                  </a:lnTo>
                  <a:lnTo>
                    <a:pt x="88" y="331"/>
                  </a:lnTo>
                  <a:lnTo>
                    <a:pt x="90" y="333"/>
                  </a:lnTo>
                  <a:lnTo>
                    <a:pt x="90" y="333"/>
                  </a:lnTo>
                  <a:lnTo>
                    <a:pt x="94" y="335"/>
                  </a:lnTo>
                  <a:lnTo>
                    <a:pt x="96" y="335"/>
                  </a:lnTo>
                  <a:lnTo>
                    <a:pt x="98" y="335"/>
                  </a:lnTo>
                  <a:lnTo>
                    <a:pt x="100" y="337"/>
                  </a:lnTo>
                  <a:lnTo>
                    <a:pt x="100" y="337"/>
                  </a:lnTo>
                  <a:lnTo>
                    <a:pt x="102" y="339"/>
                  </a:lnTo>
                  <a:lnTo>
                    <a:pt x="102" y="339"/>
                  </a:lnTo>
                  <a:lnTo>
                    <a:pt x="102" y="339"/>
                  </a:lnTo>
                  <a:lnTo>
                    <a:pt x="102" y="341"/>
                  </a:lnTo>
                  <a:lnTo>
                    <a:pt x="98" y="343"/>
                  </a:lnTo>
                  <a:lnTo>
                    <a:pt x="98" y="343"/>
                  </a:lnTo>
                  <a:lnTo>
                    <a:pt x="98" y="343"/>
                  </a:lnTo>
                  <a:lnTo>
                    <a:pt x="100" y="347"/>
                  </a:lnTo>
                  <a:lnTo>
                    <a:pt x="100" y="347"/>
                  </a:lnTo>
                  <a:lnTo>
                    <a:pt x="102" y="351"/>
                  </a:lnTo>
                  <a:lnTo>
                    <a:pt x="102" y="353"/>
                  </a:lnTo>
                  <a:lnTo>
                    <a:pt x="104" y="355"/>
                  </a:lnTo>
                  <a:lnTo>
                    <a:pt x="104" y="355"/>
                  </a:lnTo>
                  <a:lnTo>
                    <a:pt x="104" y="355"/>
                  </a:lnTo>
                  <a:lnTo>
                    <a:pt x="106" y="357"/>
                  </a:lnTo>
                  <a:lnTo>
                    <a:pt x="106" y="357"/>
                  </a:lnTo>
                  <a:lnTo>
                    <a:pt x="108" y="357"/>
                  </a:lnTo>
                  <a:lnTo>
                    <a:pt x="108" y="359"/>
                  </a:lnTo>
                  <a:lnTo>
                    <a:pt x="108" y="359"/>
                  </a:lnTo>
                  <a:lnTo>
                    <a:pt x="108" y="361"/>
                  </a:lnTo>
                  <a:lnTo>
                    <a:pt x="108" y="361"/>
                  </a:lnTo>
                  <a:lnTo>
                    <a:pt x="108" y="361"/>
                  </a:lnTo>
                  <a:lnTo>
                    <a:pt x="108" y="361"/>
                  </a:lnTo>
                  <a:lnTo>
                    <a:pt x="110" y="363"/>
                  </a:lnTo>
                  <a:lnTo>
                    <a:pt x="110" y="365"/>
                  </a:lnTo>
                  <a:lnTo>
                    <a:pt x="110" y="365"/>
                  </a:lnTo>
                  <a:lnTo>
                    <a:pt x="112" y="367"/>
                  </a:lnTo>
                  <a:lnTo>
                    <a:pt x="112" y="367"/>
                  </a:lnTo>
                  <a:lnTo>
                    <a:pt x="112" y="369"/>
                  </a:lnTo>
                  <a:lnTo>
                    <a:pt x="112" y="371"/>
                  </a:lnTo>
                  <a:lnTo>
                    <a:pt x="112" y="371"/>
                  </a:lnTo>
                  <a:lnTo>
                    <a:pt x="112" y="371"/>
                  </a:lnTo>
                  <a:lnTo>
                    <a:pt x="110" y="371"/>
                  </a:lnTo>
                  <a:lnTo>
                    <a:pt x="110" y="373"/>
                  </a:lnTo>
                  <a:lnTo>
                    <a:pt x="110" y="373"/>
                  </a:lnTo>
                  <a:lnTo>
                    <a:pt x="108" y="373"/>
                  </a:lnTo>
                  <a:lnTo>
                    <a:pt x="106" y="373"/>
                  </a:lnTo>
                  <a:lnTo>
                    <a:pt x="106" y="371"/>
                  </a:lnTo>
                  <a:lnTo>
                    <a:pt x="104" y="371"/>
                  </a:lnTo>
                  <a:lnTo>
                    <a:pt x="104" y="369"/>
                  </a:lnTo>
                  <a:lnTo>
                    <a:pt x="104" y="369"/>
                  </a:lnTo>
                  <a:lnTo>
                    <a:pt x="102" y="369"/>
                  </a:lnTo>
                  <a:lnTo>
                    <a:pt x="102" y="369"/>
                  </a:lnTo>
                  <a:lnTo>
                    <a:pt x="100" y="369"/>
                  </a:lnTo>
                  <a:lnTo>
                    <a:pt x="100" y="371"/>
                  </a:lnTo>
                  <a:lnTo>
                    <a:pt x="100" y="371"/>
                  </a:lnTo>
                  <a:lnTo>
                    <a:pt x="100" y="371"/>
                  </a:lnTo>
                  <a:lnTo>
                    <a:pt x="100" y="373"/>
                  </a:lnTo>
                  <a:lnTo>
                    <a:pt x="102" y="375"/>
                  </a:lnTo>
                  <a:lnTo>
                    <a:pt x="102" y="375"/>
                  </a:lnTo>
                  <a:lnTo>
                    <a:pt x="102" y="375"/>
                  </a:lnTo>
                  <a:lnTo>
                    <a:pt x="106" y="379"/>
                  </a:lnTo>
                  <a:lnTo>
                    <a:pt x="106" y="381"/>
                  </a:lnTo>
                  <a:lnTo>
                    <a:pt x="106" y="381"/>
                  </a:lnTo>
                  <a:lnTo>
                    <a:pt x="106" y="381"/>
                  </a:lnTo>
                  <a:lnTo>
                    <a:pt x="106" y="383"/>
                  </a:lnTo>
                  <a:lnTo>
                    <a:pt x="106" y="385"/>
                  </a:lnTo>
                  <a:lnTo>
                    <a:pt x="108" y="385"/>
                  </a:lnTo>
                  <a:lnTo>
                    <a:pt x="108" y="387"/>
                  </a:lnTo>
                  <a:lnTo>
                    <a:pt x="108" y="387"/>
                  </a:lnTo>
                  <a:lnTo>
                    <a:pt x="108" y="389"/>
                  </a:lnTo>
                  <a:lnTo>
                    <a:pt x="108" y="389"/>
                  </a:lnTo>
                  <a:lnTo>
                    <a:pt x="110" y="391"/>
                  </a:lnTo>
                  <a:lnTo>
                    <a:pt x="110" y="393"/>
                  </a:lnTo>
                  <a:lnTo>
                    <a:pt x="110" y="393"/>
                  </a:lnTo>
                  <a:lnTo>
                    <a:pt x="110" y="393"/>
                  </a:lnTo>
                  <a:lnTo>
                    <a:pt x="112" y="391"/>
                  </a:lnTo>
                  <a:lnTo>
                    <a:pt x="112" y="391"/>
                  </a:lnTo>
                  <a:lnTo>
                    <a:pt x="112" y="391"/>
                  </a:lnTo>
                  <a:lnTo>
                    <a:pt x="112" y="391"/>
                  </a:lnTo>
                  <a:lnTo>
                    <a:pt x="114" y="389"/>
                  </a:lnTo>
                  <a:lnTo>
                    <a:pt x="114" y="391"/>
                  </a:lnTo>
                  <a:lnTo>
                    <a:pt x="116" y="393"/>
                  </a:lnTo>
                  <a:lnTo>
                    <a:pt x="118" y="395"/>
                  </a:lnTo>
                  <a:lnTo>
                    <a:pt x="120" y="397"/>
                  </a:lnTo>
                  <a:lnTo>
                    <a:pt x="120" y="397"/>
                  </a:lnTo>
                  <a:lnTo>
                    <a:pt x="122" y="397"/>
                  </a:lnTo>
                  <a:lnTo>
                    <a:pt x="122" y="399"/>
                  </a:lnTo>
                  <a:lnTo>
                    <a:pt x="124" y="399"/>
                  </a:lnTo>
                  <a:lnTo>
                    <a:pt x="126" y="399"/>
                  </a:lnTo>
                  <a:lnTo>
                    <a:pt x="128" y="399"/>
                  </a:lnTo>
                  <a:lnTo>
                    <a:pt x="128" y="399"/>
                  </a:lnTo>
                  <a:lnTo>
                    <a:pt x="128" y="399"/>
                  </a:lnTo>
                  <a:lnTo>
                    <a:pt x="132" y="401"/>
                  </a:lnTo>
                  <a:lnTo>
                    <a:pt x="132" y="401"/>
                  </a:lnTo>
                  <a:lnTo>
                    <a:pt x="132" y="401"/>
                  </a:lnTo>
                  <a:lnTo>
                    <a:pt x="134" y="403"/>
                  </a:lnTo>
                  <a:lnTo>
                    <a:pt x="134" y="405"/>
                  </a:lnTo>
                  <a:lnTo>
                    <a:pt x="134" y="405"/>
                  </a:lnTo>
                  <a:lnTo>
                    <a:pt x="134" y="405"/>
                  </a:lnTo>
                  <a:lnTo>
                    <a:pt x="138" y="407"/>
                  </a:lnTo>
                  <a:lnTo>
                    <a:pt x="140" y="407"/>
                  </a:lnTo>
                  <a:lnTo>
                    <a:pt x="140" y="407"/>
                  </a:lnTo>
                  <a:lnTo>
                    <a:pt x="142" y="407"/>
                  </a:lnTo>
                  <a:lnTo>
                    <a:pt x="142" y="409"/>
                  </a:lnTo>
                  <a:lnTo>
                    <a:pt x="144" y="411"/>
                  </a:lnTo>
                  <a:lnTo>
                    <a:pt x="146" y="411"/>
                  </a:lnTo>
                  <a:lnTo>
                    <a:pt x="148" y="413"/>
                  </a:lnTo>
                  <a:lnTo>
                    <a:pt x="148" y="413"/>
                  </a:lnTo>
                  <a:lnTo>
                    <a:pt x="150" y="415"/>
                  </a:lnTo>
                  <a:lnTo>
                    <a:pt x="150" y="415"/>
                  </a:lnTo>
                  <a:lnTo>
                    <a:pt x="152" y="413"/>
                  </a:lnTo>
                  <a:lnTo>
                    <a:pt x="152" y="409"/>
                  </a:lnTo>
                  <a:lnTo>
                    <a:pt x="156" y="409"/>
                  </a:lnTo>
                  <a:lnTo>
                    <a:pt x="160" y="409"/>
                  </a:lnTo>
                  <a:lnTo>
                    <a:pt x="162" y="409"/>
                  </a:lnTo>
                  <a:lnTo>
                    <a:pt x="164" y="411"/>
                  </a:lnTo>
                  <a:lnTo>
                    <a:pt x="164" y="413"/>
                  </a:lnTo>
                  <a:lnTo>
                    <a:pt x="164" y="413"/>
                  </a:lnTo>
                  <a:lnTo>
                    <a:pt x="166" y="415"/>
                  </a:lnTo>
                  <a:lnTo>
                    <a:pt x="170" y="417"/>
                  </a:lnTo>
                  <a:lnTo>
                    <a:pt x="174" y="419"/>
                  </a:lnTo>
                  <a:lnTo>
                    <a:pt x="176" y="421"/>
                  </a:lnTo>
                  <a:lnTo>
                    <a:pt x="180" y="423"/>
                  </a:lnTo>
                  <a:lnTo>
                    <a:pt x="182" y="423"/>
                  </a:lnTo>
                  <a:lnTo>
                    <a:pt x="184" y="423"/>
                  </a:lnTo>
                  <a:lnTo>
                    <a:pt x="186" y="425"/>
                  </a:lnTo>
                  <a:lnTo>
                    <a:pt x="188" y="427"/>
                  </a:lnTo>
                  <a:lnTo>
                    <a:pt x="190" y="429"/>
                  </a:lnTo>
                  <a:lnTo>
                    <a:pt x="190" y="429"/>
                  </a:lnTo>
                  <a:lnTo>
                    <a:pt x="192" y="429"/>
                  </a:lnTo>
                  <a:lnTo>
                    <a:pt x="194" y="429"/>
                  </a:lnTo>
                  <a:lnTo>
                    <a:pt x="196" y="429"/>
                  </a:lnTo>
                  <a:lnTo>
                    <a:pt x="198" y="429"/>
                  </a:lnTo>
                  <a:lnTo>
                    <a:pt x="198" y="431"/>
                  </a:lnTo>
                  <a:lnTo>
                    <a:pt x="200" y="433"/>
                  </a:lnTo>
                  <a:lnTo>
                    <a:pt x="200" y="435"/>
                  </a:lnTo>
                  <a:lnTo>
                    <a:pt x="202" y="435"/>
                  </a:lnTo>
                  <a:lnTo>
                    <a:pt x="204" y="437"/>
                  </a:lnTo>
                  <a:lnTo>
                    <a:pt x="204" y="437"/>
                  </a:lnTo>
                  <a:lnTo>
                    <a:pt x="208" y="439"/>
                  </a:lnTo>
                  <a:lnTo>
                    <a:pt x="208" y="439"/>
                  </a:lnTo>
                  <a:lnTo>
                    <a:pt x="208" y="441"/>
                  </a:lnTo>
                  <a:lnTo>
                    <a:pt x="210" y="441"/>
                  </a:lnTo>
                  <a:lnTo>
                    <a:pt x="210" y="441"/>
                  </a:lnTo>
                  <a:lnTo>
                    <a:pt x="212" y="441"/>
                  </a:lnTo>
                  <a:lnTo>
                    <a:pt x="214" y="441"/>
                  </a:lnTo>
                  <a:lnTo>
                    <a:pt x="214" y="441"/>
                  </a:lnTo>
                  <a:lnTo>
                    <a:pt x="216" y="441"/>
                  </a:lnTo>
                  <a:lnTo>
                    <a:pt x="216" y="441"/>
                  </a:lnTo>
                  <a:lnTo>
                    <a:pt x="216" y="443"/>
                  </a:lnTo>
                  <a:lnTo>
                    <a:pt x="216" y="445"/>
                  </a:lnTo>
                  <a:lnTo>
                    <a:pt x="216" y="445"/>
                  </a:lnTo>
                  <a:lnTo>
                    <a:pt x="218" y="445"/>
                  </a:lnTo>
                  <a:lnTo>
                    <a:pt x="220" y="447"/>
                  </a:lnTo>
                  <a:lnTo>
                    <a:pt x="224" y="447"/>
                  </a:lnTo>
                  <a:lnTo>
                    <a:pt x="226" y="447"/>
                  </a:lnTo>
                  <a:lnTo>
                    <a:pt x="228" y="449"/>
                  </a:lnTo>
                  <a:lnTo>
                    <a:pt x="230" y="451"/>
                  </a:lnTo>
                  <a:lnTo>
                    <a:pt x="230" y="453"/>
                  </a:lnTo>
                  <a:lnTo>
                    <a:pt x="230" y="453"/>
                  </a:lnTo>
                  <a:lnTo>
                    <a:pt x="232" y="453"/>
                  </a:lnTo>
                  <a:lnTo>
                    <a:pt x="232" y="451"/>
                  </a:lnTo>
                  <a:lnTo>
                    <a:pt x="232" y="449"/>
                  </a:lnTo>
                  <a:lnTo>
                    <a:pt x="232" y="449"/>
                  </a:lnTo>
                  <a:lnTo>
                    <a:pt x="232" y="449"/>
                  </a:lnTo>
                  <a:lnTo>
                    <a:pt x="234" y="451"/>
                  </a:lnTo>
                  <a:lnTo>
                    <a:pt x="236" y="451"/>
                  </a:lnTo>
                  <a:lnTo>
                    <a:pt x="236" y="453"/>
                  </a:lnTo>
                  <a:lnTo>
                    <a:pt x="238" y="453"/>
                  </a:lnTo>
                  <a:lnTo>
                    <a:pt x="238" y="451"/>
                  </a:lnTo>
                  <a:lnTo>
                    <a:pt x="238" y="449"/>
                  </a:lnTo>
                  <a:lnTo>
                    <a:pt x="240" y="449"/>
                  </a:lnTo>
                  <a:lnTo>
                    <a:pt x="240" y="449"/>
                  </a:lnTo>
                  <a:lnTo>
                    <a:pt x="240" y="449"/>
                  </a:lnTo>
                  <a:lnTo>
                    <a:pt x="242" y="451"/>
                  </a:lnTo>
                  <a:lnTo>
                    <a:pt x="244" y="451"/>
                  </a:lnTo>
                  <a:lnTo>
                    <a:pt x="244" y="451"/>
                  </a:lnTo>
                  <a:lnTo>
                    <a:pt x="246" y="453"/>
                  </a:lnTo>
                  <a:lnTo>
                    <a:pt x="248" y="453"/>
                  </a:lnTo>
                  <a:lnTo>
                    <a:pt x="250" y="455"/>
                  </a:lnTo>
                  <a:lnTo>
                    <a:pt x="254" y="455"/>
                  </a:lnTo>
                  <a:lnTo>
                    <a:pt x="254" y="455"/>
                  </a:lnTo>
                  <a:lnTo>
                    <a:pt x="256" y="455"/>
                  </a:lnTo>
                  <a:lnTo>
                    <a:pt x="256" y="455"/>
                  </a:lnTo>
                  <a:lnTo>
                    <a:pt x="258" y="453"/>
                  </a:lnTo>
                  <a:lnTo>
                    <a:pt x="260" y="453"/>
                  </a:lnTo>
                  <a:lnTo>
                    <a:pt x="262" y="453"/>
                  </a:lnTo>
                  <a:lnTo>
                    <a:pt x="262" y="453"/>
                  </a:lnTo>
                  <a:lnTo>
                    <a:pt x="262" y="453"/>
                  </a:lnTo>
                  <a:lnTo>
                    <a:pt x="262" y="453"/>
                  </a:lnTo>
                  <a:lnTo>
                    <a:pt x="264" y="451"/>
                  </a:lnTo>
                  <a:lnTo>
                    <a:pt x="266" y="451"/>
                  </a:lnTo>
                  <a:lnTo>
                    <a:pt x="268" y="451"/>
                  </a:lnTo>
                  <a:lnTo>
                    <a:pt x="268" y="451"/>
                  </a:lnTo>
                  <a:lnTo>
                    <a:pt x="268" y="451"/>
                  </a:lnTo>
                  <a:lnTo>
                    <a:pt x="270" y="449"/>
                  </a:lnTo>
                  <a:lnTo>
                    <a:pt x="270" y="449"/>
                  </a:lnTo>
                  <a:lnTo>
                    <a:pt x="272" y="451"/>
                  </a:lnTo>
                  <a:lnTo>
                    <a:pt x="272" y="451"/>
                  </a:lnTo>
                  <a:lnTo>
                    <a:pt x="274" y="453"/>
                  </a:lnTo>
                  <a:lnTo>
                    <a:pt x="274" y="453"/>
                  </a:lnTo>
                  <a:lnTo>
                    <a:pt x="274" y="455"/>
                  </a:lnTo>
                  <a:lnTo>
                    <a:pt x="274" y="459"/>
                  </a:lnTo>
                  <a:lnTo>
                    <a:pt x="274" y="461"/>
                  </a:lnTo>
                  <a:lnTo>
                    <a:pt x="276" y="463"/>
                  </a:lnTo>
                  <a:lnTo>
                    <a:pt x="276" y="463"/>
                  </a:lnTo>
                  <a:lnTo>
                    <a:pt x="276" y="461"/>
                  </a:lnTo>
                  <a:lnTo>
                    <a:pt x="278" y="459"/>
                  </a:lnTo>
                  <a:lnTo>
                    <a:pt x="278" y="459"/>
                  </a:lnTo>
                  <a:lnTo>
                    <a:pt x="280" y="457"/>
                  </a:lnTo>
                  <a:lnTo>
                    <a:pt x="280" y="455"/>
                  </a:lnTo>
                  <a:lnTo>
                    <a:pt x="282" y="451"/>
                  </a:lnTo>
                  <a:lnTo>
                    <a:pt x="284" y="449"/>
                  </a:lnTo>
                  <a:lnTo>
                    <a:pt x="284" y="449"/>
                  </a:lnTo>
                  <a:lnTo>
                    <a:pt x="286" y="449"/>
                  </a:lnTo>
                  <a:lnTo>
                    <a:pt x="286" y="447"/>
                  </a:lnTo>
                  <a:lnTo>
                    <a:pt x="288" y="447"/>
                  </a:lnTo>
                  <a:lnTo>
                    <a:pt x="288" y="445"/>
                  </a:lnTo>
                  <a:lnTo>
                    <a:pt x="290" y="445"/>
                  </a:lnTo>
                  <a:lnTo>
                    <a:pt x="292" y="445"/>
                  </a:lnTo>
                  <a:lnTo>
                    <a:pt x="294" y="447"/>
                  </a:lnTo>
                  <a:lnTo>
                    <a:pt x="296" y="447"/>
                  </a:lnTo>
                  <a:lnTo>
                    <a:pt x="296" y="447"/>
                  </a:lnTo>
                  <a:lnTo>
                    <a:pt x="296" y="449"/>
                  </a:lnTo>
                  <a:lnTo>
                    <a:pt x="296" y="449"/>
                  </a:lnTo>
                  <a:lnTo>
                    <a:pt x="296" y="449"/>
                  </a:lnTo>
                  <a:lnTo>
                    <a:pt x="296" y="449"/>
                  </a:lnTo>
                  <a:lnTo>
                    <a:pt x="298" y="449"/>
                  </a:lnTo>
                  <a:lnTo>
                    <a:pt x="300" y="449"/>
                  </a:lnTo>
                  <a:lnTo>
                    <a:pt x="302" y="449"/>
                  </a:lnTo>
                  <a:lnTo>
                    <a:pt x="304" y="451"/>
                  </a:lnTo>
                  <a:lnTo>
                    <a:pt x="306" y="451"/>
                  </a:lnTo>
                  <a:lnTo>
                    <a:pt x="306" y="451"/>
                  </a:lnTo>
                  <a:lnTo>
                    <a:pt x="308" y="451"/>
                  </a:lnTo>
                  <a:lnTo>
                    <a:pt x="308" y="451"/>
                  </a:lnTo>
                  <a:lnTo>
                    <a:pt x="310" y="449"/>
                  </a:lnTo>
                  <a:lnTo>
                    <a:pt x="310" y="449"/>
                  </a:lnTo>
                  <a:lnTo>
                    <a:pt x="310" y="449"/>
                  </a:lnTo>
                  <a:lnTo>
                    <a:pt x="312" y="451"/>
                  </a:lnTo>
                  <a:lnTo>
                    <a:pt x="314" y="451"/>
                  </a:lnTo>
                  <a:lnTo>
                    <a:pt x="316" y="451"/>
                  </a:lnTo>
                  <a:lnTo>
                    <a:pt x="316" y="453"/>
                  </a:lnTo>
                  <a:lnTo>
                    <a:pt x="316" y="455"/>
                  </a:lnTo>
                  <a:lnTo>
                    <a:pt x="316" y="455"/>
                  </a:lnTo>
                  <a:lnTo>
                    <a:pt x="318" y="455"/>
                  </a:lnTo>
                  <a:lnTo>
                    <a:pt x="320" y="455"/>
                  </a:lnTo>
                  <a:lnTo>
                    <a:pt x="322" y="455"/>
                  </a:lnTo>
                  <a:lnTo>
                    <a:pt x="322" y="455"/>
                  </a:lnTo>
                  <a:lnTo>
                    <a:pt x="324" y="455"/>
                  </a:lnTo>
                  <a:lnTo>
                    <a:pt x="324" y="455"/>
                  </a:lnTo>
                  <a:lnTo>
                    <a:pt x="326" y="455"/>
                  </a:lnTo>
                  <a:lnTo>
                    <a:pt x="326" y="453"/>
                  </a:lnTo>
                  <a:lnTo>
                    <a:pt x="326" y="455"/>
                  </a:lnTo>
                  <a:lnTo>
                    <a:pt x="328" y="455"/>
                  </a:lnTo>
                  <a:lnTo>
                    <a:pt x="328" y="455"/>
                  </a:lnTo>
                  <a:lnTo>
                    <a:pt x="330" y="453"/>
                  </a:lnTo>
                  <a:lnTo>
                    <a:pt x="330" y="453"/>
                  </a:lnTo>
                  <a:lnTo>
                    <a:pt x="332" y="451"/>
                  </a:lnTo>
                  <a:lnTo>
                    <a:pt x="332" y="451"/>
                  </a:lnTo>
                  <a:lnTo>
                    <a:pt x="332" y="451"/>
                  </a:lnTo>
                  <a:lnTo>
                    <a:pt x="332" y="451"/>
                  </a:lnTo>
                  <a:lnTo>
                    <a:pt x="332" y="449"/>
                  </a:lnTo>
                  <a:lnTo>
                    <a:pt x="332" y="449"/>
                  </a:lnTo>
                  <a:lnTo>
                    <a:pt x="332" y="449"/>
                  </a:lnTo>
                  <a:lnTo>
                    <a:pt x="334" y="447"/>
                  </a:lnTo>
                  <a:lnTo>
                    <a:pt x="336" y="445"/>
                  </a:lnTo>
                  <a:lnTo>
                    <a:pt x="338" y="443"/>
                  </a:lnTo>
                  <a:lnTo>
                    <a:pt x="338" y="443"/>
                  </a:lnTo>
                  <a:lnTo>
                    <a:pt x="338" y="441"/>
                  </a:lnTo>
                  <a:lnTo>
                    <a:pt x="338" y="439"/>
                  </a:lnTo>
                  <a:lnTo>
                    <a:pt x="340" y="439"/>
                  </a:lnTo>
                  <a:lnTo>
                    <a:pt x="344" y="439"/>
                  </a:lnTo>
                  <a:lnTo>
                    <a:pt x="346" y="437"/>
                  </a:lnTo>
                  <a:lnTo>
                    <a:pt x="348" y="437"/>
                  </a:lnTo>
                  <a:lnTo>
                    <a:pt x="348" y="435"/>
                  </a:lnTo>
                  <a:lnTo>
                    <a:pt x="350" y="435"/>
                  </a:lnTo>
                  <a:lnTo>
                    <a:pt x="348" y="433"/>
                  </a:lnTo>
                  <a:lnTo>
                    <a:pt x="350" y="433"/>
                  </a:lnTo>
                  <a:lnTo>
                    <a:pt x="352" y="433"/>
                  </a:lnTo>
                  <a:lnTo>
                    <a:pt x="352" y="431"/>
                  </a:lnTo>
                  <a:lnTo>
                    <a:pt x="354" y="429"/>
                  </a:lnTo>
                  <a:lnTo>
                    <a:pt x="356" y="427"/>
                  </a:lnTo>
                  <a:lnTo>
                    <a:pt x="358" y="427"/>
                  </a:lnTo>
                  <a:lnTo>
                    <a:pt x="358" y="429"/>
                  </a:lnTo>
                  <a:lnTo>
                    <a:pt x="360" y="429"/>
                  </a:lnTo>
                  <a:lnTo>
                    <a:pt x="360" y="431"/>
                  </a:lnTo>
                  <a:lnTo>
                    <a:pt x="362" y="431"/>
                  </a:lnTo>
                  <a:lnTo>
                    <a:pt x="364" y="431"/>
                  </a:lnTo>
                  <a:lnTo>
                    <a:pt x="366" y="431"/>
                  </a:lnTo>
                  <a:lnTo>
                    <a:pt x="368" y="433"/>
                  </a:lnTo>
                  <a:lnTo>
                    <a:pt x="368" y="433"/>
                  </a:lnTo>
                  <a:lnTo>
                    <a:pt x="370" y="433"/>
                  </a:lnTo>
                  <a:lnTo>
                    <a:pt x="370" y="433"/>
                  </a:lnTo>
                  <a:lnTo>
                    <a:pt x="370" y="431"/>
                  </a:lnTo>
                  <a:lnTo>
                    <a:pt x="370" y="431"/>
                  </a:lnTo>
                  <a:lnTo>
                    <a:pt x="370" y="431"/>
                  </a:lnTo>
                  <a:lnTo>
                    <a:pt x="370" y="429"/>
                  </a:lnTo>
                  <a:lnTo>
                    <a:pt x="374" y="427"/>
                  </a:lnTo>
                  <a:lnTo>
                    <a:pt x="376" y="427"/>
                  </a:lnTo>
                  <a:lnTo>
                    <a:pt x="378" y="425"/>
                  </a:lnTo>
                  <a:lnTo>
                    <a:pt x="378" y="425"/>
                  </a:lnTo>
                  <a:lnTo>
                    <a:pt x="380" y="427"/>
                  </a:lnTo>
                  <a:lnTo>
                    <a:pt x="380" y="429"/>
                  </a:lnTo>
                  <a:lnTo>
                    <a:pt x="382" y="429"/>
                  </a:lnTo>
                  <a:lnTo>
                    <a:pt x="382" y="429"/>
                  </a:lnTo>
                  <a:lnTo>
                    <a:pt x="384" y="429"/>
                  </a:lnTo>
                  <a:lnTo>
                    <a:pt x="384" y="429"/>
                  </a:lnTo>
                  <a:lnTo>
                    <a:pt x="382" y="431"/>
                  </a:lnTo>
                  <a:lnTo>
                    <a:pt x="382" y="431"/>
                  </a:lnTo>
                  <a:lnTo>
                    <a:pt x="380" y="431"/>
                  </a:lnTo>
                  <a:lnTo>
                    <a:pt x="382" y="433"/>
                  </a:lnTo>
                  <a:lnTo>
                    <a:pt x="382" y="435"/>
                  </a:lnTo>
                  <a:lnTo>
                    <a:pt x="382" y="435"/>
                  </a:lnTo>
                  <a:lnTo>
                    <a:pt x="384" y="433"/>
                  </a:lnTo>
                  <a:lnTo>
                    <a:pt x="386" y="433"/>
                  </a:lnTo>
                  <a:lnTo>
                    <a:pt x="386" y="433"/>
                  </a:lnTo>
                  <a:lnTo>
                    <a:pt x="386" y="433"/>
                  </a:lnTo>
                  <a:lnTo>
                    <a:pt x="388" y="437"/>
                  </a:lnTo>
                  <a:lnTo>
                    <a:pt x="388" y="437"/>
                  </a:lnTo>
                  <a:lnTo>
                    <a:pt x="386" y="441"/>
                  </a:lnTo>
                  <a:lnTo>
                    <a:pt x="386" y="441"/>
                  </a:lnTo>
                  <a:lnTo>
                    <a:pt x="386" y="443"/>
                  </a:lnTo>
                  <a:lnTo>
                    <a:pt x="386" y="443"/>
                  </a:lnTo>
                  <a:lnTo>
                    <a:pt x="386" y="443"/>
                  </a:lnTo>
                  <a:lnTo>
                    <a:pt x="386" y="443"/>
                  </a:lnTo>
                  <a:lnTo>
                    <a:pt x="386" y="445"/>
                  </a:lnTo>
                  <a:lnTo>
                    <a:pt x="386" y="445"/>
                  </a:lnTo>
                  <a:lnTo>
                    <a:pt x="388" y="445"/>
                  </a:lnTo>
                  <a:lnTo>
                    <a:pt x="388" y="443"/>
                  </a:lnTo>
                  <a:lnTo>
                    <a:pt x="390" y="443"/>
                  </a:lnTo>
                  <a:lnTo>
                    <a:pt x="390" y="443"/>
                  </a:lnTo>
                  <a:lnTo>
                    <a:pt x="394" y="445"/>
                  </a:lnTo>
                  <a:lnTo>
                    <a:pt x="394" y="445"/>
                  </a:lnTo>
                  <a:lnTo>
                    <a:pt x="396" y="445"/>
                  </a:lnTo>
                  <a:lnTo>
                    <a:pt x="398" y="445"/>
                  </a:lnTo>
                  <a:lnTo>
                    <a:pt x="398" y="445"/>
                  </a:lnTo>
                  <a:lnTo>
                    <a:pt x="402" y="447"/>
                  </a:lnTo>
                  <a:lnTo>
                    <a:pt x="402" y="447"/>
                  </a:lnTo>
                  <a:lnTo>
                    <a:pt x="402" y="447"/>
                  </a:lnTo>
                  <a:lnTo>
                    <a:pt x="404" y="445"/>
                  </a:lnTo>
                  <a:lnTo>
                    <a:pt x="404" y="443"/>
                  </a:lnTo>
                  <a:lnTo>
                    <a:pt x="404" y="443"/>
                  </a:lnTo>
                  <a:lnTo>
                    <a:pt x="404" y="441"/>
                  </a:lnTo>
                  <a:lnTo>
                    <a:pt x="406" y="441"/>
                  </a:lnTo>
                  <a:lnTo>
                    <a:pt x="406" y="443"/>
                  </a:lnTo>
                  <a:lnTo>
                    <a:pt x="406" y="443"/>
                  </a:lnTo>
                  <a:lnTo>
                    <a:pt x="408" y="443"/>
                  </a:lnTo>
                  <a:lnTo>
                    <a:pt x="408" y="445"/>
                  </a:lnTo>
                  <a:lnTo>
                    <a:pt x="408" y="445"/>
                  </a:lnTo>
                  <a:lnTo>
                    <a:pt x="410" y="445"/>
                  </a:lnTo>
                  <a:lnTo>
                    <a:pt x="410" y="445"/>
                  </a:lnTo>
                  <a:lnTo>
                    <a:pt x="410" y="445"/>
                  </a:lnTo>
                  <a:lnTo>
                    <a:pt x="412" y="447"/>
                  </a:lnTo>
                  <a:lnTo>
                    <a:pt x="414" y="447"/>
                  </a:lnTo>
                  <a:lnTo>
                    <a:pt x="414" y="449"/>
                  </a:lnTo>
                  <a:lnTo>
                    <a:pt x="414" y="451"/>
                  </a:lnTo>
                  <a:lnTo>
                    <a:pt x="416" y="451"/>
                  </a:lnTo>
                  <a:lnTo>
                    <a:pt x="418" y="457"/>
                  </a:lnTo>
                  <a:lnTo>
                    <a:pt x="418" y="459"/>
                  </a:lnTo>
                  <a:lnTo>
                    <a:pt x="420" y="459"/>
                  </a:lnTo>
                  <a:lnTo>
                    <a:pt x="420" y="459"/>
                  </a:lnTo>
                  <a:lnTo>
                    <a:pt x="420" y="459"/>
                  </a:lnTo>
                  <a:lnTo>
                    <a:pt x="420" y="457"/>
                  </a:lnTo>
                  <a:lnTo>
                    <a:pt x="422" y="457"/>
                  </a:lnTo>
                  <a:lnTo>
                    <a:pt x="422" y="457"/>
                  </a:lnTo>
                  <a:lnTo>
                    <a:pt x="424" y="459"/>
                  </a:lnTo>
                  <a:lnTo>
                    <a:pt x="424" y="459"/>
                  </a:lnTo>
                  <a:lnTo>
                    <a:pt x="426" y="461"/>
                  </a:lnTo>
                  <a:lnTo>
                    <a:pt x="426" y="465"/>
                  </a:lnTo>
                  <a:lnTo>
                    <a:pt x="426" y="465"/>
                  </a:lnTo>
                  <a:lnTo>
                    <a:pt x="428" y="469"/>
                  </a:lnTo>
                  <a:lnTo>
                    <a:pt x="428" y="471"/>
                  </a:lnTo>
                  <a:lnTo>
                    <a:pt x="428" y="473"/>
                  </a:lnTo>
                  <a:lnTo>
                    <a:pt x="428" y="475"/>
                  </a:lnTo>
                  <a:lnTo>
                    <a:pt x="430" y="477"/>
                  </a:lnTo>
                  <a:lnTo>
                    <a:pt x="430" y="479"/>
                  </a:lnTo>
                  <a:lnTo>
                    <a:pt x="430" y="481"/>
                  </a:lnTo>
                  <a:lnTo>
                    <a:pt x="430" y="483"/>
                  </a:lnTo>
                  <a:lnTo>
                    <a:pt x="430" y="485"/>
                  </a:lnTo>
                  <a:lnTo>
                    <a:pt x="428" y="485"/>
                  </a:lnTo>
                  <a:lnTo>
                    <a:pt x="428" y="485"/>
                  </a:lnTo>
                  <a:lnTo>
                    <a:pt x="430" y="487"/>
                  </a:lnTo>
                  <a:lnTo>
                    <a:pt x="430" y="489"/>
                  </a:lnTo>
                  <a:lnTo>
                    <a:pt x="430" y="489"/>
                  </a:lnTo>
                  <a:lnTo>
                    <a:pt x="430" y="489"/>
                  </a:lnTo>
                  <a:lnTo>
                    <a:pt x="430" y="489"/>
                  </a:lnTo>
                  <a:lnTo>
                    <a:pt x="428" y="491"/>
                  </a:lnTo>
                  <a:lnTo>
                    <a:pt x="428" y="493"/>
                  </a:lnTo>
                  <a:lnTo>
                    <a:pt x="426" y="495"/>
                  </a:lnTo>
                  <a:lnTo>
                    <a:pt x="426" y="495"/>
                  </a:lnTo>
                  <a:lnTo>
                    <a:pt x="424" y="495"/>
                  </a:lnTo>
                  <a:lnTo>
                    <a:pt x="424" y="495"/>
                  </a:lnTo>
                  <a:lnTo>
                    <a:pt x="424" y="497"/>
                  </a:lnTo>
                  <a:lnTo>
                    <a:pt x="422" y="499"/>
                  </a:lnTo>
                  <a:lnTo>
                    <a:pt x="422" y="499"/>
                  </a:lnTo>
                  <a:lnTo>
                    <a:pt x="422" y="501"/>
                  </a:lnTo>
                  <a:lnTo>
                    <a:pt x="422" y="501"/>
                  </a:lnTo>
                  <a:lnTo>
                    <a:pt x="420" y="501"/>
                  </a:lnTo>
                  <a:lnTo>
                    <a:pt x="420" y="501"/>
                  </a:lnTo>
                  <a:lnTo>
                    <a:pt x="418" y="505"/>
                  </a:lnTo>
                  <a:lnTo>
                    <a:pt x="418" y="505"/>
                  </a:lnTo>
                  <a:lnTo>
                    <a:pt x="420" y="507"/>
                  </a:lnTo>
                  <a:lnTo>
                    <a:pt x="420" y="507"/>
                  </a:lnTo>
                  <a:lnTo>
                    <a:pt x="418" y="507"/>
                  </a:lnTo>
                  <a:lnTo>
                    <a:pt x="418" y="509"/>
                  </a:lnTo>
                  <a:lnTo>
                    <a:pt x="416" y="511"/>
                  </a:lnTo>
                  <a:lnTo>
                    <a:pt x="418" y="513"/>
                  </a:lnTo>
                  <a:lnTo>
                    <a:pt x="418" y="515"/>
                  </a:lnTo>
                  <a:lnTo>
                    <a:pt x="418" y="515"/>
                  </a:lnTo>
                  <a:lnTo>
                    <a:pt x="420" y="515"/>
                  </a:lnTo>
                  <a:lnTo>
                    <a:pt x="420" y="517"/>
                  </a:lnTo>
                  <a:lnTo>
                    <a:pt x="420" y="519"/>
                  </a:lnTo>
                  <a:lnTo>
                    <a:pt x="420" y="521"/>
                  </a:lnTo>
                  <a:lnTo>
                    <a:pt x="420" y="523"/>
                  </a:lnTo>
                  <a:lnTo>
                    <a:pt x="420" y="525"/>
                  </a:lnTo>
                  <a:lnTo>
                    <a:pt x="420" y="525"/>
                  </a:lnTo>
                  <a:lnTo>
                    <a:pt x="422" y="525"/>
                  </a:lnTo>
                  <a:lnTo>
                    <a:pt x="422" y="523"/>
                  </a:lnTo>
                  <a:lnTo>
                    <a:pt x="424" y="523"/>
                  </a:lnTo>
                  <a:lnTo>
                    <a:pt x="426" y="521"/>
                  </a:lnTo>
                  <a:lnTo>
                    <a:pt x="428" y="521"/>
                  </a:lnTo>
                  <a:lnTo>
                    <a:pt x="432" y="521"/>
                  </a:lnTo>
                  <a:lnTo>
                    <a:pt x="434" y="521"/>
                  </a:lnTo>
                  <a:lnTo>
                    <a:pt x="434" y="521"/>
                  </a:lnTo>
                  <a:lnTo>
                    <a:pt x="434" y="521"/>
                  </a:lnTo>
                  <a:lnTo>
                    <a:pt x="438" y="521"/>
                  </a:lnTo>
                  <a:lnTo>
                    <a:pt x="438" y="521"/>
                  </a:lnTo>
                  <a:lnTo>
                    <a:pt x="438" y="521"/>
                  </a:lnTo>
                  <a:lnTo>
                    <a:pt x="438" y="521"/>
                  </a:lnTo>
                  <a:lnTo>
                    <a:pt x="436" y="523"/>
                  </a:lnTo>
                  <a:lnTo>
                    <a:pt x="436" y="525"/>
                  </a:lnTo>
                  <a:lnTo>
                    <a:pt x="436" y="525"/>
                  </a:lnTo>
                  <a:lnTo>
                    <a:pt x="438" y="527"/>
                  </a:lnTo>
                  <a:lnTo>
                    <a:pt x="438" y="527"/>
                  </a:lnTo>
                  <a:lnTo>
                    <a:pt x="440" y="529"/>
                  </a:lnTo>
                  <a:lnTo>
                    <a:pt x="440" y="531"/>
                  </a:lnTo>
                  <a:lnTo>
                    <a:pt x="440" y="531"/>
                  </a:lnTo>
                  <a:lnTo>
                    <a:pt x="440" y="533"/>
                  </a:lnTo>
                  <a:lnTo>
                    <a:pt x="442" y="533"/>
                  </a:lnTo>
                  <a:lnTo>
                    <a:pt x="442" y="535"/>
                  </a:lnTo>
                  <a:lnTo>
                    <a:pt x="442" y="537"/>
                  </a:lnTo>
                  <a:lnTo>
                    <a:pt x="444" y="539"/>
                  </a:lnTo>
                  <a:lnTo>
                    <a:pt x="448" y="539"/>
                  </a:lnTo>
                  <a:lnTo>
                    <a:pt x="448" y="539"/>
                  </a:lnTo>
                  <a:lnTo>
                    <a:pt x="450" y="539"/>
                  </a:lnTo>
                  <a:lnTo>
                    <a:pt x="450" y="539"/>
                  </a:lnTo>
                  <a:lnTo>
                    <a:pt x="452" y="541"/>
                  </a:lnTo>
                  <a:lnTo>
                    <a:pt x="452" y="541"/>
                  </a:lnTo>
                  <a:lnTo>
                    <a:pt x="452" y="541"/>
                  </a:lnTo>
                  <a:lnTo>
                    <a:pt x="450" y="543"/>
                  </a:lnTo>
                  <a:lnTo>
                    <a:pt x="450" y="545"/>
                  </a:lnTo>
                  <a:lnTo>
                    <a:pt x="450" y="547"/>
                  </a:lnTo>
                  <a:lnTo>
                    <a:pt x="450" y="549"/>
                  </a:lnTo>
                  <a:lnTo>
                    <a:pt x="450" y="551"/>
                  </a:lnTo>
                  <a:lnTo>
                    <a:pt x="448" y="553"/>
                  </a:lnTo>
                  <a:lnTo>
                    <a:pt x="448" y="555"/>
                  </a:lnTo>
                  <a:lnTo>
                    <a:pt x="448" y="555"/>
                  </a:lnTo>
                  <a:lnTo>
                    <a:pt x="450" y="555"/>
                  </a:lnTo>
                  <a:lnTo>
                    <a:pt x="450" y="557"/>
                  </a:lnTo>
                  <a:lnTo>
                    <a:pt x="450" y="557"/>
                  </a:lnTo>
                  <a:lnTo>
                    <a:pt x="452" y="557"/>
                  </a:lnTo>
                  <a:lnTo>
                    <a:pt x="456" y="557"/>
                  </a:lnTo>
                  <a:lnTo>
                    <a:pt x="460" y="557"/>
                  </a:lnTo>
                  <a:lnTo>
                    <a:pt x="460" y="557"/>
                  </a:lnTo>
                  <a:lnTo>
                    <a:pt x="462" y="559"/>
                  </a:lnTo>
                  <a:lnTo>
                    <a:pt x="462" y="559"/>
                  </a:lnTo>
                  <a:lnTo>
                    <a:pt x="462" y="561"/>
                  </a:lnTo>
                  <a:lnTo>
                    <a:pt x="462" y="563"/>
                  </a:lnTo>
                  <a:lnTo>
                    <a:pt x="462" y="563"/>
                  </a:lnTo>
                  <a:lnTo>
                    <a:pt x="464" y="563"/>
                  </a:lnTo>
                  <a:lnTo>
                    <a:pt x="464" y="565"/>
                  </a:lnTo>
                  <a:lnTo>
                    <a:pt x="464" y="565"/>
                  </a:lnTo>
                  <a:lnTo>
                    <a:pt x="464" y="567"/>
                  </a:lnTo>
                  <a:lnTo>
                    <a:pt x="464" y="567"/>
                  </a:lnTo>
                  <a:lnTo>
                    <a:pt x="466" y="567"/>
                  </a:lnTo>
                  <a:lnTo>
                    <a:pt x="466" y="567"/>
                  </a:lnTo>
                  <a:lnTo>
                    <a:pt x="468" y="567"/>
                  </a:lnTo>
                  <a:lnTo>
                    <a:pt x="470" y="567"/>
                  </a:lnTo>
                  <a:lnTo>
                    <a:pt x="472" y="567"/>
                  </a:lnTo>
                  <a:lnTo>
                    <a:pt x="472" y="567"/>
                  </a:lnTo>
                  <a:lnTo>
                    <a:pt x="474" y="567"/>
                  </a:lnTo>
                  <a:lnTo>
                    <a:pt x="476" y="565"/>
                  </a:lnTo>
                  <a:lnTo>
                    <a:pt x="478" y="563"/>
                  </a:lnTo>
                  <a:lnTo>
                    <a:pt x="480" y="563"/>
                  </a:lnTo>
                  <a:lnTo>
                    <a:pt x="480" y="563"/>
                  </a:lnTo>
                  <a:lnTo>
                    <a:pt x="480" y="563"/>
                  </a:lnTo>
                  <a:lnTo>
                    <a:pt x="480" y="563"/>
                  </a:lnTo>
                  <a:lnTo>
                    <a:pt x="480" y="565"/>
                  </a:lnTo>
                  <a:lnTo>
                    <a:pt x="480" y="565"/>
                  </a:lnTo>
                  <a:lnTo>
                    <a:pt x="482" y="567"/>
                  </a:lnTo>
                  <a:lnTo>
                    <a:pt x="482" y="569"/>
                  </a:lnTo>
                  <a:lnTo>
                    <a:pt x="482" y="569"/>
                  </a:lnTo>
                  <a:lnTo>
                    <a:pt x="482" y="569"/>
                  </a:lnTo>
                  <a:lnTo>
                    <a:pt x="482" y="571"/>
                  </a:lnTo>
                  <a:lnTo>
                    <a:pt x="482" y="573"/>
                  </a:lnTo>
                  <a:lnTo>
                    <a:pt x="484" y="573"/>
                  </a:lnTo>
                  <a:lnTo>
                    <a:pt x="484" y="573"/>
                  </a:lnTo>
                  <a:lnTo>
                    <a:pt x="486" y="571"/>
                  </a:lnTo>
                  <a:lnTo>
                    <a:pt x="488" y="571"/>
                  </a:lnTo>
                  <a:lnTo>
                    <a:pt x="488" y="573"/>
                  </a:lnTo>
                  <a:lnTo>
                    <a:pt x="488" y="573"/>
                  </a:lnTo>
                  <a:lnTo>
                    <a:pt x="490" y="573"/>
                  </a:lnTo>
                  <a:lnTo>
                    <a:pt x="490" y="573"/>
                  </a:lnTo>
                  <a:lnTo>
                    <a:pt x="490" y="573"/>
                  </a:lnTo>
                  <a:lnTo>
                    <a:pt x="493" y="573"/>
                  </a:lnTo>
                  <a:lnTo>
                    <a:pt x="493" y="573"/>
                  </a:lnTo>
                  <a:lnTo>
                    <a:pt x="493" y="571"/>
                  </a:lnTo>
                  <a:lnTo>
                    <a:pt x="490" y="571"/>
                  </a:lnTo>
                  <a:lnTo>
                    <a:pt x="490" y="571"/>
                  </a:lnTo>
                  <a:lnTo>
                    <a:pt x="490" y="569"/>
                  </a:lnTo>
                  <a:lnTo>
                    <a:pt x="490" y="567"/>
                  </a:lnTo>
                  <a:lnTo>
                    <a:pt x="490" y="565"/>
                  </a:lnTo>
                  <a:lnTo>
                    <a:pt x="490" y="563"/>
                  </a:lnTo>
                  <a:lnTo>
                    <a:pt x="490" y="561"/>
                  </a:lnTo>
                  <a:lnTo>
                    <a:pt x="488" y="561"/>
                  </a:lnTo>
                  <a:lnTo>
                    <a:pt x="486" y="559"/>
                  </a:lnTo>
                  <a:lnTo>
                    <a:pt x="486" y="557"/>
                  </a:lnTo>
                  <a:lnTo>
                    <a:pt x="486" y="557"/>
                  </a:lnTo>
                  <a:lnTo>
                    <a:pt x="486" y="555"/>
                  </a:lnTo>
                  <a:lnTo>
                    <a:pt x="486" y="555"/>
                  </a:lnTo>
                  <a:lnTo>
                    <a:pt x="484" y="553"/>
                  </a:lnTo>
                  <a:lnTo>
                    <a:pt x="486" y="553"/>
                  </a:lnTo>
                  <a:lnTo>
                    <a:pt x="486" y="553"/>
                  </a:lnTo>
                  <a:lnTo>
                    <a:pt x="486" y="551"/>
                  </a:lnTo>
                  <a:lnTo>
                    <a:pt x="486" y="549"/>
                  </a:lnTo>
                  <a:lnTo>
                    <a:pt x="488" y="549"/>
                  </a:lnTo>
                  <a:lnTo>
                    <a:pt x="488" y="549"/>
                  </a:lnTo>
                  <a:lnTo>
                    <a:pt x="488" y="549"/>
                  </a:lnTo>
                  <a:lnTo>
                    <a:pt x="490" y="551"/>
                  </a:lnTo>
                  <a:lnTo>
                    <a:pt x="490" y="551"/>
                  </a:lnTo>
                  <a:lnTo>
                    <a:pt x="493" y="551"/>
                  </a:lnTo>
                  <a:lnTo>
                    <a:pt x="495" y="551"/>
                  </a:lnTo>
                  <a:lnTo>
                    <a:pt x="495" y="551"/>
                  </a:lnTo>
                  <a:lnTo>
                    <a:pt x="495" y="551"/>
                  </a:lnTo>
                  <a:lnTo>
                    <a:pt x="497" y="549"/>
                  </a:lnTo>
                  <a:lnTo>
                    <a:pt x="497" y="549"/>
                  </a:lnTo>
                  <a:lnTo>
                    <a:pt x="497" y="547"/>
                  </a:lnTo>
                  <a:lnTo>
                    <a:pt x="499" y="545"/>
                  </a:lnTo>
                  <a:lnTo>
                    <a:pt x="499" y="545"/>
                  </a:lnTo>
                  <a:lnTo>
                    <a:pt x="499" y="545"/>
                  </a:lnTo>
                  <a:lnTo>
                    <a:pt x="499" y="545"/>
                  </a:lnTo>
                  <a:lnTo>
                    <a:pt x="501" y="545"/>
                  </a:lnTo>
                  <a:lnTo>
                    <a:pt x="503" y="547"/>
                  </a:lnTo>
                  <a:lnTo>
                    <a:pt x="505" y="547"/>
                  </a:lnTo>
                  <a:lnTo>
                    <a:pt x="505" y="549"/>
                  </a:lnTo>
                  <a:lnTo>
                    <a:pt x="507" y="549"/>
                  </a:lnTo>
                  <a:lnTo>
                    <a:pt x="507" y="551"/>
                  </a:lnTo>
                  <a:lnTo>
                    <a:pt x="509" y="551"/>
                  </a:lnTo>
                  <a:lnTo>
                    <a:pt x="509" y="549"/>
                  </a:lnTo>
                  <a:lnTo>
                    <a:pt x="509" y="549"/>
                  </a:lnTo>
                  <a:lnTo>
                    <a:pt x="509" y="547"/>
                  </a:lnTo>
                  <a:lnTo>
                    <a:pt x="511" y="547"/>
                  </a:lnTo>
                  <a:lnTo>
                    <a:pt x="511" y="545"/>
                  </a:lnTo>
                  <a:lnTo>
                    <a:pt x="511" y="545"/>
                  </a:lnTo>
                  <a:lnTo>
                    <a:pt x="513" y="545"/>
                  </a:lnTo>
                  <a:lnTo>
                    <a:pt x="513" y="545"/>
                  </a:lnTo>
                  <a:lnTo>
                    <a:pt x="515" y="547"/>
                  </a:lnTo>
                  <a:lnTo>
                    <a:pt x="515" y="547"/>
                  </a:lnTo>
                  <a:lnTo>
                    <a:pt x="515" y="547"/>
                  </a:lnTo>
                  <a:lnTo>
                    <a:pt x="517" y="545"/>
                  </a:lnTo>
                  <a:lnTo>
                    <a:pt x="517" y="545"/>
                  </a:lnTo>
                  <a:lnTo>
                    <a:pt x="517" y="545"/>
                  </a:lnTo>
                  <a:lnTo>
                    <a:pt x="521" y="549"/>
                  </a:lnTo>
                  <a:lnTo>
                    <a:pt x="523" y="549"/>
                  </a:lnTo>
                  <a:lnTo>
                    <a:pt x="523" y="549"/>
                  </a:lnTo>
                  <a:lnTo>
                    <a:pt x="523" y="547"/>
                  </a:lnTo>
                  <a:lnTo>
                    <a:pt x="523" y="547"/>
                  </a:lnTo>
                  <a:lnTo>
                    <a:pt x="523" y="545"/>
                  </a:lnTo>
                  <a:lnTo>
                    <a:pt x="525" y="543"/>
                  </a:lnTo>
                  <a:lnTo>
                    <a:pt x="525" y="543"/>
                  </a:lnTo>
                  <a:lnTo>
                    <a:pt x="527" y="545"/>
                  </a:lnTo>
                  <a:lnTo>
                    <a:pt x="527" y="545"/>
                  </a:lnTo>
                  <a:lnTo>
                    <a:pt x="529" y="545"/>
                  </a:lnTo>
                  <a:lnTo>
                    <a:pt x="531" y="543"/>
                  </a:lnTo>
                  <a:lnTo>
                    <a:pt x="531" y="543"/>
                  </a:lnTo>
                  <a:lnTo>
                    <a:pt x="533" y="543"/>
                  </a:lnTo>
                  <a:lnTo>
                    <a:pt x="533" y="543"/>
                  </a:lnTo>
                  <a:lnTo>
                    <a:pt x="533" y="543"/>
                  </a:lnTo>
                  <a:lnTo>
                    <a:pt x="535" y="541"/>
                  </a:lnTo>
                  <a:lnTo>
                    <a:pt x="535" y="541"/>
                  </a:lnTo>
                  <a:lnTo>
                    <a:pt x="535" y="539"/>
                  </a:lnTo>
                  <a:lnTo>
                    <a:pt x="535" y="537"/>
                  </a:lnTo>
                  <a:lnTo>
                    <a:pt x="535" y="537"/>
                  </a:lnTo>
                  <a:lnTo>
                    <a:pt x="537" y="537"/>
                  </a:lnTo>
                  <a:lnTo>
                    <a:pt x="539" y="535"/>
                  </a:lnTo>
                  <a:lnTo>
                    <a:pt x="541" y="535"/>
                  </a:lnTo>
                  <a:lnTo>
                    <a:pt x="541" y="535"/>
                  </a:lnTo>
                  <a:lnTo>
                    <a:pt x="541" y="535"/>
                  </a:lnTo>
                  <a:lnTo>
                    <a:pt x="543" y="537"/>
                  </a:lnTo>
                  <a:lnTo>
                    <a:pt x="545" y="537"/>
                  </a:lnTo>
                  <a:lnTo>
                    <a:pt x="545" y="539"/>
                  </a:lnTo>
                  <a:lnTo>
                    <a:pt x="545" y="539"/>
                  </a:lnTo>
                  <a:lnTo>
                    <a:pt x="547" y="539"/>
                  </a:lnTo>
                  <a:lnTo>
                    <a:pt x="549" y="541"/>
                  </a:lnTo>
                  <a:lnTo>
                    <a:pt x="551" y="541"/>
                  </a:lnTo>
                  <a:lnTo>
                    <a:pt x="551" y="541"/>
                  </a:lnTo>
                  <a:lnTo>
                    <a:pt x="553" y="541"/>
                  </a:lnTo>
                  <a:lnTo>
                    <a:pt x="553" y="541"/>
                  </a:lnTo>
                  <a:lnTo>
                    <a:pt x="553" y="541"/>
                  </a:lnTo>
                  <a:lnTo>
                    <a:pt x="555" y="541"/>
                  </a:lnTo>
                  <a:lnTo>
                    <a:pt x="555" y="541"/>
                  </a:lnTo>
                  <a:lnTo>
                    <a:pt x="557" y="543"/>
                  </a:lnTo>
                  <a:lnTo>
                    <a:pt x="557" y="543"/>
                  </a:lnTo>
                  <a:lnTo>
                    <a:pt x="559" y="543"/>
                  </a:lnTo>
                  <a:lnTo>
                    <a:pt x="561" y="543"/>
                  </a:lnTo>
                  <a:lnTo>
                    <a:pt x="561" y="543"/>
                  </a:lnTo>
                  <a:lnTo>
                    <a:pt x="563" y="543"/>
                  </a:lnTo>
                  <a:lnTo>
                    <a:pt x="565" y="545"/>
                  </a:lnTo>
                  <a:lnTo>
                    <a:pt x="565" y="545"/>
                  </a:lnTo>
                  <a:lnTo>
                    <a:pt x="565" y="547"/>
                  </a:lnTo>
                  <a:lnTo>
                    <a:pt x="563" y="547"/>
                  </a:lnTo>
                  <a:lnTo>
                    <a:pt x="563" y="547"/>
                  </a:lnTo>
                  <a:lnTo>
                    <a:pt x="563" y="549"/>
                  </a:lnTo>
                  <a:lnTo>
                    <a:pt x="563" y="551"/>
                  </a:lnTo>
                  <a:lnTo>
                    <a:pt x="563" y="553"/>
                  </a:lnTo>
                  <a:lnTo>
                    <a:pt x="563" y="553"/>
                  </a:lnTo>
                  <a:lnTo>
                    <a:pt x="565" y="553"/>
                  </a:lnTo>
                  <a:lnTo>
                    <a:pt x="565" y="553"/>
                  </a:lnTo>
                  <a:lnTo>
                    <a:pt x="565" y="555"/>
                  </a:lnTo>
                  <a:lnTo>
                    <a:pt x="565" y="557"/>
                  </a:lnTo>
                  <a:lnTo>
                    <a:pt x="565" y="559"/>
                  </a:lnTo>
                  <a:lnTo>
                    <a:pt x="567" y="559"/>
                  </a:lnTo>
                  <a:lnTo>
                    <a:pt x="567" y="559"/>
                  </a:lnTo>
                  <a:lnTo>
                    <a:pt x="567" y="559"/>
                  </a:lnTo>
                  <a:lnTo>
                    <a:pt x="569" y="559"/>
                  </a:lnTo>
                  <a:lnTo>
                    <a:pt x="571" y="559"/>
                  </a:lnTo>
                  <a:lnTo>
                    <a:pt x="571" y="559"/>
                  </a:lnTo>
                  <a:lnTo>
                    <a:pt x="571" y="561"/>
                  </a:lnTo>
                  <a:lnTo>
                    <a:pt x="571" y="561"/>
                  </a:lnTo>
                  <a:lnTo>
                    <a:pt x="573" y="561"/>
                  </a:lnTo>
                  <a:lnTo>
                    <a:pt x="575" y="563"/>
                  </a:lnTo>
                  <a:lnTo>
                    <a:pt x="575" y="563"/>
                  </a:lnTo>
                  <a:lnTo>
                    <a:pt x="577" y="565"/>
                  </a:lnTo>
                  <a:lnTo>
                    <a:pt x="579" y="565"/>
                  </a:lnTo>
                  <a:lnTo>
                    <a:pt x="579" y="565"/>
                  </a:lnTo>
                  <a:lnTo>
                    <a:pt x="581" y="565"/>
                  </a:lnTo>
                  <a:lnTo>
                    <a:pt x="583" y="565"/>
                  </a:lnTo>
                  <a:lnTo>
                    <a:pt x="585" y="565"/>
                  </a:lnTo>
                  <a:lnTo>
                    <a:pt x="587" y="567"/>
                  </a:lnTo>
                  <a:lnTo>
                    <a:pt x="587" y="567"/>
                  </a:lnTo>
                  <a:lnTo>
                    <a:pt x="589" y="567"/>
                  </a:lnTo>
                  <a:lnTo>
                    <a:pt x="589" y="565"/>
                  </a:lnTo>
                  <a:lnTo>
                    <a:pt x="591" y="567"/>
                  </a:lnTo>
                  <a:lnTo>
                    <a:pt x="593" y="565"/>
                  </a:lnTo>
                  <a:lnTo>
                    <a:pt x="593" y="563"/>
                  </a:lnTo>
                  <a:lnTo>
                    <a:pt x="593" y="563"/>
                  </a:lnTo>
                  <a:lnTo>
                    <a:pt x="593" y="563"/>
                  </a:lnTo>
                  <a:lnTo>
                    <a:pt x="595" y="565"/>
                  </a:lnTo>
                  <a:lnTo>
                    <a:pt x="595" y="565"/>
                  </a:lnTo>
                  <a:lnTo>
                    <a:pt x="595" y="565"/>
                  </a:lnTo>
                  <a:lnTo>
                    <a:pt x="595" y="563"/>
                  </a:lnTo>
                  <a:lnTo>
                    <a:pt x="595" y="561"/>
                  </a:lnTo>
                  <a:lnTo>
                    <a:pt x="595" y="559"/>
                  </a:lnTo>
                  <a:lnTo>
                    <a:pt x="595" y="559"/>
                  </a:lnTo>
                  <a:lnTo>
                    <a:pt x="597" y="561"/>
                  </a:lnTo>
                  <a:lnTo>
                    <a:pt x="597" y="561"/>
                  </a:lnTo>
                  <a:lnTo>
                    <a:pt x="597" y="563"/>
                  </a:lnTo>
                  <a:lnTo>
                    <a:pt x="597" y="563"/>
                  </a:lnTo>
                  <a:lnTo>
                    <a:pt x="599" y="565"/>
                  </a:lnTo>
                  <a:lnTo>
                    <a:pt x="599" y="565"/>
                  </a:lnTo>
                  <a:lnTo>
                    <a:pt x="601" y="565"/>
                  </a:lnTo>
                  <a:lnTo>
                    <a:pt x="601" y="565"/>
                  </a:lnTo>
                  <a:lnTo>
                    <a:pt x="603" y="565"/>
                  </a:lnTo>
                  <a:lnTo>
                    <a:pt x="605" y="565"/>
                  </a:lnTo>
                  <a:lnTo>
                    <a:pt x="605" y="567"/>
                  </a:lnTo>
                  <a:lnTo>
                    <a:pt x="605" y="567"/>
                  </a:lnTo>
                  <a:lnTo>
                    <a:pt x="605" y="569"/>
                  </a:lnTo>
                  <a:lnTo>
                    <a:pt x="605" y="569"/>
                  </a:lnTo>
                  <a:lnTo>
                    <a:pt x="607" y="569"/>
                  </a:lnTo>
                  <a:lnTo>
                    <a:pt x="609" y="567"/>
                  </a:lnTo>
                  <a:lnTo>
                    <a:pt x="611" y="567"/>
                  </a:lnTo>
                  <a:lnTo>
                    <a:pt x="611" y="567"/>
                  </a:lnTo>
                  <a:lnTo>
                    <a:pt x="611" y="563"/>
                  </a:lnTo>
                  <a:lnTo>
                    <a:pt x="611" y="563"/>
                  </a:lnTo>
                  <a:lnTo>
                    <a:pt x="611" y="565"/>
                  </a:lnTo>
                  <a:lnTo>
                    <a:pt x="613" y="567"/>
                  </a:lnTo>
                  <a:lnTo>
                    <a:pt x="615" y="567"/>
                  </a:lnTo>
                  <a:lnTo>
                    <a:pt x="615" y="567"/>
                  </a:lnTo>
                  <a:lnTo>
                    <a:pt x="617" y="567"/>
                  </a:lnTo>
                  <a:lnTo>
                    <a:pt x="617" y="567"/>
                  </a:lnTo>
                  <a:lnTo>
                    <a:pt x="617" y="569"/>
                  </a:lnTo>
                  <a:lnTo>
                    <a:pt x="615" y="571"/>
                  </a:lnTo>
                  <a:lnTo>
                    <a:pt x="615" y="571"/>
                  </a:lnTo>
                  <a:lnTo>
                    <a:pt x="615" y="573"/>
                  </a:lnTo>
                  <a:lnTo>
                    <a:pt x="615" y="575"/>
                  </a:lnTo>
                  <a:lnTo>
                    <a:pt x="615" y="577"/>
                  </a:lnTo>
                  <a:lnTo>
                    <a:pt x="615" y="579"/>
                  </a:lnTo>
                  <a:lnTo>
                    <a:pt x="617" y="579"/>
                  </a:lnTo>
                  <a:lnTo>
                    <a:pt x="617" y="579"/>
                  </a:lnTo>
                  <a:lnTo>
                    <a:pt x="617" y="581"/>
                  </a:lnTo>
                  <a:lnTo>
                    <a:pt x="617" y="583"/>
                  </a:lnTo>
                  <a:lnTo>
                    <a:pt x="619" y="585"/>
                  </a:lnTo>
                  <a:lnTo>
                    <a:pt x="621" y="585"/>
                  </a:lnTo>
                  <a:lnTo>
                    <a:pt x="621" y="585"/>
                  </a:lnTo>
                  <a:lnTo>
                    <a:pt x="621" y="587"/>
                  </a:lnTo>
                  <a:lnTo>
                    <a:pt x="621" y="587"/>
                  </a:lnTo>
                  <a:lnTo>
                    <a:pt x="619" y="587"/>
                  </a:lnTo>
                  <a:lnTo>
                    <a:pt x="619" y="587"/>
                  </a:lnTo>
                  <a:lnTo>
                    <a:pt x="621" y="589"/>
                  </a:lnTo>
                  <a:lnTo>
                    <a:pt x="623" y="589"/>
                  </a:lnTo>
                  <a:lnTo>
                    <a:pt x="627" y="589"/>
                  </a:lnTo>
                  <a:lnTo>
                    <a:pt x="629" y="587"/>
                  </a:lnTo>
                  <a:lnTo>
                    <a:pt x="629" y="587"/>
                  </a:lnTo>
                  <a:lnTo>
                    <a:pt x="629" y="585"/>
                  </a:lnTo>
                  <a:lnTo>
                    <a:pt x="629" y="585"/>
                  </a:lnTo>
                  <a:lnTo>
                    <a:pt x="625" y="581"/>
                  </a:lnTo>
                  <a:lnTo>
                    <a:pt x="625" y="581"/>
                  </a:lnTo>
                  <a:lnTo>
                    <a:pt x="627" y="581"/>
                  </a:lnTo>
                  <a:lnTo>
                    <a:pt x="627" y="579"/>
                  </a:lnTo>
                  <a:lnTo>
                    <a:pt x="627" y="579"/>
                  </a:lnTo>
                  <a:lnTo>
                    <a:pt x="623" y="579"/>
                  </a:lnTo>
                  <a:lnTo>
                    <a:pt x="623" y="577"/>
                  </a:lnTo>
                  <a:lnTo>
                    <a:pt x="623" y="575"/>
                  </a:lnTo>
                  <a:lnTo>
                    <a:pt x="625" y="573"/>
                  </a:lnTo>
                  <a:lnTo>
                    <a:pt x="625" y="573"/>
                  </a:lnTo>
                  <a:lnTo>
                    <a:pt x="625" y="571"/>
                  </a:lnTo>
                  <a:lnTo>
                    <a:pt x="625" y="571"/>
                  </a:lnTo>
                  <a:lnTo>
                    <a:pt x="625" y="571"/>
                  </a:lnTo>
                  <a:lnTo>
                    <a:pt x="627" y="571"/>
                  </a:lnTo>
                  <a:lnTo>
                    <a:pt x="627" y="573"/>
                  </a:lnTo>
                  <a:lnTo>
                    <a:pt x="629" y="573"/>
                  </a:lnTo>
                  <a:lnTo>
                    <a:pt x="629" y="571"/>
                  </a:lnTo>
                  <a:lnTo>
                    <a:pt x="631" y="569"/>
                  </a:lnTo>
                  <a:lnTo>
                    <a:pt x="633" y="569"/>
                  </a:lnTo>
                  <a:lnTo>
                    <a:pt x="635" y="569"/>
                  </a:lnTo>
                  <a:lnTo>
                    <a:pt x="635" y="567"/>
                  </a:lnTo>
                  <a:lnTo>
                    <a:pt x="635" y="567"/>
                  </a:lnTo>
                  <a:lnTo>
                    <a:pt x="635" y="567"/>
                  </a:lnTo>
                  <a:lnTo>
                    <a:pt x="637" y="567"/>
                  </a:lnTo>
                  <a:lnTo>
                    <a:pt x="637" y="567"/>
                  </a:lnTo>
                  <a:lnTo>
                    <a:pt x="639" y="567"/>
                  </a:lnTo>
                  <a:lnTo>
                    <a:pt x="641" y="567"/>
                  </a:lnTo>
                  <a:lnTo>
                    <a:pt x="643" y="567"/>
                  </a:lnTo>
                  <a:lnTo>
                    <a:pt x="645" y="565"/>
                  </a:lnTo>
                  <a:lnTo>
                    <a:pt x="645" y="565"/>
                  </a:lnTo>
                  <a:lnTo>
                    <a:pt x="645" y="563"/>
                  </a:lnTo>
                  <a:lnTo>
                    <a:pt x="647" y="563"/>
                  </a:lnTo>
                  <a:lnTo>
                    <a:pt x="647" y="563"/>
                  </a:lnTo>
                  <a:lnTo>
                    <a:pt x="647" y="563"/>
                  </a:lnTo>
                  <a:lnTo>
                    <a:pt x="647" y="561"/>
                  </a:lnTo>
                  <a:lnTo>
                    <a:pt x="649" y="561"/>
                  </a:lnTo>
                  <a:lnTo>
                    <a:pt x="651" y="561"/>
                  </a:lnTo>
                  <a:lnTo>
                    <a:pt x="651" y="563"/>
                  </a:lnTo>
                  <a:lnTo>
                    <a:pt x="653" y="563"/>
                  </a:lnTo>
                  <a:lnTo>
                    <a:pt x="655" y="563"/>
                  </a:lnTo>
                  <a:lnTo>
                    <a:pt x="655" y="561"/>
                  </a:lnTo>
                  <a:lnTo>
                    <a:pt x="655" y="559"/>
                  </a:lnTo>
                  <a:lnTo>
                    <a:pt x="653" y="559"/>
                  </a:lnTo>
                  <a:lnTo>
                    <a:pt x="655" y="559"/>
                  </a:lnTo>
                  <a:lnTo>
                    <a:pt x="655" y="559"/>
                  </a:lnTo>
                  <a:lnTo>
                    <a:pt x="655" y="559"/>
                  </a:lnTo>
                  <a:lnTo>
                    <a:pt x="655" y="561"/>
                  </a:lnTo>
                  <a:lnTo>
                    <a:pt x="657" y="561"/>
                  </a:lnTo>
                  <a:lnTo>
                    <a:pt x="657" y="563"/>
                  </a:lnTo>
                  <a:lnTo>
                    <a:pt x="659" y="561"/>
                  </a:lnTo>
                  <a:lnTo>
                    <a:pt x="659" y="561"/>
                  </a:lnTo>
                  <a:lnTo>
                    <a:pt x="659" y="559"/>
                  </a:lnTo>
                  <a:lnTo>
                    <a:pt x="661" y="559"/>
                  </a:lnTo>
                  <a:lnTo>
                    <a:pt x="663" y="561"/>
                  </a:lnTo>
                  <a:lnTo>
                    <a:pt x="663" y="559"/>
                  </a:lnTo>
                  <a:lnTo>
                    <a:pt x="663" y="559"/>
                  </a:lnTo>
                  <a:lnTo>
                    <a:pt x="663" y="557"/>
                  </a:lnTo>
                  <a:lnTo>
                    <a:pt x="665" y="555"/>
                  </a:lnTo>
                  <a:lnTo>
                    <a:pt x="665" y="557"/>
                  </a:lnTo>
                  <a:lnTo>
                    <a:pt x="667" y="557"/>
                  </a:lnTo>
                  <a:lnTo>
                    <a:pt x="669" y="555"/>
                  </a:lnTo>
                  <a:lnTo>
                    <a:pt x="669" y="555"/>
                  </a:lnTo>
                  <a:lnTo>
                    <a:pt x="669" y="555"/>
                  </a:lnTo>
                  <a:lnTo>
                    <a:pt x="671" y="555"/>
                  </a:lnTo>
                  <a:lnTo>
                    <a:pt x="671" y="555"/>
                  </a:lnTo>
                  <a:lnTo>
                    <a:pt x="671" y="555"/>
                  </a:lnTo>
                  <a:lnTo>
                    <a:pt x="671" y="553"/>
                  </a:lnTo>
                  <a:lnTo>
                    <a:pt x="671" y="553"/>
                  </a:lnTo>
                  <a:lnTo>
                    <a:pt x="671" y="555"/>
                  </a:lnTo>
                  <a:lnTo>
                    <a:pt x="671" y="555"/>
                  </a:lnTo>
                  <a:lnTo>
                    <a:pt x="671" y="553"/>
                  </a:lnTo>
                  <a:lnTo>
                    <a:pt x="671" y="551"/>
                  </a:lnTo>
                  <a:lnTo>
                    <a:pt x="671" y="551"/>
                  </a:lnTo>
                  <a:lnTo>
                    <a:pt x="671" y="547"/>
                  </a:lnTo>
                  <a:lnTo>
                    <a:pt x="669" y="545"/>
                  </a:lnTo>
                  <a:lnTo>
                    <a:pt x="669" y="545"/>
                  </a:lnTo>
                  <a:lnTo>
                    <a:pt x="669" y="545"/>
                  </a:lnTo>
                  <a:lnTo>
                    <a:pt x="667" y="543"/>
                  </a:lnTo>
                  <a:lnTo>
                    <a:pt x="667" y="543"/>
                  </a:lnTo>
                  <a:lnTo>
                    <a:pt x="667" y="541"/>
                  </a:lnTo>
                  <a:lnTo>
                    <a:pt x="667" y="541"/>
                  </a:lnTo>
                  <a:lnTo>
                    <a:pt x="667" y="541"/>
                  </a:lnTo>
                  <a:lnTo>
                    <a:pt x="667" y="539"/>
                  </a:lnTo>
                  <a:lnTo>
                    <a:pt x="669" y="539"/>
                  </a:lnTo>
                  <a:lnTo>
                    <a:pt x="669" y="539"/>
                  </a:lnTo>
                  <a:lnTo>
                    <a:pt x="669" y="539"/>
                  </a:lnTo>
                  <a:lnTo>
                    <a:pt x="669" y="541"/>
                  </a:lnTo>
                  <a:lnTo>
                    <a:pt x="671" y="541"/>
                  </a:lnTo>
                  <a:lnTo>
                    <a:pt x="671" y="543"/>
                  </a:lnTo>
                  <a:lnTo>
                    <a:pt x="671" y="543"/>
                  </a:lnTo>
                  <a:lnTo>
                    <a:pt x="673" y="545"/>
                  </a:lnTo>
                  <a:lnTo>
                    <a:pt x="675" y="547"/>
                  </a:lnTo>
                  <a:lnTo>
                    <a:pt x="677" y="549"/>
                  </a:lnTo>
                  <a:lnTo>
                    <a:pt x="677" y="549"/>
                  </a:lnTo>
                  <a:lnTo>
                    <a:pt x="677" y="549"/>
                  </a:lnTo>
                  <a:lnTo>
                    <a:pt x="679" y="549"/>
                  </a:lnTo>
                  <a:lnTo>
                    <a:pt x="679" y="549"/>
                  </a:lnTo>
                  <a:lnTo>
                    <a:pt x="679" y="549"/>
                  </a:lnTo>
                  <a:lnTo>
                    <a:pt x="681" y="549"/>
                  </a:lnTo>
                  <a:lnTo>
                    <a:pt x="681" y="549"/>
                  </a:lnTo>
                  <a:lnTo>
                    <a:pt x="681" y="549"/>
                  </a:lnTo>
                  <a:lnTo>
                    <a:pt x="683" y="547"/>
                  </a:lnTo>
                  <a:lnTo>
                    <a:pt x="683" y="547"/>
                  </a:lnTo>
                  <a:lnTo>
                    <a:pt x="685" y="549"/>
                  </a:lnTo>
                  <a:lnTo>
                    <a:pt x="687" y="549"/>
                  </a:lnTo>
                  <a:lnTo>
                    <a:pt x="685" y="547"/>
                  </a:lnTo>
                  <a:lnTo>
                    <a:pt x="687" y="547"/>
                  </a:lnTo>
                  <a:lnTo>
                    <a:pt x="687" y="545"/>
                  </a:lnTo>
                  <a:lnTo>
                    <a:pt x="687" y="545"/>
                  </a:lnTo>
                  <a:lnTo>
                    <a:pt x="687" y="545"/>
                  </a:lnTo>
                  <a:lnTo>
                    <a:pt x="689" y="547"/>
                  </a:lnTo>
                  <a:lnTo>
                    <a:pt x="691" y="547"/>
                  </a:lnTo>
                  <a:lnTo>
                    <a:pt x="691" y="547"/>
                  </a:lnTo>
                  <a:lnTo>
                    <a:pt x="691" y="547"/>
                  </a:lnTo>
                  <a:lnTo>
                    <a:pt x="693" y="545"/>
                  </a:lnTo>
                  <a:lnTo>
                    <a:pt x="693" y="545"/>
                  </a:lnTo>
                  <a:lnTo>
                    <a:pt x="695" y="543"/>
                  </a:lnTo>
                  <a:lnTo>
                    <a:pt x="697" y="545"/>
                  </a:lnTo>
                  <a:lnTo>
                    <a:pt x="699" y="545"/>
                  </a:lnTo>
                  <a:lnTo>
                    <a:pt x="701" y="545"/>
                  </a:lnTo>
                  <a:lnTo>
                    <a:pt x="701" y="545"/>
                  </a:lnTo>
                  <a:lnTo>
                    <a:pt x="701" y="543"/>
                  </a:lnTo>
                  <a:lnTo>
                    <a:pt x="701" y="543"/>
                  </a:lnTo>
                  <a:lnTo>
                    <a:pt x="703" y="543"/>
                  </a:lnTo>
                  <a:lnTo>
                    <a:pt x="705" y="543"/>
                  </a:lnTo>
                  <a:lnTo>
                    <a:pt x="709" y="543"/>
                  </a:lnTo>
                  <a:lnTo>
                    <a:pt x="709" y="543"/>
                  </a:lnTo>
                  <a:lnTo>
                    <a:pt x="711" y="541"/>
                  </a:lnTo>
                  <a:lnTo>
                    <a:pt x="711" y="541"/>
                  </a:lnTo>
                  <a:lnTo>
                    <a:pt x="711" y="541"/>
                  </a:lnTo>
                  <a:lnTo>
                    <a:pt x="713" y="541"/>
                  </a:lnTo>
                  <a:lnTo>
                    <a:pt x="715" y="541"/>
                  </a:lnTo>
                  <a:lnTo>
                    <a:pt x="715" y="541"/>
                  </a:lnTo>
                  <a:lnTo>
                    <a:pt x="715" y="537"/>
                  </a:lnTo>
                  <a:lnTo>
                    <a:pt x="715" y="537"/>
                  </a:lnTo>
                  <a:lnTo>
                    <a:pt x="717" y="537"/>
                  </a:lnTo>
                  <a:lnTo>
                    <a:pt x="717" y="535"/>
                  </a:lnTo>
                  <a:lnTo>
                    <a:pt x="717" y="535"/>
                  </a:lnTo>
                  <a:lnTo>
                    <a:pt x="715" y="535"/>
                  </a:lnTo>
                  <a:lnTo>
                    <a:pt x="717" y="533"/>
                  </a:lnTo>
                  <a:lnTo>
                    <a:pt x="717" y="533"/>
                  </a:lnTo>
                  <a:lnTo>
                    <a:pt x="719" y="533"/>
                  </a:lnTo>
                  <a:lnTo>
                    <a:pt x="719" y="529"/>
                  </a:lnTo>
                  <a:lnTo>
                    <a:pt x="721" y="529"/>
                  </a:lnTo>
                  <a:lnTo>
                    <a:pt x="721" y="531"/>
                  </a:lnTo>
                  <a:lnTo>
                    <a:pt x="723" y="529"/>
                  </a:lnTo>
                  <a:lnTo>
                    <a:pt x="723" y="529"/>
                  </a:lnTo>
                  <a:lnTo>
                    <a:pt x="725" y="527"/>
                  </a:lnTo>
                  <a:lnTo>
                    <a:pt x="725" y="527"/>
                  </a:lnTo>
                  <a:lnTo>
                    <a:pt x="725" y="529"/>
                  </a:lnTo>
                  <a:lnTo>
                    <a:pt x="727" y="529"/>
                  </a:lnTo>
                  <a:lnTo>
                    <a:pt x="727" y="529"/>
                  </a:lnTo>
                  <a:lnTo>
                    <a:pt x="727" y="527"/>
                  </a:lnTo>
                  <a:lnTo>
                    <a:pt x="727" y="527"/>
                  </a:lnTo>
                  <a:lnTo>
                    <a:pt x="727" y="527"/>
                  </a:lnTo>
                  <a:lnTo>
                    <a:pt x="727" y="525"/>
                  </a:lnTo>
                  <a:lnTo>
                    <a:pt x="729" y="525"/>
                  </a:lnTo>
                  <a:lnTo>
                    <a:pt x="729" y="525"/>
                  </a:lnTo>
                  <a:lnTo>
                    <a:pt x="729" y="523"/>
                  </a:lnTo>
                  <a:lnTo>
                    <a:pt x="731" y="523"/>
                  </a:lnTo>
                  <a:lnTo>
                    <a:pt x="733" y="523"/>
                  </a:lnTo>
                  <a:lnTo>
                    <a:pt x="733" y="521"/>
                  </a:lnTo>
                  <a:lnTo>
                    <a:pt x="735" y="519"/>
                  </a:lnTo>
                  <a:lnTo>
                    <a:pt x="735" y="517"/>
                  </a:lnTo>
                  <a:lnTo>
                    <a:pt x="733" y="515"/>
                  </a:lnTo>
                  <a:lnTo>
                    <a:pt x="731" y="515"/>
                  </a:lnTo>
                  <a:lnTo>
                    <a:pt x="731" y="515"/>
                  </a:lnTo>
                  <a:lnTo>
                    <a:pt x="731" y="515"/>
                  </a:lnTo>
                  <a:lnTo>
                    <a:pt x="731" y="513"/>
                  </a:lnTo>
                  <a:lnTo>
                    <a:pt x="731" y="515"/>
                  </a:lnTo>
                  <a:lnTo>
                    <a:pt x="733" y="513"/>
                  </a:lnTo>
                  <a:lnTo>
                    <a:pt x="733" y="513"/>
                  </a:lnTo>
                  <a:lnTo>
                    <a:pt x="733" y="511"/>
                  </a:lnTo>
                  <a:lnTo>
                    <a:pt x="735" y="511"/>
                  </a:lnTo>
                  <a:lnTo>
                    <a:pt x="737" y="513"/>
                  </a:lnTo>
                  <a:lnTo>
                    <a:pt x="739" y="511"/>
                  </a:lnTo>
                  <a:lnTo>
                    <a:pt x="741" y="513"/>
                  </a:lnTo>
                  <a:lnTo>
                    <a:pt x="743" y="511"/>
                  </a:lnTo>
                  <a:lnTo>
                    <a:pt x="743" y="509"/>
                  </a:lnTo>
                  <a:lnTo>
                    <a:pt x="743" y="509"/>
                  </a:lnTo>
                  <a:lnTo>
                    <a:pt x="741" y="509"/>
                  </a:lnTo>
                  <a:lnTo>
                    <a:pt x="741" y="507"/>
                  </a:lnTo>
                  <a:lnTo>
                    <a:pt x="743" y="507"/>
                  </a:lnTo>
                  <a:lnTo>
                    <a:pt x="745" y="507"/>
                  </a:lnTo>
                  <a:lnTo>
                    <a:pt x="745" y="505"/>
                  </a:lnTo>
                  <a:lnTo>
                    <a:pt x="745" y="505"/>
                  </a:lnTo>
                  <a:lnTo>
                    <a:pt x="745" y="503"/>
                  </a:lnTo>
                  <a:lnTo>
                    <a:pt x="745" y="501"/>
                  </a:lnTo>
                  <a:lnTo>
                    <a:pt x="745" y="501"/>
                  </a:lnTo>
                  <a:lnTo>
                    <a:pt x="749" y="501"/>
                  </a:lnTo>
                  <a:lnTo>
                    <a:pt x="749" y="501"/>
                  </a:lnTo>
                  <a:lnTo>
                    <a:pt x="749" y="499"/>
                  </a:lnTo>
                  <a:lnTo>
                    <a:pt x="747" y="499"/>
                  </a:lnTo>
                  <a:lnTo>
                    <a:pt x="747" y="497"/>
                  </a:lnTo>
                  <a:lnTo>
                    <a:pt x="747" y="497"/>
                  </a:lnTo>
                  <a:lnTo>
                    <a:pt x="749" y="497"/>
                  </a:lnTo>
                  <a:lnTo>
                    <a:pt x="751" y="497"/>
                  </a:lnTo>
                  <a:lnTo>
                    <a:pt x="751" y="497"/>
                  </a:lnTo>
                  <a:lnTo>
                    <a:pt x="753" y="497"/>
                  </a:lnTo>
                  <a:lnTo>
                    <a:pt x="755" y="499"/>
                  </a:lnTo>
                  <a:lnTo>
                    <a:pt x="755" y="497"/>
                  </a:lnTo>
                  <a:lnTo>
                    <a:pt x="755" y="497"/>
                  </a:lnTo>
                  <a:lnTo>
                    <a:pt x="753" y="495"/>
                  </a:lnTo>
                  <a:lnTo>
                    <a:pt x="753" y="493"/>
                  </a:lnTo>
                  <a:lnTo>
                    <a:pt x="753" y="489"/>
                  </a:lnTo>
                  <a:lnTo>
                    <a:pt x="753" y="489"/>
                  </a:lnTo>
                  <a:lnTo>
                    <a:pt x="753" y="487"/>
                  </a:lnTo>
                  <a:lnTo>
                    <a:pt x="751" y="487"/>
                  </a:lnTo>
                  <a:lnTo>
                    <a:pt x="749" y="487"/>
                  </a:lnTo>
                  <a:lnTo>
                    <a:pt x="747" y="487"/>
                  </a:lnTo>
                  <a:lnTo>
                    <a:pt x="747" y="487"/>
                  </a:lnTo>
                  <a:lnTo>
                    <a:pt x="745" y="485"/>
                  </a:lnTo>
                  <a:lnTo>
                    <a:pt x="745" y="485"/>
                  </a:lnTo>
                  <a:lnTo>
                    <a:pt x="747" y="485"/>
                  </a:lnTo>
                  <a:lnTo>
                    <a:pt x="749" y="485"/>
                  </a:lnTo>
                  <a:lnTo>
                    <a:pt x="749" y="485"/>
                  </a:lnTo>
                  <a:lnTo>
                    <a:pt x="751" y="485"/>
                  </a:lnTo>
                  <a:lnTo>
                    <a:pt x="753" y="483"/>
                  </a:lnTo>
                  <a:lnTo>
                    <a:pt x="753" y="481"/>
                  </a:lnTo>
                  <a:lnTo>
                    <a:pt x="755" y="481"/>
                  </a:lnTo>
                  <a:lnTo>
                    <a:pt x="755" y="481"/>
                  </a:lnTo>
                  <a:lnTo>
                    <a:pt x="753" y="479"/>
                  </a:lnTo>
                  <a:lnTo>
                    <a:pt x="753" y="479"/>
                  </a:lnTo>
                  <a:lnTo>
                    <a:pt x="753" y="477"/>
                  </a:lnTo>
                  <a:lnTo>
                    <a:pt x="751" y="475"/>
                  </a:lnTo>
                  <a:lnTo>
                    <a:pt x="749" y="475"/>
                  </a:lnTo>
                  <a:lnTo>
                    <a:pt x="749" y="475"/>
                  </a:lnTo>
                  <a:lnTo>
                    <a:pt x="749" y="473"/>
                  </a:lnTo>
                  <a:lnTo>
                    <a:pt x="749" y="473"/>
                  </a:lnTo>
                  <a:lnTo>
                    <a:pt x="749" y="473"/>
                  </a:lnTo>
                  <a:lnTo>
                    <a:pt x="751" y="473"/>
                  </a:lnTo>
                  <a:lnTo>
                    <a:pt x="751" y="473"/>
                  </a:lnTo>
                  <a:lnTo>
                    <a:pt x="751" y="471"/>
                  </a:lnTo>
                  <a:lnTo>
                    <a:pt x="751" y="471"/>
                  </a:lnTo>
                  <a:lnTo>
                    <a:pt x="751" y="473"/>
                  </a:lnTo>
                  <a:lnTo>
                    <a:pt x="753" y="473"/>
                  </a:lnTo>
                  <a:lnTo>
                    <a:pt x="753" y="475"/>
                  </a:lnTo>
                  <a:lnTo>
                    <a:pt x="753" y="475"/>
                  </a:lnTo>
                  <a:lnTo>
                    <a:pt x="753" y="475"/>
                  </a:lnTo>
                  <a:lnTo>
                    <a:pt x="755" y="477"/>
                  </a:lnTo>
                  <a:lnTo>
                    <a:pt x="755" y="475"/>
                  </a:lnTo>
                  <a:lnTo>
                    <a:pt x="757" y="475"/>
                  </a:lnTo>
                  <a:lnTo>
                    <a:pt x="757" y="473"/>
                  </a:lnTo>
                  <a:lnTo>
                    <a:pt x="757" y="471"/>
                  </a:lnTo>
                  <a:lnTo>
                    <a:pt x="757" y="467"/>
                  </a:lnTo>
                  <a:lnTo>
                    <a:pt x="759" y="467"/>
                  </a:lnTo>
                  <a:lnTo>
                    <a:pt x="759" y="465"/>
                  </a:lnTo>
                  <a:lnTo>
                    <a:pt x="761" y="463"/>
                  </a:lnTo>
                  <a:lnTo>
                    <a:pt x="761" y="461"/>
                  </a:lnTo>
                  <a:lnTo>
                    <a:pt x="761" y="461"/>
                  </a:lnTo>
                  <a:lnTo>
                    <a:pt x="761" y="459"/>
                  </a:lnTo>
                  <a:lnTo>
                    <a:pt x="761" y="457"/>
                  </a:lnTo>
                  <a:lnTo>
                    <a:pt x="761" y="457"/>
                  </a:lnTo>
                  <a:lnTo>
                    <a:pt x="761" y="455"/>
                  </a:lnTo>
                  <a:lnTo>
                    <a:pt x="763" y="453"/>
                  </a:lnTo>
                  <a:lnTo>
                    <a:pt x="763" y="453"/>
                  </a:lnTo>
                  <a:lnTo>
                    <a:pt x="761" y="451"/>
                  </a:lnTo>
                  <a:lnTo>
                    <a:pt x="761" y="451"/>
                  </a:lnTo>
                  <a:lnTo>
                    <a:pt x="761" y="451"/>
                  </a:lnTo>
                  <a:lnTo>
                    <a:pt x="763" y="451"/>
                  </a:lnTo>
                  <a:lnTo>
                    <a:pt x="763" y="451"/>
                  </a:lnTo>
                  <a:lnTo>
                    <a:pt x="765" y="449"/>
                  </a:lnTo>
                  <a:lnTo>
                    <a:pt x="765" y="445"/>
                  </a:lnTo>
                  <a:lnTo>
                    <a:pt x="765" y="445"/>
                  </a:lnTo>
                  <a:lnTo>
                    <a:pt x="767" y="445"/>
                  </a:lnTo>
                  <a:lnTo>
                    <a:pt x="767" y="447"/>
                  </a:lnTo>
                  <a:lnTo>
                    <a:pt x="769" y="447"/>
                  </a:lnTo>
                  <a:lnTo>
                    <a:pt x="771" y="445"/>
                  </a:lnTo>
                  <a:lnTo>
                    <a:pt x="773" y="445"/>
                  </a:lnTo>
                  <a:lnTo>
                    <a:pt x="771" y="445"/>
                  </a:lnTo>
                  <a:lnTo>
                    <a:pt x="771" y="441"/>
                  </a:lnTo>
                  <a:lnTo>
                    <a:pt x="769" y="439"/>
                  </a:lnTo>
                  <a:lnTo>
                    <a:pt x="769" y="439"/>
                  </a:lnTo>
                  <a:lnTo>
                    <a:pt x="771" y="437"/>
                  </a:lnTo>
                  <a:lnTo>
                    <a:pt x="771" y="437"/>
                  </a:lnTo>
                  <a:lnTo>
                    <a:pt x="771" y="435"/>
                  </a:lnTo>
                  <a:lnTo>
                    <a:pt x="769" y="435"/>
                  </a:lnTo>
                  <a:lnTo>
                    <a:pt x="769" y="435"/>
                  </a:lnTo>
                  <a:lnTo>
                    <a:pt x="771" y="435"/>
                  </a:lnTo>
                  <a:lnTo>
                    <a:pt x="769" y="433"/>
                  </a:lnTo>
                  <a:lnTo>
                    <a:pt x="767" y="431"/>
                  </a:lnTo>
                  <a:lnTo>
                    <a:pt x="765" y="431"/>
                  </a:lnTo>
                  <a:lnTo>
                    <a:pt x="767" y="429"/>
                  </a:lnTo>
                  <a:lnTo>
                    <a:pt x="767" y="429"/>
                  </a:lnTo>
                  <a:lnTo>
                    <a:pt x="769" y="429"/>
                  </a:lnTo>
                  <a:lnTo>
                    <a:pt x="769" y="429"/>
                  </a:lnTo>
                  <a:lnTo>
                    <a:pt x="771" y="429"/>
                  </a:lnTo>
                  <a:lnTo>
                    <a:pt x="773" y="431"/>
                  </a:lnTo>
                  <a:lnTo>
                    <a:pt x="773" y="431"/>
                  </a:lnTo>
                  <a:lnTo>
                    <a:pt x="771" y="425"/>
                  </a:lnTo>
                  <a:lnTo>
                    <a:pt x="771" y="423"/>
                  </a:lnTo>
                  <a:lnTo>
                    <a:pt x="769" y="421"/>
                  </a:lnTo>
                  <a:lnTo>
                    <a:pt x="769" y="423"/>
                  </a:lnTo>
                  <a:lnTo>
                    <a:pt x="767" y="425"/>
                  </a:lnTo>
                  <a:lnTo>
                    <a:pt x="765" y="425"/>
                  </a:lnTo>
                  <a:lnTo>
                    <a:pt x="765" y="423"/>
                  </a:lnTo>
                  <a:lnTo>
                    <a:pt x="767" y="423"/>
                  </a:lnTo>
                  <a:lnTo>
                    <a:pt x="769" y="419"/>
                  </a:lnTo>
                  <a:lnTo>
                    <a:pt x="771" y="417"/>
                  </a:lnTo>
                  <a:lnTo>
                    <a:pt x="771" y="417"/>
                  </a:lnTo>
                  <a:lnTo>
                    <a:pt x="769" y="417"/>
                  </a:lnTo>
                  <a:lnTo>
                    <a:pt x="767" y="417"/>
                  </a:lnTo>
                  <a:lnTo>
                    <a:pt x="765" y="415"/>
                  </a:lnTo>
                  <a:lnTo>
                    <a:pt x="759" y="411"/>
                  </a:lnTo>
                  <a:lnTo>
                    <a:pt x="759" y="411"/>
                  </a:lnTo>
                  <a:lnTo>
                    <a:pt x="757" y="409"/>
                  </a:lnTo>
                  <a:lnTo>
                    <a:pt x="755" y="409"/>
                  </a:lnTo>
                  <a:lnTo>
                    <a:pt x="753" y="413"/>
                  </a:lnTo>
                  <a:lnTo>
                    <a:pt x="749" y="413"/>
                  </a:lnTo>
                  <a:lnTo>
                    <a:pt x="745" y="409"/>
                  </a:lnTo>
                  <a:lnTo>
                    <a:pt x="743" y="411"/>
                  </a:lnTo>
                  <a:lnTo>
                    <a:pt x="741" y="411"/>
                  </a:lnTo>
                  <a:lnTo>
                    <a:pt x="741" y="411"/>
                  </a:lnTo>
                  <a:lnTo>
                    <a:pt x="741" y="411"/>
                  </a:lnTo>
                  <a:lnTo>
                    <a:pt x="741" y="411"/>
                  </a:lnTo>
                  <a:lnTo>
                    <a:pt x="745" y="409"/>
                  </a:lnTo>
                  <a:lnTo>
                    <a:pt x="747" y="409"/>
                  </a:lnTo>
                  <a:lnTo>
                    <a:pt x="749" y="409"/>
                  </a:lnTo>
                  <a:lnTo>
                    <a:pt x="751" y="409"/>
                  </a:lnTo>
                  <a:lnTo>
                    <a:pt x="751" y="407"/>
                  </a:lnTo>
                  <a:lnTo>
                    <a:pt x="751" y="405"/>
                  </a:lnTo>
                  <a:lnTo>
                    <a:pt x="755" y="403"/>
                  </a:lnTo>
                  <a:lnTo>
                    <a:pt x="757" y="401"/>
                  </a:lnTo>
                  <a:lnTo>
                    <a:pt x="757" y="401"/>
                  </a:lnTo>
                  <a:lnTo>
                    <a:pt x="761" y="399"/>
                  </a:lnTo>
                  <a:lnTo>
                    <a:pt x="761" y="399"/>
                  </a:lnTo>
                  <a:lnTo>
                    <a:pt x="763" y="399"/>
                  </a:lnTo>
                  <a:lnTo>
                    <a:pt x="761" y="397"/>
                  </a:lnTo>
                  <a:lnTo>
                    <a:pt x="761" y="395"/>
                  </a:lnTo>
                  <a:lnTo>
                    <a:pt x="757" y="391"/>
                  </a:lnTo>
                  <a:lnTo>
                    <a:pt x="751" y="389"/>
                  </a:lnTo>
                  <a:lnTo>
                    <a:pt x="749" y="387"/>
                  </a:lnTo>
                  <a:lnTo>
                    <a:pt x="745" y="385"/>
                  </a:lnTo>
                  <a:lnTo>
                    <a:pt x="743" y="385"/>
                  </a:lnTo>
                  <a:lnTo>
                    <a:pt x="741" y="383"/>
                  </a:lnTo>
                  <a:lnTo>
                    <a:pt x="741" y="381"/>
                  </a:lnTo>
                  <a:lnTo>
                    <a:pt x="739" y="381"/>
                  </a:lnTo>
                  <a:lnTo>
                    <a:pt x="735" y="379"/>
                  </a:lnTo>
                  <a:lnTo>
                    <a:pt x="733" y="381"/>
                  </a:lnTo>
                  <a:lnTo>
                    <a:pt x="731" y="381"/>
                  </a:lnTo>
                  <a:lnTo>
                    <a:pt x="729" y="381"/>
                  </a:lnTo>
                  <a:lnTo>
                    <a:pt x="729" y="381"/>
                  </a:lnTo>
                  <a:lnTo>
                    <a:pt x="729" y="381"/>
                  </a:lnTo>
                  <a:lnTo>
                    <a:pt x="731" y="381"/>
                  </a:lnTo>
                  <a:lnTo>
                    <a:pt x="735" y="377"/>
                  </a:lnTo>
                  <a:lnTo>
                    <a:pt x="737" y="379"/>
                  </a:lnTo>
                  <a:lnTo>
                    <a:pt x="741" y="379"/>
                  </a:lnTo>
                  <a:lnTo>
                    <a:pt x="743" y="383"/>
                  </a:lnTo>
                  <a:lnTo>
                    <a:pt x="747" y="383"/>
                  </a:lnTo>
                  <a:lnTo>
                    <a:pt x="749" y="383"/>
                  </a:lnTo>
                  <a:lnTo>
                    <a:pt x="749" y="383"/>
                  </a:lnTo>
                  <a:lnTo>
                    <a:pt x="755" y="385"/>
                  </a:lnTo>
                  <a:lnTo>
                    <a:pt x="757" y="385"/>
                  </a:lnTo>
                  <a:lnTo>
                    <a:pt x="759" y="385"/>
                  </a:lnTo>
                  <a:lnTo>
                    <a:pt x="757" y="383"/>
                  </a:lnTo>
                  <a:lnTo>
                    <a:pt x="757" y="381"/>
                  </a:lnTo>
                  <a:lnTo>
                    <a:pt x="755" y="379"/>
                  </a:lnTo>
                  <a:lnTo>
                    <a:pt x="753" y="379"/>
                  </a:lnTo>
                  <a:lnTo>
                    <a:pt x="751" y="377"/>
                  </a:lnTo>
                  <a:lnTo>
                    <a:pt x="749" y="377"/>
                  </a:lnTo>
                  <a:lnTo>
                    <a:pt x="749" y="377"/>
                  </a:lnTo>
                  <a:lnTo>
                    <a:pt x="747" y="373"/>
                  </a:lnTo>
                  <a:lnTo>
                    <a:pt x="745" y="373"/>
                  </a:lnTo>
                  <a:lnTo>
                    <a:pt x="745" y="371"/>
                  </a:lnTo>
                  <a:lnTo>
                    <a:pt x="739" y="369"/>
                  </a:lnTo>
                  <a:lnTo>
                    <a:pt x="737" y="369"/>
                  </a:lnTo>
                  <a:lnTo>
                    <a:pt x="737" y="367"/>
                  </a:lnTo>
                  <a:lnTo>
                    <a:pt x="737" y="365"/>
                  </a:lnTo>
                  <a:lnTo>
                    <a:pt x="735" y="361"/>
                  </a:lnTo>
                  <a:lnTo>
                    <a:pt x="731" y="357"/>
                  </a:lnTo>
                  <a:lnTo>
                    <a:pt x="729" y="353"/>
                  </a:lnTo>
                  <a:lnTo>
                    <a:pt x="725" y="351"/>
                  </a:lnTo>
                  <a:lnTo>
                    <a:pt x="725" y="349"/>
                  </a:lnTo>
                  <a:lnTo>
                    <a:pt x="723" y="347"/>
                  </a:lnTo>
                  <a:lnTo>
                    <a:pt x="719" y="341"/>
                  </a:lnTo>
                  <a:lnTo>
                    <a:pt x="719" y="339"/>
                  </a:lnTo>
                  <a:lnTo>
                    <a:pt x="717" y="339"/>
                  </a:lnTo>
                  <a:lnTo>
                    <a:pt x="713" y="337"/>
                  </a:lnTo>
                  <a:lnTo>
                    <a:pt x="709" y="335"/>
                  </a:lnTo>
                  <a:lnTo>
                    <a:pt x="707" y="333"/>
                  </a:lnTo>
                  <a:lnTo>
                    <a:pt x="703" y="331"/>
                  </a:lnTo>
                  <a:lnTo>
                    <a:pt x="701" y="331"/>
                  </a:lnTo>
                  <a:lnTo>
                    <a:pt x="699" y="331"/>
                  </a:lnTo>
                  <a:lnTo>
                    <a:pt x="699" y="329"/>
                  </a:lnTo>
                  <a:lnTo>
                    <a:pt x="697" y="325"/>
                  </a:lnTo>
                  <a:lnTo>
                    <a:pt x="699" y="325"/>
                  </a:lnTo>
                  <a:lnTo>
                    <a:pt x="699" y="321"/>
                  </a:lnTo>
                  <a:lnTo>
                    <a:pt x="701" y="319"/>
                  </a:lnTo>
                  <a:lnTo>
                    <a:pt x="701" y="317"/>
                  </a:lnTo>
                  <a:lnTo>
                    <a:pt x="701" y="315"/>
                  </a:lnTo>
                  <a:lnTo>
                    <a:pt x="703" y="315"/>
                  </a:lnTo>
                  <a:lnTo>
                    <a:pt x="703" y="315"/>
                  </a:lnTo>
                  <a:lnTo>
                    <a:pt x="703" y="313"/>
                  </a:lnTo>
                  <a:lnTo>
                    <a:pt x="705" y="313"/>
                  </a:lnTo>
                  <a:lnTo>
                    <a:pt x="705" y="311"/>
                  </a:lnTo>
                  <a:lnTo>
                    <a:pt x="705" y="311"/>
                  </a:lnTo>
                  <a:lnTo>
                    <a:pt x="707" y="309"/>
                  </a:lnTo>
                  <a:lnTo>
                    <a:pt x="707" y="309"/>
                  </a:lnTo>
                  <a:lnTo>
                    <a:pt x="707" y="307"/>
                  </a:lnTo>
                  <a:lnTo>
                    <a:pt x="705" y="307"/>
                  </a:lnTo>
                  <a:lnTo>
                    <a:pt x="703" y="305"/>
                  </a:lnTo>
                  <a:lnTo>
                    <a:pt x="703" y="305"/>
                  </a:lnTo>
                  <a:lnTo>
                    <a:pt x="705" y="305"/>
                  </a:lnTo>
                  <a:lnTo>
                    <a:pt x="705" y="303"/>
                  </a:lnTo>
                  <a:lnTo>
                    <a:pt x="707" y="303"/>
                  </a:lnTo>
                  <a:lnTo>
                    <a:pt x="707" y="305"/>
                  </a:lnTo>
                  <a:lnTo>
                    <a:pt x="707" y="305"/>
                  </a:lnTo>
                  <a:lnTo>
                    <a:pt x="707" y="307"/>
                  </a:lnTo>
                  <a:lnTo>
                    <a:pt x="709" y="307"/>
                  </a:lnTo>
                  <a:lnTo>
                    <a:pt x="709" y="305"/>
                  </a:lnTo>
                  <a:lnTo>
                    <a:pt x="711" y="305"/>
                  </a:lnTo>
                  <a:lnTo>
                    <a:pt x="711" y="305"/>
                  </a:lnTo>
                  <a:lnTo>
                    <a:pt x="711" y="301"/>
                  </a:lnTo>
                  <a:lnTo>
                    <a:pt x="711" y="301"/>
                  </a:lnTo>
                  <a:lnTo>
                    <a:pt x="711" y="299"/>
                  </a:lnTo>
                  <a:lnTo>
                    <a:pt x="713" y="301"/>
                  </a:lnTo>
                  <a:lnTo>
                    <a:pt x="713" y="299"/>
                  </a:lnTo>
                  <a:lnTo>
                    <a:pt x="713" y="299"/>
                  </a:lnTo>
                  <a:lnTo>
                    <a:pt x="713" y="299"/>
                  </a:lnTo>
                  <a:lnTo>
                    <a:pt x="711" y="297"/>
                  </a:lnTo>
                  <a:lnTo>
                    <a:pt x="711" y="297"/>
                  </a:lnTo>
                  <a:lnTo>
                    <a:pt x="711" y="297"/>
                  </a:lnTo>
                  <a:lnTo>
                    <a:pt x="713" y="297"/>
                  </a:lnTo>
                  <a:lnTo>
                    <a:pt x="715" y="297"/>
                  </a:lnTo>
                  <a:lnTo>
                    <a:pt x="715" y="295"/>
                  </a:lnTo>
                  <a:lnTo>
                    <a:pt x="719" y="295"/>
                  </a:lnTo>
                  <a:lnTo>
                    <a:pt x="721" y="293"/>
                  </a:lnTo>
                  <a:lnTo>
                    <a:pt x="725" y="291"/>
                  </a:lnTo>
                  <a:lnTo>
                    <a:pt x="727" y="291"/>
                  </a:lnTo>
                  <a:lnTo>
                    <a:pt x="729" y="291"/>
                  </a:lnTo>
                  <a:lnTo>
                    <a:pt x="729" y="291"/>
                  </a:lnTo>
                  <a:lnTo>
                    <a:pt x="729" y="291"/>
                  </a:lnTo>
                  <a:lnTo>
                    <a:pt x="731" y="293"/>
                  </a:lnTo>
                  <a:lnTo>
                    <a:pt x="731" y="293"/>
                  </a:lnTo>
                  <a:lnTo>
                    <a:pt x="731" y="293"/>
                  </a:lnTo>
                  <a:lnTo>
                    <a:pt x="733" y="291"/>
                  </a:lnTo>
                  <a:lnTo>
                    <a:pt x="733" y="291"/>
                  </a:lnTo>
                  <a:lnTo>
                    <a:pt x="733" y="288"/>
                  </a:lnTo>
                  <a:lnTo>
                    <a:pt x="733" y="288"/>
                  </a:lnTo>
                  <a:lnTo>
                    <a:pt x="731" y="288"/>
                  </a:lnTo>
                  <a:lnTo>
                    <a:pt x="733" y="286"/>
                  </a:lnTo>
                  <a:lnTo>
                    <a:pt x="733" y="286"/>
                  </a:lnTo>
                  <a:lnTo>
                    <a:pt x="731" y="282"/>
                  </a:lnTo>
                  <a:lnTo>
                    <a:pt x="733" y="282"/>
                  </a:lnTo>
                  <a:lnTo>
                    <a:pt x="731" y="280"/>
                  </a:lnTo>
                  <a:lnTo>
                    <a:pt x="729" y="282"/>
                  </a:lnTo>
                  <a:lnTo>
                    <a:pt x="727" y="282"/>
                  </a:lnTo>
                  <a:lnTo>
                    <a:pt x="725" y="280"/>
                  </a:lnTo>
                  <a:lnTo>
                    <a:pt x="723" y="280"/>
                  </a:lnTo>
                  <a:lnTo>
                    <a:pt x="723" y="280"/>
                  </a:lnTo>
                  <a:lnTo>
                    <a:pt x="723" y="280"/>
                  </a:lnTo>
                  <a:lnTo>
                    <a:pt x="721" y="280"/>
                  </a:lnTo>
                  <a:lnTo>
                    <a:pt x="719" y="280"/>
                  </a:lnTo>
                  <a:lnTo>
                    <a:pt x="717" y="280"/>
                  </a:lnTo>
                  <a:lnTo>
                    <a:pt x="715" y="280"/>
                  </a:lnTo>
                  <a:lnTo>
                    <a:pt x="713" y="278"/>
                  </a:lnTo>
                  <a:lnTo>
                    <a:pt x="709" y="278"/>
                  </a:lnTo>
                  <a:lnTo>
                    <a:pt x="707" y="276"/>
                  </a:lnTo>
                  <a:lnTo>
                    <a:pt x="701" y="274"/>
                  </a:lnTo>
                  <a:lnTo>
                    <a:pt x="697" y="276"/>
                  </a:lnTo>
                  <a:lnTo>
                    <a:pt x="695" y="276"/>
                  </a:lnTo>
                  <a:lnTo>
                    <a:pt x="695" y="276"/>
                  </a:lnTo>
                  <a:lnTo>
                    <a:pt x="695" y="276"/>
                  </a:lnTo>
                  <a:lnTo>
                    <a:pt x="697" y="278"/>
                  </a:lnTo>
                  <a:lnTo>
                    <a:pt x="695" y="280"/>
                  </a:lnTo>
                  <a:lnTo>
                    <a:pt x="691" y="282"/>
                  </a:lnTo>
                  <a:lnTo>
                    <a:pt x="693" y="284"/>
                  </a:lnTo>
                  <a:lnTo>
                    <a:pt x="693" y="284"/>
                  </a:lnTo>
                  <a:lnTo>
                    <a:pt x="691" y="286"/>
                  </a:lnTo>
                  <a:lnTo>
                    <a:pt x="687" y="286"/>
                  </a:lnTo>
                  <a:lnTo>
                    <a:pt x="685" y="286"/>
                  </a:lnTo>
                  <a:lnTo>
                    <a:pt x="681" y="286"/>
                  </a:lnTo>
                  <a:lnTo>
                    <a:pt x="679" y="284"/>
                  </a:lnTo>
                  <a:lnTo>
                    <a:pt x="679" y="282"/>
                  </a:lnTo>
                  <a:lnTo>
                    <a:pt x="677" y="280"/>
                  </a:lnTo>
                  <a:lnTo>
                    <a:pt x="677" y="278"/>
                  </a:lnTo>
                  <a:lnTo>
                    <a:pt x="677" y="276"/>
                  </a:lnTo>
                  <a:lnTo>
                    <a:pt x="677" y="276"/>
                  </a:lnTo>
                  <a:lnTo>
                    <a:pt x="677" y="276"/>
                  </a:lnTo>
                  <a:lnTo>
                    <a:pt x="677" y="274"/>
                  </a:lnTo>
                  <a:lnTo>
                    <a:pt x="677" y="274"/>
                  </a:lnTo>
                  <a:lnTo>
                    <a:pt x="675" y="272"/>
                  </a:lnTo>
                  <a:lnTo>
                    <a:pt x="673" y="270"/>
                  </a:lnTo>
                  <a:lnTo>
                    <a:pt x="671" y="268"/>
                  </a:lnTo>
                  <a:lnTo>
                    <a:pt x="669" y="268"/>
                  </a:lnTo>
                  <a:lnTo>
                    <a:pt x="667" y="268"/>
                  </a:lnTo>
                  <a:lnTo>
                    <a:pt x="659" y="268"/>
                  </a:lnTo>
                  <a:lnTo>
                    <a:pt x="653" y="264"/>
                  </a:lnTo>
                  <a:lnTo>
                    <a:pt x="651" y="262"/>
                  </a:lnTo>
                  <a:lnTo>
                    <a:pt x="649" y="260"/>
                  </a:lnTo>
                  <a:lnTo>
                    <a:pt x="647" y="258"/>
                  </a:lnTo>
                  <a:lnTo>
                    <a:pt x="647" y="256"/>
                  </a:lnTo>
                  <a:lnTo>
                    <a:pt x="647" y="250"/>
                  </a:lnTo>
                  <a:lnTo>
                    <a:pt x="649" y="250"/>
                  </a:lnTo>
                  <a:lnTo>
                    <a:pt x="651" y="248"/>
                  </a:lnTo>
                  <a:lnTo>
                    <a:pt x="653" y="250"/>
                  </a:lnTo>
                  <a:lnTo>
                    <a:pt x="655" y="252"/>
                  </a:lnTo>
                  <a:lnTo>
                    <a:pt x="659" y="250"/>
                  </a:lnTo>
                  <a:lnTo>
                    <a:pt x="659" y="250"/>
                  </a:lnTo>
                  <a:lnTo>
                    <a:pt x="661" y="250"/>
                  </a:lnTo>
                  <a:lnTo>
                    <a:pt x="663" y="250"/>
                  </a:lnTo>
                  <a:lnTo>
                    <a:pt x="665" y="250"/>
                  </a:lnTo>
                  <a:lnTo>
                    <a:pt x="665" y="250"/>
                  </a:lnTo>
                  <a:lnTo>
                    <a:pt x="665" y="248"/>
                  </a:lnTo>
                  <a:lnTo>
                    <a:pt x="667" y="246"/>
                  </a:lnTo>
                  <a:lnTo>
                    <a:pt x="667" y="242"/>
                  </a:lnTo>
                  <a:lnTo>
                    <a:pt x="667" y="240"/>
                  </a:lnTo>
                  <a:lnTo>
                    <a:pt x="667" y="240"/>
                  </a:lnTo>
                  <a:lnTo>
                    <a:pt x="669" y="236"/>
                  </a:lnTo>
                  <a:lnTo>
                    <a:pt x="671" y="234"/>
                  </a:lnTo>
                  <a:lnTo>
                    <a:pt x="677" y="232"/>
                  </a:lnTo>
                  <a:lnTo>
                    <a:pt x="679" y="232"/>
                  </a:lnTo>
                  <a:lnTo>
                    <a:pt x="679" y="226"/>
                  </a:lnTo>
                  <a:lnTo>
                    <a:pt x="681" y="224"/>
                  </a:lnTo>
                  <a:lnTo>
                    <a:pt x="681" y="224"/>
                  </a:lnTo>
                  <a:lnTo>
                    <a:pt x="681" y="222"/>
                  </a:lnTo>
                  <a:lnTo>
                    <a:pt x="683" y="222"/>
                  </a:lnTo>
                  <a:lnTo>
                    <a:pt x="683" y="220"/>
                  </a:lnTo>
                  <a:lnTo>
                    <a:pt x="689" y="220"/>
                  </a:lnTo>
                  <a:lnTo>
                    <a:pt x="689" y="222"/>
                  </a:lnTo>
                  <a:lnTo>
                    <a:pt x="691" y="222"/>
                  </a:lnTo>
                  <a:lnTo>
                    <a:pt x="691" y="220"/>
                  </a:lnTo>
                  <a:lnTo>
                    <a:pt x="691" y="220"/>
                  </a:lnTo>
                  <a:lnTo>
                    <a:pt x="691" y="218"/>
                  </a:lnTo>
                  <a:lnTo>
                    <a:pt x="693" y="222"/>
                  </a:lnTo>
                  <a:lnTo>
                    <a:pt x="699" y="224"/>
                  </a:lnTo>
                  <a:lnTo>
                    <a:pt x="701" y="226"/>
                  </a:lnTo>
                  <a:lnTo>
                    <a:pt x="701" y="226"/>
                  </a:lnTo>
                  <a:lnTo>
                    <a:pt x="703" y="228"/>
                  </a:lnTo>
                  <a:lnTo>
                    <a:pt x="703" y="230"/>
                  </a:lnTo>
                  <a:lnTo>
                    <a:pt x="703" y="230"/>
                  </a:lnTo>
                  <a:lnTo>
                    <a:pt x="701" y="234"/>
                  </a:lnTo>
                  <a:lnTo>
                    <a:pt x="701" y="236"/>
                  </a:lnTo>
                  <a:lnTo>
                    <a:pt x="699" y="236"/>
                  </a:lnTo>
                  <a:lnTo>
                    <a:pt x="697" y="238"/>
                  </a:lnTo>
                  <a:lnTo>
                    <a:pt x="697" y="238"/>
                  </a:lnTo>
                  <a:lnTo>
                    <a:pt x="697" y="240"/>
                  </a:lnTo>
                  <a:lnTo>
                    <a:pt x="699" y="242"/>
                  </a:lnTo>
                  <a:lnTo>
                    <a:pt x="697" y="242"/>
                  </a:lnTo>
                  <a:lnTo>
                    <a:pt x="697" y="242"/>
                  </a:lnTo>
                  <a:lnTo>
                    <a:pt x="695" y="242"/>
                  </a:lnTo>
                  <a:lnTo>
                    <a:pt x="695" y="244"/>
                  </a:lnTo>
                  <a:lnTo>
                    <a:pt x="697" y="244"/>
                  </a:lnTo>
                  <a:lnTo>
                    <a:pt x="697" y="246"/>
                  </a:lnTo>
                  <a:lnTo>
                    <a:pt x="699" y="246"/>
                  </a:lnTo>
                  <a:lnTo>
                    <a:pt x="701" y="246"/>
                  </a:lnTo>
                  <a:lnTo>
                    <a:pt x="705" y="246"/>
                  </a:lnTo>
                  <a:lnTo>
                    <a:pt x="705" y="246"/>
                  </a:lnTo>
                  <a:lnTo>
                    <a:pt x="705" y="246"/>
                  </a:lnTo>
                  <a:lnTo>
                    <a:pt x="703" y="248"/>
                  </a:lnTo>
                  <a:lnTo>
                    <a:pt x="703" y="248"/>
                  </a:lnTo>
                  <a:lnTo>
                    <a:pt x="705" y="250"/>
                  </a:lnTo>
                  <a:lnTo>
                    <a:pt x="701" y="254"/>
                  </a:lnTo>
                  <a:lnTo>
                    <a:pt x="699" y="254"/>
                  </a:lnTo>
                  <a:lnTo>
                    <a:pt x="699" y="254"/>
                  </a:lnTo>
                  <a:lnTo>
                    <a:pt x="699" y="256"/>
                  </a:lnTo>
                  <a:lnTo>
                    <a:pt x="701" y="258"/>
                  </a:lnTo>
                  <a:lnTo>
                    <a:pt x="701" y="258"/>
                  </a:lnTo>
                  <a:lnTo>
                    <a:pt x="701" y="256"/>
                  </a:lnTo>
                  <a:lnTo>
                    <a:pt x="703" y="256"/>
                  </a:lnTo>
                  <a:lnTo>
                    <a:pt x="705" y="256"/>
                  </a:lnTo>
                  <a:lnTo>
                    <a:pt x="707" y="254"/>
                  </a:lnTo>
                  <a:lnTo>
                    <a:pt x="707" y="254"/>
                  </a:lnTo>
                  <a:lnTo>
                    <a:pt x="705" y="254"/>
                  </a:lnTo>
                  <a:lnTo>
                    <a:pt x="705" y="252"/>
                  </a:lnTo>
                  <a:lnTo>
                    <a:pt x="707" y="252"/>
                  </a:lnTo>
                  <a:lnTo>
                    <a:pt x="707" y="252"/>
                  </a:lnTo>
                  <a:lnTo>
                    <a:pt x="709" y="252"/>
                  </a:lnTo>
                  <a:lnTo>
                    <a:pt x="709" y="252"/>
                  </a:lnTo>
                  <a:lnTo>
                    <a:pt x="709" y="252"/>
                  </a:lnTo>
                  <a:lnTo>
                    <a:pt x="711" y="250"/>
                  </a:lnTo>
                  <a:lnTo>
                    <a:pt x="711" y="250"/>
                  </a:lnTo>
                  <a:lnTo>
                    <a:pt x="711" y="248"/>
                  </a:lnTo>
                  <a:lnTo>
                    <a:pt x="713" y="246"/>
                  </a:lnTo>
                  <a:lnTo>
                    <a:pt x="717" y="242"/>
                  </a:lnTo>
                  <a:lnTo>
                    <a:pt x="719" y="242"/>
                  </a:lnTo>
                  <a:lnTo>
                    <a:pt x="721" y="240"/>
                  </a:lnTo>
                  <a:lnTo>
                    <a:pt x="723" y="240"/>
                  </a:lnTo>
                  <a:lnTo>
                    <a:pt x="723" y="240"/>
                  </a:lnTo>
                  <a:lnTo>
                    <a:pt x="725" y="238"/>
                  </a:lnTo>
                  <a:lnTo>
                    <a:pt x="727" y="238"/>
                  </a:lnTo>
                  <a:lnTo>
                    <a:pt x="727" y="238"/>
                  </a:lnTo>
                  <a:lnTo>
                    <a:pt x="727" y="238"/>
                  </a:lnTo>
                  <a:lnTo>
                    <a:pt x="727" y="236"/>
                  </a:lnTo>
                  <a:lnTo>
                    <a:pt x="729" y="238"/>
                  </a:lnTo>
                  <a:lnTo>
                    <a:pt x="735" y="238"/>
                  </a:lnTo>
                  <a:lnTo>
                    <a:pt x="737" y="236"/>
                  </a:lnTo>
                  <a:lnTo>
                    <a:pt x="737" y="236"/>
                  </a:lnTo>
                  <a:lnTo>
                    <a:pt x="737" y="236"/>
                  </a:lnTo>
                  <a:lnTo>
                    <a:pt x="737" y="234"/>
                  </a:lnTo>
                  <a:lnTo>
                    <a:pt x="737" y="232"/>
                  </a:lnTo>
                  <a:lnTo>
                    <a:pt x="739" y="230"/>
                  </a:lnTo>
                  <a:lnTo>
                    <a:pt x="739" y="230"/>
                  </a:lnTo>
                  <a:lnTo>
                    <a:pt x="741" y="228"/>
                  </a:lnTo>
                  <a:lnTo>
                    <a:pt x="741" y="228"/>
                  </a:lnTo>
                  <a:lnTo>
                    <a:pt x="743" y="228"/>
                  </a:lnTo>
                  <a:lnTo>
                    <a:pt x="743" y="228"/>
                  </a:lnTo>
                  <a:lnTo>
                    <a:pt x="743" y="226"/>
                  </a:lnTo>
                  <a:lnTo>
                    <a:pt x="743" y="226"/>
                  </a:lnTo>
                  <a:lnTo>
                    <a:pt x="743" y="226"/>
                  </a:lnTo>
                  <a:lnTo>
                    <a:pt x="745" y="224"/>
                  </a:lnTo>
                  <a:lnTo>
                    <a:pt x="747" y="224"/>
                  </a:lnTo>
                  <a:lnTo>
                    <a:pt x="747" y="222"/>
                  </a:lnTo>
                  <a:lnTo>
                    <a:pt x="749" y="222"/>
                  </a:lnTo>
                  <a:lnTo>
                    <a:pt x="749" y="222"/>
                  </a:lnTo>
                  <a:lnTo>
                    <a:pt x="749" y="222"/>
                  </a:lnTo>
                  <a:lnTo>
                    <a:pt x="749" y="222"/>
                  </a:lnTo>
                  <a:lnTo>
                    <a:pt x="749" y="220"/>
                  </a:lnTo>
                  <a:lnTo>
                    <a:pt x="749" y="220"/>
                  </a:lnTo>
                  <a:lnTo>
                    <a:pt x="751" y="220"/>
                  </a:lnTo>
                  <a:lnTo>
                    <a:pt x="753" y="220"/>
                  </a:lnTo>
                  <a:lnTo>
                    <a:pt x="753" y="218"/>
                  </a:lnTo>
                  <a:lnTo>
                    <a:pt x="753" y="218"/>
                  </a:lnTo>
                  <a:lnTo>
                    <a:pt x="753" y="218"/>
                  </a:lnTo>
                  <a:lnTo>
                    <a:pt x="755" y="216"/>
                  </a:lnTo>
                  <a:lnTo>
                    <a:pt x="755" y="214"/>
                  </a:lnTo>
                  <a:lnTo>
                    <a:pt x="755" y="212"/>
                  </a:lnTo>
                  <a:lnTo>
                    <a:pt x="755" y="212"/>
                  </a:lnTo>
                  <a:lnTo>
                    <a:pt x="755" y="212"/>
                  </a:lnTo>
                  <a:lnTo>
                    <a:pt x="755" y="212"/>
                  </a:lnTo>
                  <a:lnTo>
                    <a:pt x="755" y="210"/>
                  </a:lnTo>
                  <a:lnTo>
                    <a:pt x="755" y="208"/>
                  </a:lnTo>
                  <a:lnTo>
                    <a:pt x="755" y="208"/>
                  </a:lnTo>
                  <a:lnTo>
                    <a:pt x="755" y="206"/>
                  </a:lnTo>
                  <a:lnTo>
                    <a:pt x="755" y="206"/>
                  </a:lnTo>
                  <a:lnTo>
                    <a:pt x="757" y="206"/>
                  </a:lnTo>
                  <a:lnTo>
                    <a:pt x="757" y="206"/>
                  </a:lnTo>
                  <a:lnTo>
                    <a:pt x="757" y="206"/>
                  </a:lnTo>
                  <a:lnTo>
                    <a:pt x="757" y="204"/>
                  </a:lnTo>
                  <a:lnTo>
                    <a:pt x="759" y="206"/>
                  </a:lnTo>
                  <a:lnTo>
                    <a:pt x="759" y="206"/>
                  </a:lnTo>
                  <a:lnTo>
                    <a:pt x="761" y="206"/>
                  </a:lnTo>
                  <a:lnTo>
                    <a:pt x="761" y="208"/>
                  </a:lnTo>
                  <a:lnTo>
                    <a:pt x="763" y="208"/>
                  </a:lnTo>
                  <a:lnTo>
                    <a:pt x="763" y="208"/>
                  </a:lnTo>
                  <a:lnTo>
                    <a:pt x="765" y="210"/>
                  </a:lnTo>
                  <a:lnTo>
                    <a:pt x="765" y="210"/>
                  </a:lnTo>
                  <a:lnTo>
                    <a:pt x="769" y="210"/>
                  </a:lnTo>
                  <a:lnTo>
                    <a:pt x="769" y="210"/>
                  </a:lnTo>
                  <a:lnTo>
                    <a:pt x="771" y="210"/>
                  </a:lnTo>
                  <a:lnTo>
                    <a:pt x="773" y="210"/>
                  </a:lnTo>
                  <a:lnTo>
                    <a:pt x="775" y="210"/>
                  </a:lnTo>
                  <a:lnTo>
                    <a:pt x="777" y="210"/>
                  </a:lnTo>
                  <a:lnTo>
                    <a:pt x="777" y="212"/>
                  </a:lnTo>
                  <a:lnTo>
                    <a:pt x="779" y="212"/>
                  </a:lnTo>
                  <a:lnTo>
                    <a:pt x="779" y="212"/>
                  </a:lnTo>
                  <a:lnTo>
                    <a:pt x="779" y="210"/>
                  </a:lnTo>
                  <a:lnTo>
                    <a:pt x="779" y="210"/>
                  </a:lnTo>
                  <a:lnTo>
                    <a:pt x="779" y="208"/>
                  </a:lnTo>
                  <a:lnTo>
                    <a:pt x="779" y="208"/>
                  </a:lnTo>
                  <a:lnTo>
                    <a:pt x="779" y="208"/>
                  </a:lnTo>
                  <a:lnTo>
                    <a:pt x="777" y="206"/>
                  </a:lnTo>
                  <a:lnTo>
                    <a:pt x="775" y="206"/>
                  </a:lnTo>
                  <a:lnTo>
                    <a:pt x="775" y="204"/>
                  </a:lnTo>
                  <a:lnTo>
                    <a:pt x="773" y="204"/>
                  </a:lnTo>
                  <a:lnTo>
                    <a:pt x="773" y="202"/>
                  </a:lnTo>
                  <a:lnTo>
                    <a:pt x="773" y="202"/>
                  </a:lnTo>
                  <a:lnTo>
                    <a:pt x="773" y="202"/>
                  </a:lnTo>
                  <a:lnTo>
                    <a:pt x="773" y="200"/>
                  </a:lnTo>
                  <a:lnTo>
                    <a:pt x="775" y="200"/>
                  </a:lnTo>
                  <a:lnTo>
                    <a:pt x="777" y="200"/>
                  </a:lnTo>
                  <a:lnTo>
                    <a:pt x="781" y="200"/>
                  </a:lnTo>
                  <a:lnTo>
                    <a:pt x="783" y="200"/>
                  </a:lnTo>
                  <a:lnTo>
                    <a:pt x="783" y="200"/>
                  </a:lnTo>
                  <a:lnTo>
                    <a:pt x="785" y="200"/>
                  </a:lnTo>
                  <a:lnTo>
                    <a:pt x="785" y="200"/>
                  </a:lnTo>
                  <a:lnTo>
                    <a:pt x="785" y="198"/>
                  </a:lnTo>
                  <a:lnTo>
                    <a:pt x="787" y="198"/>
                  </a:lnTo>
                  <a:lnTo>
                    <a:pt x="787" y="198"/>
                  </a:lnTo>
                  <a:lnTo>
                    <a:pt x="787" y="196"/>
                  </a:lnTo>
                  <a:lnTo>
                    <a:pt x="787" y="196"/>
                  </a:lnTo>
                  <a:lnTo>
                    <a:pt x="787" y="194"/>
                  </a:lnTo>
                  <a:lnTo>
                    <a:pt x="787" y="194"/>
                  </a:lnTo>
                  <a:lnTo>
                    <a:pt x="787" y="194"/>
                  </a:lnTo>
                  <a:lnTo>
                    <a:pt x="789" y="194"/>
                  </a:lnTo>
                  <a:lnTo>
                    <a:pt x="789" y="194"/>
                  </a:lnTo>
                  <a:lnTo>
                    <a:pt x="791" y="194"/>
                  </a:lnTo>
                  <a:lnTo>
                    <a:pt x="791" y="194"/>
                  </a:lnTo>
                  <a:lnTo>
                    <a:pt x="791" y="194"/>
                  </a:lnTo>
                  <a:lnTo>
                    <a:pt x="791" y="194"/>
                  </a:lnTo>
                  <a:lnTo>
                    <a:pt x="791" y="194"/>
                  </a:lnTo>
                  <a:lnTo>
                    <a:pt x="791" y="192"/>
                  </a:lnTo>
                  <a:lnTo>
                    <a:pt x="791" y="190"/>
                  </a:lnTo>
                  <a:lnTo>
                    <a:pt x="791" y="188"/>
                  </a:lnTo>
                  <a:lnTo>
                    <a:pt x="789" y="188"/>
                  </a:lnTo>
                  <a:lnTo>
                    <a:pt x="789" y="186"/>
                  </a:lnTo>
                  <a:lnTo>
                    <a:pt x="789" y="184"/>
                  </a:lnTo>
                  <a:lnTo>
                    <a:pt x="789" y="184"/>
                  </a:lnTo>
                  <a:lnTo>
                    <a:pt x="791" y="184"/>
                  </a:lnTo>
                  <a:lnTo>
                    <a:pt x="791" y="184"/>
                  </a:lnTo>
                  <a:lnTo>
                    <a:pt x="791" y="184"/>
                  </a:lnTo>
                  <a:lnTo>
                    <a:pt x="793" y="184"/>
                  </a:lnTo>
                  <a:lnTo>
                    <a:pt x="793" y="184"/>
                  </a:lnTo>
                  <a:lnTo>
                    <a:pt x="793" y="186"/>
                  </a:lnTo>
                  <a:lnTo>
                    <a:pt x="795" y="186"/>
                  </a:lnTo>
                  <a:lnTo>
                    <a:pt x="795" y="186"/>
                  </a:lnTo>
                  <a:lnTo>
                    <a:pt x="797" y="188"/>
                  </a:lnTo>
                  <a:lnTo>
                    <a:pt x="799" y="190"/>
                  </a:lnTo>
                  <a:lnTo>
                    <a:pt x="799" y="190"/>
                  </a:lnTo>
                  <a:lnTo>
                    <a:pt x="801" y="190"/>
                  </a:lnTo>
                  <a:lnTo>
                    <a:pt x="803" y="192"/>
                  </a:lnTo>
                  <a:lnTo>
                    <a:pt x="803" y="192"/>
                  </a:lnTo>
                  <a:lnTo>
                    <a:pt x="803" y="192"/>
                  </a:lnTo>
                  <a:lnTo>
                    <a:pt x="803" y="190"/>
                  </a:lnTo>
                  <a:lnTo>
                    <a:pt x="801" y="190"/>
                  </a:lnTo>
                  <a:lnTo>
                    <a:pt x="801" y="190"/>
                  </a:lnTo>
                  <a:lnTo>
                    <a:pt x="799" y="188"/>
                  </a:lnTo>
                  <a:lnTo>
                    <a:pt x="799" y="188"/>
                  </a:lnTo>
                  <a:lnTo>
                    <a:pt x="799" y="188"/>
                  </a:lnTo>
                  <a:lnTo>
                    <a:pt x="801" y="188"/>
                  </a:lnTo>
                  <a:lnTo>
                    <a:pt x="801" y="188"/>
                  </a:lnTo>
                  <a:lnTo>
                    <a:pt x="803" y="186"/>
                  </a:lnTo>
                  <a:lnTo>
                    <a:pt x="803" y="186"/>
                  </a:lnTo>
                  <a:lnTo>
                    <a:pt x="805" y="186"/>
                  </a:lnTo>
                  <a:lnTo>
                    <a:pt x="805" y="186"/>
                  </a:lnTo>
                  <a:lnTo>
                    <a:pt x="807" y="186"/>
                  </a:lnTo>
                  <a:lnTo>
                    <a:pt x="807" y="186"/>
                  </a:lnTo>
                  <a:lnTo>
                    <a:pt x="807" y="184"/>
                  </a:lnTo>
                  <a:lnTo>
                    <a:pt x="807" y="184"/>
                  </a:lnTo>
                  <a:lnTo>
                    <a:pt x="807" y="182"/>
                  </a:lnTo>
                  <a:lnTo>
                    <a:pt x="807" y="182"/>
                  </a:lnTo>
                  <a:lnTo>
                    <a:pt x="807" y="182"/>
                  </a:lnTo>
                  <a:lnTo>
                    <a:pt x="805" y="180"/>
                  </a:lnTo>
                  <a:lnTo>
                    <a:pt x="805" y="178"/>
                  </a:lnTo>
                  <a:lnTo>
                    <a:pt x="805" y="178"/>
                  </a:lnTo>
                  <a:lnTo>
                    <a:pt x="805" y="176"/>
                  </a:lnTo>
                  <a:lnTo>
                    <a:pt x="805" y="176"/>
                  </a:lnTo>
                  <a:lnTo>
                    <a:pt x="803" y="176"/>
                  </a:lnTo>
                  <a:lnTo>
                    <a:pt x="803" y="176"/>
                  </a:lnTo>
                  <a:lnTo>
                    <a:pt x="803" y="174"/>
                  </a:lnTo>
                  <a:lnTo>
                    <a:pt x="801" y="172"/>
                  </a:lnTo>
                  <a:lnTo>
                    <a:pt x="801" y="172"/>
                  </a:lnTo>
                  <a:lnTo>
                    <a:pt x="799" y="166"/>
                  </a:lnTo>
                  <a:lnTo>
                    <a:pt x="799" y="166"/>
                  </a:lnTo>
                  <a:lnTo>
                    <a:pt x="793" y="158"/>
                  </a:lnTo>
                  <a:lnTo>
                    <a:pt x="791" y="156"/>
                  </a:lnTo>
                  <a:lnTo>
                    <a:pt x="789" y="156"/>
                  </a:lnTo>
                  <a:lnTo>
                    <a:pt x="787" y="154"/>
                  </a:lnTo>
                  <a:lnTo>
                    <a:pt x="787" y="152"/>
                  </a:lnTo>
                  <a:lnTo>
                    <a:pt x="787" y="152"/>
                  </a:lnTo>
                  <a:lnTo>
                    <a:pt x="787" y="152"/>
                  </a:lnTo>
                  <a:lnTo>
                    <a:pt x="787" y="150"/>
                  </a:lnTo>
                  <a:lnTo>
                    <a:pt x="789" y="150"/>
                  </a:lnTo>
                  <a:lnTo>
                    <a:pt x="789" y="150"/>
                  </a:lnTo>
                  <a:lnTo>
                    <a:pt x="791" y="150"/>
                  </a:lnTo>
                  <a:lnTo>
                    <a:pt x="793" y="148"/>
                  </a:lnTo>
                  <a:lnTo>
                    <a:pt x="793" y="146"/>
                  </a:lnTo>
                  <a:lnTo>
                    <a:pt x="793" y="146"/>
                  </a:lnTo>
                  <a:lnTo>
                    <a:pt x="793" y="144"/>
                  </a:lnTo>
                  <a:lnTo>
                    <a:pt x="793" y="144"/>
                  </a:lnTo>
                  <a:lnTo>
                    <a:pt x="793" y="142"/>
                  </a:lnTo>
                  <a:lnTo>
                    <a:pt x="793" y="142"/>
                  </a:lnTo>
                  <a:lnTo>
                    <a:pt x="795" y="144"/>
                  </a:lnTo>
                  <a:lnTo>
                    <a:pt x="797" y="144"/>
                  </a:lnTo>
                  <a:lnTo>
                    <a:pt x="799" y="144"/>
                  </a:lnTo>
                  <a:lnTo>
                    <a:pt x="799" y="144"/>
                  </a:lnTo>
                  <a:lnTo>
                    <a:pt x="803" y="146"/>
                  </a:lnTo>
                  <a:lnTo>
                    <a:pt x="805" y="146"/>
                  </a:lnTo>
                  <a:lnTo>
                    <a:pt x="807" y="146"/>
                  </a:lnTo>
                  <a:lnTo>
                    <a:pt x="809" y="146"/>
                  </a:lnTo>
                  <a:lnTo>
                    <a:pt x="811" y="146"/>
                  </a:lnTo>
                  <a:lnTo>
                    <a:pt x="811" y="148"/>
                  </a:lnTo>
                  <a:lnTo>
                    <a:pt x="813" y="148"/>
                  </a:lnTo>
                  <a:lnTo>
                    <a:pt x="813" y="146"/>
                  </a:lnTo>
                  <a:lnTo>
                    <a:pt x="813" y="146"/>
                  </a:lnTo>
                  <a:lnTo>
                    <a:pt x="813" y="14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 name="Freeform 207"/>
            <p:cNvSpPr>
              <a:spLocks noEditPoints="1"/>
            </p:cNvSpPr>
            <p:nvPr/>
          </p:nvSpPr>
          <p:spPr bwMode="auto">
            <a:xfrm>
              <a:off x="1800" y="2390"/>
              <a:ext cx="821" cy="679"/>
            </a:xfrm>
            <a:custGeom>
              <a:avLst/>
              <a:gdLst>
                <a:gd name="T0" fmla="*/ 819 w 821"/>
                <a:gd name="T1" fmla="*/ 667 h 679"/>
                <a:gd name="T2" fmla="*/ 809 w 821"/>
                <a:gd name="T3" fmla="*/ 667 h 679"/>
                <a:gd name="T4" fmla="*/ 781 w 821"/>
                <a:gd name="T5" fmla="*/ 669 h 679"/>
                <a:gd name="T6" fmla="*/ 805 w 821"/>
                <a:gd name="T7" fmla="*/ 675 h 679"/>
                <a:gd name="T8" fmla="*/ 767 w 821"/>
                <a:gd name="T9" fmla="*/ 665 h 679"/>
                <a:gd name="T10" fmla="*/ 745 w 821"/>
                <a:gd name="T11" fmla="*/ 651 h 679"/>
                <a:gd name="T12" fmla="*/ 719 w 821"/>
                <a:gd name="T13" fmla="*/ 645 h 679"/>
                <a:gd name="T14" fmla="*/ 711 w 821"/>
                <a:gd name="T15" fmla="*/ 635 h 679"/>
                <a:gd name="T16" fmla="*/ 707 w 821"/>
                <a:gd name="T17" fmla="*/ 633 h 679"/>
                <a:gd name="T18" fmla="*/ 751 w 821"/>
                <a:gd name="T19" fmla="*/ 625 h 679"/>
                <a:gd name="T20" fmla="*/ 761 w 821"/>
                <a:gd name="T21" fmla="*/ 645 h 679"/>
                <a:gd name="T22" fmla="*/ 755 w 821"/>
                <a:gd name="T23" fmla="*/ 643 h 679"/>
                <a:gd name="T24" fmla="*/ 745 w 821"/>
                <a:gd name="T25" fmla="*/ 657 h 679"/>
                <a:gd name="T26" fmla="*/ 683 w 821"/>
                <a:gd name="T27" fmla="*/ 611 h 679"/>
                <a:gd name="T28" fmla="*/ 673 w 821"/>
                <a:gd name="T29" fmla="*/ 605 h 679"/>
                <a:gd name="T30" fmla="*/ 663 w 821"/>
                <a:gd name="T31" fmla="*/ 585 h 679"/>
                <a:gd name="T32" fmla="*/ 667 w 821"/>
                <a:gd name="T33" fmla="*/ 573 h 679"/>
                <a:gd name="T34" fmla="*/ 653 w 821"/>
                <a:gd name="T35" fmla="*/ 573 h 679"/>
                <a:gd name="T36" fmla="*/ 645 w 821"/>
                <a:gd name="T37" fmla="*/ 547 h 679"/>
                <a:gd name="T38" fmla="*/ 651 w 821"/>
                <a:gd name="T39" fmla="*/ 545 h 679"/>
                <a:gd name="T40" fmla="*/ 635 w 821"/>
                <a:gd name="T41" fmla="*/ 495 h 679"/>
                <a:gd name="T42" fmla="*/ 643 w 821"/>
                <a:gd name="T43" fmla="*/ 483 h 679"/>
                <a:gd name="T44" fmla="*/ 629 w 821"/>
                <a:gd name="T45" fmla="*/ 478 h 679"/>
                <a:gd name="T46" fmla="*/ 633 w 821"/>
                <a:gd name="T47" fmla="*/ 468 h 679"/>
                <a:gd name="T48" fmla="*/ 629 w 821"/>
                <a:gd name="T49" fmla="*/ 450 h 679"/>
                <a:gd name="T50" fmla="*/ 621 w 821"/>
                <a:gd name="T51" fmla="*/ 452 h 679"/>
                <a:gd name="T52" fmla="*/ 747 w 821"/>
                <a:gd name="T53" fmla="*/ 645 h 679"/>
                <a:gd name="T54" fmla="*/ 729 w 821"/>
                <a:gd name="T55" fmla="*/ 613 h 679"/>
                <a:gd name="T56" fmla="*/ 691 w 821"/>
                <a:gd name="T57" fmla="*/ 587 h 679"/>
                <a:gd name="T58" fmla="*/ 681 w 821"/>
                <a:gd name="T59" fmla="*/ 539 h 679"/>
                <a:gd name="T60" fmla="*/ 677 w 821"/>
                <a:gd name="T61" fmla="*/ 499 h 679"/>
                <a:gd name="T62" fmla="*/ 661 w 821"/>
                <a:gd name="T63" fmla="*/ 466 h 679"/>
                <a:gd name="T64" fmla="*/ 645 w 821"/>
                <a:gd name="T65" fmla="*/ 430 h 679"/>
                <a:gd name="T66" fmla="*/ 637 w 821"/>
                <a:gd name="T67" fmla="*/ 394 h 679"/>
                <a:gd name="T68" fmla="*/ 627 w 821"/>
                <a:gd name="T69" fmla="*/ 344 h 679"/>
                <a:gd name="T70" fmla="*/ 631 w 821"/>
                <a:gd name="T71" fmla="*/ 308 h 679"/>
                <a:gd name="T72" fmla="*/ 619 w 821"/>
                <a:gd name="T73" fmla="*/ 264 h 679"/>
                <a:gd name="T74" fmla="*/ 615 w 821"/>
                <a:gd name="T75" fmla="*/ 230 h 679"/>
                <a:gd name="T76" fmla="*/ 621 w 821"/>
                <a:gd name="T77" fmla="*/ 174 h 679"/>
                <a:gd name="T78" fmla="*/ 619 w 821"/>
                <a:gd name="T79" fmla="*/ 132 h 679"/>
                <a:gd name="T80" fmla="*/ 621 w 821"/>
                <a:gd name="T81" fmla="*/ 82 h 679"/>
                <a:gd name="T82" fmla="*/ 605 w 821"/>
                <a:gd name="T83" fmla="*/ 40 h 679"/>
                <a:gd name="T84" fmla="*/ 585 w 821"/>
                <a:gd name="T85" fmla="*/ 4 h 679"/>
                <a:gd name="T86" fmla="*/ 587 w 821"/>
                <a:gd name="T87" fmla="*/ 96 h 679"/>
                <a:gd name="T88" fmla="*/ 589 w 821"/>
                <a:gd name="T89" fmla="*/ 174 h 679"/>
                <a:gd name="T90" fmla="*/ 601 w 821"/>
                <a:gd name="T91" fmla="*/ 278 h 679"/>
                <a:gd name="T92" fmla="*/ 597 w 821"/>
                <a:gd name="T93" fmla="*/ 354 h 679"/>
                <a:gd name="T94" fmla="*/ 619 w 821"/>
                <a:gd name="T95" fmla="*/ 432 h 679"/>
                <a:gd name="T96" fmla="*/ 637 w 821"/>
                <a:gd name="T97" fmla="*/ 442 h 679"/>
                <a:gd name="T98" fmla="*/ 655 w 821"/>
                <a:gd name="T99" fmla="*/ 497 h 679"/>
                <a:gd name="T100" fmla="*/ 647 w 821"/>
                <a:gd name="T101" fmla="*/ 509 h 679"/>
                <a:gd name="T102" fmla="*/ 633 w 821"/>
                <a:gd name="T103" fmla="*/ 511 h 679"/>
                <a:gd name="T104" fmla="*/ 645 w 821"/>
                <a:gd name="T105" fmla="*/ 523 h 679"/>
                <a:gd name="T106" fmla="*/ 661 w 821"/>
                <a:gd name="T107" fmla="*/ 539 h 679"/>
                <a:gd name="T108" fmla="*/ 667 w 821"/>
                <a:gd name="T109" fmla="*/ 569 h 679"/>
                <a:gd name="T110" fmla="*/ 677 w 821"/>
                <a:gd name="T111" fmla="*/ 579 h 679"/>
                <a:gd name="T112" fmla="*/ 671 w 821"/>
                <a:gd name="T113" fmla="*/ 585 h 679"/>
                <a:gd name="T114" fmla="*/ 701 w 821"/>
                <a:gd name="T115" fmla="*/ 613 h 679"/>
                <a:gd name="T116" fmla="*/ 715 w 821"/>
                <a:gd name="T117" fmla="*/ 617 h 679"/>
                <a:gd name="T118" fmla="*/ 697 w 821"/>
                <a:gd name="T119" fmla="*/ 623 h 679"/>
                <a:gd name="T120" fmla="*/ 721 w 821"/>
                <a:gd name="T121" fmla="*/ 623 h 679"/>
                <a:gd name="T122" fmla="*/ 739 w 821"/>
                <a:gd name="T123" fmla="*/ 627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1" h="679">
                  <a:moveTo>
                    <a:pt x="813" y="677"/>
                  </a:moveTo>
                  <a:lnTo>
                    <a:pt x="809" y="677"/>
                  </a:lnTo>
                  <a:lnTo>
                    <a:pt x="809" y="677"/>
                  </a:lnTo>
                  <a:lnTo>
                    <a:pt x="809" y="679"/>
                  </a:lnTo>
                  <a:lnTo>
                    <a:pt x="809" y="679"/>
                  </a:lnTo>
                  <a:lnTo>
                    <a:pt x="809" y="679"/>
                  </a:lnTo>
                  <a:lnTo>
                    <a:pt x="811" y="679"/>
                  </a:lnTo>
                  <a:lnTo>
                    <a:pt x="813" y="679"/>
                  </a:lnTo>
                  <a:lnTo>
                    <a:pt x="813" y="679"/>
                  </a:lnTo>
                  <a:lnTo>
                    <a:pt x="813" y="679"/>
                  </a:lnTo>
                  <a:lnTo>
                    <a:pt x="813" y="679"/>
                  </a:lnTo>
                  <a:lnTo>
                    <a:pt x="813" y="677"/>
                  </a:lnTo>
                  <a:lnTo>
                    <a:pt x="813" y="677"/>
                  </a:lnTo>
                  <a:close/>
                  <a:moveTo>
                    <a:pt x="815" y="675"/>
                  </a:moveTo>
                  <a:lnTo>
                    <a:pt x="813" y="675"/>
                  </a:lnTo>
                  <a:lnTo>
                    <a:pt x="813" y="673"/>
                  </a:lnTo>
                  <a:lnTo>
                    <a:pt x="813" y="673"/>
                  </a:lnTo>
                  <a:lnTo>
                    <a:pt x="813" y="675"/>
                  </a:lnTo>
                  <a:lnTo>
                    <a:pt x="811" y="675"/>
                  </a:lnTo>
                  <a:lnTo>
                    <a:pt x="811" y="675"/>
                  </a:lnTo>
                  <a:lnTo>
                    <a:pt x="811" y="675"/>
                  </a:lnTo>
                  <a:lnTo>
                    <a:pt x="811" y="677"/>
                  </a:lnTo>
                  <a:lnTo>
                    <a:pt x="815" y="677"/>
                  </a:lnTo>
                  <a:lnTo>
                    <a:pt x="815" y="677"/>
                  </a:lnTo>
                  <a:lnTo>
                    <a:pt x="815" y="677"/>
                  </a:lnTo>
                  <a:lnTo>
                    <a:pt x="815" y="677"/>
                  </a:lnTo>
                  <a:lnTo>
                    <a:pt x="815" y="677"/>
                  </a:lnTo>
                  <a:lnTo>
                    <a:pt x="815" y="677"/>
                  </a:lnTo>
                  <a:lnTo>
                    <a:pt x="815" y="675"/>
                  </a:lnTo>
                  <a:close/>
                  <a:moveTo>
                    <a:pt x="821" y="667"/>
                  </a:moveTo>
                  <a:lnTo>
                    <a:pt x="821" y="667"/>
                  </a:lnTo>
                  <a:lnTo>
                    <a:pt x="819" y="667"/>
                  </a:lnTo>
                  <a:lnTo>
                    <a:pt x="819" y="667"/>
                  </a:lnTo>
                  <a:lnTo>
                    <a:pt x="819" y="667"/>
                  </a:lnTo>
                  <a:lnTo>
                    <a:pt x="819" y="669"/>
                  </a:lnTo>
                  <a:lnTo>
                    <a:pt x="821" y="669"/>
                  </a:lnTo>
                  <a:lnTo>
                    <a:pt x="821" y="669"/>
                  </a:lnTo>
                  <a:lnTo>
                    <a:pt x="821" y="667"/>
                  </a:lnTo>
                  <a:lnTo>
                    <a:pt x="821" y="667"/>
                  </a:lnTo>
                  <a:lnTo>
                    <a:pt x="821" y="667"/>
                  </a:lnTo>
                  <a:close/>
                  <a:moveTo>
                    <a:pt x="809" y="669"/>
                  </a:moveTo>
                  <a:lnTo>
                    <a:pt x="811" y="669"/>
                  </a:lnTo>
                  <a:lnTo>
                    <a:pt x="811" y="669"/>
                  </a:lnTo>
                  <a:lnTo>
                    <a:pt x="813" y="667"/>
                  </a:lnTo>
                  <a:lnTo>
                    <a:pt x="813" y="667"/>
                  </a:lnTo>
                  <a:lnTo>
                    <a:pt x="813" y="667"/>
                  </a:lnTo>
                  <a:lnTo>
                    <a:pt x="813" y="665"/>
                  </a:lnTo>
                  <a:lnTo>
                    <a:pt x="811" y="665"/>
                  </a:lnTo>
                  <a:lnTo>
                    <a:pt x="809" y="663"/>
                  </a:lnTo>
                  <a:lnTo>
                    <a:pt x="807" y="663"/>
                  </a:lnTo>
                  <a:lnTo>
                    <a:pt x="801" y="663"/>
                  </a:lnTo>
                  <a:lnTo>
                    <a:pt x="797" y="663"/>
                  </a:lnTo>
                  <a:lnTo>
                    <a:pt x="795" y="663"/>
                  </a:lnTo>
                  <a:lnTo>
                    <a:pt x="797" y="665"/>
                  </a:lnTo>
                  <a:lnTo>
                    <a:pt x="799" y="667"/>
                  </a:lnTo>
                  <a:lnTo>
                    <a:pt x="801" y="667"/>
                  </a:lnTo>
                  <a:lnTo>
                    <a:pt x="801" y="667"/>
                  </a:lnTo>
                  <a:lnTo>
                    <a:pt x="805" y="669"/>
                  </a:lnTo>
                  <a:lnTo>
                    <a:pt x="805" y="669"/>
                  </a:lnTo>
                  <a:lnTo>
                    <a:pt x="805" y="667"/>
                  </a:lnTo>
                  <a:lnTo>
                    <a:pt x="807" y="667"/>
                  </a:lnTo>
                  <a:lnTo>
                    <a:pt x="807" y="667"/>
                  </a:lnTo>
                  <a:lnTo>
                    <a:pt x="807" y="667"/>
                  </a:lnTo>
                  <a:lnTo>
                    <a:pt x="809" y="667"/>
                  </a:lnTo>
                  <a:lnTo>
                    <a:pt x="809" y="667"/>
                  </a:lnTo>
                  <a:lnTo>
                    <a:pt x="809" y="667"/>
                  </a:lnTo>
                  <a:lnTo>
                    <a:pt x="809" y="669"/>
                  </a:lnTo>
                  <a:close/>
                  <a:moveTo>
                    <a:pt x="803" y="673"/>
                  </a:moveTo>
                  <a:lnTo>
                    <a:pt x="803" y="671"/>
                  </a:lnTo>
                  <a:lnTo>
                    <a:pt x="801" y="671"/>
                  </a:lnTo>
                  <a:lnTo>
                    <a:pt x="799" y="669"/>
                  </a:lnTo>
                  <a:lnTo>
                    <a:pt x="799" y="669"/>
                  </a:lnTo>
                  <a:lnTo>
                    <a:pt x="799" y="669"/>
                  </a:lnTo>
                  <a:lnTo>
                    <a:pt x="799" y="669"/>
                  </a:lnTo>
                  <a:lnTo>
                    <a:pt x="797" y="667"/>
                  </a:lnTo>
                  <a:lnTo>
                    <a:pt x="797" y="667"/>
                  </a:lnTo>
                  <a:lnTo>
                    <a:pt x="793" y="667"/>
                  </a:lnTo>
                  <a:lnTo>
                    <a:pt x="793" y="667"/>
                  </a:lnTo>
                  <a:lnTo>
                    <a:pt x="793" y="665"/>
                  </a:lnTo>
                  <a:lnTo>
                    <a:pt x="795" y="665"/>
                  </a:lnTo>
                  <a:lnTo>
                    <a:pt x="793" y="663"/>
                  </a:lnTo>
                  <a:lnTo>
                    <a:pt x="791" y="663"/>
                  </a:lnTo>
                  <a:lnTo>
                    <a:pt x="787" y="665"/>
                  </a:lnTo>
                  <a:lnTo>
                    <a:pt x="777" y="663"/>
                  </a:lnTo>
                  <a:lnTo>
                    <a:pt x="773" y="661"/>
                  </a:lnTo>
                  <a:lnTo>
                    <a:pt x="775" y="665"/>
                  </a:lnTo>
                  <a:lnTo>
                    <a:pt x="775" y="665"/>
                  </a:lnTo>
                  <a:lnTo>
                    <a:pt x="775" y="667"/>
                  </a:lnTo>
                  <a:lnTo>
                    <a:pt x="775" y="667"/>
                  </a:lnTo>
                  <a:lnTo>
                    <a:pt x="777" y="667"/>
                  </a:lnTo>
                  <a:lnTo>
                    <a:pt x="777" y="667"/>
                  </a:lnTo>
                  <a:lnTo>
                    <a:pt x="777" y="667"/>
                  </a:lnTo>
                  <a:lnTo>
                    <a:pt x="777" y="667"/>
                  </a:lnTo>
                  <a:lnTo>
                    <a:pt x="779" y="667"/>
                  </a:lnTo>
                  <a:lnTo>
                    <a:pt x="779" y="667"/>
                  </a:lnTo>
                  <a:lnTo>
                    <a:pt x="781" y="669"/>
                  </a:lnTo>
                  <a:lnTo>
                    <a:pt x="781" y="669"/>
                  </a:lnTo>
                  <a:lnTo>
                    <a:pt x="781" y="669"/>
                  </a:lnTo>
                  <a:lnTo>
                    <a:pt x="783" y="671"/>
                  </a:lnTo>
                  <a:lnTo>
                    <a:pt x="785" y="671"/>
                  </a:lnTo>
                  <a:lnTo>
                    <a:pt x="785" y="671"/>
                  </a:lnTo>
                  <a:lnTo>
                    <a:pt x="787" y="671"/>
                  </a:lnTo>
                  <a:lnTo>
                    <a:pt x="789" y="671"/>
                  </a:lnTo>
                  <a:lnTo>
                    <a:pt x="785" y="671"/>
                  </a:lnTo>
                  <a:lnTo>
                    <a:pt x="785" y="669"/>
                  </a:lnTo>
                  <a:lnTo>
                    <a:pt x="785" y="669"/>
                  </a:lnTo>
                  <a:lnTo>
                    <a:pt x="785" y="667"/>
                  </a:lnTo>
                  <a:lnTo>
                    <a:pt x="785" y="667"/>
                  </a:lnTo>
                  <a:lnTo>
                    <a:pt x="787" y="667"/>
                  </a:lnTo>
                  <a:lnTo>
                    <a:pt x="789" y="667"/>
                  </a:lnTo>
                  <a:lnTo>
                    <a:pt x="789" y="669"/>
                  </a:lnTo>
                  <a:lnTo>
                    <a:pt x="789" y="667"/>
                  </a:lnTo>
                  <a:lnTo>
                    <a:pt x="791" y="667"/>
                  </a:lnTo>
                  <a:lnTo>
                    <a:pt x="791" y="669"/>
                  </a:lnTo>
                  <a:lnTo>
                    <a:pt x="791" y="669"/>
                  </a:lnTo>
                  <a:lnTo>
                    <a:pt x="791" y="671"/>
                  </a:lnTo>
                  <a:lnTo>
                    <a:pt x="791" y="671"/>
                  </a:lnTo>
                  <a:lnTo>
                    <a:pt x="793" y="671"/>
                  </a:lnTo>
                  <a:lnTo>
                    <a:pt x="793" y="671"/>
                  </a:lnTo>
                  <a:lnTo>
                    <a:pt x="795" y="671"/>
                  </a:lnTo>
                  <a:lnTo>
                    <a:pt x="795" y="671"/>
                  </a:lnTo>
                  <a:lnTo>
                    <a:pt x="797" y="673"/>
                  </a:lnTo>
                  <a:lnTo>
                    <a:pt x="799" y="673"/>
                  </a:lnTo>
                  <a:lnTo>
                    <a:pt x="801" y="673"/>
                  </a:lnTo>
                  <a:lnTo>
                    <a:pt x="801" y="673"/>
                  </a:lnTo>
                  <a:lnTo>
                    <a:pt x="803" y="675"/>
                  </a:lnTo>
                  <a:lnTo>
                    <a:pt x="805" y="675"/>
                  </a:lnTo>
                  <a:lnTo>
                    <a:pt x="805" y="675"/>
                  </a:lnTo>
                  <a:lnTo>
                    <a:pt x="805" y="673"/>
                  </a:lnTo>
                  <a:lnTo>
                    <a:pt x="803" y="673"/>
                  </a:lnTo>
                  <a:close/>
                  <a:moveTo>
                    <a:pt x="767" y="663"/>
                  </a:moveTo>
                  <a:lnTo>
                    <a:pt x="765" y="663"/>
                  </a:lnTo>
                  <a:lnTo>
                    <a:pt x="765" y="663"/>
                  </a:lnTo>
                  <a:lnTo>
                    <a:pt x="763" y="663"/>
                  </a:lnTo>
                  <a:lnTo>
                    <a:pt x="763" y="663"/>
                  </a:lnTo>
                  <a:lnTo>
                    <a:pt x="761" y="663"/>
                  </a:lnTo>
                  <a:lnTo>
                    <a:pt x="761" y="663"/>
                  </a:lnTo>
                  <a:lnTo>
                    <a:pt x="759" y="661"/>
                  </a:lnTo>
                  <a:lnTo>
                    <a:pt x="757" y="661"/>
                  </a:lnTo>
                  <a:lnTo>
                    <a:pt x="757" y="661"/>
                  </a:lnTo>
                  <a:lnTo>
                    <a:pt x="753" y="661"/>
                  </a:lnTo>
                  <a:lnTo>
                    <a:pt x="753" y="661"/>
                  </a:lnTo>
                  <a:lnTo>
                    <a:pt x="753" y="661"/>
                  </a:lnTo>
                  <a:lnTo>
                    <a:pt x="753" y="663"/>
                  </a:lnTo>
                  <a:lnTo>
                    <a:pt x="755" y="663"/>
                  </a:lnTo>
                  <a:lnTo>
                    <a:pt x="755" y="663"/>
                  </a:lnTo>
                  <a:lnTo>
                    <a:pt x="755" y="663"/>
                  </a:lnTo>
                  <a:lnTo>
                    <a:pt x="755" y="663"/>
                  </a:lnTo>
                  <a:lnTo>
                    <a:pt x="755" y="661"/>
                  </a:lnTo>
                  <a:lnTo>
                    <a:pt x="757" y="663"/>
                  </a:lnTo>
                  <a:lnTo>
                    <a:pt x="757" y="663"/>
                  </a:lnTo>
                  <a:lnTo>
                    <a:pt x="761" y="663"/>
                  </a:lnTo>
                  <a:lnTo>
                    <a:pt x="761" y="663"/>
                  </a:lnTo>
                  <a:lnTo>
                    <a:pt x="761" y="665"/>
                  </a:lnTo>
                  <a:lnTo>
                    <a:pt x="761" y="665"/>
                  </a:lnTo>
                  <a:lnTo>
                    <a:pt x="763" y="665"/>
                  </a:lnTo>
                  <a:lnTo>
                    <a:pt x="765" y="665"/>
                  </a:lnTo>
                  <a:lnTo>
                    <a:pt x="765" y="665"/>
                  </a:lnTo>
                  <a:lnTo>
                    <a:pt x="765" y="665"/>
                  </a:lnTo>
                  <a:lnTo>
                    <a:pt x="767" y="665"/>
                  </a:lnTo>
                  <a:lnTo>
                    <a:pt x="767" y="665"/>
                  </a:lnTo>
                  <a:lnTo>
                    <a:pt x="767" y="667"/>
                  </a:lnTo>
                  <a:lnTo>
                    <a:pt x="767" y="667"/>
                  </a:lnTo>
                  <a:lnTo>
                    <a:pt x="769" y="667"/>
                  </a:lnTo>
                  <a:lnTo>
                    <a:pt x="769" y="667"/>
                  </a:lnTo>
                  <a:lnTo>
                    <a:pt x="771" y="665"/>
                  </a:lnTo>
                  <a:lnTo>
                    <a:pt x="771" y="665"/>
                  </a:lnTo>
                  <a:lnTo>
                    <a:pt x="767" y="663"/>
                  </a:lnTo>
                  <a:close/>
                  <a:moveTo>
                    <a:pt x="745" y="651"/>
                  </a:moveTo>
                  <a:lnTo>
                    <a:pt x="747" y="651"/>
                  </a:lnTo>
                  <a:lnTo>
                    <a:pt x="749" y="653"/>
                  </a:lnTo>
                  <a:lnTo>
                    <a:pt x="753" y="653"/>
                  </a:lnTo>
                  <a:lnTo>
                    <a:pt x="753" y="653"/>
                  </a:lnTo>
                  <a:lnTo>
                    <a:pt x="753" y="653"/>
                  </a:lnTo>
                  <a:lnTo>
                    <a:pt x="753" y="651"/>
                  </a:lnTo>
                  <a:lnTo>
                    <a:pt x="753" y="651"/>
                  </a:lnTo>
                  <a:lnTo>
                    <a:pt x="753" y="649"/>
                  </a:lnTo>
                  <a:lnTo>
                    <a:pt x="751" y="649"/>
                  </a:lnTo>
                  <a:lnTo>
                    <a:pt x="749" y="649"/>
                  </a:lnTo>
                  <a:lnTo>
                    <a:pt x="747" y="647"/>
                  </a:lnTo>
                  <a:lnTo>
                    <a:pt x="743" y="647"/>
                  </a:lnTo>
                  <a:lnTo>
                    <a:pt x="741" y="645"/>
                  </a:lnTo>
                  <a:lnTo>
                    <a:pt x="737" y="645"/>
                  </a:lnTo>
                  <a:lnTo>
                    <a:pt x="737" y="645"/>
                  </a:lnTo>
                  <a:lnTo>
                    <a:pt x="735" y="645"/>
                  </a:lnTo>
                  <a:lnTo>
                    <a:pt x="735" y="647"/>
                  </a:lnTo>
                  <a:lnTo>
                    <a:pt x="737" y="649"/>
                  </a:lnTo>
                  <a:lnTo>
                    <a:pt x="741" y="651"/>
                  </a:lnTo>
                  <a:lnTo>
                    <a:pt x="741" y="653"/>
                  </a:lnTo>
                  <a:lnTo>
                    <a:pt x="743" y="651"/>
                  </a:lnTo>
                  <a:lnTo>
                    <a:pt x="743" y="651"/>
                  </a:lnTo>
                  <a:lnTo>
                    <a:pt x="745" y="651"/>
                  </a:lnTo>
                  <a:lnTo>
                    <a:pt x="745" y="651"/>
                  </a:lnTo>
                  <a:close/>
                  <a:moveTo>
                    <a:pt x="733" y="643"/>
                  </a:moveTo>
                  <a:lnTo>
                    <a:pt x="731" y="643"/>
                  </a:lnTo>
                  <a:lnTo>
                    <a:pt x="731" y="641"/>
                  </a:lnTo>
                  <a:lnTo>
                    <a:pt x="729" y="641"/>
                  </a:lnTo>
                  <a:lnTo>
                    <a:pt x="727" y="639"/>
                  </a:lnTo>
                  <a:lnTo>
                    <a:pt x="725" y="639"/>
                  </a:lnTo>
                  <a:lnTo>
                    <a:pt x="723" y="639"/>
                  </a:lnTo>
                  <a:lnTo>
                    <a:pt x="723" y="639"/>
                  </a:lnTo>
                  <a:lnTo>
                    <a:pt x="723" y="639"/>
                  </a:lnTo>
                  <a:lnTo>
                    <a:pt x="721" y="639"/>
                  </a:lnTo>
                  <a:lnTo>
                    <a:pt x="721" y="637"/>
                  </a:lnTo>
                  <a:lnTo>
                    <a:pt x="719" y="637"/>
                  </a:lnTo>
                  <a:lnTo>
                    <a:pt x="719" y="637"/>
                  </a:lnTo>
                  <a:lnTo>
                    <a:pt x="719" y="637"/>
                  </a:lnTo>
                  <a:lnTo>
                    <a:pt x="719" y="637"/>
                  </a:lnTo>
                  <a:lnTo>
                    <a:pt x="717" y="637"/>
                  </a:lnTo>
                  <a:lnTo>
                    <a:pt x="719" y="637"/>
                  </a:lnTo>
                  <a:lnTo>
                    <a:pt x="719" y="639"/>
                  </a:lnTo>
                  <a:lnTo>
                    <a:pt x="715" y="637"/>
                  </a:lnTo>
                  <a:lnTo>
                    <a:pt x="713" y="637"/>
                  </a:lnTo>
                  <a:lnTo>
                    <a:pt x="711" y="637"/>
                  </a:lnTo>
                  <a:lnTo>
                    <a:pt x="709" y="639"/>
                  </a:lnTo>
                  <a:lnTo>
                    <a:pt x="713" y="639"/>
                  </a:lnTo>
                  <a:lnTo>
                    <a:pt x="713" y="641"/>
                  </a:lnTo>
                  <a:lnTo>
                    <a:pt x="715" y="643"/>
                  </a:lnTo>
                  <a:lnTo>
                    <a:pt x="717" y="643"/>
                  </a:lnTo>
                  <a:lnTo>
                    <a:pt x="717" y="643"/>
                  </a:lnTo>
                  <a:lnTo>
                    <a:pt x="717" y="643"/>
                  </a:lnTo>
                  <a:lnTo>
                    <a:pt x="719" y="643"/>
                  </a:lnTo>
                  <a:lnTo>
                    <a:pt x="719" y="645"/>
                  </a:lnTo>
                  <a:lnTo>
                    <a:pt x="719" y="645"/>
                  </a:lnTo>
                  <a:lnTo>
                    <a:pt x="721" y="645"/>
                  </a:lnTo>
                  <a:lnTo>
                    <a:pt x="721" y="647"/>
                  </a:lnTo>
                  <a:lnTo>
                    <a:pt x="723" y="647"/>
                  </a:lnTo>
                  <a:lnTo>
                    <a:pt x="723" y="647"/>
                  </a:lnTo>
                  <a:lnTo>
                    <a:pt x="723" y="647"/>
                  </a:lnTo>
                  <a:lnTo>
                    <a:pt x="723" y="645"/>
                  </a:lnTo>
                  <a:lnTo>
                    <a:pt x="723" y="645"/>
                  </a:lnTo>
                  <a:lnTo>
                    <a:pt x="723" y="645"/>
                  </a:lnTo>
                  <a:lnTo>
                    <a:pt x="723" y="645"/>
                  </a:lnTo>
                  <a:lnTo>
                    <a:pt x="725" y="645"/>
                  </a:lnTo>
                  <a:lnTo>
                    <a:pt x="725" y="645"/>
                  </a:lnTo>
                  <a:lnTo>
                    <a:pt x="727" y="645"/>
                  </a:lnTo>
                  <a:lnTo>
                    <a:pt x="727" y="647"/>
                  </a:lnTo>
                  <a:lnTo>
                    <a:pt x="727" y="647"/>
                  </a:lnTo>
                  <a:lnTo>
                    <a:pt x="725" y="649"/>
                  </a:lnTo>
                  <a:lnTo>
                    <a:pt x="727" y="649"/>
                  </a:lnTo>
                  <a:lnTo>
                    <a:pt x="727" y="649"/>
                  </a:lnTo>
                  <a:lnTo>
                    <a:pt x="727" y="649"/>
                  </a:lnTo>
                  <a:lnTo>
                    <a:pt x="727" y="649"/>
                  </a:lnTo>
                  <a:lnTo>
                    <a:pt x="729" y="649"/>
                  </a:lnTo>
                  <a:lnTo>
                    <a:pt x="729" y="649"/>
                  </a:lnTo>
                  <a:lnTo>
                    <a:pt x="731" y="649"/>
                  </a:lnTo>
                  <a:lnTo>
                    <a:pt x="731" y="647"/>
                  </a:lnTo>
                  <a:lnTo>
                    <a:pt x="733" y="647"/>
                  </a:lnTo>
                  <a:lnTo>
                    <a:pt x="733" y="647"/>
                  </a:lnTo>
                  <a:lnTo>
                    <a:pt x="733" y="645"/>
                  </a:lnTo>
                  <a:lnTo>
                    <a:pt x="733" y="645"/>
                  </a:lnTo>
                  <a:lnTo>
                    <a:pt x="733" y="643"/>
                  </a:lnTo>
                  <a:close/>
                  <a:moveTo>
                    <a:pt x="709" y="635"/>
                  </a:moveTo>
                  <a:lnTo>
                    <a:pt x="711" y="635"/>
                  </a:lnTo>
                  <a:lnTo>
                    <a:pt x="711" y="635"/>
                  </a:lnTo>
                  <a:lnTo>
                    <a:pt x="711" y="635"/>
                  </a:lnTo>
                  <a:lnTo>
                    <a:pt x="713" y="635"/>
                  </a:lnTo>
                  <a:lnTo>
                    <a:pt x="715" y="637"/>
                  </a:lnTo>
                  <a:lnTo>
                    <a:pt x="717" y="635"/>
                  </a:lnTo>
                  <a:lnTo>
                    <a:pt x="717" y="635"/>
                  </a:lnTo>
                  <a:lnTo>
                    <a:pt x="713" y="635"/>
                  </a:lnTo>
                  <a:lnTo>
                    <a:pt x="713" y="635"/>
                  </a:lnTo>
                  <a:lnTo>
                    <a:pt x="711" y="633"/>
                  </a:lnTo>
                  <a:lnTo>
                    <a:pt x="711" y="633"/>
                  </a:lnTo>
                  <a:lnTo>
                    <a:pt x="709" y="633"/>
                  </a:lnTo>
                  <a:lnTo>
                    <a:pt x="707" y="631"/>
                  </a:lnTo>
                  <a:lnTo>
                    <a:pt x="705" y="631"/>
                  </a:lnTo>
                  <a:lnTo>
                    <a:pt x="703" y="631"/>
                  </a:lnTo>
                  <a:lnTo>
                    <a:pt x="701" y="629"/>
                  </a:lnTo>
                  <a:lnTo>
                    <a:pt x="699" y="629"/>
                  </a:lnTo>
                  <a:lnTo>
                    <a:pt x="697" y="629"/>
                  </a:lnTo>
                  <a:lnTo>
                    <a:pt x="697" y="629"/>
                  </a:lnTo>
                  <a:lnTo>
                    <a:pt x="697" y="629"/>
                  </a:lnTo>
                  <a:lnTo>
                    <a:pt x="695" y="627"/>
                  </a:lnTo>
                  <a:lnTo>
                    <a:pt x="695" y="627"/>
                  </a:lnTo>
                  <a:lnTo>
                    <a:pt x="693" y="627"/>
                  </a:lnTo>
                  <a:lnTo>
                    <a:pt x="691" y="625"/>
                  </a:lnTo>
                  <a:lnTo>
                    <a:pt x="691" y="625"/>
                  </a:lnTo>
                  <a:lnTo>
                    <a:pt x="691" y="627"/>
                  </a:lnTo>
                  <a:lnTo>
                    <a:pt x="693" y="627"/>
                  </a:lnTo>
                  <a:lnTo>
                    <a:pt x="695" y="629"/>
                  </a:lnTo>
                  <a:lnTo>
                    <a:pt x="697" y="629"/>
                  </a:lnTo>
                  <a:lnTo>
                    <a:pt x="699" y="631"/>
                  </a:lnTo>
                  <a:lnTo>
                    <a:pt x="699" y="631"/>
                  </a:lnTo>
                  <a:lnTo>
                    <a:pt x="701" y="631"/>
                  </a:lnTo>
                  <a:lnTo>
                    <a:pt x="703" y="631"/>
                  </a:lnTo>
                  <a:lnTo>
                    <a:pt x="705" y="631"/>
                  </a:lnTo>
                  <a:lnTo>
                    <a:pt x="707" y="633"/>
                  </a:lnTo>
                  <a:lnTo>
                    <a:pt x="709" y="633"/>
                  </a:lnTo>
                  <a:lnTo>
                    <a:pt x="709" y="635"/>
                  </a:lnTo>
                  <a:close/>
                  <a:moveTo>
                    <a:pt x="775" y="659"/>
                  </a:moveTo>
                  <a:lnTo>
                    <a:pt x="777" y="661"/>
                  </a:lnTo>
                  <a:lnTo>
                    <a:pt x="779" y="661"/>
                  </a:lnTo>
                  <a:lnTo>
                    <a:pt x="785" y="663"/>
                  </a:lnTo>
                  <a:lnTo>
                    <a:pt x="787" y="661"/>
                  </a:lnTo>
                  <a:lnTo>
                    <a:pt x="787" y="661"/>
                  </a:lnTo>
                  <a:lnTo>
                    <a:pt x="789" y="661"/>
                  </a:lnTo>
                  <a:lnTo>
                    <a:pt x="787" y="657"/>
                  </a:lnTo>
                  <a:lnTo>
                    <a:pt x="785" y="653"/>
                  </a:lnTo>
                  <a:lnTo>
                    <a:pt x="783" y="647"/>
                  </a:lnTo>
                  <a:lnTo>
                    <a:pt x="781" y="643"/>
                  </a:lnTo>
                  <a:lnTo>
                    <a:pt x="779" y="639"/>
                  </a:lnTo>
                  <a:lnTo>
                    <a:pt x="777" y="635"/>
                  </a:lnTo>
                  <a:lnTo>
                    <a:pt x="773" y="629"/>
                  </a:lnTo>
                  <a:lnTo>
                    <a:pt x="771" y="625"/>
                  </a:lnTo>
                  <a:lnTo>
                    <a:pt x="771" y="623"/>
                  </a:lnTo>
                  <a:lnTo>
                    <a:pt x="769" y="623"/>
                  </a:lnTo>
                  <a:lnTo>
                    <a:pt x="769" y="623"/>
                  </a:lnTo>
                  <a:lnTo>
                    <a:pt x="765" y="625"/>
                  </a:lnTo>
                  <a:lnTo>
                    <a:pt x="765" y="625"/>
                  </a:lnTo>
                  <a:lnTo>
                    <a:pt x="759" y="621"/>
                  </a:lnTo>
                  <a:lnTo>
                    <a:pt x="759" y="621"/>
                  </a:lnTo>
                  <a:lnTo>
                    <a:pt x="757" y="623"/>
                  </a:lnTo>
                  <a:lnTo>
                    <a:pt x="757" y="623"/>
                  </a:lnTo>
                  <a:lnTo>
                    <a:pt x="757" y="625"/>
                  </a:lnTo>
                  <a:lnTo>
                    <a:pt x="755" y="627"/>
                  </a:lnTo>
                  <a:lnTo>
                    <a:pt x="755" y="627"/>
                  </a:lnTo>
                  <a:lnTo>
                    <a:pt x="755" y="627"/>
                  </a:lnTo>
                  <a:lnTo>
                    <a:pt x="753" y="627"/>
                  </a:lnTo>
                  <a:lnTo>
                    <a:pt x="751" y="625"/>
                  </a:lnTo>
                  <a:lnTo>
                    <a:pt x="749" y="625"/>
                  </a:lnTo>
                  <a:lnTo>
                    <a:pt x="749" y="625"/>
                  </a:lnTo>
                  <a:lnTo>
                    <a:pt x="751" y="627"/>
                  </a:lnTo>
                  <a:lnTo>
                    <a:pt x="751" y="627"/>
                  </a:lnTo>
                  <a:lnTo>
                    <a:pt x="753" y="629"/>
                  </a:lnTo>
                  <a:lnTo>
                    <a:pt x="753" y="629"/>
                  </a:lnTo>
                  <a:lnTo>
                    <a:pt x="753" y="629"/>
                  </a:lnTo>
                  <a:lnTo>
                    <a:pt x="753" y="629"/>
                  </a:lnTo>
                  <a:lnTo>
                    <a:pt x="753" y="629"/>
                  </a:lnTo>
                  <a:lnTo>
                    <a:pt x="753" y="631"/>
                  </a:lnTo>
                  <a:lnTo>
                    <a:pt x="751" y="629"/>
                  </a:lnTo>
                  <a:lnTo>
                    <a:pt x="751" y="631"/>
                  </a:lnTo>
                  <a:lnTo>
                    <a:pt x="751" y="631"/>
                  </a:lnTo>
                  <a:lnTo>
                    <a:pt x="751" y="633"/>
                  </a:lnTo>
                  <a:lnTo>
                    <a:pt x="751" y="633"/>
                  </a:lnTo>
                  <a:lnTo>
                    <a:pt x="753" y="635"/>
                  </a:lnTo>
                  <a:lnTo>
                    <a:pt x="755" y="637"/>
                  </a:lnTo>
                  <a:lnTo>
                    <a:pt x="757" y="637"/>
                  </a:lnTo>
                  <a:lnTo>
                    <a:pt x="759" y="637"/>
                  </a:lnTo>
                  <a:lnTo>
                    <a:pt x="761" y="635"/>
                  </a:lnTo>
                  <a:lnTo>
                    <a:pt x="761" y="635"/>
                  </a:lnTo>
                  <a:lnTo>
                    <a:pt x="763" y="635"/>
                  </a:lnTo>
                  <a:lnTo>
                    <a:pt x="765" y="635"/>
                  </a:lnTo>
                  <a:lnTo>
                    <a:pt x="767" y="637"/>
                  </a:lnTo>
                  <a:lnTo>
                    <a:pt x="767" y="637"/>
                  </a:lnTo>
                  <a:lnTo>
                    <a:pt x="769" y="639"/>
                  </a:lnTo>
                  <a:lnTo>
                    <a:pt x="769" y="639"/>
                  </a:lnTo>
                  <a:lnTo>
                    <a:pt x="765" y="641"/>
                  </a:lnTo>
                  <a:lnTo>
                    <a:pt x="763" y="641"/>
                  </a:lnTo>
                  <a:lnTo>
                    <a:pt x="761" y="643"/>
                  </a:lnTo>
                  <a:lnTo>
                    <a:pt x="761" y="643"/>
                  </a:lnTo>
                  <a:lnTo>
                    <a:pt x="761" y="645"/>
                  </a:lnTo>
                  <a:lnTo>
                    <a:pt x="763" y="647"/>
                  </a:lnTo>
                  <a:lnTo>
                    <a:pt x="765" y="649"/>
                  </a:lnTo>
                  <a:lnTo>
                    <a:pt x="779" y="653"/>
                  </a:lnTo>
                  <a:lnTo>
                    <a:pt x="781" y="653"/>
                  </a:lnTo>
                  <a:lnTo>
                    <a:pt x="781" y="655"/>
                  </a:lnTo>
                  <a:lnTo>
                    <a:pt x="781" y="655"/>
                  </a:lnTo>
                  <a:lnTo>
                    <a:pt x="781" y="655"/>
                  </a:lnTo>
                  <a:lnTo>
                    <a:pt x="779" y="655"/>
                  </a:lnTo>
                  <a:lnTo>
                    <a:pt x="779" y="657"/>
                  </a:lnTo>
                  <a:lnTo>
                    <a:pt x="779" y="657"/>
                  </a:lnTo>
                  <a:lnTo>
                    <a:pt x="779" y="657"/>
                  </a:lnTo>
                  <a:lnTo>
                    <a:pt x="777" y="655"/>
                  </a:lnTo>
                  <a:lnTo>
                    <a:pt x="777" y="655"/>
                  </a:lnTo>
                  <a:lnTo>
                    <a:pt x="775" y="653"/>
                  </a:lnTo>
                  <a:lnTo>
                    <a:pt x="773" y="653"/>
                  </a:lnTo>
                  <a:lnTo>
                    <a:pt x="771" y="653"/>
                  </a:lnTo>
                  <a:lnTo>
                    <a:pt x="769" y="653"/>
                  </a:lnTo>
                  <a:lnTo>
                    <a:pt x="769" y="653"/>
                  </a:lnTo>
                  <a:lnTo>
                    <a:pt x="767" y="653"/>
                  </a:lnTo>
                  <a:lnTo>
                    <a:pt x="765" y="653"/>
                  </a:lnTo>
                  <a:lnTo>
                    <a:pt x="765" y="653"/>
                  </a:lnTo>
                  <a:lnTo>
                    <a:pt x="763" y="651"/>
                  </a:lnTo>
                  <a:lnTo>
                    <a:pt x="761" y="649"/>
                  </a:lnTo>
                  <a:lnTo>
                    <a:pt x="759" y="649"/>
                  </a:lnTo>
                  <a:lnTo>
                    <a:pt x="757" y="647"/>
                  </a:lnTo>
                  <a:lnTo>
                    <a:pt x="759" y="647"/>
                  </a:lnTo>
                  <a:lnTo>
                    <a:pt x="759" y="647"/>
                  </a:lnTo>
                  <a:lnTo>
                    <a:pt x="757" y="645"/>
                  </a:lnTo>
                  <a:lnTo>
                    <a:pt x="755" y="641"/>
                  </a:lnTo>
                  <a:lnTo>
                    <a:pt x="753" y="641"/>
                  </a:lnTo>
                  <a:lnTo>
                    <a:pt x="753" y="643"/>
                  </a:lnTo>
                  <a:lnTo>
                    <a:pt x="755" y="643"/>
                  </a:lnTo>
                  <a:lnTo>
                    <a:pt x="751" y="645"/>
                  </a:lnTo>
                  <a:lnTo>
                    <a:pt x="753" y="647"/>
                  </a:lnTo>
                  <a:lnTo>
                    <a:pt x="753" y="649"/>
                  </a:lnTo>
                  <a:lnTo>
                    <a:pt x="757" y="651"/>
                  </a:lnTo>
                  <a:lnTo>
                    <a:pt x="759" y="651"/>
                  </a:lnTo>
                  <a:lnTo>
                    <a:pt x="759" y="653"/>
                  </a:lnTo>
                  <a:lnTo>
                    <a:pt x="761" y="653"/>
                  </a:lnTo>
                  <a:lnTo>
                    <a:pt x="765" y="655"/>
                  </a:lnTo>
                  <a:lnTo>
                    <a:pt x="765" y="655"/>
                  </a:lnTo>
                  <a:lnTo>
                    <a:pt x="763" y="655"/>
                  </a:lnTo>
                  <a:lnTo>
                    <a:pt x="761" y="655"/>
                  </a:lnTo>
                  <a:lnTo>
                    <a:pt x="759" y="655"/>
                  </a:lnTo>
                  <a:lnTo>
                    <a:pt x="759" y="653"/>
                  </a:lnTo>
                  <a:lnTo>
                    <a:pt x="759" y="653"/>
                  </a:lnTo>
                  <a:lnTo>
                    <a:pt x="757" y="653"/>
                  </a:lnTo>
                  <a:lnTo>
                    <a:pt x="755" y="653"/>
                  </a:lnTo>
                  <a:lnTo>
                    <a:pt x="755" y="653"/>
                  </a:lnTo>
                  <a:lnTo>
                    <a:pt x="755" y="653"/>
                  </a:lnTo>
                  <a:lnTo>
                    <a:pt x="755" y="655"/>
                  </a:lnTo>
                  <a:lnTo>
                    <a:pt x="755" y="655"/>
                  </a:lnTo>
                  <a:lnTo>
                    <a:pt x="753" y="655"/>
                  </a:lnTo>
                  <a:lnTo>
                    <a:pt x="749" y="653"/>
                  </a:lnTo>
                  <a:lnTo>
                    <a:pt x="749" y="653"/>
                  </a:lnTo>
                  <a:lnTo>
                    <a:pt x="749" y="655"/>
                  </a:lnTo>
                  <a:lnTo>
                    <a:pt x="749" y="655"/>
                  </a:lnTo>
                  <a:lnTo>
                    <a:pt x="747" y="655"/>
                  </a:lnTo>
                  <a:lnTo>
                    <a:pt x="745" y="655"/>
                  </a:lnTo>
                  <a:lnTo>
                    <a:pt x="745" y="655"/>
                  </a:lnTo>
                  <a:lnTo>
                    <a:pt x="745" y="655"/>
                  </a:lnTo>
                  <a:lnTo>
                    <a:pt x="743" y="655"/>
                  </a:lnTo>
                  <a:lnTo>
                    <a:pt x="743" y="655"/>
                  </a:lnTo>
                  <a:lnTo>
                    <a:pt x="745" y="657"/>
                  </a:lnTo>
                  <a:lnTo>
                    <a:pt x="745" y="657"/>
                  </a:lnTo>
                  <a:lnTo>
                    <a:pt x="751" y="657"/>
                  </a:lnTo>
                  <a:lnTo>
                    <a:pt x="755" y="659"/>
                  </a:lnTo>
                  <a:lnTo>
                    <a:pt x="759" y="659"/>
                  </a:lnTo>
                  <a:lnTo>
                    <a:pt x="761" y="659"/>
                  </a:lnTo>
                  <a:lnTo>
                    <a:pt x="765" y="661"/>
                  </a:lnTo>
                  <a:lnTo>
                    <a:pt x="767" y="659"/>
                  </a:lnTo>
                  <a:lnTo>
                    <a:pt x="767" y="659"/>
                  </a:lnTo>
                  <a:lnTo>
                    <a:pt x="769" y="661"/>
                  </a:lnTo>
                  <a:lnTo>
                    <a:pt x="769" y="661"/>
                  </a:lnTo>
                  <a:lnTo>
                    <a:pt x="771" y="661"/>
                  </a:lnTo>
                  <a:lnTo>
                    <a:pt x="773" y="661"/>
                  </a:lnTo>
                  <a:lnTo>
                    <a:pt x="773" y="659"/>
                  </a:lnTo>
                  <a:lnTo>
                    <a:pt x="775" y="659"/>
                  </a:lnTo>
                  <a:close/>
                  <a:moveTo>
                    <a:pt x="691" y="611"/>
                  </a:moveTo>
                  <a:lnTo>
                    <a:pt x="691" y="611"/>
                  </a:lnTo>
                  <a:lnTo>
                    <a:pt x="691" y="611"/>
                  </a:lnTo>
                  <a:lnTo>
                    <a:pt x="691" y="611"/>
                  </a:lnTo>
                  <a:lnTo>
                    <a:pt x="689" y="609"/>
                  </a:lnTo>
                  <a:lnTo>
                    <a:pt x="687" y="609"/>
                  </a:lnTo>
                  <a:lnTo>
                    <a:pt x="687" y="609"/>
                  </a:lnTo>
                  <a:lnTo>
                    <a:pt x="685" y="609"/>
                  </a:lnTo>
                  <a:lnTo>
                    <a:pt x="685" y="609"/>
                  </a:lnTo>
                  <a:lnTo>
                    <a:pt x="685" y="609"/>
                  </a:lnTo>
                  <a:lnTo>
                    <a:pt x="687" y="611"/>
                  </a:lnTo>
                  <a:lnTo>
                    <a:pt x="687" y="611"/>
                  </a:lnTo>
                  <a:lnTo>
                    <a:pt x="689" y="611"/>
                  </a:lnTo>
                  <a:lnTo>
                    <a:pt x="691" y="611"/>
                  </a:lnTo>
                  <a:lnTo>
                    <a:pt x="691" y="611"/>
                  </a:lnTo>
                  <a:close/>
                  <a:moveTo>
                    <a:pt x="687" y="613"/>
                  </a:moveTo>
                  <a:lnTo>
                    <a:pt x="685" y="613"/>
                  </a:lnTo>
                  <a:lnTo>
                    <a:pt x="683" y="611"/>
                  </a:lnTo>
                  <a:lnTo>
                    <a:pt x="681" y="611"/>
                  </a:lnTo>
                  <a:lnTo>
                    <a:pt x="681" y="609"/>
                  </a:lnTo>
                  <a:lnTo>
                    <a:pt x="679" y="607"/>
                  </a:lnTo>
                  <a:lnTo>
                    <a:pt x="679" y="607"/>
                  </a:lnTo>
                  <a:lnTo>
                    <a:pt x="679" y="609"/>
                  </a:lnTo>
                  <a:lnTo>
                    <a:pt x="677" y="609"/>
                  </a:lnTo>
                  <a:lnTo>
                    <a:pt x="677" y="609"/>
                  </a:lnTo>
                  <a:lnTo>
                    <a:pt x="679" y="611"/>
                  </a:lnTo>
                  <a:lnTo>
                    <a:pt x="681" y="613"/>
                  </a:lnTo>
                  <a:lnTo>
                    <a:pt x="683" y="615"/>
                  </a:lnTo>
                  <a:lnTo>
                    <a:pt x="685" y="617"/>
                  </a:lnTo>
                  <a:lnTo>
                    <a:pt x="687" y="617"/>
                  </a:lnTo>
                  <a:lnTo>
                    <a:pt x="685" y="615"/>
                  </a:lnTo>
                  <a:lnTo>
                    <a:pt x="687" y="613"/>
                  </a:lnTo>
                  <a:close/>
                  <a:moveTo>
                    <a:pt x="677" y="603"/>
                  </a:moveTo>
                  <a:lnTo>
                    <a:pt x="679" y="603"/>
                  </a:lnTo>
                  <a:lnTo>
                    <a:pt x="679" y="603"/>
                  </a:lnTo>
                  <a:lnTo>
                    <a:pt x="679" y="603"/>
                  </a:lnTo>
                  <a:lnTo>
                    <a:pt x="681" y="603"/>
                  </a:lnTo>
                  <a:lnTo>
                    <a:pt x="681" y="601"/>
                  </a:lnTo>
                  <a:lnTo>
                    <a:pt x="679" y="601"/>
                  </a:lnTo>
                  <a:lnTo>
                    <a:pt x="679" y="599"/>
                  </a:lnTo>
                  <a:lnTo>
                    <a:pt x="679" y="599"/>
                  </a:lnTo>
                  <a:lnTo>
                    <a:pt x="677" y="599"/>
                  </a:lnTo>
                  <a:lnTo>
                    <a:pt x="675" y="601"/>
                  </a:lnTo>
                  <a:lnTo>
                    <a:pt x="673" y="601"/>
                  </a:lnTo>
                  <a:lnTo>
                    <a:pt x="671" y="601"/>
                  </a:lnTo>
                  <a:lnTo>
                    <a:pt x="671" y="603"/>
                  </a:lnTo>
                  <a:lnTo>
                    <a:pt x="671" y="603"/>
                  </a:lnTo>
                  <a:lnTo>
                    <a:pt x="671" y="605"/>
                  </a:lnTo>
                  <a:lnTo>
                    <a:pt x="673" y="607"/>
                  </a:lnTo>
                  <a:lnTo>
                    <a:pt x="673" y="605"/>
                  </a:lnTo>
                  <a:lnTo>
                    <a:pt x="673" y="605"/>
                  </a:lnTo>
                  <a:lnTo>
                    <a:pt x="673" y="603"/>
                  </a:lnTo>
                  <a:lnTo>
                    <a:pt x="675" y="603"/>
                  </a:lnTo>
                  <a:lnTo>
                    <a:pt x="677" y="603"/>
                  </a:lnTo>
                  <a:lnTo>
                    <a:pt x="677" y="603"/>
                  </a:lnTo>
                  <a:close/>
                  <a:moveTo>
                    <a:pt x="663" y="587"/>
                  </a:moveTo>
                  <a:lnTo>
                    <a:pt x="661" y="587"/>
                  </a:lnTo>
                  <a:lnTo>
                    <a:pt x="661" y="587"/>
                  </a:lnTo>
                  <a:lnTo>
                    <a:pt x="661" y="589"/>
                  </a:lnTo>
                  <a:lnTo>
                    <a:pt x="661" y="589"/>
                  </a:lnTo>
                  <a:lnTo>
                    <a:pt x="663" y="591"/>
                  </a:lnTo>
                  <a:lnTo>
                    <a:pt x="663" y="591"/>
                  </a:lnTo>
                  <a:lnTo>
                    <a:pt x="663" y="591"/>
                  </a:lnTo>
                  <a:lnTo>
                    <a:pt x="665" y="591"/>
                  </a:lnTo>
                  <a:lnTo>
                    <a:pt x="665" y="591"/>
                  </a:lnTo>
                  <a:lnTo>
                    <a:pt x="663" y="589"/>
                  </a:lnTo>
                  <a:lnTo>
                    <a:pt x="665" y="589"/>
                  </a:lnTo>
                  <a:lnTo>
                    <a:pt x="665" y="589"/>
                  </a:lnTo>
                  <a:lnTo>
                    <a:pt x="665" y="587"/>
                  </a:lnTo>
                  <a:lnTo>
                    <a:pt x="665" y="587"/>
                  </a:lnTo>
                  <a:lnTo>
                    <a:pt x="663" y="587"/>
                  </a:lnTo>
                  <a:close/>
                  <a:moveTo>
                    <a:pt x="663" y="579"/>
                  </a:moveTo>
                  <a:lnTo>
                    <a:pt x="661" y="579"/>
                  </a:lnTo>
                  <a:lnTo>
                    <a:pt x="661" y="579"/>
                  </a:lnTo>
                  <a:lnTo>
                    <a:pt x="659" y="579"/>
                  </a:lnTo>
                  <a:lnTo>
                    <a:pt x="659" y="581"/>
                  </a:lnTo>
                  <a:lnTo>
                    <a:pt x="659" y="581"/>
                  </a:lnTo>
                  <a:lnTo>
                    <a:pt x="659" y="581"/>
                  </a:lnTo>
                  <a:lnTo>
                    <a:pt x="659" y="583"/>
                  </a:lnTo>
                  <a:lnTo>
                    <a:pt x="659" y="585"/>
                  </a:lnTo>
                  <a:lnTo>
                    <a:pt x="661" y="585"/>
                  </a:lnTo>
                  <a:lnTo>
                    <a:pt x="663" y="585"/>
                  </a:lnTo>
                  <a:lnTo>
                    <a:pt x="665" y="583"/>
                  </a:lnTo>
                  <a:lnTo>
                    <a:pt x="665" y="583"/>
                  </a:lnTo>
                  <a:lnTo>
                    <a:pt x="667" y="581"/>
                  </a:lnTo>
                  <a:lnTo>
                    <a:pt x="665" y="581"/>
                  </a:lnTo>
                  <a:lnTo>
                    <a:pt x="663" y="579"/>
                  </a:lnTo>
                  <a:close/>
                  <a:moveTo>
                    <a:pt x="653" y="559"/>
                  </a:moveTo>
                  <a:lnTo>
                    <a:pt x="651" y="559"/>
                  </a:lnTo>
                  <a:lnTo>
                    <a:pt x="651" y="557"/>
                  </a:lnTo>
                  <a:lnTo>
                    <a:pt x="649" y="557"/>
                  </a:lnTo>
                  <a:lnTo>
                    <a:pt x="649" y="557"/>
                  </a:lnTo>
                  <a:lnTo>
                    <a:pt x="647" y="559"/>
                  </a:lnTo>
                  <a:lnTo>
                    <a:pt x="645" y="559"/>
                  </a:lnTo>
                  <a:lnTo>
                    <a:pt x="645" y="559"/>
                  </a:lnTo>
                  <a:lnTo>
                    <a:pt x="645" y="559"/>
                  </a:lnTo>
                  <a:lnTo>
                    <a:pt x="645" y="561"/>
                  </a:lnTo>
                  <a:lnTo>
                    <a:pt x="647" y="561"/>
                  </a:lnTo>
                  <a:lnTo>
                    <a:pt x="647" y="561"/>
                  </a:lnTo>
                  <a:lnTo>
                    <a:pt x="647" y="561"/>
                  </a:lnTo>
                  <a:lnTo>
                    <a:pt x="649" y="563"/>
                  </a:lnTo>
                  <a:lnTo>
                    <a:pt x="647" y="563"/>
                  </a:lnTo>
                  <a:lnTo>
                    <a:pt x="647" y="565"/>
                  </a:lnTo>
                  <a:lnTo>
                    <a:pt x="649" y="565"/>
                  </a:lnTo>
                  <a:lnTo>
                    <a:pt x="649" y="565"/>
                  </a:lnTo>
                  <a:lnTo>
                    <a:pt x="651" y="563"/>
                  </a:lnTo>
                  <a:lnTo>
                    <a:pt x="651" y="563"/>
                  </a:lnTo>
                  <a:lnTo>
                    <a:pt x="653" y="559"/>
                  </a:lnTo>
                  <a:close/>
                  <a:moveTo>
                    <a:pt x="669" y="579"/>
                  </a:moveTo>
                  <a:lnTo>
                    <a:pt x="669" y="577"/>
                  </a:lnTo>
                  <a:lnTo>
                    <a:pt x="669" y="575"/>
                  </a:lnTo>
                  <a:lnTo>
                    <a:pt x="669" y="575"/>
                  </a:lnTo>
                  <a:lnTo>
                    <a:pt x="667" y="573"/>
                  </a:lnTo>
                  <a:lnTo>
                    <a:pt x="667" y="573"/>
                  </a:lnTo>
                  <a:lnTo>
                    <a:pt x="667" y="573"/>
                  </a:lnTo>
                  <a:lnTo>
                    <a:pt x="667" y="571"/>
                  </a:lnTo>
                  <a:lnTo>
                    <a:pt x="665" y="569"/>
                  </a:lnTo>
                  <a:lnTo>
                    <a:pt x="665" y="567"/>
                  </a:lnTo>
                  <a:lnTo>
                    <a:pt x="663" y="563"/>
                  </a:lnTo>
                  <a:lnTo>
                    <a:pt x="659" y="557"/>
                  </a:lnTo>
                  <a:lnTo>
                    <a:pt x="659" y="557"/>
                  </a:lnTo>
                  <a:lnTo>
                    <a:pt x="659" y="557"/>
                  </a:lnTo>
                  <a:lnTo>
                    <a:pt x="657" y="557"/>
                  </a:lnTo>
                  <a:lnTo>
                    <a:pt x="655" y="555"/>
                  </a:lnTo>
                  <a:lnTo>
                    <a:pt x="655" y="555"/>
                  </a:lnTo>
                  <a:lnTo>
                    <a:pt x="653" y="557"/>
                  </a:lnTo>
                  <a:lnTo>
                    <a:pt x="653" y="557"/>
                  </a:lnTo>
                  <a:lnTo>
                    <a:pt x="653" y="557"/>
                  </a:lnTo>
                  <a:lnTo>
                    <a:pt x="655" y="559"/>
                  </a:lnTo>
                  <a:lnTo>
                    <a:pt x="655" y="561"/>
                  </a:lnTo>
                  <a:lnTo>
                    <a:pt x="655" y="561"/>
                  </a:lnTo>
                  <a:lnTo>
                    <a:pt x="653" y="563"/>
                  </a:lnTo>
                  <a:lnTo>
                    <a:pt x="653" y="563"/>
                  </a:lnTo>
                  <a:lnTo>
                    <a:pt x="655" y="565"/>
                  </a:lnTo>
                  <a:lnTo>
                    <a:pt x="655" y="565"/>
                  </a:lnTo>
                  <a:lnTo>
                    <a:pt x="655" y="567"/>
                  </a:lnTo>
                  <a:lnTo>
                    <a:pt x="653" y="565"/>
                  </a:lnTo>
                  <a:lnTo>
                    <a:pt x="653" y="565"/>
                  </a:lnTo>
                  <a:lnTo>
                    <a:pt x="651" y="567"/>
                  </a:lnTo>
                  <a:lnTo>
                    <a:pt x="651" y="567"/>
                  </a:lnTo>
                  <a:lnTo>
                    <a:pt x="653" y="569"/>
                  </a:lnTo>
                  <a:lnTo>
                    <a:pt x="653" y="569"/>
                  </a:lnTo>
                  <a:lnTo>
                    <a:pt x="655" y="569"/>
                  </a:lnTo>
                  <a:lnTo>
                    <a:pt x="655" y="571"/>
                  </a:lnTo>
                  <a:lnTo>
                    <a:pt x="653" y="571"/>
                  </a:lnTo>
                  <a:lnTo>
                    <a:pt x="653" y="573"/>
                  </a:lnTo>
                  <a:lnTo>
                    <a:pt x="653" y="575"/>
                  </a:lnTo>
                  <a:lnTo>
                    <a:pt x="655" y="575"/>
                  </a:lnTo>
                  <a:lnTo>
                    <a:pt x="657" y="575"/>
                  </a:lnTo>
                  <a:lnTo>
                    <a:pt x="659" y="575"/>
                  </a:lnTo>
                  <a:lnTo>
                    <a:pt x="661" y="575"/>
                  </a:lnTo>
                  <a:lnTo>
                    <a:pt x="661" y="575"/>
                  </a:lnTo>
                  <a:lnTo>
                    <a:pt x="661" y="575"/>
                  </a:lnTo>
                  <a:lnTo>
                    <a:pt x="659" y="571"/>
                  </a:lnTo>
                  <a:lnTo>
                    <a:pt x="659" y="571"/>
                  </a:lnTo>
                  <a:lnTo>
                    <a:pt x="659" y="571"/>
                  </a:lnTo>
                  <a:lnTo>
                    <a:pt x="661" y="569"/>
                  </a:lnTo>
                  <a:lnTo>
                    <a:pt x="661" y="569"/>
                  </a:lnTo>
                  <a:lnTo>
                    <a:pt x="663" y="569"/>
                  </a:lnTo>
                  <a:lnTo>
                    <a:pt x="663" y="569"/>
                  </a:lnTo>
                  <a:lnTo>
                    <a:pt x="661" y="569"/>
                  </a:lnTo>
                  <a:lnTo>
                    <a:pt x="661" y="571"/>
                  </a:lnTo>
                  <a:lnTo>
                    <a:pt x="663" y="571"/>
                  </a:lnTo>
                  <a:lnTo>
                    <a:pt x="661" y="573"/>
                  </a:lnTo>
                  <a:lnTo>
                    <a:pt x="661" y="573"/>
                  </a:lnTo>
                  <a:lnTo>
                    <a:pt x="663" y="573"/>
                  </a:lnTo>
                  <a:lnTo>
                    <a:pt x="663" y="575"/>
                  </a:lnTo>
                  <a:lnTo>
                    <a:pt x="665" y="577"/>
                  </a:lnTo>
                  <a:lnTo>
                    <a:pt x="665" y="577"/>
                  </a:lnTo>
                  <a:lnTo>
                    <a:pt x="667" y="579"/>
                  </a:lnTo>
                  <a:lnTo>
                    <a:pt x="667" y="579"/>
                  </a:lnTo>
                  <a:lnTo>
                    <a:pt x="669" y="579"/>
                  </a:lnTo>
                  <a:lnTo>
                    <a:pt x="669" y="579"/>
                  </a:lnTo>
                  <a:close/>
                  <a:moveTo>
                    <a:pt x="647" y="557"/>
                  </a:moveTo>
                  <a:lnTo>
                    <a:pt x="649" y="555"/>
                  </a:lnTo>
                  <a:lnTo>
                    <a:pt x="649" y="555"/>
                  </a:lnTo>
                  <a:lnTo>
                    <a:pt x="647" y="551"/>
                  </a:lnTo>
                  <a:lnTo>
                    <a:pt x="645" y="547"/>
                  </a:lnTo>
                  <a:lnTo>
                    <a:pt x="643" y="545"/>
                  </a:lnTo>
                  <a:lnTo>
                    <a:pt x="641" y="543"/>
                  </a:lnTo>
                  <a:lnTo>
                    <a:pt x="639" y="545"/>
                  </a:lnTo>
                  <a:lnTo>
                    <a:pt x="639" y="545"/>
                  </a:lnTo>
                  <a:lnTo>
                    <a:pt x="641" y="547"/>
                  </a:lnTo>
                  <a:lnTo>
                    <a:pt x="641" y="547"/>
                  </a:lnTo>
                  <a:lnTo>
                    <a:pt x="643" y="549"/>
                  </a:lnTo>
                  <a:lnTo>
                    <a:pt x="643" y="553"/>
                  </a:lnTo>
                  <a:lnTo>
                    <a:pt x="645" y="557"/>
                  </a:lnTo>
                  <a:lnTo>
                    <a:pt x="645" y="557"/>
                  </a:lnTo>
                  <a:lnTo>
                    <a:pt x="647" y="557"/>
                  </a:lnTo>
                  <a:close/>
                  <a:moveTo>
                    <a:pt x="643" y="545"/>
                  </a:moveTo>
                  <a:lnTo>
                    <a:pt x="643" y="545"/>
                  </a:lnTo>
                  <a:lnTo>
                    <a:pt x="645" y="547"/>
                  </a:lnTo>
                  <a:lnTo>
                    <a:pt x="647" y="547"/>
                  </a:lnTo>
                  <a:lnTo>
                    <a:pt x="647" y="549"/>
                  </a:lnTo>
                  <a:lnTo>
                    <a:pt x="649" y="549"/>
                  </a:lnTo>
                  <a:lnTo>
                    <a:pt x="649" y="551"/>
                  </a:lnTo>
                  <a:lnTo>
                    <a:pt x="651" y="553"/>
                  </a:lnTo>
                  <a:lnTo>
                    <a:pt x="653" y="555"/>
                  </a:lnTo>
                  <a:lnTo>
                    <a:pt x="655" y="555"/>
                  </a:lnTo>
                  <a:lnTo>
                    <a:pt x="657" y="555"/>
                  </a:lnTo>
                  <a:lnTo>
                    <a:pt x="657" y="553"/>
                  </a:lnTo>
                  <a:lnTo>
                    <a:pt x="655" y="551"/>
                  </a:lnTo>
                  <a:lnTo>
                    <a:pt x="655" y="551"/>
                  </a:lnTo>
                  <a:lnTo>
                    <a:pt x="655" y="551"/>
                  </a:lnTo>
                  <a:lnTo>
                    <a:pt x="655" y="549"/>
                  </a:lnTo>
                  <a:lnTo>
                    <a:pt x="653" y="549"/>
                  </a:lnTo>
                  <a:lnTo>
                    <a:pt x="653" y="547"/>
                  </a:lnTo>
                  <a:lnTo>
                    <a:pt x="651" y="547"/>
                  </a:lnTo>
                  <a:lnTo>
                    <a:pt x="651" y="545"/>
                  </a:lnTo>
                  <a:lnTo>
                    <a:pt x="651" y="545"/>
                  </a:lnTo>
                  <a:lnTo>
                    <a:pt x="649" y="543"/>
                  </a:lnTo>
                  <a:lnTo>
                    <a:pt x="649" y="541"/>
                  </a:lnTo>
                  <a:lnTo>
                    <a:pt x="647" y="541"/>
                  </a:lnTo>
                  <a:lnTo>
                    <a:pt x="647" y="543"/>
                  </a:lnTo>
                  <a:lnTo>
                    <a:pt x="643" y="543"/>
                  </a:lnTo>
                  <a:lnTo>
                    <a:pt x="643" y="545"/>
                  </a:lnTo>
                  <a:close/>
                  <a:moveTo>
                    <a:pt x="645" y="539"/>
                  </a:moveTo>
                  <a:lnTo>
                    <a:pt x="643" y="539"/>
                  </a:lnTo>
                  <a:lnTo>
                    <a:pt x="641" y="539"/>
                  </a:lnTo>
                  <a:lnTo>
                    <a:pt x="641" y="539"/>
                  </a:lnTo>
                  <a:lnTo>
                    <a:pt x="643" y="541"/>
                  </a:lnTo>
                  <a:lnTo>
                    <a:pt x="643" y="541"/>
                  </a:lnTo>
                  <a:lnTo>
                    <a:pt x="643" y="541"/>
                  </a:lnTo>
                  <a:lnTo>
                    <a:pt x="645" y="541"/>
                  </a:lnTo>
                  <a:lnTo>
                    <a:pt x="645" y="541"/>
                  </a:lnTo>
                  <a:lnTo>
                    <a:pt x="647" y="539"/>
                  </a:lnTo>
                  <a:lnTo>
                    <a:pt x="645" y="539"/>
                  </a:lnTo>
                  <a:lnTo>
                    <a:pt x="645" y="539"/>
                  </a:lnTo>
                  <a:close/>
                  <a:moveTo>
                    <a:pt x="633" y="501"/>
                  </a:moveTo>
                  <a:lnTo>
                    <a:pt x="633" y="503"/>
                  </a:lnTo>
                  <a:lnTo>
                    <a:pt x="635" y="505"/>
                  </a:lnTo>
                  <a:lnTo>
                    <a:pt x="635" y="503"/>
                  </a:lnTo>
                  <a:lnTo>
                    <a:pt x="637" y="505"/>
                  </a:lnTo>
                  <a:lnTo>
                    <a:pt x="639" y="505"/>
                  </a:lnTo>
                  <a:lnTo>
                    <a:pt x="639" y="503"/>
                  </a:lnTo>
                  <a:lnTo>
                    <a:pt x="639" y="503"/>
                  </a:lnTo>
                  <a:lnTo>
                    <a:pt x="639" y="501"/>
                  </a:lnTo>
                  <a:lnTo>
                    <a:pt x="639" y="501"/>
                  </a:lnTo>
                  <a:lnTo>
                    <a:pt x="637" y="499"/>
                  </a:lnTo>
                  <a:lnTo>
                    <a:pt x="637" y="497"/>
                  </a:lnTo>
                  <a:lnTo>
                    <a:pt x="635" y="495"/>
                  </a:lnTo>
                  <a:lnTo>
                    <a:pt x="635" y="495"/>
                  </a:lnTo>
                  <a:lnTo>
                    <a:pt x="633" y="495"/>
                  </a:lnTo>
                  <a:lnTo>
                    <a:pt x="633" y="497"/>
                  </a:lnTo>
                  <a:lnTo>
                    <a:pt x="635" y="499"/>
                  </a:lnTo>
                  <a:lnTo>
                    <a:pt x="635" y="501"/>
                  </a:lnTo>
                  <a:lnTo>
                    <a:pt x="633" y="501"/>
                  </a:lnTo>
                  <a:close/>
                  <a:moveTo>
                    <a:pt x="621" y="487"/>
                  </a:moveTo>
                  <a:lnTo>
                    <a:pt x="621" y="487"/>
                  </a:lnTo>
                  <a:lnTo>
                    <a:pt x="621" y="487"/>
                  </a:lnTo>
                  <a:lnTo>
                    <a:pt x="621" y="487"/>
                  </a:lnTo>
                  <a:lnTo>
                    <a:pt x="623" y="489"/>
                  </a:lnTo>
                  <a:lnTo>
                    <a:pt x="623" y="489"/>
                  </a:lnTo>
                  <a:lnTo>
                    <a:pt x="623" y="487"/>
                  </a:lnTo>
                  <a:lnTo>
                    <a:pt x="623" y="487"/>
                  </a:lnTo>
                  <a:lnTo>
                    <a:pt x="623" y="487"/>
                  </a:lnTo>
                  <a:lnTo>
                    <a:pt x="621" y="487"/>
                  </a:lnTo>
                  <a:close/>
                  <a:moveTo>
                    <a:pt x="641" y="485"/>
                  </a:moveTo>
                  <a:lnTo>
                    <a:pt x="641" y="487"/>
                  </a:lnTo>
                  <a:lnTo>
                    <a:pt x="641" y="487"/>
                  </a:lnTo>
                  <a:lnTo>
                    <a:pt x="643" y="487"/>
                  </a:lnTo>
                  <a:lnTo>
                    <a:pt x="643" y="487"/>
                  </a:lnTo>
                  <a:lnTo>
                    <a:pt x="643" y="485"/>
                  </a:lnTo>
                  <a:lnTo>
                    <a:pt x="641" y="485"/>
                  </a:lnTo>
                  <a:lnTo>
                    <a:pt x="641" y="483"/>
                  </a:lnTo>
                  <a:lnTo>
                    <a:pt x="639" y="483"/>
                  </a:lnTo>
                  <a:lnTo>
                    <a:pt x="639" y="480"/>
                  </a:lnTo>
                  <a:lnTo>
                    <a:pt x="639" y="483"/>
                  </a:lnTo>
                  <a:lnTo>
                    <a:pt x="639" y="483"/>
                  </a:lnTo>
                  <a:lnTo>
                    <a:pt x="639" y="483"/>
                  </a:lnTo>
                  <a:lnTo>
                    <a:pt x="639" y="485"/>
                  </a:lnTo>
                  <a:lnTo>
                    <a:pt x="641" y="485"/>
                  </a:lnTo>
                  <a:close/>
                  <a:moveTo>
                    <a:pt x="645" y="483"/>
                  </a:moveTo>
                  <a:lnTo>
                    <a:pt x="643" y="483"/>
                  </a:lnTo>
                  <a:lnTo>
                    <a:pt x="645" y="485"/>
                  </a:lnTo>
                  <a:lnTo>
                    <a:pt x="645" y="485"/>
                  </a:lnTo>
                  <a:lnTo>
                    <a:pt x="647" y="487"/>
                  </a:lnTo>
                  <a:lnTo>
                    <a:pt x="649" y="487"/>
                  </a:lnTo>
                  <a:lnTo>
                    <a:pt x="651" y="487"/>
                  </a:lnTo>
                  <a:lnTo>
                    <a:pt x="653" y="485"/>
                  </a:lnTo>
                  <a:lnTo>
                    <a:pt x="653" y="483"/>
                  </a:lnTo>
                  <a:lnTo>
                    <a:pt x="653" y="483"/>
                  </a:lnTo>
                  <a:lnTo>
                    <a:pt x="653" y="480"/>
                  </a:lnTo>
                  <a:lnTo>
                    <a:pt x="651" y="480"/>
                  </a:lnTo>
                  <a:lnTo>
                    <a:pt x="647" y="478"/>
                  </a:lnTo>
                  <a:lnTo>
                    <a:pt x="645" y="478"/>
                  </a:lnTo>
                  <a:lnTo>
                    <a:pt x="645" y="478"/>
                  </a:lnTo>
                  <a:lnTo>
                    <a:pt x="645" y="478"/>
                  </a:lnTo>
                  <a:lnTo>
                    <a:pt x="645" y="480"/>
                  </a:lnTo>
                  <a:lnTo>
                    <a:pt x="645" y="480"/>
                  </a:lnTo>
                  <a:lnTo>
                    <a:pt x="645" y="480"/>
                  </a:lnTo>
                  <a:lnTo>
                    <a:pt x="645" y="483"/>
                  </a:lnTo>
                  <a:close/>
                  <a:moveTo>
                    <a:pt x="637" y="480"/>
                  </a:moveTo>
                  <a:lnTo>
                    <a:pt x="637" y="478"/>
                  </a:lnTo>
                  <a:lnTo>
                    <a:pt x="637" y="478"/>
                  </a:lnTo>
                  <a:lnTo>
                    <a:pt x="637" y="476"/>
                  </a:lnTo>
                  <a:lnTo>
                    <a:pt x="635" y="476"/>
                  </a:lnTo>
                  <a:lnTo>
                    <a:pt x="635" y="474"/>
                  </a:lnTo>
                  <a:lnTo>
                    <a:pt x="633" y="474"/>
                  </a:lnTo>
                  <a:lnTo>
                    <a:pt x="633" y="474"/>
                  </a:lnTo>
                  <a:lnTo>
                    <a:pt x="631" y="474"/>
                  </a:lnTo>
                  <a:lnTo>
                    <a:pt x="631" y="476"/>
                  </a:lnTo>
                  <a:lnTo>
                    <a:pt x="633" y="478"/>
                  </a:lnTo>
                  <a:lnTo>
                    <a:pt x="633" y="478"/>
                  </a:lnTo>
                  <a:lnTo>
                    <a:pt x="631" y="478"/>
                  </a:lnTo>
                  <a:lnTo>
                    <a:pt x="629" y="478"/>
                  </a:lnTo>
                  <a:lnTo>
                    <a:pt x="629" y="480"/>
                  </a:lnTo>
                  <a:lnTo>
                    <a:pt x="627" y="480"/>
                  </a:lnTo>
                  <a:lnTo>
                    <a:pt x="629" y="483"/>
                  </a:lnTo>
                  <a:lnTo>
                    <a:pt x="627" y="483"/>
                  </a:lnTo>
                  <a:lnTo>
                    <a:pt x="629" y="485"/>
                  </a:lnTo>
                  <a:lnTo>
                    <a:pt x="631" y="487"/>
                  </a:lnTo>
                  <a:lnTo>
                    <a:pt x="633" y="489"/>
                  </a:lnTo>
                  <a:lnTo>
                    <a:pt x="635" y="493"/>
                  </a:lnTo>
                  <a:lnTo>
                    <a:pt x="637" y="493"/>
                  </a:lnTo>
                  <a:lnTo>
                    <a:pt x="639" y="495"/>
                  </a:lnTo>
                  <a:lnTo>
                    <a:pt x="639" y="497"/>
                  </a:lnTo>
                  <a:lnTo>
                    <a:pt x="641" y="497"/>
                  </a:lnTo>
                  <a:lnTo>
                    <a:pt x="643" y="497"/>
                  </a:lnTo>
                  <a:lnTo>
                    <a:pt x="643" y="497"/>
                  </a:lnTo>
                  <a:lnTo>
                    <a:pt x="643" y="497"/>
                  </a:lnTo>
                  <a:lnTo>
                    <a:pt x="643" y="497"/>
                  </a:lnTo>
                  <a:lnTo>
                    <a:pt x="643" y="495"/>
                  </a:lnTo>
                  <a:lnTo>
                    <a:pt x="643" y="495"/>
                  </a:lnTo>
                  <a:lnTo>
                    <a:pt x="643" y="495"/>
                  </a:lnTo>
                  <a:lnTo>
                    <a:pt x="643" y="493"/>
                  </a:lnTo>
                  <a:lnTo>
                    <a:pt x="641" y="491"/>
                  </a:lnTo>
                  <a:lnTo>
                    <a:pt x="641" y="489"/>
                  </a:lnTo>
                  <a:lnTo>
                    <a:pt x="641" y="489"/>
                  </a:lnTo>
                  <a:lnTo>
                    <a:pt x="639" y="487"/>
                  </a:lnTo>
                  <a:lnTo>
                    <a:pt x="639" y="485"/>
                  </a:lnTo>
                  <a:lnTo>
                    <a:pt x="637" y="483"/>
                  </a:lnTo>
                  <a:lnTo>
                    <a:pt x="635" y="483"/>
                  </a:lnTo>
                  <a:lnTo>
                    <a:pt x="635" y="480"/>
                  </a:lnTo>
                  <a:lnTo>
                    <a:pt x="635" y="480"/>
                  </a:lnTo>
                  <a:lnTo>
                    <a:pt x="637" y="480"/>
                  </a:lnTo>
                  <a:lnTo>
                    <a:pt x="637" y="480"/>
                  </a:lnTo>
                  <a:close/>
                  <a:moveTo>
                    <a:pt x="633" y="468"/>
                  </a:moveTo>
                  <a:lnTo>
                    <a:pt x="631" y="468"/>
                  </a:lnTo>
                  <a:lnTo>
                    <a:pt x="631" y="468"/>
                  </a:lnTo>
                  <a:lnTo>
                    <a:pt x="629" y="468"/>
                  </a:lnTo>
                  <a:lnTo>
                    <a:pt x="629" y="470"/>
                  </a:lnTo>
                  <a:lnTo>
                    <a:pt x="629" y="470"/>
                  </a:lnTo>
                  <a:lnTo>
                    <a:pt x="631" y="470"/>
                  </a:lnTo>
                  <a:lnTo>
                    <a:pt x="631" y="470"/>
                  </a:lnTo>
                  <a:lnTo>
                    <a:pt x="631" y="470"/>
                  </a:lnTo>
                  <a:lnTo>
                    <a:pt x="633" y="470"/>
                  </a:lnTo>
                  <a:lnTo>
                    <a:pt x="633" y="470"/>
                  </a:lnTo>
                  <a:lnTo>
                    <a:pt x="633" y="468"/>
                  </a:lnTo>
                  <a:lnTo>
                    <a:pt x="633" y="468"/>
                  </a:lnTo>
                  <a:close/>
                  <a:moveTo>
                    <a:pt x="619" y="464"/>
                  </a:moveTo>
                  <a:lnTo>
                    <a:pt x="619" y="464"/>
                  </a:lnTo>
                  <a:lnTo>
                    <a:pt x="617" y="464"/>
                  </a:lnTo>
                  <a:lnTo>
                    <a:pt x="617" y="464"/>
                  </a:lnTo>
                  <a:lnTo>
                    <a:pt x="617" y="464"/>
                  </a:lnTo>
                  <a:lnTo>
                    <a:pt x="617" y="464"/>
                  </a:lnTo>
                  <a:lnTo>
                    <a:pt x="617" y="466"/>
                  </a:lnTo>
                  <a:lnTo>
                    <a:pt x="619" y="464"/>
                  </a:lnTo>
                  <a:lnTo>
                    <a:pt x="619" y="464"/>
                  </a:lnTo>
                  <a:lnTo>
                    <a:pt x="619" y="464"/>
                  </a:lnTo>
                  <a:close/>
                  <a:moveTo>
                    <a:pt x="629" y="460"/>
                  </a:moveTo>
                  <a:lnTo>
                    <a:pt x="631" y="460"/>
                  </a:lnTo>
                  <a:lnTo>
                    <a:pt x="631" y="460"/>
                  </a:lnTo>
                  <a:lnTo>
                    <a:pt x="629" y="458"/>
                  </a:lnTo>
                  <a:lnTo>
                    <a:pt x="631" y="456"/>
                  </a:lnTo>
                  <a:lnTo>
                    <a:pt x="631" y="456"/>
                  </a:lnTo>
                  <a:lnTo>
                    <a:pt x="631" y="454"/>
                  </a:lnTo>
                  <a:lnTo>
                    <a:pt x="631" y="454"/>
                  </a:lnTo>
                  <a:lnTo>
                    <a:pt x="631" y="452"/>
                  </a:lnTo>
                  <a:lnTo>
                    <a:pt x="629" y="450"/>
                  </a:lnTo>
                  <a:lnTo>
                    <a:pt x="627" y="450"/>
                  </a:lnTo>
                  <a:lnTo>
                    <a:pt x="625" y="448"/>
                  </a:lnTo>
                  <a:lnTo>
                    <a:pt x="625" y="448"/>
                  </a:lnTo>
                  <a:lnTo>
                    <a:pt x="625" y="446"/>
                  </a:lnTo>
                  <a:lnTo>
                    <a:pt x="627" y="446"/>
                  </a:lnTo>
                  <a:lnTo>
                    <a:pt x="627" y="446"/>
                  </a:lnTo>
                  <a:lnTo>
                    <a:pt x="627" y="446"/>
                  </a:lnTo>
                  <a:lnTo>
                    <a:pt x="629" y="446"/>
                  </a:lnTo>
                  <a:lnTo>
                    <a:pt x="627" y="444"/>
                  </a:lnTo>
                  <a:lnTo>
                    <a:pt x="627" y="442"/>
                  </a:lnTo>
                  <a:lnTo>
                    <a:pt x="627" y="442"/>
                  </a:lnTo>
                  <a:lnTo>
                    <a:pt x="627" y="440"/>
                  </a:lnTo>
                  <a:lnTo>
                    <a:pt x="627" y="440"/>
                  </a:lnTo>
                  <a:lnTo>
                    <a:pt x="625" y="438"/>
                  </a:lnTo>
                  <a:lnTo>
                    <a:pt x="625" y="436"/>
                  </a:lnTo>
                  <a:lnTo>
                    <a:pt x="623" y="436"/>
                  </a:lnTo>
                  <a:lnTo>
                    <a:pt x="621" y="434"/>
                  </a:lnTo>
                  <a:lnTo>
                    <a:pt x="615" y="434"/>
                  </a:lnTo>
                  <a:lnTo>
                    <a:pt x="615" y="434"/>
                  </a:lnTo>
                  <a:lnTo>
                    <a:pt x="617" y="434"/>
                  </a:lnTo>
                  <a:lnTo>
                    <a:pt x="617" y="436"/>
                  </a:lnTo>
                  <a:lnTo>
                    <a:pt x="617" y="438"/>
                  </a:lnTo>
                  <a:lnTo>
                    <a:pt x="617" y="438"/>
                  </a:lnTo>
                  <a:lnTo>
                    <a:pt x="617" y="438"/>
                  </a:lnTo>
                  <a:lnTo>
                    <a:pt x="617" y="440"/>
                  </a:lnTo>
                  <a:lnTo>
                    <a:pt x="617" y="442"/>
                  </a:lnTo>
                  <a:lnTo>
                    <a:pt x="617" y="442"/>
                  </a:lnTo>
                  <a:lnTo>
                    <a:pt x="617" y="444"/>
                  </a:lnTo>
                  <a:lnTo>
                    <a:pt x="617" y="444"/>
                  </a:lnTo>
                  <a:lnTo>
                    <a:pt x="617" y="446"/>
                  </a:lnTo>
                  <a:lnTo>
                    <a:pt x="619" y="448"/>
                  </a:lnTo>
                  <a:lnTo>
                    <a:pt x="621" y="452"/>
                  </a:lnTo>
                  <a:lnTo>
                    <a:pt x="621" y="456"/>
                  </a:lnTo>
                  <a:lnTo>
                    <a:pt x="621" y="458"/>
                  </a:lnTo>
                  <a:lnTo>
                    <a:pt x="621" y="458"/>
                  </a:lnTo>
                  <a:lnTo>
                    <a:pt x="621" y="458"/>
                  </a:lnTo>
                  <a:lnTo>
                    <a:pt x="623" y="460"/>
                  </a:lnTo>
                  <a:lnTo>
                    <a:pt x="625" y="460"/>
                  </a:lnTo>
                  <a:lnTo>
                    <a:pt x="627" y="460"/>
                  </a:lnTo>
                  <a:lnTo>
                    <a:pt x="629" y="460"/>
                  </a:lnTo>
                  <a:lnTo>
                    <a:pt x="629" y="460"/>
                  </a:lnTo>
                  <a:close/>
                  <a:moveTo>
                    <a:pt x="497" y="288"/>
                  </a:moveTo>
                  <a:lnTo>
                    <a:pt x="497" y="288"/>
                  </a:lnTo>
                  <a:lnTo>
                    <a:pt x="497" y="288"/>
                  </a:lnTo>
                  <a:lnTo>
                    <a:pt x="494" y="288"/>
                  </a:lnTo>
                  <a:lnTo>
                    <a:pt x="494" y="288"/>
                  </a:lnTo>
                  <a:lnTo>
                    <a:pt x="494" y="288"/>
                  </a:lnTo>
                  <a:lnTo>
                    <a:pt x="494" y="288"/>
                  </a:lnTo>
                  <a:lnTo>
                    <a:pt x="494" y="290"/>
                  </a:lnTo>
                  <a:lnTo>
                    <a:pt x="497" y="288"/>
                  </a:lnTo>
                  <a:lnTo>
                    <a:pt x="497" y="288"/>
                  </a:lnTo>
                  <a:lnTo>
                    <a:pt x="497" y="288"/>
                  </a:lnTo>
                  <a:lnTo>
                    <a:pt x="497" y="288"/>
                  </a:lnTo>
                  <a:lnTo>
                    <a:pt x="497" y="288"/>
                  </a:lnTo>
                  <a:close/>
                  <a:moveTo>
                    <a:pt x="0" y="172"/>
                  </a:moveTo>
                  <a:lnTo>
                    <a:pt x="0" y="172"/>
                  </a:lnTo>
                  <a:lnTo>
                    <a:pt x="0" y="174"/>
                  </a:lnTo>
                  <a:lnTo>
                    <a:pt x="2" y="172"/>
                  </a:lnTo>
                  <a:lnTo>
                    <a:pt x="4" y="172"/>
                  </a:lnTo>
                  <a:lnTo>
                    <a:pt x="2" y="172"/>
                  </a:lnTo>
                  <a:lnTo>
                    <a:pt x="0" y="172"/>
                  </a:lnTo>
                  <a:close/>
                  <a:moveTo>
                    <a:pt x="741" y="643"/>
                  </a:moveTo>
                  <a:lnTo>
                    <a:pt x="743" y="645"/>
                  </a:lnTo>
                  <a:lnTo>
                    <a:pt x="747" y="645"/>
                  </a:lnTo>
                  <a:lnTo>
                    <a:pt x="749" y="643"/>
                  </a:lnTo>
                  <a:lnTo>
                    <a:pt x="749" y="643"/>
                  </a:lnTo>
                  <a:lnTo>
                    <a:pt x="749" y="639"/>
                  </a:lnTo>
                  <a:lnTo>
                    <a:pt x="747" y="637"/>
                  </a:lnTo>
                  <a:lnTo>
                    <a:pt x="745" y="637"/>
                  </a:lnTo>
                  <a:lnTo>
                    <a:pt x="745" y="633"/>
                  </a:lnTo>
                  <a:lnTo>
                    <a:pt x="745" y="629"/>
                  </a:lnTo>
                  <a:lnTo>
                    <a:pt x="743" y="629"/>
                  </a:lnTo>
                  <a:lnTo>
                    <a:pt x="743" y="627"/>
                  </a:lnTo>
                  <a:lnTo>
                    <a:pt x="745" y="625"/>
                  </a:lnTo>
                  <a:lnTo>
                    <a:pt x="745" y="625"/>
                  </a:lnTo>
                  <a:lnTo>
                    <a:pt x="747" y="625"/>
                  </a:lnTo>
                  <a:lnTo>
                    <a:pt x="753" y="621"/>
                  </a:lnTo>
                  <a:lnTo>
                    <a:pt x="755" y="621"/>
                  </a:lnTo>
                  <a:lnTo>
                    <a:pt x="757" y="621"/>
                  </a:lnTo>
                  <a:lnTo>
                    <a:pt x="757" y="621"/>
                  </a:lnTo>
                  <a:lnTo>
                    <a:pt x="757" y="617"/>
                  </a:lnTo>
                  <a:lnTo>
                    <a:pt x="759" y="617"/>
                  </a:lnTo>
                  <a:lnTo>
                    <a:pt x="761" y="617"/>
                  </a:lnTo>
                  <a:lnTo>
                    <a:pt x="763" y="617"/>
                  </a:lnTo>
                  <a:lnTo>
                    <a:pt x="771" y="619"/>
                  </a:lnTo>
                  <a:lnTo>
                    <a:pt x="771" y="617"/>
                  </a:lnTo>
                  <a:lnTo>
                    <a:pt x="769" y="617"/>
                  </a:lnTo>
                  <a:lnTo>
                    <a:pt x="767" y="617"/>
                  </a:lnTo>
                  <a:lnTo>
                    <a:pt x="763" y="617"/>
                  </a:lnTo>
                  <a:lnTo>
                    <a:pt x="759" y="615"/>
                  </a:lnTo>
                  <a:lnTo>
                    <a:pt x="755" y="615"/>
                  </a:lnTo>
                  <a:lnTo>
                    <a:pt x="751" y="615"/>
                  </a:lnTo>
                  <a:lnTo>
                    <a:pt x="747" y="613"/>
                  </a:lnTo>
                  <a:lnTo>
                    <a:pt x="741" y="613"/>
                  </a:lnTo>
                  <a:lnTo>
                    <a:pt x="735" y="613"/>
                  </a:lnTo>
                  <a:lnTo>
                    <a:pt x="729" y="613"/>
                  </a:lnTo>
                  <a:lnTo>
                    <a:pt x="725" y="613"/>
                  </a:lnTo>
                  <a:lnTo>
                    <a:pt x="721" y="613"/>
                  </a:lnTo>
                  <a:lnTo>
                    <a:pt x="721" y="613"/>
                  </a:lnTo>
                  <a:lnTo>
                    <a:pt x="719" y="611"/>
                  </a:lnTo>
                  <a:lnTo>
                    <a:pt x="719" y="609"/>
                  </a:lnTo>
                  <a:lnTo>
                    <a:pt x="717" y="609"/>
                  </a:lnTo>
                  <a:lnTo>
                    <a:pt x="715" y="607"/>
                  </a:lnTo>
                  <a:lnTo>
                    <a:pt x="713" y="607"/>
                  </a:lnTo>
                  <a:lnTo>
                    <a:pt x="711" y="605"/>
                  </a:lnTo>
                  <a:lnTo>
                    <a:pt x="711" y="603"/>
                  </a:lnTo>
                  <a:lnTo>
                    <a:pt x="711" y="601"/>
                  </a:lnTo>
                  <a:lnTo>
                    <a:pt x="709" y="599"/>
                  </a:lnTo>
                  <a:lnTo>
                    <a:pt x="709" y="599"/>
                  </a:lnTo>
                  <a:lnTo>
                    <a:pt x="707" y="597"/>
                  </a:lnTo>
                  <a:lnTo>
                    <a:pt x="707" y="597"/>
                  </a:lnTo>
                  <a:lnTo>
                    <a:pt x="709" y="597"/>
                  </a:lnTo>
                  <a:lnTo>
                    <a:pt x="707" y="595"/>
                  </a:lnTo>
                  <a:lnTo>
                    <a:pt x="707" y="593"/>
                  </a:lnTo>
                  <a:lnTo>
                    <a:pt x="705" y="591"/>
                  </a:lnTo>
                  <a:lnTo>
                    <a:pt x="703" y="589"/>
                  </a:lnTo>
                  <a:lnTo>
                    <a:pt x="703" y="589"/>
                  </a:lnTo>
                  <a:lnTo>
                    <a:pt x="701" y="589"/>
                  </a:lnTo>
                  <a:lnTo>
                    <a:pt x="701" y="589"/>
                  </a:lnTo>
                  <a:lnTo>
                    <a:pt x="699" y="589"/>
                  </a:lnTo>
                  <a:lnTo>
                    <a:pt x="697" y="589"/>
                  </a:lnTo>
                  <a:lnTo>
                    <a:pt x="697" y="591"/>
                  </a:lnTo>
                  <a:lnTo>
                    <a:pt x="695" y="591"/>
                  </a:lnTo>
                  <a:lnTo>
                    <a:pt x="695" y="591"/>
                  </a:lnTo>
                  <a:lnTo>
                    <a:pt x="693" y="591"/>
                  </a:lnTo>
                  <a:lnTo>
                    <a:pt x="693" y="589"/>
                  </a:lnTo>
                  <a:lnTo>
                    <a:pt x="691" y="589"/>
                  </a:lnTo>
                  <a:lnTo>
                    <a:pt x="691" y="587"/>
                  </a:lnTo>
                  <a:lnTo>
                    <a:pt x="689" y="585"/>
                  </a:lnTo>
                  <a:lnTo>
                    <a:pt x="687" y="583"/>
                  </a:lnTo>
                  <a:lnTo>
                    <a:pt x="685" y="581"/>
                  </a:lnTo>
                  <a:lnTo>
                    <a:pt x="683" y="579"/>
                  </a:lnTo>
                  <a:lnTo>
                    <a:pt x="683" y="577"/>
                  </a:lnTo>
                  <a:lnTo>
                    <a:pt x="683" y="575"/>
                  </a:lnTo>
                  <a:lnTo>
                    <a:pt x="681" y="573"/>
                  </a:lnTo>
                  <a:lnTo>
                    <a:pt x="679" y="571"/>
                  </a:lnTo>
                  <a:lnTo>
                    <a:pt x="679" y="569"/>
                  </a:lnTo>
                  <a:lnTo>
                    <a:pt x="679" y="567"/>
                  </a:lnTo>
                  <a:lnTo>
                    <a:pt x="679" y="567"/>
                  </a:lnTo>
                  <a:lnTo>
                    <a:pt x="683" y="567"/>
                  </a:lnTo>
                  <a:lnTo>
                    <a:pt x="681" y="565"/>
                  </a:lnTo>
                  <a:lnTo>
                    <a:pt x="681" y="563"/>
                  </a:lnTo>
                  <a:lnTo>
                    <a:pt x="681" y="561"/>
                  </a:lnTo>
                  <a:lnTo>
                    <a:pt x="683" y="561"/>
                  </a:lnTo>
                  <a:lnTo>
                    <a:pt x="683" y="561"/>
                  </a:lnTo>
                  <a:lnTo>
                    <a:pt x="685" y="559"/>
                  </a:lnTo>
                  <a:lnTo>
                    <a:pt x="685" y="559"/>
                  </a:lnTo>
                  <a:lnTo>
                    <a:pt x="685" y="557"/>
                  </a:lnTo>
                  <a:lnTo>
                    <a:pt x="685" y="557"/>
                  </a:lnTo>
                  <a:lnTo>
                    <a:pt x="685" y="555"/>
                  </a:lnTo>
                  <a:lnTo>
                    <a:pt x="683" y="553"/>
                  </a:lnTo>
                  <a:lnTo>
                    <a:pt x="683" y="551"/>
                  </a:lnTo>
                  <a:lnTo>
                    <a:pt x="685" y="551"/>
                  </a:lnTo>
                  <a:lnTo>
                    <a:pt x="687" y="549"/>
                  </a:lnTo>
                  <a:lnTo>
                    <a:pt x="687" y="547"/>
                  </a:lnTo>
                  <a:lnTo>
                    <a:pt x="685" y="545"/>
                  </a:lnTo>
                  <a:lnTo>
                    <a:pt x="683" y="543"/>
                  </a:lnTo>
                  <a:lnTo>
                    <a:pt x="681" y="543"/>
                  </a:lnTo>
                  <a:lnTo>
                    <a:pt x="681" y="541"/>
                  </a:lnTo>
                  <a:lnTo>
                    <a:pt x="681" y="539"/>
                  </a:lnTo>
                  <a:lnTo>
                    <a:pt x="681" y="539"/>
                  </a:lnTo>
                  <a:lnTo>
                    <a:pt x="681" y="537"/>
                  </a:lnTo>
                  <a:lnTo>
                    <a:pt x="679" y="535"/>
                  </a:lnTo>
                  <a:lnTo>
                    <a:pt x="681" y="533"/>
                  </a:lnTo>
                  <a:lnTo>
                    <a:pt x="683" y="533"/>
                  </a:lnTo>
                  <a:lnTo>
                    <a:pt x="683" y="531"/>
                  </a:lnTo>
                  <a:lnTo>
                    <a:pt x="683" y="529"/>
                  </a:lnTo>
                  <a:lnTo>
                    <a:pt x="683" y="529"/>
                  </a:lnTo>
                  <a:lnTo>
                    <a:pt x="683" y="529"/>
                  </a:lnTo>
                  <a:lnTo>
                    <a:pt x="683" y="527"/>
                  </a:lnTo>
                  <a:lnTo>
                    <a:pt x="681" y="527"/>
                  </a:lnTo>
                  <a:lnTo>
                    <a:pt x="681" y="525"/>
                  </a:lnTo>
                  <a:lnTo>
                    <a:pt x="681" y="523"/>
                  </a:lnTo>
                  <a:lnTo>
                    <a:pt x="681" y="523"/>
                  </a:lnTo>
                  <a:lnTo>
                    <a:pt x="683" y="521"/>
                  </a:lnTo>
                  <a:lnTo>
                    <a:pt x="683" y="521"/>
                  </a:lnTo>
                  <a:lnTo>
                    <a:pt x="683" y="519"/>
                  </a:lnTo>
                  <a:lnTo>
                    <a:pt x="681" y="517"/>
                  </a:lnTo>
                  <a:lnTo>
                    <a:pt x="679" y="515"/>
                  </a:lnTo>
                  <a:lnTo>
                    <a:pt x="679" y="513"/>
                  </a:lnTo>
                  <a:lnTo>
                    <a:pt x="677" y="513"/>
                  </a:lnTo>
                  <a:lnTo>
                    <a:pt x="677" y="511"/>
                  </a:lnTo>
                  <a:lnTo>
                    <a:pt x="677" y="511"/>
                  </a:lnTo>
                  <a:lnTo>
                    <a:pt x="679" y="509"/>
                  </a:lnTo>
                  <a:lnTo>
                    <a:pt x="679" y="507"/>
                  </a:lnTo>
                  <a:lnTo>
                    <a:pt x="677" y="507"/>
                  </a:lnTo>
                  <a:lnTo>
                    <a:pt x="677" y="505"/>
                  </a:lnTo>
                  <a:lnTo>
                    <a:pt x="675" y="503"/>
                  </a:lnTo>
                  <a:lnTo>
                    <a:pt x="675" y="501"/>
                  </a:lnTo>
                  <a:lnTo>
                    <a:pt x="675" y="501"/>
                  </a:lnTo>
                  <a:lnTo>
                    <a:pt x="677" y="501"/>
                  </a:lnTo>
                  <a:lnTo>
                    <a:pt x="677" y="499"/>
                  </a:lnTo>
                  <a:lnTo>
                    <a:pt x="679" y="497"/>
                  </a:lnTo>
                  <a:lnTo>
                    <a:pt x="677" y="495"/>
                  </a:lnTo>
                  <a:lnTo>
                    <a:pt x="675" y="495"/>
                  </a:lnTo>
                  <a:lnTo>
                    <a:pt x="673" y="493"/>
                  </a:lnTo>
                  <a:lnTo>
                    <a:pt x="673" y="489"/>
                  </a:lnTo>
                  <a:lnTo>
                    <a:pt x="669" y="489"/>
                  </a:lnTo>
                  <a:lnTo>
                    <a:pt x="665" y="489"/>
                  </a:lnTo>
                  <a:lnTo>
                    <a:pt x="665" y="487"/>
                  </a:lnTo>
                  <a:lnTo>
                    <a:pt x="665" y="485"/>
                  </a:lnTo>
                  <a:lnTo>
                    <a:pt x="665" y="487"/>
                  </a:lnTo>
                  <a:lnTo>
                    <a:pt x="669" y="485"/>
                  </a:lnTo>
                  <a:lnTo>
                    <a:pt x="671" y="485"/>
                  </a:lnTo>
                  <a:lnTo>
                    <a:pt x="671" y="485"/>
                  </a:lnTo>
                  <a:lnTo>
                    <a:pt x="673" y="485"/>
                  </a:lnTo>
                  <a:lnTo>
                    <a:pt x="675" y="487"/>
                  </a:lnTo>
                  <a:lnTo>
                    <a:pt x="675" y="485"/>
                  </a:lnTo>
                  <a:lnTo>
                    <a:pt x="675" y="483"/>
                  </a:lnTo>
                  <a:lnTo>
                    <a:pt x="675" y="483"/>
                  </a:lnTo>
                  <a:lnTo>
                    <a:pt x="675" y="480"/>
                  </a:lnTo>
                  <a:lnTo>
                    <a:pt x="675" y="480"/>
                  </a:lnTo>
                  <a:lnTo>
                    <a:pt x="673" y="478"/>
                  </a:lnTo>
                  <a:lnTo>
                    <a:pt x="665" y="478"/>
                  </a:lnTo>
                  <a:lnTo>
                    <a:pt x="665" y="478"/>
                  </a:lnTo>
                  <a:lnTo>
                    <a:pt x="663" y="476"/>
                  </a:lnTo>
                  <a:lnTo>
                    <a:pt x="663" y="474"/>
                  </a:lnTo>
                  <a:lnTo>
                    <a:pt x="663" y="474"/>
                  </a:lnTo>
                  <a:lnTo>
                    <a:pt x="663" y="472"/>
                  </a:lnTo>
                  <a:lnTo>
                    <a:pt x="663" y="472"/>
                  </a:lnTo>
                  <a:lnTo>
                    <a:pt x="663" y="470"/>
                  </a:lnTo>
                  <a:lnTo>
                    <a:pt x="663" y="470"/>
                  </a:lnTo>
                  <a:lnTo>
                    <a:pt x="661" y="468"/>
                  </a:lnTo>
                  <a:lnTo>
                    <a:pt x="661" y="466"/>
                  </a:lnTo>
                  <a:lnTo>
                    <a:pt x="661" y="466"/>
                  </a:lnTo>
                  <a:lnTo>
                    <a:pt x="661" y="464"/>
                  </a:lnTo>
                  <a:lnTo>
                    <a:pt x="659" y="464"/>
                  </a:lnTo>
                  <a:lnTo>
                    <a:pt x="657" y="462"/>
                  </a:lnTo>
                  <a:lnTo>
                    <a:pt x="657" y="460"/>
                  </a:lnTo>
                  <a:lnTo>
                    <a:pt x="657" y="460"/>
                  </a:lnTo>
                  <a:lnTo>
                    <a:pt x="659" y="460"/>
                  </a:lnTo>
                  <a:lnTo>
                    <a:pt x="659" y="458"/>
                  </a:lnTo>
                  <a:lnTo>
                    <a:pt x="657" y="458"/>
                  </a:lnTo>
                  <a:lnTo>
                    <a:pt x="655" y="456"/>
                  </a:lnTo>
                  <a:lnTo>
                    <a:pt x="653" y="456"/>
                  </a:lnTo>
                  <a:lnTo>
                    <a:pt x="651" y="456"/>
                  </a:lnTo>
                  <a:lnTo>
                    <a:pt x="651" y="454"/>
                  </a:lnTo>
                  <a:lnTo>
                    <a:pt x="649" y="450"/>
                  </a:lnTo>
                  <a:lnTo>
                    <a:pt x="649" y="448"/>
                  </a:lnTo>
                  <a:lnTo>
                    <a:pt x="649" y="448"/>
                  </a:lnTo>
                  <a:lnTo>
                    <a:pt x="649" y="446"/>
                  </a:lnTo>
                  <a:lnTo>
                    <a:pt x="649" y="446"/>
                  </a:lnTo>
                  <a:lnTo>
                    <a:pt x="647" y="444"/>
                  </a:lnTo>
                  <a:lnTo>
                    <a:pt x="647" y="442"/>
                  </a:lnTo>
                  <a:lnTo>
                    <a:pt x="647" y="442"/>
                  </a:lnTo>
                  <a:lnTo>
                    <a:pt x="647" y="440"/>
                  </a:lnTo>
                  <a:lnTo>
                    <a:pt x="647" y="440"/>
                  </a:lnTo>
                  <a:lnTo>
                    <a:pt x="647" y="440"/>
                  </a:lnTo>
                  <a:lnTo>
                    <a:pt x="649" y="440"/>
                  </a:lnTo>
                  <a:lnTo>
                    <a:pt x="649" y="440"/>
                  </a:lnTo>
                  <a:lnTo>
                    <a:pt x="651" y="438"/>
                  </a:lnTo>
                  <a:lnTo>
                    <a:pt x="651" y="438"/>
                  </a:lnTo>
                  <a:lnTo>
                    <a:pt x="649" y="436"/>
                  </a:lnTo>
                  <a:lnTo>
                    <a:pt x="647" y="434"/>
                  </a:lnTo>
                  <a:lnTo>
                    <a:pt x="645" y="430"/>
                  </a:lnTo>
                  <a:lnTo>
                    <a:pt x="645" y="430"/>
                  </a:lnTo>
                  <a:lnTo>
                    <a:pt x="645" y="430"/>
                  </a:lnTo>
                  <a:lnTo>
                    <a:pt x="643" y="426"/>
                  </a:lnTo>
                  <a:lnTo>
                    <a:pt x="643" y="424"/>
                  </a:lnTo>
                  <a:lnTo>
                    <a:pt x="641" y="420"/>
                  </a:lnTo>
                  <a:lnTo>
                    <a:pt x="641" y="418"/>
                  </a:lnTo>
                  <a:lnTo>
                    <a:pt x="639" y="416"/>
                  </a:lnTo>
                  <a:lnTo>
                    <a:pt x="639" y="414"/>
                  </a:lnTo>
                  <a:lnTo>
                    <a:pt x="639" y="412"/>
                  </a:lnTo>
                  <a:lnTo>
                    <a:pt x="639" y="412"/>
                  </a:lnTo>
                  <a:lnTo>
                    <a:pt x="639" y="410"/>
                  </a:lnTo>
                  <a:lnTo>
                    <a:pt x="639" y="410"/>
                  </a:lnTo>
                  <a:lnTo>
                    <a:pt x="641" y="408"/>
                  </a:lnTo>
                  <a:lnTo>
                    <a:pt x="641" y="408"/>
                  </a:lnTo>
                  <a:lnTo>
                    <a:pt x="639" y="408"/>
                  </a:lnTo>
                  <a:lnTo>
                    <a:pt x="637" y="406"/>
                  </a:lnTo>
                  <a:lnTo>
                    <a:pt x="637" y="406"/>
                  </a:lnTo>
                  <a:lnTo>
                    <a:pt x="637" y="404"/>
                  </a:lnTo>
                  <a:lnTo>
                    <a:pt x="637" y="404"/>
                  </a:lnTo>
                  <a:lnTo>
                    <a:pt x="639" y="404"/>
                  </a:lnTo>
                  <a:lnTo>
                    <a:pt x="639" y="402"/>
                  </a:lnTo>
                  <a:lnTo>
                    <a:pt x="639" y="402"/>
                  </a:lnTo>
                  <a:lnTo>
                    <a:pt x="639" y="402"/>
                  </a:lnTo>
                  <a:lnTo>
                    <a:pt x="637" y="400"/>
                  </a:lnTo>
                  <a:lnTo>
                    <a:pt x="637" y="398"/>
                  </a:lnTo>
                  <a:lnTo>
                    <a:pt x="635" y="396"/>
                  </a:lnTo>
                  <a:lnTo>
                    <a:pt x="635" y="396"/>
                  </a:lnTo>
                  <a:lnTo>
                    <a:pt x="637" y="396"/>
                  </a:lnTo>
                  <a:lnTo>
                    <a:pt x="637" y="396"/>
                  </a:lnTo>
                  <a:lnTo>
                    <a:pt x="637" y="396"/>
                  </a:lnTo>
                  <a:lnTo>
                    <a:pt x="637" y="396"/>
                  </a:lnTo>
                  <a:lnTo>
                    <a:pt x="637" y="394"/>
                  </a:lnTo>
                  <a:lnTo>
                    <a:pt x="637" y="394"/>
                  </a:lnTo>
                  <a:lnTo>
                    <a:pt x="637" y="392"/>
                  </a:lnTo>
                  <a:lnTo>
                    <a:pt x="637" y="390"/>
                  </a:lnTo>
                  <a:lnTo>
                    <a:pt x="637" y="390"/>
                  </a:lnTo>
                  <a:lnTo>
                    <a:pt x="635" y="386"/>
                  </a:lnTo>
                  <a:lnTo>
                    <a:pt x="635" y="384"/>
                  </a:lnTo>
                  <a:lnTo>
                    <a:pt x="637" y="384"/>
                  </a:lnTo>
                  <a:lnTo>
                    <a:pt x="637" y="382"/>
                  </a:lnTo>
                  <a:lnTo>
                    <a:pt x="639" y="382"/>
                  </a:lnTo>
                  <a:lnTo>
                    <a:pt x="639" y="382"/>
                  </a:lnTo>
                  <a:lnTo>
                    <a:pt x="641" y="380"/>
                  </a:lnTo>
                  <a:lnTo>
                    <a:pt x="641" y="380"/>
                  </a:lnTo>
                  <a:lnTo>
                    <a:pt x="641" y="378"/>
                  </a:lnTo>
                  <a:lnTo>
                    <a:pt x="641" y="378"/>
                  </a:lnTo>
                  <a:lnTo>
                    <a:pt x="641" y="376"/>
                  </a:lnTo>
                  <a:lnTo>
                    <a:pt x="639" y="376"/>
                  </a:lnTo>
                  <a:lnTo>
                    <a:pt x="639" y="374"/>
                  </a:lnTo>
                  <a:lnTo>
                    <a:pt x="637" y="372"/>
                  </a:lnTo>
                  <a:lnTo>
                    <a:pt x="637" y="368"/>
                  </a:lnTo>
                  <a:lnTo>
                    <a:pt x="635" y="366"/>
                  </a:lnTo>
                  <a:lnTo>
                    <a:pt x="633" y="364"/>
                  </a:lnTo>
                  <a:lnTo>
                    <a:pt x="631" y="360"/>
                  </a:lnTo>
                  <a:lnTo>
                    <a:pt x="631" y="360"/>
                  </a:lnTo>
                  <a:lnTo>
                    <a:pt x="631" y="358"/>
                  </a:lnTo>
                  <a:lnTo>
                    <a:pt x="631" y="356"/>
                  </a:lnTo>
                  <a:lnTo>
                    <a:pt x="629" y="354"/>
                  </a:lnTo>
                  <a:lnTo>
                    <a:pt x="629" y="354"/>
                  </a:lnTo>
                  <a:lnTo>
                    <a:pt x="629" y="352"/>
                  </a:lnTo>
                  <a:lnTo>
                    <a:pt x="629" y="350"/>
                  </a:lnTo>
                  <a:lnTo>
                    <a:pt x="629" y="348"/>
                  </a:lnTo>
                  <a:lnTo>
                    <a:pt x="627" y="346"/>
                  </a:lnTo>
                  <a:lnTo>
                    <a:pt x="627" y="346"/>
                  </a:lnTo>
                  <a:lnTo>
                    <a:pt x="627" y="344"/>
                  </a:lnTo>
                  <a:lnTo>
                    <a:pt x="629" y="342"/>
                  </a:lnTo>
                  <a:lnTo>
                    <a:pt x="627" y="342"/>
                  </a:lnTo>
                  <a:lnTo>
                    <a:pt x="627" y="340"/>
                  </a:lnTo>
                  <a:lnTo>
                    <a:pt x="629" y="340"/>
                  </a:lnTo>
                  <a:lnTo>
                    <a:pt x="629" y="338"/>
                  </a:lnTo>
                  <a:lnTo>
                    <a:pt x="631" y="338"/>
                  </a:lnTo>
                  <a:lnTo>
                    <a:pt x="631" y="338"/>
                  </a:lnTo>
                  <a:lnTo>
                    <a:pt x="631" y="338"/>
                  </a:lnTo>
                  <a:lnTo>
                    <a:pt x="631" y="338"/>
                  </a:lnTo>
                  <a:lnTo>
                    <a:pt x="631" y="336"/>
                  </a:lnTo>
                  <a:lnTo>
                    <a:pt x="633" y="336"/>
                  </a:lnTo>
                  <a:lnTo>
                    <a:pt x="633" y="334"/>
                  </a:lnTo>
                  <a:lnTo>
                    <a:pt x="635" y="334"/>
                  </a:lnTo>
                  <a:lnTo>
                    <a:pt x="635" y="332"/>
                  </a:lnTo>
                  <a:lnTo>
                    <a:pt x="635" y="330"/>
                  </a:lnTo>
                  <a:lnTo>
                    <a:pt x="633" y="328"/>
                  </a:lnTo>
                  <a:lnTo>
                    <a:pt x="633" y="328"/>
                  </a:lnTo>
                  <a:lnTo>
                    <a:pt x="633" y="324"/>
                  </a:lnTo>
                  <a:lnTo>
                    <a:pt x="633" y="322"/>
                  </a:lnTo>
                  <a:lnTo>
                    <a:pt x="631" y="322"/>
                  </a:lnTo>
                  <a:lnTo>
                    <a:pt x="631" y="320"/>
                  </a:lnTo>
                  <a:lnTo>
                    <a:pt x="631" y="318"/>
                  </a:lnTo>
                  <a:lnTo>
                    <a:pt x="629" y="318"/>
                  </a:lnTo>
                  <a:lnTo>
                    <a:pt x="629" y="318"/>
                  </a:lnTo>
                  <a:lnTo>
                    <a:pt x="629" y="316"/>
                  </a:lnTo>
                  <a:lnTo>
                    <a:pt x="629" y="316"/>
                  </a:lnTo>
                  <a:lnTo>
                    <a:pt x="631" y="316"/>
                  </a:lnTo>
                  <a:lnTo>
                    <a:pt x="631" y="312"/>
                  </a:lnTo>
                  <a:lnTo>
                    <a:pt x="631" y="310"/>
                  </a:lnTo>
                  <a:lnTo>
                    <a:pt x="631" y="308"/>
                  </a:lnTo>
                  <a:lnTo>
                    <a:pt x="631" y="308"/>
                  </a:lnTo>
                  <a:lnTo>
                    <a:pt x="631" y="308"/>
                  </a:lnTo>
                  <a:lnTo>
                    <a:pt x="631" y="306"/>
                  </a:lnTo>
                  <a:lnTo>
                    <a:pt x="631" y="304"/>
                  </a:lnTo>
                  <a:lnTo>
                    <a:pt x="631" y="302"/>
                  </a:lnTo>
                  <a:lnTo>
                    <a:pt x="631" y="302"/>
                  </a:lnTo>
                  <a:lnTo>
                    <a:pt x="631" y="300"/>
                  </a:lnTo>
                  <a:lnTo>
                    <a:pt x="633" y="300"/>
                  </a:lnTo>
                  <a:lnTo>
                    <a:pt x="633" y="300"/>
                  </a:lnTo>
                  <a:lnTo>
                    <a:pt x="633" y="300"/>
                  </a:lnTo>
                  <a:lnTo>
                    <a:pt x="635" y="300"/>
                  </a:lnTo>
                  <a:lnTo>
                    <a:pt x="633" y="298"/>
                  </a:lnTo>
                  <a:lnTo>
                    <a:pt x="633" y="296"/>
                  </a:lnTo>
                  <a:lnTo>
                    <a:pt x="633" y="294"/>
                  </a:lnTo>
                  <a:lnTo>
                    <a:pt x="631" y="290"/>
                  </a:lnTo>
                  <a:lnTo>
                    <a:pt x="631" y="288"/>
                  </a:lnTo>
                  <a:lnTo>
                    <a:pt x="631" y="286"/>
                  </a:lnTo>
                  <a:lnTo>
                    <a:pt x="631" y="284"/>
                  </a:lnTo>
                  <a:lnTo>
                    <a:pt x="631" y="284"/>
                  </a:lnTo>
                  <a:lnTo>
                    <a:pt x="631" y="282"/>
                  </a:lnTo>
                  <a:lnTo>
                    <a:pt x="629" y="282"/>
                  </a:lnTo>
                  <a:lnTo>
                    <a:pt x="627" y="282"/>
                  </a:lnTo>
                  <a:lnTo>
                    <a:pt x="627" y="282"/>
                  </a:lnTo>
                  <a:lnTo>
                    <a:pt x="625" y="280"/>
                  </a:lnTo>
                  <a:lnTo>
                    <a:pt x="625" y="280"/>
                  </a:lnTo>
                  <a:lnTo>
                    <a:pt x="625" y="278"/>
                  </a:lnTo>
                  <a:lnTo>
                    <a:pt x="625" y="276"/>
                  </a:lnTo>
                  <a:lnTo>
                    <a:pt x="625" y="276"/>
                  </a:lnTo>
                  <a:lnTo>
                    <a:pt x="625" y="274"/>
                  </a:lnTo>
                  <a:lnTo>
                    <a:pt x="623" y="274"/>
                  </a:lnTo>
                  <a:lnTo>
                    <a:pt x="621" y="270"/>
                  </a:lnTo>
                  <a:lnTo>
                    <a:pt x="621" y="268"/>
                  </a:lnTo>
                  <a:lnTo>
                    <a:pt x="621" y="266"/>
                  </a:lnTo>
                  <a:lnTo>
                    <a:pt x="619" y="264"/>
                  </a:lnTo>
                  <a:lnTo>
                    <a:pt x="619" y="264"/>
                  </a:lnTo>
                  <a:lnTo>
                    <a:pt x="617" y="262"/>
                  </a:lnTo>
                  <a:lnTo>
                    <a:pt x="617" y="260"/>
                  </a:lnTo>
                  <a:lnTo>
                    <a:pt x="617" y="260"/>
                  </a:lnTo>
                  <a:lnTo>
                    <a:pt x="617" y="260"/>
                  </a:lnTo>
                  <a:lnTo>
                    <a:pt x="617" y="258"/>
                  </a:lnTo>
                  <a:lnTo>
                    <a:pt x="617" y="258"/>
                  </a:lnTo>
                  <a:lnTo>
                    <a:pt x="617" y="258"/>
                  </a:lnTo>
                  <a:lnTo>
                    <a:pt x="615" y="258"/>
                  </a:lnTo>
                  <a:lnTo>
                    <a:pt x="615" y="256"/>
                  </a:lnTo>
                  <a:lnTo>
                    <a:pt x="613" y="254"/>
                  </a:lnTo>
                  <a:lnTo>
                    <a:pt x="611" y="252"/>
                  </a:lnTo>
                  <a:lnTo>
                    <a:pt x="611" y="250"/>
                  </a:lnTo>
                  <a:lnTo>
                    <a:pt x="611" y="248"/>
                  </a:lnTo>
                  <a:lnTo>
                    <a:pt x="611" y="246"/>
                  </a:lnTo>
                  <a:lnTo>
                    <a:pt x="611" y="244"/>
                  </a:lnTo>
                  <a:lnTo>
                    <a:pt x="611" y="244"/>
                  </a:lnTo>
                  <a:lnTo>
                    <a:pt x="611" y="244"/>
                  </a:lnTo>
                  <a:lnTo>
                    <a:pt x="613" y="244"/>
                  </a:lnTo>
                  <a:lnTo>
                    <a:pt x="613" y="242"/>
                  </a:lnTo>
                  <a:lnTo>
                    <a:pt x="613" y="242"/>
                  </a:lnTo>
                  <a:lnTo>
                    <a:pt x="613" y="242"/>
                  </a:lnTo>
                  <a:lnTo>
                    <a:pt x="613" y="240"/>
                  </a:lnTo>
                  <a:lnTo>
                    <a:pt x="611" y="240"/>
                  </a:lnTo>
                  <a:lnTo>
                    <a:pt x="613" y="238"/>
                  </a:lnTo>
                  <a:lnTo>
                    <a:pt x="613" y="236"/>
                  </a:lnTo>
                  <a:lnTo>
                    <a:pt x="613" y="232"/>
                  </a:lnTo>
                  <a:lnTo>
                    <a:pt x="613" y="232"/>
                  </a:lnTo>
                  <a:lnTo>
                    <a:pt x="613" y="230"/>
                  </a:lnTo>
                  <a:lnTo>
                    <a:pt x="613" y="230"/>
                  </a:lnTo>
                  <a:lnTo>
                    <a:pt x="613" y="230"/>
                  </a:lnTo>
                  <a:lnTo>
                    <a:pt x="615" y="230"/>
                  </a:lnTo>
                  <a:lnTo>
                    <a:pt x="617" y="228"/>
                  </a:lnTo>
                  <a:lnTo>
                    <a:pt x="617" y="228"/>
                  </a:lnTo>
                  <a:lnTo>
                    <a:pt x="617" y="226"/>
                  </a:lnTo>
                  <a:lnTo>
                    <a:pt x="617" y="226"/>
                  </a:lnTo>
                  <a:lnTo>
                    <a:pt x="615" y="226"/>
                  </a:lnTo>
                  <a:lnTo>
                    <a:pt x="615" y="226"/>
                  </a:lnTo>
                  <a:lnTo>
                    <a:pt x="615" y="224"/>
                  </a:lnTo>
                  <a:lnTo>
                    <a:pt x="615" y="222"/>
                  </a:lnTo>
                  <a:lnTo>
                    <a:pt x="613" y="220"/>
                  </a:lnTo>
                  <a:lnTo>
                    <a:pt x="613" y="216"/>
                  </a:lnTo>
                  <a:lnTo>
                    <a:pt x="611" y="212"/>
                  </a:lnTo>
                  <a:lnTo>
                    <a:pt x="611" y="210"/>
                  </a:lnTo>
                  <a:lnTo>
                    <a:pt x="611" y="208"/>
                  </a:lnTo>
                  <a:lnTo>
                    <a:pt x="613" y="208"/>
                  </a:lnTo>
                  <a:lnTo>
                    <a:pt x="613" y="206"/>
                  </a:lnTo>
                  <a:lnTo>
                    <a:pt x="613" y="202"/>
                  </a:lnTo>
                  <a:lnTo>
                    <a:pt x="613" y="200"/>
                  </a:lnTo>
                  <a:lnTo>
                    <a:pt x="613" y="198"/>
                  </a:lnTo>
                  <a:lnTo>
                    <a:pt x="613" y="196"/>
                  </a:lnTo>
                  <a:lnTo>
                    <a:pt x="615" y="194"/>
                  </a:lnTo>
                  <a:lnTo>
                    <a:pt x="615" y="192"/>
                  </a:lnTo>
                  <a:lnTo>
                    <a:pt x="615" y="192"/>
                  </a:lnTo>
                  <a:lnTo>
                    <a:pt x="615" y="192"/>
                  </a:lnTo>
                  <a:lnTo>
                    <a:pt x="617" y="190"/>
                  </a:lnTo>
                  <a:lnTo>
                    <a:pt x="617" y="188"/>
                  </a:lnTo>
                  <a:lnTo>
                    <a:pt x="619" y="186"/>
                  </a:lnTo>
                  <a:lnTo>
                    <a:pt x="619" y="186"/>
                  </a:lnTo>
                  <a:lnTo>
                    <a:pt x="619" y="184"/>
                  </a:lnTo>
                  <a:lnTo>
                    <a:pt x="619" y="180"/>
                  </a:lnTo>
                  <a:lnTo>
                    <a:pt x="619" y="178"/>
                  </a:lnTo>
                  <a:lnTo>
                    <a:pt x="621" y="178"/>
                  </a:lnTo>
                  <a:lnTo>
                    <a:pt x="621" y="174"/>
                  </a:lnTo>
                  <a:lnTo>
                    <a:pt x="621" y="172"/>
                  </a:lnTo>
                  <a:lnTo>
                    <a:pt x="623" y="172"/>
                  </a:lnTo>
                  <a:lnTo>
                    <a:pt x="623" y="172"/>
                  </a:lnTo>
                  <a:lnTo>
                    <a:pt x="623" y="172"/>
                  </a:lnTo>
                  <a:lnTo>
                    <a:pt x="625" y="172"/>
                  </a:lnTo>
                  <a:lnTo>
                    <a:pt x="625" y="172"/>
                  </a:lnTo>
                  <a:lnTo>
                    <a:pt x="627" y="172"/>
                  </a:lnTo>
                  <a:lnTo>
                    <a:pt x="629" y="170"/>
                  </a:lnTo>
                  <a:lnTo>
                    <a:pt x="629" y="170"/>
                  </a:lnTo>
                  <a:lnTo>
                    <a:pt x="629" y="168"/>
                  </a:lnTo>
                  <a:lnTo>
                    <a:pt x="627" y="166"/>
                  </a:lnTo>
                  <a:lnTo>
                    <a:pt x="625" y="164"/>
                  </a:lnTo>
                  <a:lnTo>
                    <a:pt x="623" y="162"/>
                  </a:lnTo>
                  <a:lnTo>
                    <a:pt x="623" y="160"/>
                  </a:lnTo>
                  <a:lnTo>
                    <a:pt x="623" y="160"/>
                  </a:lnTo>
                  <a:lnTo>
                    <a:pt x="623" y="158"/>
                  </a:lnTo>
                  <a:lnTo>
                    <a:pt x="623" y="158"/>
                  </a:lnTo>
                  <a:lnTo>
                    <a:pt x="625" y="156"/>
                  </a:lnTo>
                  <a:lnTo>
                    <a:pt x="625" y="154"/>
                  </a:lnTo>
                  <a:lnTo>
                    <a:pt x="621" y="148"/>
                  </a:lnTo>
                  <a:lnTo>
                    <a:pt x="621" y="146"/>
                  </a:lnTo>
                  <a:lnTo>
                    <a:pt x="619" y="144"/>
                  </a:lnTo>
                  <a:lnTo>
                    <a:pt x="619" y="142"/>
                  </a:lnTo>
                  <a:lnTo>
                    <a:pt x="619" y="138"/>
                  </a:lnTo>
                  <a:lnTo>
                    <a:pt x="621" y="138"/>
                  </a:lnTo>
                  <a:lnTo>
                    <a:pt x="621" y="138"/>
                  </a:lnTo>
                  <a:lnTo>
                    <a:pt x="621" y="136"/>
                  </a:lnTo>
                  <a:lnTo>
                    <a:pt x="621" y="136"/>
                  </a:lnTo>
                  <a:lnTo>
                    <a:pt x="621" y="136"/>
                  </a:lnTo>
                  <a:lnTo>
                    <a:pt x="621" y="134"/>
                  </a:lnTo>
                  <a:lnTo>
                    <a:pt x="621" y="134"/>
                  </a:lnTo>
                  <a:lnTo>
                    <a:pt x="619" y="132"/>
                  </a:lnTo>
                  <a:lnTo>
                    <a:pt x="619" y="132"/>
                  </a:lnTo>
                  <a:lnTo>
                    <a:pt x="619" y="130"/>
                  </a:lnTo>
                  <a:lnTo>
                    <a:pt x="619" y="128"/>
                  </a:lnTo>
                  <a:lnTo>
                    <a:pt x="619" y="128"/>
                  </a:lnTo>
                  <a:lnTo>
                    <a:pt x="619" y="126"/>
                  </a:lnTo>
                  <a:lnTo>
                    <a:pt x="621" y="126"/>
                  </a:lnTo>
                  <a:lnTo>
                    <a:pt x="621" y="124"/>
                  </a:lnTo>
                  <a:lnTo>
                    <a:pt x="623" y="124"/>
                  </a:lnTo>
                  <a:lnTo>
                    <a:pt x="625" y="122"/>
                  </a:lnTo>
                  <a:lnTo>
                    <a:pt x="627" y="120"/>
                  </a:lnTo>
                  <a:lnTo>
                    <a:pt x="631" y="118"/>
                  </a:lnTo>
                  <a:lnTo>
                    <a:pt x="635" y="118"/>
                  </a:lnTo>
                  <a:lnTo>
                    <a:pt x="635" y="116"/>
                  </a:lnTo>
                  <a:lnTo>
                    <a:pt x="635" y="116"/>
                  </a:lnTo>
                  <a:lnTo>
                    <a:pt x="637" y="110"/>
                  </a:lnTo>
                  <a:lnTo>
                    <a:pt x="637" y="104"/>
                  </a:lnTo>
                  <a:lnTo>
                    <a:pt x="637" y="98"/>
                  </a:lnTo>
                  <a:lnTo>
                    <a:pt x="635" y="96"/>
                  </a:lnTo>
                  <a:lnTo>
                    <a:pt x="633" y="96"/>
                  </a:lnTo>
                  <a:lnTo>
                    <a:pt x="629" y="96"/>
                  </a:lnTo>
                  <a:lnTo>
                    <a:pt x="627" y="96"/>
                  </a:lnTo>
                  <a:lnTo>
                    <a:pt x="625" y="96"/>
                  </a:lnTo>
                  <a:lnTo>
                    <a:pt x="625" y="96"/>
                  </a:lnTo>
                  <a:lnTo>
                    <a:pt x="625" y="96"/>
                  </a:lnTo>
                  <a:lnTo>
                    <a:pt x="623" y="94"/>
                  </a:lnTo>
                  <a:lnTo>
                    <a:pt x="623" y="94"/>
                  </a:lnTo>
                  <a:lnTo>
                    <a:pt x="623" y="92"/>
                  </a:lnTo>
                  <a:lnTo>
                    <a:pt x="623" y="90"/>
                  </a:lnTo>
                  <a:lnTo>
                    <a:pt x="621" y="86"/>
                  </a:lnTo>
                  <a:lnTo>
                    <a:pt x="621" y="86"/>
                  </a:lnTo>
                  <a:lnTo>
                    <a:pt x="621" y="84"/>
                  </a:lnTo>
                  <a:lnTo>
                    <a:pt x="621" y="82"/>
                  </a:lnTo>
                  <a:lnTo>
                    <a:pt x="619" y="80"/>
                  </a:lnTo>
                  <a:lnTo>
                    <a:pt x="619" y="78"/>
                  </a:lnTo>
                  <a:lnTo>
                    <a:pt x="619" y="76"/>
                  </a:lnTo>
                  <a:lnTo>
                    <a:pt x="617" y="74"/>
                  </a:lnTo>
                  <a:lnTo>
                    <a:pt x="617" y="72"/>
                  </a:lnTo>
                  <a:lnTo>
                    <a:pt x="615" y="68"/>
                  </a:lnTo>
                  <a:lnTo>
                    <a:pt x="613" y="66"/>
                  </a:lnTo>
                  <a:lnTo>
                    <a:pt x="611" y="62"/>
                  </a:lnTo>
                  <a:lnTo>
                    <a:pt x="609" y="62"/>
                  </a:lnTo>
                  <a:lnTo>
                    <a:pt x="609" y="62"/>
                  </a:lnTo>
                  <a:lnTo>
                    <a:pt x="609" y="60"/>
                  </a:lnTo>
                  <a:lnTo>
                    <a:pt x="609" y="58"/>
                  </a:lnTo>
                  <a:lnTo>
                    <a:pt x="609" y="58"/>
                  </a:lnTo>
                  <a:lnTo>
                    <a:pt x="609" y="56"/>
                  </a:lnTo>
                  <a:lnTo>
                    <a:pt x="609" y="56"/>
                  </a:lnTo>
                  <a:lnTo>
                    <a:pt x="609" y="56"/>
                  </a:lnTo>
                  <a:lnTo>
                    <a:pt x="607" y="54"/>
                  </a:lnTo>
                  <a:lnTo>
                    <a:pt x="605" y="54"/>
                  </a:lnTo>
                  <a:lnTo>
                    <a:pt x="605" y="52"/>
                  </a:lnTo>
                  <a:lnTo>
                    <a:pt x="605" y="52"/>
                  </a:lnTo>
                  <a:lnTo>
                    <a:pt x="605" y="52"/>
                  </a:lnTo>
                  <a:lnTo>
                    <a:pt x="607" y="50"/>
                  </a:lnTo>
                  <a:lnTo>
                    <a:pt x="605" y="50"/>
                  </a:lnTo>
                  <a:lnTo>
                    <a:pt x="605" y="48"/>
                  </a:lnTo>
                  <a:lnTo>
                    <a:pt x="605" y="48"/>
                  </a:lnTo>
                  <a:lnTo>
                    <a:pt x="605" y="46"/>
                  </a:lnTo>
                  <a:lnTo>
                    <a:pt x="605" y="46"/>
                  </a:lnTo>
                  <a:lnTo>
                    <a:pt x="607" y="46"/>
                  </a:lnTo>
                  <a:lnTo>
                    <a:pt x="607" y="44"/>
                  </a:lnTo>
                  <a:lnTo>
                    <a:pt x="607" y="44"/>
                  </a:lnTo>
                  <a:lnTo>
                    <a:pt x="607" y="42"/>
                  </a:lnTo>
                  <a:lnTo>
                    <a:pt x="605" y="40"/>
                  </a:lnTo>
                  <a:lnTo>
                    <a:pt x="605" y="40"/>
                  </a:lnTo>
                  <a:lnTo>
                    <a:pt x="607" y="38"/>
                  </a:lnTo>
                  <a:lnTo>
                    <a:pt x="607" y="36"/>
                  </a:lnTo>
                  <a:lnTo>
                    <a:pt x="607" y="36"/>
                  </a:lnTo>
                  <a:lnTo>
                    <a:pt x="607" y="34"/>
                  </a:lnTo>
                  <a:lnTo>
                    <a:pt x="607" y="34"/>
                  </a:lnTo>
                  <a:lnTo>
                    <a:pt x="607" y="34"/>
                  </a:lnTo>
                  <a:lnTo>
                    <a:pt x="605" y="32"/>
                  </a:lnTo>
                  <a:lnTo>
                    <a:pt x="605" y="32"/>
                  </a:lnTo>
                  <a:lnTo>
                    <a:pt x="603" y="30"/>
                  </a:lnTo>
                  <a:lnTo>
                    <a:pt x="601" y="30"/>
                  </a:lnTo>
                  <a:lnTo>
                    <a:pt x="599" y="28"/>
                  </a:lnTo>
                  <a:lnTo>
                    <a:pt x="599" y="26"/>
                  </a:lnTo>
                  <a:lnTo>
                    <a:pt x="599" y="26"/>
                  </a:lnTo>
                  <a:lnTo>
                    <a:pt x="599" y="24"/>
                  </a:lnTo>
                  <a:lnTo>
                    <a:pt x="597" y="22"/>
                  </a:lnTo>
                  <a:lnTo>
                    <a:pt x="597" y="20"/>
                  </a:lnTo>
                  <a:lnTo>
                    <a:pt x="597" y="18"/>
                  </a:lnTo>
                  <a:lnTo>
                    <a:pt x="595" y="16"/>
                  </a:lnTo>
                  <a:lnTo>
                    <a:pt x="595" y="14"/>
                  </a:lnTo>
                  <a:lnTo>
                    <a:pt x="595" y="14"/>
                  </a:lnTo>
                  <a:lnTo>
                    <a:pt x="595" y="12"/>
                  </a:lnTo>
                  <a:lnTo>
                    <a:pt x="595" y="12"/>
                  </a:lnTo>
                  <a:lnTo>
                    <a:pt x="595" y="10"/>
                  </a:lnTo>
                  <a:lnTo>
                    <a:pt x="595" y="10"/>
                  </a:lnTo>
                  <a:lnTo>
                    <a:pt x="593" y="8"/>
                  </a:lnTo>
                  <a:lnTo>
                    <a:pt x="591" y="8"/>
                  </a:lnTo>
                  <a:lnTo>
                    <a:pt x="591" y="6"/>
                  </a:lnTo>
                  <a:lnTo>
                    <a:pt x="589" y="2"/>
                  </a:lnTo>
                  <a:lnTo>
                    <a:pt x="587" y="0"/>
                  </a:lnTo>
                  <a:lnTo>
                    <a:pt x="587" y="2"/>
                  </a:lnTo>
                  <a:lnTo>
                    <a:pt x="585" y="4"/>
                  </a:lnTo>
                  <a:lnTo>
                    <a:pt x="583" y="4"/>
                  </a:lnTo>
                  <a:lnTo>
                    <a:pt x="583" y="4"/>
                  </a:lnTo>
                  <a:lnTo>
                    <a:pt x="583" y="6"/>
                  </a:lnTo>
                  <a:lnTo>
                    <a:pt x="583" y="8"/>
                  </a:lnTo>
                  <a:lnTo>
                    <a:pt x="585" y="10"/>
                  </a:lnTo>
                  <a:lnTo>
                    <a:pt x="583" y="12"/>
                  </a:lnTo>
                  <a:lnTo>
                    <a:pt x="583" y="14"/>
                  </a:lnTo>
                  <a:lnTo>
                    <a:pt x="581" y="14"/>
                  </a:lnTo>
                  <a:lnTo>
                    <a:pt x="579" y="16"/>
                  </a:lnTo>
                  <a:lnTo>
                    <a:pt x="577" y="16"/>
                  </a:lnTo>
                  <a:lnTo>
                    <a:pt x="575" y="16"/>
                  </a:lnTo>
                  <a:lnTo>
                    <a:pt x="575" y="16"/>
                  </a:lnTo>
                  <a:lnTo>
                    <a:pt x="577" y="16"/>
                  </a:lnTo>
                  <a:lnTo>
                    <a:pt x="577" y="20"/>
                  </a:lnTo>
                  <a:lnTo>
                    <a:pt x="577" y="24"/>
                  </a:lnTo>
                  <a:lnTo>
                    <a:pt x="579" y="32"/>
                  </a:lnTo>
                  <a:lnTo>
                    <a:pt x="581" y="36"/>
                  </a:lnTo>
                  <a:lnTo>
                    <a:pt x="581" y="38"/>
                  </a:lnTo>
                  <a:lnTo>
                    <a:pt x="583" y="40"/>
                  </a:lnTo>
                  <a:lnTo>
                    <a:pt x="583" y="42"/>
                  </a:lnTo>
                  <a:lnTo>
                    <a:pt x="583" y="50"/>
                  </a:lnTo>
                  <a:lnTo>
                    <a:pt x="583" y="54"/>
                  </a:lnTo>
                  <a:lnTo>
                    <a:pt x="583" y="58"/>
                  </a:lnTo>
                  <a:lnTo>
                    <a:pt x="587" y="68"/>
                  </a:lnTo>
                  <a:lnTo>
                    <a:pt x="587" y="70"/>
                  </a:lnTo>
                  <a:lnTo>
                    <a:pt x="587" y="72"/>
                  </a:lnTo>
                  <a:lnTo>
                    <a:pt x="587" y="74"/>
                  </a:lnTo>
                  <a:lnTo>
                    <a:pt x="587" y="78"/>
                  </a:lnTo>
                  <a:lnTo>
                    <a:pt x="587" y="80"/>
                  </a:lnTo>
                  <a:lnTo>
                    <a:pt x="587" y="84"/>
                  </a:lnTo>
                  <a:lnTo>
                    <a:pt x="587" y="90"/>
                  </a:lnTo>
                  <a:lnTo>
                    <a:pt x="587" y="96"/>
                  </a:lnTo>
                  <a:lnTo>
                    <a:pt x="585" y="98"/>
                  </a:lnTo>
                  <a:lnTo>
                    <a:pt x="585" y="100"/>
                  </a:lnTo>
                  <a:lnTo>
                    <a:pt x="583" y="100"/>
                  </a:lnTo>
                  <a:lnTo>
                    <a:pt x="583" y="102"/>
                  </a:lnTo>
                  <a:lnTo>
                    <a:pt x="583" y="104"/>
                  </a:lnTo>
                  <a:lnTo>
                    <a:pt x="583" y="106"/>
                  </a:lnTo>
                  <a:lnTo>
                    <a:pt x="585" y="108"/>
                  </a:lnTo>
                  <a:lnTo>
                    <a:pt x="587" y="108"/>
                  </a:lnTo>
                  <a:lnTo>
                    <a:pt x="587" y="108"/>
                  </a:lnTo>
                  <a:lnTo>
                    <a:pt x="587" y="110"/>
                  </a:lnTo>
                  <a:lnTo>
                    <a:pt x="587" y="112"/>
                  </a:lnTo>
                  <a:lnTo>
                    <a:pt x="587" y="114"/>
                  </a:lnTo>
                  <a:lnTo>
                    <a:pt x="587" y="116"/>
                  </a:lnTo>
                  <a:lnTo>
                    <a:pt x="587" y="118"/>
                  </a:lnTo>
                  <a:lnTo>
                    <a:pt x="587" y="122"/>
                  </a:lnTo>
                  <a:lnTo>
                    <a:pt x="587" y="128"/>
                  </a:lnTo>
                  <a:lnTo>
                    <a:pt x="587" y="130"/>
                  </a:lnTo>
                  <a:lnTo>
                    <a:pt x="591" y="138"/>
                  </a:lnTo>
                  <a:lnTo>
                    <a:pt x="591" y="138"/>
                  </a:lnTo>
                  <a:lnTo>
                    <a:pt x="591" y="142"/>
                  </a:lnTo>
                  <a:lnTo>
                    <a:pt x="589" y="144"/>
                  </a:lnTo>
                  <a:lnTo>
                    <a:pt x="589" y="144"/>
                  </a:lnTo>
                  <a:lnTo>
                    <a:pt x="589" y="148"/>
                  </a:lnTo>
                  <a:lnTo>
                    <a:pt x="589" y="150"/>
                  </a:lnTo>
                  <a:lnTo>
                    <a:pt x="591" y="152"/>
                  </a:lnTo>
                  <a:lnTo>
                    <a:pt x="591" y="156"/>
                  </a:lnTo>
                  <a:lnTo>
                    <a:pt x="591" y="158"/>
                  </a:lnTo>
                  <a:lnTo>
                    <a:pt x="591" y="160"/>
                  </a:lnTo>
                  <a:lnTo>
                    <a:pt x="591" y="164"/>
                  </a:lnTo>
                  <a:lnTo>
                    <a:pt x="591" y="168"/>
                  </a:lnTo>
                  <a:lnTo>
                    <a:pt x="591" y="170"/>
                  </a:lnTo>
                  <a:lnTo>
                    <a:pt x="589" y="174"/>
                  </a:lnTo>
                  <a:lnTo>
                    <a:pt x="589" y="176"/>
                  </a:lnTo>
                  <a:lnTo>
                    <a:pt x="591" y="180"/>
                  </a:lnTo>
                  <a:lnTo>
                    <a:pt x="591" y="180"/>
                  </a:lnTo>
                  <a:lnTo>
                    <a:pt x="591" y="182"/>
                  </a:lnTo>
                  <a:lnTo>
                    <a:pt x="589" y="184"/>
                  </a:lnTo>
                  <a:lnTo>
                    <a:pt x="589" y="184"/>
                  </a:lnTo>
                  <a:lnTo>
                    <a:pt x="589" y="190"/>
                  </a:lnTo>
                  <a:lnTo>
                    <a:pt x="589" y="194"/>
                  </a:lnTo>
                  <a:lnTo>
                    <a:pt x="589" y="198"/>
                  </a:lnTo>
                  <a:lnTo>
                    <a:pt x="589" y="200"/>
                  </a:lnTo>
                  <a:lnTo>
                    <a:pt x="587" y="202"/>
                  </a:lnTo>
                  <a:lnTo>
                    <a:pt x="587" y="204"/>
                  </a:lnTo>
                  <a:lnTo>
                    <a:pt x="587" y="204"/>
                  </a:lnTo>
                  <a:lnTo>
                    <a:pt x="587" y="210"/>
                  </a:lnTo>
                  <a:lnTo>
                    <a:pt x="591" y="212"/>
                  </a:lnTo>
                  <a:lnTo>
                    <a:pt x="591" y="214"/>
                  </a:lnTo>
                  <a:lnTo>
                    <a:pt x="593" y="218"/>
                  </a:lnTo>
                  <a:lnTo>
                    <a:pt x="593" y="222"/>
                  </a:lnTo>
                  <a:lnTo>
                    <a:pt x="593" y="226"/>
                  </a:lnTo>
                  <a:lnTo>
                    <a:pt x="589" y="230"/>
                  </a:lnTo>
                  <a:lnTo>
                    <a:pt x="591" y="234"/>
                  </a:lnTo>
                  <a:lnTo>
                    <a:pt x="591" y="238"/>
                  </a:lnTo>
                  <a:lnTo>
                    <a:pt x="593" y="242"/>
                  </a:lnTo>
                  <a:lnTo>
                    <a:pt x="593" y="244"/>
                  </a:lnTo>
                  <a:lnTo>
                    <a:pt x="595" y="250"/>
                  </a:lnTo>
                  <a:lnTo>
                    <a:pt x="597" y="256"/>
                  </a:lnTo>
                  <a:lnTo>
                    <a:pt x="599" y="264"/>
                  </a:lnTo>
                  <a:lnTo>
                    <a:pt x="603" y="266"/>
                  </a:lnTo>
                  <a:lnTo>
                    <a:pt x="603" y="268"/>
                  </a:lnTo>
                  <a:lnTo>
                    <a:pt x="603" y="272"/>
                  </a:lnTo>
                  <a:lnTo>
                    <a:pt x="603" y="276"/>
                  </a:lnTo>
                  <a:lnTo>
                    <a:pt x="601" y="278"/>
                  </a:lnTo>
                  <a:lnTo>
                    <a:pt x="601" y="278"/>
                  </a:lnTo>
                  <a:lnTo>
                    <a:pt x="603" y="282"/>
                  </a:lnTo>
                  <a:lnTo>
                    <a:pt x="603" y="284"/>
                  </a:lnTo>
                  <a:lnTo>
                    <a:pt x="605" y="286"/>
                  </a:lnTo>
                  <a:lnTo>
                    <a:pt x="605" y="288"/>
                  </a:lnTo>
                  <a:lnTo>
                    <a:pt x="603" y="292"/>
                  </a:lnTo>
                  <a:lnTo>
                    <a:pt x="603" y="294"/>
                  </a:lnTo>
                  <a:lnTo>
                    <a:pt x="603" y="296"/>
                  </a:lnTo>
                  <a:lnTo>
                    <a:pt x="601" y="298"/>
                  </a:lnTo>
                  <a:lnTo>
                    <a:pt x="603" y="300"/>
                  </a:lnTo>
                  <a:lnTo>
                    <a:pt x="603" y="302"/>
                  </a:lnTo>
                  <a:lnTo>
                    <a:pt x="603" y="306"/>
                  </a:lnTo>
                  <a:lnTo>
                    <a:pt x="603" y="312"/>
                  </a:lnTo>
                  <a:lnTo>
                    <a:pt x="603" y="314"/>
                  </a:lnTo>
                  <a:lnTo>
                    <a:pt x="601" y="318"/>
                  </a:lnTo>
                  <a:lnTo>
                    <a:pt x="601" y="320"/>
                  </a:lnTo>
                  <a:lnTo>
                    <a:pt x="601" y="322"/>
                  </a:lnTo>
                  <a:lnTo>
                    <a:pt x="601" y="322"/>
                  </a:lnTo>
                  <a:lnTo>
                    <a:pt x="599" y="324"/>
                  </a:lnTo>
                  <a:lnTo>
                    <a:pt x="601" y="326"/>
                  </a:lnTo>
                  <a:lnTo>
                    <a:pt x="601" y="328"/>
                  </a:lnTo>
                  <a:lnTo>
                    <a:pt x="599" y="330"/>
                  </a:lnTo>
                  <a:lnTo>
                    <a:pt x="601" y="338"/>
                  </a:lnTo>
                  <a:lnTo>
                    <a:pt x="599" y="340"/>
                  </a:lnTo>
                  <a:lnTo>
                    <a:pt x="599" y="342"/>
                  </a:lnTo>
                  <a:lnTo>
                    <a:pt x="599" y="344"/>
                  </a:lnTo>
                  <a:lnTo>
                    <a:pt x="599" y="346"/>
                  </a:lnTo>
                  <a:lnTo>
                    <a:pt x="599" y="348"/>
                  </a:lnTo>
                  <a:lnTo>
                    <a:pt x="599" y="350"/>
                  </a:lnTo>
                  <a:lnTo>
                    <a:pt x="599" y="352"/>
                  </a:lnTo>
                  <a:lnTo>
                    <a:pt x="599" y="354"/>
                  </a:lnTo>
                  <a:lnTo>
                    <a:pt x="597" y="354"/>
                  </a:lnTo>
                  <a:lnTo>
                    <a:pt x="593" y="352"/>
                  </a:lnTo>
                  <a:lnTo>
                    <a:pt x="593" y="354"/>
                  </a:lnTo>
                  <a:lnTo>
                    <a:pt x="593" y="356"/>
                  </a:lnTo>
                  <a:lnTo>
                    <a:pt x="595" y="358"/>
                  </a:lnTo>
                  <a:lnTo>
                    <a:pt x="595" y="360"/>
                  </a:lnTo>
                  <a:lnTo>
                    <a:pt x="595" y="362"/>
                  </a:lnTo>
                  <a:lnTo>
                    <a:pt x="599" y="366"/>
                  </a:lnTo>
                  <a:lnTo>
                    <a:pt x="601" y="368"/>
                  </a:lnTo>
                  <a:lnTo>
                    <a:pt x="601" y="370"/>
                  </a:lnTo>
                  <a:lnTo>
                    <a:pt x="601" y="374"/>
                  </a:lnTo>
                  <a:lnTo>
                    <a:pt x="603" y="376"/>
                  </a:lnTo>
                  <a:lnTo>
                    <a:pt x="603" y="378"/>
                  </a:lnTo>
                  <a:lnTo>
                    <a:pt x="611" y="390"/>
                  </a:lnTo>
                  <a:lnTo>
                    <a:pt x="611" y="394"/>
                  </a:lnTo>
                  <a:lnTo>
                    <a:pt x="611" y="400"/>
                  </a:lnTo>
                  <a:lnTo>
                    <a:pt x="611" y="400"/>
                  </a:lnTo>
                  <a:lnTo>
                    <a:pt x="609" y="402"/>
                  </a:lnTo>
                  <a:lnTo>
                    <a:pt x="609" y="404"/>
                  </a:lnTo>
                  <a:lnTo>
                    <a:pt x="609" y="406"/>
                  </a:lnTo>
                  <a:lnTo>
                    <a:pt x="611" y="410"/>
                  </a:lnTo>
                  <a:lnTo>
                    <a:pt x="611" y="418"/>
                  </a:lnTo>
                  <a:lnTo>
                    <a:pt x="611" y="420"/>
                  </a:lnTo>
                  <a:lnTo>
                    <a:pt x="613" y="422"/>
                  </a:lnTo>
                  <a:lnTo>
                    <a:pt x="615" y="426"/>
                  </a:lnTo>
                  <a:lnTo>
                    <a:pt x="615" y="428"/>
                  </a:lnTo>
                  <a:lnTo>
                    <a:pt x="617" y="428"/>
                  </a:lnTo>
                  <a:lnTo>
                    <a:pt x="619" y="430"/>
                  </a:lnTo>
                  <a:lnTo>
                    <a:pt x="621" y="430"/>
                  </a:lnTo>
                  <a:lnTo>
                    <a:pt x="621" y="430"/>
                  </a:lnTo>
                  <a:lnTo>
                    <a:pt x="619" y="430"/>
                  </a:lnTo>
                  <a:lnTo>
                    <a:pt x="619" y="432"/>
                  </a:lnTo>
                  <a:lnTo>
                    <a:pt x="619" y="432"/>
                  </a:lnTo>
                  <a:lnTo>
                    <a:pt x="621" y="434"/>
                  </a:lnTo>
                  <a:lnTo>
                    <a:pt x="623" y="434"/>
                  </a:lnTo>
                  <a:lnTo>
                    <a:pt x="627" y="434"/>
                  </a:lnTo>
                  <a:lnTo>
                    <a:pt x="627" y="432"/>
                  </a:lnTo>
                  <a:lnTo>
                    <a:pt x="629" y="430"/>
                  </a:lnTo>
                  <a:lnTo>
                    <a:pt x="629" y="428"/>
                  </a:lnTo>
                  <a:lnTo>
                    <a:pt x="631" y="428"/>
                  </a:lnTo>
                  <a:lnTo>
                    <a:pt x="631" y="430"/>
                  </a:lnTo>
                  <a:lnTo>
                    <a:pt x="635" y="432"/>
                  </a:lnTo>
                  <a:lnTo>
                    <a:pt x="635" y="432"/>
                  </a:lnTo>
                  <a:lnTo>
                    <a:pt x="637" y="432"/>
                  </a:lnTo>
                  <a:lnTo>
                    <a:pt x="637" y="430"/>
                  </a:lnTo>
                  <a:lnTo>
                    <a:pt x="637" y="428"/>
                  </a:lnTo>
                  <a:lnTo>
                    <a:pt x="639" y="428"/>
                  </a:lnTo>
                  <a:lnTo>
                    <a:pt x="639" y="430"/>
                  </a:lnTo>
                  <a:lnTo>
                    <a:pt x="637" y="432"/>
                  </a:lnTo>
                  <a:lnTo>
                    <a:pt x="635" y="432"/>
                  </a:lnTo>
                  <a:lnTo>
                    <a:pt x="635" y="434"/>
                  </a:lnTo>
                  <a:lnTo>
                    <a:pt x="633" y="434"/>
                  </a:lnTo>
                  <a:lnTo>
                    <a:pt x="633" y="436"/>
                  </a:lnTo>
                  <a:lnTo>
                    <a:pt x="635" y="436"/>
                  </a:lnTo>
                  <a:lnTo>
                    <a:pt x="635" y="436"/>
                  </a:lnTo>
                  <a:lnTo>
                    <a:pt x="637" y="438"/>
                  </a:lnTo>
                  <a:lnTo>
                    <a:pt x="639" y="436"/>
                  </a:lnTo>
                  <a:lnTo>
                    <a:pt x="641" y="440"/>
                  </a:lnTo>
                  <a:lnTo>
                    <a:pt x="643" y="444"/>
                  </a:lnTo>
                  <a:lnTo>
                    <a:pt x="643" y="444"/>
                  </a:lnTo>
                  <a:lnTo>
                    <a:pt x="641" y="442"/>
                  </a:lnTo>
                  <a:lnTo>
                    <a:pt x="639" y="440"/>
                  </a:lnTo>
                  <a:lnTo>
                    <a:pt x="637" y="440"/>
                  </a:lnTo>
                  <a:lnTo>
                    <a:pt x="637" y="442"/>
                  </a:lnTo>
                  <a:lnTo>
                    <a:pt x="637" y="442"/>
                  </a:lnTo>
                  <a:lnTo>
                    <a:pt x="639" y="444"/>
                  </a:lnTo>
                  <a:lnTo>
                    <a:pt x="641" y="446"/>
                  </a:lnTo>
                  <a:lnTo>
                    <a:pt x="641" y="446"/>
                  </a:lnTo>
                  <a:lnTo>
                    <a:pt x="639" y="446"/>
                  </a:lnTo>
                  <a:lnTo>
                    <a:pt x="639" y="448"/>
                  </a:lnTo>
                  <a:lnTo>
                    <a:pt x="639" y="452"/>
                  </a:lnTo>
                  <a:lnTo>
                    <a:pt x="641" y="452"/>
                  </a:lnTo>
                  <a:lnTo>
                    <a:pt x="643" y="454"/>
                  </a:lnTo>
                  <a:lnTo>
                    <a:pt x="643" y="456"/>
                  </a:lnTo>
                  <a:lnTo>
                    <a:pt x="641" y="456"/>
                  </a:lnTo>
                  <a:lnTo>
                    <a:pt x="641" y="456"/>
                  </a:lnTo>
                  <a:lnTo>
                    <a:pt x="641" y="458"/>
                  </a:lnTo>
                  <a:lnTo>
                    <a:pt x="639" y="460"/>
                  </a:lnTo>
                  <a:lnTo>
                    <a:pt x="641" y="462"/>
                  </a:lnTo>
                  <a:lnTo>
                    <a:pt x="643" y="466"/>
                  </a:lnTo>
                  <a:lnTo>
                    <a:pt x="643" y="470"/>
                  </a:lnTo>
                  <a:lnTo>
                    <a:pt x="641" y="470"/>
                  </a:lnTo>
                  <a:lnTo>
                    <a:pt x="643" y="472"/>
                  </a:lnTo>
                  <a:lnTo>
                    <a:pt x="643" y="474"/>
                  </a:lnTo>
                  <a:lnTo>
                    <a:pt x="645" y="476"/>
                  </a:lnTo>
                  <a:lnTo>
                    <a:pt x="647" y="476"/>
                  </a:lnTo>
                  <a:lnTo>
                    <a:pt x="651" y="478"/>
                  </a:lnTo>
                  <a:lnTo>
                    <a:pt x="653" y="480"/>
                  </a:lnTo>
                  <a:lnTo>
                    <a:pt x="655" y="483"/>
                  </a:lnTo>
                  <a:lnTo>
                    <a:pt x="655" y="485"/>
                  </a:lnTo>
                  <a:lnTo>
                    <a:pt x="651" y="489"/>
                  </a:lnTo>
                  <a:lnTo>
                    <a:pt x="649" y="489"/>
                  </a:lnTo>
                  <a:lnTo>
                    <a:pt x="647" y="489"/>
                  </a:lnTo>
                  <a:lnTo>
                    <a:pt x="647" y="493"/>
                  </a:lnTo>
                  <a:lnTo>
                    <a:pt x="649" y="495"/>
                  </a:lnTo>
                  <a:lnTo>
                    <a:pt x="651" y="495"/>
                  </a:lnTo>
                  <a:lnTo>
                    <a:pt x="655" y="497"/>
                  </a:lnTo>
                  <a:lnTo>
                    <a:pt x="655" y="499"/>
                  </a:lnTo>
                  <a:lnTo>
                    <a:pt x="657" y="499"/>
                  </a:lnTo>
                  <a:lnTo>
                    <a:pt x="657" y="499"/>
                  </a:lnTo>
                  <a:lnTo>
                    <a:pt x="657" y="499"/>
                  </a:lnTo>
                  <a:lnTo>
                    <a:pt x="653" y="497"/>
                  </a:lnTo>
                  <a:lnTo>
                    <a:pt x="651" y="497"/>
                  </a:lnTo>
                  <a:lnTo>
                    <a:pt x="651" y="497"/>
                  </a:lnTo>
                  <a:lnTo>
                    <a:pt x="649" y="499"/>
                  </a:lnTo>
                  <a:lnTo>
                    <a:pt x="645" y="499"/>
                  </a:lnTo>
                  <a:lnTo>
                    <a:pt x="647" y="503"/>
                  </a:lnTo>
                  <a:lnTo>
                    <a:pt x="647" y="503"/>
                  </a:lnTo>
                  <a:lnTo>
                    <a:pt x="649" y="505"/>
                  </a:lnTo>
                  <a:lnTo>
                    <a:pt x="649" y="505"/>
                  </a:lnTo>
                  <a:lnTo>
                    <a:pt x="651" y="507"/>
                  </a:lnTo>
                  <a:lnTo>
                    <a:pt x="651" y="509"/>
                  </a:lnTo>
                  <a:lnTo>
                    <a:pt x="651" y="511"/>
                  </a:lnTo>
                  <a:lnTo>
                    <a:pt x="651" y="513"/>
                  </a:lnTo>
                  <a:lnTo>
                    <a:pt x="653" y="513"/>
                  </a:lnTo>
                  <a:lnTo>
                    <a:pt x="653" y="515"/>
                  </a:lnTo>
                  <a:lnTo>
                    <a:pt x="653" y="517"/>
                  </a:lnTo>
                  <a:lnTo>
                    <a:pt x="653" y="519"/>
                  </a:lnTo>
                  <a:lnTo>
                    <a:pt x="651" y="519"/>
                  </a:lnTo>
                  <a:lnTo>
                    <a:pt x="651" y="517"/>
                  </a:lnTo>
                  <a:lnTo>
                    <a:pt x="651" y="517"/>
                  </a:lnTo>
                  <a:lnTo>
                    <a:pt x="651" y="515"/>
                  </a:lnTo>
                  <a:lnTo>
                    <a:pt x="651" y="509"/>
                  </a:lnTo>
                  <a:lnTo>
                    <a:pt x="649" y="509"/>
                  </a:lnTo>
                  <a:lnTo>
                    <a:pt x="649" y="507"/>
                  </a:lnTo>
                  <a:lnTo>
                    <a:pt x="649" y="505"/>
                  </a:lnTo>
                  <a:lnTo>
                    <a:pt x="647" y="505"/>
                  </a:lnTo>
                  <a:lnTo>
                    <a:pt x="647" y="507"/>
                  </a:lnTo>
                  <a:lnTo>
                    <a:pt x="647" y="509"/>
                  </a:lnTo>
                  <a:lnTo>
                    <a:pt x="647" y="511"/>
                  </a:lnTo>
                  <a:lnTo>
                    <a:pt x="647" y="513"/>
                  </a:lnTo>
                  <a:lnTo>
                    <a:pt x="645" y="513"/>
                  </a:lnTo>
                  <a:lnTo>
                    <a:pt x="643" y="513"/>
                  </a:lnTo>
                  <a:lnTo>
                    <a:pt x="641" y="513"/>
                  </a:lnTo>
                  <a:lnTo>
                    <a:pt x="643" y="513"/>
                  </a:lnTo>
                  <a:lnTo>
                    <a:pt x="645" y="511"/>
                  </a:lnTo>
                  <a:lnTo>
                    <a:pt x="645" y="509"/>
                  </a:lnTo>
                  <a:lnTo>
                    <a:pt x="645" y="507"/>
                  </a:lnTo>
                  <a:lnTo>
                    <a:pt x="645" y="507"/>
                  </a:lnTo>
                  <a:lnTo>
                    <a:pt x="645" y="505"/>
                  </a:lnTo>
                  <a:lnTo>
                    <a:pt x="645" y="501"/>
                  </a:lnTo>
                  <a:lnTo>
                    <a:pt x="645" y="501"/>
                  </a:lnTo>
                  <a:lnTo>
                    <a:pt x="645" y="499"/>
                  </a:lnTo>
                  <a:lnTo>
                    <a:pt x="643" y="499"/>
                  </a:lnTo>
                  <a:lnTo>
                    <a:pt x="643" y="499"/>
                  </a:lnTo>
                  <a:lnTo>
                    <a:pt x="641" y="499"/>
                  </a:lnTo>
                  <a:lnTo>
                    <a:pt x="641" y="499"/>
                  </a:lnTo>
                  <a:lnTo>
                    <a:pt x="641" y="499"/>
                  </a:lnTo>
                  <a:lnTo>
                    <a:pt x="641" y="501"/>
                  </a:lnTo>
                  <a:lnTo>
                    <a:pt x="643" y="503"/>
                  </a:lnTo>
                  <a:lnTo>
                    <a:pt x="643" y="503"/>
                  </a:lnTo>
                  <a:lnTo>
                    <a:pt x="643" y="503"/>
                  </a:lnTo>
                  <a:lnTo>
                    <a:pt x="641" y="505"/>
                  </a:lnTo>
                  <a:lnTo>
                    <a:pt x="641" y="505"/>
                  </a:lnTo>
                  <a:lnTo>
                    <a:pt x="639" y="505"/>
                  </a:lnTo>
                  <a:lnTo>
                    <a:pt x="639" y="505"/>
                  </a:lnTo>
                  <a:lnTo>
                    <a:pt x="635" y="505"/>
                  </a:lnTo>
                  <a:lnTo>
                    <a:pt x="633" y="505"/>
                  </a:lnTo>
                  <a:lnTo>
                    <a:pt x="629" y="507"/>
                  </a:lnTo>
                  <a:lnTo>
                    <a:pt x="631" y="509"/>
                  </a:lnTo>
                  <a:lnTo>
                    <a:pt x="633" y="511"/>
                  </a:lnTo>
                  <a:lnTo>
                    <a:pt x="633" y="511"/>
                  </a:lnTo>
                  <a:lnTo>
                    <a:pt x="633" y="513"/>
                  </a:lnTo>
                  <a:lnTo>
                    <a:pt x="631" y="515"/>
                  </a:lnTo>
                  <a:lnTo>
                    <a:pt x="629" y="517"/>
                  </a:lnTo>
                  <a:lnTo>
                    <a:pt x="629" y="517"/>
                  </a:lnTo>
                  <a:lnTo>
                    <a:pt x="627" y="519"/>
                  </a:lnTo>
                  <a:lnTo>
                    <a:pt x="627" y="521"/>
                  </a:lnTo>
                  <a:lnTo>
                    <a:pt x="627" y="523"/>
                  </a:lnTo>
                  <a:lnTo>
                    <a:pt x="629" y="523"/>
                  </a:lnTo>
                  <a:lnTo>
                    <a:pt x="631" y="525"/>
                  </a:lnTo>
                  <a:lnTo>
                    <a:pt x="633" y="525"/>
                  </a:lnTo>
                  <a:lnTo>
                    <a:pt x="633" y="525"/>
                  </a:lnTo>
                  <a:lnTo>
                    <a:pt x="633" y="523"/>
                  </a:lnTo>
                  <a:lnTo>
                    <a:pt x="631" y="521"/>
                  </a:lnTo>
                  <a:lnTo>
                    <a:pt x="629" y="521"/>
                  </a:lnTo>
                  <a:lnTo>
                    <a:pt x="629" y="521"/>
                  </a:lnTo>
                  <a:lnTo>
                    <a:pt x="629" y="521"/>
                  </a:lnTo>
                  <a:lnTo>
                    <a:pt x="629" y="521"/>
                  </a:lnTo>
                  <a:lnTo>
                    <a:pt x="631" y="519"/>
                  </a:lnTo>
                  <a:lnTo>
                    <a:pt x="635" y="519"/>
                  </a:lnTo>
                  <a:lnTo>
                    <a:pt x="635" y="517"/>
                  </a:lnTo>
                  <a:lnTo>
                    <a:pt x="635" y="517"/>
                  </a:lnTo>
                  <a:lnTo>
                    <a:pt x="635" y="519"/>
                  </a:lnTo>
                  <a:lnTo>
                    <a:pt x="637" y="521"/>
                  </a:lnTo>
                  <a:lnTo>
                    <a:pt x="637" y="521"/>
                  </a:lnTo>
                  <a:lnTo>
                    <a:pt x="641" y="523"/>
                  </a:lnTo>
                  <a:lnTo>
                    <a:pt x="643" y="523"/>
                  </a:lnTo>
                  <a:lnTo>
                    <a:pt x="645" y="525"/>
                  </a:lnTo>
                  <a:lnTo>
                    <a:pt x="645" y="525"/>
                  </a:lnTo>
                  <a:lnTo>
                    <a:pt x="645" y="523"/>
                  </a:lnTo>
                  <a:lnTo>
                    <a:pt x="645" y="523"/>
                  </a:lnTo>
                  <a:lnTo>
                    <a:pt x="645" y="523"/>
                  </a:lnTo>
                  <a:lnTo>
                    <a:pt x="645" y="523"/>
                  </a:lnTo>
                  <a:lnTo>
                    <a:pt x="647" y="523"/>
                  </a:lnTo>
                  <a:lnTo>
                    <a:pt x="649" y="525"/>
                  </a:lnTo>
                  <a:lnTo>
                    <a:pt x="651" y="525"/>
                  </a:lnTo>
                  <a:lnTo>
                    <a:pt x="651" y="527"/>
                  </a:lnTo>
                  <a:lnTo>
                    <a:pt x="653" y="529"/>
                  </a:lnTo>
                  <a:lnTo>
                    <a:pt x="651" y="529"/>
                  </a:lnTo>
                  <a:lnTo>
                    <a:pt x="649" y="531"/>
                  </a:lnTo>
                  <a:lnTo>
                    <a:pt x="649" y="533"/>
                  </a:lnTo>
                  <a:lnTo>
                    <a:pt x="653" y="535"/>
                  </a:lnTo>
                  <a:lnTo>
                    <a:pt x="653" y="535"/>
                  </a:lnTo>
                  <a:lnTo>
                    <a:pt x="655" y="537"/>
                  </a:lnTo>
                  <a:lnTo>
                    <a:pt x="655" y="537"/>
                  </a:lnTo>
                  <a:lnTo>
                    <a:pt x="655" y="537"/>
                  </a:lnTo>
                  <a:lnTo>
                    <a:pt x="655" y="539"/>
                  </a:lnTo>
                  <a:lnTo>
                    <a:pt x="653" y="537"/>
                  </a:lnTo>
                  <a:lnTo>
                    <a:pt x="653" y="537"/>
                  </a:lnTo>
                  <a:lnTo>
                    <a:pt x="651" y="537"/>
                  </a:lnTo>
                  <a:lnTo>
                    <a:pt x="649" y="537"/>
                  </a:lnTo>
                  <a:lnTo>
                    <a:pt x="649" y="537"/>
                  </a:lnTo>
                  <a:lnTo>
                    <a:pt x="649" y="539"/>
                  </a:lnTo>
                  <a:lnTo>
                    <a:pt x="651" y="539"/>
                  </a:lnTo>
                  <a:lnTo>
                    <a:pt x="651" y="539"/>
                  </a:lnTo>
                  <a:lnTo>
                    <a:pt x="653" y="541"/>
                  </a:lnTo>
                  <a:lnTo>
                    <a:pt x="655" y="541"/>
                  </a:lnTo>
                  <a:lnTo>
                    <a:pt x="655" y="541"/>
                  </a:lnTo>
                  <a:lnTo>
                    <a:pt x="655" y="543"/>
                  </a:lnTo>
                  <a:lnTo>
                    <a:pt x="657" y="543"/>
                  </a:lnTo>
                  <a:lnTo>
                    <a:pt x="659" y="543"/>
                  </a:lnTo>
                  <a:lnTo>
                    <a:pt x="661" y="543"/>
                  </a:lnTo>
                  <a:lnTo>
                    <a:pt x="661" y="541"/>
                  </a:lnTo>
                  <a:lnTo>
                    <a:pt x="661" y="539"/>
                  </a:lnTo>
                  <a:lnTo>
                    <a:pt x="661" y="537"/>
                  </a:lnTo>
                  <a:lnTo>
                    <a:pt x="663" y="537"/>
                  </a:lnTo>
                  <a:lnTo>
                    <a:pt x="665" y="541"/>
                  </a:lnTo>
                  <a:lnTo>
                    <a:pt x="665" y="543"/>
                  </a:lnTo>
                  <a:lnTo>
                    <a:pt x="667" y="543"/>
                  </a:lnTo>
                  <a:lnTo>
                    <a:pt x="667" y="543"/>
                  </a:lnTo>
                  <a:lnTo>
                    <a:pt x="669" y="545"/>
                  </a:lnTo>
                  <a:lnTo>
                    <a:pt x="671" y="547"/>
                  </a:lnTo>
                  <a:lnTo>
                    <a:pt x="671" y="547"/>
                  </a:lnTo>
                  <a:lnTo>
                    <a:pt x="669" y="547"/>
                  </a:lnTo>
                  <a:lnTo>
                    <a:pt x="663" y="545"/>
                  </a:lnTo>
                  <a:lnTo>
                    <a:pt x="657" y="545"/>
                  </a:lnTo>
                  <a:lnTo>
                    <a:pt x="655" y="543"/>
                  </a:lnTo>
                  <a:lnTo>
                    <a:pt x="653" y="543"/>
                  </a:lnTo>
                  <a:lnTo>
                    <a:pt x="653" y="547"/>
                  </a:lnTo>
                  <a:lnTo>
                    <a:pt x="655" y="549"/>
                  </a:lnTo>
                  <a:lnTo>
                    <a:pt x="657" y="549"/>
                  </a:lnTo>
                  <a:lnTo>
                    <a:pt x="657" y="551"/>
                  </a:lnTo>
                  <a:lnTo>
                    <a:pt x="659" y="553"/>
                  </a:lnTo>
                  <a:lnTo>
                    <a:pt x="661" y="551"/>
                  </a:lnTo>
                  <a:lnTo>
                    <a:pt x="661" y="551"/>
                  </a:lnTo>
                  <a:lnTo>
                    <a:pt x="665" y="551"/>
                  </a:lnTo>
                  <a:lnTo>
                    <a:pt x="663" y="553"/>
                  </a:lnTo>
                  <a:lnTo>
                    <a:pt x="663" y="553"/>
                  </a:lnTo>
                  <a:lnTo>
                    <a:pt x="663" y="553"/>
                  </a:lnTo>
                  <a:lnTo>
                    <a:pt x="661" y="553"/>
                  </a:lnTo>
                  <a:lnTo>
                    <a:pt x="661" y="555"/>
                  </a:lnTo>
                  <a:lnTo>
                    <a:pt x="661" y="557"/>
                  </a:lnTo>
                  <a:lnTo>
                    <a:pt x="663" y="561"/>
                  </a:lnTo>
                  <a:lnTo>
                    <a:pt x="667" y="567"/>
                  </a:lnTo>
                  <a:lnTo>
                    <a:pt x="667" y="569"/>
                  </a:lnTo>
                  <a:lnTo>
                    <a:pt x="667" y="569"/>
                  </a:lnTo>
                  <a:lnTo>
                    <a:pt x="667" y="569"/>
                  </a:lnTo>
                  <a:lnTo>
                    <a:pt x="669" y="569"/>
                  </a:lnTo>
                  <a:lnTo>
                    <a:pt x="669" y="569"/>
                  </a:lnTo>
                  <a:lnTo>
                    <a:pt x="669" y="567"/>
                  </a:lnTo>
                  <a:lnTo>
                    <a:pt x="669" y="565"/>
                  </a:lnTo>
                  <a:lnTo>
                    <a:pt x="669" y="565"/>
                  </a:lnTo>
                  <a:lnTo>
                    <a:pt x="669" y="563"/>
                  </a:lnTo>
                  <a:lnTo>
                    <a:pt x="669" y="561"/>
                  </a:lnTo>
                  <a:lnTo>
                    <a:pt x="669" y="561"/>
                  </a:lnTo>
                  <a:lnTo>
                    <a:pt x="669" y="561"/>
                  </a:lnTo>
                  <a:lnTo>
                    <a:pt x="669" y="563"/>
                  </a:lnTo>
                  <a:lnTo>
                    <a:pt x="669" y="563"/>
                  </a:lnTo>
                  <a:lnTo>
                    <a:pt x="669" y="563"/>
                  </a:lnTo>
                  <a:lnTo>
                    <a:pt x="671" y="565"/>
                  </a:lnTo>
                  <a:lnTo>
                    <a:pt x="671" y="567"/>
                  </a:lnTo>
                  <a:lnTo>
                    <a:pt x="671" y="567"/>
                  </a:lnTo>
                  <a:lnTo>
                    <a:pt x="671" y="569"/>
                  </a:lnTo>
                  <a:lnTo>
                    <a:pt x="673" y="569"/>
                  </a:lnTo>
                  <a:lnTo>
                    <a:pt x="675" y="571"/>
                  </a:lnTo>
                  <a:lnTo>
                    <a:pt x="675" y="571"/>
                  </a:lnTo>
                  <a:lnTo>
                    <a:pt x="675" y="571"/>
                  </a:lnTo>
                  <a:lnTo>
                    <a:pt x="673" y="571"/>
                  </a:lnTo>
                  <a:lnTo>
                    <a:pt x="671" y="571"/>
                  </a:lnTo>
                  <a:lnTo>
                    <a:pt x="669" y="571"/>
                  </a:lnTo>
                  <a:lnTo>
                    <a:pt x="669" y="571"/>
                  </a:lnTo>
                  <a:lnTo>
                    <a:pt x="669" y="573"/>
                  </a:lnTo>
                  <a:lnTo>
                    <a:pt x="671" y="575"/>
                  </a:lnTo>
                  <a:lnTo>
                    <a:pt x="673" y="577"/>
                  </a:lnTo>
                  <a:lnTo>
                    <a:pt x="675" y="577"/>
                  </a:lnTo>
                  <a:lnTo>
                    <a:pt x="675" y="577"/>
                  </a:lnTo>
                  <a:lnTo>
                    <a:pt x="677" y="579"/>
                  </a:lnTo>
                  <a:lnTo>
                    <a:pt x="677" y="579"/>
                  </a:lnTo>
                  <a:lnTo>
                    <a:pt x="671" y="577"/>
                  </a:lnTo>
                  <a:lnTo>
                    <a:pt x="671" y="579"/>
                  </a:lnTo>
                  <a:lnTo>
                    <a:pt x="669" y="581"/>
                  </a:lnTo>
                  <a:lnTo>
                    <a:pt x="671" y="583"/>
                  </a:lnTo>
                  <a:lnTo>
                    <a:pt x="673" y="585"/>
                  </a:lnTo>
                  <a:lnTo>
                    <a:pt x="675" y="585"/>
                  </a:lnTo>
                  <a:lnTo>
                    <a:pt x="675" y="585"/>
                  </a:lnTo>
                  <a:lnTo>
                    <a:pt x="679" y="587"/>
                  </a:lnTo>
                  <a:lnTo>
                    <a:pt x="681" y="587"/>
                  </a:lnTo>
                  <a:lnTo>
                    <a:pt x="677" y="587"/>
                  </a:lnTo>
                  <a:lnTo>
                    <a:pt x="679" y="589"/>
                  </a:lnTo>
                  <a:lnTo>
                    <a:pt x="679" y="589"/>
                  </a:lnTo>
                  <a:lnTo>
                    <a:pt x="681" y="591"/>
                  </a:lnTo>
                  <a:lnTo>
                    <a:pt x="683" y="593"/>
                  </a:lnTo>
                  <a:lnTo>
                    <a:pt x="685" y="591"/>
                  </a:lnTo>
                  <a:lnTo>
                    <a:pt x="685" y="587"/>
                  </a:lnTo>
                  <a:lnTo>
                    <a:pt x="685" y="587"/>
                  </a:lnTo>
                  <a:lnTo>
                    <a:pt x="685" y="587"/>
                  </a:lnTo>
                  <a:lnTo>
                    <a:pt x="685" y="589"/>
                  </a:lnTo>
                  <a:lnTo>
                    <a:pt x="687" y="589"/>
                  </a:lnTo>
                  <a:lnTo>
                    <a:pt x="687" y="589"/>
                  </a:lnTo>
                  <a:lnTo>
                    <a:pt x="687" y="589"/>
                  </a:lnTo>
                  <a:lnTo>
                    <a:pt x="685" y="591"/>
                  </a:lnTo>
                  <a:lnTo>
                    <a:pt x="685" y="593"/>
                  </a:lnTo>
                  <a:lnTo>
                    <a:pt x="687" y="595"/>
                  </a:lnTo>
                  <a:lnTo>
                    <a:pt x="687" y="595"/>
                  </a:lnTo>
                  <a:lnTo>
                    <a:pt x="681" y="593"/>
                  </a:lnTo>
                  <a:lnTo>
                    <a:pt x="681" y="593"/>
                  </a:lnTo>
                  <a:lnTo>
                    <a:pt x="681" y="591"/>
                  </a:lnTo>
                  <a:lnTo>
                    <a:pt x="677" y="589"/>
                  </a:lnTo>
                  <a:lnTo>
                    <a:pt x="675" y="587"/>
                  </a:lnTo>
                  <a:lnTo>
                    <a:pt x="671" y="585"/>
                  </a:lnTo>
                  <a:lnTo>
                    <a:pt x="671" y="585"/>
                  </a:lnTo>
                  <a:lnTo>
                    <a:pt x="669" y="585"/>
                  </a:lnTo>
                  <a:lnTo>
                    <a:pt x="669" y="587"/>
                  </a:lnTo>
                  <a:lnTo>
                    <a:pt x="671" y="587"/>
                  </a:lnTo>
                  <a:lnTo>
                    <a:pt x="673" y="589"/>
                  </a:lnTo>
                  <a:lnTo>
                    <a:pt x="673" y="589"/>
                  </a:lnTo>
                  <a:lnTo>
                    <a:pt x="671" y="591"/>
                  </a:lnTo>
                  <a:lnTo>
                    <a:pt x="667" y="591"/>
                  </a:lnTo>
                  <a:lnTo>
                    <a:pt x="669" y="593"/>
                  </a:lnTo>
                  <a:lnTo>
                    <a:pt x="671" y="593"/>
                  </a:lnTo>
                  <a:lnTo>
                    <a:pt x="675" y="597"/>
                  </a:lnTo>
                  <a:lnTo>
                    <a:pt x="677" y="597"/>
                  </a:lnTo>
                  <a:lnTo>
                    <a:pt x="677" y="597"/>
                  </a:lnTo>
                  <a:lnTo>
                    <a:pt x="679" y="599"/>
                  </a:lnTo>
                  <a:lnTo>
                    <a:pt x="681" y="599"/>
                  </a:lnTo>
                  <a:lnTo>
                    <a:pt x="681" y="599"/>
                  </a:lnTo>
                  <a:lnTo>
                    <a:pt x="683" y="599"/>
                  </a:lnTo>
                  <a:lnTo>
                    <a:pt x="685" y="599"/>
                  </a:lnTo>
                  <a:lnTo>
                    <a:pt x="687" y="601"/>
                  </a:lnTo>
                  <a:lnTo>
                    <a:pt x="689" y="601"/>
                  </a:lnTo>
                  <a:lnTo>
                    <a:pt x="691" y="607"/>
                  </a:lnTo>
                  <a:lnTo>
                    <a:pt x="689" y="605"/>
                  </a:lnTo>
                  <a:lnTo>
                    <a:pt x="687" y="607"/>
                  </a:lnTo>
                  <a:lnTo>
                    <a:pt x="689" y="607"/>
                  </a:lnTo>
                  <a:lnTo>
                    <a:pt x="691" y="609"/>
                  </a:lnTo>
                  <a:lnTo>
                    <a:pt x="693" y="609"/>
                  </a:lnTo>
                  <a:lnTo>
                    <a:pt x="693" y="609"/>
                  </a:lnTo>
                  <a:lnTo>
                    <a:pt x="695" y="609"/>
                  </a:lnTo>
                  <a:lnTo>
                    <a:pt x="695" y="609"/>
                  </a:lnTo>
                  <a:lnTo>
                    <a:pt x="697" y="611"/>
                  </a:lnTo>
                  <a:lnTo>
                    <a:pt x="699" y="613"/>
                  </a:lnTo>
                  <a:lnTo>
                    <a:pt x="701" y="613"/>
                  </a:lnTo>
                  <a:lnTo>
                    <a:pt x="703" y="615"/>
                  </a:lnTo>
                  <a:lnTo>
                    <a:pt x="705" y="613"/>
                  </a:lnTo>
                  <a:lnTo>
                    <a:pt x="707" y="611"/>
                  </a:lnTo>
                  <a:lnTo>
                    <a:pt x="711" y="609"/>
                  </a:lnTo>
                  <a:lnTo>
                    <a:pt x="711" y="609"/>
                  </a:lnTo>
                  <a:lnTo>
                    <a:pt x="709" y="607"/>
                  </a:lnTo>
                  <a:lnTo>
                    <a:pt x="709" y="607"/>
                  </a:lnTo>
                  <a:lnTo>
                    <a:pt x="707" y="607"/>
                  </a:lnTo>
                  <a:lnTo>
                    <a:pt x="701" y="605"/>
                  </a:lnTo>
                  <a:lnTo>
                    <a:pt x="701" y="605"/>
                  </a:lnTo>
                  <a:lnTo>
                    <a:pt x="699" y="603"/>
                  </a:lnTo>
                  <a:lnTo>
                    <a:pt x="699" y="603"/>
                  </a:lnTo>
                  <a:lnTo>
                    <a:pt x="701" y="603"/>
                  </a:lnTo>
                  <a:lnTo>
                    <a:pt x="707" y="605"/>
                  </a:lnTo>
                  <a:lnTo>
                    <a:pt x="711" y="607"/>
                  </a:lnTo>
                  <a:lnTo>
                    <a:pt x="711" y="609"/>
                  </a:lnTo>
                  <a:lnTo>
                    <a:pt x="713" y="611"/>
                  </a:lnTo>
                  <a:lnTo>
                    <a:pt x="713" y="611"/>
                  </a:lnTo>
                  <a:lnTo>
                    <a:pt x="711" y="611"/>
                  </a:lnTo>
                  <a:lnTo>
                    <a:pt x="713" y="613"/>
                  </a:lnTo>
                  <a:lnTo>
                    <a:pt x="713" y="613"/>
                  </a:lnTo>
                  <a:lnTo>
                    <a:pt x="715" y="615"/>
                  </a:lnTo>
                  <a:lnTo>
                    <a:pt x="715" y="617"/>
                  </a:lnTo>
                  <a:lnTo>
                    <a:pt x="715" y="617"/>
                  </a:lnTo>
                  <a:lnTo>
                    <a:pt x="715" y="617"/>
                  </a:lnTo>
                  <a:lnTo>
                    <a:pt x="715" y="619"/>
                  </a:lnTo>
                  <a:lnTo>
                    <a:pt x="715" y="619"/>
                  </a:lnTo>
                  <a:lnTo>
                    <a:pt x="715" y="619"/>
                  </a:lnTo>
                  <a:lnTo>
                    <a:pt x="713" y="619"/>
                  </a:lnTo>
                  <a:lnTo>
                    <a:pt x="713" y="619"/>
                  </a:lnTo>
                  <a:lnTo>
                    <a:pt x="715" y="617"/>
                  </a:lnTo>
                  <a:lnTo>
                    <a:pt x="715" y="617"/>
                  </a:lnTo>
                  <a:lnTo>
                    <a:pt x="713" y="615"/>
                  </a:lnTo>
                  <a:lnTo>
                    <a:pt x="713" y="615"/>
                  </a:lnTo>
                  <a:lnTo>
                    <a:pt x="711" y="613"/>
                  </a:lnTo>
                  <a:lnTo>
                    <a:pt x="711" y="613"/>
                  </a:lnTo>
                  <a:lnTo>
                    <a:pt x="711" y="613"/>
                  </a:lnTo>
                  <a:lnTo>
                    <a:pt x="709" y="613"/>
                  </a:lnTo>
                  <a:lnTo>
                    <a:pt x="709" y="613"/>
                  </a:lnTo>
                  <a:lnTo>
                    <a:pt x="709" y="613"/>
                  </a:lnTo>
                  <a:lnTo>
                    <a:pt x="707" y="615"/>
                  </a:lnTo>
                  <a:lnTo>
                    <a:pt x="705" y="615"/>
                  </a:lnTo>
                  <a:lnTo>
                    <a:pt x="703" y="615"/>
                  </a:lnTo>
                  <a:lnTo>
                    <a:pt x="701" y="615"/>
                  </a:lnTo>
                  <a:lnTo>
                    <a:pt x="701" y="615"/>
                  </a:lnTo>
                  <a:lnTo>
                    <a:pt x="699" y="615"/>
                  </a:lnTo>
                  <a:lnTo>
                    <a:pt x="699" y="615"/>
                  </a:lnTo>
                  <a:lnTo>
                    <a:pt x="699" y="615"/>
                  </a:lnTo>
                  <a:lnTo>
                    <a:pt x="699" y="617"/>
                  </a:lnTo>
                  <a:lnTo>
                    <a:pt x="699" y="617"/>
                  </a:lnTo>
                  <a:lnTo>
                    <a:pt x="697" y="617"/>
                  </a:lnTo>
                  <a:lnTo>
                    <a:pt x="695" y="615"/>
                  </a:lnTo>
                  <a:lnTo>
                    <a:pt x="693" y="615"/>
                  </a:lnTo>
                  <a:lnTo>
                    <a:pt x="691" y="615"/>
                  </a:lnTo>
                  <a:lnTo>
                    <a:pt x="691" y="615"/>
                  </a:lnTo>
                  <a:lnTo>
                    <a:pt x="691" y="615"/>
                  </a:lnTo>
                  <a:lnTo>
                    <a:pt x="691" y="615"/>
                  </a:lnTo>
                  <a:lnTo>
                    <a:pt x="691" y="617"/>
                  </a:lnTo>
                  <a:lnTo>
                    <a:pt x="693" y="619"/>
                  </a:lnTo>
                  <a:lnTo>
                    <a:pt x="695" y="619"/>
                  </a:lnTo>
                  <a:lnTo>
                    <a:pt x="695" y="619"/>
                  </a:lnTo>
                  <a:lnTo>
                    <a:pt x="697" y="619"/>
                  </a:lnTo>
                  <a:lnTo>
                    <a:pt x="697" y="621"/>
                  </a:lnTo>
                  <a:lnTo>
                    <a:pt x="697" y="623"/>
                  </a:lnTo>
                  <a:lnTo>
                    <a:pt x="699" y="623"/>
                  </a:lnTo>
                  <a:lnTo>
                    <a:pt x="701" y="625"/>
                  </a:lnTo>
                  <a:lnTo>
                    <a:pt x="703" y="625"/>
                  </a:lnTo>
                  <a:lnTo>
                    <a:pt x="705" y="625"/>
                  </a:lnTo>
                  <a:lnTo>
                    <a:pt x="707" y="623"/>
                  </a:lnTo>
                  <a:lnTo>
                    <a:pt x="709" y="623"/>
                  </a:lnTo>
                  <a:lnTo>
                    <a:pt x="709" y="623"/>
                  </a:lnTo>
                  <a:lnTo>
                    <a:pt x="709" y="621"/>
                  </a:lnTo>
                  <a:lnTo>
                    <a:pt x="709" y="621"/>
                  </a:lnTo>
                  <a:lnTo>
                    <a:pt x="711" y="623"/>
                  </a:lnTo>
                  <a:lnTo>
                    <a:pt x="711" y="623"/>
                  </a:lnTo>
                  <a:lnTo>
                    <a:pt x="709" y="625"/>
                  </a:lnTo>
                  <a:lnTo>
                    <a:pt x="709" y="625"/>
                  </a:lnTo>
                  <a:lnTo>
                    <a:pt x="705" y="627"/>
                  </a:lnTo>
                  <a:lnTo>
                    <a:pt x="707" y="629"/>
                  </a:lnTo>
                  <a:lnTo>
                    <a:pt x="709" y="629"/>
                  </a:lnTo>
                  <a:lnTo>
                    <a:pt x="711" y="631"/>
                  </a:lnTo>
                  <a:lnTo>
                    <a:pt x="715" y="631"/>
                  </a:lnTo>
                  <a:lnTo>
                    <a:pt x="715" y="631"/>
                  </a:lnTo>
                  <a:lnTo>
                    <a:pt x="715" y="631"/>
                  </a:lnTo>
                  <a:lnTo>
                    <a:pt x="715" y="629"/>
                  </a:lnTo>
                  <a:lnTo>
                    <a:pt x="715" y="629"/>
                  </a:lnTo>
                  <a:lnTo>
                    <a:pt x="715" y="627"/>
                  </a:lnTo>
                  <a:lnTo>
                    <a:pt x="715" y="625"/>
                  </a:lnTo>
                  <a:lnTo>
                    <a:pt x="715" y="623"/>
                  </a:lnTo>
                  <a:lnTo>
                    <a:pt x="715" y="623"/>
                  </a:lnTo>
                  <a:lnTo>
                    <a:pt x="715" y="623"/>
                  </a:lnTo>
                  <a:lnTo>
                    <a:pt x="717" y="621"/>
                  </a:lnTo>
                  <a:lnTo>
                    <a:pt x="719" y="623"/>
                  </a:lnTo>
                  <a:lnTo>
                    <a:pt x="719" y="623"/>
                  </a:lnTo>
                  <a:lnTo>
                    <a:pt x="719" y="623"/>
                  </a:lnTo>
                  <a:lnTo>
                    <a:pt x="721" y="623"/>
                  </a:lnTo>
                  <a:lnTo>
                    <a:pt x="721" y="621"/>
                  </a:lnTo>
                  <a:lnTo>
                    <a:pt x="727" y="623"/>
                  </a:lnTo>
                  <a:lnTo>
                    <a:pt x="729" y="623"/>
                  </a:lnTo>
                  <a:lnTo>
                    <a:pt x="733" y="623"/>
                  </a:lnTo>
                  <a:lnTo>
                    <a:pt x="731" y="623"/>
                  </a:lnTo>
                  <a:lnTo>
                    <a:pt x="731" y="625"/>
                  </a:lnTo>
                  <a:lnTo>
                    <a:pt x="729" y="625"/>
                  </a:lnTo>
                  <a:lnTo>
                    <a:pt x="727" y="623"/>
                  </a:lnTo>
                  <a:lnTo>
                    <a:pt x="725" y="623"/>
                  </a:lnTo>
                  <a:lnTo>
                    <a:pt x="721" y="627"/>
                  </a:lnTo>
                  <a:lnTo>
                    <a:pt x="719" y="627"/>
                  </a:lnTo>
                  <a:lnTo>
                    <a:pt x="719" y="627"/>
                  </a:lnTo>
                  <a:lnTo>
                    <a:pt x="717" y="625"/>
                  </a:lnTo>
                  <a:lnTo>
                    <a:pt x="717" y="625"/>
                  </a:lnTo>
                  <a:lnTo>
                    <a:pt x="717" y="627"/>
                  </a:lnTo>
                  <a:lnTo>
                    <a:pt x="715" y="627"/>
                  </a:lnTo>
                  <a:lnTo>
                    <a:pt x="717" y="629"/>
                  </a:lnTo>
                  <a:lnTo>
                    <a:pt x="717" y="633"/>
                  </a:lnTo>
                  <a:lnTo>
                    <a:pt x="717" y="633"/>
                  </a:lnTo>
                  <a:lnTo>
                    <a:pt x="717" y="635"/>
                  </a:lnTo>
                  <a:lnTo>
                    <a:pt x="719" y="635"/>
                  </a:lnTo>
                  <a:lnTo>
                    <a:pt x="723" y="637"/>
                  </a:lnTo>
                  <a:lnTo>
                    <a:pt x="725" y="637"/>
                  </a:lnTo>
                  <a:lnTo>
                    <a:pt x="725" y="637"/>
                  </a:lnTo>
                  <a:lnTo>
                    <a:pt x="725" y="635"/>
                  </a:lnTo>
                  <a:lnTo>
                    <a:pt x="725" y="635"/>
                  </a:lnTo>
                  <a:lnTo>
                    <a:pt x="727" y="633"/>
                  </a:lnTo>
                  <a:lnTo>
                    <a:pt x="727" y="631"/>
                  </a:lnTo>
                  <a:lnTo>
                    <a:pt x="731" y="629"/>
                  </a:lnTo>
                  <a:lnTo>
                    <a:pt x="735" y="625"/>
                  </a:lnTo>
                  <a:lnTo>
                    <a:pt x="737" y="627"/>
                  </a:lnTo>
                  <a:lnTo>
                    <a:pt x="739" y="627"/>
                  </a:lnTo>
                  <a:lnTo>
                    <a:pt x="739" y="629"/>
                  </a:lnTo>
                  <a:lnTo>
                    <a:pt x="739" y="629"/>
                  </a:lnTo>
                  <a:lnTo>
                    <a:pt x="739" y="631"/>
                  </a:lnTo>
                  <a:lnTo>
                    <a:pt x="737" y="631"/>
                  </a:lnTo>
                  <a:lnTo>
                    <a:pt x="735" y="633"/>
                  </a:lnTo>
                  <a:lnTo>
                    <a:pt x="737" y="639"/>
                  </a:lnTo>
                  <a:lnTo>
                    <a:pt x="735" y="639"/>
                  </a:lnTo>
                  <a:lnTo>
                    <a:pt x="735" y="639"/>
                  </a:lnTo>
                  <a:lnTo>
                    <a:pt x="735" y="637"/>
                  </a:lnTo>
                  <a:lnTo>
                    <a:pt x="735" y="637"/>
                  </a:lnTo>
                  <a:lnTo>
                    <a:pt x="733" y="635"/>
                  </a:lnTo>
                  <a:lnTo>
                    <a:pt x="731" y="633"/>
                  </a:lnTo>
                  <a:lnTo>
                    <a:pt x="731" y="635"/>
                  </a:lnTo>
                  <a:lnTo>
                    <a:pt x="727" y="635"/>
                  </a:lnTo>
                  <a:lnTo>
                    <a:pt x="727" y="635"/>
                  </a:lnTo>
                  <a:lnTo>
                    <a:pt x="727" y="635"/>
                  </a:lnTo>
                  <a:lnTo>
                    <a:pt x="727" y="637"/>
                  </a:lnTo>
                  <a:lnTo>
                    <a:pt x="729" y="637"/>
                  </a:lnTo>
                  <a:lnTo>
                    <a:pt x="733" y="641"/>
                  </a:lnTo>
                  <a:lnTo>
                    <a:pt x="733" y="641"/>
                  </a:lnTo>
                  <a:lnTo>
                    <a:pt x="737" y="643"/>
                  </a:lnTo>
                  <a:lnTo>
                    <a:pt x="741" y="643"/>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 name="Freeform 208"/>
            <p:cNvSpPr>
              <a:spLocks/>
            </p:cNvSpPr>
            <p:nvPr/>
          </p:nvSpPr>
          <p:spPr bwMode="auto">
            <a:xfrm>
              <a:off x="3679" y="1658"/>
              <a:ext cx="164" cy="285"/>
            </a:xfrm>
            <a:custGeom>
              <a:avLst/>
              <a:gdLst>
                <a:gd name="T0" fmla="*/ 164 w 164"/>
                <a:gd name="T1" fmla="*/ 102 h 285"/>
                <a:gd name="T2" fmla="*/ 156 w 164"/>
                <a:gd name="T3" fmla="*/ 66 h 285"/>
                <a:gd name="T4" fmla="*/ 118 w 164"/>
                <a:gd name="T5" fmla="*/ 44 h 285"/>
                <a:gd name="T6" fmla="*/ 80 w 164"/>
                <a:gd name="T7" fmla="*/ 24 h 285"/>
                <a:gd name="T8" fmla="*/ 44 w 164"/>
                <a:gd name="T9" fmla="*/ 2 h 285"/>
                <a:gd name="T10" fmla="*/ 24 w 164"/>
                <a:gd name="T11" fmla="*/ 18 h 285"/>
                <a:gd name="T12" fmla="*/ 28 w 164"/>
                <a:gd name="T13" fmla="*/ 36 h 285"/>
                <a:gd name="T14" fmla="*/ 38 w 164"/>
                <a:gd name="T15" fmla="*/ 54 h 285"/>
                <a:gd name="T16" fmla="*/ 34 w 164"/>
                <a:gd name="T17" fmla="*/ 70 h 285"/>
                <a:gd name="T18" fmla="*/ 32 w 164"/>
                <a:gd name="T19" fmla="*/ 108 h 285"/>
                <a:gd name="T20" fmla="*/ 12 w 164"/>
                <a:gd name="T21" fmla="*/ 142 h 285"/>
                <a:gd name="T22" fmla="*/ 0 w 164"/>
                <a:gd name="T23" fmla="*/ 166 h 285"/>
                <a:gd name="T24" fmla="*/ 12 w 164"/>
                <a:gd name="T25" fmla="*/ 184 h 285"/>
                <a:gd name="T26" fmla="*/ 20 w 164"/>
                <a:gd name="T27" fmla="*/ 192 h 285"/>
                <a:gd name="T28" fmla="*/ 26 w 164"/>
                <a:gd name="T29" fmla="*/ 206 h 285"/>
                <a:gd name="T30" fmla="*/ 26 w 164"/>
                <a:gd name="T31" fmla="*/ 216 h 285"/>
                <a:gd name="T32" fmla="*/ 28 w 164"/>
                <a:gd name="T33" fmla="*/ 230 h 285"/>
                <a:gd name="T34" fmla="*/ 32 w 164"/>
                <a:gd name="T35" fmla="*/ 240 h 285"/>
                <a:gd name="T36" fmla="*/ 22 w 164"/>
                <a:gd name="T37" fmla="*/ 240 h 285"/>
                <a:gd name="T38" fmla="*/ 10 w 164"/>
                <a:gd name="T39" fmla="*/ 245 h 285"/>
                <a:gd name="T40" fmla="*/ 12 w 164"/>
                <a:gd name="T41" fmla="*/ 253 h 285"/>
                <a:gd name="T42" fmla="*/ 22 w 164"/>
                <a:gd name="T43" fmla="*/ 261 h 285"/>
                <a:gd name="T44" fmla="*/ 30 w 164"/>
                <a:gd name="T45" fmla="*/ 275 h 285"/>
                <a:gd name="T46" fmla="*/ 34 w 164"/>
                <a:gd name="T47" fmla="*/ 283 h 285"/>
                <a:gd name="T48" fmla="*/ 38 w 164"/>
                <a:gd name="T49" fmla="*/ 285 h 285"/>
                <a:gd name="T50" fmla="*/ 46 w 164"/>
                <a:gd name="T51" fmla="*/ 281 h 285"/>
                <a:gd name="T52" fmla="*/ 50 w 164"/>
                <a:gd name="T53" fmla="*/ 281 h 285"/>
                <a:gd name="T54" fmla="*/ 56 w 164"/>
                <a:gd name="T55" fmla="*/ 281 h 285"/>
                <a:gd name="T56" fmla="*/ 64 w 164"/>
                <a:gd name="T57" fmla="*/ 277 h 285"/>
                <a:gd name="T58" fmla="*/ 78 w 164"/>
                <a:gd name="T59" fmla="*/ 275 h 285"/>
                <a:gd name="T60" fmla="*/ 84 w 164"/>
                <a:gd name="T61" fmla="*/ 271 h 285"/>
                <a:gd name="T62" fmla="*/ 88 w 164"/>
                <a:gd name="T63" fmla="*/ 265 h 285"/>
                <a:gd name="T64" fmla="*/ 86 w 164"/>
                <a:gd name="T65" fmla="*/ 261 h 285"/>
                <a:gd name="T66" fmla="*/ 94 w 164"/>
                <a:gd name="T67" fmla="*/ 259 h 285"/>
                <a:gd name="T68" fmla="*/ 104 w 164"/>
                <a:gd name="T69" fmla="*/ 255 h 285"/>
                <a:gd name="T70" fmla="*/ 114 w 164"/>
                <a:gd name="T71" fmla="*/ 253 h 285"/>
                <a:gd name="T72" fmla="*/ 122 w 164"/>
                <a:gd name="T73" fmla="*/ 240 h 285"/>
                <a:gd name="T74" fmla="*/ 128 w 164"/>
                <a:gd name="T75" fmla="*/ 236 h 285"/>
                <a:gd name="T76" fmla="*/ 130 w 164"/>
                <a:gd name="T77" fmla="*/ 230 h 285"/>
                <a:gd name="T78" fmla="*/ 134 w 164"/>
                <a:gd name="T79" fmla="*/ 226 h 285"/>
                <a:gd name="T80" fmla="*/ 138 w 164"/>
                <a:gd name="T81" fmla="*/ 224 h 285"/>
                <a:gd name="T82" fmla="*/ 146 w 164"/>
                <a:gd name="T83" fmla="*/ 222 h 285"/>
                <a:gd name="T84" fmla="*/ 148 w 164"/>
                <a:gd name="T85" fmla="*/ 216 h 285"/>
                <a:gd name="T86" fmla="*/ 144 w 164"/>
                <a:gd name="T87" fmla="*/ 212 h 285"/>
                <a:gd name="T88" fmla="*/ 142 w 164"/>
                <a:gd name="T89" fmla="*/ 202 h 285"/>
                <a:gd name="T90" fmla="*/ 140 w 164"/>
                <a:gd name="T91" fmla="*/ 194 h 285"/>
                <a:gd name="T92" fmla="*/ 132 w 164"/>
                <a:gd name="T93" fmla="*/ 192 h 285"/>
                <a:gd name="T94" fmla="*/ 132 w 164"/>
                <a:gd name="T95" fmla="*/ 186 h 285"/>
                <a:gd name="T96" fmla="*/ 138 w 164"/>
                <a:gd name="T97" fmla="*/ 178 h 285"/>
                <a:gd name="T98" fmla="*/ 136 w 164"/>
                <a:gd name="T99" fmla="*/ 172 h 285"/>
                <a:gd name="T100" fmla="*/ 138 w 164"/>
                <a:gd name="T101" fmla="*/ 168 h 285"/>
                <a:gd name="T102" fmla="*/ 142 w 164"/>
                <a:gd name="T103" fmla="*/ 164 h 285"/>
                <a:gd name="T104" fmla="*/ 140 w 164"/>
                <a:gd name="T105" fmla="*/ 158 h 285"/>
                <a:gd name="T106" fmla="*/ 144 w 164"/>
                <a:gd name="T107" fmla="*/ 156 h 285"/>
                <a:gd name="T108" fmla="*/ 146 w 164"/>
                <a:gd name="T109" fmla="*/ 150 h 285"/>
                <a:gd name="T110" fmla="*/ 148 w 164"/>
                <a:gd name="T111" fmla="*/ 140 h 285"/>
                <a:gd name="T112" fmla="*/ 158 w 164"/>
                <a:gd name="T113" fmla="*/ 136 h 285"/>
                <a:gd name="T114" fmla="*/ 164 w 164"/>
                <a:gd name="T115" fmla="*/ 13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285">
                  <a:moveTo>
                    <a:pt x="164" y="134"/>
                  </a:moveTo>
                  <a:lnTo>
                    <a:pt x="164" y="126"/>
                  </a:lnTo>
                  <a:lnTo>
                    <a:pt x="164" y="118"/>
                  </a:lnTo>
                  <a:lnTo>
                    <a:pt x="164" y="110"/>
                  </a:lnTo>
                  <a:lnTo>
                    <a:pt x="164" y="102"/>
                  </a:lnTo>
                  <a:lnTo>
                    <a:pt x="164" y="94"/>
                  </a:lnTo>
                  <a:lnTo>
                    <a:pt x="164" y="86"/>
                  </a:lnTo>
                  <a:lnTo>
                    <a:pt x="162" y="78"/>
                  </a:lnTo>
                  <a:lnTo>
                    <a:pt x="162" y="70"/>
                  </a:lnTo>
                  <a:lnTo>
                    <a:pt x="156" y="66"/>
                  </a:lnTo>
                  <a:lnTo>
                    <a:pt x="148" y="62"/>
                  </a:lnTo>
                  <a:lnTo>
                    <a:pt x="140" y="58"/>
                  </a:lnTo>
                  <a:lnTo>
                    <a:pt x="132" y="54"/>
                  </a:lnTo>
                  <a:lnTo>
                    <a:pt x="126" y="48"/>
                  </a:lnTo>
                  <a:lnTo>
                    <a:pt x="118" y="44"/>
                  </a:lnTo>
                  <a:lnTo>
                    <a:pt x="110" y="40"/>
                  </a:lnTo>
                  <a:lnTo>
                    <a:pt x="102" y="36"/>
                  </a:lnTo>
                  <a:lnTo>
                    <a:pt x="96" y="32"/>
                  </a:lnTo>
                  <a:lnTo>
                    <a:pt x="88" y="28"/>
                  </a:lnTo>
                  <a:lnTo>
                    <a:pt x="80" y="24"/>
                  </a:lnTo>
                  <a:lnTo>
                    <a:pt x="74" y="20"/>
                  </a:lnTo>
                  <a:lnTo>
                    <a:pt x="66" y="16"/>
                  </a:lnTo>
                  <a:lnTo>
                    <a:pt x="58" y="10"/>
                  </a:lnTo>
                  <a:lnTo>
                    <a:pt x="50" y="6"/>
                  </a:lnTo>
                  <a:lnTo>
                    <a:pt x="44" y="2"/>
                  </a:lnTo>
                  <a:lnTo>
                    <a:pt x="38" y="0"/>
                  </a:lnTo>
                  <a:lnTo>
                    <a:pt x="32" y="2"/>
                  </a:lnTo>
                  <a:lnTo>
                    <a:pt x="28" y="4"/>
                  </a:lnTo>
                  <a:lnTo>
                    <a:pt x="22" y="8"/>
                  </a:lnTo>
                  <a:lnTo>
                    <a:pt x="24" y="18"/>
                  </a:lnTo>
                  <a:lnTo>
                    <a:pt x="26" y="26"/>
                  </a:lnTo>
                  <a:lnTo>
                    <a:pt x="26" y="32"/>
                  </a:lnTo>
                  <a:lnTo>
                    <a:pt x="26" y="34"/>
                  </a:lnTo>
                  <a:lnTo>
                    <a:pt x="26" y="34"/>
                  </a:lnTo>
                  <a:lnTo>
                    <a:pt x="28" y="36"/>
                  </a:lnTo>
                  <a:lnTo>
                    <a:pt x="32" y="44"/>
                  </a:lnTo>
                  <a:lnTo>
                    <a:pt x="32" y="46"/>
                  </a:lnTo>
                  <a:lnTo>
                    <a:pt x="32" y="48"/>
                  </a:lnTo>
                  <a:lnTo>
                    <a:pt x="34" y="48"/>
                  </a:lnTo>
                  <a:lnTo>
                    <a:pt x="38" y="54"/>
                  </a:lnTo>
                  <a:lnTo>
                    <a:pt x="38" y="54"/>
                  </a:lnTo>
                  <a:lnTo>
                    <a:pt x="38" y="56"/>
                  </a:lnTo>
                  <a:lnTo>
                    <a:pt x="36" y="62"/>
                  </a:lnTo>
                  <a:lnTo>
                    <a:pt x="34" y="62"/>
                  </a:lnTo>
                  <a:lnTo>
                    <a:pt x="34" y="70"/>
                  </a:lnTo>
                  <a:lnTo>
                    <a:pt x="34" y="76"/>
                  </a:lnTo>
                  <a:lnTo>
                    <a:pt x="34" y="82"/>
                  </a:lnTo>
                  <a:lnTo>
                    <a:pt x="32" y="90"/>
                  </a:lnTo>
                  <a:lnTo>
                    <a:pt x="32" y="98"/>
                  </a:lnTo>
                  <a:lnTo>
                    <a:pt x="32" y="108"/>
                  </a:lnTo>
                  <a:lnTo>
                    <a:pt x="32" y="116"/>
                  </a:lnTo>
                  <a:lnTo>
                    <a:pt x="28" y="122"/>
                  </a:lnTo>
                  <a:lnTo>
                    <a:pt x="20" y="130"/>
                  </a:lnTo>
                  <a:lnTo>
                    <a:pt x="14" y="136"/>
                  </a:lnTo>
                  <a:lnTo>
                    <a:pt x="12" y="142"/>
                  </a:lnTo>
                  <a:lnTo>
                    <a:pt x="6" y="150"/>
                  </a:lnTo>
                  <a:lnTo>
                    <a:pt x="2" y="156"/>
                  </a:lnTo>
                  <a:lnTo>
                    <a:pt x="0" y="160"/>
                  </a:lnTo>
                  <a:lnTo>
                    <a:pt x="0" y="162"/>
                  </a:lnTo>
                  <a:lnTo>
                    <a:pt x="0" y="166"/>
                  </a:lnTo>
                  <a:lnTo>
                    <a:pt x="2" y="174"/>
                  </a:lnTo>
                  <a:lnTo>
                    <a:pt x="4" y="178"/>
                  </a:lnTo>
                  <a:lnTo>
                    <a:pt x="8" y="182"/>
                  </a:lnTo>
                  <a:lnTo>
                    <a:pt x="10" y="184"/>
                  </a:lnTo>
                  <a:lnTo>
                    <a:pt x="12" y="184"/>
                  </a:lnTo>
                  <a:lnTo>
                    <a:pt x="16" y="186"/>
                  </a:lnTo>
                  <a:lnTo>
                    <a:pt x="16" y="186"/>
                  </a:lnTo>
                  <a:lnTo>
                    <a:pt x="16" y="190"/>
                  </a:lnTo>
                  <a:lnTo>
                    <a:pt x="18" y="190"/>
                  </a:lnTo>
                  <a:lnTo>
                    <a:pt x="20" y="192"/>
                  </a:lnTo>
                  <a:lnTo>
                    <a:pt x="22" y="194"/>
                  </a:lnTo>
                  <a:lnTo>
                    <a:pt x="22" y="198"/>
                  </a:lnTo>
                  <a:lnTo>
                    <a:pt x="24" y="202"/>
                  </a:lnTo>
                  <a:lnTo>
                    <a:pt x="24" y="202"/>
                  </a:lnTo>
                  <a:lnTo>
                    <a:pt x="26" y="206"/>
                  </a:lnTo>
                  <a:lnTo>
                    <a:pt x="26" y="206"/>
                  </a:lnTo>
                  <a:lnTo>
                    <a:pt x="26" y="208"/>
                  </a:lnTo>
                  <a:lnTo>
                    <a:pt x="26" y="210"/>
                  </a:lnTo>
                  <a:lnTo>
                    <a:pt x="26" y="212"/>
                  </a:lnTo>
                  <a:lnTo>
                    <a:pt x="26" y="216"/>
                  </a:lnTo>
                  <a:lnTo>
                    <a:pt x="24" y="216"/>
                  </a:lnTo>
                  <a:lnTo>
                    <a:pt x="24" y="220"/>
                  </a:lnTo>
                  <a:lnTo>
                    <a:pt x="26" y="224"/>
                  </a:lnTo>
                  <a:lnTo>
                    <a:pt x="26" y="228"/>
                  </a:lnTo>
                  <a:lnTo>
                    <a:pt x="28" y="230"/>
                  </a:lnTo>
                  <a:lnTo>
                    <a:pt x="28" y="234"/>
                  </a:lnTo>
                  <a:lnTo>
                    <a:pt x="30" y="236"/>
                  </a:lnTo>
                  <a:lnTo>
                    <a:pt x="32" y="238"/>
                  </a:lnTo>
                  <a:lnTo>
                    <a:pt x="34" y="240"/>
                  </a:lnTo>
                  <a:lnTo>
                    <a:pt x="32" y="240"/>
                  </a:lnTo>
                  <a:lnTo>
                    <a:pt x="30" y="240"/>
                  </a:lnTo>
                  <a:lnTo>
                    <a:pt x="28" y="240"/>
                  </a:lnTo>
                  <a:lnTo>
                    <a:pt x="26" y="240"/>
                  </a:lnTo>
                  <a:lnTo>
                    <a:pt x="26" y="240"/>
                  </a:lnTo>
                  <a:lnTo>
                    <a:pt x="22" y="240"/>
                  </a:lnTo>
                  <a:lnTo>
                    <a:pt x="18" y="240"/>
                  </a:lnTo>
                  <a:lnTo>
                    <a:pt x="14" y="240"/>
                  </a:lnTo>
                  <a:lnTo>
                    <a:pt x="12" y="240"/>
                  </a:lnTo>
                  <a:lnTo>
                    <a:pt x="10" y="242"/>
                  </a:lnTo>
                  <a:lnTo>
                    <a:pt x="10" y="245"/>
                  </a:lnTo>
                  <a:lnTo>
                    <a:pt x="8" y="247"/>
                  </a:lnTo>
                  <a:lnTo>
                    <a:pt x="8" y="247"/>
                  </a:lnTo>
                  <a:lnTo>
                    <a:pt x="10" y="249"/>
                  </a:lnTo>
                  <a:lnTo>
                    <a:pt x="12" y="251"/>
                  </a:lnTo>
                  <a:lnTo>
                    <a:pt x="12" y="253"/>
                  </a:lnTo>
                  <a:lnTo>
                    <a:pt x="14" y="255"/>
                  </a:lnTo>
                  <a:lnTo>
                    <a:pt x="18" y="257"/>
                  </a:lnTo>
                  <a:lnTo>
                    <a:pt x="20" y="261"/>
                  </a:lnTo>
                  <a:lnTo>
                    <a:pt x="20" y="261"/>
                  </a:lnTo>
                  <a:lnTo>
                    <a:pt x="22" y="261"/>
                  </a:lnTo>
                  <a:lnTo>
                    <a:pt x="22" y="261"/>
                  </a:lnTo>
                  <a:lnTo>
                    <a:pt x="24" y="263"/>
                  </a:lnTo>
                  <a:lnTo>
                    <a:pt x="26" y="267"/>
                  </a:lnTo>
                  <a:lnTo>
                    <a:pt x="28" y="271"/>
                  </a:lnTo>
                  <a:lnTo>
                    <a:pt x="30" y="275"/>
                  </a:lnTo>
                  <a:lnTo>
                    <a:pt x="32" y="279"/>
                  </a:lnTo>
                  <a:lnTo>
                    <a:pt x="32" y="279"/>
                  </a:lnTo>
                  <a:lnTo>
                    <a:pt x="34" y="279"/>
                  </a:lnTo>
                  <a:lnTo>
                    <a:pt x="34" y="281"/>
                  </a:lnTo>
                  <a:lnTo>
                    <a:pt x="34" y="283"/>
                  </a:lnTo>
                  <a:lnTo>
                    <a:pt x="32" y="283"/>
                  </a:lnTo>
                  <a:lnTo>
                    <a:pt x="32" y="285"/>
                  </a:lnTo>
                  <a:lnTo>
                    <a:pt x="34" y="285"/>
                  </a:lnTo>
                  <a:lnTo>
                    <a:pt x="36" y="285"/>
                  </a:lnTo>
                  <a:lnTo>
                    <a:pt x="38" y="285"/>
                  </a:lnTo>
                  <a:lnTo>
                    <a:pt x="40" y="285"/>
                  </a:lnTo>
                  <a:lnTo>
                    <a:pt x="40" y="283"/>
                  </a:lnTo>
                  <a:lnTo>
                    <a:pt x="44" y="283"/>
                  </a:lnTo>
                  <a:lnTo>
                    <a:pt x="46" y="281"/>
                  </a:lnTo>
                  <a:lnTo>
                    <a:pt x="46" y="281"/>
                  </a:lnTo>
                  <a:lnTo>
                    <a:pt x="48" y="279"/>
                  </a:lnTo>
                  <a:lnTo>
                    <a:pt x="48" y="279"/>
                  </a:lnTo>
                  <a:lnTo>
                    <a:pt x="48" y="279"/>
                  </a:lnTo>
                  <a:lnTo>
                    <a:pt x="48" y="279"/>
                  </a:lnTo>
                  <a:lnTo>
                    <a:pt x="50" y="281"/>
                  </a:lnTo>
                  <a:lnTo>
                    <a:pt x="50" y="283"/>
                  </a:lnTo>
                  <a:lnTo>
                    <a:pt x="52" y="285"/>
                  </a:lnTo>
                  <a:lnTo>
                    <a:pt x="52" y="285"/>
                  </a:lnTo>
                  <a:lnTo>
                    <a:pt x="54" y="283"/>
                  </a:lnTo>
                  <a:lnTo>
                    <a:pt x="56" y="281"/>
                  </a:lnTo>
                  <a:lnTo>
                    <a:pt x="58" y="281"/>
                  </a:lnTo>
                  <a:lnTo>
                    <a:pt x="60" y="279"/>
                  </a:lnTo>
                  <a:lnTo>
                    <a:pt x="62" y="279"/>
                  </a:lnTo>
                  <a:lnTo>
                    <a:pt x="62" y="279"/>
                  </a:lnTo>
                  <a:lnTo>
                    <a:pt x="64" y="277"/>
                  </a:lnTo>
                  <a:lnTo>
                    <a:pt x="66" y="277"/>
                  </a:lnTo>
                  <a:lnTo>
                    <a:pt x="68" y="277"/>
                  </a:lnTo>
                  <a:lnTo>
                    <a:pt x="70" y="277"/>
                  </a:lnTo>
                  <a:lnTo>
                    <a:pt x="76" y="275"/>
                  </a:lnTo>
                  <a:lnTo>
                    <a:pt x="78" y="275"/>
                  </a:lnTo>
                  <a:lnTo>
                    <a:pt x="80" y="275"/>
                  </a:lnTo>
                  <a:lnTo>
                    <a:pt x="80" y="275"/>
                  </a:lnTo>
                  <a:lnTo>
                    <a:pt x="82" y="273"/>
                  </a:lnTo>
                  <a:lnTo>
                    <a:pt x="82" y="273"/>
                  </a:lnTo>
                  <a:lnTo>
                    <a:pt x="84" y="271"/>
                  </a:lnTo>
                  <a:lnTo>
                    <a:pt x="86" y="269"/>
                  </a:lnTo>
                  <a:lnTo>
                    <a:pt x="88" y="267"/>
                  </a:lnTo>
                  <a:lnTo>
                    <a:pt x="88" y="265"/>
                  </a:lnTo>
                  <a:lnTo>
                    <a:pt x="88" y="265"/>
                  </a:lnTo>
                  <a:lnTo>
                    <a:pt x="88" y="265"/>
                  </a:lnTo>
                  <a:lnTo>
                    <a:pt x="88" y="265"/>
                  </a:lnTo>
                  <a:lnTo>
                    <a:pt x="88" y="263"/>
                  </a:lnTo>
                  <a:lnTo>
                    <a:pt x="86" y="261"/>
                  </a:lnTo>
                  <a:lnTo>
                    <a:pt x="86" y="261"/>
                  </a:lnTo>
                  <a:lnTo>
                    <a:pt x="86" y="261"/>
                  </a:lnTo>
                  <a:lnTo>
                    <a:pt x="86" y="261"/>
                  </a:lnTo>
                  <a:lnTo>
                    <a:pt x="86" y="259"/>
                  </a:lnTo>
                  <a:lnTo>
                    <a:pt x="88" y="259"/>
                  </a:lnTo>
                  <a:lnTo>
                    <a:pt x="90" y="259"/>
                  </a:lnTo>
                  <a:lnTo>
                    <a:pt x="94" y="259"/>
                  </a:lnTo>
                  <a:lnTo>
                    <a:pt x="96" y="257"/>
                  </a:lnTo>
                  <a:lnTo>
                    <a:pt x="98" y="257"/>
                  </a:lnTo>
                  <a:lnTo>
                    <a:pt x="100" y="257"/>
                  </a:lnTo>
                  <a:lnTo>
                    <a:pt x="102" y="257"/>
                  </a:lnTo>
                  <a:lnTo>
                    <a:pt x="104" y="255"/>
                  </a:lnTo>
                  <a:lnTo>
                    <a:pt x="108" y="257"/>
                  </a:lnTo>
                  <a:lnTo>
                    <a:pt x="112" y="253"/>
                  </a:lnTo>
                  <a:lnTo>
                    <a:pt x="112" y="253"/>
                  </a:lnTo>
                  <a:lnTo>
                    <a:pt x="114" y="253"/>
                  </a:lnTo>
                  <a:lnTo>
                    <a:pt x="114" y="253"/>
                  </a:lnTo>
                  <a:lnTo>
                    <a:pt x="116" y="251"/>
                  </a:lnTo>
                  <a:lnTo>
                    <a:pt x="116" y="249"/>
                  </a:lnTo>
                  <a:lnTo>
                    <a:pt x="118" y="247"/>
                  </a:lnTo>
                  <a:lnTo>
                    <a:pt x="118" y="245"/>
                  </a:lnTo>
                  <a:lnTo>
                    <a:pt x="122" y="240"/>
                  </a:lnTo>
                  <a:lnTo>
                    <a:pt x="124" y="240"/>
                  </a:lnTo>
                  <a:lnTo>
                    <a:pt x="124" y="240"/>
                  </a:lnTo>
                  <a:lnTo>
                    <a:pt x="126" y="236"/>
                  </a:lnTo>
                  <a:lnTo>
                    <a:pt x="126" y="236"/>
                  </a:lnTo>
                  <a:lnTo>
                    <a:pt x="128" y="236"/>
                  </a:lnTo>
                  <a:lnTo>
                    <a:pt x="128" y="236"/>
                  </a:lnTo>
                  <a:lnTo>
                    <a:pt x="130" y="234"/>
                  </a:lnTo>
                  <a:lnTo>
                    <a:pt x="130" y="232"/>
                  </a:lnTo>
                  <a:lnTo>
                    <a:pt x="130" y="232"/>
                  </a:lnTo>
                  <a:lnTo>
                    <a:pt x="130" y="230"/>
                  </a:lnTo>
                  <a:lnTo>
                    <a:pt x="130" y="230"/>
                  </a:lnTo>
                  <a:lnTo>
                    <a:pt x="130" y="228"/>
                  </a:lnTo>
                  <a:lnTo>
                    <a:pt x="130" y="228"/>
                  </a:lnTo>
                  <a:lnTo>
                    <a:pt x="134" y="226"/>
                  </a:lnTo>
                  <a:lnTo>
                    <a:pt x="134" y="226"/>
                  </a:lnTo>
                  <a:lnTo>
                    <a:pt x="134" y="224"/>
                  </a:lnTo>
                  <a:lnTo>
                    <a:pt x="136" y="224"/>
                  </a:lnTo>
                  <a:lnTo>
                    <a:pt x="136" y="224"/>
                  </a:lnTo>
                  <a:lnTo>
                    <a:pt x="138" y="224"/>
                  </a:lnTo>
                  <a:lnTo>
                    <a:pt x="138" y="224"/>
                  </a:lnTo>
                  <a:lnTo>
                    <a:pt x="140" y="222"/>
                  </a:lnTo>
                  <a:lnTo>
                    <a:pt x="142" y="222"/>
                  </a:lnTo>
                  <a:lnTo>
                    <a:pt x="144" y="222"/>
                  </a:lnTo>
                  <a:lnTo>
                    <a:pt x="146" y="222"/>
                  </a:lnTo>
                  <a:lnTo>
                    <a:pt x="146" y="222"/>
                  </a:lnTo>
                  <a:lnTo>
                    <a:pt x="148" y="224"/>
                  </a:lnTo>
                  <a:lnTo>
                    <a:pt x="148" y="222"/>
                  </a:lnTo>
                  <a:lnTo>
                    <a:pt x="148" y="218"/>
                  </a:lnTo>
                  <a:lnTo>
                    <a:pt x="148" y="216"/>
                  </a:lnTo>
                  <a:lnTo>
                    <a:pt x="148" y="216"/>
                  </a:lnTo>
                  <a:lnTo>
                    <a:pt x="148" y="214"/>
                  </a:lnTo>
                  <a:lnTo>
                    <a:pt x="146" y="214"/>
                  </a:lnTo>
                  <a:lnTo>
                    <a:pt x="146" y="214"/>
                  </a:lnTo>
                  <a:lnTo>
                    <a:pt x="144" y="214"/>
                  </a:lnTo>
                  <a:lnTo>
                    <a:pt x="144" y="212"/>
                  </a:lnTo>
                  <a:lnTo>
                    <a:pt x="144" y="212"/>
                  </a:lnTo>
                  <a:lnTo>
                    <a:pt x="142" y="210"/>
                  </a:lnTo>
                  <a:lnTo>
                    <a:pt x="142" y="204"/>
                  </a:lnTo>
                  <a:lnTo>
                    <a:pt x="142" y="204"/>
                  </a:lnTo>
                  <a:lnTo>
                    <a:pt x="142" y="202"/>
                  </a:lnTo>
                  <a:lnTo>
                    <a:pt x="142" y="202"/>
                  </a:lnTo>
                  <a:lnTo>
                    <a:pt x="142" y="202"/>
                  </a:lnTo>
                  <a:lnTo>
                    <a:pt x="140" y="198"/>
                  </a:lnTo>
                  <a:lnTo>
                    <a:pt x="140" y="196"/>
                  </a:lnTo>
                  <a:lnTo>
                    <a:pt x="140" y="194"/>
                  </a:lnTo>
                  <a:lnTo>
                    <a:pt x="140" y="192"/>
                  </a:lnTo>
                  <a:lnTo>
                    <a:pt x="138" y="192"/>
                  </a:lnTo>
                  <a:lnTo>
                    <a:pt x="136" y="192"/>
                  </a:lnTo>
                  <a:lnTo>
                    <a:pt x="134" y="192"/>
                  </a:lnTo>
                  <a:lnTo>
                    <a:pt x="132" y="192"/>
                  </a:lnTo>
                  <a:lnTo>
                    <a:pt x="132" y="192"/>
                  </a:lnTo>
                  <a:lnTo>
                    <a:pt x="132" y="190"/>
                  </a:lnTo>
                  <a:lnTo>
                    <a:pt x="130" y="190"/>
                  </a:lnTo>
                  <a:lnTo>
                    <a:pt x="132" y="188"/>
                  </a:lnTo>
                  <a:lnTo>
                    <a:pt x="132" y="186"/>
                  </a:lnTo>
                  <a:lnTo>
                    <a:pt x="134" y="184"/>
                  </a:lnTo>
                  <a:lnTo>
                    <a:pt x="136" y="182"/>
                  </a:lnTo>
                  <a:lnTo>
                    <a:pt x="136" y="182"/>
                  </a:lnTo>
                  <a:lnTo>
                    <a:pt x="138" y="180"/>
                  </a:lnTo>
                  <a:lnTo>
                    <a:pt x="138" y="178"/>
                  </a:lnTo>
                  <a:lnTo>
                    <a:pt x="138" y="178"/>
                  </a:lnTo>
                  <a:lnTo>
                    <a:pt x="136" y="176"/>
                  </a:lnTo>
                  <a:lnTo>
                    <a:pt x="136" y="174"/>
                  </a:lnTo>
                  <a:lnTo>
                    <a:pt x="136" y="172"/>
                  </a:lnTo>
                  <a:lnTo>
                    <a:pt x="136" y="172"/>
                  </a:lnTo>
                  <a:lnTo>
                    <a:pt x="136" y="170"/>
                  </a:lnTo>
                  <a:lnTo>
                    <a:pt x="136" y="170"/>
                  </a:lnTo>
                  <a:lnTo>
                    <a:pt x="138" y="168"/>
                  </a:lnTo>
                  <a:lnTo>
                    <a:pt x="138" y="168"/>
                  </a:lnTo>
                  <a:lnTo>
                    <a:pt x="138" y="168"/>
                  </a:lnTo>
                  <a:lnTo>
                    <a:pt x="140" y="168"/>
                  </a:lnTo>
                  <a:lnTo>
                    <a:pt x="142" y="166"/>
                  </a:lnTo>
                  <a:lnTo>
                    <a:pt x="142" y="166"/>
                  </a:lnTo>
                  <a:lnTo>
                    <a:pt x="142" y="164"/>
                  </a:lnTo>
                  <a:lnTo>
                    <a:pt x="142" y="164"/>
                  </a:lnTo>
                  <a:lnTo>
                    <a:pt x="140" y="162"/>
                  </a:lnTo>
                  <a:lnTo>
                    <a:pt x="140" y="162"/>
                  </a:lnTo>
                  <a:lnTo>
                    <a:pt x="140" y="160"/>
                  </a:lnTo>
                  <a:lnTo>
                    <a:pt x="140" y="160"/>
                  </a:lnTo>
                  <a:lnTo>
                    <a:pt x="140" y="158"/>
                  </a:lnTo>
                  <a:lnTo>
                    <a:pt x="140" y="158"/>
                  </a:lnTo>
                  <a:lnTo>
                    <a:pt x="140" y="156"/>
                  </a:lnTo>
                  <a:lnTo>
                    <a:pt x="142" y="156"/>
                  </a:lnTo>
                  <a:lnTo>
                    <a:pt x="144" y="156"/>
                  </a:lnTo>
                  <a:lnTo>
                    <a:pt x="144" y="156"/>
                  </a:lnTo>
                  <a:lnTo>
                    <a:pt x="144" y="154"/>
                  </a:lnTo>
                  <a:lnTo>
                    <a:pt x="144" y="152"/>
                  </a:lnTo>
                  <a:lnTo>
                    <a:pt x="144" y="152"/>
                  </a:lnTo>
                  <a:lnTo>
                    <a:pt x="146" y="150"/>
                  </a:lnTo>
                  <a:lnTo>
                    <a:pt x="146" y="150"/>
                  </a:lnTo>
                  <a:lnTo>
                    <a:pt x="146" y="148"/>
                  </a:lnTo>
                  <a:lnTo>
                    <a:pt x="148" y="148"/>
                  </a:lnTo>
                  <a:lnTo>
                    <a:pt x="148" y="146"/>
                  </a:lnTo>
                  <a:lnTo>
                    <a:pt x="148" y="144"/>
                  </a:lnTo>
                  <a:lnTo>
                    <a:pt x="148" y="140"/>
                  </a:lnTo>
                  <a:lnTo>
                    <a:pt x="148" y="140"/>
                  </a:lnTo>
                  <a:lnTo>
                    <a:pt x="150" y="138"/>
                  </a:lnTo>
                  <a:lnTo>
                    <a:pt x="152" y="138"/>
                  </a:lnTo>
                  <a:lnTo>
                    <a:pt x="156" y="138"/>
                  </a:lnTo>
                  <a:lnTo>
                    <a:pt x="158" y="136"/>
                  </a:lnTo>
                  <a:lnTo>
                    <a:pt x="160" y="136"/>
                  </a:lnTo>
                  <a:lnTo>
                    <a:pt x="164" y="138"/>
                  </a:lnTo>
                  <a:lnTo>
                    <a:pt x="164" y="138"/>
                  </a:lnTo>
                  <a:lnTo>
                    <a:pt x="164" y="138"/>
                  </a:lnTo>
                  <a:lnTo>
                    <a:pt x="164" y="136"/>
                  </a:lnTo>
                  <a:lnTo>
                    <a:pt x="164" y="13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 name="Freeform 209"/>
            <p:cNvSpPr>
              <a:spLocks/>
            </p:cNvSpPr>
            <p:nvPr/>
          </p:nvSpPr>
          <p:spPr bwMode="auto">
            <a:xfrm>
              <a:off x="3695" y="1880"/>
              <a:ext cx="204" cy="157"/>
            </a:xfrm>
            <a:custGeom>
              <a:avLst/>
              <a:gdLst>
                <a:gd name="T0" fmla="*/ 200 w 204"/>
                <a:gd name="T1" fmla="*/ 95 h 157"/>
                <a:gd name="T2" fmla="*/ 190 w 204"/>
                <a:gd name="T3" fmla="*/ 89 h 157"/>
                <a:gd name="T4" fmla="*/ 186 w 204"/>
                <a:gd name="T5" fmla="*/ 81 h 157"/>
                <a:gd name="T6" fmla="*/ 180 w 204"/>
                <a:gd name="T7" fmla="*/ 71 h 157"/>
                <a:gd name="T8" fmla="*/ 170 w 204"/>
                <a:gd name="T9" fmla="*/ 61 h 157"/>
                <a:gd name="T10" fmla="*/ 158 w 204"/>
                <a:gd name="T11" fmla="*/ 49 h 157"/>
                <a:gd name="T12" fmla="*/ 152 w 204"/>
                <a:gd name="T13" fmla="*/ 43 h 157"/>
                <a:gd name="T14" fmla="*/ 142 w 204"/>
                <a:gd name="T15" fmla="*/ 39 h 157"/>
                <a:gd name="T16" fmla="*/ 144 w 204"/>
                <a:gd name="T17" fmla="*/ 31 h 157"/>
                <a:gd name="T18" fmla="*/ 142 w 204"/>
                <a:gd name="T19" fmla="*/ 14 h 157"/>
                <a:gd name="T20" fmla="*/ 130 w 204"/>
                <a:gd name="T21" fmla="*/ 0 h 157"/>
                <a:gd name="T22" fmla="*/ 122 w 204"/>
                <a:gd name="T23" fmla="*/ 2 h 157"/>
                <a:gd name="T24" fmla="*/ 114 w 204"/>
                <a:gd name="T25" fmla="*/ 6 h 157"/>
                <a:gd name="T26" fmla="*/ 114 w 204"/>
                <a:gd name="T27" fmla="*/ 12 h 157"/>
                <a:gd name="T28" fmla="*/ 108 w 204"/>
                <a:gd name="T29" fmla="*/ 18 h 157"/>
                <a:gd name="T30" fmla="*/ 98 w 204"/>
                <a:gd name="T31" fmla="*/ 31 h 157"/>
                <a:gd name="T32" fmla="*/ 86 w 204"/>
                <a:gd name="T33" fmla="*/ 35 h 157"/>
                <a:gd name="T34" fmla="*/ 72 w 204"/>
                <a:gd name="T35" fmla="*/ 37 h 157"/>
                <a:gd name="T36" fmla="*/ 72 w 204"/>
                <a:gd name="T37" fmla="*/ 41 h 157"/>
                <a:gd name="T38" fmla="*/ 70 w 204"/>
                <a:gd name="T39" fmla="*/ 47 h 157"/>
                <a:gd name="T40" fmla="*/ 62 w 204"/>
                <a:gd name="T41" fmla="*/ 53 h 157"/>
                <a:gd name="T42" fmla="*/ 46 w 204"/>
                <a:gd name="T43" fmla="*/ 57 h 157"/>
                <a:gd name="T44" fmla="*/ 36 w 204"/>
                <a:gd name="T45" fmla="*/ 63 h 157"/>
                <a:gd name="T46" fmla="*/ 32 w 204"/>
                <a:gd name="T47" fmla="*/ 57 h 157"/>
                <a:gd name="T48" fmla="*/ 24 w 204"/>
                <a:gd name="T49" fmla="*/ 63 h 157"/>
                <a:gd name="T50" fmla="*/ 12 w 204"/>
                <a:gd name="T51" fmla="*/ 67 h 157"/>
                <a:gd name="T52" fmla="*/ 8 w 204"/>
                <a:gd name="T53" fmla="*/ 77 h 157"/>
                <a:gd name="T54" fmla="*/ 2 w 204"/>
                <a:gd name="T55" fmla="*/ 87 h 157"/>
                <a:gd name="T56" fmla="*/ 0 w 204"/>
                <a:gd name="T57" fmla="*/ 91 h 157"/>
                <a:gd name="T58" fmla="*/ 2 w 204"/>
                <a:gd name="T59" fmla="*/ 99 h 157"/>
                <a:gd name="T60" fmla="*/ 2 w 204"/>
                <a:gd name="T61" fmla="*/ 105 h 157"/>
                <a:gd name="T62" fmla="*/ 8 w 204"/>
                <a:gd name="T63" fmla="*/ 119 h 157"/>
                <a:gd name="T64" fmla="*/ 10 w 204"/>
                <a:gd name="T65" fmla="*/ 125 h 157"/>
                <a:gd name="T66" fmla="*/ 16 w 204"/>
                <a:gd name="T67" fmla="*/ 135 h 157"/>
                <a:gd name="T68" fmla="*/ 24 w 204"/>
                <a:gd name="T69" fmla="*/ 143 h 157"/>
                <a:gd name="T70" fmla="*/ 26 w 204"/>
                <a:gd name="T71" fmla="*/ 149 h 157"/>
                <a:gd name="T72" fmla="*/ 28 w 204"/>
                <a:gd name="T73" fmla="*/ 157 h 157"/>
                <a:gd name="T74" fmla="*/ 32 w 204"/>
                <a:gd name="T75" fmla="*/ 143 h 157"/>
                <a:gd name="T76" fmla="*/ 34 w 204"/>
                <a:gd name="T77" fmla="*/ 135 h 157"/>
                <a:gd name="T78" fmla="*/ 46 w 204"/>
                <a:gd name="T79" fmla="*/ 131 h 157"/>
                <a:gd name="T80" fmla="*/ 54 w 204"/>
                <a:gd name="T81" fmla="*/ 133 h 157"/>
                <a:gd name="T82" fmla="*/ 60 w 204"/>
                <a:gd name="T83" fmla="*/ 133 h 157"/>
                <a:gd name="T84" fmla="*/ 66 w 204"/>
                <a:gd name="T85" fmla="*/ 131 h 157"/>
                <a:gd name="T86" fmla="*/ 68 w 204"/>
                <a:gd name="T87" fmla="*/ 117 h 157"/>
                <a:gd name="T88" fmla="*/ 86 w 204"/>
                <a:gd name="T89" fmla="*/ 107 h 157"/>
                <a:gd name="T90" fmla="*/ 98 w 204"/>
                <a:gd name="T91" fmla="*/ 117 h 157"/>
                <a:gd name="T92" fmla="*/ 108 w 204"/>
                <a:gd name="T93" fmla="*/ 121 h 157"/>
                <a:gd name="T94" fmla="*/ 126 w 204"/>
                <a:gd name="T95" fmla="*/ 123 h 157"/>
                <a:gd name="T96" fmla="*/ 134 w 204"/>
                <a:gd name="T97" fmla="*/ 113 h 157"/>
                <a:gd name="T98" fmla="*/ 146 w 204"/>
                <a:gd name="T99" fmla="*/ 111 h 157"/>
                <a:gd name="T100" fmla="*/ 162 w 204"/>
                <a:gd name="T101" fmla="*/ 109 h 157"/>
                <a:gd name="T102" fmla="*/ 174 w 204"/>
                <a:gd name="T103" fmla="*/ 103 h 157"/>
                <a:gd name="T104" fmla="*/ 194 w 204"/>
                <a:gd name="T105" fmla="*/ 107 h 157"/>
                <a:gd name="T106" fmla="*/ 202 w 204"/>
                <a:gd name="T107" fmla="*/ 10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57">
                  <a:moveTo>
                    <a:pt x="202" y="105"/>
                  </a:moveTo>
                  <a:lnTo>
                    <a:pt x="202" y="103"/>
                  </a:lnTo>
                  <a:lnTo>
                    <a:pt x="202" y="99"/>
                  </a:lnTo>
                  <a:lnTo>
                    <a:pt x="202" y="97"/>
                  </a:lnTo>
                  <a:lnTo>
                    <a:pt x="200" y="97"/>
                  </a:lnTo>
                  <a:lnTo>
                    <a:pt x="200" y="95"/>
                  </a:lnTo>
                  <a:lnTo>
                    <a:pt x="200" y="95"/>
                  </a:lnTo>
                  <a:lnTo>
                    <a:pt x="198" y="93"/>
                  </a:lnTo>
                  <a:lnTo>
                    <a:pt x="196" y="93"/>
                  </a:lnTo>
                  <a:lnTo>
                    <a:pt x="194" y="91"/>
                  </a:lnTo>
                  <a:lnTo>
                    <a:pt x="194" y="89"/>
                  </a:lnTo>
                  <a:lnTo>
                    <a:pt x="190" y="89"/>
                  </a:lnTo>
                  <a:lnTo>
                    <a:pt x="190" y="89"/>
                  </a:lnTo>
                  <a:lnTo>
                    <a:pt x="188" y="87"/>
                  </a:lnTo>
                  <a:lnTo>
                    <a:pt x="188" y="85"/>
                  </a:lnTo>
                  <a:lnTo>
                    <a:pt x="188" y="83"/>
                  </a:lnTo>
                  <a:lnTo>
                    <a:pt x="186" y="83"/>
                  </a:lnTo>
                  <a:lnTo>
                    <a:pt x="186" y="81"/>
                  </a:lnTo>
                  <a:lnTo>
                    <a:pt x="188" y="79"/>
                  </a:lnTo>
                  <a:lnTo>
                    <a:pt x="186" y="77"/>
                  </a:lnTo>
                  <a:lnTo>
                    <a:pt x="184" y="75"/>
                  </a:lnTo>
                  <a:lnTo>
                    <a:pt x="182" y="75"/>
                  </a:lnTo>
                  <a:lnTo>
                    <a:pt x="182" y="73"/>
                  </a:lnTo>
                  <a:lnTo>
                    <a:pt x="180" y="71"/>
                  </a:lnTo>
                  <a:lnTo>
                    <a:pt x="174" y="67"/>
                  </a:lnTo>
                  <a:lnTo>
                    <a:pt x="172" y="67"/>
                  </a:lnTo>
                  <a:lnTo>
                    <a:pt x="170" y="65"/>
                  </a:lnTo>
                  <a:lnTo>
                    <a:pt x="168" y="63"/>
                  </a:lnTo>
                  <a:lnTo>
                    <a:pt x="168" y="63"/>
                  </a:lnTo>
                  <a:lnTo>
                    <a:pt x="170" y="61"/>
                  </a:lnTo>
                  <a:lnTo>
                    <a:pt x="170" y="59"/>
                  </a:lnTo>
                  <a:lnTo>
                    <a:pt x="168" y="57"/>
                  </a:lnTo>
                  <a:lnTo>
                    <a:pt x="166" y="55"/>
                  </a:lnTo>
                  <a:lnTo>
                    <a:pt x="164" y="51"/>
                  </a:lnTo>
                  <a:lnTo>
                    <a:pt x="162" y="51"/>
                  </a:lnTo>
                  <a:lnTo>
                    <a:pt x="158" y="49"/>
                  </a:lnTo>
                  <a:lnTo>
                    <a:pt x="156" y="49"/>
                  </a:lnTo>
                  <a:lnTo>
                    <a:pt x="154" y="49"/>
                  </a:lnTo>
                  <a:lnTo>
                    <a:pt x="154" y="47"/>
                  </a:lnTo>
                  <a:lnTo>
                    <a:pt x="152" y="45"/>
                  </a:lnTo>
                  <a:lnTo>
                    <a:pt x="154" y="43"/>
                  </a:lnTo>
                  <a:lnTo>
                    <a:pt x="152" y="43"/>
                  </a:lnTo>
                  <a:lnTo>
                    <a:pt x="152" y="43"/>
                  </a:lnTo>
                  <a:lnTo>
                    <a:pt x="150" y="41"/>
                  </a:lnTo>
                  <a:lnTo>
                    <a:pt x="148" y="41"/>
                  </a:lnTo>
                  <a:lnTo>
                    <a:pt x="144" y="41"/>
                  </a:lnTo>
                  <a:lnTo>
                    <a:pt x="144" y="41"/>
                  </a:lnTo>
                  <a:lnTo>
                    <a:pt x="142" y="39"/>
                  </a:lnTo>
                  <a:lnTo>
                    <a:pt x="142" y="37"/>
                  </a:lnTo>
                  <a:lnTo>
                    <a:pt x="142" y="37"/>
                  </a:lnTo>
                  <a:lnTo>
                    <a:pt x="142" y="37"/>
                  </a:lnTo>
                  <a:lnTo>
                    <a:pt x="142" y="35"/>
                  </a:lnTo>
                  <a:lnTo>
                    <a:pt x="142" y="35"/>
                  </a:lnTo>
                  <a:lnTo>
                    <a:pt x="144" y="31"/>
                  </a:lnTo>
                  <a:lnTo>
                    <a:pt x="144" y="31"/>
                  </a:lnTo>
                  <a:lnTo>
                    <a:pt x="144" y="25"/>
                  </a:lnTo>
                  <a:lnTo>
                    <a:pt x="144" y="23"/>
                  </a:lnTo>
                  <a:lnTo>
                    <a:pt x="144" y="20"/>
                  </a:lnTo>
                  <a:lnTo>
                    <a:pt x="142" y="16"/>
                  </a:lnTo>
                  <a:lnTo>
                    <a:pt x="142" y="14"/>
                  </a:lnTo>
                  <a:lnTo>
                    <a:pt x="138" y="10"/>
                  </a:lnTo>
                  <a:lnTo>
                    <a:pt x="138" y="10"/>
                  </a:lnTo>
                  <a:lnTo>
                    <a:pt x="134" y="4"/>
                  </a:lnTo>
                  <a:lnTo>
                    <a:pt x="132" y="4"/>
                  </a:lnTo>
                  <a:lnTo>
                    <a:pt x="132" y="2"/>
                  </a:lnTo>
                  <a:lnTo>
                    <a:pt x="130" y="0"/>
                  </a:lnTo>
                  <a:lnTo>
                    <a:pt x="130" y="0"/>
                  </a:lnTo>
                  <a:lnTo>
                    <a:pt x="128" y="0"/>
                  </a:lnTo>
                  <a:lnTo>
                    <a:pt x="126" y="0"/>
                  </a:lnTo>
                  <a:lnTo>
                    <a:pt x="124" y="0"/>
                  </a:lnTo>
                  <a:lnTo>
                    <a:pt x="122" y="2"/>
                  </a:lnTo>
                  <a:lnTo>
                    <a:pt x="122" y="2"/>
                  </a:lnTo>
                  <a:lnTo>
                    <a:pt x="120" y="2"/>
                  </a:lnTo>
                  <a:lnTo>
                    <a:pt x="120" y="2"/>
                  </a:lnTo>
                  <a:lnTo>
                    <a:pt x="118" y="2"/>
                  </a:lnTo>
                  <a:lnTo>
                    <a:pt x="118" y="4"/>
                  </a:lnTo>
                  <a:lnTo>
                    <a:pt x="118" y="4"/>
                  </a:lnTo>
                  <a:lnTo>
                    <a:pt x="114" y="6"/>
                  </a:lnTo>
                  <a:lnTo>
                    <a:pt x="114" y="6"/>
                  </a:lnTo>
                  <a:lnTo>
                    <a:pt x="114" y="8"/>
                  </a:lnTo>
                  <a:lnTo>
                    <a:pt x="114" y="8"/>
                  </a:lnTo>
                  <a:lnTo>
                    <a:pt x="114" y="10"/>
                  </a:lnTo>
                  <a:lnTo>
                    <a:pt x="114" y="10"/>
                  </a:lnTo>
                  <a:lnTo>
                    <a:pt x="114" y="12"/>
                  </a:lnTo>
                  <a:lnTo>
                    <a:pt x="112" y="14"/>
                  </a:lnTo>
                  <a:lnTo>
                    <a:pt x="112" y="14"/>
                  </a:lnTo>
                  <a:lnTo>
                    <a:pt x="110" y="14"/>
                  </a:lnTo>
                  <a:lnTo>
                    <a:pt x="110" y="14"/>
                  </a:lnTo>
                  <a:lnTo>
                    <a:pt x="108" y="18"/>
                  </a:lnTo>
                  <a:lnTo>
                    <a:pt x="108" y="18"/>
                  </a:lnTo>
                  <a:lnTo>
                    <a:pt x="106" y="18"/>
                  </a:lnTo>
                  <a:lnTo>
                    <a:pt x="102" y="23"/>
                  </a:lnTo>
                  <a:lnTo>
                    <a:pt x="102" y="25"/>
                  </a:lnTo>
                  <a:lnTo>
                    <a:pt x="100" y="27"/>
                  </a:lnTo>
                  <a:lnTo>
                    <a:pt x="100" y="29"/>
                  </a:lnTo>
                  <a:lnTo>
                    <a:pt x="98" y="31"/>
                  </a:lnTo>
                  <a:lnTo>
                    <a:pt x="98" y="31"/>
                  </a:lnTo>
                  <a:lnTo>
                    <a:pt x="96" y="31"/>
                  </a:lnTo>
                  <a:lnTo>
                    <a:pt x="96" y="31"/>
                  </a:lnTo>
                  <a:lnTo>
                    <a:pt x="92" y="35"/>
                  </a:lnTo>
                  <a:lnTo>
                    <a:pt x="88" y="33"/>
                  </a:lnTo>
                  <a:lnTo>
                    <a:pt x="86" y="35"/>
                  </a:lnTo>
                  <a:lnTo>
                    <a:pt x="84" y="35"/>
                  </a:lnTo>
                  <a:lnTo>
                    <a:pt x="82" y="35"/>
                  </a:lnTo>
                  <a:lnTo>
                    <a:pt x="80" y="35"/>
                  </a:lnTo>
                  <a:lnTo>
                    <a:pt x="78" y="37"/>
                  </a:lnTo>
                  <a:lnTo>
                    <a:pt x="74" y="37"/>
                  </a:lnTo>
                  <a:lnTo>
                    <a:pt x="72" y="37"/>
                  </a:lnTo>
                  <a:lnTo>
                    <a:pt x="70" y="37"/>
                  </a:lnTo>
                  <a:lnTo>
                    <a:pt x="70" y="39"/>
                  </a:lnTo>
                  <a:lnTo>
                    <a:pt x="70" y="39"/>
                  </a:lnTo>
                  <a:lnTo>
                    <a:pt x="70" y="39"/>
                  </a:lnTo>
                  <a:lnTo>
                    <a:pt x="70" y="39"/>
                  </a:lnTo>
                  <a:lnTo>
                    <a:pt x="72" y="41"/>
                  </a:lnTo>
                  <a:lnTo>
                    <a:pt x="72" y="43"/>
                  </a:lnTo>
                  <a:lnTo>
                    <a:pt x="72" y="43"/>
                  </a:lnTo>
                  <a:lnTo>
                    <a:pt x="72" y="43"/>
                  </a:lnTo>
                  <a:lnTo>
                    <a:pt x="72" y="43"/>
                  </a:lnTo>
                  <a:lnTo>
                    <a:pt x="72" y="45"/>
                  </a:lnTo>
                  <a:lnTo>
                    <a:pt x="70" y="47"/>
                  </a:lnTo>
                  <a:lnTo>
                    <a:pt x="68" y="49"/>
                  </a:lnTo>
                  <a:lnTo>
                    <a:pt x="66" y="51"/>
                  </a:lnTo>
                  <a:lnTo>
                    <a:pt x="66" y="51"/>
                  </a:lnTo>
                  <a:lnTo>
                    <a:pt x="64" y="53"/>
                  </a:lnTo>
                  <a:lnTo>
                    <a:pt x="64" y="53"/>
                  </a:lnTo>
                  <a:lnTo>
                    <a:pt x="62" y="53"/>
                  </a:lnTo>
                  <a:lnTo>
                    <a:pt x="60" y="53"/>
                  </a:lnTo>
                  <a:lnTo>
                    <a:pt x="54" y="55"/>
                  </a:lnTo>
                  <a:lnTo>
                    <a:pt x="52" y="55"/>
                  </a:lnTo>
                  <a:lnTo>
                    <a:pt x="50" y="55"/>
                  </a:lnTo>
                  <a:lnTo>
                    <a:pt x="48" y="55"/>
                  </a:lnTo>
                  <a:lnTo>
                    <a:pt x="46" y="57"/>
                  </a:lnTo>
                  <a:lnTo>
                    <a:pt x="46" y="57"/>
                  </a:lnTo>
                  <a:lnTo>
                    <a:pt x="44" y="57"/>
                  </a:lnTo>
                  <a:lnTo>
                    <a:pt x="42" y="59"/>
                  </a:lnTo>
                  <a:lnTo>
                    <a:pt x="40" y="59"/>
                  </a:lnTo>
                  <a:lnTo>
                    <a:pt x="38" y="61"/>
                  </a:lnTo>
                  <a:lnTo>
                    <a:pt x="36" y="63"/>
                  </a:lnTo>
                  <a:lnTo>
                    <a:pt x="36" y="63"/>
                  </a:lnTo>
                  <a:lnTo>
                    <a:pt x="34" y="61"/>
                  </a:lnTo>
                  <a:lnTo>
                    <a:pt x="34" y="59"/>
                  </a:lnTo>
                  <a:lnTo>
                    <a:pt x="32" y="57"/>
                  </a:lnTo>
                  <a:lnTo>
                    <a:pt x="32" y="57"/>
                  </a:lnTo>
                  <a:lnTo>
                    <a:pt x="32" y="57"/>
                  </a:lnTo>
                  <a:lnTo>
                    <a:pt x="32" y="57"/>
                  </a:lnTo>
                  <a:lnTo>
                    <a:pt x="30" y="59"/>
                  </a:lnTo>
                  <a:lnTo>
                    <a:pt x="30" y="59"/>
                  </a:lnTo>
                  <a:lnTo>
                    <a:pt x="28" y="61"/>
                  </a:lnTo>
                  <a:lnTo>
                    <a:pt x="24" y="61"/>
                  </a:lnTo>
                  <a:lnTo>
                    <a:pt x="24" y="63"/>
                  </a:lnTo>
                  <a:lnTo>
                    <a:pt x="22" y="63"/>
                  </a:lnTo>
                  <a:lnTo>
                    <a:pt x="20" y="63"/>
                  </a:lnTo>
                  <a:lnTo>
                    <a:pt x="18" y="63"/>
                  </a:lnTo>
                  <a:lnTo>
                    <a:pt x="16" y="63"/>
                  </a:lnTo>
                  <a:lnTo>
                    <a:pt x="14" y="65"/>
                  </a:lnTo>
                  <a:lnTo>
                    <a:pt x="12" y="67"/>
                  </a:lnTo>
                  <a:lnTo>
                    <a:pt x="12" y="69"/>
                  </a:lnTo>
                  <a:lnTo>
                    <a:pt x="12" y="69"/>
                  </a:lnTo>
                  <a:lnTo>
                    <a:pt x="10" y="71"/>
                  </a:lnTo>
                  <a:lnTo>
                    <a:pt x="10" y="73"/>
                  </a:lnTo>
                  <a:lnTo>
                    <a:pt x="8" y="75"/>
                  </a:lnTo>
                  <a:lnTo>
                    <a:pt x="8" y="77"/>
                  </a:lnTo>
                  <a:lnTo>
                    <a:pt x="6" y="79"/>
                  </a:lnTo>
                  <a:lnTo>
                    <a:pt x="4" y="83"/>
                  </a:lnTo>
                  <a:lnTo>
                    <a:pt x="4" y="85"/>
                  </a:lnTo>
                  <a:lnTo>
                    <a:pt x="4" y="85"/>
                  </a:lnTo>
                  <a:lnTo>
                    <a:pt x="4" y="85"/>
                  </a:lnTo>
                  <a:lnTo>
                    <a:pt x="2" y="87"/>
                  </a:lnTo>
                  <a:lnTo>
                    <a:pt x="0" y="87"/>
                  </a:lnTo>
                  <a:lnTo>
                    <a:pt x="0" y="87"/>
                  </a:lnTo>
                  <a:lnTo>
                    <a:pt x="0" y="89"/>
                  </a:lnTo>
                  <a:lnTo>
                    <a:pt x="0" y="89"/>
                  </a:lnTo>
                  <a:lnTo>
                    <a:pt x="0" y="91"/>
                  </a:lnTo>
                  <a:lnTo>
                    <a:pt x="0" y="91"/>
                  </a:lnTo>
                  <a:lnTo>
                    <a:pt x="2" y="91"/>
                  </a:lnTo>
                  <a:lnTo>
                    <a:pt x="2" y="91"/>
                  </a:lnTo>
                  <a:lnTo>
                    <a:pt x="2" y="91"/>
                  </a:lnTo>
                  <a:lnTo>
                    <a:pt x="2" y="93"/>
                  </a:lnTo>
                  <a:lnTo>
                    <a:pt x="2" y="99"/>
                  </a:lnTo>
                  <a:lnTo>
                    <a:pt x="2" y="99"/>
                  </a:lnTo>
                  <a:lnTo>
                    <a:pt x="2" y="101"/>
                  </a:lnTo>
                  <a:lnTo>
                    <a:pt x="2" y="101"/>
                  </a:lnTo>
                  <a:lnTo>
                    <a:pt x="2" y="103"/>
                  </a:lnTo>
                  <a:lnTo>
                    <a:pt x="2" y="103"/>
                  </a:lnTo>
                  <a:lnTo>
                    <a:pt x="2" y="103"/>
                  </a:lnTo>
                  <a:lnTo>
                    <a:pt x="2" y="105"/>
                  </a:lnTo>
                  <a:lnTo>
                    <a:pt x="4" y="107"/>
                  </a:lnTo>
                  <a:lnTo>
                    <a:pt x="4" y="113"/>
                  </a:lnTo>
                  <a:lnTo>
                    <a:pt x="4" y="115"/>
                  </a:lnTo>
                  <a:lnTo>
                    <a:pt x="4" y="115"/>
                  </a:lnTo>
                  <a:lnTo>
                    <a:pt x="6" y="117"/>
                  </a:lnTo>
                  <a:lnTo>
                    <a:pt x="8" y="119"/>
                  </a:lnTo>
                  <a:lnTo>
                    <a:pt x="10" y="121"/>
                  </a:lnTo>
                  <a:lnTo>
                    <a:pt x="10" y="123"/>
                  </a:lnTo>
                  <a:lnTo>
                    <a:pt x="10" y="125"/>
                  </a:lnTo>
                  <a:lnTo>
                    <a:pt x="10" y="125"/>
                  </a:lnTo>
                  <a:lnTo>
                    <a:pt x="10" y="125"/>
                  </a:lnTo>
                  <a:lnTo>
                    <a:pt x="10" y="125"/>
                  </a:lnTo>
                  <a:lnTo>
                    <a:pt x="10" y="125"/>
                  </a:lnTo>
                  <a:lnTo>
                    <a:pt x="10" y="127"/>
                  </a:lnTo>
                  <a:lnTo>
                    <a:pt x="10" y="129"/>
                  </a:lnTo>
                  <a:lnTo>
                    <a:pt x="12" y="131"/>
                  </a:lnTo>
                  <a:lnTo>
                    <a:pt x="14" y="133"/>
                  </a:lnTo>
                  <a:lnTo>
                    <a:pt x="16" y="135"/>
                  </a:lnTo>
                  <a:lnTo>
                    <a:pt x="18" y="137"/>
                  </a:lnTo>
                  <a:lnTo>
                    <a:pt x="20" y="139"/>
                  </a:lnTo>
                  <a:lnTo>
                    <a:pt x="20" y="141"/>
                  </a:lnTo>
                  <a:lnTo>
                    <a:pt x="22" y="141"/>
                  </a:lnTo>
                  <a:lnTo>
                    <a:pt x="22" y="141"/>
                  </a:lnTo>
                  <a:lnTo>
                    <a:pt x="24" y="143"/>
                  </a:lnTo>
                  <a:lnTo>
                    <a:pt x="24" y="143"/>
                  </a:lnTo>
                  <a:lnTo>
                    <a:pt x="24" y="143"/>
                  </a:lnTo>
                  <a:lnTo>
                    <a:pt x="26" y="145"/>
                  </a:lnTo>
                  <a:lnTo>
                    <a:pt x="26" y="147"/>
                  </a:lnTo>
                  <a:lnTo>
                    <a:pt x="26" y="147"/>
                  </a:lnTo>
                  <a:lnTo>
                    <a:pt x="26" y="149"/>
                  </a:lnTo>
                  <a:lnTo>
                    <a:pt x="26" y="149"/>
                  </a:lnTo>
                  <a:lnTo>
                    <a:pt x="26" y="151"/>
                  </a:lnTo>
                  <a:lnTo>
                    <a:pt x="26" y="151"/>
                  </a:lnTo>
                  <a:lnTo>
                    <a:pt x="26" y="153"/>
                  </a:lnTo>
                  <a:lnTo>
                    <a:pt x="26" y="155"/>
                  </a:lnTo>
                  <a:lnTo>
                    <a:pt x="28" y="157"/>
                  </a:lnTo>
                  <a:lnTo>
                    <a:pt x="28" y="155"/>
                  </a:lnTo>
                  <a:lnTo>
                    <a:pt x="30" y="151"/>
                  </a:lnTo>
                  <a:lnTo>
                    <a:pt x="30" y="149"/>
                  </a:lnTo>
                  <a:lnTo>
                    <a:pt x="32" y="147"/>
                  </a:lnTo>
                  <a:lnTo>
                    <a:pt x="32" y="145"/>
                  </a:lnTo>
                  <a:lnTo>
                    <a:pt x="32" y="143"/>
                  </a:lnTo>
                  <a:lnTo>
                    <a:pt x="32" y="141"/>
                  </a:lnTo>
                  <a:lnTo>
                    <a:pt x="32" y="141"/>
                  </a:lnTo>
                  <a:lnTo>
                    <a:pt x="32" y="139"/>
                  </a:lnTo>
                  <a:lnTo>
                    <a:pt x="32" y="137"/>
                  </a:lnTo>
                  <a:lnTo>
                    <a:pt x="34" y="135"/>
                  </a:lnTo>
                  <a:lnTo>
                    <a:pt x="34" y="135"/>
                  </a:lnTo>
                  <a:lnTo>
                    <a:pt x="34" y="133"/>
                  </a:lnTo>
                  <a:lnTo>
                    <a:pt x="36" y="133"/>
                  </a:lnTo>
                  <a:lnTo>
                    <a:pt x="40" y="133"/>
                  </a:lnTo>
                  <a:lnTo>
                    <a:pt x="44" y="133"/>
                  </a:lnTo>
                  <a:lnTo>
                    <a:pt x="44" y="133"/>
                  </a:lnTo>
                  <a:lnTo>
                    <a:pt x="46" y="131"/>
                  </a:lnTo>
                  <a:lnTo>
                    <a:pt x="48" y="131"/>
                  </a:lnTo>
                  <a:lnTo>
                    <a:pt x="48" y="131"/>
                  </a:lnTo>
                  <a:lnTo>
                    <a:pt x="52" y="133"/>
                  </a:lnTo>
                  <a:lnTo>
                    <a:pt x="54" y="133"/>
                  </a:lnTo>
                  <a:lnTo>
                    <a:pt x="54" y="133"/>
                  </a:lnTo>
                  <a:lnTo>
                    <a:pt x="54" y="133"/>
                  </a:lnTo>
                  <a:lnTo>
                    <a:pt x="56" y="133"/>
                  </a:lnTo>
                  <a:lnTo>
                    <a:pt x="56" y="133"/>
                  </a:lnTo>
                  <a:lnTo>
                    <a:pt x="58" y="133"/>
                  </a:lnTo>
                  <a:lnTo>
                    <a:pt x="58" y="135"/>
                  </a:lnTo>
                  <a:lnTo>
                    <a:pt x="58" y="135"/>
                  </a:lnTo>
                  <a:lnTo>
                    <a:pt x="60" y="133"/>
                  </a:lnTo>
                  <a:lnTo>
                    <a:pt x="60" y="133"/>
                  </a:lnTo>
                  <a:lnTo>
                    <a:pt x="64" y="133"/>
                  </a:lnTo>
                  <a:lnTo>
                    <a:pt x="64" y="133"/>
                  </a:lnTo>
                  <a:lnTo>
                    <a:pt x="64" y="135"/>
                  </a:lnTo>
                  <a:lnTo>
                    <a:pt x="66" y="135"/>
                  </a:lnTo>
                  <a:lnTo>
                    <a:pt x="66" y="131"/>
                  </a:lnTo>
                  <a:lnTo>
                    <a:pt x="66" y="127"/>
                  </a:lnTo>
                  <a:lnTo>
                    <a:pt x="66" y="123"/>
                  </a:lnTo>
                  <a:lnTo>
                    <a:pt x="64" y="121"/>
                  </a:lnTo>
                  <a:lnTo>
                    <a:pt x="66" y="119"/>
                  </a:lnTo>
                  <a:lnTo>
                    <a:pt x="66" y="119"/>
                  </a:lnTo>
                  <a:lnTo>
                    <a:pt x="68" y="117"/>
                  </a:lnTo>
                  <a:lnTo>
                    <a:pt x="72" y="109"/>
                  </a:lnTo>
                  <a:lnTo>
                    <a:pt x="76" y="107"/>
                  </a:lnTo>
                  <a:lnTo>
                    <a:pt x="80" y="105"/>
                  </a:lnTo>
                  <a:lnTo>
                    <a:pt x="82" y="105"/>
                  </a:lnTo>
                  <a:lnTo>
                    <a:pt x="84" y="107"/>
                  </a:lnTo>
                  <a:lnTo>
                    <a:pt x="86" y="107"/>
                  </a:lnTo>
                  <a:lnTo>
                    <a:pt x="88" y="109"/>
                  </a:lnTo>
                  <a:lnTo>
                    <a:pt x="90" y="111"/>
                  </a:lnTo>
                  <a:lnTo>
                    <a:pt x="94" y="113"/>
                  </a:lnTo>
                  <a:lnTo>
                    <a:pt x="94" y="115"/>
                  </a:lnTo>
                  <a:lnTo>
                    <a:pt x="96" y="117"/>
                  </a:lnTo>
                  <a:lnTo>
                    <a:pt x="98" y="117"/>
                  </a:lnTo>
                  <a:lnTo>
                    <a:pt x="100" y="117"/>
                  </a:lnTo>
                  <a:lnTo>
                    <a:pt x="102" y="119"/>
                  </a:lnTo>
                  <a:lnTo>
                    <a:pt x="106" y="119"/>
                  </a:lnTo>
                  <a:lnTo>
                    <a:pt x="106" y="121"/>
                  </a:lnTo>
                  <a:lnTo>
                    <a:pt x="108" y="119"/>
                  </a:lnTo>
                  <a:lnTo>
                    <a:pt x="108" y="121"/>
                  </a:lnTo>
                  <a:lnTo>
                    <a:pt x="112" y="121"/>
                  </a:lnTo>
                  <a:lnTo>
                    <a:pt x="114" y="121"/>
                  </a:lnTo>
                  <a:lnTo>
                    <a:pt x="118" y="121"/>
                  </a:lnTo>
                  <a:lnTo>
                    <a:pt x="126" y="123"/>
                  </a:lnTo>
                  <a:lnTo>
                    <a:pt x="126" y="123"/>
                  </a:lnTo>
                  <a:lnTo>
                    <a:pt x="126" y="123"/>
                  </a:lnTo>
                  <a:lnTo>
                    <a:pt x="126" y="121"/>
                  </a:lnTo>
                  <a:lnTo>
                    <a:pt x="128" y="117"/>
                  </a:lnTo>
                  <a:lnTo>
                    <a:pt x="130" y="115"/>
                  </a:lnTo>
                  <a:lnTo>
                    <a:pt x="130" y="115"/>
                  </a:lnTo>
                  <a:lnTo>
                    <a:pt x="132" y="113"/>
                  </a:lnTo>
                  <a:lnTo>
                    <a:pt x="134" y="113"/>
                  </a:lnTo>
                  <a:lnTo>
                    <a:pt x="136" y="113"/>
                  </a:lnTo>
                  <a:lnTo>
                    <a:pt x="138" y="113"/>
                  </a:lnTo>
                  <a:lnTo>
                    <a:pt x="140" y="113"/>
                  </a:lnTo>
                  <a:lnTo>
                    <a:pt x="142" y="113"/>
                  </a:lnTo>
                  <a:lnTo>
                    <a:pt x="142" y="113"/>
                  </a:lnTo>
                  <a:lnTo>
                    <a:pt x="146" y="111"/>
                  </a:lnTo>
                  <a:lnTo>
                    <a:pt x="148" y="111"/>
                  </a:lnTo>
                  <a:lnTo>
                    <a:pt x="150" y="111"/>
                  </a:lnTo>
                  <a:lnTo>
                    <a:pt x="154" y="109"/>
                  </a:lnTo>
                  <a:lnTo>
                    <a:pt x="156" y="107"/>
                  </a:lnTo>
                  <a:lnTo>
                    <a:pt x="158" y="107"/>
                  </a:lnTo>
                  <a:lnTo>
                    <a:pt x="162" y="109"/>
                  </a:lnTo>
                  <a:lnTo>
                    <a:pt x="166" y="109"/>
                  </a:lnTo>
                  <a:lnTo>
                    <a:pt x="168" y="109"/>
                  </a:lnTo>
                  <a:lnTo>
                    <a:pt x="170" y="107"/>
                  </a:lnTo>
                  <a:lnTo>
                    <a:pt x="170" y="107"/>
                  </a:lnTo>
                  <a:lnTo>
                    <a:pt x="172" y="103"/>
                  </a:lnTo>
                  <a:lnTo>
                    <a:pt x="174" y="103"/>
                  </a:lnTo>
                  <a:lnTo>
                    <a:pt x="178" y="103"/>
                  </a:lnTo>
                  <a:lnTo>
                    <a:pt x="178" y="103"/>
                  </a:lnTo>
                  <a:lnTo>
                    <a:pt x="184" y="105"/>
                  </a:lnTo>
                  <a:lnTo>
                    <a:pt x="192" y="107"/>
                  </a:lnTo>
                  <a:lnTo>
                    <a:pt x="194" y="107"/>
                  </a:lnTo>
                  <a:lnTo>
                    <a:pt x="194" y="107"/>
                  </a:lnTo>
                  <a:lnTo>
                    <a:pt x="196" y="107"/>
                  </a:lnTo>
                  <a:lnTo>
                    <a:pt x="198" y="105"/>
                  </a:lnTo>
                  <a:lnTo>
                    <a:pt x="198" y="105"/>
                  </a:lnTo>
                  <a:lnTo>
                    <a:pt x="200" y="105"/>
                  </a:lnTo>
                  <a:lnTo>
                    <a:pt x="204" y="105"/>
                  </a:lnTo>
                  <a:lnTo>
                    <a:pt x="202" y="10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 name="Freeform 210"/>
            <p:cNvSpPr>
              <a:spLocks noEditPoints="1"/>
            </p:cNvSpPr>
            <p:nvPr/>
          </p:nvSpPr>
          <p:spPr bwMode="auto">
            <a:xfrm>
              <a:off x="2206" y="1724"/>
              <a:ext cx="26" cy="8"/>
            </a:xfrm>
            <a:custGeom>
              <a:avLst/>
              <a:gdLst>
                <a:gd name="T0" fmla="*/ 2 w 26"/>
                <a:gd name="T1" fmla="*/ 6 h 8"/>
                <a:gd name="T2" fmla="*/ 2 w 26"/>
                <a:gd name="T3" fmla="*/ 6 h 8"/>
                <a:gd name="T4" fmla="*/ 0 w 26"/>
                <a:gd name="T5" fmla="*/ 6 h 8"/>
                <a:gd name="T6" fmla="*/ 0 w 26"/>
                <a:gd name="T7" fmla="*/ 6 h 8"/>
                <a:gd name="T8" fmla="*/ 0 w 26"/>
                <a:gd name="T9" fmla="*/ 6 h 8"/>
                <a:gd name="T10" fmla="*/ 0 w 26"/>
                <a:gd name="T11" fmla="*/ 6 h 8"/>
                <a:gd name="T12" fmla="*/ 0 w 26"/>
                <a:gd name="T13" fmla="*/ 8 h 8"/>
                <a:gd name="T14" fmla="*/ 2 w 26"/>
                <a:gd name="T15" fmla="*/ 8 h 8"/>
                <a:gd name="T16" fmla="*/ 2 w 26"/>
                <a:gd name="T17" fmla="*/ 8 h 8"/>
                <a:gd name="T18" fmla="*/ 2 w 26"/>
                <a:gd name="T19" fmla="*/ 8 h 8"/>
                <a:gd name="T20" fmla="*/ 4 w 26"/>
                <a:gd name="T21" fmla="*/ 8 h 8"/>
                <a:gd name="T22" fmla="*/ 4 w 26"/>
                <a:gd name="T23" fmla="*/ 6 h 8"/>
                <a:gd name="T24" fmla="*/ 2 w 26"/>
                <a:gd name="T25" fmla="*/ 6 h 8"/>
                <a:gd name="T26" fmla="*/ 22 w 26"/>
                <a:gd name="T27" fmla="*/ 0 h 8"/>
                <a:gd name="T28" fmla="*/ 22 w 26"/>
                <a:gd name="T29" fmla="*/ 0 h 8"/>
                <a:gd name="T30" fmla="*/ 22 w 26"/>
                <a:gd name="T31" fmla="*/ 0 h 8"/>
                <a:gd name="T32" fmla="*/ 20 w 26"/>
                <a:gd name="T33" fmla="*/ 0 h 8"/>
                <a:gd name="T34" fmla="*/ 20 w 26"/>
                <a:gd name="T35" fmla="*/ 0 h 8"/>
                <a:gd name="T36" fmla="*/ 20 w 26"/>
                <a:gd name="T37" fmla="*/ 0 h 8"/>
                <a:gd name="T38" fmla="*/ 20 w 26"/>
                <a:gd name="T39" fmla="*/ 0 h 8"/>
                <a:gd name="T40" fmla="*/ 22 w 26"/>
                <a:gd name="T41" fmla="*/ 0 h 8"/>
                <a:gd name="T42" fmla="*/ 22 w 26"/>
                <a:gd name="T43" fmla="*/ 0 h 8"/>
                <a:gd name="T44" fmla="*/ 22 w 26"/>
                <a:gd name="T45" fmla="*/ 0 h 8"/>
                <a:gd name="T46" fmla="*/ 22 w 26"/>
                <a:gd name="T47" fmla="*/ 0 h 8"/>
                <a:gd name="T48" fmla="*/ 22 w 26"/>
                <a:gd name="T49" fmla="*/ 0 h 8"/>
                <a:gd name="T50" fmla="*/ 22 w 26"/>
                <a:gd name="T51" fmla="*/ 0 h 8"/>
                <a:gd name="T52" fmla="*/ 26 w 26"/>
                <a:gd name="T53" fmla="*/ 0 h 8"/>
                <a:gd name="T54" fmla="*/ 26 w 26"/>
                <a:gd name="T55" fmla="*/ 0 h 8"/>
                <a:gd name="T56" fmla="*/ 26 w 26"/>
                <a:gd name="T57" fmla="*/ 0 h 8"/>
                <a:gd name="T58" fmla="*/ 26 w 26"/>
                <a:gd name="T59" fmla="*/ 0 h 8"/>
                <a:gd name="T60" fmla="*/ 24 w 26"/>
                <a:gd name="T61" fmla="*/ 0 h 8"/>
                <a:gd name="T62" fmla="*/ 24 w 26"/>
                <a:gd name="T63" fmla="*/ 0 h 8"/>
                <a:gd name="T64" fmla="*/ 26 w 26"/>
                <a:gd name="T65" fmla="*/ 0 h 8"/>
                <a:gd name="T66" fmla="*/ 26 w 26"/>
                <a:gd name="T67" fmla="*/ 0 h 8"/>
                <a:gd name="T68" fmla="*/ 26 w 26"/>
                <a:gd name="T69" fmla="*/ 0 h 8"/>
                <a:gd name="T70" fmla="*/ 26 w 26"/>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8">
                  <a:moveTo>
                    <a:pt x="2" y="6"/>
                  </a:moveTo>
                  <a:lnTo>
                    <a:pt x="2" y="6"/>
                  </a:lnTo>
                  <a:lnTo>
                    <a:pt x="0" y="6"/>
                  </a:lnTo>
                  <a:lnTo>
                    <a:pt x="0" y="6"/>
                  </a:lnTo>
                  <a:lnTo>
                    <a:pt x="0" y="6"/>
                  </a:lnTo>
                  <a:lnTo>
                    <a:pt x="0" y="6"/>
                  </a:lnTo>
                  <a:lnTo>
                    <a:pt x="0" y="8"/>
                  </a:lnTo>
                  <a:lnTo>
                    <a:pt x="2" y="8"/>
                  </a:lnTo>
                  <a:lnTo>
                    <a:pt x="2" y="8"/>
                  </a:lnTo>
                  <a:lnTo>
                    <a:pt x="2" y="8"/>
                  </a:lnTo>
                  <a:lnTo>
                    <a:pt x="4" y="8"/>
                  </a:lnTo>
                  <a:lnTo>
                    <a:pt x="4" y="6"/>
                  </a:lnTo>
                  <a:lnTo>
                    <a:pt x="2" y="6"/>
                  </a:lnTo>
                  <a:close/>
                  <a:moveTo>
                    <a:pt x="22" y="0"/>
                  </a:moveTo>
                  <a:lnTo>
                    <a:pt x="22" y="0"/>
                  </a:lnTo>
                  <a:lnTo>
                    <a:pt x="22" y="0"/>
                  </a:lnTo>
                  <a:lnTo>
                    <a:pt x="20" y="0"/>
                  </a:lnTo>
                  <a:lnTo>
                    <a:pt x="20" y="0"/>
                  </a:lnTo>
                  <a:lnTo>
                    <a:pt x="20" y="0"/>
                  </a:lnTo>
                  <a:lnTo>
                    <a:pt x="20" y="0"/>
                  </a:lnTo>
                  <a:lnTo>
                    <a:pt x="22" y="0"/>
                  </a:lnTo>
                  <a:lnTo>
                    <a:pt x="22" y="0"/>
                  </a:lnTo>
                  <a:lnTo>
                    <a:pt x="22" y="0"/>
                  </a:lnTo>
                  <a:lnTo>
                    <a:pt x="22" y="0"/>
                  </a:lnTo>
                  <a:lnTo>
                    <a:pt x="22" y="0"/>
                  </a:lnTo>
                  <a:lnTo>
                    <a:pt x="22" y="0"/>
                  </a:lnTo>
                  <a:close/>
                  <a:moveTo>
                    <a:pt x="26" y="0"/>
                  </a:moveTo>
                  <a:lnTo>
                    <a:pt x="26" y="0"/>
                  </a:lnTo>
                  <a:lnTo>
                    <a:pt x="26" y="0"/>
                  </a:lnTo>
                  <a:lnTo>
                    <a:pt x="26" y="0"/>
                  </a:lnTo>
                  <a:lnTo>
                    <a:pt x="24" y="0"/>
                  </a:lnTo>
                  <a:lnTo>
                    <a:pt x="24" y="0"/>
                  </a:lnTo>
                  <a:lnTo>
                    <a:pt x="26" y="0"/>
                  </a:lnTo>
                  <a:lnTo>
                    <a:pt x="26" y="0"/>
                  </a:lnTo>
                  <a:lnTo>
                    <a:pt x="26" y="0"/>
                  </a:lnTo>
                  <a:lnTo>
                    <a:pt x="2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 name="Freeform 211"/>
            <p:cNvSpPr>
              <a:spLocks noEditPoints="1"/>
            </p:cNvSpPr>
            <p:nvPr/>
          </p:nvSpPr>
          <p:spPr bwMode="auto">
            <a:xfrm>
              <a:off x="3075" y="1770"/>
              <a:ext cx="40" cy="42"/>
            </a:xfrm>
            <a:custGeom>
              <a:avLst/>
              <a:gdLst>
                <a:gd name="T0" fmla="*/ 10 w 40"/>
                <a:gd name="T1" fmla="*/ 38 h 42"/>
                <a:gd name="T2" fmla="*/ 10 w 40"/>
                <a:gd name="T3" fmla="*/ 40 h 42"/>
                <a:gd name="T4" fmla="*/ 12 w 40"/>
                <a:gd name="T5" fmla="*/ 42 h 42"/>
                <a:gd name="T6" fmla="*/ 14 w 40"/>
                <a:gd name="T7" fmla="*/ 40 h 42"/>
                <a:gd name="T8" fmla="*/ 12 w 40"/>
                <a:gd name="T9" fmla="*/ 38 h 42"/>
                <a:gd name="T10" fmla="*/ 30 w 40"/>
                <a:gd name="T11" fmla="*/ 34 h 42"/>
                <a:gd name="T12" fmla="*/ 30 w 40"/>
                <a:gd name="T13" fmla="*/ 36 h 42"/>
                <a:gd name="T14" fmla="*/ 32 w 40"/>
                <a:gd name="T15" fmla="*/ 36 h 42"/>
                <a:gd name="T16" fmla="*/ 32 w 40"/>
                <a:gd name="T17" fmla="*/ 34 h 42"/>
                <a:gd name="T18" fmla="*/ 32 w 40"/>
                <a:gd name="T19" fmla="*/ 32 h 42"/>
                <a:gd name="T20" fmla="*/ 24 w 40"/>
                <a:gd name="T21" fmla="*/ 34 h 42"/>
                <a:gd name="T22" fmla="*/ 22 w 40"/>
                <a:gd name="T23" fmla="*/ 32 h 42"/>
                <a:gd name="T24" fmla="*/ 22 w 40"/>
                <a:gd name="T25" fmla="*/ 34 h 42"/>
                <a:gd name="T26" fmla="*/ 22 w 40"/>
                <a:gd name="T27" fmla="*/ 36 h 42"/>
                <a:gd name="T28" fmla="*/ 24 w 40"/>
                <a:gd name="T29" fmla="*/ 40 h 42"/>
                <a:gd name="T30" fmla="*/ 28 w 40"/>
                <a:gd name="T31" fmla="*/ 38 h 42"/>
                <a:gd name="T32" fmla="*/ 26 w 40"/>
                <a:gd name="T33" fmla="*/ 36 h 42"/>
                <a:gd name="T34" fmla="*/ 40 w 40"/>
                <a:gd name="T35" fmla="*/ 16 h 42"/>
                <a:gd name="T36" fmla="*/ 38 w 40"/>
                <a:gd name="T37" fmla="*/ 16 h 42"/>
                <a:gd name="T38" fmla="*/ 36 w 40"/>
                <a:gd name="T39" fmla="*/ 18 h 42"/>
                <a:gd name="T40" fmla="*/ 36 w 40"/>
                <a:gd name="T41" fmla="*/ 20 h 42"/>
                <a:gd name="T42" fmla="*/ 40 w 40"/>
                <a:gd name="T43" fmla="*/ 20 h 42"/>
                <a:gd name="T44" fmla="*/ 40 w 40"/>
                <a:gd name="T45" fmla="*/ 18 h 42"/>
                <a:gd name="T46" fmla="*/ 16 w 40"/>
                <a:gd name="T47" fmla="*/ 8 h 42"/>
                <a:gd name="T48" fmla="*/ 14 w 40"/>
                <a:gd name="T49" fmla="*/ 8 h 42"/>
                <a:gd name="T50" fmla="*/ 14 w 40"/>
                <a:gd name="T51" fmla="*/ 12 h 42"/>
                <a:gd name="T52" fmla="*/ 16 w 40"/>
                <a:gd name="T53" fmla="*/ 10 h 42"/>
                <a:gd name="T54" fmla="*/ 20 w 40"/>
                <a:gd name="T55" fmla="*/ 10 h 42"/>
                <a:gd name="T56" fmla="*/ 18 w 40"/>
                <a:gd name="T57" fmla="*/ 10 h 42"/>
                <a:gd name="T58" fmla="*/ 36 w 40"/>
                <a:gd name="T59" fmla="*/ 10 h 42"/>
                <a:gd name="T60" fmla="*/ 38 w 40"/>
                <a:gd name="T61" fmla="*/ 8 h 42"/>
                <a:gd name="T62" fmla="*/ 36 w 40"/>
                <a:gd name="T63" fmla="*/ 6 h 42"/>
                <a:gd name="T64" fmla="*/ 36 w 40"/>
                <a:gd name="T65" fmla="*/ 8 h 42"/>
                <a:gd name="T66" fmla="*/ 6 w 40"/>
                <a:gd name="T67" fmla="*/ 4 h 42"/>
                <a:gd name="T68" fmla="*/ 4 w 40"/>
                <a:gd name="T69" fmla="*/ 4 h 42"/>
                <a:gd name="T70" fmla="*/ 4 w 40"/>
                <a:gd name="T71" fmla="*/ 6 h 42"/>
                <a:gd name="T72" fmla="*/ 6 w 40"/>
                <a:gd name="T73" fmla="*/ 6 h 42"/>
                <a:gd name="T74" fmla="*/ 6 w 40"/>
                <a:gd name="T75" fmla="*/ 4 h 42"/>
                <a:gd name="T76" fmla="*/ 4 w 40"/>
                <a:gd name="T77" fmla="*/ 0 h 42"/>
                <a:gd name="T78" fmla="*/ 0 w 40"/>
                <a:gd name="T79" fmla="*/ 0 h 42"/>
                <a:gd name="T80" fmla="*/ 0 w 40"/>
                <a:gd name="T81" fmla="*/ 2 h 42"/>
                <a:gd name="T82" fmla="*/ 0 w 40"/>
                <a:gd name="T83" fmla="*/ 4 h 42"/>
                <a:gd name="T84" fmla="*/ 4 w 40"/>
                <a:gd name="T85"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42">
                  <a:moveTo>
                    <a:pt x="12" y="38"/>
                  </a:moveTo>
                  <a:lnTo>
                    <a:pt x="10" y="38"/>
                  </a:lnTo>
                  <a:lnTo>
                    <a:pt x="10" y="40"/>
                  </a:lnTo>
                  <a:lnTo>
                    <a:pt x="10" y="40"/>
                  </a:lnTo>
                  <a:lnTo>
                    <a:pt x="12" y="42"/>
                  </a:lnTo>
                  <a:lnTo>
                    <a:pt x="12" y="42"/>
                  </a:lnTo>
                  <a:lnTo>
                    <a:pt x="14" y="40"/>
                  </a:lnTo>
                  <a:lnTo>
                    <a:pt x="14" y="40"/>
                  </a:lnTo>
                  <a:lnTo>
                    <a:pt x="14" y="38"/>
                  </a:lnTo>
                  <a:lnTo>
                    <a:pt x="12" y="38"/>
                  </a:lnTo>
                  <a:close/>
                  <a:moveTo>
                    <a:pt x="32" y="32"/>
                  </a:moveTo>
                  <a:lnTo>
                    <a:pt x="30" y="34"/>
                  </a:lnTo>
                  <a:lnTo>
                    <a:pt x="30" y="34"/>
                  </a:lnTo>
                  <a:lnTo>
                    <a:pt x="30" y="36"/>
                  </a:lnTo>
                  <a:lnTo>
                    <a:pt x="32" y="36"/>
                  </a:lnTo>
                  <a:lnTo>
                    <a:pt x="32" y="36"/>
                  </a:lnTo>
                  <a:lnTo>
                    <a:pt x="32" y="36"/>
                  </a:lnTo>
                  <a:lnTo>
                    <a:pt x="32" y="34"/>
                  </a:lnTo>
                  <a:lnTo>
                    <a:pt x="32" y="32"/>
                  </a:lnTo>
                  <a:lnTo>
                    <a:pt x="32" y="32"/>
                  </a:lnTo>
                  <a:close/>
                  <a:moveTo>
                    <a:pt x="26" y="36"/>
                  </a:moveTo>
                  <a:lnTo>
                    <a:pt x="24" y="34"/>
                  </a:lnTo>
                  <a:lnTo>
                    <a:pt x="24" y="32"/>
                  </a:lnTo>
                  <a:lnTo>
                    <a:pt x="22" y="32"/>
                  </a:lnTo>
                  <a:lnTo>
                    <a:pt x="22" y="32"/>
                  </a:lnTo>
                  <a:lnTo>
                    <a:pt x="22" y="34"/>
                  </a:lnTo>
                  <a:lnTo>
                    <a:pt x="22" y="36"/>
                  </a:lnTo>
                  <a:lnTo>
                    <a:pt x="22" y="36"/>
                  </a:lnTo>
                  <a:lnTo>
                    <a:pt x="24" y="38"/>
                  </a:lnTo>
                  <a:lnTo>
                    <a:pt x="24" y="40"/>
                  </a:lnTo>
                  <a:lnTo>
                    <a:pt x="26" y="40"/>
                  </a:lnTo>
                  <a:lnTo>
                    <a:pt x="28" y="38"/>
                  </a:lnTo>
                  <a:lnTo>
                    <a:pt x="26" y="36"/>
                  </a:lnTo>
                  <a:lnTo>
                    <a:pt x="26" y="36"/>
                  </a:lnTo>
                  <a:close/>
                  <a:moveTo>
                    <a:pt x="40" y="18"/>
                  </a:moveTo>
                  <a:lnTo>
                    <a:pt x="40" y="16"/>
                  </a:lnTo>
                  <a:lnTo>
                    <a:pt x="38" y="16"/>
                  </a:lnTo>
                  <a:lnTo>
                    <a:pt x="38" y="16"/>
                  </a:lnTo>
                  <a:lnTo>
                    <a:pt x="36" y="16"/>
                  </a:lnTo>
                  <a:lnTo>
                    <a:pt x="36" y="18"/>
                  </a:lnTo>
                  <a:lnTo>
                    <a:pt x="36" y="20"/>
                  </a:lnTo>
                  <a:lnTo>
                    <a:pt x="36" y="20"/>
                  </a:lnTo>
                  <a:lnTo>
                    <a:pt x="38" y="20"/>
                  </a:lnTo>
                  <a:lnTo>
                    <a:pt x="40" y="20"/>
                  </a:lnTo>
                  <a:lnTo>
                    <a:pt x="40" y="18"/>
                  </a:lnTo>
                  <a:lnTo>
                    <a:pt x="40" y="18"/>
                  </a:lnTo>
                  <a:close/>
                  <a:moveTo>
                    <a:pt x="18" y="10"/>
                  </a:moveTo>
                  <a:lnTo>
                    <a:pt x="16" y="8"/>
                  </a:lnTo>
                  <a:lnTo>
                    <a:pt x="14" y="8"/>
                  </a:lnTo>
                  <a:lnTo>
                    <a:pt x="14" y="8"/>
                  </a:lnTo>
                  <a:lnTo>
                    <a:pt x="14" y="10"/>
                  </a:lnTo>
                  <a:lnTo>
                    <a:pt x="14" y="12"/>
                  </a:lnTo>
                  <a:lnTo>
                    <a:pt x="16" y="10"/>
                  </a:lnTo>
                  <a:lnTo>
                    <a:pt x="16" y="10"/>
                  </a:lnTo>
                  <a:lnTo>
                    <a:pt x="18" y="10"/>
                  </a:lnTo>
                  <a:lnTo>
                    <a:pt x="20" y="10"/>
                  </a:lnTo>
                  <a:lnTo>
                    <a:pt x="20" y="10"/>
                  </a:lnTo>
                  <a:lnTo>
                    <a:pt x="18" y="10"/>
                  </a:lnTo>
                  <a:close/>
                  <a:moveTo>
                    <a:pt x="36" y="8"/>
                  </a:moveTo>
                  <a:lnTo>
                    <a:pt x="36" y="10"/>
                  </a:lnTo>
                  <a:lnTo>
                    <a:pt x="38" y="8"/>
                  </a:lnTo>
                  <a:lnTo>
                    <a:pt x="38" y="8"/>
                  </a:lnTo>
                  <a:lnTo>
                    <a:pt x="38" y="6"/>
                  </a:lnTo>
                  <a:lnTo>
                    <a:pt x="36" y="6"/>
                  </a:lnTo>
                  <a:lnTo>
                    <a:pt x="36" y="6"/>
                  </a:lnTo>
                  <a:lnTo>
                    <a:pt x="36" y="8"/>
                  </a:lnTo>
                  <a:lnTo>
                    <a:pt x="36" y="8"/>
                  </a:lnTo>
                  <a:close/>
                  <a:moveTo>
                    <a:pt x="6" y="4"/>
                  </a:moveTo>
                  <a:lnTo>
                    <a:pt x="4" y="4"/>
                  </a:lnTo>
                  <a:lnTo>
                    <a:pt x="4" y="4"/>
                  </a:lnTo>
                  <a:lnTo>
                    <a:pt x="4" y="6"/>
                  </a:lnTo>
                  <a:lnTo>
                    <a:pt x="4" y="6"/>
                  </a:lnTo>
                  <a:lnTo>
                    <a:pt x="6" y="6"/>
                  </a:lnTo>
                  <a:lnTo>
                    <a:pt x="6" y="6"/>
                  </a:lnTo>
                  <a:lnTo>
                    <a:pt x="6" y="6"/>
                  </a:lnTo>
                  <a:lnTo>
                    <a:pt x="6" y="4"/>
                  </a:lnTo>
                  <a:close/>
                  <a:moveTo>
                    <a:pt x="6" y="0"/>
                  </a:moveTo>
                  <a:lnTo>
                    <a:pt x="4" y="0"/>
                  </a:lnTo>
                  <a:lnTo>
                    <a:pt x="4" y="0"/>
                  </a:lnTo>
                  <a:lnTo>
                    <a:pt x="0" y="0"/>
                  </a:lnTo>
                  <a:lnTo>
                    <a:pt x="0" y="2"/>
                  </a:lnTo>
                  <a:lnTo>
                    <a:pt x="0" y="2"/>
                  </a:lnTo>
                  <a:lnTo>
                    <a:pt x="0" y="4"/>
                  </a:lnTo>
                  <a:lnTo>
                    <a:pt x="0" y="4"/>
                  </a:lnTo>
                  <a:lnTo>
                    <a:pt x="2" y="4"/>
                  </a:lnTo>
                  <a:lnTo>
                    <a:pt x="4" y="2"/>
                  </a:lnTo>
                  <a:lnTo>
                    <a:pt x="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 name="Freeform 212"/>
            <p:cNvSpPr>
              <a:spLocks noEditPoints="1"/>
            </p:cNvSpPr>
            <p:nvPr/>
          </p:nvSpPr>
          <p:spPr bwMode="auto">
            <a:xfrm>
              <a:off x="1720" y="686"/>
              <a:ext cx="1239" cy="641"/>
            </a:xfrm>
            <a:custGeom>
              <a:avLst/>
              <a:gdLst>
                <a:gd name="T0" fmla="*/ 524 w 1239"/>
                <a:gd name="T1" fmla="*/ 86 h 641"/>
                <a:gd name="T2" fmla="*/ 665 w 1239"/>
                <a:gd name="T3" fmla="*/ 102 h 641"/>
                <a:gd name="T4" fmla="*/ 548 w 1239"/>
                <a:gd name="T5" fmla="*/ 122 h 641"/>
                <a:gd name="T6" fmla="*/ 641 w 1239"/>
                <a:gd name="T7" fmla="*/ 122 h 641"/>
                <a:gd name="T8" fmla="*/ 6 w 1239"/>
                <a:gd name="T9" fmla="*/ 461 h 641"/>
                <a:gd name="T10" fmla="*/ 24 w 1239"/>
                <a:gd name="T11" fmla="*/ 491 h 641"/>
                <a:gd name="T12" fmla="*/ 2 w 1239"/>
                <a:gd name="T13" fmla="*/ 437 h 641"/>
                <a:gd name="T14" fmla="*/ 877 w 1239"/>
                <a:gd name="T15" fmla="*/ 108 h 641"/>
                <a:gd name="T16" fmla="*/ 835 w 1239"/>
                <a:gd name="T17" fmla="*/ 80 h 641"/>
                <a:gd name="T18" fmla="*/ 813 w 1239"/>
                <a:gd name="T19" fmla="*/ 90 h 641"/>
                <a:gd name="T20" fmla="*/ 969 w 1239"/>
                <a:gd name="T21" fmla="*/ 128 h 641"/>
                <a:gd name="T22" fmla="*/ 951 w 1239"/>
                <a:gd name="T23" fmla="*/ 40 h 641"/>
                <a:gd name="T24" fmla="*/ 823 w 1239"/>
                <a:gd name="T25" fmla="*/ 62 h 641"/>
                <a:gd name="T26" fmla="*/ 655 w 1239"/>
                <a:gd name="T27" fmla="*/ 186 h 641"/>
                <a:gd name="T28" fmla="*/ 733 w 1239"/>
                <a:gd name="T29" fmla="*/ 130 h 641"/>
                <a:gd name="T30" fmla="*/ 587 w 1239"/>
                <a:gd name="T31" fmla="*/ 134 h 641"/>
                <a:gd name="T32" fmla="*/ 544 w 1239"/>
                <a:gd name="T33" fmla="*/ 190 h 641"/>
                <a:gd name="T34" fmla="*/ 621 w 1239"/>
                <a:gd name="T35" fmla="*/ 194 h 641"/>
                <a:gd name="T36" fmla="*/ 743 w 1239"/>
                <a:gd name="T37" fmla="*/ 82 h 641"/>
                <a:gd name="T38" fmla="*/ 757 w 1239"/>
                <a:gd name="T39" fmla="*/ 54 h 641"/>
                <a:gd name="T40" fmla="*/ 791 w 1239"/>
                <a:gd name="T41" fmla="*/ 234 h 641"/>
                <a:gd name="T42" fmla="*/ 915 w 1239"/>
                <a:gd name="T43" fmla="*/ 287 h 641"/>
                <a:gd name="T44" fmla="*/ 1013 w 1239"/>
                <a:gd name="T45" fmla="*/ 479 h 641"/>
                <a:gd name="T46" fmla="*/ 1009 w 1239"/>
                <a:gd name="T47" fmla="*/ 543 h 641"/>
                <a:gd name="T48" fmla="*/ 1239 w 1239"/>
                <a:gd name="T49" fmla="*/ 8 h 641"/>
                <a:gd name="T50" fmla="*/ 971 w 1239"/>
                <a:gd name="T51" fmla="*/ 12 h 641"/>
                <a:gd name="T52" fmla="*/ 969 w 1239"/>
                <a:gd name="T53" fmla="*/ 46 h 641"/>
                <a:gd name="T54" fmla="*/ 993 w 1239"/>
                <a:gd name="T55" fmla="*/ 76 h 641"/>
                <a:gd name="T56" fmla="*/ 1179 w 1239"/>
                <a:gd name="T57" fmla="*/ 16 h 641"/>
                <a:gd name="T58" fmla="*/ 1013 w 1239"/>
                <a:gd name="T59" fmla="*/ 196 h 641"/>
                <a:gd name="T60" fmla="*/ 1003 w 1239"/>
                <a:gd name="T61" fmla="*/ 154 h 641"/>
                <a:gd name="T62" fmla="*/ 905 w 1239"/>
                <a:gd name="T63" fmla="*/ 120 h 641"/>
                <a:gd name="T64" fmla="*/ 803 w 1239"/>
                <a:gd name="T65" fmla="*/ 170 h 641"/>
                <a:gd name="T66" fmla="*/ 945 w 1239"/>
                <a:gd name="T67" fmla="*/ 198 h 641"/>
                <a:gd name="T68" fmla="*/ 913 w 1239"/>
                <a:gd name="T69" fmla="*/ 281 h 641"/>
                <a:gd name="T70" fmla="*/ 997 w 1239"/>
                <a:gd name="T71" fmla="*/ 253 h 641"/>
                <a:gd name="T72" fmla="*/ 1055 w 1239"/>
                <a:gd name="T73" fmla="*/ 228 h 641"/>
                <a:gd name="T74" fmla="*/ 981 w 1239"/>
                <a:gd name="T75" fmla="*/ 477 h 641"/>
                <a:gd name="T76" fmla="*/ 983 w 1239"/>
                <a:gd name="T77" fmla="*/ 399 h 641"/>
                <a:gd name="T78" fmla="*/ 951 w 1239"/>
                <a:gd name="T79" fmla="*/ 343 h 641"/>
                <a:gd name="T80" fmla="*/ 897 w 1239"/>
                <a:gd name="T81" fmla="*/ 313 h 641"/>
                <a:gd name="T82" fmla="*/ 723 w 1239"/>
                <a:gd name="T83" fmla="*/ 421 h 641"/>
                <a:gd name="T84" fmla="*/ 621 w 1239"/>
                <a:gd name="T85" fmla="*/ 383 h 641"/>
                <a:gd name="T86" fmla="*/ 655 w 1239"/>
                <a:gd name="T87" fmla="*/ 267 h 641"/>
                <a:gd name="T88" fmla="*/ 803 w 1239"/>
                <a:gd name="T89" fmla="*/ 228 h 641"/>
                <a:gd name="T90" fmla="*/ 781 w 1239"/>
                <a:gd name="T91" fmla="*/ 190 h 641"/>
                <a:gd name="T92" fmla="*/ 705 w 1239"/>
                <a:gd name="T93" fmla="*/ 174 h 641"/>
                <a:gd name="T94" fmla="*/ 661 w 1239"/>
                <a:gd name="T95" fmla="*/ 204 h 641"/>
                <a:gd name="T96" fmla="*/ 518 w 1239"/>
                <a:gd name="T97" fmla="*/ 218 h 641"/>
                <a:gd name="T98" fmla="*/ 358 w 1239"/>
                <a:gd name="T99" fmla="*/ 168 h 641"/>
                <a:gd name="T100" fmla="*/ 236 w 1239"/>
                <a:gd name="T101" fmla="*/ 190 h 641"/>
                <a:gd name="T102" fmla="*/ 54 w 1239"/>
                <a:gd name="T103" fmla="*/ 419 h 641"/>
                <a:gd name="T104" fmla="*/ 52 w 1239"/>
                <a:gd name="T105" fmla="*/ 489 h 641"/>
                <a:gd name="T106" fmla="*/ 526 w 1239"/>
                <a:gd name="T107" fmla="*/ 533 h 641"/>
                <a:gd name="T108" fmla="*/ 593 w 1239"/>
                <a:gd name="T109" fmla="*/ 565 h 641"/>
                <a:gd name="T110" fmla="*/ 611 w 1239"/>
                <a:gd name="T111" fmla="*/ 597 h 641"/>
                <a:gd name="T112" fmla="*/ 665 w 1239"/>
                <a:gd name="T113" fmla="*/ 603 h 641"/>
                <a:gd name="T114" fmla="*/ 765 w 1239"/>
                <a:gd name="T115" fmla="*/ 581 h 641"/>
                <a:gd name="T116" fmla="*/ 829 w 1239"/>
                <a:gd name="T117" fmla="*/ 613 h 641"/>
                <a:gd name="T118" fmla="*/ 757 w 1239"/>
                <a:gd name="T119" fmla="*/ 559 h 641"/>
                <a:gd name="T120" fmla="*/ 893 w 1239"/>
                <a:gd name="T121" fmla="*/ 507 h 641"/>
                <a:gd name="T122" fmla="*/ 745 w 1239"/>
                <a:gd name="T123" fmla="*/ 395 h 641"/>
                <a:gd name="T124" fmla="*/ 755 w 1239"/>
                <a:gd name="T125" fmla="*/ 27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9" h="641">
                  <a:moveTo>
                    <a:pt x="621" y="76"/>
                  </a:moveTo>
                  <a:lnTo>
                    <a:pt x="619" y="76"/>
                  </a:lnTo>
                  <a:lnTo>
                    <a:pt x="621" y="78"/>
                  </a:lnTo>
                  <a:lnTo>
                    <a:pt x="629" y="78"/>
                  </a:lnTo>
                  <a:lnTo>
                    <a:pt x="633" y="78"/>
                  </a:lnTo>
                  <a:lnTo>
                    <a:pt x="633" y="76"/>
                  </a:lnTo>
                  <a:lnTo>
                    <a:pt x="635" y="76"/>
                  </a:lnTo>
                  <a:lnTo>
                    <a:pt x="635" y="76"/>
                  </a:lnTo>
                  <a:lnTo>
                    <a:pt x="633" y="76"/>
                  </a:lnTo>
                  <a:lnTo>
                    <a:pt x="631" y="76"/>
                  </a:lnTo>
                  <a:lnTo>
                    <a:pt x="627" y="76"/>
                  </a:lnTo>
                  <a:lnTo>
                    <a:pt x="623" y="76"/>
                  </a:lnTo>
                  <a:lnTo>
                    <a:pt x="621" y="76"/>
                  </a:lnTo>
                  <a:close/>
                  <a:moveTo>
                    <a:pt x="532" y="210"/>
                  </a:moveTo>
                  <a:lnTo>
                    <a:pt x="532" y="208"/>
                  </a:lnTo>
                  <a:lnTo>
                    <a:pt x="532" y="210"/>
                  </a:lnTo>
                  <a:lnTo>
                    <a:pt x="530" y="210"/>
                  </a:lnTo>
                  <a:lnTo>
                    <a:pt x="530" y="210"/>
                  </a:lnTo>
                  <a:lnTo>
                    <a:pt x="528" y="212"/>
                  </a:lnTo>
                  <a:lnTo>
                    <a:pt x="528" y="212"/>
                  </a:lnTo>
                  <a:lnTo>
                    <a:pt x="528" y="214"/>
                  </a:lnTo>
                  <a:lnTo>
                    <a:pt x="528" y="214"/>
                  </a:lnTo>
                  <a:lnTo>
                    <a:pt x="528" y="214"/>
                  </a:lnTo>
                  <a:lnTo>
                    <a:pt x="530" y="212"/>
                  </a:lnTo>
                  <a:lnTo>
                    <a:pt x="532" y="212"/>
                  </a:lnTo>
                  <a:lnTo>
                    <a:pt x="532" y="212"/>
                  </a:lnTo>
                  <a:lnTo>
                    <a:pt x="532" y="212"/>
                  </a:lnTo>
                  <a:lnTo>
                    <a:pt x="532" y="210"/>
                  </a:lnTo>
                  <a:lnTo>
                    <a:pt x="532" y="210"/>
                  </a:lnTo>
                  <a:lnTo>
                    <a:pt x="532" y="210"/>
                  </a:lnTo>
                  <a:close/>
                  <a:moveTo>
                    <a:pt x="522" y="86"/>
                  </a:moveTo>
                  <a:lnTo>
                    <a:pt x="522" y="86"/>
                  </a:lnTo>
                  <a:lnTo>
                    <a:pt x="522" y="88"/>
                  </a:lnTo>
                  <a:lnTo>
                    <a:pt x="522" y="88"/>
                  </a:lnTo>
                  <a:lnTo>
                    <a:pt x="522" y="88"/>
                  </a:lnTo>
                  <a:lnTo>
                    <a:pt x="522" y="88"/>
                  </a:lnTo>
                  <a:lnTo>
                    <a:pt x="524" y="88"/>
                  </a:lnTo>
                  <a:lnTo>
                    <a:pt x="528" y="88"/>
                  </a:lnTo>
                  <a:lnTo>
                    <a:pt x="530" y="86"/>
                  </a:lnTo>
                  <a:lnTo>
                    <a:pt x="532" y="88"/>
                  </a:lnTo>
                  <a:lnTo>
                    <a:pt x="534" y="88"/>
                  </a:lnTo>
                  <a:lnTo>
                    <a:pt x="534" y="88"/>
                  </a:lnTo>
                  <a:lnTo>
                    <a:pt x="536" y="88"/>
                  </a:lnTo>
                  <a:lnTo>
                    <a:pt x="538" y="88"/>
                  </a:lnTo>
                  <a:lnTo>
                    <a:pt x="542" y="86"/>
                  </a:lnTo>
                  <a:lnTo>
                    <a:pt x="544" y="84"/>
                  </a:lnTo>
                  <a:lnTo>
                    <a:pt x="544" y="84"/>
                  </a:lnTo>
                  <a:lnTo>
                    <a:pt x="544" y="86"/>
                  </a:lnTo>
                  <a:lnTo>
                    <a:pt x="544" y="86"/>
                  </a:lnTo>
                  <a:lnTo>
                    <a:pt x="542" y="86"/>
                  </a:lnTo>
                  <a:lnTo>
                    <a:pt x="544" y="88"/>
                  </a:lnTo>
                  <a:lnTo>
                    <a:pt x="542" y="88"/>
                  </a:lnTo>
                  <a:lnTo>
                    <a:pt x="542" y="90"/>
                  </a:lnTo>
                  <a:lnTo>
                    <a:pt x="540" y="90"/>
                  </a:lnTo>
                  <a:lnTo>
                    <a:pt x="542" y="90"/>
                  </a:lnTo>
                  <a:lnTo>
                    <a:pt x="544" y="90"/>
                  </a:lnTo>
                  <a:lnTo>
                    <a:pt x="546" y="90"/>
                  </a:lnTo>
                  <a:lnTo>
                    <a:pt x="550" y="88"/>
                  </a:lnTo>
                  <a:lnTo>
                    <a:pt x="552" y="88"/>
                  </a:lnTo>
                  <a:lnTo>
                    <a:pt x="552" y="88"/>
                  </a:lnTo>
                  <a:lnTo>
                    <a:pt x="554" y="88"/>
                  </a:lnTo>
                  <a:lnTo>
                    <a:pt x="554" y="88"/>
                  </a:lnTo>
                  <a:lnTo>
                    <a:pt x="554" y="86"/>
                  </a:lnTo>
                  <a:lnTo>
                    <a:pt x="554" y="86"/>
                  </a:lnTo>
                  <a:lnTo>
                    <a:pt x="554" y="86"/>
                  </a:lnTo>
                  <a:lnTo>
                    <a:pt x="554" y="86"/>
                  </a:lnTo>
                  <a:lnTo>
                    <a:pt x="556" y="86"/>
                  </a:lnTo>
                  <a:lnTo>
                    <a:pt x="556" y="84"/>
                  </a:lnTo>
                  <a:lnTo>
                    <a:pt x="558" y="84"/>
                  </a:lnTo>
                  <a:lnTo>
                    <a:pt x="558" y="84"/>
                  </a:lnTo>
                  <a:lnTo>
                    <a:pt x="560" y="82"/>
                  </a:lnTo>
                  <a:lnTo>
                    <a:pt x="560" y="82"/>
                  </a:lnTo>
                  <a:lnTo>
                    <a:pt x="560" y="82"/>
                  </a:lnTo>
                  <a:lnTo>
                    <a:pt x="560" y="84"/>
                  </a:lnTo>
                  <a:lnTo>
                    <a:pt x="560" y="84"/>
                  </a:lnTo>
                  <a:lnTo>
                    <a:pt x="560" y="86"/>
                  </a:lnTo>
                  <a:lnTo>
                    <a:pt x="560" y="86"/>
                  </a:lnTo>
                  <a:lnTo>
                    <a:pt x="560" y="86"/>
                  </a:lnTo>
                  <a:lnTo>
                    <a:pt x="562" y="86"/>
                  </a:lnTo>
                  <a:lnTo>
                    <a:pt x="564" y="86"/>
                  </a:lnTo>
                  <a:lnTo>
                    <a:pt x="566" y="84"/>
                  </a:lnTo>
                  <a:lnTo>
                    <a:pt x="566" y="84"/>
                  </a:lnTo>
                  <a:lnTo>
                    <a:pt x="570" y="82"/>
                  </a:lnTo>
                  <a:lnTo>
                    <a:pt x="570" y="82"/>
                  </a:lnTo>
                  <a:lnTo>
                    <a:pt x="572" y="82"/>
                  </a:lnTo>
                  <a:lnTo>
                    <a:pt x="572" y="82"/>
                  </a:lnTo>
                  <a:lnTo>
                    <a:pt x="572" y="80"/>
                  </a:lnTo>
                  <a:lnTo>
                    <a:pt x="572" y="80"/>
                  </a:lnTo>
                  <a:lnTo>
                    <a:pt x="574" y="80"/>
                  </a:lnTo>
                  <a:lnTo>
                    <a:pt x="574" y="80"/>
                  </a:lnTo>
                  <a:lnTo>
                    <a:pt x="577" y="80"/>
                  </a:lnTo>
                  <a:lnTo>
                    <a:pt x="579" y="80"/>
                  </a:lnTo>
                  <a:lnTo>
                    <a:pt x="581" y="78"/>
                  </a:lnTo>
                  <a:lnTo>
                    <a:pt x="581" y="78"/>
                  </a:lnTo>
                  <a:lnTo>
                    <a:pt x="583" y="78"/>
                  </a:lnTo>
                  <a:lnTo>
                    <a:pt x="585" y="78"/>
                  </a:lnTo>
                  <a:lnTo>
                    <a:pt x="587" y="76"/>
                  </a:lnTo>
                  <a:lnTo>
                    <a:pt x="589" y="76"/>
                  </a:lnTo>
                  <a:lnTo>
                    <a:pt x="589" y="76"/>
                  </a:lnTo>
                  <a:lnTo>
                    <a:pt x="589" y="76"/>
                  </a:lnTo>
                  <a:lnTo>
                    <a:pt x="589" y="78"/>
                  </a:lnTo>
                  <a:lnTo>
                    <a:pt x="585" y="78"/>
                  </a:lnTo>
                  <a:lnTo>
                    <a:pt x="583" y="80"/>
                  </a:lnTo>
                  <a:lnTo>
                    <a:pt x="581" y="80"/>
                  </a:lnTo>
                  <a:lnTo>
                    <a:pt x="579" y="82"/>
                  </a:lnTo>
                  <a:lnTo>
                    <a:pt x="579" y="82"/>
                  </a:lnTo>
                  <a:lnTo>
                    <a:pt x="579" y="82"/>
                  </a:lnTo>
                  <a:lnTo>
                    <a:pt x="581" y="84"/>
                  </a:lnTo>
                  <a:lnTo>
                    <a:pt x="581" y="84"/>
                  </a:lnTo>
                  <a:lnTo>
                    <a:pt x="583" y="84"/>
                  </a:lnTo>
                  <a:lnTo>
                    <a:pt x="585" y="84"/>
                  </a:lnTo>
                  <a:lnTo>
                    <a:pt x="585" y="84"/>
                  </a:lnTo>
                  <a:lnTo>
                    <a:pt x="587" y="82"/>
                  </a:lnTo>
                  <a:lnTo>
                    <a:pt x="589" y="82"/>
                  </a:lnTo>
                  <a:lnTo>
                    <a:pt x="589" y="82"/>
                  </a:lnTo>
                  <a:lnTo>
                    <a:pt x="591" y="80"/>
                  </a:lnTo>
                  <a:lnTo>
                    <a:pt x="591" y="80"/>
                  </a:lnTo>
                  <a:lnTo>
                    <a:pt x="593" y="80"/>
                  </a:lnTo>
                  <a:lnTo>
                    <a:pt x="599" y="80"/>
                  </a:lnTo>
                  <a:lnTo>
                    <a:pt x="601" y="80"/>
                  </a:lnTo>
                  <a:lnTo>
                    <a:pt x="605" y="78"/>
                  </a:lnTo>
                  <a:lnTo>
                    <a:pt x="605" y="78"/>
                  </a:lnTo>
                  <a:lnTo>
                    <a:pt x="607" y="78"/>
                  </a:lnTo>
                  <a:lnTo>
                    <a:pt x="607" y="78"/>
                  </a:lnTo>
                  <a:lnTo>
                    <a:pt x="607" y="76"/>
                  </a:lnTo>
                  <a:lnTo>
                    <a:pt x="607" y="76"/>
                  </a:lnTo>
                  <a:lnTo>
                    <a:pt x="607" y="76"/>
                  </a:lnTo>
                  <a:lnTo>
                    <a:pt x="609" y="74"/>
                  </a:lnTo>
                  <a:lnTo>
                    <a:pt x="609" y="74"/>
                  </a:lnTo>
                  <a:lnTo>
                    <a:pt x="611" y="76"/>
                  </a:lnTo>
                  <a:lnTo>
                    <a:pt x="613" y="74"/>
                  </a:lnTo>
                  <a:lnTo>
                    <a:pt x="613" y="74"/>
                  </a:lnTo>
                  <a:lnTo>
                    <a:pt x="613" y="74"/>
                  </a:lnTo>
                  <a:lnTo>
                    <a:pt x="611" y="72"/>
                  </a:lnTo>
                  <a:lnTo>
                    <a:pt x="611" y="72"/>
                  </a:lnTo>
                  <a:lnTo>
                    <a:pt x="613" y="72"/>
                  </a:lnTo>
                  <a:lnTo>
                    <a:pt x="621" y="70"/>
                  </a:lnTo>
                  <a:lnTo>
                    <a:pt x="623" y="70"/>
                  </a:lnTo>
                  <a:lnTo>
                    <a:pt x="625" y="70"/>
                  </a:lnTo>
                  <a:lnTo>
                    <a:pt x="625" y="70"/>
                  </a:lnTo>
                  <a:lnTo>
                    <a:pt x="625" y="68"/>
                  </a:lnTo>
                  <a:lnTo>
                    <a:pt x="621" y="68"/>
                  </a:lnTo>
                  <a:lnTo>
                    <a:pt x="621" y="66"/>
                  </a:lnTo>
                  <a:lnTo>
                    <a:pt x="619" y="66"/>
                  </a:lnTo>
                  <a:lnTo>
                    <a:pt x="619" y="66"/>
                  </a:lnTo>
                  <a:lnTo>
                    <a:pt x="615" y="66"/>
                  </a:lnTo>
                  <a:lnTo>
                    <a:pt x="613" y="68"/>
                  </a:lnTo>
                  <a:lnTo>
                    <a:pt x="611" y="68"/>
                  </a:lnTo>
                  <a:lnTo>
                    <a:pt x="611" y="68"/>
                  </a:lnTo>
                  <a:lnTo>
                    <a:pt x="611" y="68"/>
                  </a:lnTo>
                  <a:lnTo>
                    <a:pt x="613" y="68"/>
                  </a:lnTo>
                  <a:lnTo>
                    <a:pt x="613" y="68"/>
                  </a:lnTo>
                  <a:lnTo>
                    <a:pt x="611" y="70"/>
                  </a:lnTo>
                  <a:lnTo>
                    <a:pt x="611" y="70"/>
                  </a:lnTo>
                  <a:lnTo>
                    <a:pt x="609" y="70"/>
                  </a:lnTo>
                  <a:lnTo>
                    <a:pt x="609" y="68"/>
                  </a:lnTo>
                  <a:lnTo>
                    <a:pt x="607" y="70"/>
                  </a:lnTo>
                  <a:lnTo>
                    <a:pt x="605" y="70"/>
                  </a:lnTo>
                  <a:lnTo>
                    <a:pt x="605" y="70"/>
                  </a:lnTo>
                  <a:lnTo>
                    <a:pt x="599" y="68"/>
                  </a:lnTo>
                  <a:lnTo>
                    <a:pt x="591" y="70"/>
                  </a:lnTo>
                  <a:lnTo>
                    <a:pt x="587" y="70"/>
                  </a:lnTo>
                  <a:lnTo>
                    <a:pt x="583" y="70"/>
                  </a:lnTo>
                  <a:lnTo>
                    <a:pt x="581" y="72"/>
                  </a:lnTo>
                  <a:lnTo>
                    <a:pt x="574" y="72"/>
                  </a:lnTo>
                  <a:lnTo>
                    <a:pt x="566" y="74"/>
                  </a:lnTo>
                  <a:lnTo>
                    <a:pt x="564" y="76"/>
                  </a:lnTo>
                  <a:lnTo>
                    <a:pt x="564" y="76"/>
                  </a:lnTo>
                  <a:lnTo>
                    <a:pt x="562" y="76"/>
                  </a:lnTo>
                  <a:lnTo>
                    <a:pt x="560" y="76"/>
                  </a:lnTo>
                  <a:lnTo>
                    <a:pt x="554" y="78"/>
                  </a:lnTo>
                  <a:lnTo>
                    <a:pt x="552" y="78"/>
                  </a:lnTo>
                  <a:lnTo>
                    <a:pt x="550" y="78"/>
                  </a:lnTo>
                  <a:lnTo>
                    <a:pt x="542" y="82"/>
                  </a:lnTo>
                  <a:lnTo>
                    <a:pt x="542" y="82"/>
                  </a:lnTo>
                  <a:lnTo>
                    <a:pt x="532" y="82"/>
                  </a:lnTo>
                  <a:lnTo>
                    <a:pt x="532" y="82"/>
                  </a:lnTo>
                  <a:lnTo>
                    <a:pt x="530" y="82"/>
                  </a:lnTo>
                  <a:lnTo>
                    <a:pt x="524" y="84"/>
                  </a:lnTo>
                  <a:lnTo>
                    <a:pt x="522" y="86"/>
                  </a:lnTo>
                  <a:lnTo>
                    <a:pt x="522" y="86"/>
                  </a:lnTo>
                  <a:lnTo>
                    <a:pt x="524" y="86"/>
                  </a:lnTo>
                  <a:lnTo>
                    <a:pt x="524" y="86"/>
                  </a:lnTo>
                  <a:lnTo>
                    <a:pt x="526" y="86"/>
                  </a:lnTo>
                  <a:lnTo>
                    <a:pt x="524" y="86"/>
                  </a:lnTo>
                  <a:lnTo>
                    <a:pt x="524" y="86"/>
                  </a:lnTo>
                  <a:lnTo>
                    <a:pt x="524" y="86"/>
                  </a:lnTo>
                  <a:lnTo>
                    <a:pt x="524" y="86"/>
                  </a:lnTo>
                  <a:lnTo>
                    <a:pt x="524" y="86"/>
                  </a:lnTo>
                  <a:lnTo>
                    <a:pt x="522" y="86"/>
                  </a:lnTo>
                  <a:close/>
                  <a:moveTo>
                    <a:pt x="631" y="90"/>
                  </a:moveTo>
                  <a:lnTo>
                    <a:pt x="629" y="90"/>
                  </a:lnTo>
                  <a:lnTo>
                    <a:pt x="629" y="90"/>
                  </a:lnTo>
                  <a:lnTo>
                    <a:pt x="631" y="90"/>
                  </a:lnTo>
                  <a:lnTo>
                    <a:pt x="633" y="88"/>
                  </a:lnTo>
                  <a:lnTo>
                    <a:pt x="633" y="88"/>
                  </a:lnTo>
                  <a:lnTo>
                    <a:pt x="631" y="86"/>
                  </a:lnTo>
                  <a:lnTo>
                    <a:pt x="631" y="84"/>
                  </a:lnTo>
                  <a:lnTo>
                    <a:pt x="629" y="84"/>
                  </a:lnTo>
                  <a:lnTo>
                    <a:pt x="627" y="84"/>
                  </a:lnTo>
                  <a:lnTo>
                    <a:pt x="625" y="84"/>
                  </a:lnTo>
                  <a:lnTo>
                    <a:pt x="619" y="84"/>
                  </a:lnTo>
                  <a:lnTo>
                    <a:pt x="617" y="84"/>
                  </a:lnTo>
                  <a:lnTo>
                    <a:pt x="617" y="84"/>
                  </a:lnTo>
                  <a:lnTo>
                    <a:pt x="619" y="82"/>
                  </a:lnTo>
                  <a:lnTo>
                    <a:pt x="619" y="82"/>
                  </a:lnTo>
                  <a:lnTo>
                    <a:pt x="619" y="82"/>
                  </a:lnTo>
                  <a:lnTo>
                    <a:pt x="619" y="82"/>
                  </a:lnTo>
                  <a:lnTo>
                    <a:pt x="619" y="82"/>
                  </a:lnTo>
                  <a:lnTo>
                    <a:pt x="619" y="80"/>
                  </a:lnTo>
                  <a:lnTo>
                    <a:pt x="617" y="80"/>
                  </a:lnTo>
                  <a:lnTo>
                    <a:pt x="615" y="80"/>
                  </a:lnTo>
                  <a:lnTo>
                    <a:pt x="613" y="80"/>
                  </a:lnTo>
                  <a:lnTo>
                    <a:pt x="605" y="82"/>
                  </a:lnTo>
                  <a:lnTo>
                    <a:pt x="601" y="82"/>
                  </a:lnTo>
                  <a:lnTo>
                    <a:pt x="601" y="82"/>
                  </a:lnTo>
                  <a:lnTo>
                    <a:pt x="599" y="84"/>
                  </a:lnTo>
                  <a:lnTo>
                    <a:pt x="599" y="84"/>
                  </a:lnTo>
                  <a:lnTo>
                    <a:pt x="599" y="84"/>
                  </a:lnTo>
                  <a:lnTo>
                    <a:pt x="601" y="84"/>
                  </a:lnTo>
                  <a:lnTo>
                    <a:pt x="607" y="84"/>
                  </a:lnTo>
                  <a:lnTo>
                    <a:pt x="607" y="84"/>
                  </a:lnTo>
                  <a:lnTo>
                    <a:pt x="607" y="86"/>
                  </a:lnTo>
                  <a:lnTo>
                    <a:pt x="607" y="86"/>
                  </a:lnTo>
                  <a:lnTo>
                    <a:pt x="597" y="84"/>
                  </a:lnTo>
                  <a:lnTo>
                    <a:pt x="595" y="84"/>
                  </a:lnTo>
                  <a:lnTo>
                    <a:pt x="593" y="84"/>
                  </a:lnTo>
                  <a:lnTo>
                    <a:pt x="589" y="86"/>
                  </a:lnTo>
                  <a:lnTo>
                    <a:pt x="587" y="86"/>
                  </a:lnTo>
                  <a:lnTo>
                    <a:pt x="587" y="86"/>
                  </a:lnTo>
                  <a:lnTo>
                    <a:pt x="587" y="88"/>
                  </a:lnTo>
                  <a:lnTo>
                    <a:pt x="585" y="88"/>
                  </a:lnTo>
                  <a:lnTo>
                    <a:pt x="583" y="88"/>
                  </a:lnTo>
                  <a:lnTo>
                    <a:pt x="583" y="88"/>
                  </a:lnTo>
                  <a:lnTo>
                    <a:pt x="585" y="88"/>
                  </a:lnTo>
                  <a:lnTo>
                    <a:pt x="585" y="90"/>
                  </a:lnTo>
                  <a:lnTo>
                    <a:pt x="593" y="88"/>
                  </a:lnTo>
                  <a:lnTo>
                    <a:pt x="601" y="88"/>
                  </a:lnTo>
                  <a:lnTo>
                    <a:pt x="597" y="90"/>
                  </a:lnTo>
                  <a:lnTo>
                    <a:pt x="593" y="90"/>
                  </a:lnTo>
                  <a:lnTo>
                    <a:pt x="591" y="90"/>
                  </a:lnTo>
                  <a:lnTo>
                    <a:pt x="583" y="90"/>
                  </a:lnTo>
                  <a:lnTo>
                    <a:pt x="579" y="90"/>
                  </a:lnTo>
                  <a:lnTo>
                    <a:pt x="577" y="90"/>
                  </a:lnTo>
                  <a:lnTo>
                    <a:pt x="574" y="92"/>
                  </a:lnTo>
                  <a:lnTo>
                    <a:pt x="572" y="92"/>
                  </a:lnTo>
                  <a:lnTo>
                    <a:pt x="570" y="92"/>
                  </a:lnTo>
                  <a:lnTo>
                    <a:pt x="572" y="92"/>
                  </a:lnTo>
                  <a:lnTo>
                    <a:pt x="579" y="94"/>
                  </a:lnTo>
                  <a:lnTo>
                    <a:pt x="583" y="92"/>
                  </a:lnTo>
                  <a:lnTo>
                    <a:pt x="595" y="92"/>
                  </a:lnTo>
                  <a:lnTo>
                    <a:pt x="595" y="92"/>
                  </a:lnTo>
                  <a:lnTo>
                    <a:pt x="595" y="92"/>
                  </a:lnTo>
                  <a:lnTo>
                    <a:pt x="593" y="92"/>
                  </a:lnTo>
                  <a:lnTo>
                    <a:pt x="591" y="92"/>
                  </a:lnTo>
                  <a:lnTo>
                    <a:pt x="581" y="94"/>
                  </a:lnTo>
                  <a:lnTo>
                    <a:pt x="579" y="94"/>
                  </a:lnTo>
                  <a:lnTo>
                    <a:pt x="570" y="94"/>
                  </a:lnTo>
                  <a:lnTo>
                    <a:pt x="568" y="94"/>
                  </a:lnTo>
                  <a:lnTo>
                    <a:pt x="566" y="94"/>
                  </a:lnTo>
                  <a:lnTo>
                    <a:pt x="566" y="96"/>
                  </a:lnTo>
                  <a:lnTo>
                    <a:pt x="564" y="96"/>
                  </a:lnTo>
                  <a:lnTo>
                    <a:pt x="562" y="96"/>
                  </a:lnTo>
                  <a:lnTo>
                    <a:pt x="560" y="96"/>
                  </a:lnTo>
                  <a:lnTo>
                    <a:pt x="560" y="98"/>
                  </a:lnTo>
                  <a:lnTo>
                    <a:pt x="558" y="98"/>
                  </a:lnTo>
                  <a:lnTo>
                    <a:pt x="558" y="98"/>
                  </a:lnTo>
                  <a:lnTo>
                    <a:pt x="558" y="98"/>
                  </a:lnTo>
                  <a:lnTo>
                    <a:pt x="562" y="100"/>
                  </a:lnTo>
                  <a:lnTo>
                    <a:pt x="564" y="100"/>
                  </a:lnTo>
                  <a:lnTo>
                    <a:pt x="568" y="98"/>
                  </a:lnTo>
                  <a:lnTo>
                    <a:pt x="570" y="100"/>
                  </a:lnTo>
                  <a:lnTo>
                    <a:pt x="572" y="102"/>
                  </a:lnTo>
                  <a:lnTo>
                    <a:pt x="574" y="102"/>
                  </a:lnTo>
                  <a:lnTo>
                    <a:pt x="574" y="102"/>
                  </a:lnTo>
                  <a:lnTo>
                    <a:pt x="577" y="100"/>
                  </a:lnTo>
                  <a:lnTo>
                    <a:pt x="577" y="100"/>
                  </a:lnTo>
                  <a:lnTo>
                    <a:pt x="579" y="100"/>
                  </a:lnTo>
                  <a:lnTo>
                    <a:pt x="579" y="100"/>
                  </a:lnTo>
                  <a:lnTo>
                    <a:pt x="581" y="100"/>
                  </a:lnTo>
                  <a:lnTo>
                    <a:pt x="581" y="100"/>
                  </a:lnTo>
                  <a:lnTo>
                    <a:pt x="581" y="100"/>
                  </a:lnTo>
                  <a:lnTo>
                    <a:pt x="581" y="102"/>
                  </a:lnTo>
                  <a:lnTo>
                    <a:pt x="581" y="102"/>
                  </a:lnTo>
                  <a:lnTo>
                    <a:pt x="581" y="102"/>
                  </a:lnTo>
                  <a:lnTo>
                    <a:pt x="583" y="102"/>
                  </a:lnTo>
                  <a:lnTo>
                    <a:pt x="589" y="100"/>
                  </a:lnTo>
                  <a:lnTo>
                    <a:pt x="591" y="100"/>
                  </a:lnTo>
                  <a:lnTo>
                    <a:pt x="593" y="98"/>
                  </a:lnTo>
                  <a:lnTo>
                    <a:pt x="593" y="98"/>
                  </a:lnTo>
                  <a:lnTo>
                    <a:pt x="593" y="98"/>
                  </a:lnTo>
                  <a:lnTo>
                    <a:pt x="593" y="98"/>
                  </a:lnTo>
                  <a:lnTo>
                    <a:pt x="593" y="98"/>
                  </a:lnTo>
                  <a:lnTo>
                    <a:pt x="595" y="98"/>
                  </a:lnTo>
                  <a:lnTo>
                    <a:pt x="595" y="98"/>
                  </a:lnTo>
                  <a:lnTo>
                    <a:pt x="597" y="98"/>
                  </a:lnTo>
                  <a:lnTo>
                    <a:pt x="599" y="96"/>
                  </a:lnTo>
                  <a:lnTo>
                    <a:pt x="601" y="96"/>
                  </a:lnTo>
                  <a:lnTo>
                    <a:pt x="601" y="96"/>
                  </a:lnTo>
                  <a:lnTo>
                    <a:pt x="601" y="96"/>
                  </a:lnTo>
                  <a:lnTo>
                    <a:pt x="601" y="96"/>
                  </a:lnTo>
                  <a:lnTo>
                    <a:pt x="601" y="96"/>
                  </a:lnTo>
                  <a:lnTo>
                    <a:pt x="605" y="96"/>
                  </a:lnTo>
                  <a:lnTo>
                    <a:pt x="607" y="96"/>
                  </a:lnTo>
                  <a:lnTo>
                    <a:pt x="605" y="96"/>
                  </a:lnTo>
                  <a:lnTo>
                    <a:pt x="601" y="96"/>
                  </a:lnTo>
                  <a:lnTo>
                    <a:pt x="601" y="98"/>
                  </a:lnTo>
                  <a:lnTo>
                    <a:pt x="599" y="98"/>
                  </a:lnTo>
                  <a:lnTo>
                    <a:pt x="599" y="98"/>
                  </a:lnTo>
                  <a:lnTo>
                    <a:pt x="597" y="98"/>
                  </a:lnTo>
                  <a:lnTo>
                    <a:pt x="597" y="100"/>
                  </a:lnTo>
                  <a:lnTo>
                    <a:pt x="597" y="100"/>
                  </a:lnTo>
                  <a:lnTo>
                    <a:pt x="597" y="100"/>
                  </a:lnTo>
                  <a:lnTo>
                    <a:pt x="597" y="100"/>
                  </a:lnTo>
                  <a:lnTo>
                    <a:pt x="601" y="100"/>
                  </a:lnTo>
                  <a:lnTo>
                    <a:pt x="605" y="100"/>
                  </a:lnTo>
                  <a:lnTo>
                    <a:pt x="607" y="100"/>
                  </a:lnTo>
                  <a:lnTo>
                    <a:pt x="609" y="100"/>
                  </a:lnTo>
                  <a:lnTo>
                    <a:pt x="611" y="98"/>
                  </a:lnTo>
                  <a:lnTo>
                    <a:pt x="611" y="98"/>
                  </a:lnTo>
                  <a:lnTo>
                    <a:pt x="611" y="98"/>
                  </a:lnTo>
                  <a:lnTo>
                    <a:pt x="613" y="98"/>
                  </a:lnTo>
                  <a:lnTo>
                    <a:pt x="613" y="100"/>
                  </a:lnTo>
                  <a:lnTo>
                    <a:pt x="615" y="100"/>
                  </a:lnTo>
                  <a:lnTo>
                    <a:pt x="617" y="100"/>
                  </a:lnTo>
                  <a:lnTo>
                    <a:pt x="619" y="98"/>
                  </a:lnTo>
                  <a:lnTo>
                    <a:pt x="621" y="98"/>
                  </a:lnTo>
                  <a:lnTo>
                    <a:pt x="623" y="98"/>
                  </a:lnTo>
                  <a:lnTo>
                    <a:pt x="627" y="98"/>
                  </a:lnTo>
                  <a:lnTo>
                    <a:pt x="629" y="98"/>
                  </a:lnTo>
                  <a:lnTo>
                    <a:pt x="629" y="98"/>
                  </a:lnTo>
                  <a:lnTo>
                    <a:pt x="627" y="98"/>
                  </a:lnTo>
                  <a:lnTo>
                    <a:pt x="625" y="100"/>
                  </a:lnTo>
                  <a:lnTo>
                    <a:pt x="621" y="100"/>
                  </a:lnTo>
                  <a:lnTo>
                    <a:pt x="617" y="100"/>
                  </a:lnTo>
                  <a:lnTo>
                    <a:pt x="617" y="102"/>
                  </a:lnTo>
                  <a:lnTo>
                    <a:pt x="615" y="102"/>
                  </a:lnTo>
                  <a:lnTo>
                    <a:pt x="613" y="102"/>
                  </a:lnTo>
                  <a:lnTo>
                    <a:pt x="607" y="102"/>
                  </a:lnTo>
                  <a:lnTo>
                    <a:pt x="605" y="102"/>
                  </a:lnTo>
                  <a:lnTo>
                    <a:pt x="597" y="102"/>
                  </a:lnTo>
                  <a:lnTo>
                    <a:pt x="591" y="104"/>
                  </a:lnTo>
                  <a:lnTo>
                    <a:pt x="587" y="104"/>
                  </a:lnTo>
                  <a:lnTo>
                    <a:pt x="583" y="106"/>
                  </a:lnTo>
                  <a:lnTo>
                    <a:pt x="583" y="106"/>
                  </a:lnTo>
                  <a:lnTo>
                    <a:pt x="583" y="106"/>
                  </a:lnTo>
                  <a:lnTo>
                    <a:pt x="583" y="108"/>
                  </a:lnTo>
                  <a:lnTo>
                    <a:pt x="585" y="108"/>
                  </a:lnTo>
                  <a:lnTo>
                    <a:pt x="585" y="108"/>
                  </a:lnTo>
                  <a:lnTo>
                    <a:pt x="587" y="110"/>
                  </a:lnTo>
                  <a:lnTo>
                    <a:pt x="591" y="110"/>
                  </a:lnTo>
                  <a:lnTo>
                    <a:pt x="597" y="110"/>
                  </a:lnTo>
                  <a:lnTo>
                    <a:pt x="607" y="108"/>
                  </a:lnTo>
                  <a:lnTo>
                    <a:pt x="613" y="108"/>
                  </a:lnTo>
                  <a:lnTo>
                    <a:pt x="619" y="106"/>
                  </a:lnTo>
                  <a:lnTo>
                    <a:pt x="621" y="106"/>
                  </a:lnTo>
                  <a:lnTo>
                    <a:pt x="623" y="104"/>
                  </a:lnTo>
                  <a:lnTo>
                    <a:pt x="625" y="104"/>
                  </a:lnTo>
                  <a:lnTo>
                    <a:pt x="627" y="104"/>
                  </a:lnTo>
                  <a:lnTo>
                    <a:pt x="631" y="104"/>
                  </a:lnTo>
                  <a:lnTo>
                    <a:pt x="639" y="102"/>
                  </a:lnTo>
                  <a:lnTo>
                    <a:pt x="645" y="102"/>
                  </a:lnTo>
                  <a:lnTo>
                    <a:pt x="649" y="100"/>
                  </a:lnTo>
                  <a:lnTo>
                    <a:pt x="651" y="100"/>
                  </a:lnTo>
                  <a:lnTo>
                    <a:pt x="651" y="100"/>
                  </a:lnTo>
                  <a:lnTo>
                    <a:pt x="649" y="102"/>
                  </a:lnTo>
                  <a:lnTo>
                    <a:pt x="649" y="102"/>
                  </a:lnTo>
                  <a:lnTo>
                    <a:pt x="649" y="102"/>
                  </a:lnTo>
                  <a:lnTo>
                    <a:pt x="651" y="102"/>
                  </a:lnTo>
                  <a:lnTo>
                    <a:pt x="651" y="102"/>
                  </a:lnTo>
                  <a:lnTo>
                    <a:pt x="653" y="102"/>
                  </a:lnTo>
                  <a:lnTo>
                    <a:pt x="655" y="102"/>
                  </a:lnTo>
                  <a:lnTo>
                    <a:pt x="659" y="102"/>
                  </a:lnTo>
                  <a:lnTo>
                    <a:pt x="661" y="102"/>
                  </a:lnTo>
                  <a:lnTo>
                    <a:pt x="665" y="102"/>
                  </a:lnTo>
                  <a:lnTo>
                    <a:pt x="665" y="102"/>
                  </a:lnTo>
                  <a:lnTo>
                    <a:pt x="667" y="102"/>
                  </a:lnTo>
                  <a:lnTo>
                    <a:pt x="671" y="102"/>
                  </a:lnTo>
                  <a:lnTo>
                    <a:pt x="679" y="100"/>
                  </a:lnTo>
                  <a:lnTo>
                    <a:pt x="681" y="100"/>
                  </a:lnTo>
                  <a:lnTo>
                    <a:pt x="683" y="98"/>
                  </a:lnTo>
                  <a:lnTo>
                    <a:pt x="689" y="96"/>
                  </a:lnTo>
                  <a:lnTo>
                    <a:pt x="691" y="94"/>
                  </a:lnTo>
                  <a:lnTo>
                    <a:pt x="695" y="92"/>
                  </a:lnTo>
                  <a:lnTo>
                    <a:pt x="697" y="92"/>
                  </a:lnTo>
                  <a:lnTo>
                    <a:pt x="697" y="90"/>
                  </a:lnTo>
                  <a:lnTo>
                    <a:pt x="699" y="90"/>
                  </a:lnTo>
                  <a:lnTo>
                    <a:pt x="699" y="88"/>
                  </a:lnTo>
                  <a:lnTo>
                    <a:pt x="699" y="88"/>
                  </a:lnTo>
                  <a:lnTo>
                    <a:pt x="699" y="88"/>
                  </a:lnTo>
                  <a:lnTo>
                    <a:pt x="697" y="88"/>
                  </a:lnTo>
                  <a:lnTo>
                    <a:pt x="693" y="86"/>
                  </a:lnTo>
                  <a:lnTo>
                    <a:pt x="691" y="86"/>
                  </a:lnTo>
                  <a:lnTo>
                    <a:pt x="689" y="88"/>
                  </a:lnTo>
                  <a:lnTo>
                    <a:pt x="687" y="88"/>
                  </a:lnTo>
                  <a:lnTo>
                    <a:pt x="687" y="88"/>
                  </a:lnTo>
                  <a:lnTo>
                    <a:pt x="685" y="88"/>
                  </a:lnTo>
                  <a:lnTo>
                    <a:pt x="685" y="90"/>
                  </a:lnTo>
                  <a:lnTo>
                    <a:pt x="685" y="90"/>
                  </a:lnTo>
                  <a:lnTo>
                    <a:pt x="685" y="90"/>
                  </a:lnTo>
                  <a:lnTo>
                    <a:pt x="685" y="90"/>
                  </a:lnTo>
                  <a:lnTo>
                    <a:pt x="683" y="90"/>
                  </a:lnTo>
                  <a:lnTo>
                    <a:pt x="681" y="90"/>
                  </a:lnTo>
                  <a:lnTo>
                    <a:pt x="681" y="92"/>
                  </a:lnTo>
                  <a:lnTo>
                    <a:pt x="681" y="92"/>
                  </a:lnTo>
                  <a:lnTo>
                    <a:pt x="681" y="90"/>
                  </a:lnTo>
                  <a:lnTo>
                    <a:pt x="683" y="90"/>
                  </a:lnTo>
                  <a:lnTo>
                    <a:pt x="683" y="90"/>
                  </a:lnTo>
                  <a:lnTo>
                    <a:pt x="683" y="90"/>
                  </a:lnTo>
                  <a:lnTo>
                    <a:pt x="681" y="88"/>
                  </a:lnTo>
                  <a:lnTo>
                    <a:pt x="679" y="88"/>
                  </a:lnTo>
                  <a:lnTo>
                    <a:pt x="679" y="88"/>
                  </a:lnTo>
                  <a:lnTo>
                    <a:pt x="677" y="90"/>
                  </a:lnTo>
                  <a:lnTo>
                    <a:pt x="673" y="90"/>
                  </a:lnTo>
                  <a:lnTo>
                    <a:pt x="671" y="90"/>
                  </a:lnTo>
                  <a:lnTo>
                    <a:pt x="671" y="90"/>
                  </a:lnTo>
                  <a:lnTo>
                    <a:pt x="673" y="90"/>
                  </a:lnTo>
                  <a:lnTo>
                    <a:pt x="677" y="88"/>
                  </a:lnTo>
                  <a:lnTo>
                    <a:pt x="677" y="88"/>
                  </a:lnTo>
                  <a:lnTo>
                    <a:pt x="677" y="88"/>
                  </a:lnTo>
                  <a:lnTo>
                    <a:pt x="679" y="88"/>
                  </a:lnTo>
                  <a:lnTo>
                    <a:pt x="679" y="86"/>
                  </a:lnTo>
                  <a:lnTo>
                    <a:pt x="677" y="86"/>
                  </a:lnTo>
                  <a:lnTo>
                    <a:pt x="677" y="86"/>
                  </a:lnTo>
                  <a:lnTo>
                    <a:pt x="675" y="86"/>
                  </a:lnTo>
                  <a:lnTo>
                    <a:pt x="673" y="86"/>
                  </a:lnTo>
                  <a:lnTo>
                    <a:pt x="673" y="86"/>
                  </a:lnTo>
                  <a:lnTo>
                    <a:pt x="673" y="86"/>
                  </a:lnTo>
                  <a:lnTo>
                    <a:pt x="673" y="86"/>
                  </a:lnTo>
                  <a:lnTo>
                    <a:pt x="675" y="86"/>
                  </a:lnTo>
                  <a:lnTo>
                    <a:pt x="677" y="84"/>
                  </a:lnTo>
                  <a:lnTo>
                    <a:pt x="679" y="84"/>
                  </a:lnTo>
                  <a:lnTo>
                    <a:pt x="679" y="82"/>
                  </a:lnTo>
                  <a:lnTo>
                    <a:pt x="679" y="82"/>
                  </a:lnTo>
                  <a:lnTo>
                    <a:pt x="679" y="82"/>
                  </a:lnTo>
                  <a:lnTo>
                    <a:pt x="679" y="82"/>
                  </a:lnTo>
                  <a:lnTo>
                    <a:pt x="679" y="80"/>
                  </a:lnTo>
                  <a:lnTo>
                    <a:pt x="679" y="80"/>
                  </a:lnTo>
                  <a:lnTo>
                    <a:pt x="681" y="80"/>
                  </a:lnTo>
                  <a:lnTo>
                    <a:pt x="681" y="80"/>
                  </a:lnTo>
                  <a:lnTo>
                    <a:pt x="681" y="78"/>
                  </a:lnTo>
                  <a:lnTo>
                    <a:pt x="683" y="78"/>
                  </a:lnTo>
                  <a:lnTo>
                    <a:pt x="685" y="78"/>
                  </a:lnTo>
                  <a:lnTo>
                    <a:pt x="685" y="78"/>
                  </a:lnTo>
                  <a:lnTo>
                    <a:pt x="685" y="78"/>
                  </a:lnTo>
                  <a:lnTo>
                    <a:pt x="685" y="78"/>
                  </a:lnTo>
                  <a:lnTo>
                    <a:pt x="683" y="76"/>
                  </a:lnTo>
                  <a:lnTo>
                    <a:pt x="679" y="76"/>
                  </a:lnTo>
                  <a:lnTo>
                    <a:pt x="679" y="76"/>
                  </a:lnTo>
                  <a:lnTo>
                    <a:pt x="677" y="78"/>
                  </a:lnTo>
                  <a:lnTo>
                    <a:pt x="673" y="78"/>
                  </a:lnTo>
                  <a:lnTo>
                    <a:pt x="667" y="80"/>
                  </a:lnTo>
                  <a:lnTo>
                    <a:pt x="665" y="80"/>
                  </a:lnTo>
                  <a:lnTo>
                    <a:pt x="659" y="82"/>
                  </a:lnTo>
                  <a:lnTo>
                    <a:pt x="659" y="82"/>
                  </a:lnTo>
                  <a:lnTo>
                    <a:pt x="659" y="82"/>
                  </a:lnTo>
                  <a:lnTo>
                    <a:pt x="657" y="82"/>
                  </a:lnTo>
                  <a:lnTo>
                    <a:pt x="657" y="84"/>
                  </a:lnTo>
                  <a:lnTo>
                    <a:pt x="657" y="84"/>
                  </a:lnTo>
                  <a:lnTo>
                    <a:pt x="659" y="84"/>
                  </a:lnTo>
                  <a:lnTo>
                    <a:pt x="661" y="84"/>
                  </a:lnTo>
                  <a:lnTo>
                    <a:pt x="663" y="86"/>
                  </a:lnTo>
                  <a:lnTo>
                    <a:pt x="663" y="86"/>
                  </a:lnTo>
                  <a:lnTo>
                    <a:pt x="661" y="86"/>
                  </a:lnTo>
                  <a:lnTo>
                    <a:pt x="661" y="86"/>
                  </a:lnTo>
                  <a:lnTo>
                    <a:pt x="661" y="88"/>
                  </a:lnTo>
                  <a:lnTo>
                    <a:pt x="655" y="88"/>
                  </a:lnTo>
                  <a:lnTo>
                    <a:pt x="653" y="90"/>
                  </a:lnTo>
                  <a:lnTo>
                    <a:pt x="659" y="92"/>
                  </a:lnTo>
                  <a:lnTo>
                    <a:pt x="659" y="92"/>
                  </a:lnTo>
                  <a:lnTo>
                    <a:pt x="659" y="92"/>
                  </a:lnTo>
                  <a:lnTo>
                    <a:pt x="657" y="94"/>
                  </a:lnTo>
                  <a:lnTo>
                    <a:pt x="657" y="94"/>
                  </a:lnTo>
                  <a:lnTo>
                    <a:pt x="655" y="94"/>
                  </a:lnTo>
                  <a:lnTo>
                    <a:pt x="655" y="94"/>
                  </a:lnTo>
                  <a:lnTo>
                    <a:pt x="641" y="94"/>
                  </a:lnTo>
                  <a:lnTo>
                    <a:pt x="639" y="94"/>
                  </a:lnTo>
                  <a:lnTo>
                    <a:pt x="637" y="94"/>
                  </a:lnTo>
                  <a:lnTo>
                    <a:pt x="635" y="94"/>
                  </a:lnTo>
                  <a:lnTo>
                    <a:pt x="633" y="94"/>
                  </a:lnTo>
                  <a:lnTo>
                    <a:pt x="633" y="92"/>
                  </a:lnTo>
                  <a:lnTo>
                    <a:pt x="633" y="92"/>
                  </a:lnTo>
                  <a:lnTo>
                    <a:pt x="635" y="90"/>
                  </a:lnTo>
                  <a:lnTo>
                    <a:pt x="635" y="90"/>
                  </a:lnTo>
                  <a:lnTo>
                    <a:pt x="635" y="90"/>
                  </a:lnTo>
                  <a:lnTo>
                    <a:pt x="633" y="90"/>
                  </a:lnTo>
                  <a:lnTo>
                    <a:pt x="631" y="90"/>
                  </a:lnTo>
                  <a:close/>
                  <a:moveTo>
                    <a:pt x="536" y="88"/>
                  </a:moveTo>
                  <a:lnTo>
                    <a:pt x="536" y="88"/>
                  </a:lnTo>
                  <a:lnTo>
                    <a:pt x="536" y="90"/>
                  </a:lnTo>
                  <a:lnTo>
                    <a:pt x="534" y="90"/>
                  </a:lnTo>
                  <a:lnTo>
                    <a:pt x="532" y="90"/>
                  </a:lnTo>
                  <a:lnTo>
                    <a:pt x="530" y="90"/>
                  </a:lnTo>
                  <a:lnTo>
                    <a:pt x="532" y="90"/>
                  </a:lnTo>
                  <a:lnTo>
                    <a:pt x="532" y="90"/>
                  </a:lnTo>
                  <a:lnTo>
                    <a:pt x="534" y="90"/>
                  </a:lnTo>
                  <a:lnTo>
                    <a:pt x="534" y="90"/>
                  </a:lnTo>
                  <a:lnTo>
                    <a:pt x="536" y="90"/>
                  </a:lnTo>
                  <a:lnTo>
                    <a:pt x="536" y="90"/>
                  </a:lnTo>
                  <a:lnTo>
                    <a:pt x="538" y="88"/>
                  </a:lnTo>
                  <a:lnTo>
                    <a:pt x="538" y="88"/>
                  </a:lnTo>
                  <a:lnTo>
                    <a:pt x="538" y="88"/>
                  </a:lnTo>
                  <a:lnTo>
                    <a:pt x="536" y="88"/>
                  </a:lnTo>
                  <a:lnTo>
                    <a:pt x="536" y="88"/>
                  </a:lnTo>
                  <a:close/>
                  <a:moveTo>
                    <a:pt x="208" y="180"/>
                  </a:moveTo>
                  <a:lnTo>
                    <a:pt x="210" y="180"/>
                  </a:lnTo>
                  <a:lnTo>
                    <a:pt x="212" y="180"/>
                  </a:lnTo>
                  <a:lnTo>
                    <a:pt x="212" y="180"/>
                  </a:lnTo>
                  <a:lnTo>
                    <a:pt x="210" y="178"/>
                  </a:lnTo>
                  <a:lnTo>
                    <a:pt x="210" y="178"/>
                  </a:lnTo>
                  <a:lnTo>
                    <a:pt x="208" y="180"/>
                  </a:lnTo>
                  <a:lnTo>
                    <a:pt x="208" y="180"/>
                  </a:lnTo>
                  <a:lnTo>
                    <a:pt x="208" y="180"/>
                  </a:lnTo>
                  <a:close/>
                  <a:moveTo>
                    <a:pt x="410" y="144"/>
                  </a:moveTo>
                  <a:lnTo>
                    <a:pt x="412" y="144"/>
                  </a:lnTo>
                  <a:lnTo>
                    <a:pt x="412" y="146"/>
                  </a:lnTo>
                  <a:lnTo>
                    <a:pt x="414" y="146"/>
                  </a:lnTo>
                  <a:lnTo>
                    <a:pt x="420" y="148"/>
                  </a:lnTo>
                  <a:lnTo>
                    <a:pt x="420" y="150"/>
                  </a:lnTo>
                  <a:lnTo>
                    <a:pt x="420" y="150"/>
                  </a:lnTo>
                  <a:lnTo>
                    <a:pt x="420" y="152"/>
                  </a:lnTo>
                  <a:lnTo>
                    <a:pt x="420" y="152"/>
                  </a:lnTo>
                  <a:lnTo>
                    <a:pt x="418" y="156"/>
                  </a:lnTo>
                  <a:lnTo>
                    <a:pt x="418" y="156"/>
                  </a:lnTo>
                  <a:lnTo>
                    <a:pt x="418" y="156"/>
                  </a:lnTo>
                  <a:lnTo>
                    <a:pt x="418" y="158"/>
                  </a:lnTo>
                  <a:lnTo>
                    <a:pt x="420" y="158"/>
                  </a:lnTo>
                  <a:lnTo>
                    <a:pt x="422" y="158"/>
                  </a:lnTo>
                  <a:lnTo>
                    <a:pt x="424" y="156"/>
                  </a:lnTo>
                  <a:lnTo>
                    <a:pt x="426" y="156"/>
                  </a:lnTo>
                  <a:lnTo>
                    <a:pt x="432" y="154"/>
                  </a:lnTo>
                  <a:lnTo>
                    <a:pt x="440" y="152"/>
                  </a:lnTo>
                  <a:lnTo>
                    <a:pt x="442" y="152"/>
                  </a:lnTo>
                  <a:lnTo>
                    <a:pt x="442" y="152"/>
                  </a:lnTo>
                  <a:lnTo>
                    <a:pt x="442" y="152"/>
                  </a:lnTo>
                  <a:lnTo>
                    <a:pt x="442" y="152"/>
                  </a:lnTo>
                  <a:lnTo>
                    <a:pt x="446" y="152"/>
                  </a:lnTo>
                  <a:lnTo>
                    <a:pt x="450" y="152"/>
                  </a:lnTo>
                  <a:lnTo>
                    <a:pt x="454" y="152"/>
                  </a:lnTo>
                  <a:lnTo>
                    <a:pt x="456" y="150"/>
                  </a:lnTo>
                  <a:lnTo>
                    <a:pt x="458" y="150"/>
                  </a:lnTo>
                  <a:lnTo>
                    <a:pt x="458" y="150"/>
                  </a:lnTo>
                  <a:lnTo>
                    <a:pt x="464" y="146"/>
                  </a:lnTo>
                  <a:lnTo>
                    <a:pt x="466" y="144"/>
                  </a:lnTo>
                  <a:lnTo>
                    <a:pt x="470" y="142"/>
                  </a:lnTo>
                  <a:lnTo>
                    <a:pt x="472" y="140"/>
                  </a:lnTo>
                  <a:lnTo>
                    <a:pt x="474" y="140"/>
                  </a:lnTo>
                  <a:lnTo>
                    <a:pt x="478" y="140"/>
                  </a:lnTo>
                  <a:lnTo>
                    <a:pt x="482" y="140"/>
                  </a:lnTo>
                  <a:lnTo>
                    <a:pt x="484" y="138"/>
                  </a:lnTo>
                  <a:lnTo>
                    <a:pt x="490" y="136"/>
                  </a:lnTo>
                  <a:lnTo>
                    <a:pt x="492" y="134"/>
                  </a:lnTo>
                  <a:lnTo>
                    <a:pt x="494" y="134"/>
                  </a:lnTo>
                  <a:lnTo>
                    <a:pt x="508" y="130"/>
                  </a:lnTo>
                  <a:lnTo>
                    <a:pt x="518" y="128"/>
                  </a:lnTo>
                  <a:lnTo>
                    <a:pt x="522" y="128"/>
                  </a:lnTo>
                  <a:lnTo>
                    <a:pt x="532" y="126"/>
                  </a:lnTo>
                  <a:lnTo>
                    <a:pt x="536" y="126"/>
                  </a:lnTo>
                  <a:lnTo>
                    <a:pt x="538" y="124"/>
                  </a:lnTo>
                  <a:lnTo>
                    <a:pt x="546" y="124"/>
                  </a:lnTo>
                  <a:lnTo>
                    <a:pt x="546" y="124"/>
                  </a:lnTo>
                  <a:lnTo>
                    <a:pt x="548" y="122"/>
                  </a:lnTo>
                  <a:lnTo>
                    <a:pt x="548" y="122"/>
                  </a:lnTo>
                  <a:lnTo>
                    <a:pt x="548" y="122"/>
                  </a:lnTo>
                  <a:lnTo>
                    <a:pt x="550" y="122"/>
                  </a:lnTo>
                  <a:lnTo>
                    <a:pt x="550" y="120"/>
                  </a:lnTo>
                  <a:lnTo>
                    <a:pt x="548" y="120"/>
                  </a:lnTo>
                  <a:lnTo>
                    <a:pt x="546" y="118"/>
                  </a:lnTo>
                  <a:lnTo>
                    <a:pt x="544" y="114"/>
                  </a:lnTo>
                  <a:lnTo>
                    <a:pt x="542" y="114"/>
                  </a:lnTo>
                  <a:lnTo>
                    <a:pt x="542" y="112"/>
                  </a:lnTo>
                  <a:lnTo>
                    <a:pt x="540" y="112"/>
                  </a:lnTo>
                  <a:lnTo>
                    <a:pt x="538" y="112"/>
                  </a:lnTo>
                  <a:lnTo>
                    <a:pt x="536" y="112"/>
                  </a:lnTo>
                  <a:lnTo>
                    <a:pt x="532" y="112"/>
                  </a:lnTo>
                  <a:lnTo>
                    <a:pt x="528" y="112"/>
                  </a:lnTo>
                  <a:lnTo>
                    <a:pt x="528" y="112"/>
                  </a:lnTo>
                  <a:lnTo>
                    <a:pt x="526" y="112"/>
                  </a:lnTo>
                  <a:lnTo>
                    <a:pt x="520" y="114"/>
                  </a:lnTo>
                  <a:lnTo>
                    <a:pt x="518" y="114"/>
                  </a:lnTo>
                  <a:lnTo>
                    <a:pt x="518" y="116"/>
                  </a:lnTo>
                  <a:lnTo>
                    <a:pt x="518" y="114"/>
                  </a:lnTo>
                  <a:lnTo>
                    <a:pt x="520" y="114"/>
                  </a:lnTo>
                  <a:lnTo>
                    <a:pt x="520" y="112"/>
                  </a:lnTo>
                  <a:lnTo>
                    <a:pt x="520" y="112"/>
                  </a:lnTo>
                  <a:lnTo>
                    <a:pt x="520" y="112"/>
                  </a:lnTo>
                  <a:lnTo>
                    <a:pt x="520" y="112"/>
                  </a:lnTo>
                  <a:lnTo>
                    <a:pt x="518" y="112"/>
                  </a:lnTo>
                  <a:lnTo>
                    <a:pt x="514" y="114"/>
                  </a:lnTo>
                  <a:lnTo>
                    <a:pt x="514" y="114"/>
                  </a:lnTo>
                  <a:lnTo>
                    <a:pt x="514" y="114"/>
                  </a:lnTo>
                  <a:lnTo>
                    <a:pt x="514" y="114"/>
                  </a:lnTo>
                  <a:lnTo>
                    <a:pt x="518" y="112"/>
                  </a:lnTo>
                  <a:lnTo>
                    <a:pt x="514" y="112"/>
                  </a:lnTo>
                  <a:lnTo>
                    <a:pt x="510" y="110"/>
                  </a:lnTo>
                  <a:lnTo>
                    <a:pt x="506" y="110"/>
                  </a:lnTo>
                  <a:lnTo>
                    <a:pt x="506" y="108"/>
                  </a:lnTo>
                  <a:lnTo>
                    <a:pt x="504" y="108"/>
                  </a:lnTo>
                  <a:lnTo>
                    <a:pt x="502" y="108"/>
                  </a:lnTo>
                  <a:lnTo>
                    <a:pt x="500" y="108"/>
                  </a:lnTo>
                  <a:lnTo>
                    <a:pt x="490" y="108"/>
                  </a:lnTo>
                  <a:lnTo>
                    <a:pt x="480" y="110"/>
                  </a:lnTo>
                  <a:lnTo>
                    <a:pt x="464" y="110"/>
                  </a:lnTo>
                  <a:lnTo>
                    <a:pt x="464" y="110"/>
                  </a:lnTo>
                  <a:lnTo>
                    <a:pt x="464" y="110"/>
                  </a:lnTo>
                  <a:lnTo>
                    <a:pt x="464" y="112"/>
                  </a:lnTo>
                  <a:lnTo>
                    <a:pt x="464" y="112"/>
                  </a:lnTo>
                  <a:lnTo>
                    <a:pt x="462" y="116"/>
                  </a:lnTo>
                  <a:lnTo>
                    <a:pt x="460" y="116"/>
                  </a:lnTo>
                  <a:lnTo>
                    <a:pt x="462" y="118"/>
                  </a:lnTo>
                  <a:lnTo>
                    <a:pt x="462" y="118"/>
                  </a:lnTo>
                  <a:lnTo>
                    <a:pt x="462" y="118"/>
                  </a:lnTo>
                  <a:lnTo>
                    <a:pt x="462" y="118"/>
                  </a:lnTo>
                  <a:lnTo>
                    <a:pt x="458" y="120"/>
                  </a:lnTo>
                  <a:lnTo>
                    <a:pt x="454" y="122"/>
                  </a:lnTo>
                  <a:lnTo>
                    <a:pt x="448" y="124"/>
                  </a:lnTo>
                  <a:lnTo>
                    <a:pt x="444" y="126"/>
                  </a:lnTo>
                  <a:lnTo>
                    <a:pt x="442" y="126"/>
                  </a:lnTo>
                  <a:lnTo>
                    <a:pt x="438" y="128"/>
                  </a:lnTo>
                  <a:lnTo>
                    <a:pt x="438" y="128"/>
                  </a:lnTo>
                  <a:lnTo>
                    <a:pt x="438" y="128"/>
                  </a:lnTo>
                  <a:lnTo>
                    <a:pt x="438" y="130"/>
                  </a:lnTo>
                  <a:lnTo>
                    <a:pt x="438" y="130"/>
                  </a:lnTo>
                  <a:lnTo>
                    <a:pt x="438" y="130"/>
                  </a:lnTo>
                  <a:lnTo>
                    <a:pt x="438" y="130"/>
                  </a:lnTo>
                  <a:lnTo>
                    <a:pt x="438" y="130"/>
                  </a:lnTo>
                  <a:lnTo>
                    <a:pt x="438" y="130"/>
                  </a:lnTo>
                  <a:lnTo>
                    <a:pt x="438" y="130"/>
                  </a:lnTo>
                  <a:lnTo>
                    <a:pt x="432" y="132"/>
                  </a:lnTo>
                  <a:lnTo>
                    <a:pt x="432" y="132"/>
                  </a:lnTo>
                  <a:lnTo>
                    <a:pt x="430" y="132"/>
                  </a:lnTo>
                  <a:lnTo>
                    <a:pt x="430" y="132"/>
                  </a:lnTo>
                  <a:lnTo>
                    <a:pt x="428" y="134"/>
                  </a:lnTo>
                  <a:lnTo>
                    <a:pt x="426" y="134"/>
                  </a:lnTo>
                  <a:lnTo>
                    <a:pt x="426" y="136"/>
                  </a:lnTo>
                  <a:lnTo>
                    <a:pt x="426" y="136"/>
                  </a:lnTo>
                  <a:lnTo>
                    <a:pt x="426" y="136"/>
                  </a:lnTo>
                  <a:lnTo>
                    <a:pt x="424" y="136"/>
                  </a:lnTo>
                  <a:lnTo>
                    <a:pt x="422" y="136"/>
                  </a:lnTo>
                  <a:lnTo>
                    <a:pt x="420" y="138"/>
                  </a:lnTo>
                  <a:lnTo>
                    <a:pt x="418" y="138"/>
                  </a:lnTo>
                  <a:lnTo>
                    <a:pt x="418" y="138"/>
                  </a:lnTo>
                  <a:lnTo>
                    <a:pt x="416" y="140"/>
                  </a:lnTo>
                  <a:lnTo>
                    <a:pt x="414" y="140"/>
                  </a:lnTo>
                  <a:lnTo>
                    <a:pt x="412" y="140"/>
                  </a:lnTo>
                  <a:lnTo>
                    <a:pt x="412" y="140"/>
                  </a:lnTo>
                  <a:lnTo>
                    <a:pt x="412" y="140"/>
                  </a:lnTo>
                  <a:lnTo>
                    <a:pt x="412" y="142"/>
                  </a:lnTo>
                  <a:lnTo>
                    <a:pt x="412" y="142"/>
                  </a:lnTo>
                  <a:lnTo>
                    <a:pt x="408" y="142"/>
                  </a:lnTo>
                  <a:lnTo>
                    <a:pt x="408" y="142"/>
                  </a:lnTo>
                  <a:lnTo>
                    <a:pt x="408" y="142"/>
                  </a:lnTo>
                  <a:lnTo>
                    <a:pt x="408" y="144"/>
                  </a:lnTo>
                  <a:lnTo>
                    <a:pt x="406" y="144"/>
                  </a:lnTo>
                  <a:lnTo>
                    <a:pt x="404" y="144"/>
                  </a:lnTo>
                  <a:lnTo>
                    <a:pt x="404" y="144"/>
                  </a:lnTo>
                  <a:lnTo>
                    <a:pt x="406" y="144"/>
                  </a:lnTo>
                  <a:lnTo>
                    <a:pt x="410" y="144"/>
                  </a:lnTo>
                  <a:close/>
                  <a:moveTo>
                    <a:pt x="653" y="66"/>
                  </a:moveTo>
                  <a:lnTo>
                    <a:pt x="653" y="66"/>
                  </a:lnTo>
                  <a:lnTo>
                    <a:pt x="653" y="66"/>
                  </a:lnTo>
                  <a:lnTo>
                    <a:pt x="653" y="66"/>
                  </a:lnTo>
                  <a:lnTo>
                    <a:pt x="653" y="68"/>
                  </a:lnTo>
                  <a:lnTo>
                    <a:pt x="655" y="68"/>
                  </a:lnTo>
                  <a:lnTo>
                    <a:pt x="657" y="68"/>
                  </a:lnTo>
                  <a:lnTo>
                    <a:pt x="659" y="70"/>
                  </a:lnTo>
                  <a:lnTo>
                    <a:pt x="661" y="70"/>
                  </a:lnTo>
                  <a:lnTo>
                    <a:pt x="671" y="68"/>
                  </a:lnTo>
                  <a:lnTo>
                    <a:pt x="671" y="68"/>
                  </a:lnTo>
                  <a:lnTo>
                    <a:pt x="673" y="68"/>
                  </a:lnTo>
                  <a:lnTo>
                    <a:pt x="677" y="68"/>
                  </a:lnTo>
                  <a:lnTo>
                    <a:pt x="681" y="68"/>
                  </a:lnTo>
                  <a:lnTo>
                    <a:pt x="683" y="66"/>
                  </a:lnTo>
                  <a:lnTo>
                    <a:pt x="685" y="66"/>
                  </a:lnTo>
                  <a:lnTo>
                    <a:pt x="685" y="66"/>
                  </a:lnTo>
                  <a:lnTo>
                    <a:pt x="687" y="64"/>
                  </a:lnTo>
                  <a:lnTo>
                    <a:pt x="687" y="64"/>
                  </a:lnTo>
                  <a:lnTo>
                    <a:pt x="687" y="64"/>
                  </a:lnTo>
                  <a:lnTo>
                    <a:pt x="687" y="64"/>
                  </a:lnTo>
                  <a:lnTo>
                    <a:pt x="687" y="64"/>
                  </a:lnTo>
                  <a:lnTo>
                    <a:pt x="683" y="64"/>
                  </a:lnTo>
                  <a:lnTo>
                    <a:pt x="681" y="64"/>
                  </a:lnTo>
                  <a:lnTo>
                    <a:pt x="681" y="62"/>
                  </a:lnTo>
                  <a:lnTo>
                    <a:pt x="683" y="62"/>
                  </a:lnTo>
                  <a:lnTo>
                    <a:pt x="683" y="62"/>
                  </a:lnTo>
                  <a:lnTo>
                    <a:pt x="691" y="62"/>
                  </a:lnTo>
                  <a:lnTo>
                    <a:pt x="695" y="62"/>
                  </a:lnTo>
                  <a:lnTo>
                    <a:pt x="697" y="60"/>
                  </a:lnTo>
                  <a:lnTo>
                    <a:pt x="699" y="60"/>
                  </a:lnTo>
                  <a:lnTo>
                    <a:pt x="699" y="60"/>
                  </a:lnTo>
                  <a:lnTo>
                    <a:pt x="699" y="60"/>
                  </a:lnTo>
                  <a:lnTo>
                    <a:pt x="691" y="60"/>
                  </a:lnTo>
                  <a:lnTo>
                    <a:pt x="689" y="60"/>
                  </a:lnTo>
                  <a:lnTo>
                    <a:pt x="687" y="60"/>
                  </a:lnTo>
                  <a:lnTo>
                    <a:pt x="683" y="60"/>
                  </a:lnTo>
                  <a:lnTo>
                    <a:pt x="671" y="60"/>
                  </a:lnTo>
                  <a:lnTo>
                    <a:pt x="665" y="62"/>
                  </a:lnTo>
                  <a:lnTo>
                    <a:pt x="661" y="62"/>
                  </a:lnTo>
                  <a:lnTo>
                    <a:pt x="661" y="62"/>
                  </a:lnTo>
                  <a:lnTo>
                    <a:pt x="659" y="62"/>
                  </a:lnTo>
                  <a:lnTo>
                    <a:pt x="659" y="62"/>
                  </a:lnTo>
                  <a:lnTo>
                    <a:pt x="657" y="62"/>
                  </a:lnTo>
                  <a:lnTo>
                    <a:pt x="657" y="62"/>
                  </a:lnTo>
                  <a:lnTo>
                    <a:pt x="657" y="64"/>
                  </a:lnTo>
                  <a:lnTo>
                    <a:pt x="655" y="64"/>
                  </a:lnTo>
                  <a:lnTo>
                    <a:pt x="655" y="64"/>
                  </a:lnTo>
                  <a:lnTo>
                    <a:pt x="655" y="66"/>
                  </a:lnTo>
                  <a:lnTo>
                    <a:pt x="655" y="66"/>
                  </a:lnTo>
                  <a:lnTo>
                    <a:pt x="653" y="66"/>
                  </a:lnTo>
                  <a:lnTo>
                    <a:pt x="653" y="66"/>
                  </a:lnTo>
                  <a:close/>
                  <a:moveTo>
                    <a:pt x="558" y="94"/>
                  </a:moveTo>
                  <a:lnTo>
                    <a:pt x="560" y="92"/>
                  </a:lnTo>
                  <a:lnTo>
                    <a:pt x="566" y="90"/>
                  </a:lnTo>
                  <a:lnTo>
                    <a:pt x="572" y="88"/>
                  </a:lnTo>
                  <a:lnTo>
                    <a:pt x="572" y="88"/>
                  </a:lnTo>
                  <a:lnTo>
                    <a:pt x="577" y="86"/>
                  </a:lnTo>
                  <a:lnTo>
                    <a:pt x="577" y="86"/>
                  </a:lnTo>
                  <a:lnTo>
                    <a:pt x="577" y="86"/>
                  </a:lnTo>
                  <a:lnTo>
                    <a:pt x="574" y="86"/>
                  </a:lnTo>
                  <a:lnTo>
                    <a:pt x="572" y="86"/>
                  </a:lnTo>
                  <a:lnTo>
                    <a:pt x="568" y="88"/>
                  </a:lnTo>
                  <a:lnTo>
                    <a:pt x="564" y="88"/>
                  </a:lnTo>
                  <a:lnTo>
                    <a:pt x="562" y="88"/>
                  </a:lnTo>
                  <a:lnTo>
                    <a:pt x="554" y="90"/>
                  </a:lnTo>
                  <a:lnTo>
                    <a:pt x="550" y="92"/>
                  </a:lnTo>
                  <a:lnTo>
                    <a:pt x="548" y="92"/>
                  </a:lnTo>
                  <a:lnTo>
                    <a:pt x="548" y="92"/>
                  </a:lnTo>
                  <a:lnTo>
                    <a:pt x="546" y="92"/>
                  </a:lnTo>
                  <a:lnTo>
                    <a:pt x="548" y="94"/>
                  </a:lnTo>
                  <a:lnTo>
                    <a:pt x="550" y="94"/>
                  </a:lnTo>
                  <a:lnTo>
                    <a:pt x="552" y="94"/>
                  </a:lnTo>
                  <a:lnTo>
                    <a:pt x="554" y="94"/>
                  </a:lnTo>
                  <a:lnTo>
                    <a:pt x="558" y="94"/>
                  </a:lnTo>
                  <a:close/>
                  <a:moveTo>
                    <a:pt x="655" y="128"/>
                  </a:moveTo>
                  <a:lnTo>
                    <a:pt x="655" y="128"/>
                  </a:lnTo>
                  <a:lnTo>
                    <a:pt x="659" y="128"/>
                  </a:lnTo>
                  <a:lnTo>
                    <a:pt x="663" y="126"/>
                  </a:lnTo>
                  <a:lnTo>
                    <a:pt x="665" y="124"/>
                  </a:lnTo>
                  <a:lnTo>
                    <a:pt x="667" y="122"/>
                  </a:lnTo>
                  <a:lnTo>
                    <a:pt x="667" y="122"/>
                  </a:lnTo>
                  <a:lnTo>
                    <a:pt x="667" y="122"/>
                  </a:lnTo>
                  <a:lnTo>
                    <a:pt x="667" y="120"/>
                  </a:lnTo>
                  <a:lnTo>
                    <a:pt x="667" y="120"/>
                  </a:lnTo>
                  <a:lnTo>
                    <a:pt x="667" y="120"/>
                  </a:lnTo>
                  <a:lnTo>
                    <a:pt x="665" y="118"/>
                  </a:lnTo>
                  <a:lnTo>
                    <a:pt x="663" y="118"/>
                  </a:lnTo>
                  <a:lnTo>
                    <a:pt x="661" y="118"/>
                  </a:lnTo>
                  <a:lnTo>
                    <a:pt x="651" y="120"/>
                  </a:lnTo>
                  <a:lnTo>
                    <a:pt x="647" y="120"/>
                  </a:lnTo>
                  <a:lnTo>
                    <a:pt x="647" y="120"/>
                  </a:lnTo>
                  <a:lnTo>
                    <a:pt x="643" y="120"/>
                  </a:lnTo>
                  <a:lnTo>
                    <a:pt x="641" y="122"/>
                  </a:lnTo>
                  <a:lnTo>
                    <a:pt x="641" y="122"/>
                  </a:lnTo>
                  <a:lnTo>
                    <a:pt x="643" y="122"/>
                  </a:lnTo>
                  <a:lnTo>
                    <a:pt x="643" y="124"/>
                  </a:lnTo>
                  <a:lnTo>
                    <a:pt x="645" y="126"/>
                  </a:lnTo>
                  <a:lnTo>
                    <a:pt x="645" y="126"/>
                  </a:lnTo>
                  <a:lnTo>
                    <a:pt x="645" y="126"/>
                  </a:lnTo>
                  <a:lnTo>
                    <a:pt x="647" y="128"/>
                  </a:lnTo>
                  <a:lnTo>
                    <a:pt x="647" y="130"/>
                  </a:lnTo>
                  <a:lnTo>
                    <a:pt x="647" y="130"/>
                  </a:lnTo>
                  <a:lnTo>
                    <a:pt x="649" y="130"/>
                  </a:lnTo>
                  <a:lnTo>
                    <a:pt x="649" y="130"/>
                  </a:lnTo>
                  <a:lnTo>
                    <a:pt x="651" y="130"/>
                  </a:lnTo>
                  <a:lnTo>
                    <a:pt x="653" y="130"/>
                  </a:lnTo>
                  <a:lnTo>
                    <a:pt x="655" y="128"/>
                  </a:lnTo>
                  <a:close/>
                  <a:moveTo>
                    <a:pt x="522" y="204"/>
                  </a:moveTo>
                  <a:lnTo>
                    <a:pt x="524" y="204"/>
                  </a:lnTo>
                  <a:lnTo>
                    <a:pt x="524" y="204"/>
                  </a:lnTo>
                  <a:lnTo>
                    <a:pt x="524" y="202"/>
                  </a:lnTo>
                  <a:lnTo>
                    <a:pt x="524" y="202"/>
                  </a:lnTo>
                  <a:lnTo>
                    <a:pt x="522" y="202"/>
                  </a:lnTo>
                  <a:lnTo>
                    <a:pt x="522" y="204"/>
                  </a:lnTo>
                  <a:close/>
                  <a:moveTo>
                    <a:pt x="524" y="204"/>
                  </a:moveTo>
                  <a:lnTo>
                    <a:pt x="524" y="204"/>
                  </a:lnTo>
                  <a:lnTo>
                    <a:pt x="524" y="204"/>
                  </a:lnTo>
                  <a:lnTo>
                    <a:pt x="524" y="204"/>
                  </a:lnTo>
                  <a:lnTo>
                    <a:pt x="526" y="206"/>
                  </a:lnTo>
                  <a:lnTo>
                    <a:pt x="526" y="206"/>
                  </a:lnTo>
                  <a:lnTo>
                    <a:pt x="526" y="206"/>
                  </a:lnTo>
                  <a:lnTo>
                    <a:pt x="528" y="204"/>
                  </a:lnTo>
                  <a:lnTo>
                    <a:pt x="528" y="204"/>
                  </a:lnTo>
                  <a:lnTo>
                    <a:pt x="526" y="204"/>
                  </a:lnTo>
                  <a:lnTo>
                    <a:pt x="524" y="204"/>
                  </a:lnTo>
                  <a:close/>
                  <a:moveTo>
                    <a:pt x="669" y="56"/>
                  </a:moveTo>
                  <a:lnTo>
                    <a:pt x="675" y="56"/>
                  </a:lnTo>
                  <a:lnTo>
                    <a:pt x="681" y="56"/>
                  </a:lnTo>
                  <a:lnTo>
                    <a:pt x="683" y="56"/>
                  </a:lnTo>
                  <a:lnTo>
                    <a:pt x="685" y="56"/>
                  </a:lnTo>
                  <a:lnTo>
                    <a:pt x="685" y="56"/>
                  </a:lnTo>
                  <a:lnTo>
                    <a:pt x="687" y="56"/>
                  </a:lnTo>
                  <a:lnTo>
                    <a:pt x="689" y="56"/>
                  </a:lnTo>
                  <a:lnTo>
                    <a:pt x="691" y="56"/>
                  </a:lnTo>
                  <a:lnTo>
                    <a:pt x="691" y="56"/>
                  </a:lnTo>
                  <a:lnTo>
                    <a:pt x="693" y="56"/>
                  </a:lnTo>
                  <a:lnTo>
                    <a:pt x="693" y="56"/>
                  </a:lnTo>
                  <a:lnTo>
                    <a:pt x="695" y="56"/>
                  </a:lnTo>
                  <a:lnTo>
                    <a:pt x="697" y="56"/>
                  </a:lnTo>
                  <a:lnTo>
                    <a:pt x="701" y="56"/>
                  </a:lnTo>
                  <a:lnTo>
                    <a:pt x="703" y="56"/>
                  </a:lnTo>
                  <a:lnTo>
                    <a:pt x="705" y="56"/>
                  </a:lnTo>
                  <a:lnTo>
                    <a:pt x="707" y="56"/>
                  </a:lnTo>
                  <a:lnTo>
                    <a:pt x="709" y="56"/>
                  </a:lnTo>
                  <a:lnTo>
                    <a:pt x="709" y="56"/>
                  </a:lnTo>
                  <a:lnTo>
                    <a:pt x="709" y="54"/>
                  </a:lnTo>
                  <a:lnTo>
                    <a:pt x="711" y="54"/>
                  </a:lnTo>
                  <a:lnTo>
                    <a:pt x="711" y="54"/>
                  </a:lnTo>
                  <a:lnTo>
                    <a:pt x="711" y="52"/>
                  </a:lnTo>
                  <a:lnTo>
                    <a:pt x="711" y="52"/>
                  </a:lnTo>
                  <a:lnTo>
                    <a:pt x="709" y="52"/>
                  </a:lnTo>
                  <a:lnTo>
                    <a:pt x="709" y="52"/>
                  </a:lnTo>
                  <a:lnTo>
                    <a:pt x="709" y="52"/>
                  </a:lnTo>
                  <a:lnTo>
                    <a:pt x="707" y="52"/>
                  </a:lnTo>
                  <a:lnTo>
                    <a:pt x="705" y="50"/>
                  </a:lnTo>
                  <a:lnTo>
                    <a:pt x="703" y="50"/>
                  </a:lnTo>
                  <a:lnTo>
                    <a:pt x="701" y="52"/>
                  </a:lnTo>
                  <a:lnTo>
                    <a:pt x="697" y="52"/>
                  </a:lnTo>
                  <a:lnTo>
                    <a:pt x="693" y="52"/>
                  </a:lnTo>
                  <a:lnTo>
                    <a:pt x="691" y="52"/>
                  </a:lnTo>
                  <a:lnTo>
                    <a:pt x="689" y="54"/>
                  </a:lnTo>
                  <a:lnTo>
                    <a:pt x="683" y="54"/>
                  </a:lnTo>
                  <a:lnTo>
                    <a:pt x="677" y="54"/>
                  </a:lnTo>
                  <a:lnTo>
                    <a:pt x="675" y="54"/>
                  </a:lnTo>
                  <a:lnTo>
                    <a:pt x="671" y="56"/>
                  </a:lnTo>
                  <a:lnTo>
                    <a:pt x="669" y="56"/>
                  </a:lnTo>
                  <a:lnTo>
                    <a:pt x="667" y="56"/>
                  </a:lnTo>
                  <a:lnTo>
                    <a:pt x="667" y="56"/>
                  </a:lnTo>
                  <a:lnTo>
                    <a:pt x="667" y="56"/>
                  </a:lnTo>
                  <a:lnTo>
                    <a:pt x="669" y="56"/>
                  </a:lnTo>
                  <a:close/>
                  <a:moveTo>
                    <a:pt x="4" y="463"/>
                  </a:moveTo>
                  <a:lnTo>
                    <a:pt x="4" y="463"/>
                  </a:lnTo>
                  <a:lnTo>
                    <a:pt x="2" y="465"/>
                  </a:lnTo>
                  <a:lnTo>
                    <a:pt x="2" y="465"/>
                  </a:lnTo>
                  <a:lnTo>
                    <a:pt x="2" y="465"/>
                  </a:lnTo>
                  <a:lnTo>
                    <a:pt x="2" y="465"/>
                  </a:lnTo>
                  <a:lnTo>
                    <a:pt x="4" y="463"/>
                  </a:lnTo>
                  <a:lnTo>
                    <a:pt x="4" y="463"/>
                  </a:lnTo>
                  <a:lnTo>
                    <a:pt x="4" y="463"/>
                  </a:lnTo>
                  <a:close/>
                  <a:moveTo>
                    <a:pt x="665" y="164"/>
                  </a:moveTo>
                  <a:lnTo>
                    <a:pt x="665" y="164"/>
                  </a:lnTo>
                  <a:lnTo>
                    <a:pt x="663" y="164"/>
                  </a:lnTo>
                  <a:lnTo>
                    <a:pt x="663" y="164"/>
                  </a:lnTo>
                  <a:lnTo>
                    <a:pt x="663" y="166"/>
                  </a:lnTo>
                  <a:lnTo>
                    <a:pt x="663" y="166"/>
                  </a:lnTo>
                  <a:lnTo>
                    <a:pt x="663" y="166"/>
                  </a:lnTo>
                  <a:lnTo>
                    <a:pt x="665" y="166"/>
                  </a:lnTo>
                  <a:lnTo>
                    <a:pt x="665" y="166"/>
                  </a:lnTo>
                  <a:lnTo>
                    <a:pt x="667" y="166"/>
                  </a:lnTo>
                  <a:lnTo>
                    <a:pt x="667" y="166"/>
                  </a:lnTo>
                  <a:lnTo>
                    <a:pt x="667" y="164"/>
                  </a:lnTo>
                  <a:lnTo>
                    <a:pt x="667" y="164"/>
                  </a:lnTo>
                  <a:lnTo>
                    <a:pt x="667" y="164"/>
                  </a:lnTo>
                  <a:lnTo>
                    <a:pt x="665" y="164"/>
                  </a:lnTo>
                  <a:close/>
                  <a:moveTo>
                    <a:pt x="707" y="96"/>
                  </a:moveTo>
                  <a:lnTo>
                    <a:pt x="707" y="96"/>
                  </a:lnTo>
                  <a:lnTo>
                    <a:pt x="707" y="96"/>
                  </a:lnTo>
                  <a:lnTo>
                    <a:pt x="705" y="96"/>
                  </a:lnTo>
                  <a:lnTo>
                    <a:pt x="703" y="96"/>
                  </a:lnTo>
                  <a:lnTo>
                    <a:pt x="701" y="96"/>
                  </a:lnTo>
                  <a:lnTo>
                    <a:pt x="699" y="96"/>
                  </a:lnTo>
                  <a:lnTo>
                    <a:pt x="697" y="96"/>
                  </a:lnTo>
                  <a:lnTo>
                    <a:pt x="695" y="98"/>
                  </a:lnTo>
                  <a:lnTo>
                    <a:pt x="693" y="98"/>
                  </a:lnTo>
                  <a:lnTo>
                    <a:pt x="693" y="98"/>
                  </a:lnTo>
                  <a:lnTo>
                    <a:pt x="693" y="100"/>
                  </a:lnTo>
                  <a:lnTo>
                    <a:pt x="693" y="100"/>
                  </a:lnTo>
                  <a:lnTo>
                    <a:pt x="693" y="100"/>
                  </a:lnTo>
                  <a:lnTo>
                    <a:pt x="697" y="100"/>
                  </a:lnTo>
                  <a:lnTo>
                    <a:pt x="699" y="100"/>
                  </a:lnTo>
                  <a:lnTo>
                    <a:pt x="703" y="100"/>
                  </a:lnTo>
                  <a:lnTo>
                    <a:pt x="705" y="100"/>
                  </a:lnTo>
                  <a:lnTo>
                    <a:pt x="705" y="100"/>
                  </a:lnTo>
                  <a:lnTo>
                    <a:pt x="705" y="98"/>
                  </a:lnTo>
                  <a:lnTo>
                    <a:pt x="707" y="98"/>
                  </a:lnTo>
                  <a:lnTo>
                    <a:pt x="707" y="98"/>
                  </a:lnTo>
                  <a:lnTo>
                    <a:pt x="707" y="98"/>
                  </a:lnTo>
                  <a:lnTo>
                    <a:pt x="707" y="98"/>
                  </a:lnTo>
                  <a:lnTo>
                    <a:pt x="707" y="96"/>
                  </a:lnTo>
                  <a:close/>
                  <a:moveTo>
                    <a:pt x="645" y="64"/>
                  </a:moveTo>
                  <a:lnTo>
                    <a:pt x="647" y="64"/>
                  </a:lnTo>
                  <a:lnTo>
                    <a:pt x="651" y="64"/>
                  </a:lnTo>
                  <a:lnTo>
                    <a:pt x="651" y="64"/>
                  </a:lnTo>
                  <a:lnTo>
                    <a:pt x="653" y="62"/>
                  </a:lnTo>
                  <a:lnTo>
                    <a:pt x="653" y="62"/>
                  </a:lnTo>
                  <a:lnTo>
                    <a:pt x="653" y="62"/>
                  </a:lnTo>
                  <a:lnTo>
                    <a:pt x="655" y="62"/>
                  </a:lnTo>
                  <a:lnTo>
                    <a:pt x="653" y="62"/>
                  </a:lnTo>
                  <a:lnTo>
                    <a:pt x="653" y="62"/>
                  </a:lnTo>
                  <a:lnTo>
                    <a:pt x="653" y="60"/>
                  </a:lnTo>
                  <a:lnTo>
                    <a:pt x="651" y="60"/>
                  </a:lnTo>
                  <a:lnTo>
                    <a:pt x="651" y="60"/>
                  </a:lnTo>
                  <a:lnTo>
                    <a:pt x="651" y="60"/>
                  </a:lnTo>
                  <a:lnTo>
                    <a:pt x="651" y="60"/>
                  </a:lnTo>
                  <a:lnTo>
                    <a:pt x="651" y="60"/>
                  </a:lnTo>
                  <a:lnTo>
                    <a:pt x="649" y="60"/>
                  </a:lnTo>
                  <a:lnTo>
                    <a:pt x="647" y="60"/>
                  </a:lnTo>
                  <a:lnTo>
                    <a:pt x="645" y="60"/>
                  </a:lnTo>
                  <a:lnTo>
                    <a:pt x="645" y="60"/>
                  </a:lnTo>
                  <a:lnTo>
                    <a:pt x="643" y="60"/>
                  </a:lnTo>
                  <a:lnTo>
                    <a:pt x="641" y="62"/>
                  </a:lnTo>
                  <a:lnTo>
                    <a:pt x="643" y="64"/>
                  </a:lnTo>
                  <a:lnTo>
                    <a:pt x="645" y="64"/>
                  </a:lnTo>
                  <a:close/>
                  <a:moveTo>
                    <a:pt x="44" y="447"/>
                  </a:moveTo>
                  <a:lnTo>
                    <a:pt x="44" y="447"/>
                  </a:lnTo>
                  <a:lnTo>
                    <a:pt x="46" y="443"/>
                  </a:lnTo>
                  <a:lnTo>
                    <a:pt x="46" y="443"/>
                  </a:lnTo>
                  <a:lnTo>
                    <a:pt x="46" y="443"/>
                  </a:lnTo>
                  <a:lnTo>
                    <a:pt x="46" y="443"/>
                  </a:lnTo>
                  <a:lnTo>
                    <a:pt x="46" y="443"/>
                  </a:lnTo>
                  <a:lnTo>
                    <a:pt x="44" y="445"/>
                  </a:lnTo>
                  <a:lnTo>
                    <a:pt x="42" y="445"/>
                  </a:lnTo>
                  <a:lnTo>
                    <a:pt x="42" y="445"/>
                  </a:lnTo>
                  <a:lnTo>
                    <a:pt x="42" y="447"/>
                  </a:lnTo>
                  <a:lnTo>
                    <a:pt x="42" y="447"/>
                  </a:lnTo>
                  <a:lnTo>
                    <a:pt x="44" y="447"/>
                  </a:lnTo>
                  <a:close/>
                  <a:moveTo>
                    <a:pt x="10" y="445"/>
                  </a:moveTo>
                  <a:lnTo>
                    <a:pt x="8" y="445"/>
                  </a:lnTo>
                  <a:lnTo>
                    <a:pt x="6" y="445"/>
                  </a:lnTo>
                  <a:lnTo>
                    <a:pt x="4" y="445"/>
                  </a:lnTo>
                  <a:lnTo>
                    <a:pt x="2" y="445"/>
                  </a:lnTo>
                  <a:lnTo>
                    <a:pt x="0" y="445"/>
                  </a:lnTo>
                  <a:lnTo>
                    <a:pt x="0" y="445"/>
                  </a:lnTo>
                  <a:lnTo>
                    <a:pt x="0" y="447"/>
                  </a:lnTo>
                  <a:lnTo>
                    <a:pt x="0" y="447"/>
                  </a:lnTo>
                  <a:lnTo>
                    <a:pt x="2" y="449"/>
                  </a:lnTo>
                  <a:lnTo>
                    <a:pt x="2" y="449"/>
                  </a:lnTo>
                  <a:lnTo>
                    <a:pt x="0" y="449"/>
                  </a:lnTo>
                  <a:lnTo>
                    <a:pt x="0" y="449"/>
                  </a:lnTo>
                  <a:lnTo>
                    <a:pt x="0" y="449"/>
                  </a:lnTo>
                  <a:lnTo>
                    <a:pt x="0" y="451"/>
                  </a:lnTo>
                  <a:lnTo>
                    <a:pt x="0" y="451"/>
                  </a:lnTo>
                  <a:lnTo>
                    <a:pt x="0" y="453"/>
                  </a:lnTo>
                  <a:lnTo>
                    <a:pt x="0" y="455"/>
                  </a:lnTo>
                  <a:lnTo>
                    <a:pt x="2" y="457"/>
                  </a:lnTo>
                  <a:lnTo>
                    <a:pt x="2" y="459"/>
                  </a:lnTo>
                  <a:lnTo>
                    <a:pt x="2" y="459"/>
                  </a:lnTo>
                  <a:lnTo>
                    <a:pt x="2" y="461"/>
                  </a:lnTo>
                  <a:lnTo>
                    <a:pt x="2" y="463"/>
                  </a:lnTo>
                  <a:lnTo>
                    <a:pt x="4" y="461"/>
                  </a:lnTo>
                  <a:lnTo>
                    <a:pt x="6" y="461"/>
                  </a:lnTo>
                  <a:lnTo>
                    <a:pt x="4" y="461"/>
                  </a:lnTo>
                  <a:lnTo>
                    <a:pt x="4" y="461"/>
                  </a:lnTo>
                  <a:lnTo>
                    <a:pt x="4" y="459"/>
                  </a:lnTo>
                  <a:lnTo>
                    <a:pt x="6" y="459"/>
                  </a:lnTo>
                  <a:lnTo>
                    <a:pt x="6" y="459"/>
                  </a:lnTo>
                  <a:lnTo>
                    <a:pt x="6" y="457"/>
                  </a:lnTo>
                  <a:lnTo>
                    <a:pt x="4" y="459"/>
                  </a:lnTo>
                  <a:lnTo>
                    <a:pt x="4" y="459"/>
                  </a:lnTo>
                  <a:lnTo>
                    <a:pt x="4" y="457"/>
                  </a:lnTo>
                  <a:lnTo>
                    <a:pt x="4" y="455"/>
                  </a:lnTo>
                  <a:lnTo>
                    <a:pt x="4" y="455"/>
                  </a:lnTo>
                  <a:lnTo>
                    <a:pt x="8" y="453"/>
                  </a:lnTo>
                  <a:lnTo>
                    <a:pt x="6" y="453"/>
                  </a:lnTo>
                  <a:lnTo>
                    <a:pt x="4" y="453"/>
                  </a:lnTo>
                  <a:lnTo>
                    <a:pt x="4" y="451"/>
                  </a:lnTo>
                  <a:lnTo>
                    <a:pt x="4" y="451"/>
                  </a:lnTo>
                  <a:lnTo>
                    <a:pt x="4" y="451"/>
                  </a:lnTo>
                  <a:lnTo>
                    <a:pt x="4" y="449"/>
                  </a:lnTo>
                  <a:lnTo>
                    <a:pt x="4" y="449"/>
                  </a:lnTo>
                  <a:lnTo>
                    <a:pt x="6" y="451"/>
                  </a:lnTo>
                  <a:lnTo>
                    <a:pt x="8" y="449"/>
                  </a:lnTo>
                  <a:lnTo>
                    <a:pt x="10" y="447"/>
                  </a:lnTo>
                  <a:lnTo>
                    <a:pt x="10" y="447"/>
                  </a:lnTo>
                  <a:lnTo>
                    <a:pt x="10" y="445"/>
                  </a:lnTo>
                  <a:lnTo>
                    <a:pt x="10" y="445"/>
                  </a:lnTo>
                  <a:lnTo>
                    <a:pt x="10" y="445"/>
                  </a:lnTo>
                  <a:close/>
                  <a:moveTo>
                    <a:pt x="38" y="451"/>
                  </a:moveTo>
                  <a:lnTo>
                    <a:pt x="38" y="451"/>
                  </a:lnTo>
                  <a:lnTo>
                    <a:pt x="38" y="451"/>
                  </a:lnTo>
                  <a:lnTo>
                    <a:pt x="38" y="453"/>
                  </a:lnTo>
                  <a:lnTo>
                    <a:pt x="38" y="453"/>
                  </a:lnTo>
                  <a:lnTo>
                    <a:pt x="36" y="455"/>
                  </a:lnTo>
                  <a:lnTo>
                    <a:pt x="38" y="455"/>
                  </a:lnTo>
                  <a:lnTo>
                    <a:pt x="38" y="457"/>
                  </a:lnTo>
                  <a:lnTo>
                    <a:pt x="38" y="457"/>
                  </a:lnTo>
                  <a:lnTo>
                    <a:pt x="40" y="455"/>
                  </a:lnTo>
                  <a:lnTo>
                    <a:pt x="40" y="453"/>
                  </a:lnTo>
                  <a:lnTo>
                    <a:pt x="40" y="451"/>
                  </a:lnTo>
                  <a:lnTo>
                    <a:pt x="38" y="451"/>
                  </a:lnTo>
                  <a:close/>
                  <a:moveTo>
                    <a:pt x="46" y="455"/>
                  </a:moveTo>
                  <a:lnTo>
                    <a:pt x="46" y="457"/>
                  </a:lnTo>
                  <a:lnTo>
                    <a:pt x="44" y="457"/>
                  </a:lnTo>
                  <a:lnTo>
                    <a:pt x="44" y="457"/>
                  </a:lnTo>
                  <a:lnTo>
                    <a:pt x="44" y="459"/>
                  </a:lnTo>
                  <a:lnTo>
                    <a:pt x="44" y="459"/>
                  </a:lnTo>
                  <a:lnTo>
                    <a:pt x="46" y="457"/>
                  </a:lnTo>
                  <a:lnTo>
                    <a:pt x="46" y="457"/>
                  </a:lnTo>
                  <a:lnTo>
                    <a:pt x="48" y="455"/>
                  </a:lnTo>
                  <a:lnTo>
                    <a:pt x="52" y="453"/>
                  </a:lnTo>
                  <a:lnTo>
                    <a:pt x="52" y="451"/>
                  </a:lnTo>
                  <a:lnTo>
                    <a:pt x="50" y="451"/>
                  </a:lnTo>
                  <a:lnTo>
                    <a:pt x="48" y="453"/>
                  </a:lnTo>
                  <a:lnTo>
                    <a:pt x="46" y="455"/>
                  </a:lnTo>
                  <a:close/>
                  <a:moveTo>
                    <a:pt x="40" y="445"/>
                  </a:moveTo>
                  <a:lnTo>
                    <a:pt x="40" y="445"/>
                  </a:lnTo>
                  <a:lnTo>
                    <a:pt x="40" y="445"/>
                  </a:lnTo>
                  <a:lnTo>
                    <a:pt x="40" y="447"/>
                  </a:lnTo>
                  <a:lnTo>
                    <a:pt x="40" y="447"/>
                  </a:lnTo>
                  <a:lnTo>
                    <a:pt x="40" y="449"/>
                  </a:lnTo>
                  <a:lnTo>
                    <a:pt x="40" y="449"/>
                  </a:lnTo>
                  <a:lnTo>
                    <a:pt x="40" y="449"/>
                  </a:lnTo>
                  <a:lnTo>
                    <a:pt x="40" y="447"/>
                  </a:lnTo>
                  <a:lnTo>
                    <a:pt x="42" y="445"/>
                  </a:lnTo>
                  <a:lnTo>
                    <a:pt x="42" y="445"/>
                  </a:lnTo>
                  <a:lnTo>
                    <a:pt x="40" y="445"/>
                  </a:lnTo>
                  <a:close/>
                  <a:moveTo>
                    <a:pt x="60" y="493"/>
                  </a:moveTo>
                  <a:lnTo>
                    <a:pt x="58" y="493"/>
                  </a:lnTo>
                  <a:lnTo>
                    <a:pt x="58" y="493"/>
                  </a:lnTo>
                  <a:lnTo>
                    <a:pt x="56" y="495"/>
                  </a:lnTo>
                  <a:lnTo>
                    <a:pt x="56" y="497"/>
                  </a:lnTo>
                  <a:lnTo>
                    <a:pt x="56" y="499"/>
                  </a:lnTo>
                  <a:lnTo>
                    <a:pt x="56" y="499"/>
                  </a:lnTo>
                  <a:lnTo>
                    <a:pt x="58" y="497"/>
                  </a:lnTo>
                  <a:lnTo>
                    <a:pt x="58" y="495"/>
                  </a:lnTo>
                  <a:lnTo>
                    <a:pt x="60" y="495"/>
                  </a:lnTo>
                  <a:lnTo>
                    <a:pt x="60" y="495"/>
                  </a:lnTo>
                  <a:lnTo>
                    <a:pt x="60" y="493"/>
                  </a:lnTo>
                  <a:lnTo>
                    <a:pt x="60" y="493"/>
                  </a:lnTo>
                  <a:lnTo>
                    <a:pt x="60" y="493"/>
                  </a:lnTo>
                  <a:close/>
                  <a:moveTo>
                    <a:pt x="60" y="497"/>
                  </a:moveTo>
                  <a:lnTo>
                    <a:pt x="60" y="497"/>
                  </a:lnTo>
                  <a:lnTo>
                    <a:pt x="58" y="497"/>
                  </a:lnTo>
                  <a:lnTo>
                    <a:pt x="58" y="499"/>
                  </a:lnTo>
                  <a:lnTo>
                    <a:pt x="58" y="499"/>
                  </a:lnTo>
                  <a:lnTo>
                    <a:pt x="60" y="499"/>
                  </a:lnTo>
                  <a:lnTo>
                    <a:pt x="60" y="499"/>
                  </a:lnTo>
                  <a:lnTo>
                    <a:pt x="60" y="497"/>
                  </a:lnTo>
                  <a:lnTo>
                    <a:pt x="60" y="497"/>
                  </a:lnTo>
                  <a:lnTo>
                    <a:pt x="60" y="495"/>
                  </a:lnTo>
                  <a:lnTo>
                    <a:pt x="60" y="497"/>
                  </a:lnTo>
                  <a:close/>
                  <a:moveTo>
                    <a:pt x="58" y="503"/>
                  </a:moveTo>
                  <a:lnTo>
                    <a:pt x="58" y="505"/>
                  </a:lnTo>
                  <a:lnTo>
                    <a:pt x="60" y="505"/>
                  </a:lnTo>
                  <a:lnTo>
                    <a:pt x="60" y="505"/>
                  </a:lnTo>
                  <a:lnTo>
                    <a:pt x="60" y="507"/>
                  </a:lnTo>
                  <a:lnTo>
                    <a:pt x="60" y="507"/>
                  </a:lnTo>
                  <a:lnTo>
                    <a:pt x="62" y="509"/>
                  </a:lnTo>
                  <a:lnTo>
                    <a:pt x="62" y="507"/>
                  </a:lnTo>
                  <a:lnTo>
                    <a:pt x="62" y="505"/>
                  </a:lnTo>
                  <a:lnTo>
                    <a:pt x="62" y="505"/>
                  </a:lnTo>
                  <a:lnTo>
                    <a:pt x="60" y="503"/>
                  </a:lnTo>
                  <a:lnTo>
                    <a:pt x="60" y="503"/>
                  </a:lnTo>
                  <a:lnTo>
                    <a:pt x="58" y="503"/>
                  </a:lnTo>
                  <a:close/>
                  <a:moveTo>
                    <a:pt x="36" y="471"/>
                  </a:moveTo>
                  <a:lnTo>
                    <a:pt x="36" y="471"/>
                  </a:lnTo>
                  <a:lnTo>
                    <a:pt x="36" y="473"/>
                  </a:lnTo>
                  <a:lnTo>
                    <a:pt x="36" y="475"/>
                  </a:lnTo>
                  <a:lnTo>
                    <a:pt x="36" y="475"/>
                  </a:lnTo>
                  <a:lnTo>
                    <a:pt x="36" y="475"/>
                  </a:lnTo>
                  <a:lnTo>
                    <a:pt x="38" y="475"/>
                  </a:lnTo>
                  <a:lnTo>
                    <a:pt x="38" y="473"/>
                  </a:lnTo>
                  <a:lnTo>
                    <a:pt x="38" y="473"/>
                  </a:lnTo>
                  <a:lnTo>
                    <a:pt x="40" y="471"/>
                  </a:lnTo>
                  <a:lnTo>
                    <a:pt x="40" y="471"/>
                  </a:lnTo>
                  <a:lnTo>
                    <a:pt x="40" y="471"/>
                  </a:lnTo>
                  <a:lnTo>
                    <a:pt x="40" y="471"/>
                  </a:lnTo>
                  <a:lnTo>
                    <a:pt x="38" y="471"/>
                  </a:lnTo>
                  <a:lnTo>
                    <a:pt x="36" y="471"/>
                  </a:lnTo>
                  <a:close/>
                  <a:moveTo>
                    <a:pt x="30" y="507"/>
                  </a:moveTo>
                  <a:lnTo>
                    <a:pt x="30" y="507"/>
                  </a:lnTo>
                  <a:lnTo>
                    <a:pt x="30" y="505"/>
                  </a:lnTo>
                  <a:lnTo>
                    <a:pt x="32" y="505"/>
                  </a:lnTo>
                  <a:lnTo>
                    <a:pt x="32" y="503"/>
                  </a:lnTo>
                  <a:lnTo>
                    <a:pt x="32" y="503"/>
                  </a:lnTo>
                  <a:lnTo>
                    <a:pt x="30" y="501"/>
                  </a:lnTo>
                  <a:lnTo>
                    <a:pt x="28" y="503"/>
                  </a:lnTo>
                  <a:lnTo>
                    <a:pt x="28" y="503"/>
                  </a:lnTo>
                  <a:lnTo>
                    <a:pt x="28" y="503"/>
                  </a:lnTo>
                  <a:lnTo>
                    <a:pt x="28" y="505"/>
                  </a:lnTo>
                  <a:lnTo>
                    <a:pt x="26" y="505"/>
                  </a:lnTo>
                  <a:lnTo>
                    <a:pt x="26" y="505"/>
                  </a:lnTo>
                  <a:lnTo>
                    <a:pt x="28" y="505"/>
                  </a:lnTo>
                  <a:lnTo>
                    <a:pt x="28" y="507"/>
                  </a:lnTo>
                  <a:lnTo>
                    <a:pt x="28" y="507"/>
                  </a:lnTo>
                  <a:lnTo>
                    <a:pt x="30" y="507"/>
                  </a:lnTo>
                  <a:close/>
                  <a:moveTo>
                    <a:pt x="62" y="523"/>
                  </a:moveTo>
                  <a:lnTo>
                    <a:pt x="62" y="523"/>
                  </a:lnTo>
                  <a:lnTo>
                    <a:pt x="60" y="525"/>
                  </a:lnTo>
                  <a:lnTo>
                    <a:pt x="60" y="525"/>
                  </a:lnTo>
                  <a:lnTo>
                    <a:pt x="62" y="521"/>
                  </a:lnTo>
                  <a:lnTo>
                    <a:pt x="60" y="517"/>
                  </a:lnTo>
                  <a:lnTo>
                    <a:pt x="62" y="515"/>
                  </a:lnTo>
                  <a:lnTo>
                    <a:pt x="62" y="515"/>
                  </a:lnTo>
                  <a:lnTo>
                    <a:pt x="62" y="515"/>
                  </a:lnTo>
                  <a:lnTo>
                    <a:pt x="60" y="513"/>
                  </a:lnTo>
                  <a:lnTo>
                    <a:pt x="60" y="511"/>
                  </a:lnTo>
                  <a:lnTo>
                    <a:pt x="56" y="511"/>
                  </a:lnTo>
                  <a:lnTo>
                    <a:pt x="54" y="509"/>
                  </a:lnTo>
                  <a:lnTo>
                    <a:pt x="54" y="507"/>
                  </a:lnTo>
                  <a:lnTo>
                    <a:pt x="54" y="505"/>
                  </a:lnTo>
                  <a:lnTo>
                    <a:pt x="54" y="505"/>
                  </a:lnTo>
                  <a:lnTo>
                    <a:pt x="54" y="505"/>
                  </a:lnTo>
                  <a:lnTo>
                    <a:pt x="54" y="505"/>
                  </a:lnTo>
                  <a:lnTo>
                    <a:pt x="54" y="503"/>
                  </a:lnTo>
                  <a:lnTo>
                    <a:pt x="54" y="499"/>
                  </a:lnTo>
                  <a:lnTo>
                    <a:pt x="54" y="497"/>
                  </a:lnTo>
                  <a:lnTo>
                    <a:pt x="54" y="495"/>
                  </a:lnTo>
                  <a:lnTo>
                    <a:pt x="54" y="495"/>
                  </a:lnTo>
                  <a:lnTo>
                    <a:pt x="54" y="493"/>
                  </a:lnTo>
                  <a:lnTo>
                    <a:pt x="54" y="493"/>
                  </a:lnTo>
                  <a:lnTo>
                    <a:pt x="50" y="493"/>
                  </a:lnTo>
                  <a:lnTo>
                    <a:pt x="46" y="491"/>
                  </a:lnTo>
                  <a:lnTo>
                    <a:pt x="40" y="491"/>
                  </a:lnTo>
                  <a:lnTo>
                    <a:pt x="36" y="489"/>
                  </a:lnTo>
                  <a:lnTo>
                    <a:pt x="32" y="485"/>
                  </a:lnTo>
                  <a:lnTo>
                    <a:pt x="28" y="485"/>
                  </a:lnTo>
                  <a:lnTo>
                    <a:pt x="26" y="485"/>
                  </a:lnTo>
                  <a:lnTo>
                    <a:pt x="24" y="485"/>
                  </a:lnTo>
                  <a:lnTo>
                    <a:pt x="22" y="485"/>
                  </a:lnTo>
                  <a:lnTo>
                    <a:pt x="22" y="487"/>
                  </a:lnTo>
                  <a:lnTo>
                    <a:pt x="20" y="487"/>
                  </a:lnTo>
                  <a:lnTo>
                    <a:pt x="20" y="489"/>
                  </a:lnTo>
                  <a:lnTo>
                    <a:pt x="22" y="491"/>
                  </a:lnTo>
                  <a:lnTo>
                    <a:pt x="22" y="491"/>
                  </a:lnTo>
                  <a:lnTo>
                    <a:pt x="24" y="491"/>
                  </a:lnTo>
                  <a:lnTo>
                    <a:pt x="24" y="491"/>
                  </a:lnTo>
                  <a:lnTo>
                    <a:pt x="26" y="491"/>
                  </a:lnTo>
                  <a:lnTo>
                    <a:pt x="28" y="489"/>
                  </a:lnTo>
                  <a:lnTo>
                    <a:pt x="28" y="489"/>
                  </a:lnTo>
                  <a:lnTo>
                    <a:pt x="30" y="489"/>
                  </a:lnTo>
                  <a:lnTo>
                    <a:pt x="32" y="489"/>
                  </a:lnTo>
                  <a:lnTo>
                    <a:pt x="30" y="491"/>
                  </a:lnTo>
                  <a:lnTo>
                    <a:pt x="30" y="491"/>
                  </a:lnTo>
                  <a:lnTo>
                    <a:pt x="28" y="493"/>
                  </a:lnTo>
                  <a:lnTo>
                    <a:pt x="28" y="493"/>
                  </a:lnTo>
                  <a:lnTo>
                    <a:pt x="28" y="491"/>
                  </a:lnTo>
                  <a:lnTo>
                    <a:pt x="28" y="491"/>
                  </a:lnTo>
                  <a:lnTo>
                    <a:pt x="24" y="491"/>
                  </a:lnTo>
                  <a:lnTo>
                    <a:pt x="24" y="491"/>
                  </a:lnTo>
                  <a:lnTo>
                    <a:pt x="24" y="491"/>
                  </a:lnTo>
                  <a:lnTo>
                    <a:pt x="22" y="493"/>
                  </a:lnTo>
                  <a:lnTo>
                    <a:pt x="22" y="495"/>
                  </a:lnTo>
                  <a:lnTo>
                    <a:pt x="22" y="495"/>
                  </a:lnTo>
                  <a:lnTo>
                    <a:pt x="22" y="495"/>
                  </a:lnTo>
                  <a:lnTo>
                    <a:pt x="22" y="497"/>
                  </a:lnTo>
                  <a:lnTo>
                    <a:pt x="20" y="497"/>
                  </a:lnTo>
                  <a:lnTo>
                    <a:pt x="20" y="497"/>
                  </a:lnTo>
                  <a:lnTo>
                    <a:pt x="20" y="497"/>
                  </a:lnTo>
                  <a:lnTo>
                    <a:pt x="20" y="497"/>
                  </a:lnTo>
                  <a:lnTo>
                    <a:pt x="22" y="497"/>
                  </a:lnTo>
                  <a:lnTo>
                    <a:pt x="26" y="497"/>
                  </a:lnTo>
                  <a:lnTo>
                    <a:pt x="26" y="497"/>
                  </a:lnTo>
                  <a:lnTo>
                    <a:pt x="26" y="499"/>
                  </a:lnTo>
                  <a:lnTo>
                    <a:pt x="26" y="499"/>
                  </a:lnTo>
                  <a:lnTo>
                    <a:pt x="26" y="499"/>
                  </a:lnTo>
                  <a:lnTo>
                    <a:pt x="28" y="499"/>
                  </a:lnTo>
                  <a:lnTo>
                    <a:pt x="28" y="497"/>
                  </a:lnTo>
                  <a:lnTo>
                    <a:pt x="28" y="497"/>
                  </a:lnTo>
                  <a:lnTo>
                    <a:pt x="28" y="497"/>
                  </a:lnTo>
                  <a:lnTo>
                    <a:pt x="28" y="497"/>
                  </a:lnTo>
                  <a:lnTo>
                    <a:pt x="28" y="499"/>
                  </a:lnTo>
                  <a:lnTo>
                    <a:pt x="28" y="499"/>
                  </a:lnTo>
                  <a:lnTo>
                    <a:pt x="26" y="499"/>
                  </a:lnTo>
                  <a:lnTo>
                    <a:pt x="26" y="501"/>
                  </a:lnTo>
                  <a:lnTo>
                    <a:pt x="26" y="501"/>
                  </a:lnTo>
                  <a:lnTo>
                    <a:pt x="26" y="501"/>
                  </a:lnTo>
                  <a:lnTo>
                    <a:pt x="28" y="501"/>
                  </a:lnTo>
                  <a:lnTo>
                    <a:pt x="28" y="501"/>
                  </a:lnTo>
                  <a:lnTo>
                    <a:pt x="30" y="501"/>
                  </a:lnTo>
                  <a:lnTo>
                    <a:pt x="30" y="501"/>
                  </a:lnTo>
                  <a:lnTo>
                    <a:pt x="30" y="501"/>
                  </a:lnTo>
                  <a:lnTo>
                    <a:pt x="30" y="501"/>
                  </a:lnTo>
                  <a:lnTo>
                    <a:pt x="32" y="501"/>
                  </a:lnTo>
                  <a:lnTo>
                    <a:pt x="32" y="501"/>
                  </a:lnTo>
                  <a:lnTo>
                    <a:pt x="32" y="503"/>
                  </a:lnTo>
                  <a:lnTo>
                    <a:pt x="32" y="505"/>
                  </a:lnTo>
                  <a:lnTo>
                    <a:pt x="32" y="505"/>
                  </a:lnTo>
                  <a:lnTo>
                    <a:pt x="34" y="505"/>
                  </a:lnTo>
                  <a:lnTo>
                    <a:pt x="34" y="505"/>
                  </a:lnTo>
                  <a:lnTo>
                    <a:pt x="34" y="505"/>
                  </a:lnTo>
                  <a:lnTo>
                    <a:pt x="38" y="505"/>
                  </a:lnTo>
                  <a:lnTo>
                    <a:pt x="36" y="505"/>
                  </a:lnTo>
                  <a:lnTo>
                    <a:pt x="32" y="507"/>
                  </a:lnTo>
                  <a:lnTo>
                    <a:pt x="30" y="507"/>
                  </a:lnTo>
                  <a:lnTo>
                    <a:pt x="30" y="507"/>
                  </a:lnTo>
                  <a:lnTo>
                    <a:pt x="30" y="507"/>
                  </a:lnTo>
                  <a:lnTo>
                    <a:pt x="28" y="509"/>
                  </a:lnTo>
                  <a:lnTo>
                    <a:pt x="28" y="511"/>
                  </a:lnTo>
                  <a:lnTo>
                    <a:pt x="28" y="511"/>
                  </a:lnTo>
                  <a:lnTo>
                    <a:pt x="30" y="509"/>
                  </a:lnTo>
                  <a:lnTo>
                    <a:pt x="30" y="509"/>
                  </a:lnTo>
                  <a:lnTo>
                    <a:pt x="32" y="511"/>
                  </a:lnTo>
                  <a:lnTo>
                    <a:pt x="32" y="511"/>
                  </a:lnTo>
                  <a:lnTo>
                    <a:pt x="32" y="509"/>
                  </a:lnTo>
                  <a:lnTo>
                    <a:pt x="32" y="509"/>
                  </a:lnTo>
                  <a:lnTo>
                    <a:pt x="34" y="509"/>
                  </a:lnTo>
                  <a:lnTo>
                    <a:pt x="34" y="509"/>
                  </a:lnTo>
                  <a:lnTo>
                    <a:pt x="34" y="509"/>
                  </a:lnTo>
                  <a:lnTo>
                    <a:pt x="34" y="511"/>
                  </a:lnTo>
                  <a:lnTo>
                    <a:pt x="34" y="511"/>
                  </a:lnTo>
                  <a:lnTo>
                    <a:pt x="36" y="511"/>
                  </a:lnTo>
                  <a:lnTo>
                    <a:pt x="36" y="511"/>
                  </a:lnTo>
                  <a:lnTo>
                    <a:pt x="34" y="513"/>
                  </a:lnTo>
                  <a:lnTo>
                    <a:pt x="34" y="513"/>
                  </a:lnTo>
                  <a:lnTo>
                    <a:pt x="34" y="513"/>
                  </a:lnTo>
                  <a:lnTo>
                    <a:pt x="36" y="513"/>
                  </a:lnTo>
                  <a:lnTo>
                    <a:pt x="36" y="513"/>
                  </a:lnTo>
                  <a:lnTo>
                    <a:pt x="36" y="513"/>
                  </a:lnTo>
                  <a:lnTo>
                    <a:pt x="38" y="513"/>
                  </a:lnTo>
                  <a:lnTo>
                    <a:pt x="38" y="513"/>
                  </a:lnTo>
                  <a:lnTo>
                    <a:pt x="38" y="513"/>
                  </a:lnTo>
                  <a:lnTo>
                    <a:pt x="36" y="515"/>
                  </a:lnTo>
                  <a:lnTo>
                    <a:pt x="34" y="515"/>
                  </a:lnTo>
                  <a:lnTo>
                    <a:pt x="34" y="515"/>
                  </a:lnTo>
                  <a:lnTo>
                    <a:pt x="36" y="517"/>
                  </a:lnTo>
                  <a:lnTo>
                    <a:pt x="36" y="517"/>
                  </a:lnTo>
                  <a:lnTo>
                    <a:pt x="36" y="519"/>
                  </a:lnTo>
                  <a:lnTo>
                    <a:pt x="38" y="519"/>
                  </a:lnTo>
                  <a:lnTo>
                    <a:pt x="40" y="517"/>
                  </a:lnTo>
                  <a:lnTo>
                    <a:pt x="42" y="517"/>
                  </a:lnTo>
                  <a:lnTo>
                    <a:pt x="46" y="517"/>
                  </a:lnTo>
                  <a:lnTo>
                    <a:pt x="46" y="517"/>
                  </a:lnTo>
                  <a:lnTo>
                    <a:pt x="48" y="515"/>
                  </a:lnTo>
                  <a:lnTo>
                    <a:pt x="48" y="515"/>
                  </a:lnTo>
                  <a:lnTo>
                    <a:pt x="50" y="513"/>
                  </a:lnTo>
                  <a:lnTo>
                    <a:pt x="50" y="513"/>
                  </a:lnTo>
                  <a:lnTo>
                    <a:pt x="48" y="515"/>
                  </a:lnTo>
                  <a:lnTo>
                    <a:pt x="48" y="515"/>
                  </a:lnTo>
                  <a:lnTo>
                    <a:pt x="46" y="517"/>
                  </a:lnTo>
                  <a:lnTo>
                    <a:pt x="44" y="517"/>
                  </a:lnTo>
                  <a:lnTo>
                    <a:pt x="40" y="521"/>
                  </a:lnTo>
                  <a:lnTo>
                    <a:pt x="40" y="521"/>
                  </a:lnTo>
                  <a:lnTo>
                    <a:pt x="40" y="521"/>
                  </a:lnTo>
                  <a:lnTo>
                    <a:pt x="40" y="523"/>
                  </a:lnTo>
                  <a:lnTo>
                    <a:pt x="42" y="523"/>
                  </a:lnTo>
                  <a:lnTo>
                    <a:pt x="44" y="525"/>
                  </a:lnTo>
                  <a:lnTo>
                    <a:pt x="46" y="525"/>
                  </a:lnTo>
                  <a:lnTo>
                    <a:pt x="50" y="527"/>
                  </a:lnTo>
                  <a:lnTo>
                    <a:pt x="52" y="527"/>
                  </a:lnTo>
                  <a:lnTo>
                    <a:pt x="56" y="529"/>
                  </a:lnTo>
                  <a:lnTo>
                    <a:pt x="56" y="529"/>
                  </a:lnTo>
                  <a:lnTo>
                    <a:pt x="56" y="529"/>
                  </a:lnTo>
                  <a:lnTo>
                    <a:pt x="58" y="527"/>
                  </a:lnTo>
                  <a:lnTo>
                    <a:pt x="58" y="527"/>
                  </a:lnTo>
                  <a:lnTo>
                    <a:pt x="60" y="527"/>
                  </a:lnTo>
                  <a:lnTo>
                    <a:pt x="60" y="527"/>
                  </a:lnTo>
                  <a:lnTo>
                    <a:pt x="62" y="527"/>
                  </a:lnTo>
                  <a:lnTo>
                    <a:pt x="62" y="523"/>
                  </a:lnTo>
                  <a:lnTo>
                    <a:pt x="62" y="523"/>
                  </a:lnTo>
                  <a:lnTo>
                    <a:pt x="62" y="523"/>
                  </a:lnTo>
                  <a:lnTo>
                    <a:pt x="62" y="523"/>
                  </a:lnTo>
                  <a:close/>
                  <a:moveTo>
                    <a:pt x="32" y="511"/>
                  </a:moveTo>
                  <a:lnTo>
                    <a:pt x="32" y="511"/>
                  </a:lnTo>
                  <a:lnTo>
                    <a:pt x="32" y="511"/>
                  </a:lnTo>
                  <a:lnTo>
                    <a:pt x="32" y="513"/>
                  </a:lnTo>
                  <a:lnTo>
                    <a:pt x="32" y="513"/>
                  </a:lnTo>
                  <a:lnTo>
                    <a:pt x="34" y="511"/>
                  </a:lnTo>
                  <a:lnTo>
                    <a:pt x="34" y="511"/>
                  </a:lnTo>
                  <a:lnTo>
                    <a:pt x="32" y="511"/>
                  </a:lnTo>
                  <a:close/>
                  <a:moveTo>
                    <a:pt x="40" y="453"/>
                  </a:moveTo>
                  <a:lnTo>
                    <a:pt x="42" y="453"/>
                  </a:lnTo>
                  <a:lnTo>
                    <a:pt x="42" y="453"/>
                  </a:lnTo>
                  <a:lnTo>
                    <a:pt x="44" y="453"/>
                  </a:lnTo>
                  <a:lnTo>
                    <a:pt x="44" y="453"/>
                  </a:lnTo>
                  <a:lnTo>
                    <a:pt x="42" y="455"/>
                  </a:lnTo>
                  <a:lnTo>
                    <a:pt x="42" y="455"/>
                  </a:lnTo>
                  <a:lnTo>
                    <a:pt x="40" y="457"/>
                  </a:lnTo>
                  <a:lnTo>
                    <a:pt x="38" y="459"/>
                  </a:lnTo>
                  <a:lnTo>
                    <a:pt x="38" y="461"/>
                  </a:lnTo>
                  <a:lnTo>
                    <a:pt x="40" y="459"/>
                  </a:lnTo>
                  <a:lnTo>
                    <a:pt x="42" y="457"/>
                  </a:lnTo>
                  <a:lnTo>
                    <a:pt x="44" y="457"/>
                  </a:lnTo>
                  <a:lnTo>
                    <a:pt x="46" y="455"/>
                  </a:lnTo>
                  <a:lnTo>
                    <a:pt x="50" y="449"/>
                  </a:lnTo>
                  <a:lnTo>
                    <a:pt x="52" y="447"/>
                  </a:lnTo>
                  <a:lnTo>
                    <a:pt x="50" y="445"/>
                  </a:lnTo>
                  <a:lnTo>
                    <a:pt x="50" y="445"/>
                  </a:lnTo>
                  <a:lnTo>
                    <a:pt x="50" y="443"/>
                  </a:lnTo>
                  <a:lnTo>
                    <a:pt x="48" y="443"/>
                  </a:lnTo>
                  <a:lnTo>
                    <a:pt x="48" y="445"/>
                  </a:lnTo>
                  <a:lnTo>
                    <a:pt x="46" y="445"/>
                  </a:lnTo>
                  <a:lnTo>
                    <a:pt x="44" y="447"/>
                  </a:lnTo>
                  <a:lnTo>
                    <a:pt x="42" y="447"/>
                  </a:lnTo>
                  <a:lnTo>
                    <a:pt x="42" y="449"/>
                  </a:lnTo>
                  <a:lnTo>
                    <a:pt x="42" y="449"/>
                  </a:lnTo>
                  <a:lnTo>
                    <a:pt x="42" y="451"/>
                  </a:lnTo>
                  <a:lnTo>
                    <a:pt x="42" y="451"/>
                  </a:lnTo>
                  <a:lnTo>
                    <a:pt x="40" y="453"/>
                  </a:lnTo>
                  <a:close/>
                  <a:moveTo>
                    <a:pt x="24" y="431"/>
                  </a:moveTo>
                  <a:lnTo>
                    <a:pt x="24" y="431"/>
                  </a:lnTo>
                  <a:lnTo>
                    <a:pt x="26" y="429"/>
                  </a:lnTo>
                  <a:lnTo>
                    <a:pt x="26" y="429"/>
                  </a:lnTo>
                  <a:lnTo>
                    <a:pt x="24" y="429"/>
                  </a:lnTo>
                  <a:lnTo>
                    <a:pt x="22" y="431"/>
                  </a:lnTo>
                  <a:lnTo>
                    <a:pt x="18" y="431"/>
                  </a:lnTo>
                  <a:lnTo>
                    <a:pt x="18" y="431"/>
                  </a:lnTo>
                  <a:lnTo>
                    <a:pt x="16" y="433"/>
                  </a:lnTo>
                  <a:lnTo>
                    <a:pt x="16" y="433"/>
                  </a:lnTo>
                  <a:lnTo>
                    <a:pt x="14" y="435"/>
                  </a:lnTo>
                  <a:lnTo>
                    <a:pt x="14" y="437"/>
                  </a:lnTo>
                  <a:lnTo>
                    <a:pt x="12" y="437"/>
                  </a:lnTo>
                  <a:lnTo>
                    <a:pt x="8" y="437"/>
                  </a:lnTo>
                  <a:lnTo>
                    <a:pt x="8" y="437"/>
                  </a:lnTo>
                  <a:lnTo>
                    <a:pt x="8" y="437"/>
                  </a:lnTo>
                  <a:lnTo>
                    <a:pt x="8" y="437"/>
                  </a:lnTo>
                  <a:lnTo>
                    <a:pt x="8" y="437"/>
                  </a:lnTo>
                  <a:lnTo>
                    <a:pt x="14" y="435"/>
                  </a:lnTo>
                  <a:lnTo>
                    <a:pt x="16" y="433"/>
                  </a:lnTo>
                  <a:lnTo>
                    <a:pt x="16" y="433"/>
                  </a:lnTo>
                  <a:lnTo>
                    <a:pt x="16" y="431"/>
                  </a:lnTo>
                  <a:lnTo>
                    <a:pt x="18" y="431"/>
                  </a:lnTo>
                  <a:lnTo>
                    <a:pt x="18" y="429"/>
                  </a:lnTo>
                  <a:lnTo>
                    <a:pt x="18" y="429"/>
                  </a:lnTo>
                  <a:lnTo>
                    <a:pt x="16" y="429"/>
                  </a:lnTo>
                  <a:lnTo>
                    <a:pt x="14" y="431"/>
                  </a:lnTo>
                  <a:lnTo>
                    <a:pt x="14" y="429"/>
                  </a:lnTo>
                  <a:lnTo>
                    <a:pt x="10" y="429"/>
                  </a:lnTo>
                  <a:lnTo>
                    <a:pt x="10" y="429"/>
                  </a:lnTo>
                  <a:lnTo>
                    <a:pt x="8" y="429"/>
                  </a:lnTo>
                  <a:lnTo>
                    <a:pt x="8" y="429"/>
                  </a:lnTo>
                  <a:lnTo>
                    <a:pt x="6" y="431"/>
                  </a:lnTo>
                  <a:lnTo>
                    <a:pt x="4" y="433"/>
                  </a:lnTo>
                  <a:lnTo>
                    <a:pt x="2" y="433"/>
                  </a:lnTo>
                  <a:lnTo>
                    <a:pt x="2" y="435"/>
                  </a:lnTo>
                  <a:lnTo>
                    <a:pt x="2" y="437"/>
                  </a:lnTo>
                  <a:lnTo>
                    <a:pt x="2" y="437"/>
                  </a:lnTo>
                  <a:lnTo>
                    <a:pt x="2" y="439"/>
                  </a:lnTo>
                  <a:lnTo>
                    <a:pt x="2" y="439"/>
                  </a:lnTo>
                  <a:lnTo>
                    <a:pt x="2" y="441"/>
                  </a:lnTo>
                  <a:lnTo>
                    <a:pt x="4" y="443"/>
                  </a:lnTo>
                  <a:lnTo>
                    <a:pt x="4" y="443"/>
                  </a:lnTo>
                  <a:lnTo>
                    <a:pt x="4" y="443"/>
                  </a:lnTo>
                  <a:lnTo>
                    <a:pt x="2" y="443"/>
                  </a:lnTo>
                  <a:lnTo>
                    <a:pt x="2" y="441"/>
                  </a:lnTo>
                  <a:lnTo>
                    <a:pt x="0" y="441"/>
                  </a:lnTo>
                  <a:lnTo>
                    <a:pt x="0" y="443"/>
                  </a:lnTo>
                  <a:lnTo>
                    <a:pt x="0" y="443"/>
                  </a:lnTo>
                  <a:lnTo>
                    <a:pt x="0" y="445"/>
                  </a:lnTo>
                  <a:lnTo>
                    <a:pt x="2" y="445"/>
                  </a:lnTo>
                  <a:lnTo>
                    <a:pt x="8" y="443"/>
                  </a:lnTo>
                  <a:lnTo>
                    <a:pt x="10" y="443"/>
                  </a:lnTo>
                  <a:lnTo>
                    <a:pt x="12" y="441"/>
                  </a:lnTo>
                  <a:lnTo>
                    <a:pt x="14" y="439"/>
                  </a:lnTo>
                  <a:lnTo>
                    <a:pt x="16" y="437"/>
                  </a:lnTo>
                  <a:lnTo>
                    <a:pt x="20" y="433"/>
                  </a:lnTo>
                  <a:lnTo>
                    <a:pt x="24" y="431"/>
                  </a:lnTo>
                  <a:close/>
                  <a:moveTo>
                    <a:pt x="32" y="439"/>
                  </a:moveTo>
                  <a:lnTo>
                    <a:pt x="34" y="439"/>
                  </a:lnTo>
                  <a:lnTo>
                    <a:pt x="34" y="441"/>
                  </a:lnTo>
                  <a:lnTo>
                    <a:pt x="34" y="443"/>
                  </a:lnTo>
                  <a:lnTo>
                    <a:pt x="34" y="445"/>
                  </a:lnTo>
                  <a:lnTo>
                    <a:pt x="36" y="445"/>
                  </a:lnTo>
                  <a:lnTo>
                    <a:pt x="36" y="445"/>
                  </a:lnTo>
                  <a:lnTo>
                    <a:pt x="38" y="445"/>
                  </a:lnTo>
                  <a:lnTo>
                    <a:pt x="38" y="443"/>
                  </a:lnTo>
                  <a:lnTo>
                    <a:pt x="38" y="441"/>
                  </a:lnTo>
                  <a:lnTo>
                    <a:pt x="38" y="439"/>
                  </a:lnTo>
                  <a:lnTo>
                    <a:pt x="38" y="439"/>
                  </a:lnTo>
                  <a:lnTo>
                    <a:pt x="36" y="437"/>
                  </a:lnTo>
                  <a:lnTo>
                    <a:pt x="34" y="437"/>
                  </a:lnTo>
                  <a:lnTo>
                    <a:pt x="32" y="439"/>
                  </a:lnTo>
                  <a:close/>
                  <a:moveTo>
                    <a:pt x="38" y="431"/>
                  </a:moveTo>
                  <a:lnTo>
                    <a:pt x="36" y="433"/>
                  </a:lnTo>
                  <a:lnTo>
                    <a:pt x="36" y="433"/>
                  </a:lnTo>
                  <a:lnTo>
                    <a:pt x="36" y="433"/>
                  </a:lnTo>
                  <a:lnTo>
                    <a:pt x="36" y="433"/>
                  </a:lnTo>
                  <a:lnTo>
                    <a:pt x="36" y="433"/>
                  </a:lnTo>
                  <a:lnTo>
                    <a:pt x="36" y="433"/>
                  </a:lnTo>
                  <a:lnTo>
                    <a:pt x="36" y="433"/>
                  </a:lnTo>
                  <a:lnTo>
                    <a:pt x="36" y="433"/>
                  </a:lnTo>
                  <a:lnTo>
                    <a:pt x="36" y="433"/>
                  </a:lnTo>
                  <a:lnTo>
                    <a:pt x="38" y="433"/>
                  </a:lnTo>
                  <a:lnTo>
                    <a:pt x="38" y="433"/>
                  </a:lnTo>
                  <a:lnTo>
                    <a:pt x="38" y="433"/>
                  </a:lnTo>
                  <a:lnTo>
                    <a:pt x="38" y="433"/>
                  </a:lnTo>
                  <a:lnTo>
                    <a:pt x="38" y="433"/>
                  </a:lnTo>
                  <a:lnTo>
                    <a:pt x="38" y="433"/>
                  </a:lnTo>
                  <a:lnTo>
                    <a:pt x="40" y="433"/>
                  </a:lnTo>
                  <a:lnTo>
                    <a:pt x="42" y="433"/>
                  </a:lnTo>
                  <a:lnTo>
                    <a:pt x="42" y="431"/>
                  </a:lnTo>
                  <a:lnTo>
                    <a:pt x="44" y="431"/>
                  </a:lnTo>
                  <a:lnTo>
                    <a:pt x="42" y="431"/>
                  </a:lnTo>
                  <a:lnTo>
                    <a:pt x="42" y="429"/>
                  </a:lnTo>
                  <a:lnTo>
                    <a:pt x="42" y="429"/>
                  </a:lnTo>
                  <a:lnTo>
                    <a:pt x="42" y="429"/>
                  </a:lnTo>
                  <a:lnTo>
                    <a:pt x="38" y="431"/>
                  </a:lnTo>
                  <a:close/>
                  <a:moveTo>
                    <a:pt x="46" y="421"/>
                  </a:moveTo>
                  <a:lnTo>
                    <a:pt x="46" y="421"/>
                  </a:lnTo>
                  <a:lnTo>
                    <a:pt x="46" y="421"/>
                  </a:lnTo>
                  <a:lnTo>
                    <a:pt x="46" y="421"/>
                  </a:lnTo>
                  <a:lnTo>
                    <a:pt x="44" y="421"/>
                  </a:lnTo>
                  <a:lnTo>
                    <a:pt x="44" y="421"/>
                  </a:lnTo>
                  <a:lnTo>
                    <a:pt x="42" y="423"/>
                  </a:lnTo>
                  <a:lnTo>
                    <a:pt x="42" y="423"/>
                  </a:lnTo>
                  <a:lnTo>
                    <a:pt x="42" y="423"/>
                  </a:lnTo>
                  <a:lnTo>
                    <a:pt x="42" y="423"/>
                  </a:lnTo>
                  <a:lnTo>
                    <a:pt x="44" y="421"/>
                  </a:lnTo>
                  <a:lnTo>
                    <a:pt x="46" y="421"/>
                  </a:lnTo>
                  <a:close/>
                  <a:moveTo>
                    <a:pt x="809" y="74"/>
                  </a:moveTo>
                  <a:lnTo>
                    <a:pt x="809" y="74"/>
                  </a:lnTo>
                  <a:lnTo>
                    <a:pt x="809" y="76"/>
                  </a:lnTo>
                  <a:lnTo>
                    <a:pt x="809" y="76"/>
                  </a:lnTo>
                  <a:lnTo>
                    <a:pt x="811" y="76"/>
                  </a:lnTo>
                  <a:lnTo>
                    <a:pt x="811" y="76"/>
                  </a:lnTo>
                  <a:lnTo>
                    <a:pt x="809" y="76"/>
                  </a:lnTo>
                  <a:lnTo>
                    <a:pt x="809" y="76"/>
                  </a:lnTo>
                  <a:lnTo>
                    <a:pt x="807" y="76"/>
                  </a:lnTo>
                  <a:lnTo>
                    <a:pt x="805" y="76"/>
                  </a:lnTo>
                  <a:lnTo>
                    <a:pt x="805" y="76"/>
                  </a:lnTo>
                  <a:lnTo>
                    <a:pt x="805" y="78"/>
                  </a:lnTo>
                  <a:lnTo>
                    <a:pt x="805" y="78"/>
                  </a:lnTo>
                  <a:lnTo>
                    <a:pt x="805" y="78"/>
                  </a:lnTo>
                  <a:lnTo>
                    <a:pt x="807" y="78"/>
                  </a:lnTo>
                  <a:lnTo>
                    <a:pt x="811" y="80"/>
                  </a:lnTo>
                  <a:lnTo>
                    <a:pt x="813" y="80"/>
                  </a:lnTo>
                  <a:lnTo>
                    <a:pt x="815" y="80"/>
                  </a:lnTo>
                  <a:lnTo>
                    <a:pt x="813" y="80"/>
                  </a:lnTo>
                  <a:lnTo>
                    <a:pt x="813" y="80"/>
                  </a:lnTo>
                  <a:lnTo>
                    <a:pt x="809" y="80"/>
                  </a:lnTo>
                  <a:lnTo>
                    <a:pt x="809" y="80"/>
                  </a:lnTo>
                  <a:lnTo>
                    <a:pt x="809" y="82"/>
                  </a:lnTo>
                  <a:lnTo>
                    <a:pt x="809" y="82"/>
                  </a:lnTo>
                  <a:lnTo>
                    <a:pt x="813" y="82"/>
                  </a:lnTo>
                  <a:lnTo>
                    <a:pt x="813" y="84"/>
                  </a:lnTo>
                  <a:lnTo>
                    <a:pt x="815" y="84"/>
                  </a:lnTo>
                  <a:lnTo>
                    <a:pt x="819" y="84"/>
                  </a:lnTo>
                  <a:lnTo>
                    <a:pt x="821" y="84"/>
                  </a:lnTo>
                  <a:lnTo>
                    <a:pt x="823" y="84"/>
                  </a:lnTo>
                  <a:lnTo>
                    <a:pt x="827" y="84"/>
                  </a:lnTo>
                  <a:lnTo>
                    <a:pt x="829" y="84"/>
                  </a:lnTo>
                  <a:lnTo>
                    <a:pt x="831" y="84"/>
                  </a:lnTo>
                  <a:lnTo>
                    <a:pt x="831" y="84"/>
                  </a:lnTo>
                  <a:lnTo>
                    <a:pt x="835" y="82"/>
                  </a:lnTo>
                  <a:lnTo>
                    <a:pt x="837" y="82"/>
                  </a:lnTo>
                  <a:lnTo>
                    <a:pt x="837" y="82"/>
                  </a:lnTo>
                  <a:lnTo>
                    <a:pt x="837" y="84"/>
                  </a:lnTo>
                  <a:lnTo>
                    <a:pt x="837" y="86"/>
                  </a:lnTo>
                  <a:lnTo>
                    <a:pt x="837" y="88"/>
                  </a:lnTo>
                  <a:lnTo>
                    <a:pt x="839" y="88"/>
                  </a:lnTo>
                  <a:lnTo>
                    <a:pt x="839" y="90"/>
                  </a:lnTo>
                  <a:lnTo>
                    <a:pt x="837" y="90"/>
                  </a:lnTo>
                  <a:lnTo>
                    <a:pt x="837" y="92"/>
                  </a:lnTo>
                  <a:lnTo>
                    <a:pt x="837" y="92"/>
                  </a:lnTo>
                  <a:lnTo>
                    <a:pt x="835" y="92"/>
                  </a:lnTo>
                  <a:lnTo>
                    <a:pt x="835" y="92"/>
                  </a:lnTo>
                  <a:lnTo>
                    <a:pt x="831" y="94"/>
                  </a:lnTo>
                  <a:lnTo>
                    <a:pt x="829" y="96"/>
                  </a:lnTo>
                  <a:lnTo>
                    <a:pt x="829" y="96"/>
                  </a:lnTo>
                  <a:lnTo>
                    <a:pt x="827" y="96"/>
                  </a:lnTo>
                  <a:lnTo>
                    <a:pt x="827" y="98"/>
                  </a:lnTo>
                  <a:lnTo>
                    <a:pt x="827" y="98"/>
                  </a:lnTo>
                  <a:lnTo>
                    <a:pt x="827" y="98"/>
                  </a:lnTo>
                  <a:lnTo>
                    <a:pt x="827" y="98"/>
                  </a:lnTo>
                  <a:lnTo>
                    <a:pt x="827" y="100"/>
                  </a:lnTo>
                  <a:lnTo>
                    <a:pt x="827" y="100"/>
                  </a:lnTo>
                  <a:lnTo>
                    <a:pt x="825" y="100"/>
                  </a:lnTo>
                  <a:lnTo>
                    <a:pt x="825" y="100"/>
                  </a:lnTo>
                  <a:lnTo>
                    <a:pt x="825" y="102"/>
                  </a:lnTo>
                  <a:lnTo>
                    <a:pt x="823" y="104"/>
                  </a:lnTo>
                  <a:lnTo>
                    <a:pt x="823" y="104"/>
                  </a:lnTo>
                  <a:lnTo>
                    <a:pt x="825" y="106"/>
                  </a:lnTo>
                  <a:lnTo>
                    <a:pt x="825" y="106"/>
                  </a:lnTo>
                  <a:lnTo>
                    <a:pt x="827" y="106"/>
                  </a:lnTo>
                  <a:lnTo>
                    <a:pt x="829" y="106"/>
                  </a:lnTo>
                  <a:lnTo>
                    <a:pt x="829" y="106"/>
                  </a:lnTo>
                  <a:lnTo>
                    <a:pt x="831" y="106"/>
                  </a:lnTo>
                  <a:lnTo>
                    <a:pt x="831" y="106"/>
                  </a:lnTo>
                  <a:lnTo>
                    <a:pt x="831" y="104"/>
                  </a:lnTo>
                  <a:lnTo>
                    <a:pt x="835" y="104"/>
                  </a:lnTo>
                  <a:lnTo>
                    <a:pt x="835" y="104"/>
                  </a:lnTo>
                  <a:lnTo>
                    <a:pt x="833" y="104"/>
                  </a:lnTo>
                  <a:lnTo>
                    <a:pt x="833" y="106"/>
                  </a:lnTo>
                  <a:lnTo>
                    <a:pt x="835" y="106"/>
                  </a:lnTo>
                  <a:lnTo>
                    <a:pt x="835" y="106"/>
                  </a:lnTo>
                  <a:lnTo>
                    <a:pt x="837" y="106"/>
                  </a:lnTo>
                  <a:lnTo>
                    <a:pt x="841" y="108"/>
                  </a:lnTo>
                  <a:lnTo>
                    <a:pt x="843" y="108"/>
                  </a:lnTo>
                  <a:lnTo>
                    <a:pt x="845" y="108"/>
                  </a:lnTo>
                  <a:lnTo>
                    <a:pt x="847" y="108"/>
                  </a:lnTo>
                  <a:lnTo>
                    <a:pt x="849" y="106"/>
                  </a:lnTo>
                  <a:lnTo>
                    <a:pt x="851" y="106"/>
                  </a:lnTo>
                  <a:lnTo>
                    <a:pt x="851" y="106"/>
                  </a:lnTo>
                  <a:lnTo>
                    <a:pt x="851" y="106"/>
                  </a:lnTo>
                  <a:lnTo>
                    <a:pt x="851" y="104"/>
                  </a:lnTo>
                  <a:lnTo>
                    <a:pt x="853" y="104"/>
                  </a:lnTo>
                  <a:lnTo>
                    <a:pt x="853" y="104"/>
                  </a:lnTo>
                  <a:lnTo>
                    <a:pt x="853" y="104"/>
                  </a:lnTo>
                  <a:lnTo>
                    <a:pt x="855" y="104"/>
                  </a:lnTo>
                  <a:lnTo>
                    <a:pt x="855" y="104"/>
                  </a:lnTo>
                  <a:lnTo>
                    <a:pt x="855" y="104"/>
                  </a:lnTo>
                  <a:lnTo>
                    <a:pt x="855" y="104"/>
                  </a:lnTo>
                  <a:lnTo>
                    <a:pt x="855" y="106"/>
                  </a:lnTo>
                  <a:lnTo>
                    <a:pt x="855" y="106"/>
                  </a:lnTo>
                  <a:lnTo>
                    <a:pt x="857" y="106"/>
                  </a:lnTo>
                  <a:lnTo>
                    <a:pt x="859" y="104"/>
                  </a:lnTo>
                  <a:lnTo>
                    <a:pt x="861" y="104"/>
                  </a:lnTo>
                  <a:lnTo>
                    <a:pt x="861" y="104"/>
                  </a:lnTo>
                  <a:lnTo>
                    <a:pt x="861" y="104"/>
                  </a:lnTo>
                  <a:lnTo>
                    <a:pt x="861" y="104"/>
                  </a:lnTo>
                  <a:lnTo>
                    <a:pt x="861" y="104"/>
                  </a:lnTo>
                  <a:lnTo>
                    <a:pt x="859" y="106"/>
                  </a:lnTo>
                  <a:lnTo>
                    <a:pt x="857" y="106"/>
                  </a:lnTo>
                  <a:lnTo>
                    <a:pt x="857" y="108"/>
                  </a:lnTo>
                  <a:lnTo>
                    <a:pt x="855" y="108"/>
                  </a:lnTo>
                  <a:lnTo>
                    <a:pt x="857" y="108"/>
                  </a:lnTo>
                  <a:lnTo>
                    <a:pt x="857" y="108"/>
                  </a:lnTo>
                  <a:lnTo>
                    <a:pt x="861" y="108"/>
                  </a:lnTo>
                  <a:lnTo>
                    <a:pt x="865" y="108"/>
                  </a:lnTo>
                  <a:lnTo>
                    <a:pt x="869" y="108"/>
                  </a:lnTo>
                  <a:lnTo>
                    <a:pt x="871" y="108"/>
                  </a:lnTo>
                  <a:lnTo>
                    <a:pt x="875" y="108"/>
                  </a:lnTo>
                  <a:lnTo>
                    <a:pt x="875" y="108"/>
                  </a:lnTo>
                  <a:lnTo>
                    <a:pt x="875" y="108"/>
                  </a:lnTo>
                  <a:lnTo>
                    <a:pt x="877" y="108"/>
                  </a:lnTo>
                  <a:lnTo>
                    <a:pt x="879" y="108"/>
                  </a:lnTo>
                  <a:lnTo>
                    <a:pt x="881" y="108"/>
                  </a:lnTo>
                  <a:lnTo>
                    <a:pt x="883" y="108"/>
                  </a:lnTo>
                  <a:lnTo>
                    <a:pt x="883" y="108"/>
                  </a:lnTo>
                  <a:lnTo>
                    <a:pt x="885" y="108"/>
                  </a:lnTo>
                  <a:lnTo>
                    <a:pt x="889" y="108"/>
                  </a:lnTo>
                  <a:lnTo>
                    <a:pt x="889" y="108"/>
                  </a:lnTo>
                  <a:lnTo>
                    <a:pt x="889" y="108"/>
                  </a:lnTo>
                  <a:lnTo>
                    <a:pt x="889" y="106"/>
                  </a:lnTo>
                  <a:lnTo>
                    <a:pt x="891" y="106"/>
                  </a:lnTo>
                  <a:lnTo>
                    <a:pt x="891" y="108"/>
                  </a:lnTo>
                  <a:lnTo>
                    <a:pt x="891" y="108"/>
                  </a:lnTo>
                  <a:lnTo>
                    <a:pt x="893" y="108"/>
                  </a:lnTo>
                  <a:lnTo>
                    <a:pt x="893" y="108"/>
                  </a:lnTo>
                  <a:lnTo>
                    <a:pt x="895" y="106"/>
                  </a:lnTo>
                  <a:lnTo>
                    <a:pt x="895" y="106"/>
                  </a:lnTo>
                  <a:lnTo>
                    <a:pt x="895" y="108"/>
                  </a:lnTo>
                  <a:lnTo>
                    <a:pt x="895" y="108"/>
                  </a:lnTo>
                  <a:lnTo>
                    <a:pt x="897" y="108"/>
                  </a:lnTo>
                  <a:lnTo>
                    <a:pt x="899" y="108"/>
                  </a:lnTo>
                  <a:lnTo>
                    <a:pt x="901" y="108"/>
                  </a:lnTo>
                  <a:lnTo>
                    <a:pt x="907" y="108"/>
                  </a:lnTo>
                  <a:lnTo>
                    <a:pt x="909" y="108"/>
                  </a:lnTo>
                  <a:lnTo>
                    <a:pt x="911" y="108"/>
                  </a:lnTo>
                  <a:lnTo>
                    <a:pt x="913" y="106"/>
                  </a:lnTo>
                  <a:lnTo>
                    <a:pt x="913" y="106"/>
                  </a:lnTo>
                  <a:lnTo>
                    <a:pt x="915" y="104"/>
                  </a:lnTo>
                  <a:lnTo>
                    <a:pt x="915" y="104"/>
                  </a:lnTo>
                  <a:lnTo>
                    <a:pt x="915" y="104"/>
                  </a:lnTo>
                  <a:lnTo>
                    <a:pt x="915" y="104"/>
                  </a:lnTo>
                  <a:lnTo>
                    <a:pt x="915" y="102"/>
                  </a:lnTo>
                  <a:lnTo>
                    <a:pt x="915" y="102"/>
                  </a:lnTo>
                  <a:lnTo>
                    <a:pt x="915" y="102"/>
                  </a:lnTo>
                  <a:lnTo>
                    <a:pt x="917" y="104"/>
                  </a:lnTo>
                  <a:lnTo>
                    <a:pt x="917" y="104"/>
                  </a:lnTo>
                  <a:lnTo>
                    <a:pt x="919" y="104"/>
                  </a:lnTo>
                  <a:lnTo>
                    <a:pt x="917" y="104"/>
                  </a:lnTo>
                  <a:lnTo>
                    <a:pt x="917" y="104"/>
                  </a:lnTo>
                  <a:lnTo>
                    <a:pt x="917" y="106"/>
                  </a:lnTo>
                  <a:lnTo>
                    <a:pt x="917" y="106"/>
                  </a:lnTo>
                  <a:lnTo>
                    <a:pt x="917" y="108"/>
                  </a:lnTo>
                  <a:lnTo>
                    <a:pt x="917" y="108"/>
                  </a:lnTo>
                  <a:lnTo>
                    <a:pt x="919" y="108"/>
                  </a:lnTo>
                  <a:lnTo>
                    <a:pt x="919" y="108"/>
                  </a:lnTo>
                  <a:lnTo>
                    <a:pt x="921" y="108"/>
                  </a:lnTo>
                  <a:lnTo>
                    <a:pt x="925" y="108"/>
                  </a:lnTo>
                  <a:lnTo>
                    <a:pt x="925" y="108"/>
                  </a:lnTo>
                  <a:lnTo>
                    <a:pt x="927" y="108"/>
                  </a:lnTo>
                  <a:lnTo>
                    <a:pt x="929" y="108"/>
                  </a:lnTo>
                  <a:lnTo>
                    <a:pt x="933" y="108"/>
                  </a:lnTo>
                  <a:lnTo>
                    <a:pt x="935" y="108"/>
                  </a:lnTo>
                  <a:lnTo>
                    <a:pt x="945" y="108"/>
                  </a:lnTo>
                  <a:lnTo>
                    <a:pt x="945" y="108"/>
                  </a:lnTo>
                  <a:lnTo>
                    <a:pt x="947" y="106"/>
                  </a:lnTo>
                  <a:lnTo>
                    <a:pt x="947" y="106"/>
                  </a:lnTo>
                  <a:lnTo>
                    <a:pt x="949" y="104"/>
                  </a:lnTo>
                  <a:lnTo>
                    <a:pt x="949" y="104"/>
                  </a:lnTo>
                  <a:lnTo>
                    <a:pt x="949" y="104"/>
                  </a:lnTo>
                  <a:lnTo>
                    <a:pt x="949" y="104"/>
                  </a:lnTo>
                  <a:lnTo>
                    <a:pt x="949" y="102"/>
                  </a:lnTo>
                  <a:lnTo>
                    <a:pt x="949" y="102"/>
                  </a:lnTo>
                  <a:lnTo>
                    <a:pt x="949" y="102"/>
                  </a:lnTo>
                  <a:lnTo>
                    <a:pt x="951" y="102"/>
                  </a:lnTo>
                  <a:lnTo>
                    <a:pt x="953" y="104"/>
                  </a:lnTo>
                  <a:lnTo>
                    <a:pt x="957" y="102"/>
                  </a:lnTo>
                  <a:lnTo>
                    <a:pt x="959" y="102"/>
                  </a:lnTo>
                  <a:lnTo>
                    <a:pt x="959" y="102"/>
                  </a:lnTo>
                  <a:lnTo>
                    <a:pt x="959" y="102"/>
                  </a:lnTo>
                  <a:lnTo>
                    <a:pt x="957" y="100"/>
                  </a:lnTo>
                  <a:lnTo>
                    <a:pt x="957" y="100"/>
                  </a:lnTo>
                  <a:lnTo>
                    <a:pt x="953" y="102"/>
                  </a:lnTo>
                  <a:lnTo>
                    <a:pt x="953" y="102"/>
                  </a:lnTo>
                  <a:lnTo>
                    <a:pt x="951" y="102"/>
                  </a:lnTo>
                  <a:lnTo>
                    <a:pt x="951" y="100"/>
                  </a:lnTo>
                  <a:lnTo>
                    <a:pt x="951" y="100"/>
                  </a:lnTo>
                  <a:lnTo>
                    <a:pt x="955" y="100"/>
                  </a:lnTo>
                  <a:lnTo>
                    <a:pt x="961" y="98"/>
                  </a:lnTo>
                  <a:lnTo>
                    <a:pt x="963" y="98"/>
                  </a:lnTo>
                  <a:lnTo>
                    <a:pt x="963" y="98"/>
                  </a:lnTo>
                  <a:lnTo>
                    <a:pt x="963" y="96"/>
                  </a:lnTo>
                  <a:lnTo>
                    <a:pt x="963" y="94"/>
                  </a:lnTo>
                  <a:lnTo>
                    <a:pt x="963" y="94"/>
                  </a:lnTo>
                  <a:lnTo>
                    <a:pt x="959" y="94"/>
                  </a:lnTo>
                  <a:lnTo>
                    <a:pt x="957" y="94"/>
                  </a:lnTo>
                  <a:lnTo>
                    <a:pt x="957" y="94"/>
                  </a:lnTo>
                  <a:lnTo>
                    <a:pt x="961" y="94"/>
                  </a:lnTo>
                  <a:lnTo>
                    <a:pt x="961" y="94"/>
                  </a:lnTo>
                  <a:lnTo>
                    <a:pt x="961" y="94"/>
                  </a:lnTo>
                  <a:lnTo>
                    <a:pt x="959" y="92"/>
                  </a:lnTo>
                  <a:lnTo>
                    <a:pt x="957" y="92"/>
                  </a:lnTo>
                  <a:lnTo>
                    <a:pt x="953" y="92"/>
                  </a:lnTo>
                  <a:lnTo>
                    <a:pt x="951" y="92"/>
                  </a:lnTo>
                  <a:lnTo>
                    <a:pt x="951" y="92"/>
                  </a:lnTo>
                  <a:lnTo>
                    <a:pt x="951" y="92"/>
                  </a:lnTo>
                  <a:lnTo>
                    <a:pt x="953" y="92"/>
                  </a:lnTo>
                  <a:lnTo>
                    <a:pt x="951" y="90"/>
                  </a:lnTo>
                  <a:lnTo>
                    <a:pt x="947" y="90"/>
                  </a:lnTo>
                  <a:lnTo>
                    <a:pt x="943" y="90"/>
                  </a:lnTo>
                  <a:lnTo>
                    <a:pt x="941" y="90"/>
                  </a:lnTo>
                  <a:lnTo>
                    <a:pt x="939" y="90"/>
                  </a:lnTo>
                  <a:lnTo>
                    <a:pt x="933" y="90"/>
                  </a:lnTo>
                  <a:lnTo>
                    <a:pt x="931" y="90"/>
                  </a:lnTo>
                  <a:lnTo>
                    <a:pt x="927" y="90"/>
                  </a:lnTo>
                  <a:lnTo>
                    <a:pt x="925" y="90"/>
                  </a:lnTo>
                  <a:lnTo>
                    <a:pt x="923" y="90"/>
                  </a:lnTo>
                  <a:lnTo>
                    <a:pt x="921" y="90"/>
                  </a:lnTo>
                  <a:lnTo>
                    <a:pt x="915" y="92"/>
                  </a:lnTo>
                  <a:lnTo>
                    <a:pt x="913" y="92"/>
                  </a:lnTo>
                  <a:lnTo>
                    <a:pt x="911" y="92"/>
                  </a:lnTo>
                  <a:lnTo>
                    <a:pt x="905" y="94"/>
                  </a:lnTo>
                  <a:lnTo>
                    <a:pt x="903" y="94"/>
                  </a:lnTo>
                  <a:lnTo>
                    <a:pt x="899" y="94"/>
                  </a:lnTo>
                  <a:lnTo>
                    <a:pt x="897" y="94"/>
                  </a:lnTo>
                  <a:lnTo>
                    <a:pt x="897" y="96"/>
                  </a:lnTo>
                  <a:lnTo>
                    <a:pt x="897" y="96"/>
                  </a:lnTo>
                  <a:lnTo>
                    <a:pt x="893" y="96"/>
                  </a:lnTo>
                  <a:lnTo>
                    <a:pt x="893" y="96"/>
                  </a:lnTo>
                  <a:lnTo>
                    <a:pt x="891" y="94"/>
                  </a:lnTo>
                  <a:lnTo>
                    <a:pt x="889" y="94"/>
                  </a:lnTo>
                  <a:lnTo>
                    <a:pt x="887" y="92"/>
                  </a:lnTo>
                  <a:lnTo>
                    <a:pt x="885" y="94"/>
                  </a:lnTo>
                  <a:lnTo>
                    <a:pt x="881" y="94"/>
                  </a:lnTo>
                  <a:lnTo>
                    <a:pt x="881" y="94"/>
                  </a:lnTo>
                  <a:lnTo>
                    <a:pt x="881" y="94"/>
                  </a:lnTo>
                  <a:lnTo>
                    <a:pt x="881" y="94"/>
                  </a:lnTo>
                  <a:lnTo>
                    <a:pt x="875" y="94"/>
                  </a:lnTo>
                  <a:lnTo>
                    <a:pt x="873" y="92"/>
                  </a:lnTo>
                  <a:lnTo>
                    <a:pt x="873" y="92"/>
                  </a:lnTo>
                  <a:lnTo>
                    <a:pt x="871" y="92"/>
                  </a:lnTo>
                  <a:lnTo>
                    <a:pt x="871" y="92"/>
                  </a:lnTo>
                  <a:lnTo>
                    <a:pt x="869" y="92"/>
                  </a:lnTo>
                  <a:lnTo>
                    <a:pt x="869" y="94"/>
                  </a:lnTo>
                  <a:lnTo>
                    <a:pt x="869" y="94"/>
                  </a:lnTo>
                  <a:lnTo>
                    <a:pt x="869" y="94"/>
                  </a:lnTo>
                  <a:lnTo>
                    <a:pt x="867" y="94"/>
                  </a:lnTo>
                  <a:lnTo>
                    <a:pt x="867" y="94"/>
                  </a:lnTo>
                  <a:lnTo>
                    <a:pt x="867" y="94"/>
                  </a:lnTo>
                  <a:lnTo>
                    <a:pt x="865" y="94"/>
                  </a:lnTo>
                  <a:lnTo>
                    <a:pt x="863" y="94"/>
                  </a:lnTo>
                  <a:lnTo>
                    <a:pt x="861" y="94"/>
                  </a:lnTo>
                  <a:lnTo>
                    <a:pt x="861" y="94"/>
                  </a:lnTo>
                  <a:lnTo>
                    <a:pt x="865" y="92"/>
                  </a:lnTo>
                  <a:lnTo>
                    <a:pt x="867" y="92"/>
                  </a:lnTo>
                  <a:lnTo>
                    <a:pt x="867" y="90"/>
                  </a:lnTo>
                  <a:lnTo>
                    <a:pt x="869" y="90"/>
                  </a:lnTo>
                  <a:lnTo>
                    <a:pt x="867" y="90"/>
                  </a:lnTo>
                  <a:lnTo>
                    <a:pt x="867" y="90"/>
                  </a:lnTo>
                  <a:lnTo>
                    <a:pt x="865" y="90"/>
                  </a:lnTo>
                  <a:lnTo>
                    <a:pt x="865" y="90"/>
                  </a:lnTo>
                  <a:lnTo>
                    <a:pt x="865" y="88"/>
                  </a:lnTo>
                  <a:lnTo>
                    <a:pt x="865" y="88"/>
                  </a:lnTo>
                  <a:lnTo>
                    <a:pt x="863" y="88"/>
                  </a:lnTo>
                  <a:lnTo>
                    <a:pt x="863" y="86"/>
                  </a:lnTo>
                  <a:lnTo>
                    <a:pt x="861" y="86"/>
                  </a:lnTo>
                  <a:lnTo>
                    <a:pt x="857" y="86"/>
                  </a:lnTo>
                  <a:lnTo>
                    <a:pt x="857" y="86"/>
                  </a:lnTo>
                  <a:lnTo>
                    <a:pt x="855" y="86"/>
                  </a:lnTo>
                  <a:lnTo>
                    <a:pt x="853" y="86"/>
                  </a:lnTo>
                  <a:lnTo>
                    <a:pt x="853" y="84"/>
                  </a:lnTo>
                  <a:lnTo>
                    <a:pt x="855" y="84"/>
                  </a:lnTo>
                  <a:lnTo>
                    <a:pt x="859" y="84"/>
                  </a:lnTo>
                  <a:lnTo>
                    <a:pt x="863" y="86"/>
                  </a:lnTo>
                  <a:lnTo>
                    <a:pt x="873" y="84"/>
                  </a:lnTo>
                  <a:lnTo>
                    <a:pt x="875" y="84"/>
                  </a:lnTo>
                  <a:lnTo>
                    <a:pt x="875" y="84"/>
                  </a:lnTo>
                  <a:lnTo>
                    <a:pt x="875" y="84"/>
                  </a:lnTo>
                  <a:lnTo>
                    <a:pt x="877" y="84"/>
                  </a:lnTo>
                  <a:lnTo>
                    <a:pt x="861" y="82"/>
                  </a:lnTo>
                  <a:lnTo>
                    <a:pt x="857" y="82"/>
                  </a:lnTo>
                  <a:lnTo>
                    <a:pt x="857" y="82"/>
                  </a:lnTo>
                  <a:lnTo>
                    <a:pt x="857" y="80"/>
                  </a:lnTo>
                  <a:lnTo>
                    <a:pt x="857" y="80"/>
                  </a:lnTo>
                  <a:lnTo>
                    <a:pt x="859" y="80"/>
                  </a:lnTo>
                  <a:lnTo>
                    <a:pt x="859" y="80"/>
                  </a:lnTo>
                  <a:lnTo>
                    <a:pt x="863" y="80"/>
                  </a:lnTo>
                  <a:lnTo>
                    <a:pt x="865" y="82"/>
                  </a:lnTo>
                  <a:lnTo>
                    <a:pt x="867" y="80"/>
                  </a:lnTo>
                  <a:lnTo>
                    <a:pt x="867" y="80"/>
                  </a:lnTo>
                  <a:lnTo>
                    <a:pt x="867" y="80"/>
                  </a:lnTo>
                  <a:lnTo>
                    <a:pt x="865" y="80"/>
                  </a:lnTo>
                  <a:lnTo>
                    <a:pt x="863" y="78"/>
                  </a:lnTo>
                  <a:lnTo>
                    <a:pt x="861" y="78"/>
                  </a:lnTo>
                  <a:lnTo>
                    <a:pt x="859" y="78"/>
                  </a:lnTo>
                  <a:lnTo>
                    <a:pt x="857" y="78"/>
                  </a:lnTo>
                  <a:lnTo>
                    <a:pt x="849" y="78"/>
                  </a:lnTo>
                  <a:lnTo>
                    <a:pt x="845" y="80"/>
                  </a:lnTo>
                  <a:lnTo>
                    <a:pt x="843" y="78"/>
                  </a:lnTo>
                  <a:lnTo>
                    <a:pt x="835" y="80"/>
                  </a:lnTo>
                  <a:lnTo>
                    <a:pt x="835" y="82"/>
                  </a:lnTo>
                  <a:lnTo>
                    <a:pt x="835" y="80"/>
                  </a:lnTo>
                  <a:lnTo>
                    <a:pt x="837" y="80"/>
                  </a:lnTo>
                  <a:lnTo>
                    <a:pt x="839" y="80"/>
                  </a:lnTo>
                  <a:lnTo>
                    <a:pt x="841" y="78"/>
                  </a:lnTo>
                  <a:lnTo>
                    <a:pt x="841" y="78"/>
                  </a:lnTo>
                  <a:lnTo>
                    <a:pt x="841" y="78"/>
                  </a:lnTo>
                  <a:lnTo>
                    <a:pt x="843" y="78"/>
                  </a:lnTo>
                  <a:lnTo>
                    <a:pt x="843" y="78"/>
                  </a:lnTo>
                  <a:lnTo>
                    <a:pt x="843" y="76"/>
                  </a:lnTo>
                  <a:lnTo>
                    <a:pt x="843" y="76"/>
                  </a:lnTo>
                  <a:lnTo>
                    <a:pt x="841" y="76"/>
                  </a:lnTo>
                  <a:lnTo>
                    <a:pt x="841" y="76"/>
                  </a:lnTo>
                  <a:lnTo>
                    <a:pt x="839" y="74"/>
                  </a:lnTo>
                  <a:lnTo>
                    <a:pt x="839" y="74"/>
                  </a:lnTo>
                  <a:lnTo>
                    <a:pt x="837" y="76"/>
                  </a:lnTo>
                  <a:lnTo>
                    <a:pt x="835" y="74"/>
                  </a:lnTo>
                  <a:lnTo>
                    <a:pt x="831" y="74"/>
                  </a:lnTo>
                  <a:lnTo>
                    <a:pt x="827" y="74"/>
                  </a:lnTo>
                  <a:lnTo>
                    <a:pt x="823" y="72"/>
                  </a:lnTo>
                  <a:lnTo>
                    <a:pt x="821" y="72"/>
                  </a:lnTo>
                  <a:lnTo>
                    <a:pt x="819" y="74"/>
                  </a:lnTo>
                  <a:lnTo>
                    <a:pt x="815" y="74"/>
                  </a:lnTo>
                  <a:lnTo>
                    <a:pt x="813" y="74"/>
                  </a:lnTo>
                  <a:lnTo>
                    <a:pt x="811" y="74"/>
                  </a:lnTo>
                  <a:lnTo>
                    <a:pt x="809" y="74"/>
                  </a:lnTo>
                  <a:lnTo>
                    <a:pt x="809" y="74"/>
                  </a:lnTo>
                  <a:close/>
                  <a:moveTo>
                    <a:pt x="763" y="108"/>
                  </a:moveTo>
                  <a:lnTo>
                    <a:pt x="763" y="108"/>
                  </a:lnTo>
                  <a:lnTo>
                    <a:pt x="763" y="106"/>
                  </a:lnTo>
                  <a:lnTo>
                    <a:pt x="763" y="106"/>
                  </a:lnTo>
                  <a:lnTo>
                    <a:pt x="761" y="106"/>
                  </a:lnTo>
                  <a:lnTo>
                    <a:pt x="757" y="108"/>
                  </a:lnTo>
                  <a:lnTo>
                    <a:pt x="757" y="108"/>
                  </a:lnTo>
                  <a:lnTo>
                    <a:pt x="757" y="108"/>
                  </a:lnTo>
                  <a:lnTo>
                    <a:pt x="761" y="108"/>
                  </a:lnTo>
                  <a:lnTo>
                    <a:pt x="763" y="108"/>
                  </a:lnTo>
                  <a:close/>
                  <a:moveTo>
                    <a:pt x="809" y="126"/>
                  </a:moveTo>
                  <a:lnTo>
                    <a:pt x="811" y="124"/>
                  </a:lnTo>
                  <a:lnTo>
                    <a:pt x="813" y="122"/>
                  </a:lnTo>
                  <a:lnTo>
                    <a:pt x="815" y="122"/>
                  </a:lnTo>
                  <a:lnTo>
                    <a:pt x="815" y="122"/>
                  </a:lnTo>
                  <a:lnTo>
                    <a:pt x="817" y="122"/>
                  </a:lnTo>
                  <a:lnTo>
                    <a:pt x="821" y="120"/>
                  </a:lnTo>
                  <a:lnTo>
                    <a:pt x="823" y="118"/>
                  </a:lnTo>
                  <a:lnTo>
                    <a:pt x="825" y="118"/>
                  </a:lnTo>
                  <a:lnTo>
                    <a:pt x="827" y="118"/>
                  </a:lnTo>
                  <a:lnTo>
                    <a:pt x="825" y="116"/>
                  </a:lnTo>
                  <a:lnTo>
                    <a:pt x="825" y="116"/>
                  </a:lnTo>
                  <a:lnTo>
                    <a:pt x="821" y="116"/>
                  </a:lnTo>
                  <a:lnTo>
                    <a:pt x="815" y="114"/>
                  </a:lnTo>
                  <a:lnTo>
                    <a:pt x="813" y="116"/>
                  </a:lnTo>
                  <a:lnTo>
                    <a:pt x="807" y="116"/>
                  </a:lnTo>
                  <a:lnTo>
                    <a:pt x="807" y="116"/>
                  </a:lnTo>
                  <a:lnTo>
                    <a:pt x="807" y="114"/>
                  </a:lnTo>
                  <a:lnTo>
                    <a:pt x="805" y="114"/>
                  </a:lnTo>
                  <a:lnTo>
                    <a:pt x="805" y="114"/>
                  </a:lnTo>
                  <a:lnTo>
                    <a:pt x="801" y="114"/>
                  </a:lnTo>
                  <a:lnTo>
                    <a:pt x="799" y="112"/>
                  </a:lnTo>
                  <a:lnTo>
                    <a:pt x="797" y="112"/>
                  </a:lnTo>
                  <a:lnTo>
                    <a:pt x="793" y="114"/>
                  </a:lnTo>
                  <a:lnTo>
                    <a:pt x="791" y="114"/>
                  </a:lnTo>
                  <a:lnTo>
                    <a:pt x="785" y="114"/>
                  </a:lnTo>
                  <a:lnTo>
                    <a:pt x="783" y="114"/>
                  </a:lnTo>
                  <a:lnTo>
                    <a:pt x="779" y="114"/>
                  </a:lnTo>
                  <a:lnTo>
                    <a:pt x="779" y="114"/>
                  </a:lnTo>
                  <a:lnTo>
                    <a:pt x="777" y="116"/>
                  </a:lnTo>
                  <a:lnTo>
                    <a:pt x="777" y="116"/>
                  </a:lnTo>
                  <a:lnTo>
                    <a:pt x="775" y="116"/>
                  </a:lnTo>
                  <a:lnTo>
                    <a:pt x="775" y="116"/>
                  </a:lnTo>
                  <a:lnTo>
                    <a:pt x="775" y="116"/>
                  </a:lnTo>
                  <a:lnTo>
                    <a:pt x="775" y="118"/>
                  </a:lnTo>
                  <a:lnTo>
                    <a:pt x="775" y="120"/>
                  </a:lnTo>
                  <a:lnTo>
                    <a:pt x="775" y="120"/>
                  </a:lnTo>
                  <a:lnTo>
                    <a:pt x="777" y="120"/>
                  </a:lnTo>
                  <a:lnTo>
                    <a:pt x="777" y="120"/>
                  </a:lnTo>
                  <a:lnTo>
                    <a:pt x="775" y="120"/>
                  </a:lnTo>
                  <a:lnTo>
                    <a:pt x="773" y="120"/>
                  </a:lnTo>
                  <a:lnTo>
                    <a:pt x="771" y="118"/>
                  </a:lnTo>
                  <a:lnTo>
                    <a:pt x="769" y="118"/>
                  </a:lnTo>
                  <a:lnTo>
                    <a:pt x="767" y="120"/>
                  </a:lnTo>
                  <a:lnTo>
                    <a:pt x="767" y="120"/>
                  </a:lnTo>
                  <a:lnTo>
                    <a:pt x="767" y="120"/>
                  </a:lnTo>
                  <a:lnTo>
                    <a:pt x="765" y="120"/>
                  </a:lnTo>
                  <a:lnTo>
                    <a:pt x="765" y="122"/>
                  </a:lnTo>
                  <a:lnTo>
                    <a:pt x="761" y="124"/>
                  </a:lnTo>
                  <a:lnTo>
                    <a:pt x="759" y="128"/>
                  </a:lnTo>
                  <a:lnTo>
                    <a:pt x="759" y="128"/>
                  </a:lnTo>
                  <a:lnTo>
                    <a:pt x="757" y="130"/>
                  </a:lnTo>
                  <a:lnTo>
                    <a:pt x="755" y="130"/>
                  </a:lnTo>
                  <a:lnTo>
                    <a:pt x="755" y="132"/>
                  </a:lnTo>
                  <a:lnTo>
                    <a:pt x="753" y="132"/>
                  </a:lnTo>
                  <a:lnTo>
                    <a:pt x="753" y="132"/>
                  </a:lnTo>
                  <a:lnTo>
                    <a:pt x="753" y="136"/>
                  </a:lnTo>
                  <a:lnTo>
                    <a:pt x="751" y="138"/>
                  </a:lnTo>
                  <a:lnTo>
                    <a:pt x="749" y="142"/>
                  </a:lnTo>
                  <a:lnTo>
                    <a:pt x="745" y="144"/>
                  </a:lnTo>
                  <a:lnTo>
                    <a:pt x="747" y="144"/>
                  </a:lnTo>
                  <a:lnTo>
                    <a:pt x="753" y="144"/>
                  </a:lnTo>
                  <a:lnTo>
                    <a:pt x="753" y="144"/>
                  </a:lnTo>
                  <a:lnTo>
                    <a:pt x="757" y="144"/>
                  </a:lnTo>
                  <a:lnTo>
                    <a:pt x="759" y="144"/>
                  </a:lnTo>
                  <a:lnTo>
                    <a:pt x="761" y="142"/>
                  </a:lnTo>
                  <a:lnTo>
                    <a:pt x="763" y="140"/>
                  </a:lnTo>
                  <a:lnTo>
                    <a:pt x="769" y="138"/>
                  </a:lnTo>
                  <a:lnTo>
                    <a:pt x="771" y="138"/>
                  </a:lnTo>
                  <a:lnTo>
                    <a:pt x="771" y="136"/>
                  </a:lnTo>
                  <a:lnTo>
                    <a:pt x="771" y="136"/>
                  </a:lnTo>
                  <a:lnTo>
                    <a:pt x="771" y="136"/>
                  </a:lnTo>
                  <a:lnTo>
                    <a:pt x="771" y="134"/>
                  </a:lnTo>
                  <a:lnTo>
                    <a:pt x="771" y="134"/>
                  </a:lnTo>
                  <a:lnTo>
                    <a:pt x="769" y="134"/>
                  </a:lnTo>
                  <a:lnTo>
                    <a:pt x="767" y="134"/>
                  </a:lnTo>
                  <a:lnTo>
                    <a:pt x="775" y="132"/>
                  </a:lnTo>
                  <a:lnTo>
                    <a:pt x="777" y="132"/>
                  </a:lnTo>
                  <a:lnTo>
                    <a:pt x="787" y="134"/>
                  </a:lnTo>
                  <a:lnTo>
                    <a:pt x="789" y="134"/>
                  </a:lnTo>
                  <a:lnTo>
                    <a:pt x="791" y="134"/>
                  </a:lnTo>
                  <a:lnTo>
                    <a:pt x="795" y="132"/>
                  </a:lnTo>
                  <a:lnTo>
                    <a:pt x="797" y="130"/>
                  </a:lnTo>
                  <a:lnTo>
                    <a:pt x="801" y="130"/>
                  </a:lnTo>
                  <a:lnTo>
                    <a:pt x="803" y="128"/>
                  </a:lnTo>
                  <a:lnTo>
                    <a:pt x="805" y="126"/>
                  </a:lnTo>
                  <a:lnTo>
                    <a:pt x="805" y="126"/>
                  </a:lnTo>
                  <a:lnTo>
                    <a:pt x="803" y="126"/>
                  </a:lnTo>
                  <a:lnTo>
                    <a:pt x="807" y="126"/>
                  </a:lnTo>
                  <a:lnTo>
                    <a:pt x="809" y="126"/>
                  </a:lnTo>
                  <a:close/>
                  <a:moveTo>
                    <a:pt x="763" y="182"/>
                  </a:moveTo>
                  <a:lnTo>
                    <a:pt x="763" y="182"/>
                  </a:lnTo>
                  <a:lnTo>
                    <a:pt x="761" y="182"/>
                  </a:lnTo>
                  <a:lnTo>
                    <a:pt x="761" y="182"/>
                  </a:lnTo>
                  <a:lnTo>
                    <a:pt x="761" y="184"/>
                  </a:lnTo>
                  <a:lnTo>
                    <a:pt x="761" y="184"/>
                  </a:lnTo>
                  <a:lnTo>
                    <a:pt x="761" y="184"/>
                  </a:lnTo>
                  <a:lnTo>
                    <a:pt x="761" y="184"/>
                  </a:lnTo>
                  <a:lnTo>
                    <a:pt x="763" y="184"/>
                  </a:lnTo>
                  <a:lnTo>
                    <a:pt x="765" y="182"/>
                  </a:lnTo>
                  <a:lnTo>
                    <a:pt x="765" y="182"/>
                  </a:lnTo>
                  <a:lnTo>
                    <a:pt x="765" y="182"/>
                  </a:lnTo>
                  <a:lnTo>
                    <a:pt x="765" y="182"/>
                  </a:lnTo>
                  <a:lnTo>
                    <a:pt x="763" y="182"/>
                  </a:lnTo>
                  <a:close/>
                  <a:moveTo>
                    <a:pt x="783" y="206"/>
                  </a:moveTo>
                  <a:lnTo>
                    <a:pt x="783" y="206"/>
                  </a:lnTo>
                  <a:lnTo>
                    <a:pt x="783" y="206"/>
                  </a:lnTo>
                  <a:lnTo>
                    <a:pt x="783" y="206"/>
                  </a:lnTo>
                  <a:lnTo>
                    <a:pt x="783" y="208"/>
                  </a:lnTo>
                  <a:lnTo>
                    <a:pt x="785" y="208"/>
                  </a:lnTo>
                  <a:lnTo>
                    <a:pt x="785" y="208"/>
                  </a:lnTo>
                  <a:lnTo>
                    <a:pt x="785" y="208"/>
                  </a:lnTo>
                  <a:lnTo>
                    <a:pt x="787" y="206"/>
                  </a:lnTo>
                  <a:lnTo>
                    <a:pt x="787" y="206"/>
                  </a:lnTo>
                  <a:lnTo>
                    <a:pt x="789" y="206"/>
                  </a:lnTo>
                  <a:lnTo>
                    <a:pt x="789" y="204"/>
                  </a:lnTo>
                  <a:lnTo>
                    <a:pt x="791" y="204"/>
                  </a:lnTo>
                  <a:lnTo>
                    <a:pt x="791" y="202"/>
                  </a:lnTo>
                  <a:lnTo>
                    <a:pt x="791" y="202"/>
                  </a:lnTo>
                  <a:lnTo>
                    <a:pt x="793" y="200"/>
                  </a:lnTo>
                  <a:lnTo>
                    <a:pt x="793" y="200"/>
                  </a:lnTo>
                  <a:lnTo>
                    <a:pt x="793" y="200"/>
                  </a:lnTo>
                  <a:lnTo>
                    <a:pt x="791" y="198"/>
                  </a:lnTo>
                  <a:lnTo>
                    <a:pt x="789" y="200"/>
                  </a:lnTo>
                  <a:lnTo>
                    <a:pt x="787" y="200"/>
                  </a:lnTo>
                  <a:lnTo>
                    <a:pt x="787" y="202"/>
                  </a:lnTo>
                  <a:lnTo>
                    <a:pt x="785" y="202"/>
                  </a:lnTo>
                  <a:lnTo>
                    <a:pt x="785" y="202"/>
                  </a:lnTo>
                  <a:lnTo>
                    <a:pt x="785" y="202"/>
                  </a:lnTo>
                  <a:lnTo>
                    <a:pt x="785" y="204"/>
                  </a:lnTo>
                  <a:lnTo>
                    <a:pt x="783" y="204"/>
                  </a:lnTo>
                  <a:lnTo>
                    <a:pt x="783" y="206"/>
                  </a:lnTo>
                  <a:close/>
                  <a:moveTo>
                    <a:pt x="745" y="126"/>
                  </a:moveTo>
                  <a:lnTo>
                    <a:pt x="743" y="128"/>
                  </a:lnTo>
                  <a:lnTo>
                    <a:pt x="743" y="128"/>
                  </a:lnTo>
                  <a:lnTo>
                    <a:pt x="741" y="128"/>
                  </a:lnTo>
                  <a:lnTo>
                    <a:pt x="741" y="128"/>
                  </a:lnTo>
                  <a:lnTo>
                    <a:pt x="739" y="130"/>
                  </a:lnTo>
                  <a:lnTo>
                    <a:pt x="741" y="130"/>
                  </a:lnTo>
                  <a:lnTo>
                    <a:pt x="743" y="130"/>
                  </a:lnTo>
                  <a:lnTo>
                    <a:pt x="743" y="130"/>
                  </a:lnTo>
                  <a:lnTo>
                    <a:pt x="743" y="130"/>
                  </a:lnTo>
                  <a:lnTo>
                    <a:pt x="745" y="130"/>
                  </a:lnTo>
                  <a:lnTo>
                    <a:pt x="745" y="128"/>
                  </a:lnTo>
                  <a:lnTo>
                    <a:pt x="747" y="128"/>
                  </a:lnTo>
                  <a:lnTo>
                    <a:pt x="747" y="128"/>
                  </a:lnTo>
                  <a:lnTo>
                    <a:pt x="745" y="128"/>
                  </a:lnTo>
                  <a:lnTo>
                    <a:pt x="745" y="128"/>
                  </a:lnTo>
                  <a:lnTo>
                    <a:pt x="745" y="128"/>
                  </a:lnTo>
                  <a:lnTo>
                    <a:pt x="745" y="126"/>
                  </a:lnTo>
                  <a:close/>
                  <a:moveTo>
                    <a:pt x="813" y="90"/>
                  </a:moveTo>
                  <a:lnTo>
                    <a:pt x="815" y="90"/>
                  </a:lnTo>
                  <a:lnTo>
                    <a:pt x="815" y="90"/>
                  </a:lnTo>
                  <a:lnTo>
                    <a:pt x="815" y="90"/>
                  </a:lnTo>
                  <a:lnTo>
                    <a:pt x="815" y="90"/>
                  </a:lnTo>
                  <a:lnTo>
                    <a:pt x="815" y="88"/>
                  </a:lnTo>
                  <a:lnTo>
                    <a:pt x="815" y="88"/>
                  </a:lnTo>
                  <a:lnTo>
                    <a:pt x="817" y="88"/>
                  </a:lnTo>
                  <a:lnTo>
                    <a:pt x="817" y="88"/>
                  </a:lnTo>
                  <a:lnTo>
                    <a:pt x="817" y="88"/>
                  </a:lnTo>
                  <a:lnTo>
                    <a:pt x="813" y="88"/>
                  </a:lnTo>
                  <a:lnTo>
                    <a:pt x="813" y="88"/>
                  </a:lnTo>
                  <a:lnTo>
                    <a:pt x="811" y="88"/>
                  </a:lnTo>
                  <a:lnTo>
                    <a:pt x="811" y="88"/>
                  </a:lnTo>
                  <a:lnTo>
                    <a:pt x="811" y="88"/>
                  </a:lnTo>
                  <a:lnTo>
                    <a:pt x="811" y="88"/>
                  </a:lnTo>
                  <a:lnTo>
                    <a:pt x="811" y="90"/>
                  </a:lnTo>
                  <a:lnTo>
                    <a:pt x="811" y="90"/>
                  </a:lnTo>
                  <a:lnTo>
                    <a:pt x="811" y="90"/>
                  </a:lnTo>
                  <a:lnTo>
                    <a:pt x="811" y="90"/>
                  </a:lnTo>
                  <a:lnTo>
                    <a:pt x="811" y="90"/>
                  </a:lnTo>
                  <a:lnTo>
                    <a:pt x="813" y="90"/>
                  </a:lnTo>
                  <a:close/>
                  <a:moveTo>
                    <a:pt x="781" y="106"/>
                  </a:moveTo>
                  <a:lnTo>
                    <a:pt x="781" y="106"/>
                  </a:lnTo>
                  <a:lnTo>
                    <a:pt x="779" y="106"/>
                  </a:lnTo>
                  <a:lnTo>
                    <a:pt x="779" y="108"/>
                  </a:lnTo>
                  <a:lnTo>
                    <a:pt x="779" y="108"/>
                  </a:lnTo>
                  <a:lnTo>
                    <a:pt x="779" y="108"/>
                  </a:lnTo>
                  <a:lnTo>
                    <a:pt x="781" y="108"/>
                  </a:lnTo>
                  <a:lnTo>
                    <a:pt x="783" y="108"/>
                  </a:lnTo>
                  <a:lnTo>
                    <a:pt x="783" y="108"/>
                  </a:lnTo>
                  <a:lnTo>
                    <a:pt x="783" y="108"/>
                  </a:lnTo>
                  <a:lnTo>
                    <a:pt x="785" y="108"/>
                  </a:lnTo>
                  <a:lnTo>
                    <a:pt x="783" y="108"/>
                  </a:lnTo>
                  <a:lnTo>
                    <a:pt x="783" y="106"/>
                  </a:lnTo>
                  <a:lnTo>
                    <a:pt x="781" y="106"/>
                  </a:lnTo>
                  <a:close/>
                  <a:moveTo>
                    <a:pt x="779" y="100"/>
                  </a:moveTo>
                  <a:lnTo>
                    <a:pt x="779" y="100"/>
                  </a:lnTo>
                  <a:lnTo>
                    <a:pt x="777" y="102"/>
                  </a:lnTo>
                  <a:lnTo>
                    <a:pt x="777" y="102"/>
                  </a:lnTo>
                  <a:lnTo>
                    <a:pt x="779" y="102"/>
                  </a:lnTo>
                  <a:lnTo>
                    <a:pt x="779" y="102"/>
                  </a:lnTo>
                  <a:lnTo>
                    <a:pt x="779" y="102"/>
                  </a:lnTo>
                  <a:lnTo>
                    <a:pt x="779" y="102"/>
                  </a:lnTo>
                  <a:lnTo>
                    <a:pt x="779" y="102"/>
                  </a:lnTo>
                  <a:lnTo>
                    <a:pt x="781" y="102"/>
                  </a:lnTo>
                  <a:lnTo>
                    <a:pt x="781" y="102"/>
                  </a:lnTo>
                  <a:lnTo>
                    <a:pt x="783" y="104"/>
                  </a:lnTo>
                  <a:lnTo>
                    <a:pt x="787" y="104"/>
                  </a:lnTo>
                  <a:lnTo>
                    <a:pt x="789" y="104"/>
                  </a:lnTo>
                  <a:lnTo>
                    <a:pt x="791" y="106"/>
                  </a:lnTo>
                  <a:lnTo>
                    <a:pt x="791" y="106"/>
                  </a:lnTo>
                  <a:lnTo>
                    <a:pt x="791" y="106"/>
                  </a:lnTo>
                  <a:lnTo>
                    <a:pt x="793" y="106"/>
                  </a:lnTo>
                  <a:lnTo>
                    <a:pt x="797" y="106"/>
                  </a:lnTo>
                  <a:lnTo>
                    <a:pt x="799" y="106"/>
                  </a:lnTo>
                  <a:lnTo>
                    <a:pt x="803" y="106"/>
                  </a:lnTo>
                  <a:lnTo>
                    <a:pt x="805" y="106"/>
                  </a:lnTo>
                  <a:lnTo>
                    <a:pt x="805" y="106"/>
                  </a:lnTo>
                  <a:lnTo>
                    <a:pt x="805" y="106"/>
                  </a:lnTo>
                  <a:lnTo>
                    <a:pt x="807" y="104"/>
                  </a:lnTo>
                  <a:lnTo>
                    <a:pt x="807" y="104"/>
                  </a:lnTo>
                  <a:lnTo>
                    <a:pt x="807" y="104"/>
                  </a:lnTo>
                  <a:lnTo>
                    <a:pt x="809" y="104"/>
                  </a:lnTo>
                  <a:lnTo>
                    <a:pt x="809" y="102"/>
                  </a:lnTo>
                  <a:lnTo>
                    <a:pt x="809" y="102"/>
                  </a:lnTo>
                  <a:lnTo>
                    <a:pt x="811" y="100"/>
                  </a:lnTo>
                  <a:lnTo>
                    <a:pt x="811" y="100"/>
                  </a:lnTo>
                  <a:lnTo>
                    <a:pt x="811" y="100"/>
                  </a:lnTo>
                  <a:lnTo>
                    <a:pt x="813" y="100"/>
                  </a:lnTo>
                  <a:lnTo>
                    <a:pt x="813" y="98"/>
                  </a:lnTo>
                  <a:lnTo>
                    <a:pt x="813" y="98"/>
                  </a:lnTo>
                  <a:lnTo>
                    <a:pt x="813" y="96"/>
                  </a:lnTo>
                  <a:lnTo>
                    <a:pt x="813" y="96"/>
                  </a:lnTo>
                  <a:lnTo>
                    <a:pt x="811" y="94"/>
                  </a:lnTo>
                  <a:lnTo>
                    <a:pt x="811" y="92"/>
                  </a:lnTo>
                  <a:lnTo>
                    <a:pt x="809" y="92"/>
                  </a:lnTo>
                  <a:lnTo>
                    <a:pt x="807" y="92"/>
                  </a:lnTo>
                  <a:lnTo>
                    <a:pt x="805" y="92"/>
                  </a:lnTo>
                  <a:lnTo>
                    <a:pt x="797" y="94"/>
                  </a:lnTo>
                  <a:lnTo>
                    <a:pt x="793" y="94"/>
                  </a:lnTo>
                  <a:lnTo>
                    <a:pt x="791" y="96"/>
                  </a:lnTo>
                  <a:lnTo>
                    <a:pt x="789" y="96"/>
                  </a:lnTo>
                  <a:lnTo>
                    <a:pt x="787" y="98"/>
                  </a:lnTo>
                  <a:lnTo>
                    <a:pt x="787" y="98"/>
                  </a:lnTo>
                  <a:lnTo>
                    <a:pt x="785" y="98"/>
                  </a:lnTo>
                  <a:lnTo>
                    <a:pt x="783" y="98"/>
                  </a:lnTo>
                  <a:lnTo>
                    <a:pt x="779" y="100"/>
                  </a:lnTo>
                  <a:lnTo>
                    <a:pt x="779" y="100"/>
                  </a:lnTo>
                  <a:close/>
                  <a:moveTo>
                    <a:pt x="783" y="96"/>
                  </a:moveTo>
                  <a:lnTo>
                    <a:pt x="783" y="96"/>
                  </a:lnTo>
                  <a:lnTo>
                    <a:pt x="785" y="96"/>
                  </a:lnTo>
                  <a:lnTo>
                    <a:pt x="787" y="94"/>
                  </a:lnTo>
                  <a:lnTo>
                    <a:pt x="789" y="94"/>
                  </a:lnTo>
                  <a:lnTo>
                    <a:pt x="789" y="94"/>
                  </a:lnTo>
                  <a:lnTo>
                    <a:pt x="791" y="94"/>
                  </a:lnTo>
                  <a:lnTo>
                    <a:pt x="791" y="94"/>
                  </a:lnTo>
                  <a:lnTo>
                    <a:pt x="793" y="94"/>
                  </a:lnTo>
                  <a:lnTo>
                    <a:pt x="793" y="94"/>
                  </a:lnTo>
                  <a:lnTo>
                    <a:pt x="793" y="94"/>
                  </a:lnTo>
                  <a:lnTo>
                    <a:pt x="793" y="92"/>
                  </a:lnTo>
                  <a:lnTo>
                    <a:pt x="791" y="92"/>
                  </a:lnTo>
                  <a:lnTo>
                    <a:pt x="791" y="92"/>
                  </a:lnTo>
                  <a:lnTo>
                    <a:pt x="791" y="92"/>
                  </a:lnTo>
                  <a:lnTo>
                    <a:pt x="789" y="92"/>
                  </a:lnTo>
                  <a:lnTo>
                    <a:pt x="789" y="94"/>
                  </a:lnTo>
                  <a:lnTo>
                    <a:pt x="783" y="94"/>
                  </a:lnTo>
                  <a:lnTo>
                    <a:pt x="783" y="94"/>
                  </a:lnTo>
                  <a:lnTo>
                    <a:pt x="781" y="94"/>
                  </a:lnTo>
                  <a:lnTo>
                    <a:pt x="781" y="96"/>
                  </a:lnTo>
                  <a:lnTo>
                    <a:pt x="781" y="96"/>
                  </a:lnTo>
                  <a:lnTo>
                    <a:pt x="781" y="96"/>
                  </a:lnTo>
                  <a:lnTo>
                    <a:pt x="783" y="96"/>
                  </a:lnTo>
                  <a:close/>
                  <a:moveTo>
                    <a:pt x="845" y="64"/>
                  </a:moveTo>
                  <a:lnTo>
                    <a:pt x="843" y="64"/>
                  </a:lnTo>
                  <a:lnTo>
                    <a:pt x="839" y="64"/>
                  </a:lnTo>
                  <a:lnTo>
                    <a:pt x="837" y="64"/>
                  </a:lnTo>
                  <a:lnTo>
                    <a:pt x="835" y="64"/>
                  </a:lnTo>
                  <a:lnTo>
                    <a:pt x="829" y="64"/>
                  </a:lnTo>
                  <a:lnTo>
                    <a:pt x="829" y="64"/>
                  </a:lnTo>
                  <a:lnTo>
                    <a:pt x="827" y="64"/>
                  </a:lnTo>
                  <a:lnTo>
                    <a:pt x="827" y="66"/>
                  </a:lnTo>
                  <a:lnTo>
                    <a:pt x="827" y="66"/>
                  </a:lnTo>
                  <a:lnTo>
                    <a:pt x="827" y="68"/>
                  </a:lnTo>
                  <a:lnTo>
                    <a:pt x="827" y="68"/>
                  </a:lnTo>
                  <a:lnTo>
                    <a:pt x="843" y="68"/>
                  </a:lnTo>
                  <a:lnTo>
                    <a:pt x="849" y="68"/>
                  </a:lnTo>
                  <a:lnTo>
                    <a:pt x="849" y="68"/>
                  </a:lnTo>
                  <a:lnTo>
                    <a:pt x="851" y="68"/>
                  </a:lnTo>
                  <a:lnTo>
                    <a:pt x="853" y="68"/>
                  </a:lnTo>
                  <a:lnTo>
                    <a:pt x="857" y="66"/>
                  </a:lnTo>
                  <a:lnTo>
                    <a:pt x="859" y="64"/>
                  </a:lnTo>
                  <a:lnTo>
                    <a:pt x="859" y="64"/>
                  </a:lnTo>
                  <a:lnTo>
                    <a:pt x="859" y="64"/>
                  </a:lnTo>
                  <a:lnTo>
                    <a:pt x="857" y="64"/>
                  </a:lnTo>
                  <a:lnTo>
                    <a:pt x="857" y="64"/>
                  </a:lnTo>
                  <a:lnTo>
                    <a:pt x="851" y="64"/>
                  </a:lnTo>
                  <a:lnTo>
                    <a:pt x="845" y="64"/>
                  </a:lnTo>
                  <a:close/>
                  <a:moveTo>
                    <a:pt x="967" y="126"/>
                  </a:moveTo>
                  <a:lnTo>
                    <a:pt x="965" y="126"/>
                  </a:lnTo>
                  <a:lnTo>
                    <a:pt x="963" y="124"/>
                  </a:lnTo>
                  <a:lnTo>
                    <a:pt x="963" y="124"/>
                  </a:lnTo>
                  <a:lnTo>
                    <a:pt x="963" y="124"/>
                  </a:lnTo>
                  <a:lnTo>
                    <a:pt x="963" y="122"/>
                  </a:lnTo>
                  <a:lnTo>
                    <a:pt x="963" y="122"/>
                  </a:lnTo>
                  <a:lnTo>
                    <a:pt x="957" y="120"/>
                  </a:lnTo>
                  <a:lnTo>
                    <a:pt x="953" y="120"/>
                  </a:lnTo>
                  <a:lnTo>
                    <a:pt x="941" y="120"/>
                  </a:lnTo>
                  <a:lnTo>
                    <a:pt x="941" y="120"/>
                  </a:lnTo>
                  <a:lnTo>
                    <a:pt x="937" y="120"/>
                  </a:lnTo>
                  <a:lnTo>
                    <a:pt x="935" y="120"/>
                  </a:lnTo>
                  <a:lnTo>
                    <a:pt x="933" y="118"/>
                  </a:lnTo>
                  <a:lnTo>
                    <a:pt x="931" y="118"/>
                  </a:lnTo>
                  <a:lnTo>
                    <a:pt x="929" y="118"/>
                  </a:lnTo>
                  <a:lnTo>
                    <a:pt x="927" y="118"/>
                  </a:lnTo>
                  <a:lnTo>
                    <a:pt x="927" y="120"/>
                  </a:lnTo>
                  <a:lnTo>
                    <a:pt x="927" y="120"/>
                  </a:lnTo>
                  <a:lnTo>
                    <a:pt x="925" y="122"/>
                  </a:lnTo>
                  <a:lnTo>
                    <a:pt x="925" y="122"/>
                  </a:lnTo>
                  <a:lnTo>
                    <a:pt x="925" y="122"/>
                  </a:lnTo>
                  <a:lnTo>
                    <a:pt x="925" y="122"/>
                  </a:lnTo>
                  <a:lnTo>
                    <a:pt x="925" y="122"/>
                  </a:lnTo>
                  <a:lnTo>
                    <a:pt x="923" y="124"/>
                  </a:lnTo>
                  <a:lnTo>
                    <a:pt x="923" y="124"/>
                  </a:lnTo>
                  <a:lnTo>
                    <a:pt x="923" y="124"/>
                  </a:lnTo>
                  <a:lnTo>
                    <a:pt x="923" y="126"/>
                  </a:lnTo>
                  <a:lnTo>
                    <a:pt x="923" y="126"/>
                  </a:lnTo>
                  <a:lnTo>
                    <a:pt x="927" y="126"/>
                  </a:lnTo>
                  <a:lnTo>
                    <a:pt x="927" y="126"/>
                  </a:lnTo>
                  <a:lnTo>
                    <a:pt x="927" y="128"/>
                  </a:lnTo>
                  <a:lnTo>
                    <a:pt x="927" y="128"/>
                  </a:lnTo>
                  <a:lnTo>
                    <a:pt x="925" y="130"/>
                  </a:lnTo>
                  <a:lnTo>
                    <a:pt x="925" y="132"/>
                  </a:lnTo>
                  <a:lnTo>
                    <a:pt x="925" y="132"/>
                  </a:lnTo>
                  <a:lnTo>
                    <a:pt x="927" y="132"/>
                  </a:lnTo>
                  <a:lnTo>
                    <a:pt x="929" y="134"/>
                  </a:lnTo>
                  <a:lnTo>
                    <a:pt x="931" y="134"/>
                  </a:lnTo>
                  <a:lnTo>
                    <a:pt x="933" y="132"/>
                  </a:lnTo>
                  <a:lnTo>
                    <a:pt x="941" y="132"/>
                  </a:lnTo>
                  <a:lnTo>
                    <a:pt x="943" y="132"/>
                  </a:lnTo>
                  <a:lnTo>
                    <a:pt x="949" y="132"/>
                  </a:lnTo>
                  <a:lnTo>
                    <a:pt x="957" y="132"/>
                  </a:lnTo>
                  <a:lnTo>
                    <a:pt x="963" y="132"/>
                  </a:lnTo>
                  <a:lnTo>
                    <a:pt x="967" y="132"/>
                  </a:lnTo>
                  <a:lnTo>
                    <a:pt x="967" y="132"/>
                  </a:lnTo>
                  <a:lnTo>
                    <a:pt x="967" y="130"/>
                  </a:lnTo>
                  <a:lnTo>
                    <a:pt x="967" y="130"/>
                  </a:lnTo>
                  <a:lnTo>
                    <a:pt x="967" y="130"/>
                  </a:lnTo>
                  <a:lnTo>
                    <a:pt x="969" y="128"/>
                  </a:lnTo>
                  <a:lnTo>
                    <a:pt x="967" y="128"/>
                  </a:lnTo>
                  <a:lnTo>
                    <a:pt x="967" y="128"/>
                  </a:lnTo>
                  <a:lnTo>
                    <a:pt x="967" y="128"/>
                  </a:lnTo>
                  <a:lnTo>
                    <a:pt x="967" y="126"/>
                  </a:lnTo>
                  <a:lnTo>
                    <a:pt x="967" y="126"/>
                  </a:lnTo>
                  <a:close/>
                  <a:moveTo>
                    <a:pt x="883" y="70"/>
                  </a:moveTo>
                  <a:lnTo>
                    <a:pt x="887" y="70"/>
                  </a:lnTo>
                  <a:lnTo>
                    <a:pt x="887" y="70"/>
                  </a:lnTo>
                  <a:lnTo>
                    <a:pt x="889" y="70"/>
                  </a:lnTo>
                  <a:lnTo>
                    <a:pt x="889" y="70"/>
                  </a:lnTo>
                  <a:lnTo>
                    <a:pt x="889" y="68"/>
                  </a:lnTo>
                  <a:lnTo>
                    <a:pt x="891" y="68"/>
                  </a:lnTo>
                  <a:lnTo>
                    <a:pt x="889" y="68"/>
                  </a:lnTo>
                  <a:lnTo>
                    <a:pt x="889" y="66"/>
                  </a:lnTo>
                  <a:lnTo>
                    <a:pt x="887" y="66"/>
                  </a:lnTo>
                  <a:lnTo>
                    <a:pt x="885" y="66"/>
                  </a:lnTo>
                  <a:lnTo>
                    <a:pt x="883" y="66"/>
                  </a:lnTo>
                  <a:lnTo>
                    <a:pt x="881" y="66"/>
                  </a:lnTo>
                  <a:lnTo>
                    <a:pt x="879" y="66"/>
                  </a:lnTo>
                  <a:lnTo>
                    <a:pt x="879" y="66"/>
                  </a:lnTo>
                  <a:lnTo>
                    <a:pt x="877" y="66"/>
                  </a:lnTo>
                  <a:lnTo>
                    <a:pt x="877" y="68"/>
                  </a:lnTo>
                  <a:lnTo>
                    <a:pt x="875" y="68"/>
                  </a:lnTo>
                  <a:lnTo>
                    <a:pt x="875" y="68"/>
                  </a:lnTo>
                  <a:lnTo>
                    <a:pt x="875" y="70"/>
                  </a:lnTo>
                  <a:lnTo>
                    <a:pt x="881" y="70"/>
                  </a:lnTo>
                  <a:lnTo>
                    <a:pt x="883" y="70"/>
                  </a:lnTo>
                  <a:close/>
                  <a:moveTo>
                    <a:pt x="881" y="40"/>
                  </a:moveTo>
                  <a:lnTo>
                    <a:pt x="871" y="40"/>
                  </a:lnTo>
                  <a:lnTo>
                    <a:pt x="867" y="40"/>
                  </a:lnTo>
                  <a:lnTo>
                    <a:pt x="867" y="42"/>
                  </a:lnTo>
                  <a:lnTo>
                    <a:pt x="863" y="42"/>
                  </a:lnTo>
                  <a:lnTo>
                    <a:pt x="865" y="42"/>
                  </a:lnTo>
                  <a:lnTo>
                    <a:pt x="867" y="44"/>
                  </a:lnTo>
                  <a:lnTo>
                    <a:pt x="867" y="44"/>
                  </a:lnTo>
                  <a:lnTo>
                    <a:pt x="869" y="44"/>
                  </a:lnTo>
                  <a:lnTo>
                    <a:pt x="871" y="44"/>
                  </a:lnTo>
                  <a:lnTo>
                    <a:pt x="877" y="42"/>
                  </a:lnTo>
                  <a:lnTo>
                    <a:pt x="877" y="42"/>
                  </a:lnTo>
                  <a:lnTo>
                    <a:pt x="879" y="42"/>
                  </a:lnTo>
                  <a:lnTo>
                    <a:pt x="881" y="42"/>
                  </a:lnTo>
                  <a:lnTo>
                    <a:pt x="881" y="42"/>
                  </a:lnTo>
                  <a:lnTo>
                    <a:pt x="879" y="44"/>
                  </a:lnTo>
                  <a:lnTo>
                    <a:pt x="879" y="44"/>
                  </a:lnTo>
                  <a:lnTo>
                    <a:pt x="879" y="44"/>
                  </a:lnTo>
                  <a:lnTo>
                    <a:pt x="879" y="44"/>
                  </a:lnTo>
                  <a:lnTo>
                    <a:pt x="879" y="44"/>
                  </a:lnTo>
                  <a:lnTo>
                    <a:pt x="885" y="44"/>
                  </a:lnTo>
                  <a:lnTo>
                    <a:pt x="887" y="44"/>
                  </a:lnTo>
                  <a:lnTo>
                    <a:pt x="891" y="42"/>
                  </a:lnTo>
                  <a:lnTo>
                    <a:pt x="893" y="42"/>
                  </a:lnTo>
                  <a:lnTo>
                    <a:pt x="895" y="42"/>
                  </a:lnTo>
                  <a:lnTo>
                    <a:pt x="897" y="42"/>
                  </a:lnTo>
                  <a:lnTo>
                    <a:pt x="897" y="42"/>
                  </a:lnTo>
                  <a:lnTo>
                    <a:pt x="903" y="44"/>
                  </a:lnTo>
                  <a:lnTo>
                    <a:pt x="907" y="42"/>
                  </a:lnTo>
                  <a:lnTo>
                    <a:pt x="907" y="44"/>
                  </a:lnTo>
                  <a:lnTo>
                    <a:pt x="901" y="44"/>
                  </a:lnTo>
                  <a:lnTo>
                    <a:pt x="893" y="44"/>
                  </a:lnTo>
                  <a:lnTo>
                    <a:pt x="891" y="46"/>
                  </a:lnTo>
                  <a:lnTo>
                    <a:pt x="889" y="46"/>
                  </a:lnTo>
                  <a:lnTo>
                    <a:pt x="885" y="46"/>
                  </a:lnTo>
                  <a:lnTo>
                    <a:pt x="883" y="46"/>
                  </a:lnTo>
                  <a:lnTo>
                    <a:pt x="875" y="48"/>
                  </a:lnTo>
                  <a:lnTo>
                    <a:pt x="873" y="48"/>
                  </a:lnTo>
                  <a:lnTo>
                    <a:pt x="871" y="48"/>
                  </a:lnTo>
                  <a:lnTo>
                    <a:pt x="871" y="48"/>
                  </a:lnTo>
                  <a:lnTo>
                    <a:pt x="871" y="48"/>
                  </a:lnTo>
                  <a:lnTo>
                    <a:pt x="873" y="50"/>
                  </a:lnTo>
                  <a:lnTo>
                    <a:pt x="877" y="50"/>
                  </a:lnTo>
                  <a:lnTo>
                    <a:pt x="879" y="50"/>
                  </a:lnTo>
                  <a:lnTo>
                    <a:pt x="877" y="50"/>
                  </a:lnTo>
                  <a:lnTo>
                    <a:pt x="875" y="50"/>
                  </a:lnTo>
                  <a:lnTo>
                    <a:pt x="873" y="50"/>
                  </a:lnTo>
                  <a:lnTo>
                    <a:pt x="873" y="50"/>
                  </a:lnTo>
                  <a:lnTo>
                    <a:pt x="873" y="52"/>
                  </a:lnTo>
                  <a:lnTo>
                    <a:pt x="873" y="52"/>
                  </a:lnTo>
                  <a:lnTo>
                    <a:pt x="875" y="52"/>
                  </a:lnTo>
                  <a:lnTo>
                    <a:pt x="875" y="52"/>
                  </a:lnTo>
                  <a:lnTo>
                    <a:pt x="877" y="52"/>
                  </a:lnTo>
                  <a:lnTo>
                    <a:pt x="879" y="52"/>
                  </a:lnTo>
                  <a:lnTo>
                    <a:pt x="887" y="54"/>
                  </a:lnTo>
                  <a:lnTo>
                    <a:pt x="887" y="54"/>
                  </a:lnTo>
                  <a:lnTo>
                    <a:pt x="883" y="54"/>
                  </a:lnTo>
                  <a:lnTo>
                    <a:pt x="877" y="54"/>
                  </a:lnTo>
                  <a:lnTo>
                    <a:pt x="875" y="54"/>
                  </a:lnTo>
                  <a:lnTo>
                    <a:pt x="875" y="54"/>
                  </a:lnTo>
                  <a:lnTo>
                    <a:pt x="877" y="56"/>
                  </a:lnTo>
                  <a:lnTo>
                    <a:pt x="879" y="56"/>
                  </a:lnTo>
                  <a:lnTo>
                    <a:pt x="881" y="58"/>
                  </a:lnTo>
                  <a:lnTo>
                    <a:pt x="885" y="58"/>
                  </a:lnTo>
                  <a:lnTo>
                    <a:pt x="891" y="58"/>
                  </a:lnTo>
                  <a:lnTo>
                    <a:pt x="893" y="58"/>
                  </a:lnTo>
                  <a:lnTo>
                    <a:pt x="895" y="58"/>
                  </a:lnTo>
                  <a:lnTo>
                    <a:pt x="897" y="58"/>
                  </a:lnTo>
                  <a:lnTo>
                    <a:pt x="897" y="58"/>
                  </a:lnTo>
                  <a:lnTo>
                    <a:pt x="897" y="58"/>
                  </a:lnTo>
                  <a:lnTo>
                    <a:pt x="897" y="58"/>
                  </a:lnTo>
                  <a:lnTo>
                    <a:pt x="895" y="56"/>
                  </a:lnTo>
                  <a:lnTo>
                    <a:pt x="895" y="56"/>
                  </a:lnTo>
                  <a:lnTo>
                    <a:pt x="897" y="56"/>
                  </a:lnTo>
                  <a:lnTo>
                    <a:pt x="899" y="56"/>
                  </a:lnTo>
                  <a:lnTo>
                    <a:pt x="901" y="56"/>
                  </a:lnTo>
                  <a:lnTo>
                    <a:pt x="901" y="56"/>
                  </a:lnTo>
                  <a:lnTo>
                    <a:pt x="901" y="58"/>
                  </a:lnTo>
                  <a:lnTo>
                    <a:pt x="903" y="58"/>
                  </a:lnTo>
                  <a:lnTo>
                    <a:pt x="903" y="58"/>
                  </a:lnTo>
                  <a:lnTo>
                    <a:pt x="903" y="58"/>
                  </a:lnTo>
                  <a:lnTo>
                    <a:pt x="905" y="58"/>
                  </a:lnTo>
                  <a:lnTo>
                    <a:pt x="905" y="58"/>
                  </a:lnTo>
                  <a:lnTo>
                    <a:pt x="905" y="58"/>
                  </a:lnTo>
                  <a:lnTo>
                    <a:pt x="905" y="56"/>
                  </a:lnTo>
                  <a:lnTo>
                    <a:pt x="905" y="56"/>
                  </a:lnTo>
                  <a:lnTo>
                    <a:pt x="905" y="54"/>
                  </a:lnTo>
                  <a:lnTo>
                    <a:pt x="905" y="54"/>
                  </a:lnTo>
                  <a:lnTo>
                    <a:pt x="907" y="52"/>
                  </a:lnTo>
                  <a:lnTo>
                    <a:pt x="907" y="52"/>
                  </a:lnTo>
                  <a:lnTo>
                    <a:pt x="907" y="54"/>
                  </a:lnTo>
                  <a:lnTo>
                    <a:pt x="907" y="54"/>
                  </a:lnTo>
                  <a:lnTo>
                    <a:pt x="909" y="56"/>
                  </a:lnTo>
                  <a:lnTo>
                    <a:pt x="909" y="58"/>
                  </a:lnTo>
                  <a:lnTo>
                    <a:pt x="911" y="58"/>
                  </a:lnTo>
                  <a:lnTo>
                    <a:pt x="911" y="58"/>
                  </a:lnTo>
                  <a:lnTo>
                    <a:pt x="913" y="58"/>
                  </a:lnTo>
                  <a:lnTo>
                    <a:pt x="913" y="58"/>
                  </a:lnTo>
                  <a:lnTo>
                    <a:pt x="917" y="56"/>
                  </a:lnTo>
                  <a:lnTo>
                    <a:pt x="917" y="56"/>
                  </a:lnTo>
                  <a:lnTo>
                    <a:pt x="919" y="54"/>
                  </a:lnTo>
                  <a:lnTo>
                    <a:pt x="919" y="54"/>
                  </a:lnTo>
                  <a:lnTo>
                    <a:pt x="919" y="52"/>
                  </a:lnTo>
                  <a:lnTo>
                    <a:pt x="919" y="52"/>
                  </a:lnTo>
                  <a:lnTo>
                    <a:pt x="921" y="52"/>
                  </a:lnTo>
                  <a:lnTo>
                    <a:pt x="923" y="54"/>
                  </a:lnTo>
                  <a:lnTo>
                    <a:pt x="923" y="54"/>
                  </a:lnTo>
                  <a:lnTo>
                    <a:pt x="925" y="54"/>
                  </a:lnTo>
                  <a:lnTo>
                    <a:pt x="927" y="54"/>
                  </a:lnTo>
                  <a:lnTo>
                    <a:pt x="927" y="54"/>
                  </a:lnTo>
                  <a:lnTo>
                    <a:pt x="927" y="52"/>
                  </a:lnTo>
                  <a:lnTo>
                    <a:pt x="927" y="52"/>
                  </a:lnTo>
                  <a:lnTo>
                    <a:pt x="927" y="52"/>
                  </a:lnTo>
                  <a:lnTo>
                    <a:pt x="925" y="52"/>
                  </a:lnTo>
                  <a:lnTo>
                    <a:pt x="925" y="52"/>
                  </a:lnTo>
                  <a:lnTo>
                    <a:pt x="927" y="52"/>
                  </a:lnTo>
                  <a:lnTo>
                    <a:pt x="927" y="50"/>
                  </a:lnTo>
                  <a:lnTo>
                    <a:pt x="929" y="50"/>
                  </a:lnTo>
                  <a:lnTo>
                    <a:pt x="931" y="48"/>
                  </a:lnTo>
                  <a:lnTo>
                    <a:pt x="933" y="48"/>
                  </a:lnTo>
                  <a:lnTo>
                    <a:pt x="933" y="48"/>
                  </a:lnTo>
                  <a:lnTo>
                    <a:pt x="935" y="48"/>
                  </a:lnTo>
                  <a:lnTo>
                    <a:pt x="937" y="48"/>
                  </a:lnTo>
                  <a:lnTo>
                    <a:pt x="935" y="48"/>
                  </a:lnTo>
                  <a:lnTo>
                    <a:pt x="933" y="48"/>
                  </a:lnTo>
                  <a:lnTo>
                    <a:pt x="933" y="48"/>
                  </a:lnTo>
                  <a:lnTo>
                    <a:pt x="933" y="50"/>
                  </a:lnTo>
                  <a:lnTo>
                    <a:pt x="931" y="50"/>
                  </a:lnTo>
                  <a:lnTo>
                    <a:pt x="931" y="50"/>
                  </a:lnTo>
                  <a:lnTo>
                    <a:pt x="931" y="52"/>
                  </a:lnTo>
                  <a:lnTo>
                    <a:pt x="933" y="52"/>
                  </a:lnTo>
                  <a:lnTo>
                    <a:pt x="935" y="52"/>
                  </a:lnTo>
                  <a:lnTo>
                    <a:pt x="939" y="50"/>
                  </a:lnTo>
                  <a:lnTo>
                    <a:pt x="941" y="50"/>
                  </a:lnTo>
                  <a:lnTo>
                    <a:pt x="941" y="48"/>
                  </a:lnTo>
                  <a:lnTo>
                    <a:pt x="943" y="48"/>
                  </a:lnTo>
                  <a:lnTo>
                    <a:pt x="945" y="48"/>
                  </a:lnTo>
                  <a:lnTo>
                    <a:pt x="945" y="48"/>
                  </a:lnTo>
                  <a:lnTo>
                    <a:pt x="947" y="48"/>
                  </a:lnTo>
                  <a:lnTo>
                    <a:pt x="949" y="48"/>
                  </a:lnTo>
                  <a:lnTo>
                    <a:pt x="955" y="46"/>
                  </a:lnTo>
                  <a:lnTo>
                    <a:pt x="963" y="46"/>
                  </a:lnTo>
                  <a:lnTo>
                    <a:pt x="965" y="44"/>
                  </a:lnTo>
                  <a:lnTo>
                    <a:pt x="967" y="44"/>
                  </a:lnTo>
                  <a:lnTo>
                    <a:pt x="969" y="44"/>
                  </a:lnTo>
                  <a:lnTo>
                    <a:pt x="967" y="42"/>
                  </a:lnTo>
                  <a:lnTo>
                    <a:pt x="967" y="42"/>
                  </a:lnTo>
                  <a:lnTo>
                    <a:pt x="967" y="40"/>
                  </a:lnTo>
                  <a:lnTo>
                    <a:pt x="967" y="40"/>
                  </a:lnTo>
                  <a:lnTo>
                    <a:pt x="965" y="40"/>
                  </a:lnTo>
                  <a:lnTo>
                    <a:pt x="965" y="40"/>
                  </a:lnTo>
                  <a:lnTo>
                    <a:pt x="961" y="42"/>
                  </a:lnTo>
                  <a:lnTo>
                    <a:pt x="961" y="42"/>
                  </a:lnTo>
                  <a:lnTo>
                    <a:pt x="961" y="40"/>
                  </a:lnTo>
                  <a:lnTo>
                    <a:pt x="961" y="40"/>
                  </a:lnTo>
                  <a:lnTo>
                    <a:pt x="961" y="40"/>
                  </a:lnTo>
                  <a:lnTo>
                    <a:pt x="961" y="40"/>
                  </a:lnTo>
                  <a:lnTo>
                    <a:pt x="957" y="40"/>
                  </a:lnTo>
                  <a:lnTo>
                    <a:pt x="955" y="40"/>
                  </a:lnTo>
                  <a:lnTo>
                    <a:pt x="953" y="40"/>
                  </a:lnTo>
                  <a:lnTo>
                    <a:pt x="951" y="40"/>
                  </a:lnTo>
                  <a:lnTo>
                    <a:pt x="951" y="40"/>
                  </a:lnTo>
                  <a:lnTo>
                    <a:pt x="951" y="40"/>
                  </a:lnTo>
                  <a:lnTo>
                    <a:pt x="953" y="40"/>
                  </a:lnTo>
                  <a:lnTo>
                    <a:pt x="957" y="38"/>
                  </a:lnTo>
                  <a:lnTo>
                    <a:pt x="959" y="36"/>
                  </a:lnTo>
                  <a:lnTo>
                    <a:pt x="959" y="36"/>
                  </a:lnTo>
                  <a:lnTo>
                    <a:pt x="959" y="34"/>
                  </a:lnTo>
                  <a:lnTo>
                    <a:pt x="957" y="34"/>
                  </a:lnTo>
                  <a:lnTo>
                    <a:pt x="955" y="34"/>
                  </a:lnTo>
                  <a:lnTo>
                    <a:pt x="953" y="34"/>
                  </a:lnTo>
                  <a:lnTo>
                    <a:pt x="953" y="34"/>
                  </a:lnTo>
                  <a:lnTo>
                    <a:pt x="953" y="34"/>
                  </a:lnTo>
                  <a:lnTo>
                    <a:pt x="957" y="34"/>
                  </a:lnTo>
                  <a:lnTo>
                    <a:pt x="957" y="32"/>
                  </a:lnTo>
                  <a:lnTo>
                    <a:pt x="959" y="32"/>
                  </a:lnTo>
                  <a:lnTo>
                    <a:pt x="959" y="32"/>
                  </a:lnTo>
                  <a:lnTo>
                    <a:pt x="959" y="30"/>
                  </a:lnTo>
                  <a:lnTo>
                    <a:pt x="957" y="30"/>
                  </a:lnTo>
                  <a:lnTo>
                    <a:pt x="955" y="30"/>
                  </a:lnTo>
                  <a:lnTo>
                    <a:pt x="953" y="30"/>
                  </a:lnTo>
                  <a:lnTo>
                    <a:pt x="951" y="30"/>
                  </a:lnTo>
                  <a:lnTo>
                    <a:pt x="949" y="30"/>
                  </a:lnTo>
                  <a:lnTo>
                    <a:pt x="949" y="32"/>
                  </a:lnTo>
                  <a:lnTo>
                    <a:pt x="949" y="32"/>
                  </a:lnTo>
                  <a:lnTo>
                    <a:pt x="949" y="32"/>
                  </a:lnTo>
                  <a:lnTo>
                    <a:pt x="949" y="32"/>
                  </a:lnTo>
                  <a:lnTo>
                    <a:pt x="951" y="34"/>
                  </a:lnTo>
                  <a:lnTo>
                    <a:pt x="951" y="34"/>
                  </a:lnTo>
                  <a:lnTo>
                    <a:pt x="949" y="34"/>
                  </a:lnTo>
                  <a:lnTo>
                    <a:pt x="949" y="34"/>
                  </a:lnTo>
                  <a:lnTo>
                    <a:pt x="947" y="34"/>
                  </a:lnTo>
                  <a:lnTo>
                    <a:pt x="945" y="34"/>
                  </a:lnTo>
                  <a:lnTo>
                    <a:pt x="943" y="32"/>
                  </a:lnTo>
                  <a:lnTo>
                    <a:pt x="943" y="32"/>
                  </a:lnTo>
                  <a:lnTo>
                    <a:pt x="943" y="32"/>
                  </a:lnTo>
                  <a:lnTo>
                    <a:pt x="945" y="30"/>
                  </a:lnTo>
                  <a:lnTo>
                    <a:pt x="945" y="30"/>
                  </a:lnTo>
                  <a:lnTo>
                    <a:pt x="945" y="30"/>
                  </a:lnTo>
                  <a:lnTo>
                    <a:pt x="945" y="30"/>
                  </a:lnTo>
                  <a:lnTo>
                    <a:pt x="947" y="30"/>
                  </a:lnTo>
                  <a:lnTo>
                    <a:pt x="947" y="30"/>
                  </a:lnTo>
                  <a:lnTo>
                    <a:pt x="947" y="30"/>
                  </a:lnTo>
                  <a:lnTo>
                    <a:pt x="947" y="30"/>
                  </a:lnTo>
                  <a:lnTo>
                    <a:pt x="945" y="28"/>
                  </a:lnTo>
                  <a:lnTo>
                    <a:pt x="943" y="28"/>
                  </a:lnTo>
                  <a:lnTo>
                    <a:pt x="943" y="28"/>
                  </a:lnTo>
                  <a:lnTo>
                    <a:pt x="941" y="30"/>
                  </a:lnTo>
                  <a:lnTo>
                    <a:pt x="939" y="30"/>
                  </a:lnTo>
                  <a:lnTo>
                    <a:pt x="937" y="28"/>
                  </a:lnTo>
                  <a:lnTo>
                    <a:pt x="935" y="28"/>
                  </a:lnTo>
                  <a:lnTo>
                    <a:pt x="933" y="28"/>
                  </a:lnTo>
                  <a:lnTo>
                    <a:pt x="935" y="28"/>
                  </a:lnTo>
                  <a:lnTo>
                    <a:pt x="935" y="28"/>
                  </a:lnTo>
                  <a:lnTo>
                    <a:pt x="935" y="28"/>
                  </a:lnTo>
                  <a:lnTo>
                    <a:pt x="933" y="26"/>
                  </a:lnTo>
                  <a:lnTo>
                    <a:pt x="933" y="26"/>
                  </a:lnTo>
                  <a:lnTo>
                    <a:pt x="931" y="22"/>
                  </a:lnTo>
                  <a:lnTo>
                    <a:pt x="931" y="22"/>
                  </a:lnTo>
                  <a:lnTo>
                    <a:pt x="931" y="22"/>
                  </a:lnTo>
                  <a:lnTo>
                    <a:pt x="929" y="20"/>
                  </a:lnTo>
                  <a:lnTo>
                    <a:pt x="929" y="20"/>
                  </a:lnTo>
                  <a:lnTo>
                    <a:pt x="923" y="20"/>
                  </a:lnTo>
                  <a:lnTo>
                    <a:pt x="921" y="20"/>
                  </a:lnTo>
                  <a:lnTo>
                    <a:pt x="917" y="20"/>
                  </a:lnTo>
                  <a:lnTo>
                    <a:pt x="913" y="20"/>
                  </a:lnTo>
                  <a:lnTo>
                    <a:pt x="913" y="20"/>
                  </a:lnTo>
                  <a:lnTo>
                    <a:pt x="911" y="20"/>
                  </a:lnTo>
                  <a:lnTo>
                    <a:pt x="911" y="20"/>
                  </a:lnTo>
                  <a:lnTo>
                    <a:pt x="911" y="20"/>
                  </a:lnTo>
                  <a:lnTo>
                    <a:pt x="911" y="20"/>
                  </a:lnTo>
                  <a:lnTo>
                    <a:pt x="911" y="20"/>
                  </a:lnTo>
                  <a:lnTo>
                    <a:pt x="911" y="20"/>
                  </a:lnTo>
                  <a:lnTo>
                    <a:pt x="913" y="22"/>
                  </a:lnTo>
                  <a:lnTo>
                    <a:pt x="917" y="22"/>
                  </a:lnTo>
                  <a:lnTo>
                    <a:pt x="919" y="22"/>
                  </a:lnTo>
                  <a:lnTo>
                    <a:pt x="919" y="22"/>
                  </a:lnTo>
                  <a:lnTo>
                    <a:pt x="917" y="22"/>
                  </a:lnTo>
                  <a:lnTo>
                    <a:pt x="917" y="22"/>
                  </a:lnTo>
                  <a:lnTo>
                    <a:pt x="915" y="22"/>
                  </a:lnTo>
                  <a:lnTo>
                    <a:pt x="915" y="22"/>
                  </a:lnTo>
                  <a:lnTo>
                    <a:pt x="911" y="22"/>
                  </a:lnTo>
                  <a:lnTo>
                    <a:pt x="907" y="22"/>
                  </a:lnTo>
                  <a:lnTo>
                    <a:pt x="903" y="24"/>
                  </a:lnTo>
                  <a:lnTo>
                    <a:pt x="899" y="22"/>
                  </a:lnTo>
                  <a:lnTo>
                    <a:pt x="897" y="24"/>
                  </a:lnTo>
                  <a:lnTo>
                    <a:pt x="891" y="26"/>
                  </a:lnTo>
                  <a:lnTo>
                    <a:pt x="891" y="26"/>
                  </a:lnTo>
                  <a:lnTo>
                    <a:pt x="893" y="26"/>
                  </a:lnTo>
                  <a:lnTo>
                    <a:pt x="897" y="26"/>
                  </a:lnTo>
                  <a:lnTo>
                    <a:pt x="897" y="28"/>
                  </a:lnTo>
                  <a:lnTo>
                    <a:pt x="899" y="28"/>
                  </a:lnTo>
                  <a:lnTo>
                    <a:pt x="901" y="28"/>
                  </a:lnTo>
                  <a:lnTo>
                    <a:pt x="901" y="28"/>
                  </a:lnTo>
                  <a:lnTo>
                    <a:pt x="897" y="28"/>
                  </a:lnTo>
                  <a:lnTo>
                    <a:pt x="893" y="28"/>
                  </a:lnTo>
                  <a:lnTo>
                    <a:pt x="893" y="28"/>
                  </a:lnTo>
                  <a:lnTo>
                    <a:pt x="893" y="28"/>
                  </a:lnTo>
                  <a:lnTo>
                    <a:pt x="891" y="28"/>
                  </a:lnTo>
                  <a:lnTo>
                    <a:pt x="889" y="28"/>
                  </a:lnTo>
                  <a:lnTo>
                    <a:pt x="887" y="26"/>
                  </a:lnTo>
                  <a:lnTo>
                    <a:pt x="885" y="26"/>
                  </a:lnTo>
                  <a:lnTo>
                    <a:pt x="883" y="28"/>
                  </a:lnTo>
                  <a:lnTo>
                    <a:pt x="879" y="28"/>
                  </a:lnTo>
                  <a:lnTo>
                    <a:pt x="881" y="30"/>
                  </a:lnTo>
                  <a:lnTo>
                    <a:pt x="883" y="30"/>
                  </a:lnTo>
                  <a:lnTo>
                    <a:pt x="883" y="30"/>
                  </a:lnTo>
                  <a:lnTo>
                    <a:pt x="881" y="30"/>
                  </a:lnTo>
                  <a:lnTo>
                    <a:pt x="879" y="30"/>
                  </a:lnTo>
                  <a:lnTo>
                    <a:pt x="877" y="30"/>
                  </a:lnTo>
                  <a:lnTo>
                    <a:pt x="875" y="32"/>
                  </a:lnTo>
                  <a:lnTo>
                    <a:pt x="873" y="32"/>
                  </a:lnTo>
                  <a:lnTo>
                    <a:pt x="873" y="32"/>
                  </a:lnTo>
                  <a:lnTo>
                    <a:pt x="873" y="32"/>
                  </a:lnTo>
                  <a:lnTo>
                    <a:pt x="873" y="32"/>
                  </a:lnTo>
                  <a:lnTo>
                    <a:pt x="873" y="32"/>
                  </a:lnTo>
                  <a:lnTo>
                    <a:pt x="875" y="32"/>
                  </a:lnTo>
                  <a:lnTo>
                    <a:pt x="877" y="32"/>
                  </a:lnTo>
                  <a:lnTo>
                    <a:pt x="879" y="32"/>
                  </a:lnTo>
                  <a:lnTo>
                    <a:pt x="879" y="34"/>
                  </a:lnTo>
                  <a:lnTo>
                    <a:pt x="881" y="34"/>
                  </a:lnTo>
                  <a:lnTo>
                    <a:pt x="889" y="32"/>
                  </a:lnTo>
                  <a:lnTo>
                    <a:pt x="891" y="32"/>
                  </a:lnTo>
                  <a:lnTo>
                    <a:pt x="891" y="34"/>
                  </a:lnTo>
                  <a:lnTo>
                    <a:pt x="887" y="34"/>
                  </a:lnTo>
                  <a:lnTo>
                    <a:pt x="887" y="34"/>
                  </a:lnTo>
                  <a:lnTo>
                    <a:pt x="887" y="34"/>
                  </a:lnTo>
                  <a:lnTo>
                    <a:pt x="887" y="34"/>
                  </a:lnTo>
                  <a:lnTo>
                    <a:pt x="887" y="34"/>
                  </a:lnTo>
                  <a:lnTo>
                    <a:pt x="885" y="34"/>
                  </a:lnTo>
                  <a:lnTo>
                    <a:pt x="879" y="34"/>
                  </a:lnTo>
                  <a:lnTo>
                    <a:pt x="875" y="34"/>
                  </a:lnTo>
                  <a:lnTo>
                    <a:pt x="867" y="34"/>
                  </a:lnTo>
                  <a:lnTo>
                    <a:pt x="865" y="34"/>
                  </a:lnTo>
                  <a:lnTo>
                    <a:pt x="865" y="36"/>
                  </a:lnTo>
                  <a:lnTo>
                    <a:pt x="865" y="36"/>
                  </a:lnTo>
                  <a:lnTo>
                    <a:pt x="865" y="38"/>
                  </a:lnTo>
                  <a:lnTo>
                    <a:pt x="867" y="38"/>
                  </a:lnTo>
                  <a:lnTo>
                    <a:pt x="867" y="40"/>
                  </a:lnTo>
                  <a:lnTo>
                    <a:pt x="869" y="40"/>
                  </a:lnTo>
                  <a:lnTo>
                    <a:pt x="869" y="40"/>
                  </a:lnTo>
                  <a:lnTo>
                    <a:pt x="873" y="40"/>
                  </a:lnTo>
                  <a:lnTo>
                    <a:pt x="875" y="40"/>
                  </a:lnTo>
                  <a:lnTo>
                    <a:pt x="881" y="38"/>
                  </a:lnTo>
                  <a:lnTo>
                    <a:pt x="883" y="38"/>
                  </a:lnTo>
                  <a:lnTo>
                    <a:pt x="881" y="40"/>
                  </a:lnTo>
                  <a:lnTo>
                    <a:pt x="881" y="40"/>
                  </a:lnTo>
                  <a:close/>
                  <a:moveTo>
                    <a:pt x="875" y="80"/>
                  </a:moveTo>
                  <a:lnTo>
                    <a:pt x="875" y="78"/>
                  </a:lnTo>
                  <a:lnTo>
                    <a:pt x="877" y="78"/>
                  </a:lnTo>
                  <a:lnTo>
                    <a:pt x="879" y="78"/>
                  </a:lnTo>
                  <a:lnTo>
                    <a:pt x="879" y="78"/>
                  </a:lnTo>
                  <a:lnTo>
                    <a:pt x="879" y="78"/>
                  </a:lnTo>
                  <a:lnTo>
                    <a:pt x="879" y="76"/>
                  </a:lnTo>
                  <a:lnTo>
                    <a:pt x="879" y="76"/>
                  </a:lnTo>
                  <a:lnTo>
                    <a:pt x="877" y="76"/>
                  </a:lnTo>
                  <a:lnTo>
                    <a:pt x="875" y="76"/>
                  </a:lnTo>
                  <a:lnTo>
                    <a:pt x="873" y="76"/>
                  </a:lnTo>
                  <a:lnTo>
                    <a:pt x="871" y="76"/>
                  </a:lnTo>
                  <a:lnTo>
                    <a:pt x="871" y="78"/>
                  </a:lnTo>
                  <a:lnTo>
                    <a:pt x="869" y="78"/>
                  </a:lnTo>
                  <a:lnTo>
                    <a:pt x="869" y="78"/>
                  </a:lnTo>
                  <a:lnTo>
                    <a:pt x="871" y="80"/>
                  </a:lnTo>
                  <a:lnTo>
                    <a:pt x="871" y="80"/>
                  </a:lnTo>
                  <a:lnTo>
                    <a:pt x="871" y="80"/>
                  </a:lnTo>
                  <a:lnTo>
                    <a:pt x="871" y="80"/>
                  </a:lnTo>
                  <a:lnTo>
                    <a:pt x="873" y="80"/>
                  </a:lnTo>
                  <a:lnTo>
                    <a:pt x="875" y="80"/>
                  </a:lnTo>
                  <a:lnTo>
                    <a:pt x="875" y="80"/>
                  </a:lnTo>
                  <a:lnTo>
                    <a:pt x="875" y="80"/>
                  </a:lnTo>
                  <a:lnTo>
                    <a:pt x="875" y="80"/>
                  </a:lnTo>
                  <a:lnTo>
                    <a:pt x="875" y="80"/>
                  </a:lnTo>
                  <a:lnTo>
                    <a:pt x="875" y="80"/>
                  </a:lnTo>
                  <a:close/>
                  <a:moveTo>
                    <a:pt x="64" y="519"/>
                  </a:moveTo>
                  <a:lnTo>
                    <a:pt x="62" y="519"/>
                  </a:lnTo>
                  <a:lnTo>
                    <a:pt x="62" y="521"/>
                  </a:lnTo>
                  <a:lnTo>
                    <a:pt x="62" y="521"/>
                  </a:lnTo>
                  <a:lnTo>
                    <a:pt x="62" y="521"/>
                  </a:lnTo>
                  <a:lnTo>
                    <a:pt x="62" y="521"/>
                  </a:lnTo>
                  <a:lnTo>
                    <a:pt x="64" y="521"/>
                  </a:lnTo>
                  <a:lnTo>
                    <a:pt x="64" y="521"/>
                  </a:lnTo>
                  <a:lnTo>
                    <a:pt x="64" y="519"/>
                  </a:lnTo>
                  <a:lnTo>
                    <a:pt x="64" y="519"/>
                  </a:lnTo>
                  <a:lnTo>
                    <a:pt x="64" y="519"/>
                  </a:lnTo>
                  <a:close/>
                  <a:moveTo>
                    <a:pt x="823" y="62"/>
                  </a:moveTo>
                  <a:lnTo>
                    <a:pt x="825" y="62"/>
                  </a:lnTo>
                  <a:lnTo>
                    <a:pt x="823" y="62"/>
                  </a:lnTo>
                  <a:lnTo>
                    <a:pt x="823" y="62"/>
                  </a:lnTo>
                  <a:lnTo>
                    <a:pt x="823" y="62"/>
                  </a:lnTo>
                  <a:lnTo>
                    <a:pt x="823" y="64"/>
                  </a:lnTo>
                  <a:lnTo>
                    <a:pt x="825" y="62"/>
                  </a:lnTo>
                  <a:lnTo>
                    <a:pt x="827" y="62"/>
                  </a:lnTo>
                  <a:lnTo>
                    <a:pt x="829" y="62"/>
                  </a:lnTo>
                  <a:lnTo>
                    <a:pt x="833" y="62"/>
                  </a:lnTo>
                  <a:lnTo>
                    <a:pt x="839" y="62"/>
                  </a:lnTo>
                  <a:lnTo>
                    <a:pt x="841" y="60"/>
                  </a:lnTo>
                  <a:lnTo>
                    <a:pt x="841" y="60"/>
                  </a:lnTo>
                  <a:lnTo>
                    <a:pt x="843" y="60"/>
                  </a:lnTo>
                  <a:lnTo>
                    <a:pt x="845" y="60"/>
                  </a:lnTo>
                  <a:lnTo>
                    <a:pt x="849" y="60"/>
                  </a:lnTo>
                  <a:lnTo>
                    <a:pt x="849" y="60"/>
                  </a:lnTo>
                  <a:lnTo>
                    <a:pt x="849" y="58"/>
                  </a:lnTo>
                  <a:lnTo>
                    <a:pt x="849" y="58"/>
                  </a:lnTo>
                  <a:lnTo>
                    <a:pt x="847" y="58"/>
                  </a:lnTo>
                  <a:lnTo>
                    <a:pt x="849" y="58"/>
                  </a:lnTo>
                  <a:lnTo>
                    <a:pt x="851" y="56"/>
                  </a:lnTo>
                  <a:lnTo>
                    <a:pt x="853" y="56"/>
                  </a:lnTo>
                  <a:lnTo>
                    <a:pt x="853" y="56"/>
                  </a:lnTo>
                  <a:lnTo>
                    <a:pt x="853" y="56"/>
                  </a:lnTo>
                  <a:lnTo>
                    <a:pt x="853" y="54"/>
                  </a:lnTo>
                  <a:lnTo>
                    <a:pt x="851" y="54"/>
                  </a:lnTo>
                  <a:lnTo>
                    <a:pt x="849" y="54"/>
                  </a:lnTo>
                  <a:lnTo>
                    <a:pt x="845" y="54"/>
                  </a:lnTo>
                  <a:lnTo>
                    <a:pt x="843" y="54"/>
                  </a:lnTo>
                  <a:lnTo>
                    <a:pt x="843" y="54"/>
                  </a:lnTo>
                  <a:lnTo>
                    <a:pt x="843" y="54"/>
                  </a:lnTo>
                  <a:lnTo>
                    <a:pt x="843" y="52"/>
                  </a:lnTo>
                  <a:lnTo>
                    <a:pt x="843" y="52"/>
                  </a:lnTo>
                  <a:lnTo>
                    <a:pt x="843" y="52"/>
                  </a:lnTo>
                  <a:lnTo>
                    <a:pt x="839" y="52"/>
                  </a:lnTo>
                  <a:lnTo>
                    <a:pt x="837" y="50"/>
                  </a:lnTo>
                  <a:lnTo>
                    <a:pt x="837" y="50"/>
                  </a:lnTo>
                  <a:lnTo>
                    <a:pt x="835" y="50"/>
                  </a:lnTo>
                  <a:lnTo>
                    <a:pt x="829" y="50"/>
                  </a:lnTo>
                  <a:lnTo>
                    <a:pt x="829" y="50"/>
                  </a:lnTo>
                  <a:lnTo>
                    <a:pt x="827" y="50"/>
                  </a:lnTo>
                  <a:lnTo>
                    <a:pt x="825" y="50"/>
                  </a:lnTo>
                  <a:lnTo>
                    <a:pt x="825" y="52"/>
                  </a:lnTo>
                  <a:lnTo>
                    <a:pt x="825" y="52"/>
                  </a:lnTo>
                  <a:lnTo>
                    <a:pt x="825" y="54"/>
                  </a:lnTo>
                  <a:lnTo>
                    <a:pt x="821" y="54"/>
                  </a:lnTo>
                  <a:lnTo>
                    <a:pt x="821" y="54"/>
                  </a:lnTo>
                  <a:lnTo>
                    <a:pt x="821" y="54"/>
                  </a:lnTo>
                  <a:lnTo>
                    <a:pt x="821" y="54"/>
                  </a:lnTo>
                  <a:lnTo>
                    <a:pt x="821" y="54"/>
                  </a:lnTo>
                  <a:lnTo>
                    <a:pt x="821" y="56"/>
                  </a:lnTo>
                  <a:lnTo>
                    <a:pt x="823" y="56"/>
                  </a:lnTo>
                  <a:lnTo>
                    <a:pt x="821" y="56"/>
                  </a:lnTo>
                  <a:lnTo>
                    <a:pt x="823" y="58"/>
                  </a:lnTo>
                  <a:lnTo>
                    <a:pt x="821" y="58"/>
                  </a:lnTo>
                  <a:lnTo>
                    <a:pt x="827" y="58"/>
                  </a:lnTo>
                  <a:lnTo>
                    <a:pt x="829" y="58"/>
                  </a:lnTo>
                  <a:lnTo>
                    <a:pt x="829" y="58"/>
                  </a:lnTo>
                  <a:lnTo>
                    <a:pt x="829" y="58"/>
                  </a:lnTo>
                  <a:lnTo>
                    <a:pt x="827" y="58"/>
                  </a:lnTo>
                  <a:lnTo>
                    <a:pt x="825" y="60"/>
                  </a:lnTo>
                  <a:lnTo>
                    <a:pt x="821" y="60"/>
                  </a:lnTo>
                  <a:lnTo>
                    <a:pt x="821" y="60"/>
                  </a:lnTo>
                  <a:lnTo>
                    <a:pt x="821" y="60"/>
                  </a:lnTo>
                  <a:lnTo>
                    <a:pt x="821" y="60"/>
                  </a:lnTo>
                  <a:lnTo>
                    <a:pt x="823" y="62"/>
                  </a:lnTo>
                  <a:close/>
                  <a:moveTo>
                    <a:pt x="831" y="36"/>
                  </a:moveTo>
                  <a:lnTo>
                    <a:pt x="835" y="36"/>
                  </a:lnTo>
                  <a:lnTo>
                    <a:pt x="835" y="38"/>
                  </a:lnTo>
                  <a:lnTo>
                    <a:pt x="835" y="38"/>
                  </a:lnTo>
                  <a:lnTo>
                    <a:pt x="835" y="38"/>
                  </a:lnTo>
                  <a:lnTo>
                    <a:pt x="835" y="38"/>
                  </a:lnTo>
                  <a:lnTo>
                    <a:pt x="837" y="38"/>
                  </a:lnTo>
                  <a:lnTo>
                    <a:pt x="839" y="38"/>
                  </a:lnTo>
                  <a:lnTo>
                    <a:pt x="839" y="38"/>
                  </a:lnTo>
                  <a:lnTo>
                    <a:pt x="841" y="38"/>
                  </a:lnTo>
                  <a:lnTo>
                    <a:pt x="841" y="38"/>
                  </a:lnTo>
                  <a:lnTo>
                    <a:pt x="843" y="36"/>
                  </a:lnTo>
                  <a:lnTo>
                    <a:pt x="845" y="34"/>
                  </a:lnTo>
                  <a:lnTo>
                    <a:pt x="845" y="34"/>
                  </a:lnTo>
                  <a:lnTo>
                    <a:pt x="843" y="34"/>
                  </a:lnTo>
                  <a:lnTo>
                    <a:pt x="843" y="34"/>
                  </a:lnTo>
                  <a:lnTo>
                    <a:pt x="841" y="34"/>
                  </a:lnTo>
                  <a:lnTo>
                    <a:pt x="837" y="34"/>
                  </a:lnTo>
                  <a:lnTo>
                    <a:pt x="837" y="34"/>
                  </a:lnTo>
                  <a:lnTo>
                    <a:pt x="833" y="34"/>
                  </a:lnTo>
                  <a:lnTo>
                    <a:pt x="833" y="34"/>
                  </a:lnTo>
                  <a:lnTo>
                    <a:pt x="831" y="34"/>
                  </a:lnTo>
                  <a:lnTo>
                    <a:pt x="831" y="36"/>
                  </a:lnTo>
                  <a:lnTo>
                    <a:pt x="829" y="36"/>
                  </a:lnTo>
                  <a:lnTo>
                    <a:pt x="829" y="36"/>
                  </a:lnTo>
                  <a:lnTo>
                    <a:pt x="831" y="36"/>
                  </a:lnTo>
                  <a:lnTo>
                    <a:pt x="831" y="36"/>
                  </a:lnTo>
                  <a:close/>
                  <a:moveTo>
                    <a:pt x="769" y="64"/>
                  </a:moveTo>
                  <a:lnTo>
                    <a:pt x="771" y="64"/>
                  </a:lnTo>
                  <a:lnTo>
                    <a:pt x="773" y="64"/>
                  </a:lnTo>
                  <a:lnTo>
                    <a:pt x="775" y="64"/>
                  </a:lnTo>
                  <a:lnTo>
                    <a:pt x="777" y="64"/>
                  </a:lnTo>
                  <a:lnTo>
                    <a:pt x="781" y="64"/>
                  </a:lnTo>
                  <a:lnTo>
                    <a:pt x="781" y="64"/>
                  </a:lnTo>
                  <a:lnTo>
                    <a:pt x="781" y="64"/>
                  </a:lnTo>
                  <a:lnTo>
                    <a:pt x="781" y="62"/>
                  </a:lnTo>
                  <a:lnTo>
                    <a:pt x="781" y="62"/>
                  </a:lnTo>
                  <a:lnTo>
                    <a:pt x="779" y="62"/>
                  </a:lnTo>
                  <a:lnTo>
                    <a:pt x="777" y="62"/>
                  </a:lnTo>
                  <a:lnTo>
                    <a:pt x="775" y="62"/>
                  </a:lnTo>
                  <a:lnTo>
                    <a:pt x="771" y="62"/>
                  </a:lnTo>
                  <a:lnTo>
                    <a:pt x="769" y="62"/>
                  </a:lnTo>
                  <a:lnTo>
                    <a:pt x="769" y="62"/>
                  </a:lnTo>
                  <a:lnTo>
                    <a:pt x="767" y="62"/>
                  </a:lnTo>
                  <a:lnTo>
                    <a:pt x="767" y="64"/>
                  </a:lnTo>
                  <a:lnTo>
                    <a:pt x="767" y="64"/>
                  </a:lnTo>
                  <a:lnTo>
                    <a:pt x="769" y="64"/>
                  </a:lnTo>
                  <a:close/>
                  <a:moveTo>
                    <a:pt x="663" y="192"/>
                  </a:moveTo>
                  <a:lnTo>
                    <a:pt x="663" y="192"/>
                  </a:lnTo>
                  <a:lnTo>
                    <a:pt x="663" y="192"/>
                  </a:lnTo>
                  <a:lnTo>
                    <a:pt x="667" y="194"/>
                  </a:lnTo>
                  <a:lnTo>
                    <a:pt x="669" y="194"/>
                  </a:lnTo>
                  <a:lnTo>
                    <a:pt x="669" y="196"/>
                  </a:lnTo>
                  <a:lnTo>
                    <a:pt x="671" y="196"/>
                  </a:lnTo>
                  <a:lnTo>
                    <a:pt x="675" y="196"/>
                  </a:lnTo>
                  <a:lnTo>
                    <a:pt x="679" y="196"/>
                  </a:lnTo>
                  <a:lnTo>
                    <a:pt x="681" y="196"/>
                  </a:lnTo>
                  <a:lnTo>
                    <a:pt x="683" y="196"/>
                  </a:lnTo>
                  <a:lnTo>
                    <a:pt x="687" y="194"/>
                  </a:lnTo>
                  <a:lnTo>
                    <a:pt x="689" y="194"/>
                  </a:lnTo>
                  <a:lnTo>
                    <a:pt x="691" y="194"/>
                  </a:lnTo>
                  <a:lnTo>
                    <a:pt x="693" y="192"/>
                  </a:lnTo>
                  <a:lnTo>
                    <a:pt x="693" y="192"/>
                  </a:lnTo>
                  <a:lnTo>
                    <a:pt x="695" y="192"/>
                  </a:lnTo>
                  <a:lnTo>
                    <a:pt x="697" y="192"/>
                  </a:lnTo>
                  <a:lnTo>
                    <a:pt x="699" y="192"/>
                  </a:lnTo>
                  <a:lnTo>
                    <a:pt x="699" y="190"/>
                  </a:lnTo>
                  <a:lnTo>
                    <a:pt x="699" y="190"/>
                  </a:lnTo>
                  <a:lnTo>
                    <a:pt x="699" y="190"/>
                  </a:lnTo>
                  <a:lnTo>
                    <a:pt x="697" y="190"/>
                  </a:lnTo>
                  <a:lnTo>
                    <a:pt x="695" y="190"/>
                  </a:lnTo>
                  <a:lnTo>
                    <a:pt x="695" y="190"/>
                  </a:lnTo>
                  <a:lnTo>
                    <a:pt x="695" y="190"/>
                  </a:lnTo>
                  <a:lnTo>
                    <a:pt x="693" y="188"/>
                  </a:lnTo>
                  <a:lnTo>
                    <a:pt x="695" y="186"/>
                  </a:lnTo>
                  <a:lnTo>
                    <a:pt x="695" y="184"/>
                  </a:lnTo>
                  <a:lnTo>
                    <a:pt x="695" y="184"/>
                  </a:lnTo>
                  <a:lnTo>
                    <a:pt x="691" y="182"/>
                  </a:lnTo>
                  <a:lnTo>
                    <a:pt x="691" y="180"/>
                  </a:lnTo>
                  <a:lnTo>
                    <a:pt x="689" y="180"/>
                  </a:lnTo>
                  <a:lnTo>
                    <a:pt x="689" y="180"/>
                  </a:lnTo>
                  <a:lnTo>
                    <a:pt x="689" y="178"/>
                  </a:lnTo>
                  <a:lnTo>
                    <a:pt x="689" y="178"/>
                  </a:lnTo>
                  <a:lnTo>
                    <a:pt x="687" y="178"/>
                  </a:lnTo>
                  <a:lnTo>
                    <a:pt x="687" y="178"/>
                  </a:lnTo>
                  <a:lnTo>
                    <a:pt x="685" y="178"/>
                  </a:lnTo>
                  <a:lnTo>
                    <a:pt x="685" y="178"/>
                  </a:lnTo>
                  <a:lnTo>
                    <a:pt x="685" y="178"/>
                  </a:lnTo>
                  <a:lnTo>
                    <a:pt x="687" y="178"/>
                  </a:lnTo>
                  <a:lnTo>
                    <a:pt x="687" y="178"/>
                  </a:lnTo>
                  <a:lnTo>
                    <a:pt x="687" y="178"/>
                  </a:lnTo>
                  <a:lnTo>
                    <a:pt x="687" y="178"/>
                  </a:lnTo>
                  <a:lnTo>
                    <a:pt x="687" y="176"/>
                  </a:lnTo>
                  <a:lnTo>
                    <a:pt x="685" y="176"/>
                  </a:lnTo>
                  <a:lnTo>
                    <a:pt x="685" y="176"/>
                  </a:lnTo>
                  <a:lnTo>
                    <a:pt x="683" y="176"/>
                  </a:lnTo>
                  <a:lnTo>
                    <a:pt x="681" y="176"/>
                  </a:lnTo>
                  <a:lnTo>
                    <a:pt x="679" y="176"/>
                  </a:lnTo>
                  <a:lnTo>
                    <a:pt x="679" y="176"/>
                  </a:lnTo>
                  <a:lnTo>
                    <a:pt x="677" y="178"/>
                  </a:lnTo>
                  <a:lnTo>
                    <a:pt x="677" y="178"/>
                  </a:lnTo>
                  <a:lnTo>
                    <a:pt x="677" y="178"/>
                  </a:lnTo>
                  <a:lnTo>
                    <a:pt x="675" y="178"/>
                  </a:lnTo>
                  <a:lnTo>
                    <a:pt x="675" y="180"/>
                  </a:lnTo>
                  <a:lnTo>
                    <a:pt x="677" y="182"/>
                  </a:lnTo>
                  <a:lnTo>
                    <a:pt x="675" y="182"/>
                  </a:lnTo>
                  <a:lnTo>
                    <a:pt x="675" y="182"/>
                  </a:lnTo>
                  <a:lnTo>
                    <a:pt x="673" y="180"/>
                  </a:lnTo>
                  <a:lnTo>
                    <a:pt x="673" y="180"/>
                  </a:lnTo>
                  <a:lnTo>
                    <a:pt x="673" y="180"/>
                  </a:lnTo>
                  <a:lnTo>
                    <a:pt x="671" y="180"/>
                  </a:lnTo>
                  <a:lnTo>
                    <a:pt x="671" y="180"/>
                  </a:lnTo>
                  <a:lnTo>
                    <a:pt x="671" y="180"/>
                  </a:lnTo>
                  <a:lnTo>
                    <a:pt x="671" y="182"/>
                  </a:lnTo>
                  <a:lnTo>
                    <a:pt x="671" y="182"/>
                  </a:lnTo>
                  <a:lnTo>
                    <a:pt x="671" y="182"/>
                  </a:lnTo>
                  <a:lnTo>
                    <a:pt x="671" y="182"/>
                  </a:lnTo>
                  <a:lnTo>
                    <a:pt x="671" y="182"/>
                  </a:lnTo>
                  <a:lnTo>
                    <a:pt x="671" y="184"/>
                  </a:lnTo>
                  <a:lnTo>
                    <a:pt x="669" y="184"/>
                  </a:lnTo>
                  <a:lnTo>
                    <a:pt x="669" y="184"/>
                  </a:lnTo>
                  <a:lnTo>
                    <a:pt x="665" y="186"/>
                  </a:lnTo>
                  <a:lnTo>
                    <a:pt x="663" y="186"/>
                  </a:lnTo>
                  <a:lnTo>
                    <a:pt x="659" y="186"/>
                  </a:lnTo>
                  <a:lnTo>
                    <a:pt x="655" y="186"/>
                  </a:lnTo>
                  <a:lnTo>
                    <a:pt x="655" y="186"/>
                  </a:lnTo>
                  <a:lnTo>
                    <a:pt x="653" y="188"/>
                  </a:lnTo>
                  <a:lnTo>
                    <a:pt x="653" y="188"/>
                  </a:lnTo>
                  <a:lnTo>
                    <a:pt x="653" y="188"/>
                  </a:lnTo>
                  <a:lnTo>
                    <a:pt x="653" y="190"/>
                  </a:lnTo>
                  <a:lnTo>
                    <a:pt x="653" y="190"/>
                  </a:lnTo>
                  <a:lnTo>
                    <a:pt x="653" y="190"/>
                  </a:lnTo>
                  <a:lnTo>
                    <a:pt x="655" y="190"/>
                  </a:lnTo>
                  <a:lnTo>
                    <a:pt x="655" y="190"/>
                  </a:lnTo>
                  <a:lnTo>
                    <a:pt x="657" y="190"/>
                  </a:lnTo>
                  <a:lnTo>
                    <a:pt x="657" y="190"/>
                  </a:lnTo>
                  <a:lnTo>
                    <a:pt x="659" y="190"/>
                  </a:lnTo>
                  <a:lnTo>
                    <a:pt x="659" y="190"/>
                  </a:lnTo>
                  <a:lnTo>
                    <a:pt x="659" y="190"/>
                  </a:lnTo>
                  <a:lnTo>
                    <a:pt x="659" y="190"/>
                  </a:lnTo>
                  <a:lnTo>
                    <a:pt x="659" y="190"/>
                  </a:lnTo>
                  <a:lnTo>
                    <a:pt x="659" y="190"/>
                  </a:lnTo>
                  <a:lnTo>
                    <a:pt x="659" y="192"/>
                  </a:lnTo>
                  <a:lnTo>
                    <a:pt x="659" y="192"/>
                  </a:lnTo>
                  <a:lnTo>
                    <a:pt x="661" y="192"/>
                  </a:lnTo>
                  <a:lnTo>
                    <a:pt x="663" y="192"/>
                  </a:lnTo>
                  <a:lnTo>
                    <a:pt x="663" y="190"/>
                  </a:lnTo>
                  <a:lnTo>
                    <a:pt x="665" y="190"/>
                  </a:lnTo>
                  <a:lnTo>
                    <a:pt x="665" y="190"/>
                  </a:lnTo>
                  <a:lnTo>
                    <a:pt x="665" y="192"/>
                  </a:lnTo>
                  <a:lnTo>
                    <a:pt x="663" y="192"/>
                  </a:lnTo>
                  <a:close/>
                  <a:moveTo>
                    <a:pt x="709" y="118"/>
                  </a:moveTo>
                  <a:lnTo>
                    <a:pt x="709" y="120"/>
                  </a:lnTo>
                  <a:lnTo>
                    <a:pt x="709" y="120"/>
                  </a:lnTo>
                  <a:lnTo>
                    <a:pt x="709" y="120"/>
                  </a:lnTo>
                  <a:lnTo>
                    <a:pt x="709" y="120"/>
                  </a:lnTo>
                  <a:lnTo>
                    <a:pt x="711" y="122"/>
                  </a:lnTo>
                  <a:lnTo>
                    <a:pt x="711" y="122"/>
                  </a:lnTo>
                  <a:lnTo>
                    <a:pt x="711" y="122"/>
                  </a:lnTo>
                  <a:lnTo>
                    <a:pt x="711" y="122"/>
                  </a:lnTo>
                  <a:lnTo>
                    <a:pt x="709" y="124"/>
                  </a:lnTo>
                  <a:lnTo>
                    <a:pt x="709" y="122"/>
                  </a:lnTo>
                  <a:lnTo>
                    <a:pt x="709" y="122"/>
                  </a:lnTo>
                  <a:lnTo>
                    <a:pt x="707" y="120"/>
                  </a:lnTo>
                  <a:lnTo>
                    <a:pt x="705" y="122"/>
                  </a:lnTo>
                  <a:lnTo>
                    <a:pt x="703" y="122"/>
                  </a:lnTo>
                  <a:lnTo>
                    <a:pt x="701" y="122"/>
                  </a:lnTo>
                  <a:lnTo>
                    <a:pt x="699" y="122"/>
                  </a:lnTo>
                  <a:lnTo>
                    <a:pt x="699" y="122"/>
                  </a:lnTo>
                  <a:lnTo>
                    <a:pt x="699" y="124"/>
                  </a:lnTo>
                  <a:lnTo>
                    <a:pt x="699" y="124"/>
                  </a:lnTo>
                  <a:lnTo>
                    <a:pt x="703" y="126"/>
                  </a:lnTo>
                  <a:lnTo>
                    <a:pt x="705" y="126"/>
                  </a:lnTo>
                  <a:lnTo>
                    <a:pt x="707" y="126"/>
                  </a:lnTo>
                  <a:lnTo>
                    <a:pt x="707" y="126"/>
                  </a:lnTo>
                  <a:lnTo>
                    <a:pt x="709" y="124"/>
                  </a:lnTo>
                  <a:lnTo>
                    <a:pt x="711" y="124"/>
                  </a:lnTo>
                  <a:lnTo>
                    <a:pt x="711" y="126"/>
                  </a:lnTo>
                  <a:lnTo>
                    <a:pt x="713" y="126"/>
                  </a:lnTo>
                  <a:lnTo>
                    <a:pt x="711" y="126"/>
                  </a:lnTo>
                  <a:lnTo>
                    <a:pt x="711" y="126"/>
                  </a:lnTo>
                  <a:lnTo>
                    <a:pt x="709" y="126"/>
                  </a:lnTo>
                  <a:lnTo>
                    <a:pt x="709" y="126"/>
                  </a:lnTo>
                  <a:lnTo>
                    <a:pt x="707" y="126"/>
                  </a:lnTo>
                  <a:lnTo>
                    <a:pt x="707" y="126"/>
                  </a:lnTo>
                  <a:lnTo>
                    <a:pt x="705" y="126"/>
                  </a:lnTo>
                  <a:lnTo>
                    <a:pt x="705" y="128"/>
                  </a:lnTo>
                  <a:lnTo>
                    <a:pt x="705" y="128"/>
                  </a:lnTo>
                  <a:lnTo>
                    <a:pt x="705" y="128"/>
                  </a:lnTo>
                  <a:lnTo>
                    <a:pt x="707" y="128"/>
                  </a:lnTo>
                  <a:lnTo>
                    <a:pt x="707" y="128"/>
                  </a:lnTo>
                  <a:lnTo>
                    <a:pt x="707" y="128"/>
                  </a:lnTo>
                  <a:lnTo>
                    <a:pt x="707" y="128"/>
                  </a:lnTo>
                  <a:lnTo>
                    <a:pt x="707" y="130"/>
                  </a:lnTo>
                  <a:lnTo>
                    <a:pt x="707" y="130"/>
                  </a:lnTo>
                  <a:lnTo>
                    <a:pt x="705" y="130"/>
                  </a:lnTo>
                  <a:lnTo>
                    <a:pt x="705" y="132"/>
                  </a:lnTo>
                  <a:lnTo>
                    <a:pt x="705" y="130"/>
                  </a:lnTo>
                  <a:lnTo>
                    <a:pt x="703" y="130"/>
                  </a:lnTo>
                  <a:lnTo>
                    <a:pt x="703" y="130"/>
                  </a:lnTo>
                  <a:lnTo>
                    <a:pt x="701" y="132"/>
                  </a:lnTo>
                  <a:lnTo>
                    <a:pt x="699" y="132"/>
                  </a:lnTo>
                  <a:lnTo>
                    <a:pt x="699" y="132"/>
                  </a:lnTo>
                  <a:lnTo>
                    <a:pt x="693" y="134"/>
                  </a:lnTo>
                  <a:lnTo>
                    <a:pt x="691" y="134"/>
                  </a:lnTo>
                  <a:lnTo>
                    <a:pt x="689" y="134"/>
                  </a:lnTo>
                  <a:lnTo>
                    <a:pt x="689" y="134"/>
                  </a:lnTo>
                  <a:lnTo>
                    <a:pt x="689" y="132"/>
                  </a:lnTo>
                  <a:lnTo>
                    <a:pt x="689" y="132"/>
                  </a:lnTo>
                  <a:lnTo>
                    <a:pt x="689" y="130"/>
                  </a:lnTo>
                  <a:lnTo>
                    <a:pt x="689" y="130"/>
                  </a:lnTo>
                  <a:lnTo>
                    <a:pt x="689" y="130"/>
                  </a:lnTo>
                  <a:lnTo>
                    <a:pt x="689" y="130"/>
                  </a:lnTo>
                  <a:lnTo>
                    <a:pt x="689" y="128"/>
                  </a:lnTo>
                  <a:lnTo>
                    <a:pt x="687" y="128"/>
                  </a:lnTo>
                  <a:lnTo>
                    <a:pt x="685" y="128"/>
                  </a:lnTo>
                  <a:lnTo>
                    <a:pt x="683" y="128"/>
                  </a:lnTo>
                  <a:lnTo>
                    <a:pt x="681" y="130"/>
                  </a:lnTo>
                  <a:lnTo>
                    <a:pt x="679" y="130"/>
                  </a:lnTo>
                  <a:lnTo>
                    <a:pt x="677" y="130"/>
                  </a:lnTo>
                  <a:lnTo>
                    <a:pt x="677" y="132"/>
                  </a:lnTo>
                  <a:lnTo>
                    <a:pt x="675" y="132"/>
                  </a:lnTo>
                  <a:lnTo>
                    <a:pt x="675" y="132"/>
                  </a:lnTo>
                  <a:lnTo>
                    <a:pt x="675" y="134"/>
                  </a:lnTo>
                  <a:lnTo>
                    <a:pt x="675" y="136"/>
                  </a:lnTo>
                  <a:lnTo>
                    <a:pt x="679" y="136"/>
                  </a:lnTo>
                  <a:lnTo>
                    <a:pt x="679" y="138"/>
                  </a:lnTo>
                  <a:lnTo>
                    <a:pt x="679" y="138"/>
                  </a:lnTo>
                  <a:lnTo>
                    <a:pt x="679" y="138"/>
                  </a:lnTo>
                  <a:lnTo>
                    <a:pt x="679" y="140"/>
                  </a:lnTo>
                  <a:lnTo>
                    <a:pt x="679" y="140"/>
                  </a:lnTo>
                  <a:lnTo>
                    <a:pt x="681" y="140"/>
                  </a:lnTo>
                  <a:lnTo>
                    <a:pt x="683" y="140"/>
                  </a:lnTo>
                  <a:lnTo>
                    <a:pt x="683" y="140"/>
                  </a:lnTo>
                  <a:lnTo>
                    <a:pt x="683" y="140"/>
                  </a:lnTo>
                  <a:lnTo>
                    <a:pt x="685" y="140"/>
                  </a:lnTo>
                  <a:lnTo>
                    <a:pt x="685" y="140"/>
                  </a:lnTo>
                  <a:lnTo>
                    <a:pt x="685" y="140"/>
                  </a:lnTo>
                  <a:lnTo>
                    <a:pt x="687" y="142"/>
                  </a:lnTo>
                  <a:lnTo>
                    <a:pt x="687" y="142"/>
                  </a:lnTo>
                  <a:lnTo>
                    <a:pt x="689" y="142"/>
                  </a:lnTo>
                  <a:lnTo>
                    <a:pt x="689" y="144"/>
                  </a:lnTo>
                  <a:lnTo>
                    <a:pt x="689" y="146"/>
                  </a:lnTo>
                  <a:lnTo>
                    <a:pt x="691" y="148"/>
                  </a:lnTo>
                  <a:lnTo>
                    <a:pt x="691" y="150"/>
                  </a:lnTo>
                  <a:lnTo>
                    <a:pt x="693" y="150"/>
                  </a:lnTo>
                  <a:lnTo>
                    <a:pt x="691" y="152"/>
                  </a:lnTo>
                  <a:lnTo>
                    <a:pt x="691" y="152"/>
                  </a:lnTo>
                  <a:lnTo>
                    <a:pt x="691" y="154"/>
                  </a:lnTo>
                  <a:lnTo>
                    <a:pt x="693" y="154"/>
                  </a:lnTo>
                  <a:lnTo>
                    <a:pt x="695" y="154"/>
                  </a:lnTo>
                  <a:lnTo>
                    <a:pt x="695" y="154"/>
                  </a:lnTo>
                  <a:lnTo>
                    <a:pt x="697" y="154"/>
                  </a:lnTo>
                  <a:lnTo>
                    <a:pt x="699" y="154"/>
                  </a:lnTo>
                  <a:lnTo>
                    <a:pt x="699" y="154"/>
                  </a:lnTo>
                  <a:lnTo>
                    <a:pt x="703" y="152"/>
                  </a:lnTo>
                  <a:lnTo>
                    <a:pt x="705" y="152"/>
                  </a:lnTo>
                  <a:lnTo>
                    <a:pt x="705" y="152"/>
                  </a:lnTo>
                  <a:lnTo>
                    <a:pt x="705" y="150"/>
                  </a:lnTo>
                  <a:lnTo>
                    <a:pt x="705" y="148"/>
                  </a:lnTo>
                  <a:lnTo>
                    <a:pt x="705" y="148"/>
                  </a:lnTo>
                  <a:lnTo>
                    <a:pt x="707" y="146"/>
                  </a:lnTo>
                  <a:lnTo>
                    <a:pt x="709" y="146"/>
                  </a:lnTo>
                  <a:lnTo>
                    <a:pt x="709" y="146"/>
                  </a:lnTo>
                  <a:lnTo>
                    <a:pt x="709" y="146"/>
                  </a:lnTo>
                  <a:lnTo>
                    <a:pt x="707" y="146"/>
                  </a:lnTo>
                  <a:lnTo>
                    <a:pt x="707" y="148"/>
                  </a:lnTo>
                  <a:lnTo>
                    <a:pt x="707" y="148"/>
                  </a:lnTo>
                  <a:lnTo>
                    <a:pt x="707" y="148"/>
                  </a:lnTo>
                  <a:lnTo>
                    <a:pt x="707" y="148"/>
                  </a:lnTo>
                  <a:lnTo>
                    <a:pt x="713" y="150"/>
                  </a:lnTo>
                  <a:lnTo>
                    <a:pt x="715" y="150"/>
                  </a:lnTo>
                  <a:lnTo>
                    <a:pt x="719" y="148"/>
                  </a:lnTo>
                  <a:lnTo>
                    <a:pt x="719" y="148"/>
                  </a:lnTo>
                  <a:lnTo>
                    <a:pt x="721" y="148"/>
                  </a:lnTo>
                  <a:lnTo>
                    <a:pt x="723" y="146"/>
                  </a:lnTo>
                  <a:lnTo>
                    <a:pt x="727" y="146"/>
                  </a:lnTo>
                  <a:lnTo>
                    <a:pt x="729" y="144"/>
                  </a:lnTo>
                  <a:lnTo>
                    <a:pt x="729" y="144"/>
                  </a:lnTo>
                  <a:lnTo>
                    <a:pt x="729" y="144"/>
                  </a:lnTo>
                  <a:lnTo>
                    <a:pt x="729" y="144"/>
                  </a:lnTo>
                  <a:lnTo>
                    <a:pt x="731" y="142"/>
                  </a:lnTo>
                  <a:lnTo>
                    <a:pt x="733" y="142"/>
                  </a:lnTo>
                  <a:lnTo>
                    <a:pt x="733" y="140"/>
                  </a:lnTo>
                  <a:lnTo>
                    <a:pt x="733" y="140"/>
                  </a:lnTo>
                  <a:lnTo>
                    <a:pt x="733" y="140"/>
                  </a:lnTo>
                  <a:lnTo>
                    <a:pt x="733" y="140"/>
                  </a:lnTo>
                  <a:lnTo>
                    <a:pt x="733" y="140"/>
                  </a:lnTo>
                  <a:lnTo>
                    <a:pt x="733" y="140"/>
                  </a:lnTo>
                  <a:lnTo>
                    <a:pt x="735" y="140"/>
                  </a:lnTo>
                  <a:lnTo>
                    <a:pt x="737" y="138"/>
                  </a:lnTo>
                  <a:lnTo>
                    <a:pt x="737" y="138"/>
                  </a:lnTo>
                  <a:lnTo>
                    <a:pt x="739" y="136"/>
                  </a:lnTo>
                  <a:lnTo>
                    <a:pt x="741" y="136"/>
                  </a:lnTo>
                  <a:lnTo>
                    <a:pt x="741" y="134"/>
                  </a:lnTo>
                  <a:lnTo>
                    <a:pt x="741" y="134"/>
                  </a:lnTo>
                  <a:lnTo>
                    <a:pt x="741" y="134"/>
                  </a:lnTo>
                  <a:lnTo>
                    <a:pt x="741" y="134"/>
                  </a:lnTo>
                  <a:lnTo>
                    <a:pt x="737" y="134"/>
                  </a:lnTo>
                  <a:lnTo>
                    <a:pt x="735" y="134"/>
                  </a:lnTo>
                  <a:lnTo>
                    <a:pt x="733" y="134"/>
                  </a:lnTo>
                  <a:lnTo>
                    <a:pt x="733" y="134"/>
                  </a:lnTo>
                  <a:lnTo>
                    <a:pt x="735" y="134"/>
                  </a:lnTo>
                  <a:lnTo>
                    <a:pt x="735" y="134"/>
                  </a:lnTo>
                  <a:lnTo>
                    <a:pt x="737" y="132"/>
                  </a:lnTo>
                  <a:lnTo>
                    <a:pt x="735" y="132"/>
                  </a:lnTo>
                  <a:lnTo>
                    <a:pt x="735" y="132"/>
                  </a:lnTo>
                  <a:lnTo>
                    <a:pt x="735" y="132"/>
                  </a:lnTo>
                  <a:lnTo>
                    <a:pt x="735" y="130"/>
                  </a:lnTo>
                  <a:lnTo>
                    <a:pt x="737" y="130"/>
                  </a:lnTo>
                  <a:lnTo>
                    <a:pt x="737" y="130"/>
                  </a:lnTo>
                  <a:lnTo>
                    <a:pt x="735" y="130"/>
                  </a:lnTo>
                  <a:lnTo>
                    <a:pt x="735" y="130"/>
                  </a:lnTo>
                  <a:lnTo>
                    <a:pt x="733" y="130"/>
                  </a:lnTo>
                  <a:lnTo>
                    <a:pt x="731" y="130"/>
                  </a:lnTo>
                  <a:lnTo>
                    <a:pt x="729" y="130"/>
                  </a:lnTo>
                  <a:lnTo>
                    <a:pt x="727" y="130"/>
                  </a:lnTo>
                  <a:lnTo>
                    <a:pt x="725" y="130"/>
                  </a:lnTo>
                  <a:lnTo>
                    <a:pt x="725" y="130"/>
                  </a:lnTo>
                  <a:lnTo>
                    <a:pt x="725" y="130"/>
                  </a:lnTo>
                  <a:lnTo>
                    <a:pt x="725" y="130"/>
                  </a:lnTo>
                  <a:lnTo>
                    <a:pt x="725" y="130"/>
                  </a:lnTo>
                  <a:lnTo>
                    <a:pt x="727" y="128"/>
                  </a:lnTo>
                  <a:lnTo>
                    <a:pt x="729" y="128"/>
                  </a:lnTo>
                  <a:lnTo>
                    <a:pt x="737" y="126"/>
                  </a:lnTo>
                  <a:lnTo>
                    <a:pt x="741" y="124"/>
                  </a:lnTo>
                  <a:lnTo>
                    <a:pt x="745" y="124"/>
                  </a:lnTo>
                  <a:lnTo>
                    <a:pt x="745" y="124"/>
                  </a:lnTo>
                  <a:lnTo>
                    <a:pt x="745" y="122"/>
                  </a:lnTo>
                  <a:lnTo>
                    <a:pt x="745" y="122"/>
                  </a:lnTo>
                  <a:lnTo>
                    <a:pt x="743" y="122"/>
                  </a:lnTo>
                  <a:lnTo>
                    <a:pt x="743" y="122"/>
                  </a:lnTo>
                  <a:lnTo>
                    <a:pt x="741" y="122"/>
                  </a:lnTo>
                  <a:lnTo>
                    <a:pt x="741" y="122"/>
                  </a:lnTo>
                  <a:lnTo>
                    <a:pt x="743" y="122"/>
                  </a:lnTo>
                  <a:lnTo>
                    <a:pt x="743" y="122"/>
                  </a:lnTo>
                  <a:lnTo>
                    <a:pt x="743" y="122"/>
                  </a:lnTo>
                  <a:lnTo>
                    <a:pt x="745" y="122"/>
                  </a:lnTo>
                  <a:lnTo>
                    <a:pt x="747" y="122"/>
                  </a:lnTo>
                  <a:lnTo>
                    <a:pt x="749" y="122"/>
                  </a:lnTo>
                  <a:lnTo>
                    <a:pt x="749" y="120"/>
                  </a:lnTo>
                  <a:lnTo>
                    <a:pt x="751" y="120"/>
                  </a:lnTo>
                  <a:lnTo>
                    <a:pt x="751" y="120"/>
                  </a:lnTo>
                  <a:lnTo>
                    <a:pt x="751" y="120"/>
                  </a:lnTo>
                  <a:lnTo>
                    <a:pt x="753" y="118"/>
                  </a:lnTo>
                  <a:lnTo>
                    <a:pt x="753" y="118"/>
                  </a:lnTo>
                  <a:lnTo>
                    <a:pt x="751" y="118"/>
                  </a:lnTo>
                  <a:lnTo>
                    <a:pt x="751" y="118"/>
                  </a:lnTo>
                  <a:lnTo>
                    <a:pt x="749" y="116"/>
                  </a:lnTo>
                  <a:lnTo>
                    <a:pt x="747" y="116"/>
                  </a:lnTo>
                  <a:lnTo>
                    <a:pt x="745" y="116"/>
                  </a:lnTo>
                  <a:lnTo>
                    <a:pt x="745" y="118"/>
                  </a:lnTo>
                  <a:lnTo>
                    <a:pt x="741" y="118"/>
                  </a:lnTo>
                  <a:lnTo>
                    <a:pt x="737" y="118"/>
                  </a:lnTo>
                  <a:lnTo>
                    <a:pt x="733" y="118"/>
                  </a:lnTo>
                  <a:lnTo>
                    <a:pt x="731" y="118"/>
                  </a:lnTo>
                  <a:lnTo>
                    <a:pt x="729" y="120"/>
                  </a:lnTo>
                  <a:lnTo>
                    <a:pt x="723" y="116"/>
                  </a:lnTo>
                  <a:lnTo>
                    <a:pt x="721" y="116"/>
                  </a:lnTo>
                  <a:lnTo>
                    <a:pt x="721" y="116"/>
                  </a:lnTo>
                  <a:lnTo>
                    <a:pt x="719" y="118"/>
                  </a:lnTo>
                  <a:lnTo>
                    <a:pt x="721" y="118"/>
                  </a:lnTo>
                  <a:lnTo>
                    <a:pt x="721" y="118"/>
                  </a:lnTo>
                  <a:lnTo>
                    <a:pt x="723" y="118"/>
                  </a:lnTo>
                  <a:lnTo>
                    <a:pt x="723" y="118"/>
                  </a:lnTo>
                  <a:lnTo>
                    <a:pt x="721" y="118"/>
                  </a:lnTo>
                  <a:lnTo>
                    <a:pt x="719" y="118"/>
                  </a:lnTo>
                  <a:lnTo>
                    <a:pt x="717" y="118"/>
                  </a:lnTo>
                  <a:lnTo>
                    <a:pt x="711" y="118"/>
                  </a:lnTo>
                  <a:lnTo>
                    <a:pt x="711" y="118"/>
                  </a:lnTo>
                  <a:lnTo>
                    <a:pt x="709" y="118"/>
                  </a:lnTo>
                  <a:close/>
                  <a:moveTo>
                    <a:pt x="649" y="176"/>
                  </a:moveTo>
                  <a:lnTo>
                    <a:pt x="651" y="172"/>
                  </a:lnTo>
                  <a:lnTo>
                    <a:pt x="651" y="172"/>
                  </a:lnTo>
                  <a:lnTo>
                    <a:pt x="651" y="172"/>
                  </a:lnTo>
                  <a:lnTo>
                    <a:pt x="651" y="172"/>
                  </a:lnTo>
                  <a:lnTo>
                    <a:pt x="651" y="172"/>
                  </a:lnTo>
                  <a:lnTo>
                    <a:pt x="647" y="172"/>
                  </a:lnTo>
                  <a:lnTo>
                    <a:pt x="647" y="170"/>
                  </a:lnTo>
                  <a:lnTo>
                    <a:pt x="647" y="170"/>
                  </a:lnTo>
                  <a:lnTo>
                    <a:pt x="647" y="170"/>
                  </a:lnTo>
                  <a:lnTo>
                    <a:pt x="647" y="170"/>
                  </a:lnTo>
                  <a:lnTo>
                    <a:pt x="647" y="170"/>
                  </a:lnTo>
                  <a:lnTo>
                    <a:pt x="645" y="170"/>
                  </a:lnTo>
                  <a:lnTo>
                    <a:pt x="643" y="170"/>
                  </a:lnTo>
                  <a:lnTo>
                    <a:pt x="641" y="168"/>
                  </a:lnTo>
                  <a:lnTo>
                    <a:pt x="639" y="166"/>
                  </a:lnTo>
                  <a:lnTo>
                    <a:pt x="639" y="166"/>
                  </a:lnTo>
                  <a:lnTo>
                    <a:pt x="637" y="164"/>
                  </a:lnTo>
                  <a:lnTo>
                    <a:pt x="637" y="164"/>
                  </a:lnTo>
                  <a:lnTo>
                    <a:pt x="637" y="164"/>
                  </a:lnTo>
                  <a:lnTo>
                    <a:pt x="637" y="166"/>
                  </a:lnTo>
                  <a:lnTo>
                    <a:pt x="635" y="166"/>
                  </a:lnTo>
                  <a:lnTo>
                    <a:pt x="635" y="166"/>
                  </a:lnTo>
                  <a:lnTo>
                    <a:pt x="635" y="166"/>
                  </a:lnTo>
                  <a:lnTo>
                    <a:pt x="635" y="166"/>
                  </a:lnTo>
                  <a:lnTo>
                    <a:pt x="635" y="166"/>
                  </a:lnTo>
                  <a:lnTo>
                    <a:pt x="633" y="164"/>
                  </a:lnTo>
                  <a:lnTo>
                    <a:pt x="631" y="164"/>
                  </a:lnTo>
                  <a:lnTo>
                    <a:pt x="629" y="162"/>
                  </a:lnTo>
                  <a:lnTo>
                    <a:pt x="629" y="162"/>
                  </a:lnTo>
                  <a:lnTo>
                    <a:pt x="629" y="160"/>
                  </a:lnTo>
                  <a:lnTo>
                    <a:pt x="627" y="158"/>
                  </a:lnTo>
                  <a:lnTo>
                    <a:pt x="627" y="158"/>
                  </a:lnTo>
                  <a:lnTo>
                    <a:pt x="627" y="156"/>
                  </a:lnTo>
                  <a:lnTo>
                    <a:pt x="631" y="154"/>
                  </a:lnTo>
                  <a:lnTo>
                    <a:pt x="633" y="154"/>
                  </a:lnTo>
                  <a:lnTo>
                    <a:pt x="633" y="154"/>
                  </a:lnTo>
                  <a:lnTo>
                    <a:pt x="635" y="152"/>
                  </a:lnTo>
                  <a:lnTo>
                    <a:pt x="635" y="152"/>
                  </a:lnTo>
                  <a:lnTo>
                    <a:pt x="635" y="152"/>
                  </a:lnTo>
                  <a:lnTo>
                    <a:pt x="635" y="152"/>
                  </a:lnTo>
                  <a:lnTo>
                    <a:pt x="637" y="150"/>
                  </a:lnTo>
                  <a:lnTo>
                    <a:pt x="637" y="148"/>
                  </a:lnTo>
                  <a:lnTo>
                    <a:pt x="637" y="146"/>
                  </a:lnTo>
                  <a:lnTo>
                    <a:pt x="637" y="146"/>
                  </a:lnTo>
                  <a:lnTo>
                    <a:pt x="639" y="144"/>
                  </a:lnTo>
                  <a:lnTo>
                    <a:pt x="641" y="138"/>
                  </a:lnTo>
                  <a:lnTo>
                    <a:pt x="641" y="138"/>
                  </a:lnTo>
                  <a:lnTo>
                    <a:pt x="643" y="136"/>
                  </a:lnTo>
                  <a:lnTo>
                    <a:pt x="643" y="134"/>
                  </a:lnTo>
                  <a:lnTo>
                    <a:pt x="645" y="134"/>
                  </a:lnTo>
                  <a:lnTo>
                    <a:pt x="645" y="134"/>
                  </a:lnTo>
                  <a:lnTo>
                    <a:pt x="645" y="134"/>
                  </a:lnTo>
                  <a:lnTo>
                    <a:pt x="645" y="132"/>
                  </a:lnTo>
                  <a:lnTo>
                    <a:pt x="645" y="132"/>
                  </a:lnTo>
                  <a:lnTo>
                    <a:pt x="645" y="132"/>
                  </a:lnTo>
                  <a:lnTo>
                    <a:pt x="645" y="130"/>
                  </a:lnTo>
                  <a:lnTo>
                    <a:pt x="645" y="130"/>
                  </a:lnTo>
                  <a:lnTo>
                    <a:pt x="643" y="128"/>
                  </a:lnTo>
                  <a:lnTo>
                    <a:pt x="641" y="126"/>
                  </a:lnTo>
                  <a:lnTo>
                    <a:pt x="639" y="126"/>
                  </a:lnTo>
                  <a:lnTo>
                    <a:pt x="637" y="126"/>
                  </a:lnTo>
                  <a:lnTo>
                    <a:pt x="635" y="126"/>
                  </a:lnTo>
                  <a:lnTo>
                    <a:pt x="635" y="126"/>
                  </a:lnTo>
                  <a:lnTo>
                    <a:pt x="633" y="126"/>
                  </a:lnTo>
                  <a:lnTo>
                    <a:pt x="631" y="126"/>
                  </a:lnTo>
                  <a:lnTo>
                    <a:pt x="629" y="124"/>
                  </a:lnTo>
                  <a:lnTo>
                    <a:pt x="627" y="124"/>
                  </a:lnTo>
                  <a:lnTo>
                    <a:pt x="625" y="126"/>
                  </a:lnTo>
                  <a:lnTo>
                    <a:pt x="625" y="126"/>
                  </a:lnTo>
                  <a:lnTo>
                    <a:pt x="625" y="126"/>
                  </a:lnTo>
                  <a:lnTo>
                    <a:pt x="625" y="126"/>
                  </a:lnTo>
                  <a:lnTo>
                    <a:pt x="625" y="126"/>
                  </a:lnTo>
                  <a:lnTo>
                    <a:pt x="623" y="126"/>
                  </a:lnTo>
                  <a:lnTo>
                    <a:pt x="621" y="126"/>
                  </a:lnTo>
                  <a:lnTo>
                    <a:pt x="621" y="128"/>
                  </a:lnTo>
                  <a:lnTo>
                    <a:pt x="621" y="128"/>
                  </a:lnTo>
                  <a:lnTo>
                    <a:pt x="615" y="134"/>
                  </a:lnTo>
                  <a:lnTo>
                    <a:pt x="615" y="136"/>
                  </a:lnTo>
                  <a:lnTo>
                    <a:pt x="615" y="136"/>
                  </a:lnTo>
                  <a:lnTo>
                    <a:pt x="613" y="136"/>
                  </a:lnTo>
                  <a:lnTo>
                    <a:pt x="613" y="136"/>
                  </a:lnTo>
                  <a:lnTo>
                    <a:pt x="613" y="138"/>
                  </a:lnTo>
                  <a:lnTo>
                    <a:pt x="613" y="138"/>
                  </a:lnTo>
                  <a:lnTo>
                    <a:pt x="611" y="138"/>
                  </a:lnTo>
                  <a:lnTo>
                    <a:pt x="611" y="140"/>
                  </a:lnTo>
                  <a:lnTo>
                    <a:pt x="609" y="142"/>
                  </a:lnTo>
                  <a:lnTo>
                    <a:pt x="609" y="144"/>
                  </a:lnTo>
                  <a:lnTo>
                    <a:pt x="609" y="146"/>
                  </a:lnTo>
                  <a:lnTo>
                    <a:pt x="609" y="146"/>
                  </a:lnTo>
                  <a:lnTo>
                    <a:pt x="609" y="146"/>
                  </a:lnTo>
                  <a:lnTo>
                    <a:pt x="609" y="146"/>
                  </a:lnTo>
                  <a:lnTo>
                    <a:pt x="609" y="146"/>
                  </a:lnTo>
                  <a:lnTo>
                    <a:pt x="609" y="146"/>
                  </a:lnTo>
                  <a:lnTo>
                    <a:pt x="603" y="148"/>
                  </a:lnTo>
                  <a:lnTo>
                    <a:pt x="601" y="148"/>
                  </a:lnTo>
                  <a:lnTo>
                    <a:pt x="601" y="150"/>
                  </a:lnTo>
                  <a:lnTo>
                    <a:pt x="599" y="150"/>
                  </a:lnTo>
                  <a:lnTo>
                    <a:pt x="599" y="150"/>
                  </a:lnTo>
                  <a:lnTo>
                    <a:pt x="599" y="148"/>
                  </a:lnTo>
                  <a:lnTo>
                    <a:pt x="597" y="148"/>
                  </a:lnTo>
                  <a:lnTo>
                    <a:pt x="597" y="148"/>
                  </a:lnTo>
                  <a:lnTo>
                    <a:pt x="597" y="148"/>
                  </a:lnTo>
                  <a:lnTo>
                    <a:pt x="599" y="146"/>
                  </a:lnTo>
                  <a:lnTo>
                    <a:pt x="601" y="142"/>
                  </a:lnTo>
                  <a:lnTo>
                    <a:pt x="603" y="140"/>
                  </a:lnTo>
                  <a:lnTo>
                    <a:pt x="603" y="138"/>
                  </a:lnTo>
                  <a:lnTo>
                    <a:pt x="605" y="136"/>
                  </a:lnTo>
                  <a:lnTo>
                    <a:pt x="605" y="136"/>
                  </a:lnTo>
                  <a:lnTo>
                    <a:pt x="605" y="136"/>
                  </a:lnTo>
                  <a:lnTo>
                    <a:pt x="603" y="136"/>
                  </a:lnTo>
                  <a:lnTo>
                    <a:pt x="603" y="136"/>
                  </a:lnTo>
                  <a:lnTo>
                    <a:pt x="603" y="134"/>
                  </a:lnTo>
                  <a:lnTo>
                    <a:pt x="605" y="134"/>
                  </a:lnTo>
                  <a:lnTo>
                    <a:pt x="605" y="134"/>
                  </a:lnTo>
                  <a:lnTo>
                    <a:pt x="603" y="134"/>
                  </a:lnTo>
                  <a:lnTo>
                    <a:pt x="603" y="134"/>
                  </a:lnTo>
                  <a:lnTo>
                    <a:pt x="603" y="132"/>
                  </a:lnTo>
                  <a:lnTo>
                    <a:pt x="601" y="132"/>
                  </a:lnTo>
                  <a:lnTo>
                    <a:pt x="601" y="132"/>
                  </a:lnTo>
                  <a:lnTo>
                    <a:pt x="599" y="130"/>
                  </a:lnTo>
                  <a:lnTo>
                    <a:pt x="597" y="130"/>
                  </a:lnTo>
                  <a:lnTo>
                    <a:pt x="593" y="130"/>
                  </a:lnTo>
                  <a:lnTo>
                    <a:pt x="591" y="130"/>
                  </a:lnTo>
                  <a:lnTo>
                    <a:pt x="591" y="130"/>
                  </a:lnTo>
                  <a:lnTo>
                    <a:pt x="591" y="132"/>
                  </a:lnTo>
                  <a:lnTo>
                    <a:pt x="593" y="132"/>
                  </a:lnTo>
                  <a:lnTo>
                    <a:pt x="593" y="132"/>
                  </a:lnTo>
                  <a:lnTo>
                    <a:pt x="591" y="134"/>
                  </a:lnTo>
                  <a:lnTo>
                    <a:pt x="591" y="134"/>
                  </a:lnTo>
                  <a:lnTo>
                    <a:pt x="587" y="134"/>
                  </a:lnTo>
                  <a:lnTo>
                    <a:pt x="587" y="136"/>
                  </a:lnTo>
                  <a:lnTo>
                    <a:pt x="583" y="136"/>
                  </a:lnTo>
                  <a:lnTo>
                    <a:pt x="579" y="138"/>
                  </a:lnTo>
                  <a:lnTo>
                    <a:pt x="574" y="138"/>
                  </a:lnTo>
                  <a:lnTo>
                    <a:pt x="574" y="138"/>
                  </a:lnTo>
                  <a:lnTo>
                    <a:pt x="572" y="138"/>
                  </a:lnTo>
                  <a:lnTo>
                    <a:pt x="574" y="138"/>
                  </a:lnTo>
                  <a:lnTo>
                    <a:pt x="574" y="138"/>
                  </a:lnTo>
                  <a:lnTo>
                    <a:pt x="574" y="138"/>
                  </a:lnTo>
                  <a:lnTo>
                    <a:pt x="574" y="138"/>
                  </a:lnTo>
                  <a:lnTo>
                    <a:pt x="574" y="138"/>
                  </a:lnTo>
                  <a:lnTo>
                    <a:pt x="574" y="138"/>
                  </a:lnTo>
                  <a:lnTo>
                    <a:pt x="572" y="138"/>
                  </a:lnTo>
                  <a:lnTo>
                    <a:pt x="570" y="138"/>
                  </a:lnTo>
                  <a:lnTo>
                    <a:pt x="568" y="140"/>
                  </a:lnTo>
                  <a:lnTo>
                    <a:pt x="568" y="140"/>
                  </a:lnTo>
                  <a:lnTo>
                    <a:pt x="566" y="138"/>
                  </a:lnTo>
                  <a:lnTo>
                    <a:pt x="568" y="138"/>
                  </a:lnTo>
                  <a:lnTo>
                    <a:pt x="570" y="138"/>
                  </a:lnTo>
                  <a:lnTo>
                    <a:pt x="577" y="136"/>
                  </a:lnTo>
                  <a:lnTo>
                    <a:pt x="579" y="134"/>
                  </a:lnTo>
                  <a:lnTo>
                    <a:pt x="581" y="134"/>
                  </a:lnTo>
                  <a:lnTo>
                    <a:pt x="579" y="132"/>
                  </a:lnTo>
                  <a:lnTo>
                    <a:pt x="574" y="132"/>
                  </a:lnTo>
                  <a:lnTo>
                    <a:pt x="570" y="130"/>
                  </a:lnTo>
                  <a:lnTo>
                    <a:pt x="568" y="130"/>
                  </a:lnTo>
                  <a:lnTo>
                    <a:pt x="564" y="130"/>
                  </a:lnTo>
                  <a:lnTo>
                    <a:pt x="562" y="130"/>
                  </a:lnTo>
                  <a:lnTo>
                    <a:pt x="562" y="130"/>
                  </a:lnTo>
                  <a:lnTo>
                    <a:pt x="558" y="132"/>
                  </a:lnTo>
                  <a:lnTo>
                    <a:pt x="556" y="132"/>
                  </a:lnTo>
                  <a:lnTo>
                    <a:pt x="556" y="134"/>
                  </a:lnTo>
                  <a:lnTo>
                    <a:pt x="554" y="134"/>
                  </a:lnTo>
                  <a:lnTo>
                    <a:pt x="554" y="134"/>
                  </a:lnTo>
                  <a:lnTo>
                    <a:pt x="552" y="134"/>
                  </a:lnTo>
                  <a:lnTo>
                    <a:pt x="552" y="134"/>
                  </a:lnTo>
                  <a:lnTo>
                    <a:pt x="552" y="134"/>
                  </a:lnTo>
                  <a:lnTo>
                    <a:pt x="548" y="134"/>
                  </a:lnTo>
                  <a:lnTo>
                    <a:pt x="546" y="134"/>
                  </a:lnTo>
                  <a:lnTo>
                    <a:pt x="544" y="136"/>
                  </a:lnTo>
                  <a:lnTo>
                    <a:pt x="542" y="136"/>
                  </a:lnTo>
                  <a:lnTo>
                    <a:pt x="542" y="136"/>
                  </a:lnTo>
                  <a:lnTo>
                    <a:pt x="542" y="134"/>
                  </a:lnTo>
                  <a:lnTo>
                    <a:pt x="546" y="134"/>
                  </a:lnTo>
                  <a:lnTo>
                    <a:pt x="548" y="132"/>
                  </a:lnTo>
                  <a:lnTo>
                    <a:pt x="550" y="132"/>
                  </a:lnTo>
                  <a:lnTo>
                    <a:pt x="552" y="130"/>
                  </a:lnTo>
                  <a:lnTo>
                    <a:pt x="552" y="130"/>
                  </a:lnTo>
                  <a:lnTo>
                    <a:pt x="554" y="130"/>
                  </a:lnTo>
                  <a:lnTo>
                    <a:pt x="554" y="128"/>
                  </a:lnTo>
                  <a:lnTo>
                    <a:pt x="556" y="126"/>
                  </a:lnTo>
                  <a:lnTo>
                    <a:pt x="558" y="126"/>
                  </a:lnTo>
                  <a:lnTo>
                    <a:pt x="558" y="126"/>
                  </a:lnTo>
                  <a:lnTo>
                    <a:pt x="558" y="126"/>
                  </a:lnTo>
                  <a:lnTo>
                    <a:pt x="556" y="124"/>
                  </a:lnTo>
                  <a:lnTo>
                    <a:pt x="554" y="124"/>
                  </a:lnTo>
                  <a:lnTo>
                    <a:pt x="542" y="126"/>
                  </a:lnTo>
                  <a:lnTo>
                    <a:pt x="528" y="128"/>
                  </a:lnTo>
                  <a:lnTo>
                    <a:pt x="522" y="130"/>
                  </a:lnTo>
                  <a:lnTo>
                    <a:pt x="518" y="130"/>
                  </a:lnTo>
                  <a:lnTo>
                    <a:pt x="512" y="132"/>
                  </a:lnTo>
                  <a:lnTo>
                    <a:pt x="502" y="134"/>
                  </a:lnTo>
                  <a:lnTo>
                    <a:pt x="498" y="136"/>
                  </a:lnTo>
                  <a:lnTo>
                    <a:pt x="496" y="138"/>
                  </a:lnTo>
                  <a:lnTo>
                    <a:pt x="494" y="138"/>
                  </a:lnTo>
                  <a:lnTo>
                    <a:pt x="494" y="138"/>
                  </a:lnTo>
                  <a:lnTo>
                    <a:pt x="494" y="138"/>
                  </a:lnTo>
                  <a:lnTo>
                    <a:pt x="496" y="140"/>
                  </a:lnTo>
                  <a:lnTo>
                    <a:pt x="496" y="140"/>
                  </a:lnTo>
                  <a:lnTo>
                    <a:pt x="494" y="140"/>
                  </a:lnTo>
                  <a:lnTo>
                    <a:pt x="492" y="140"/>
                  </a:lnTo>
                  <a:lnTo>
                    <a:pt x="488" y="142"/>
                  </a:lnTo>
                  <a:lnTo>
                    <a:pt x="482" y="144"/>
                  </a:lnTo>
                  <a:lnTo>
                    <a:pt x="482" y="144"/>
                  </a:lnTo>
                  <a:lnTo>
                    <a:pt x="480" y="146"/>
                  </a:lnTo>
                  <a:lnTo>
                    <a:pt x="478" y="146"/>
                  </a:lnTo>
                  <a:lnTo>
                    <a:pt x="476" y="148"/>
                  </a:lnTo>
                  <a:lnTo>
                    <a:pt x="476" y="148"/>
                  </a:lnTo>
                  <a:lnTo>
                    <a:pt x="476" y="148"/>
                  </a:lnTo>
                  <a:lnTo>
                    <a:pt x="480" y="150"/>
                  </a:lnTo>
                  <a:lnTo>
                    <a:pt x="482" y="150"/>
                  </a:lnTo>
                  <a:lnTo>
                    <a:pt x="488" y="148"/>
                  </a:lnTo>
                  <a:lnTo>
                    <a:pt x="488" y="148"/>
                  </a:lnTo>
                  <a:lnTo>
                    <a:pt x="486" y="150"/>
                  </a:lnTo>
                  <a:lnTo>
                    <a:pt x="482" y="150"/>
                  </a:lnTo>
                  <a:lnTo>
                    <a:pt x="480" y="152"/>
                  </a:lnTo>
                  <a:lnTo>
                    <a:pt x="480" y="152"/>
                  </a:lnTo>
                  <a:lnTo>
                    <a:pt x="480" y="152"/>
                  </a:lnTo>
                  <a:lnTo>
                    <a:pt x="482" y="152"/>
                  </a:lnTo>
                  <a:lnTo>
                    <a:pt x="484" y="152"/>
                  </a:lnTo>
                  <a:lnTo>
                    <a:pt x="490" y="152"/>
                  </a:lnTo>
                  <a:lnTo>
                    <a:pt x="496" y="152"/>
                  </a:lnTo>
                  <a:lnTo>
                    <a:pt x="510" y="150"/>
                  </a:lnTo>
                  <a:lnTo>
                    <a:pt x="514" y="152"/>
                  </a:lnTo>
                  <a:lnTo>
                    <a:pt x="514" y="152"/>
                  </a:lnTo>
                  <a:lnTo>
                    <a:pt x="512" y="152"/>
                  </a:lnTo>
                  <a:lnTo>
                    <a:pt x="510" y="152"/>
                  </a:lnTo>
                  <a:lnTo>
                    <a:pt x="508" y="152"/>
                  </a:lnTo>
                  <a:lnTo>
                    <a:pt x="506" y="152"/>
                  </a:lnTo>
                  <a:lnTo>
                    <a:pt x="504" y="152"/>
                  </a:lnTo>
                  <a:lnTo>
                    <a:pt x="504" y="152"/>
                  </a:lnTo>
                  <a:lnTo>
                    <a:pt x="504" y="152"/>
                  </a:lnTo>
                  <a:lnTo>
                    <a:pt x="504" y="152"/>
                  </a:lnTo>
                  <a:lnTo>
                    <a:pt x="502" y="154"/>
                  </a:lnTo>
                  <a:lnTo>
                    <a:pt x="500" y="154"/>
                  </a:lnTo>
                  <a:lnTo>
                    <a:pt x="498" y="154"/>
                  </a:lnTo>
                  <a:lnTo>
                    <a:pt x="492" y="154"/>
                  </a:lnTo>
                  <a:lnTo>
                    <a:pt x="486" y="156"/>
                  </a:lnTo>
                  <a:lnTo>
                    <a:pt x="480" y="156"/>
                  </a:lnTo>
                  <a:lnTo>
                    <a:pt x="478" y="156"/>
                  </a:lnTo>
                  <a:lnTo>
                    <a:pt x="472" y="158"/>
                  </a:lnTo>
                  <a:lnTo>
                    <a:pt x="470" y="158"/>
                  </a:lnTo>
                  <a:lnTo>
                    <a:pt x="470" y="160"/>
                  </a:lnTo>
                  <a:lnTo>
                    <a:pt x="470" y="160"/>
                  </a:lnTo>
                  <a:lnTo>
                    <a:pt x="472" y="164"/>
                  </a:lnTo>
                  <a:lnTo>
                    <a:pt x="478" y="164"/>
                  </a:lnTo>
                  <a:lnTo>
                    <a:pt x="486" y="164"/>
                  </a:lnTo>
                  <a:lnTo>
                    <a:pt x="488" y="164"/>
                  </a:lnTo>
                  <a:lnTo>
                    <a:pt x="488" y="164"/>
                  </a:lnTo>
                  <a:lnTo>
                    <a:pt x="490" y="164"/>
                  </a:lnTo>
                  <a:lnTo>
                    <a:pt x="498" y="164"/>
                  </a:lnTo>
                  <a:lnTo>
                    <a:pt x="504" y="164"/>
                  </a:lnTo>
                  <a:lnTo>
                    <a:pt x="506" y="164"/>
                  </a:lnTo>
                  <a:lnTo>
                    <a:pt x="510" y="164"/>
                  </a:lnTo>
                  <a:lnTo>
                    <a:pt x="510" y="164"/>
                  </a:lnTo>
                  <a:lnTo>
                    <a:pt x="514" y="164"/>
                  </a:lnTo>
                  <a:lnTo>
                    <a:pt x="516" y="164"/>
                  </a:lnTo>
                  <a:lnTo>
                    <a:pt x="520" y="164"/>
                  </a:lnTo>
                  <a:lnTo>
                    <a:pt x="522" y="164"/>
                  </a:lnTo>
                  <a:lnTo>
                    <a:pt x="530" y="166"/>
                  </a:lnTo>
                  <a:lnTo>
                    <a:pt x="534" y="168"/>
                  </a:lnTo>
                  <a:lnTo>
                    <a:pt x="534" y="168"/>
                  </a:lnTo>
                  <a:lnTo>
                    <a:pt x="532" y="170"/>
                  </a:lnTo>
                  <a:lnTo>
                    <a:pt x="532" y="170"/>
                  </a:lnTo>
                  <a:lnTo>
                    <a:pt x="528" y="170"/>
                  </a:lnTo>
                  <a:lnTo>
                    <a:pt x="526" y="170"/>
                  </a:lnTo>
                  <a:lnTo>
                    <a:pt x="522" y="170"/>
                  </a:lnTo>
                  <a:lnTo>
                    <a:pt x="522" y="170"/>
                  </a:lnTo>
                  <a:lnTo>
                    <a:pt x="516" y="170"/>
                  </a:lnTo>
                  <a:lnTo>
                    <a:pt x="510" y="170"/>
                  </a:lnTo>
                  <a:lnTo>
                    <a:pt x="508" y="170"/>
                  </a:lnTo>
                  <a:lnTo>
                    <a:pt x="506" y="168"/>
                  </a:lnTo>
                  <a:lnTo>
                    <a:pt x="500" y="168"/>
                  </a:lnTo>
                  <a:lnTo>
                    <a:pt x="490" y="170"/>
                  </a:lnTo>
                  <a:lnTo>
                    <a:pt x="476" y="170"/>
                  </a:lnTo>
                  <a:lnTo>
                    <a:pt x="468" y="172"/>
                  </a:lnTo>
                  <a:lnTo>
                    <a:pt x="468" y="172"/>
                  </a:lnTo>
                  <a:lnTo>
                    <a:pt x="466" y="172"/>
                  </a:lnTo>
                  <a:lnTo>
                    <a:pt x="466" y="174"/>
                  </a:lnTo>
                  <a:lnTo>
                    <a:pt x="464" y="176"/>
                  </a:lnTo>
                  <a:lnTo>
                    <a:pt x="464" y="176"/>
                  </a:lnTo>
                  <a:lnTo>
                    <a:pt x="464" y="176"/>
                  </a:lnTo>
                  <a:lnTo>
                    <a:pt x="464" y="178"/>
                  </a:lnTo>
                  <a:lnTo>
                    <a:pt x="464" y="180"/>
                  </a:lnTo>
                  <a:lnTo>
                    <a:pt x="464" y="180"/>
                  </a:lnTo>
                  <a:lnTo>
                    <a:pt x="464" y="182"/>
                  </a:lnTo>
                  <a:lnTo>
                    <a:pt x="464" y="182"/>
                  </a:lnTo>
                  <a:lnTo>
                    <a:pt x="464" y="182"/>
                  </a:lnTo>
                  <a:lnTo>
                    <a:pt x="468" y="184"/>
                  </a:lnTo>
                  <a:lnTo>
                    <a:pt x="470" y="184"/>
                  </a:lnTo>
                  <a:lnTo>
                    <a:pt x="472" y="184"/>
                  </a:lnTo>
                  <a:lnTo>
                    <a:pt x="476" y="184"/>
                  </a:lnTo>
                  <a:lnTo>
                    <a:pt x="482" y="184"/>
                  </a:lnTo>
                  <a:lnTo>
                    <a:pt x="486" y="184"/>
                  </a:lnTo>
                  <a:lnTo>
                    <a:pt x="488" y="184"/>
                  </a:lnTo>
                  <a:lnTo>
                    <a:pt x="492" y="186"/>
                  </a:lnTo>
                  <a:lnTo>
                    <a:pt x="492" y="186"/>
                  </a:lnTo>
                  <a:lnTo>
                    <a:pt x="490" y="188"/>
                  </a:lnTo>
                  <a:lnTo>
                    <a:pt x="490" y="188"/>
                  </a:lnTo>
                  <a:lnTo>
                    <a:pt x="488" y="190"/>
                  </a:lnTo>
                  <a:lnTo>
                    <a:pt x="486" y="192"/>
                  </a:lnTo>
                  <a:lnTo>
                    <a:pt x="486" y="194"/>
                  </a:lnTo>
                  <a:lnTo>
                    <a:pt x="486" y="196"/>
                  </a:lnTo>
                  <a:lnTo>
                    <a:pt x="488" y="196"/>
                  </a:lnTo>
                  <a:lnTo>
                    <a:pt x="488" y="196"/>
                  </a:lnTo>
                  <a:lnTo>
                    <a:pt x="490" y="196"/>
                  </a:lnTo>
                  <a:lnTo>
                    <a:pt x="492" y="196"/>
                  </a:lnTo>
                  <a:lnTo>
                    <a:pt x="498" y="196"/>
                  </a:lnTo>
                  <a:lnTo>
                    <a:pt x="506" y="196"/>
                  </a:lnTo>
                  <a:lnTo>
                    <a:pt x="508" y="196"/>
                  </a:lnTo>
                  <a:lnTo>
                    <a:pt x="512" y="194"/>
                  </a:lnTo>
                  <a:lnTo>
                    <a:pt x="514" y="194"/>
                  </a:lnTo>
                  <a:lnTo>
                    <a:pt x="514" y="194"/>
                  </a:lnTo>
                  <a:lnTo>
                    <a:pt x="520" y="194"/>
                  </a:lnTo>
                  <a:lnTo>
                    <a:pt x="526" y="194"/>
                  </a:lnTo>
                  <a:lnTo>
                    <a:pt x="532" y="194"/>
                  </a:lnTo>
                  <a:lnTo>
                    <a:pt x="540" y="192"/>
                  </a:lnTo>
                  <a:lnTo>
                    <a:pt x="544" y="190"/>
                  </a:lnTo>
                  <a:lnTo>
                    <a:pt x="546" y="190"/>
                  </a:lnTo>
                  <a:lnTo>
                    <a:pt x="550" y="190"/>
                  </a:lnTo>
                  <a:lnTo>
                    <a:pt x="556" y="190"/>
                  </a:lnTo>
                  <a:lnTo>
                    <a:pt x="560" y="188"/>
                  </a:lnTo>
                  <a:lnTo>
                    <a:pt x="562" y="188"/>
                  </a:lnTo>
                  <a:lnTo>
                    <a:pt x="566" y="186"/>
                  </a:lnTo>
                  <a:lnTo>
                    <a:pt x="568" y="186"/>
                  </a:lnTo>
                  <a:lnTo>
                    <a:pt x="572" y="184"/>
                  </a:lnTo>
                  <a:lnTo>
                    <a:pt x="574" y="182"/>
                  </a:lnTo>
                  <a:lnTo>
                    <a:pt x="577" y="182"/>
                  </a:lnTo>
                  <a:lnTo>
                    <a:pt x="579" y="182"/>
                  </a:lnTo>
                  <a:lnTo>
                    <a:pt x="579" y="182"/>
                  </a:lnTo>
                  <a:lnTo>
                    <a:pt x="581" y="182"/>
                  </a:lnTo>
                  <a:lnTo>
                    <a:pt x="579" y="184"/>
                  </a:lnTo>
                  <a:lnTo>
                    <a:pt x="579" y="184"/>
                  </a:lnTo>
                  <a:lnTo>
                    <a:pt x="579" y="184"/>
                  </a:lnTo>
                  <a:lnTo>
                    <a:pt x="577" y="184"/>
                  </a:lnTo>
                  <a:lnTo>
                    <a:pt x="579" y="186"/>
                  </a:lnTo>
                  <a:lnTo>
                    <a:pt x="579" y="186"/>
                  </a:lnTo>
                  <a:lnTo>
                    <a:pt x="581" y="186"/>
                  </a:lnTo>
                  <a:lnTo>
                    <a:pt x="583" y="186"/>
                  </a:lnTo>
                  <a:lnTo>
                    <a:pt x="585" y="186"/>
                  </a:lnTo>
                  <a:lnTo>
                    <a:pt x="589" y="186"/>
                  </a:lnTo>
                  <a:lnTo>
                    <a:pt x="591" y="188"/>
                  </a:lnTo>
                  <a:lnTo>
                    <a:pt x="591" y="188"/>
                  </a:lnTo>
                  <a:lnTo>
                    <a:pt x="591" y="188"/>
                  </a:lnTo>
                  <a:lnTo>
                    <a:pt x="587" y="188"/>
                  </a:lnTo>
                  <a:lnTo>
                    <a:pt x="587" y="190"/>
                  </a:lnTo>
                  <a:lnTo>
                    <a:pt x="587" y="190"/>
                  </a:lnTo>
                  <a:lnTo>
                    <a:pt x="593" y="190"/>
                  </a:lnTo>
                  <a:lnTo>
                    <a:pt x="595" y="190"/>
                  </a:lnTo>
                  <a:lnTo>
                    <a:pt x="597" y="190"/>
                  </a:lnTo>
                  <a:lnTo>
                    <a:pt x="599" y="190"/>
                  </a:lnTo>
                  <a:lnTo>
                    <a:pt x="601" y="190"/>
                  </a:lnTo>
                  <a:lnTo>
                    <a:pt x="605" y="192"/>
                  </a:lnTo>
                  <a:lnTo>
                    <a:pt x="609" y="190"/>
                  </a:lnTo>
                  <a:lnTo>
                    <a:pt x="611" y="192"/>
                  </a:lnTo>
                  <a:lnTo>
                    <a:pt x="613" y="190"/>
                  </a:lnTo>
                  <a:lnTo>
                    <a:pt x="613" y="190"/>
                  </a:lnTo>
                  <a:lnTo>
                    <a:pt x="617" y="190"/>
                  </a:lnTo>
                  <a:lnTo>
                    <a:pt x="619" y="190"/>
                  </a:lnTo>
                  <a:lnTo>
                    <a:pt x="625" y="188"/>
                  </a:lnTo>
                  <a:lnTo>
                    <a:pt x="627" y="188"/>
                  </a:lnTo>
                  <a:lnTo>
                    <a:pt x="629" y="186"/>
                  </a:lnTo>
                  <a:lnTo>
                    <a:pt x="629" y="186"/>
                  </a:lnTo>
                  <a:lnTo>
                    <a:pt x="629" y="186"/>
                  </a:lnTo>
                  <a:lnTo>
                    <a:pt x="629" y="184"/>
                  </a:lnTo>
                  <a:lnTo>
                    <a:pt x="629" y="184"/>
                  </a:lnTo>
                  <a:lnTo>
                    <a:pt x="627" y="184"/>
                  </a:lnTo>
                  <a:lnTo>
                    <a:pt x="627" y="184"/>
                  </a:lnTo>
                  <a:lnTo>
                    <a:pt x="627" y="184"/>
                  </a:lnTo>
                  <a:lnTo>
                    <a:pt x="627" y="184"/>
                  </a:lnTo>
                  <a:lnTo>
                    <a:pt x="629" y="184"/>
                  </a:lnTo>
                  <a:lnTo>
                    <a:pt x="629" y="182"/>
                  </a:lnTo>
                  <a:lnTo>
                    <a:pt x="631" y="182"/>
                  </a:lnTo>
                  <a:lnTo>
                    <a:pt x="631" y="182"/>
                  </a:lnTo>
                  <a:lnTo>
                    <a:pt x="631" y="182"/>
                  </a:lnTo>
                  <a:lnTo>
                    <a:pt x="629" y="182"/>
                  </a:lnTo>
                  <a:lnTo>
                    <a:pt x="627" y="182"/>
                  </a:lnTo>
                  <a:lnTo>
                    <a:pt x="625" y="182"/>
                  </a:lnTo>
                  <a:lnTo>
                    <a:pt x="621" y="182"/>
                  </a:lnTo>
                  <a:lnTo>
                    <a:pt x="619" y="184"/>
                  </a:lnTo>
                  <a:lnTo>
                    <a:pt x="615" y="186"/>
                  </a:lnTo>
                  <a:lnTo>
                    <a:pt x="615" y="186"/>
                  </a:lnTo>
                  <a:lnTo>
                    <a:pt x="615" y="184"/>
                  </a:lnTo>
                  <a:lnTo>
                    <a:pt x="617" y="182"/>
                  </a:lnTo>
                  <a:lnTo>
                    <a:pt x="619" y="182"/>
                  </a:lnTo>
                  <a:lnTo>
                    <a:pt x="619" y="182"/>
                  </a:lnTo>
                  <a:lnTo>
                    <a:pt x="619" y="182"/>
                  </a:lnTo>
                  <a:lnTo>
                    <a:pt x="619" y="182"/>
                  </a:lnTo>
                  <a:lnTo>
                    <a:pt x="619" y="180"/>
                  </a:lnTo>
                  <a:lnTo>
                    <a:pt x="617" y="180"/>
                  </a:lnTo>
                  <a:lnTo>
                    <a:pt x="617" y="180"/>
                  </a:lnTo>
                  <a:lnTo>
                    <a:pt x="617" y="178"/>
                  </a:lnTo>
                  <a:lnTo>
                    <a:pt x="617" y="178"/>
                  </a:lnTo>
                  <a:lnTo>
                    <a:pt x="619" y="178"/>
                  </a:lnTo>
                  <a:lnTo>
                    <a:pt x="619" y="178"/>
                  </a:lnTo>
                  <a:lnTo>
                    <a:pt x="621" y="180"/>
                  </a:lnTo>
                  <a:lnTo>
                    <a:pt x="623" y="180"/>
                  </a:lnTo>
                  <a:lnTo>
                    <a:pt x="623" y="180"/>
                  </a:lnTo>
                  <a:lnTo>
                    <a:pt x="625" y="180"/>
                  </a:lnTo>
                  <a:lnTo>
                    <a:pt x="627" y="180"/>
                  </a:lnTo>
                  <a:lnTo>
                    <a:pt x="627" y="180"/>
                  </a:lnTo>
                  <a:lnTo>
                    <a:pt x="627" y="180"/>
                  </a:lnTo>
                  <a:lnTo>
                    <a:pt x="627" y="178"/>
                  </a:lnTo>
                  <a:lnTo>
                    <a:pt x="629" y="178"/>
                  </a:lnTo>
                  <a:lnTo>
                    <a:pt x="629" y="178"/>
                  </a:lnTo>
                  <a:lnTo>
                    <a:pt x="629" y="176"/>
                  </a:lnTo>
                  <a:lnTo>
                    <a:pt x="633" y="176"/>
                  </a:lnTo>
                  <a:lnTo>
                    <a:pt x="635" y="176"/>
                  </a:lnTo>
                  <a:lnTo>
                    <a:pt x="635" y="176"/>
                  </a:lnTo>
                  <a:lnTo>
                    <a:pt x="635" y="176"/>
                  </a:lnTo>
                  <a:lnTo>
                    <a:pt x="637" y="178"/>
                  </a:lnTo>
                  <a:lnTo>
                    <a:pt x="637" y="178"/>
                  </a:lnTo>
                  <a:lnTo>
                    <a:pt x="639" y="178"/>
                  </a:lnTo>
                  <a:lnTo>
                    <a:pt x="639" y="178"/>
                  </a:lnTo>
                  <a:lnTo>
                    <a:pt x="641" y="178"/>
                  </a:lnTo>
                  <a:lnTo>
                    <a:pt x="643" y="176"/>
                  </a:lnTo>
                  <a:lnTo>
                    <a:pt x="643" y="176"/>
                  </a:lnTo>
                  <a:lnTo>
                    <a:pt x="643" y="176"/>
                  </a:lnTo>
                  <a:lnTo>
                    <a:pt x="643" y="178"/>
                  </a:lnTo>
                  <a:lnTo>
                    <a:pt x="643" y="178"/>
                  </a:lnTo>
                  <a:lnTo>
                    <a:pt x="643" y="178"/>
                  </a:lnTo>
                  <a:lnTo>
                    <a:pt x="645" y="178"/>
                  </a:lnTo>
                  <a:lnTo>
                    <a:pt x="645" y="178"/>
                  </a:lnTo>
                  <a:lnTo>
                    <a:pt x="647" y="178"/>
                  </a:lnTo>
                  <a:lnTo>
                    <a:pt x="649" y="176"/>
                  </a:lnTo>
                  <a:lnTo>
                    <a:pt x="649" y="176"/>
                  </a:lnTo>
                  <a:close/>
                  <a:moveTo>
                    <a:pt x="703" y="182"/>
                  </a:moveTo>
                  <a:lnTo>
                    <a:pt x="703" y="182"/>
                  </a:lnTo>
                  <a:lnTo>
                    <a:pt x="703" y="182"/>
                  </a:lnTo>
                  <a:lnTo>
                    <a:pt x="701" y="184"/>
                  </a:lnTo>
                  <a:lnTo>
                    <a:pt x="701" y="184"/>
                  </a:lnTo>
                  <a:lnTo>
                    <a:pt x="703" y="184"/>
                  </a:lnTo>
                  <a:lnTo>
                    <a:pt x="703" y="184"/>
                  </a:lnTo>
                  <a:lnTo>
                    <a:pt x="705" y="182"/>
                  </a:lnTo>
                  <a:lnTo>
                    <a:pt x="705" y="182"/>
                  </a:lnTo>
                  <a:lnTo>
                    <a:pt x="707" y="182"/>
                  </a:lnTo>
                  <a:lnTo>
                    <a:pt x="707" y="180"/>
                  </a:lnTo>
                  <a:lnTo>
                    <a:pt x="707" y="180"/>
                  </a:lnTo>
                  <a:lnTo>
                    <a:pt x="707" y="180"/>
                  </a:lnTo>
                  <a:lnTo>
                    <a:pt x="705" y="178"/>
                  </a:lnTo>
                  <a:lnTo>
                    <a:pt x="705" y="178"/>
                  </a:lnTo>
                  <a:lnTo>
                    <a:pt x="703" y="180"/>
                  </a:lnTo>
                  <a:lnTo>
                    <a:pt x="701" y="180"/>
                  </a:lnTo>
                  <a:lnTo>
                    <a:pt x="701" y="180"/>
                  </a:lnTo>
                  <a:lnTo>
                    <a:pt x="699" y="182"/>
                  </a:lnTo>
                  <a:lnTo>
                    <a:pt x="699" y="182"/>
                  </a:lnTo>
                  <a:lnTo>
                    <a:pt x="699" y="182"/>
                  </a:lnTo>
                  <a:lnTo>
                    <a:pt x="699" y="182"/>
                  </a:lnTo>
                  <a:lnTo>
                    <a:pt x="699" y="184"/>
                  </a:lnTo>
                  <a:lnTo>
                    <a:pt x="701" y="182"/>
                  </a:lnTo>
                  <a:lnTo>
                    <a:pt x="701" y="182"/>
                  </a:lnTo>
                  <a:lnTo>
                    <a:pt x="703" y="180"/>
                  </a:lnTo>
                  <a:lnTo>
                    <a:pt x="703" y="180"/>
                  </a:lnTo>
                  <a:lnTo>
                    <a:pt x="703" y="180"/>
                  </a:lnTo>
                  <a:lnTo>
                    <a:pt x="703" y="180"/>
                  </a:lnTo>
                  <a:lnTo>
                    <a:pt x="705" y="180"/>
                  </a:lnTo>
                  <a:lnTo>
                    <a:pt x="703" y="180"/>
                  </a:lnTo>
                  <a:lnTo>
                    <a:pt x="703" y="182"/>
                  </a:lnTo>
                  <a:close/>
                  <a:moveTo>
                    <a:pt x="647" y="186"/>
                  </a:moveTo>
                  <a:lnTo>
                    <a:pt x="645" y="188"/>
                  </a:lnTo>
                  <a:lnTo>
                    <a:pt x="645" y="188"/>
                  </a:lnTo>
                  <a:lnTo>
                    <a:pt x="645" y="188"/>
                  </a:lnTo>
                  <a:lnTo>
                    <a:pt x="645" y="188"/>
                  </a:lnTo>
                  <a:lnTo>
                    <a:pt x="645" y="188"/>
                  </a:lnTo>
                  <a:lnTo>
                    <a:pt x="647" y="190"/>
                  </a:lnTo>
                  <a:lnTo>
                    <a:pt x="647" y="188"/>
                  </a:lnTo>
                  <a:lnTo>
                    <a:pt x="647" y="188"/>
                  </a:lnTo>
                  <a:lnTo>
                    <a:pt x="647" y="188"/>
                  </a:lnTo>
                  <a:lnTo>
                    <a:pt x="647" y="186"/>
                  </a:lnTo>
                  <a:lnTo>
                    <a:pt x="647" y="186"/>
                  </a:lnTo>
                  <a:lnTo>
                    <a:pt x="647" y="186"/>
                  </a:lnTo>
                  <a:close/>
                  <a:moveTo>
                    <a:pt x="639" y="192"/>
                  </a:moveTo>
                  <a:lnTo>
                    <a:pt x="639" y="192"/>
                  </a:lnTo>
                  <a:lnTo>
                    <a:pt x="641" y="192"/>
                  </a:lnTo>
                  <a:lnTo>
                    <a:pt x="641" y="192"/>
                  </a:lnTo>
                  <a:lnTo>
                    <a:pt x="641" y="192"/>
                  </a:lnTo>
                  <a:lnTo>
                    <a:pt x="643" y="190"/>
                  </a:lnTo>
                  <a:lnTo>
                    <a:pt x="643" y="190"/>
                  </a:lnTo>
                  <a:lnTo>
                    <a:pt x="643" y="190"/>
                  </a:lnTo>
                  <a:lnTo>
                    <a:pt x="643" y="188"/>
                  </a:lnTo>
                  <a:lnTo>
                    <a:pt x="643" y="188"/>
                  </a:lnTo>
                  <a:lnTo>
                    <a:pt x="641" y="188"/>
                  </a:lnTo>
                  <a:lnTo>
                    <a:pt x="641" y="188"/>
                  </a:lnTo>
                  <a:lnTo>
                    <a:pt x="641" y="188"/>
                  </a:lnTo>
                  <a:lnTo>
                    <a:pt x="639" y="188"/>
                  </a:lnTo>
                  <a:lnTo>
                    <a:pt x="639" y="188"/>
                  </a:lnTo>
                  <a:lnTo>
                    <a:pt x="639" y="190"/>
                  </a:lnTo>
                  <a:lnTo>
                    <a:pt x="637" y="190"/>
                  </a:lnTo>
                  <a:lnTo>
                    <a:pt x="637" y="192"/>
                  </a:lnTo>
                  <a:lnTo>
                    <a:pt x="637" y="192"/>
                  </a:lnTo>
                  <a:lnTo>
                    <a:pt x="637" y="192"/>
                  </a:lnTo>
                  <a:lnTo>
                    <a:pt x="637" y="192"/>
                  </a:lnTo>
                  <a:lnTo>
                    <a:pt x="639" y="192"/>
                  </a:lnTo>
                  <a:lnTo>
                    <a:pt x="639" y="192"/>
                  </a:lnTo>
                  <a:lnTo>
                    <a:pt x="639" y="192"/>
                  </a:lnTo>
                  <a:lnTo>
                    <a:pt x="639" y="192"/>
                  </a:lnTo>
                  <a:lnTo>
                    <a:pt x="639" y="192"/>
                  </a:lnTo>
                  <a:close/>
                  <a:moveTo>
                    <a:pt x="619" y="192"/>
                  </a:moveTo>
                  <a:lnTo>
                    <a:pt x="619" y="192"/>
                  </a:lnTo>
                  <a:lnTo>
                    <a:pt x="617" y="192"/>
                  </a:lnTo>
                  <a:lnTo>
                    <a:pt x="615" y="194"/>
                  </a:lnTo>
                  <a:lnTo>
                    <a:pt x="617" y="194"/>
                  </a:lnTo>
                  <a:lnTo>
                    <a:pt x="619" y="194"/>
                  </a:lnTo>
                  <a:lnTo>
                    <a:pt x="619" y="194"/>
                  </a:lnTo>
                  <a:lnTo>
                    <a:pt x="619" y="194"/>
                  </a:lnTo>
                  <a:lnTo>
                    <a:pt x="621" y="194"/>
                  </a:lnTo>
                  <a:lnTo>
                    <a:pt x="623" y="194"/>
                  </a:lnTo>
                  <a:lnTo>
                    <a:pt x="623" y="192"/>
                  </a:lnTo>
                  <a:lnTo>
                    <a:pt x="623" y="192"/>
                  </a:lnTo>
                  <a:lnTo>
                    <a:pt x="623" y="192"/>
                  </a:lnTo>
                  <a:lnTo>
                    <a:pt x="623" y="192"/>
                  </a:lnTo>
                  <a:lnTo>
                    <a:pt x="621" y="190"/>
                  </a:lnTo>
                  <a:lnTo>
                    <a:pt x="619" y="192"/>
                  </a:lnTo>
                  <a:close/>
                  <a:moveTo>
                    <a:pt x="639" y="182"/>
                  </a:moveTo>
                  <a:lnTo>
                    <a:pt x="639" y="182"/>
                  </a:lnTo>
                  <a:lnTo>
                    <a:pt x="639" y="182"/>
                  </a:lnTo>
                  <a:lnTo>
                    <a:pt x="641" y="182"/>
                  </a:lnTo>
                  <a:lnTo>
                    <a:pt x="641" y="182"/>
                  </a:lnTo>
                  <a:lnTo>
                    <a:pt x="641" y="182"/>
                  </a:lnTo>
                  <a:lnTo>
                    <a:pt x="643" y="182"/>
                  </a:lnTo>
                  <a:lnTo>
                    <a:pt x="643" y="180"/>
                  </a:lnTo>
                  <a:lnTo>
                    <a:pt x="643" y="180"/>
                  </a:lnTo>
                  <a:lnTo>
                    <a:pt x="641" y="180"/>
                  </a:lnTo>
                  <a:lnTo>
                    <a:pt x="641" y="180"/>
                  </a:lnTo>
                  <a:lnTo>
                    <a:pt x="639" y="180"/>
                  </a:lnTo>
                  <a:lnTo>
                    <a:pt x="639" y="180"/>
                  </a:lnTo>
                  <a:lnTo>
                    <a:pt x="639" y="180"/>
                  </a:lnTo>
                  <a:lnTo>
                    <a:pt x="641" y="180"/>
                  </a:lnTo>
                  <a:lnTo>
                    <a:pt x="641" y="182"/>
                  </a:lnTo>
                  <a:lnTo>
                    <a:pt x="641" y="182"/>
                  </a:lnTo>
                  <a:lnTo>
                    <a:pt x="639" y="182"/>
                  </a:lnTo>
                  <a:lnTo>
                    <a:pt x="639" y="182"/>
                  </a:lnTo>
                  <a:lnTo>
                    <a:pt x="639" y="182"/>
                  </a:lnTo>
                  <a:lnTo>
                    <a:pt x="639" y="182"/>
                  </a:lnTo>
                  <a:close/>
                  <a:moveTo>
                    <a:pt x="585" y="194"/>
                  </a:moveTo>
                  <a:lnTo>
                    <a:pt x="583" y="194"/>
                  </a:lnTo>
                  <a:lnTo>
                    <a:pt x="583" y="196"/>
                  </a:lnTo>
                  <a:lnTo>
                    <a:pt x="583" y="196"/>
                  </a:lnTo>
                  <a:lnTo>
                    <a:pt x="583" y="196"/>
                  </a:lnTo>
                  <a:lnTo>
                    <a:pt x="583" y="196"/>
                  </a:lnTo>
                  <a:lnTo>
                    <a:pt x="585" y="198"/>
                  </a:lnTo>
                  <a:lnTo>
                    <a:pt x="585" y="198"/>
                  </a:lnTo>
                  <a:lnTo>
                    <a:pt x="587" y="198"/>
                  </a:lnTo>
                  <a:lnTo>
                    <a:pt x="587" y="196"/>
                  </a:lnTo>
                  <a:lnTo>
                    <a:pt x="587" y="196"/>
                  </a:lnTo>
                  <a:lnTo>
                    <a:pt x="589" y="196"/>
                  </a:lnTo>
                  <a:lnTo>
                    <a:pt x="589" y="196"/>
                  </a:lnTo>
                  <a:lnTo>
                    <a:pt x="587" y="194"/>
                  </a:lnTo>
                  <a:lnTo>
                    <a:pt x="587" y="194"/>
                  </a:lnTo>
                  <a:lnTo>
                    <a:pt x="585" y="194"/>
                  </a:lnTo>
                  <a:close/>
                  <a:moveTo>
                    <a:pt x="735" y="90"/>
                  </a:moveTo>
                  <a:lnTo>
                    <a:pt x="731" y="90"/>
                  </a:lnTo>
                  <a:lnTo>
                    <a:pt x="731" y="90"/>
                  </a:lnTo>
                  <a:lnTo>
                    <a:pt x="729" y="92"/>
                  </a:lnTo>
                  <a:lnTo>
                    <a:pt x="723" y="92"/>
                  </a:lnTo>
                  <a:lnTo>
                    <a:pt x="723" y="92"/>
                  </a:lnTo>
                  <a:lnTo>
                    <a:pt x="723" y="94"/>
                  </a:lnTo>
                  <a:lnTo>
                    <a:pt x="723" y="94"/>
                  </a:lnTo>
                  <a:lnTo>
                    <a:pt x="723" y="94"/>
                  </a:lnTo>
                  <a:lnTo>
                    <a:pt x="737" y="92"/>
                  </a:lnTo>
                  <a:lnTo>
                    <a:pt x="739" y="94"/>
                  </a:lnTo>
                  <a:lnTo>
                    <a:pt x="743" y="92"/>
                  </a:lnTo>
                  <a:lnTo>
                    <a:pt x="755" y="92"/>
                  </a:lnTo>
                  <a:lnTo>
                    <a:pt x="763" y="92"/>
                  </a:lnTo>
                  <a:lnTo>
                    <a:pt x="761" y="92"/>
                  </a:lnTo>
                  <a:lnTo>
                    <a:pt x="757" y="92"/>
                  </a:lnTo>
                  <a:lnTo>
                    <a:pt x="755" y="92"/>
                  </a:lnTo>
                  <a:lnTo>
                    <a:pt x="755" y="92"/>
                  </a:lnTo>
                  <a:lnTo>
                    <a:pt x="751" y="94"/>
                  </a:lnTo>
                  <a:lnTo>
                    <a:pt x="747" y="94"/>
                  </a:lnTo>
                  <a:lnTo>
                    <a:pt x="741" y="96"/>
                  </a:lnTo>
                  <a:lnTo>
                    <a:pt x="741" y="96"/>
                  </a:lnTo>
                  <a:lnTo>
                    <a:pt x="739" y="96"/>
                  </a:lnTo>
                  <a:lnTo>
                    <a:pt x="741" y="96"/>
                  </a:lnTo>
                  <a:lnTo>
                    <a:pt x="743" y="98"/>
                  </a:lnTo>
                  <a:lnTo>
                    <a:pt x="745" y="98"/>
                  </a:lnTo>
                  <a:lnTo>
                    <a:pt x="743" y="98"/>
                  </a:lnTo>
                  <a:lnTo>
                    <a:pt x="741" y="98"/>
                  </a:lnTo>
                  <a:lnTo>
                    <a:pt x="739" y="98"/>
                  </a:lnTo>
                  <a:lnTo>
                    <a:pt x="739" y="100"/>
                  </a:lnTo>
                  <a:lnTo>
                    <a:pt x="739" y="100"/>
                  </a:lnTo>
                  <a:lnTo>
                    <a:pt x="739" y="102"/>
                  </a:lnTo>
                  <a:lnTo>
                    <a:pt x="743" y="102"/>
                  </a:lnTo>
                  <a:lnTo>
                    <a:pt x="745" y="102"/>
                  </a:lnTo>
                  <a:lnTo>
                    <a:pt x="749" y="100"/>
                  </a:lnTo>
                  <a:lnTo>
                    <a:pt x="749" y="100"/>
                  </a:lnTo>
                  <a:lnTo>
                    <a:pt x="749" y="100"/>
                  </a:lnTo>
                  <a:lnTo>
                    <a:pt x="751" y="102"/>
                  </a:lnTo>
                  <a:lnTo>
                    <a:pt x="753" y="100"/>
                  </a:lnTo>
                  <a:lnTo>
                    <a:pt x="755" y="100"/>
                  </a:lnTo>
                  <a:lnTo>
                    <a:pt x="755" y="102"/>
                  </a:lnTo>
                  <a:lnTo>
                    <a:pt x="757" y="102"/>
                  </a:lnTo>
                  <a:lnTo>
                    <a:pt x="761" y="100"/>
                  </a:lnTo>
                  <a:lnTo>
                    <a:pt x="761" y="100"/>
                  </a:lnTo>
                  <a:lnTo>
                    <a:pt x="763" y="100"/>
                  </a:lnTo>
                  <a:lnTo>
                    <a:pt x="765" y="100"/>
                  </a:lnTo>
                  <a:lnTo>
                    <a:pt x="765" y="100"/>
                  </a:lnTo>
                  <a:lnTo>
                    <a:pt x="765" y="100"/>
                  </a:lnTo>
                  <a:lnTo>
                    <a:pt x="765" y="98"/>
                  </a:lnTo>
                  <a:lnTo>
                    <a:pt x="765" y="98"/>
                  </a:lnTo>
                  <a:lnTo>
                    <a:pt x="765" y="98"/>
                  </a:lnTo>
                  <a:lnTo>
                    <a:pt x="765" y="100"/>
                  </a:lnTo>
                  <a:lnTo>
                    <a:pt x="767" y="100"/>
                  </a:lnTo>
                  <a:lnTo>
                    <a:pt x="767" y="100"/>
                  </a:lnTo>
                  <a:lnTo>
                    <a:pt x="769" y="100"/>
                  </a:lnTo>
                  <a:lnTo>
                    <a:pt x="769" y="100"/>
                  </a:lnTo>
                  <a:lnTo>
                    <a:pt x="769" y="98"/>
                  </a:lnTo>
                  <a:lnTo>
                    <a:pt x="769" y="98"/>
                  </a:lnTo>
                  <a:lnTo>
                    <a:pt x="771" y="96"/>
                  </a:lnTo>
                  <a:lnTo>
                    <a:pt x="775" y="94"/>
                  </a:lnTo>
                  <a:lnTo>
                    <a:pt x="777" y="94"/>
                  </a:lnTo>
                  <a:lnTo>
                    <a:pt x="777" y="96"/>
                  </a:lnTo>
                  <a:lnTo>
                    <a:pt x="777" y="96"/>
                  </a:lnTo>
                  <a:lnTo>
                    <a:pt x="779" y="94"/>
                  </a:lnTo>
                  <a:lnTo>
                    <a:pt x="781" y="92"/>
                  </a:lnTo>
                  <a:lnTo>
                    <a:pt x="781" y="92"/>
                  </a:lnTo>
                  <a:lnTo>
                    <a:pt x="777" y="90"/>
                  </a:lnTo>
                  <a:lnTo>
                    <a:pt x="777" y="90"/>
                  </a:lnTo>
                  <a:lnTo>
                    <a:pt x="779" y="90"/>
                  </a:lnTo>
                  <a:lnTo>
                    <a:pt x="781" y="90"/>
                  </a:lnTo>
                  <a:lnTo>
                    <a:pt x="781" y="90"/>
                  </a:lnTo>
                  <a:lnTo>
                    <a:pt x="783" y="88"/>
                  </a:lnTo>
                  <a:lnTo>
                    <a:pt x="783" y="88"/>
                  </a:lnTo>
                  <a:lnTo>
                    <a:pt x="785" y="86"/>
                  </a:lnTo>
                  <a:lnTo>
                    <a:pt x="787" y="86"/>
                  </a:lnTo>
                  <a:lnTo>
                    <a:pt x="787" y="86"/>
                  </a:lnTo>
                  <a:lnTo>
                    <a:pt x="789" y="84"/>
                  </a:lnTo>
                  <a:lnTo>
                    <a:pt x="789" y="84"/>
                  </a:lnTo>
                  <a:lnTo>
                    <a:pt x="789" y="84"/>
                  </a:lnTo>
                  <a:lnTo>
                    <a:pt x="789" y="82"/>
                  </a:lnTo>
                  <a:lnTo>
                    <a:pt x="789" y="82"/>
                  </a:lnTo>
                  <a:lnTo>
                    <a:pt x="789" y="82"/>
                  </a:lnTo>
                  <a:lnTo>
                    <a:pt x="791" y="82"/>
                  </a:lnTo>
                  <a:lnTo>
                    <a:pt x="791" y="80"/>
                  </a:lnTo>
                  <a:lnTo>
                    <a:pt x="791" y="80"/>
                  </a:lnTo>
                  <a:lnTo>
                    <a:pt x="791" y="80"/>
                  </a:lnTo>
                  <a:lnTo>
                    <a:pt x="789" y="80"/>
                  </a:lnTo>
                  <a:lnTo>
                    <a:pt x="787" y="80"/>
                  </a:lnTo>
                  <a:lnTo>
                    <a:pt x="787" y="80"/>
                  </a:lnTo>
                  <a:lnTo>
                    <a:pt x="787" y="78"/>
                  </a:lnTo>
                  <a:lnTo>
                    <a:pt x="785" y="78"/>
                  </a:lnTo>
                  <a:lnTo>
                    <a:pt x="781" y="78"/>
                  </a:lnTo>
                  <a:lnTo>
                    <a:pt x="781" y="78"/>
                  </a:lnTo>
                  <a:lnTo>
                    <a:pt x="779" y="80"/>
                  </a:lnTo>
                  <a:lnTo>
                    <a:pt x="779" y="82"/>
                  </a:lnTo>
                  <a:lnTo>
                    <a:pt x="775" y="82"/>
                  </a:lnTo>
                  <a:lnTo>
                    <a:pt x="775" y="80"/>
                  </a:lnTo>
                  <a:lnTo>
                    <a:pt x="773" y="78"/>
                  </a:lnTo>
                  <a:lnTo>
                    <a:pt x="773" y="78"/>
                  </a:lnTo>
                  <a:lnTo>
                    <a:pt x="769" y="78"/>
                  </a:lnTo>
                  <a:lnTo>
                    <a:pt x="767" y="78"/>
                  </a:lnTo>
                  <a:lnTo>
                    <a:pt x="763" y="80"/>
                  </a:lnTo>
                  <a:lnTo>
                    <a:pt x="759" y="80"/>
                  </a:lnTo>
                  <a:lnTo>
                    <a:pt x="759" y="80"/>
                  </a:lnTo>
                  <a:lnTo>
                    <a:pt x="759" y="82"/>
                  </a:lnTo>
                  <a:lnTo>
                    <a:pt x="759" y="82"/>
                  </a:lnTo>
                  <a:lnTo>
                    <a:pt x="759" y="82"/>
                  </a:lnTo>
                  <a:lnTo>
                    <a:pt x="763" y="82"/>
                  </a:lnTo>
                  <a:lnTo>
                    <a:pt x="765" y="82"/>
                  </a:lnTo>
                  <a:lnTo>
                    <a:pt x="765" y="84"/>
                  </a:lnTo>
                  <a:lnTo>
                    <a:pt x="765" y="84"/>
                  </a:lnTo>
                  <a:lnTo>
                    <a:pt x="763" y="84"/>
                  </a:lnTo>
                  <a:lnTo>
                    <a:pt x="761" y="84"/>
                  </a:lnTo>
                  <a:lnTo>
                    <a:pt x="759" y="84"/>
                  </a:lnTo>
                  <a:lnTo>
                    <a:pt x="759" y="84"/>
                  </a:lnTo>
                  <a:lnTo>
                    <a:pt x="761" y="84"/>
                  </a:lnTo>
                  <a:lnTo>
                    <a:pt x="763" y="84"/>
                  </a:lnTo>
                  <a:lnTo>
                    <a:pt x="763" y="86"/>
                  </a:lnTo>
                  <a:lnTo>
                    <a:pt x="767" y="86"/>
                  </a:lnTo>
                  <a:lnTo>
                    <a:pt x="763" y="86"/>
                  </a:lnTo>
                  <a:lnTo>
                    <a:pt x="761" y="86"/>
                  </a:lnTo>
                  <a:lnTo>
                    <a:pt x="761" y="86"/>
                  </a:lnTo>
                  <a:lnTo>
                    <a:pt x="759" y="86"/>
                  </a:lnTo>
                  <a:lnTo>
                    <a:pt x="759" y="86"/>
                  </a:lnTo>
                  <a:lnTo>
                    <a:pt x="759" y="86"/>
                  </a:lnTo>
                  <a:lnTo>
                    <a:pt x="761" y="88"/>
                  </a:lnTo>
                  <a:lnTo>
                    <a:pt x="761" y="88"/>
                  </a:lnTo>
                  <a:lnTo>
                    <a:pt x="761" y="88"/>
                  </a:lnTo>
                  <a:lnTo>
                    <a:pt x="759" y="88"/>
                  </a:lnTo>
                  <a:lnTo>
                    <a:pt x="757" y="88"/>
                  </a:lnTo>
                  <a:lnTo>
                    <a:pt x="757" y="88"/>
                  </a:lnTo>
                  <a:lnTo>
                    <a:pt x="757" y="88"/>
                  </a:lnTo>
                  <a:lnTo>
                    <a:pt x="753" y="84"/>
                  </a:lnTo>
                  <a:lnTo>
                    <a:pt x="753" y="84"/>
                  </a:lnTo>
                  <a:lnTo>
                    <a:pt x="753" y="84"/>
                  </a:lnTo>
                  <a:lnTo>
                    <a:pt x="753" y="84"/>
                  </a:lnTo>
                  <a:lnTo>
                    <a:pt x="753" y="82"/>
                  </a:lnTo>
                  <a:lnTo>
                    <a:pt x="753" y="82"/>
                  </a:lnTo>
                  <a:lnTo>
                    <a:pt x="751" y="82"/>
                  </a:lnTo>
                  <a:lnTo>
                    <a:pt x="749" y="82"/>
                  </a:lnTo>
                  <a:lnTo>
                    <a:pt x="749" y="82"/>
                  </a:lnTo>
                  <a:lnTo>
                    <a:pt x="747" y="82"/>
                  </a:lnTo>
                  <a:lnTo>
                    <a:pt x="745" y="82"/>
                  </a:lnTo>
                  <a:lnTo>
                    <a:pt x="743" y="82"/>
                  </a:lnTo>
                  <a:lnTo>
                    <a:pt x="741" y="84"/>
                  </a:lnTo>
                  <a:lnTo>
                    <a:pt x="743" y="84"/>
                  </a:lnTo>
                  <a:lnTo>
                    <a:pt x="743" y="84"/>
                  </a:lnTo>
                  <a:lnTo>
                    <a:pt x="747" y="84"/>
                  </a:lnTo>
                  <a:lnTo>
                    <a:pt x="747" y="84"/>
                  </a:lnTo>
                  <a:lnTo>
                    <a:pt x="743" y="86"/>
                  </a:lnTo>
                  <a:lnTo>
                    <a:pt x="741" y="86"/>
                  </a:lnTo>
                  <a:lnTo>
                    <a:pt x="741" y="86"/>
                  </a:lnTo>
                  <a:lnTo>
                    <a:pt x="741" y="86"/>
                  </a:lnTo>
                  <a:lnTo>
                    <a:pt x="741" y="88"/>
                  </a:lnTo>
                  <a:lnTo>
                    <a:pt x="743" y="88"/>
                  </a:lnTo>
                  <a:lnTo>
                    <a:pt x="743" y="88"/>
                  </a:lnTo>
                  <a:lnTo>
                    <a:pt x="741" y="88"/>
                  </a:lnTo>
                  <a:lnTo>
                    <a:pt x="741" y="88"/>
                  </a:lnTo>
                  <a:lnTo>
                    <a:pt x="741" y="90"/>
                  </a:lnTo>
                  <a:lnTo>
                    <a:pt x="741" y="90"/>
                  </a:lnTo>
                  <a:lnTo>
                    <a:pt x="741" y="90"/>
                  </a:lnTo>
                  <a:lnTo>
                    <a:pt x="745" y="90"/>
                  </a:lnTo>
                  <a:lnTo>
                    <a:pt x="745" y="90"/>
                  </a:lnTo>
                  <a:lnTo>
                    <a:pt x="743" y="90"/>
                  </a:lnTo>
                  <a:lnTo>
                    <a:pt x="741" y="90"/>
                  </a:lnTo>
                  <a:lnTo>
                    <a:pt x="741" y="90"/>
                  </a:lnTo>
                  <a:lnTo>
                    <a:pt x="739" y="90"/>
                  </a:lnTo>
                  <a:lnTo>
                    <a:pt x="737" y="88"/>
                  </a:lnTo>
                  <a:lnTo>
                    <a:pt x="735" y="90"/>
                  </a:lnTo>
                  <a:close/>
                  <a:moveTo>
                    <a:pt x="757" y="80"/>
                  </a:moveTo>
                  <a:lnTo>
                    <a:pt x="763" y="78"/>
                  </a:lnTo>
                  <a:lnTo>
                    <a:pt x="769" y="78"/>
                  </a:lnTo>
                  <a:lnTo>
                    <a:pt x="767" y="78"/>
                  </a:lnTo>
                  <a:lnTo>
                    <a:pt x="767" y="78"/>
                  </a:lnTo>
                  <a:lnTo>
                    <a:pt x="763" y="78"/>
                  </a:lnTo>
                  <a:lnTo>
                    <a:pt x="763" y="78"/>
                  </a:lnTo>
                  <a:lnTo>
                    <a:pt x="759" y="78"/>
                  </a:lnTo>
                  <a:lnTo>
                    <a:pt x="755" y="78"/>
                  </a:lnTo>
                  <a:lnTo>
                    <a:pt x="753" y="80"/>
                  </a:lnTo>
                  <a:lnTo>
                    <a:pt x="753" y="80"/>
                  </a:lnTo>
                  <a:lnTo>
                    <a:pt x="753" y="80"/>
                  </a:lnTo>
                  <a:lnTo>
                    <a:pt x="757" y="80"/>
                  </a:lnTo>
                  <a:close/>
                  <a:moveTo>
                    <a:pt x="719" y="86"/>
                  </a:moveTo>
                  <a:lnTo>
                    <a:pt x="719" y="86"/>
                  </a:lnTo>
                  <a:lnTo>
                    <a:pt x="717" y="88"/>
                  </a:lnTo>
                  <a:lnTo>
                    <a:pt x="717" y="88"/>
                  </a:lnTo>
                  <a:lnTo>
                    <a:pt x="725" y="88"/>
                  </a:lnTo>
                  <a:lnTo>
                    <a:pt x="725" y="88"/>
                  </a:lnTo>
                  <a:lnTo>
                    <a:pt x="721" y="90"/>
                  </a:lnTo>
                  <a:lnTo>
                    <a:pt x="721" y="90"/>
                  </a:lnTo>
                  <a:lnTo>
                    <a:pt x="723" y="90"/>
                  </a:lnTo>
                  <a:lnTo>
                    <a:pt x="729" y="90"/>
                  </a:lnTo>
                  <a:lnTo>
                    <a:pt x="729" y="90"/>
                  </a:lnTo>
                  <a:lnTo>
                    <a:pt x="731" y="90"/>
                  </a:lnTo>
                  <a:lnTo>
                    <a:pt x="733" y="88"/>
                  </a:lnTo>
                  <a:lnTo>
                    <a:pt x="737" y="88"/>
                  </a:lnTo>
                  <a:lnTo>
                    <a:pt x="737" y="88"/>
                  </a:lnTo>
                  <a:lnTo>
                    <a:pt x="737" y="88"/>
                  </a:lnTo>
                  <a:lnTo>
                    <a:pt x="735" y="88"/>
                  </a:lnTo>
                  <a:lnTo>
                    <a:pt x="735" y="86"/>
                  </a:lnTo>
                  <a:lnTo>
                    <a:pt x="735" y="86"/>
                  </a:lnTo>
                  <a:lnTo>
                    <a:pt x="737" y="84"/>
                  </a:lnTo>
                  <a:lnTo>
                    <a:pt x="737" y="84"/>
                  </a:lnTo>
                  <a:lnTo>
                    <a:pt x="737" y="84"/>
                  </a:lnTo>
                  <a:lnTo>
                    <a:pt x="733" y="84"/>
                  </a:lnTo>
                  <a:lnTo>
                    <a:pt x="727" y="84"/>
                  </a:lnTo>
                  <a:lnTo>
                    <a:pt x="721" y="84"/>
                  </a:lnTo>
                  <a:lnTo>
                    <a:pt x="717" y="84"/>
                  </a:lnTo>
                  <a:lnTo>
                    <a:pt x="715" y="86"/>
                  </a:lnTo>
                  <a:lnTo>
                    <a:pt x="715" y="86"/>
                  </a:lnTo>
                  <a:lnTo>
                    <a:pt x="719" y="86"/>
                  </a:lnTo>
                  <a:close/>
                  <a:moveTo>
                    <a:pt x="755" y="56"/>
                  </a:moveTo>
                  <a:lnTo>
                    <a:pt x="757" y="58"/>
                  </a:lnTo>
                  <a:lnTo>
                    <a:pt x="761" y="58"/>
                  </a:lnTo>
                  <a:lnTo>
                    <a:pt x="765" y="56"/>
                  </a:lnTo>
                  <a:lnTo>
                    <a:pt x="775" y="56"/>
                  </a:lnTo>
                  <a:lnTo>
                    <a:pt x="773" y="56"/>
                  </a:lnTo>
                  <a:lnTo>
                    <a:pt x="773" y="56"/>
                  </a:lnTo>
                  <a:lnTo>
                    <a:pt x="773" y="56"/>
                  </a:lnTo>
                  <a:lnTo>
                    <a:pt x="773" y="58"/>
                  </a:lnTo>
                  <a:lnTo>
                    <a:pt x="773" y="58"/>
                  </a:lnTo>
                  <a:lnTo>
                    <a:pt x="777" y="56"/>
                  </a:lnTo>
                  <a:lnTo>
                    <a:pt x="779" y="56"/>
                  </a:lnTo>
                  <a:lnTo>
                    <a:pt x="781" y="58"/>
                  </a:lnTo>
                  <a:lnTo>
                    <a:pt x="787" y="58"/>
                  </a:lnTo>
                  <a:lnTo>
                    <a:pt x="789" y="58"/>
                  </a:lnTo>
                  <a:lnTo>
                    <a:pt x="789" y="58"/>
                  </a:lnTo>
                  <a:lnTo>
                    <a:pt x="789" y="60"/>
                  </a:lnTo>
                  <a:lnTo>
                    <a:pt x="789" y="60"/>
                  </a:lnTo>
                  <a:lnTo>
                    <a:pt x="787" y="60"/>
                  </a:lnTo>
                  <a:lnTo>
                    <a:pt x="787" y="60"/>
                  </a:lnTo>
                  <a:lnTo>
                    <a:pt x="787" y="62"/>
                  </a:lnTo>
                  <a:lnTo>
                    <a:pt x="787" y="62"/>
                  </a:lnTo>
                  <a:lnTo>
                    <a:pt x="789" y="62"/>
                  </a:lnTo>
                  <a:lnTo>
                    <a:pt x="793" y="64"/>
                  </a:lnTo>
                  <a:lnTo>
                    <a:pt x="795" y="62"/>
                  </a:lnTo>
                  <a:lnTo>
                    <a:pt x="799" y="62"/>
                  </a:lnTo>
                  <a:lnTo>
                    <a:pt x="801" y="62"/>
                  </a:lnTo>
                  <a:lnTo>
                    <a:pt x="803" y="62"/>
                  </a:lnTo>
                  <a:lnTo>
                    <a:pt x="805" y="60"/>
                  </a:lnTo>
                  <a:lnTo>
                    <a:pt x="805" y="60"/>
                  </a:lnTo>
                  <a:lnTo>
                    <a:pt x="805" y="60"/>
                  </a:lnTo>
                  <a:lnTo>
                    <a:pt x="807" y="60"/>
                  </a:lnTo>
                  <a:lnTo>
                    <a:pt x="807" y="58"/>
                  </a:lnTo>
                  <a:lnTo>
                    <a:pt x="805" y="56"/>
                  </a:lnTo>
                  <a:lnTo>
                    <a:pt x="803" y="56"/>
                  </a:lnTo>
                  <a:lnTo>
                    <a:pt x="803" y="56"/>
                  </a:lnTo>
                  <a:lnTo>
                    <a:pt x="805" y="56"/>
                  </a:lnTo>
                  <a:lnTo>
                    <a:pt x="805" y="56"/>
                  </a:lnTo>
                  <a:lnTo>
                    <a:pt x="805" y="54"/>
                  </a:lnTo>
                  <a:lnTo>
                    <a:pt x="805" y="54"/>
                  </a:lnTo>
                  <a:lnTo>
                    <a:pt x="807" y="54"/>
                  </a:lnTo>
                  <a:lnTo>
                    <a:pt x="809" y="54"/>
                  </a:lnTo>
                  <a:lnTo>
                    <a:pt x="811" y="54"/>
                  </a:lnTo>
                  <a:lnTo>
                    <a:pt x="811" y="52"/>
                  </a:lnTo>
                  <a:lnTo>
                    <a:pt x="809" y="52"/>
                  </a:lnTo>
                  <a:lnTo>
                    <a:pt x="809" y="52"/>
                  </a:lnTo>
                  <a:lnTo>
                    <a:pt x="807" y="50"/>
                  </a:lnTo>
                  <a:lnTo>
                    <a:pt x="801" y="50"/>
                  </a:lnTo>
                  <a:lnTo>
                    <a:pt x="799" y="50"/>
                  </a:lnTo>
                  <a:lnTo>
                    <a:pt x="799" y="50"/>
                  </a:lnTo>
                  <a:lnTo>
                    <a:pt x="801" y="50"/>
                  </a:lnTo>
                  <a:lnTo>
                    <a:pt x="803" y="48"/>
                  </a:lnTo>
                  <a:lnTo>
                    <a:pt x="803" y="48"/>
                  </a:lnTo>
                  <a:lnTo>
                    <a:pt x="803" y="48"/>
                  </a:lnTo>
                  <a:lnTo>
                    <a:pt x="803" y="48"/>
                  </a:lnTo>
                  <a:lnTo>
                    <a:pt x="801" y="48"/>
                  </a:lnTo>
                  <a:lnTo>
                    <a:pt x="799" y="46"/>
                  </a:lnTo>
                  <a:lnTo>
                    <a:pt x="797" y="46"/>
                  </a:lnTo>
                  <a:lnTo>
                    <a:pt x="795" y="46"/>
                  </a:lnTo>
                  <a:lnTo>
                    <a:pt x="793" y="48"/>
                  </a:lnTo>
                  <a:lnTo>
                    <a:pt x="791" y="48"/>
                  </a:lnTo>
                  <a:lnTo>
                    <a:pt x="789" y="48"/>
                  </a:lnTo>
                  <a:lnTo>
                    <a:pt x="789" y="48"/>
                  </a:lnTo>
                  <a:lnTo>
                    <a:pt x="787" y="48"/>
                  </a:lnTo>
                  <a:lnTo>
                    <a:pt x="785" y="50"/>
                  </a:lnTo>
                  <a:lnTo>
                    <a:pt x="787" y="48"/>
                  </a:lnTo>
                  <a:lnTo>
                    <a:pt x="787" y="48"/>
                  </a:lnTo>
                  <a:lnTo>
                    <a:pt x="787" y="48"/>
                  </a:lnTo>
                  <a:lnTo>
                    <a:pt x="787" y="48"/>
                  </a:lnTo>
                  <a:lnTo>
                    <a:pt x="787" y="48"/>
                  </a:lnTo>
                  <a:lnTo>
                    <a:pt x="789" y="48"/>
                  </a:lnTo>
                  <a:lnTo>
                    <a:pt x="789" y="46"/>
                  </a:lnTo>
                  <a:lnTo>
                    <a:pt x="789" y="46"/>
                  </a:lnTo>
                  <a:lnTo>
                    <a:pt x="789" y="46"/>
                  </a:lnTo>
                  <a:lnTo>
                    <a:pt x="789" y="44"/>
                  </a:lnTo>
                  <a:lnTo>
                    <a:pt x="787" y="44"/>
                  </a:lnTo>
                  <a:lnTo>
                    <a:pt x="785" y="44"/>
                  </a:lnTo>
                  <a:lnTo>
                    <a:pt x="783" y="44"/>
                  </a:lnTo>
                  <a:lnTo>
                    <a:pt x="781" y="44"/>
                  </a:lnTo>
                  <a:lnTo>
                    <a:pt x="771" y="44"/>
                  </a:lnTo>
                  <a:lnTo>
                    <a:pt x="767" y="44"/>
                  </a:lnTo>
                  <a:lnTo>
                    <a:pt x="765" y="44"/>
                  </a:lnTo>
                  <a:lnTo>
                    <a:pt x="763" y="44"/>
                  </a:lnTo>
                  <a:lnTo>
                    <a:pt x="761" y="46"/>
                  </a:lnTo>
                  <a:lnTo>
                    <a:pt x="761" y="46"/>
                  </a:lnTo>
                  <a:lnTo>
                    <a:pt x="759" y="46"/>
                  </a:lnTo>
                  <a:lnTo>
                    <a:pt x="759" y="48"/>
                  </a:lnTo>
                  <a:lnTo>
                    <a:pt x="761" y="48"/>
                  </a:lnTo>
                  <a:lnTo>
                    <a:pt x="767" y="48"/>
                  </a:lnTo>
                  <a:lnTo>
                    <a:pt x="767" y="48"/>
                  </a:lnTo>
                  <a:lnTo>
                    <a:pt x="767" y="48"/>
                  </a:lnTo>
                  <a:lnTo>
                    <a:pt x="763" y="50"/>
                  </a:lnTo>
                  <a:lnTo>
                    <a:pt x="761" y="50"/>
                  </a:lnTo>
                  <a:lnTo>
                    <a:pt x="761" y="50"/>
                  </a:lnTo>
                  <a:lnTo>
                    <a:pt x="761" y="50"/>
                  </a:lnTo>
                  <a:lnTo>
                    <a:pt x="763" y="50"/>
                  </a:lnTo>
                  <a:lnTo>
                    <a:pt x="763" y="50"/>
                  </a:lnTo>
                  <a:lnTo>
                    <a:pt x="769" y="48"/>
                  </a:lnTo>
                  <a:lnTo>
                    <a:pt x="773" y="48"/>
                  </a:lnTo>
                  <a:lnTo>
                    <a:pt x="773" y="48"/>
                  </a:lnTo>
                  <a:lnTo>
                    <a:pt x="773" y="48"/>
                  </a:lnTo>
                  <a:lnTo>
                    <a:pt x="773" y="48"/>
                  </a:lnTo>
                  <a:lnTo>
                    <a:pt x="773" y="48"/>
                  </a:lnTo>
                  <a:lnTo>
                    <a:pt x="769" y="50"/>
                  </a:lnTo>
                  <a:lnTo>
                    <a:pt x="769" y="50"/>
                  </a:lnTo>
                  <a:lnTo>
                    <a:pt x="769" y="50"/>
                  </a:lnTo>
                  <a:lnTo>
                    <a:pt x="769" y="50"/>
                  </a:lnTo>
                  <a:lnTo>
                    <a:pt x="775" y="50"/>
                  </a:lnTo>
                  <a:lnTo>
                    <a:pt x="775" y="50"/>
                  </a:lnTo>
                  <a:lnTo>
                    <a:pt x="775" y="50"/>
                  </a:lnTo>
                  <a:lnTo>
                    <a:pt x="773" y="52"/>
                  </a:lnTo>
                  <a:lnTo>
                    <a:pt x="769" y="52"/>
                  </a:lnTo>
                  <a:lnTo>
                    <a:pt x="767" y="52"/>
                  </a:lnTo>
                  <a:lnTo>
                    <a:pt x="771" y="52"/>
                  </a:lnTo>
                  <a:lnTo>
                    <a:pt x="771" y="52"/>
                  </a:lnTo>
                  <a:lnTo>
                    <a:pt x="769" y="54"/>
                  </a:lnTo>
                  <a:lnTo>
                    <a:pt x="767" y="54"/>
                  </a:lnTo>
                  <a:lnTo>
                    <a:pt x="763" y="54"/>
                  </a:lnTo>
                  <a:lnTo>
                    <a:pt x="759" y="54"/>
                  </a:lnTo>
                  <a:lnTo>
                    <a:pt x="757" y="54"/>
                  </a:lnTo>
                  <a:lnTo>
                    <a:pt x="757" y="54"/>
                  </a:lnTo>
                  <a:lnTo>
                    <a:pt x="755" y="54"/>
                  </a:lnTo>
                  <a:lnTo>
                    <a:pt x="753" y="54"/>
                  </a:lnTo>
                  <a:lnTo>
                    <a:pt x="753" y="56"/>
                  </a:lnTo>
                  <a:lnTo>
                    <a:pt x="753" y="56"/>
                  </a:lnTo>
                  <a:lnTo>
                    <a:pt x="755" y="56"/>
                  </a:lnTo>
                  <a:close/>
                  <a:moveTo>
                    <a:pt x="771" y="58"/>
                  </a:moveTo>
                  <a:lnTo>
                    <a:pt x="771" y="58"/>
                  </a:lnTo>
                  <a:lnTo>
                    <a:pt x="771" y="56"/>
                  </a:lnTo>
                  <a:lnTo>
                    <a:pt x="771" y="58"/>
                  </a:lnTo>
                  <a:lnTo>
                    <a:pt x="769" y="58"/>
                  </a:lnTo>
                  <a:lnTo>
                    <a:pt x="765" y="58"/>
                  </a:lnTo>
                  <a:lnTo>
                    <a:pt x="765" y="58"/>
                  </a:lnTo>
                  <a:lnTo>
                    <a:pt x="765" y="58"/>
                  </a:lnTo>
                  <a:lnTo>
                    <a:pt x="765" y="58"/>
                  </a:lnTo>
                  <a:lnTo>
                    <a:pt x="767" y="58"/>
                  </a:lnTo>
                  <a:lnTo>
                    <a:pt x="767" y="58"/>
                  </a:lnTo>
                  <a:lnTo>
                    <a:pt x="771" y="58"/>
                  </a:lnTo>
                  <a:close/>
                  <a:moveTo>
                    <a:pt x="747" y="114"/>
                  </a:moveTo>
                  <a:lnTo>
                    <a:pt x="741" y="114"/>
                  </a:lnTo>
                  <a:lnTo>
                    <a:pt x="737" y="114"/>
                  </a:lnTo>
                  <a:lnTo>
                    <a:pt x="737" y="116"/>
                  </a:lnTo>
                  <a:lnTo>
                    <a:pt x="735" y="116"/>
                  </a:lnTo>
                  <a:lnTo>
                    <a:pt x="735" y="116"/>
                  </a:lnTo>
                  <a:lnTo>
                    <a:pt x="733" y="116"/>
                  </a:lnTo>
                  <a:lnTo>
                    <a:pt x="731" y="116"/>
                  </a:lnTo>
                  <a:lnTo>
                    <a:pt x="729" y="116"/>
                  </a:lnTo>
                  <a:lnTo>
                    <a:pt x="729" y="116"/>
                  </a:lnTo>
                  <a:lnTo>
                    <a:pt x="729" y="116"/>
                  </a:lnTo>
                  <a:lnTo>
                    <a:pt x="729" y="118"/>
                  </a:lnTo>
                  <a:lnTo>
                    <a:pt x="733" y="118"/>
                  </a:lnTo>
                  <a:lnTo>
                    <a:pt x="735" y="118"/>
                  </a:lnTo>
                  <a:lnTo>
                    <a:pt x="735" y="118"/>
                  </a:lnTo>
                  <a:lnTo>
                    <a:pt x="737" y="118"/>
                  </a:lnTo>
                  <a:lnTo>
                    <a:pt x="737" y="118"/>
                  </a:lnTo>
                  <a:lnTo>
                    <a:pt x="741" y="118"/>
                  </a:lnTo>
                  <a:lnTo>
                    <a:pt x="743" y="116"/>
                  </a:lnTo>
                  <a:lnTo>
                    <a:pt x="747" y="116"/>
                  </a:lnTo>
                  <a:lnTo>
                    <a:pt x="749" y="116"/>
                  </a:lnTo>
                  <a:lnTo>
                    <a:pt x="751" y="114"/>
                  </a:lnTo>
                  <a:lnTo>
                    <a:pt x="751" y="114"/>
                  </a:lnTo>
                  <a:lnTo>
                    <a:pt x="751" y="114"/>
                  </a:lnTo>
                  <a:lnTo>
                    <a:pt x="751" y="114"/>
                  </a:lnTo>
                  <a:lnTo>
                    <a:pt x="751" y="114"/>
                  </a:lnTo>
                  <a:lnTo>
                    <a:pt x="747" y="114"/>
                  </a:lnTo>
                  <a:close/>
                  <a:moveTo>
                    <a:pt x="729" y="82"/>
                  </a:moveTo>
                  <a:lnTo>
                    <a:pt x="731" y="82"/>
                  </a:lnTo>
                  <a:lnTo>
                    <a:pt x="733" y="82"/>
                  </a:lnTo>
                  <a:lnTo>
                    <a:pt x="735" y="82"/>
                  </a:lnTo>
                  <a:lnTo>
                    <a:pt x="735" y="82"/>
                  </a:lnTo>
                  <a:lnTo>
                    <a:pt x="735" y="82"/>
                  </a:lnTo>
                  <a:lnTo>
                    <a:pt x="735" y="80"/>
                  </a:lnTo>
                  <a:lnTo>
                    <a:pt x="731" y="80"/>
                  </a:lnTo>
                  <a:lnTo>
                    <a:pt x="731" y="80"/>
                  </a:lnTo>
                  <a:lnTo>
                    <a:pt x="731" y="80"/>
                  </a:lnTo>
                  <a:lnTo>
                    <a:pt x="731" y="80"/>
                  </a:lnTo>
                  <a:lnTo>
                    <a:pt x="729" y="80"/>
                  </a:lnTo>
                  <a:lnTo>
                    <a:pt x="727" y="80"/>
                  </a:lnTo>
                  <a:lnTo>
                    <a:pt x="729" y="78"/>
                  </a:lnTo>
                  <a:lnTo>
                    <a:pt x="729" y="78"/>
                  </a:lnTo>
                  <a:lnTo>
                    <a:pt x="729" y="78"/>
                  </a:lnTo>
                  <a:lnTo>
                    <a:pt x="729" y="78"/>
                  </a:lnTo>
                  <a:lnTo>
                    <a:pt x="727" y="78"/>
                  </a:lnTo>
                  <a:lnTo>
                    <a:pt x="723" y="78"/>
                  </a:lnTo>
                  <a:lnTo>
                    <a:pt x="723" y="80"/>
                  </a:lnTo>
                  <a:lnTo>
                    <a:pt x="721" y="80"/>
                  </a:lnTo>
                  <a:lnTo>
                    <a:pt x="721" y="80"/>
                  </a:lnTo>
                  <a:lnTo>
                    <a:pt x="721" y="80"/>
                  </a:lnTo>
                  <a:lnTo>
                    <a:pt x="719" y="82"/>
                  </a:lnTo>
                  <a:lnTo>
                    <a:pt x="719" y="82"/>
                  </a:lnTo>
                  <a:lnTo>
                    <a:pt x="721" y="82"/>
                  </a:lnTo>
                  <a:lnTo>
                    <a:pt x="729" y="82"/>
                  </a:lnTo>
                  <a:close/>
                  <a:moveTo>
                    <a:pt x="729" y="72"/>
                  </a:moveTo>
                  <a:lnTo>
                    <a:pt x="731" y="72"/>
                  </a:lnTo>
                  <a:lnTo>
                    <a:pt x="733" y="72"/>
                  </a:lnTo>
                  <a:lnTo>
                    <a:pt x="733" y="72"/>
                  </a:lnTo>
                  <a:lnTo>
                    <a:pt x="735" y="70"/>
                  </a:lnTo>
                  <a:lnTo>
                    <a:pt x="735" y="70"/>
                  </a:lnTo>
                  <a:lnTo>
                    <a:pt x="737" y="70"/>
                  </a:lnTo>
                  <a:lnTo>
                    <a:pt x="737" y="70"/>
                  </a:lnTo>
                  <a:lnTo>
                    <a:pt x="735" y="68"/>
                  </a:lnTo>
                  <a:lnTo>
                    <a:pt x="735" y="68"/>
                  </a:lnTo>
                  <a:lnTo>
                    <a:pt x="735" y="68"/>
                  </a:lnTo>
                  <a:lnTo>
                    <a:pt x="735" y="68"/>
                  </a:lnTo>
                  <a:lnTo>
                    <a:pt x="735" y="66"/>
                  </a:lnTo>
                  <a:lnTo>
                    <a:pt x="735" y="66"/>
                  </a:lnTo>
                  <a:lnTo>
                    <a:pt x="735" y="64"/>
                  </a:lnTo>
                  <a:lnTo>
                    <a:pt x="733" y="64"/>
                  </a:lnTo>
                  <a:lnTo>
                    <a:pt x="731" y="64"/>
                  </a:lnTo>
                  <a:lnTo>
                    <a:pt x="729" y="64"/>
                  </a:lnTo>
                  <a:lnTo>
                    <a:pt x="729" y="64"/>
                  </a:lnTo>
                  <a:lnTo>
                    <a:pt x="729" y="66"/>
                  </a:lnTo>
                  <a:lnTo>
                    <a:pt x="727" y="66"/>
                  </a:lnTo>
                  <a:lnTo>
                    <a:pt x="729" y="66"/>
                  </a:lnTo>
                  <a:lnTo>
                    <a:pt x="727" y="68"/>
                  </a:lnTo>
                  <a:lnTo>
                    <a:pt x="727" y="70"/>
                  </a:lnTo>
                  <a:lnTo>
                    <a:pt x="727" y="70"/>
                  </a:lnTo>
                  <a:lnTo>
                    <a:pt x="727" y="72"/>
                  </a:lnTo>
                  <a:lnTo>
                    <a:pt x="729" y="72"/>
                  </a:lnTo>
                  <a:close/>
                  <a:moveTo>
                    <a:pt x="779" y="287"/>
                  </a:moveTo>
                  <a:lnTo>
                    <a:pt x="781" y="287"/>
                  </a:lnTo>
                  <a:lnTo>
                    <a:pt x="781" y="285"/>
                  </a:lnTo>
                  <a:lnTo>
                    <a:pt x="781" y="285"/>
                  </a:lnTo>
                  <a:lnTo>
                    <a:pt x="783" y="283"/>
                  </a:lnTo>
                  <a:lnTo>
                    <a:pt x="781" y="283"/>
                  </a:lnTo>
                  <a:lnTo>
                    <a:pt x="781" y="283"/>
                  </a:lnTo>
                  <a:lnTo>
                    <a:pt x="781" y="283"/>
                  </a:lnTo>
                  <a:lnTo>
                    <a:pt x="779" y="283"/>
                  </a:lnTo>
                  <a:lnTo>
                    <a:pt x="777" y="283"/>
                  </a:lnTo>
                  <a:lnTo>
                    <a:pt x="773" y="283"/>
                  </a:lnTo>
                  <a:lnTo>
                    <a:pt x="769" y="285"/>
                  </a:lnTo>
                  <a:lnTo>
                    <a:pt x="769" y="285"/>
                  </a:lnTo>
                  <a:lnTo>
                    <a:pt x="767" y="285"/>
                  </a:lnTo>
                  <a:lnTo>
                    <a:pt x="765" y="283"/>
                  </a:lnTo>
                  <a:lnTo>
                    <a:pt x="765" y="285"/>
                  </a:lnTo>
                  <a:lnTo>
                    <a:pt x="757" y="289"/>
                  </a:lnTo>
                  <a:lnTo>
                    <a:pt x="753" y="291"/>
                  </a:lnTo>
                  <a:lnTo>
                    <a:pt x="753" y="291"/>
                  </a:lnTo>
                  <a:lnTo>
                    <a:pt x="753" y="291"/>
                  </a:lnTo>
                  <a:lnTo>
                    <a:pt x="753" y="293"/>
                  </a:lnTo>
                  <a:lnTo>
                    <a:pt x="753" y="293"/>
                  </a:lnTo>
                  <a:lnTo>
                    <a:pt x="753" y="295"/>
                  </a:lnTo>
                  <a:lnTo>
                    <a:pt x="751" y="295"/>
                  </a:lnTo>
                  <a:lnTo>
                    <a:pt x="751" y="297"/>
                  </a:lnTo>
                  <a:lnTo>
                    <a:pt x="757" y="295"/>
                  </a:lnTo>
                  <a:lnTo>
                    <a:pt x="759" y="295"/>
                  </a:lnTo>
                  <a:lnTo>
                    <a:pt x="759" y="295"/>
                  </a:lnTo>
                  <a:lnTo>
                    <a:pt x="761" y="295"/>
                  </a:lnTo>
                  <a:lnTo>
                    <a:pt x="761" y="295"/>
                  </a:lnTo>
                  <a:lnTo>
                    <a:pt x="769" y="293"/>
                  </a:lnTo>
                  <a:lnTo>
                    <a:pt x="771" y="291"/>
                  </a:lnTo>
                  <a:lnTo>
                    <a:pt x="773" y="291"/>
                  </a:lnTo>
                  <a:lnTo>
                    <a:pt x="777" y="289"/>
                  </a:lnTo>
                  <a:lnTo>
                    <a:pt x="779" y="287"/>
                  </a:lnTo>
                  <a:close/>
                  <a:moveTo>
                    <a:pt x="971" y="323"/>
                  </a:moveTo>
                  <a:lnTo>
                    <a:pt x="969" y="323"/>
                  </a:lnTo>
                  <a:lnTo>
                    <a:pt x="969" y="323"/>
                  </a:lnTo>
                  <a:lnTo>
                    <a:pt x="969" y="325"/>
                  </a:lnTo>
                  <a:lnTo>
                    <a:pt x="969" y="325"/>
                  </a:lnTo>
                  <a:lnTo>
                    <a:pt x="971" y="325"/>
                  </a:lnTo>
                  <a:lnTo>
                    <a:pt x="973" y="327"/>
                  </a:lnTo>
                  <a:lnTo>
                    <a:pt x="973" y="325"/>
                  </a:lnTo>
                  <a:lnTo>
                    <a:pt x="973" y="325"/>
                  </a:lnTo>
                  <a:lnTo>
                    <a:pt x="973" y="323"/>
                  </a:lnTo>
                  <a:lnTo>
                    <a:pt x="971" y="323"/>
                  </a:lnTo>
                  <a:lnTo>
                    <a:pt x="971" y="323"/>
                  </a:lnTo>
                  <a:close/>
                  <a:moveTo>
                    <a:pt x="981" y="371"/>
                  </a:moveTo>
                  <a:lnTo>
                    <a:pt x="981" y="371"/>
                  </a:lnTo>
                  <a:lnTo>
                    <a:pt x="981" y="371"/>
                  </a:lnTo>
                  <a:lnTo>
                    <a:pt x="981" y="371"/>
                  </a:lnTo>
                  <a:lnTo>
                    <a:pt x="979" y="371"/>
                  </a:lnTo>
                  <a:lnTo>
                    <a:pt x="979" y="371"/>
                  </a:lnTo>
                  <a:lnTo>
                    <a:pt x="979" y="373"/>
                  </a:lnTo>
                  <a:lnTo>
                    <a:pt x="981" y="373"/>
                  </a:lnTo>
                  <a:lnTo>
                    <a:pt x="983" y="373"/>
                  </a:lnTo>
                  <a:lnTo>
                    <a:pt x="983" y="373"/>
                  </a:lnTo>
                  <a:lnTo>
                    <a:pt x="983" y="371"/>
                  </a:lnTo>
                  <a:lnTo>
                    <a:pt x="981" y="371"/>
                  </a:lnTo>
                  <a:close/>
                  <a:moveTo>
                    <a:pt x="973" y="305"/>
                  </a:moveTo>
                  <a:lnTo>
                    <a:pt x="973" y="305"/>
                  </a:lnTo>
                  <a:lnTo>
                    <a:pt x="973" y="305"/>
                  </a:lnTo>
                  <a:lnTo>
                    <a:pt x="973" y="305"/>
                  </a:lnTo>
                  <a:lnTo>
                    <a:pt x="975" y="307"/>
                  </a:lnTo>
                  <a:lnTo>
                    <a:pt x="975" y="307"/>
                  </a:lnTo>
                  <a:lnTo>
                    <a:pt x="977" y="309"/>
                  </a:lnTo>
                  <a:lnTo>
                    <a:pt x="977" y="309"/>
                  </a:lnTo>
                  <a:lnTo>
                    <a:pt x="977" y="309"/>
                  </a:lnTo>
                  <a:lnTo>
                    <a:pt x="977" y="309"/>
                  </a:lnTo>
                  <a:lnTo>
                    <a:pt x="979" y="309"/>
                  </a:lnTo>
                  <a:lnTo>
                    <a:pt x="979" y="307"/>
                  </a:lnTo>
                  <a:lnTo>
                    <a:pt x="981" y="307"/>
                  </a:lnTo>
                  <a:lnTo>
                    <a:pt x="981" y="307"/>
                  </a:lnTo>
                  <a:lnTo>
                    <a:pt x="981" y="305"/>
                  </a:lnTo>
                  <a:lnTo>
                    <a:pt x="981" y="305"/>
                  </a:lnTo>
                  <a:lnTo>
                    <a:pt x="981" y="305"/>
                  </a:lnTo>
                  <a:lnTo>
                    <a:pt x="979" y="303"/>
                  </a:lnTo>
                  <a:lnTo>
                    <a:pt x="977" y="303"/>
                  </a:lnTo>
                  <a:lnTo>
                    <a:pt x="973" y="305"/>
                  </a:lnTo>
                  <a:close/>
                  <a:moveTo>
                    <a:pt x="797" y="236"/>
                  </a:moveTo>
                  <a:lnTo>
                    <a:pt x="797" y="236"/>
                  </a:lnTo>
                  <a:lnTo>
                    <a:pt x="795" y="234"/>
                  </a:lnTo>
                  <a:lnTo>
                    <a:pt x="795" y="234"/>
                  </a:lnTo>
                  <a:lnTo>
                    <a:pt x="793" y="234"/>
                  </a:lnTo>
                  <a:lnTo>
                    <a:pt x="791" y="232"/>
                  </a:lnTo>
                  <a:lnTo>
                    <a:pt x="789" y="232"/>
                  </a:lnTo>
                  <a:lnTo>
                    <a:pt x="789" y="232"/>
                  </a:lnTo>
                  <a:lnTo>
                    <a:pt x="789" y="234"/>
                  </a:lnTo>
                  <a:lnTo>
                    <a:pt x="789" y="234"/>
                  </a:lnTo>
                  <a:lnTo>
                    <a:pt x="791" y="234"/>
                  </a:lnTo>
                  <a:lnTo>
                    <a:pt x="791" y="234"/>
                  </a:lnTo>
                  <a:lnTo>
                    <a:pt x="791" y="236"/>
                  </a:lnTo>
                  <a:lnTo>
                    <a:pt x="791" y="236"/>
                  </a:lnTo>
                  <a:lnTo>
                    <a:pt x="791" y="236"/>
                  </a:lnTo>
                  <a:lnTo>
                    <a:pt x="789" y="238"/>
                  </a:lnTo>
                  <a:lnTo>
                    <a:pt x="791" y="238"/>
                  </a:lnTo>
                  <a:lnTo>
                    <a:pt x="791" y="238"/>
                  </a:lnTo>
                  <a:lnTo>
                    <a:pt x="793" y="238"/>
                  </a:lnTo>
                  <a:lnTo>
                    <a:pt x="793" y="238"/>
                  </a:lnTo>
                  <a:lnTo>
                    <a:pt x="795" y="238"/>
                  </a:lnTo>
                  <a:lnTo>
                    <a:pt x="793" y="238"/>
                  </a:lnTo>
                  <a:lnTo>
                    <a:pt x="793" y="240"/>
                  </a:lnTo>
                  <a:lnTo>
                    <a:pt x="793" y="240"/>
                  </a:lnTo>
                  <a:lnTo>
                    <a:pt x="793" y="240"/>
                  </a:lnTo>
                  <a:lnTo>
                    <a:pt x="795" y="240"/>
                  </a:lnTo>
                  <a:lnTo>
                    <a:pt x="795" y="240"/>
                  </a:lnTo>
                  <a:lnTo>
                    <a:pt x="795" y="240"/>
                  </a:lnTo>
                  <a:lnTo>
                    <a:pt x="795" y="240"/>
                  </a:lnTo>
                  <a:lnTo>
                    <a:pt x="795" y="240"/>
                  </a:lnTo>
                  <a:lnTo>
                    <a:pt x="795" y="240"/>
                  </a:lnTo>
                  <a:lnTo>
                    <a:pt x="795" y="240"/>
                  </a:lnTo>
                  <a:lnTo>
                    <a:pt x="797" y="240"/>
                  </a:lnTo>
                  <a:lnTo>
                    <a:pt x="797" y="240"/>
                  </a:lnTo>
                  <a:lnTo>
                    <a:pt x="799" y="240"/>
                  </a:lnTo>
                  <a:lnTo>
                    <a:pt x="799" y="240"/>
                  </a:lnTo>
                  <a:lnTo>
                    <a:pt x="799" y="238"/>
                  </a:lnTo>
                  <a:lnTo>
                    <a:pt x="799" y="238"/>
                  </a:lnTo>
                  <a:lnTo>
                    <a:pt x="797" y="238"/>
                  </a:lnTo>
                  <a:lnTo>
                    <a:pt x="795" y="238"/>
                  </a:lnTo>
                  <a:lnTo>
                    <a:pt x="795" y="238"/>
                  </a:lnTo>
                  <a:lnTo>
                    <a:pt x="795" y="236"/>
                  </a:lnTo>
                  <a:lnTo>
                    <a:pt x="795" y="236"/>
                  </a:lnTo>
                  <a:lnTo>
                    <a:pt x="797" y="236"/>
                  </a:lnTo>
                  <a:close/>
                  <a:moveTo>
                    <a:pt x="1025" y="507"/>
                  </a:moveTo>
                  <a:lnTo>
                    <a:pt x="1029" y="505"/>
                  </a:lnTo>
                  <a:lnTo>
                    <a:pt x="1029" y="505"/>
                  </a:lnTo>
                  <a:lnTo>
                    <a:pt x="1027" y="505"/>
                  </a:lnTo>
                  <a:lnTo>
                    <a:pt x="1027" y="505"/>
                  </a:lnTo>
                  <a:lnTo>
                    <a:pt x="1025" y="505"/>
                  </a:lnTo>
                  <a:lnTo>
                    <a:pt x="1025" y="505"/>
                  </a:lnTo>
                  <a:lnTo>
                    <a:pt x="1025" y="505"/>
                  </a:lnTo>
                  <a:lnTo>
                    <a:pt x="1025" y="505"/>
                  </a:lnTo>
                  <a:lnTo>
                    <a:pt x="1023" y="507"/>
                  </a:lnTo>
                  <a:lnTo>
                    <a:pt x="1025" y="507"/>
                  </a:lnTo>
                  <a:lnTo>
                    <a:pt x="1025" y="507"/>
                  </a:lnTo>
                  <a:close/>
                  <a:moveTo>
                    <a:pt x="1027" y="465"/>
                  </a:moveTo>
                  <a:lnTo>
                    <a:pt x="1025" y="465"/>
                  </a:lnTo>
                  <a:lnTo>
                    <a:pt x="1023" y="467"/>
                  </a:lnTo>
                  <a:lnTo>
                    <a:pt x="1023" y="467"/>
                  </a:lnTo>
                  <a:lnTo>
                    <a:pt x="1023" y="467"/>
                  </a:lnTo>
                  <a:lnTo>
                    <a:pt x="1025" y="467"/>
                  </a:lnTo>
                  <a:lnTo>
                    <a:pt x="1025" y="467"/>
                  </a:lnTo>
                  <a:lnTo>
                    <a:pt x="1027" y="465"/>
                  </a:lnTo>
                  <a:close/>
                  <a:moveTo>
                    <a:pt x="987" y="291"/>
                  </a:moveTo>
                  <a:lnTo>
                    <a:pt x="985" y="291"/>
                  </a:lnTo>
                  <a:lnTo>
                    <a:pt x="987" y="291"/>
                  </a:lnTo>
                  <a:lnTo>
                    <a:pt x="987" y="293"/>
                  </a:lnTo>
                  <a:lnTo>
                    <a:pt x="989" y="293"/>
                  </a:lnTo>
                  <a:lnTo>
                    <a:pt x="991" y="293"/>
                  </a:lnTo>
                  <a:lnTo>
                    <a:pt x="991" y="293"/>
                  </a:lnTo>
                  <a:lnTo>
                    <a:pt x="993" y="291"/>
                  </a:lnTo>
                  <a:lnTo>
                    <a:pt x="993" y="291"/>
                  </a:lnTo>
                  <a:lnTo>
                    <a:pt x="993" y="289"/>
                  </a:lnTo>
                  <a:lnTo>
                    <a:pt x="991" y="289"/>
                  </a:lnTo>
                  <a:lnTo>
                    <a:pt x="989" y="289"/>
                  </a:lnTo>
                  <a:lnTo>
                    <a:pt x="989" y="289"/>
                  </a:lnTo>
                  <a:lnTo>
                    <a:pt x="987" y="291"/>
                  </a:lnTo>
                  <a:lnTo>
                    <a:pt x="987" y="291"/>
                  </a:lnTo>
                  <a:lnTo>
                    <a:pt x="987" y="291"/>
                  </a:lnTo>
                  <a:lnTo>
                    <a:pt x="987" y="291"/>
                  </a:lnTo>
                  <a:close/>
                  <a:moveTo>
                    <a:pt x="979" y="395"/>
                  </a:moveTo>
                  <a:lnTo>
                    <a:pt x="979" y="395"/>
                  </a:lnTo>
                  <a:lnTo>
                    <a:pt x="979" y="395"/>
                  </a:lnTo>
                  <a:lnTo>
                    <a:pt x="977" y="397"/>
                  </a:lnTo>
                  <a:lnTo>
                    <a:pt x="977" y="397"/>
                  </a:lnTo>
                  <a:lnTo>
                    <a:pt x="979" y="397"/>
                  </a:lnTo>
                  <a:lnTo>
                    <a:pt x="981" y="397"/>
                  </a:lnTo>
                  <a:lnTo>
                    <a:pt x="981" y="397"/>
                  </a:lnTo>
                  <a:lnTo>
                    <a:pt x="981" y="397"/>
                  </a:lnTo>
                  <a:lnTo>
                    <a:pt x="981" y="395"/>
                  </a:lnTo>
                  <a:lnTo>
                    <a:pt x="981" y="395"/>
                  </a:lnTo>
                  <a:lnTo>
                    <a:pt x="979" y="395"/>
                  </a:lnTo>
                  <a:close/>
                  <a:moveTo>
                    <a:pt x="925" y="327"/>
                  </a:moveTo>
                  <a:lnTo>
                    <a:pt x="927" y="327"/>
                  </a:lnTo>
                  <a:lnTo>
                    <a:pt x="929" y="325"/>
                  </a:lnTo>
                  <a:lnTo>
                    <a:pt x="931" y="325"/>
                  </a:lnTo>
                  <a:lnTo>
                    <a:pt x="931" y="323"/>
                  </a:lnTo>
                  <a:lnTo>
                    <a:pt x="931" y="323"/>
                  </a:lnTo>
                  <a:lnTo>
                    <a:pt x="931" y="323"/>
                  </a:lnTo>
                  <a:lnTo>
                    <a:pt x="931" y="321"/>
                  </a:lnTo>
                  <a:lnTo>
                    <a:pt x="929" y="321"/>
                  </a:lnTo>
                  <a:lnTo>
                    <a:pt x="929" y="323"/>
                  </a:lnTo>
                  <a:lnTo>
                    <a:pt x="927" y="323"/>
                  </a:lnTo>
                  <a:lnTo>
                    <a:pt x="925" y="325"/>
                  </a:lnTo>
                  <a:lnTo>
                    <a:pt x="923" y="327"/>
                  </a:lnTo>
                  <a:lnTo>
                    <a:pt x="923" y="327"/>
                  </a:lnTo>
                  <a:lnTo>
                    <a:pt x="923" y="327"/>
                  </a:lnTo>
                  <a:lnTo>
                    <a:pt x="925" y="327"/>
                  </a:lnTo>
                  <a:close/>
                  <a:moveTo>
                    <a:pt x="697" y="465"/>
                  </a:moveTo>
                  <a:lnTo>
                    <a:pt x="697" y="465"/>
                  </a:lnTo>
                  <a:lnTo>
                    <a:pt x="699" y="467"/>
                  </a:lnTo>
                  <a:lnTo>
                    <a:pt x="699" y="467"/>
                  </a:lnTo>
                  <a:lnTo>
                    <a:pt x="701" y="467"/>
                  </a:lnTo>
                  <a:lnTo>
                    <a:pt x="701" y="465"/>
                  </a:lnTo>
                  <a:lnTo>
                    <a:pt x="701" y="465"/>
                  </a:lnTo>
                  <a:lnTo>
                    <a:pt x="701" y="465"/>
                  </a:lnTo>
                  <a:lnTo>
                    <a:pt x="703" y="465"/>
                  </a:lnTo>
                  <a:lnTo>
                    <a:pt x="703" y="463"/>
                  </a:lnTo>
                  <a:lnTo>
                    <a:pt x="703" y="463"/>
                  </a:lnTo>
                  <a:lnTo>
                    <a:pt x="697" y="465"/>
                  </a:lnTo>
                  <a:close/>
                  <a:moveTo>
                    <a:pt x="705" y="443"/>
                  </a:moveTo>
                  <a:lnTo>
                    <a:pt x="705" y="443"/>
                  </a:lnTo>
                  <a:lnTo>
                    <a:pt x="705" y="443"/>
                  </a:lnTo>
                  <a:lnTo>
                    <a:pt x="705" y="443"/>
                  </a:lnTo>
                  <a:lnTo>
                    <a:pt x="705" y="443"/>
                  </a:lnTo>
                  <a:lnTo>
                    <a:pt x="705" y="443"/>
                  </a:lnTo>
                  <a:lnTo>
                    <a:pt x="705" y="443"/>
                  </a:lnTo>
                  <a:lnTo>
                    <a:pt x="705" y="441"/>
                  </a:lnTo>
                  <a:lnTo>
                    <a:pt x="705" y="443"/>
                  </a:lnTo>
                  <a:close/>
                  <a:moveTo>
                    <a:pt x="631" y="301"/>
                  </a:moveTo>
                  <a:lnTo>
                    <a:pt x="631" y="301"/>
                  </a:lnTo>
                  <a:lnTo>
                    <a:pt x="633" y="301"/>
                  </a:lnTo>
                  <a:lnTo>
                    <a:pt x="633" y="301"/>
                  </a:lnTo>
                  <a:lnTo>
                    <a:pt x="633" y="301"/>
                  </a:lnTo>
                  <a:lnTo>
                    <a:pt x="633" y="301"/>
                  </a:lnTo>
                  <a:lnTo>
                    <a:pt x="633" y="299"/>
                  </a:lnTo>
                  <a:lnTo>
                    <a:pt x="631" y="301"/>
                  </a:lnTo>
                  <a:close/>
                  <a:moveTo>
                    <a:pt x="807" y="232"/>
                  </a:moveTo>
                  <a:lnTo>
                    <a:pt x="807" y="232"/>
                  </a:lnTo>
                  <a:lnTo>
                    <a:pt x="809" y="230"/>
                  </a:lnTo>
                  <a:lnTo>
                    <a:pt x="809" y="230"/>
                  </a:lnTo>
                  <a:lnTo>
                    <a:pt x="809" y="230"/>
                  </a:lnTo>
                  <a:lnTo>
                    <a:pt x="807" y="230"/>
                  </a:lnTo>
                  <a:lnTo>
                    <a:pt x="807" y="230"/>
                  </a:lnTo>
                  <a:lnTo>
                    <a:pt x="807" y="230"/>
                  </a:lnTo>
                  <a:lnTo>
                    <a:pt x="807" y="230"/>
                  </a:lnTo>
                  <a:lnTo>
                    <a:pt x="807" y="230"/>
                  </a:lnTo>
                  <a:lnTo>
                    <a:pt x="807" y="230"/>
                  </a:lnTo>
                  <a:lnTo>
                    <a:pt x="807" y="232"/>
                  </a:lnTo>
                  <a:close/>
                  <a:moveTo>
                    <a:pt x="901" y="345"/>
                  </a:moveTo>
                  <a:lnTo>
                    <a:pt x="901" y="345"/>
                  </a:lnTo>
                  <a:lnTo>
                    <a:pt x="899" y="345"/>
                  </a:lnTo>
                  <a:lnTo>
                    <a:pt x="899" y="347"/>
                  </a:lnTo>
                  <a:lnTo>
                    <a:pt x="899" y="347"/>
                  </a:lnTo>
                  <a:lnTo>
                    <a:pt x="899" y="349"/>
                  </a:lnTo>
                  <a:lnTo>
                    <a:pt x="899" y="349"/>
                  </a:lnTo>
                  <a:lnTo>
                    <a:pt x="899" y="347"/>
                  </a:lnTo>
                  <a:lnTo>
                    <a:pt x="899" y="349"/>
                  </a:lnTo>
                  <a:lnTo>
                    <a:pt x="901" y="347"/>
                  </a:lnTo>
                  <a:lnTo>
                    <a:pt x="901" y="347"/>
                  </a:lnTo>
                  <a:lnTo>
                    <a:pt x="901" y="347"/>
                  </a:lnTo>
                  <a:lnTo>
                    <a:pt x="901" y="347"/>
                  </a:lnTo>
                  <a:lnTo>
                    <a:pt x="901" y="345"/>
                  </a:lnTo>
                  <a:close/>
                  <a:moveTo>
                    <a:pt x="689" y="445"/>
                  </a:moveTo>
                  <a:lnTo>
                    <a:pt x="687" y="445"/>
                  </a:lnTo>
                  <a:lnTo>
                    <a:pt x="679" y="445"/>
                  </a:lnTo>
                  <a:lnTo>
                    <a:pt x="679" y="445"/>
                  </a:lnTo>
                  <a:lnTo>
                    <a:pt x="677" y="445"/>
                  </a:lnTo>
                  <a:lnTo>
                    <a:pt x="675" y="447"/>
                  </a:lnTo>
                  <a:lnTo>
                    <a:pt x="675" y="447"/>
                  </a:lnTo>
                  <a:lnTo>
                    <a:pt x="677" y="449"/>
                  </a:lnTo>
                  <a:lnTo>
                    <a:pt x="683" y="451"/>
                  </a:lnTo>
                  <a:lnTo>
                    <a:pt x="685" y="451"/>
                  </a:lnTo>
                  <a:lnTo>
                    <a:pt x="687" y="453"/>
                  </a:lnTo>
                  <a:lnTo>
                    <a:pt x="689" y="453"/>
                  </a:lnTo>
                  <a:lnTo>
                    <a:pt x="689" y="453"/>
                  </a:lnTo>
                  <a:lnTo>
                    <a:pt x="691" y="451"/>
                  </a:lnTo>
                  <a:lnTo>
                    <a:pt x="691" y="451"/>
                  </a:lnTo>
                  <a:lnTo>
                    <a:pt x="691" y="449"/>
                  </a:lnTo>
                  <a:lnTo>
                    <a:pt x="691" y="447"/>
                  </a:lnTo>
                  <a:lnTo>
                    <a:pt x="689" y="445"/>
                  </a:lnTo>
                  <a:close/>
                  <a:moveTo>
                    <a:pt x="915" y="289"/>
                  </a:moveTo>
                  <a:lnTo>
                    <a:pt x="917" y="289"/>
                  </a:lnTo>
                  <a:lnTo>
                    <a:pt x="919" y="289"/>
                  </a:lnTo>
                  <a:lnTo>
                    <a:pt x="919" y="289"/>
                  </a:lnTo>
                  <a:lnTo>
                    <a:pt x="921" y="289"/>
                  </a:lnTo>
                  <a:lnTo>
                    <a:pt x="921" y="289"/>
                  </a:lnTo>
                  <a:lnTo>
                    <a:pt x="921" y="289"/>
                  </a:lnTo>
                  <a:lnTo>
                    <a:pt x="921" y="289"/>
                  </a:lnTo>
                  <a:lnTo>
                    <a:pt x="921" y="289"/>
                  </a:lnTo>
                  <a:lnTo>
                    <a:pt x="921" y="287"/>
                  </a:lnTo>
                  <a:lnTo>
                    <a:pt x="919" y="285"/>
                  </a:lnTo>
                  <a:lnTo>
                    <a:pt x="917" y="285"/>
                  </a:lnTo>
                  <a:lnTo>
                    <a:pt x="915" y="285"/>
                  </a:lnTo>
                  <a:lnTo>
                    <a:pt x="915" y="285"/>
                  </a:lnTo>
                  <a:lnTo>
                    <a:pt x="913" y="285"/>
                  </a:lnTo>
                  <a:lnTo>
                    <a:pt x="913" y="285"/>
                  </a:lnTo>
                  <a:lnTo>
                    <a:pt x="915" y="287"/>
                  </a:lnTo>
                  <a:lnTo>
                    <a:pt x="915" y="287"/>
                  </a:lnTo>
                  <a:lnTo>
                    <a:pt x="915" y="289"/>
                  </a:lnTo>
                  <a:lnTo>
                    <a:pt x="915" y="289"/>
                  </a:lnTo>
                  <a:close/>
                  <a:moveTo>
                    <a:pt x="873" y="289"/>
                  </a:moveTo>
                  <a:lnTo>
                    <a:pt x="875" y="289"/>
                  </a:lnTo>
                  <a:lnTo>
                    <a:pt x="877" y="289"/>
                  </a:lnTo>
                  <a:lnTo>
                    <a:pt x="877" y="289"/>
                  </a:lnTo>
                  <a:lnTo>
                    <a:pt x="877" y="289"/>
                  </a:lnTo>
                  <a:lnTo>
                    <a:pt x="875" y="287"/>
                  </a:lnTo>
                  <a:lnTo>
                    <a:pt x="873" y="287"/>
                  </a:lnTo>
                  <a:lnTo>
                    <a:pt x="871" y="287"/>
                  </a:lnTo>
                  <a:lnTo>
                    <a:pt x="871" y="287"/>
                  </a:lnTo>
                  <a:lnTo>
                    <a:pt x="869" y="287"/>
                  </a:lnTo>
                  <a:lnTo>
                    <a:pt x="869" y="287"/>
                  </a:lnTo>
                  <a:lnTo>
                    <a:pt x="871" y="287"/>
                  </a:lnTo>
                  <a:lnTo>
                    <a:pt x="873" y="289"/>
                  </a:lnTo>
                  <a:close/>
                  <a:moveTo>
                    <a:pt x="981" y="301"/>
                  </a:moveTo>
                  <a:lnTo>
                    <a:pt x="979" y="301"/>
                  </a:lnTo>
                  <a:lnTo>
                    <a:pt x="979" y="301"/>
                  </a:lnTo>
                  <a:lnTo>
                    <a:pt x="979" y="299"/>
                  </a:lnTo>
                  <a:lnTo>
                    <a:pt x="979" y="299"/>
                  </a:lnTo>
                  <a:lnTo>
                    <a:pt x="979" y="299"/>
                  </a:lnTo>
                  <a:lnTo>
                    <a:pt x="977" y="299"/>
                  </a:lnTo>
                  <a:lnTo>
                    <a:pt x="977" y="301"/>
                  </a:lnTo>
                  <a:lnTo>
                    <a:pt x="977" y="301"/>
                  </a:lnTo>
                  <a:lnTo>
                    <a:pt x="977" y="301"/>
                  </a:lnTo>
                  <a:lnTo>
                    <a:pt x="979" y="303"/>
                  </a:lnTo>
                  <a:lnTo>
                    <a:pt x="979" y="303"/>
                  </a:lnTo>
                  <a:lnTo>
                    <a:pt x="981" y="303"/>
                  </a:lnTo>
                  <a:lnTo>
                    <a:pt x="981" y="303"/>
                  </a:lnTo>
                  <a:lnTo>
                    <a:pt x="981" y="301"/>
                  </a:lnTo>
                  <a:lnTo>
                    <a:pt x="981" y="301"/>
                  </a:lnTo>
                  <a:lnTo>
                    <a:pt x="981" y="301"/>
                  </a:lnTo>
                  <a:lnTo>
                    <a:pt x="981" y="301"/>
                  </a:lnTo>
                  <a:lnTo>
                    <a:pt x="981" y="301"/>
                  </a:lnTo>
                  <a:close/>
                  <a:moveTo>
                    <a:pt x="1035" y="523"/>
                  </a:moveTo>
                  <a:lnTo>
                    <a:pt x="1035" y="523"/>
                  </a:lnTo>
                  <a:lnTo>
                    <a:pt x="1033" y="525"/>
                  </a:lnTo>
                  <a:lnTo>
                    <a:pt x="1031" y="525"/>
                  </a:lnTo>
                  <a:lnTo>
                    <a:pt x="1031" y="525"/>
                  </a:lnTo>
                  <a:lnTo>
                    <a:pt x="1029" y="525"/>
                  </a:lnTo>
                  <a:lnTo>
                    <a:pt x="1027" y="527"/>
                  </a:lnTo>
                  <a:lnTo>
                    <a:pt x="1027" y="525"/>
                  </a:lnTo>
                  <a:lnTo>
                    <a:pt x="1025" y="525"/>
                  </a:lnTo>
                  <a:lnTo>
                    <a:pt x="1023" y="527"/>
                  </a:lnTo>
                  <a:lnTo>
                    <a:pt x="1023" y="527"/>
                  </a:lnTo>
                  <a:lnTo>
                    <a:pt x="1021" y="527"/>
                  </a:lnTo>
                  <a:lnTo>
                    <a:pt x="1019" y="527"/>
                  </a:lnTo>
                  <a:lnTo>
                    <a:pt x="1019" y="527"/>
                  </a:lnTo>
                  <a:lnTo>
                    <a:pt x="1019" y="527"/>
                  </a:lnTo>
                  <a:lnTo>
                    <a:pt x="1023" y="527"/>
                  </a:lnTo>
                  <a:lnTo>
                    <a:pt x="1025" y="525"/>
                  </a:lnTo>
                  <a:lnTo>
                    <a:pt x="1025" y="525"/>
                  </a:lnTo>
                  <a:lnTo>
                    <a:pt x="1027" y="523"/>
                  </a:lnTo>
                  <a:lnTo>
                    <a:pt x="1027" y="523"/>
                  </a:lnTo>
                  <a:lnTo>
                    <a:pt x="1025" y="523"/>
                  </a:lnTo>
                  <a:lnTo>
                    <a:pt x="1023" y="523"/>
                  </a:lnTo>
                  <a:lnTo>
                    <a:pt x="1023" y="523"/>
                  </a:lnTo>
                  <a:lnTo>
                    <a:pt x="1023" y="521"/>
                  </a:lnTo>
                  <a:lnTo>
                    <a:pt x="1023" y="521"/>
                  </a:lnTo>
                  <a:lnTo>
                    <a:pt x="1025" y="521"/>
                  </a:lnTo>
                  <a:lnTo>
                    <a:pt x="1025" y="521"/>
                  </a:lnTo>
                  <a:lnTo>
                    <a:pt x="1025" y="521"/>
                  </a:lnTo>
                  <a:lnTo>
                    <a:pt x="1023" y="521"/>
                  </a:lnTo>
                  <a:lnTo>
                    <a:pt x="1021" y="521"/>
                  </a:lnTo>
                  <a:lnTo>
                    <a:pt x="1021" y="521"/>
                  </a:lnTo>
                  <a:lnTo>
                    <a:pt x="1025" y="519"/>
                  </a:lnTo>
                  <a:lnTo>
                    <a:pt x="1025" y="519"/>
                  </a:lnTo>
                  <a:lnTo>
                    <a:pt x="1027" y="517"/>
                  </a:lnTo>
                  <a:lnTo>
                    <a:pt x="1027" y="517"/>
                  </a:lnTo>
                  <a:lnTo>
                    <a:pt x="1027" y="517"/>
                  </a:lnTo>
                  <a:lnTo>
                    <a:pt x="1029" y="515"/>
                  </a:lnTo>
                  <a:lnTo>
                    <a:pt x="1031" y="515"/>
                  </a:lnTo>
                  <a:lnTo>
                    <a:pt x="1031" y="513"/>
                  </a:lnTo>
                  <a:lnTo>
                    <a:pt x="1031" y="513"/>
                  </a:lnTo>
                  <a:lnTo>
                    <a:pt x="1031" y="511"/>
                  </a:lnTo>
                  <a:lnTo>
                    <a:pt x="1029" y="511"/>
                  </a:lnTo>
                  <a:lnTo>
                    <a:pt x="1029" y="509"/>
                  </a:lnTo>
                  <a:lnTo>
                    <a:pt x="1027" y="509"/>
                  </a:lnTo>
                  <a:lnTo>
                    <a:pt x="1023" y="509"/>
                  </a:lnTo>
                  <a:lnTo>
                    <a:pt x="1023" y="509"/>
                  </a:lnTo>
                  <a:lnTo>
                    <a:pt x="1021" y="509"/>
                  </a:lnTo>
                  <a:lnTo>
                    <a:pt x="1021" y="511"/>
                  </a:lnTo>
                  <a:lnTo>
                    <a:pt x="1021" y="511"/>
                  </a:lnTo>
                  <a:lnTo>
                    <a:pt x="1019" y="511"/>
                  </a:lnTo>
                  <a:lnTo>
                    <a:pt x="1021" y="511"/>
                  </a:lnTo>
                  <a:lnTo>
                    <a:pt x="1021" y="509"/>
                  </a:lnTo>
                  <a:lnTo>
                    <a:pt x="1021" y="507"/>
                  </a:lnTo>
                  <a:lnTo>
                    <a:pt x="1021" y="507"/>
                  </a:lnTo>
                  <a:lnTo>
                    <a:pt x="1019" y="509"/>
                  </a:lnTo>
                  <a:lnTo>
                    <a:pt x="1017" y="509"/>
                  </a:lnTo>
                  <a:lnTo>
                    <a:pt x="1017" y="511"/>
                  </a:lnTo>
                  <a:lnTo>
                    <a:pt x="1015" y="511"/>
                  </a:lnTo>
                  <a:lnTo>
                    <a:pt x="1015" y="511"/>
                  </a:lnTo>
                  <a:lnTo>
                    <a:pt x="1013" y="511"/>
                  </a:lnTo>
                  <a:lnTo>
                    <a:pt x="1013" y="513"/>
                  </a:lnTo>
                  <a:lnTo>
                    <a:pt x="1011" y="513"/>
                  </a:lnTo>
                  <a:lnTo>
                    <a:pt x="1013" y="511"/>
                  </a:lnTo>
                  <a:lnTo>
                    <a:pt x="1011" y="511"/>
                  </a:lnTo>
                  <a:lnTo>
                    <a:pt x="1011" y="511"/>
                  </a:lnTo>
                  <a:lnTo>
                    <a:pt x="1009" y="513"/>
                  </a:lnTo>
                  <a:lnTo>
                    <a:pt x="1009" y="513"/>
                  </a:lnTo>
                  <a:lnTo>
                    <a:pt x="1009" y="513"/>
                  </a:lnTo>
                  <a:lnTo>
                    <a:pt x="1007" y="515"/>
                  </a:lnTo>
                  <a:lnTo>
                    <a:pt x="1007" y="515"/>
                  </a:lnTo>
                  <a:lnTo>
                    <a:pt x="1007" y="515"/>
                  </a:lnTo>
                  <a:lnTo>
                    <a:pt x="1007" y="515"/>
                  </a:lnTo>
                  <a:lnTo>
                    <a:pt x="1007" y="515"/>
                  </a:lnTo>
                  <a:lnTo>
                    <a:pt x="1007" y="515"/>
                  </a:lnTo>
                  <a:lnTo>
                    <a:pt x="1009" y="513"/>
                  </a:lnTo>
                  <a:lnTo>
                    <a:pt x="1009" y="511"/>
                  </a:lnTo>
                  <a:lnTo>
                    <a:pt x="1011" y="509"/>
                  </a:lnTo>
                  <a:lnTo>
                    <a:pt x="1011" y="509"/>
                  </a:lnTo>
                  <a:lnTo>
                    <a:pt x="1011" y="509"/>
                  </a:lnTo>
                  <a:lnTo>
                    <a:pt x="1011" y="507"/>
                  </a:lnTo>
                  <a:lnTo>
                    <a:pt x="1009" y="509"/>
                  </a:lnTo>
                  <a:lnTo>
                    <a:pt x="1009" y="509"/>
                  </a:lnTo>
                  <a:lnTo>
                    <a:pt x="1009" y="511"/>
                  </a:lnTo>
                  <a:lnTo>
                    <a:pt x="1007" y="511"/>
                  </a:lnTo>
                  <a:lnTo>
                    <a:pt x="1007" y="511"/>
                  </a:lnTo>
                  <a:lnTo>
                    <a:pt x="1009" y="509"/>
                  </a:lnTo>
                  <a:lnTo>
                    <a:pt x="1009" y="509"/>
                  </a:lnTo>
                  <a:lnTo>
                    <a:pt x="1009" y="509"/>
                  </a:lnTo>
                  <a:lnTo>
                    <a:pt x="1007" y="509"/>
                  </a:lnTo>
                  <a:lnTo>
                    <a:pt x="1003" y="509"/>
                  </a:lnTo>
                  <a:lnTo>
                    <a:pt x="1003" y="509"/>
                  </a:lnTo>
                  <a:lnTo>
                    <a:pt x="999" y="509"/>
                  </a:lnTo>
                  <a:lnTo>
                    <a:pt x="999" y="509"/>
                  </a:lnTo>
                  <a:lnTo>
                    <a:pt x="1001" y="507"/>
                  </a:lnTo>
                  <a:lnTo>
                    <a:pt x="1003" y="505"/>
                  </a:lnTo>
                  <a:lnTo>
                    <a:pt x="1003" y="505"/>
                  </a:lnTo>
                  <a:lnTo>
                    <a:pt x="1003" y="505"/>
                  </a:lnTo>
                  <a:lnTo>
                    <a:pt x="1001" y="505"/>
                  </a:lnTo>
                  <a:lnTo>
                    <a:pt x="1001" y="505"/>
                  </a:lnTo>
                  <a:lnTo>
                    <a:pt x="999" y="507"/>
                  </a:lnTo>
                  <a:lnTo>
                    <a:pt x="999" y="507"/>
                  </a:lnTo>
                  <a:lnTo>
                    <a:pt x="1001" y="505"/>
                  </a:lnTo>
                  <a:lnTo>
                    <a:pt x="1005" y="503"/>
                  </a:lnTo>
                  <a:lnTo>
                    <a:pt x="1007" y="501"/>
                  </a:lnTo>
                  <a:lnTo>
                    <a:pt x="1009" y="501"/>
                  </a:lnTo>
                  <a:lnTo>
                    <a:pt x="1009" y="499"/>
                  </a:lnTo>
                  <a:lnTo>
                    <a:pt x="1009" y="499"/>
                  </a:lnTo>
                  <a:lnTo>
                    <a:pt x="1007" y="501"/>
                  </a:lnTo>
                  <a:lnTo>
                    <a:pt x="1005" y="501"/>
                  </a:lnTo>
                  <a:lnTo>
                    <a:pt x="1005" y="499"/>
                  </a:lnTo>
                  <a:lnTo>
                    <a:pt x="1005" y="499"/>
                  </a:lnTo>
                  <a:lnTo>
                    <a:pt x="1001" y="499"/>
                  </a:lnTo>
                  <a:lnTo>
                    <a:pt x="1001" y="501"/>
                  </a:lnTo>
                  <a:lnTo>
                    <a:pt x="1001" y="501"/>
                  </a:lnTo>
                  <a:lnTo>
                    <a:pt x="1001" y="499"/>
                  </a:lnTo>
                  <a:lnTo>
                    <a:pt x="1001" y="499"/>
                  </a:lnTo>
                  <a:lnTo>
                    <a:pt x="1001" y="497"/>
                  </a:lnTo>
                  <a:lnTo>
                    <a:pt x="1001" y="497"/>
                  </a:lnTo>
                  <a:lnTo>
                    <a:pt x="1001" y="499"/>
                  </a:lnTo>
                  <a:lnTo>
                    <a:pt x="999" y="499"/>
                  </a:lnTo>
                  <a:lnTo>
                    <a:pt x="997" y="501"/>
                  </a:lnTo>
                  <a:lnTo>
                    <a:pt x="997" y="501"/>
                  </a:lnTo>
                  <a:lnTo>
                    <a:pt x="995" y="501"/>
                  </a:lnTo>
                  <a:lnTo>
                    <a:pt x="993" y="503"/>
                  </a:lnTo>
                  <a:lnTo>
                    <a:pt x="991" y="505"/>
                  </a:lnTo>
                  <a:lnTo>
                    <a:pt x="989" y="507"/>
                  </a:lnTo>
                  <a:lnTo>
                    <a:pt x="989" y="505"/>
                  </a:lnTo>
                  <a:lnTo>
                    <a:pt x="991" y="505"/>
                  </a:lnTo>
                  <a:lnTo>
                    <a:pt x="989" y="505"/>
                  </a:lnTo>
                  <a:lnTo>
                    <a:pt x="989" y="503"/>
                  </a:lnTo>
                  <a:lnTo>
                    <a:pt x="991" y="503"/>
                  </a:lnTo>
                  <a:lnTo>
                    <a:pt x="991" y="503"/>
                  </a:lnTo>
                  <a:lnTo>
                    <a:pt x="991" y="501"/>
                  </a:lnTo>
                  <a:lnTo>
                    <a:pt x="993" y="501"/>
                  </a:lnTo>
                  <a:lnTo>
                    <a:pt x="993" y="501"/>
                  </a:lnTo>
                  <a:lnTo>
                    <a:pt x="993" y="499"/>
                  </a:lnTo>
                  <a:lnTo>
                    <a:pt x="993" y="499"/>
                  </a:lnTo>
                  <a:lnTo>
                    <a:pt x="997" y="497"/>
                  </a:lnTo>
                  <a:lnTo>
                    <a:pt x="999" y="495"/>
                  </a:lnTo>
                  <a:lnTo>
                    <a:pt x="999" y="493"/>
                  </a:lnTo>
                  <a:lnTo>
                    <a:pt x="999" y="493"/>
                  </a:lnTo>
                  <a:lnTo>
                    <a:pt x="1001" y="493"/>
                  </a:lnTo>
                  <a:lnTo>
                    <a:pt x="1005" y="489"/>
                  </a:lnTo>
                  <a:lnTo>
                    <a:pt x="1005" y="489"/>
                  </a:lnTo>
                  <a:lnTo>
                    <a:pt x="1007" y="487"/>
                  </a:lnTo>
                  <a:lnTo>
                    <a:pt x="1007" y="487"/>
                  </a:lnTo>
                  <a:lnTo>
                    <a:pt x="1007" y="487"/>
                  </a:lnTo>
                  <a:lnTo>
                    <a:pt x="1009" y="485"/>
                  </a:lnTo>
                  <a:lnTo>
                    <a:pt x="1011" y="485"/>
                  </a:lnTo>
                  <a:lnTo>
                    <a:pt x="1013" y="481"/>
                  </a:lnTo>
                  <a:lnTo>
                    <a:pt x="1013" y="481"/>
                  </a:lnTo>
                  <a:lnTo>
                    <a:pt x="1013" y="481"/>
                  </a:lnTo>
                  <a:lnTo>
                    <a:pt x="1013" y="479"/>
                  </a:lnTo>
                  <a:lnTo>
                    <a:pt x="1013" y="479"/>
                  </a:lnTo>
                  <a:lnTo>
                    <a:pt x="1013" y="479"/>
                  </a:lnTo>
                  <a:lnTo>
                    <a:pt x="1013" y="479"/>
                  </a:lnTo>
                  <a:lnTo>
                    <a:pt x="1011" y="479"/>
                  </a:lnTo>
                  <a:lnTo>
                    <a:pt x="1011" y="479"/>
                  </a:lnTo>
                  <a:lnTo>
                    <a:pt x="1011" y="479"/>
                  </a:lnTo>
                  <a:lnTo>
                    <a:pt x="1011" y="477"/>
                  </a:lnTo>
                  <a:lnTo>
                    <a:pt x="1011" y="477"/>
                  </a:lnTo>
                  <a:lnTo>
                    <a:pt x="1013" y="477"/>
                  </a:lnTo>
                  <a:lnTo>
                    <a:pt x="1015" y="477"/>
                  </a:lnTo>
                  <a:lnTo>
                    <a:pt x="1017" y="475"/>
                  </a:lnTo>
                  <a:lnTo>
                    <a:pt x="1017" y="475"/>
                  </a:lnTo>
                  <a:lnTo>
                    <a:pt x="1019" y="475"/>
                  </a:lnTo>
                  <a:lnTo>
                    <a:pt x="1021" y="473"/>
                  </a:lnTo>
                  <a:lnTo>
                    <a:pt x="1021" y="473"/>
                  </a:lnTo>
                  <a:lnTo>
                    <a:pt x="1021" y="473"/>
                  </a:lnTo>
                  <a:lnTo>
                    <a:pt x="1021" y="473"/>
                  </a:lnTo>
                  <a:lnTo>
                    <a:pt x="1017" y="473"/>
                  </a:lnTo>
                  <a:lnTo>
                    <a:pt x="1017" y="473"/>
                  </a:lnTo>
                  <a:lnTo>
                    <a:pt x="1017" y="473"/>
                  </a:lnTo>
                  <a:lnTo>
                    <a:pt x="1017" y="475"/>
                  </a:lnTo>
                  <a:lnTo>
                    <a:pt x="1015" y="473"/>
                  </a:lnTo>
                  <a:lnTo>
                    <a:pt x="1015" y="473"/>
                  </a:lnTo>
                  <a:lnTo>
                    <a:pt x="1013" y="473"/>
                  </a:lnTo>
                  <a:lnTo>
                    <a:pt x="1009" y="475"/>
                  </a:lnTo>
                  <a:lnTo>
                    <a:pt x="1005" y="475"/>
                  </a:lnTo>
                  <a:lnTo>
                    <a:pt x="1003" y="477"/>
                  </a:lnTo>
                  <a:lnTo>
                    <a:pt x="1003" y="477"/>
                  </a:lnTo>
                  <a:lnTo>
                    <a:pt x="1001" y="477"/>
                  </a:lnTo>
                  <a:lnTo>
                    <a:pt x="999" y="479"/>
                  </a:lnTo>
                  <a:lnTo>
                    <a:pt x="999" y="481"/>
                  </a:lnTo>
                  <a:lnTo>
                    <a:pt x="997" y="481"/>
                  </a:lnTo>
                  <a:lnTo>
                    <a:pt x="995" y="483"/>
                  </a:lnTo>
                  <a:lnTo>
                    <a:pt x="995" y="483"/>
                  </a:lnTo>
                  <a:lnTo>
                    <a:pt x="995" y="483"/>
                  </a:lnTo>
                  <a:lnTo>
                    <a:pt x="995" y="483"/>
                  </a:lnTo>
                  <a:lnTo>
                    <a:pt x="995" y="485"/>
                  </a:lnTo>
                  <a:lnTo>
                    <a:pt x="993" y="487"/>
                  </a:lnTo>
                  <a:lnTo>
                    <a:pt x="991" y="487"/>
                  </a:lnTo>
                  <a:lnTo>
                    <a:pt x="991" y="487"/>
                  </a:lnTo>
                  <a:lnTo>
                    <a:pt x="989" y="487"/>
                  </a:lnTo>
                  <a:lnTo>
                    <a:pt x="989" y="489"/>
                  </a:lnTo>
                  <a:lnTo>
                    <a:pt x="989" y="489"/>
                  </a:lnTo>
                  <a:lnTo>
                    <a:pt x="991" y="489"/>
                  </a:lnTo>
                  <a:lnTo>
                    <a:pt x="991" y="489"/>
                  </a:lnTo>
                  <a:lnTo>
                    <a:pt x="989" y="489"/>
                  </a:lnTo>
                  <a:lnTo>
                    <a:pt x="989" y="489"/>
                  </a:lnTo>
                  <a:lnTo>
                    <a:pt x="987" y="491"/>
                  </a:lnTo>
                  <a:lnTo>
                    <a:pt x="985" y="491"/>
                  </a:lnTo>
                  <a:lnTo>
                    <a:pt x="983" y="497"/>
                  </a:lnTo>
                  <a:lnTo>
                    <a:pt x="979" y="499"/>
                  </a:lnTo>
                  <a:lnTo>
                    <a:pt x="975" y="505"/>
                  </a:lnTo>
                  <a:lnTo>
                    <a:pt x="975" y="505"/>
                  </a:lnTo>
                  <a:lnTo>
                    <a:pt x="975" y="507"/>
                  </a:lnTo>
                  <a:lnTo>
                    <a:pt x="975" y="509"/>
                  </a:lnTo>
                  <a:lnTo>
                    <a:pt x="975" y="509"/>
                  </a:lnTo>
                  <a:lnTo>
                    <a:pt x="975" y="509"/>
                  </a:lnTo>
                  <a:lnTo>
                    <a:pt x="973" y="507"/>
                  </a:lnTo>
                  <a:lnTo>
                    <a:pt x="973" y="507"/>
                  </a:lnTo>
                  <a:lnTo>
                    <a:pt x="971" y="509"/>
                  </a:lnTo>
                  <a:lnTo>
                    <a:pt x="969" y="509"/>
                  </a:lnTo>
                  <a:lnTo>
                    <a:pt x="969" y="511"/>
                  </a:lnTo>
                  <a:lnTo>
                    <a:pt x="969" y="511"/>
                  </a:lnTo>
                  <a:lnTo>
                    <a:pt x="969" y="513"/>
                  </a:lnTo>
                  <a:lnTo>
                    <a:pt x="969" y="513"/>
                  </a:lnTo>
                  <a:lnTo>
                    <a:pt x="971" y="513"/>
                  </a:lnTo>
                  <a:lnTo>
                    <a:pt x="971" y="513"/>
                  </a:lnTo>
                  <a:lnTo>
                    <a:pt x="969" y="513"/>
                  </a:lnTo>
                  <a:lnTo>
                    <a:pt x="969" y="515"/>
                  </a:lnTo>
                  <a:lnTo>
                    <a:pt x="969" y="517"/>
                  </a:lnTo>
                  <a:lnTo>
                    <a:pt x="969" y="517"/>
                  </a:lnTo>
                  <a:lnTo>
                    <a:pt x="969" y="517"/>
                  </a:lnTo>
                  <a:lnTo>
                    <a:pt x="969" y="517"/>
                  </a:lnTo>
                  <a:lnTo>
                    <a:pt x="969" y="517"/>
                  </a:lnTo>
                  <a:lnTo>
                    <a:pt x="967" y="515"/>
                  </a:lnTo>
                  <a:lnTo>
                    <a:pt x="965" y="515"/>
                  </a:lnTo>
                  <a:lnTo>
                    <a:pt x="965" y="515"/>
                  </a:lnTo>
                  <a:lnTo>
                    <a:pt x="965" y="515"/>
                  </a:lnTo>
                  <a:lnTo>
                    <a:pt x="963" y="517"/>
                  </a:lnTo>
                  <a:lnTo>
                    <a:pt x="961" y="519"/>
                  </a:lnTo>
                  <a:lnTo>
                    <a:pt x="959" y="521"/>
                  </a:lnTo>
                  <a:lnTo>
                    <a:pt x="957" y="523"/>
                  </a:lnTo>
                  <a:lnTo>
                    <a:pt x="957" y="525"/>
                  </a:lnTo>
                  <a:lnTo>
                    <a:pt x="955" y="523"/>
                  </a:lnTo>
                  <a:lnTo>
                    <a:pt x="955" y="523"/>
                  </a:lnTo>
                  <a:lnTo>
                    <a:pt x="955" y="523"/>
                  </a:lnTo>
                  <a:lnTo>
                    <a:pt x="955" y="523"/>
                  </a:lnTo>
                  <a:lnTo>
                    <a:pt x="957" y="521"/>
                  </a:lnTo>
                  <a:lnTo>
                    <a:pt x="955" y="521"/>
                  </a:lnTo>
                  <a:lnTo>
                    <a:pt x="951" y="523"/>
                  </a:lnTo>
                  <a:lnTo>
                    <a:pt x="951" y="525"/>
                  </a:lnTo>
                  <a:lnTo>
                    <a:pt x="949" y="525"/>
                  </a:lnTo>
                  <a:lnTo>
                    <a:pt x="953" y="525"/>
                  </a:lnTo>
                  <a:lnTo>
                    <a:pt x="957" y="525"/>
                  </a:lnTo>
                  <a:lnTo>
                    <a:pt x="957" y="525"/>
                  </a:lnTo>
                  <a:lnTo>
                    <a:pt x="959" y="525"/>
                  </a:lnTo>
                  <a:lnTo>
                    <a:pt x="961" y="525"/>
                  </a:lnTo>
                  <a:lnTo>
                    <a:pt x="961" y="525"/>
                  </a:lnTo>
                  <a:lnTo>
                    <a:pt x="959" y="527"/>
                  </a:lnTo>
                  <a:lnTo>
                    <a:pt x="957" y="527"/>
                  </a:lnTo>
                  <a:lnTo>
                    <a:pt x="955" y="529"/>
                  </a:lnTo>
                  <a:lnTo>
                    <a:pt x="951" y="531"/>
                  </a:lnTo>
                  <a:lnTo>
                    <a:pt x="945" y="535"/>
                  </a:lnTo>
                  <a:lnTo>
                    <a:pt x="943" y="535"/>
                  </a:lnTo>
                  <a:lnTo>
                    <a:pt x="943" y="537"/>
                  </a:lnTo>
                  <a:lnTo>
                    <a:pt x="943" y="537"/>
                  </a:lnTo>
                  <a:lnTo>
                    <a:pt x="943" y="539"/>
                  </a:lnTo>
                  <a:lnTo>
                    <a:pt x="943" y="541"/>
                  </a:lnTo>
                  <a:lnTo>
                    <a:pt x="943" y="541"/>
                  </a:lnTo>
                  <a:lnTo>
                    <a:pt x="945" y="543"/>
                  </a:lnTo>
                  <a:lnTo>
                    <a:pt x="947" y="541"/>
                  </a:lnTo>
                  <a:lnTo>
                    <a:pt x="951" y="541"/>
                  </a:lnTo>
                  <a:lnTo>
                    <a:pt x="953" y="541"/>
                  </a:lnTo>
                  <a:lnTo>
                    <a:pt x="955" y="541"/>
                  </a:lnTo>
                  <a:lnTo>
                    <a:pt x="957" y="539"/>
                  </a:lnTo>
                  <a:lnTo>
                    <a:pt x="957" y="539"/>
                  </a:lnTo>
                  <a:lnTo>
                    <a:pt x="957" y="541"/>
                  </a:lnTo>
                  <a:lnTo>
                    <a:pt x="957" y="541"/>
                  </a:lnTo>
                  <a:lnTo>
                    <a:pt x="961" y="541"/>
                  </a:lnTo>
                  <a:lnTo>
                    <a:pt x="963" y="541"/>
                  </a:lnTo>
                  <a:lnTo>
                    <a:pt x="965" y="541"/>
                  </a:lnTo>
                  <a:lnTo>
                    <a:pt x="967" y="541"/>
                  </a:lnTo>
                  <a:lnTo>
                    <a:pt x="975" y="541"/>
                  </a:lnTo>
                  <a:lnTo>
                    <a:pt x="977" y="543"/>
                  </a:lnTo>
                  <a:lnTo>
                    <a:pt x="979" y="541"/>
                  </a:lnTo>
                  <a:lnTo>
                    <a:pt x="981" y="541"/>
                  </a:lnTo>
                  <a:lnTo>
                    <a:pt x="983" y="541"/>
                  </a:lnTo>
                  <a:lnTo>
                    <a:pt x="985" y="541"/>
                  </a:lnTo>
                  <a:lnTo>
                    <a:pt x="985" y="541"/>
                  </a:lnTo>
                  <a:lnTo>
                    <a:pt x="987" y="539"/>
                  </a:lnTo>
                  <a:lnTo>
                    <a:pt x="987" y="539"/>
                  </a:lnTo>
                  <a:lnTo>
                    <a:pt x="987" y="539"/>
                  </a:lnTo>
                  <a:lnTo>
                    <a:pt x="989" y="539"/>
                  </a:lnTo>
                  <a:lnTo>
                    <a:pt x="991" y="539"/>
                  </a:lnTo>
                  <a:lnTo>
                    <a:pt x="991" y="537"/>
                  </a:lnTo>
                  <a:lnTo>
                    <a:pt x="991" y="539"/>
                  </a:lnTo>
                  <a:lnTo>
                    <a:pt x="989" y="541"/>
                  </a:lnTo>
                  <a:lnTo>
                    <a:pt x="987" y="543"/>
                  </a:lnTo>
                  <a:lnTo>
                    <a:pt x="985" y="543"/>
                  </a:lnTo>
                  <a:lnTo>
                    <a:pt x="987" y="543"/>
                  </a:lnTo>
                  <a:lnTo>
                    <a:pt x="989" y="543"/>
                  </a:lnTo>
                  <a:lnTo>
                    <a:pt x="991" y="543"/>
                  </a:lnTo>
                  <a:lnTo>
                    <a:pt x="991" y="543"/>
                  </a:lnTo>
                  <a:lnTo>
                    <a:pt x="993" y="543"/>
                  </a:lnTo>
                  <a:lnTo>
                    <a:pt x="995" y="543"/>
                  </a:lnTo>
                  <a:lnTo>
                    <a:pt x="995" y="543"/>
                  </a:lnTo>
                  <a:lnTo>
                    <a:pt x="995" y="543"/>
                  </a:lnTo>
                  <a:lnTo>
                    <a:pt x="995" y="543"/>
                  </a:lnTo>
                  <a:lnTo>
                    <a:pt x="997" y="541"/>
                  </a:lnTo>
                  <a:lnTo>
                    <a:pt x="997" y="541"/>
                  </a:lnTo>
                  <a:lnTo>
                    <a:pt x="999" y="541"/>
                  </a:lnTo>
                  <a:lnTo>
                    <a:pt x="1001" y="541"/>
                  </a:lnTo>
                  <a:lnTo>
                    <a:pt x="1001" y="541"/>
                  </a:lnTo>
                  <a:lnTo>
                    <a:pt x="1003" y="541"/>
                  </a:lnTo>
                  <a:lnTo>
                    <a:pt x="1003" y="541"/>
                  </a:lnTo>
                  <a:lnTo>
                    <a:pt x="1005" y="541"/>
                  </a:lnTo>
                  <a:lnTo>
                    <a:pt x="1005" y="541"/>
                  </a:lnTo>
                  <a:lnTo>
                    <a:pt x="1003" y="543"/>
                  </a:lnTo>
                  <a:lnTo>
                    <a:pt x="1001" y="543"/>
                  </a:lnTo>
                  <a:lnTo>
                    <a:pt x="999" y="545"/>
                  </a:lnTo>
                  <a:lnTo>
                    <a:pt x="995" y="547"/>
                  </a:lnTo>
                  <a:lnTo>
                    <a:pt x="995" y="549"/>
                  </a:lnTo>
                  <a:lnTo>
                    <a:pt x="993" y="549"/>
                  </a:lnTo>
                  <a:lnTo>
                    <a:pt x="991" y="549"/>
                  </a:lnTo>
                  <a:lnTo>
                    <a:pt x="989" y="551"/>
                  </a:lnTo>
                  <a:lnTo>
                    <a:pt x="987" y="551"/>
                  </a:lnTo>
                  <a:lnTo>
                    <a:pt x="985" y="551"/>
                  </a:lnTo>
                  <a:lnTo>
                    <a:pt x="985" y="553"/>
                  </a:lnTo>
                  <a:lnTo>
                    <a:pt x="985" y="553"/>
                  </a:lnTo>
                  <a:lnTo>
                    <a:pt x="985" y="553"/>
                  </a:lnTo>
                  <a:lnTo>
                    <a:pt x="985" y="553"/>
                  </a:lnTo>
                  <a:lnTo>
                    <a:pt x="985" y="555"/>
                  </a:lnTo>
                  <a:lnTo>
                    <a:pt x="987" y="555"/>
                  </a:lnTo>
                  <a:lnTo>
                    <a:pt x="989" y="555"/>
                  </a:lnTo>
                  <a:lnTo>
                    <a:pt x="991" y="553"/>
                  </a:lnTo>
                  <a:lnTo>
                    <a:pt x="991" y="553"/>
                  </a:lnTo>
                  <a:lnTo>
                    <a:pt x="993" y="553"/>
                  </a:lnTo>
                  <a:lnTo>
                    <a:pt x="993" y="553"/>
                  </a:lnTo>
                  <a:lnTo>
                    <a:pt x="995" y="553"/>
                  </a:lnTo>
                  <a:lnTo>
                    <a:pt x="997" y="551"/>
                  </a:lnTo>
                  <a:lnTo>
                    <a:pt x="997" y="551"/>
                  </a:lnTo>
                  <a:lnTo>
                    <a:pt x="999" y="549"/>
                  </a:lnTo>
                  <a:lnTo>
                    <a:pt x="1003" y="545"/>
                  </a:lnTo>
                  <a:lnTo>
                    <a:pt x="1003" y="545"/>
                  </a:lnTo>
                  <a:lnTo>
                    <a:pt x="1005" y="545"/>
                  </a:lnTo>
                  <a:lnTo>
                    <a:pt x="1005" y="545"/>
                  </a:lnTo>
                  <a:lnTo>
                    <a:pt x="1007" y="543"/>
                  </a:lnTo>
                  <a:lnTo>
                    <a:pt x="1009" y="543"/>
                  </a:lnTo>
                  <a:lnTo>
                    <a:pt x="1009" y="543"/>
                  </a:lnTo>
                  <a:lnTo>
                    <a:pt x="1007" y="545"/>
                  </a:lnTo>
                  <a:lnTo>
                    <a:pt x="1007" y="545"/>
                  </a:lnTo>
                  <a:lnTo>
                    <a:pt x="1009" y="545"/>
                  </a:lnTo>
                  <a:lnTo>
                    <a:pt x="1009" y="545"/>
                  </a:lnTo>
                  <a:lnTo>
                    <a:pt x="1009" y="543"/>
                  </a:lnTo>
                  <a:lnTo>
                    <a:pt x="1011" y="543"/>
                  </a:lnTo>
                  <a:lnTo>
                    <a:pt x="1013" y="539"/>
                  </a:lnTo>
                  <a:lnTo>
                    <a:pt x="1015" y="537"/>
                  </a:lnTo>
                  <a:lnTo>
                    <a:pt x="1015" y="537"/>
                  </a:lnTo>
                  <a:lnTo>
                    <a:pt x="1017" y="537"/>
                  </a:lnTo>
                  <a:lnTo>
                    <a:pt x="1017" y="539"/>
                  </a:lnTo>
                  <a:lnTo>
                    <a:pt x="1017" y="541"/>
                  </a:lnTo>
                  <a:lnTo>
                    <a:pt x="1017" y="543"/>
                  </a:lnTo>
                  <a:lnTo>
                    <a:pt x="1017" y="543"/>
                  </a:lnTo>
                  <a:lnTo>
                    <a:pt x="1017" y="545"/>
                  </a:lnTo>
                  <a:lnTo>
                    <a:pt x="1017" y="545"/>
                  </a:lnTo>
                  <a:lnTo>
                    <a:pt x="1015" y="547"/>
                  </a:lnTo>
                  <a:lnTo>
                    <a:pt x="1011" y="551"/>
                  </a:lnTo>
                  <a:lnTo>
                    <a:pt x="1011" y="553"/>
                  </a:lnTo>
                  <a:lnTo>
                    <a:pt x="1009" y="553"/>
                  </a:lnTo>
                  <a:lnTo>
                    <a:pt x="1009" y="555"/>
                  </a:lnTo>
                  <a:lnTo>
                    <a:pt x="1009" y="555"/>
                  </a:lnTo>
                  <a:lnTo>
                    <a:pt x="1011" y="555"/>
                  </a:lnTo>
                  <a:lnTo>
                    <a:pt x="1011" y="555"/>
                  </a:lnTo>
                  <a:lnTo>
                    <a:pt x="1011" y="555"/>
                  </a:lnTo>
                  <a:lnTo>
                    <a:pt x="1015" y="553"/>
                  </a:lnTo>
                  <a:lnTo>
                    <a:pt x="1015" y="551"/>
                  </a:lnTo>
                  <a:lnTo>
                    <a:pt x="1017" y="551"/>
                  </a:lnTo>
                  <a:lnTo>
                    <a:pt x="1019" y="549"/>
                  </a:lnTo>
                  <a:lnTo>
                    <a:pt x="1019" y="549"/>
                  </a:lnTo>
                  <a:lnTo>
                    <a:pt x="1019" y="549"/>
                  </a:lnTo>
                  <a:lnTo>
                    <a:pt x="1019" y="551"/>
                  </a:lnTo>
                  <a:lnTo>
                    <a:pt x="1017" y="551"/>
                  </a:lnTo>
                  <a:lnTo>
                    <a:pt x="1019" y="553"/>
                  </a:lnTo>
                  <a:lnTo>
                    <a:pt x="1017" y="553"/>
                  </a:lnTo>
                  <a:lnTo>
                    <a:pt x="1017" y="557"/>
                  </a:lnTo>
                  <a:lnTo>
                    <a:pt x="1017" y="559"/>
                  </a:lnTo>
                  <a:lnTo>
                    <a:pt x="1017" y="559"/>
                  </a:lnTo>
                  <a:lnTo>
                    <a:pt x="1017" y="559"/>
                  </a:lnTo>
                  <a:lnTo>
                    <a:pt x="1019" y="557"/>
                  </a:lnTo>
                  <a:lnTo>
                    <a:pt x="1021" y="557"/>
                  </a:lnTo>
                  <a:lnTo>
                    <a:pt x="1021" y="557"/>
                  </a:lnTo>
                  <a:lnTo>
                    <a:pt x="1021" y="557"/>
                  </a:lnTo>
                  <a:lnTo>
                    <a:pt x="1021" y="557"/>
                  </a:lnTo>
                  <a:lnTo>
                    <a:pt x="1023" y="559"/>
                  </a:lnTo>
                  <a:lnTo>
                    <a:pt x="1023" y="557"/>
                  </a:lnTo>
                  <a:lnTo>
                    <a:pt x="1023" y="557"/>
                  </a:lnTo>
                  <a:lnTo>
                    <a:pt x="1025" y="557"/>
                  </a:lnTo>
                  <a:lnTo>
                    <a:pt x="1025" y="555"/>
                  </a:lnTo>
                  <a:lnTo>
                    <a:pt x="1027" y="553"/>
                  </a:lnTo>
                  <a:lnTo>
                    <a:pt x="1029" y="551"/>
                  </a:lnTo>
                  <a:lnTo>
                    <a:pt x="1029" y="551"/>
                  </a:lnTo>
                  <a:lnTo>
                    <a:pt x="1029" y="551"/>
                  </a:lnTo>
                  <a:lnTo>
                    <a:pt x="1033" y="545"/>
                  </a:lnTo>
                  <a:lnTo>
                    <a:pt x="1033" y="543"/>
                  </a:lnTo>
                  <a:lnTo>
                    <a:pt x="1035" y="543"/>
                  </a:lnTo>
                  <a:lnTo>
                    <a:pt x="1035" y="541"/>
                  </a:lnTo>
                  <a:lnTo>
                    <a:pt x="1035" y="539"/>
                  </a:lnTo>
                  <a:lnTo>
                    <a:pt x="1035" y="539"/>
                  </a:lnTo>
                  <a:lnTo>
                    <a:pt x="1035" y="539"/>
                  </a:lnTo>
                  <a:lnTo>
                    <a:pt x="1033" y="539"/>
                  </a:lnTo>
                  <a:lnTo>
                    <a:pt x="1033" y="539"/>
                  </a:lnTo>
                  <a:lnTo>
                    <a:pt x="1031" y="541"/>
                  </a:lnTo>
                  <a:lnTo>
                    <a:pt x="1031" y="543"/>
                  </a:lnTo>
                  <a:lnTo>
                    <a:pt x="1029" y="543"/>
                  </a:lnTo>
                  <a:lnTo>
                    <a:pt x="1027" y="545"/>
                  </a:lnTo>
                  <a:lnTo>
                    <a:pt x="1027" y="543"/>
                  </a:lnTo>
                  <a:lnTo>
                    <a:pt x="1027" y="543"/>
                  </a:lnTo>
                  <a:lnTo>
                    <a:pt x="1027" y="541"/>
                  </a:lnTo>
                  <a:lnTo>
                    <a:pt x="1029" y="539"/>
                  </a:lnTo>
                  <a:lnTo>
                    <a:pt x="1029" y="537"/>
                  </a:lnTo>
                  <a:lnTo>
                    <a:pt x="1033" y="535"/>
                  </a:lnTo>
                  <a:lnTo>
                    <a:pt x="1033" y="535"/>
                  </a:lnTo>
                  <a:lnTo>
                    <a:pt x="1035" y="533"/>
                  </a:lnTo>
                  <a:lnTo>
                    <a:pt x="1035" y="533"/>
                  </a:lnTo>
                  <a:lnTo>
                    <a:pt x="1035" y="533"/>
                  </a:lnTo>
                  <a:lnTo>
                    <a:pt x="1035" y="531"/>
                  </a:lnTo>
                  <a:lnTo>
                    <a:pt x="1031" y="533"/>
                  </a:lnTo>
                  <a:lnTo>
                    <a:pt x="1029" y="535"/>
                  </a:lnTo>
                  <a:lnTo>
                    <a:pt x="1023" y="539"/>
                  </a:lnTo>
                  <a:lnTo>
                    <a:pt x="1021" y="541"/>
                  </a:lnTo>
                  <a:lnTo>
                    <a:pt x="1021" y="541"/>
                  </a:lnTo>
                  <a:lnTo>
                    <a:pt x="1019" y="541"/>
                  </a:lnTo>
                  <a:lnTo>
                    <a:pt x="1019" y="541"/>
                  </a:lnTo>
                  <a:lnTo>
                    <a:pt x="1019" y="539"/>
                  </a:lnTo>
                  <a:lnTo>
                    <a:pt x="1019" y="539"/>
                  </a:lnTo>
                  <a:lnTo>
                    <a:pt x="1019" y="539"/>
                  </a:lnTo>
                  <a:lnTo>
                    <a:pt x="1023" y="535"/>
                  </a:lnTo>
                  <a:lnTo>
                    <a:pt x="1023" y="535"/>
                  </a:lnTo>
                  <a:lnTo>
                    <a:pt x="1023" y="535"/>
                  </a:lnTo>
                  <a:lnTo>
                    <a:pt x="1023" y="535"/>
                  </a:lnTo>
                  <a:lnTo>
                    <a:pt x="1021" y="535"/>
                  </a:lnTo>
                  <a:lnTo>
                    <a:pt x="1021" y="535"/>
                  </a:lnTo>
                  <a:lnTo>
                    <a:pt x="1021" y="533"/>
                  </a:lnTo>
                  <a:lnTo>
                    <a:pt x="1023" y="533"/>
                  </a:lnTo>
                  <a:lnTo>
                    <a:pt x="1023" y="533"/>
                  </a:lnTo>
                  <a:lnTo>
                    <a:pt x="1025" y="533"/>
                  </a:lnTo>
                  <a:lnTo>
                    <a:pt x="1025" y="533"/>
                  </a:lnTo>
                  <a:lnTo>
                    <a:pt x="1025" y="531"/>
                  </a:lnTo>
                  <a:lnTo>
                    <a:pt x="1025" y="531"/>
                  </a:lnTo>
                  <a:lnTo>
                    <a:pt x="1027" y="531"/>
                  </a:lnTo>
                  <a:lnTo>
                    <a:pt x="1029" y="529"/>
                  </a:lnTo>
                  <a:lnTo>
                    <a:pt x="1029" y="529"/>
                  </a:lnTo>
                  <a:lnTo>
                    <a:pt x="1031" y="529"/>
                  </a:lnTo>
                  <a:lnTo>
                    <a:pt x="1031" y="529"/>
                  </a:lnTo>
                  <a:lnTo>
                    <a:pt x="1031" y="527"/>
                  </a:lnTo>
                  <a:lnTo>
                    <a:pt x="1033" y="527"/>
                  </a:lnTo>
                  <a:lnTo>
                    <a:pt x="1035" y="527"/>
                  </a:lnTo>
                  <a:lnTo>
                    <a:pt x="1035" y="525"/>
                  </a:lnTo>
                  <a:lnTo>
                    <a:pt x="1035" y="525"/>
                  </a:lnTo>
                  <a:lnTo>
                    <a:pt x="1035" y="523"/>
                  </a:lnTo>
                  <a:lnTo>
                    <a:pt x="1035" y="523"/>
                  </a:lnTo>
                  <a:lnTo>
                    <a:pt x="1035" y="523"/>
                  </a:lnTo>
                  <a:close/>
                  <a:moveTo>
                    <a:pt x="929" y="194"/>
                  </a:moveTo>
                  <a:lnTo>
                    <a:pt x="929" y="192"/>
                  </a:lnTo>
                  <a:lnTo>
                    <a:pt x="927" y="194"/>
                  </a:lnTo>
                  <a:lnTo>
                    <a:pt x="925" y="194"/>
                  </a:lnTo>
                  <a:lnTo>
                    <a:pt x="925" y="194"/>
                  </a:lnTo>
                  <a:lnTo>
                    <a:pt x="925" y="196"/>
                  </a:lnTo>
                  <a:lnTo>
                    <a:pt x="923" y="196"/>
                  </a:lnTo>
                  <a:lnTo>
                    <a:pt x="925" y="196"/>
                  </a:lnTo>
                  <a:lnTo>
                    <a:pt x="927" y="198"/>
                  </a:lnTo>
                  <a:lnTo>
                    <a:pt x="927" y="198"/>
                  </a:lnTo>
                  <a:lnTo>
                    <a:pt x="927" y="198"/>
                  </a:lnTo>
                  <a:lnTo>
                    <a:pt x="929" y="198"/>
                  </a:lnTo>
                  <a:lnTo>
                    <a:pt x="929" y="198"/>
                  </a:lnTo>
                  <a:lnTo>
                    <a:pt x="929" y="198"/>
                  </a:lnTo>
                  <a:lnTo>
                    <a:pt x="929" y="198"/>
                  </a:lnTo>
                  <a:lnTo>
                    <a:pt x="929" y="196"/>
                  </a:lnTo>
                  <a:lnTo>
                    <a:pt x="931" y="196"/>
                  </a:lnTo>
                  <a:lnTo>
                    <a:pt x="931" y="196"/>
                  </a:lnTo>
                  <a:lnTo>
                    <a:pt x="931" y="196"/>
                  </a:lnTo>
                  <a:lnTo>
                    <a:pt x="931" y="194"/>
                  </a:lnTo>
                  <a:lnTo>
                    <a:pt x="929" y="194"/>
                  </a:lnTo>
                  <a:close/>
                  <a:moveTo>
                    <a:pt x="927" y="202"/>
                  </a:moveTo>
                  <a:lnTo>
                    <a:pt x="925" y="204"/>
                  </a:lnTo>
                  <a:lnTo>
                    <a:pt x="925" y="204"/>
                  </a:lnTo>
                  <a:lnTo>
                    <a:pt x="925" y="204"/>
                  </a:lnTo>
                  <a:lnTo>
                    <a:pt x="925" y="206"/>
                  </a:lnTo>
                  <a:lnTo>
                    <a:pt x="927" y="206"/>
                  </a:lnTo>
                  <a:lnTo>
                    <a:pt x="927" y="206"/>
                  </a:lnTo>
                  <a:lnTo>
                    <a:pt x="931" y="206"/>
                  </a:lnTo>
                  <a:lnTo>
                    <a:pt x="937" y="206"/>
                  </a:lnTo>
                  <a:lnTo>
                    <a:pt x="939" y="206"/>
                  </a:lnTo>
                  <a:lnTo>
                    <a:pt x="939" y="206"/>
                  </a:lnTo>
                  <a:lnTo>
                    <a:pt x="939" y="206"/>
                  </a:lnTo>
                  <a:lnTo>
                    <a:pt x="941" y="204"/>
                  </a:lnTo>
                  <a:lnTo>
                    <a:pt x="941" y="204"/>
                  </a:lnTo>
                  <a:lnTo>
                    <a:pt x="941" y="204"/>
                  </a:lnTo>
                  <a:lnTo>
                    <a:pt x="939" y="204"/>
                  </a:lnTo>
                  <a:lnTo>
                    <a:pt x="935" y="204"/>
                  </a:lnTo>
                  <a:lnTo>
                    <a:pt x="933" y="202"/>
                  </a:lnTo>
                  <a:lnTo>
                    <a:pt x="931" y="202"/>
                  </a:lnTo>
                  <a:lnTo>
                    <a:pt x="927" y="202"/>
                  </a:lnTo>
                  <a:lnTo>
                    <a:pt x="927" y="202"/>
                  </a:lnTo>
                  <a:close/>
                  <a:moveTo>
                    <a:pt x="879" y="198"/>
                  </a:moveTo>
                  <a:lnTo>
                    <a:pt x="877" y="200"/>
                  </a:lnTo>
                  <a:lnTo>
                    <a:pt x="877" y="200"/>
                  </a:lnTo>
                  <a:lnTo>
                    <a:pt x="877" y="200"/>
                  </a:lnTo>
                  <a:lnTo>
                    <a:pt x="879" y="200"/>
                  </a:lnTo>
                  <a:lnTo>
                    <a:pt x="881" y="200"/>
                  </a:lnTo>
                  <a:lnTo>
                    <a:pt x="881" y="198"/>
                  </a:lnTo>
                  <a:lnTo>
                    <a:pt x="881" y="198"/>
                  </a:lnTo>
                  <a:lnTo>
                    <a:pt x="879" y="198"/>
                  </a:lnTo>
                  <a:close/>
                  <a:moveTo>
                    <a:pt x="905" y="178"/>
                  </a:moveTo>
                  <a:lnTo>
                    <a:pt x="905" y="178"/>
                  </a:lnTo>
                  <a:lnTo>
                    <a:pt x="905" y="178"/>
                  </a:lnTo>
                  <a:lnTo>
                    <a:pt x="905" y="178"/>
                  </a:lnTo>
                  <a:lnTo>
                    <a:pt x="903" y="178"/>
                  </a:lnTo>
                  <a:lnTo>
                    <a:pt x="903" y="178"/>
                  </a:lnTo>
                  <a:lnTo>
                    <a:pt x="901" y="178"/>
                  </a:lnTo>
                  <a:lnTo>
                    <a:pt x="897" y="180"/>
                  </a:lnTo>
                  <a:lnTo>
                    <a:pt x="895" y="182"/>
                  </a:lnTo>
                  <a:lnTo>
                    <a:pt x="897" y="182"/>
                  </a:lnTo>
                  <a:lnTo>
                    <a:pt x="897" y="180"/>
                  </a:lnTo>
                  <a:lnTo>
                    <a:pt x="899" y="180"/>
                  </a:lnTo>
                  <a:lnTo>
                    <a:pt x="901" y="180"/>
                  </a:lnTo>
                  <a:lnTo>
                    <a:pt x="903" y="180"/>
                  </a:lnTo>
                  <a:lnTo>
                    <a:pt x="907" y="180"/>
                  </a:lnTo>
                  <a:lnTo>
                    <a:pt x="907" y="178"/>
                  </a:lnTo>
                  <a:lnTo>
                    <a:pt x="907" y="178"/>
                  </a:lnTo>
                  <a:lnTo>
                    <a:pt x="907" y="178"/>
                  </a:lnTo>
                  <a:lnTo>
                    <a:pt x="907" y="178"/>
                  </a:lnTo>
                  <a:lnTo>
                    <a:pt x="905" y="178"/>
                  </a:lnTo>
                  <a:close/>
                  <a:moveTo>
                    <a:pt x="1239" y="8"/>
                  </a:moveTo>
                  <a:lnTo>
                    <a:pt x="1239" y="8"/>
                  </a:lnTo>
                  <a:lnTo>
                    <a:pt x="1239" y="8"/>
                  </a:lnTo>
                  <a:lnTo>
                    <a:pt x="1237" y="6"/>
                  </a:lnTo>
                  <a:lnTo>
                    <a:pt x="1229" y="6"/>
                  </a:lnTo>
                  <a:lnTo>
                    <a:pt x="1221" y="8"/>
                  </a:lnTo>
                  <a:lnTo>
                    <a:pt x="1221" y="8"/>
                  </a:lnTo>
                  <a:lnTo>
                    <a:pt x="1225" y="6"/>
                  </a:lnTo>
                  <a:lnTo>
                    <a:pt x="1225" y="6"/>
                  </a:lnTo>
                  <a:lnTo>
                    <a:pt x="1223" y="6"/>
                  </a:lnTo>
                  <a:lnTo>
                    <a:pt x="1221" y="4"/>
                  </a:lnTo>
                  <a:lnTo>
                    <a:pt x="1221" y="4"/>
                  </a:lnTo>
                  <a:lnTo>
                    <a:pt x="1221" y="4"/>
                  </a:lnTo>
                  <a:lnTo>
                    <a:pt x="1223" y="4"/>
                  </a:lnTo>
                  <a:lnTo>
                    <a:pt x="1223" y="4"/>
                  </a:lnTo>
                  <a:lnTo>
                    <a:pt x="1223" y="4"/>
                  </a:lnTo>
                  <a:lnTo>
                    <a:pt x="1223" y="4"/>
                  </a:lnTo>
                  <a:lnTo>
                    <a:pt x="1219" y="4"/>
                  </a:lnTo>
                  <a:lnTo>
                    <a:pt x="1217" y="4"/>
                  </a:lnTo>
                  <a:lnTo>
                    <a:pt x="1215" y="4"/>
                  </a:lnTo>
                  <a:lnTo>
                    <a:pt x="1213" y="4"/>
                  </a:lnTo>
                  <a:lnTo>
                    <a:pt x="1213" y="4"/>
                  </a:lnTo>
                  <a:lnTo>
                    <a:pt x="1213" y="2"/>
                  </a:lnTo>
                  <a:lnTo>
                    <a:pt x="1211" y="2"/>
                  </a:lnTo>
                  <a:lnTo>
                    <a:pt x="1211" y="2"/>
                  </a:lnTo>
                  <a:lnTo>
                    <a:pt x="1209" y="2"/>
                  </a:lnTo>
                  <a:lnTo>
                    <a:pt x="1209" y="2"/>
                  </a:lnTo>
                  <a:lnTo>
                    <a:pt x="1207" y="4"/>
                  </a:lnTo>
                  <a:lnTo>
                    <a:pt x="1207" y="4"/>
                  </a:lnTo>
                  <a:lnTo>
                    <a:pt x="1205" y="4"/>
                  </a:lnTo>
                  <a:lnTo>
                    <a:pt x="1205" y="4"/>
                  </a:lnTo>
                  <a:lnTo>
                    <a:pt x="1203" y="4"/>
                  </a:lnTo>
                  <a:lnTo>
                    <a:pt x="1199" y="4"/>
                  </a:lnTo>
                  <a:lnTo>
                    <a:pt x="1193" y="4"/>
                  </a:lnTo>
                  <a:lnTo>
                    <a:pt x="1191" y="4"/>
                  </a:lnTo>
                  <a:lnTo>
                    <a:pt x="1189" y="4"/>
                  </a:lnTo>
                  <a:lnTo>
                    <a:pt x="1185" y="6"/>
                  </a:lnTo>
                  <a:lnTo>
                    <a:pt x="1183" y="6"/>
                  </a:lnTo>
                  <a:lnTo>
                    <a:pt x="1177" y="6"/>
                  </a:lnTo>
                  <a:lnTo>
                    <a:pt x="1175" y="6"/>
                  </a:lnTo>
                  <a:lnTo>
                    <a:pt x="1177" y="4"/>
                  </a:lnTo>
                  <a:lnTo>
                    <a:pt x="1193" y="4"/>
                  </a:lnTo>
                  <a:lnTo>
                    <a:pt x="1195" y="4"/>
                  </a:lnTo>
                  <a:lnTo>
                    <a:pt x="1197" y="2"/>
                  </a:lnTo>
                  <a:lnTo>
                    <a:pt x="1197" y="2"/>
                  </a:lnTo>
                  <a:lnTo>
                    <a:pt x="1197" y="2"/>
                  </a:lnTo>
                  <a:lnTo>
                    <a:pt x="1189" y="2"/>
                  </a:lnTo>
                  <a:lnTo>
                    <a:pt x="1187" y="2"/>
                  </a:lnTo>
                  <a:lnTo>
                    <a:pt x="1183" y="2"/>
                  </a:lnTo>
                  <a:lnTo>
                    <a:pt x="1183" y="2"/>
                  </a:lnTo>
                  <a:lnTo>
                    <a:pt x="1181" y="2"/>
                  </a:lnTo>
                  <a:lnTo>
                    <a:pt x="1177" y="2"/>
                  </a:lnTo>
                  <a:lnTo>
                    <a:pt x="1171" y="2"/>
                  </a:lnTo>
                  <a:lnTo>
                    <a:pt x="1169" y="2"/>
                  </a:lnTo>
                  <a:lnTo>
                    <a:pt x="1169" y="0"/>
                  </a:lnTo>
                  <a:lnTo>
                    <a:pt x="1167" y="0"/>
                  </a:lnTo>
                  <a:lnTo>
                    <a:pt x="1167" y="0"/>
                  </a:lnTo>
                  <a:lnTo>
                    <a:pt x="1159" y="0"/>
                  </a:lnTo>
                  <a:lnTo>
                    <a:pt x="1157" y="0"/>
                  </a:lnTo>
                  <a:lnTo>
                    <a:pt x="1153" y="2"/>
                  </a:lnTo>
                  <a:lnTo>
                    <a:pt x="1153" y="2"/>
                  </a:lnTo>
                  <a:lnTo>
                    <a:pt x="1153" y="2"/>
                  </a:lnTo>
                  <a:lnTo>
                    <a:pt x="1155" y="2"/>
                  </a:lnTo>
                  <a:lnTo>
                    <a:pt x="1155" y="2"/>
                  </a:lnTo>
                  <a:lnTo>
                    <a:pt x="1153" y="2"/>
                  </a:lnTo>
                  <a:lnTo>
                    <a:pt x="1151" y="2"/>
                  </a:lnTo>
                  <a:lnTo>
                    <a:pt x="1147" y="0"/>
                  </a:lnTo>
                  <a:lnTo>
                    <a:pt x="1147" y="0"/>
                  </a:lnTo>
                  <a:lnTo>
                    <a:pt x="1139" y="0"/>
                  </a:lnTo>
                  <a:lnTo>
                    <a:pt x="1135" y="2"/>
                  </a:lnTo>
                  <a:lnTo>
                    <a:pt x="1133" y="2"/>
                  </a:lnTo>
                  <a:lnTo>
                    <a:pt x="1133" y="2"/>
                  </a:lnTo>
                  <a:lnTo>
                    <a:pt x="1131" y="2"/>
                  </a:lnTo>
                  <a:lnTo>
                    <a:pt x="1133" y="4"/>
                  </a:lnTo>
                  <a:lnTo>
                    <a:pt x="1137" y="4"/>
                  </a:lnTo>
                  <a:lnTo>
                    <a:pt x="1137" y="4"/>
                  </a:lnTo>
                  <a:lnTo>
                    <a:pt x="1131" y="4"/>
                  </a:lnTo>
                  <a:lnTo>
                    <a:pt x="1129" y="4"/>
                  </a:lnTo>
                  <a:lnTo>
                    <a:pt x="1127" y="2"/>
                  </a:lnTo>
                  <a:lnTo>
                    <a:pt x="1127" y="2"/>
                  </a:lnTo>
                  <a:lnTo>
                    <a:pt x="1125" y="2"/>
                  </a:lnTo>
                  <a:lnTo>
                    <a:pt x="1125" y="2"/>
                  </a:lnTo>
                  <a:lnTo>
                    <a:pt x="1113" y="2"/>
                  </a:lnTo>
                  <a:lnTo>
                    <a:pt x="1099" y="2"/>
                  </a:lnTo>
                  <a:lnTo>
                    <a:pt x="1099" y="2"/>
                  </a:lnTo>
                  <a:lnTo>
                    <a:pt x="1099" y="2"/>
                  </a:lnTo>
                  <a:lnTo>
                    <a:pt x="1103" y="4"/>
                  </a:lnTo>
                  <a:lnTo>
                    <a:pt x="1105" y="4"/>
                  </a:lnTo>
                  <a:lnTo>
                    <a:pt x="1105" y="4"/>
                  </a:lnTo>
                  <a:lnTo>
                    <a:pt x="1107" y="6"/>
                  </a:lnTo>
                  <a:lnTo>
                    <a:pt x="1107" y="6"/>
                  </a:lnTo>
                  <a:lnTo>
                    <a:pt x="1105" y="6"/>
                  </a:lnTo>
                  <a:lnTo>
                    <a:pt x="1103" y="6"/>
                  </a:lnTo>
                  <a:lnTo>
                    <a:pt x="1101" y="6"/>
                  </a:lnTo>
                  <a:lnTo>
                    <a:pt x="1101" y="6"/>
                  </a:lnTo>
                  <a:lnTo>
                    <a:pt x="1101" y="6"/>
                  </a:lnTo>
                  <a:lnTo>
                    <a:pt x="1101" y="6"/>
                  </a:lnTo>
                  <a:lnTo>
                    <a:pt x="1095" y="4"/>
                  </a:lnTo>
                  <a:lnTo>
                    <a:pt x="1093" y="2"/>
                  </a:lnTo>
                  <a:lnTo>
                    <a:pt x="1093" y="2"/>
                  </a:lnTo>
                  <a:lnTo>
                    <a:pt x="1089" y="2"/>
                  </a:lnTo>
                  <a:lnTo>
                    <a:pt x="1085" y="2"/>
                  </a:lnTo>
                  <a:lnTo>
                    <a:pt x="1079" y="2"/>
                  </a:lnTo>
                  <a:lnTo>
                    <a:pt x="1073" y="2"/>
                  </a:lnTo>
                  <a:lnTo>
                    <a:pt x="1069" y="2"/>
                  </a:lnTo>
                  <a:lnTo>
                    <a:pt x="1069" y="2"/>
                  </a:lnTo>
                  <a:lnTo>
                    <a:pt x="1071" y="4"/>
                  </a:lnTo>
                  <a:lnTo>
                    <a:pt x="1071" y="4"/>
                  </a:lnTo>
                  <a:lnTo>
                    <a:pt x="1073" y="4"/>
                  </a:lnTo>
                  <a:lnTo>
                    <a:pt x="1075" y="4"/>
                  </a:lnTo>
                  <a:lnTo>
                    <a:pt x="1079" y="4"/>
                  </a:lnTo>
                  <a:lnTo>
                    <a:pt x="1079" y="4"/>
                  </a:lnTo>
                  <a:lnTo>
                    <a:pt x="1077" y="4"/>
                  </a:lnTo>
                  <a:lnTo>
                    <a:pt x="1067" y="4"/>
                  </a:lnTo>
                  <a:lnTo>
                    <a:pt x="1063" y="4"/>
                  </a:lnTo>
                  <a:lnTo>
                    <a:pt x="1059" y="4"/>
                  </a:lnTo>
                  <a:lnTo>
                    <a:pt x="1057" y="4"/>
                  </a:lnTo>
                  <a:lnTo>
                    <a:pt x="1057" y="4"/>
                  </a:lnTo>
                  <a:lnTo>
                    <a:pt x="1057" y="4"/>
                  </a:lnTo>
                  <a:lnTo>
                    <a:pt x="1059" y="6"/>
                  </a:lnTo>
                  <a:lnTo>
                    <a:pt x="1057" y="6"/>
                  </a:lnTo>
                  <a:lnTo>
                    <a:pt x="1055" y="6"/>
                  </a:lnTo>
                  <a:lnTo>
                    <a:pt x="1053" y="6"/>
                  </a:lnTo>
                  <a:lnTo>
                    <a:pt x="1051" y="6"/>
                  </a:lnTo>
                  <a:lnTo>
                    <a:pt x="1047" y="6"/>
                  </a:lnTo>
                  <a:lnTo>
                    <a:pt x="1047" y="6"/>
                  </a:lnTo>
                  <a:lnTo>
                    <a:pt x="1047" y="6"/>
                  </a:lnTo>
                  <a:lnTo>
                    <a:pt x="1049" y="6"/>
                  </a:lnTo>
                  <a:lnTo>
                    <a:pt x="1049" y="6"/>
                  </a:lnTo>
                  <a:lnTo>
                    <a:pt x="1045" y="6"/>
                  </a:lnTo>
                  <a:lnTo>
                    <a:pt x="1043" y="8"/>
                  </a:lnTo>
                  <a:lnTo>
                    <a:pt x="1041" y="8"/>
                  </a:lnTo>
                  <a:lnTo>
                    <a:pt x="1041" y="8"/>
                  </a:lnTo>
                  <a:lnTo>
                    <a:pt x="1041" y="8"/>
                  </a:lnTo>
                  <a:lnTo>
                    <a:pt x="1043" y="10"/>
                  </a:lnTo>
                  <a:lnTo>
                    <a:pt x="1047" y="10"/>
                  </a:lnTo>
                  <a:lnTo>
                    <a:pt x="1057" y="12"/>
                  </a:lnTo>
                  <a:lnTo>
                    <a:pt x="1061" y="12"/>
                  </a:lnTo>
                  <a:lnTo>
                    <a:pt x="1061" y="14"/>
                  </a:lnTo>
                  <a:lnTo>
                    <a:pt x="1061" y="14"/>
                  </a:lnTo>
                  <a:lnTo>
                    <a:pt x="1059" y="14"/>
                  </a:lnTo>
                  <a:lnTo>
                    <a:pt x="1057" y="12"/>
                  </a:lnTo>
                  <a:lnTo>
                    <a:pt x="1055" y="12"/>
                  </a:lnTo>
                  <a:lnTo>
                    <a:pt x="1053" y="12"/>
                  </a:lnTo>
                  <a:lnTo>
                    <a:pt x="1045" y="10"/>
                  </a:lnTo>
                  <a:lnTo>
                    <a:pt x="1039" y="10"/>
                  </a:lnTo>
                  <a:lnTo>
                    <a:pt x="1037" y="10"/>
                  </a:lnTo>
                  <a:lnTo>
                    <a:pt x="1037" y="10"/>
                  </a:lnTo>
                  <a:lnTo>
                    <a:pt x="1035" y="10"/>
                  </a:lnTo>
                  <a:lnTo>
                    <a:pt x="1035" y="10"/>
                  </a:lnTo>
                  <a:lnTo>
                    <a:pt x="1035" y="10"/>
                  </a:lnTo>
                  <a:lnTo>
                    <a:pt x="1037" y="12"/>
                  </a:lnTo>
                  <a:lnTo>
                    <a:pt x="1037" y="12"/>
                  </a:lnTo>
                  <a:lnTo>
                    <a:pt x="1033" y="12"/>
                  </a:lnTo>
                  <a:lnTo>
                    <a:pt x="1033" y="12"/>
                  </a:lnTo>
                  <a:lnTo>
                    <a:pt x="1031" y="10"/>
                  </a:lnTo>
                  <a:lnTo>
                    <a:pt x="1031" y="10"/>
                  </a:lnTo>
                  <a:lnTo>
                    <a:pt x="1029" y="8"/>
                  </a:lnTo>
                  <a:lnTo>
                    <a:pt x="1027" y="8"/>
                  </a:lnTo>
                  <a:lnTo>
                    <a:pt x="1021" y="8"/>
                  </a:lnTo>
                  <a:lnTo>
                    <a:pt x="1021" y="8"/>
                  </a:lnTo>
                  <a:lnTo>
                    <a:pt x="1019" y="8"/>
                  </a:lnTo>
                  <a:lnTo>
                    <a:pt x="1019" y="8"/>
                  </a:lnTo>
                  <a:lnTo>
                    <a:pt x="1013" y="8"/>
                  </a:lnTo>
                  <a:lnTo>
                    <a:pt x="1011" y="8"/>
                  </a:lnTo>
                  <a:lnTo>
                    <a:pt x="1007" y="10"/>
                  </a:lnTo>
                  <a:lnTo>
                    <a:pt x="1005" y="10"/>
                  </a:lnTo>
                  <a:lnTo>
                    <a:pt x="1003" y="10"/>
                  </a:lnTo>
                  <a:lnTo>
                    <a:pt x="999" y="10"/>
                  </a:lnTo>
                  <a:lnTo>
                    <a:pt x="999" y="10"/>
                  </a:lnTo>
                  <a:lnTo>
                    <a:pt x="1009" y="12"/>
                  </a:lnTo>
                  <a:lnTo>
                    <a:pt x="1009" y="12"/>
                  </a:lnTo>
                  <a:lnTo>
                    <a:pt x="1009" y="12"/>
                  </a:lnTo>
                  <a:lnTo>
                    <a:pt x="1009" y="12"/>
                  </a:lnTo>
                  <a:lnTo>
                    <a:pt x="1007" y="12"/>
                  </a:lnTo>
                  <a:lnTo>
                    <a:pt x="1005" y="12"/>
                  </a:lnTo>
                  <a:lnTo>
                    <a:pt x="1003" y="12"/>
                  </a:lnTo>
                  <a:lnTo>
                    <a:pt x="1001" y="12"/>
                  </a:lnTo>
                  <a:lnTo>
                    <a:pt x="999" y="12"/>
                  </a:lnTo>
                  <a:lnTo>
                    <a:pt x="997" y="12"/>
                  </a:lnTo>
                  <a:lnTo>
                    <a:pt x="995" y="12"/>
                  </a:lnTo>
                  <a:lnTo>
                    <a:pt x="993" y="12"/>
                  </a:lnTo>
                  <a:lnTo>
                    <a:pt x="991" y="12"/>
                  </a:lnTo>
                  <a:lnTo>
                    <a:pt x="991" y="12"/>
                  </a:lnTo>
                  <a:lnTo>
                    <a:pt x="989" y="12"/>
                  </a:lnTo>
                  <a:lnTo>
                    <a:pt x="989" y="12"/>
                  </a:lnTo>
                  <a:lnTo>
                    <a:pt x="987" y="12"/>
                  </a:lnTo>
                  <a:lnTo>
                    <a:pt x="983" y="12"/>
                  </a:lnTo>
                  <a:lnTo>
                    <a:pt x="977" y="12"/>
                  </a:lnTo>
                  <a:lnTo>
                    <a:pt x="973" y="12"/>
                  </a:lnTo>
                  <a:lnTo>
                    <a:pt x="971" y="12"/>
                  </a:lnTo>
                  <a:lnTo>
                    <a:pt x="967" y="14"/>
                  </a:lnTo>
                  <a:lnTo>
                    <a:pt x="965" y="14"/>
                  </a:lnTo>
                  <a:lnTo>
                    <a:pt x="959" y="14"/>
                  </a:lnTo>
                  <a:lnTo>
                    <a:pt x="957" y="14"/>
                  </a:lnTo>
                  <a:lnTo>
                    <a:pt x="951" y="14"/>
                  </a:lnTo>
                  <a:lnTo>
                    <a:pt x="947" y="14"/>
                  </a:lnTo>
                  <a:lnTo>
                    <a:pt x="945" y="16"/>
                  </a:lnTo>
                  <a:lnTo>
                    <a:pt x="943" y="16"/>
                  </a:lnTo>
                  <a:lnTo>
                    <a:pt x="941" y="16"/>
                  </a:lnTo>
                  <a:lnTo>
                    <a:pt x="943" y="16"/>
                  </a:lnTo>
                  <a:lnTo>
                    <a:pt x="943" y="16"/>
                  </a:lnTo>
                  <a:lnTo>
                    <a:pt x="945" y="16"/>
                  </a:lnTo>
                  <a:lnTo>
                    <a:pt x="949" y="16"/>
                  </a:lnTo>
                  <a:lnTo>
                    <a:pt x="951" y="16"/>
                  </a:lnTo>
                  <a:lnTo>
                    <a:pt x="953" y="16"/>
                  </a:lnTo>
                  <a:lnTo>
                    <a:pt x="953" y="16"/>
                  </a:lnTo>
                  <a:lnTo>
                    <a:pt x="959" y="16"/>
                  </a:lnTo>
                  <a:lnTo>
                    <a:pt x="959" y="16"/>
                  </a:lnTo>
                  <a:lnTo>
                    <a:pt x="949" y="18"/>
                  </a:lnTo>
                  <a:lnTo>
                    <a:pt x="947" y="18"/>
                  </a:lnTo>
                  <a:lnTo>
                    <a:pt x="949" y="18"/>
                  </a:lnTo>
                  <a:lnTo>
                    <a:pt x="951" y="18"/>
                  </a:lnTo>
                  <a:lnTo>
                    <a:pt x="965" y="18"/>
                  </a:lnTo>
                  <a:lnTo>
                    <a:pt x="971" y="18"/>
                  </a:lnTo>
                  <a:lnTo>
                    <a:pt x="973" y="18"/>
                  </a:lnTo>
                  <a:lnTo>
                    <a:pt x="979" y="18"/>
                  </a:lnTo>
                  <a:lnTo>
                    <a:pt x="977" y="18"/>
                  </a:lnTo>
                  <a:lnTo>
                    <a:pt x="973" y="18"/>
                  </a:lnTo>
                  <a:lnTo>
                    <a:pt x="969" y="18"/>
                  </a:lnTo>
                  <a:lnTo>
                    <a:pt x="965" y="18"/>
                  </a:lnTo>
                  <a:lnTo>
                    <a:pt x="959" y="20"/>
                  </a:lnTo>
                  <a:lnTo>
                    <a:pt x="955" y="20"/>
                  </a:lnTo>
                  <a:lnTo>
                    <a:pt x="955" y="20"/>
                  </a:lnTo>
                  <a:lnTo>
                    <a:pt x="959" y="20"/>
                  </a:lnTo>
                  <a:lnTo>
                    <a:pt x="957" y="20"/>
                  </a:lnTo>
                  <a:lnTo>
                    <a:pt x="955" y="20"/>
                  </a:lnTo>
                  <a:lnTo>
                    <a:pt x="951" y="22"/>
                  </a:lnTo>
                  <a:lnTo>
                    <a:pt x="949" y="22"/>
                  </a:lnTo>
                  <a:lnTo>
                    <a:pt x="949" y="22"/>
                  </a:lnTo>
                  <a:lnTo>
                    <a:pt x="951" y="24"/>
                  </a:lnTo>
                  <a:lnTo>
                    <a:pt x="953" y="24"/>
                  </a:lnTo>
                  <a:lnTo>
                    <a:pt x="959" y="22"/>
                  </a:lnTo>
                  <a:lnTo>
                    <a:pt x="975" y="22"/>
                  </a:lnTo>
                  <a:lnTo>
                    <a:pt x="981" y="22"/>
                  </a:lnTo>
                  <a:lnTo>
                    <a:pt x="991" y="20"/>
                  </a:lnTo>
                  <a:lnTo>
                    <a:pt x="995" y="20"/>
                  </a:lnTo>
                  <a:lnTo>
                    <a:pt x="997" y="20"/>
                  </a:lnTo>
                  <a:lnTo>
                    <a:pt x="999" y="20"/>
                  </a:lnTo>
                  <a:lnTo>
                    <a:pt x="999" y="20"/>
                  </a:lnTo>
                  <a:lnTo>
                    <a:pt x="989" y="22"/>
                  </a:lnTo>
                  <a:lnTo>
                    <a:pt x="981" y="24"/>
                  </a:lnTo>
                  <a:lnTo>
                    <a:pt x="977" y="24"/>
                  </a:lnTo>
                  <a:lnTo>
                    <a:pt x="971" y="24"/>
                  </a:lnTo>
                  <a:lnTo>
                    <a:pt x="963" y="24"/>
                  </a:lnTo>
                  <a:lnTo>
                    <a:pt x="953" y="24"/>
                  </a:lnTo>
                  <a:lnTo>
                    <a:pt x="953" y="24"/>
                  </a:lnTo>
                  <a:lnTo>
                    <a:pt x="953" y="24"/>
                  </a:lnTo>
                  <a:lnTo>
                    <a:pt x="953" y="26"/>
                  </a:lnTo>
                  <a:lnTo>
                    <a:pt x="953" y="26"/>
                  </a:lnTo>
                  <a:lnTo>
                    <a:pt x="955" y="26"/>
                  </a:lnTo>
                  <a:lnTo>
                    <a:pt x="957" y="26"/>
                  </a:lnTo>
                  <a:lnTo>
                    <a:pt x="959" y="26"/>
                  </a:lnTo>
                  <a:lnTo>
                    <a:pt x="961" y="28"/>
                  </a:lnTo>
                  <a:lnTo>
                    <a:pt x="963" y="28"/>
                  </a:lnTo>
                  <a:lnTo>
                    <a:pt x="967" y="28"/>
                  </a:lnTo>
                  <a:lnTo>
                    <a:pt x="971" y="26"/>
                  </a:lnTo>
                  <a:lnTo>
                    <a:pt x="983" y="24"/>
                  </a:lnTo>
                  <a:lnTo>
                    <a:pt x="985" y="24"/>
                  </a:lnTo>
                  <a:lnTo>
                    <a:pt x="989" y="24"/>
                  </a:lnTo>
                  <a:lnTo>
                    <a:pt x="1001" y="22"/>
                  </a:lnTo>
                  <a:lnTo>
                    <a:pt x="1013" y="22"/>
                  </a:lnTo>
                  <a:lnTo>
                    <a:pt x="1013" y="22"/>
                  </a:lnTo>
                  <a:lnTo>
                    <a:pt x="999" y="22"/>
                  </a:lnTo>
                  <a:lnTo>
                    <a:pt x="993" y="24"/>
                  </a:lnTo>
                  <a:lnTo>
                    <a:pt x="987" y="24"/>
                  </a:lnTo>
                  <a:lnTo>
                    <a:pt x="979" y="26"/>
                  </a:lnTo>
                  <a:lnTo>
                    <a:pt x="977" y="26"/>
                  </a:lnTo>
                  <a:lnTo>
                    <a:pt x="975" y="28"/>
                  </a:lnTo>
                  <a:lnTo>
                    <a:pt x="973" y="28"/>
                  </a:lnTo>
                  <a:lnTo>
                    <a:pt x="973" y="28"/>
                  </a:lnTo>
                  <a:lnTo>
                    <a:pt x="977" y="28"/>
                  </a:lnTo>
                  <a:lnTo>
                    <a:pt x="977" y="28"/>
                  </a:lnTo>
                  <a:lnTo>
                    <a:pt x="981" y="28"/>
                  </a:lnTo>
                  <a:lnTo>
                    <a:pt x="985" y="28"/>
                  </a:lnTo>
                  <a:lnTo>
                    <a:pt x="987" y="30"/>
                  </a:lnTo>
                  <a:lnTo>
                    <a:pt x="993" y="28"/>
                  </a:lnTo>
                  <a:lnTo>
                    <a:pt x="995" y="28"/>
                  </a:lnTo>
                  <a:lnTo>
                    <a:pt x="997" y="28"/>
                  </a:lnTo>
                  <a:lnTo>
                    <a:pt x="999" y="28"/>
                  </a:lnTo>
                  <a:lnTo>
                    <a:pt x="1003" y="28"/>
                  </a:lnTo>
                  <a:lnTo>
                    <a:pt x="1007" y="26"/>
                  </a:lnTo>
                  <a:lnTo>
                    <a:pt x="1013" y="26"/>
                  </a:lnTo>
                  <a:lnTo>
                    <a:pt x="1015" y="26"/>
                  </a:lnTo>
                  <a:lnTo>
                    <a:pt x="1019" y="26"/>
                  </a:lnTo>
                  <a:lnTo>
                    <a:pt x="1017" y="26"/>
                  </a:lnTo>
                  <a:lnTo>
                    <a:pt x="1011" y="28"/>
                  </a:lnTo>
                  <a:lnTo>
                    <a:pt x="1009" y="28"/>
                  </a:lnTo>
                  <a:lnTo>
                    <a:pt x="1011" y="28"/>
                  </a:lnTo>
                  <a:lnTo>
                    <a:pt x="1013" y="28"/>
                  </a:lnTo>
                  <a:lnTo>
                    <a:pt x="1023" y="28"/>
                  </a:lnTo>
                  <a:lnTo>
                    <a:pt x="1025" y="28"/>
                  </a:lnTo>
                  <a:lnTo>
                    <a:pt x="1029" y="28"/>
                  </a:lnTo>
                  <a:lnTo>
                    <a:pt x="1039" y="26"/>
                  </a:lnTo>
                  <a:lnTo>
                    <a:pt x="1043" y="26"/>
                  </a:lnTo>
                  <a:lnTo>
                    <a:pt x="1045" y="24"/>
                  </a:lnTo>
                  <a:lnTo>
                    <a:pt x="1047" y="24"/>
                  </a:lnTo>
                  <a:lnTo>
                    <a:pt x="1047" y="24"/>
                  </a:lnTo>
                  <a:lnTo>
                    <a:pt x="1049" y="24"/>
                  </a:lnTo>
                  <a:lnTo>
                    <a:pt x="1051" y="22"/>
                  </a:lnTo>
                  <a:lnTo>
                    <a:pt x="1053" y="22"/>
                  </a:lnTo>
                  <a:lnTo>
                    <a:pt x="1053" y="22"/>
                  </a:lnTo>
                  <a:lnTo>
                    <a:pt x="1055" y="22"/>
                  </a:lnTo>
                  <a:lnTo>
                    <a:pt x="1057" y="22"/>
                  </a:lnTo>
                  <a:lnTo>
                    <a:pt x="1063" y="20"/>
                  </a:lnTo>
                  <a:lnTo>
                    <a:pt x="1067" y="20"/>
                  </a:lnTo>
                  <a:lnTo>
                    <a:pt x="1079" y="18"/>
                  </a:lnTo>
                  <a:lnTo>
                    <a:pt x="1077" y="20"/>
                  </a:lnTo>
                  <a:lnTo>
                    <a:pt x="1071" y="20"/>
                  </a:lnTo>
                  <a:lnTo>
                    <a:pt x="1063" y="22"/>
                  </a:lnTo>
                  <a:lnTo>
                    <a:pt x="1059" y="22"/>
                  </a:lnTo>
                  <a:lnTo>
                    <a:pt x="1057" y="22"/>
                  </a:lnTo>
                  <a:lnTo>
                    <a:pt x="1055" y="24"/>
                  </a:lnTo>
                  <a:lnTo>
                    <a:pt x="1055" y="24"/>
                  </a:lnTo>
                  <a:lnTo>
                    <a:pt x="1057" y="24"/>
                  </a:lnTo>
                  <a:lnTo>
                    <a:pt x="1061" y="24"/>
                  </a:lnTo>
                  <a:lnTo>
                    <a:pt x="1067" y="24"/>
                  </a:lnTo>
                  <a:lnTo>
                    <a:pt x="1069" y="24"/>
                  </a:lnTo>
                  <a:lnTo>
                    <a:pt x="1071" y="24"/>
                  </a:lnTo>
                  <a:lnTo>
                    <a:pt x="1071" y="26"/>
                  </a:lnTo>
                  <a:lnTo>
                    <a:pt x="1069" y="26"/>
                  </a:lnTo>
                  <a:lnTo>
                    <a:pt x="1065" y="26"/>
                  </a:lnTo>
                  <a:lnTo>
                    <a:pt x="1055" y="26"/>
                  </a:lnTo>
                  <a:lnTo>
                    <a:pt x="1041" y="28"/>
                  </a:lnTo>
                  <a:lnTo>
                    <a:pt x="1041" y="28"/>
                  </a:lnTo>
                  <a:lnTo>
                    <a:pt x="1035" y="28"/>
                  </a:lnTo>
                  <a:lnTo>
                    <a:pt x="1025" y="30"/>
                  </a:lnTo>
                  <a:lnTo>
                    <a:pt x="1009" y="30"/>
                  </a:lnTo>
                  <a:lnTo>
                    <a:pt x="1007" y="32"/>
                  </a:lnTo>
                  <a:lnTo>
                    <a:pt x="1005" y="32"/>
                  </a:lnTo>
                  <a:lnTo>
                    <a:pt x="1003" y="32"/>
                  </a:lnTo>
                  <a:lnTo>
                    <a:pt x="1005" y="34"/>
                  </a:lnTo>
                  <a:lnTo>
                    <a:pt x="1007" y="34"/>
                  </a:lnTo>
                  <a:lnTo>
                    <a:pt x="1009" y="36"/>
                  </a:lnTo>
                  <a:lnTo>
                    <a:pt x="1011" y="36"/>
                  </a:lnTo>
                  <a:lnTo>
                    <a:pt x="1011" y="38"/>
                  </a:lnTo>
                  <a:lnTo>
                    <a:pt x="1013" y="38"/>
                  </a:lnTo>
                  <a:lnTo>
                    <a:pt x="1013" y="40"/>
                  </a:lnTo>
                  <a:lnTo>
                    <a:pt x="1017" y="40"/>
                  </a:lnTo>
                  <a:lnTo>
                    <a:pt x="1021" y="40"/>
                  </a:lnTo>
                  <a:lnTo>
                    <a:pt x="1023" y="40"/>
                  </a:lnTo>
                  <a:lnTo>
                    <a:pt x="1021" y="40"/>
                  </a:lnTo>
                  <a:lnTo>
                    <a:pt x="1017" y="40"/>
                  </a:lnTo>
                  <a:lnTo>
                    <a:pt x="1015" y="40"/>
                  </a:lnTo>
                  <a:lnTo>
                    <a:pt x="1013" y="40"/>
                  </a:lnTo>
                  <a:lnTo>
                    <a:pt x="1009" y="40"/>
                  </a:lnTo>
                  <a:lnTo>
                    <a:pt x="1007" y="40"/>
                  </a:lnTo>
                  <a:lnTo>
                    <a:pt x="1005" y="38"/>
                  </a:lnTo>
                  <a:lnTo>
                    <a:pt x="1005" y="38"/>
                  </a:lnTo>
                  <a:lnTo>
                    <a:pt x="1003" y="36"/>
                  </a:lnTo>
                  <a:lnTo>
                    <a:pt x="1003" y="36"/>
                  </a:lnTo>
                  <a:lnTo>
                    <a:pt x="999" y="34"/>
                  </a:lnTo>
                  <a:lnTo>
                    <a:pt x="997" y="34"/>
                  </a:lnTo>
                  <a:lnTo>
                    <a:pt x="995" y="32"/>
                  </a:lnTo>
                  <a:lnTo>
                    <a:pt x="993" y="32"/>
                  </a:lnTo>
                  <a:lnTo>
                    <a:pt x="987" y="32"/>
                  </a:lnTo>
                  <a:lnTo>
                    <a:pt x="983" y="32"/>
                  </a:lnTo>
                  <a:lnTo>
                    <a:pt x="971" y="32"/>
                  </a:lnTo>
                  <a:lnTo>
                    <a:pt x="969" y="32"/>
                  </a:lnTo>
                  <a:lnTo>
                    <a:pt x="965" y="34"/>
                  </a:lnTo>
                  <a:lnTo>
                    <a:pt x="965" y="36"/>
                  </a:lnTo>
                  <a:lnTo>
                    <a:pt x="963" y="38"/>
                  </a:lnTo>
                  <a:lnTo>
                    <a:pt x="965" y="38"/>
                  </a:lnTo>
                  <a:lnTo>
                    <a:pt x="965" y="38"/>
                  </a:lnTo>
                  <a:lnTo>
                    <a:pt x="969" y="40"/>
                  </a:lnTo>
                  <a:lnTo>
                    <a:pt x="971" y="40"/>
                  </a:lnTo>
                  <a:lnTo>
                    <a:pt x="973" y="40"/>
                  </a:lnTo>
                  <a:lnTo>
                    <a:pt x="973" y="42"/>
                  </a:lnTo>
                  <a:lnTo>
                    <a:pt x="975" y="42"/>
                  </a:lnTo>
                  <a:lnTo>
                    <a:pt x="975" y="44"/>
                  </a:lnTo>
                  <a:lnTo>
                    <a:pt x="975" y="44"/>
                  </a:lnTo>
                  <a:lnTo>
                    <a:pt x="977" y="46"/>
                  </a:lnTo>
                  <a:lnTo>
                    <a:pt x="979" y="46"/>
                  </a:lnTo>
                  <a:lnTo>
                    <a:pt x="979" y="46"/>
                  </a:lnTo>
                  <a:lnTo>
                    <a:pt x="977" y="46"/>
                  </a:lnTo>
                  <a:lnTo>
                    <a:pt x="975" y="46"/>
                  </a:lnTo>
                  <a:lnTo>
                    <a:pt x="973" y="46"/>
                  </a:lnTo>
                  <a:lnTo>
                    <a:pt x="971" y="46"/>
                  </a:lnTo>
                  <a:lnTo>
                    <a:pt x="969" y="46"/>
                  </a:lnTo>
                  <a:lnTo>
                    <a:pt x="969" y="46"/>
                  </a:lnTo>
                  <a:lnTo>
                    <a:pt x="969" y="48"/>
                  </a:lnTo>
                  <a:lnTo>
                    <a:pt x="969" y="48"/>
                  </a:lnTo>
                  <a:lnTo>
                    <a:pt x="969" y="48"/>
                  </a:lnTo>
                  <a:lnTo>
                    <a:pt x="971" y="48"/>
                  </a:lnTo>
                  <a:lnTo>
                    <a:pt x="975" y="48"/>
                  </a:lnTo>
                  <a:lnTo>
                    <a:pt x="981" y="48"/>
                  </a:lnTo>
                  <a:lnTo>
                    <a:pt x="985" y="48"/>
                  </a:lnTo>
                  <a:lnTo>
                    <a:pt x="987" y="48"/>
                  </a:lnTo>
                  <a:lnTo>
                    <a:pt x="989" y="48"/>
                  </a:lnTo>
                  <a:lnTo>
                    <a:pt x="993" y="48"/>
                  </a:lnTo>
                  <a:lnTo>
                    <a:pt x="995" y="48"/>
                  </a:lnTo>
                  <a:lnTo>
                    <a:pt x="995" y="48"/>
                  </a:lnTo>
                  <a:lnTo>
                    <a:pt x="995" y="48"/>
                  </a:lnTo>
                  <a:lnTo>
                    <a:pt x="993" y="48"/>
                  </a:lnTo>
                  <a:lnTo>
                    <a:pt x="989" y="50"/>
                  </a:lnTo>
                  <a:lnTo>
                    <a:pt x="989" y="50"/>
                  </a:lnTo>
                  <a:lnTo>
                    <a:pt x="987" y="50"/>
                  </a:lnTo>
                  <a:lnTo>
                    <a:pt x="981" y="50"/>
                  </a:lnTo>
                  <a:lnTo>
                    <a:pt x="979" y="50"/>
                  </a:lnTo>
                  <a:lnTo>
                    <a:pt x="977" y="50"/>
                  </a:lnTo>
                  <a:lnTo>
                    <a:pt x="977" y="50"/>
                  </a:lnTo>
                  <a:lnTo>
                    <a:pt x="975" y="50"/>
                  </a:lnTo>
                  <a:lnTo>
                    <a:pt x="971" y="50"/>
                  </a:lnTo>
                  <a:lnTo>
                    <a:pt x="963" y="50"/>
                  </a:lnTo>
                  <a:lnTo>
                    <a:pt x="963" y="48"/>
                  </a:lnTo>
                  <a:lnTo>
                    <a:pt x="959" y="48"/>
                  </a:lnTo>
                  <a:lnTo>
                    <a:pt x="955" y="50"/>
                  </a:lnTo>
                  <a:lnTo>
                    <a:pt x="949" y="50"/>
                  </a:lnTo>
                  <a:lnTo>
                    <a:pt x="941" y="50"/>
                  </a:lnTo>
                  <a:lnTo>
                    <a:pt x="939" y="52"/>
                  </a:lnTo>
                  <a:lnTo>
                    <a:pt x="935" y="54"/>
                  </a:lnTo>
                  <a:lnTo>
                    <a:pt x="931" y="54"/>
                  </a:lnTo>
                  <a:lnTo>
                    <a:pt x="929" y="56"/>
                  </a:lnTo>
                  <a:lnTo>
                    <a:pt x="927" y="56"/>
                  </a:lnTo>
                  <a:lnTo>
                    <a:pt x="925" y="58"/>
                  </a:lnTo>
                  <a:lnTo>
                    <a:pt x="925" y="58"/>
                  </a:lnTo>
                  <a:lnTo>
                    <a:pt x="931" y="58"/>
                  </a:lnTo>
                  <a:lnTo>
                    <a:pt x="933" y="58"/>
                  </a:lnTo>
                  <a:lnTo>
                    <a:pt x="937" y="58"/>
                  </a:lnTo>
                  <a:lnTo>
                    <a:pt x="941" y="56"/>
                  </a:lnTo>
                  <a:lnTo>
                    <a:pt x="943" y="56"/>
                  </a:lnTo>
                  <a:lnTo>
                    <a:pt x="939" y="58"/>
                  </a:lnTo>
                  <a:lnTo>
                    <a:pt x="937" y="60"/>
                  </a:lnTo>
                  <a:lnTo>
                    <a:pt x="943" y="60"/>
                  </a:lnTo>
                  <a:lnTo>
                    <a:pt x="945" y="58"/>
                  </a:lnTo>
                  <a:lnTo>
                    <a:pt x="947" y="58"/>
                  </a:lnTo>
                  <a:lnTo>
                    <a:pt x="953" y="56"/>
                  </a:lnTo>
                  <a:lnTo>
                    <a:pt x="959" y="54"/>
                  </a:lnTo>
                  <a:lnTo>
                    <a:pt x="953" y="58"/>
                  </a:lnTo>
                  <a:lnTo>
                    <a:pt x="957" y="58"/>
                  </a:lnTo>
                  <a:lnTo>
                    <a:pt x="957" y="58"/>
                  </a:lnTo>
                  <a:lnTo>
                    <a:pt x="959" y="58"/>
                  </a:lnTo>
                  <a:lnTo>
                    <a:pt x="955" y="58"/>
                  </a:lnTo>
                  <a:lnTo>
                    <a:pt x="955" y="58"/>
                  </a:lnTo>
                  <a:lnTo>
                    <a:pt x="949" y="60"/>
                  </a:lnTo>
                  <a:lnTo>
                    <a:pt x="945" y="60"/>
                  </a:lnTo>
                  <a:lnTo>
                    <a:pt x="941" y="62"/>
                  </a:lnTo>
                  <a:lnTo>
                    <a:pt x="941" y="64"/>
                  </a:lnTo>
                  <a:lnTo>
                    <a:pt x="937" y="66"/>
                  </a:lnTo>
                  <a:lnTo>
                    <a:pt x="939" y="66"/>
                  </a:lnTo>
                  <a:lnTo>
                    <a:pt x="941" y="68"/>
                  </a:lnTo>
                  <a:lnTo>
                    <a:pt x="945" y="66"/>
                  </a:lnTo>
                  <a:lnTo>
                    <a:pt x="949" y="66"/>
                  </a:lnTo>
                  <a:lnTo>
                    <a:pt x="951" y="66"/>
                  </a:lnTo>
                  <a:lnTo>
                    <a:pt x="953" y="66"/>
                  </a:lnTo>
                  <a:lnTo>
                    <a:pt x="957" y="66"/>
                  </a:lnTo>
                  <a:lnTo>
                    <a:pt x="959" y="64"/>
                  </a:lnTo>
                  <a:lnTo>
                    <a:pt x="971" y="62"/>
                  </a:lnTo>
                  <a:lnTo>
                    <a:pt x="971" y="60"/>
                  </a:lnTo>
                  <a:lnTo>
                    <a:pt x="971" y="62"/>
                  </a:lnTo>
                  <a:lnTo>
                    <a:pt x="969" y="62"/>
                  </a:lnTo>
                  <a:lnTo>
                    <a:pt x="969" y="62"/>
                  </a:lnTo>
                  <a:lnTo>
                    <a:pt x="965" y="64"/>
                  </a:lnTo>
                  <a:lnTo>
                    <a:pt x="959" y="66"/>
                  </a:lnTo>
                  <a:lnTo>
                    <a:pt x="955" y="66"/>
                  </a:lnTo>
                  <a:lnTo>
                    <a:pt x="955" y="68"/>
                  </a:lnTo>
                  <a:lnTo>
                    <a:pt x="953" y="68"/>
                  </a:lnTo>
                  <a:lnTo>
                    <a:pt x="951" y="68"/>
                  </a:lnTo>
                  <a:lnTo>
                    <a:pt x="949" y="68"/>
                  </a:lnTo>
                  <a:lnTo>
                    <a:pt x="943" y="68"/>
                  </a:lnTo>
                  <a:lnTo>
                    <a:pt x="941" y="68"/>
                  </a:lnTo>
                  <a:lnTo>
                    <a:pt x="939" y="68"/>
                  </a:lnTo>
                  <a:lnTo>
                    <a:pt x="933" y="68"/>
                  </a:lnTo>
                  <a:lnTo>
                    <a:pt x="933" y="66"/>
                  </a:lnTo>
                  <a:lnTo>
                    <a:pt x="933" y="66"/>
                  </a:lnTo>
                  <a:lnTo>
                    <a:pt x="931" y="64"/>
                  </a:lnTo>
                  <a:lnTo>
                    <a:pt x="931" y="64"/>
                  </a:lnTo>
                  <a:lnTo>
                    <a:pt x="927" y="62"/>
                  </a:lnTo>
                  <a:lnTo>
                    <a:pt x="925" y="62"/>
                  </a:lnTo>
                  <a:lnTo>
                    <a:pt x="923" y="62"/>
                  </a:lnTo>
                  <a:lnTo>
                    <a:pt x="921" y="62"/>
                  </a:lnTo>
                  <a:lnTo>
                    <a:pt x="917" y="62"/>
                  </a:lnTo>
                  <a:lnTo>
                    <a:pt x="913" y="64"/>
                  </a:lnTo>
                  <a:lnTo>
                    <a:pt x="911" y="64"/>
                  </a:lnTo>
                  <a:lnTo>
                    <a:pt x="911" y="66"/>
                  </a:lnTo>
                  <a:lnTo>
                    <a:pt x="911" y="68"/>
                  </a:lnTo>
                  <a:lnTo>
                    <a:pt x="911" y="68"/>
                  </a:lnTo>
                  <a:lnTo>
                    <a:pt x="911" y="68"/>
                  </a:lnTo>
                  <a:lnTo>
                    <a:pt x="913" y="70"/>
                  </a:lnTo>
                  <a:lnTo>
                    <a:pt x="913" y="70"/>
                  </a:lnTo>
                  <a:lnTo>
                    <a:pt x="915" y="70"/>
                  </a:lnTo>
                  <a:lnTo>
                    <a:pt x="915" y="70"/>
                  </a:lnTo>
                  <a:lnTo>
                    <a:pt x="915" y="72"/>
                  </a:lnTo>
                  <a:lnTo>
                    <a:pt x="915" y="72"/>
                  </a:lnTo>
                  <a:lnTo>
                    <a:pt x="915" y="72"/>
                  </a:lnTo>
                  <a:lnTo>
                    <a:pt x="913" y="72"/>
                  </a:lnTo>
                  <a:lnTo>
                    <a:pt x="909" y="72"/>
                  </a:lnTo>
                  <a:lnTo>
                    <a:pt x="907" y="72"/>
                  </a:lnTo>
                  <a:lnTo>
                    <a:pt x="905" y="72"/>
                  </a:lnTo>
                  <a:lnTo>
                    <a:pt x="901" y="72"/>
                  </a:lnTo>
                  <a:lnTo>
                    <a:pt x="899" y="72"/>
                  </a:lnTo>
                  <a:lnTo>
                    <a:pt x="897" y="72"/>
                  </a:lnTo>
                  <a:lnTo>
                    <a:pt x="893" y="74"/>
                  </a:lnTo>
                  <a:lnTo>
                    <a:pt x="883" y="76"/>
                  </a:lnTo>
                  <a:lnTo>
                    <a:pt x="879" y="78"/>
                  </a:lnTo>
                  <a:lnTo>
                    <a:pt x="877" y="80"/>
                  </a:lnTo>
                  <a:lnTo>
                    <a:pt x="877" y="80"/>
                  </a:lnTo>
                  <a:lnTo>
                    <a:pt x="883" y="82"/>
                  </a:lnTo>
                  <a:lnTo>
                    <a:pt x="885" y="82"/>
                  </a:lnTo>
                  <a:lnTo>
                    <a:pt x="887" y="80"/>
                  </a:lnTo>
                  <a:lnTo>
                    <a:pt x="889" y="78"/>
                  </a:lnTo>
                  <a:lnTo>
                    <a:pt x="891" y="76"/>
                  </a:lnTo>
                  <a:lnTo>
                    <a:pt x="889" y="80"/>
                  </a:lnTo>
                  <a:lnTo>
                    <a:pt x="887" y="82"/>
                  </a:lnTo>
                  <a:lnTo>
                    <a:pt x="891" y="82"/>
                  </a:lnTo>
                  <a:lnTo>
                    <a:pt x="895" y="82"/>
                  </a:lnTo>
                  <a:lnTo>
                    <a:pt x="899" y="80"/>
                  </a:lnTo>
                  <a:lnTo>
                    <a:pt x="899" y="82"/>
                  </a:lnTo>
                  <a:lnTo>
                    <a:pt x="901" y="82"/>
                  </a:lnTo>
                  <a:lnTo>
                    <a:pt x="905" y="82"/>
                  </a:lnTo>
                  <a:lnTo>
                    <a:pt x="907" y="80"/>
                  </a:lnTo>
                  <a:lnTo>
                    <a:pt x="909" y="80"/>
                  </a:lnTo>
                  <a:lnTo>
                    <a:pt x="911" y="80"/>
                  </a:lnTo>
                  <a:lnTo>
                    <a:pt x="911" y="80"/>
                  </a:lnTo>
                  <a:lnTo>
                    <a:pt x="911" y="80"/>
                  </a:lnTo>
                  <a:lnTo>
                    <a:pt x="911" y="82"/>
                  </a:lnTo>
                  <a:lnTo>
                    <a:pt x="915" y="82"/>
                  </a:lnTo>
                  <a:lnTo>
                    <a:pt x="917" y="84"/>
                  </a:lnTo>
                  <a:lnTo>
                    <a:pt x="919" y="84"/>
                  </a:lnTo>
                  <a:lnTo>
                    <a:pt x="929" y="82"/>
                  </a:lnTo>
                  <a:lnTo>
                    <a:pt x="935" y="78"/>
                  </a:lnTo>
                  <a:lnTo>
                    <a:pt x="935" y="80"/>
                  </a:lnTo>
                  <a:lnTo>
                    <a:pt x="935" y="82"/>
                  </a:lnTo>
                  <a:lnTo>
                    <a:pt x="939" y="82"/>
                  </a:lnTo>
                  <a:lnTo>
                    <a:pt x="951" y="82"/>
                  </a:lnTo>
                  <a:lnTo>
                    <a:pt x="953" y="80"/>
                  </a:lnTo>
                  <a:lnTo>
                    <a:pt x="953" y="80"/>
                  </a:lnTo>
                  <a:lnTo>
                    <a:pt x="953" y="78"/>
                  </a:lnTo>
                  <a:lnTo>
                    <a:pt x="953" y="78"/>
                  </a:lnTo>
                  <a:lnTo>
                    <a:pt x="953" y="78"/>
                  </a:lnTo>
                  <a:lnTo>
                    <a:pt x="953" y="78"/>
                  </a:lnTo>
                  <a:lnTo>
                    <a:pt x="955" y="78"/>
                  </a:lnTo>
                  <a:lnTo>
                    <a:pt x="955" y="78"/>
                  </a:lnTo>
                  <a:lnTo>
                    <a:pt x="955" y="78"/>
                  </a:lnTo>
                  <a:lnTo>
                    <a:pt x="957" y="78"/>
                  </a:lnTo>
                  <a:lnTo>
                    <a:pt x="957" y="80"/>
                  </a:lnTo>
                  <a:lnTo>
                    <a:pt x="957" y="80"/>
                  </a:lnTo>
                  <a:lnTo>
                    <a:pt x="959" y="80"/>
                  </a:lnTo>
                  <a:lnTo>
                    <a:pt x="961" y="80"/>
                  </a:lnTo>
                  <a:lnTo>
                    <a:pt x="961" y="80"/>
                  </a:lnTo>
                  <a:lnTo>
                    <a:pt x="963" y="80"/>
                  </a:lnTo>
                  <a:lnTo>
                    <a:pt x="965" y="80"/>
                  </a:lnTo>
                  <a:lnTo>
                    <a:pt x="965" y="80"/>
                  </a:lnTo>
                  <a:lnTo>
                    <a:pt x="965" y="82"/>
                  </a:lnTo>
                  <a:lnTo>
                    <a:pt x="965" y="82"/>
                  </a:lnTo>
                  <a:lnTo>
                    <a:pt x="963" y="82"/>
                  </a:lnTo>
                  <a:lnTo>
                    <a:pt x="963" y="84"/>
                  </a:lnTo>
                  <a:lnTo>
                    <a:pt x="961" y="84"/>
                  </a:lnTo>
                  <a:lnTo>
                    <a:pt x="961" y="84"/>
                  </a:lnTo>
                  <a:lnTo>
                    <a:pt x="963" y="84"/>
                  </a:lnTo>
                  <a:lnTo>
                    <a:pt x="963" y="84"/>
                  </a:lnTo>
                  <a:lnTo>
                    <a:pt x="969" y="84"/>
                  </a:lnTo>
                  <a:lnTo>
                    <a:pt x="973" y="84"/>
                  </a:lnTo>
                  <a:lnTo>
                    <a:pt x="977" y="84"/>
                  </a:lnTo>
                  <a:lnTo>
                    <a:pt x="981" y="82"/>
                  </a:lnTo>
                  <a:lnTo>
                    <a:pt x="983" y="82"/>
                  </a:lnTo>
                  <a:lnTo>
                    <a:pt x="987" y="82"/>
                  </a:lnTo>
                  <a:lnTo>
                    <a:pt x="995" y="80"/>
                  </a:lnTo>
                  <a:lnTo>
                    <a:pt x="997" y="78"/>
                  </a:lnTo>
                  <a:lnTo>
                    <a:pt x="1001" y="78"/>
                  </a:lnTo>
                  <a:lnTo>
                    <a:pt x="1001" y="76"/>
                  </a:lnTo>
                  <a:lnTo>
                    <a:pt x="1001" y="74"/>
                  </a:lnTo>
                  <a:lnTo>
                    <a:pt x="1001" y="74"/>
                  </a:lnTo>
                  <a:lnTo>
                    <a:pt x="999" y="74"/>
                  </a:lnTo>
                  <a:lnTo>
                    <a:pt x="999" y="74"/>
                  </a:lnTo>
                  <a:lnTo>
                    <a:pt x="995" y="76"/>
                  </a:lnTo>
                  <a:lnTo>
                    <a:pt x="993" y="76"/>
                  </a:lnTo>
                  <a:lnTo>
                    <a:pt x="993" y="76"/>
                  </a:lnTo>
                  <a:lnTo>
                    <a:pt x="991" y="74"/>
                  </a:lnTo>
                  <a:lnTo>
                    <a:pt x="989" y="74"/>
                  </a:lnTo>
                  <a:lnTo>
                    <a:pt x="991" y="74"/>
                  </a:lnTo>
                  <a:lnTo>
                    <a:pt x="991" y="72"/>
                  </a:lnTo>
                  <a:lnTo>
                    <a:pt x="993" y="72"/>
                  </a:lnTo>
                  <a:lnTo>
                    <a:pt x="991" y="72"/>
                  </a:lnTo>
                  <a:lnTo>
                    <a:pt x="987" y="72"/>
                  </a:lnTo>
                  <a:lnTo>
                    <a:pt x="983" y="72"/>
                  </a:lnTo>
                  <a:lnTo>
                    <a:pt x="983" y="72"/>
                  </a:lnTo>
                  <a:lnTo>
                    <a:pt x="979" y="70"/>
                  </a:lnTo>
                  <a:lnTo>
                    <a:pt x="979" y="70"/>
                  </a:lnTo>
                  <a:lnTo>
                    <a:pt x="975" y="70"/>
                  </a:lnTo>
                  <a:lnTo>
                    <a:pt x="973" y="70"/>
                  </a:lnTo>
                  <a:lnTo>
                    <a:pt x="971" y="70"/>
                  </a:lnTo>
                  <a:lnTo>
                    <a:pt x="969" y="72"/>
                  </a:lnTo>
                  <a:lnTo>
                    <a:pt x="967" y="70"/>
                  </a:lnTo>
                  <a:lnTo>
                    <a:pt x="967" y="70"/>
                  </a:lnTo>
                  <a:lnTo>
                    <a:pt x="967" y="70"/>
                  </a:lnTo>
                  <a:lnTo>
                    <a:pt x="967" y="70"/>
                  </a:lnTo>
                  <a:lnTo>
                    <a:pt x="969" y="70"/>
                  </a:lnTo>
                  <a:lnTo>
                    <a:pt x="973" y="70"/>
                  </a:lnTo>
                  <a:lnTo>
                    <a:pt x="975" y="70"/>
                  </a:lnTo>
                  <a:lnTo>
                    <a:pt x="975" y="68"/>
                  </a:lnTo>
                  <a:lnTo>
                    <a:pt x="975" y="68"/>
                  </a:lnTo>
                  <a:lnTo>
                    <a:pt x="975" y="68"/>
                  </a:lnTo>
                  <a:lnTo>
                    <a:pt x="973" y="68"/>
                  </a:lnTo>
                  <a:lnTo>
                    <a:pt x="975" y="66"/>
                  </a:lnTo>
                  <a:lnTo>
                    <a:pt x="975" y="66"/>
                  </a:lnTo>
                  <a:lnTo>
                    <a:pt x="977" y="68"/>
                  </a:lnTo>
                  <a:lnTo>
                    <a:pt x="979" y="68"/>
                  </a:lnTo>
                  <a:lnTo>
                    <a:pt x="981" y="70"/>
                  </a:lnTo>
                  <a:lnTo>
                    <a:pt x="985" y="70"/>
                  </a:lnTo>
                  <a:lnTo>
                    <a:pt x="989" y="70"/>
                  </a:lnTo>
                  <a:lnTo>
                    <a:pt x="997" y="70"/>
                  </a:lnTo>
                  <a:lnTo>
                    <a:pt x="999" y="70"/>
                  </a:lnTo>
                  <a:lnTo>
                    <a:pt x="1001" y="70"/>
                  </a:lnTo>
                  <a:lnTo>
                    <a:pt x="1005" y="68"/>
                  </a:lnTo>
                  <a:lnTo>
                    <a:pt x="1007" y="68"/>
                  </a:lnTo>
                  <a:lnTo>
                    <a:pt x="1009" y="68"/>
                  </a:lnTo>
                  <a:lnTo>
                    <a:pt x="1011" y="66"/>
                  </a:lnTo>
                  <a:lnTo>
                    <a:pt x="1013" y="66"/>
                  </a:lnTo>
                  <a:lnTo>
                    <a:pt x="1013" y="64"/>
                  </a:lnTo>
                  <a:lnTo>
                    <a:pt x="1015" y="62"/>
                  </a:lnTo>
                  <a:lnTo>
                    <a:pt x="1017" y="62"/>
                  </a:lnTo>
                  <a:lnTo>
                    <a:pt x="1017" y="62"/>
                  </a:lnTo>
                  <a:lnTo>
                    <a:pt x="1023" y="62"/>
                  </a:lnTo>
                  <a:lnTo>
                    <a:pt x="1027" y="62"/>
                  </a:lnTo>
                  <a:lnTo>
                    <a:pt x="1031" y="62"/>
                  </a:lnTo>
                  <a:lnTo>
                    <a:pt x="1035" y="60"/>
                  </a:lnTo>
                  <a:lnTo>
                    <a:pt x="1037" y="60"/>
                  </a:lnTo>
                  <a:lnTo>
                    <a:pt x="1039" y="60"/>
                  </a:lnTo>
                  <a:lnTo>
                    <a:pt x="1041" y="60"/>
                  </a:lnTo>
                  <a:lnTo>
                    <a:pt x="1047" y="58"/>
                  </a:lnTo>
                  <a:lnTo>
                    <a:pt x="1051" y="56"/>
                  </a:lnTo>
                  <a:lnTo>
                    <a:pt x="1051" y="56"/>
                  </a:lnTo>
                  <a:lnTo>
                    <a:pt x="1049" y="56"/>
                  </a:lnTo>
                  <a:lnTo>
                    <a:pt x="1045" y="54"/>
                  </a:lnTo>
                  <a:lnTo>
                    <a:pt x="1041" y="54"/>
                  </a:lnTo>
                  <a:lnTo>
                    <a:pt x="1043" y="54"/>
                  </a:lnTo>
                  <a:lnTo>
                    <a:pt x="1047" y="54"/>
                  </a:lnTo>
                  <a:lnTo>
                    <a:pt x="1053" y="54"/>
                  </a:lnTo>
                  <a:lnTo>
                    <a:pt x="1057" y="54"/>
                  </a:lnTo>
                  <a:lnTo>
                    <a:pt x="1063" y="52"/>
                  </a:lnTo>
                  <a:lnTo>
                    <a:pt x="1063" y="52"/>
                  </a:lnTo>
                  <a:lnTo>
                    <a:pt x="1065" y="52"/>
                  </a:lnTo>
                  <a:lnTo>
                    <a:pt x="1065" y="50"/>
                  </a:lnTo>
                  <a:lnTo>
                    <a:pt x="1063" y="50"/>
                  </a:lnTo>
                  <a:lnTo>
                    <a:pt x="1061" y="50"/>
                  </a:lnTo>
                  <a:lnTo>
                    <a:pt x="1057" y="50"/>
                  </a:lnTo>
                  <a:lnTo>
                    <a:pt x="1053" y="50"/>
                  </a:lnTo>
                  <a:lnTo>
                    <a:pt x="1053" y="48"/>
                  </a:lnTo>
                  <a:lnTo>
                    <a:pt x="1053" y="48"/>
                  </a:lnTo>
                  <a:lnTo>
                    <a:pt x="1051" y="48"/>
                  </a:lnTo>
                  <a:lnTo>
                    <a:pt x="1049" y="48"/>
                  </a:lnTo>
                  <a:lnTo>
                    <a:pt x="1045" y="48"/>
                  </a:lnTo>
                  <a:lnTo>
                    <a:pt x="1037" y="48"/>
                  </a:lnTo>
                  <a:lnTo>
                    <a:pt x="1035" y="48"/>
                  </a:lnTo>
                  <a:lnTo>
                    <a:pt x="1033" y="48"/>
                  </a:lnTo>
                  <a:lnTo>
                    <a:pt x="1033" y="48"/>
                  </a:lnTo>
                  <a:lnTo>
                    <a:pt x="1031" y="48"/>
                  </a:lnTo>
                  <a:lnTo>
                    <a:pt x="1029" y="48"/>
                  </a:lnTo>
                  <a:lnTo>
                    <a:pt x="1029" y="46"/>
                  </a:lnTo>
                  <a:lnTo>
                    <a:pt x="1029" y="46"/>
                  </a:lnTo>
                  <a:lnTo>
                    <a:pt x="1031" y="46"/>
                  </a:lnTo>
                  <a:lnTo>
                    <a:pt x="1035" y="46"/>
                  </a:lnTo>
                  <a:lnTo>
                    <a:pt x="1037" y="46"/>
                  </a:lnTo>
                  <a:lnTo>
                    <a:pt x="1041" y="46"/>
                  </a:lnTo>
                  <a:lnTo>
                    <a:pt x="1047" y="46"/>
                  </a:lnTo>
                  <a:lnTo>
                    <a:pt x="1049" y="46"/>
                  </a:lnTo>
                  <a:lnTo>
                    <a:pt x="1051" y="46"/>
                  </a:lnTo>
                  <a:lnTo>
                    <a:pt x="1053" y="46"/>
                  </a:lnTo>
                  <a:lnTo>
                    <a:pt x="1055" y="46"/>
                  </a:lnTo>
                  <a:lnTo>
                    <a:pt x="1059" y="46"/>
                  </a:lnTo>
                  <a:lnTo>
                    <a:pt x="1059" y="46"/>
                  </a:lnTo>
                  <a:lnTo>
                    <a:pt x="1061" y="48"/>
                  </a:lnTo>
                  <a:lnTo>
                    <a:pt x="1067" y="48"/>
                  </a:lnTo>
                  <a:lnTo>
                    <a:pt x="1069" y="46"/>
                  </a:lnTo>
                  <a:lnTo>
                    <a:pt x="1071" y="44"/>
                  </a:lnTo>
                  <a:lnTo>
                    <a:pt x="1069" y="44"/>
                  </a:lnTo>
                  <a:lnTo>
                    <a:pt x="1065" y="46"/>
                  </a:lnTo>
                  <a:lnTo>
                    <a:pt x="1063" y="44"/>
                  </a:lnTo>
                  <a:lnTo>
                    <a:pt x="1061" y="44"/>
                  </a:lnTo>
                  <a:lnTo>
                    <a:pt x="1059" y="44"/>
                  </a:lnTo>
                  <a:lnTo>
                    <a:pt x="1057" y="44"/>
                  </a:lnTo>
                  <a:lnTo>
                    <a:pt x="1057" y="42"/>
                  </a:lnTo>
                  <a:lnTo>
                    <a:pt x="1053" y="42"/>
                  </a:lnTo>
                  <a:lnTo>
                    <a:pt x="1051" y="42"/>
                  </a:lnTo>
                  <a:lnTo>
                    <a:pt x="1051" y="42"/>
                  </a:lnTo>
                  <a:lnTo>
                    <a:pt x="1057" y="42"/>
                  </a:lnTo>
                  <a:lnTo>
                    <a:pt x="1059" y="42"/>
                  </a:lnTo>
                  <a:lnTo>
                    <a:pt x="1061" y="42"/>
                  </a:lnTo>
                  <a:lnTo>
                    <a:pt x="1065" y="42"/>
                  </a:lnTo>
                  <a:lnTo>
                    <a:pt x="1067" y="42"/>
                  </a:lnTo>
                  <a:lnTo>
                    <a:pt x="1071" y="42"/>
                  </a:lnTo>
                  <a:lnTo>
                    <a:pt x="1075" y="42"/>
                  </a:lnTo>
                  <a:lnTo>
                    <a:pt x="1077" y="42"/>
                  </a:lnTo>
                  <a:lnTo>
                    <a:pt x="1079" y="42"/>
                  </a:lnTo>
                  <a:lnTo>
                    <a:pt x="1081" y="42"/>
                  </a:lnTo>
                  <a:lnTo>
                    <a:pt x="1085" y="42"/>
                  </a:lnTo>
                  <a:lnTo>
                    <a:pt x="1087" y="42"/>
                  </a:lnTo>
                  <a:lnTo>
                    <a:pt x="1087" y="42"/>
                  </a:lnTo>
                  <a:lnTo>
                    <a:pt x="1089" y="40"/>
                  </a:lnTo>
                  <a:lnTo>
                    <a:pt x="1089" y="40"/>
                  </a:lnTo>
                  <a:lnTo>
                    <a:pt x="1089" y="40"/>
                  </a:lnTo>
                  <a:lnTo>
                    <a:pt x="1089" y="38"/>
                  </a:lnTo>
                  <a:lnTo>
                    <a:pt x="1089" y="38"/>
                  </a:lnTo>
                  <a:lnTo>
                    <a:pt x="1087" y="38"/>
                  </a:lnTo>
                  <a:lnTo>
                    <a:pt x="1083" y="38"/>
                  </a:lnTo>
                  <a:lnTo>
                    <a:pt x="1079" y="38"/>
                  </a:lnTo>
                  <a:lnTo>
                    <a:pt x="1079" y="38"/>
                  </a:lnTo>
                  <a:lnTo>
                    <a:pt x="1081" y="36"/>
                  </a:lnTo>
                  <a:lnTo>
                    <a:pt x="1085" y="36"/>
                  </a:lnTo>
                  <a:lnTo>
                    <a:pt x="1087" y="38"/>
                  </a:lnTo>
                  <a:lnTo>
                    <a:pt x="1091" y="38"/>
                  </a:lnTo>
                  <a:lnTo>
                    <a:pt x="1099" y="40"/>
                  </a:lnTo>
                  <a:lnTo>
                    <a:pt x="1101" y="40"/>
                  </a:lnTo>
                  <a:lnTo>
                    <a:pt x="1103" y="38"/>
                  </a:lnTo>
                  <a:lnTo>
                    <a:pt x="1109" y="38"/>
                  </a:lnTo>
                  <a:lnTo>
                    <a:pt x="1111" y="38"/>
                  </a:lnTo>
                  <a:lnTo>
                    <a:pt x="1113" y="38"/>
                  </a:lnTo>
                  <a:lnTo>
                    <a:pt x="1113" y="36"/>
                  </a:lnTo>
                  <a:lnTo>
                    <a:pt x="1113" y="36"/>
                  </a:lnTo>
                  <a:lnTo>
                    <a:pt x="1111" y="36"/>
                  </a:lnTo>
                  <a:lnTo>
                    <a:pt x="1119" y="36"/>
                  </a:lnTo>
                  <a:lnTo>
                    <a:pt x="1121" y="34"/>
                  </a:lnTo>
                  <a:lnTo>
                    <a:pt x="1123" y="34"/>
                  </a:lnTo>
                  <a:lnTo>
                    <a:pt x="1121" y="34"/>
                  </a:lnTo>
                  <a:lnTo>
                    <a:pt x="1119" y="34"/>
                  </a:lnTo>
                  <a:lnTo>
                    <a:pt x="1111" y="34"/>
                  </a:lnTo>
                  <a:lnTo>
                    <a:pt x="1109" y="34"/>
                  </a:lnTo>
                  <a:lnTo>
                    <a:pt x="1107" y="34"/>
                  </a:lnTo>
                  <a:lnTo>
                    <a:pt x="1107" y="34"/>
                  </a:lnTo>
                  <a:lnTo>
                    <a:pt x="1109" y="34"/>
                  </a:lnTo>
                  <a:lnTo>
                    <a:pt x="1111" y="34"/>
                  </a:lnTo>
                  <a:lnTo>
                    <a:pt x="1111" y="34"/>
                  </a:lnTo>
                  <a:lnTo>
                    <a:pt x="1113" y="34"/>
                  </a:lnTo>
                  <a:lnTo>
                    <a:pt x="1119" y="34"/>
                  </a:lnTo>
                  <a:lnTo>
                    <a:pt x="1127" y="32"/>
                  </a:lnTo>
                  <a:lnTo>
                    <a:pt x="1129" y="32"/>
                  </a:lnTo>
                  <a:lnTo>
                    <a:pt x="1127" y="30"/>
                  </a:lnTo>
                  <a:lnTo>
                    <a:pt x="1127" y="28"/>
                  </a:lnTo>
                  <a:lnTo>
                    <a:pt x="1127" y="28"/>
                  </a:lnTo>
                  <a:lnTo>
                    <a:pt x="1129" y="30"/>
                  </a:lnTo>
                  <a:lnTo>
                    <a:pt x="1131" y="30"/>
                  </a:lnTo>
                  <a:lnTo>
                    <a:pt x="1131" y="30"/>
                  </a:lnTo>
                  <a:lnTo>
                    <a:pt x="1133" y="30"/>
                  </a:lnTo>
                  <a:lnTo>
                    <a:pt x="1135" y="30"/>
                  </a:lnTo>
                  <a:lnTo>
                    <a:pt x="1137" y="30"/>
                  </a:lnTo>
                  <a:lnTo>
                    <a:pt x="1145" y="28"/>
                  </a:lnTo>
                  <a:lnTo>
                    <a:pt x="1149" y="28"/>
                  </a:lnTo>
                  <a:lnTo>
                    <a:pt x="1159" y="26"/>
                  </a:lnTo>
                  <a:lnTo>
                    <a:pt x="1171" y="22"/>
                  </a:lnTo>
                  <a:lnTo>
                    <a:pt x="1177" y="22"/>
                  </a:lnTo>
                  <a:lnTo>
                    <a:pt x="1187" y="20"/>
                  </a:lnTo>
                  <a:lnTo>
                    <a:pt x="1195" y="18"/>
                  </a:lnTo>
                  <a:lnTo>
                    <a:pt x="1195" y="18"/>
                  </a:lnTo>
                  <a:lnTo>
                    <a:pt x="1191" y="18"/>
                  </a:lnTo>
                  <a:lnTo>
                    <a:pt x="1187" y="18"/>
                  </a:lnTo>
                  <a:lnTo>
                    <a:pt x="1159" y="20"/>
                  </a:lnTo>
                  <a:lnTo>
                    <a:pt x="1157" y="20"/>
                  </a:lnTo>
                  <a:lnTo>
                    <a:pt x="1155" y="20"/>
                  </a:lnTo>
                  <a:lnTo>
                    <a:pt x="1157" y="20"/>
                  </a:lnTo>
                  <a:lnTo>
                    <a:pt x="1175" y="18"/>
                  </a:lnTo>
                  <a:lnTo>
                    <a:pt x="1177" y="18"/>
                  </a:lnTo>
                  <a:lnTo>
                    <a:pt x="1177" y="18"/>
                  </a:lnTo>
                  <a:lnTo>
                    <a:pt x="1177" y="18"/>
                  </a:lnTo>
                  <a:lnTo>
                    <a:pt x="1179" y="16"/>
                  </a:lnTo>
                  <a:lnTo>
                    <a:pt x="1185" y="16"/>
                  </a:lnTo>
                  <a:lnTo>
                    <a:pt x="1189" y="16"/>
                  </a:lnTo>
                  <a:lnTo>
                    <a:pt x="1191" y="16"/>
                  </a:lnTo>
                  <a:lnTo>
                    <a:pt x="1193" y="16"/>
                  </a:lnTo>
                  <a:lnTo>
                    <a:pt x="1195" y="16"/>
                  </a:lnTo>
                  <a:lnTo>
                    <a:pt x="1201" y="16"/>
                  </a:lnTo>
                  <a:lnTo>
                    <a:pt x="1203" y="16"/>
                  </a:lnTo>
                  <a:lnTo>
                    <a:pt x="1205" y="14"/>
                  </a:lnTo>
                  <a:lnTo>
                    <a:pt x="1211" y="14"/>
                  </a:lnTo>
                  <a:lnTo>
                    <a:pt x="1223" y="12"/>
                  </a:lnTo>
                  <a:lnTo>
                    <a:pt x="1227" y="12"/>
                  </a:lnTo>
                  <a:lnTo>
                    <a:pt x="1229" y="12"/>
                  </a:lnTo>
                  <a:lnTo>
                    <a:pt x="1235" y="10"/>
                  </a:lnTo>
                  <a:lnTo>
                    <a:pt x="1239" y="10"/>
                  </a:lnTo>
                  <a:lnTo>
                    <a:pt x="1239" y="8"/>
                  </a:lnTo>
                  <a:lnTo>
                    <a:pt x="1239" y="8"/>
                  </a:lnTo>
                  <a:close/>
                  <a:moveTo>
                    <a:pt x="1021" y="178"/>
                  </a:moveTo>
                  <a:lnTo>
                    <a:pt x="1021" y="178"/>
                  </a:lnTo>
                  <a:lnTo>
                    <a:pt x="1019" y="180"/>
                  </a:lnTo>
                  <a:lnTo>
                    <a:pt x="1017" y="180"/>
                  </a:lnTo>
                  <a:lnTo>
                    <a:pt x="1021" y="180"/>
                  </a:lnTo>
                  <a:lnTo>
                    <a:pt x="1021" y="180"/>
                  </a:lnTo>
                  <a:lnTo>
                    <a:pt x="1023" y="180"/>
                  </a:lnTo>
                  <a:lnTo>
                    <a:pt x="1023" y="178"/>
                  </a:lnTo>
                  <a:lnTo>
                    <a:pt x="1023" y="178"/>
                  </a:lnTo>
                  <a:lnTo>
                    <a:pt x="1023" y="178"/>
                  </a:lnTo>
                  <a:lnTo>
                    <a:pt x="1021" y="178"/>
                  </a:lnTo>
                  <a:close/>
                  <a:moveTo>
                    <a:pt x="1059" y="216"/>
                  </a:moveTo>
                  <a:lnTo>
                    <a:pt x="1061" y="216"/>
                  </a:lnTo>
                  <a:lnTo>
                    <a:pt x="1061" y="216"/>
                  </a:lnTo>
                  <a:lnTo>
                    <a:pt x="1061" y="216"/>
                  </a:lnTo>
                  <a:lnTo>
                    <a:pt x="1059" y="216"/>
                  </a:lnTo>
                  <a:lnTo>
                    <a:pt x="1057" y="216"/>
                  </a:lnTo>
                  <a:lnTo>
                    <a:pt x="1057" y="218"/>
                  </a:lnTo>
                  <a:lnTo>
                    <a:pt x="1055" y="218"/>
                  </a:lnTo>
                  <a:lnTo>
                    <a:pt x="1055" y="218"/>
                  </a:lnTo>
                  <a:lnTo>
                    <a:pt x="1055" y="218"/>
                  </a:lnTo>
                  <a:lnTo>
                    <a:pt x="1057" y="218"/>
                  </a:lnTo>
                  <a:lnTo>
                    <a:pt x="1059" y="216"/>
                  </a:lnTo>
                  <a:close/>
                  <a:moveTo>
                    <a:pt x="973" y="90"/>
                  </a:moveTo>
                  <a:lnTo>
                    <a:pt x="975" y="90"/>
                  </a:lnTo>
                  <a:lnTo>
                    <a:pt x="977" y="90"/>
                  </a:lnTo>
                  <a:lnTo>
                    <a:pt x="977" y="88"/>
                  </a:lnTo>
                  <a:lnTo>
                    <a:pt x="977" y="88"/>
                  </a:lnTo>
                  <a:lnTo>
                    <a:pt x="979" y="88"/>
                  </a:lnTo>
                  <a:lnTo>
                    <a:pt x="981" y="86"/>
                  </a:lnTo>
                  <a:lnTo>
                    <a:pt x="981" y="86"/>
                  </a:lnTo>
                  <a:lnTo>
                    <a:pt x="981" y="86"/>
                  </a:lnTo>
                  <a:lnTo>
                    <a:pt x="979" y="86"/>
                  </a:lnTo>
                  <a:lnTo>
                    <a:pt x="975" y="88"/>
                  </a:lnTo>
                  <a:lnTo>
                    <a:pt x="973" y="88"/>
                  </a:lnTo>
                  <a:lnTo>
                    <a:pt x="969" y="88"/>
                  </a:lnTo>
                  <a:lnTo>
                    <a:pt x="969" y="90"/>
                  </a:lnTo>
                  <a:lnTo>
                    <a:pt x="971" y="90"/>
                  </a:lnTo>
                  <a:lnTo>
                    <a:pt x="973" y="90"/>
                  </a:lnTo>
                  <a:close/>
                  <a:moveTo>
                    <a:pt x="1013" y="487"/>
                  </a:moveTo>
                  <a:lnTo>
                    <a:pt x="1013" y="487"/>
                  </a:lnTo>
                  <a:lnTo>
                    <a:pt x="1013" y="487"/>
                  </a:lnTo>
                  <a:lnTo>
                    <a:pt x="1013" y="487"/>
                  </a:lnTo>
                  <a:lnTo>
                    <a:pt x="1013" y="487"/>
                  </a:lnTo>
                  <a:lnTo>
                    <a:pt x="1015" y="487"/>
                  </a:lnTo>
                  <a:lnTo>
                    <a:pt x="1015" y="487"/>
                  </a:lnTo>
                  <a:lnTo>
                    <a:pt x="1015" y="485"/>
                  </a:lnTo>
                  <a:lnTo>
                    <a:pt x="1015" y="485"/>
                  </a:lnTo>
                  <a:lnTo>
                    <a:pt x="1013" y="487"/>
                  </a:lnTo>
                  <a:lnTo>
                    <a:pt x="1013" y="487"/>
                  </a:lnTo>
                  <a:close/>
                  <a:moveTo>
                    <a:pt x="1017" y="507"/>
                  </a:moveTo>
                  <a:lnTo>
                    <a:pt x="1017" y="507"/>
                  </a:lnTo>
                  <a:lnTo>
                    <a:pt x="1015" y="507"/>
                  </a:lnTo>
                  <a:lnTo>
                    <a:pt x="1017" y="509"/>
                  </a:lnTo>
                  <a:lnTo>
                    <a:pt x="1017" y="509"/>
                  </a:lnTo>
                  <a:lnTo>
                    <a:pt x="1017" y="509"/>
                  </a:lnTo>
                  <a:lnTo>
                    <a:pt x="1017" y="507"/>
                  </a:lnTo>
                  <a:lnTo>
                    <a:pt x="1021" y="507"/>
                  </a:lnTo>
                  <a:lnTo>
                    <a:pt x="1021" y="507"/>
                  </a:lnTo>
                  <a:lnTo>
                    <a:pt x="1021" y="507"/>
                  </a:lnTo>
                  <a:lnTo>
                    <a:pt x="1019" y="507"/>
                  </a:lnTo>
                  <a:lnTo>
                    <a:pt x="1017" y="507"/>
                  </a:lnTo>
                  <a:lnTo>
                    <a:pt x="1017" y="507"/>
                  </a:lnTo>
                  <a:lnTo>
                    <a:pt x="1017" y="507"/>
                  </a:lnTo>
                  <a:lnTo>
                    <a:pt x="1017" y="507"/>
                  </a:lnTo>
                  <a:lnTo>
                    <a:pt x="1017" y="507"/>
                  </a:lnTo>
                  <a:close/>
                  <a:moveTo>
                    <a:pt x="1067" y="222"/>
                  </a:moveTo>
                  <a:lnTo>
                    <a:pt x="1065" y="220"/>
                  </a:lnTo>
                  <a:lnTo>
                    <a:pt x="1065" y="218"/>
                  </a:lnTo>
                  <a:lnTo>
                    <a:pt x="1063" y="218"/>
                  </a:lnTo>
                  <a:lnTo>
                    <a:pt x="1059" y="220"/>
                  </a:lnTo>
                  <a:lnTo>
                    <a:pt x="1057" y="220"/>
                  </a:lnTo>
                  <a:lnTo>
                    <a:pt x="1055" y="220"/>
                  </a:lnTo>
                  <a:lnTo>
                    <a:pt x="1055" y="220"/>
                  </a:lnTo>
                  <a:lnTo>
                    <a:pt x="1053" y="220"/>
                  </a:lnTo>
                  <a:lnTo>
                    <a:pt x="1053" y="220"/>
                  </a:lnTo>
                  <a:lnTo>
                    <a:pt x="1049" y="220"/>
                  </a:lnTo>
                  <a:lnTo>
                    <a:pt x="1045" y="220"/>
                  </a:lnTo>
                  <a:lnTo>
                    <a:pt x="1043" y="222"/>
                  </a:lnTo>
                  <a:lnTo>
                    <a:pt x="1043" y="222"/>
                  </a:lnTo>
                  <a:lnTo>
                    <a:pt x="1049" y="218"/>
                  </a:lnTo>
                  <a:lnTo>
                    <a:pt x="1049" y="218"/>
                  </a:lnTo>
                  <a:lnTo>
                    <a:pt x="1051" y="218"/>
                  </a:lnTo>
                  <a:lnTo>
                    <a:pt x="1051" y="218"/>
                  </a:lnTo>
                  <a:lnTo>
                    <a:pt x="1053" y="216"/>
                  </a:lnTo>
                  <a:lnTo>
                    <a:pt x="1055" y="216"/>
                  </a:lnTo>
                  <a:lnTo>
                    <a:pt x="1051" y="214"/>
                  </a:lnTo>
                  <a:lnTo>
                    <a:pt x="1049" y="214"/>
                  </a:lnTo>
                  <a:lnTo>
                    <a:pt x="1049" y="214"/>
                  </a:lnTo>
                  <a:lnTo>
                    <a:pt x="1047" y="214"/>
                  </a:lnTo>
                  <a:lnTo>
                    <a:pt x="1045" y="214"/>
                  </a:lnTo>
                  <a:lnTo>
                    <a:pt x="1045" y="214"/>
                  </a:lnTo>
                  <a:lnTo>
                    <a:pt x="1043" y="214"/>
                  </a:lnTo>
                  <a:lnTo>
                    <a:pt x="1041" y="214"/>
                  </a:lnTo>
                  <a:lnTo>
                    <a:pt x="1039" y="214"/>
                  </a:lnTo>
                  <a:lnTo>
                    <a:pt x="1039" y="214"/>
                  </a:lnTo>
                  <a:lnTo>
                    <a:pt x="1037" y="214"/>
                  </a:lnTo>
                  <a:lnTo>
                    <a:pt x="1035" y="214"/>
                  </a:lnTo>
                  <a:lnTo>
                    <a:pt x="1037" y="214"/>
                  </a:lnTo>
                  <a:lnTo>
                    <a:pt x="1039" y="214"/>
                  </a:lnTo>
                  <a:lnTo>
                    <a:pt x="1041" y="214"/>
                  </a:lnTo>
                  <a:lnTo>
                    <a:pt x="1043" y="214"/>
                  </a:lnTo>
                  <a:lnTo>
                    <a:pt x="1045" y="212"/>
                  </a:lnTo>
                  <a:lnTo>
                    <a:pt x="1047" y="210"/>
                  </a:lnTo>
                  <a:lnTo>
                    <a:pt x="1047" y="208"/>
                  </a:lnTo>
                  <a:lnTo>
                    <a:pt x="1045" y="210"/>
                  </a:lnTo>
                  <a:lnTo>
                    <a:pt x="1043" y="208"/>
                  </a:lnTo>
                  <a:lnTo>
                    <a:pt x="1043" y="206"/>
                  </a:lnTo>
                  <a:lnTo>
                    <a:pt x="1041" y="206"/>
                  </a:lnTo>
                  <a:lnTo>
                    <a:pt x="1039" y="206"/>
                  </a:lnTo>
                  <a:lnTo>
                    <a:pt x="1037" y="206"/>
                  </a:lnTo>
                  <a:lnTo>
                    <a:pt x="1037" y="206"/>
                  </a:lnTo>
                  <a:lnTo>
                    <a:pt x="1037" y="206"/>
                  </a:lnTo>
                  <a:lnTo>
                    <a:pt x="1039" y="204"/>
                  </a:lnTo>
                  <a:lnTo>
                    <a:pt x="1039" y="204"/>
                  </a:lnTo>
                  <a:lnTo>
                    <a:pt x="1041" y="204"/>
                  </a:lnTo>
                  <a:lnTo>
                    <a:pt x="1039" y="204"/>
                  </a:lnTo>
                  <a:lnTo>
                    <a:pt x="1039" y="202"/>
                  </a:lnTo>
                  <a:lnTo>
                    <a:pt x="1039" y="204"/>
                  </a:lnTo>
                  <a:lnTo>
                    <a:pt x="1035" y="204"/>
                  </a:lnTo>
                  <a:lnTo>
                    <a:pt x="1033" y="206"/>
                  </a:lnTo>
                  <a:lnTo>
                    <a:pt x="1031" y="206"/>
                  </a:lnTo>
                  <a:lnTo>
                    <a:pt x="1031" y="208"/>
                  </a:lnTo>
                  <a:lnTo>
                    <a:pt x="1031" y="208"/>
                  </a:lnTo>
                  <a:lnTo>
                    <a:pt x="1031" y="208"/>
                  </a:lnTo>
                  <a:lnTo>
                    <a:pt x="1031" y="208"/>
                  </a:lnTo>
                  <a:lnTo>
                    <a:pt x="1031" y="206"/>
                  </a:lnTo>
                  <a:lnTo>
                    <a:pt x="1033" y="204"/>
                  </a:lnTo>
                  <a:lnTo>
                    <a:pt x="1033" y="204"/>
                  </a:lnTo>
                  <a:lnTo>
                    <a:pt x="1031" y="204"/>
                  </a:lnTo>
                  <a:lnTo>
                    <a:pt x="1031" y="204"/>
                  </a:lnTo>
                  <a:lnTo>
                    <a:pt x="1029" y="204"/>
                  </a:lnTo>
                  <a:lnTo>
                    <a:pt x="1027" y="204"/>
                  </a:lnTo>
                  <a:lnTo>
                    <a:pt x="1027" y="204"/>
                  </a:lnTo>
                  <a:lnTo>
                    <a:pt x="1029" y="204"/>
                  </a:lnTo>
                  <a:lnTo>
                    <a:pt x="1029" y="202"/>
                  </a:lnTo>
                  <a:lnTo>
                    <a:pt x="1027" y="202"/>
                  </a:lnTo>
                  <a:lnTo>
                    <a:pt x="1025" y="204"/>
                  </a:lnTo>
                  <a:lnTo>
                    <a:pt x="1021" y="206"/>
                  </a:lnTo>
                  <a:lnTo>
                    <a:pt x="1021" y="206"/>
                  </a:lnTo>
                  <a:lnTo>
                    <a:pt x="1021" y="206"/>
                  </a:lnTo>
                  <a:lnTo>
                    <a:pt x="1019" y="206"/>
                  </a:lnTo>
                  <a:lnTo>
                    <a:pt x="1019" y="206"/>
                  </a:lnTo>
                  <a:lnTo>
                    <a:pt x="1021" y="204"/>
                  </a:lnTo>
                  <a:lnTo>
                    <a:pt x="1025" y="202"/>
                  </a:lnTo>
                  <a:lnTo>
                    <a:pt x="1025" y="202"/>
                  </a:lnTo>
                  <a:lnTo>
                    <a:pt x="1027" y="200"/>
                  </a:lnTo>
                  <a:lnTo>
                    <a:pt x="1023" y="200"/>
                  </a:lnTo>
                  <a:lnTo>
                    <a:pt x="1021" y="200"/>
                  </a:lnTo>
                  <a:lnTo>
                    <a:pt x="1021" y="202"/>
                  </a:lnTo>
                  <a:lnTo>
                    <a:pt x="1019" y="204"/>
                  </a:lnTo>
                  <a:lnTo>
                    <a:pt x="1019" y="204"/>
                  </a:lnTo>
                  <a:lnTo>
                    <a:pt x="1021" y="202"/>
                  </a:lnTo>
                  <a:lnTo>
                    <a:pt x="1019" y="202"/>
                  </a:lnTo>
                  <a:lnTo>
                    <a:pt x="1017" y="202"/>
                  </a:lnTo>
                  <a:lnTo>
                    <a:pt x="1017" y="202"/>
                  </a:lnTo>
                  <a:lnTo>
                    <a:pt x="1017" y="202"/>
                  </a:lnTo>
                  <a:lnTo>
                    <a:pt x="1019" y="200"/>
                  </a:lnTo>
                  <a:lnTo>
                    <a:pt x="1019" y="200"/>
                  </a:lnTo>
                  <a:lnTo>
                    <a:pt x="1019" y="200"/>
                  </a:lnTo>
                  <a:lnTo>
                    <a:pt x="1019" y="198"/>
                  </a:lnTo>
                  <a:lnTo>
                    <a:pt x="1019" y="198"/>
                  </a:lnTo>
                  <a:lnTo>
                    <a:pt x="1023" y="198"/>
                  </a:lnTo>
                  <a:lnTo>
                    <a:pt x="1023" y="196"/>
                  </a:lnTo>
                  <a:lnTo>
                    <a:pt x="1023" y="196"/>
                  </a:lnTo>
                  <a:lnTo>
                    <a:pt x="1021" y="196"/>
                  </a:lnTo>
                  <a:lnTo>
                    <a:pt x="1019" y="196"/>
                  </a:lnTo>
                  <a:lnTo>
                    <a:pt x="1017" y="196"/>
                  </a:lnTo>
                  <a:lnTo>
                    <a:pt x="1017" y="196"/>
                  </a:lnTo>
                  <a:lnTo>
                    <a:pt x="1015" y="196"/>
                  </a:lnTo>
                  <a:lnTo>
                    <a:pt x="1015" y="196"/>
                  </a:lnTo>
                  <a:lnTo>
                    <a:pt x="1013" y="196"/>
                  </a:lnTo>
                  <a:lnTo>
                    <a:pt x="1013" y="196"/>
                  </a:lnTo>
                  <a:lnTo>
                    <a:pt x="1011" y="196"/>
                  </a:lnTo>
                  <a:lnTo>
                    <a:pt x="1009" y="196"/>
                  </a:lnTo>
                  <a:lnTo>
                    <a:pt x="1009" y="196"/>
                  </a:lnTo>
                  <a:lnTo>
                    <a:pt x="1009" y="194"/>
                  </a:lnTo>
                  <a:lnTo>
                    <a:pt x="1009" y="194"/>
                  </a:lnTo>
                  <a:lnTo>
                    <a:pt x="1009" y="192"/>
                  </a:lnTo>
                  <a:lnTo>
                    <a:pt x="1007" y="192"/>
                  </a:lnTo>
                  <a:lnTo>
                    <a:pt x="1005" y="192"/>
                  </a:lnTo>
                  <a:lnTo>
                    <a:pt x="1001" y="192"/>
                  </a:lnTo>
                  <a:lnTo>
                    <a:pt x="997" y="190"/>
                  </a:lnTo>
                  <a:lnTo>
                    <a:pt x="997" y="190"/>
                  </a:lnTo>
                  <a:lnTo>
                    <a:pt x="997" y="190"/>
                  </a:lnTo>
                  <a:lnTo>
                    <a:pt x="999" y="190"/>
                  </a:lnTo>
                  <a:lnTo>
                    <a:pt x="1003" y="192"/>
                  </a:lnTo>
                  <a:lnTo>
                    <a:pt x="1005" y="192"/>
                  </a:lnTo>
                  <a:lnTo>
                    <a:pt x="1007" y="190"/>
                  </a:lnTo>
                  <a:lnTo>
                    <a:pt x="1007" y="190"/>
                  </a:lnTo>
                  <a:lnTo>
                    <a:pt x="1009" y="190"/>
                  </a:lnTo>
                  <a:lnTo>
                    <a:pt x="1011" y="192"/>
                  </a:lnTo>
                  <a:lnTo>
                    <a:pt x="1013" y="192"/>
                  </a:lnTo>
                  <a:lnTo>
                    <a:pt x="1015" y="190"/>
                  </a:lnTo>
                  <a:lnTo>
                    <a:pt x="1017" y="190"/>
                  </a:lnTo>
                  <a:lnTo>
                    <a:pt x="1017" y="188"/>
                  </a:lnTo>
                  <a:lnTo>
                    <a:pt x="1017" y="188"/>
                  </a:lnTo>
                  <a:lnTo>
                    <a:pt x="1015" y="186"/>
                  </a:lnTo>
                  <a:lnTo>
                    <a:pt x="1013" y="186"/>
                  </a:lnTo>
                  <a:lnTo>
                    <a:pt x="1011" y="186"/>
                  </a:lnTo>
                  <a:lnTo>
                    <a:pt x="1003" y="188"/>
                  </a:lnTo>
                  <a:lnTo>
                    <a:pt x="1003" y="186"/>
                  </a:lnTo>
                  <a:lnTo>
                    <a:pt x="1009" y="186"/>
                  </a:lnTo>
                  <a:lnTo>
                    <a:pt x="1011" y="184"/>
                  </a:lnTo>
                  <a:lnTo>
                    <a:pt x="1015" y="186"/>
                  </a:lnTo>
                  <a:lnTo>
                    <a:pt x="1017" y="184"/>
                  </a:lnTo>
                  <a:lnTo>
                    <a:pt x="1019" y="186"/>
                  </a:lnTo>
                  <a:lnTo>
                    <a:pt x="1021" y="186"/>
                  </a:lnTo>
                  <a:lnTo>
                    <a:pt x="1021" y="186"/>
                  </a:lnTo>
                  <a:lnTo>
                    <a:pt x="1023" y="186"/>
                  </a:lnTo>
                  <a:lnTo>
                    <a:pt x="1025" y="186"/>
                  </a:lnTo>
                  <a:lnTo>
                    <a:pt x="1029" y="186"/>
                  </a:lnTo>
                  <a:lnTo>
                    <a:pt x="1031" y="186"/>
                  </a:lnTo>
                  <a:lnTo>
                    <a:pt x="1031" y="186"/>
                  </a:lnTo>
                  <a:lnTo>
                    <a:pt x="1033" y="184"/>
                  </a:lnTo>
                  <a:lnTo>
                    <a:pt x="1033" y="184"/>
                  </a:lnTo>
                  <a:lnTo>
                    <a:pt x="1033" y="184"/>
                  </a:lnTo>
                  <a:lnTo>
                    <a:pt x="1031" y="184"/>
                  </a:lnTo>
                  <a:lnTo>
                    <a:pt x="1029" y="182"/>
                  </a:lnTo>
                  <a:lnTo>
                    <a:pt x="1027" y="182"/>
                  </a:lnTo>
                  <a:lnTo>
                    <a:pt x="1027" y="182"/>
                  </a:lnTo>
                  <a:lnTo>
                    <a:pt x="1023" y="182"/>
                  </a:lnTo>
                  <a:lnTo>
                    <a:pt x="1021" y="182"/>
                  </a:lnTo>
                  <a:lnTo>
                    <a:pt x="1021" y="182"/>
                  </a:lnTo>
                  <a:lnTo>
                    <a:pt x="1019" y="182"/>
                  </a:lnTo>
                  <a:lnTo>
                    <a:pt x="1015" y="180"/>
                  </a:lnTo>
                  <a:lnTo>
                    <a:pt x="1011" y="180"/>
                  </a:lnTo>
                  <a:lnTo>
                    <a:pt x="1007" y="180"/>
                  </a:lnTo>
                  <a:lnTo>
                    <a:pt x="1005" y="180"/>
                  </a:lnTo>
                  <a:lnTo>
                    <a:pt x="1005" y="180"/>
                  </a:lnTo>
                  <a:lnTo>
                    <a:pt x="1007" y="180"/>
                  </a:lnTo>
                  <a:lnTo>
                    <a:pt x="1011" y="178"/>
                  </a:lnTo>
                  <a:lnTo>
                    <a:pt x="1013" y="178"/>
                  </a:lnTo>
                  <a:lnTo>
                    <a:pt x="1017" y="178"/>
                  </a:lnTo>
                  <a:lnTo>
                    <a:pt x="1017" y="178"/>
                  </a:lnTo>
                  <a:lnTo>
                    <a:pt x="1019" y="178"/>
                  </a:lnTo>
                  <a:lnTo>
                    <a:pt x="1019" y="178"/>
                  </a:lnTo>
                  <a:lnTo>
                    <a:pt x="1021" y="178"/>
                  </a:lnTo>
                  <a:lnTo>
                    <a:pt x="1023" y="176"/>
                  </a:lnTo>
                  <a:lnTo>
                    <a:pt x="1025" y="176"/>
                  </a:lnTo>
                  <a:lnTo>
                    <a:pt x="1029" y="178"/>
                  </a:lnTo>
                  <a:lnTo>
                    <a:pt x="1031" y="178"/>
                  </a:lnTo>
                  <a:lnTo>
                    <a:pt x="1031" y="178"/>
                  </a:lnTo>
                  <a:lnTo>
                    <a:pt x="1031" y="178"/>
                  </a:lnTo>
                  <a:lnTo>
                    <a:pt x="1033" y="176"/>
                  </a:lnTo>
                  <a:lnTo>
                    <a:pt x="1033" y="176"/>
                  </a:lnTo>
                  <a:lnTo>
                    <a:pt x="1033" y="174"/>
                  </a:lnTo>
                  <a:lnTo>
                    <a:pt x="1033" y="172"/>
                  </a:lnTo>
                  <a:lnTo>
                    <a:pt x="1031" y="170"/>
                  </a:lnTo>
                  <a:lnTo>
                    <a:pt x="1029" y="170"/>
                  </a:lnTo>
                  <a:lnTo>
                    <a:pt x="1027" y="168"/>
                  </a:lnTo>
                  <a:lnTo>
                    <a:pt x="1027" y="168"/>
                  </a:lnTo>
                  <a:lnTo>
                    <a:pt x="1025" y="170"/>
                  </a:lnTo>
                  <a:lnTo>
                    <a:pt x="1023" y="170"/>
                  </a:lnTo>
                  <a:lnTo>
                    <a:pt x="1023" y="170"/>
                  </a:lnTo>
                  <a:lnTo>
                    <a:pt x="1023" y="170"/>
                  </a:lnTo>
                  <a:lnTo>
                    <a:pt x="1023" y="172"/>
                  </a:lnTo>
                  <a:lnTo>
                    <a:pt x="1023" y="172"/>
                  </a:lnTo>
                  <a:lnTo>
                    <a:pt x="1023" y="172"/>
                  </a:lnTo>
                  <a:lnTo>
                    <a:pt x="1021" y="172"/>
                  </a:lnTo>
                  <a:lnTo>
                    <a:pt x="1019" y="172"/>
                  </a:lnTo>
                  <a:lnTo>
                    <a:pt x="1019" y="172"/>
                  </a:lnTo>
                  <a:lnTo>
                    <a:pt x="1017" y="174"/>
                  </a:lnTo>
                  <a:lnTo>
                    <a:pt x="1015" y="174"/>
                  </a:lnTo>
                  <a:lnTo>
                    <a:pt x="1015" y="174"/>
                  </a:lnTo>
                  <a:lnTo>
                    <a:pt x="1013" y="174"/>
                  </a:lnTo>
                  <a:lnTo>
                    <a:pt x="1017" y="172"/>
                  </a:lnTo>
                  <a:lnTo>
                    <a:pt x="1017" y="172"/>
                  </a:lnTo>
                  <a:lnTo>
                    <a:pt x="1019" y="172"/>
                  </a:lnTo>
                  <a:lnTo>
                    <a:pt x="1019" y="170"/>
                  </a:lnTo>
                  <a:lnTo>
                    <a:pt x="1019" y="170"/>
                  </a:lnTo>
                  <a:lnTo>
                    <a:pt x="1019" y="170"/>
                  </a:lnTo>
                  <a:lnTo>
                    <a:pt x="1017" y="170"/>
                  </a:lnTo>
                  <a:lnTo>
                    <a:pt x="1013" y="170"/>
                  </a:lnTo>
                  <a:lnTo>
                    <a:pt x="1009" y="170"/>
                  </a:lnTo>
                  <a:lnTo>
                    <a:pt x="1007" y="172"/>
                  </a:lnTo>
                  <a:lnTo>
                    <a:pt x="1005" y="172"/>
                  </a:lnTo>
                  <a:lnTo>
                    <a:pt x="1003" y="172"/>
                  </a:lnTo>
                  <a:lnTo>
                    <a:pt x="1001" y="172"/>
                  </a:lnTo>
                  <a:lnTo>
                    <a:pt x="1003" y="172"/>
                  </a:lnTo>
                  <a:lnTo>
                    <a:pt x="1007" y="170"/>
                  </a:lnTo>
                  <a:lnTo>
                    <a:pt x="1011" y="170"/>
                  </a:lnTo>
                  <a:lnTo>
                    <a:pt x="1013" y="170"/>
                  </a:lnTo>
                  <a:lnTo>
                    <a:pt x="1015" y="170"/>
                  </a:lnTo>
                  <a:lnTo>
                    <a:pt x="1019" y="168"/>
                  </a:lnTo>
                  <a:lnTo>
                    <a:pt x="1019" y="168"/>
                  </a:lnTo>
                  <a:lnTo>
                    <a:pt x="1021" y="168"/>
                  </a:lnTo>
                  <a:lnTo>
                    <a:pt x="1023" y="168"/>
                  </a:lnTo>
                  <a:lnTo>
                    <a:pt x="1023" y="168"/>
                  </a:lnTo>
                  <a:lnTo>
                    <a:pt x="1025" y="166"/>
                  </a:lnTo>
                  <a:lnTo>
                    <a:pt x="1025" y="166"/>
                  </a:lnTo>
                  <a:lnTo>
                    <a:pt x="1027" y="166"/>
                  </a:lnTo>
                  <a:lnTo>
                    <a:pt x="1027" y="164"/>
                  </a:lnTo>
                  <a:lnTo>
                    <a:pt x="1027" y="164"/>
                  </a:lnTo>
                  <a:lnTo>
                    <a:pt x="1025" y="164"/>
                  </a:lnTo>
                  <a:lnTo>
                    <a:pt x="1023" y="164"/>
                  </a:lnTo>
                  <a:lnTo>
                    <a:pt x="1021" y="162"/>
                  </a:lnTo>
                  <a:lnTo>
                    <a:pt x="1019" y="162"/>
                  </a:lnTo>
                  <a:lnTo>
                    <a:pt x="1019" y="162"/>
                  </a:lnTo>
                  <a:lnTo>
                    <a:pt x="1017" y="162"/>
                  </a:lnTo>
                  <a:lnTo>
                    <a:pt x="1015" y="162"/>
                  </a:lnTo>
                  <a:lnTo>
                    <a:pt x="1015" y="162"/>
                  </a:lnTo>
                  <a:lnTo>
                    <a:pt x="1013" y="162"/>
                  </a:lnTo>
                  <a:lnTo>
                    <a:pt x="1011" y="160"/>
                  </a:lnTo>
                  <a:lnTo>
                    <a:pt x="1011" y="162"/>
                  </a:lnTo>
                  <a:lnTo>
                    <a:pt x="1007" y="162"/>
                  </a:lnTo>
                  <a:lnTo>
                    <a:pt x="1003" y="162"/>
                  </a:lnTo>
                  <a:lnTo>
                    <a:pt x="999" y="164"/>
                  </a:lnTo>
                  <a:lnTo>
                    <a:pt x="997" y="164"/>
                  </a:lnTo>
                  <a:lnTo>
                    <a:pt x="995" y="166"/>
                  </a:lnTo>
                  <a:lnTo>
                    <a:pt x="989" y="170"/>
                  </a:lnTo>
                  <a:lnTo>
                    <a:pt x="987" y="172"/>
                  </a:lnTo>
                  <a:lnTo>
                    <a:pt x="987" y="172"/>
                  </a:lnTo>
                  <a:lnTo>
                    <a:pt x="993" y="168"/>
                  </a:lnTo>
                  <a:lnTo>
                    <a:pt x="993" y="166"/>
                  </a:lnTo>
                  <a:lnTo>
                    <a:pt x="993" y="166"/>
                  </a:lnTo>
                  <a:lnTo>
                    <a:pt x="993" y="166"/>
                  </a:lnTo>
                  <a:lnTo>
                    <a:pt x="993" y="166"/>
                  </a:lnTo>
                  <a:lnTo>
                    <a:pt x="991" y="166"/>
                  </a:lnTo>
                  <a:lnTo>
                    <a:pt x="989" y="166"/>
                  </a:lnTo>
                  <a:lnTo>
                    <a:pt x="987" y="168"/>
                  </a:lnTo>
                  <a:lnTo>
                    <a:pt x="987" y="168"/>
                  </a:lnTo>
                  <a:lnTo>
                    <a:pt x="987" y="168"/>
                  </a:lnTo>
                  <a:lnTo>
                    <a:pt x="985" y="166"/>
                  </a:lnTo>
                  <a:lnTo>
                    <a:pt x="987" y="166"/>
                  </a:lnTo>
                  <a:lnTo>
                    <a:pt x="987" y="166"/>
                  </a:lnTo>
                  <a:lnTo>
                    <a:pt x="989" y="166"/>
                  </a:lnTo>
                  <a:lnTo>
                    <a:pt x="991" y="164"/>
                  </a:lnTo>
                  <a:lnTo>
                    <a:pt x="993" y="164"/>
                  </a:lnTo>
                  <a:lnTo>
                    <a:pt x="995" y="164"/>
                  </a:lnTo>
                  <a:lnTo>
                    <a:pt x="997" y="164"/>
                  </a:lnTo>
                  <a:lnTo>
                    <a:pt x="1003" y="162"/>
                  </a:lnTo>
                  <a:lnTo>
                    <a:pt x="1005" y="160"/>
                  </a:lnTo>
                  <a:lnTo>
                    <a:pt x="1005" y="160"/>
                  </a:lnTo>
                  <a:lnTo>
                    <a:pt x="1005" y="158"/>
                  </a:lnTo>
                  <a:lnTo>
                    <a:pt x="1007" y="158"/>
                  </a:lnTo>
                  <a:lnTo>
                    <a:pt x="1005" y="158"/>
                  </a:lnTo>
                  <a:lnTo>
                    <a:pt x="1005" y="156"/>
                  </a:lnTo>
                  <a:lnTo>
                    <a:pt x="1005" y="158"/>
                  </a:lnTo>
                  <a:lnTo>
                    <a:pt x="1001" y="158"/>
                  </a:lnTo>
                  <a:lnTo>
                    <a:pt x="999" y="158"/>
                  </a:lnTo>
                  <a:lnTo>
                    <a:pt x="997" y="158"/>
                  </a:lnTo>
                  <a:lnTo>
                    <a:pt x="995" y="158"/>
                  </a:lnTo>
                  <a:lnTo>
                    <a:pt x="991" y="158"/>
                  </a:lnTo>
                  <a:lnTo>
                    <a:pt x="989" y="160"/>
                  </a:lnTo>
                  <a:lnTo>
                    <a:pt x="987" y="160"/>
                  </a:lnTo>
                  <a:lnTo>
                    <a:pt x="985" y="162"/>
                  </a:lnTo>
                  <a:lnTo>
                    <a:pt x="981" y="162"/>
                  </a:lnTo>
                  <a:lnTo>
                    <a:pt x="983" y="160"/>
                  </a:lnTo>
                  <a:lnTo>
                    <a:pt x="985" y="160"/>
                  </a:lnTo>
                  <a:lnTo>
                    <a:pt x="987" y="160"/>
                  </a:lnTo>
                  <a:lnTo>
                    <a:pt x="991" y="158"/>
                  </a:lnTo>
                  <a:lnTo>
                    <a:pt x="993" y="158"/>
                  </a:lnTo>
                  <a:lnTo>
                    <a:pt x="993" y="158"/>
                  </a:lnTo>
                  <a:lnTo>
                    <a:pt x="997" y="158"/>
                  </a:lnTo>
                  <a:lnTo>
                    <a:pt x="997" y="158"/>
                  </a:lnTo>
                  <a:lnTo>
                    <a:pt x="999" y="156"/>
                  </a:lnTo>
                  <a:lnTo>
                    <a:pt x="1003" y="156"/>
                  </a:lnTo>
                  <a:lnTo>
                    <a:pt x="1003" y="154"/>
                  </a:lnTo>
                  <a:lnTo>
                    <a:pt x="1003" y="154"/>
                  </a:lnTo>
                  <a:lnTo>
                    <a:pt x="1003" y="154"/>
                  </a:lnTo>
                  <a:lnTo>
                    <a:pt x="1003" y="152"/>
                  </a:lnTo>
                  <a:lnTo>
                    <a:pt x="1001" y="152"/>
                  </a:lnTo>
                  <a:lnTo>
                    <a:pt x="1001" y="152"/>
                  </a:lnTo>
                  <a:lnTo>
                    <a:pt x="999" y="150"/>
                  </a:lnTo>
                  <a:lnTo>
                    <a:pt x="997" y="150"/>
                  </a:lnTo>
                  <a:lnTo>
                    <a:pt x="993" y="150"/>
                  </a:lnTo>
                  <a:lnTo>
                    <a:pt x="991" y="150"/>
                  </a:lnTo>
                  <a:lnTo>
                    <a:pt x="991" y="150"/>
                  </a:lnTo>
                  <a:lnTo>
                    <a:pt x="991" y="150"/>
                  </a:lnTo>
                  <a:lnTo>
                    <a:pt x="989" y="148"/>
                  </a:lnTo>
                  <a:lnTo>
                    <a:pt x="983" y="150"/>
                  </a:lnTo>
                  <a:lnTo>
                    <a:pt x="983" y="150"/>
                  </a:lnTo>
                  <a:lnTo>
                    <a:pt x="981" y="152"/>
                  </a:lnTo>
                  <a:lnTo>
                    <a:pt x="981" y="154"/>
                  </a:lnTo>
                  <a:lnTo>
                    <a:pt x="981" y="154"/>
                  </a:lnTo>
                  <a:lnTo>
                    <a:pt x="981" y="154"/>
                  </a:lnTo>
                  <a:lnTo>
                    <a:pt x="979" y="154"/>
                  </a:lnTo>
                  <a:lnTo>
                    <a:pt x="979" y="152"/>
                  </a:lnTo>
                  <a:lnTo>
                    <a:pt x="979" y="150"/>
                  </a:lnTo>
                  <a:lnTo>
                    <a:pt x="979" y="150"/>
                  </a:lnTo>
                  <a:lnTo>
                    <a:pt x="975" y="150"/>
                  </a:lnTo>
                  <a:lnTo>
                    <a:pt x="975" y="152"/>
                  </a:lnTo>
                  <a:lnTo>
                    <a:pt x="973" y="152"/>
                  </a:lnTo>
                  <a:lnTo>
                    <a:pt x="971" y="152"/>
                  </a:lnTo>
                  <a:lnTo>
                    <a:pt x="977" y="150"/>
                  </a:lnTo>
                  <a:lnTo>
                    <a:pt x="979" y="148"/>
                  </a:lnTo>
                  <a:lnTo>
                    <a:pt x="981" y="148"/>
                  </a:lnTo>
                  <a:lnTo>
                    <a:pt x="979" y="148"/>
                  </a:lnTo>
                  <a:lnTo>
                    <a:pt x="979" y="148"/>
                  </a:lnTo>
                  <a:lnTo>
                    <a:pt x="977" y="148"/>
                  </a:lnTo>
                  <a:lnTo>
                    <a:pt x="975" y="148"/>
                  </a:lnTo>
                  <a:lnTo>
                    <a:pt x="971" y="148"/>
                  </a:lnTo>
                  <a:lnTo>
                    <a:pt x="971" y="150"/>
                  </a:lnTo>
                  <a:lnTo>
                    <a:pt x="969" y="150"/>
                  </a:lnTo>
                  <a:lnTo>
                    <a:pt x="965" y="152"/>
                  </a:lnTo>
                  <a:lnTo>
                    <a:pt x="963" y="154"/>
                  </a:lnTo>
                  <a:lnTo>
                    <a:pt x="959" y="156"/>
                  </a:lnTo>
                  <a:lnTo>
                    <a:pt x="959" y="156"/>
                  </a:lnTo>
                  <a:lnTo>
                    <a:pt x="961" y="154"/>
                  </a:lnTo>
                  <a:lnTo>
                    <a:pt x="963" y="152"/>
                  </a:lnTo>
                  <a:lnTo>
                    <a:pt x="965" y="152"/>
                  </a:lnTo>
                  <a:lnTo>
                    <a:pt x="965" y="152"/>
                  </a:lnTo>
                  <a:lnTo>
                    <a:pt x="965" y="150"/>
                  </a:lnTo>
                  <a:lnTo>
                    <a:pt x="967" y="150"/>
                  </a:lnTo>
                  <a:lnTo>
                    <a:pt x="969" y="148"/>
                  </a:lnTo>
                  <a:lnTo>
                    <a:pt x="965" y="148"/>
                  </a:lnTo>
                  <a:lnTo>
                    <a:pt x="963" y="148"/>
                  </a:lnTo>
                  <a:lnTo>
                    <a:pt x="963" y="148"/>
                  </a:lnTo>
                  <a:lnTo>
                    <a:pt x="967" y="148"/>
                  </a:lnTo>
                  <a:lnTo>
                    <a:pt x="969" y="148"/>
                  </a:lnTo>
                  <a:lnTo>
                    <a:pt x="971" y="148"/>
                  </a:lnTo>
                  <a:lnTo>
                    <a:pt x="975" y="146"/>
                  </a:lnTo>
                  <a:lnTo>
                    <a:pt x="975" y="146"/>
                  </a:lnTo>
                  <a:lnTo>
                    <a:pt x="977" y="144"/>
                  </a:lnTo>
                  <a:lnTo>
                    <a:pt x="977" y="144"/>
                  </a:lnTo>
                  <a:lnTo>
                    <a:pt x="977" y="144"/>
                  </a:lnTo>
                  <a:lnTo>
                    <a:pt x="977" y="144"/>
                  </a:lnTo>
                  <a:lnTo>
                    <a:pt x="977" y="142"/>
                  </a:lnTo>
                  <a:lnTo>
                    <a:pt x="975" y="142"/>
                  </a:lnTo>
                  <a:lnTo>
                    <a:pt x="973" y="142"/>
                  </a:lnTo>
                  <a:lnTo>
                    <a:pt x="971" y="142"/>
                  </a:lnTo>
                  <a:lnTo>
                    <a:pt x="969" y="144"/>
                  </a:lnTo>
                  <a:lnTo>
                    <a:pt x="965" y="144"/>
                  </a:lnTo>
                  <a:lnTo>
                    <a:pt x="961" y="146"/>
                  </a:lnTo>
                  <a:lnTo>
                    <a:pt x="959" y="146"/>
                  </a:lnTo>
                  <a:lnTo>
                    <a:pt x="957" y="148"/>
                  </a:lnTo>
                  <a:lnTo>
                    <a:pt x="955" y="148"/>
                  </a:lnTo>
                  <a:lnTo>
                    <a:pt x="955" y="148"/>
                  </a:lnTo>
                  <a:lnTo>
                    <a:pt x="955" y="148"/>
                  </a:lnTo>
                  <a:lnTo>
                    <a:pt x="957" y="146"/>
                  </a:lnTo>
                  <a:lnTo>
                    <a:pt x="961" y="144"/>
                  </a:lnTo>
                  <a:lnTo>
                    <a:pt x="963" y="144"/>
                  </a:lnTo>
                  <a:lnTo>
                    <a:pt x="965" y="144"/>
                  </a:lnTo>
                  <a:lnTo>
                    <a:pt x="971" y="140"/>
                  </a:lnTo>
                  <a:lnTo>
                    <a:pt x="971" y="140"/>
                  </a:lnTo>
                  <a:lnTo>
                    <a:pt x="973" y="140"/>
                  </a:lnTo>
                  <a:lnTo>
                    <a:pt x="973" y="138"/>
                  </a:lnTo>
                  <a:lnTo>
                    <a:pt x="973" y="138"/>
                  </a:lnTo>
                  <a:lnTo>
                    <a:pt x="971" y="136"/>
                  </a:lnTo>
                  <a:lnTo>
                    <a:pt x="969" y="136"/>
                  </a:lnTo>
                  <a:lnTo>
                    <a:pt x="967" y="136"/>
                  </a:lnTo>
                  <a:lnTo>
                    <a:pt x="965" y="136"/>
                  </a:lnTo>
                  <a:lnTo>
                    <a:pt x="963" y="136"/>
                  </a:lnTo>
                  <a:lnTo>
                    <a:pt x="963" y="136"/>
                  </a:lnTo>
                  <a:lnTo>
                    <a:pt x="961" y="134"/>
                  </a:lnTo>
                  <a:lnTo>
                    <a:pt x="959" y="134"/>
                  </a:lnTo>
                  <a:lnTo>
                    <a:pt x="957" y="134"/>
                  </a:lnTo>
                  <a:lnTo>
                    <a:pt x="953" y="134"/>
                  </a:lnTo>
                  <a:lnTo>
                    <a:pt x="949" y="134"/>
                  </a:lnTo>
                  <a:lnTo>
                    <a:pt x="947" y="134"/>
                  </a:lnTo>
                  <a:lnTo>
                    <a:pt x="945" y="134"/>
                  </a:lnTo>
                  <a:lnTo>
                    <a:pt x="939" y="136"/>
                  </a:lnTo>
                  <a:lnTo>
                    <a:pt x="939" y="136"/>
                  </a:lnTo>
                  <a:lnTo>
                    <a:pt x="937" y="136"/>
                  </a:lnTo>
                  <a:lnTo>
                    <a:pt x="937" y="136"/>
                  </a:lnTo>
                  <a:lnTo>
                    <a:pt x="937" y="138"/>
                  </a:lnTo>
                  <a:lnTo>
                    <a:pt x="937" y="138"/>
                  </a:lnTo>
                  <a:lnTo>
                    <a:pt x="937" y="138"/>
                  </a:lnTo>
                  <a:lnTo>
                    <a:pt x="941" y="140"/>
                  </a:lnTo>
                  <a:lnTo>
                    <a:pt x="943" y="140"/>
                  </a:lnTo>
                  <a:lnTo>
                    <a:pt x="943" y="140"/>
                  </a:lnTo>
                  <a:lnTo>
                    <a:pt x="943" y="142"/>
                  </a:lnTo>
                  <a:lnTo>
                    <a:pt x="941" y="142"/>
                  </a:lnTo>
                  <a:lnTo>
                    <a:pt x="937" y="140"/>
                  </a:lnTo>
                  <a:lnTo>
                    <a:pt x="935" y="140"/>
                  </a:lnTo>
                  <a:lnTo>
                    <a:pt x="935" y="140"/>
                  </a:lnTo>
                  <a:lnTo>
                    <a:pt x="933" y="140"/>
                  </a:lnTo>
                  <a:lnTo>
                    <a:pt x="933" y="138"/>
                  </a:lnTo>
                  <a:lnTo>
                    <a:pt x="931" y="140"/>
                  </a:lnTo>
                  <a:lnTo>
                    <a:pt x="927" y="142"/>
                  </a:lnTo>
                  <a:lnTo>
                    <a:pt x="927" y="144"/>
                  </a:lnTo>
                  <a:lnTo>
                    <a:pt x="927" y="144"/>
                  </a:lnTo>
                  <a:lnTo>
                    <a:pt x="929" y="144"/>
                  </a:lnTo>
                  <a:lnTo>
                    <a:pt x="927" y="146"/>
                  </a:lnTo>
                  <a:lnTo>
                    <a:pt x="927" y="146"/>
                  </a:lnTo>
                  <a:lnTo>
                    <a:pt x="927" y="146"/>
                  </a:lnTo>
                  <a:lnTo>
                    <a:pt x="927" y="144"/>
                  </a:lnTo>
                  <a:lnTo>
                    <a:pt x="925" y="144"/>
                  </a:lnTo>
                  <a:lnTo>
                    <a:pt x="925" y="142"/>
                  </a:lnTo>
                  <a:lnTo>
                    <a:pt x="927" y="142"/>
                  </a:lnTo>
                  <a:lnTo>
                    <a:pt x="929" y="140"/>
                  </a:lnTo>
                  <a:lnTo>
                    <a:pt x="927" y="138"/>
                  </a:lnTo>
                  <a:lnTo>
                    <a:pt x="927" y="138"/>
                  </a:lnTo>
                  <a:lnTo>
                    <a:pt x="925" y="140"/>
                  </a:lnTo>
                  <a:lnTo>
                    <a:pt x="923" y="140"/>
                  </a:lnTo>
                  <a:lnTo>
                    <a:pt x="921" y="140"/>
                  </a:lnTo>
                  <a:lnTo>
                    <a:pt x="921" y="138"/>
                  </a:lnTo>
                  <a:lnTo>
                    <a:pt x="921" y="138"/>
                  </a:lnTo>
                  <a:lnTo>
                    <a:pt x="921" y="138"/>
                  </a:lnTo>
                  <a:lnTo>
                    <a:pt x="919" y="138"/>
                  </a:lnTo>
                  <a:lnTo>
                    <a:pt x="919" y="138"/>
                  </a:lnTo>
                  <a:lnTo>
                    <a:pt x="917" y="138"/>
                  </a:lnTo>
                  <a:lnTo>
                    <a:pt x="917" y="140"/>
                  </a:lnTo>
                  <a:lnTo>
                    <a:pt x="917" y="140"/>
                  </a:lnTo>
                  <a:lnTo>
                    <a:pt x="917" y="142"/>
                  </a:lnTo>
                  <a:lnTo>
                    <a:pt x="917" y="142"/>
                  </a:lnTo>
                  <a:lnTo>
                    <a:pt x="915" y="140"/>
                  </a:lnTo>
                  <a:lnTo>
                    <a:pt x="915" y="140"/>
                  </a:lnTo>
                  <a:lnTo>
                    <a:pt x="911" y="142"/>
                  </a:lnTo>
                  <a:lnTo>
                    <a:pt x="905" y="144"/>
                  </a:lnTo>
                  <a:lnTo>
                    <a:pt x="903" y="144"/>
                  </a:lnTo>
                  <a:lnTo>
                    <a:pt x="903" y="146"/>
                  </a:lnTo>
                  <a:lnTo>
                    <a:pt x="903" y="146"/>
                  </a:lnTo>
                  <a:lnTo>
                    <a:pt x="903" y="146"/>
                  </a:lnTo>
                  <a:lnTo>
                    <a:pt x="903" y="144"/>
                  </a:lnTo>
                  <a:lnTo>
                    <a:pt x="903" y="144"/>
                  </a:lnTo>
                  <a:lnTo>
                    <a:pt x="903" y="144"/>
                  </a:lnTo>
                  <a:lnTo>
                    <a:pt x="903" y="144"/>
                  </a:lnTo>
                  <a:lnTo>
                    <a:pt x="905" y="142"/>
                  </a:lnTo>
                  <a:lnTo>
                    <a:pt x="905" y="142"/>
                  </a:lnTo>
                  <a:lnTo>
                    <a:pt x="905" y="142"/>
                  </a:lnTo>
                  <a:lnTo>
                    <a:pt x="907" y="142"/>
                  </a:lnTo>
                  <a:lnTo>
                    <a:pt x="907" y="142"/>
                  </a:lnTo>
                  <a:lnTo>
                    <a:pt x="905" y="142"/>
                  </a:lnTo>
                  <a:lnTo>
                    <a:pt x="905" y="140"/>
                  </a:lnTo>
                  <a:lnTo>
                    <a:pt x="907" y="140"/>
                  </a:lnTo>
                  <a:lnTo>
                    <a:pt x="911" y="140"/>
                  </a:lnTo>
                  <a:lnTo>
                    <a:pt x="913" y="138"/>
                  </a:lnTo>
                  <a:lnTo>
                    <a:pt x="913" y="138"/>
                  </a:lnTo>
                  <a:lnTo>
                    <a:pt x="911" y="138"/>
                  </a:lnTo>
                  <a:lnTo>
                    <a:pt x="903" y="140"/>
                  </a:lnTo>
                  <a:lnTo>
                    <a:pt x="905" y="140"/>
                  </a:lnTo>
                  <a:lnTo>
                    <a:pt x="909" y="138"/>
                  </a:lnTo>
                  <a:lnTo>
                    <a:pt x="913" y="136"/>
                  </a:lnTo>
                  <a:lnTo>
                    <a:pt x="917" y="134"/>
                  </a:lnTo>
                  <a:lnTo>
                    <a:pt x="919" y="134"/>
                  </a:lnTo>
                  <a:lnTo>
                    <a:pt x="921" y="134"/>
                  </a:lnTo>
                  <a:lnTo>
                    <a:pt x="921" y="132"/>
                  </a:lnTo>
                  <a:lnTo>
                    <a:pt x="919" y="132"/>
                  </a:lnTo>
                  <a:lnTo>
                    <a:pt x="919" y="132"/>
                  </a:lnTo>
                  <a:lnTo>
                    <a:pt x="919" y="130"/>
                  </a:lnTo>
                  <a:lnTo>
                    <a:pt x="919" y="130"/>
                  </a:lnTo>
                  <a:lnTo>
                    <a:pt x="921" y="128"/>
                  </a:lnTo>
                  <a:lnTo>
                    <a:pt x="921" y="128"/>
                  </a:lnTo>
                  <a:lnTo>
                    <a:pt x="921" y="128"/>
                  </a:lnTo>
                  <a:lnTo>
                    <a:pt x="921" y="126"/>
                  </a:lnTo>
                  <a:lnTo>
                    <a:pt x="919" y="126"/>
                  </a:lnTo>
                  <a:lnTo>
                    <a:pt x="919" y="126"/>
                  </a:lnTo>
                  <a:lnTo>
                    <a:pt x="919" y="122"/>
                  </a:lnTo>
                  <a:lnTo>
                    <a:pt x="919" y="120"/>
                  </a:lnTo>
                  <a:lnTo>
                    <a:pt x="919" y="120"/>
                  </a:lnTo>
                  <a:lnTo>
                    <a:pt x="919" y="120"/>
                  </a:lnTo>
                  <a:lnTo>
                    <a:pt x="915" y="120"/>
                  </a:lnTo>
                  <a:lnTo>
                    <a:pt x="913" y="120"/>
                  </a:lnTo>
                  <a:lnTo>
                    <a:pt x="907" y="120"/>
                  </a:lnTo>
                  <a:lnTo>
                    <a:pt x="905" y="120"/>
                  </a:lnTo>
                  <a:lnTo>
                    <a:pt x="905" y="120"/>
                  </a:lnTo>
                  <a:lnTo>
                    <a:pt x="903" y="120"/>
                  </a:lnTo>
                  <a:lnTo>
                    <a:pt x="899" y="120"/>
                  </a:lnTo>
                  <a:lnTo>
                    <a:pt x="893" y="122"/>
                  </a:lnTo>
                  <a:lnTo>
                    <a:pt x="891" y="122"/>
                  </a:lnTo>
                  <a:lnTo>
                    <a:pt x="891" y="122"/>
                  </a:lnTo>
                  <a:lnTo>
                    <a:pt x="891" y="124"/>
                  </a:lnTo>
                  <a:lnTo>
                    <a:pt x="891" y="124"/>
                  </a:lnTo>
                  <a:lnTo>
                    <a:pt x="889" y="122"/>
                  </a:lnTo>
                  <a:lnTo>
                    <a:pt x="885" y="124"/>
                  </a:lnTo>
                  <a:lnTo>
                    <a:pt x="881" y="124"/>
                  </a:lnTo>
                  <a:lnTo>
                    <a:pt x="877" y="124"/>
                  </a:lnTo>
                  <a:lnTo>
                    <a:pt x="869" y="128"/>
                  </a:lnTo>
                  <a:lnTo>
                    <a:pt x="869" y="128"/>
                  </a:lnTo>
                  <a:lnTo>
                    <a:pt x="871" y="130"/>
                  </a:lnTo>
                  <a:lnTo>
                    <a:pt x="877" y="132"/>
                  </a:lnTo>
                  <a:lnTo>
                    <a:pt x="877" y="132"/>
                  </a:lnTo>
                  <a:lnTo>
                    <a:pt x="871" y="130"/>
                  </a:lnTo>
                  <a:lnTo>
                    <a:pt x="869" y="130"/>
                  </a:lnTo>
                  <a:lnTo>
                    <a:pt x="867" y="130"/>
                  </a:lnTo>
                  <a:lnTo>
                    <a:pt x="865" y="130"/>
                  </a:lnTo>
                  <a:lnTo>
                    <a:pt x="863" y="132"/>
                  </a:lnTo>
                  <a:lnTo>
                    <a:pt x="863" y="132"/>
                  </a:lnTo>
                  <a:lnTo>
                    <a:pt x="861" y="132"/>
                  </a:lnTo>
                  <a:lnTo>
                    <a:pt x="861" y="134"/>
                  </a:lnTo>
                  <a:lnTo>
                    <a:pt x="859" y="134"/>
                  </a:lnTo>
                  <a:lnTo>
                    <a:pt x="859" y="136"/>
                  </a:lnTo>
                  <a:lnTo>
                    <a:pt x="859" y="136"/>
                  </a:lnTo>
                  <a:lnTo>
                    <a:pt x="859" y="136"/>
                  </a:lnTo>
                  <a:lnTo>
                    <a:pt x="861" y="138"/>
                  </a:lnTo>
                  <a:lnTo>
                    <a:pt x="861" y="138"/>
                  </a:lnTo>
                  <a:lnTo>
                    <a:pt x="861" y="138"/>
                  </a:lnTo>
                  <a:lnTo>
                    <a:pt x="863" y="138"/>
                  </a:lnTo>
                  <a:lnTo>
                    <a:pt x="865" y="138"/>
                  </a:lnTo>
                  <a:lnTo>
                    <a:pt x="865" y="138"/>
                  </a:lnTo>
                  <a:lnTo>
                    <a:pt x="867" y="138"/>
                  </a:lnTo>
                  <a:lnTo>
                    <a:pt x="867" y="138"/>
                  </a:lnTo>
                  <a:lnTo>
                    <a:pt x="865" y="140"/>
                  </a:lnTo>
                  <a:lnTo>
                    <a:pt x="865" y="140"/>
                  </a:lnTo>
                  <a:lnTo>
                    <a:pt x="865" y="140"/>
                  </a:lnTo>
                  <a:lnTo>
                    <a:pt x="865" y="142"/>
                  </a:lnTo>
                  <a:lnTo>
                    <a:pt x="867" y="142"/>
                  </a:lnTo>
                  <a:lnTo>
                    <a:pt x="867" y="144"/>
                  </a:lnTo>
                  <a:lnTo>
                    <a:pt x="867" y="144"/>
                  </a:lnTo>
                  <a:lnTo>
                    <a:pt x="867" y="144"/>
                  </a:lnTo>
                  <a:lnTo>
                    <a:pt x="865" y="142"/>
                  </a:lnTo>
                  <a:lnTo>
                    <a:pt x="861" y="140"/>
                  </a:lnTo>
                  <a:lnTo>
                    <a:pt x="857" y="140"/>
                  </a:lnTo>
                  <a:lnTo>
                    <a:pt x="857" y="140"/>
                  </a:lnTo>
                  <a:lnTo>
                    <a:pt x="853" y="142"/>
                  </a:lnTo>
                  <a:lnTo>
                    <a:pt x="851" y="144"/>
                  </a:lnTo>
                  <a:lnTo>
                    <a:pt x="849" y="144"/>
                  </a:lnTo>
                  <a:lnTo>
                    <a:pt x="849" y="144"/>
                  </a:lnTo>
                  <a:lnTo>
                    <a:pt x="849" y="144"/>
                  </a:lnTo>
                  <a:lnTo>
                    <a:pt x="849" y="146"/>
                  </a:lnTo>
                  <a:lnTo>
                    <a:pt x="851" y="146"/>
                  </a:lnTo>
                  <a:lnTo>
                    <a:pt x="851" y="148"/>
                  </a:lnTo>
                  <a:lnTo>
                    <a:pt x="851" y="148"/>
                  </a:lnTo>
                  <a:lnTo>
                    <a:pt x="851" y="148"/>
                  </a:lnTo>
                  <a:lnTo>
                    <a:pt x="853" y="148"/>
                  </a:lnTo>
                  <a:lnTo>
                    <a:pt x="853" y="148"/>
                  </a:lnTo>
                  <a:lnTo>
                    <a:pt x="855" y="148"/>
                  </a:lnTo>
                  <a:lnTo>
                    <a:pt x="857" y="150"/>
                  </a:lnTo>
                  <a:lnTo>
                    <a:pt x="857" y="150"/>
                  </a:lnTo>
                  <a:lnTo>
                    <a:pt x="855" y="152"/>
                  </a:lnTo>
                  <a:lnTo>
                    <a:pt x="855" y="152"/>
                  </a:lnTo>
                  <a:lnTo>
                    <a:pt x="853" y="154"/>
                  </a:lnTo>
                  <a:lnTo>
                    <a:pt x="849" y="158"/>
                  </a:lnTo>
                  <a:lnTo>
                    <a:pt x="847" y="158"/>
                  </a:lnTo>
                  <a:lnTo>
                    <a:pt x="847" y="158"/>
                  </a:lnTo>
                  <a:lnTo>
                    <a:pt x="845" y="158"/>
                  </a:lnTo>
                  <a:lnTo>
                    <a:pt x="845" y="158"/>
                  </a:lnTo>
                  <a:lnTo>
                    <a:pt x="845" y="158"/>
                  </a:lnTo>
                  <a:lnTo>
                    <a:pt x="845" y="158"/>
                  </a:lnTo>
                  <a:lnTo>
                    <a:pt x="847" y="156"/>
                  </a:lnTo>
                  <a:lnTo>
                    <a:pt x="845" y="156"/>
                  </a:lnTo>
                  <a:lnTo>
                    <a:pt x="839" y="156"/>
                  </a:lnTo>
                  <a:lnTo>
                    <a:pt x="837" y="156"/>
                  </a:lnTo>
                  <a:lnTo>
                    <a:pt x="833" y="158"/>
                  </a:lnTo>
                  <a:lnTo>
                    <a:pt x="831" y="158"/>
                  </a:lnTo>
                  <a:lnTo>
                    <a:pt x="827" y="158"/>
                  </a:lnTo>
                  <a:lnTo>
                    <a:pt x="827" y="158"/>
                  </a:lnTo>
                  <a:lnTo>
                    <a:pt x="829" y="158"/>
                  </a:lnTo>
                  <a:lnTo>
                    <a:pt x="833" y="158"/>
                  </a:lnTo>
                  <a:lnTo>
                    <a:pt x="837" y="156"/>
                  </a:lnTo>
                  <a:lnTo>
                    <a:pt x="839" y="156"/>
                  </a:lnTo>
                  <a:lnTo>
                    <a:pt x="843" y="156"/>
                  </a:lnTo>
                  <a:lnTo>
                    <a:pt x="847" y="154"/>
                  </a:lnTo>
                  <a:lnTo>
                    <a:pt x="849" y="154"/>
                  </a:lnTo>
                  <a:lnTo>
                    <a:pt x="849" y="152"/>
                  </a:lnTo>
                  <a:lnTo>
                    <a:pt x="847" y="152"/>
                  </a:lnTo>
                  <a:lnTo>
                    <a:pt x="847" y="150"/>
                  </a:lnTo>
                  <a:lnTo>
                    <a:pt x="845" y="150"/>
                  </a:lnTo>
                  <a:lnTo>
                    <a:pt x="843" y="148"/>
                  </a:lnTo>
                  <a:lnTo>
                    <a:pt x="843" y="146"/>
                  </a:lnTo>
                  <a:lnTo>
                    <a:pt x="845" y="144"/>
                  </a:lnTo>
                  <a:lnTo>
                    <a:pt x="845" y="142"/>
                  </a:lnTo>
                  <a:lnTo>
                    <a:pt x="845" y="142"/>
                  </a:lnTo>
                  <a:lnTo>
                    <a:pt x="847" y="140"/>
                  </a:lnTo>
                  <a:lnTo>
                    <a:pt x="849" y="138"/>
                  </a:lnTo>
                  <a:lnTo>
                    <a:pt x="851" y="138"/>
                  </a:lnTo>
                  <a:lnTo>
                    <a:pt x="851" y="136"/>
                  </a:lnTo>
                  <a:lnTo>
                    <a:pt x="849" y="134"/>
                  </a:lnTo>
                  <a:lnTo>
                    <a:pt x="851" y="134"/>
                  </a:lnTo>
                  <a:lnTo>
                    <a:pt x="851" y="132"/>
                  </a:lnTo>
                  <a:lnTo>
                    <a:pt x="853" y="132"/>
                  </a:lnTo>
                  <a:lnTo>
                    <a:pt x="853" y="130"/>
                  </a:lnTo>
                  <a:lnTo>
                    <a:pt x="855" y="130"/>
                  </a:lnTo>
                  <a:lnTo>
                    <a:pt x="863" y="126"/>
                  </a:lnTo>
                  <a:lnTo>
                    <a:pt x="865" y="126"/>
                  </a:lnTo>
                  <a:lnTo>
                    <a:pt x="871" y="122"/>
                  </a:lnTo>
                  <a:lnTo>
                    <a:pt x="875" y="122"/>
                  </a:lnTo>
                  <a:lnTo>
                    <a:pt x="879" y="120"/>
                  </a:lnTo>
                  <a:lnTo>
                    <a:pt x="883" y="120"/>
                  </a:lnTo>
                  <a:lnTo>
                    <a:pt x="883" y="120"/>
                  </a:lnTo>
                  <a:lnTo>
                    <a:pt x="883" y="118"/>
                  </a:lnTo>
                  <a:lnTo>
                    <a:pt x="883" y="118"/>
                  </a:lnTo>
                  <a:lnTo>
                    <a:pt x="883" y="118"/>
                  </a:lnTo>
                  <a:lnTo>
                    <a:pt x="873" y="118"/>
                  </a:lnTo>
                  <a:lnTo>
                    <a:pt x="869" y="118"/>
                  </a:lnTo>
                  <a:lnTo>
                    <a:pt x="865" y="118"/>
                  </a:lnTo>
                  <a:lnTo>
                    <a:pt x="855" y="118"/>
                  </a:lnTo>
                  <a:lnTo>
                    <a:pt x="853" y="120"/>
                  </a:lnTo>
                  <a:lnTo>
                    <a:pt x="849" y="120"/>
                  </a:lnTo>
                  <a:lnTo>
                    <a:pt x="845" y="122"/>
                  </a:lnTo>
                  <a:lnTo>
                    <a:pt x="837" y="124"/>
                  </a:lnTo>
                  <a:lnTo>
                    <a:pt x="837" y="124"/>
                  </a:lnTo>
                  <a:lnTo>
                    <a:pt x="837" y="124"/>
                  </a:lnTo>
                  <a:lnTo>
                    <a:pt x="835" y="124"/>
                  </a:lnTo>
                  <a:lnTo>
                    <a:pt x="835" y="126"/>
                  </a:lnTo>
                  <a:lnTo>
                    <a:pt x="833" y="126"/>
                  </a:lnTo>
                  <a:lnTo>
                    <a:pt x="829" y="126"/>
                  </a:lnTo>
                  <a:lnTo>
                    <a:pt x="827" y="128"/>
                  </a:lnTo>
                  <a:lnTo>
                    <a:pt x="827" y="128"/>
                  </a:lnTo>
                  <a:lnTo>
                    <a:pt x="825" y="130"/>
                  </a:lnTo>
                  <a:lnTo>
                    <a:pt x="825" y="130"/>
                  </a:lnTo>
                  <a:lnTo>
                    <a:pt x="823" y="132"/>
                  </a:lnTo>
                  <a:lnTo>
                    <a:pt x="821" y="132"/>
                  </a:lnTo>
                  <a:lnTo>
                    <a:pt x="817" y="134"/>
                  </a:lnTo>
                  <a:lnTo>
                    <a:pt x="815" y="136"/>
                  </a:lnTo>
                  <a:lnTo>
                    <a:pt x="811" y="138"/>
                  </a:lnTo>
                  <a:lnTo>
                    <a:pt x="811" y="138"/>
                  </a:lnTo>
                  <a:lnTo>
                    <a:pt x="809" y="138"/>
                  </a:lnTo>
                  <a:lnTo>
                    <a:pt x="809" y="140"/>
                  </a:lnTo>
                  <a:lnTo>
                    <a:pt x="809" y="140"/>
                  </a:lnTo>
                  <a:lnTo>
                    <a:pt x="807" y="140"/>
                  </a:lnTo>
                  <a:lnTo>
                    <a:pt x="809" y="142"/>
                  </a:lnTo>
                  <a:lnTo>
                    <a:pt x="809" y="142"/>
                  </a:lnTo>
                  <a:lnTo>
                    <a:pt x="809" y="142"/>
                  </a:lnTo>
                  <a:lnTo>
                    <a:pt x="805" y="144"/>
                  </a:lnTo>
                  <a:lnTo>
                    <a:pt x="801" y="144"/>
                  </a:lnTo>
                  <a:lnTo>
                    <a:pt x="801" y="146"/>
                  </a:lnTo>
                  <a:lnTo>
                    <a:pt x="801" y="146"/>
                  </a:lnTo>
                  <a:lnTo>
                    <a:pt x="801" y="148"/>
                  </a:lnTo>
                  <a:lnTo>
                    <a:pt x="799" y="150"/>
                  </a:lnTo>
                  <a:lnTo>
                    <a:pt x="797" y="152"/>
                  </a:lnTo>
                  <a:lnTo>
                    <a:pt x="797" y="152"/>
                  </a:lnTo>
                  <a:lnTo>
                    <a:pt x="799" y="152"/>
                  </a:lnTo>
                  <a:lnTo>
                    <a:pt x="801" y="154"/>
                  </a:lnTo>
                  <a:lnTo>
                    <a:pt x="803" y="154"/>
                  </a:lnTo>
                  <a:lnTo>
                    <a:pt x="809" y="156"/>
                  </a:lnTo>
                  <a:lnTo>
                    <a:pt x="813" y="156"/>
                  </a:lnTo>
                  <a:lnTo>
                    <a:pt x="815" y="156"/>
                  </a:lnTo>
                  <a:lnTo>
                    <a:pt x="817" y="156"/>
                  </a:lnTo>
                  <a:lnTo>
                    <a:pt x="817" y="156"/>
                  </a:lnTo>
                  <a:lnTo>
                    <a:pt x="819" y="158"/>
                  </a:lnTo>
                  <a:lnTo>
                    <a:pt x="821" y="158"/>
                  </a:lnTo>
                  <a:lnTo>
                    <a:pt x="821" y="158"/>
                  </a:lnTo>
                  <a:lnTo>
                    <a:pt x="817" y="160"/>
                  </a:lnTo>
                  <a:lnTo>
                    <a:pt x="813" y="160"/>
                  </a:lnTo>
                  <a:lnTo>
                    <a:pt x="811" y="160"/>
                  </a:lnTo>
                  <a:lnTo>
                    <a:pt x="807" y="158"/>
                  </a:lnTo>
                  <a:lnTo>
                    <a:pt x="807" y="158"/>
                  </a:lnTo>
                  <a:lnTo>
                    <a:pt x="805" y="158"/>
                  </a:lnTo>
                  <a:lnTo>
                    <a:pt x="801" y="158"/>
                  </a:lnTo>
                  <a:lnTo>
                    <a:pt x="797" y="158"/>
                  </a:lnTo>
                  <a:lnTo>
                    <a:pt x="795" y="158"/>
                  </a:lnTo>
                  <a:lnTo>
                    <a:pt x="797" y="158"/>
                  </a:lnTo>
                  <a:lnTo>
                    <a:pt x="795" y="158"/>
                  </a:lnTo>
                  <a:lnTo>
                    <a:pt x="795" y="162"/>
                  </a:lnTo>
                  <a:lnTo>
                    <a:pt x="795" y="162"/>
                  </a:lnTo>
                  <a:lnTo>
                    <a:pt x="795" y="166"/>
                  </a:lnTo>
                  <a:lnTo>
                    <a:pt x="795" y="166"/>
                  </a:lnTo>
                  <a:lnTo>
                    <a:pt x="797" y="166"/>
                  </a:lnTo>
                  <a:lnTo>
                    <a:pt x="799" y="166"/>
                  </a:lnTo>
                  <a:lnTo>
                    <a:pt x="801" y="168"/>
                  </a:lnTo>
                  <a:lnTo>
                    <a:pt x="803" y="170"/>
                  </a:lnTo>
                  <a:lnTo>
                    <a:pt x="803" y="170"/>
                  </a:lnTo>
                  <a:lnTo>
                    <a:pt x="803" y="170"/>
                  </a:lnTo>
                  <a:lnTo>
                    <a:pt x="805" y="168"/>
                  </a:lnTo>
                  <a:lnTo>
                    <a:pt x="807" y="168"/>
                  </a:lnTo>
                  <a:lnTo>
                    <a:pt x="807" y="168"/>
                  </a:lnTo>
                  <a:lnTo>
                    <a:pt x="811" y="168"/>
                  </a:lnTo>
                  <a:lnTo>
                    <a:pt x="813" y="168"/>
                  </a:lnTo>
                  <a:lnTo>
                    <a:pt x="813" y="168"/>
                  </a:lnTo>
                  <a:lnTo>
                    <a:pt x="813" y="168"/>
                  </a:lnTo>
                  <a:lnTo>
                    <a:pt x="813" y="168"/>
                  </a:lnTo>
                  <a:lnTo>
                    <a:pt x="813" y="168"/>
                  </a:lnTo>
                  <a:lnTo>
                    <a:pt x="817" y="168"/>
                  </a:lnTo>
                  <a:lnTo>
                    <a:pt x="817" y="168"/>
                  </a:lnTo>
                  <a:lnTo>
                    <a:pt x="819" y="168"/>
                  </a:lnTo>
                  <a:lnTo>
                    <a:pt x="823" y="166"/>
                  </a:lnTo>
                  <a:lnTo>
                    <a:pt x="821" y="166"/>
                  </a:lnTo>
                  <a:lnTo>
                    <a:pt x="821" y="168"/>
                  </a:lnTo>
                  <a:lnTo>
                    <a:pt x="819" y="168"/>
                  </a:lnTo>
                  <a:lnTo>
                    <a:pt x="819" y="170"/>
                  </a:lnTo>
                  <a:lnTo>
                    <a:pt x="819" y="170"/>
                  </a:lnTo>
                  <a:lnTo>
                    <a:pt x="819" y="172"/>
                  </a:lnTo>
                  <a:lnTo>
                    <a:pt x="819" y="172"/>
                  </a:lnTo>
                  <a:lnTo>
                    <a:pt x="823" y="172"/>
                  </a:lnTo>
                  <a:lnTo>
                    <a:pt x="829" y="172"/>
                  </a:lnTo>
                  <a:lnTo>
                    <a:pt x="833" y="172"/>
                  </a:lnTo>
                  <a:lnTo>
                    <a:pt x="835" y="172"/>
                  </a:lnTo>
                  <a:lnTo>
                    <a:pt x="835" y="172"/>
                  </a:lnTo>
                  <a:lnTo>
                    <a:pt x="835" y="172"/>
                  </a:lnTo>
                  <a:lnTo>
                    <a:pt x="837" y="174"/>
                  </a:lnTo>
                  <a:lnTo>
                    <a:pt x="845" y="174"/>
                  </a:lnTo>
                  <a:lnTo>
                    <a:pt x="849" y="174"/>
                  </a:lnTo>
                  <a:lnTo>
                    <a:pt x="853" y="174"/>
                  </a:lnTo>
                  <a:lnTo>
                    <a:pt x="853" y="174"/>
                  </a:lnTo>
                  <a:lnTo>
                    <a:pt x="855" y="174"/>
                  </a:lnTo>
                  <a:lnTo>
                    <a:pt x="859" y="176"/>
                  </a:lnTo>
                  <a:lnTo>
                    <a:pt x="861" y="176"/>
                  </a:lnTo>
                  <a:lnTo>
                    <a:pt x="863" y="176"/>
                  </a:lnTo>
                  <a:lnTo>
                    <a:pt x="865" y="176"/>
                  </a:lnTo>
                  <a:lnTo>
                    <a:pt x="871" y="174"/>
                  </a:lnTo>
                  <a:lnTo>
                    <a:pt x="875" y="178"/>
                  </a:lnTo>
                  <a:lnTo>
                    <a:pt x="877" y="176"/>
                  </a:lnTo>
                  <a:lnTo>
                    <a:pt x="877" y="176"/>
                  </a:lnTo>
                  <a:lnTo>
                    <a:pt x="877" y="176"/>
                  </a:lnTo>
                  <a:lnTo>
                    <a:pt x="875" y="174"/>
                  </a:lnTo>
                  <a:lnTo>
                    <a:pt x="875" y="174"/>
                  </a:lnTo>
                  <a:lnTo>
                    <a:pt x="873" y="174"/>
                  </a:lnTo>
                  <a:lnTo>
                    <a:pt x="873" y="174"/>
                  </a:lnTo>
                  <a:lnTo>
                    <a:pt x="871" y="172"/>
                  </a:lnTo>
                  <a:lnTo>
                    <a:pt x="871" y="172"/>
                  </a:lnTo>
                  <a:lnTo>
                    <a:pt x="873" y="172"/>
                  </a:lnTo>
                  <a:lnTo>
                    <a:pt x="877" y="172"/>
                  </a:lnTo>
                  <a:lnTo>
                    <a:pt x="881" y="172"/>
                  </a:lnTo>
                  <a:lnTo>
                    <a:pt x="881" y="172"/>
                  </a:lnTo>
                  <a:lnTo>
                    <a:pt x="885" y="174"/>
                  </a:lnTo>
                  <a:lnTo>
                    <a:pt x="885" y="174"/>
                  </a:lnTo>
                  <a:lnTo>
                    <a:pt x="887" y="174"/>
                  </a:lnTo>
                  <a:lnTo>
                    <a:pt x="891" y="174"/>
                  </a:lnTo>
                  <a:lnTo>
                    <a:pt x="893" y="176"/>
                  </a:lnTo>
                  <a:lnTo>
                    <a:pt x="895" y="174"/>
                  </a:lnTo>
                  <a:lnTo>
                    <a:pt x="899" y="174"/>
                  </a:lnTo>
                  <a:lnTo>
                    <a:pt x="901" y="174"/>
                  </a:lnTo>
                  <a:lnTo>
                    <a:pt x="903" y="174"/>
                  </a:lnTo>
                  <a:lnTo>
                    <a:pt x="903" y="172"/>
                  </a:lnTo>
                  <a:lnTo>
                    <a:pt x="903" y="172"/>
                  </a:lnTo>
                  <a:lnTo>
                    <a:pt x="905" y="170"/>
                  </a:lnTo>
                  <a:lnTo>
                    <a:pt x="905" y="170"/>
                  </a:lnTo>
                  <a:lnTo>
                    <a:pt x="905" y="170"/>
                  </a:lnTo>
                  <a:lnTo>
                    <a:pt x="903" y="168"/>
                  </a:lnTo>
                  <a:lnTo>
                    <a:pt x="901" y="168"/>
                  </a:lnTo>
                  <a:lnTo>
                    <a:pt x="901" y="168"/>
                  </a:lnTo>
                  <a:lnTo>
                    <a:pt x="901" y="166"/>
                  </a:lnTo>
                  <a:lnTo>
                    <a:pt x="901" y="166"/>
                  </a:lnTo>
                  <a:lnTo>
                    <a:pt x="903" y="166"/>
                  </a:lnTo>
                  <a:lnTo>
                    <a:pt x="905" y="164"/>
                  </a:lnTo>
                  <a:lnTo>
                    <a:pt x="907" y="164"/>
                  </a:lnTo>
                  <a:lnTo>
                    <a:pt x="907" y="164"/>
                  </a:lnTo>
                  <a:lnTo>
                    <a:pt x="907" y="166"/>
                  </a:lnTo>
                  <a:lnTo>
                    <a:pt x="907" y="166"/>
                  </a:lnTo>
                  <a:lnTo>
                    <a:pt x="907" y="166"/>
                  </a:lnTo>
                  <a:lnTo>
                    <a:pt x="909" y="168"/>
                  </a:lnTo>
                  <a:lnTo>
                    <a:pt x="909" y="168"/>
                  </a:lnTo>
                  <a:lnTo>
                    <a:pt x="909" y="168"/>
                  </a:lnTo>
                  <a:lnTo>
                    <a:pt x="911" y="170"/>
                  </a:lnTo>
                  <a:lnTo>
                    <a:pt x="911" y="170"/>
                  </a:lnTo>
                  <a:lnTo>
                    <a:pt x="913" y="170"/>
                  </a:lnTo>
                  <a:lnTo>
                    <a:pt x="917" y="170"/>
                  </a:lnTo>
                  <a:lnTo>
                    <a:pt x="917" y="170"/>
                  </a:lnTo>
                  <a:lnTo>
                    <a:pt x="917" y="170"/>
                  </a:lnTo>
                  <a:lnTo>
                    <a:pt x="915" y="172"/>
                  </a:lnTo>
                  <a:lnTo>
                    <a:pt x="915" y="174"/>
                  </a:lnTo>
                  <a:lnTo>
                    <a:pt x="915" y="174"/>
                  </a:lnTo>
                  <a:lnTo>
                    <a:pt x="915" y="176"/>
                  </a:lnTo>
                  <a:lnTo>
                    <a:pt x="915" y="176"/>
                  </a:lnTo>
                  <a:lnTo>
                    <a:pt x="919" y="176"/>
                  </a:lnTo>
                  <a:lnTo>
                    <a:pt x="921" y="176"/>
                  </a:lnTo>
                  <a:lnTo>
                    <a:pt x="921" y="176"/>
                  </a:lnTo>
                  <a:lnTo>
                    <a:pt x="921" y="176"/>
                  </a:lnTo>
                  <a:lnTo>
                    <a:pt x="921" y="178"/>
                  </a:lnTo>
                  <a:lnTo>
                    <a:pt x="919" y="178"/>
                  </a:lnTo>
                  <a:lnTo>
                    <a:pt x="917" y="178"/>
                  </a:lnTo>
                  <a:lnTo>
                    <a:pt x="917" y="178"/>
                  </a:lnTo>
                  <a:lnTo>
                    <a:pt x="917" y="178"/>
                  </a:lnTo>
                  <a:lnTo>
                    <a:pt x="917" y="180"/>
                  </a:lnTo>
                  <a:lnTo>
                    <a:pt x="919" y="180"/>
                  </a:lnTo>
                  <a:lnTo>
                    <a:pt x="921" y="180"/>
                  </a:lnTo>
                  <a:lnTo>
                    <a:pt x="921" y="180"/>
                  </a:lnTo>
                  <a:lnTo>
                    <a:pt x="923" y="178"/>
                  </a:lnTo>
                  <a:lnTo>
                    <a:pt x="925" y="178"/>
                  </a:lnTo>
                  <a:lnTo>
                    <a:pt x="925" y="178"/>
                  </a:lnTo>
                  <a:lnTo>
                    <a:pt x="927" y="178"/>
                  </a:lnTo>
                  <a:lnTo>
                    <a:pt x="927" y="178"/>
                  </a:lnTo>
                  <a:lnTo>
                    <a:pt x="925" y="180"/>
                  </a:lnTo>
                  <a:lnTo>
                    <a:pt x="923" y="180"/>
                  </a:lnTo>
                  <a:lnTo>
                    <a:pt x="923" y="180"/>
                  </a:lnTo>
                  <a:lnTo>
                    <a:pt x="923" y="180"/>
                  </a:lnTo>
                  <a:lnTo>
                    <a:pt x="923" y="182"/>
                  </a:lnTo>
                  <a:lnTo>
                    <a:pt x="923" y="182"/>
                  </a:lnTo>
                  <a:lnTo>
                    <a:pt x="923" y="182"/>
                  </a:lnTo>
                  <a:lnTo>
                    <a:pt x="925" y="182"/>
                  </a:lnTo>
                  <a:lnTo>
                    <a:pt x="927" y="182"/>
                  </a:lnTo>
                  <a:lnTo>
                    <a:pt x="929" y="184"/>
                  </a:lnTo>
                  <a:lnTo>
                    <a:pt x="929" y="184"/>
                  </a:lnTo>
                  <a:lnTo>
                    <a:pt x="929" y="186"/>
                  </a:lnTo>
                  <a:lnTo>
                    <a:pt x="929" y="186"/>
                  </a:lnTo>
                  <a:lnTo>
                    <a:pt x="927" y="186"/>
                  </a:lnTo>
                  <a:lnTo>
                    <a:pt x="925" y="188"/>
                  </a:lnTo>
                  <a:lnTo>
                    <a:pt x="923" y="188"/>
                  </a:lnTo>
                  <a:lnTo>
                    <a:pt x="921" y="188"/>
                  </a:lnTo>
                  <a:lnTo>
                    <a:pt x="919" y="188"/>
                  </a:lnTo>
                  <a:lnTo>
                    <a:pt x="917" y="188"/>
                  </a:lnTo>
                  <a:lnTo>
                    <a:pt x="917" y="188"/>
                  </a:lnTo>
                  <a:lnTo>
                    <a:pt x="915" y="188"/>
                  </a:lnTo>
                  <a:lnTo>
                    <a:pt x="915" y="190"/>
                  </a:lnTo>
                  <a:lnTo>
                    <a:pt x="913" y="192"/>
                  </a:lnTo>
                  <a:lnTo>
                    <a:pt x="913" y="192"/>
                  </a:lnTo>
                  <a:lnTo>
                    <a:pt x="913" y="192"/>
                  </a:lnTo>
                  <a:lnTo>
                    <a:pt x="913" y="192"/>
                  </a:lnTo>
                  <a:lnTo>
                    <a:pt x="913" y="192"/>
                  </a:lnTo>
                  <a:lnTo>
                    <a:pt x="915" y="194"/>
                  </a:lnTo>
                  <a:lnTo>
                    <a:pt x="917" y="192"/>
                  </a:lnTo>
                  <a:lnTo>
                    <a:pt x="923" y="190"/>
                  </a:lnTo>
                  <a:lnTo>
                    <a:pt x="925" y="190"/>
                  </a:lnTo>
                  <a:lnTo>
                    <a:pt x="927" y="190"/>
                  </a:lnTo>
                  <a:lnTo>
                    <a:pt x="929" y="188"/>
                  </a:lnTo>
                  <a:lnTo>
                    <a:pt x="929" y="190"/>
                  </a:lnTo>
                  <a:lnTo>
                    <a:pt x="931" y="190"/>
                  </a:lnTo>
                  <a:lnTo>
                    <a:pt x="933" y="190"/>
                  </a:lnTo>
                  <a:lnTo>
                    <a:pt x="935" y="188"/>
                  </a:lnTo>
                  <a:lnTo>
                    <a:pt x="937" y="188"/>
                  </a:lnTo>
                  <a:lnTo>
                    <a:pt x="937" y="188"/>
                  </a:lnTo>
                  <a:lnTo>
                    <a:pt x="937" y="188"/>
                  </a:lnTo>
                  <a:lnTo>
                    <a:pt x="937" y="188"/>
                  </a:lnTo>
                  <a:lnTo>
                    <a:pt x="935" y="188"/>
                  </a:lnTo>
                  <a:lnTo>
                    <a:pt x="933" y="188"/>
                  </a:lnTo>
                  <a:lnTo>
                    <a:pt x="935" y="190"/>
                  </a:lnTo>
                  <a:lnTo>
                    <a:pt x="935" y="190"/>
                  </a:lnTo>
                  <a:lnTo>
                    <a:pt x="935" y="190"/>
                  </a:lnTo>
                  <a:lnTo>
                    <a:pt x="935" y="190"/>
                  </a:lnTo>
                  <a:lnTo>
                    <a:pt x="933" y="192"/>
                  </a:lnTo>
                  <a:lnTo>
                    <a:pt x="933" y="192"/>
                  </a:lnTo>
                  <a:lnTo>
                    <a:pt x="933" y="192"/>
                  </a:lnTo>
                  <a:lnTo>
                    <a:pt x="935" y="192"/>
                  </a:lnTo>
                  <a:lnTo>
                    <a:pt x="935" y="192"/>
                  </a:lnTo>
                  <a:lnTo>
                    <a:pt x="935" y="192"/>
                  </a:lnTo>
                  <a:lnTo>
                    <a:pt x="935" y="192"/>
                  </a:lnTo>
                  <a:lnTo>
                    <a:pt x="935" y="192"/>
                  </a:lnTo>
                  <a:lnTo>
                    <a:pt x="935" y="194"/>
                  </a:lnTo>
                  <a:lnTo>
                    <a:pt x="937" y="196"/>
                  </a:lnTo>
                  <a:lnTo>
                    <a:pt x="937" y="196"/>
                  </a:lnTo>
                  <a:lnTo>
                    <a:pt x="939" y="196"/>
                  </a:lnTo>
                  <a:lnTo>
                    <a:pt x="941" y="196"/>
                  </a:lnTo>
                  <a:lnTo>
                    <a:pt x="941" y="194"/>
                  </a:lnTo>
                  <a:lnTo>
                    <a:pt x="941" y="192"/>
                  </a:lnTo>
                  <a:lnTo>
                    <a:pt x="941" y="192"/>
                  </a:lnTo>
                  <a:lnTo>
                    <a:pt x="943" y="192"/>
                  </a:lnTo>
                  <a:lnTo>
                    <a:pt x="943" y="192"/>
                  </a:lnTo>
                  <a:lnTo>
                    <a:pt x="943" y="194"/>
                  </a:lnTo>
                  <a:lnTo>
                    <a:pt x="943" y="194"/>
                  </a:lnTo>
                  <a:lnTo>
                    <a:pt x="943" y="194"/>
                  </a:lnTo>
                  <a:lnTo>
                    <a:pt x="943" y="194"/>
                  </a:lnTo>
                  <a:lnTo>
                    <a:pt x="941" y="196"/>
                  </a:lnTo>
                  <a:lnTo>
                    <a:pt x="941" y="196"/>
                  </a:lnTo>
                  <a:lnTo>
                    <a:pt x="941" y="196"/>
                  </a:lnTo>
                  <a:lnTo>
                    <a:pt x="941" y="198"/>
                  </a:lnTo>
                  <a:lnTo>
                    <a:pt x="941" y="198"/>
                  </a:lnTo>
                  <a:lnTo>
                    <a:pt x="941" y="200"/>
                  </a:lnTo>
                  <a:lnTo>
                    <a:pt x="943" y="198"/>
                  </a:lnTo>
                  <a:lnTo>
                    <a:pt x="947" y="198"/>
                  </a:lnTo>
                  <a:lnTo>
                    <a:pt x="947" y="198"/>
                  </a:lnTo>
                  <a:lnTo>
                    <a:pt x="945" y="198"/>
                  </a:lnTo>
                  <a:lnTo>
                    <a:pt x="945" y="200"/>
                  </a:lnTo>
                  <a:lnTo>
                    <a:pt x="947" y="202"/>
                  </a:lnTo>
                  <a:lnTo>
                    <a:pt x="947" y="204"/>
                  </a:lnTo>
                  <a:lnTo>
                    <a:pt x="947" y="206"/>
                  </a:lnTo>
                  <a:lnTo>
                    <a:pt x="947" y="208"/>
                  </a:lnTo>
                  <a:lnTo>
                    <a:pt x="947" y="214"/>
                  </a:lnTo>
                  <a:lnTo>
                    <a:pt x="947" y="214"/>
                  </a:lnTo>
                  <a:lnTo>
                    <a:pt x="947" y="214"/>
                  </a:lnTo>
                  <a:lnTo>
                    <a:pt x="947" y="214"/>
                  </a:lnTo>
                  <a:lnTo>
                    <a:pt x="943" y="216"/>
                  </a:lnTo>
                  <a:lnTo>
                    <a:pt x="943" y="218"/>
                  </a:lnTo>
                  <a:lnTo>
                    <a:pt x="939" y="218"/>
                  </a:lnTo>
                  <a:lnTo>
                    <a:pt x="937" y="218"/>
                  </a:lnTo>
                  <a:lnTo>
                    <a:pt x="935" y="220"/>
                  </a:lnTo>
                  <a:lnTo>
                    <a:pt x="933" y="222"/>
                  </a:lnTo>
                  <a:lnTo>
                    <a:pt x="933" y="222"/>
                  </a:lnTo>
                  <a:lnTo>
                    <a:pt x="931" y="224"/>
                  </a:lnTo>
                  <a:lnTo>
                    <a:pt x="929" y="224"/>
                  </a:lnTo>
                  <a:lnTo>
                    <a:pt x="929" y="224"/>
                  </a:lnTo>
                  <a:lnTo>
                    <a:pt x="927" y="224"/>
                  </a:lnTo>
                  <a:lnTo>
                    <a:pt x="925" y="226"/>
                  </a:lnTo>
                  <a:lnTo>
                    <a:pt x="923" y="226"/>
                  </a:lnTo>
                  <a:lnTo>
                    <a:pt x="917" y="228"/>
                  </a:lnTo>
                  <a:lnTo>
                    <a:pt x="911" y="232"/>
                  </a:lnTo>
                  <a:lnTo>
                    <a:pt x="909" y="232"/>
                  </a:lnTo>
                  <a:lnTo>
                    <a:pt x="909" y="232"/>
                  </a:lnTo>
                  <a:lnTo>
                    <a:pt x="909" y="232"/>
                  </a:lnTo>
                  <a:lnTo>
                    <a:pt x="909" y="234"/>
                  </a:lnTo>
                  <a:lnTo>
                    <a:pt x="911" y="236"/>
                  </a:lnTo>
                  <a:lnTo>
                    <a:pt x="913" y="238"/>
                  </a:lnTo>
                  <a:lnTo>
                    <a:pt x="913" y="238"/>
                  </a:lnTo>
                  <a:lnTo>
                    <a:pt x="913" y="240"/>
                  </a:lnTo>
                  <a:lnTo>
                    <a:pt x="913" y="242"/>
                  </a:lnTo>
                  <a:lnTo>
                    <a:pt x="913" y="242"/>
                  </a:lnTo>
                  <a:lnTo>
                    <a:pt x="911" y="242"/>
                  </a:lnTo>
                  <a:lnTo>
                    <a:pt x="909" y="242"/>
                  </a:lnTo>
                  <a:lnTo>
                    <a:pt x="907" y="242"/>
                  </a:lnTo>
                  <a:lnTo>
                    <a:pt x="905" y="242"/>
                  </a:lnTo>
                  <a:lnTo>
                    <a:pt x="903" y="242"/>
                  </a:lnTo>
                  <a:lnTo>
                    <a:pt x="901" y="245"/>
                  </a:lnTo>
                  <a:lnTo>
                    <a:pt x="899" y="245"/>
                  </a:lnTo>
                  <a:lnTo>
                    <a:pt x="899" y="245"/>
                  </a:lnTo>
                  <a:lnTo>
                    <a:pt x="897" y="245"/>
                  </a:lnTo>
                  <a:lnTo>
                    <a:pt x="895" y="245"/>
                  </a:lnTo>
                  <a:lnTo>
                    <a:pt x="893" y="245"/>
                  </a:lnTo>
                  <a:lnTo>
                    <a:pt x="893" y="245"/>
                  </a:lnTo>
                  <a:lnTo>
                    <a:pt x="891" y="245"/>
                  </a:lnTo>
                  <a:lnTo>
                    <a:pt x="891" y="247"/>
                  </a:lnTo>
                  <a:lnTo>
                    <a:pt x="889" y="247"/>
                  </a:lnTo>
                  <a:lnTo>
                    <a:pt x="885" y="247"/>
                  </a:lnTo>
                  <a:lnTo>
                    <a:pt x="883" y="247"/>
                  </a:lnTo>
                  <a:lnTo>
                    <a:pt x="883" y="247"/>
                  </a:lnTo>
                  <a:lnTo>
                    <a:pt x="885" y="249"/>
                  </a:lnTo>
                  <a:lnTo>
                    <a:pt x="885" y="249"/>
                  </a:lnTo>
                  <a:lnTo>
                    <a:pt x="885" y="251"/>
                  </a:lnTo>
                  <a:lnTo>
                    <a:pt x="885" y="251"/>
                  </a:lnTo>
                  <a:lnTo>
                    <a:pt x="885" y="251"/>
                  </a:lnTo>
                  <a:lnTo>
                    <a:pt x="883" y="251"/>
                  </a:lnTo>
                  <a:lnTo>
                    <a:pt x="883" y="253"/>
                  </a:lnTo>
                  <a:lnTo>
                    <a:pt x="883" y="253"/>
                  </a:lnTo>
                  <a:lnTo>
                    <a:pt x="883" y="253"/>
                  </a:lnTo>
                  <a:lnTo>
                    <a:pt x="881" y="253"/>
                  </a:lnTo>
                  <a:lnTo>
                    <a:pt x="881" y="253"/>
                  </a:lnTo>
                  <a:lnTo>
                    <a:pt x="881" y="253"/>
                  </a:lnTo>
                  <a:lnTo>
                    <a:pt x="883" y="251"/>
                  </a:lnTo>
                  <a:lnTo>
                    <a:pt x="883" y="251"/>
                  </a:lnTo>
                  <a:lnTo>
                    <a:pt x="883" y="251"/>
                  </a:lnTo>
                  <a:lnTo>
                    <a:pt x="883" y="249"/>
                  </a:lnTo>
                  <a:lnTo>
                    <a:pt x="883" y="247"/>
                  </a:lnTo>
                  <a:lnTo>
                    <a:pt x="879" y="247"/>
                  </a:lnTo>
                  <a:lnTo>
                    <a:pt x="875" y="245"/>
                  </a:lnTo>
                  <a:lnTo>
                    <a:pt x="873" y="245"/>
                  </a:lnTo>
                  <a:lnTo>
                    <a:pt x="871" y="245"/>
                  </a:lnTo>
                  <a:lnTo>
                    <a:pt x="869" y="245"/>
                  </a:lnTo>
                  <a:lnTo>
                    <a:pt x="867" y="242"/>
                  </a:lnTo>
                  <a:lnTo>
                    <a:pt x="867" y="242"/>
                  </a:lnTo>
                  <a:lnTo>
                    <a:pt x="867" y="245"/>
                  </a:lnTo>
                  <a:lnTo>
                    <a:pt x="865" y="245"/>
                  </a:lnTo>
                  <a:lnTo>
                    <a:pt x="865" y="245"/>
                  </a:lnTo>
                  <a:lnTo>
                    <a:pt x="863" y="245"/>
                  </a:lnTo>
                  <a:lnTo>
                    <a:pt x="863" y="247"/>
                  </a:lnTo>
                  <a:lnTo>
                    <a:pt x="863" y="247"/>
                  </a:lnTo>
                  <a:lnTo>
                    <a:pt x="863" y="249"/>
                  </a:lnTo>
                  <a:lnTo>
                    <a:pt x="855" y="249"/>
                  </a:lnTo>
                  <a:lnTo>
                    <a:pt x="853" y="251"/>
                  </a:lnTo>
                  <a:lnTo>
                    <a:pt x="853" y="251"/>
                  </a:lnTo>
                  <a:lnTo>
                    <a:pt x="851" y="251"/>
                  </a:lnTo>
                  <a:lnTo>
                    <a:pt x="849" y="255"/>
                  </a:lnTo>
                  <a:lnTo>
                    <a:pt x="849" y="255"/>
                  </a:lnTo>
                  <a:lnTo>
                    <a:pt x="849" y="255"/>
                  </a:lnTo>
                  <a:lnTo>
                    <a:pt x="847" y="257"/>
                  </a:lnTo>
                  <a:lnTo>
                    <a:pt x="847" y="257"/>
                  </a:lnTo>
                  <a:lnTo>
                    <a:pt x="847" y="259"/>
                  </a:lnTo>
                  <a:lnTo>
                    <a:pt x="847" y="259"/>
                  </a:lnTo>
                  <a:lnTo>
                    <a:pt x="849" y="261"/>
                  </a:lnTo>
                  <a:lnTo>
                    <a:pt x="849" y="261"/>
                  </a:lnTo>
                  <a:lnTo>
                    <a:pt x="851" y="261"/>
                  </a:lnTo>
                  <a:lnTo>
                    <a:pt x="853" y="261"/>
                  </a:lnTo>
                  <a:lnTo>
                    <a:pt x="853" y="263"/>
                  </a:lnTo>
                  <a:lnTo>
                    <a:pt x="855" y="263"/>
                  </a:lnTo>
                  <a:lnTo>
                    <a:pt x="855" y="263"/>
                  </a:lnTo>
                  <a:lnTo>
                    <a:pt x="857" y="263"/>
                  </a:lnTo>
                  <a:lnTo>
                    <a:pt x="859" y="263"/>
                  </a:lnTo>
                  <a:lnTo>
                    <a:pt x="861" y="263"/>
                  </a:lnTo>
                  <a:lnTo>
                    <a:pt x="863" y="263"/>
                  </a:lnTo>
                  <a:lnTo>
                    <a:pt x="863" y="261"/>
                  </a:lnTo>
                  <a:lnTo>
                    <a:pt x="863" y="263"/>
                  </a:lnTo>
                  <a:lnTo>
                    <a:pt x="865" y="261"/>
                  </a:lnTo>
                  <a:lnTo>
                    <a:pt x="869" y="261"/>
                  </a:lnTo>
                  <a:lnTo>
                    <a:pt x="871" y="261"/>
                  </a:lnTo>
                  <a:lnTo>
                    <a:pt x="873" y="261"/>
                  </a:lnTo>
                  <a:lnTo>
                    <a:pt x="873" y="261"/>
                  </a:lnTo>
                  <a:lnTo>
                    <a:pt x="875" y="259"/>
                  </a:lnTo>
                  <a:lnTo>
                    <a:pt x="879" y="259"/>
                  </a:lnTo>
                  <a:lnTo>
                    <a:pt x="881" y="259"/>
                  </a:lnTo>
                  <a:lnTo>
                    <a:pt x="881" y="259"/>
                  </a:lnTo>
                  <a:lnTo>
                    <a:pt x="883" y="259"/>
                  </a:lnTo>
                  <a:lnTo>
                    <a:pt x="885" y="259"/>
                  </a:lnTo>
                  <a:lnTo>
                    <a:pt x="887" y="259"/>
                  </a:lnTo>
                  <a:lnTo>
                    <a:pt x="889" y="257"/>
                  </a:lnTo>
                  <a:lnTo>
                    <a:pt x="889" y="257"/>
                  </a:lnTo>
                  <a:lnTo>
                    <a:pt x="889" y="255"/>
                  </a:lnTo>
                  <a:lnTo>
                    <a:pt x="889" y="255"/>
                  </a:lnTo>
                  <a:lnTo>
                    <a:pt x="889" y="255"/>
                  </a:lnTo>
                  <a:lnTo>
                    <a:pt x="889" y="255"/>
                  </a:lnTo>
                  <a:lnTo>
                    <a:pt x="891" y="255"/>
                  </a:lnTo>
                  <a:lnTo>
                    <a:pt x="891" y="253"/>
                  </a:lnTo>
                  <a:lnTo>
                    <a:pt x="891" y="253"/>
                  </a:lnTo>
                  <a:lnTo>
                    <a:pt x="893" y="253"/>
                  </a:lnTo>
                  <a:lnTo>
                    <a:pt x="893" y="255"/>
                  </a:lnTo>
                  <a:lnTo>
                    <a:pt x="891" y="255"/>
                  </a:lnTo>
                  <a:lnTo>
                    <a:pt x="891" y="257"/>
                  </a:lnTo>
                  <a:lnTo>
                    <a:pt x="893" y="257"/>
                  </a:lnTo>
                  <a:lnTo>
                    <a:pt x="893" y="257"/>
                  </a:lnTo>
                  <a:lnTo>
                    <a:pt x="895" y="257"/>
                  </a:lnTo>
                  <a:lnTo>
                    <a:pt x="895" y="257"/>
                  </a:lnTo>
                  <a:lnTo>
                    <a:pt x="895" y="259"/>
                  </a:lnTo>
                  <a:lnTo>
                    <a:pt x="895" y="259"/>
                  </a:lnTo>
                  <a:lnTo>
                    <a:pt x="895" y="261"/>
                  </a:lnTo>
                  <a:lnTo>
                    <a:pt x="895" y="261"/>
                  </a:lnTo>
                  <a:lnTo>
                    <a:pt x="895" y="259"/>
                  </a:lnTo>
                  <a:lnTo>
                    <a:pt x="897" y="259"/>
                  </a:lnTo>
                  <a:lnTo>
                    <a:pt x="899" y="257"/>
                  </a:lnTo>
                  <a:lnTo>
                    <a:pt x="899" y="257"/>
                  </a:lnTo>
                  <a:lnTo>
                    <a:pt x="899" y="257"/>
                  </a:lnTo>
                  <a:lnTo>
                    <a:pt x="901" y="257"/>
                  </a:lnTo>
                  <a:lnTo>
                    <a:pt x="901" y="257"/>
                  </a:lnTo>
                  <a:lnTo>
                    <a:pt x="905" y="257"/>
                  </a:lnTo>
                  <a:lnTo>
                    <a:pt x="905" y="257"/>
                  </a:lnTo>
                  <a:lnTo>
                    <a:pt x="905" y="257"/>
                  </a:lnTo>
                  <a:lnTo>
                    <a:pt x="903" y="261"/>
                  </a:lnTo>
                  <a:lnTo>
                    <a:pt x="901" y="261"/>
                  </a:lnTo>
                  <a:lnTo>
                    <a:pt x="903" y="261"/>
                  </a:lnTo>
                  <a:lnTo>
                    <a:pt x="903" y="261"/>
                  </a:lnTo>
                  <a:lnTo>
                    <a:pt x="903" y="263"/>
                  </a:lnTo>
                  <a:lnTo>
                    <a:pt x="905" y="265"/>
                  </a:lnTo>
                  <a:lnTo>
                    <a:pt x="907" y="267"/>
                  </a:lnTo>
                  <a:lnTo>
                    <a:pt x="907" y="267"/>
                  </a:lnTo>
                  <a:lnTo>
                    <a:pt x="907" y="267"/>
                  </a:lnTo>
                  <a:lnTo>
                    <a:pt x="907" y="269"/>
                  </a:lnTo>
                  <a:lnTo>
                    <a:pt x="907" y="269"/>
                  </a:lnTo>
                  <a:lnTo>
                    <a:pt x="907" y="269"/>
                  </a:lnTo>
                  <a:lnTo>
                    <a:pt x="911" y="269"/>
                  </a:lnTo>
                  <a:lnTo>
                    <a:pt x="911" y="269"/>
                  </a:lnTo>
                  <a:lnTo>
                    <a:pt x="913" y="269"/>
                  </a:lnTo>
                  <a:lnTo>
                    <a:pt x="911" y="269"/>
                  </a:lnTo>
                  <a:lnTo>
                    <a:pt x="911" y="269"/>
                  </a:lnTo>
                  <a:lnTo>
                    <a:pt x="909" y="271"/>
                  </a:lnTo>
                  <a:lnTo>
                    <a:pt x="909" y="271"/>
                  </a:lnTo>
                  <a:lnTo>
                    <a:pt x="909" y="271"/>
                  </a:lnTo>
                  <a:lnTo>
                    <a:pt x="915" y="271"/>
                  </a:lnTo>
                  <a:lnTo>
                    <a:pt x="915" y="271"/>
                  </a:lnTo>
                  <a:lnTo>
                    <a:pt x="917" y="273"/>
                  </a:lnTo>
                  <a:lnTo>
                    <a:pt x="917" y="273"/>
                  </a:lnTo>
                  <a:lnTo>
                    <a:pt x="917" y="273"/>
                  </a:lnTo>
                  <a:lnTo>
                    <a:pt x="917" y="273"/>
                  </a:lnTo>
                  <a:lnTo>
                    <a:pt x="919" y="273"/>
                  </a:lnTo>
                  <a:lnTo>
                    <a:pt x="919" y="273"/>
                  </a:lnTo>
                  <a:lnTo>
                    <a:pt x="917" y="275"/>
                  </a:lnTo>
                  <a:lnTo>
                    <a:pt x="915" y="275"/>
                  </a:lnTo>
                  <a:lnTo>
                    <a:pt x="913" y="275"/>
                  </a:lnTo>
                  <a:lnTo>
                    <a:pt x="911" y="275"/>
                  </a:lnTo>
                  <a:lnTo>
                    <a:pt x="909" y="275"/>
                  </a:lnTo>
                  <a:lnTo>
                    <a:pt x="909" y="277"/>
                  </a:lnTo>
                  <a:lnTo>
                    <a:pt x="911" y="277"/>
                  </a:lnTo>
                  <a:lnTo>
                    <a:pt x="911" y="279"/>
                  </a:lnTo>
                  <a:lnTo>
                    <a:pt x="913" y="281"/>
                  </a:lnTo>
                  <a:lnTo>
                    <a:pt x="913" y="281"/>
                  </a:lnTo>
                  <a:lnTo>
                    <a:pt x="915" y="283"/>
                  </a:lnTo>
                  <a:lnTo>
                    <a:pt x="919" y="281"/>
                  </a:lnTo>
                  <a:lnTo>
                    <a:pt x="919" y="281"/>
                  </a:lnTo>
                  <a:lnTo>
                    <a:pt x="917" y="283"/>
                  </a:lnTo>
                  <a:lnTo>
                    <a:pt x="915" y="283"/>
                  </a:lnTo>
                  <a:lnTo>
                    <a:pt x="917" y="283"/>
                  </a:lnTo>
                  <a:lnTo>
                    <a:pt x="919" y="285"/>
                  </a:lnTo>
                  <a:lnTo>
                    <a:pt x="921" y="285"/>
                  </a:lnTo>
                  <a:lnTo>
                    <a:pt x="923" y="287"/>
                  </a:lnTo>
                  <a:lnTo>
                    <a:pt x="925" y="287"/>
                  </a:lnTo>
                  <a:lnTo>
                    <a:pt x="927" y="287"/>
                  </a:lnTo>
                  <a:lnTo>
                    <a:pt x="927" y="287"/>
                  </a:lnTo>
                  <a:lnTo>
                    <a:pt x="929" y="287"/>
                  </a:lnTo>
                  <a:lnTo>
                    <a:pt x="931" y="287"/>
                  </a:lnTo>
                  <a:lnTo>
                    <a:pt x="933" y="287"/>
                  </a:lnTo>
                  <a:lnTo>
                    <a:pt x="933" y="289"/>
                  </a:lnTo>
                  <a:lnTo>
                    <a:pt x="935" y="291"/>
                  </a:lnTo>
                  <a:lnTo>
                    <a:pt x="935" y="293"/>
                  </a:lnTo>
                  <a:lnTo>
                    <a:pt x="939" y="293"/>
                  </a:lnTo>
                  <a:lnTo>
                    <a:pt x="939" y="295"/>
                  </a:lnTo>
                  <a:lnTo>
                    <a:pt x="939" y="295"/>
                  </a:lnTo>
                  <a:lnTo>
                    <a:pt x="941" y="295"/>
                  </a:lnTo>
                  <a:lnTo>
                    <a:pt x="953" y="297"/>
                  </a:lnTo>
                  <a:lnTo>
                    <a:pt x="953" y="297"/>
                  </a:lnTo>
                  <a:lnTo>
                    <a:pt x="953" y="297"/>
                  </a:lnTo>
                  <a:lnTo>
                    <a:pt x="955" y="297"/>
                  </a:lnTo>
                  <a:lnTo>
                    <a:pt x="959" y="299"/>
                  </a:lnTo>
                  <a:lnTo>
                    <a:pt x="961" y="299"/>
                  </a:lnTo>
                  <a:lnTo>
                    <a:pt x="963" y="301"/>
                  </a:lnTo>
                  <a:lnTo>
                    <a:pt x="963" y="301"/>
                  </a:lnTo>
                  <a:lnTo>
                    <a:pt x="965" y="301"/>
                  </a:lnTo>
                  <a:lnTo>
                    <a:pt x="967" y="301"/>
                  </a:lnTo>
                  <a:lnTo>
                    <a:pt x="967" y="301"/>
                  </a:lnTo>
                  <a:lnTo>
                    <a:pt x="967" y="299"/>
                  </a:lnTo>
                  <a:lnTo>
                    <a:pt x="967" y="297"/>
                  </a:lnTo>
                  <a:lnTo>
                    <a:pt x="969" y="297"/>
                  </a:lnTo>
                  <a:lnTo>
                    <a:pt x="969" y="297"/>
                  </a:lnTo>
                  <a:lnTo>
                    <a:pt x="971" y="297"/>
                  </a:lnTo>
                  <a:lnTo>
                    <a:pt x="971" y="295"/>
                  </a:lnTo>
                  <a:lnTo>
                    <a:pt x="971" y="295"/>
                  </a:lnTo>
                  <a:lnTo>
                    <a:pt x="969" y="295"/>
                  </a:lnTo>
                  <a:lnTo>
                    <a:pt x="969" y="293"/>
                  </a:lnTo>
                  <a:lnTo>
                    <a:pt x="967" y="293"/>
                  </a:lnTo>
                  <a:lnTo>
                    <a:pt x="967" y="291"/>
                  </a:lnTo>
                  <a:lnTo>
                    <a:pt x="967" y="291"/>
                  </a:lnTo>
                  <a:lnTo>
                    <a:pt x="967" y="289"/>
                  </a:lnTo>
                  <a:lnTo>
                    <a:pt x="965" y="289"/>
                  </a:lnTo>
                  <a:lnTo>
                    <a:pt x="963" y="287"/>
                  </a:lnTo>
                  <a:lnTo>
                    <a:pt x="963" y="287"/>
                  </a:lnTo>
                  <a:lnTo>
                    <a:pt x="961" y="285"/>
                  </a:lnTo>
                  <a:lnTo>
                    <a:pt x="961" y="285"/>
                  </a:lnTo>
                  <a:lnTo>
                    <a:pt x="961" y="285"/>
                  </a:lnTo>
                  <a:lnTo>
                    <a:pt x="959" y="283"/>
                  </a:lnTo>
                  <a:lnTo>
                    <a:pt x="957" y="283"/>
                  </a:lnTo>
                  <a:lnTo>
                    <a:pt x="957" y="283"/>
                  </a:lnTo>
                  <a:lnTo>
                    <a:pt x="959" y="281"/>
                  </a:lnTo>
                  <a:lnTo>
                    <a:pt x="959" y="281"/>
                  </a:lnTo>
                  <a:lnTo>
                    <a:pt x="957" y="281"/>
                  </a:lnTo>
                  <a:lnTo>
                    <a:pt x="955" y="281"/>
                  </a:lnTo>
                  <a:lnTo>
                    <a:pt x="953" y="279"/>
                  </a:lnTo>
                  <a:lnTo>
                    <a:pt x="953" y="279"/>
                  </a:lnTo>
                  <a:lnTo>
                    <a:pt x="953" y="277"/>
                  </a:lnTo>
                  <a:lnTo>
                    <a:pt x="951" y="275"/>
                  </a:lnTo>
                  <a:lnTo>
                    <a:pt x="951" y="275"/>
                  </a:lnTo>
                  <a:lnTo>
                    <a:pt x="951" y="273"/>
                  </a:lnTo>
                  <a:lnTo>
                    <a:pt x="949" y="271"/>
                  </a:lnTo>
                  <a:lnTo>
                    <a:pt x="951" y="271"/>
                  </a:lnTo>
                  <a:lnTo>
                    <a:pt x="953" y="271"/>
                  </a:lnTo>
                  <a:lnTo>
                    <a:pt x="955" y="271"/>
                  </a:lnTo>
                  <a:lnTo>
                    <a:pt x="957" y="273"/>
                  </a:lnTo>
                  <a:lnTo>
                    <a:pt x="961" y="275"/>
                  </a:lnTo>
                  <a:lnTo>
                    <a:pt x="961" y="275"/>
                  </a:lnTo>
                  <a:lnTo>
                    <a:pt x="961" y="275"/>
                  </a:lnTo>
                  <a:lnTo>
                    <a:pt x="961" y="275"/>
                  </a:lnTo>
                  <a:lnTo>
                    <a:pt x="963" y="273"/>
                  </a:lnTo>
                  <a:lnTo>
                    <a:pt x="963" y="271"/>
                  </a:lnTo>
                  <a:lnTo>
                    <a:pt x="963" y="271"/>
                  </a:lnTo>
                  <a:lnTo>
                    <a:pt x="963" y="273"/>
                  </a:lnTo>
                  <a:lnTo>
                    <a:pt x="965" y="275"/>
                  </a:lnTo>
                  <a:lnTo>
                    <a:pt x="967" y="277"/>
                  </a:lnTo>
                  <a:lnTo>
                    <a:pt x="967" y="277"/>
                  </a:lnTo>
                  <a:lnTo>
                    <a:pt x="969" y="277"/>
                  </a:lnTo>
                  <a:lnTo>
                    <a:pt x="969" y="277"/>
                  </a:lnTo>
                  <a:lnTo>
                    <a:pt x="969" y="279"/>
                  </a:lnTo>
                  <a:lnTo>
                    <a:pt x="969" y="279"/>
                  </a:lnTo>
                  <a:lnTo>
                    <a:pt x="971" y="279"/>
                  </a:lnTo>
                  <a:lnTo>
                    <a:pt x="971" y="281"/>
                  </a:lnTo>
                  <a:lnTo>
                    <a:pt x="971" y="281"/>
                  </a:lnTo>
                  <a:lnTo>
                    <a:pt x="971" y="281"/>
                  </a:lnTo>
                  <a:lnTo>
                    <a:pt x="971" y="281"/>
                  </a:lnTo>
                  <a:lnTo>
                    <a:pt x="971" y="281"/>
                  </a:lnTo>
                  <a:lnTo>
                    <a:pt x="971" y="281"/>
                  </a:lnTo>
                  <a:lnTo>
                    <a:pt x="973" y="279"/>
                  </a:lnTo>
                  <a:lnTo>
                    <a:pt x="973" y="279"/>
                  </a:lnTo>
                  <a:lnTo>
                    <a:pt x="973" y="279"/>
                  </a:lnTo>
                  <a:lnTo>
                    <a:pt x="973" y="281"/>
                  </a:lnTo>
                  <a:lnTo>
                    <a:pt x="973" y="283"/>
                  </a:lnTo>
                  <a:lnTo>
                    <a:pt x="975" y="283"/>
                  </a:lnTo>
                  <a:lnTo>
                    <a:pt x="975" y="283"/>
                  </a:lnTo>
                  <a:lnTo>
                    <a:pt x="975" y="283"/>
                  </a:lnTo>
                  <a:lnTo>
                    <a:pt x="977" y="281"/>
                  </a:lnTo>
                  <a:lnTo>
                    <a:pt x="977" y="281"/>
                  </a:lnTo>
                  <a:lnTo>
                    <a:pt x="977" y="281"/>
                  </a:lnTo>
                  <a:lnTo>
                    <a:pt x="979" y="283"/>
                  </a:lnTo>
                  <a:lnTo>
                    <a:pt x="979" y="283"/>
                  </a:lnTo>
                  <a:lnTo>
                    <a:pt x="979" y="283"/>
                  </a:lnTo>
                  <a:lnTo>
                    <a:pt x="979" y="285"/>
                  </a:lnTo>
                  <a:lnTo>
                    <a:pt x="979" y="285"/>
                  </a:lnTo>
                  <a:lnTo>
                    <a:pt x="981" y="283"/>
                  </a:lnTo>
                  <a:lnTo>
                    <a:pt x="981" y="283"/>
                  </a:lnTo>
                  <a:lnTo>
                    <a:pt x="983" y="285"/>
                  </a:lnTo>
                  <a:lnTo>
                    <a:pt x="983" y="287"/>
                  </a:lnTo>
                  <a:lnTo>
                    <a:pt x="985" y="287"/>
                  </a:lnTo>
                  <a:lnTo>
                    <a:pt x="985" y="289"/>
                  </a:lnTo>
                  <a:lnTo>
                    <a:pt x="985" y="289"/>
                  </a:lnTo>
                  <a:lnTo>
                    <a:pt x="987" y="289"/>
                  </a:lnTo>
                  <a:lnTo>
                    <a:pt x="987" y="287"/>
                  </a:lnTo>
                  <a:lnTo>
                    <a:pt x="987" y="283"/>
                  </a:lnTo>
                  <a:lnTo>
                    <a:pt x="989" y="283"/>
                  </a:lnTo>
                  <a:lnTo>
                    <a:pt x="991" y="285"/>
                  </a:lnTo>
                  <a:lnTo>
                    <a:pt x="991" y="285"/>
                  </a:lnTo>
                  <a:lnTo>
                    <a:pt x="993" y="285"/>
                  </a:lnTo>
                  <a:lnTo>
                    <a:pt x="993" y="285"/>
                  </a:lnTo>
                  <a:lnTo>
                    <a:pt x="993" y="283"/>
                  </a:lnTo>
                  <a:lnTo>
                    <a:pt x="993" y="283"/>
                  </a:lnTo>
                  <a:lnTo>
                    <a:pt x="993" y="283"/>
                  </a:lnTo>
                  <a:lnTo>
                    <a:pt x="993" y="281"/>
                  </a:lnTo>
                  <a:lnTo>
                    <a:pt x="993" y="281"/>
                  </a:lnTo>
                  <a:lnTo>
                    <a:pt x="993" y="279"/>
                  </a:lnTo>
                  <a:lnTo>
                    <a:pt x="993" y="279"/>
                  </a:lnTo>
                  <a:lnTo>
                    <a:pt x="993" y="279"/>
                  </a:lnTo>
                  <a:lnTo>
                    <a:pt x="993" y="279"/>
                  </a:lnTo>
                  <a:lnTo>
                    <a:pt x="993" y="277"/>
                  </a:lnTo>
                  <a:lnTo>
                    <a:pt x="995" y="275"/>
                  </a:lnTo>
                  <a:lnTo>
                    <a:pt x="995" y="273"/>
                  </a:lnTo>
                  <a:lnTo>
                    <a:pt x="995" y="271"/>
                  </a:lnTo>
                  <a:lnTo>
                    <a:pt x="995" y="271"/>
                  </a:lnTo>
                  <a:lnTo>
                    <a:pt x="995" y="271"/>
                  </a:lnTo>
                  <a:lnTo>
                    <a:pt x="997" y="273"/>
                  </a:lnTo>
                  <a:lnTo>
                    <a:pt x="997" y="273"/>
                  </a:lnTo>
                  <a:lnTo>
                    <a:pt x="997" y="273"/>
                  </a:lnTo>
                  <a:lnTo>
                    <a:pt x="997" y="279"/>
                  </a:lnTo>
                  <a:lnTo>
                    <a:pt x="997" y="279"/>
                  </a:lnTo>
                  <a:lnTo>
                    <a:pt x="997" y="279"/>
                  </a:lnTo>
                  <a:lnTo>
                    <a:pt x="999" y="279"/>
                  </a:lnTo>
                  <a:lnTo>
                    <a:pt x="999" y="277"/>
                  </a:lnTo>
                  <a:lnTo>
                    <a:pt x="1001" y="275"/>
                  </a:lnTo>
                  <a:lnTo>
                    <a:pt x="1001" y="273"/>
                  </a:lnTo>
                  <a:lnTo>
                    <a:pt x="1003" y="271"/>
                  </a:lnTo>
                  <a:lnTo>
                    <a:pt x="1003" y="271"/>
                  </a:lnTo>
                  <a:lnTo>
                    <a:pt x="1005" y="271"/>
                  </a:lnTo>
                  <a:lnTo>
                    <a:pt x="1005" y="271"/>
                  </a:lnTo>
                  <a:lnTo>
                    <a:pt x="1005" y="269"/>
                  </a:lnTo>
                  <a:lnTo>
                    <a:pt x="1003" y="269"/>
                  </a:lnTo>
                  <a:lnTo>
                    <a:pt x="1001" y="269"/>
                  </a:lnTo>
                  <a:lnTo>
                    <a:pt x="1001" y="269"/>
                  </a:lnTo>
                  <a:lnTo>
                    <a:pt x="1003" y="267"/>
                  </a:lnTo>
                  <a:lnTo>
                    <a:pt x="1005" y="267"/>
                  </a:lnTo>
                  <a:lnTo>
                    <a:pt x="1005" y="267"/>
                  </a:lnTo>
                  <a:lnTo>
                    <a:pt x="1003" y="267"/>
                  </a:lnTo>
                  <a:lnTo>
                    <a:pt x="1001" y="267"/>
                  </a:lnTo>
                  <a:lnTo>
                    <a:pt x="999" y="267"/>
                  </a:lnTo>
                  <a:lnTo>
                    <a:pt x="999" y="267"/>
                  </a:lnTo>
                  <a:lnTo>
                    <a:pt x="999" y="267"/>
                  </a:lnTo>
                  <a:lnTo>
                    <a:pt x="999" y="265"/>
                  </a:lnTo>
                  <a:lnTo>
                    <a:pt x="999" y="265"/>
                  </a:lnTo>
                  <a:lnTo>
                    <a:pt x="999" y="265"/>
                  </a:lnTo>
                  <a:lnTo>
                    <a:pt x="999" y="263"/>
                  </a:lnTo>
                  <a:lnTo>
                    <a:pt x="997" y="263"/>
                  </a:lnTo>
                  <a:lnTo>
                    <a:pt x="995" y="263"/>
                  </a:lnTo>
                  <a:lnTo>
                    <a:pt x="995" y="261"/>
                  </a:lnTo>
                  <a:lnTo>
                    <a:pt x="997" y="261"/>
                  </a:lnTo>
                  <a:lnTo>
                    <a:pt x="999" y="261"/>
                  </a:lnTo>
                  <a:lnTo>
                    <a:pt x="1001" y="261"/>
                  </a:lnTo>
                  <a:lnTo>
                    <a:pt x="1003" y="259"/>
                  </a:lnTo>
                  <a:lnTo>
                    <a:pt x="1003" y="259"/>
                  </a:lnTo>
                  <a:lnTo>
                    <a:pt x="1003" y="259"/>
                  </a:lnTo>
                  <a:lnTo>
                    <a:pt x="999" y="259"/>
                  </a:lnTo>
                  <a:lnTo>
                    <a:pt x="999" y="259"/>
                  </a:lnTo>
                  <a:lnTo>
                    <a:pt x="999" y="259"/>
                  </a:lnTo>
                  <a:lnTo>
                    <a:pt x="1001" y="257"/>
                  </a:lnTo>
                  <a:lnTo>
                    <a:pt x="1003" y="257"/>
                  </a:lnTo>
                  <a:lnTo>
                    <a:pt x="1001" y="255"/>
                  </a:lnTo>
                  <a:lnTo>
                    <a:pt x="1001" y="255"/>
                  </a:lnTo>
                  <a:lnTo>
                    <a:pt x="999" y="255"/>
                  </a:lnTo>
                  <a:lnTo>
                    <a:pt x="999" y="255"/>
                  </a:lnTo>
                  <a:lnTo>
                    <a:pt x="999" y="253"/>
                  </a:lnTo>
                  <a:lnTo>
                    <a:pt x="997" y="253"/>
                  </a:lnTo>
                  <a:lnTo>
                    <a:pt x="995" y="253"/>
                  </a:lnTo>
                  <a:lnTo>
                    <a:pt x="995" y="255"/>
                  </a:lnTo>
                  <a:lnTo>
                    <a:pt x="993" y="255"/>
                  </a:lnTo>
                  <a:lnTo>
                    <a:pt x="993" y="255"/>
                  </a:lnTo>
                  <a:lnTo>
                    <a:pt x="991" y="255"/>
                  </a:lnTo>
                  <a:lnTo>
                    <a:pt x="991" y="255"/>
                  </a:lnTo>
                  <a:lnTo>
                    <a:pt x="993" y="253"/>
                  </a:lnTo>
                  <a:lnTo>
                    <a:pt x="993" y="253"/>
                  </a:lnTo>
                  <a:lnTo>
                    <a:pt x="993" y="253"/>
                  </a:lnTo>
                  <a:lnTo>
                    <a:pt x="991" y="251"/>
                  </a:lnTo>
                  <a:lnTo>
                    <a:pt x="989" y="251"/>
                  </a:lnTo>
                  <a:lnTo>
                    <a:pt x="989" y="251"/>
                  </a:lnTo>
                  <a:lnTo>
                    <a:pt x="987" y="253"/>
                  </a:lnTo>
                  <a:lnTo>
                    <a:pt x="987" y="253"/>
                  </a:lnTo>
                  <a:lnTo>
                    <a:pt x="987" y="253"/>
                  </a:lnTo>
                  <a:lnTo>
                    <a:pt x="989" y="251"/>
                  </a:lnTo>
                  <a:lnTo>
                    <a:pt x="989" y="249"/>
                  </a:lnTo>
                  <a:lnTo>
                    <a:pt x="989" y="249"/>
                  </a:lnTo>
                  <a:lnTo>
                    <a:pt x="987" y="249"/>
                  </a:lnTo>
                  <a:lnTo>
                    <a:pt x="987" y="249"/>
                  </a:lnTo>
                  <a:lnTo>
                    <a:pt x="987" y="249"/>
                  </a:lnTo>
                  <a:lnTo>
                    <a:pt x="987" y="249"/>
                  </a:lnTo>
                  <a:lnTo>
                    <a:pt x="987" y="249"/>
                  </a:lnTo>
                  <a:lnTo>
                    <a:pt x="987" y="249"/>
                  </a:lnTo>
                  <a:lnTo>
                    <a:pt x="987" y="247"/>
                  </a:lnTo>
                  <a:lnTo>
                    <a:pt x="987" y="247"/>
                  </a:lnTo>
                  <a:lnTo>
                    <a:pt x="985" y="245"/>
                  </a:lnTo>
                  <a:lnTo>
                    <a:pt x="985" y="245"/>
                  </a:lnTo>
                  <a:lnTo>
                    <a:pt x="985" y="245"/>
                  </a:lnTo>
                  <a:lnTo>
                    <a:pt x="989" y="245"/>
                  </a:lnTo>
                  <a:lnTo>
                    <a:pt x="989" y="245"/>
                  </a:lnTo>
                  <a:lnTo>
                    <a:pt x="987" y="242"/>
                  </a:lnTo>
                  <a:lnTo>
                    <a:pt x="987" y="242"/>
                  </a:lnTo>
                  <a:lnTo>
                    <a:pt x="987" y="242"/>
                  </a:lnTo>
                  <a:lnTo>
                    <a:pt x="987" y="240"/>
                  </a:lnTo>
                  <a:lnTo>
                    <a:pt x="985" y="240"/>
                  </a:lnTo>
                  <a:lnTo>
                    <a:pt x="985" y="240"/>
                  </a:lnTo>
                  <a:lnTo>
                    <a:pt x="985" y="240"/>
                  </a:lnTo>
                  <a:lnTo>
                    <a:pt x="983" y="240"/>
                  </a:lnTo>
                  <a:lnTo>
                    <a:pt x="981" y="242"/>
                  </a:lnTo>
                  <a:lnTo>
                    <a:pt x="979" y="242"/>
                  </a:lnTo>
                  <a:lnTo>
                    <a:pt x="979" y="240"/>
                  </a:lnTo>
                  <a:lnTo>
                    <a:pt x="981" y="240"/>
                  </a:lnTo>
                  <a:lnTo>
                    <a:pt x="983" y="238"/>
                  </a:lnTo>
                  <a:lnTo>
                    <a:pt x="983" y="238"/>
                  </a:lnTo>
                  <a:lnTo>
                    <a:pt x="981" y="238"/>
                  </a:lnTo>
                  <a:lnTo>
                    <a:pt x="981" y="238"/>
                  </a:lnTo>
                  <a:lnTo>
                    <a:pt x="979" y="236"/>
                  </a:lnTo>
                  <a:lnTo>
                    <a:pt x="979" y="236"/>
                  </a:lnTo>
                  <a:lnTo>
                    <a:pt x="981" y="234"/>
                  </a:lnTo>
                  <a:lnTo>
                    <a:pt x="981" y="234"/>
                  </a:lnTo>
                  <a:lnTo>
                    <a:pt x="981" y="234"/>
                  </a:lnTo>
                  <a:lnTo>
                    <a:pt x="979" y="232"/>
                  </a:lnTo>
                  <a:lnTo>
                    <a:pt x="979" y="232"/>
                  </a:lnTo>
                  <a:lnTo>
                    <a:pt x="977" y="232"/>
                  </a:lnTo>
                  <a:lnTo>
                    <a:pt x="977" y="232"/>
                  </a:lnTo>
                  <a:lnTo>
                    <a:pt x="979" y="230"/>
                  </a:lnTo>
                  <a:lnTo>
                    <a:pt x="981" y="230"/>
                  </a:lnTo>
                  <a:lnTo>
                    <a:pt x="983" y="232"/>
                  </a:lnTo>
                  <a:lnTo>
                    <a:pt x="985" y="234"/>
                  </a:lnTo>
                  <a:lnTo>
                    <a:pt x="985" y="234"/>
                  </a:lnTo>
                  <a:lnTo>
                    <a:pt x="989" y="236"/>
                  </a:lnTo>
                  <a:lnTo>
                    <a:pt x="989" y="236"/>
                  </a:lnTo>
                  <a:lnTo>
                    <a:pt x="991" y="236"/>
                  </a:lnTo>
                  <a:lnTo>
                    <a:pt x="991" y="236"/>
                  </a:lnTo>
                  <a:lnTo>
                    <a:pt x="993" y="234"/>
                  </a:lnTo>
                  <a:lnTo>
                    <a:pt x="993" y="232"/>
                  </a:lnTo>
                  <a:lnTo>
                    <a:pt x="991" y="232"/>
                  </a:lnTo>
                  <a:lnTo>
                    <a:pt x="989" y="230"/>
                  </a:lnTo>
                  <a:lnTo>
                    <a:pt x="989" y="228"/>
                  </a:lnTo>
                  <a:lnTo>
                    <a:pt x="989" y="228"/>
                  </a:lnTo>
                  <a:lnTo>
                    <a:pt x="989" y="226"/>
                  </a:lnTo>
                  <a:lnTo>
                    <a:pt x="991" y="228"/>
                  </a:lnTo>
                  <a:lnTo>
                    <a:pt x="993" y="228"/>
                  </a:lnTo>
                  <a:lnTo>
                    <a:pt x="995" y="230"/>
                  </a:lnTo>
                  <a:lnTo>
                    <a:pt x="995" y="230"/>
                  </a:lnTo>
                  <a:lnTo>
                    <a:pt x="995" y="230"/>
                  </a:lnTo>
                  <a:lnTo>
                    <a:pt x="997" y="230"/>
                  </a:lnTo>
                  <a:lnTo>
                    <a:pt x="997" y="228"/>
                  </a:lnTo>
                  <a:lnTo>
                    <a:pt x="997" y="226"/>
                  </a:lnTo>
                  <a:lnTo>
                    <a:pt x="997" y="226"/>
                  </a:lnTo>
                  <a:lnTo>
                    <a:pt x="999" y="226"/>
                  </a:lnTo>
                  <a:lnTo>
                    <a:pt x="999" y="226"/>
                  </a:lnTo>
                  <a:lnTo>
                    <a:pt x="1001" y="226"/>
                  </a:lnTo>
                  <a:lnTo>
                    <a:pt x="1001" y="226"/>
                  </a:lnTo>
                  <a:lnTo>
                    <a:pt x="1001" y="224"/>
                  </a:lnTo>
                  <a:lnTo>
                    <a:pt x="1001" y="224"/>
                  </a:lnTo>
                  <a:lnTo>
                    <a:pt x="1003" y="226"/>
                  </a:lnTo>
                  <a:lnTo>
                    <a:pt x="1003" y="226"/>
                  </a:lnTo>
                  <a:lnTo>
                    <a:pt x="1003" y="226"/>
                  </a:lnTo>
                  <a:lnTo>
                    <a:pt x="1003" y="228"/>
                  </a:lnTo>
                  <a:lnTo>
                    <a:pt x="1005" y="230"/>
                  </a:lnTo>
                  <a:lnTo>
                    <a:pt x="1005" y="230"/>
                  </a:lnTo>
                  <a:lnTo>
                    <a:pt x="1007" y="230"/>
                  </a:lnTo>
                  <a:lnTo>
                    <a:pt x="1007" y="232"/>
                  </a:lnTo>
                  <a:lnTo>
                    <a:pt x="1007" y="232"/>
                  </a:lnTo>
                  <a:lnTo>
                    <a:pt x="1009" y="232"/>
                  </a:lnTo>
                  <a:lnTo>
                    <a:pt x="1011" y="232"/>
                  </a:lnTo>
                  <a:lnTo>
                    <a:pt x="1011" y="232"/>
                  </a:lnTo>
                  <a:lnTo>
                    <a:pt x="1013" y="232"/>
                  </a:lnTo>
                  <a:lnTo>
                    <a:pt x="1013" y="232"/>
                  </a:lnTo>
                  <a:lnTo>
                    <a:pt x="1009" y="234"/>
                  </a:lnTo>
                  <a:lnTo>
                    <a:pt x="1009" y="234"/>
                  </a:lnTo>
                  <a:lnTo>
                    <a:pt x="1009" y="234"/>
                  </a:lnTo>
                  <a:lnTo>
                    <a:pt x="1013" y="234"/>
                  </a:lnTo>
                  <a:lnTo>
                    <a:pt x="1015" y="234"/>
                  </a:lnTo>
                  <a:lnTo>
                    <a:pt x="1015" y="234"/>
                  </a:lnTo>
                  <a:lnTo>
                    <a:pt x="1019" y="234"/>
                  </a:lnTo>
                  <a:lnTo>
                    <a:pt x="1021" y="232"/>
                  </a:lnTo>
                  <a:lnTo>
                    <a:pt x="1025" y="230"/>
                  </a:lnTo>
                  <a:lnTo>
                    <a:pt x="1025" y="230"/>
                  </a:lnTo>
                  <a:lnTo>
                    <a:pt x="1029" y="230"/>
                  </a:lnTo>
                  <a:lnTo>
                    <a:pt x="1029" y="230"/>
                  </a:lnTo>
                  <a:lnTo>
                    <a:pt x="1027" y="230"/>
                  </a:lnTo>
                  <a:lnTo>
                    <a:pt x="1025" y="232"/>
                  </a:lnTo>
                  <a:lnTo>
                    <a:pt x="1023" y="234"/>
                  </a:lnTo>
                  <a:lnTo>
                    <a:pt x="1021" y="234"/>
                  </a:lnTo>
                  <a:lnTo>
                    <a:pt x="1019" y="234"/>
                  </a:lnTo>
                  <a:lnTo>
                    <a:pt x="1017" y="236"/>
                  </a:lnTo>
                  <a:lnTo>
                    <a:pt x="1015" y="236"/>
                  </a:lnTo>
                  <a:lnTo>
                    <a:pt x="1013" y="238"/>
                  </a:lnTo>
                  <a:lnTo>
                    <a:pt x="1013" y="238"/>
                  </a:lnTo>
                  <a:lnTo>
                    <a:pt x="1013" y="238"/>
                  </a:lnTo>
                  <a:lnTo>
                    <a:pt x="1013" y="240"/>
                  </a:lnTo>
                  <a:lnTo>
                    <a:pt x="1013" y="240"/>
                  </a:lnTo>
                  <a:lnTo>
                    <a:pt x="1013" y="240"/>
                  </a:lnTo>
                  <a:lnTo>
                    <a:pt x="1013" y="242"/>
                  </a:lnTo>
                  <a:lnTo>
                    <a:pt x="1013" y="242"/>
                  </a:lnTo>
                  <a:lnTo>
                    <a:pt x="1013" y="245"/>
                  </a:lnTo>
                  <a:lnTo>
                    <a:pt x="1015" y="247"/>
                  </a:lnTo>
                  <a:lnTo>
                    <a:pt x="1015" y="247"/>
                  </a:lnTo>
                  <a:lnTo>
                    <a:pt x="1015" y="249"/>
                  </a:lnTo>
                  <a:lnTo>
                    <a:pt x="1015" y="249"/>
                  </a:lnTo>
                  <a:lnTo>
                    <a:pt x="1019" y="247"/>
                  </a:lnTo>
                  <a:lnTo>
                    <a:pt x="1021" y="245"/>
                  </a:lnTo>
                  <a:lnTo>
                    <a:pt x="1021" y="245"/>
                  </a:lnTo>
                  <a:lnTo>
                    <a:pt x="1023" y="245"/>
                  </a:lnTo>
                  <a:lnTo>
                    <a:pt x="1021" y="245"/>
                  </a:lnTo>
                  <a:lnTo>
                    <a:pt x="1019" y="249"/>
                  </a:lnTo>
                  <a:lnTo>
                    <a:pt x="1019" y="249"/>
                  </a:lnTo>
                  <a:lnTo>
                    <a:pt x="1021" y="249"/>
                  </a:lnTo>
                  <a:lnTo>
                    <a:pt x="1021" y="249"/>
                  </a:lnTo>
                  <a:lnTo>
                    <a:pt x="1023" y="249"/>
                  </a:lnTo>
                  <a:lnTo>
                    <a:pt x="1023" y="249"/>
                  </a:lnTo>
                  <a:lnTo>
                    <a:pt x="1025" y="249"/>
                  </a:lnTo>
                  <a:lnTo>
                    <a:pt x="1025" y="251"/>
                  </a:lnTo>
                  <a:lnTo>
                    <a:pt x="1025" y="251"/>
                  </a:lnTo>
                  <a:lnTo>
                    <a:pt x="1025" y="253"/>
                  </a:lnTo>
                  <a:lnTo>
                    <a:pt x="1027" y="251"/>
                  </a:lnTo>
                  <a:lnTo>
                    <a:pt x="1029" y="249"/>
                  </a:lnTo>
                  <a:lnTo>
                    <a:pt x="1031" y="247"/>
                  </a:lnTo>
                  <a:lnTo>
                    <a:pt x="1035" y="242"/>
                  </a:lnTo>
                  <a:lnTo>
                    <a:pt x="1035" y="240"/>
                  </a:lnTo>
                  <a:lnTo>
                    <a:pt x="1033" y="240"/>
                  </a:lnTo>
                  <a:lnTo>
                    <a:pt x="1031" y="240"/>
                  </a:lnTo>
                  <a:lnTo>
                    <a:pt x="1031" y="240"/>
                  </a:lnTo>
                  <a:lnTo>
                    <a:pt x="1035" y="238"/>
                  </a:lnTo>
                  <a:lnTo>
                    <a:pt x="1035" y="238"/>
                  </a:lnTo>
                  <a:lnTo>
                    <a:pt x="1035" y="236"/>
                  </a:lnTo>
                  <a:lnTo>
                    <a:pt x="1035" y="236"/>
                  </a:lnTo>
                  <a:lnTo>
                    <a:pt x="1037" y="240"/>
                  </a:lnTo>
                  <a:lnTo>
                    <a:pt x="1037" y="240"/>
                  </a:lnTo>
                  <a:lnTo>
                    <a:pt x="1039" y="240"/>
                  </a:lnTo>
                  <a:lnTo>
                    <a:pt x="1041" y="240"/>
                  </a:lnTo>
                  <a:lnTo>
                    <a:pt x="1043" y="240"/>
                  </a:lnTo>
                  <a:lnTo>
                    <a:pt x="1043" y="240"/>
                  </a:lnTo>
                  <a:lnTo>
                    <a:pt x="1045" y="238"/>
                  </a:lnTo>
                  <a:lnTo>
                    <a:pt x="1047" y="238"/>
                  </a:lnTo>
                  <a:lnTo>
                    <a:pt x="1049" y="236"/>
                  </a:lnTo>
                  <a:lnTo>
                    <a:pt x="1049" y="236"/>
                  </a:lnTo>
                  <a:lnTo>
                    <a:pt x="1049" y="236"/>
                  </a:lnTo>
                  <a:lnTo>
                    <a:pt x="1049" y="236"/>
                  </a:lnTo>
                  <a:lnTo>
                    <a:pt x="1049" y="234"/>
                  </a:lnTo>
                  <a:lnTo>
                    <a:pt x="1047" y="234"/>
                  </a:lnTo>
                  <a:lnTo>
                    <a:pt x="1047" y="234"/>
                  </a:lnTo>
                  <a:lnTo>
                    <a:pt x="1049" y="234"/>
                  </a:lnTo>
                  <a:lnTo>
                    <a:pt x="1051" y="234"/>
                  </a:lnTo>
                  <a:lnTo>
                    <a:pt x="1053" y="234"/>
                  </a:lnTo>
                  <a:lnTo>
                    <a:pt x="1055" y="234"/>
                  </a:lnTo>
                  <a:lnTo>
                    <a:pt x="1055" y="234"/>
                  </a:lnTo>
                  <a:lnTo>
                    <a:pt x="1053" y="232"/>
                  </a:lnTo>
                  <a:lnTo>
                    <a:pt x="1051" y="230"/>
                  </a:lnTo>
                  <a:lnTo>
                    <a:pt x="1051" y="230"/>
                  </a:lnTo>
                  <a:lnTo>
                    <a:pt x="1053" y="230"/>
                  </a:lnTo>
                  <a:lnTo>
                    <a:pt x="1053" y="230"/>
                  </a:lnTo>
                  <a:lnTo>
                    <a:pt x="1051" y="228"/>
                  </a:lnTo>
                  <a:lnTo>
                    <a:pt x="1053" y="228"/>
                  </a:lnTo>
                  <a:lnTo>
                    <a:pt x="1055" y="228"/>
                  </a:lnTo>
                  <a:lnTo>
                    <a:pt x="1055" y="228"/>
                  </a:lnTo>
                  <a:lnTo>
                    <a:pt x="1055" y="230"/>
                  </a:lnTo>
                  <a:lnTo>
                    <a:pt x="1059" y="230"/>
                  </a:lnTo>
                  <a:lnTo>
                    <a:pt x="1059" y="230"/>
                  </a:lnTo>
                  <a:lnTo>
                    <a:pt x="1063" y="228"/>
                  </a:lnTo>
                  <a:lnTo>
                    <a:pt x="1063" y="228"/>
                  </a:lnTo>
                  <a:lnTo>
                    <a:pt x="1063" y="226"/>
                  </a:lnTo>
                  <a:lnTo>
                    <a:pt x="1059" y="224"/>
                  </a:lnTo>
                  <a:lnTo>
                    <a:pt x="1059" y="224"/>
                  </a:lnTo>
                  <a:lnTo>
                    <a:pt x="1061" y="224"/>
                  </a:lnTo>
                  <a:lnTo>
                    <a:pt x="1063" y="224"/>
                  </a:lnTo>
                  <a:lnTo>
                    <a:pt x="1063" y="224"/>
                  </a:lnTo>
                  <a:lnTo>
                    <a:pt x="1065" y="226"/>
                  </a:lnTo>
                  <a:lnTo>
                    <a:pt x="1067" y="226"/>
                  </a:lnTo>
                  <a:lnTo>
                    <a:pt x="1069" y="224"/>
                  </a:lnTo>
                  <a:lnTo>
                    <a:pt x="1069" y="224"/>
                  </a:lnTo>
                  <a:lnTo>
                    <a:pt x="1069" y="224"/>
                  </a:lnTo>
                  <a:lnTo>
                    <a:pt x="1067" y="222"/>
                  </a:lnTo>
                  <a:close/>
                  <a:moveTo>
                    <a:pt x="1013" y="541"/>
                  </a:moveTo>
                  <a:lnTo>
                    <a:pt x="1015" y="541"/>
                  </a:lnTo>
                  <a:lnTo>
                    <a:pt x="1013" y="541"/>
                  </a:lnTo>
                  <a:lnTo>
                    <a:pt x="1013" y="541"/>
                  </a:lnTo>
                  <a:lnTo>
                    <a:pt x="1013" y="543"/>
                  </a:lnTo>
                  <a:lnTo>
                    <a:pt x="1013" y="543"/>
                  </a:lnTo>
                  <a:lnTo>
                    <a:pt x="1011" y="543"/>
                  </a:lnTo>
                  <a:lnTo>
                    <a:pt x="1011" y="545"/>
                  </a:lnTo>
                  <a:lnTo>
                    <a:pt x="1011" y="545"/>
                  </a:lnTo>
                  <a:lnTo>
                    <a:pt x="1011" y="545"/>
                  </a:lnTo>
                  <a:lnTo>
                    <a:pt x="1011" y="545"/>
                  </a:lnTo>
                  <a:lnTo>
                    <a:pt x="1013" y="541"/>
                  </a:lnTo>
                  <a:close/>
                  <a:moveTo>
                    <a:pt x="883" y="176"/>
                  </a:moveTo>
                  <a:lnTo>
                    <a:pt x="883" y="176"/>
                  </a:lnTo>
                  <a:lnTo>
                    <a:pt x="881" y="176"/>
                  </a:lnTo>
                  <a:lnTo>
                    <a:pt x="881" y="176"/>
                  </a:lnTo>
                  <a:lnTo>
                    <a:pt x="881" y="178"/>
                  </a:lnTo>
                  <a:lnTo>
                    <a:pt x="881" y="178"/>
                  </a:lnTo>
                  <a:lnTo>
                    <a:pt x="879" y="178"/>
                  </a:lnTo>
                  <a:lnTo>
                    <a:pt x="877" y="178"/>
                  </a:lnTo>
                  <a:lnTo>
                    <a:pt x="877" y="178"/>
                  </a:lnTo>
                  <a:lnTo>
                    <a:pt x="875" y="178"/>
                  </a:lnTo>
                  <a:lnTo>
                    <a:pt x="875" y="178"/>
                  </a:lnTo>
                  <a:lnTo>
                    <a:pt x="879" y="178"/>
                  </a:lnTo>
                  <a:lnTo>
                    <a:pt x="879" y="178"/>
                  </a:lnTo>
                  <a:lnTo>
                    <a:pt x="879" y="180"/>
                  </a:lnTo>
                  <a:lnTo>
                    <a:pt x="881" y="180"/>
                  </a:lnTo>
                  <a:lnTo>
                    <a:pt x="881" y="180"/>
                  </a:lnTo>
                  <a:lnTo>
                    <a:pt x="881" y="180"/>
                  </a:lnTo>
                  <a:lnTo>
                    <a:pt x="881" y="180"/>
                  </a:lnTo>
                  <a:lnTo>
                    <a:pt x="881" y="180"/>
                  </a:lnTo>
                  <a:lnTo>
                    <a:pt x="883" y="180"/>
                  </a:lnTo>
                  <a:lnTo>
                    <a:pt x="883" y="180"/>
                  </a:lnTo>
                  <a:lnTo>
                    <a:pt x="883" y="180"/>
                  </a:lnTo>
                  <a:lnTo>
                    <a:pt x="883" y="180"/>
                  </a:lnTo>
                  <a:lnTo>
                    <a:pt x="883" y="178"/>
                  </a:lnTo>
                  <a:lnTo>
                    <a:pt x="885" y="180"/>
                  </a:lnTo>
                  <a:lnTo>
                    <a:pt x="889" y="178"/>
                  </a:lnTo>
                  <a:lnTo>
                    <a:pt x="891" y="178"/>
                  </a:lnTo>
                  <a:lnTo>
                    <a:pt x="893" y="178"/>
                  </a:lnTo>
                  <a:lnTo>
                    <a:pt x="893" y="178"/>
                  </a:lnTo>
                  <a:lnTo>
                    <a:pt x="893" y="176"/>
                  </a:lnTo>
                  <a:lnTo>
                    <a:pt x="891" y="176"/>
                  </a:lnTo>
                  <a:lnTo>
                    <a:pt x="889" y="176"/>
                  </a:lnTo>
                  <a:lnTo>
                    <a:pt x="887" y="178"/>
                  </a:lnTo>
                  <a:lnTo>
                    <a:pt x="885" y="178"/>
                  </a:lnTo>
                  <a:lnTo>
                    <a:pt x="885" y="178"/>
                  </a:lnTo>
                  <a:lnTo>
                    <a:pt x="885" y="178"/>
                  </a:lnTo>
                  <a:lnTo>
                    <a:pt x="885" y="176"/>
                  </a:lnTo>
                  <a:lnTo>
                    <a:pt x="883" y="176"/>
                  </a:lnTo>
                  <a:close/>
                  <a:moveTo>
                    <a:pt x="911" y="186"/>
                  </a:moveTo>
                  <a:lnTo>
                    <a:pt x="913" y="186"/>
                  </a:lnTo>
                  <a:lnTo>
                    <a:pt x="915" y="186"/>
                  </a:lnTo>
                  <a:lnTo>
                    <a:pt x="915" y="184"/>
                  </a:lnTo>
                  <a:lnTo>
                    <a:pt x="917" y="184"/>
                  </a:lnTo>
                  <a:lnTo>
                    <a:pt x="919" y="184"/>
                  </a:lnTo>
                  <a:lnTo>
                    <a:pt x="919" y="184"/>
                  </a:lnTo>
                  <a:lnTo>
                    <a:pt x="919" y="182"/>
                  </a:lnTo>
                  <a:lnTo>
                    <a:pt x="919" y="182"/>
                  </a:lnTo>
                  <a:lnTo>
                    <a:pt x="919" y="182"/>
                  </a:lnTo>
                  <a:lnTo>
                    <a:pt x="915" y="182"/>
                  </a:lnTo>
                  <a:lnTo>
                    <a:pt x="915" y="182"/>
                  </a:lnTo>
                  <a:lnTo>
                    <a:pt x="913" y="182"/>
                  </a:lnTo>
                  <a:lnTo>
                    <a:pt x="913" y="182"/>
                  </a:lnTo>
                  <a:lnTo>
                    <a:pt x="911" y="182"/>
                  </a:lnTo>
                  <a:lnTo>
                    <a:pt x="911" y="182"/>
                  </a:lnTo>
                  <a:lnTo>
                    <a:pt x="911" y="184"/>
                  </a:lnTo>
                  <a:lnTo>
                    <a:pt x="909" y="184"/>
                  </a:lnTo>
                  <a:lnTo>
                    <a:pt x="909" y="186"/>
                  </a:lnTo>
                  <a:lnTo>
                    <a:pt x="909" y="186"/>
                  </a:lnTo>
                  <a:lnTo>
                    <a:pt x="911" y="186"/>
                  </a:lnTo>
                  <a:lnTo>
                    <a:pt x="911" y="186"/>
                  </a:lnTo>
                  <a:close/>
                  <a:moveTo>
                    <a:pt x="905" y="200"/>
                  </a:moveTo>
                  <a:lnTo>
                    <a:pt x="905" y="200"/>
                  </a:lnTo>
                  <a:lnTo>
                    <a:pt x="901" y="202"/>
                  </a:lnTo>
                  <a:lnTo>
                    <a:pt x="897" y="204"/>
                  </a:lnTo>
                  <a:lnTo>
                    <a:pt x="895" y="206"/>
                  </a:lnTo>
                  <a:lnTo>
                    <a:pt x="893" y="208"/>
                  </a:lnTo>
                  <a:lnTo>
                    <a:pt x="893" y="208"/>
                  </a:lnTo>
                  <a:lnTo>
                    <a:pt x="891" y="212"/>
                  </a:lnTo>
                  <a:lnTo>
                    <a:pt x="891" y="212"/>
                  </a:lnTo>
                  <a:lnTo>
                    <a:pt x="891" y="214"/>
                  </a:lnTo>
                  <a:lnTo>
                    <a:pt x="891" y="214"/>
                  </a:lnTo>
                  <a:lnTo>
                    <a:pt x="891" y="216"/>
                  </a:lnTo>
                  <a:lnTo>
                    <a:pt x="893" y="216"/>
                  </a:lnTo>
                  <a:lnTo>
                    <a:pt x="895" y="216"/>
                  </a:lnTo>
                  <a:lnTo>
                    <a:pt x="899" y="214"/>
                  </a:lnTo>
                  <a:lnTo>
                    <a:pt x="903" y="214"/>
                  </a:lnTo>
                  <a:lnTo>
                    <a:pt x="905" y="214"/>
                  </a:lnTo>
                  <a:lnTo>
                    <a:pt x="911" y="214"/>
                  </a:lnTo>
                  <a:lnTo>
                    <a:pt x="913" y="212"/>
                  </a:lnTo>
                  <a:lnTo>
                    <a:pt x="915" y="212"/>
                  </a:lnTo>
                  <a:lnTo>
                    <a:pt x="915" y="210"/>
                  </a:lnTo>
                  <a:lnTo>
                    <a:pt x="917" y="210"/>
                  </a:lnTo>
                  <a:lnTo>
                    <a:pt x="919" y="208"/>
                  </a:lnTo>
                  <a:lnTo>
                    <a:pt x="921" y="204"/>
                  </a:lnTo>
                  <a:lnTo>
                    <a:pt x="921" y="204"/>
                  </a:lnTo>
                  <a:lnTo>
                    <a:pt x="923" y="202"/>
                  </a:lnTo>
                  <a:lnTo>
                    <a:pt x="923" y="202"/>
                  </a:lnTo>
                  <a:lnTo>
                    <a:pt x="923" y="202"/>
                  </a:lnTo>
                  <a:lnTo>
                    <a:pt x="923" y="200"/>
                  </a:lnTo>
                  <a:lnTo>
                    <a:pt x="923" y="200"/>
                  </a:lnTo>
                  <a:lnTo>
                    <a:pt x="923" y="200"/>
                  </a:lnTo>
                  <a:lnTo>
                    <a:pt x="919" y="198"/>
                  </a:lnTo>
                  <a:lnTo>
                    <a:pt x="917" y="198"/>
                  </a:lnTo>
                  <a:lnTo>
                    <a:pt x="915" y="198"/>
                  </a:lnTo>
                  <a:lnTo>
                    <a:pt x="913" y="198"/>
                  </a:lnTo>
                  <a:lnTo>
                    <a:pt x="913" y="198"/>
                  </a:lnTo>
                  <a:lnTo>
                    <a:pt x="911" y="198"/>
                  </a:lnTo>
                  <a:lnTo>
                    <a:pt x="907" y="200"/>
                  </a:lnTo>
                  <a:lnTo>
                    <a:pt x="905" y="200"/>
                  </a:lnTo>
                  <a:close/>
                  <a:moveTo>
                    <a:pt x="893" y="184"/>
                  </a:moveTo>
                  <a:lnTo>
                    <a:pt x="893" y="184"/>
                  </a:lnTo>
                  <a:lnTo>
                    <a:pt x="891" y="186"/>
                  </a:lnTo>
                  <a:lnTo>
                    <a:pt x="891" y="186"/>
                  </a:lnTo>
                  <a:lnTo>
                    <a:pt x="887" y="188"/>
                  </a:lnTo>
                  <a:lnTo>
                    <a:pt x="885" y="188"/>
                  </a:lnTo>
                  <a:lnTo>
                    <a:pt x="885" y="188"/>
                  </a:lnTo>
                  <a:lnTo>
                    <a:pt x="883" y="190"/>
                  </a:lnTo>
                  <a:lnTo>
                    <a:pt x="883" y="190"/>
                  </a:lnTo>
                  <a:lnTo>
                    <a:pt x="883" y="190"/>
                  </a:lnTo>
                  <a:lnTo>
                    <a:pt x="883" y="190"/>
                  </a:lnTo>
                  <a:lnTo>
                    <a:pt x="883" y="190"/>
                  </a:lnTo>
                  <a:lnTo>
                    <a:pt x="883" y="190"/>
                  </a:lnTo>
                  <a:lnTo>
                    <a:pt x="883" y="190"/>
                  </a:lnTo>
                  <a:lnTo>
                    <a:pt x="887" y="190"/>
                  </a:lnTo>
                  <a:lnTo>
                    <a:pt x="889" y="190"/>
                  </a:lnTo>
                  <a:lnTo>
                    <a:pt x="889" y="190"/>
                  </a:lnTo>
                  <a:lnTo>
                    <a:pt x="891" y="188"/>
                  </a:lnTo>
                  <a:lnTo>
                    <a:pt x="893" y="188"/>
                  </a:lnTo>
                  <a:lnTo>
                    <a:pt x="895" y="186"/>
                  </a:lnTo>
                  <a:lnTo>
                    <a:pt x="895" y="186"/>
                  </a:lnTo>
                  <a:lnTo>
                    <a:pt x="895" y="186"/>
                  </a:lnTo>
                  <a:lnTo>
                    <a:pt x="897" y="186"/>
                  </a:lnTo>
                  <a:lnTo>
                    <a:pt x="899" y="184"/>
                  </a:lnTo>
                  <a:lnTo>
                    <a:pt x="901" y="184"/>
                  </a:lnTo>
                  <a:lnTo>
                    <a:pt x="901" y="184"/>
                  </a:lnTo>
                  <a:lnTo>
                    <a:pt x="901" y="182"/>
                  </a:lnTo>
                  <a:lnTo>
                    <a:pt x="901" y="182"/>
                  </a:lnTo>
                  <a:lnTo>
                    <a:pt x="901" y="182"/>
                  </a:lnTo>
                  <a:lnTo>
                    <a:pt x="899" y="182"/>
                  </a:lnTo>
                  <a:lnTo>
                    <a:pt x="897" y="182"/>
                  </a:lnTo>
                  <a:lnTo>
                    <a:pt x="897" y="184"/>
                  </a:lnTo>
                  <a:lnTo>
                    <a:pt x="895" y="184"/>
                  </a:lnTo>
                  <a:lnTo>
                    <a:pt x="895" y="184"/>
                  </a:lnTo>
                  <a:lnTo>
                    <a:pt x="895" y="184"/>
                  </a:lnTo>
                  <a:lnTo>
                    <a:pt x="895" y="184"/>
                  </a:lnTo>
                  <a:lnTo>
                    <a:pt x="893" y="184"/>
                  </a:lnTo>
                  <a:close/>
                  <a:moveTo>
                    <a:pt x="905" y="577"/>
                  </a:moveTo>
                  <a:lnTo>
                    <a:pt x="905" y="577"/>
                  </a:lnTo>
                  <a:lnTo>
                    <a:pt x="905" y="579"/>
                  </a:lnTo>
                  <a:lnTo>
                    <a:pt x="905" y="579"/>
                  </a:lnTo>
                  <a:lnTo>
                    <a:pt x="905" y="579"/>
                  </a:lnTo>
                  <a:lnTo>
                    <a:pt x="907" y="577"/>
                  </a:lnTo>
                  <a:lnTo>
                    <a:pt x="907" y="577"/>
                  </a:lnTo>
                  <a:lnTo>
                    <a:pt x="905" y="577"/>
                  </a:lnTo>
                  <a:lnTo>
                    <a:pt x="905" y="577"/>
                  </a:lnTo>
                  <a:close/>
                  <a:moveTo>
                    <a:pt x="949" y="495"/>
                  </a:moveTo>
                  <a:lnTo>
                    <a:pt x="951" y="495"/>
                  </a:lnTo>
                  <a:lnTo>
                    <a:pt x="953" y="493"/>
                  </a:lnTo>
                  <a:lnTo>
                    <a:pt x="957" y="491"/>
                  </a:lnTo>
                  <a:lnTo>
                    <a:pt x="961" y="489"/>
                  </a:lnTo>
                  <a:lnTo>
                    <a:pt x="965" y="487"/>
                  </a:lnTo>
                  <a:lnTo>
                    <a:pt x="967" y="485"/>
                  </a:lnTo>
                  <a:lnTo>
                    <a:pt x="975" y="479"/>
                  </a:lnTo>
                  <a:lnTo>
                    <a:pt x="975" y="479"/>
                  </a:lnTo>
                  <a:lnTo>
                    <a:pt x="977" y="477"/>
                  </a:lnTo>
                  <a:lnTo>
                    <a:pt x="977" y="477"/>
                  </a:lnTo>
                  <a:lnTo>
                    <a:pt x="979" y="477"/>
                  </a:lnTo>
                  <a:lnTo>
                    <a:pt x="981" y="477"/>
                  </a:lnTo>
                  <a:lnTo>
                    <a:pt x="983" y="477"/>
                  </a:lnTo>
                  <a:lnTo>
                    <a:pt x="985" y="477"/>
                  </a:lnTo>
                  <a:lnTo>
                    <a:pt x="987" y="475"/>
                  </a:lnTo>
                  <a:lnTo>
                    <a:pt x="989" y="475"/>
                  </a:lnTo>
                  <a:lnTo>
                    <a:pt x="993" y="475"/>
                  </a:lnTo>
                  <a:lnTo>
                    <a:pt x="995" y="475"/>
                  </a:lnTo>
                  <a:lnTo>
                    <a:pt x="997" y="475"/>
                  </a:lnTo>
                  <a:lnTo>
                    <a:pt x="999" y="475"/>
                  </a:lnTo>
                  <a:lnTo>
                    <a:pt x="999" y="475"/>
                  </a:lnTo>
                  <a:lnTo>
                    <a:pt x="1007" y="471"/>
                  </a:lnTo>
                  <a:lnTo>
                    <a:pt x="1011" y="469"/>
                  </a:lnTo>
                  <a:lnTo>
                    <a:pt x="1015" y="467"/>
                  </a:lnTo>
                  <a:lnTo>
                    <a:pt x="1021" y="463"/>
                  </a:lnTo>
                  <a:lnTo>
                    <a:pt x="1023" y="461"/>
                  </a:lnTo>
                  <a:lnTo>
                    <a:pt x="1023" y="461"/>
                  </a:lnTo>
                  <a:lnTo>
                    <a:pt x="1021" y="461"/>
                  </a:lnTo>
                  <a:lnTo>
                    <a:pt x="1021" y="459"/>
                  </a:lnTo>
                  <a:lnTo>
                    <a:pt x="1019" y="459"/>
                  </a:lnTo>
                  <a:lnTo>
                    <a:pt x="1019" y="459"/>
                  </a:lnTo>
                  <a:lnTo>
                    <a:pt x="1021" y="459"/>
                  </a:lnTo>
                  <a:lnTo>
                    <a:pt x="1021" y="459"/>
                  </a:lnTo>
                  <a:lnTo>
                    <a:pt x="1023" y="459"/>
                  </a:lnTo>
                  <a:lnTo>
                    <a:pt x="1023" y="457"/>
                  </a:lnTo>
                  <a:lnTo>
                    <a:pt x="1023" y="457"/>
                  </a:lnTo>
                  <a:lnTo>
                    <a:pt x="1021" y="457"/>
                  </a:lnTo>
                  <a:lnTo>
                    <a:pt x="1019" y="457"/>
                  </a:lnTo>
                  <a:lnTo>
                    <a:pt x="1017" y="457"/>
                  </a:lnTo>
                  <a:lnTo>
                    <a:pt x="1015" y="455"/>
                  </a:lnTo>
                  <a:lnTo>
                    <a:pt x="1017" y="455"/>
                  </a:lnTo>
                  <a:lnTo>
                    <a:pt x="1019" y="455"/>
                  </a:lnTo>
                  <a:lnTo>
                    <a:pt x="1023" y="455"/>
                  </a:lnTo>
                  <a:lnTo>
                    <a:pt x="1023" y="455"/>
                  </a:lnTo>
                  <a:lnTo>
                    <a:pt x="1023" y="453"/>
                  </a:lnTo>
                  <a:lnTo>
                    <a:pt x="1023" y="453"/>
                  </a:lnTo>
                  <a:lnTo>
                    <a:pt x="1023" y="451"/>
                  </a:lnTo>
                  <a:lnTo>
                    <a:pt x="1025" y="451"/>
                  </a:lnTo>
                  <a:lnTo>
                    <a:pt x="1025" y="449"/>
                  </a:lnTo>
                  <a:lnTo>
                    <a:pt x="1027" y="445"/>
                  </a:lnTo>
                  <a:lnTo>
                    <a:pt x="1027" y="445"/>
                  </a:lnTo>
                  <a:lnTo>
                    <a:pt x="1027" y="443"/>
                  </a:lnTo>
                  <a:lnTo>
                    <a:pt x="1027" y="443"/>
                  </a:lnTo>
                  <a:lnTo>
                    <a:pt x="1027" y="443"/>
                  </a:lnTo>
                  <a:lnTo>
                    <a:pt x="1027" y="443"/>
                  </a:lnTo>
                  <a:lnTo>
                    <a:pt x="1027" y="441"/>
                  </a:lnTo>
                  <a:lnTo>
                    <a:pt x="1027" y="441"/>
                  </a:lnTo>
                  <a:lnTo>
                    <a:pt x="1025" y="439"/>
                  </a:lnTo>
                  <a:lnTo>
                    <a:pt x="1023" y="437"/>
                  </a:lnTo>
                  <a:lnTo>
                    <a:pt x="1023" y="437"/>
                  </a:lnTo>
                  <a:lnTo>
                    <a:pt x="1023" y="435"/>
                  </a:lnTo>
                  <a:lnTo>
                    <a:pt x="1023" y="435"/>
                  </a:lnTo>
                  <a:lnTo>
                    <a:pt x="1021" y="435"/>
                  </a:lnTo>
                  <a:lnTo>
                    <a:pt x="1019" y="435"/>
                  </a:lnTo>
                  <a:lnTo>
                    <a:pt x="1017" y="435"/>
                  </a:lnTo>
                  <a:lnTo>
                    <a:pt x="1015" y="437"/>
                  </a:lnTo>
                  <a:lnTo>
                    <a:pt x="1011" y="439"/>
                  </a:lnTo>
                  <a:lnTo>
                    <a:pt x="1009" y="441"/>
                  </a:lnTo>
                  <a:lnTo>
                    <a:pt x="1009" y="439"/>
                  </a:lnTo>
                  <a:lnTo>
                    <a:pt x="1009" y="439"/>
                  </a:lnTo>
                  <a:lnTo>
                    <a:pt x="1007" y="437"/>
                  </a:lnTo>
                  <a:lnTo>
                    <a:pt x="1007" y="437"/>
                  </a:lnTo>
                  <a:lnTo>
                    <a:pt x="1007" y="437"/>
                  </a:lnTo>
                  <a:lnTo>
                    <a:pt x="1011" y="437"/>
                  </a:lnTo>
                  <a:lnTo>
                    <a:pt x="1013" y="435"/>
                  </a:lnTo>
                  <a:lnTo>
                    <a:pt x="1013" y="435"/>
                  </a:lnTo>
                  <a:lnTo>
                    <a:pt x="1015" y="433"/>
                  </a:lnTo>
                  <a:lnTo>
                    <a:pt x="1013" y="433"/>
                  </a:lnTo>
                  <a:lnTo>
                    <a:pt x="1013" y="429"/>
                  </a:lnTo>
                  <a:lnTo>
                    <a:pt x="1011" y="427"/>
                  </a:lnTo>
                  <a:lnTo>
                    <a:pt x="1003" y="427"/>
                  </a:lnTo>
                  <a:lnTo>
                    <a:pt x="1001" y="427"/>
                  </a:lnTo>
                  <a:lnTo>
                    <a:pt x="1001" y="429"/>
                  </a:lnTo>
                  <a:lnTo>
                    <a:pt x="1001" y="429"/>
                  </a:lnTo>
                  <a:lnTo>
                    <a:pt x="1001" y="429"/>
                  </a:lnTo>
                  <a:lnTo>
                    <a:pt x="1003" y="429"/>
                  </a:lnTo>
                  <a:lnTo>
                    <a:pt x="1003" y="429"/>
                  </a:lnTo>
                  <a:lnTo>
                    <a:pt x="1005" y="429"/>
                  </a:lnTo>
                  <a:lnTo>
                    <a:pt x="1005" y="429"/>
                  </a:lnTo>
                  <a:lnTo>
                    <a:pt x="1003" y="429"/>
                  </a:lnTo>
                  <a:lnTo>
                    <a:pt x="999" y="431"/>
                  </a:lnTo>
                  <a:lnTo>
                    <a:pt x="995" y="431"/>
                  </a:lnTo>
                  <a:lnTo>
                    <a:pt x="991" y="433"/>
                  </a:lnTo>
                  <a:lnTo>
                    <a:pt x="987" y="435"/>
                  </a:lnTo>
                  <a:lnTo>
                    <a:pt x="983" y="437"/>
                  </a:lnTo>
                  <a:lnTo>
                    <a:pt x="981" y="439"/>
                  </a:lnTo>
                  <a:lnTo>
                    <a:pt x="979" y="439"/>
                  </a:lnTo>
                  <a:lnTo>
                    <a:pt x="975" y="439"/>
                  </a:lnTo>
                  <a:lnTo>
                    <a:pt x="975" y="439"/>
                  </a:lnTo>
                  <a:lnTo>
                    <a:pt x="973" y="441"/>
                  </a:lnTo>
                  <a:lnTo>
                    <a:pt x="971" y="443"/>
                  </a:lnTo>
                  <a:lnTo>
                    <a:pt x="967" y="443"/>
                  </a:lnTo>
                  <a:lnTo>
                    <a:pt x="967" y="443"/>
                  </a:lnTo>
                  <a:lnTo>
                    <a:pt x="967" y="443"/>
                  </a:lnTo>
                  <a:lnTo>
                    <a:pt x="969" y="443"/>
                  </a:lnTo>
                  <a:lnTo>
                    <a:pt x="969" y="443"/>
                  </a:lnTo>
                  <a:lnTo>
                    <a:pt x="969" y="443"/>
                  </a:lnTo>
                  <a:lnTo>
                    <a:pt x="969" y="441"/>
                  </a:lnTo>
                  <a:lnTo>
                    <a:pt x="971" y="441"/>
                  </a:lnTo>
                  <a:lnTo>
                    <a:pt x="973" y="439"/>
                  </a:lnTo>
                  <a:lnTo>
                    <a:pt x="971" y="439"/>
                  </a:lnTo>
                  <a:lnTo>
                    <a:pt x="969" y="437"/>
                  </a:lnTo>
                  <a:lnTo>
                    <a:pt x="969" y="437"/>
                  </a:lnTo>
                  <a:lnTo>
                    <a:pt x="971" y="437"/>
                  </a:lnTo>
                  <a:lnTo>
                    <a:pt x="973" y="439"/>
                  </a:lnTo>
                  <a:lnTo>
                    <a:pt x="973" y="437"/>
                  </a:lnTo>
                  <a:lnTo>
                    <a:pt x="973" y="437"/>
                  </a:lnTo>
                  <a:lnTo>
                    <a:pt x="973" y="437"/>
                  </a:lnTo>
                  <a:lnTo>
                    <a:pt x="975" y="435"/>
                  </a:lnTo>
                  <a:lnTo>
                    <a:pt x="975" y="435"/>
                  </a:lnTo>
                  <a:lnTo>
                    <a:pt x="977" y="435"/>
                  </a:lnTo>
                  <a:lnTo>
                    <a:pt x="979" y="433"/>
                  </a:lnTo>
                  <a:lnTo>
                    <a:pt x="979" y="433"/>
                  </a:lnTo>
                  <a:lnTo>
                    <a:pt x="981" y="435"/>
                  </a:lnTo>
                  <a:lnTo>
                    <a:pt x="983" y="433"/>
                  </a:lnTo>
                  <a:lnTo>
                    <a:pt x="987" y="433"/>
                  </a:lnTo>
                  <a:lnTo>
                    <a:pt x="989" y="431"/>
                  </a:lnTo>
                  <a:lnTo>
                    <a:pt x="991" y="431"/>
                  </a:lnTo>
                  <a:lnTo>
                    <a:pt x="991" y="431"/>
                  </a:lnTo>
                  <a:lnTo>
                    <a:pt x="991" y="431"/>
                  </a:lnTo>
                  <a:lnTo>
                    <a:pt x="993" y="431"/>
                  </a:lnTo>
                  <a:lnTo>
                    <a:pt x="995" y="431"/>
                  </a:lnTo>
                  <a:lnTo>
                    <a:pt x="995" y="431"/>
                  </a:lnTo>
                  <a:lnTo>
                    <a:pt x="997" y="429"/>
                  </a:lnTo>
                  <a:lnTo>
                    <a:pt x="999" y="427"/>
                  </a:lnTo>
                  <a:lnTo>
                    <a:pt x="1001" y="427"/>
                  </a:lnTo>
                  <a:lnTo>
                    <a:pt x="1003" y="427"/>
                  </a:lnTo>
                  <a:lnTo>
                    <a:pt x="1005" y="425"/>
                  </a:lnTo>
                  <a:lnTo>
                    <a:pt x="1005" y="425"/>
                  </a:lnTo>
                  <a:lnTo>
                    <a:pt x="1009" y="425"/>
                  </a:lnTo>
                  <a:lnTo>
                    <a:pt x="1011" y="425"/>
                  </a:lnTo>
                  <a:lnTo>
                    <a:pt x="1013" y="423"/>
                  </a:lnTo>
                  <a:lnTo>
                    <a:pt x="1015" y="423"/>
                  </a:lnTo>
                  <a:lnTo>
                    <a:pt x="1017" y="421"/>
                  </a:lnTo>
                  <a:lnTo>
                    <a:pt x="1017" y="421"/>
                  </a:lnTo>
                  <a:lnTo>
                    <a:pt x="1015" y="421"/>
                  </a:lnTo>
                  <a:lnTo>
                    <a:pt x="1013" y="421"/>
                  </a:lnTo>
                  <a:lnTo>
                    <a:pt x="1013" y="419"/>
                  </a:lnTo>
                  <a:lnTo>
                    <a:pt x="1011" y="419"/>
                  </a:lnTo>
                  <a:lnTo>
                    <a:pt x="1011" y="419"/>
                  </a:lnTo>
                  <a:lnTo>
                    <a:pt x="1011" y="417"/>
                  </a:lnTo>
                  <a:lnTo>
                    <a:pt x="1009" y="417"/>
                  </a:lnTo>
                  <a:lnTo>
                    <a:pt x="1007" y="417"/>
                  </a:lnTo>
                  <a:lnTo>
                    <a:pt x="1007" y="417"/>
                  </a:lnTo>
                  <a:lnTo>
                    <a:pt x="1005" y="419"/>
                  </a:lnTo>
                  <a:lnTo>
                    <a:pt x="1003" y="417"/>
                  </a:lnTo>
                  <a:lnTo>
                    <a:pt x="999" y="417"/>
                  </a:lnTo>
                  <a:lnTo>
                    <a:pt x="999" y="415"/>
                  </a:lnTo>
                  <a:lnTo>
                    <a:pt x="999" y="413"/>
                  </a:lnTo>
                  <a:lnTo>
                    <a:pt x="999" y="411"/>
                  </a:lnTo>
                  <a:lnTo>
                    <a:pt x="999" y="411"/>
                  </a:lnTo>
                  <a:lnTo>
                    <a:pt x="997" y="411"/>
                  </a:lnTo>
                  <a:lnTo>
                    <a:pt x="995" y="411"/>
                  </a:lnTo>
                  <a:lnTo>
                    <a:pt x="993" y="413"/>
                  </a:lnTo>
                  <a:lnTo>
                    <a:pt x="993" y="413"/>
                  </a:lnTo>
                  <a:lnTo>
                    <a:pt x="987" y="417"/>
                  </a:lnTo>
                  <a:lnTo>
                    <a:pt x="985" y="417"/>
                  </a:lnTo>
                  <a:lnTo>
                    <a:pt x="987" y="417"/>
                  </a:lnTo>
                  <a:lnTo>
                    <a:pt x="987" y="415"/>
                  </a:lnTo>
                  <a:lnTo>
                    <a:pt x="993" y="413"/>
                  </a:lnTo>
                  <a:lnTo>
                    <a:pt x="993" y="411"/>
                  </a:lnTo>
                  <a:lnTo>
                    <a:pt x="993" y="411"/>
                  </a:lnTo>
                  <a:lnTo>
                    <a:pt x="991" y="411"/>
                  </a:lnTo>
                  <a:lnTo>
                    <a:pt x="991" y="411"/>
                  </a:lnTo>
                  <a:lnTo>
                    <a:pt x="991" y="409"/>
                  </a:lnTo>
                  <a:lnTo>
                    <a:pt x="991" y="409"/>
                  </a:lnTo>
                  <a:lnTo>
                    <a:pt x="989" y="409"/>
                  </a:lnTo>
                  <a:lnTo>
                    <a:pt x="987" y="409"/>
                  </a:lnTo>
                  <a:lnTo>
                    <a:pt x="985" y="411"/>
                  </a:lnTo>
                  <a:lnTo>
                    <a:pt x="983" y="411"/>
                  </a:lnTo>
                  <a:lnTo>
                    <a:pt x="979" y="413"/>
                  </a:lnTo>
                  <a:lnTo>
                    <a:pt x="977" y="413"/>
                  </a:lnTo>
                  <a:lnTo>
                    <a:pt x="979" y="413"/>
                  </a:lnTo>
                  <a:lnTo>
                    <a:pt x="981" y="411"/>
                  </a:lnTo>
                  <a:lnTo>
                    <a:pt x="981" y="411"/>
                  </a:lnTo>
                  <a:lnTo>
                    <a:pt x="983" y="409"/>
                  </a:lnTo>
                  <a:lnTo>
                    <a:pt x="985" y="407"/>
                  </a:lnTo>
                  <a:lnTo>
                    <a:pt x="987" y="407"/>
                  </a:lnTo>
                  <a:lnTo>
                    <a:pt x="985" y="405"/>
                  </a:lnTo>
                  <a:lnTo>
                    <a:pt x="985" y="403"/>
                  </a:lnTo>
                  <a:lnTo>
                    <a:pt x="985" y="403"/>
                  </a:lnTo>
                  <a:lnTo>
                    <a:pt x="985" y="403"/>
                  </a:lnTo>
                  <a:lnTo>
                    <a:pt x="987" y="401"/>
                  </a:lnTo>
                  <a:lnTo>
                    <a:pt x="985" y="401"/>
                  </a:lnTo>
                  <a:lnTo>
                    <a:pt x="985" y="401"/>
                  </a:lnTo>
                  <a:lnTo>
                    <a:pt x="983" y="403"/>
                  </a:lnTo>
                  <a:lnTo>
                    <a:pt x="983" y="401"/>
                  </a:lnTo>
                  <a:lnTo>
                    <a:pt x="983" y="401"/>
                  </a:lnTo>
                  <a:lnTo>
                    <a:pt x="983" y="399"/>
                  </a:lnTo>
                  <a:lnTo>
                    <a:pt x="983" y="399"/>
                  </a:lnTo>
                  <a:lnTo>
                    <a:pt x="981" y="399"/>
                  </a:lnTo>
                  <a:lnTo>
                    <a:pt x="981" y="399"/>
                  </a:lnTo>
                  <a:lnTo>
                    <a:pt x="979" y="399"/>
                  </a:lnTo>
                  <a:lnTo>
                    <a:pt x="977" y="399"/>
                  </a:lnTo>
                  <a:lnTo>
                    <a:pt x="977" y="399"/>
                  </a:lnTo>
                  <a:lnTo>
                    <a:pt x="977" y="399"/>
                  </a:lnTo>
                  <a:lnTo>
                    <a:pt x="977" y="399"/>
                  </a:lnTo>
                  <a:lnTo>
                    <a:pt x="975" y="397"/>
                  </a:lnTo>
                  <a:lnTo>
                    <a:pt x="973" y="397"/>
                  </a:lnTo>
                  <a:lnTo>
                    <a:pt x="975" y="397"/>
                  </a:lnTo>
                  <a:lnTo>
                    <a:pt x="977" y="397"/>
                  </a:lnTo>
                  <a:lnTo>
                    <a:pt x="977" y="397"/>
                  </a:lnTo>
                  <a:lnTo>
                    <a:pt x="977" y="393"/>
                  </a:lnTo>
                  <a:lnTo>
                    <a:pt x="977" y="393"/>
                  </a:lnTo>
                  <a:lnTo>
                    <a:pt x="975" y="393"/>
                  </a:lnTo>
                  <a:lnTo>
                    <a:pt x="973" y="393"/>
                  </a:lnTo>
                  <a:lnTo>
                    <a:pt x="973" y="393"/>
                  </a:lnTo>
                  <a:lnTo>
                    <a:pt x="977" y="391"/>
                  </a:lnTo>
                  <a:lnTo>
                    <a:pt x="977" y="391"/>
                  </a:lnTo>
                  <a:lnTo>
                    <a:pt x="977" y="391"/>
                  </a:lnTo>
                  <a:lnTo>
                    <a:pt x="975" y="391"/>
                  </a:lnTo>
                  <a:lnTo>
                    <a:pt x="971" y="391"/>
                  </a:lnTo>
                  <a:lnTo>
                    <a:pt x="971" y="389"/>
                  </a:lnTo>
                  <a:lnTo>
                    <a:pt x="973" y="389"/>
                  </a:lnTo>
                  <a:lnTo>
                    <a:pt x="975" y="389"/>
                  </a:lnTo>
                  <a:lnTo>
                    <a:pt x="975" y="389"/>
                  </a:lnTo>
                  <a:lnTo>
                    <a:pt x="973" y="387"/>
                  </a:lnTo>
                  <a:lnTo>
                    <a:pt x="973" y="387"/>
                  </a:lnTo>
                  <a:lnTo>
                    <a:pt x="971" y="387"/>
                  </a:lnTo>
                  <a:lnTo>
                    <a:pt x="971" y="387"/>
                  </a:lnTo>
                  <a:lnTo>
                    <a:pt x="967" y="385"/>
                  </a:lnTo>
                  <a:lnTo>
                    <a:pt x="967" y="385"/>
                  </a:lnTo>
                  <a:lnTo>
                    <a:pt x="967" y="383"/>
                  </a:lnTo>
                  <a:lnTo>
                    <a:pt x="969" y="383"/>
                  </a:lnTo>
                  <a:lnTo>
                    <a:pt x="969" y="383"/>
                  </a:lnTo>
                  <a:lnTo>
                    <a:pt x="969" y="385"/>
                  </a:lnTo>
                  <a:lnTo>
                    <a:pt x="969" y="385"/>
                  </a:lnTo>
                  <a:lnTo>
                    <a:pt x="971" y="385"/>
                  </a:lnTo>
                  <a:lnTo>
                    <a:pt x="979" y="387"/>
                  </a:lnTo>
                  <a:lnTo>
                    <a:pt x="981" y="387"/>
                  </a:lnTo>
                  <a:lnTo>
                    <a:pt x="981" y="385"/>
                  </a:lnTo>
                  <a:lnTo>
                    <a:pt x="981" y="383"/>
                  </a:lnTo>
                  <a:lnTo>
                    <a:pt x="983" y="383"/>
                  </a:lnTo>
                  <a:lnTo>
                    <a:pt x="983" y="381"/>
                  </a:lnTo>
                  <a:lnTo>
                    <a:pt x="981" y="377"/>
                  </a:lnTo>
                  <a:lnTo>
                    <a:pt x="981" y="377"/>
                  </a:lnTo>
                  <a:lnTo>
                    <a:pt x="979" y="377"/>
                  </a:lnTo>
                  <a:lnTo>
                    <a:pt x="979" y="377"/>
                  </a:lnTo>
                  <a:lnTo>
                    <a:pt x="977" y="377"/>
                  </a:lnTo>
                  <a:lnTo>
                    <a:pt x="977" y="377"/>
                  </a:lnTo>
                  <a:lnTo>
                    <a:pt x="979" y="377"/>
                  </a:lnTo>
                  <a:lnTo>
                    <a:pt x="979" y="375"/>
                  </a:lnTo>
                  <a:lnTo>
                    <a:pt x="981" y="375"/>
                  </a:lnTo>
                  <a:lnTo>
                    <a:pt x="981" y="375"/>
                  </a:lnTo>
                  <a:lnTo>
                    <a:pt x="979" y="373"/>
                  </a:lnTo>
                  <a:lnTo>
                    <a:pt x="977" y="373"/>
                  </a:lnTo>
                  <a:lnTo>
                    <a:pt x="977" y="373"/>
                  </a:lnTo>
                  <a:lnTo>
                    <a:pt x="975" y="373"/>
                  </a:lnTo>
                  <a:lnTo>
                    <a:pt x="973" y="373"/>
                  </a:lnTo>
                  <a:lnTo>
                    <a:pt x="973" y="373"/>
                  </a:lnTo>
                  <a:lnTo>
                    <a:pt x="973" y="373"/>
                  </a:lnTo>
                  <a:lnTo>
                    <a:pt x="975" y="373"/>
                  </a:lnTo>
                  <a:lnTo>
                    <a:pt x="975" y="373"/>
                  </a:lnTo>
                  <a:lnTo>
                    <a:pt x="977" y="371"/>
                  </a:lnTo>
                  <a:lnTo>
                    <a:pt x="977" y="371"/>
                  </a:lnTo>
                  <a:lnTo>
                    <a:pt x="979" y="371"/>
                  </a:lnTo>
                  <a:lnTo>
                    <a:pt x="981" y="371"/>
                  </a:lnTo>
                  <a:lnTo>
                    <a:pt x="981" y="369"/>
                  </a:lnTo>
                  <a:lnTo>
                    <a:pt x="981" y="367"/>
                  </a:lnTo>
                  <a:lnTo>
                    <a:pt x="983" y="367"/>
                  </a:lnTo>
                  <a:lnTo>
                    <a:pt x="983" y="367"/>
                  </a:lnTo>
                  <a:lnTo>
                    <a:pt x="983" y="367"/>
                  </a:lnTo>
                  <a:lnTo>
                    <a:pt x="983" y="365"/>
                  </a:lnTo>
                  <a:lnTo>
                    <a:pt x="981" y="365"/>
                  </a:lnTo>
                  <a:lnTo>
                    <a:pt x="981" y="365"/>
                  </a:lnTo>
                  <a:lnTo>
                    <a:pt x="979" y="365"/>
                  </a:lnTo>
                  <a:lnTo>
                    <a:pt x="979" y="361"/>
                  </a:lnTo>
                  <a:lnTo>
                    <a:pt x="977" y="361"/>
                  </a:lnTo>
                  <a:lnTo>
                    <a:pt x="975" y="361"/>
                  </a:lnTo>
                  <a:lnTo>
                    <a:pt x="971" y="363"/>
                  </a:lnTo>
                  <a:lnTo>
                    <a:pt x="967" y="365"/>
                  </a:lnTo>
                  <a:lnTo>
                    <a:pt x="967" y="363"/>
                  </a:lnTo>
                  <a:lnTo>
                    <a:pt x="969" y="363"/>
                  </a:lnTo>
                  <a:lnTo>
                    <a:pt x="971" y="363"/>
                  </a:lnTo>
                  <a:lnTo>
                    <a:pt x="975" y="361"/>
                  </a:lnTo>
                  <a:lnTo>
                    <a:pt x="977" y="359"/>
                  </a:lnTo>
                  <a:lnTo>
                    <a:pt x="979" y="357"/>
                  </a:lnTo>
                  <a:lnTo>
                    <a:pt x="979" y="355"/>
                  </a:lnTo>
                  <a:lnTo>
                    <a:pt x="979" y="355"/>
                  </a:lnTo>
                  <a:lnTo>
                    <a:pt x="977" y="357"/>
                  </a:lnTo>
                  <a:lnTo>
                    <a:pt x="973" y="357"/>
                  </a:lnTo>
                  <a:lnTo>
                    <a:pt x="973" y="357"/>
                  </a:lnTo>
                  <a:lnTo>
                    <a:pt x="973" y="357"/>
                  </a:lnTo>
                  <a:lnTo>
                    <a:pt x="973" y="357"/>
                  </a:lnTo>
                  <a:lnTo>
                    <a:pt x="971" y="357"/>
                  </a:lnTo>
                  <a:lnTo>
                    <a:pt x="971" y="357"/>
                  </a:lnTo>
                  <a:lnTo>
                    <a:pt x="967" y="359"/>
                  </a:lnTo>
                  <a:lnTo>
                    <a:pt x="967" y="359"/>
                  </a:lnTo>
                  <a:lnTo>
                    <a:pt x="969" y="357"/>
                  </a:lnTo>
                  <a:lnTo>
                    <a:pt x="969" y="357"/>
                  </a:lnTo>
                  <a:lnTo>
                    <a:pt x="973" y="355"/>
                  </a:lnTo>
                  <a:lnTo>
                    <a:pt x="975" y="355"/>
                  </a:lnTo>
                  <a:lnTo>
                    <a:pt x="979" y="353"/>
                  </a:lnTo>
                  <a:lnTo>
                    <a:pt x="979" y="351"/>
                  </a:lnTo>
                  <a:lnTo>
                    <a:pt x="977" y="349"/>
                  </a:lnTo>
                  <a:lnTo>
                    <a:pt x="977" y="349"/>
                  </a:lnTo>
                  <a:lnTo>
                    <a:pt x="975" y="349"/>
                  </a:lnTo>
                  <a:lnTo>
                    <a:pt x="975" y="349"/>
                  </a:lnTo>
                  <a:lnTo>
                    <a:pt x="975" y="349"/>
                  </a:lnTo>
                  <a:lnTo>
                    <a:pt x="975" y="349"/>
                  </a:lnTo>
                  <a:lnTo>
                    <a:pt x="975" y="347"/>
                  </a:lnTo>
                  <a:lnTo>
                    <a:pt x="975" y="347"/>
                  </a:lnTo>
                  <a:lnTo>
                    <a:pt x="975" y="347"/>
                  </a:lnTo>
                  <a:lnTo>
                    <a:pt x="977" y="347"/>
                  </a:lnTo>
                  <a:lnTo>
                    <a:pt x="977" y="347"/>
                  </a:lnTo>
                  <a:lnTo>
                    <a:pt x="975" y="347"/>
                  </a:lnTo>
                  <a:lnTo>
                    <a:pt x="975" y="347"/>
                  </a:lnTo>
                  <a:lnTo>
                    <a:pt x="973" y="347"/>
                  </a:lnTo>
                  <a:lnTo>
                    <a:pt x="969" y="347"/>
                  </a:lnTo>
                  <a:lnTo>
                    <a:pt x="967" y="347"/>
                  </a:lnTo>
                  <a:lnTo>
                    <a:pt x="967" y="347"/>
                  </a:lnTo>
                  <a:lnTo>
                    <a:pt x="969" y="347"/>
                  </a:lnTo>
                  <a:lnTo>
                    <a:pt x="971" y="347"/>
                  </a:lnTo>
                  <a:lnTo>
                    <a:pt x="971" y="347"/>
                  </a:lnTo>
                  <a:lnTo>
                    <a:pt x="973" y="345"/>
                  </a:lnTo>
                  <a:lnTo>
                    <a:pt x="975" y="345"/>
                  </a:lnTo>
                  <a:lnTo>
                    <a:pt x="975" y="343"/>
                  </a:lnTo>
                  <a:lnTo>
                    <a:pt x="975" y="341"/>
                  </a:lnTo>
                  <a:lnTo>
                    <a:pt x="973" y="343"/>
                  </a:lnTo>
                  <a:lnTo>
                    <a:pt x="971" y="343"/>
                  </a:lnTo>
                  <a:lnTo>
                    <a:pt x="973" y="343"/>
                  </a:lnTo>
                  <a:lnTo>
                    <a:pt x="973" y="341"/>
                  </a:lnTo>
                  <a:lnTo>
                    <a:pt x="971" y="341"/>
                  </a:lnTo>
                  <a:lnTo>
                    <a:pt x="971" y="341"/>
                  </a:lnTo>
                  <a:lnTo>
                    <a:pt x="973" y="341"/>
                  </a:lnTo>
                  <a:lnTo>
                    <a:pt x="975" y="339"/>
                  </a:lnTo>
                  <a:lnTo>
                    <a:pt x="973" y="339"/>
                  </a:lnTo>
                  <a:lnTo>
                    <a:pt x="973" y="337"/>
                  </a:lnTo>
                  <a:lnTo>
                    <a:pt x="973" y="337"/>
                  </a:lnTo>
                  <a:lnTo>
                    <a:pt x="973" y="335"/>
                  </a:lnTo>
                  <a:lnTo>
                    <a:pt x="973" y="335"/>
                  </a:lnTo>
                  <a:lnTo>
                    <a:pt x="971" y="335"/>
                  </a:lnTo>
                  <a:lnTo>
                    <a:pt x="971" y="335"/>
                  </a:lnTo>
                  <a:lnTo>
                    <a:pt x="971" y="333"/>
                  </a:lnTo>
                  <a:lnTo>
                    <a:pt x="973" y="331"/>
                  </a:lnTo>
                  <a:lnTo>
                    <a:pt x="973" y="331"/>
                  </a:lnTo>
                  <a:lnTo>
                    <a:pt x="971" y="331"/>
                  </a:lnTo>
                  <a:lnTo>
                    <a:pt x="969" y="331"/>
                  </a:lnTo>
                  <a:lnTo>
                    <a:pt x="967" y="331"/>
                  </a:lnTo>
                  <a:lnTo>
                    <a:pt x="965" y="331"/>
                  </a:lnTo>
                  <a:lnTo>
                    <a:pt x="967" y="331"/>
                  </a:lnTo>
                  <a:lnTo>
                    <a:pt x="969" y="329"/>
                  </a:lnTo>
                  <a:lnTo>
                    <a:pt x="971" y="329"/>
                  </a:lnTo>
                  <a:lnTo>
                    <a:pt x="971" y="327"/>
                  </a:lnTo>
                  <a:lnTo>
                    <a:pt x="971" y="327"/>
                  </a:lnTo>
                  <a:lnTo>
                    <a:pt x="969" y="325"/>
                  </a:lnTo>
                  <a:lnTo>
                    <a:pt x="969" y="325"/>
                  </a:lnTo>
                  <a:lnTo>
                    <a:pt x="967" y="327"/>
                  </a:lnTo>
                  <a:lnTo>
                    <a:pt x="967" y="327"/>
                  </a:lnTo>
                  <a:lnTo>
                    <a:pt x="965" y="327"/>
                  </a:lnTo>
                  <a:lnTo>
                    <a:pt x="963" y="331"/>
                  </a:lnTo>
                  <a:lnTo>
                    <a:pt x="961" y="331"/>
                  </a:lnTo>
                  <a:lnTo>
                    <a:pt x="959" y="333"/>
                  </a:lnTo>
                  <a:lnTo>
                    <a:pt x="959" y="333"/>
                  </a:lnTo>
                  <a:lnTo>
                    <a:pt x="959" y="333"/>
                  </a:lnTo>
                  <a:lnTo>
                    <a:pt x="959" y="335"/>
                  </a:lnTo>
                  <a:lnTo>
                    <a:pt x="961" y="335"/>
                  </a:lnTo>
                  <a:lnTo>
                    <a:pt x="959" y="335"/>
                  </a:lnTo>
                  <a:lnTo>
                    <a:pt x="959" y="335"/>
                  </a:lnTo>
                  <a:lnTo>
                    <a:pt x="957" y="335"/>
                  </a:lnTo>
                  <a:lnTo>
                    <a:pt x="957" y="335"/>
                  </a:lnTo>
                  <a:lnTo>
                    <a:pt x="955" y="335"/>
                  </a:lnTo>
                  <a:lnTo>
                    <a:pt x="955" y="335"/>
                  </a:lnTo>
                  <a:lnTo>
                    <a:pt x="953" y="337"/>
                  </a:lnTo>
                  <a:lnTo>
                    <a:pt x="953" y="337"/>
                  </a:lnTo>
                  <a:lnTo>
                    <a:pt x="953" y="337"/>
                  </a:lnTo>
                  <a:lnTo>
                    <a:pt x="953" y="339"/>
                  </a:lnTo>
                  <a:lnTo>
                    <a:pt x="955" y="339"/>
                  </a:lnTo>
                  <a:lnTo>
                    <a:pt x="955" y="339"/>
                  </a:lnTo>
                  <a:lnTo>
                    <a:pt x="955" y="341"/>
                  </a:lnTo>
                  <a:lnTo>
                    <a:pt x="957" y="341"/>
                  </a:lnTo>
                  <a:lnTo>
                    <a:pt x="957" y="341"/>
                  </a:lnTo>
                  <a:lnTo>
                    <a:pt x="957" y="341"/>
                  </a:lnTo>
                  <a:lnTo>
                    <a:pt x="955" y="339"/>
                  </a:lnTo>
                  <a:lnTo>
                    <a:pt x="953" y="339"/>
                  </a:lnTo>
                  <a:lnTo>
                    <a:pt x="953" y="339"/>
                  </a:lnTo>
                  <a:lnTo>
                    <a:pt x="951" y="341"/>
                  </a:lnTo>
                  <a:lnTo>
                    <a:pt x="951" y="343"/>
                  </a:lnTo>
                  <a:lnTo>
                    <a:pt x="951" y="343"/>
                  </a:lnTo>
                  <a:lnTo>
                    <a:pt x="951" y="341"/>
                  </a:lnTo>
                  <a:lnTo>
                    <a:pt x="949" y="343"/>
                  </a:lnTo>
                  <a:lnTo>
                    <a:pt x="949" y="343"/>
                  </a:lnTo>
                  <a:lnTo>
                    <a:pt x="949" y="345"/>
                  </a:lnTo>
                  <a:lnTo>
                    <a:pt x="947" y="343"/>
                  </a:lnTo>
                  <a:lnTo>
                    <a:pt x="947" y="343"/>
                  </a:lnTo>
                  <a:lnTo>
                    <a:pt x="947" y="345"/>
                  </a:lnTo>
                  <a:lnTo>
                    <a:pt x="947" y="345"/>
                  </a:lnTo>
                  <a:lnTo>
                    <a:pt x="947" y="345"/>
                  </a:lnTo>
                  <a:lnTo>
                    <a:pt x="947" y="345"/>
                  </a:lnTo>
                  <a:lnTo>
                    <a:pt x="949" y="347"/>
                  </a:lnTo>
                  <a:lnTo>
                    <a:pt x="949" y="347"/>
                  </a:lnTo>
                  <a:lnTo>
                    <a:pt x="949" y="347"/>
                  </a:lnTo>
                  <a:lnTo>
                    <a:pt x="947" y="347"/>
                  </a:lnTo>
                  <a:lnTo>
                    <a:pt x="947" y="347"/>
                  </a:lnTo>
                  <a:lnTo>
                    <a:pt x="945" y="347"/>
                  </a:lnTo>
                  <a:lnTo>
                    <a:pt x="945" y="347"/>
                  </a:lnTo>
                  <a:lnTo>
                    <a:pt x="945" y="347"/>
                  </a:lnTo>
                  <a:lnTo>
                    <a:pt x="945" y="349"/>
                  </a:lnTo>
                  <a:lnTo>
                    <a:pt x="943" y="347"/>
                  </a:lnTo>
                  <a:lnTo>
                    <a:pt x="943" y="347"/>
                  </a:lnTo>
                  <a:lnTo>
                    <a:pt x="941" y="349"/>
                  </a:lnTo>
                  <a:lnTo>
                    <a:pt x="941" y="349"/>
                  </a:lnTo>
                  <a:lnTo>
                    <a:pt x="941" y="349"/>
                  </a:lnTo>
                  <a:lnTo>
                    <a:pt x="941" y="351"/>
                  </a:lnTo>
                  <a:lnTo>
                    <a:pt x="941" y="351"/>
                  </a:lnTo>
                  <a:lnTo>
                    <a:pt x="939" y="351"/>
                  </a:lnTo>
                  <a:lnTo>
                    <a:pt x="939" y="351"/>
                  </a:lnTo>
                  <a:lnTo>
                    <a:pt x="939" y="351"/>
                  </a:lnTo>
                  <a:lnTo>
                    <a:pt x="939" y="353"/>
                  </a:lnTo>
                  <a:lnTo>
                    <a:pt x="939" y="355"/>
                  </a:lnTo>
                  <a:lnTo>
                    <a:pt x="939" y="355"/>
                  </a:lnTo>
                  <a:lnTo>
                    <a:pt x="937" y="355"/>
                  </a:lnTo>
                  <a:lnTo>
                    <a:pt x="935" y="357"/>
                  </a:lnTo>
                  <a:lnTo>
                    <a:pt x="935" y="357"/>
                  </a:lnTo>
                  <a:lnTo>
                    <a:pt x="937" y="355"/>
                  </a:lnTo>
                  <a:lnTo>
                    <a:pt x="937" y="355"/>
                  </a:lnTo>
                  <a:lnTo>
                    <a:pt x="937" y="353"/>
                  </a:lnTo>
                  <a:lnTo>
                    <a:pt x="937" y="353"/>
                  </a:lnTo>
                  <a:lnTo>
                    <a:pt x="937" y="351"/>
                  </a:lnTo>
                  <a:lnTo>
                    <a:pt x="935" y="351"/>
                  </a:lnTo>
                  <a:lnTo>
                    <a:pt x="935" y="351"/>
                  </a:lnTo>
                  <a:lnTo>
                    <a:pt x="933" y="353"/>
                  </a:lnTo>
                  <a:lnTo>
                    <a:pt x="931" y="353"/>
                  </a:lnTo>
                  <a:lnTo>
                    <a:pt x="931" y="353"/>
                  </a:lnTo>
                  <a:lnTo>
                    <a:pt x="929" y="355"/>
                  </a:lnTo>
                  <a:lnTo>
                    <a:pt x="927" y="357"/>
                  </a:lnTo>
                  <a:lnTo>
                    <a:pt x="925" y="357"/>
                  </a:lnTo>
                  <a:lnTo>
                    <a:pt x="923" y="357"/>
                  </a:lnTo>
                  <a:lnTo>
                    <a:pt x="921" y="359"/>
                  </a:lnTo>
                  <a:lnTo>
                    <a:pt x="917" y="359"/>
                  </a:lnTo>
                  <a:lnTo>
                    <a:pt x="913" y="361"/>
                  </a:lnTo>
                  <a:lnTo>
                    <a:pt x="913" y="361"/>
                  </a:lnTo>
                  <a:lnTo>
                    <a:pt x="913" y="361"/>
                  </a:lnTo>
                  <a:lnTo>
                    <a:pt x="911" y="363"/>
                  </a:lnTo>
                  <a:lnTo>
                    <a:pt x="911" y="365"/>
                  </a:lnTo>
                  <a:lnTo>
                    <a:pt x="911" y="363"/>
                  </a:lnTo>
                  <a:lnTo>
                    <a:pt x="911" y="363"/>
                  </a:lnTo>
                  <a:lnTo>
                    <a:pt x="911" y="361"/>
                  </a:lnTo>
                  <a:lnTo>
                    <a:pt x="913" y="361"/>
                  </a:lnTo>
                  <a:lnTo>
                    <a:pt x="913" y="357"/>
                  </a:lnTo>
                  <a:lnTo>
                    <a:pt x="913" y="357"/>
                  </a:lnTo>
                  <a:lnTo>
                    <a:pt x="913" y="359"/>
                  </a:lnTo>
                  <a:lnTo>
                    <a:pt x="911" y="359"/>
                  </a:lnTo>
                  <a:lnTo>
                    <a:pt x="911" y="359"/>
                  </a:lnTo>
                  <a:lnTo>
                    <a:pt x="907" y="361"/>
                  </a:lnTo>
                  <a:lnTo>
                    <a:pt x="907" y="361"/>
                  </a:lnTo>
                  <a:lnTo>
                    <a:pt x="911" y="359"/>
                  </a:lnTo>
                  <a:lnTo>
                    <a:pt x="911" y="359"/>
                  </a:lnTo>
                  <a:lnTo>
                    <a:pt x="911" y="359"/>
                  </a:lnTo>
                  <a:lnTo>
                    <a:pt x="911" y="357"/>
                  </a:lnTo>
                  <a:lnTo>
                    <a:pt x="911" y="357"/>
                  </a:lnTo>
                  <a:lnTo>
                    <a:pt x="909" y="357"/>
                  </a:lnTo>
                  <a:lnTo>
                    <a:pt x="907" y="357"/>
                  </a:lnTo>
                  <a:lnTo>
                    <a:pt x="905" y="361"/>
                  </a:lnTo>
                  <a:lnTo>
                    <a:pt x="903" y="363"/>
                  </a:lnTo>
                  <a:lnTo>
                    <a:pt x="901" y="363"/>
                  </a:lnTo>
                  <a:lnTo>
                    <a:pt x="901" y="363"/>
                  </a:lnTo>
                  <a:lnTo>
                    <a:pt x="897" y="365"/>
                  </a:lnTo>
                  <a:lnTo>
                    <a:pt x="893" y="365"/>
                  </a:lnTo>
                  <a:lnTo>
                    <a:pt x="893" y="365"/>
                  </a:lnTo>
                  <a:lnTo>
                    <a:pt x="895" y="365"/>
                  </a:lnTo>
                  <a:lnTo>
                    <a:pt x="895" y="365"/>
                  </a:lnTo>
                  <a:lnTo>
                    <a:pt x="899" y="363"/>
                  </a:lnTo>
                  <a:lnTo>
                    <a:pt x="901" y="363"/>
                  </a:lnTo>
                  <a:lnTo>
                    <a:pt x="903" y="361"/>
                  </a:lnTo>
                  <a:lnTo>
                    <a:pt x="905" y="361"/>
                  </a:lnTo>
                  <a:lnTo>
                    <a:pt x="907" y="357"/>
                  </a:lnTo>
                  <a:lnTo>
                    <a:pt x="907" y="357"/>
                  </a:lnTo>
                  <a:lnTo>
                    <a:pt x="909" y="355"/>
                  </a:lnTo>
                  <a:lnTo>
                    <a:pt x="909" y="355"/>
                  </a:lnTo>
                  <a:lnTo>
                    <a:pt x="907" y="355"/>
                  </a:lnTo>
                  <a:lnTo>
                    <a:pt x="909" y="351"/>
                  </a:lnTo>
                  <a:lnTo>
                    <a:pt x="909" y="351"/>
                  </a:lnTo>
                  <a:lnTo>
                    <a:pt x="907" y="351"/>
                  </a:lnTo>
                  <a:lnTo>
                    <a:pt x="907" y="349"/>
                  </a:lnTo>
                  <a:lnTo>
                    <a:pt x="907" y="349"/>
                  </a:lnTo>
                  <a:lnTo>
                    <a:pt x="905" y="349"/>
                  </a:lnTo>
                  <a:lnTo>
                    <a:pt x="903" y="349"/>
                  </a:lnTo>
                  <a:lnTo>
                    <a:pt x="901" y="349"/>
                  </a:lnTo>
                  <a:lnTo>
                    <a:pt x="899" y="349"/>
                  </a:lnTo>
                  <a:lnTo>
                    <a:pt x="899" y="349"/>
                  </a:lnTo>
                  <a:lnTo>
                    <a:pt x="897" y="351"/>
                  </a:lnTo>
                  <a:lnTo>
                    <a:pt x="893" y="353"/>
                  </a:lnTo>
                  <a:lnTo>
                    <a:pt x="889" y="353"/>
                  </a:lnTo>
                  <a:lnTo>
                    <a:pt x="889" y="353"/>
                  </a:lnTo>
                  <a:lnTo>
                    <a:pt x="887" y="351"/>
                  </a:lnTo>
                  <a:lnTo>
                    <a:pt x="885" y="351"/>
                  </a:lnTo>
                  <a:lnTo>
                    <a:pt x="887" y="351"/>
                  </a:lnTo>
                  <a:lnTo>
                    <a:pt x="889" y="351"/>
                  </a:lnTo>
                  <a:lnTo>
                    <a:pt x="891" y="349"/>
                  </a:lnTo>
                  <a:lnTo>
                    <a:pt x="891" y="349"/>
                  </a:lnTo>
                  <a:lnTo>
                    <a:pt x="891" y="349"/>
                  </a:lnTo>
                  <a:lnTo>
                    <a:pt x="891" y="349"/>
                  </a:lnTo>
                  <a:lnTo>
                    <a:pt x="893" y="349"/>
                  </a:lnTo>
                  <a:lnTo>
                    <a:pt x="893" y="349"/>
                  </a:lnTo>
                  <a:lnTo>
                    <a:pt x="893" y="349"/>
                  </a:lnTo>
                  <a:lnTo>
                    <a:pt x="893" y="351"/>
                  </a:lnTo>
                  <a:lnTo>
                    <a:pt x="893" y="351"/>
                  </a:lnTo>
                  <a:lnTo>
                    <a:pt x="893" y="351"/>
                  </a:lnTo>
                  <a:lnTo>
                    <a:pt x="895" y="349"/>
                  </a:lnTo>
                  <a:lnTo>
                    <a:pt x="895" y="349"/>
                  </a:lnTo>
                  <a:lnTo>
                    <a:pt x="897" y="347"/>
                  </a:lnTo>
                  <a:lnTo>
                    <a:pt x="897" y="347"/>
                  </a:lnTo>
                  <a:lnTo>
                    <a:pt x="899" y="347"/>
                  </a:lnTo>
                  <a:lnTo>
                    <a:pt x="899" y="347"/>
                  </a:lnTo>
                  <a:lnTo>
                    <a:pt x="899" y="345"/>
                  </a:lnTo>
                  <a:lnTo>
                    <a:pt x="899" y="345"/>
                  </a:lnTo>
                  <a:lnTo>
                    <a:pt x="901" y="343"/>
                  </a:lnTo>
                  <a:lnTo>
                    <a:pt x="901" y="343"/>
                  </a:lnTo>
                  <a:lnTo>
                    <a:pt x="901" y="343"/>
                  </a:lnTo>
                  <a:lnTo>
                    <a:pt x="897" y="341"/>
                  </a:lnTo>
                  <a:lnTo>
                    <a:pt x="897" y="341"/>
                  </a:lnTo>
                  <a:lnTo>
                    <a:pt x="899" y="339"/>
                  </a:lnTo>
                  <a:lnTo>
                    <a:pt x="899" y="339"/>
                  </a:lnTo>
                  <a:lnTo>
                    <a:pt x="901" y="337"/>
                  </a:lnTo>
                  <a:lnTo>
                    <a:pt x="903" y="337"/>
                  </a:lnTo>
                  <a:lnTo>
                    <a:pt x="903" y="335"/>
                  </a:lnTo>
                  <a:lnTo>
                    <a:pt x="903" y="335"/>
                  </a:lnTo>
                  <a:lnTo>
                    <a:pt x="903" y="333"/>
                  </a:lnTo>
                  <a:lnTo>
                    <a:pt x="903" y="333"/>
                  </a:lnTo>
                  <a:lnTo>
                    <a:pt x="901" y="333"/>
                  </a:lnTo>
                  <a:lnTo>
                    <a:pt x="895" y="331"/>
                  </a:lnTo>
                  <a:lnTo>
                    <a:pt x="893" y="331"/>
                  </a:lnTo>
                  <a:lnTo>
                    <a:pt x="891" y="331"/>
                  </a:lnTo>
                  <a:lnTo>
                    <a:pt x="891" y="331"/>
                  </a:lnTo>
                  <a:lnTo>
                    <a:pt x="893" y="331"/>
                  </a:lnTo>
                  <a:lnTo>
                    <a:pt x="901" y="331"/>
                  </a:lnTo>
                  <a:lnTo>
                    <a:pt x="903" y="331"/>
                  </a:lnTo>
                  <a:lnTo>
                    <a:pt x="905" y="329"/>
                  </a:lnTo>
                  <a:lnTo>
                    <a:pt x="905" y="329"/>
                  </a:lnTo>
                  <a:lnTo>
                    <a:pt x="905" y="329"/>
                  </a:lnTo>
                  <a:lnTo>
                    <a:pt x="907" y="327"/>
                  </a:lnTo>
                  <a:lnTo>
                    <a:pt x="907" y="327"/>
                  </a:lnTo>
                  <a:lnTo>
                    <a:pt x="907" y="327"/>
                  </a:lnTo>
                  <a:lnTo>
                    <a:pt x="907" y="325"/>
                  </a:lnTo>
                  <a:lnTo>
                    <a:pt x="907" y="325"/>
                  </a:lnTo>
                  <a:lnTo>
                    <a:pt x="907" y="325"/>
                  </a:lnTo>
                  <a:lnTo>
                    <a:pt x="907" y="323"/>
                  </a:lnTo>
                  <a:lnTo>
                    <a:pt x="909" y="321"/>
                  </a:lnTo>
                  <a:lnTo>
                    <a:pt x="911" y="319"/>
                  </a:lnTo>
                  <a:lnTo>
                    <a:pt x="913" y="319"/>
                  </a:lnTo>
                  <a:lnTo>
                    <a:pt x="913" y="319"/>
                  </a:lnTo>
                  <a:lnTo>
                    <a:pt x="915" y="317"/>
                  </a:lnTo>
                  <a:lnTo>
                    <a:pt x="915" y="317"/>
                  </a:lnTo>
                  <a:lnTo>
                    <a:pt x="915" y="317"/>
                  </a:lnTo>
                  <a:lnTo>
                    <a:pt x="917" y="317"/>
                  </a:lnTo>
                  <a:lnTo>
                    <a:pt x="917" y="315"/>
                  </a:lnTo>
                  <a:lnTo>
                    <a:pt x="917" y="315"/>
                  </a:lnTo>
                  <a:lnTo>
                    <a:pt x="915" y="313"/>
                  </a:lnTo>
                  <a:lnTo>
                    <a:pt x="915" y="315"/>
                  </a:lnTo>
                  <a:lnTo>
                    <a:pt x="915" y="315"/>
                  </a:lnTo>
                  <a:lnTo>
                    <a:pt x="913" y="315"/>
                  </a:lnTo>
                  <a:lnTo>
                    <a:pt x="913" y="317"/>
                  </a:lnTo>
                  <a:lnTo>
                    <a:pt x="911" y="317"/>
                  </a:lnTo>
                  <a:lnTo>
                    <a:pt x="909" y="317"/>
                  </a:lnTo>
                  <a:lnTo>
                    <a:pt x="909" y="317"/>
                  </a:lnTo>
                  <a:lnTo>
                    <a:pt x="907" y="317"/>
                  </a:lnTo>
                  <a:lnTo>
                    <a:pt x="907" y="317"/>
                  </a:lnTo>
                  <a:lnTo>
                    <a:pt x="907" y="315"/>
                  </a:lnTo>
                  <a:lnTo>
                    <a:pt x="907" y="315"/>
                  </a:lnTo>
                  <a:lnTo>
                    <a:pt x="907" y="315"/>
                  </a:lnTo>
                  <a:lnTo>
                    <a:pt x="907" y="313"/>
                  </a:lnTo>
                  <a:lnTo>
                    <a:pt x="905" y="313"/>
                  </a:lnTo>
                  <a:lnTo>
                    <a:pt x="903" y="315"/>
                  </a:lnTo>
                  <a:lnTo>
                    <a:pt x="901" y="315"/>
                  </a:lnTo>
                  <a:lnTo>
                    <a:pt x="897" y="313"/>
                  </a:lnTo>
                  <a:lnTo>
                    <a:pt x="897" y="313"/>
                  </a:lnTo>
                  <a:lnTo>
                    <a:pt x="895" y="313"/>
                  </a:lnTo>
                  <a:lnTo>
                    <a:pt x="893" y="313"/>
                  </a:lnTo>
                  <a:lnTo>
                    <a:pt x="893" y="311"/>
                  </a:lnTo>
                  <a:lnTo>
                    <a:pt x="891" y="309"/>
                  </a:lnTo>
                  <a:lnTo>
                    <a:pt x="891" y="309"/>
                  </a:lnTo>
                  <a:lnTo>
                    <a:pt x="893" y="309"/>
                  </a:lnTo>
                  <a:lnTo>
                    <a:pt x="893" y="309"/>
                  </a:lnTo>
                  <a:lnTo>
                    <a:pt x="891" y="309"/>
                  </a:lnTo>
                  <a:lnTo>
                    <a:pt x="891" y="307"/>
                  </a:lnTo>
                  <a:lnTo>
                    <a:pt x="891" y="307"/>
                  </a:lnTo>
                  <a:lnTo>
                    <a:pt x="893" y="307"/>
                  </a:lnTo>
                  <a:lnTo>
                    <a:pt x="895" y="305"/>
                  </a:lnTo>
                  <a:lnTo>
                    <a:pt x="895" y="305"/>
                  </a:lnTo>
                  <a:lnTo>
                    <a:pt x="895" y="305"/>
                  </a:lnTo>
                  <a:lnTo>
                    <a:pt x="895" y="305"/>
                  </a:lnTo>
                  <a:lnTo>
                    <a:pt x="893" y="303"/>
                  </a:lnTo>
                  <a:lnTo>
                    <a:pt x="893" y="303"/>
                  </a:lnTo>
                  <a:lnTo>
                    <a:pt x="891" y="305"/>
                  </a:lnTo>
                  <a:lnTo>
                    <a:pt x="891" y="305"/>
                  </a:lnTo>
                  <a:lnTo>
                    <a:pt x="887" y="305"/>
                  </a:lnTo>
                  <a:lnTo>
                    <a:pt x="887" y="305"/>
                  </a:lnTo>
                  <a:lnTo>
                    <a:pt x="891" y="305"/>
                  </a:lnTo>
                  <a:lnTo>
                    <a:pt x="891" y="305"/>
                  </a:lnTo>
                  <a:lnTo>
                    <a:pt x="891" y="303"/>
                  </a:lnTo>
                  <a:lnTo>
                    <a:pt x="891" y="303"/>
                  </a:lnTo>
                  <a:lnTo>
                    <a:pt x="891" y="303"/>
                  </a:lnTo>
                  <a:lnTo>
                    <a:pt x="891" y="301"/>
                  </a:lnTo>
                  <a:lnTo>
                    <a:pt x="891" y="301"/>
                  </a:lnTo>
                  <a:lnTo>
                    <a:pt x="889" y="301"/>
                  </a:lnTo>
                  <a:lnTo>
                    <a:pt x="887" y="299"/>
                  </a:lnTo>
                  <a:lnTo>
                    <a:pt x="887" y="301"/>
                  </a:lnTo>
                  <a:lnTo>
                    <a:pt x="885" y="301"/>
                  </a:lnTo>
                  <a:lnTo>
                    <a:pt x="885" y="301"/>
                  </a:lnTo>
                  <a:lnTo>
                    <a:pt x="883" y="301"/>
                  </a:lnTo>
                  <a:lnTo>
                    <a:pt x="885" y="299"/>
                  </a:lnTo>
                  <a:lnTo>
                    <a:pt x="887" y="299"/>
                  </a:lnTo>
                  <a:lnTo>
                    <a:pt x="887" y="297"/>
                  </a:lnTo>
                  <a:lnTo>
                    <a:pt x="887" y="297"/>
                  </a:lnTo>
                  <a:lnTo>
                    <a:pt x="887" y="297"/>
                  </a:lnTo>
                  <a:lnTo>
                    <a:pt x="887" y="297"/>
                  </a:lnTo>
                  <a:lnTo>
                    <a:pt x="887" y="297"/>
                  </a:lnTo>
                  <a:lnTo>
                    <a:pt x="885" y="297"/>
                  </a:lnTo>
                  <a:lnTo>
                    <a:pt x="885" y="295"/>
                  </a:lnTo>
                  <a:lnTo>
                    <a:pt x="883" y="295"/>
                  </a:lnTo>
                  <a:lnTo>
                    <a:pt x="883" y="295"/>
                  </a:lnTo>
                  <a:lnTo>
                    <a:pt x="881" y="293"/>
                  </a:lnTo>
                  <a:lnTo>
                    <a:pt x="881" y="293"/>
                  </a:lnTo>
                  <a:lnTo>
                    <a:pt x="879" y="291"/>
                  </a:lnTo>
                  <a:lnTo>
                    <a:pt x="879" y="291"/>
                  </a:lnTo>
                  <a:lnTo>
                    <a:pt x="877" y="291"/>
                  </a:lnTo>
                  <a:lnTo>
                    <a:pt x="875" y="291"/>
                  </a:lnTo>
                  <a:lnTo>
                    <a:pt x="873" y="293"/>
                  </a:lnTo>
                  <a:lnTo>
                    <a:pt x="871" y="293"/>
                  </a:lnTo>
                  <a:lnTo>
                    <a:pt x="867" y="295"/>
                  </a:lnTo>
                  <a:lnTo>
                    <a:pt x="865" y="295"/>
                  </a:lnTo>
                  <a:lnTo>
                    <a:pt x="863" y="295"/>
                  </a:lnTo>
                  <a:lnTo>
                    <a:pt x="863" y="297"/>
                  </a:lnTo>
                  <a:lnTo>
                    <a:pt x="863" y="297"/>
                  </a:lnTo>
                  <a:lnTo>
                    <a:pt x="861" y="295"/>
                  </a:lnTo>
                  <a:lnTo>
                    <a:pt x="861" y="295"/>
                  </a:lnTo>
                  <a:lnTo>
                    <a:pt x="859" y="295"/>
                  </a:lnTo>
                  <a:lnTo>
                    <a:pt x="857" y="293"/>
                  </a:lnTo>
                  <a:lnTo>
                    <a:pt x="855" y="293"/>
                  </a:lnTo>
                  <a:lnTo>
                    <a:pt x="855" y="295"/>
                  </a:lnTo>
                  <a:lnTo>
                    <a:pt x="849" y="295"/>
                  </a:lnTo>
                  <a:lnTo>
                    <a:pt x="849" y="295"/>
                  </a:lnTo>
                  <a:lnTo>
                    <a:pt x="851" y="295"/>
                  </a:lnTo>
                  <a:lnTo>
                    <a:pt x="851" y="293"/>
                  </a:lnTo>
                  <a:lnTo>
                    <a:pt x="843" y="291"/>
                  </a:lnTo>
                  <a:lnTo>
                    <a:pt x="841" y="291"/>
                  </a:lnTo>
                  <a:lnTo>
                    <a:pt x="837" y="289"/>
                  </a:lnTo>
                  <a:lnTo>
                    <a:pt x="835" y="289"/>
                  </a:lnTo>
                  <a:lnTo>
                    <a:pt x="831" y="291"/>
                  </a:lnTo>
                  <a:lnTo>
                    <a:pt x="827" y="291"/>
                  </a:lnTo>
                  <a:lnTo>
                    <a:pt x="823" y="293"/>
                  </a:lnTo>
                  <a:lnTo>
                    <a:pt x="823" y="293"/>
                  </a:lnTo>
                  <a:lnTo>
                    <a:pt x="821" y="295"/>
                  </a:lnTo>
                  <a:lnTo>
                    <a:pt x="821" y="295"/>
                  </a:lnTo>
                  <a:lnTo>
                    <a:pt x="819" y="297"/>
                  </a:lnTo>
                  <a:lnTo>
                    <a:pt x="819" y="299"/>
                  </a:lnTo>
                  <a:lnTo>
                    <a:pt x="819" y="301"/>
                  </a:lnTo>
                  <a:lnTo>
                    <a:pt x="819" y="303"/>
                  </a:lnTo>
                  <a:lnTo>
                    <a:pt x="819" y="303"/>
                  </a:lnTo>
                  <a:lnTo>
                    <a:pt x="819" y="303"/>
                  </a:lnTo>
                  <a:lnTo>
                    <a:pt x="821" y="305"/>
                  </a:lnTo>
                  <a:lnTo>
                    <a:pt x="821" y="305"/>
                  </a:lnTo>
                  <a:lnTo>
                    <a:pt x="819" y="307"/>
                  </a:lnTo>
                  <a:lnTo>
                    <a:pt x="817" y="307"/>
                  </a:lnTo>
                  <a:lnTo>
                    <a:pt x="817" y="309"/>
                  </a:lnTo>
                  <a:lnTo>
                    <a:pt x="815" y="311"/>
                  </a:lnTo>
                  <a:lnTo>
                    <a:pt x="815" y="311"/>
                  </a:lnTo>
                  <a:lnTo>
                    <a:pt x="815" y="313"/>
                  </a:lnTo>
                  <a:lnTo>
                    <a:pt x="813" y="313"/>
                  </a:lnTo>
                  <a:lnTo>
                    <a:pt x="811" y="315"/>
                  </a:lnTo>
                  <a:lnTo>
                    <a:pt x="807" y="317"/>
                  </a:lnTo>
                  <a:lnTo>
                    <a:pt x="805" y="317"/>
                  </a:lnTo>
                  <a:lnTo>
                    <a:pt x="807" y="317"/>
                  </a:lnTo>
                  <a:lnTo>
                    <a:pt x="807" y="317"/>
                  </a:lnTo>
                  <a:lnTo>
                    <a:pt x="809" y="319"/>
                  </a:lnTo>
                  <a:lnTo>
                    <a:pt x="813" y="317"/>
                  </a:lnTo>
                  <a:lnTo>
                    <a:pt x="813" y="319"/>
                  </a:lnTo>
                  <a:lnTo>
                    <a:pt x="811" y="319"/>
                  </a:lnTo>
                  <a:lnTo>
                    <a:pt x="809" y="319"/>
                  </a:lnTo>
                  <a:lnTo>
                    <a:pt x="809" y="321"/>
                  </a:lnTo>
                  <a:lnTo>
                    <a:pt x="809" y="321"/>
                  </a:lnTo>
                  <a:lnTo>
                    <a:pt x="809" y="321"/>
                  </a:lnTo>
                  <a:lnTo>
                    <a:pt x="809" y="321"/>
                  </a:lnTo>
                  <a:lnTo>
                    <a:pt x="811" y="323"/>
                  </a:lnTo>
                  <a:lnTo>
                    <a:pt x="811" y="323"/>
                  </a:lnTo>
                  <a:lnTo>
                    <a:pt x="809" y="323"/>
                  </a:lnTo>
                  <a:lnTo>
                    <a:pt x="807" y="325"/>
                  </a:lnTo>
                  <a:lnTo>
                    <a:pt x="807" y="325"/>
                  </a:lnTo>
                  <a:lnTo>
                    <a:pt x="807" y="329"/>
                  </a:lnTo>
                  <a:lnTo>
                    <a:pt x="807" y="329"/>
                  </a:lnTo>
                  <a:lnTo>
                    <a:pt x="805" y="329"/>
                  </a:lnTo>
                  <a:lnTo>
                    <a:pt x="805" y="329"/>
                  </a:lnTo>
                  <a:lnTo>
                    <a:pt x="805" y="331"/>
                  </a:lnTo>
                  <a:lnTo>
                    <a:pt x="809" y="331"/>
                  </a:lnTo>
                  <a:lnTo>
                    <a:pt x="809" y="331"/>
                  </a:lnTo>
                  <a:lnTo>
                    <a:pt x="807" y="333"/>
                  </a:lnTo>
                  <a:lnTo>
                    <a:pt x="805" y="333"/>
                  </a:lnTo>
                  <a:lnTo>
                    <a:pt x="805" y="333"/>
                  </a:lnTo>
                  <a:lnTo>
                    <a:pt x="805" y="335"/>
                  </a:lnTo>
                  <a:lnTo>
                    <a:pt x="803" y="335"/>
                  </a:lnTo>
                  <a:lnTo>
                    <a:pt x="803" y="337"/>
                  </a:lnTo>
                  <a:lnTo>
                    <a:pt x="803" y="337"/>
                  </a:lnTo>
                  <a:lnTo>
                    <a:pt x="803" y="339"/>
                  </a:lnTo>
                  <a:lnTo>
                    <a:pt x="803" y="339"/>
                  </a:lnTo>
                  <a:lnTo>
                    <a:pt x="801" y="337"/>
                  </a:lnTo>
                  <a:lnTo>
                    <a:pt x="799" y="337"/>
                  </a:lnTo>
                  <a:lnTo>
                    <a:pt x="799" y="337"/>
                  </a:lnTo>
                  <a:lnTo>
                    <a:pt x="797" y="339"/>
                  </a:lnTo>
                  <a:lnTo>
                    <a:pt x="797" y="339"/>
                  </a:lnTo>
                  <a:lnTo>
                    <a:pt x="795" y="339"/>
                  </a:lnTo>
                  <a:lnTo>
                    <a:pt x="795" y="341"/>
                  </a:lnTo>
                  <a:lnTo>
                    <a:pt x="795" y="341"/>
                  </a:lnTo>
                  <a:lnTo>
                    <a:pt x="795" y="341"/>
                  </a:lnTo>
                  <a:lnTo>
                    <a:pt x="793" y="343"/>
                  </a:lnTo>
                  <a:lnTo>
                    <a:pt x="791" y="343"/>
                  </a:lnTo>
                  <a:lnTo>
                    <a:pt x="789" y="345"/>
                  </a:lnTo>
                  <a:lnTo>
                    <a:pt x="789" y="345"/>
                  </a:lnTo>
                  <a:lnTo>
                    <a:pt x="785" y="347"/>
                  </a:lnTo>
                  <a:lnTo>
                    <a:pt x="781" y="349"/>
                  </a:lnTo>
                  <a:lnTo>
                    <a:pt x="781" y="349"/>
                  </a:lnTo>
                  <a:lnTo>
                    <a:pt x="781" y="351"/>
                  </a:lnTo>
                  <a:lnTo>
                    <a:pt x="779" y="351"/>
                  </a:lnTo>
                  <a:lnTo>
                    <a:pt x="779" y="353"/>
                  </a:lnTo>
                  <a:lnTo>
                    <a:pt x="779" y="353"/>
                  </a:lnTo>
                  <a:lnTo>
                    <a:pt x="779" y="355"/>
                  </a:lnTo>
                  <a:lnTo>
                    <a:pt x="779" y="355"/>
                  </a:lnTo>
                  <a:lnTo>
                    <a:pt x="783" y="357"/>
                  </a:lnTo>
                  <a:lnTo>
                    <a:pt x="783" y="359"/>
                  </a:lnTo>
                  <a:lnTo>
                    <a:pt x="785" y="359"/>
                  </a:lnTo>
                  <a:lnTo>
                    <a:pt x="787" y="361"/>
                  </a:lnTo>
                  <a:lnTo>
                    <a:pt x="787" y="361"/>
                  </a:lnTo>
                  <a:lnTo>
                    <a:pt x="789" y="363"/>
                  </a:lnTo>
                  <a:lnTo>
                    <a:pt x="789" y="369"/>
                  </a:lnTo>
                  <a:lnTo>
                    <a:pt x="789" y="369"/>
                  </a:lnTo>
                  <a:lnTo>
                    <a:pt x="789" y="371"/>
                  </a:lnTo>
                  <a:lnTo>
                    <a:pt x="789" y="375"/>
                  </a:lnTo>
                  <a:lnTo>
                    <a:pt x="789" y="377"/>
                  </a:lnTo>
                  <a:lnTo>
                    <a:pt x="789" y="377"/>
                  </a:lnTo>
                  <a:lnTo>
                    <a:pt x="785" y="383"/>
                  </a:lnTo>
                  <a:lnTo>
                    <a:pt x="785" y="385"/>
                  </a:lnTo>
                  <a:lnTo>
                    <a:pt x="781" y="389"/>
                  </a:lnTo>
                  <a:lnTo>
                    <a:pt x="781" y="391"/>
                  </a:lnTo>
                  <a:lnTo>
                    <a:pt x="777" y="395"/>
                  </a:lnTo>
                  <a:lnTo>
                    <a:pt x="777" y="395"/>
                  </a:lnTo>
                  <a:lnTo>
                    <a:pt x="773" y="397"/>
                  </a:lnTo>
                  <a:lnTo>
                    <a:pt x="771" y="399"/>
                  </a:lnTo>
                  <a:lnTo>
                    <a:pt x="767" y="401"/>
                  </a:lnTo>
                  <a:lnTo>
                    <a:pt x="765" y="403"/>
                  </a:lnTo>
                  <a:lnTo>
                    <a:pt x="763" y="405"/>
                  </a:lnTo>
                  <a:lnTo>
                    <a:pt x="755" y="409"/>
                  </a:lnTo>
                  <a:lnTo>
                    <a:pt x="753" y="409"/>
                  </a:lnTo>
                  <a:lnTo>
                    <a:pt x="751" y="411"/>
                  </a:lnTo>
                  <a:lnTo>
                    <a:pt x="747" y="411"/>
                  </a:lnTo>
                  <a:lnTo>
                    <a:pt x="745" y="413"/>
                  </a:lnTo>
                  <a:lnTo>
                    <a:pt x="741" y="415"/>
                  </a:lnTo>
                  <a:lnTo>
                    <a:pt x="735" y="415"/>
                  </a:lnTo>
                  <a:lnTo>
                    <a:pt x="735" y="417"/>
                  </a:lnTo>
                  <a:lnTo>
                    <a:pt x="723" y="419"/>
                  </a:lnTo>
                  <a:lnTo>
                    <a:pt x="723" y="419"/>
                  </a:lnTo>
                  <a:lnTo>
                    <a:pt x="721" y="421"/>
                  </a:lnTo>
                  <a:lnTo>
                    <a:pt x="723" y="421"/>
                  </a:lnTo>
                  <a:lnTo>
                    <a:pt x="723" y="421"/>
                  </a:lnTo>
                  <a:lnTo>
                    <a:pt x="723" y="421"/>
                  </a:lnTo>
                  <a:lnTo>
                    <a:pt x="723" y="423"/>
                  </a:lnTo>
                  <a:lnTo>
                    <a:pt x="723" y="425"/>
                  </a:lnTo>
                  <a:lnTo>
                    <a:pt x="723" y="425"/>
                  </a:lnTo>
                  <a:lnTo>
                    <a:pt x="723" y="427"/>
                  </a:lnTo>
                  <a:lnTo>
                    <a:pt x="723" y="427"/>
                  </a:lnTo>
                  <a:lnTo>
                    <a:pt x="723" y="429"/>
                  </a:lnTo>
                  <a:lnTo>
                    <a:pt x="725" y="429"/>
                  </a:lnTo>
                  <a:lnTo>
                    <a:pt x="725" y="429"/>
                  </a:lnTo>
                  <a:lnTo>
                    <a:pt x="723" y="429"/>
                  </a:lnTo>
                  <a:lnTo>
                    <a:pt x="723" y="429"/>
                  </a:lnTo>
                  <a:lnTo>
                    <a:pt x="725" y="431"/>
                  </a:lnTo>
                  <a:lnTo>
                    <a:pt x="725" y="431"/>
                  </a:lnTo>
                  <a:lnTo>
                    <a:pt x="725" y="431"/>
                  </a:lnTo>
                  <a:lnTo>
                    <a:pt x="723" y="433"/>
                  </a:lnTo>
                  <a:lnTo>
                    <a:pt x="723" y="433"/>
                  </a:lnTo>
                  <a:lnTo>
                    <a:pt x="723" y="433"/>
                  </a:lnTo>
                  <a:lnTo>
                    <a:pt x="725" y="433"/>
                  </a:lnTo>
                  <a:lnTo>
                    <a:pt x="723" y="435"/>
                  </a:lnTo>
                  <a:lnTo>
                    <a:pt x="723" y="433"/>
                  </a:lnTo>
                  <a:lnTo>
                    <a:pt x="723" y="435"/>
                  </a:lnTo>
                  <a:lnTo>
                    <a:pt x="721" y="435"/>
                  </a:lnTo>
                  <a:lnTo>
                    <a:pt x="721" y="435"/>
                  </a:lnTo>
                  <a:lnTo>
                    <a:pt x="721" y="437"/>
                  </a:lnTo>
                  <a:lnTo>
                    <a:pt x="721" y="439"/>
                  </a:lnTo>
                  <a:lnTo>
                    <a:pt x="719" y="441"/>
                  </a:lnTo>
                  <a:lnTo>
                    <a:pt x="717" y="445"/>
                  </a:lnTo>
                  <a:lnTo>
                    <a:pt x="717" y="447"/>
                  </a:lnTo>
                  <a:lnTo>
                    <a:pt x="717" y="449"/>
                  </a:lnTo>
                  <a:lnTo>
                    <a:pt x="717" y="449"/>
                  </a:lnTo>
                  <a:lnTo>
                    <a:pt x="717" y="451"/>
                  </a:lnTo>
                  <a:lnTo>
                    <a:pt x="717" y="451"/>
                  </a:lnTo>
                  <a:lnTo>
                    <a:pt x="717" y="453"/>
                  </a:lnTo>
                  <a:lnTo>
                    <a:pt x="715" y="455"/>
                  </a:lnTo>
                  <a:lnTo>
                    <a:pt x="715" y="455"/>
                  </a:lnTo>
                  <a:lnTo>
                    <a:pt x="717" y="457"/>
                  </a:lnTo>
                  <a:lnTo>
                    <a:pt x="717" y="457"/>
                  </a:lnTo>
                  <a:lnTo>
                    <a:pt x="715" y="459"/>
                  </a:lnTo>
                  <a:lnTo>
                    <a:pt x="715" y="459"/>
                  </a:lnTo>
                  <a:lnTo>
                    <a:pt x="715" y="461"/>
                  </a:lnTo>
                  <a:lnTo>
                    <a:pt x="715" y="461"/>
                  </a:lnTo>
                  <a:lnTo>
                    <a:pt x="715" y="461"/>
                  </a:lnTo>
                  <a:lnTo>
                    <a:pt x="715" y="461"/>
                  </a:lnTo>
                  <a:lnTo>
                    <a:pt x="713" y="463"/>
                  </a:lnTo>
                  <a:lnTo>
                    <a:pt x="711" y="465"/>
                  </a:lnTo>
                  <a:lnTo>
                    <a:pt x="707" y="465"/>
                  </a:lnTo>
                  <a:lnTo>
                    <a:pt x="707" y="467"/>
                  </a:lnTo>
                  <a:lnTo>
                    <a:pt x="705" y="467"/>
                  </a:lnTo>
                  <a:lnTo>
                    <a:pt x="705" y="469"/>
                  </a:lnTo>
                  <a:lnTo>
                    <a:pt x="705" y="469"/>
                  </a:lnTo>
                  <a:lnTo>
                    <a:pt x="703" y="469"/>
                  </a:lnTo>
                  <a:lnTo>
                    <a:pt x="705" y="473"/>
                  </a:lnTo>
                  <a:lnTo>
                    <a:pt x="705" y="473"/>
                  </a:lnTo>
                  <a:lnTo>
                    <a:pt x="705" y="473"/>
                  </a:lnTo>
                  <a:lnTo>
                    <a:pt x="703" y="475"/>
                  </a:lnTo>
                  <a:lnTo>
                    <a:pt x="703" y="475"/>
                  </a:lnTo>
                  <a:lnTo>
                    <a:pt x="701" y="477"/>
                  </a:lnTo>
                  <a:lnTo>
                    <a:pt x="699" y="479"/>
                  </a:lnTo>
                  <a:lnTo>
                    <a:pt x="701" y="477"/>
                  </a:lnTo>
                  <a:lnTo>
                    <a:pt x="701" y="475"/>
                  </a:lnTo>
                  <a:lnTo>
                    <a:pt x="701" y="475"/>
                  </a:lnTo>
                  <a:lnTo>
                    <a:pt x="701" y="475"/>
                  </a:lnTo>
                  <a:lnTo>
                    <a:pt x="701" y="473"/>
                  </a:lnTo>
                  <a:lnTo>
                    <a:pt x="699" y="473"/>
                  </a:lnTo>
                  <a:lnTo>
                    <a:pt x="699" y="473"/>
                  </a:lnTo>
                  <a:lnTo>
                    <a:pt x="699" y="473"/>
                  </a:lnTo>
                  <a:lnTo>
                    <a:pt x="699" y="471"/>
                  </a:lnTo>
                  <a:lnTo>
                    <a:pt x="697" y="471"/>
                  </a:lnTo>
                  <a:lnTo>
                    <a:pt x="695" y="473"/>
                  </a:lnTo>
                  <a:lnTo>
                    <a:pt x="695" y="473"/>
                  </a:lnTo>
                  <a:lnTo>
                    <a:pt x="693" y="473"/>
                  </a:lnTo>
                  <a:lnTo>
                    <a:pt x="693" y="475"/>
                  </a:lnTo>
                  <a:lnTo>
                    <a:pt x="691" y="475"/>
                  </a:lnTo>
                  <a:lnTo>
                    <a:pt x="691" y="477"/>
                  </a:lnTo>
                  <a:lnTo>
                    <a:pt x="689" y="479"/>
                  </a:lnTo>
                  <a:lnTo>
                    <a:pt x="689" y="479"/>
                  </a:lnTo>
                  <a:lnTo>
                    <a:pt x="689" y="479"/>
                  </a:lnTo>
                  <a:lnTo>
                    <a:pt x="689" y="481"/>
                  </a:lnTo>
                  <a:lnTo>
                    <a:pt x="689" y="481"/>
                  </a:lnTo>
                  <a:lnTo>
                    <a:pt x="689" y="483"/>
                  </a:lnTo>
                  <a:lnTo>
                    <a:pt x="691" y="485"/>
                  </a:lnTo>
                  <a:lnTo>
                    <a:pt x="689" y="487"/>
                  </a:lnTo>
                  <a:lnTo>
                    <a:pt x="689" y="485"/>
                  </a:lnTo>
                  <a:lnTo>
                    <a:pt x="689" y="483"/>
                  </a:lnTo>
                  <a:lnTo>
                    <a:pt x="687" y="479"/>
                  </a:lnTo>
                  <a:lnTo>
                    <a:pt x="685" y="479"/>
                  </a:lnTo>
                  <a:lnTo>
                    <a:pt x="685" y="477"/>
                  </a:lnTo>
                  <a:lnTo>
                    <a:pt x="683" y="477"/>
                  </a:lnTo>
                  <a:lnTo>
                    <a:pt x="681" y="477"/>
                  </a:lnTo>
                  <a:lnTo>
                    <a:pt x="679" y="477"/>
                  </a:lnTo>
                  <a:lnTo>
                    <a:pt x="675" y="479"/>
                  </a:lnTo>
                  <a:lnTo>
                    <a:pt x="673" y="481"/>
                  </a:lnTo>
                  <a:lnTo>
                    <a:pt x="673" y="481"/>
                  </a:lnTo>
                  <a:lnTo>
                    <a:pt x="677" y="477"/>
                  </a:lnTo>
                  <a:lnTo>
                    <a:pt x="679" y="477"/>
                  </a:lnTo>
                  <a:lnTo>
                    <a:pt x="681" y="475"/>
                  </a:lnTo>
                  <a:lnTo>
                    <a:pt x="681" y="475"/>
                  </a:lnTo>
                  <a:lnTo>
                    <a:pt x="681" y="473"/>
                  </a:lnTo>
                  <a:lnTo>
                    <a:pt x="681" y="471"/>
                  </a:lnTo>
                  <a:lnTo>
                    <a:pt x="681" y="469"/>
                  </a:lnTo>
                  <a:lnTo>
                    <a:pt x="681" y="469"/>
                  </a:lnTo>
                  <a:lnTo>
                    <a:pt x="679" y="465"/>
                  </a:lnTo>
                  <a:lnTo>
                    <a:pt x="677" y="465"/>
                  </a:lnTo>
                  <a:lnTo>
                    <a:pt x="675" y="463"/>
                  </a:lnTo>
                  <a:lnTo>
                    <a:pt x="675" y="463"/>
                  </a:lnTo>
                  <a:lnTo>
                    <a:pt x="675" y="461"/>
                  </a:lnTo>
                  <a:lnTo>
                    <a:pt x="673" y="461"/>
                  </a:lnTo>
                  <a:lnTo>
                    <a:pt x="673" y="461"/>
                  </a:lnTo>
                  <a:lnTo>
                    <a:pt x="671" y="461"/>
                  </a:lnTo>
                  <a:lnTo>
                    <a:pt x="669" y="461"/>
                  </a:lnTo>
                  <a:lnTo>
                    <a:pt x="671" y="461"/>
                  </a:lnTo>
                  <a:lnTo>
                    <a:pt x="673" y="461"/>
                  </a:lnTo>
                  <a:lnTo>
                    <a:pt x="673" y="459"/>
                  </a:lnTo>
                  <a:lnTo>
                    <a:pt x="675" y="459"/>
                  </a:lnTo>
                  <a:lnTo>
                    <a:pt x="675" y="457"/>
                  </a:lnTo>
                  <a:lnTo>
                    <a:pt x="675" y="455"/>
                  </a:lnTo>
                  <a:lnTo>
                    <a:pt x="673" y="455"/>
                  </a:lnTo>
                  <a:lnTo>
                    <a:pt x="673" y="451"/>
                  </a:lnTo>
                  <a:lnTo>
                    <a:pt x="673" y="451"/>
                  </a:lnTo>
                  <a:lnTo>
                    <a:pt x="671" y="449"/>
                  </a:lnTo>
                  <a:lnTo>
                    <a:pt x="671" y="449"/>
                  </a:lnTo>
                  <a:lnTo>
                    <a:pt x="671" y="447"/>
                  </a:lnTo>
                  <a:lnTo>
                    <a:pt x="671" y="447"/>
                  </a:lnTo>
                  <a:lnTo>
                    <a:pt x="673" y="445"/>
                  </a:lnTo>
                  <a:lnTo>
                    <a:pt x="675" y="445"/>
                  </a:lnTo>
                  <a:lnTo>
                    <a:pt x="675" y="443"/>
                  </a:lnTo>
                  <a:lnTo>
                    <a:pt x="677" y="441"/>
                  </a:lnTo>
                  <a:lnTo>
                    <a:pt x="677" y="439"/>
                  </a:lnTo>
                  <a:lnTo>
                    <a:pt x="679" y="437"/>
                  </a:lnTo>
                  <a:lnTo>
                    <a:pt x="681" y="435"/>
                  </a:lnTo>
                  <a:lnTo>
                    <a:pt x="681" y="435"/>
                  </a:lnTo>
                  <a:lnTo>
                    <a:pt x="681" y="433"/>
                  </a:lnTo>
                  <a:lnTo>
                    <a:pt x="683" y="431"/>
                  </a:lnTo>
                  <a:lnTo>
                    <a:pt x="683" y="429"/>
                  </a:lnTo>
                  <a:lnTo>
                    <a:pt x="681" y="429"/>
                  </a:lnTo>
                  <a:lnTo>
                    <a:pt x="681" y="427"/>
                  </a:lnTo>
                  <a:lnTo>
                    <a:pt x="683" y="425"/>
                  </a:lnTo>
                  <a:lnTo>
                    <a:pt x="685" y="423"/>
                  </a:lnTo>
                  <a:lnTo>
                    <a:pt x="691" y="417"/>
                  </a:lnTo>
                  <a:lnTo>
                    <a:pt x="691" y="417"/>
                  </a:lnTo>
                  <a:lnTo>
                    <a:pt x="691" y="415"/>
                  </a:lnTo>
                  <a:lnTo>
                    <a:pt x="691" y="413"/>
                  </a:lnTo>
                  <a:lnTo>
                    <a:pt x="689" y="411"/>
                  </a:lnTo>
                  <a:lnTo>
                    <a:pt x="687" y="411"/>
                  </a:lnTo>
                  <a:lnTo>
                    <a:pt x="687" y="411"/>
                  </a:lnTo>
                  <a:lnTo>
                    <a:pt x="685" y="411"/>
                  </a:lnTo>
                  <a:lnTo>
                    <a:pt x="685" y="411"/>
                  </a:lnTo>
                  <a:lnTo>
                    <a:pt x="685" y="411"/>
                  </a:lnTo>
                  <a:lnTo>
                    <a:pt x="681" y="411"/>
                  </a:lnTo>
                  <a:lnTo>
                    <a:pt x="677" y="409"/>
                  </a:lnTo>
                  <a:lnTo>
                    <a:pt x="675" y="409"/>
                  </a:lnTo>
                  <a:lnTo>
                    <a:pt x="673" y="409"/>
                  </a:lnTo>
                  <a:lnTo>
                    <a:pt x="673" y="409"/>
                  </a:lnTo>
                  <a:lnTo>
                    <a:pt x="671" y="409"/>
                  </a:lnTo>
                  <a:lnTo>
                    <a:pt x="671" y="409"/>
                  </a:lnTo>
                  <a:lnTo>
                    <a:pt x="669" y="409"/>
                  </a:lnTo>
                  <a:lnTo>
                    <a:pt x="667" y="409"/>
                  </a:lnTo>
                  <a:lnTo>
                    <a:pt x="665" y="409"/>
                  </a:lnTo>
                  <a:lnTo>
                    <a:pt x="663" y="409"/>
                  </a:lnTo>
                  <a:lnTo>
                    <a:pt x="659" y="409"/>
                  </a:lnTo>
                  <a:lnTo>
                    <a:pt x="657" y="409"/>
                  </a:lnTo>
                  <a:lnTo>
                    <a:pt x="657" y="409"/>
                  </a:lnTo>
                  <a:lnTo>
                    <a:pt x="655" y="411"/>
                  </a:lnTo>
                  <a:lnTo>
                    <a:pt x="651" y="413"/>
                  </a:lnTo>
                  <a:lnTo>
                    <a:pt x="651" y="413"/>
                  </a:lnTo>
                  <a:lnTo>
                    <a:pt x="657" y="409"/>
                  </a:lnTo>
                  <a:lnTo>
                    <a:pt x="657" y="409"/>
                  </a:lnTo>
                  <a:lnTo>
                    <a:pt x="657" y="407"/>
                  </a:lnTo>
                  <a:lnTo>
                    <a:pt x="655" y="407"/>
                  </a:lnTo>
                  <a:lnTo>
                    <a:pt x="655" y="407"/>
                  </a:lnTo>
                  <a:lnTo>
                    <a:pt x="655" y="405"/>
                  </a:lnTo>
                  <a:lnTo>
                    <a:pt x="653" y="405"/>
                  </a:lnTo>
                  <a:lnTo>
                    <a:pt x="651" y="403"/>
                  </a:lnTo>
                  <a:lnTo>
                    <a:pt x="651" y="403"/>
                  </a:lnTo>
                  <a:lnTo>
                    <a:pt x="649" y="403"/>
                  </a:lnTo>
                  <a:lnTo>
                    <a:pt x="645" y="401"/>
                  </a:lnTo>
                  <a:lnTo>
                    <a:pt x="641" y="399"/>
                  </a:lnTo>
                  <a:lnTo>
                    <a:pt x="637" y="397"/>
                  </a:lnTo>
                  <a:lnTo>
                    <a:pt x="635" y="397"/>
                  </a:lnTo>
                  <a:lnTo>
                    <a:pt x="633" y="397"/>
                  </a:lnTo>
                  <a:lnTo>
                    <a:pt x="633" y="391"/>
                  </a:lnTo>
                  <a:lnTo>
                    <a:pt x="631" y="389"/>
                  </a:lnTo>
                  <a:lnTo>
                    <a:pt x="629" y="389"/>
                  </a:lnTo>
                  <a:lnTo>
                    <a:pt x="629" y="387"/>
                  </a:lnTo>
                  <a:lnTo>
                    <a:pt x="627" y="385"/>
                  </a:lnTo>
                  <a:lnTo>
                    <a:pt x="625" y="383"/>
                  </a:lnTo>
                  <a:lnTo>
                    <a:pt x="625" y="383"/>
                  </a:lnTo>
                  <a:lnTo>
                    <a:pt x="621" y="383"/>
                  </a:lnTo>
                  <a:lnTo>
                    <a:pt x="621" y="383"/>
                  </a:lnTo>
                  <a:lnTo>
                    <a:pt x="615" y="381"/>
                  </a:lnTo>
                  <a:lnTo>
                    <a:pt x="613" y="379"/>
                  </a:lnTo>
                  <a:lnTo>
                    <a:pt x="609" y="379"/>
                  </a:lnTo>
                  <a:lnTo>
                    <a:pt x="607" y="377"/>
                  </a:lnTo>
                  <a:lnTo>
                    <a:pt x="603" y="377"/>
                  </a:lnTo>
                  <a:lnTo>
                    <a:pt x="601" y="377"/>
                  </a:lnTo>
                  <a:lnTo>
                    <a:pt x="587" y="379"/>
                  </a:lnTo>
                  <a:lnTo>
                    <a:pt x="583" y="381"/>
                  </a:lnTo>
                  <a:lnTo>
                    <a:pt x="581" y="381"/>
                  </a:lnTo>
                  <a:lnTo>
                    <a:pt x="581" y="381"/>
                  </a:lnTo>
                  <a:lnTo>
                    <a:pt x="583" y="381"/>
                  </a:lnTo>
                  <a:lnTo>
                    <a:pt x="583" y="379"/>
                  </a:lnTo>
                  <a:lnTo>
                    <a:pt x="581" y="381"/>
                  </a:lnTo>
                  <a:lnTo>
                    <a:pt x="581" y="381"/>
                  </a:lnTo>
                  <a:lnTo>
                    <a:pt x="577" y="381"/>
                  </a:lnTo>
                  <a:lnTo>
                    <a:pt x="577" y="381"/>
                  </a:lnTo>
                  <a:lnTo>
                    <a:pt x="574" y="383"/>
                  </a:lnTo>
                  <a:lnTo>
                    <a:pt x="574" y="381"/>
                  </a:lnTo>
                  <a:lnTo>
                    <a:pt x="577" y="381"/>
                  </a:lnTo>
                  <a:lnTo>
                    <a:pt x="577" y="381"/>
                  </a:lnTo>
                  <a:lnTo>
                    <a:pt x="579" y="381"/>
                  </a:lnTo>
                  <a:lnTo>
                    <a:pt x="581" y="379"/>
                  </a:lnTo>
                  <a:lnTo>
                    <a:pt x="583" y="377"/>
                  </a:lnTo>
                  <a:lnTo>
                    <a:pt x="585" y="377"/>
                  </a:lnTo>
                  <a:lnTo>
                    <a:pt x="585" y="375"/>
                  </a:lnTo>
                  <a:lnTo>
                    <a:pt x="585" y="375"/>
                  </a:lnTo>
                  <a:lnTo>
                    <a:pt x="585" y="373"/>
                  </a:lnTo>
                  <a:lnTo>
                    <a:pt x="587" y="367"/>
                  </a:lnTo>
                  <a:lnTo>
                    <a:pt x="587" y="367"/>
                  </a:lnTo>
                  <a:lnTo>
                    <a:pt x="589" y="363"/>
                  </a:lnTo>
                  <a:lnTo>
                    <a:pt x="589" y="361"/>
                  </a:lnTo>
                  <a:lnTo>
                    <a:pt x="591" y="357"/>
                  </a:lnTo>
                  <a:lnTo>
                    <a:pt x="591" y="355"/>
                  </a:lnTo>
                  <a:lnTo>
                    <a:pt x="593" y="353"/>
                  </a:lnTo>
                  <a:lnTo>
                    <a:pt x="593" y="353"/>
                  </a:lnTo>
                  <a:lnTo>
                    <a:pt x="591" y="351"/>
                  </a:lnTo>
                  <a:lnTo>
                    <a:pt x="589" y="351"/>
                  </a:lnTo>
                  <a:lnTo>
                    <a:pt x="589" y="351"/>
                  </a:lnTo>
                  <a:lnTo>
                    <a:pt x="585" y="351"/>
                  </a:lnTo>
                  <a:lnTo>
                    <a:pt x="581" y="351"/>
                  </a:lnTo>
                  <a:lnTo>
                    <a:pt x="581" y="351"/>
                  </a:lnTo>
                  <a:lnTo>
                    <a:pt x="577" y="353"/>
                  </a:lnTo>
                  <a:lnTo>
                    <a:pt x="572" y="357"/>
                  </a:lnTo>
                  <a:lnTo>
                    <a:pt x="572" y="359"/>
                  </a:lnTo>
                  <a:lnTo>
                    <a:pt x="572" y="359"/>
                  </a:lnTo>
                  <a:lnTo>
                    <a:pt x="577" y="353"/>
                  </a:lnTo>
                  <a:lnTo>
                    <a:pt x="577" y="353"/>
                  </a:lnTo>
                  <a:lnTo>
                    <a:pt x="577" y="351"/>
                  </a:lnTo>
                  <a:lnTo>
                    <a:pt x="577" y="351"/>
                  </a:lnTo>
                  <a:lnTo>
                    <a:pt x="574" y="349"/>
                  </a:lnTo>
                  <a:lnTo>
                    <a:pt x="574" y="349"/>
                  </a:lnTo>
                  <a:lnTo>
                    <a:pt x="574" y="349"/>
                  </a:lnTo>
                  <a:lnTo>
                    <a:pt x="574" y="349"/>
                  </a:lnTo>
                  <a:lnTo>
                    <a:pt x="574" y="349"/>
                  </a:lnTo>
                  <a:lnTo>
                    <a:pt x="574" y="347"/>
                  </a:lnTo>
                  <a:lnTo>
                    <a:pt x="574" y="347"/>
                  </a:lnTo>
                  <a:lnTo>
                    <a:pt x="572" y="347"/>
                  </a:lnTo>
                  <a:lnTo>
                    <a:pt x="574" y="347"/>
                  </a:lnTo>
                  <a:lnTo>
                    <a:pt x="577" y="345"/>
                  </a:lnTo>
                  <a:lnTo>
                    <a:pt x="579" y="343"/>
                  </a:lnTo>
                  <a:lnTo>
                    <a:pt x="581" y="339"/>
                  </a:lnTo>
                  <a:lnTo>
                    <a:pt x="587" y="331"/>
                  </a:lnTo>
                  <a:lnTo>
                    <a:pt x="589" y="329"/>
                  </a:lnTo>
                  <a:lnTo>
                    <a:pt x="593" y="327"/>
                  </a:lnTo>
                  <a:lnTo>
                    <a:pt x="595" y="325"/>
                  </a:lnTo>
                  <a:lnTo>
                    <a:pt x="595" y="323"/>
                  </a:lnTo>
                  <a:lnTo>
                    <a:pt x="595" y="323"/>
                  </a:lnTo>
                  <a:lnTo>
                    <a:pt x="595" y="323"/>
                  </a:lnTo>
                  <a:lnTo>
                    <a:pt x="595" y="323"/>
                  </a:lnTo>
                  <a:lnTo>
                    <a:pt x="597" y="323"/>
                  </a:lnTo>
                  <a:lnTo>
                    <a:pt x="599" y="321"/>
                  </a:lnTo>
                  <a:lnTo>
                    <a:pt x="601" y="319"/>
                  </a:lnTo>
                  <a:lnTo>
                    <a:pt x="605" y="317"/>
                  </a:lnTo>
                  <a:lnTo>
                    <a:pt x="609" y="315"/>
                  </a:lnTo>
                  <a:lnTo>
                    <a:pt x="611" y="313"/>
                  </a:lnTo>
                  <a:lnTo>
                    <a:pt x="613" y="311"/>
                  </a:lnTo>
                  <a:lnTo>
                    <a:pt x="613" y="311"/>
                  </a:lnTo>
                  <a:lnTo>
                    <a:pt x="613" y="309"/>
                  </a:lnTo>
                  <a:lnTo>
                    <a:pt x="613" y="309"/>
                  </a:lnTo>
                  <a:lnTo>
                    <a:pt x="615" y="309"/>
                  </a:lnTo>
                  <a:lnTo>
                    <a:pt x="615" y="309"/>
                  </a:lnTo>
                  <a:lnTo>
                    <a:pt x="617" y="309"/>
                  </a:lnTo>
                  <a:lnTo>
                    <a:pt x="617" y="307"/>
                  </a:lnTo>
                  <a:lnTo>
                    <a:pt x="617" y="307"/>
                  </a:lnTo>
                  <a:lnTo>
                    <a:pt x="621" y="305"/>
                  </a:lnTo>
                  <a:lnTo>
                    <a:pt x="627" y="303"/>
                  </a:lnTo>
                  <a:lnTo>
                    <a:pt x="627" y="303"/>
                  </a:lnTo>
                  <a:lnTo>
                    <a:pt x="629" y="303"/>
                  </a:lnTo>
                  <a:lnTo>
                    <a:pt x="629" y="303"/>
                  </a:lnTo>
                  <a:lnTo>
                    <a:pt x="627" y="301"/>
                  </a:lnTo>
                  <a:lnTo>
                    <a:pt x="627" y="301"/>
                  </a:lnTo>
                  <a:lnTo>
                    <a:pt x="627" y="301"/>
                  </a:lnTo>
                  <a:lnTo>
                    <a:pt x="627" y="299"/>
                  </a:lnTo>
                  <a:lnTo>
                    <a:pt x="629" y="299"/>
                  </a:lnTo>
                  <a:lnTo>
                    <a:pt x="631" y="299"/>
                  </a:lnTo>
                  <a:lnTo>
                    <a:pt x="631" y="299"/>
                  </a:lnTo>
                  <a:lnTo>
                    <a:pt x="631" y="299"/>
                  </a:lnTo>
                  <a:lnTo>
                    <a:pt x="631" y="299"/>
                  </a:lnTo>
                  <a:lnTo>
                    <a:pt x="631" y="299"/>
                  </a:lnTo>
                  <a:lnTo>
                    <a:pt x="633" y="299"/>
                  </a:lnTo>
                  <a:lnTo>
                    <a:pt x="635" y="297"/>
                  </a:lnTo>
                  <a:lnTo>
                    <a:pt x="637" y="297"/>
                  </a:lnTo>
                  <a:lnTo>
                    <a:pt x="637" y="297"/>
                  </a:lnTo>
                  <a:lnTo>
                    <a:pt x="635" y="297"/>
                  </a:lnTo>
                  <a:lnTo>
                    <a:pt x="637" y="297"/>
                  </a:lnTo>
                  <a:lnTo>
                    <a:pt x="639" y="295"/>
                  </a:lnTo>
                  <a:lnTo>
                    <a:pt x="639" y="295"/>
                  </a:lnTo>
                  <a:lnTo>
                    <a:pt x="639" y="295"/>
                  </a:lnTo>
                  <a:lnTo>
                    <a:pt x="637" y="293"/>
                  </a:lnTo>
                  <a:lnTo>
                    <a:pt x="637" y="293"/>
                  </a:lnTo>
                  <a:lnTo>
                    <a:pt x="637" y="293"/>
                  </a:lnTo>
                  <a:lnTo>
                    <a:pt x="641" y="293"/>
                  </a:lnTo>
                  <a:lnTo>
                    <a:pt x="641" y="295"/>
                  </a:lnTo>
                  <a:lnTo>
                    <a:pt x="643" y="295"/>
                  </a:lnTo>
                  <a:lnTo>
                    <a:pt x="643" y="295"/>
                  </a:lnTo>
                  <a:lnTo>
                    <a:pt x="643" y="297"/>
                  </a:lnTo>
                  <a:lnTo>
                    <a:pt x="643" y="295"/>
                  </a:lnTo>
                  <a:lnTo>
                    <a:pt x="643" y="295"/>
                  </a:lnTo>
                  <a:lnTo>
                    <a:pt x="643" y="293"/>
                  </a:lnTo>
                  <a:lnTo>
                    <a:pt x="643" y="293"/>
                  </a:lnTo>
                  <a:lnTo>
                    <a:pt x="643" y="293"/>
                  </a:lnTo>
                  <a:lnTo>
                    <a:pt x="645" y="293"/>
                  </a:lnTo>
                  <a:lnTo>
                    <a:pt x="647" y="291"/>
                  </a:lnTo>
                  <a:lnTo>
                    <a:pt x="647" y="291"/>
                  </a:lnTo>
                  <a:lnTo>
                    <a:pt x="647" y="289"/>
                  </a:lnTo>
                  <a:lnTo>
                    <a:pt x="649" y="289"/>
                  </a:lnTo>
                  <a:lnTo>
                    <a:pt x="649" y="289"/>
                  </a:lnTo>
                  <a:lnTo>
                    <a:pt x="651" y="289"/>
                  </a:lnTo>
                  <a:lnTo>
                    <a:pt x="651" y="289"/>
                  </a:lnTo>
                  <a:lnTo>
                    <a:pt x="653" y="289"/>
                  </a:lnTo>
                  <a:lnTo>
                    <a:pt x="653" y="289"/>
                  </a:lnTo>
                  <a:lnTo>
                    <a:pt x="655" y="291"/>
                  </a:lnTo>
                  <a:lnTo>
                    <a:pt x="655" y="289"/>
                  </a:lnTo>
                  <a:lnTo>
                    <a:pt x="655" y="289"/>
                  </a:lnTo>
                  <a:lnTo>
                    <a:pt x="657" y="289"/>
                  </a:lnTo>
                  <a:lnTo>
                    <a:pt x="655" y="289"/>
                  </a:lnTo>
                  <a:lnTo>
                    <a:pt x="653" y="287"/>
                  </a:lnTo>
                  <a:lnTo>
                    <a:pt x="653" y="287"/>
                  </a:lnTo>
                  <a:lnTo>
                    <a:pt x="653" y="287"/>
                  </a:lnTo>
                  <a:lnTo>
                    <a:pt x="653" y="287"/>
                  </a:lnTo>
                  <a:lnTo>
                    <a:pt x="653" y="285"/>
                  </a:lnTo>
                  <a:lnTo>
                    <a:pt x="653" y="285"/>
                  </a:lnTo>
                  <a:lnTo>
                    <a:pt x="655" y="285"/>
                  </a:lnTo>
                  <a:lnTo>
                    <a:pt x="657" y="285"/>
                  </a:lnTo>
                  <a:lnTo>
                    <a:pt x="657" y="285"/>
                  </a:lnTo>
                  <a:lnTo>
                    <a:pt x="657" y="285"/>
                  </a:lnTo>
                  <a:lnTo>
                    <a:pt x="659" y="285"/>
                  </a:lnTo>
                  <a:lnTo>
                    <a:pt x="665" y="285"/>
                  </a:lnTo>
                  <a:lnTo>
                    <a:pt x="665" y="285"/>
                  </a:lnTo>
                  <a:lnTo>
                    <a:pt x="669" y="283"/>
                  </a:lnTo>
                  <a:lnTo>
                    <a:pt x="671" y="283"/>
                  </a:lnTo>
                  <a:lnTo>
                    <a:pt x="673" y="283"/>
                  </a:lnTo>
                  <a:lnTo>
                    <a:pt x="675" y="283"/>
                  </a:lnTo>
                  <a:lnTo>
                    <a:pt x="675" y="283"/>
                  </a:lnTo>
                  <a:lnTo>
                    <a:pt x="677" y="281"/>
                  </a:lnTo>
                  <a:lnTo>
                    <a:pt x="677" y="281"/>
                  </a:lnTo>
                  <a:lnTo>
                    <a:pt x="679" y="277"/>
                  </a:lnTo>
                  <a:lnTo>
                    <a:pt x="679" y="277"/>
                  </a:lnTo>
                  <a:lnTo>
                    <a:pt x="679" y="275"/>
                  </a:lnTo>
                  <a:lnTo>
                    <a:pt x="677" y="275"/>
                  </a:lnTo>
                  <a:lnTo>
                    <a:pt x="675" y="275"/>
                  </a:lnTo>
                  <a:lnTo>
                    <a:pt x="673" y="273"/>
                  </a:lnTo>
                  <a:lnTo>
                    <a:pt x="673" y="273"/>
                  </a:lnTo>
                  <a:lnTo>
                    <a:pt x="671" y="271"/>
                  </a:lnTo>
                  <a:lnTo>
                    <a:pt x="669" y="271"/>
                  </a:lnTo>
                  <a:lnTo>
                    <a:pt x="667" y="273"/>
                  </a:lnTo>
                  <a:lnTo>
                    <a:pt x="663" y="273"/>
                  </a:lnTo>
                  <a:lnTo>
                    <a:pt x="661" y="273"/>
                  </a:lnTo>
                  <a:lnTo>
                    <a:pt x="661" y="273"/>
                  </a:lnTo>
                  <a:lnTo>
                    <a:pt x="667" y="273"/>
                  </a:lnTo>
                  <a:lnTo>
                    <a:pt x="667" y="271"/>
                  </a:lnTo>
                  <a:lnTo>
                    <a:pt x="667" y="271"/>
                  </a:lnTo>
                  <a:lnTo>
                    <a:pt x="665" y="271"/>
                  </a:lnTo>
                  <a:lnTo>
                    <a:pt x="663" y="271"/>
                  </a:lnTo>
                  <a:lnTo>
                    <a:pt x="657" y="269"/>
                  </a:lnTo>
                  <a:lnTo>
                    <a:pt x="657" y="267"/>
                  </a:lnTo>
                  <a:lnTo>
                    <a:pt x="655" y="267"/>
                  </a:lnTo>
                  <a:lnTo>
                    <a:pt x="655" y="267"/>
                  </a:lnTo>
                  <a:lnTo>
                    <a:pt x="655" y="269"/>
                  </a:lnTo>
                  <a:lnTo>
                    <a:pt x="655" y="269"/>
                  </a:lnTo>
                  <a:lnTo>
                    <a:pt x="655" y="269"/>
                  </a:lnTo>
                  <a:lnTo>
                    <a:pt x="655" y="269"/>
                  </a:lnTo>
                  <a:lnTo>
                    <a:pt x="653" y="269"/>
                  </a:lnTo>
                  <a:lnTo>
                    <a:pt x="653" y="269"/>
                  </a:lnTo>
                  <a:lnTo>
                    <a:pt x="651" y="267"/>
                  </a:lnTo>
                  <a:lnTo>
                    <a:pt x="653" y="267"/>
                  </a:lnTo>
                  <a:lnTo>
                    <a:pt x="653" y="267"/>
                  </a:lnTo>
                  <a:lnTo>
                    <a:pt x="655" y="267"/>
                  </a:lnTo>
                  <a:lnTo>
                    <a:pt x="655" y="265"/>
                  </a:lnTo>
                  <a:lnTo>
                    <a:pt x="655" y="267"/>
                  </a:lnTo>
                  <a:lnTo>
                    <a:pt x="661" y="267"/>
                  </a:lnTo>
                  <a:lnTo>
                    <a:pt x="665" y="269"/>
                  </a:lnTo>
                  <a:lnTo>
                    <a:pt x="667" y="271"/>
                  </a:lnTo>
                  <a:lnTo>
                    <a:pt x="667" y="271"/>
                  </a:lnTo>
                  <a:lnTo>
                    <a:pt x="669" y="271"/>
                  </a:lnTo>
                  <a:lnTo>
                    <a:pt x="671" y="269"/>
                  </a:lnTo>
                  <a:lnTo>
                    <a:pt x="671" y="269"/>
                  </a:lnTo>
                  <a:lnTo>
                    <a:pt x="671" y="269"/>
                  </a:lnTo>
                  <a:lnTo>
                    <a:pt x="671" y="269"/>
                  </a:lnTo>
                  <a:lnTo>
                    <a:pt x="671" y="271"/>
                  </a:lnTo>
                  <a:lnTo>
                    <a:pt x="671" y="271"/>
                  </a:lnTo>
                  <a:lnTo>
                    <a:pt x="671" y="271"/>
                  </a:lnTo>
                  <a:lnTo>
                    <a:pt x="673" y="271"/>
                  </a:lnTo>
                  <a:lnTo>
                    <a:pt x="675" y="271"/>
                  </a:lnTo>
                  <a:lnTo>
                    <a:pt x="679" y="273"/>
                  </a:lnTo>
                  <a:lnTo>
                    <a:pt x="681" y="273"/>
                  </a:lnTo>
                  <a:lnTo>
                    <a:pt x="681" y="273"/>
                  </a:lnTo>
                  <a:lnTo>
                    <a:pt x="683" y="273"/>
                  </a:lnTo>
                  <a:lnTo>
                    <a:pt x="685" y="273"/>
                  </a:lnTo>
                  <a:lnTo>
                    <a:pt x="685" y="273"/>
                  </a:lnTo>
                  <a:lnTo>
                    <a:pt x="687" y="273"/>
                  </a:lnTo>
                  <a:lnTo>
                    <a:pt x="687" y="273"/>
                  </a:lnTo>
                  <a:lnTo>
                    <a:pt x="687" y="273"/>
                  </a:lnTo>
                  <a:lnTo>
                    <a:pt x="689" y="273"/>
                  </a:lnTo>
                  <a:lnTo>
                    <a:pt x="691" y="271"/>
                  </a:lnTo>
                  <a:lnTo>
                    <a:pt x="695" y="269"/>
                  </a:lnTo>
                  <a:lnTo>
                    <a:pt x="695" y="269"/>
                  </a:lnTo>
                  <a:lnTo>
                    <a:pt x="695" y="269"/>
                  </a:lnTo>
                  <a:lnTo>
                    <a:pt x="695" y="267"/>
                  </a:lnTo>
                  <a:lnTo>
                    <a:pt x="695" y="267"/>
                  </a:lnTo>
                  <a:lnTo>
                    <a:pt x="697" y="267"/>
                  </a:lnTo>
                  <a:lnTo>
                    <a:pt x="699" y="267"/>
                  </a:lnTo>
                  <a:lnTo>
                    <a:pt x="699" y="267"/>
                  </a:lnTo>
                  <a:lnTo>
                    <a:pt x="699" y="265"/>
                  </a:lnTo>
                  <a:lnTo>
                    <a:pt x="699" y="265"/>
                  </a:lnTo>
                  <a:lnTo>
                    <a:pt x="697" y="265"/>
                  </a:lnTo>
                  <a:lnTo>
                    <a:pt x="699" y="265"/>
                  </a:lnTo>
                  <a:lnTo>
                    <a:pt x="701" y="263"/>
                  </a:lnTo>
                  <a:lnTo>
                    <a:pt x="701" y="265"/>
                  </a:lnTo>
                  <a:lnTo>
                    <a:pt x="701" y="265"/>
                  </a:lnTo>
                  <a:lnTo>
                    <a:pt x="701" y="265"/>
                  </a:lnTo>
                  <a:lnTo>
                    <a:pt x="703" y="267"/>
                  </a:lnTo>
                  <a:lnTo>
                    <a:pt x="703" y="267"/>
                  </a:lnTo>
                  <a:lnTo>
                    <a:pt x="703" y="267"/>
                  </a:lnTo>
                  <a:lnTo>
                    <a:pt x="703" y="267"/>
                  </a:lnTo>
                  <a:lnTo>
                    <a:pt x="705" y="267"/>
                  </a:lnTo>
                  <a:lnTo>
                    <a:pt x="707" y="267"/>
                  </a:lnTo>
                  <a:lnTo>
                    <a:pt x="707" y="267"/>
                  </a:lnTo>
                  <a:lnTo>
                    <a:pt x="707" y="267"/>
                  </a:lnTo>
                  <a:lnTo>
                    <a:pt x="709" y="265"/>
                  </a:lnTo>
                  <a:lnTo>
                    <a:pt x="709" y="265"/>
                  </a:lnTo>
                  <a:lnTo>
                    <a:pt x="709" y="267"/>
                  </a:lnTo>
                  <a:lnTo>
                    <a:pt x="709" y="267"/>
                  </a:lnTo>
                  <a:lnTo>
                    <a:pt x="711" y="267"/>
                  </a:lnTo>
                  <a:lnTo>
                    <a:pt x="713" y="267"/>
                  </a:lnTo>
                  <a:lnTo>
                    <a:pt x="717" y="265"/>
                  </a:lnTo>
                  <a:lnTo>
                    <a:pt x="723" y="263"/>
                  </a:lnTo>
                  <a:lnTo>
                    <a:pt x="725" y="263"/>
                  </a:lnTo>
                  <a:lnTo>
                    <a:pt x="725" y="261"/>
                  </a:lnTo>
                  <a:lnTo>
                    <a:pt x="727" y="261"/>
                  </a:lnTo>
                  <a:lnTo>
                    <a:pt x="741" y="253"/>
                  </a:lnTo>
                  <a:lnTo>
                    <a:pt x="743" y="253"/>
                  </a:lnTo>
                  <a:lnTo>
                    <a:pt x="747" y="249"/>
                  </a:lnTo>
                  <a:lnTo>
                    <a:pt x="747" y="249"/>
                  </a:lnTo>
                  <a:lnTo>
                    <a:pt x="747" y="247"/>
                  </a:lnTo>
                  <a:lnTo>
                    <a:pt x="747" y="247"/>
                  </a:lnTo>
                  <a:lnTo>
                    <a:pt x="745" y="247"/>
                  </a:lnTo>
                  <a:lnTo>
                    <a:pt x="739" y="247"/>
                  </a:lnTo>
                  <a:lnTo>
                    <a:pt x="735" y="247"/>
                  </a:lnTo>
                  <a:lnTo>
                    <a:pt x="727" y="245"/>
                  </a:lnTo>
                  <a:lnTo>
                    <a:pt x="725" y="245"/>
                  </a:lnTo>
                  <a:lnTo>
                    <a:pt x="725" y="242"/>
                  </a:lnTo>
                  <a:lnTo>
                    <a:pt x="723" y="240"/>
                  </a:lnTo>
                  <a:lnTo>
                    <a:pt x="721" y="238"/>
                  </a:lnTo>
                  <a:lnTo>
                    <a:pt x="721" y="238"/>
                  </a:lnTo>
                  <a:lnTo>
                    <a:pt x="719" y="238"/>
                  </a:lnTo>
                  <a:lnTo>
                    <a:pt x="719" y="238"/>
                  </a:lnTo>
                  <a:lnTo>
                    <a:pt x="715" y="236"/>
                  </a:lnTo>
                  <a:lnTo>
                    <a:pt x="709" y="236"/>
                  </a:lnTo>
                  <a:lnTo>
                    <a:pt x="709" y="236"/>
                  </a:lnTo>
                  <a:lnTo>
                    <a:pt x="709" y="236"/>
                  </a:lnTo>
                  <a:lnTo>
                    <a:pt x="709" y="236"/>
                  </a:lnTo>
                  <a:lnTo>
                    <a:pt x="705" y="236"/>
                  </a:lnTo>
                  <a:lnTo>
                    <a:pt x="705" y="236"/>
                  </a:lnTo>
                  <a:lnTo>
                    <a:pt x="705" y="234"/>
                  </a:lnTo>
                  <a:lnTo>
                    <a:pt x="707" y="234"/>
                  </a:lnTo>
                  <a:lnTo>
                    <a:pt x="711" y="234"/>
                  </a:lnTo>
                  <a:lnTo>
                    <a:pt x="713" y="236"/>
                  </a:lnTo>
                  <a:lnTo>
                    <a:pt x="713" y="236"/>
                  </a:lnTo>
                  <a:lnTo>
                    <a:pt x="715" y="236"/>
                  </a:lnTo>
                  <a:lnTo>
                    <a:pt x="717" y="236"/>
                  </a:lnTo>
                  <a:lnTo>
                    <a:pt x="719" y="236"/>
                  </a:lnTo>
                  <a:lnTo>
                    <a:pt x="721" y="236"/>
                  </a:lnTo>
                  <a:lnTo>
                    <a:pt x="723" y="236"/>
                  </a:lnTo>
                  <a:lnTo>
                    <a:pt x="723" y="236"/>
                  </a:lnTo>
                  <a:lnTo>
                    <a:pt x="723" y="236"/>
                  </a:lnTo>
                  <a:lnTo>
                    <a:pt x="723" y="236"/>
                  </a:lnTo>
                  <a:lnTo>
                    <a:pt x="725" y="236"/>
                  </a:lnTo>
                  <a:lnTo>
                    <a:pt x="727" y="236"/>
                  </a:lnTo>
                  <a:lnTo>
                    <a:pt x="727" y="236"/>
                  </a:lnTo>
                  <a:lnTo>
                    <a:pt x="731" y="238"/>
                  </a:lnTo>
                  <a:lnTo>
                    <a:pt x="731" y="238"/>
                  </a:lnTo>
                  <a:lnTo>
                    <a:pt x="733" y="240"/>
                  </a:lnTo>
                  <a:lnTo>
                    <a:pt x="733" y="240"/>
                  </a:lnTo>
                  <a:lnTo>
                    <a:pt x="733" y="240"/>
                  </a:lnTo>
                  <a:lnTo>
                    <a:pt x="735" y="240"/>
                  </a:lnTo>
                  <a:lnTo>
                    <a:pt x="735" y="242"/>
                  </a:lnTo>
                  <a:lnTo>
                    <a:pt x="737" y="245"/>
                  </a:lnTo>
                  <a:lnTo>
                    <a:pt x="739" y="245"/>
                  </a:lnTo>
                  <a:lnTo>
                    <a:pt x="741" y="245"/>
                  </a:lnTo>
                  <a:lnTo>
                    <a:pt x="745" y="245"/>
                  </a:lnTo>
                  <a:lnTo>
                    <a:pt x="747" y="245"/>
                  </a:lnTo>
                  <a:lnTo>
                    <a:pt x="749" y="245"/>
                  </a:lnTo>
                  <a:lnTo>
                    <a:pt x="751" y="245"/>
                  </a:lnTo>
                  <a:lnTo>
                    <a:pt x="753" y="242"/>
                  </a:lnTo>
                  <a:lnTo>
                    <a:pt x="757" y="240"/>
                  </a:lnTo>
                  <a:lnTo>
                    <a:pt x="769" y="234"/>
                  </a:lnTo>
                  <a:lnTo>
                    <a:pt x="771" y="234"/>
                  </a:lnTo>
                  <a:lnTo>
                    <a:pt x="771" y="232"/>
                  </a:lnTo>
                  <a:lnTo>
                    <a:pt x="773" y="232"/>
                  </a:lnTo>
                  <a:lnTo>
                    <a:pt x="773" y="232"/>
                  </a:lnTo>
                  <a:lnTo>
                    <a:pt x="771" y="230"/>
                  </a:lnTo>
                  <a:lnTo>
                    <a:pt x="769" y="230"/>
                  </a:lnTo>
                  <a:lnTo>
                    <a:pt x="767" y="230"/>
                  </a:lnTo>
                  <a:lnTo>
                    <a:pt x="767" y="228"/>
                  </a:lnTo>
                  <a:lnTo>
                    <a:pt x="767" y="228"/>
                  </a:lnTo>
                  <a:lnTo>
                    <a:pt x="767" y="228"/>
                  </a:lnTo>
                  <a:lnTo>
                    <a:pt x="767" y="228"/>
                  </a:lnTo>
                  <a:lnTo>
                    <a:pt x="767" y="228"/>
                  </a:lnTo>
                  <a:lnTo>
                    <a:pt x="767" y="226"/>
                  </a:lnTo>
                  <a:lnTo>
                    <a:pt x="769" y="226"/>
                  </a:lnTo>
                  <a:lnTo>
                    <a:pt x="769" y="226"/>
                  </a:lnTo>
                  <a:lnTo>
                    <a:pt x="775" y="226"/>
                  </a:lnTo>
                  <a:lnTo>
                    <a:pt x="779" y="226"/>
                  </a:lnTo>
                  <a:lnTo>
                    <a:pt x="781" y="226"/>
                  </a:lnTo>
                  <a:lnTo>
                    <a:pt x="783" y="226"/>
                  </a:lnTo>
                  <a:lnTo>
                    <a:pt x="783" y="228"/>
                  </a:lnTo>
                  <a:lnTo>
                    <a:pt x="785" y="228"/>
                  </a:lnTo>
                  <a:lnTo>
                    <a:pt x="785" y="230"/>
                  </a:lnTo>
                  <a:lnTo>
                    <a:pt x="787" y="230"/>
                  </a:lnTo>
                  <a:lnTo>
                    <a:pt x="789" y="232"/>
                  </a:lnTo>
                  <a:lnTo>
                    <a:pt x="791" y="232"/>
                  </a:lnTo>
                  <a:lnTo>
                    <a:pt x="791" y="232"/>
                  </a:lnTo>
                  <a:lnTo>
                    <a:pt x="793" y="230"/>
                  </a:lnTo>
                  <a:lnTo>
                    <a:pt x="793" y="230"/>
                  </a:lnTo>
                  <a:lnTo>
                    <a:pt x="793" y="230"/>
                  </a:lnTo>
                  <a:lnTo>
                    <a:pt x="797" y="230"/>
                  </a:lnTo>
                  <a:lnTo>
                    <a:pt x="797" y="232"/>
                  </a:lnTo>
                  <a:lnTo>
                    <a:pt x="797" y="232"/>
                  </a:lnTo>
                  <a:lnTo>
                    <a:pt x="799" y="230"/>
                  </a:lnTo>
                  <a:lnTo>
                    <a:pt x="799" y="230"/>
                  </a:lnTo>
                  <a:lnTo>
                    <a:pt x="799" y="228"/>
                  </a:lnTo>
                  <a:lnTo>
                    <a:pt x="799" y="226"/>
                  </a:lnTo>
                  <a:lnTo>
                    <a:pt x="799" y="226"/>
                  </a:lnTo>
                  <a:lnTo>
                    <a:pt x="799" y="224"/>
                  </a:lnTo>
                  <a:lnTo>
                    <a:pt x="799" y="224"/>
                  </a:lnTo>
                  <a:lnTo>
                    <a:pt x="799" y="224"/>
                  </a:lnTo>
                  <a:lnTo>
                    <a:pt x="797" y="222"/>
                  </a:lnTo>
                  <a:lnTo>
                    <a:pt x="797" y="220"/>
                  </a:lnTo>
                  <a:lnTo>
                    <a:pt x="797" y="220"/>
                  </a:lnTo>
                  <a:lnTo>
                    <a:pt x="797" y="220"/>
                  </a:lnTo>
                  <a:lnTo>
                    <a:pt x="795" y="220"/>
                  </a:lnTo>
                  <a:lnTo>
                    <a:pt x="795" y="220"/>
                  </a:lnTo>
                  <a:lnTo>
                    <a:pt x="793" y="220"/>
                  </a:lnTo>
                  <a:lnTo>
                    <a:pt x="793" y="220"/>
                  </a:lnTo>
                  <a:lnTo>
                    <a:pt x="791" y="220"/>
                  </a:lnTo>
                  <a:lnTo>
                    <a:pt x="791" y="220"/>
                  </a:lnTo>
                  <a:lnTo>
                    <a:pt x="793" y="220"/>
                  </a:lnTo>
                  <a:lnTo>
                    <a:pt x="797" y="218"/>
                  </a:lnTo>
                  <a:lnTo>
                    <a:pt x="797" y="218"/>
                  </a:lnTo>
                  <a:lnTo>
                    <a:pt x="799" y="220"/>
                  </a:lnTo>
                  <a:lnTo>
                    <a:pt x="799" y="220"/>
                  </a:lnTo>
                  <a:lnTo>
                    <a:pt x="799" y="220"/>
                  </a:lnTo>
                  <a:lnTo>
                    <a:pt x="801" y="220"/>
                  </a:lnTo>
                  <a:lnTo>
                    <a:pt x="801" y="222"/>
                  </a:lnTo>
                  <a:lnTo>
                    <a:pt x="799" y="222"/>
                  </a:lnTo>
                  <a:lnTo>
                    <a:pt x="799" y="222"/>
                  </a:lnTo>
                  <a:lnTo>
                    <a:pt x="799" y="222"/>
                  </a:lnTo>
                  <a:lnTo>
                    <a:pt x="801" y="222"/>
                  </a:lnTo>
                  <a:lnTo>
                    <a:pt x="801" y="222"/>
                  </a:lnTo>
                  <a:lnTo>
                    <a:pt x="803" y="222"/>
                  </a:lnTo>
                  <a:lnTo>
                    <a:pt x="803" y="224"/>
                  </a:lnTo>
                  <a:lnTo>
                    <a:pt x="803" y="224"/>
                  </a:lnTo>
                  <a:lnTo>
                    <a:pt x="803" y="226"/>
                  </a:lnTo>
                  <a:lnTo>
                    <a:pt x="803" y="226"/>
                  </a:lnTo>
                  <a:lnTo>
                    <a:pt x="803" y="228"/>
                  </a:lnTo>
                  <a:lnTo>
                    <a:pt x="803" y="228"/>
                  </a:lnTo>
                  <a:lnTo>
                    <a:pt x="803" y="228"/>
                  </a:lnTo>
                  <a:lnTo>
                    <a:pt x="805" y="228"/>
                  </a:lnTo>
                  <a:lnTo>
                    <a:pt x="807" y="228"/>
                  </a:lnTo>
                  <a:lnTo>
                    <a:pt x="809" y="228"/>
                  </a:lnTo>
                  <a:lnTo>
                    <a:pt x="813" y="226"/>
                  </a:lnTo>
                  <a:lnTo>
                    <a:pt x="817" y="226"/>
                  </a:lnTo>
                  <a:lnTo>
                    <a:pt x="819" y="224"/>
                  </a:lnTo>
                  <a:lnTo>
                    <a:pt x="821" y="224"/>
                  </a:lnTo>
                  <a:lnTo>
                    <a:pt x="823" y="222"/>
                  </a:lnTo>
                  <a:lnTo>
                    <a:pt x="825" y="222"/>
                  </a:lnTo>
                  <a:lnTo>
                    <a:pt x="825" y="222"/>
                  </a:lnTo>
                  <a:lnTo>
                    <a:pt x="829" y="220"/>
                  </a:lnTo>
                  <a:lnTo>
                    <a:pt x="829" y="220"/>
                  </a:lnTo>
                  <a:lnTo>
                    <a:pt x="831" y="220"/>
                  </a:lnTo>
                  <a:lnTo>
                    <a:pt x="833" y="220"/>
                  </a:lnTo>
                  <a:lnTo>
                    <a:pt x="833" y="218"/>
                  </a:lnTo>
                  <a:lnTo>
                    <a:pt x="837" y="218"/>
                  </a:lnTo>
                  <a:lnTo>
                    <a:pt x="837" y="218"/>
                  </a:lnTo>
                  <a:lnTo>
                    <a:pt x="839" y="216"/>
                  </a:lnTo>
                  <a:lnTo>
                    <a:pt x="841" y="214"/>
                  </a:lnTo>
                  <a:lnTo>
                    <a:pt x="843" y="212"/>
                  </a:lnTo>
                  <a:lnTo>
                    <a:pt x="843" y="212"/>
                  </a:lnTo>
                  <a:lnTo>
                    <a:pt x="843" y="210"/>
                  </a:lnTo>
                  <a:lnTo>
                    <a:pt x="843" y="210"/>
                  </a:lnTo>
                  <a:lnTo>
                    <a:pt x="841" y="208"/>
                  </a:lnTo>
                  <a:lnTo>
                    <a:pt x="841" y="206"/>
                  </a:lnTo>
                  <a:lnTo>
                    <a:pt x="841" y="206"/>
                  </a:lnTo>
                  <a:lnTo>
                    <a:pt x="839" y="204"/>
                  </a:lnTo>
                  <a:lnTo>
                    <a:pt x="841" y="204"/>
                  </a:lnTo>
                  <a:lnTo>
                    <a:pt x="841" y="204"/>
                  </a:lnTo>
                  <a:lnTo>
                    <a:pt x="841" y="202"/>
                  </a:lnTo>
                  <a:lnTo>
                    <a:pt x="843" y="200"/>
                  </a:lnTo>
                  <a:lnTo>
                    <a:pt x="843" y="200"/>
                  </a:lnTo>
                  <a:lnTo>
                    <a:pt x="843" y="200"/>
                  </a:lnTo>
                  <a:lnTo>
                    <a:pt x="843" y="200"/>
                  </a:lnTo>
                  <a:lnTo>
                    <a:pt x="841" y="202"/>
                  </a:lnTo>
                  <a:lnTo>
                    <a:pt x="841" y="202"/>
                  </a:lnTo>
                  <a:lnTo>
                    <a:pt x="841" y="202"/>
                  </a:lnTo>
                  <a:lnTo>
                    <a:pt x="841" y="200"/>
                  </a:lnTo>
                  <a:lnTo>
                    <a:pt x="841" y="200"/>
                  </a:lnTo>
                  <a:lnTo>
                    <a:pt x="841" y="198"/>
                  </a:lnTo>
                  <a:lnTo>
                    <a:pt x="841" y="198"/>
                  </a:lnTo>
                  <a:lnTo>
                    <a:pt x="841" y="198"/>
                  </a:lnTo>
                  <a:lnTo>
                    <a:pt x="841" y="198"/>
                  </a:lnTo>
                  <a:lnTo>
                    <a:pt x="841" y="196"/>
                  </a:lnTo>
                  <a:lnTo>
                    <a:pt x="841" y="196"/>
                  </a:lnTo>
                  <a:lnTo>
                    <a:pt x="841" y="196"/>
                  </a:lnTo>
                  <a:lnTo>
                    <a:pt x="843" y="196"/>
                  </a:lnTo>
                  <a:lnTo>
                    <a:pt x="845" y="196"/>
                  </a:lnTo>
                  <a:lnTo>
                    <a:pt x="847" y="196"/>
                  </a:lnTo>
                  <a:lnTo>
                    <a:pt x="847" y="196"/>
                  </a:lnTo>
                  <a:lnTo>
                    <a:pt x="847" y="196"/>
                  </a:lnTo>
                  <a:lnTo>
                    <a:pt x="849" y="196"/>
                  </a:lnTo>
                  <a:lnTo>
                    <a:pt x="851" y="196"/>
                  </a:lnTo>
                  <a:lnTo>
                    <a:pt x="853" y="196"/>
                  </a:lnTo>
                  <a:lnTo>
                    <a:pt x="857" y="194"/>
                  </a:lnTo>
                  <a:lnTo>
                    <a:pt x="859" y="194"/>
                  </a:lnTo>
                  <a:lnTo>
                    <a:pt x="859" y="192"/>
                  </a:lnTo>
                  <a:lnTo>
                    <a:pt x="859" y="192"/>
                  </a:lnTo>
                  <a:lnTo>
                    <a:pt x="859" y="190"/>
                  </a:lnTo>
                  <a:lnTo>
                    <a:pt x="859" y="190"/>
                  </a:lnTo>
                  <a:lnTo>
                    <a:pt x="857" y="190"/>
                  </a:lnTo>
                  <a:lnTo>
                    <a:pt x="855" y="190"/>
                  </a:lnTo>
                  <a:lnTo>
                    <a:pt x="853" y="190"/>
                  </a:lnTo>
                  <a:lnTo>
                    <a:pt x="853" y="190"/>
                  </a:lnTo>
                  <a:lnTo>
                    <a:pt x="855" y="190"/>
                  </a:lnTo>
                  <a:lnTo>
                    <a:pt x="859" y="188"/>
                  </a:lnTo>
                  <a:lnTo>
                    <a:pt x="863" y="186"/>
                  </a:lnTo>
                  <a:lnTo>
                    <a:pt x="863" y="186"/>
                  </a:lnTo>
                  <a:lnTo>
                    <a:pt x="863" y="186"/>
                  </a:lnTo>
                  <a:lnTo>
                    <a:pt x="863" y="186"/>
                  </a:lnTo>
                  <a:lnTo>
                    <a:pt x="859" y="184"/>
                  </a:lnTo>
                  <a:lnTo>
                    <a:pt x="857" y="184"/>
                  </a:lnTo>
                  <a:lnTo>
                    <a:pt x="855" y="184"/>
                  </a:lnTo>
                  <a:lnTo>
                    <a:pt x="855" y="184"/>
                  </a:lnTo>
                  <a:lnTo>
                    <a:pt x="855" y="184"/>
                  </a:lnTo>
                  <a:lnTo>
                    <a:pt x="855" y="184"/>
                  </a:lnTo>
                  <a:lnTo>
                    <a:pt x="855" y="184"/>
                  </a:lnTo>
                  <a:lnTo>
                    <a:pt x="855" y="182"/>
                  </a:lnTo>
                  <a:lnTo>
                    <a:pt x="851" y="182"/>
                  </a:lnTo>
                  <a:lnTo>
                    <a:pt x="851" y="180"/>
                  </a:lnTo>
                  <a:lnTo>
                    <a:pt x="853" y="180"/>
                  </a:lnTo>
                  <a:lnTo>
                    <a:pt x="855" y="180"/>
                  </a:lnTo>
                  <a:lnTo>
                    <a:pt x="857" y="180"/>
                  </a:lnTo>
                  <a:lnTo>
                    <a:pt x="857" y="178"/>
                  </a:lnTo>
                  <a:lnTo>
                    <a:pt x="855" y="178"/>
                  </a:lnTo>
                  <a:lnTo>
                    <a:pt x="853" y="178"/>
                  </a:lnTo>
                  <a:lnTo>
                    <a:pt x="851" y="178"/>
                  </a:lnTo>
                  <a:lnTo>
                    <a:pt x="845" y="178"/>
                  </a:lnTo>
                  <a:lnTo>
                    <a:pt x="843" y="178"/>
                  </a:lnTo>
                  <a:lnTo>
                    <a:pt x="841" y="178"/>
                  </a:lnTo>
                  <a:lnTo>
                    <a:pt x="839" y="176"/>
                  </a:lnTo>
                  <a:lnTo>
                    <a:pt x="837" y="176"/>
                  </a:lnTo>
                  <a:lnTo>
                    <a:pt x="835" y="176"/>
                  </a:lnTo>
                  <a:lnTo>
                    <a:pt x="831" y="176"/>
                  </a:lnTo>
                  <a:lnTo>
                    <a:pt x="829" y="176"/>
                  </a:lnTo>
                  <a:lnTo>
                    <a:pt x="827" y="176"/>
                  </a:lnTo>
                  <a:lnTo>
                    <a:pt x="827" y="176"/>
                  </a:lnTo>
                  <a:lnTo>
                    <a:pt x="825" y="176"/>
                  </a:lnTo>
                  <a:lnTo>
                    <a:pt x="825" y="176"/>
                  </a:lnTo>
                  <a:lnTo>
                    <a:pt x="823" y="176"/>
                  </a:lnTo>
                  <a:lnTo>
                    <a:pt x="825" y="176"/>
                  </a:lnTo>
                  <a:lnTo>
                    <a:pt x="825" y="176"/>
                  </a:lnTo>
                  <a:lnTo>
                    <a:pt x="823" y="178"/>
                  </a:lnTo>
                  <a:lnTo>
                    <a:pt x="821" y="178"/>
                  </a:lnTo>
                  <a:lnTo>
                    <a:pt x="821" y="180"/>
                  </a:lnTo>
                  <a:lnTo>
                    <a:pt x="821" y="180"/>
                  </a:lnTo>
                  <a:lnTo>
                    <a:pt x="821" y="180"/>
                  </a:lnTo>
                  <a:lnTo>
                    <a:pt x="821" y="180"/>
                  </a:lnTo>
                  <a:lnTo>
                    <a:pt x="821" y="182"/>
                  </a:lnTo>
                  <a:lnTo>
                    <a:pt x="821" y="182"/>
                  </a:lnTo>
                  <a:lnTo>
                    <a:pt x="821" y="182"/>
                  </a:lnTo>
                  <a:lnTo>
                    <a:pt x="819" y="182"/>
                  </a:lnTo>
                  <a:lnTo>
                    <a:pt x="819" y="184"/>
                  </a:lnTo>
                  <a:lnTo>
                    <a:pt x="819" y="184"/>
                  </a:lnTo>
                  <a:lnTo>
                    <a:pt x="817" y="184"/>
                  </a:lnTo>
                  <a:lnTo>
                    <a:pt x="819" y="186"/>
                  </a:lnTo>
                  <a:lnTo>
                    <a:pt x="819" y="186"/>
                  </a:lnTo>
                  <a:lnTo>
                    <a:pt x="821" y="186"/>
                  </a:lnTo>
                  <a:lnTo>
                    <a:pt x="821" y="186"/>
                  </a:lnTo>
                  <a:lnTo>
                    <a:pt x="821" y="188"/>
                  </a:lnTo>
                  <a:lnTo>
                    <a:pt x="821" y="188"/>
                  </a:lnTo>
                  <a:lnTo>
                    <a:pt x="821" y="188"/>
                  </a:lnTo>
                  <a:lnTo>
                    <a:pt x="819" y="188"/>
                  </a:lnTo>
                  <a:lnTo>
                    <a:pt x="819" y="190"/>
                  </a:lnTo>
                  <a:lnTo>
                    <a:pt x="817" y="190"/>
                  </a:lnTo>
                  <a:lnTo>
                    <a:pt x="817" y="190"/>
                  </a:lnTo>
                  <a:lnTo>
                    <a:pt x="815" y="190"/>
                  </a:lnTo>
                  <a:lnTo>
                    <a:pt x="819" y="192"/>
                  </a:lnTo>
                  <a:lnTo>
                    <a:pt x="817" y="192"/>
                  </a:lnTo>
                  <a:lnTo>
                    <a:pt x="813" y="192"/>
                  </a:lnTo>
                  <a:lnTo>
                    <a:pt x="813" y="192"/>
                  </a:lnTo>
                  <a:lnTo>
                    <a:pt x="811" y="192"/>
                  </a:lnTo>
                  <a:lnTo>
                    <a:pt x="811" y="192"/>
                  </a:lnTo>
                  <a:lnTo>
                    <a:pt x="811" y="192"/>
                  </a:lnTo>
                  <a:lnTo>
                    <a:pt x="809" y="192"/>
                  </a:lnTo>
                  <a:lnTo>
                    <a:pt x="807" y="192"/>
                  </a:lnTo>
                  <a:lnTo>
                    <a:pt x="807" y="194"/>
                  </a:lnTo>
                  <a:lnTo>
                    <a:pt x="807" y="194"/>
                  </a:lnTo>
                  <a:lnTo>
                    <a:pt x="805" y="194"/>
                  </a:lnTo>
                  <a:lnTo>
                    <a:pt x="805" y="196"/>
                  </a:lnTo>
                  <a:lnTo>
                    <a:pt x="803" y="196"/>
                  </a:lnTo>
                  <a:lnTo>
                    <a:pt x="801" y="198"/>
                  </a:lnTo>
                  <a:lnTo>
                    <a:pt x="797" y="202"/>
                  </a:lnTo>
                  <a:lnTo>
                    <a:pt x="795" y="202"/>
                  </a:lnTo>
                  <a:lnTo>
                    <a:pt x="789" y="206"/>
                  </a:lnTo>
                  <a:lnTo>
                    <a:pt x="787" y="206"/>
                  </a:lnTo>
                  <a:lnTo>
                    <a:pt x="785" y="208"/>
                  </a:lnTo>
                  <a:lnTo>
                    <a:pt x="785" y="208"/>
                  </a:lnTo>
                  <a:lnTo>
                    <a:pt x="783" y="210"/>
                  </a:lnTo>
                  <a:lnTo>
                    <a:pt x="781" y="212"/>
                  </a:lnTo>
                  <a:lnTo>
                    <a:pt x="781" y="212"/>
                  </a:lnTo>
                  <a:lnTo>
                    <a:pt x="779" y="212"/>
                  </a:lnTo>
                  <a:lnTo>
                    <a:pt x="779" y="212"/>
                  </a:lnTo>
                  <a:lnTo>
                    <a:pt x="777" y="212"/>
                  </a:lnTo>
                  <a:lnTo>
                    <a:pt x="777" y="214"/>
                  </a:lnTo>
                  <a:lnTo>
                    <a:pt x="773" y="214"/>
                  </a:lnTo>
                  <a:lnTo>
                    <a:pt x="769" y="216"/>
                  </a:lnTo>
                  <a:lnTo>
                    <a:pt x="769" y="216"/>
                  </a:lnTo>
                  <a:lnTo>
                    <a:pt x="769" y="216"/>
                  </a:lnTo>
                  <a:lnTo>
                    <a:pt x="769" y="216"/>
                  </a:lnTo>
                  <a:lnTo>
                    <a:pt x="769" y="216"/>
                  </a:lnTo>
                  <a:lnTo>
                    <a:pt x="769" y="214"/>
                  </a:lnTo>
                  <a:lnTo>
                    <a:pt x="769" y="214"/>
                  </a:lnTo>
                  <a:lnTo>
                    <a:pt x="767" y="210"/>
                  </a:lnTo>
                  <a:lnTo>
                    <a:pt x="767" y="208"/>
                  </a:lnTo>
                  <a:lnTo>
                    <a:pt x="767" y="204"/>
                  </a:lnTo>
                  <a:lnTo>
                    <a:pt x="767" y="204"/>
                  </a:lnTo>
                  <a:lnTo>
                    <a:pt x="771" y="202"/>
                  </a:lnTo>
                  <a:lnTo>
                    <a:pt x="771" y="200"/>
                  </a:lnTo>
                  <a:lnTo>
                    <a:pt x="771" y="200"/>
                  </a:lnTo>
                  <a:lnTo>
                    <a:pt x="773" y="198"/>
                  </a:lnTo>
                  <a:lnTo>
                    <a:pt x="773" y="198"/>
                  </a:lnTo>
                  <a:lnTo>
                    <a:pt x="773" y="200"/>
                  </a:lnTo>
                  <a:lnTo>
                    <a:pt x="773" y="200"/>
                  </a:lnTo>
                  <a:lnTo>
                    <a:pt x="775" y="200"/>
                  </a:lnTo>
                  <a:lnTo>
                    <a:pt x="777" y="200"/>
                  </a:lnTo>
                  <a:lnTo>
                    <a:pt x="777" y="200"/>
                  </a:lnTo>
                  <a:lnTo>
                    <a:pt x="777" y="198"/>
                  </a:lnTo>
                  <a:lnTo>
                    <a:pt x="779" y="198"/>
                  </a:lnTo>
                  <a:lnTo>
                    <a:pt x="779" y="198"/>
                  </a:lnTo>
                  <a:lnTo>
                    <a:pt x="779" y="196"/>
                  </a:lnTo>
                  <a:lnTo>
                    <a:pt x="779" y="196"/>
                  </a:lnTo>
                  <a:lnTo>
                    <a:pt x="781" y="194"/>
                  </a:lnTo>
                  <a:lnTo>
                    <a:pt x="781" y="192"/>
                  </a:lnTo>
                  <a:lnTo>
                    <a:pt x="781" y="192"/>
                  </a:lnTo>
                  <a:lnTo>
                    <a:pt x="781" y="190"/>
                  </a:lnTo>
                  <a:lnTo>
                    <a:pt x="781" y="190"/>
                  </a:lnTo>
                  <a:lnTo>
                    <a:pt x="779" y="188"/>
                  </a:lnTo>
                  <a:lnTo>
                    <a:pt x="777" y="186"/>
                  </a:lnTo>
                  <a:lnTo>
                    <a:pt x="777" y="186"/>
                  </a:lnTo>
                  <a:lnTo>
                    <a:pt x="777" y="184"/>
                  </a:lnTo>
                  <a:lnTo>
                    <a:pt x="775" y="184"/>
                  </a:lnTo>
                  <a:lnTo>
                    <a:pt x="773" y="184"/>
                  </a:lnTo>
                  <a:lnTo>
                    <a:pt x="773" y="184"/>
                  </a:lnTo>
                  <a:lnTo>
                    <a:pt x="769" y="188"/>
                  </a:lnTo>
                  <a:lnTo>
                    <a:pt x="765" y="188"/>
                  </a:lnTo>
                  <a:lnTo>
                    <a:pt x="765" y="190"/>
                  </a:lnTo>
                  <a:lnTo>
                    <a:pt x="763" y="192"/>
                  </a:lnTo>
                  <a:lnTo>
                    <a:pt x="761" y="192"/>
                  </a:lnTo>
                  <a:lnTo>
                    <a:pt x="759" y="194"/>
                  </a:lnTo>
                  <a:lnTo>
                    <a:pt x="757" y="194"/>
                  </a:lnTo>
                  <a:lnTo>
                    <a:pt x="757" y="196"/>
                  </a:lnTo>
                  <a:lnTo>
                    <a:pt x="757" y="196"/>
                  </a:lnTo>
                  <a:lnTo>
                    <a:pt x="753" y="198"/>
                  </a:lnTo>
                  <a:lnTo>
                    <a:pt x="751" y="198"/>
                  </a:lnTo>
                  <a:lnTo>
                    <a:pt x="751" y="198"/>
                  </a:lnTo>
                  <a:lnTo>
                    <a:pt x="751" y="200"/>
                  </a:lnTo>
                  <a:lnTo>
                    <a:pt x="749" y="200"/>
                  </a:lnTo>
                  <a:lnTo>
                    <a:pt x="749" y="200"/>
                  </a:lnTo>
                  <a:lnTo>
                    <a:pt x="749" y="200"/>
                  </a:lnTo>
                  <a:lnTo>
                    <a:pt x="749" y="198"/>
                  </a:lnTo>
                  <a:lnTo>
                    <a:pt x="749" y="198"/>
                  </a:lnTo>
                  <a:lnTo>
                    <a:pt x="749" y="198"/>
                  </a:lnTo>
                  <a:lnTo>
                    <a:pt x="749" y="196"/>
                  </a:lnTo>
                  <a:lnTo>
                    <a:pt x="749" y="196"/>
                  </a:lnTo>
                  <a:lnTo>
                    <a:pt x="751" y="194"/>
                  </a:lnTo>
                  <a:lnTo>
                    <a:pt x="751" y="194"/>
                  </a:lnTo>
                  <a:lnTo>
                    <a:pt x="753" y="192"/>
                  </a:lnTo>
                  <a:lnTo>
                    <a:pt x="753" y="192"/>
                  </a:lnTo>
                  <a:lnTo>
                    <a:pt x="755" y="190"/>
                  </a:lnTo>
                  <a:lnTo>
                    <a:pt x="755" y="190"/>
                  </a:lnTo>
                  <a:lnTo>
                    <a:pt x="755" y="190"/>
                  </a:lnTo>
                  <a:lnTo>
                    <a:pt x="755" y="186"/>
                  </a:lnTo>
                  <a:lnTo>
                    <a:pt x="751" y="184"/>
                  </a:lnTo>
                  <a:lnTo>
                    <a:pt x="751" y="184"/>
                  </a:lnTo>
                  <a:lnTo>
                    <a:pt x="753" y="184"/>
                  </a:lnTo>
                  <a:lnTo>
                    <a:pt x="755" y="184"/>
                  </a:lnTo>
                  <a:lnTo>
                    <a:pt x="755" y="184"/>
                  </a:lnTo>
                  <a:lnTo>
                    <a:pt x="753" y="184"/>
                  </a:lnTo>
                  <a:lnTo>
                    <a:pt x="755" y="184"/>
                  </a:lnTo>
                  <a:lnTo>
                    <a:pt x="755" y="184"/>
                  </a:lnTo>
                  <a:lnTo>
                    <a:pt x="757" y="184"/>
                  </a:lnTo>
                  <a:lnTo>
                    <a:pt x="757" y="184"/>
                  </a:lnTo>
                  <a:lnTo>
                    <a:pt x="759" y="182"/>
                  </a:lnTo>
                  <a:lnTo>
                    <a:pt x="759" y="182"/>
                  </a:lnTo>
                  <a:lnTo>
                    <a:pt x="761" y="182"/>
                  </a:lnTo>
                  <a:lnTo>
                    <a:pt x="761" y="182"/>
                  </a:lnTo>
                  <a:lnTo>
                    <a:pt x="763" y="182"/>
                  </a:lnTo>
                  <a:lnTo>
                    <a:pt x="763" y="182"/>
                  </a:lnTo>
                  <a:lnTo>
                    <a:pt x="763" y="180"/>
                  </a:lnTo>
                  <a:lnTo>
                    <a:pt x="761" y="180"/>
                  </a:lnTo>
                  <a:lnTo>
                    <a:pt x="759" y="180"/>
                  </a:lnTo>
                  <a:lnTo>
                    <a:pt x="757" y="180"/>
                  </a:lnTo>
                  <a:lnTo>
                    <a:pt x="755" y="180"/>
                  </a:lnTo>
                  <a:lnTo>
                    <a:pt x="753" y="180"/>
                  </a:lnTo>
                  <a:lnTo>
                    <a:pt x="753" y="180"/>
                  </a:lnTo>
                  <a:lnTo>
                    <a:pt x="755" y="180"/>
                  </a:lnTo>
                  <a:lnTo>
                    <a:pt x="757" y="180"/>
                  </a:lnTo>
                  <a:lnTo>
                    <a:pt x="757" y="178"/>
                  </a:lnTo>
                  <a:lnTo>
                    <a:pt x="757" y="178"/>
                  </a:lnTo>
                  <a:lnTo>
                    <a:pt x="755" y="178"/>
                  </a:lnTo>
                  <a:lnTo>
                    <a:pt x="753" y="180"/>
                  </a:lnTo>
                  <a:lnTo>
                    <a:pt x="749" y="180"/>
                  </a:lnTo>
                  <a:lnTo>
                    <a:pt x="747" y="180"/>
                  </a:lnTo>
                  <a:lnTo>
                    <a:pt x="745" y="180"/>
                  </a:lnTo>
                  <a:lnTo>
                    <a:pt x="745" y="178"/>
                  </a:lnTo>
                  <a:lnTo>
                    <a:pt x="745" y="178"/>
                  </a:lnTo>
                  <a:lnTo>
                    <a:pt x="745" y="178"/>
                  </a:lnTo>
                  <a:lnTo>
                    <a:pt x="743" y="178"/>
                  </a:lnTo>
                  <a:lnTo>
                    <a:pt x="741" y="178"/>
                  </a:lnTo>
                  <a:lnTo>
                    <a:pt x="739" y="178"/>
                  </a:lnTo>
                  <a:lnTo>
                    <a:pt x="739" y="178"/>
                  </a:lnTo>
                  <a:lnTo>
                    <a:pt x="737" y="178"/>
                  </a:lnTo>
                  <a:lnTo>
                    <a:pt x="741" y="178"/>
                  </a:lnTo>
                  <a:lnTo>
                    <a:pt x="747" y="174"/>
                  </a:lnTo>
                  <a:lnTo>
                    <a:pt x="751" y="174"/>
                  </a:lnTo>
                  <a:lnTo>
                    <a:pt x="753" y="172"/>
                  </a:lnTo>
                  <a:lnTo>
                    <a:pt x="753" y="172"/>
                  </a:lnTo>
                  <a:lnTo>
                    <a:pt x="753" y="172"/>
                  </a:lnTo>
                  <a:lnTo>
                    <a:pt x="749" y="172"/>
                  </a:lnTo>
                  <a:lnTo>
                    <a:pt x="749" y="172"/>
                  </a:lnTo>
                  <a:lnTo>
                    <a:pt x="749" y="172"/>
                  </a:lnTo>
                  <a:lnTo>
                    <a:pt x="751" y="170"/>
                  </a:lnTo>
                  <a:lnTo>
                    <a:pt x="753" y="170"/>
                  </a:lnTo>
                  <a:lnTo>
                    <a:pt x="753" y="170"/>
                  </a:lnTo>
                  <a:lnTo>
                    <a:pt x="753" y="170"/>
                  </a:lnTo>
                  <a:lnTo>
                    <a:pt x="753" y="170"/>
                  </a:lnTo>
                  <a:lnTo>
                    <a:pt x="755" y="172"/>
                  </a:lnTo>
                  <a:lnTo>
                    <a:pt x="757" y="172"/>
                  </a:lnTo>
                  <a:lnTo>
                    <a:pt x="759" y="172"/>
                  </a:lnTo>
                  <a:lnTo>
                    <a:pt x="759" y="170"/>
                  </a:lnTo>
                  <a:lnTo>
                    <a:pt x="761" y="170"/>
                  </a:lnTo>
                  <a:lnTo>
                    <a:pt x="759" y="170"/>
                  </a:lnTo>
                  <a:lnTo>
                    <a:pt x="759" y="168"/>
                  </a:lnTo>
                  <a:lnTo>
                    <a:pt x="759" y="168"/>
                  </a:lnTo>
                  <a:lnTo>
                    <a:pt x="759" y="168"/>
                  </a:lnTo>
                  <a:lnTo>
                    <a:pt x="759" y="168"/>
                  </a:lnTo>
                  <a:lnTo>
                    <a:pt x="757" y="168"/>
                  </a:lnTo>
                  <a:lnTo>
                    <a:pt x="757" y="170"/>
                  </a:lnTo>
                  <a:lnTo>
                    <a:pt x="757" y="168"/>
                  </a:lnTo>
                  <a:lnTo>
                    <a:pt x="757" y="168"/>
                  </a:lnTo>
                  <a:lnTo>
                    <a:pt x="757" y="168"/>
                  </a:lnTo>
                  <a:lnTo>
                    <a:pt x="757" y="168"/>
                  </a:lnTo>
                  <a:lnTo>
                    <a:pt x="757" y="166"/>
                  </a:lnTo>
                  <a:lnTo>
                    <a:pt x="757" y="164"/>
                  </a:lnTo>
                  <a:lnTo>
                    <a:pt x="757" y="164"/>
                  </a:lnTo>
                  <a:lnTo>
                    <a:pt x="757" y="164"/>
                  </a:lnTo>
                  <a:lnTo>
                    <a:pt x="755" y="164"/>
                  </a:lnTo>
                  <a:lnTo>
                    <a:pt x="755" y="162"/>
                  </a:lnTo>
                  <a:lnTo>
                    <a:pt x="755" y="162"/>
                  </a:lnTo>
                  <a:lnTo>
                    <a:pt x="753" y="160"/>
                  </a:lnTo>
                  <a:lnTo>
                    <a:pt x="753" y="160"/>
                  </a:lnTo>
                  <a:lnTo>
                    <a:pt x="755" y="160"/>
                  </a:lnTo>
                  <a:lnTo>
                    <a:pt x="755" y="160"/>
                  </a:lnTo>
                  <a:lnTo>
                    <a:pt x="757" y="158"/>
                  </a:lnTo>
                  <a:lnTo>
                    <a:pt x="759" y="156"/>
                  </a:lnTo>
                  <a:lnTo>
                    <a:pt x="759" y="154"/>
                  </a:lnTo>
                  <a:lnTo>
                    <a:pt x="759" y="154"/>
                  </a:lnTo>
                  <a:lnTo>
                    <a:pt x="759" y="154"/>
                  </a:lnTo>
                  <a:lnTo>
                    <a:pt x="759" y="152"/>
                  </a:lnTo>
                  <a:lnTo>
                    <a:pt x="759" y="150"/>
                  </a:lnTo>
                  <a:lnTo>
                    <a:pt x="757" y="150"/>
                  </a:lnTo>
                  <a:lnTo>
                    <a:pt x="757" y="150"/>
                  </a:lnTo>
                  <a:lnTo>
                    <a:pt x="757" y="148"/>
                  </a:lnTo>
                  <a:lnTo>
                    <a:pt x="757" y="148"/>
                  </a:lnTo>
                  <a:lnTo>
                    <a:pt x="757" y="148"/>
                  </a:lnTo>
                  <a:lnTo>
                    <a:pt x="757" y="148"/>
                  </a:lnTo>
                  <a:lnTo>
                    <a:pt x="755" y="148"/>
                  </a:lnTo>
                  <a:lnTo>
                    <a:pt x="753" y="148"/>
                  </a:lnTo>
                  <a:lnTo>
                    <a:pt x="751" y="148"/>
                  </a:lnTo>
                  <a:lnTo>
                    <a:pt x="751" y="146"/>
                  </a:lnTo>
                  <a:lnTo>
                    <a:pt x="753" y="146"/>
                  </a:lnTo>
                  <a:lnTo>
                    <a:pt x="753" y="144"/>
                  </a:lnTo>
                  <a:lnTo>
                    <a:pt x="751" y="144"/>
                  </a:lnTo>
                  <a:lnTo>
                    <a:pt x="751" y="144"/>
                  </a:lnTo>
                  <a:lnTo>
                    <a:pt x="749" y="144"/>
                  </a:lnTo>
                  <a:lnTo>
                    <a:pt x="745" y="146"/>
                  </a:lnTo>
                  <a:lnTo>
                    <a:pt x="739" y="148"/>
                  </a:lnTo>
                  <a:lnTo>
                    <a:pt x="737" y="148"/>
                  </a:lnTo>
                  <a:lnTo>
                    <a:pt x="733" y="150"/>
                  </a:lnTo>
                  <a:lnTo>
                    <a:pt x="731" y="150"/>
                  </a:lnTo>
                  <a:lnTo>
                    <a:pt x="731" y="150"/>
                  </a:lnTo>
                  <a:lnTo>
                    <a:pt x="731" y="152"/>
                  </a:lnTo>
                  <a:lnTo>
                    <a:pt x="733" y="152"/>
                  </a:lnTo>
                  <a:lnTo>
                    <a:pt x="735" y="152"/>
                  </a:lnTo>
                  <a:lnTo>
                    <a:pt x="735" y="152"/>
                  </a:lnTo>
                  <a:lnTo>
                    <a:pt x="735" y="152"/>
                  </a:lnTo>
                  <a:lnTo>
                    <a:pt x="731" y="154"/>
                  </a:lnTo>
                  <a:lnTo>
                    <a:pt x="731" y="154"/>
                  </a:lnTo>
                  <a:lnTo>
                    <a:pt x="729" y="154"/>
                  </a:lnTo>
                  <a:lnTo>
                    <a:pt x="729" y="154"/>
                  </a:lnTo>
                  <a:lnTo>
                    <a:pt x="729" y="152"/>
                  </a:lnTo>
                  <a:lnTo>
                    <a:pt x="727" y="152"/>
                  </a:lnTo>
                  <a:lnTo>
                    <a:pt x="727" y="152"/>
                  </a:lnTo>
                  <a:lnTo>
                    <a:pt x="727" y="152"/>
                  </a:lnTo>
                  <a:lnTo>
                    <a:pt x="723" y="154"/>
                  </a:lnTo>
                  <a:lnTo>
                    <a:pt x="721" y="154"/>
                  </a:lnTo>
                  <a:lnTo>
                    <a:pt x="721" y="156"/>
                  </a:lnTo>
                  <a:lnTo>
                    <a:pt x="719" y="156"/>
                  </a:lnTo>
                  <a:lnTo>
                    <a:pt x="719" y="156"/>
                  </a:lnTo>
                  <a:lnTo>
                    <a:pt x="719" y="156"/>
                  </a:lnTo>
                  <a:lnTo>
                    <a:pt x="717" y="156"/>
                  </a:lnTo>
                  <a:lnTo>
                    <a:pt x="717" y="158"/>
                  </a:lnTo>
                  <a:lnTo>
                    <a:pt x="717" y="158"/>
                  </a:lnTo>
                  <a:lnTo>
                    <a:pt x="713" y="160"/>
                  </a:lnTo>
                  <a:lnTo>
                    <a:pt x="713" y="162"/>
                  </a:lnTo>
                  <a:lnTo>
                    <a:pt x="713" y="164"/>
                  </a:lnTo>
                  <a:lnTo>
                    <a:pt x="713" y="164"/>
                  </a:lnTo>
                  <a:lnTo>
                    <a:pt x="715" y="164"/>
                  </a:lnTo>
                  <a:lnTo>
                    <a:pt x="719" y="164"/>
                  </a:lnTo>
                  <a:lnTo>
                    <a:pt x="719" y="164"/>
                  </a:lnTo>
                  <a:lnTo>
                    <a:pt x="717" y="164"/>
                  </a:lnTo>
                  <a:lnTo>
                    <a:pt x="717" y="164"/>
                  </a:lnTo>
                  <a:lnTo>
                    <a:pt x="717" y="166"/>
                  </a:lnTo>
                  <a:lnTo>
                    <a:pt x="715" y="164"/>
                  </a:lnTo>
                  <a:lnTo>
                    <a:pt x="713" y="166"/>
                  </a:lnTo>
                  <a:lnTo>
                    <a:pt x="713" y="166"/>
                  </a:lnTo>
                  <a:lnTo>
                    <a:pt x="711" y="166"/>
                  </a:lnTo>
                  <a:lnTo>
                    <a:pt x="711" y="166"/>
                  </a:lnTo>
                  <a:lnTo>
                    <a:pt x="705" y="168"/>
                  </a:lnTo>
                  <a:lnTo>
                    <a:pt x="705" y="170"/>
                  </a:lnTo>
                  <a:lnTo>
                    <a:pt x="705" y="170"/>
                  </a:lnTo>
                  <a:lnTo>
                    <a:pt x="703" y="172"/>
                  </a:lnTo>
                  <a:lnTo>
                    <a:pt x="705" y="174"/>
                  </a:lnTo>
                  <a:lnTo>
                    <a:pt x="705" y="174"/>
                  </a:lnTo>
                  <a:lnTo>
                    <a:pt x="705" y="176"/>
                  </a:lnTo>
                  <a:lnTo>
                    <a:pt x="705" y="176"/>
                  </a:lnTo>
                  <a:lnTo>
                    <a:pt x="705" y="176"/>
                  </a:lnTo>
                  <a:lnTo>
                    <a:pt x="705" y="176"/>
                  </a:lnTo>
                  <a:lnTo>
                    <a:pt x="707" y="176"/>
                  </a:lnTo>
                  <a:lnTo>
                    <a:pt x="709" y="178"/>
                  </a:lnTo>
                  <a:lnTo>
                    <a:pt x="709" y="178"/>
                  </a:lnTo>
                  <a:lnTo>
                    <a:pt x="711" y="178"/>
                  </a:lnTo>
                  <a:lnTo>
                    <a:pt x="715" y="180"/>
                  </a:lnTo>
                  <a:lnTo>
                    <a:pt x="715" y="180"/>
                  </a:lnTo>
                  <a:lnTo>
                    <a:pt x="717" y="178"/>
                  </a:lnTo>
                  <a:lnTo>
                    <a:pt x="717" y="178"/>
                  </a:lnTo>
                  <a:lnTo>
                    <a:pt x="717" y="178"/>
                  </a:lnTo>
                  <a:lnTo>
                    <a:pt x="719" y="180"/>
                  </a:lnTo>
                  <a:lnTo>
                    <a:pt x="719" y="180"/>
                  </a:lnTo>
                  <a:lnTo>
                    <a:pt x="719" y="182"/>
                  </a:lnTo>
                  <a:lnTo>
                    <a:pt x="719" y="182"/>
                  </a:lnTo>
                  <a:lnTo>
                    <a:pt x="721" y="182"/>
                  </a:lnTo>
                  <a:lnTo>
                    <a:pt x="723" y="182"/>
                  </a:lnTo>
                  <a:lnTo>
                    <a:pt x="723" y="182"/>
                  </a:lnTo>
                  <a:lnTo>
                    <a:pt x="725" y="180"/>
                  </a:lnTo>
                  <a:lnTo>
                    <a:pt x="727" y="180"/>
                  </a:lnTo>
                  <a:lnTo>
                    <a:pt x="727" y="182"/>
                  </a:lnTo>
                  <a:lnTo>
                    <a:pt x="727" y="182"/>
                  </a:lnTo>
                  <a:lnTo>
                    <a:pt x="727" y="182"/>
                  </a:lnTo>
                  <a:lnTo>
                    <a:pt x="727" y="182"/>
                  </a:lnTo>
                  <a:lnTo>
                    <a:pt x="727" y="182"/>
                  </a:lnTo>
                  <a:lnTo>
                    <a:pt x="727" y="184"/>
                  </a:lnTo>
                  <a:lnTo>
                    <a:pt x="725" y="184"/>
                  </a:lnTo>
                  <a:lnTo>
                    <a:pt x="721" y="184"/>
                  </a:lnTo>
                  <a:lnTo>
                    <a:pt x="721" y="184"/>
                  </a:lnTo>
                  <a:lnTo>
                    <a:pt x="723" y="184"/>
                  </a:lnTo>
                  <a:lnTo>
                    <a:pt x="725" y="182"/>
                  </a:lnTo>
                  <a:lnTo>
                    <a:pt x="727" y="182"/>
                  </a:lnTo>
                  <a:lnTo>
                    <a:pt x="723" y="182"/>
                  </a:lnTo>
                  <a:lnTo>
                    <a:pt x="719" y="184"/>
                  </a:lnTo>
                  <a:lnTo>
                    <a:pt x="717" y="184"/>
                  </a:lnTo>
                  <a:lnTo>
                    <a:pt x="717" y="184"/>
                  </a:lnTo>
                  <a:lnTo>
                    <a:pt x="717" y="184"/>
                  </a:lnTo>
                  <a:lnTo>
                    <a:pt x="715" y="186"/>
                  </a:lnTo>
                  <a:lnTo>
                    <a:pt x="715" y="186"/>
                  </a:lnTo>
                  <a:lnTo>
                    <a:pt x="717" y="186"/>
                  </a:lnTo>
                  <a:lnTo>
                    <a:pt x="717" y="186"/>
                  </a:lnTo>
                  <a:lnTo>
                    <a:pt x="713" y="188"/>
                  </a:lnTo>
                  <a:lnTo>
                    <a:pt x="709" y="188"/>
                  </a:lnTo>
                  <a:lnTo>
                    <a:pt x="709" y="190"/>
                  </a:lnTo>
                  <a:lnTo>
                    <a:pt x="707" y="192"/>
                  </a:lnTo>
                  <a:lnTo>
                    <a:pt x="707" y="192"/>
                  </a:lnTo>
                  <a:lnTo>
                    <a:pt x="707" y="192"/>
                  </a:lnTo>
                  <a:lnTo>
                    <a:pt x="711" y="192"/>
                  </a:lnTo>
                  <a:lnTo>
                    <a:pt x="713" y="192"/>
                  </a:lnTo>
                  <a:lnTo>
                    <a:pt x="713" y="192"/>
                  </a:lnTo>
                  <a:lnTo>
                    <a:pt x="715" y="190"/>
                  </a:lnTo>
                  <a:lnTo>
                    <a:pt x="717" y="188"/>
                  </a:lnTo>
                  <a:lnTo>
                    <a:pt x="717" y="188"/>
                  </a:lnTo>
                  <a:lnTo>
                    <a:pt x="717" y="188"/>
                  </a:lnTo>
                  <a:lnTo>
                    <a:pt x="719" y="188"/>
                  </a:lnTo>
                  <a:lnTo>
                    <a:pt x="719" y="188"/>
                  </a:lnTo>
                  <a:lnTo>
                    <a:pt x="719" y="190"/>
                  </a:lnTo>
                  <a:lnTo>
                    <a:pt x="719" y="190"/>
                  </a:lnTo>
                  <a:lnTo>
                    <a:pt x="717" y="190"/>
                  </a:lnTo>
                  <a:lnTo>
                    <a:pt x="717" y="192"/>
                  </a:lnTo>
                  <a:lnTo>
                    <a:pt x="715" y="194"/>
                  </a:lnTo>
                  <a:lnTo>
                    <a:pt x="715" y="194"/>
                  </a:lnTo>
                  <a:lnTo>
                    <a:pt x="715" y="194"/>
                  </a:lnTo>
                  <a:lnTo>
                    <a:pt x="717" y="194"/>
                  </a:lnTo>
                  <a:lnTo>
                    <a:pt x="717" y="194"/>
                  </a:lnTo>
                  <a:lnTo>
                    <a:pt x="713" y="196"/>
                  </a:lnTo>
                  <a:lnTo>
                    <a:pt x="709" y="196"/>
                  </a:lnTo>
                  <a:lnTo>
                    <a:pt x="707" y="198"/>
                  </a:lnTo>
                  <a:lnTo>
                    <a:pt x="703" y="200"/>
                  </a:lnTo>
                  <a:lnTo>
                    <a:pt x="701" y="200"/>
                  </a:lnTo>
                  <a:lnTo>
                    <a:pt x="699" y="200"/>
                  </a:lnTo>
                  <a:lnTo>
                    <a:pt x="695" y="202"/>
                  </a:lnTo>
                  <a:lnTo>
                    <a:pt x="693" y="202"/>
                  </a:lnTo>
                  <a:lnTo>
                    <a:pt x="691" y="202"/>
                  </a:lnTo>
                  <a:lnTo>
                    <a:pt x="691" y="202"/>
                  </a:lnTo>
                  <a:lnTo>
                    <a:pt x="689" y="202"/>
                  </a:lnTo>
                  <a:lnTo>
                    <a:pt x="687" y="202"/>
                  </a:lnTo>
                  <a:lnTo>
                    <a:pt x="687" y="202"/>
                  </a:lnTo>
                  <a:lnTo>
                    <a:pt x="685" y="204"/>
                  </a:lnTo>
                  <a:lnTo>
                    <a:pt x="679" y="208"/>
                  </a:lnTo>
                  <a:lnTo>
                    <a:pt x="679" y="208"/>
                  </a:lnTo>
                  <a:lnTo>
                    <a:pt x="679" y="210"/>
                  </a:lnTo>
                  <a:lnTo>
                    <a:pt x="679" y="210"/>
                  </a:lnTo>
                  <a:lnTo>
                    <a:pt x="679" y="214"/>
                  </a:lnTo>
                  <a:lnTo>
                    <a:pt x="677" y="214"/>
                  </a:lnTo>
                  <a:lnTo>
                    <a:pt x="675" y="216"/>
                  </a:lnTo>
                  <a:lnTo>
                    <a:pt x="673" y="220"/>
                  </a:lnTo>
                  <a:lnTo>
                    <a:pt x="671" y="220"/>
                  </a:lnTo>
                  <a:lnTo>
                    <a:pt x="671" y="220"/>
                  </a:lnTo>
                  <a:lnTo>
                    <a:pt x="669" y="220"/>
                  </a:lnTo>
                  <a:lnTo>
                    <a:pt x="665" y="220"/>
                  </a:lnTo>
                  <a:lnTo>
                    <a:pt x="663" y="220"/>
                  </a:lnTo>
                  <a:lnTo>
                    <a:pt x="663" y="220"/>
                  </a:lnTo>
                  <a:lnTo>
                    <a:pt x="663" y="220"/>
                  </a:lnTo>
                  <a:lnTo>
                    <a:pt x="665" y="224"/>
                  </a:lnTo>
                  <a:lnTo>
                    <a:pt x="663" y="224"/>
                  </a:lnTo>
                  <a:lnTo>
                    <a:pt x="663" y="224"/>
                  </a:lnTo>
                  <a:lnTo>
                    <a:pt x="663" y="224"/>
                  </a:lnTo>
                  <a:lnTo>
                    <a:pt x="663" y="224"/>
                  </a:lnTo>
                  <a:lnTo>
                    <a:pt x="663" y="222"/>
                  </a:lnTo>
                  <a:lnTo>
                    <a:pt x="661" y="220"/>
                  </a:lnTo>
                  <a:lnTo>
                    <a:pt x="661" y="218"/>
                  </a:lnTo>
                  <a:lnTo>
                    <a:pt x="661" y="218"/>
                  </a:lnTo>
                  <a:lnTo>
                    <a:pt x="661" y="218"/>
                  </a:lnTo>
                  <a:lnTo>
                    <a:pt x="661" y="218"/>
                  </a:lnTo>
                  <a:lnTo>
                    <a:pt x="663" y="218"/>
                  </a:lnTo>
                  <a:lnTo>
                    <a:pt x="663" y="218"/>
                  </a:lnTo>
                  <a:lnTo>
                    <a:pt x="665" y="218"/>
                  </a:lnTo>
                  <a:lnTo>
                    <a:pt x="665" y="218"/>
                  </a:lnTo>
                  <a:lnTo>
                    <a:pt x="667" y="220"/>
                  </a:lnTo>
                  <a:lnTo>
                    <a:pt x="667" y="220"/>
                  </a:lnTo>
                  <a:lnTo>
                    <a:pt x="669" y="220"/>
                  </a:lnTo>
                  <a:lnTo>
                    <a:pt x="669" y="220"/>
                  </a:lnTo>
                  <a:lnTo>
                    <a:pt x="671" y="220"/>
                  </a:lnTo>
                  <a:lnTo>
                    <a:pt x="671" y="220"/>
                  </a:lnTo>
                  <a:lnTo>
                    <a:pt x="673" y="218"/>
                  </a:lnTo>
                  <a:lnTo>
                    <a:pt x="673" y="218"/>
                  </a:lnTo>
                  <a:lnTo>
                    <a:pt x="673" y="218"/>
                  </a:lnTo>
                  <a:lnTo>
                    <a:pt x="675" y="216"/>
                  </a:lnTo>
                  <a:lnTo>
                    <a:pt x="673" y="216"/>
                  </a:lnTo>
                  <a:lnTo>
                    <a:pt x="673" y="216"/>
                  </a:lnTo>
                  <a:lnTo>
                    <a:pt x="673" y="216"/>
                  </a:lnTo>
                  <a:lnTo>
                    <a:pt x="671" y="216"/>
                  </a:lnTo>
                  <a:lnTo>
                    <a:pt x="671" y="216"/>
                  </a:lnTo>
                  <a:lnTo>
                    <a:pt x="673" y="214"/>
                  </a:lnTo>
                  <a:lnTo>
                    <a:pt x="673" y="214"/>
                  </a:lnTo>
                  <a:lnTo>
                    <a:pt x="671" y="214"/>
                  </a:lnTo>
                  <a:lnTo>
                    <a:pt x="669" y="214"/>
                  </a:lnTo>
                  <a:lnTo>
                    <a:pt x="667" y="214"/>
                  </a:lnTo>
                  <a:lnTo>
                    <a:pt x="667" y="214"/>
                  </a:lnTo>
                  <a:lnTo>
                    <a:pt x="669" y="214"/>
                  </a:lnTo>
                  <a:lnTo>
                    <a:pt x="669" y="212"/>
                  </a:lnTo>
                  <a:lnTo>
                    <a:pt x="667" y="212"/>
                  </a:lnTo>
                  <a:lnTo>
                    <a:pt x="669" y="210"/>
                  </a:lnTo>
                  <a:lnTo>
                    <a:pt x="671" y="208"/>
                  </a:lnTo>
                  <a:lnTo>
                    <a:pt x="673" y="208"/>
                  </a:lnTo>
                  <a:lnTo>
                    <a:pt x="675" y="206"/>
                  </a:lnTo>
                  <a:lnTo>
                    <a:pt x="681" y="202"/>
                  </a:lnTo>
                  <a:lnTo>
                    <a:pt x="683" y="200"/>
                  </a:lnTo>
                  <a:lnTo>
                    <a:pt x="681" y="200"/>
                  </a:lnTo>
                  <a:lnTo>
                    <a:pt x="675" y="202"/>
                  </a:lnTo>
                  <a:lnTo>
                    <a:pt x="675" y="202"/>
                  </a:lnTo>
                  <a:lnTo>
                    <a:pt x="675" y="202"/>
                  </a:lnTo>
                  <a:lnTo>
                    <a:pt x="673" y="202"/>
                  </a:lnTo>
                  <a:lnTo>
                    <a:pt x="673" y="202"/>
                  </a:lnTo>
                  <a:lnTo>
                    <a:pt x="671" y="202"/>
                  </a:lnTo>
                  <a:lnTo>
                    <a:pt x="671" y="202"/>
                  </a:lnTo>
                  <a:lnTo>
                    <a:pt x="677" y="200"/>
                  </a:lnTo>
                  <a:lnTo>
                    <a:pt x="677" y="200"/>
                  </a:lnTo>
                  <a:lnTo>
                    <a:pt x="679" y="198"/>
                  </a:lnTo>
                  <a:lnTo>
                    <a:pt x="675" y="200"/>
                  </a:lnTo>
                  <a:lnTo>
                    <a:pt x="671" y="200"/>
                  </a:lnTo>
                  <a:lnTo>
                    <a:pt x="671" y="200"/>
                  </a:lnTo>
                  <a:lnTo>
                    <a:pt x="671" y="198"/>
                  </a:lnTo>
                  <a:lnTo>
                    <a:pt x="671" y="198"/>
                  </a:lnTo>
                  <a:lnTo>
                    <a:pt x="671" y="196"/>
                  </a:lnTo>
                  <a:lnTo>
                    <a:pt x="671" y="196"/>
                  </a:lnTo>
                  <a:lnTo>
                    <a:pt x="669" y="196"/>
                  </a:lnTo>
                  <a:lnTo>
                    <a:pt x="669" y="196"/>
                  </a:lnTo>
                  <a:lnTo>
                    <a:pt x="667" y="196"/>
                  </a:lnTo>
                  <a:lnTo>
                    <a:pt x="667" y="196"/>
                  </a:lnTo>
                  <a:lnTo>
                    <a:pt x="665" y="196"/>
                  </a:lnTo>
                  <a:lnTo>
                    <a:pt x="665" y="196"/>
                  </a:lnTo>
                  <a:lnTo>
                    <a:pt x="663" y="196"/>
                  </a:lnTo>
                  <a:lnTo>
                    <a:pt x="663" y="196"/>
                  </a:lnTo>
                  <a:lnTo>
                    <a:pt x="663" y="198"/>
                  </a:lnTo>
                  <a:lnTo>
                    <a:pt x="659" y="198"/>
                  </a:lnTo>
                  <a:lnTo>
                    <a:pt x="657" y="198"/>
                  </a:lnTo>
                  <a:lnTo>
                    <a:pt x="655" y="198"/>
                  </a:lnTo>
                  <a:lnTo>
                    <a:pt x="655" y="198"/>
                  </a:lnTo>
                  <a:lnTo>
                    <a:pt x="655" y="198"/>
                  </a:lnTo>
                  <a:lnTo>
                    <a:pt x="653" y="198"/>
                  </a:lnTo>
                  <a:lnTo>
                    <a:pt x="653" y="198"/>
                  </a:lnTo>
                  <a:lnTo>
                    <a:pt x="653" y="200"/>
                  </a:lnTo>
                  <a:lnTo>
                    <a:pt x="653" y="200"/>
                  </a:lnTo>
                  <a:lnTo>
                    <a:pt x="653" y="202"/>
                  </a:lnTo>
                  <a:lnTo>
                    <a:pt x="653" y="202"/>
                  </a:lnTo>
                  <a:lnTo>
                    <a:pt x="651" y="202"/>
                  </a:lnTo>
                  <a:lnTo>
                    <a:pt x="651" y="202"/>
                  </a:lnTo>
                  <a:lnTo>
                    <a:pt x="651" y="202"/>
                  </a:lnTo>
                  <a:lnTo>
                    <a:pt x="653" y="204"/>
                  </a:lnTo>
                  <a:lnTo>
                    <a:pt x="653" y="206"/>
                  </a:lnTo>
                  <a:lnTo>
                    <a:pt x="657" y="204"/>
                  </a:lnTo>
                  <a:lnTo>
                    <a:pt x="659" y="204"/>
                  </a:lnTo>
                  <a:lnTo>
                    <a:pt x="661" y="204"/>
                  </a:lnTo>
                  <a:lnTo>
                    <a:pt x="663" y="206"/>
                  </a:lnTo>
                  <a:lnTo>
                    <a:pt x="663" y="206"/>
                  </a:lnTo>
                  <a:lnTo>
                    <a:pt x="663" y="206"/>
                  </a:lnTo>
                  <a:lnTo>
                    <a:pt x="663" y="206"/>
                  </a:lnTo>
                  <a:lnTo>
                    <a:pt x="663" y="208"/>
                  </a:lnTo>
                  <a:lnTo>
                    <a:pt x="661" y="208"/>
                  </a:lnTo>
                  <a:lnTo>
                    <a:pt x="661" y="208"/>
                  </a:lnTo>
                  <a:lnTo>
                    <a:pt x="659" y="208"/>
                  </a:lnTo>
                  <a:lnTo>
                    <a:pt x="657" y="210"/>
                  </a:lnTo>
                  <a:lnTo>
                    <a:pt x="655" y="210"/>
                  </a:lnTo>
                  <a:lnTo>
                    <a:pt x="653" y="208"/>
                  </a:lnTo>
                  <a:lnTo>
                    <a:pt x="653" y="208"/>
                  </a:lnTo>
                  <a:lnTo>
                    <a:pt x="651" y="208"/>
                  </a:lnTo>
                  <a:lnTo>
                    <a:pt x="651" y="204"/>
                  </a:lnTo>
                  <a:lnTo>
                    <a:pt x="651" y="202"/>
                  </a:lnTo>
                  <a:lnTo>
                    <a:pt x="649" y="202"/>
                  </a:lnTo>
                  <a:lnTo>
                    <a:pt x="649" y="202"/>
                  </a:lnTo>
                  <a:lnTo>
                    <a:pt x="649" y="202"/>
                  </a:lnTo>
                  <a:lnTo>
                    <a:pt x="647" y="204"/>
                  </a:lnTo>
                  <a:lnTo>
                    <a:pt x="647" y="204"/>
                  </a:lnTo>
                  <a:lnTo>
                    <a:pt x="647" y="204"/>
                  </a:lnTo>
                  <a:lnTo>
                    <a:pt x="649" y="206"/>
                  </a:lnTo>
                  <a:lnTo>
                    <a:pt x="649" y="206"/>
                  </a:lnTo>
                  <a:lnTo>
                    <a:pt x="649" y="206"/>
                  </a:lnTo>
                  <a:lnTo>
                    <a:pt x="647" y="206"/>
                  </a:lnTo>
                  <a:lnTo>
                    <a:pt x="645" y="206"/>
                  </a:lnTo>
                  <a:lnTo>
                    <a:pt x="643" y="208"/>
                  </a:lnTo>
                  <a:lnTo>
                    <a:pt x="641" y="208"/>
                  </a:lnTo>
                  <a:lnTo>
                    <a:pt x="639" y="208"/>
                  </a:lnTo>
                  <a:lnTo>
                    <a:pt x="639" y="208"/>
                  </a:lnTo>
                  <a:lnTo>
                    <a:pt x="637" y="208"/>
                  </a:lnTo>
                  <a:lnTo>
                    <a:pt x="635" y="206"/>
                  </a:lnTo>
                  <a:lnTo>
                    <a:pt x="633" y="206"/>
                  </a:lnTo>
                  <a:lnTo>
                    <a:pt x="627" y="206"/>
                  </a:lnTo>
                  <a:lnTo>
                    <a:pt x="625" y="206"/>
                  </a:lnTo>
                  <a:lnTo>
                    <a:pt x="623" y="206"/>
                  </a:lnTo>
                  <a:lnTo>
                    <a:pt x="623" y="206"/>
                  </a:lnTo>
                  <a:lnTo>
                    <a:pt x="621" y="206"/>
                  </a:lnTo>
                  <a:lnTo>
                    <a:pt x="619" y="206"/>
                  </a:lnTo>
                  <a:lnTo>
                    <a:pt x="617" y="208"/>
                  </a:lnTo>
                  <a:lnTo>
                    <a:pt x="617" y="208"/>
                  </a:lnTo>
                  <a:lnTo>
                    <a:pt x="611" y="208"/>
                  </a:lnTo>
                  <a:lnTo>
                    <a:pt x="609" y="208"/>
                  </a:lnTo>
                  <a:lnTo>
                    <a:pt x="607" y="208"/>
                  </a:lnTo>
                  <a:lnTo>
                    <a:pt x="605" y="208"/>
                  </a:lnTo>
                  <a:lnTo>
                    <a:pt x="603" y="208"/>
                  </a:lnTo>
                  <a:lnTo>
                    <a:pt x="601" y="208"/>
                  </a:lnTo>
                  <a:lnTo>
                    <a:pt x="601" y="208"/>
                  </a:lnTo>
                  <a:lnTo>
                    <a:pt x="599" y="206"/>
                  </a:lnTo>
                  <a:lnTo>
                    <a:pt x="597" y="206"/>
                  </a:lnTo>
                  <a:lnTo>
                    <a:pt x="597" y="204"/>
                  </a:lnTo>
                  <a:lnTo>
                    <a:pt x="595" y="202"/>
                  </a:lnTo>
                  <a:lnTo>
                    <a:pt x="593" y="202"/>
                  </a:lnTo>
                  <a:lnTo>
                    <a:pt x="591" y="202"/>
                  </a:lnTo>
                  <a:lnTo>
                    <a:pt x="587" y="202"/>
                  </a:lnTo>
                  <a:lnTo>
                    <a:pt x="585" y="204"/>
                  </a:lnTo>
                  <a:lnTo>
                    <a:pt x="583" y="202"/>
                  </a:lnTo>
                  <a:lnTo>
                    <a:pt x="581" y="202"/>
                  </a:lnTo>
                  <a:lnTo>
                    <a:pt x="581" y="202"/>
                  </a:lnTo>
                  <a:lnTo>
                    <a:pt x="581" y="202"/>
                  </a:lnTo>
                  <a:lnTo>
                    <a:pt x="581" y="200"/>
                  </a:lnTo>
                  <a:lnTo>
                    <a:pt x="583" y="200"/>
                  </a:lnTo>
                  <a:lnTo>
                    <a:pt x="581" y="200"/>
                  </a:lnTo>
                  <a:lnTo>
                    <a:pt x="579" y="200"/>
                  </a:lnTo>
                  <a:lnTo>
                    <a:pt x="579" y="200"/>
                  </a:lnTo>
                  <a:lnTo>
                    <a:pt x="579" y="198"/>
                  </a:lnTo>
                  <a:lnTo>
                    <a:pt x="579" y="198"/>
                  </a:lnTo>
                  <a:lnTo>
                    <a:pt x="579" y="198"/>
                  </a:lnTo>
                  <a:lnTo>
                    <a:pt x="579" y="200"/>
                  </a:lnTo>
                  <a:lnTo>
                    <a:pt x="577" y="198"/>
                  </a:lnTo>
                  <a:lnTo>
                    <a:pt x="577" y="198"/>
                  </a:lnTo>
                  <a:lnTo>
                    <a:pt x="577" y="198"/>
                  </a:lnTo>
                  <a:lnTo>
                    <a:pt x="577" y="196"/>
                  </a:lnTo>
                  <a:lnTo>
                    <a:pt x="579" y="194"/>
                  </a:lnTo>
                  <a:lnTo>
                    <a:pt x="579" y="192"/>
                  </a:lnTo>
                  <a:lnTo>
                    <a:pt x="579" y="192"/>
                  </a:lnTo>
                  <a:lnTo>
                    <a:pt x="579" y="190"/>
                  </a:lnTo>
                  <a:lnTo>
                    <a:pt x="579" y="190"/>
                  </a:lnTo>
                  <a:lnTo>
                    <a:pt x="577" y="190"/>
                  </a:lnTo>
                  <a:lnTo>
                    <a:pt x="574" y="190"/>
                  </a:lnTo>
                  <a:lnTo>
                    <a:pt x="572" y="190"/>
                  </a:lnTo>
                  <a:lnTo>
                    <a:pt x="566" y="192"/>
                  </a:lnTo>
                  <a:lnTo>
                    <a:pt x="564" y="192"/>
                  </a:lnTo>
                  <a:lnTo>
                    <a:pt x="556" y="194"/>
                  </a:lnTo>
                  <a:lnTo>
                    <a:pt x="552" y="194"/>
                  </a:lnTo>
                  <a:lnTo>
                    <a:pt x="544" y="194"/>
                  </a:lnTo>
                  <a:lnTo>
                    <a:pt x="544" y="194"/>
                  </a:lnTo>
                  <a:lnTo>
                    <a:pt x="538" y="198"/>
                  </a:lnTo>
                  <a:lnTo>
                    <a:pt x="536" y="198"/>
                  </a:lnTo>
                  <a:lnTo>
                    <a:pt x="536" y="200"/>
                  </a:lnTo>
                  <a:lnTo>
                    <a:pt x="538" y="200"/>
                  </a:lnTo>
                  <a:lnTo>
                    <a:pt x="538" y="202"/>
                  </a:lnTo>
                  <a:lnTo>
                    <a:pt x="538" y="202"/>
                  </a:lnTo>
                  <a:lnTo>
                    <a:pt x="540" y="200"/>
                  </a:lnTo>
                  <a:lnTo>
                    <a:pt x="540" y="202"/>
                  </a:lnTo>
                  <a:lnTo>
                    <a:pt x="544" y="200"/>
                  </a:lnTo>
                  <a:lnTo>
                    <a:pt x="546" y="200"/>
                  </a:lnTo>
                  <a:lnTo>
                    <a:pt x="546" y="200"/>
                  </a:lnTo>
                  <a:lnTo>
                    <a:pt x="546" y="200"/>
                  </a:lnTo>
                  <a:lnTo>
                    <a:pt x="548" y="198"/>
                  </a:lnTo>
                  <a:lnTo>
                    <a:pt x="550" y="198"/>
                  </a:lnTo>
                  <a:lnTo>
                    <a:pt x="552" y="200"/>
                  </a:lnTo>
                  <a:lnTo>
                    <a:pt x="554" y="198"/>
                  </a:lnTo>
                  <a:lnTo>
                    <a:pt x="556" y="198"/>
                  </a:lnTo>
                  <a:lnTo>
                    <a:pt x="556" y="198"/>
                  </a:lnTo>
                  <a:lnTo>
                    <a:pt x="558" y="198"/>
                  </a:lnTo>
                  <a:lnTo>
                    <a:pt x="558" y="198"/>
                  </a:lnTo>
                  <a:lnTo>
                    <a:pt x="560" y="198"/>
                  </a:lnTo>
                  <a:lnTo>
                    <a:pt x="562" y="198"/>
                  </a:lnTo>
                  <a:lnTo>
                    <a:pt x="562" y="196"/>
                  </a:lnTo>
                  <a:lnTo>
                    <a:pt x="564" y="196"/>
                  </a:lnTo>
                  <a:lnTo>
                    <a:pt x="568" y="194"/>
                  </a:lnTo>
                  <a:lnTo>
                    <a:pt x="572" y="194"/>
                  </a:lnTo>
                  <a:lnTo>
                    <a:pt x="572" y="194"/>
                  </a:lnTo>
                  <a:lnTo>
                    <a:pt x="574" y="194"/>
                  </a:lnTo>
                  <a:lnTo>
                    <a:pt x="574" y="194"/>
                  </a:lnTo>
                  <a:lnTo>
                    <a:pt x="572" y="196"/>
                  </a:lnTo>
                  <a:lnTo>
                    <a:pt x="570" y="196"/>
                  </a:lnTo>
                  <a:lnTo>
                    <a:pt x="570" y="196"/>
                  </a:lnTo>
                  <a:lnTo>
                    <a:pt x="568" y="198"/>
                  </a:lnTo>
                  <a:lnTo>
                    <a:pt x="566" y="198"/>
                  </a:lnTo>
                  <a:lnTo>
                    <a:pt x="564" y="198"/>
                  </a:lnTo>
                  <a:lnTo>
                    <a:pt x="562" y="198"/>
                  </a:lnTo>
                  <a:lnTo>
                    <a:pt x="562" y="200"/>
                  </a:lnTo>
                  <a:lnTo>
                    <a:pt x="560" y="200"/>
                  </a:lnTo>
                  <a:lnTo>
                    <a:pt x="560" y="200"/>
                  </a:lnTo>
                  <a:lnTo>
                    <a:pt x="558" y="200"/>
                  </a:lnTo>
                  <a:lnTo>
                    <a:pt x="558" y="200"/>
                  </a:lnTo>
                  <a:lnTo>
                    <a:pt x="556" y="200"/>
                  </a:lnTo>
                  <a:lnTo>
                    <a:pt x="554" y="202"/>
                  </a:lnTo>
                  <a:lnTo>
                    <a:pt x="554" y="202"/>
                  </a:lnTo>
                  <a:lnTo>
                    <a:pt x="552" y="202"/>
                  </a:lnTo>
                  <a:lnTo>
                    <a:pt x="552" y="202"/>
                  </a:lnTo>
                  <a:lnTo>
                    <a:pt x="550" y="202"/>
                  </a:lnTo>
                  <a:lnTo>
                    <a:pt x="550" y="202"/>
                  </a:lnTo>
                  <a:lnTo>
                    <a:pt x="548" y="202"/>
                  </a:lnTo>
                  <a:lnTo>
                    <a:pt x="546" y="202"/>
                  </a:lnTo>
                  <a:lnTo>
                    <a:pt x="546" y="202"/>
                  </a:lnTo>
                  <a:lnTo>
                    <a:pt x="542" y="204"/>
                  </a:lnTo>
                  <a:lnTo>
                    <a:pt x="542" y="202"/>
                  </a:lnTo>
                  <a:lnTo>
                    <a:pt x="542" y="204"/>
                  </a:lnTo>
                  <a:lnTo>
                    <a:pt x="542" y="204"/>
                  </a:lnTo>
                  <a:lnTo>
                    <a:pt x="540" y="204"/>
                  </a:lnTo>
                  <a:lnTo>
                    <a:pt x="538" y="206"/>
                  </a:lnTo>
                  <a:lnTo>
                    <a:pt x="536" y="206"/>
                  </a:lnTo>
                  <a:lnTo>
                    <a:pt x="534" y="208"/>
                  </a:lnTo>
                  <a:lnTo>
                    <a:pt x="534" y="208"/>
                  </a:lnTo>
                  <a:lnTo>
                    <a:pt x="534" y="210"/>
                  </a:lnTo>
                  <a:lnTo>
                    <a:pt x="536" y="210"/>
                  </a:lnTo>
                  <a:lnTo>
                    <a:pt x="536" y="210"/>
                  </a:lnTo>
                  <a:lnTo>
                    <a:pt x="534" y="212"/>
                  </a:lnTo>
                  <a:lnTo>
                    <a:pt x="534" y="212"/>
                  </a:lnTo>
                  <a:lnTo>
                    <a:pt x="534" y="212"/>
                  </a:lnTo>
                  <a:lnTo>
                    <a:pt x="532" y="214"/>
                  </a:lnTo>
                  <a:lnTo>
                    <a:pt x="532" y="216"/>
                  </a:lnTo>
                  <a:lnTo>
                    <a:pt x="534" y="216"/>
                  </a:lnTo>
                  <a:lnTo>
                    <a:pt x="534" y="218"/>
                  </a:lnTo>
                  <a:lnTo>
                    <a:pt x="532" y="218"/>
                  </a:lnTo>
                  <a:lnTo>
                    <a:pt x="532" y="218"/>
                  </a:lnTo>
                  <a:lnTo>
                    <a:pt x="532" y="220"/>
                  </a:lnTo>
                  <a:lnTo>
                    <a:pt x="532" y="220"/>
                  </a:lnTo>
                  <a:lnTo>
                    <a:pt x="530" y="220"/>
                  </a:lnTo>
                  <a:lnTo>
                    <a:pt x="530" y="220"/>
                  </a:lnTo>
                  <a:lnTo>
                    <a:pt x="530" y="220"/>
                  </a:lnTo>
                  <a:lnTo>
                    <a:pt x="530" y="220"/>
                  </a:lnTo>
                  <a:lnTo>
                    <a:pt x="528" y="220"/>
                  </a:lnTo>
                  <a:lnTo>
                    <a:pt x="528" y="220"/>
                  </a:lnTo>
                  <a:lnTo>
                    <a:pt x="528" y="218"/>
                  </a:lnTo>
                  <a:lnTo>
                    <a:pt x="526" y="220"/>
                  </a:lnTo>
                  <a:lnTo>
                    <a:pt x="526" y="220"/>
                  </a:lnTo>
                  <a:lnTo>
                    <a:pt x="524" y="222"/>
                  </a:lnTo>
                  <a:lnTo>
                    <a:pt x="522" y="222"/>
                  </a:lnTo>
                  <a:lnTo>
                    <a:pt x="522" y="222"/>
                  </a:lnTo>
                  <a:lnTo>
                    <a:pt x="522" y="224"/>
                  </a:lnTo>
                  <a:lnTo>
                    <a:pt x="524" y="228"/>
                  </a:lnTo>
                  <a:lnTo>
                    <a:pt x="522" y="228"/>
                  </a:lnTo>
                  <a:lnTo>
                    <a:pt x="522" y="228"/>
                  </a:lnTo>
                  <a:lnTo>
                    <a:pt x="522" y="228"/>
                  </a:lnTo>
                  <a:lnTo>
                    <a:pt x="522" y="226"/>
                  </a:lnTo>
                  <a:lnTo>
                    <a:pt x="522" y="224"/>
                  </a:lnTo>
                  <a:lnTo>
                    <a:pt x="522" y="224"/>
                  </a:lnTo>
                  <a:lnTo>
                    <a:pt x="520" y="222"/>
                  </a:lnTo>
                  <a:lnTo>
                    <a:pt x="520" y="222"/>
                  </a:lnTo>
                  <a:lnTo>
                    <a:pt x="520" y="222"/>
                  </a:lnTo>
                  <a:lnTo>
                    <a:pt x="520" y="222"/>
                  </a:lnTo>
                  <a:lnTo>
                    <a:pt x="520" y="220"/>
                  </a:lnTo>
                  <a:lnTo>
                    <a:pt x="520" y="220"/>
                  </a:lnTo>
                  <a:lnTo>
                    <a:pt x="518" y="218"/>
                  </a:lnTo>
                  <a:lnTo>
                    <a:pt x="518" y="218"/>
                  </a:lnTo>
                  <a:lnTo>
                    <a:pt x="520" y="218"/>
                  </a:lnTo>
                  <a:lnTo>
                    <a:pt x="520" y="218"/>
                  </a:lnTo>
                  <a:lnTo>
                    <a:pt x="522" y="218"/>
                  </a:lnTo>
                  <a:lnTo>
                    <a:pt x="524" y="218"/>
                  </a:lnTo>
                  <a:lnTo>
                    <a:pt x="524" y="218"/>
                  </a:lnTo>
                  <a:lnTo>
                    <a:pt x="526" y="216"/>
                  </a:lnTo>
                  <a:lnTo>
                    <a:pt x="526" y="216"/>
                  </a:lnTo>
                  <a:lnTo>
                    <a:pt x="528" y="216"/>
                  </a:lnTo>
                  <a:lnTo>
                    <a:pt x="528" y="214"/>
                  </a:lnTo>
                  <a:lnTo>
                    <a:pt x="526" y="212"/>
                  </a:lnTo>
                  <a:lnTo>
                    <a:pt x="526" y="212"/>
                  </a:lnTo>
                  <a:lnTo>
                    <a:pt x="526" y="210"/>
                  </a:lnTo>
                  <a:lnTo>
                    <a:pt x="526" y="210"/>
                  </a:lnTo>
                  <a:lnTo>
                    <a:pt x="524" y="210"/>
                  </a:lnTo>
                  <a:lnTo>
                    <a:pt x="524" y="210"/>
                  </a:lnTo>
                  <a:lnTo>
                    <a:pt x="520" y="212"/>
                  </a:lnTo>
                  <a:lnTo>
                    <a:pt x="520" y="212"/>
                  </a:lnTo>
                  <a:lnTo>
                    <a:pt x="520" y="212"/>
                  </a:lnTo>
                  <a:lnTo>
                    <a:pt x="520" y="212"/>
                  </a:lnTo>
                  <a:lnTo>
                    <a:pt x="520" y="210"/>
                  </a:lnTo>
                  <a:lnTo>
                    <a:pt x="522" y="210"/>
                  </a:lnTo>
                  <a:lnTo>
                    <a:pt x="522" y="208"/>
                  </a:lnTo>
                  <a:lnTo>
                    <a:pt x="522" y="208"/>
                  </a:lnTo>
                  <a:lnTo>
                    <a:pt x="520" y="208"/>
                  </a:lnTo>
                  <a:lnTo>
                    <a:pt x="516" y="208"/>
                  </a:lnTo>
                  <a:lnTo>
                    <a:pt x="516" y="208"/>
                  </a:lnTo>
                  <a:lnTo>
                    <a:pt x="516" y="206"/>
                  </a:lnTo>
                  <a:lnTo>
                    <a:pt x="516" y="206"/>
                  </a:lnTo>
                  <a:lnTo>
                    <a:pt x="514" y="206"/>
                  </a:lnTo>
                  <a:lnTo>
                    <a:pt x="514" y="206"/>
                  </a:lnTo>
                  <a:lnTo>
                    <a:pt x="514" y="204"/>
                  </a:lnTo>
                  <a:lnTo>
                    <a:pt x="514" y="204"/>
                  </a:lnTo>
                  <a:lnTo>
                    <a:pt x="514" y="204"/>
                  </a:lnTo>
                  <a:lnTo>
                    <a:pt x="512" y="204"/>
                  </a:lnTo>
                  <a:lnTo>
                    <a:pt x="510" y="204"/>
                  </a:lnTo>
                  <a:lnTo>
                    <a:pt x="504" y="206"/>
                  </a:lnTo>
                  <a:lnTo>
                    <a:pt x="500" y="206"/>
                  </a:lnTo>
                  <a:lnTo>
                    <a:pt x="500" y="206"/>
                  </a:lnTo>
                  <a:lnTo>
                    <a:pt x="498" y="206"/>
                  </a:lnTo>
                  <a:lnTo>
                    <a:pt x="498" y="206"/>
                  </a:lnTo>
                  <a:lnTo>
                    <a:pt x="498" y="206"/>
                  </a:lnTo>
                  <a:lnTo>
                    <a:pt x="496" y="206"/>
                  </a:lnTo>
                  <a:lnTo>
                    <a:pt x="494" y="208"/>
                  </a:lnTo>
                  <a:lnTo>
                    <a:pt x="492" y="208"/>
                  </a:lnTo>
                  <a:lnTo>
                    <a:pt x="486" y="208"/>
                  </a:lnTo>
                  <a:lnTo>
                    <a:pt x="486" y="208"/>
                  </a:lnTo>
                  <a:lnTo>
                    <a:pt x="484" y="208"/>
                  </a:lnTo>
                  <a:lnTo>
                    <a:pt x="482" y="208"/>
                  </a:lnTo>
                  <a:lnTo>
                    <a:pt x="482" y="208"/>
                  </a:lnTo>
                  <a:lnTo>
                    <a:pt x="476" y="208"/>
                  </a:lnTo>
                  <a:lnTo>
                    <a:pt x="474" y="208"/>
                  </a:lnTo>
                  <a:lnTo>
                    <a:pt x="474" y="208"/>
                  </a:lnTo>
                  <a:lnTo>
                    <a:pt x="468" y="208"/>
                  </a:lnTo>
                  <a:lnTo>
                    <a:pt x="466" y="208"/>
                  </a:lnTo>
                  <a:lnTo>
                    <a:pt x="464" y="208"/>
                  </a:lnTo>
                  <a:lnTo>
                    <a:pt x="462" y="208"/>
                  </a:lnTo>
                  <a:lnTo>
                    <a:pt x="462" y="208"/>
                  </a:lnTo>
                  <a:lnTo>
                    <a:pt x="460" y="208"/>
                  </a:lnTo>
                  <a:lnTo>
                    <a:pt x="458" y="206"/>
                  </a:lnTo>
                  <a:lnTo>
                    <a:pt x="456" y="206"/>
                  </a:lnTo>
                  <a:lnTo>
                    <a:pt x="454" y="206"/>
                  </a:lnTo>
                  <a:lnTo>
                    <a:pt x="454" y="206"/>
                  </a:lnTo>
                  <a:lnTo>
                    <a:pt x="452" y="206"/>
                  </a:lnTo>
                  <a:lnTo>
                    <a:pt x="450" y="206"/>
                  </a:lnTo>
                  <a:lnTo>
                    <a:pt x="452" y="204"/>
                  </a:lnTo>
                  <a:lnTo>
                    <a:pt x="456" y="204"/>
                  </a:lnTo>
                  <a:lnTo>
                    <a:pt x="456" y="204"/>
                  </a:lnTo>
                  <a:lnTo>
                    <a:pt x="456" y="202"/>
                  </a:lnTo>
                  <a:lnTo>
                    <a:pt x="458" y="202"/>
                  </a:lnTo>
                  <a:lnTo>
                    <a:pt x="458" y="202"/>
                  </a:lnTo>
                  <a:lnTo>
                    <a:pt x="462" y="200"/>
                  </a:lnTo>
                  <a:lnTo>
                    <a:pt x="464" y="200"/>
                  </a:lnTo>
                  <a:lnTo>
                    <a:pt x="470" y="200"/>
                  </a:lnTo>
                  <a:lnTo>
                    <a:pt x="472" y="200"/>
                  </a:lnTo>
                  <a:lnTo>
                    <a:pt x="474" y="200"/>
                  </a:lnTo>
                  <a:lnTo>
                    <a:pt x="474" y="198"/>
                  </a:lnTo>
                  <a:lnTo>
                    <a:pt x="476" y="198"/>
                  </a:lnTo>
                  <a:lnTo>
                    <a:pt x="476" y="198"/>
                  </a:lnTo>
                  <a:lnTo>
                    <a:pt x="476" y="198"/>
                  </a:lnTo>
                  <a:lnTo>
                    <a:pt x="476" y="196"/>
                  </a:lnTo>
                  <a:lnTo>
                    <a:pt x="476" y="196"/>
                  </a:lnTo>
                  <a:lnTo>
                    <a:pt x="476" y="196"/>
                  </a:lnTo>
                  <a:lnTo>
                    <a:pt x="476" y="194"/>
                  </a:lnTo>
                  <a:lnTo>
                    <a:pt x="474" y="192"/>
                  </a:lnTo>
                  <a:lnTo>
                    <a:pt x="472" y="190"/>
                  </a:lnTo>
                  <a:lnTo>
                    <a:pt x="470" y="190"/>
                  </a:lnTo>
                  <a:lnTo>
                    <a:pt x="468" y="190"/>
                  </a:lnTo>
                  <a:lnTo>
                    <a:pt x="466" y="188"/>
                  </a:lnTo>
                  <a:lnTo>
                    <a:pt x="464" y="188"/>
                  </a:lnTo>
                  <a:lnTo>
                    <a:pt x="464" y="188"/>
                  </a:lnTo>
                  <a:lnTo>
                    <a:pt x="462" y="188"/>
                  </a:lnTo>
                  <a:lnTo>
                    <a:pt x="460" y="188"/>
                  </a:lnTo>
                  <a:lnTo>
                    <a:pt x="460" y="188"/>
                  </a:lnTo>
                  <a:lnTo>
                    <a:pt x="458" y="188"/>
                  </a:lnTo>
                  <a:lnTo>
                    <a:pt x="460" y="190"/>
                  </a:lnTo>
                  <a:lnTo>
                    <a:pt x="460" y="190"/>
                  </a:lnTo>
                  <a:lnTo>
                    <a:pt x="458" y="190"/>
                  </a:lnTo>
                  <a:lnTo>
                    <a:pt x="456" y="190"/>
                  </a:lnTo>
                  <a:lnTo>
                    <a:pt x="456" y="190"/>
                  </a:lnTo>
                  <a:lnTo>
                    <a:pt x="454" y="190"/>
                  </a:lnTo>
                  <a:lnTo>
                    <a:pt x="450" y="190"/>
                  </a:lnTo>
                  <a:lnTo>
                    <a:pt x="448" y="190"/>
                  </a:lnTo>
                  <a:lnTo>
                    <a:pt x="448" y="190"/>
                  </a:lnTo>
                  <a:lnTo>
                    <a:pt x="446" y="190"/>
                  </a:lnTo>
                  <a:lnTo>
                    <a:pt x="442" y="188"/>
                  </a:lnTo>
                  <a:lnTo>
                    <a:pt x="440" y="188"/>
                  </a:lnTo>
                  <a:lnTo>
                    <a:pt x="438" y="186"/>
                  </a:lnTo>
                  <a:lnTo>
                    <a:pt x="436" y="186"/>
                  </a:lnTo>
                  <a:lnTo>
                    <a:pt x="436" y="184"/>
                  </a:lnTo>
                  <a:lnTo>
                    <a:pt x="434" y="184"/>
                  </a:lnTo>
                  <a:lnTo>
                    <a:pt x="424" y="184"/>
                  </a:lnTo>
                  <a:lnTo>
                    <a:pt x="422" y="182"/>
                  </a:lnTo>
                  <a:lnTo>
                    <a:pt x="420" y="182"/>
                  </a:lnTo>
                  <a:lnTo>
                    <a:pt x="418" y="180"/>
                  </a:lnTo>
                  <a:lnTo>
                    <a:pt x="418" y="178"/>
                  </a:lnTo>
                  <a:lnTo>
                    <a:pt x="414" y="178"/>
                  </a:lnTo>
                  <a:lnTo>
                    <a:pt x="412" y="176"/>
                  </a:lnTo>
                  <a:lnTo>
                    <a:pt x="410" y="176"/>
                  </a:lnTo>
                  <a:lnTo>
                    <a:pt x="408" y="176"/>
                  </a:lnTo>
                  <a:lnTo>
                    <a:pt x="404" y="176"/>
                  </a:lnTo>
                  <a:lnTo>
                    <a:pt x="400" y="176"/>
                  </a:lnTo>
                  <a:lnTo>
                    <a:pt x="400" y="176"/>
                  </a:lnTo>
                  <a:lnTo>
                    <a:pt x="398" y="176"/>
                  </a:lnTo>
                  <a:lnTo>
                    <a:pt x="396" y="176"/>
                  </a:lnTo>
                  <a:lnTo>
                    <a:pt x="396" y="176"/>
                  </a:lnTo>
                  <a:lnTo>
                    <a:pt x="394" y="178"/>
                  </a:lnTo>
                  <a:lnTo>
                    <a:pt x="392" y="178"/>
                  </a:lnTo>
                  <a:lnTo>
                    <a:pt x="390" y="180"/>
                  </a:lnTo>
                  <a:lnTo>
                    <a:pt x="388" y="180"/>
                  </a:lnTo>
                  <a:lnTo>
                    <a:pt x="386" y="180"/>
                  </a:lnTo>
                  <a:lnTo>
                    <a:pt x="384" y="182"/>
                  </a:lnTo>
                  <a:lnTo>
                    <a:pt x="384" y="182"/>
                  </a:lnTo>
                  <a:lnTo>
                    <a:pt x="382" y="182"/>
                  </a:lnTo>
                  <a:lnTo>
                    <a:pt x="376" y="182"/>
                  </a:lnTo>
                  <a:lnTo>
                    <a:pt x="376" y="182"/>
                  </a:lnTo>
                  <a:lnTo>
                    <a:pt x="374" y="182"/>
                  </a:lnTo>
                  <a:lnTo>
                    <a:pt x="372" y="182"/>
                  </a:lnTo>
                  <a:lnTo>
                    <a:pt x="372" y="182"/>
                  </a:lnTo>
                  <a:lnTo>
                    <a:pt x="372" y="182"/>
                  </a:lnTo>
                  <a:lnTo>
                    <a:pt x="374" y="182"/>
                  </a:lnTo>
                  <a:lnTo>
                    <a:pt x="376" y="180"/>
                  </a:lnTo>
                  <a:lnTo>
                    <a:pt x="380" y="178"/>
                  </a:lnTo>
                  <a:lnTo>
                    <a:pt x="382" y="178"/>
                  </a:lnTo>
                  <a:lnTo>
                    <a:pt x="380" y="178"/>
                  </a:lnTo>
                  <a:lnTo>
                    <a:pt x="380" y="176"/>
                  </a:lnTo>
                  <a:lnTo>
                    <a:pt x="382" y="174"/>
                  </a:lnTo>
                  <a:lnTo>
                    <a:pt x="384" y="174"/>
                  </a:lnTo>
                  <a:lnTo>
                    <a:pt x="384" y="172"/>
                  </a:lnTo>
                  <a:lnTo>
                    <a:pt x="386" y="172"/>
                  </a:lnTo>
                  <a:lnTo>
                    <a:pt x="386" y="172"/>
                  </a:lnTo>
                  <a:lnTo>
                    <a:pt x="386" y="172"/>
                  </a:lnTo>
                  <a:lnTo>
                    <a:pt x="384" y="172"/>
                  </a:lnTo>
                  <a:lnTo>
                    <a:pt x="382" y="172"/>
                  </a:lnTo>
                  <a:lnTo>
                    <a:pt x="382" y="172"/>
                  </a:lnTo>
                  <a:lnTo>
                    <a:pt x="378" y="172"/>
                  </a:lnTo>
                  <a:lnTo>
                    <a:pt x="378" y="172"/>
                  </a:lnTo>
                  <a:lnTo>
                    <a:pt x="378" y="174"/>
                  </a:lnTo>
                  <a:lnTo>
                    <a:pt x="378" y="174"/>
                  </a:lnTo>
                  <a:lnTo>
                    <a:pt x="380" y="174"/>
                  </a:lnTo>
                  <a:lnTo>
                    <a:pt x="380" y="174"/>
                  </a:lnTo>
                  <a:lnTo>
                    <a:pt x="380" y="174"/>
                  </a:lnTo>
                  <a:lnTo>
                    <a:pt x="378" y="174"/>
                  </a:lnTo>
                  <a:lnTo>
                    <a:pt x="376" y="174"/>
                  </a:lnTo>
                  <a:lnTo>
                    <a:pt x="374" y="176"/>
                  </a:lnTo>
                  <a:lnTo>
                    <a:pt x="374" y="176"/>
                  </a:lnTo>
                  <a:lnTo>
                    <a:pt x="372" y="176"/>
                  </a:lnTo>
                  <a:lnTo>
                    <a:pt x="372" y="176"/>
                  </a:lnTo>
                  <a:lnTo>
                    <a:pt x="370" y="178"/>
                  </a:lnTo>
                  <a:lnTo>
                    <a:pt x="370" y="178"/>
                  </a:lnTo>
                  <a:lnTo>
                    <a:pt x="368" y="178"/>
                  </a:lnTo>
                  <a:lnTo>
                    <a:pt x="366" y="178"/>
                  </a:lnTo>
                  <a:lnTo>
                    <a:pt x="366" y="180"/>
                  </a:lnTo>
                  <a:lnTo>
                    <a:pt x="366" y="182"/>
                  </a:lnTo>
                  <a:lnTo>
                    <a:pt x="366" y="182"/>
                  </a:lnTo>
                  <a:lnTo>
                    <a:pt x="362" y="184"/>
                  </a:lnTo>
                  <a:lnTo>
                    <a:pt x="360" y="184"/>
                  </a:lnTo>
                  <a:lnTo>
                    <a:pt x="358" y="182"/>
                  </a:lnTo>
                  <a:lnTo>
                    <a:pt x="356" y="182"/>
                  </a:lnTo>
                  <a:lnTo>
                    <a:pt x="356" y="182"/>
                  </a:lnTo>
                  <a:lnTo>
                    <a:pt x="354" y="180"/>
                  </a:lnTo>
                  <a:lnTo>
                    <a:pt x="354" y="178"/>
                  </a:lnTo>
                  <a:lnTo>
                    <a:pt x="354" y="176"/>
                  </a:lnTo>
                  <a:lnTo>
                    <a:pt x="354" y="176"/>
                  </a:lnTo>
                  <a:lnTo>
                    <a:pt x="356" y="174"/>
                  </a:lnTo>
                  <a:lnTo>
                    <a:pt x="356" y="172"/>
                  </a:lnTo>
                  <a:lnTo>
                    <a:pt x="358" y="170"/>
                  </a:lnTo>
                  <a:lnTo>
                    <a:pt x="358" y="168"/>
                  </a:lnTo>
                  <a:lnTo>
                    <a:pt x="358" y="168"/>
                  </a:lnTo>
                  <a:lnTo>
                    <a:pt x="356" y="166"/>
                  </a:lnTo>
                  <a:lnTo>
                    <a:pt x="356" y="166"/>
                  </a:lnTo>
                  <a:lnTo>
                    <a:pt x="354" y="164"/>
                  </a:lnTo>
                  <a:lnTo>
                    <a:pt x="354" y="164"/>
                  </a:lnTo>
                  <a:lnTo>
                    <a:pt x="352" y="166"/>
                  </a:lnTo>
                  <a:lnTo>
                    <a:pt x="350" y="166"/>
                  </a:lnTo>
                  <a:lnTo>
                    <a:pt x="350" y="168"/>
                  </a:lnTo>
                  <a:lnTo>
                    <a:pt x="350" y="168"/>
                  </a:lnTo>
                  <a:lnTo>
                    <a:pt x="350" y="168"/>
                  </a:lnTo>
                  <a:lnTo>
                    <a:pt x="350" y="168"/>
                  </a:lnTo>
                  <a:lnTo>
                    <a:pt x="348" y="168"/>
                  </a:lnTo>
                  <a:lnTo>
                    <a:pt x="350" y="170"/>
                  </a:lnTo>
                  <a:lnTo>
                    <a:pt x="352" y="170"/>
                  </a:lnTo>
                  <a:lnTo>
                    <a:pt x="350" y="170"/>
                  </a:lnTo>
                  <a:lnTo>
                    <a:pt x="346" y="170"/>
                  </a:lnTo>
                  <a:lnTo>
                    <a:pt x="342" y="172"/>
                  </a:lnTo>
                  <a:lnTo>
                    <a:pt x="340" y="174"/>
                  </a:lnTo>
                  <a:lnTo>
                    <a:pt x="338" y="174"/>
                  </a:lnTo>
                  <a:lnTo>
                    <a:pt x="332" y="176"/>
                  </a:lnTo>
                  <a:lnTo>
                    <a:pt x="330" y="178"/>
                  </a:lnTo>
                  <a:lnTo>
                    <a:pt x="328" y="178"/>
                  </a:lnTo>
                  <a:lnTo>
                    <a:pt x="326" y="178"/>
                  </a:lnTo>
                  <a:lnTo>
                    <a:pt x="326" y="178"/>
                  </a:lnTo>
                  <a:lnTo>
                    <a:pt x="326" y="178"/>
                  </a:lnTo>
                  <a:lnTo>
                    <a:pt x="326" y="176"/>
                  </a:lnTo>
                  <a:lnTo>
                    <a:pt x="328" y="176"/>
                  </a:lnTo>
                  <a:lnTo>
                    <a:pt x="330" y="176"/>
                  </a:lnTo>
                  <a:lnTo>
                    <a:pt x="332" y="174"/>
                  </a:lnTo>
                  <a:lnTo>
                    <a:pt x="332" y="174"/>
                  </a:lnTo>
                  <a:lnTo>
                    <a:pt x="332" y="174"/>
                  </a:lnTo>
                  <a:lnTo>
                    <a:pt x="332" y="174"/>
                  </a:lnTo>
                  <a:lnTo>
                    <a:pt x="330" y="174"/>
                  </a:lnTo>
                  <a:lnTo>
                    <a:pt x="328" y="176"/>
                  </a:lnTo>
                  <a:lnTo>
                    <a:pt x="326" y="176"/>
                  </a:lnTo>
                  <a:lnTo>
                    <a:pt x="322" y="176"/>
                  </a:lnTo>
                  <a:lnTo>
                    <a:pt x="314" y="178"/>
                  </a:lnTo>
                  <a:lnTo>
                    <a:pt x="310" y="178"/>
                  </a:lnTo>
                  <a:lnTo>
                    <a:pt x="306" y="180"/>
                  </a:lnTo>
                  <a:lnTo>
                    <a:pt x="304" y="182"/>
                  </a:lnTo>
                  <a:lnTo>
                    <a:pt x="298" y="184"/>
                  </a:lnTo>
                  <a:lnTo>
                    <a:pt x="296" y="184"/>
                  </a:lnTo>
                  <a:lnTo>
                    <a:pt x="294" y="186"/>
                  </a:lnTo>
                  <a:lnTo>
                    <a:pt x="296" y="184"/>
                  </a:lnTo>
                  <a:lnTo>
                    <a:pt x="298" y="182"/>
                  </a:lnTo>
                  <a:lnTo>
                    <a:pt x="298" y="182"/>
                  </a:lnTo>
                  <a:lnTo>
                    <a:pt x="298" y="182"/>
                  </a:lnTo>
                  <a:lnTo>
                    <a:pt x="298" y="182"/>
                  </a:lnTo>
                  <a:lnTo>
                    <a:pt x="298" y="182"/>
                  </a:lnTo>
                  <a:lnTo>
                    <a:pt x="296" y="182"/>
                  </a:lnTo>
                  <a:lnTo>
                    <a:pt x="294" y="182"/>
                  </a:lnTo>
                  <a:lnTo>
                    <a:pt x="294" y="182"/>
                  </a:lnTo>
                  <a:lnTo>
                    <a:pt x="294" y="182"/>
                  </a:lnTo>
                  <a:lnTo>
                    <a:pt x="294" y="182"/>
                  </a:lnTo>
                  <a:lnTo>
                    <a:pt x="292" y="182"/>
                  </a:lnTo>
                  <a:lnTo>
                    <a:pt x="292" y="182"/>
                  </a:lnTo>
                  <a:lnTo>
                    <a:pt x="290" y="182"/>
                  </a:lnTo>
                  <a:lnTo>
                    <a:pt x="288" y="182"/>
                  </a:lnTo>
                  <a:lnTo>
                    <a:pt x="288" y="182"/>
                  </a:lnTo>
                  <a:lnTo>
                    <a:pt x="288" y="182"/>
                  </a:lnTo>
                  <a:lnTo>
                    <a:pt x="288" y="184"/>
                  </a:lnTo>
                  <a:lnTo>
                    <a:pt x="286" y="184"/>
                  </a:lnTo>
                  <a:lnTo>
                    <a:pt x="282" y="184"/>
                  </a:lnTo>
                  <a:lnTo>
                    <a:pt x="280" y="186"/>
                  </a:lnTo>
                  <a:lnTo>
                    <a:pt x="278" y="186"/>
                  </a:lnTo>
                  <a:lnTo>
                    <a:pt x="276" y="186"/>
                  </a:lnTo>
                  <a:lnTo>
                    <a:pt x="272" y="188"/>
                  </a:lnTo>
                  <a:lnTo>
                    <a:pt x="272" y="188"/>
                  </a:lnTo>
                  <a:lnTo>
                    <a:pt x="270" y="188"/>
                  </a:lnTo>
                  <a:lnTo>
                    <a:pt x="270" y="188"/>
                  </a:lnTo>
                  <a:lnTo>
                    <a:pt x="270" y="190"/>
                  </a:lnTo>
                  <a:lnTo>
                    <a:pt x="268" y="190"/>
                  </a:lnTo>
                  <a:lnTo>
                    <a:pt x="270" y="190"/>
                  </a:lnTo>
                  <a:lnTo>
                    <a:pt x="270" y="190"/>
                  </a:lnTo>
                  <a:lnTo>
                    <a:pt x="270" y="190"/>
                  </a:lnTo>
                  <a:lnTo>
                    <a:pt x="268" y="192"/>
                  </a:lnTo>
                  <a:lnTo>
                    <a:pt x="262" y="190"/>
                  </a:lnTo>
                  <a:lnTo>
                    <a:pt x="260" y="190"/>
                  </a:lnTo>
                  <a:lnTo>
                    <a:pt x="260" y="192"/>
                  </a:lnTo>
                  <a:lnTo>
                    <a:pt x="262" y="192"/>
                  </a:lnTo>
                  <a:lnTo>
                    <a:pt x="262" y="192"/>
                  </a:lnTo>
                  <a:lnTo>
                    <a:pt x="260" y="192"/>
                  </a:lnTo>
                  <a:lnTo>
                    <a:pt x="260" y="192"/>
                  </a:lnTo>
                  <a:lnTo>
                    <a:pt x="260" y="192"/>
                  </a:lnTo>
                  <a:lnTo>
                    <a:pt x="260" y="190"/>
                  </a:lnTo>
                  <a:lnTo>
                    <a:pt x="262" y="190"/>
                  </a:lnTo>
                  <a:lnTo>
                    <a:pt x="264" y="188"/>
                  </a:lnTo>
                  <a:lnTo>
                    <a:pt x="268" y="188"/>
                  </a:lnTo>
                  <a:lnTo>
                    <a:pt x="270" y="186"/>
                  </a:lnTo>
                  <a:lnTo>
                    <a:pt x="274" y="186"/>
                  </a:lnTo>
                  <a:lnTo>
                    <a:pt x="276" y="184"/>
                  </a:lnTo>
                  <a:lnTo>
                    <a:pt x="278" y="184"/>
                  </a:lnTo>
                  <a:lnTo>
                    <a:pt x="282" y="184"/>
                  </a:lnTo>
                  <a:lnTo>
                    <a:pt x="284" y="182"/>
                  </a:lnTo>
                  <a:lnTo>
                    <a:pt x="286" y="182"/>
                  </a:lnTo>
                  <a:lnTo>
                    <a:pt x="288" y="180"/>
                  </a:lnTo>
                  <a:lnTo>
                    <a:pt x="290" y="180"/>
                  </a:lnTo>
                  <a:lnTo>
                    <a:pt x="292" y="180"/>
                  </a:lnTo>
                  <a:lnTo>
                    <a:pt x="296" y="180"/>
                  </a:lnTo>
                  <a:lnTo>
                    <a:pt x="298" y="180"/>
                  </a:lnTo>
                  <a:lnTo>
                    <a:pt x="300" y="180"/>
                  </a:lnTo>
                  <a:lnTo>
                    <a:pt x="302" y="178"/>
                  </a:lnTo>
                  <a:lnTo>
                    <a:pt x="304" y="178"/>
                  </a:lnTo>
                  <a:lnTo>
                    <a:pt x="306" y="178"/>
                  </a:lnTo>
                  <a:lnTo>
                    <a:pt x="312" y="176"/>
                  </a:lnTo>
                  <a:lnTo>
                    <a:pt x="324" y="174"/>
                  </a:lnTo>
                  <a:lnTo>
                    <a:pt x="328" y="172"/>
                  </a:lnTo>
                  <a:lnTo>
                    <a:pt x="328" y="172"/>
                  </a:lnTo>
                  <a:lnTo>
                    <a:pt x="328" y="170"/>
                  </a:lnTo>
                  <a:lnTo>
                    <a:pt x="328" y="170"/>
                  </a:lnTo>
                  <a:lnTo>
                    <a:pt x="328" y="170"/>
                  </a:lnTo>
                  <a:lnTo>
                    <a:pt x="324" y="172"/>
                  </a:lnTo>
                  <a:lnTo>
                    <a:pt x="324" y="172"/>
                  </a:lnTo>
                  <a:lnTo>
                    <a:pt x="322" y="172"/>
                  </a:lnTo>
                  <a:lnTo>
                    <a:pt x="320" y="172"/>
                  </a:lnTo>
                  <a:lnTo>
                    <a:pt x="320" y="172"/>
                  </a:lnTo>
                  <a:lnTo>
                    <a:pt x="318" y="172"/>
                  </a:lnTo>
                  <a:lnTo>
                    <a:pt x="318" y="172"/>
                  </a:lnTo>
                  <a:lnTo>
                    <a:pt x="316" y="172"/>
                  </a:lnTo>
                  <a:lnTo>
                    <a:pt x="312" y="172"/>
                  </a:lnTo>
                  <a:lnTo>
                    <a:pt x="310" y="174"/>
                  </a:lnTo>
                  <a:lnTo>
                    <a:pt x="308" y="174"/>
                  </a:lnTo>
                  <a:lnTo>
                    <a:pt x="306" y="174"/>
                  </a:lnTo>
                  <a:lnTo>
                    <a:pt x="306" y="174"/>
                  </a:lnTo>
                  <a:lnTo>
                    <a:pt x="304" y="174"/>
                  </a:lnTo>
                  <a:lnTo>
                    <a:pt x="302" y="174"/>
                  </a:lnTo>
                  <a:lnTo>
                    <a:pt x="300" y="176"/>
                  </a:lnTo>
                  <a:lnTo>
                    <a:pt x="294" y="178"/>
                  </a:lnTo>
                  <a:lnTo>
                    <a:pt x="290" y="178"/>
                  </a:lnTo>
                  <a:lnTo>
                    <a:pt x="290" y="178"/>
                  </a:lnTo>
                  <a:lnTo>
                    <a:pt x="290" y="178"/>
                  </a:lnTo>
                  <a:lnTo>
                    <a:pt x="288" y="178"/>
                  </a:lnTo>
                  <a:lnTo>
                    <a:pt x="286" y="178"/>
                  </a:lnTo>
                  <a:lnTo>
                    <a:pt x="286" y="178"/>
                  </a:lnTo>
                  <a:lnTo>
                    <a:pt x="286" y="178"/>
                  </a:lnTo>
                  <a:lnTo>
                    <a:pt x="286" y="178"/>
                  </a:lnTo>
                  <a:lnTo>
                    <a:pt x="288" y="178"/>
                  </a:lnTo>
                  <a:lnTo>
                    <a:pt x="286" y="178"/>
                  </a:lnTo>
                  <a:lnTo>
                    <a:pt x="286" y="178"/>
                  </a:lnTo>
                  <a:lnTo>
                    <a:pt x="286" y="178"/>
                  </a:lnTo>
                  <a:lnTo>
                    <a:pt x="282" y="178"/>
                  </a:lnTo>
                  <a:lnTo>
                    <a:pt x="280" y="178"/>
                  </a:lnTo>
                  <a:lnTo>
                    <a:pt x="276" y="180"/>
                  </a:lnTo>
                  <a:lnTo>
                    <a:pt x="276" y="182"/>
                  </a:lnTo>
                  <a:lnTo>
                    <a:pt x="274" y="182"/>
                  </a:lnTo>
                  <a:lnTo>
                    <a:pt x="272" y="182"/>
                  </a:lnTo>
                  <a:lnTo>
                    <a:pt x="270" y="182"/>
                  </a:lnTo>
                  <a:lnTo>
                    <a:pt x="266" y="182"/>
                  </a:lnTo>
                  <a:lnTo>
                    <a:pt x="262" y="184"/>
                  </a:lnTo>
                  <a:lnTo>
                    <a:pt x="258" y="184"/>
                  </a:lnTo>
                  <a:lnTo>
                    <a:pt x="260" y="184"/>
                  </a:lnTo>
                  <a:lnTo>
                    <a:pt x="264" y="182"/>
                  </a:lnTo>
                  <a:lnTo>
                    <a:pt x="264" y="182"/>
                  </a:lnTo>
                  <a:lnTo>
                    <a:pt x="268" y="180"/>
                  </a:lnTo>
                  <a:lnTo>
                    <a:pt x="268" y="180"/>
                  </a:lnTo>
                  <a:lnTo>
                    <a:pt x="266" y="180"/>
                  </a:lnTo>
                  <a:lnTo>
                    <a:pt x="266" y="180"/>
                  </a:lnTo>
                  <a:lnTo>
                    <a:pt x="266" y="178"/>
                  </a:lnTo>
                  <a:lnTo>
                    <a:pt x="266" y="178"/>
                  </a:lnTo>
                  <a:lnTo>
                    <a:pt x="264" y="178"/>
                  </a:lnTo>
                  <a:lnTo>
                    <a:pt x="264" y="178"/>
                  </a:lnTo>
                  <a:lnTo>
                    <a:pt x="262" y="178"/>
                  </a:lnTo>
                  <a:lnTo>
                    <a:pt x="262" y="180"/>
                  </a:lnTo>
                  <a:lnTo>
                    <a:pt x="262" y="180"/>
                  </a:lnTo>
                  <a:lnTo>
                    <a:pt x="260" y="182"/>
                  </a:lnTo>
                  <a:lnTo>
                    <a:pt x="260" y="182"/>
                  </a:lnTo>
                  <a:lnTo>
                    <a:pt x="256" y="182"/>
                  </a:lnTo>
                  <a:lnTo>
                    <a:pt x="252" y="182"/>
                  </a:lnTo>
                  <a:lnTo>
                    <a:pt x="252" y="182"/>
                  </a:lnTo>
                  <a:lnTo>
                    <a:pt x="250" y="182"/>
                  </a:lnTo>
                  <a:lnTo>
                    <a:pt x="248" y="184"/>
                  </a:lnTo>
                  <a:lnTo>
                    <a:pt x="248" y="184"/>
                  </a:lnTo>
                  <a:lnTo>
                    <a:pt x="246" y="184"/>
                  </a:lnTo>
                  <a:lnTo>
                    <a:pt x="244" y="184"/>
                  </a:lnTo>
                  <a:lnTo>
                    <a:pt x="242" y="184"/>
                  </a:lnTo>
                  <a:lnTo>
                    <a:pt x="236" y="186"/>
                  </a:lnTo>
                  <a:lnTo>
                    <a:pt x="236" y="188"/>
                  </a:lnTo>
                  <a:lnTo>
                    <a:pt x="238" y="188"/>
                  </a:lnTo>
                  <a:lnTo>
                    <a:pt x="238" y="188"/>
                  </a:lnTo>
                  <a:lnTo>
                    <a:pt x="238" y="188"/>
                  </a:lnTo>
                  <a:lnTo>
                    <a:pt x="238" y="188"/>
                  </a:lnTo>
                  <a:lnTo>
                    <a:pt x="236" y="188"/>
                  </a:lnTo>
                  <a:lnTo>
                    <a:pt x="234" y="188"/>
                  </a:lnTo>
                  <a:lnTo>
                    <a:pt x="234" y="188"/>
                  </a:lnTo>
                  <a:lnTo>
                    <a:pt x="234" y="188"/>
                  </a:lnTo>
                  <a:lnTo>
                    <a:pt x="232" y="190"/>
                  </a:lnTo>
                  <a:lnTo>
                    <a:pt x="232" y="190"/>
                  </a:lnTo>
                  <a:lnTo>
                    <a:pt x="236" y="190"/>
                  </a:lnTo>
                  <a:lnTo>
                    <a:pt x="236" y="190"/>
                  </a:lnTo>
                  <a:lnTo>
                    <a:pt x="236" y="190"/>
                  </a:lnTo>
                  <a:lnTo>
                    <a:pt x="236" y="192"/>
                  </a:lnTo>
                  <a:lnTo>
                    <a:pt x="236" y="194"/>
                  </a:lnTo>
                  <a:lnTo>
                    <a:pt x="234" y="192"/>
                  </a:lnTo>
                  <a:lnTo>
                    <a:pt x="232" y="190"/>
                  </a:lnTo>
                  <a:lnTo>
                    <a:pt x="230" y="190"/>
                  </a:lnTo>
                  <a:lnTo>
                    <a:pt x="226" y="190"/>
                  </a:lnTo>
                  <a:lnTo>
                    <a:pt x="222" y="190"/>
                  </a:lnTo>
                  <a:lnTo>
                    <a:pt x="220" y="190"/>
                  </a:lnTo>
                  <a:lnTo>
                    <a:pt x="218" y="188"/>
                  </a:lnTo>
                  <a:lnTo>
                    <a:pt x="214" y="186"/>
                  </a:lnTo>
                  <a:lnTo>
                    <a:pt x="212" y="186"/>
                  </a:lnTo>
                  <a:lnTo>
                    <a:pt x="212" y="186"/>
                  </a:lnTo>
                  <a:lnTo>
                    <a:pt x="208" y="184"/>
                  </a:lnTo>
                  <a:lnTo>
                    <a:pt x="206" y="180"/>
                  </a:lnTo>
                  <a:lnTo>
                    <a:pt x="200" y="180"/>
                  </a:lnTo>
                  <a:lnTo>
                    <a:pt x="194" y="180"/>
                  </a:lnTo>
                  <a:lnTo>
                    <a:pt x="190" y="178"/>
                  </a:lnTo>
                  <a:lnTo>
                    <a:pt x="188" y="178"/>
                  </a:lnTo>
                  <a:lnTo>
                    <a:pt x="184" y="182"/>
                  </a:lnTo>
                  <a:lnTo>
                    <a:pt x="178" y="188"/>
                  </a:lnTo>
                  <a:lnTo>
                    <a:pt x="172" y="192"/>
                  </a:lnTo>
                  <a:lnTo>
                    <a:pt x="166" y="196"/>
                  </a:lnTo>
                  <a:lnTo>
                    <a:pt x="160" y="200"/>
                  </a:lnTo>
                  <a:lnTo>
                    <a:pt x="154" y="206"/>
                  </a:lnTo>
                  <a:lnTo>
                    <a:pt x="148" y="210"/>
                  </a:lnTo>
                  <a:lnTo>
                    <a:pt x="142" y="214"/>
                  </a:lnTo>
                  <a:lnTo>
                    <a:pt x="136" y="218"/>
                  </a:lnTo>
                  <a:lnTo>
                    <a:pt x="130" y="224"/>
                  </a:lnTo>
                  <a:lnTo>
                    <a:pt x="126" y="228"/>
                  </a:lnTo>
                  <a:lnTo>
                    <a:pt x="120" y="232"/>
                  </a:lnTo>
                  <a:lnTo>
                    <a:pt x="114" y="236"/>
                  </a:lnTo>
                  <a:lnTo>
                    <a:pt x="108" y="242"/>
                  </a:lnTo>
                  <a:lnTo>
                    <a:pt x="102" y="247"/>
                  </a:lnTo>
                  <a:lnTo>
                    <a:pt x="96" y="251"/>
                  </a:lnTo>
                  <a:lnTo>
                    <a:pt x="92" y="255"/>
                  </a:lnTo>
                  <a:lnTo>
                    <a:pt x="86" y="261"/>
                  </a:lnTo>
                  <a:lnTo>
                    <a:pt x="80" y="265"/>
                  </a:lnTo>
                  <a:lnTo>
                    <a:pt x="74" y="269"/>
                  </a:lnTo>
                  <a:lnTo>
                    <a:pt x="70" y="275"/>
                  </a:lnTo>
                  <a:lnTo>
                    <a:pt x="64" y="279"/>
                  </a:lnTo>
                  <a:lnTo>
                    <a:pt x="58" y="283"/>
                  </a:lnTo>
                  <a:lnTo>
                    <a:pt x="52" y="289"/>
                  </a:lnTo>
                  <a:lnTo>
                    <a:pt x="48" y="293"/>
                  </a:lnTo>
                  <a:lnTo>
                    <a:pt x="42" y="297"/>
                  </a:lnTo>
                  <a:lnTo>
                    <a:pt x="36" y="303"/>
                  </a:lnTo>
                  <a:lnTo>
                    <a:pt x="32" y="307"/>
                  </a:lnTo>
                  <a:lnTo>
                    <a:pt x="26" y="313"/>
                  </a:lnTo>
                  <a:lnTo>
                    <a:pt x="20" y="317"/>
                  </a:lnTo>
                  <a:lnTo>
                    <a:pt x="14" y="321"/>
                  </a:lnTo>
                  <a:lnTo>
                    <a:pt x="10" y="327"/>
                  </a:lnTo>
                  <a:lnTo>
                    <a:pt x="12" y="327"/>
                  </a:lnTo>
                  <a:lnTo>
                    <a:pt x="14" y="327"/>
                  </a:lnTo>
                  <a:lnTo>
                    <a:pt x="16" y="327"/>
                  </a:lnTo>
                  <a:lnTo>
                    <a:pt x="18" y="327"/>
                  </a:lnTo>
                  <a:lnTo>
                    <a:pt x="20" y="329"/>
                  </a:lnTo>
                  <a:lnTo>
                    <a:pt x="24" y="327"/>
                  </a:lnTo>
                  <a:lnTo>
                    <a:pt x="26" y="325"/>
                  </a:lnTo>
                  <a:lnTo>
                    <a:pt x="30" y="325"/>
                  </a:lnTo>
                  <a:lnTo>
                    <a:pt x="32" y="325"/>
                  </a:lnTo>
                  <a:lnTo>
                    <a:pt x="34" y="325"/>
                  </a:lnTo>
                  <a:lnTo>
                    <a:pt x="34" y="327"/>
                  </a:lnTo>
                  <a:lnTo>
                    <a:pt x="30" y="329"/>
                  </a:lnTo>
                  <a:lnTo>
                    <a:pt x="28" y="329"/>
                  </a:lnTo>
                  <a:lnTo>
                    <a:pt x="28" y="331"/>
                  </a:lnTo>
                  <a:lnTo>
                    <a:pt x="30" y="333"/>
                  </a:lnTo>
                  <a:lnTo>
                    <a:pt x="32" y="333"/>
                  </a:lnTo>
                  <a:lnTo>
                    <a:pt x="30" y="335"/>
                  </a:lnTo>
                  <a:lnTo>
                    <a:pt x="30" y="337"/>
                  </a:lnTo>
                  <a:lnTo>
                    <a:pt x="32" y="337"/>
                  </a:lnTo>
                  <a:lnTo>
                    <a:pt x="32" y="339"/>
                  </a:lnTo>
                  <a:lnTo>
                    <a:pt x="32" y="341"/>
                  </a:lnTo>
                  <a:lnTo>
                    <a:pt x="32" y="341"/>
                  </a:lnTo>
                  <a:lnTo>
                    <a:pt x="34" y="343"/>
                  </a:lnTo>
                  <a:lnTo>
                    <a:pt x="34" y="343"/>
                  </a:lnTo>
                  <a:lnTo>
                    <a:pt x="32" y="345"/>
                  </a:lnTo>
                  <a:lnTo>
                    <a:pt x="30" y="347"/>
                  </a:lnTo>
                  <a:lnTo>
                    <a:pt x="28" y="349"/>
                  </a:lnTo>
                  <a:lnTo>
                    <a:pt x="30" y="349"/>
                  </a:lnTo>
                  <a:lnTo>
                    <a:pt x="34" y="347"/>
                  </a:lnTo>
                  <a:lnTo>
                    <a:pt x="36" y="347"/>
                  </a:lnTo>
                  <a:lnTo>
                    <a:pt x="40" y="345"/>
                  </a:lnTo>
                  <a:lnTo>
                    <a:pt x="42" y="345"/>
                  </a:lnTo>
                  <a:lnTo>
                    <a:pt x="46" y="345"/>
                  </a:lnTo>
                  <a:lnTo>
                    <a:pt x="48" y="343"/>
                  </a:lnTo>
                  <a:lnTo>
                    <a:pt x="52" y="341"/>
                  </a:lnTo>
                  <a:lnTo>
                    <a:pt x="54" y="341"/>
                  </a:lnTo>
                  <a:lnTo>
                    <a:pt x="54" y="339"/>
                  </a:lnTo>
                  <a:lnTo>
                    <a:pt x="56" y="339"/>
                  </a:lnTo>
                  <a:lnTo>
                    <a:pt x="56" y="337"/>
                  </a:lnTo>
                  <a:lnTo>
                    <a:pt x="60" y="337"/>
                  </a:lnTo>
                  <a:lnTo>
                    <a:pt x="62" y="337"/>
                  </a:lnTo>
                  <a:lnTo>
                    <a:pt x="66" y="335"/>
                  </a:lnTo>
                  <a:lnTo>
                    <a:pt x="70" y="335"/>
                  </a:lnTo>
                  <a:lnTo>
                    <a:pt x="70" y="335"/>
                  </a:lnTo>
                  <a:lnTo>
                    <a:pt x="72" y="337"/>
                  </a:lnTo>
                  <a:lnTo>
                    <a:pt x="72" y="339"/>
                  </a:lnTo>
                  <a:lnTo>
                    <a:pt x="72" y="339"/>
                  </a:lnTo>
                  <a:lnTo>
                    <a:pt x="70" y="339"/>
                  </a:lnTo>
                  <a:lnTo>
                    <a:pt x="70" y="341"/>
                  </a:lnTo>
                  <a:lnTo>
                    <a:pt x="68" y="343"/>
                  </a:lnTo>
                  <a:lnTo>
                    <a:pt x="68" y="343"/>
                  </a:lnTo>
                  <a:lnTo>
                    <a:pt x="70" y="343"/>
                  </a:lnTo>
                  <a:lnTo>
                    <a:pt x="70" y="345"/>
                  </a:lnTo>
                  <a:lnTo>
                    <a:pt x="70" y="345"/>
                  </a:lnTo>
                  <a:lnTo>
                    <a:pt x="72" y="347"/>
                  </a:lnTo>
                  <a:lnTo>
                    <a:pt x="70" y="347"/>
                  </a:lnTo>
                  <a:lnTo>
                    <a:pt x="70" y="347"/>
                  </a:lnTo>
                  <a:lnTo>
                    <a:pt x="70" y="349"/>
                  </a:lnTo>
                  <a:lnTo>
                    <a:pt x="70" y="349"/>
                  </a:lnTo>
                  <a:lnTo>
                    <a:pt x="70" y="349"/>
                  </a:lnTo>
                  <a:lnTo>
                    <a:pt x="70" y="351"/>
                  </a:lnTo>
                  <a:lnTo>
                    <a:pt x="70" y="351"/>
                  </a:lnTo>
                  <a:lnTo>
                    <a:pt x="72" y="351"/>
                  </a:lnTo>
                  <a:lnTo>
                    <a:pt x="72" y="353"/>
                  </a:lnTo>
                  <a:lnTo>
                    <a:pt x="72" y="355"/>
                  </a:lnTo>
                  <a:lnTo>
                    <a:pt x="72" y="355"/>
                  </a:lnTo>
                  <a:lnTo>
                    <a:pt x="72" y="357"/>
                  </a:lnTo>
                  <a:lnTo>
                    <a:pt x="72" y="359"/>
                  </a:lnTo>
                  <a:lnTo>
                    <a:pt x="72" y="361"/>
                  </a:lnTo>
                  <a:lnTo>
                    <a:pt x="70" y="363"/>
                  </a:lnTo>
                  <a:lnTo>
                    <a:pt x="70" y="365"/>
                  </a:lnTo>
                  <a:lnTo>
                    <a:pt x="70" y="367"/>
                  </a:lnTo>
                  <a:lnTo>
                    <a:pt x="70" y="367"/>
                  </a:lnTo>
                  <a:lnTo>
                    <a:pt x="70" y="371"/>
                  </a:lnTo>
                  <a:lnTo>
                    <a:pt x="68" y="373"/>
                  </a:lnTo>
                  <a:lnTo>
                    <a:pt x="68" y="373"/>
                  </a:lnTo>
                  <a:lnTo>
                    <a:pt x="68" y="377"/>
                  </a:lnTo>
                  <a:lnTo>
                    <a:pt x="68" y="377"/>
                  </a:lnTo>
                  <a:lnTo>
                    <a:pt x="66" y="379"/>
                  </a:lnTo>
                  <a:lnTo>
                    <a:pt x="64" y="379"/>
                  </a:lnTo>
                  <a:lnTo>
                    <a:pt x="66" y="379"/>
                  </a:lnTo>
                  <a:lnTo>
                    <a:pt x="68" y="381"/>
                  </a:lnTo>
                  <a:lnTo>
                    <a:pt x="66" y="381"/>
                  </a:lnTo>
                  <a:lnTo>
                    <a:pt x="64" y="383"/>
                  </a:lnTo>
                  <a:lnTo>
                    <a:pt x="66" y="383"/>
                  </a:lnTo>
                  <a:lnTo>
                    <a:pt x="66" y="385"/>
                  </a:lnTo>
                  <a:lnTo>
                    <a:pt x="64" y="385"/>
                  </a:lnTo>
                  <a:lnTo>
                    <a:pt x="64" y="387"/>
                  </a:lnTo>
                  <a:lnTo>
                    <a:pt x="64" y="387"/>
                  </a:lnTo>
                  <a:lnTo>
                    <a:pt x="66" y="387"/>
                  </a:lnTo>
                  <a:lnTo>
                    <a:pt x="66" y="387"/>
                  </a:lnTo>
                  <a:lnTo>
                    <a:pt x="68" y="389"/>
                  </a:lnTo>
                  <a:lnTo>
                    <a:pt x="68" y="389"/>
                  </a:lnTo>
                  <a:lnTo>
                    <a:pt x="70" y="389"/>
                  </a:lnTo>
                  <a:lnTo>
                    <a:pt x="70" y="391"/>
                  </a:lnTo>
                  <a:lnTo>
                    <a:pt x="72" y="391"/>
                  </a:lnTo>
                  <a:lnTo>
                    <a:pt x="74" y="391"/>
                  </a:lnTo>
                  <a:lnTo>
                    <a:pt x="74" y="393"/>
                  </a:lnTo>
                  <a:lnTo>
                    <a:pt x="74" y="393"/>
                  </a:lnTo>
                  <a:lnTo>
                    <a:pt x="74" y="395"/>
                  </a:lnTo>
                  <a:lnTo>
                    <a:pt x="76" y="397"/>
                  </a:lnTo>
                  <a:lnTo>
                    <a:pt x="78" y="395"/>
                  </a:lnTo>
                  <a:lnTo>
                    <a:pt x="78" y="397"/>
                  </a:lnTo>
                  <a:lnTo>
                    <a:pt x="78" y="397"/>
                  </a:lnTo>
                  <a:lnTo>
                    <a:pt x="76" y="399"/>
                  </a:lnTo>
                  <a:lnTo>
                    <a:pt x="76" y="399"/>
                  </a:lnTo>
                  <a:lnTo>
                    <a:pt x="76" y="399"/>
                  </a:lnTo>
                  <a:lnTo>
                    <a:pt x="74" y="401"/>
                  </a:lnTo>
                  <a:lnTo>
                    <a:pt x="72" y="401"/>
                  </a:lnTo>
                  <a:lnTo>
                    <a:pt x="72" y="403"/>
                  </a:lnTo>
                  <a:lnTo>
                    <a:pt x="70" y="403"/>
                  </a:lnTo>
                  <a:lnTo>
                    <a:pt x="70" y="405"/>
                  </a:lnTo>
                  <a:lnTo>
                    <a:pt x="68" y="407"/>
                  </a:lnTo>
                  <a:lnTo>
                    <a:pt x="68" y="409"/>
                  </a:lnTo>
                  <a:lnTo>
                    <a:pt x="66" y="409"/>
                  </a:lnTo>
                  <a:lnTo>
                    <a:pt x="64" y="411"/>
                  </a:lnTo>
                  <a:lnTo>
                    <a:pt x="62" y="413"/>
                  </a:lnTo>
                  <a:lnTo>
                    <a:pt x="62" y="413"/>
                  </a:lnTo>
                  <a:lnTo>
                    <a:pt x="64" y="413"/>
                  </a:lnTo>
                  <a:lnTo>
                    <a:pt x="68" y="411"/>
                  </a:lnTo>
                  <a:lnTo>
                    <a:pt x="68" y="409"/>
                  </a:lnTo>
                  <a:lnTo>
                    <a:pt x="70" y="407"/>
                  </a:lnTo>
                  <a:lnTo>
                    <a:pt x="72" y="405"/>
                  </a:lnTo>
                  <a:lnTo>
                    <a:pt x="74" y="405"/>
                  </a:lnTo>
                  <a:lnTo>
                    <a:pt x="72" y="405"/>
                  </a:lnTo>
                  <a:lnTo>
                    <a:pt x="72" y="407"/>
                  </a:lnTo>
                  <a:lnTo>
                    <a:pt x="72" y="407"/>
                  </a:lnTo>
                  <a:lnTo>
                    <a:pt x="74" y="407"/>
                  </a:lnTo>
                  <a:lnTo>
                    <a:pt x="74" y="407"/>
                  </a:lnTo>
                  <a:lnTo>
                    <a:pt x="74" y="407"/>
                  </a:lnTo>
                  <a:lnTo>
                    <a:pt x="70" y="409"/>
                  </a:lnTo>
                  <a:lnTo>
                    <a:pt x="66" y="411"/>
                  </a:lnTo>
                  <a:lnTo>
                    <a:pt x="64" y="413"/>
                  </a:lnTo>
                  <a:lnTo>
                    <a:pt x="58" y="417"/>
                  </a:lnTo>
                  <a:lnTo>
                    <a:pt x="58" y="417"/>
                  </a:lnTo>
                  <a:lnTo>
                    <a:pt x="54" y="419"/>
                  </a:lnTo>
                  <a:lnTo>
                    <a:pt x="54" y="419"/>
                  </a:lnTo>
                  <a:lnTo>
                    <a:pt x="52" y="421"/>
                  </a:lnTo>
                  <a:lnTo>
                    <a:pt x="52" y="421"/>
                  </a:lnTo>
                  <a:lnTo>
                    <a:pt x="50" y="423"/>
                  </a:lnTo>
                  <a:lnTo>
                    <a:pt x="48" y="423"/>
                  </a:lnTo>
                  <a:lnTo>
                    <a:pt x="48" y="425"/>
                  </a:lnTo>
                  <a:lnTo>
                    <a:pt x="46" y="425"/>
                  </a:lnTo>
                  <a:lnTo>
                    <a:pt x="46" y="427"/>
                  </a:lnTo>
                  <a:lnTo>
                    <a:pt x="48" y="429"/>
                  </a:lnTo>
                  <a:lnTo>
                    <a:pt x="52" y="427"/>
                  </a:lnTo>
                  <a:lnTo>
                    <a:pt x="52" y="427"/>
                  </a:lnTo>
                  <a:lnTo>
                    <a:pt x="54" y="427"/>
                  </a:lnTo>
                  <a:lnTo>
                    <a:pt x="52" y="429"/>
                  </a:lnTo>
                  <a:lnTo>
                    <a:pt x="48" y="429"/>
                  </a:lnTo>
                  <a:lnTo>
                    <a:pt x="48" y="429"/>
                  </a:lnTo>
                  <a:lnTo>
                    <a:pt x="44" y="431"/>
                  </a:lnTo>
                  <a:lnTo>
                    <a:pt x="42" y="433"/>
                  </a:lnTo>
                  <a:lnTo>
                    <a:pt x="38" y="435"/>
                  </a:lnTo>
                  <a:lnTo>
                    <a:pt x="38" y="437"/>
                  </a:lnTo>
                  <a:lnTo>
                    <a:pt x="40" y="439"/>
                  </a:lnTo>
                  <a:lnTo>
                    <a:pt x="40" y="439"/>
                  </a:lnTo>
                  <a:lnTo>
                    <a:pt x="40" y="441"/>
                  </a:lnTo>
                  <a:lnTo>
                    <a:pt x="40" y="443"/>
                  </a:lnTo>
                  <a:lnTo>
                    <a:pt x="40" y="443"/>
                  </a:lnTo>
                  <a:lnTo>
                    <a:pt x="44" y="443"/>
                  </a:lnTo>
                  <a:lnTo>
                    <a:pt x="46" y="441"/>
                  </a:lnTo>
                  <a:lnTo>
                    <a:pt x="48" y="441"/>
                  </a:lnTo>
                  <a:lnTo>
                    <a:pt x="48" y="441"/>
                  </a:lnTo>
                  <a:lnTo>
                    <a:pt x="50" y="439"/>
                  </a:lnTo>
                  <a:lnTo>
                    <a:pt x="52" y="437"/>
                  </a:lnTo>
                  <a:lnTo>
                    <a:pt x="56" y="435"/>
                  </a:lnTo>
                  <a:lnTo>
                    <a:pt x="56" y="435"/>
                  </a:lnTo>
                  <a:lnTo>
                    <a:pt x="58" y="433"/>
                  </a:lnTo>
                  <a:lnTo>
                    <a:pt x="58" y="433"/>
                  </a:lnTo>
                  <a:lnTo>
                    <a:pt x="58" y="435"/>
                  </a:lnTo>
                  <a:lnTo>
                    <a:pt x="58" y="435"/>
                  </a:lnTo>
                  <a:lnTo>
                    <a:pt x="62" y="433"/>
                  </a:lnTo>
                  <a:lnTo>
                    <a:pt x="64" y="433"/>
                  </a:lnTo>
                  <a:lnTo>
                    <a:pt x="64" y="433"/>
                  </a:lnTo>
                  <a:lnTo>
                    <a:pt x="64" y="433"/>
                  </a:lnTo>
                  <a:lnTo>
                    <a:pt x="62" y="435"/>
                  </a:lnTo>
                  <a:lnTo>
                    <a:pt x="60" y="435"/>
                  </a:lnTo>
                  <a:lnTo>
                    <a:pt x="60" y="435"/>
                  </a:lnTo>
                  <a:lnTo>
                    <a:pt x="60" y="435"/>
                  </a:lnTo>
                  <a:lnTo>
                    <a:pt x="58" y="437"/>
                  </a:lnTo>
                  <a:lnTo>
                    <a:pt x="58" y="437"/>
                  </a:lnTo>
                  <a:lnTo>
                    <a:pt x="58" y="439"/>
                  </a:lnTo>
                  <a:lnTo>
                    <a:pt x="58" y="439"/>
                  </a:lnTo>
                  <a:lnTo>
                    <a:pt x="58" y="441"/>
                  </a:lnTo>
                  <a:lnTo>
                    <a:pt x="58" y="441"/>
                  </a:lnTo>
                  <a:lnTo>
                    <a:pt x="60" y="439"/>
                  </a:lnTo>
                  <a:lnTo>
                    <a:pt x="62" y="439"/>
                  </a:lnTo>
                  <a:lnTo>
                    <a:pt x="64" y="441"/>
                  </a:lnTo>
                  <a:lnTo>
                    <a:pt x="64" y="443"/>
                  </a:lnTo>
                  <a:lnTo>
                    <a:pt x="64" y="443"/>
                  </a:lnTo>
                  <a:lnTo>
                    <a:pt x="62" y="441"/>
                  </a:lnTo>
                  <a:lnTo>
                    <a:pt x="62" y="441"/>
                  </a:lnTo>
                  <a:lnTo>
                    <a:pt x="62" y="441"/>
                  </a:lnTo>
                  <a:lnTo>
                    <a:pt x="60" y="441"/>
                  </a:lnTo>
                  <a:lnTo>
                    <a:pt x="58" y="441"/>
                  </a:lnTo>
                  <a:lnTo>
                    <a:pt x="58" y="441"/>
                  </a:lnTo>
                  <a:lnTo>
                    <a:pt x="56" y="439"/>
                  </a:lnTo>
                  <a:lnTo>
                    <a:pt x="54" y="439"/>
                  </a:lnTo>
                  <a:lnTo>
                    <a:pt x="56" y="437"/>
                  </a:lnTo>
                  <a:lnTo>
                    <a:pt x="58" y="437"/>
                  </a:lnTo>
                  <a:lnTo>
                    <a:pt x="56" y="437"/>
                  </a:lnTo>
                  <a:lnTo>
                    <a:pt x="54" y="437"/>
                  </a:lnTo>
                  <a:lnTo>
                    <a:pt x="52" y="437"/>
                  </a:lnTo>
                  <a:lnTo>
                    <a:pt x="50" y="439"/>
                  </a:lnTo>
                  <a:lnTo>
                    <a:pt x="50" y="441"/>
                  </a:lnTo>
                  <a:lnTo>
                    <a:pt x="50" y="441"/>
                  </a:lnTo>
                  <a:lnTo>
                    <a:pt x="52" y="443"/>
                  </a:lnTo>
                  <a:lnTo>
                    <a:pt x="54" y="445"/>
                  </a:lnTo>
                  <a:lnTo>
                    <a:pt x="54" y="445"/>
                  </a:lnTo>
                  <a:lnTo>
                    <a:pt x="50" y="451"/>
                  </a:lnTo>
                  <a:lnTo>
                    <a:pt x="50" y="451"/>
                  </a:lnTo>
                  <a:lnTo>
                    <a:pt x="56" y="449"/>
                  </a:lnTo>
                  <a:lnTo>
                    <a:pt x="56" y="449"/>
                  </a:lnTo>
                  <a:lnTo>
                    <a:pt x="54" y="451"/>
                  </a:lnTo>
                  <a:lnTo>
                    <a:pt x="54" y="451"/>
                  </a:lnTo>
                  <a:lnTo>
                    <a:pt x="50" y="455"/>
                  </a:lnTo>
                  <a:lnTo>
                    <a:pt x="46" y="457"/>
                  </a:lnTo>
                  <a:lnTo>
                    <a:pt x="46" y="459"/>
                  </a:lnTo>
                  <a:lnTo>
                    <a:pt x="46" y="459"/>
                  </a:lnTo>
                  <a:lnTo>
                    <a:pt x="48" y="459"/>
                  </a:lnTo>
                  <a:lnTo>
                    <a:pt x="50" y="457"/>
                  </a:lnTo>
                  <a:lnTo>
                    <a:pt x="52" y="455"/>
                  </a:lnTo>
                  <a:lnTo>
                    <a:pt x="52" y="455"/>
                  </a:lnTo>
                  <a:lnTo>
                    <a:pt x="50" y="457"/>
                  </a:lnTo>
                  <a:lnTo>
                    <a:pt x="50" y="457"/>
                  </a:lnTo>
                  <a:lnTo>
                    <a:pt x="50" y="457"/>
                  </a:lnTo>
                  <a:lnTo>
                    <a:pt x="48" y="459"/>
                  </a:lnTo>
                  <a:lnTo>
                    <a:pt x="48" y="459"/>
                  </a:lnTo>
                  <a:lnTo>
                    <a:pt x="42" y="463"/>
                  </a:lnTo>
                  <a:lnTo>
                    <a:pt x="42" y="465"/>
                  </a:lnTo>
                  <a:lnTo>
                    <a:pt x="40" y="469"/>
                  </a:lnTo>
                  <a:lnTo>
                    <a:pt x="44" y="467"/>
                  </a:lnTo>
                  <a:lnTo>
                    <a:pt x="48" y="463"/>
                  </a:lnTo>
                  <a:lnTo>
                    <a:pt x="50" y="461"/>
                  </a:lnTo>
                  <a:lnTo>
                    <a:pt x="50" y="461"/>
                  </a:lnTo>
                  <a:lnTo>
                    <a:pt x="52" y="459"/>
                  </a:lnTo>
                  <a:lnTo>
                    <a:pt x="54" y="459"/>
                  </a:lnTo>
                  <a:lnTo>
                    <a:pt x="56" y="459"/>
                  </a:lnTo>
                  <a:lnTo>
                    <a:pt x="64" y="455"/>
                  </a:lnTo>
                  <a:lnTo>
                    <a:pt x="66" y="455"/>
                  </a:lnTo>
                  <a:lnTo>
                    <a:pt x="66" y="453"/>
                  </a:lnTo>
                  <a:lnTo>
                    <a:pt x="68" y="453"/>
                  </a:lnTo>
                  <a:lnTo>
                    <a:pt x="68" y="453"/>
                  </a:lnTo>
                  <a:lnTo>
                    <a:pt x="70" y="451"/>
                  </a:lnTo>
                  <a:lnTo>
                    <a:pt x="70" y="451"/>
                  </a:lnTo>
                  <a:lnTo>
                    <a:pt x="68" y="451"/>
                  </a:lnTo>
                  <a:lnTo>
                    <a:pt x="68" y="453"/>
                  </a:lnTo>
                  <a:lnTo>
                    <a:pt x="68" y="453"/>
                  </a:lnTo>
                  <a:lnTo>
                    <a:pt x="66" y="453"/>
                  </a:lnTo>
                  <a:lnTo>
                    <a:pt x="62" y="457"/>
                  </a:lnTo>
                  <a:lnTo>
                    <a:pt x="62" y="457"/>
                  </a:lnTo>
                  <a:lnTo>
                    <a:pt x="62" y="457"/>
                  </a:lnTo>
                  <a:lnTo>
                    <a:pt x="60" y="459"/>
                  </a:lnTo>
                  <a:lnTo>
                    <a:pt x="60" y="459"/>
                  </a:lnTo>
                  <a:lnTo>
                    <a:pt x="62" y="459"/>
                  </a:lnTo>
                  <a:lnTo>
                    <a:pt x="62" y="461"/>
                  </a:lnTo>
                  <a:lnTo>
                    <a:pt x="62" y="461"/>
                  </a:lnTo>
                  <a:lnTo>
                    <a:pt x="62" y="463"/>
                  </a:lnTo>
                  <a:lnTo>
                    <a:pt x="62" y="465"/>
                  </a:lnTo>
                  <a:lnTo>
                    <a:pt x="62" y="465"/>
                  </a:lnTo>
                  <a:lnTo>
                    <a:pt x="62" y="463"/>
                  </a:lnTo>
                  <a:lnTo>
                    <a:pt x="62" y="463"/>
                  </a:lnTo>
                  <a:lnTo>
                    <a:pt x="62" y="461"/>
                  </a:lnTo>
                  <a:lnTo>
                    <a:pt x="62" y="461"/>
                  </a:lnTo>
                  <a:lnTo>
                    <a:pt x="60" y="459"/>
                  </a:lnTo>
                  <a:lnTo>
                    <a:pt x="60" y="459"/>
                  </a:lnTo>
                  <a:lnTo>
                    <a:pt x="56" y="459"/>
                  </a:lnTo>
                  <a:lnTo>
                    <a:pt x="54" y="461"/>
                  </a:lnTo>
                  <a:lnTo>
                    <a:pt x="52" y="461"/>
                  </a:lnTo>
                  <a:lnTo>
                    <a:pt x="50" y="461"/>
                  </a:lnTo>
                  <a:lnTo>
                    <a:pt x="48" y="463"/>
                  </a:lnTo>
                  <a:lnTo>
                    <a:pt x="46" y="465"/>
                  </a:lnTo>
                  <a:lnTo>
                    <a:pt x="48" y="465"/>
                  </a:lnTo>
                  <a:lnTo>
                    <a:pt x="44" y="467"/>
                  </a:lnTo>
                  <a:lnTo>
                    <a:pt x="42" y="469"/>
                  </a:lnTo>
                  <a:lnTo>
                    <a:pt x="42" y="469"/>
                  </a:lnTo>
                  <a:lnTo>
                    <a:pt x="42" y="471"/>
                  </a:lnTo>
                  <a:lnTo>
                    <a:pt x="40" y="473"/>
                  </a:lnTo>
                  <a:lnTo>
                    <a:pt x="40" y="473"/>
                  </a:lnTo>
                  <a:lnTo>
                    <a:pt x="40" y="473"/>
                  </a:lnTo>
                  <a:lnTo>
                    <a:pt x="40" y="473"/>
                  </a:lnTo>
                  <a:lnTo>
                    <a:pt x="40" y="475"/>
                  </a:lnTo>
                  <a:lnTo>
                    <a:pt x="42" y="475"/>
                  </a:lnTo>
                  <a:lnTo>
                    <a:pt x="42" y="473"/>
                  </a:lnTo>
                  <a:lnTo>
                    <a:pt x="44" y="473"/>
                  </a:lnTo>
                  <a:lnTo>
                    <a:pt x="46" y="471"/>
                  </a:lnTo>
                  <a:lnTo>
                    <a:pt x="48" y="471"/>
                  </a:lnTo>
                  <a:lnTo>
                    <a:pt x="52" y="471"/>
                  </a:lnTo>
                  <a:lnTo>
                    <a:pt x="58" y="471"/>
                  </a:lnTo>
                  <a:lnTo>
                    <a:pt x="56" y="471"/>
                  </a:lnTo>
                  <a:lnTo>
                    <a:pt x="52" y="471"/>
                  </a:lnTo>
                  <a:lnTo>
                    <a:pt x="48" y="471"/>
                  </a:lnTo>
                  <a:lnTo>
                    <a:pt x="48" y="471"/>
                  </a:lnTo>
                  <a:lnTo>
                    <a:pt x="46" y="471"/>
                  </a:lnTo>
                  <a:lnTo>
                    <a:pt x="40" y="475"/>
                  </a:lnTo>
                  <a:lnTo>
                    <a:pt x="38" y="477"/>
                  </a:lnTo>
                  <a:lnTo>
                    <a:pt x="38" y="477"/>
                  </a:lnTo>
                  <a:lnTo>
                    <a:pt x="36" y="479"/>
                  </a:lnTo>
                  <a:lnTo>
                    <a:pt x="36" y="481"/>
                  </a:lnTo>
                  <a:lnTo>
                    <a:pt x="38" y="483"/>
                  </a:lnTo>
                  <a:lnTo>
                    <a:pt x="38" y="483"/>
                  </a:lnTo>
                  <a:lnTo>
                    <a:pt x="38" y="483"/>
                  </a:lnTo>
                  <a:lnTo>
                    <a:pt x="40" y="485"/>
                  </a:lnTo>
                  <a:lnTo>
                    <a:pt x="42" y="485"/>
                  </a:lnTo>
                  <a:lnTo>
                    <a:pt x="42" y="485"/>
                  </a:lnTo>
                  <a:lnTo>
                    <a:pt x="48" y="483"/>
                  </a:lnTo>
                  <a:lnTo>
                    <a:pt x="48" y="483"/>
                  </a:lnTo>
                  <a:lnTo>
                    <a:pt x="50" y="481"/>
                  </a:lnTo>
                  <a:lnTo>
                    <a:pt x="50" y="483"/>
                  </a:lnTo>
                  <a:lnTo>
                    <a:pt x="48" y="485"/>
                  </a:lnTo>
                  <a:lnTo>
                    <a:pt x="48" y="485"/>
                  </a:lnTo>
                  <a:lnTo>
                    <a:pt x="50" y="485"/>
                  </a:lnTo>
                  <a:lnTo>
                    <a:pt x="50" y="485"/>
                  </a:lnTo>
                  <a:lnTo>
                    <a:pt x="48" y="485"/>
                  </a:lnTo>
                  <a:lnTo>
                    <a:pt x="48" y="487"/>
                  </a:lnTo>
                  <a:lnTo>
                    <a:pt x="46" y="487"/>
                  </a:lnTo>
                  <a:lnTo>
                    <a:pt x="46" y="487"/>
                  </a:lnTo>
                  <a:lnTo>
                    <a:pt x="46" y="489"/>
                  </a:lnTo>
                  <a:lnTo>
                    <a:pt x="48" y="489"/>
                  </a:lnTo>
                  <a:lnTo>
                    <a:pt x="54" y="487"/>
                  </a:lnTo>
                  <a:lnTo>
                    <a:pt x="54" y="487"/>
                  </a:lnTo>
                  <a:lnTo>
                    <a:pt x="54" y="487"/>
                  </a:lnTo>
                  <a:lnTo>
                    <a:pt x="52" y="489"/>
                  </a:lnTo>
                  <a:lnTo>
                    <a:pt x="48" y="489"/>
                  </a:lnTo>
                  <a:lnTo>
                    <a:pt x="46" y="489"/>
                  </a:lnTo>
                  <a:lnTo>
                    <a:pt x="46" y="489"/>
                  </a:lnTo>
                  <a:lnTo>
                    <a:pt x="44" y="491"/>
                  </a:lnTo>
                  <a:lnTo>
                    <a:pt x="44" y="491"/>
                  </a:lnTo>
                  <a:lnTo>
                    <a:pt x="48" y="491"/>
                  </a:lnTo>
                  <a:lnTo>
                    <a:pt x="48" y="491"/>
                  </a:lnTo>
                  <a:lnTo>
                    <a:pt x="50" y="491"/>
                  </a:lnTo>
                  <a:lnTo>
                    <a:pt x="50" y="491"/>
                  </a:lnTo>
                  <a:lnTo>
                    <a:pt x="52" y="491"/>
                  </a:lnTo>
                  <a:lnTo>
                    <a:pt x="54" y="491"/>
                  </a:lnTo>
                  <a:lnTo>
                    <a:pt x="54" y="491"/>
                  </a:lnTo>
                  <a:lnTo>
                    <a:pt x="54" y="491"/>
                  </a:lnTo>
                  <a:lnTo>
                    <a:pt x="54" y="491"/>
                  </a:lnTo>
                  <a:lnTo>
                    <a:pt x="56" y="491"/>
                  </a:lnTo>
                  <a:lnTo>
                    <a:pt x="56" y="489"/>
                  </a:lnTo>
                  <a:lnTo>
                    <a:pt x="58" y="489"/>
                  </a:lnTo>
                  <a:lnTo>
                    <a:pt x="58" y="489"/>
                  </a:lnTo>
                  <a:lnTo>
                    <a:pt x="56" y="491"/>
                  </a:lnTo>
                  <a:lnTo>
                    <a:pt x="56" y="491"/>
                  </a:lnTo>
                  <a:lnTo>
                    <a:pt x="58" y="491"/>
                  </a:lnTo>
                  <a:lnTo>
                    <a:pt x="60" y="491"/>
                  </a:lnTo>
                  <a:lnTo>
                    <a:pt x="64" y="491"/>
                  </a:lnTo>
                  <a:lnTo>
                    <a:pt x="66" y="489"/>
                  </a:lnTo>
                  <a:lnTo>
                    <a:pt x="66" y="489"/>
                  </a:lnTo>
                  <a:lnTo>
                    <a:pt x="68" y="487"/>
                  </a:lnTo>
                  <a:lnTo>
                    <a:pt x="68" y="487"/>
                  </a:lnTo>
                  <a:lnTo>
                    <a:pt x="68" y="485"/>
                  </a:lnTo>
                  <a:lnTo>
                    <a:pt x="70" y="485"/>
                  </a:lnTo>
                  <a:lnTo>
                    <a:pt x="70" y="485"/>
                  </a:lnTo>
                  <a:lnTo>
                    <a:pt x="68" y="487"/>
                  </a:lnTo>
                  <a:lnTo>
                    <a:pt x="68" y="489"/>
                  </a:lnTo>
                  <a:lnTo>
                    <a:pt x="68" y="489"/>
                  </a:lnTo>
                  <a:lnTo>
                    <a:pt x="66" y="491"/>
                  </a:lnTo>
                  <a:lnTo>
                    <a:pt x="62" y="493"/>
                  </a:lnTo>
                  <a:lnTo>
                    <a:pt x="62" y="493"/>
                  </a:lnTo>
                  <a:lnTo>
                    <a:pt x="62" y="493"/>
                  </a:lnTo>
                  <a:lnTo>
                    <a:pt x="62" y="495"/>
                  </a:lnTo>
                  <a:lnTo>
                    <a:pt x="62" y="495"/>
                  </a:lnTo>
                  <a:lnTo>
                    <a:pt x="62" y="499"/>
                  </a:lnTo>
                  <a:lnTo>
                    <a:pt x="60" y="499"/>
                  </a:lnTo>
                  <a:lnTo>
                    <a:pt x="60" y="501"/>
                  </a:lnTo>
                  <a:lnTo>
                    <a:pt x="62" y="503"/>
                  </a:lnTo>
                  <a:lnTo>
                    <a:pt x="62" y="503"/>
                  </a:lnTo>
                  <a:lnTo>
                    <a:pt x="64" y="503"/>
                  </a:lnTo>
                  <a:lnTo>
                    <a:pt x="66" y="503"/>
                  </a:lnTo>
                  <a:lnTo>
                    <a:pt x="68" y="503"/>
                  </a:lnTo>
                  <a:lnTo>
                    <a:pt x="70" y="501"/>
                  </a:lnTo>
                  <a:lnTo>
                    <a:pt x="70" y="501"/>
                  </a:lnTo>
                  <a:lnTo>
                    <a:pt x="70" y="501"/>
                  </a:lnTo>
                  <a:lnTo>
                    <a:pt x="72" y="499"/>
                  </a:lnTo>
                  <a:lnTo>
                    <a:pt x="74" y="499"/>
                  </a:lnTo>
                  <a:lnTo>
                    <a:pt x="74" y="497"/>
                  </a:lnTo>
                  <a:lnTo>
                    <a:pt x="74" y="497"/>
                  </a:lnTo>
                  <a:lnTo>
                    <a:pt x="74" y="497"/>
                  </a:lnTo>
                  <a:lnTo>
                    <a:pt x="74" y="497"/>
                  </a:lnTo>
                  <a:lnTo>
                    <a:pt x="76" y="497"/>
                  </a:lnTo>
                  <a:lnTo>
                    <a:pt x="76" y="497"/>
                  </a:lnTo>
                  <a:lnTo>
                    <a:pt x="74" y="499"/>
                  </a:lnTo>
                  <a:lnTo>
                    <a:pt x="74" y="499"/>
                  </a:lnTo>
                  <a:lnTo>
                    <a:pt x="72" y="499"/>
                  </a:lnTo>
                  <a:lnTo>
                    <a:pt x="72" y="501"/>
                  </a:lnTo>
                  <a:lnTo>
                    <a:pt x="70" y="503"/>
                  </a:lnTo>
                  <a:lnTo>
                    <a:pt x="70" y="505"/>
                  </a:lnTo>
                  <a:lnTo>
                    <a:pt x="70" y="505"/>
                  </a:lnTo>
                  <a:lnTo>
                    <a:pt x="70" y="505"/>
                  </a:lnTo>
                  <a:lnTo>
                    <a:pt x="70" y="505"/>
                  </a:lnTo>
                  <a:lnTo>
                    <a:pt x="72" y="505"/>
                  </a:lnTo>
                  <a:lnTo>
                    <a:pt x="72" y="505"/>
                  </a:lnTo>
                  <a:lnTo>
                    <a:pt x="70" y="507"/>
                  </a:lnTo>
                  <a:lnTo>
                    <a:pt x="68" y="507"/>
                  </a:lnTo>
                  <a:lnTo>
                    <a:pt x="68" y="505"/>
                  </a:lnTo>
                  <a:lnTo>
                    <a:pt x="68" y="505"/>
                  </a:lnTo>
                  <a:lnTo>
                    <a:pt x="68" y="505"/>
                  </a:lnTo>
                  <a:lnTo>
                    <a:pt x="68" y="505"/>
                  </a:lnTo>
                  <a:lnTo>
                    <a:pt x="66" y="505"/>
                  </a:lnTo>
                  <a:lnTo>
                    <a:pt x="66" y="505"/>
                  </a:lnTo>
                  <a:lnTo>
                    <a:pt x="66" y="507"/>
                  </a:lnTo>
                  <a:lnTo>
                    <a:pt x="66" y="507"/>
                  </a:lnTo>
                  <a:lnTo>
                    <a:pt x="66" y="509"/>
                  </a:lnTo>
                  <a:lnTo>
                    <a:pt x="66" y="509"/>
                  </a:lnTo>
                  <a:lnTo>
                    <a:pt x="70" y="511"/>
                  </a:lnTo>
                  <a:lnTo>
                    <a:pt x="70" y="511"/>
                  </a:lnTo>
                  <a:lnTo>
                    <a:pt x="72" y="509"/>
                  </a:lnTo>
                  <a:lnTo>
                    <a:pt x="72" y="509"/>
                  </a:lnTo>
                  <a:lnTo>
                    <a:pt x="72" y="509"/>
                  </a:lnTo>
                  <a:lnTo>
                    <a:pt x="74" y="509"/>
                  </a:lnTo>
                  <a:lnTo>
                    <a:pt x="74" y="507"/>
                  </a:lnTo>
                  <a:lnTo>
                    <a:pt x="74" y="507"/>
                  </a:lnTo>
                  <a:lnTo>
                    <a:pt x="78" y="505"/>
                  </a:lnTo>
                  <a:lnTo>
                    <a:pt x="78" y="505"/>
                  </a:lnTo>
                  <a:lnTo>
                    <a:pt x="78" y="505"/>
                  </a:lnTo>
                  <a:lnTo>
                    <a:pt x="76" y="507"/>
                  </a:lnTo>
                  <a:lnTo>
                    <a:pt x="74" y="509"/>
                  </a:lnTo>
                  <a:lnTo>
                    <a:pt x="74" y="511"/>
                  </a:lnTo>
                  <a:lnTo>
                    <a:pt x="72" y="511"/>
                  </a:lnTo>
                  <a:lnTo>
                    <a:pt x="72" y="511"/>
                  </a:lnTo>
                  <a:lnTo>
                    <a:pt x="72" y="511"/>
                  </a:lnTo>
                  <a:lnTo>
                    <a:pt x="74" y="511"/>
                  </a:lnTo>
                  <a:lnTo>
                    <a:pt x="76" y="511"/>
                  </a:lnTo>
                  <a:lnTo>
                    <a:pt x="76" y="511"/>
                  </a:lnTo>
                  <a:lnTo>
                    <a:pt x="78" y="511"/>
                  </a:lnTo>
                  <a:lnTo>
                    <a:pt x="78" y="511"/>
                  </a:lnTo>
                  <a:lnTo>
                    <a:pt x="76" y="511"/>
                  </a:lnTo>
                  <a:lnTo>
                    <a:pt x="74" y="511"/>
                  </a:lnTo>
                  <a:lnTo>
                    <a:pt x="72" y="513"/>
                  </a:lnTo>
                  <a:lnTo>
                    <a:pt x="72" y="513"/>
                  </a:lnTo>
                  <a:lnTo>
                    <a:pt x="72" y="513"/>
                  </a:lnTo>
                  <a:lnTo>
                    <a:pt x="70" y="515"/>
                  </a:lnTo>
                  <a:lnTo>
                    <a:pt x="70" y="515"/>
                  </a:lnTo>
                  <a:lnTo>
                    <a:pt x="72" y="515"/>
                  </a:lnTo>
                  <a:lnTo>
                    <a:pt x="72" y="515"/>
                  </a:lnTo>
                  <a:lnTo>
                    <a:pt x="72" y="515"/>
                  </a:lnTo>
                  <a:lnTo>
                    <a:pt x="72" y="515"/>
                  </a:lnTo>
                  <a:lnTo>
                    <a:pt x="70" y="517"/>
                  </a:lnTo>
                  <a:lnTo>
                    <a:pt x="70" y="517"/>
                  </a:lnTo>
                  <a:lnTo>
                    <a:pt x="70" y="517"/>
                  </a:lnTo>
                  <a:lnTo>
                    <a:pt x="70" y="517"/>
                  </a:lnTo>
                  <a:lnTo>
                    <a:pt x="72" y="517"/>
                  </a:lnTo>
                  <a:lnTo>
                    <a:pt x="72" y="517"/>
                  </a:lnTo>
                  <a:lnTo>
                    <a:pt x="72" y="517"/>
                  </a:lnTo>
                  <a:lnTo>
                    <a:pt x="74" y="515"/>
                  </a:lnTo>
                  <a:lnTo>
                    <a:pt x="74" y="515"/>
                  </a:lnTo>
                  <a:lnTo>
                    <a:pt x="74" y="517"/>
                  </a:lnTo>
                  <a:lnTo>
                    <a:pt x="74" y="517"/>
                  </a:lnTo>
                  <a:lnTo>
                    <a:pt x="118" y="517"/>
                  </a:lnTo>
                  <a:lnTo>
                    <a:pt x="124" y="517"/>
                  </a:lnTo>
                  <a:lnTo>
                    <a:pt x="258" y="517"/>
                  </a:lnTo>
                  <a:lnTo>
                    <a:pt x="264" y="517"/>
                  </a:lnTo>
                  <a:lnTo>
                    <a:pt x="400" y="517"/>
                  </a:lnTo>
                  <a:lnTo>
                    <a:pt x="406" y="517"/>
                  </a:lnTo>
                  <a:lnTo>
                    <a:pt x="452" y="517"/>
                  </a:lnTo>
                  <a:lnTo>
                    <a:pt x="456" y="517"/>
                  </a:lnTo>
                  <a:lnTo>
                    <a:pt x="458" y="513"/>
                  </a:lnTo>
                  <a:lnTo>
                    <a:pt x="460" y="511"/>
                  </a:lnTo>
                  <a:lnTo>
                    <a:pt x="462" y="511"/>
                  </a:lnTo>
                  <a:lnTo>
                    <a:pt x="462" y="511"/>
                  </a:lnTo>
                  <a:lnTo>
                    <a:pt x="462" y="511"/>
                  </a:lnTo>
                  <a:lnTo>
                    <a:pt x="462" y="513"/>
                  </a:lnTo>
                  <a:lnTo>
                    <a:pt x="462" y="515"/>
                  </a:lnTo>
                  <a:lnTo>
                    <a:pt x="460" y="517"/>
                  </a:lnTo>
                  <a:lnTo>
                    <a:pt x="460" y="519"/>
                  </a:lnTo>
                  <a:lnTo>
                    <a:pt x="460" y="519"/>
                  </a:lnTo>
                  <a:lnTo>
                    <a:pt x="460" y="521"/>
                  </a:lnTo>
                  <a:lnTo>
                    <a:pt x="460" y="521"/>
                  </a:lnTo>
                  <a:lnTo>
                    <a:pt x="460" y="521"/>
                  </a:lnTo>
                  <a:lnTo>
                    <a:pt x="464" y="523"/>
                  </a:lnTo>
                  <a:lnTo>
                    <a:pt x="468" y="523"/>
                  </a:lnTo>
                  <a:lnTo>
                    <a:pt x="470" y="523"/>
                  </a:lnTo>
                  <a:lnTo>
                    <a:pt x="470" y="525"/>
                  </a:lnTo>
                  <a:lnTo>
                    <a:pt x="472" y="525"/>
                  </a:lnTo>
                  <a:lnTo>
                    <a:pt x="474" y="525"/>
                  </a:lnTo>
                  <a:lnTo>
                    <a:pt x="474" y="525"/>
                  </a:lnTo>
                  <a:lnTo>
                    <a:pt x="476" y="523"/>
                  </a:lnTo>
                  <a:lnTo>
                    <a:pt x="478" y="523"/>
                  </a:lnTo>
                  <a:lnTo>
                    <a:pt x="480" y="523"/>
                  </a:lnTo>
                  <a:lnTo>
                    <a:pt x="482" y="523"/>
                  </a:lnTo>
                  <a:lnTo>
                    <a:pt x="482" y="523"/>
                  </a:lnTo>
                  <a:lnTo>
                    <a:pt x="484" y="525"/>
                  </a:lnTo>
                  <a:lnTo>
                    <a:pt x="484" y="525"/>
                  </a:lnTo>
                  <a:lnTo>
                    <a:pt x="486" y="527"/>
                  </a:lnTo>
                  <a:lnTo>
                    <a:pt x="486" y="527"/>
                  </a:lnTo>
                  <a:lnTo>
                    <a:pt x="486" y="529"/>
                  </a:lnTo>
                  <a:lnTo>
                    <a:pt x="486" y="529"/>
                  </a:lnTo>
                  <a:lnTo>
                    <a:pt x="488" y="529"/>
                  </a:lnTo>
                  <a:lnTo>
                    <a:pt x="488" y="529"/>
                  </a:lnTo>
                  <a:lnTo>
                    <a:pt x="490" y="529"/>
                  </a:lnTo>
                  <a:lnTo>
                    <a:pt x="492" y="529"/>
                  </a:lnTo>
                  <a:lnTo>
                    <a:pt x="494" y="531"/>
                  </a:lnTo>
                  <a:lnTo>
                    <a:pt x="496" y="533"/>
                  </a:lnTo>
                  <a:lnTo>
                    <a:pt x="498" y="533"/>
                  </a:lnTo>
                  <a:lnTo>
                    <a:pt x="498" y="533"/>
                  </a:lnTo>
                  <a:lnTo>
                    <a:pt x="502" y="533"/>
                  </a:lnTo>
                  <a:lnTo>
                    <a:pt x="504" y="531"/>
                  </a:lnTo>
                  <a:lnTo>
                    <a:pt x="506" y="531"/>
                  </a:lnTo>
                  <a:lnTo>
                    <a:pt x="508" y="531"/>
                  </a:lnTo>
                  <a:lnTo>
                    <a:pt x="508" y="533"/>
                  </a:lnTo>
                  <a:lnTo>
                    <a:pt x="508" y="533"/>
                  </a:lnTo>
                  <a:lnTo>
                    <a:pt x="510" y="533"/>
                  </a:lnTo>
                  <a:lnTo>
                    <a:pt x="514" y="533"/>
                  </a:lnTo>
                  <a:lnTo>
                    <a:pt x="518" y="533"/>
                  </a:lnTo>
                  <a:lnTo>
                    <a:pt x="518" y="533"/>
                  </a:lnTo>
                  <a:lnTo>
                    <a:pt x="518" y="535"/>
                  </a:lnTo>
                  <a:lnTo>
                    <a:pt x="518" y="535"/>
                  </a:lnTo>
                  <a:lnTo>
                    <a:pt x="520" y="535"/>
                  </a:lnTo>
                  <a:lnTo>
                    <a:pt x="524" y="535"/>
                  </a:lnTo>
                  <a:lnTo>
                    <a:pt x="524" y="535"/>
                  </a:lnTo>
                  <a:lnTo>
                    <a:pt x="526" y="533"/>
                  </a:lnTo>
                  <a:lnTo>
                    <a:pt x="526" y="533"/>
                  </a:lnTo>
                  <a:lnTo>
                    <a:pt x="528" y="533"/>
                  </a:lnTo>
                  <a:lnTo>
                    <a:pt x="528" y="531"/>
                  </a:lnTo>
                  <a:lnTo>
                    <a:pt x="530" y="531"/>
                  </a:lnTo>
                  <a:lnTo>
                    <a:pt x="530" y="529"/>
                  </a:lnTo>
                  <a:lnTo>
                    <a:pt x="532" y="529"/>
                  </a:lnTo>
                  <a:lnTo>
                    <a:pt x="532" y="529"/>
                  </a:lnTo>
                  <a:lnTo>
                    <a:pt x="532" y="527"/>
                  </a:lnTo>
                  <a:lnTo>
                    <a:pt x="532" y="527"/>
                  </a:lnTo>
                  <a:lnTo>
                    <a:pt x="532" y="527"/>
                  </a:lnTo>
                  <a:lnTo>
                    <a:pt x="534" y="525"/>
                  </a:lnTo>
                  <a:lnTo>
                    <a:pt x="540" y="525"/>
                  </a:lnTo>
                  <a:lnTo>
                    <a:pt x="540" y="525"/>
                  </a:lnTo>
                  <a:lnTo>
                    <a:pt x="538" y="525"/>
                  </a:lnTo>
                  <a:lnTo>
                    <a:pt x="536" y="527"/>
                  </a:lnTo>
                  <a:lnTo>
                    <a:pt x="536" y="527"/>
                  </a:lnTo>
                  <a:lnTo>
                    <a:pt x="536" y="529"/>
                  </a:lnTo>
                  <a:lnTo>
                    <a:pt x="536" y="529"/>
                  </a:lnTo>
                  <a:lnTo>
                    <a:pt x="536" y="529"/>
                  </a:lnTo>
                  <a:lnTo>
                    <a:pt x="538" y="529"/>
                  </a:lnTo>
                  <a:lnTo>
                    <a:pt x="538" y="527"/>
                  </a:lnTo>
                  <a:lnTo>
                    <a:pt x="540" y="527"/>
                  </a:lnTo>
                  <a:lnTo>
                    <a:pt x="540" y="527"/>
                  </a:lnTo>
                  <a:lnTo>
                    <a:pt x="540" y="525"/>
                  </a:lnTo>
                  <a:lnTo>
                    <a:pt x="540" y="525"/>
                  </a:lnTo>
                  <a:lnTo>
                    <a:pt x="542" y="525"/>
                  </a:lnTo>
                  <a:lnTo>
                    <a:pt x="542" y="525"/>
                  </a:lnTo>
                  <a:lnTo>
                    <a:pt x="542" y="523"/>
                  </a:lnTo>
                  <a:lnTo>
                    <a:pt x="544" y="523"/>
                  </a:lnTo>
                  <a:lnTo>
                    <a:pt x="544" y="523"/>
                  </a:lnTo>
                  <a:lnTo>
                    <a:pt x="544" y="523"/>
                  </a:lnTo>
                  <a:lnTo>
                    <a:pt x="544" y="521"/>
                  </a:lnTo>
                  <a:lnTo>
                    <a:pt x="546" y="521"/>
                  </a:lnTo>
                  <a:lnTo>
                    <a:pt x="546" y="519"/>
                  </a:lnTo>
                  <a:lnTo>
                    <a:pt x="546" y="519"/>
                  </a:lnTo>
                  <a:lnTo>
                    <a:pt x="548" y="519"/>
                  </a:lnTo>
                  <a:lnTo>
                    <a:pt x="548" y="521"/>
                  </a:lnTo>
                  <a:lnTo>
                    <a:pt x="548" y="521"/>
                  </a:lnTo>
                  <a:lnTo>
                    <a:pt x="548" y="521"/>
                  </a:lnTo>
                  <a:lnTo>
                    <a:pt x="548" y="523"/>
                  </a:lnTo>
                  <a:lnTo>
                    <a:pt x="546" y="523"/>
                  </a:lnTo>
                  <a:lnTo>
                    <a:pt x="542" y="525"/>
                  </a:lnTo>
                  <a:lnTo>
                    <a:pt x="542" y="525"/>
                  </a:lnTo>
                  <a:lnTo>
                    <a:pt x="542" y="527"/>
                  </a:lnTo>
                  <a:lnTo>
                    <a:pt x="542" y="527"/>
                  </a:lnTo>
                  <a:lnTo>
                    <a:pt x="542" y="527"/>
                  </a:lnTo>
                  <a:lnTo>
                    <a:pt x="542" y="527"/>
                  </a:lnTo>
                  <a:lnTo>
                    <a:pt x="544" y="525"/>
                  </a:lnTo>
                  <a:lnTo>
                    <a:pt x="544" y="525"/>
                  </a:lnTo>
                  <a:lnTo>
                    <a:pt x="544" y="525"/>
                  </a:lnTo>
                  <a:lnTo>
                    <a:pt x="544" y="525"/>
                  </a:lnTo>
                  <a:lnTo>
                    <a:pt x="544" y="525"/>
                  </a:lnTo>
                  <a:lnTo>
                    <a:pt x="544" y="525"/>
                  </a:lnTo>
                  <a:lnTo>
                    <a:pt x="546" y="525"/>
                  </a:lnTo>
                  <a:lnTo>
                    <a:pt x="546" y="525"/>
                  </a:lnTo>
                  <a:lnTo>
                    <a:pt x="548" y="525"/>
                  </a:lnTo>
                  <a:lnTo>
                    <a:pt x="548" y="525"/>
                  </a:lnTo>
                  <a:lnTo>
                    <a:pt x="550" y="523"/>
                  </a:lnTo>
                  <a:lnTo>
                    <a:pt x="550" y="521"/>
                  </a:lnTo>
                  <a:lnTo>
                    <a:pt x="550" y="521"/>
                  </a:lnTo>
                  <a:lnTo>
                    <a:pt x="550" y="521"/>
                  </a:lnTo>
                  <a:lnTo>
                    <a:pt x="550" y="519"/>
                  </a:lnTo>
                  <a:lnTo>
                    <a:pt x="550" y="519"/>
                  </a:lnTo>
                  <a:lnTo>
                    <a:pt x="550" y="519"/>
                  </a:lnTo>
                  <a:lnTo>
                    <a:pt x="550" y="517"/>
                  </a:lnTo>
                  <a:lnTo>
                    <a:pt x="550" y="517"/>
                  </a:lnTo>
                  <a:lnTo>
                    <a:pt x="552" y="517"/>
                  </a:lnTo>
                  <a:lnTo>
                    <a:pt x="552" y="517"/>
                  </a:lnTo>
                  <a:lnTo>
                    <a:pt x="552" y="517"/>
                  </a:lnTo>
                  <a:lnTo>
                    <a:pt x="554" y="517"/>
                  </a:lnTo>
                  <a:lnTo>
                    <a:pt x="554" y="517"/>
                  </a:lnTo>
                  <a:lnTo>
                    <a:pt x="554" y="517"/>
                  </a:lnTo>
                  <a:lnTo>
                    <a:pt x="556" y="519"/>
                  </a:lnTo>
                  <a:lnTo>
                    <a:pt x="558" y="519"/>
                  </a:lnTo>
                  <a:lnTo>
                    <a:pt x="558" y="519"/>
                  </a:lnTo>
                  <a:lnTo>
                    <a:pt x="560" y="519"/>
                  </a:lnTo>
                  <a:lnTo>
                    <a:pt x="560" y="519"/>
                  </a:lnTo>
                  <a:lnTo>
                    <a:pt x="560" y="519"/>
                  </a:lnTo>
                  <a:lnTo>
                    <a:pt x="560" y="519"/>
                  </a:lnTo>
                  <a:lnTo>
                    <a:pt x="562" y="519"/>
                  </a:lnTo>
                  <a:lnTo>
                    <a:pt x="562" y="521"/>
                  </a:lnTo>
                  <a:lnTo>
                    <a:pt x="564" y="521"/>
                  </a:lnTo>
                  <a:lnTo>
                    <a:pt x="566" y="521"/>
                  </a:lnTo>
                  <a:lnTo>
                    <a:pt x="566" y="521"/>
                  </a:lnTo>
                  <a:lnTo>
                    <a:pt x="568" y="521"/>
                  </a:lnTo>
                  <a:lnTo>
                    <a:pt x="568" y="521"/>
                  </a:lnTo>
                  <a:lnTo>
                    <a:pt x="570" y="521"/>
                  </a:lnTo>
                  <a:lnTo>
                    <a:pt x="570" y="521"/>
                  </a:lnTo>
                  <a:lnTo>
                    <a:pt x="572" y="521"/>
                  </a:lnTo>
                  <a:lnTo>
                    <a:pt x="572" y="521"/>
                  </a:lnTo>
                  <a:lnTo>
                    <a:pt x="572" y="521"/>
                  </a:lnTo>
                  <a:lnTo>
                    <a:pt x="574" y="521"/>
                  </a:lnTo>
                  <a:lnTo>
                    <a:pt x="574" y="521"/>
                  </a:lnTo>
                  <a:lnTo>
                    <a:pt x="574" y="521"/>
                  </a:lnTo>
                  <a:lnTo>
                    <a:pt x="574" y="523"/>
                  </a:lnTo>
                  <a:lnTo>
                    <a:pt x="574" y="523"/>
                  </a:lnTo>
                  <a:lnTo>
                    <a:pt x="574" y="523"/>
                  </a:lnTo>
                  <a:lnTo>
                    <a:pt x="574" y="523"/>
                  </a:lnTo>
                  <a:lnTo>
                    <a:pt x="574" y="525"/>
                  </a:lnTo>
                  <a:lnTo>
                    <a:pt x="574" y="525"/>
                  </a:lnTo>
                  <a:lnTo>
                    <a:pt x="574" y="527"/>
                  </a:lnTo>
                  <a:lnTo>
                    <a:pt x="574" y="527"/>
                  </a:lnTo>
                  <a:lnTo>
                    <a:pt x="574" y="527"/>
                  </a:lnTo>
                  <a:lnTo>
                    <a:pt x="574" y="527"/>
                  </a:lnTo>
                  <a:lnTo>
                    <a:pt x="574" y="529"/>
                  </a:lnTo>
                  <a:lnTo>
                    <a:pt x="574" y="531"/>
                  </a:lnTo>
                  <a:lnTo>
                    <a:pt x="574" y="533"/>
                  </a:lnTo>
                  <a:lnTo>
                    <a:pt x="574" y="535"/>
                  </a:lnTo>
                  <a:lnTo>
                    <a:pt x="577" y="535"/>
                  </a:lnTo>
                  <a:lnTo>
                    <a:pt x="579" y="535"/>
                  </a:lnTo>
                  <a:lnTo>
                    <a:pt x="581" y="535"/>
                  </a:lnTo>
                  <a:lnTo>
                    <a:pt x="583" y="535"/>
                  </a:lnTo>
                  <a:lnTo>
                    <a:pt x="585" y="535"/>
                  </a:lnTo>
                  <a:lnTo>
                    <a:pt x="589" y="535"/>
                  </a:lnTo>
                  <a:lnTo>
                    <a:pt x="589" y="535"/>
                  </a:lnTo>
                  <a:lnTo>
                    <a:pt x="589" y="535"/>
                  </a:lnTo>
                  <a:lnTo>
                    <a:pt x="589" y="537"/>
                  </a:lnTo>
                  <a:lnTo>
                    <a:pt x="587" y="537"/>
                  </a:lnTo>
                  <a:lnTo>
                    <a:pt x="587" y="537"/>
                  </a:lnTo>
                  <a:lnTo>
                    <a:pt x="587" y="539"/>
                  </a:lnTo>
                  <a:lnTo>
                    <a:pt x="587" y="539"/>
                  </a:lnTo>
                  <a:lnTo>
                    <a:pt x="585" y="539"/>
                  </a:lnTo>
                  <a:lnTo>
                    <a:pt x="585" y="539"/>
                  </a:lnTo>
                  <a:lnTo>
                    <a:pt x="585" y="541"/>
                  </a:lnTo>
                  <a:lnTo>
                    <a:pt x="585" y="541"/>
                  </a:lnTo>
                  <a:lnTo>
                    <a:pt x="585" y="541"/>
                  </a:lnTo>
                  <a:lnTo>
                    <a:pt x="585" y="543"/>
                  </a:lnTo>
                  <a:lnTo>
                    <a:pt x="585" y="543"/>
                  </a:lnTo>
                  <a:lnTo>
                    <a:pt x="587" y="543"/>
                  </a:lnTo>
                  <a:lnTo>
                    <a:pt x="587" y="545"/>
                  </a:lnTo>
                  <a:lnTo>
                    <a:pt x="587" y="545"/>
                  </a:lnTo>
                  <a:lnTo>
                    <a:pt x="587" y="545"/>
                  </a:lnTo>
                  <a:lnTo>
                    <a:pt x="587" y="545"/>
                  </a:lnTo>
                  <a:lnTo>
                    <a:pt x="587" y="545"/>
                  </a:lnTo>
                  <a:lnTo>
                    <a:pt x="587" y="547"/>
                  </a:lnTo>
                  <a:lnTo>
                    <a:pt x="587" y="547"/>
                  </a:lnTo>
                  <a:lnTo>
                    <a:pt x="585" y="549"/>
                  </a:lnTo>
                  <a:lnTo>
                    <a:pt x="585" y="549"/>
                  </a:lnTo>
                  <a:lnTo>
                    <a:pt x="585" y="549"/>
                  </a:lnTo>
                  <a:lnTo>
                    <a:pt x="583" y="551"/>
                  </a:lnTo>
                  <a:lnTo>
                    <a:pt x="583" y="551"/>
                  </a:lnTo>
                  <a:lnTo>
                    <a:pt x="583" y="553"/>
                  </a:lnTo>
                  <a:lnTo>
                    <a:pt x="583" y="553"/>
                  </a:lnTo>
                  <a:lnTo>
                    <a:pt x="585" y="553"/>
                  </a:lnTo>
                  <a:lnTo>
                    <a:pt x="585" y="553"/>
                  </a:lnTo>
                  <a:lnTo>
                    <a:pt x="585" y="553"/>
                  </a:lnTo>
                  <a:lnTo>
                    <a:pt x="585" y="553"/>
                  </a:lnTo>
                  <a:lnTo>
                    <a:pt x="587" y="553"/>
                  </a:lnTo>
                  <a:lnTo>
                    <a:pt x="587" y="553"/>
                  </a:lnTo>
                  <a:lnTo>
                    <a:pt x="587" y="553"/>
                  </a:lnTo>
                  <a:lnTo>
                    <a:pt x="587" y="555"/>
                  </a:lnTo>
                  <a:lnTo>
                    <a:pt x="587" y="555"/>
                  </a:lnTo>
                  <a:lnTo>
                    <a:pt x="587" y="555"/>
                  </a:lnTo>
                  <a:lnTo>
                    <a:pt x="585" y="555"/>
                  </a:lnTo>
                  <a:lnTo>
                    <a:pt x="585" y="555"/>
                  </a:lnTo>
                  <a:lnTo>
                    <a:pt x="585" y="555"/>
                  </a:lnTo>
                  <a:lnTo>
                    <a:pt x="583" y="557"/>
                  </a:lnTo>
                  <a:lnTo>
                    <a:pt x="583" y="557"/>
                  </a:lnTo>
                  <a:lnTo>
                    <a:pt x="583" y="557"/>
                  </a:lnTo>
                  <a:lnTo>
                    <a:pt x="583" y="557"/>
                  </a:lnTo>
                  <a:lnTo>
                    <a:pt x="585" y="557"/>
                  </a:lnTo>
                  <a:lnTo>
                    <a:pt x="585" y="557"/>
                  </a:lnTo>
                  <a:lnTo>
                    <a:pt x="585" y="557"/>
                  </a:lnTo>
                  <a:lnTo>
                    <a:pt x="585" y="557"/>
                  </a:lnTo>
                  <a:lnTo>
                    <a:pt x="583" y="559"/>
                  </a:lnTo>
                  <a:lnTo>
                    <a:pt x="581" y="559"/>
                  </a:lnTo>
                  <a:lnTo>
                    <a:pt x="581" y="559"/>
                  </a:lnTo>
                  <a:lnTo>
                    <a:pt x="583" y="561"/>
                  </a:lnTo>
                  <a:lnTo>
                    <a:pt x="583" y="561"/>
                  </a:lnTo>
                  <a:lnTo>
                    <a:pt x="583" y="561"/>
                  </a:lnTo>
                  <a:lnTo>
                    <a:pt x="583" y="561"/>
                  </a:lnTo>
                  <a:lnTo>
                    <a:pt x="585" y="561"/>
                  </a:lnTo>
                  <a:lnTo>
                    <a:pt x="587" y="559"/>
                  </a:lnTo>
                  <a:lnTo>
                    <a:pt x="587" y="559"/>
                  </a:lnTo>
                  <a:lnTo>
                    <a:pt x="587" y="561"/>
                  </a:lnTo>
                  <a:lnTo>
                    <a:pt x="589" y="561"/>
                  </a:lnTo>
                  <a:lnTo>
                    <a:pt x="587" y="561"/>
                  </a:lnTo>
                  <a:lnTo>
                    <a:pt x="587" y="561"/>
                  </a:lnTo>
                  <a:lnTo>
                    <a:pt x="587" y="563"/>
                  </a:lnTo>
                  <a:lnTo>
                    <a:pt x="587" y="563"/>
                  </a:lnTo>
                  <a:lnTo>
                    <a:pt x="587" y="563"/>
                  </a:lnTo>
                  <a:lnTo>
                    <a:pt x="589" y="563"/>
                  </a:lnTo>
                  <a:lnTo>
                    <a:pt x="589" y="563"/>
                  </a:lnTo>
                  <a:lnTo>
                    <a:pt x="589" y="565"/>
                  </a:lnTo>
                  <a:lnTo>
                    <a:pt x="589" y="565"/>
                  </a:lnTo>
                  <a:lnTo>
                    <a:pt x="593" y="565"/>
                  </a:lnTo>
                  <a:lnTo>
                    <a:pt x="593" y="565"/>
                  </a:lnTo>
                  <a:lnTo>
                    <a:pt x="593" y="565"/>
                  </a:lnTo>
                  <a:lnTo>
                    <a:pt x="595" y="565"/>
                  </a:lnTo>
                  <a:lnTo>
                    <a:pt x="601" y="567"/>
                  </a:lnTo>
                  <a:lnTo>
                    <a:pt x="603" y="567"/>
                  </a:lnTo>
                  <a:lnTo>
                    <a:pt x="605" y="565"/>
                  </a:lnTo>
                  <a:lnTo>
                    <a:pt x="605" y="567"/>
                  </a:lnTo>
                  <a:lnTo>
                    <a:pt x="605" y="567"/>
                  </a:lnTo>
                  <a:lnTo>
                    <a:pt x="607" y="567"/>
                  </a:lnTo>
                  <a:lnTo>
                    <a:pt x="609" y="567"/>
                  </a:lnTo>
                  <a:lnTo>
                    <a:pt x="611" y="567"/>
                  </a:lnTo>
                  <a:lnTo>
                    <a:pt x="611" y="567"/>
                  </a:lnTo>
                  <a:lnTo>
                    <a:pt x="613" y="567"/>
                  </a:lnTo>
                  <a:lnTo>
                    <a:pt x="615" y="567"/>
                  </a:lnTo>
                  <a:lnTo>
                    <a:pt x="617" y="567"/>
                  </a:lnTo>
                  <a:lnTo>
                    <a:pt x="617" y="567"/>
                  </a:lnTo>
                  <a:lnTo>
                    <a:pt x="617" y="569"/>
                  </a:lnTo>
                  <a:lnTo>
                    <a:pt x="617" y="569"/>
                  </a:lnTo>
                  <a:lnTo>
                    <a:pt x="617" y="569"/>
                  </a:lnTo>
                  <a:lnTo>
                    <a:pt x="617" y="569"/>
                  </a:lnTo>
                  <a:lnTo>
                    <a:pt x="619" y="569"/>
                  </a:lnTo>
                  <a:lnTo>
                    <a:pt x="619" y="567"/>
                  </a:lnTo>
                  <a:lnTo>
                    <a:pt x="619" y="567"/>
                  </a:lnTo>
                  <a:lnTo>
                    <a:pt x="619" y="567"/>
                  </a:lnTo>
                  <a:lnTo>
                    <a:pt x="621" y="567"/>
                  </a:lnTo>
                  <a:lnTo>
                    <a:pt x="621" y="569"/>
                  </a:lnTo>
                  <a:lnTo>
                    <a:pt x="619" y="569"/>
                  </a:lnTo>
                  <a:lnTo>
                    <a:pt x="619" y="569"/>
                  </a:lnTo>
                  <a:lnTo>
                    <a:pt x="619" y="569"/>
                  </a:lnTo>
                  <a:lnTo>
                    <a:pt x="619" y="569"/>
                  </a:lnTo>
                  <a:lnTo>
                    <a:pt x="619" y="569"/>
                  </a:lnTo>
                  <a:lnTo>
                    <a:pt x="619" y="569"/>
                  </a:lnTo>
                  <a:lnTo>
                    <a:pt x="619" y="571"/>
                  </a:lnTo>
                  <a:lnTo>
                    <a:pt x="621" y="569"/>
                  </a:lnTo>
                  <a:lnTo>
                    <a:pt x="621" y="569"/>
                  </a:lnTo>
                  <a:lnTo>
                    <a:pt x="623" y="569"/>
                  </a:lnTo>
                  <a:lnTo>
                    <a:pt x="623" y="569"/>
                  </a:lnTo>
                  <a:lnTo>
                    <a:pt x="625" y="569"/>
                  </a:lnTo>
                  <a:lnTo>
                    <a:pt x="625" y="569"/>
                  </a:lnTo>
                  <a:lnTo>
                    <a:pt x="625" y="569"/>
                  </a:lnTo>
                  <a:lnTo>
                    <a:pt x="625" y="569"/>
                  </a:lnTo>
                  <a:lnTo>
                    <a:pt x="625" y="569"/>
                  </a:lnTo>
                  <a:lnTo>
                    <a:pt x="625" y="571"/>
                  </a:lnTo>
                  <a:lnTo>
                    <a:pt x="625" y="571"/>
                  </a:lnTo>
                  <a:lnTo>
                    <a:pt x="627" y="571"/>
                  </a:lnTo>
                  <a:lnTo>
                    <a:pt x="629" y="571"/>
                  </a:lnTo>
                  <a:lnTo>
                    <a:pt x="629" y="571"/>
                  </a:lnTo>
                  <a:lnTo>
                    <a:pt x="629" y="571"/>
                  </a:lnTo>
                  <a:lnTo>
                    <a:pt x="629" y="571"/>
                  </a:lnTo>
                  <a:lnTo>
                    <a:pt x="631" y="571"/>
                  </a:lnTo>
                  <a:lnTo>
                    <a:pt x="631" y="571"/>
                  </a:lnTo>
                  <a:lnTo>
                    <a:pt x="631" y="573"/>
                  </a:lnTo>
                  <a:lnTo>
                    <a:pt x="631" y="573"/>
                  </a:lnTo>
                  <a:lnTo>
                    <a:pt x="631" y="573"/>
                  </a:lnTo>
                  <a:lnTo>
                    <a:pt x="631" y="573"/>
                  </a:lnTo>
                  <a:lnTo>
                    <a:pt x="631" y="575"/>
                  </a:lnTo>
                  <a:lnTo>
                    <a:pt x="631" y="575"/>
                  </a:lnTo>
                  <a:lnTo>
                    <a:pt x="631" y="575"/>
                  </a:lnTo>
                  <a:lnTo>
                    <a:pt x="631" y="577"/>
                  </a:lnTo>
                  <a:lnTo>
                    <a:pt x="631" y="577"/>
                  </a:lnTo>
                  <a:lnTo>
                    <a:pt x="631" y="577"/>
                  </a:lnTo>
                  <a:lnTo>
                    <a:pt x="631" y="577"/>
                  </a:lnTo>
                  <a:lnTo>
                    <a:pt x="633" y="577"/>
                  </a:lnTo>
                  <a:lnTo>
                    <a:pt x="633" y="575"/>
                  </a:lnTo>
                  <a:lnTo>
                    <a:pt x="633" y="577"/>
                  </a:lnTo>
                  <a:lnTo>
                    <a:pt x="633" y="577"/>
                  </a:lnTo>
                  <a:lnTo>
                    <a:pt x="633" y="579"/>
                  </a:lnTo>
                  <a:lnTo>
                    <a:pt x="631" y="579"/>
                  </a:lnTo>
                  <a:lnTo>
                    <a:pt x="631" y="579"/>
                  </a:lnTo>
                  <a:lnTo>
                    <a:pt x="633" y="581"/>
                  </a:lnTo>
                  <a:lnTo>
                    <a:pt x="633" y="581"/>
                  </a:lnTo>
                  <a:lnTo>
                    <a:pt x="633" y="581"/>
                  </a:lnTo>
                  <a:lnTo>
                    <a:pt x="635" y="581"/>
                  </a:lnTo>
                  <a:lnTo>
                    <a:pt x="635" y="581"/>
                  </a:lnTo>
                  <a:lnTo>
                    <a:pt x="635" y="579"/>
                  </a:lnTo>
                  <a:lnTo>
                    <a:pt x="635" y="579"/>
                  </a:lnTo>
                  <a:lnTo>
                    <a:pt x="635" y="579"/>
                  </a:lnTo>
                  <a:lnTo>
                    <a:pt x="635" y="581"/>
                  </a:lnTo>
                  <a:lnTo>
                    <a:pt x="635" y="581"/>
                  </a:lnTo>
                  <a:lnTo>
                    <a:pt x="635" y="581"/>
                  </a:lnTo>
                  <a:lnTo>
                    <a:pt x="635" y="583"/>
                  </a:lnTo>
                  <a:lnTo>
                    <a:pt x="633" y="583"/>
                  </a:lnTo>
                  <a:lnTo>
                    <a:pt x="633" y="583"/>
                  </a:lnTo>
                  <a:lnTo>
                    <a:pt x="633" y="583"/>
                  </a:lnTo>
                  <a:lnTo>
                    <a:pt x="635" y="583"/>
                  </a:lnTo>
                  <a:lnTo>
                    <a:pt x="635" y="583"/>
                  </a:lnTo>
                  <a:lnTo>
                    <a:pt x="635" y="583"/>
                  </a:lnTo>
                  <a:lnTo>
                    <a:pt x="635" y="585"/>
                  </a:lnTo>
                  <a:lnTo>
                    <a:pt x="635" y="585"/>
                  </a:lnTo>
                  <a:lnTo>
                    <a:pt x="633" y="585"/>
                  </a:lnTo>
                  <a:lnTo>
                    <a:pt x="633" y="585"/>
                  </a:lnTo>
                  <a:lnTo>
                    <a:pt x="633" y="585"/>
                  </a:lnTo>
                  <a:lnTo>
                    <a:pt x="635" y="587"/>
                  </a:lnTo>
                  <a:lnTo>
                    <a:pt x="635" y="587"/>
                  </a:lnTo>
                  <a:lnTo>
                    <a:pt x="635" y="587"/>
                  </a:lnTo>
                  <a:lnTo>
                    <a:pt x="635" y="589"/>
                  </a:lnTo>
                  <a:lnTo>
                    <a:pt x="635" y="589"/>
                  </a:lnTo>
                  <a:lnTo>
                    <a:pt x="635" y="589"/>
                  </a:lnTo>
                  <a:lnTo>
                    <a:pt x="635" y="591"/>
                  </a:lnTo>
                  <a:lnTo>
                    <a:pt x="635" y="591"/>
                  </a:lnTo>
                  <a:lnTo>
                    <a:pt x="635" y="591"/>
                  </a:lnTo>
                  <a:lnTo>
                    <a:pt x="635" y="591"/>
                  </a:lnTo>
                  <a:lnTo>
                    <a:pt x="637" y="591"/>
                  </a:lnTo>
                  <a:lnTo>
                    <a:pt x="637" y="591"/>
                  </a:lnTo>
                  <a:lnTo>
                    <a:pt x="637" y="591"/>
                  </a:lnTo>
                  <a:lnTo>
                    <a:pt x="637" y="591"/>
                  </a:lnTo>
                  <a:lnTo>
                    <a:pt x="637" y="591"/>
                  </a:lnTo>
                  <a:lnTo>
                    <a:pt x="637" y="591"/>
                  </a:lnTo>
                  <a:lnTo>
                    <a:pt x="637" y="593"/>
                  </a:lnTo>
                  <a:lnTo>
                    <a:pt x="635" y="593"/>
                  </a:lnTo>
                  <a:lnTo>
                    <a:pt x="635" y="593"/>
                  </a:lnTo>
                  <a:lnTo>
                    <a:pt x="633" y="591"/>
                  </a:lnTo>
                  <a:lnTo>
                    <a:pt x="633" y="591"/>
                  </a:lnTo>
                  <a:lnTo>
                    <a:pt x="633" y="591"/>
                  </a:lnTo>
                  <a:lnTo>
                    <a:pt x="633" y="591"/>
                  </a:lnTo>
                  <a:lnTo>
                    <a:pt x="633" y="591"/>
                  </a:lnTo>
                  <a:lnTo>
                    <a:pt x="633" y="591"/>
                  </a:lnTo>
                  <a:lnTo>
                    <a:pt x="633" y="591"/>
                  </a:lnTo>
                  <a:lnTo>
                    <a:pt x="631" y="591"/>
                  </a:lnTo>
                  <a:lnTo>
                    <a:pt x="631" y="591"/>
                  </a:lnTo>
                  <a:lnTo>
                    <a:pt x="631" y="593"/>
                  </a:lnTo>
                  <a:lnTo>
                    <a:pt x="631" y="593"/>
                  </a:lnTo>
                  <a:lnTo>
                    <a:pt x="631" y="593"/>
                  </a:lnTo>
                  <a:lnTo>
                    <a:pt x="631" y="595"/>
                  </a:lnTo>
                  <a:lnTo>
                    <a:pt x="631" y="595"/>
                  </a:lnTo>
                  <a:lnTo>
                    <a:pt x="629" y="597"/>
                  </a:lnTo>
                  <a:lnTo>
                    <a:pt x="629" y="597"/>
                  </a:lnTo>
                  <a:lnTo>
                    <a:pt x="627" y="597"/>
                  </a:lnTo>
                  <a:lnTo>
                    <a:pt x="623" y="595"/>
                  </a:lnTo>
                  <a:lnTo>
                    <a:pt x="623" y="595"/>
                  </a:lnTo>
                  <a:lnTo>
                    <a:pt x="623" y="593"/>
                  </a:lnTo>
                  <a:lnTo>
                    <a:pt x="623" y="593"/>
                  </a:lnTo>
                  <a:lnTo>
                    <a:pt x="621" y="593"/>
                  </a:lnTo>
                  <a:lnTo>
                    <a:pt x="619" y="595"/>
                  </a:lnTo>
                  <a:lnTo>
                    <a:pt x="617" y="595"/>
                  </a:lnTo>
                  <a:lnTo>
                    <a:pt x="617" y="595"/>
                  </a:lnTo>
                  <a:lnTo>
                    <a:pt x="619" y="593"/>
                  </a:lnTo>
                  <a:lnTo>
                    <a:pt x="619" y="593"/>
                  </a:lnTo>
                  <a:lnTo>
                    <a:pt x="619" y="593"/>
                  </a:lnTo>
                  <a:lnTo>
                    <a:pt x="619" y="591"/>
                  </a:lnTo>
                  <a:lnTo>
                    <a:pt x="619" y="591"/>
                  </a:lnTo>
                  <a:lnTo>
                    <a:pt x="617" y="591"/>
                  </a:lnTo>
                  <a:lnTo>
                    <a:pt x="617" y="593"/>
                  </a:lnTo>
                  <a:lnTo>
                    <a:pt x="615" y="593"/>
                  </a:lnTo>
                  <a:lnTo>
                    <a:pt x="617" y="593"/>
                  </a:lnTo>
                  <a:lnTo>
                    <a:pt x="617" y="591"/>
                  </a:lnTo>
                  <a:lnTo>
                    <a:pt x="619" y="591"/>
                  </a:lnTo>
                  <a:lnTo>
                    <a:pt x="619" y="589"/>
                  </a:lnTo>
                  <a:lnTo>
                    <a:pt x="619" y="589"/>
                  </a:lnTo>
                  <a:lnTo>
                    <a:pt x="619" y="589"/>
                  </a:lnTo>
                  <a:lnTo>
                    <a:pt x="619" y="589"/>
                  </a:lnTo>
                  <a:lnTo>
                    <a:pt x="619" y="589"/>
                  </a:lnTo>
                  <a:lnTo>
                    <a:pt x="619" y="589"/>
                  </a:lnTo>
                  <a:lnTo>
                    <a:pt x="617" y="589"/>
                  </a:lnTo>
                  <a:lnTo>
                    <a:pt x="617" y="589"/>
                  </a:lnTo>
                  <a:lnTo>
                    <a:pt x="617" y="589"/>
                  </a:lnTo>
                  <a:lnTo>
                    <a:pt x="617" y="589"/>
                  </a:lnTo>
                  <a:lnTo>
                    <a:pt x="617" y="589"/>
                  </a:lnTo>
                  <a:lnTo>
                    <a:pt x="617" y="589"/>
                  </a:lnTo>
                  <a:lnTo>
                    <a:pt x="617" y="587"/>
                  </a:lnTo>
                  <a:lnTo>
                    <a:pt x="617" y="587"/>
                  </a:lnTo>
                  <a:lnTo>
                    <a:pt x="617" y="587"/>
                  </a:lnTo>
                  <a:lnTo>
                    <a:pt x="617" y="585"/>
                  </a:lnTo>
                  <a:lnTo>
                    <a:pt x="617" y="585"/>
                  </a:lnTo>
                  <a:lnTo>
                    <a:pt x="617" y="585"/>
                  </a:lnTo>
                  <a:lnTo>
                    <a:pt x="617" y="583"/>
                  </a:lnTo>
                  <a:lnTo>
                    <a:pt x="617" y="583"/>
                  </a:lnTo>
                  <a:lnTo>
                    <a:pt x="617" y="583"/>
                  </a:lnTo>
                  <a:lnTo>
                    <a:pt x="615" y="583"/>
                  </a:lnTo>
                  <a:lnTo>
                    <a:pt x="613" y="583"/>
                  </a:lnTo>
                  <a:lnTo>
                    <a:pt x="611" y="583"/>
                  </a:lnTo>
                  <a:lnTo>
                    <a:pt x="611" y="583"/>
                  </a:lnTo>
                  <a:lnTo>
                    <a:pt x="611" y="583"/>
                  </a:lnTo>
                  <a:lnTo>
                    <a:pt x="613" y="583"/>
                  </a:lnTo>
                  <a:lnTo>
                    <a:pt x="613" y="583"/>
                  </a:lnTo>
                  <a:lnTo>
                    <a:pt x="613" y="585"/>
                  </a:lnTo>
                  <a:lnTo>
                    <a:pt x="613" y="585"/>
                  </a:lnTo>
                  <a:lnTo>
                    <a:pt x="613" y="585"/>
                  </a:lnTo>
                  <a:lnTo>
                    <a:pt x="613" y="587"/>
                  </a:lnTo>
                  <a:lnTo>
                    <a:pt x="613" y="589"/>
                  </a:lnTo>
                  <a:lnTo>
                    <a:pt x="615" y="589"/>
                  </a:lnTo>
                  <a:lnTo>
                    <a:pt x="615" y="589"/>
                  </a:lnTo>
                  <a:lnTo>
                    <a:pt x="613" y="589"/>
                  </a:lnTo>
                  <a:lnTo>
                    <a:pt x="613" y="591"/>
                  </a:lnTo>
                  <a:lnTo>
                    <a:pt x="613" y="591"/>
                  </a:lnTo>
                  <a:lnTo>
                    <a:pt x="613" y="591"/>
                  </a:lnTo>
                  <a:lnTo>
                    <a:pt x="613" y="593"/>
                  </a:lnTo>
                  <a:lnTo>
                    <a:pt x="613" y="595"/>
                  </a:lnTo>
                  <a:lnTo>
                    <a:pt x="613" y="595"/>
                  </a:lnTo>
                  <a:lnTo>
                    <a:pt x="611" y="597"/>
                  </a:lnTo>
                  <a:lnTo>
                    <a:pt x="611" y="597"/>
                  </a:lnTo>
                  <a:lnTo>
                    <a:pt x="609" y="597"/>
                  </a:lnTo>
                  <a:lnTo>
                    <a:pt x="609" y="597"/>
                  </a:lnTo>
                  <a:lnTo>
                    <a:pt x="609" y="599"/>
                  </a:lnTo>
                  <a:lnTo>
                    <a:pt x="607" y="599"/>
                  </a:lnTo>
                  <a:lnTo>
                    <a:pt x="607" y="599"/>
                  </a:lnTo>
                  <a:lnTo>
                    <a:pt x="605" y="601"/>
                  </a:lnTo>
                  <a:lnTo>
                    <a:pt x="605" y="601"/>
                  </a:lnTo>
                  <a:lnTo>
                    <a:pt x="605" y="603"/>
                  </a:lnTo>
                  <a:lnTo>
                    <a:pt x="603" y="603"/>
                  </a:lnTo>
                  <a:lnTo>
                    <a:pt x="601" y="605"/>
                  </a:lnTo>
                  <a:lnTo>
                    <a:pt x="601" y="605"/>
                  </a:lnTo>
                  <a:lnTo>
                    <a:pt x="599" y="611"/>
                  </a:lnTo>
                  <a:lnTo>
                    <a:pt x="599" y="613"/>
                  </a:lnTo>
                  <a:lnTo>
                    <a:pt x="597" y="615"/>
                  </a:lnTo>
                  <a:lnTo>
                    <a:pt x="597" y="617"/>
                  </a:lnTo>
                  <a:lnTo>
                    <a:pt x="595" y="617"/>
                  </a:lnTo>
                  <a:lnTo>
                    <a:pt x="595" y="617"/>
                  </a:lnTo>
                  <a:lnTo>
                    <a:pt x="593" y="619"/>
                  </a:lnTo>
                  <a:lnTo>
                    <a:pt x="591" y="619"/>
                  </a:lnTo>
                  <a:lnTo>
                    <a:pt x="591" y="619"/>
                  </a:lnTo>
                  <a:lnTo>
                    <a:pt x="589" y="621"/>
                  </a:lnTo>
                  <a:lnTo>
                    <a:pt x="587" y="621"/>
                  </a:lnTo>
                  <a:lnTo>
                    <a:pt x="585" y="623"/>
                  </a:lnTo>
                  <a:lnTo>
                    <a:pt x="585" y="623"/>
                  </a:lnTo>
                  <a:lnTo>
                    <a:pt x="581" y="627"/>
                  </a:lnTo>
                  <a:lnTo>
                    <a:pt x="579" y="629"/>
                  </a:lnTo>
                  <a:lnTo>
                    <a:pt x="577" y="631"/>
                  </a:lnTo>
                  <a:lnTo>
                    <a:pt x="577" y="631"/>
                  </a:lnTo>
                  <a:lnTo>
                    <a:pt x="577" y="631"/>
                  </a:lnTo>
                  <a:lnTo>
                    <a:pt x="579" y="631"/>
                  </a:lnTo>
                  <a:lnTo>
                    <a:pt x="579" y="631"/>
                  </a:lnTo>
                  <a:lnTo>
                    <a:pt x="579" y="631"/>
                  </a:lnTo>
                  <a:lnTo>
                    <a:pt x="579" y="631"/>
                  </a:lnTo>
                  <a:lnTo>
                    <a:pt x="579" y="633"/>
                  </a:lnTo>
                  <a:lnTo>
                    <a:pt x="579" y="633"/>
                  </a:lnTo>
                  <a:lnTo>
                    <a:pt x="579" y="635"/>
                  </a:lnTo>
                  <a:lnTo>
                    <a:pt x="577" y="635"/>
                  </a:lnTo>
                  <a:lnTo>
                    <a:pt x="577" y="635"/>
                  </a:lnTo>
                  <a:lnTo>
                    <a:pt x="572" y="635"/>
                  </a:lnTo>
                  <a:lnTo>
                    <a:pt x="570" y="635"/>
                  </a:lnTo>
                  <a:lnTo>
                    <a:pt x="570" y="635"/>
                  </a:lnTo>
                  <a:lnTo>
                    <a:pt x="568" y="635"/>
                  </a:lnTo>
                  <a:lnTo>
                    <a:pt x="568" y="635"/>
                  </a:lnTo>
                  <a:lnTo>
                    <a:pt x="568" y="637"/>
                  </a:lnTo>
                  <a:lnTo>
                    <a:pt x="566" y="637"/>
                  </a:lnTo>
                  <a:lnTo>
                    <a:pt x="566" y="639"/>
                  </a:lnTo>
                  <a:lnTo>
                    <a:pt x="566" y="639"/>
                  </a:lnTo>
                  <a:lnTo>
                    <a:pt x="568" y="639"/>
                  </a:lnTo>
                  <a:lnTo>
                    <a:pt x="570" y="641"/>
                  </a:lnTo>
                  <a:lnTo>
                    <a:pt x="572" y="639"/>
                  </a:lnTo>
                  <a:lnTo>
                    <a:pt x="572" y="639"/>
                  </a:lnTo>
                  <a:lnTo>
                    <a:pt x="572" y="639"/>
                  </a:lnTo>
                  <a:lnTo>
                    <a:pt x="574" y="641"/>
                  </a:lnTo>
                  <a:lnTo>
                    <a:pt x="574" y="641"/>
                  </a:lnTo>
                  <a:lnTo>
                    <a:pt x="574" y="641"/>
                  </a:lnTo>
                  <a:lnTo>
                    <a:pt x="574" y="639"/>
                  </a:lnTo>
                  <a:lnTo>
                    <a:pt x="577" y="639"/>
                  </a:lnTo>
                  <a:lnTo>
                    <a:pt x="577" y="639"/>
                  </a:lnTo>
                  <a:lnTo>
                    <a:pt x="579" y="637"/>
                  </a:lnTo>
                  <a:lnTo>
                    <a:pt x="581" y="637"/>
                  </a:lnTo>
                  <a:lnTo>
                    <a:pt x="583" y="635"/>
                  </a:lnTo>
                  <a:lnTo>
                    <a:pt x="585" y="635"/>
                  </a:lnTo>
                  <a:lnTo>
                    <a:pt x="585" y="635"/>
                  </a:lnTo>
                  <a:lnTo>
                    <a:pt x="587" y="635"/>
                  </a:lnTo>
                  <a:lnTo>
                    <a:pt x="587" y="635"/>
                  </a:lnTo>
                  <a:lnTo>
                    <a:pt x="587" y="635"/>
                  </a:lnTo>
                  <a:lnTo>
                    <a:pt x="585" y="635"/>
                  </a:lnTo>
                  <a:lnTo>
                    <a:pt x="587" y="635"/>
                  </a:lnTo>
                  <a:lnTo>
                    <a:pt x="587" y="635"/>
                  </a:lnTo>
                  <a:lnTo>
                    <a:pt x="587" y="633"/>
                  </a:lnTo>
                  <a:lnTo>
                    <a:pt x="589" y="633"/>
                  </a:lnTo>
                  <a:lnTo>
                    <a:pt x="595" y="629"/>
                  </a:lnTo>
                  <a:lnTo>
                    <a:pt x="595" y="629"/>
                  </a:lnTo>
                  <a:lnTo>
                    <a:pt x="599" y="629"/>
                  </a:lnTo>
                  <a:lnTo>
                    <a:pt x="601" y="629"/>
                  </a:lnTo>
                  <a:lnTo>
                    <a:pt x="605" y="629"/>
                  </a:lnTo>
                  <a:lnTo>
                    <a:pt x="607" y="629"/>
                  </a:lnTo>
                  <a:lnTo>
                    <a:pt x="609" y="631"/>
                  </a:lnTo>
                  <a:lnTo>
                    <a:pt x="609" y="631"/>
                  </a:lnTo>
                  <a:lnTo>
                    <a:pt x="613" y="631"/>
                  </a:lnTo>
                  <a:lnTo>
                    <a:pt x="615" y="631"/>
                  </a:lnTo>
                  <a:lnTo>
                    <a:pt x="613" y="631"/>
                  </a:lnTo>
                  <a:lnTo>
                    <a:pt x="611" y="629"/>
                  </a:lnTo>
                  <a:lnTo>
                    <a:pt x="611" y="629"/>
                  </a:lnTo>
                  <a:lnTo>
                    <a:pt x="609" y="629"/>
                  </a:lnTo>
                  <a:lnTo>
                    <a:pt x="609" y="629"/>
                  </a:lnTo>
                  <a:lnTo>
                    <a:pt x="611" y="629"/>
                  </a:lnTo>
                  <a:lnTo>
                    <a:pt x="611" y="629"/>
                  </a:lnTo>
                  <a:lnTo>
                    <a:pt x="611" y="627"/>
                  </a:lnTo>
                  <a:lnTo>
                    <a:pt x="613" y="627"/>
                  </a:lnTo>
                  <a:lnTo>
                    <a:pt x="613" y="627"/>
                  </a:lnTo>
                  <a:lnTo>
                    <a:pt x="615" y="627"/>
                  </a:lnTo>
                  <a:lnTo>
                    <a:pt x="619" y="625"/>
                  </a:lnTo>
                  <a:lnTo>
                    <a:pt x="621" y="625"/>
                  </a:lnTo>
                  <a:lnTo>
                    <a:pt x="621" y="625"/>
                  </a:lnTo>
                  <a:lnTo>
                    <a:pt x="623" y="625"/>
                  </a:lnTo>
                  <a:lnTo>
                    <a:pt x="623" y="625"/>
                  </a:lnTo>
                  <a:lnTo>
                    <a:pt x="627" y="625"/>
                  </a:lnTo>
                  <a:lnTo>
                    <a:pt x="629" y="625"/>
                  </a:lnTo>
                  <a:lnTo>
                    <a:pt x="629" y="625"/>
                  </a:lnTo>
                  <a:lnTo>
                    <a:pt x="631" y="625"/>
                  </a:lnTo>
                  <a:lnTo>
                    <a:pt x="631" y="625"/>
                  </a:lnTo>
                  <a:lnTo>
                    <a:pt x="633" y="625"/>
                  </a:lnTo>
                  <a:lnTo>
                    <a:pt x="633" y="625"/>
                  </a:lnTo>
                  <a:lnTo>
                    <a:pt x="633" y="623"/>
                  </a:lnTo>
                  <a:lnTo>
                    <a:pt x="633" y="623"/>
                  </a:lnTo>
                  <a:lnTo>
                    <a:pt x="633" y="623"/>
                  </a:lnTo>
                  <a:lnTo>
                    <a:pt x="633" y="623"/>
                  </a:lnTo>
                  <a:lnTo>
                    <a:pt x="633" y="621"/>
                  </a:lnTo>
                  <a:lnTo>
                    <a:pt x="633" y="621"/>
                  </a:lnTo>
                  <a:lnTo>
                    <a:pt x="633" y="621"/>
                  </a:lnTo>
                  <a:lnTo>
                    <a:pt x="635" y="617"/>
                  </a:lnTo>
                  <a:lnTo>
                    <a:pt x="635" y="617"/>
                  </a:lnTo>
                  <a:lnTo>
                    <a:pt x="631" y="619"/>
                  </a:lnTo>
                  <a:lnTo>
                    <a:pt x="631" y="619"/>
                  </a:lnTo>
                  <a:lnTo>
                    <a:pt x="629" y="619"/>
                  </a:lnTo>
                  <a:lnTo>
                    <a:pt x="629" y="619"/>
                  </a:lnTo>
                  <a:lnTo>
                    <a:pt x="627" y="619"/>
                  </a:lnTo>
                  <a:lnTo>
                    <a:pt x="625" y="619"/>
                  </a:lnTo>
                  <a:lnTo>
                    <a:pt x="625" y="619"/>
                  </a:lnTo>
                  <a:lnTo>
                    <a:pt x="625" y="617"/>
                  </a:lnTo>
                  <a:lnTo>
                    <a:pt x="625" y="617"/>
                  </a:lnTo>
                  <a:lnTo>
                    <a:pt x="627" y="615"/>
                  </a:lnTo>
                  <a:lnTo>
                    <a:pt x="627" y="613"/>
                  </a:lnTo>
                  <a:lnTo>
                    <a:pt x="629" y="613"/>
                  </a:lnTo>
                  <a:lnTo>
                    <a:pt x="629" y="613"/>
                  </a:lnTo>
                  <a:lnTo>
                    <a:pt x="631" y="613"/>
                  </a:lnTo>
                  <a:lnTo>
                    <a:pt x="631" y="611"/>
                  </a:lnTo>
                  <a:lnTo>
                    <a:pt x="631" y="611"/>
                  </a:lnTo>
                  <a:lnTo>
                    <a:pt x="631" y="611"/>
                  </a:lnTo>
                  <a:lnTo>
                    <a:pt x="633" y="611"/>
                  </a:lnTo>
                  <a:lnTo>
                    <a:pt x="637" y="609"/>
                  </a:lnTo>
                  <a:lnTo>
                    <a:pt x="639" y="609"/>
                  </a:lnTo>
                  <a:lnTo>
                    <a:pt x="639" y="609"/>
                  </a:lnTo>
                  <a:lnTo>
                    <a:pt x="643" y="607"/>
                  </a:lnTo>
                  <a:lnTo>
                    <a:pt x="645" y="607"/>
                  </a:lnTo>
                  <a:lnTo>
                    <a:pt x="645" y="607"/>
                  </a:lnTo>
                  <a:lnTo>
                    <a:pt x="647" y="607"/>
                  </a:lnTo>
                  <a:lnTo>
                    <a:pt x="647" y="607"/>
                  </a:lnTo>
                  <a:lnTo>
                    <a:pt x="649" y="607"/>
                  </a:lnTo>
                  <a:lnTo>
                    <a:pt x="651" y="607"/>
                  </a:lnTo>
                  <a:lnTo>
                    <a:pt x="655" y="605"/>
                  </a:lnTo>
                  <a:lnTo>
                    <a:pt x="657" y="605"/>
                  </a:lnTo>
                  <a:lnTo>
                    <a:pt x="657" y="605"/>
                  </a:lnTo>
                  <a:lnTo>
                    <a:pt x="659" y="605"/>
                  </a:lnTo>
                  <a:lnTo>
                    <a:pt x="659" y="605"/>
                  </a:lnTo>
                  <a:lnTo>
                    <a:pt x="659" y="605"/>
                  </a:lnTo>
                  <a:lnTo>
                    <a:pt x="661" y="605"/>
                  </a:lnTo>
                  <a:lnTo>
                    <a:pt x="661" y="605"/>
                  </a:lnTo>
                  <a:lnTo>
                    <a:pt x="661" y="605"/>
                  </a:lnTo>
                  <a:lnTo>
                    <a:pt x="661" y="605"/>
                  </a:lnTo>
                  <a:lnTo>
                    <a:pt x="661" y="605"/>
                  </a:lnTo>
                  <a:lnTo>
                    <a:pt x="661" y="607"/>
                  </a:lnTo>
                  <a:lnTo>
                    <a:pt x="663" y="607"/>
                  </a:lnTo>
                  <a:lnTo>
                    <a:pt x="663" y="607"/>
                  </a:lnTo>
                  <a:lnTo>
                    <a:pt x="665" y="607"/>
                  </a:lnTo>
                  <a:lnTo>
                    <a:pt x="665" y="607"/>
                  </a:lnTo>
                  <a:lnTo>
                    <a:pt x="663" y="607"/>
                  </a:lnTo>
                  <a:lnTo>
                    <a:pt x="663" y="607"/>
                  </a:lnTo>
                  <a:lnTo>
                    <a:pt x="665" y="607"/>
                  </a:lnTo>
                  <a:lnTo>
                    <a:pt x="665" y="607"/>
                  </a:lnTo>
                  <a:lnTo>
                    <a:pt x="665" y="607"/>
                  </a:lnTo>
                  <a:lnTo>
                    <a:pt x="665" y="607"/>
                  </a:lnTo>
                  <a:lnTo>
                    <a:pt x="665" y="607"/>
                  </a:lnTo>
                  <a:lnTo>
                    <a:pt x="665" y="607"/>
                  </a:lnTo>
                  <a:lnTo>
                    <a:pt x="665" y="607"/>
                  </a:lnTo>
                  <a:lnTo>
                    <a:pt x="667" y="607"/>
                  </a:lnTo>
                  <a:lnTo>
                    <a:pt x="669" y="607"/>
                  </a:lnTo>
                  <a:lnTo>
                    <a:pt x="671" y="607"/>
                  </a:lnTo>
                  <a:lnTo>
                    <a:pt x="671" y="607"/>
                  </a:lnTo>
                  <a:lnTo>
                    <a:pt x="669" y="607"/>
                  </a:lnTo>
                  <a:lnTo>
                    <a:pt x="669" y="607"/>
                  </a:lnTo>
                  <a:lnTo>
                    <a:pt x="667" y="607"/>
                  </a:lnTo>
                  <a:lnTo>
                    <a:pt x="667" y="607"/>
                  </a:lnTo>
                  <a:lnTo>
                    <a:pt x="669" y="605"/>
                  </a:lnTo>
                  <a:lnTo>
                    <a:pt x="669" y="605"/>
                  </a:lnTo>
                  <a:lnTo>
                    <a:pt x="671" y="605"/>
                  </a:lnTo>
                  <a:lnTo>
                    <a:pt x="671" y="603"/>
                  </a:lnTo>
                  <a:lnTo>
                    <a:pt x="671" y="603"/>
                  </a:lnTo>
                  <a:lnTo>
                    <a:pt x="669" y="605"/>
                  </a:lnTo>
                  <a:lnTo>
                    <a:pt x="669" y="605"/>
                  </a:lnTo>
                  <a:lnTo>
                    <a:pt x="667" y="605"/>
                  </a:lnTo>
                  <a:lnTo>
                    <a:pt x="667" y="605"/>
                  </a:lnTo>
                  <a:lnTo>
                    <a:pt x="669" y="603"/>
                  </a:lnTo>
                  <a:lnTo>
                    <a:pt x="669" y="603"/>
                  </a:lnTo>
                  <a:lnTo>
                    <a:pt x="665" y="603"/>
                  </a:lnTo>
                  <a:lnTo>
                    <a:pt x="665" y="603"/>
                  </a:lnTo>
                  <a:lnTo>
                    <a:pt x="665" y="603"/>
                  </a:lnTo>
                  <a:lnTo>
                    <a:pt x="665" y="603"/>
                  </a:lnTo>
                  <a:lnTo>
                    <a:pt x="665" y="603"/>
                  </a:lnTo>
                  <a:lnTo>
                    <a:pt x="665" y="603"/>
                  </a:lnTo>
                  <a:lnTo>
                    <a:pt x="665" y="603"/>
                  </a:lnTo>
                  <a:lnTo>
                    <a:pt x="665" y="603"/>
                  </a:lnTo>
                  <a:lnTo>
                    <a:pt x="665" y="603"/>
                  </a:lnTo>
                  <a:lnTo>
                    <a:pt x="665" y="603"/>
                  </a:lnTo>
                  <a:lnTo>
                    <a:pt x="665" y="603"/>
                  </a:lnTo>
                  <a:lnTo>
                    <a:pt x="663" y="603"/>
                  </a:lnTo>
                  <a:lnTo>
                    <a:pt x="661" y="605"/>
                  </a:lnTo>
                  <a:lnTo>
                    <a:pt x="661" y="603"/>
                  </a:lnTo>
                  <a:lnTo>
                    <a:pt x="661" y="603"/>
                  </a:lnTo>
                  <a:lnTo>
                    <a:pt x="665" y="603"/>
                  </a:lnTo>
                  <a:lnTo>
                    <a:pt x="665" y="603"/>
                  </a:lnTo>
                  <a:lnTo>
                    <a:pt x="667" y="603"/>
                  </a:lnTo>
                  <a:lnTo>
                    <a:pt x="667" y="603"/>
                  </a:lnTo>
                  <a:lnTo>
                    <a:pt x="667" y="603"/>
                  </a:lnTo>
                  <a:lnTo>
                    <a:pt x="667" y="603"/>
                  </a:lnTo>
                  <a:lnTo>
                    <a:pt x="667" y="603"/>
                  </a:lnTo>
                  <a:lnTo>
                    <a:pt x="669" y="601"/>
                  </a:lnTo>
                  <a:lnTo>
                    <a:pt x="669" y="603"/>
                  </a:lnTo>
                  <a:lnTo>
                    <a:pt x="669" y="603"/>
                  </a:lnTo>
                  <a:lnTo>
                    <a:pt x="669" y="603"/>
                  </a:lnTo>
                  <a:lnTo>
                    <a:pt x="671" y="603"/>
                  </a:lnTo>
                  <a:lnTo>
                    <a:pt x="671" y="603"/>
                  </a:lnTo>
                  <a:lnTo>
                    <a:pt x="671" y="603"/>
                  </a:lnTo>
                  <a:lnTo>
                    <a:pt x="669" y="603"/>
                  </a:lnTo>
                  <a:lnTo>
                    <a:pt x="669" y="603"/>
                  </a:lnTo>
                  <a:lnTo>
                    <a:pt x="669" y="603"/>
                  </a:lnTo>
                  <a:lnTo>
                    <a:pt x="669" y="605"/>
                  </a:lnTo>
                  <a:lnTo>
                    <a:pt x="669" y="605"/>
                  </a:lnTo>
                  <a:lnTo>
                    <a:pt x="673" y="603"/>
                  </a:lnTo>
                  <a:lnTo>
                    <a:pt x="675" y="601"/>
                  </a:lnTo>
                  <a:lnTo>
                    <a:pt x="677" y="601"/>
                  </a:lnTo>
                  <a:lnTo>
                    <a:pt x="677" y="601"/>
                  </a:lnTo>
                  <a:lnTo>
                    <a:pt x="679" y="601"/>
                  </a:lnTo>
                  <a:lnTo>
                    <a:pt x="681" y="601"/>
                  </a:lnTo>
                  <a:lnTo>
                    <a:pt x="685" y="599"/>
                  </a:lnTo>
                  <a:lnTo>
                    <a:pt x="687" y="599"/>
                  </a:lnTo>
                  <a:lnTo>
                    <a:pt x="689" y="597"/>
                  </a:lnTo>
                  <a:lnTo>
                    <a:pt x="689" y="597"/>
                  </a:lnTo>
                  <a:lnTo>
                    <a:pt x="689" y="597"/>
                  </a:lnTo>
                  <a:lnTo>
                    <a:pt x="689" y="597"/>
                  </a:lnTo>
                  <a:lnTo>
                    <a:pt x="697" y="593"/>
                  </a:lnTo>
                  <a:lnTo>
                    <a:pt x="701" y="589"/>
                  </a:lnTo>
                  <a:lnTo>
                    <a:pt x="705" y="589"/>
                  </a:lnTo>
                  <a:lnTo>
                    <a:pt x="707" y="587"/>
                  </a:lnTo>
                  <a:lnTo>
                    <a:pt x="707" y="589"/>
                  </a:lnTo>
                  <a:lnTo>
                    <a:pt x="709" y="587"/>
                  </a:lnTo>
                  <a:lnTo>
                    <a:pt x="715" y="583"/>
                  </a:lnTo>
                  <a:lnTo>
                    <a:pt x="719" y="581"/>
                  </a:lnTo>
                  <a:lnTo>
                    <a:pt x="721" y="581"/>
                  </a:lnTo>
                  <a:lnTo>
                    <a:pt x="721" y="579"/>
                  </a:lnTo>
                  <a:lnTo>
                    <a:pt x="719" y="579"/>
                  </a:lnTo>
                  <a:lnTo>
                    <a:pt x="717" y="577"/>
                  </a:lnTo>
                  <a:lnTo>
                    <a:pt x="721" y="579"/>
                  </a:lnTo>
                  <a:lnTo>
                    <a:pt x="725" y="577"/>
                  </a:lnTo>
                  <a:lnTo>
                    <a:pt x="727" y="575"/>
                  </a:lnTo>
                  <a:lnTo>
                    <a:pt x="727" y="575"/>
                  </a:lnTo>
                  <a:lnTo>
                    <a:pt x="731" y="573"/>
                  </a:lnTo>
                  <a:lnTo>
                    <a:pt x="735" y="571"/>
                  </a:lnTo>
                  <a:lnTo>
                    <a:pt x="737" y="569"/>
                  </a:lnTo>
                  <a:lnTo>
                    <a:pt x="739" y="569"/>
                  </a:lnTo>
                  <a:lnTo>
                    <a:pt x="741" y="567"/>
                  </a:lnTo>
                  <a:lnTo>
                    <a:pt x="741" y="565"/>
                  </a:lnTo>
                  <a:lnTo>
                    <a:pt x="743" y="565"/>
                  </a:lnTo>
                  <a:lnTo>
                    <a:pt x="747" y="565"/>
                  </a:lnTo>
                  <a:lnTo>
                    <a:pt x="753" y="561"/>
                  </a:lnTo>
                  <a:lnTo>
                    <a:pt x="755" y="559"/>
                  </a:lnTo>
                  <a:lnTo>
                    <a:pt x="757" y="559"/>
                  </a:lnTo>
                  <a:lnTo>
                    <a:pt x="761" y="557"/>
                  </a:lnTo>
                  <a:lnTo>
                    <a:pt x="763" y="557"/>
                  </a:lnTo>
                  <a:lnTo>
                    <a:pt x="765" y="557"/>
                  </a:lnTo>
                  <a:lnTo>
                    <a:pt x="769" y="555"/>
                  </a:lnTo>
                  <a:lnTo>
                    <a:pt x="773" y="553"/>
                  </a:lnTo>
                  <a:lnTo>
                    <a:pt x="775" y="551"/>
                  </a:lnTo>
                  <a:lnTo>
                    <a:pt x="781" y="549"/>
                  </a:lnTo>
                  <a:lnTo>
                    <a:pt x="785" y="545"/>
                  </a:lnTo>
                  <a:lnTo>
                    <a:pt x="789" y="543"/>
                  </a:lnTo>
                  <a:lnTo>
                    <a:pt x="795" y="539"/>
                  </a:lnTo>
                  <a:lnTo>
                    <a:pt x="797" y="537"/>
                  </a:lnTo>
                  <a:lnTo>
                    <a:pt x="799" y="535"/>
                  </a:lnTo>
                  <a:lnTo>
                    <a:pt x="801" y="533"/>
                  </a:lnTo>
                  <a:lnTo>
                    <a:pt x="799" y="531"/>
                  </a:lnTo>
                  <a:lnTo>
                    <a:pt x="799" y="531"/>
                  </a:lnTo>
                  <a:lnTo>
                    <a:pt x="795" y="531"/>
                  </a:lnTo>
                  <a:lnTo>
                    <a:pt x="791" y="529"/>
                  </a:lnTo>
                  <a:lnTo>
                    <a:pt x="789" y="529"/>
                  </a:lnTo>
                  <a:lnTo>
                    <a:pt x="787" y="529"/>
                  </a:lnTo>
                  <a:lnTo>
                    <a:pt x="787" y="527"/>
                  </a:lnTo>
                  <a:lnTo>
                    <a:pt x="785" y="527"/>
                  </a:lnTo>
                  <a:lnTo>
                    <a:pt x="793" y="529"/>
                  </a:lnTo>
                  <a:lnTo>
                    <a:pt x="797" y="529"/>
                  </a:lnTo>
                  <a:lnTo>
                    <a:pt x="799" y="529"/>
                  </a:lnTo>
                  <a:lnTo>
                    <a:pt x="799" y="531"/>
                  </a:lnTo>
                  <a:lnTo>
                    <a:pt x="801" y="531"/>
                  </a:lnTo>
                  <a:lnTo>
                    <a:pt x="803" y="531"/>
                  </a:lnTo>
                  <a:lnTo>
                    <a:pt x="805" y="531"/>
                  </a:lnTo>
                  <a:lnTo>
                    <a:pt x="807" y="527"/>
                  </a:lnTo>
                  <a:lnTo>
                    <a:pt x="811" y="525"/>
                  </a:lnTo>
                  <a:lnTo>
                    <a:pt x="817" y="521"/>
                  </a:lnTo>
                  <a:lnTo>
                    <a:pt x="821" y="519"/>
                  </a:lnTo>
                  <a:lnTo>
                    <a:pt x="823" y="517"/>
                  </a:lnTo>
                  <a:lnTo>
                    <a:pt x="825" y="517"/>
                  </a:lnTo>
                  <a:lnTo>
                    <a:pt x="827" y="515"/>
                  </a:lnTo>
                  <a:lnTo>
                    <a:pt x="827" y="515"/>
                  </a:lnTo>
                  <a:lnTo>
                    <a:pt x="829" y="515"/>
                  </a:lnTo>
                  <a:lnTo>
                    <a:pt x="829" y="513"/>
                  </a:lnTo>
                  <a:lnTo>
                    <a:pt x="833" y="513"/>
                  </a:lnTo>
                  <a:lnTo>
                    <a:pt x="839" y="511"/>
                  </a:lnTo>
                  <a:lnTo>
                    <a:pt x="841" y="511"/>
                  </a:lnTo>
                  <a:lnTo>
                    <a:pt x="843" y="511"/>
                  </a:lnTo>
                  <a:lnTo>
                    <a:pt x="845" y="509"/>
                  </a:lnTo>
                  <a:lnTo>
                    <a:pt x="847" y="507"/>
                  </a:lnTo>
                  <a:lnTo>
                    <a:pt x="853" y="499"/>
                  </a:lnTo>
                  <a:lnTo>
                    <a:pt x="857" y="499"/>
                  </a:lnTo>
                  <a:lnTo>
                    <a:pt x="859" y="497"/>
                  </a:lnTo>
                  <a:lnTo>
                    <a:pt x="859" y="497"/>
                  </a:lnTo>
                  <a:lnTo>
                    <a:pt x="861" y="497"/>
                  </a:lnTo>
                  <a:lnTo>
                    <a:pt x="863" y="495"/>
                  </a:lnTo>
                  <a:lnTo>
                    <a:pt x="863" y="497"/>
                  </a:lnTo>
                  <a:lnTo>
                    <a:pt x="865" y="495"/>
                  </a:lnTo>
                  <a:lnTo>
                    <a:pt x="865" y="497"/>
                  </a:lnTo>
                  <a:lnTo>
                    <a:pt x="869" y="495"/>
                  </a:lnTo>
                  <a:lnTo>
                    <a:pt x="871" y="495"/>
                  </a:lnTo>
                  <a:lnTo>
                    <a:pt x="879" y="495"/>
                  </a:lnTo>
                  <a:lnTo>
                    <a:pt x="879" y="495"/>
                  </a:lnTo>
                  <a:lnTo>
                    <a:pt x="883" y="495"/>
                  </a:lnTo>
                  <a:lnTo>
                    <a:pt x="889" y="495"/>
                  </a:lnTo>
                  <a:lnTo>
                    <a:pt x="893" y="495"/>
                  </a:lnTo>
                  <a:lnTo>
                    <a:pt x="895" y="495"/>
                  </a:lnTo>
                  <a:lnTo>
                    <a:pt x="897" y="495"/>
                  </a:lnTo>
                  <a:lnTo>
                    <a:pt x="899" y="495"/>
                  </a:lnTo>
                  <a:lnTo>
                    <a:pt x="901" y="495"/>
                  </a:lnTo>
                  <a:lnTo>
                    <a:pt x="905" y="495"/>
                  </a:lnTo>
                  <a:lnTo>
                    <a:pt x="907" y="495"/>
                  </a:lnTo>
                  <a:lnTo>
                    <a:pt x="909" y="495"/>
                  </a:lnTo>
                  <a:lnTo>
                    <a:pt x="911" y="495"/>
                  </a:lnTo>
                  <a:lnTo>
                    <a:pt x="913" y="495"/>
                  </a:lnTo>
                  <a:lnTo>
                    <a:pt x="915" y="495"/>
                  </a:lnTo>
                  <a:lnTo>
                    <a:pt x="917" y="495"/>
                  </a:lnTo>
                  <a:lnTo>
                    <a:pt x="921" y="495"/>
                  </a:lnTo>
                  <a:lnTo>
                    <a:pt x="923" y="495"/>
                  </a:lnTo>
                  <a:lnTo>
                    <a:pt x="925" y="497"/>
                  </a:lnTo>
                  <a:lnTo>
                    <a:pt x="925" y="497"/>
                  </a:lnTo>
                  <a:lnTo>
                    <a:pt x="931" y="497"/>
                  </a:lnTo>
                  <a:lnTo>
                    <a:pt x="933" y="497"/>
                  </a:lnTo>
                  <a:lnTo>
                    <a:pt x="937" y="497"/>
                  </a:lnTo>
                  <a:lnTo>
                    <a:pt x="939" y="495"/>
                  </a:lnTo>
                  <a:lnTo>
                    <a:pt x="941" y="495"/>
                  </a:lnTo>
                  <a:lnTo>
                    <a:pt x="943" y="495"/>
                  </a:lnTo>
                  <a:lnTo>
                    <a:pt x="949" y="495"/>
                  </a:lnTo>
                  <a:close/>
                  <a:moveTo>
                    <a:pt x="723" y="579"/>
                  </a:moveTo>
                  <a:lnTo>
                    <a:pt x="723" y="579"/>
                  </a:lnTo>
                  <a:lnTo>
                    <a:pt x="725" y="579"/>
                  </a:lnTo>
                  <a:lnTo>
                    <a:pt x="727" y="579"/>
                  </a:lnTo>
                  <a:lnTo>
                    <a:pt x="729" y="579"/>
                  </a:lnTo>
                  <a:lnTo>
                    <a:pt x="729" y="579"/>
                  </a:lnTo>
                  <a:lnTo>
                    <a:pt x="729" y="577"/>
                  </a:lnTo>
                  <a:lnTo>
                    <a:pt x="731" y="575"/>
                  </a:lnTo>
                  <a:lnTo>
                    <a:pt x="731" y="575"/>
                  </a:lnTo>
                  <a:lnTo>
                    <a:pt x="727" y="577"/>
                  </a:lnTo>
                  <a:lnTo>
                    <a:pt x="725" y="577"/>
                  </a:lnTo>
                  <a:lnTo>
                    <a:pt x="723" y="579"/>
                  </a:lnTo>
                  <a:close/>
                  <a:moveTo>
                    <a:pt x="773" y="553"/>
                  </a:moveTo>
                  <a:lnTo>
                    <a:pt x="773" y="555"/>
                  </a:lnTo>
                  <a:lnTo>
                    <a:pt x="773" y="555"/>
                  </a:lnTo>
                  <a:lnTo>
                    <a:pt x="775" y="553"/>
                  </a:lnTo>
                  <a:lnTo>
                    <a:pt x="777" y="553"/>
                  </a:lnTo>
                  <a:lnTo>
                    <a:pt x="777" y="553"/>
                  </a:lnTo>
                  <a:lnTo>
                    <a:pt x="775" y="553"/>
                  </a:lnTo>
                  <a:lnTo>
                    <a:pt x="773" y="553"/>
                  </a:lnTo>
                  <a:close/>
                  <a:moveTo>
                    <a:pt x="713" y="587"/>
                  </a:moveTo>
                  <a:lnTo>
                    <a:pt x="725" y="587"/>
                  </a:lnTo>
                  <a:lnTo>
                    <a:pt x="731" y="587"/>
                  </a:lnTo>
                  <a:lnTo>
                    <a:pt x="737" y="587"/>
                  </a:lnTo>
                  <a:lnTo>
                    <a:pt x="741" y="587"/>
                  </a:lnTo>
                  <a:lnTo>
                    <a:pt x="747" y="587"/>
                  </a:lnTo>
                  <a:lnTo>
                    <a:pt x="753" y="587"/>
                  </a:lnTo>
                  <a:lnTo>
                    <a:pt x="757" y="583"/>
                  </a:lnTo>
                  <a:lnTo>
                    <a:pt x="759" y="581"/>
                  </a:lnTo>
                  <a:lnTo>
                    <a:pt x="759" y="583"/>
                  </a:lnTo>
                  <a:lnTo>
                    <a:pt x="761" y="583"/>
                  </a:lnTo>
                  <a:lnTo>
                    <a:pt x="763" y="581"/>
                  </a:lnTo>
                  <a:lnTo>
                    <a:pt x="763" y="581"/>
                  </a:lnTo>
                  <a:lnTo>
                    <a:pt x="763" y="581"/>
                  </a:lnTo>
                  <a:lnTo>
                    <a:pt x="765" y="581"/>
                  </a:lnTo>
                  <a:lnTo>
                    <a:pt x="765" y="583"/>
                  </a:lnTo>
                  <a:lnTo>
                    <a:pt x="765" y="583"/>
                  </a:lnTo>
                  <a:lnTo>
                    <a:pt x="765" y="581"/>
                  </a:lnTo>
                  <a:lnTo>
                    <a:pt x="765" y="581"/>
                  </a:lnTo>
                  <a:lnTo>
                    <a:pt x="767" y="579"/>
                  </a:lnTo>
                  <a:lnTo>
                    <a:pt x="767" y="579"/>
                  </a:lnTo>
                  <a:lnTo>
                    <a:pt x="767" y="579"/>
                  </a:lnTo>
                  <a:lnTo>
                    <a:pt x="769" y="579"/>
                  </a:lnTo>
                  <a:lnTo>
                    <a:pt x="769" y="579"/>
                  </a:lnTo>
                  <a:lnTo>
                    <a:pt x="769" y="579"/>
                  </a:lnTo>
                  <a:lnTo>
                    <a:pt x="769" y="577"/>
                  </a:lnTo>
                  <a:lnTo>
                    <a:pt x="771" y="575"/>
                  </a:lnTo>
                  <a:lnTo>
                    <a:pt x="773" y="575"/>
                  </a:lnTo>
                  <a:lnTo>
                    <a:pt x="775" y="573"/>
                  </a:lnTo>
                  <a:lnTo>
                    <a:pt x="775" y="573"/>
                  </a:lnTo>
                  <a:lnTo>
                    <a:pt x="777" y="571"/>
                  </a:lnTo>
                  <a:lnTo>
                    <a:pt x="777" y="571"/>
                  </a:lnTo>
                  <a:lnTo>
                    <a:pt x="777" y="571"/>
                  </a:lnTo>
                  <a:lnTo>
                    <a:pt x="777" y="569"/>
                  </a:lnTo>
                  <a:lnTo>
                    <a:pt x="779" y="569"/>
                  </a:lnTo>
                  <a:lnTo>
                    <a:pt x="779" y="567"/>
                  </a:lnTo>
                  <a:lnTo>
                    <a:pt x="781" y="565"/>
                  </a:lnTo>
                  <a:lnTo>
                    <a:pt x="781" y="563"/>
                  </a:lnTo>
                  <a:lnTo>
                    <a:pt x="785" y="561"/>
                  </a:lnTo>
                  <a:lnTo>
                    <a:pt x="785" y="559"/>
                  </a:lnTo>
                  <a:lnTo>
                    <a:pt x="787" y="557"/>
                  </a:lnTo>
                  <a:lnTo>
                    <a:pt x="789" y="555"/>
                  </a:lnTo>
                  <a:lnTo>
                    <a:pt x="793" y="553"/>
                  </a:lnTo>
                  <a:lnTo>
                    <a:pt x="795" y="551"/>
                  </a:lnTo>
                  <a:lnTo>
                    <a:pt x="799" y="547"/>
                  </a:lnTo>
                  <a:lnTo>
                    <a:pt x="801" y="545"/>
                  </a:lnTo>
                  <a:lnTo>
                    <a:pt x="801" y="545"/>
                  </a:lnTo>
                  <a:lnTo>
                    <a:pt x="803" y="543"/>
                  </a:lnTo>
                  <a:lnTo>
                    <a:pt x="805" y="545"/>
                  </a:lnTo>
                  <a:lnTo>
                    <a:pt x="805" y="545"/>
                  </a:lnTo>
                  <a:lnTo>
                    <a:pt x="805" y="547"/>
                  </a:lnTo>
                  <a:lnTo>
                    <a:pt x="805" y="547"/>
                  </a:lnTo>
                  <a:lnTo>
                    <a:pt x="805" y="547"/>
                  </a:lnTo>
                  <a:lnTo>
                    <a:pt x="805" y="549"/>
                  </a:lnTo>
                  <a:lnTo>
                    <a:pt x="805" y="549"/>
                  </a:lnTo>
                  <a:lnTo>
                    <a:pt x="807" y="549"/>
                  </a:lnTo>
                  <a:lnTo>
                    <a:pt x="809" y="547"/>
                  </a:lnTo>
                  <a:lnTo>
                    <a:pt x="813" y="547"/>
                  </a:lnTo>
                  <a:lnTo>
                    <a:pt x="813" y="547"/>
                  </a:lnTo>
                  <a:lnTo>
                    <a:pt x="815" y="545"/>
                  </a:lnTo>
                  <a:lnTo>
                    <a:pt x="815" y="545"/>
                  </a:lnTo>
                  <a:lnTo>
                    <a:pt x="817" y="545"/>
                  </a:lnTo>
                  <a:lnTo>
                    <a:pt x="817" y="547"/>
                  </a:lnTo>
                  <a:lnTo>
                    <a:pt x="819" y="549"/>
                  </a:lnTo>
                  <a:lnTo>
                    <a:pt x="821" y="551"/>
                  </a:lnTo>
                  <a:lnTo>
                    <a:pt x="819" y="553"/>
                  </a:lnTo>
                  <a:lnTo>
                    <a:pt x="819" y="555"/>
                  </a:lnTo>
                  <a:lnTo>
                    <a:pt x="817" y="559"/>
                  </a:lnTo>
                  <a:lnTo>
                    <a:pt x="817" y="561"/>
                  </a:lnTo>
                  <a:lnTo>
                    <a:pt x="815" y="563"/>
                  </a:lnTo>
                  <a:lnTo>
                    <a:pt x="815" y="565"/>
                  </a:lnTo>
                  <a:lnTo>
                    <a:pt x="813" y="569"/>
                  </a:lnTo>
                  <a:lnTo>
                    <a:pt x="813" y="571"/>
                  </a:lnTo>
                  <a:lnTo>
                    <a:pt x="813" y="571"/>
                  </a:lnTo>
                  <a:lnTo>
                    <a:pt x="813" y="571"/>
                  </a:lnTo>
                  <a:lnTo>
                    <a:pt x="813" y="571"/>
                  </a:lnTo>
                  <a:lnTo>
                    <a:pt x="813" y="571"/>
                  </a:lnTo>
                  <a:lnTo>
                    <a:pt x="813" y="573"/>
                  </a:lnTo>
                  <a:lnTo>
                    <a:pt x="813" y="573"/>
                  </a:lnTo>
                  <a:lnTo>
                    <a:pt x="811" y="573"/>
                  </a:lnTo>
                  <a:lnTo>
                    <a:pt x="811" y="573"/>
                  </a:lnTo>
                  <a:lnTo>
                    <a:pt x="811" y="575"/>
                  </a:lnTo>
                  <a:lnTo>
                    <a:pt x="811" y="575"/>
                  </a:lnTo>
                  <a:lnTo>
                    <a:pt x="811" y="575"/>
                  </a:lnTo>
                  <a:lnTo>
                    <a:pt x="811" y="575"/>
                  </a:lnTo>
                  <a:lnTo>
                    <a:pt x="813" y="575"/>
                  </a:lnTo>
                  <a:lnTo>
                    <a:pt x="813" y="575"/>
                  </a:lnTo>
                  <a:lnTo>
                    <a:pt x="813" y="577"/>
                  </a:lnTo>
                  <a:lnTo>
                    <a:pt x="815" y="577"/>
                  </a:lnTo>
                  <a:lnTo>
                    <a:pt x="815" y="577"/>
                  </a:lnTo>
                  <a:lnTo>
                    <a:pt x="815" y="577"/>
                  </a:lnTo>
                  <a:lnTo>
                    <a:pt x="815" y="577"/>
                  </a:lnTo>
                  <a:lnTo>
                    <a:pt x="815" y="577"/>
                  </a:lnTo>
                  <a:lnTo>
                    <a:pt x="815" y="577"/>
                  </a:lnTo>
                  <a:lnTo>
                    <a:pt x="813" y="579"/>
                  </a:lnTo>
                  <a:lnTo>
                    <a:pt x="813" y="579"/>
                  </a:lnTo>
                  <a:lnTo>
                    <a:pt x="813" y="579"/>
                  </a:lnTo>
                  <a:lnTo>
                    <a:pt x="813" y="579"/>
                  </a:lnTo>
                  <a:lnTo>
                    <a:pt x="813" y="581"/>
                  </a:lnTo>
                  <a:lnTo>
                    <a:pt x="813" y="581"/>
                  </a:lnTo>
                  <a:lnTo>
                    <a:pt x="813" y="581"/>
                  </a:lnTo>
                  <a:lnTo>
                    <a:pt x="813" y="583"/>
                  </a:lnTo>
                  <a:lnTo>
                    <a:pt x="813" y="583"/>
                  </a:lnTo>
                  <a:lnTo>
                    <a:pt x="813" y="583"/>
                  </a:lnTo>
                  <a:lnTo>
                    <a:pt x="813" y="583"/>
                  </a:lnTo>
                  <a:lnTo>
                    <a:pt x="815" y="585"/>
                  </a:lnTo>
                  <a:lnTo>
                    <a:pt x="815" y="583"/>
                  </a:lnTo>
                  <a:lnTo>
                    <a:pt x="815" y="583"/>
                  </a:lnTo>
                  <a:lnTo>
                    <a:pt x="815" y="583"/>
                  </a:lnTo>
                  <a:lnTo>
                    <a:pt x="815" y="583"/>
                  </a:lnTo>
                  <a:lnTo>
                    <a:pt x="817" y="583"/>
                  </a:lnTo>
                  <a:lnTo>
                    <a:pt x="817" y="583"/>
                  </a:lnTo>
                  <a:lnTo>
                    <a:pt x="817" y="585"/>
                  </a:lnTo>
                  <a:lnTo>
                    <a:pt x="819" y="585"/>
                  </a:lnTo>
                  <a:lnTo>
                    <a:pt x="819" y="585"/>
                  </a:lnTo>
                  <a:lnTo>
                    <a:pt x="819" y="585"/>
                  </a:lnTo>
                  <a:lnTo>
                    <a:pt x="819" y="585"/>
                  </a:lnTo>
                  <a:lnTo>
                    <a:pt x="823" y="585"/>
                  </a:lnTo>
                  <a:lnTo>
                    <a:pt x="825" y="585"/>
                  </a:lnTo>
                  <a:lnTo>
                    <a:pt x="827" y="585"/>
                  </a:lnTo>
                  <a:lnTo>
                    <a:pt x="827" y="585"/>
                  </a:lnTo>
                  <a:lnTo>
                    <a:pt x="829" y="583"/>
                  </a:lnTo>
                  <a:lnTo>
                    <a:pt x="831" y="583"/>
                  </a:lnTo>
                  <a:lnTo>
                    <a:pt x="831" y="583"/>
                  </a:lnTo>
                  <a:lnTo>
                    <a:pt x="831" y="581"/>
                  </a:lnTo>
                  <a:lnTo>
                    <a:pt x="833" y="581"/>
                  </a:lnTo>
                  <a:lnTo>
                    <a:pt x="833" y="579"/>
                  </a:lnTo>
                  <a:lnTo>
                    <a:pt x="833" y="579"/>
                  </a:lnTo>
                  <a:lnTo>
                    <a:pt x="833" y="581"/>
                  </a:lnTo>
                  <a:lnTo>
                    <a:pt x="833" y="581"/>
                  </a:lnTo>
                  <a:lnTo>
                    <a:pt x="833" y="583"/>
                  </a:lnTo>
                  <a:lnTo>
                    <a:pt x="835" y="583"/>
                  </a:lnTo>
                  <a:lnTo>
                    <a:pt x="841" y="581"/>
                  </a:lnTo>
                  <a:lnTo>
                    <a:pt x="845" y="579"/>
                  </a:lnTo>
                  <a:lnTo>
                    <a:pt x="849" y="577"/>
                  </a:lnTo>
                  <a:lnTo>
                    <a:pt x="851" y="575"/>
                  </a:lnTo>
                  <a:lnTo>
                    <a:pt x="853" y="575"/>
                  </a:lnTo>
                  <a:lnTo>
                    <a:pt x="857" y="573"/>
                  </a:lnTo>
                  <a:lnTo>
                    <a:pt x="857" y="571"/>
                  </a:lnTo>
                  <a:lnTo>
                    <a:pt x="857" y="571"/>
                  </a:lnTo>
                  <a:lnTo>
                    <a:pt x="857" y="571"/>
                  </a:lnTo>
                  <a:lnTo>
                    <a:pt x="859" y="573"/>
                  </a:lnTo>
                  <a:lnTo>
                    <a:pt x="859" y="573"/>
                  </a:lnTo>
                  <a:lnTo>
                    <a:pt x="861" y="573"/>
                  </a:lnTo>
                  <a:lnTo>
                    <a:pt x="859" y="573"/>
                  </a:lnTo>
                  <a:lnTo>
                    <a:pt x="859" y="573"/>
                  </a:lnTo>
                  <a:lnTo>
                    <a:pt x="857" y="575"/>
                  </a:lnTo>
                  <a:lnTo>
                    <a:pt x="851" y="579"/>
                  </a:lnTo>
                  <a:lnTo>
                    <a:pt x="849" y="581"/>
                  </a:lnTo>
                  <a:lnTo>
                    <a:pt x="849" y="581"/>
                  </a:lnTo>
                  <a:lnTo>
                    <a:pt x="851" y="581"/>
                  </a:lnTo>
                  <a:lnTo>
                    <a:pt x="851" y="581"/>
                  </a:lnTo>
                  <a:lnTo>
                    <a:pt x="853" y="581"/>
                  </a:lnTo>
                  <a:lnTo>
                    <a:pt x="855" y="579"/>
                  </a:lnTo>
                  <a:lnTo>
                    <a:pt x="857" y="581"/>
                  </a:lnTo>
                  <a:lnTo>
                    <a:pt x="861" y="579"/>
                  </a:lnTo>
                  <a:lnTo>
                    <a:pt x="863" y="581"/>
                  </a:lnTo>
                  <a:lnTo>
                    <a:pt x="867" y="579"/>
                  </a:lnTo>
                  <a:lnTo>
                    <a:pt x="871" y="581"/>
                  </a:lnTo>
                  <a:lnTo>
                    <a:pt x="869" y="581"/>
                  </a:lnTo>
                  <a:lnTo>
                    <a:pt x="865" y="581"/>
                  </a:lnTo>
                  <a:lnTo>
                    <a:pt x="859" y="583"/>
                  </a:lnTo>
                  <a:lnTo>
                    <a:pt x="859" y="585"/>
                  </a:lnTo>
                  <a:lnTo>
                    <a:pt x="859" y="587"/>
                  </a:lnTo>
                  <a:lnTo>
                    <a:pt x="857" y="585"/>
                  </a:lnTo>
                  <a:lnTo>
                    <a:pt x="855" y="585"/>
                  </a:lnTo>
                  <a:lnTo>
                    <a:pt x="855" y="583"/>
                  </a:lnTo>
                  <a:lnTo>
                    <a:pt x="857" y="583"/>
                  </a:lnTo>
                  <a:lnTo>
                    <a:pt x="857" y="583"/>
                  </a:lnTo>
                  <a:lnTo>
                    <a:pt x="857" y="581"/>
                  </a:lnTo>
                  <a:lnTo>
                    <a:pt x="855" y="581"/>
                  </a:lnTo>
                  <a:lnTo>
                    <a:pt x="857" y="581"/>
                  </a:lnTo>
                  <a:lnTo>
                    <a:pt x="855" y="583"/>
                  </a:lnTo>
                  <a:lnTo>
                    <a:pt x="851" y="583"/>
                  </a:lnTo>
                  <a:lnTo>
                    <a:pt x="847" y="585"/>
                  </a:lnTo>
                  <a:lnTo>
                    <a:pt x="835" y="593"/>
                  </a:lnTo>
                  <a:lnTo>
                    <a:pt x="835" y="593"/>
                  </a:lnTo>
                  <a:lnTo>
                    <a:pt x="833" y="593"/>
                  </a:lnTo>
                  <a:lnTo>
                    <a:pt x="835" y="593"/>
                  </a:lnTo>
                  <a:lnTo>
                    <a:pt x="837" y="593"/>
                  </a:lnTo>
                  <a:lnTo>
                    <a:pt x="837" y="593"/>
                  </a:lnTo>
                  <a:lnTo>
                    <a:pt x="835" y="593"/>
                  </a:lnTo>
                  <a:lnTo>
                    <a:pt x="833" y="595"/>
                  </a:lnTo>
                  <a:lnTo>
                    <a:pt x="833" y="595"/>
                  </a:lnTo>
                  <a:lnTo>
                    <a:pt x="831" y="595"/>
                  </a:lnTo>
                  <a:lnTo>
                    <a:pt x="829" y="595"/>
                  </a:lnTo>
                  <a:lnTo>
                    <a:pt x="827" y="597"/>
                  </a:lnTo>
                  <a:lnTo>
                    <a:pt x="827" y="597"/>
                  </a:lnTo>
                  <a:lnTo>
                    <a:pt x="825" y="599"/>
                  </a:lnTo>
                  <a:lnTo>
                    <a:pt x="829" y="595"/>
                  </a:lnTo>
                  <a:lnTo>
                    <a:pt x="831" y="595"/>
                  </a:lnTo>
                  <a:lnTo>
                    <a:pt x="827" y="599"/>
                  </a:lnTo>
                  <a:lnTo>
                    <a:pt x="823" y="603"/>
                  </a:lnTo>
                  <a:lnTo>
                    <a:pt x="823" y="605"/>
                  </a:lnTo>
                  <a:lnTo>
                    <a:pt x="823" y="609"/>
                  </a:lnTo>
                  <a:lnTo>
                    <a:pt x="823" y="609"/>
                  </a:lnTo>
                  <a:lnTo>
                    <a:pt x="823" y="609"/>
                  </a:lnTo>
                  <a:lnTo>
                    <a:pt x="825" y="609"/>
                  </a:lnTo>
                  <a:lnTo>
                    <a:pt x="825" y="609"/>
                  </a:lnTo>
                  <a:lnTo>
                    <a:pt x="825" y="611"/>
                  </a:lnTo>
                  <a:lnTo>
                    <a:pt x="827" y="613"/>
                  </a:lnTo>
                  <a:lnTo>
                    <a:pt x="827" y="613"/>
                  </a:lnTo>
                  <a:lnTo>
                    <a:pt x="829" y="613"/>
                  </a:lnTo>
                  <a:lnTo>
                    <a:pt x="829" y="613"/>
                  </a:lnTo>
                  <a:lnTo>
                    <a:pt x="829" y="613"/>
                  </a:lnTo>
                  <a:lnTo>
                    <a:pt x="831" y="613"/>
                  </a:lnTo>
                  <a:lnTo>
                    <a:pt x="831" y="613"/>
                  </a:lnTo>
                  <a:lnTo>
                    <a:pt x="831" y="613"/>
                  </a:lnTo>
                  <a:lnTo>
                    <a:pt x="833" y="611"/>
                  </a:lnTo>
                  <a:lnTo>
                    <a:pt x="835" y="611"/>
                  </a:lnTo>
                  <a:lnTo>
                    <a:pt x="835" y="611"/>
                  </a:lnTo>
                  <a:lnTo>
                    <a:pt x="837" y="611"/>
                  </a:lnTo>
                  <a:lnTo>
                    <a:pt x="841" y="607"/>
                  </a:lnTo>
                  <a:lnTo>
                    <a:pt x="841" y="607"/>
                  </a:lnTo>
                  <a:lnTo>
                    <a:pt x="843" y="605"/>
                  </a:lnTo>
                  <a:lnTo>
                    <a:pt x="847" y="603"/>
                  </a:lnTo>
                  <a:lnTo>
                    <a:pt x="849" y="603"/>
                  </a:lnTo>
                  <a:lnTo>
                    <a:pt x="851" y="601"/>
                  </a:lnTo>
                  <a:lnTo>
                    <a:pt x="851" y="601"/>
                  </a:lnTo>
                  <a:lnTo>
                    <a:pt x="851" y="599"/>
                  </a:lnTo>
                  <a:lnTo>
                    <a:pt x="851" y="599"/>
                  </a:lnTo>
                  <a:lnTo>
                    <a:pt x="851" y="597"/>
                  </a:lnTo>
                  <a:lnTo>
                    <a:pt x="853" y="597"/>
                  </a:lnTo>
                  <a:lnTo>
                    <a:pt x="855" y="595"/>
                  </a:lnTo>
                  <a:lnTo>
                    <a:pt x="855" y="597"/>
                  </a:lnTo>
                  <a:lnTo>
                    <a:pt x="857" y="597"/>
                  </a:lnTo>
                  <a:lnTo>
                    <a:pt x="857" y="595"/>
                  </a:lnTo>
                  <a:lnTo>
                    <a:pt x="857" y="595"/>
                  </a:lnTo>
                  <a:lnTo>
                    <a:pt x="859" y="595"/>
                  </a:lnTo>
                  <a:lnTo>
                    <a:pt x="859" y="597"/>
                  </a:lnTo>
                  <a:lnTo>
                    <a:pt x="859" y="597"/>
                  </a:lnTo>
                  <a:lnTo>
                    <a:pt x="861" y="597"/>
                  </a:lnTo>
                  <a:lnTo>
                    <a:pt x="863" y="597"/>
                  </a:lnTo>
                  <a:lnTo>
                    <a:pt x="863" y="597"/>
                  </a:lnTo>
                  <a:lnTo>
                    <a:pt x="863" y="597"/>
                  </a:lnTo>
                  <a:lnTo>
                    <a:pt x="863" y="595"/>
                  </a:lnTo>
                  <a:lnTo>
                    <a:pt x="863" y="593"/>
                  </a:lnTo>
                  <a:lnTo>
                    <a:pt x="865" y="595"/>
                  </a:lnTo>
                  <a:lnTo>
                    <a:pt x="865" y="595"/>
                  </a:lnTo>
                  <a:lnTo>
                    <a:pt x="867" y="595"/>
                  </a:lnTo>
                  <a:lnTo>
                    <a:pt x="867" y="595"/>
                  </a:lnTo>
                  <a:lnTo>
                    <a:pt x="871" y="593"/>
                  </a:lnTo>
                  <a:lnTo>
                    <a:pt x="871" y="593"/>
                  </a:lnTo>
                  <a:lnTo>
                    <a:pt x="871" y="593"/>
                  </a:lnTo>
                  <a:lnTo>
                    <a:pt x="877" y="591"/>
                  </a:lnTo>
                  <a:lnTo>
                    <a:pt x="879" y="591"/>
                  </a:lnTo>
                  <a:lnTo>
                    <a:pt x="885" y="589"/>
                  </a:lnTo>
                  <a:lnTo>
                    <a:pt x="887" y="589"/>
                  </a:lnTo>
                  <a:lnTo>
                    <a:pt x="891" y="585"/>
                  </a:lnTo>
                  <a:lnTo>
                    <a:pt x="893" y="585"/>
                  </a:lnTo>
                  <a:lnTo>
                    <a:pt x="893" y="585"/>
                  </a:lnTo>
                  <a:lnTo>
                    <a:pt x="895" y="585"/>
                  </a:lnTo>
                  <a:lnTo>
                    <a:pt x="897" y="585"/>
                  </a:lnTo>
                  <a:lnTo>
                    <a:pt x="899" y="583"/>
                  </a:lnTo>
                  <a:lnTo>
                    <a:pt x="899" y="583"/>
                  </a:lnTo>
                  <a:lnTo>
                    <a:pt x="901" y="583"/>
                  </a:lnTo>
                  <a:lnTo>
                    <a:pt x="903" y="583"/>
                  </a:lnTo>
                  <a:lnTo>
                    <a:pt x="903" y="583"/>
                  </a:lnTo>
                  <a:lnTo>
                    <a:pt x="903" y="581"/>
                  </a:lnTo>
                  <a:lnTo>
                    <a:pt x="903" y="581"/>
                  </a:lnTo>
                  <a:lnTo>
                    <a:pt x="903" y="581"/>
                  </a:lnTo>
                  <a:lnTo>
                    <a:pt x="899" y="581"/>
                  </a:lnTo>
                  <a:lnTo>
                    <a:pt x="899" y="579"/>
                  </a:lnTo>
                  <a:lnTo>
                    <a:pt x="901" y="579"/>
                  </a:lnTo>
                  <a:lnTo>
                    <a:pt x="901" y="579"/>
                  </a:lnTo>
                  <a:lnTo>
                    <a:pt x="901" y="577"/>
                  </a:lnTo>
                  <a:lnTo>
                    <a:pt x="901" y="575"/>
                  </a:lnTo>
                  <a:lnTo>
                    <a:pt x="899" y="575"/>
                  </a:lnTo>
                  <a:lnTo>
                    <a:pt x="897" y="575"/>
                  </a:lnTo>
                  <a:lnTo>
                    <a:pt x="895" y="575"/>
                  </a:lnTo>
                  <a:lnTo>
                    <a:pt x="895" y="575"/>
                  </a:lnTo>
                  <a:lnTo>
                    <a:pt x="895" y="573"/>
                  </a:lnTo>
                  <a:lnTo>
                    <a:pt x="895" y="573"/>
                  </a:lnTo>
                  <a:lnTo>
                    <a:pt x="895" y="571"/>
                  </a:lnTo>
                  <a:lnTo>
                    <a:pt x="889" y="575"/>
                  </a:lnTo>
                  <a:lnTo>
                    <a:pt x="887" y="575"/>
                  </a:lnTo>
                  <a:lnTo>
                    <a:pt x="885" y="575"/>
                  </a:lnTo>
                  <a:lnTo>
                    <a:pt x="885" y="577"/>
                  </a:lnTo>
                  <a:lnTo>
                    <a:pt x="885" y="575"/>
                  </a:lnTo>
                  <a:lnTo>
                    <a:pt x="881" y="575"/>
                  </a:lnTo>
                  <a:lnTo>
                    <a:pt x="883" y="575"/>
                  </a:lnTo>
                  <a:lnTo>
                    <a:pt x="883" y="573"/>
                  </a:lnTo>
                  <a:lnTo>
                    <a:pt x="881" y="573"/>
                  </a:lnTo>
                  <a:lnTo>
                    <a:pt x="877" y="573"/>
                  </a:lnTo>
                  <a:lnTo>
                    <a:pt x="875" y="573"/>
                  </a:lnTo>
                  <a:lnTo>
                    <a:pt x="875" y="573"/>
                  </a:lnTo>
                  <a:lnTo>
                    <a:pt x="875" y="573"/>
                  </a:lnTo>
                  <a:lnTo>
                    <a:pt x="875" y="573"/>
                  </a:lnTo>
                  <a:lnTo>
                    <a:pt x="873" y="571"/>
                  </a:lnTo>
                  <a:lnTo>
                    <a:pt x="871" y="571"/>
                  </a:lnTo>
                  <a:lnTo>
                    <a:pt x="869" y="571"/>
                  </a:lnTo>
                  <a:lnTo>
                    <a:pt x="867" y="571"/>
                  </a:lnTo>
                  <a:lnTo>
                    <a:pt x="865" y="569"/>
                  </a:lnTo>
                  <a:lnTo>
                    <a:pt x="869" y="567"/>
                  </a:lnTo>
                  <a:lnTo>
                    <a:pt x="869" y="567"/>
                  </a:lnTo>
                  <a:lnTo>
                    <a:pt x="869" y="567"/>
                  </a:lnTo>
                  <a:lnTo>
                    <a:pt x="865" y="567"/>
                  </a:lnTo>
                  <a:lnTo>
                    <a:pt x="865" y="565"/>
                  </a:lnTo>
                  <a:lnTo>
                    <a:pt x="861" y="565"/>
                  </a:lnTo>
                  <a:lnTo>
                    <a:pt x="861" y="565"/>
                  </a:lnTo>
                  <a:lnTo>
                    <a:pt x="859" y="563"/>
                  </a:lnTo>
                  <a:lnTo>
                    <a:pt x="861" y="563"/>
                  </a:lnTo>
                  <a:lnTo>
                    <a:pt x="859" y="561"/>
                  </a:lnTo>
                  <a:lnTo>
                    <a:pt x="861" y="557"/>
                  </a:lnTo>
                  <a:lnTo>
                    <a:pt x="859" y="557"/>
                  </a:lnTo>
                  <a:lnTo>
                    <a:pt x="859" y="555"/>
                  </a:lnTo>
                  <a:lnTo>
                    <a:pt x="859" y="553"/>
                  </a:lnTo>
                  <a:lnTo>
                    <a:pt x="861" y="553"/>
                  </a:lnTo>
                  <a:lnTo>
                    <a:pt x="861" y="551"/>
                  </a:lnTo>
                  <a:lnTo>
                    <a:pt x="861" y="551"/>
                  </a:lnTo>
                  <a:lnTo>
                    <a:pt x="859" y="551"/>
                  </a:lnTo>
                  <a:lnTo>
                    <a:pt x="857" y="551"/>
                  </a:lnTo>
                  <a:lnTo>
                    <a:pt x="855" y="551"/>
                  </a:lnTo>
                  <a:lnTo>
                    <a:pt x="855" y="551"/>
                  </a:lnTo>
                  <a:lnTo>
                    <a:pt x="859" y="547"/>
                  </a:lnTo>
                  <a:lnTo>
                    <a:pt x="863" y="545"/>
                  </a:lnTo>
                  <a:lnTo>
                    <a:pt x="865" y="543"/>
                  </a:lnTo>
                  <a:lnTo>
                    <a:pt x="867" y="541"/>
                  </a:lnTo>
                  <a:lnTo>
                    <a:pt x="867" y="539"/>
                  </a:lnTo>
                  <a:lnTo>
                    <a:pt x="865" y="539"/>
                  </a:lnTo>
                  <a:lnTo>
                    <a:pt x="863" y="539"/>
                  </a:lnTo>
                  <a:lnTo>
                    <a:pt x="865" y="537"/>
                  </a:lnTo>
                  <a:lnTo>
                    <a:pt x="861" y="537"/>
                  </a:lnTo>
                  <a:lnTo>
                    <a:pt x="859" y="539"/>
                  </a:lnTo>
                  <a:lnTo>
                    <a:pt x="857" y="539"/>
                  </a:lnTo>
                  <a:lnTo>
                    <a:pt x="855" y="541"/>
                  </a:lnTo>
                  <a:lnTo>
                    <a:pt x="855" y="539"/>
                  </a:lnTo>
                  <a:lnTo>
                    <a:pt x="855" y="537"/>
                  </a:lnTo>
                  <a:lnTo>
                    <a:pt x="853" y="537"/>
                  </a:lnTo>
                  <a:lnTo>
                    <a:pt x="849" y="535"/>
                  </a:lnTo>
                  <a:lnTo>
                    <a:pt x="847" y="533"/>
                  </a:lnTo>
                  <a:lnTo>
                    <a:pt x="847" y="533"/>
                  </a:lnTo>
                  <a:lnTo>
                    <a:pt x="843" y="535"/>
                  </a:lnTo>
                  <a:lnTo>
                    <a:pt x="843" y="535"/>
                  </a:lnTo>
                  <a:lnTo>
                    <a:pt x="847" y="533"/>
                  </a:lnTo>
                  <a:lnTo>
                    <a:pt x="847" y="533"/>
                  </a:lnTo>
                  <a:lnTo>
                    <a:pt x="849" y="533"/>
                  </a:lnTo>
                  <a:lnTo>
                    <a:pt x="851" y="533"/>
                  </a:lnTo>
                  <a:lnTo>
                    <a:pt x="853" y="531"/>
                  </a:lnTo>
                  <a:lnTo>
                    <a:pt x="855" y="531"/>
                  </a:lnTo>
                  <a:lnTo>
                    <a:pt x="855" y="533"/>
                  </a:lnTo>
                  <a:lnTo>
                    <a:pt x="859" y="533"/>
                  </a:lnTo>
                  <a:lnTo>
                    <a:pt x="861" y="535"/>
                  </a:lnTo>
                  <a:lnTo>
                    <a:pt x="863" y="535"/>
                  </a:lnTo>
                  <a:lnTo>
                    <a:pt x="865" y="533"/>
                  </a:lnTo>
                  <a:lnTo>
                    <a:pt x="867" y="531"/>
                  </a:lnTo>
                  <a:lnTo>
                    <a:pt x="869" y="531"/>
                  </a:lnTo>
                  <a:lnTo>
                    <a:pt x="871" y="531"/>
                  </a:lnTo>
                  <a:lnTo>
                    <a:pt x="871" y="529"/>
                  </a:lnTo>
                  <a:lnTo>
                    <a:pt x="873" y="529"/>
                  </a:lnTo>
                  <a:lnTo>
                    <a:pt x="877" y="527"/>
                  </a:lnTo>
                  <a:lnTo>
                    <a:pt x="879" y="525"/>
                  </a:lnTo>
                  <a:lnTo>
                    <a:pt x="881" y="523"/>
                  </a:lnTo>
                  <a:lnTo>
                    <a:pt x="879" y="521"/>
                  </a:lnTo>
                  <a:lnTo>
                    <a:pt x="879" y="519"/>
                  </a:lnTo>
                  <a:lnTo>
                    <a:pt x="881" y="519"/>
                  </a:lnTo>
                  <a:lnTo>
                    <a:pt x="883" y="521"/>
                  </a:lnTo>
                  <a:lnTo>
                    <a:pt x="883" y="519"/>
                  </a:lnTo>
                  <a:lnTo>
                    <a:pt x="883" y="519"/>
                  </a:lnTo>
                  <a:lnTo>
                    <a:pt x="879" y="515"/>
                  </a:lnTo>
                  <a:lnTo>
                    <a:pt x="877" y="513"/>
                  </a:lnTo>
                  <a:lnTo>
                    <a:pt x="869" y="513"/>
                  </a:lnTo>
                  <a:lnTo>
                    <a:pt x="867" y="513"/>
                  </a:lnTo>
                  <a:lnTo>
                    <a:pt x="861" y="513"/>
                  </a:lnTo>
                  <a:lnTo>
                    <a:pt x="857" y="513"/>
                  </a:lnTo>
                  <a:lnTo>
                    <a:pt x="851" y="515"/>
                  </a:lnTo>
                  <a:lnTo>
                    <a:pt x="843" y="517"/>
                  </a:lnTo>
                  <a:lnTo>
                    <a:pt x="837" y="519"/>
                  </a:lnTo>
                  <a:lnTo>
                    <a:pt x="831" y="521"/>
                  </a:lnTo>
                  <a:lnTo>
                    <a:pt x="825" y="523"/>
                  </a:lnTo>
                  <a:lnTo>
                    <a:pt x="821" y="525"/>
                  </a:lnTo>
                  <a:lnTo>
                    <a:pt x="819" y="527"/>
                  </a:lnTo>
                  <a:lnTo>
                    <a:pt x="817" y="527"/>
                  </a:lnTo>
                  <a:lnTo>
                    <a:pt x="815" y="529"/>
                  </a:lnTo>
                  <a:lnTo>
                    <a:pt x="813" y="529"/>
                  </a:lnTo>
                  <a:lnTo>
                    <a:pt x="807" y="533"/>
                  </a:lnTo>
                  <a:lnTo>
                    <a:pt x="803" y="535"/>
                  </a:lnTo>
                  <a:lnTo>
                    <a:pt x="801" y="537"/>
                  </a:lnTo>
                  <a:lnTo>
                    <a:pt x="797" y="541"/>
                  </a:lnTo>
                  <a:lnTo>
                    <a:pt x="793" y="543"/>
                  </a:lnTo>
                  <a:lnTo>
                    <a:pt x="791" y="545"/>
                  </a:lnTo>
                  <a:lnTo>
                    <a:pt x="789" y="547"/>
                  </a:lnTo>
                  <a:lnTo>
                    <a:pt x="785" y="549"/>
                  </a:lnTo>
                  <a:lnTo>
                    <a:pt x="781" y="551"/>
                  </a:lnTo>
                  <a:lnTo>
                    <a:pt x="775" y="555"/>
                  </a:lnTo>
                  <a:lnTo>
                    <a:pt x="771" y="555"/>
                  </a:lnTo>
                  <a:lnTo>
                    <a:pt x="769" y="557"/>
                  </a:lnTo>
                  <a:lnTo>
                    <a:pt x="767" y="557"/>
                  </a:lnTo>
                  <a:lnTo>
                    <a:pt x="763" y="559"/>
                  </a:lnTo>
                  <a:lnTo>
                    <a:pt x="759" y="559"/>
                  </a:lnTo>
                  <a:lnTo>
                    <a:pt x="757" y="559"/>
                  </a:lnTo>
                  <a:lnTo>
                    <a:pt x="755" y="561"/>
                  </a:lnTo>
                  <a:lnTo>
                    <a:pt x="753" y="561"/>
                  </a:lnTo>
                  <a:lnTo>
                    <a:pt x="751" y="563"/>
                  </a:lnTo>
                  <a:lnTo>
                    <a:pt x="749" y="563"/>
                  </a:lnTo>
                  <a:lnTo>
                    <a:pt x="745" y="567"/>
                  </a:lnTo>
                  <a:lnTo>
                    <a:pt x="741" y="567"/>
                  </a:lnTo>
                  <a:lnTo>
                    <a:pt x="737" y="569"/>
                  </a:lnTo>
                  <a:lnTo>
                    <a:pt x="735" y="571"/>
                  </a:lnTo>
                  <a:lnTo>
                    <a:pt x="733" y="573"/>
                  </a:lnTo>
                  <a:lnTo>
                    <a:pt x="731" y="575"/>
                  </a:lnTo>
                  <a:lnTo>
                    <a:pt x="731" y="577"/>
                  </a:lnTo>
                  <a:lnTo>
                    <a:pt x="729" y="579"/>
                  </a:lnTo>
                  <a:lnTo>
                    <a:pt x="727" y="579"/>
                  </a:lnTo>
                  <a:lnTo>
                    <a:pt x="725" y="579"/>
                  </a:lnTo>
                  <a:lnTo>
                    <a:pt x="719" y="583"/>
                  </a:lnTo>
                  <a:lnTo>
                    <a:pt x="717" y="583"/>
                  </a:lnTo>
                  <a:lnTo>
                    <a:pt x="711" y="587"/>
                  </a:lnTo>
                  <a:lnTo>
                    <a:pt x="709" y="587"/>
                  </a:lnTo>
                  <a:lnTo>
                    <a:pt x="709" y="587"/>
                  </a:lnTo>
                  <a:lnTo>
                    <a:pt x="713" y="587"/>
                  </a:lnTo>
                  <a:close/>
                  <a:moveTo>
                    <a:pt x="905" y="545"/>
                  </a:moveTo>
                  <a:lnTo>
                    <a:pt x="907" y="545"/>
                  </a:lnTo>
                  <a:lnTo>
                    <a:pt x="909" y="543"/>
                  </a:lnTo>
                  <a:lnTo>
                    <a:pt x="911" y="543"/>
                  </a:lnTo>
                  <a:lnTo>
                    <a:pt x="911" y="543"/>
                  </a:lnTo>
                  <a:lnTo>
                    <a:pt x="913" y="541"/>
                  </a:lnTo>
                  <a:lnTo>
                    <a:pt x="913" y="541"/>
                  </a:lnTo>
                  <a:lnTo>
                    <a:pt x="911" y="541"/>
                  </a:lnTo>
                  <a:lnTo>
                    <a:pt x="909" y="541"/>
                  </a:lnTo>
                  <a:lnTo>
                    <a:pt x="907" y="543"/>
                  </a:lnTo>
                  <a:lnTo>
                    <a:pt x="905" y="545"/>
                  </a:lnTo>
                  <a:lnTo>
                    <a:pt x="903" y="547"/>
                  </a:lnTo>
                  <a:lnTo>
                    <a:pt x="903" y="549"/>
                  </a:lnTo>
                  <a:lnTo>
                    <a:pt x="905" y="549"/>
                  </a:lnTo>
                  <a:lnTo>
                    <a:pt x="905" y="547"/>
                  </a:lnTo>
                  <a:lnTo>
                    <a:pt x="905" y="547"/>
                  </a:lnTo>
                  <a:lnTo>
                    <a:pt x="905" y="547"/>
                  </a:lnTo>
                  <a:lnTo>
                    <a:pt x="903" y="547"/>
                  </a:lnTo>
                  <a:lnTo>
                    <a:pt x="905" y="545"/>
                  </a:lnTo>
                  <a:lnTo>
                    <a:pt x="905" y="545"/>
                  </a:lnTo>
                  <a:close/>
                  <a:moveTo>
                    <a:pt x="58" y="415"/>
                  </a:moveTo>
                  <a:lnTo>
                    <a:pt x="60" y="413"/>
                  </a:lnTo>
                  <a:lnTo>
                    <a:pt x="56" y="415"/>
                  </a:lnTo>
                  <a:lnTo>
                    <a:pt x="52" y="417"/>
                  </a:lnTo>
                  <a:lnTo>
                    <a:pt x="50" y="419"/>
                  </a:lnTo>
                  <a:lnTo>
                    <a:pt x="50" y="419"/>
                  </a:lnTo>
                  <a:lnTo>
                    <a:pt x="54" y="417"/>
                  </a:lnTo>
                  <a:lnTo>
                    <a:pt x="58" y="415"/>
                  </a:lnTo>
                  <a:close/>
                  <a:moveTo>
                    <a:pt x="522" y="220"/>
                  </a:moveTo>
                  <a:lnTo>
                    <a:pt x="524" y="220"/>
                  </a:lnTo>
                  <a:lnTo>
                    <a:pt x="526" y="218"/>
                  </a:lnTo>
                  <a:lnTo>
                    <a:pt x="524" y="218"/>
                  </a:lnTo>
                  <a:lnTo>
                    <a:pt x="522" y="218"/>
                  </a:lnTo>
                  <a:lnTo>
                    <a:pt x="522" y="220"/>
                  </a:lnTo>
                  <a:lnTo>
                    <a:pt x="522" y="220"/>
                  </a:lnTo>
                  <a:lnTo>
                    <a:pt x="522" y="222"/>
                  </a:lnTo>
                  <a:lnTo>
                    <a:pt x="522" y="220"/>
                  </a:lnTo>
                  <a:close/>
                  <a:moveTo>
                    <a:pt x="825" y="599"/>
                  </a:moveTo>
                  <a:lnTo>
                    <a:pt x="825" y="599"/>
                  </a:lnTo>
                  <a:lnTo>
                    <a:pt x="823" y="601"/>
                  </a:lnTo>
                  <a:lnTo>
                    <a:pt x="823" y="601"/>
                  </a:lnTo>
                  <a:lnTo>
                    <a:pt x="823" y="601"/>
                  </a:lnTo>
                  <a:lnTo>
                    <a:pt x="825" y="599"/>
                  </a:lnTo>
                  <a:close/>
                  <a:moveTo>
                    <a:pt x="729" y="575"/>
                  </a:moveTo>
                  <a:lnTo>
                    <a:pt x="727" y="575"/>
                  </a:lnTo>
                  <a:lnTo>
                    <a:pt x="725" y="577"/>
                  </a:lnTo>
                  <a:lnTo>
                    <a:pt x="725" y="577"/>
                  </a:lnTo>
                  <a:lnTo>
                    <a:pt x="727" y="577"/>
                  </a:lnTo>
                  <a:lnTo>
                    <a:pt x="729" y="575"/>
                  </a:lnTo>
                  <a:close/>
                  <a:moveTo>
                    <a:pt x="925" y="567"/>
                  </a:moveTo>
                  <a:lnTo>
                    <a:pt x="923" y="565"/>
                  </a:lnTo>
                  <a:lnTo>
                    <a:pt x="921" y="567"/>
                  </a:lnTo>
                  <a:lnTo>
                    <a:pt x="921" y="565"/>
                  </a:lnTo>
                  <a:lnTo>
                    <a:pt x="921" y="565"/>
                  </a:lnTo>
                  <a:lnTo>
                    <a:pt x="919" y="565"/>
                  </a:lnTo>
                  <a:lnTo>
                    <a:pt x="919" y="565"/>
                  </a:lnTo>
                  <a:lnTo>
                    <a:pt x="917" y="565"/>
                  </a:lnTo>
                  <a:lnTo>
                    <a:pt x="915" y="567"/>
                  </a:lnTo>
                  <a:lnTo>
                    <a:pt x="915" y="569"/>
                  </a:lnTo>
                  <a:lnTo>
                    <a:pt x="911" y="571"/>
                  </a:lnTo>
                  <a:lnTo>
                    <a:pt x="913" y="571"/>
                  </a:lnTo>
                  <a:lnTo>
                    <a:pt x="915" y="569"/>
                  </a:lnTo>
                  <a:lnTo>
                    <a:pt x="915" y="571"/>
                  </a:lnTo>
                  <a:lnTo>
                    <a:pt x="911" y="573"/>
                  </a:lnTo>
                  <a:lnTo>
                    <a:pt x="911" y="573"/>
                  </a:lnTo>
                  <a:lnTo>
                    <a:pt x="909" y="573"/>
                  </a:lnTo>
                  <a:lnTo>
                    <a:pt x="909" y="573"/>
                  </a:lnTo>
                  <a:lnTo>
                    <a:pt x="907" y="573"/>
                  </a:lnTo>
                  <a:lnTo>
                    <a:pt x="905" y="575"/>
                  </a:lnTo>
                  <a:lnTo>
                    <a:pt x="905" y="573"/>
                  </a:lnTo>
                  <a:lnTo>
                    <a:pt x="907" y="573"/>
                  </a:lnTo>
                  <a:lnTo>
                    <a:pt x="907" y="573"/>
                  </a:lnTo>
                  <a:lnTo>
                    <a:pt x="909" y="571"/>
                  </a:lnTo>
                  <a:lnTo>
                    <a:pt x="907" y="571"/>
                  </a:lnTo>
                  <a:lnTo>
                    <a:pt x="909" y="571"/>
                  </a:lnTo>
                  <a:lnTo>
                    <a:pt x="911" y="571"/>
                  </a:lnTo>
                  <a:lnTo>
                    <a:pt x="911" y="569"/>
                  </a:lnTo>
                  <a:lnTo>
                    <a:pt x="909" y="569"/>
                  </a:lnTo>
                  <a:lnTo>
                    <a:pt x="907" y="571"/>
                  </a:lnTo>
                  <a:lnTo>
                    <a:pt x="907" y="571"/>
                  </a:lnTo>
                  <a:lnTo>
                    <a:pt x="909" y="569"/>
                  </a:lnTo>
                  <a:lnTo>
                    <a:pt x="911" y="569"/>
                  </a:lnTo>
                  <a:lnTo>
                    <a:pt x="913" y="567"/>
                  </a:lnTo>
                  <a:lnTo>
                    <a:pt x="915" y="567"/>
                  </a:lnTo>
                  <a:lnTo>
                    <a:pt x="917" y="565"/>
                  </a:lnTo>
                  <a:lnTo>
                    <a:pt x="917" y="565"/>
                  </a:lnTo>
                  <a:lnTo>
                    <a:pt x="917" y="565"/>
                  </a:lnTo>
                  <a:lnTo>
                    <a:pt x="919" y="563"/>
                  </a:lnTo>
                  <a:lnTo>
                    <a:pt x="921" y="559"/>
                  </a:lnTo>
                  <a:lnTo>
                    <a:pt x="923" y="557"/>
                  </a:lnTo>
                  <a:lnTo>
                    <a:pt x="923" y="557"/>
                  </a:lnTo>
                  <a:lnTo>
                    <a:pt x="923" y="553"/>
                  </a:lnTo>
                  <a:lnTo>
                    <a:pt x="923" y="553"/>
                  </a:lnTo>
                  <a:lnTo>
                    <a:pt x="923" y="551"/>
                  </a:lnTo>
                  <a:lnTo>
                    <a:pt x="921" y="551"/>
                  </a:lnTo>
                  <a:lnTo>
                    <a:pt x="921" y="553"/>
                  </a:lnTo>
                  <a:lnTo>
                    <a:pt x="919" y="553"/>
                  </a:lnTo>
                  <a:lnTo>
                    <a:pt x="917" y="555"/>
                  </a:lnTo>
                  <a:lnTo>
                    <a:pt x="915" y="555"/>
                  </a:lnTo>
                  <a:lnTo>
                    <a:pt x="913" y="557"/>
                  </a:lnTo>
                  <a:lnTo>
                    <a:pt x="913" y="559"/>
                  </a:lnTo>
                  <a:lnTo>
                    <a:pt x="907" y="565"/>
                  </a:lnTo>
                  <a:lnTo>
                    <a:pt x="905" y="565"/>
                  </a:lnTo>
                  <a:lnTo>
                    <a:pt x="903" y="567"/>
                  </a:lnTo>
                  <a:lnTo>
                    <a:pt x="903" y="569"/>
                  </a:lnTo>
                  <a:lnTo>
                    <a:pt x="901" y="571"/>
                  </a:lnTo>
                  <a:lnTo>
                    <a:pt x="901" y="575"/>
                  </a:lnTo>
                  <a:lnTo>
                    <a:pt x="901" y="575"/>
                  </a:lnTo>
                  <a:lnTo>
                    <a:pt x="901" y="577"/>
                  </a:lnTo>
                  <a:lnTo>
                    <a:pt x="901" y="577"/>
                  </a:lnTo>
                  <a:lnTo>
                    <a:pt x="903" y="577"/>
                  </a:lnTo>
                  <a:lnTo>
                    <a:pt x="903" y="577"/>
                  </a:lnTo>
                  <a:lnTo>
                    <a:pt x="905" y="577"/>
                  </a:lnTo>
                  <a:lnTo>
                    <a:pt x="907" y="577"/>
                  </a:lnTo>
                  <a:lnTo>
                    <a:pt x="907" y="577"/>
                  </a:lnTo>
                  <a:lnTo>
                    <a:pt x="909" y="577"/>
                  </a:lnTo>
                  <a:lnTo>
                    <a:pt x="911" y="577"/>
                  </a:lnTo>
                  <a:lnTo>
                    <a:pt x="915" y="575"/>
                  </a:lnTo>
                  <a:lnTo>
                    <a:pt x="919" y="573"/>
                  </a:lnTo>
                  <a:lnTo>
                    <a:pt x="919" y="573"/>
                  </a:lnTo>
                  <a:lnTo>
                    <a:pt x="921" y="571"/>
                  </a:lnTo>
                  <a:lnTo>
                    <a:pt x="925" y="571"/>
                  </a:lnTo>
                  <a:lnTo>
                    <a:pt x="925" y="571"/>
                  </a:lnTo>
                  <a:lnTo>
                    <a:pt x="923" y="569"/>
                  </a:lnTo>
                  <a:lnTo>
                    <a:pt x="925" y="569"/>
                  </a:lnTo>
                  <a:lnTo>
                    <a:pt x="925" y="567"/>
                  </a:lnTo>
                  <a:lnTo>
                    <a:pt x="925" y="567"/>
                  </a:lnTo>
                  <a:lnTo>
                    <a:pt x="925" y="567"/>
                  </a:lnTo>
                  <a:lnTo>
                    <a:pt x="925" y="567"/>
                  </a:lnTo>
                  <a:close/>
                  <a:moveTo>
                    <a:pt x="911" y="607"/>
                  </a:moveTo>
                  <a:lnTo>
                    <a:pt x="909" y="607"/>
                  </a:lnTo>
                  <a:lnTo>
                    <a:pt x="909" y="607"/>
                  </a:lnTo>
                  <a:lnTo>
                    <a:pt x="909" y="607"/>
                  </a:lnTo>
                  <a:lnTo>
                    <a:pt x="911" y="607"/>
                  </a:lnTo>
                  <a:lnTo>
                    <a:pt x="913" y="607"/>
                  </a:lnTo>
                  <a:lnTo>
                    <a:pt x="915" y="605"/>
                  </a:lnTo>
                  <a:lnTo>
                    <a:pt x="913" y="607"/>
                  </a:lnTo>
                  <a:lnTo>
                    <a:pt x="911" y="607"/>
                  </a:lnTo>
                  <a:close/>
                  <a:moveTo>
                    <a:pt x="64" y="515"/>
                  </a:moveTo>
                  <a:lnTo>
                    <a:pt x="64" y="517"/>
                  </a:lnTo>
                  <a:lnTo>
                    <a:pt x="64" y="519"/>
                  </a:lnTo>
                  <a:lnTo>
                    <a:pt x="64" y="519"/>
                  </a:lnTo>
                  <a:lnTo>
                    <a:pt x="66" y="519"/>
                  </a:lnTo>
                  <a:lnTo>
                    <a:pt x="66" y="519"/>
                  </a:lnTo>
                  <a:lnTo>
                    <a:pt x="64" y="517"/>
                  </a:lnTo>
                  <a:lnTo>
                    <a:pt x="64" y="515"/>
                  </a:lnTo>
                  <a:close/>
                  <a:moveTo>
                    <a:pt x="905" y="515"/>
                  </a:moveTo>
                  <a:lnTo>
                    <a:pt x="907" y="515"/>
                  </a:lnTo>
                  <a:lnTo>
                    <a:pt x="911" y="515"/>
                  </a:lnTo>
                  <a:lnTo>
                    <a:pt x="917" y="515"/>
                  </a:lnTo>
                  <a:lnTo>
                    <a:pt x="919" y="515"/>
                  </a:lnTo>
                  <a:lnTo>
                    <a:pt x="919" y="515"/>
                  </a:lnTo>
                  <a:lnTo>
                    <a:pt x="919" y="513"/>
                  </a:lnTo>
                  <a:lnTo>
                    <a:pt x="919" y="513"/>
                  </a:lnTo>
                  <a:lnTo>
                    <a:pt x="915" y="511"/>
                  </a:lnTo>
                  <a:lnTo>
                    <a:pt x="915" y="509"/>
                  </a:lnTo>
                  <a:lnTo>
                    <a:pt x="909" y="507"/>
                  </a:lnTo>
                  <a:lnTo>
                    <a:pt x="907" y="505"/>
                  </a:lnTo>
                  <a:lnTo>
                    <a:pt x="905" y="503"/>
                  </a:lnTo>
                  <a:lnTo>
                    <a:pt x="901" y="503"/>
                  </a:lnTo>
                  <a:lnTo>
                    <a:pt x="895" y="501"/>
                  </a:lnTo>
                  <a:lnTo>
                    <a:pt x="891" y="501"/>
                  </a:lnTo>
                  <a:lnTo>
                    <a:pt x="889" y="501"/>
                  </a:lnTo>
                  <a:lnTo>
                    <a:pt x="887" y="501"/>
                  </a:lnTo>
                  <a:lnTo>
                    <a:pt x="885" y="501"/>
                  </a:lnTo>
                  <a:lnTo>
                    <a:pt x="887" y="503"/>
                  </a:lnTo>
                  <a:lnTo>
                    <a:pt x="893" y="505"/>
                  </a:lnTo>
                  <a:lnTo>
                    <a:pt x="893" y="507"/>
                  </a:lnTo>
                  <a:lnTo>
                    <a:pt x="895" y="507"/>
                  </a:lnTo>
                  <a:lnTo>
                    <a:pt x="895" y="509"/>
                  </a:lnTo>
                  <a:lnTo>
                    <a:pt x="895" y="511"/>
                  </a:lnTo>
                  <a:lnTo>
                    <a:pt x="901" y="513"/>
                  </a:lnTo>
                  <a:lnTo>
                    <a:pt x="905" y="515"/>
                  </a:lnTo>
                  <a:close/>
                  <a:moveTo>
                    <a:pt x="819" y="593"/>
                  </a:moveTo>
                  <a:lnTo>
                    <a:pt x="817" y="595"/>
                  </a:lnTo>
                  <a:lnTo>
                    <a:pt x="819" y="593"/>
                  </a:lnTo>
                  <a:lnTo>
                    <a:pt x="819" y="593"/>
                  </a:lnTo>
                  <a:lnTo>
                    <a:pt x="819" y="591"/>
                  </a:lnTo>
                  <a:lnTo>
                    <a:pt x="819" y="591"/>
                  </a:lnTo>
                  <a:lnTo>
                    <a:pt x="819" y="593"/>
                  </a:lnTo>
                  <a:close/>
                  <a:moveTo>
                    <a:pt x="873" y="535"/>
                  </a:moveTo>
                  <a:lnTo>
                    <a:pt x="873" y="535"/>
                  </a:lnTo>
                  <a:lnTo>
                    <a:pt x="873" y="535"/>
                  </a:lnTo>
                  <a:lnTo>
                    <a:pt x="871" y="535"/>
                  </a:lnTo>
                  <a:lnTo>
                    <a:pt x="871" y="537"/>
                  </a:lnTo>
                  <a:lnTo>
                    <a:pt x="873" y="535"/>
                  </a:lnTo>
                  <a:lnTo>
                    <a:pt x="873" y="535"/>
                  </a:lnTo>
                  <a:close/>
                  <a:moveTo>
                    <a:pt x="887" y="567"/>
                  </a:moveTo>
                  <a:lnTo>
                    <a:pt x="889" y="565"/>
                  </a:lnTo>
                  <a:lnTo>
                    <a:pt x="891" y="565"/>
                  </a:lnTo>
                  <a:lnTo>
                    <a:pt x="895" y="563"/>
                  </a:lnTo>
                  <a:lnTo>
                    <a:pt x="897" y="563"/>
                  </a:lnTo>
                  <a:lnTo>
                    <a:pt x="897" y="561"/>
                  </a:lnTo>
                  <a:lnTo>
                    <a:pt x="897" y="561"/>
                  </a:lnTo>
                  <a:lnTo>
                    <a:pt x="895" y="561"/>
                  </a:lnTo>
                  <a:lnTo>
                    <a:pt x="891" y="561"/>
                  </a:lnTo>
                  <a:lnTo>
                    <a:pt x="887" y="561"/>
                  </a:lnTo>
                  <a:lnTo>
                    <a:pt x="887" y="561"/>
                  </a:lnTo>
                  <a:lnTo>
                    <a:pt x="883" y="561"/>
                  </a:lnTo>
                  <a:lnTo>
                    <a:pt x="881" y="563"/>
                  </a:lnTo>
                  <a:lnTo>
                    <a:pt x="879" y="561"/>
                  </a:lnTo>
                  <a:lnTo>
                    <a:pt x="879" y="561"/>
                  </a:lnTo>
                  <a:lnTo>
                    <a:pt x="877" y="561"/>
                  </a:lnTo>
                  <a:lnTo>
                    <a:pt x="877" y="561"/>
                  </a:lnTo>
                  <a:lnTo>
                    <a:pt x="877" y="561"/>
                  </a:lnTo>
                  <a:lnTo>
                    <a:pt x="875" y="559"/>
                  </a:lnTo>
                  <a:lnTo>
                    <a:pt x="873" y="561"/>
                  </a:lnTo>
                  <a:lnTo>
                    <a:pt x="873" y="561"/>
                  </a:lnTo>
                  <a:lnTo>
                    <a:pt x="871" y="561"/>
                  </a:lnTo>
                  <a:lnTo>
                    <a:pt x="871" y="561"/>
                  </a:lnTo>
                  <a:lnTo>
                    <a:pt x="871" y="561"/>
                  </a:lnTo>
                  <a:lnTo>
                    <a:pt x="871" y="561"/>
                  </a:lnTo>
                  <a:lnTo>
                    <a:pt x="871" y="559"/>
                  </a:lnTo>
                  <a:lnTo>
                    <a:pt x="871" y="559"/>
                  </a:lnTo>
                  <a:lnTo>
                    <a:pt x="871" y="559"/>
                  </a:lnTo>
                  <a:lnTo>
                    <a:pt x="871" y="555"/>
                  </a:lnTo>
                  <a:lnTo>
                    <a:pt x="873" y="553"/>
                  </a:lnTo>
                  <a:lnTo>
                    <a:pt x="873" y="553"/>
                  </a:lnTo>
                  <a:lnTo>
                    <a:pt x="873" y="551"/>
                  </a:lnTo>
                  <a:lnTo>
                    <a:pt x="871" y="553"/>
                  </a:lnTo>
                  <a:lnTo>
                    <a:pt x="869" y="553"/>
                  </a:lnTo>
                  <a:lnTo>
                    <a:pt x="867" y="555"/>
                  </a:lnTo>
                  <a:lnTo>
                    <a:pt x="867" y="557"/>
                  </a:lnTo>
                  <a:lnTo>
                    <a:pt x="865" y="557"/>
                  </a:lnTo>
                  <a:lnTo>
                    <a:pt x="865" y="559"/>
                  </a:lnTo>
                  <a:lnTo>
                    <a:pt x="867" y="559"/>
                  </a:lnTo>
                  <a:lnTo>
                    <a:pt x="869" y="559"/>
                  </a:lnTo>
                  <a:lnTo>
                    <a:pt x="869" y="559"/>
                  </a:lnTo>
                  <a:lnTo>
                    <a:pt x="867" y="563"/>
                  </a:lnTo>
                  <a:lnTo>
                    <a:pt x="869" y="563"/>
                  </a:lnTo>
                  <a:lnTo>
                    <a:pt x="871" y="563"/>
                  </a:lnTo>
                  <a:lnTo>
                    <a:pt x="873" y="563"/>
                  </a:lnTo>
                  <a:lnTo>
                    <a:pt x="873" y="563"/>
                  </a:lnTo>
                  <a:lnTo>
                    <a:pt x="873" y="563"/>
                  </a:lnTo>
                  <a:lnTo>
                    <a:pt x="871" y="563"/>
                  </a:lnTo>
                  <a:lnTo>
                    <a:pt x="871" y="565"/>
                  </a:lnTo>
                  <a:lnTo>
                    <a:pt x="873" y="565"/>
                  </a:lnTo>
                  <a:lnTo>
                    <a:pt x="873" y="565"/>
                  </a:lnTo>
                  <a:lnTo>
                    <a:pt x="877" y="567"/>
                  </a:lnTo>
                  <a:lnTo>
                    <a:pt x="879" y="567"/>
                  </a:lnTo>
                  <a:lnTo>
                    <a:pt x="879" y="567"/>
                  </a:lnTo>
                  <a:lnTo>
                    <a:pt x="877" y="565"/>
                  </a:lnTo>
                  <a:lnTo>
                    <a:pt x="879" y="565"/>
                  </a:lnTo>
                  <a:lnTo>
                    <a:pt x="881" y="565"/>
                  </a:lnTo>
                  <a:lnTo>
                    <a:pt x="881" y="565"/>
                  </a:lnTo>
                  <a:lnTo>
                    <a:pt x="883" y="563"/>
                  </a:lnTo>
                  <a:lnTo>
                    <a:pt x="883" y="565"/>
                  </a:lnTo>
                  <a:lnTo>
                    <a:pt x="881" y="565"/>
                  </a:lnTo>
                  <a:lnTo>
                    <a:pt x="881" y="565"/>
                  </a:lnTo>
                  <a:lnTo>
                    <a:pt x="881" y="567"/>
                  </a:lnTo>
                  <a:lnTo>
                    <a:pt x="883" y="567"/>
                  </a:lnTo>
                  <a:lnTo>
                    <a:pt x="883" y="567"/>
                  </a:lnTo>
                  <a:lnTo>
                    <a:pt x="881" y="569"/>
                  </a:lnTo>
                  <a:lnTo>
                    <a:pt x="881" y="569"/>
                  </a:lnTo>
                  <a:lnTo>
                    <a:pt x="883" y="569"/>
                  </a:lnTo>
                  <a:lnTo>
                    <a:pt x="883" y="569"/>
                  </a:lnTo>
                  <a:lnTo>
                    <a:pt x="883" y="569"/>
                  </a:lnTo>
                  <a:lnTo>
                    <a:pt x="883" y="571"/>
                  </a:lnTo>
                  <a:lnTo>
                    <a:pt x="887" y="569"/>
                  </a:lnTo>
                  <a:lnTo>
                    <a:pt x="887" y="569"/>
                  </a:lnTo>
                  <a:lnTo>
                    <a:pt x="887" y="569"/>
                  </a:lnTo>
                  <a:lnTo>
                    <a:pt x="887" y="569"/>
                  </a:lnTo>
                  <a:lnTo>
                    <a:pt x="887" y="567"/>
                  </a:lnTo>
                  <a:lnTo>
                    <a:pt x="887" y="567"/>
                  </a:lnTo>
                  <a:close/>
                  <a:moveTo>
                    <a:pt x="869" y="537"/>
                  </a:moveTo>
                  <a:lnTo>
                    <a:pt x="869" y="539"/>
                  </a:lnTo>
                  <a:lnTo>
                    <a:pt x="869" y="539"/>
                  </a:lnTo>
                  <a:lnTo>
                    <a:pt x="869" y="539"/>
                  </a:lnTo>
                  <a:lnTo>
                    <a:pt x="869" y="539"/>
                  </a:lnTo>
                  <a:lnTo>
                    <a:pt x="871" y="537"/>
                  </a:lnTo>
                  <a:lnTo>
                    <a:pt x="871" y="537"/>
                  </a:lnTo>
                  <a:lnTo>
                    <a:pt x="871" y="537"/>
                  </a:lnTo>
                  <a:lnTo>
                    <a:pt x="871" y="537"/>
                  </a:lnTo>
                  <a:lnTo>
                    <a:pt x="869" y="537"/>
                  </a:lnTo>
                  <a:close/>
                  <a:moveTo>
                    <a:pt x="847" y="275"/>
                  </a:moveTo>
                  <a:lnTo>
                    <a:pt x="849" y="277"/>
                  </a:lnTo>
                  <a:lnTo>
                    <a:pt x="851" y="277"/>
                  </a:lnTo>
                  <a:lnTo>
                    <a:pt x="851" y="277"/>
                  </a:lnTo>
                  <a:lnTo>
                    <a:pt x="853" y="275"/>
                  </a:lnTo>
                  <a:lnTo>
                    <a:pt x="853" y="273"/>
                  </a:lnTo>
                  <a:lnTo>
                    <a:pt x="849" y="271"/>
                  </a:lnTo>
                  <a:lnTo>
                    <a:pt x="845" y="273"/>
                  </a:lnTo>
                  <a:lnTo>
                    <a:pt x="847" y="275"/>
                  </a:lnTo>
                  <a:close/>
                  <a:moveTo>
                    <a:pt x="739" y="391"/>
                  </a:moveTo>
                  <a:lnTo>
                    <a:pt x="737" y="391"/>
                  </a:lnTo>
                  <a:lnTo>
                    <a:pt x="737" y="391"/>
                  </a:lnTo>
                  <a:lnTo>
                    <a:pt x="737" y="391"/>
                  </a:lnTo>
                  <a:lnTo>
                    <a:pt x="735" y="393"/>
                  </a:lnTo>
                  <a:lnTo>
                    <a:pt x="733" y="393"/>
                  </a:lnTo>
                  <a:lnTo>
                    <a:pt x="733" y="393"/>
                  </a:lnTo>
                  <a:lnTo>
                    <a:pt x="733" y="395"/>
                  </a:lnTo>
                  <a:lnTo>
                    <a:pt x="735" y="395"/>
                  </a:lnTo>
                  <a:lnTo>
                    <a:pt x="739" y="393"/>
                  </a:lnTo>
                  <a:lnTo>
                    <a:pt x="741" y="391"/>
                  </a:lnTo>
                  <a:lnTo>
                    <a:pt x="741" y="389"/>
                  </a:lnTo>
                  <a:lnTo>
                    <a:pt x="741" y="389"/>
                  </a:lnTo>
                  <a:lnTo>
                    <a:pt x="739" y="391"/>
                  </a:lnTo>
                  <a:lnTo>
                    <a:pt x="739" y="391"/>
                  </a:lnTo>
                  <a:close/>
                  <a:moveTo>
                    <a:pt x="745" y="395"/>
                  </a:moveTo>
                  <a:lnTo>
                    <a:pt x="741" y="399"/>
                  </a:lnTo>
                  <a:lnTo>
                    <a:pt x="741" y="399"/>
                  </a:lnTo>
                  <a:lnTo>
                    <a:pt x="741" y="399"/>
                  </a:lnTo>
                  <a:lnTo>
                    <a:pt x="745" y="397"/>
                  </a:lnTo>
                  <a:lnTo>
                    <a:pt x="747" y="395"/>
                  </a:lnTo>
                  <a:lnTo>
                    <a:pt x="749" y="393"/>
                  </a:lnTo>
                  <a:lnTo>
                    <a:pt x="749" y="393"/>
                  </a:lnTo>
                  <a:lnTo>
                    <a:pt x="749" y="391"/>
                  </a:lnTo>
                  <a:lnTo>
                    <a:pt x="749" y="391"/>
                  </a:lnTo>
                  <a:lnTo>
                    <a:pt x="749" y="391"/>
                  </a:lnTo>
                  <a:lnTo>
                    <a:pt x="749" y="391"/>
                  </a:lnTo>
                  <a:lnTo>
                    <a:pt x="749" y="391"/>
                  </a:lnTo>
                  <a:lnTo>
                    <a:pt x="749" y="389"/>
                  </a:lnTo>
                  <a:lnTo>
                    <a:pt x="749" y="389"/>
                  </a:lnTo>
                  <a:lnTo>
                    <a:pt x="749" y="389"/>
                  </a:lnTo>
                  <a:lnTo>
                    <a:pt x="749" y="389"/>
                  </a:lnTo>
                  <a:lnTo>
                    <a:pt x="747" y="389"/>
                  </a:lnTo>
                  <a:lnTo>
                    <a:pt x="747" y="387"/>
                  </a:lnTo>
                  <a:lnTo>
                    <a:pt x="747" y="387"/>
                  </a:lnTo>
                  <a:lnTo>
                    <a:pt x="747" y="387"/>
                  </a:lnTo>
                  <a:lnTo>
                    <a:pt x="745" y="389"/>
                  </a:lnTo>
                  <a:lnTo>
                    <a:pt x="745" y="391"/>
                  </a:lnTo>
                  <a:lnTo>
                    <a:pt x="743" y="393"/>
                  </a:lnTo>
                  <a:lnTo>
                    <a:pt x="741" y="393"/>
                  </a:lnTo>
                  <a:lnTo>
                    <a:pt x="739" y="395"/>
                  </a:lnTo>
                  <a:lnTo>
                    <a:pt x="739" y="395"/>
                  </a:lnTo>
                  <a:lnTo>
                    <a:pt x="741" y="393"/>
                  </a:lnTo>
                  <a:lnTo>
                    <a:pt x="741" y="393"/>
                  </a:lnTo>
                  <a:lnTo>
                    <a:pt x="743" y="389"/>
                  </a:lnTo>
                  <a:lnTo>
                    <a:pt x="745" y="389"/>
                  </a:lnTo>
                  <a:lnTo>
                    <a:pt x="745" y="389"/>
                  </a:lnTo>
                  <a:lnTo>
                    <a:pt x="745" y="389"/>
                  </a:lnTo>
                  <a:lnTo>
                    <a:pt x="743" y="389"/>
                  </a:lnTo>
                  <a:lnTo>
                    <a:pt x="743" y="389"/>
                  </a:lnTo>
                  <a:lnTo>
                    <a:pt x="743" y="391"/>
                  </a:lnTo>
                  <a:lnTo>
                    <a:pt x="741" y="393"/>
                  </a:lnTo>
                  <a:lnTo>
                    <a:pt x="739" y="393"/>
                  </a:lnTo>
                  <a:lnTo>
                    <a:pt x="735" y="395"/>
                  </a:lnTo>
                  <a:lnTo>
                    <a:pt x="731" y="399"/>
                  </a:lnTo>
                  <a:lnTo>
                    <a:pt x="731" y="399"/>
                  </a:lnTo>
                  <a:lnTo>
                    <a:pt x="731" y="399"/>
                  </a:lnTo>
                  <a:lnTo>
                    <a:pt x="731" y="399"/>
                  </a:lnTo>
                  <a:lnTo>
                    <a:pt x="733" y="399"/>
                  </a:lnTo>
                  <a:lnTo>
                    <a:pt x="739" y="395"/>
                  </a:lnTo>
                  <a:lnTo>
                    <a:pt x="739" y="395"/>
                  </a:lnTo>
                  <a:lnTo>
                    <a:pt x="739" y="395"/>
                  </a:lnTo>
                  <a:lnTo>
                    <a:pt x="739" y="395"/>
                  </a:lnTo>
                  <a:lnTo>
                    <a:pt x="733" y="401"/>
                  </a:lnTo>
                  <a:lnTo>
                    <a:pt x="735" y="399"/>
                  </a:lnTo>
                  <a:lnTo>
                    <a:pt x="737" y="399"/>
                  </a:lnTo>
                  <a:lnTo>
                    <a:pt x="737" y="399"/>
                  </a:lnTo>
                  <a:lnTo>
                    <a:pt x="737" y="399"/>
                  </a:lnTo>
                  <a:lnTo>
                    <a:pt x="739" y="399"/>
                  </a:lnTo>
                  <a:lnTo>
                    <a:pt x="743" y="395"/>
                  </a:lnTo>
                  <a:lnTo>
                    <a:pt x="745" y="393"/>
                  </a:lnTo>
                  <a:lnTo>
                    <a:pt x="745" y="395"/>
                  </a:lnTo>
                  <a:lnTo>
                    <a:pt x="745" y="395"/>
                  </a:lnTo>
                  <a:lnTo>
                    <a:pt x="745" y="395"/>
                  </a:lnTo>
                  <a:close/>
                  <a:moveTo>
                    <a:pt x="743" y="383"/>
                  </a:moveTo>
                  <a:lnTo>
                    <a:pt x="743" y="383"/>
                  </a:lnTo>
                  <a:lnTo>
                    <a:pt x="743" y="383"/>
                  </a:lnTo>
                  <a:lnTo>
                    <a:pt x="741" y="383"/>
                  </a:lnTo>
                  <a:lnTo>
                    <a:pt x="741" y="383"/>
                  </a:lnTo>
                  <a:lnTo>
                    <a:pt x="741" y="385"/>
                  </a:lnTo>
                  <a:lnTo>
                    <a:pt x="741" y="385"/>
                  </a:lnTo>
                  <a:lnTo>
                    <a:pt x="741" y="385"/>
                  </a:lnTo>
                  <a:lnTo>
                    <a:pt x="743" y="383"/>
                  </a:lnTo>
                  <a:close/>
                  <a:moveTo>
                    <a:pt x="771" y="333"/>
                  </a:moveTo>
                  <a:lnTo>
                    <a:pt x="771" y="335"/>
                  </a:lnTo>
                  <a:lnTo>
                    <a:pt x="769" y="335"/>
                  </a:lnTo>
                  <a:lnTo>
                    <a:pt x="771" y="335"/>
                  </a:lnTo>
                  <a:lnTo>
                    <a:pt x="773" y="335"/>
                  </a:lnTo>
                  <a:lnTo>
                    <a:pt x="773" y="333"/>
                  </a:lnTo>
                  <a:lnTo>
                    <a:pt x="773" y="333"/>
                  </a:lnTo>
                  <a:lnTo>
                    <a:pt x="771" y="333"/>
                  </a:lnTo>
                  <a:lnTo>
                    <a:pt x="771" y="333"/>
                  </a:lnTo>
                  <a:close/>
                  <a:moveTo>
                    <a:pt x="759" y="184"/>
                  </a:moveTo>
                  <a:lnTo>
                    <a:pt x="759" y="186"/>
                  </a:lnTo>
                  <a:lnTo>
                    <a:pt x="759" y="186"/>
                  </a:lnTo>
                  <a:lnTo>
                    <a:pt x="759" y="184"/>
                  </a:lnTo>
                  <a:lnTo>
                    <a:pt x="759" y="184"/>
                  </a:lnTo>
                  <a:lnTo>
                    <a:pt x="761" y="184"/>
                  </a:lnTo>
                  <a:lnTo>
                    <a:pt x="759" y="182"/>
                  </a:lnTo>
                  <a:lnTo>
                    <a:pt x="759" y="182"/>
                  </a:lnTo>
                  <a:lnTo>
                    <a:pt x="759" y="182"/>
                  </a:lnTo>
                  <a:lnTo>
                    <a:pt x="757" y="184"/>
                  </a:lnTo>
                  <a:lnTo>
                    <a:pt x="757" y="184"/>
                  </a:lnTo>
                  <a:lnTo>
                    <a:pt x="757" y="184"/>
                  </a:lnTo>
                  <a:lnTo>
                    <a:pt x="757" y="184"/>
                  </a:lnTo>
                  <a:lnTo>
                    <a:pt x="759" y="184"/>
                  </a:lnTo>
                  <a:close/>
                  <a:moveTo>
                    <a:pt x="749" y="395"/>
                  </a:moveTo>
                  <a:lnTo>
                    <a:pt x="749" y="395"/>
                  </a:lnTo>
                  <a:lnTo>
                    <a:pt x="751" y="393"/>
                  </a:lnTo>
                  <a:lnTo>
                    <a:pt x="751" y="393"/>
                  </a:lnTo>
                  <a:lnTo>
                    <a:pt x="753" y="393"/>
                  </a:lnTo>
                  <a:lnTo>
                    <a:pt x="753" y="391"/>
                  </a:lnTo>
                  <a:lnTo>
                    <a:pt x="753" y="391"/>
                  </a:lnTo>
                  <a:lnTo>
                    <a:pt x="753" y="391"/>
                  </a:lnTo>
                  <a:lnTo>
                    <a:pt x="751" y="391"/>
                  </a:lnTo>
                  <a:lnTo>
                    <a:pt x="751" y="391"/>
                  </a:lnTo>
                  <a:lnTo>
                    <a:pt x="749" y="393"/>
                  </a:lnTo>
                  <a:lnTo>
                    <a:pt x="749" y="393"/>
                  </a:lnTo>
                  <a:lnTo>
                    <a:pt x="747" y="395"/>
                  </a:lnTo>
                  <a:lnTo>
                    <a:pt x="747" y="395"/>
                  </a:lnTo>
                  <a:lnTo>
                    <a:pt x="747" y="395"/>
                  </a:lnTo>
                  <a:lnTo>
                    <a:pt x="749" y="395"/>
                  </a:lnTo>
                  <a:close/>
                  <a:moveTo>
                    <a:pt x="751" y="373"/>
                  </a:moveTo>
                  <a:lnTo>
                    <a:pt x="751" y="373"/>
                  </a:lnTo>
                  <a:lnTo>
                    <a:pt x="751" y="373"/>
                  </a:lnTo>
                  <a:lnTo>
                    <a:pt x="751" y="371"/>
                  </a:lnTo>
                  <a:lnTo>
                    <a:pt x="751" y="371"/>
                  </a:lnTo>
                  <a:lnTo>
                    <a:pt x="751" y="371"/>
                  </a:lnTo>
                  <a:lnTo>
                    <a:pt x="751" y="371"/>
                  </a:lnTo>
                  <a:lnTo>
                    <a:pt x="751" y="371"/>
                  </a:lnTo>
                  <a:lnTo>
                    <a:pt x="749" y="371"/>
                  </a:lnTo>
                  <a:lnTo>
                    <a:pt x="749" y="373"/>
                  </a:lnTo>
                  <a:lnTo>
                    <a:pt x="749" y="373"/>
                  </a:lnTo>
                  <a:lnTo>
                    <a:pt x="749" y="373"/>
                  </a:lnTo>
                  <a:lnTo>
                    <a:pt x="749" y="373"/>
                  </a:lnTo>
                  <a:lnTo>
                    <a:pt x="751" y="373"/>
                  </a:lnTo>
                  <a:close/>
                  <a:moveTo>
                    <a:pt x="745" y="387"/>
                  </a:moveTo>
                  <a:lnTo>
                    <a:pt x="745" y="387"/>
                  </a:lnTo>
                  <a:lnTo>
                    <a:pt x="745" y="387"/>
                  </a:lnTo>
                  <a:lnTo>
                    <a:pt x="745" y="385"/>
                  </a:lnTo>
                  <a:lnTo>
                    <a:pt x="745" y="385"/>
                  </a:lnTo>
                  <a:lnTo>
                    <a:pt x="745" y="385"/>
                  </a:lnTo>
                  <a:lnTo>
                    <a:pt x="745" y="385"/>
                  </a:lnTo>
                  <a:lnTo>
                    <a:pt x="745" y="385"/>
                  </a:lnTo>
                  <a:lnTo>
                    <a:pt x="745" y="385"/>
                  </a:lnTo>
                  <a:lnTo>
                    <a:pt x="745" y="385"/>
                  </a:lnTo>
                  <a:lnTo>
                    <a:pt x="745" y="385"/>
                  </a:lnTo>
                  <a:lnTo>
                    <a:pt x="745" y="385"/>
                  </a:lnTo>
                  <a:lnTo>
                    <a:pt x="743" y="387"/>
                  </a:lnTo>
                  <a:lnTo>
                    <a:pt x="745" y="387"/>
                  </a:lnTo>
                  <a:close/>
                  <a:moveTo>
                    <a:pt x="767" y="337"/>
                  </a:moveTo>
                  <a:lnTo>
                    <a:pt x="765" y="337"/>
                  </a:lnTo>
                  <a:lnTo>
                    <a:pt x="765" y="337"/>
                  </a:lnTo>
                  <a:lnTo>
                    <a:pt x="767" y="337"/>
                  </a:lnTo>
                  <a:lnTo>
                    <a:pt x="767" y="337"/>
                  </a:lnTo>
                  <a:lnTo>
                    <a:pt x="769" y="337"/>
                  </a:lnTo>
                  <a:lnTo>
                    <a:pt x="769" y="335"/>
                  </a:lnTo>
                  <a:lnTo>
                    <a:pt x="769" y="335"/>
                  </a:lnTo>
                  <a:lnTo>
                    <a:pt x="767" y="337"/>
                  </a:lnTo>
                  <a:lnTo>
                    <a:pt x="767" y="337"/>
                  </a:lnTo>
                  <a:close/>
                  <a:moveTo>
                    <a:pt x="811" y="271"/>
                  </a:moveTo>
                  <a:lnTo>
                    <a:pt x="813" y="269"/>
                  </a:lnTo>
                  <a:lnTo>
                    <a:pt x="811" y="269"/>
                  </a:lnTo>
                  <a:lnTo>
                    <a:pt x="809" y="269"/>
                  </a:lnTo>
                  <a:lnTo>
                    <a:pt x="811" y="269"/>
                  </a:lnTo>
                  <a:lnTo>
                    <a:pt x="811" y="267"/>
                  </a:lnTo>
                  <a:lnTo>
                    <a:pt x="811" y="267"/>
                  </a:lnTo>
                  <a:lnTo>
                    <a:pt x="811" y="267"/>
                  </a:lnTo>
                  <a:lnTo>
                    <a:pt x="809" y="265"/>
                  </a:lnTo>
                  <a:lnTo>
                    <a:pt x="809" y="265"/>
                  </a:lnTo>
                  <a:lnTo>
                    <a:pt x="807" y="267"/>
                  </a:lnTo>
                  <a:lnTo>
                    <a:pt x="807" y="267"/>
                  </a:lnTo>
                  <a:lnTo>
                    <a:pt x="805" y="267"/>
                  </a:lnTo>
                  <a:lnTo>
                    <a:pt x="803" y="265"/>
                  </a:lnTo>
                  <a:lnTo>
                    <a:pt x="797" y="267"/>
                  </a:lnTo>
                  <a:lnTo>
                    <a:pt x="795" y="267"/>
                  </a:lnTo>
                  <a:lnTo>
                    <a:pt x="795" y="267"/>
                  </a:lnTo>
                  <a:lnTo>
                    <a:pt x="799" y="265"/>
                  </a:lnTo>
                  <a:lnTo>
                    <a:pt x="799" y="265"/>
                  </a:lnTo>
                  <a:lnTo>
                    <a:pt x="801" y="265"/>
                  </a:lnTo>
                  <a:lnTo>
                    <a:pt x="801" y="263"/>
                  </a:lnTo>
                  <a:lnTo>
                    <a:pt x="801" y="261"/>
                  </a:lnTo>
                  <a:lnTo>
                    <a:pt x="801" y="257"/>
                  </a:lnTo>
                  <a:lnTo>
                    <a:pt x="801" y="257"/>
                  </a:lnTo>
                  <a:lnTo>
                    <a:pt x="801" y="255"/>
                  </a:lnTo>
                  <a:lnTo>
                    <a:pt x="799" y="255"/>
                  </a:lnTo>
                  <a:lnTo>
                    <a:pt x="795" y="255"/>
                  </a:lnTo>
                  <a:lnTo>
                    <a:pt x="795" y="255"/>
                  </a:lnTo>
                  <a:lnTo>
                    <a:pt x="793" y="253"/>
                  </a:lnTo>
                  <a:lnTo>
                    <a:pt x="791" y="251"/>
                  </a:lnTo>
                  <a:lnTo>
                    <a:pt x="791" y="251"/>
                  </a:lnTo>
                  <a:lnTo>
                    <a:pt x="791" y="249"/>
                  </a:lnTo>
                  <a:lnTo>
                    <a:pt x="789" y="249"/>
                  </a:lnTo>
                  <a:lnTo>
                    <a:pt x="787" y="249"/>
                  </a:lnTo>
                  <a:lnTo>
                    <a:pt x="785" y="249"/>
                  </a:lnTo>
                  <a:lnTo>
                    <a:pt x="783" y="247"/>
                  </a:lnTo>
                  <a:lnTo>
                    <a:pt x="783" y="247"/>
                  </a:lnTo>
                  <a:lnTo>
                    <a:pt x="783" y="247"/>
                  </a:lnTo>
                  <a:lnTo>
                    <a:pt x="783" y="245"/>
                  </a:lnTo>
                  <a:lnTo>
                    <a:pt x="781" y="242"/>
                  </a:lnTo>
                  <a:lnTo>
                    <a:pt x="781" y="242"/>
                  </a:lnTo>
                  <a:lnTo>
                    <a:pt x="779" y="242"/>
                  </a:lnTo>
                  <a:lnTo>
                    <a:pt x="777" y="247"/>
                  </a:lnTo>
                  <a:lnTo>
                    <a:pt x="775" y="247"/>
                  </a:lnTo>
                  <a:lnTo>
                    <a:pt x="775" y="247"/>
                  </a:lnTo>
                  <a:lnTo>
                    <a:pt x="773" y="247"/>
                  </a:lnTo>
                  <a:lnTo>
                    <a:pt x="775" y="245"/>
                  </a:lnTo>
                  <a:lnTo>
                    <a:pt x="773" y="242"/>
                  </a:lnTo>
                  <a:lnTo>
                    <a:pt x="773" y="242"/>
                  </a:lnTo>
                  <a:lnTo>
                    <a:pt x="773" y="242"/>
                  </a:lnTo>
                  <a:lnTo>
                    <a:pt x="775" y="240"/>
                  </a:lnTo>
                  <a:lnTo>
                    <a:pt x="777" y="240"/>
                  </a:lnTo>
                  <a:lnTo>
                    <a:pt x="777" y="240"/>
                  </a:lnTo>
                  <a:lnTo>
                    <a:pt x="777" y="238"/>
                  </a:lnTo>
                  <a:lnTo>
                    <a:pt x="777" y="238"/>
                  </a:lnTo>
                  <a:lnTo>
                    <a:pt x="775" y="236"/>
                  </a:lnTo>
                  <a:lnTo>
                    <a:pt x="775" y="236"/>
                  </a:lnTo>
                  <a:lnTo>
                    <a:pt x="775" y="236"/>
                  </a:lnTo>
                  <a:lnTo>
                    <a:pt x="775" y="236"/>
                  </a:lnTo>
                  <a:lnTo>
                    <a:pt x="773" y="236"/>
                  </a:lnTo>
                  <a:lnTo>
                    <a:pt x="771" y="236"/>
                  </a:lnTo>
                  <a:lnTo>
                    <a:pt x="767" y="238"/>
                  </a:lnTo>
                  <a:lnTo>
                    <a:pt x="765" y="240"/>
                  </a:lnTo>
                  <a:lnTo>
                    <a:pt x="763" y="242"/>
                  </a:lnTo>
                  <a:lnTo>
                    <a:pt x="761" y="245"/>
                  </a:lnTo>
                  <a:lnTo>
                    <a:pt x="755" y="251"/>
                  </a:lnTo>
                  <a:lnTo>
                    <a:pt x="753" y="253"/>
                  </a:lnTo>
                  <a:lnTo>
                    <a:pt x="749" y="257"/>
                  </a:lnTo>
                  <a:lnTo>
                    <a:pt x="747" y="257"/>
                  </a:lnTo>
                  <a:lnTo>
                    <a:pt x="747" y="259"/>
                  </a:lnTo>
                  <a:lnTo>
                    <a:pt x="745" y="261"/>
                  </a:lnTo>
                  <a:lnTo>
                    <a:pt x="745" y="263"/>
                  </a:lnTo>
                  <a:lnTo>
                    <a:pt x="745" y="263"/>
                  </a:lnTo>
                  <a:lnTo>
                    <a:pt x="745" y="265"/>
                  </a:lnTo>
                  <a:lnTo>
                    <a:pt x="743" y="265"/>
                  </a:lnTo>
                  <a:lnTo>
                    <a:pt x="741" y="265"/>
                  </a:lnTo>
                  <a:lnTo>
                    <a:pt x="733" y="267"/>
                  </a:lnTo>
                  <a:lnTo>
                    <a:pt x="733" y="269"/>
                  </a:lnTo>
                  <a:lnTo>
                    <a:pt x="731" y="269"/>
                  </a:lnTo>
                  <a:lnTo>
                    <a:pt x="729" y="271"/>
                  </a:lnTo>
                  <a:lnTo>
                    <a:pt x="727" y="271"/>
                  </a:lnTo>
                  <a:lnTo>
                    <a:pt x="727" y="273"/>
                  </a:lnTo>
                  <a:lnTo>
                    <a:pt x="727" y="273"/>
                  </a:lnTo>
                  <a:lnTo>
                    <a:pt x="727" y="273"/>
                  </a:lnTo>
                  <a:lnTo>
                    <a:pt x="727" y="273"/>
                  </a:lnTo>
                  <a:lnTo>
                    <a:pt x="729" y="273"/>
                  </a:lnTo>
                  <a:lnTo>
                    <a:pt x="731" y="273"/>
                  </a:lnTo>
                  <a:lnTo>
                    <a:pt x="735" y="273"/>
                  </a:lnTo>
                  <a:lnTo>
                    <a:pt x="737" y="273"/>
                  </a:lnTo>
                  <a:lnTo>
                    <a:pt x="745" y="271"/>
                  </a:lnTo>
                  <a:lnTo>
                    <a:pt x="745" y="271"/>
                  </a:lnTo>
                  <a:lnTo>
                    <a:pt x="745" y="271"/>
                  </a:lnTo>
                  <a:lnTo>
                    <a:pt x="745" y="273"/>
                  </a:lnTo>
                  <a:lnTo>
                    <a:pt x="743" y="279"/>
                  </a:lnTo>
                  <a:lnTo>
                    <a:pt x="741" y="281"/>
                  </a:lnTo>
                  <a:lnTo>
                    <a:pt x="743" y="281"/>
                  </a:lnTo>
                  <a:lnTo>
                    <a:pt x="745" y="281"/>
                  </a:lnTo>
                  <a:lnTo>
                    <a:pt x="749" y="279"/>
                  </a:lnTo>
                  <a:lnTo>
                    <a:pt x="751" y="279"/>
                  </a:lnTo>
                  <a:lnTo>
                    <a:pt x="753" y="277"/>
                  </a:lnTo>
                  <a:lnTo>
                    <a:pt x="755" y="277"/>
                  </a:lnTo>
                  <a:lnTo>
                    <a:pt x="757" y="277"/>
                  </a:lnTo>
                  <a:lnTo>
                    <a:pt x="759" y="275"/>
                  </a:lnTo>
                  <a:lnTo>
                    <a:pt x="761" y="273"/>
                  </a:lnTo>
                  <a:lnTo>
                    <a:pt x="761" y="273"/>
                  </a:lnTo>
                  <a:lnTo>
                    <a:pt x="763" y="273"/>
                  </a:lnTo>
                  <a:lnTo>
                    <a:pt x="765" y="273"/>
                  </a:lnTo>
                  <a:lnTo>
                    <a:pt x="771" y="269"/>
                  </a:lnTo>
                  <a:lnTo>
                    <a:pt x="773" y="269"/>
                  </a:lnTo>
                  <a:lnTo>
                    <a:pt x="773" y="269"/>
                  </a:lnTo>
                  <a:lnTo>
                    <a:pt x="775" y="267"/>
                  </a:lnTo>
                  <a:lnTo>
                    <a:pt x="775" y="265"/>
                  </a:lnTo>
                  <a:lnTo>
                    <a:pt x="777" y="265"/>
                  </a:lnTo>
                  <a:lnTo>
                    <a:pt x="779" y="265"/>
                  </a:lnTo>
                  <a:lnTo>
                    <a:pt x="781" y="265"/>
                  </a:lnTo>
                  <a:lnTo>
                    <a:pt x="783" y="265"/>
                  </a:lnTo>
                  <a:lnTo>
                    <a:pt x="783" y="265"/>
                  </a:lnTo>
                  <a:lnTo>
                    <a:pt x="783" y="265"/>
                  </a:lnTo>
                  <a:lnTo>
                    <a:pt x="781" y="267"/>
                  </a:lnTo>
                  <a:lnTo>
                    <a:pt x="783" y="267"/>
                  </a:lnTo>
                  <a:lnTo>
                    <a:pt x="787" y="267"/>
                  </a:lnTo>
                  <a:lnTo>
                    <a:pt x="787" y="267"/>
                  </a:lnTo>
                  <a:lnTo>
                    <a:pt x="785" y="271"/>
                  </a:lnTo>
                  <a:lnTo>
                    <a:pt x="787" y="271"/>
                  </a:lnTo>
                  <a:lnTo>
                    <a:pt x="789" y="271"/>
                  </a:lnTo>
                  <a:lnTo>
                    <a:pt x="791" y="273"/>
                  </a:lnTo>
                  <a:lnTo>
                    <a:pt x="797" y="275"/>
                  </a:lnTo>
                  <a:lnTo>
                    <a:pt x="799" y="275"/>
                  </a:lnTo>
                  <a:lnTo>
                    <a:pt x="799" y="275"/>
                  </a:lnTo>
                  <a:lnTo>
                    <a:pt x="799" y="275"/>
                  </a:lnTo>
                  <a:lnTo>
                    <a:pt x="801" y="275"/>
                  </a:lnTo>
                  <a:lnTo>
                    <a:pt x="805" y="273"/>
                  </a:lnTo>
                  <a:lnTo>
                    <a:pt x="809" y="271"/>
                  </a:lnTo>
                  <a:lnTo>
                    <a:pt x="811" y="271"/>
                  </a:lnTo>
                  <a:close/>
                  <a:moveTo>
                    <a:pt x="809" y="174"/>
                  </a:moveTo>
                  <a:lnTo>
                    <a:pt x="809" y="174"/>
                  </a:lnTo>
                  <a:lnTo>
                    <a:pt x="811" y="174"/>
                  </a:lnTo>
                  <a:lnTo>
                    <a:pt x="813" y="174"/>
                  </a:lnTo>
                  <a:lnTo>
                    <a:pt x="815" y="174"/>
                  </a:lnTo>
                  <a:lnTo>
                    <a:pt x="815" y="174"/>
                  </a:lnTo>
                  <a:lnTo>
                    <a:pt x="815" y="172"/>
                  </a:lnTo>
                  <a:lnTo>
                    <a:pt x="815" y="172"/>
                  </a:lnTo>
                  <a:lnTo>
                    <a:pt x="815" y="172"/>
                  </a:lnTo>
                  <a:lnTo>
                    <a:pt x="815" y="172"/>
                  </a:lnTo>
                  <a:lnTo>
                    <a:pt x="813" y="172"/>
                  </a:lnTo>
                  <a:lnTo>
                    <a:pt x="811" y="172"/>
                  </a:lnTo>
                  <a:lnTo>
                    <a:pt x="811" y="172"/>
                  </a:lnTo>
                  <a:lnTo>
                    <a:pt x="809" y="172"/>
                  </a:lnTo>
                  <a:lnTo>
                    <a:pt x="807" y="172"/>
                  </a:lnTo>
                  <a:lnTo>
                    <a:pt x="807" y="172"/>
                  </a:lnTo>
                  <a:lnTo>
                    <a:pt x="807" y="172"/>
                  </a:lnTo>
                  <a:lnTo>
                    <a:pt x="807" y="174"/>
                  </a:lnTo>
                  <a:lnTo>
                    <a:pt x="809" y="174"/>
                  </a:lnTo>
                  <a:close/>
                  <a:moveTo>
                    <a:pt x="783" y="234"/>
                  </a:moveTo>
                  <a:lnTo>
                    <a:pt x="783" y="234"/>
                  </a:lnTo>
                  <a:lnTo>
                    <a:pt x="781" y="234"/>
                  </a:lnTo>
                  <a:lnTo>
                    <a:pt x="781" y="234"/>
                  </a:lnTo>
                  <a:lnTo>
                    <a:pt x="779" y="234"/>
                  </a:lnTo>
                  <a:lnTo>
                    <a:pt x="779" y="236"/>
                  </a:lnTo>
                  <a:lnTo>
                    <a:pt x="779" y="236"/>
                  </a:lnTo>
                  <a:lnTo>
                    <a:pt x="779" y="238"/>
                  </a:lnTo>
                  <a:lnTo>
                    <a:pt x="777" y="238"/>
                  </a:lnTo>
                  <a:lnTo>
                    <a:pt x="777" y="238"/>
                  </a:lnTo>
                  <a:lnTo>
                    <a:pt x="779" y="240"/>
                  </a:lnTo>
                  <a:lnTo>
                    <a:pt x="779" y="240"/>
                  </a:lnTo>
                  <a:lnTo>
                    <a:pt x="779" y="240"/>
                  </a:lnTo>
                  <a:lnTo>
                    <a:pt x="779" y="242"/>
                  </a:lnTo>
                  <a:lnTo>
                    <a:pt x="779" y="242"/>
                  </a:lnTo>
                  <a:lnTo>
                    <a:pt x="781" y="240"/>
                  </a:lnTo>
                  <a:lnTo>
                    <a:pt x="781" y="240"/>
                  </a:lnTo>
                  <a:lnTo>
                    <a:pt x="783" y="240"/>
                  </a:lnTo>
                  <a:lnTo>
                    <a:pt x="783" y="240"/>
                  </a:lnTo>
                  <a:lnTo>
                    <a:pt x="783" y="238"/>
                  </a:lnTo>
                  <a:lnTo>
                    <a:pt x="783" y="236"/>
                  </a:lnTo>
                  <a:lnTo>
                    <a:pt x="783" y="236"/>
                  </a:lnTo>
                  <a:lnTo>
                    <a:pt x="783" y="234"/>
                  </a:lnTo>
                  <a:lnTo>
                    <a:pt x="783" y="234"/>
                  </a:lnTo>
                  <a:close/>
                  <a:moveTo>
                    <a:pt x="847" y="267"/>
                  </a:moveTo>
                  <a:lnTo>
                    <a:pt x="843" y="267"/>
                  </a:lnTo>
                  <a:lnTo>
                    <a:pt x="843" y="267"/>
                  </a:lnTo>
                  <a:lnTo>
                    <a:pt x="843" y="267"/>
                  </a:lnTo>
                  <a:lnTo>
                    <a:pt x="843" y="267"/>
                  </a:lnTo>
                  <a:lnTo>
                    <a:pt x="845" y="267"/>
                  </a:lnTo>
                  <a:lnTo>
                    <a:pt x="847" y="267"/>
                  </a:lnTo>
                  <a:lnTo>
                    <a:pt x="849" y="267"/>
                  </a:lnTo>
                  <a:lnTo>
                    <a:pt x="849" y="267"/>
                  </a:lnTo>
                  <a:lnTo>
                    <a:pt x="847" y="267"/>
                  </a:lnTo>
                  <a:lnTo>
                    <a:pt x="847" y="267"/>
                  </a:lnTo>
                  <a:close/>
                  <a:moveTo>
                    <a:pt x="839" y="275"/>
                  </a:moveTo>
                  <a:lnTo>
                    <a:pt x="839" y="275"/>
                  </a:lnTo>
                  <a:lnTo>
                    <a:pt x="837" y="275"/>
                  </a:lnTo>
                  <a:lnTo>
                    <a:pt x="833" y="275"/>
                  </a:lnTo>
                  <a:lnTo>
                    <a:pt x="831" y="275"/>
                  </a:lnTo>
                  <a:lnTo>
                    <a:pt x="831" y="275"/>
                  </a:lnTo>
                  <a:lnTo>
                    <a:pt x="829" y="275"/>
                  </a:lnTo>
                  <a:lnTo>
                    <a:pt x="829" y="277"/>
                  </a:lnTo>
                  <a:lnTo>
                    <a:pt x="831" y="279"/>
                  </a:lnTo>
                  <a:lnTo>
                    <a:pt x="833" y="281"/>
                  </a:lnTo>
                  <a:lnTo>
                    <a:pt x="833" y="281"/>
                  </a:lnTo>
                  <a:lnTo>
                    <a:pt x="835" y="281"/>
                  </a:lnTo>
                  <a:lnTo>
                    <a:pt x="837" y="281"/>
                  </a:lnTo>
                  <a:lnTo>
                    <a:pt x="839" y="279"/>
                  </a:lnTo>
                  <a:lnTo>
                    <a:pt x="839" y="279"/>
                  </a:lnTo>
                  <a:lnTo>
                    <a:pt x="841" y="279"/>
                  </a:lnTo>
                  <a:lnTo>
                    <a:pt x="841" y="279"/>
                  </a:lnTo>
                  <a:lnTo>
                    <a:pt x="839" y="277"/>
                  </a:lnTo>
                  <a:lnTo>
                    <a:pt x="839" y="275"/>
                  </a:lnTo>
                  <a:lnTo>
                    <a:pt x="839" y="275"/>
                  </a:lnTo>
                  <a:close/>
                  <a:moveTo>
                    <a:pt x="799" y="319"/>
                  </a:moveTo>
                  <a:lnTo>
                    <a:pt x="799" y="319"/>
                  </a:lnTo>
                  <a:lnTo>
                    <a:pt x="799" y="319"/>
                  </a:lnTo>
                  <a:lnTo>
                    <a:pt x="801" y="319"/>
                  </a:lnTo>
                  <a:lnTo>
                    <a:pt x="803" y="319"/>
                  </a:lnTo>
                  <a:lnTo>
                    <a:pt x="803" y="319"/>
                  </a:lnTo>
                  <a:lnTo>
                    <a:pt x="805" y="317"/>
                  </a:lnTo>
                  <a:lnTo>
                    <a:pt x="803" y="319"/>
                  </a:lnTo>
                  <a:lnTo>
                    <a:pt x="799" y="319"/>
                  </a:lnTo>
                  <a:close/>
                  <a:moveTo>
                    <a:pt x="807" y="295"/>
                  </a:moveTo>
                  <a:lnTo>
                    <a:pt x="807" y="295"/>
                  </a:lnTo>
                  <a:lnTo>
                    <a:pt x="807" y="295"/>
                  </a:lnTo>
                  <a:lnTo>
                    <a:pt x="807" y="293"/>
                  </a:lnTo>
                  <a:lnTo>
                    <a:pt x="805" y="293"/>
                  </a:lnTo>
                  <a:lnTo>
                    <a:pt x="805" y="293"/>
                  </a:lnTo>
                  <a:lnTo>
                    <a:pt x="805" y="293"/>
                  </a:lnTo>
                  <a:lnTo>
                    <a:pt x="803" y="293"/>
                  </a:lnTo>
                  <a:lnTo>
                    <a:pt x="801" y="293"/>
                  </a:lnTo>
                  <a:lnTo>
                    <a:pt x="801" y="293"/>
                  </a:lnTo>
                  <a:lnTo>
                    <a:pt x="799" y="293"/>
                  </a:lnTo>
                  <a:lnTo>
                    <a:pt x="795" y="295"/>
                  </a:lnTo>
                  <a:lnTo>
                    <a:pt x="795" y="297"/>
                  </a:lnTo>
                  <a:lnTo>
                    <a:pt x="793" y="297"/>
                  </a:lnTo>
                  <a:lnTo>
                    <a:pt x="793" y="297"/>
                  </a:lnTo>
                  <a:lnTo>
                    <a:pt x="793" y="299"/>
                  </a:lnTo>
                  <a:lnTo>
                    <a:pt x="791" y="301"/>
                  </a:lnTo>
                  <a:lnTo>
                    <a:pt x="791" y="301"/>
                  </a:lnTo>
                  <a:lnTo>
                    <a:pt x="791" y="303"/>
                  </a:lnTo>
                  <a:lnTo>
                    <a:pt x="791" y="303"/>
                  </a:lnTo>
                  <a:lnTo>
                    <a:pt x="793" y="303"/>
                  </a:lnTo>
                  <a:lnTo>
                    <a:pt x="793" y="305"/>
                  </a:lnTo>
                  <a:lnTo>
                    <a:pt x="793" y="305"/>
                  </a:lnTo>
                  <a:lnTo>
                    <a:pt x="795" y="305"/>
                  </a:lnTo>
                  <a:lnTo>
                    <a:pt x="795" y="305"/>
                  </a:lnTo>
                  <a:lnTo>
                    <a:pt x="795" y="305"/>
                  </a:lnTo>
                  <a:lnTo>
                    <a:pt x="797" y="303"/>
                  </a:lnTo>
                  <a:lnTo>
                    <a:pt x="799" y="301"/>
                  </a:lnTo>
                  <a:lnTo>
                    <a:pt x="801" y="301"/>
                  </a:lnTo>
                  <a:lnTo>
                    <a:pt x="803" y="299"/>
                  </a:lnTo>
                  <a:lnTo>
                    <a:pt x="805" y="299"/>
                  </a:lnTo>
                  <a:lnTo>
                    <a:pt x="805" y="297"/>
                  </a:lnTo>
                  <a:lnTo>
                    <a:pt x="807" y="29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 name="Freeform 213"/>
            <p:cNvSpPr>
              <a:spLocks/>
            </p:cNvSpPr>
            <p:nvPr/>
          </p:nvSpPr>
          <p:spPr bwMode="auto">
            <a:xfrm>
              <a:off x="3601" y="1842"/>
              <a:ext cx="122" cy="205"/>
            </a:xfrm>
            <a:custGeom>
              <a:avLst/>
              <a:gdLst>
                <a:gd name="T0" fmla="*/ 120 w 122"/>
                <a:gd name="T1" fmla="*/ 187 h 205"/>
                <a:gd name="T2" fmla="*/ 118 w 122"/>
                <a:gd name="T3" fmla="*/ 181 h 205"/>
                <a:gd name="T4" fmla="*/ 110 w 122"/>
                <a:gd name="T5" fmla="*/ 173 h 205"/>
                <a:gd name="T6" fmla="*/ 104 w 122"/>
                <a:gd name="T7" fmla="*/ 163 h 205"/>
                <a:gd name="T8" fmla="*/ 102 w 122"/>
                <a:gd name="T9" fmla="*/ 157 h 205"/>
                <a:gd name="T10" fmla="*/ 96 w 122"/>
                <a:gd name="T11" fmla="*/ 143 h 205"/>
                <a:gd name="T12" fmla="*/ 96 w 122"/>
                <a:gd name="T13" fmla="*/ 137 h 205"/>
                <a:gd name="T14" fmla="*/ 94 w 122"/>
                <a:gd name="T15" fmla="*/ 129 h 205"/>
                <a:gd name="T16" fmla="*/ 96 w 122"/>
                <a:gd name="T17" fmla="*/ 125 h 205"/>
                <a:gd name="T18" fmla="*/ 102 w 122"/>
                <a:gd name="T19" fmla="*/ 115 h 205"/>
                <a:gd name="T20" fmla="*/ 106 w 122"/>
                <a:gd name="T21" fmla="*/ 105 h 205"/>
                <a:gd name="T22" fmla="*/ 112 w 122"/>
                <a:gd name="T23" fmla="*/ 95 h 205"/>
                <a:gd name="T24" fmla="*/ 102 w 122"/>
                <a:gd name="T25" fmla="*/ 79 h 205"/>
                <a:gd name="T26" fmla="*/ 92 w 122"/>
                <a:gd name="T27" fmla="*/ 71 h 205"/>
                <a:gd name="T28" fmla="*/ 88 w 122"/>
                <a:gd name="T29" fmla="*/ 61 h 205"/>
                <a:gd name="T30" fmla="*/ 104 w 122"/>
                <a:gd name="T31" fmla="*/ 56 h 205"/>
                <a:gd name="T32" fmla="*/ 110 w 122"/>
                <a:gd name="T33" fmla="*/ 54 h 205"/>
                <a:gd name="T34" fmla="*/ 102 w 122"/>
                <a:gd name="T35" fmla="*/ 36 h 205"/>
                <a:gd name="T36" fmla="*/ 104 w 122"/>
                <a:gd name="T37" fmla="*/ 22 h 205"/>
                <a:gd name="T38" fmla="*/ 98 w 122"/>
                <a:gd name="T39" fmla="*/ 8 h 205"/>
                <a:gd name="T40" fmla="*/ 88 w 122"/>
                <a:gd name="T41" fmla="*/ 0 h 205"/>
                <a:gd name="T42" fmla="*/ 90 w 122"/>
                <a:gd name="T43" fmla="*/ 14 h 205"/>
                <a:gd name="T44" fmla="*/ 96 w 122"/>
                <a:gd name="T45" fmla="*/ 18 h 205"/>
                <a:gd name="T46" fmla="*/ 96 w 122"/>
                <a:gd name="T47" fmla="*/ 28 h 205"/>
                <a:gd name="T48" fmla="*/ 86 w 122"/>
                <a:gd name="T49" fmla="*/ 34 h 205"/>
                <a:gd name="T50" fmla="*/ 76 w 122"/>
                <a:gd name="T51" fmla="*/ 54 h 205"/>
                <a:gd name="T52" fmla="*/ 74 w 122"/>
                <a:gd name="T53" fmla="*/ 65 h 205"/>
                <a:gd name="T54" fmla="*/ 68 w 122"/>
                <a:gd name="T55" fmla="*/ 77 h 205"/>
                <a:gd name="T56" fmla="*/ 60 w 122"/>
                <a:gd name="T57" fmla="*/ 85 h 205"/>
                <a:gd name="T58" fmla="*/ 56 w 122"/>
                <a:gd name="T59" fmla="*/ 99 h 205"/>
                <a:gd name="T60" fmla="*/ 52 w 122"/>
                <a:gd name="T61" fmla="*/ 107 h 205"/>
                <a:gd name="T62" fmla="*/ 48 w 122"/>
                <a:gd name="T63" fmla="*/ 117 h 205"/>
                <a:gd name="T64" fmla="*/ 42 w 122"/>
                <a:gd name="T65" fmla="*/ 119 h 205"/>
                <a:gd name="T66" fmla="*/ 36 w 122"/>
                <a:gd name="T67" fmla="*/ 111 h 205"/>
                <a:gd name="T68" fmla="*/ 30 w 122"/>
                <a:gd name="T69" fmla="*/ 113 h 205"/>
                <a:gd name="T70" fmla="*/ 24 w 122"/>
                <a:gd name="T71" fmla="*/ 111 h 205"/>
                <a:gd name="T72" fmla="*/ 16 w 122"/>
                <a:gd name="T73" fmla="*/ 119 h 205"/>
                <a:gd name="T74" fmla="*/ 8 w 122"/>
                <a:gd name="T75" fmla="*/ 129 h 205"/>
                <a:gd name="T76" fmla="*/ 2 w 122"/>
                <a:gd name="T77" fmla="*/ 147 h 205"/>
                <a:gd name="T78" fmla="*/ 2 w 122"/>
                <a:gd name="T79" fmla="*/ 155 h 205"/>
                <a:gd name="T80" fmla="*/ 4 w 122"/>
                <a:gd name="T81" fmla="*/ 153 h 205"/>
                <a:gd name="T82" fmla="*/ 6 w 122"/>
                <a:gd name="T83" fmla="*/ 159 h 205"/>
                <a:gd name="T84" fmla="*/ 12 w 122"/>
                <a:gd name="T85" fmla="*/ 165 h 205"/>
                <a:gd name="T86" fmla="*/ 16 w 122"/>
                <a:gd name="T87" fmla="*/ 163 h 205"/>
                <a:gd name="T88" fmla="*/ 18 w 122"/>
                <a:gd name="T89" fmla="*/ 165 h 205"/>
                <a:gd name="T90" fmla="*/ 18 w 122"/>
                <a:gd name="T91" fmla="*/ 169 h 205"/>
                <a:gd name="T92" fmla="*/ 22 w 122"/>
                <a:gd name="T93" fmla="*/ 181 h 205"/>
                <a:gd name="T94" fmla="*/ 20 w 122"/>
                <a:gd name="T95" fmla="*/ 195 h 205"/>
                <a:gd name="T96" fmla="*/ 36 w 122"/>
                <a:gd name="T97" fmla="*/ 197 h 205"/>
                <a:gd name="T98" fmla="*/ 48 w 122"/>
                <a:gd name="T99" fmla="*/ 193 h 205"/>
                <a:gd name="T100" fmla="*/ 64 w 122"/>
                <a:gd name="T101" fmla="*/ 195 h 205"/>
                <a:gd name="T102" fmla="*/ 76 w 122"/>
                <a:gd name="T103" fmla="*/ 197 h 205"/>
                <a:gd name="T104" fmla="*/ 96 w 122"/>
                <a:gd name="T105" fmla="*/ 195 h 205"/>
                <a:gd name="T106" fmla="*/ 100 w 122"/>
                <a:gd name="T107" fmla="*/ 199 h 205"/>
                <a:gd name="T108" fmla="*/ 106 w 122"/>
                <a:gd name="T109" fmla="*/ 199 h 205"/>
                <a:gd name="T110" fmla="*/ 116 w 122"/>
                <a:gd name="T111" fmla="*/ 203 h 205"/>
                <a:gd name="T112" fmla="*/ 120 w 122"/>
                <a:gd name="T113" fmla="*/ 203 h 205"/>
                <a:gd name="T114" fmla="*/ 122 w 122"/>
                <a:gd name="T115" fmla="*/ 19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 h="205">
                  <a:moveTo>
                    <a:pt x="120" y="193"/>
                  </a:moveTo>
                  <a:lnTo>
                    <a:pt x="120" y="191"/>
                  </a:lnTo>
                  <a:lnTo>
                    <a:pt x="120" y="189"/>
                  </a:lnTo>
                  <a:lnTo>
                    <a:pt x="120" y="189"/>
                  </a:lnTo>
                  <a:lnTo>
                    <a:pt x="120" y="187"/>
                  </a:lnTo>
                  <a:lnTo>
                    <a:pt x="120" y="187"/>
                  </a:lnTo>
                  <a:lnTo>
                    <a:pt x="120" y="185"/>
                  </a:lnTo>
                  <a:lnTo>
                    <a:pt x="120" y="185"/>
                  </a:lnTo>
                  <a:lnTo>
                    <a:pt x="120" y="183"/>
                  </a:lnTo>
                  <a:lnTo>
                    <a:pt x="118" y="181"/>
                  </a:lnTo>
                  <a:lnTo>
                    <a:pt x="118" y="181"/>
                  </a:lnTo>
                  <a:lnTo>
                    <a:pt x="118" y="181"/>
                  </a:lnTo>
                  <a:lnTo>
                    <a:pt x="116" y="179"/>
                  </a:lnTo>
                  <a:lnTo>
                    <a:pt x="116" y="179"/>
                  </a:lnTo>
                  <a:lnTo>
                    <a:pt x="114" y="179"/>
                  </a:lnTo>
                  <a:lnTo>
                    <a:pt x="114" y="177"/>
                  </a:lnTo>
                  <a:lnTo>
                    <a:pt x="112" y="175"/>
                  </a:lnTo>
                  <a:lnTo>
                    <a:pt x="110" y="173"/>
                  </a:lnTo>
                  <a:lnTo>
                    <a:pt x="108" y="171"/>
                  </a:lnTo>
                  <a:lnTo>
                    <a:pt x="106" y="169"/>
                  </a:lnTo>
                  <a:lnTo>
                    <a:pt x="104" y="167"/>
                  </a:lnTo>
                  <a:lnTo>
                    <a:pt x="104" y="165"/>
                  </a:lnTo>
                  <a:lnTo>
                    <a:pt x="104" y="163"/>
                  </a:lnTo>
                  <a:lnTo>
                    <a:pt x="104" y="163"/>
                  </a:lnTo>
                  <a:lnTo>
                    <a:pt x="104" y="163"/>
                  </a:lnTo>
                  <a:lnTo>
                    <a:pt x="104" y="163"/>
                  </a:lnTo>
                  <a:lnTo>
                    <a:pt x="104" y="163"/>
                  </a:lnTo>
                  <a:lnTo>
                    <a:pt x="104" y="161"/>
                  </a:lnTo>
                  <a:lnTo>
                    <a:pt x="104" y="159"/>
                  </a:lnTo>
                  <a:lnTo>
                    <a:pt x="102" y="157"/>
                  </a:lnTo>
                  <a:lnTo>
                    <a:pt x="100" y="155"/>
                  </a:lnTo>
                  <a:lnTo>
                    <a:pt x="98" y="153"/>
                  </a:lnTo>
                  <a:lnTo>
                    <a:pt x="98" y="153"/>
                  </a:lnTo>
                  <a:lnTo>
                    <a:pt x="98" y="151"/>
                  </a:lnTo>
                  <a:lnTo>
                    <a:pt x="98" y="145"/>
                  </a:lnTo>
                  <a:lnTo>
                    <a:pt x="96" y="143"/>
                  </a:lnTo>
                  <a:lnTo>
                    <a:pt x="96" y="141"/>
                  </a:lnTo>
                  <a:lnTo>
                    <a:pt x="96" y="141"/>
                  </a:lnTo>
                  <a:lnTo>
                    <a:pt x="96" y="141"/>
                  </a:lnTo>
                  <a:lnTo>
                    <a:pt x="96" y="139"/>
                  </a:lnTo>
                  <a:lnTo>
                    <a:pt x="96" y="139"/>
                  </a:lnTo>
                  <a:lnTo>
                    <a:pt x="96" y="137"/>
                  </a:lnTo>
                  <a:lnTo>
                    <a:pt x="96" y="137"/>
                  </a:lnTo>
                  <a:lnTo>
                    <a:pt x="96" y="131"/>
                  </a:lnTo>
                  <a:lnTo>
                    <a:pt x="96" y="129"/>
                  </a:lnTo>
                  <a:lnTo>
                    <a:pt x="96" y="129"/>
                  </a:lnTo>
                  <a:lnTo>
                    <a:pt x="96" y="129"/>
                  </a:lnTo>
                  <a:lnTo>
                    <a:pt x="94" y="129"/>
                  </a:lnTo>
                  <a:lnTo>
                    <a:pt x="94" y="129"/>
                  </a:lnTo>
                  <a:lnTo>
                    <a:pt x="94" y="127"/>
                  </a:lnTo>
                  <a:lnTo>
                    <a:pt x="94" y="127"/>
                  </a:lnTo>
                  <a:lnTo>
                    <a:pt x="94" y="125"/>
                  </a:lnTo>
                  <a:lnTo>
                    <a:pt x="94" y="125"/>
                  </a:lnTo>
                  <a:lnTo>
                    <a:pt x="96" y="125"/>
                  </a:lnTo>
                  <a:lnTo>
                    <a:pt x="98" y="123"/>
                  </a:lnTo>
                  <a:lnTo>
                    <a:pt x="98" y="123"/>
                  </a:lnTo>
                  <a:lnTo>
                    <a:pt x="98" y="123"/>
                  </a:lnTo>
                  <a:lnTo>
                    <a:pt x="98" y="121"/>
                  </a:lnTo>
                  <a:lnTo>
                    <a:pt x="100" y="117"/>
                  </a:lnTo>
                  <a:lnTo>
                    <a:pt x="102" y="115"/>
                  </a:lnTo>
                  <a:lnTo>
                    <a:pt x="102" y="113"/>
                  </a:lnTo>
                  <a:lnTo>
                    <a:pt x="104" y="111"/>
                  </a:lnTo>
                  <a:lnTo>
                    <a:pt x="104" y="109"/>
                  </a:lnTo>
                  <a:lnTo>
                    <a:pt x="106" y="107"/>
                  </a:lnTo>
                  <a:lnTo>
                    <a:pt x="106" y="107"/>
                  </a:lnTo>
                  <a:lnTo>
                    <a:pt x="106" y="105"/>
                  </a:lnTo>
                  <a:lnTo>
                    <a:pt x="108" y="103"/>
                  </a:lnTo>
                  <a:lnTo>
                    <a:pt x="110" y="101"/>
                  </a:lnTo>
                  <a:lnTo>
                    <a:pt x="110" y="99"/>
                  </a:lnTo>
                  <a:lnTo>
                    <a:pt x="112" y="99"/>
                  </a:lnTo>
                  <a:lnTo>
                    <a:pt x="112" y="97"/>
                  </a:lnTo>
                  <a:lnTo>
                    <a:pt x="112" y="95"/>
                  </a:lnTo>
                  <a:lnTo>
                    <a:pt x="110" y="95"/>
                  </a:lnTo>
                  <a:lnTo>
                    <a:pt x="110" y="95"/>
                  </a:lnTo>
                  <a:lnTo>
                    <a:pt x="108" y="91"/>
                  </a:lnTo>
                  <a:lnTo>
                    <a:pt x="106" y="87"/>
                  </a:lnTo>
                  <a:lnTo>
                    <a:pt x="104" y="83"/>
                  </a:lnTo>
                  <a:lnTo>
                    <a:pt x="102" y="79"/>
                  </a:lnTo>
                  <a:lnTo>
                    <a:pt x="100" y="77"/>
                  </a:lnTo>
                  <a:lnTo>
                    <a:pt x="100" y="77"/>
                  </a:lnTo>
                  <a:lnTo>
                    <a:pt x="98" y="77"/>
                  </a:lnTo>
                  <a:lnTo>
                    <a:pt x="98" y="77"/>
                  </a:lnTo>
                  <a:lnTo>
                    <a:pt x="96" y="73"/>
                  </a:lnTo>
                  <a:lnTo>
                    <a:pt x="92" y="71"/>
                  </a:lnTo>
                  <a:lnTo>
                    <a:pt x="90" y="69"/>
                  </a:lnTo>
                  <a:lnTo>
                    <a:pt x="90" y="67"/>
                  </a:lnTo>
                  <a:lnTo>
                    <a:pt x="88" y="65"/>
                  </a:lnTo>
                  <a:lnTo>
                    <a:pt x="86" y="63"/>
                  </a:lnTo>
                  <a:lnTo>
                    <a:pt x="86" y="63"/>
                  </a:lnTo>
                  <a:lnTo>
                    <a:pt x="88" y="61"/>
                  </a:lnTo>
                  <a:lnTo>
                    <a:pt x="88" y="58"/>
                  </a:lnTo>
                  <a:lnTo>
                    <a:pt x="90" y="56"/>
                  </a:lnTo>
                  <a:lnTo>
                    <a:pt x="92" y="56"/>
                  </a:lnTo>
                  <a:lnTo>
                    <a:pt x="96" y="56"/>
                  </a:lnTo>
                  <a:lnTo>
                    <a:pt x="100" y="56"/>
                  </a:lnTo>
                  <a:lnTo>
                    <a:pt x="104" y="56"/>
                  </a:lnTo>
                  <a:lnTo>
                    <a:pt x="104" y="56"/>
                  </a:lnTo>
                  <a:lnTo>
                    <a:pt x="106" y="56"/>
                  </a:lnTo>
                  <a:lnTo>
                    <a:pt x="108" y="56"/>
                  </a:lnTo>
                  <a:lnTo>
                    <a:pt x="110" y="56"/>
                  </a:lnTo>
                  <a:lnTo>
                    <a:pt x="112" y="56"/>
                  </a:lnTo>
                  <a:lnTo>
                    <a:pt x="110" y="54"/>
                  </a:lnTo>
                  <a:lnTo>
                    <a:pt x="108" y="52"/>
                  </a:lnTo>
                  <a:lnTo>
                    <a:pt x="106" y="50"/>
                  </a:lnTo>
                  <a:lnTo>
                    <a:pt x="106" y="46"/>
                  </a:lnTo>
                  <a:lnTo>
                    <a:pt x="104" y="44"/>
                  </a:lnTo>
                  <a:lnTo>
                    <a:pt x="104" y="40"/>
                  </a:lnTo>
                  <a:lnTo>
                    <a:pt x="102" y="36"/>
                  </a:lnTo>
                  <a:lnTo>
                    <a:pt x="102" y="32"/>
                  </a:lnTo>
                  <a:lnTo>
                    <a:pt x="104" y="32"/>
                  </a:lnTo>
                  <a:lnTo>
                    <a:pt x="104" y="28"/>
                  </a:lnTo>
                  <a:lnTo>
                    <a:pt x="104" y="26"/>
                  </a:lnTo>
                  <a:lnTo>
                    <a:pt x="104" y="24"/>
                  </a:lnTo>
                  <a:lnTo>
                    <a:pt x="104" y="22"/>
                  </a:lnTo>
                  <a:lnTo>
                    <a:pt x="104" y="22"/>
                  </a:lnTo>
                  <a:lnTo>
                    <a:pt x="102" y="18"/>
                  </a:lnTo>
                  <a:lnTo>
                    <a:pt x="102" y="18"/>
                  </a:lnTo>
                  <a:lnTo>
                    <a:pt x="100" y="14"/>
                  </a:lnTo>
                  <a:lnTo>
                    <a:pt x="100" y="10"/>
                  </a:lnTo>
                  <a:lnTo>
                    <a:pt x="98" y="8"/>
                  </a:lnTo>
                  <a:lnTo>
                    <a:pt x="96" y="6"/>
                  </a:lnTo>
                  <a:lnTo>
                    <a:pt x="94" y="6"/>
                  </a:lnTo>
                  <a:lnTo>
                    <a:pt x="94" y="2"/>
                  </a:lnTo>
                  <a:lnTo>
                    <a:pt x="94" y="2"/>
                  </a:lnTo>
                  <a:lnTo>
                    <a:pt x="90" y="0"/>
                  </a:lnTo>
                  <a:lnTo>
                    <a:pt x="88" y="0"/>
                  </a:lnTo>
                  <a:lnTo>
                    <a:pt x="88" y="8"/>
                  </a:lnTo>
                  <a:lnTo>
                    <a:pt x="90" y="10"/>
                  </a:lnTo>
                  <a:lnTo>
                    <a:pt x="90" y="12"/>
                  </a:lnTo>
                  <a:lnTo>
                    <a:pt x="90" y="12"/>
                  </a:lnTo>
                  <a:lnTo>
                    <a:pt x="90" y="12"/>
                  </a:lnTo>
                  <a:lnTo>
                    <a:pt x="90" y="14"/>
                  </a:lnTo>
                  <a:lnTo>
                    <a:pt x="92" y="14"/>
                  </a:lnTo>
                  <a:lnTo>
                    <a:pt x="94" y="14"/>
                  </a:lnTo>
                  <a:lnTo>
                    <a:pt x="96" y="16"/>
                  </a:lnTo>
                  <a:lnTo>
                    <a:pt x="96" y="16"/>
                  </a:lnTo>
                  <a:lnTo>
                    <a:pt x="96" y="18"/>
                  </a:lnTo>
                  <a:lnTo>
                    <a:pt x="96" y="18"/>
                  </a:lnTo>
                  <a:lnTo>
                    <a:pt x="96" y="20"/>
                  </a:lnTo>
                  <a:lnTo>
                    <a:pt x="96" y="22"/>
                  </a:lnTo>
                  <a:lnTo>
                    <a:pt x="96" y="24"/>
                  </a:lnTo>
                  <a:lnTo>
                    <a:pt x="96" y="28"/>
                  </a:lnTo>
                  <a:lnTo>
                    <a:pt x="96" y="28"/>
                  </a:lnTo>
                  <a:lnTo>
                    <a:pt x="96" y="28"/>
                  </a:lnTo>
                  <a:lnTo>
                    <a:pt x="94" y="30"/>
                  </a:lnTo>
                  <a:lnTo>
                    <a:pt x="92" y="30"/>
                  </a:lnTo>
                  <a:lnTo>
                    <a:pt x="90" y="32"/>
                  </a:lnTo>
                  <a:lnTo>
                    <a:pt x="88" y="34"/>
                  </a:lnTo>
                  <a:lnTo>
                    <a:pt x="88" y="34"/>
                  </a:lnTo>
                  <a:lnTo>
                    <a:pt x="86" y="34"/>
                  </a:lnTo>
                  <a:lnTo>
                    <a:pt x="84" y="36"/>
                  </a:lnTo>
                  <a:lnTo>
                    <a:pt x="82" y="40"/>
                  </a:lnTo>
                  <a:lnTo>
                    <a:pt x="80" y="44"/>
                  </a:lnTo>
                  <a:lnTo>
                    <a:pt x="78" y="48"/>
                  </a:lnTo>
                  <a:lnTo>
                    <a:pt x="78" y="52"/>
                  </a:lnTo>
                  <a:lnTo>
                    <a:pt x="76" y="54"/>
                  </a:lnTo>
                  <a:lnTo>
                    <a:pt x="74" y="56"/>
                  </a:lnTo>
                  <a:lnTo>
                    <a:pt x="74" y="56"/>
                  </a:lnTo>
                  <a:lnTo>
                    <a:pt x="74" y="58"/>
                  </a:lnTo>
                  <a:lnTo>
                    <a:pt x="74" y="63"/>
                  </a:lnTo>
                  <a:lnTo>
                    <a:pt x="74" y="65"/>
                  </a:lnTo>
                  <a:lnTo>
                    <a:pt x="74" y="65"/>
                  </a:lnTo>
                  <a:lnTo>
                    <a:pt x="72" y="65"/>
                  </a:lnTo>
                  <a:lnTo>
                    <a:pt x="70" y="67"/>
                  </a:lnTo>
                  <a:lnTo>
                    <a:pt x="68" y="69"/>
                  </a:lnTo>
                  <a:lnTo>
                    <a:pt x="68" y="71"/>
                  </a:lnTo>
                  <a:lnTo>
                    <a:pt x="68" y="75"/>
                  </a:lnTo>
                  <a:lnTo>
                    <a:pt x="68" y="77"/>
                  </a:lnTo>
                  <a:lnTo>
                    <a:pt x="68" y="77"/>
                  </a:lnTo>
                  <a:lnTo>
                    <a:pt x="66" y="79"/>
                  </a:lnTo>
                  <a:lnTo>
                    <a:pt x="66" y="81"/>
                  </a:lnTo>
                  <a:lnTo>
                    <a:pt x="64" y="81"/>
                  </a:lnTo>
                  <a:lnTo>
                    <a:pt x="62" y="81"/>
                  </a:lnTo>
                  <a:lnTo>
                    <a:pt x="60" y="85"/>
                  </a:lnTo>
                  <a:lnTo>
                    <a:pt x="58" y="87"/>
                  </a:lnTo>
                  <a:lnTo>
                    <a:pt x="58" y="89"/>
                  </a:lnTo>
                  <a:lnTo>
                    <a:pt x="58" y="93"/>
                  </a:lnTo>
                  <a:lnTo>
                    <a:pt x="56" y="97"/>
                  </a:lnTo>
                  <a:lnTo>
                    <a:pt x="56" y="99"/>
                  </a:lnTo>
                  <a:lnTo>
                    <a:pt x="56" y="99"/>
                  </a:lnTo>
                  <a:lnTo>
                    <a:pt x="52" y="103"/>
                  </a:lnTo>
                  <a:lnTo>
                    <a:pt x="52" y="103"/>
                  </a:lnTo>
                  <a:lnTo>
                    <a:pt x="52" y="105"/>
                  </a:lnTo>
                  <a:lnTo>
                    <a:pt x="52" y="107"/>
                  </a:lnTo>
                  <a:lnTo>
                    <a:pt x="52" y="107"/>
                  </a:lnTo>
                  <a:lnTo>
                    <a:pt x="52" y="107"/>
                  </a:lnTo>
                  <a:lnTo>
                    <a:pt x="52" y="109"/>
                  </a:lnTo>
                  <a:lnTo>
                    <a:pt x="50" y="111"/>
                  </a:lnTo>
                  <a:lnTo>
                    <a:pt x="48" y="113"/>
                  </a:lnTo>
                  <a:lnTo>
                    <a:pt x="48" y="113"/>
                  </a:lnTo>
                  <a:lnTo>
                    <a:pt x="48" y="115"/>
                  </a:lnTo>
                  <a:lnTo>
                    <a:pt x="48" y="117"/>
                  </a:lnTo>
                  <a:lnTo>
                    <a:pt x="46" y="117"/>
                  </a:lnTo>
                  <a:lnTo>
                    <a:pt x="46" y="119"/>
                  </a:lnTo>
                  <a:lnTo>
                    <a:pt x="44" y="119"/>
                  </a:lnTo>
                  <a:lnTo>
                    <a:pt x="44" y="119"/>
                  </a:lnTo>
                  <a:lnTo>
                    <a:pt x="42" y="121"/>
                  </a:lnTo>
                  <a:lnTo>
                    <a:pt x="42" y="119"/>
                  </a:lnTo>
                  <a:lnTo>
                    <a:pt x="40" y="119"/>
                  </a:lnTo>
                  <a:lnTo>
                    <a:pt x="40" y="115"/>
                  </a:lnTo>
                  <a:lnTo>
                    <a:pt x="40" y="115"/>
                  </a:lnTo>
                  <a:lnTo>
                    <a:pt x="38" y="115"/>
                  </a:lnTo>
                  <a:lnTo>
                    <a:pt x="38" y="113"/>
                  </a:lnTo>
                  <a:lnTo>
                    <a:pt x="36" y="111"/>
                  </a:lnTo>
                  <a:lnTo>
                    <a:pt x="34" y="109"/>
                  </a:lnTo>
                  <a:lnTo>
                    <a:pt x="32" y="109"/>
                  </a:lnTo>
                  <a:lnTo>
                    <a:pt x="32" y="109"/>
                  </a:lnTo>
                  <a:lnTo>
                    <a:pt x="32" y="111"/>
                  </a:lnTo>
                  <a:lnTo>
                    <a:pt x="32" y="113"/>
                  </a:lnTo>
                  <a:lnTo>
                    <a:pt x="30" y="113"/>
                  </a:lnTo>
                  <a:lnTo>
                    <a:pt x="28" y="113"/>
                  </a:lnTo>
                  <a:lnTo>
                    <a:pt x="26" y="111"/>
                  </a:lnTo>
                  <a:lnTo>
                    <a:pt x="26" y="111"/>
                  </a:lnTo>
                  <a:lnTo>
                    <a:pt x="26" y="111"/>
                  </a:lnTo>
                  <a:lnTo>
                    <a:pt x="26" y="111"/>
                  </a:lnTo>
                  <a:lnTo>
                    <a:pt x="24" y="111"/>
                  </a:lnTo>
                  <a:lnTo>
                    <a:pt x="22" y="113"/>
                  </a:lnTo>
                  <a:lnTo>
                    <a:pt x="20" y="113"/>
                  </a:lnTo>
                  <a:lnTo>
                    <a:pt x="20" y="115"/>
                  </a:lnTo>
                  <a:lnTo>
                    <a:pt x="20" y="117"/>
                  </a:lnTo>
                  <a:lnTo>
                    <a:pt x="18" y="119"/>
                  </a:lnTo>
                  <a:lnTo>
                    <a:pt x="16" y="119"/>
                  </a:lnTo>
                  <a:lnTo>
                    <a:pt x="16" y="121"/>
                  </a:lnTo>
                  <a:lnTo>
                    <a:pt x="14" y="121"/>
                  </a:lnTo>
                  <a:lnTo>
                    <a:pt x="14" y="123"/>
                  </a:lnTo>
                  <a:lnTo>
                    <a:pt x="12" y="125"/>
                  </a:lnTo>
                  <a:lnTo>
                    <a:pt x="8" y="127"/>
                  </a:lnTo>
                  <a:lnTo>
                    <a:pt x="8" y="129"/>
                  </a:lnTo>
                  <a:lnTo>
                    <a:pt x="6" y="131"/>
                  </a:lnTo>
                  <a:lnTo>
                    <a:pt x="6" y="135"/>
                  </a:lnTo>
                  <a:lnTo>
                    <a:pt x="6" y="137"/>
                  </a:lnTo>
                  <a:lnTo>
                    <a:pt x="4" y="143"/>
                  </a:lnTo>
                  <a:lnTo>
                    <a:pt x="4" y="145"/>
                  </a:lnTo>
                  <a:lnTo>
                    <a:pt x="2" y="147"/>
                  </a:lnTo>
                  <a:lnTo>
                    <a:pt x="2" y="149"/>
                  </a:lnTo>
                  <a:lnTo>
                    <a:pt x="0" y="151"/>
                  </a:lnTo>
                  <a:lnTo>
                    <a:pt x="2" y="151"/>
                  </a:lnTo>
                  <a:lnTo>
                    <a:pt x="0" y="153"/>
                  </a:lnTo>
                  <a:lnTo>
                    <a:pt x="0" y="153"/>
                  </a:lnTo>
                  <a:lnTo>
                    <a:pt x="2" y="155"/>
                  </a:lnTo>
                  <a:lnTo>
                    <a:pt x="2" y="155"/>
                  </a:lnTo>
                  <a:lnTo>
                    <a:pt x="4" y="153"/>
                  </a:lnTo>
                  <a:lnTo>
                    <a:pt x="2" y="151"/>
                  </a:lnTo>
                  <a:lnTo>
                    <a:pt x="4" y="153"/>
                  </a:lnTo>
                  <a:lnTo>
                    <a:pt x="4" y="153"/>
                  </a:lnTo>
                  <a:lnTo>
                    <a:pt x="4" y="153"/>
                  </a:lnTo>
                  <a:lnTo>
                    <a:pt x="6" y="153"/>
                  </a:lnTo>
                  <a:lnTo>
                    <a:pt x="6" y="153"/>
                  </a:lnTo>
                  <a:lnTo>
                    <a:pt x="6" y="153"/>
                  </a:lnTo>
                  <a:lnTo>
                    <a:pt x="6" y="155"/>
                  </a:lnTo>
                  <a:lnTo>
                    <a:pt x="6" y="157"/>
                  </a:lnTo>
                  <a:lnTo>
                    <a:pt x="6" y="159"/>
                  </a:lnTo>
                  <a:lnTo>
                    <a:pt x="8" y="159"/>
                  </a:lnTo>
                  <a:lnTo>
                    <a:pt x="8" y="161"/>
                  </a:lnTo>
                  <a:lnTo>
                    <a:pt x="10" y="163"/>
                  </a:lnTo>
                  <a:lnTo>
                    <a:pt x="12" y="163"/>
                  </a:lnTo>
                  <a:lnTo>
                    <a:pt x="12" y="165"/>
                  </a:lnTo>
                  <a:lnTo>
                    <a:pt x="12" y="165"/>
                  </a:lnTo>
                  <a:lnTo>
                    <a:pt x="14" y="165"/>
                  </a:lnTo>
                  <a:lnTo>
                    <a:pt x="14" y="165"/>
                  </a:lnTo>
                  <a:lnTo>
                    <a:pt x="16" y="165"/>
                  </a:lnTo>
                  <a:lnTo>
                    <a:pt x="16" y="163"/>
                  </a:lnTo>
                  <a:lnTo>
                    <a:pt x="16" y="163"/>
                  </a:lnTo>
                  <a:lnTo>
                    <a:pt x="16" y="163"/>
                  </a:lnTo>
                  <a:lnTo>
                    <a:pt x="16" y="163"/>
                  </a:lnTo>
                  <a:lnTo>
                    <a:pt x="18" y="163"/>
                  </a:lnTo>
                  <a:lnTo>
                    <a:pt x="18" y="163"/>
                  </a:lnTo>
                  <a:lnTo>
                    <a:pt x="18" y="163"/>
                  </a:lnTo>
                  <a:lnTo>
                    <a:pt x="18" y="163"/>
                  </a:lnTo>
                  <a:lnTo>
                    <a:pt x="18" y="165"/>
                  </a:lnTo>
                  <a:lnTo>
                    <a:pt x="20" y="165"/>
                  </a:lnTo>
                  <a:lnTo>
                    <a:pt x="20" y="167"/>
                  </a:lnTo>
                  <a:lnTo>
                    <a:pt x="18" y="165"/>
                  </a:lnTo>
                  <a:lnTo>
                    <a:pt x="18" y="167"/>
                  </a:lnTo>
                  <a:lnTo>
                    <a:pt x="16" y="167"/>
                  </a:lnTo>
                  <a:lnTo>
                    <a:pt x="18" y="169"/>
                  </a:lnTo>
                  <a:lnTo>
                    <a:pt x="18" y="171"/>
                  </a:lnTo>
                  <a:lnTo>
                    <a:pt x="20" y="171"/>
                  </a:lnTo>
                  <a:lnTo>
                    <a:pt x="18" y="171"/>
                  </a:lnTo>
                  <a:lnTo>
                    <a:pt x="22" y="175"/>
                  </a:lnTo>
                  <a:lnTo>
                    <a:pt x="22" y="177"/>
                  </a:lnTo>
                  <a:lnTo>
                    <a:pt x="22" y="181"/>
                  </a:lnTo>
                  <a:lnTo>
                    <a:pt x="22" y="183"/>
                  </a:lnTo>
                  <a:lnTo>
                    <a:pt x="22" y="187"/>
                  </a:lnTo>
                  <a:lnTo>
                    <a:pt x="20" y="189"/>
                  </a:lnTo>
                  <a:lnTo>
                    <a:pt x="20" y="193"/>
                  </a:lnTo>
                  <a:lnTo>
                    <a:pt x="20" y="195"/>
                  </a:lnTo>
                  <a:lnTo>
                    <a:pt x="20" y="195"/>
                  </a:lnTo>
                  <a:lnTo>
                    <a:pt x="22" y="195"/>
                  </a:lnTo>
                  <a:lnTo>
                    <a:pt x="22" y="195"/>
                  </a:lnTo>
                  <a:lnTo>
                    <a:pt x="24" y="197"/>
                  </a:lnTo>
                  <a:lnTo>
                    <a:pt x="28" y="197"/>
                  </a:lnTo>
                  <a:lnTo>
                    <a:pt x="32" y="197"/>
                  </a:lnTo>
                  <a:lnTo>
                    <a:pt x="36" y="197"/>
                  </a:lnTo>
                  <a:lnTo>
                    <a:pt x="40" y="197"/>
                  </a:lnTo>
                  <a:lnTo>
                    <a:pt x="44" y="197"/>
                  </a:lnTo>
                  <a:lnTo>
                    <a:pt x="44" y="195"/>
                  </a:lnTo>
                  <a:lnTo>
                    <a:pt x="46" y="195"/>
                  </a:lnTo>
                  <a:lnTo>
                    <a:pt x="44" y="193"/>
                  </a:lnTo>
                  <a:lnTo>
                    <a:pt x="48" y="193"/>
                  </a:lnTo>
                  <a:lnTo>
                    <a:pt x="54" y="195"/>
                  </a:lnTo>
                  <a:lnTo>
                    <a:pt x="56" y="195"/>
                  </a:lnTo>
                  <a:lnTo>
                    <a:pt x="58" y="195"/>
                  </a:lnTo>
                  <a:lnTo>
                    <a:pt x="60" y="195"/>
                  </a:lnTo>
                  <a:lnTo>
                    <a:pt x="64" y="195"/>
                  </a:lnTo>
                  <a:lnTo>
                    <a:pt x="64" y="195"/>
                  </a:lnTo>
                  <a:lnTo>
                    <a:pt x="66" y="195"/>
                  </a:lnTo>
                  <a:lnTo>
                    <a:pt x="68" y="195"/>
                  </a:lnTo>
                  <a:lnTo>
                    <a:pt x="74" y="195"/>
                  </a:lnTo>
                  <a:lnTo>
                    <a:pt x="74" y="195"/>
                  </a:lnTo>
                  <a:lnTo>
                    <a:pt x="76" y="195"/>
                  </a:lnTo>
                  <a:lnTo>
                    <a:pt x="76" y="197"/>
                  </a:lnTo>
                  <a:lnTo>
                    <a:pt x="80" y="197"/>
                  </a:lnTo>
                  <a:lnTo>
                    <a:pt x="84" y="197"/>
                  </a:lnTo>
                  <a:lnTo>
                    <a:pt x="88" y="197"/>
                  </a:lnTo>
                  <a:lnTo>
                    <a:pt x="92" y="197"/>
                  </a:lnTo>
                  <a:lnTo>
                    <a:pt x="94" y="197"/>
                  </a:lnTo>
                  <a:lnTo>
                    <a:pt x="96" y="195"/>
                  </a:lnTo>
                  <a:lnTo>
                    <a:pt x="98" y="197"/>
                  </a:lnTo>
                  <a:lnTo>
                    <a:pt x="98" y="197"/>
                  </a:lnTo>
                  <a:lnTo>
                    <a:pt x="98" y="197"/>
                  </a:lnTo>
                  <a:lnTo>
                    <a:pt x="98" y="199"/>
                  </a:lnTo>
                  <a:lnTo>
                    <a:pt x="100" y="197"/>
                  </a:lnTo>
                  <a:lnTo>
                    <a:pt x="100" y="199"/>
                  </a:lnTo>
                  <a:lnTo>
                    <a:pt x="100" y="199"/>
                  </a:lnTo>
                  <a:lnTo>
                    <a:pt x="102" y="199"/>
                  </a:lnTo>
                  <a:lnTo>
                    <a:pt x="104" y="199"/>
                  </a:lnTo>
                  <a:lnTo>
                    <a:pt x="104" y="199"/>
                  </a:lnTo>
                  <a:lnTo>
                    <a:pt x="106" y="199"/>
                  </a:lnTo>
                  <a:lnTo>
                    <a:pt x="106" y="199"/>
                  </a:lnTo>
                  <a:lnTo>
                    <a:pt x="106" y="199"/>
                  </a:lnTo>
                  <a:lnTo>
                    <a:pt x="108" y="201"/>
                  </a:lnTo>
                  <a:lnTo>
                    <a:pt x="110" y="201"/>
                  </a:lnTo>
                  <a:lnTo>
                    <a:pt x="112" y="201"/>
                  </a:lnTo>
                  <a:lnTo>
                    <a:pt x="114" y="201"/>
                  </a:lnTo>
                  <a:lnTo>
                    <a:pt x="116" y="203"/>
                  </a:lnTo>
                  <a:lnTo>
                    <a:pt x="118" y="203"/>
                  </a:lnTo>
                  <a:lnTo>
                    <a:pt x="120" y="205"/>
                  </a:lnTo>
                  <a:lnTo>
                    <a:pt x="120" y="205"/>
                  </a:lnTo>
                  <a:lnTo>
                    <a:pt x="120" y="205"/>
                  </a:lnTo>
                  <a:lnTo>
                    <a:pt x="120" y="205"/>
                  </a:lnTo>
                  <a:lnTo>
                    <a:pt x="120" y="203"/>
                  </a:lnTo>
                  <a:lnTo>
                    <a:pt x="120" y="201"/>
                  </a:lnTo>
                  <a:lnTo>
                    <a:pt x="120" y="199"/>
                  </a:lnTo>
                  <a:lnTo>
                    <a:pt x="120" y="197"/>
                  </a:lnTo>
                  <a:lnTo>
                    <a:pt x="120" y="197"/>
                  </a:lnTo>
                  <a:lnTo>
                    <a:pt x="122" y="195"/>
                  </a:lnTo>
                  <a:lnTo>
                    <a:pt x="122" y="195"/>
                  </a:lnTo>
                  <a:lnTo>
                    <a:pt x="122" y="195"/>
                  </a:lnTo>
                  <a:lnTo>
                    <a:pt x="120" y="193"/>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6" name="Freeform 214"/>
            <p:cNvSpPr>
              <a:spLocks noEditPoints="1"/>
            </p:cNvSpPr>
            <p:nvPr/>
          </p:nvSpPr>
          <p:spPr bwMode="auto">
            <a:xfrm>
              <a:off x="5070" y="1814"/>
              <a:ext cx="84" cy="76"/>
            </a:xfrm>
            <a:custGeom>
              <a:avLst/>
              <a:gdLst>
                <a:gd name="T0" fmla="*/ 18 w 84"/>
                <a:gd name="T1" fmla="*/ 70 h 76"/>
                <a:gd name="T2" fmla="*/ 14 w 84"/>
                <a:gd name="T3" fmla="*/ 60 h 76"/>
                <a:gd name="T4" fmla="*/ 16 w 84"/>
                <a:gd name="T5" fmla="*/ 58 h 76"/>
                <a:gd name="T6" fmla="*/ 82 w 84"/>
                <a:gd name="T7" fmla="*/ 32 h 76"/>
                <a:gd name="T8" fmla="*/ 84 w 84"/>
                <a:gd name="T9" fmla="*/ 20 h 76"/>
                <a:gd name="T10" fmla="*/ 78 w 84"/>
                <a:gd name="T11" fmla="*/ 12 h 76"/>
                <a:gd name="T12" fmla="*/ 78 w 84"/>
                <a:gd name="T13" fmla="*/ 6 h 76"/>
                <a:gd name="T14" fmla="*/ 80 w 84"/>
                <a:gd name="T15" fmla="*/ 0 h 76"/>
                <a:gd name="T16" fmla="*/ 76 w 84"/>
                <a:gd name="T17" fmla="*/ 2 h 76"/>
                <a:gd name="T18" fmla="*/ 74 w 84"/>
                <a:gd name="T19" fmla="*/ 4 h 76"/>
                <a:gd name="T20" fmla="*/ 70 w 84"/>
                <a:gd name="T21" fmla="*/ 6 h 76"/>
                <a:gd name="T22" fmla="*/ 66 w 84"/>
                <a:gd name="T23" fmla="*/ 4 h 76"/>
                <a:gd name="T24" fmla="*/ 64 w 84"/>
                <a:gd name="T25" fmla="*/ 2 h 76"/>
                <a:gd name="T26" fmla="*/ 60 w 84"/>
                <a:gd name="T27" fmla="*/ 4 h 76"/>
                <a:gd name="T28" fmla="*/ 56 w 84"/>
                <a:gd name="T29" fmla="*/ 6 h 76"/>
                <a:gd name="T30" fmla="*/ 58 w 84"/>
                <a:gd name="T31" fmla="*/ 14 h 76"/>
                <a:gd name="T32" fmla="*/ 54 w 84"/>
                <a:gd name="T33" fmla="*/ 10 h 76"/>
                <a:gd name="T34" fmla="*/ 46 w 84"/>
                <a:gd name="T35" fmla="*/ 10 h 76"/>
                <a:gd name="T36" fmla="*/ 44 w 84"/>
                <a:gd name="T37" fmla="*/ 6 h 76"/>
                <a:gd name="T38" fmla="*/ 42 w 84"/>
                <a:gd name="T39" fmla="*/ 8 h 76"/>
                <a:gd name="T40" fmla="*/ 38 w 84"/>
                <a:gd name="T41" fmla="*/ 4 h 76"/>
                <a:gd name="T42" fmla="*/ 28 w 84"/>
                <a:gd name="T43" fmla="*/ 6 h 76"/>
                <a:gd name="T44" fmla="*/ 22 w 84"/>
                <a:gd name="T45" fmla="*/ 6 h 76"/>
                <a:gd name="T46" fmla="*/ 16 w 84"/>
                <a:gd name="T47" fmla="*/ 6 h 76"/>
                <a:gd name="T48" fmla="*/ 8 w 84"/>
                <a:gd name="T49" fmla="*/ 10 h 76"/>
                <a:gd name="T50" fmla="*/ 4 w 84"/>
                <a:gd name="T51" fmla="*/ 18 h 76"/>
                <a:gd name="T52" fmla="*/ 2 w 84"/>
                <a:gd name="T53" fmla="*/ 20 h 76"/>
                <a:gd name="T54" fmla="*/ 2 w 84"/>
                <a:gd name="T55" fmla="*/ 26 h 76"/>
                <a:gd name="T56" fmla="*/ 4 w 84"/>
                <a:gd name="T57" fmla="*/ 36 h 76"/>
                <a:gd name="T58" fmla="*/ 8 w 84"/>
                <a:gd name="T59" fmla="*/ 40 h 76"/>
                <a:gd name="T60" fmla="*/ 14 w 84"/>
                <a:gd name="T61" fmla="*/ 54 h 76"/>
                <a:gd name="T62" fmla="*/ 14 w 84"/>
                <a:gd name="T63" fmla="*/ 56 h 76"/>
                <a:gd name="T64" fmla="*/ 16 w 84"/>
                <a:gd name="T65" fmla="*/ 64 h 76"/>
                <a:gd name="T66" fmla="*/ 22 w 84"/>
                <a:gd name="T67" fmla="*/ 66 h 76"/>
                <a:gd name="T68" fmla="*/ 26 w 84"/>
                <a:gd name="T69" fmla="*/ 64 h 76"/>
                <a:gd name="T70" fmla="*/ 24 w 84"/>
                <a:gd name="T71" fmla="*/ 72 h 76"/>
                <a:gd name="T72" fmla="*/ 28 w 84"/>
                <a:gd name="T73" fmla="*/ 74 h 76"/>
                <a:gd name="T74" fmla="*/ 36 w 84"/>
                <a:gd name="T75" fmla="*/ 74 h 76"/>
                <a:gd name="T76" fmla="*/ 40 w 84"/>
                <a:gd name="T77" fmla="*/ 74 h 76"/>
                <a:gd name="T78" fmla="*/ 46 w 84"/>
                <a:gd name="T79" fmla="*/ 72 h 76"/>
                <a:gd name="T80" fmla="*/ 48 w 84"/>
                <a:gd name="T81" fmla="*/ 70 h 76"/>
                <a:gd name="T82" fmla="*/ 52 w 84"/>
                <a:gd name="T83" fmla="*/ 68 h 76"/>
                <a:gd name="T84" fmla="*/ 54 w 84"/>
                <a:gd name="T85" fmla="*/ 66 h 76"/>
                <a:gd name="T86" fmla="*/ 60 w 84"/>
                <a:gd name="T87" fmla="*/ 66 h 76"/>
                <a:gd name="T88" fmla="*/ 62 w 84"/>
                <a:gd name="T89" fmla="*/ 68 h 76"/>
                <a:gd name="T90" fmla="*/ 64 w 84"/>
                <a:gd name="T91" fmla="*/ 66 h 76"/>
                <a:gd name="T92" fmla="*/ 60 w 84"/>
                <a:gd name="T93" fmla="*/ 60 h 76"/>
                <a:gd name="T94" fmla="*/ 58 w 84"/>
                <a:gd name="T95" fmla="*/ 54 h 76"/>
                <a:gd name="T96" fmla="*/ 60 w 84"/>
                <a:gd name="T97" fmla="*/ 54 h 76"/>
                <a:gd name="T98" fmla="*/ 66 w 84"/>
                <a:gd name="T99" fmla="*/ 54 h 76"/>
                <a:gd name="T100" fmla="*/ 68 w 84"/>
                <a:gd name="T101" fmla="*/ 50 h 76"/>
                <a:gd name="T102" fmla="*/ 72 w 84"/>
                <a:gd name="T103" fmla="*/ 48 h 76"/>
                <a:gd name="T104" fmla="*/ 78 w 84"/>
                <a:gd name="T105" fmla="*/ 42 h 76"/>
                <a:gd name="T106" fmla="*/ 82 w 84"/>
                <a:gd name="T107" fmla="*/ 44 h 76"/>
                <a:gd name="T108" fmla="*/ 84 w 84"/>
                <a:gd name="T10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76">
                  <a:moveTo>
                    <a:pt x="18" y="70"/>
                  </a:moveTo>
                  <a:lnTo>
                    <a:pt x="20" y="72"/>
                  </a:lnTo>
                  <a:lnTo>
                    <a:pt x="20" y="70"/>
                  </a:lnTo>
                  <a:lnTo>
                    <a:pt x="18" y="70"/>
                  </a:lnTo>
                  <a:lnTo>
                    <a:pt x="18" y="70"/>
                  </a:lnTo>
                  <a:close/>
                  <a:moveTo>
                    <a:pt x="14" y="58"/>
                  </a:moveTo>
                  <a:lnTo>
                    <a:pt x="14" y="60"/>
                  </a:lnTo>
                  <a:lnTo>
                    <a:pt x="14" y="60"/>
                  </a:lnTo>
                  <a:lnTo>
                    <a:pt x="14" y="60"/>
                  </a:lnTo>
                  <a:lnTo>
                    <a:pt x="16" y="60"/>
                  </a:lnTo>
                  <a:lnTo>
                    <a:pt x="16" y="60"/>
                  </a:lnTo>
                  <a:lnTo>
                    <a:pt x="16" y="58"/>
                  </a:lnTo>
                  <a:lnTo>
                    <a:pt x="14" y="58"/>
                  </a:lnTo>
                  <a:close/>
                  <a:moveTo>
                    <a:pt x="84" y="36"/>
                  </a:moveTo>
                  <a:lnTo>
                    <a:pt x="84" y="32"/>
                  </a:lnTo>
                  <a:lnTo>
                    <a:pt x="82" y="32"/>
                  </a:lnTo>
                  <a:lnTo>
                    <a:pt x="82" y="30"/>
                  </a:lnTo>
                  <a:lnTo>
                    <a:pt x="82" y="26"/>
                  </a:lnTo>
                  <a:lnTo>
                    <a:pt x="84" y="22"/>
                  </a:lnTo>
                  <a:lnTo>
                    <a:pt x="84" y="20"/>
                  </a:lnTo>
                  <a:lnTo>
                    <a:pt x="82" y="18"/>
                  </a:lnTo>
                  <a:lnTo>
                    <a:pt x="80" y="16"/>
                  </a:lnTo>
                  <a:lnTo>
                    <a:pt x="80" y="12"/>
                  </a:lnTo>
                  <a:lnTo>
                    <a:pt x="78" y="12"/>
                  </a:lnTo>
                  <a:lnTo>
                    <a:pt x="78" y="10"/>
                  </a:lnTo>
                  <a:lnTo>
                    <a:pt x="78" y="10"/>
                  </a:lnTo>
                  <a:lnTo>
                    <a:pt x="78" y="6"/>
                  </a:lnTo>
                  <a:lnTo>
                    <a:pt x="78" y="6"/>
                  </a:lnTo>
                  <a:lnTo>
                    <a:pt x="80" y="4"/>
                  </a:lnTo>
                  <a:lnTo>
                    <a:pt x="80" y="2"/>
                  </a:lnTo>
                  <a:lnTo>
                    <a:pt x="80" y="0"/>
                  </a:lnTo>
                  <a:lnTo>
                    <a:pt x="80" y="0"/>
                  </a:lnTo>
                  <a:lnTo>
                    <a:pt x="78" y="0"/>
                  </a:lnTo>
                  <a:lnTo>
                    <a:pt x="78" y="2"/>
                  </a:lnTo>
                  <a:lnTo>
                    <a:pt x="78" y="2"/>
                  </a:lnTo>
                  <a:lnTo>
                    <a:pt x="76" y="2"/>
                  </a:lnTo>
                  <a:lnTo>
                    <a:pt x="76" y="2"/>
                  </a:lnTo>
                  <a:lnTo>
                    <a:pt x="76" y="4"/>
                  </a:lnTo>
                  <a:lnTo>
                    <a:pt x="74" y="4"/>
                  </a:lnTo>
                  <a:lnTo>
                    <a:pt x="74" y="4"/>
                  </a:lnTo>
                  <a:lnTo>
                    <a:pt x="72" y="4"/>
                  </a:lnTo>
                  <a:lnTo>
                    <a:pt x="72" y="6"/>
                  </a:lnTo>
                  <a:lnTo>
                    <a:pt x="72" y="6"/>
                  </a:lnTo>
                  <a:lnTo>
                    <a:pt x="70" y="6"/>
                  </a:lnTo>
                  <a:lnTo>
                    <a:pt x="70" y="6"/>
                  </a:lnTo>
                  <a:lnTo>
                    <a:pt x="68" y="6"/>
                  </a:lnTo>
                  <a:lnTo>
                    <a:pt x="68" y="6"/>
                  </a:lnTo>
                  <a:lnTo>
                    <a:pt x="66" y="4"/>
                  </a:lnTo>
                  <a:lnTo>
                    <a:pt x="66" y="4"/>
                  </a:lnTo>
                  <a:lnTo>
                    <a:pt x="66" y="4"/>
                  </a:lnTo>
                  <a:lnTo>
                    <a:pt x="64" y="2"/>
                  </a:lnTo>
                  <a:lnTo>
                    <a:pt x="64" y="2"/>
                  </a:lnTo>
                  <a:lnTo>
                    <a:pt x="64" y="2"/>
                  </a:lnTo>
                  <a:lnTo>
                    <a:pt x="62" y="4"/>
                  </a:lnTo>
                  <a:lnTo>
                    <a:pt x="60" y="4"/>
                  </a:lnTo>
                  <a:lnTo>
                    <a:pt x="60" y="4"/>
                  </a:lnTo>
                  <a:lnTo>
                    <a:pt x="60" y="6"/>
                  </a:lnTo>
                  <a:lnTo>
                    <a:pt x="60" y="6"/>
                  </a:lnTo>
                  <a:lnTo>
                    <a:pt x="56" y="6"/>
                  </a:lnTo>
                  <a:lnTo>
                    <a:pt x="56" y="6"/>
                  </a:lnTo>
                  <a:lnTo>
                    <a:pt x="56" y="8"/>
                  </a:lnTo>
                  <a:lnTo>
                    <a:pt x="58" y="10"/>
                  </a:lnTo>
                  <a:lnTo>
                    <a:pt x="60" y="12"/>
                  </a:lnTo>
                  <a:lnTo>
                    <a:pt x="58" y="14"/>
                  </a:lnTo>
                  <a:lnTo>
                    <a:pt x="56" y="14"/>
                  </a:lnTo>
                  <a:lnTo>
                    <a:pt x="54" y="12"/>
                  </a:lnTo>
                  <a:lnTo>
                    <a:pt x="54" y="12"/>
                  </a:lnTo>
                  <a:lnTo>
                    <a:pt x="54" y="10"/>
                  </a:lnTo>
                  <a:lnTo>
                    <a:pt x="50" y="10"/>
                  </a:lnTo>
                  <a:lnTo>
                    <a:pt x="48" y="10"/>
                  </a:lnTo>
                  <a:lnTo>
                    <a:pt x="46" y="10"/>
                  </a:lnTo>
                  <a:lnTo>
                    <a:pt x="46" y="10"/>
                  </a:lnTo>
                  <a:lnTo>
                    <a:pt x="46" y="8"/>
                  </a:lnTo>
                  <a:lnTo>
                    <a:pt x="44" y="8"/>
                  </a:lnTo>
                  <a:lnTo>
                    <a:pt x="44" y="6"/>
                  </a:lnTo>
                  <a:lnTo>
                    <a:pt x="44" y="6"/>
                  </a:lnTo>
                  <a:lnTo>
                    <a:pt x="44" y="6"/>
                  </a:lnTo>
                  <a:lnTo>
                    <a:pt x="44" y="8"/>
                  </a:lnTo>
                  <a:lnTo>
                    <a:pt x="42" y="8"/>
                  </a:lnTo>
                  <a:lnTo>
                    <a:pt x="42" y="8"/>
                  </a:lnTo>
                  <a:lnTo>
                    <a:pt x="42" y="8"/>
                  </a:lnTo>
                  <a:lnTo>
                    <a:pt x="40" y="6"/>
                  </a:lnTo>
                  <a:lnTo>
                    <a:pt x="40" y="6"/>
                  </a:lnTo>
                  <a:lnTo>
                    <a:pt x="38" y="4"/>
                  </a:lnTo>
                  <a:lnTo>
                    <a:pt x="38" y="4"/>
                  </a:lnTo>
                  <a:lnTo>
                    <a:pt x="34" y="6"/>
                  </a:lnTo>
                  <a:lnTo>
                    <a:pt x="32" y="6"/>
                  </a:lnTo>
                  <a:lnTo>
                    <a:pt x="28" y="6"/>
                  </a:lnTo>
                  <a:lnTo>
                    <a:pt x="26" y="6"/>
                  </a:lnTo>
                  <a:lnTo>
                    <a:pt x="26" y="6"/>
                  </a:lnTo>
                  <a:lnTo>
                    <a:pt x="24" y="6"/>
                  </a:lnTo>
                  <a:lnTo>
                    <a:pt x="22" y="6"/>
                  </a:lnTo>
                  <a:lnTo>
                    <a:pt x="22" y="6"/>
                  </a:lnTo>
                  <a:lnTo>
                    <a:pt x="18" y="4"/>
                  </a:lnTo>
                  <a:lnTo>
                    <a:pt x="18" y="4"/>
                  </a:lnTo>
                  <a:lnTo>
                    <a:pt x="16" y="6"/>
                  </a:lnTo>
                  <a:lnTo>
                    <a:pt x="14" y="6"/>
                  </a:lnTo>
                  <a:lnTo>
                    <a:pt x="12" y="6"/>
                  </a:lnTo>
                  <a:lnTo>
                    <a:pt x="10" y="8"/>
                  </a:lnTo>
                  <a:lnTo>
                    <a:pt x="8" y="10"/>
                  </a:lnTo>
                  <a:lnTo>
                    <a:pt x="8" y="12"/>
                  </a:lnTo>
                  <a:lnTo>
                    <a:pt x="8" y="12"/>
                  </a:lnTo>
                  <a:lnTo>
                    <a:pt x="6" y="14"/>
                  </a:lnTo>
                  <a:lnTo>
                    <a:pt x="4" y="18"/>
                  </a:lnTo>
                  <a:lnTo>
                    <a:pt x="4" y="18"/>
                  </a:lnTo>
                  <a:lnTo>
                    <a:pt x="4" y="18"/>
                  </a:lnTo>
                  <a:lnTo>
                    <a:pt x="4" y="20"/>
                  </a:lnTo>
                  <a:lnTo>
                    <a:pt x="2" y="20"/>
                  </a:lnTo>
                  <a:lnTo>
                    <a:pt x="0" y="20"/>
                  </a:lnTo>
                  <a:lnTo>
                    <a:pt x="0" y="20"/>
                  </a:lnTo>
                  <a:lnTo>
                    <a:pt x="2" y="24"/>
                  </a:lnTo>
                  <a:lnTo>
                    <a:pt x="2" y="26"/>
                  </a:lnTo>
                  <a:lnTo>
                    <a:pt x="2" y="28"/>
                  </a:lnTo>
                  <a:lnTo>
                    <a:pt x="4" y="30"/>
                  </a:lnTo>
                  <a:lnTo>
                    <a:pt x="4" y="32"/>
                  </a:lnTo>
                  <a:lnTo>
                    <a:pt x="4" y="36"/>
                  </a:lnTo>
                  <a:lnTo>
                    <a:pt x="6" y="38"/>
                  </a:lnTo>
                  <a:lnTo>
                    <a:pt x="8" y="38"/>
                  </a:lnTo>
                  <a:lnTo>
                    <a:pt x="10" y="40"/>
                  </a:lnTo>
                  <a:lnTo>
                    <a:pt x="8" y="40"/>
                  </a:lnTo>
                  <a:lnTo>
                    <a:pt x="8" y="44"/>
                  </a:lnTo>
                  <a:lnTo>
                    <a:pt x="10" y="46"/>
                  </a:lnTo>
                  <a:lnTo>
                    <a:pt x="12" y="52"/>
                  </a:lnTo>
                  <a:lnTo>
                    <a:pt x="14" y="54"/>
                  </a:lnTo>
                  <a:lnTo>
                    <a:pt x="12" y="52"/>
                  </a:lnTo>
                  <a:lnTo>
                    <a:pt x="14" y="52"/>
                  </a:lnTo>
                  <a:lnTo>
                    <a:pt x="14" y="52"/>
                  </a:lnTo>
                  <a:lnTo>
                    <a:pt x="14" y="56"/>
                  </a:lnTo>
                  <a:lnTo>
                    <a:pt x="16" y="58"/>
                  </a:lnTo>
                  <a:lnTo>
                    <a:pt x="16" y="60"/>
                  </a:lnTo>
                  <a:lnTo>
                    <a:pt x="16" y="62"/>
                  </a:lnTo>
                  <a:lnTo>
                    <a:pt x="16" y="64"/>
                  </a:lnTo>
                  <a:lnTo>
                    <a:pt x="18" y="68"/>
                  </a:lnTo>
                  <a:lnTo>
                    <a:pt x="20" y="68"/>
                  </a:lnTo>
                  <a:lnTo>
                    <a:pt x="20" y="68"/>
                  </a:lnTo>
                  <a:lnTo>
                    <a:pt x="22" y="66"/>
                  </a:lnTo>
                  <a:lnTo>
                    <a:pt x="22" y="64"/>
                  </a:lnTo>
                  <a:lnTo>
                    <a:pt x="24" y="64"/>
                  </a:lnTo>
                  <a:lnTo>
                    <a:pt x="24" y="64"/>
                  </a:lnTo>
                  <a:lnTo>
                    <a:pt x="26" y="64"/>
                  </a:lnTo>
                  <a:lnTo>
                    <a:pt x="26" y="68"/>
                  </a:lnTo>
                  <a:lnTo>
                    <a:pt x="26" y="70"/>
                  </a:lnTo>
                  <a:lnTo>
                    <a:pt x="24" y="70"/>
                  </a:lnTo>
                  <a:lnTo>
                    <a:pt x="24" y="72"/>
                  </a:lnTo>
                  <a:lnTo>
                    <a:pt x="24" y="72"/>
                  </a:lnTo>
                  <a:lnTo>
                    <a:pt x="24" y="74"/>
                  </a:lnTo>
                  <a:lnTo>
                    <a:pt x="26" y="74"/>
                  </a:lnTo>
                  <a:lnTo>
                    <a:pt x="28" y="74"/>
                  </a:lnTo>
                  <a:lnTo>
                    <a:pt x="30" y="72"/>
                  </a:lnTo>
                  <a:lnTo>
                    <a:pt x="30" y="72"/>
                  </a:lnTo>
                  <a:lnTo>
                    <a:pt x="30" y="74"/>
                  </a:lnTo>
                  <a:lnTo>
                    <a:pt x="36" y="74"/>
                  </a:lnTo>
                  <a:lnTo>
                    <a:pt x="38" y="76"/>
                  </a:lnTo>
                  <a:lnTo>
                    <a:pt x="38" y="76"/>
                  </a:lnTo>
                  <a:lnTo>
                    <a:pt x="40" y="76"/>
                  </a:lnTo>
                  <a:lnTo>
                    <a:pt x="40" y="74"/>
                  </a:lnTo>
                  <a:lnTo>
                    <a:pt x="42" y="74"/>
                  </a:lnTo>
                  <a:lnTo>
                    <a:pt x="44" y="74"/>
                  </a:lnTo>
                  <a:lnTo>
                    <a:pt x="44" y="74"/>
                  </a:lnTo>
                  <a:lnTo>
                    <a:pt x="46" y="72"/>
                  </a:lnTo>
                  <a:lnTo>
                    <a:pt x="46" y="72"/>
                  </a:lnTo>
                  <a:lnTo>
                    <a:pt x="48" y="70"/>
                  </a:lnTo>
                  <a:lnTo>
                    <a:pt x="48" y="70"/>
                  </a:lnTo>
                  <a:lnTo>
                    <a:pt x="48" y="70"/>
                  </a:lnTo>
                  <a:lnTo>
                    <a:pt x="46" y="68"/>
                  </a:lnTo>
                  <a:lnTo>
                    <a:pt x="48" y="68"/>
                  </a:lnTo>
                  <a:lnTo>
                    <a:pt x="50" y="68"/>
                  </a:lnTo>
                  <a:lnTo>
                    <a:pt x="52" y="68"/>
                  </a:lnTo>
                  <a:lnTo>
                    <a:pt x="52" y="68"/>
                  </a:lnTo>
                  <a:lnTo>
                    <a:pt x="52" y="66"/>
                  </a:lnTo>
                  <a:lnTo>
                    <a:pt x="52" y="66"/>
                  </a:lnTo>
                  <a:lnTo>
                    <a:pt x="54" y="66"/>
                  </a:lnTo>
                  <a:lnTo>
                    <a:pt x="56" y="66"/>
                  </a:lnTo>
                  <a:lnTo>
                    <a:pt x="58" y="66"/>
                  </a:lnTo>
                  <a:lnTo>
                    <a:pt x="58" y="66"/>
                  </a:lnTo>
                  <a:lnTo>
                    <a:pt x="60" y="66"/>
                  </a:lnTo>
                  <a:lnTo>
                    <a:pt x="60" y="68"/>
                  </a:lnTo>
                  <a:lnTo>
                    <a:pt x="60" y="68"/>
                  </a:lnTo>
                  <a:lnTo>
                    <a:pt x="62" y="68"/>
                  </a:lnTo>
                  <a:lnTo>
                    <a:pt x="62" y="68"/>
                  </a:lnTo>
                  <a:lnTo>
                    <a:pt x="64" y="70"/>
                  </a:lnTo>
                  <a:lnTo>
                    <a:pt x="64" y="70"/>
                  </a:lnTo>
                  <a:lnTo>
                    <a:pt x="64" y="68"/>
                  </a:lnTo>
                  <a:lnTo>
                    <a:pt x="64" y="66"/>
                  </a:lnTo>
                  <a:lnTo>
                    <a:pt x="64" y="64"/>
                  </a:lnTo>
                  <a:lnTo>
                    <a:pt x="64" y="64"/>
                  </a:lnTo>
                  <a:lnTo>
                    <a:pt x="60" y="62"/>
                  </a:lnTo>
                  <a:lnTo>
                    <a:pt x="60" y="60"/>
                  </a:lnTo>
                  <a:lnTo>
                    <a:pt x="60" y="58"/>
                  </a:lnTo>
                  <a:lnTo>
                    <a:pt x="60" y="56"/>
                  </a:lnTo>
                  <a:lnTo>
                    <a:pt x="58" y="56"/>
                  </a:lnTo>
                  <a:lnTo>
                    <a:pt x="58" y="54"/>
                  </a:lnTo>
                  <a:lnTo>
                    <a:pt x="58" y="54"/>
                  </a:lnTo>
                  <a:lnTo>
                    <a:pt x="60" y="54"/>
                  </a:lnTo>
                  <a:lnTo>
                    <a:pt x="60" y="54"/>
                  </a:lnTo>
                  <a:lnTo>
                    <a:pt x="60" y="54"/>
                  </a:lnTo>
                  <a:lnTo>
                    <a:pt x="62" y="52"/>
                  </a:lnTo>
                  <a:lnTo>
                    <a:pt x="62" y="52"/>
                  </a:lnTo>
                  <a:lnTo>
                    <a:pt x="64" y="52"/>
                  </a:lnTo>
                  <a:lnTo>
                    <a:pt x="66" y="54"/>
                  </a:lnTo>
                  <a:lnTo>
                    <a:pt x="68" y="54"/>
                  </a:lnTo>
                  <a:lnTo>
                    <a:pt x="68" y="54"/>
                  </a:lnTo>
                  <a:lnTo>
                    <a:pt x="68" y="52"/>
                  </a:lnTo>
                  <a:lnTo>
                    <a:pt x="68" y="50"/>
                  </a:lnTo>
                  <a:lnTo>
                    <a:pt x="68" y="48"/>
                  </a:lnTo>
                  <a:lnTo>
                    <a:pt x="68" y="48"/>
                  </a:lnTo>
                  <a:lnTo>
                    <a:pt x="70" y="48"/>
                  </a:lnTo>
                  <a:lnTo>
                    <a:pt x="72" y="48"/>
                  </a:lnTo>
                  <a:lnTo>
                    <a:pt x="72" y="46"/>
                  </a:lnTo>
                  <a:lnTo>
                    <a:pt x="76" y="46"/>
                  </a:lnTo>
                  <a:lnTo>
                    <a:pt x="76" y="44"/>
                  </a:lnTo>
                  <a:lnTo>
                    <a:pt x="78" y="42"/>
                  </a:lnTo>
                  <a:lnTo>
                    <a:pt x="80" y="42"/>
                  </a:lnTo>
                  <a:lnTo>
                    <a:pt x="80" y="42"/>
                  </a:lnTo>
                  <a:lnTo>
                    <a:pt x="82" y="42"/>
                  </a:lnTo>
                  <a:lnTo>
                    <a:pt x="82" y="44"/>
                  </a:lnTo>
                  <a:lnTo>
                    <a:pt x="82" y="42"/>
                  </a:lnTo>
                  <a:lnTo>
                    <a:pt x="84" y="42"/>
                  </a:lnTo>
                  <a:lnTo>
                    <a:pt x="84" y="40"/>
                  </a:lnTo>
                  <a:lnTo>
                    <a:pt x="84" y="38"/>
                  </a:lnTo>
                  <a:lnTo>
                    <a:pt x="84" y="3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7" name="Freeform 215"/>
            <p:cNvSpPr>
              <a:spLocks/>
            </p:cNvSpPr>
            <p:nvPr/>
          </p:nvSpPr>
          <p:spPr bwMode="auto">
            <a:xfrm>
              <a:off x="3925" y="2119"/>
              <a:ext cx="28" cy="38"/>
            </a:xfrm>
            <a:custGeom>
              <a:avLst/>
              <a:gdLst>
                <a:gd name="T0" fmla="*/ 28 w 28"/>
                <a:gd name="T1" fmla="*/ 12 h 38"/>
                <a:gd name="T2" fmla="*/ 26 w 28"/>
                <a:gd name="T3" fmla="*/ 12 h 38"/>
                <a:gd name="T4" fmla="*/ 24 w 28"/>
                <a:gd name="T5" fmla="*/ 10 h 38"/>
                <a:gd name="T6" fmla="*/ 22 w 28"/>
                <a:gd name="T7" fmla="*/ 10 h 38"/>
                <a:gd name="T8" fmla="*/ 22 w 28"/>
                <a:gd name="T9" fmla="*/ 8 h 38"/>
                <a:gd name="T10" fmla="*/ 22 w 28"/>
                <a:gd name="T11" fmla="*/ 6 h 38"/>
                <a:gd name="T12" fmla="*/ 22 w 28"/>
                <a:gd name="T13" fmla="*/ 6 h 38"/>
                <a:gd name="T14" fmla="*/ 24 w 28"/>
                <a:gd name="T15" fmla="*/ 2 h 38"/>
                <a:gd name="T16" fmla="*/ 24 w 28"/>
                <a:gd name="T17" fmla="*/ 0 h 38"/>
                <a:gd name="T18" fmla="*/ 22 w 28"/>
                <a:gd name="T19" fmla="*/ 0 h 38"/>
                <a:gd name="T20" fmla="*/ 18 w 28"/>
                <a:gd name="T21" fmla="*/ 0 h 38"/>
                <a:gd name="T22" fmla="*/ 18 w 28"/>
                <a:gd name="T23" fmla="*/ 2 h 38"/>
                <a:gd name="T24" fmla="*/ 16 w 28"/>
                <a:gd name="T25" fmla="*/ 2 h 38"/>
                <a:gd name="T26" fmla="*/ 14 w 28"/>
                <a:gd name="T27" fmla="*/ 0 h 38"/>
                <a:gd name="T28" fmla="*/ 14 w 28"/>
                <a:gd name="T29" fmla="*/ 6 h 38"/>
                <a:gd name="T30" fmla="*/ 12 w 28"/>
                <a:gd name="T31" fmla="*/ 8 h 38"/>
                <a:gd name="T32" fmla="*/ 10 w 28"/>
                <a:gd name="T33" fmla="*/ 8 h 38"/>
                <a:gd name="T34" fmla="*/ 6 w 28"/>
                <a:gd name="T35" fmla="*/ 8 h 38"/>
                <a:gd name="T36" fmla="*/ 4 w 28"/>
                <a:gd name="T37" fmla="*/ 6 h 38"/>
                <a:gd name="T38" fmla="*/ 0 w 28"/>
                <a:gd name="T39" fmla="*/ 4 h 38"/>
                <a:gd name="T40" fmla="*/ 0 w 28"/>
                <a:gd name="T41" fmla="*/ 6 h 38"/>
                <a:gd name="T42" fmla="*/ 0 w 28"/>
                <a:gd name="T43" fmla="*/ 8 h 38"/>
                <a:gd name="T44" fmla="*/ 0 w 28"/>
                <a:gd name="T45" fmla="*/ 8 h 38"/>
                <a:gd name="T46" fmla="*/ 2 w 28"/>
                <a:gd name="T47" fmla="*/ 12 h 38"/>
                <a:gd name="T48" fmla="*/ 2 w 28"/>
                <a:gd name="T49" fmla="*/ 16 h 38"/>
                <a:gd name="T50" fmla="*/ 2 w 28"/>
                <a:gd name="T51" fmla="*/ 20 h 38"/>
                <a:gd name="T52" fmla="*/ 2 w 28"/>
                <a:gd name="T53" fmla="*/ 26 h 38"/>
                <a:gd name="T54" fmla="*/ 4 w 28"/>
                <a:gd name="T55" fmla="*/ 32 h 38"/>
                <a:gd name="T56" fmla="*/ 6 w 28"/>
                <a:gd name="T57" fmla="*/ 38 h 38"/>
                <a:gd name="T58" fmla="*/ 12 w 28"/>
                <a:gd name="T59" fmla="*/ 36 h 38"/>
                <a:gd name="T60" fmla="*/ 18 w 28"/>
                <a:gd name="T61" fmla="*/ 32 h 38"/>
                <a:gd name="T62" fmla="*/ 20 w 28"/>
                <a:gd name="T63" fmla="*/ 26 h 38"/>
                <a:gd name="T64" fmla="*/ 20 w 28"/>
                <a:gd name="T65" fmla="*/ 24 h 38"/>
                <a:gd name="T66" fmla="*/ 22 w 28"/>
                <a:gd name="T67" fmla="*/ 22 h 38"/>
                <a:gd name="T68" fmla="*/ 24 w 28"/>
                <a:gd name="T69" fmla="*/ 20 h 38"/>
                <a:gd name="T70" fmla="*/ 24 w 28"/>
                <a:gd name="T71" fmla="*/ 18 h 38"/>
                <a:gd name="T72" fmla="*/ 26 w 28"/>
                <a:gd name="T73" fmla="*/ 18 h 38"/>
                <a:gd name="T74" fmla="*/ 28 w 28"/>
                <a:gd name="T75" fmla="*/ 16 h 38"/>
                <a:gd name="T76" fmla="*/ 28 w 28"/>
                <a:gd name="T77"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38">
                  <a:moveTo>
                    <a:pt x="28" y="12"/>
                  </a:moveTo>
                  <a:lnTo>
                    <a:pt x="28" y="12"/>
                  </a:lnTo>
                  <a:lnTo>
                    <a:pt x="28" y="12"/>
                  </a:lnTo>
                  <a:lnTo>
                    <a:pt x="26" y="12"/>
                  </a:lnTo>
                  <a:lnTo>
                    <a:pt x="24" y="10"/>
                  </a:lnTo>
                  <a:lnTo>
                    <a:pt x="24" y="10"/>
                  </a:lnTo>
                  <a:lnTo>
                    <a:pt x="22" y="10"/>
                  </a:lnTo>
                  <a:lnTo>
                    <a:pt x="22" y="10"/>
                  </a:lnTo>
                  <a:lnTo>
                    <a:pt x="22" y="8"/>
                  </a:lnTo>
                  <a:lnTo>
                    <a:pt x="22" y="8"/>
                  </a:lnTo>
                  <a:lnTo>
                    <a:pt x="22" y="8"/>
                  </a:lnTo>
                  <a:lnTo>
                    <a:pt x="22" y="6"/>
                  </a:lnTo>
                  <a:lnTo>
                    <a:pt x="22" y="6"/>
                  </a:lnTo>
                  <a:lnTo>
                    <a:pt x="22" y="6"/>
                  </a:lnTo>
                  <a:lnTo>
                    <a:pt x="22" y="4"/>
                  </a:lnTo>
                  <a:lnTo>
                    <a:pt x="24" y="2"/>
                  </a:lnTo>
                  <a:lnTo>
                    <a:pt x="24" y="0"/>
                  </a:lnTo>
                  <a:lnTo>
                    <a:pt x="24" y="0"/>
                  </a:lnTo>
                  <a:lnTo>
                    <a:pt x="22" y="0"/>
                  </a:lnTo>
                  <a:lnTo>
                    <a:pt x="22" y="0"/>
                  </a:lnTo>
                  <a:lnTo>
                    <a:pt x="20" y="0"/>
                  </a:lnTo>
                  <a:lnTo>
                    <a:pt x="18" y="0"/>
                  </a:lnTo>
                  <a:lnTo>
                    <a:pt x="18" y="0"/>
                  </a:lnTo>
                  <a:lnTo>
                    <a:pt x="18" y="2"/>
                  </a:lnTo>
                  <a:lnTo>
                    <a:pt x="16" y="2"/>
                  </a:lnTo>
                  <a:lnTo>
                    <a:pt x="16" y="2"/>
                  </a:lnTo>
                  <a:lnTo>
                    <a:pt x="14" y="0"/>
                  </a:lnTo>
                  <a:lnTo>
                    <a:pt x="14" y="0"/>
                  </a:lnTo>
                  <a:lnTo>
                    <a:pt x="14" y="4"/>
                  </a:lnTo>
                  <a:lnTo>
                    <a:pt x="14" y="6"/>
                  </a:lnTo>
                  <a:lnTo>
                    <a:pt x="12" y="6"/>
                  </a:lnTo>
                  <a:lnTo>
                    <a:pt x="12" y="8"/>
                  </a:lnTo>
                  <a:lnTo>
                    <a:pt x="10" y="8"/>
                  </a:lnTo>
                  <a:lnTo>
                    <a:pt x="10" y="8"/>
                  </a:lnTo>
                  <a:lnTo>
                    <a:pt x="6" y="8"/>
                  </a:lnTo>
                  <a:lnTo>
                    <a:pt x="6" y="8"/>
                  </a:lnTo>
                  <a:lnTo>
                    <a:pt x="4" y="8"/>
                  </a:lnTo>
                  <a:lnTo>
                    <a:pt x="4" y="6"/>
                  </a:lnTo>
                  <a:lnTo>
                    <a:pt x="2" y="4"/>
                  </a:lnTo>
                  <a:lnTo>
                    <a:pt x="0" y="4"/>
                  </a:lnTo>
                  <a:lnTo>
                    <a:pt x="0" y="4"/>
                  </a:lnTo>
                  <a:lnTo>
                    <a:pt x="0" y="6"/>
                  </a:lnTo>
                  <a:lnTo>
                    <a:pt x="0" y="6"/>
                  </a:lnTo>
                  <a:lnTo>
                    <a:pt x="0" y="8"/>
                  </a:lnTo>
                  <a:lnTo>
                    <a:pt x="0" y="8"/>
                  </a:lnTo>
                  <a:lnTo>
                    <a:pt x="0" y="8"/>
                  </a:lnTo>
                  <a:lnTo>
                    <a:pt x="2" y="10"/>
                  </a:lnTo>
                  <a:lnTo>
                    <a:pt x="2" y="12"/>
                  </a:lnTo>
                  <a:lnTo>
                    <a:pt x="2" y="14"/>
                  </a:lnTo>
                  <a:lnTo>
                    <a:pt x="2" y="16"/>
                  </a:lnTo>
                  <a:lnTo>
                    <a:pt x="2" y="18"/>
                  </a:lnTo>
                  <a:lnTo>
                    <a:pt x="2" y="20"/>
                  </a:lnTo>
                  <a:lnTo>
                    <a:pt x="2" y="24"/>
                  </a:lnTo>
                  <a:lnTo>
                    <a:pt x="2" y="26"/>
                  </a:lnTo>
                  <a:lnTo>
                    <a:pt x="2" y="28"/>
                  </a:lnTo>
                  <a:lnTo>
                    <a:pt x="4" y="32"/>
                  </a:lnTo>
                  <a:lnTo>
                    <a:pt x="6" y="34"/>
                  </a:lnTo>
                  <a:lnTo>
                    <a:pt x="6" y="38"/>
                  </a:lnTo>
                  <a:lnTo>
                    <a:pt x="10" y="38"/>
                  </a:lnTo>
                  <a:lnTo>
                    <a:pt x="12" y="36"/>
                  </a:lnTo>
                  <a:lnTo>
                    <a:pt x="14" y="34"/>
                  </a:lnTo>
                  <a:lnTo>
                    <a:pt x="18" y="32"/>
                  </a:lnTo>
                  <a:lnTo>
                    <a:pt x="18" y="30"/>
                  </a:lnTo>
                  <a:lnTo>
                    <a:pt x="20" y="26"/>
                  </a:lnTo>
                  <a:lnTo>
                    <a:pt x="20" y="26"/>
                  </a:lnTo>
                  <a:lnTo>
                    <a:pt x="20" y="24"/>
                  </a:lnTo>
                  <a:lnTo>
                    <a:pt x="22" y="24"/>
                  </a:lnTo>
                  <a:lnTo>
                    <a:pt x="22" y="22"/>
                  </a:lnTo>
                  <a:lnTo>
                    <a:pt x="24" y="20"/>
                  </a:lnTo>
                  <a:lnTo>
                    <a:pt x="24" y="20"/>
                  </a:lnTo>
                  <a:lnTo>
                    <a:pt x="24" y="18"/>
                  </a:lnTo>
                  <a:lnTo>
                    <a:pt x="24" y="18"/>
                  </a:lnTo>
                  <a:lnTo>
                    <a:pt x="24" y="18"/>
                  </a:lnTo>
                  <a:lnTo>
                    <a:pt x="26" y="18"/>
                  </a:lnTo>
                  <a:lnTo>
                    <a:pt x="28" y="16"/>
                  </a:lnTo>
                  <a:lnTo>
                    <a:pt x="28" y="16"/>
                  </a:lnTo>
                  <a:lnTo>
                    <a:pt x="28" y="14"/>
                  </a:lnTo>
                  <a:lnTo>
                    <a:pt x="28"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8" name="Freeform 216"/>
            <p:cNvSpPr>
              <a:spLocks/>
            </p:cNvSpPr>
            <p:nvPr/>
          </p:nvSpPr>
          <p:spPr bwMode="auto">
            <a:xfrm>
              <a:off x="3381" y="1806"/>
              <a:ext cx="124" cy="103"/>
            </a:xfrm>
            <a:custGeom>
              <a:avLst/>
              <a:gdLst>
                <a:gd name="T0" fmla="*/ 120 w 124"/>
                <a:gd name="T1" fmla="*/ 50 h 103"/>
                <a:gd name="T2" fmla="*/ 122 w 124"/>
                <a:gd name="T3" fmla="*/ 48 h 103"/>
                <a:gd name="T4" fmla="*/ 120 w 124"/>
                <a:gd name="T5" fmla="*/ 44 h 103"/>
                <a:gd name="T6" fmla="*/ 118 w 124"/>
                <a:gd name="T7" fmla="*/ 44 h 103"/>
                <a:gd name="T8" fmla="*/ 112 w 124"/>
                <a:gd name="T9" fmla="*/ 44 h 103"/>
                <a:gd name="T10" fmla="*/ 102 w 124"/>
                <a:gd name="T11" fmla="*/ 38 h 103"/>
                <a:gd name="T12" fmla="*/ 102 w 124"/>
                <a:gd name="T13" fmla="*/ 32 h 103"/>
                <a:gd name="T14" fmla="*/ 104 w 124"/>
                <a:gd name="T15" fmla="*/ 30 h 103"/>
                <a:gd name="T16" fmla="*/ 102 w 124"/>
                <a:gd name="T17" fmla="*/ 28 h 103"/>
                <a:gd name="T18" fmla="*/ 98 w 124"/>
                <a:gd name="T19" fmla="*/ 26 h 103"/>
                <a:gd name="T20" fmla="*/ 94 w 124"/>
                <a:gd name="T21" fmla="*/ 18 h 103"/>
                <a:gd name="T22" fmla="*/ 92 w 124"/>
                <a:gd name="T23" fmla="*/ 12 h 103"/>
                <a:gd name="T24" fmla="*/ 90 w 124"/>
                <a:gd name="T25" fmla="*/ 4 h 103"/>
                <a:gd name="T26" fmla="*/ 82 w 124"/>
                <a:gd name="T27" fmla="*/ 2 h 103"/>
                <a:gd name="T28" fmla="*/ 78 w 124"/>
                <a:gd name="T29" fmla="*/ 0 h 103"/>
                <a:gd name="T30" fmla="*/ 72 w 124"/>
                <a:gd name="T31" fmla="*/ 6 h 103"/>
                <a:gd name="T32" fmla="*/ 62 w 124"/>
                <a:gd name="T33" fmla="*/ 10 h 103"/>
                <a:gd name="T34" fmla="*/ 56 w 124"/>
                <a:gd name="T35" fmla="*/ 16 h 103"/>
                <a:gd name="T36" fmla="*/ 46 w 124"/>
                <a:gd name="T37" fmla="*/ 16 h 103"/>
                <a:gd name="T38" fmla="*/ 42 w 124"/>
                <a:gd name="T39" fmla="*/ 24 h 103"/>
                <a:gd name="T40" fmla="*/ 40 w 124"/>
                <a:gd name="T41" fmla="*/ 26 h 103"/>
                <a:gd name="T42" fmla="*/ 36 w 124"/>
                <a:gd name="T43" fmla="*/ 30 h 103"/>
                <a:gd name="T44" fmla="*/ 32 w 124"/>
                <a:gd name="T45" fmla="*/ 34 h 103"/>
                <a:gd name="T46" fmla="*/ 24 w 124"/>
                <a:gd name="T47" fmla="*/ 32 h 103"/>
                <a:gd name="T48" fmla="*/ 20 w 124"/>
                <a:gd name="T49" fmla="*/ 36 h 103"/>
                <a:gd name="T50" fmla="*/ 20 w 124"/>
                <a:gd name="T51" fmla="*/ 42 h 103"/>
                <a:gd name="T52" fmla="*/ 18 w 124"/>
                <a:gd name="T53" fmla="*/ 46 h 103"/>
                <a:gd name="T54" fmla="*/ 16 w 124"/>
                <a:gd name="T55" fmla="*/ 54 h 103"/>
                <a:gd name="T56" fmla="*/ 10 w 124"/>
                <a:gd name="T57" fmla="*/ 56 h 103"/>
                <a:gd name="T58" fmla="*/ 4 w 124"/>
                <a:gd name="T59" fmla="*/ 58 h 103"/>
                <a:gd name="T60" fmla="*/ 4 w 124"/>
                <a:gd name="T61" fmla="*/ 64 h 103"/>
                <a:gd name="T62" fmla="*/ 2 w 124"/>
                <a:gd name="T63" fmla="*/ 72 h 103"/>
                <a:gd name="T64" fmla="*/ 2 w 124"/>
                <a:gd name="T65" fmla="*/ 78 h 103"/>
                <a:gd name="T66" fmla="*/ 0 w 124"/>
                <a:gd name="T67" fmla="*/ 84 h 103"/>
                <a:gd name="T68" fmla="*/ 6 w 124"/>
                <a:gd name="T69" fmla="*/ 86 h 103"/>
                <a:gd name="T70" fmla="*/ 8 w 124"/>
                <a:gd name="T71" fmla="*/ 92 h 103"/>
                <a:gd name="T72" fmla="*/ 14 w 124"/>
                <a:gd name="T73" fmla="*/ 97 h 103"/>
                <a:gd name="T74" fmla="*/ 18 w 124"/>
                <a:gd name="T75" fmla="*/ 99 h 103"/>
                <a:gd name="T76" fmla="*/ 26 w 124"/>
                <a:gd name="T77" fmla="*/ 94 h 103"/>
                <a:gd name="T78" fmla="*/ 34 w 124"/>
                <a:gd name="T79" fmla="*/ 94 h 103"/>
                <a:gd name="T80" fmla="*/ 38 w 124"/>
                <a:gd name="T81" fmla="*/ 97 h 103"/>
                <a:gd name="T82" fmla="*/ 42 w 124"/>
                <a:gd name="T83" fmla="*/ 101 h 103"/>
                <a:gd name="T84" fmla="*/ 44 w 124"/>
                <a:gd name="T85" fmla="*/ 101 h 103"/>
                <a:gd name="T86" fmla="*/ 44 w 124"/>
                <a:gd name="T87" fmla="*/ 97 h 103"/>
                <a:gd name="T88" fmla="*/ 44 w 124"/>
                <a:gd name="T89" fmla="*/ 88 h 103"/>
                <a:gd name="T90" fmla="*/ 42 w 124"/>
                <a:gd name="T91" fmla="*/ 84 h 103"/>
                <a:gd name="T92" fmla="*/ 42 w 124"/>
                <a:gd name="T93" fmla="*/ 80 h 103"/>
                <a:gd name="T94" fmla="*/ 44 w 124"/>
                <a:gd name="T95" fmla="*/ 74 h 103"/>
                <a:gd name="T96" fmla="*/ 58 w 124"/>
                <a:gd name="T97" fmla="*/ 74 h 103"/>
                <a:gd name="T98" fmla="*/ 68 w 124"/>
                <a:gd name="T99" fmla="*/ 74 h 103"/>
                <a:gd name="T100" fmla="*/ 74 w 124"/>
                <a:gd name="T101" fmla="*/ 74 h 103"/>
                <a:gd name="T102" fmla="*/ 78 w 124"/>
                <a:gd name="T103" fmla="*/ 74 h 103"/>
                <a:gd name="T104" fmla="*/ 80 w 124"/>
                <a:gd name="T105" fmla="*/ 72 h 103"/>
                <a:gd name="T106" fmla="*/ 82 w 124"/>
                <a:gd name="T107" fmla="*/ 70 h 103"/>
                <a:gd name="T108" fmla="*/ 94 w 124"/>
                <a:gd name="T109" fmla="*/ 74 h 103"/>
                <a:gd name="T110" fmla="*/ 100 w 124"/>
                <a:gd name="T111" fmla="*/ 74 h 103"/>
                <a:gd name="T112" fmla="*/ 102 w 124"/>
                <a:gd name="T113" fmla="*/ 72 h 103"/>
                <a:gd name="T114" fmla="*/ 104 w 124"/>
                <a:gd name="T115" fmla="*/ 70 h 103"/>
                <a:gd name="T116" fmla="*/ 106 w 124"/>
                <a:gd name="T117" fmla="*/ 68 h 103"/>
                <a:gd name="T118" fmla="*/ 108 w 124"/>
                <a:gd name="T119" fmla="*/ 66 h 103"/>
                <a:gd name="T120" fmla="*/ 110 w 124"/>
                <a:gd name="T121" fmla="*/ 66 h 103"/>
                <a:gd name="T122" fmla="*/ 118 w 124"/>
                <a:gd name="T123" fmla="*/ 66 h 103"/>
                <a:gd name="T124" fmla="*/ 124 w 124"/>
                <a:gd name="T125" fmla="*/ 5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103">
                  <a:moveTo>
                    <a:pt x="124" y="56"/>
                  </a:moveTo>
                  <a:lnTo>
                    <a:pt x="122" y="54"/>
                  </a:lnTo>
                  <a:lnTo>
                    <a:pt x="120" y="50"/>
                  </a:lnTo>
                  <a:lnTo>
                    <a:pt x="120" y="50"/>
                  </a:lnTo>
                  <a:lnTo>
                    <a:pt x="120" y="50"/>
                  </a:lnTo>
                  <a:lnTo>
                    <a:pt x="120" y="50"/>
                  </a:lnTo>
                  <a:lnTo>
                    <a:pt x="120" y="48"/>
                  </a:lnTo>
                  <a:lnTo>
                    <a:pt x="122" y="48"/>
                  </a:lnTo>
                  <a:lnTo>
                    <a:pt x="122" y="48"/>
                  </a:lnTo>
                  <a:lnTo>
                    <a:pt x="122" y="48"/>
                  </a:lnTo>
                  <a:lnTo>
                    <a:pt x="122" y="46"/>
                  </a:lnTo>
                  <a:lnTo>
                    <a:pt x="120" y="44"/>
                  </a:lnTo>
                  <a:lnTo>
                    <a:pt x="120" y="44"/>
                  </a:lnTo>
                  <a:lnTo>
                    <a:pt x="120" y="44"/>
                  </a:lnTo>
                  <a:lnTo>
                    <a:pt x="118" y="42"/>
                  </a:lnTo>
                  <a:lnTo>
                    <a:pt x="118" y="44"/>
                  </a:lnTo>
                  <a:lnTo>
                    <a:pt x="116" y="44"/>
                  </a:lnTo>
                  <a:lnTo>
                    <a:pt x="116" y="44"/>
                  </a:lnTo>
                  <a:lnTo>
                    <a:pt x="114" y="44"/>
                  </a:lnTo>
                  <a:lnTo>
                    <a:pt x="112" y="44"/>
                  </a:lnTo>
                  <a:lnTo>
                    <a:pt x="110" y="44"/>
                  </a:lnTo>
                  <a:lnTo>
                    <a:pt x="108" y="40"/>
                  </a:lnTo>
                  <a:lnTo>
                    <a:pt x="104" y="38"/>
                  </a:lnTo>
                  <a:lnTo>
                    <a:pt x="102" y="38"/>
                  </a:lnTo>
                  <a:lnTo>
                    <a:pt x="102" y="38"/>
                  </a:lnTo>
                  <a:lnTo>
                    <a:pt x="102" y="34"/>
                  </a:lnTo>
                  <a:lnTo>
                    <a:pt x="102" y="32"/>
                  </a:lnTo>
                  <a:lnTo>
                    <a:pt x="102" y="32"/>
                  </a:lnTo>
                  <a:lnTo>
                    <a:pt x="104" y="32"/>
                  </a:lnTo>
                  <a:lnTo>
                    <a:pt x="106" y="32"/>
                  </a:lnTo>
                  <a:lnTo>
                    <a:pt x="106" y="32"/>
                  </a:lnTo>
                  <a:lnTo>
                    <a:pt x="104" y="30"/>
                  </a:lnTo>
                  <a:lnTo>
                    <a:pt x="104" y="30"/>
                  </a:lnTo>
                  <a:lnTo>
                    <a:pt x="102" y="28"/>
                  </a:lnTo>
                  <a:lnTo>
                    <a:pt x="102" y="28"/>
                  </a:lnTo>
                  <a:lnTo>
                    <a:pt x="102" y="28"/>
                  </a:lnTo>
                  <a:lnTo>
                    <a:pt x="100" y="26"/>
                  </a:lnTo>
                  <a:lnTo>
                    <a:pt x="100" y="26"/>
                  </a:lnTo>
                  <a:lnTo>
                    <a:pt x="100" y="26"/>
                  </a:lnTo>
                  <a:lnTo>
                    <a:pt x="98" y="26"/>
                  </a:lnTo>
                  <a:lnTo>
                    <a:pt x="96" y="26"/>
                  </a:lnTo>
                  <a:lnTo>
                    <a:pt x="96" y="22"/>
                  </a:lnTo>
                  <a:lnTo>
                    <a:pt x="94" y="20"/>
                  </a:lnTo>
                  <a:lnTo>
                    <a:pt x="94" y="18"/>
                  </a:lnTo>
                  <a:lnTo>
                    <a:pt x="92" y="18"/>
                  </a:lnTo>
                  <a:lnTo>
                    <a:pt x="94" y="16"/>
                  </a:lnTo>
                  <a:lnTo>
                    <a:pt x="92" y="14"/>
                  </a:lnTo>
                  <a:lnTo>
                    <a:pt x="92" y="12"/>
                  </a:lnTo>
                  <a:lnTo>
                    <a:pt x="90" y="12"/>
                  </a:lnTo>
                  <a:lnTo>
                    <a:pt x="90" y="8"/>
                  </a:lnTo>
                  <a:lnTo>
                    <a:pt x="90" y="6"/>
                  </a:lnTo>
                  <a:lnTo>
                    <a:pt x="90" y="4"/>
                  </a:lnTo>
                  <a:lnTo>
                    <a:pt x="90" y="4"/>
                  </a:lnTo>
                  <a:lnTo>
                    <a:pt x="88" y="2"/>
                  </a:lnTo>
                  <a:lnTo>
                    <a:pt x="84" y="2"/>
                  </a:lnTo>
                  <a:lnTo>
                    <a:pt x="82" y="2"/>
                  </a:lnTo>
                  <a:lnTo>
                    <a:pt x="80" y="2"/>
                  </a:lnTo>
                  <a:lnTo>
                    <a:pt x="80" y="2"/>
                  </a:lnTo>
                  <a:lnTo>
                    <a:pt x="80" y="0"/>
                  </a:lnTo>
                  <a:lnTo>
                    <a:pt x="78" y="0"/>
                  </a:lnTo>
                  <a:lnTo>
                    <a:pt x="76" y="2"/>
                  </a:lnTo>
                  <a:lnTo>
                    <a:pt x="74" y="4"/>
                  </a:lnTo>
                  <a:lnTo>
                    <a:pt x="72" y="6"/>
                  </a:lnTo>
                  <a:lnTo>
                    <a:pt x="72" y="6"/>
                  </a:lnTo>
                  <a:lnTo>
                    <a:pt x="68" y="6"/>
                  </a:lnTo>
                  <a:lnTo>
                    <a:pt x="64" y="8"/>
                  </a:lnTo>
                  <a:lnTo>
                    <a:pt x="62" y="10"/>
                  </a:lnTo>
                  <a:lnTo>
                    <a:pt x="62" y="10"/>
                  </a:lnTo>
                  <a:lnTo>
                    <a:pt x="60" y="12"/>
                  </a:lnTo>
                  <a:lnTo>
                    <a:pt x="58" y="12"/>
                  </a:lnTo>
                  <a:lnTo>
                    <a:pt x="56" y="12"/>
                  </a:lnTo>
                  <a:lnTo>
                    <a:pt x="56" y="16"/>
                  </a:lnTo>
                  <a:lnTo>
                    <a:pt x="54" y="18"/>
                  </a:lnTo>
                  <a:lnTo>
                    <a:pt x="50" y="16"/>
                  </a:lnTo>
                  <a:lnTo>
                    <a:pt x="48" y="16"/>
                  </a:lnTo>
                  <a:lnTo>
                    <a:pt x="46" y="16"/>
                  </a:lnTo>
                  <a:lnTo>
                    <a:pt x="44" y="18"/>
                  </a:lnTo>
                  <a:lnTo>
                    <a:pt x="42" y="20"/>
                  </a:lnTo>
                  <a:lnTo>
                    <a:pt x="42" y="24"/>
                  </a:lnTo>
                  <a:lnTo>
                    <a:pt x="42" y="24"/>
                  </a:lnTo>
                  <a:lnTo>
                    <a:pt x="42" y="26"/>
                  </a:lnTo>
                  <a:lnTo>
                    <a:pt x="42" y="26"/>
                  </a:lnTo>
                  <a:lnTo>
                    <a:pt x="40" y="26"/>
                  </a:lnTo>
                  <a:lnTo>
                    <a:pt x="40" y="26"/>
                  </a:lnTo>
                  <a:lnTo>
                    <a:pt x="38" y="26"/>
                  </a:lnTo>
                  <a:lnTo>
                    <a:pt x="36" y="26"/>
                  </a:lnTo>
                  <a:lnTo>
                    <a:pt x="36" y="28"/>
                  </a:lnTo>
                  <a:lnTo>
                    <a:pt x="36" y="30"/>
                  </a:lnTo>
                  <a:lnTo>
                    <a:pt x="36" y="32"/>
                  </a:lnTo>
                  <a:lnTo>
                    <a:pt x="34" y="34"/>
                  </a:lnTo>
                  <a:lnTo>
                    <a:pt x="32" y="34"/>
                  </a:lnTo>
                  <a:lnTo>
                    <a:pt x="32" y="34"/>
                  </a:lnTo>
                  <a:lnTo>
                    <a:pt x="32" y="34"/>
                  </a:lnTo>
                  <a:lnTo>
                    <a:pt x="26" y="32"/>
                  </a:lnTo>
                  <a:lnTo>
                    <a:pt x="26" y="30"/>
                  </a:lnTo>
                  <a:lnTo>
                    <a:pt x="24" y="32"/>
                  </a:lnTo>
                  <a:lnTo>
                    <a:pt x="22" y="32"/>
                  </a:lnTo>
                  <a:lnTo>
                    <a:pt x="22" y="34"/>
                  </a:lnTo>
                  <a:lnTo>
                    <a:pt x="20" y="34"/>
                  </a:lnTo>
                  <a:lnTo>
                    <a:pt x="20" y="36"/>
                  </a:lnTo>
                  <a:lnTo>
                    <a:pt x="20" y="36"/>
                  </a:lnTo>
                  <a:lnTo>
                    <a:pt x="20" y="38"/>
                  </a:lnTo>
                  <a:lnTo>
                    <a:pt x="20" y="40"/>
                  </a:lnTo>
                  <a:lnTo>
                    <a:pt x="20" y="42"/>
                  </a:lnTo>
                  <a:lnTo>
                    <a:pt x="16" y="44"/>
                  </a:lnTo>
                  <a:lnTo>
                    <a:pt x="18" y="44"/>
                  </a:lnTo>
                  <a:lnTo>
                    <a:pt x="18" y="46"/>
                  </a:lnTo>
                  <a:lnTo>
                    <a:pt x="18" y="46"/>
                  </a:lnTo>
                  <a:lnTo>
                    <a:pt x="18" y="50"/>
                  </a:lnTo>
                  <a:lnTo>
                    <a:pt x="16" y="50"/>
                  </a:lnTo>
                  <a:lnTo>
                    <a:pt x="16" y="52"/>
                  </a:lnTo>
                  <a:lnTo>
                    <a:pt x="16" y="54"/>
                  </a:lnTo>
                  <a:lnTo>
                    <a:pt x="14" y="54"/>
                  </a:lnTo>
                  <a:lnTo>
                    <a:pt x="14" y="54"/>
                  </a:lnTo>
                  <a:lnTo>
                    <a:pt x="12" y="56"/>
                  </a:lnTo>
                  <a:lnTo>
                    <a:pt x="10" y="56"/>
                  </a:lnTo>
                  <a:lnTo>
                    <a:pt x="6" y="56"/>
                  </a:lnTo>
                  <a:lnTo>
                    <a:pt x="6" y="56"/>
                  </a:lnTo>
                  <a:lnTo>
                    <a:pt x="4" y="58"/>
                  </a:lnTo>
                  <a:lnTo>
                    <a:pt x="4" y="58"/>
                  </a:lnTo>
                  <a:lnTo>
                    <a:pt x="4" y="60"/>
                  </a:lnTo>
                  <a:lnTo>
                    <a:pt x="4" y="62"/>
                  </a:lnTo>
                  <a:lnTo>
                    <a:pt x="4" y="62"/>
                  </a:lnTo>
                  <a:lnTo>
                    <a:pt x="4" y="64"/>
                  </a:lnTo>
                  <a:lnTo>
                    <a:pt x="4" y="64"/>
                  </a:lnTo>
                  <a:lnTo>
                    <a:pt x="4" y="66"/>
                  </a:lnTo>
                  <a:lnTo>
                    <a:pt x="4" y="70"/>
                  </a:lnTo>
                  <a:lnTo>
                    <a:pt x="2" y="72"/>
                  </a:lnTo>
                  <a:lnTo>
                    <a:pt x="2" y="72"/>
                  </a:lnTo>
                  <a:lnTo>
                    <a:pt x="0" y="72"/>
                  </a:lnTo>
                  <a:lnTo>
                    <a:pt x="2" y="74"/>
                  </a:lnTo>
                  <a:lnTo>
                    <a:pt x="2" y="78"/>
                  </a:lnTo>
                  <a:lnTo>
                    <a:pt x="0" y="80"/>
                  </a:lnTo>
                  <a:lnTo>
                    <a:pt x="0" y="82"/>
                  </a:lnTo>
                  <a:lnTo>
                    <a:pt x="0" y="82"/>
                  </a:lnTo>
                  <a:lnTo>
                    <a:pt x="0" y="84"/>
                  </a:lnTo>
                  <a:lnTo>
                    <a:pt x="0" y="86"/>
                  </a:lnTo>
                  <a:lnTo>
                    <a:pt x="2" y="86"/>
                  </a:lnTo>
                  <a:lnTo>
                    <a:pt x="4" y="86"/>
                  </a:lnTo>
                  <a:lnTo>
                    <a:pt x="6" y="86"/>
                  </a:lnTo>
                  <a:lnTo>
                    <a:pt x="6" y="88"/>
                  </a:lnTo>
                  <a:lnTo>
                    <a:pt x="8" y="90"/>
                  </a:lnTo>
                  <a:lnTo>
                    <a:pt x="8" y="90"/>
                  </a:lnTo>
                  <a:lnTo>
                    <a:pt x="8" y="92"/>
                  </a:lnTo>
                  <a:lnTo>
                    <a:pt x="10" y="94"/>
                  </a:lnTo>
                  <a:lnTo>
                    <a:pt x="12" y="94"/>
                  </a:lnTo>
                  <a:lnTo>
                    <a:pt x="12" y="97"/>
                  </a:lnTo>
                  <a:lnTo>
                    <a:pt x="14" y="97"/>
                  </a:lnTo>
                  <a:lnTo>
                    <a:pt x="16" y="97"/>
                  </a:lnTo>
                  <a:lnTo>
                    <a:pt x="16" y="99"/>
                  </a:lnTo>
                  <a:lnTo>
                    <a:pt x="18" y="99"/>
                  </a:lnTo>
                  <a:lnTo>
                    <a:pt x="18" y="99"/>
                  </a:lnTo>
                  <a:lnTo>
                    <a:pt x="20" y="97"/>
                  </a:lnTo>
                  <a:lnTo>
                    <a:pt x="20" y="97"/>
                  </a:lnTo>
                  <a:lnTo>
                    <a:pt x="24" y="94"/>
                  </a:lnTo>
                  <a:lnTo>
                    <a:pt x="26" y="94"/>
                  </a:lnTo>
                  <a:lnTo>
                    <a:pt x="28" y="92"/>
                  </a:lnTo>
                  <a:lnTo>
                    <a:pt x="30" y="92"/>
                  </a:lnTo>
                  <a:lnTo>
                    <a:pt x="34" y="94"/>
                  </a:lnTo>
                  <a:lnTo>
                    <a:pt x="34" y="94"/>
                  </a:lnTo>
                  <a:lnTo>
                    <a:pt x="36" y="94"/>
                  </a:lnTo>
                  <a:lnTo>
                    <a:pt x="38" y="94"/>
                  </a:lnTo>
                  <a:lnTo>
                    <a:pt x="38" y="97"/>
                  </a:lnTo>
                  <a:lnTo>
                    <a:pt x="38" y="97"/>
                  </a:lnTo>
                  <a:lnTo>
                    <a:pt x="40" y="99"/>
                  </a:lnTo>
                  <a:lnTo>
                    <a:pt x="40" y="99"/>
                  </a:lnTo>
                  <a:lnTo>
                    <a:pt x="42" y="101"/>
                  </a:lnTo>
                  <a:lnTo>
                    <a:pt x="42" y="101"/>
                  </a:lnTo>
                  <a:lnTo>
                    <a:pt x="42" y="103"/>
                  </a:lnTo>
                  <a:lnTo>
                    <a:pt x="44" y="103"/>
                  </a:lnTo>
                  <a:lnTo>
                    <a:pt x="44" y="103"/>
                  </a:lnTo>
                  <a:lnTo>
                    <a:pt x="44" y="101"/>
                  </a:lnTo>
                  <a:lnTo>
                    <a:pt x="44" y="101"/>
                  </a:lnTo>
                  <a:lnTo>
                    <a:pt x="44" y="99"/>
                  </a:lnTo>
                  <a:lnTo>
                    <a:pt x="42" y="97"/>
                  </a:lnTo>
                  <a:lnTo>
                    <a:pt x="44" y="97"/>
                  </a:lnTo>
                  <a:lnTo>
                    <a:pt x="44" y="94"/>
                  </a:lnTo>
                  <a:lnTo>
                    <a:pt x="42" y="90"/>
                  </a:lnTo>
                  <a:lnTo>
                    <a:pt x="42" y="88"/>
                  </a:lnTo>
                  <a:lnTo>
                    <a:pt x="44" y="88"/>
                  </a:lnTo>
                  <a:lnTo>
                    <a:pt x="44" y="86"/>
                  </a:lnTo>
                  <a:lnTo>
                    <a:pt x="42" y="86"/>
                  </a:lnTo>
                  <a:lnTo>
                    <a:pt x="42" y="86"/>
                  </a:lnTo>
                  <a:lnTo>
                    <a:pt x="42" y="84"/>
                  </a:lnTo>
                  <a:lnTo>
                    <a:pt x="42" y="84"/>
                  </a:lnTo>
                  <a:lnTo>
                    <a:pt x="42" y="84"/>
                  </a:lnTo>
                  <a:lnTo>
                    <a:pt x="42" y="82"/>
                  </a:lnTo>
                  <a:lnTo>
                    <a:pt x="42" y="80"/>
                  </a:lnTo>
                  <a:lnTo>
                    <a:pt x="42" y="78"/>
                  </a:lnTo>
                  <a:lnTo>
                    <a:pt x="42" y="74"/>
                  </a:lnTo>
                  <a:lnTo>
                    <a:pt x="42" y="74"/>
                  </a:lnTo>
                  <a:lnTo>
                    <a:pt x="44" y="74"/>
                  </a:lnTo>
                  <a:lnTo>
                    <a:pt x="44" y="74"/>
                  </a:lnTo>
                  <a:lnTo>
                    <a:pt x="48" y="74"/>
                  </a:lnTo>
                  <a:lnTo>
                    <a:pt x="52" y="74"/>
                  </a:lnTo>
                  <a:lnTo>
                    <a:pt x="58" y="74"/>
                  </a:lnTo>
                  <a:lnTo>
                    <a:pt x="62" y="74"/>
                  </a:lnTo>
                  <a:lnTo>
                    <a:pt x="62" y="74"/>
                  </a:lnTo>
                  <a:lnTo>
                    <a:pt x="62" y="74"/>
                  </a:lnTo>
                  <a:lnTo>
                    <a:pt x="68" y="74"/>
                  </a:lnTo>
                  <a:lnTo>
                    <a:pt x="70" y="74"/>
                  </a:lnTo>
                  <a:lnTo>
                    <a:pt x="72" y="74"/>
                  </a:lnTo>
                  <a:lnTo>
                    <a:pt x="72" y="74"/>
                  </a:lnTo>
                  <a:lnTo>
                    <a:pt x="74" y="74"/>
                  </a:lnTo>
                  <a:lnTo>
                    <a:pt x="76" y="74"/>
                  </a:lnTo>
                  <a:lnTo>
                    <a:pt x="76" y="74"/>
                  </a:lnTo>
                  <a:lnTo>
                    <a:pt x="76" y="74"/>
                  </a:lnTo>
                  <a:lnTo>
                    <a:pt x="78" y="74"/>
                  </a:lnTo>
                  <a:lnTo>
                    <a:pt x="78" y="74"/>
                  </a:lnTo>
                  <a:lnTo>
                    <a:pt x="80" y="74"/>
                  </a:lnTo>
                  <a:lnTo>
                    <a:pt x="80" y="72"/>
                  </a:lnTo>
                  <a:lnTo>
                    <a:pt x="80" y="72"/>
                  </a:lnTo>
                  <a:lnTo>
                    <a:pt x="80" y="72"/>
                  </a:lnTo>
                  <a:lnTo>
                    <a:pt x="82" y="72"/>
                  </a:lnTo>
                  <a:lnTo>
                    <a:pt x="82" y="72"/>
                  </a:lnTo>
                  <a:lnTo>
                    <a:pt x="82" y="70"/>
                  </a:lnTo>
                  <a:lnTo>
                    <a:pt x="86" y="72"/>
                  </a:lnTo>
                  <a:lnTo>
                    <a:pt x="90" y="72"/>
                  </a:lnTo>
                  <a:lnTo>
                    <a:pt x="94" y="74"/>
                  </a:lnTo>
                  <a:lnTo>
                    <a:pt x="94" y="74"/>
                  </a:lnTo>
                  <a:lnTo>
                    <a:pt x="94" y="74"/>
                  </a:lnTo>
                  <a:lnTo>
                    <a:pt x="96" y="74"/>
                  </a:lnTo>
                  <a:lnTo>
                    <a:pt x="96" y="74"/>
                  </a:lnTo>
                  <a:lnTo>
                    <a:pt x="100" y="74"/>
                  </a:lnTo>
                  <a:lnTo>
                    <a:pt x="102" y="74"/>
                  </a:lnTo>
                  <a:lnTo>
                    <a:pt x="102" y="74"/>
                  </a:lnTo>
                  <a:lnTo>
                    <a:pt x="102" y="72"/>
                  </a:lnTo>
                  <a:lnTo>
                    <a:pt x="102" y="72"/>
                  </a:lnTo>
                  <a:lnTo>
                    <a:pt x="104" y="72"/>
                  </a:lnTo>
                  <a:lnTo>
                    <a:pt x="104" y="72"/>
                  </a:lnTo>
                  <a:lnTo>
                    <a:pt x="104" y="72"/>
                  </a:lnTo>
                  <a:lnTo>
                    <a:pt x="104" y="70"/>
                  </a:lnTo>
                  <a:lnTo>
                    <a:pt x="104" y="70"/>
                  </a:lnTo>
                  <a:lnTo>
                    <a:pt x="104" y="70"/>
                  </a:lnTo>
                  <a:lnTo>
                    <a:pt x="104" y="70"/>
                  </a:lnTo>
                  <a:lnTo>
                    <a:pt x="106" y="68"/>
                  </a:lnTo>
                  <a:lnTo>
                    <a:pt x="106" y="68"/>
                  </a:lnTo>
                  <a:lnTo>
                    <a:pt x="106" y="68"/>
                  </a:lnTo>
                  <a:lnTo>
                    <a:pt x="108" y="68"/>
                  </a:lnTo>
                  <a:lnTo>
                    <a:pt x="108" y="66"/>
                  </a:lnTo>
                  <a:lnTo>
                    <a:pt x="108" y="66"/>
                  </a:lnTo>
                  <a:lnTo>
                    <a:pt x="108" y="66"/>
                  </a:lnTo>
                  <a:lnTo>
                    <a:pt x="110" y="66"/>
                  </a:lnTo>
                  <a:lnTo>
                    <a:pt x="110" y="66"/>
                  </a:lnTo>
                  <a:lnTo>
                    <a:pt x="112" y="66"/>
                  </a:lnTo>
                  <a:lnTo>
                    <a:pt x="112" y="66"/>
                  </a:lnTo>
                  <a:lnTo>
                    <a:pt x="116" y="66"/>
                  </a:lnTo>
                  <a:lnTo>
                    <a:pt x="118" y="66"/>
                  </a:lnTo>
                  <a:lnTo>
                    <a:pt x="122" y="62"/>
                  </a:lnTo>
                  <a:lnTo>
                    <a:pt x="122" y="62"/>
                  </a:lnTo>
                  <a:lnTo>
                    <a:pt x="124" y="58"/>
                  </a:lnTo>
                  <a:lnTo>
                    <a:pt x="124" y="58"/>
                  </a:lnTo>
                  <a:lnTo>
                    <a:pt x="124" y="5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9" name="Freeform 217"/>
            <p:cNvSpPr>
              <a:spLocks/>
            </p:cNvSpPr>
            <p:nvPr/>
          </p:nvSpPr>
          <p:spPr bwMode="auto">
            <a:xfrm>
              <a:off x="3803" y="1287"/>
              <a:ext cx="88" cy="52"/>
            </a:xfrm>
            <a:custGeom>
              <a:avLst/>
              <a:gdLst>
                <a:gd name="T0" fmla="*/ 84 w 88"/>
                <a:gd name="T1" fmla="*/ 8 h 52"/>
                <a:gd name="T2" fmla="*/ 78 w 88"/>
                <a:gd name="T3" fmla="*/ 6 h 52"/>
                <a:gd name="T4" fmla="*/ 76 w 88"/>
                <a:gd name="T5" fmla="*/ 6 h 52"/>
                <a:gd name="T6" fmla="*/ 72 w 88"/>
                <a:gd name="T7" fmla="*/ 4 h 52"/>
                <a:gd name="T8" fmla="*/ 62 w 88"/>
                <a:gd name="T9" fmla="*/ 2 h 52"/>
                <a:gd name="T10" fmla="*/ 50 w 88"/>
                <a:gd name="T11" fmla="*/ 6 h 52"/>
                <a:gd name="T12" fmla="*/ 44 w 88"/>
                <a:gd name="T13" fmla="*/ 10 h 52"/>
                <a:gd name="T14" fmla="*/ 28 w 88"/>
                <a:gd name="T15" fmla="*/ 8 h 52"/>
                <a:gd name="T16" fmla="*/ 16 w 88"/>
                <a:gd name="T17" fmla="*/ 8 h 52"/>
                <a:gd name="T18" fmla="*/ 6 w 88"/>
                <a:gd name="T19" fmla="*/ 6 h 52"/>
                <a:gd name="T20" fmla="*/ 6 w 88"/>
                <a:gd name="T21" fmla="*/ 4 h 52"/>
                <a:gd name="T22" fmla="*/ 8 w 88"/>
                <a:gd name="T23" fmla="*/ 4 h 52"/>
                <a:gd name="T24" fmla="*/ 4 w 88"/>
                <a:gd name="T25" fmla="*/ 0 h 52"/>
                <a:gd name="T26" fmla="*/ 2 w 88"/>
                <a:gd name="T27" fmla="*/ 2 h 52"/>
                <a:gd name="T28" fmla="*/ 0 w 88"/>
                <a:gd name="T29" fmla="*/ 4 h 52"/>
                <a:gd name="T30" fmla="*/ 0 w 88"/>
                <a:gd name="T31" fmla="*/ 8 h 52"/>
                <a:gd name="T32" fmla="*/ 0 w 88"/>
                <a:gd name="T33" fmla="*/ 10 h 52"/>
                <a:gd name="T34" fmla="*/ 2 w 88"/>
                <a:gd name="T35" fmla="*/ 14 h 52"/>
                <a:gd name="T36" fmla="*/ 6 w 88"/>
                <a:gd name="T37" fmla="*/ 16 h 52"/>
                <a:gd name="T38" fmla="*/ 8 w 88"/>
                <a:gd name="T39" fmla="*/ 20 h 52"/>
                <a:gd name="T40" fmla="*/ 8 w 88"/>
                <a:gd name="T41" fmla="*/ 22 h 52"/>
                <a:gd name="T42" fmla="*/ 2 w 88"/>
                <a:gd name="T43" fmla="*/ 24 h 52"/>
                <a:gd name="T44" fmla="*/ 2 w 88"/>
                <a:gd name="T45" fmla="*/ 26 h 52"/>
                <a:gd name="T46" fmla="*/ 2 w 88"/>
                <a:gd name="T47" fmla="*/ 28 h 52"/>
                <a:gd name="T48" fmla="*/ 2 w 88"/>
                <a:gd name="T49" fmla="*/ 30 h 52"/>
                <a:gd name="T50" fmla="*/ 2 w 88"/>
                <a:gd name="T51" fmla="*/ 34 h 52"/>
                <a:gd name="T52" fmla="*/ 4 w 88"/>
                <a:gd name="T53" fmla="*/ 38 h 52"/>
                <a:gd name="T54" fmla="*/ 8 w 88"/>
                <a:gd name="T55" fmla="*/ 40 h 52"/>
                <a:gd name="T56" fmla="*/ 10 w 88"/>
                <a:gd name="T57" fmla="*/ 44 h 52"/>
                <a:gd name="T58" fmla="*/ 10 w 88"/>
                <a:gd name="T59" fmla="*/ 46 h 52"/>
                <a:gd name="T60" fmla="*/ 12 w 88"/>
                <a:gd name="T61" fmla="*/ 50 h 52"/>
                <a:gd name="T62" fmla="*/ 16 w 88"/>
                <a:gd name="T63" fmla="*/ 50 h 52"/>
                <a:gd name="T64" fmla="*/ 20 w 88"/>
                <a:gd name="T65" fmla="*/ 50 h 52"/>
                <a:gd name="T66" fmla="*/ 24 w 88"/>
                <a:gd name="T67" fmla="*/ 48 h 52"/>
                <a:gd name="T68" fmla="*/ 26 w 88"/>
                <a:gd name="T69" fmla="*/ 48 h 52"/>
                <a:gd name="T70" fmla="*/ 30 w 88"/>
                <a:gd name="T71" fmla="*/ 48 h 52"/>
                <a:gd name="T72" fmla="*/ 34 w 88"/>
                <a:gd name="T73" fmla="*/ 48 h 52"/>
                <a:gd name="T74" fmla="*/ 36 w 88"/>
                <a:gd name="T75" fmla="*/ 50 h 52"/>
                <a:gd name="T76" fmla="*/ 40 w 88"/>
                <a:gd name="T77" fmla="*/ 50 h 52"/>
                <a:gd name="T78" fmla="*/ 46 w 88"/>
                <a:gd name="T79" fmla="*/ 52 h 52"/>
                <a:gd name="T80" fmla="*/ 50 w 88"/>
                <a:gd name="T81" fmla="*/ 50 h 52"/>
                <a:gd name="T82" fmla="*/ 54 w 88"/>
                <a:gd name="T83" fmla="*/ 50 h 52"/>
                <a:gd name="T84" fmla="*/ 56 w 88"/>
                <a:gd name="T85" fmla="*/ 48 h 52"/>
                <a:gd name="T86" fmla="*/ 54 w 88"/>
                <a:gd name="T87" fmla="*/ 44 h 52"/>
                <a:gd name="T88" fmla="*/ 56 w 88"/>
                <a:gd name="T89" fmla="*/ 44 h 52"/>
                <a:gd name="T90" fmla="*/ 58 w 88"/>
                <a:gd name="T91" fmla="*/ 44 h 52"/>
                <a:gd name="T92" fmla="*/ 62 w 88"/>
                <a:gd name="T93" fmla="*/ 42 h 52"/>
                <a:gd name="T94" fmla="*/ 62 w 88"/>
                <a:gd name="T95" fmla="*/ 40 h 52"/>
                <a:gd name="T96" fmla="*/ 66 w 88"/>
                <a:gd name="T97" fmla="*/ 40 h 52"/>
                <a:gd name="T98" fmla="*/ 70 w 88"/>
                <a:gd name="T99" fmla="*/ 38 h 52"/>
                <a:gd name="T100" fmla="*/ 72 w 88"/>
                <a:gd name="T101" fmla="*/ 38 h 52"/>
                <a:gd name="T102" fmla="*/ 76 w 88"/>
                <a:gd name="T103" fmla="*/ 40 h 52"/>
                <a:gd name="T104" fmla="*/ 80 w 88"/>
                <a:gd name="T105" fmla="*/ 40 h 52"/>
                <a:gd name="T106" fmla="*/ 82 w 88"/>
                <a:gd name="T107" fmla="*/ 40 h 52"/>
                <a:gd name="T108" fmla="*/ 78 w 88"/>
                <a:gd name="T109" fmla="*/ 32 h 52"/>
                <a:gd name="T110" fmla="*/ 78 w 88"/>
                <a:gd name="T111" fmla="*/ 26 h 52"/>
                <a:gd name="T112" fmla="*/ 80 w 88"/>
                <a:gd name="T113" fmla="*/ 22 h 52"/>
                <a:gd name="T114" fmla="*/ 80 w 88"/>
                <a:gd name="T115" fmla="*/ 18 h 52"/>
                <a:gd name="T116" fmla="*/ 86 w 88"/>
                <a:gd name="T117"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52">
                  <a:moveTo>
                    <a:pt x="88" y="8"/>
                  </a:moveTo>
                  <a:lnTo>
                    <a:pt x="86" y="10"/>
                  </a:lnTo>
                  <a:lnTo>
                    <a:pt x="84" y="8"/>
                  </a:lnTo>
                  <a:lnTo>
                    <a:pt x="82" y="8"/>
                  </a:lnTo>
                  <a:lnTo>
                    <a:pt x="80" y="8"/>
                  </a:lnTo>
                  <a:lnTo>
                    <a:pt x="78" y="6"/>
                  </a:lnTo>
                  <a:lnTo>
                    <a:pt x="78" y="4"/>
                  </a:lnTo>
                  <a:lnTo>
                    <a:pt x="76" y="6"/>
                  </a:lnTo>
                  <a:lnTo>
                    <a:pt x="76" y="6"/>
                  </a:lnTo>
                  <a:lnTo>
                    <a:pt x="74" y="4"/>
                  </a:lnTo>
                  <a:lnTo>
                    <a:pt x="72" y="4"/>
                  </a:lnTo>
                  <a:lnTo>
                    <a:pt x="72" y="4"/>
                  </a:lnTo>
                  <a:lnTo>
                    <a:pt x="66" y="2"/>
                  </a:lnTo>
                  <a:lnTo>
                    <a:pt x="66" y="2"/>
                  </a:lnTo>
                  <a:lnTo>
                    <a:pt x="62" y="2"/>
                  </a:lnTo>
                  <a:lnTo>
                    <a:pt x="58" y="4"/>
                  </a:lnTo>
                  <a:lnTo>
                    <a:pt x="54" y="4"/>
                  </a:lnTo>
                  <a:lnTo>
                    <a:pt x="50" y="6"/>
                  </a:lnTo>
                  <a:lnTo>
                    <a:pt x="48" y="8"/>
                  </a:lnTo>
                  <a:lnTo>
                    <a:pt x="46" y="10"/>
                  </a:lnTo>
                  <a:lnTo>
                    <a:pt x="44" y="10"/>
                  </a:lnTo>
                  <a:lnTo>
                    <a:pt x="40" y="10"/>
                  </a:lnTo>
                  <a:lnTo>
                    <a:pt x="34" y="10"/>
                  </a:lnTo>
                  <a:lnTo>
                    <a:pt x="28" y="8"/>
                  </a:lnTo>
                  <a:lnTo>
                    <a:pt x="26" y="8"/>
                  </a:lnTo>
                  <a:lnTo>
                    <a:pt x="22" y="8"/>
                  </a:lnTo>
                  <a:lnTo>
                    <a:pt x="16" y="8"/>
                  </a:lnTo>
                  <a:lnTo>
                    <a:pt x="12" y="6"/>
                  </a:lnTo>
                  <a:lnTo>
                    <a:pt x="8" y="8"/>
                  </a:lnTo>
                  <a:lnTo>
                    <a:pt x="6" y="6"/>
                  </a:lnTo>
                  <a:lnTo>
                    <a:pt x="6" y="6"/>
                  </a:lnTo>
                  <a:lnTo>
                    <a:pt x="6" y="6"/>
                  </a:lnTo>
                  <a:lnTo>
                    <a:pt x="6" y="4"/>
                  </a:lnTo>
                  <a:lnTo>
                    <a:pt x="8" y="4"/>
                  </a:lnTo>
                  <a:lnTo>
                    <a:pt x="8" y="4"/>
                  </a:lnTo>
                  <a:lnTo>
                    <a:pt x="8" y="4"/>
                  </a:lnTo>
                  <a:lnTo>
                    <a:pt x="8" y="2"/>
                  </a:lnTo>
                  <a:lnTo>
                    <a:pt x="4" y="2"/>
                  </a:lnTo>
                  <a:lnTo>
                    <a:pt x="4" y="0"/>
                  </a:lnTo>
                  <a:lnTo>
                    <a:pt x="4" y="0"/>
                  </a:lnTo>
                  <a:lnTo>
                    <a:pt x="2" y="2"/>
                  </a:lnTo>
                  <a:lnTo>
                    <a:pt x="2" y="2"/>
                  </a:lnTo>
                  <a:lnTo>
                    <a:pt x="2" y="4"/>
                  </a:lnTo>
                  <a:lnTo>
                    <a:pt x="0" y="4"/>
                  </a:lnTo>
                  <a:lnTo>
                    <a:pt x="0" y="4"/>
                  </a:lnTo>
                  <a:lnTo>
                    <a:pt x="0" y="6"/>
                  </a:lnTo>
                  <a:lnTo>
                    <a:pt x="0" y="6"/>
                  </a:lnTo>
                  <a:lnTo>
                    <a:pt x="0" y="8"/>
                  </a:lnTo>
                  <a:lnTo>
                    <a:pt x="0" y="10"/>
                  </a:lnTo>
                  <a:lnTo>
                    <a:pt x="0" y="10"/>
                  </a:lnTo>
                  <a:lnTo>
                    <a:pt x="0" y="10"/>
                  </a:lnTo>
                  <a:lnTo>
                    <a:pt x="2" y="12"/>
                  </a:lnTo>
                  <a:lnTo>
                    <a:pt x="2" y="12"/>
                  </a:lnTo>
                  <a:lnTo>
                    <a:pt x="2" y="14"/>
                  </a:lnTo>
                  <a:lnTo>
                    <a:pt x="4" y="16"/>
                  </a:lnTo>
                  <a:lnTo>
                    <a:pt x="6" y="16"/>
                  </a:lnTo>
                  <a:lnTo>
                    <a:pt x="6" y="16"/>
                  </a:lnTo>
                  <a:lnTo>
                    <a:pt x="6" y="18"/>
                  </a:lnTo>
                  <a:lnTo>
                    <a:pt x="8" y="18"/>
                  </a:lnTo>
                  <a:lnTo>
                    <a:pt x="8" y="20"/>
                  </a:lnTo>
                  <a:lnTo>
                    <a:pt x="8" y="20"/>
                  </a:lnTo>
                  <a:lnTo>
                    <a:pt x="8" y="20"/>
                  </a:lnTo>
                  <a:lnTo>
                    <a:pt x="8" y="22"/>
                  </a:lnTo>
                  <a:lnTo>
                    <a:pt x="6" y="22"/>
                  </a:lnTo>
                  <a:lnTo>
                    <a:pt x="6" y="24"/>
                  </a:lnTo>
                  <a:lnTo>
                    <a:pt x="2" y="24"/>
                  </a:lnTo>
                  <a:lnTo>
                    <a:pt x="2" y="24"/>
                  </a:lnTo>
                  <a:lnTo>
                    <a:pt x="2" y="24"/>
                  </a:lnTo>
                  <a:lnTo>
                    <a:pt x="2" y="26"/>
                  </a:lnTo>
                  <a:lnTo>
                    <a:pt x="2" y="26"/>
                  </a:lnTo>
                  <a:lnTo>
                    <a:pt x="2" y="26"/>
                  </a:lnTo>
                  <a:lnTo>
                    <a:pt x="2" y="28"/>
                  </a:lnTo>
                  <a:lnTo>
                    <a:pt x="2" y="30"/>
                  </a:lnTo>
                  <a:lnTo>
                    <a:pt x="2" y="30"/>
                  </a:lnTo>
                  <a:lnTo>
                    <a:pt x="2" y="30"/>
                  </a:lnTo>
                  <a:lnTo>
                    <a:pt x="2" y="32"/>
                  </a:lnTo>
                  <a:lnTo>
                    <a:pt x="2" y="32"/>
                  </a:lnTo>
                  <a:lnTo>
                    <a:pt x="2" y="34"/>
                  </a:lnTo>
                  <a:lnTo>
                    <a:pt x="0" y="34"/>
                  </a:lnTo>
                  <a:lnTo>
                    <a:pt x="2" y="36"/>
                  </a:lnTo>
                  <a:lnTo>
                    <a:pt x="4" y="38"/>
                  </a:lnTo>
                  <a:lnTo>
                    <a:pt x="6" y="38"/>
                  </a:lnTo>
                  <a:lnTo>
                    <a:pt x="8" y="38"/>
                  </a:lnTo>
                  <a:lnTo>
                    <a:pt x="8" y="40"/>
                  </a:lnTo>
                  <a:lnTo>
                    <a:pt x="8" y="42"/>
                  </a:lnTo>
                  <a:lnTo>
                    <a:pt x="10" y="42"/>
                  </a:lnTo>
                  <a:lnTo>
                    <a:pt x="10" y="44"/>
                  </a:lnTo>
                  <a:lnTo>
                    <a:pt x="10" y="44"/>
                  </a:lnTo>
                  <a:lnTo>
                    <a:pt x="10" y="44"/>
                  </a:lnTo>
                  <a:lnTo>
                    <a:pt x="10" y="46"/>
                  </a:lnTo>
                  <a:lnTo>
                    <a:pt x="10" y="50"/>
                  </a:lnTo>
                  <a:lnTo>
                    <a:pt x="10" y="50"/>
                  </a:lnTo>
                  <a:lnTo>
                    <a:pt x="12" y="50"/>
                  </a:lnTo>
                  <a:lnTo>
                    <a:pt x="12" y="50"/>
                  </a:lnTo>
                  <a:lnTo>
                    <a:pt x="14" y="50"/>
                  </a:lnTo>
                  <a:lnTo>
                    <a:pt x="16" y="50"/>
                  </a:lnTo>
                  <a:lnTo>
                    <a:pt x="16" y="50"/>
                  </a:lnTo>
                  <a:lnTo>
                    <a:pt x="18" y="50"/>
                  </a:lnTo>
                  <a:lnTo>
                    <a:pt x="20" y="50"/>
                  </a:lnTo>
                  <a:lnTo>
                    <a:pt x="22" y="50"/>
                  </a:lnTo>
                  <a:lnTo>
                    <a:pt x="24" y="48"/>
                  </a:lnTo>
                  <a:lnTo>
                    <a:pt x="24" y="48"/>
                  </a:lnTo>
                  <a:lnTo>
                    <a:pt x="26" y="48"/>
                  </a:lnTo>
                  <a:lnTo>
                    <a:pt x="26" y="48"/>
                  </a:lnTo>
                  <a:lnTo>
                    <a:pt x="26" y="48"/>
                  </a:lnTo>
                  <a:lnTo>
                    <a:pt x="28" y="48"/>
                  </a:lnTo>
                  <a:lnTo>
                    <a:pt x="30" y="48"/>
                  </a:lnTo>
                  <a:lnTo>
                    <a:pt x="30" y="48"/>
                  </a:lnTo>
                  <a:lnTo>
                    <a:pt x="32" y="46"/>
                  </a:lnTo>
                  <a:lnTo>
                    <a:pt x="32" y="46"/>
                  </a:lnTo>
                  <a:lnTo>
                    <a:pt x="34" y="48"/>
                  </a:lnTo>
                  <a:lnTo>
                    <a:pt x="34" y="48"/>
                  </a:lnTo>
                  <a:lnTo>
                    <a:pt x="34" y="50"/>
                  </a:lnTo>
                  <a:lnTo>
                    <a:pt x="36" y="50"/>
                  </a:lnTo>
                  <a:lnTo>
                    <a:pt x="36" y="50"/>
                  </a:lnTo>
                  <a:lnTo>
                    <a:pt x="38" y="50"/>
                  </a:lnTo>
                  <a:lnTo>
                    <a:pt x="40" y="50"/>
                  </a:lnTo>
                  <a:lnTo>
                    <a:pt x="42" y="50"/>
                  </a:lnTo>
                  <a:lnTo>
                    <a:pt x="44" y="52"/>
                  </a:lnTo>
                  <a:lnTo>
                    <a:pt x="46" y="52"/>
                  </a:lnTo>
                  <a:lnTo>
                    <a:pt x="48" y="52"/>
                  </a:lnTo>
                  <a:lnTo>
                    <a:pt x="48" y="52"/>
                  </a:lnTo>
                  <a:lnTo>
                    <a:pt x="50" y="50"/>
                  </a:lnTo>
                  <a:lnTo>
                    <a:pt x="50" y="50"/>
                  </a:lnTo>
                  <a:lnTo>
                    <a:pt x="52" y="52"/>
                  </a:lnTo>
                  <a:lnTo>
                    <a:pt x="54" y="50"/>
                  </a:lnTo>
                  <a:lnTo>
                    <a:pt x="56" y="50"/>
                  </a:lnTo>
                  <a:lnTo>
                    <a:pt x="56" y="48"/>
                  </a:lnTo>
                  <a:lnTo>
                    <a:pt x="56" y="48"/>
                  </a:lnTo>
                  <a:lnTo>
                    <a:pt x="56" y="46"/>
                  </a:lnTo>
                  <a:lnTo>
                    <a:pt x="54" y="46"/>
                  </a:lnTo>
                  <a:lnTo>
                    <a:pt x="54" y="44"/>
                  </a:lnTo>
                  <a:lnTo>
                    <a:pt x="54" y="44"/>
                  </a:lnTo>
                  <a:lnTo>
                    <a:pt x="56" y="44"/>
                  </a:lnTo>
                  <a:lnTo>
                    <a:pt x="56" y="44"/>
                  </a:lnTo>
                  <a:lnTo>
                    <a:pt x="58" y="44"/>
                  </a:lnTo>
                  <a:lnTo>
                    <a:pt x="58" y="44"/>
                  </a:lnTo>
                  <a:lnTo>
                    <a:pt x="58" y="44"/>
                  </a:lnTo>
                  <a:lnTo>
                    <a:pt x="58" y="42"/>
                  </a:lnTo>
                  <a:lnTo>
                    <a:pt x="60" y="42"/>
                  </a:lnTo>
                  <a:lnTo>
                    <a:pt x="62" y="42"/>
                  </a:lnTo>
                  <a:lnTo>
                    <a:pt x="62" y="40"/>
                  </a:lnTo>
                  <a:lnTo>
                    <a:pt x="62" y="40"/>
                  </a:lnTo>
                  <a:lnTo>
                    <a:pt x="62" y="40"/>
                  </a:lnTo>
                  <a:lnTo>
                    <a:pt x="64" y="40"/>
                  </a:lnTo>
                  <a:lnTo>
                    <a:pt x="64" y="40"/>
                  </a:lnTo>
                  <a:lnTo>
                    <a:pt x="66" y="40"/>
                  </a:lnTo>
                  <a:lnTo>
                    <a:pt x="68" y="38"/>
                  </a:lnTo>
                  <a:lnTo>
                    <a:pt x="68" y="38"/>
                  </a:lnTo>
                  <a:lnTo>
                    <a:pt x="70" y="38"/>
                  </a:lnTo>
                  <a:lnTo>
                    <a:pt x="72" y="38"/>
                  </a:lnTo>
                  <a:lnTo>
                    <a:pt x="72" y="38"/>
                  </a:lnTo>
                  <a:lnTo>
                    <a:pt x="72" y="38"/>
                  </a:lnTo>
                  <a:lnTo>
                    <a:pt x="74" y="40"/>
                  </a:lnTo>
                  <a:lnTo>
                    <a:pt x="76" y="40"/>
                  </a:lnTo>
                  <a:lnTo>
                    <a:pt x="76" y="40"/>
                  </a:lnTo>
                  <a:lnTo>
                    <a:pt x="78" y="40"/>
                  </a:lnTo>
                  <a:lnTo>
                    <a:pt x="78" y="40"/>
                  </a:lnTo>
                  <a:lnTo>
                    <a:pt x="80" y="40"/>
                  </a:lnTo>
                  <a:lnTo>
                    <a:pt x="80" y="40"/>
                  </a:lnTo>
                  <a:lnTo>
                    <a:pt x="80" y="40"/>
                  </a:lnTo>
                  <a:lnTo>
                    <a:pt x="82" y="40"/>
                  </a:lnTo>
                  <a:lnTo>
                    <a:pt x="82" y="38"/>
                  </a:lnTo>
                  <a:lnTo>
                    <a:pt x="80" y="36"/>
                  </a:lnTo>
                  <a:lnTo>
                    <a:pt x="78" y="32"/>
                  </a:lnTo>
                  <a:lnTo>
                    <a:pt x="76" y="32"/>
                  </a:lnTo>
                  <a:lnTo>
                    <a:pt x="74" y="30"/>
                  </a:lnTo>
                  <a:lnTo>
                    <a:pt x="78" y="26"/>
                  </a:lnTo>
                  <a:lnTo>
                    <a:pt x="78" y="26"/>
                  </a:lnTo>
                  <a:lnTo>
                    <a:pt x="80" y="26"/>
                  </a:lnTo>
                  <a:lnTo>
                    <a:pt x="80" y="22"/>
                  </a:lnTo>
                  <a:lnTo>
                    <a:pt x="80" y="18"/>
                  </a:lnTo>
                  <a:lnTo>
                    <a:pt x="80" y="18"/>
                  </a:lnTo>
                  <a:lnTo>
                    <a:pt x="80" y="18"/>
                  </a:lnTo>
                  <a:lnTo>
                    <a:pt x="82" y="14"/>
                  </a:lnTo>
                  <a:lnTo>
                    <a:pt x="84" y="14"/>
                  </a:lnTo>
                  <a:lnTo>
                    <a:pt x="86" y="16"/>
                  </a:lnTo>
                  <a:lnTo>
                    <a:pt x="88" y="14"/>
                  </a:lnTo>
                  <a:lnTo>
                    <a:pt x="88" y="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0" name="Freeform 218"/>
            <p:cNvSpPr>
              <a:spLocks noEditPoints="1"/>
            </p:cNvSpPr>
            <p:nvPr/>
          </p:nvSpPr>
          <p:spPr bwMode="auto">
            <a:xfrm>
              <a:off x="5266" y="1987"/>
              <a:ext cx="20" cy="18"/>
            </a:xfrm>
            <a:custGeom>
              <a:avLst/>
              <a:gdLst>
                <a:gd name="T0" fmla="*/ 18 w 20"/>
                <a:gd name="T1" fmla="*/ 10 h 18"/>
                <a:gd name="T2" fmla="*/ 18 w 20"/>
                <a:gd name="T3" fmla="*/ 8 h 18"/>
                <a:gd name="T4" fmla="*/ 18 w 20"/>
                <a:gd name="T5" fmla="*/ 6 h 18"/>
                <a:gd name="T6" fmla="*/ 16 w 20"/>
                <a:gd name="T7" fmla="*/ 4 h 18"/>
                <a:gd name="T8" fmla="*/ 16 w 20"/>
                <a:gd name="T9" fmla="*/ 2 h 18"/>
                <a:gd name="T10" fmla="*/ 14 w 20"/>
                <a:gd name="T11" fmla="*/ 2 h 18"/>
                <a:gd name="T12" fmla="*/ 14 w 20"/>
                <a:gd name="T13" fmla="*/ 4 h 18"/>
                <a:gd name="T14" fmla="*/ 14 w 20"/>
                <a:gd name="T15" fmla="*/ 6 h 18"/>
                <a:gd name="T16" fmla="*/ 16 w 20"/>
                <a:gd name="T17" fmla="*/ 8 h 18"/>
                <a:gd name="T18" fmla="*/ 16 w 20"/>
                <a:gd name="T19" fmla="*/ 12 h 18"/>
                <a:gd name="T20" fmla="*/ 18 w 20"/>
                <a:gd name="T21" fmla="*/ 12 h 18"/>
                <a:gd name="T22" fmla="*/ 18 w 20"/>
                <a:gd name="T23" fmla="*/ 12 h 18"/>
                <a:gd name="T24" fmla="*/ 20 w 20"/>
                <a:gd name="T25" fmla="*/ 12 h 18"/>
                <a:gd name="T26" fmla="*/ 20 w 20"/>
                <a:gd name="T27" fmla="*/ 12 h 18"/>
                <a:gd name="T28" fmla="*/ 20 w 20"/>
                <a:gd name="T29" fmla="*/ 12 h 18"/>
                <a:gd name="T30" fmla="*/ 18 w 20"/>
                <a:gd name="T31" fmla="*/ 10 h 18"/>
                <a:gd name="T32" fmla="*/ 14 w 20"/>
                <a:gd name="T33" fmla="*/ 0 h 18"/>
                <a:gd name="T34" fmla="*/ 14 w 20"/>
                <a:gd name="T35" fmla="*/ 0 h 18"/>
                <a:gd name="T36" fmla="*/ 12 w 20"/>
                <a:gd name="T37" fmla="*/ 2 h 18"/>
                <a:gd name="T38" fmla="*/ 10 w 20"/>
                <a:gd name="T39" fmla="*/ 2 h 18"/>
                <a:gd name="T40" fmla="*/ 8 w 20"/>
                <a:gd name="T41" fmla="*/ 4 h 18"/>
                <a:gd name="T42" fmla="*/ 8 w 20"/>
                <a:gd name="T43" fmla="*/ 6 h 18"/>
                <a:gd name="T44" fmla="*/ 6 w 20"/>
                <a:gd name="T45" fmla="*/ 6 h 18"/>
                <a:gd name="T46" fmla="*/ 4 w 20"/>
                <a:gd name="T47" fmla="*/ 8 h 18"/>
                <a:gd name="T48" fmla="*/ 2 w 20"/>
                <a:gd name="T49" fmla="*/ 8 h 18"/>
                <a:gd name="T50" fmla="*/ 0 w 20"/>
                <a:gd name="T51" fmla="*/ 8 h 18"/>
                <a:gd name="T52" fmla="*/ 0 w 20"/>
                <a:gd name="T53" fmla="*/ 8 h 18"/>
                <a:gd name="T54" fmla="*/ 2 w 20"/>
                <a:gd name="T55" fmla="*/ 10 h 18"/>
                <a:gd name="T56" fmla="*/ 2 w 20"/>
                <a:gd name="T57" fmla="*/ 10 h 18"/>
                <a:gd name="T58" fmla="*/ 2 w 20"/>
                <a:gd name="T59" fmla="*/ 12 h 18"/>
                <a:gd name="T60" fmla="*/ 4 w 20"/>
                <a:gd name="T61" fmla="*/ 12 h 18"/>
                <a:gd name="T62" fmla="*/ 4 w 20"/>
                <a:gd name="T63" fmla="*/ 14 h 18"/>
                <a:gd name="T64" fmla="*/ 4 w 20"/>
                <a:gd name="T65" fmla="*/ 14 h 18"/>
                <a:gd name="T66" fmla="*/ 6 w 20"/>
                <a:gd name="T67" fmla="*/ 14 h 18"/>
                <a:gd name="T68" fmla="*/ 6 w 20"/>
                <a:gd name="T69" fmla="*/ 14 h 18"/>
                <a:gd name="T70" fmla="*/ 8 w 20"/>
                <a:gd name="T71" fmla="*/ 16 h 18"/>
                <a:gd name="T72" fmla="*/ 8 w 20"/>
                <a:gd name="T73" fmla="*/ 18 h 18"/>
                <a:gd name="T74" fmla="*/ 8 w 20"/>
                <a:gd name="T75" fmla="*/ 18 h 18"/>
                <a:gd name="T76" fmla="*/ 10 w 20"/>
                <a:gd name="T77" fmla="*/ 18 h 18"/>
                <a:gd name="T78" fmla="*/ 10 w 20"/>
                <a:gd name="T79" fmla="*/ 16 h 18"/>
                <a:gd name="T80" fmla="*/ 12 w 20"/>
                <a:gd name="T81" fmla="*/ 16 h 18"/>
                <a:gd name="T82" fmla="*/ 12 w 20"/>
                <a:gd name="T83" fmla="*/ 14 h 18"/>
                <a:gd name="T84" fmla="*/ 12 w 20"/>
                <a:gd name="T85" fmla="*/ 14 h 18"/>
                <a:gd name="T86" fmla="*/ 12 w 20"/>
                <a:gd name="T87" fmla="*/ 12 h 18"/>
                <a:gd name="T88" fmla="*/ 12 w 20"/>
                <a:gd name="T89" fmla="*/ 12 h 18"/>
                <a:gd name="T90" fmla="*/ 12 w 20"/>
                <a:gd name="T91" fmla="*/ 10 h 18"/>
                <a:gd name="T92" fmla="*/ 12 w 20"/>
                <a:gd name="T93" fmla="*/ 10 h 18"/>
                <a:gd name="T94" fmla="*/ 10 w 20"/>
                <a:gd name="T95" fmla="*/ 8 h 18"/>
                <a:gd name="T96" fmla="*/ 10 w 20"/>
                <a:gd name="T97" fmla="*/ 6 h 18"/>
                <a:gd name="T98" fmla="*/ 10 w 20"/>
                <a:gd name="T99" fmla="*/ 6 h 18"/>
                <a:gd name="T100" fmla="*/ 10 w 20"/>
                <a:gd name="T101" fmla="*/ 6 h 18"/>
                <a:gd name="T102" fmla="*/ 12 w 20"/>
                <a:gd name="T103" fmla="*/ 4 h 18"/>
                <a:gd name="T104" fmla="*/ 14 w 20"/>
                <a:gd name="T105" fmla="*/ 4 h 18"/>
                <a:gd name="T106" fmla="*/ 14 w 20"/>
                <a:gd name="T107" fmla="*/ 2 h 18"/>
                <a:gd name="T108" fmla="*/ 14 w 20"/>
                <a:gd name="T109" fmla="*/ 2 h 18"/>
                <a:gd name="T110" fmla="*/ 14 w 20"/>
                <a:gd name="T11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 h="18">
                  <a:moveTo>
                    <a:pt x="18" y="10"/>
                  </a:moveTo>
                  <a:lnTo>
                    <a:pt x="18" y="8"/>
                  </a:lnTo>
                  <a:lnTo>
                    <a:pt x="18" y="6"/>
                  </a:lnTo>
                  <a:lnTo>
                    <a:pt x="16" y="4"/>
                  </a:lnTo>
                  <a:lnTo>
                    <a:pt x="16" y="2"/>
                  </a:lnTo>
                  <a:lnTo>
                    <a:pt x="14" y="2"/>
                  </a:lnTo>
                  <a:lnTo>
                    <a:pt x="14" y="4"/>
                  </a:lnTo>
                  <a:lnTo>
                    <a:pt x="14" y="6"/>
                  </a:lnTo>
                  <a:lnTo>
                    <a:pt x="16" y="8"/>
                  </a:lnTo>
                  <a:lnTo>
                    <a:pt x="16" y="12"/>
                  </a:lnTo>
                  <a:lnTo>
                    <a:pt x="18" y="12"/>
                  </a:lnTo>
                  <a:lnTo>
                    <a:pt x="18" y="12"/>
                  </a:lnTo>
                  <a:lnTo>
                    <a:pt x="20" y="12"/>
                  </a:lnTo>
                  <a:lnTo>
                    <a:pt x="20" y="12"/>
                  </a:lnTo>
                  <a:lnTo>
                    <a:pt x="20" y="12"/>
                  </a:lnTo>
                  <a:lnTo>
                    <a:pt x="18" y="10"/>
                  </a:lnTo>
                  <a:close/>
                  <a:moveTo>
                    <a:pt x="14" y="0"/>
                  </a:moveTo>
                  <a:lnTo>
                    <a:pt x="14" y="0"/>
                  </a:lnTo>
                  <a:lnTo>
                    <a:pt x="12" y="2"/>
                  </a:lnTo>
                  <a:lnTo>
                    <a:pt x="10" y="2"/>
                  </a:lnTo>
                  <a:lnTo>
                    <a:pt x="8" y="4"/>
                  </a:lnTo>
                  <a:lnTo>
                    <a:pt x="8" y="6"/>
                  </a:lnTo>
                  <a:lnTo>
                    <a:pt x="6" y="6"/>
                  </a:lnTo>
                  <a:lnTo>
                    <a:pt x="4" y="8"/>
                  </a:lnTo>
                  <a:lnTo>
                    <a:pt x="2" y="8"/>
                  </a:lnTo>
                  <a:lnTo>
                    <a:pt x="0" y="8"/>
                  </a:lnTo>
                  <a:lnTo>
                    <a:pt x="0" y="8"/>
                  </a:lnTo>
                  <a:lnTo>
                    <a:pt x="2" y="10"/>
                  </a:lnTo>
                  <a:lnTo>
                    <a:pt x="2" y="10"/>
                  </a:lnTo>
                  <a:lnTo>
                    <a:pt x="2" y="12"/>
                  </a:lnTo>
                  <a:lnTo>
                    <a:pt x="4" y="12"/>
                  </a:lnTo>
                  <a:lnTo>
                    <a:pt x="4" y="14"/>
                  </a:lnTo>
                  <a:lnTo>
                    <a:pt x="4" y="14"/>
                  </a:lnTo>
                  <a:lnTo>
                    <a:pt x="6" y="14"/>
                  </a:lnTo>
                  <a:lnTo>
                    <a:pt x="6" y="14"/>
                  </a:lnTo>
                  <a:lnTo>
                    <a:pt x="8" y="16"/>
                  </a:lnTo>
                  <a:lnTo>
                    <a:pt x="8" y="18"/>
                  </a:lnTo>
                  <a:lnTo>
                    <a:pt x="8" y="18"/>
                  </a:lnTo>
                  <a:lnTo>
                    <a:pt x="10" y="18"/>
                  </a:lnTo>
                  <a:lnTo>
                    <a:pt x="10" y="16"/>
                  </a:lnTo>
                  <a:lnTo>
                    <a:pt x="12" y="16"/>
                  </a:lnTo>
                  <a:lnTo>
                    <a:pt x="12" y="14"/>
                  </a:lnTo>
                  <a:lnTo>
                    <a:pt x="12" y="14"/>
                  </a:lnTo>
                  <a:lnTo>
                    <a:pt x="12" y="12"/>
                  </a:lnTo>
                  <a:lnTo>
                    <a:pt x="12" y="12"/>
                  </a:lnTo>
                  <a:lnTo>
                    <a:pt x="12" y="10"/>
                  </a:lnTo>
                  <a:lnTo>
                    <a:pt x="12" y="10"/>
                  </a:lnTo>
                  <a:lnTo>
                    <a:pt x="10" y="8"/>
                  </a:lnTo>
                  <a:lnTo>
                    <a:pt x="10" y="6"/>
                  </a:lnTo>
                  <a:lnTo>
                    <a:pt x="10" y="6"/>
                  </a:lnTo>
                  <a:lnTo>
                    <a:pt x="10" y="6"/>
                  </a:lnTo>
                  <a:lnTo>
                    <a:pt x="12" y="4"/>
                  </a:lnTo>
                  <a:lnTo>
                    <a:pt x="14" y="4"/>
                  </a:lnTo>
                  <a:lnTo>
                    <a:pt x="14" y="2"/>
                  </a:lnTo>
                  <a:lnTo>
                    <a:pt x="14" y="2"/>
                  </a:lnTo>
                  <a:lnTo>
                    <a:pt x="14"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1" name="Freeform 219"/>
            <p:cNvSpPr>
              <a:spLocks noEditPoints="1"/>
            </p:cNvSpPr>
            <p:nvPr/>
          </p:nvSpPr>
          <p:spPr bwMode="auto">
            <a:xfrm>
              <a:off x="2465" y="1742"/>
              <a:ext cx="6" cy="6"/>
            </a:xfrm>
            <a:custGeom>
              <a:avLst/>
              <a:gdLst>
                <a:gd name="T0" fmla="*/ 0 w 6"/>
                <a:gd name="T1" fmla="*/ 4 h 6"/>
                <a:gd name="T2" fmla="*/ 0 w 6"/>
                <a:gd name="T3" fmla="*/ 6 h 6"/>
                <a:gd name="T4" fmla="*/ 0 w 6"/>
                <a:gd name="T5" fmla="*/ 6 h 6"/>
                <a:gd name="T6" fmla="*/ 0 w 6"/>
                <a:gd name="T7" fmla="*/ 6 h 6"/>
                <a:gd name="T8" fmla="*/ 2 w 6"/>
                <a:gd name="T9" fmla="*/ 4 h 6"/>
                <a:gd name="T10" fmla="*/ 2 w 6"/>
                <a:gd name="T11" fmla="*/ 4 h 6"/>
                <a:gd name="T12" fmla="*/ 0 w 6"/>
                <a:gd name="T13" fmla="*/ 4 h 6"/>
                <a:gd name="T14" fmla="*/ 4 w 6"/>
                <a:gd name="T15" fmla="*/ 4 h 6"/>
                <a:gd name="T16" fmla="*/ 4 w 6"/>
                <a:gd name="T17" fmla="*/ 4 h 6"/>
                <a:gd name="T18" fmla="*/ 4 w 6"/>
                <a:gd name="T19" fmla="*/ 4 h 6"/>
                <a:gd name="T20" fmla="*/ 4 w 6"/>
                <a:gd name="T21" fmla="*/ 4 h 6"/>
                <a:gd name="T22" fmla="*/ 6 w 6"/>
                <a:gd name="T23" fmla="*/ 4 h 6"/>
                <a:gd name="T24" fmla="*/ 4 w 6"/>
                <a:gd name="T25" fmla="*/ 4 h 6"/>
                <a:gd name="T26" fmla="*/ 4 w 6"/>
                <a:gd name="T27" fmla="*/ 4 h 6"/>
                <a:gd name="T28" fmla="*/ 6 w 6"/>
                <a:gd name="T29" fmla="*/ 0 h 6"/>
                <a:gd name="T30" fmla="*/ 6 w 6"/>
                <a:gd name="T31" fmla="*/ 0 h 6"/>
                <a:gd name="T32" fmla="*/ 4 w 6"/>
                <a:gd name="T33" fmla="*/ 0 h 6"/>
                <a:gd name="T34" fmla="*/ 4 w 6"/>
                <a:gd name="T35" fmla="*/ 0 h 6"/>
                <a:gd name="T36" fmla="*/ 4 w 6"/>
                <a:gd name="T37" fmla="*/ 0 h 6"/>
                <a:gd name="T38" fmla="*/ 6 w 6"/>
                <a:gd name="T39" fmla="*/ 0 h 6"/>
                <a:gd name="T40" fmla="*/ 6 w 6"/>
                <a:gd name="T41" fmla="*/ 0 h 6"/>
                <a:gd name="T42" fmla="*/ 6 w 6"/>
                <a:gd name="T43" fmla="*/ 0 h 6"/>
                <a:gd name="T44" fmla="*/ 6 w 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0" y="4"/>
                  </a:moveTo>
                  <a:lnTo>
                    <a:pt x="0" y="6"/>
                  </a:lnTo>
                  <a:lnTo>
                    <a:pt x="0" y="6"/>
                  </a:lnTo>
                  <a:lnTo>
                    <a:pt x="0" y="6"/>
                  </a:lnTo>
                  <a:lnTo>
                    <a:pt x="2" y="4"/>
                  </a:lnTo>
                  <a:lnTo>
                    <a:pt x="2" y="4"/>
                  </a:lnTo>
                  <a:lnTo>
                    <a:pt x="0" y="4"/>
                  </a:lnTo>
                  <a:close/>
                  <a:moveTo>
                    <a:pt x="4" y="4"/>
                  </a:moveTo>
                  <a:lnTo>
                    <a:pt x="4" y="4"/>
                  </a:lnTo>
                  <a:lnTo>
                    <a:pt x="4" y="4"/>
                  </a:lnTo>
                  <a:lnTo>
                    <a:pt x="4" y="4"/>
                  </a:lnTo>
                  <a:lnTo>
                    <a:pt x="6" y="4"/>
                  </a:lnTo>
                  <a:lnTo>
                    <a:pt x="4" y="4"/>
                  </a:lnTo>
                  <a:lnTo>
                    <a:pt x="4" y="4"/>
                  </a:lnTo>
                  <a:close/>
                  <a:moveTo>
                    <a:pt x="6" y="0"/>
                  </a:moveTo>
                  <a:lnTo>
                    <a:pt x="6" y="0"/>
                  </a:lnTo>
                  <a:lnTo>
                    <a:pt x="4" y="0"/>
                  </a:lnTo>
                  <a:lnTo>
                    <a:pt x="4" y="0"/>
                  </a:lnTo>
                  <a:lnTo>
                    <a:pt x="4" y="0"/>
                  </a:lnTo>
                  <a:lnTo>
                    <a:pt x="6" y="0"/>
                  </a:lnTo>
                  <a:lnTo>
                    <a:pt x="6" y="0"/>
                  </a:lnTo>
                  <a:lnTo>
                    <a:pt x="6" y="0"/>
                  </a:lnTo>
                  <a:lnTo>
                    <a:pt x="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2" name="Freeform 220"/>
            <p:cNvSpPr>
              <a:spLocks/>
            </p:cNvSpPr>
            <p:nvPr/>
          </p:nvSpPr>
          <p:spPr bwMode="auto">
            <a:xfrm>
              <a:off x="4605" y="2205"/>
              <a:ext cx="4" cy="4"/>
            </a:xfrm>
            <a:custGeom>
              <a:avLst/>
              <a:gdLst>
                <a:gd name="T0" fmla="*/ 4 w 4"/>
                <a:gd name="T1" fmla="*/ 2 h 4"/>
                <a:gd name="T2" fmla="*/ 2 w 4"/>
                <a:gd name="T3" fmla="*/ 0 h 4"/>
                <a:gd name="T4" fmla="*/ 2 w 4"/>
                <a:gd name="T5" fmla="*/ 2 h 4"/>
                <a:gd name="T6" fmla="*/ 2 w 4"/>
                <a:gd name="T7" fmla="*/ 2 h 4"/>
                <a:gd name="T8" fmla="*/ 2 w 4"/>
                <a:gd name="T9" fmla="*/ 2 h 4"/>
                <a:gd name="T10" fmla="*/ 2 w 4"/>
                <a:gd name="T11" fmla="*/ 4 h 4"/>
                <a:gd name="T12" fmla="*/ 2 w 4"/>
                <a:gd name="T13" fmla="*/ 4 h 4"/>
                <a:gd name="T14" fmla="*/ 2 w 4"/>
                <a:gd name="T15" fmla="*/ 4 h 4"/>
                <a:gd name="T16" fmla="*/ 2 w 4"/>
                <a:gd name="T17" fmla="*/ 2 h 4"/>
                <a:gd name="T18" fmla="*/ 2 w 4"/>
                <a:gd name="T19" fmla="*/ 2 h 4"/>
                <a:gd name="T20" fmla="*/ 0 w 4"/>
                <a:gd name="T21" fmla="*/ 2 h 4"/>
                <a:gd name="T22" fmla="*/ 2 w 4"/>
                <a:gd name="T23" fmla="*/ 4 h 4"/>
                <a:gd name="T24" fmla="*/ 2 w 4"/>
                <a:gd name="T25" fmla="*/ 4 h 4"/>
                <a:gd name="T26" fmla="*/ 2 w 4"/>
                <a:gd name="T27" fmla="*/ 4 h 4"/>
                <a:gd name="T28" fmla="*/ 4 w 4"/>
                <a:gd name="T29" fmla="*/ 4 h 4"/>
                <a:gd name="T30" fmla="*/ 4 w 4"/>
                <a:gd name="T31" fmla="*/ 2 h 4"/>
                <a:gd name="T32" fmla="*/ 4 w 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2"/>
                  </a:moveTo>
                  <a:lnTo>
                    <a:pt x="2" y="0"/>
                  </a:lnTo>
                  <a:lnTo>
                    <a:pt x="2" y="2"/>
                  </a:lnTo>
                  <a:lnTo>
                    <a:pt x="2" y="2"/>
                  </a:lnTo>
                  <a:lnTo>
                    <a:pt x="2" y="2"/>
                  </a:lnTo>
                  <a:lnTo>
                    <a:pt x="2" y="4"/>
                  </a:lnTo>
                  <a:lnTo>
                    <a:pt x="2" y="4"/>
                  </a:lnTo>
                  <a:lnTo>
                    <a:pt x="2" y="4"/>
                  </a:lnTo>
                  <a:lnTo>
                    <a:pt x="2" y="2"/>
                  </a:lnTo>
                  <a:lnTo>
                    <a:pt x="2" y="2"/>
                  </a:lnTo>
                  <a:lnTo>
                    <a:pt x="0" y="2"/>
                  </a:lnTo>
                  <a:lnTo>
                    <a:pt x="2" y="4"/>
                  </a:lnTo>
                  <a:lnTo>
                    <a:pt x="2" y="4"/>
                  </a:lnTo>
                  <a:lnTo>
                    <a:pt x="2" y="4"/>
                  </a:lnTo>
                  <a:lnTo>
                    <a:pt x="4" y="4"/>
                  </a:lnTo>
                  <a:lnTo>
                    <a:pt x="4" y="2"/>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3" name="Freeform 221"/>
            <p:cNvSpPr>
              <a:spLocks noEditPoints="1"/>
            </p:cNvSpPr>
            <p:nvPr/>
          </p:nvSpPr>
          <p:spPr bwMode="auto">
            <a:xfrm>
              <a:off x="2303" y="1983"/>
              <a:ext cx="616" cy="697"/>
            </a:xfrm>
            <a:custGeom>
              <a:avLst/>
              <a:gdLst>
                <a:gd name="T0" fmla="*/ 486 w 616"/>
                <a:gd name="T1" fmla="*/ 507 h 697"/>
                <a:gd name="T2" fmla="*/ 462 w 616"/>
                <a:gd name="T3" fmla="*/ 144 h 697"/>
                <a:gd name="T4" fmla="*/ 346 w 616"/>
                <a:gd name="T5" fmla="*/ 116 h 697"/>
                <a:gd name="T6" fmla="*/ 374 w 616"/>
                <a:gd name="T7" fmla="*/ 126 h 697"/>
                <a:gd name="T8" fmla="*/ 398 w 616"/>
                <a:gd name="T9" fmla="*/ 108 h 697"/>
                <a:gd name="T10" fmla="*/ 378 w 616"/>
                <a:gd name="T11" fmla="*/ 96 h 697"/>
                <a:gd name="T12" fmla="*/ 368 w 616"/>
                <a:gd name="T13" fmla="*/ 86 h 697"/>
                <a:gd name="T14" fmla="*/ 616 w 616"/>
                <a:gd name="T15" fmla="*/ 220 h 697"/>
                <a:gd name="T16" fmla="*/ 540 w 616"/>
                <a:gd name="T17" fmla="*/ 150 h 697"/>
                <a:gd name="T18" fmla="*/ 468 w 616"/>
                <a:gd name="T19" fmla="*/ 140 h 697"/>
                <a:gd name="T20" fmla="*/ 462 w 616"/>
                <a:gd name="T21" fmla="*/ 128 h 697"/>
                <a:gd name="T22" fmla="*/ 426 w 616"/>
                <a:gd name="T23" fmla="*/ 108 h 697"/>
                <a:gd name="T24" fmla="*/ 400 w 616"/>
                <a:gd name="T25" fmla="*/ 114 h 697"/>
                <a:gd name="T26" fmla="*/ 372 w 616"/>
                <a:gd name="T27" fmla="*/ 128 h 697"/>
                <a:gd name="T28" fmla="*/ 344 w 616"/>
                <a:gd name="T29" fmla="*/ 118 h 697"/>
                <a:gd name="T30" fmla="*/ 370 w 616"/>
                <a:gd name="T31" fmla="*/ 62 h 697"/>
                <a:gd name="T32" fmla="*/ 344 w 616"/>
                <a:gd name="T33" fmla="*/ 28 h 697"/>
                <a:gd name="T34" fmla="*/ 320 w 616"/>
                <a:gd name="T35" fmla="*/ 54 h 697"/>
                <a:gd name="T36" fmla="*/ 296 w 616"/>
                <a:gd name="T37" fmla="*/ 48 h 697"/>
                <a:gd name="T38" fmla="*/ 272 w 616"/>
                <a:gd name="T39" fmla="*/ 60 h 697"/>
                <a:gd name="T40" fmla="*/ 246 w 616"/>
                <a:gd name="T41" fmla="*/ 66 h 697"/>
                <a:gd name="T42" fmla="*/ 222 w 616"/>
                <a:gd name="T43" fmla="*/ 62 h 697"/>
                <a:gd name="T44" fmla="*/ 222 w 616"/>
                <a:gd name="T45" fmla="*/ 20 h 697"/>
                <a:gd name="T46" fmla="*/ 208 w 616"/>
                <a:gd name="T47" fmla="*/ 2 h 697"/>
                <a:gd name="T48" fmla="*/ 174 w 616"/>
                <a:gd name="T49" fmla="*/ 28 h 697"/>
                <a:gd name="T50" fmla="*/ 152 w 616"/>
                <a:gd name="T51" fmla="*/ 30 h 697"/>
                <a:gd name="T52" fmla="*/ 148 w 616"/>
                <a:gd name="T53" fmla="*/ 68 h 697"/>
                <a:gd name="T54" fmla="*/ 112 w 616"/>
                <a:gd name="T55" fmla="*/ 76 h 697"/>
                <a:gd name="T56" fmla="*/ 88 w 616"/>
                <a:gd name="T57" fmla="*/ 64 h 697"/>
                <a:gd name="T58" fmla="*/ 72 w 616"/>
                <a:gd name="T59" fmla="*/ 78 h 697"/>
                <a:gd name="T60" fmla="*/ 58 w 616"/>
                <a:gd name="T61" fmla="*/ 86 h 697"/>
                <a:gd name="T62" fmla="*/ 68 w 616"/>
                <a:gd name="T63" fmla="*/ 124 h 697"/>
                <a:gd name="T64" fmla="*/ 38 w 616"/>
                <a:gd name="T65" fmla="*/ 174 h 697"/>
                <a:gd name="T66" fmla="*/ 12 w 616"/>
                <a:gd name="T67" fmla="*/ 212 h 697"/>
                <a:gd name="T68" fmla="*/ 4 w 616"/>
                <a:gd name="T69" fmla="*/ 236 h 697"/>
                <a:gd name="T70" fmla="*/ 28 w 616"/>
                <a:gd name="T71" fmla="*/ 266 h 697"/>
                <a:gd name="T72" fmla="*/ 56 w 616"/>
                <a:gd name="T73" fmla="*/ 284 h 697"/>
                <a:gd name="T74" fmla="*/ 98 w 616"/>
                <a:gd name="T75" fmla="*/ 284 h 697"/>
                <a:gd name="T76" fmla="*/ 138 w 616"/>
                <a:gd name="T77" fmla="*/ 280 h 697"/>
                <a:gd name="T78" fmla="*/ 152 w 616"/>
                <a:gd name="T79" fmla="*/ 312 h 697"/>
                <a:gd name="T80" fmla="*/ 196 w 616"/>
                <a:gd name="T81" fmla="*/ 334 h 697"/>
                <a:gd name="T82" fmla="*/ 228 w 616"/>
                <a:gd name="T83" fmla="*/ 382 h 697"/>
                <a:gd name="T84" fmla="*/ 272 w 616"/>
                <a:gd name="T85" fmla="*/ 421 h 697"/>
                <a:gd name="T86" fmla="*/ 270 w 616"/>
                <a:gd name="T87" fmla="*/ 463 h 697"/>
                <a:gd name="T88" fmla="*/ 274 w 616"/>
                <a:gd name="T89" fmla="*/ 491 h 697"/>
                <a:gd name="T90" fmla="*/ 306 w 616"/>
                <a:gd name="T91" fmla="*/ 495 h 697"/>
                <a:gd name="T92" fmla="*/ 324 w 616"/>
                <a:gd name="T93" fmla="*/ 523 h 697"/>
                <a:gd name="T94" fmla="*/ 340 w 616"/>
                <a:gd name="T95" fmla="*/ 551 h 697"/>
                <a:gd name="T96" fmla="*/ 334 w 616"/>
                <a:gd name="T97" fmla="*/ 587 h 697"/>
                <a:gd name="T98" fmla="*/ 316 w 616"/>
                <a:gd name="T99" fmla="*/ 607 h 697"/>
                <a:gd name="T100" fmla="*/ 326 w 616"/>
                <a:gd name="T101" fmla="*/ 645 h 697"/>
                <a:gd name="T102" fmla="*/ 360 w 616"/>
                <a:gd name="T103" fmla="*/ 665 h 697"/>
                <a:gd name="T104" fmla="*/ 384 w 616"/>
                <a:gd name="T105" fmla="*/ 681 h 697"/>
                <a:gd name="T106" fmla="*/ 396 w 616"/>
                <a:gd name="T107" fmla="*/ 633 h 697"/>
                <a:gd name="T108" fmla="*/ 388 w 616"/>
                <a:gd name="T109" fmla="*/ 665 h 697"/>
                <a:gd name="T110" fmla="*/ 424 w 616"/>
                <a:gd name="T111" fmla="*/ 571 h 697"/>
                <a:gd name="T112" fmla="*/ 434 w 616"/>
                <a:gd name="T113" fmla="*/ 545 h 697"/>
                <a:gd name="T114" fmla="*/ 488 w 616"/>
                <a:gd name="T115" fmla="*/ 505 h 697"/>
                <a:gd name="T116" fmla="*/ 520 w 616"/>
                <a:gd name="T117" fmla="*/ 501 h 697"/>
                <a:gd name="T118" fmla="*/ 554 w 616"/>
                <a:gd name="T119" fmla="*/ 415 h 697"/>
                <a:gd name="T120" fmla="*/ 558 w 616"/>
                <a:gd name="T121" fmla="*/ 328 h 697"/>
                <a:gd name="T122" fmla="*/ 582 w 616"/>
                <a:gd name="T123" fmla="*/ 292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6" h="697">
                  <a:moveTo>
                    <a:pt x="430" y="585"/>
                  </a:moveTo>
                  <a:lnTo>
                    <a:pt x="430" y="587"/>
                  </a:lnTo>
                  <a:lnTo>
                    <a:pt x="430" y="587"/>
                  </a:lnTo>
                  <a:lnTo>
                    <a:pt x="430" y="591"/>
                  </a:lnTo>
                  <a:lnTo>
                    <a:pt x="430" y="591"/>
                  </a:lnTo>
                  <a:lnTo>
                    <a:pt x="430" y="589"/>
                  </a:lnTo>
                  <a:lnTo>
                    <a:pt x="432" y="587"/>
                  </a:lnTo>
                  <a:lnTo>
                    <a:pt x="432" y="585"/>
                  </a:lnTo>
                  <a:lnTo>
                    <a:pt x="430" y="585"/>
                  </a:lnTo>
                  <a:lnTo>
                    <a:pt x="430" y="585"/>
                  </a:lnTo>
                  <a:close/>
                  <a:moveTo>
                    <a:pt x="426" y="567"/>
                  </a:moveTo>
                  <a:lnTo>
                    <a:pt x="426" y="567"/>
                  </a:lnTo>
                  <a:lnTo>
                    <a:pt x="426" y="567"/>
                  </a:lnTo>
                  <a:lnTo>
                    <a:pt x="426" y="565"/>
                  </a:lnTo>
                  <a:lnTo>
                    <a:pt x="426" y="563"/>
                  </a:lnTo>
                  <a:lnTo>
                    <a:pt x="426" y="563"/>
                  </a:lnTo>
                  <a:lnTo>
                    <a:pt x="424" y="565"/>
                  </a:lnTo>
                  <a:lnTo>
                    <a:pt x="426" y="567"/>
                  </a:lnTo>
                  <a:close/>
                  <a:moveTo>
                    <a:pt x="472" y="519"/>
                  </a:moveTo>
                  <a:lnTo>
                    <a:pt x="470" y="519"/>
                  </a:lnTo>
                  <a:lnTo>
                    <a:pt x="468" y="521"/>
                  </a:lnTo>
                  <a:lnTo>
                    <a:pt x="470" y="523"/>
                  </a:lnTo>
                  <a:lnTo>
                    <a:pt x="472" y="523"/>
                  </a:lnTo>
                  <a:lnTo>
                    <a:pt x="472" y="523"/>
                  </a:lnTo>
                  <a:lnTo>
                    <a:pt x="472" y="521"/>
                  </a:lnTo>
                  <a:lnTo>
                    <a:pt x="472" y="521"/>
                  </a:lnTo>
                  <a:lnTo>
                    <a:pt x="472" y="521"/>
                  </a:lnTo>
                  <a:lnTo>
                    <a:pt x="472" y="519"/>
                  </a:lnTo>
                  <a:lnTo>
                    <a:pt x="472" y="519"/>
                  </a:lnTo>
                  <a:close/>
                  <a:moveTo>
                    <a:pt x="486" y="507"/>
                  </a:moveTo>
                  <a:lnTo>
                    <a:pt x="486" y="507"/>
                  </a:lnTo>
                  <a:lnTo>
                    <a:pt x="486" y="507"/>
                  </a:lnTo>
                  <a:lnTo>
                    <a:pt x="486" y="507"/>
                  </a:lnTo>
                  <a:lnTo>
                    <a:pt x="484" y="509"/>
                  </a:lnTo>
                  <a:lnTo>
                    <a:pt x="486" y="509"/>
                  </a:lnTo>
                  <a:lnTo>
                    <a:pt x="486" y="509"/>
                  </a:lnTo>
                  <a:lnTo>
                    <a:pt x="488" y="509"/>
                  </a:lnTo>
                  <a:lnTo>
                    <a:pt x="488" y="509"/>
                  </a:lnTo>
                  <a:lnTo>
                    <a:pt x="488" y="509"/>
                  </a:lnTo>
                  <a:lnTo>
                    <a:pt x="486" y="507"/>
                  </a:lnTo>
                  <a:close/>
                  <a:moveTo>
                    <a:pt x="554" y="334"/>
                  </a:moveTo>
                  <a:lnTo>
                    <a:pt x="554" y="334"/>
                  </a:lnTo>
                  <a:lnTo>
                    <a:pt x="556" y="334"/>
                  </a:lnTo>
                  <a:lnTo>
                    <a:pt x="556" y="336"/>
                  </a:lnTo>
                  <a:lnTo>
                    <a:pt x="556" y="336"/>
                  </a:lnTo>
                  <a:lnTo>
                    <a:pt x="556" y="334"/>
                  </a:lnTo>
                  <a:lnTo>
                    <a:pt x="556" y="334"/>
                  </a:lnTo>
                  <a:lnTo>
                    <a:pt x="556" y="334"/>
                  </a:lnTo>
                  <a:lnTo>
                    <a:pt x="554" y="334"/>
                  </a:lnTo>
                  <a:close/>
                  <a:moveTo>
                    <a:pt x="560" y="324"/>
                  </a:moveTo>
                  <a:lnTo>
                    <a:pt x="560" y="326"/>
                  </a:lnTo>
                  <a:lnTo>
                    <a:pt x="558" y="328"/>
                  </a:lnTo>
                  <a:lnTo>
                    <a:pt x="558" y="328"/>
                  </a:lnTo>
                  <a:lnTo>
                    <a:pt x="558" y="328"/>
                  </a:lnTo>
                  <a:lnTo>
                    <a:pt x="560" y="326"/>
                  </a:lnTo>
                  <a:lnTo>
                    <a:pt x="560" y="326"/>
                  </a:lnTo>
                  <a:lnTo>
                    <a:pt x="560" y="324"/>
                  </a:lnTo>
                  <a:lnTo>
                    <a:pt x="560" y="324"/>
                  </a:lnTo>
                  <a:close/>
                  <a:moveTo>
                    <a:pt x="462" y="146"/>
                  </a:moveTo>
                  <a:lnTo>
                    <a:pt x="462" y="144"/>
                  </a:lnTo>
                  <a:lnTo>
                    <a:pt x="462" y="144"/>
                  </a:lnTo>
                  <a:lnTo>
                    <a:pt x="462" y="142"/>
                  </a:lnTo>
                  <a:lnTo>
                    <a:pt x="462" y="142"/>
                  </a:lnTo>
                  <a:lnTo>
                    <a:pt x="462" y="144"/>
                  </a:lnTo>
                  <a:lnTo>
                    <a:pt x="460" y="144"/>
                  </a:lnTo>
                  <a:lnTo>
                    <a:pt x="462" y="146"/>
                  </a:lnTo>
                  <a:lnTo>
                    <a:pt x="460" y="148"/>
                  </a:lnTo>
                  <a:lnTo>
                    <a:pt x="462" y="146"/>
                  </a:lnTo>
                  <a:close/>
                  <a:moveTo>
                    <a:pt x="454" y="118"/>
                  </a:moveTo>
                  <a:lnTo>
                    <a:pt x="456" y="118"/>
                  </a:lnTo>
                  <a:lnTo>
                    <a:pt x="456" y="116"/>
                  </a:lnTo>
                  <a:lnTo>
                    <a:pt x="454" y="116"/>
                  </a:lnTo>
                  <a:lnTo>
                    <a:pt x="454" y="118"/>
                  </a:lnTo>
                  <a:lnTo>
                    <a:pt x="454" y="118"/>
                  </a:lnTo>
                  <a:lnTo>
                    <a:pt x="454" y="118"/>
                  </a:lnTo>
                  <a:lnTo>
                    <a:pt x="454" y="118"/>
                  </a:lnTo>
                  <a:lnTo>
                    <a:pt x="454" y="118"/>
                  </a:lnTo>
                  <a:close/>
                  <a:moveTo>
                    <a:pt x="344" y="120"/>
                  </a:moveTo>
                  <a:lnTo>
                    <a:pt x="346" y="120"/>
                  </a:lnTo>
                  <a:lnTo>
                    <a:pt x="350" y="118"/>
                  </a:lnTo>
                  <a:lnTo>
                    <a:pt x="352" y="116"/>
                  </a:lnTo>
                  <a:lnTo>
                    <a:pt x="354" y="112"/>
                  </a:lnTo>
                  <a:lnTo>
                    <a:pt x="354" y="112"/>
                  </a:lnTo>
                  <a:lnTo>
                    <a:pt x="356" y="106"/>
                  </a:lnTo>
                  <a:lnTo>
                    <a:pt x="356" y="104"/>
                  </a:lnTo>
                  <a:lnTo>
                    <a:pt x="352" y="104"/>
                  </a:lnTo>
                  <a:lnTo>
                    <a:pt x="350" y="106"/>
                  </a:lnTo>
                  <a:lnTo>
                    <a:pt x="348" y="110"/>
                  </a:lnTo>
                  <a:lnTo>
                    <a:pt x="348" y="114"/>
                  </a:lnTo>
                  <a:lnTo>
                    <a:pt x="346" y="116"/>
                  </a:lnTo>
                  <a:lnTo>
                    <a:pt x="344" y="120"/>
                  </a:lnTo>
                  <a:close/>
                  <a:moveTo>
                    <a:pt x="382" y="98"/>
                  </a:moveTo>
                  <a:lnTo>
                    <a:pt x="380" y="98"/>
                  </a:lnTo>
                  <a:lnTo>
                    <a:pt x="372" y="96"/>
                  </a:lnTo>
                  <a:lnTo>
                    <a:pt x="368" y="96"/>
                  </a:lnTo>
                  <a:lnTo>
                    <a:pt x="364" y="98"/>
                  </a:lnTo>
                  <a:lnTo>
                    <a:pt x="364" y="100"/>
                  </a:lnTo>
                  <a:lnTo>
                    <a:pt x="364" y="102"/>
                  </a:lnTo>
                  <a:lnTo>
                    <a:pt x="364" y="104"/>
                  </a:lnTo>
                  <a:lnTo>
                    <a:pt x="364" y="104"/>
                  </a:lnTo>
                  <a:lnTo>
                    <a:pt x="362" y="106"/>
                  </a:lnTo>
                  <a:lnTo>
                    <a:pt x="362" y="106"/>
                  </a:lnTo>
                  <a:lnTo>
                    <a:pt x="362" y="110"/>
                  </a:lnTo>
                  <a:lnTo>
                    <a:pt x="362" y="112"/>
                  </a:lnTo>
                  <a:lnTo>
                    <a:pt x="364" y="114"/>
                  </a:lnTo>
                  <a:lnTo>
                    <a:pt x="366" y="114"/>
                  </a:lnTo>
                  <a:lnTo>
                    <a:pt x="366" y="114"/>
                  </a:lnTo>
                  <a:lnTo>
                    <a:pt x="366" y="114"/>
                  </a:lnTo>
                  <a:lnTo>
                    <a:pt x="366" y="114"/>
                  </a:lnTo>
                  <a:lnTo>
                    <a:pt x="364" y="114"/>
                  </a:lnTo>
                  <a:lnTo>
                    <a:pt x="364" y="114"/>
                  </a:lnTo>
                  <a:lnTo>
                    <a:pt x="364" y="116"/>
                  </a:lnTo>
                  <a:lnTo>
                    <a:pt x="364" y="118"/>
                  </a:lnTo>
                  <a:lnTo>
                    <a:pt x="364" y="122"/>
                  </a:lnTo>
                  <a:lnTo>
                    <a:pt x="366" y="124"/>
                  </a:lnTo>
                  <a:lnTo>
                    <a:pt x="366" y="124"/>
                  </a:lnTo>
                  <a:lnTo>
                    <a:pt x="368" y="126"/>
                  </a:lnTo>
                  <a:lnTo>
                    <a:pt x="368" y="126"/>
                  </a:lnTo>
                  <a:lnTo>
                    <a:pt x="370" y="126"/>
                  </a:lnTo>
                  <a:lnTo>
                    <a:pt x="374" y="126"/>
                  </a:lnTo>
                  <a:lnTo>
                    <a:pt x="374" y="124"/>
                  </a:lnTo>
                  <a:lnTo>
                    <a:pt x="376" y="124"/>
                  </a:lnTo>
                  <a:lnTo>
                    <a:pt x="376" y="126"/>
                  </a:lnTo>
                  <a:lnTo>
                    <a:pt x="378" y="126"/>
                  </a:lnTo>
                  <a:lnTo>
                    <a:pt x="380" y="126"/>
                  </a:lnTo>
                  <a:lnTo>
                    <a:pt x="380" y="126"/>
                  </a:lnTo>
                  <a:lnTo>
                    <a:pt x="382" y="124"/>
                  </a:lnTo>
                  <a:lnTo>
                    <a:pt x="382" y="124"/>
                  </a:lnTo>
                  <a:lnTo>
                    <a:pt x="382" y="122"/>
                  </a:lnTo>
                  <a:lnTo>
                    <a:pt x="384" y="122"/>
                  </a:lnTo>
                  <a:lnTo>
                    <a:pt x="386" y="122"/>
                  </a:lnTo>
                  <a:lnTo>
                    <a:pt x="388" y="122"/>
                  </a:lnTo>
                  <a:lnTo>
                    <a:pt x="388" y="122"/>
                  </a:lnTo>
                  <a:lnTo>
                    <a:pt x="388" y="120"/>
                  </a:lnTo>
                  <a:lnTo>
                    <a:pt x="388" y="120"/>
                  </a:lnTo>
                  <a:lnTo>
                    <a:pt x="390" y="120"/>
                  </a:lnTo>
                  <a:lnTo>
                    <a:pt x="390" y="122"/>
                  </a:lnTo>
                  <a:lnTo>
                    <a:pt x="392" y="120"/>
                  </a:lnTo>
                  <a:lnTo>
                    <a:pt x="392" y="120"/>
                  </a:lnTo>
                  <a:lnTo>
                    <a:pt x="394" y="118"/>
                  </a:lnTo>
                  <a:lnTo>
                    <a:pt x="394" y="118"/>
                  </a:lnTo>
                  <a:lnTo>
                    <a:pt x="394" y="116"/>
                  </a:lnTo>
                  <a:lnTo>
                    <a:pt x="394" y="116"/>
                  </a:lnTo>
                  <a:lnTo>
                    <a:pt x="394" y="116"/>
                  </a:lnTo>
                  <a:lnTo>
                    <a:pt x="396" y="114"/>
                  </a:lnTo>
                  <a:lnTo>
                    <a:pt x="396" y="114"/>
                  </a:lnTo>
                  <a:lnTo>
                    <a:pt x="396" y="112"/>
                  </a:lnTo>
                  <a:lnTo>
                    <a:pt x="398" y="110"/>
                  </a:lnTo>
                  <a:lnTo>
                    <a:pt x="398" y="110"/>
                  </a:lnTo>
                  <a:lnTo>
                    <a:pt x="398" y="108"/>
                  </a:lnTo>
                  <a:lnTo>
                    <a:pt x="398" y="106"/>
                  </a:lnTo>
                  <a:lnTo>
                    <a:pt x="398" y="106"/>
                  </a:lnTo>
                  <a:lnTo>
                    <a:pt x="398" y="106"/>
                  </a:lnTo>
                  <a:lnTo>
                    <a:pt x="400" y="104"/>
                  </a:lnTo>
                  <a:lnTo>
                    <a:pt x="400" y="102"/>
                  </a:lnTo>
                  <a:lnTo>
                    <a:pt x="400" y="100"/>
                  </a:lnTo>
                  <a:lnTo>
                    <a:pt x="400" y="100"/>
                  </a:lnTo>
                  <a:lnTo>
                    <a:pt x="400" y="98"/>
                  </a:lnTo>
                  <a:lnTo>
                    <a:pt x="398" y="98"/>
                  </a:lnTo>
                  <a:lnTo>
                    <a:pt x="398" y="98"/>
                  </a:lnTo>
                  <a:lnTo>
                    <a:pt x="394" y="98"/>
                  </a:lnTo>
                  <a:lnTo>
                    <a:pt x="388" y="96"/>
                  </a:lnTo>
                  <a:lnTo>
                    <a:pt x="388" y="96"/>
                  </a:lnTo>
                  <a:lnTo>
                    <a:pt x="386" y="98"/>
                  </a:lnTo>
                  <a:lnTo>
                    <a:pt x="384" y="98"/>
                  </a:lnTo>
                  <a:lnTo>
                    <a:pt x="382" y="98"/>
                  </a:lnTo>
                  <a:close/>
                  <a:moveTo>
                    <a:pt x="358" y="98"/>
                  </a:moveTo>
                  <a:lnTo>
                    <a:pt x="360" y="100"/>
                  </a:lnTo>
                  <a:lnTo>
                    <a:pt x="364" y="96"/>
                  </a:lnTo>
                  <a:lnTo>
                    <a:pt x="364" y="96"/>
                  </a:lnTo>
                  <a:lnTo>
                    <a:pt x="364" y="96"/>
                  </a:lnTo>
                  <a:lnTo>
                    <a:pt x="362" y="94"/>
                  </a:lnTo>
                  <a:lnTo>
                    <a:pt x="362" y="94"/>
                  </a:lnTo>
                  <a:lnTo>
                    <a:pt x="360" y="96"/>
                  </a:lnTo>
                  <a:lnTo>
                    <a:pt x="358" y="98"/>
                  </a:lnTo>
                  <a:lnTo>
                    <a:pt x="358" y="98"/>
                  </a:lnTo>
                  <a:lnTo>
                    <a:pt x="358" y="98"/>
                  </a:lnTo>
                  <a:lnTo>
                    <a:pt x="358" y="98"/>
                  </a:lnTo>
                  <a:close/>
                  <a:moveTo>
                    <a:pt x="378" y="94"/>
                  </a:moveTo>
                  <a:lnTo>
                    <a:pt x="378" y="96"/>
                  </a:lnTo>
                  <a:lnTo>
                    <a:pt x="380" y="96"/>
                  </a:lnTo>
                  <a:lnTo>
                    <a:pt x="384" y="96"/>
                  </a:lnTo>
                  <a:lnTo>
                    <a:pt x="384" y="96"/>
                  </a:lnTo>
                  <a:lnTo>
                    <a:pt x="384" y="94"/>
                  </a:lnTo>
                  <a:lnTo>
                    <a:pt x="384" y="94"/>
                  </a:lnTo>
                  <a:lnTo>
                    <a:pt x="382" y="92"/>
                  </a:lnTo>
                  <a:lnTo>
                    <a:pt x="382" y="92"/>
                  </a:lnTo>
                  <a:lnTo>
                    <a:pt x="380" y="94"/>
                  </a:lnTo>
                  <a:lnTo>
                    <a:pt x="378" y="94"/>
                  </a:lnTo>
                  <a:close/>
                  <a:moveTo>
                    <a:pt x="372" y="90"/>
                  </a:moveTo>
                  <a:lnTo>
                    <a:pt x="370" y="90"/>
                  </a:lnTo>
                  <a:lnTo>
                    <a:pt x="370" y="92"/>
                  </a:lnTo>
                  <a:lnTo>
                    <a:pt x="370" y="94"/>
                  </a:lnTo>
                  <a:lnTo>
                    <a:pt x="370" y="94"/>
                  </a:lnTo>
                  <a:lnTo>
                    <a:pt x="374" y="94"/>
                  </a:lnTo>
                  <a:lnTo>
                    <a:pt x="374" y="94"/>
                  </a:lnTo>
                  <a:lnTo>
                    <a:pt x="376" y="94"/>
                  </a:lnTo>
                  <a:lnTo>
                    <a:pt x="378" y="94"/>
                  </a:lnTo>
                  <a:lnTo>
                    <a:pt x="380" y="90"/>
                  </a:lnTo>
                  <a:lnTo>
                    <a:pt x="380" y="90"/>
                  </a:lnTo>
                  <a:lnTo>
                    <a:pt x="376" y="88"/>
                  </a:lnTo>
                  <a:lnTo>
                    <a:pt x="372" y="90"/>
                  </a:lnTo>
                  <a:close/>
                  <a:moveTo>
                    <a:pt x="368" y="92"/>
                  </a:moveTo>
                  <a:lnTo>
                    <a:pt x="370" y="90"/>
                  </a:lnTo>
                  <a:lnTo>
                    <a:pt x="370" y="88"/>
                  </a:lnTo>
                  <a:lnTo>
                    <a:pt x="370" y="84"/>
                  </a:lnTo>
                  <a:lnTo>
                    <a:pt x="370" y="84"/>
                  </a:lnTo>
                  <a:lnTo>
                    <a:pt x="368" y="84"/>
                  </a:lnTo>
                  <a:lnTo>
                    <a:pt x="368" y="84"/>
                  </a:lnTo>
                  <a:lnTo>
                    <a:pt x="368" y="86"/>
                  </a:lnTo>
                  <a:lnTo>
                    <a:pt x="368" y="88"/>
                  </a:lnTo>
                  <a:lnTo>
                    <a:pt x="366" y="90"/>
                  </a:lnTo>
                  <a:lnTo>
                    <a:pt x="366" y="90"/>
                  </a:lnTo>
                  <a:lnTo>
                    <a:pt x="366" y="94"/>
                  </a:lnTo>
                  <a:lnTo>
                    <a:pt x="368" y="94"/>
                  </a:lnTo>
                  <a:lnTo>
                    <a:pt x="368" y="92"/>
                  </a:lnTo>
                  <a:close/>
                  <a:moveTo>
                    <a:pt x="372" y="88"/>
                  </a:moveTo>
                  <a:lnTo>
                    <a:pt x="374" y="84"/>
                  </a:lnTo>
                  <a:lnTo>
                    <a:pt x="374" y="84"/>
                  </a:lnTo>
                  <a:lnTo>
                    <a:pt x="374" y="82"/>
                  </a:lnTo>
                  <a:lnTo>
                    <a:pt x="374" y="82"/>
                  </a:lnTo>
                  <a:lnTo>
                    <a:pt x="374" y="84"/>
                  </a:lnTo>
                  <a:lnTo>
                    <a:pt x="372" y="84"/>
                  </a:lnTo>
                  <a:lnTo>
                    <a:pt x="370" y="84"/>
                  </a:lnTo>
                  <a:lnTo>
                    <a:pt x="370" y="88"/>
                  </a:lnTo>
                  <a:lnTo>
                    <a:pt x="370" y="88"/>
                  </a:lnTo>
                  <a:lnTo>
                    <a:pt x="372" y="88"/>
                  </a:lnTo>
                  <a:close/>
                  <a:moveTo>
                    <a:pt x="368" y="60"/>
                  </a:moveTo>
                  <a:lnTo>
                    <a:pt x="370" y="60"/>
                  </a:lnTo>
                  <a:lnTo>
                    <a:pt x="370" y="58"/>
                  </a:lnTo>
                  <a:lnTo>
                    <a:pt x="370" y="56"/>
                  </a:lnTo>
                  <a:lnTo>
                    <a:pt x="370" y="56"/>
                  </a:lnTo>
                  <a:lnTo>
                    <a:pt x="368" y="56"/>
                  </a:lnTo>
                  <a:lnTo>
                    <a:pt x="368" y="56"/>
                  </a:lnTo>
                  <a:lnTo>
                    <a:pt x="368" y="58"/>
                  </a:lnTo>
                  <a:lnTo>
                    <a:pt x="368" y="60"/>
                  </a:lnTo>
                  <a:lnTo>
                    <a:pt x="368" y="60"/>
                  </a:lnTo>
                  <a:close/>
                  <a:moveTo>
                    <a:pt x="616" y="226"/>
                  </a:moveTo>
                  <a:lnTo>
                    <a:pt x="616" y="224"/>
                  </a:lnTo>
                  <a:lnTo>
                    <a:pt x="616" y="220"/>
                  </a:lnTo>
                  <a:lnTo>
                    <a:pt x="616" y="220"/>
                  </a:lnTo>
                  <a:lnTo>
                    <a:pt x="616" y="218"/>
                  </a:lnTo>
                  <a:lnTo>
                    <a:pt x="614" y="216"/>
                  </a:lnTo>
                  <a:lnTo>
                    <a:pt x="614" y="208"/>
                  </a:lnTo>
                  <a:lnTo>
                    <a:pt x="612" y="204"/>
                  </a:lnTo>
                  <a:lnTo>
                    <a:pt x="610" y="200"/>
                  </a:lnTo>
                  <a:lnTo>
                    <a:pt x="610" y="194"/>
                  </a:lnTo>
                  <a:lnTo>
                    <a:pt x="606" y="188"/>
                  </a:lnTo>
                  <a:lnTo>
                    <a:pt x="606" y="186"/>
                  </a:lnTo>
                  <a:lnTo>
                    <a:pt x="604" y="186"/>
                  </a:lnTo>
                  <a:lnTo>
                    <a:pt x="598" y="184"/>
                  </a:lnTo>
                  <a:lnTo>
                    <a:pt x="594" y="186"/>
                  </a:lnTo>
                  <a:lnTo>
                    <a:pt x="590" y="184"/>
                  </a:lnTo>
                  <a:lnTo>
                    <a:pt x="588" y="186"/>
                  </a:lnTo>
                  <a:lnTo>
                    <a:pt x="586" y="184"/>
                  </a:lnTo>
                  <a:lnTo>
                    <a:pt x="584" y="182"/>
                  </a:lnTo>
                  <a:lnTo>
                    <a:pt x="582" y="182"/>
                  </a:lnTo>
                  <a:lnTo>
                    <a:pt x="578" y="182"/>
                  </a:lnTo>
                  <a:lnTo>
                    <a:pt x="576" y="178"/>
                  </a:lnTo>
                  <a:lnTo>
                    <a:pt x="572" y="176"/>
                  </a:lnTo>
                  <a:lnTo>
                    <a:pt x="568" y="172"/>
                  </a:lnTo>
                  <a:lnTo>
                    <a:pt x="564" y="170"/>
                  </a:lnTo>
                  <a:lnTo>
                    <a:pt x="560" y="164"/>
                  </a:lnTo>
                  <a:lnTo>
                    <a:pt x="560" y="164"/>
                  </a:lnTo>
                  <a:lnTo>
                    <a:pt x="558" y="160"/>
                  </a:lnTo>
                  <a:lnTo>
                    <a:pt x="554" y="160"/>
                  </a:lnTo>
                  <a:lnTo>
                    <a:pt x="550" y="156"/>
                  </a:lnTo>
                  <a:lnTo>
                    <a:pt x="548" y="154"/>
                  </a:lnTo>
                  <a:lnTo>
                    <a:pt x="544" y="152"/>
                  </a:lnTo>
                  <a:lnTo>
                    <a:pt x="540" y="150"/>
                  </a:lnTo>
                  <a:lnTo>
                    <a:pt x="540" y="148"/>
                  </a:lnTo>
                  <a:lnTo>
                    <a:pt x="536" y="148"/>
                  </a:lnTo>
                  <a:lnTo>
                    <a:pt x="534" y="146"/>
                  </a:lnTo>
                  <a:lnTo>
                    <a:pt x="530" y="144"/>
                  </a:lnTo>
                  <a:lnTo>
                    <a:pt x="526" y="144"/>
                  </a:lnTo>
                  <a:lnTo>
                    <a:pt x="520" y="146"/>
                  </a:lnTo>
                  <a:lnTo>
                    <a:pt x="514" y="146"/>
                  </a:lnTo>
                  <a:lnTo>
                    <a:pt x="512" y="146"/>
                  </a:lnTo>
                  <a:lnTo>
                    <a:pt x="510" y="146"/>
                  </a:lnTo>
                  <a:lnTo>
                    <a:pt x="508" y="146"/>
                  </a:lnTo>
                  <a:lnTo>
                    <a:pt x="506" y="144"/>
                  </a:lnTo>
                  <a:lnTo>
                    <a:pt x="504" y="144"/>
                  </a:lnTo>
                  <a:lnTo>
                    <a:pt x="502" y="144"/>
                  </a:lnTo>
                  <a:lnTo>
                    <a:pt x="498" y="144"/>
                  </a:lnTo>
                  <a:lnTo>
                    <a:pt x="492" y="142"/>
                  </a:lnTo>
                  <a:lnTo>
                    <a:pt x="490" y="140"/>
                  </a:lnTo>
                  <a:lnTo>
                    <a:pt x="488" y="140"/>
                  </a:lnTo>
                  <a:lnTo>
                    <a:pt x="486" y="138"/>
                  </a:lnTo>
                  <a:lnTo>
                    <a:pt x="482" y="136"/>
                  </a:lnTo>
                  <a:lnTo>
                    <a:pt x="480" y="136"/>
                  </a:lnTo>
                  <a:lnTo>
                    <a:pt x="478" y="138"/>
                  </a:lnTo>
                  <a:lnTo>
                    <a:pt x="478" y="138"/>
                  </a:lnTo>
                  <a:lnTo>
                    <a:pt x="474" y="140"/>
                  </a:lnTo>
                  <a:lnTo>
                    <a:pt x="472" y="140"/>
                  </a:lnTo>
                  <a:lnTo>
                    <a:pt x="472" y="140"/>
                  </a:lnTo>
                  <a:lnTo>
                    <a:pt x="470" y="142"/>
                  </a:lnTo>
                  <a:lnTo>
                    <a:pt x="468" y="144"/>
                  </a:lnTo>
                  <a:lnTo>
                    <a:pt x="466" y="144"/>
                  </a:lnTo>
                  <a:lnTo>
                    <a:pt x="468" y="142"/>
                  </a:lnTo>
                  <a:lnTo>
                    <a:pt x="468" y="140"/>
                  </a:lnTo>
                  <a:lnTo>
                    <a:pt x="468" y="140"/>
                  </a:lnTo>
                  <a:lnTo>
                    <a:pt x="468" y="138"/>
                  </a:lnTo>
                  <a:lnTo>
                    <a:pt x="468" y="138"/>
                  </a:lnTo>
                  <a:lnTo>
                    <a:pt x="466" y="138"/>
                  </a:lnTo>
                  <a:lnTo>
                    <a:pt x="466" y="140"/>
                  </a:lnTo>
                  <a:lnTo>
                    <a:pt x="464" y="142"/>
                  </a:lnTo>
                  <a:lnTo>
                    <a:pt x="464" y="146"/>
                  </a:lnTo>
                  <a:lnTo>
                    <a:pt x="460" y="150"/>
                  </a:lnTo>
                  <a:lnTo>
                    <a:pt x="458" y="152"/>
                  </a:lnTo>
                  <a:lnTo>
                    <a:pt x="458" y="150"/>
                  </a:lnTo>
                  <a:lnTo>
                    <a:pt x="460" y="144"/>
                  </a:lnTo>
                  <a:lnTo>
                    <a:pt x="460" y="142"/>
                  </a:lnTo>
                  <a:lnTo>
                    <a:pt x="460" y="140"/>
                  </a:lnTo>
                  <a:lnTo>
                    <a:pt x="462" y="140"/>
                  </a:lnTo>
                  <a:lnTo>
                    <a:pt x="462" y="138"/>
                  </a:lnTo>
                  <a:lnTo>
                    <a:pt x="462" y="138"/>
                  </a:lnTo>
                  <a:lnTo>
                    <a:pt x="464" y="136"/>
                  </a:lnTo>
                  <a:lnTo>
                    <a:pt x="464" y="134"/>
                  </a:lnTo>
                  <a:lnTo>
                    <a:pt x="464" y="132"/>
                  </a:lnTo>
                  <a:lnTo>
                    <a:pt x="462" y="134"/>
                  </a:lnTo>
                  <a:lnTo>
                    <a:pt x="460" y="134"/>
                  </a:lnTo>
                  <a:lnTo>
                    <a:pt x="460" y="136"/>
                  </a:lnTo>
                  <a:lnTo>
                    <a:pt x="458" y="136"/>
                  </a:lnTo>
                  <a:lnTo>
                    <a:pt x="458" y="134"/>
                  </a:lnTo>
                  <a:lnTo>
                    <a:pt x="458" y="134"/>
                  </a:lnTo>
                  <a:lnTo>
                    <a:pt x="460" y="134"/>
                  </a:lnTo>
                  <a:lnTo>
                    <a:pt x="460" y="132"/>
                  </a:lnTo>
                  <a:lnTo>
                    <a:pt x="460" y="132"/>
                  </a:lnTo>
                  <a:lnTo>
                    <a:pt x="462" y="130"/>
                  </a:lnTo>
                  <a:lnTo>
                    <a:pt x="462" y="128"/>
                  </a:lnTo>
                  <a:lnTo>
                    <a:pt x="460" y="126"/>
                  </a:lnTo>
                  <a:lnTo>
                    <a:pt x="460" y="126"/>
                  </a:lnTo>
                  <a:lnTo>
                    <a:pt x="458" y="126"/>
                  </a:lnTo>
                  <a:lnTo>
                    <a:pt x="458" y="126"/>
                  </a:lnTo>
                  <a:lnTo>
                    <a:pt x="458" y="126"/>
                  </a:lnTo>
                  <a:lnTo>
                    <a:pt x="458" y="124"/>
                  </a:lnTo>
                  <a:lnTo>
                    <a:pt x="456" y="124"/>
                  </a:lnTo>
                  <a:lnTo>
                    <a:pt x="456" y="122"/>
                  </a:lnTo>
                  <a:lnTo>
                    <a:pt x="454" y="122"/>
                  </a:lnTo>
                  <a:lnTo>
                    <a:pt x="452" y="120"/>
                  </a:lnTo>
                  <a:lnTo>
                    <a:pt x="452" y="120"/>
                  </a:lnTo>
                  <a:lnTo>
                    <a:pt x="450" y="124"/>
                  </a:lnTo>
                  <a:lnTo>
                    <a:pt x="450" y="124"/>
                  </a:lnTo>
                  <a:lnTo>
                    <a:pt x="448" y="124"/>
                  </a:lnTo>
                  <a:lnTo>
                    <a:pt x="448" y="122"/>
                  </a:lnTo>
                  <a:lnTo>
                    <a:pt x="446" y="118"/>
                  </a:lnTo>
                  <a:lnTo>
                    <a:pt x="446" y="118"/>
                  </a:lnTo>
                  <a:lnTo>
                    <a:pt x="444" y="118"/>
                  </a:lnTo>
                  <a:lnTo>
                    <a:pt x="442" y="116"/>
                  </a:lnTo>
                  <a:lnTo>
                    <a:pt x="438" y="116"/>
                  </a:lnTo>
                  <a:lnTo>
                    <a:pt x="438" y="114"/>
                  </a:lnTo>
                  <a:lnTo>
                    <a:pt x="436" y="114"/>
                  </a:lnTo>
                  <a:lnTo>
                    <a:pt x="434" y="114"/>
                  </a:lnTo>
                  <a:lnTo>
                    <a:pt x="434" y="112"/>
                  </a:lnTo>
                  <a:lnTo>
                    <a:pt x="434" y="112"/>
                  </a:lnTo>
                  <a:lnTo>
                    <a:pt x="432" y="112"/>
                  </a:lnTo>
                  <a:lnTo>
                    <a:pt x="430" y="112"/>
                  </a:lnTo>
                  <a:lnTo>
                    <a:pt x="428" y="112"/>
                  </a:lnTo>
                  <a:lnTo>
                    <a:pt x="428" y="110"/>
                  </a:lnTo>
                  <a:lnTo>
                    <a:pt x="426" y="108"/>
                  </a:lnTo>
                  <a:lnTo>
                    <a:pt x="426" y="108"/>
                  </a:lnTo>
                  <a:lnTo>
                    <a:pt x="424" y="108"/>
                  </a:lnTo>
                  <a:lnTo>
                    <a:pt x="424" y="108"/>
                  </a:lnTo>
                  <a:lnTo>
                    <a:pt x="422" y="108"/>
                  </a:lnTo>
                  <a:lnTo>
                    <a:pt x="420" y="108"/>
                  </a:lnTo>
                  <a:lnTo>
                    <a:pt x="420" y="106"/>
                  </a:lnTo>
                  <a:lnTo>
                    <a:pt x="418" y="106"/>
                  </a:lnTo>
                  <a:lnTo>
                    <a:pt x="416" y="106"/>
                  </a:lnTo>
                  <a:lnTo>
                    <a:pt x="416" y="106"/>
                  </a:lnTo>
                  <a:lnTo>
                    <a:pt x="416" y="106"/>
                  </a:lnTo>
                  <a:lnTo>
                    <a:pt x="416" y="106"/>
                  </a:lnTo>
                  <a:lnTo>
                    <a:pt x="416" y="108"/>
                  </a:lnTo>
                  <a:lnTo>
                    <a:pt x="414" y="108"/>
                  </a:lnTo>
                  <a:lnTo>
                    <a:pt x="414" y="106"/>
                  </a:lnTo>
                  <a:lnTo>
                    <a:pt x="412" y="106"/>
                  </a:lnTo>
                  <a:lnTo>
                    <a:pt x="412" y="108"/>
                  </a:lnTo>
                  <a:lnTo>
                    <a:pt x="410" y="106"/>
                  </a:lnTo>
                  <a:lnTo>
                    <a:pt x="410" y="106"/>
                  </a:lnTo>
                  <a:lnTo>
                    <a:pt x="410" y="106"/>
                  </a:lnTo>
                  <a:lnTo>
                    <a:pt x="408" y="106"/>
                  </a:lnTo>
                  <a:lnTo>
                    <a:pt x="408" y="108"/>
                  </a:lnTo>
                  <a:lnTo>
                    <a:pt x="406" y="106"/>
                  </a:lnTo>
                  <a:lnTo>
                    <a:pt x="406" y="106"/>
                  </a:lnTo>
                  <a:lnTo>
                    <a:pt x="404" y="108"/>
                  </a:lnTo>
                  <a:lnTo>
                    <a:pt x="404" y="108"/>
                  </a:lnTo>
                  <a:lnTo>
                    <a:pt x="404" y="108"/>
                  </a:lnTo>
                  <a:lnTo>
                    <a:pt x="402" y="110"/>
                  </a:lnTo>
                  <a:lnTo>
                    <a:pt x="402" y="112"/>
                  </a:lnTo>
                  <a:lnTo>
                    <a:pt x="402" y="112"/>
                  </a:lnTo>
                  <a:lnTo>
                    <a:pt x="400" y="114"/>
                  </a:lnTo>
                  <a:lnTo>
                    <a:pt x="400" y="116"/>
                  </a:lnTo>
                  <a:lnTo>
                    <a:pt x="400" y="118"/>
                  </a:lnTo>
                  <a:lnTo>
                    <a:pt x="400" y="118"/>
                  </a:lnTo>
                  <a:lnTo>
                    <a:pt x="400" y="120"/>
                  </a:lnTo>
                  <a:lnTo>
                    <a:pt x="402" y="120"/>
                  </a:lnTo>
                  <a:lnTo>
                    <a:pt x="400" y="122"/>
                  </a:lnTo>
                  <a:lnTo>
                    <a:pt x="400" y="122"/>
                  </a:lnTo>
                  <a:lnTo>
                    <a:pt x="398" y="122"/>
                  </a:lnTo>
                  <a:lnTo>
                    <a:pt x="398" y="120"/>
                  </a:lnTo>
                  <a:lnTo>
                    <a:pt x="396" y="120"/>
                  </a:lnTo>
                  <a:lnTo>
                    <a:pt x="392" y="126"/>
                  </a:lnTo>
                  <a:lnTo>
                    <a:pt x="388" y="128"/>
                  </a:lnTo>
                  <a:lnTo>
                    <a:pt x="388" y="128"/>
                  </a:lnTo>
                  <a:lnTo>
                    <a:pt x="384" y="136"/>
                  </a:lnTo>
                  <a:lnTo>
                    <a:pt x="384" y="138"/>
                  </a:lnTo>
                  <a:lnTo>
                    <a:pt x="382" y="140"/>
                  </a:lnTo>
                  <a:lnTo>
                    <a:pt x="382" y="142"/>
                  </a:lnTo>
                  <a:lnTo>
                    <a:pt x="382" y="142"/>
                  </a:lnTo>
                  <a:lnTo>
                    <a:pt x="382" y="140"/>
                  </a:lnTo>
                  <a:lnTo>
                    <a:pt x="382" y="140"/>
                  </a:lnTo>
                  <a:lnTo>
                    <a:pt x="384" y="134"/>
                  </a:lnTo>
                  <a:lnTo>
                    <a:pt x="384" y="134"/>
                  </a:lnTo>
                  <a:lnTo>
                    <a:pt x="384" y="130"/>
                  </a:lnTo>
                  <a:lnTo>
                    <a:pt x="386" y="124"/>
                  </a:lnTo>
                  <a:lnTo>
                    <a:pt x="382" y="128"/>
                  </a:lnTo>
                  <a:lnTo>
                    <a:pt x="380" y="128"/>
                  </a:lnTo>
                  <a:lnTo>
                    <a:pt x="376" y="128"/>
                  </a:lnTo>
                  <a:lnTo>
                    <a:pt x="376" y="126"/>
                  </a:lnTo>
                  <a:lnTo>
                    <a:pt x="374" y="128"/>
                  </a:lnTo>
                  <a:lnTo>
                    <a:pt x="372" y="128"/>
                  </a:lnTo>
                  <a:lnTo>
                    <a:pt x="372" y="128"/>
                  </a:lnTo>
                  <a:lnTo>
                    <a:pt x="368" y="130"/>
                  </a:lnTo>
                  <a:lnTo>
                    <a:pt x="366" y="128"/>
                  </a:lnTo>
                  <a:lnTo>
                    <a:pt x="366" y="126"/>
                  </a:lnTo>
                  <a:lnTo>
                    <a:pt x="364" y="126"/>
                  </a:lnTo>
                  <a:lnTo>
                    <a:pt x="364" y="124"/>
                  </a:lnTo>
                  <a:lnTo>
                    <a:pt x="364" y="124"/>
                  </a:lnTo>
                  <a:lnTo>
                    <a:pt x="362" y="120"/>
                  </a:lnTo>
                  <a:lnTo>
                    <a:pt x="362" y="118"/>
                  </a:lnTo>
                  <a:lnTo>
                    <a:pt x="362" y="118"/>
                  </a:lnTo>
                  <a:lnTo>
                    <a:pt x="362" y="116"/>
                  </a:lnTo>
                  <a:lnTo>
                    <a:pt x="360" y="114"/>
                  </a:lnTo>
                  <a:lnTo>
                    <a:pt x="360" y="114"/>
                  </a:lnTo>
                  <a:lnTo>
                    <a:pt x="362" y="112"/>
                  </a:lnTo>
                  <a:lnTo>
                    <a:pt x="362" y="112"/>
                  </a:lnTo>
                  <a:lnTo>
                    <a:pt x="360" y="110"/>
                  </a:lnTo>
                  <a:lnTo>
                    <a:pt x="360" y="112"/>
                  </a:lnTo>
                  <a:lnTo>
                    <a:pt x="358" y="112"/>
                  </a:lnTo>
                  <a:lnTo>
                    <a:pt x="356" y="114"/>
                  </a:lnTo>
                  <a:lnTo>
                    <a:pt x="354" y="116"/>
                  </a:lnTo>
                  <a:lnTo>
                    <a:pt x="350" y="118"/>
                  </a:lnTo>
                  <a:lnTo>
                    <a:pt x="350" y="118"/>
                  </a:lnTo>
                  <a:lnTo>
                    <a:pt x="344" y="122"/>
                  </a:lnTo>
                  <a:lnTo>
                    <a:pt x="340" y="124"/>
                  </a:lnTo>
                  <a:lnTo>
                    <a:pt x="338" y="122"/>
                  </a:lnTo>
                  <a:lnTo>
                    <a:pt x="334" y="122"/>
                  </a:lnTo>
                  <a:lnTo>
                    <a:pt x="334" y="122"/>
                  </a:lnTo>
                  <a:lnTo>
                    <a:pt x="340" y="118"/>
                  </a:lnTo>
                  <a:lnTo>
                    <a:pt x="344" y="120"/>
                  </a:lnTo>
                  <a:lnTo>
                    <a:pt x="344" y="118"/>
                  </a:lnTo>
                  <a:lnTo>
                    <a:pt x="344" y="118"/>
                  </a:lnTo>
                  <a:lnTo>
                    <a:pt x="344" y="116"/>
                  </a:lnTo>
                  <a:lnTo>
                    <a:pt x="346" y="114"/>
                  </a:lnTo>
                  <a:lnTo>
                    <a:pt x="348" y="112"/>
                  </a:lnTo>
                  <a:lnTo>
                    <a:pt x="348" y="110"/>
                  </a:lnTo>
                  <a:lnTo>
                    <a:pt x="348" y="108"/>
                  </a:lnTo>
                  <a:lnTo>
                    <a:pt x="350" y="104"/>
                  </a:lnTo>
                  <a:lnTo>
                    <a:pt x="352" y="104"/>
                  </a:lnTo>
                  <a:lnTo>
                    <a:pt x="352" y="102"/>
                  </a:lnTo>
                  <a:lnTo>
                    <a:pt x="354" y="98"/>
                  </a:lnTo>
                  <a:lnTo>
                    <a:pt x="354" y="96"/>
                  </a:lnTo>
                  <a:lnTo>
                    <a:pt x="358" y="94"/>
                  </a:lnTo>
                  <a:lnTo>
                    <a:pt x="360" y="92"/>
                  </a:lnTo>
                  <a:lnTo>
                    <a:pt x="360" y="92"/>
                  </a:lnTo>
                  <a:lnTo>
                    <a:pt x="362" y="90"/>
                  </a:lnTo>
                  <a:lnTo>
                    <a:pt x="364" y="90"/>
                  </a:lnTo>
                  <a:lnTo>
                    <a:pt x="366" y="86"/>
                  </a:lnTo>
                  <a:lnTo>
                    <a:pt x="368" y="82"/>
                  </a:lnTo>
                  <a:lnTo>
                    <a:pt x="370" y="80"/>
                  </a:lnTo>
                  <a:lnTo>
                    <a:pt x="370" y="80"/>
                  </a:lnTo>
                  <a:lnTo>
                    <a:pt x="374" y="76"/>
                  </a:lnTo>
                  <a:lnTo>
                    <a:pt x="374" y="76"/>
                  </a:lnTo>
                  <a:lnTo>
                    <a:pt x="376" y="74"/>
                  </a:lnTo>
                  <a:lnTo>
                    <a:pt x="376" y="74"/>
                  </a:lnTo>
                  <a:lnTo>
                    <a:pt x="376" y="72"/>
                  </a:lnTo>
                  <a:lnTo>
                    <a:pt x="376" y="68"/>
                  </a:lnTo>
                  <a:lnTo>
                    <a:pt x="376" y="64"/>
                  </a:lnTo>
                  <a:lnTo>
                    <a:pt x="374" y="64"/>
                  </a:lnTo>
                  <a:lnTo>
                    <a:pt x="372" y="62"/>
                  </a:lnTo>
                  <a:lnTo>
                    <a:pt x="370" y="62"/>
                  </a:lnTo>
                  <a:lnTo>
                    <a:pt x="368" y="62"/>
                  </a:lnTo>
                  <a:lnTo>
                    <a:pt x="366" y="60"/>
                  </a:lnTo>
                  <a:lnTo>
                    <a:pt x="366" y="58"/>
                  </a:lnTo>
                  <a:lnTo>
                    <a:pt x="366" y="56"/>
                  </a:lnTo>
                  <a:lnTo>
                    <a:pt x="364" y="56"/>
                  </a:lnTo>
                  <a:lnTo>
                    <a:pt x="364" y="56"/>
                  </a:lnTo>
                  <a:lnTo>
                    <a:pt x="364" y="56"/>
                  </a:lnTo>
                  <a:lnTo>
                    <a:pt x="364" y="54"/>
                  </a:lnTo>
                  <a:lnTo>
                    <a:pt x="364" y="52"/>
                  </a:lnTo>
                  <a:lnTo>
                    <a:pt x="362" y="50"/>
                  </a:lnTo>
                  <a:lnTo>
                    <a:pt x="362" y="48"/>
                  </a:lnTo>
                  <a:lnTo>
                    <a:pt x="362" y="46"/>
                  </a:lnTo>
                  <a:lnTo>
                    <a:pt x="360" y="40"/>
                  </a:lnTo>
                  <a:lnTo>
                    <a:pt x="360" y="36"/>
                  </a:lnTo>
                  <a:lnTo>
                    <a:pt x="358" y="28"/>
                  </a:lnTo>
                  <a:lnTo>
                    <a:pt x="356" y="20"/>
                  </a:lnTo>
                  <a:lnTo>
                    <a:pt x="356" y="18"/>
                  </a:lnTo>
                  <a:lnTo>
                    <a:pt x="352" y="18"/>
                  </a:lnTo>
                  <a:lnTo>
                    <a:pt x="352" y="18"/>
                  </a:lnTo>
                  <a:lnTo>
                    <a:pt x="352" y="18"/>
                  </a:lnTo>
                  <a:lnTo>
                    <a:pt x="350" y="22"/>
                  </a:lnTo>
                  <a:lnTo>
                    <a:pt x="350" y="22"/>
                  </a:lnTo>
                  <a:lnTo>
                    <a:pt x="348" y="22"/>
                  </a:lnTo>
                  <a:lnTo>
                    <a:pt x="348" y="24"/>
                  </a:lnTo>
                  <a:lnTo>
                    <a:pt x="348" y="24"/>
                  </a:lnTo>
                  <a:lnTo>
                    <a:pt x="346" y="26"/>
                  </a:lnTo>
                  <a:lnTo>
                    <a:pt x="346" y="26"/>
                  </a:lnTo>
                  <a:lnTo>
                    <a:pt x="346" y="28"/>
                  </a:lnTo>
                  <a:lnTo>
                    <a:pt x="344" y="28"/>
                  </a:lnTo>
                  <a:lnTo>
                    <a:pt x="344" y="28"/>
                  </a:lnTo>
                  <a:lnTo>
                    <a:pt x="342" y="32"/>
                  </a:lnTo>
                  <a:lnTo>
                    <a:pt x="342" y="34"/>
                  </a:lnTo>
                  <a:lnTo>
                    <a:pt x="340" y="36"/>
                  </a:lnTo>
                  <a:lnTo>
                    <a:pt x="340" y="36"/>
                  </a:lnTo>
                  <a:lnTo>
                    <a:pt x="338" y="38"/>
                  </a:lnTo>
                  <a:lnTo>
                    <a:pt x="338" y="38"/>
                  </a:lnTo>
                  <a:lnTo>
                    <a:pt x="338" y="40"/>
                  </a:lnTo>
                  <a:lnTo>
                    <a:pt x="338" y="40"/>
                  </a:lnTo>
                  <a:lnTo>
                    <a:pt x="338" y="42"/>
                  </a:lnTo>
                  <a:lnTo>
                    <a:pt x="336" y="42"/>
                  </a:lnTo>
                  <a:lnTo>
                    <a:pt x="336" y="46"/>
                  </a:lnTo>
                  <a:lnTo>
                    <a:pt x="336" y="48"/>
                  </a:lnTo>
                  <a:lnTo>
                    <a:pt x="334" y="48"/>
                  </a:lnTo>
                  <a:lnTo>
                    <a:pt x="334" y="50"/>
                  </a:lnTo>
                  <a:lnTo>
                    <a:pt x="332" y="52"/>
                  </a:lnTo>
                  <a:lnTo>
                    <a:pt x="332" y="52"/>
                  </a:lnTo>
                  <a:lnTo>
                    <a:pt x="330" y="54"/>
                  </a:lnTo>
                  <a:lnTo>
                    <a:pt x="330" y="54"/>
                  </a:lnTo>
                  <a:lnTo>
                    <a:pt x="328" y="56"/>
                  </a:lnTo>
                  <a:lnTo>
                    <a:pt x="328" y="56"/>
                  </a:lnTo>
                  <a:lnTo>
                    <a:pt x="326" y="54"/>
                  </a:lnTo>
                  <a:lnTo>
                    <a:pt x="326" y="54"/>
                  </a:lnTo>
                  <a:lnTo>
                    <a:pt x="324" y="54"/>
                  </a:lnTo>
                  <a:lnTo>
                    <a:pt x="324" y="54"/>
                  </a:lnTo>
                  <a:lnTo>
                    <a:pt x="324" y="54"/>
                  </a:lnTo>
                  <a:lnTo>
                    <a:pt x="322" y="52"/>
                  </a:lnTo>
                  <a:lnTo>
                    <a:pt x="322" y="52"/>
                  </a:lnTo>
                  <a:lnTo>
                    <a:pt x="322" y="54"/>
                  </a:lnTo>
                  <a:lnTo>
                    <a:pt x="320" y="54"/>
                  </a:lnTo>
                  <a:lnTo>
                    <a:pt x="320" y="54"/>
                  </a:lnTo>
                  <a:lnTo>
                    <a:pt x="318" y="54"/>
                  </a:lnTo>
                  <a:lnTo>
                    <a:pt x="316" y="52"/>
                  </a:lnTo>
                  <a:lnTo>
                    <a:pt x="316" y="52"/>
                  </a:lnTo>
                  <a:lnTo>
                    <a:pt x="316" y="52"/>
                  </a:lnTo>
                  <a:lnTo>
                    <a:pt x="316" y="52"/>
                  </a:lnTo>
                  <a:lnTo>
                    <a:pt x="314" y="52"/>
                  </a:lnTo>
                  <a:lnTo>
                    <a:pt x="314" y="54"/>
                  </a:lnTo>
                  <a:lnTo>
                    <a:pt x="314" y="54"/>
                  </a:lnTo>
                  <a:lnTo>
                    <a:pt x="310" y="56"/>
                  </a:lnTo>
                  <a:lnTo>
                    <a:pt x="310" y="56"/>
                  </a:lnTo>
                  <a:lnTo>
                    <a:pt x="310" y="56"/>
                  </a:lnTo>
                  <a:lnTo>
                    <a:pt x="308" y="56"/>
                  </a:lnTo>
                  <a:lnTo>
                    <a:pt x="308" y="56"/>
                  </a:lnTo>
                  <a:lnTo>
                    <a:pt x="306" y="54"/>
                  </a:lnTo>
                  <a:lnTo>
                    <a:pt x="304" y="54"/>
                  </a:lnTo>
                  <a:lnTo>
                    <a:pt x="304" y="54"/>
                  </a:lnTo>
                  <a:lnTo>
                    <a:pt x="302" y="52"/>
                  </a:lnTo>
                  <a:lnTo>
                    <a:pt x="302" y="52"/>
                  </a:lnTo>
                  <a:lnTo>
                    <a:pt x="302" y="52"/>
                  </a:lnTo>
                  <a:lnTo>
                    <a:pt x="302" y="52"/>
                  </a:lnTo>
                  <a:lnTo>
                    <a:pt x="302" y="52"/>
                  </a:lnTo>
                  <a:lnTo>
                    <a:pt x="300" y="50"/>
                  </a:lnTo>
                  <a:lnTo>
                    <a:pt x="300" y="50"/>
                  </a:lnTo>
                  <a:lnTo>
                    <a:pt x="298" y="50"/>
                  </a:lnTo>
                  <a:lnTo>
                    <a:pt x="298" y="50"/>
                  </a:lnTo>
                  <a:lnTo>
                    <a:pt x="298" y="50"/>
                  </a:lnTo>
                  <a:lnTo>
                    <a:pt x="298" y="48"/>
                  </a:lnTo>
                  <a:lnTo>
                    <a:pt x="296" y="48"/>
                  </a:lnTo>
                  <a:lnTo>
                    <a:pt x="296" y="48"/>
                  </a:lnTo>
                  <a:lnTo>
                    <a:pt x="296" y="48"/>
                  </a:lnTo>
                  <a:lnTo>
                    <a:pt x="294" y="48"/>
                  </a:lnTo>
                  <a:lnTo>
                    <a:pt x="294" y="48"/>
                  </a:lnTo>
                  <a:lnTo>
                    <a:pt x="294" y="48"/>
                  </a:lnTo>
                  <a:lnTo>
                    <a:pt x="292" y="50"/>
                  </a:lnTo>
                  <a:lnTo>
                    <a:pt x="292" y="50"/>
                  </a:lnTo>
                  <a:lnTo>
                    <a:pt x="290" y="50"/>
                  </a:lnTo>
                  <a:lnTo>
                    <a:pt x="286" y="50"/>
                  </a:lnTo>
                  <a:lnTo>
                    <a:pt x="284" y="52"/>
                  </a:lnTo>
                  <a:lnTo>
                    <a:pt x="282" y="50"/>
                  </a:lnTo>
                  <a:lnTo>
                    <a:pt x="282" y="50"/>
                  </a:lnTo>
                  <a:lnTo>
                    <a:pt x="282" y="50"/>
                  </a:lnTo>
                  <a:lnTo>
                    <a:pt x="282" y="50"/>
                  </a:lnTo>
                  <a:lnTo>
                    <a:pt x="280" y="50"/>
                  </a:lnTo>
                  <a:lnTo>
                    <a:pt x="280" y="52"/>
                  </a:lnTo>
                  <a:lnTo>
                    <a:pt x="280" y="52"/>
                  </a:lnTo>
                  <a:lnTo>
                    <a:pt x="280" y="52"/>
                  </a:lnTo>
                  <a:lnTo>
                    <a:pt x="278" y="52"/>
                  </a:lnTo>
                  <a:lnTo>
                    <a:pt x="278" y="54"/>
                  </a:lnTo>
                  <a:lnTo>
                    <a:pt x="280" y="54"/>
                  </a:lnTo>
                  <a:lnTo>
                    <a:pt x="280" y="56"/>
                  </a:lnTo>
                  <a:lnTo>
                    <a:pt x="282" y="56"/>
                  </a:lnTo>
                  <a:lnTo>
                    <a:pt x="282" y="58"/>
                  </a:lnTo>
                  <a:lnTo>
                    <a:pt x="282" y="58"/>
                  </a:lnTo>
                  <a:lnTo>
                    <a:pt x="282" y="60"/>
                  </a:lnTo>
                  <a:lnTo>
                    <a:pt x="282" y="60"/>
                  </a:lnTo>
                  <a:lnTo>
                    <a:pt x="280" y="62"/>
                  </a:lnTo>
                  <a:lnTo>
                    <a:pt x="276" y="60"/>
                  </a:lnTo>
                  <a:lnTo>
                    <a:pt x="274" y="60"/>
                  </a:lnTo>
                  <a:lnTo>
                    <a:pt x="274" y="60"/>
                  </a:lnTo>
                  <a:lnTo>
                    <a:pt x="272" y="60"/>
                  </a:lnTo>
                  <a:lnTo>
                    <a:pt x="272" y="60"/>
                  </a:lnTo>
                  <a:lnTo>
                    <a:pt x="272" y="60"/>
                  </a:lnTo>
                  <a:lnTo>
                    <a:pt x="270" y="60"/>
                  </a:lnTo>
                  <a:lnTo>
                    <a:pt x="270" y="60"/>
                  </a:lnTo>
                  <a:lnTo>
                    <a:pt x="268" y="60"/>
                  </a:lnTo>
                  <a:lnTo>
                    <a:pt x="268" y="60"/>
                  </a:lnTo>
                  <a:lnTo>
                    <a:pt x="266" y="60"/>
                  </a:lnTo>
                  <a:lnTo>
                    <a:pt x="264" y="60"/>
                  </a:lnTo>
                  <a:lnTo>
                    <a:pt x="264" y="60"/>
                  </a:lnTo>
                  <a:lnTo>
                    <a:pt x="264" y="58"/>
                  </a:lnTo>
                  <a:lnTo>
                    <a:pt x="262" y="58"/>
                  </a:lnTo>
                  <a:lnTo>
                    <a:pt x="262" y="58"/>
                  </a:lnTo>
                  <a:lnTo>
                    <a:pt x="260" y="60"/>
                  </a:lnTo>
                  <a:lnTo>
                    <a:pt x="260" y="58"/>
                  </a:lnTo>
                  <a:lnTo>
                    <a:pt x="260" y="60"/>
                  </a:lnTo>
                  <a:lnTo>
                    <a:pt x="258" y="60"/>
                  </a:lnTo>
                  <a:lnTo>
                    <a:pt x="256" y="62"/>
                  </a:lnTo>
                  <a:lnTo>
                    <a:pt x="256" y="64"/>
                  </a:lnTo>
                  <a:lnTo>
                    <a:pt x="256" y="64"/>
                  </a:lnTo>
                  <a:lnTo>
                    <a:pt x="254" y="64"/>
                  </a:lnTo>
                  <a:lnTo>
                    <a:pt x="252" y="64"/>
                  </a:lnTo>
                  <a:lnTo>
                    <a:pt x="250" y="64"/>
                  </a:lnTo>
                  <a:lnTo>
                    <a:pt x="250" y="64"/>
                  </a:lnTo>
                  <a:lnTo>
                    <a:pt x="250" y="64"/>
                  </a:lnTo>
                  <a:lnTo>
                    <a:pt x="250" y="66"/>
                  </a:lnTo>
                  <a:lnTo>
                    <a:pt x="248" y="66"/>
                  </a:lnTo>
                  <a:lnTo>
                    <a:pt x="248" y="66"/>
                  </a:lnTo>
                  <a:lnTo>
                    <a:pt x="248" y="68"/>
                  </a:lnTo>
                  <a:lnTo>
                    <a:pt x="246" y="66"/>
                  </a:lnTo>
                  <a:lnTo>
                    <a:pt x="246" y="66"/>
                  </a:lnTo>
                  <a:lnTo>
                    <a:pt x="246" y="66"/>
                  </a:lnTo>
                  <a:lnTo>
                    <a:pt x="244" y="66"/>
                  </a:lnTo>
                  <a:lnTo>
                    <a:pt x="244" y="66"/>
                  </a:lnTo>
                  <a:lnTo>
                    <a:pt x="244" y="66"/>
                  </a:lnTo>
                  <a:lnTo>
                    <a:pt x="244" y="66"/>
                  </a:lnTo>
                  <a:lnTo>
                    <a:pt x="242" y="66"/>
                  </a:lnTo>
                  <a:lnTo>
                    <a:pt x="242" y="68"/>
                  </a:lnTo>
                  <a:lnTo>
                    <a:pt x="242" y="68"/>
                  </a:lnTo>
                  <a:lnTo>
                    <a:pt x="240" y="68"/>
                  </a:lnTo>
                  <a:lnTo>
                    <a:pt x="242" y="70"/>
                  </a:lnTo>
                  <a:lnTo>
                    <a:pt x="242" y="70"/>
                  </a:lnTo>
                  <a:lnTo>
                    <a:pt x="240" y="72"/>
                  </a:lnTo>
                  <a:lnTo>
                    <a:pt x="240" y="72"/>
                  </a:lnTo>
                  <a:lnTo>
                    <a:pt x="238" y="72"/>
                  </a:lnTo>
                  <a:lnTo>
                    <a:pt x="238" y="72"/>
                  </a:lnTo>
                  <a:lnTo>
                    <a:pt x="236" y="72"/>
                  </a:lnTo>
                  <a:lnTo>
                    <a:pt x="236" y="72"/>
                  </a:lnTo>
                  <a:lnTo>
                    <a:pt x="236" y="72"/>
                  </a:lnTo>
                  <a:lnTo>
                    <a:pt x="234" y="72"/>
                  </a:lnTo>
                  <a:lnTo>
                    <a:pt x="234" y="70"/>
                  </a:lnTo>
                  <a:lnTo>
                    <a:pt x="232" y="70"/>
                  </a:lnTo>
                  <a:lnTo>
                    <a:pt x="230" y="70"/>
                  </a:lnTo>
                  <a:lnTo>
                    <a:pt x="228" y="68"/>
                  </a:lnTo>
                  <a:lnTo>
                    <a:pt x="228" y="68"/>
                  </a:lnTo>
                  <a:lnTo>
                    <a:pt x="228" y="66"/>
                  </a:lnTo>
                  <a:lnTo>
                    <a:pt x="226" y="64"/>
                  </a:lnTo>
                  <a:lnTo>
                    <a:pt x="224" y="64"/>
                  </a:lnTo>
                  <a:lnTo>
                    <a:pt x="224" y="64"/>
                  </a:lnTo>
                  <a:lnTo>
                    <a:pt x="222" y="62"/>
                  </a:lnTo>
                  <a:lnTo>
                    <a:pt x="222" y="62"/>
                  </a:lnTo>
                  <a:lnTo>
                    <a:pt x="222" y="62"/>
                  </a:lnTo>
                  <a:lnTo>
                    <a:pt x="222" y="60"/>
                  </a:lnTo>
                  <a:lnTo>
                    <a:pt x="222" y="60"/>
                  </a:lnTo>
                  <a:lnTo>
                    <a:pt x="222" y="60"/>
                  </a:lnTo>
                  <a:lnTo>
                    <a:pt x="222" y="60"/>
                  </a:lnTo>
                  <a:lnTo>
                    <a:pt x="222" y="56"/>
                  </a:lnTo>
                  <a:lnTo>
                    <a:pt x="222" y="54"/>
                  </a:lnTo>
                  <a:lnTo>
                    <a:pt x="220" y="52"/>
                  </a:lnTo>
                  <a:lnTo>
                    <a:pt x="220" y="52"/>
                  </a:lnTo>
                  <a:lnTo>
                    <a:pt x="218" y="48"/>
                  </a:lnTo>
                  <a:lnTo>
                    <a:pt x="218" y="46"/>
                  </a:lnTo>
                  <a:lnTo>
                    <a:pt x="218" y="44"/>
                  </a:lnTo>
                  <a:lnTo>
                    <a:pt x="218" y="40"/>
                  </a:lnTo>
                  <a:lnTo>
                    <a:pt x="218" y="38"/>
                  </a:lnTo>
                  <a:lnTo>
                    <a:pt x="220" y="36"/>
                  </a:lnTo>
                  <a:lnTo>
                    <a:pt x="220" y="34"/>
                  </a:lnTo>
                  <a:lnTo>
                    <a:pt x="220" y="34"/>
                  </a:lnTo>
                  <a:lnTo>
                    <a:pt x="220" y="32"/>
                  </a:lnTo>
                  <a:lnTo>
                    <a:pt x="220" y="30"/>
                  </a:lnTo>
                  <a:lnTo>
                    <a:pt x="222" y="28"/>
                  </a:lnTo>
                  <a:lnTo>
                    <a:pt x="224" y="28"/>
                  </a:lnTo>
                  <a:lnTo>
                    <a:pt x="224" y="28"/>
                  </a:lnTo>
                  <a:lnTo>
                    <a:pt x="224" y="26"/>
                  </a:lnTo>
                  <a:lnTo>
                    <a:pt x="224" y="24"/>
                  </a:lnTo>
                  <a:lnTo>
                    <a:pt x="226" y="24"/>
                  </a:lnTo>
                  <a:lnTo>
                    <a:pt x="226" y="24"/>
                  </a:lnTo>
                  <a:lnTo>
                    <a:pt x="224" y="24"/>
                  </a:lnTo>
                  <a:lnTo>
                    <a:pt x="224" y="22"/>
                  </a:lnTo>
                  <a:lnTo>
                    <a:pt x="224" y="20"/>
                  </a:lnTo>
                  <a:lnTo>
                    <a:pt x="222" y="20"/>
                  </a:lnTo>
                  <a:lnTo>
                    <a:pt x="222" y="18"/>
                  </a:lnTo>
                  <a:lnTo>
                    <a:pt x="222" y="18"/>
                  </a:lnTo>
                  <a:lnTo>
                    <a:pt x="224" y="16"/>
                  </a:lnTo>
                  <a:lnTo>
                    <a:pt x="224" y="16"/>
                  </a:lnTo>
                  <a:lnTo>
                    <a:pt x="222" y="16"/>
                  </a:lnTo>
                  <a:lnTo>
                    <a:pt x="222" y="14"/>
                  </a:lnTo>
                  <a:lnTo>
                    <a:pt x="220" y="14"/>
                  </a:lnTo>
                  <a:lnTo>
                    <a:pt x="220" y="14"/>
                  </a:lnTo>
                  <a:lnTo>
                    <a:pt x="218" y="14"/>
                  </a:lnTo>
                  <a:lnTo>
                    <a:pt x="216" y="14"/>
                  </a:lnTo>
                  <a:lnTo>
                    <a:pt x="216" y="14"/>
                  </a:lnTo>
                  <a:lnTo>
                    <a:pt x="216" y="12"/>
                  </a:lnTo>
                  <a:lnTo>
                    <a:pt x="216" y="12"/>
                  </a:lnTo>
                  <a:lnTo>
                    <a:pt x="218" y="10"/>
                  </a:lnTo>
                  <a:lnTo>
                    <a:pt x="218" y="10"/>
                  </a:lnTo>
                  <a:lnTo>
                    <a:pt x="218" y="8"/>
                  </a:lnTo>
                  <a:lnTo>
                    <a:pt x="218" y="6"/>
                  </a:lnTo>
                  <a:lnTo>
                    <a:pt x="218" y="4"/>
                  </a:lnTo>
                  <a:lnTo>
                    <a:pt x="218" y="4"/>
                  </a:lnTo>
                  <a:lnTo>
                    <a:pt x="218" y="2"/>
                  </a:lnTo>
                  <a:lnTo>
                    <a:pt x="218" y="2"/>
                  </a:lnTo>
                  <a:lnTo>
                    <a:pt x="216" y="0"/>
                  </a:lnTo>
                  <a:lnTo>
                    <a:pt x="216" y="0"/>
                  </a:lnTo>
                  <a:lnTo>
                    <a:pt x="216" y="0"/>
                  </a:lnTo>
                  <a:lnTo>
                    <a:pt x="214" y="2"/>
                  </a:lnTo>
                  <a:lnTo>
                    <a:pt x="212" y="2"/>
                  </a:lnTo>
                  <a:lnTo>
                    <a:pt x="212" y="2"/>
                  </a:lnTo>
                  <a:lnTo>
                    <a:pt x="210" y="2"/>
                  </a:lnTo>
                  <a:lnTo>
                    <a:pt x="208" y="0"/>
                  </a:lnTo>
                  <a:lnTo>
                    <a:pt x="208" y="2"/>
                  </a:lnTo>
                  <a:lnTo>
                    <a:pt x="208" y="2"/>
                  </a:lnTo>
                  <a:lnTo>
                    <a:pt x="208" y="2"/>
                  </a:lnTo>
                  <a:lnTo>
                    <a:pt x="208" y="4"/>
                  </a:lnTo>
                  <a:lnTo>
                    <a:pt x="210" y="4"/>
                  </a:lnTo>
                  <a:lnTo>
                    <a:pt x="210" y="6"/>
                  </a:lnTo>
                  <a:lnTo>
                    <a:pt x="208" y="6"/>
                  </a:lnTo>
                  <a:lnTo>
                    <a:pt x="208" y="8"/>
                  </a:lnTo>
                  <a:lnTo>
                    <a:pt x="206" y="8"/>
                  </a:lnTo>
                  <a:lnTo>
                    <a:pt x="206" y="10"/>
                  </a:lnTo>
                  <a:lnTo>
                    <a:pt x="204" y="10"/>
                  </a:lnTo>
                  <a:lnTo>
                    <a:pt x="204" y="12"/>
                  </a:lnTo>
                  <a:lnTo>
                    <a:pt x="202" y="14"/>
                  </a:lnTo>
                  <a:lnTo>
                    <a:pt x="202" y="14"/>
                  </a:lnTo>
                  <a:lnTo>
                    <a:pt x="202" y="14"/>
                  </a:lnTo>
                  <a:lnTo>
                    <a:pt x="200" y="14"/>
                  </a:lnTo>
                  <a:lnTo>
                    <a:pt x="198" y="14"/>
                  </a:lnTo>
                  <a:lnTo>
                    <a:pt x="196" y="14"/>
                  </a:lnTo>
                  <a:lnTo>
                    <a:pt x="196" y="16"/>
                  </a:lnTo>
                  <a:lnTo>
                    <a:pt x="194" y="18"/>
                  </a:lnTo>
                  <a:lnTo>
                    <a:pt x="190" y="20"/>
                  </a:lnTo>
                  <a:lnTo>
                    <a:pt x="186" y="20"/>
                  </a:lnTo>
                  <a:lnTo>
                    <a:pt x="184" y="20"/>
                  </a:lnTo>
                  <a:lnTo>
                    <a:pt x="180" y="20"/>
                  </a:lnTo>
                  <a:lnTo>
                    <a:pt x="180" y="20"/>
                  </a:lnTo>
                  <a:lnTo>
                    <a:pt x="178" y="22"/>
                  </a:lnTo>
                  <a:lnTo>
                    <a:pt x="178" y="22"/>
                  </a:lnTo>
                  <a:lnTo>
                    <a:pt x="176" y="22"/>
                  </a:lnTo>
                  <a:lnTo>
                    <a:pt x="176" y="22"/>
                  </a:lnTo>
                  <a:lnTo>
                    <a:pt x="176" y="24"/>
                  </a:lnTo>
                  <a:lnTo>
                    <a:pt x="174" y="28"/>
                  </a:lnTo>
                  <a:lnTo>
                    <a:pt x="174" y="30"/>
                  </a:lnTo>
                  <a:lnTo>
                    <a:pt x="172" y="30"/>
                  </a:lnTo>
                  <a:lnTo>
                    <a:pt x="170" y="28"/>
                  </a:lnTo>
                  <a:lnTo>
                    <a:pt x="168" y="26"/>
                  </a:lnTo>
                  <a:lnTo>
                    <a:pt x="166" y="24"/>
                  </a:lnTo>
                  <a:lnTo>
                    <a:pt x="166" y="24"/>
                  </a:lnTo>
                  <a:lnTo>
                    <a:pt x="164" y="24"/>
                  </a:lnTo>
                  <a:lnTo>
                    <a:pt x="162" y="24"/>
                  </a:lnTo>
                  <a:lnTo>
                    <a:pt x="162" y="24"/>
                  </a:lnTo>
                  <a:lnTo>
                    <a:pt x="160" y="24"/>
                  </a:lnTo>
                  <a:lnTo>
                    <a:pt x="160" y="24"/>
                  </a:lnTo>
                  <a:lnTo>
                    <a:pt x="156" y="24"/>
                  </a:lnTo>
                  <a:lnTo>
                    <a:pt x="154" y="24"/>
                  </a:lnTo>
                  <a:lnTo>
                    <a:pt x="154" y="24"/>
                  </a:lnTo>
                  <a:lnTo>
                    <a:pt x="154" y="22"/>
                  </a:lnTo>
                  <a:lnTo>
                    <a:pt x="152" y="20"/>
                  </a:lnTo>
                  <a:lnTo>
                    <a:pt x="152" y="20"/>
                  </a:lnTo>
                  <a:lnTo>
                    <a:pt x="152" y="20"/>
                  </a:lnTo>
                  <a:lnTo>
                    <a:pt x="146" y="20"/>
                  </a:lnTo>
                  <a:lnTo>
                    <a:pt x="146" y="20"/>
                  </a:lnTo>
                  <a:lnTo>
                    <a:pt x="146" y="20"/>
                  </a:lnTo>
                  <a:lnTo>
                    <a:pt x="144" y="18"/>
                  </a:lnTo>
                  <a:lnTo>
                    <a:pt x="144" y="18"/>
                  </a:lnTo>
                  <a:lnTo>
                    <a:pt x="142" y="18"/>
                  </a:lnTo>
                  <a:lnTo>
                    <a:pt x="142" y="18"/>
                  </a:lnTo>
                  <a:lnTo>
                    <a:pt x="144" y="22"/>
                  </a:lnTo>
                  <a:lnTo>
                    <a:pt x="144" y="22"/>
                  </a:lnTo>
                  <a:lnTo>
                    <a:pt x="146" y="24"/>
                  </a:lnTo>
                  <a:lnTo>
                    <a:pt x="150" y="28"/>
                  </a:lnTo>
                  <a:lnTo>
                    <a:pt x="152" y="30"/>
                  </a:lnTo>
                  <a:lnTo>
                    <a:pt x="152" y="32"/>
                  </a:lnTo>
                  <a:lnTo>
                    <a:pt x="152" y="34"/>
                  </a:lnTo>
                  <a:lnTo>
                    <a:pt x="152" y="36"/>
                  </a:lnTo>
                  <a:lnTo>
                    <a:pt x="152" y="40"/>
                  </a:lnTo>
                  <a:lnTo>
                    <a:pt x="154" y="44"/>
                  </a:lnTo>
                  <a:lnTo>
                    <a:pt x="154" y="46"/>
                  </a:lnTo>
                  <a:lnTo>
                    <a:pt x="154" y="48"/>
                  </a:lnTo>
                  <a:lnTo>
                    <a:pt x="154" y="48"/>
                  </a:lnTo>
                  <a:lnTo>
                    <a:pt x="154" y="50"/>
                  </a:lnTo>
                  <a:lnTo>
                    <a:pt x="154" y="50"/>
                  </a:lnTo>
                  <a:lnTo>
                    <a:pt x="156" y="50"/>
                  </a:lnTo>
                  <a:lnTo>
                    <a:pt x="160" y="50"/>
                  </a:lnTo>
                  <a:lnTo>
                    <a:pt x="162" y="50"/>
                  </a:lnTo>
                  <a:lnTo>
                    <a:pt x="164" y="50"/>
                  </a:lnTo>
                  <a:lnTo>
                    <a:pt x="164" y="52"/>
                  </a:lnTo>
                  <a:lnTo>
                    <a:pt x="164" y="54"/>
                  </a:lnTo>
                  <a:lnTo>
                    <a:pt x="164" y="56"/>
                  </a:lnTo>
                  <a:lnTo>
                    <a:pt x="162" y="56"/>
                  </a:lnTo>
                  <a:lnTo>
                    <a:pt x="162" y="56"/>
                  </a:lnTo>
                  <a:lnTo>
                    <a:pt x="160" y="58"/>
                  </a:lnTo>
                  <a:lnTo>
                    <a:pt x="156" y="58"/>
                  </a:lnTo>
                  <a:lnTo>
                    <a:pt x="156" y="58"/>
                  </a:lnTo>
                  <a:lnTo>
                    <a:pt x="154" y="60"/>
                  </a:lnTo>
                  <a:lnTo>
                    <a:pt x="154" y="60"/>
                  </a:lnTo>
                  <a:lnTo>
                    <a:pt x="154" y="60"/>
                  </a:lnTo>
                  <a:lnTo>
                    <a:pt x="154" y="62"/>
                  </a:lnTo>
                  <a:lnTo>
                    <a:pt x="152" y="66"/>
                  </a:lnTo>
                  <a:lnTo>
                    <a:pt x="152" y="66"/>
                  </a:lnTo>
                  <a:lnTo>
                    <a:pt x="150" y="68"/>
                  </a:lnTo>
                  <a:lnTo>
                    <a:pt x="148" y="68"/>
                  </a:lnTo>
                  <a:lnTo>
                    <a:pt x="146" y="68"/>
                  </a:lnTo>
                  <a:lnTo>
                    <a:pt x="146" y="68"/>
                  </a:lnTo>
                  <a:lnTo>
                    <a:pt x="146" y="70"/>
                  </a:lnTo>
                  <a:lnTo>
                    <a:pt x="144" y="70"/>
                  </a:lnTo>
                  <a:lnTo>
                    <a:pt x="142" y="72"/>
                  </a:lnTo>
                  <a:lnTo>
                    <a:pt x="142" y="72"/>
                  </a:lnTo>
                  <a:lnTo>
                    <a:pt x="140" y="72"/>
                  </a:lnTo>
                  <a:lnTo>
                    <a:pt x="138" y="74"/>
                  </a:lnTo>
                  <a:lnTo>
                    <a:pt x="136" y="74"/>
                  </a:lnTo>
                  <a:lnTo>
                    <a:pt x="136" y="76"/>
                  </a:lnTo>
                  <a:lnTo>
                    <a:pt x="134" y="78"/>
                  </a:lnTo>
                  <a:lnTo>
                    <a:pt x="132" y="78"/>
                  </a:lnTo>
                  <a:lnTo>
                    <a:pt x="132" y="80"/>
                  </a:lnTo>
                  <a:lnTo>
                    <a:pt x="130" y="82"/>
                  </a:lnTo>
                  <a:lnTo>
                    <a:pt x="130" y="82"/>
                  </a:lnTo>
                  <a:lnTo>
                    <a:pt x="130" y="80"/>
                  </a:lnTo>
                  <a:lnTo>
                    <a:pt x="130" y="80"/>
                  </a:lnTo>
                  <a:lnTo>
                    <a:pt x="130" y="78"/>
                  </a:lnTo>
                  <a:lnTo>
                    <a:pt x="128" y="76"/>
                  </a:lnTo>
                  <a:lnTo>
                    <a:pt x="128" y="76"/>
                  </a:lnTo>
                  <a:lnTo>
                    <a:pt x="128" y="76"/>
                  </a:lnTo>
                  <a:lnTo>
                    <a:pt x="126" y="78"/>
                  </a:lnTo>
                  <a:lnTo>
                    <a:pt x="124" y="78"/>
                  </a:lnTo>
                  <a:lnTo>
                    <a:pt x="122" y="80"/>
                  </a:lnTo>
                  <a:lnTo>
                    <a:pt x="122" y="80"/>
                  </a:lnTo>
                  <a:lnTo>
                    <a:pt x="120" y="80"/>
                  </a:lnTo>
                  <a:lnTo>
                    <a:pt x="118" y="80"/>
                  </a:lnTo>
                  <a:lnTo>
                    <a:pt x="118" y="80"/>
                  </a:lnTo>
                  <a:lnTo>
                    <a:pt x="116" y="80"/>
                  </a:lnTo>
                  <a:lnTo>
                    <a:pt x="112" y="76"/>
                  </a:lnTo>
                  <a:lnTo>
                    <a:pt x="108" y="72"/>
                  </a:lnTo>
                  <a:lnTo>
                    <a:pt x="106" y="74"/>
                  </a:lnTo>
                  <a:lnTo>
                    <a:pt x="106" y="72"/>
                  </a:lnTo>
                  <a:lnTo>
                    <a:pt x="106" y="72"/>
                  </a:lnTo>
                  <a:lnTo>
                    <a:pt x="106" y="70"/>
                  </a:lnTo>
                  <a:lnTo>
                    <a:pt x="106" y="66"/>
                  </a:lnTo>
                  <a:lnTo>
                    <a:pt x="106" y="64"/>
                  </a:lnTo>
                  <a:lnTo>
                    <a:pt x="104" y="62"/>
                  </a:lnTo>
                  <a:lnTo>
                    <a:pt x="102" y="58"/>
                  </a:lnTo>
                  <a:lnTo>
                    <a:pt x="102" y="56"/>
                  </a:lnTo>
                  <a:lnTo>
                    <a:pt x="100" y="56"/>
                  </a:lnTo>
                  <a:lnTo>
                    <a:pt x="100" y="56"/>
                  </a:lnTo>
                  <a:lnTo>
                    <a:pt x="100" y="56"/>
                  </a:lnTo>
                  <a:lnTo>
                    <a:pt x="98" y="58"/>
                  </a:lnTo>
                  <a:lnTo>
                    <a:pt x="98" y="58"/>
                  </a:lnTo>
                  <a:lnTo>
                    <a:pt x="96" y="60"/>
                  </a:lnTo>
                  <a:lnTo>
                    <a:pt x="94" y="62"/>
                  </a:lnTo>
                  <a:lnTo>
                    <a:pt x="94" y="62"/>
                  </a:lnTo>
                  <a:lnTo>
                    <a:pt x="92" y="62"/>
                  </a:lnTo>
                  <a:lnTo>
                    <a:pt x="92" y="62"/>
                  </a:lnTo>
                  <a:lnTo>
                    <a:pt x="90" y="62"/>
                  </a:lnTo>
                  <a:lnTo>
                    <a:pt x="90" y="60"/>
                  </a:lnTo>
                  <a:lnTo>
                    <a:pt x="90" y="60"/>
                  </a:lnTo>
                  <a:lnTo>
                    <a:pt x="88" y="58"/>
                  </a:lnTo>
                  <a:lnTo>
                    <a:pt x="88" y="60"/>
                  </a:lnTo>
                  <a:lnTo>
                    <a:pt x="88" y="60"/>
                  </a:lnTo>
                  <a:lnTo>
                    <a:pt x="88" y="62"/>
                  </a:lnTo>
                  <a:lnTo>
                    <a:pt x="88" y="62"/>
                  </a:lnTo>
                  <a:lnTo>
                    <a:pt x="88" y="64"/>
                  </a:lnTo>
                  <a:lnTo>
                    <a:pt x="88" y="64"/>
                  </a:lnTo>
                  <a:lnTo>
                    <a:pt x="84" y="64"/>
                  </a:lnTo>
                  <a:lnTo>
                    <a:pt x="80" y="64"/>
                  </a:lnTo>
                  <a:lnTo>
                    <a:pt x="76" y="64"/>
                  </a:lnTo>
                  <a:lnTo>
                    <a:pt x="74" y="64"/>
                  </a:lnTo>
                  <a:lnTo>
                    <a:pt x="70" y="64"/>
                  </a:lnTo>
                  <a:lnTo>
                    <a:pt x="70" y="64"/>
                  </a:lnTo>
                  <a:lnTo>
                    <a:pt x="68" y="62"/>
                  </a:lnTo>
                  <a:lnTo>
                    <a:pt x="66" y="62"/>
                  </a:lnTo>
                  <a:lnTo>
                    <a:pt x="66" y="62"/>
                  </a:lnTo>
                  <a:lnTo>
                    <a:pt x="66" y="64"/>
                  </a:lnTo>
                  <a:lnTo>
                    <a:pt x="64" y="64"/>
                  </a:lnTo>
                  <a:lnTo>
                    <a:pt x="62" y="64"/>
                  </a:lnTo>
                  <a:lnTo>
                    <a:pt x="62" y="64"/>
                  </a:lnTo>
                  <a:lnTo>
                    <a:pt x="62" y="66"/>
                  </a:lnTo>
                  <a:lnTo>
                    <a:pt x="62" y="70"/>
                  </a:lnTo>
                  <a:lnTo>
                    <a:pt x="62" y="76"/>
                  </a:lnTo>
                  <a:lnTo>
                    <a:pt x="62" y="74"/>
                  </a:lnTo>
                  <a:lnTo>
                    <a:pt x="64" y="74"/>
                  </a:lnTo>
                  <a:lnTo>
                    <a:pt x="64" y="76"/>
                  </a:lnTo>
                  <a:lnTo>
                    <a:pt x="66" y="74"/>
                  </a:lnTo>
                  <a:lnTo>
                    <a:pt x="66" y="76"/>
                  </a:lnTo>
                  <a:lnTo>
                    <a:pt x="68" y="76"/>
                  </a:lnTo>
                  <a:lnTo>
                    <a:pt x="68" y="76"/>
                  </a:lnTo>
                  <a:lnTo>
                    <a:pt x="68" y="76"/>
                  </a:lnTo>
                  <a:lnTo>
                    <a:pt x="68" y="76"/>
                  </a:lnTo>
                  <a:lnTo>
                    <a:pt x="70" y="76"/>
                  </a:lnTo>
                  <a:lnTo>
                    <a:pt x="70" y="76"/>
                  </a:lnTo>
                  <a:lnTo>
                    <a:pt x="72" y="76"/>
                  </a:lnTo>
                  <a:lnTo>
                    <a:pt x="72" y="76"/>
                  </a:lnTo>
                  <a:lnTo>
                    <a:pt x="72" y="78"/>
                  </a:lnTo>
                  <a:lnTo>
                    <a:pt x="72" y="78"/>
                  </a:lnTo>
                  <a:lnTo>
                    <a:pt x="72" y="80"/>
                  </a:lnTo>
                  <a:lnTo>
                    <a:pt x="72" y="80"/>
                  </a:lnTo>
                  <a:lnTo>
                    <a:pt x="72" y="82"/>
                  </a:lnTo>
                  <a:lnTo>
                    <a:pt x="72" y="82"/>
                  </a:lnTo>
                  <a:lnTo>
                    <a:pt x="72" y="82"/>
                  </a:lnTo>
                  <a:lnTo>
                    <a:pt x="72" y="82"/>
                  </a:lnTo>
                  <a:lnTo>
                    <a:pt x="72" y="82"/>
                  </a:lnTo>
                  <a:lnTo>
                    <a:pt x="72" y="82"/>
                  </a:lnTo>
                  <a:lnTo>
                    <a:pt x="72" y="82"/>
                  </a:lnTo>
                  <a:lnTo>
                    <a:pt x="70" y="82"/>
                  </a:lnTo>
                  <a:lnTo>
                    <a:pt x="70" y="82"/>
                  </a:lnTo>
                  <a:lnTo>
                    <a:pt x="70" y="82"/>
                  </a:lnTo>
                  <a:lnTo>
                    <a:pt x="70" y="82"/>
                  </a:lnTo>
                  <a:lnTo>
                    <a:pt x="70" y="82"/>
                  </a:lnTo>
                  <a:lnTo>
                    <a:pt x="68" y="82"/>
                  </a:lnTo>
                  <a:lnTo>
                    <a:pt x="68" y="82"/>
                  </a:lnTo>
                  <a:lnTo>
                    <a:pt x="66" y="82"/>
                  </a:lnTo>
                  <a:lnTo>
                    <a:pt x="66" y="82"/>
                  </a:lnTo>
                  <a:lnTo>
                    <a:pt x="66" y="82"/>
                  </a:lnTo>
                  <a:lnTo>
                    <a:pt x="66" y="82"/>
                  </a:lnTo>
                  <a:lnTo>
                    <a:pt x="64" y="82"/>
                  </a:lnTo>
                  <a:lnTo>
                    <a:pt x="64" y="82"/>
                  </a:lnTo>
                  <a:lnTo>
                    <a:pt x="64" y="82"/>
                  </a:lnTo>
                  <a:lnTo>
                    <a:pt x="62" y="84"/>
                  </a:lnTo>
                  <a:lnTo>
                    <a:pt x="62" y="84"/>
                  </a:lnTo>
                  <a:lnTo>
                    <a:pt x="60" y="84"/>
                  </a:lnTo>
                  <a:lnTo>
                    <a:pt x="60" y="84"/>
                  </a:lnTo>
                  <a:lnTo>
                    <a:pt x="58" y="84"/>
                  </a:lnTo>
                  <a:lnTo>
                    <a:pt x="58" y="86"/>
                  </a:lnTo>
                  <a:lnTo>
                    <a:pt x="58" y="90"/>
                  </a:lnTo>
                  <a:lnTo>
                    <a:pt x="58" y="94"/>
                  </a:lnTo>
                  <a:lnTo>
                    <a:pt x="58" y="96"/>
                  </a:lnTo>
                  <a:lnTo>
                    <a:pt x="58" y="98"/>
                  </a:lnTo>
                  <a:lnTo>
                    <a:pt x="60" y="100"/>
                  </a:lnTo>
                  <a:lnTo>
                    <a:pt x="62" y="100"/>
                  </a:lnTo>
                  <a:lnTo>
                    <a:pt x="64" y="102"/>
                  </a:lnTo>
                  <a:lnTo>
                    <a:pt x="64" y="102"/>
                  </a:lnTo>
                  <a:lnTo>
                    <a:pt x="66" y="104"/>
                  </a:lnTo>
                  <a:lnTo>
                    <a:pt x="66" y="104"/>
                  </a:lnTo>
                  <a:lnTo>
                    <a:pt x="66" y="104"/>
                  </a:lnTo>
                  <a:lnTo>
                    <a:pt x="66" y="106"/>
                  </a:lnTo>
                  <a:lnTo>
                    <a:pt x="66" y="106"/>
                  </a:lnTo>
                  <a:lnTo>
                    <a:pt x="66" y="106"/>
                  </a:lnTo>
                  <a:lnTo>
                    <a:pt x="66" y="108"/>
                  </a:lnTo>
                  <a:lnTo>
                    <a:pt x="66" y="108"/>
                  </a:lnTo>
                  <a:lnTo>
                    <a:pt x="66" y="110"/>
                  </a:lnTo>
                  <a:lnTo>
                    <a:pt x="66" y="110"/>
                  </a:lnTo>
                  <a:lnTo>
                    <a:pt x="66" y="110"/>
                  </a:lnTo>
                  <a:lnTo>
                    <a:pt x="68" y="110"/>
                  </a:lnTo>
                  <a:lnTo>
                    <a:pt x="68" y="112"/>
                  </a:lnTo>
                  <a:lnTo>
                    <a:pt x="68" y="112"/>
                  </a:lnTo>
                  <a:lnTo>
                    <a:pt x="68" y="112"/>
                  </a:lnTo>
                  <a:lnTo>
                    <a:pt x="68" y="114"/>
                  </a:lnTo>
                  <a:lnTo>
                    <a:pt x="68" y="114"/>
                  </a:lnTo>
                  <a:lnTo>
                    <a:pt x="68" y="114"/>
                  </a:lnTo>
                  <a:lnTo>
                    <a:pt x="70" y="116"/>
                  </a:lnTo>
                  <a:lnTo>
                    <a:pt x="68" y="116"/>
                  </a:lnTo>
                  <a:lnTo>
                    <a:pt x="68" y="120"/>
                  </a:lnTo>
                  <a:lnTo>
                    <a:pt x="68" y="124"/>
                  </a:lnTo>
                  <a:lnTo>
                    <a:pt x="68" y="126"/>
                  </a:lnTo>
                  <a:lnTo>
                    <a:pt x="66" y="130"/>
                  </a:lnTo>
                  <a:lnTo>
                    <a:pt x="66" y="136"/>
                  </a:lnTo>
                  <a:lnTo>
                    <a:pt x="66" y="142"/>
                  </a:lnTo>
                  <a:lnTo>
                    <a:pt x="64" y="148"/>
                  </a:lnTo>
                  <a:lnTo>
                    <a:pt x="64" y="154"/>
                  </a:lnTo>
                  <a:lnTo>
                    <a:pt x="62" y="160"/>
                  </a:lnTo>
                  <a:lnTo>
                    <a:pt x="62" y="166"/>
                  </a:lnTo>
                  <a:lnTo>
                    <a:pt x="62" y="170"/>
                  </a:lnTo>
                  <a:lnTo>
                    <a:pt x="62" y="170"/>
                  </a:lnTo>
                  <a:lnTo>
                    <a:pt x="62" y="170"/>
                  </a:lnTo>
                  <a:lnTo>
                    <a:pt x="60" y="172"/>
                  </a:lnTo>
                  <a:lnTo>
                    <a:pt x="60" y="172"/>
                  </a:lnTo>
                  <a:lnTo>
                    <a:pt x="58" y="170"/>
                  </a:lnTo>
                  <a:lnTo>
                    <a:pt x="58" y="170"/>
                  </a:lnTo>
                  <a:lnTo>
                    <a:pt x="58" y="170"/>
                  </a:lnTo>
                  <a:lnTo>
                    <a:pt x="56" y="170"/>
                  </a:lnTo>
                  <a:lnTo>
                    <a:pt x="56" y="168"/>
                  </a:lnTo>
                  <a:lnTo>
                    <a:pt x="54" y="168"/>
                  </a:lnTo>
                  <a:lnTo>
                    <a:pt x="52" y="168"/>
                  </a:lnTo>
                  <a:lnTo>
                    <a:pt x="50" y="168"/>
                  </a:lnTo>
                  <a:lnTo>
                    <a:pt x="50" y="168"/>
                  </a:lnTo>
                  <a:lnTo>
                    <a:pt x="48" y="168"/>
                  </a:lnTo>
                  <a:lnTo>
                    <a:pt x="48" y="170"/>
                  </a:lnTo>
                  <a:lnTo>
                    <a:pt x="46" y="170"/>
                  </a:lnTo>
                  <a:lnTo>
                    <a:pt x="46" y="172"/>
                  </a:lnTo>
                  <a:lnTo>
                    <a:pt x="42" y="172"/>
                  </a:lnTo>
                  <a:lnTo>
                    <a:pt x="42" y="172"/>
                  </a:lnTo>
                  <a:lnTo>
                    <a:pt x="40" y="174"/>
                  </a:lnTo>
                  <a:lnTo>
                    <a:pt x="38" y="174"/>
                  </a:lnTo>
                  <a:lnTo>
                    <a:pt x="36" y="174"/>
                  </a:lnTo>
                  <a:lnTo>
                    <a:pt x="34" y="174"/>
                  </a:lnTo>
                  <a:lnTo>
                    <a:pt x="32" y="174"/>
                  </a:lnTo>
                  <a:lnTo>
                    <a:pt x="30" y="176"/>
                  </a:lnTo>
                  <a:lnTo>
                    <a:pt x="30" y="176"/>
                  </a:lnTo>
                  <a:lnTo>
                    <a:pt x="28" y="176"/>
                  </a:lnTo>
                  <a:lnTo>
                    <a:pt x="26" y="178"/>
                  </a:lnTo>
                  <a:lnTo>
                    <a:pt x="24" y="180"/>
                  </a:lnTo>
                  <a:lnTo>
                    <a:pt x="22" y="182"/>
                  </a:lnTo>
                  <a:lnTo>
                    <a:pt x="20" y="184"/>
                  </a:lnTo>
                  <a:lnTo>
                    <a:pt x="18" y="184"/>
                  </a:lnTo>
                  <a:lnTo>
                    <a:pt x="16" y="186"/>
                  </a:lnTo>
                  <a:lnTo>
                    <a:pt x="16" y="186"/>
                  </a:lnTo>
                  <a:lnTo>
                    <a:pt x="16" y="186"/>
                  </a:lnTo>
                  <a:lnTo>
                    <a:pt x="16" y="186"/>
                  </a:lnTo>
                  <a:lnTo>
                    <a:pt x="16" y="188"/>
                  </a:lnTo>
                  <a:lnTo>
                    <a:pt x="14" y="192"/>
                  </a:lnTo>
                  <a:lnTo>
                    <a:pt x="14" y="194"/>
                  </a:lnTo>
                  <a:lnTo>
                    <a:pt x="14" y="194"/>
                  </a:lnTo>
                  <a:lnTo>
                    <a:pt x="14" y="198"/>
                  </a:lnTo>
                  <a:lnTo>
                    <a:pt x="12" y="200"/>
                  </a:lnTo>
                  <a:lnTo>
                    <a:pt x="12" y="202"/>
                  </a:lnTo>
                  <a:lnTo>
                    <a:pt x="10" y="202"/>
                  </a:lnTo>
                  <a:lnTo>
                    <a:pt x="12" y="204"/>
                  </a:lnTo>
                  <a:lnTo>
                    <a:pt x="12" y="206"/>
                  </a:lnTo>
                  <a:lnTo>
                    <a:pt x="12" y="208"/>
                  </a:lnTo>
                  <a:lnTo>
                    <a:pt x="12" y="208"/>
                  </a:lnTo>
                  <a:lnTo>
                    <a:pt x="12" y="210"/>
                  </a:lnTo>
                  <a:lnTo>
                    <a:pt x="12" y="210"/>
                  </a:lnTo>
                  <a:lnTo>
                    <a:pt x="12" y="212"/>
                  </a:lnTo>
                  <a:lnTo>
                    <a:pt x="10" y="212"/>
                  </a:lnTo>
                  <a:lnTo>
                    <a:pt x="8" y="214"/>
                  </a:lnTo>
                  <a:lnTo>
                    <a:pt x="4" y="216"/>
                  </a:lnTo>
                  <a:lnTo>
                    <a:pt x="4" y="218"/>
                  </a:lnTo>
                  <a:lnTo>
                    <a:pt x="4" y="218"/>
                  </a:lnTo>
                  <a:lnTo>
                    <a:pt x="2" y="220"/>
                  </a:lnTo>
                  <a:lnTo>
                    <a:pt x="2" y="222"/>
                  </a:lnTo>
                  <a:lnTo>
                    <a:pt x="4" y="222"/>
                  </a:lnTo>
                  <a:lnTo>
                    <a:pt x="4" y="224"/>
                  </a:lnTo>
                  <a:lnTo>
                    <a:pt x="4" y="224"/>
                  </a:lnTo>
                  <a:lnTo>
                    <a:pt x="4" y="226"/>
                  </a:lnTo>
                  <a:lnTo>
                    <a:pt x="2" y="226"/>
                  </a:lnTo>
                  <a:lnTo>
                    <a:pt x="2" y="226"/>
                  </a:lnTo>
                  <a:lnTo>
                    <a:pt x="2" y="226"/>
                  </a:lnTo>
                  <a:lnTo>
                    <a:pt x="2" y="226"/>
                  </a:lnTo>
                  <a:lnTo>
                    <a:pt x="0" y="226"/>
                  </a:lnTo>
                  <a:lnTo>
                    <a:pt x="0" y="226"/>
                  </a:lnTo>
                  <a:lnTo>
                    <a:pt x="0" y="228"/>
                  </a:lnTo>
                  <a:lnTo>
                    <a:pt x="0" y="228"/>
                  </a:lnTo>
                  <a:lnTo>
                    <a:pt x="0" y="228"/>
                  </a:lnTo>
                  <a:lnTo>
                    <a:pt x="0" y="228"/>
                  </a:lnTo>
                  <a:lnTo>
                    <a:pt x="0" y="230"/>
                  </a:lnTo>
                  <a:lnTo>
                    <a:pt x="0" y="230"/>
                  </a:lnTo>
                  <a:lnTo>
                    <a:pt x="2" y="230"/>
                  </a:lnTo>
                  <a:lnTo>
                    <a:pt x="4" y="232"/>
                  </a:lnTo>
                  <a:lnTo>
                    <a:pt x="4" y="232"/>
                  </a:lnTo>
                  <a:lnTo>
                    <a:pt x="4" y="234"/>
                  </a:lnTo>
                  <a:lnTo>
                    <a:pt x="4" y="234"/>
                  </a:lnTo>
                  <a:lnTo>
                    <a:pt x="4" y="234"/>
                  </a:lnTo>
                  <a:lnTo>
                    <a:pt x="4" y="236"/>
                  </a:lnTo>
                  <a:lnTo>
                    <a:pt x="4" y="236"/>
                  </a:lnTo>
                  <a:lnTo>
                    <a:pt x="4" y="236"/>
                  </a:lnTo>
                  <a:lnTo>
                    <a:pt x="6" y="238"/>
                  </a:lnTo>
                  <a:lnTo>
                    <a:pt x="6" y="238"/>
                  </a:lnTo>
                  <a:lnTo>
                    <a:pt x="6" y="240"/>
                  </a:lnTo>
                  <a:lnTo>
                    <a:pt x="6" y="240"/>
                  </a:lnTo>
                  <a:lnTo>
                    <a:pt x="8" y="242"/>
                  </a:lnTo>
                  <a:lnTo>
                    <a:pt x="8" y="242"/>
                  </a:lnTo>
                  <a:lnTo>
                    <a:pt x="8" y="244"/>
                  </a:lnTo>
                  <a:lnTo>
                    <a:pt x="8" y="244"/>
                  </a:lnTo>
                  <a:lnTo>
                    <a:pt x="10" y="244"/>
                  </a:lnTo>
                  <a:lnTo>
                    <a:pt x="10" y="246"/>
                  </a:lnTo>
                  <a:lnTo>
                    <a:pt x="10" y="246"/>
                  </a:lnTo>
                  <a:lnTo>
                    <a:pt x="12" y="246"/>
                  </a:lnTo>
                  <a:lnTo>
                    <a:pt x="12" y="248"/>
                  </a:lnTo>
                  <a:lnTo>
                    <a:pt x="12" y="248"/>
                  </a:lnTo>
                  <a:lnTo>
                    <a:pt x="14" y="250"/>
                  </a:lnTo>
                  <a:lnTo>
                    <a:pt x="16" y="252"/>
                  </a:lnTo>
                  <a:lnTo>
                    <a:pt x="16" y="252"/>
                  </a:lnTo>
                  <a:lnTo>
                    <a:pt x="18" y="254"/>
                  </a:lnTo>
                  <a:lnTo>
                    <a:pt x="18" y="256"/>
                  </a:lnTo>
                  <a:lnTo>
                    <a:pt x="16" y="260"/>
                  </a:lnTo>
                  <a:lnTo>
                    <a:pt x="14" y="262"/>
                  </a:lnTo>
                  <a:lnTo>
                    <a:pt x="18" y="262"/>
                  </a:lnTo>
                  <a:lnTo>
                    <a:pt x="20" y="262"/>
                  </a:lnTo>
                  <a:lnTo>
                    <a:pt x="24" y="262"/>
                  </a:lnTo>
                  <a:lnTo>
                    <a:pt x="26" y="264"/>
                  </a:lnTo>
                  <a:lnTo>
                    <a:pt x="28" y="264"/>
                  </a:lnTo>
                  <a:lnTo>
                    <a:pt x="28" y="264"/>
                  </a:lnTo>
                  <a:lnTo>
                    <a:pt x="28" y="266"/>
                  </a:lnTo>
                  <a:lnTo>
                    <a:pt x="30" y="268"/>
                  </a:lnTo>
                  <a:lnTo>
                    <a:pt x="30" y="268"/>
                  </a:lnTo>
                  <a:lnTo>
                    <a:pt x="32" y="270"/>
                  </a:lnTo>
                  <a:lnTo>
                    <a:pt x="30" y="272"/>
                  </a:lnTo>
                  <a:lnTo>
                    <a:pt x="32" y="272"/>
                  </a:lnTo>
                  <a:lnTo>
                    <a:pt x="32" y="272"/>
                  </a:lnTo>
                  <a:lnTo>
                    <a:pt x="36" y="272"/>
                  </a:lnTo>
                  <a:lnTo>
                    <a:pt x="40" y="272"/>
                  </a:lnTo>
                  <a:lnTo>
                    <a:pt x="44" y="272"/>
                  </a:lnTo>
                  <a:lnTo>
                    <a:pt x="46" y="272"/>
                  </a:lnTo>
                  <a:lnTo>
                    <a:pt x="48" y="270"/>
                  </a:lnTo>
                  <a:lnTo>
                    <a:pt x="48" y="270"/>
                  </a:lnTo>
                  <a:lnTo>
                    <a:pt x="50" y="268"/>
                  </a:lnTo>
                  <a:lnTo>
                    <a:pt x="52" y="266"/>
                  </a:lnTo>
                  <a:lnTo>
                    <a:pt x="52" y="266"/>
                  </a:lnTo>
                  <a:lnTo>
                    <a:pt x="52" y="264"/>
                  </a:lnTo>
                  <a:lnTo>
                    <a:pt x="54" y="264"/>
                  </a:lnTo>
                  <a:lnTo>
                    <a:pt x="54" y="264"/>
                  </a:lnTo>
                  <a:lnTo>
                    <a:pt x="56" y="264"/>
                  </a:lnTo>
                  <a:lnTo>
                    <a:pt x="56" y="262"/>
                  </a:lnTo>
                  <a:lnTo>
                    <a:pt x="56" y="264"/>
                  </a:lnTo>
                  <a:lnTo>
                    <a:pt x="56" y="264"/>
                  </a:lnTo>
                  <a:lnTo>
                    <a:pt x="56" y="266"/>
                  </a:lnTo>
                  <a:lnTo>
                    <a:pt x="56" y="268"/>
                  </a:lnTo>
                  <a:lnTo>
                    <a:pt x="56" y="268"/>
                  </a:lnTo>
                  <a:lnTo>
                    <a:pt x="56" y="270"/>
                  </a:lnTo>
                  <a:lnTo>
                    <a:pt x="56" y="272"/>
                  </a:lnTo>
                  <a:lnTo>
                    <a:pt x="56" y="276"/>
                  </a:lnTo>
                  <a:lnTo>
                    <a:pt x="56" y="280"/>
                  </a:lnTo>
                  <a:lnTo>
                    <a:pt x="56" y="284"/>
                  </a:lnTo>
                  <a:lnTo>
                    <a:pt x="56" y="288"/>
                  </a:lnTo>
                  <a:lnTo>
                    <a:pt x="56" y="290"/>
                  </a:lnTo>
                  <a:lnTo>
                    <a:pt x="58" y="290"/>
                  </a:lnTo>
                  <a:lnTo>
                    <a:pt x="58" y="290"/>
                  </a:lnTo>
                  <a:lnTo>
                    <a:pt x="60" y="290"/>
                  </a:lnTo>
                  <a:lnTo>
                    <a:pt x="60" y="292"/>
                  </a:lnTo>
                  <a:lnTo>
                    <a:pt x="62" y="292"/>
                  </a:lnTo>
                  <a:lnTo>
                    <a:pt x="62" y="292"/>
                  </a:lnTo>
                  <a:lnTo>
                    <a:pt x="64" y="292"/>
                  </a:lnTo>
                  <a:lnTo>
                    <a:pt x="66" y="290"/>
                  </a:lnTo>
                  <a:lnTo>
                    <a:pt x="66" y="290"/>
                  </a:lnTo>
                  <a:lnTo>
                    <a:pt x="68" y="290"/>
                  </a:lnTo>
                  <a:lnTo>
                    <a:pt x="72" y="290"/>
                  </a:lnTo>
                  <a:lnTo>
                    <a:pt x="72" y="290"/>
                  </a:lnTo>
                  <a:lnTo>
                    <a:pt x="74" y="290"/>
                  </a:lnTo>
                  <a:lnTo>
                    <a:pt x="78" y="290"/>
                  </a:lnTo>
                  <a:lnTo>
                    <a:pt x="82" y="290"/>
                  </a:lnTo>
                  <a:lnTo>
                    <a:pt x="84" y="290"/>
                  </a:lnTo>
                  <a:lnTo>
                    <a:pt x="86" y="292"/>
                  </a:lnTo>
                  <a:lnTo>
                    <a:pt x="86" y="292"/>
                  </a:lnTo>
                  <a:lnTo>
                    <a:pt x="86" y="292"/>
                  </a:lnTo>
                  <a:lnTo>
                    <a:pt x="88" y="292"/>
                  </a:lnTo>
                  <a:lnTo>
                    <a:pt x="88" y="292"/>
                  </a:lnTo>
                  <a:lnTo>
                    <a:pt x="90" y="292"/>
                  </a:lnTo>
                  <a:lnTo>
                    <a:pt x="92" y="290"/>
                  </a:lnTo>
                  <a:lnTo>
                    <a:pt x="92" y="290"/>
                  </a:lnTo>
                  <a:lnTo>
                    <a:pt x="94" y="290"/>
                  </a:lnTo>
                  <a:lnTo>
                    <a:pt x="96" y="286"/>
                  </a:lnTo>
                  <a:lnTo>
                    <a:pt x="96" y="286"/>
                  </a:lnTo>
                  <a:lnTo>
                    <a:pt x="98" y="284"/>
                  </a:lnTo>
                  <a:lnTo>
                    <a:pt x="100" y="284"/>
                  </a:lnTo>
                  <a:lnTo>
                    <a:pt x="100" y="284"/>
                  </a:lnTo>
                  <a:lnTo>
                    <a:pt x="102" y="284"/>
                  </a:lnTo>
                  <a:lnTo>
                    <a:pt x="102" y="284"/>
                  </a:lnTo>
                  <a:lnTo>
                    <a:pt x="104" y="282"/>
                  </a:lnTo>
                  <a:lnTo>
                    <a:pt x="106" y="280"/>
                  </a:lnTo>
                  <a:lnTo>
                    <a:pt x="108" y="280"/>
                  </a:lnTo>
                  <a:lnTo>
                    <a:pt x="108" y="278"/>
                  </a:lnTo>
                  <a:lnTo>
                    <a:pt x="110" y="278"/>
                  </a:lnTo>
                  <a:lnTo>
                    <a:pt x="110" y="278"/>
                  </a:lnTo>
                  <a:lnTo>
                    <a:pt x="116" y="272"/>
                  </a:lnTo>
                  <a:lnTo>
                    <a:pt x="118" y="270"/>
                  </a:lnTo>
                  <a:lnTo>
                    <a:pt x="120" y="270"/>
                  </a:lnTo>
                  <a:lnTo>
                    <a:pt x="122" y="270"/>
                  </a:lnTo>
                  <a:lnTo>
                    <a:pt x="124" y="270"/>
                  </a:lnTo>
                  <a:lnTo>
                    <a:pt x="130" y="268"/>
                  </a:lnTo>
                  <a:lnTo>
                    <a:pt x="132" y="268"/>
                  </a:lnTo>
                  <a:lnTo>
                    <a:pt x="134" y="270"/>
                  </a:lnTo>
                  <a:lnTo>
                    <a:pt x="134" y="270"/>
                  </a:lnTo>
                  <a:lnTo>
                    <a:pt x="136" y="268"/>
                  </a:lnTo>
                  <a:lnTo>
                    <a:pt x="136" y="268"/>
                  </a:lnTo>
                  <a:lnTo>
                    <a:pt x="138" y="268"/>
                  </a:lnTo>
                  <a:lnTo>
                    <a:pt x="138" y="268"/>
                  </a:lnTo>
                  <a:lnTo>
                    <a:pt x="138" y="270"/>
                  </a:lnTo>
                  <a:lnTo>
                    <a:pt x="138" y="272"/>
                  </a:lnTo>
                  <a:lnTo>
                    <a:pt x="138" y="274"/>
                  </a:lnTo>
                  <a:lnTo>
                    <a:pt x="140" y="276"/>
                  </a:lnTo>
                  <a:lnTo>
                    <a:pt x="140" y="278"/>
                  </a:lnTo>
                  <a:lnTo>
                    <a:pt x="138" y="280"/>
                  </a:lnTo>
                  <a:lnTo>
                    <a:pt x="138" y="280"/>
                  </a:lnTo>
                  <a:lnTo>
                    <a:pt x="138" y="282"/>
                  </a:lnTo>
                  <a:lnTo>
                    <a:pt x="138" y="284"/>
                  </a:lnTo>
                  <a:lnTo>
                    <a:pt x="138" y="286"/>
                  </a:lnTo>
                  <a:lnTo>
                    <a:pt x="140" y="288"/>
                  </a:lnTo>
                  <a:lnTo>
                    <a:pt x="140" y="290"/>
                  </a:lnTo>
                  <a:lnTo>
                    <a:pt x="140" y="292"/>
                  </a:lnTo>
                  <a:lnTo>
                    <a:pt x="138" y="294"/>
                  </a:lnTo>
                  <a:lnTo>
                    <a:pt x="140" y="294"/>
                  </a:lnTo>
                  <a:lnTo>
                    <a:pt x="140" y="296"/>
                  </a:lnTo>
                  <a:lnTo>
                    <a:pt x="140" y="296"/>
                  </a:lnTo>
                  <a:lnTo>
                    <a:pt x="140" y="296"/>
                  </a:lnTo>
                  <a:lnTo>
                    <a:pt x="140" y="298"/>
                  </a:lnTo>
                  <a:lnTo>
                    <a:pt x="142" y="300"/>
                  </a:lnTo>
                  <a:lnTo>
                    <a:pt x="142" y="300"/>
                  </a:lnTo>
                  <a:lnTo>
                    <a:pt x="142" y="302"/>
                  </a:lnTo>
                  <a:lnTo>
                    <a:pt x="142" y="304"/>
                  </a:lnTo>
                  <a:lnTo>
                    <a:pt x="142" y="304"/>
                  </a:lnTo>
                  <a:lnTo>
                    <a:pt x="144" y="304"/>
                  </a:lnTo>
                  <a:lnTo>
                    <a:pt x="144" y="304"/>
                  </a:lnTo>
                  <a:lnTo>
                    <a:pt x="144" y="304"/>
                  </a:lnTo>
                  <a:lnTo>
                    <a:pt x="144" y="304"/>
                  </a:lnTo>
                  <a:lnTo>
                    <a:pt x="146" y="306"/>
                  </a:lnTo>
                  <a:lnTo>
                    <a:pt x="146" y="306"/>
                  </a:lnTo>
                  <a:lnTo>
                    <a:pt x="146" y="306"/>
                  </a:lnTo>
                  <a:lnTo>
                    <a:pt x="146" y="308"/>
                  </a:lnTo>
                  <a:lnTo>
                    <a:pt x="148" y="308"/>
                  </a:lnTo>
                  <a:lnTo>
                    <a:pt x="148" y="308"/>
                  </a:lnTo>
                  <a:lnTo>
                    <a:pt x="150" y="310"/>
                  </a:lnTo>
                  <a:lnTo>
                    <a:pt x="152" y="310"/>
                  </a:lnTo>
                  <a:lnTo>
                    <a:pt x="152" y="312"/>
                  </a:lnTo>
                  <a:lnTo>
                    <a:pt x="154" y="312"/>
                  </a:lnTo>
                  <a:lnTo>
                    <a:pt x="154" y="314"/>
                  </a:lnTo>
                  <a:lnTo>
                    <a:pt x="156" y="316"/>
                  </a:lnTo>
                  <a:lnTo>
                    <a:pt x="158" y="316"/>
                  </a:lnTo>
                  <a:lnTo>
                    <a:pt x="162" y="318"/>
                  </a:lnTo>
                  <a:lnTo>
                    <a:pt x="164" y="318"/>
                  </a:lnTo>
                  <a:lnTo>
                    <a:pt x="166" y="316"/>
                  </a:lnTo>
                  <a:lnTo>
                    <a:pt x="168" y="316"/>
                  </a:lnTo>
                  <a:lnTo>
                    <a:pt x="168" y="318"/>
                  </a:lnTo>
                  <a:lnTo>
                    <a:pt x="170" y="318"/>
                  </a:lnTo>
                  <a:lnTo>
                    <a:pt x="170" y="320"/>
                  </a:lnTo>
                  <a:lnTo>
                    <a:pt x="172" y="320"/>
                  </a:lnTo>
                  <a:lnTo>
                    <a:pt x="174" y="320"/>
                  </a:lnTo>
                  <a:lnTo>
                    <a:pt x="176" y="320"/>
                  </a:lnTo>
                  <a:lnTo>
                    <a:pt x="176" y="320"/>
                  </a:lnTo>
                  <a:lnTo>
                    <a:pt x="178" y="320"/>
                  </a:lnTo>
                  <a:lnTo>
                    <a:pt x="178" y="322"/>
                  </a:lnTo>
                  <a:lnTo>
                    <a:pt x="178" y="322"/>
                  </a:lnTo>
                  <a:lnTo>
                    <a:pt x="180" y="324"/>
                  </a:lnTo>
                  <a:lnTo>
                    <a:pt x="182" y="326"/>
                  </a:lnTo>
                  <a:lnTo>
                    <a:pt x="182" y="326"/>
                  </a:lnTo>
                  <a:lnTo>
                    <a:pt x="184" y="326"/>
                  </a:lnTo>
                  <a:lnTo>
                    <a:pt x="186" y="328"/>
                  </a:lnTo>
                  <a:lnTo>
                    <a:pt x="188" y="328"/>
                  </a:lnTo>
                  <a:lnTo>
                    <a:pt x="190" y="328"/>
                  </a:lnTo>
                  <a:lnTo>
                    <a:pt x="192" y="328"/>
                  </a:lnTo>
                  <a:lnTo>
                    <a:pt x="192" y="330"/>
                  </a:lnTo>
                  <a:lnTo>
                    <a:pt x="194" y="330"/>
                  </a:lnTo>
                  <a:lnTo>
                    <a:pt x="196" y="334"/>
                  </a:lnTo>
                  <a:lnTo>
                    <a:pt x="196" y="334"/>
                  </a:lnTo>
                  <a:lnTo>
                    <a:pt x="198" y="336"/>
                  </a:lnTo>
                  <a:lnTo>
                    <a:pt x="202" y="336"/>
                  </a:lnTo>
                  <a:lnTo>
                    <a:pt x="202" y="336"/>
                  </a:lnTo>
                  <a:lnTo>
                    <a:pt x="204" y="336"/>
                  </a:lnTo>
                  <a:lnTo>
                    <a:pt x="208" y="336"/>
                  </a:lnTo>
                  <a:lnTo>
                    <a:pt x="210" y="334"/>
                  </a:lnTo>
                  <a:lnTo>
                    <a:pt x="212" y="336"/>
                  </a:lnTo>
                  <a:lnTo>
                    <a:pt x="216" y="338"/>
                  </a:lnTo>
                  <a:lnTo>
                    <a:pt x="218" y="340"/>
                  </a:lnTo>
                  <a:lnTo>
                    <a:pt x="218" y="340"/>
                  </a:lnTo>
                  <a:lnTo>
                    <a:pt x="220" y="342"/>
                  </a:lnTo>
                  <a:lnTo>
                    <a:pt x="220" y="342"/>
                  </a:lnTo>
                  <a:lnTo>
                    <a:pt x="220" y="344"/>
                  </a:lnTo>
                  <a:lnTo>
                    <a:pt x="220" y="346"/>
                  </a:lnTo>
                  <a:lnTo>
                    <a:pt x="220" y="346"/>
                  </a:lnTo>
                  <a:lnTo>
                    <a:pt x="220" y="348"/>
                  </a:lnTo>
                  <a:lnTo>
                    <a:pt x="220" y="348"/>
                  </a:lnTo>
                  <a:lnTo>
                    <a:pt x="222" y="350"/>
                  </a:lnTo>
                  <a:lnTo>
                    <a:pt x="222" y="352"/>
                  </a:lnTo>
                  <a:lnTo>
                    <a:pt x="222" y="354"/>
                  </a:lnTo>
                  <a:lnTo>
                    <a:pt x="224" y="356"/>
                  </a:lnTo>
                  <a:lnTo>
                    <a:pt x="224" y="364"/>
                  </a:lnTo>
                  <a:lnTo>
                    <a:pt x="222" y="364"/>
                  </a:lnTo>
                  <a:lnTo>
                    <a:pt x="220" y="364"/>
                  </a:lnTo>
                  <a:lnTo>
                    <a:pt x="220" y="364"/>
                  </a:lnTo>
                  <a:lnTo>
                    <a:pt x="222" y="368"/>
                  </a:lnTo>
                  <a:lnTo>
                    <a:pt x="226" y="370"/>
                  </a:lnTo>
                  <a:lnTo>
                    <a:pt x="226" y="376"/>
                  </a:lnTo>
                  <a:lnTo>
                    <a:pt x="226" y="378"/>
                  </a:lnTo>
                  <a:lnTo>
                    <a:pt x="228" y="382"/>
                  </a:lnTo>
                  <a:lnTo>
                    <a:pt x="228" y="384"/>
                  </a:lnTo>
                  <a:lnTo>
                    <a:pt x="234" y="384"/>
                  </a:lnTo>
                  <a:lnTo>
                    <a:pt x="240" y="386"/>
                  </a:lnTo>
                  <a:lnTo>
                    <a:pt x="246" y="386"/>
                  </a:lnTo>
                  <a:lnTo>
                    <a:pt x="254" y="386"/>
                  </a:lnTo>
                  <a:lnTo>
                    <a:pt x="254" y="386"/>
                  </a:lnTo>
                  <a:lnTo>
                    <a:pt x="256" y="386"/>
                  </a:lnTo>
                  <a:lnTo>
                    <a:pt x="256" y="384"/>
                  </a:lnTo>
                  <a:lnTo>
                    <a:pt x="256" y="384"/>
                  </a:lnTo>
                  <a:lnTo>
                    <a:pt x="256" y="386"/>
                  </a:lnTo>
                  <a:lnTo>
                    <a:pt x="256" y="388"/>
                  </a:lnTo>
                  <a:lnTo>
                    <a:pt x="256" y="388"/>
                  </a:lnTo>
                  <a:lnTo>
                    <a:pt x="254" y="392"/>
                  </a:lnTo>
                  <a:lnTo>
                    <a:pt x="254" y="392"/>
                  </a:lnTo>
                  <a:lnTo>
                    <a:pt x="256" y="396"/>
                  </a:lnTo>
                  <a:lnTo>
                    <a:pt x="256" y="400"/>
                  </a:lnTo>
                  <a:lnTo>
                    <a:pt x="258" y="402"/>
                  </a:lnTo>
                  <a:lnTo>
                    <a:pt x="258" y="402"/>
                  </a:lnTo>
                  <a:lnTo>
                    <a:pt x="260" y="405"/>
                  </a:lnTo>
                  <a:lnTo>
                    <a:pt x="264" y="407"/>
                  </a:lnTo>
                  <a:lnTo>
                    <a:pt x="266" y="409"/>
                  </a:lnTo>
                  <a:lnTo>
                    <a:pt x="266" y="407"/>
                  </a:lnTo>
                  <a:lnTo>
                    <a:pt x="268" y="409"/>
                  </a:lnTo>
                  <a:lnTo>
                    <a:pt x="268" y="411"/>
                  </a:lnTo>
                  <a:lnTo>
                    <a:pt x="270" y="415"/>
                  </a:lnTo>
                  <a:lnTo>
                    <a:pt x="272" y="419"/>
                  </a:lnTo>
                  <a:lnTo>
                    <a:pt x="272" y="419"/>
                  </a:lnTo>
                  <a:lnTo>
                    <a:pt x="272" y="421"/>
                  </a:lnTo>
                  <a:lnTo>
                    <a:pt x="272" y="421"/>
                  </a:lnTo>
                  <a:lnTo>
                    <a:pt x="272" y="421"/>
                  </a:lnTo>
                  <a:lnTo>
                    <a:pt x="272" y="421"/>
                  </a:lnTo>
                  <a:lnTo>
                    <a:pt x="270" y="425"/>
                  </a:lnTo>
                  <a:lnTo>
                    <a:pt x="270" y="429"/>
                  </a:lnTo>
                  <a:lnTo>
                    <a:pt x="270" y="433"/>
                  </a:lnTo>
                  <a:lnTo>
                    <a:pt x="270" y="433"/>
                  </a:lnTo>
                  <a:lnTo>
                    <a:pt x="270" y="433"/>
                  </a:lnTo>
                  <a:lnTo>
                    <a:pt x="270" y="435"/>
                  </a:lnTo>
                  <a:lnTo>
                    <a:pt x="270" y="435"/>
                  </a:lnTo>
                  <a:lnTo>
                    <a:pt x="270" y="435"/>
                  </a:lnTo>
                  <a:lnTo>
                    <a:pt x="268" y="439"/>
                  </a:lnTo>
                  <a:lnTo>
                    <a:pt x="268" y="441"/>
                  </a:lnTo>
                  <a:lnTo>
                    <a:pt x="266" y="445"/>
                  </a:lnTo>
                  <a:lnTo>
                    <a:pt x="266" y="447"/>
                  </a:lnTo>
                  <a:lnTo>
                    <a:pt x="268" y="449"/>
                  </a:lnTo>
                  <a:lnTo>
                    <a:pt x="270" y="451"/>
                  </a:lnTo>
                  <a:lnTo>
                    <a:pt x="270" y="453"/>
                  </a:lnTo>
                  <a:lnTo>
                    <a:pt x="268" y="453"/>
                  </a:lnTo>
                  <a:lnTo>
                    <a:pt x="268" y="453"/>
                  </a:lnTo>
                  <a:lnTo>
                    <a:pt x="268" y="455"/>
                  </a:lnTo>
                  <a:lnTo>
                    <a:pt x="266" y="455"/>
                  </a:lnTo>
                  <a:lnTo>
                    <a:pt x="266" y="455"/>
                  </a:lnTo>
                  <a:lnTo>
                    <a:pt x="266" y="457"/>
                  </a:lnTo>
                  <a:lnTo>
                    <a:pt x="266" y="457"/>
                  </a:lnTo>
                  <a:lnTo>
                    <a:pt x="268" y="459"/>
                  </a:lnTo>
                  <a:lnTo>
                    <a:pt x="268" y="459"/>
                  </a:lnTo>
                  <a:lnTo>
                    <a:pt x="268" y="459"/>
                  </a:lnTo>
                  <a:lnTo>
                    <a:pt x="268" y="461"/>
                  </a:lnTo>
                  <a:lnTo>
                    <a:pt x="268" y="461"/>
                  </a:lnTo>
                  <a:lnTo>
                    <a:pt x="270" y="463"/>
                  </a:lnTo>
                  <a:lnTo>
                    <a:pt x="270" y="463"/>
                  </a:lnTo>
                  <a:lnTo>
                    <a:pt x="270" y="465"/>
                  </a:lnTo>
                  <a:lnTo>
                    <a:pt x="270" y="465"/>
                  </a:lnTo>
                  <a:lnTo>
                    <a:pt x="272" y="465"/>
                  </a:lnTo>
                  <a:lnTo>
                    <a:pt x="270" y="467"/>
                  </a:lnTo>
                  <a:lnTo>
                    <a:pt x="272" y="467"/>
                  </a:lnTo>
                  <a:lnTo>
                    <a:pt x="272" y="467"/>
                  </a:lnTo>
                  <a:lnTo>
                    <a:pt x="272" y="467"/>
                  </a:lnTo>
                  <a:lnTo>
                    <a:pt x="272" y="469"/>
                  </a:lnTo>
                  <a:lnTo>
                    <a:pt x="272" y="469"/>
                  </a:lnTo>
                  <a:lnTo>
                    <a:pt x="272" y="471"/>
                  </a:lnTo>
                  <a:lnTo>
                    <a:pt x="272" y="473"/>
                  </a:lnTo>
                  <a:lnTo>
                    <a:pt x="272" y="473"/>
                  </a:lnTo>
                  <a:lnTo>
                    <a:pt x="272" y="475"/>
                  </a:lnTo>
                  <a:lnTo>
                    <a:pt x="272" y="475"/>
                  </a:lnTo>
                  <a:lnTo>
                    <a:pt x="272" y="477"/>
                  </a:lnTo>
                  <a:lnTo>
                    <a:pt x="272" y="477"/>
                  </a:lnTo>
                  <a:lnTo>
                    <a:pt x="272" y="479"/>
                  </a:lnTo>
                  <a:lnTo>
                    <a:pt x="272" y="479"/>
                  </a:lnTo>
                  <a:lnTo>
                    <a:pt x="272" y="481"/>
                  </a:lnTo>
                  <a:lnTo>
                    <a:pt x="272" y="481"/>
                  </a:lnTo>
                  <a:lnTo>
                    <a:pt x="272" y="483"/>
                  </a:lnTo>
                  <a:lnTo>
                    <a:pt x="272" y="483"/>
                  </a:lnTo>
                  <a:lnTo>
                    <a:pt x="272" y="485"/>
                  </a:lnTo>
                  <a:lnTo>
                    <a:pt x="272" y="485"/>
                  </a:lnTo>
                  <a:lnTo>
                    <a:pt x="272" y="487"/>
                  </a:lnTo>
                  <a:lnTo>
                    <a:pt x="272" y="487"/>
                  </a:lnTo>
                  <a:lnTo>
                    <a:pt x="272" y="489"/>
                  </a:lnTo>
                  <a:lnTo>
                    <a:pt x="272" y="489"/>
                  </a:lnTo>
                  <a:lnTo>
                    <a:pt x="272" y="489"/>
                  </a:lnTo>
                  <a:lnTo>
                    <a:pt x="274" y="491"/>
                  </a:lnTo>
                  <a:lnTo>
                    <a:pt x="274" y="491"/>
                  </a:lnTo>
                  <a:lnTo>
                    <a:pt x="276" y="489"/>
                  </a:lnTo>
                  <a:lnTo>
                    <a:pt x="276" y="489"/>
                  </a:lnTo>
                  <a:lnTo>
                    <a:pt x="278" y="491"/>
                  </a:lnTo>
                  <a:lnTo>
                    <a:pt x="278" y="491"/>
                  </a:lnTo>
                  <a:lnTo>
                    <a:pt x="280" y="491"/>
                  </a:lnTo>
                  <a:lnTo>
                    <a:pt x="282" y="491"/>
                  </a:lnTo>
                  <a:lnTo>
                    <a:pt x="282" y="491"/>
                  </a:lnTo>
                  <a:lnTo>
                    <a:pt x="284" y="491"/>
                  </a:lnTo>
                  <a:lnTo>
                    <a:pt x="286" y="491"/>
                  </a:lnTo>
                  <a:lnTo>
                    <a:pt x="288" y="493"/>
                  </a:lnTo>
                  <a:lnTo>
                    <a:pt x="288" y="493"/>
                  </a:lnTo>
                  <a:lnTo>
                    <a:pt x="290" y="493"/>
                  </a:lnTo>
                  <a:lnTo>
                    <a:pt x="292" y="493"/>
                  </a:lnTo>
                  <a:lnTo>
                    <a:pt x="292" y="493"/>
                  </a:lnTo>
                  <a:lnTo>
                    <a:pt x="294" y="493"/>
                  </a:lnTo>
                  <a:lnTo>
                    <a:pt x="294" y="491"/>
                  </a:lnTo>
                  <a:lnTo>
                    <a:pt x="294" y="491"/>
                  </a:lnTo>
                  <a:lnTo>
                    <a:pt x="294" y="489"/>
                  </a:lnTo>
                  <a:lnTo>
                    <a:pt x="296" y="489"/>
                  </a:lnTo>
                  <a:lnTo>
                    <a:pt x="296" y="489"/>
                  </a:lnTo>
                  <a:lnTo>
                    <a:pt x="298" y="491"/>
                  </a:lnTo>
                  <a:lnTo>
                    <a:pt x="298" y="491"/>
                  </a:lnTo>
                  <a:lnTo>
                    <a:pt x="300" y="493"/>
                  </a:lnTo>
                  <a:lnTo>
                    <a:pt x="300" y="493"/>
                  </a:lnTo>
                  <a:lnTo>
                    <a:pt x="302" y="493"/>
                  </a:lnTo>
                  <a:lnTo>
                    <a:pt x="304" y="493"/>
                  </a:lnTo>
                  <a:lnTo>
                    <a:pt x="304" y="493"/>
                  </a:lnTo>
                  <a:lnTo>
                    <a:pt x="306" y="493"/>
                  </a:lnTo>
                  <a:lnTo>
                    <a:pt x="306" y="495"/>
                  </a:lnTo>
                  <a:lnTo>
                    <a:pt x="308" y="495"/>
                  </a:lnTo>
                  <a:lnTo>
                    <a:pt x="308" y="497"/>
                  </a:lnTo>
                  <a:lnTo>
                    <a:pt x="308" y="499"/>
                  </a:lnTo>
                  <a:lnTo>
                    <a:pt x="310" y="499"/>
                  </a:lnTo>
                  <a:lnTo>
                    <a:pt x="310" y="499"/>
                  </a:lnTo>
                  <a:lnTo>
                    <a:pt x="310" y="501"/>
                  </a:lnTo>
                  <a:lnTo>
                    <a:pt x="310" y="503"/>
                  </a:lnTo>
                  <a:lnTo>
                    <a:pt x="310" y="503"/>
                  </a:lnTo>
                  <a:lnTo>
                    <a:pt x="310" y="505"/>
                  </a:lnTo>
                  <a:lnTo>
                    <a:pt x="310" y="507"/>
                  </a:lnTo>
                  <a:lnTo>
                    <a:pt x="310" y="507"/>
                  </a:lnTo>
                  <a:lnTo>
                    <a:pt x="312" y="509"/>
                  </a:lnTo>
                  <a:lnTo>
                    <a:pt x="312" y="511"/>
                  </a:lnTo>
                  <a:lnTo>
                    <a:pt x="312" y="511"/>
                  </a:lnTo>
                  <a:lnTo>
                    <a:pt x="312" y="513"/>
                  </a:lnTo>
                  <a:lnTo>
                    <a:pt x="312" y="513"/>
                  </a:lnTo>
                  <a:lnTo>
                    <a:pt x="312" y="513"/>
                  </a:lnTo>
                  <a:lnTo>
                    <a:pt x="312" y="515"/>
                  </a:lnTo>
                  <a:lnTo>
                    <a:pt x="312" y="517"/>
                  </a:lnTo>
                  <a:lnTo>
                    <a:pt x="314" y="517"/>
                  </a:lnTo>
                  <a:lnTo>
                    <a:pt x="314" y="519"/>
                  </a:lnTo>
                  <a:lnTo>
                    <a:pt x="314" y="519"/>
                  </a:lnTo>
                  <a:lnTo>
                    <a:pt x="314" y="521"/>
                  </a:lnTo>
                  <a:lnTo>
                    <a:pt x="316" y="523"/>
                  </a:lnTo>
                  <a:lnTo>
                    <a:pt x="316" y="523"/>
                  </a:lnTo>
                  <a:lnTo>
                    <a:pt x="318" y="523"/>
                  </a:lnTo>
                  <a:lnTo>
                    <a:pt x="320" y="523"/>
                  </a:lnTo>
                  <a:lnTo>
                    <a:pt x="320" y="523"/>
                  </a:lnTo>
                  <a:lnTo>
                    <a:pt x="322" y="523"/>
                  </a:lnTo>
                  <a:lnTo>
                    <a:pt x="324" y="523"/>
                  </a:lnTo>
                  <a:lnTo>
                    <a:pt x="324" y="521"/>
                  </a:lnTo>
                  <a:lnTo>
                    <a:pt x="326" y="521"/>
                  </a:lnTo>
                  <a:lnTo>
                    <a:pt x="326" y="521"/>
                  </a:lnTo>
                  <a:lnTo>
                    <a:pt x="328" y="521"/>
                  </a:lnTo>
                  <a:lnTo>
                    <a:pt x="328" y="521"/>
                  </a:lnTo>
                  <a:lnTo>
                    <a:pt x="330" y="521"/>
                  </a:lnTo>
                  <a:lnTo>
                    <a:pt x="332" y="523"/>
                  </a:lnTo>
                  <a:lnTo>
                    <a:pt x="334" y="525"/>
                  </a:lnTo>
                  <a:lnTo>
                    <a:pt x="334" y="525"/>
                  </a:lnTo>
                  <a:lnTo>
                    <a:pt x="332" y="525"/>
                  </a:lnTo>
                  <a:lnTo>
                    <a:pt x="332" y="527"/>
                  </a:lnTo>
                  <a:lnTo>
                    <a:pt x="334" y="529"/>
                  </a:lnTo>
                  <a:lnTo>
                    <a:pt x="334" y="533"/>
                  </a:lnTo>
                  <a:lnTo>
                    <a:pt x="332" y="539"/>
                  </a:lnTo>
                  <a:lnTo>
                    <a:pt x="332" y="543"/>
                  </a:lnTo>
                  <a:lnTo>
                    <a:pt x="334" y="543"/>
                  </a:lnTo>
                  <a:lnTo>
                    <a:pt x="332" y="545"/>
                  </a:lnTo>
                  <a:lnTo>
                    <a:pt x="332" y="549"/>
                  </a:lnTo>
                  <a:lnTo>
                    <a:pt x="332" y="551"/>
                  </a:lnTo>
                  <a:lnTo>
                    <a:pt x="332" y="551"/>
                  </a:lnTo>
                  <a:lnTo>
                    <a:pt x="334" y="553"/>
                  </a:lnTo>
                  <a:lnTo>
                    <a:pt x="334" y="553"/>
                  </a:lnTo>
                  <a:lnTo>
                    <a:pt x="336" y="551"/>
                  </a:lnTo>
                  <a:lnTo>
                    <a:pt x="336" y="551"/>
                  </a:lnTo>
                  <a:lnTo>
                    <a:pt x="338" y="551"/>
                  </a:lnTo>
                  <a:lnTo>
                    <a:pt x="338" y="551"/>
                  </a:lnTo>
                  <a:lnTo>
                    <a:pt x="338" y="551"/>
                  </a:lnTo>
                  <a:lnTo>
                    <a:pt x="338" y="551"/>
                  </a:lnTo>
                  <a:lnTo>
                    <a:pt x="340" y="551"/>
                  </a:lnTo>
                  <a:lnTo>
                    <a:pt x="340" y="551"/>
                  </a:lnTo>
                  <a:lnTo>
                    <a:pt x="342" y="553"/>
                  </a:lnTo>
                  <a:lnTo>
                    <a:pt x="342" y="553"/>
                  </a:lnTo>
                  <a:lnTo>
                    <a:pt x="344" y="555"/>
                  </a:lnTo>
                  <a:lnTo>
                    <a:pt x="344" y="559"/>
                  </a:lnTo>
                  <a:lnTo>
                    <a:pt x="346" y="561"/>
                  </a:lnTo>
                  <a:lnTo>
                    <a:pt x="348" y="563"/>
                  </a:lnTo>
                  <a:lnTo>
                    <a:pt x="348" y="565"/>
                  </a:lnTo>
                  <a:lnTo>
                    <a:pt x="348" y="565"/>
                  </a:lnTo>
                  <a:lnTo>
                    <a:pt x="348" y="567"/>
                  </a:lnTo>
                  <a:lnTo>
                    <a:pt x="348" y="571"/>
                  </a:lnTo>
                  <a:lnTo>
                    <a:pt x="348" y="573"/>
                  </a:lnTo>
                  <a:lnTo>
                    <a:pt x="348" y="573"/>
                  </a:lnTo>
                  <a:lnTo>
                    <a:pt x="348" y="575"/>
                  </a:lnTo>
                  <a:lnTo>
                    <a:pt x="348" y="577"/>
                  </a:lnTo>
                  <a:lnTo>
                    <a:pt x="348" y="579"/>
                  </a:lnTo>
                  <a:lnTo>
                    <a:pt x="346" y="581"/>
                  </a:lnTo>
                  <a:lnTo>
                    <a:pt x="346" y="581"/>
                  </a:lnTo>
                  <a:lnTo>
                    <a:pt x="344" y="581"/>
                  </a:lnTo>
                  <a:lnTo>
                    <a:pt x="344" y="583"/>
                  </a:lnTo>
                  <a:lnTo>
                    <a:pt x="342" y="581"/>
                  </a:lnTo>
                  <a:lnTo>
                    <a:pt x="342" y="583"/>
                  </a:lnTo>
                  <a:lnTo>
                    <a:pt x="342" y="585"/>
                  </a:lnTo>
                  <a:lnTo>
                    <a:pt x="340" y="585"/>
                  </a:lnTo>
                  <a:lnTo>
                    <a:pt x="338" y="585"/>
                  </a:lnTo>
                  <a:lnTo>
                    <a:pt x="338" y="585"/>
                  </a:lnTo>
                  <a:lnTo>
                    <a:pt x="338" y="585"/>
                  </a:lnTo>
                  <a:lnTo>
                    <a:pt x="336" y="585"/>
                  </a:lnTo>
                  <a:lnTo>
                    <a:pt x="336" y="587"/>
                  </a:lnTo>
                  <a:lnTo>
                    <a:pt x="334" y="587"/>
                  </a:lnTo>
                  <a:lnTo>
                    <a:pt x="334" y="587"/>
                  </a:lnTo>
                  <a:lnTo>
                    <a:pt x="334" y="587"/>
                  </a:lnTo>
                  <a:lnTo>
                    <a:pt x="332" y="587"/>
                  </a:lnTo>
                  <a:lnTo>
                    <a:pt x="332" y="589"/>
                  </a:lnTo>
                  <a:lnTo>
                    <a:pt x="332" y="589"/>
                  </a:lnTo>
                  <a:lnTo>
                    <a:pt x="332" y="591"/>
                  </a:lnTo>
                  <a:lnTo>
                    <a:pt x="330" y="591"/>
                  </a:lnTo>
                  <a:lnTo>
                    <a:pt x="330" y="591"/>
                  </a:lnTo>
                  <a:lnTo>
                    <a:pt x="330" y="593"/>
                  </a:lnTo>
                  <a:lnTo>
                    <a:pt x="330" y="593"/>
                  </a:lnTo>
                  <a:lnTo>
                    <a:pt x="328" y="593"/>
                  </a:lnTo>
                  <a:lnTo>
                    <a:pt x="326" y="595"/>
                  </a:lnTo>
                  <a:lnTo>
                    <a:pt x="326" y="595"/>
                  </a:lnTo>
                  <a:lnTo>
                    <a:pt x="324" y="597"/>
                  </a:lnTo>
                  <a:lnTo>
                    <a:pt x="324" y="597"/>
                  </a:lnTo>
                  <a:lnTo>
                    <a:pt x="322" y="599"/>
                  </a:lnTo>
                  <a:lnTo>
                    <a:pt x="322" y="599"/>
                  </a:lnTo>
                  <a:lnTo>
                    <a:pt x="322" y="601"/>
                  </a:lnTo>
                  <a:lnTo>
                    <a:pt x="322" y="601"/>
                  </a:lnTo>
                  <a:lnTo>
                    <a:pt x="322" y="601"/>
                  </a:lnTo>
                  <a:lnTo>
                    <a:pt x="322" y="601"/>
                  </a:lnTo>
                  <a:lnTo>
                    <a:pt x="320" y="601"/>
                  </a:lnTo>
                  <a:lnTo>
                    <a:pt x="320" y="601"/>
                  </a:lnTo>
                  <a:lnTo>
                    <a:pt x="320" y="601"/>
                  </a:lnTo>
                  <a:lnTo>
                    <a:pt x="320" y="603"/>
                  </a:lnTo>
                  <a:lnTo>
                    <a:pt x="320" y="603"/>
                  </a:lnTo>
                  <a:lnTo>
                    <a:pt x="318" y="603"/>
                  </a:lnTo>
                  <a:lnTo>
                    <a:pt x="318" y="603"/>
                  </a:lnTo>
                  <a:lnTo>
                    <a:pt x="318" y="605"/>
                  </a:lnTo>
                  <a:lnTo>
                    <a:pt x="318" y="605"/>
                  </a:lnTo>
                  <a:lnTo>
                    <a:pt x="316" y="607"/>
                  </a:lnTo>
                  <a:lnTo>
                    <a:pt x="316" y="609"/>
                  </a:lnTo>
                  <a:lnTo>
                    <a:pt x="314" y="611"/>
                  </a:lnTo>
                  <a:lnTo>
                    <a:pt x="314" y="613"/>
                  </a:lnTo>
                  <a:lnTo>
                    <a:pt x="312" y="615"/>
                  </a:lnTo>
                  <a:lnTo>
                    <a:pt x="312" y="615"/>
                  </a:lnTo>
                  <a:lnTo>
                    <a:pt x="310" y="617"/>
                  </a:lnTo>
                  <a:lnTo>
                    <a:pt x="310" y="619"/>
                  </a:lnTo>
                  <a:lnTo>
                    <a:pt x="310" y="621"/>
                  </a:lnTo>
                  <a:lnTo>
                    <a:pt x="308" y="623"/>
                  </a:lnTo>
                  <a:lnTo>
                    <a:pt x="306" y="625"/>
                  </a:lnTo>
                  <a:lnTo>
                    <a:pt x="304" y="627"/>
                  </a:lnTo>
                  <a:lnTo>
                    <a:pt x="302" y="629"/>
                  </a:lnTo>
                  <a:lnTo>
                    <a:pt x="302" y="629"/>
                  </a:lnTo>
                  <a:lnTo>
                    <a:pt x="302" y="631"/>
                  </a:lnTo>
                  <a:lnTo>
                    <a:pt x="300" y="633"/>
                  </a:lnTo>
                  <a:lnTo>
                    <a:pt x="298" y="635"/>
                  </a:lnTo>
                  <a:lnTo>
                    <a:pt x="300" y="635"/>
                  </a:lnTo>
                  <a:lnTo>
                    <a:pt x="302" y="635"/>
                  </a:lnTo>
                  <a:lnTo>
                    <a:pt x="306" y="635"/>
                  </a:lnTo>
                  <a:lnTo>
                    <a:pt x="306" y="635"/>
                  </a:lnTo>
                  <a:lnTo>
                    <a:pt x="306" y="633"/>
                  </a:lnTo>
                  <a:lnTo>
                    <a:pt x="308" y="633"/>
                  </a:lnTo>
                  <a:lnTo>
                    <a:pt x="308" y="633"/>
                  </a:lnTo>
                  <a:lnTo>
                    <a:pt x="310" y="633"/>
                  </a:lnTo>
                  <a:lnTo>
                    <a:pt x="312" y="635"/>
                  </a:lnTo>
                  <a:lnTo>
                    <a:pt x="318" y="639"/>
                  </a:lnTo>
                  <a:lnTo>
                    <a:pt x="322" y="641"/>
                  </a:lnTo>
                  <a:lnTo>
                    <a:pt x="324" y="643"/>
                  </a:lnTo>
                  <a:lnTo>
                    <a:pt x="324" y="645"/>
                  </a:lnTo>
                  <a:lnTo>
                    <a:pt x="326" y="645"/>
                  </a:lnTo>
                  <a:lnTo>
                    <a:pt x="326" y="649"/>
                  </a:lnTo>
                  <a:lnTo>
                    <a:pt x="326" y="649"/>
                  </a:lnTo>
                  <a:lnTo>
                    <a:pt x="326" y="649"/>
                  </a:lnTo>
                  <a:lnTo>
                    <a:pt x="326" y="649"/>
                  </a:lnTo>
                  <a:lnTo>
                    <a:pt x="328" y="649"/>
                  </a:lnTo>
                  <a:lnTo>
                    <a:pt x="328" y="649"/>
                  </a:lnTo>
                  <a:lnTo>
                    <a:pt x="330" y="649"/>
                  </a:lnTo>
                  <a:lnTo>
                    <a:pt x="330" y="647"/>
                  </a:lnTo>
                  <a:lnTo>
                    <a:pt x="330" y="647"/>
                  </a:lnTo>
                  <a:lnTo>
                    <a:pt x="330" y="647"/>
                  </a:lnTo>
                  <a:lnTo>
                    <a:pt x="332" y="647"/>
                  </a:lnTo>
                  <a:lnTo>
                    <a:pt x="332" y="645"/>
                  </a:lnTo>
                  <a:lnTo>
                    <a:pt x="332" y="647"/>
                  </a:lnTo>
                  <a:lnTo>
                    <a:pt x="334" y="647"/>
                  </a:lnTo>
                  <a:lnTo>
                    <a:pt x="336" y="649"/>
                  </a:lnTo>
                  <a:lnTo>
                    <a:pt x="336" y="651"/>
                  </a:lnTo>
                  <a:lnTo>
                    <a:pt x="336" y="651"/>
                  </a:lnTo>
                  <a:lnTo>
                    <a:pt x="338" y="651"/>
                  </a:lnTo>
                  <a:lnTo>
                    <a:pt x="338" y="653"/>
                  </a:lnTo>
                  <a:lnTo>
                    <a:pt x="340" y="653"/>
                  </a:lnTo>
                  <a:lnTo>
                    <a:pt x="340" y="655"/>
                  </a:lnTo>
                  <a:lnTo>
                    <a:pt x="342" y="653"/>
                  </a:lnTo>
                  <a:lnTo>
                    <a:pt x="344" y="655"/>
                  </a:lnTo>
                  <a:lnTo>
                    <a:pt x="348" y="657"/>
                  </a:lnTo>
                  <a:lnTo>
                    <a:pt x="350" y="659"/>
                  </a:lnTo>
                  <a:lnTo>
                    <a:pt x="352" y="659"/>
                  </a:lnTo>
                  <a:lnTo>
                    <a:pt x="354" y="661"/>
                  </a:lnTo>
                  <a:lnTo>
                    <a:pt x="356" y="663"/>
                  </a:lnTo>
                  <a:lnTo>
                    <a:pt x="358" y="665"/>
                  </a:lnTo>
                  <a:lnTo>
                    <a:pt x="360" y="665"/>
                  </a:lnTo>
                  <a:lnTo>
                    <a:pt x="360" y="665"/>
                  </a:lnTo>
                  <a:lnTo>
                    <a:pt x="362" y="667"/>
                  </a:lnTo>
                  <a:lnTo>
                    <a:pt x="362" y="667"/>
                  </a:lnTo>
                  <a:lnTo>
                    <a:pt x="364" y="667"/>
                  </a:lnTo>
                  <a:lnTo>
                    <a:pt x="364" y="669"/>
                  </a:lnTo>
                  <a:lnTo>
                    <a:pt x="364" y="669"/>
                  </a:lnTo>
                  <a:lnTo>
                    <a:pt x="366" y="671"/>
                  </a:lnTo>
                  <a:lnTo>
                    <a:pt x="366" y="673"/>
                  </a:lnTo>
                  <a:lnTo>
                    <a:pt x="368" y="675"/>
                  </a:lnTo>
                  <a:lnTo>
                    <a:pt x="372" y="677"/>
                  </a:lnTo>
                  <a:lnTo>
                    <a:pt x="374" y="677"/>
                  </a:lnTo>
                  <a:lnTo>
                    <a:pt x="374" y="679"/>
                  </a:lnTo>
                  <a:lnTo>
                    <a:pt x="376" y="679"/>
                  </a:lnTo>
                  <a:lnTo>
                    <a:pt x="374" y="681"/>
                  </a:lnTo>
                  <a:lnTo>
                    <a:pt x="374" y="683"/>
                  </a:lnTo>
                  <a:lnTo>
                    <a:pt x="372" y="685"/>
                  </a:lnTo>
                  <a:lnTo>
                    <a:pt x="372" y="685"/>
                  </a:lnTo>
                  <a:lnTo>
                    <a:pt x="370" y="687"/>
                  </a:lnTo>
                  <a:lnTo>
                    <a:pt x="370" y="687"/>
                  </a:lnTo>
                  <a:lnTo>
                    <a:pt x="372" y="693"/>
                  </a:lnTo>
                  <a:lnTo>
                    <a:pt x="372" y="695"/>
                  </a:lnTo>
                  <a:lnTo>
                    <a:pt x="372" y="695"/>
                  </a:lnTo>
                  <a:lnTo>
                    <a:pt x="372" y="697"/>
                  </a:lnTo>
                  <a:lnTo>
                    <a:pt x="374" y="697"/>
                  </a:lnTo>
                  <a:lnTo>
                    <a:pt x="374" y="697"/>
                  </a:lnTo>
                  <a:lnTo>
                    <a:pt x="376" y="697"/>
                  </a:lnTo>
                  <a:lnTo>
                    <a:pt x="380" y="691"/>
                  </a:lnTo>
                  <a:lnTo>
                    <a:pt x="382" y="689"/>
                  </a:lnTo>
                  <a:lnTo>
                    <a:pt x="384" y="687"/>
                  </a:lnTo>
                  <a:lnTo>
                    <a:pt x="384" y="681"/>
                  </a:lnTo>
                  <a:lnTo>
                    <a:pt x="386" y="675"/>
                  </a:lnTo>
                  <a:lnTo>
                    <a:pt x="386" y="673"/>
                  </a:lnTo>
                  <a:lnTo>
                    <a:pt x="388" y="671"/>
                  </a:lnTo>
                  <a:lnTo>
                    <a:pt x="388" y="669"/>
                  </a:lnTo>
                  <a:lnTo>
                    <a:pt x="388" y="667"/>
                  </a:lnTo>
                  <a:lnTo>
                    <a:pt x="386" y="665"/>
                  </a:lnTo>
                  <a:lnTo>
                    <a:pt x="386" y="665"/>
                  </a:lnTo>
                  <a:lnTo>
                    <a:pt x="386" y="661"/>
                  </a:lnTo>
                  <a:lnTo>
                    <a:pt x="388" y="659"/>
                  </a:lnTo>
                  <a:lnTo>
                    <a:pt x="388" y="657"/>
                  </a:lnTo>
                  <a:lnTo>
                    <a:pt x="388" y="655"/>
                  </a:lnTo>
                  <a:lnTo>
                    <a:pt x="388" y="655"/>
                  </a:lnTo>
                  <a:lnTo>
                    <a:pt x="392" y="653"/>
                  </a:lnTo>
                  <a:lnTo>
                    <a:pt x="394" y="651"/>
                  </a:lnTo>
                  <a:lnTo>
                    <a:pt x="394" y="649"/>
                  </a:lnTo>
                  <a:lnTo>
                    <a:pt x="394" y="649"/>
                  </a:lnTo>
                  <a:lnTo>
                    <a:pt x="394" y="647"/>
                  </a:lnTo>
                  <a:lnTo>
                    <a:pt x="396" y="645"/>
                  </a:lnTo>
                  <a:lnTo>
                    <a:pt x="394" y="643"/>
                  </a:lnTo>
                  <a:lnTo>
                    <a:pt x="396" y="643"/>
                  </a:lnTo>
                  <a:lnTo>
                    <a:pt x="396" y="645"/>
                  </a:lnTo>
                  <a:lnTo>
                    <a:pt x="396" y="641"/>
                  </a:lnTo>
                  <a:lnTo>
                    <a:pt x="396" y="639"/>
                  </a:lnTo>
                  <a:lnTo>
                    <a:pt x="396" y="639"/>
                  </a:lnTo>
                  <a:lnTo>
                    <a:pt x="398" y="637"/>
                  </a:lnTo>
                  <a:lnTo>
                    <a:pt x="394" y="635"/>
                  </a:lnTo>
                  <a:lnTo>
                    <a:pt x="394" y="633"/>
                  </a:lnTo>
                  <a:lnTo>
                    <a:pt x="394" y="631"/>
                  </a:lnTo>
                  <a:lnTo>
                    <a:pt x="394" y="631"/>
                  </a:lnTo>
                  <a:lnTo>
                    <a:pt x="396" y="633"/>
                  </a:lnTo>
                  <a:lnTo>
                    <a:pt x="396" y="635"/>
                  </a:lnTo>
                  <a:lnTo>
                    <a:pt x="398" y="635"/>
                  </a:lnTo>
                  <a:lnTo>
                    <a:pt x="400" y="637"/>
                  </a:lnTo>
                  <a:lnTo>
                    <a:pt x="400" y="637"/>
                  </a:lnTo>
                  <a:lnTo>
                    <a:pt x="404" y="635"/>
                  </a:lnTo>
                  <a:lnTo>
                    <a:pt x="406" y="635"/>
                  </a:lnTo>
                  <a:lnTo>
                    <a:pt x="406" y="637"/>
                  </a:lnTo>
                  <a:lnTo>
                    <a:pt x="406" y="639"/>
                  </a:lnTo>
                  <a:lnTo>
                    <a:pt x="406" y="639"/>
                  </a:lnTo>
                  <a:lnTo>
                    <a:pt x="404" y="639"/>
                  </a:lnTo>
                  <a:lnTo>
                    <a:pt x="404" y="639"/>
                  </a:lnTo>
                  <a:lnTo>
                    <a:pt x="406" y="643"/>
                  </a:lnTo>
                  <a:lnTo>
                    <a:pt x="404" y="645"/>
                  </a:lnTo>
                  <a:lnTo>
                    <a:pt x="402" y="647"/>
                  </a:lnTo>
                  <a:lnTo>
                    <a:pt x="402" y="649"/>
                  </a:lnTo>
                  <a:lnTo>
                    <a:pt x="402" y="649"/>
                  </a:lnTo>
                  <a:lnTo>
                    <a:pt x="402" y="651"/>
                  </a:lnTo>
                  <a:lnTo>
                    <a:pt x="400" y="649"/>
                  </a:lnTo>
                  <a:lnTo>
                    <a:pt x="400" y="651"/>
                  </a:lnTo>
                  <a:lnTo>
                    <a:pt x="400" y="653"/>
                  </a:lnTo>
                  <a:lnTo>
                    <a:pt x="400" y="655"/>
                  </a:lnTo>
                  <a:lnTo>
                    <a:pt x="398" y="657"/>
                  </a:lnTo>
                  <a:lnTo>
                    <a:pt x="396" y="659"/>
                  </a:lnTo>
                  <a:lnTo>
                    <a:pt x="394" y="663"/>
                  </a:lnTo>
                  <a:lnTo>
                    <a:pt x="392" y="663"/>
                  </a:lnTo>
                  <a:lnTo>
                    <a:pt x="392" y="663"/>
                  </a:lnTo>
                  <a:lnTo>
                    <a:pt x="390" y="663"/>
                  </a:lnTo>
                  <a:lnTo>
                    <a:pt x="390" y="663"/>
                  </a:lnTo>
                  <a:lnTo>
                    <a:pt x="388" y="663"/>
                  </a:lnTo>
                  <a:lnTo>
                    <a:pt x="388" y="665"/>
                  </a:lnTo>
                  <a:lnTo>
                    <a:pt x="388" y="665"/>
                  </a:lnTo>
                  <a:lnTo>
                    <a:pt x="388" y="667"/>
                  </a:lnTo>
                  <a:lnTo>
                    <a:pt x="390" y="669"/>
                  </a:lnTo>
                  <a:lnTo>
                    <a:pt x="390" y="667"/>
                  </a:lnTo>
                  <a:lnTo>
                    <a:pt x="392" y="665"/>
                  </a:lnTo>
                  <a:lnTo>
                    <a:pt x="396" y="661"/>
                  </a:lnTo>
                  <a:lnTo>
                    <a:pt x="400" y="657"/>
                  </a:lnTo>
                  <a:lnTo>
                    <a:pt x="404" y="653"/>
                  </a:lnTo>
                  <a:lnTo>
                    <a:pt x="406" y="649"/>
                  </a:lnTo>
                  <a:lnTo>
                    <a:pt x="406" y="647"/>
                  </a:lnTo>
                  <a:lnTo>
                    <a:pt x="410" y="639"/>
                  </a:lnTo>
                  <a:lnTo>
                    <a:pt x="412" y="627"/>
                  </a:lnTo>
                  <a:lnTo>
                    <a:pt x="416" y="619"/>
                  </a:lnTo>
                  <a:lnTo>
                    <a:pt x="418" y="615"/>
                  </a:lnTo>
                  <a:lnTo>
                    <a:pt x="422" y="611"/>
                  </a:lnTo>
                  <a:lnTo>
                    <a:pt x="424" y="607"/>
                  </a:lnTo>
                  <a:lnTo>
                    <a:pt x="428" y="605"/>
                  </a:lnTo>
                  <a:lnTo>
                    <a:pt x="428" y="603"/>
                  </a:lnTo>
                  <a:lnTo>
                    <a:pt x="428" y="601"/>
                  </a:lnTo>
                  <a:lnTo>
                    <a:pt x="430" y="599"/>
                  </a:lnTo>
                  <a:lnTo>
                    <a:pt x="430" y="597"/>
                  </a:lnTo>
                  <a:lnTo>
                    <a:pt x="428" y="591"/>
                  </a:lnTo>
                  <a:lnTo>
                    <a:pt x="428" y="587"/>
                  </a:lnTo>
                  <a:lnTo>
                    <a:pt x="428" y="583"/>
                  </a:lnTo>
                  <a:lnTo>
                    <a:pt x="428" y="581"/>
                  </a:lnTo>
                  <a:lnTo>
                    <a:pt x="428" y="581"/>
                  </a:lnTo>
                  <a:lnTo>
                    <a:pt x="428" y="579"/>
                  </a:lnTo>
                  <a:lnTo>
                    <a:pt x="428" y="579"/>
                  </a:lnTo>
                  <a:lnTo>
                    <a:pt x="426" y="575"/>
                  </a:lnTo>
                  <a:lnTo>
                    <a:pt x="424" y="571"/>
                  </a:lnTo>
                  <a:lnTo>
                    <a:pt x="424" y="571"/>
                  </a:lnTo>
                  <a:lnTo>
                    <a:pt x="424" y="569"/>
                  </a:lnTo>
                  <a:lnTo>
                    <a:pt x="424" y="567"/>
                  </a:lnTo>
                  <a:lnTo>
                    <a:pt x="424" y="565"/>
                  </a:lnTo>
                  <a:lnTo>
                    <a:pt x="422" y="565"/>
                  </a:lnTo>
                  <a:lnTo>
                    <a:pt x="424" y="563"/>
                  </a:lnTo>
                  <a:lnTo>
                    <a:pt x="424" y="563"/>
                  </a:lnTo>
                  <a:lnTo>
                    <a:pt x="424" y="563"/>
                  </a:lnTo>
                  <a:lnTo>
                    <a:pt x="424" y="559"/>
                  </a:lnTo>
                  <a:lnTo>
                    <a:pt x="424" y="557"/>
                  </a:lnTo>
                  <a:lnTo>
                    <a:pt x="424" y="557"/>
                  </a:lnTo>
                  <a:lnTo>
                    <a:pt x="424" y="557"/>
                  </a:lnTo>
                  <a:lnTo>
                    <a:pt x="426" y="557"/>
                  </a:lnTo>
                  <a:lnTo>
                    <a:pt x="426" y="553"/>
                  </a:lnTo>
                  <a:lnTo>
                    <a:pt x="426" y="551"/>
                  </a:lnTo>
                  <a:lnTo>
                    <a:pt x="424" y="551"/>
                  </a:lnTo>
                  <a:lnTo>
                    <a:pt x="422" y="551"/>
                  </a:lnTo>
                  <a:lnTo>
                    <a:pt x="422" y="549"/>
                  </a:lnTo>
                  <a:lnTo>
                    <a:pt x="422" y="549"/>
                  </a:lnTo>
                  <a:lnTo>
                    <a:pt x="424" y="549"/>
                  </a:lnTo>
                  <a:lnTo>
                    <a:pt x="426" y="549"/>
                  </a:lnTo>
                  <a:lnTo>
                    <a:pt x="426" y="549"/>
                  </a:lnTo>
                  <a:lnTo>
                    <a:pt x="426" y="547"/>
                  </a:lnTo>
                  <a:lnTo>
                    <a:pt x="426" y="547"/>
                  </a:lnTo>
                  <a:lnTo>
                    <a:pt x="428" y="547"/>
                  </a:lnTo>
                  <a:lnTo>
                    <a:pt x="430" y="547"/>
                  </a:lnTo>
                  <a:lnTo>
                    <a:pt x="428" y="549"/>
                  </a:lnTo>
                  <a:lnTo>
                    <a:pt x="430" y="549"/>
                  </a:lnTo>
                  <a:lnTo>
                    <a:pt x="432" y="545"/>
                  </a:lnTo>
                  <a:lnTo>
                    <a:pt x="434" y="545"/>
                  </a:lnTo>
                  <a:lnTo>
                    <a:pt x="434" y="543"/>
                  </a:lnTo>
                  <a:lnTo>
                    <a:pt x="432" y="543"/>
                  </a:lnTo>
                  <a:lnTo>
                    <a:pt x="432" y="543"/>
                  </a:lnTo>
                  <a:lnTo>
                    <a:pt x="432" y="541"/>
                  </a:lnTo>
                  <a:lnTo>
                    <a:pt x="434" y="541"/>
                  </a:lnTo>
                  <a:lnTo>
                    <a:pt x="434" y="541"/>
                  </a:lnTo>
                  <a:lnTo>
                    <a:pt x="438" y="537"/>
                  </a:lnTo>
                  <a:lnTo>
                    <a:pt x="444" y="533"/>
                  </a:lnTo>
                  <a:lnTo>
                    <a:pt x="448" y="527"/>
                  </a:lnTo>
                  <a:lnTo>
                    <a:pt x="452" y="525"/>
                  </a:lnTo>
                  <a:lnTo>
                    <a:pt x="460" y="519"/>
                  </a:lnTo>
                  <a:lnTo>
                    <a:pt x="462" y="519"/>
                  </a:lnTo>
                  <a:lnTo>
                    <a:pt x="466" y="519"/>
                  </a:lnTo>
                  <a:lnTo>
                    <a:pt x="468" y="521"/>
                  </a:lnTo>
                  <a:lnTo>
                    <a:pt x="468" y="521"/>
                  </a:lnTo>
                  <a:lnTo>
                    <a:pt x="468" y="519"/>
                  </a:lnTo>
                  <a:lnTo>
                    <a:pt x="468" y="517"/>
                  </a:lnTo>
                  <a:lnTo>
                    <a:pt x="470" y="517"/>
                  </a:lnTo>
                  <a:lnTo>
                    <a:pt x="472" y="517"/>
                  </a:lnTo>
                  <a:lnTo>
                    <a:pt x="476" y="513"/>
                  </a:lnTo>
                  <a:lnTo>
                    <a:pt x="480" y="511"/>
                  </a:lnTo>
                  <a:lnTo>
                    <a:pt x="480" y="511"/>
                  </a:lnTo>
                  <a:lnTo>
                    <a:pt x="482" y="511"/>
                  </a:lnTo>
                  <a:lnTo>
                    <a:pt x="480" y="509"/>
                  </a:lnTo>
                  <a:lnTo>
                    <a:pt x="480" y="509"/>
                  </a:lnTo>
                  <a:lnTo>
                    <a:pt x="480" y="507"/>
                  </a:lnTo>
                  <a:lnTo>
                    <a:pt x="480" y="507"/>
                  </a:lnTo>
                  <a:lnTo>
                    <a:pt x="484" y="505"/>
                  </a:lnTo>
                  <a:lnTo>
                    <a:pt x="488" y="505"/>
                  </a:lnTo>
                  <a:lnTo>
                    <a:pt x="488" y="505"/>
                  </a:lnTo>
                  <a:lnTo>
                    <a:pt x="492" y="505"/>
                  </a:lnTo>
                  <a:lnTo>
                    <a:pt x="494" y="505"/>
                  </a:lnTo>
                  <a:lnTo>
                    <a:pt x="494" y="505"/>
                  </a:lnTo>
                  <a:lnTo>
                    <a:pt x="492" y="507"/>
                  </a:lnTo>
                  <a:lnTo>
                    <a:pt x="492" y="507"/>
                  </a:lnTo>
                  <a:lnTo>
                    <a:pt x="490" y="507"/>
                  </a:lnTo>
                  <a:lnTo>
                    <a:pt x="492" y="507"/>
                  </a:lnTo>
                  <a:lnTo>
                    <a:pt x="494" y="507"/>
                  </a:lnTo>
                  <a:lnTo>
                    <a:pt x="496" y="507"/>
                  </a:lnTo>
                  <a:lnTo>
                    <a:pt x="500" y="505"/>
                  </a:lnTo>
                  <a:lnTo>
                    <a:pt x="502" y="505"/>
                  </a:lnTo>
                  <a:lnTo>
                    <a:pt x="502" y="505"/>
                  </a:lnTo>
                  <a:lnTo>
                    <a:pt x="502" y="503"/>
                  </a:lnTo>
                  <a:lnTo>
                    <a:pt x="502" y="503"/>
                  </a:lnTo>
                  <a:lnTo>
                    <a:pt x="500" y="503"/>
                  </a:lnTo>
                  <a:lnTo>
                    <a:pt x="502" y="501"/>
                  </a:lnTo>
                  <a:lnTo>
                    <a:pt x="502" y="501"/>
                  </a:lnTo>
                  <a:lnTo>
                    <a:pt x="504" y="501"/>
                  </a:lnTo>
                  <a:lnTo>
                    <a:pt x="504" y="501"/>
                  </a:lnTo>
                  <a:lnTo>
                    <a:pt x="504" y="503"/>
                  </a:lnTo>
                  <a:lnTo>
                    <a:pt x="504" y="505"/>
                  </a:lnTo>
                  <a:lnTo>
                    <a:pt x="504" y="505"/>
                  </a:lnTo>
                  <a:lnTo>
                    <a:pt x="506" y="505"/>
                  </a:lnTo>
                  <a:lnTo>
                    <a:pt x="508" y="505"/>
                  </a:lnTo>
                  <a:lnTo>
                    <a:pt x="512" y="505"/>
                  </a:lnTo>
                  <a:lnTo>
                    <a:pt x="518" y="505"/>
                  </a:lnTo>
                  <a:lnTo>
                    <a:pt x="520" y="505"/>
                  </a:lnTo>
                  <a:lnTo>
                    <a:pt x="520" y="503"/>
                  </a:lnTo>
                  <a:lnTo>
                    <a:pt x="522" y="501"/>
                  </a:lnTo>
                  <a:lnTo>
                    <a:pt x="520" y="501"/>
                  </a:lnTo>
                  <a:lnTo>
                    <a:pt x="520" y="499"/>
                  </a:lnTo>
                  <a:lnTo>
                    <a:pt x="520" y="499"/>
                  </a:lnTo>
                  <a:lnTo>
                    <a:pt x="524" y="493"/>
                  </a:lnTo>
                  <a:lnTo>
                    <a:pt x="526" y="493"/>
                  </a:lnTo>
                  <a:lnTo>
                    <a:pt x="532" y="489"/>
                  </a:lnTo>
                  <a:lnTo>
                    <a:pt x="534" y="487"/>
                  </a:lnTo>
                  <a:lnTo>
                    <a:pt x="534" y="487"/>
                  </a:lnTo>
                  <a:lnTo>
                    <a:pt x="534" y="481"/>
                  </a:lnTo>
                  <a:lnTo>
                    <a:pt x="534" y="481"/>
                  </a:lnTo>
                  <a:lnTo>
                    <a:pt x="532" y="479"/>
                  </a:lnTo>
                  <a:lnTo>
                    <a:pt x="534" y="475"/>
                  </a:lnTo>
                  <a:lnTo>
                    <a:pt x="536" y="471"/>
                  </a:lnTo>
                  <a:lnTo>
                    <a:pt x="536" y="469"/>
                  </a:lnTo>
                  <a:lnTo>
                    <a:pt x="536" y="467"/>
                  </a:lnTo>
                  <a:lnTo>
                    <a:pt x="538" y="467"/>
                  </a:lnTo>
                  <a:lnTo>
                    <a:pt x="542" y="463"/>
                  </a:lnTo>
                  <a:lnTo>
                    <a:pt x="542" y="459"/>
                  </a:lnTo>
                  <a:lnTo>
                    <a:pt x="542" y="457"/>
                  </a:lnTo>
                  <a:lnTo>
                    <a:pt x="544" y="455"/>
                  </a:lnTo>
                  <a:lnTo>
                    <a:pt x="544" y="451"/>
                  </a:lnTo>
                  <a:lnTo>
                    <a:pt x="546" y="447"/>
                  </a:lnTo>
                  <a:lnTo>
                    <a:pt x="550" y="445"/>
                  </a:lnTo>
                  <a:lnTo>
                    <a:pt x="550" y="445"/>
                  </a:lnTo>
                  <a:lnTo>
                    <a:pt x="550" y="443"/>
                  </a:lnTo>
                  <a:lnTo>
                    <a:pt x="550" y="439"/>
                  </a:lnTo>
                  <a:lnTo>
                    <a:pt x="550" y="431"/>
                  </a:lnTo>
                  <a:lnTo>
                    <a:pt x="550" y="427"/>
                  </a:lnTo>
                  <a:lnTo>
                    <a:pt x="550" y="421"/>
                  </a:lnTo>
                  <a:lnTo>
                    <a:pt x="552" y="417"/>
                  </a:lnTo>
                  <a:lnTo>
                    <a:pt x="554" y="415"/>
                  </a:lnTo>
                  <a:lnTo>
                    <a:pt x="556" y="413"/>
                  </a:lnTo>
                  <a:lnTo>
                    <a:pt x="558" y="411"/>
                  </a:lnTo>
                  <a:lnTo>
                    <a:pt x="556" y="411"/>
                  </a:lnTo>
                  <a:lnTo>
                    <a:pt x="556" y="405"/>
                  </a:lnTo>
                  <a:lnTo>
                    <a:pt x="556" y="400"/>
                  </a:lnTo>
                  <a:lnTo>
                    <a:pt x="556" y="398"/>
                  </a:lnTo>
                  <a:lnTo>
                    <a:pt x="556" y="394"/>
                  </a:lnTo>
                  <a:lnTo>
                    <a:pt x="558" y="388"/>
                  </a:lnTo>
                  <a:lnTo>
                    <a:pt x="558" y="384"/>
                  </a:lnTo>
                  <a:lnTo>
                    <a:pt x="560" y="378"/>
                  </a:lnTo>
                  <a:lnTo>
                    <a:pt x="560" y="376"/>
                  </a:lnTo>
                  <a:lnTo>
                    <a:pt x="558" y="372"/>
                  </a:lnTo>
                  <a:lnTo>
                    <a:pt x="556" y="366"/>
                  </a:lnTo>
                  <a:lnTo>
                    <a:pt x="556" y="360"/>
                  </a:lnTo>
                  <a:lnTo>
                    <a:pt x="556" y="356"/>
                  </a:lnTo>
                  <a:lnTo>
                    <a:pt x="556" y="344"/>
                  </a:lnTo>
                  <a:lnTo>
                    <a:pt x="556" y="344"/>
                  </a:lnTo>
                  <a:lnTo>
                    <a:pt x="556" y="346"/>
                  </a:lnTo>
                  <a:lnTo>
                    <a:pt x="554" y="344"/>
                  </a:lnTo>
                  <a:lnTo>
                    <a:pt x="554" y="344"/>
                  </a:lnTo>
                  <a:lnTo>
                    <a:pt x="554" y="340"/>
                  </a:lnTo>
                  <a:lnTo>
                    <a:pt x="556" y="338"/>
                  </a:lnTo>
                  <a:lnTo>
                    <a:pt x="556" y="338"/>
                  </a:lnTo>
                  <a:lnTo>
                    <a:pt x="554" y="336"/>
                  </a:lnTo>
                  <a:lnTo>
                    <a:pt x="554" y="336"/>
                  </a:lnTo>
                  <a:lnTo>
                    <a:pt x="554" y="336"/>
                  </a:lnTo>
                  <a:lnTo>
                    <a:pt x="554" y="334"/>
                  </a:lnTo>
                  <a:lnTo>
                    <a:pt x="554" y="332"/>
                  </a:lnTo>
                  <a:lnTo>
                    <a:pt x="556" y="332"/>
                  </a:lnTo>
                  <a:lnTo>
                    <a:pt x="558" y="328"/>
                  </a:lnTo>
                  <a:lnTo>
                    <a:pt x="558" y="326"/>
                  </a:lnTo>
                  <a:lnTo>
                    <a:pt x="558" y="324"/>
                  </a:lnTo>
                  <a:lnTo>
                    <a:pt x="558" y="324"/>
                  </a:lnTo>
                  <a:lnTo>
                    <a:pt x="556" y="322"/>
                  </a:lnTo>
                  <a:lnTo>
                    <a:pt x="558" y="322"/>
                  </a:lnTo>
                  <a:lnTo>
                    <a:pt x="558" y="322"/>
                  </a:lnTo>
                  <a:lnTo>
                    <a:pt x="558" y="320"/>
                  </a:lnTo>
                  <a:lnTo>
                    <a:pt x="560" y="320"/>
                  </a:lnTo>
                  <a:lnTo>
                    <a:pt x="562" y="322"/>
                  </a:lnTo>
                  <a:lnTo>
                    <a:pt x="562" y="326"/>
                  </a:lnTo>
                  <a:lnTo>
                    <a:pt x="564" y="326"/>
                  </a:lnTo>
                  <a:lnTo>
                    <a:pt x="564" y="326"/>
                  </a:lnTo>
                  <a:lnTo>
                    <a:pt x="566" y="324"/>
                  </a:lnTo>
                  <a:lnTo>
                    <a:pt x="570" y="318"/>
                  </a:lnTo>
                  <a:lnTo>
                    <a:pt x="570" y="316"/>
                  </a:lnTo>
                  <a:lnTo>
                    <a:pt x="574" y="310"/>
                  </a:lnTo>
                  <a:lnTo>
                    <a:pt x="578" y="302"/>
                  </a:lnTo>
                  <a:lnTo>
                    <a:pt x="578" y="300"/>
                  </a:lnTo>
                  <a:lnTo>
                    <a:pt x="578" y="298"/>
                  </a:lnTo>
                  <a:lnTo>
                    <a:pt x="578" y="294"/>
                  </a:lnTo>
                  <a:lnTo>
                    <a:pt x="580" y="294"/>
                  </a:lnTo>
                  <a:lnTo>
                    <a:pt x="580" y="296"/>
                  </a:lnTo>
                  <a:lnTo>
                    <a:pt x="580" y="296"/>
                  </a:lnTo>
                  <a:lnTo>
                    <a:pt x="578" y="296"/>
                  </a:lnTo>
                  <a:lnTo>
                    <a:pt x="578" y="298"/>
                  </a:lnTo>
                  <a:lnTo>
                    <a:pt x="580" y="298"/>
                  </a:lnTo>
                  <a:lnTo>
                    <a:pt x="582" y="294"/>
                  </a:lnTo>
                  <a:lnTo>
                    <a:pt x="582" y="292"/>
                  </a:lnTo>
                  <a:lnTo>
                    <a:pt x="582" y="292"/>
                  </a:lnTo>
                  <a:lnTo>
                    <a:pt x="582" y="292"/>
                  </a:lnTo>
                  <a:lnTo>
                    <a:pt x="586" y="288"/>
                  </a:lnTo>
                  <a:lnTo>
                    <a:pt x="588" y="284"/>
                  </a:lnTo>
                  <a:lnTo>
                    <a:pt x="590" y="284"/>
                  </a:lnTo>
                  <a:lnTo>
                    <a:pt x="594" y="282"/>
                  </a:lnTo>
                  <a:lnTo>
                    <a:pt x="594" y="282"/>
                  </a:lnTo>
                  <a:lnTo>
                    <a:pt x="596" y="276"/>
                  </a:lnTo>
                  <a:lnTo>
                    <a:pt x="598" y="274"/>
                  </a:lnTo>
                  <a:lnTo>
                    <a:pt x="600" y="270"/>
                  </a:lnTo>
                  <a:lnTo>
                    <a:pt x="602" y="268"/>
                  </a:lnTo>
                  <a:lnTo>
                    <a:pt x="600" y="268"/>
                  </a:lnTo>
                  <a:lnTo>
                    <a:pt x="602" y="268"/>
                  </a:lnTo>
                  <a:lnTo>
                    <a:pt x="602" y="268"/>
                  </a:lnTo>
                  <a:lnTo>
                    <a:pt x="606" y="264"/>
                  </a:lnTo>
                  <a:lnTo>
                    <a:pt x="610" y="258"/>
                  </a:lnTo>
                  <a:lnTo>
                    <a:pt x="612" y="254"/>
                  </a:lnTo>
                  <a:lnTo>
                    <a:pt x="614" y="244"/>
                  </a:lnTo>
                  <a:lnTo>
                    <a:pt x="616" y="238"/>
                  </a:lnTo>
                  <a:lnTo>
                    <a:pt x="616" y="236"/>
                  </a:lnTo>
                  <a:lnTo>
                    <a:pt x="616" y="234"/>
                  </a:lnTo>
                  <a:lnTo>
                    <a:pt x="616" y="232"/>
                  </a:lnTo>
                  <a:lnTo>
                    <a:pt x="616" y="232"/>
                  </a:lnTo>
                  <a:lnTo>
                    <a:pt x="616" y="230"/>
                  </a:lnTo>
                  <a:lnTo>
                    <a:pt x="616" y="230"/>
                  </a:lnTo>
                  <a:lnTo>
                    <a:pt x="616" y="228"/>
                  </a:lnTo>
                  <a:lnTo>
                    <a:pt x="616" y="22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4" name="Freeform 222"/>
            <p:cNvSpPr>
              <a:spLocks/>
            </p:cNvSpPr>
            <p:nvPr/>
          </p:nvSpPr>
          <p:spPr bwMode="auto">
            <a:xfrm>
              <a:off x="3779" y="2396"/>
              <a:ext cx="144" cy="162"/>
            </a:xfrm>
            <a:custGeom>
              <a:avLst/>
              <a:gdLst>
                <a:gd name="T0" fmla="*/ 140 w 144"/>
                <a:gd name="T1" fmla="*/ 76 h 162"/>
                <a:gd name="T2" fmla="*/ 140 w 144"/>
                <a:gd name="T3" fmla="*/ 72 h 162"/>
                <a:gd name="T4" fmla="*/ 136 w 144"/>
                <a:gd name="T5" fmla="*/ 70 h 162"/>
                <a:gd name="T6" fmla="*/ 124 w 144"/>
                <a:gd name="T7" fmla="*/ 66 h 162"/>
                <a:gd name="T8" fmla="*/ 120 w 144"/>
                <a:gd name="T9" fmla="*/ 60 h 162"/>
                <a:gd name="T10" fmla="*/ 120 w 144"/>
                <a:gd name="T11" fmla="*/ 52 h 162"/>
                <a:gd name="T12" fmla="*/ 120 w 144"/>
                <a:gd name="T13" fmla="*/ 48 h 162"/>
                <a:gd name="T14" fmla="*/ 114 w 144"/>
                <a:gd name="T15" fmla="*/ 46 h 162"/>
                <a:gd name="T16" fmla="*/ 110 w 144"/>
                <a:gd name="T17" fmla="*/ 40 h 162"/>
                <a:gd name="T18" fmla="*/ 98 w 144"/>
                <a:gd name="T19" fmla="*/ 32 h 162"/>
                <a:gd name="T20" fmla="*/ 94 w 144"/>
                <a:gd name="T21" fmla="*/ 22 h 162"/>
                <a:gd name="T22" fmla="*/ 90 w 144"/>
                <a:gd name="T23" fmla="*/ 16 h 162"/>
                <a:gd name="T24" fmla="*/ 86 w 144"/>
                <a:gd name="T25" fmla="*/ 6 h 162"/>
                <a:gd name="T26" fmla="*/ 82 w 144"/>
                <a:gd name="T27" fmla="*/ 2 h 162"/>
                <a:gd name="T28" fmla="*/ 78 w 144"/>
                <a:gd name="T29" fmla="*/ 0 h 162"/>
                <a:gd name="T30" fmla="*/ 70 w 144"/>
                <a:gd name="T31" fmla="*/ 4 h 162"/>
                <a:gd name="T32" fmla="*/ 64 w 144"/>
                <a:gd name="T33" fmla="*/ 6 h 162"/>
                <a:gd name="T34" fmla="*/ 58 w 144"/>
                <a:gd name="T35" fmla="*/ 12 h 162"/>
                <a:gd name="T36" fmla="*/ 56 w 144"/>
                <a:gd name="T37" fmla="*/ 8 h 162"/>
                <a:gd name="T38" fmla="*/ 50 w 144"/>
                <a:gd name="T39" fmla="*/ 4 h 162"/>
                <a:gd name="T40" fmla="*/ 26 w 144"/>
                <a:gd name="T41" fmla="*/ 8 h 162"/>
                <a:gd name="T42" fmla="*/ 16 w 144"/>
                <a:gd name="T43" fmla="*/ 20 h 162"/>
                <a:gd name="T44" fmla="*/ 16 w 144"/>
                <a:gd name="T45" fmla="*/ 50 h 162"/>
                <a:gd name="T46" fmla="*/ 16 w 144"/>
                <a:gd name="T47" fmla="*/ 74 h 162"/>
                <a:gd name="T48" fmla="*/ 0 w 144"/>
                <a:gd name="T49" fmla="*/ 84 h 162"/>
                <a:gd name="T50" fmla="*/ 0 w 144"/>
                <a:gd name="T51" fmla="*/ 104 h 162"/>
                <a:gd name="T52" fmla="*/ 0 w 144"/>
                <a:gd name="T53" fmla="*/ 124 h 162"/>
                <a:gd name="T54" fmla="*/ 6 w 144"/>
                <a:gd name="T55" fmla="*/ 132 h 162"/>
                <a:gd name="T56" fmla="*/ 12 w 144"/>
                <a:gd name="T57" fmla="*/ 144 h 162"/>
                <a:gd name="T58" fmla="*/ 12 w 144"/>
                <a:gd name="T59" fmla="*/ 150 h 162"/>
                <a:gd name="T60" fmla="*/ 8 w 144"/>
                <a:gd name="T61" fmla="*/ 156 h 162"/>
                <a:gd name="T62" fmla="*/ 12 w 144"/>
                <a:gd name="T63" fmla="*/ 160 h 162"/>
                <a:gd name="T64" fmla="*/ 22 w 144"/>
                <a:gd name="T65" fmla="*/ 162 h 162"/>
                <a:gd name="T66" fmla="*/ 26 w 144"/>
                <a:gd name="T67" fmla="*/ 160 h 162"/>
                <a:gd name="T68" fmla="*/ 32 w 144"/>
                <a:gd name="T69" fmla="*/ 156 h 162"/>
                <a:gd name="T70" fmla="*/ 40 w 144"/>
                <a:gd name="T71" fmla="*/ 148 h 162"/>
                <a:gd name="T72" fmla="*/ 42 w 144"/>
                <a:gd name="T73" fmla="*/ 140 h 162"/>
                <a:gd name="T74" fmla="*/ 46 w 144"/>
                <a:gd name="T75" fmla="*/ 134 h 162"/>
                <a:gd name="T76" fmla="*/ 54 w 144"/>
                <a:gd name="T77" fmla="*/ 134 h 162"/>
                <a:gd name="T78" fmla="*/ 60 w 144"/>
                <a:gd name="T79" fmla="*/ 140 h 162"/>
                <a:gd name="T80" fmla="*/ 66 w 144"/>
                <a:gd name="T81" fmla="*/ 142 h 162"/>
                <a:gd name="T82" fmla="*/ 76 w 144"/>
                <a:gd name="T83" fmla="*/ 142 h 162"/>
                <a:gd name="T84" fmla="*/ 82 w 144"/>
                <a:gd name="T85" fmla="*/ 142 h 162"/>
                <a:gd name="T86" fmla="*/ 86 w 144"/>
                <a:gd name="T87" fmla="*/ 134 h 162"/>
                <a:gd name="T88" fmla="*/ 90 w 144"/>
                <a:gd name="T89" fmla="*/ 124 h 162"/>
                <a:gd name="T90" fmla="*/ 98 w 144"/>
                <a:gd name="T91" fmla="*/ 122 h 162"/>
                <a:gd name="T92" fmla="*/ 104 w 144"/>
                <a:gd name="T93" fmla="*/ 114 h 162"/>
                <a:gd name="T94" fmla="*/ 110 w 144"/>
                <a:gd name="T95" fmla="*/ 102 h 162"/>
                <a:gd name="T96" fmla="*/ 114 w 144"/>
                <a:gd name="T97" fmla="*/ 100 h 162"/>
                <a:gd name="T98" fmla="*/ 118 w 144"/>
                <a:gd name="T99" fmla="*/ 96 h 162"/>
                <a:gd name="T100" fmla="*/ 120 w 144"/>
                <a:gd name="T101" fmla="*/ 94 h 162"/>
                <a:gd name="T102" fmla="*/ 124 w 144"/>
                <a:gd name="T103" fmla="*/ 90 h 162"/>
                <a:gd name="T104" fmla="*/ 134 w 144"/>
                <a:gd name="T105" fmla="*/ 84 h 162"/>
                <a:gd name="T106" fmla="*/ 142 w 144"/>
                <a:gd name="T107" fmla="*/ 7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4" h="162">
                  <a:moveTo>
                    <a:pt x="144" y="78"/>
                  </a:moveTo>
                  <a:lnTo>
                    <a:pt x="144" y="76"/>
                  </a:lnTo>
                  <a:lnTo>
                    <a:pt x="142" y="76"/>
                  </a:lnTo>
                  <a:lnTo>
                    <a:pt x="140" y="76"/>
                  </a:lnTo>
                  <a:lnTo>
                    <a:pt x="140" y="76"/>
                  </a:lnTo>
                  <a:lnTo>
                    <a:pt x="140" y="74"/>
                  </a:lnTo>
                  <a:lnTo>
                    <a:pt x="140" y="74"/>
                  </a:lnTo>
                  <a:lnTo>
                    <a:pt x="140" y="72"/>
                  </a:lnTo>
                  <a:lnTo>
                    <a:pt x="140" y="72"/>
                  </a:lnTo>
                  <a:lnTo>
                    <a:pt x="140" y="70"/>
                  </a:lnTo>
                  <a:lnTo>
                    <a:pt x="138" y="70"/>
                  </a:lnTo>
                  <a:lnTo>
                    <a:pt x="136" y="70"/>
                  </a:lnTo>
                  <a:lnTo>
                    <a:pt x="132" y="68"/>
                  </a:lnTo>
                  <a:lnTo>
                    <a:pt x="126" y="68"/>
                  </a:lnTo>
                  <a:lnTo>
                    <a:pt x="124" y="68"/>
                  </a:lnTo>
                  <a:lnTo>
                    <a:pt x="124" y="66"/>
                  </a:lnTo>
                  <a:lnTo>
                    <a:pt x="124" y="66"/>
                  </a:lnTo>
                  <a:lnTo>
                    <a:pt x="122" y="64"/>
                  </a:lnTo>
                  <a:lnTo>
                    <a:pt x="122" y="62"/>
                  </a:lnTo>
                  <a:lnTo>
                    <a:pt x="120" y="60"/>
                  </a:lnTo>
                  <a:lnTo>
                    <a:pt x="120" y="58"/>
                  </a:lnTo>
                  <a:lnTo>
                    <a:pt x="120" y="56"/>
                  </a:lnTo>
                  <a:lnTo>
                    <a:pt x="120" y="54"/>
                  </a:lnTo>
                  <a:lnTo>
                    <a:pt x="120" y="52"/>
                  </a:lnTo>
                  <a:lnTo>
                    <a:pt x="120" y="52"/>
                  </a:lnTo>
                  <a:lnTo>
                    <a:pt x="120" y="50"/>
                  </a:lnTo>
                  <a:lnTo>
                    <a:pt x="120" y="48"/>
                  </a:lnTo>
                  <a:lnTo>
                    <a:pt x="120" y="48"/>
                  </a:lnTo>
                  <a:lnTo>
                    <a:pt x="118" y="48"/>
                  </a:lnTo>
                  <a:lnTo>
                    <a:pt x="116" y="48"/>
                  </a:lnTo>
                  <a:lnTo>
                    <a:pt x="114" y="48"/>
                  </a:lnTo>
                  <a:lnTo>
                    <a:pt x="114" y="46"/>
                  </a:lnTo>
                  <a:lnTo>
                    <a:pt x="114" y="44"/>
                  </a:lnTo>
                  <a:lnTo>
                    <a:pt x="112" y="42"/>
                  </a:lnTo>
                  <a:lnTo>
                    <a:pt x="112" y="40"/>
                  </a:lnTo>
                  <a:lnTo>
                    <a:pt x="110" y="40"/>
                  </a:lnTo>
                  <a:lnTo>
                    <a:pt x="108" y="40"/>
                  </a:lnTo>
                  <a:lnTo>
                    <a:pt x="104" y="38"/>
                  </a:lnTo>
                  <a:lnTo>
                    <a:pt x="102" y="34"/>
                  </a:lnTo>
                  <a:lnTo>
                    <a:pt x="98" y="32"/>
                  </a:lnTo>
                  <a:lnTo>
                    <a:pt x="96" y="30"/>
                  </a:lnTo>
                  <a:lnTo>
                    <a:pt x="96" y="28"/>
                  </a:lnTo>
                  <a:lnTo>
                    <a:pt x="94" y="22"/>
                  </a:lnTo>
                  <a:lnTo>
                    <a:pt x="94" y="22"/>
                  </a:lnTo>
                  <a:lnTo>
                    <a:pt x="94" y="20"/>
                  </a:lnTo>
                  <a:lnTo>
                    <a:pt x="92" y="18"/>
                  </a:lnTo>
                  <a:lnTo>
                    <a:pt x="92" y="16"/>
                  </a:lnTo>
                  <a:lnTo>
                    <a:pt x="90" y="16"/>
                  </a:lnTo>
                  <a:lnTo>
                    <a:pt x="88" y="12"/>
                  </a:lnTo>
                  <a:lnTo>
                    <a:pt x="86" y="10"/>
                  </a:lnTo>
                  <a:lnTo>
                    <a:pt x="86" y="8"/>
                  </a:lnTo>
                  <a:lnTo>
                    <a:pt x="86" y="6"/>
                  </a:lnTo>
                  <a:lnTo>
                    <a:pt x="84" y="6"/>
                  </a:lnTo>
                  <a:lnTo>
                    <a:pt x="84" y="4"/>
                  </a:lnTo>
                  <a:lnTo>
                    <a:pt x="82" y="2"/>
                  </a:lnTo>
                  <a:lnTo>
                    <a:pt x="82" y="2"/>
                  </a:lnTo>
                  <a:lnTo>
                    <a:pt x="82" y="0"/>
                  </a:lnTo>
                  <a:lnTo>
                    <a:pt x="84" y="0"/>
                  </a:lnTo>
                  <a:lnTo>
                    <a:pt x="82" y="0"/>
                  </a:lnTo>
                  <a:lnTo>
                    <a:pt x="78" y="0"/>
                  </a:lnTo>
                  <a:lnTo>
                    <a:pt x="76" y="2"/>
                  </a:lnTo>
                  <a:lnTo>
                    <a:pt x="72" y="4"/>
                  </a:lnTo>
                  <a:lnTo>
                    <a:pt x="70" y="4"/>
                  </a:lnTo>
                  <a:lnTo>
                    <a:pt x="70" y="4"/>
                  </a:lnTo>
                  <a:lnTo>
                    <a:pt x="70" y="4"/>
                  </a:lnTo>
                  <a:lnTo>
                    <a:pt x="68" y="4"/>
                  </a:lnTo>
                  <a:lnTo>
                    <a:pt x="66" y="4"/>
                  </a:lnTo>
                  <a:lnTo>
                    <a:pt x="64" y="6"/>
                  </a:lnTo>
                  <a:lnTo>
                    <a:pt x="62" y="8"/>
                  </a:lnTo>
                  <a:lnTo>
                    <a:pt x="62" y="8"/>
                  </a:lnTo>
                  <a:lnTo>
                    <a:pt x="58" y="12"/>
                  </a:lnTo>
                  <a:lnTo>
                    <a:pt x="58" y="12"/>
                  </a:lnTo>
                  <a:lnTo>
                    <a:pt x="58" y="12"/>
                  </a:lnTo>
                  <a:lnTo>
                    <a:pt x="56" y="12"/>
                  </a:lnTo>
                  <a:lnTo>
                    <a:pt x="56" y="10"/>
                  </a:lnTo>
                  <a:lnTo>
                    <a:pt x="56" y="8"/>
                  </a:lnTo>
                  <a:lnTo>
                    <a:pt x="52" y="4"/>
                  </a:lnTo>
                  <a:lnTo>
                    <a:pt x="52" y="4"/>
                  </a:lnTo>
                  <a:lnTo>
                    <a:pt x="52" y="4"/>
                  </a:lnTo>
                  <a:lnTo>
                    <a:pt x="50" y="4"/>
                  </a:lnTo>
                  <a:lnTo>
                    <a:pt x="44" y="4"/>
                  </a:lnTo>
                  <a:lnTo>
                    <a:pt x="40" y="6"/>
                  </a:lnTo>
                  <a:lnTo>
                    <a:pt x="32" y="8"/>
                  </a:lnTo>
                  <a:lnTo>
                    <a:pt x="26" y="8"/>
                  </a:lnTo>
                  <a:lnTo>
                    <a:pt x="20" y="8"/>
                  </a:lnTo>
                  <a:lnTo>
                    <a:pt x="16" y="10"/>
                  </a:lnTo>
                  <a:lnTo>
                    <a:pt x="16" y="12"/>
                  </a:lnTo>
                  <a:lnTo>
                    <a:pt x="16" y="20"/>
                  </a:lnTo>
                  <a:lnTo>
                    <a:pt x="16" y="28"/>
                  </a:lnTo>
                  <a:lnTo>
                    <a:pt x="16" y="34"/>
                  </a:lnTo>
                  <a:lnTo>
                    <a:pt x="16" y="42"/>
                  </a:lnTo>
                  <a:lnTo>
                    <a:pt x="16" y="50"/>
                  </a:lnTo>
                  <a:lnTo>
                    <a:pt x="16" y="56"/>
                  </a:lnTo>
                  <a:lnTo>
                    <a:pt x="16" y="64"/>
                  </a:lnTo>
                  <a:lnTo>
                    <a:pt x="16" y="72"/>
                  </a:lnTo>
                  <a:lnTo>
                    <a:pt x="16" y="74"/>
                  </a:lnTo>
                  <a:lnTo>
                    <a:pt x="16" y="74"/>
                  </a:lnTo>
                  <a:lnTo>
                    <a:pt x="0" y="74"/>
                  </a:lnTo>
                  <a:lnTo>
                    <a:pt x="0" y="80"/>
                  </a:lnTo>
                  <a:lnTo>
                    <a:pt x="0" y="84"/>
                  </a:lnTo>
                  <a:lnTo>
                    <a:pt x="0" y="90"/>
                  </a:lnTo>
                  <a:lnTo>
                    <a:pt x="0" y="94"/>
                  </a:lnTo>
                  <a:lnTo>
                    <a:pt x="0" y="100"/>
                  </a:lnTo>
                  <a:lnTo>
                    <a:pt x="0" y="104"/>
                  </a:lnTo>
                  <a:lnTo>
                    <a:pt x="0" y="110"/>
                  </a:lnTo>
                  <a:lnTo>
                    <a:pt x="0" y="116"/>
                  </a:lnTo>
                  <a:lnTo>
                    <a:pt x="0" y="120"/>
                  </a:lnTo>
                  <a:lnTo>
                    <a:pt x="0" y="124"/>
                  </a:lnTo>
                  <a:lnTo>
                    <a:pt x="0" y="124"/>
                  </a:lnTo>
                  <a:lnTo>
                    <a:pt x="0" y="126"/>
                  </a:lnTo>
                  <a:lnTo>
                    <a:pt x="4" y="130"/>
                  </a:lnTo>
                  <a:lnTo>
                    <a:pt x="6" y="132"/>
                  </a:lnTo>
                  <a:lnTo>
                    <a:pt x="6" y="132"/>
                  </a:lnTo>
                  <a:lnTo>
                    <a:pt x="8" y="138"/>
                  </a:lnTo>
                  <a:lnTo>
                    <a:pt x="10" y="142"/>
                  </a:lnTo>
                  <a:lnTo>
                    <a:pt x="12" y="144"/>
                  </a:lnTo>
                  <a:lnTo>
                    <a:pt x="12" y="146"/>
                  </a:lnTo>
                  <a:lnTo>
                    <a:pt x="12" y="148"/>
                  </a:lnTo>
                  <a:lnTo>
                    <a:pt x="12" y="148"/>
                  </a:lnTo>
                  <a:lnTo>
                    <a:pt x="12" y="150"/>
                  </a:lnTo>
                  <a:lnTo>
                    <a:pt x="10" y="152"/>
                  </a:lnTo>
                  <a:lnTo>
                    <a:pt x="10" y="152"/>
                  </a:lnTo>
                  <a:lnTo>
                    <a:pt x="8" y="154"/>
                  </a:lnTo>
                  <a:lnTo>
                    <a:pt x="8" y="156"/>
                  </a:lnTo>
                  <a:lnTo>
                    <a:pt x="8" y="160"/>
                  </a:lnTo>
                  <a:lnTo>
                    <a:pt x="10" y="162"/>
                  </a:lnTo>
                  <a:lnTo>
                    <a:pt x="10" y="162"/>
                  </a:lnTo>
                  <a:lnTo>
                    <a:pt x="12" y="160"/>
                  </a:lnTo>
                  <a:lnTo>
                    <a:pt x="14" y="162"/>
                  </a:lnTo>
                  <a:lnTo>
                    <a:pt x="16" y="162"/>
                  </a:lnTo>
                  <a:lnTo>
                    <a:pt x="22" y="162"/>
                  </a:lnTo>
                  <a:lnTo>
                    <a:pt x="22" y="162"/>
                  </a:lnTo>
                  <a:lnTo>
                    <a:pt x="24" y="162"/>
                  </a:lnTo>
                  <a:lnTo>
                    <a:pt x="24" y="162"/>
                  </a:lnTo>
                  <a:lnTo>
                    <a:pt x="26" y="160"/>
                  </a:lnTo>
                  <a:lnTo>
                    <a:pt x="26" y="160"/>
                  </a:lnTo>
                  <a:lnTo>
                    <a:pt x="28" y="158"/>
                  </a:lnTo>
                  <a:lnTo>
                    <a:pt x="28" y="158"/>
                  </a:lnTo>
                  <a:lnTo>
                    <a:pt x="30" y="158"/>
                  </a:lnTo>
                  <a:lnTo>
                    <a:pt x="32" y="156"/>
                  </a:lnTo>
                  <a:lnTo>
                    <a:pt x="34" y="154"/>
                  </a:lnTo>
                  <a:lnTo>
                    <a:pt x="38" y="150"/>
                  </a:lnTo>
                  <a:lnTo>
                    <a:pt x="38" y="150"/>
                  </a:lnTo>
                  <a:lnTo>
                    <a:pt x="40" y="148"/>
                  </a:lnTo>
                  <a:lnTo>
                    <a:pt x="40" y="148"/>
                  </a:lnTo>
                  <a:lnTo>
                    <a:pt x="42" y="144"/>
                  </a:lnTo>
                  <a:lnTo>
                    <a:pt x="42" y="140"/>
                  </a:lnTo>
                  <a:lnTo>
                    <a:pt x="42" y="140"/>
                  </a:lnTo>
                  <a:lnTo>
                    <a:pt x="44" y="136"/>
                  </a:lnTo>
                  <a:lnTo>
                    <a:pt x="44" y="136"/>
                  </a:lnTo>
                  <a:lnTo>
                    <a:pt x="46" y="134"/>
                  </a:lnTo>
                  <a:lnTo>
                    <a:pt x="46" y="134"/>
                  </a:lnTo>
                  <a:lnTo>
                    <a:pt x="48" y="134"/>
                  </a:lnTo>
                  <a:lnTo>
                    <a:pt x="50" y="134"/>
                  </a:lnTo>
                  <a:lnTo>
                    <a:pt x="52" y="134"/>
                  </a:lnTo>
                  <a:lnTo>
                    <a:pt x="54" y="134"/>
                  </a:lnTo>
                  <a:lnTo>
                    <a:pt x="56" y="136"/>
                  </a:lnTo>
                  <a:lnTo>
                    <a:pt x="58" y="138"/>
                  </a:lnTo>
                  <a:lnTo>
                    <a:pt x="60" y="140"/>
                  </a:lnTo>
                  <a:lnTo>
                    <a:pt x="60" y="140"/>
                  </a:lnTo>
                  <a:lnTo>
                    <a:pt x="62" y="140"/>
                  </a:lnTo>
                  <a:lnTo>
                    <a:pt x="64" y="140"/>
                  </a:lnTo>
                  <a:lnTo>
                    <a:pt x="66" y="142"/>
                  </a:lnTo>
                  <a:lnTo>
                    <a:pt x="66" y="142"/>
                  </a:lnTo>
                  <a:lnTo>
                    <a:pt x="70" y="142"/>
                  </a:lnTo>
                  <a:lnTo>
                    <a:pt x="72" y="144"/>
                  </a:lnTo>
                  <a:lnTo>
                    <a:pt x="74" y="144"/>
                  </a:lnTo>
                  <a:lnTo>
                    <a:pt x="76" y="142"/>
                  </a:lnTo>
                  <a:lnTo>
                    <a:pt x="78" y="142"/>
                  </a:lnTo>
                  <a:lnTo>
                    <a:pt x="80" y="142"/>
                  </a:lnTo>
                  <a:lnTo>
                    <a:pt x="82" y="142"/>
                  </a:lnTo>
                  <a:lnTo>
                    <a:pt x="82" y="142"/>
                  </a:lnTo>
                  <a:lnTo>
                    <a:pt x="84" y="140"/>
                  </a:lnTo>
                  <a:lnTo>
                    <a:pt x="86" y="140"/>
                  </a:lnTo>
                  <a:lnTo>
                    <a:pt x="86" y="136"/>
                  </a:lnTo>
                  <a:lnTo>
                    <a:pt x="86" y="134"/>
                  </a:lnTo>
                  <a:lnTo>
                    <a:pt x="88" y="132"/>
                  </a:lnTo>
                  <a:lnTo>
                    <a:pt x="90" y="128"/>
                  </a:lnTo>
                  <a:lnTo>
                    <a:pt x="90" y="124"/>
                  </a:lnTo>
                  <a:lnTo>
                    <a:pt x="90" y="124"/>
                  </a:lnTo>
                  <a:lnTo>
                    <a:pt x="92" y="124"/>
                  </a:lnTo>
                  <a:lnTo>
                    <a:pt x="94" y="122"/>
                  </a:lnTo>
                  <a:lnTo>
                    <a:pt x="98" y="122"/>
                  </a:lnTo>
                  <a:lnTo>
                    <a:pt x="98" y="122"/>
                  </a:lnTo>
                  <a:lnTo>
                    <a:pt x="100" y="120"/>
                  </a:lnTo>
                  <a:lnTo>
                    <a:pt x="102" y="118"/>
                  </a:lnTo>
                  <a:lnTo>
                    <a:pt x="104" y="116"/>
                  </a:lnTo>
                  <a:lnTo>
                    <a:pt x="104" y="114"/>
                  </a:lnTo>
                  <a:lnTo>
                    <a:pt x="108" y="106"/>
                  </a:lnTo>
                  <a:lnTo>
                    <a:pt x="108" y="106"/>
                  </a:lnTo>
                  <a:lnTo>
                    <a:pt x="110" y="104"/>
                  </a:lnTo>
                  <a:lnTo>
                    <a:pt x="110" y="102"/>
                  </a:lnTo>
                  <a:lnTo>
                    <a:pt x="110" y="102"/>
                  </a:lnTo>
                  <a:lnTo>
                    <a:pt x="112" y="102"/>
                  </a:lnTo>
                  <a:lnTo>
                    <a:pt x="112" y="100"/>
                  </a:lnTo>
                  <a:lnTo>
                    <a:pt x="114" y="100"/>
                  </a:lnTo>
                  <a:lnTo>
                    <a:pt x="116" y="100"/>
                  </a:lnTo>
                  <a:lnTo>
                    <a:pt x="116" y="98"/>
                  </a:lnTo>
                  <a:lnTo>
                    <a:pt x="118" y="98"/>
                  </a:lnTo>
                  <a:lnTo>
                    <a:pt x="118" y="96"/>
                  </a:lnTo>
                  <a:lnTo>
                    <a:pt x="120" y="96"/>
                  </a:lnTo>
                  <a:lnTo>
                    <a:pt x="120" y="96"/>
                  </a:lnTo>
                  <a:lnTo>
                    <a:pt x="120" y="96"/>
                  </a:lnTo>
                  <a:lnTo>
                    <a:pt x="120" y="94"/>
                  </a:lnTo>
                  <a:lnTo>
                    <a:pt x="122" y="94"/>
                  </a:lnTo>
                  <a:lnTo>
                    <a:pt x="122" y="94"/>
                  </a:lnTo>
                  <a:lnTo>
                    <a:pt x="122" y="92"/>
                  </a:lnTo>
                  <a:lnTo>
                    <a:pt x="124" y="90"/>
                  </a:lnTo>
                  <a:lnTo>
                    <a:pt x="126" y="88"/>
                  </a:lnTo>
                  <a:lnTo>
                    <a:pt x="130" y="86"/>
                  </a:lnTo>
                  <a:lnTo>
                    <a:pt x="132" y="86"/>
                  </a:lnTo>
                  <a:lnTo>
                    <a:pt x="134" y="84"/>
                  </a:lnTo>
                  <a:lnTo>
                    <a:pt x="136" y="84"/>
                  </a:lnTo>
                  <a:lnTo>
                    <a:pt x="138" y="82"/>
                  </a:lnTo>
                  <a:lnTo>
                    <a:pt x="140" y="80"/>
                  </a:lnTo>
                  <a:lnTo>
                    <a:pt x="142" y="78"/>
                  </a:lnTo>
                  <a:lnTo>
                    <a:pt x="144" y="78"/>
                  </a:lnTo>
                  <a:lnTo>
                    <a:pt x="144" y="7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5" name="Freeform 223"/>
            <p:cNvSpPr>
              <a:spLocks/>
            </p:cNvSpPr>
            <p:nvPr/>
          </p:nvSpPr>
          <p:spPr bwMode="auto">
            <a:xfrm>
              <a:off x="3707" y="1269"/>
              <a:ext cx="56" cy="48"/>
            </a:xfrm>
            <a:custGeom>
              <a:avLst/>
              <a:gdLst>
                <a:gd name="T0" fmla="*/ 54 w 56"/>
                <a:gd name="T1" fmla="*/ 22 h 48"/>
                <a:gd name="T2" fmla="*/ 56 w 56"/>
                <a:gd name="T3" fmla="*/ 22 h 48"/>
                <a:gd name="T4" fmla="*/ 52 w 56"/>
                <a:gd name="T5" fmla="*/ 18 h 48"/>
                <a:gd name="T6" fmla="*/ 48 w 56"/>
                <a:gd name="T7" fmla="*/ 16 h 48"/>
                <a:gd name="T8" fmla="*/ 48 w 56"/>
                <a:gd name="T9" fmla="*/ 14 h 48"/>
                <a:gd name="T10" fmla="*/ 50 w 56"/>
                <a:gd name="T11" fmla="*/ 10 h 48"/>
                <a:gd name="T12" fmla="*/ 52 w 56"/>
                <a:gd name="T13" fmla="*/ 8 h 48"/>
                <a:gd name="T14" fmla="*/ 48 w 56"/>
                <a:gd name="T15" fmla="*/ 6 h 48"/>
                <a:gd name="T16" fmla="*/ 46 w 56"/>
                <a:gd name="T17" fmla="*/ 8 h 48"/>
                <a:gd name="T18" fmla="*/ 44 w 56"/>
                <a:gd name="T19" fmla="*/ 6 h 48"/>
                <a:gd name="T20" fmla="*/ 42 w 56"/>
                <a:gd name="T21" fmla="*/ 2 h 48"/>
                <a:gd name="T22" fmla="*/ 38 w 56"/>
                <a:gd name="T23" fmla="*/ 2 h 48"/>
                <a:gd name="T24" fmla="*/ 34 w 56"/>
                <a:gd name="T25" fmla="*/ 2 h 48"/>
                <a:gd name="T26" fmla="*/ 30 w 56"/>
                <a:gd name="T27" fmla="*/ 2 h 48"/>
                <a:gd name="T28" fmla="*/ 28 w 56"/>
                <a:gd name="T29" fmla="*/ 0 h 48"/>
                <a:gd name="T30" fmla="*/ 24 w 56"/>
                <a:gd name="T31" fmla="*/ 2 h 48"/>
                <a:gd name="T32" fmla="*/ 22 w 56"/>
                <a:gd name="T33" fmla="*/ 2 h 48"/>
                <a:gd name="T34" fmla="*/ 16 w 56"/>
                <a:gd name="T35" fmla="*/ 0 h 48"/>
                <a:gd name="T36" fmla="*/ 10 w 56"/>
                <a:gd name="T37" fmla="*/ 2 h 48"/>
                <a:gd name="T38" fmla="*/ 6 w 56"/>
                <a:gd name="T39" fmla="*/ 2 h 48"/>
                <a:gd name="T40" fmla="*/ 2 w 56"/>
                <a:gd name="T41" fmla="*/ 0 h 48"/>
                <a:gd name="T42" fmla="*/ 0 w 56"/>
                <a:gd name="T43" fmla="*/ 4 h 48"/>
                <a:gd name="T44" fmla="*/ 2 w 56"/>
                <a:gd name="T45" fmla="*/ 10 h 48"/>
                <a:gd name="T46" fmla="*/ 6 w 56"/>
                <a:gd name="T47" fmla="*/ 14 h 48"/>
                <a:gd name="T48" fmla="*/ 8 w 56"/>
                <a:gd name="T49" fmla="*/ 20 h 48"/>
                <a:gd name="T50" fmla="*/ 12 w 56"/>
                <a:gd name="T51" fmla="*/ 24 h 48"/>
                <a:gd name="T52" fmla="*/ 18 w 56"/>
                <a:gd name="T53" fmla="*/ 28 h 48"/>
                <a:gd name="T54" fmla="*/ 22 w 56"/>
                <a:gd name="T55" fmla="*/ 32 h 48"/>
                <a:gd name="T56" fmla="*/ 24 w 56"/>
                <a:gd name="T57" fmla="*/ 36 h 48"/>
                <a:gd name="T58" fmla="*/ 28 w 56"/>
                <a:gd name="T59" fmla="*/ 40 h 48"/>
                <a:gd name="T60" fmla="*/ 28 w 56"/>
                <a:gd name="T61" fmla="*/ 42 h 48"/>
                <a:gd name="T62" fmla="*/ 32 w 56"/>
                <a:gd name="T63" fmla="*/ 42 h 48"/>
                <a:gd name="T64" fmla="*/ 36 w 56"/>
                <a:gd name="T65" fmla="*/ 46 h 48"/>
                <a:gd name="T66" fmla="*/ 40 w 56"/>
                <a:gd name="T67" fmla="*/ 48 h 48"/>
                <a:gd name="T68" fmla="*/ 42 w 56"/>
                <a:gd name="T69" fmla="*/ 46 h 48"/>
                <a:gd name="T70" fmla="*/ 40 w 56"/>
                <a:gd name="T71" fmla="*/ 44 h 48"/>
                <a:gd name="T72" fmla="*/ 40 w 56"/>
                <a:gd name="T73" fmla="*/ 40 h 48"/>
                <a:gd name="T74" fmla="*/ 42 w 56"/>
                <a:gd name="T75" fmla="*/ 38 h 48"/>
                <a:gd name="T76" fmla="*/ 44 w 56"/>
                <a:gd name="T77" fmla="*/ 36 h 48"/>
                <a:gd name="T78" fmla="*/ 46 w 56"/>
                <a:gd name="T79" fmla="*/ 34 h 48"/>
                <a:gd name="T80" fmla="*/ 48 w 56"/>
                <a:gd name="T81" fmla="*/ 34 h 48"/>
                <a:gd name="T82" fmla="*/ 46 w 56"/>
                <a:gd name="T83" fmla="*/ 32 h 48"/>
                <a:gd name="T84" fmla="*/ 48 w 56"/>
                <a:gd name="T85" fmla="*/ 30 h 48"/>
                <a:gd name="T86" fmla="*/ 50 w 56"/>
                <a:gd name="T87" fmla="*/ 30 h 48"/>
                <a:gd name="T88" fmla="*/ 52 w 56"/>
                <a:gd name="T89" fmla="*/ 30 h 48"/>
                <a:gd name="T90" fmla="*/ 54 w 56"/>
                <a:gd name="T91" fmla="*/ 30 h 48"/>
                <a:gd name="T92" fmla="*/ 54 w 56"/>
                <a:gd name="T93" fmla="*/ 28 h 48"/>
                <a:gd name="T94" fmla="*/ 50 w 56"/>
                <a:gd name="T9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48">
                  <a:moveTo>
                    <a:pt x="52" y="22"/>
                  </a:moveTo>
                  <a:lnTo>
                    <a:pt x="52" y="22"/>
                  </a:lnTo>
                  <a:lnTo>
                    <a:pt x="54" y="22"/>
                  </a:lnTo>
                  <a:lnTo>
                    <a:pt x="56" y="22"/>
                  </a:lnTo>
                  <a:lnTo>
                    <a:pt x="56" y="22"/>
                  </a:lnTo>
                  <a:lnTo>
                    <a:pt x="56" y="22"/>
                  </a:lnTo>
                  <a:lnTo>
                    <a:pt x="54" y="22"/>
                  </a:lnTo>
                  <a:lnTo>
                    <a:pt x="54" y="20"/>
                  </a:lnTo>
                  <a:lnTo>
                    <a:pt x="52" y="18"/>
                  </a:lnTo>
                  <a:lnTo>
                    <a:pt x="50" y="18"/>
                  </a:lnTo>
                  <a:lnTo>
                    <a:pt x="50" y="18"/>
                  </a:lnTo>
                  <a:lnTo>
                    <a:pt x="48" y="16"/>
                  </a:lnTo>
                  <a:lnTo>
                    <a:pt x="48" y="16"/>
                  </a:lnTo>
                  <a:lnTo>
                    <a:pt x="48" y="16"/>
                  </a:lnTo>
                  <a:lnTo>
                    <a:pt x="48" y="14"/>
                  </a:lnTo>
                  <a:lnTo>
                    <a:pt x="50" y="14"/>
                  </a:lnTo>
                  <a:lnTo>
                    <a:pt x="50" y="12"/>
                  </a:lnTo>
                  <a:lnTo>
                    <a:pt x="50" y="10"/>
                  </a:lnTo>
                  <a:lnTo>
                    <a:pt x="52" y="10"/>
                  </a:lnTo>
                  <a:lnTo>
                    <a:pt x="52" y="8"/>
                  </a:lnTo>
                  <a:lnTo>
                    <a:pt x="52" y="8"/>
                  </a:lnTo>
                  <a:lnTo>
                    <a:pt x="52" y="8"/>
                  </a:lnTo>
                  <a:lnTo>
                    <a:pt x="50" y="6"/>
                  </a:lnTo>
                  <a:lnTo>
                    <a:pt x="48" y="6"/>
                  </a:lnTo>
                  <a:lnTo>
                    <a:pt x="48" y="8"/>
                  </a:lnTo>
                  <a:lnTo>
                    <a:pt x="46" y="8"/>
                  </a:lnTo>
                  <a:lnTo>
                    <a:pt x="46" y="8"/>
                  </a:lnTo>
                  <a:lnTo>
                    <a:pt x="44" y="8"/>
                  </a:lnTo>
                  <a:lnTo>
                    <a:pt x="44" y="6"/>
                  </a:lnTo>
                  <a:lnTo>
                    <a:pt x="44" y="6"/>
                  </a:lnTo>
                  <a:lnTo>
                    <a:pt x="44" y="6"/>
                  </a:lnTo>
                  <a:lnTo>
                    <a:pt x="42" y="4"/>
                  </a:lnTo>
                  <a:lnTo>
                    <a:pt x="42" y="2"/>
                  </a:lnTo>
                  <a:lnTo>
                    <a:pt x="40" y="2"/>
                  </a:lnTo>
                  <a:lnTo>
                    <a:pt x="38" y="2"/>
                  </a:lnTo>
                  <a:lnTo>
                    <a:pt x="38" y="2"/>
                  </a:lnTo>
                  <a:lnTo>
                    <a:pt x="36" y="2"/>
                  </a:lnTo>
                  <a:lnTo>
                    <a:pt x="36" y="2"/>
                  </a:lnTo>
                  <a:lnTo>
                    <a:pt x="34" y="2"/>
                  </a:lnTo>
                  <a:lnTo>
                    <a:pt x="32" y="2"/>
                  </a:lnTo>
                  <a:lnTo>
                    <a:pt x="32" y="2"/>
                  </a:lnTo>
                  <a:lnTo>
                    <a:pt x="30" y="2"/>
                  </a:lnTo>
                  <a:lnTo>
                    <a:pt x="30" y="2"/>
                  </a:lnTo>
                  <a:lnTo>
                    <a:pt x="28" y="2"/>
                  </a:lnTo>
                  <a:lnTo>
                    <a:pt x="28" y="0"/>
                  </a:lnTo>
                  <a:lnTo>
                    <a:pt x="26" y="2"/>
                  </a:lnTo>
                  <a:lnTo>
                    <a:pt x="26" y="2"/>
                  </a:lnTo>
                  <a:lnTo>
                    <a:pt x="24" y="2"/>
                  </a:lnTo>
                  <a:lnTo>
                    <a:pt x="22" y="0"/>
                  </a:lnTo>
                  <a:lnTo>
                    <a:pt x="22" y="0"/>
                  </a:lnTo>
                  <a:lnTo>
                    <a:pt x="22" y="2"/>
                  </a:lnTo>
                  <a:lnTo>
                    <a:pt x="20" y="0"/>
                  </a:lnTo>
                  <a:lnTo>
                    <a:pt x="16" y="0"/>
                  </a:lnTo>
                  <a:lnTo>
                    <a:pt x="16" y="0"/>
                  </a:lnTo>
                  <a:lnTo>
                    <a:pt x="12" y="0"/>
                  </a:lnTo>
                  <a:lnTo>
                    <a:pt x="10" y="0"/>
                  </a:lnTo>
                  <a:lnTo>
                    <a:pt x="10" y="2"/>
                  </a:lnTo>
                  <a:lnTo>
                    <a:pt x="8" y="4"/>
                  </a:lnTo>
                  <a:lnTo>
                    <a:pt x="8" y="4"/>
                  </a:lnTo>
                  <a:lnTo>
                    <a:pt x="6" y="2"/>
                  </a:lnTo>
                  <a:lnTo>
                    <a:pt x="4" y="0"/>
                  </a:lnTo>
                  <a:lnTo>
                    <a:pt x="4" y="0"/>
                  </a:lnTo>
                  <a:lnTo>
                    <a:pt x="2" y="0"/>
                  </a:lnTo>
                  <a:lnTo>
                    <a:pt x="2" y="0"/>
                  </a:lnTo>
                  <a:lnTo>
                    <a:pt x="2" y="0"/>
                  </a:lnTo>
                  <a:lnTo>
                    <a:pt x="0" y="4"/>
                  </a:lnTo>
                  <a:lnTo>
                    <a:pt x="0" y="8"/>
                  </a:lnTo>
                  <a:lnTo>
                    <a:pt x="0" y="10"/>
                  </a:lnTo>
                  <a:lnTo>
                    <a:pt x="2" y="10"/>
                  </a:lnTo>
                  <a:lnTo>
                    <a:pt x="6" y="14"/>
                  </a:lnTo>
                  <a:lnTo>
                    <a:pt x="6" y="14"/>
                  </a:lnTo>
                  <a:lnTo>
                    <a:pt x="6" y="14"/>
                  </a:lnTo>
                  <a:lnTo>
                    <a:pt x="6" y="16"/>
                  </a:lnTo>
                  <a:lnTo>
                    <a:pt x="8" y="18"/>
                  </a:lnTo>
                  <a:lnTo>
                    <a:pt x="8" y="20"/>
                  </a:lnTo>
                  <a:lnTo>
                    <a:pt x="10" y="22"/>
                  </a:lnTo>
                  <a:lnTo>
                    <a:pt x="12" y="22"/>
                  </a:lnTo>
                  <a:lnTo>
                    <a:pt x="12" y="24"/>
                  </a:lnTo>
                  <a:lnTo>
                    <a:pt x="14" y="26"/>
                  </a:lnTo>
                  <a:lnTo>
                    <a:pt x="14" y="26"/>
                  </a:lnTo>
                  <a:lnTo>
                    <a:pt x="18" y="28"/>
                  </a:lnTo>
                  <a:lnTo>
                    <a:pt x="20" y="30"/>
                  </a:lnTo>
                  <a:lnTo>
                    <a:pt x="22" y="32"/>
                  </a:lnTo>
                  <a:lnTo>
                    <a:pt x="22" y="32"/>
                  </a:lnTo>
                  <a:lnTo>
                    <a:pt x="24" y="34"/>
                  </a:lnTo>
                  <a:lnTo>
                    <a:pt x="24" y="34"/>
                  </a:lnTo>
                  <a:lnTo>
                    <a:pt x="24" y="36"/>
                  </a:lnTo>
                  <a:lnTo>
                    <a:pt x="28" y="40"/>
                  </a:lnTo>
                  <a:lnTo>
                    <a:pt x="28" y="40"/>
                  </a:lnTo>
                  <a:lnTo>
                    <a:pt x="28" y="40"/>
                  </a:lnTo>
                  <a:lnTo>
                    <a:pt x="28" y="40"/>
                  </a:lnTo>
                  <a:lnTo>
                    <a:pt x="28" y="40"/>
                  </a:lnTo>
                  <a:lnTo>
                    <a:pt x="28" y="42"/>
                  </a:lnTo>
                  <a:lnTo>
                    <a:pt x="30" y="42"/>
                  </a:lnTo>
                  <a:lnTo>
                    <a:pt x="30" y="42"/>
                  </a:lnTo>
                  <a:lnTo>
                    <a:pt x="32" y="42"/>
                  </a:lnTo>
                  <a:lnTo>
                    <a:pt x="32" y="44"/>
                  </a:lnTo>
                  <a:lnTo>
                    <a:pt x="34" y="44"/>
                  </a:lnTo>
                  <a:lnTo>
                    <a:pt x="36" y="46"/>
                  </a:lnTo>
                  <a:lnTo>
                    <a:pt x="38" y="46"/>
                  </a:lnTo>
                  <a:lnTo>
                    <a:pt x="38" y="46"/>
                  </a:lnTo>
                  <a:lnTo>
                    <a:pt x="40" y="48"/>
                  </a:lnTo>
                  <a:lnTo>
                    <a:pt x="40" y="48"/>
                  </a:lnTo>
                  <a:lnTo>
                    <a:pt x="40" y="48"/>
                  </a:lnTo>
                  <a:lnTo>
                    <a:pt x="42" y="46"/>
                  </a:lnTo>
                  <a:lnTo>
                    <a:pt x="42" y="46"/>
                  </a:lnTo>
                  <a:lnTo>
                    <a:pt x="42" y="46"/>
                  </a:lnTo>
                  <a:lnTo>
                    <a:pt x="40" y="44"/>
                  </a:lnTo>
                  <a:lnTo>
                    <a:pt x="40" y="42"/>
                  </a:lnTo>
                  <a:lnTo>
                    <a:pt x="40" y="40"/>
                  </a:lnTo>
                  <a:lnTo>
                    <a:pt x="40" y="40"/>
                  </a:lnTo>
                  <a:lnTo>
                    <a:pt x="40" y="40"/>
                  </a:lnTo>
                  <a:lnTo>
                    <a:pt x="42" y="40"/>
                  </a:lnTo>
                  <a:lnTo>
                    <a:pt x="42" y="38"/>
                  </a:lnTo>
                  <a:lnTo>
                    <a:pt x="42" y="38"/>
                  </a:lnTo>
                  <a:lnTo>
                    <a:pt x="42" y="36"/>
                  </a:lnTo>
                  <a:lnTo>
                    <a:pt x="44" y="36"/>
                  </a:lnTo>
                  <a:lnTo>
                    <a:pt x="44" y="34"/>
                  </a:lnTo>
                  <a:lnTo>
                    <a:pt x="46" y="34"/>
                  </a:lnTo>
                  <a:lnTo>
                    <a:pt x="46" y="34"/>
                  </a:lnTo>
                  <a:lnTo>
                    <a:pt x="46" y="34"/>
                  </a:lnTo>
                  <a:lnTo>
                    <a:pt x="48" y="34"/>
                  </a:lnTo>
                  <a:lnTo>
                    <a:pt x="48" y="34"/>
                  </a:lnTo>
                  <a:lnTo>
                    <a:pt x="48" y="34"/>
                  </a:lnTo>
                  <a:lnTo>
                    <a:pt x="48" y="32"/>
                  </a:lnTo>
                  <a:lnTo>
                    <a:pt x="46" y="32"/>
                  </a:lnTo>
                  <a:lnTo>
                    <a:pt x="46" y="30"/>
                  </a:lnTo>
                  <a:lnTo>
                    <a:pt x="48" y="30"/>
                  </a:lnTo>
                  <a:lnTo>
                    <a:pt x="48" y="30"/>
                  </a:lnTo>
                  <a:lnTo>
                    <a:pt x="48" y="30"/>
                  </a:lnTo>
                  <a:lnTo>
                    <a:pt x="50" y="30"/>
                  </a:lnTo>
                  <a:lnTo>
                    <a:pt x="50" y="30"/>
                  </a:lnTo>
                  <a:lnTo>
                    <a:pt x="50" y="30"/>
                  </a:lnTo>
                  <a:lnTo>
                    <a:pt x="52" y="30"/>
                  </a:lnTo>
                  <a:lnTo>
                    <a:pt x="52" y="30"/>
                  </a:lnTo>
                  <a:lnTo>
                    <a:pt x="52" y="30"/>
                  </a:lnTo>
                  <a:lnTo>
                    <a:pt x="54" y="30"/>
                  </a:lnTo>
                  <a:lnTo>
                    <a:pt x="54" y="30"/>
                  </a:lnTo>
                  <a:lnTo>
                    <a:pt x="54" y="30"/>
                  </a:lnTo>
                  <a:lnTo>
                    <a:pt x="54" y="28"/>
                  </a:lnTo>
                  <a:lnTo>
                    <a:pt x="54" y="28"/>
                  </a:lnTo>
                  <a:lnTo>
                    <a:pt x="52" y="26"/>
                  </a:lnTo>
                  <a:lnTo>
                    <a:pt x="50" y="24"/>
                  </a:lnTo>
                  <a:lnTo>
                    <a:pt x="50" y="24"/>
                  </a:lnTo>
                  <a:lnTo>
                    <a:pt x="52" y="22"/>
                  </a:lnTo>
                  <a:lnTo>
                    <a:pt x="52" y="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6" name="Freeform 224"/>
            <p:cNvSpPr>
              <a:spLocks/>
            </p:cNvSpPr>
            <p:nvPr/>
          </p:nvSpPr>
          <p:spPr bwMode="auto">
            <a:xfrm>
              <a:off x="2397" y="1856"/>
              <a:ext cx="2" cy="6"/>
            </a:xfrm>
            <a:custGeom>
              <a:avLst/>
              <a:gdLst>
                <a:gd name="T0" fmla="*/ 2 w 2"/>
                <a:gd name="T1" fmla="*/ 2 h 6"/>
                <a:gd name="T2" fmla="*/ 0 w 2"/>
                <a:gd name="T3" fmla="*/ 0 h 6"/>
                <a:gd name="T4" fmla="*/ 0 w 2"/>
                <a:gd name="T5" fmla="*/ 2 h 6"/>
                <a:gd name="T6" fmla="*/ 0 w 2"/>
                <a:gd name="T7" fmla="*/ 2 h 6"/>
                <a:gd name="T8" fmla="*/ 0 w 2"/>
                <a:gd name="T9" fmla="*/ 2 h 6"/>
                <a:gd name="T10" fmla="*/ 0 w 2"/>
                <a:gd name="T11" fmla="*/ 2 h 6"/>
                <a:gd name="T12" fmla="*/ 0 w 2"/>
                <a:gd name="T13" fmla="*/ 4 h 6"/>
                <a:gd name="T14" fmla="*/ 2 w 2"/>
                <a:gd name="T15" fmla="*/ 6 h 6"/>
                <a:gd name="T16" fmla="*/ 2 w 2"/>
                <a:gd name="T17" fmla="*/ 4 h 6"/>
                <a:gd name="T18" fmla="*/ 2 w 2"/>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2" y="2"/>
                  </a:moveTo>
                  <a:lnTo>
                    <a:pt x="0" y="0"/>
                  </a:lnTo>
                  <a:lnTo>
                    <a:pt x="0" y="2"/>
                  </a:lnTo>
                  <a:lnTo>
                    <a:pt x="0" y="2"/>
                  </a:lnTo>
                  <a:lnTo>
                    <a:pt x="0" y="2"/>
                  </a:lnTo>
                  <a:lnTo>
                    <a:pt x="0" y="2"/>
                  </a:lnTo>
                  <a:lnTo>
                    <a:pt x="0" y="4"/>
                  </a:lnTo>
                  <a:lnTo>
                    <a:pt x="2" y="6"/>
                  </a:lnTo>
                  <a:lnTo>
                    <a:pt x="2" y="4"/>
                  </a:lnTo>
                  <a:lnTo>
                    <a:pt x="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7" name="Freeform 225"/>
            <p:cNvSpPr>
              <a:spLocks/>
            </p:cNvSpPr>
            <p:nvPr/>
          </p:nvSpPr>
          <p:spPr bwMode="auto">
            <a:xfrm>
              <a:off x="2375" y="2251"/>
              <a:ext cx="200" cy="235"/>
            </a:xfrm>
            <a:custGeom>
              <a:avLst/>
              <a:gdLst>
                <a:gd name="T0" fmla="*/ 194 w 200"/>
                <a:gd name="T1" fmla="*/ 141 h 235"/>
                <a:gd name="T2" fmla="*/ 182 w 200"/>
                <a:gd name="T3" fmla="*/ 124 h 235"/>
                <a:gd name="T4" fmla="*/ 184 w 200"/>
                <a:gd name="T5" fmla="*/ 118 h 235"/>
                <a:gd name="T6" fmla="*/ 156 w 200"/>
                <a:gd name="T7" fmla="*/ 114 h 235"/>
                <a:gd name="T8" fmla="*/ 150 w 200"/>
                <a:gd name="T9" fmla="*/ 96 h 235"/>
                <a:gd name="T10" fmla="*/ 148 w 200"/>
                <a:gd name="T11" fmla="*/ 80 h 235"/>
                <a:gd name="T12" fmla="*/ 146 w 200"/>
                <a:gd name="T13" fmla="*/ 72 h 235"/>
                <a:gd name="T14" fmla="*/ 130 w 200"/>
                <a:gd name="T15" fmla="*/ 68 h 235"/>
                <a:gd name="T16" fmla="*/ 118 w 200"/>
                <a:gd name="T17" fmla="*/ 60 h 235"/>
                <a:gd name="T18" fmla="*/ 106 w 200"/>
                <a:gd name="T19" fmla="*/ 54 h 235"/>
                <a:gd name="T20" fmla="*/ 98 w 200"/>
                <a:gd name="T21" fmla="*/ 52 h 235"/>
                <a:gd name="T22" fmla="*/ 86 w 200"/>
                <a:gd name="T23" fmla="*/ 48 h 235"/>
                <a:gd name="T24" fmla="*/ 76 w 200"/>
                <a:gd name="T25" fmla="*/ 40 h 235"/>
                <a:gd name="T26" fmla="*/ 72 w 200"/>
                <a:gd name="T27" fmla="*/ 36 h 235"/>
                <a:gd name="T28" fmla="*/ 70 w 200"/>
                <a:gd name="T29" fmla="*/ 32 h 235"/>
                <a:gd name="T30" fmla="*/ 68 w 200"/>
                <a:gd name="T31" fmla="*/ 24 h 235"/>
                <a:gd name="T32" fmla="*/ 66 w 200"/>
                <a:gd name="T33" fmla="*/ 12 h 235"/>
                <a:gd name="T34" fmla="*/ 66 w 200"/>
                <a:gd name="T35" fmla="*/ 0 h 235"/>
                <a:gd name="T36" fmla="*/ 52 w 200"/>
                <a:gd name="T37" fmla="*/ 2 h 235"/>
                <a:gd name="T38" fmla="*/ 36 w 200"/>
                <a:gd name="T39" fmla="*/ 10 h 235"/>
                <a:gd name="T40" fmla="*/ 28 w 200"/>
                <a:gd name="T41" fmla="*/ 16 h 235"/>
                <a:gd name="T42" fmla="*/ 18 w 200"/>
                <a:gd name="T43" fmla="*/ 24 h 235"/>
                <a:gd name="T44" fmla="*/ 10 w 200"/>
                <a:gd name="T45" fmla="*/ 22 h 235"/>
                <a:gd name="T46" fmla="*/ 8 w 200"/>
                <a:gd name="T47" fmla="*/ 34 h 235"/>
                <a:gd name="T48" fmla="*/ 16 w 200"/>
                <a:gd name="T49" fmla="*/ 52 h 235"/>
                <a:gd name="T50" fmla="*/ 14 w 200"/>
                <a:gd name="T51" fmla="*/ 68 h 235"/>
                <a:gd name="T52" fmla="*/ 16 w 200"/>
                <a:gd name="T53" fmla="*/ 78 h 235"/>
                <a:gd name="T54" fmla="*/ 14 w 200"/>
                <a:gd name="T55" fmla="*/ 84 h 235"/>
                <a:gd name="T56" fmla="*/ 10 w 200"/>
                <a:gd name="T57" fmla="*/ 92 h 235"/>
                <a:gd name="T58" fmla="*/ 10 w 200"/>
                <a:gd name="T59" fmla="*/ 104 h 235"/>
                <a:gd name="T60" fmla="*/ 20 w 200"/>
                <a:gd name="T61" fmla="*/ 116 h 235"/>
                <a:gd name="T62" fmla="*/ 18 w 200"/>
                <a:gd name="T63" fmla="*/ 122 h 235"/>
                <a:gd name="T64" fmla="*/ 14 w 200"/>
                <a:gd name="T65" fmla="*/ 130 h 235"/>
                <a:gd name="T66" fmla="*/ 12 w 200"/>
                <a:gd name="T67" fmla="*/ 137 h 235"/>
                <a:gd name="T68" fmla="*/ 18 w 200"/>
                <a:gd name="T69" fmla="*/ 147 h 235"/>
                <a:gd name="T70" fmla="*/ 20 w 200"/>
                <a:gd name="T71" fmla="*/ 155 h 235"/>
                <a:gd name="T72" fmla="*/ 24 w 200"/>
                <a:gd name="T73" fmla="*/ 167 h 235"/>
                <a:gd name="T74" fmla="*/ 32 w 200"/>
                <a:gd name="T75" fmla="*/ 173 h 235"/>
                <a:gd name="T76" fmla="*/ 32 w 200"/>
                <a:gd name="T77" fmla="*/ 183 h 235"/>
                <a:gd name="T78" fmla="*/ 30 w 200"/>
                <a:gd name="T79" fmla="*/ 189 h 235"/>
                <a:gd name="T80" fmla="*/ 34 w 200"/>
                <a:gd name="T81" fmla="*/ 195 h 235"/>
                <a:gd name="T82" fmla="*/ 34 w 200"/>
                <a:gd name="T83" fmla="*/ 201 h 235"/>
                <a:gd name="T84" fmla="*/ 44 w 200"/>
                <a:gd name="T85" fmla="*/ 217 h 235"/>
                <a:gd name="T86" fmla="*/ 48 w 200"/>
                <a:gd name="T87" fmla="*/ 231 h 235"/>
                <a:gd name="T88" fmla="*/ 54 w 200"/>
                <a:gd name="T89" fmla="*/ 235 h 235"/>
                <a:gd name="T90" fmla="*/ 64 w 200"/>
                <a:gd name="T91" fmla="*/ 227 h 235"/>
                <a:gd name="T92" fmla="*/ 72 w 200"/>
                <a:gd name="T93" fmla="*/ 221 h 235"/>
                <a:gd name="T94" fmla="*/ 78 w 200"/>
                <a:gd name="T95" fmla="*/ 221 h 235"/>
                <a:gd name="T96" fmla="*/ 94 w 200"/>
                <a:gd name="T97" fmla="*/ 223 h 235"/>
                <a:gd name="T98" fmla="*/ 104 w 200"/>
                <a:gd name="T99" fmla="*/ 233 h 235"/>
                <a:gd name="T100" fmla="*/ 108 w 200"/>
                <a:gd name="T101" fmla="*/ 221 h 235"/>
                <a:gd name="T102" fmla="*/ 126 w 200"/>
                <a:gd name="T103" fmla="*/ 219 h 235"/>
                <a:gd name="T104" fmla="*/ 130 w 200"/>
                <a:gd name="T105" fmla="*/ 219 h 235"/>
                <a:gd name="T106" fmla="*/ 134 w 200"/>
                <a:gd name="T107" fmla="*/ 187 h 235"/>
                <a:gd name="T108" fmla="*/ 156 w 200"/>
                <a:gd name="T109" fmla="*/ 173 h 235"/>
                <a:gd name="T110" fmla="*/ 194 w 200"/>
                <a:gd name="T111" fmla="*/ 181 h 235"/>
                <a:gd name="T112" fmla="*/ 198 w 200"/>
                <a:gd name="T113" fmla="*/ 185 h 235"/>
                <a:gd name="T114" fmla="*/ 198 w 200"/>
                <a:gd name="T115" fmla="*/ 167 h 235"/>
                <a:gd name="T116" fmla="*/ 198 w 200"/>
                <a:gd name="T117" fmla="*/ 15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 h="235">
                  <a:moveTo>
                    <a:pt x="200" y="151"/>
                  </a:moveTo>
                  <a:lnTo>
                    <a:pt x="200" y="151"/>
                  </a:lnTo>
                  <a:lnTo>
                    <a:pt x="198" y="147"/>
                  </a:lnTo>
                  <a:lnTo>
                    <a:pt x="196" y="143"/>
                  </a:lnTo>
                  <a:lnTo>
                    <a:pt x="196" y="141"/>
                  </a:lnTo>
                  <a:lnTo>
                    <a:pt x="194" y="139"/>
                  </a:lnTo>
                  <a:lnTo>
                    <a:pt x="194" y="141"/>
                  </a:lnTo>
                  <a:lnTo>
                    <a:pt x="192" y="139"/>
                  </a:lnTo>
                  <a:lnTo>
                    <a:pt x="188" y="137"/>
                  </a:lnTo>
                  <a:lnTo>
                    <a:pt x="186" y="134"/>
                  </a:lnTo>
                  <a:lnTo>
                    <a:pt x="186" y="134"/>
                  </a:lnTo>
                  <a:lnTo>
                    <a:pt x="184" y="132"/>
                  </a:lnTo>
                  <a:lnTo>
                    <a:pt x="184" y="128"/>
                  </a:lnTo>
                  <a:lnTo>
                    <a:pt x="182" y="124"/>
                  </a:lnTo>
                  <a:lnTo>
                    <a:pt x="182" y="124"/>
                  </a:lnTo>
                  <a:lnTo>
                    <a:pt x="184" y="120"/>
                  </a:lnTo>
                  <a:lnTo>
                    <a:pt x="184" y="120"/>
                  </a:lnTo>
                  <a:lnTo>
                    <a:pt x="184" y="118"/>
                  </a:lnTo>
                  <a:lnTo>
                    <a:pt x="184" y="116"/>
                  </a:lnTo>
                  <a:lnTo>
                    <a:pt x="184" y="116"/>
                  </a:lnTo>
                  <a:lnTo>
                    <a:pt x="184" y="118"/>
                  </a:lnTo>
                  <a:lnTo>
                    <a:pt x="182" y="118"/>
                  </a:lnTo>
                  <a:lnTo>
                    <a:pt x="182" y="118"/>
                  </a:lnTo>
                  <a:lnTo>
                    <a:pt x="174" y="118"/>
                  </a:lnTo>
                  <a:lnTo>
                    <a:pt x="168" y="118"/>
                  </a:lnTo>
                  <a:lnTo>
                    <a:pt x="162" y="116"/>
                  </a:lnTo>
                  <a:lnTo>
                    <a:pt x="156" y="116"/>
                  </a:lnTo>
                  <a:lnTo>
                    <a:pt x="156" y="114"/>
                  </a:lnTo>
                  <a:lnTo>
                    <a:pt x="154" y="110"/>
                  </a:lnTo>
                  <a:lnTo>
                    <a:pt x="154" y="108"/>
                  </a:lnTo>
                  <a:lnTo>
                    <a:pt x="154" y="102"/>
                  </a:lnTo>
                  <a:lnTo>
                    <a:pt x="150" y="100"/>
                  </a:lnTo>
                  <a:lnTo>
                    <a:pt x="148" y="96"/>
                  </a:lnTo>
                  <a:lnTo>
                    <a:pt x="148" y="96"/>
                  </a:lnTo>
                  <a:lnTo>
                    <a:pt x="150" y="96"/>
                  </a:lnTo>
                  <a:lnTo>
                    <a:pt x="152" y="96"/>
                  </a:lnTo>
                  <a:lnTo>
                    <a:pt x="152" y="88"/>
                  </a:lnTo>
                  <a:lnTo>
                    <a:pt x="150" y="86"/>
                  </a:lnTo>
                  <a:lnTo>
                    <a:pt x="150" y="84"/>
                  </a:lnTo>
                  <a:lnTo>
                    <a:pt x="150" y="82"/>
                  </a:lnTo>
                  <a:lnTo>
                    <a:pt x="148" y="80"/>
                  </a:lnTo>
                  <a:lnTo>
                    <a:pt x="148" y="80"/>
                  </a:lnTo>
                  <a:lnTo>
                    <a:pt x="148" y="78"/>
                  </a:lnTo>
                  <a:lnTo>
                    <a:pt x="148" y="78"/>
                  </a:lnTo>
                  <a:lnTo>
                    <a:pt x="148" y="76"/>
                  </a:lnTo>
                  <a:lnTo>
                    <a:pt x="148" y="74"/>
                  </a:lnTo>
                  <a:lnTo>
                    <a:pt x="148" y="74"/>
                  </a:lnTo>
                  <a:lnTo>
                    <a:pt x="146" y="72"/>
                  </a:lnTo>
                  <a:lnTo>
                    <a:pt x="146" y="72"/>
                  </a:lnTo>
                  <a:lnTo>
                    <a:pt x="144" y="70"/>
                  </a:lnTo>
                  <a:lnTo>
                    <a:pt x="140" y="68"/>
                  </a:lnTo>
                  <a:lnTo>
                    <a:pt x="138" y="66"/>
                  </a:lnTo>
                  <a:lnTo>
                    <a:pt x="136" y="68"/>
                  </a:lnTo>
                  <a:lnTo>
                    <a:pt x="132" y="68"/>
                  </a:lnTo>
                  <a:lnTo>
                    <a:pt x="130" y="68"/>
                  </a:lnTo>
                  <a:lnTo>
                    <a:pt x="130" y="68"/>
                  </a:lnTo>
                  <a:lnTo>
                    <a:pt x="126" y="68"/>
                  </a:lnTo>
                  <a:lnTo>
                    <a:pt x="124" y="66"/>
                  </a:lnTo>
                  <a:lnTo>
                    <a:pt x="124" y="66"/>
                  </a:lnTo>
                  <a:lnTo>
                    <a:pt x="122" y="62"/>
                  </a:lnTo>
                  <a:lnTo>
                    <a:pt x="120" y="62"/>
                  </a:lnTo>
                  <a:lnTo>
                    <a:pt x="120" y="60"/>
                  </a:lnTo>
                  <a:lnTo>
                    <a:pt x="118" y="60"/>
                  </a:lnTo>
                  <a:lnTo>
                    <a:pt x="116" y="60"/>
                  </a:lnTo>
                  <a:lnTo>
                    <a:pt x="114" y="60"/>
                  </a:lnTo>
                  <a:lnTo>
                    <a:pt x="112" y="58"/>
                  </a:lnTo>
                  <a:lnTo>
                    <a:pt x="110" y="58"/>
                  </a:lnTo>
                  <a:lnTo>
                    <a:pt x="110" y="58"/>
                  </a:lnTo>
                  <a:lnTo>
                    <a:pt x="108" y="56"/>
                  </a:lnTo>
                  <a:lnTo>
                    <a:pt x="106" y="54"/>
                  </a:lnTo>
                  <a:lnTo>
                    <a:pt x="106" y="54"/>
                  </a:lnTo>
                  <a:lnTo>
                    <a:pt x="106" y="52"/>
                  </a:lnTo>
                  <a:lnTo>
                    <a:pt x="104" y="52"/>
                  </a:lnTo>
                  <a:lnTo>
                    <a:pt x="104" y="52"/>
                  </a:lnTo>
                  <a:lnTo>
                    <a:pt x="102" y="52"/>
                  </a:lnTo>
                  <a:lnTo>
                    <a:pt x="100" y="52"/>
                  </a:lnTo>
                  <a:lnTo>
                    <a:pt x="98" y="52"/>
                  </a:lnTo>
                  <a:lnTo>
                    <a:pt x="98" y="50"/>
                  </a:lnTo>
                  <a:lnTo>
                    <a:pt x="96" y="50"/>
                  </a:lnTo>
                  <a:lnTo>
                    <a:pt x="96" y="48"/>
                  </a:lnTo>
                  <a:lnTo>
                    <a:pt x="94" y="48"/>
                  </a:lnTo>
                  <a:lnTo>
                    <a:pt x="92" y="50"/>
                  </a:lnTo>
                  <a:lnTo>
                    <a:pt x="90" y="50"/>
                  </a:lnTo>
                  <a:lnTo>
                    <a:pt x="86" y="48"/>
                  </a:lnTo>
                  <a:lnTo>
                    <a:pt x="84" y="48"/>
                  </a:lnTo>
                  <a:lnTo>
                    <a:pt x="82" y="46"/>
                  </a:lnTo>
                  <a:lnTo>
                    <a:pt x="82" y="44"/>
                  </a:lnTo>
                  <a:lnTo>
                    <a:pt x="80" y="44"/>
                  </a:lnTo>
                  <a:lnTo>
                    <a:pt x="80" y="42"/>
                  </a:lnTo>
                  <a:lnTo>
                    <a:pt x="78" y="42"/>
                  </a:lnTo>
                  <a:lnTo>
                    <a:pt x="76" y="40"/>
                  </a:lnTo>
                  <a:lnTo>
                    <a:pt x="76" y="40"/>
                  </a:lnTo>
                  <a:lnTo>
                    <a:pt x="74" y="40"/>
                  </a:lnTo>
                  <a:lnTo>
                    <a:pt x="74" y="38"/>
                  </a:lnTo>
                  <a:lnTo>
                    <a:pt x="74" y="38"/>
                  </a:lnTo>
                  <a:lnTo>
                    <a:pt x="74" y="38"/>
                  </a:lnTo>
                  <a:lnTo>
                    <a:pt x="72" y="36"/>
                  </a:lnTo>
                  <a:lnTo>
                    <a:pt x="72" y="36"/>
                  </a:lnTo>
                  <a:lnTo>
                    <a:pt x="72" y="36"/>
                  </a:lnTo>
                  <a:lnTo>
                    <a:pt x="72" y="36"/>
                  </a:lnTo>
                  <a:lnTo>
                    <a:pt x="70" y="36"/>
                  </a:lnTo>
                  <a:lnTo>
                    <a:pt x="70" y="36"/>
                  </a:lnTo>
                  <a:lnTo>
                    <a:pt x="70" y="34"/>
                  </a:lnTo>
                  <a:lnTo>
                    <a:pt x="70" y="32"/>
                  </a:lnTo>
                  <a:lnTo>
                    <a:pt x="70" y="32"/>
                  </a:lnTo>
                  <a:lnTo>
                    <a:pt x="68" y="30"/>
                  </a:lnTo>
                  <a:lnTo>
                    <a:pt x="68" y="28"/>
                  </a:lnTo>
                  <a:lnTo>
                    <a:pt x="68" y="28"/>
                  </a:lnTo>
                  <a:lnTo>
                    <a:pt x="68" y="28"/>
                  </a:lnTo>
                  <a:lnTo>
                    <a:pt x="68" y="26"/>
                  </a:lnTo>
                  <a:lnTo>
                    <a:pt x="66" y="26"/>
                  </a:lnTo>
                  <a:lnTo>
                    <a:pt x="68" y="24"/>
                  </a:lnTo>
                  <a:lnTo>
                    <a:pt x="68" y="22"/>
                  </a:lnTo>
                  <a:lnTo>
                    <a:pt x="68" y="20"/>
                  </a:lnTo>
                  <a:lnTo>
                    <a:pt x="66" y="18"/>
                  </a:lnTo>
                  <a:lnTo>
                    <a:pt x="66" y="16"/>
                  </a:lnTo>
                  <a:lnTo>
                    <a:pt x="66" y="14"/>
                  </a:lnTo>
                  <a:lnTo>
                    <a:pt x="66" y="12"/>
                  </a:lnTo>
                  <a:lnTo>
                    <a:pt x="66" y="12"/>
                  </a:lnTo>
                  <a:lnTo>
                    <a:pt x="68" y="10"/>
                  </a:lnTo>
                  <a:lnTo>
                    <a:pt x="68" y="8"/>
                  </a:lnTo>
                  <a:lnTo>
                    <a:pt x="66" y="6"/>
                  </a:lnTo>
                  <a:lnTo>
                    <a:pt x="66" y="4"/>
                  </a:lnTo>
                  <a:lnTo>
                    <a:pt x="66" y="2"/>
                  </a:lnTo>
                  <a:lnTo>
                    <a:pt x="66" y="0"/>
                  </a:lnTo>
                  <a:lnTo>
                    <a:pt x="66" y="0"/>
                  </a:lnTo>
                  <a:lnTo>
                    <a:pt x="64" y="0"/>
                  </a:lnTo>
                  <a:lnTo>
                    <a:pt x="64" y="0"/>
                  </a:lnTo>
                  <a:lnTo>
                    <a:pt x="62" y="2"/>
                  </a:lnTo>
                  <a:lnTo>
                    <a:pt x="62" y="2"/>
                  </a:lnTo>
                  <a:lnTo>
                    <a:pt x="60" y="0"/>
                  </a:lnTo>
                  <a:lnTo>
                    <a:pt x="58" y="0"/>
                  </a:lnTo>
                  <a:lnTo>
                    <a:pt x="52" y="2"/>
                  </a:lnTo>
                  <a:lnTo>
                    <a:pt x="50" y="2"/>
                  </a:lnTo>
                  <a:lnTo>
                    <a:pt x="48" y="2"/>
                  </a:lnTo>
                  <a:lnTo>
                    <a:pt x="46" y="2"/>
                  </a:lnTo>
                  <a:lnTo>
                    <a:pt x="44" y="4"/>
                  </a:lnTo>
                  <a:lnTo>
                    <a:pt x="38" y="10"/>
                  </a:lnTo>
                  <a:lnTo>
                    <a:pt x="38" y="10"/>
                  </a:lnTo>
                  <a:lnTo>
                    <a:pt x="36" y="10"/>
                  </a:lnTo>
                  <a:lnTo>
                    <a:pt x="36" y="12"/>
                  </a:lnTo>
                  <a:lnTo>
                    <a:pt x="34" y="12"/>
                  </a:lnTo>
                  <a:lnTo>
                    <a:pt x="32" y="14"/>
                  </a:lnTo>
                  <a:lnTo>
                    <a:pt x="30" y="16"/>
                  </a:lnTo>
                  <a:lnTo>
                    <a:pt x="30" y="16"/>
                  </a:lnTo>
                  <a:lnTo>
                    <a:pt x="28" y="16"/>
                  </a:lnTo>
                  <a:lnTo>
                    <a:pt x="28" y="16"/>
                  </a:lnTo>
                  <a:lnTo>
                    <a:pt x="26" y="16"/>
                  </a:lnTo>
                  <a:lnTo>
                    <a:pt x="24" y="18"/>
                  </a:lnTo>
                  <a:lnTo>
                    <a:pt x="24" y="18"/>
                  </a:lnTo>
                  <a:lnTo>
                    <a:pt x="22" y="22"/>
                  </a:lnTo>
                  <a:lnTo>
                    <a:pt x="20" y="22"/>
                  </a:lnTo>
                  <a:lnTo>
                    <a:pt x="20" y="22"/>
                  </a:lnTo>
                  <a:lnTo>
                    <a:pt x="18" y="24"/>
                  </a:lnTo>
                  <a:lnTo>
                    <a:pt x="16" y="24"/>
                  </a:lnTo>
                  <a:lnTo>
                    <a:pt x="16" y="24"/>
                  </a:lnTo>
                  <a:lnTo>
                    <a:pt x="14" y="24"/>
                  </a:lnTo>
                  <a:lnTo>
                    <a:pt x="14" y="24"/>
                  </a:lnTo>
                  <a:lnTo>
                    <a:pt x="14" y="24"/>
                  </a:lnTo>
                  <a:lnTo>
                    <a:pt x="12" y="22"/>
                  </a:lnTo>
                  <a:lnTo>
                    <a:pt x="10" y="22"/>
                  </a:lnTo>
                  <a:lnTo>
                    <a:pt x="6" y="22"/>
                  </a:lnTo>
                  <a:lnTo>
                    <a:pt x="2" y="22"/>
                  </a:lnTo>
                  <a:lnTo>
                    <a:pt x="0" y="22"/>
                  </a:lnTo>
                  <a:lnTo>
                    <a:pt x="4" y="26"/>
                  </a:lnTo>
                  <a:lnTo>
                    <a:pt x="4" y="28"/>
                  </a:lnTo>
                  <a:lnTo>
                    <a:pt x="6" y="32"/>
                  </a:lnTo>
                  <a:lnTo>
                    <a:pt x="8" y="34"/>
                  </a:lnTo>
                  <a:lnTo>
                    <a:pt x="10" y="38"/>
                  </a:lnTo>
                  <a:lnTo>
                    <a:pt x="12" y="42"/>
                  </a:lnTo>
                  <a:lnTo>
                    <a:pt x="14" y="46"/>
                  </a:lnTo>
                  <a:lnTo>
                    <a:pt x="16" y="50"/>
                  </a:lnTo>
                  <a:lnTo>
                    <a:pt x="16" y="50"/>
                  </a:lnTo>
                  <a:lnTo>
                    <a:pt x="16" y="52"/>
                  </a:lnTo>
                  <a:lnTo>
                    <a:pt x="16" y="52"/>
                  </a:lnTo>
                  <a:lnTo>
                    <a:pt x="16" y="54"/>
                  </a:lnTo>
                  <a:lnTo>
                    <a:pt x="14" y="54"/>
                  </a:lnTo>
                  <a:lnTo>
                    <a:pt x="14" y="56"/>
                  </a:lnTo>
                  <a:lnTo>
                    <a:pt x="12" y="56"/>
                  </a:lnTo>
                  <a:lnTo>
                    <a:pt x="12" y="58"/>
                  </a:lnTo>
                  <a:lnTo>
                    <a:pt x="14" y="66"/>
                  </a:lnTo>
                  <a:lnTo>
                    <a:pt x="14" y="68"/>
                  </a:lnTo>
                  <a:lnTo>
                    <a:pt x="14" y="68"/>
                  </a:lnTo>
                  <a:lnTo>
                    <a:pt x="12" y="70"/>
                  </a:lnTo>
                  <a:lnTo>
                    <a:pt x="12" y="70"/>
                  </a:lnTo>
                  <a:lnTo>
                    <a:pt x="14" y="72"/>
                  </a:lnTo>
                  <a:lnTo>
                    <a:pt x="14" y="76"/>
                  </a:lnTo>
                  <a:lnTo>
                    <a:pt x="16" y="76"/>
                  </a:lnTo>
                  <a:lnTo>
                    <a:pt x="16" y="78"/>
                  </a:lnTo>
                  <a:lnTo>
                    <a:pt x="16" y="80"/>
                  </a:lnTo>
                  <a:lnTo>
                    <a:pt x="16" y="80"/>
                  </a:lnTo>
                  <a:lnTo>
                    <a:pt x="16" y="80"/>
                  </a:lnTo>
                  <a:lnTo>
                    <a:pt x="14" y="80"/>
                  </a:lnTo>
                  <a:lnTo>
                    <a:pt x="14" y="82"/>
                  </a:lnTo>
                  <a:lnTo>
                    <a:pt x="14" y="84"/>
                  </a:lnTo>
                  <a:lnTo>
                    <a:pt x="14" y="84"/>
                  </a:lnTo>
                  <a:lnTo>
                    <a:pt x="12" y="86"/>
                  </a:lnTo>
                  <a:lnTo>
                    <a:pt x="12" y="86"/>
                  </a:lnTo>
                  <a:lnTo>
                    <a:pt x="12" y="86"/>
                  </a:lnTo>
                  <a:lnTo>
                    <a:pt x="12" y="88"/>
                  </a:lnTo>
                  <a:lnTo>
                    <a:pt x="12" y="90"/>
                  </a:lnTo>
                  <a:lnTo>
                    <a:pt x="10" y="90"/>
                  </a:lnTo>
                  <a:lnTo>
                    <a:pt x="10" y="92"/>
                  </a:lnTo>
                  <a:lnTo>
                    <a:pt x="10" y="94"/>
                  </a:lnTo>
                  <a:lnTo>
                    <a:pt x="10" y="94"/>
                  </a:lnTo>
                  <a:lnTo>
                    <a:pt x="14" y="98"/>
                  </a:lnTo>
                  <a:lnTo>
                    <a:pt x="14" y="98"/>
                  </a:lnTo>
                  <a:lnTo>
                    <a:pt x="12" y="100"/>
                  </a:lnTo>
                  <a:lnTo>
                    <a:pt x="12" y="102"/>
                  </a:lnTo>
                  <a:lnTo>
                    <a:pt x="10" y="104"/>
                  </a:lnTo>
                  <a:lnTo>
                    <a:pt x="10" y="106"/>
                  </a:lnTo>
                  <a:lnTo>
                    <a:pt x="12" y="108"/>
                  </a:lnTo>
                  <a:lnTo>
                    <a:pt x="14" y="114"/>
                  </a:lnTo>
                  <a:lnTo>
                    <a:pt x="16" y="116"/>
                  </a:lnTo>
                  <a:lnTo>
                    <a:pt x="16" y="116"/>
                  </a:lnTo>
                  <a:lnTo>
                    <a:pt x="18" y="116"/>
                  </a:lnTo>
                  <a:lnTo>
                    <a:pt x="20" y="116"/>
                  </a:lnTo>
                  <a:lnTo>
                    <a:pt x="20" y="118"/>
                  </a:lnTo>
                  <a:lnTo>
                    <a:pt x="20" y="118"/>
                  </a:lnTo>
                  <a:lnTo>
                    <a:pt x="20" y="118"/>
                  </a:lnTo>
                  <a:lnTo>
                    <a:pt x="20" y="118"/>
                  </a:lnTo>
                  <a:lnTo>
                    <a:pt x="18" y="120"/>
                  </a:lnTo>
                  <a:lnTo>
                    <a:pt x="18" y="120"/>
                  </a:lnTo>
                  <a:lnTo>
                    <a:pt x="18" y="122"/>
                  </a:lnTo>
                  <a:lnTo>
                    <a:pt x="18" y="124"/>
                  </a:lnTo>
                  <a:lnTo>
                    <a:pt x="18" y="124"/>
                  </a:lnTo>
                  <a:lnTo>
                    <a:pt x="16" y="124"/>
                  </a:lnTo>
                  <a:lnTo>
                    <a:pt x="16" y="126"/>
                  </a:lnTo>
                  <a:lnTo>
                    <a:pt x="16" y="128"/>
                  </a:lnTo>
                  <a:lnTo>
                    <a:pt x="14" y="130"/>
                  </a:lnTo>
                  <a:lnTo>
                    <a:pt x="14" y="130"/>
                  </a:lnTo>
                  <a:lnTo>
                    <a:pt x="12" y="132"/>
                  </a:lnTo>
                  <a:lnTo>
                    <a:pt x="12" y="132"/>
                  </a:lnTo>
                  <a:lnTo>
                    <a:pt x="10" y="134"/>
                  </a:lnTo>
                  <a:lnTo>
                    <a:pt x="10" y="134"/>
                  </a:lnTo>
                  <a:lnTo>
                    <a:pt x="10" y="134"/>
                  </a:lnTo>
                  <a:lnTo>
                    <a:pt x="12" y="137"/>
                  </a:lnTo>
                  <a:lnTo>
                    <a:pt x="12" y="137"/>
                  </a:lnTo>
                  <a:lnTo>
                    <a:pt x="12" y="139"/>
                  </a:lnTo>
                  <a:lnTo>
                    <a:pt x="12" y="139"/>
                  </a:lnTo>
                  <a:lnTo>
                    <a:pt x="12" y="139"/>
                  </a:lnTo>
                  <a:lnTo>
                    <a:pt x="14" y="141"/>
                  </a:lnTo>
                  <a:lnTo>
                    <a:pt x="16" y="145"/>
                  </a:lnTo>
                  <a:lnTo>
                    <a:pt x="16" y="147"/>
                  </a:lnTo>
                  <a:lnTo>
                    <a:pt x="18" y="147"/>
                  </a:lnTo>
                  <a:lnTo>
                    <a:pt x="20" y="149"/>
                  </a:lnTo>
                  <a:lnTo>
                    <a:pt x="20" y="149"/>
                  </a:lnTo>
                  <a:lnTo>
                    <a:pt x="20" y="151"/>
                  </a:lnTo>
                  <a:lnTo>
                    <a:pt x="20" y="151"/>
                  </a:lnTo>
                  <a:lnTo>
                    <a:pt x="20" y="153"/>
                  </a:lnTo>
                  <a:lnTo>
                    <a:pt x="20" y="153"/>
                  </a:lnTo>
                  <a:lnTo>
                    <a:pt x="20" y="155"/>
                  </a:lnTo>
                  <a:lnTo>
                    <a:pt x="22" y="157"/>
                  </a:lnTo>
                  <a:lnTo>
                    <a:pt x="22" y="159"/>
                  </a:lnTo>
                  <a:lnTo>
                    <a:pt x="22" y="161"/>
                  </a:lnTo>
                  <a:lnTo>
                    <a:pt x="24" y="163"/>
                  </a:lnTo>
                  <a:lnTo>
                    <a:pt x="24" y="165"/>
                  </a:lnTo>
                  <a:lnTo>
                    <a:pt x="24" y="165"/>
                  </a:lnTo>
                  <a:lnTo>
                    <a:pt x="24" y="167"/>
                  </a:lnTo>
                  <a:lnTo>
                    <a:pt x="26" y="169"/>
                  </a:lnTo>
                  <a:lnTo>
                    <a:pt x="28" y="169"/>
                  </a:lnTo>
                  <a:lnTo>
                    <a:pt x="30" y="171"/>
                  </a:lnTo>
                  <a:lnTo>
                    <a:pt x="30" y="171"/>
                  </a:lnTo>
                  <a:lnTo>
                    <a:pt x="32" y="173"/>
                  </a:lnTo>
                  <a:lnTo>
                    <a:pt x="32" y="173"/>
                  </a:lnTo>
                  <a:lnTo>
                    <a:pt x="32" y="173"/>
                  </a:lnTo>
                  <a:lnTo>
                    <a:pt x="32" y="175"/>
                  </a:lnTo>
                  <a:lnTo>
                    <a:pt x="32" y="175"/>
                  </a:lnTo>
                  <a:lnTo>
                    <a:pt x="32" y="177"/>
                  </a:lnTo>
                  <a:lnTo>
                    <a:pt x="30" y="179"/>
                  </a:lnTo>
                  <a:lnTo>
                    <a:pt x="30" y="179"/>
                  </a:lnTo>
                  <a:lnTo>
                    <a:pt x="32" y="181"/>
                  </a:lnTo>
                  <a:lnTo>
                    <a:pt x="32" y="183"/>
                  </a:lnTo>
                  <a:lnTo>
                    <a:pt x="32" y="183"/>
                  </a:lnTo>
                  <a:lnTo>
                    <a:pt x="32" y="185"/>
                  </a:lnTo>
                  <a:lnTo>
                    <a:pt x="30" y="185"/>
                  </a:lnTo>
                  <a:lnTo>
                    <a:pt x="30" y="185"/>
                  </a:lnTo>
                  <a:lnTo>
                    <a:pt x="30" y="187"/>
                  </a:lnTo>
                  <a:lnTo>
                    <a:pt x="30" y="187"/>
                  </a:lnTo>
                  <a:lnTo>
                    <a:pt x="30" y="189"/>
                  </a:lnTo>
                  <a:lnTo>
                    <a:pt x="32" y="189"/>
                  </a:lnTo>
                  <a:lnTo>
                    <a:pt x="30" y="191"/>
                  </a:lnTo>
                  <a:lnTo>
                    <a:pt x="30" y="191"/>
                  </a:lnTo>
                  <a:lnTo>
                    <a:pt x="30" y="191"/>
                  </a:lnTo>
                  <a:lnTo>
                    <a:pt x="30" y="193"/>
                  </a:lnTo>
                  <a:lnTo>
                    <a:pt x="32" y="193"/>
                  </a:lnTo>
                  <a:lnTo>
                    <a:pt x="34" y="195"/>
                  </a:lnTo>
                  <a:lnTo>
                    <a:pt x="34" y="195"/>
                  </a:lnTo>
                  <a:lnTo>
                    <a:pt x="34" y="195"/>
                  </a:lnTo>
                  <a:lnTo>
                    <a:pt x="34" y="197"/>
                  </a:lnTo>
                  <a:lnTo>
                    <a:pt x="34" y="197"/>
                  </a:lnTo>
                  <a:lnTo>
                    <a:pt x="34" y="199"/>
                  </a:lnTo>
                  <a:lnTo>
                    <a:pt x="34" y="201"/>
                  </a:lnTo>
                  <a:lnTo>
                    <a:pt x="34" y="201"/>
                  </a:lnTo>
                  <a:lnTo>
                    <a:pt x="36" y="201"/>
                  </a:lnTo>
                  <a:lnTo>
                    <a:pt x="38" y="205"/>
                  </a:lnTo>
                  <a:lnTo>
                    <a:pt x="40" y="207"/>
                  </a:lnTo>
                  <a:lnTo>
                    <a:pt x="42" y="211"/>
                  </a:lnTo>
                  <a:lnTo>
                    <a:pt x="42" y="213"/>
                  </a:lnTo>
                  <a:lnTo>
                    <a:pt x="44" y="215"/>
                  </a:lnTo>
                  <a:lnTo>
                    <a:pt x="44" y="217"/>
                  </a:lnTo>
                  <a:lnTo>
                    <a:pt x="44" y="219"/>
                  </a:lnTo>
                  <a:lnTo>
                    <a:pt x="46" y="221"/>
                  </a:lnTo>
                  <a:lnTo>
                    <a:pt x="46" y="223"/>
                  </a:lnTo>
                  <a:lnTo>
                    <a:pt x="46" y="225"/>
                  </a:lnTo>
                  <a:lnTo>
                    <a:pt x="46" y="225"/>
                  </a:lnTo>
                  <a:lnTo>
                    <a:pt x="48" y="229"/>
                  </a:lnTo>
                  <a:lnTo>
                    <a:pt x="48" y="231"/>
                  </a:lnTo>
                  <a:lnTo>
                    <a:pt x="48" y="233"/>
                  </a:lnTo>
                  <a:lnTo>
                    <a:pt x="48" y="233"/>
                  </a:lnTo>
                  <a:lnTo>
                    <a:pt x="50" y="235"/>
                  </a:lnTo>
                  <a:lnTo>
                    <a:pt x="50" y="235"/>
                  </a:lnTo>
                  <a:lnTo>
                    <a:pt x="50" y="235"/>
                  </a:lnTo>
                  <a:lnTo>
                    <a:pt x="52" y="235"/>
                  </a:lnTo>
                  <a:lnTo>
                    <a:pt x="54" y="235"/>
                  </a:lnTo>
                  <a:lnTo>
                    <a:pt x="58" y="235"/>
                  </a:lnTo>
                  <a:lnTo>
                    <a:pt x="60" y="235"/>
                  </a:lnTo>
                  <a:lnTo>
                    <a:pt x="60" y="233"/>
                  </a:lnTo>
                  <a:lnTo>
                    <a:pt x="62" y="231"/>
                  </a:lnTo>
                  <a:lnTo>
                    <a:pt x="62" y="229"/>
                  </a:lnTo>
                  <a:lnTo>
                    <a:pt x="62" y="229"/>
                  </a:lnTo>
                  <a:lnTo>
                    <a:pt x="64" y="227"/>
                  </a:lnTo>
                  <a:lnTo>
                    <a:pt x="66" y="227"/>
                  </a:lnTo>
                  <a:lnTo>
                    <a:pt x="66" y="225"/>
                  </a:lnTo>
                  <a:lnTo>
                    <a:pt x="66" y="223"/>
                  </a:lnTo>
                  <a:lnTo>
                    <a:pt x="66" y="223"/>
                  </a:lnTo>
                  <a:lnTo>
                    <a:pt x="68" y="223"/>
                  </a:lnTo>
                  <a:lnTo>
                    <a:pt x="70" y="221"/>
                  </a:lnTo>
                  <a:lnTo>
                    <a:pt x="72" y="221"/>
                  </a:lnTo>
                  <a:lnTo>
                    <a:pt x="72" y="219"/>
                  </a:lnTo>
                  <a:lnTo>
                    <a:pt x="72" y="217"/>
                  </a:lnTo>
                  <a:lnTo>
                    <a:pt x="72" y="217"/>
                  </a:lnTo>
                  <a:lnTo>
                    <a:pt x="74" y="217"/>
                  </a:lnTo>
                  <a:lnTo>
                    <a:pt x="74" y="217"/>
                  </a:lnTo>
                  <a:lnTo>
                    <a:pt x="76" y="217"/>
                  </a:lnTo>
                  <a:lnTo>
                    <a:pt x="78" y="221"/>
                  </a:lnTo>
                  <a:lnTo>
                    <a:pt x="80" y="221"/>
                  </a:lnTo>
                  <a:lnTo>
                    <a:pt x="82" y="221"/>
                  </a:lnTo>
                  <a:lnTo>
                    <a:pt x="84" y="221"/>
                  </a:lnTo>
                  <a:lnTo>
                    <a:pt x="84" y="221"/>
                  </a:lnTo>
                  <a:lnTo>
                    <a:pt x="92" y="221"/>
                  </a:lnTo>
                  <a:lnTo>
                    <a:pt x="92" y="221"/>
                  </a:lnTo>
                  <a:lnTo>
                    <a:pt x="94" y="223"/>
                  </a:lnTo>
                  <a:lnTo>
                    <a:pt x="96" y="223"/>
                  </a:lnTo>
                  <a:lnTo>
                    <a:pt x="96" y="223"/>
                  </a:lnTo>
                  <a:lnTo>
                    <a:pt x="98" y="223"/>
                  </a:lnTo>
                  <a:lnTo>
                    <a:pt x="100" y="227"/>
                  </a:lnTo>
                  <a:lnTo>
                    <a:pt x="100" y="229"/>
                  </a:lnTo>
                  <a:lnTo>
                    <a:pt x="102" y="231"/>
                  </a:lnTo>
                  <a:lnTo>
                    <a:pt x="104" y="233"/>
                  </a:lnTo>
                  <a:lnTo>
                    <a:pt x="104" y="235"/>
                  </a:lnTo>
                  <a:lnTo>
                    <a:pt x="104" y="235"/>
                  </a:lnTo>
                  <a:lnTo>
                    <a:pt x="104" y="231"/>
                  </a:lnTo>
                  <a:lnTo>
                    <a:pt x="106" y="229"/>
                  </a:lnTo>
                  <a:lnTo>
                    <a:pt x="106" y="227"/>
                  </a:lnTo>
                  <a:lnTo>
                    <a:pt x="108" y="221"/>
                  </a:lnTo>
                  <a:lnTo>
                    <a:pt x="108" y="221"/>
                  </a:lnTo>
                  <a:lnTo>
                    <a:pt x="110" y="221"/>
                  </a:lnTo>
                  <a:lnTo>
                    <a:pt x="110" y="219"/>
                  </a:lnTo>
                  <a:lnTo>
                    <a:pt x="110" y="221"/>
                  </a:lnTo>
                  <a:lnTo>
                    <a:pt x="112" y="221"/>
                  </a:lnTo>
                  <a:lnTo>
                    <a:pt x="112" y="219"/>
                  </a:lnTo>
                  <a:lnTo>
                    <a:pt x="118" y="219"/>
                  </a:lnTo>
                  <a:lnTo>
                    <a:pt x="126" y="219"/>
                  </a:lnTo>
                  <a:lnTo>
                    <a:pt x="126" y="219"/>
                  </a:lnTo>
                  <a:lnTo>
                    <a:pt x="126" y="221"/>
                  </a:lnTo>
                  <a:lnTo>
                    <a:pt x="126" y="223"/>
                  </a:lnTo>
                  <a:lnTo>
                    <a:pt x="128" y="223"/>
                  </a:lnTo>
                  <a:lnTo>
                    <a:pt x="128" y="225"/>
                  </a:lnTo>
                  <a:lnTo>
                    <a:pt x="128" y="223"/>
                  </a:lnTo>
                  <a:lnTo>
                    <a:pt x="130" y="219"/>
                  </a:lnTo>
                  <a:lnTo>
                    <a:pt x="130" y="215"/>
                  </a:lnTo>
                  <a:lnTo>
                    <a:pt x="130" y="209"/>
                  </a:lnTo>
                  <a:lnTo>
                    <a:pt x="132" y="203"/>
                  </a:lnTo>
                  <a:lnTo>
                    <a:pt x="132" y="199"/>
                  </a:lnTo>
                  <a:lnTo>
                    <a:pt x="130" y="195"/>
                  </a:lnTo>
                  <a:lnTo>
                    <a:pt x="132" y="191"/>
                  </a:lnTo>
                  <a:lnTo>
                    <a:pt x="134" y="187"/>
                  </a:lnTo>
                  <a:lnTo>
                    <a:pt x="136" y="185"/>
                  </a:lnTo>
                  <a:lnTo>
                    <a:pt x="136" y="181"/>
                  </a:lnTo>
                  <a:lnTo>
                    <a:pt x="138" y="177"/>
                  </a:lnTo>
                  <a:lnTo>
                    <a:pt x="140" y="177"/>
                  </a:lnTo>
                  <a:lnTo>
                    <a:pt x="148" y="175"/>
                  </a:lnTo>
                  <a:lnTo>
                    <a:pt x="150" y="175"/>
                  </a:lnTo>
                  <a:lnTo>
                    <a:pt x="156" y="173"/>
                  </a:lnTo>
                  <a:lnTo>
                    <a:pt x="164" y="171"/>
                  </a:lnTo>
                  <a:lnTo>
                    <a:pt x="170" y="171"/>
                  </a:lnTo>
                  <a:lnTo>
                    <a:pt x="178" y="171"/>
                  </a:lnTo>
                  <a:lnTo>
                    <a:pt x="184" y="175"/>
                  </a:lnTo>
                  <a:lnTo>
                    <a:pt x="188" y="177"/>
                  </a:lnTo>
                  <a:lnTo>
                    <a:pt x="194" y="181"/>
                  </a:lnTo>
                  <a:lnTo>
                    <a:pt x="194" y="181"/>
                  </a:lnTo>
                  <a:lnTo>
                    <a:pt x="194" y="185"/>
                  </a:lnTo>
                  <a:lnTo>
                    <a:pt x="194" y="187"/>
                  </a:lnTo>
                  <a:lnTo>
                    <a:pt x="194" y="187"/>
                  </a:lnTo>
                  <a:lnTo>
                    <a:pt x="196" y="187"/>
                  </a:lnTo>
                  <a:lnTo>
                    <a:pt x="196" y="185"/>
                  </a:lnTo>
                  <a:lnTo>
                    <a:pt x="196" y="185"/>
                  </a:lnTo>
                  <a:lnTo>
                    <a:pt x="198" y="185"/>
                  </a:lnTo>
                  <a:lnTo>
                    <a:pt x="198" y="183"/>
                  </a:lnTo>
                  <a:lnTo>
                    <a:pt x="196" y="181"/>
                  </a:lnTo>
                  <a:lnTo>
                    <a:pt x="194" y="179"/>
                  </a:lnTo>
                  <a:lnTo>
                    <a:pt x="194" y="177"/>
                  </a:lnTo>
                  <a:lnTo>
                    <a:pt x="196" y="173"/>
                  </a:lnTo>
                  <a:lnTo>
                    <a:pt x="196" y="171"/>
                  </a:lnTo>
                  <a:lnTo>
                    <a:pt x="198" y="167"/>
                  </a:lnTo>
                  <a:lnTo>
                    <a:pt x="198" y="167"/>
                  </a:lnTo>
                  <a:lnTo>
                    <a:pt x="198" y="167"/>
                  </a:lnTo>
                  <a:lnTo>
                    <a:pt x="198" y="165"/>
                  </a:lnTo>
                  <a:lnTo>
                    <a:pt x="198" y="165"/>
                  </a:lnTo>
                  <a:lnTo>
                    <a:pt x="198" y="165"/>
                  </a:lnTo>
                  <a:lnTo>
                    <a:pt x="198" y="161"/>
                  </a:lnTo>
                  <a:lnTo>
                    <a:pt x="198" y="157"/>
                  </a:lnTo>
                  <a:lnTo>
                    <a:pt x="200" y="153"/>
                  </a:lnTo>
                  <a:lnTo>
                    <a:pt x="200" y="153"/>
                  </a:lnTo>
                  <a:lnTo>
                    <a:pt x="200" y="153"/>
                  </a:lnTo>
                  <a:lnTo>
                    <a:pt x="200" y="153"/>
                  </a:lnTo>
                  <a:lnTo>
                    <a:pt x="200" y="15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8" name="Freeform 226"/>
            <p:cNvSpPr>
              <a:spLocks/>
            </p:cNvSpPr>
            <p:nvPr/>
          </p:nvSpPr>
          <p:spPr bwMode="auto">
            <a:xfrm>
              <a:off x="4827" y="1570"/>
              <a:ext cx="52" cy="30"/>
            </a:xfrm>
            <a:custGeom>
              <a:avLst/>
              <a:gdLst>
                <a:gd name="T0" fmla="*/ 52 w 52"/>
                <a:gd name="T1" fmla="*/ 24 h 30"/>
                <a:gd name="T2" fmla="*/ 50 w 52"/>
                <a:gd name="T3" fmla="*/ 22 h 30"/>
                <a:gd name="T4" fmla="*/ 50 w 52"/>
                <a:gd name="T5" fmla="*/ 20 h 30"/>
                <a:gd name="T6" fmla="*/ 50 w 52"/>
                <a:gd name="T7" fmla="*/ 18 h 30"/>
                <a:gd name="T8" fmla="*/ 48 w 52"/>
                <a:gd name="T9" fmla="*/ 16 h 30"/>
                <a:gd name="T10" fmla="*/ 46 w 52"/>
                <a:gd name="T11" fmla="*/ 16 h 30"/>
                <a:gd name="T12" fmla="*/ 42 w 52"/>
                <a:gd name="T13" fmla="*/ 14 h 30"/>
                <a:gd name="T14" fmla="*/ 42 w 52"/>
                <a:gd name="T15" fmla="*/ 12 h 30"/>
                <a:gd name="T16" fmla="*/ 42 w 52"/>
                <a:gd name="T17" fmla="*/ 10 h 30"/>
                <a:gd name="T18" fmla="*/ 42 w 52"/>
                <a:gd name="T19" fmla="*/ 8 h 30"/>
                <a:gd name="T20" fmla="*/ 40 w 52"/>
                <a:gd name="T21" fmla="*/ 6 h 30"/>
                <a:gd name="T22" fmla="*/ 36 w 52"/>
                <a:gd name="T23" fmla="*/ 4 h 30"/>
                <a:gd name="T24" fmla="*/ 36 w 52"/>
                <a:gd name="T25" fmla="*/ 4 h 30"/>
                <a:gd name="T26" fmla="*/ 34 w 52"/>
                <a:gd name="T27" fmla="*/ 6 h 30"/>
                <a:gd name="T28" fmla="*/ 32 w 52"/>
                <a:gd name="T29" fmla="*/ 6 h 30"/>
                <a:gd name="T30" fmla="*/ 28 w 52"/>
                <a:gd name="T31" fmla="*/ 4 h 30"/>
                <a:gd name="T32" fmla="*/ 24 w 52"/>
                <a:gd name="T33" fmla="*/ 4 h 30"/>
                <a:gd name="T34" fmla="*/ 22 w 52"/>
                <a:gd name="T35" fmla="*/ 4 h 30"/>
                <a:gd name="T36" fmla="*/ 22 w 52"/>
                <a:gd name="T37" fmla="*/ 4 h 30"/>
                <a:gd name="T38" fmla="*/ 22 w 52"/>
                <a:gd name="T39" fmla="*/ 2 h 30"/>
                <a:gd name="T40" fmla="*/ 18 w 52"/>
                <a:gd name="T41" fmla="*/ 0 h 30"/>
                <a:gd name="T42" fmla="*/ 14 w 52"/>
                <a:gd name="T43" fmla="*/ 0 h 30"/>
                <a:gd name="T44" fmla="*/ 12 w 52"/>
                <a:gd name="T45" fmla="*/ 2 h 30"/>
                <a:gd name="T46" fmla="*/ 10 w 52"/>
                <a:gd name="T47" fmla="*/ 4 h 30"/>
                <a:gd name="T48" fmla="*/ 8 w 52"/>
                <a:gd name="T49" fmla="*/ 6 h 30"/>
                <a:gd name="T50" fmla="*/ 6 w 52"/>
                <a:gd name="T51" fmla="*/ 12 h 30"/>
                <a:gd name="T52" fmla="*/ 4 w 52"/>
                <a:gd name="T53" fmla="*/ 14 h 30"/>
                <a:gd name="T54" fmla="*/ 2 w 52"/>
                <a:gd name="T55" fmla="*/ 18 h 30"/>
                <a:gd name="T56" fmla="*/ 0 w 52"/>
                <a:gd name="T57" fmla="*/ 20 h 30"/>
                <a:gd name="T58" fmla="*/ 2 w 52"/>
                <a:gd name="T59" fmla="*/ 22 h 30"/>
                <a:gd name="T60" fmla="*/ 2 w 52"/>
                <a:gd name="T61" fmla="*/ 22 h 30"/>
                <a:gd name="T62" fmla="*/ 4 w 52"/>
                <a:gd name="T63" fmla="*/ 26 h 30"/>
                <a:gd name="T64" fmla="*/ 8 w 52"/>
                <a:gd name="T65" fmla="*/ 28 h 30"/>
                <a:gd name="T66" fmla="*/ 12 w 52"/>
                <a:gd name="T67" fmla="*/ 26 h 30"/>
                <a:gd name="T68" fmla="*/ 14 w 52"/>
                <a:gd name="T69" fmla="*/ 28 h 30"/>
                <a:gd name="T70" fmla="*/ 16 w 52"/>
                <a:gd name="T71" fmla="*/ 28 h 30"/>
                <a:gd name="T72" fmla="*/ 16 w 52"/>
                <a:gd name="T73" fmla="*/ 28 h 30"/>
                <a:gd name="T74" fmla="*/ 18 w 52"/>
                <a:gd name="T75" fmla="*/ 30 h 30"/>
                <a:gd name="T76" fmla="*/ 24 w 52"/>
                <a:gd name="T77" fmla="*/ 28 h 30"/>
                <a:gd name="T78" fmla="*/ 24 w 52"/>
                <a:gd name="T79" fmla="*/ 26 h 30"/>
                <a:gd name="T80" fmla="*/ 28 w 52"/>
                <a:gd name="T81" fmla="*/ 26 h 30"/>
                <a:gd name="T82" fmla="*/ 30 w 52"/>
                <a:gd name="T83" fmla="*/ 28 h 30"/>
                <a:gd name="T84" fmla="*/ 34 w 52"/>
                <a:gd name="T85" fmla="*/ 28 h 30"/>
                <a:gd name="T86" fmla="*/ 40 w 52"/>
                <a:gd name="T87" fmla="*/ 28 h 30"/>
                <a:gd name="T88" fmla="*/ 44 w 52"/>
                <a:gd name="T89" fmla="*/ 26 h 30"/>
                <a:gd name="T90" fmla="*/ 46 w 52"/>
                <a:gd name="T91" fmla="*/ 28 h 30"/>
                <a:gd name="T92" fmla="*/ 50 w 52"/>
                <a:gd name="T93" fmla="*/ 26 h 30"/>
                <a:gd name="T94" fmla="*/ 50 w 52"/>
                <a:gd name="T95" fmla="*/ 26 h 30"/>
                <a:gd name="T96" fmla="*/ 52 w 52"/>
                <a:gd name="T97" fmla="*/ 26 h 30"/>
                <a:gd name="T98" fmla="*/ 52 w 52"/>
                <a:gd name="T99"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30">
                  <a:moveTo>
                    <a:pt x="52" y="24"/>
                  </a:moveTo>
                  <a:lnTo>
                    <a:pt x="52" y="24"/>
                  </a:lnTo>
                  <a:lnTo>
                    <a:pt x="50" y="22"/>
                  </a:lnTo>
                  <a:lnTo>
                    <a:pt x="50" y="22"/>
                  </a:lnTo>
                  <a:lnTo>
                    <a:pt x="50" y="22"/>
                  </a:lnTo>
                  <a:lnTo>
                    <a:pt x="50" y="20"/>
                  </a:lnTo>
                  <a:lnTo>
                    <a:pt x="52" y="18"/>
                  </a:lnTo>
                  <a:lnTo>
                    <a:pt x="50" y="18"/>
                  </a:lnTo>
                  <a:lnTo>
                    <a:pt x="50" y="16"/>
                  </a:lnTo>
                  <a:lnTo>
                    <a:pt x="48" y="16"/>
                  </a:lnTo>
                  <a:lnTo>
                    <a:pt x="48" y="16"/>
                  </a:lnTo>
                  <a:lnTo>
                    <a:pt x="46" y="16"/>
                  </a:lnTo>
                  <a:lnTo>
                    <a:pt x="44" y="16"/>
                  </a:lnTo>
                  <a:lnTo>
                    <a:pt x="42" y="14"/>
                  </a:lnTo>
                  <a:lnTo>
                    <a:pt x="42" y="12"/>
                  </a:lnTo>
                  <a:lnTo>
                    <a:pt x="42" y="12"/>
                  </a:lnTo>
                  <a:lnTo>
                    <a:pt x="42" y="10"/>
                  </a:lnTo>
                  <a:lnTo>
                    <a:pt x="42" y="10"/>
                  </a:lnTo>
                  <a:lnTo>
                    <a:pt x="42" y="10"/>
                  </a:lnTo>
                  <a:lnTo>
                    <a:pt x="42" y="8"/>
                  </a:lnTo>
                  <a:lnTo>
                    <a:pt x="42" y="6"/>
                  </a:lnTo>
                  <a:lnTo>
                    <a:pt x="40" y="6"/>
                  </a:lnTo>
                  <a:lnTo>
                    <a:pt x="38" y="6"/>
                  </a:lnTo>
                  <a:lnTo>
                    <a:pt x="36" y="4"/>
                  </a:lnTo>
                  <a:lnTo>
                    <a:pt x="36" y="4"/>
                  </a:lnTo>
                  <a:lnTo>
                    <a:pt x="36" y="4"/>
                  </a:lnTo>
                  <a:lnTo>
                    <a:pt x="34" y="6"/>
                  </a:lnTo>
                  <a:lnTo>
                    <a:pt x="34" y="6"/>
                  </a:lnTo>
                  <a:lnTo>
                    <a:pt x="32" y="6"/>
                  </a:lnTo>
                  <a:lnTo>
                    <a:pt x="32" y="6"/>
                  </a:lnTo>
                  <a:lnTo>
                    <a:pt x="30" y="6"/>
                  </a:lnTo>
                  <a:lnTo>
                    <a:pt x="28" y="4"/>
                  </a:lnTo>
                  <a:lnTo>
                    <a:pt x="26" y="4"/>
                  </a:lnTo>
                  <a:lnTo>
                    <a:pt x="24" y="4"/>
                  </a:lnTo>
                  <a:lnTo>
                    <a:pt x="22" y="4"/>
                  </a:lnTo>
                  <a:lnTo>
                    <a:pt x="22" y="4"/>
                  </a:lnTo>
                  <a:lnTo>
                    <a:pt x="22" y="4"/>
                  </a:lnTo>
                  <a:lnTo>
                    <a:pt x="22" y="4"/>
                  </a:lnTo>
                  <a:lnTo>
                    <a:pt x="22" y="2"/>
                  </a:lnTo>
                  <a:lnTo>
                    <a:pt x="22" y="2"/>
                  </a:lnTo>
                  <a:lnTo>
                    <a:pt x="20" y="2"/>
                  </a:lnTo>
                  <a:lnTo>
                    <a:pt x="18" y="0"/>
                  </a:lnTo>
                  <a:lnTo>
                    <a:pt x="16" y="0"/>
                  </a:lnTo>
                  <a:lnTo>
                    <a:pt x="14" y="0"/>
                  </a:lnTo>
                  <a:lnTo>
                    <a:pt x="14" y="2"/>
                  </a:lnTo>
                  <a:lnTo>
                    <a:pt x="12" y="2"/>
                  </a:lnTo>
                  <a:lnTo>
                    <a:pt x="12" y="4"/>
                  </a:lnTo>
                  <a:lnTo>
                    <a:pt x="10" y="4"/>
                  </a:lnTo>
                  <a:lnTo>
                    <a:pt x="10" y="4"/>
                  </a:lnTo>
                  <a:lnTo>
                    <a:pt x="8" y="6"/>
                  </a:lnTo>
                  <a:lnTo>
                    <a:pt x="6" y="10"/>
                  </a:lnTo>
                  <a:lnTo>
                    <a:pt x="6" y="12"/>
                  </a:lnTo>
                  <a:lnTo>
                    <a:pt x="4" y="14"/>
                  </a:lnTo>
                  <a:lnTo>
                    <a:pt x="4" y="14"/>
                  </a:lnTo>
                  <a:lnTo>
                    <a:pt x="2" y="16"/>
                  </a:lnTo>
                  <a:lnTo>
                    <a:pt x="2" y="18"/>
                  </a:lnTo>
                  <a:lnTo>
                    <a:pt x="2" y="18"/>
                  </a:lnTo>
                  <a:lnTo>
                    <a:pt x="0" y="20"/>
                  </a:lnTo>
                  <a:lnTo>
                    <a:pt x="0" y="20"/>
                  </a:lnTo>
                  <a:lnTo>
                    <a:pt x="2" y="22"/>
                  </a:lnTo>
                  <a:lnTo>
                    <a:pt x="2" y="22"/>
                  </a:lnTo>
                  <a:lnTo>
                    <a:pt x="2" y="22"/>
                  </a:lnTo>
                  <a:lnTo>
                    <a:pt x="4" y="24"/>
                  </a:lnTo>
                  <a:lnTo>
                    <a:pt x="4" y="26"/>
                  </a:lnTo>
                  <a:lnTo>
                    <a:pt x="6" y="26"/>
                  </a:lnTo>
                  <a:lnTo>
                    <a:pt x="8" y="28"/>
                  </a:lnTo>
                  <a:lnTo>
                    <a:pt x="10" y="26"/>
                  </a:lnTo>
                  <a:lnTo>
                    <a:pt x="12" y="26"/>
                  </a:lnTo>
                  <a:lnTo>
                    <a:pt x="14" y="28"/>
                  </a:lnTo>
                  <a:lnTo>
                    <a:pt x="14" y="28"/>
                  </a:lnTo>
                  <a:lnTo>
                    <a:pt x="14" y="28"/>
                  </a:lnTo>
                  <a:lnTo>
                    <a:pt x="16" y="28"/>
                  </a:lnTo>
                  <a:lnTo>
                    <a:pt x="16" y="28"/>
                  </a:lnTo>
                  <a:lnTo>
                    <a:pt x="16" y="28"/>
                  </a:lnTo>
                  <a:lnTo>
                    <a:pt x="16" y="30"/>
                  </a:lnTo>
                  <a:lnTo>
                    <a:pt x="18" y="30"/>
                  </a:lnTo>
                  <a:lnTo>
                    <a:pt x="20" y="28"/>
                  </a:lnTo>
                  <a:lnTo>
                    <a:pt x="24" y="28"/>
                  </a:lnTo>
                  <a:lnTo>
                    <a:pt x="24" y="26"/>
                  </a:lnTo>
                  <a:lnTo>
                    <a:pt x="24" y="26"/>
                  </a:lnTo>
                  <a:lnTo>
                    <a:pt x="26" y="26"/>
                  </a:lnTo>
                  <a:lnTo>
                    <a:pt x="28" y="26"/>
                  </a:lnTo>
                  <a:lnTo>
                    <a:pt x="30" y="28"/>
                  </a:lnTo>
                  <a:lnTo>
                    <a:pt x="30" y="28"/>
                  </a:lnTo>
                  <a:lnTo>
                    <a:pt x="32" y="28"/>
                  </a:lnTo>
                  <a:lnTo>
                    <a:pt x="34" y="28"/>
                  </a:lnTo>
                  <a:lnTo>
                    <a:pt x="38" y="28"/>
                  </a:lnTo>
                  <a:lnTo>
                    <a:pt x="40" y="28"/>
                  </a:lnTo>
                  <a:lnTo>
                    <a:pt x="42" y="26"/>
                  </a:lnTo>
                  <a:lnTo>
                    <a:pt x="44" y="26"/>
                  </a:lnTo>
                  <a:lnTo>
                    <a:pt x="44" y="28"/>
                  </a:lnTo>
                  <a:lnTo>
                    <a:pt x="46" y="28"/>
                  </a:lnTo>
                  <a:lnTo>
                    <a:pt x="48" y="26"/>
                  </a:lnTo>
                  <a:lnTo>
                    <a:pt x="50" y="26"/>
                  </a:lnTo>
                  <a:lnTo>
                    <a:pt x="50" y="26"/>
                  </a:lnTo>
                  <a:lnTo>
                    <a:pt x="50" y="26"/>
                  </a:lnTo>
                  <a:lnTo>
                    <a:pt x="52" y="26"/>
                  </a:lnTo>
                  <a:lnTo>
                    <a:pt x="52" y="26"/>
                  </a:lnTo>
                  <a:lnTo>
                    <a:pt x="52" y="26"/>
                  </a:lnTo>
                  <a:lnTo>
                    <a:pt x="52" y="2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9" name="Freeform 227"/>
            <p:cNvSpPr>
              <a:spLocks/>
            </p:cNvSpPr>
            <p:nvPr/>
          </p:nvSpPr>
          <p:spPr bwMode="auto">
            <a:xfrm>
              <a:off x="2501" y="1498"/>
              <a:ext cx="2" cy="2"/>
            </a:xfrm>
            <a:custGeom>
              <a:avLst/>
              <a:gdLst>
                <a:gd name="T0" fmla="*/ 2 w 2"/>
                <a:gd name="T1" fmla="*/ 0 h 2"/>
                <a:gd name="T2" fmla="*/ 0 w 2"/>
                <a:gd name="T3" fmla="*/ 2 h 2"/>
                <a:gd name="T4" fmla="*/ 0 w 2"/>
                <a:gd name="T5" fmla="*/ 2 h 2"/>
                <a:gd name="T6" fmla="*/ 0 w 2"/>
                <a:gd name="T7" fmla="*/ 2 h 2"/>
                <a:gd name="T8" fmla="*/ 0 w 2"/>
                <a:gd name="T9" fmla="*/ 2 h 2"/>
                <a:gd name="T10" fmla="*/ 2 w 2"/>
                <a:gd name="T11" fmla="*/ 2 h 2"/>
                <a:gd name="T12" fmla="*/ 2 w 2"/>
                <a:gd name="T13" fmla="*/ 0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0" y="2"/>
                  </a:lnTo>
                  <a:lnTo>
                    <a:pt x="0" y="2"/>
                  </a:lnTo>
                  <a:lnTo>
                    <a:pt x="0" y="2"/>
                  </a:lnTo>
                  <a:lnTo>
                    <a:pt x="0" y="2"/>
                  </a:lnTo>
                  <a:lnTo>
                    <a:pt x="2" y="2"/>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0" name="Freeform 228"/>
            <p:cNvSpPr>
              <a:spLocks/>
            </p:cNvSpPr>
            <p:nvPr/>
          </p:nvSpPr>
          <p:spPr bwMode="auto">
            <a:xfrm>
              <a:off x="3479" y="1854"/>
              <a:ext cx="48" cy="113"/>
            </a:xfrm>
            <a:custGeom>
              <a:avLst/>
              <a:gdLst>
                <a:gd name="T0" fmla="*/ 48 w 48"/>
                <a:gd name="T1" fmla="*/ 28 h 113"/>
                <a:gd name="T2" fmla="*/ 46 w 48"/>
                <a:gd name="T3" fmla="*/ 24 h 113"/>
                <a:gd name="T4" fmla="*/ 44 w 48"/>
                <a:gd name="T5" fmla="*/ 18 h 113"/>
                <a:gd name="T6" fmla="*/ 46 w 48"/>
                <a:gd name="T7" fmla="*/ 14 h 113"/>
                <a:gd name="T8" fmla="*/ 42 w 48"/>
                <a:gd name="T9" fmla="*/ 10 h 113"/>
                <a:gd name="T10" fmla="*/ 38 w 48"/>
                <a:gd name="T11" fmla="*/ 6 h 113"/>
                <a:gd name="T12" fmla="*/ 34 w 48"/>
                <a:gd name="T13" fmla="*/ 0 h 113"/>
                <a:gd name="T14" fmla="*/ 30 w 48"/>
                <a:gd name="T15" fmla="*/ 2 h 113"/>
                <a:gd name="T16" fmla="*/ 26 w 48"/>
                <a:gd name="T17" fmla="*/ 4 h 113"/>
                <a:gd name="T18" fmla="*/ 26 w 48"/>
                <a:gd name="T19" fmla="*/ 10 h 113"/>
                <a:gd name="T20" fmla="*/ 24 w 48"/>
                <a:gd name="T21" fmla="*/ 14 h 113"/>
                <a:gd name="T22" fmla="*/ 14 w 48"/>
                <a:gd name="T23" fmla="*/ 18 h 113"/>
                <a:gd name="T24" fmla="*/ 12 w 48"/>
                <a:gd name="T25" fmla="*/ 18 h 113"/>
                <a:gd name="T26" fmla="*/ 10 w 48"/>
                <a:gd name="T27" fmla="*/ 18 h 113"/>
                <a:gd name="T28" fmla="*/ 8 w 48"/>
                <a:gd name="T29" fmla="*/ 20 h 113"/>
                <a:gd name="T30" fmla="*/ 6 w 48"/>
                <a:gd name="T31" fmla="*/ 22 h 113"/>
                <a:gd name="T32" fmla="*/ 6 w 48"/>
                <a:gd name="T33" fmla="*/ 24 h 113"/>
                <a:gd name="T34" fmla="*/ 4 w 48"/>
                <a:gd name="T35" fmla="*/ 24 h 113"/>
                <a:gd name="T36" fmla="*/ 4 w 48"/>
                <a:gd name="T37" fmla="*/ 26 h 113"/>
                <a:gd name="T38" fmla="*/ 2 w 48"/>
                <a:gd name="T39" fmla="*/ 30 h 113"/>
                <a:gd name="T40" fmla="*/ 0 w 48"/>
                <a:gd name="T41" fmla="*/ 38 h 113"/>
                <a:gd name="T42" fmla="*/ 8 w 48"/>
                <a:gd name="T43" fmla="*/ 42 h 113"/>
                <a:gd name="T44" fmla="*/ 10 w 48"/>
                <a:gd name="T45" fmla="*/ 49 h 113"/>
                <a:gd name="T46" fmla="*/ 10 w 48"/>
                <a:gd name="T47" fmla="*/ 55 h 113"/>
                <a:gd name="T48" fmla="*/ 14 w 48"/>
                <a:gd name="T49" fmla="*/ 61 h 113"/>
                <a:gd name="T50" fmla="*/ 14 w 48"/>
                <a:gd name="T51" fmla="*/ 75 h 113"/>
                <a:gd name="T52" fmla="*/ 14 w 48"/>
                <a:gd name="T53" fmla="*/ 91 h 113"/>
                <a:gd name="T54" fmla="*/ 14 w 48"/>
                <a:gd name="T55" fmla="*/ 101 h 113"/>
                <a:gd name="T56" fmla="*/ 14 w 48"/>
                <a:gd name="T57" fmla="*/ 103 h 113"/>
                <a:gd name="T58" fmla="*/ 16 w 48"/>
                <a:gd name="T59" fmla="*/ 109 h 113"/>
                <a:gd name="T60" fmla="*/ 14 w 48"/>
                <a:gd name="T61" fmla="*/ 113 h 113"/>
                <a:gd name="T62" fmla="*/ 30 w 48"/>
                <a:gd name="T63" fmla="*/ 109 h 113"/>
                <a:gd name="T64" fmla="*/ 32 w 48"/>
                <a:gd name="T65" fmla="*/ 105 h 113"/>
                <a:gd name="T66" fmla="*/ 32 w 48"/>
                <a:gd name="T67" fmla="*/ 101 h 113"/>
                <a:gd name="T68" fmla="*/ 32 w 48"/>
                <a:gd name="T69" fmla="*/ 97 h 113"/>
                <a:gd name="T70" fmla="*/ 32 w 48"/>
                <a:gd name="T71" fmla="*/ 91 h 113"/>
                <a:gd name="T72" fmla="*/ 32 w 48"/>
                <a:gd name="T73" fmla="*/ 89 h 113"/>
                <a:gd name="T74" fmla="*/ 30 w 48"/>
                <a:gd name="T75" fmla="*/ 83 h 113"/>
                <a:gd name="T76" fmla="*/ 32 w 48"/>
                <a:gd name="T77" fmla="*/ 75 h 113"/>
                <a:gd name="T78" fmla="*/ 32 w 48"/>
                <a:gd name="T79" fmla="*/ 69 h 113"/>
                <a:gd name="T80" fmla="*/ 34 w 48"/>
                <a:gd name="T81" fmla="*/ 61 h 113"/>
                <a:gd name="T82" fmla="*/ 38 w 48"/>
                <a:gd name="T83" fmla="*/ 57 h 113"/>
                <a:gd name="T84" fmla="*/ 40 w 48"/>
                <a:gd name="T85" fmla="*/ 53 h 113"/>
                <a:gd name="T86" fmla="*/ 42 w 48"/>
                <a:gd name="T87" fmla="*/ 46 h 113"/>
                <a:gd name="T88" fmla="*/ 44 w 48"/>
                <a:gd name="T89" fmla="*/ 46 h 113"/>
                <a:gd name="T90" fmla="*/ 44 w 48"/>
                <a:gd name="T91" fmla="*/ 38 h 113"/>
                <a:gd name="T92" fmla="*/ 46 w 48"/>
                <a:gd name="T93" fmla="*/ 36 h 113"/>
                <a:gd name="T94" fmla="*/ 48 w 48"/>
                <a:gd name="T95" fmla="*/ 36 h 113"/>
                <a:gd name="T96" fmla="*/ 48 w 48"/>
                <a:gd name="T97" fmla="*/ 3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13">
                  <a:moveTo>
                    <a:pt x="48" y="32"/>
                  </a:moveTo>
                  <a:lnTo>
                    <a:pt x="48" y="30"/>
                  </a:lnTo>
                  <a:lnTo>
                    <a:pt x="48" y="28"/>
                  </a:lnTo>
                  <a:lnTo>
                    <a:pt x="48" y="26"/>
                  </a:lnTo>
                  <a:lnTo>
                    <a:pt x="48" y="24"/>
                  </a:lnTo>
                  <a:lnTo>
                    <a:pt x="46" y="24"/>
                  </a:lnTo>
                  <a:lnTo>
                    <a:pt x="46" y="22"/>
                  </a:lnTo>
                  <a:lnTo>
                    <a:pt x="46" y="22"/>
                  </a:lnTo>
                  <a:lnTo>
                    <a:pt x="44" y="18"/>
                  </a:lnTo>
                  <a:lnTo>
                    <a:pt x="44" y="16"/>
                  </a:lnTo>
                  <a:lnTo>
                    <a:pt x="44" y="14"/>
                  </a:lnTo>
                  <a:lnTo>
                    <a:pt x="46" y="14"/>
                  </a:lnTo>
                  <a:lnTo>
                    <a:pt x="44" y="12"/>
                  </a:lnTo>
                  <a:lnTo>
                    <a:pt x="44" y="10"/>
                  </a:lnTo>
                  <a:lnTo>
                    <a:pt x="42" y="10"/>
                  </a:lnTo>
                  <a:lnTo>
                    <a:pt x="40" y="10"/>
                  </a:lnTo>
                  <a:lnTo>
                    <a:pt x="40" y="8"/>
                  </a:lnTo>
                  <a:lnTo>
                    <a:pt x="38" y="6"/>
                  </a:lnTo>
                  <a:lnTo>
                    <a:pt x="34" y="2"/>
                  </a:lnTo>
                  <a:lnTo>
                    <a:pt x="34" y="2"/>
                  </a:lnTo>
                  <a:lnTo>
                    <a:pt x="34" y="0"/>
                  </a:lnTo>
                  <a:lnTo>
                    <a:pt x="32" y="2"/>
                  </a:lnTo>
                  <a:lnTo>
                    <a:pt x="32" y="2"/>
                  </a:lnTo>
                  <a:lnTo>
                    <a:pt x="30" y="2"/>
                  </a:lnTo>
                  <a:lnTo>
                    <a:pt x="30" y="2"/>
                  </a:lnTo>
                  <a:lnTo>
                    <a:pt x="28" y="4"/>
                  </a:lnTo>
                  <a:lnTo>
                    <a:pt x="26" y="4"/>
                  </a:lnTo>
                  <a:lnTo>
                    <a:pt x="26" y="4"/>
                  </a:lnTo>
                  <a:lnTo>
                    <a:pt x="26" y="8"/>
                  </a:lnTo>
                  <a:lnTo>
                    <a:pt x="26" y="10"/>
                  </a:lnTo>
                  <a:lnTo>
                    <a:pt x="26" y="10"/>
                  </a:lnTo>
                  <a:lnTo>
                    <a:pt x="24" y="14"/>
                  </a:lnTo>
                  <a:lnTo>
                    <a:pt x="24" y="14"/>
                  </a:lnTo>
                  <a:lnTo>
                    <a:pt x="20" y="18"/>
                  </a:lnTo>
                  <a:lnTo>
                    <a:pt x="18" y="18"/>
                  </a:lnTo>
                  <a:lnTo>
                    <a:pt x="14" y="18"/>
                  </a:lnTo>
                  <a:lnTo>
                    <a:pt x="14" y="18"/>
                  </a:lnTo>
                  <a:lnTo>
                    <a:pt x="12" y="18"/>
                  </a:lnTo>
                  <a:lnTo>
                    <a:pt x="12" y="18"/>
                  </a:lnTo>
                  <a:lnTo>
                    <a:pt x="10" y="18"/>
                  </a:lnTo>
                  <a:lnTo>
                    <a:pt x="10" y="18"/>
                  </a:lnTo>
                  <a:lnTo>
                    <a:pt x="10" y="18"/>
                  </a:lnTo>
                  <a:lnTo>
                    <a:pt x="10" y="20"/>
                  </a:lnTo>
                  <a:lnTo>
                    <a:pt x="8" y="20"/>
                  </a:lnTo>
                  <a:lnTo>
                    <a:pt x="8" y="20"/>
                  </a:lnTo>
                  <a:lnTo>
                    <a:pt x="8" y="20"/>
                  </a:lnTo>
                  <a:lnTo>
                    <a:pt x="6" y="22"/>
                  </a:lnTo>
                  <a:lnTo>
                    <a:pt x="6" y="22"/>
                  </a:lnTo>
                  <a:lnTo>
                    <a:pt x="6" y="22"/>
                  </a:lnTo>
                  <a:lnTo>
                    <a:pt x="6" y="22"/>
                  </a:lnTo>
                  <a:lnTo>
                    <a:pt x="6" y="24"/>
                  </a:lnTo>
                  <a:lnTo>
                    <a:pt x="6" y="24"/>
                  </a:lnTo>
                  <a:lnTo>
                    <a:pt x="6" y="24"/>
                  </a:lnTo>
                  <a:lnTo>
                    <a:pt x="4" y="24"/>
                  </a:lnTo>
                  <a:lnTo>
                    <a:pt x="4" y="24"/>
                  </a:lnTo>
                  <a:lnTo>
                    <a:pt x="4" y="26"/>
                  </a:lnTo>
                  <a:lnTo>
                    <a:pt x="4" y="26"/>
                  </a:lnTo>
                  <a:lnTo>
                    <a:pt x="2" y="26"/>
                  </a:lnTo>
                  <a:lnTo>
                    <a:pt x="2" y="28"/>
                  </a:lnTo>
                  <a:lnTo>
                    <a:pt x="2" y="30"/>
                  </a:lnTo>
                  <a:lnTo>
                    <a:pt x="2" y="30"/>
                  </a:lnTo>
                  <a:lnTo>
                    <a:pt x="0" y="36"/>
                  </a:lnTo>
                  <a:lnTo>
                    <a:pt x="0" y="38"/>
                  </a:lnTo>
                  <a:lnTo>
                    <a:pt x="2" y="38"/>
                  </a:lnTo>
                  <a:lnTo>
                    <a:pt x="4" y="40"/>
                  </a:lnTo>
                  <a:lnTo>
                    <a:pt x="8" y="42"/>
                  </a:lnTo>
                  <a:lnTo>
                    <a:pt x="10" y="44"/>
                  </a:lnTo>
                  <a:lnTo>
                    <a:pt x="10" y="44"/>
                  </a:lnTo>
                  <a:lnTo>
                    <a:pt x="10" y="49"/>
                  </a:lnTo>
                  <a:lnTo>
                    <a:pt x="10" y="53"/>
                  </a:lnTo>
                  <a:lnTo>
                    <a:pt x="10" y="55"/>
                  </a:lnTo>
                  <a:lnTo>
                    <a:pt x="10" y="55"/>
                  </a:lnTo>
                  <a:lnTo>
                    <a:pt x="10" y="57"/>
                  </a:lnTo>
                  <a:lnTo>
                    <a:pt x="14" y="59"/>
                  </a:lnTo>
                  <a:lnTo>
                    <a:pt x="14" y="61"/>
                  </a:lnTo>
                  <a:lnTo>
                    <a:pt x="14" y="67"/>
                  </a:lnTo>
                  <a:lnTo>
                    <a:pt x="14" y="71"/>
                  </a:lnTo>
                  <a:lnTo>
                    <a:pt x="14" y="75"/>
                  </a:lnTo>
                  <a:lnTo>
                    <a:pt x="14" y="79"/>
                  </a:lnTo>
                  <a:lnTo>
                    <a:pt x="14" y="85"/>
                  </a:lnTo>
                  <a:lnTo>
                    <a:pt x="14" y="91"/>
                  </a:lnTo>
                  <a:lnTo>
                    <a:pt x="14" y="99"/>
                  </a:lnTo>
                  <a:lnTo>
                    <a:pt x="12" y="99"/>
                  </a:lnTo>
                  <a:lnTo>
                    <a:pt x="14" y="101"/>
                  </a:lnTo>
                  <a:lnTo>
                    <a:pt x="14" y="103"/>
                  </a:lnTo>
                  <a:lnTo>
                    <a:pt x="14" y="103"/>
                  </a:lnTo>
                  <a:lnTo>
                    <a:pt x="14" y="103"/>
                  </a:lnTo>
                  <a:lnTo>
                    <a:pt x="14" y="105"/>
                  </a:lnTo>
                  <a:lnTo>
                    <a:pt x="14" y="105"/>
                  </a:lnTo>
                  <a:lnTo>
                    <a:pt x="16" y="109"/>
                  </a:lnTo>
                  <a:lnTo>
                    <a:pt x="16" y="111"/>
                  </a:lnTo>
                  <a:lnTo>
                    <a:pt x="14" y="111"/>
                  </a:lnTo>
                  <a:lnTo>
                    <a:pt x="14" y="113"/>
                  </a:lnTo>
                  <a:lnTo>
                    <a:pt x="16" y="111"/>
                  </a:lnTo>
                  <a:lnTo>
                    <a:pt x="24" y="111"/>
                  </a:lnTo>
                  <a:lnTo>
                    <a:pt x="30" y="109"/>
                  </a:lnTo>
                  <a:lnTo>
                    <a:pt x="30" y="109"/>
                  </a:lnTo>
                  <a:lnTo>
                    <a:pt x="32" y="105"/>
                  </a:lnTo>
                  <a:lnTo>
                    <a:pt x="32" y="105"/>
                  </a:lnTo>
                  <a:lnTo>
                    <a:pt x="32" y="103"/>
                  </a:lnTo>
                  <a:lnTo>
                    <a:pt x="32" y="103"/>
                  </a:lnTo>
                  <a:lnTo>
                    <a:pt x="32" y="101"/>
                  </a:lnTo>
                  <a:lnTo>
                    <a:pt x="32" y="99"/>
                  </a:lnTo>
                  <a:lnTo>
                    <a:pt x="32" y="97"/>
                  </a:lnTo>
                  <a:lnTo>
                    <a:pt x="32" y="97"/>
                  </a:lnTo>
                  <a:lnTo>
                    <a:pt x="32" y="95"/>
                  </a:lnTo>
                  <a:lnTo>
                    <a:pt x="32" y="91"/>
                  </a:lnTo>
                  <a:lnTo>
                    <a:pt x="32" y="91"/>
                  </a:lnTo>
                  <a:lnTo>
                    <a:pt x="32" y="91"/>
                  </a:lnTo>
                  <a:lnTo>
                    <a:pt x="32" y="89"/>
                  </a:lnTo>
                  <a:lnTo>
                    <a:pt x="32" y="89"/>
                  </a:lnTo>
                  <a:lnTo>
                    <a:pt x="32" y="87"/>
                  </a:lnTo>
                  <a:lnTo>
                    <a:pt x="32" y="85"/>
                  </a:lnTo>
                  <a:lnTo>
                    <a:pt x="30" y="83"/>
                  </a:lnTo>
                  <a:lnTo>
                    <a:pt x="30" y="83"/>
                  </a:lnTo>
                  <a:lnTo>
                    <a:pt x="30" y="79"/>
                  </a:lnTo>
                  <a:lnTo>
                    <a:pt x="32" y="75"/>
                  </a:lnTo>
                  <a:lnTo>
                    <a:pt x="30" y="73"/>
                  </a:lnTo>
                  <a:lnTo>
                    <a:pt x="32" y="73"/>
                  </a:lnTo>
                  <a:lnTo>
                    <a:pt x="32" y="69"/>
                  </a:lnTo>
                  <a:lnTo>
                    <a:pt x="32" y="67"/>
                  </a:lnTo>
                  <a:lnTo>
                    <a:pt x="32" y="61"/>
                  </a:lnTo>
                  <a:lnTo>
                    <a:pt x="34" y="61"/>
                  </a:lnTo>
                  <a:lnTo>
                    <a:pt x="36" y="61"/>
                  </a:lnTo>
                  <a:lnTo>
                    <a:pt x="38" y="59"/>
                  </a:lnTo>
                  <a:lnTo>
                    <a:pt x="38" y="57"/>
                  </a:lnTo>
                  <a:lnTo>
                    <a:pt x="38" y="55"/>
                  </a:lnTo>
                  <a:lnTo>
                    <a:pt x="38" y="53"/>
                  </a:lnTo>
                  <a:lnTo>
                    <a:pt x="40" y="53"/>
                  </a:lnTo>
                  <a:lnTo>
                    <a:pt x="40" y="51"/>
                  </a:lnTo>
                  <a:lnTo>
                    <a:pt x="40" y="49"/>
                  </a:lnTo>
                  <a:lnTo>
                    <a:pt x="42" y="46"/>
                  </a:lnTo>
                  <a:lnTo>
                    <a:pt x="42" y="46"/>
                  </a:lnTo>
                  <a:lnTo>
                    <a:pt x="44" y="46"/>
                  </a:lnTo>
                  <a:lnTo>
                    <a:pt x="44" y="46"/>
                  </a:lnTo>
                  <a:lnTo>
                    <a:pt x="46" y="44"/>
                  </a:lnTo>
                  <a:lnTo>
                    <a:pt x="46" y="40"/>
                  </a:lnTo>
                  <a:lnTo>
                    <a:pt x="44" y="38"/>
                  </a:lnTo>
                  <a:lnTo>
                    <a:pt x="44" y="38"/>
                  </a:lnTo>
                  <a:lnTo>
                    <a:pt x="46" y="38"/>
                  </a:lnTo>
                  <a:lnTo>
                    <a:pt x="46" y="36"/>
                  </a:lnTo>
                  <a:lnTo>
                    <a:pt x="46" y="36"/>
                  </a:lnTo>
                  <a:lnTo>
                    <a:pt x="48" y="36"/>
                  </a:lnTo>
                  <a:lnTo>
                    <a:pt x="48" y="36"/>
                  </a:lnTo>
                  <a:lnTo>
                    <a:pt x="48" y="36"/>
                  </a:lnTo>
                  <a:lnTo>
                    <a:pt x="48" y="32"/>
                  </a:lnTo>
                  <a:lnTo>
                    <a:pt x="48" y="3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1" name="Freeform 229"/>
            <p:cNvSpPr>
              <a:spLocks noEditPoints="1"/>
            </p:cNvSpPr>
            <p:nvPr/>
          </p:nvSpPr>
          <p:spPr bwMode="auto">
            <a:xfrm>
              <a:off x="2076" y="1746"/>
              <a:ext cx="26" cy="46"/>
            </a:xfrm>
            <a:custGeom>
              <a:avLst/>
              <a:gdLst>
                <a:gd name="T0" fmla="*/ 24 w 26"/>
                <a:gd name="T1" fmla="*/ 18 h 46"/>
                <a:gd name="T2" fmla="*/ 24 w 26"/>
                <a:gd name="T3" fmla="*/ 20 h 46"/>
                <a:gd name="T4" fmla="*/ 24 w 26"/>
                <a:gd name="T5" fmla="*/ 18 h 46"/>
                <a:gd name="T6" fmla="*/ 26 w 26"/>
                <a:gd name="T7" fmla="*/ 18 h 46"/>
                <a:gd name="T8" fmla="*/ 26 w 26"/>
                <a:gd name="T9" fmla="*/ 18 h 46"/>
                <a:gd name="T10" fmla="*/ 26 w 26"/>
                <a:gd name="T11" fmla="*/ 6 h 46"/>
                <a:gd name="T12" fmla="*/ 24 w 26"/>
                <a:gd name="T13" fmla="*/ 8 h 46"/>
                <a:gd name="T14" fmla="*/ 24 w 26"/>
                <a:gd name="T15" fmla="*/ 10 h 46"/>
                <a:gd name="T16" fmla="*/ 26 w 26"/>
                <a:gd name="T17" fmla="*/ 6 h 46"/>
                <a:gd name="T18" fmla="*/ 20 w 26"/>
                <a:gd name="T19" fmla="*/ 2 h 46"/>
                <a:gd name="T20" fmla="*/ 20 w 26"/>
                <a:gd name="T21" fmla="*/ 0 h 46"/>
                <a:gd name="T22" fmla="*/ 18 w 26"/>
                <a:gd name="T23" fmla="*/ 0 h 46"/>
                <a:gd name="T24" fmla="*/ 16 w 26"/>
                <a:gd name="T25" fmla="*/ 4 h 46"/>
                <a:gd name="T26" fmla="*/ 12 w 26"/>
                <a:gd name="T27" fmla="*/ 10 h 46"/>
                <a:gd name="T28" fmla="*/ 10 w 26"/>
                <a:gd name="T29" fmla="*/ 10 h 46"/>
                <a:gd name="T30" fmla="*/ 8 w 26"/>
                <a:gd name="T31" fmla="*/ 8 h 46"/>
                <a:gd name="T32" fmla="*/ 6 w 26"/>
                <a:gd name="T33" fmla="*/ 10 h 46"/>
                <a:gd name="T34" fmla="*/ 4 w 26"/>
                <a:gd name="T35" fmla="*/ 16 h 46"/>
                <a:gd name="T36" fmla="*/ 4 w 26"/>
                <a:gd name="T37" fmla="*/ 24 h 46"/>
                <a:gd name="T38" fmla="*/ 2 w 26"/>
                <a:gd name="T39" fmla="*/ 34 h 46"/>
                <a:gd name="T40" fmla="*/ 0 w 26"/>
                <a:gd name="T41" fmla="*/ 46 h 46"/>
                <a:gd name="T42" fmla="*/ 2 w 26"/>
                <a:gd name="T43" fmla="*/ 46 h 46"/>
                <a:gd name="T44" fmla="*/ 6 w 26"/>
                <a:gd name="T45" fmla="*/ 46 h 46"/>
                <a:gd name="T46" fmla="*/ 6 w 26"/>
                <a:gd name="T47" fmla="*/ 44 h 46"/>
                <a:gd name="T48" fmla="*/ 12 w 26"/>
                <a:gd name="T49" fmla="*/ 40 h 46"/>
                <a:gd name="T50" fmla="*/ 14 w 26"/>
                <a:gd name="T51" fmla="*/ 36 h 46"/>
                <a:gd name="T52" fmla="*/ 18 w 26"/>
                <a:gd name="T53" fmla="*/ 28 h 46"/>
                <a:gd name="T54" fmla="*/ 18 w 26"/>
                <a:gd name="T55" fmla="*/ 20 h 46"/>
                <a:gd name="T56" fmla="*/ 20 w 26"/>
                <a:gd name="T57" fmla="*/ 18 h 46"/>
                <a:gd name="T58" fmla="*/ 20 w 26"/>
                <a:gd name="T59" fmla="*/ 14 h 46"/>
                <a:gd name="T60" fmla="*/ 22 w 26"/>
                <a:gd name="T61" fmla="*/ 6 h 46"/>
                <a:gd name="T62" fmla="*/ 22 w 26"/>
                <a:gd name="T63"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46">
                  <a:moveTo>
                    <a:pt x="26" y="18"/>
                  </a:moveTo>
                  <a:lnTo>
                    <a:pt x="24" y="18"/>
                  </a:lnTo>
                  <a:lnTo>
                    <a:pt x="24" y="18"/>
                  </a:lnTo>
                  <a:lnTo>
                    <a:pt x="24" y="20"/>
                  </a:lnTo>
                  <a:lnTo>
                    <a:pt x="24" y="22"/>
                  </a:lnTo>
                  <a:lnTo>
                    <a:pt x="24" y="18"/>
                  </a:lnTo>
                  <a:lnTo>
                    <a:pt x="26" y="18"/>
                  </a:lnTo>
                  <a:lnTo>
                    <a:pt x="26" y="18"/>
                  </a:lnTo>
                  <a:lnTo>
                    <a:pt x="26" y="16"/>
                  </a:lnTo>
                  <a:lnTo>
                    <a:pt x="26" y="18"/>
                  </a:lnTo>
                  <a:close/>
                  <a:moveTo>
                    <a:pt x="26" y="6"/>
                  </a:moveTo>
                  <a:lnTo>
                    <a:pt x="26" y="6"/>
                  </a:lnTo>
                  <a:lnTo>
                    <a:pt x="26" y="6"/>
                  </a:lnTo>
                  <a:lnTo>
                    <a:pt x="24" y="8"/>
                  </a:lnTo>
                  <a:lnTo>
                    <a:pt x="24" y="10"/>
                  </a:lnTo>
                  <a:lnTo>
                    <a:pt x="24" y="10"/>
                  </a:lnTo>
                  <a:lnTo>
                    <a:pt x="24" y="10"/>
                  </a:lnTo>
                  <a:lnTo>
                    <a:pt x="26" y="6"/>
                  </a:lnTo>
                  <a:close/>
                  <a:moveTo>
                    <a:pt x="22" y="2"/>
                  </a:moveTo>
                  <a:lnTo>
                    <a:pt x="20" y="2"/>
                  </a:lnTo>
                  <a:lnTo>
                    <a:pt x="20" y="2"/>
                  </a:lnTo>
                  <a:lnTo>
                    <a:pt x="20" y="0"/>
                  </a:lnTo>
                  <a:lnTo>
                    <a:pt x="20" y="0"/>
                  </a:lnTo>
                  <a:lnTo>
                    <a:pt x="18" y="0"/>
                  </a:lnTo>
                  <a:lnTo>
                    <a:pt x="18" y="0"/>
                  </a:lnTo>
                  <a:lnTo>
                    <a:pt x="16" y="4"/>
                  </a:lnTo>
                  <a:lnTo>
                    <a:pt x="12" y="8"/>
                  </a:lnTo>
                  <a:lnTo>
                    <a:pt x="12" y="10"/>
                  </a:lnTo>
                  <a:lnTo>
                    <a:pt x="10" y="10"/>
                  </a:lnTo>
                  <a:lnTo>
                    <a:pt x="10" y="10"/>
                  </a:lnTo>
                  <a:lnTo>
                    <a:pt x="10" y="10"/>
                  </a:lnTo>
                  <a:lnTo>
                    <a:pt x="8" y="8"/>
                  </a:lnTo>
                  <a:lnTo>
                    <a:pt x="6" y="10"/>
                  </a:lnTo>
                  <a:lnTo>
                    <a:pt x="6" y="10"/>
                  </a:lnTo>
                  <a:lnTo>
                    <a:pt x="6" y="12"/>
                  </a:lnTo>
                  <a:lnTo>
                    <a:pt x="4" y="16"/>
                  </a:lnTo>
                  <a:lnTo>
                    <a:pt x="4" y="22"/>
                  </a:lnTo>
                  <a:lnTo>
                    <a:pt x="4" y="24"/>
                  </a:lnTo>
                  <a:lnTo>
                    <a:pt x="2" y="30"/>
                  </a:lnTo>
                  <a:lnTo>
                    <a:pt x="2" y="34"/>
                  </a:lnTo>
                  <a:lnTo>
                    <a:pt x="0" y="42"/>
                  </a:lnTo>
                  <a:lnTo>
                    <a:pt x="0" y="46"/>
                  </a:lnTo>
                  <a:lnTo>
                    <a:pt x="0" y="46"/>
                  </a:lnTo>
                  <a:lnTo>
                    <a:pt x="2" y="46"/>
                  </a:lnTo>
                  <a:lnTo>
                    <a:pt x="4" y="46"/>
                  </a:lnTo>
                  <a:lnTo>
                    <a:pt x="6" y="46"/>
                  </a:lnTo>
                  <a:lnTo>
                    <a:pt x="4" y="46"/>
                  </a:lnTo>
                  <a:lnTo>
                    <a:pt x="6" y="44"/>
                  </a:lnTo>
                  <a:lnTo>
                    <a:pt x="8" y="40"/>
                  </a:lnTo>
                  <a:lnTo>
                    <a:pt x="12" y="40"/>
                  </a:lnTo>
                  <a:lnTo>
                    <a:pt x="14" y="36"/>
                  </a:lnTo>
                  <a:lnTo>
                    <a:pt x="14" y="36"/>
                  </a:lnTo>
                  <a:lnTo>
                    <a:pt x="16" y="34"/>
                  </a:lnTo>
                  <a:lnTo>
                    <a:pt x="18" y="28"/>
                  </a:lnTo>
                  <a:lnTo>
                    <a:pt x="18" y="24"/>
                  </a:lnTo>
                  <a:lnTo>
                    <a:pt x="18" y="20"/>
                  </a:lnTo>
                  <a:lnTo>
                    <a:pt x="18" y="20"/>
                  </a:lnTo>
                  <a:lnTo>
                    <a:pt x="20" y="18"/>
                  </a:lnTo>
                  <a:lnTo>
                    <a:pt x="18" y="16"/>
                  </a:lnTo>
                  <a:lnTo>
                    <a:pt x="20" y="14"/>
                  </a:lnTo>
                  <a:lnTo>
                    <a:pt x="20" y="12"/>
                  </a:lnTo>
                  <a:lnTo>
                    <a:pt x="22" y="6"/>
                  </a:lnTo>
                  <a:lnTo>
                    <a:pt x="24" y="4"/>
                  </a:lnTo>
                  <a:lnTo>
                    <a:pt x="22" y="2"/>
                  </a:lnTo>
                  <a:lnTo>
                    <a:pt x="2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2" name="Freeform 230"/>
            <p:cNvSpPr>
              <a:spLocks/>
            </p:cNvSpPr>
            <p:nvPr/>
          </p:nvSpPr>
          <p:spPr bwMode="auto">
            <a:xfrm>
              <a:off x="3525" y="1159"/>
              <a:ext cx="52" cy="36"/>
            </a:xfrm>
            <a:custGeom>
              <a:avLst/>
              <a:gdLst>
                <a:gd name="T0" fmla="*/ 52 w 52"/>
                <a:gd name="T1" fmla="*/ 18 h 36"/>
                <a:gd name="T2" fmla="*/ 50 w 52"/>
                <a:gd name="T3" fmla="*/ 18 h 36"/>
                <a:gd name="T4" fmla="*/ 48 w 52"/>
                <a:gd name="T5" fmla="*/ 14 h 36"/>
                <a:gd name="T6" fmla="*/ 46 w 52"/>
                <a:gd name="T7" fmla="*/ 14 h 36"/>
                <a:gd name="T8" fmla="*/ 44 w 52"/>
                <a:gd name="T9" fmla="*/ 14 h 36"/>
                <a:gd name="T10" fmla="*/ 42 w 52"/>
                <a:gd name="T11" fmla="*/ 12 h 36"/>
                <a:gd name="T12" fmla="*/ 44 w 52"/>
                <a:gd name="T13" fmla="*/ 10 h 36"/>
                <a:gd name="T14" fmla="*/ 46 w 52"/>
                <a:gd name="T15" fmla="*/ 8 h 36"/>
                <a:gd name="T16" fmla="*/ 42 w 52"/>
                <a:gd name="T17" fmla="*/ 6 h 36"/>
                <a:gd name="T18" fmla="*/ 40 w 52"/>
                <a:gd name="T19" fmla="*/ 4 h 36"/>
                <a:gd name="T20" fmla="*/ 36 w 52"/>
                <a:gd name="T21" fmla="*/ 4 h 36"/>
                <a:gd name="T22" fmla="*/ 34 w 52"/>
                <a:gd name="T23" fmla="*/ 2 h 36"/>
                <a:gd name="T24" fmla="*/ 34 w 52"/>
                <a:gd name="T25" fmla="*/ 2 h 36"/>
                <a:gd name="T26" fmla="*/ 32 w 52"/>
                <a:gd name="T27" fmla="*/ 2 h 36"/>
                <a:gd name="T28" fmla="*/ 30 w 52"/>
                <a:gd name="T29" fmla="*/ 0 h 36"/>
                <a:gd name="T30" fmla="*/ 28 w 52"/>
                <a:gd name="T31" fmla="*/ 2 h 36"/>
                <a:gd name="T32" fmla="*/ 26 w 52"/>
                <a:gd name="T33" fmla="*/ 2 h 36"/>
                <a:gd name="T34" fmla="*/ 24 w 52"/>
                <a:gd name="T35" fmla="*/ 4 h 36"/>
                <a:gd name="T36" fmla="*/ 22 w 52"/>
                <a:gd name="T37" fmla="*/ 4 h 36"/>
                <a:gd name="T38" fmla="*/ 18 w 52"/>
                <a:gd name="T39" fmla="*/ 6 h 36"/>
                <a:gd name="T40" fmla="*/ 16 w 52"/>
                <a:gd name="T41" fmla="*/ 4 h 36"/>
                <a:gd name="T42" fmla="*/ 14 w 52"/>
                <a:gd name="T43" fmla="*/ 6 h 36"/>
                <a:gd name="T44" fmla="*/ 12 w 52"/>
                <a:gd name="T45" fmla="*/ 4 h 36"/>
                <a:gd name="T46" fmla="*/ 6 w 52"/>
                <a:gd name="T47" fmla="*/ 4 h 36"/>
                <a:gd name="T48" fmla="*/ 0 w 52"/>
                <a:gd name="T49" fmla="*/ 10 h 36"/>
                <a:gd name="T50" fmla="*/ 2 w 52"/>
                <a:gd name="T51" fmla="*/ 12 h 36"/>
                <a:gd name="T52" fmla="*/ 4 w 52"/>
                <a:gd name="T53" fmla="*/ 14 h 36"/>
                <a:gd name="T54" fmla="*/ 6 w 52"/>
                <a:gd name="T55" fmla="*/ 14 h 36"/>
                <a:gd name="T56" fmla="*/ 8 w 52"/>
                <a:gd name="T57" fmla="*/ 14 h 36"/>
                <a:gd name="T58" fmla="*/ 10 w 52"/>
                <a:gd name="T59" fmla="*/ 18 h 36"/>
                <a:gd name="T60" fmla="*/ 14 w 52"/>
                <a:gd name="T61" fmla="*/ 18 h 36"/>
                <a:gd name="T62" fmla="*/ 16 w 52"/>
                <a:gd name="T63" fmla="*/ 22 h 36"/>
                <a:gd name="T64" fmla="*/ 16 w 52"/>
                <a:gd name="T65" fmla="*/ 20 h 36"/>
                <a:gd name="T66" fmla="*/ 20 w 52"/>
                <a:gd name="T67" fmla="*/ 22 h 36"/>
                <a:gd name="T68" fmla="*/ 22 w 52"/>
                <a:gd name="T69" fmla="*/ 24 h 36"/>
                <a:gd name="T70" fmla="*/ 22 w 52"/>
                <a:gd name="T71" fmla="*/ 26 h 36"/>
                <a:gd name="T72" fmla="*/ 22 w 52"/>
                <a:gd name="T73" fmla="*/ 26 h 36"/>
                <a:gd name="T74" fmla="*/ 22 w 52"/>
                <a:gd name="T75" fmla="*/ 28 h 36"/>
                <a:gd name="T76" fmla="*/ 28 w 52"/>
                <a:gd name="T77" fmla="*/ 26 h 36"/>
                <a:gd name="T78" fmla="*/ 30 w 52"/>
                <a:gd name="T79" fmla="*/ 24 h 36"/>
                <a:gd name="T80" fmla="*/ 30 w 52"/>
                <a:gd name="T81" fmla="*/ 28 h 36"/>
                <a:gd name="T82" fmla="*/ 32 w 52"/>
                <a:gd name="T83" fmla="*/ 30 h 36"/>
                <a:gd name="T84" fmla="*/ 34 w 52"/>
                <a:gd name="T85" fmla="*/ 30 h 36"/>
                <a:gd name="T86" fmla="*/ 36 w 52"/>
                <a:gd name="T87" fmla="*/ 32 h 36"/>
                <a:gd name="T88" fmla="*/ 38 w 52"/>
                <a:gd name="T89" fmla="*/ 34 h 36"/>
                <a:gd name="T90" fmla="*/ 42 w 52"/>
                <a:gd name="T91" fmla="*/ 34 h 36"/>
                <a:gd name="T92" fmla="*/ 44 w 52"/>
                <a:gd name="T93" fmla="*/ 34 h 36"/>
                <a:gd name="T94" fmla="*/ 46 w 52"/>
                <a:gd name="T95" fmla="*/ 32 h 36"/>
                <a:gd name="T96" fmla="*/ 44 w 52"/>
                <a:gd name="T97" fmla="*/ 30 h 36"/>
                <a:gd name="T98" fmla="*/ 44 w 52"/>
                <a:gd name="T99" fmla="*/ 28 h 36"/>
                <a:gd name="T100" fmla="*/ 44 w 52"/>
                <a:gd name="T101" fmla="*/ 26 h 36"/>
                <a:gd name="T102" fmla="*/ 48 w 52"/>
                <a:gd name="T103" fmla="*/ 24 h 36"/>
                <a:gd name="T104" fmla="*/ 48 w 52"/>
                <a:gd name="T105" fmla="*/ 24 h 36"/>
                <a:gd name="T106" fmla="*/ 52 w 52"/>
                <a:gd name="T10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36">
                  <a:moveTo>
                    <a:pt x="52" y="20"/>
                  </a:moveTo>
                  <a:lnTo>
                    <a:pt x="52" y="18"/>
                  </a:lnTo>
                  <a:lnTo>
                    <a:pt x="52" y="18"/>
                  </a:lnTo>
                  <a:lnTo>
                    <a:pt x="50" y="18"/>
                  </a:lnTo>
                  <a:lnTo>
                    <a:pt x="50" y="18"/>
                  </a:lnTo>
                  <a:lnTo>
                    <a:pt x="50" y="18"/>
                  </a:lnTo>
                  <a:lnTo>
                    <a:pt x="50" y="16"/>
                  </a:lnTo>
                  <a:lnTo>
                    <a:pt x="50" y="16"/>
                  </a:lnTo>
                  <a:lnTo>
                    <a:pt x="48" y="14"/>
                  </a:lnTo>
                  <a:lnTo>
                    <a:pt x="48" y="14"/>
                  </a:lnTo>
                  <a:lnTo>
                    <a:pt x="48" y="14"/>
                  </a:lnTo>
                  <a:lnTo>
                    <a:pt x="46" y="14"/>
                  </a:lnTo>
                  <a:lnTo>
                    <a:pt x="46" y="12"/>
                  </a:lnTo>
                  <a:lnTo>
                    <a:pt x="44" y="14"/>
                  </a:lnTo>
                  <a:lnTo>
                    <a:pt x="44" y="14"/>
                  </a:lnTo>
                  <a:lnTo>
                    <a:pt x="42" y="12"/>
                  </a:lnTo>
                  <a:lnTo>
                    <a:pt x="42" y="12"/>
                  </a:lnTo>
                  <a:lnTo>
                    <a:pt x="42" y="12"/>
                  </a:lnTo>
                  <a:lnTo>
                    <a:pt x="44" y="10"/>
                  </a:lnTo>
                  <a:lnTo>
                    <a:pt x="44" y="10"/>
                  </a:lnTo>
                  <a:lnTo>
                    <a:pt x="44" y="10"/>
                  </a:lnTo>
                  <a:lnTo>
                    <a:pt x="44" y="10"/>
                  </a:lnTo>
                  <a:lnTo>
                    <a:pt x="46" y="8"/>
                  </a:lnTo>
                  <a:lnTo>
                    <a:pt x="46" y="8"/>
                  </a:lnTo>
                  <a:lnTo>
                    <a:pt x="44" y="6"/>
                  </a:lnTo>
                  <a:lnTo>
                    <a:pt x="44" y="6"/>
                  </a:lnTo>
                  <a:lnTo>
                    <a:pt x="42" y="6"/>
                  </a:lnTo>
                  <a:lnTo>
                    <a:pt x="42" y="6"/>
                  </a:lnTo>
                  <a:lnTo>
                    <a:pt x="40" y="4"/>
                  </a:lnTo>
                  <a:lnTo>
                    <a:pt x="40" y="4"/>
                  </a:lnTo>
                  <a:lnTo>
                    <a:pt x="40" y="4"/>
                  </a:lnTo>
                  <a:lnTo>
                    <a:pt x="38" y="4"/>
                  </a:lnTo>
                  <a:lnTo>
                    <a:pt x="36" y="4"/>
                  </a:lnTo>
                  <a:lnTo>
                    <a:pt x="36" y="4"/>
                  </a:lnTo>
                  <a:lnTo>
                    <a:pt x="36" y="2"/>
                  </a:lnTo>
                  <a:lnTo>
                    <a:pt x="34" y="2"/>
                  </a:lnTo>
                  <a:lnTo>
                    <a:pt x="34" y="2"/>
                  </a:lnTo>
                  <a:lnTo>
                    <a:pt x="34" y="2"/>
                  </a:lnTo>
                  <a:lnTo>
                    <a:pt x="34" y="2"/>
                  </a:lnTo>
                  <a:lnTo>
                    <a:pt x="32" y="2"/>
                  </a:lnTo>
                  <a:lnTo>
                    <a:pt x="32" y="2"/>
                  </a:lnTo>
                  <a:lnTo>
                    <a:pt x="32" y="2"/>
                  </a:lnTo>
                  <a:lnTo>
                    <a:pt x="32" y="2"/>
                  </a:lnTo>
                  <a:lnTo>
                    <a:pt x="32" y="2"/>
                  </a:lnTo>
                  <a:lnTo>
                    <a:pt x="30" y="0"/>
                  </a:lnTo>
                  <a:lnTo>
                    <a:pt x="30" y="2"/>
                  </a:lnTo>
                  <a:lnTo>
                    <a:pt x="28" y="2"/>
                  </a:lnTo>
                  <a:lnTo>
                    <a:pt x="28" y="2"/>
                  </a:lnTo>
                  <a:lnTo>
                    <a:pt x="28" y="2"/>
                  </a:lnTo>
                  <a:lnTo>
                    <a:pt x="26" y="2"/>
                  </a:lnTo>
                  <a:lnTo>
                    <a:pt x="26" y="2"/>
                  </a:lnTo>
                  <a:lnTo>
                    <a:pt x="26" y="4"/>
                  </a:lnTo>
                  <a:lnTo>
                    <a:pt x="26" y="4"/>
                  </a:lnTo>
                  <a:lnTo>
                    <a:pt x="24" y="4"/>
                  </a:lnTo>
                  <a:lnTo>
                    <a:pt x="24" y="2"/>
                  </a:lnTo>
                  <a:lnTo>
                    <a:pt x="24" y="4"/>
                  </a:lnTo>
                  <a:lnTo>
                    <a:pt x="22" y="4"/>
                  </a:lnTo>
                  <a:lnTo>
                    <a:pt x="20" y="6"/>
                  </a:lnTo>
                  <a:lnTo>
                    <a:pt x="20" y="6"/>
                  </a:lnTo>
                  <a:lnTo>
                    <a:pt x="18" y="6"/>
                  </a:lnTo>
                  <a:lnTo>
                    <a:pt x="18" y="6"/>
                  </a:lnTo>
                  <a:lnTo>
                    <a:pt x="18" y="6"/>
                  </a:lnTo>
                  <a:lnTo>
                    <a:pt x="16" y="4"/>
                  </a:lnTo>
                  <a:lnTo>
                    <a:pt x="14" y="4"/>
                  </a:lnTo>
                  <a:lnTo>
                    <a:pt x="14" y="4"/>
                  </a:lnTo>
                  <a:lnTo>
                    <a:pt x="14" y="6"/>
                  </a:lnTo>
                  <a:lnTo>
                    <a:pt x="12" y="6"/>
                  </a:lnTo>
                  <a:lnTo>
                    <a:pt x="12" y="4"/>
                  </a:lnTo>
                  <a:lnTo>
                    <a:pt x="12" y="4"/>
                  </a:lnTo>
                  <a:lnTo>
                    <a:pt x="12" y="2"/>
                  </a:lnTo>
                  <a:lnTo>
                    <a:pt x="10" y="4"/>
                  </a:lnTo>
                  <a:lnTo>
                    <a:pt x="6" y="4"/>
                  </a:lnTo>
                  <a:lnTo>
                    <a:pt x="0" y="8"/>
                  </a:lnTo>
                  <a:lnTo>
                    <a:pt x="0" y="8"/>
                  </a:lnTo>
                  <a:lnTo>
                    <a:pt x="0" y="10"/>
                  </a:lnTo>
                  <a:lnTo>
                    <a:pt x="2" y="10"/>
                  </a:lnTo>
                  <a:lnTo>
                    <a:pt x="0" y="10"/>
                  </a:lnTo>
                  <a:lnTo>
                    <a:pt x="2" y="12"/>
                  </a:lnTo>
                  <a:lnTo>
                    <a:pt x="2" y="12"/>
                  </a:lnTo>
                  <a:lnTo>
                    <a:pt x="4" y="14"/>
                  </a:lnTo>
                  <a:lnTo>
                    <a:pt x="4" y="14"/>
                  </a:lnTo>
                  <a:lnTo>
                    <a:pt x="4" y="14"/>
                  </a:lnTo>
                  <a:lnTo>
                    <a:pt x="6" y="14"/>
                  </a:lnTo>
                  <a:lnTo>
                    <a:pt x="6" y="14"/>
                  </a:lnTo>
                  <a:lnTo>
                    <a:pt x="8" y="14"/>
                  </a:lnTo>
                  <a:lnTo>
                    <a:pt x="8" y="14"/>
                  </a:lnTo>
                  <a:lnTo>
                    <a:pt x="8" y="14"/>
                  </a:lnTo>
                  <a:lnTo>
                    <a:pt x="10" y="16"/>
                  </a:lnTo>
                  <a:lnTo>
                    <a:pt x="10" y="16"/>
                  </a:lnTo>
                  <a:lnTo>
                    <a:pt x="10" y="18"/>
                  </a:lnTo>
                  <a:lnTo>
                    <a:pt x="10" y="18"/>
                  </a:lnTo>
                  <a:lnTo>
                    <a:pt x="12" y="18"/>
                  </a:lnTo>
                  <a:lnTo>
                    <a:pt x="14" y="18"/>
                  </a:lnTo>
                  <a:lnTo>
                    <a:pt x="14" y="18"/>
                  </a:lnTo>
                  <a:lnTo>
                    <a:pt x="16" y="22"/>
                  </a:lnTo>
                  <a:lnTo>
                    <a:pt x="16" y="22"/>
                  </a:lnTo>
                  <a:lnTo>
                    <a:pt x="16" y="22"/>
                  </a:lnTo>
                  <a:lnTo>
                    <a:pt x="16" y="20"/>
                  </a:lnTo>
                  <a:lnTo>
                    <a:pt x="16" y="20"/>
                  </a:lnTo>
                  <a:lnTo>
                    <a:pt x="18" y="20"/>
                  </a:lnTo>
                  <a:lnTo>
                    <a:pt x="20" y="20"/>
                  </a:lnTo>
                  <a:lnTo>
                    <a:pt x="20" y="22"/>
                  </a:lnTo>
                  <a:lnTo>
                    <a:pt x="22" y="22"/>
                  </a:lnTo>
                  <a:lnTo>
                    <a:pt x="22" y="22"/>
                  </a:lnTo>
                  <a:lnTo>
                    <a:pt x="22" y="24"/>
                  </a:lnTo>
                  <a:lnTo>
                    <a:pt x="22" y="24"/>
                  </a:lnTo>
                  <a:lnTo>
                    <a:pt x="22" y="24"/>
                  </a:lnTo>
                  <a:lnTo>
                    <a:pt x="22" y="26"/>
                  </a:lnTo>
                  <a:lnTo>
                    <a:pt x="22" y="26"/>
                  </a:lnTo>
                  <a:lnTo>
                    <a:pt x="22" y="26"/>
                  </a:lnTo>
                  <a:lnTo>
                    <a:pt x="22" y="26"/>
                  </a:lnTo>
                  <a:lnTo>
                    <a:pt x="22" y="26"/>
                  </a:lnTo>
                  <a:lnTo>
                    <a:pt x="22" y="28"/>
                  </a:lnTo>
                  <a:lnTo>
                    <a:pt x="22" y="28"/>
                  </a:lnTo>
                  <a:lnTo>
                    <a:pt x="24" y="28"/>
                  </a:lnTo>
                  <a:lnTo>
                    <a:pt x="28" y="28"/>
                  </a:lnTo>
                  <a:lnTo>
                    <a:pt x="28" y="26"/>
                  </a:lnTo>
                  <a:lnTo>
                    <a:pt x="28" y="26"/>
                  </a:lnTo>
                  <a:lnTo>
                    <a:pt x="30" y="26"/>
                  </a:lnTo>
                  <a:lnTo>
                    <a:pt x="30" y="24"/>
                  </a:lnTo>
                  <a:lnTo>
                    <a:pt x="30" y="24"/>
                  </a:lnTo>
                  <a:lnTo>
                    <a:pt x="32" y="24"/>
                  </a:lnTo>
                  <a:lnTo>
                    <a:pt x="30" y="28"/>
                  </a:lnTo>
                  <a:lnTo>
                    <a:pt x="32" y="28"/>
                  </a:lnTo>
                  <a:lnTo>
                    <a:pt x="32" y="30"/>
                  </a:lnTo>
                  <a:lnTo>
                    <a:pt x="32" y="30"/>
                  </a:lnTo>
                  <a:lnTo>
                    <a:pt x="32" y="30"/>
                  </a:lnTo>
                  <a:lnTo>
                    <a:pt x="34" y="30"/>
                  </a:lnTo>
                  <a:lnTo>
                    <a:pt x="34" y="30"/>
                  </a:lnTo>
                  <a:lnTo>
                    <a:pt x="34" y="32"/>
                  </a:lnTo>
                  <a:lnTo>
                    <a:pt x="36" y="32"/>
                  </a:lnTo>
                  <a:lnTo>
                    <a:pt x="36" y="32"/>
                  </a:lnTo>
                  <a:lnTo>
                    <a:pt x="38" y="32"/>
                  </a:lnTo>
                  <a:lnTo>
                    <a:pt x="38" y="34"/>
                  </a:lnTo>
                  <a:lnTo>
                    <a:pt x="38" y="34"/>
                  </a:lnTo>
                  <a:lnTo>
                    <a:pt x="40" y="36"/>
                  </a:lnTo>
                  <a:lnTo>
                    <a:pt x="40" y="36"/>
                  </a:lnTo>
                  <a:lnTo>
                    <a:pt x="42" y="34"/>
                  </a:lnTo>
                  <a:lnTo>
                    <a:pt x="42" y="34"/>
                  </a:lnTo>
                  <a:lnTo>
                    <a:pt x="44" y="34"/>
                  </a:lnTo>
                  <a:lnTo>
                    <a:pt x="44" y="34"/>
                  </a:lnTo>
                  <a:lnTo>
                    <a:pt x="44" y="34"/>
                  </a:lnTo>
                  <a:lnTo>
                    <a:pt x="44" y="34"/>
                  </a:lnTo>
                  <a:lnTo>
                    <a:pt x="46" y="32"/>
                  </a:lnTo>
                  <a:lnTo>
                    <a:pt x="44" y="32"/>
                  </a:lnTo>
                  <a:lnTo>
                    <a:pt x="44" y="30"/>
                  </a:lnTo>
                  <a:lnTo>
                    <a:pt x="44" y="30"/>
                  </a:lnTo>
                  <a:lnTo>
                    <a:pt x="44" y="30"/>
                  </a:lnTo>
                  <a:lnTo>
                    <a:pt x="44" y="30"/>
                  </a:lnTo>
                  <a:lnTo>
                    <a:pt x="44" y="28"/>
                  </a:lnTo>
                  <a:lnTo>
                    <a:pt x="44" y="28"/>
                  </a:lnTo>
                  <a:lnTo>
                    <a:pt x="44" y="28"/>
                  </a:lnTo>
                  <a:lnTo>
                    <a:pt x="44" y="26"/>
                  </a:lnTo>
                  <a:lnTo>
                    <a:pt x="46" y="26"/>
                  </a:lnTo>
                  <a:lnTo>
                    <a:pt x="46" y="24"/>
                  </a:lnTo>
                  <a:lnTo>
                    <a:pt x="48" y="24"/>
                  </a:lnTo>
                  <a:lnTo>
                    <a:pt x="48" y="24"/>
                  </a:lnTo>
                  <a:lnTo>
                    <a:pt x="48" y="24"/>
                  </a:lnTo>
                  <a:lnTo>
                    <a:pt x="48" y="24"/>
                  </a:lnTo>
                  <a:lnTo>
                    <a:pt x="48" y="24"/>
                  </a:lnTo>
                  <a:lnTo>
                    <a:pt x="50" y="22"/>
                  </a:lnTo>
                  <a:lnTo>
                    <a:pt x="52" y="22"/>
                  </a:lnTo>
                  <a:lnTo>
                    <a:pt x="52" y="2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3" name="Freeform 231"/>
            <p:cNvSpPr>
              <a:spLocks/>
            </p:cNvSpPr>
            <p:nvPr/>
          </p:nvSpPr>
          <p:spPr bwMode="auto">
            <a:xfrm>
              <a:off x="3805" y="1081"/>
              <a:ext cx="126" cy="82"/>
            </a:xfrm>
            <a:custGeom>
              <a:avLst/>
              <a:gdLst>
                <a:gd name="T0" fmla="*/ 120 w 126"/>
                <a:gd name="T1" fmla="*/ 42 h 82"/>
                <a:gd name="T2" fmla="*/ 112 w 126"/>
                <a:gd name="T3" fmla="*/ 40 h 82"/>
                <a:gd name="T4" fmla="*/ 110 w 126"/>
                <a:gd name="T5" fmla="*/ 34 h 82"/>
                <a:gd name="T6" fmla="*/ 102 w 126"/>
                <a:gd name="T7" fmla="*/ 28 h 82"/>
                <a:gd name="T8" fmla="*/ 96 w 126"/>
                <a:gd name="T9" fmla="*/ 22 h 82"/>
                <a:gd name="T10" fmla="*/ 98 w 126"/>
                <a:gd name="T11" fmla="*/ 16 h 82"/>
                <a:gd name="T12" fmla="*/ 96 w 126"/>
                <a:gd name="T13" fmla="*/ 12 h 82"/>
                <a:gd name="T14" fmla="*/ 94 w 126"/>
                <a:gd name="T15" fmla="*/ 8 h 82"/>
                <a:gd name="T16" fmla="*/ 88 w 126"/>
                <a:gd name="T17" fmla="*/ 6 h 82"/>
                <a:gd name="T18" fmla="*/ 80 w 126"/>
                <a:gd name="T19" fmla="*/ 6 h 82"/>
                <a:gd name="T20" fmla="*/ 76 w 126"/>
                <a:gd name="T21" fmla="*/ 4 h 82"/>
                <a:gd name="T22" fmla="*/ 70 w 126"/>
                <a:gd name="T23" fmla="*/ 2 h 82"/>
                <a:gd name="T24" fmla="*/ 62 w 126"/>
                <a:gd name="T25" fmla="*/ 0 h 82"/>
                <a:gd name="T26" fmla="*/ 58 w 126"/>
                <a:gd name="T27" fmla="*/ 0 h 82"/>
                <a:gd name="T28" fmla="*/ 50 w 126"/>
                <a:gd name="T29" fmla="*/ 6 h 82"/>
                <a:gd name="T30" fmla="*/ 42 w 126"/>
                <a:gd name="T31" fmla="*/ 8 h 82"/>
                <a:gd name="T32" fmla="*/ 38 w 126"/>
                <a:gd name="T33" fmla="*/ 14 h 82"/>
                <a:gd name="T34" fmla="*/ 42 w 126"/>
                <a:gd name="T35" fmla="*/ 16 h 82"/>
                <a:gd name="T36" fmla="*/ 36 w 126"/>
                <a:gd name="T37" fmla="*/ 18 h 82"/>
                <a:gd name="T38" fmla="*/ 30 w 126"/>
                <a:gd name="T39" fmla="*/ 22 h 82"/>
                <a:gd name="T40" fmla="*/ 28 w 126"/>
                <a:gd name="T41" fmla="*/ 28 h 82"/>
                <a:gd name="T42" fmla="*/ 30 w 126"/>
                <a:gd name="T43" fmla="*/ 32 h 82"/>
                <a:gd name="T44" fmla="*/ 28 w 126"/>
                <a:gd name="T45" fmla="*/ 34 h 82"/>
                <a:gd name="T46" fmla="*/ 24 w 126"/>
                <a:gd name="T47" fmla="*/ 32 h 82"/>
                <a:gd name="T48" fmla="*/ 18 w 126"/>
                <a:gd name="T49" fmla="*/ 36 h 82"/>
                <a:gd name="T50" fmla="*/ 10 w 126"/>
                <a:gd name="T51" fmla="*/ 38 h 82"/>
                <a:gd name="T52" fmla="*/ 2 w 126"/>
                <a:gd name="T53" fmla="*/ 38 h 82"/>
                <a:gd name="T54" fmla="*/ 8 w 126"/>
                <a:gd name="T55" fmla="*/ 54 h 82"/>
                <a:gd name="T56" fmla="*/ 2 w 126"/>
                <a:gd name="T57" fmla="*/ 62 h 82"/>
                <a:gd name="T58" fmla="*/ 2 w 126"/>
                <a:gd name="T59" fmla="*/ 66 h 82"/>
                <a:gd name="T60" fmla="*/ 6 w 126"/>
                <a:gd name="T61" fmla="*/ 70 h 82"/>
                <a:gd name="T62" fmla="*/ 6 w 126"/>
                <a:gd name="T63" fmla="*/ 78 h 82"/>
                <a:gd name="T64" fmla="*/ 10 w 126"/>
                <a:gd name="T65" fmla="*/ 76 h 82"/>
                <a:gd name="T66" fmla="*/ 16 w 126"/>
                <a:gd name="T67" fmla="*/ 72 h 82"/>
                <a:gd name="T68" fmla="*/ 26 w 126"/>
                <a:gd name="T69" fmla="*/ 72 h 82"/>
                <a:gd name="T70" fmla="*/ 44 w 126"/>
                <a:gd name="T71" fmla="*/ 72 h 82"/>
                <a:gd name="T72" fmla="*/ 54 w 126"/>
                <a:gd name="T73" fmla="*/ 74 h 82"/>
                <a:gd name="T74" fmla="*/ 62 w 126"/>
                <a:gd name="T75" fmla="*/ 78 h 82"/>
                <a:gd name="T76" fmla="*/ 64 w 126"/>
                <a:gd name="T77" fmla="*/ 78 h 82"/>
                <a:gd name="T78" fmla="*/ 72 w 126"/>
                <a:gd name="T79" fmla="*/ 78 h 82"/>
                <a:gd name="T80" fmla="*/ 76 w 126"/>
                <a:gd name="T81" fmla="*/ 78 h 82"/>
                <a:gd name="T82" fmla="*/ 80 w 126"/>
                <a:gd name="T83" fmla="*/ 76 h 82"/>
                <a:gd name="T84" fmla="*/ 86 w 126"/>
                <a:gd name="T85" fmla="*/ 80 h 82"/>
                <a:gd name="T86" fmla="*/ 96 w 126"/>
                <a:gd name="T87" fmla="*/ 80 h 82"/>
                <a:gd name="T88" fmla="*/ 102 w 126"/>
                <a:gd name="T89" fmla="*/ 82 h 82"/>
                <a:gd name="T90" fmla="*/ 100 w 126"/>
                <a:gd name="T91" fmla="*/ 74 h 82"/>
                <a:gd name="T92" fmla="*/ 108 w 126"/>
                <a:gd name="T93" fmla="*/ 70 h 82"/>
                <a:gd name="T94" fmla="*/ 114 w 126"/>
                <a:gd name="T95" fmla="*/ 66 h 82"/>
                <a:gd name="T96" fmla="*/ 112 w 126"/>
                <a:gd name="T97" fmla="*/ 60 h 82"/>
                <a:gd name="T98" fmla="*/ 110 w 126"/>
                <a:gd name="T99" fmla="*/ 56 h 82"/>
                <a:gd name="T100" fmla="*/ 108 w 126"/>
                <a:gd name="T101" fmla="*/ 50 h 82"/>
                <a:gd name="T102" fmla="*/ 114 w 126"/>
                <a:gd name="T103" fmla="*/ 52 h 82"/>
                <a:gd name="T104" fmla="*/ 124 w 126"/>
                <a:gd name="T105" fmla="*/ 4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82">
                  <a:moveTo>
                    <a:pt x="126" y="46"/>
                  </a:moveTo>
                  <a:lnTo>
                    <a:pt x="126" y="46"/>
                  </a:lnTo>
                  <a:lnTo>
                    <a:pt x="124" y="46"/>
                  </a:lnTo>
                  <a:lnTo>
                    <a:pt x="122" y="44"/>
                  </a:lnTo>
                  <a:lnTo>
                    <a:pt x="122" y="44"/>
                  </a:lnTo>
                  <a:lnTo>
                    <a:pt x="120" y="42"/>
                  </a:lnTo>
                  <a:lnTo>
                    <a:pt x="122" y="42"/>
                  </a:lnTo>
                  <a:lnTo>
                    <a:pt x="122" y="42"/>
                  </a:lnTo>
                  <a:lnTo>
                    <a:pt x="118" y="40"/>
                  </a:lnTo>
                  <a:lnTo>
                    <a:pt x="114" y="40"/>
                  </a:lnTo>
                  <a:lnTo>
                    <a:pt x="112" y="40"/>
                  </a:lnTo>
                  <a:lnTo>
                    <a:pt x="112" y="40"/>
                  </a:lnTo>
                  <a:lnTo>
                    <a:pt x="112" y="38"/>
                  </a:lnTo>
                  <a:lnTo>
                    <a:pt x="112" y="38"/>
                  </a:lnTo>
                  <a:lnTo>
                    <a:pt x="112" y="36"/>
                  </a:lnTo>
                  <a:lnTo>
                    <a:pt x="112" y="36"/>
                  </a:lnTo>
                  <a:lnTo>
                    <a:pt x="112" y="36"/>
                  </a:lnTo>
                  <a:lnTo>
                    <a:pt x="110" y="34"/>
                  </a:lnTo>
                  <a:lnTo>
                    <a:pt x="106" y="32"/>
                  </a:lnTo>
                  <a:lnTo>
                    <a:pt x="104" y="32"/>
                  </a:lnTo>
                  <a:lnTo>
                    <a:pt x="104" y="30"/>
                  </a:lnTo>
                  <a:lnTo>
                    <a:pt x="102" y="28"/>
                  </a:lnTo>
                  <a:lnTo>
                    <a:pt x="102" y="28"/>
                  </a:lnTo>
                  <a:lnTo>
                    <a:pt x="102" y="28"/>
                  </a:lnTo>
                  <a:lnTo>
                    <a:pt x="102" y="26"/>
                  </a:lnTo>
                  <a:lnTo>
                    <a:pt x="102" y="26"/>
                  </a:lnTo>
                  <a:lnTo>
                    <a:pt x="102" y="26"/>
                  </a:lnTo>
                  <a:lnTo>
                    <a:pt x="100" y="24"/>
                  </a:lnTo>
                  <a:lnTo>
                    <a:pt x="96" y="22"/>
                  </a:lnTo>
                  <a:lnTo>
                    <a:pt x="96" y="22"/>
                  </a:lnTo>
                  <a:lnTo>
                    <a:pt x="96" y="22"/>
                  </a:lnTo>
                  <a:lnTo>
                    <a:pt x="96" y="20"/>
                  </a:lnTo>
                  <a:lnTo>
                    <a:pt x="98" y="20"/>
                  </a:lnTo>
                  <a:lnTo>
                    <a:pt x="98" y="18"/>
                  </a:lnTo>
                  <a:lnTo>
                    <a:pt x="98" y="18"/>
                  </a:lnTo>
                  <a:lnTo>
                    <a:pt x="98" y="16"/>
                  </a:lnTo>
                  <a:lnTo>
                    <a:pt x="96" y="16"/>
                  </a:lnTo>
                  <a:lnTo>
                    <a:pt x="96" y="14"/>
                  </a:lnTo>
                  <a:lnTo>
                    <a:pt x="96" y="14"/>
                  </a:lnTo>
                  <a:lnTo>
                    <a:pt x="96" y="14"/>
                  </a:lnTo>
                  <a:lnTo>
                    <a:pt x="96" y="14"/>
                  </a:lnTo>
                  <a:lnTo>
                    <a:pt x="96" y="12"/>
                  </a:lnTo>
                  <a:lnTo>
                    <a:pt x="96" y="10"/>
                  </a:lnTo>
                  <a:lnTo>
                    <a:pt x="96" y="10"/>
                  </a:lnTo>
                  <a:lnTo>
                    <a:pt x="96" y="10"/>
                  </a:lnTo>
                  <a:lnTo>
                    <a:pt x="96" y="10"/>
                  </a:lnTo>
                  <a:lnTo>
                    <a:pt x="94" y="10"/>
                  </a:lnTo>
                  <a:lnTo>
                    <a:pt x="94" y="8"/>
                  </a:lnTo>
                  <a:lnTo>
                    <a:pt x="94" y="8"/>
                  </a:lnTo>
                  <a:lnTo>
                    <a:pt x="92" y="8"/>
                  </a:lnTo>
                  <a:lnTo>
                    <a:pt x="92" y="8"/>
                  </a:lnTo>
                  <a:lnTo>
                    <a:pt x="90" y="6"/>
                  </a:lnTo>
                  <a:lnTo>
                    <a:pt x="90" y="6"/>
                  </a:lnTo>
                  <a:lnTo>
                    <a:pt x="88" y="6"/>
                  </a:lnTo>
                  <a:lnTo>
                    <a:pt x="84" y="6"/>
                  </a:lnTo>
                  <a:lnTo>
                    <a:pt x="84" y="6"/>
                  </a:lnTo>
                  <a:lnTo>
                    <a:pt x="82" y="6"/>
                  </a:lnTo>
                  <a:lnTo>
                    <a:pt x="82" y="6"/>
                  </a:lnTo>
                  <a:lnTo>
                    <a:pt x="80" y="6"/>
                  </a:lnTo>
                  <a:lnTo>
                    <a:pt x="80" y="6"/>
                  </a:lnTo>
                  <a:lnTo>
                    <a:pt x="80" y="6"/>
                  </a:lnTo>
                  <a:lnTo>
                    <a:pt x="78" y="8"/>
                  </a:lnTo>
                  <a:lnTo>
                    <a:pt x="76" y="8"/>
                  </a:lnTo>
                  <a:lnTo>
                    <a:pt x="76" y="6"/>
                  </a:lnTo>
                  <a:lnTo>
                    <a:pt x="76" y="6"/>
                  </a:lnTo>
                  <a:lnTo>
                    <a:pt x="76" y="4"/>
                  </a:lnTo>
                  <a:lnTo>
                    <a:pt x="76" y="4"/>
                  </a:lnTo>
                  <a:lnTo>
                    <a:pt x="76" y="4"/>
                  </a:lnTo>
                  <a:lnTo>
                    <a:pt x="74" y="4"/>
                  </a:lnTo>
                  <a:lnTo>
                    <a:pt x="72" y="2"/>
                  </a:lnTo>
                  <a:lnTo>
                    <a:pt x="70" y="2"/>
                  </a:lnTo>
                  <a:lnTo>
                    <a:pt x="70" y="2"/>
                  </a:lnTo>
                  <a:lnTo>
                    <a:pt x="68" y="4"/>
                  </a:lnTo>
                  <a:lnTo>
                    <a:pt x="68" y="4"/>
                  </a:lnTo>
                  <a:lnTo>
                    <a:pt x="66" y="2"/>
                  </a:lnTo>
                  <a:lnTo>
                    <a:pt x="66" y="2"/>
                  </a:lnTo>
                  <a:lnTo>
                    <a:pt x="64" y="0"/>
                  </a:lnTo>
                  <a:lnTo>
                    <a:pt x="62" y="0"/>
                  </a:lnTo>
                  <a:lnTo>
                    <a:pt x="62" y="2"/>
                  </a:lnTo>
                  <a:lnTo>
                    <a:pt x="62" y="2"/>
                  </a:lnTo>
                  <a:lnTo>
                    <a:pt x="62" y="2"/>
                  </a:lnTo>
                  <a:lnTo>
                    <a:pt x="60" y="0"/>
                  </a:lnTo>
                  <a:lnTo>
                    <a:pt x="58" y="0"/>
                  </a:lnTo>
                  <a:lnTo>
                    <a:pt x="58" y="0"/>
                  </a:lnTo>
                  <a:lnTo>
                    <a:pt x="56" y="2"/>
                  </a:lnTo>
                  <a:lnTo>
                    <a:pt x="54" y="4"/>
                  </a:lnTo>
                  <a:lnTo>
                    <a:pt x="54" y="4"/>
                  </a:lnTo>
                  <a:lnTo>
                    <a:pt x="52" y="6"/>
                  </a:lnTo>
                  <a:lnTo>
                    <a:pt x="52" y="6"/>
                  </a:lnTo>
                  <a:lnTo>
                    <a:pt x="50" y="6"/>
                  </a:lnTo>
                  <a:lnTo>
                    <a:pt x="50" y="6"/>
                  </a:lnTo>
                  <a:lnTo>
                    <a:pt x="48" y="6"/>
                  </a:lnTo>
                  <a:lnTo>
                    <a:pt x="46" y="6"/>
                  </a:lnTo>
                  <a:lnTo>
                    <a:pt x="44" y="6"/>
                  </a:lnTo>
                  <a:lnTo>
                    <a:pt x="42" y="8"/>
                  </a:lnTo>
                  <a:lnTo>
                    <a:pt x="42" y="8"/>
                  </a:lnTo>
                  <a:lnTo>
                    <a:pt x="40" y="8"/>
                  </a:lnTo>
                  <a:lnTo>
                    <a:pt x="40" y="8"/>
                  </a:lnTo>
                  <a:lnTo>
                    <a:pt x="40" y="8"/>
                  </a:lnTo>
                  <a:lnTo>
                    <a:pt x="40" y="10"/>
                  </a:lnTo>
                  <a:lnTo>
                    <a:pt x="40" y="12"/>
                  </a:lnTo>
                  <a:lnTo>
                    <a:pt x="38" y="14"/>
                  </a:lnTo>
                  <a:lnTo>
                    <a:pt x="38" y="14"/>
                  </a:lnTo>
                  <a:lnTo>
                    <a:pt x="40" y="14"/>
                  </a:lnTo>
                  <a:lnTo>
                    <a:pt x="42" y="14"/>
                  </a:lnTo>
                  <a:lnTo>
                    <a:pt x="42" y="14"/>
                  </a:lnTo>
                  <a:lnTo>
                    <a:pt x="42" y="14"/>
                  </a:lnTo>
                  <a:lnTo>
                    <a:pt x="42" y="16"/>
                  </a:lnTo>
                  <a:lnTo>
                    <a:pt x="42" y="16"/>
                  </a:lnTo>
                  <a:lnTo>
                    <a:pt x="42" y="16"/>
                  </a:lnTo>
                  <a:lnTo>
                    <a:pt x="40" y="18"/>
                  </a:lnTo>
                  <a:lnTo>
                    <a:pt x="36" y="16"/>
                  </a:lnTo>
                  <a:lnTo>
                    <a:pt x="36" y="18"/>
                  </a:lnTo>
                  <a:lnTo>
                    <a:pt x="36" y="18"/>
                  </a:lnTo>
                  <a:lnTo>
                    <a:pt x="36" y="18"/>
                  </a:lnTo>
                  <a:lnTo>
                    <a:pt x="36" y="20"/>
                  </a:lnTo>
                  <a:lnTo>
                    <a:pt x="34" y="20"/>
                  </a:lnTo>
                  <a:lnTo>
                    <a:pt x="32" y="20"/>
                  </a:lnTo>
                  <a:lnTo>
                    <a:pt x="32" y="20"/>
                  </a:lnTo>
                  <a:lnTo>
                    <a:pt x="30" y="22"/>
                  </a:lnTo>
                  <a:lnTo>
                    <a:pt x="30" y="24"/>
                  </a:lnTo>
                  <a:lnTo>
                    <a:pt x="30" y="26"/>
                  </a:lnTo>
                  <a:lnTo>
                    <a:pt x="30" y="26"/>
                  </a:lnTo>
                  <a:lnTo>
                    <a:pt x="30" y="26"/>
                  </a:lnTo>
                  <a:lnTo>
                    <a:pt x="30" y="28"/>
                  </a:lnTo>
                  <a:lnTo>
                    <a:pt x="28" y="28"/>
                  </a:lnTo>
                  <a:lnTo>
                    <a:pt x="28" y="30"/>
                  </a:lnTo>
                  <a:lnTo>
                    <a:pt x="28" y="30"/>
                  </a:lnTo>
                  <a:lnTo>
                    <a:pt x="28" y="30"/>
                  </a:lnTo>
                  <a:lnTo>
                    <a:pt x="30" y="30"/>
                  </a:lnTo>
                  <a:lnTo>
                    <a:pt x="30" y="32"/>
                  </a:lnTo>
                  <a:lnTo>
                    <a:pt x="30" y="32"/>
                  </a:lnTo>
                  <a:lnTo>
                    <a:pt x="32" y="32"/>
                  </a:lnTo>
                  <a:lnTo>
                    <a:pt x="32" y="34"/>
                  </a:lnTo>
                  <a:lnTo>
                    <a:pt x="32" y="34"/>
                  </a:lnTo>
                  <a:lnTo>
                    <a:pt x="30" y="34"/>
                  </a:lnTo>
                  <a:lnTo>
                    <a:pt x="28" y="34"/>
                  </a:lnTo>
                  <a:lnTo>
                    <a:pt x="28" y="34"/>
                  </a:lnTo>
                  <a:lnTo>
                    <a:pt x="28" y="34"/>
                  </a:lnTo>
                  <a:lnTo>
                    <a:pt x="28" y="32"/>
                  </a:lnTo>
                  <a:lnTo>
                    <a:pt x="28" y="32"/>
                  </a:lnTo>
                  <a:lnTo>
                    <a:pt x="28" y="32"/>
                  </a:lnTo>
                  <a:lnTo>
                    <a:pt x="26" y="32"/>
                  </a:lnTo>
                  <a:lnTo>
                    <a:pt x="24" y="32"/>
                  </a:lnTo>
                  <a:lnTo>
                    <a:pt x="24" y="32"/>
                  </a:lnTo>
                  <a:lnTo>
                    <a:pt x="22" y="34"/>
                  </a:lnTo>
                  <a:lnTo>
                    <a:pt x="22" y="34"/>
                  </a:lnTo>
                  <a:lnTo>
                    <a:pt x="20" y="34"/>
                  </a:lnTo>
                  <a:lnTo>
                    <a:pt x="18" y="34"/>
                  </a:lnTo>
                  <a:lnTo>
                    <a:pt x="18" y="36"/>
                  </a:lnTo>
                  <a:lnTo>
                    <a:pt x="18" y="36"/>
                  </a:lnTo>
                  <a:lnTo>
                    <a:pt x="16" y="36"/>
                  </a:lnTo>
                  <a:lnTo>
                    <a:pt x="14" y="38"/>
                  </a:lnTo>
                  <a:lnTo>
                    <a:pt x="12" y="38"/>
                  </a:lnTo>
                  <a:lnTo>
                    <a:pt x="12" y="38"/>
                  </a:lnTo>
                  <a:lnTo>
                    <a:pt x="10" y="38"/>
                  </a:lnTo>
                  <a:lnTo>
                    <a:pt x="10" y="38"/>
                  </a:lnTo>
                  <a:lnTo>
                    <a:pt x="8" y="38"/>
                  </a:lnTo>
                  <a:lnTo>
                    <a:pt x="8" y="38"/>
                  </a:lnTo>
                  <a:lnTo>
                    <a:pt x="6" y="38"/>
                  </a:lnTo>
                  <a:lnTo>
                    <a:pt x="4" y="38"/>
                  </a:lnTo>
                  <a:lnTo>
                    <a:pt x="2" y="38"/>
                  </a:lnTo>
                  <a:lnTo>
                    <a:pt x="2" y="38"/>
                  </a:lnTo>
                  <a:lnTo>
                    <a:pt x="4" y="42"/>
                  </a:lnTo>
                  <a:lnTo>
                    <a:pt x="6" y="48"/>
                  </a:lnTo>
                  <a:lnTo>
                    <a:pt x="8" y="52"/>
                  </a:lnTo>
                  <a:lnTo>
                    <a:pt x="8" y="52"/>
                  </a:lnTo>
                  <a:lnTo>
                    <a:pt x="8" y="54"/>
                  </a:lnTo>
                  <a:lnTo>
                    <a:pt x="8" y="56"/>
                  </a:lnTo>
                  <a:lnTo>
                    <a:pt x="8" y="58"/>
                  </a:lnTo>
                  <a:lnTo>
                    <a:pt x="8" y="58"/>
                  </a:lnTo>
                  <a:lnTo>
                    <a:pt x="8" y="58"/>
                  </a:lnTo>
                  <a:lnTo>
                    <a:pt x="4" y="60"/>
                  </a:lnTo>
                  <a:lnTo>
                    <a:pt x="2" y="62"/>
                  </a:lnTo>
                  <a:lnTo>
                    <a:pt x="0" y="62"/>
                  </a:lnTo>
                  <a:lnTo>
                    <a:pt x="0" y="64"/>
                  </a:lnTo>
                  <a:lnTo>
                    <a:pt x="0" y="64"/>
                  </a:lnTo>
                  <a:lnTo>
                    <a:pt x="0" y="66"/>
                  </a:lnTo>
                  <a:lnTo>
                    <a:pt x="0" y="66"/>
                  </a:lnTo>
                  <a:lnTo>
                    <a:pt x="2" y="66"/>
                  </a:lnTo>
                  <a:lnTo>
                    <a:pt x="4" y="68"/>
                  </a:lnTo>
                  <a:lnTo>
                    <a:pt x="4" y="68"/>
                  </a:lnTo>
                  <a:lnTo>
                    <a:pt x="6" y="68"/>
                  </a:lnTo>
                  <a:lnTo>
                    <a:pt x="6" y="70"/>
                  </a:lnTo>
                  <a:lnTo>
                    <a:pt x="6" y="70"/>
                  </a:lnTo>
                  <a:lnTo>
                    <a:pt x="6" y="70"/>
                  </a:lnTo>
                  <a:lnTo>
                    <a:pt x="6" y="72"/>
                  </a:lnTo>
                  <a:lnTo>
                    <a:pt x="6" y="74"/>
                  </a:lnTo>
                  <a:lnTo>
                    <a:pt x="6" y="74"/>
                  </a:lnTo>
                  <a:lnTo>
                    <a:pt x="6" y="76"/>
                  </a:lnTo>
                  <a:lnTo>
                    <a:pt x="6" y="76"/>
                  </a:lnTo>
                  <a:lnTo>
                    <a:pt x="6" y="78"/>
                  </a:lnTo>
                  <a:lnTo>
                    <a:pt x="6" y="78"/>
                  </a:lnTo>
                  <a:lnTo>
                    <a:pt x="6" y="76"/>
                  </a:lnTo>
                  <a:lnTo>
                    <a:pt x="6" y="76"/>
                  </a:lnTo>
                  <a:lnTo>
                    <a:pt x="8" y="76"/>
                  </a:lnTo>
                  <a:lnTo>
                    <a:pt x="8" y="76"/>
                  </a:lnTo>
                  <a:lnTo>
                    <a:pt x="10" y="76"/>
                  </a:lnTo>
                  <a:lnTo>
                    <a:pt x="10" y="78"/>
                  </a:lnTo>
                  <a:lnTo>
                    <a:pt x="12" y="78"/>
                  </a:lnTo>
                  <a:lnTo>
                    <a:pt x="14" y="76"/>
                  </a:lnTo>
                  <a:lnTo>
                    <a:pt x="14" y="74"/>
                  </a:lnTo>
                  <a:lnTo>
                    <a:pt x="16" y="74"/>
                  </a:lnTo>
                  <a:lnTo>
                    <a:pt x="16" y="72"/>
                  </a:lnTo>
                  <a:lnTo>
                    <a:pt x="18" y="72"/>
                  </a:lnTo>
                  <a:lnTo>
                    <a:pt x="20" y="72"/>
                  </a:lnTo>
                  <a:lnTo>
                    <a:pt x="20" y="72"/>
                  </a:lnTo>
                  <a:lnTo>
                    <a:pt x="22" y="72"/>
                  </a:lnTo>
                  <a:lnTo>
                    <a:pt x="24" y="72"/>
                  </a:lnTo>
                  <a:lnTo>
                    <a:pt x="26" y="72"/>
                  </a:lnTo>
                  <a:lnTo>
                    <a:pt x="28" y="72"/>
                  </a:lnTo>
                  <a:lnTo>
                    <a:pt x="32" y="72"/>
                  </a:lnTo>
                  <a:lnTo>
                    <a:pt x="36" y="72"/>
                  </a:lnTo>
                  <a:lnTo>
                    <a:pt x="36" y="72"/>
                  </a:lnTo>
                  <a:lnTo>
                    <a:pt x="42" y="72"/>
                  </a:lnTo>
                  <a:lnTo>
                    <a:pt x="44" y="72"/>
                  </a:lnTo>
                  <a:lnTo>
                    <a:pt x="44" y="74"/>
                  </a:lnTo>
                  <a:lnTo>
                    <a:pt x="46" y="74"/>
                  </a:lnTo>
                  <a:lnTo>
                    <a:pt x="48" y="74"/>
                  </a:lnTo>
                  <a:lnTo>
                    <a:pt x="52" y="74"/>
                  </a:lnTo>
                  <a:lnTo>
                    <a:pt x="52" y="74"/>
                  </a:lnTo>
                  <a:lnTo>
                    <a:pt x="54" y="74"/>
                  </a:lnTo>
                  <a:lnTo>
                    <a:pt x="56" y="76"/>
                  </a:lnTo>
                  <a:lnTo>
                    <a:pt x="56" y="78"/>
                  </a:lnTo>
                  <a:lnTo>
                    <a:pt x="56" y="78"/>
                  </a:lnTo>
                  <a:lnTo>
                    <a:pt x="58" y="76"/>
                  </a:lnTo>
                  <a:lnTo>
                    <a:pt x="60" y="78"/>
                  </a:lnTo>
                  <a:lnTo>
                    <a:pt x="62" y="78"/>
                  </a:lnTo>
                  <a:lnTo>
                    <a:pt x="62" y="78"/>
                  </a:lnTo>
                  <a:lnTo>
                    <a:pt x="62" y="80"/>
                  </a:lnTo>
                  <a:lnTo>
                    <a:pt x="62" y="80"/>
                  </a:lnTo>
                  <a:lnTo>
                    <a:pt x="62" y="78"/>
                  </a:lnTo>
                  <a:lnTo>
                    <a:pt x="64" y="78"/>
                  </a:lnTo>
                  <a:lnTo>
                    <a:pt x="64" y="78"/>
                  </a:lnTo>
                  <a:lnTo>
                    <a:pt x="66" y="78"/>
                  </a:lnTo>
                  <a:lnTo>
                    <a:pt x="66" y="78"/>
                  </a:lnTo>
                  <a:lnTo>
                    <a:pt x="68" y="78"/>
                  </a:lnTo>
                  <a:lnTo>
                    <a:pt x="68" y="76"/>
                  </a:lnTo>
                  <a:lnTo>
                    <a:pt x="70" y="78"/>
                  </a:lnTo>
                  <a:lnTo>
                    <a:pt x="72" y="78"/>
                  </a:lnTo>
                  <a:lnTo>
                    <a:pt x="72" y="78"/>
                  </a:lnTo>
                  <a:lnTo>
                    <a:pt x="74" y="78"/>
                  </a:lnTo>
                  <a:lnTo>
                    <a:pt x="74" y="80"/>
                  </a:lnTo>
                  <a:lnTo>
                    <a:pt x="76" y="80"/>
                  </a:lnTo>
                  <a:lnTo>
                    <a:pt x="76" y="80"/>
                  </a:lnTo>
                  <a:lnTo>
                    <a:pt x="76" y="78"/>
                  </a:lnTo>
                  <a:lnTo>
                    <a:pt x="78" y="78"/>
                  </a:lnTo>
                  <a:lnTo>
                    <a:pt x="78" y="78"/>
                  </a:lnTo>
                  <a:lnTo>
                    <a:pt x="78" y="78"/>
                  </a:lnTo>
                  <a:lnTo>
                    <a:pt x="80" y="78"/>
                  </a:lnTo>
                  <a:lnTo>
                    <a:pt x="80" y="76"/>
                  </a:lnTo>
                  <a:lnTo>
                    <a:pt x="80" y="76"/>
                  </a:lnTo>
                  <a:lnTo>
                    <a:pt x="80" y="76"/>
                  </a:lnTo>
                  <a:lnTo>
                    <a:pt x="82" y="78"/>
                  </a:lnTo>
                  <a:lnTo>
                    <a:pt x="82" y="78"/>
                  </a:lnTo>
                  <a:lnTo>
                    <a:pt x="84" y="80"/>
                  </a:lnTo>
                  <a:lnTo>
                    <a:pt x="84" y="80"/>
                  </a:lnTo>
                  <a:lnTo>
                    <a:pt x="86" y="80"/>
                  </a:lnTo>
                  <a:lnTo>
                    <a:pt x="86" y="80"/>
                  </a:lnTo>
                  <a:lnTo>
                    <a:pt x="88" y="80"/>
                  </a:lnTo>
                  <a:lnTo>
                    <a:pt x="92" y="80"/>
                  </a:lnTo>
                  <a:lnTo>
                    <a:pt x="94" y="80"/>
                  </a:lnTo>
                  <a:lnTo>
                    <a:pt x="96" y="80"/>
                  </a:lnTo>
                  <a:lnTo>
                    <a:pt x="96" y="80"/>
                  </a:lnTo>
                  <a:lnTo>
                    <a:pt x="98" y="80"/>
                  </a:lnTo>
                  <a:lnTo>
                    <a:pt x="98" y="82"/>
                  </a:lnTo>
                  <a:lnTo>
                    <a:pt x="100" y="82"/>
                  </a:lnTo>
                  <a:lnTo>
                    <a:pt x="100" y="82"/>
                  </a:lnTo>
                  <a:lnTo>
                    <a:pt x="100" y="82"/>
                  </a:lnTo>
                  <a:lnTo>
                    <a:pt x="102" y="82"/>
                  </a:lnTo>
                  <a:lnTo>
                    <a:pt x="102" y="80"/>
                  </a:lnTo>
                  <a:lnTo>
                    <a:pt x="102" y="80"/>
                  </a:lnTo>
                  <a:lnTo>
                    <a:pt x="100" y="78"/>
                  </a:lnTo>
                  <a:lnTo>
                    <a:pt x="100" y="78"/>
                  </a:lnTo>
                  <a:lnTo>
                    <a:pt x="100" y="76"/>
                  </a:lnTo>
                  <a:lnTo>
                    <a:pt x="100" y="74"/>
                  </a:lnTo>
                  <a:lnTo>
                    <a:pt x="102" y="74"/>
                  </a:lnTo>
                  <a:lnTo>
                    <a:pt x="102" y="72"/>
                  </a:lnTo>
                  <a:lnTo>
                    <a:pt x="104" y="72"/>
                  </a:lnTo>
                  <a:lnTo>
                    <a:pt x="104" y="70"/>
                  </a:lnTo>
                  <a:lnTo>
                    <a:pt x="106" y="68"/>
                  </a:lnTo>
                  <a:lnTo>
                    <a:pt x="108" y="70"/>
                  </a:lnTo>
                  <a:lnTo>
                    <a:pt x="108" y="70"/>
                  </a:lnTo>
                  <a:lnTo>
                    <a:pt x="110" y="68"/>
                  </a:lnTo>
                  <a:lnTo>
                    <a:pt x="112" y="68"/>
                  </a:lnTo>
                  <a:lnTo>
                    <a:pt x="116" y="68"/>
                  </a:lnTo>
                  <a:lnTo>
                    <a:pt x="116" y="68"/>
                  </a:lnTo>
                  <a:lnTo>
                    <a:pt x="114" y="66"/>
                  </a:lnTo>
                  <a:lnTo>
                    <a:pt x="114" y="66"/>
                  </a:lnTo>
                  <a:lnTo>
                    <a:pt x="112" y="66"/>
                  </a:lnTo>
                  <a:lnTo>
                    <a:pt x="112" y="64"/>
                  </a:lnTo>
                  <a:lnTo>
                    <a:pt x="112" y="62"/>
                  </a:lnTo>
                  <a:lnTo>
                    <a:pt x="112" y="62"/>
                  </a:lnTo>
                  <a:lnTo>
                    <a:pt x="112" y="60"/>
                  </a:lnTo>
                  <a:lnTo>
                    <a:pt x="112" y="60"/>
                  </a:lnTo>
                  <a:lnTo>
                    <a:pt x="110" y="58"/>
                  </a:lnTo>
                  <a:lnTo>
                    <a:pt x="112" y="58"/>
                  </a:lnTo>
                  <a:lnTo>
                    <a:pt x="112" y="58"/>
                  </a:lnTo>
                  <a:lnTo>
                    <a:pt x="110" y="56"/>
                  </a:lnTo>
                  <a:lnTo>
                    <a:pt x="110" y="56"/>
                  </a:lnTo>
                  <a:lnTo>
                    <a:pt x="108" y="54"/>
                  </a:lnTo>
                  <a:lnTo>
                    <a:pt x="108" y="54"/>
                  </a:lnTo>
                  <a:lnTo>
                    <a:pt x="106" y="52"/>
                  </a:lnTo>
                  <a:lnTo>
                    <a:pt x="108" y="52"/>
                  </a:lnTo>
                  <a:lnTo>
                    <a:pt x="108" y="50"/>
                  </a:lnTo>
                  <a:lnTo>
                    <a:pt x="108" y="50"/>
                  </a:lnTo>
                  <a:lnTo>
                    <a:pt x="108" y="50"/>
                  </a:lnTo>
                  <a:lnTo>
                    <a:pt x="110" y="50"/>
                  </a:lnTo>
                  <a:lnTo>
                    <a:pt x="112" y="50"/>
                  </a:lnTo>
                  <a:lnTo>
                    <a:pt x="112" y="50"/>
                  </a:lnTo>
                  <a:lnTo>
                    <a:pt x="114" y="50"/>
                  </a:lnTo>
                  <a:lnTo>
                    <a:pt x="114" y="52"/>
                  </a:lnTo>
                  <a:lnTo>
                    <a:pt x="118" y="52"/>
                  </a:lnTo>
                  <a:lnTo>
                    <a:pt x="118" y="52"/>
                  </a:lnTo>
                  <a:lnTo>
                    <a:pt x="120" y="50"/>
                  </a:lnTo>
                  <a:lnTo>
                    <a:pt x="122" y="50"/>
                  </a:lnTo>
                  <a:lnTo>
                    <a:pt x="122" y="48"/>
                  </a:lnTo>
                  <a:lnTo>
                    <a:pt x="124" y="48"/>
                  </a:lnTo>
                  <a:lnTo>
                    <a:pt x="124" y="48"/>
                  </a:lnTo>
                  <a:lnTo>
                    <a:pt x="126" y="48"/>
                  </a:lnTo>
                  <a:lnTo>
                    <a:pt x="126" y="4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4" name="Freeform 232"/>
            <p:cNvSpPr>
              <a:spLocks/>
            </p:cNvSpPr>
            <p:nvPr/>
          </p:nvSpPr>
          <p:spPr bwMode="auto">
            <a:xfrm>
              <a:off x="2535" y="1838"/>
              <a:ext cx="2" cy="4"/>
            </a:xfrm>
            <a:custGeom>
              <a:avLst/>
              <a:gdLst>
                <a:gd name="T0" fmla="*/ 2 w 2"/>
                <a:gd name="T1" fmla="*/ 2 h 4"/>
                <a:gd name="T2" fmla="*/ 0 w 2"/>
                <a:gd name="T3" fmla="*/ 0 h 4"/>
                <a:gd name="T4" fmla="*/ 0 w 2"/>
                <a:gd name="T5" fmla="*/ 0 h 4"/>
                <a:gd name="T6" fmla="*/ 0 w 2"/>
                <a:gd name="T7" fmla="*/ 4 h 4"/>
                <a:gd name="T8" fmla="*/ 0 w 2"/>
                <a:gd name="T9" fmla="*/ 4 h 4"/>
                <a:gd name="T10" fmla="*/ 2 w 2"/>
                <a:gd name="T11" fmla="*/ 4 h 4"/>
                <a:gd name="T12" fmla="*/ 2 w 2"/>
                <a:gd name="T13" fmla="*/ 4 h 4"/>
                <a:gd name="T14" fmla="*/ 2 w 2"/>
                <a:gd name="T15" fmla="*/ 4 h 4"/>
                <a:gd name="T16" fmla="*/ 2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2"/>
                  </a:moveTo>
                  <a:lnTo>
                    <a:pt x="0" y="0"/>
                  </a:lnTo>
                  <a:lnTo>
                    <a:pt x="0" y="0"/>
                  </a:lnTo>
                  <a:lnTo>
                    <a:pt x="0" y="4"/>
                  </a:lnTo>
                  <a:lnTo>
                    <a:pt x="0" y="4"/>
                  </a:lnTo>
                  <a:lnTo>
                    <a:pt x="2" y="4"/>
                  </a:lnTo>
                  <a:lnTo>
                    <a:pt x="2" y="4"/>
                  </a:lnTo>
                  <a:lnTo>
                    <a:pt x="2" y="4"/>
                  </a:lnTo>
                  <a:lnTo>
                    <a:pt x="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5" name="Freeform 233"/>
            <p:cNvSpPr>
              <a:spLocks noEditPoints="1"/>
            </p:cNvSpPr>
            <p:nvPr/>
          </p:nvSpPr>
          <p:spPr bwMode="auto">
            <a:xfrm>
              <a:off x="4821" y="1602"/>
              <a:ext cx="82" cy="102"/>
            </a:xfrm>
            <a:custGeom>
              <a:avLst/>
              <a:gdLst>
                <a:gd name="T0" fmla="*/ 70 w 82"/>
                <a:gd name="T1" fmla="*/ 90 h 102"/>
                <a:gd name="T2" fmla="*/ 68 w 82"/>
                <a:gd name="T3" fmla="*/ 84 h 102"/>
                <a:gd name="T4" fmla="*/ 56 w 82"/>
                <a:gd name="T5" fmla="*/ 78 h 102"/>
                <a:gd name="T6" fmla="*/ 60 w 82"/>
                <a:gd name="T7" fmla="*/ 70 h 102"/>
                <a:gd name="T8" fmla="*/ 50 w 82"/>
                <a:gd name="T9" fmla="*/ 70 h 102"/>
                <a:gd name="T10" fmla="*/ 46 w 82"/>
                <a:gd name="T11" fmla="*/ 70 h 102"/>
                <a:gd name="T12" fmla="*/ 52 w 82"/>
                <a:gd name="T13" fmla="*/ 80 h 102"/>
                <a:gd name="T14" fmla="*/ 46 w 82"/>
                <a:gd name="T15" fmla="*/ 64 h 102"/>
                <a:gd name="T16" fmla="*/ 80 w 82"/>
                <a:gd name="T17" fmla="*/ 88 h 102"/>
                <a:gd name="T18" fmla="*/ 76 w 82"/>
                <a:gd name="T19" fmla="*/ 68 h 102"/>
                <a:gd name="T20" fmla="*/ 72 w 82"/>
                <a:gd name="T21" fmla="*/ 54 h 102"/>
                <a:gd name="T22" fmla="*/ 66 w 82"/>
                <a:gd name="T23" fmla="*/ 52 h 102"/>
                <a:gd name="T24" fmla="*/ 64 w 82"/>
                <a:gd name="T25" fmla="*/ 62 h 102"/>
                <a:gd name="T26" fmla="*/ 58 w 82"/>
                <a:gd name="T27" fmla="*/ 60 h 102"/>
                <a:gd name="T28" fmla="*/ 58 w 82"/>
                <a:gd name="T29" fmla="*/ 62 h 102"/>
                <a:gd name="T30" fmla="*/ 56 w 82"/>
                <a:gd name="T31" fmla="*/ 44 h 102"/>
                <a:gd name="T32" fmla="*/ 60 w 82"/>
                <a:gd name="T33" fmla="*/ 42 h 102"/>
                <a:gd name="T34" fmla="*/ 64 w 82"/>
                <a:gd name="T35" fmla="*/ 38 h 102"/>
                <a:gd name="T36" fmla="*/ 68 w 82"/>
                <a:gd name="T37" fmla="*/ 32 h 102"/>
                <a:gd name="T38" fmla="*/ 70 w 82"/>
                <a:gd name="T39" fmla="*/ 28 h 102"/>
                <a:gd name="T40" fmla="*/ 52 w 82"/>
                <a:gd name="T41" fmla="*/ 24 h 102"/>
                <a:gd name="T42" fmla="*/ 34 w 82"/>
                <a:gd name="T43" fmla="*/ 24 h 102"/>
                <a:gd name="T44" fmla="*/ 28 w 82"/>
                <a:gd name="T45" fmla="*/ 18 h 102"/>
                <a:gd name="T46" fmla="*/ 22 w 82"/>
                <a:gd name="T47" fmla="*/ 8 h 102"/>
                <a:gd name="T48" fmla="*/ 16 w 82"/>
                <a:gd name="T49" fmla="*/ 6 h 102"/>
                <a:gd name="T50" fmla="*/ 12 w 82"/>
                <a:gd name="T51" fmla="*/ 4 h 102"/>
                <a:gd name="T52" fmla="*/ 10 w 82"/>
                <a:gd name="T53" fmla="*/ 4 h 102"/>
                <a:gd name="T54" fmla="*/ 2 w 82"/>
                <a:gd name="T55" fmla="*/ 0 h 102"/>
                <a:gd name="T56" fmla="*/ 4 w 82"/>
                <a:gd name="T57" fmla="*/ 6 h 102"/>
                <a:gd name="T58" fmla="*/ 2 w 82"/>
                <a:gd name="T59" fmla="*/ 14 h 102"/>
                <a:gd name="T60" fmla="*/ 12 w 82"/>
                <a:gd name="T61" fmla="*/ 20 h 102"/>
                <a:gd name="T62" fmla="*/ 14 w 82"/>
                <a:gd name="T63" fmla="*/ 24 h 102"/>
                <a:gd name="T64" fmla="*/ 6 w 82"/>
                <a:gd name="T65" fmla="*/ 30 h 102"/>
                <a:gd name="T66" fmla="*/ 6 w 82"/>
                <a:gd name="T67" fmla="*/ 36 h 102"/>
                <a:gd name="T68" fmla="*/ 14 w 82"/>
                <a:gd name="T69" fmla="*/ 40 h 102"/>
                <a:gd name="T70" fmla="*/ 14 w 82"/>
                <a:gd name="T71" fmla="*/ 52 h 102"/>
                <a:gd name="T72" fmla="*/ 18 w 82"/>
                <a:gd name="T73" fmla="*/ 60 h 102"/>
                <a:gd name="T74" fmla="*/ 22 w 82"/>
                <a:gd name="T75" fmla="*/ 70 h 102"/>
                <a:gd name="T76" fmla="*/ 26 w 82"/>
                <a:gd name="T77" fmla="*/ 84 h 102"/>
                <a:gd name="T78" fmla="*/ 32 w 82"/>
                <a:gd name="T79" fmla="*/ 80 h 102"/>
                <a:gd name="T80" fmla="*/ 34 w 82"/>
                <a:gd name="T81" fmla="*/ 84 h 102"/>
                <a:gd name="T82" fmla="*/ 38 w 82"/>
                <a:gd name="T83" fmla="*/ 72 h 102"/>
                <a:gd name="T84" fmla="*/ 42 w 82"/>
                <a:gd name="T85" fmla="*/ 78 h 102"/>
                <a:gd name="T86" fmla="*/ 44 w 82"/>
                <a:gd name="T87" fmla="*/ 84 h 102"/>
                <a:gd name="T88" fmla="*/ 46 w 82"/>
                <a:gd name="T89" fmla="*/ 72 h 102"/>
                <a:gd name="T90" fmla="*/ 46 w 82"/>
                <a:gd name="T91" fmla="*/ 66 h 102"/>
                <a:gd name="T92" fmla="*/ 44 w 82"/>
                <a:gd name="T93" fmla="*/ 58 h 102"/>
                <a:gd name="T94" fmla="*/ 44 w 82"/>
                <a:gd name="T95" fmla="*/ 54 h 102"/>
                <a:gd name="T96" fmla="*/ 50 w 82"/>
                <a:gd name="T97" fmla="*/ 68 h 102"/>
                <a:gd name="T98" fmla="*/ 60 w 82"/>
                <a:gd name="T99" fmla="*/ 66 h 102"/>
                <a:gd name="T100" fmla="*/ 68 w 82"/>
                <a:gd name="T101" fmla="*/ 76 h 102"/>
                <a:gd name="T102" fmla="*/ 76 w 82"/>
                <a:gd name="T103" fmla="*/ 100 h 102"/>
                <a:gd name="T104" fmla="*/ 76 w 82"/>
                <a:gd name="T105" fmla="*/ 98 h 102"/>
                <a:gd name="T106" fmla="*/ 78 w 82"/>
                <a:gd name="T107" fmla="*/ 9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 h="102">
                  <a:moveTo>
                    <a:pt x="70" y="86"/>
                  </a:moveTo>
                  <a:lnTo>
                    <a:pt x="70" y="86"/>
                  </a:lnTo>
                  <a:lnTo>
                    <a:pt x="70" y="86"/>
                  </a:lnTo>
                  <a:lnTo>
                    <a:pt x="68" y="86"/>
                  </a:lnTo>
                  <a:lnTo>
                    <a:pt x="70" y="88"/>
                  </a:lnTo>
                  <a:lnTo>
                    <a:pt x="70" y="90"/>
                  </a:lnTo>
                  <a:lnTo>
                    <a:pt x="70" y="90"/>
                  </a:lnTo>
                  <a:lnTo>
                    <a:pt x="70" y="90"/>
                  </a:lnTo>
                  <a:lnTo>
                    <a:pt x="70" y="88"/>
                  </a:lnTo>
                  <a:lnTo>
                    <a:pt x="70" y="86"/>
                  </a:lnTo>
                  <a:close/>
                  <a:moveTo>
                    <a:pt x="68" y="82"/>
                  </a:moveTo>
                  <a:lnTo>
                    <a:pt x="68" y="82"/>
                  </a:lnTo>
                  <a:lnTo>
                    <a:pt x="68" y="84"/>
                  </a:lnTo>
                  <a:lnTo>
                    <a:pt x="68" y="84"/>
                  </a:lnTo>
                  <a:lnTo>
                    <a:pt x="68" y="86"/>
                  </a:lnTo>
                  <a:lnTo>
                    <a:pt x="68" y="84"/>
                  </a:lnTo>
                  <a:lnTo>
                    <a:pt x="68" y="84"/>
                  </a:lnTo>
                  <a:lnTo>
                    <a:pt x="68" y="82"/>
                  </a:lnTo>
                  <a:close/>
                  <a:moveTo>
                    <a:pt x="54" y="72"/>
                  </a:moveTo>
                  <a:lnTo>
                    <a:pt x="56" y="80"/>
                  </a:lnTo>
                  <a:lnTo>
                    <a:pt x="56" y="78"/>
                  </a:lnTo>
                  <a:lnTo>
                    <a:pt x="58" y="76"/>
                  </a:lnTo>
                  <a:lnTo>
                    <a:pt x="56" y="74"/>
                  </a:lnTo>
                  <a:lnTo>
                    <a:pt x="54" y="72"/>
                  </a:lnTo>
                  <a:close/>
                  <a:moveTo>
                    <a:pt x="62" y="72"/>
                  </a:moveTo>
                  <a:lnTo>
                    <a:pt x="62" y="70"/>
                  </a:lnTo>
                  <a:lnTo>
                    <a:pt x="60" y="70"/>
                  </a:lnTo>
                  <a:lnTo>
                    <a:pt x="60" y="70"/>
                  </a:lnTo>
                  <a:lnTo>
                    <a:pt x="60" y="72"/>
                  </a:lnTo>
                  <a:lnTo>
                    <a:pt x="62" y="74"/>
                  </a:lnTo>
                  <a:lnTo>
                    <a:pt x="62" y="74"/>
                  </a:lnTo>
                  <a:lnTo>
                    <a:pt x="62" y="74"/>
                  </a:lnTo>
                  <a:lnTo>
                    <a:pt x="62" y="74"/>
                  </a:lnTo>
                  <a:lnTo>
                    <a:pt x="62" y="72"/>
                  </a:lnTo>
                  <a:close/>
                  <a:moveTo>
                    <a:pt x="50" y="70"/>
                  </a:moveTo>
                  <a:lnTo>
                    <a:pt x="48" y="68"/>
                  </a:lnTo>
                  <a:lnTo>
                    <a:pt x="48" y="68"/>
                  </a:lnTo>
                  <a:lnTo>
                    <a:pt x="48" y="66"/>
                  </a:lnTo>
                  <a:lnTo>
                    <a:pt x="46" y="66"/>
                  </a:lnTo>
                  <a:lnTo>
                    <a:pt x="46" y="66"/>
                  </a:lnTo>
                  <a:lnTo>
                    <a:pt x="46" y="68"/>
                  </a:lnTo>
                  <a:lnTo>
                    <a:pt x="46" y="70"/>
                  </a:lnTo>
                  <a:lnTo>
                    <a:pt x="46" y="70"/>
                  </a:lnTo>
                  <a:lnTo>
                    <a:pt x="48" y="72"/>
                  </a:lnTo>
                  <a:lnTo>
                    <a:pt x="48" y="74"/>
                  </a:lnTo>
                  <a:lnTo>
                    <a:pt x="50" y="76"/>
                  </a:lnTo>
                  <a:lnTo>
                    <a:pt x="48" y="80"/>
                  </a:lnTo>
                  <a:lnTo>
                    <a:pt x="48" y="80"/>
                  </a:lnTo>
                  <a:lnTo>
                    <a:pt x="52" y="80"/>
                  </a:lnTo>
                  <a:lnTo>
                    <a:pt x="52" y="78"/>
                  </a:lnTo>
                  <a:lnTo>
                    <a:pt x="52" y="74"/>
                  </a:lnTo>
                  <a:lnTo>
                    <a:pt x="52" y="72"/>
                  </a:lnTo>
                  <a:lnTo>
                    <a:pt x="50" y="70"/>
                  </a:lnTo>
                  <a:close/>
                  <a:moveTo>
                    <a:pt x="48" y="64"/>
                  </a:moveTo>
                  <a:lnTo>
                    <a:pt x="46" y="62"/>
                  </a:lnTo>
                  <a:lnTo>
                    <a:pt x="46" y="64"/>
                  </a:lnTo>
                  <a:lnTo>
                    <a:pt x="46" y="64"/>
                  </a:lnTo>
                  <a:lnTo>
                    <a:pt x="46" y="64"/>
                  </a:lnTo>
                  <a:lnTo>
                    <a:pt x="48" y="64"/>
                  </a:lnTo>
                  <a:lnTo>
                    <a:pt x="48" y="64"/>
                  </a:lnTo>
                  <a:close/>
                  <a:moveTo>
                    <a:pt x="82" y="92"/>
                  </a:moveTo>
                  <a:lnTo>
                    <a:pt x="80" y="90"/>
                  </a:lnTo>
                  <a:lnTo>
                    <a:pt x="80" y="88"/>
                  </a:lnTo>
                  <a:lnTo>
                    <a:pt x="80" y="82"/>
                  </a:lnTo>
                  <a:lnTo>
                    <a:pt x="80" y="82"/>
                  </a:lnTo>
                  <a:lnTo>
                    <a:pt x="78" y="80"/>
                  </a:lnTo>
                  <a:lnTo>
                    <a:pt x="78" y="74"/>
                  </a:lnTo>
                  <a:lnTo>
                    <a:pt x="78" y="72"/>
                  </a:lnTo>
                  <a:lnTo>
                    <a:pt x="76" y="68"/>
                  </a:lnTo>
                  <a:lnTo>
                    <a:pt x="76" y="68"/>
                  </a:lnTo>
                  <a:lnTo>
                    <a:pt x="76" y="66"/>
                  </a:lnTo>
                  <a:lnTo>
                    <a:pt x="74" y="66"/>
                  </a:lnTo>
                  <a:lnTo>
                    <a:pt x="74" y="64"/>
                  </a:lnTo>
                  <a:lnTo>
                    <a:pt x="74" y="62"/>
                  </a:lnTo>
                  <a:lnTo>
                    <a:pt x="72" y="60"/>
                  </a:lnTo>
                  <a:lnTo>
                    <a:pt x="72" y="58"/>
                  </a:lnTo>
                  <a:lnTo>
                    <a:pt x="72" y="54"/>
                  </a:lnTo>
                  <a:lnTo>
                    <a:pt x="70" y="52"/>
                  </a:lnTo>
                  <a:lnTo>
                    <a:pt x="70" y="52"/>
                  </a:lnTo>
                  <a:lnTo>
                    <a:pt x="68" y="50"/>
                  </a:lnTo>
                  <a:lnTo>
                    <a:pt x="68" y="50"/>
                  </a:lnTo>
                  <a:lnTo>
                    <a:pt x="68" y="52"/>
                  </a:lnTo>
                  <a:lnTo>
                    <a:pt x="66" y="52"/>
                  </a:lnTo>
                  <a:lnTo>
                    <a:pt x="66" y="52"/>
                  </a:lnTo>
                  <a:lnTo>
                    <a:pt x="66" y="52"/>
                  </a:lnTo>
                  <a:lnTo>
                    <a:pt x="66" y="54"/>
                  </a:lnTo>
                  <a:lnTo>
                    <a:pt x="66" y="54"/>
                  </a:lnTo>
                  <a:lnTo>
                    <a:pt x="64" y="56"/>
                  </a:lnTo>
                  <a:lnTo>
                    <a:pt x="64" y="58"/>
                  </a:lnTo>
                  <a:lnTo>
                    <a:pt x="64" y="60"/>
                  </a:lnTo>
                  <a:lnTo>
                    <a:pt x="64" y="62"/>
                  </a:lnTo>
                  <a:lnTo>
                    <a:pt x="64" y="62"/>
                  </a:lnTo>
                  <a:lnTo>
                    <a:pt x="64" y="64"/>
                  </a:lnTo>
                  <a:lnTo>
                    <a:pt x="62" y="64"/>
                  </a:lnTo>
                  <a:lnTo>
                    <a:pt x="62" y="64"/>
                  </a:lnTo>
                  <a:lnTo>
                    <a:pt x="60" y="62"/>
                  </a:lnTo>
                  <a:lnTo>
                    <a:pt x="60" y="60"/>
                  </a:lnTo>
                  <a:lnTo>
                    <a:pt x="58" y="60"/>
                  </a:lnTo>
                  <a:lnTo>
                    <a:pt x="58" y="60"/>
                  </a:lnTo>
                  <a:lnTo>
                    <a:pt x="58" y="60"/>
                  </a:lnTo>
                  <a:lnTo>
                    <a:pt x="58" y="62"/>
                  </a:lnTo>
                  <a:lnTo>
                    <a:pt x="58" y="62"/>
                  </a:lnTo>
                  <a:lnTo>
                    <a:pt x="58" y="62"/>
                  </a:lnTo>
                  <a:lnTo>
                    <a:pt x="58" y="62"/>
                  </a:lnTo>
                  <a:lnTo>
                    <a:pt x="58" y="62"/>
                  </a:lnTo>
                  <a:lnTo>
                    <a:pt x="56" y="56"/>
                  </a:lnTo>
                  <a:lnTo>
                    <a:pt x="54" y="52"/>
                  </a:lnTo>
                  <a:lnTo>
                    <a:pt x="54" y="52"/>
                  </a:lnTo>
                  <a:lnTo>
                    <a:pt x="54" y="50"/>
                  </a:lnTo>
                  <a:lnTo>
                    <a:pt x="54" y="46"/>
                  </a:lnTo>
                  <a:lnTo>
                    <a:pt x="56" y="46"/>
                  </a:lnTo>
                  <a:lnTo>
                    <a:pt x="56" y="44"/>
                  </a:lnTo>
                  <a:lnTo>
                    <a:pt x="56" y="44"/>
                  </a:lnTo>
                  <a:lnTo>
                    <a:pt x="56" y="44"/>
                  </a:lnTo>
                  <a:lnTo>
                    <a:pt x="58" y="44"/>
                  </a:lnTo>
                  <a:lnTo>
                    <a:pt x="58" y="44"/>
                  </a:lnTo>
                  <a:lnTo>
                    <a:pt x="60" y="42"/>
                  </a:lnTo>
                  <a:lnTo>
                    <a:pt x="60" y="42"/>
                  </a:lnTo>
                  <a:lnTo>
                    <a:pt x="60" y="42"/>
                  </a:lnTo>
                  <a:lnTo>
                    <a:pt x="62" y="42"/>
                  </a:lnTo>
                  <a:lnTo>
                    <a:pt x="62" y="42"/>
                  </a:lnTo>
                  <a:lnTo>
                    <a:pt x="64" y="42"/>
                  </a:lnTo>
                  <a:lnTo>
                    <a:pt x="64" y="40"/>
                  </a:lnTo>
                  <a:lnTo>
                    <a:pt x="64" y="40"/>
                  </a:lnTo>
                  <a:lnTo>
                    <a:pt x="64" y="40"/>
                  </a:lnTo>
                  <a:lnTo>
                    <a:pt x="64" y="38"/>
                  </a:lnTo>
                  <a:lnTo>
                    <a:pt x="66" y="38"/>
                  </a:lnTo>
                  <a:lnTo>
                    <a:pt x="66" y="38"/>
                  </a:lnTo>
                  <a:lnTo>
                    <a:pt x="66" y="38"/>
                  </a:lnTo>
                  <a:lnTo>
                    <a:pt x="66" y="36"/>
                  </a:lnTo>
                  <a:lnTo>
                    <a:pt x="66" y="34"/>
                  </a:lnTo>
                  <a:lnTo>
                    <a:pt x="68" y="32"/>
                  </a:lnTo>
                  <a:lnTo>
                    <a:pt x="68" y="32"/>
                  </a:lnTo>
                  <a:lnTo>
                    <a:pt x="66" y="30"/>
                  </a:lnTo>
                  <a:lnTo>
                    <a:pt x="68" y="30"/>
                  </a:lnTo>
                  <a:lnTo>
                    <a:pt x="70" y="30"/>
                  </a:lnTo>
                  <a:lnTo>
                    <a:pt x="70" y="30"/>
                  </a:lnTo>
                  <a:lnTo>
                    <a:pt x="70" y="30"/>
                  </a:lnTo>
                  <a:lnTo>
                    <a:pt x="70" y="30"/>
                  </a:lnTo>
                  <a:lnTo>
                    <a:pt x="70" y="28"/>
                  </a:lnTo>
                  <a:lnTo>
                    <a:pt x="68" y="28"/>
                  </a:lnTo>
                  <a:lnTo>
                    <a:pt x="66" y="26"/>
                  </a:lnTo>
                  <a:lnTo>
                    <a:pt x="64" y="24"/>
                  </a:lnTo>
                  <a:lnTo>
                    <a:pt x="58" y="24"/>
                  </a:lnTo>
                  <a:lnTo>
                    <a:pt x="54" y="26"/>
                  </a:lnTo>
                  <a:lnTo>
                    <a:pt x="54" y="24"/>
                  </a:lnTo>
                  <a:lnTo>
                    <a:pt x="52" y="24"/>
                  </a:lnTo>
                  <a:lnTo>
                    <a:pt x="48" y="24"/>
                  </a:lnTo>
                  <a:lnTo>
                    <a:pt x="44" y="24"/>
                  </a:lnTo>
                  <a:lnTo>
                    <a:pt x="42" y="24"/>
                  </a:lnTo>
                  <a:lnTo>
                    <a:pt x="40" y="24"/>
                  </a:lnTo>
                  <a:lnTo>
                    <a:pt x="38" y="24"/>
                  </a:lnTo>
                  <a:lnTo>
                    <a:pt x="36" y="24"/>
                  </a:lnTo>
                  <a:lnTo>
                    <a:pt x="34" y="24"/>
                  </a:lnTo>
                  <a:lnTo>
                    <a:pt x="32" y="24"/>
                  </a:lnTo>
                  <a:lnTo>
                    <a:pt x="30" y="22"/>
                  </a:lnTo>
                  <a:lnTo>
                    <a:pt x="28" y="22"/>
                  </a:lnTo>
                  <a:lnTo>
                    <a:pt x="28" y="22"/>
                  </a:lnTo>
                  <a:lnTo>
                    <a:pt x="28" y="22"/>
                  </a:lnTo>
                  <a:lnTo>
                    <a:pt x="28" y="20"/>
                  </a:lnTo>
                  <a:lnTo>
                    <a:pt x="28" y="18"/>
                  </a:lnTo>
                  <a:lnTo>
                    <a:pt x="26" y="12"/>
                  </a:lnTo>
                  <a:lnTo>
                    <a:pt x="26" y="10"/>
                  </a:lnTo>
                  <a:lnTo>
                    <a:pt x="24" y="6"/>
                  </a:lnTo>
                  <a:lnTo>
                    <a:pt x="24" y="6"/>
                  </a:lnTo>
                  <a:lnTo>
                    <a:pt x="22" y="6"/>
                  </a:lnTo>
                  <a:lnTo>
                    <a:pt x="22" y="6"/>
                  </a:lnTo>
                  <a:lnTo>
                    <a:pt x="22" y="8"/>
                  </a:lnTo>
                  <a:lnTo>
                    <a:pt x="22" y="8"/>
                  </a:lnTo>
                  <a:lnTo>
                    <a:pt x="22" y="10"/>
                  </a:lnTo>
                  <a:lnTo>
                    <a:pt x="22" y="10"/>
                  </a:lnTo>
                  <a:lnTo>
                    <a:pt x="20" y="10"/>
                  </a:lnTo>
                  <a:lnTo>
                    <a:pt x="18" y="10"/>
                  </a:lnTo>
                  <a:lnTo>
                    <a:pt x="16" y="8"/>
                  </a:lnTo>
                  <a:lnTo>
                    <a:pt x="16" y="6"/>
                  </a:lnTo>
                  <a:lnTo>
                    <a:pt x="14" y="4"/>
                  </a:lnTo>
                  <a:lnTo>
                    <a:pt x="14" y="4"/>
                  </a:lnTo>
                  <a:lnTo>
                    <a:pt x="14" y="2"/>
                  </a:lnTo>
                  <a:lnTo>
                    <a:pt x="12" y="2"/>
                  </a:lnTo>
                  <a:lnTo>
                    <a:pt x="12" y="2"/>
                  </a:lnTo>
                  <a:lnTo>
                    <a:pt x="12" y="4"/>
                  </a:lnTo>
                  <a:lnTo>
                    <a:pt x="12" y="4"/>
                  </a:lnTo>
                  <a:lnTo>
                    <a:pt x="14" y="4"/>
                  </a:lnTo>
                  <a:lnTo>
                    <a:pt x="12" y="6"/>
                  </a:lnTo>
                  <a:lnTo>
                    <a:pt x="12" y="6"/>
                  </a:lnTo>
                  <a:lnTo>
                    <a:pt x="12" y="6"/>
                  </a:lnTo>
                  <a:lnTo>
                    <a:pt x="10" y="6"/>
                  </a:lnTo>
                  <a:lnTo>
                    <a:pt x="10" y="4"/>
                  </a:lnTo>
                  <a:lnTo>
                    <a:pt x="10" y="4"/>
                  </a:lnTo>
                  <a:lnTo>
                    <a:pt x="8" y="4"/>
                  </a:lnTo>
                  <a:lnTo>
                    <a:pt x="8" y="4"/>
                  </a:lnTo>
                  <a:lnTo>
                    <a:pt x="8" y="2"/>
                  </a:lnTo>
                  <a:lnTo>
                    <a:pt x="6" y="0"/>
                  </a:lnTo>
                  <a:lnTo>
                    <a:pt x="4" y="0"/>
                  </a:lnTo>
                  <a:lnTo>
                    <a:pt x="2" y="0"/>
                  </a:lnTo>
                  <a:lnTo>
                    <a:pt x="2" y="0"/>
                  </a:lnTo>
                  <a:lnTo>
                    <a:pt x="2" y="2"/>
                  </a:lnTo>
                  <a:lnTo>
                    <a:pt x="4" y="2"/>
                  </a:lnTo>
                  <a:lnTo>
                    <a:pt x="4" y="2"/>
                  </a:lnTo>
                  <a:lnTo>
                    <a:pt x="4" y="2"/>
                  </a:lnTo>
                  <a:lnTo>
                    <a:pt x="4" y="4"/>
                  </a:lnTo>
                  <a:lnTo>
                    <a:pt x="4" y="4"/>
                  </a:lnTo>
                  <a:lnTo>
                    <a:pt x="4" y="6"/>
                  </a:lnTo>
                  <a:lnTo>
                    <a:pt x="2" y="6"/>
                  </a:lnTo>
                  <a:lnTo>
                    <a:pt x="0" y="8"/>
                  </a:lnTo>
                  <a:lnTo>
                    <a:pt x="0" y="10"/>
                  </a:lnTo>
                  <a:lnTo>
                    <a:pt x="0" y="10"/>
                  </a:lnTo>
                  <a:lnTo>
                    <a:pt x="0" y="12"/>
                  </a:lnTo>
                  <a:lnTo>
                    <a:pt x="0" y="12"/>
                  </a:lnTo>
                  <a:lnTo>
                    <a:pt x="2" y="14"/>
                  </a:lnTo>
                  <a:lnTo>
                    <a:pt x="4" y="14"/>
                  </a:lnTo>
                  <a:lnTo>
                    <a:pt x="6" y="16"/>
                  </a:lnTo>
                  <a:lnTo>
                    <a:pt x="6" y="18"/>
                  </a:lnTo>
                  <a:lnTo>
                    <a:pt x="8" y="18"/>
                  </a:lnTo>
                  <a:lnTo>
                    <a:pt x="10" y="18"/>
                  </a:lnTo>
                  <a:lnTo>
                    <a:pt x="12" y="18"/>
                  </a:lnTo>
                  <a:lnTo>
                    <a:pt x="12" y="20"/>
                  </a:lnTo>
                  <a:lnTo>
                    <a:pt x="14" y="22"/>
                  </a:lnTo>
                  <a:lnTo>
                    <a:pt x="14" y="22"/>
                  </a:lnTo>
                  <a:lnTo>
                    <a:pt x="16" y="22"/>
                  </a:lnTo>
                  <a:lnTo>
                    <a:pt x="16" y="24"/>
                  </a:lnTo>
                  <a:lnTo>
                    <a:pt x="16" y="24"/>
                  </a:lnTo>
                  <a:lnTo>
                    <a:pt x="14" y="24"/>
                  </a:lnTo>
                  <a:lnTo>
                    <a:pt x="14" y="24"/>
                  </a:lnTo>
                  <a:lnTo>
                    <a:pt x="12" y="24"/>
                  </a:lnTo>
                  <a:lnTo>
                    <a:pt x="12" y="24"/>
                  </a:lnTo>
                  <a:lnTo>
                    <a:pt x="10" y="24"/>
                  </a:lnTo>
                  <a:lnTo>
                    <a:pt x="8" y="24"/>
                  </a:lnTo>
                  <a:lnTo>
                    <a:pt x="8" y="28"/>
                  </a:lnTo>
                  <a:lnTo>
                    <a:pt x="6" y="30"/>
                  </a:lnTo>
                  <a:lnTo>
                    <a:pt x="6" y="30"/>
                  </a:lnTo>
                  <a:lnTo>
                    <a:pt x="4" y="30"/>
                  </a:lnTo>
                  <a:lnTo>
                    <a:pt x="4" y="30"/>
                  </a:lnTo>
                  <a:lnTo>
                    <a:pt x="2" y="32"/>
                  </a:lnTo>
                  <a:lnTo>
                    <a:pt x="2" y="34"/>
                  </a:lnTo>
                  <a:lnTo>
                    <a:pt x="2" y="34"/>
                  </a:lnTo>
                  <a:lnTo>
                    <a:pt x="4" y="36"/>
                  </a:lnTo>
                  <a:lnTo>
                    <a:pt x="6" y="36"/>
                  </a:lnTo>
                  <a:lnTo>
                    <a:pt x="6" y="38"/>
                  </a:lnTo>
                  <a:lnTo>
                    <a:pt x="8" y="36"/>
                  </a:lnTo>
                  <a:lnTo>
                    <a:pt x="8" y="38"/>
                  </a:lnTo>
                  <a:lnTo>
                    <a:pt x="10" y="38"/>
                  </a:lnTo>
                  <a:lnTo>
                    <a:pt x="10" y="40"/>
                  </a:lnTo>
                  <a:lnTo>
                    <a:pt x="14" y="40"/>
                  </a:lnTo>
                  <a:lnTo>
                    <a:pt x="14" y="40"/>
                  </a:lnTo>
                  <a:lnTo>
                    <a:pt x="14" y="42"/>
                  </a:lnTo>
                  <a:lnTo>
                    <a:pt x="14" y="42"/>
                  </a:lnTo>
                  <a:lnTo>
                    <a:pt x="14" y="44"/>
                  </a:lnTo>
                  <a:lnTo>
                    <a:pt x="14" y="46"/>
                  </a:lnTo>
                  <a:lnTo>
                    <a:pt x="14" y="48"/>
                  </a:lnTo>
                  <a:lnTo>
                    <a:pt x="14" y="52"/>
                  </a:lnTo>
                  <a:lnTo>
                    <a:pt x="14" y="52"/>
                  </a:lnTo>
                  <a:lnTo>
                    <a:pt x="14" y="54"/>
                  </a:lnTo>
                  <a:lnTo>
                    <a:pt x="14" y="54"/>
                  </a:lnTo>
                  <a:lnTo>
                    <a:pt x="16" y="54"/>
                  </a:lnTo>
                  <a:lnTo>
                    <a:pt x="16" y="56"/>
                  </a:lnTo>
                  <a:lnTo>
                    <a:pt x="16" y="58"/>
                  </a:lnTo>
                  <a:lnTo>
                    <a:pt x="16" y="58"/>
                  </a:lnTo>
                  <a:lnTo>
                    <a:pt x="18" y="60"/>
                  </a:lnTo>
                  <a:lnTo>
                    <a:pt x="20" y="60"/>
                  </a:lnTo>
                  <a:lnTo>
                    <a:pt x="20" y="60"/>
                  </a:lnTo>
                  <a:lnTo>
                    <a:pt x="20" y="62"/>
                  </a:lnTo>
                  <a:lnTo>
                    <a:pt x="20" y="64"/>
                  </a:lnTo>
                  <a:lnTo>
                    <a:pt x="20" y="66"/>
                  </a:lnTo>
                  <a:lnTo>
                    <a:pt x="22" y="68"/>
                  </a:lnTo>
                  <a:lnTo>
                    <a:pt x="22" y="70"/>
                  </a:lnTo>
                  <a:lnTo>
                    <a:pt x="22" y="70"/>
                  </a:lnTo>
                  <a:lnTo>
                    <a:pt x="22" y="72"/>
                  </a:lnTo>
                  <a:lnTo>
                    <a:pt x="24" y="76"/>
                  </a:lnTo>
                  <a:lnTo>
                    <a:pt x="24" y="78"/>
                  </a:lnTo>
                  <a:lnTo>
                    <a:pt x="24" y="80"/>
                  </a:lnTo>
                  <a:lnTo>
                    <a:pt x="26" y="80"/>
                  </a:lnTo>
                  <a:lnTo>
                    <a:pt x="26" y="84"/>
                  </a:lnTo>
                  <a:lnTo>
                    <a:pt x="28" y="86"/>
                  </a:lnTo>
                  <a:lnTo>
                    <a:pt x="28" y="86"/>
                  </a:lnTo>
                  <a:lnTo>
                    <a:pt x="28" y="86"/>
                  </a:lnTo>
                  <a:lnTo>
                    <a:pt x="30" y="86"/>
                  </a:lnTo>
                  <a:lnTo>
                    <a:pt x="32" y="84"/>
                  </a:lnTo>
                  <a:lnTo>
                    <a:pt x="32" y="82"/>
                  </a:lnTo>
                  <a:lnTo>
                    <a:pt x="32" y="80"/>
                  </a:lnTo>
                  <a:lnTo>
                    <a:pt x="30" y="78"/>
                  </a:lnTo>
                  <a:lnTo>
                    <a:pt x="30" y="76"/>
                  </a:lnTo>
                  <a:lnTo>
                    <a:pt x="32" y="82"/>
                  </a:lnTo>
                  <a:lnTo>
                    <a:pt x="34" y="84"/>
                  </a:lnTo>
                  <a:lnTo>
                    <a:pt x="34" y="86"/>
                  </a:lnTo>
                  <a:lnTo>
                    <a:pt x="34" y="84"/>
                  </a:lnTo>
                  <a:lnTo>
                    <a:pt x="34" y="84"/>
                  </a:lnTo>
                  <a:lnTo>
                    <a:pt x="36" y="82"/>
                  </a:lnTo>
                  <a:lnTo>
                    <a:pt x="36" y="82"/>
                  </a:lnTo>
                  <a:lnTo>
                    <a:pt x="36" y="80"/>
                  </a:lnTo>
                  <a:lnTo>
                    <a:pt x="36" y="78"/>
                  </a:lnTo>
                  <a:lnTo>
                    <a:pt x="36" y="76"/>
                  </a:lnTo>
                  <a:lnTo>
                    <a:pt x="36" y="74"/>
                  </a:lnTo>
                  <a:lnTo>
                    <a:pt x="38" y="72"/>
                  </a:lnTo>
                  <a:lnTo>
                    <a:pt x="38" y="76"/>
                  </a:lnTo>
                  <a:lnTo>
                    <a:pt x="38" y="78"/>
                  </a:lnTo>
                  <a:lnTo>
                    <a:pt x="38" y="80"/>
                  </a:lnTo>
                  <a:lnTo>
                    <a:pt x="38" y="80"/>
                  </a:lnTo>
                  <a:lnTo>
                    <a:pt x="40" y="80"/>
                  </a:lnTo>
                  <a:lnTo>
                    <a:pt x="42" y="78"/>
                  </a:lnTo>
                  <a:lnTo>
                    <a:pt x="42" y="78"/>
                  </a:lnTo>
                  <a:lnTo>
                    <a:pt x="40" y="80"/>
                  </a:lnTo>
                  <a:lnTo>
                    <a:pt x="40" y="82"/>
                  </a:lnTo>
                  <a:lnTo>
                    <a:pt x="40" y="84"/>
                  </a:lnTo>
                  <a:lnTo>
                    <a:pt x="42" y="84"/>
                  </a:lnTo>
                  <a:lnTo>
                    <a:pt x="42" y="84"/>
                  </a:lnTo>
                  <a:lnTo>
                    <a:pt x="44" y="84"/>
                  </a:lnTo>
                  <a:lnTo>
                    <a:pt x="44" y="84"/>
                  </a:lnTo>
                  <a:lnTo>
                    <a:pt x="44" y="80"/>
                  </a:lnTo>
                  <a:lnTo>
                    <a:pt x="46" y="78"/>
                  </a:lnTo>
                  <a:lnTo>
                    <a:pt x="48" y="78"/>
                  </a:lnTo>
                  <a:lnTo>
                    <a:pt x="48" y="76"/>
                  </a:lnTo>
                  <a:lnTo>
                    <a:pt x="48" y="74"/>
                  </a:lnTo>
                  <a:lnTo>
                    <a:pt x="48" y="74"/>
                  </a:lnTo>
                  <a:lnTo>
                    <a:pt x="46" y="72"/>
                  </a:lnTo>
                  <a:lnTo>
                    <a:pt x="46" y="70"/>
                  </a:lnTo>
                  <a:lnTo>
                    <a:pt x="46" y="70"/>
                  </a:lnTo>
                  <a:lnTo>
                    <a:pt x="46" y="70"/>
                  </a:lnTo>
                  <a:lnTo>
                    <a:pt x="44" y="68"/>
                  </a:lnTo>
                  <a:lnTo>
                    <a:pt x="44" y="66"/>
                  </a:lnTo>
                  <a:lnTo>
                    <a:pt x="44" y="66"/>
                  </a:lnTo>
                  <a:lnTo>
                    <a:pt x="46" y="66"/>
                  </a:lnTo>
                  <a:lnTo>
                    <a:pt x="44" y="64"/>
                  </a:lnTo>
                  <a:lnTo>
                    <a:pt x="44" y="62"/>
                  </a:lnTo>
                  <a:lnTo>
                    <a:pt x="46" y="62"/>
                  </a:lnTo>
                  <a:lnTo>
                    <a:pt x="46" y="60"/>
                  </a:lnTo>
                  <a:lnTo>
                    <a:pt x="46" y="60"/>
                  </a:lnTo>
                  <a:lnTo>
                    <a:pt x="46" y="58"/>
                  </a:lnTo>
                  <a:lnTo>
                    <a:pt x="44" y="58"/>
                  </a:lnTo>
                  <a:lnTo>
                    <a:pt x="42" y="56"/>
                  </a:lnTo>
                  <a:lnTo>
                    <a:pt x="40" y="56"/>
                  </a:lnTo>
                  <a:lnTo>
                    <a:pt x="42" y="56"/>
                  </a:lnTo>
                  <a:lnTo>
                    <a:pt x="44" y="56"/>
                  </a:lnTo>
                  <a:lnTo>
                    <a:pt x="44" y="54"/>
                  </a:lnTo>
                  <a:lnTo>
                    <a:pt x="44" y="54"/>
                  </a:lnTo>
                  <a:lnTo>
                    <a:pt x="44" y="54"/>
                  </a:lnTo>
                  <a:lnTo>
                    <a:pt x="46" y="52"/>
                  </a:lnTo>
                  <a:lnTo>
                    <a:pt x="46" y="54"/>
                  </a:lnTo>
                  <a:lnTo>
                    <a:pt x="46" y="56"/>
                  </a:lnTo>
                  <a:lnTo>
                    <a:pt x="46" y="58"/>
                  </a:lnTo>
                  <a:lnTo>
                    <a:pt x="46" y="62"/>
                  </a:lnTo>
                  <a:lnTo>
                    <a:pt x="48" y="62"/>
                  </a:lnTo>
                  <a:lnTo>
                    <a:pt x="50" y="68"/>
                  </a:lnTo>
                  <a:lnTo>
                    <a:pt x="52" y="70"/>
                  </a:lnTo>
                  <a:lnTo>
                    <a:pt x="56" y="70"/>
                  </a:lnTo>
                  <a:lnTo>
                    <a:pt x="56" y="70"/>
                  </a:lnTo>
                  <a:lnTo>
                    <a:pt x="58" y="68"/>
                  </a:lnTo>
                  <a:lnTo>
                    <a:pt x="60" y="66"/>
                  </a:lnTo>
                  <a:lnTo>
                    <a:pt x="60" y="66"/>
                  </a:lnTo>
                  <a:lnTo>
                    <a:pt x="60" y="66"/>
                  </a:lnTo>
                  <a:lnTo>
                    <a:pt x="62" y="68"/>
                  </a:lnTo>
                  <a:lnTo>
                    <a:pt x="64" y="72"/>
                  </a:lnTo>
                  <a:lnTo>
                    <a:pt x="66" y="74"/>
                  </a:lnTo>
                  <a:lnTo>
                    <a:pt x="66" y="76"/>
                  </a:lnTo>
                  <a:lnTo>
                    <a:pt x="68" y="76"/>
                  </a:lnTo>
                  <a:lnTo>
                    <a:pt x="68" y="74"/>
                  </a:lnTo>
                  <a:lnTo>
                    <a:pt x="68" y="76"/>
                  </a:lnTo>
                  <a:lnTo>
                    <a:pt x="68" y="78"/>
                  </a:lnTo>
                  <a:lnTo>
                    <a:pt x="68" y="78"/>
                  </a:lnTo>
                  <a:lnTo>
                    <a:pt x="70" y="84"/>
                  </a:lnTo>
                  <a:lnTo>
                    <a:pt x="72" y="86"/>
                  </a:lnTo>
                  <a:lnTo>
                    <a:pt x="72" y="90"/>
                  </a:lnTo>
                  <a:lnTo>
                    <a:pt x="74" y="96"/>
                  </a:lnTo>
                  <a:lnTo>
                    <a:pt x="76" y="100"/>
                  </a:lnTo>
                  <a:lnTo>
                    <a:pt x="76" y="102"/>
                  </a:lnTo>
                  <a:lnTo>
                    <a:pt x="78" y="102"/>
                  </a:lnTo>
                  <a:lnTo>
                    <a:pt x="78" y="102"/>
                  </a:lnTo>
                  <a:lnTo>
                    <a:pt x="78" y="102"/>
                  </a:lnTo>
                  <a:lnTo>
                    <a:pt x="78" y="100"/>
                  </a:lnTo>
                  <a:lnTo>
                    <a:pt x="76" y="98"/>
                  </a:lnTo>
                  <a:lnTo>
                    <a:pt x="76" y="98"/>
                  </a:lnTo>
                  <a:lnTo>
                    <a:pt x="76" y="98"/>
                  </a:lnTo>
                  <a:lnTo>
                    <a:pt x="76" y="96"/>
                  </a:lnTo>
                  <a:lnTo>
                    <a:pt x="74" y="94"/>
                  </a:lnTo>
                  <a:lnTo>
                    <a:pt x="74" y="92"/>
                  </a:lnTo>
                  <a:lnTo>
                    <a:pt x="76" y="92"/>
                  </a:lnTo>
                  <a:lnTo>
                    <a:pt x="76" y="92"/>
                  </a:lnTo>
                  <a:lnTo>
                    <a:pt x="78" y="92"/>
                  </a:lnTo>
                  <a:lnTo>
                    <a:pt x="80" y="92"/>
                  </a:lnTo>
                  <a:lnTo>
                    <a:pt x="80" y="94"/>
                  </a:lnTo>
                  <a:lnTo>
                    <a:pt x="80" y="94"/>
                  </a:lnTo>
                  <a:lnTo>
                    <a:pt x="82" y="94"/>
                  </a:lnTo>
                  <a:lnTo>
                    <a:pt x="82" y="94"/>
                  </a:lnTo>
                  <a:lnTo>
                    <a:pt x="82" y="9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6" name="Freeform 234"/>
            <p:cNvSpPr>
              <a:spLocks/>
            </p:cNvSpPr>
            <p:nvPr/>
          </p:nvSpPr>
          <p:spPr bwMode="auto">
            <a:xfrm>
              <a:off x="4245" y="1608"/>
              <a:ext cx="2" cy="8"/>
            </a:xfrm>
            <a:custGeom>
              <a:avLst/>
              <a:gdLst>
                <a:gd name="T0" fmla="*/ 2 w 2"/>
                <a:gd name="T1" fmla="*/ 4 h 8"/>
                <a:gd name="T2" fmla="*/ 2 w 2"/>
                <a:gd name="T3" fmla="*/ 2 h 8"/>
                <a:gd name="T4" fmla="*/ 2 w 2"/>
                <a:gd name="T5" fmla="*/ 0 h 8"/>
                <a:gd name="T6" fmla="*/ 2 w 2"/>
                <a:gd name="T7" fmla="*/ 0 h 8"/>
                <a:gd name="T8" fmla="*/ 2 w 2"/>
                <a:gd name="T9" fmla="*/ 0 h 8"/>
                <a:gd name="T10" fmla="*/ 0 w 2"/>
                <a:gd name="T11" fmla="*/ 0 h 8"/>
                <a:gd name="T12" fmla="*/ 0 w 2"/>
                <a:gd name="T13" fmla="*/ 0 h 8"/>
                <a:gd name="T14" fmla="*/ 0 w 2"/>
                <a:gd name="T15" fmla="*/ 2 h 8"/>
                <a:gd name="T16" fmla="*/ 0 w 2"/>
                <a:gd name="T17" fmla="*/ 4 h 8"/>
                <a:gd name="T18" fmla="*/ 2 w 2"/>
                <a:gd name="T19" fmla="*/ 6 h 8"/>
                <a:gd name="T20" fmla="*/ 2 w 2"/>
                <a:gd name="T21" fmla="*/ 8 h 8"/>
                <a:gd name="T22" fmla="*/ 2 w 2"/>
                <a:gd name="T23" fmla="*/ 6 h 8"/>
                <a:gd name="T24" fmla="*/ 2 w 2"/>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2" y="4"/>
                  </a:moveTo>
                  <a:lnTo>
                    <a:pt x="2" y="2"/>
                  </a:lnTo>
                  <a:lnTo>
                    <a:pt x="2" y="0"/>
                  </a:lnTo>
                  <a:lnTo>
                    <a:pt x="2" y="0"/>
                  </a:lnTo>
                  <a:lnTo>
                    <a:pt x="2" y="0"/>
                  </a:lnTo>
                  <a:lnTo>
                    <a:pt x="0" y="0"/>
                  </a:lnTo>
                  <a:lnTo>
                    <a:pt x="0" y="0"/>
                  </a:lnTo>
                  <a:lnTo>
                    <a:pt x="0" y="2"/>
                  </a:lnTo>
                  <a:lnTo>
                    <a:pt x="0" y="4"/>
                  </a:lnTo>
                  <a:lnTo>
                    <a:pt x="2" y="6"/>
                  </a:lnTo>
                  <a:lnTo>
                    <a:pt x="2" y="8"/>
                  </a:lnTo>
                  <a:lnTo>
                    <a:pt x="2" y="6"/>
                  </a:lnTo>
                  <a:lnTo>
                    <a:pt x="2"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7" name="Freeform 235"/>
            <p:cNvSpPr>
              <a:spLocks noEditPoints="1"/>
            </p:cNvSpPr>
            <p:nvPr/>
          </p:nvSpPr>
          <p:spPr bwMode="auto">
            <a:xfrm>
              <a:off x="2264" y="1594"/>
              <a:ext cx="83" cy="108"/>
            </a:xfrm>
            <a:custGeom>
              <a:avLst/>
              <a:gdLst>
                <a:gd name="T0" fmla="*/ 69 w 83"/>
                <a:gd name="T1" fmla="*/ 104 h 108"/>
                <a:gd name="T2" fmla="*/ 67 w 83"/>
                <a:gd name="T3" fmla="*/ 106 h 108"/>
                <a:gd name="T4" fmla="*/ 77 w 83"/>
                <a:gd name="T5" fmla="*/ 104 h 108"/>
                <a:gd name="T6" fmla="*/ 77 w 83"/>
                <a:gd name="T7" fmla="*/ 98 h 108"/>
                <a:gd name="T8" fmla="*/ 83 w 83"/>
                <a:gd name="T9" fmla="*/ 84 h 108"/>
                <a:gd name="T10" fmla="*/ 79 w 83"/>
                <a:gd name="T11" fmla="*/ 82 h 108"/>
                <a:gd name="T12" fmla="*/ 83 w 83"/>
                <a:gd name="T13" fmla="*/ 84 h 108"/>
                <a:gd name="T14" fmla="*/ 67 w 83"/>
                <a:gd name="T15" fmla="*/ 76 h 108"/>
                <a:gd name="T16" fmla="*/ 65 w 83"/>
                <a:gd name="T17" fmla="*/ 80 h 108"/>
                <a:gd name="T18" fmla="*/ 61 w 83"/>
                <a:gd name="T19" fmla="*/ 86 h 108"/>
                <a:gd name="T20" fmla="*/ 67 w 83"/>
                <a:gd name="T21" fmla="*/ 80 h 108"/>
                <a:gd name="T22" fmla="*/ 61 w 83"/>
                <a:gd name="T23" fmla="*/ 76 h 108"/>
                <a:gd name="T24" fmla="*/ 63 w 83"/>
                <a:gd name="T25" fmla="*/ 76 h 108"/>
                <a:gd name="T26" fmla="*/ 49 w 83"/>
                <a:gd name="T27" fmla="*/ 64 h 108"/>
                <a:gd name="T28" fmla="*/ 49 w 83"/>
                <a:gd name="T29" fmla="*/ 62 h 108"/>
                <a:gd name="T30" fmla="*/ 47 w 83"/>
                <a:gd name="T31" fmla="*/ 68 h 108"/>
                <a:gd name="T32" fmla="*/ 53 w 83"/>
                <a:gd name="T33" fmla="*/ 72 h 108"/>
                <a:gd name="T34" fmla="*/ 37 w 83"/>
                <a:gd name="T35" fmla="*/ 60 h 108"/>
                <a:gd name="T36" fmla="*/ 41 w 83"/>
                <a:gd name="T37" fmla="*/ 64 h 108"/>
                <a:gd name="T38" fmla="*/ 61 w 83"/>
                <a:gd name="T39" fmla="*/ 52 h 108"/>
                <a:gd name="T40" fmla="*/ 14 w 83"/>
                <a:gd name="T41" fmla="*/ 52 h 108"/>
                <a:gd name="T42" fmla="*/ 12 w 83"/>
                <a:gd name="T43" fmla="*/ 50 h 108"/>
                <a:gd name="T44" fmla="*/ 8 w 83"/>
                <a:gd name="T45" fmla="*/ 48 h 108"/>
                <a:gd name="T46" fmla="*/ 10 w 83"/>
                <a:gd name="T47" fmla="*/ 56 h 108"/>
                <a:gd name="T48" fmla="*/ 14 w 83"/>
                <a:gd name="T49" fmla="*/ 54 h 108"/>
                <a:gd name="T50" fmla="*/ 49 w 83"/>
                <a:gd name="T51" fmla="*/ 50 h 108"/>
                <a:gd name="T52" fmla="*/ 45 w 83"/>
                <a:gd name="T53" fmla="*/ 42 h 108"/>
                <a:gd name="T54" fmla="*/ 47 w 83"/>
                <a:gd name="T55" fmla="*/ 48 h 108"/>
                <a:gd name="T56" fmla="*/ 47 w 83"/>
                <a:gd name="T57" fmla="*/ 52 h 108"/>
                <a:gd name="T58" fmla="*/ 16 w 83"/>
                <a:gd name="T59" fmla="*/ 34 h 108"/>
                <a:gd name="T60" fmla="*/ 20 w 83"/>
                <a:gd name="T61" fmla="*/ 34 h 108"/>
                <a:gd name="T62" fmla="*/ 12 w 83"/>
                <a:gd name="T63" fmla="*/ 46 h 108"/>
                <a:gd name="T64" fmla="*/ 10 w 83"/>
                <a:gd name="T65" fmla="*/ 36 h 108"/>
                <a:gd name="T66" fmla="*/ 6 w 83"/>
                <a:gd name="T67" fmla="*/ 32 h 108"/>
                <a:gd name="T68" fmla="*/ 4 w 83"/>
                <a:gd name="T69" fmla="*/ 42 h 108"/>
                <a:gd name="T70" fmla="*/ 2 w 83"/>
                <a:gd name="T71" fmla="*/ 44 h 108"/>
                <a:gd name="T72" fmla="*/ 6 w 83"/>
                <a:gd name="T73" fmla="*/ 46 h 108"/>
                <a:gd name="T74" fmla="*/ 37 w 83"/>
                <a:gd name="T75" fmla="*/ 42 h 108"/>
                <a:gd name="T76" fmla="*/ 39 w 83"/>
                <a:gd name="T77" fmla="*/ 32 h 108"/>
                <a:gd name="T78" fmla="*/ 30 w 83"/>
                <a:gd name="T79" fmla="*/ 26 h 108"/>
                <a:gd name="T80" fmla="*/ 35 w 83"/>
                <a:gd name="T81" fmla="*/ 30 h 108"/>
                <a:gd name="T82" fmla="*/ 37 w 83"/>
                <a:gd name="T83" fmla="*/ 36 h 108"/>
                <a:gd name="T84" fmla="*/ 37 w 83"/>
                <a:gd name="T85" fmla="*/ 42 h 108"/>
                <a:gd name="T86" fmla="*/ 8 w 83"/>
                <a:gd name="T87" fmla="*/ 4 h 108"/>
                <a:gd name="T88" fmla="*/ 4 w 83"/>
                <a:gd name="T89" fmla="*/ 8 h 108"/>
                <a:gd name="T90" fmla="*/ 2 w 83"/>
                <a:gd name="T91" fmla="*/ 8 h 108"/>
                <a:gd name="T92" fmla="*/ 16 w 83"/>
                <a:gd name="T93" fmla="*/ 6 h 108"/>
                <a:gd name="T94" fmla="*/ 26 w 83"/>
                <a:gd name="T95" fmla="*/ 6 h 108"/>
                <a:gd name="T96" fmla="*/ 20 w 83"/>
                <a:gd name="T97" fmla="*/ 2 h 108"/>
                <a:gd name="T98" fmla="*/ 22 w 83"/>
                <a:gd name="T99" fmla="*/ 2 h 108"/>
                <a:gd name="T100" fmla="*/ 26 w 83"/>
                <a:gd name="T101" fmla="*/ 12 h 108"/>
                <a:gd name="T102" fmla="*/ 22 w 83"/>
                <a:gd name="T103" fmla="*/ 18 h 108"/>
                <a:gd name="T104" fmla="*/ 28 w 83"/>
                <a:gd name="T105" fmla="*/ 1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08">
                  <a:moveTo>
                    <a:pt x="75" y="104"/>
                  </a:moveTo>
                  <a:lnTo>
                    <a:pt x="73" y="104"/>
                  </a:lnTo>
                  <a:lnTo>
                    <a:pt x="73" y="104"/>
                  </a:lnTo>
                  <a:lnTo>
                    <a:pt x="71" y="104"/>
                  </a:lnTo>
                  <a:lnTo>
                    <a:pt x="69" y="104"/>
                  </a:lnTo>
                  <a:lnTo>
                    <a:pt x="69" y="104"/>
                  </a:lnTo>
                  <a:lnTo>
                    <a:pt x="67" y="106"/>
                  </a:lnTo>
                  <a:lnTo>
                    <a:pt x="67" y="106"/>
                  </a:lnTo>
                  <a:lnTo>
                    <a:pt x="67" y="106"/>
                  </a:lnTo>
                  <a:lnTo>
                    <a:pt x="67" y="106"/>
                  </a:lnTo>
                  <a:lnTo>
                    <a:pt x="67" y="108"/>
                  </a:lnTo>
                  <a:lnTo>
                    <a:pt x="67" y="108"/>
                  </a:lnTo>
                  <a:lnTo>
                    <a:pt x="71" y="108"/>
                  </a:lnTo>
                  <a:lnTo>
                    <a:pt x="75" y="108"/>
                  </a:lnTo>
                  <a:lnTo>
                    <a:pt x="77" y="104"/>
                  </a:lnTo>
                  <a:lnTo>
                    <a:pt x="77" y="104"/>
                  </a:lnTo>
                  <a:lnTo>
                    <a:pt x="77" y="102"/>
                  </a:lnTo>
                  <a:lnTo>
                    <a:pt x="77" y="102"/>
                  </a:lnTo>
                  <a:lnTo>
                    <a:pt x="75" y="104"/>
                  </a:lnTo>
                  <a:close/>
                  <a:moveTo>
                    <a:pt x="77" y="98"/>
                  </a:moveTo>
                  <a:lnTo>
                    <a:pt x="77" y="98"/>
                  </a:lnTo>
                  <a:lnTo>
                    <a:pt x="79" y="98"/>
                  </a:lnTo>
                  <a:lnTo>
                    <a:pt x="79" y="98"/>
                  </a:lnTo>
                  <a:lnTo>
                    <a:pt x="77" y="98"/>
                  </a:lnTo>
                  <a:close/>
                  <a:moveTo>
                    <a:pt x="83" y="84"/>
                  </a:moveTo>
                  <a:lnTo>
                    <a:pt x="83" y="82"/>
                  </a:lnTo>
                  <a:lnTo>
                    <a:pt x="81" y="82"/>
                  </a:lnTo>
                  <a:lnTo>
                    <a:pt x="81" y="82"/>
                  </a:lnTo>
                  <a:lnTo>
                    <a:pt x="79" y="82"/>
                  </a:lnTo>
                  <a:lnTo>
                    <a:pt x="79" y="82"/>
                  </a:lnTo>
                  <a:lnTo>
                    <a:pt x="77" y="82"/>
                  </a:lnTo>
                  <a:lnTo>
                    <a:pt x="79" y="82"/>
                  </a:lnTo>
                  <a:lnTo>
                    <a:pt x="81" y="82"/>
                  </a:lnTo>
                  <a:lnTo>
                    <a:pt x="81" y="82"/>
                  </a:lnTo>
                  <a:lnTo>
                    <a:pt x="83" y="84"/>
                  </a:lnTo>
                  <a:lnTo>
                    <a:pt x="83" y="84"/>
                  </a:lnTo>
                  <a:lnTo>
                    <a:pt x="83" y="84"/>
                  </a:lnTo>
                  <a:close/>
                  <a:moveTo>
                    <a:pt x="67" y="78"/>
                  </a:moveTo>
                  <a:lnTo>
                    <a:pt x="67" y="76"/>
                  </a:lnTo>
                  <a:lnTo>
                    <a:pt x="67" y="76"/>
                  </a:lnTo>
                  <a:lnTo>
                    <a:pt x="65" y="78"/>
                  </a:lnTo>
                  <a:lnTo>
                    <a:pt x="65" y="78"/>
                  </a:lnTo>
                  <a:lnTo>
                    <a:pt x="67" y="80"/>
                  </a:lnTo>
                  <a:lnTo>
                    <a:pt x="67" y="80"/>
                  </a:lnTo>
                  <a:lnTo>
                    <a:pt x="65" y="80"/>
                  </a:lnTo>
                  <a:lnTo>
                    <a:pt x="65" y="82"/>
                  </a:lnTo>
                  <a:lnTo>
                    <a:pt x="65" y="82"/>
                  </a:lnTo>
                  <a:lnTo>
                    <a:pt x="63" y="82"/>
                  </a:lnTo>
                  <a:lnTo>
                    <a:pt x="63" y="84"/>
                  </a:lnTo>
                  <a:lnTo>
                    <a:pt x="61" y="86"/>
                  </a:lnTo>
                  <a:lnTo>
                    <a:pt x="59" y="86"/>
                  </a:lnTo>
                  <a:lnTo>
                    <a:pt x="61" y="86"/>
                  </a:lnTo>
                  <a:lnTo>
                    <a:pt x="63" y="84"/>
                  </a:lnTo>
                  <a:lnTo>
                    <a:pt x="65" y="82"/>
                  </a:lnTo>
                  <a:lnTo>
                    <a:pt x="67" y="80"/>
                  </a:lnTo>
                  <a:lnTo>
                    <a:pt x="67" y="78"/>
                  </a:lnTo>
                  <a:close/>
                  <a:moveTo>
                    <a:pt x="61" y="74"/>
                  </a:moveTo>
                  <a:lnTo>
                    <a:pt x="61" y="74"/>
                  </a:lnTo>
                  <a:lnTo>
                    <a:pt x="61" y="76"/>
                  </a:lnTo>
                  <a:lnTo>
                    <a:pt x="61" y="76"/>
                  </a:lnTo>
                  <a:lnTo>
                    <a:pt x="61" y="76"/>
                  </a:lnTo>
                  <a:lnTo>
                    <a:pt x="63" y="78"/>
                  </a:lnTo>
                  <a:lnTo>
                    <a:pt x="65" y="76"/>
                  </a:lnTo>
                  <a:lnTo>
                    <a:pt x="65" y="76"/>
                  </a:lnTo>
                  <a:lnTo>
                    <a:pt x="63" y="76"/>
                  </a:lnTo>
                  <a:lnTo>
                    <a:pt x="63" y="74"/>
                  </a:lnTo>
                  <a:lnTo>
                    <a:pt x="61" y="74"/>
                  </a:lnTo>
                  <a:close/>
                  <a:moveTo>
                    <a:pt x="51" y="68"/>
                  </a:moveTo>
                  <a:lnTo>
                    <a:pt x="49" y="66"/>
                  </a:lnTo>
                  <a:lnTo>
                    <a:pt x="49" y="64"/>
                  </a:lnTo>
                  <a:lnTo>
                    <a:pt x="49" y="62"/>
                  </a:lnTo>
                  <a:lnTo>
                    <a:pt x="47" y="60"/>
                  </a:lnTo>
                  <a:lnTo>
                    <a:pt x="47" y="60"/>
                  </a:lnTo>
                  <a:lnTo>
                    <a:pt x="47" y="62"/>
                  </a:lnTo>
                  <a:lnTo>
                    <a:pt x="49" y="62"/>
                  </a:lnTo>
                  <a:lnTo>
                    <a:pt x="49" y="66"/>
                  </a:lnTo>
                  <a:lnTo>
                    <a:pt x="49" y="66"/>
                  </a:lnTo>
                  <a:lnTo>
                    <a:pt x="49" y="68"/>
                  </a:lnTo>
                  <a:lnTo>
                    <a:pt x="49" y="68"/>
                  </a:lnTo>
                  <a:lnTo>
                    <a:pt x="47" y="68"/>
                  </a:lnTo>
                  <a:lnTo>
                    <a:pt x="49" y="70"/>
                  </a:lnTo>
                  <a:lnTo>
                    <a:pt x="51" y="70"/>
                  </a:lnTo>
                  <a:lnTo>
                    <a:pt x="53" y="74"/>
                  </a:lnTo>
                  <a:lnTo>
                    <a:pt x="53" y="74"/>
                  </a:lnTo>
                  <a:lnTo>
                    <a:pt x="53" y="72"/>
                  </a:lnTo>
                  <a:lnTo>
                    <a:pt x="51" y="70"/>
                  </a:lnTo>
                  <a:lnTo>
                    <a:pt x="51" y="68"/>
                  </a:lnTo>
                  <a:close/>
                  <a:moveTo>
                    <a:pt x="39" y="62"/>
                  </a:moveTo>
                  <a:lnTo>
                    <a:pt x="37" y="60"/>
                  </a:lnTo>
                  <a:lnTo>
                    <a:pt x="37" y="60"/>
                  </a:lnTo>
                  <a:lnTo>
                    <a:pt x="37" y="60"/>
                  </a:lnTo>
                  <a:lnTo>
                    <a:pt x="37" y="60"/>
                  </a:lnTo>
                  <a:lnTo>
                    <a:pt x="39" y="62"/>
                  </a:lnTo>
                  <a:lnTo>
                    <a:pt x="41" y="64"/>
                  </a:lnTo>
                  <a:lnTo>
                    <a:pt x="41" y="64"/>
                  </a:lnTo>
                  <a:lnTo>
                    <a:pt x="41" y="62"/>
                  </a:lnTo>
                  <a:lnTo>
                    <a:pt x="39" y="62"/>
                  </a:lnTo>
                  <a:close/>
                  <a:moveTo>
                    <a:pt x="63" y="52"/>
                  </a:moveTo>
                  <a:lnTo>
                    <a:pt x="63" y="52"/>
                  </a:lnTo>
                  <a:lnTo>
                    <a:pt x="61" y="52"/>
                  </a:lnTo>
                  <a:lnTo>
                    <a:pt x="61" y="52"/>
                  </a:lnTo>
                  <a:lnTo>
                    <a:pt x="61" y="54"/>
                  </a:lnTo>
                  <a:lnTo>
                    <a:pt x="61" y="54"/>
                  </a:lnTo>
                  <a:lnTo>
                    <a:pt x="63" y="52"/>
                  </a:lnTo>
                  <a:close/>
                  <a:moveTo>
                    <a:pt x="14" y="52"/>
                  </a:moveTo>
                  <a:lnTo>
                    <a:pt x="12" y="50"/>
                  </a:lnTo>
                  <a:lnTo>
                    <a:pt x="12" y="52"/>
                  </a:lnTo>
                  <a:lnTo>
                    <a:pt x="10" y="50"/>
                  </a:lnTo>
                  <a:lnTo>
                    <a:pt x="12" y="50"/>
                  </a:lnTo>
                  <a:lnTo>
                    <a:pt x="12" y="50"/>
                  </a:lnTo>
                  <a:lnTo>
                    <a:pt x="12" y="48"/>
                  </a:lnTo>
                  <a:lnTo>
                    <a:pt x="10" y="48"/>
                  </a:lnTo>
                  <a:lnTo>
                    <a:pt x="10" y="48"/>
                  </a:lnTo>
                  <a:lnTo>
                    <a:pt x="8" y="50"/>
                  </a:lnTo>
                  <a:lnTo>
                    <a:pt x="8" y="48"/>
                  </a:lnTo>
                  <a:lnTo>
                    <a:pt x="6" y="50"/>
                  </a:lnTo>
                  <a:lnTo>
                    <a:pt x="8" y="52"/>
                  </a:lnTo>
                  <a:lnTo>
                    <a:pt x="8" y="52"/>
                  </a:lnTo>
                  <a:lnTo>
                    <a:pt x="8" y="56"/>
                  </a:lnTo>
                  <a:lnTo>
                    <a:pt x="10" y="56"/>
                  </a:lnTo>
                  <a:lnTo>
                    <a:pt x="10" y="58"/>
                  </a:lnTo>
                  <a:lnTo>
                    <a:pt x="12" y="58"/>
                  </a:lnTo>
                  <a:lnTo>
                    <a:pt x="14" y="56"/>
                  </a:lnTo>
                  <a:lnTo>
                    <a:pt x="14" y="56"/>
                  </a:lnTo>
                  <a:lnTo>
                    <a:pt x="14" y="54"/>
                  </a:lnTo>
                  <a:lnTo>
                    <a:pt x="14" y="54"/>
                  </a:lnTo>
                  <a:lnTo>
                    <a:pt x="14" y="54"/>
                  </a:lnTo>
                  <a:lnTo>
                    <a:pt x="14" y="52"/>
                  </a:lnTo>
                  <a:close/>
                  <a:moveTo>
                    <a:pt x="49" y="50"/>
                  </a:moveTo>
                  <a:lnTo>
                    <a:pt x="49" y="50"/>
                  </a:lnTo>
                  <a:lnTo>
                    <a:pt x="47" y="46"/>
                  </a:lnTo>
                  <a:lnTo>
                    <a:pt x="47" y="46"/>
                  </a:lnTo>
                  <a:lnTo>
                    <a:pt x="45" y="42"/>
                  </a:lnTo>
                  <a:lnTo>
                    <a:pt x="45" y="42"/>
                  </a:lnTo>
                  <a:lnTo>
                    <a:pt x="45" y="42"/>
                  </a:lnTo>
                  <a:lnTo>
                    <a:pt x="43" y="42"/>
                  </a:lnTo>
                  <a:lnTo>
                    <a:pt x="45" y="42"/>
                  </a:lnTo>
                  <a:lnTo>
                    <a:pt x="45" y="44"/>
                  </a:lnTo>
                  <a:lnTo>
                    <a:pt x="45" y="44"/>
                  </a:lnTo>
                  <a:lnTo>
                    <a:pt x="47" y="48"/>
                  </a:lnTo>
                  <a:lnTo>
                    <a:pt x="47" y="48"/>
                  </a:lnTo>
                  <a:lnTo>
                    <a:pt x="47" y="50"/>
                  </a:lnTo>
                  <a:lnTo>
                    <a:pt x="47" y="50"/>
                  </a:lnTo>
                  <a:lnTo>
                    <a:pt x="47" y="52"/>
                  </a:lnTo>
                  <a:lnTo>
                    <a:pt x="47" y="52"/>
                  </a:lnTo>
                  <a:lnTo>
                    <a:pt x="49" y="50"/>
                  </a:lnTo>
                  <a:lnTo>
                    <a:pt x="49" y="50"/>
                  </a:lnTo>
                  <a:close/>
                  <a:moveTo>
                    <a:pt x="20" y="34"/>
                  </a:moveTo>
                  <a:lnTo>
                    <a:pt x="18" y="34"/>
                  </a:lnTo>
                  <a:lnTo>
                    <a:pt x="16" y="34"/>
                  </a:lnTo>
                  <a:lnTo>
                    <a:pt x="16" y="36"/>
                  </a:lnTo>
                  <a:lnTo>
                    <a:pt x="16" y="36"/>
                  </a:lnTo>
                  <a:lnTo>
                    <a:pt x="18" y="36"/>
                  </a:lnTo>
                  <a:lnTo>
                    <a:pt x="20" y="36"/>
                  </a:lnTo>
                  <a:lnTo>
                    <a:pt x="20" y="34"/>
                  </a:lnTo>
                  <a:lnTo>
                    <a:pt x="20" y="34"/>
                  </a:lnTo>
                  <a:lnTo>
                    <a:pt x="20" y="34"/>
                  </a:lnTo>
                  <a:close/>
                  <a:moveTo>
                    <a:pt x="10" y="46"/>
                  </a:moveTo>
                  <a:lnTo>
                    <a:pt x="10" y="46"/>
                  </a:lnTo>
                  <a:lnTo>
                    <a:pt x="12" y="46"/>
                  </a:lnTo>
                  <a:lnTo>
                    <a:pt x="12" y="44"/>
                  </a:lnTo>
                  <a:lnTo>
                    <a:pt x="12" y="44"/>
                  </a:lnTo>
                  <a:lnTo>
                    <a:pt x="12" y="40"/>
                  </a:lnTo>
                  <a:lnTo>
                    <a:pt x="10" y="40"/>
                  </a:lnTo>
                  <a:lnTo>
                    <a:pt x="10" y="36"/>
                  </a:lnTo>
                  <a:lnTo>
                    <a:pt x="10" y="36"/>
                  </a:lnTo>
                  <a:lnTo>
                    <a:pt x="10" y="34"/>
                  </a:lnTo>
                  <a:lnTo>
                    <a:pt x="10" y="34"/>
                  </a:lnTo>
                  <a:lnTo>
                    <a:pt x="8" y="32"/>
                  </a:lnTo>
                  <a:lnTo>
                    <a:pt x="6" y="32"/>
                  </a:lnTo>
                  <a:lnTo>
                    <a:pt x="6" y="36"/>
                  </a:lnTo>
                  <a:lnTo>
                    <a:pt x="6" y="38"/>
                  </a:lnTo>
                  <a:lnTo>
                    <a:pt x="4" y="40"/>
                  </a:lnTo>
                  <a:lnTo>
                    <a:pt x="4" y="42"/>
                  </a:lnTo>
                  <a:lnTo>
                    <a:pt x="4" y="42"/>
                  </a:lnTo>
                  <a:lnTo>
                    <a:pt x="4" y="42"/>
                  </a:lnTo>
                  <a:lnTo>
                    <a:pt x="2" y="42"/>
                  </a:lnTo>
                  <a:lnTo>
                    <a:pt x="2" y="42"/>
                  </a:lnTo>
                  <a:lnTo>
                    <a:pt x="2" y="42"/>
                  </a:lnTo>
                  <a:lnTo>
                    <a:pt x="2" y="44"/>
                  </a:lnTo>
                  <a:lnTo>
                    <a:pt x="4" y="44"/>
                  </a:lnTo>
                  <a:lnTo>
                    <a:pt x="4" y="46"/>
                  </a:lnTo>
                  <a:lnTo>
                    <a:pt x="6" y="44"/>
                  </a:lnTo>
                  <a:lnTo>
                    <a:pt x="6" y="46"/>
                  </a:lnTo>
                  <a:lnTo>
                    <a:pt x="6" y="46"/>
                  </a:lnTo>
                  <a:lnTo>
                    <a:pt x="6" y="48"/>
                  </a:lnTo>
                  <a:lnTo>
                    <a:pt x="8" y="48"/>
                  </a:lnTo>
                  <a:lnTo>
                    <a:pt x="10" y="46"/>
                  </a:lnTo>
                  <a:close/>
                  <a:moveTo>
                    <a:pt x="37" y="42"/>
                  </a:moveTo>
                  <a:lnTo>
                    <a:pt x="37" y="42"/>
                  </a:lnTo>
                  <a:lnTo>
                    <a:pt x="37" y="40"/>
                  </a:lnTo>
                  <a:lnTo>
                    <a:pt x="39" y="38"/>
                  </a:lnTo>
                  <a:lnTo>
                    <a:pt x="39" y="34"/>
                  </a:lnTo>
                  <a:lnTo>
                    <a:pt x="39" y="34"/>
                  </a:lnTo>
                  <a:lnTo>
                    <a:pt x="39" y="32"/>
                  </a:lnTo>
                  <a:lnTo>
                    <a:pt x="37" y="30"/>
                  </a:lnTo>
                  <a:lnTo>
                    <a:pt x="35" y="28"/>
                  </a:lnTo>
                  <a:lnTo>
                    <a:pt x="33" y="26"/>
                  </a:lnTo>
                  <a:lnTo>
                    <a:pt x="30" y="26"/>
                  </a:lnTo>
                  <a:lnTo>
                    <a:pt x="30" y="26"/>
                  </a:lnTo>
                  <a:lnTo>
                    <a:pt x="30" y="28"/>
                  </a:lnTo>
                  <a:lnTo>
                    <a:pt x="30" y="28"/>
                  </a:lnTo>
                  <a:lnTo>
                    <a:pt x="30" y="28"/>
                  </a:lnTo>
                  <a:lnTo>
                    <a:pt x="33" y="28"/>
                  </a:lnTo>
                  <a:lnTo>
                    <a:pt x="35" y="30"/>
                  </a:lnTo>
                  <a:lnTo>
                    <a:pt x="37" y="30"/>
                  </a:lnTo>
                  <a:lnTo>
                    <a:pt x="37" y="32"/>
                  </a:lnTo>
                  <a:lnTo>
                    <a:pt x="39" y="34"/>
                  </a:lnTo>
                  <a:lnTo>
                    <a:pt x="39" y="36"/>
                  </a:lnTo>
                  <a:lnTo>
                    <a:pt x="37" y="36"/>
                  </a:lnTo>
                  <a:lnTo>
                    <a:pt x="37" y="38"/>
                  </a:lnTo>
                  <a:lnTo>
                    <a:pt x="35" y="38"/>
                  </a:lnTo>
                  <a:lnTo>
                    <a:pt x="35" y="40"/>
                  </a:lnTo>
                  <a:lnTo>
                    <a:pt x="37" y="40"/>
                  </a:lnTo>
                  <a:lnTo>
                    <a:pt x="37" y="42"/>
                  </a:lnTo>
                  <a:close/>
                  <a:moveTo>
                    <a:pt x="14" y="4"/>
                  </a:moveTo>
                  <a:lnTo>
                    <a:pt x="10" y="4"/>
                  </a:lnTo>
                  <a:lnTo>
                    <a:pt x="10" y="6"/>
                  </a:lnTo>
                  <a:lnTo>
                    <a:pt x="8" y="6"/>
                  </a:lnTo>
                  <a:lnTo>
                    <a:pt x="8" y="4"/>
                  </a:lnTo>
                  <a:lnTo>
                    <a:pt x="6" y="4"/>
                  </a:lnTo>
                  <a:lnTo>
                    <a:pt x="6" y="4"/>
                  </a:lnTo>
                  <a:lnTo>
                    <a:pt x="6" y="6"/>
                  </a:lnTo>
                  <a:lnTo>
                    <a:pt x="4" y="6"/>
                  </a:lnTo>
                  <a:lnTo>
                    <a:pt x="4" y="8"/>
                  </a:lnTo>
                  <a:lnTo>
                    <a:pt x="2" y="8"/>
                  </a:lnTo>
                  <a:lnTo>
                    <a:pt x="0" y="6"/>
                  </a:lnTo>
                  <a:lnTo>
                    <a:pt x="0" y="6"/>
                  </a:lnTo>
                  <a:lnTo>
                    <a:pt x="2" y="8"/>
                  </a:lnTo>
                  <a:lnTo>
                    <a:pt x="2" y="8"/>
                  </a:lnTo>
                  <a:lnTo>
                    <a:pt x="4" y="8"/>
                  </a:lnTo>
                  <a:lnTo>
                    <a:pt x="6" y="8"/>
                  </a:lnTo>
                  <a:lnTo>
                    <a:pt x="10" y="6"/>
                  </a:lnTo>
                  <a:lnTo>
                    <a:pt x="16" y="6"/>
                  </a:lnTo>
                  <a:lnTo>
                    <a:pt x="16" y="6"/>
                  </a:lnTo>
                  <a:lnTo>
                    <a:pt x="16" y="4"/>
                  </a:lnTo>
                  <a:lnTo>
                    <a:pt x="14" y="4"/>
                  </a:lnTo>
                  <a:close/>
                  <a:moveTo>
                    <a:pt x="26" y="6"/>
                  </a:moveTo>
                  <a:lnTo>
                    <a:pt x="26" y="6"/>
                  </a:lnTo>
                  <a:lnTo>
                    <a:pt x="26" y="6"/>
                  </a:lnTo>
                  <a:lnTo>
                    <a:pt x="26" y="6"/>
                  </a:lnTo>
                  <a:lnTo>
                    <a:pt x="24" y="4"/>
                  </a:lnTo>
                  <a:lnTo>
                    <a:pt x="24" y="2"/>
                  </a:lnTo>
                  <a:lnTo>
                    <a:pt x="22" y="2"/>
                  </a:lnTo>
                  <a:lnTo>
                    <a:pt x="20" y="2"/>
                  </a:lnTo>
                  <a:lnTo>
                    <a:pt x="18" y="2"/>
                  </a:lnTo>
                  <a:lnTo>
                    <a:pt x="18" y="0"/>
                  </a:lnTo>
                  <a:lnTo>
                    <a:pt x="16" y="2"/>
                  </a:lnTo>
                  <a:lnTo>
                    <a:pt x="18" y="2"/>
                  </a:lnTo>
                  <a:lnTo>
                    <a:pt x="22" y="2"/>
                  </a:lnTo>
                  <a:lnTo>
                    <a:pt x="24" y="6"/>
                  </a:lnTo>
                  <a:lnTo>
                    <a:pt x="26" y="8"/>
                  </a:lnTo>
                  <a:lnTo>
                    <a:pt x="26" y="10"/>
                  </a:lnTo>
                  <a:lnTo>
                    <a:pt x="26" y="10"/>
                  </a:lnTo>
                  <a:lnTo>
                    <a:pt x="26" y="12"/>
                  </a:lnTo>
                  <a:lnTo>
                    <a:pt x="24" y="12"/>
                  </a:lnTo>
                  <a:lnTo>
                    <a:pt x="24" y="14"/>
                  </a:lnTo>
                  <a:lnTo>
                    <a:pt x="24" y="16"/>
                  </a:lnTo>
                  <a:lnTo>
                    <a:pt x="22" y="18"/>
                  </a:lnTo>
                  <a:lnTo>
                    <a:pt x="22" y="18"/>
                  </a:lnTo>
                  <a:lnTo>
                    <a:pt x="24" y="20"/>
                  </a:lnTo>
                  <a:lnTo>
                    <a:pt x="24" y="20"/>
                  </a:lnTo>
                  <a:lnTo>
                    <a:pt x="24" y="18"/>
                  </a:lnTo>
                  <a:lnTo>
                    <a:pt x="26" y="14"/>
                  </a:lnTo>
                  <a:lnTo>
                    <a:pt x="28" y="12"/>
                  </a:lnTo>
                  <a:lnTo>
                    <a:pt x="28" y="8"/>
                  </a:lnTo>
                  <a:lnTo>
                    <a:pt x="28" y="8"/>
                  </a:lnTo>
                  <a:lnTo>
                    <a:pt x="26"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8" name="Freeform 236"/>
            <p:cNvSpPr>
              <a:spLocks noEditPoints="1"/>
            </p:cNvSpPr>
            <p:nvPr/>
          </p:nvSpPr>
          <p:spPr bwMode="auto">
            <a:xfrm>
              <a:off x="4131" y="1327"/>
              <a:ext cx="82" cy="62"/>
            </a:xfrm>
            <a:custGeom>
              <a:avLst/>
              <a:gdLst>
                <a:gd name="T0" fmla="*/ 18 w 82"/>
                <a:gd name="T1" fmla="*/ 44 h 62"/>
                <a:gd name="T2" fmla="*/ 16 w 82"/>
                <a:gd name="T3" fmla="*/ 40 h 62"/>
                <a:gd name="T4" fmla="*/ 10 w 82"/>
                <a:gd name="T5" fmla="*/ 40 h 62"/>
                <a:gd name="T6" fmla="*/ 6 w 82"/>
                <a:gd name="T7" fmla="*/ 38 h 62"/>
                <a:gd name="T8" fmla="*/ 2 w 82"/>
                <a:gd name="T9" fmla="*/ 38 h 62"/>
                <a:gd name="T10" fmla="*/ 8 w 82"/>
                <a:gd name="T11" fmla="*/ 44 h 62"/>
                <a:gd name="T12" fmla="*/ 12 w 82"/>
                <a:gd name="T13" fmla="*/ 48 h 62"/>
                <a:gd name="T14" fmla="*/ 22 w 82"/>
                <a:gd name="T15" fmla="*/ 52 h 62"/>
                <a:gd name="T16" fmla="*/ 0 w 82"/>
                <a:gd name="T17" fmla="*/ 14 h 62"/>
                <a:gd name="T18" fmla="*/ 2 w 82"/>
                <a:gd name="T19" fmla="*/ 16 h 62"/>
                <a:gd name="T20" fmla="*/ 12 w 82"/>
                <a:gd name="T21" fmla="*/ 34 h 62"/>
                <a:gd name="T22" fmla="*/ 12 w 82"/>
                <a:gd name="T23" fmla="*/ 34 h 62"/>
                <a:gd name="T24" fmla="*/ 74 w 82"/>
                <a:gd name="T25" fmla="*/ 24 h 62"/>
                <a:gd name="T26" fmla="*/ 66 w 82"/>
                <a:gd name="T27" fmla="*/ 20 h 62"/>
                <a:gd name="T28" fmla="*/ 58 w 82"/>
                <a:gd name="T29" fmla="*/ 10 h 62"/>
                <a:gd name="T30" fmla="*/ 48 w 82"/>
                <a:gd name="T31" fmla="*/ 4 h 62"/>
                <a:gd name="T32" fmla="*/ 44 w 82"/>
                <a:gd name="T33" fmla="*/ 10 h 62"/>
                <a:gd name="T34" fmla="*/ 34 w 82"/>
                <a:gd name="T35" fmla="*/ 12 h 62"/>
                <a:gd name="T36" fmla="*/ 28 w 82"/>
                <a:gd name="T37" fmla="*/ 6 h 62"/>
                <a:gd name="T38" fmla="*/ 24 w 82"/>
                <a:gd name="T39" fmla="*/ 2 h 62"/>
                <a:gd name="T40" fmla="*/ 20 w 82"/>
                <a:gd name="T41" fmla="*/ 0 h 62"/>
                <a:gd name="T42" fmla="*/ 16 w 82"/>
                <a:gd name="T43" fmla="*/ 4 h 62"/>
                <a:gd name="T44" fmla="*/ 18 w 82"/>
                <a:gd name="T45" fmla="*/ 6 h 62"/>
                <a:gd name="T46" fmla="*/ 24 w 82"/>
                <a:gd name="T47" fmla="*/ 12 h 62"/>
                <a:gd name="T48" fmla="*/ 22 w 82"/>
                <a:gd name="T49" fmla="*/ 16 h 62"/>
                <a:gd name="T50" fmla="*/ 16 w 82"/>
                <a:gd name="T51" fmla="*/ 14 h 62"/>
                <a:gd name="T52" fmla="*/ 10 w 82"/>
                <a:gd name="T53" fmla="*/ 10 h 62"/>
                <a:gd name="T54" fmla="*/ 0 w 82"/>
                <a:gd name="T55" fmla="*/ 12 h 62"/>
                <a:gd name="T56" fmla="*/ 2 w 82"/>
                <a:gd name="T57" fmla="*/ 14 h 62"/>
                <a:gd name="T58" fmla="*/ 6 w 82"/>
                <a:gd name="T59" fmla="*/ 16 h 62"/>
                <a:gd name="T60" fmla="*/ 10 w 82"/>
                <a:gd name="T61" fmla="*/ 20 h 62"/>
                <a:gd name="T62" fmla="*/ 10 w 82"/>
                <a:gd name="T63" fmla="*/ 24 h 62"/>
                <a:gd name="T64" fmla="*/ 18 w 82"/>
                <a:gd name="T65" fmla="*/ 32 h 62"/>
                <a:gd name="T66" fmla="*/ 16 w 82"/>
                <a:gd name="T67" fmla="*/ 34 h 62"/>
                <a:gd name="T68" fmla="*/ 22 w 82"/>
                <a:gd name="T69" fmla="*/ 40 h 62"/>
                <a:gd name="T70" fmla="*/ 26 w 82"/>
                <a:gd name="T71" fmla="*/ 42 h 62"/>
                <a:gd name="T72" fmla="*/ 28 w 82"/>
                <a:gd name="T73" fmla="*/ 46 h 62"/>
                <a:gd name="T74" fmla="*/ 26 w 82"/>
                <a:gd name="T75" fmla="*/ 48 h 62"/>
                <a:gd name="T76" fmla="*/ 28 w 82"/>
                <a:gd name="T77" fmla="*/ 52 h 62"/>
                <a:gd name="T78" fmla="*/ 36 w 82"/>
                <a:gd name="T79" fmla="*/ 46 h 62"/>
                <a:gd name="T80" fmla="*/ 46 w 82"/>
                <a:gd name="T81" fmla="*/ 38 h 62"/>
                <a:gd name="T82" fmla="*/ 54 w 82"/>
                <a:gd name="T83" fmla="*/ 44 h 62"/>
                <a:gd name="T84" fmla="*/ 52 w 82"/>
                <a:gd name="T85" fmla="*/ 46 h 62"/>
                <a:gd name="T86" fmla="*/ 54 w 82"/>
                <a:gd name="T87" fmla="*/ 50 h 62"/>
                <a:gd name="T88" fmla="*/ 50 w 82"/>
                <a:gd name="T89" fmla="*/ 52 h 62"/>
                <a:gd name="T90" fmla="*/ 54 w 82"/>
                <a:gd name="T91" fmla="*/ 56 h 62"/>
                <a:gd name="T92" fmla="*/ 60 w 82"/>
                <a:gd name="T93" fmla="*/ 62 h 62"/>
                <a:gd name="T94" fmla="*/ 64 w 82"/>
                <a:gd name="T95" fmla="*/ 52 h 62"/>
                <a:gd name="T96" fmla="*/ 66 w 82"/>
                <a:gd name="T97" fmla="*/ 50 h 62"/>
                <a:gd name="T98" fmla="*/ 70 w 82"/>
                <a:gd name="T99" fmla="*/ 44 h 62"/>
                <a:gd name="T100" fmla="*/ 68 w 82"/>
                <a:gd name="T101" fmla="*/ 32 h 62"/>
                <a:gd name="T102" fmla="*/ 78 w 82"/>
                <a:gd name="T103" fmla="*/ 28 h 62"/>
                <a:gd name="T104" fmla="*/ 10 w 82"/>
                <a:gd name="T105" fmla="*/ 24 h 62"/>
                <a:gd name="T106" fmla="*/ 10 w 82"/>
                <a:gd name="T107" fmla="*/ 2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 h="62">
                  <a:moveTo>
                    <a:pt x="22" y="50"/>
                  </a:moveTo>
                  <a:lnTo>
                    <a:pt x="20" y="48"/>
                  </a:lnTo>
                  <a:lnTo>
                    <a:pt x="20" y="46"/>
                  </a:lnTo>
                  <a:lnTo>
                    <a:pt x="20" y="46"/>
                  </a:lnTo>
                  <a:lnTo>
                    <a:pt x="18" y="44"/>
                  </a:lnTo>
                  <a:lnTo>
                    <a:pt x="16" y="44"/>
                  </a:lnTo>
                  <a:lnTo>
                    <a:pt x="16" y="44"/>
                  </a:lnTo>
                  <a:lnTo>
                    <a:pt x="16" y="42"/>
                  </a:lnTo>
                  <a:lnTo>
                    <a:pt x="16" y="40"/>
                  </a:lnTo>
                  <a:lnTo>
                    <a:pt x="16" y="40"/>
                  </a:lnTo>
                  <a:lnTo>
                    <a:pt x="14" y="40"/>
                  </a:lnTo>
                  <a:lnTo>
                    <a:pt x="14" y="40"/>
                  </a:lnTo>
                  <a:lnTo>
                    <a:pt x="12" y="42"/>
                  </a:lnTo>
                  <a:lnTo>
                    <a:pt x="10" y="42"/>
                  </a:lnTo>
                  <a:lnTo>
                    <a:pt x="10" y="40"/>
                  </a:lnTo>
                  <a:lnTo>
                    <a:pt x="8" y="40"/>
                  </a:lnTo>
                  <a:lnTo>
                    <a:pt x="8" y="40"/>
                  </a:lnTo>
                  <a:lnTo>
                    <a:pt x="8" y="40"/>
                  </a:lnTo>
                  <a:lnTo>
                    <a:pt x="6" y="38"/>
                  </a:lnTo>
                  <a:lnTo>
                    <a:pt x="6" y="38"/>
                  </a:lnTo>
                  <a:lnTo>
                    <a:pt x="6" y="38"/>
                  </a:lnTo>
                  <a:lnTo>
                    <a:pt x="4" y="36"/>
                  </a:lnTo>
                  <a:lnTo>
                    <a:pt x="2" y="38"/>
                  </a:lnTo>
                  <a:lnTo>
                    <a:pt x="2" y="38"/>
                  </a:lnTo>
                  <a:lnTo>
                    <a:pt x="2" y="38"/>
                  </a:lnTo>
                  <a:lnTo>
                    <a:pt x="2" y="38"/>
                  </a:lnTo>
                  <a:lnTo>
                    <a:pt x="2" y="40"/>
                  </a:lnTo>
                  <a:lnTo>
                    <a:pt x="6" y="42"/>
                  </a:lnTo>
                  <a:lnTo>
                    <a:pt x="6" y="44"/>
                  </a:lnTo>
                  <a:lnTo>
                    <a:pt x="8" y="44"/>
                  </a:lnTo>
                  <a:lnTo>
                    <a:pt x="8" y="46"/>
                  </a:lnTo>
                  <a:lnTo>
                    <a:pt x="8" y="46"/>
                  </a:lnTo>
                  <a:lnTo>
                    <a:pt x="10" y="48"/>
                  </a:lnTo>
                  <a:lnTo>
                    <a:pt x="10" y="48"/>
                  </a:lnTo>
                  <a:lnTo>
                    <a:pt x="12" y="48"/>
                  </a:lnTo>
                  <a:lnTo>
                    <a:pt x="14" y="50"/>
                  </a:lnTo>
                  <a:lnTo>
                    <a:pt x="14" y="52"/>
                  </a:lnTo>
                  <a:lnTo>
                    <a:pt x="20" y="52"/>
                  </a:lnTo>
                  <a:lnTo>
                    <a:pt x="22" y="52"/>
                  </a:lnTo>
                  <a:lnTo>
                    <a:pt x="22" y="52"/>
                  </a:lnTo>
                  <a:lnTo>
                    <a:pt x="22" y="50"/>
                  </a:lnTo>
                  <a:close/>
                  <a:moveTo>
                    <a:pt x="2" y="16"/>
                  </a:moveTo>
                  <a:lnTo>
                    <a:pt x="2" y="16"/>
                  </a:lnTo>
                  <a:lnTo>
                    <a:pt x="2" y="16"/>
                  </a:lnTo>
                  <a:lnTo>
                    <a:pt x="0" y="14"/>
                  </a:lnTo>
                  <a:lnTo>
                    <a:pt x="0" y="16"/>
                  </a:lnTo>
                  <a:lnTo>
                    <a:pt x="0" y="16"/>
                  </a:lnTo>
                  <a:lnTo>
                    <a:pt x="0" y="16"/>
                  </a:lnTo>
                  <a:lnTo>
                    <a:pt x="2" y="16"/>
                  </a:lnTo>
                  <a:lnTo>
                    <a:pt x="2" y="16"/>
                  </a:lnTo>
                  <a:close/>
                  <a:moveTo>
                    <a:pt x="12" y="34"/>
                  </a:moveTo>
                  <a:lnTo>
                    <a:pt x="12" y="34"/>
                  </a:lnTo>
                  <a:lnTo>
                    <a:pt x="12" y="32"/>
                  </a:lnTo>
                  <a:lnTo>
                    <a:pt x="12" y="34"/>
                  </a:lnTo>
                  <a:close/>
                  <a:moveTo>
                    <a:pt x="12" y="34"/>
                  </a:moveTo>
                  <a:lnTo>
                    <a:pt x="12" y="34"/>
                  </a:lnTo>
                  <a:lnTo>
                    <a:pt x="12" y="34"/>
                  </a:lnTo>
                  <a:lnTo>
                    <a:pt x="14" y="34"/>
                  </a:lnTo>
                  <a:lnTo>
                    <a:pt x="14" y="34"/>
                  </a:lnTo>
                  <a:lnTo>
                    <a:pt x="12" y="34"/>
                  </a:lnTo>
                  <a:close/>
                  <a:moveTo>
                    <a:pt x="80" y="26"/>
                  </a:moveTo>
                  <a:lnTo>
                    <a:pt x="78" y="26"/>
                  </a:lnTo>
                  <a:lnTo>
                    <a:pt x="78" y="26"/>
                  </a:lnTo>
                  <a:lnTo>
                    <a:pt x="76" y="24"/>
                  </a:lnTo>
                  <a:lnTo>
                    <a:pt x="74" y="24"/>
                  </a:lnTo>
                  <a:lnTo>
                    <a:pt x="72" y="24"/>
                  </a:lnTo>
                  <a:lnTo>
                    <a:pt x="72" y="24"/>
                  </a:lnTo>
                  <a:lnTo>
                    <a:pt x="70" y="24"/>
                  </a:lnTo>
                  <a:lnTo>
                    <a:pt x="68" y="22"/>
                  </a:lnTo>
                  <a:lnTo>
                    <a:pt x="66" y="20"/>
                  </a:lnTo>
                  <a:lnTo>
                    <a:pt x="62" y="16"/>
                  </a:lnTo>
                  <a:lnTo>
                    <a:pt x="62" y="14"/>
                  </a:lnTo>
                  <a:lnTo>
                    <a:pt x="60" y="12"/>
                  </a:lnTo>
                  <a:lnTo>
                    <a:pt x="60" y="12"/>
                  </a:lnTo>
                  <a:lnTo>
                    <a:pt x="58" y="10"/>
                  </a:lnTo>
                  <a:lnTo>
                    <a:pt x="54" y="6"/>
                  </a:lnTo>
                  <a:lnTo>
                    <a:pt x="52" y="2"/>
                  </a:lnTo>
                  <a:lnTo>
                    <a:pt x="50" y="2"/>
                  </a:lnTo>
                  <a:lnTo>
                    <a:pt x="50" y="2"/>
                  </a:lnTo>
                  <a:lnTo>
                    <a:pt x="48" y="4"/>
                  </a:lnTo>
                  <a:lnTo>
                    <a:pt x="48" y="6"/>
                  </a:lnTo>
                  <a:lnTo>
                    <a:pt x="48" y="6"/>
                  </a:lnTo>
                  <a:lnTo>
                    <a:pt x="46" y="8"/>
                  </a:lnTo>
                  <a:lnTo>
                    <a:pt x="44" y="8"/>
                  </a:lnTo>
                  <a:lnTo>
                    <a:pt x="44" y="10"/>
                  </a:lnTo>
                  <a:lnTo>
                    <a:pt x="42" y="12"/>
                  </a:lnTo>
                  <a:lnTo>
                    <a:pt x="42" y="12"/>
                  </a:lnTo>
                  <a:lnTo>
                    <a:pt x="38" y="12"/>
                  </a:lnTo>
                  <a:lnTo>
                    <a:pt x="38" y="12"/>
                  </a:lnTo>
                  <a:lnTo>
                    <a:pt x="34" y="12"/>
                  </a:lnTo>
                  <a:lnTo>
                    <a:pt x="34" y="10"/>
                  </a:lnTo>
                  <a:lnTo>
                    <a:pt x="32" y="8"/>
                  </a:lnTo>
                  <a:lnTo>
                    <a:pt x="30" y="8"/>
                  </a:lnTo>
                  <a:lnTo>
                    <a:pt x="30" y="6"/>
                  </a:lnTo>
                  <a:lnTo>
                    <a:pt x="28" y="6"/>
                  </a:lnTo>
                  <a:lnTo>
                    <a:pt x="28" y="6"/>
                  </a:lnTo>
                  <a:lnTo>
                    <a:pt x="28" y="4"/>
                  </a:lnTo>
                  <a:lnTo>
                    <a:pt x="26" y="4"/>
                  </a:lnTo>
                  <a:lnTo>
                    <a:pt x="24" y="2"/>
                  </a:lnTo>
                  <a:lnTo>
                    <a:pt x="24" y="2"/>
                  </a:lnTo>
                  <a:lnTo>
                    <a:pt x="22" y="2"/>
                  </a:lnTo>
                  <a:lnTo>
                    <a:pt x="22" y="2"/>
                  </a:lnTo>
                  <a:lnTo>
                    <a:pt x="22" y="2"/>
                  </a:lnTo>
                  <a:lnTo>
                    <a:pt x="22" y="2"/>
                  </a:lnTo>
                  <a:lnTo>
                    <a:pt x="20" y="0"/>
                  </a:lnTo>
                  <a:lnTo>
                    <a:pt x="20" y="2"/>
                  </a:lnTo>
                  <a:lnTo>
                    <a:pt x="18" y="2"/>
                  </a:lnTo>
                  <a:lnTo>
                    <a:pt x="18" y="4"/>
                  </a:lnTo>
                  <a:lnTo>
                    <a:pt x="18" y="4"/>
                  </a:lnTo>
                  <a:lnTo>
                    <a:pt x="16" y="4"/>
                  </a:lnTo>
                  <a:lnTo>
                    <a:pt x="16" y="4"/>
                  </a:lnTo>
                  <a:lnTo>
                    <a:pt x="16" y="6"/>
                  </a:lnTo>
                  <a:lnTo>
                    <a:pt x="16" y="6"/>
                  </a:lnTo>
                  <a:lnTo>
                    <a:pt x="16" y="6"/>
                  </a:lnTo>
                  <a:lnTo>
                    <a:pt x="18" y="6"/>
                  </a:lnTo>
                  <a:lnTo>
                    <a:pt x="18" y="8"/>
                  </a:lnTo>
                  <a:lnTo>
                    <a:pt x="20" y="8"/>
                  </a:lnTo>
                  <a:lnTo>
                    <a:pt x="22" y="10"/>
                  </a:lnTo>
                  <a:lnTo>
                    <a:pt x="24" y="10"/>
                  </a:lnTo>
                  <a:lnTo>
                    <a:pt x="24" y="12"/>
                  </a:lnTo>
                  <a:lnTo>
                    <a:pt x="24" y="12"/>
                  </a:lnTo>
                  <a:lnTo>
                    <a:pt x="24" y="14"/>
                  </a:lnTo>
                  <a:lnTo>
                    <a:pt x="24" y="14"/>
                  </a:lnTo>
                  <a:lnTo>
                    <a:pt x="22" y="16"/>
                  </a:lnTo>
                  <a:lnTo>
                    <a:pt x="22" y="16"/>
                  </a:lnTo>
                  <a:lnTo>
                    <a:pt x="20" y="14"/>
                  </a:lnTo>
                  <a:lnTo>
                    <a:pt x="20" y="14"/>
                  </a:lnTo>
                  <a:lnTo>
                    <a:pt x="18" y="14"/>
                  </a:lnTo>
                  <a:lnTo>
                    <a:pt x="16" y="14"/>
                  </a:lnTo>
                  <a:lnTo>
                    <a:pt x="16" y="14"/>
                  </a:lnTo>
                  <a:lnTo>
                    <a:pt x="14" y="14"/>
                  </a:lnTo>
                  <a:lnTo>
                    <a:pt x="12" y="12"/>
                  </a:lnTo>
                  <a:lnTo>
                    <a:pt x="12" y="12"/>
                  </a:lnTo>
                  <a:lnTo>
                    <a:pt x="10" y="12"/>
                  </a:lnTo>
                  <a:lnTo>
                    <a:pt x="10" y="10"/>
                  </a:lnTo>
                  <a:lnTo>
                    <a:pt x="6" y="10"/>
                  </a:lnTo>
                  <a:lnTo>
                    <a:pt x="4" y="8"/>
                  </a:lnTo>
                  <a:lnTo>
                    <a:pt x="4" y="10"/>
                  </a:lnTo>
                  <a:lnTo>
                    <a:pt x="0" y="12"/>
                  </a:lnTo>
                  <a:lnTo>
                    <a:pt x="0" y="12"/>
                  </a:lnTo>
                  <a:lnTo>
                    <a:pt x="2" y="14"/>
                  </a:lnTo>
                  <a:lnTo>
                    <a:pt x="4" y="14"/>
                  </a:lnTo>
                  <a:lnTo>
                    <a:pt x="4" y="14"/>
                  </a:lnTo>
                  <a:lnTo>
                    <a:pt x="4" y="14"/>
                  </a:lnTo>
                  <a:lnTo>
                    <a:pt x="2" y="14"/>
                  </a:lnTo>
                  <a:lnTo>
                    <a:pt x="2" y="14"/>
                  </a:lnTo>
                  <a:lnTo>
                    <a:pt x="2" y="16"/>
                  </a:lnTo>
                  <a:lnTo>
                    <a:pt x="2" y="16"/>
                  </a:lnTo>
                  <a:lnTo>
                    <a:pt x="6" y="16"/>
                  </a:lnTo>
                  <a:lnTo>
                    <a:pt x="6" y="16"/>
                  </a:lnTo>
                  <a:lnTo>
                    <a:pt x="8" y="16"/>
                  </a:lnTo>
                  <a:lnTo>
                    <a:pt x="8" y="18"/>
                  </a:lnTo>
                  <a:lnTo>
                    <a:pt x="10" y="18"/>
                  </a:lnTo>
                  <a:lnTo>
                    <a:pt x="10" y="20"/>
                  </a:lnTo>
                  <a:lnTo>
                    <a:pt x="10" y="20"/>
                  </a:lnTo>
                  <a:lnTo>
                    <a:pt x="10" y="20"/>
                  </a:lnTo>
                  <a:lnTo>
                    <a:pt x="8" y="22"/>
                  </a:lnTo>
                  <a:lnTo>
                    <a:pt x="8" y="22"/>
                  </a:lnTo>
                  <a:lnTo>
                    <a:pt x="8" y="22"/>
                  </a:lnTo>
                  <a:lnTo>
                    <a:pt x="10" y="24"/>
                  </a:lnTo>
                  <a:lnTo>
                    <a:pt x="12" y="26"/>
                  </a:lnTo>
                  <a:lnTo>
                    <a:pt x="14" y="28"/>
                  </a:lnTo>
                  <a:lnTo>
                    <a:pt x="18" y="30"/>
                  </a:lnTo>
                  <a:lnTo>
                    <a:pt x="18" y="30"/>
                  </a:lnTo>
                  <a:lnTo>
                    <a:pt x="18" y="32"/>
                  </a:lnTo>
                  <a:lnTo>
                    <a:pt x="16" y="34"/>
                  </a:lnTo>
                  <a:lnTo>
                    <a:pt x="16" y="34"/>
                  </a:lnTo>
                  <a:lnTo>
                    <a:pt x="16" y="34"/>
                  </a:lnTo>
                  <a:lnTo>
                    <a:pt x="14" y="34"/>
                  </a:lnTo>
                  <a:lnTo>
                    <a:pt x="16" y="34"/>
                  </a:lnTo>
                  <a:lnTo>
                    <a:pt x="16" y="36"/>
                  </a:lnTo>
                  <a:lnTo>
                    <a:pt x="18" y="36"/>
                  </a:lnTo>
                  <a:lnTo>
                    <a:pt x="20" y="38"/>
                  </a:lnTo>
                  <a:lnTo>
                    <a:pt x="20" y="38"/>
                  </a:lnTo>
                  <a:lnTo>
                    <a:pt x="22" y="40"/>
                  </a:lnTo>
                  <a:lnTo>
                    <a:pt x="24" y="40"/>
                  </a:lnTo>
                  <a:lnTo>
                    <a:pt x="26" y="40"/>
                  </a:lnTo>
                  <a:lnTo>
                    <a:pt x="26" y="42"/>
                  </a:lnTo>
                  <a:lnTo>
                    <a:pt x="26" y="42"/>
                  </a:lnTo>
                  <a:lnTo>
                    <a:pt x="26" y="42"/>
                  </a:lnTo>
                  <a:lnTo>
                    <a:pt x="26" y="44"/>
                  </a:lnTo>
                  <a:lnTo>
                    <a:pt x="26" y="44"/>
                  </a:lnTo>
                  <a:lnTo>
                    <a:pt x="26" y="44"/>
                  </a:lnTo>
                  <a:lnTo>
                    <a:pt x="26" y="44"/>
                  </a:lnTo>
                  <a:lnTo>
                    <a:pt x="28" y="46"/>
                  </a:lnTo>
                  <a:lnTo>
                    <a:pt x="28" y="46"/>
                  </a:lnTo>
                  <a:lnTo>
                    <a:pt x="28" y="46"/>
                  </a:lnTo>
                  <a:lnTo>
                    <a:pt x="28" y="46"/>
                  </a:lnTo>
                  <a:lnTo>
                    <a:pt x="26" y="46"/>
                  </a:lnTo>
                  <a:lnTo>
                    <a:pt x="26" y="48"/>
                  </a:lnTo>
                  <a:lnTo>
                    <a:pt x="26" y="48"/>
                  </a:lnTo>
                  <a:lnTo>
                    <a:pt x="28" y="48"/>
                  </a:lnTo>
                  <a:lnTo>
                    <a:pt x="28" y="50"/>
                  </a:lnTo>
                  <a:lnTo>
                    <a:pt x="28" y="50"/>
                  </a:lnTo>
                  <a:lnTo>
                    <a:pt x="28" y="52"/>
                  </a:lnTo>
                  <a:lnTo>
                    <a:pt x="30" y="52"/>
                  </a:lnTo>
                  <a:lnTo>
                    <a:pt x="32" y="48"/>
                  </a:lnTo>
                  <a:lnTo>
                    <a:pt x="32" y="48"/>
                  </a:lnTo>
                  <a:lnTo>
                    <a:pt x="34" y="48"/>
                  </a:lnTo>
                  <a:lnTo>
                    <a:pt x="36" y="46"/>
                  </a:lnTo>
                  <a:lnTo>
                    <a:pt x="38" y="44"/>
                  </a:lnTo>
                  <a:lnTo>
                    <a:pt x="40" y="42"/>
                  </a:lnTo>
                  <a:lnTo>
                    <a:pt x="42" y="42"/>
                  </a:lnTo>
                  <a:lnTo>
                    <a:pt x="42" y="40"/>
                  </a:lnTo>
                  <a:lnTo>
                    <a:pt x="46" y="38"/>
                  </a:lnTo>
                  <a:lnTo>
                    <a:pt x="46" y="38"/>
                  </a:lnTo>
                  <a:lnTo>
                    <a:pt x="48" y="38"/>
                  </a:lnTo>
                  <a:lnTo>
                    <a:pt x="50" y="40"/>
                  </a:lnTo>
                  <a:lnTo>
                    <a:pt x="54" y="42"/>
                  </a:lnTo>
                  <a:lnTo>
                    <a:pt x="54" y="44"/>
                  </a:lnTo>
                  <a:lnTo>
                    <a:pt x="52" y="44"/>
                  </a:lnTo>
                  <a:lnTo>
                    <a:pt x="52" y="44"/>
                  </a:lnTo>
                  <a:lnTo>
                    <a:pt x="52" y="46"/>
                  </a:lnTo>
                  <a:lnTo>
                    <a:pt x="52" y="46"/>
                  </a:lnTo>
                  <a:lnTo>
                    <a:pt x="52" y="46"/>
                  </a:lnTo>
                  <a:lnTo>
                    <a:pt x="52" y="48"/>
                  </a:lnTo>
                  <a:lnTo>
                    <a:pt x="54" y="48"/>
                  </a:lnTo>
                  <a:lnTo>
                    <a:pt x="54" y="50"/>
                  </a:lnTo>
                  <a:lnTo>
                    <a:pt x="54" y="50"/>
                  </a:lnTo>
                  <a:lnTo>
                    <a:pt x="54" y="50"/>
                  </a:lnTo>
                  <a:lnTo>
                    <a:pt x="54" y="50"/>
                  </a:lnTo>
                  <a:lnTo>
                    <a:pt x="52" y="52"/>
                  </a:lnTo>
                  <a:lnTo>
                    <a:pt x="52" y="52"/>
                  </a:lnTo>
                  <a:lnTo>
                    <a:pt x="50" y="52"/>
                  </a:lnTo>
                  <a:lnTo>
                    <a:pt x="50" y="52"/>
                  </a:lnTo>
                  <a:lnTo>
                    <a:pt x="50" y="54"/>
                  </a:lnTo>
                  <a:lnTo>
                    <a:pt x="50" y="54"/>
                  </a:lnTo>
                  <a:lnTo>
                    <a:pt x="54" y="56"/>
                  </a:lnTo>
                  <a:lnTo>
                    <a:pt x="54" y="56"/>
                  </a:lnTo>
                  <a:lnTo>
                    <a:pt x="54" y="56"/>
                  </a:lnTo>
                  <a:lnTo>
                    <a:pt x="56" y="58"/>
                  </a:lnTo>
                  <a:lnTo>
                    <a:pt x="56" y="58"/>
                  </a:lnTo>
                  <a:lnTo>
                    <a:pt x="58" y="58"/>
                  </a:lnTo>
                  <a:lnTo>
                    <a:pt x="60" y="62"/>
                  </a:lnTo>
                  <a:lnTo>
                    <a:pt x="60" y="62"/>
                  </a:lnTo>
                  <a:lnTo>
                    <a:pt x="64" y="60"/>
                  </a:lnTo>
                  <a:lnTo>
                    <a:pt x="64" y="60"/>
                  </a:lnTo>
                  <a:lnTo>
                    <a:pt x="64" y="54"/>
                  </a:lnTo>
                  <a:lnTo>
                    <a:pt x="64" y="54"/>
                  </a:lnTo>
                  <a:lnTo>
                    <a:pt x="64" y="52"/>
                  </a:lnTo>
                  <a:lnTo>
                    <a:pt x="64" y="50"/>
                  </a:lnTo>
                  <a:lnTo>
                    <a:pt x="64" y="48"/>
                  </a:lnTo>
                  <a:lnTo>
                    <a:pt x="66" y="48"/>
                  </a:lnTo>
                  <a:lnTo>
                    <a:pt x="66" y="50"/>
                  </a:lnTo>
                  <a:lnTo>
                    <a:pt x="66" y="50"/>
                  </a:lnTo>
                  <a:lnTo>
                    <a:pt x="68" y="50"/>
                  </a:lnTo>
                  <a:lnTo>
                    <a:pt x="68" y="50"/>
                  </a:lnTo>
                  <a:lnTo>
                    <a:pt x="68" y="46"/>
                  </a:lnTo>
                  <a:lnTo>
                    <a:pt x="68" y="44"/>
                  </a:lnTo>
                  <a:lnTo>
                    <a:pt x="70" y="44"/>
                  </a:lnTo>
                  <a:lnTo>
                    <a:pt x="70" y="44"/>
                  </a:lnTo>
                  <a:lnTo>
                    <a:pt x="68" y="42"/>
                  </a:lnTo>
                  <a:lnTo>
                    <a:pt x="68" y="40"/>
                  </a:lnTo>
                  <a:lnTo>
                    <a:pt x="68" y="36"/>
                  </a:lnTo>
                  <a:lnTo>
                    <a:pt x="68" y="32"/>
                  </a:lnTo>
                  <a:lnTo>
                    <a:pt x="70" y="30"/>
                  </a:lnTo>
                  <a:lnTo>
                    <a:pt x="72" y="30"/>
                  </a:lnTo>
                  <a:lnTo>
                    <a:pt x="72" y="28"/>
                  </a:lnTo>
                  <a:lnTo>
                    <a:pt x="74" y="28"/>
                  </a:lnTo>
                  <a:lnTo>
                    <a:pt x="78" y="28"/>
                  </a:lnTo>
                  <a:lnTo>
                    <a:pt x="82" y="30"/>
                  </a:lnTo>
                  <a:lnTo>
                    <a:pt x="80" y="26"/>
                  </a:lnTo>
                  <a:close/>
                  <a:moveTo>
                    <a:pt x="10" y="24"/>
                  </a:moveTo>
                  <a:lnTo>
                    <a:pt x="10" y="24"/>
                  </a:lnTo>
                  <a:lnTo>
                    <a:pt x="10" y="24"/>
                  </a:lnTo>
                  <a:lnTo>
                    <a:pt x="10" y="22"/>
                  </a:lnTo>
                  <a:lnTo>
                    <a:pt x="10" y="22"/>
                  </a:lnTo>
                  <a:lnTo>
                    <a:pt x="10" y="22"/>
                  </a:lnTo>
                  <a:lnTo>
                    <a:pt x="10" y="22"/>
                  </a:lnTo>
                  <a:lnTo>
                    <a:pt x="10" y="2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9" name="Freeform 237"/>
            <p:cNvSpPr>
              <a:spLocks/>
            </p:cNvSpPr>
            <p:nvPr/>
          </p:nvSpPr>
          <p:spPr bwMode="auto">
            <a:xfrm>
              <a:off x="3619" y="1203"/>
              <a:ext cx="106" cy="46"/>
            </a:xfrm>
            <a:custGeom>
              <a:avLst/>
              <a:gdLst>
                <a:gd name="T0" fmla="*/ 102 w 106"/>
                <a:gd name="T1" fmla="*/ 10 h 46"/>
                <a:gd name="T2" fmla="*/ 104 w 106"/>
                <a:gd name="T3" fmla="*/ 6 h 46"/>
                <a:gd name="T4" fmla="*/ 98 w 106"/>
                <a:gd name="T5" fmla="*/ 4 h 46"/>
                <a:gd name="T6" fmla="*/ 94 w 106"/>
                <a:gd name="T7" fmla="*/ 4 h 46"/>
                <a:gd name="T8" fmla="*/ 84 w 106"/>
                <a:gd name="T9" fmla="*/ 2 h 46"/>
                <a:gd name="T10" fmla="*/ 78 w 106"/>
                <a:gd name="T11" fmla="*/ 2 h 46"/>
                <a:gd name="T12" fmla="*/ 76 w 106"/>
                <a:gd name="T13" fmla="*/ 4 h 46"/>
                <a:gd name="T14" fmla="*/ 72 w 106"/>
                <a:gd name="T15" fmla="*/ 8 h 46"/>
                <a:gd name="T16" fmla="*/ 66 w 106"/>
                <a:gd name="T17" fmla="*/ 8 h 46"/>
                <a:gd name="T18" fmla="*/ 60 w 106"/>
                <a:gd name="T19" fmla="*/ 4 h 46"/>
                <a:gd name="T20" fmla="*/ 60 w 106"/>
                <a:gd name="T21" fmla="*/ 8 h 46"/>
                <a:gd name="T22" fmla="*/ 56 w 106"/>
                <a:gd name="T23" fmla="*/ 8 h 46"/>
                <a:gd name="T24" fmla="*/ 52 w 106"/>
                <a:gd name="T25" fmla="*/ 12 h 46"/>
                <a:gd name="T26" fmla="*/ 46 w 106"/>
                <a:gd name="T27" fmla="*/ 16 h 46"/>
                <a:gd name="T28" fmla="*/ 48 w 106"/>
                <a:gd name="T29" fmla="*/ 22 h 46"/>
                <a:gd name="T30" fmla="*/ 50 w 106"/>
                <a:gd name="T31" fmla="*/ 24 h 46"/>
                <a:gd name="T32" fmla="*/ 46 w 106"/>
                <a:gd name="T33" fmla="*/ 26 h 46"/>
                <a:gd name="T34" fmla="*/ 44 w 106"/>
                <a:gd name="T35" fmla="*/ 24 h 46"/>
                <a:gd name="T36" fmla="*/ 40 w 106"/>
                <a:gd name="T37" fmla="*/ 22 h 46"/>
                <a:gd name="T38" fmla="*/ 38 w 106"/>
                <a:gd name="T39" fmla="*/ 24 h 46"/>
                <a:gd name="T40" fmla="*/ 26 w 106"/>
                <a:gd name="T41" fmla="*/ 26 h 46"/>
                <a:gd name="T42" fmla="*/ 22 w 106"/>
                <a:gd name="T43" fmla="*/ 28 h 46"/>
                <a:gd name="T44" fmla="*/ 20 w 106"/>
                <a:gd name="T45" fmla="*/ 26 h 46"/>
                <a:gd name="T46" fmla="*/ 14 w 106"/>
                <a:gd name="T47" fmla="*/ 26 h 46"/>
                <a:gd name="T48" fmla="*/ 10 w 106"/>
                <a:gd name="T49" fmla="*/ 30 h 46"/>
                <a:gd name="T50" fmla="*/ 8 w 106"/>
                <a:gd name="T51" fmla="*/ 28 h 46"/>
                <a:gd name="T52" fmla="*/ 6 w 106"/>
                <a:gd name="T53" fmla="*/ 26 h 46"/>
                <a:gd name="T54" fmla="*/ 0 w 106"/>
                <a:gd name="T55" fmla="*/ 26 h 46"/>
                <a:gd name="T56" fmla="*/ 2 w 106"/>
                <a:gd name="T57" fmla="*/ 30 h 46"/>
                <a:gd name="T58" fmla="*/ 2 w 106"/>
                <a:gd name="T59" fmla="*/ 32 h 46"/>
                <a:gd name="T60" fmla="*/ 4 w 106"/>
                <a:gd name="T61" fmla="*/ 34 h 46"/>
                <a:gd name="T62" fmla="*/ 10 w 106"/>
                <a:gd name="T63" fmla="*/ 38 h 46"/>
                <a:gd name="T64" fmla="*/ 14 w 106"/>
                <a:gd name="T65" fmla="*/ 38 h 46"/>
                <a:gd name="T66" fmla="*/ 20 w 106"/>
                <a:gd name="T67" fmla="*/ 38 h 46"/>
                <a:gd name="T68" fmla="*/ 24 w 106"/>
                <a:gd name="T69" fmla="*/ 36 h 46"/>
                <a:gd name="T70" fmla="*/ 32 w 106"/>
                <a:gd name="T71" fmla="*/ 36 h 46"/>
                <a:gd name="T72" fmla="*/ 38 w 106"/>
                <a:gd name="T73" fmla="*/ 34 h 46"/>
                <a:gd name="T74" fmla="*/ 40 w 106"/>
                <a:gd name="T75" fmla="*/ 40 h 46"/>
                <a:gd name="T76" fmla="*/ 46 w 106"/>
                <a:gd name="T77" fmla="*/ 42 h 46"/>
                <a:gd name="T78" fmla="*/ 60 w 106"/>
                <a:gd name="T79" fmla="*/ 44 h 46"/>
                <a:gd name="T80" fmla="*/ 68 w 106"/>
                <a:gd name="T81" fmla="*/ 44 h 46"/>
                <a:gd name="T82" fmla="*/ 72 w 106"/>
                <a:gd name="T83" fmla="*/ 46 h 46"/>
                <a:gd name="T84" fmla="*/ 76 w 106"/>
                <a:gd name="T85" fmla="*/ 42 h 46"/>
                <a:gd name="T86" fmla="*/ 84 w 106"/>
                <a:gd name="T87" fmla="*/ 42 h 46"/>
                <a:gd name="T88" fmla="*/ 90 w 106"/>
                <a:gd name="T89" fmla="*/ 40 h 46"/>
                <a:gd name="T90" fmla="*/ 92 w 106"/>
                <a:gd name="T91" fmla="*/ 38 h 46"/>
                <a:gd name="T92" fmla="*/ 98 w 106"/>
                <a:gd name="T93" fmla="*/ 34 h 46"/>
                <a:gd name="T94" fmla="*/ 98 w 106"/>
                <a:gd name="T95" fmla="*/ 32 h 46"/>
                <a:gd name="T96" fmla="*/ 98 w 106"/>
                <a:gd name="T97" fmla="*/ 28 h 46"/>
                <a:gd name="T98" fmla="*/ 100 w 106"/>
                <a:gd name="T99" fmla="*/ 26 h 46"/>
                <a:gd name="T100" fmla="*/ 98 w 106"/>
                <a:gd name="T101" fmla="*/ 22 h 46"/>
                <a:gd name="T102" fmla="*/ 102 w 106"/>
                <a:gd name="T103" fmla="*/ 24 h 46"/>
                <a:gd name="T104" fmla="*/ 106 w 106"/>
                <a:gd name="T105" fmla="*/ 22 h 46"/>
                <a:gd name="T106" fmla="*/ 106 w 106"/>
                <a:gd name="T107"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 h="46">
                  <a:moveTo>
                    <a:pt x="106" y="16"/>
                  </a:moveTo>
                  <a:lnTo>
                    <a:pt x="106" y="16"/>
                  </a:lnTo>
                  <a:lnTo>
                    <a:pt x="104" y="14"/>
                  </a:lnTo>
                  <a:lnTo>
                    <a:pt x="102" y="10"/>
                  </a:lnTo>
                  <a:lnTo>
                    <a:pt x="102" y="10"/>
                  </a:lnTo>
                  <a:lnTo>
                    <a:pt x="104" y="8"/>
                  </a:lnTo>
                  <a:lnTo>
                    <a:pt x="104" y="8"/>
                  </a:lnTo>
                  <a:lnTo>
                    <a:pt x="104" y="8"/>
                  </a:lnTo>
                  <a:lnTo>
                    <a:pt x="104" y="8"/>
                  </a:lnTo>
                  <a:lnTo>
                    <a:pt x="104" y="6"/>
                  </a:lnTo>
                  <a:lnTo>
                    <a:pt x="102" y="6"/>
                  </a:lnTo>
                  <a:lnTo>
                    <a:pt x="102" y="6"/>
                  </a:lnTo>
                  <a:lnTo>
                    <a:pt x="102" y="4"/>
                  </a:lnTo>
                  <a:lnTo>
                    <a:pt x="100" y="4"/>
                  </a:lnTo>
                  <a:lnTo>
                    <a:pt x="98" y="4"/>
                  </a:lnTo>
                  <a:lnTo>
                    <a:pt x="98" y="4"/>
                  </a:lnTo>
                  <a:lnTo>
                    <a:pt x="98" y="4"/>
                  </a:lnTo>
                  <a:lnTo>
                    <a:pt x="96" y="4"/>
                  </a:lnTo>
                  <a:lnTo>
                    <a:pt x="96" y="4"/>
                  </a:lnTo>
                  <a:lnTo>
                    <a:pt x="94" y="4"/>
                  </a:lnTo>
                  <a:lnTo>
                    <a:pt x="92" y="4"/>
                  </a:lnTo>
                  <a:lnTo>
                    <a:pt x="88" y="2"/>
                  </a:lnTo>
                  <a:lnTo>
                    <a:pt x="88" y="2"/>
                  </a:lnTo>
                  <a:lnTo>
                    <a:pt x="86" y="2"/>
                  </a:lnTo>
                  <a:lnTo>
                    <a:pt x="84" y="2"/>
                  </a:lnTo>
                  <a:lnTo>
                    <a:pt x="82" y="0"/>
                  </a:lnTo>
                  <a:lnTo>
                    <a:pt x="80" y="0"/>
                  </a:lnTo>
                  <a:lnTo>
                    <a:pt x="80" y="0"/>
                  </a:lnTo>
                  <a:lnTo>
                    <a:pt x="80" y="0"/>
                  </a:lnTo>
                  <a:lnTo>
                    <a:pt x="78" y="2"/>
                  </a:lnTo>
                  <a:lnTo>
                    <a:pt x="78" y="0"/>
                  </a:lnTo>
                  <a:lnTo>
                    <a:pt x="78" y="0"/>
                  </a:lnTo>
                  <a:lnTo>
                    <a:pt x="76" y="0"/>
                  </a:lnTo>
                  <a:lnTo>
                    <a:pt x="76" y="0"/>
                  </a:lnTo>
                  <a:lnTo>
                    <a:pt x="76" y="4"/>
                  </a:lnTo>
                  <a:lnTo>
                    <a:pt x="76" y="4"/>
                  </a:lnTo>
                  <a:lnTo>
                    <a:pt x="74" y="4"/>
                  </a:lnTo>
                  <a:lnTo>
                    <a:pt x="74" y="4"/>
                  </a:lnTo>
                  <a:lnTo>
                    <a:pt x="72" y="6"/>
                  </a:lnTo>
                  <a:lnTo>
                    <a:pt x="72" y="8"/>
                  </a:lnTo>
                  <a:lnTo>
                    <a:pt x="70" y="6"/>
                  </a:lnTo>
                  <a:lnTo>
                    <a:pt x="70" y="6"/>
                  </a:lnTo>
                  <a:lnTo>
                    <a:pt x="68" y="6"/>
                  </a:lnTo>
                  <a:lnTo>
                    <a:pt x="68" y="8"/>
                  </a:lnTo>
                  <a:lnTo>
                    <a:pt x="66" y="8"/>
                  </a:lnTo>
                  <a:lnTo>
                    <a:pt x="64" y="6"/>
                  </a:lnTo>
                  <a:lnTo>
                    <a:pt x="62" y="6"/>
                  </a:lnTo>
                  <a:lnTo>
                    <a:pt x="62" y="4"/>
                  </a:lnTo>
                  <a:lnTo>
                    <a:pt x="60" y="4"/>
                  </a:lnTo>
                  <a:lnTo>
                    <a:pt x="60" y="4"/>
                  </a:lnTo>
                  <a:lnTo>
                    <a:pt x="60" y="4"/>
                  </a:lnTo>
                  <a:lnTo>
                    <a:pt x="60" y="6"/>
                  </a:lnTo>
                  <a:lnTo>
                    <a:pt x="60" y="6"/>
                  </a:lnTo>
                  <a:lnTo>
                    <a:pt x="60" y="8"/>
                  </a:lnTo>
                  <a:lnTo>
                    <a:pt x="60" y="8"/>
                  </a:lnTo>
                  <a:lnTo>
                    <a:pt x="58" y="8"/>
                  </a:lnTo>
                  <a:lnTo>
                    <a:pt x="58" y="8"/>
                  </a:lnTo>
                  <a:lnTo>
                    <a:pt x="56" y="8"/>
                  </a:lnTo>
                  <a:lnTo>
                    <a:pt x="56" y="8"/>
                  </a:lnTo>
                  <a:lnTo>
                    <a:pt x="56" y="8"/>
                  </a:lnTo>
                  <a:lnTo>
                    <a:pt x="54" y="10"/>
                  </a:lnTo>
                  <a:lnTo>
                    <a:pt x="54" y="12"/>
                  </a:lnTo>
                  <a:lnTo>
                    <a:pt x="54" y="12"/>
                  </a:lnTo>
                  <a:lnTo>
                    <a:pt x="52" y="12"/>
                  </a:lnTo>
                  <a:lnTo>
                    <a:pt x="52" y="12"/>
                  </a:lnTo>
                  <a:lnTo>
                    <a:pt x="50" y="12"/>
                  </a:lnTo>
                  <a:lnTo>
                    <a:pt x="48" y="14"/>
                  </a:lnTo>
                  <a:lnTo>
                    <a:pt x="46" y="14"/>
                  </a:lnTo>
                  <a:lnTo>
                    <a:pt x="46" y="16"/>
                  </a:lnTo>
                  <a:lnTo>
                    <a:pt x="46" y="16"/>
                  </a:lnTo>
                  <a:lnTo>
                    <a:pt x="48" y="18"/>
                  </a:lnTo>
                  <a:lnTo>
                    <a:pt x="48" y="20"/>
                  </a:lnTo>
                  <a:lnTo>
                    <a:pt x="48" y="20"/>
                  </a:lnTo>
                  <a:lnTo>
                    <a:pt x="48" y="22"/>
                  </a:lnTo>
                  <a:lnTo>
                    <a:pt x="48" y="22"/>
                  </a:lnTo>
                  <a:lnTo>
                    <a:pt x="48" y="22"/>
                  </a:lnTo>
                  <a:lnTo>
                    <a:pt x="50" y="22"/>
                  </a:lnTo>
                  <a:lnTo>
                    <a:pt x="50" y="22"/>
                  </a:lnTo>
                  <a:lnTo>
                    <a:pt x="50" y="24"/>
                  </a:lnTo>
                  <a:lnTo>
                    <a:pt x="50" y="24"/>
                  </a:lnTo>
                  <a:lnTo>
                    <a:pt x="50" y="26"/>
                  </a:lnTo>
                  <a:lnTo>
                    <a:pt x="50" y="26"/>
                  </a:lnTo>
                  <a:lnTo>
                    <a:pt x="48" y="26"/>
                  </a:lnTo>
                  <a:lnTo>
                    <a:pt x="48" y="26"/>
                  </a:lnTo>
                  <a:lnTo>
                    <a:pt x="46" y="26"/>
                  </a:lnTo>
                  <a:lnTo>
                    <a:pt x="46" y="26"/>
                  </a:lnTo>
                  <a:lnTo>
                    <a:pt x="46" y="24"/>
                  </a:lnTo>
                  <a:lnTo>
                    <a:pt x="46" y="24"/>
                  </a:lnTo>
                  <a:lnTo>
                    <a:pt x="46" y="24"/>
                  </a:lnTo>
                  <a:lnTo>
                    <a:pt x="44" y="24"/>
                  </a:lnTo>
                  <a:lnTo>
                    <a:pt x="44" y="24"/>
                  </a:lnTo>
                  <a:lnTo>
                    <a:pt x="42" y="24"/>
                  </a:lnTo>
                  <a:lnTo>
                    <a:pt x="42" y="24"/>
                  </a:lnTo>
                  <a:lnTo>
                    <a:pt x="42" y="24"/>
                  </a:lnTo>
                  <a:lnTo>
                    <a:pt x="40" y="22"/>
                  </a:lnTo>
                  <a:lnTo>
                    <a:pt x="40" y="22"/>
                  </a:lnTo>
                  <a:lnTo>
                    <a:pt x="38" y="22"/>
                  </a:lnTo>
                  <a:lnTo>
                    <a:pt x="38" y="22"/>
                  </a:lnTo>
                  <a:lnTo>
                    <a:pt x="38" y="24"/>
                  </a:lnTo>
                  <a:lnTo>
                    <a:pt x="38" y="24"/>
                  </a:lnTo>
                  <a:lnTo>
                    <a:pt x="32" y="24"/>
                  </a:lnTo>
                  <a:lnTo>
                    <a:pt x="30" y="26"/>
                  </a:lnTo>
                  <a:lnTo>
                    <a:pt x="28" y="26"/>
                  </a:lnTo>
                  <a:lnTo>
                    <a:pt x="26" y="26"/>
                  </a:lnTo>
                  <a:lnTo>
                    <a:pt x="26" y="26"/>
                  </a:lnTo>
                  <a:lnTo>
                    <a:pt x="26" y="28"/>
                  </a:lnTo>
                  <a:lnTo>
                    <a:pt x="24" y="28"/>
                  </a:lnTo>
                  <a:lnTo>
                    <a:pt x="24" y="28"/>
                  </a:lnTo>
                  <a:lnTo>
                    <a:pt x="24" y="28"/>
                  </a:lnTo>
                  <a:lnTo>
                    <a:pt x="22" y="28"/>
                  </a:lnTo>
                  <a:lnTo>
                    <a:pt x="22" y="28"/>
                  </a:lnTo>
                  <a:lnTo>
                    <a:pt x="20" y="28"/>
                  </a:lnTo>
                  <a:lnTo>
                    <a:pt x="20" y="26"/>
                  </a:lnTo>
                  <a:lnTo>
                    <a:pt x="20" y="26"/>
                  </a:lnTo>
                  <a:lnTo>
                    <a:pt x="20" y="26"/>
                  </a:lnTo>
                  <a:lnTo>
                    <a:pt x="18" y="26"/>
                  </a:lnTo>
                  <a:lnTo>
                    <a:pt x="16" y="26"/>
                  </a:lnTo>
                  <a:lnTo>
                    <a:pt x="14" y="26"/>
                  </a:lnTo>
                  <a:lnTo>
                    <a:pt x="14" y="26"/>
                  </a:lnTo>
                  <a:lnTo>
                    <a:pt x="14" y="26"/>
                  </a:lnTo>
                  <a:lnTo>
                    <a:pt x="14" y="28"/>
                  </a:lnTo>
                  <a:lnTo>
                    <a:pt x="12" y="28"/>
                  </a:lnTo>
                  <a:lnTo>
                    <a:pt x="12" y="30"/>
                  </a:lnTo>
                  <a:lnTo>
                    <a:pt x="10" y="30"/>
                  </a:lnTo>
                  <a:lnTo>
                    <a:pt x="10" y="30"/>
                  </a:lnTo>
                  <a:lnTo>
                    <a:pt x="10" y="30"/>
                  </a:lnTo>
                  <a:lnTo>
                    <a:pt x="10" y="28"/>
                  </a:lnTo>
                  <a:lnTo>
                    <a:pt x="10" y="28"/>
                  </a:lnTo>
                  <a:lnTo>
                    <a:pt x="8" y="28"/>
                  </a:lnTo>
                  <a:lnTo>
                    <a:pt x="8" y="28"/>
                  </a:lnTo>
                  <a:lnTo>
                    <a:pt x="8" y="28"/>
                  </a:lnTo>
                  <a:lnTo>
                    <a:pt x="8" y="28"/>
                  </a:lnTo>
                  <a:lnTo>
                    <a:pt x="8" y="26"/>
                  </a:lnTo>
                  <a:lnTo>
                    <a:pt x="8" y="26"/>
                  </a:lnTo>
                  <a:lnTo>
                    <a:pt x="6" y="26"/>
                  </a:lnTo>
                  <a:lnTo>
                    <a:pt x="4" y="24"/>
                  </a:lnTo>
                  <a:lnTo>
                    <a:pt x="4" y="26"/>
                  </a:lnTo>
                  <a:lnTo>
                    <a:pt x="2" y="26"/>
                  </a:lnTo>
                  <a:lnTo>
                    <a:pt x="2" y="26"/>
                  </a:lnTo>
                  <a:lnTo>
                    <a:pt x="0" y="26"/>
                  </a:lnTo>
                  <a:lnTo>
                    <a:pt x="2" y="26"/>
                  </a:lnTo>
                  <a:lnTo>
                    <a:pt x="2" y="26"/>
                  </a:lnTo>
                  <a:lnTo>
                    <a:pt x="2" y="28"/>
                  </a:lnTo>
                  <a:lnTo>
                    <a:pt x="0" y="30"/>
                  </a:lnTo>
                  <a:lnTo>
                    <a:pt x="2" y="30"/>
                  </a:lnTo>
                  <a:lnTo>
                    <a:pt x="2" y="30"/>
                  </a:lnTo>
                  <a:lnTo>
                    <a:pt x="2" y="32"/>
                  </a:lnTo>
                  <a:lnTo>
                    <a:pt x="2" y="32"/>
                  </a:lnTo>
                  <a:lnTo>
                    <a:pt x="2" y="32"/>
                  </a:lnTo>
                  <a:lnTo>
                    <a:pt x="2" y="32"/>
                  </a:lnTo>
                  <a:lnTo>
                    <a:pt x="2" y="34"/>
                  </a:lnTo>
                  <a:lnTo>
                    <a:pt x="2" y="34"/>
                  </a:lnTo>
                  <a:lnTo>
                    <a:pt x="2" y="34"/>
                  </a:lnTo>
                  <a:lnTo>
                    <a:pt x="2" y="34"/>
                  </a:lnTo>
                  <a:lnTo>
                    <a:pt x="4" y="34"/>
                  </a:lnTo>
                  <a:lnTo>
                    <a:pt x="6" y="34"/>
                  </a:lnTo>
                  <a:lnTo>
                    <a:pt x="6" y="36"/>
                  </a:lnTo>
                  <a:lnTo>
                    <a:pt x="6" y="36"/>
                  </a:lnTo>
                  <a:lnTo>
                    <a:pt x="8" y="36"/>
                  </a:lnTo>
                  <a:lnTo>
                    <a:pt x="10" y="38"/>
                  </a:lnTo>
                  <a:lnTo>
                    <a:pt x="10" y="38"/>
                  </a:lnTo>
                  <a:lnTo>
                    <a:pt x="12" y="36"/>
                  </a:lnTo>
                  <a:lnTo>
                    <a:pt x="14" y="36"/>
                  </a:lnTo>
                  <a:lnTo>
                    <a:pt x="14" y="36"/>
                  </a:lnTo>
                  <a:lnTo>
                    <a:pt x="14" y="38"/>
                  </a:lnTo>
                  <a:lnTo>
                    <a:pt x="14" y="38"/>
                  </a:lnTo>
                  <a:lnTo>
                    <a:pt x="16" y="38"/>
                  </a:lnTo>
                  <a:lnTo>
                    <a:pt x="18" y="38"/>
                  </a:lnTo>
                  <a:lnTo>
                    <a:pt x="18" y="38"/>
                  </a:lnTo>
                  <a:lnTo>
                    <a:pt x="20" y="38"/>
                  </a:lnTo>
                  <a:lnTo>
                    <a:pt x="20" y="40"/>
                  </a:lnTo>
                  <a:lnTo>
                    <a:pt x="22" y="38"/>
                  </a:lnTo>
                  <a:lnTo>
                    <a:pt x="22" y="38"/>
                  </a:lnTo>
                  <a:lnTo>
                    <a:pt x="22" y="38"/>
                  </a:lnTo>
                  <a:lnTo>
                    <a:pt x="24" y="36"/>
                  </a:lnTo>
                  <a:lnTo>
                    <a:pt x="24" y="36"/>
                  </a:lnTo>
                  <a:lnTo>
                    <a:pt x="28" y="36"/>
                  </a:lnTo>
                  <a:lnTo>
                    <a:pt x="28" y="36"/>
                  </a:lnTo>
                  <a:lnTo>
                    <a:pt x="30" y="36"/>
                  </a:lnTo>
                  <a:lnTo>
                    <a:pt x="32" y="36"/>
                  </a:lnTo>
                  <a:lnTo>
                    <a:pt x="32" y="36"/>
                  </a:lnTo>
                  <a:lnTo>
                    <a:pt x="34" y="34"/>
                  </a:lnTo>
                  <a:lnTo>
                    <a:pt x="38" y="34"/>
                  </a:lnTo>
                  <a:lnTo>
                    <a:pt x="38" y="34"/>
                  </a:lnTo>
                  <a:lnTo>
                    <a:pt x="38" y="34"/>
                  </a:lnTo>
                  <a:lnTo>
                    <a:pt x="38" y="34"/>
                  </a:lnTo>
                  <a:lnTo>
                    <a:pt x="38" y="36"/>
                  </a:lnTo>
                  <a:lnTo>
                    <a:pt x="38" y="36"/>
                  </a:lnTo>
                  <a:lnTo>
                    <a:pt x="40" y="38"/>
                  </a:lnTo>
                  <a:lnTo>
                    <a:pt x="40" y="40"/>
                  </a:lnTo>
                  <a:lnTo>
                    <a:pt x="40" y="40"/>
                  </a:lnTo>
                  <a:lnTo>
                    <a:pt x="42" y="40"/>
                  </a:lnTo>
                  <a:lnTo>
                    <a:pt x="44" y="42"/>
                  </a:lnTo>
                  <a:lnTo>
                    <a:pt x="46" y="42"/>
                  </a:lnTo>
                  <a:lnTo>
                    <a:pt x="46" y="42"/>
                  </a:lnTo>
                  <a:lnTo>
                    <a:pt x="52" y="42"/>
                  </a:lnTo>
                  <a:lnTo>
                    <a:pt x="54" y="42"/>
                  </a:lnTo>
                  <a:lnTo>
                    <a:pt x="56" y="42"/>
                  </a:lnTo>
                  <a:lnTo>
                    <a:pt x="60" y="44"/>
                  </a:lnTo>
                  <a:lnTo>
                    <a:pt x="60" y="44"/>
                  </a:lnTo>
                  <a:lnTo>
                    <a:pt x="62" y="44"/>
                  </a:lnTo>
                  <a:lnTo>
                    <a:pt x="62" y="44"/>
                  </a:lnTo>
                  <a:lnTo>
                    <a:pt x="64" y="44"/>
                  </a:lnTo>
                  <a:lnTo>
                    <a:pt x="64" y="44"/>
                  </a:lnTo>
                  <a:lnTo>
                    <a:pt x="68" y="44"/>
                  </a:lnTo>
                  <a:lnTo>
                    <a:pt x="70" y="44"/>
                  </a:lnTo>
                  <a:lnTo>
                    <a:pt x="70" y="46"/>
                  </a:lnTo>
                  <a:lnTo>
                    <a:pt x="70" y="46"/>
                  </a:lnTo>
                  <a:lnTo>
                    <a:pt x="72" y="46"/>
                  </a:lnTo>
                  <a:lnTo>
                    <a:pt x="72" y="46"/>
                  </a:lnTo>
                  <a:lnTo>
                    <a:pt x="72" y="44"/>
                  </a:lnTo>
                  <a:lnTo>
                    <a:pt x="74" y="44"/>
                  </a:lnTo>
                  <a:lnTo>
                    <a:pt x="74" y="44"/>
                  </a:lnTo>
                  <a:lnTo>
                    <a:pt x="74" y="42"/>
                  </a:lnTo>
                  <a:lnTo>
                    <a:pt x="76" y="42"/>
                  </a:lnTo>
                  <a:lnTo>
                    <a:pt x="76" y="42"/>
                  </a:lnTo>
                  <a:lnTo>
                    <a:pt x="76" y="42"/>
                  </a:lnTo>
                  <a:lnTo>
                    <a:pt x="78" y="42"/>
                  </a:lnTo>
                  <a:lnTo>
                    <a:pt x="80" y="42"/>
                  </a:lnTo>
                  <a:lnTo>
                    <a:pt x="84" y="42"/>
                  </a:lnTo>
                  <a:lnTo>
                    <a:pt x="86" y="42"/>
                  </a:lnTo>
                  <a:lnTo>
                    <a:pt x="86" y="40"/>
                  </a:lnTo>
                  <a:lnTo>
                    <a:pt x="88" y="40"/>
                  </a:lnTo>
                  <a:lnTo>
                    <a:pt x="88" y="40"/>
                  </a:lnTo>
                  <a:lnTo>
                    <a:pt x="90" y="40"/>
                  </a:lnTo>
                  <a:lnTo>
                    <a:pt x="92" y="40"/>
                  </a:lnTo>
                  <a:lnTo>
                    <a:pt x="92" y="40"/>
                  </a:lnTo>
                  <a:lnTo>
                    <a:pt x="92" y="38"/>
                  </a:lnTo>
                  <a:lnTo>
                    <a:pt x="92" y="38"/>
                  </a:lnTo>
                  <a:lnTo>
                    <a:pt x="92" y="38"/>
                  </a:lnTo>
                  <a:lnTo>
                    <a:pt x="94" y="36"/>
                  </a:lnTo>
                  <a:lnTo>
                    <a:pt x="96" y="34"/>
                  </a:lnTo>
                  <a:lnTo>
                    <a:pt x="98" y="36"/>
                  </a:lnTo>
                  <a:lnTo>
                    <a:pt x="98" y="34"/>
                  </a:lnTo>
                  <a:lnTo>
                    <a:pt x="98" y="34"/>
                  </a:lnTo>
                  <a:lnTo>
                    <a:pt x="98" y="34"/>
                  </a:lnTo>
                  <a:lnTo>
                    <a:pt x="98" y="34"/>
                  </a:lnTo>
                  <a:lnTo>
                    <a:pt x="98" y="32"/>
                  </a:lnTo>
                  <a:lnTo>
                    <a:pt x="98" y="32"/>
                  </a:lnTo>
                  <a:lnTo>
                    <a:pt x="98" y="32"/>
                  </a:lnTo>
                  <a:lnTo>
                    <a:pt x="96" y="32"/>
                  </a:lnTo>
                  <a:lnTo>
                    <a:pt x="98" y="30"/>
                  </a:lnTo>
                  <a:lnTo>
                    <a:pt x="98" y="30"/>
                  </a:lnTo>
                  <a:lnTo>
                    <a:pt x="98" y="28"/>
                  </a:lnTo>
                  <a:lnTo>
                    <a:pt x="98" y="28"/>
                  </a:lnTo>
                  <a:lnTo>
                    <a:pt x="98" y="28"/>
                  </a:lnTo>
                  <a:lnTo>
                    <a:pt x="100" y="28"/>
                  </a:lnTo>
                  <a:lnTo>
                    <a:pt x="100" y="28"/>
                  </a:lnTo>
                  <a:lnTo>
                    <a:pt x="100" y="26"/>
                  </a:lnTo>
                  <a:lnTo>
                    <a:pt x="100" y="26"/>
                  </a:lnTo>
                  <a:lnTo>
                    <a:pt x="100" y="24"/>
                  </a:lnTo>
                  <a:lnTo>
                    <a:pt x="96" y="24"/>
                  </a:lnTo>
                  <a:lnTo>
                    <a:pt x="96" y="24"/>
                  </a:lnTo>
                  <a:lnTo>
                    <a:pt x="98" y="22"/>
                  </a:lnTo>
                  <a:lnTo>
                    <a:pt x="98" y="22"/>
                  </a:lnTo>
                  <a:lnTo>
                    <a:pt x="98" y="22"/>
                  </a:lnTo>
                  <a:lnTo>
                    <a:pt x="100" y="22"/>
                  </a:lnTo>
                  <a:lnTo>
                    <a:pt x="100" y="22"/>
                  </a:lnTo>
                  <a:lnTo>
                    <a:pt x="102" y="22"/>
                  </a:lnTo>
                  <a:lnTo>
                    <a:pt x="102" y="24"/>
                  </a:lnTo>
                  <a:lnTo>
                    <a:pt x="102" y="22"/>
                  </a:lnTo>
                  <a:lnTo>
                    <a:pt x="102" y="22"/>
                  </a:lnTo>
                  <a:lnTo>
                    <a:pt x="104" y="22"/>
                  </a:lnTo>
                  <a:lnTo>
                    <a:pt x="106" y="22"/>
                  </a:lnTo>
                  <a:lnTo>
                    <a:pt x="106" y="22"/>
                  </a:lnTo>
                  <a:lnTo>
                    <a:pt x="106" y="20"/>
                  </a:lnTo>
                  <a:lnTo>
                    <a:pt x="106" y="20"/>
                  </a:lnTo>
                  <a:lnTo>
                    <a:pt x="106" y="20"/>
                  </a:lnTo>
                  <a:lnTo>
                    <a:pt x="106" y="20"/>
                  </a:lnTo>
                  <a:lnTo>
                    <a:pt x="106" y="18"/>
                  </a:lnTo>
                  <a:lnTo>
                    <a:pt x="106" y="18"/>
                  </a:lnTo>
                  <a:lnTo>
                    <a:pt x="106" y="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0" name="Freeform 238"/>
            <p:cNvSpPr>
              <a:spLocks noEditPoints="1"/>
            </p:cNvSpPr>
            <p:nvPr/>
          </p:nvSpPr>
          <p:spPr bwMode="auto">
            <a:xfrm>
              <a:off x="5194" y="2257"/>
              <a:ext cx="634" cy="792"/>
            </a:xfrm>
            <a:custGeom>
              <a:avLst/>
              <a:gdLst>
                <a:gd name="T0" fmla="*/ 396 w 634"/>
                <a:gd name="T1" fmla="*/ 591 h 792"/>
                <a:gd name="T2" fmla="*/ 412 w 634"/>
                <a:gd name="T3" fmla="*/ 553 h 792"/>
                <a:gd name="T4" fmla="*/ 378 w 634"/>
                <a:gd name="T5" fmla="*/ 559 h 792"/>
                <a:gd name="T6" fmla="*/ 378 w 634"/>
                <a:gd name="T7" fmla="*/ 593 h 792"/>
                <a:gd name="T8" fmla="*/ 400 w 634"/>
                <a:gd name="T9" fmla="*/ 583 h 792"/>
                <a:gd name="T10" fmla="*/ 420 w 634"/>
                <a:gd name="T11" fmla="*/ 571 h 792"/>
                <a:gd name="T12" fmla="*/ 434 w 634"/>
                <a:gd name="T13" fmla="*/ 551 h 792"/>
                <a:gd name="T14" fmla="*/ 442 w 634"/>
                <a:gd name="T15" fmla="*/ 535 h 792"/>
                <a:gd name="T16" fmla="*/ 384 w 634"/>
                <a:gd name="T17" fmla="*/ 529 h 792"/>
                <a:gd name="T18" fmla="*/ 324 w 634"/>
                <a:gd name="T19" fmla="*/ 459 h 792"/>
                <a:gd name="T20" fmla="*/ 620 w 634"/>
                <a:gd name="T21" fmla="*/ 315 h 792"/>
                <a:gd name="T22" fmla="*/ 632 w 634"/>
                <a:gd name="T23" fmla="*/ 263 h 792"/>
                <a:gd name="T24" fmla="*/ 604 w 634"/>
                <a:gd name="T25" fmla="*/ 241 h 792"/>
                <a:gd name="T26" fmla="*/ 586 w 634"/>
                <a:gd name="T27" fmla="*/ 183 h 792"/>
                <a:gd name="T28" fmla="*/ 448 w 634"/>
                <a:gd name="T29" fmla="*/ 126 h 792"/>
                <a:gd name="T30" fmla="*/ 414 w 634"/>
                <a:gd name="T31" fmla="*/ 102 h 792"/>
                <a:gd name="T32" fmla="*/ 232 w 634"/>
                <a:gd name="T33" fmla="*/ 80 h 792"/>
                <a:gd name="T34" fmla="*/ 410 w 634"/>
                <a:gd name="T35" fmla="*/ 74 h 792"/>
                <a:gd name="T36" fmla="*/ 414 w 634"/>
                <a:gd name="T37" fmla="*/ 26 h 792"/>
                <a:gd name="T38" fmla="*/ 336 w 634"/>
                <a:gd name="T39" fmla="*/ 26 h 792"/>
                <a:gd name="T40" fmla="*/ 418 w 634"/>
                <a:gd name="T41" fmla="*/ 20 h 792"/>
                <a:gd name="T42" fmla="*/ 616 w 634"/>
                <a:gd name="T43" fmla="*/ 261 h 792"/>
                <a:gd name="T44" fmla="*/ 592 w 634"/>
                <a:gd name="T45" fmla="*/ 223 h 792"/>
                <a:gd name="T46" fmla="*/ 572 w 634"/>
                <a:gd name="T47" fmla="*/ 177 h 792"/>
                <a:gd name="T48" fmla="*/ 548 w 634"/>
                <a:gd name="T49" fmla="*/ 122 h 792"/>
                <a:gd name="T50" fmla="*/ 522 w 634"/>
                <a:gd name="T51" fmla="*/ 72 h 792"/>
                <a:gd name="T52" fmla="*/ 512 w 634"/>
                <a:gd name="T53" fmla="*/ 14 h 792"/>
                <a:gd name="T54" fmla="*/ 492 w 634"/>
                <a:gd name="T55" fmla="*/ 60 h 792"/>
                <a:gd name="T56" fmla="*/ 442 w 634"/>
                <a:gd name="T57" fmla="*/ 126 h 792"/>
                <a:gd name="T58" fmla="*/ 402 w 634"/>
                <a:gd name="T59" fmla="*/ 96 h 792"/>
                <a:gd name="T60" fmla="*/ 418 w 634"/>
                <a:gd name="T61" fmla="*/ 38 h 792"/>
                <a:gd name="T62" fmla="*/ 396 w 634"/>
                <a:gd name="T63" fmla="*/ 36 h 792"/>
                <a:gd name="T64" fmla="*/ 348 w 634"/>
                <a:gd name="T65" fmla="*/ 22 h 792"/>
                <a:gd name="T66" fmla="*/ 334 w 634"/>
                <a:gd name="T67" fmla="*/ 38 h 792"/>
                <a:gd name="T68" fmla="*/ 312 w 634"/>
                <a:gd name="T69" fmla="*/ 60 h 792"/>
                <a:gd name="T70" fmla="*/ 298 w 634"/>
                <a:gd name="T71" fmla="*/ 86 h 792"/>
                <a:gd name="T72" fmla="*/ 278 w 634"/>
                <a:gd name="T73" fmla="*/ 84 h 792"/>
                <a:gd name="T74" fmla="*/ 246 w 634"/>
                <a:gd name="T75" fmla="*/ 76 h 792"/>
                <a:gd name="T76" fmla="*/ 234 w 634"/>
                <a:gd name="T77" fmla="*/ 90 h 792"/>
                <a:gd name="T78" fmla="*/ 216 w 634"/>
                <a:gd name="T79" fmla="*/ 102 h 792"/>
                <a:gd name="T80" fmla="*/ 206 w 634"/>
                <a:gd name="T81" fmla="*/ 110 h 792"/>
                <a:gd name="T82" fmla="*/ 196 w 634"/>
                <a:gd name="T83" fmla="*/ 128 h 792"/>
                <a:gd name="T84" fmla="*/ 162 w 634"/>
                <a:gd name="T85" fmla="*/ 163 h 792"/>
                <a:gd name="T86" fmla="*/ 58 w 634"/>
                <a:gd name="T87" fmla="*/ 207 h 792"/>
                <a:gd name="T88" fmla="*/ 24 w 634"/>
                <a:gd name="T89" fmla="*/ 261 h 792"/>
                <a:gd name="T90" fmla="*/ 20 w 634"/>
                <a:gd name="T91" fmla="*/ 289 h 792"/>
                <a:gd name="T92" fmla="*/ 24 w 634"/>
                <a:gd name="T93" fmla="*/ 341 h 792"/>
                <a:gd name="T94" fmla="*/ 2 w 634"/>
                <a:gd name="T95" fmla="*/ 433 h 792"/>
                <a:gd name="T96" fmla="*/ 106 w 634"/>
                <a:gd name="T97" fmla="*/ 425 h 792"/>
                <a:gd name="T98" fmla="*/ 234 w 634"/>
                <a:gd name="T99" fmla="*/ 385 h 792"/>
                <a:gd name="T100" fmla="*/ 300 w 634"/>
                <a:gd name="T101" fmla="*/ 419 h 792"/>
                <a:gd name="T102" fmla="*/ 308 w 634"/>
                <a:gd name="T103" fmla="*/ 439 h 792"/>
                <a:gd name="T104" fmla="*/ 336 w 634"/>
                <a:gd name="T105" fmla="*/ 431 h 792"/>
                <a:gd name="T106" fmla="*/ 340 w 634"/>
                <a:gd name="T107" fmla="*/ 451 h 792"/>
                <a:gd name="T108" fmla="*/ 350 w 634"/>
                <a:gd name="T109" fmla="*/ 477 h 792"/>
                <a:gd name="T110" fmla="*/ 402 w 634"/>
                <a:gd name="T111" fmla="*/ 507 h 792"/>
                <a:gd name="T112" fmla="*/ 416 w 634"/>
                <a:gd name="T113" fmla="*/ 511 h 792"/>
                <a:gd name="T114" fmla="*/ 458 w 634"/>
                <a:gd name="T115" fmla="*/ 499 h 792"/>
                <a:gd name="T116" fmla="*/ 524 w 634"/>
                <a:gd name="T117" fmla="*/ 447 h 792"/>
                <a:gd name="T118" fmla="*/ 560 w 634"/>
                <a:gd name="T119" fmla="*/ 409 h 792"/>
                <a:gd name="T120" fmla="*/ 618 w 634"/>
                <a:gd name="T121" fmla="*/ 325 h 792"/>
                <a:gd name="T122" fmla="*/ 506 w 634"/>
                <a:gd name="T123" fmla="*/ 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4" h="792">
                  <a:moveTo>
                    <a:pt x="400" y="792"/>
                  </a:moveTo>
                  <a:lnTo>
                    <a:pt x="400" y="792"/>
                  </a:lnTo>
                  <a:lnTo>
                    <a:pt x="400" y="792"/>
                  </a:lnTo>
                  <a:lnTo>
                    <a:pt x="404" y="790"/>
                  </a:lnTo>
                  <a:lnTo>
                    <a:pt x="406" y="788"/>
                  </a:lnTo>
                  <a:lnTo>
                    <a:pt x="404" y="788"/>
                  </a:lnTo>
                  <a:lnTo>
                    <a:pt x="400" y="792"/>
                  </a:lnTo>
                  <a:close/>
                  <a:moveTo>
                    <a:pt x="392" y="593"/>
                  </a:moveTo>
                  <a:lnTo>
                    <a:pt x="392" y="593"/>
                  </a:lnTo>
                  <a:lnTo>
                    <a:pt x="392" y="593"/>
                  </a:lnTo>
                  <a:lnTo>
                    <a:pt x="392" y="595"/>
                  </a:lnTo>
                  <a:lnTo>
                    <a:pt x="390" y="595"/>
                  </a:lnTo>
                  <a:lnTo>
                    <a:pt x="390" y="595"/>
                  </a:lnTo>
                  <a:lnTo>
                    <a:pt x="390" y="595"/>
                  </a:lnTo>
                  <a:lnTo>
                    <a:pt x="390" y="595"/>
                  </a:lnTo>
                  <a:lnTo>
                    <a:pt x="392" y="595"/>
                  </a:lnTo>
                  <a:lnTo>
                    <a:pt x="392" y="595"/>
                  </a:lnTo>
                  <a:lnTo>
                    <a:pt x="394" y="595"/>
                  </a:lnTo>
                  <a:lnTo>
                    <a:pt x="394" y="593"/>
                  </a:lnTo>
                  <a:lnTo>
                    <a:pt x="394" y="593"/>
                  </a:lnTo>
                  <a:lnTo>
                    <a:pt x="394" y="593"/>
                  </a:lnTo>
                  <a:lnTo>
                    <a:pt x="392" y="593"/>
                  </a:lnTo>
                  <a:close/>
                  <a:moveTo>
                    <a:pt x="396" y="589"/>
                  </a:moveTo>
                  <a:lnTo>
                    <a:pt x="396" y="589"/>
                  </a:lnTo>
                  <a:lnTo>
                    <a:pt x="396" y="591"/>
                  </a:lnTo>
                  <a:lnTo>
                    <a:pt x="396" y="591"/>
                  </a:lnTo>
                  <a:lnTo>
                    <a:pt x="396" y="591"/>
                  </a:lnTo>
                  <a:lnTo>
                    <a:pt x="396" y="591"/>
                  </a:lnTo>
                  <a:lnTo>
                    <a:pt x="396" y="591"/>
                  </a:lnTo>
                  <a:lnTo>
                    <a:pt x="398" y="589"/>
                  </a:lnTo>
                  <a:lnTo>
                    <a:pt x="398" y="589"/>
                  </a:lnTo>
                  <a:lnTo>
                    <a:pt x="396" y="589"/>
                  </a:lnTo>
                  <a:close/>
                  <a:moveTo>
                    <a:pt x="412" y="581"/>
                  </a:moveTo>
                  <a:lnTo>
                    <a:pt x="412" y="581"/>
                  </a:lnTo>
                  <a:lnTo>
                    <a:pt x="412" y="583"/>
                  </a:lnTo>
                  <a:lnTo>
                    <a:pt x="412" y="583"/>
                  </a:lnTo>
                  <a:lnTo>
                    <a:pt x="412" y="583"/>
                  </a:lnTo>
                  <a:lnTo>
                    <a:pt x="412" y="581"/>
                  </a:lnTo>
                  <a:lnTo>
                    <a:pt x="414" y="581"/>
                  </a:lnTo>
                  <a:lnTo>
                    <a:pt x="414" y="581"/>
                  </a:lnTo>
                  <a:lnTo>
                    <a:pt x="414" y="581"/>
                  </a:lnTo>
                  <a:lnTo>
                    <a:pt x="412" y="581"/>
                  </a:lnTo>
                  <a:close/>
                  <a:moveTo>
                    <a:pt x="432" y="549"/>
                  </a:moveTo>
                  <a:lnTo>
                    <a:pt x="432" y="549"/>
                  </a:lnTo>
                  <a:lnTo>
                    <a:pt x="428" y="551"/>
                  </a:lnTo>
                  <a:lnTo>
                    <a:pt x="428" y="551"/>
                  </a:lnTo>
                  <a:lnTo>
                    <a:pt x="426" y="549"/>
                  </a:lnTo>
                  <a:lnTo>
                    <a:pt x="424" y="551"/>
                  </a:lnTo>
                  <a:lnTo>
                    <a:pt x="422" y="553"/>
                  </a:lnTo>
                  <a:lnTo>
                    <a:pt x="422" y="553"/>
                  </a:lnTo>
                  <a:lnTo>
                    <a:pt x="420" y="553"/>
                  </a:lnTo>
                  <a:lnTo>
                    <a:pt x="420" y="551"/>
                  </a:lnTo>
                  <a:lnTo>
                    <a:pt x="420" y="551"/>
                  </a:lnTo>
                  <a:lnTo>
                    <a:pt x="418" y="553"/>
                  </a:lnTo>
                  <a:lnTo>
                    <a:pt x="416" y="553"/>
                  </a:lnTo>
                  <a:lnTo>
                    <a:pt x="414" y="553"/>
                  </a:lnTo>
                  <a:lnTo>
                    <a:pt x="414" y="553"/>
                  </a:lnTo>
                  <a:lnTo>
                    <a:pt x="412" y="553"/>
                  </a:lnTo>
                  <a:lnTo>
                    <a:pt x="412" y="555"/>
                  </a:lnTo>
                  <a:lnTo>
                    <a:pt x="410" y="555"/>
                  </a:lnTo>
                  <a:lnTo>
                    <a:pt x="410" y="555"/>
                  </a:lnTo>
                  <a:lnTo>
                    <a:pt x="410" y="555"/>
                  </a:lnTo>
                  <a:lnTo>
                    <a:pt x="408" y="555"/>
                  </a:lnTo>
                  <a:lnTo>
                    <a:pt x="408" y="555"/>
                  </a:lnTo>
                  <a:lnTo>
                    <a:pt x="404" y="555"/>
                  </a:lnTo>
                  <a:lnTo>
                    <a:pt x="400" y="555"/>
                  </a:lnTo>
                  <a:lnTo>
                    <a:pt x="398" y="553"/>
                  </a:lnTo>
                  <a:lnTo>
                    <a:pt x="398" y="553"/>
                  </a:lnTo>
                  <a:lnTo>
                    <a:pt x="396" y="551"/>
                  </a:lnTo>
                  <a:lnTo>
                    <a:pt x="396" y="551"/>
                  </a:lnTo>
                  <a:lnTo>
                    <a:pt x="396" y="551"/>
                  </a:lnTo>
                  <a:lnTo>
                    <a:pt x="394" y="551"/>
                  </a:lnTo>
                  <a:lnTo>
                    <a:pt x="394" y="551"/>
                  </a:lnTo>
                  <a:lnTo>
                    <a:pt x="394" y="551"/>
                  </a:lnTo>
                  <a:lnTo>
                    <a:pt x="392" y="549"/>
                  </a:lnTo>
                  <a:lnTo>
                    <a:pt x="392" y="549"/>
                  </a:lnTo>
                  <a:lnTo>
                    <a:pt x="392" y="549"/>
                  </a:lnTo>
                  <a:lnTo>
                    <a:pt x="390" y="549"/>
                  </a:lnTo>
                  <a:lnTo>
                    <a:pt x="388" y="549"/>
                  </a:lnTo>
                  <a:lnTo>
                    <a:pt x="386" y="547"/>
                  </a:lnTo>
                  <a:lnTo>
                    <a:pt x="386" y="547"/>
                  </a:lnTo>
                  <a:lnTo>
                    <a:pt x="384" y="549"/>
                  </a:lnTo>
                  <a:lnTo>
                    <a:pt x="380" y="553"/>
                  </a:lnTo>
                  <a:lnTo>
                    <a:pt x="380" y="555"/>
                  </a:lnTo>
                  <a:lnTo>
                    <a:pt x="380" y="555"/>
                  </a:lnTo>
                  <a:lnTo>
                    <a:pt x="378" y="559"/>
                  </a:lnTo>
                  <a:lnTo>
                    <a:pt x="378" y="559"/>
                  </a:lnTo>
                  <a:lnTo>
                    <a:pt x="378" y="559"/>
                  </a:lnTo>
                  <a:lnTo>
                    <a:pt x="378" y="563"/>
                  </a:lnTo>
                  <a:lnTo>
                    <a:pt x="378" y="567"/>
                  </a:lnTo>
                  <a:lnTo>
                    <a:pt x="378" y="571"/>
                  </a:lnTo>
                  <a:lnTo>
                    <a:pt x="378" y="571"/>
                  </a:lnTo>
                  <a:lnTo>
                    <a:pt x="376" y="573"/>
                  </a:lnTo>
                  <a:lnTo>
                    <a:pt x="378" y="573"/>
                  </a:lnTo>
                  <a:lnTo>
                    <a:pt x="378" y="573"/>
                  </a:lnTo>
                  <a:lnTo>
                    <a:pt x="378" y="573"/>
                  </a:lnTo>
                  <a:lnTo>
                    <a:pt x="378" y="575"/>
                  </a:lnTo>
                  <a:lnTo>
                    <a:pt x="378" y="577"/>
                  </a:lnTo>
                  <a:lnTo>
                    <a:pt x="378" y="577"/>
                  </a:lnTo>
                  <a:lnTo>
                    <a:pt x="376" y="579"/>
                  </a:lnTo>
                  <a:lnTo>
                    <a:pt x="378" y="577"/>
                  </a:lnTo>
                  <a:lnTo>
                    <a:pt x="378" y="575"/>
                  </a:lnTo>
                  <a:lnTo>
                    <a:pt x="376" y="575"/>
                  </a:lnTo>
                  <a:lnTo>
                    <a:pt x="374" y="577"/>
                  </a:lnTo>
                  <a:lnTo>
                    <a:pt x="374" y="579"/>
                  </a:lnTo>
                  <a:lnTo>
                    <a:pt x="372" y="587"/>
                  </a:lnTo>
                  <a:lnTo>
                    <a:pt x="372" y="587"/>
                  </a:lnTo>
                  <a:lnTo>
                    <a:pt x="374" y="587"/>
                  </a:lnTo>
                  <a:lnTo>
                    <a:pt x="374" y="587"/>
                  </a:lnTo>
                  <a:lnTo>
                    <a:pt x="374" y="589"/>
                  </a:lnTo>
                  <a:lnTo>
                    <a:pt x="374" y="591"/>
                  </a:lnTo>
                  <a:lnTo>
                    <a:pt x="374" y="593"/>
                  </a:lnTo>
                  <a:lnTo>
                    <a:pt x="376" y="593"/>
                  </a:lnTo>
                  <a:lnTo>
                    <a:pt x="378" y="593"/>
                  </a:lnTo>
                  <a:lnTo>
                    <a:pt x="378" y="593"/>
                  </a:lnTo>
                  <a:lnTo>
                    <a:pt x="378" y="593"/>
                  </a:lnTo>
                  <a:lnTo>
                    <a:pt x="378" y="593"/>
                  </a:lnTo>
                  <a:lnTo>
                    <a:pt x="376" y="593"/>
                  </a:lnTo>
                  <a:lnTo>
                    <a:pt x="374" y="593"/>
                  </a:lnTo>
                  <a:lnTo>
                    <a:pt x="374" y="595"/>
                  </a:lnTo>
                  <a:lnTo>
                    <a:pt x="374" y="595"/>
                  </a:lnTo>
                  <a:lnTo>
                    <a:pt x="374" y="597"/>
                  </a:lnTo>
                  <a:lnTo>
                    <a:pt x="376" y="597"/>
                  </a:lnTo>
                  <a:lnTo>
                    <a:pt x="378" y="597"/>
                  </a:lnTo>
                  <a:lnTo>
                    <a:pt x="382" y="597"/>
                  </a:lnTo>
                  <a:lnTo>
                    <a:pt x="382" y="597"/>
                  </a:lnTo>
                  <a:lnTo>
                    <a:pt x="384" y="599"/>
                  </a:lnTo>
                  <a:lnTo>
                    <a:pt x="384" y="597"/>
                  </a:lnTo>
                  <a:lnTo>
                    <a:pt x="386" y="597"/>
                  </a:lnTo>
                  <a:lnTo>
                    <a:pt x="390" y="593"/>
                  </a:lnTo>
                  <a:lnTo>
                    <a:pt x="390" y="593"/>
                  </a:lnTo>
                  <a:lnTo>
                    <a:pt x="392" y="593"/>
                  </a:lnTo>
                  <a:lnTo>
                    <a:pt x="390" y="591"/>
                  </a:lnTo>
                  <a:lnTo>
                    <a:pt x="390" y="591"/>
                  </a:lnTo>
                  <a:lnTo>
                    <a:pt x="392" y="591"/>
                  </a:lnTo>
                  <a:lnTo>
                    <a:pt x="392" y="591"/>
                  </a:lnTo>
                  <a:lnTo>
                    <a:pt x="394" y="591"/>
                  </a:lnTo>
                  <a:lnTo>
                    <a:pt x="396" y="589"/>
                  </a:lnTo>
                  <a:lnTo>
                    <a:pt x="396" y="589"/>
                  </a:lnTo>
                  <a:lnTo>
                    <a:pt x="396" y="587"/>
                  </a:lnTo>
                  <a:lnTo>
                    <a:pt x="398" y="587"/>
                  </a:lnTo>
                  <a:lnTo>
                    <a:pt x="398" y="587"/>
                  </a:lnTo>
                  <a:lnTo>
                    <a:pt x="398" y="587"/>
                  </a:lnTo>
                  <a:lnTo>
                    <a:pt x="400" y="585"/>
                  </a:lnTo>
                  <a:lnTo>
                    <a:pt x="400" y="583"/>
                  </a:lnTo>
                  <a:lnTo>
                    <a:pt x="400" y="585"/>
                  </a:lnTo>
                  <a:lnTo>
                    <a:pt x="400" y="587"/>
                  </a:lnTo>
                  <a:lnTo>
                    <a:pt x="400" y="587"/>
                  </a:lnTo>
                  <a:lnTo>
                    <a:pt x="402" y="587"/>
                  </a:lnTo>
                  <a:lnTo>
                    <a:pt x="402" y="585"/>
                  </a:lnTo>
                  <a:lnTo>
                    <a:pt x="404" y="585"/>
                  </a:lnTo>
                  <a:lnTo>
                    <a:pt x="404" y="585"/>
                  </a:lnTo>
                  <a:lnTo>
                    <a:pt x="406" y="587"/>
                  </a:lnTo>
                  <a:lnTo>
                    <a:pt x="406" y="587"/>
                  </a:lnTo>
                  <a:lnTo>
                    <a:pt x="404" y="587"/>
                  </a:lnTo>
                  <a:lnTo>
                    <a:pt x="404" y="587"/>
                  </a:lnTo>
                  <a:lnTo>
                    <a:pt x="404" y="587"/>
                  </a:lnTo>
                  <a:lnTo>
                    <a:pt x="402" y="587"/>
                  </a:lnTo>
                  <a:lnTo>
                    <a:pt x="402" y="589"/>
                  </a:lnTo>
                  <a:lnTo>
                    <a:pt x="402" y="591"/>
                  </a:lnTo>
                  <a:lnTo>
                    <a:pt x="402" y="591"/>
                  </a:lnTo>
                  <a:lnTo>
                    <a:pt x="404" y="591"/>
                  </a:lnTo>
                  <a:lnTo>
                    <a:pt x="406" y="591"/>
                  </a:lnTo>
                  <a:lnTo>
                    <a:pt x="408" y="587"/>
                  </a:lnTo>
                  <a:lnTo>
                    <a:pt x="408" y="585"/>
                  </a:lnTo>
                  <a:lnTo>
                    <a:pt x="410" y="581"/>
                  </a:lnTo>
                  <a:lnTo>
                    <a:pt x="412" y="579"/>
                  </a:lnTo>
                  <a:lnTo>
                    <a:pt x="412" y="579"/>
                  </a:lnTo>
                  <a:lnTo>
                    <a:pt x="414" y="577"/>
                  </a:lnTo>
                  <a:lnTo>
                    <a:pt x="414" y="577"/>
                  </a:lnTo>
                  <a:lnTo>
                    <a:pt x="416" y="575"/>
                  </a:lnTo>
                  <a:lnTo>
                    <a:pt x="418" y="573"/>
                  </a:lnTo>
                  <a:lnTo>
                    <a:pt x="420" y="571"/>
                  </a:lnTo>
                  <a:lnTo>
                    <a:pt x="420" y="571"/>
                  </a:lnTo>
                  <a:lnTo>
                    <a:pt x="420" y="571"/>
                  </a:lnTo>
                  <a:lnTo>
                    <a:pt x="420" y="571"/>
                  </a:lnTo>
                  <a:lnTo>
                    <a:pt x="422" y="569"/>
                  </a:lnTo>
                  <a:lnTo>
                    <a:pt x="422" y="571"/>
                  </a:lnTo>
                  <a:lnTo>
                    <a:pt x="420" y="571"/>
                  </a:lnTo>
                  <a:lnTo>
                    <a:pt x="420" y="571"/>
                  </a:lnTo>
                  <a:lnTo>
                    <a:pt x="422" y="571"/>
                  </a:lnTo>
                  <a:lnTo>
                    <a:pt x="420" y="573"/>
                  </a:lnTo>
                  <a:lnTo>
                    <a:pt x="420" y="573"/>
                  </a:lnTo>
                  <a:lnTo>
                    <a:pt x="420" y="573"/>
                  </a:lnTo>
                  <a:lnTo>
                    <a:pt x="420" y="575"/>
                  </a:lnTo>
                  <a:lnTo>
                    <a:pt x="420" y="575"/>
                  </a:lnTo>
                  <a:lnTo>
                    <a:pt x="422" y="573"/>
                  </a:lnTo>
                  <a:lnTo>
                    <a:pt x="422" y="573"/>
                  </a:lnTo>
                  <a:lnTo>
                    <a:pt x="422" y="571"/>
                  </a:lnTo>
                  <a:lnTo>
                    <a:pt x="422" y="571"/>
                  </a:lnTo>
                  <a:lnTo>
                    <a:pt x="422" y="571"/>
                  </a:lnTo>
                  <a:lnTo>
                    <a:pt x="422" y="571"/>
                  </a:lnTo>
                  <a:lnTo>
                    <a:pt x="424" y="569"/>
                  </a:lnTo>
                  <a:lnTo>
                    <a:pt x="424" y="567"/>
                  </a:lnTo>
                  <a:lnTo>
                    <a:pt x="426" y="563"/>
                  </a:lnTo>
                  <a:lnTo>
                    <a:pt x="428" y="563"/>
                  </a:lnTo>
                  <a:lnTo>
                    <a:pt x="428" y="561"/>
                  </a:lnTo>
                  <a:lnTo>
                    <a:pt x="430" y="559"/>
                  </a:lnTo>
                  <a:lnTo>
                    <a:pt x="432" y="557"/>
                  </a:lnTo>
                  <a:lnTo>
                    <a:pt x="432" y="555"/>
                  </a:lnTo>
                  <a:lnTo>
                    <a:pt x="432" y="555"/>
                  </a:lnTo>
                  <a:lnTo>
                    <a:pt x="434" y="551"/>
                  </a:lnTo>
                  <a:lnTo>
                    <a:pt x="434" y="551"/>
                  </a:lnTo>
                  <a:lnTo>
                    <a:pt x="432" y="549"/>
                  </a:lnTo>
                  <a:close/>
                  <a:moveTo>
                    <a:pt x="438" y="543"/>
                  </a:moveTo>
                  <a:lnTo>
                    <a:pt x="436" y="545"/>
                  </a:lnTo>
                  <a:lnTo>
                    <a:pt x="436" y="545"/>
                  </a:lnTo>
                  <a:lnTo>
                    <a:pt x="436" y="545"/>
                  </a:lnTo>
                  <a:lnTo>
                    <a:pt x="438" y="545"/>
                  </a:lnTo>
                  <a:lnTo>
                    <a:pt x="438" y="543"/>
                  </a:lnTo>
                  <a:lnTo>
                    <a:pt x="438" y="543"/>
                  </a:lnTo>
                  <a:close/>
                  <a:moveTo>
                    <a:pt x="388" y="543"/>
                  </a:moveTo>
                  <a:lnTo>
                    <a:pt x="388" y="543"/>
                  </a:lnTo>
                  <a:lnTo>
                    <a:pt x="386" y="543"/>
                  </a:lnTo>
                  <a:lnTo>
                    <a:pt x="386" y="545"/>
                  </a:lnTo>
                  <a:lnTo>
                    <a:pt x="388" y="543"/>
                  </a:lnTo>
                  <a:lnTo>
                    <a:pt x="388" y="543"/>
                  </a:lnTo>
                  <a:lnTo>
                    <a:pt x="388" y="543"/>
                  </a:lnTo>
                  <a:close/>
                  <a:moveTo>
                    <a:pt x="442" y="541"/>
                  </a:moveTo>
                  <a:lnTo>
                    <a:pt x="438" y="541"/>
                  </a:lnTo>
                  <a:lnTo>
                    <a:pt x="436" y="541"/>
                  </a:lnTo>
                  <a:lnTo>
                    <a:pt x="436" y="541"/>
                  </a:lnTo>
                  <a:lnTo>
                    <a:pt x="436" y="543"/>
                  </a:lnTo>
                  <a:lnTo>
                    <a:pt x="436" y="543"/>
                  </a:lnTo>
                  <a:lnTo>
                    <a:pt x="438" y="543"/>
                  </a:lnTo>
                  <a:lnTo>
                    <a:pt x="440" y="543"/>
                  </a:lnTo>
                  <a:lnTo>
                    <a:pt x="440" y="543"/>
                  </a:lnTo>
                  <a:lnTo>
                    <a:pt x="440" y="543"/>
                  </a:lnTo>
                  <a:lnTo>
                    <a:pt x="442" y="543"/>
                  </a:lnTo>
                  <a:lnTo>
                    <a:pt x="442" y="541"/>
                  </a:lnTo>
                  <a:lnTo>
                    <a:pt x="442" y="541"/>
                  </a:lnTo>
                  <a:close/>
                  <a:moveTo>
                    <a:pt x="442" y="535"/>
                  </a:moveTo>
                  <a:lnTo>
                    <a:pt x="442" y="533"/>
                  </a:lnTo>
                  <a:lnTo>
                    <a:pt x="442" y="531"/>
                  </a:lnTo>
                  <a:lnTo>
                    <a:pt x="438" y="533"/>
                  </a:lnTo>
                  <a:lnTo>
                    <a:pt x="438" y="535"/>
                  </a:lnTo>
                  <a:lnTo>
                    <a:pt x="438" y="535"/>
                  </a:lnTo>
                  <a:lnTo>
                    <a:pt x="438" y="535"/>
                  </a:lnTo>
                  <a:lnTo>
                    <a:pt x="438" y="535"/>
                  </a:lnTo>
                  <a:lnTo>
                    <a:pt x="438" y="535"/>
                  </a:lnTo>
                  <a:lnTo>
                    <a:pt x="438" y="539"/>
                  </a:lnTo>
                  <a:lnTo>
                    <a:pt x="438" y="539"/>
                  </a:lnTo>
                  <a:lnTo>
                    <a:pt x="438" y="539"/>
                  </a:lnTo>
                  <a:lnTo>
                    <a:pt x="438" y="539"/>
                  </a:lnTo>
                  <a:lnTo>
                    <a:pt x="440" y="539"/>
                  </a:lnTo>
                  <a:lnTo>
                    <a:pt x="442" y="539"/>
                  </a:lnTo>
                  <a:lnTo>
                    <a:pt x="442" y="539"/>
                  </a:lnTo>
                  <a:lnTo>
                    <a:pt x="442" y="537"/>
                  </a:lnTo>
                  <a:lnTo>
                    <a:pt x="442" y="537"/>
                  </a:lnTo>
                  <a:lnTo>
                    <a:pt x="444" y="537"/>
                  </a:lnTo>
                  <a:lnTo>
                    <a:pt x="444" y="537"/>
                  </a:lnTo>
                  <a:lnTo>
                    <a:pt x="444" y="535"/>
                  </a:lnTo>
                  <a:lnTo>
                    <a:pt x="442" y="535"/>
                  </a:lnTo>
                  <a:close/>
                  <a:moveTo>
                    <a:pt x="382" y="537"/>
                  </a:moveTo>
                  <a:lnTo>
                    <a:pt x="382" y="535"/>
                  </a:lnTo>
                  <a:lnTo>
                    <a:pt x="384" y="535"/>
                  </a:lnTo>
                  <a:lnTo>
                    <a:pt x="384" y="535"/>
                  </a:lnTo>
                  <a:lnTo>
                    <a:pt x="386" y="533"/>
                  </a:lnTo>
                  <a:lnTo>
                    <a:pt x="386" y="531"/>
                  </a:lnTo>
                  <a:lnTo>
                    <a:pt x="386" y="529"/>
                  </a:lnTo>
                  <a:lnTo>
                    <a:pt x="384" y="529"/>
                  </a:lnTo>
                  <a:lnTo>
                    <a:pt x="384" y="531"/>
                  </a:lnTo>
                  <a:lnTo>
                    <a:pt x="382" y="531"/>
                  </a:lnTo>
                  <a:lnTo>
                    <a:pt x="382" y="531"/>
                  </a:lnTo>
                  <a:lnTo>
                    <a:pt x="382" y="533"/>
                  </a:lnTo>
                  <a:lnTo>
                    <a:pt x="380" y="535"/>
                  </a:lnTo>
                  <a:lnTo>
                    <a:pt x="380" y="537"/>
                  </a:lnTo>
                  <a:lnTo>
                    <a:pt x="378" y="537"/>
                  </a:lnTo>
                  <a:lnTo>
                    <a:pt x="378" y="537"/>
                  </a:lnTo>
                  <a:lnTo>
                    <a:pt x="380" y="537"/>
                  </a:lnTo>
                  <a:lnTo>
                    <a:pt x="382" y="537"/>
                  </a:lnTo>
                  <a:close/>
                  <a:moveTo>
                    <a:pt x="414" y="511"/>
                  </a:moveTo>
                  <a:lnTo>
                    <a:pt x="416" y="511"/>
                  </a:lnTo>
                  <a:lnTo>
                    <a:pt x="414" y="509"/>
                  </a:lnTo>
                  <a:lnTo>
                    <a:pt x="414" y="509"/>
                  </a:lnTo>
                  <a:lnTo>
                    <a:pt x="414" y="509"/>
                  </a:lnTo>
                  <a:lnTo>
                    <a:pt x="412" y="511"/>
                  </a:lnTo>
                  <a:lnTo>
                    <a:pt x="414" y="509"/>
                  </a:lnTo>
                  <a:lnTo>
                    <a:pt x="414" y="511"/>
                  </a:lnTo>
                  <a:close/>
                  <a:moveTo>
                    <a:pt x="418" y="507"/>
                  </a:moveTo>
                  <a:lnTo>
                    <a:pt x="418" y="507"/>
                  </a:lnTo>
                  <a:lnTo>
                    <a:pt x="416" y="507"/>
                  </a:lnTo>
                  <a:lnTo>
                    <a:pt x="416" y="507"/>
                  </a:lnTo>
                  <a:lnTo>
                    <a:pt x="416" y="507"/>
                  </a:lnTo>
                  <a:lnTo>
                    <a:pt x="416" y="509"/>
                  </a:lnTo>
                  <a:lnTo>
                    <a:pt x="418" y="507"/>
                  </a:lnTo>
                  <a:close/>
                  <a:moveTo>
                    <a:pt x="330" y="459"/>
                  </a:moveTo>
                  <a:lnTo>
                    <a:pt x="328" y="459"/>
                  </a:lnTo>
                  <a:lnTo>
                    <a:pt x="324" y="459"/>
                  </a:lnTo>
                  <a:lnTo>
                    <a:pt x="324" y="459"/>
                  </a:lnTo>
                  <a:lnTo>
                    <a:pt x="326" y="457"/>
                  </a:lnTo>
                  <a:lnTo>
                    <a:pt x="326" y="457"/>
                  </a:lnTo>
                  <a:lnTo>
                    <a:pt x="324" y="457"/>
                  </a:lnTo>
                  <a:lnTo>
                    <a:pt x="322" y="457"/>
                  </a:lnTo>
                  <a:lnTo>
                    <a:pt x="318" y="459"/>
                  </a:lnTo>
                  <a:lnTo>
                    <a:pt x="310" y="459"/>
                  </a:lnTo>
                  <a:lnTo>
                    <a:pt x="310" y="461"/>
                  </a:lnTo>
                  <a:lnTo>
                    <a:pt x="308" y="463"/>
                  </a:lnTo>
                  <a:lnTo>
                    <a:pt x="308" y="463"/>
                  </a:lnTo>
                  <a:lnTo>
                    <a:pt x="310" y="465"/>
                  </a:lnTo>
                  <a:lnTo>
                    <a:pt x="312" y="465"/>
                  </a:lnTo>
                  <a:lnTo>
                    <a:pt x="314" y="465"/>
                  </a:lnTo>
                  <a:lnTo>
                    <a:pt x="316" y="465"/>
                  </a:lnTo>
                  <a:lnTo>
                    <a:pt x="318" y="463"/>
                  </a:lnTo>
                  <a:lnTo>
                    <a:pt x="320" y="465"/>
                  </a:lnTo>
                  <a:lnTo>
                    <a:pt x="320" y="465"/>
                  </a:lnTo>
                  <a:lnTo>
                    <a:pt x="322" y="465"/>
                  </a:lnTo>
                  <a:lnTo>
                    <a:pt x="324" y="463"/>
                  </a:lnTo>
                  <a:lnTo>
                    <a:pt x="324" y="463"/>
                  </a:lnTo>
                  <a:lnTo>
                    <a:pt x="328" y="461"/>
                  </a:lnTo>
                  <a:lnTo>
                    <a:pt x="330" y="463"/>
                  </a:lnTo>
                  <a:lnTo>
                    <a:pt x="330" y="463"/>
                  </a:lnTo>
                  <a:lnTo>
                    <a:pt x="332" y="461"/>
                  </a:lnTo>
                  <a:lnTo>
                    <a:pt x="332" y="459"/>
                  </a:lnTo>
                  <a:lnTo>
                    <a:pt x="330" y="459"/>
                  </a:lnTo>
                  <a:close/>
                  <a:moveTo>
                    <a:pt x="622" y="311"/>
                  </a:moveTo>
                  <a:lnTo>
                    <a:pt x="620" y="313"/>
                  </a:lnTo>
                  <a:lnTo>
                    <a:pt x="620" y="315"/>
                  </a:lnTo>
                  <a:lnTo>
                    <a:pt x="620" y="315"/>
                  </a:lnTo>
                  <a:lnTo>
                    <a:pt x="620" y="315"/>
                  </a:lnTo>
                  <a:lnTo>
                    <a:pt x="622" y="311"/>
                  </a:lnTo>
                  <a:lnTo>
                    <a:pt x="622" y="311"/>
                  </a:lnTo>
                  <a:lnTo>
                    <a:pt x="622" y="311"/>
                  </a:lnTo>
                  <a:close/>
                  <a:moveTo>
                    <a:pt x="622" y="305"/>
                  </a:moveTo>
                  <a:lnTo>
                    <a:pt x="622" y="305"/>
                  </a:lnTo>
                  <a:lnTo>
                    <a:pt x="622" y="307"/>
                  </a:lnTo>
                  <a:lnTo>
                    <a:pt x="622" y="309"/>
                  </a:lnTo>
                  <a:lnTo>
                    <a:pt x="622" y="309"/>
                  </a:lnTo>
                  <a:lnTo>
                    <a:pt x="622" y="307"/>
                  </a:lnTo>
                  <a:lnTo>
                    <a:pt x="624" y="303"/>
                  </a:lnTo>
                  <a:lnTo>
                    <a:pt x="624" y="303"/>
                  </a:lnTo>
                  <a:lnTo>
                    <a:pt x="622" y="305"/>
                  </a:lnTo>
                  <a:close/>
                  <a:moveTo>
                    <a:pt x="12" y="287"/>
                  </a:moveTo>
                  <a:lnTo>
                    <a:pt x="12" y="287"/>
                  </a:lnTo>
                  <a:lnTo>
                    <a:pt x="12" y="285"/>
                  </a:lnTo>
                  <a:lnTo>
                    <a:pt x="12" y="285"/>
                  </a:lnTo>
                  <a:lnTo>
                    <a:pt x="12" y="283"/>
                  </a:lnTo>
                  <a:lnTo>
                    <a:pt x="12" y="283"/>
                  </a:lnTo>
                  <a:lnTo>
                    <a:pt x="12" y="277"/>
                  </a:lnTo>
                  <a:lnTo>
                    <a:pt x="10" y="277"/>
                  </a:lnTo>
                  <a:lnTo>
                    <a:pt x="10" y="277"/>
                  </a:lnTo>
                  <a:lnTo>
                    <a:pt x="10" y="281"/>
                  </a:lnTo>
                  <a:lnTo>
                    <a:pt x="12" y="287"/>
                  </a:lnTo>
                  <a:close/>
                  <a:moveTo>
                    <a:pt x="632" y="265"/>
                  </a:moveTo>
                  <a:lnTo>
                    <a:pt x="632" y="263"/>
                  </a:lnTo>
                  <a:lnTo>
                    <a:pt x="632" y="263"/>
                  </a:lnTo>
                  <a:lnTo>
                    <a:pt x="632" y="263"/>
                  </a:lnTo>
                  <a:lnTo>
                    <a:pt x="632" y="263"/>
                  </a:lnTo>
                  <a:lnTo>
                    <a:pt x="630" y="265"/>
                  </a:lnTo>
                  <a:lnTo>
                    <a:pt x="632" y="265"/>
                  </a:lnTo>
                  <a:lnTo>
                    <a:pt x="632" y="267"/>
                  </a:lnTo>
                  <a:lnTo>
                    <a:pt x="630" y="267"/>
                  </a:lnTo>
                  <a:lnTo>
                    <a:pt x="630" y="269"/>
                  </a:lnTo>
                  <a:lnTo>
                    <a:pt x="628" y="271"/>
                  </a:lnTo>
                  <a:lnTo>
                    <a:pt x="626" y="273"/>
                  </a:lnTo>
                  <a:lnTo>
                    <a:pt x="626" y="273"/>
                  </a:lnTo>
                  <a:lnTo>
                    <a:pt x="626" y="275"/>
                  </a:lnTo>
                  <a:lnTo>
                    <a:pt x="624" y="277"/>
                  </a:lnTo>
                  <a:lnTo>
                    <a:pt x="624" y="281"/>
                  </a:lnTo>
                  <a:lnTo>
                    <a:pt x="624" y="281"/>
                  </a:lnTo>
                  <a:lnTo>
                    <a:pt x="624" y="281"/>
                  </a:lnTo>
                  <a:lnTo>
                    <a:pt x="626" y="279"/>
                  </a:lnTo>
                  <a:lnTo>
                    <a:pt x="628" y="277"/>
                  </a:lnTo>
                  <a:lnTo>
                    <a:pt x="632" y="269"/>
                  </a:lnTo>
                  <a:lnTo>
                    <a:pt x="634" y="267"/>
                  </a:lnTo>
                  <a:lnTo>
                    <a:pt x="632" y="265"/>
                  </a:lnTo>
                  <a:close/>
                  <a:moveTo>
                    <a:pt x="606" y="245"/>
                  </a:moveTo>
                  <a:lnTo>
                    <a:pt x="606" y="245"/>
                  </a:lnTo>
                  <a:lnTo>
                    <a:pt x="608" y="245"/>
                  </a:lnTo>
                  <a:lnTo>
                    <a:pt x="606" y="243"/>
                  </a:lnTo>
                  <a:lnTo>
                    <a:pt x="606" y="243"/>
                  </a:lnTo>
                  <a:lnTo>
                    <a:pt x="606" y="241"/>
                  </a:lnTo>
                  <a:lnTo>
                    <a:pt x="606" y="241"/>
                  </a:lnTo>
                  <a:lnTo>
                    <a:pt x="606" y="241"/>
                  </a:lnTo>
                  <a:lnTo>
                    <a:pt x="606" y="241"/>
                  </a:lnTo>
                  <a:lnTo>
                    <a:pt x="604" y="239"/>
                  </a:lnTo>
                  <a:lnTo>
                    <a:pt x="604" y="241"/>
                  </a:lnTo>
                  <a:lnTo>
                    <a:pt x="606" y="245"/>
                  </a:lnTo>
                  <a:lnTo>
                    <a:pt x="606" y="245"/>
                  </a:lnTo>
                  <a:close/>
                  <a:moveTo>
                    <a:pt x="600" y="219"/>
                  </a:moveTo>
                  <a:lnTo>
                    <a:pt x="602" y="219"/>
                  </a:lnTo>
                  <a:lnTo>
                    <a:pt x="602" y="217"/>
                  </a:lnTo>
                  <a:lnTo>
                    <a:pt x="600" y="217"/>
                  </a:lnTo>
                  <a:lnTo>
                    <a:pt x="600" y="219"/>
                  </a:lnTo>
                  <a:lnTo>
                    <a:pt x="600" y="219"/>
                  </a:lnTo>
                  <a:lnTo>
                    <a:pt x="600" y="219"/>
                  </a:lnTo>
                  <a:lnTo>
                    <a:pt x="600" y="219"/>
                  </a:lnTo>
                  <a:close/>
                  <a:moveTo>
                    <a:pt x="592" y="217"/>
                  </a:moveTo>
                  <a:lnTo>
                    <a:pt x="592" y="217"/>
                  </a:lnTo>
                  <a:lnTo>
                    <a:pt x="592" y="215"/>
                  </a:lnTo>
                  <a:lnTo>
                    <a:pt x="592" y="215"/>
                  </a:lnTo>
                  <a:lnTo>
                    <a:pt x="592" y="217"/>
                  </a:lnTo>
                  <a:lnTo>
                    <a:pt x="592" y="217"/>
                  </a:lnTo>
                  <a:lnTo>
                    <a:pt x="592" y="217"/>
                  </a:lnTo>
                  <a:close/>
                  <a:moveTo>
                    <a:pt x="62" y="193"/>
                  </a:moveTo>
                  <a:lnTo>
                    <a:pt x="64" y="193"/>
                  </a:lnTo>
                  <a:lnTo>
                    <a:pt x="64" y="191"/>
                  </a:lnTo>
                  <a:lnTo>
                    <a:pt x="64" y="191"/>
                  </a:lnTo>
                  <a:lnTo>
                    <a:pt x="62" y="191"/>
                  </a:lnTo>
                  <a:lnTo>
                    <a:pt x="62" y="193"/>
                  </a:lnTo>
                  <a:lnTo>
                    <a:pt x="62" y="193"/>
                  </a:lnTo>
                  <a:lnTo>
                    <a:pt x="62" y="193"/>
                  </a:lnTo>
                  <a:close/>
                  <a:moveTo>
                    <a:pt x="586" y="181"/>
                  </a:moveTo>
                  <a:lnTo>
                    <a:pt x="584" y="183"/>
                  </a:lnTo>
                  <a:lnTo>
                    <a:pt x="584" y="183"/>
                  </a:lnTo>
                  <a:lnTo>
                    <a:pt x="586" y="183"/>
                  </a:lnTo>
                  <a:lnTo>
                    <a:pt x="586" y="183"/>
                  </a:lnTo>
                  <a:lnTo>
                    <a:pt x="586" y="183"/>
                  </a:lnTo>
                  <a:lnTo>
                    <a:pt x="586" y="183"/>
                  </a:lnTo>
                  <a:lnTo>
                    <a:pt x="586" y="181"/>
                  </a:lnTo>
                  <a:close/>
                  <a:moveTo>
                    <a:pt x="584" y="181"/>
                  </a:moveTo>
                  <a:lnTo>
                    <a:pt x="584" y="181"/>
                  </a:lnTo>
                  <a:lnTo>
                    <a:pt x="586" y="179"/>
                  </a:lnTo>
                  <a:lnTo>
                    <a:pt x="584" y="179"/>
                  </a:lnTo>
                  <a:lnTo>
                    <a:pt x="584" y="181"/>
                  </a:lnTo>
                  <a:lnTo>
                    <a:pt x="584" y="181"/>
                  </a:lnTo>
                  <a:lnTo>
                    <a:pt x="584" y="181"/>
                  </a:lnTo>
                  <a:lnTo>
                    <a:pt x="584" y="181"/>
                  </a:lnTo>
                  <a:close/>
                  <a:moveTo>
                    <a:pt x="550" y="147"/>
                  </a:moveTo>
                  <a:lnTo>
                    <a:pt x="550" y="147"/>
                  </a:lnTo>
                  <a:lnTo>
                    <a:pt x="548" y="147"/>
                  </a:lnTo>
                  <a:lnTo>
                    <a:pt x="548" y="147"/>
                  </a:lnTo>
                  <a:lnTo>
                    <a:pt x="548" y="147"/>
                  </a:lnTo>
                  <a:lnTo>
                    <a:pt x="548" y="149"/>
                  </a:lnTo>
                  <a:lnTo>
                    <a:pt x="548" y="151"/>
                  </a:lnTo>
                  <a:lnTo>
                    <a:pt x="550" y="151"/>
                  </a:lnTo>
                  <a:lnTo>
                    <a:pt x="550" y="151"/>
                  </a:lnTo>
                  <a:lnTo>
                    <a:pt x="550" y="149"/>
                  </a:lnTo>
                  <a:lnTo>
                    <a:pt x="550" y="149"/>
                  </a:lnTo>
                  <a:lnTo>
                    <a:pt x="550" y="147"/>
                  </a:lnTo>
                  <a:lnTo>
                    <a:pt x="550" y="147"/>
                  </a:lnTo>
                  <a:close/>
                  <a:moveTo>
                    <a:pt x="448" y="124"/>
                  </a:moveTo>
                  <a:lnTo>
                    <a:pt x="446" y="126"/>
                  </a:lnTo>
                  <a:lnTo>
                    <a:pt x="448" y="126"/>
                  </a:lnTo>
                  <a:lnTo>
                    <a:pt x="448" y="126"/>
                  </a:lnTo>
                  <a:lnTo>
                    <a:pt x="450" y="126"/>
                  </a:lnTo>
                  <a:lnTo>
                    <a:pt x="450" y="124"/>
                  </a:lnTo>
                  <a:lnTo>
                    <a:pt x="448" y="124"/>
                  </a:lnTo>
                  <a:lnTo>
                    <a:pt x="448" y="124"/>
                  </a:lnTo>
                  <a:close/>
                  <a:moveTo>
                    <a:pt x="446" y="118"/>
                  </a:moveTo>
                  <a:lnTo>
                    <a:pt x="446" y="118"/>
                  </a:lnTo>
                  <a:lnTo>
                    <a:pt x="448" y="118"/>
                  </a:lnTo>
                  <a:lnTo>
                    <a:pt x="448" y="118"/>
                  </a:lnTo>
                  <a:lnTo>
                    <a:pt x="448" y="118"/>
                  </a:lnTo>
                  <a:lnTo>
                    <a:pt x="450" y="116"/>
                  </a:lnTo>
                  <a:lnTo>
                    <a:pt x="452" y="116"/>
                  </a:lnTo>
                  <a:lnTo>
                    <a:pt x="454" y="114"/>
                  </a:lnTo>
                  <a:lnTo>
                    <a:pt x="452" y="112"/>
                  </a:lnTo>
                  <a:lnTo>
                    <a:pt x="452" y="112"/>
                  </a:lnTo>
                  <a:lnTo>
                    <a:pt x="450" y="114"/>
                  </a:lnTo>
                  <a:lnTo>
                    <a:pt x="448" y="114"/>
                  </a:lnTo>
                  <a:lnTo>
                    <a:pt x="446" y="116"/>
                  </a:lnTo>
                  <a:lnTo>
                    <a:pt x="444" y="116"/>
                  </a:lnTo>
                  <a:lnTo>
                    <a:pt x="444" y="118"/>
                  </a:lnTo>
                  <a:lnTo>
                    <a:pt x="444" y="120"/>
                  </a:lnTo>
                  <a:lnTo>
                    <a:pt x="446" y="118"/>
                  </a:lnTo>
                  <a:close/>
                  <a:moveTo>
                    <a:pt x="414" y="98"/>
                  </a:moveTo>
                  <a:lnTo>
                    <a:pt x="414" y="100"/>
                  </a:lnTo>
                  <a:lnTo>
                    <a:pt x="414" y="100"/>
                  </a:lnTo>
                  <a:lnTo>
                    <a:pt x="412" y="100"/>
                  </a:lnTo>
                  <a:lnTo>
                    <a:pt x="414" y="100"/>
                  </a:lnTo>
                  <a:lnTo>
                    <a:pt x="414" y="102"/>
                  </a:lnTo>
                  <a:lnTo>
                    <a:pt x="414" y="102"/>
                  </a:lnTo>
                  <a:lnTo>
                    <a:pt x="414" y="102"/>
                  </a:lnTo>
                  <a:lnTo>
                    <a:pt x="414" y="102"/>
                  </a:lnTo>
                  <a:lnTo>
                    <a:pt x="414" y="100"/>
                  </a:lnTo>
                  <a:lnTo>
                    <a:pt x="414" y="98"/>
                  </a:lnTo>
                  <a:close/>
                  <a:moveTo>
                    <a:pt x="406" y="100"/>
                  </a:moveTo>
                  <a:lnTo>
                    <a:pt x="408" y="100"/>
                  </a:lnTo>
                  <a:lnTo>
                    <a:pt x="408" y="98"/>
                  </a:lnTo>
                  <a:lnTo>
                    <a:pt x="408" y="98"/>
                  </a:lnTo>
                  <a:lnTo>
                    <a:pt x="406" y="98"/>
                  </a:lnTo>
                  <a:lnTo>
                    <a:pt x="406" y="98"/>
                  </a:lnTo>
                  <a:lnTo>
                    <a:pt x="406" y="100"/>
                  </a:lnTo>
                  <a:lnTo>
                    <a:pt x="406" y="100"/>
                  </a:lnTo>
                  <a:close/>
                  <a:moveTo>
                    <a:pt x="412" y="100"/>
                  </a:moveTo>
                  <a:lnTo>
                    <a:pt x="412" y="98"/>
                  </a:lnTo>
                  <a:lnTo>
                    <a:pt x="412" y="98"/>
                  </a:lnTo>
                  <a:lnTo>
                    <a:pt x="412" y="96"/>
                  </a:lnTo>
                  <a:lnTo>
                    <a:pt x="412" y="98"/>
                  </a:lnTo>
                  <a:lnTo>
                    <a:pt x="412" y="100"/>
                  </a:lnTo>
                  <a:close/>
                  <a:moveTo>
                    <a:pt x="220" y="96"/>
                  </a:moveTo>
                  <a:lnTo>
                    <a:pt x="220" y="96"/>
                  </a:lnTo>
                  <a:lnTo>
                    <a:pt x="220" y="96"/>
                  </a:lnTo>
                  <a:lnTo>
                    <a:pt x="222" y="94"/>
                  </a:lnTo>
                  <a:lnTo>
                    <a:pt x="220" y="94"/>
                  </a:lnTo>
                  <a:lnTo>
                    <a:pt x="220" y="92"/>
                  </a:lnTo>
                  <a:lnTo>
                    <a:pt x="220" y="92"/>
                  </a:lnTo>
                  <a:lnTo>
                    <a:pt x="220" y="94"/>
                  </a:lnTo>
                  <a:lnTo>
                    <a:pt x="220" y="94"/>
                  </a:lnTo>
                  <a:lnTo>
                    <a:pt x="220" y="94"/>
                  </a:lnTo>
                  <a:lnTo>
                    <a:pt x="220" y="96"/>
                  </a:lnTo>
                  <a:close/>
                  <a:moveTo>
                    <a:pt x="232" y="80"/>
                  </a:moveTo>
                  <a:lnTo>
                    <a:pt x="232" y="80"/>
                  </a:lnTo>
                  <a:lnTo>
                    <a:pt x="232" y="78"/>
                  </a:lnTo>
                  <a:lnTo>
                    <a:pt x="232" y="78"/>
                  </a:lnTo>
                  <a:lnTo>
                    <a:pt x="232" y="78"/>
                  </a:lnTo>
                  <a:lnTo>
                    <a:pt x="230" y="80"/>
                  </a:lnTo>
                  <a:lnTo>
                    <a:pt x="232" y="82"/>
                  </a:lnTo>
                  <a:lnTo>
                    <a:pt x="232" y="80"/>
                  </a:lnTo>
                  <a:close/>
                  <a:moveTo>
                    <a:pt x="414" y="70"/>
                  </a:moveTo>
                  <a:lnTo>
                    <a:pt x="416" y="68"/>
                  </a:lnTo>
                  <a:lnTo>
                    <a:pt x="416" y="68"/>
                  </a:lnTo>
                  <a:lnTo>
                    <a:pt x="418" y="66"/>
                  </a:lnTo>
                  <a:lnTo>
                    <a:pt x="416" y="66"/>
                  </a:lnTo>
                  <a:lnTo>
                    <a:pt x="416" y="66"/>
                  </a:lnTo>
                  <a:lnTo>
                    <a:pt x="416" y="66"/>
                  </a:lnTo>
                  <a:lnTo>
                    <a:pt x="416" y="68"/>
                  </a:lnTo>
                  <a:lnTo>
                    <a:pt x="414" y="68"/>
                  </a:lnTo>
                  <a:lnTo>
                    <a:pt x="414" y="66"/>
                  </a:lnTo>
                  <a:lnTo>
                    <a:pt x="414" y="66"/>
                  </a:lnTo>
                  <a:lnTo>
                    <a:pt x="414" y="64"/>
                  </a:lnTo>
                  <a:lnTo>
                    <a:pt x="414" y="64"/>
                  </a:lnTo>
                  <a:lnTo>
                    <a:pt x="412" y="66"/>
                  </a:lnTo>
                  <a:lnTo>
                    <a:pt x="412" y="66"/>
                  </a:lnTo>
                  <a:lnTo>
                    <a:pt x="410" y="68"/>
                  </a:lnTo>
                  <a:lnTo>
                    <a:pt x="408" y="70"/>
                  </a:lnTo>
                  <a:lnTo>
                    <a:pt x="408" y="72"/>
                  </a:lnTo>
                  <a:lnTo>
                    <a:pt x="408" y="74"/>
                  </a:lnTo>
                  <a:lnTo>
                    <a:pt x="408" y="74"/>
                  </a:lnTo>
                  <a:lnTo>
                    <a:pt x="408" y="74"/>
                  </a:lnTo>
                  <a:lnTo>
                    <a:pt x="410" y="74"/>
                  </a:lnTo>
                  <a:lnTo>
                    <a:pt x="412" y="76"/>
                  </a:lnTo>
                  <a:lnTo>
                    <a:pt x="414" y="74"/>
                  </a:lnTo>
                  <a:lnTo>
                    <a:pt x="416" y="76"/>
                  </a:lnTo>
                  <a:lnTo>
                    <a:pt x="416" y="74"/>
                  </a:lnTo>
                  <a:lnTo>
                    <a:pt x="416" y="74"/>
                  </a:lnTo>
                  <a:lnTo>
                    <a:pt x="416" y="74"/>
                  </a:lnTo>
                  <a:lnTo>
                    <a:pt x="416" y="74"/>
                  </a:lnTo>
                  <a:lnTo>
                    <a:pt x="414" y="72"/>
                  </a:lnTo>
                  <a:lnTo>
                    <a:pt x="414" y="72"/>
                  </a:lnTo>
                  <a:lnTo>
                    <a:pt x="414" y="72"/>
                  </a:lnTo>
                  <a:lnTo>
                    <a:pt x="414" y="70"/>
                  </a:lnTo>
                  <a:close/>
                  <a:moveTo>
                    <a:pt x="408" y="66"/>
                  </a:moveTo>
                  <a:lnTo>
                    <a:pt x="408" y="64"/>
                  </a:lnTo>
                  <a:lnTo>
                    <a:pt x="406" y="64"/>
                  </a:lnTo>
                  <a:lnTo>
                    <a:pt x="406" y="66"/>
                  </a:lnTo>
                  <a:lnTo>
                    <a:pt x="406" y="66"/>
                  </a:lnTo>
                  <a:lnTo>
                    <a:pt x="404" y="66"/>
                  </a:lnTo>
                  <a:lnTo>
                    <a:pt x="404" y="66"/>
                  </a:lnTo>
                  <a:lnTo>
                    <a:pt x="406" y="68"/>
                  </a:lnTo>
                  <a:lnTo>
                    <a:pt x="406" y="66"/>
                  </a:lnTo>
                  <a:lnTo>
                    <a:pt x="408" y="66"/>
                  </a:lnTo>
                  <a:close/>
                  <a:moveTo>
                    <a:pt x="414" y="26"/>
                  </a:moveTo>
                  <a:lnTo>
                    <a:pt x="416" y="26"/>
                  </a:lnTo>
                  <a:lnTo>
                    <a:pt x="416" y="24"/>
                  </a:lnTo>
                  <a:lnTo>
                    <a:pt x="416" y="26"/>
                  </a:lnTo>
                  <a:lnTo>
                    <a:pt x="412" y="26"/>
                  </a:lnTo>
                  <a:lnTo>
                    <a:pt x="410" y="28"/>
                  </a:lnTo>
                  <a:lnTo>
                    <a:pt x="414" y="28"/>
                  </a:lnTo>
                  <a:lnTo>
                    <a:pt x="414" y="26"/>
                  </a:lnTo>
                  <a:close/>
                  <a:moveTo>
                    <a:pt x="316" y="32"/>
                  </a:moveTo>
                  <a:lnTo>
                    <a:pt x="318" y="30"/>
                  </a:lnTo>
                  <a:lnTo>
                    <a:pt x="322" y="32"/>
                  </a:lnTo>
                  <a:lnTo>
                    <a:pt x="322" y="32"/>
                  </a:lnTo>
                  <a:lnTo>
                    <a:pt x="322" y="30"/>
                  </a:lnTo>
                  <a:lnTo>
                    <a:pt x="322" y="30"/>
                  </a:lnTo>
                  <a:lnTo>
                    <a:pt x="322" y="30"/>
                  </a:lnTo>
                  <a:lnTo>
                    <a:pt x="320" y="28"/>
                  </a:lnTo>
                  <a:lnTo>
                    <a:pt x="320" y="28"/>
                  </a:lnTo>
                  <a:lnTo>
                    <a:pt x="320" y="26"/>
                  </a:lnTo>
                  <a:lnTo>
                    <a:pt x="320" y="24"/>
                  </a:lnTo>
                  <a:lnTo>
                    <a:pt x="320" y="22"/>
                  </a:lnTo>
                  <a:lnTo>
                    <a:pt x="318" y="22"/>
                  </a:lnTo>
                  <a:lnTo>
                    <a:pt x="318" y="22"/>
                  </a:lnTo>
                  <a:lnTo>
                    <a:pt x="316" y="26"/>
                  </a:lnTo>
                  <a:lnTo>
                    <a:pt x="316" y="26"/>
                  </a:lnTo>
                  <a:lnTo>
                    <a:pt x="316" y="28"/>
                  </a:lnTo>
                  <a:lnTo>
                    <a:pt x="316" y="28"/>
                  </a:lnTo>
                  <a:lnTo>
                    <a:pt x="314" y="28"/>
                  </a:lnTo>
                  <a:lnTo>
                    <a:pt x="314" y="30"/>
                  </a:lnTo>
                  <a:lnTo>
                    <a:pt x="314" y="32"/>
                  </a:lnTo>
                  <a:lnTo>
                    <a:pt x="316" y="32"/>
                  </a:lnTo>
                  <a:close/>
                  <a:moveTo>
                    <a:pt x="320" y="24"/>
                  </a:moveTo>
                  <a:lnTo>
                    <a:pt x="322" y="28"/>
                  </a:lnTo>
                  <a:lnTo>
                    <a:pt x="324" y="30"/>
                  </a:lnTo>
                  <a:lnTo>
                    <a:pt x="328" y="34"/>
                  </a:lnTo>
                  <a:lnTo>
                    <a:pt x="334" y="30"/>
                  </a:lnTo>
                  <a:lnTo>
                    <a:pt x="336" y="26"/>
                  </a:lnTo>
                  <a:lnTo>
                    <a:pt x="336" y="26"/>
                  </a:lnTo>
                  <a:lnTo>
                    <a:pt x="336" y="26"/>
                  </a:lnTo>
                  <a:lnTo>
                    <a:pt x="338" y="24"/>
                  </a:lnTo>
                  <a:lnTo>
                    <a:pt x="338" y="24"/>
                  </a:lnTo>
                  <a:lnTo>
                    <a:pt x="338" y="24"/>
                  </a:lnTo>
                  <a:lnTo>
                    <a:pt x="336" y="22"/>
                  </a:lnTo>
                  <a:lnTo>
                    <a:pt x="336" y="20"/>
                  </a:lnTo>
                  <a:lnTo>
                    <a:pt x="334" y="20"/>
                  </a:lnTo>
                  <a:lnTo>
                    <a:pt x="334" y="20"/>
                  </a:lnTo>
                  <a:lnTo>
                    <a:pt x="332" y="22"/>
                  </a:lnTo>
                  <a:lnTo>
                    <a:pt x="330" y="22"/>
                  </a:lnTo>
                  <a:lnTo>
                    <a:pt x="330" y="22"/>
                  </a:lnTo>
                  <a:lnTo>
                    <a:pt x="328" y="22"/>
                  </a:lnTo>
                  <a:lnTo>
                    <a:pt x="326" y="24"/>
                  </a:lnTo>
                  <a:lnTo>
                    <a:pt x="324" y="24"/>
                  </a:lnTo>
                  <a:lnTo>
                    <a:pt x="322" y="22"/>
                  </a:lnTo>
                  <a:lnTo>
                    <a:pt x="322" y="22"/>
                  </a:lnTo>
                  <a:lnTo>
                    <a:pt x="322" y="20"/>
                  </a:lnTo>
                  <a:lnTo>
                    <a:pt x="320" y="20"/>
                  </a:lnTo>
                  <a:lnTo>
                    <a:pt x="320" y="20"/>
                  </a:lnTo>
                  <a:lnTo>
                    <a:pt x="320" y="20"/>
                  </a:lnTo>
                  <a:lnTo>
                    <a:pt x="320" y="22"/>
                  </a:lnTo>
                  <a:lnTo>
                    <a:pt x="320" y="24"/>
                  </a:lnTo>
                  <a:close/>
                  <a:moveTo>
                    <a:pt x="420" y="20"/>
                  </a:moveTo>
                  <a:lnTo>
                    <a:pt x="422" y="16"/>
                  </a:lnTo>
                  <a:lnTo>
                    <a:pt x="420" y="16"/>
                  </a:lnTo>
                  <a:lnTo>
                    <a:pt x="420" y="18"/>
                  </a:lnTo>
                  <a:lnTo>
                    <a:pt x="420" y="20"/>
                  </a:lnTo>
                  <a:lnTo>
                    <a:pt x="420" y="20"/>
                  </a:lnTo>
                  <a:lnTo>
                    <a:pt x="418" y="20"/>
                  </a:lnTo>
                  <a:lnTo>
                    <a:pt x="416" y="22"/>
                  </a:lnTo>
                  <a:lnTo>
                    <a:pt x="416" y="24"/>
                  </a:lnTo>
                  <a:lnTo>
                    <a:pt x="416" y="24"/>
                  </a:lnTo>
                  <a:lnTo>
                    <a:pt x="418" y="24"/>
                  </a:lnTo>
                  <a:lnTo>
                    <a:pt x="420" y="20"/>
                  </a:lnTo>
                  <a:close/>
                  <a:moveTo>
                    <a:pt x="354" y="22"/>
                  </a:moveTo>
                  <a:lnTo>
                    <a:pt x="354" y="22"/>
                  </a:lnTo>
                  <a:lnTo>
                    <a:pt x="356" y="20"/>
                  </a:lnTo>
                  <a:lnTo>
                    <a:pt x="356" y="18"/>
                  </a:lnTo>
                  <a:lnTo>
                    <a:pt x="356" y="16"/>
                  </a:lnTo>
                  <a:lnTo>
                    <a:pt x="356" y="16"/>
                  </a:lnTo>
                  <a:lnTo>
                    <a:pt x="354" y="16"/>
                  </a:lnTo>
                  <a:lnTo>
                    <a:pt x="354" y="18"/>
                  </a:lnTo>
                  <a:lnTo>
                    <a:pt x="354" y="18"/>
                  </a:lnTo>
                  <a:lnTo>
                    <a:pt x="354" y="20"/>
                  </a:lnTo>
                  <a:lnTo>
                    <a:pt x="354" y="22"/>
                  </a:lnTo>
                  <a:close/>
                  <a:moveTo>
                    <a:pt x="624" y="283"/>
                  </a:moveTo>
                  <a:lnTo>
                    <a:pt x="624" y="283"/>
                  </a:lnTo>
                  <a:lnTo>
                    <a:pt x="622" y="279"/>
                  </a:lnTo>
                  <a:lnTo>
                    <a:pt x="624" y="275"/>
                  </a:lnTo>
                  <a:lnTo>
                    <a:pt x="622" y="273"/>
                  </a:lnTo>
                  <a:lnTo>
                    <a:pt x="622" y="271"/>
                  </a:lnTo>
                  <a:lnTo>
                    <a:pt x="620" y="269"/>
                  </a:lnTo>
                  <a:lnTo>
                    <a:pt x="620" y="267"/>
                  </a:lnTo>
                  <a:lnTo>
                    <a:pt x="620" y="265"/>
                  </a:lnTo>
                  <a:lnTo>
                    <a:pt x="620" y="263"/>
                  </a:lnTo>
                  <a:lnTo>
                    <a:pt x="618" y="263"/>
                  </a:lnTo>
                  <a:lnTo>
                    <a:pt x="618" y="263"/>
                  </a:lnTo>
                  <a:lnTo>
                    <a:pt x="616" y="261"/>
                  </a:lnTo>
                  <a:lnTo>
                    <a:pt x="616" y="259"/>
                  </a:lnTo>
                  <a:lnTo>
                    <a:pt x="614" y="253"/>
                  </a:lnTo>
                  <a:lnTo>
                    <a:pt x="614" y="251"/>
                  </a:lnTo>
                  <a:lnTo>
                    <a:pt x="612" y="251"/>
                  </a:lnTo>
                  <a:lnTo>
                    <a:pt x="610" y="251"/>
                  </a:lnTo>
                  <a:lnTo>
                    <a:pt x="608" y="249"/>
                  </a:lnTo>
                  <a:lnTo>
                    <a:pt x="606" y="247"/>
                  </a:lnTo>
                  <a:lnTo>
                    <a:pt x="604" y="245"/>
                  </a:lnTo>
                  <a:lnTo>
                    <a:pt x="604" y="245"/>
                  </a:lnTo>
                  <a:lnTo>
                    <a:pt x="602" y="243"/>
                  </a:lnTo>
                  <a:lnTo>
                    <a:pt x="602" y="241"/>
                  </a:lnTo>
                  <a:lnTo>
                    <a:pt x="602" y="239"/>
                  </a:lnTo>
                  <a:lnTo>
                    <a:pt x="602" y="235"/>
                  </a:lnTo>
                  <a:lnTo>
                    <a:pt x="602" y="231"/>
                  </a:lnTo>
                  <a:lnTo>
                    <a:pt x="604" y="225"/>
                  </a:lnTo>
                  <a:lnTo>
                    <a:pt x="602" y="221"/>
                  </a:lnTo>
                  <a:lnTo>
                    <a:pt x="602" y="221"/>
                  </a:lnTo>
                  <a:lnTo>
                    <a:pt x="602" y="221"/>
                  </a:lnTo>
                  <a:lnTo>
                    <a:pt x="600" y="223"/>
                  </a:lnTo>
                  <a:lnTo>
                    <a:pt x="600" y="223"/>
                  </a:lnTo>
                  <a:lnTo>
                    <a:pt x="600" y="223"/>
                  </a:lnTo>
                  <a:lnTo>
                    <a:pt x="598" y="223"/>
                  </a:lnTo>
                  <a:lnTo>
                    <a:pt x="596" y="221"/>
                  </a:lnTo>
                  <a:lnTo>
                    <a:pt x="596" y="219"/>
                  </a:lnTo>
                  <a:lnTo>
                    <a:pt x="594" y="217"/>
                  </a:lnTo>
                  <a:lnTo>
                    <a:pt x="594" y="217"/>
                  </a:lnTo>
                  <a:lnTo>
                    <a:pt x="594" y="217"/>
                  </a:lnTo>
                  <a:lnTo>
                    <a:pt x="592" y="219"/>
                  </a:lnTo>
                  <a:lnTo>
                    <a:pt x="592" y="223"/>
                  </a:lnTo>
                  <a:lnTo>
                    <a:pt x="592" y="223"/>
                  </a:lnTo>
                  <a:lnTo>
                    <a:pt x="590" y="223"/>
                  </a:lnTo>
                  <a:lnTo>
                    <a:pt x="590" y="221"/>
                  </a:lnTo>
                  <a:lnTo>
                    <a:pt x="588" y="221"/>
                  </a:lnTo>
                  <a:lnTo>
                    <a:pt x="588" y="221"/>
                  </a:lnTo>
                  <a:lnTo>
                    <a:pt x="588" y="219"/>
                  </a:lnTo>
                  <a:lnTo>
                    <a:pt x="586" y="219"/>
                  </a:lnTo>
                  <a:lnTo>
                    <a:pt x="586" y="215"/>
                  </a:lnTo>
                  <a:lnTo>
                    <a:pt x="586" y="209"/>
                  </a:lnTo>
                  <a:lnTo>
                    <a:pt x="588" y="207"/>
                  </a:lnTo>
                  <a:lnTo>
                    <a:pt x="586" y="205"/>
                  </a:lnTo>
                  <a:lnTo>
                    <a:pt x="586" y="201"/>
                  </a:lnTo>
                  <a:lnTo>
                    <a:pt x="586" y="201"/>
                  </a:lnTo>
                  <a:lnTo>
                    <a:pt x="586" y="199"/>
                  </a:lnTo>
                  <a:lnTo>
                    <a:pt x="584" y="195"/>
                  </a:lnTo>
                  <a:lnTo>
                    <a:pt x="582" y="193"/>
                  </a:lnTo>
                  <a:lnTo>
                    <a:pt x="580" y="191"/>
                  </a:lnTo>
                  <a:lnTo>
                    <a:pt x="580" y="189"/>
                  </a:lnTo>
                  <a:lnTo>
                    <a:pt x="580" y="187"/>
                  </a:lnTo>
                  <a:lnTo>
                    <a:pt x="582" y="187"/>
                  </a:lnTo>
                  <a:lnTo>
                    <a:pt x="582" y="187"/>
                  </a:lnTo>
                  <a:lnTo>
                    <a:pt x="582" y="185"/>
                  </a:lnTo>
                  <a:lnTo>
                    <a:pt x="582" y="183"/>
                  </a:lnTo>
                  <a:lnTo>
                    <a:pt x="580" y="181"/>
                  </a:lnTo>
                  <a:lnTo>
                    <a:pt x="578" y="181"/>
                  </a:lnTo>
                  <a:lnTo>
                    <a:pt x="576" y="179"/>
                  </a:lnTo>
                  <a:lnTo>
                    <a:pt x="574" y="177"/>
                  </a:lnTo>
                  <a:lnTo>
                    <a:pt x="572" y="177"/>
                  </a:lnTo>
                  <a:lnTo>
                    <a:pt x="572" y="177"/>
                  </a:lnTo>
                  <a:lnTo>
                    <a:pt x="570" y="175"/>
                  </a:lnTo>
                  <a:lnTo>
                    <a:pt x="570" y="175"/>
                  </a:lnTo>
                  <a:lnTo>
                    <a:pt x="568" y="175"/>
                  </a:lnTo>
                  <a:lnTo>
                    <a:pt x="566" y="171"/>
                  </a:lnTo>
                  <a:lnTo>
                    <a:pt x="564" y="169"/>
                  </a:lnTo>
                  <a:lnTo>
                    <a:pt x="564" y="167"/>
                  </a:lnTo>
                  <a:lnTo>
                    <a:pt x="564" y="167"/>
                  </a:lnTo>
                  <a:lnTo>
                    <a:pt x="562" y="167"/>
                  </a:lnTo>
                  <a:lnTo>
                    <a:pt x="562" y="167"/>
                  </a:lnTo>
                  <a:lnTo>
                    <a:pt x="560" y="167"/>
                  </a:lnTo>
                  <a:lnTo>
                    <a:pt x="558" y="167"/>
                  </a:lnTo>
                  <a:lnTo>
                    <a:pt x="558" y="165"/>
                  </a:lnTo>
                  <a:lnTo>
                    <a:pt x="556" y="165"/>
                  </a:lnTo>
                  <a:lnTo>
                    <a:pt x="554" y="163"/>
                  </a:lnTo>
                  <a:lnTo>
                    <a:pt x="552" y="163"/>
                  </a:lnTo>
                  <a:lnTo>
                    <a:pt x="550" y="161"/>
                  </a:lnTo>
                  <a:lnTo>
                    <a:pt x="550" y="159"/>
                  </a:lnTo>
                  <a:lnTo>
                    <a:pt x="548" y="157"/>
                  </a:lnTo>
                  <a:lnTo>
                    <a:pt x="550" y="155"/>
                  </a:lnTo>
                  <a:lnTo>
                    <a:pt x="550" y="153"/>
                  </a:lnTo>
                  <a:lnTo>
                    <a:pt x="548" y="151"/>
                  </a:lnTo>
                  <a:lnTo>
                    <a:pt x="546" y="147"/>
                  </a:lnTo>
                  <a:lnTo>
                    <a:pt x="546" y="145"/>
                  </a:lnTo>
                  <a:lnTo>
                    <a:pt x="548" y="143"/>
                  </a:lnTo>
                  <a:lnTo>
                    <a:pt x="550" y="135"/>
                  </a:lnTo>
                  <a:lnTo>
                    <a:pt x="550" y="131"/>
                  </a:lnTo>
                  <a:lnTo>
                    <a:pt x="548" y="124"/>
                  </a:lnTo>
                  <a:lnTo>
                    <a:pt x="548" y="122"/>
                  </a:lnTo>
                  <a:lnTo>
                    <a:pt x="548" y="122"/>
                  </a:lnTo>
                  <a:lnTo>
                    <a:pt x="546" y="122"/>
                  </a:lnTo>
                  <a:lnTo>
                    <a:pt x="546" y="118"/>
                  </a:lnTo>
                  <a:lnTo>
                    <a:pt x="544" y="116"/>
                  </a:lnTo>
                  <a:lnTo>
                    <a:pt x="544" y="116"/>
                  </a:lnTo>
                  <a:lnTo>
                    <a:pt x="542" y="114"/>
                  </a:lnTo>
                  <a:lnTo>
                    <a:pt x="544" y="112"/>
                  </a:lnTo>
                  <a:lnTo>
                    <a:pt x="544" y="110"/>
                  </a:lnTo>
                  <a:lnTo>
                    <a:pt x="544" y="106"/>
                  </a:lnTo>
                  <a:lnTo>
                    <a:pt x="544" y="104"/>
                  </a:lnTo>
                  <a:lnTo>
                    <a:pt x="544" y="100"/>
                  </a:lnTo>
                  <a:lnTo>
                    <a:pt x="544" y="96"/>
                  </a:lnTo>
                  <a:lnTo>
                    <a:pt x="544" y="94"/>
                  </a:lnTo>
                  <a:lnTo>
                    <a:pt x="544" y="92"/>
                  </a:lnTo>
                  <a:lnTo>
                    <a:pt x="544" y="90"/>
                  </a:lnTo>
                  <a:lnTo>
                    <a:pt x="544" y="88"/>
                  </a:lnTo>
                  <a:lnTo>
                    <a:pt x="546" y="86"/>
                  </a:lnTo>
                  <a:lnTo>
                    <a:pt x="544" y="86"/>
                  </a:lnTo>
                  <a:lnTo>
                    <a:pt x="542" y="84"/>
                  </a:lnTo>
                  <a:lnTo>
                    <a:pt x="540" y="82"/>
                  </a:lnTo>
                  <a:lnTo>
                    <a:pt x="536" y="78"/>
                  </a:lnTo>
                  <a:lnTo>
                    <a:pt x="536" y="76"/>
                  </a:lnTo>
                  <a:lnTo>
                    <a:pt x="534" y="74"/>
                  </a:lnTo>
                  <a:lnTo>
                    <a:pt x="532" y="76"/>
                  </a:lnTo>
                  <a:lnTo>
                    <a:pt x="530" y="76"/>
                  </a:lnTo>
                  <a:lnTo>
                    <a:pt x="528" y="78"/>
                  </a:lnTo>
                  <a:lnTo>
                    <a:pt x="526" y="78"/>
                  </a:lnTo>
                  <a:lnTo>
                    <a:pt x="524" y="78"/>
                  </a:lnTo>
                  <a:lnTo>
                    <a:pt x="522" y="76"/>
                  </a:lnTo>
                  <a:lnTo>
                    <a:pt x="522" y="72"/>
                  </a:lnTo>
                  <a:lnTo>
                    <a:pt x="522" y="70"/>
                  </a:lnTo>
                  <a:lnTo>
                    <a:pt x="522" y="68"/>
                  </a:lnTo>
                  <a:lnTo>
                    <a:pt x="522" y="66"/>
                  </a:lnTo>
                  <a:lnTo>
                    <a:pt x="522" y="60"/>
                  </a:lnTo>
                  <a:lnTo>
                    <a:pt x="522" y="58"/>
                  </a:lnTo>
                  <a:lnTo>
                    <a:pt x="522" y="54"/>
                  </a:lnTo>
                  <a:lnTo>
                    <a:pt x="522" y="50"/>
                  </a:lnTo>
                  <a:lnTo>
                    <a:pt x="522" y="48"/>
                  </a:lnTo>
                  <a:lnTo>
                    <a:pt x="522" y="46"/>
                  </a:lnTo>
                  <a:lnTo>
                    <a:pt x="520" y="44"/>
                  </a:lnTo>
                  <a:lnTo>
                    <a:pt x="520" y="42"/>
                  </a:lnTo>
                  <a:lnTo>
                    <a:pt x="518" y="40"/>
                  </a:lnTo>
                  <a:lnTo>
                    <a:pt x="518" y="40"/>
                  </a:lnTo>
                  <a:lnTo>
                    <a:pt x="518" y="38"/>
                  </a:lnTo>
                  <a:lnTo>
                    <a:pt x="518" y="38"/>
                  </a:lnTo>
                  <a:lnTo>
                    <a:pt x="518" y="36"/>
                  </a:lnTo>
                  <a:lnTo>
                    <a:pt x="520" y="34"/>
                  </a:lnTo>
                  <a:lnTo>
                    <a:pt x="518" y="32"/>
                  </a:lnTo>
                  <a:lnTo>
                    <a:pt x="516" y="32"/>
                  </a:lnTo>
                  <a:lnTo>
                    <a:pt x="516" y="32"/>
                  </a:lnTo>
                  <a:lnTo>
                    <a:pt x="516" y="32"/>
                  </a:lnTo>
                  <a:lnTo>
                    <a:pt x="516" y="28"/>
                  </a:lnTo>
                  <a:lnTo>
                    <a:pt x="516" y="24"/>
                  </a:lnTo>
                  <a:lnTo>
                    <a:pt x="516" y="22"/>
                  </a:lnTo>
                  <a:lnTo>
                    <a:pt x="516" y="20"/>
                  </a:lnTo>
                  <a:lnTo>
                    <a:pt x="516" y="18"/>
                  </a:lnTo>
                  <a:lnTo>
                    <a:pt x="514" y="16"/>
                  </a:lnTo>
                  <a:lnTo>
                    <a:pt x="512" y="14"/>
                  </a:lnTo>
                  <a:lnTo>
                    <a:pt x="512" y="14"/>
                  </a:lnTo>
                  <a:lnTo>
                    <a:pt x="512" y="12"/>
                  </a:lnTo>
                  <a:lnTo>
                    <a:pt x="512" y="12"/>
                  </a:lnTo>
                  <a:lnTo>
                    <a:pt x="510" y="12"/>
                  </a:lnTo>
                  <a:lnTo>
                    <a:pt x="510" y="12"/>
                  </a:lnTo>
                  <a:lnTo>
                    <a:pt x="508" y="14"/>
                  </a:lnTo>
                  <a:lnTo>
                    <a:pt x="506" y="16"/>
                  </a:lnTo>
                  <a:lnTo>
                    <a:pt x="504" y="22"/>
                  </a:lnTo>
                  <a:lnTo>
                    <a:pt x="502" y="28"/>
                  </a:lnTo>
                  <a:lnTo>
                    <a:pt x="500" y="32"/>
                  </a:lnTo>
                  <a:lnTo>
                    <a:pt x="500" y="34"/>
                  </a:lnTo>
                  <a:lnTo>
                    <a:pt x="500" y="36"/>
                  </a:lnTo>
                  <a:lnTo>
                    <a:pt x="500" y="34"/>
                  </a:lnTo>
                  <a:lnTo>
                    <a:pt x="500" y="34"/>
                  </a:lnTo>
                  <a:lnTo>
                    <a:pt x="498" y="36"/>
                  </a:lnTo>
                  <a:lnTo>
                    <a:pt x="496" y="40"/>
                  </a:lnTo>
                  <a:lnTo>
                    <a:pt x="494" y="44"/>
                  </a:lnTo>
                  <a:lnTo>
                    <a:pt x="496" y="44"/>
                  </a:lnTo>
                  <a:lnTo>
                    <a:pt x="496" y="44"/>
                  </a:lnTo>
                  <a:lnTo>
                    <a:pt x="498" y="44"/>
                  </a:lnTo>
                  <a:lnTo>
                    <a:pt x="498" y="46"/>
                  </a:lnTo>
                  <a:lnTo>
                    <a:pt x="498" y="46"/>
                  </a:lnTo>
                  <a:lnTo>
                    <a:pt x="498" y="48"/>
                  </a:lnTo>
                  <a:lnTo>
                    <a:pt x="498" y="48"/>
                  </a:lnTo>
                  <a:lnTo>
                    <a:pt x="498" y="48"/>
                  </a:lnTo>
                  <a:lnTo>
                    <a:pt x="496" y="48"/>
                  </a:lnTo>
                  <a:lnTo>
                    <a:pt x="496" y="50"/>
                  </a:lnTo>
                  <a:lnTo>
                    <a:pt x="492" y="52"/>
                  </a:lnTo>
                  <a:lnTo>
                    <a:pt x="492" y="56"/>
                  </a:lnTo>
                  <a:lnTo>
                    <a:pt x="492" y="60"/>
                  </a:lnTo>
                  <a:lnTo>
                    <a:pt x="490" y="62"/>
                  </a:lnTo>
                  <a:lnTo>
                    <a:pt x="488" y="66"/>
                  </a:lnTo>
                  <a:lnTo>
                    <a:pt x="488" y="68"/>
                  </a:lnTo>
                  <a:lnTo>
                    <a:pt x="490" y="70"/>
                  </a:lnTo>
                  <a:lnTo>
                    <a:pt x="490" y="72"/>
                  </a:lnTo>
                  <a:lnTo>
                    <a:pt x="488" y="76"/>
                  </a:lnTo>
                  <a:lnTo>
                    <a:pt x="488" y="78"/>
                  </a:lnTo>
                  <a:lnTo>
                    <a:pt x="488" y="86"/>
                  </a:lnTo>
                  <a:lnTo>
                    <a:pt x="488" y="88"/>
                  </a:lnTo>
                  <a:lnTo>
                    <a:pt x="486" y="92"/>
                  </a:lnTo>
                  <a:lnTo>
                    <a:pt x="484" y="98"/>
                  </a:lnTo>
                  <a:lnTo>
                    <a:pt x="482" y="104"/>
                  </a:lnTo>
                  <a:lnTo>
                    <a:pt x="482" y="108"/>
                  </a:lnTo>
                  <a:lnTo>
                    <a:pt x="480" y="110"/>
                  </a:lnTo>
                  <a:lnTo>
                    <a:pt x="478" y="114"/>
                  </a:lnTo>
                  <a:lnTo>
                    <a:pt x="476" y="118"/>
                  </a:lnTo>
                  <a:lnTo>
                    <a:pt x="472" y="124"/>
                  </a:lnTo>
                  <a:lnTo>
                    <a:pt x="470" y="128"/>
                  </a:lnTo>
                  <a:lnTo>
                    <a:pt x="468" y="133"/>
                  </a:lnTo>
                  <a:lnTo>
                    <a:pt x="464" y="135"/>
                  </a:lnTo>
                  <a:lnTo>
                    <a:pt x="462" y="135"/>
                  </a:lnTo>
                  <a:lnTo>
                    <a:pt x="458" y="137"/>
                  </a:lnTo>
                  <a:lnTo>
                    <a:pt x="454" y="137"/>
                  </a:lnTo>
                  <a:lnTo>
                    <a:pt x="454" y="137"/>
                  </a:lnTo>
                  <a:lnTo>
                    <a:pt x="452" y="135"/>
                  </a:lnTo>
                  <a:lnTo>
                    <a:pt x="450" y="135"/>
                  </a:lnTo>
                  <a:lnTo>
                    <a:pt x="446" y="131"/>
                  </a:lnTo>
                  <a:lnTo>
                    <a:pt x="444" y="131"/>
                  </a:lnTo>
                  <a:lnTo>
                    <a:pt x="442" y="126"/>
                  </a:lnTo>
                  <a:lnTo>
                    <a:pt x="442" y="126"/>
                  </a:lnTo>
                  <a:lnTo>
                    <a:pt x="442" y="124"/>
                  </a:lnTo>
                  <a:lnTo>
                    <a:pt x="442" y="122"/>
                  </a:lnTo>
                  <a:lnTo>
                    <a:pt x="438" y="122"/>
                  </a:lnTo>
                  <a:lnTo>
                    <a:pt x="436" y="120"/>
                  </a:lnTo>
                  <a:lnTo>
                    <a:pt x="434" y="120"/>
                  </a:lnTo>
                  <a:lnTo>
                    <a:pt x="430" y="118"/>
                  </a:lnTo>
                  <a:lnTo>
                    <a:pt x="428" y="116"/>
                  </a:lnTo>
                  <a:lnTo>
                    <a:pt x="426" y="114"/>
                  </a:lnTo>
                  <a:lnTo>
                    <a:pt x="424" y="110"/>
                  </a:lnTo>
                  <a:lnTo>
                    <a:pt x="420" y="108"/>
                  </a:lnTo>
                  <a:lnTo>
                    <a:pt x="418" y="106"/>
                  </a:lnTo>
                  <a:lnTo>
                    <a:pt x="416" y="106"/>
                  </a:lnTo>
                  <a:lnTo>
                    <a:pt x="414" y="104"/>
                  </a:lnTo>
                  <a:lnTo>
                    <a:pt x="414" y="104"/>
                  </a:lnTo>
                  <a:lnTo>
                    <a:pt x="412" y="104"/>
                  </a:lnTo>
                  <a:lnTo>
                    <a:pt x="410" y="104"/>
                  </a:lnTo>
                  <a:lnTo>
                    <a:pt x="408" y="102"/>
                  </a:lnTo>
                  <a:lnTo>
                    <a:pt x="408" y="102"/>
                  </a:lnTo>
                  <a:lnTo>
                    <a:pt x="408" y="102"/>
                  </a:lnTo>
                  <a:lnTo>
                    <a:pt x="410" y="100"/>
                  </a:lnTo>
                  <a:lnTo>
                    <a:pt x="408" y="100"/>
                  </a:lnTo>
                  <a:lnTo>
                    <a:pt x="408" y="100"/>
                  </a:lnTo>
                  <a:lnTo>
                    <a:pt x="408" y="100"/>
                  </a:lnTo>
                  <a:lnTo>
                    <a:pt x="408" y="100"/>
                  </a:lnTo>
                  <a:lnTo>
                    <a:pt x="406" y="100"/>
                  </a:lnTo>
                  <a:lnTo>
                    <a:pt x="402" y="98"/>
                  </a:lnTo>
                  <a:lnTo>
                    <a:pt x="402" y="96"/>
                  </a:lnTo>
                  <a:lnTo>
                    <a:pt x="402" y="96"/>
                  </a:lnTo>
                  <a:lnTo>
                    <a:pt x="398" y="92"/>
                  </a:lnTo>
                  <a:lnTo>
                    <a:pt x="396" y="90"/>
                  </a:lnTo>
                  <a:lnTo>
                    <a:pt x="392" y="88"/>
                  </a:lnTo>
                  <a:lnTo>
                    <a:pt x="392" y="86"/>
                  </a:lnTo>
                  <a:lnTo>
                    <a:pt x="392" y="86"/>
                  </a:lnTo>
                  <a:lnTo>
                    <a:pt x="392" y="84"/>
                  </a:lnTo>
                  <a:lnTo>
                    <a:pt x="392" y="82"/>
                  </a:lnTo>
                  <a:lnTo>
                    <a:pt x="394" y="80"/>
                  </a:lnTo>
                  <a:lnTo>
                    <a:pt x="398" y="76"/>
                  </a:lnTo>
                  <a:lnTo>
                    <a:pt x="398" y="74"/>
                  </a:lnTo>
                  <a:lnTo>
                    <a:pt x="400" y="72"/>
                  </a:lnTo>
                  <a:lnTo>
                    <a:pt x="402" y="68"/>
                  </a:lnTo>
                  <a:lnTo>
                    <a:pt x="402" y="66"/>
                  </a:lnTo>
                  <a:lnTo>
                    <a:pt x="402" y="64"/>
                  </a:lnTo>
                  <a:lnTo>
                    <a:pt x="404" y="58"/>
                  </a:lnTo>
                  <a:lnTo>
                    <a:pt x="408" y="56"/>
                  </a:lnTo>
                  <a:lnTo>
                    <a:pt x="408" y="56"/>
                  </a:lnTo>
                  <a:lnTo>
                    <a:pt x="410" y="54"/>
                  </a:lnTo>
                  <a:lnTo>
                    <a:pt x="410" y="56"/>
                  </a:lnTo>
                  <a:lnTo>
                    <a:pt x="410" y="56"/>
                  </a:lnTo>
                  <a:lnTo>
                    <a:pt x="412" y="56"/>
                  </a:lnTo>
                  <a:lnTo>
                    <a:pt x="414" y="52"/>
                  </a:lnTo>
                  <a:lnTo>
                    <a:pt x="414" y="50"/>
                  </a:lnTo>
                  <a:lnTo>
                    <a:pt x="414" y="50"/>
                  </a:lnTo>
                  <a:lnTo>
                    <a:pt x="414" y="48"/>
                  </a:lnTo>
                  <a:lnTo>
                    <a:pt x="422" y="40"/>
                  </a:lnTo>
                  <a:lnTo>
                    <a:pt x="420" y="38"/>
                  </a:lnTo>
                  <a:lnTo>
                    <a:pt x="420" y="38"/>
                  </a:lnTo>
                  <a:lnTo>
                    <a:pt x="418" y="38"/>
                  </a:lnTo>
                  <a:lnTo>
                    <a:pt x="416" y="36"/>
                  </a:lnTo>
                  <a:lnTo>
                    <a:pt x="416" y="34"/>
                  </a:lnTo>
                  <a:lnTo>
                    <a:pt x="414" y="34"/>
                  </a:lnTo>
                  <a:lnTo>
                    <a:pt x="410" y="36"/>
                  </a:lnTo>
                  <a:lnTo>
                    <a:pt x="410" y="38"/>
                  </a:lnTo>
                  <a:lnTo>
                    <a:pt x="412" y="38"/>
                  </a:lnTo>
                  <a:lnTo>
                    <a:pt x="412" y="40"/>
                  </a:lnTo>
                  <a:lnTo>
                    <a:pt x="410" y="42"/>
                  </a:lnTo>
                  <a:lnTo>
                    <a:pt x="410" y="42"/>
                  </a:lnTo>
                  <a:lnTo>
                    <a:pt x="408" y="42"/>
                  </a:lnTo>
                  <a:lnTo>
                    <a:pt x="406" y="40"/>
                  </a:lnTo>
                  <a:lnTo>
                    <a:pt x="406" y="38"/>
                  </a:lnTo>
                  <a:lnTo>
                    <a:pt x="406" y="38"/>
                  </a:lnTo>
                  <a:lnTo>
                    <a:pt x="404" y="38"/>
                  </a:lnTo>
                  <a:lnTo>
                    <a:pt x="404" y="38"/>
                  </a:lnTo>
                  <a:lnTo>
                    <a:pt x="402" y="38"/>
                  </a:lnTo>
                  <a:lnTo>
                    <a:pt x="402" y="38"/>
                  </a:lnTo>
                  <a:lnTo>
                    <a:pt x="402" y="38"/>
                  </a:lnTo>
                  <a:lnTo>
                    <a:pt x="404" y="36"/>
                  </a:lnTo>
                  <a:lnTo>
                    <a:pt x="406" y="34"/>
                  </a:lnTo>
                  <a:lnTo>
                    <a:pt x="406" y="34"/>
                  </a:lnTo>
                  <a:lnTo>
                    <a:pt x="404" y="34"/>
                  </a:lnTo>
                  <a:lnTo>
                    <a:pt x="404" y="32"/>
                  </a:lnTo>
                  <a:lnTo>
                    <a:pt x="406" y="32"/>
                  </a:lnTo>
                  <a:lnTo>
                    <a:pt x="406" y="32"/>
                  </a:lnTo>
                  <a:lnTo>
                    <a:pt x="404" y="32"/>
                  </a:lnTo>
                  <a:lnTo>
                    <a:pt x="402" y="34"/>
                  </a:lnTo>
                  <a:lnTo>
                    <a:pt x="400" y="36"/>
                  </a:lnTo>
                  <a:lnTo>
                    <a:pt x="396" y="36"/>
                  </a:lnTo>
                  <a:lnTo>
                    <a:pt x="394" y="38"/>
                  </a:lnTo>
                  <a:lnTo>
                    <a:pt x="392" y="38"/>
                  </a:lnTo>
                  <a:lnTo>
                    <a:pt x="388" y="36"/>
                  </a:lnTo>
                  <a:lnTo>
                    <a:pt x="388" y="36"/>
                  </a:lnTo>
                  <a:lnTo>
                    <a:pt x="388" y="34"/>
                  </a:lnTo>
                  <a:lnTo>
                    <a:pt x="384" y="36"/>
                  </a:lnTo>
                  <a:lnTo>
                    <a:pt x="382" y="36"/>
                  </a:lnTo>
                  <a:lnTo>
                    <a:pt x="382" y="34"/>
                  </a:lnTo>
                  <a:lnTo>
                    <a:pt x="380" y="34"/>
                  </a:lnTo>
                  <a:lnTo>
                    <a:pt x="378" y="34"/>
                  </a:lnTo>
                  <a:lnTo>
                    <a:pt x="374" y="32"/>
                  </a:lnTo>
                  <a:lnTo>
                    <a:pt x="370" y="30"/>
                  </a:lnTo>
                  <a:lnTo>
                    <a:pt x="368" y="32"/>
                  </a:lnTo>
                  <a:lnTo>
                    <a:pt x="368" y="30"/>
                  </a:lnTo>
                  <a:lnTo>
                    <a:pt x="366" y="30"/>
                  </a:lnTo>
                  <a:lnTo>
                    <a:pt x="364" y="30"/>
                  </a:lnTo>
                  <a:lnTo>
                    <a:pt x="362" y="28"/>
                  </a:lnTo>
                  <a:lnTo>
                    <a:pt x="362" y="24"/>
                  </a:lnTo>
                  <a:lnTo>
                    <a:pt x="360" y="24"/>
                  </a:lnTo>
                  <a:lnTo>
                    <a:pt x="358" y="24"/>
                  </a:lnTo>
                  <a:lnTo>
                    <a:pt x="356" y="24"/>
                  </a:lnTo>
                  <a:lnTo>
                    <a:pt x="356" y="26"/>
                  </a:lnTo>
                  <a:lnTo>
                    <a:pt x="354" y="24"/>
                  </a:lnTo>
                  <a:lnTo>
                    <a:pt x="350" y="20"/>
                  </a:lnTo>
                  <a:lnTo>
                    <a:pt x="350" y="20"/>
                  </a:lnTo>
                  <a:lnTo>
                    <a:pt x="350" y="20"/>
                  </a:lnTo>
                  <a:lnTo>
                    <a:pt x="348" y="22"/>
                  </a:lnTo>
                  <a:lnTo>
                    <a:pt x="348" y="22"/>
                  </a:lnTo>
                  <a:lnTo>
                    <a:pt x="348" y="22"/>
                  </a:lnTo>
                  <a:lnTo>
                    <a:pt x="346" y="20"/>
                  </a:lnTo>
                  <a:lnTo>
                    <a:pt x="346" y="20"/>
                  </a:lnTo>
                  <a:lnTo>
                    <a:pt x="342" y="22"/>
                  </a:lnTo>
                  <a:lnTo>
                    <a:pt x="342" y="22"/>
                  </a:lnTo>
                  <a:lnTo>
                    <a:pt x="344" y="22"/>
                  </a:lnTo>
                  <a:lnTo>
                    <a:pt x="346" y="24"/>
                  </a:lnTo>
                  <a:lnTo>
                    <a:pt x="348" y="26"/>
                  </a:lnTo>
                  <a:lnTo>
                    <a:pt x="350" y="24"/>
                  </a:lnTo>
                  <a:lnTo>
                    <a:pt x="352" y="26"/>
                  </a:lnTo>
                  <a:lnTo>
                    <a:pt x="356" y="28"/>
                  </a:lnTo>
                  <a:lnTo>
                    <a:pt x="354" y="30"/>
                  </a:lnTo>
                  <a:lnTo>
                    <a:pt x="354" y="32"/>
                  </a:lnTo>
                  <a:lnTo>
                    <a:pt x="354" y="34"/>
                  </a:lnTo>
                  <a:lnTo>
                    <a:pt x="354" y="34"/>
                  </a:lnTo>
                  <a:lnTo>
                    <a:pt x="356" y="36"/>
                  </a:lnTo>
                  <a:lnTo>
                    <a:pt x="354" y="36"/>
                  </a:lnTo>
                  <a:lnTo>
                    <a:pt x="354" y="36"/>
                  </a:lnTo>
                  <a:lnTo>
                    <a:pt x="352" y="36"/>
                  </a:lnTo>
                  <a:lnTo>
                    <a:pt x="350" y="38"/>
                  </a:lnTo>
                  <a:lnTo>
                    <a:pt x="350" y="40"/>
                  </a:lnTo>
                  <a:lnTo>
                    <a:pt x="350" y="38"/>
                  </a:lnTo>
                  <a:lnTo>
                    <a:pt x="348" y="38"/>
                  </a:lnTo>
                  <a:lnTo>
                    <a:pt x="346" y="38"/>
                  </a:lnTo>
                  <a:lnTo>
                    <a:pt x="344" y="40"/>
                  </a:lnTo>
                  <a:lnTo>
                    <a:pt x="344" y="38"/>
                  </a:lnTo>
                  <a:lnTo>
                    <a:pt x="342" y="38"/>
                  </a:lnTo>
                  <a:lnTo>
                    <a:pt x="340" y="40"/>
                  </a:lnTo>
                  <a:lnTo>
                    <a:pt x="334" y="40"/>
                  </a:lnTo>
                  <a:lnTo>
                    <a:pt x="334" y="38"/>
                  </a:lnTo>
                  <a:lnTo>
                    <a:pt x="334" y="36"/>
                  </a:lnTo>
                  <a:lnTo>
                    <a:pt x="334" y="36"/>
                  </a:lnTo>
                  <a:lnTo>
                    <a:pt x="332" y="36"/>
                  </a:lnTo>
                  <a:lnTo>
                    <a:pt x="332" y="38"/>
                  </a:lnTo>
                  <a:lnTo>
                    <a:pt x="328" y="38"/>
                  </a:lnTo>
                  <a:lnTo>
                    <a:pt x="328" y="38"/>
                  </a:lnTo>
                  <a:lnTo>
                    <a:pt x="328" y="40"/>
                  </a:lnTo>
                  <a:lnTo>
                    <a:pt x="328" y="40"/>
                  </a:lnTo>
                  <a:lnTo>
                    <a:pt x="328" y="40"/>
                  </a:lnTo>
                  <a:lnTo>
                    <a:pt x="326" y="40"/>
                  </a:lnTo>
                  <a:lnTo>
                    <a:pt x="326" y="42"/>
                  </a:lnTo>
                  <a:lnTo>
                    <a:pt x="326" y="44"/>
                  </a:lnTo>
                  <a:lnTo>
                    <a:pt x="326" y="44"/>
                  </a:lnTo>
                  <a:lnTo>
                    <a:pt x="324" y="44"/>
                  </a:lnTo>
                  <a:lnTo>
                    <a:pt x="324" y="42"/>
                  </a:lnTo>
                  <a:lnTo>
                    <a:pt x="322" y="42"/>
                  </a:lnTo>
                  <a:lnTo>
                    <a:pt x="322" y="42"/>
                  </a:lnTo>
                  <a:lnTo>
                    <a:pt x="322" y="44"/>
                  </a:lnTo>
                  <a:lnTo>
                    <a:pt x="322" y="46"/>
                  </a:lnTo>
                  <a:lnTo>
                    <a:pt x="320" y="46"/>
                  </a:lnTo>
                  <a:lnTo>
                    <a:pt x="318" y="46"/>
                  </a:lnTo>
                  <a:lnTo>
                    <a:pt x="318" y="46"/>
                  </a:lnTo>
                  <a:lnTo>
                    <a:pt x="316" y="50"/>
                  </a:lnTo>
                  <a:lnTo>
                    <a:pt x="314" y="52"/>
                  </a:lnTo>
                  <a:lnTo>
                    <a:pt x="314" y="54"/>
                  </a:lnTo>
                  <a:lnTo>
                    <a:pt x="312" y="54"/>
                  </a:lnTo>
                  <a:lnTo>
                    <a:pt x="314" y="58"/>
                  </a:lnTo>
                  <a:lnTo>
                    <a:pt x="314" y="60"/>
                  </a:lnTo>
                  <a:lnTo>
                    <a:pt x="312" y="60"/>
                  </a:lnTo>
                  <a:lnTo>
                    <a:pt x="310" y="60"/>
                  </a:lnTo>
                  <a:lnTo>
                    <a:pt x="308" y="62"/>
                  </a:lnTo>
                  <a:lnTo>
                    <a:pt x="308" y="62"/>
                  </a:lnTo>
                  <a:lnTo>
                    <a:pt x="306" y="64"/>
                  </a:lnTo>
                  <a:lnTo>
                    <a:pt x="306" y="66"/>
                  </a:lnTo>
                  <a:lnTo>
                    <a:pt x="306" y="66"/>
                  </a:lnTo>
                  <a:lnTo>
                    <a:pt x="304" y="68"/>
                  </a:lnTo>
                  <a:lnTo>
                    <a:pt x="304" y="70"/>
                  </a:lnTo>
                  <a:lnTo>
                    <a:pt x="302" y="70"/>
                  </a:lnTo>
                  <a:lnTo>
                    <a:pt x="300" y="74"/>
                  </a:lnTo>
                  <a:lnTo>
                    <a:pt x="298" y="78"/>
                  </a:lnTo>
                  <a:lnTo>
                    <a:pt x="300" y="78"/>
                  </a:lnTo>
                  <a:lnTo>
                    <a:pt x="302" y="80"/>
                  </a:lnTo>
                  <a:lnTo>
                    <a:pt x="302" y="80"/>
                  </a:lnTo>
                  <a:lnTo>
                    <a:pt x="302" y="80"/>
                  </a:lnTo>
                  <a:lnTo>
                    <a:pt x="300" y="82"/>
                  </a:lnTo>
                  <a:lnTo>
                    <a:pt x="302" y="82"/>
                  </a:lnTo>
                  <a:lnTo>
                    <a:pt x="302" y="84"/>
                  </a:lnTo>
                  <a:lnTo>
                    <a:pt x="304" y="84"/>
                  </a:lnTo>
                  <a:lnTo>
                    <a:pt x="304" y="84"/>
                  </a:lnTo>
                  <a:lnTo>
                    <a:pt x="302" y="86"/>
                  </a:lnTo>
                  <a:lnTo>
                    <a:pt x="300" y="86"/>
                  </a:lnTo>
                  <a:lnTo>
                    <a:pt x="300" y="86"/>
                  </a:lnTo>
                  <a:lnTo>
                    <a:pt x="300" y="88"/>
                  </a:lnTo>
                  <a:lnTo>
                    <a:pt x="300" y="90"/>
                  </a:lnTo>
                  <a:lnTo>
                    <a:pt x="300" y="90"/>
                  </a:lnTo>
                  <a:lnTo>
                    <a:pt x="300" y="90"/>
                  </a:lnTo>
                  <a:lnTo>
                    <a:pt x="300" y="88"/>
                  </a:lnTo>
                  <a:lnTo>
                    <a:pt x="298" y="86"/>
                  </a:lnTo>
                  <a:lnTo>
                    <a:pt x="296" y="86"/>
                  </a:lnTo>
                  <a:lnTo>
                    <a:pt x="296" y="86"/>
                  </a:lnTo>
                  <a:lnTo>
                    <a:pt x="294" y="86"/>
                  </a:lnTo>
                  <a:lnTo>
                    <a:pt x="294" y="90"/>
                  </a:lnTo>
                  <a:lnTo>
                    <a:pt x="294" y="90"/>
                  </a:lnTo>
                  <a:lnTo>
                    <a:pt x="294" y="90"/>
                  </a:lnTo>
                  <a:lnTo>
                    <a:pt x="294" y="88"/>
                  </a:lnTo>
                  <a:lnTo>
                    <a:pt x="292" y="86"/>
                  </a:lnTo>
                  <a:lnTo>
                    <a:pt x="286" y="84"/>
                  </a:lnTo>
                  <a:lnTo>
                    <a:pt x="284" y="84"/>
                  </a:lnTo>
                  <a:lnTo>
                    <a:pt x="282" y="84"/>
                  </a:lnTo>
                  <a:lnTo>
                    <a:pt x="282" y="84"/>
                  </a:lnTo>
                  <a:lnTo>
                    <a:pt x="282" y="86"/>
                  </a:lnTo>
                  <a:lnTo>
                    <a:pt x="280" y="86"/>
                  </a:lnTo>
                  <a:lnTo>
                    <a:pt x="280" y="86"/>
                  </a:lnTo>
                  <a:lnTo>
                    <a:pt x="278" y="88"/>
                  </a:lnTo>
                  <a:lnTo>
                    <a:pt x="278" y="88"/>
                  </a:lnTo>
                  <a:lnTo>
                    <a:pt x="278" y="90"/>
                  </a:lnTo>
                  <a:lnTo>
                    <a:pt x="278" y="92"/>
                  </a:lnTo>
                  <a:lnTo>
                    <a:pt x="278" y="92"/>
                  </a:lnTo>
                  <a:lnTo>
                    <a:pt x="278" y="94"/>
                  </a:lnTo>
                  <a:lnTo>
                    <a:pt x="278" y="92"/>
                  </a:lnTo>
                  <a:lnTo>
                    <a:pt x="276" y="92"/>
                  </a:lnTo>
                  <a:lnTo>
                    <a:pt x="276" y="94"/>
                  </a:lnTo>
                  <a:lnTo>
                    <a:pt x="276" y="94"/>
                  </a:lnTo>
                  <a:lnTo>
                    <a:pt x="276" y="90"/>
                  </a:lnTo>
                  <a:lnTo>
                    <a:pt x="278" y="86"/>
                  </a:lnTo>
                  <a:lnTo>
                    <a:pt x="278" y="84"/>
                  </a:lnTo>
                  <a:lnTo>
                    <a:pt x="278" y="84"/>
                  </a:lnTo>
                  <a:lnTo>
                    <a:pt x="278" y="82"/>
                  </a:lnTo>
                  <a:lnTo>
                    <a:pt x="274" y="78"/>
                  </a:lnTo>
                  <a:lnTo>
                    <a:pt x="272" y="76"/>
                  </a:lnTo>
                  <a:lnTo>
                    <a:pt x="272" y="74"/>
                  </a:lnTo>
                  <a:lnTo>
                    <a:pt x="270" y="72"/>
                  </a:lnTo>
                  <a:lnTo>
                    <a:pt x="268" y="70"/>
                  </a:lnTo>
                  <a:lnTo>
                    <a:pt x="266" y="68"/>
                  </a:lnTo>
                  <a:lnTo>
                    <a:pt x="264" y="68"/>
                  </a:lnTo>
                  <a:lnTo>
                    <a:pt x="262" y="66"/>
                  </a:lnTo>
                  <a:lnTo>
                    <a:pt x="260" y="66"/>
                  </a:lnTo>
                  <a:lnTo>
                    <a:pt x="258" y="66"/>
                  </a:lnTo>
                  <a:lnTo>
                    <a:pt x="258" y="68"/>
                  </a:lnTo>
                  <a:lnTo>
                    <a:pt x="258" y="70"/>
                  </a:lnTo>
                  <a:lnTo>
                    <a:pt x="256" y="72"/>
                  </a:lnTo>
                  <a:lnTo>
                    <a:pt x="254" y="72"/>
                  </a:lnTo>
                  <a:lnTo>
                    <a:pt x="254" y="72"/>
                  </a:lnTo>
                  <a:lnTo>
                    <a:pt x="252" y="70"/>
                  </a:lnTo>
                  <a:lnTo>
                    <a:pt x="252" y="72"/>
                  </a:lnTo>
                  <a:lnTo>
                    <a:pt x="250" y="72"/>
                  </a:lnTo>
                  <a:lnTo>
                    <a:pt x="250" y="72"/>
                  </a:lnTo>
                  <a:lnTo>
                    <a:pt x="250" y="72"/>
                  </a:lnTo>
                  <a:lnTo>
                    <a:pt x="248" y="70"/>
                  </a:lnTo>
                  <a:lnTo>
                    <a:pt x="248" y="70"/>
                  </a:lnTo>
                  <a:lnTo>
                    <a:pt x="246" y="70"/>
                  </a:lnTo>
                  <a:lnTo>
                    <a:pt x="248" y="72"/>
                  </a:lnTo>
                  <a:lnTo>
                    <a:pt x="248" y="72"/>
                  </a:lnTo>
                  <a:lnTo>
                    <a:pt x="248" y="74"/>
                  </a:lnTo>
                  <a:lnTo>
                    <a:pt x="246" y="74"/>
                  </a:lnTo>
                  <a:lnTo>
                    <a:pt x="246" y="76"/>
                  </a:lnTo>
                  <a:lnTo>
                    <a:pt x="246" y="76"/>
                  </a:lnTo>
                  <a:lnTo>
                    <a:pt x="246" y="78"/>
                  </a:lnTo>
                  <a:lnTo>
                    <a:pt x="244" y="80"/>
                  </a:lnTo>
                  <a:lnTo>
                    <a:pt x="242" y="82"/>
                  </a:lnTo>
                  <a:lnTo>
                    <a:pt x="242" y="80"/>
                  </a:lnTo>
                  <a:lnTo>
                    <a:pt x="242" y="80"/>
                  </a:lnTo>
                  <a:lnTo>
                    <a:pt x="242" y="78"/>
                  </a:lnTo>
                  <a:lnTo>
                    <a:pt x="240" y="78"/>
                  </a:lnTo>
                  <a:lnTo>
                    <a:pt x="240" y="80"/>
                  </a:lnTo>
                  <a:lnTo>
                    <a:pt x="240" y="80"/>
                  </a:lnTo>
                  <a:lnTo>
                    <a:pt x="240" y="80"/>
                  </a:lnTo>
                  <a:lnTo>
                    <a:pt x="240" y="78"/>
                  </a:lnTo>
                  <a:lnTo>
                    <a:pt x="240" y="76"/>
                  </a:lnTo>
                  <a:lnTo>
                    <a:pt x="240" y="76"/>
                  </a:lnTo>
                  <a:lnTo>
                    <a:pt x="240" y="74"/>
                  </a:lnTo>
                  <a:lnTo>
                    <a:pt x="240" y="76"/>
                  </a:lnTo>
                  <a:lnTo>
                    <a:pt x="238" y="76"/>
                  </a:lnTo>
                  <a:lnTo>
                    <a:pt x="238" y="78"/>
                  </a:lnTo>
                  <a:lnTo>
                    <a:pt x="238" y="80"/>
                  </a:lnTo>
                  <a:lnTo>
                    <a:pt x="236" y="80"/>
                  </a:lnTo>
                  <a:lnTo>
                    <a:pt x="234" y="80"/>
                  </a:lnTo>
                  <a:lnTo>
                    <a:pt x="234" y="80"/>
                  </a:lnTo>
                  <a:lnTo>
                    <a:pt x="234" y="82"/>
                  </a:lnTo>
                  <a:lnTo>
                    <a:pt x="232" y="82"/>
                  </a:lnTo>
                  <a:lnTo>
                    <a:pt x="232" y="84"/>
                  </a:lnTo>
                  <a:lnTo>
                    <a:pt x="232" y="86"/>
                  </a:lnTo>
                  <a:lnTo>
                    <a:pt x="232" y="86"/>
                  </a:lnTo>
                  <a:lnTo>
                    <a:pt x="234" y="88"/>
                  </a:lnTo>
                  <a:lnTo>
                    <a:pt x="234" y="90"/>
                  </a:lnTo>
                  <a:lnTo>
                    <a:pt x="234" y="90"/>
                  </a:lnTo>
                  <a:lnTo>
                    <a:pt x="232" y="90"/>
                  </a:lnTo>
                  <a:lnTo>
                    <a:pt x="230" y="88"/>
                  </a:lnTo>
                  <a:lnTo>
                    <a:pt x="230" y="88"/>
                  </a:lnTo>
                  <a:lnTo>
                    <a:pt x="228" y="88"/>
                  </a:lnTo>
                  <a:lnTo>
                    <a:pt x="228" y="88"/>
                  </a:lnTo>
                  <a:lnTo>
                    <a:pt x="228" y="90"/>
                  </a:lnTo>
                  <a:lnTo>
                    <a:pt x="228" y="90"/>
                  </a:lnTo>
                  <a:lnTo>
                    <a:pt x="226" y="90"/>
                  </a:lnTo>
                  <a:lnTo>
                    <a:pt x="226" y="90"/>
                  </a:lnTo>
                  <a:lnTo>
                    <a:pt x="226" y="92"/>
                  </a:lnTo>
                  <a:lnTo>
                    <a:pt x="226" y="92"/>
                  </a:lnTo>
                  <a:lnTo>
                    <a:pt x="226" y="94"/>
                  </a:lnTo>
                  <a:lnTo>
                    <a:pt x="228" y="94"/>
                  </a:lnTo>
                  <a:lnTo>
                    <a:pt x="228" y="94"/>
                  </a:lnTo>
                  <a:lnTo>
                    <a:pt x="228" y="94"/>
                  </a:lnTo>
                  <a:lnTo>
                    <a:pt x="228" y="96"/>
                  </a:lnTo>
                  <a:lnTo>
                    <a:pt x="228" y="96"/>
                  </a:lnTo>
                  <a:lnTo>
                    <a:pt x="226" y="96"/>
                  </a:lnTo>
                  <a:lnTo>
                    <a:pt x="224" y="94"/>
                  </a:lnTo>
                  <a:lnTo>
                    <a:pt x="222" y="92"/>
                  </a:lnTo>
                  <a:lnTo>
                    <a:pt x="222" y="94"/>
                  </a:lnTo>
                  <a:lnTo>
                    <a:pt x="222" y="94"/>
                  </a:lnTo>
                  <a:lnTo>
                    <a:pt x="222" y="96"/>
                  </a:lnTo>
                  <a:lnTo>
                    <a:pt x="220" y="96"/>
                  </a:lnTo>
                  <a:lnTo>
                    <a:pt x="220" y="96"/>
                  </a:lnTo>
                  <a:lnTo>
                    <a:pt x="218" y="96"/>
                  </a:lnTo>
                  <a:lnTo>
                    <a:pt x="218" y="100"/>
                  </a:lnTo>
                  <a:lnTo>
                    <a:pt x="216" y="102"/>
                  </a:lnTo>
                  <a:lnTo>
                    <a:pt x="218" y="104"/>
                  </a:lnTo>
                  <a:lnTo>
                    <a:pt x="218" y="106"/>
                  </a:lnTo>
                  <a:lnTo>
                    <a:pt x="220" y="102"/>
                  </a:lnTo>
                  <a:lnTo>
                    <a:pt x="220" y="102"/>
                  </a:lnTo>
                  <a:lnTo>
                    <a:pt x="220" y="104"/>
                  </a:lnTo>
                  <a:lnTo>
                    <a:pt x="220" y="104"/>
                  </a:lnTo>
                  <a:lnTo>
                    <a:pt x="220" y="106"/>
                  </a:lnTo>
                  <a:lnTo>
                    <a:pt x="218" y="108"/>
                  </a:lnTo>
                  <a:lnTo>
                    <a:pt x="218" y="108"/>
                  </a:lnTo>
                  <a:lnTo>
                    <a:pt x="216" y="108"/>
                  </a:lnTo>
                  <a:lnTo>
                    <a:pt x="216" y="108"/>
                  </a:lnTo>
                  <a:lnTo>
                    <a:pt x="216" y="110"/>
                  </a:lnTo>
                  <a:lnTo>
                    <a:pt x="216" y="112"/>
                  </a:lnTo>
                  <a:lnTo>
                    <a:pt x="216" y="112"/>
                  </a:lnTo>
                  <a:lnTo>
                    <a:pt x="218" y="112"/>
                  </a:lnTo>
                  <a:lnTo>
                    <a:pt x="220" y="112"/>
                  </a:lnTo>
                  <a:lnTo>
                    <a:pt x="220" y="112"/>
                  </a:lnTo>
                  <a:lnTo>
                    <a:pt x="220" y="112"/>
                  </a:lnTo>
                  <a:lnTo>
                    <a:pt x="220" y="112"/>
                  </a:lnTo>
                  <a:lnTo>
                    <a:pt x="218" y="112"/>
                  </a:lnTo>
                  <a:lnTo>
                    <a:pt x="216" y="112"/>
                  </a:lnTo>
                  <a:lnTo>
                    <a:pt x="214" y="112"/>
                  </a:lnTo>
                  <a:lnTo>
                    <a:pt x="212" y="112"/>
                  </a:lnTo>
                  <a:lnTo>
                    <a:pt x="212" y="110"/>
                  </a:lnTo>
                  <a:lnTo>
                    <a:pt x="210" y="110"/>
                  </a:lnTo>
                  <a:lnTo>
                    <a:pt x="208" y="110"/>
                  </a:lnTo>
                  <a:lnTo>
                    <a:pt x="208" y="112"/>
                  </a:lnTo>
                  <a:lnTo>
                    <a:pt x="206" y="112"/>
                  </a:lnTo>
                  <a:lnTo>
                    <a:pt x="206" y="110"/>
                  </a:lnTo>
                  <a:lnTo>
                    <a:pt x="204" y="108"/>
                  </a:lnTo>
                  <a:lnTo>
                    <a:pt x="204" y="110"/>
                  </a:lnTo>
                  <a:lnTo>
                    <a:pt x="204" y="112"/>
                  </a:lnTo>
                  <a:lnTo>
                    <a:pt x="204" y="114"/>
                  </a:lnTo>
                  <a:lnTo>
                    <a:pt x="202" y="114"/>
                  </a:lnTo>
                  <a:lnTo>
                    <a:pt x="202" y="114"/>
                  </a:lnTo>
                  <a:lnTo>
                    <a:pt x="200" y="114"/>
                  </a:lnTo>
                  <a:lnTo>
                    <a:pt x="202" y="116"/>
                  </a:lnTo>
                  <a:lnTo>
                    <a:pt x="202" y="118"/>
                  </a:lnTo>
                  <a:lnTo>
                    <a:pt x="204" y="118"/>
                  </a:lnTo>
                  <a:lnTo>
                    <a:pt x="204" y="120"/>
                  </a:lnTo>
                  <a:lnTo>
                    <a:pt x="204" y="122"/>
                  </a:lnTo>
                  <a:lnTo>
                    <a:pt x="206" y="122"/>
                  </a:lnTo>
                  <a:lnTo>
                    <a:pt x="206" y="122"/>
                  </a:lnTo>
                  <a:lnTo>
                    <a:pt x="204" y="124"/>
                  </a:lnTo>
                  <a:lnTo>
                    <a:pt x="204" y="126"/>
                  </a:lnTo>
                  <a:lnTo>
                    <a:pt x="204" y="126"/>
                  </a:lnTo>
                  <a:lnTo>
                    <a:pt x="204" y="126"/>
                  </a:lnTo>
                  <a:lnTo>
                    <a:pt x="202" y="124"/>
                  </a:lnTo>
                  <a:lnTo>
                    <a:pt x="202" y="124"/>
                  </a:lnTo>
                  <a:lnTo>
                    <a:pt x="200" y="124"/>
                  </a:lnTo>
                  <a:lnTo>
                    <a:pt x="200" y="126"/>
                  </a:lnTo>
                  <a:lnTo>
                    <a:pt x="200" y="128"/>
                  </a:lnTo>
                  <a:lnTo>
                    <a:pt x="200" y="133"/>
                  </a:lnTo>
                  <a:lnTo>
                    <a:pt x="200" y="133"/>
                  </a:lnTo>
                  <a:lnTo>
                    <a:pt x="200" y="133"/>
                  </a:lnTo>
                  <a:lnTo>
                    <a:pt x="198" y="133"/>
                  </a:lnTo>
                  <a:lnTo>
                    <a:pt x="198" y="131"/>
                  </a:lnTo>
                  <a:lnTo>
                    <a:pt x="196" y="128"/>
                  </a:lnTo>
                  <a:lnTo>
                    <a:pt x="196" y="124"/>
                  </a:lnTo>
                  <a:lnTo>
                    <a:pt x="194" y="122"/>
                  </a:lnTo>
                  <a:lnTo>
                    <a:pt x="194" y="118"/>
                  </a:lnTo>
                  <a:lnTo>
                    <a:pt x="192" y="114"/>
                  </a:lnTo>
                  <a:lnTo>
                    <a:pt x="192" y="114"/>
                  </a:lnTo>
                  <a:lnTo>
                    <a:pt x="190" y="116"/>
                  </a:lnTo>
                  <a:lnTo>
                    <a:pt x="188" y="118"/>
                  </a:lnTo>
                  <a:lnTo>
                    <a:pt x="188" y="120"/>
                  </a:lnTo>
                  <a:lnTo>
                    <a:pt x="186" y="122"/>
                  </a:lnTo>
                  <a:lnTo>
                    <a:pt x="184" y="122"/>
                  </a:lnTo>
                  <a:lnTo>
                    <a:pt x="182" y="124"/>
                  </a:lnTo>
                  <a:lnTo>
                    <a:pt x="182" y="124"/>
                  </a:lnTo>
                  <a:lnTo>
                    <a:pt x="180" y="126"/>
                  </a:lnTo>
                  <a:lnTo>
                    <a:pt x="178" y="131"/>
                  </a:lnTo>
                  <a:lnTo>
                    <a:pt x="178" y="133"/>
                  </a:lnTo>
                  <a:lnTo>
                    <a:pt x="176" y="135"/>
                  </a:lnTo>
                  <a:lnTo>
                    <a:pt x="178" y="137"/>
                  </a:lnTo>
                  <a:lnTo>
                    <a:pt x="178" y="141"/>
                  </a:lnTo>
                  <a:lnTo>
                    <a:pt x="178" y="143"/>
                  </a:lnTo>
                  <a:lnTo>
                    <a:pt x="178" y="143"/>
                  </a:lnTo>
                  <a:lnTo>
                    <a:pt x="178" y="145"/>
                  </a:lnTo>
                  <a:lnTo>
                    <a:pt x="178" y="145"/>
                  </a:lnTo>
                  <a:lnTo>
                    <a:pt x="172" y="149"/>
                  </a:lnTo>
                  <a:lnTo>
                    <a:pt x="170" y="151"/>
                  </a:lnTo>
                  <a:lnTo>
                    <a:pt x="168" y="153"/>
                  </a:lnTo>
                  <a:lnTo>
                    <a:pt x="168" y="155"/>
                  </a:lnTo>
                  <a:lnTo>
                    <a:pt x="166" y="157"/>
                  </a:lnTo>
                  <a:lnTo>
                    <a:pt x="164" y="159"/>
                  </a:lnTo>
                  <a:lnTo>
                    <a:pt x="162" y="163"/>
                  </a:lnTo>
                  <a:lnTo>
                    <a:pt x="160" y="167"/>
                  </a:lnTo>
                  <a:lnTo>
                    <a:pt x="156" y="169"/>
                  </a:lnTo>
                  <a:lnTo>
                    <a:pt x="154" y="171"/>
                  </a:lnTo>
                  <a:lnTo>
                    <a:pt x="152" y="173"/>
                  </a:lnTo>
                  <a:lnTo>
                    <a:pt x="144" y="175"/>
                  </a:lnTo>
                  <a:lnTo>
                    <a:pt x="140" y="177"/>
                  </a:lnTo>
                  <a:lnTo>
                    <a:pt x="134" y="177"/>
                  </a:lnTo>
                  <a:lnTo>
                    <a:pt x="130" y="179"/>
                  </a:lnTo>
                  <a:lnTo>
                    <a:pt x="126" y="179"/>
                  </a:lnTo>
                  <a:lnTo>
                    <a:pt x="122" y="179"/>
                  </a:lnTo>
                  <a:lnTo>
                    <a:pt x="116" y="183"/>
                  </a:lnTo>
                  <a:lnTo>
                    <a:pt x="112" y="185"/>
                  </a:lnTo>
                  <a:lnTo>
                    <a:pt x="108" y="185"/>
                  </a:lnTo>
                  <a:lnTo>
                    <a:pt x="106" y="185"/>
                  </a:lnTo>
                  <a:lnTo>
                    <a:pt x="102" y="189"/>
                  </a:lnTo>
                  <a:lnTo>
                    <a:pt x="98" y="189"/>
                  </a:lnTo>
                  <a:lnTo>
                    <a:pt x="94" y="191"/>
                  </a:lnTo>
                  <a:lnTo>
                    <a:pt x="92" y="191"/>
                  </a:lnTo>
                  <a:lnTo>
                    <a:pt x="90" y="189"/>
                  </a:lnTo>
                  <a:lnTo>
                    <a:pt x="88" y="189"/>
                  </a:lnTo>
                  <a:lnTo>
                    <a:pt x="86" y="189"/>
                  </a:lnTo>
                  <a:lnTo>
                    <a:pt x="84" y="189"/>
                  </a:lnTo>
                  <a:lnTo>
                    <a:pt x="82" y="191"/>
                  </a:lnTo>
                  <a:lnTo>
                    <a:pt x="72" y="197"/>
                  </a:lnTo>
                  <a:lnTo>
                    <a:pt x="70" y="199"/>
                  </a:lnTo>
                  <a:lnTo>
                    <a:pt x="68" y="201"/>
                  </a:lnTo>
                  <a:lnTo>
                    <a:pt x="64" y="203"/>
                  </a:lnTo>
                  <a:lnTo>
                    <a:pt x="62" y="205"/>
                  </a:lnTo>
                  <a:lnTo>
                    <a:pt x="58" y="207"/>
                  </a:lnTo>
                  <a:lnTo>
                    <a:pt x="52" y="209"/>
                  </a:lnTo>
                  <a:lnTo>
                    <a:pt x="50" y="211"/>
                  </a:lnTo>
                  <a:lnTo>
                    <a:pt x="48" y="213"/>
                  </a:lnTo>
                  <a:lnTo>
                    <a:pt x="44" y="219"/>
                  </a:lnTo>
                  <a:lnTo>
                    <a:pt x="42" y="219"/>
                  </a:lnTo>
                  <a:lnTo>
                    <a:pt x="42" y="221"/>
                  </a:lnTo>
                  <a:lnTo>
                    <a:pt x="40" y="223"/>
                  </a:lnTo>
                  <a:lnTo>
                    <a:pt x="38" y="223"/>
                  </a:lnTo>
                  <a:lnTo>
                    <a:pt x="40" y="219"/>
                  </a:lnTo>
                  <a:lnTo>
                    <a:pt x="38" y="217"/>
                  </a:lnTo>
                  <a:lnTo>
                    <a:pt x="40" y="213"/>
                  </a:lnTo>
                  <a:lnTo>
                    <a:pt x="40" y="211"/>
                  </a:lnTo>
                  <a:lnTo>
                    <a:pt x="38" y="211"/>
                  </a:lnTo>
                  <a:lnTo>
                    <a:pt x="38" y="213"/>
                  </a:lnTo>
                  <a:lnTo>
                    <a:pt x="34" y="219"/>
                  </a:lnTo>
                  <a:lnTo>
                    <a:pt x="32" y="225"/>
                  </a:lnTo>
                  <a:lnTo>
                    <a:pt x="32" y="229"/>
                  </a:lnTo>
                  <a:lnTo>
                    <a:pt x="32" y="231"/>
                  </a:lnTo>
                  <a:lnTo>
                    <a:pt x="32" y="233"/>
                  </a:lnTo>
                  <a:lnTo>
                    <a:pt x="30" y="235"/>
                  </a:lnTo>
                  <a:lnTo>
                    <a:pt x="30" y="237"/>
                  </a:lnTo>
                  <a:lnTo>
                    <a:pt x="30" y="239"/>
                  </a:lnTo>
                  <a:lnTo>
                    <a:pt x="26" y="245"/>
                  </a:lnTo>
                  <a:lnTo>
                    <a:pt x="24" y="247"/>
                  </a:lnTo>
                  <a:lnTo>
                    <a:pt x="22" y="251"/>
                  </a:lnTo>
                  <a:lnTo>
                    <a:pt x="22" y="255"/>
                  </a:lnTo>
                  <a:lnTo>
                    <a:pt x="22" y="257"/>
                  </a:lnTo>
                  <a:lnTo>
                    <a:pt x="22" y="261"/>
                  </a:lnTo>
                  <a:lnTo>
                    <a:pt x="24" y="261"/>
                  </a:lnTo>
                  <a:lnTo>
                    <a:pt x="24" y="267"/>
                  </a:lnTo>
                  <a:lnTo>
                    <a:pt x="24" y="271"/>
                  </a:lnTo>
                  <a:lnTo>
                    <a:pt x="26" y="277"/>
                  </a:lnTo>
                  <a:lnTo>
                    <a:pt x="28" y="283"/>
                  </a:lnTo>
                  <a:lnTo>
                    <a:pt x="28" y="285"/>
                  </a:lnTo>
                  <a:lnTo>
                    <a:pt x="28" y="287"/>
                  </a:lnTo>
                  <a:lnTo>
                    <a:pt x="28" y="291"/>
                  </a:lnTo>
                  <a:lnTo>
                    <a:pt x="26" y="291"/>
                  </a:lnTo>
                  <a:lnTo>
                    <a:pt x="24" y="293"/>
                  </a:lnTo>
                  <a:lnTo>
                    <a:pt x="24" y="291"/>
                  </a:lnTo>
                  <a:lnTo>
                    <a:pt x="24" y="289"/>
                  </a:lnTo>
                  <a:lnTo>
                    <a:pt x="24" y="285"/>
                  </a:lnTo>
                  <a:lnTo>
                    <a:pt x="22" y="285"/>
                  </a:lnTo>
                  <a:lnTo>
                    <a:pt x="22" y="287"/>
                  </a:lnTo>
                  <a:lnTo>
                    <a:pt x="20" y="289"/>
                  </a:lnTo>
                  <a:lnTo>
                    <a:pt x="20" y="287"/>
                  </a:lnTo>
                  <a:lnTo>
                    <a:pt x="20" y="287"/>
                  </a:lnTo>
                  <a:lnTo>
                    <a:pt x="20" y="287"/>
                  </a:lnTo>
                  <a:lnTo>
                    <a:pt x="20" y="285"/>
                  </a:lnTo>
                  <a:lnTo>
                    <a:pt x="22" y="283"/>
                  </a:lnTo>
                  <a:lnTo>
                    <a:pt x="20" y="281"/>
                  </a:lnTo>
                  <a:lnTo>
                    <a:pt x="20" y="279"/>
                  </a:lnTo>
                  <a:lnTo>
                    <a:pt x="18" y="279"/>
                  </a:lnTo>
                  <a:lnTo>
                    <a:pt x="18" y="279"/>
                  </a:lnTo>
                  <a:lnTo>
                    <a:pt x="16" y="281"/>
                  </a:lnTo>
                  <a:lnTo>
                    <a:pt x="18" y="283"/>
                  </a:lnTo>
                  <a:lnTo>
                    <a:pt x="18" y="287"/>
                  </a:lnTo>
                  <a:lnTo>
                    <a:pt x="20" y="289"/>
                  </a:lnTo>
                  <a:lnTo>
                    <a:pt x="20" y="289"/>
                  </a:lnTo>
                  <a:lnTo>
                    <a:pt x="22" y="291"/>
                  </a:lnTo>
                  <a:lnTo>
                    <a:pt x="20" y="295"/>
                  </a:lnTo>
                  <a:lnTo>
                    <a:pt x="20" y="295"/>
                  </a:lnTo>
                  <a:lnTo>
                    <a:pt x="18" y="295"/>
                  </a:lnTo>
                  <a:lnTo>
                    <a:pt x="16" y="295"/>
                  </a:lnTo>
                  <a:lnTo>
                    <a:pt x="16" y="293"/>
                  </a:lnTo>
                  <a:lnTo>
                    <a:pt x="16" y="289"/>
                  </a:lnTo>
                  <a:lnTo>
                    <a:pt x="16" y="287"/>
                  </a:lnTo>
                  <a:lnTo>
                    <a:pt x="14" y="287"/>
                  </a:lnTo>
                  <a:lnTo>
                    <a:pt x="14" y="287"/>
                  </a:lnTo>
                  <a:lnTo>
                    <a:pt x="14" y="289"/>
                  </a:lnTo>
                  <a:lnTo>
                    <a:pt x="14" y="289"/>
                  </a:lnTo>
                  <a:lnTo>
                    <a:pt x="14" y="289"/>
                  </a:lnTo>
                  <a:lnTo>
                    <a:pt x="12" y="289"/>
                  </a:lnTo>
                  <a:lnTo>
                    <a:pt x="12" y="289"/>
                  </a:lnTo>
                  <a:lnTo>
                    <a:pt x="12" y="289"/>
                  </a:lnTo>
                  <a:lnTo>
                    <a:pt x="12" y="289"/>
                  </a:lnTo>
                  <a:lnTo>
                    <a:pt x="14" y="293"/>
                  </a:lnTo>
                  <a:lnTo>
                    <a:pt x="18" y="301"/>
                  </a:lnTo>
                  <a:lnTo>
                    <a:pt x="20" y="309"/>
                  </a:lnTo>
                  <a:lnTo>
                    <a:pt x="20" y="313"/>
                  </a:lnTo>
                  <a:lnTo>
                    <a:pt x="20" y="321"/>
                  </a:lnTo>
                  <a:lnTo>
                    <a:pt x="20" y="323"/>
                  </a:lnTo>
                  <a:lnTo>
                    <a:pt x="20" y="327"/>
                  </a:lnTo>
                  <a:lnTo>
                    <a:pt x="22" y="331"/>
                  </a:lnTo>
                  <a:lnTo>
                    <a:pt x="22" y="333"/>
                  </a:lnTo>
                  <a:lnTo>
                    <a:pt x="22" y="335"/>
                  </a:lnTo>
                  <a:lnTo>
                    <a:pt x="22" y="337"/>
                  </a:lnTo>
                  <a:lnTo>
                    <a:pt x="24" y="341"/>
                  </a:lnTo>
                  <a:lnTo>
                    <a:pt x="24" y="347"/>
                  </a:lnTo>
                  <a:lnTo>
                    <a:pt x="24" y="349"/>
                  </a:lnTo>
                  <a:lnTo>
                    <a:pt x="24" y="351"/>
                  </a:lnTo>
                  <a:lnTo>
                    <a:pt x="22" y="357"/>
                  </a:lnTo>
                  <a:lnTo>
                    <a:pt x="22" y="361"/>
                  </a:lnTo>
                  <a:lnTo>
                    <a:pt x="22" y="367"/>
                  </a:lnTo>
                  <a:lnTo>
                    <a:pt x="22" y="371"/>
                  </a:lnTo>
                  <a:lnTo>
                    <a:pt x="22" y="373"/>
                  </a:lnTo>
                  <a:lnTo>
                    <a:pt x="22" y="379"/>
                  </a:lnTo>
                  <a:lnTo>
                    <a:pt x="24" y="387"/>
                  </a:lnTo>
                  <a:lnTo>
                    <a:pt x="24" y="391"/>
                  </a:lnTo>
                  <a:lnTo>
                    <a:pt x="20" y="399"/>
                  </a:lnTo>
                  <a:lnTo>
                    <a:pt x="20" y="403"/>
                  </a:lnTo>
                  <a:lnTo>
                    <a:pt x="18" y="403"/>
                  </a:lnTo>
                  <a:lnTo>
                    <a:pt x="18" y="405"/>
                  </a:lnTo>
                  <a:lnTo>
                    <a:pt x="16" y="411"/>
                  </a:lnTo>
                  <a:lnTo>
                    <a:pt x="16" y="413"/>
                  </a:lnTo>
                  <a:lnTo>
                    <a:pt x="14" y="417"/>
                  </a:lnTo>
                  <a:lnTo>
                    <a:pt x="12" y="419"/>
                  </a:lnTo>
                  <a:lnTo>
                    <a:pt x="8" y="421"/>
                  </a:lnTo>
                  <a:lnTo>
                    <a:pt x="6" y="421"/>
                  </a:lnTo>
                  <a:lnTo>
                    <a:pt x="4" y="421"/>
                  </a:lnTo>
                  <a:lnTo>
                    <a:pt x="4" y="419"/>
                  </a:lnTo>
                  <a:lnTo>
                    <a:pt x="2" y="425"/>
                  </a:lnTo>
                  <a:lnTo>
                    <a:pt x="0" y="429"/>
                  </a:lnTo>
                  <a:lnTo>
                    <a:pt x="0" y="431"/>
                  </a:lnTo>
                  <a:lnTo>
                    <a:pt x="0" y="433"/>
                  </a:lnTo>
                  <a:lnTo>
                    <a:pt x="0" y="435"/>
                  </a:lnTo>
                  <a:lnTo>
                    <a:pt x="2" y="433"/>
                  </a:lnTo>
                  <a:lnTo>
                    <a:pt x="2" y="433"/>
                  </a:lnTo>
                  <a:lnTo>
                    <a:pt x="6" y="435"/>
                  </a:lnTo>
                  <a:lnTo>
                    <a:pt x="8" y="437"/>
                  </a:lnTo>
                  <a:lnTo>
                    <a:pt x="10" y="443"/>
                  </a:lnTo>
                  <a:lnTo>
                    <a:pt x="14" y="443"/>
                  </a:lnTo>
                  <a:lnTo>
                    <a:pt x="16" y="445"/>
                  </a:lnTo>
                  <a:lnTo>
                    <a:pt x="22" y="447"/>
                  </a:lnTo>
                  <a:lnTo>
                    <a:pt x="26" y="447"/>
                  </a:lnTo>
                  <a:lnTo>
                    <a:pt x="32" y="447"/>
                  </a:lnTo>
                  <a:lnTo>
                    <a:pt x="34" y="447"/>
                  </a:lnTo>
                  <a:lnTo>
                    <a:pt x="36" y="447"/>
                  </a:lnTo>
                  <a:lnTo>
                    <a:pt x="38" y="447"/>
                  </a:lnTo>
                  <a:lnTo>
                    <a:pt x="42" y="445"/>
                  </a:lnTo>
                  <a:lnTo>
                    <a:pt x="48" y="441"/>
                  </a:lnTo>
                  <a:lnTo>
                    <a:pt x="56" y="437"/>
                  </a:lnTo>
                  <a:lnTo>
                    <a:pt x="58" y="437"/>
                  </a:lnTo>
                  <a:lnTo>
                    <a:pt x="62" y="437"/>
                  </a:lnTo>
                  <a:lnTo>
                    <a:pt x="64" y="435"/>
                  </a:lnTo>
                  <a:lnTo>
                    <a:pt x="70" y="429"/>
                  </a:lnTo>
                  <a:lnTo>
                    <a:pt x="70" y="429"/>
                  </a:lnTo>
                  <a:lnTo>
                    <a:pt x="74" y="427"/>
                  </a:lnTo>
                  <a:lnTo>
                    <a:pt x="78" y="427"/>
                  </a:lnTo>
                  <a:lnTo>
                    <a:pt x="82" y="427"/>
                  </a:lnTo>
                  <a:lnTo>
                    <a:pt x="84" y="427"/>
                  </a:lnTo>
                  <a:lnTo>
                    <a:pt x="88" y="425"/>
                  </a:lnTo>
                  <a:lnTo>
                    <a:pt x="98" y="425"/>
                  </a:lnTo>
                  <a:lnTo>
                    <a:pt x="102" y="425"/>
                  </a:lnTo>
                  <a:lnTo>
                    <a:pt x="106" y="425"/>
                  </a:lnTo>
                  <a:lnTo>
                    <a:pt x="106" y="425"/>
                  </a:lnTo>
                  <a:lnTo>
                    <a:pt x="108" y="427"/>
                  </a:lnTo>
                  <a:lnTo>
                    <a:pt x="118" y="427"/>
                  </a:lnTo>
                  <a:lnTo>
                    <a:pt x="120" y="425"/>
                  </a:lnTo>
                  <a:lnTo>
                    <a:pt x="122" y="427"/>
                  </a:lnTo>
                  <a:lnTo>
                    <a:pt x="124" y="427"/>
                  </a:lnTo>
                  <a:lnTo>
                    <a:pt x="126" y="427"/>
                  </a:lnTo>
                  <a:lnTo>
                    <a:pt x="128" y="427"/>
                  </a:lnTo>
                  <a:lnTo>
                    <a:pt x="130" y="425"/>
                  </a:lnTo>
                  <a:lnTo>
                    <a:pt x="136" y="421"/>
                  </a:lnTo>
                  <a:lnTo>
                    <a:pt x="138" y="419"/>
                  </a:lnTo>
                  <a:lnTo>
                    <a:pt x="142" y="413"/>
                  </a:lnTo>
                  <a:lnTo>
                    <a:pt x="144" y="411"/>
                  </a:lnTo>
                  <a:lnTo>
                    <a:pt x="148" y="409"/>
                  </a:lnTo>
                  <a:lnTo>
                    <a:pt x="150" y="409"/>
                  </a:lnTo>
                  <a:lnTo>
                    <a:pt x="154" y="409"/>
                  </a:lnTo>
                  <a:lnTo>
                    <a:pt x="162" y="403"/>
                  </a:lnTo>
                  <a:lnTo>
                    <a:pt x="166" y="403"/>
                  </a:lnTo>
                  <a:lnTo>
                    <a:pt x="168" y="401"/>
                  </a:lnTo>
                  <a:lnTo>
                    <a:pt x="174" y="397"/>
                  </a:lnTo>
                  <a:lnTo>
                    <a:pt x="178" y="397"/>
                  </a:lnTo>
                  <a:lnTo>
                    <a:pt x="188" y="397"/>
                  </a:lnTo>
                  <a:lnTo>
                    <a:pt x="192" y="397"/>
                  </a:lnTo>
                  <a:lnTo>
                    <a:pt x="196" y="397"/>
                  </a:lnTo>
                  <a:lnTo>
                    <a:pt x="202" y="395"/>
                  </a:lnTo>
                  <a:lnTo>
                    <a:pt x="208" y="393"/>
                  </a:lnTo>
                  <a:lnTo>
                    <a:pt x="216" y="391"/>
                  </a:lnTo>
                  <a:lnTo>
                    <a:pt x="224" y="387"/>
                  </a:lnTo>
                  <a:lnTo>
                    <a:pt x="228" y="387"/>
                  </a:lnTo>
                  <a:lnTo>
                    <a:pt x="234" y="385"/>
                  </a:lnTo>
                  <a:lnTo>
                    <a:pt x="242" y="385"/>
                  </a:lnTo>
                  <a:lnTo>
                    <a:pt x="252" y="385"/>
                  </a:lnTo>
                  <a:lnTo>
                    <a:pt x="254" y="385"/>
                  </a:lnTo>
                  <a:lnTo>
                    <a:pt x="256" y="385"/>
                  </a:lnTo>
                  <a:lnTo>
                    <a:pt x="258" y="383"/>
                  </a:lnTo>
                  <a:lnTo>
                    <a:pt x="260" y="383"/>
                  </a:lnTo>
                  <a:lnTo>
                    <a:pt x="262" y="385"/>
                  </a:lnTo>
                  <a:lnTo>
                    <a:pt x="266" y="387"/>
                  </a:lnTo>
                  <a:lnTo>
                    <a:pt x="272" y="393"/>
                  </a:lnTo>
                  <a:lnTo>
                    <a:pt x="272" y="393"/>
                  </a:lnTo>
                  <a:lnTo>
                    <a:pt x="278" y="391"/>
                  </a:lnTo>
                  <a:lnTo>
                    <a:pt x="280" y="391"/>
                  </a:lnTo>
                  <a:lnTo>
                    <a:pt x="284" y="395"/>
                  </a:lnTo>
                  <a:lnTo>
                    <a:pt x="288" y="395"/>
                  </a:lnTo>
                  <a:lnTo>
                    <a:pt x="290" y="395"/>
                  </a:lnTo>
                  <a:lnTo>
                    <a:pt x="292" y="397"/>
                  </a:lnTo>
                  <a:lnTo>
                    <a:pt x="292" y="397"/>
                  </a:lnTo>
                  <a:lnTo>
                    <a:pt x="294" y="399"/>
                  </a:lnTo>
                  <a:lnTo>
                    <a:pt x="298" y="403"/>
                  </a:lnTo>
                  <a:lnTo>
                    <a:pt x="298" y="405"/>
                  </a:lnTo>
                  <a:lnTo>
                    <a:pt x="296" y="405"/>
                  </a:lnTo>
                  <a:lnTo>
                    <a:pt x="296" y="405"/>
                  </a:lnTo>
                  <a:lnTo>
                    <a:pt x="294" y="405"/>
                  </a:lnTo>
                  <a:lnTo>
                    <a:pt x="294" y="409"/>
                  </a:lnTo>
                  <a:lnTo>
                    <a:pt x="294" y="413"/>
                  </a:lnTo>
                  <a:lnTo>
                    <a:pt x="300" y="413"/>
                  </a:lnTo>
                  <a:lnTo>
                    <a:pt x="300" y="415"/>
                  </a:lnTo>
                  <a:lnTo>
                    <a:pt x="300" y="417"/>
                  </a:lnTo>
                  <a:lnTo>
                    <a:pt x="300" y="419"/>
                  </a:lnTo>
                  <a:lnTo>
                    <a:pt x="300" y="421"/>
                  </a:lnTo>
                  <a:lnTo>
                    <a:pt x="302" y="425"/>
                  </a:lnTo>
                  <a:lnTo>
                    <a:pt x="302" y="427"/>
                  </a:lnTo>
                  <a:lnTo>
                    <a:pt x="302" y="427"/>
                  </a:lnTo>
                  <a:lnTo>
                    <a:pt x="302" y="431"/>
                  </a:lnTo>
                  <a:lnTo>
                    <a:pt x="302" y="431"/>
                  </a:lnTo>
                  <a:lnTo>
                    <a:pt x="302" y="435"/>
                  </a:lnTo>
                  <a:lnTo>
                    <a:pt x="302" y="439"/>
                  </a:lnTo>
                  <a:lnTo>
                    <a:pt x="302" y="439"/>
                  </a:lnTo>
                  <a:lnTo>
                    <a:pt x="300" y="439"/>
                  </a:lnTo>
                  <a:lnTo>
                    <a:pt x="300" y="437"/>
                  </a:lnTo>
                  <a:lnTo>
                    <a:pt x="298" y="437"/>
                  </a:lnTo>
                  <a:lnTo>
                    <a:pt x="298" y="437"/>
                  </a:lnTo>
                  <a:lnTo>
                    <a:pt x="298" y="437"/>
                  </a:lnTo>
                  <a:lnTo>
                    <a:pt x="296" y="439"/>
                  </a:lnTo>
                  <a:lnTo>
                    <a:pt x="298" y="439"/>
                  </a:lnTo>
                  <a:lnTo>
                    <a:pt x="298" y="439"/>
                  </a:lnTo>
                  <a:lnTo>
                    <a:pt x="300" y="439"/>
                  </a:lnTo>
                  <a:lnTo>
                    <a:pt x="300" y="441"/>
                  </a:lnTo>
                  <a:lnTo>
                    <a:pt x="300" y="441"/>
                  </a:lnTo>
                  <a:lnTo>
                    <a:pt x="302" y="445"/>
                  </a:lnTo>
                  <a:lnTo>
                    <a:pt x="304" y="445"/>
                  </a:lnTo>
                  <a:lnTo>
                    <a:pt x="304" y="443"/>
                  </a:lnTo>
                  <a:lnTo>
                    <a:pt x="306" y="445"/>
                  </a:lnTo>
                  <a:lnTo>
                    <a:pt x="306" y="445"/>
                  </a:lnTo>
                  <a:lnTo>
                    <a:pt x="308" y="445"/>
                  </a:lnTo>
                  <a:lnTo>
                    <a:pt x="308" y="441"/>
                  </a:lnTo>
                  <a:lnTo>
                    <a:pt x="308" y="441"/>
                  </a:lnTo>
                  <a:lnTo>
                    <a:pt x="308" y="439"/>
                  </a:lnTo>
                  <a:lnTo>
                    <a:pt x="308" y="439"/>
                  </a:lnTo>
                  <a:lnTo>
                    <a:pt x="310" y="439"/>
                  </a:lnTo>
                  <a:lnTo>
                    <a:pt x="312" y="435"/>
                  </a:lnTo>
                  <a:lnTo>
                    <a:pt x="320" y="429"/>
                  </a:lnTo>
                  <a:lnTo>
                    <a:pt x="322" y="427"/>
                  </a:lnTo>
                  <a:lnTo>
                    <a:pt x="324" y="427"/>
                  </a:lnTo>
                  <a:lnTo>
                    <a:pt x="328" y="425"/>
                  </a:lnTo>
                  <a:lnTo>
                    <a:pt x="330" y="423"/>
                  </a:lnTo>
                  <a:lnTo>
                    <a:pt x="332" y="423"/>
                  </a:lnTo>
                  <a:lnTo>
                    <a:pt x="334" y="423"/>
                  </a:lnTo>
                  <a:lnTo>
                    <a:pt x="336" y="421"/>
                  </a:lnTo>
                  <a:lnTo>
                    <a:pt x="338" y="417"/>
                  </a:lnTo>
                  <a:lnTo>
                    <a:pt x="342" y="413"/>
                  </a:lnTo>
                  <a:lnTo>
                    <a:pt x="344" y="411"/>
                  </a:lnTo>
                  <a:lnTo>
                    <a:pt x="346" y="409"/>
                  </a:lnTo>
                  <a:lnTo>
                    <a:pt x="350" y="407"/>
                  </a:lnTo>
                  <a:lnTo>
                    <a:pt x="350" y="405"/>
                  </a:lnTo>
                  <a:lnTo>
                    <a:pt x="350" y="403"/>
                  </a:lnTo>
                  <a:lnTo>
                    <a:pt x="352" y="405"/>
                  </a:lnTo>
                  <a:lnTo>
                    <a:pt x="352" y="407"/>
                  </a:lnTo>
                  <a:lnTo>
                    <a:pt x="350" y="411"/>
                  </a:lnTo>
                  <a:lnTo>
                    <a:pt x="348" y="413"/>
                  </a:lnTo>
                  <a:lnTo>
                    <a:pt x="348" y="413"/>
                  </a:lnTo>
                  <a:lnTo>
                    <a:pt x="346" y="415"/>
                  </a:lnTo>
                  <a:lnTo>
                    <a:pt x="346" y="419"/>
                  </a:lnTo>
                  <a:lnTo>
                    <a:pt x="346" y="421"/>
                  </a:lnTo>
                  <a:lnTo>
                    <a:pt x="342" y="423"/>
                  </a:lnTo>
                  <a:lnTo>
                    <a:pt x="340" y="425"/>
                  </a:lnTo>
                  <a:lnTo>
                    <a:pt x="336" y="431"/>
                  </a:lnTo>
                  <a:lnTo>
                    <a:pt x="334" y="433"/>
                  </a:lnTo>
                  <a:lnTo>
                    <a:pt x="334" y="435"/>
                  </a:lnTo>
                  <a:lnTo>
                    <a:pt x="332" y="437"/>
                  </a:lnTo>
                  <a:lnTo>
                    <a:pt x="332" y="439"/>
                  </a:lnTo>
                  <a:lnTo>
                    <a:pt x="330" y="441"/>
                  </a:lnTo>
                  <a:lnTo>
                    <a:pt x="328" y="445"/>
                  </a:lnTo>
                  <a:lnTo>
                    <a:pt x="326" y="445"/>
                  </a:lnTo>
                  <a:lnTo>
                    <a:pt x="326" y="445"/>
                  </a:lnTo>
                  <a:lnTo>
                    <a:pt x="324" y="445"/>
                  </a:lnTo>
                  <a:lnTo>
                    <a:pt x="322" y="445"/>
                  </a:lnTo>
                  <a:lnTo>
                    <a:pt x="318" y="451"/>
                  </a:lnTo>
                  <a:lnTo>
                    <a:pt x="320" y="451"/>
                  </a:lnTo>
                  <a:lnTo>
                    <a:pt x="320" y="451"/>
                  </a:lnTo>
                  <a:lnTo>
                    <a:pt x="322" y="451"/>
                  </a:lnTo>
                  <a:lnTo>
                    <a:pt x="324" y="449"/>
                  </a:lnTo>
                  <a:lnTo>
                    <a:pt x="328" y="449"/>
                  </a:lnTo>
                  <a:lnTo>
                    <a:pt x="328" y="449"/>
                  </a:lnTo>
                  <a:lnTo>
                    <a:pt x="330" y="449"/>
                  </a:lnTo>
                  <a:lnTo>
                    <a:pt x="336" y="441"/>
                  </a:lnTo>
                  <a:lnTo>
                    <a:pt x="340" y="437"/>
                  </a:lnTo>
                  <a:lnTo>
                    <a:pt x="342" y="435"/>
                  </a:lnTo>
                  <a:lnTo>
                    <a:pt x="342" y="433"/>
                  </a:lnTo>
                  <a:lnTo>
                    <a:pt x="344" y="431"/>
                  </a:lnTo>
                  <a:lnTo>
                    <a:pt x="344" y="433"/>
                  </a:lnTo>
                  <a:lnTo>
                    <a:pt x="344" y="435"/>
                  </a:lnTo>
                  <a:lnTo>
                    <a:pt x="346" y="439"/>
                  </a:lnTo>
                  <a:lnTo>
                    <a:pt x="346" y="441"/>
                  </a:lnTo>
                  <a:lnTo>
                    <a:pt x="344" y="447"/>
                  </a:lnTo>
                  <a:lnTo>
                    <a:pt x="340" y="451"/>
                  </a:lnTo>
                  <a:lnTo>
                    <a:pt x="338" y="453"/>
                  </a:lnTo>
                  <a:lnTo>
                    <a:pt x="336" y="455"/>
                  </a:lnTo>
                  <a:lnTo>
                    <a:pt x="334" y="457"/>
                  </a:lnTo>
                  <a:lnTo>
                    <a:pt x="338" y="457"/>
                  </a:lnTo>
                  <a:lnTo>
                    <a:pt x="340" y="457"/>
                  </a:lnTo>
                  <a:lnTo>
                    <a:pt x="342" y="457"/>
                  </a:lnTo>
                  <a:lnTo>
                    <a:pt x="344" y="455"/>
                  </a:lnTo>
                  <a:lnTo>
                    <a:pt x="346" y="455"/>
                  </a:lnTo>
                  <a:lnTo>
                    <a:pt x="346" y="455"/>
                  </a:lnTo>
                  <a:lnTo>
                    <a:pt x="348" y="455"/>
                  </a:lnTo>
                  <a:lnTo>
                    <a:pt x="350" y="453"/>
                  </a:lnTo>
                  <a:lnTo>
                    <a:pt x="352" y="453"/>
                  </a:lnTo>
                  <a:lnTo>
                    <a:pt x="352" y="453"/>
                  </a:lnTo>
                  <a:lnTo>
                    <a:pt x="352" y="453"/>
                  </a:lnTo>
                  <a:lnTo>
                    <a:pt x="352" y="453"/>
                  </a:lnTo>
                  <a:lnTo>
                    <a:pt x="352" y="455"/>
                  </a:lnTo>
                  <a:lnTo>
                    <a:pt x="350" y="457"/>
                  </a:lnTo>
                  <a:lnTo>
                    <a:pt x="350" y="457"/>
                  </a:lnTo>
                  <a:lnTo>
                    <a:pt x="350" y="455"/>
                  </a:lnTo>
                  <a:lnTo>
                    <a:pt x="348" y="455"/>
                  </a:lnTo>
                  <a:lnTo>
                    <a:pt x="348" y="457"/>
                  </a:lnTo>
                  <a:lnTo>
                    <a:pt x="346" y="457"/>
                  </a:lnTo>
                  <a:lnTo>
                    <a:pt x="346" y="457"/>
                  </a:lnTo>
                  <a:lnTo>
                    <a:pt x="346" y="459"/>
                  </a:lnTo>
                  <a:lnTo>
                    <a:pt x="348" y="461"/>
                  </a:lnTo>
                  <a:lnTo>
                    <a:pt x="350" y="465"/>
                  </a:lnTo>
                  <a:lnTo>
                    <a:pt x="350" y="465"/>
                  </a:lnTo>
                  <a:lnTo>
                    <a:pt x="352" y="471"/>
                  </a:lnTo>
                  <a:lnTo>
                    <a:pt x="350" y="477"/>
                  </a:lnTo>
                  <a:lnTo>
                    <a:pt x="350" y="477"/>
                  </a:lnTo>
                  <a:lnTo>
                    <a:pt x="348" y="481"/>
                  </a:lnTo>
                  <a:lnTo>
                    <a:pt x="346" y="483"/>
                  </a:lnTo>
                  <a:lnTo>
                    <a:pt x="346" y="485"/>
                  </a:lnTo>
                  <a:lnTo>
                    <a:pt x="344" y="487"/>
                  </a:lnTo>
                  <a:lnTo>
                    <a:pt x="346" y="489"/>
                  </a:lnTo>
                  <a:lnTo>
                    <a:pt x="348" y="495"/>
                  </a:lnTo>
                  <a:lnTo>
                    <a:pt x="348" y="499"/>
                  </a:lnTo>
                  <a:lnTo>
                    <a:pt x="350" y="501"/>
                  </a:lnTo>
                  <a:lnTo>
                    <a:pt x="356" y="501"/>
                  </a:lnTo>
                  <a:lnTo>
                    <a:pt x="358" y="503"/>
                  </a:lnTo>
                  <a:lnTo>
                    <a:pt x="360" y="507"/>
                  </a:lnTo>
                  <a:lnTo>
                    <a:pt x="360" y="507"/>
                  </a:lnTo>
                  <a:lnTo>
                    <a:pt x="362" y="507"/>
                  </a:lnTo>
                  <a:lnTo>
                    <a:pt x="364" y="505"/>
                  </a:lnTo>
                  <a:lnTo>
                    <a:pt x="368" y="505"/>
                  </a:lnTo>
                  <a:lnTo>
                    <a:pt x="370" y="507"/>
                  </a:lnTo>
                  <a:lnTo>
                    <a:pt x="372" y="507"/>
                  </a:lnTo>
                  <a:lnTo>
                    <a:pt x="374" y="507"/>
                  </a:lnTo>
                  <a:lnTo>
                    <a:pt x="376" y="509"/>
                  </a:lnTo>
                  <a:lnTo>
                    <a:pt x="378" y="511"/>
                  </a:lnTo>
                  <a:lnTo>
                    <a:pt x="380" y="513"/>
                  </a:lnTo>
                  <a:lnTo>
                    <a:pt x="382" y="513"/>
                  </a:lnTo>
                  <a:lnTo>
                    <a:pt x="384" y="515"/>
                  </a:lnTo>
                  <a:lnTo>
                    <a:pt x="386" y="515"/>
                  </a:lnTo>
                  <a:lnTo>
                    <a:pt x="388" y="515"/>
                  </a:lnTo>
                  <a:lnTo>
                    <a:pt x="392" y="513"/>
                  </a:lnTo>
                  <a:lnTo>
                    <a:pt x="398" y="509"/>
                  </a:lnTo>
                  <a:lnTo>
                    <a:pt x="402" y="507"/>
                  </a:lnTo>
                  <a:lnTo>
                    <a:pt x="404" y="507"/>
                  </a:lnTo>
                  <a:lnTo>
                    <a:pt x="406" y="505"/>
                  </a:lnTo>
                  <a:lnTo>
                    <a:pt x="408" y="505"/>
                  </a:lnTo>
                  <a:lnTo>
                    <a:pt x="408" y="503"/>
                  </a:lnTo>
                  <a:lnTo>
                    <a:pt x="406" y="503"/>
                  </a:lnTo>
                  <a:lnTo>
                    <a:pt x="404" y="503"/>
                  </a:lnTo>
                  <a:lnTo>
                    <a:pt x="406" y="503"/>
                  </a:lnTo>
                  <a:lnTo>
                    <a:pt x="408" y="501"/>
                  </a:lnTo>
                  <a:lnTo>
                    <a:pt x="414" y="499"/>
                  </a:lnTo>
                  <a:lnTo>
                    <a:pt x="416" y="499"/>
                  </a:lnTo>
                  <a:lnTo>
                    <a:pt x="416" y="501"/>
                  </a:lnTo>
                  <a:lnTo>
                    <a:pt x="416" y="503"/>
                  </a:lnTo>
                  <a:lnTo>
                    <a:pt x="414" y="505"/>
                  </a:lnTo>
                  <a:lnTo>
                    <a:pt x="412" y="505"/>
                  </a:lnTo>
                  <a:lnTo>
                    <a:pt x="410" y="507"/>
                  </a:lnTo>
                  <a:lnTo>
                    <a:pt x="408" y="507"/>
                  </a:lnTo>
                  <a:lnTo>
                    <a:pt x="408" y="507"/>
                  </a:lnTo>
                  <a:lnTo>
                    <a:pt x="408" y="509"/>
                  </a:lnTo>
                  <a:lnTo>
                    <a:pt x="410" y="509"/>
                  </a:lnTo>
                  <a:lnTo>
                    <a:pt x="414" y="507"/>
                  </a:lnTo>
                  <a:lnTo>
                    <a:pt x="416" y="505"/>
                  </a:lnTo>
                  <a:lnTo>
                    <a:pt x="416" y="505"/>
                  </a:lnTo>
                  <a:lnTo>
                    <a:pt x="418" y="505"/>
                  </a:lnTo>
                  <a:lnTo>
                    <a:pt x="420" y="505"/>
                  </a:lnTo>
                  <a:lnTo>
                    <a:pt x="420" y="507"/>
                  </a:lnTo>
                  <a:lnTo>
                    <a:pt x="420" y="507"/>
                  </a:lnTo>
                  <a:lnTo>
                    <a:pt x="418" y="509"/>
                  </a:lnTo>
                  <a:lnTo>
                    <a:pt x="416" y="509"/>
                  </a:lnTo>
                  <a:lnTo>
                    <a:pt x="416" y="511"/>
                  </a:lnTo>
                  <a:lnTo>
                    <a:pt x="418" y="511"/>
                  </a:lnTo>
                  <a:lnTo>
                    <a:pt x="418" y="513"/>
                  </a:lnTo>
                  <a:lnTo>
                    <a:pt x="418" y="513"/>
                  </a:lnTo>
                  <a:lnTo>
                    <a:pt x="420" y="513"/>
                  </a:lnTo>
                  <a:lnTo>
                    <a:pt x="420" y="515"/>
                  </a:lnTo>
                  <a:lnTo>
                    <a:pt x="420" y="517"/>
                  </a:lnTo>
                  <a:lnTo>
                    <a:pt x="422" y="517"/>
                  </a:lnTo>
                  <a:lnTo>
                    <a:pt x="422" y="515"/>
                  </a:lnTo>
                  <a:lnTo>
                    <a:pt x="424" y="517"/>
                  </a:lnTo>
                  <a:lnTo>
                    <a:pt x="424" y="517"/>
                  </a:lnTo>
                  <a:lnTo>
                    <a:pt x="424" y="519"/>
                  </a:lnTo>
                  <a:lnTo>
                    <a:pt x="424" y="521"/>
                  </a:lnTo>
                  <a:lnTo>
                    <a:pt x="424" y="521"/>
                  </a:lnTo>
                  <a:lnTo>
                    <a:pt x="426" y="521"/>
                  </a:lnTo>
                  <a:lnTo>
                    <a:pt x="426" y="519"/>
                  </a:lnTo>
                  <a:lnTo>
                    <a:pt x="428" y="519"/>
                  </a:lnTo>
                  <a:lnTo>
                    <a:pt x="428" y="515"/>
                  </a:lnTo>
                  <a:lnTo>
                    <a:pt x="428" y="515"/>
                  </a:lnTo>
                  <a:lnTo>
                    <a:pt x="426" y="517"/>
                  </a:lnTo>
                  <a:lnTo>
                    <a:pt x="426" y="515"/>
                  </a:lnTo>
                  <a:lnTo>
                    <a:pt x="426" y="515"/>
                  </a:lnTo>
                  <a:lnTo>
                    <a:pt x="426" y="513"/>
                  </a:lnTo>
                  <a:lnTo>
                    <a:pt x="428" y="513"/>
                  </a:lnTo>
                  <a:lnTo>
                    <a:pt x="428" y="513"/>
                  </a:lnTo>
                  <a:lnTo>
                    <a:pt x="430" y="513"/>
                  </a:lnTo>
                  <a:lnTo>
                    <a:pt x="436" y="513"/>
                  </a:lnTo>
                  <a:lnTo>
                    <a:pt x="448" y="505"/>
                  </a:lnTo>
                  <a:lnTo>
                    <a:pt x="452" y="501"/>
                  </a:lnTo>
                  <a:lnTo>
                    <a:pt x="458" y="499"/>
                  </a:lnTo>
                  <a:lnTo>
                    <a:pt x="462" y="497"/>
                  </a:lnTo>
                  <a:lnTo>
                    <a:pt x="464" y="497"/>
                  </a:lnTo>
                  <a:lnTo>
                    <a:pt x="474" y="497"/>
                  </a:lnTo>
                  <a:lnTo>
                    <a:pt x="480" y="497"/>
                  </a:lnTo>
                  <a:lnTo>
                    <a:pt x="482" y="497"/>
                  </a:lnTo>
                  <a:lnTo>
                    <a:pt x="484" y="495"/>
                  </a:lnTo>
                  <a:lnTo>
                    <a:pt x="488" y="493"/>
                  </a:lnTo>
                  <a:lnTo>
                    <a:pt x="490" y="493"/>
                  </a:lnTo>
                  <a:lnTo>
                    <a:pt x="492" y="491"/>
                  </a:lnTo>
                  <a:lnTo>
                    <a:pt x="492" y="491"/>
                  </a:lnTo>
                  <a:lnTo>
                    <a:pt x="494" y="489"/>
                  </a:lnTo>
                  <a:lnTo>
                    <a:pt x="494" y="487"/>
                  </a:lnTo>
                  <a:lnTo>
                    <a:pt x="496" y="483"/>
                  </a:lnTo>
                  <a:lnTo>
                    <a:pt x="498" y="479"/>
                  </a:lnTo>
                  <a:lnTo>
                    <a:pt x="500" y="477"/>
                  </a:lnTo>
                  <a:lnTo>
                    <a:pt x="502" y="475"/>
                  </a:lnTo>
                  <a:lnTo>
                    <a:pt x="504" y="471"/>
                  </a:lnTo>
                  <a:lnTo>
                    <a:pt x="508" y="467"/>
                  </a:lnTo>
                  <a:lnTo>
                    <a:pt x="508" y="463"/>
                  </a:lnTo>
                  <a:lnTo>
                    <a:pt x="510" y="461"/>
                  </a:lnTo>
                  <a:lnTo>
                    <a:pt x="514" y="459"/>
                  </a:lnTo>
                  <a:lnTo>
                    <a:pt x="516" y="457"/>
                  </a:lnTo>
                  <a:lnTo>
                    <a:pt x="522" y="449"/>
                  </a:lnTo>
                  <a:lnTo>
                    <a:pt x="522" y="449"/>
                  </a:lnTo>
                  <a:lnTo>
                    <a:pt x="524" y="449"/>
                  </a:lnTo>
                  <a:lnTo>
                    <a:pt x="524" y="449"/>
                  </a:lnTo>
                  <a:lnTo>
                    <a:pt x="524" y="449"/>
                  </a:lnTo>
                  <a:lnTo>
                    <a:pt x="524" y="449"/>
                  </a:lnTo>
                  <a:lnTo>
                    <a:pt x="524" y="447"/>
                  </a:lnTo>
                  <a:lnTo>
                    <a:pt x="524" y="447"/>
                  </a:lnTo>
                  <a:lnTo>
                    <a:pt x="526" y="447"/>
                  </a:lnTo>
                  <a:lnTo>
                    <a:pt x="526" y="447"/>
                  </a:lnTo>
                  <a:lnTo>
                    <a:pt x="526" y="447"/>
                  </a:lnTo>
                  <a:lnTo>
                    <a:pt x="526" y="445"/>
                  </a:lnTo>
                  <a:lnTo>
                    <a:pt x="528" y="445"/>
                  </a:lnTo>
                  <a:lnTo>
                    <a:pt x="530" y="441"/>
                  </a:lnTo>
                  <a:lnTo>
                    <a:pt x="532" y="437"/>
                  </a:lnTo>
                  <a:lnTo>
                    <a:pt x="534" y="435"/>
                  </a:lnTo>
                  <a:lnTo>
                    <a:pt x="536" y="433"/>
                  </a:lnTo>
                  <a:lnTo>
                    <a:pt x="538" y="431"/>
                  </a:lnTo>
                  <a:lnTo>
                    <a:pt x="542" y="429"/>
                  </a:lnTo>
                  <a:lnTo>
                    <a:pt x="540" y="429"/>
                  </a:lnTo>
                  <a:lnTo>
                    <a:pt x="540" y="429"/>
                  </a:lnTo>
                  <a:lnTo>
                    <a:pt x="540" y="427"/>
                  </a:lnTo>
                  <a:lnTo>
                    <a:pt x="542" y="427"/>
                  </a:lnTo>
                  <a:lnTo>
                    <a:pt x="542" y="427"/>
                  </a:lnTo>
                  <a:lnTo>
                    <a:pt x="542" y="427"/>
                  </a:lnTo>
                  <a:lnTo>
                    <a:pt x="544" y="425"/>
                  </a:lnTo>
                  <a:lnTo>
                    <a:pt x="546" y="423"/>
                  </a:lnTo>
                  <a:lnTo>
                    <a:pt x="546" y="421"/>
                  </a:lnTo>
                  <a:lnTo>
                    <a:pt x="548" y="419"/>
                  </a:lnTo>
                  <a:lnTo>
                    <a:pt x="548" y="419"/>
                  </a:lnTo>
                  <a:lnTo>
                    <a:pt x="550" y="417"/>
                  </a:lnTo>
                  <a:lnTo>
                    <a:pt x="550" y="417"/>
                  </a:lnTo>
                  <a:lnTo>
                    <a:pt x="552" y="415"/>
                  </a:lnTo>
                  <a:lnTo>
                    <a:pt x="554" y="413"/>
                  </a:lnTo>
                  <a:lnTo>
                    <a:pt x="556" y="411"/>
                  </a:lnTo>
                  <a:lnTo>
                    <a:pt x="560" y="409"/>
                  </a:lnTo>
                  <a:lnTo>
                    <a:pt x="562" y="407"/>
                  </a:lnTo>
                  <a:lnTo>
                    <a:pt x="566" y="405"/>
                  </a:lnTo>
                  <a:lnTo>
                    <a:pt x="566" y="405"/>
                  </a:lnTo>
                  <a:lnTo>
                    <a:pt x="566" y="405"/>
                  </a:lnTo>
                  <a:lnTo>
                    <a:pt x="566" y="405"/>
                  </a:lnTo>
                  <a:lnTo>
                    <a:pt x="566" y="405"/>
                  </a:lnTo>
                  <a:lnTo>
                    <a:pt x="568" y="403"/>
                  </a:lnTo>
                  <a:lnTo>
                    <a:pt x="570" y="403"/>
                  </a:lnTo>
                  <a:lnTo>
                    <a:pt x="572" y="401"/>
                  </a:lnTo>
                  <a:lnTo>
                    <a:pt x="574" y="399"/>
                  </a:lnTo>
                  <a:lnTo>
                    <a:pt x="576" y="397"/>
                  </a:lnTo>
                  <a:lnTo>
                    <a:pt x="576" y="393"/>
                  </a:lnTo>
                  <a:lnTo>
                    <a:pt x="582" y="389"/>
                  </a:lnTo>
                  <a:lnTo>
                    <a:pt x="588" y="383"/>
                  </a:lnTo>
                  <a:lnTo>
                    <a:pt x="590" y="379"/>
                  </a:lnTo>
                  <a:lnTo>
                    <a:pt x="590" y="377"/>
                  </a:lnTo>
                  <a:lnTo>
                    <a:pt x="592" y="373"/>
                  </a:lnTo>
                  <a:lnTo>
                    <a:pt x="594" y="369"/>
                  </a:lnTo>
                  <a:lnTo>
                    <a:pt x="594" y="367"/>
                  </a:lnTo>
                  <a:lnTo>
                    <a:pt x="600" y="359"/>
                  </a:lnTo>
                  <a:lnTo>
                    <a:pt x="602" y="357"/>
                  </a:lnTo>
                  <a:lnTo>
                    <a:pt x="604" y="355"/>
                  </a:lnTo>
                  <a:lnTo>
                    <a:pt x="606" y="347"/>
                  </a:lnTo>
                  <a:lnTo>
                    <a:pt x="608" y="345"/>
                  </a:lnTo>
                  <a:lnTo>
                    <a:pt x="612" y="339"/>
                  </a:lnTo>
                  <a:lnTo>
                    <a:pt x="616" y="337"/>
                  </a:lnTo>
                  <a:lnTo>
                    <a:pt x="616" y="333"/>
                  </a:lnTo>
                  <a:lnTo>
                    <a:pt x="616" y="331"/>
                  </a:lnTo>
                  <a:lnTo>
                    <a:pt x="618" y="325"/>
                  </a:lnTo>
                  <a:lnTo>
                    <a:pt x="618" y="321"/>
                  </a:lnTo>
                  <a:lnTo>
                    <a:pt x="618" y="319"/>
                  </a:lnTo>
                  <a:lnTo>
                    <a:pt x="618" y="317"/>
                  </a:lnTo>
                  <a:lnTo>
                    <a:pt x="618" y="311"/>
                  </a:lnTo>
                  <a:lnTo>
                    <a:pt x="618" y="307"/>
                  </a:lnTo>
                  <a:lnTo>
                    <a:pt x="620" y="303"/>
                  </a:lnTo>
                  <a:lnTo>
                    <a:pt x="622" y="291"/>
                  </a:lnTo>
                  <a:lnTo>
                    <a:pt x="626" y="285"/>
                  </a:lnTo>
                  <a:lnTo>
                    <a:pt x="624" y="283"/>
                  </a:lnTo>
                  <a:lnTo>
                    <a:pt x="624" y="283"/>
                  </a:lnTo>
                  <a:close/>
                  <a:moveTo>
                    <a:pt x="506" y="12"/>
                  </a:moveTo>
                  <a:lnTo>
                    <a:pt x="508" y="12"/>
                  </a:lnTo>
                  <a:lnTo>
                    <a:pt x="506" y="10"/>
                  </a:lnTo>
                  <a:lnTo>
                    <a:pt x="506" y="10"/>
                  </a:lnTo>
                  <a:lnTo>
                    <a:pt x="506" y="10"/>
                  </a:lnTo>
                  <a:lnTo>
                    <a:pt x="506" y="12"/>
                  </a:lnTo>
                  <a:lnTo>
                    <a:pt x="506" y="12"/>
                  </a:lnTo>
                  <a:close/>
                  <a:moveTo>
                    <a:pt x="508" y="2"/>
                  </a:moveTo>
                  <a:lnTo>
                    <a:pt x="508" y="4"/>
                  </a:lnTo>
                  <a:lnTo>
                    <a:pt x="510" y="2"/>
                  </a:lnTo>
                  <a:lnTo>
                    <a:pt x="510" y="2"/>
                  </a:lnTo>
                  <a:lnTo>
                    <a:pt x="508" y="2"/>
                  </a:lnTo>
                  <a:lnTo>
                    <a:pt x="508" y="2"/>
                  </a:lnTo>
                  <a:lnTo>
                    <a:pt x="508" y="2"/>
                  </a:lnTo>
                  <a:close/>
                  <a:moveTo>
                    <a:pt x="508" y="2"/>
                  </a:moveTo>
                  <a:lnTo>
                    <a:pt x="508" y="0"/>
                  </a:lnTo>
                  <a:lnTo>
                    <a:pt x="508" y="0"/>
                  </a:lnTo>
                  <a:lnTo>
                    <a:pt x="506" y="0"/>
                  </a:lnTo>
                  <a:lnTo>
                    <a:pt x="506" y="2"/>
                  </a:lnTo>
                  <a:lnTo>
                    <a:pt x="508"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1" name="Freeform 239"/>
            <p:cNvSpPr>
              <a:spLocks/>
            </p:cNvSpPr>
            <p:nvPr/>
          </p:nvSpPr>
          <p:spPr bwMode="auto">
            <a:xfrm>
              <a:off x="2371" y="1850"/>
              <a:ext cx="2" cy="4"/>
            </a:xfrm>
            <a:custGeom>
              <a:avLst/>
              <a:gdLst>
                <a:gd name="T0" fmla="*/ 2 w 2"/>
                <a:gd name="T1" fmla="*/ 4 h 4"/>
                <a:gd name="T2" fmla="*/ 2 w 2"/>
                <a:gd name="T3" fmla="*/ 4 h 4"/>
                <a:gd name="T4" fmla="*/ 0 w 2"/>
                <a:gd name="T5" fmla="*/ 2 h 4"/>
                <a:gd name="T6" fmla="*/ 0 w 2"/>
                <a:gd name="T7" fmla="*/ 0 h 4"/>
                <a:gd name="T8" fmla="*/ 0 w 2"/>
                <a:gd name="T9" fmla="*/ 2 h 4"/>
                <a:gd name="T10" fmla="*/ 0 w 2"/>
                <a:gd name="T11" fmla="*/ 2 h 4"/>
                <a:gd name="T12" fmla="*/ 0 w 2"/>
                <a:gd name="T13" fmla="*/ 2 h 4"/>
                <a:gd name="T14" fmla="*/ 2 w 2"/>
                <a:gd name="T15" fmla="*/ 4 h 4"/>
                <a:gd name="T16" fmla="*/ 2 w 2"/>
                <a:gd name="T17" fmla="*/ 4 h 4"/>
                <a:gd name="T18" fmla="*/ 2 w 2"/>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4"/>
                  </a:moveTo>
                  <a:lnTo>
                    <a:pt x="2" y="4"/>
                  </a:lnTo>
                  <a:lnTo>
                    <a:pt x="0" y="2"/>
                  </a:lnTo>
                  <a:lnTo>
                    <a:pt x="0" y="0"/>
                  </a:lnTo>
                  <a:lnTo>
                    <a:pt x="0" y="2"/>
                  </a:lnTo>
                  <a:lnTo>
                    <a:pt x="0" y="2"/>
                  </a:lnTo>
                  <a:lnTo>
                    <a:pt x="0" y="2"/>
                  </a:lnTo>
                  <a:lnTo>
                    <a:pt x="2" y="4"/>
                  </a:lnTo>
                  <a:lnTo>
                    <a:pt x="2" y="4"/>
                  </a:lnTo>
                  <a:lnTo>
                    <a:pt x="2"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2" name="Freeform 240"/>
            <p:cNvSpPr>
              <a:spLocks noEditPoints="1"/>
            </p:cNvSpPr>
            <p:nvPr/>
          </p:nvSpPr>
          <p:spPr bwMode="auto">
            <a:xfrm>
              <a:off x="4109" y="1339"/>
              <a:ext cx="50" cy="40"/>
            </a:xfrm>
            <a:custGeom>
              <a:avLst/>
              <a:gdLst>
                <a:gd name="T0" fmla="*/ 32 w 50"/>
                <a:gd name="T1" fmla="*/ 12 h 40"/>
                <a:gd name="T2" fmla="*/ 32 w 50"/>
                <a:gd name="T3" fmla="*/ 10 h 40"/>
                <a:gd name="T4" fmla="*/ 50 w 50"/>
                <a:gd name="T5" fmla="*/ 34 h 40"/>
                <a:gd name="T6" fmla="*/ 50 w 50"/>
                <a:gd name="T7" fmla="*/ 34 h 40"/>
                <a:gd name="T8" fmla="*/ 48 w 50"/>
                <a:gd name="T9" fmla="*/ 32 h 40"/>
                <a:gd name="T10" fmla="*/ 48 w 50"/>
                <a:gd name="T11" fmla="*/ 30 h 40"/>
                <a:gd name="T12" fmla="*/ 46 w 50"/>
                <a:gd name="T13" fmla="*/ 28 h 40"/>
                <a:gd name="T14" fmla="*/ 42 w 50"/>
                <a:gd name="T15" fmla="*/ 26 h 40"/>
                <a:gd name="T16" fmla="*/ 38 w 50"/>
                <a:gd name="T17" fmla="*/ 22 h 40"/>
                <a:gd name="T18" fmla="*/ 34 w 50"/>
                <a:gd name="T19" fmla="*/ 22 h 40"/>
                <a:gd name="T20" fmla="*/ 34 w 50"/>
                <a:gd name="T21" fmla="*/ 20 h 40"/>
                <a:gd name="T22" fmla="*/ 36 w 50"/>
                <a:gd name="T23" fmla="*/ 22 h 40"/>
                <a:gd name="T24" fmla="*/ 38 w 50"/>
                <a:gd name="T25" fmla="*/ 22 h 40"/>
                <a:gd name="T26" fmla="*/ 40 w 50"/>
                <a:gd name="T27" fmla="*/ 18 h 40"/>
                <a:gd name="T28" fmla="*/ 32 w 50"/>
                <a:gd name="T29" fmla="*/ 12 h 40"/>
                <a:gd name="T30" fmla="*/ 30 w 50"/>
                <a:gd name="T31" fmla="*/ 10 h 40"/>
                <a:gd name="T32" fmla="*/ 32 w 50"/>
                <a:gd name="T33" fmla="*/ 8 h 40"/>
                <a:gd name="T34" fmla="*/ 30 w 50"/>
                <a:gd name="T35" fmla="*/ 4 h 40"/>
                <a:gd name="T36" fmla="*/ 24 w 50"/>
                <a:gd name="T37" fmla="*/ 4 h 40"/>
                <a:gd name="T38" fmla="*/ 24 w 50"/>
                <a:gd name="T39" fmla="*/ 2 h 40"/>
                <a:gd name="T40" fmla="*/ 26 w 50"/>
                <a:gd name="T41" fmla="*/ 2 h 40"/>
                <a:gd name="T42" fmla="*/ 22 w 50"/>
                <a:gd name="T43" fmla="*/ 0 h 40"/>
                <a:gd name="T44" fmla="*/ 20 w 50"/>
                <a:gd name="T45" fmla="*/ 0 h 40"/>
                <a:gd name="T46" fmla="*/ 16 w 50"/>
                <a:gd name="T47" fmla="*/ 0 h 40"/>
                <a:gd name="T48" fmla="*/ 10 w 50"/>
                <a:gd name="T49" fmla="*/ 0 h 40"/>
                <a:gd name="T50" fmla="*/ 6 w 50"/>
                <a:gd name="T51" fmla="*/ 2 h 40"/>
                <a:gd name="T52" fmla="*/ 0 w 50"/>
                <a:gd name="T53" fmla="*/ 2 h 40"/>
                <a:gd name="T54" fmla="*/ 2 w 50"/>
                <a:gd name="T55" fmla="*/ 6 h 40"/>
                <a:gd name="T56" fmla="*/ 6 w 50"/>
                <a:gd name="T57" fmla="*/ 10 h 40"/>
                <a:gd name="T58" fmla="*/ 4 w 50"/>
                <a:gd name="T59" fmla="*/ 14 h 40"/>
                <a:gd name="T60" fmla="*/ 4 w 50"/>
                <a:gd name="T61" fmla="*/ 16 h 40"/>
                <a:gd name="T62" fmla="*/ 6 w 50"/>
                <a:gd name="T63" fmla="*/ 20 h 40"/>
                <a:gd name="T64" fmla="*/ 10 w 50"/>
                <a:gd name="T65" fmla="*/ 22 h 40"/>
                <a:gd name="T66" fmla="*/ 16 w 50"/>
                <a:gd name="T67" fmla="*/ 22 h 40"/>
                <a:gd name="T68" fmla="*/ 22 w 50"/>
                <a:gd name="T69" fmla="*/ 26 h 40"/>
                <a:gd name="T70" fmla="*/ 26 w 50"/>
                <a:gd name="T71" fmla="*/ 24 h 40"/>
                <a:gd name="T72" fmla="*/ 28 w 50"/>
                <a:gd name="T73" fmla="*/ 26 h 40"/>
                <a:gd name="T74" fmla="*/ 30 w 50"/>
                <a:gd name="T75" fmla="*/ 28 h 40"/>
                <a:gd name="T76" fmla="*/ 34 w 50"/>
                <a:gd name="T77" fmla="*/ 30 h 40"/>
                <a:gd name="T78" fmla="*/ 38 w 50"/>
                <a:gd name="T79" fmla="*/ 28 h 40"/>
                <a:gd name="T80" fmla="*/ 38 w 50"/>
                <a:gd name="T81" fmla="*/ 32 h 40"/>
                <a:gd name="T82" fmla="*/ 42 w 50"/>
                <a:gd name="T83" fmla="*/ 34 h 40"/>
                <a:gd name="T84" fmla="*/ 44 w 50"/>
                <a:gd name="T85" fmla="*/ 38 h 40"/>
                <a:gd name="T86" fmla="*/ 46 w 50"/>
                <a:gd name="T87" fmla="*/ 40 h 40"/>
                <a:gd name="T88" fmla="*/ 50 w 50"/>
                <a:gd name="T89" fmla="*/ 38 h 40"/>
                <a:gd name="T90" fmla="*/ 48 w 50"/>
                <a:gd name="T91" fmla="*/ 36 h 40"/>
                <a:gd name="T92" fmla="*/ 50 w 50"/>
                <a:gd name="T93" fmla="*/ 34 h 40"/>
                <a:gd name="T94" fmla="*/ 22 w 50"/>
                <a:gd name="T95" fmla="*/ 4 h 40"/>
                <a:gd name="T96" fmla="*/ 22 w 50"/>
                <a:gd name="T97" fmla="*/ 2 h 40"/>
                <a:gd name="T98" fmla="*/ 24 w 50"/>
                <a:gd name="T9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40">
                  <a:moveTo>
                    <a:pt x="32" y="10"/>
                  </a:moveTo>
                  <a:lnTo>
                    <a:pt x="32" y="10"/>
                  </a:lnTo>
                  <a:lnTo>
                    <a:pt x="32" y="12"/>
                  </a:lnTo>
                  <a:lnTo>
                    <a:pt x="32" y="12"/>
                  </a:lnTo>
                  <a:lnTo>
                    <a:pt x="32" y="12"/>
                  </a:lnTo>
                  <a:lnTo>
                    <a:pt x="32" y="10"/>
                  </a:lnTo>
                  <a:lnTo>
                    <a:pt x="32" y="10"/>
                  </a:lnTo>
                  <a:lnTo>
                    <a:pt x="32" y="10"/>
                  </a:lnTo>
                  <a:close/>
                  <a:moveTo>
                    <a:pt x="50" y="34"/>
                  </a:moveTo>
                  <a:lnTo>
                    <a:pt x="50" y="34"/>
                  </a:lnTo>
                  <a:lnTo>
                    <a:pt x="50" y="34"/>
                  </a:lnTo>
                  <a:lnTo>
                    <a:pt x="50" y="34"/>
                  </a:lnTo>
                  <a:lnTo>
                    <a:pt x="48" y="32"/>
                  </a:lnTo>
                  <a:lnTo>
                    <a:pt x="48" y="32"/>
                  </a:lnTo>
                  <a:lnTo>
                    <a:pt x="48" y="32"/>
                  </a:lnTo>
                  <a:lnTo>
                    <a:pt x="48" y="32"/>
                  </a:lnTo>
                  <a:lnTo>
                    <a:pt x="48" y="30"/>
                  </a:lnTo>
                  <a:lnTo>
                    <a:pt x="48" y="30"/>
                  </a:lnTo>
                  <a:lnTo>
                    <a:pt x="48" y="30"/>
                  </a:lnTo>
                  <a:lnTo>
                    <a:pt x="48" y="28"/>
                  </a:lnTo>
                  <a:lnTo>
                    <a:pt x="46" y="28"/>
                  </a:lnTo>
                  <a:lnTo>
                    <a:pt x="44" y="28"/>
                  </a:lnTo>
                  <a:lnTo>
                    <a:pt x="42" y="26"/>
                  </a:lnTo>
                  <a:lnTo>
                    <a:pt x="42" y="26"/>
                  </a:lnTo>
                  <a:lnTo>
                    <a:pt x="40" y="24"/>
                  </a:lnTo>
                  <a:lnTo>
                    <a:pt x="38" y="24"/>
                  </a:lnTo>
                  <a:lnTo>
                    <a:pt x="38" y="22"/>
                  </a:lnTo>
                  <a:lnTo>
                    <a:pt x="36" y="22"/>
                  </a:lnTo>
                  <a:lnTo>
                    <a:pt x="34" y="22"/>
                  </a:lnTo>
                  <a:lnTo>
                    <a:pt x="34" y="22"/>
                  </a:lnTo>
                  <a:lnTo>
                    <a:pt x="34" y="22"/>
                  </a:lnTo>
                  <a:lnTo>
                    <a:pt x="34" y="22"/>
                  </a:lnTo>
                  <a:lnTo>
                    <a:pt x="34" y="20"/>
                  </a:lnTo>
                  <a:lnTo>
                    <a:pt x="34" y="22"/>
                  </a:lnTo>
                  <a:lnTo>
                    <a:pt x="36" y="22"/>
                  </a:lnTo>
                  <a:lnTo>
                    <a:pt x="36" y="22"/>
                  </a:lnTo>
                  <a:lnTo>
                    <a:pt x="38" y="22"/>
                  </a:lnTo>
                  <a:lnTo>
                    <a:pt x="38" y="22"/>
                  </a:lnTo>
                  <a:lnTo>
                    <a:pt x="38" y="22"/>
                  </a:lnTo>
                  <a:lnTo>
                    <a:pt x="40" y="20"/>
                  </a:lnTo>
                  <a:lnTo>
                    <a:pt x="40" y="18"/>
                  </a:lnTo>
                  <a:lnTo>
                    <a:pt x="40" y="18"/>
                  </a:lnTo>
                  <a:lnTo>
                    <a:pt x="36" y="16"/>
                  </a:lnTo>
                  <a:lnTo>
                    <a:pt x="34" y="14"/>
                  </a:lnTo>
                  <a:lnTo>
                    <a:pt x="32" y="12"/>
                  </a:lnTo>
                  <a:lnTo>
                    <a:pt x="30" y="10"/>
                  </a:lnTo>
                  <a:lnTo>
                    <a:pt x="30" y="10"/>
                  </a:lnTo>
                  <a:lnTo>
                    <a:pt x="30" y="10"/>
                  </a:lnTo>
                  <a:lnTo>
                    <a:pt x="32" y="8"/>
                  </a:lnTo>
                  <a:lnTo>
                    <a:pt x="32" y="8"/>
                  </a:lnTo>
                  <a:lnTo>
                    <a:pt x="32" y="8"/>
                  </a:lnTo>
                  <a:lnTo>
                    <a:pt x="32" y="6"/>
                  </a:lnTo>
                  <a:lnTo>
                    <a:pt x="30" y="6"/>
                  </a:lnTo>
                  <a:lnTo>
                    <a:pt x="30" y="4"/>
                  </a:lnTo>
                  <a:lnTo>
                    <a:pt x="28" y="4"/>
                  </a:lnTo>
                  <a:lnTo>
                    <a:pt x="28" y="4"/>
                  </a:lnTo>
                  <a:lnTo>
                    <a:pt x="24" y="4"/>
                  </a:lnTo>
                  <a:lnTo>
                    <a:pt x="24" y="4"/>
                  </a:lnTo>
                  <a:lnTo>
                    <a:pt x="24" y="2"/>
                  </a:lnTo>
                  <a:lnTo>
                    <a:pt x="24" y="2"/>
                  </a:lnTo>
                  <a:lnTo>
                    <a:pt x="26" y="2"/>
                  </a:lnTo>
                  <a:lnTo>
                    <a:pt x="26" y="2"/>
                  </a:lnTo>
                  <a:lnTo>
                    <a:pt x="26" y="2"/>
                  </a:lnTo>
                  <a:lnTo>
                    <a:pt x="24" y="2"/>
                  </a:lnTo>
                  <a:lnTo>
                    <a:pt x="22" y="0"/>
                  </a:lnTo>
                  <a:lnTo>
                    <a:pt x="22" y="0"/>
                  </a:lnTo>
                  <a:lnTo>
                    <a:pt x="22" y="0"/>
                  </a:lnTo>
                  <a:lnTo>
                    <a:pt x="20" y="0"/>
                  </a:lnTo>
                  <a:lnTo>
                    <a:pt x="20" y="0"/>
                  </a:lnTo>
                  <a:lnTo>
                    <a:pt x="20" y="0"/>
                  </a:lnTo>
                  <a:lnTo>
                    <a:pt x="20" y="0"/>
                  </a:lnTo>
                  <a:lnTo>
                    <a:pt x="16" y="0"/>
                  </a:lnTo>
                  <a:lnTo>
                    <a:pt x="16" y="2"/>
                  </a:lnTo>
                  <a:lnTo>
                    <a:pt x="12" y="0"/>
                  </a:lnTo>
                  <a:lnTo>
                    <a:pt x="10" y="0"/>
                  </a:lnTo>
                  <a:lnTo>
                    <a:pt x="10" y="2"/>
                  </a:lnTo>
                  <a:lnTo>
                    <a:pt x="8" y="2"/>
                  </a:lnTo>
                  <a:lnTo>
                    <a:pt x="6" y="2"/>
                  </a:lnTo>
                  <a:lnTo>
                    <a:pt x="4" y="2"/>
                  </a:lnTo>
                  <a:lnTo>
                    <a:pt x="2" y="2"/>
                  </a:lnTo>
                  <a:lnTo>
                    <a:pt x="0" y="2"/>
                  </a:lnTo>
                  <a:lnTo>
                    <a:pt x="0" y="4"/>
                  </a:lnTo>
                  <a:lnTo>
                    <a:pt x="2" y="4"/>
                  </a:lnTo>
                  <a:lnTo>
                    <a:pt x="2" y="6"/>
                  </a:lnTo>
                  <a:lnTo>
                    <a:pt x="4" y="6"/>
                  </a:lnTo>
                  <a:lnTo>
                    <a:pt x="4" y="8"/>
                  </a:lnTo>
                  <a:lnTo>
                    <a:pt x="6" y="10"/>
                  </a:lnTo>
                  <a:lnTo>
                    <a:pt x="6" y="10"/>
                  </a:lnTo>
                  <a:lnTo>
                    <a:pt x="6" y="12"/>
                  </a:lnTo>
                  <a:lnTo>
                    <a:pt x="4" y="14"/>
                  </a:lnTo>
                  <a:lnTo>
                    <a:pt x="4" y="14"/>
                  </a:lnTo>
                  <a:lnTo>
                    <a:pt x="4" y="16"/>
                  </a:lnTo>
                  <a:lnTo>
                    <a:pt x="4" y="16"/>
                  </a:lnTo>
                  <a:lnTo>
                    <a:pt x="6" y="18"/>
                  </a:lnTo>
                  <a:lnTo>
                    <a:pt x="6" y="20"/>
                  </a:lnTo>
                  <a:lnTo>
                    <a:pt x="6" y="20"/>
                  </a:lnTo>
                  <a:lnTo>
                    <a:pt x="6" y="20"/>
                  </a:lnTo>
                  <a:lnTo>
                    <a:pt x="8" y="20"/>
                  </a:lnTo>
                  <a:lnTo>
                    <a:pt x="10" y="22"/>
                  </a:lnTo>
                  <a:lnTo>
                    <a:pt x="12" y="22"/>
                  </a:lnTo>
                  <a:lnTo>
                    <a:pt x="14" y="22"/>
                  </a:lnTo>
                  <a:lnTo>
                    <a:pt x="16" y="22"/>
                  </a:lnTo>
                  <a:lnTo>
                    <a:pt x="18" y="20"/>
                  </a:lnTo>
                  <a:lnTo>
                    <a:pt x="20" y="22"/>
                  </a:lnTo>
                  <a:lnTo>
                    <a:pt x="22" y="26"/>
                  </a:lnTo>
                  <a:lnTo>
                    <a:pt x="24" y="26"/>
                  </a:lnTo>
                  <a:lnTo>
                    <a:pt x="24" y="26"/>
                  </a:lnTo>
                  <a:lnTo>
                    <a:pt x="26" y="24"/>
                  </a:lnTo>
                  <a:lnTo>
                    <a:pt x="28" y="26"/>
                  </a:lnTo>
                  <a:lnTo>
                    <a:pt x="28" y="26"/>
                  </a:lnTo>
                  <a:lnTo>
                    <a:pt x="28" y="26"/>
                  </a:lnTo>
                  <a:lnTo>
                    <a:pt x="30" y="28"/>
                  </a:lnTo>
                  <a:lnTo>
                    <a:pt x="30" y="28"/>
                  </a:lnTo>
                  <a:lnTo>
                    <a:pt x="30" y="28"/>
                  </a:lnTo>
                  <a:lnTo>
                    <a:pt x="32" y="28"/>
                  </a:lnTo>
                  <a:lnTo>
                    <a:pt x="32" y="30"/>
                  </a:lnTo>
                  <a:lnTo>
                    <a:pt x="34" y="30"/>
                  </a:lnTo>
                  <a:lnTo>
                    <a:pt x="36" y="28"/>
                  </a:lnTo>
                  <a:lnTo>
                    <a:pt x="36" y="28"/>
                  </a:lnTo>
                  <a:lnTo>
                    <a:pt x="38" y="28"/>
                  </a:lnTo>
                  <a:lnTo>
                    <a:pt x="38" y="28"/>
                  </a:lnTo>
                  <a:lnTo>
                    <a:pt x="38" y="30"/>
                  </a:lnTo>
                  <a:lnTo>
                    <a:pt x="38" y="32"/>
                  </a:lnTo>
                  <a:lnTo>
                    <a:pt x="38" y="32"/>
                  </a:lnTo>
                  <a:lnTo>
                    <a:pt x="40" y="32"/>
                  </a:lnTo>
                  <a:lnTo>
                    <a:pt x="42" y="34"/>
                  </a:lnTo>
                  <a:lnTo>
                    <a:pt x="42" y="34"/>
                  </a:lnTo>
                  <a:lnTo>
                    <a:pt x="42" y="36"/>
                  </a:lnTo>
                  <a:lnTo>
                    <a:pt x="44" y="38"/>
                  </a:lnTo>
                  <a:lnTo>
                    <a:pt x="44" y="40"/>
                  </a:lnTo>
                  <a:lnTo>
                    <a:pt x="44" y="40"/>
                  </a:lnTo>
                  <a:lnTo>
                    <a:pt x="46" y="40"/>
                  </a:lnTo>
                  <a:lnTo>
                    <a:pt x="48" y="40"/>
                  </a:lnTo>
                  <a:lnTo>
                    <a:pt x="50" y="40"/>
                  </a:lnTo>
                  <a:lnTo>
                    <a:pt x="50" y="38"/>
                  </a:lnTo>
                  <a:lnTo>
                    <a:pt x="50" y="38"/>
                  </a:lnTo>
                  <a:lnTo>
                    <a:pt x="50" y="36"/>
                  </a:lnTo>
                  <a:lnTo>
                    <a:pt x="48" y="36"/>
                  </a:lnTo>
                  <a:lnTo>
                    <a:pt x="48" y="36"/>
                  </a:lnTo>
                  <a:lnTo>
                    <a:pt x="48" y="34"/>
                  </a:lnTo>
                  <a:lnTo>
                    <a:pt x="50" y="34"/>
                  </a:lnTo>
                  <a:close/>
                  <a:moveTo>
                    <a:pt x="24" y="4"/>
                  </a:moveTo>
                  <a:lnTo>
                    <a:pt x="24" y="4"/>
                  </a:lnTo>
                  <a:lnTo>
                    <a:pt x="22" y="4"/>
                  </a:lnTo>
                  <a:lnTo>
                    <a:pt x="22" y="4"/>
                  </a:lnTo>
                  <a:lnTo>
                    <a:pt x="22" y="4"/>
                  </a:lnTo>
                  <a:lnTo>
                    <a:pt x="22" y="2"/>
                  </a:lnTo>
                  <a:lnTo>
                    <a:pt x="24" y="4"/>
                  </a:lnTo>
                  <a:lnTo>
                    <a:pt x="24" y="4"/>
                  </a:lnTo>
                  <a:lnTo>
                    <a:pt x="24"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3" name="Freeform 241"/>
            <p:cNvSpPr>
              <a:spLocks noEditPoints="1"/>
            </p:cNvSpPr>
            <p:nvPr/>
          </p:nvSpPr>
          <p:spPr bwMode="auto">
            <a:xfrm>
              <a:off x="2411" y="2468"/>
              <a:ext cx="242" cy="587"/>
            </a:xfrm>
            <a:custGeom>
              <a:avLst/>
              <a:gdLst>
                <a:gd name="T0" fmla="*/ 236 w 242"/>
                <a:gd name="T1" fmla="*/ 583 h 587"/>
                <a:gd name="T2" fmla="*/ 178 w 242"/>
                <a:gd name="T3" fmla="*/ 563 h 587"/>
                <a:gd name="T4" fmla="*/ 166 w 242"/>
                <a:gd name="T5" fmla="*/ 557 h 587"/>
                <a:gd name="T6" fmla="*/ 210 w 242"/>
                <a:gd name="T7" fmla="*/ 585 h 587"/>
                <a:gd name="T8" fmla="*/ 162 w 242"/>
                <a:gd name="T9" fmla="*/ 310 h 587"/>
                <a:gd name="T10" fmla="*/ 218 w 242"/>
                <a:gd name="T11" fmla="*/ 244 h 587"/>
                <a:gd name="T12" fmla="*/ 190 w 242"/>
                <a:gd name="T13" fmla="*/ 204 h 587"/>
                <a:gd name="T14" fmla="*/ 190 w 242"/>
                <a:gd name="T15" fmla="*/ 178 h 587"/>
                <a:gd name="T16" fmla="*/ 188 w 242"/>
                <a:gd name="T17" fmla="*/ 156 h 587"/>
                <a:gd name="T18" fmla="*/ 204 w 242"/>
                <a:gd name="T19" fmla="*/ 130 h 587"/>
                <a:gd name="T20" fmla="*/ 214 w 242"/>
                <a:gd name="T21" fmla="*/ 116 h 587"/>
                <a:gd name="T22" fmla="*/ 226 w 242"/>
                <a:gd name="T23" fmla="*/ 102 h 587"/>
                <a:gd name="T24" fmla="*/ 240 w 242"/>
                <a:gd name="T25" fmla="*/ 90 h 587"/>
                <a:gd name="T26" fmla="*/ 230 w 242"/>
                <a:gd name="T27" fmla="*/ 66 h 587"/>
                <a:gd name="T28" fmla="*/ 218 w 242"/>
                <a:gd name="T29" fmla="*/ 90 h 587"/>
                <a:gd name="T30" fmla="*/ 204 w 242"/>
                <a:gd name="T31" fmla="*/ 98 h 587"/>
                <a:gd name="T32" fmla="*/ 168 w 242"/>
                <a:gd name="T33" fmla="*/ 94 h 587"/>
                <a:gd name="T34" fmla="*/ 170 w 242"/>
                <a:gd name="T35" fmla="*/ 80 h 587"/>
                <a:gd name="T36" fmla="*/ 176 w 242"/>
                <a:gd name="T37" fmla="*/ 62 h 587"/>
                <a:gd name="T38" fmla="*/ 130 w 242"/>
                <a:gd name="T39" fmla="*/ 38 h 587"/>
                <a:gd name="T40" fmla="*/ 92 w 242"/>
                <a:gd name="T41" fmla="*/ 8 h 587"/>
                <a:gd name="T42" fmla="*/ 68 w 242"/>
                <a:gd name="T43" fmla="*/ 14 h 587"/>
                <a:gd name="T44" fmla="*/ 42 w 242"/>
                <a:gd name="T45" fmla="*/ 4 h 587"/>
                <a:gd name="T46" fmla="*/ 26 w 242"/>
                <a:gd name="T47" fmla="*/ 14 h 587"/>
                <a:gd name="T48" fmla="*/ 8 w 242"/>
                <a:gd name="T49" fmla="*/ 50 h 587"/>
                <a:gd name="T50" fmla="*/ 14 w 242"/>
                <a:gd name="T51" fmla="*/ 78 h 587"/>
                <a:gd name="T52" fmla="*/ 10 w 242"/>
                <a:gd name="T53" fmla="*/ 94 h 587"/>
                <a:gd name="T54" fmla="*/ 2 w 242"/>
                <a:gd name="T55" fmla="*/ 124 h 587"/>
                <a:gd name="T56" fmla="*/ 2 w 242"/>
                <a:gd name="T57" fmla="*/ 152 h 587"/>
                <a:gd name="T58" fmla="*/ 0 w 242"/>
                <a:gd name="T59" fmla="*/ 170 h 587"/>
                <a:gd name="T60" fmla="*/ 10 w 242"/>
                <a:gd name="T61" fmla="*/ 192 h 587"/>
                <a:gd name="T62" fmla="*/ 22 w 242"/>
                <a:gd name="T63" fmla="*/ 216 h 587"/>
                <a:gd name="T64" fmla="*/ 20 w 242"/>
                <a:gd name="T65" fmla="*/ 238 h 587"/>
                <a:gd name="T66" fmla="*/ 20 w 242"/>
                <a:gd name="T67" fmla="*/ 258 h 587"/>
                <a:gd name="T68" fmla="*/ 18 w 242"/>
                <a:gd name="T69" fmla="*/ 276 h 587"/>
                <a:gd name="T70" fmla="*/ 28 w 242"/>
                <a:gd name="T71" fmla="*/ 304 h 587"/>
                <a:gd name="T72" fmla="*/ 26 w 242"/>
                <a:gd name="T73" fmla="*/ 322 h 587"/>
                <a:gd name="T74" fmla="*/ 28 w 242"/>
                <a:gd name="T75" fmla="*/ 338 h 587"/>
                <a:gd name="T76" fmla="*/ 36 w 242"/>
                <a:gd name="T77" fmla="*/ 364 h 587"/>
                <a:gd name="T78" fmla="*/ 46 w 242"/>
                <a:gd name="T79" fmla="*/ 384 h 587"/>
                <a:gd name="T80" fmla="*/ 64 w 242"/>
                <a:gd name="T81" fmla="*/ 402 h 587"/>
                <a:gd name="T82" fmla="*/ 66 w 242"/>
                <a:gd name="T83" fmla="*/ 417 h 587"/>
                <a:gd name="T84" fmla="*/ 72 w 242"/>
                <a:gd name="T85" fmla="*/ 441 h 587"/>
                <a:gd name="T86" fmla="*/ 70 w 242"/>
                <a:gd name="T87" fmla="*/ 461 h 587"/>
                <a:gd name="T88" fmla="*/ 70 w 242"/>
                <a:gd name="T89" fmla="*/ 483 h 587"/>
                <a:gd name="T90" fmla="*/ 82 w 242"/>
                <a:gd name="T91" fmla="*/ 511 h 587"/>
                <a:gd name="T92" fmla="*/ 98 w 242"/>
                <a:gd name="T93" fmla="*/ 521 h 587"/>
                <a:gd name="T94" fmla="*/ 140 w 242"/>
                <a:gd name="T95" fmla="*/ 537 h 587"/>
                <a:gd name="T96" fmla="*/ 140 w 242"/>
                <a:gd name="T97" fmla="*/ 527 h 587"/>
                <a:gd name="T98" fmla="*/ 138 w 242"/>
                <a:gd name="T99" fmla="*/ 507 h 587"/>
                <a:gd name="T100" fmla="*/ 142 w 242"/>
                <a:gd name="T101" fmla="*/ 501 h 587"/>
                <a:gd name="T102" fmla="*/ 162 w 242"/>
                <a:gd name="T103" fmla="*/ 465 h 587"/>
                <a:gd name="T104" fmla="*/ 144 w 242"/>
                <a:gd name="T105" fmla="*/ 449 h 587"/>
                <a:gd name="T106" fmla="*/ 144 w 242"/>
                <a:gd name="T107" fmla="*/ 413 h 587"/>
                <a:gd name="T108" fmla="*/ 148 w 242"/>
                <a:gd name="T109" fmla="*/ 378 h 587"/>
                <a:gd name="T110" fmla="*/ 160 w 242"/>
                <a:gd name="T111" fmla="*/ 372 h 587"/>
                <a:gd name="T112" fmla="*/ 146 w 242"/>
                <a:gd name="T113" fmla="*/ 366 h 587"/>
                <a:gd name="T114" fmla="*/ 128 w 242"/>
                <a:gd name="T115" fmla="*/ 338 h 587"/>
                <a:gd name="T116" fmla="*/ 164 w 242"/>
                <a:gd name="T117" fmla="*/ 332 h 587"/>
                <a:gd name="T118" fmla="*/ 156 w 242"/>
                <a:gd name="T119" fmla="*/ 304 h 587"/>
                <a:gd name="T120" fmla="*/ 228 w 242"/>
                <a:gd name="T121" fmla="*/ 280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2" h="587">
                  <a:moveTo>
                    <a:pt x="242" y="581"/>
                  </a:moveTo>
                  <a:lnTo>
                    <a:pt x="240" y="581"/>
                  </a:lnTo>
                  <a:lnTo>
                    <a:pt x="238" y="581"/>
                  </a:lnTo>
                  <a:lnTo>
                    <a:pt x="238" y="581"/>
                  </a:lnTo>
                  <a:lnTo>
                    <a:pt x="238" y="581"/>
                  </a:lnTo>
                  <a:lnTo>
                    <a:pt x="236" y="581"/>
                  </a:lnTo>
                  <a:lnTo>
                    <a:pt x="234" y="581"/>
                  </a:lnTo>
                  <a:lnTo>
                    <a:pt x="232" y="581"/>
                  </a:lnTo>
                  <a:lnTo>
                    <a:pt x="232" y="581"/>
                  </a:lnTo>
                  <a:lnTo>
                    <a:pt x="232" y="583"/>
                  </a:lnTo>
                  <a:lnTo>
                    <a:pt x="230" y="583"/>
                  </a:lnTo>
                  <a:lnTo>
                    <a:pt x="230" y="583"/>
                  </a:lnTo>
                  <a:lnTo>
                    <a:pt x="230" y="583"/>
                  </a:lnTo>
                  <a:lnTo>
                    <a:pt x="232" y="585"/>
                  </a:lnTo>
                  <a:lnTo>
                    <a:pt x="234" y="583"/>
                  </a:lnTo>
                  <a:lnTo>
                    <a:pt x="234" y="583"/>
                  </a:lnTo>
                  <a:lnTo>
                    <a:pt x="236" y="583"/>
                  </a:lnTo>
                  <a:lnTo>
                    <a:pt x="240" y="583"/>
                  </a:lnTo>
                  <a:lnTo>
                    <a:pt x="240" y="583"/>
                  </a:lnTo>
                  <a:lnTo>
                    <a:pt x="242" y="581"/>
                  </a:lnTo>
                  <a:lnTo>
                    <a:pt x="242" y="581"/>
                  </a:lnTo>
                  <a:close/>
                  <a:moveTo>
                    <a:pt x="220" y="579"/>
                  </a:moveTo>
                  <a:lnTo>
                    <a:pt x="216" y="579"/>
                  </a:lnTo>
                  <a:lnTo>
                    <a:pt x="212" y="579"/>
                  </a:lnTo>
                  <a:lnTo>
                    <a:pt x="208" y="577"/>
                  </a:lnTo>
                  <a:lnTo>
                    <a:pt x="204" y="577"/>
                  </a:lnTo>
                  <a:lnTo>
                    <a:pt x="200" y="575"/>
                  </a:lnTo>
                  <a:lnTo>
                    <a:pt x="196" y="573"/>
                  </a:lnTo>
                  <a:lnTo>
                    <a:pt x="194" y="571"/>
                  </a:lnTo>
                  <a:lnTo>
                    <a:pt x="190" y="569"/>
                  </a:lnTo>
                  <a:lnTo>
                    <a:pt x="186" y="567"/>
                  </a:lnTo>
                  <a:lnTo>
                    <a:pt x="182" y="565"/>
                  </a:lnTo>
                  <a:lnTo>
                    <a:pt x="180" y="563"/>
                  </a:lnTo>
                  <a:lnTo>
                    <a:pt x="178" y="563"/>
                  </a:lnTo>
                  <a:lnTo>
                    <a:pt x="176" y="561"/>
                  </a:lnTo>
                  <a:lnTo>
                    <a:pt x="172" y="557"/>
                  </a:lnTo>
                  <a:lnTo>
                    <a:pt x="172" y="557"/>
                  </a:lnTo>
                  <a:lnTo>
                    <a:pt x="168" y="557"/>
                  </a:lnTo>
                  <a:lnTo>
                    <a:pt x="168" y="557"/>
                  </a:lnTo>
                  <a:lnTo>
                    <a:pt x="166" y="555"/>
                  </a:lnTo>
                  <a:lnTo>
                    <a:pt x="166" y="555"/>
                  </a:lnTo>
                  <a:lnTo>
                    <a:pt x="166" y="553"/>
                  </a:lnTo>
                  <a:lnTo>
                    <a:pt x="166" y="553"/>
                  </a:lnTo>
                  <a:lnTo>
                    <a:pt x="168" y="553"/>
                  </a:lnTo>
                  <a:lnTo>
                    <a:pt x="170" y="553"/>
                  </a:lnTo>
                  <a:lnTo>
                    <a:pt x="168" y="551"/>
                  </a:lnTo>
                  <a:lnTo>
                    <a:pt x="166" y="551"/>
                  </a:lnTo>
                  <a:lnTo>
                    <a:pt x="162" y="547"/>
                  </a:lnTo>
                  <a:lnTo>
                    <a:pt x="160" y="547"/>
                  </a:lnTo>
                  <a:lnTo>
                    <a:pt x="162" y="551"/>
                  </a:lnTo>
                  <a:lnTo>
                    <a:pt x="166" y="557"/>
                  </a:lnTo>
                  <a:lnTo>
                    <a:pt x="168" y="561"/>
                  </a:lnTo>
                  <a:lnTo>
                    <a:pt x="170" y="565"/>
                  </a:lnTo>
                  <a:lnTo>
                    <a:pt x="172" y="569"/>
                  </a:lnTo>
                  <a:lnTo>
                    <a:pt x="174" y="575"/>
                  </a:lnTo>
                  <a:lnTo>
                    <a:pt x="176" y="579"/>
                  </a:lnTo>
                  <a:lnTo>
                    <a:pt x="178" y="583"/>
                  </a:lnTo>
                  <a:lnTo>
                    <a:pt x="180" y="583"/>
                  </a:lnTo>
                  <a:lnTo>
                    <a:pt x="180" y="583"/>
                  </a:lnTo>
                  <a:lnTo>
                    <a:pt x="182" y="583"/>
                  </a:lnTo>
                  <a:lnTo>
                    <a:pt x="184" y="583"/>
                  </a:lnTo>
                  <a:lnTo>
                    <a:pt x="188" y="583"/>
                  </a:lnTo>
                  <a:lnTo>
                    <a:pt x="190" y="583"/>
                  </a:lnTo>
                  <a:lnTo>
                    <a:pt x="200" y="585"/>
                  </a:lnTo>
                  <a:lnTo>
                    <a:pt x="202" y="585"/>
                  </a:lnTo>
                  <a:lnTo>
                    <a:pt x="206" y="587"/>
                  </a:lnTo>
                  <a:lnTo>
                    <a:pt x="208" y="587"/>
                  </a:lnTo>
                  <a:lnTo>
                    <a:pt x="210" y="585"/>
                  </a:lnTo>
                  <a:lnTo>
                    <a:pt x="212" y="585"/>
                  </a:lnTo>
                  <a:lnTo>
                    <a:pt x="212" y="585"/>
                  </a:lnTo>
                  <a:lnTo>
                    <a:pt x="214" y="585"/>
                  </a:lnTo>
                  <a:lnTo>
                    <a:pt x="214" y="585"/>
                  </a:lnTo>
                  <a:lnTo>
                    <a:pt x="216" y="585"/>
                  </a:lnTo>
                  <a:lnTo>
                    <a:pt x="218" y="585"/>
                  </a:lnTo>
                  <a:lnTo>
                    <a:pt x="220" y="585"/>
                  </a:lnTo>
                  <a:lnTo>
                    <a:pt x="222" y="585"/>
                  </a:lnTo>
                  <a:lnTo>
                    <a:pt x="222" y="583"/>
                  </a:lnTo>
                  <a:lnTo>
                    <a:pt x="224" y="583"/>
                  </a:lnTo>
                  <a:lnTo>
                    <a:pt x="224" y="581"/>
                  </a:lnTo>
                  <a:lnTo>
                    <a:pt x="222" y="579"/>
                  </a:lnTo>
                  <a:lnTo>
                    <a:pt x="220" y="579"/>
                  </a:lnTo>
                  <a:close/>
                  <a:moveTo>
                    <a:pt x="164" y="310"/>
                  </a:moveTo>
                  <a:lnTo>
                    <a:pt x="162" y="310"/>
                  </a:lnTo>
                  <a:lnTo>
                    <a:pt x="162" y="310"/>
                  </a:lnTo>
                  <a:lnTo>
                    <a:pt x="162" y="310"/>
                  </a:lnTo>
                  <a:lnTo>
                    <a:pt x="166" y="312"/>
                  </a:lnTo>
                  <a:lnTo>
                    <a:pt x="166" y="312"/>
                  </a:lnTo>
                  <a:lnTo>
                    <a:pt x="166" y="310"/>
                  </a:lnTo>
                  <a:lnTo>
                    <a:pt x="164" y="310"/>
                  </a:lnTo>
                  <a:lnTo>
                    <a:pt x="164" y="310"/>
                  </a:lnTo>
                  <a:close/>
                  <a:moveTo>
                    <a:pt x="230" y="268"/>
                  </a:moveTo>
                  <a:lnTo>
                    <a:pt x="230" y="266"/>
                  </a:lnTo>
                  <a:lnTo>
                    <a:pt x="228" y="260"/>
                  </a:lnTo>
                  <a:lnTo>
                    <a:pt x="228" y="260"/>
                  </a:lnTo>
                  <a:lnTo>
                    <a:pt x="228" y="260"/>
                  </a:lnTo>
                  <a:lnTo>
                    <a:pt x="224" y="260"/>
                  </a:lnTo>
                  <a:lnTo>
                    <a:pt x="222" y="258"/>
                  </a:lnTo>
                  <a:lnTo>
                    <a:pt x="218" y="256"/>
                  </a:lnTo>
                  <a:lnTo>
                    <a:pt x="218" y="254"/>
                  </a:lnTo>
                  <a:lnTo>
                    <a:pt x="216" y="252"/>
                  </a:lnTo>
                  <a:lnTo>
                    <a:pt x="216" y="248"/>
                  </a:lnTo>
                  <a:lnTo>
                    <a:pt x="218" y="244"/>
                  </a:lnTo>
                  <a:lnTo>
                    <a:pt x="216" y="242"/>
                  </a:lnTo>
                  <a:lnTo>
                    <a:pt x="214" y="238"/>
                  </a:lnTo>
                  <a:lnTo>
                    <a:pt x="210" y="236"/>
                  </a:lnTo>
                  <a:lnTo>
                    <a:pt x="206" y="234"/>
                  </a:lnTo>
                  <a:lnTo>
                    <a:pt x="198" y="230"/>
                  </a:lnTo>
                  <a:lnTo>
                    <a:pt x="194" y="226"/>
                  </a:lnTo>
                  <a:lnTo>
                    <a:pt x="194" y="226"/>
                  </a:lnTo>
                  <a:lnTo>
                    <a:pt x="192" y="222"/>
                  </a:lnTo>
                  <a:lnTo>
                    <a:pt x="194" y="222"/>
                  </a:lnTo>
                  <a:lnTo>
                    <a:pt x="194" y="222"/>
                  </a:lnTo>
                  <a:lnTo>
                    <a:pt x="194" y="220"/>
                  </a:lnTo>
                  <a:lnTo>
                    <a:pt x="194" y="218"/>
                  </a:lnTo>
                  <a:lnTo>
                    <a:pt x="192" y="216"/>
                  </a:lnTo>
                  <a:lnTo>
                    <a:pt x="192" y="216"/>
                  </a:lnTo>
                  <a:lnTo>
                    <a:pt x="190" y="212"/>
                  </a:lnTo>
                  <a:lnTo>
                    <a:pt x="190" y="212"/>
                  </a:lnTo>
                  <a:lnTo>
                    <a:pt x="190" y="204"/>
                  </a:lnTo>
                  <a:lnTo>
                    <a:pt x="190" y="202"/>
                  </a:lnTo>
                  <a:lnTo>
                    <a:pt x="190" y="200"/>
                  </a:lnTo>
                  <a:lnTo>
                    <a:pt x="190" y="200"/>
                  </a:lnTo>
                  <a:lnTo>
                    <a:pt x="192" y="200"/>
                  </a:lnTo>
                  <a:lnTo>
                    <a:pt x="192" y="200"/>
                  </a:lnTo>
                  <a:lnTo>
                    <a:pt x="192" y="198"/>
                  </a:lnTo>
                  <a:lnTo>
                    <a:pt x="190" y="192"/>
                  </a:lnTo>
                  <a:lnTo>
                    <a:pt x="190" y="190"/>
                  </a:lnTo>
                  <a:lnTo>
                    <a:pt x="190" y="188"/>
                  </a:lnTo>
                  <a:lnTo>
                    <a:pt x="190" y="186"/>
                  </a:lnTo>
                  <a:lnTo>
                    <a:pt x="190" y="184"/>
                  </a:lnTo>
                  <a:lnTo>
                    <a:pt x="190" y="184"/>
                  </a:lnTo>
                  <a:lnTo>
                    <a:pt x="190" y="182"/>
                  </a:lnTo>
                  <a:lnTo>
                    <a:pt x="188" y="182"/>
                  </a:lnTo>
                  <a:lnTo>
                    <a:pt x="188" y="180"/>
                  </a:lnTo>
                  <a:lnTo>
                    <a:pt x="188" y="180"/>
                  </a:lnTo>
                  <a:lnTo>
                    <a:pt x="190" y="178"/>
                  </a:lnTo>
                  <a:lnTo>
                    <a:pt x="190" y="178"/>
                  </a:lnTo>
                  <a:lnTo>
                    <a:pt x="190" y="176"/>
                  </a:lnTo>
                  <a:lnTo>
                    <a:pt x="190" y="174"/>
                  </a:lnTo>
                  <a:lnTo>
                    <a:pt x="190" y="174"/>
                  </a:lnTo>
                  <a:lnTo>
                    <a:pt x="190" y="174"/>
                  </a:lnTo>
                  <a:lnTo>
                    <a:pt x="188" y="172"/>
                  </a:lnTo>
                  <a:lnTo>
                    <a:pt x="188" y="170"/>
                  </a:lnTo>
                  <a:lnTo>
                    <a:pt x="190" y="168"/>
                  </a:lnTo>
                  <a:lnTo>
                    <a:pt x="190" y="168"/>
                  </a:lnTo>
                  <a:lnTo>
                    <a:pt x="190" y="166"/>
                  </a:lnTo>
                  <a:lnTo>
                    <a:pt x="190" y="164"/>
                  </a:lnTo>
                  <a:lnTo>
                    <a:pt x="190" y="164"/>
                  </a:lnTo>
                  <a:lnTo>
                    <a:pt x="190" y="162"/>
                  </a:lnTo>
                  <a:lnTo>
                    <a:pt x="190" y="162"/>
                  </a:lnTo>
                  <a:lnTo>
                    <a:pt x="190" y="162"/>
                  </a:lnTo>
                  <a:lnTo>
                    <a:pt x="190" y="158"/>
                  </a:lnTo>
                  <a:lnTo>
                    <a:pt x="188" y="156"/>
                  </a:lnTo>
                  <a:lnTo>
                    <a:pt x="188" y="154"/>
                  </a:lnTo>
                  <a:lnTo>
                    <a:pt x="190" y="152"/>
                  </a:lnTo>
                  <a:lnTo>
                    <a:pt x="190" y="152"/>
                  </a:lnTo>
                  <a:lnTo>
                    <a:pt x="190" y="150"/>
                  </a:lnTo>
                  <a:lnTo>
                    <a:pt x="190" y="150"/>
                  </a:lnTo>
                  <a:lnTo>
                    <a:pt x="192" y="148"/>
                  </a:lnTo>
                  <a:lnTo>
                    <a:pt x="194" y="146"/>
                  </a:lnTo>
                  <a:lnTo>
                    <a:pt x="194" y="144"/>
                  </a:lnTo>
                  <a:lnTo>
                    <a:pt x="194" y="144"/>
                  </a:lnTo>
                  <a:lnTo>
                    <a:pt x="196" y="142"/>
                  </a:lnTo>
                  <a:lnTo>
                    <a:pt x="198" y="140"/>
                  </a:lnTo>
                  <a:lnTo>
                    <a:pt x="200" y="138"/>
                  </a:lnTo>
                  <a:lnTo>
                    <a:pt x="202" y="136"/>
                  </a:lnTo>
                  <a:lnTo>
                    <a:pt x="202" y="134"/>
                  </a:lnTo>
                  <a:lnTo>
                    <a:pt x="202" y="132"/>
                  </a:lnTo>
                  <a:lnTo>
                    <a:pt x="204" y="130"/>
                  </a:lnTo>
                  <a:lnTo>
                    <a:pt x="204" y="130"/>
                  </a:lnTo>
                  <a:lnTo>
                    <a:pt x="206" y="128"/>
                  </a:lnTo>
                  <a:lnTo>
                    <a:pt x="206" y="126"/>
                  </a:lnTo>
                  <a:lnTo>
                    <a:pt x="208" y="124"/>
                  </a:lnTo>
                  <a:lnTo>
                    <a:pt x="208" y="122"/>
                  </a:lnTo>
                  <a:lnTo>
                    <a:pt x="210" y="120"/>
                  </a:lnTo>
                  <a:lnTo>
                    <a:pt x="210" y="120"/>
                  </a:lnTo>
                  <a:lnTo>
                    <a:pt x="210" y="118"/>
                  </a:lnTo>
                  <a:lnTo>
                    <a:pt x="210" y="118"/>
                  </a:lnTo>
                  <a:lnTo>
                    <a:pt x="212" y="118"/>
                  </a:lnTo>
                  <a:lnTo>
                    <a:pt x="212" y="118"/>
                  </a:lnTo>
                  <a:lnTo>
                    <a:pt x="212" y="116"/>
                  </a:lnTo>
                  <a:lnTo>
                    <a:pt x="212" y="116"/>
                  </a:lnTo>
                  <a:lnTo>
                    <a:pt x="212" y="116"/>
                  </a:lnTo>
                  <a:lnTo>
                    <a:pt x="214" y="116"/>
                  </a:lnTo>
                  <a:lnTo>
                    <a:pt x="214" y="116"/>
                  </a:lnTo>
                  <a:lnTo>
                    <a:pt x="214" y="116"/>
                  </a:lnTo>
                  <a:lnTo>
                    <a:pt x="214" y="116"/>
                  </a:lnTo>
                  <a:lnTo>
                    <a:pt x="214" y="114"/>
                  </a:lnTo>
                  <a:lnTo>
                    <a:pt x="214" y="114"/>
                  </a:lnTo>
                  <a:lnTo>
                    <a:pt x="216" y="112"/>
                  </a:lnTo>
                  <a:lnTo>
                    <a:pt x="216" y="112"/>
                  </a:lnTo>
                  <a:lnTo>
                    <a:pt x="218" y="110"/>
                  </a:lnTo>
                  <a:lnTo>
                    <a:pt x="218" y="110"/>
                  </a:lnTo>
                  <a:lnTo>
                    <a:pt x="220" y="108"/>
                  </a:lnTo>
                  <a:lnTo>
                    <a:pt x="222" y="108"/>
                  </a:lnTo>
                  <a:lnTo>
                    <a:pt x="222" y="108"/>
                  </a:lnTo>
                  <a:lnTo>
                    <a:pt x="222" y="106"/>
                  </a:lnTo>
                  <a:lnTo>
                    <a:pt x="222" y="106"/>
                  </a:lnTo>
                  <a:lnTo>
                    <a:pt x="224" y="106"/>
                  </a:lnTo>
                  <a:lnTo>
                    <a:pt x="224" y="104"/>
                  </a:lnTo>
                  <a:lnTo>
                    <a:pt x="224" y="104"/>
                  </a:lnTo>
                  <a:lnTo>
                    <a:pt x="224" y="102"/>
                  </a:lnTo>
                  <a:lnTo>
                    <a:pt x="226" y="102"/>
                  </a:lnTo>
                  <a:lnTo>
                    <a:pt x="226" y="102"/>
                  </a:lnTo>
                  <a:lnTo>
                    <a:pt x="226" y="102"/>
                  </a:lnTo>
                  <a:lnTo>
                    <a:pt x="228" y="102"/>
                  </a:lnTo>
                  <a:lnTo>
                    <a:pt x="228" y="100"/>
                  </a:lnTo>
                  <a:lnTo>
                    <a:pt x="230" y="100"/>
                  </a:lnTo>
                  <a:lnTo>
                    <a:pt x="230" y="100"/>
                  </a:lnTo>
                  <a:lnTo>
                    <a:pt x="230" y="100"/>
                  </a:lnTo>
                  <a:lnTo>
                    <a:pt x="232" y="100"/>
                  </a:lnTo>
                  <a:lnTo>
                    <a:pt x="234" y="100"/>
                  </a:lnTo>
                  <a:lnTo>
                    <a:pt x="234" y="98"/>
                  </a:lnTo>
                  <a:lnTo>
                    <a:pt x="234" y="96"/>
                  </a:lnTo>
                  <a:lnTo>
                    <a:pt x="236" y="98"/>
                  </a:lnTo>
                  <a:lnTo>
                    <a:pt x="236" y="96"/>
                  </a:lnTo>
                  <a:lnTo>
                    <a:pt x="238" y="96"/>
                  </a:lnTo>
                  <a:lnTo>
                    <a:pt x="238" y="96"/>
                  </a:lnTo>
                  <a:lnTo>
                    <a:pt x="240" y="94"/>
                  </a:lnTo>
                  <a:lnTo>
                    <a:pt x="240" y="92"/>
                  </a:lnTo>
                  <a:lnTo>
                    <a:pt x="240" y="90"/>
                  </a:lnTo>
                  <a:lnTo>
                    <a:pt x="240" y="88"/>
                  </a:lnTo>
                  <a:lnTo>
                    <a:pt x="240" y="88"/>
                  </a:lnTo>
                  <a:lnTo>
                    <a:pt x="240" y="86"/>
                  </a:lnTo>
                  <a:lnTo>
                    <a:pt x="240" y="82"/>
                  </a:lnTo>
                  <a:lnTo>
                    <a:pt x="240" y="80"/>
                  </a:lnTo>
                  <a:lnTo>
                    <a:pt x="240" y="80"/>
                  </a:lnTo>
                  <a:lnTo>
                    <a:pt x="240" y="78"/>
                  </a:lnTo>
                  <a:lnTo>
                    <a:pt x="238" y="76"/>
                  </a:lnTo>
                  <a:lnTo>
                    <a:pt x="236" y="74"/>
                  </a:lnTo>
                  <a:lnTo>
                    <a:pt x="236" y="70"/>
                  </a:lnTo>
                  <a:lnTo>
                    <a:pt x="234" y="68"/>
                  </a:lnTo>
                  <a:lnTo>
                    <a:pt x="234" y="68"/>
                  </a:lnTo>
                  <a:lnTo>
                    <a:pt x="232" y="66"/>
                  </a:lnTo>
                  <a:lnTo>
                    <a:pt x="232" y="66"/>
                  </a:lnTo>
                  <a:lnTo>
                    <a:pt x="230" y="66"/>
                  </a:lnTo>
                  <a:lnTo>
                    <a:pt x="230" y="66"/>
                  </a:lnTo>
                  <a:lnTo>
                    <a:pt x="230" y="66"/>
                  </a:lnTo>
                  <a:lnTo>
                    <a:pt x="230" y="66"/>
                  </a:lnTo>
                  <a:lnTo>
                    <a:pt x="228" y="66"/>
                  </a:lnTo>
                  <a:lnTo>
                    <a:pt x="228" y="66"/>
                  </a:lnTo>
                  <a:lnTo>
                    <a:pt x="226" y="68"/>
                  </a:lnTo>
                  <a:lnTo>
                    <a:pt x="226" y="68"/>
                  </a:lnTo>
                  <a:lnTo>
                    <a:pt x="224" y="66"/>
                  </a:lnTo>
                  <a:lnTo>
                    <a:pt x="224" y="66"/>
                  </a:lnTo>
                  <a:lnTo>
                    <a:pt x="224" y="74"/>
                  </a:lnTo>
                  <a:lnTo>
                    <a:pt x="224" y="80"/>
                  </a:lnTo>
                  <a:lnTo>
                    <a:pt x="224" y="84"/>
                  </a:lnTo>
                  <a:lnTo>
                    <a:pt x="222" y="86"/>
                  </a:lnTo>
                  <a:lnTo>
                    <a:pt x="222" y="86"/>
                  </a:lnTo>
                  <a:lnTo>
                    <a:pt x="222" y="86"/>
                  </a:lnTo>
                  <a:lnTo>
                    <a:pt x="222" y="88"/>
                  </a:lnTo>
                  <a:lnTo>
                    <a:pt x="220" y="88"/>
                  </a:lnTo>
                  <a:lnTo>
                    <a:pt x="220" y="90"/>
                  </a:lnTo>
                  <a:lnTo>
                    <a:pt x="218" y="90"/>
                  </a:lnTo>
                  <a:lnTo>
                    <a:pt x="218" y="90"/>
                  </a:lnTo>
                  <a:lnTo>
                    <a:pt x="218" y="92"/>
                  </a:lnTo>
                  <a:lnTo>
                    <a:pt x="216" y="92"/>
                  </a:lnTo>
                  <a:lnTo>
                    <a:pt x="214" y="92"/>
                  </a:lnTo>
                  <a:lnTo>
                    <a:pt x="214" y="94"/>
                  </a:lnTo>
                  <a:lnTo>
                    <a:pt x="214" y="94"/>
                  </a:lnTo>
                  <a:lnTo>
                    <a:pt x="212" y="94"/>
                  </a:lnTo>
                  <a:lnTo>
                    <a:pt x="212" y="96"/>
                  </a:lnTo>
                  <a:lnTo>
                    <a:pt x="212" y="98"/>
                  </a:lnTo>
                  <a:lnTo>
                    <a:pt x="212" y="98"/>
                  </a:lnTo>
                  <a:lnTo>
                    <a:pt x="212" y="100"/>
                  </a:lnTo>
                  <a:lnTo>
                    <a:pt x="210" y="100"/>
                  </a:lnTo>
                  <a:lnTo>
                    <a:pt x="208" y="98"/>
                  </a:lnTo>
                  <a:lnTo>
                    <a:pt x="208" y="98"/>
                  </a:lnTo>
                  <a:lnTo>
                    <a:pt x="206" y="98"/>
                  </a:lnTo>
                  <a:lnTo>
                    <a:pt x="204" y="98"/>
                  </a:lnTo>
                  <a:lnTo>
                    <a:pt x="204" y="98"/>
                  </a:lnTo>
                  <a:lnTo>
                    <a:pt x="202" y="100"/>
                  </a:lnTo>
                  <a:lnTo>
                    <a:pt x="202" y="102"/>
                  </a:lnTo>
                  <a:lnTo>
                    <a:pt x="200" y="102"/>
                  </a:lnTo>
                  <a:lnTo>
                    <a:pt x="200" y="100"/>
                  </a:lnTo>
                  <a:lnTo>
                    <a:pt x="198" y="100"/>
                  </a:lnTo>
                  <a:lnTo>
                    <a:pt x="196" y="102"/>
                  </a:lnTo>
                  <a:lnTo>
                    <a:pt x="194" y="100"/>
                  </a:lnTo>
                  <a:lnTo>
                    <a:pt x="194" y="100"/>
                  </a:lnTo>
                  <a:lnTo>
                    <a:pt x="192" y="100"/>
                  </a:lnTo>
                  <a:lnTo>
                    <a:pt x="190" y="100"/>
                  </a:lnTo>
                  <a:lnTo>
                    <a:pt x="186" y="100"/>
                  </a:lnTo>
                  <a:lnTo>
                    <a:pt x="178" y="98"/>
                  </a:lnTo>
                  <a:lnTo>
                    <a:pt x="174" y="98"/>
                  </a:lnTo>
                  <a:lnTo>
                    <a:pt x="166" y="98"/>
                  </a:lnTo>
                  <a:lnTo>
                    <a:pt x="166" y="96"/>
                  </a:lnTo>
                  <a:lnTo>
                    <a:pt x="166" y="94"/>
                  </a:lnTo>
                  <a:lnTo>
                    <a:pt x="168" y="94"/>
                  </a:lnTo>
                  <a:lnTo>
                    <a:pt x="168" y="92"/>
                  </a:lnTo>
                  <a:lnTo>
                    <a:pt x="168" y="92"/>
                  </a:lnTo>
                  <a:lnTo>
                    <a:pt x="168" y="90"/>
                  </a:lnTo>
                  <a:lnTo>
                    <a:pt x="170" y="90"/>
                  </a:lnTo>
                  <a:lnTo>
                    <a:pt x="170" y="90"/>
                  </a:lnTo>
                  <a:lnTo>
                    <a:pt x="170" y="90"/>
                  </a:lnTo>
                  <a:lnTo>
                    <a:pt x="170" y="88"/>
                  </a:lnTo>
                  <a:lnTo>
                    <a:pt x="170" y="88"/>
                  </a:lnTo>
                  <a:lnTo>
                    <a:pt x="170" y="88"/>
                  </a:lnTo>
                  <a:lnTo>
                    <a:pt x="170" y="86"/>
                  </a:lnTo>
                  <a:lnTo>
                    <a:pt x="170" y="86"/>
                  </a:lnTo>
                  <a:lnTo>
                    <a:pt x="172" y="86"/>
                  </a:lnTo>
                  <a:lnTo>
                    <a:pt x="172" y="84"/>
                  </a:lnTo>
                  <a:lnTo>
                    <a:pt x="170" y="82"/>
                  </a:lnTo>
                  <a:lnTo>
                    <a:pt x="170" y="82"/>
                  </a:lnTo>
                  <a:lnTo>
                    <a:pt x="170" y="80"/>
                  </a:lnTo>
                  <a:lnTo>
                    <a:pt x="170" y="80"/>
                  </a:lnTo>
                  <a:lnTo>
                    <a:pt x="172" y="78"/>
                  </a:lnTo>
                  <a:lnTo>
                    <a:pt x="172" y="78"/>
                  </a:lnTo>
                  <a:lnTo>
                    <a:pt x="172" y="78"/>
                  </a:lnTo>
                  <a:lnTo>
                    <a:pt x="172" y="76"/>
                  </a:lnTo>
                  <a:lnTo>
                    <a:pt x="174" y="76"/>
                  </a:lnTo>
                  <a:lnTo>
                    <a:pt x="174" y="74"/>
                  </a:lnTo>
                  <a:lnTo>
                    <a:pt x="174" y="74"/>
                  </a:lnTo>
                  <a:lnTo>
                    <a:pt x="174" y="72"/>
                  </a:lnTo>
                  <a:lnTo>
                    <a:pt x="176" y="70"/>
                  </a:lnTo>
                  <a:lnTo>
                    <a:pt x="176" y="70"/>
                  </a:lnTo>
                  <a:lnTo>
                    <a:pt x="176" y="68"/>
                  </a:lnTo>
                  <a:lnTo>
                    <a:pt x="176" y="68"/>
                  </a:lnTo>
                  <a:lnTo>
                    <a:pt x="178" y="68"/>
                  </a:lnTo>
                  <a:lnTo>
                    <a:pt x="178" y="66"/>
                  </a:lnTo>
                  <a:lnTo>
                    <a:pt x="178" y="64"/>
                  </a:lnTo>
                  <a:lnTo>
                    <a:pt x="178" y="64"/>
                  </a:lnTo>
                  <a:lnTo>
                    <a:pt x="176" y="62"/>
                  </a:lnTo>
                  <a:lnTo>
                    <a:pt x="174" y="58"/>
                  </a:lnTo>
                  <a:lnTo>
                    <a:pt x="170" y="58"/>
                  </a:lnTo>
                  <a:lnTo>
                    <a:pt x="168" y="56"/>
                  </a:lnTo>
                  <a:lnTo>
                    <a:pt x="166" y="56"/>
                  </a:lnTo>
                  <a:lnTo>
                    <a:pt x="166" y="56"/>
                  </a:lnTo>
                  <a:lnTo>
                    <a:pt x="164" y="56"/>
                  </a:lnTo>
                  <a:lnTo>
                    <a:pt x="164" y="54"/>
                  </a:lnTo>
                  <a:lnTo>
                    <a:pt x="162" y="54"/>
                  </a:lnTo>
                  <a:lnTo>
                    <a:pt x="158" y="52"/>
                  </a:lnTo>
                  <a:lnTo>
                    <a:pt x="150" y="48"/>
                  </a:lnTo>
                  <a:lnTo>
                    <a:pt x="148" y="46"/>
                  </a:lnTo>
                  <a:lnTo>
                    <a:pt x="146" y="46"/>
                  </a:lnTo>
                  <a:lnTo>
                    <a:pt x="144" y="44"/>
                  </a:lnTo>
                  <a:lnTo>
                    <a:pt x="140" y="40"/>
                  </a:lnTo>
                  <a:lnTo>
                    <a:pt x="136" y="38"/>
                  </a:lnTo>
                  <a:lnTo>
                    <a:pt x="134" y="38"/>
                  </a:lnTo>
                  <a:lnTo>
                    <a:pt x="130" y="38"/>
                  </a:lnTo>
                  <a:lnTo>
                    <a:pt x="124" y="36"/>
                  </a:lnTo>
                  <a:lnTo>
                    <a:pt x="120" y="34"/>
                  </a:lnTo>
                  <a:lnTo>
                    <a:pt x="120" y="32"/>
                  </a:lnTo>
                  <a:lnTo>
                    <a:pt x="118" y="30"/>
                  </a:lnTo>
                  <a:lnTo>
                    <a:pt x="114" y="28"/>
                  </a:lnTo>
                  <a:lnTo>
                    <a:pt x="112" y="28"/>
                  </a:lnTo>
                  <a:lnTo>
                    <a:pt x="112" y="28"/>
                  </a:lnTo>
                  <a:lnTo>
                    <a:pt x="112" y="26"/>
                  </a:lnTo>
                  <a:lnTo>
                    <a:pt x="110" y="26"/>
                  </a:lnTo>
                  <a:lnTo>
                    <a:pt x="108" y="24"/>
                  </a:lnTo>
                  <a:lnTo>
                    <a:pt x="106" y="22"/>
                  </a:lnTo>
                  <a:lnTo>
                    <a:pt x="102" y="18"/>
                  </a:lnTo>
                  <a:lnTo>
                    <a:pt x="100" y="14"/>
                  </a:lnTo>
                  <a:lnTo>
                    <a:pt x="98" y="10"/>
                  </a:lnTo>
                  <a:lnTo>
                    <a:pt x="94" y="10"/>
                  </a:lnTo>
                  <a:lnTo>
                    <a:pt x="94" y="8"/>
                  </a:lnTo>
                  <a:lnTo>
                    <a:pt x="92" y="8"/>
                  </a:lnTo>
                  <a:lnTo>
                    <a:pt x="92" y="8"/>
                  </a:lnTo>
                  <a:lnTo>
                    <a:pt x="92" y="6"/>
                  </a:lnTo>
                  <a:lnTo>
                    <a:pt x="90" y="6"/>
                  </a:lnTo>
                  <a:lnTo>
                    <a:pt x="90" y="4"/>
                  </a:lnTo>
                  <a:lnTo>
                    <a:pt x="90" y="2"/>
                  </a:lnTo>
                  <a:lnTo>
                    <a:pt x="90" y="2"/>
                  </a:lnTo>
                  <a:lnTo>
                    <a:pt x="82" y="2"/>
                  </a:lnTo>
                  <a:lnTo>
                    <a:pt x="76" y="2"/>
                  </a:lnTo>
                  <a:lnTo>
                    <a:pt x="76" y="4"/>
                  </a:lnTo>
                  <a:lnTo>
                    <a:pt x="74" y="4"/>
                  </a:lnTo>
                  <a:lnTo>
                    <a:pt x="74" y="2"/>
                  </a:lnTo>
                  <a:lnTo>
                    <a:pt x="74" y="4"/>
                  </a:lnTo>
                  <a:lnTo>
                    <a:pt x="72" y="4"/>
                  </a:lnTo>
                  <a:lnTo>
                    <a:pt x="72" y="4"/>
                  </a:lnTo>
                  <a:lnTo>
                    <a:pt x="70" y="10"/>
                  </a:lnTo>
                  <a:lnTo>
                    <a:pt x="70" y="12"/>
                  </a:lnTo>
                  <a:lnTo>
                    <a:pt x="68" y="14"/>
                  </a:lnTo>
                  <a:lnTo>
                    <a:pt x="68" y="18"/>
                  </a:lnTo>
                  <a:lnTo>
                    <a:pt x="68" y="18"/>
                  </a:lnTo>
                  <a:lnTo>
                    <a:pt x="68" y="16"/>
                  </a:lnTo>
                  <a:lnTo>
                    <a:pt x="66" y="14"/>
                  </a:lnTo>
                  <a:lnTo>
                    <a:pt x="64" y="12"/>
                  </a:lnTo>
                  <a:lnTo>
                    <a:pt x="64" y="10"/>
                  </a:lnTo>
                  <a:lnTo>
                    <a:pt x="62" y="6"/>
                  </a:lnTo>
                  <a:lnTo>
                    <a:pt x="60" y="6"/>
                  </a:lnTo>
                  <a:lnTo>
                    <a:pt x="60" y="6"/>
                  </a:lnTo>
                  <a:lnTo>
                    <a:pt x="58" y="6"/>
                  </a:lnTo>
                  <a:lnTo>
                    <a:pt x="56" y="4"/>
                  </a:lnTo>
                  <a:lnTo>
                    <a:pt x="56" y="4"/>
                  </a:lnTo>
                  <a:lnTo>
                    <a:pt x="48" y="4"/>
                  </a:lnTo>
                  <a:lnTo>
                    <a:pt x="48" y="4"/>
                  </a:lnTo>
                  <a:lnTo>
                    <a:pt x="46" y="4"/>
                  </a:lnTo>
                  <a:lnTo>
                    <a:pt x="44" y="4"/>
                  </a:lnTo>
                  <a:lnTo>
                    <a:pt x="42" y="4"/>
                  </a:lnTo>
                  <a:lnTo>
                    <a:pt x="40" y="0"/>
                  </a:lnTo>
                  <a:lnTo>
                    <a:pt x="38" y="0"/>
                  </a:lnTo>
                  <a:lnTo>
                    <a:pt x="38" y="0"/>
                  </a:lnTo>
                  <a:lnTo>
                    <a:pt x="36" y="0"/>
                  </a:lnTo>
                  <a:lnTo>
                    <a:pt x="36" y="0"/>
                  </a:lnTo>
                  <a:lnTo>
                    <a:pt x="36" y="2"/>
                  </a:lnTo>
                  <a:lnTo>
                    <a:pt x="36" y="4"/>
                  </a:lnTo>
                  <a:lnTo>
                    <a:pt x="34" y="4"/>
                  </a:lnTo>
                  <a:lnTo>
                    <a:pt x="32" y="6"/>
                  </a:lnTo>
                  <a:lnTo>
                    <a:pt x="30" y="6"/>
                  </a:lnTo>
                  <a:lnTo>
                    <a:pt x="30" y="6"/>
                  </a:lnTo>
                  <a:lnTo>
                    <a:pt x="30" y="8"/>
                  </a:lnTo>
                  <a:lnTo>
                    <a:pt x="30" y="10"/>
                  </a:lnTo>
                  <a:lnTo>
                    <a:pt x="28" y="10"/>
                  </a:lnTo>
                  <a:lnTo>
                    <a:pt x="26" y="12"/>
                  </a:lnTo>
                  <a:lnTo>
                    <a:pt x="26" y="12"/>
                  </a:lnTo>
                  <a:lnTo>
                    <a:pt x="26" y="14"/>
                  </a:lnTo>
                  <a:lnTo>
                    <a:pt x="24" y="16"/>
                  </a:lnTo>
                  <a:lnTo>
                    <a:pt x="24" y="18"/>
                  </a:lnTo>
                  <a:lnTo>
                    <a:pt x="26" y="20"/>
                  </a:lnTo>
                  <a:lnTo>
                    <a:pt x="26" y="26"/>
                  </a:lnTo>
                  <a:lnTo>
                    <a:pt x="26" y="32"/>
                  </a:lnTo>
                  <a:lnTo>
                    <a:pt x="24" y="38"/>
                  </a:lnTo>
                  <a:lnTo>
                    <a:pt x="24" y="38"/>
                  </a:lnTo>
                  <a:lnTo>
                    <a:pt x="24" y="40"/>
                  </a:lnTo>
                  <a:lnTo>
                    <a:pt x="20" y="40"/>
                  </a:lnTo>
                  <a:lnTo>
                    <a:pt x="16" y="42"/>
                  </a:lnTo>
                  <a:lnTo>
                    <a:pt x="14" y="44"/>
                  </a:lnTo>
                  <a:lnTo>
                    <a:pt x="12" y="46"/>
                  </a:lnTo>
                  <a:lnTo>
                    <a:pt x="10" y="46"/>
                  </a:lnTo>
                  <a:lnTo>
                    <a:pt x="10" y="48"/>
                  </a:lnTo>
                  <a:lnTo>
                    <a:pt x="8" y="48"/>
                  </a:lnTo>
                  <a:lnTo>
                    <a:pt x="8" y="50"/>
                  </a:lnTo>
                  <a:lnTo>
                    <a:pt x="8" y="50"/>
                  </a:lnTo>
                  <a:lnTo>
                    <a:pt x="8" y="52"/>
                  </a:lnTo>
                  <a:lnTo>
                    <a:pt x="8" y="54"/>
                  </a:lnTo>
                  <a:lnTo>
                    <a:pt x="8" y="54"/>
                  </a:lnTo>
                  <a:lnTo>
                    <a:pt x="10" y="56"/>
                  </a:lnTo>
                  <a:lnTo>
                    <a:pt x="10" y="56"/>
                  </a:lnTo>
                  <a:lnTo>
                    <a:pt x="10" y="58"/>
                  </a:lnTo>
                  <a:lnTo>
                    <a:pt x="10" y="58"/>
                  </a:lnTo>
                  <a:lnTo>
                    <a:pt x="10" y="58"/>
                  </a:lnTo>
                  <a:lnTo>
                    <a:pt x="10" y="60"/>
                  </a:lnTo>
                  <a:lnTo>
                    <a:pt x="10" y="60"/>
                  </a:lnTo>
                  <a:lnTo>
                    <a:pt x="8" y="60"/>
                  </a:lnTo>
                  <a:lnTo>
                    <a:pt x="8" y="64"/>
                  </a:lnTo>
                  <a:lnTo>
                    <a:pt x="8" y="66"/>
                  </a:lnTo>
                  <a:lnTo>
                    <a:pt x="10" y="68"/>
                  </a:lnTo>
                  <a:lnTo>
                    <a:pt x="10" y="70"/>
                  </a:lnTo>
                  <a:lnTo>
                    <a:pt x="14" y="76"/>
                  </a:lnTo>
                  <a:lnTo>
                    <a:pt x="14" y="78"/>
                  </a:lnTo>
                  <a:lnTo>
                    <a:pt x="12" y="80"/>
                  </a:lnTo>
                  <a:lnTo>
                    <a:pt x="12" y="80"/>
                  </a:lnTo>
                  <a:lnTo>
                    <a:pt x="12" y="82"/>
                  </a:lnTo>
                  <a:lnTo>
                    <a:pt x="12" y="82"/>
                  </a:lnTo>
                  <a:lnTo>
                    <a:pt x="12" y="84"/>
                  </a:lnTo>
                  <a:lnTo>
                    <a:pt x="14" y="86"/>
                  </a:lnTo>
                  <a:lnTo>
                    <a:pt x="16" y="88"/>
                  </a:lnTo>
                  <a:lnTo>
                    <a:pt x="18" y="90"/>
                  </a:lnTo>
                  <a:lnTo>
                    <a:pt x="18" y="92"/>
                  </a:lnTo>
                  <a:lnTo>
                    <a:pt x="18" y="92"/>
                  </a:lnTo>
                  <a:lnTo>
                    <a:pt x="16" y="94"/>
                  </a:lnTo>
                  <a:lnTo>
                    <a:pt x="14" y="94"/>
                  </a:lnTo>
                  <a:lnTo>
                    <a:pt x="14" y="94"/>
                  </a:lnTo>
                  <a:lnTo>
                    <a:pt x="12" y="94"/>
                  </a:lnTo>
                  <a:lnTo>
                    <a:pt x="12" y="94"/>
                  </a:lnTo>
                  <a:lnTo>
                    <a:pt x="12" y="94"/>
                  </a:lnTo>
                  <a:lnTo>
                    <a:pt x="10" y="94"/>
                  </a:lnTo>
                  <a:lnTo>
                    <a:pt x="10" y="96"/>
                  </a:lnTo>
                  <a:lnTo>
                    <a:pt x="10" y="100"/>
                  </a:lnTo>
                  <a:lnTo>
                    <a:pt x="8" y="100"/>
                  </a:lnTo>
                  <a:lnTo>
                    <a:pt x="8" y="102"/>
                  </a:lnTo>
                  <a:lnTo>
                    <a:pt x="8" y="106"/>
                  </a:lnTo>
                  <a:lnTo>
                    <a:pt x="8" y="108"/>
                  </a:lnTo>
                  <a:lnTo>
                    <a:pt x="8" y="108"/>
                  </a:lnTo>
                  <a:lnTo>
                    <a:pt x="6" y="110"/>
                  </a:lnTo>
                  <a:lnTo>
                    <a:pt x="6" y="112"/>
                  </a:lnTo>
                  <a:lnTo>
                    <a:pt x="4" y="114"/>
                  </a:lnTo>
                  <a:lnTo>
                    <a:pt x="4" y="114"/>
                  </a:lnTo>
                  <a:lnTo>
                    <a:pt x="4" y="114"/>
                  </a:lnTo>
                  <a:lnTo>
                    <a:pt x="4" y="116"/>
                  </a:lnTo>
                  <a:lnTo>
                    <a:pt x="2" y="118"/>
                  </a:lnTo>
                  <a:lnTo>
                    <a:pt x="2" y="120"/>
                  </a:lnTo>
                  <a:lnTo>
                    <a:pt x="2" y="122"/>
                  </a:lnTo>
                  <a:lnTo>
                    <a:pt x="2" y="124"/>
                  </a:lnTo>
                  <a:lnTo>
                    <a:pt x="2" y="128"/>
                  </a:lnTo>
                  <a:lnTo>
                    <a:pt x="2" y="130"/>
                  </a:lnTo>
                  <a:lnTo>
                    <a:pt x="0" y="130"/>
                  </a:lnTo>
                  <a:lnTo>
                    <a:pt x="0" y="132"/>
                  </a:lnTo>
                  <a:lnTo>
                    <a:pt x="0" y="134"/>
                  </a:lnTo>
                  <a:lnTo>
                    <a:pt x="2" y="138"/>
                  </a:lnTo>
                  <a:lnTo>
                    <a:pt x="2" y="142"/>
                  </a:lnTo>
                  <a:lnTo>
                    <a:pt x="4" y="144"/>
                  </a:lnTo>
                  <a:lnTo>
                    <a:pt x="4" y="146"/>
                  </a:lnTo>
                  <a:lnTo>
                    <a:pt x="4" y="148"/>
                  </a:lnTo>
                  <a:lnTo>
                    <a:pt x="4" y="148"/>
                  </a:lnTo>
                  <a:lnTo>
                    <a:pt x="6" y="148"/>
                  </a:lnTo>
                  <a:lnTo>
                    <a:pt x="6" y="148"/>
                  </a:lnTo>
                  <a:lnTo>
                    <a:pt x="6" y="150"/>
                  </a:lnTo>
                  <a:lnTo>
                    <a:pt x="6" y="150"/>
                  </a:lnTo>
                  <a:lnTo>
                    <a:pt x="4" y="152"/>
                  </a:lnTo>
                  <a:lnTo>
                    <a:pt x="2" y="152"/>
                  </a:lnTo>
                  <a:lnTo>
                    <a:pt x="2" y="152"/>
                  </a:lnTo>
                  <a:lnTo>
                    <a:pt x="2" y="152"/>
                  </a:lnTo>
                  <a:lnTo>
                    <a:pt x="2" y="154"/>
                  </a:lnTo>
                  <a:lnTo>
                    <a:pt x="2" y="154"/>
                  </a:lnTo>
                  <a:lnTo>
                    <a:pt x="2" y="158"/>
                  </a:lnTo>
                  <a:lnTo>
                    <a:pt x="2" y="160"/>
                  </a:lnTo>
                  <a:lnTo>
                    <a:pt x="0" y="162"/>
                  </a:lnTo>
                  <a:lnTo>
                    <a:pt x="2" y="162"/>
                  </a:lnTo>
                  <a:lnTo>
                    <a:pt x="2" y="164"/>
                  </a:lnTo>
                  <a:lnTo>
                    <a:pt x="2" y="164"/>
                  </a:lnTo>
                  <a:lnTo>
                    <a:pt x="2" y="164"/>
                  </a:lnTo>
                  <a:lnTo>
                    <a:pt x="2" y="166"/>
                  </a:lnTo>
                  <a:lnTo>
                    <a:pt x="0" y="166"/>
                  </a:lnTo>
                  <a:lnTo>
                    <a:pt x="0" y="166"/>
                  </a:lnTo>
                  <a:lnTo>
                    <a:pt x="0" y="166"/>
                  </a:lnTo>
                  <a:lnTo>
                    <a:pt x="0" y="168"/>
                  </a:lnTo>
                  <a:lnTo>
                    <a:pt x="0" y="170"/>
                  </a:lnTo>
                  <a:lnTo>
                    <a:pt x="0" y="172"/>
                  </a:lnTo>
                  <a:lnTo>
                    <a:pt x="0" y="174"/>
                  </a:lnTo>
                  <a:lnTo>
                    <a:pt x="2" y="176"/>
                  </a:lnTo>
                  <a:lnTo>
                    <a:pt x="4" y="178"/>
                  </a:lnTo>
                  <a:lnTo>
                    <a:pt x="4" y="180"/>
                  </a:lnTo>
                  <a:lnTo>
                    <a:pt x="6" y="180"/>
                  </a:lnTo>
                  <a:lnTo>
                    <a:pt x="6" y="180"/>
                  </a:lnTo>
                  <a:lnTo>
                    <a:pt x="6" y="180"/>
                  </a:lnTo>
                  <a:lnTo>
                    <a:pt x="6" y="182"/>
                  </a:lnTo>
                  <a:lnTo>
                    <a:pt x="6" y="182"/>
                  </a:lnTo>
                  <a:lnTo>
                    <a:pt x="6" y="182"/>
                  </a:lnTo>
                  <a:lnTo>
                    <a:pt x="6" y="184"/>
                  </a:lnTo>
                  <a:lnTo>
                    <a:pt x="8" y="186"/>
                  </a:lnTo>
                  <a:lnTo>
                    <a:pt x="8" y="186"/>
                  </a:lnTo>
                  <a:lnTo>
                    <a:pt x="10" y="188"/>
                  </a:lnTo>
                  <a:lnTo>
                    <a:pt x="10" y="190"/>
                  </a:lnTo>
                  <a:lnTo>
                    <a:pt x="10" y="192"/>
                  </a:lnTo>
                  <a:lnTo>
                    <a:pt x="12" y="196"/>
                  </a:lnTo>
                  <a:lnTo>
                    <a:pt x="14" y="196"/>
                  </a:lnTo>
                  <a:lnTo>
                    <a:pt x="14" y="198"/>
                  </a:lnTo>
                  <a:lnTo>
                    <a:pt x="14" y="198"/>
                  </a:lnTo>
                  <a:lnTo>
                    <a:pt x="14" y="200"/>
                  </a:lnTo>
                  <a:lnTo>
                    <a:pt x="14" y="202"/>
                  </a:lnTo>
                  <a:lnTo>
                    <a:pt x="14" y="202"/>
                  </a:lnTo>
                  <a:lnTo>
                    <a:pt x="16" y="204"/>
                  </a:lnTo>
                  <a:lnTo>
                    <a:pt x="16" y="204"/>
                  </a:lnTo>
                  <a:lnTo>
                    <a:pt x="18" y="204"/>
                  </a:lnTo>
                  <a:lnTo>
                    <a:pt x="20" y="204"/>
                  </a:lnTo>
                  <a:lnTo>
                    <a:pt x="20" y="206"/>
                  </a:lnTo>
                  <a:lnTo>
                    <a:pt x="20" y="206"/>
                  </a:lnTo>
                  <a:lnTo>
                    <a:pt x="20" y="208"/>
                  </a:lnTo>
                  <a:lnTo>
                    <a:pt x="20" y="210"/>
                  </a:lnTo>
                  <a:lnTo>
                    <a:pt x="20" y="212"/>
                  </a:lnTo>
                  <a:lnTo>
                    <a:pt x="22" y="216"/>
                  </a:lnTo>
                  <a:lnTo>
                    <a:pt x="22" y="218"/>
                  </a:lnTo>
                  <a:lnTo>
                    <a:pt x="22" y="220"/>
                  </a:lnTo>
                  <a:lnTo>
                    <a:pt x="24" y="222"/>
                  </a:lnTo>
                  <a:lnTo>
                    <a:pt x="22" y="222"/>
                  </a:lnTo>
                  <a:lnTo>
                    <a:pt x="22" y="222"/>
                  </a:lnTo>
                  <a:lnTo>
                    <a:pt x="22" y="222"/>
                  </a:lnTo>
                  <a:lnTo>
                    <a:pt x="20" y="222"/>
                  </a:lnTo>
                  <a:lnTo>
                    <a:pt x="20" y="224"/>
                  </a:lnTo>
                  <a:lnTo>
                    <a:pt x="20" y="224"/>
                  </a:lnTo>
                  <a:lnTo>
                    <a:pt x="20" y="226"/>
                  </a:lnTo>
                  <a:lnTo>
                    <a:pt x="20" y="228"/>
                  </a:lnTo>
                  <a:lnTo>
                    <a:pt x="20" y="230"/>
                  </a:lnTo>
                  <a:lnTo>
                    <a:pt x="20" y="230"/>
                  </a:lnTo>
                  <a:lnTo>
                    <a:pt x="20" y="230"/>
                  </a:lnTo>
                  <a:lnTo>
                    <a:pt x="20" y="232"/>
                  </a:lnTo>
                  <a:lnTo>
                    <a:pt x="20" y="234"/>
                  </a:lnTo>
                  <a:lnTo>
                    <a:pt x="20" y="238"/>
                  </a:lnTo>
                  <a:lnTo>
                    <a:pt x="18" y="238"/>
                  </a:lnTo>
                  <a:lnTo>
                    <a:pt x="18" y="238"/>
                  </a:lnTo>
                  <a:lnTo>
                    <a:pt x="18" y="240"/>
                  </a:lnTo>
                  <a:lnTo>
                    <a:pt x="18" y="240"/>
                  </a:lnTo>
                  <a:lnTo>
                    <a:pt x="20" y="240"/>
                  </a:lnTo>
                  <a:lnTo>
                    <a:pt x="20" y="242"/>
                  </a:lnTo>
                  <a:lnTo>
                    <a:pt x="20" y="244"/>
                  </a:lnTo>
                  <a:lnTo>
                    <a:pt x="22" y="244"/>
                  </a:lnTo>
                  <a:lnTo>
                    <a:pt x="22" y="246"/>
                  </a:lnTo>
                  <a:lnTo>
                    <a:pt x="22" y="250"/>
                  </a:lnTo>
                  <a:lnTo>
                    <a:pt x="22" y="250"/>
                  </a:lnTo>
                  <a:lnTo>
                    <a:pt x="24" y="252"/>
                  </a:lnTo>
                  <a:lnTo>
                    <a:pt x="24" y="254"/>
                  </a:lnTo>
                  <a:lnTo>
                    <a:pt x="24" y="256"/>
                  </a:lnTo>
                  <a:lnTo>
                    <a:pt x="22" y="256"/>
                  </a:lnTo>
                  <a:lnTo>
                    <a:pt x="22" y="258"/>
                  </a:lnTo>
                  <a:lnTo>
                    <a:pt x="20" y="258"/>
                  </a:lnTo>
                  <a:lnTo>
                    <a:pt x="20" y="260"/>
                  </a:lnTo>
                  <a:lnTo>
                    <a:pt x="20" y="260"/>
                  </a:lnTo>
                  <a:lnTo>
                    <a:pt x="20" y="260"/>
                  </a:lnTo>
                  <a:lnTo>
                    <a:pt x="20" y="260"/>
                  </a:lnTo>
                  <a:lnTo>
                    <a:pt x="18" y="260"/>
                  </a:lnTo>
                  <a:lnTo>
                    <a:pt x="18" y="262"/>
                  </a:lnTo>
                  <a:lnTo>
                    <a:pt x="16" y="262"/>
                  </a:lnTo>
                  <a:lnTo>
                    <a:pt x="16" y="264"/>
                  </a:lnTo>
                  <a:lnTo>
                    <a:pt x="18" y="264"/>
                  </a:lnTo>
                  <a:lnTo>
                    <a:pt x="16" y="266"/>
                  </a:lnTo>
                  <a:lnTo>
                    <a:pt x="16" y="268"/>
                  </a:lnTo>
                  <a:lnTo>
                    <a:pt x="16" y="268"/>
                  </a:lnTo>
                  <a:lnTo>
                    <a:pt x="18" y="270"/>
                  </a:lnTo>
                  <a:lnTo>
                    <a:pt x="18" y="272"/>
                  </a:lnTo>
                  <a:lnTo>
                    <a:pt x="18" y="274"/>
                  </a:lnTo>
                  <a:lnTo>
                    <a:pt x="18" y="276"/>
                  </a:lnTo>
                  <a:lnTo>
                    <a:pt x="18" y="276"/>
                  </a:lnTo>
                  <a:lnTo>
                    <a:pt x="20" y="278"/>
                  </a:lnTo>
                  <a:lnTo>
                    <a:pt x="20" y="280"/>
                  </a:lnTo>
                  <a:lnTo>
                    <a:pt x="20" y="282"/>
                  </a:lnTo>
                  <a:lnTo>
                    <a:pt x="20" y="282"/>
                  </a:lnTo>
                  <a:lnTo>
                    <a:pt x="22" y="286"/>
                  </a:lnTo>
                  <a:lnTo>
                    <a:pt x="24" y="288"/>
                  </a:lnTo>
                  <a:lnTo>
                    <a:pt x="26" y="290"/>
                  </a:lnTo>
                  <a:lnTo>
                    <a:pt x="26" y="294"/>
                  </a:lnTo>
                  <a:lnTo>
                    <a:pt x="28" y="296"/>
                  </a:lnTo>
                  <a:lnTo>
                    <a:pt x="28" y="298"/>
                  </a:lnTo>
                  <a:lnTo>
                    <a:pt x="30" y="298"/>
                  </a:lnTo>
                  <a:lnTo>
                    <a:pt x="30" y="300"/>
                  </a:lnTo>
                  <a:lnTo>
                    <a:pt x="30" y="300"/>
                  </a:lnTo>
                  <a:lnTo>
                    <a:pt x="30" y="302"/>
                  </a:lnTo>
                  <a:lnTo>
                    <a:pt x="30" y="302"/>
                  </a:lnTo>
                  <a:lnTo>
                    <a:pt x="28" y="304"/>
                  </a:lnTo>
                  <a:lnTo>
                    <a:pt x="28" y="304"/>
                  </a:lnTo>
                  <a:lnTo>
                    <a:pt x="26" y="304"/>
                  </a:lnTo>
                  <a:lnTo>
                    <a:pt x="26" y="306"/>
                  </a:lnTo>
                  <a:lnTo>
                    <a:pt x="24" y="306"/>
                  </a:lnTo>
                  <a:lnTo>
                    <a:pt x="24" y="308"/>
                  </a:lnTo>
                  <a:lnTo>
                    <a:pt x="26" y="312"/>
                  </a:lnTo>
                  <a:lnTo>
                    <a:pt x="26" y="312"/>
                  </a:lnTo>
                  <a:lnTo>
                    <a:pt x="26" y="314"/>
                  </a:lnTo>
                  <a:lnTo>
                    <a:pt x="26" y="316"/>
                  </a:lnTo>
                  <a:lnTo>
                    <a:pt x="26" y="316"/>
                  </a:lnTo>
                  <a:lnTo>
                    <a:pt x="26" y="318"/>
                  </a:lnTo>
                  <a:lnTo>
                    <a:pt x="26" y="318"/>
                  </a:lnTo>
                  <a:lnTo>
                    <a:pt x="26" y="318"/>
                  </a:lnTo>
                  <a:lnTo>
                    <a:pt x="26" y="318"/>
                  </a:lnTo>
                  <a:lnTo>
                    <a:pt x="24" y="318"/>
                  </a:lnTo>
                  <a:lnTo>
                    <a:pt x="24" y="318"/>
                  </a:lnTo>
                  <a:lnTo>
                    <a:pt x="26" y="320"/>
                  </a:lnTo>
                  <a:lnTo>
                    <a:pt x="26" y="322"/>
                  </a:lnTo>
                  <a:lnTo>
                    <a:pt x="28" y="324"/>
                  </a:lnTo>
                  <a:lnTo>
                    <a:pt x="28" y="324"/>
                  </a:lnTo>
                  <a:lnTo>
                    <a:pt x="28" y="324"/>
                  </a:lnTo>
                  <a:lnTo>
                    <a:pt x="28" y="326"/>
                  </a:lnTo>
                  <a:lnTo>
                    <a:pt x="26" y="326"/>
                  </a:lnTo>
                  <a:lnTo>
                    <a:pt x="26" y="326"/>
                  </a:lnTo>
                  <a:lnTo>
                    <a:pt x="26" y="328"/>
                  </a:lnTo>
                  <a:lnTo>
                    <a:pt x="26" y="328"/>
                  </a:lnTo>
                  <a:lnTo>
                    <a:pt x="28" y="330"/>
                  </a:lnTo>
                  <a:lnTo>
                    <a:pt x="30" y="330"/>
                  </a:lnTo>
                  <a:lnTo>
                    <a:pt x="30" y="330"/>
                  </a:lnTo>
                  <a:lnTo>
                    <a:pt x="28" y="332"/>
                  </a:lnTo>
                  <a:lnTo>
                    <a:pt x="28" y="332"/>
                  </a:lnTo>
                  <a:lnTo>
                    <a:pt x="28" y="334"/>
                  </a:lnTo>
                  <a:lnTo>
                    <a:pt x="28" y="334"/>
                  </a:lnTo>
                  <a:lnTo>
                    <a:pt x="28" y="336"/>
                  </a:lnTo>
                  <a:lnTo>
                    <a:pt x="28" y="338"/>
                  </a:lnTo>
                  <a:lnTo>
                    <a:pt x="30" y="340"/>
                  </a:lnTo>
                  <a:lnTo>
                    <a:pt x="30" y="342"/>
                  </a:lnTo>
                  <a:lnTo>
                    <a:pt x="32" y="346"/>
                  </a:lnTo>
                  <a:lnTo>
                    <a:pt x="32" y="348"/>
                  </a:lnTo>
                  <a:lnTo>
                    <a:pt x="34" y="352"/>
                  </a:lnTo>
                  <a:lnTo>
                    <a:pt x="34" y="352"/>
                  </a:lnTo>
                  <a:lnTo>
                    <a:pt x="34" y="352"/>
                  </a:lnTo>
                  <a:lnTo>
                    <a:pt x="36" y="356"/>
                  </a:lnTo>
                  <a:lnTo>
                    <a:pt x="38" y="358"/>
                  </a:lnTo>
                  <a:lnTo>
                    <a:pt x="40" y="360"/>
                  </a:lnTo>
                  <a:lnTo>
                    <a:pt x="40" y="360"/>
                  </a:lnTo>
                  <a:lnTo>
                    <a:pt x="38" y="362"/>
                  </a:lnTo>
                  <a:lnTo>
                    <a:pt x="38" y="362"/>
                  </a:lnTo>
                  <a:lnTo>
                    <a:pt x="36" y="362"/>
                  </a:lnTo>
                  <a:lnTo>
                    <a:pt x="36" y="362"/>
                  </a:lnTo>
                  <a:lnTo>
                    <a:pt x="36" y="362"/>
                  </a:lnTo>
                  <a:lnTo>
                    <a:pt x="36" y="364"/>
                  </a:lnTo>
                  <a:lnTo>
                    <a:pt x="36" y="364"/>
                  </a:lnTo>
                  <a:lnTo>
                    <a:pt x="36" y="366"/>
                  </a:lnTo>
                  <a:lnTo>
                    <a:pt x="38" y="368"/>
                  </a:lnTo>
                  <a:lnTo>
                    <a:pt x="38" y="368"/>
                  </a:lnTo>
                  <a:lnTo>
                    <a:pt x="38" y="370"/>
                  </a:lnTo>
                  <a:lnTo>
                    <a:pt x="38" y="370"/>
                  </a:lnTo>
                  <a:lnTo>
                    <a:pt x="38" y="372"/>
                  </a:lnTo>
                  <a:lnTo>
                    <a:pt x="40" y="376"/>
                  </a:lnTo>
                  <a:lnTo>
                    <a:pt x="40" y="378"/>
                  </a:lnTo>
                  <a:lnTo>
                    <a:pt x="42" y="378"/>
                  </a:lnTo>
                  <a:lnTo>
                    <a:pt x="44" y="378"/>
                  </a:lnTo>
                  <a:lnTo>
                    <a:pt x="46" y="380"/>
                  </a:lnTo>
                  <a:lnTo>
                    <a:pt x="48" y="380"/>
                  </a:lnTo>
                  <a:lnTo>
                    <a:pt x="48" y="382"/>
                  </a:lnTo>
                  <a:lnTo>
                    <a:pt x="46" y="382"/>
                  </a:lnTo>
                  <a:lnTo>
                    <a:pt x="46" y="382"/>
                  </a:lnTo>
                  <a:lnTo>
                    <a:pt x="46" y="384"/>
                  </a:lnTo>
                  <a:lnTo>
                    <a:pt x="48" y="386"/>
                  </a:lnTo>
                  <a:lnTo>
                    <a:pt x="50" y="386"/>
                  </a:lnTo>
                  <a:lnTo>
                    <a:pt x="50" y="388"/>
                  </a:lnTo>
                  <a:lnTo>
                    <a:pt x="50" y="388"/>
                  </a:lnTo>
                  <a:lnTo>
                    <a:pt x="50" y="390"/>
                  </a:lnTo>
                  <a:lnTo>
                    <a:pt x="52" y="392"/>
                  </a:lnTo>
                  <a:lnTo>
                    <a:pt x="52" y="392"/>
                  </a:lnTo>
                  <a:lnTo>
                    <a:pt x="52" y="394"/>
                  </a:lnTo>
                  <a:lnTo>
                    <a:pt x="52" y="394"/>
                  </a:lnTo>
                  <a:lnTo>
                    <a:pt x="52" y="396"/>
                  </a:lnTo>
                  <a:lnTo>
                    <a:pt x="52" y="396"/>
                  </a:lnTo>
                  <a:lnTo>
                    <a:pt x="52" y="398"/>
                  </a:lnTo>
                  <a:lnTo>
                    <a:pt x="54" y="400"/>
                  </a:lnTo>
                  <a:lnTo>
                    <a:pt x="54" y="400"/>
                  </a:lnTo>
                  <a:lnTo>
                    <a:pt x="62" y="400"/>
                  </a:lnTo>
                  <a:lnTo>
                    <a:pt x="64" y="402"/>
                  </a:lnTo>
                  <a:lnTo>
                    <a:pt x="64" y="402"/>
                  </a:lnTo>
                  <a:lnTo>
                    <a:pt x="64" y="405"/>
                  </a:lnTo>
                  <a:lnTo>
                    <a:pt x="64" y="405"/>
                  </a:lnTo>
                  <a:lnTo>
                    <a:pt x="64" y="407"/>
                  </a:lnTo>
                  <a:lnTo>
                    <a:pt x="64" y="409"/>
                  </a:lnTo>
                  <a:lnTo>
                    <a:pt x="62" y="407"/>
                  </a:lnTo>
                  <a:lnTo>
                    <a:pt x="60" y="407"/>
                  </a:lnTo>
                  <a:lnTo>
                    <a:pt x="60" y="407"/>
                  </a:lnTo>
                  <a:lnTo>
                    <a:pt x="58" y="407"/>
                  </a:lnTo>
                  <a:lnTo>
                    <a:pt x="54" y="409"/>
                  </a:lnTo>
                  <a:lnTo>
                    <a:pt x="54" y="407"/>
                  </a:lnTo>
                  <a:lnTo>
                    <a:pt x="54" y="409"/>
                  </a:lnTo>
                  <a:lnTo>
                    <a:pt x="54" y="411"/>
                  </a:lnTo>
                  <a:lnTo>
                    <a:pt x="58" y="411"/>
                  </a:lnTo>
                  <a:lnTo>
                    <a:pt x="62" y="411"/>
                  </a:lnTo>
                  <a:lnTo>
                    <a:pt x="62" y="415"/>
                  </a:lnTo>
                  <a:lnTo>
                    <a:pt x="64" y="417"/>
                  </a:lnTo>
                  <a:lnTo>
                    <a:pt x="66" y="417"/>
                  </a:lnTo>
                  <a:lnTo>
                    <a:pt x="68" y="419"/>
                  </a:lnTo>
                  <a:lnTo>
                    <a:pt x="66" y="421"/>
                  </a:lnTo>
                  <a:lnTo>
                    <a:pt x="66" y="423"/>
                  </a:lnTo>
                  <a:lnTo>
                    <a:pt x="64" y="423"/>
                  </a:lnTo>
                  <a:lnTo>
                    <a:pt x="64" y="423"/>
                  </a:lnTo>
                  <a:lnTo>
                    <a:pt x="64" y="425"/>
                  </a:lnTo>
                  <a:lnTo>
                    <a:pt x="66" y="427"/>
                  </a:lnTo>
                  <a:lnTo>
                    <a:pt x="66" y="429"/>
                  </a:lnTo>
                  <a:lnTo>
                    <a:pt x="68" y="429"/>
                  </a:lnTo>
                  <a:lnTo>
                    <a:pt x="68" y="431"/>
                  </a:lnTo>
                  <a:lnTo>
                    <a:pt x="66" y="433"/>
                  </a:lnTo>
                  <a:lnTo>
                    <a:pt x="66" y="433"/>
                  </a:lnTo>
                  <a:lnTo>
                    <a:pt x="66" y="435"/>
                  </a:lnTo>
                  <a:lnTo>
                    <a:pt x="68" y="435"/>
                  </a:lnTo>
                  <a:lnTo>
                    <a:pt x="68" y="437"/>
                  </a:lnTo>
                  <a:lnTo>
                    <a:pt x="70" y="439"/>
                  </a:lnTo>
                  <a:lnTo>
                    <a:pt x="72" y="441"/>
                  </a:lnTo>
                  <a:lnTo>
                    <a:pt x="72" y="443"/>
                  </a:lnTo>
                  <a:lnTo>
                    <a:pt x="72" y="443"/>
                  </a:lnTo>
                  <a:lnTo>
                    <a:pt x="70" y="445"/>
                  </a:lnTo>
                  <a:lnTo>
                    <a:pt x="70" y="445"/>
                  </a:lnTo>
                  <a:lnTo>
                    <a:pt x="70" y="447"/>
                  </a:lnTo>
                  <a:lnTo>
                    <a:pt x="70" y="449"/>
                  </a:lnTo>
                  <a:lnTo>
                    <a:pt x="72" y="449"/>
                  </a:lnTo>
                  <a:lnTo>
                    <a:pt x="72" y="451"/>
                  </a:lnTo>
                  <a:lnTo>
                    <a:pt x="72" y="451"/>
                  </a:lnTo>
                  <a:lnTo>
                    <a:pt x="72" y="451"/>
                  </a:lnTo>
                  <a:lnTo>
                    <a:pt x="72" y="453"/>
                  </a:lnTo>
                  <a:lnTo>
                    <a:pt x="72" y="455"/>
                  </a:lnTo>
                  <a:lnTo>
                    <a:pt x="70" y="455"/>
                  </a:lnTo>
                  <a:lnTo>
                    <a:pt x="68" y="457"/>
                  </a:lnTo>
                  <a:lnTo>
                    <a:pt x="70" y="459"/>
                  </a:lnTo>
                  <a:lnTo>
                    <a:pt x="70" y="461"/>
                  </a:lnTo>
                  <a:lnTo>
                    <a:pt x="70" y="461"/>
                  </a:lnTo>
                  <a:lnTo>
                    <a:pt x="70" y="463"/>
                  </a:lnTo>
                  <a:lnTo>
                    <a:pt x="70" y="465"/>
                  </a:lnTo>
                  <a:lnTo>
                    <a:pt x="72" y="465"/>
                  </a:lnTo>
                  <a:lnTo>
                    <a:pt x="74" y="467"/>
                  </a:lnTo>
                  <a:lnTo>
                    <a:pt x="76" y="469"/>
                  </a:lnTo>
                  <a:lnTo>
                    <a:pt x="76" y="471"/>
                  </a:lnTo>
                  <a:lnTo>
                    <a:pt x="74" y="473"/>
                  </a:lnTo>
                  <a:lnTo>
                    <a:pt x="72" y="473"/>
                  </a:lnTo>
                  <a:lnTo>
                    <a:pt x="72" y="475"/>
                  </a:lnTo>
                  <a:lnTo>
                    <a:pt x="74" y="477"/>
                  </a:lnTo>
                  <a:lnTo>
                    <a:pt x="74" y="479"/>
                  </a:lnTo>
                  <a:lnTo>
                    <a:pt x="74" y="479"/>
                  </a:lnTo>
                  <a:lnTo>
                    <a:pt x="74" y="481"/>
                  </a:lnTo>
                  <a:lnTo>
                    <a:pt x="74" y="481"/>
                  </a:lnTo>
                  <a:lnTo>
                    <a:pt x="72" y="483"/>
                  </a:lnTo>
                  <a:lnTo>
                    <a:pt x="72" y="483"/>
                  </a:lnTo>
                  <a:lnTo>
                    <a:pt x="70" y="483"/>
                  </a:lnTo>
                  <a:lnTo>
                    <a:pt x="70" y="485"/>
                  </a:lnTo>
                  <a:lnTo>
                    <a:pt x="70" y="487"/>
                  </a:lnTo>
                  <a:lnTo>
                    <a:pt x="72" y="489"/>
                  </a:lnTo>
                  <a:lnTo>
                    <a:pt x="68" y="489"/>
                  </a:lnTo>
                  <a:lnTo>
                    <a:pt x="68" y="489"/>
                  </a:lnTo>
                  <a:lnTo>
                    <a:pt x="68" y="491"/>
                  </a:lnTo>
                  <a:lnTo>
                    <a:pt x="68" y="493"/>
                  </a:lnTo>
                  <a:lnTo>
                    <a:pt x="70" y="495"/>
                  </a:lnTo>
                  <a:lnTo>
                    <a:pt x="72" y="497"/>
                  </a:lnTo>
                  <a:lnTo>
                    <a:pt x="72" y="499"/>
                  </a:lnTo>
                  <a:lnTo>
                    <a:pt x="72" y="501"/>
                  </a:lnTo>
                  <a:lnTo>
                    <a:pt x="74" y="503"/>
                  </a:lnTo>
                  <a:lnTo>
                    <a:pt x="76" y="505"/>
                  </a:lnTo>
                  <a:lnTo>
                    <a:pt x="78" y="507"/>
                  </a:lnTo>
                  <a:lnTo>
                    <a:pt x="80" y="509"/>
                  </a:lnTo>
                  <a:lnTo>
                    <a:pt x="80" y="511"/>
                  </a:lnTo>
                  <a:lnTo>
                    <a:pt x="82" y="511"/>
                  </a:lnTo>
                  <a:lnTo>
                    <a:pt x="82" y="513"/>
                  </a:lnTo>
                  <a:lnTo>
                    <a:pt x="84" y="513"/>
                  </a:lnTo>
                  <a:lnTo>
                    <a:pt x="84" y="513"/>
                  </a:lnTo>
                  <a:lnTo>
                    <a:pt x="86" y="513"/>
                  </a:lnTo>
                  <a:lnTo>
                    <a:pt x="86" y="511"/>
                  </a:lnTo>
                  <a:lnTo>
                    <a:pt x="88" y="511"/>
                  </a:lnTo>
                  <a:lnTo>
                    <a:pt x="90" y="511"/>
                  </a:lnTo>
                  <a:lnTo>
                    <a:pt x="90" y="511"/>
                  </a:lnTo>
                  <a:lnTo>
                    <a:pt x="92" y="511"/>
                  </a:lnTo>
                  <a:lnTo>
                    <a:pt x="92" y="511"/>
                  </a:lnTo>
                  <a:lnTo>
                    <a:pt x="94" y="513"/>
                  </a:lnTo>
                  <a:lnTo>
                    <a:pt x="96" y="515"/>
                  </a:lnTo>
                  <a:lnTo>
                    <a:pt x="96" y="517"/>
                  </a:lnTo>
                  <a:lnTo>
                    <a:pt x="98" y="519"/>
                  </a:lnTo>
                  <a:lnTo>
                    <a:pt x="96" y="519"/>
                  </a:lnTo>
                  <a:lnTo>
                    <a:pt x="96" y="519"/>
                  </a:lnTo>
                  <a:lnTo>
                    <a:pt x="98" y="521"/>
                  </a:lnTo>
                  <a:lnTo>
                    <a:pt x="98" y="521"/>
                  </a:lnTo>
                  <a:lnTo>
                    <a:pt x="100" y="523"/>
                  </a:lnTo>
                  <a:lnTo>
                    <a:pt x="100" y="525"/>
                  </a:lnTo>
                  <a:lnTo>
                    <a:pt x="100" y="527"/>
                  </a:lnTo>
                  <a:lnTo>
                    <a:pt x="102" y="529"/>
                  </a:lnTo>
                  <a:lnTo>
                    <a:pt x="104" y="529"/>
                  </a:lnTo>
                  <a:lnTo>
                    <a:pt x="106" y="531"/>
                  </a:lnTo>
                  <a:lnTo>
                    <a:pt x="108" y="531"/>
                  </a:lnTo>
                  <a:lnTo>
                    <a:pt x="108" y="533"/>
                  </a:lnTo>
                  <a:lnTo>
                    <a:pt x="110" y="535"/>
                  </a:lnTo>
                  <a:lnTo>
                    <a:pt x="110" y="535"/>
                  </a:lnTo>
                  <a:lnTo>
                    <a:pt x="114" y="535"/>
                  </a:lnTo>
                  <a:lnTo>
                    <a:pt x="118" y="535"/>
                  </a:lnTo>
                  <a:lnTo>
                    <a:pt x="124" y="535"/>
                  </a:lnTo>
                  <a:lnTo>
                    <a:pt x="130" y="535"/>
                  </a:lnTo>
                  <a:lnTo>
                    <a:pt x="136" y="535"/>
                  </a:lnTo>
                  <a:lnTo>
                    <a:pt x="140" y="537"/>
                  </a:lnTo>
                  <a:lnTo>
                    <a:pt x="144" y="537"/>
                  </a:lnTo>
                  <a:lnTo>
                    <a:pt x="148" y="537"/>
                  </a:lnTo>
                  <a:lnTo>
                    <a:pt x="152" y="539"/>
                  </a:lnTo>
                  <a:lnTo>
                    <a:pt x="156" y="539"/>
                  </a:lnTo>
                  <a:lnTo>
                    <a:pt x="158" y="539"/>
                  </a:lnTo>
                  <a:lnTo>
                    <a:pt x="160" y="539"/>
                  </a:lnTo>
                  <a:lnTo>
                    <a:pt x="160" y="541"/>
                  </a:lnTo>
                  <a:lnTo>
                    <a:pt x="160" y="541"/>
                  </a:lnTo>
                  <a:lnTo>
                    <a:pt x="158" y="539"/>
                  </a:lnTo>
                  <a:lnTo>
                    <a:pt x="154" y="535"/>
                  </a:lnTo>
                  <a:lnTo>
                    <a:pt x="148" y="529"/>
                  </a:lnTo>
                  <a:lnTo>
                    <a:pt x="148" y="529"/>
                  </a:lnTo>
                  <a:lnTo>
                    <a:pt x="146" y="529"/>
                  </a:lnTo>
                  <a:lnTo>
                    <a:pt x="144" y="529"/>
                  </a:lnTo>
                  <a:lnTo>
                    <a:pt x="142" y="529"/>
                  </a:lnTo>
                  <a:lnTo>
                    <a:pt x="142" y="529"/>
                  </a:lnTo>
                  <a:lnTo>
                    <a:pt x="140" y="527"/>
                  </a:lnTo>
                  <a:lnTo>
                    <a:pt x="142" y="527"/>
                  </a:lnTo>
                  <a:lnTo>
                    <a:pt x="144" y="527"/>
                  </a:lnTo>
                  <a:lnTo>
                    <a:pt x="146" y="527"/>
                  </a:lnTo>
                  <a:lnTo>
                    <a:pt x="146" y="527"/>
                  </a:lnTo>
                  <a:lnTo>
                    <a:pt x="144" y="525"/>
                  </a:lnTo>
                  <a:lnTo>
                    <a:pt x="144" y="523"/>
                  </a:lnTo>
                  <a:lnTo>
                    <a:pt x="140" y="519"/>
                  </a:lnTo>
                  <a:lnTo>
                    <a:pt x="138" y="517"/>
                  </a:lnTo>
                  <a:lnTo>
                    <a:pt x="138" y="517"/>
                  </a:lnTo>
                  <a:lnTo>
                    <a:pt x="138" y="519"/>
                  </a:lnTo>
                  <a:lnTo>
                    <a:pt x="138" y="519"/>
                  </a:lnTo>
                  <a:lnTo>
                    <a:pt x="138" y="517"/>
                  </a:lnTo>
                  <a:lnTo>
                    <a:pt x="138" y="515"/>
                  </a:lnTo>
                  <a:lnTo>
                    <a:pt x="138" y="513"/>
                  </a:lnTo>
                  <a:lnTo>
                    <a:pt x="138" y="511"/>
                  </a:lnTo>
                  <a:lnTo>
                    <a:pt x="138" y="509"/>
                  </a:lnTo>
                  <a:lnTo>
                    <a:pt x="138" y="507"/>
                  </a:lnTo>
                  <a:lnTo>
                    <a:pt x="140" y="505"/>
                  </a:lnTo>
                  <a:lnTo>
                    <a:pt x="142" y="505"/>
                  </a:lnTo>
                  <a:lnTo>
                    <a:pt x="142" y="503"/>
                  </a:lnTo>
                  <a:lnTo>
                    <a:pt x="144" y="503"/>
                  </a:lnTo>
                  <a:lnTo>
                    <a:pt x="142" y="503"/>
                  </a:lnTo>
                  <a:lnTo>
                    <a:pt x="140" y="501"/>
                  </a:lnTo>
                  <a:lnTo>
                    <a:pt x="140" y="501"/>
                  </a:lnTo>
                  <a:lnTo>
                    <a:pt x="138" y="501"/>
                  </a:lnTo>
                  <a:lnTo>
                    <a:pt x="134" y="501"/>
                  </a:lnTo>
                  <a:lnTo>
                    <a:pt x="134" y="499"/>
                  </a:lnTo>
                  <a:lnTo>
                    <a:pt x="138" y="499"/>
                  </a:lnTo>
                  <a:lnTo>
                    <a:pt x="138" y="499"/>
                  </a:lnTo>
                  <a:lnTo>
                    <a:pt x="136" y="497"/>
                  </a:lnTo>
                  <a:lnTo>
                    <a:pt x="136" y="497"/>
                  </a:lnTo>
                  <a:lnTo>
                    <a:pt x="138" y="499"/>
                  </a:lnTo>
                  <a:lnTo>
                    <a:pt x="140" y="501"/>
                  </a:lnTo>
                  <a:lnTo>
                    <a:pt x="142" y="501"/>
                  </a:lnTo>
                  <a:lnTo>
                    <a:pt x="144" y="503"/>
                  </a:lnTo>
                  <a:lnTo>
                    <a:pt x="146" y="503"/>
                  </a:lnTo>
                  <a:lnTo>
                    <a:pt x="148" y="501"/>
                  </a:lnTo>
                  <a:lnTo>
                    <a:pt x="150" y="499"/>
                  </a:lnTo>
                  <a:lnTo>
                    <a:pt x="150" y="497"/>
                  </a:lnTo>
                  <a:lnTo>
                    <a:pt x="148" y="489"/>
                  </a:lnTo>
                  <a:lnTo>
                    <a:pt x="146" y="489"/>
                  </a:lnTo>
                  <a:lnTo>
                    <a:pt x="146" y="487"/>
                  </a:lnTo>
                  <a:lnTo>
                    <a:pt x="148" y="483"/>
                  </a:lnTo>
                  <a:lnTo>
                    <a:pt x="148" y="479"/>
                  </a:lnTo>
                  <a:lnTo>
                    <a:pt x="150" y="477"/>
                  </a:lnTo>
                  <a:lnTo>
                    <a:pt x="150" y="477"/>
                  </a:lnTo>
                  <a:lnTo>
                    <a:pt x="154" y="475"/>
                  </a:lnTo>
                  <a:lnTo>
                    <a:pt x="156" y="473"/>
                  </a:lnTo>
                  <a:lnTo>
                    <a:pt x="158" y="471"/>
                  </a:lnTo>
                  <a:lnTo>
                    <a:pt x="162" y="467"/>
                  </a:lnTo>
                  <a:lnTo>
                    <a:pt x="162" y="465"/>
                  </a:lnTo>
                  <a:lnTo>
                    <a:pt x="162" y="465"/>
                  </a:lnTo>
                  <a:lnTo>
                    <a:pt x="162" y="465"/>
                  </a:lnTo>
                  <a:lnTo>
                    <a:pt x="162" y="463"/>
                  </a:lnTo>
                  <a:lnTo>
                    <a:pt x="160" y="463"/>
                  </a:lnTo>
                  <a:lnTo>
                    <a:pt x="158" y="463"/>
                  </a:lnTo>
                  <a:lnTo>
                    <a:pt x="158" y="463"/>
                  </a:lnTo>
                  <a:lnTo>
                    <a:pt x="156" y="463"/>
                  </a:lnTo>
                  <a:lnTo>
                    <a:pt x="158" y="461"/>
                  </a:lnTo>
                  <a:lnTo>
                    <a:pt x="160" y="461"/>
                  </a:lnTo>
                  <a:lnTo>
                    <a:pt x="160" y="459"/>
                  </a:lnTo>
                  <a:lnTo>
                    <a:pt x="160" y="459"/>
                  </a:lnTo>
                  <a:lnTo>
                    <a:pt x="160" y="455"/>
                  </a:lnTo>
                  <a:lnTo>
                    <a:pt x="158" y="453"/>
                  </a:lnTo>
                  <a:lnTo>
                    <a:pt x="156" y="451"/>
                  </a:lnTo>
                  <a:lnTo>
                    <a:pt x="154" y="449"/>
                  </a:lnTo>
                  <a:lnTo>
                    <a:pt x="146" y="449"/>
                  </a:lnTo>
                  <a:lnTo>
                    <a:pt x="144" y="449"/>
                  </a:lnTo>
                  <a:lnTo>
                    <a:pt x="132" y="441"/>
                  </a:lnTo>
                  <a:lnTo>
                    <a:pt x="130" y="439"/>
                  </a:lnTo>
                  <a:lnTo>
                    <a:pt x="128" y="437"/>
                  </a:lnTo>
                  <a:lnTo>
                    <a:pt x="126" y="435"/>
                  </a:lnTo>
                  <a:lnTo>
                    <a:pt x="126" y="433"/>
                  </a:lnTo>
                  <a:lnTo>
                    <a:pt x="126" y="431"/>
                  </a:lnTo>
                  <a:lnTo>
                    <a:pt x="126" y="431"/>
                  </a:lnTo>
                  <a:lnTo>
                    <a:pt x="126" y="427"/>
                  </a:lnTo>
                  <a:lnTo>
                    <a:pt x="126" y="423"/>
                  </a:lnTo>
                  <a:lnTo>
                    <a:pt x="130" y="417"/>
                  </a:lnTo>
                  <a:lnTo>
                    <a:pt x="130" y="417"/>
                  </a:lnTo>
                  <a:lnTo>
                    <a:pt x="134" y="417"/>
                  </a:lnTo>
                  <a:lnTo>
                    <a:pt x="134" y="417"/>
                  </a:lnTo>
                  <a:lnTo>
                    <a:pt x="134" y="415"/>
                  </a:lnTo>
                  <a:lnTo>
                    <a:pt x="136" y="413"/>
                  </a:lnTo>
                  <a:lnTo>
                    <a:pt x="138" y="411"/>
                  </a:lnTo>
                  <a:lnTo>
                    <a:pt x="144" y="413"/>
                  </a:lnTo>
                  <a:lnTo>
                    <a:pt x="146" y="413"/>
                  </a:lnTo>
                  <a:lnTo>
                    <a:pt x="146" y="411"/>
                  </a:lnTo>
                  <a:lnTo>
                    <a:pt x="146" y="409"/>
                  </a:lnTo>
                  <a:lnTo>
                    <a:pt x="144" y="409"/>
                  </a:lnTo>
                  <a:lnTo>
                    <a:pt x="144" y="407"/>
                  </a:lnTo>
                  <a:lnTo>
                    <a:pt x="146" y="402"/>
                  </a:lnTo>
                  <a:lnTo>
                    <a:pt x="146" y="400"/>
                  </a:lnTo>
                  <a:lnTo>
                    <a:pt x="146" y="398"/>
                  </a:lnTo>
                  <a:lnTo>
                    <a:pt x="146" y="396"/>
                  </a:lnTo>
                  <a:lnTo>
                    <a:pt x="146" y="394"/>
                  </a:lnTo>
                  <a:lnTo>
                    <a:pt x="142" y="390"/>
                  </a:lnTo>
                  <a:lnTo>
                    <a:pt x="142" y="388"/>
                  </a:lnTo>
                  <a:lnTo>
                    <a:pt x="142" y="386"/>
                  </a:lnTo>
                  <a:lnTo>
                    <a:pt x="142" y="386"/>
                  </a:lnTo>
                  <a:lnTo>
                    <a:pt x="144" y="382"/>
                  </a:lnTo>
                  <a:lnTo>
                    <a:pt x="146" y="380"/>
                  </a:lnTo>
                  <a:lnTo>
                    <a:pt x="148" y="378"/>
                  </a:lnTo>
                  <a:lnTo>
                    <a:pt x="150" y="378"/>
                  </a:lnTo>
                  <a:lnTo>
                    <a:pt x="152" y="376"/>
                  </a:lnTo>
                  <a:lnTo>
                    <a:pt x="152" y="376"/>
                  </a:lnTo>
                  <a:lnTo>
                    <a:pt x="150" y="376"/>
                  </a:lnTo>
                  <a:lnTo>
                    <a:pt x="150" y="376"/>
                  </a:lnTo>
                  <a:lnTo>
                    <a:pt x="146" y="374"/>
                  </a:lnTo>
                  <a:lnTo>
                    <a:pt x="140" y="372"/>
                  </a:lnTo>
                  <a:lnTo>
                    <a:pt x="140" y="370"/>
                  </a:lnTo>
                  <a:lnTo>
                    <a:pt x="142" y="370"/>
                  </a:lnTo>
                  <a:lnTo>
                    <a:pt x="144" y="368"/>
                  </a:lnTo>
                  <a:lnTo>
                    <a:pt x="146" y="368"/>
                  </a:lnTo>
                  <a:lnTo>
                    <a:pt x="150" y="368"/>
                  </a:lnTo>
                  <a:lnTo>
                    <a:pt x="150" y="370"/>
                  </a:lnTo>
                  <a:lnTo>
                    <a:pt x="152" y="372"/>
                  </a:lnTo>
                  <a:lnTo>
                    <a:pt x="154" y="374"/>
                  </a:lnTo>
                  <a:lnTo>
                    <a:pt x="156" y="374"/>
                  </a:lnTo>
                  <a:lnTo>
                    <a:pt x="160" y="372"/>
                  </a:lnTo>
                  <a:lnTo>
                    <a:pt x="160" y="372"/>
                  </a:lnTo>
                  <a:lnTo>
                    <a:pt x="160" y="372"/>
                  </a:lnTo>
                  <a:lnTo>
                    <a:pt x="160" y="368"/>
                  </a:lnTo>
                  <a:lnTo>
                    <a:pt x="158" y="366"/>
                  </a:lnTo>
                  <a:lnTo>
                    <a:pt x="158" y="364"/>
                  </a:lnTo>
                  <a:lnTo>
                    <a:pt x="156" y="362"/>
                  </a:lnTo>
                  <a:lnTo>
                    <a:pt x="156" y="362"/>
                  </a:lnTo>
                  <a:lnTo>
                    <a:pt x="154" y="362"/>
                  </a:lnTo>
                  <a:lnTo>
                    <a:pt x="152" y="362"/>
                  </a:lnTo>
                  <a:lnTo>
                    <a:pt x="150" y="362"/>
                  </a:lnTo>
                  <a:lnTo>
                    <a:pt x="148" y="362"/>
                  </a:lnTo>
                  <a:lnTo>
                    <a:pt x="148" y="364"/>
                  </a:lnTo>
                  <a:lnTo>
                    <a:pt x="152" y="364"/>
                  </a:lnTo>
                  <a:lnTo>
                    <a:pt x="152" y="366"/>
                  </a:lnTo>
                  <a:lnTo>
                    <a:pt x="152" y="366"/>
                  </a:lnTo>
                  <a:lnTo>
                    <a:pt x="150" y="366"/>
                  </a:lnTo>
                  <a:lnTo>
                    <a:pt x="146" y="366"/>
                  </a:lnTo>
                  <a:lnTo>
                    <a:pt x="144" y="366"/>
                  </a:lnTo>
                  <a:lnTo>
                    <a:pt x="144" y="366"/>
                  </a:lnTo>
                  <a:lnTo>
                    <a:pt x="144" y="364"/>
                  </a:lnTo>
                  <a:lnTo>
                    <a:pt x="144" y="364"/>
                  </a:lnTo>
                  <a:lnTo>
                    <a:pt x="144" y="364"/>
                  </a:lnTo>
                  <a:lnTo>
                    <a:pt x="144" y="364"/>
                  </a:lnTo>
                  <a:lnTo>
                    <a:pt x="142" y="362"/>
                  </a:lnTo>
                  <a:lnTo>
                    <a:pt x="138" y="362"/>
                  </a:lnTo>
                  <a:lnTo>
                    <a:pt x="136" y="360"/>
                  </a:lnTo>
                  <a:lnTo>
                    <a:pt x="134" y="358"/>
                  </a:lnTo>
                  <a:lnTo>
                    <a:pt x="134" y="354"/>
                  </a:lnTo>
                  <a:lnTo>
                    <a:pt x="134" y="352"/>
                  </a:lnTo>
                  <a:lnTo>
                    <a:pt x="130" y="346"/>
                  </a:lnTo>
                  <a:lnTo>
                    <a:pt x="128" y="344"/>
                  </a:lnTo>
                  <a:lnTo>
                    <a:pt x="128" y="340"/>
                  </a:lnTo>
                  <a:lnTo>
                    <a:pt x="128" y="340"/>
                  </a:lnTo>
                  <a:lnTo>
                    <a:pt x="128" y="338"/>
                  </a:lnTo>
                  <a:lnTo>
                    <a:pt x="130" y="336"/>
                  </a:lnTo>
                  <a:lnTo>
                    <a:pt x="130" y="338"/>
                  </a:lnTo>
                  <a:lnTo>
                    <a:pt x="132" y="338"/>
                  </a:lnTo>
                  <a:lnTo>
                    <a:pt x="132" y="338"/>
                  </a:lnTo>
                  <a:lnTo>
                    <a:pt x="132" y="338"/>
                  </a:lnTo>
                  <a:lnTo>
                    <a:pt x="134" y="340"/>
                  </a:lnTo>
                  <a:lnTo>
                    <a:pt x="138" y="340"/>
                  </a:lnTo>
                  <a:lnTo>
                    <a:pt x="142" y="342"/>
                  </a:lnTo>
                  <a:lnTo>
                    <a:pt x="148" y="344"/>
                  </a:lnTo>
                  <a:lnTo>
                    <a:pt x="150" y="344"/>
                  </a:lnTo>
                  <a:lnTo>
                    <a:pt x="156" y="344"/>
                  </a:lnTo>
                  <a:lnTo>
                    <a:pt x="160" y="344"/>
                  </a:lnTo>
                  <a:lnTo>
                    <a:pt x="162" y="342"/>
                  </a:lnTo>
                  <a:lnTo>
                    <a:pt x="168" y="340"/>
                  </a:lnTo>
                  <a:lnTo>
                    <a:pt x="168" y="338"/>
                  </a:lnTo>
                  <a:lnTo>
                    <a:pt x="168" y="336"/>
                  </a:lnTo>
                  <a:lnTo>
                    <a:pt x="164" y="332"/>
                  </a:lnTo>
                  <a:lnTo>
                    <a:pt x="164" y="330"/>
                  </a:lnTo>
                  <a:lnTo>
                    <a:pt x="164" y="328"/>
                  </a:lnTo>
                  <a:lnTo>
                    <a:pt x="162" y="324"/>
                  </a:lnTo>
                  <a:lnTo>
                    <a:pt x="164" y="324"/>
                  </a:lnTo>
                  <a:lnTo>
                    <a:pt x="164" y="324"/>
                  </a:lnTo>
                  <a:lnTo>
                    <a:pt x="166" y="322"/>
                  </a:lnTo>
                  <a:lnTo>
                    <a:pt x="164" y="318"/>
                  </a:lnTo>
                  <a:lnTo>
                    <a:pt x="164" y="316"/>
                  </a:lnTo>
                  <a:lnTo>
                    <a:pt x="164" y="316"/>
                  </a:lnTo>
                  <a:lnTo>
                    <a:pt x="162" y="314"/>
                  </a:lnTo>
                  <a:lnTo>
                    <a:pt x="164" y="314"/>
                  </a:lnTo>
                  <a:lnTo>
                    <a:pt x="162" y="314"/>
                  </a:lnTo>
                  <a:lnTo>
                    <a:pt x="160" y="312"/>
                  </a:lnTo>
                  <a:lnTo>
                    <a:pt x="160" y="312"/>
                  </a:lnTo>
                  <a:lnTo>
                    <a:pt x="158" y="310"/>
                  </a:lnTo>
                  <a:lnTo>
                    <a:pt x="158" y="308"/>
                  </a:lnTo>
                  <a:lnTo>
                    <a:pt x="156" y="304"/>
                  </a:lnTo>
                  <a:lnTo>
                    <a:pt x="156" y="304"/>
                  </a:lnTo>
                  <a:lnTo>
                    <a:pt x="158" y="304"/>
                  </a:lnTo>
                  <a:lnTo>
                    <a:pt x="162" y="306"/>
                  </a:lnTo>
                  <a:lnTo>
                    <a:pt x="164" y="306"/>
                  </a:lnTo>
                  <a:lnTo>
                    <a:pt x="168" y="308"/>
                  </a:lnTo>
                  <a:lnTo>
                    <a:pt x="172" y="308"/>
                  </a:lnTo>
                  <a:lnTo>
                    <a:pt x="176" y="308"/>
                  </a:lnTo>
                  <a:lnTo>
                    <a:pt x="178" y="308"/>
                  </a:lnTo>
                  <a:lnTo>
                    <a:pt x="194" y="304"/>
                  </a:lnTo>
                  <a:lnTo>
                    <a:pt x="196" y="304"/>
                  </a:lnTo>
                  <a:lnTo>
                    <a:pt x="204" y="302"/>
                  </a:lnTo>
                  <a:lnTo>
                    <a:pt x="216" y="298"/>
                  </a:lnTo>
                  <a:lnTo>
                    <a:pt x="222" y="292"/>
                  </a:lnTo>
                  <a:lnTo>
                    <a:pt x="224" y="292"/>
                  </a:lnTo>
                  <a:lnTo>
                    <a:pt x="224" y="288"/>
                  </a:lnTo>
                  <a:lnTo>
                    <a:pt x="224" y="284"/>
                  </a:lnTo>
                  <a:lnTo>
                    <a:pt x="228" y="280"/>
                  </a:lnTo>
                  <a:lnTo>
                    <a:pt x="230" y="270"/>
                  </a:lnTo>
                  <a:lnTo>
                    <a:pt x="230" y="26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4" name="Freeform 242"/>
            <p:cNvSpPr>
              <a:spLocks noEditPoints="1"/>
            </p:cNvSpPr>
            <p:nvPr/>
          </p:nvSpPr>
          <p:spPr bwMode="auto">
            <a:xfrm>
              <a:off x="2505" y="1760"/>
              <a:ext cx="4" cy="12"/>
            </a:xfrm>
            <a:custGeom>
              <a:avLst/>
              <a:gdLst>
                <a:gd name="T0" fmla="*/ 2 w 4"/>
                <a:gd name="T1" fmla="*/ 10 h 12"/>
                <a:gd name="T2" fmla="*/ 2 w 4"/>
                <a:gd name="T3" fmla="*/ 10 h 12"/>
                <a:gd name="T4" fmla="*/ 0 w 4"/>
                <a:gd name="T5" fmla="*/ 10 h 12"/>
                <a:gd name="T6" fmla="*/ 0 w 4"/>
                <a:gd name="T7" fmla="*/ 12 h 12"/>
                <a:gd name="T8" fmla="*/ 0 w 4"/>
                <a:gd name="T9" fmla="*/ 12 h 12"/>
                <a:gd name="T10" fmla="*/ 2 w 4"/>
                <a:gd name="T11" fmla="*/ 12 h 12"/>
                <a:gd name="T12" fmla="*/ 4 w 4"/>
                <a:gd name="T13" fmla="*/ 12 h 12"/>
                <a:gd name="T14" fmla="*/ 4 w 4"/>
                <a:gd name="T15" fmla="*/ 12 h 12"/>
                <a:gd name="T16" fmla="*/ 4 w 4"/>
                <a:gd name="T17" fmla="*/ 12 h 12"/>
                <a:gd name="T18" fmla="*/ 4 w 4"/>
                <a:gd name="T19" fmla="*/ 10 h 12"/>
                <a:gd name="T20" fmla="*/ 4 w 4"/>
                <a:gd name="T21" fmla="*/ 10 h 12"/>
                <a:gd name="T22" fmla="*/ 2 w 4"/>
                <a:gd name="T23" fmla="*/ 10 h 12"/>
                <a:gd name="T24" fmla="*/ 4 w 4"/>
                <a:gd name="T25" fmla="*/ 2 h 12"/>
                <a:gd name="T26" fmla="*/ 4 w 4"/>
                <a:gd name="T27" fmla="*/ 2 h 12"/>
                <a:gd name="T28" fmla="*/ 4 w 4"/>
                <a:gd name="T29" fmla="*/ 0 h 12"/>
                <a:gd name="T30" fmla="*/ 4 w 4"/>
                <a:gd name="T31" fmla="*/ 0 h 12"/>
                <a:gd name="T32" fmla="*/ 2 w 4"/>
                <a:gd name="T33" fmla="*/ 0 h 12"/>
                <a:gd name="T34" fmla="*/ 2 w 4"/>
                <a:gd name="T35" fmla="*/ 0 h 12"/>
                <a:gd name="T36" fmla="*/ 2 w 4"/>
                <a:gd name="T37" fmla="*/ 0 h 12"/>
                <a:gd name="T38" fmla="*/ 2 w 4"/>
                <a:gd name="T39" fmla="*/ 0 h 12"/>
                <a:gd name="T40" fmla="*/ 2 w 4"/>
                <a:gd name="T41" fmla="*/ 2 h 12"/>
                <a:gd name="T42" fmla="*/ 4 w 4"/>
                <a:gd name="T4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2">
                  <a:moveTo>
                    <a:pt x="2" y="10"/>
                  </a:moveTo>
                  <a:lnTo>
                    <a:pt x="2" y="10"/>
                  </a:lnTo>
                  <a:lnTo>
                    <a:pt x="0" y="10"/>
                  </a:lnTo>
                  <a:lnTo>
                    <a:pt x="0" y="12"/>
                  </a:lnTo>
                  <a:lnTo>
                    <a:pt x="0" y="12"/>
                  </a:lnTo>
                  <a:lnTo>
                    <a:pt x="2" y="12"/>
                  </a:lnTo>
                  <a:lnTo>
                    <a:pt x="4" y="12"/>
                  </a:lnTo>
                  <a:lnTo>
                    <a:pt x="4" y="12"/>
                  </a:lnTo>
                  <a:lnTo>
                    <a:pt x="4" y="12"/>
                  </a:lnTo>
                  <a:lnTo>
                    <a:pt x="4" y="10"/>
                  </a:lnTo>
                  <a:lnTo>
                    <a:pt x="4" y="10"/>
                  </a:lnTo>
                  <a:lnTo>
                    <a:pt x="2" y="10"/>
                  </a:lnTo>
                  <a:close/>
                  <a:moveTo>
                    <a:pt x="4" y="2"/>
                  </a:moveTo>
                  <a:lnTo>
                    <a:pt x="4" y="2"/>
                  </a:lnTo>
                  <a:lnTo>
                    <a:pt x="4" y="0"/>
                  </a:lnTo>
                  <a:lnTo>
                    <a:pt x="4" y="0"/>
                  </a:lnTo>
                  <a:lnTo>
                    <a:pt x="2" y="0"/>
                  </a:lnTo>
                  <a:lnTo>
                    <a:pt x="2" y="0"/>
                  </a:lnTo>
                  <a:lnTo>
                    <a:pt x="2" y="0"/>
                  </a:lnTo>
                  <a:lnTo>
                    <a:pt x="2" y="0"/>
                  </a:lnTo>
                  <a:lnTo>
                    <a:pt x="2" y="2"/>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5" name="Freeform 243"/>
            <p:cNvSpPr>
              <a:spLocks/>
            </p:cNvSpPr>
            <p:nvPr/>
          </p:nvSpPr>
          <p:spPr bwMode="auto">
            <a:xfrm>
              <a:off x="2487" y="1750"/>
              <a:ext cx="4" cy="2"/>
            </a:xfrm>
            <a:custGeom>
              <a:avLst/>
              <a:gdLst>
                <a:gd name="T0" fmla="*/ 2 w 4"/>
                <a:gd name="T1" fmla="*/ 0 h 2"/>
                <a:gd name="T2" fmla="*/ 0 w 4"/>
                <a:gd name="T3" fmla="*/ 2 h 2"/>
                <a:gd name="T4" fmla="*/ 0 w 4"/>
                <a:gd name="T5" fmla="*/ 2 h 2"/>
                <a:gd name="T6" fmla="*/ 4 w 4"/>
                <a:gd name="T7" fmla="*/ 0 h 2"/>
                <a:gd name="T8" fmla="*/ 4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0" y="2"/>
                  </a:lnTo>
                  <a:lnTo>
                    <a:pt x="0" y="2"/>
                  </a:lnTo>
                  <a:lnTo>
                    <a:pt x="4" y="0"/>
                  </a:lnTo>
                  <a:lnTo>
                    <a:pt x="4"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6" name="Freeform 244"/>
            <p:cNvSpPr>
              <a:spLocks noEditPoints="1"/>
            </p:cNvSpPr>
            <p:nvPr/>
          </p:nvSpPr>
          <p:spPr bwMode="auto">
            <a:xfrm>
              <a:off x="3653" y="2157"/>
              <a:ext cx="192" cy="243"/>
            </a:xfrm>
            <a:custGeom>
              <a:avLst/>
              <a:gdLst>
                <a:gd name="T0" fmla="*/ 190 w 192"/>
                <a:gd name="T1" fmla="*/ 114 h 243"/>
                <a:gd name="T2" fmla="*/ 184 w 192"/>
                <a:gd name="T3" fmla="*/ 116 h 243"/>
                <a:gd name="T4" fmla="*/ 168 w 192"/>
                <a:gd name="T5" fmla="*/ 118 h 243"/>
                <a:gd name="T6" fmla="*/ 164 w 192"/>
                <a:gd name="T7" fmla="*/ 118 h 243"/>
                <a:gd name="T8" fmla="*/ 164 w 192"/>
                <a:gd name="T9" fmla="*/ 108 h 243"/>
                <a:gd name="T10" fmla="*/ 160 w 192"/>
                <a:gd name="T11" fmla="*/ 94 h 243"/>
                <a:gd name="T12" fmla="*/ 158 w 192"/>
                <a:gd name="T13" fmla="*/ 70 h 243"/>
                <a:gd name="T14" fmla="*/ 158 w 192"/>
                <a:gd name="T15" fmla="*/ 50 h 243"/>
                <a:gd name="T16" fmla="*/ 138 w 192"/>
                <a:gd name="T17" fmla="*/ 50 h 243"/>
                <a:gd name="T18" fmla="*/ 132 w 192"/>
                <a:gd name="T19" fmla="*/ 44 h 243"/>
                <a:gd name="T20" fmla="*/ 120 w 192"/>
                <a:gd name="T21" fmla="*/ 52 h 243"/>
                <a:gd name="T22" fmla="*/ 116 w 192"/>
                <a:gd name="T23" fmla="*/ 62 h 243"/>
                <a:gd name="T24" fmla="*/ 102 w 192"/>
                <a:gd name="T25" fmla="*/ 62 h 243"/>
                <a:gd name="T26" fmla="*/ 92 w 192"/>
                <a:gd name="T27" fmla="*/ 64 h 243"/>
                <a:gd name="T28" fmla="*/ 84 w 192"/>
                <a:gd name="T29" fmla="*/ 52 h 243"/>
                <a:gd name="T30" fmla="*/ 78 w 192"/>
                <a:gd name="T31" fmla="*/ 40 h 243"/>
                <a:gd name="T32" fmla="*/ 76 w 192"/>
                <a:gd name="T33" fmla="*/ 30 h 243"/>
                <a:gd name="T34" fmla="*/ 68 w 192"/>
                <a:gd name="T35" fmla="*/ 24 h 243"/>
                <a:gd name="T36" fmla="*/ 40 w 192"/>
                <a:gd name="T37" fmla="*/ 26 h 243"/>
                <a:gd name="T38" fmla="*/ 24 w 192"/>
                <a:gd name="T39" fmla="*/ 24 h 243"/>
                <a:gd name="T40" fmla="*/ 16 w 192"/>
                <a:gd name="T41" fmla="*/ 28 h 243"/>
                <a:gd name="T42" fmla="*/ 10 w 192"/>
                <a:gd name="T43" fmla="*/ 34 h 243"/>
                <a:gd name="T44" fmla="*/ 24 w 192"/>
                <a:gd name="T45" fmla="*/ 72 h 243"/>
                <a:gd name="T46" fmla="*/ 20 w 192"/>
                <a:gd name="T47" fmla="*/ 80 h 243"/>
                <a:gd name="T48" fmla="*/ 22 w 192"/>
                <a:gd name="T49" fmla="*/ 88 h 243"/>
                <a:gd name="T50" fmla="*/ 28 w 192"/>
                <a:gd name="T51" fmla="*/ 106 h 243"/>
                <a:gd name="T52" fmla="*/ 32 w 192"/>
                <a:gd name="T53" fmla="*/ 126 h 243"/>
                <a:gd name="T54" fmla="*/ 18 w 192"/>
                <a:gd name="T55" fmla="*/ 148 h 243"/>
                <a:gd name="T56" fmla="*/ 4 w 192"/>
                <a:gd name="T57" fmla="*/ 192 h 243"/>
                <a:gd name="T58" fmla="*/ 0 w 192"/>
                <a:gd name="T59" fmla="*/ 204 h 243"/>
                <a:gd name="T60" fmla="*/ 2 w 192"/>
                <a:gd name="T61" fmla="*/ 228 h 243"/>
                <a:gd name="T62" fmla="*/ 12 w 192"/>
                <a:gd name="T63" fmla="*/ 228 h 243"/>
                <a:gd name="T64" fmla="*/ 22 w 192"/>
                <a:gd name="T65" fmla="*/ 224 h 243"/>
                <a:gd name="T66" fmla="*/ 30 w 192"/>
                <a:gd name="T67" fmla="*/ 228 h 243"/>
                <a:gd name="T68" fmla="*/ 40 w 192"/>
                <a:gd name="T69" fmla="*/ 231 h 243"/>
                <a:gd name="T70" fmla="*/ 86 w 192"/>
                <a:gd name="T71" fmla="*/ 231 h 243"/>
                <a:gd name="T72" fmla="*/ 104 w 192"/>
                <a:gd name="T73" fmla="*/ 233 h 243"/>
                <a:gd name="T74" fmla="*/ 114 w 192"/>
                <a:gd name="T75" fmla="*/ 239 h 243"/>
                <a:gd name="T76" fmla="*/ 134 w 192"/>
                <a:gd name="T77" fmla="*/ 241 h 243"/>
                <a:gd name="T78" fmla="*/ 148 w 192"/>
                <a:gd name="T79" fmla="*/ 241 h 243"/>
                <a:gd name="T80" fmla="*/ 168 w 192"/>
                <a:gd name="T81" fmla="*/ 239 h 243"/>
                <a:gd name="T82" fmla="*/ 168 w 192"/>
                <a:gd name="T83" fmla="*/ 222 h 243"/>
                <a:gd name="T84" fmla="*/ 158 w 192"/>
                <a:gd name="T85" fmla="*/ 204 h 243"/>
                <a:gd name="T86" fmla="*/ 160 w 192"/>
                <a:gd name="T87" fmla="*/ 172 h 243"/>
                <a:gd name="T88" fmla="*/ 190 w 192"/>
                <a:gd name="T89" fmla="*/ 152 h 243"/>
                <a:gd name="T90" fmla="*/ 190 w 192"/>
                <a:gd name="T91" fmla="*/ 144 h 243"/>
                <a:gd name="T92" fmla="*/ 192 w 192"/>
                <a:gd name="T93" fmla="*/ 130 h 243"/>
                <a:gd name="T94" fmla="*/ 192 w 192"/>
                <a:gd name="T95" fmla="*/ 124 h 243"/>
                <a:gd name="T96" fmla="*/ 6 w 192"/>
                <a:gd name="T97" fmla="*/ 22 h 243"/>
                <a:gd name="T98" fmla="*/ 12 w 192"/>
                <a:gd name="T99" fmla="*/ 16 h 243"/>
                <a:gd name="T100" fmla="*/ 12 w 192"/>
                <a:gd name="T101" fmla="*/ 10 h 243"/>
                <a:gd name="T102" fmla="*/ 20 w 192"/>
                <a:gd name="T103" fmla="*/ 2 h 243"/>
                <a:gd name="T104" fmla="*/ 14 w 192"/>
                <a:gd name="T105" fmla="*/ 0 h 243"/>
                <a:gd name="T106" fmla="*/ 8 w 192"/>
                <a:gd name="T107" fmla="*/ 6 h 243"/>
                <a:gd name="T108" fmla="*/ 4 w 192"/>
                <a:gd name="T109"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 h="243">
                  <a:moveTo>
                    <a:pt x="192" y="124"/>
                  </a:moveTo>
                  <a:lnTo>
                    <a:pt x="192" y="122"/>
                  </a:lnTo>
                  <a:lnTo>
                    <a:pt x="192" y="120"/>
                  </a:lnTo>
                  <a:lnTo>
                    <a:pt x="192" y="116"/>
                  </a:lnTo>
                  <a:lnTo>
                    <a:pt x="190" y="114"/>
                  </a:lnTo>
                  <a:lnTo>
                    <a:pt x="190" y="114"/>
                  </a:lnTo>
                  <a:lnTo>
                    <a:pt x="190" y="116"/>
                  </a:lnTo>
                  <a:lnTo>
                    <a:pt x="190" y="116"/>
                  </a:lnTo>
                  <a:lnTo>
                    <a:pt x="188" y="116"/>
                  </a:lnTo>
                  <a:lnTo>
                    <a:pt x="186" y="116"/>
                  </a:lnTo>
                  <a:lnTo>
                    <a:pt x="184" y="116"/>
                  </a:lnTo>
                  <a:lnTo>
                    <a:pt x="184" y="116"/>
                  </a:lnTo>
                  <a:lnTo>
                    <a:pt x="182" y="116"/>
                  </a:lnTo>
                  <a:lnTo>
                    <a:pt x="178" y="118"/>
                  </a:lnTo>
                  <a:lnTo>
                    <a:pt x="176" y="118"/>
                  </a:lnTo>
                  <a:lnTo>
                    <a:pt x="172" y="118"/>
                  </a:lnTo>
                  <a:lnTo>
                    <a:pt x="170" y="118"/>
                  </a:lnTo>
                  <a:lnTo>
                    <a:pt x="168" y="118"/>
                  </a:lnTo>
                  <a:lnTo>
                    <a:pt x="168" y="118"/>
                  </a:lnTo>
                  <a:lnTo>
                    <a:pt x="166" y="120"/>
                  </a:lnTo>
                  <a:lnTo>
                    <a:pt x="164" y="120"/>
                  </a:lnTo>
                  <a:lnTo>
                    <a:pt x="164" y="120"/>
                  </a:lnTo>
                  <a:lnTo>
                    <a:pt x="164" y="120"/>
                  </a:lnTo>
                  <a:lnTo>
                    <a:pt x="164" y="118"/>
                  </a:lnTo>
                  <a:lnTo>
                    <a:pt x="164" y="116"/>
                  </a:lnTo>
                  <a:lnTo>
                    <a:pt x="162" y="114"/>
                  </a:lnTo>
                  <a:lnTo>
                    <a:pt x="164" y="114"/>
                  </a:lnTo>
                  <a:lnTo>
                    <a:pt x="164" y="112"/>
                  </a:lnTo>
                  <a:lnTo>
                    <a:pt x="164" y="110"/>
                  </a:lnTo>
                  <a:lnTo>
                    <a:pt x="164" y="108"/>
                  </a:lnTo>
                  <a:lnTo>
                    <a:pt x="164" y="106"/>
                  </a:lnTo>
                  <a:lnTo>
                    <a:pt x="164" y="106"/>
                  </a:lnTo>
                  <a:lnTo>
                    <a:pt x="164" y="104"/>
                  </a:lnTo>
                  <a:lnTo>
                    <a:pt x="164" y="100"/>
                  </a:lnTo>
                  <a:lnTo>
                    <a:pt x="162" y="96"/>
                  </a:lnTo>
                  <a:lnTo>
                    <a:pt x="160" y="94"/>
                  </a:lnTo>
                  <a:lnTo>
                    <a:pt x="158" y="92"/>
                  </a:lnTo>
                  <a:lnTo>
                    <a:pt x="158" y="90"/>
                  </a:lnTo>
                  <a:lnTo>
                    <a:pt x="158" y="84"/>
                  </a:lnTo>
                  <a:lnTo>
                    <a:pt x="158" y="80"/>
                  </a:lnTo>
                  <a:lnTo>
                    <a:pt x="158" y="76"/>
                  </a:lnTo>
                  <a:lnTo>
                    <a:pt x="158" y="70"/>
                  </a:lnTo>
                  <a:lnTo>
                    <a:pt x="158" y="64"/>
                  </a:lnTo>
                  <a:lnTo>
                    <a:pt x="158" y="60"/>
                  </a:lnTo>
                  <a:lnTo>
                    <a:pt x="158" y="56"/>
                  </a:lnTo>
                  <a:lnTo>
                    <a:pt x="158" y="52"/>
                  </a:lnTo>
                  <a:lnTo>
                    <a:pt x="158" y="50"/>
                  </a:lnTo>
                  <a:lnTo>
                    <a:pt x="158" y="50"/>
                  </a:lnTo>
                  <a:lnTo>
                    <a:pt x="156" y="50"/>
                  </a:lnTo>
                  <a:lnTo>
                    <a:pt x="152" y="50"/>
                  </a:lnTo>
                  <a:lnTo>
                    <a:pt x="148" y="50"/>
                  </a:lnTo>
                  <a:lnTo>
                    <a:pt x="144" y="50"/>
                  </a:lnTo>
                  <a:lnTo>
                    <a:pt x="138" y="50"/>
                  </a:lnTo>
                  <a:lnTo>
                    <a:pt x="138" y="50"/>
                  </a:lnTo>
                  <a:lnTo>
                    <a:pt x="138" y="48"/>
                  </a:lnTo>
                  <a:lnTo>
                    <a:pt x="138" y="48"/>
                  </a:lnTo>
                  <a:lnTo>
                    <a:pt x="138" y="44"/>
                  </a:lnTo>
                  <a:lnTo>
                    <a:pt x="138" y="44"/>
                  </a:lnTo>
                  <a:lnTo>
                    <a:pt x="136" y="44"/>
                  </a:lnTo>
                  <a:lnTo>
                    <a:pt x="132" y="44"/>
                  </a:lnTo>
                  <a:lnTo>
                    <a:pt x="130" y="44"/>
                  </a:lnTo>
                  <a:lnTo>
                    <a:pt x="128" y="44"/>
                  </a:lnTo>
                  <a:lnTo>
                    <a:pt x="124" y="46"/>
                  </a:lnTo>
                  <a:lnTo>
                    <a:pt x="122" y="48"/>
                  </a:lnTo>
                  <a:lnTo>
                    <a:pt x="120" y="50"/>
                  </a:lnTo>
                  <a:lnTo>
                    <a:pt x="120" y="52"/>
                  </a:lnTo>
                  <a:lnTo>
                    <a:pt x="120" y="54"/>
                  </a:lnTo>
                  <a:lnTo>
                    <a:pt x="120" y="56"/>
                  </a:lnTo>
                  <a:lnTo>
                    <a:pt x="120" y="56"/>
                  </a:lnTo>
                  <a:lnTo>
                    <a:pt x="120" y="58"/>
                  </a:lnTo>
                  <a:lnTo>
                    <a:pt x="118" y="62"/>
                  </a:lnTo>
                  <a:lnTo>
                    <a:pt x="116" y="62"/>
                  </a:lnTo>
                  <a:lnTo>
                    <a:pt x="112" y="62"/>
                  </a:lnTo>
                  <a:lnTo>
                    <a:pt x="112" y="62"/>
                  </a:lnTo>
                  <a:lnTo>
                    <a:pt x="108" y="62"/>
                  </a:lnTo>
                  <a:lnTo>
                    <a:pt x="106" y="62"/>
                  </a:lnTo>
                  <a:lnTo>
                    <a:pt x="106" y="62"/>
                  </a:lnTo>
                  <a:lnTo>
                    <a:pt x="102" y="62"/>
                  </a:lnTo>
                  <a:lnTo>
                    <a:pt x="100" y="64"/>
                  </a:lnTo>
                  <a:lnTo>
                    <a:pt x="98" y="64"/>
                  </a:lnTo>
                  <a:lnTo>
                    <a:pt x="98" y="64"/>
                  </a:lnTo>
                  <a:lnTo>
                    <a:pt x="96" y="64"/>
                  </a:lnTo>
                  <a:lnTo>
                    <a:pt x="94" y="64"/>
                  </a:lnTo>
                  <a:lnTo>
                    <a:pt x="92" y="64"/>
                  </a:lnTo>
                  <a:lnTo>
                    <a:pt x="90" y="64"/>
                  </a:lnTo>
                  <a:lnTo>
                    <a:pt x="90" y="64"/>
                  </a:lnTo>
                  <a:lnTo>
                    <a:pt x="88" y="60"/>
                  </a:lnTo>
                  <a:lnTo>
                    <a:pt x="86" y="56"/>
                  </a:lnTo>
                  <a:lnTo>
                    <a:pt x="84" y="54"/>
                  </a:lnTo>
                  <a:lnTo>
                    <a:pt x="84" y="52"/>
                  </a:lnTo>
                  <a:lnTo>
                    <a:pt x="82" y="52"/>
                  </a:lnTo>
                  <a:lnTo>
                    <a:pt x="82" y="50"/>
                  </a:lnTo>
                  <a:lnTo>
                    <a:pt x="82" y="48"/>
                  </a:lnTo>
                  <a:lnTo>
                    <a:pt x="82" y="46"/>
                  </a:lnTo>
                  <a:lnTo>
                    <a:pt x="80" y="44"/>
                  </a:lnTo>
                  <a:lnTo>
                    <a:pt x="78" y="40"/>
                  </a:lnTo>
                  <a:lnTo>
                    <a:pt x="78" y="38"/>
                  </a:lnTo>
                  <a:lnTo>
                    <a:pt x="78" y="36"/>
                  </a:lnTo>
                  <a:lnTo>
                    <a:pt x="78" y="34"/>
                  </a:lnTo>
                  <a:lnTo>
                    <a:pt x="78" y="32"/>
                  </a:lnTo>
                  <a:lnTo>
                    <a:pt x="78" y="30"/>
                  </a:lnTo>
                  <a:lnTo>
                    <a:pt x="76" y="30"/>
                  </a:lnTo>
                  <a:lnTo>
                    <a:pt x="76" y="28"/>
                  </a:lnTo>
                  <a:lnTo>
                    <a:pt x="76" y="28"/>
                  </a:lnTo>
                  <a:lnTo>
                    <a:pt x="74" y="26"/>
                  </a:lnTo>
                  <a:lnTo>
                    <a:pt x="72" y="26"/>
                  </a:lnTo>
                  <a:lnTo>
                    <a:pt x="72" y="24"/>
                  </a:lnTo>
                  <a:lnTo>
                    <a:pt x="68" y="24"/>
                  </a:lnTo>
                  <a:lnTo>
                    <a:pt x="62" y="24"/>
                  </a:lnTo>
                  <a:lnTo>
                    <a:pt x="58" y="24"/>
                  </a:lnTo>
                  <a:lnTo>
                    <a:pt x="52" y="24"/>
                  </a:lnTo>
                  <a:lnTo>
                    <a:pt x="46" y="26"/>
                  </a:lnTo>
                  <a:lnTo>
                    <a:pt x="46" y="26"/>
                  </a:lnTo>
                  <a:lnTo>
                    <a:pt x="40" y="26"/>
                  </a:lnTo>
                  <a:lnTo>
                    <a:pt x="38" y="24"/>
                  </a:lnTo>
                  <a:lnTo>
                    <a:pt x="36" y="24"/>
                  </a:lnTo>
                  <a:lnTo>
                    <a:pt x="34" y="24"/>
                  </a:lnTo>
                  <a:lnTo>
                    <a:pt x="30" y="24"/>
                  </a:lnTo>
                  <a:lnTo>
                    <a:pt x="30" y="24"/>
                  </a:lnTo>
                  <a:lnTo>
                    <a:pt x="24" y="24"/>
                  </a:lnTo>
                  <a:lnTo>
                    <a:pt x="24" y="24"/>
                  </a:lnTo>
                  <a:lnTo>
                    <a:pt x="24" y="26"/>
                  </a:lnTo>
                  <a:lnTo>
                    <a:pt x="22" y="24"/>
                  </a:lnTo>
                  <a:lnTo>
                    <a:pt x="20" y="24"/>
                  </a:lnTo>
                  <a:lnTo>
                    <a:pt x="20" y="26"/>
                  </a:lnTo>
                  <a:lnTo>
                    <a:pt x="16" y="28"/>
                  </a:lnTo>
                  <a:lnTo>
                    <a:pt x="12" y="28"/>
                  </a:lnTo>
                  <a:lnTo>
                    <a:pt x="10" y="28"/>
                  </a:lnTo>
                  <a:lnTo>
                    <a:pt x="8" y="28"/>
                  </a:lnTo>
                  <a:lnTo>
                    <a:pt x="8" y="30"/>
                  </a:lnTo>
                  <a:lnTo>
                    <a:pt x="8" y="30"/>
                  </a:lnTo>
                  <a:lnTo>
                    <a:pt x="10" y="34"/>
                  </a:lnTo>
                  <a:lnTo>
                    <a:pt x="12" y="38"/>
                  </a:lnTo>
                  <a:lnTo>
                    <a:pt x="16" y="44"/>
                  </a:lnTo>
                  <a:lnTo>
                    <a:pt x="16" y="50"/>
                  </a:lnTo>
                  <a:lnTo>
                    <a:pt x="20" y="58"/>
                  </a:lnTo>
                  <a:lnTo>
                    <a:pt x="24" y="70"/>
                  </a:lnTo>
                  <a:lnTo>
                    <a:pt x="24" y="72"/>
                  </a:lnTo>
                  <a:lnTo>
                    <a:pt x="24" y="72"/>
                  </a:lnTo>
                  <a:lnTo>
                    <a:pt x="24" y="74"/>
                  </a:lnTo>
                  <a:lnTo>
                    <a:pt x="24" y="76"/>
                  </a:lnTo>
                  <a:lnTo>
                    <a:pt x="20" y="80"/>
                  </a:lnTo>
                  <a:lnTo>
                    <a:pt x="20" y="80"/>
                  </a:lnTo>
                  <a:lnTo>
                    <a:pt x="20" y="80"/>
                  </a:lnTo>
                  <a:lnTo>
                    <a:pt x="20" y="78"/>
                  </a:lnTo>
                  <a:lnTo>
                    <a:pt x="20" y="80"/>
                  </a:lnTo>
                  <a:lnTo>
                    <a:pt x="18" y="80"/>
                  </a:lnTo>
                  <a:lnTo>
                    <a:pt x="18" y="82"/>
                  </a:lnTo>
                  <a:lnTo>
                    <a:pt x="20" y="84"/>
                  </a:lnTo>
                  <a:lnTo>
                    <a:pt x="22" y="88"/>
                  </a:lnTo>
                  <a:lnTo>
                    <a:pt x="22" y="90"/>
                  </a:lnTo>
                  <a:lnTo>
                    <a:pt x="22" y="94"/>
                  </a:lnTo>
                  <a:lnTo>
                    <a:pt x="24" y="96"/>
                  </a:lnTo>
                  <a:lnTo>
                    <a:pt x="24" y="98"/>
                  </a:lnTo>
                  <a:lnTo>
                    <a:pt x="26" y="104"/>
                  </a:lnTo>
                  <a:lnTo>
                    <a:pt x="28" y="106"/>
                  </a:lnTo>
                  <a:lnTo>
                    <a:pt x="28" y="108"/>
                  </a:lnTo>
                  <a:lnTo>
                    <a:pt x="30" y="110"/>
                  </a:lnTo>
                  <a:lnTo>
                    <a:pt x="30" y="112"/>
                  </a:lnTo>
                  <a:lnTo>
                    <a:pt x="32" y="116"/>
                  </a:lnTo>
                  <a:lnTo>
                    <a:pt x="32" y="118"/>
                  </a:lnTo>
                  <a:lnTo>
                    <a:pt x="32" y="126"/>
                  </a:lnTo>
                  <a:lnTo>
                    <a:pt x="32" y="130"/>
                  </a:lnTo>
                  <a:lnTo>
                    <a:pt x="30" y="136"/>
                  </a:lnTo>
                  <a:lnTo>
                    <a:pt x="28" y="140"/>
                  </a:lnTo>
                  <a:lnTo>
                    <a:pt x="26" y="144"/>
                  </a:lnTo>
                  <a:lnTo>
                    <a:pt x="22" y="146"/>
                  </a:lnTo>
                  <a:lnTo>
                    <a:pt x="18" y="148"/>
                  </a:lnTo>
                  <a:lnTo>
                    <a:pt x="18" y="152"/>
                  </a:lnTo>
                  <a:lnTo>
                    <a:pt x="12" y="160"/>
                  </a:lnTo>
                  <a:lnTo>
                    <a:pt x="10" y="166"/>
                  </a:lnTo>
                  <a:lnTo>
                    <a:pt x="10" y="170"/>
                  </a:lnTo>
                  <a:lnTo>
                    <a:pt x="8" y="182"/>
                  </a:lnTo>
                  <a:lnTo>
                    <a:pt x="4" y="192"/>
                  </a:lnTo>
                  <a:lnTo>
                    <a:pt x="4" y="198"/>
                  </a:lnTo>
                  <a:lnTo>
                    <a:pt x="2" y="200"/>
                  </a:lnTo>
                  <a:lnTo>
                    <a:pt x="2" y="200"/>
                  </a:lnTo>
                  <a:lnTo>
                    <a:pt x="0" y="202"/>
                  </a:lnTo>
                  <a:lnTo>
                    <a:pt x="0" y="202"/>
                  </a:lnTo>
                  <a:lnTo>
                    <a:pt x="0" y="204"/>
                  </a:lnTo>
                  <a:lnTo>
                    <a:pt x="0" y="206"/>
                  </a:lnTo>
                  <a:lnTo>
                    <a:pt x="0" y="214"/>
                  </a:lnTo>
                  <a:lnTo>
                    <a:pt x="0" y="218"/>
                  </a:lnTo>
                  <a:lnTo>
                    <a:pt x="0" y="222"/>
                  </a:lnTo>
                  <a:lnTo>
                    <a:pt x="0" y="228"/>
                  </a:lnTo>
                  <a:lnTo>
                    <a:pt x="2" y="228"/>
                  </a:lnTo>
                  <a:lnTo>
                    <a:pt x="4" y="226"/>
                  </a:lnTo>
                  <a:lnTo>
                    <a:pt x="4" y="226"/>
                  </a:lnTo>
                  <a:lnTo>
                    <a:pt x="6" y="228"/>
                  </a:lnTo>
                  <a:lnTo>
                    <a:pt x="8" y="228"/>
                  </a:lnTo>
                  <a:lnTo>
                    <a:pt x="8" y="228"/>
                  </a:lnTo>
                  <a:lnTo>
                    <a:pt x="12" y="228"/>
                  </a:lnTo>
                  <a:lnTo>
                    <a:pt x="14" y="226"/>
                  </a:lnTo>
                  <a:lnTo>
                    <a:pt x="16" y="226"/>
                  </a:lnTo>
                  <a:lnTo>
                    <a:pt x="16" y="224"/>
                  </a:lnTo>
                  <a:lnTo>
                    <a:pt x="18" y="224"/>
                  </a:lnTo>
                  <a:lnTo>
                    <a:pt x="20" y="224"/>
                  </a:lnTo>
                  <a:lnTo>
                    <a:pt x="22" y="224"/>
                  </a:lnTo>
                  <a:lnTo>
                    <a:pt x="22" y="224"/>
                  </a:lnTo>
                  <a:lnTo>
                    <a:pt x="24" y="224"/>
                  </a:lnTo>
                  <a:lnTo>
                    <a:pt x="26" y="224"/>
                  </a:lnTo>
                  <a:lnTo>
                    <a:pt x="28" y="226"/>
                  </a:lnTo>
                  <a:lnTo>
                    <a:pt x="30" y="228"/>
                  </a:lnTo>
                  <a:lnTo>
                    <a:pt x="30" y="228"/>
                  </a:lnTo>
                  <a:lnTo>
                    <a:pt x="32" y="231"/>
                  </a:lnTo>
                  <a:lnTo>
                    <a:pt x="34" y="231"/>
                  </a:lnTo>
                  <a:lnTo>
                    <a:pt x="34" y="231"/>
                  </a:lnTo>
                  <a:lnTo>
                    <a:pt x="34" y="231"/>
                  </a:lnTo>
                  <a:lnTo>
                    <a:pt x="38" y="231"/>
                  </a:lnTo>
                  <a:lnTo>
                    <a:pt x="40" y="231"/>
                  </a:lnTo>
                  <a:lnTo>
                    <a:pt x="44" y="231"/>
                  </a:lnTo>
                  <a:lnTo>
                    <a:pt x="56" y="231"/>
                  </a:lnTo>
                  <a:lnTo>
                    <a:pt x="62" y="231"/>
                  </a:lnTo>
                  <a:lnTo>
                    <a:pt x="68" y="231"/>
                  </a:lnTo>
                  <a:lnTo>
                    <a:pt x="80" y="231"/>
                  </a:lnTo>
                  <a:lnTo>
                    <a:pt x="86" y="231"/>
                  </a:lnTo>
                  <a:lnTo>
                    <a:pt x="92" y="231"/>
                  </a:lnTo>
                  <a:lnTo>
                    <a:pt x="94" y="231"/>
                  </a:lnTo>
                  <a:lnTo>
                    <a:pt x="98" y="231"/>
                  </a:lnTo>
                  <a:lnTo>
                    <a:pt x="102" y="231"/>
                  </a:lnTo>
                  <a:lnTo>
                    <a:pt x="104" y="231"/>
                  </a:lnTo>
                  <a:lnTo>
                    <a:pt x="104" y="233"/>
                  </a:lnTo>
                  <a:lnTo>
                    <a:pt x="104" y="233"/>
                  </a:lnTo>
                  <a:lnTo>
                    <a:pt x="106" y="235"/>
                  </a:lnTo>
                  <a:lnTo>
                    <a:pt x="108" y="237"/>
                  </a:lnTo>
                  <a:lnTo>
                    <a:pt x="110" y="239"/>
                  </a:lnTo>
                  <a:lnTo>
                    <a:pt x="112" y="239"/>
                  </a:lnTo>
                  <a:lnTo>
                    <a:pt x="114" y="239"/>
                  </a:lnTo>
                  <a:lnTo>
                    <a:pt x="114" y="239"/>
                  </a:lnTo>
                  <a:lnTo>
                    <a:pt x="118" y="239"/>
                  </a:lnTo>
                  <a:lnTo>
                    <a:pt x="122" y="241"/>
                  </a:lnTo>
                  <a:lnTo>
                    <a:pt x="126" y="241"/>
                  </a:lnTo>
                  <a:lnTo>
                    <a:pt x="130" y="241"/>
                  </a:lnTo>
                  <a:lnTo>
                    <a:pt x="134" y="241"/>
                  </a:lnTo>
                  <a:lnTo>
                    <a:pt x="136" y="241"/>
                  </a:lnTo>
                  <a:lnTo>
                    <a:pt x="138" y="243"/>
                  </a:lnTo>
                  <a:lnTo>
                    <a:pt x="138" y="243"/>
                  </a:lnTo>
                  <a:lnTo>
                    <a:pt x="142" y="243"/>
                  </a:lnTo>
                  <a:lnTo>
                    <a:pt x="144" y="241"/>
                  </a:lnTo>
                  <a:lnTo>
                    <a:pt x="148" y="241"/>
                  </a:lnTo>
                  <a:lnTo>
                    <a:pt x="148" y="243"/>
                  </a:lnTo>
                  <a:lnTo>
                    <a:pt x="150" y="243"/>
                  </a:lnTo>
                  <a:lnTo>
                    <a:pt x="154" y="241"/>
                  </a:lnTo>
                  <a:lnTo>
                    <a:pt x="158" y="241"/>
                  </a:lnTo>
                  <a:lnTo>
                    <a:pt x="164" y="239"/>
                  </a:lnTo>
                  <a:lnTo>
                    <a:pt x="168" y="239"/>
                  </a:lnTo>
                  <a:lnTo>
                    <a:pt x="176" y="237"/>
                  </a:lnTo>
                  <a:lnTo>
                    <a:pt x="180" y="237"/>
                  </a:lnTo>
                  <a:lnTo>
                    <a:pt x="178" y="233"/>
                  </a:lnTo>
                  <a:lnTo>
                    <a:pt x="174" y="228"/>
                  </a:lnTo>
                  <a:lnTo>
                    <a:pt x="170" y="224"/>
                  </a:lnTo>
                  <a:lnTo>
                    <a:pt x="168" y="222"/>
                  </a:lnTo>
                  <a:lnTo>
                    <a:pt x="166" y="220"/>
                  </a:lnTo>
                  <a:lnTo>
                    <a:pt x="164" y="218"/>
                  </a:lnTo>
                  <a:lnTo>
                    <a:pt x="162" y="216"/>
                  </a:lnTo>
                  <a:lnTo>
                    <a:pt x="162" y="216"/>
                  </a:lnTo>
                  <a:lnTo>
                    <a:pt x="160" y="210"/>
                  </a:lnTo>
                  <a:lnTo>
                    <a:pt x="158" y="204"/>
                  </a:lnTo>
                  <a:lnTo>
                    <a:pt x="158" y="200"/>
                  </a:lnTo>
                  <a:lnTo>
                    <a:pt x="158" y="196"/>
                  </a:lnTo>
                  <a:lnTo>
                    <a:pt x="158" y="190"/>
                  </a:lnTo>
                  <a:lnTo>
                    <a:pt x="158" y="184"/>
                  </a:lnTo>
                  <a:lnTo>
                    <a:pt x="160" y="178"/>
                  </a:lnTo>
                  <a:lnTo>
                    <a:pt x="160" y="172"/>
                  </a:lnTo>
                  <a:lnTo>
                    <a:pt x="160" y="166"/>
                  </a:lnTo>
                  <a:lnTo>
                    <a:pt x="160" y="160"/>
                  </a:lnTo>
                  <a:lnTo>
                    <a:pt x="160" y="154"/>
                  </a:lnTo>
                  <a:lnTo>
                    <a:pt x="160" y="152"/>
                  </a:lnTo>
                  <a:lnTo>
                    <a:pt x="188" y="152"/>
                  </a:lnTo>
                  <a:lnTo>
                    <a:pt x="190" y="152"/>
                  </a:lnTo>
                  <a:lnTo>
                    <a:pt x="190" y="152"/>
                  </a:lnTo>
                  <a:lnTo>
                    <a:pt x="190" y="152"/>
                  </a:lnTo>
                  <a:lnTo>
                    <a:pt x="190" y="148"/>
                  </a:lnTo>
                  <a:lnTo>
                    <a:pt x="190" y="148"/>
                  </a:lnTo>
                  <a:lnTo>
                    <a:pt x="190" y="146"/>
                  </a:lnTo>
                  <a:lnTo>
                    <a:pt x="190" y="144"/>
                  </a:lnTo>
                  <a:lnTo>
                    <a:pt x="190" y="142"/>
                  </a:lnTo>
                  <a:lnTo>
                    <a:pt x="192" y="140"/>
                  </a:lnTo>
                  <a:lnTo>
                    <a:pt x="190" y="136"/>
                  </a:lnTo>
                  <a:lnTo>
                    <a:pt x="190" y="134"/>
                  </a:lnTo>
                  <a:lnTo>
                    <a:pt x="190" y="132"/>
                  </a:lnTo>
                  <a:lnTo>
                    <a:pt x="192" y="130"/>
                  </a:lnTo>
                  <a:lnTo>
                    <a:pt x="190" y="128"/>
                  </a:lnTo>
                  <a:lnTo>
                    <a:pt x="192" y="126"/>
                  </a:lnTo>
                  <a:lnTo>
                    <a:pt x="192" y="126"/>
                  </a:lnTo>
                  <a:lnTo>
                    <a:pt x="192" y="124"/>
                  </a:lnTo>
                  <a:lnTo>
                    <a:pt x="192" y="124"/>
                  </a:lnTo>
                  <a:lnTo>
                    <a:pt x="192" y="124"/>
                  </a:lnTo>
                  <a:close/>
                  <a:moveTo>
                    <a:pt x="4" y="12"/>
                  </a:moveTo>
                  <a:lnTo>
                    <a:pt x="6" y="16"/>
                  </a:lnTo>
                  <a:lnTo>
                    <a:pt x="6" y="18"/>
                  </a:lnTo>
                  <a:lnTo>
                    <a:pt x="6" y="18"/>
                  </a:lnTo>
                  <a:lnTo>
                    <a:pt x="6" y="20"/>
                  </a:lnTo>
                  <a:lnTo>
                    <a:pt x="6" y="22"/>
                  </a:lnTo>
                  <a:lnTo>
                    <a:pt x="6" y="22"/>
                  </a:lnTo>
                  <a:lnTo>
                    <a:pt x="8" y="22"/>
                  </a:lnTo>
                  <a:lnTo>
                    <a:pt x="10" y="22"/>
                  </a:lnTo>
                  <a:lnTo>
                    <a:pt x="10" y="22"/>
                  </a:lnTo>
                  <a:lnTo>
                    <a:pt x="12" y="22"/>
                  </a:lnTo>
                  <a:lnTo>
                    <a:pt x="12" y="16"/>
                  </a:lnTo>
                  <a:lnTo>
                    <a:pt x="12" y="12"/>
                  </a:lnTo>
                  <a:lnTo>
                    <a:pt x="10" y="12"/>
                  </a:lnTo>
                  <a:lnTo>
                    <a:pt x="10" y="10"/>
                  </a:lnTo>
                  <a:lnTo>
                    <a:pt x="10" y="10"/>
                  </a:lnTo>
                  <a:lnTo>
                    <a:pt x="12" y="10"/>
                  </a:lnTo>
                  <a:lnTo>
                    <a:pt x="12" y="10"/>
                  </a:lnTo>
                  <a:lnTo>
                    <a:pt x="12" y="8"/>
                  </a:lnTo>
                  <a:lnTo>
                    <a:pt x="14" y="8"/>
                  </a:lnTo>
                  <a:lnTo>
                    <a:pt x="16" y="4"/>
                  </a:lnTo>
                  <a:lnTo>
                    <a:pt x="18" y="4"/>
                  </a:lnTo>
                  <a:lnTo>
                    <a:pt x="20" y="4"/>
                  </a:lnTo>
                  <a:lnTo>
                    <a:pt x="20" y="2"/>
                  </a:lnTo>
                  <a:lnTo>
                    <a:pt x="20" y="2"/>
                  </a:lnTo>
                  <a:lnTo>
                    <a:pt x="18" y="2"/>
                  </a:lnTo>
                  <a:lnTo>
                    <a:pt x="18" y="0"/>
                  </a:lnTo>
                  <a:lnTo>
                    <a:pt x="16" y="0"/>
                  </a:lnTo>
                  <a:lnTo>
                    <a:pt x="16" y="0"/>
                  </a:lnTo>
                  <a:lnTo>
                    <a:pt x="14" y="0"/>
                  </a:lnTo>
                  <a:lnTo>
                    <a:pt x="14" y="0"/>
                  </a:lnTo>
                  <a:lnTo>
                    <a:pt x="12" y="2"/>
                  </a:lnTo>
                  <a:lnTo>
                    <a:pt x="10" y="2"/>
                  </a:lnTo>
                  <a:lnTo>
                    <a:pt x="10" y="4"/>
                  </a:lnTo>
                  <a:lnTo>
                    <a:pt x="8" y="4"/>
                  </a:lnTo>
                  <a:lnTo>
                    <a:pt x="8" y="6"/>
                  </a:lnTo>
                  <a:lnTo>
                    <a:pt x="6" y="6"/>
                  </a:lnTo>
                  <a:lnTo>
                    <a:pt x="6" y="6"/>
                  </a:lnTo>
                  <a:lnTo>
                    <a:pt x="4" y="8"/>
                  </a:lnTo>
                  <a:lnTo>
                    <a:pt x="4" y="10"/>
                  </a:lnTo>
                  <a:lnTo>
                    <a:pt x="4" y="10"/>
                  </a:lnTo>
                  <a:lnTo>
                    <a:pt x="4"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7" name="Freeform 245"/>
            <p:cNvSpPr>
              <a:spLocks/>
            </p:cNvSpPr>
            <p:nvPr/>
          </p:nvSpPr>
          <p:spPr bwMode="auto">
            <a:xfrm>
              <a:off x="3503" y="1315"/>
              <a:ext cx="4" cy="4"/>
            </a:xfrm>
            <a:custGeom>
              <a:avLst/>
              <a:gdLst>
                <a:gd name="T0" fmla="*/ 4 w 4"/>
                <a:gd name="T1" fmla="*/ 0 h 4"/>
                <a:gd name="T2" fmla="*/ 2 w 4"/>
                <a:gd name="T3" fmla="*/ 0 h 4"/>
                <a:gd name="T4" fmla="*/ 2 w 4"/>
                <a:gd name="T5" fmla="*/ 0 h 4"/>
                <a:gd name="T6" fmla="*/ 0 w 4"/>
                <a:gd name="T7" fmla="*/ 0 h 4"/>
                <a:gd name="T8" fmla="*/ 0 w 4"/>
                <a:gd name="T9" fmla="*/ 0 h 4"/>
                <a:gd name="T10" fmla="*/ 0 w 4"/>
                <a:gd name="T11" fmla="*/ 2 h 4"/>
                <a:gd name="T12" fmla="*/ 0 w 4"/>
                <a:gd name="T13" fmla="*/ 2 h 4"/>
                <a:gd name="T14" fmla="*/ 0 w 4"/>
                <a:gd name="T15" fmla="*/ 2 h 4"/>
                <a:gd name="T16" fmla="*/ 0 w 4"/>
                <a:gd name="T17" fmla="*/ 4 h 4"/>
                <a:gd name="T18" fmla="*/ 0 w 4"/>
                <a:gd name="T19" fmla="*/ 4 h 4"/>
                <a:gd name="T20" fmla="*/ 0 w 4"/>
                <a:gd name="T21" fmla="*/ 4 h 4"/>
                <a:gd name="T22" fmla="*/ 2 w 4"/>
                <a:gd name="T23" fmla="*/ 4 h 4"/>
                <a:gd name="T24" fmla="*/ 2 w 4"/>
                <a:gd name="T25" fmla="*/ 4 h 4"/>
                <a:gd name="T26" fmla="*/ 4 w 4"/>
                <a:gd name="T27" fmla="*/ 2 h 4"/>
                <a:gd name="T28" fmla="*/ 4 w 4"/>
                <a:gd name="T29" fmla="*/ 2 h 4"/>
                <a:gd name="T30" fmla="*/ 4 w 4"/>
                <a:gd name="T31" fmla="*/ 2 h 4"/>
                <a:gd name="T32" fmla="*/ 4 w 4"/>
                <a:gd name="T33" fmla="*/ 2 h 4"/>
                <a:gd name="T34" fmla="*/ 4 w 4"/>
                <a:gd name="T35" fmla="*/ 2 h 4"/>
                <a:gd name="T36" fmla="*/ 4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4" y="0"/>
                  </a:moveTo>
                  <a:lnTo>
                    <a:pt x="2" y="0"/>
                  </a:lnTo>
                  <a:lnTo>
                    <a:pt x="2" y="0"/>
                  </a:lnTo>
                  <a:lnTo>
                    <a:pt x="0" y="0"/>
                  </a:lnTo>
                  <a:lnTo>
                    <a:pt x="0" y="0"/>
                  </a:lnTo>
                  <a:lnTo>
                    <a:pt x="0" y="2"/>
                  </a:lnTo>
                  <a:lnTo>
                    <a:pt x="0" y="2"/>
                  </a:lnTo>
                  <a:lnTo>
                    <a:pt x="0" y="2"/>
                  </a:lnTo>
                  <a:lnTo>
                    <a:pt x="0" y="4"/>
                  </a:lnTo>
                  <a:lnTo>
                    <a:pt x="0" y="4"/>
                  </a:lnTo>
                  <a:lnTo>
                    <a:pt x="0" y="4"/>
                  </a:lnTo>
                  <a:lnTo>
                    <a:pt x="2" y="4"/>
                  </a:lnTo>
                  <a:lnTo>
                    <a:pt x="2" y="4"/>
                  </a:lnTo>
                  <a:lnTo>
                    <a:pt x="4" y="2"/>
                  </a:lnTo>
                  <a:lnTo>
                    <a:pt x="4" y="2"/>
                  </a:lnTo>
                  <a:lnTo>
                    <a:pt x="4" y="2"/>
                  </a:lnTo>
                  <a:lnTo>
                    <a:pt x="4" y="2"/>
                  </a:lnTo>
                  <a:lnTo>
                    <a:pt x="4" y="2"/>
                  </a:lnTo>
                  <a:lnTo>
                    <a:pt x="4"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8" name="Freeform 246"/>
            <p:cNvSpPr>
              <a:spLocks/>
            </p:cNvSpPr>
            <p:nvPr/>
          </p:nvSpPr>
          <p:spPr bwMode="auto">
            <a:xfrm>
              <a:off x="6428" y="2331"/>
              <a:ext cx="4" cy="2"/>
            </a:xfrm>
            <a:custGeom>
              <a:avLst/>
              <a:gdLst>
                <a:gd name="T0" fmla="*/ 2 w 4"/>
                <a:gd name="T1" fmla="*/ 0 h 2"/>
                <a:gd name="T2" fmla="*/ 0 w 4"/>
                <a:gd name="T3" fmla="*/ 0 h 2"/>
                <a:gd name="T4" fmla="*/ 0 w 4"/>
                <a:gd name="T5" fmla="*/ 2 h 2"/>
                <a:gd name="T6" fmla="*/ 0 w 4"/>
                <a:gd name="T7" fmla="*/ 2 h 2"/>
                <a:gd name="T8" fmla="*/ 0 w 4"/>
                <a:gd name="T9" fmla="*/ 2 h 2"/>
                <a:gd name="T10" fmla="*/ 2 w 4"/>
                <a:gd name="T11" fmla="*/ 2 h 2"/>
                <a:gd name="T12" fmla="*/ 4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lnTo>
                    <a:pt x="0" y="0"/>
                  </a:lnTo>
                  <a:lnTo>
                    <a:pt x="0" y="2"/>
                  </a:lnTo>
                  <a:lnTo>
                    <a:pt x="0" y="2"/>
                  </a:lnTo>
                  <a:lnTo>
                    <a:pt x="0" y="2"/>
                  </a:lnTo>
                  <a:lnTo>
                    <a:pt x="2" y="2"/>
                  </a:lnTo>
                  <a:lnTo>
                    <a:pt x="4"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9" name="Freeform 247"/>
            <p:cNvSpPr>
              <a:spLocks/>
            </p:cNvSpPr>
            <p:nvPr/>
          </p:nvSpPr>
          <p:spPr bwMode="auto">
            <a:xfrm>
              <a:off x="3339" y="1413"/>
              <a:ext cx="316" cy="325"/>
            </a:xfrm>
            <a:custGeom>
              <a:avLst/>
              <a:gdLst>
                <a:gd name="T0" fmla="*/ 304 w 316"/>
                <a:gd name="T1" fmla="*/ 227 h 325"/>
                <a:gd name="T2" fmla="*/ 290 w 316"/>
                <a:gd name="T3" fmla="*/ 223 h 325"/>
                <a:gd name="T4" fmla="*/ 280 w 316"/>
                <a:gd name="T5" fmla="*/ 201 h 325"/>
                <a:gd name="T6" fmla="*/ 284 w 316"/>
                <a:gd name="T7" fmla="*/ 189 h 325"/>
                <a:gd name="T8" fmla="*/ 282 w 316"/>
                <a:gd name="T9" fmla="*/ 175 h 325"/>
                <a:gd name="T10" fmla="*/ 284 w 316"/>
                <a:gd name="T11" fmla="*/ 143 h 325"/>
                <a:gd name="T12" fmla="*/ 278 w 316"/>
                <a:gd name="T13" fmla="*/ 127 h 325"/>
                <a:gd name="T14" fmla="*/ 276 w 316"/>
                <a:gd name="T15" fmla="*/ 113 h 325"/>
                <a:gd name="T16" fmla="*/ 272 w 316"/>
                <a:gd name="T17" fmla="*/ 89 h 325"/>
                <a:gd name="T18" fmla="*/ 260 w 316"/>
                <a:gd name="T19" fmla="*/ 75 h 325"/>
                <a:gd name="T20" fmla="*/ 252 w 316"/>
                <a:gd name="T21" fmla="*/ 67 h 325"/>
                <a:gd name="T22" fmla="*/ 250 w 316"/>
                <a:gd name="T23" fmla="*/ 53 h 325"/>
                <a:gd name="T24" fmla="*/ 260 w 316"/>
                <a:gd name="T25" fmla="*/ 45 h 325"/>
                <a:gd name="T26" fmla="*/ 262 w 316"/>
                <a:gd name="T27" fmla="*/ 33 h 325"/>
                <a:gd name="T28" fmla="*/ 260 w 316"/>
                <a:gd name="T29" fmla="*/ 23 h 325"/>
                <a:gd name="T30" fmla="*/ 260 w 316"/>
                <a:gd name="T31" fmla="*/ 11 h 325"/>
                <a:gd name="T32" fmla="*/ 266 w 316"/>
                <a:gd name="T33" fmla="*/ 5 h 325"/>
                <a:gd name="T34" fmla="*/ 252 w 316"/>
                <a:gd name="T35" fmla="*/ 0 h 325"/>
                <a:gd name="T36" fmla="*/ 236 w 316"/>
                <a:gd name="T37" fmla="*/ 0 h 325"/>
                <a:gd name="T38" fmla="*/ 220 w 316"/>
                <a:gd name="T39" fmla="*/ 7 h 325"/>
                <a:gd name="T40" fmla="*/ 194 w 316"/>
                <a:gd name="T41" fmla="*/ 3 h 325"/>
                <a:gd name="T42" fmla="*/ 168 w 316"/>
                <a:gd name="T43" fmla="*/ 9 h 325"/>
                <a:gd name="T44" fmla="*/ 140 w 316"/>
                <a:gd name="T45" fmla="*/ 19 h 325"/>
                <a:gd name="T46" fmla="*/ 124 w 316"/>
                <a:gd name="T47" fmla="*/ 25 h 325"/>
                <a:gd name="T48" fmla="*/ 110 w 316"/>
                <a:gd name="T49" fmla="*/ 37 h 325"/>
                <a:gd name="T50" fmla="*/ 110 w 316"/>
                <a:gd name="T51" fmla="*/ 43 h 325"/>
                <a:gd name="T52" fmla="*/ 112 w 316"/>
                <a:gd name="T53" fmla="*/ 47 h 325"/>
                <a:gd name="T54" fmla="*/ 112 w 316"/>
                <a:gd name="T55" fmla="*/ 59 h 325"/>
                <a:gd name="T56" fmla="*/ 114 w 316"/>
                <a:gd name="T57" fmla="*/ 77 h 325"/>
                <a:gd name="T58" fmla="*/ 120 w 316"/>
                <a:gd name="T59" fmla="*/ 83 h 325"/>
                <a:gd name="T60" fmla="*/ 116 w 316"/>
                <a:gd name="T61" fmla="*/ 91 h 325"/>
                <a:gd name="T62" fmla="*/ 100 w 316"/>
                <a:gd name="T63" fmla="*/ 89 h 325"/>
                <a:gd name="T64" fmla="*/ 92 w 316"/>
                <a:gd name="T65" fmla="*/ 93 h 325"/>
                <a:gd name="T66" fmla="*/ 80 w 316"/>
                <a:gd name="T67" fmla="*/ 97 h 325"/>
                <a:gd name="T68" fmla="*/ 78 w 316"/>
                <a:gd name="T69" fmla="*/ 103 h 325"/>
                <a:gd name="T70" fmla="*/ 80 w 316"/>
                <a:gd name="T71" fmla="*/ 107 h 325"/>
                <a:gd name="T72" fmla="*/ 78 w 316"/>
                <a:gd name="T73" fmla="*/ 111 h 325"/>
                <a:gd name="T74" fmla="*/ 62 w 316"/>
                <a:gd name="T75" fmla="*/ 117 h 325"/>
                <a:gd name="T76" fmla="*/ 50 w 316"/>
                <a:gd name="T77" fmla="*/ 129 h 325"/>
                <a:gd name="T78" fmla="*/ 38 w 316"/>
                <a:gd name="T79" fmla="*/ 131 h 325"/>
                <a:gd name="T80" fmla="*/ 36 w 316"/>
                <a:gd name="T81" fmla="*/ 135 h 325"/>
                <a:gd name="T82" fmla="*/ 26 w 316"/>
                <a:gd name="T83" fmla="*/ 135 h 325"/>
                <a:gd name="T84" fmla="*/ 18 w 316"/>
                <a:gd name="T85" fmla="*/ 139 h 325"/>
                <a:gd name="T86" fmla="*/ 6 w 316"/>
                <a:gd name="T87" fmla="*/ 147 h 325"/>
                <a:gd name="T88" fmla="*/ 2 w 316"/>
                <a:gd name="T89" fmla="*/ 157 h 325"/>
                <a:gd name="T90" fmla="*/ 4 w 316"/>
                <a:gd name="T91" fmla="*/ 177 h 325"/>
                <a:gd name="T92" fmla="*/ 20 w 316"/>
                <a:gd name="T93" fmla="*/ 189 h 325"/>
                <a:gd name="T94" fmla="*/ 38 w 316"/>
                <a:gd name="T95" fmla="*/ 201 h 325"/>
                <a:gd name="T96" fmla="*/ 56 w 316"/>
                <a:gd name="T97" fmla="*/ 215 h 325"/>
                <a:gd name="T98" fmla="*/ 82 w 316"/>
                <a:gd name="T99" fmla="*/ 235 h 325"/>
                <a:gd name="T100" fmla="*/ 112 w 316"/>
                <a:gd name="T101" fmla="*/ 257 h 325"/>
                <a:gd name="T102" fmla="*/ 142 w 316"/>
                <a:gd name="T103" fmla="*/ 281 h 325"/>
                <a:gd name="T104" fmla="*/ 150 w 316"/>
                <a:gd name="T105" fmla="*/ 291 h 325"/>
                <a:gd name="T106" fmla="*/ 158 w 316"/>
                <a:gd name="T107" fmla="*/ 299 h 325"/>
                <a:gd name="T108" fmla="*/ 168 w 316"/>
                <a:gd name="T109" fmla="*/ 305 h 325"/>
                <a:gd name="T110" fmla="*/ 180 w 316"/>
                <a:gd name="T111" fmla="*/ 309 h 325"/>
                <a:gd name="T112" fmla="*/ 182 w 316"/>
                <a:gd name="T113" fmla="*/ 317 h 325"/>
                <a:gd name="T114" fmla="*/ 178 w 316"/>
                <a:gd name="T115" fmla="*/ 321 h 325"/>
                <a:gd name="T116" fmla="*/ 184 w 316"/>
                <a:gd name="T117" fmla="*/ 323 h 325"/>
                <a:gd name="T118" fmla="*/ 204 w 316"/>
                <a:gd name="T119" fmla="*/ 319 h 325"/>
                <a:gd name="T120" fmla="*/ 228 w 316"/>
                <a:gd name="T121" fmla="*/ 309 h 325"/>
                <a:gd name="T122" fmla="*/ 252 w 316"/>
                <a:gd name="T123" fmla="*/ 287 h 325"/>
                <a:gd name="T124" fmla="*/ 300 w 316"/>
                <a:gd name="T125" fmla="*/ 25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25">
                  <a:moveTo>
                    <a:pt x="314" y="239"/>
                  </a:moveTo>
                  <a:lnTo>
                    <a:pt x="314" y="237"/>
                  </a:lnTo>
                  <a:lnTo>
                    <a:pt x="312" y="233"/>
                  </a:lnTo>
                  <a:lnTo>
                    <a:pt x="310" y="229"/>
                  </a:lnTo>
                  <a:lnTo>
                    <a:pt x="310" y="229"/>
                  </a:lnTo>
                  <a:lnTo>
                    <a:pt x="304" y="227"/>
                  </a:lnTo>
                  <a:lnTo>
                    <a:pt x="296" y="225"/>
                  </a:lnTo>
                  <a:lnTo>
                    <a:pt x="292" y="225"/>
                  </a:lnTo>
                  <a:lnTo>
                    <a:pt x="292" y="225"/>
                  </a:lnTo>
                  <a:lnTo>
                    <a:pt x="292" y="225"/>
                  </a:lnTo>
                  <a:lnTo>
                    <a:pt x="290" y="223"/>
                  </a:lnTo>
                  <a:lnTo>
                    <a:pt x="290" y="223"/>
                  </a:lnTo>
                  <a:lnTo>
                    <a:pt x="288" y="221"/>
                  </a:lnTo>
                  <a:lnTo>
                    <a:pt x="286" y="215"/>
                  </a:lnTo>
                  <a:lnTo>
                    <a:pt x="286" y="213"/>
                  </a:lnTo>
                  <a:lnTo>
                    <a:pt x="286" y="211"/>
                  </a:lnTo>
                  <a:lnTo>
                    <a:pt x="282" y="205"/>
                  </a:lnTo>
                  <a:lnTo>
                    <a:pt x="280" y="201"/>
                  </a:lnTo>
                  <a:lnTo>
                    <a:pt x="278" y="197"/>
                  </a:lnTo>
                  <a:lnTo>
                    <a:pt x="278" y="197"/>
                  </a:lnTo>
                  <a:lnTo>
                    <a:pt x="278" y="195"/>
                  </a:lnTo>
                  <a:lnTo>
                    <a:pt x="278" y="193"/>
                  </a:lnTo>
                  <a:lnTo>
                    <a:pt x="282" y="191"/>
                  </a:lnTo>
                  <a:lnTo>
                    <a:pt x="284" y="189"/>
                  </a:lnTo>
                  <a:lnTo>
                    <a:pt x="284" y="187"/>
                  </a:lnTo>
                  <a:lnTo>
                    <a:pt x="284" y="183"/>
                  </a:lnTo>
                  <a:lnTo>
                    <a:pt x="284" y="183"/>
                  </a:lnTo>
                  <a:lnTo>
                    <a:pt x="284" y="181"/>
                  </a:lnTo>
                  <a:lnTo>
                    <a:pt x="282" y="177"/>
                  </a:lnTo>
                  <a:lnTo>
                    <a:pt x="282" y="175"/>
                  </a:lnTo>
                  <a:lnTo>
                    <a:pt x="284" y="171"/>
                  </a:lnTo>
                  <a:lnTo>
                    <a:pt x="284" y="167"/>
                  </a:lnTo>
                  <a:lnTo>
                    <a:pt x="284" y="163"/>
                  </a:lnTo>
                  <a:lnTo>
                    <a:pt x="284" y="153"/>
                  </a:lnTo>
                  <a:lnTo>
                    <a:pt x="284" y="145"/>
                  </a:lnTo>
                  <a:lnTo>
                    <a:pt x="284" y="143"/>
                  </a:lnTo>
                  <a:lnTo>
                    <a:pt x="284" y="143"/>
                  </a:lnTo>
                  <a:lnTo>
                    <a:pt x="282" y="139"/>
                  </a:lnTo>
                  <a:lnTo>
                    <a:pt x="282" y="135"/>
                  </a:lnTo>
                  <a:lnTo>
                    <a:pt x="280" y="133"/>
                  </a:lnTo>
                  <a:lnTo>
                    <a:pt x="280" y="131"/>
                  </a:lnTo>
                  <a:lnTo>
                    <a:pt x="278" y="127"/>
                  </a:lnTo>
                  <a:lnTo>
                    <a:pt x="276" y="125"/>
                  </a:lnTo>
                  <a:lnTo>
                    <a:pt x="278" y="125"/>
                  </a:lnTo>
                  <a:lnTo>
                    <a:pt x="280" y="123"/>
                  </a:lnTo>
                  <a:lnTo>
                    <a:pt x="278" y="119"/>
                  </a:lnTo>
                  <a:lnTo>
                    <a:pt x="278" y="115"/>
                  </a:lnTo>
                  <a:lnTo>
                    <a:pt x="276" y="113"/>
                  </a:lnTo>
                  <a:lnTo>
                    <a:pt x="276" y="107"/>
                  </a:lnTo>
                  <a:lnTo>
                    <a:pt x="274" y="103"/>
                  </a:lnTo>
                  <a:lnTo>
                    <a:pt x="274" y="99"/>
                  </a:lnTo>
                  <a:lnTo>
                    <a:pt x="272" y="95"/>
                  </a:lnTo>
                  <a:lnTo>
                    <a:pt x="272" y="91"/>
                  </a:lnTo>
                  <a:lnTo>
                    <a:pt x="272" y="89"/>
                  </a:lnTo>
                  <a:lnTo>
                    <a:pt x="270" y="89"/>
                  </a:lnTo>
                  <a:lnTo>
                    <a:pt x="266" y="87"/>
                  </a:lnTo>
                  <a:lnTo>
                    <a:pt x="264" y="85"/>
                  </a:lnTo>
                  <a:lnTo>
                    <a:pt x="262" y="83"/>
                  </a:lnTo>
                  <a:lnTo>
                    <a:pt x="260" y="79"/>
                  </a:lnTo>
                  <a:lnTo>
                    <a:pt x="260" y="75"/>
                  </a:lnTo>
                  <a:lnTo>
                    <a:pt x="258" y="73"/>
                  </a:lnTo>
                  <a:lnTo>
                    <a:pt x="258" y="73"/>
                  </a:lnTo>
                  <a:lnTo>
                    <a:pt x="254" y="71"/>
                  </a:lnTo>
                  <a:lnTo>
                    <a:pt x="252" y="69"/>
                  </a:lnTo>
                  <a:lnTo>
                    <a:pt x="252" y="69"/>
                  </a:lnTo>
                  <a:lnTo>
                    <a:pt x="252" y="67"/>
                  </a:lnTo>
                  <a:lnTo>
                    <a:pt x="250" y="65"/>
                  </a:lnTo>
                  <a:lnTo>
                    <a:pt x="250" y="61"/>
                  </a:lnTo>
                  <a:lnTo>
                    <a:pt x="250" y="59"/>
                  </a:lnTo>
                  <a:lnTo>
                    <a:pt x="250" y="57"/>
                  </a:lnTo>
                  <a:lnTo>
                    <a:pt x="250" y="55"/>
                  </a:lnTo>
                  <a:lnTo>
                    <a:pt x="250" y="53"/>
                  </a:lnTo>
                  <a:lnTo>
                    <a:pt x="252" y="51"/>
                  </a:lnTo>
                  <a:lnTo>
                    <a:pt x="254" y="49"/>
                  </a:lnTo>
                  <a:lnTo>
                    <a:pt x="256" y="47"/>
                  </a:lnTo>
                  <a:lnTo>
                    <a:pt x="258" y="47"/>
                  </a:lnTo>
                  <a:lnTo>
                    <a:pt x="258" y="45"/>
                  </a:lnTo>
                  <a:lnTo>
                    <a:pt x="260" y="45"/>
                  </a:lnTo>
                  <a:lnTo>
                    <a:pt x="260" y="43"/>
                  </a:lnTo>
                  <a:lnTo>
                    <a:pt x="260" y="41"/>
                  </a:lnTo>
                  <a:lnTo>
                    <a:pt x="260" y="39"/>
                  </a:lnTo>
                  <a:lnTo>
                    <a:pt x="262" y="37"/>
                  </a:lnTo>
                  <a:lnTo>
                    <a:pt x="262" y="35"/>
                  </a:lnTo>
                  <a:lnTo>
                    <a:pt x="262" y="33"/>
                  </a:lnTo>
                  <a:lnTo>
                    <a:pt x="262" y="31"/>
                  </a:lnTo>
                  <a:lnTo>
                    <a:pt x="262" y="27"/>
                  </a:lnTo>
                  <a:lnTo>
                    <a:pt x="262" y="27"/>
                  </a:lnTo>
                  <a:lnTo>
                    <a:pt x="262" y="25"/>
                  </a:lnTo>
                  <a:lnTo>
                    <a:pt x="260" y="23"/>
                  </a:lnTo>
                  <a:lnTo>
                    <a:pt x="260" y="23"/>
                  </a:lnTo>
                  <a:lnTo>
                    <a:pt x="262" y="19"/>
                  </a:lnTo>
                  <a:lnTo>
                    <a:pt x="262" y="17"/>
                  </a:lnTo>
                  <a:lnTo>
                    <a:pt x="262" y="13"/>
                  </a:lnTo>
                  <a:lnTo>
                    <a:pt x="262" y="13"/>
                  </a:lnTo>
                  <a:lnTo>
                    <a:pt x="262" y="11"/>
                  </a:lnTo>
                  <a:lnTo>
                    <a:pt x="260" y="11"/>
                  </a:lnTo>
                  <a:lnTo>
                    <a:pt x="260" y="11"/>
                  </a:lnTo>
                  <a:lnTo>
                    <a:pt x="260" y="11"/>
                  </a:lnTo>
                  <a:lnTo>
                    <a:pt x="262" y="9"/>
                  </a:lnTo>
                  <a:lnTo>
                    <a:pt x="264" y="7"/>
                  </a:lnTo>
                  <a:lnTo>
                    <a:pt x="264" y="5"/>
                  </a:lnTo>
                  <a:lnTo>
                    <a:pt x="266" y="5"/>
                  </a:lnTo>
                  <a:lnTo>
                    <a:pt x="266" y="3"/>
                  </a:lnTo>
                  <a:lnTo>
                    <a:pt x="266" y="3"/>
                  </a:lnTo>
                  <a:lnTo>
                    <a:pt x="260" y="3"/>
                  </a:lnTo>
                  <a:lnTo>
                    <a:pt x="256" y="5"/>
                  </a:lnTo>
                  <a:lnTo>
                    <a:pt x="254" y="3"/>
                  </a:lnTo>
                  <a:lnTo>
                    <a:pt x="252" y="0"/>
                  </a:lnTo>
                  <a:lnTo>
                    <a:pt x="248" y="0"/>
                  </a:lnTo>
                  <a:lnTo>
                    <a:pt x="246" y="0"/>
                  </a:lnTo>
                  <a:lnTo>
                    <a:pt x="246" y="3"/>
                  </a:lnTo>
                  <a:lnTo>
                    <a:pt x="244" y="3"/>
                  </a:lnTo>
                  <a:lnTo>
                    <a:pt x="242" y="3"/>
                  </a:lnTo>
                  <a:lnTo>
                    <a:pt x="236" y="0"/>
                  </a:lnTo>
                  <a:lnTo>
                    <a:pt x="234" y="0"/>
                  </a:lnTo>
                  <a:lnTo>
                    <a:pt x="232" y="0"/>
                  </a:lnTo>
                  <a:lnTo>
                    <a:pt x="232" y="3"/>
                  </a:lnTo>
                  <a:lnTo>
                    <a:pt x="228" y="5"/>
                  </a:lnTo>
                  <a:lnTo>
                    <a:pt x="224" y="5"/>
                  </a:lnTo>
                  <a:lnTo>
                    <a:pt x="220" y="7"/>
                  </a:lnTo>
                  <a:lnTo>
                    <a:pt x="218" y="9"/>
                  </a:lnTo>
                  <a:lnTo>
                    <a:pt x="216" y="7"/>
                  </a:lnTo>
                  <a:lnTo>
                    <a:pt x="212" y="5"/>
                  </a:lnTo>
                  <a:lnTo>
                    <a:pt x="212" y="5"/>
                  </a:lnTo>
                  <a:lnTo>
                    <a:pt x="210" y="3"/>
                  </a:lnTo>
                  <a:lnTo>
                    <a:pt x="194" y="3"/>
                  </a:lnTo>
                  <a:lnTo>
                    <a:pt x="192" y="5"/>
                  </a:lnTo>
                  <a:lnTo>
                    <a:pt x="182" y="5"/>
                  </a:lnTo>
                  <a:lnTo>
                    <a:pt x="182" y="7"/>
                  </a:lnTo>
                  <a:lnTo>
                    <a:pt x="178" y="9"/>
                  </a:lnTo>
                  <a:lnTo>
                    <a:pt x="174" y="9"/>
                  </a:lnTo>
                  <a:lnTo>
                    <a:pt x="168" y="9"/>
                  </a:lnTo>
                  <a:lnTo>
                    <a:pt x="158" y="11"/>
                  </a:lnTo>
                  <a:lnTo>
                    <a:pt x="154" y="11"/>
                  </a:lnTo>
                  <a:lnTo>
                    <a:pt x="150" y="13"/>
                  </a:lnTo>
                  <a:lnTo>
                    <a:pt x="146" y="15"/>
                  </a:lnTo>
                  <a:lnTo>
                    <a:pt x="144" y="17"/>
                  </a:lnTo>
                  <a:lnTo>
                    <a:pt x="140" y="19"/>
                  </a:lnTo>
                  <a:lnTo>
                    <a:pt x="140" y="21"/>
                  </a:lnTo>
                  <a:lnTo>
                    <a:pt x="138" y="23"/>
                  </a:lnTo>
                  <a:lnTo>
                    <a:pt x="136" y="23"/>
                  </a:lnTo>
                  <a:lnTo>
                    <a:pt x="134" y="23"/>
                  </a:lnTo>
                  <a:lnTo>
                    <a:pt x="132" y="23"/>
                  </a:lnTo>
                  <a:lnTo>
                    <a:pt x="124" y="25"/>
                  </a:lnTo>
                  <a:lnTo>
                    <a:pt x="122" y="27"/>
                  </a:lnTo>
                  <a:lnTo>
                    <a:pt x="120" y="29"/>
                  </a:lnTo>
                  <a:lnTo>
                    <a:pt x="118" y="31"/>
                  </a:lnTo>
                  <a:lnTo>
                    <a:pt x="116" y="33"/>
                  </a:lnTo>
                  <a:lnTo>
                    <a:pt x="114" y="35"/>
                  </a:lnTo>
                  <a:lnTo>
                    <a:pt x="110" y="37"/>
                  </a:lnTo>
                  <a:lnTo>
                    <a:pt x="108" y="37"/>
                  </a:lnTo>
                  <a:lnTo>
                    <a:pt x="104" y="37"/>
                  </a:lnTo>
                  <a:lnTo>
                    <a:pt x="106" y="37"/>
                  </a:lnTo>
                  <a:lnTo>
                    <a:pt x="106" y="39"/>
                  </a:lnTo>
                  <a:lnTo>
                    <a:pt x="110" y="41"/>
                  </a:lnTo>
                  <a:lnTo>
                    <a:pt x="110" y="43"/>
                  </a:lnTo>
                  <a:lnTo>
                    <a:pt x="110" y="43"/>
                  </a:lnTo>
                  <a:lnTo>
                    <a:pt x="110" y="45"/>
                  </a:lnTo>
                  <a:lnTo>
                    <a:pt x="110" y="45"/>
                  </a:lnTo>
                  <a:lnTo>
                    <a:pt x="110" y="47"/>
                  </a:lnTo>
                  <a:lnTo>
                    <a:pt x="112" y="47"/>
                  </a:lnTo>
                  <a:lnTo>
                    <a:pt x="112" y="47"/>
                  </a:lnTo>
                  <a:lnTo>
                    <a:pt x="112" y="49"/>
                  </a:lnTo>
                  <a:lnTo>
                    <a:pt x="110" y="49"/>
                  </a:lnTo>
                  <a:lnTo>
                    <a:pt x="112" y="53"/>
                  </a:lnTo>
                  <a:lnTo>
                    <a:pt x="112" y="57"/>
                  </a:lnTo>
                  <a:lnTo>
                    <a:pt x="112" y="59"/>
                  </a:lnTo>
                  <a:lnTo>
                    <a:pt x="112" y="59"/>
                  </a:lnTo>
                  <a:lnTo>
                    <a:pt x="112" y="61"/>
                  </a:lnTo>
                  <a:lnTo>
                    <a:pt x="112" y="63"/>
                  </a:lnTo>
                  <a:lnTo>
                    <a:pt x="112" y="69"/>
                  </a:lnTo>
                  <a:lnTo>
                    <a:pt x="112" y="71"/>
                  </a:lnTo>
                  <a:lnTo>
                    <a:pt x="114" y="73"/>
                  </a:lnTo>
                  <a:lnTo>
                    <a:pt x="114" y="77"/>
                  </a:lnTo>
                  <a:lnTo>
                    <a:pt x="114" y="77"/>
                  </a:lnTo>
                  <a:lnTo>
                    <a:pt x="116" y="79"/>
                  </a:lnTo>
                  <a:lnTo>
                    <a:pt x="116" y="79"/>
                  </a:lnTo>
                  <a:lnTo>
                    <a:pt x="118" y="81"/>
                  </a:lnTo>
                  <a:lnTo>
                    <a:pt x="120" y="81"/>
                  </a:lnTo>
                  <a:lnTo>
                    <a:pt x="120" y="83"/>
                  </a:lnTo>
                  <a:lnTo>
                    <a:pt x="118" y="85"/>
                  </a:lnTo>
                  <a:lnTo>
                    <a:pt x="118" y="85"/>
                  </a:lnTo>
                  <a:lnTo>
                    <a:pt x="118" y="87"/>
                  </a:lnTo>
                  <a:lnTo>
                    <a:pt x="118" y="89"/>
                  </a:lnTo>
                  <a:lnTo>
                    <a:pt x="118" y="89"/>
                  </a:lnTo>
                  <a:lnTo>
                    <a:pt x="116" y="91"/>
                  </a:lnTo>
                  <a:lnTo>
                    <a:pt x="114" y="91"/>
                  </a:lnTo>
                  <a:lnTo>
                    <a:pt x="112" y="91"/>
                  </a:lnTo>
                  <a:lnTo>
                    <a:pt x="108" y="89"/>
                  </a:lnTo>
                  <a:lnTo>
                    <a:pt x="104" y="89"/>
                  </a:lnTo>
                  <a:lnTo>
                    <a:pt x="102" y="89"/>
                  </a:lnTo>
                  <a:lnTo>
                    <a:pt x="100" y="89"/>
                  </a:lnTo>
                  <a:lnTo>
                    <a:pt x="98" y="89"/>
                  </a:lnTo>
                  <a:lnTo>
                    <a:pt x="96" y="91"/>
                  </a:lnTo>
                  <a:lnTo>
                    <a:pt x="92" y="91"/>
                  </a:lnTo>
                  <a:lnTo>
                    <a:pt x="92" y="91"/>
                  </a:lnTo>
                  <a:lnTo>
                    <a:pt x="92" y="91"/>
                  </a:lnTo>
                  <a:lnTo>
                    <a:pt x="92" y="93"/>
                  </a:lnTo>
                  <a:lnTo>
                    <a:pt x="90" y="95"/>
                  </a:lnTo>
                  <a:lnTo>
                    <a:pt x="90" y="95"/>
                  </a:lnTo>
                  <a:lnTo>
                    <a:pt x="84" y="97"/>
                  </a:lnTo>
                  <a:lnTo>
                    <a:pt x="82" y="97"/>
                  </a:lnTo>
                  <a:lnTo>
                    <a:pt x="80" y="97"/>
                  </a:lnTo>
                  <a:lnTo>
                    <a:pt x="80" y="97"/>
                  </a:lnTo>
                  <a:lnTo>
                    <a:pt x="78" y="97"/>
                  </a:lnTo>
                  <a:lnTo>
                    <a:pt x="78" y="99"/>
                  </a:lnTo>
                  <a:lnTo>
                    <a:pt x="78" y="99"/>
                  </a:lnTo>
                  <a:lnTo>
                    <a:pt x="78" y="101"/>
                  </a:lnTo>
                  <a:lnTo>
                    <a:pt x="78" y="101"/>
                  </a:lnTo>
                  <a:lnTo>
                    <a:pt x="78" y="103"/>
                  </a:lnTo>
                  <a:lnTo>
                    <a:pt x="78" y="105"/>
                  </a:lnTo>
                  <a:lnTo>
                    <a:pt x="78" y="105"/>
                  </a:lnTo>
                  <a:lnTo>
                    <a:pt x="78" y="107"/>
                  </a:lnTo>
                  <a:lnTo>
                    <a:pt x="78" y="107"/>
                  </a:lnTo>
                  <a:lnTo>
                    <a:pt x="78" y="107"/>
                  </a:lnTo>
                  <a:lnTo>
                    <a:pt x="80" y="107"/>
                  </a:lnTo>
                  <a:lnTo>
                    <a:pt x="80" y="107"/>
                  </a:lnTo>
                  <a:lnTo>
                    <a:pt x="80" y="109"/>
                  </a:lnTo>
                  <a:lnTo>
                    <a:pt x="80" y="109"/>
                  </a:lnTo>
                  <a:lnTo>
                    <a:pt x="80" y="111"/>
                  </a:lnTo>
                  <a:lnTo>
                    <a:pt x="80" y="111"/>
                  </a:lnTo>
                  <a:lnTo>
                    <a:pt x="78" y="111"/>
                  </a:lnTo>
                  <a:lnTo>
                    <a:pt x="76" y="111"/>
                  </a:lnTo>
                  <a:lnTo>
                    <a:pt x="72" y="113"/>
                  </a:lnTo>
                  <a:lnTo>
                    <a:pt x="70" y="115"/>
                  </a:lnTo>
                  <a:lnTo>
                    <a:pt x="66" y="117"/>
                  </a:lnTo>
                  <a:lnTo>
                    <a:pt x="66" y="117"/>
                  </a:lnTo>
                  <a:lnTo>
                    <a:pt x="62" y="117"/>
                  </a:lnTo>
                  <a:lnTo>
                    <a:pt x="60" y="119"/>
                  </a:lnTo>
                  <a:lnTo>
                    <a:pt x="58" y="121"/>
                  </a:lnTo>
                  <a:lnTo>
                    <a:pt x="56" y="125"/>
                  </a:lnTo>
                  <a:lnTo>
                    <a:pt x="54" y="127"/>
                  </a:lnTo>
                  <a:lnTo>
                    <a:pt x="52" y="129"/>
                  </a:lnTo>
                  <a:lnTo>
                    <a:pt x="50" y="129"/>
                  </a:lnTo>
                  <a:lnTo>
                    <a:pt x="48" y="129"/>
                  </a:lnTo>
                  <a:lnTo>
                    <a:pt x="44" y="131"/>
                  </a:lnTo>
                  <a:lnTo>
                    <a:pt x="42" y="131"/>
                  </a:lnTo>
                  <a:lnTo>
                    <a:pt x="40" y="131"/>
                  </a:lnTo>
                  <a:lnTo>
                    <a:pt x="38" y="131"/>
                  </a:lnTo>
                  <a:lnTo>
                    <a:pt x="38" y="131"/>
                  </a:lnTo>
                  <a:lnTo>
                    <a:pt x="36" y="131"/>
                  </a:lnTo>
                  <a:lnTo>
                    <a:pt x="36" y="131"/>
                  </a:lnTo>
                  <a:lnTo>
                    <a:pt x="36" y="131"/>
                  </a:lnTo>
                  <a:lnTo>
                    <a:pt x="36" y="133"/>
                  </a:lnTo>
                  <a:lnTo>
                    <a:pt x="36" y="133"/>
                  </a:lnTo>
                  <a:lnTo>
                    <a:pt x="36" y="135"/>
                  </a:lnTo>
                  <a:lnTo>
                    <a:pt x="34" y="135"/>
                  </a:lnTo>
                  <a:lnTo>
                    <a:pt x="34" y="135"/>
                  </a:lnTo>
                  <a:lnTo>
                    <a:pt x="32" y="135"/>
                  </a:lnTo>
                  <a:lnTo>
                    <a:pt x="30" y="135"/>
                  </a:lnTo>
                  <a:lnTo>
                    <a:pt x="28" y="135"/>
                  </a:lnTo>
                  <a:lnTo>
                    <a:pt x="26" y="135"/>
                  </a:lnTo>
                  <a:lnTo>
                    <a:pt x="26" y="135"/>
                  </a:lnTo>
                  <a:lnTo>
                    <a:pt x="24" y="135"/>
                  </a:lnTo>
                  <a:lnTo>
                    <a:pt x="24" y="137"/>
                  </a:lnTo>
                  <a:lnTo>
                    <a:pt x="22" y="137"/>
                  </a:lnTo>
                  <a:lnTo>
                    <a:pt x="20" y="139"/>
                  </a:lnTo>
                  <a:lnTo>
                    <a:pt x="18" y="139"/>
                  </a:lnTo>
                  <a:lnTo>
                    <a:pt x="18" y="139"/>
                  </a:lnTo>
                  <a:lnTo>
                    <a:pt x="14" y="143"/>
                  </a:lnTo>
                  <a:lnTo>
                    <a:pt x="12" y="143"/>
                  </a:lnTo>
                  <a:lnTo>
                    <a:pt x="8" y="145"/>
                  </a:lnTo>
                  <a:lnTo>
                    <a:pt x="8" y="147"/>
                  </a:lnTo>
                  <a:lnTo>
                    <a:pt x="6" y="147"/>
                  </a:lnTo>
                  <a:lnTo>
                    <a:pt x="4" y="149"/>
                  </a:lnTo>
                  <a:lnTo>
                    <a:pt x="2" y="151"/>
                  </a:lnTo>
                  <a:lnTo>
                    <a:pt x="2" y="151"/>
                  </a:lnTo>
                  <a:lnTo>
                    <a:pt x="2" y="151"/>
                  </a:lnTo>
                  <a:lnTo>
                    <a:pt x="2" y="155"/>
                  </a:lnTo>
                  <a:lnTo>
                    <a:pt x="2" y="157"/>
                  </a:lnTo>
                  <a:lnTo>
                    <a:pt x="2" y="161"/>
                  </a:lnTo>
                  <a:lnTo>
                    <a:pt x="2" y="165"/>
                  </a:lnTo>
                  <a:lnTo>
                    <a:pt x="2" y="169"/>
                  </a:lnTo>
                  <a:lnTo>
                    <a:pt x="2" y="173"/>
                  </a:lnTo>
                  <a:lnTo>
                    <a:pt x="0" y="175"/>
                  </a:lnTo>
                  <a:lnTo>
                    <a:pt x="4" y="177"/>
                  </a:lnTo>
                  <a:lnTo>
                    <a:pt x="6" y="179"/>
                  </a:lnTo>
                  <a:lnTo>
                    <a:pt x="10" y="181"/>
                  </a:lnTo>
                  <a:lnTo>
                    <a:pt x="12" y="183"/>
                  </a:lnTo>
                  <a:lnTo>
                    <a:pt x="14" y="185"/>
                  </a:lnTo>
                  <a:lnTo>
                    <a:pt x="18" y="187"/>
                  </a:lnTo>
                  <a:lnTo>
                    <a:pt x="20" y="189"/>
                  </a:lnTo>
                  <a:lnTo>
                    <a:pt x="24" y="191"/>
                  </a:lnTo>
                  <a:lnTo>
                    <a:pt x="26" y="193"/>
                  </a:lnTo>
                  <a:lnTo>
                    <a:pt x="28" y="195"/>
                  </a:lnTo>
                  <a:lnTo>
                    <a:pt x="32" y="197"/>
                  </a:lnTo>
                  <a:lnTo>
                    <a:pt x="34" y="199"/>
                  </a:lnTo>
                  <a:lnTo>
                    <a:pt x="38" y="201"/>
                  </a:lnTo>
                  <a:lnTo>
                    <a:pt x="40" y="203"/>
                  </a:lnTo>
                  <a:lnTo>
                    <a:pt x="42" y="205"/>
                  </a:lnTo>
                  <a:lnTo>
                    <a:pt x="46" y="207"/>
                  </a:lnTo>
                  <a:lnTo>
                    <a:pt x="48" y="209"/>
                  </a:lnTo>
                  <a:lnTo>
                    <a:pt x="52" y="211"/>
                  </a:lnTo>
                  <a:lnTo>
                    <a:pt x="56" y="215"/>
                  </a:lnTo>
                  <a:lnTo>
                    <a:pt x="58" y="217"/>
                  </a:lnTo>
                  <a:lnTo>
                    <a:pt x="64" y="221"/>
                  </a:lnTo>
                  <a:lnTo>
                    <a:pt x="68" y="223"/>
                  </a:lnTo>
                  <a:lnTo>
                    <a:pt x="72" y="227"/>
                  </a:lnTo>
                  <a:lnTo>
                    <a:pt x="78" y="231"/>
                  </a:lnTo>
                  <a:lnTo>
                    <a:pt x="82" y="235"/>
                  </a:lnTo>
                  <a:lnTo>
                    <a:pt x="88" y="239"/>
                  </a:lnTo>
                  <a:lnTo>
                    <a:pt x="92" y="243"/>
                  </a:lnTo>
                  <a:lnTo>
                    <a:pt x="96" y="247"/>
                  </a:lnTo>
                  <a:lnTo>
                    <a:pt x="102" y="251"/>
                  </a:lnTo>
                  <a:lnTo>
                    <a:pt x="106" y="253"/>
                  </a:lnTo>
                  <a:lnTo>
                    <a:pt x="112" y="257"/>
                  </a:lnTo>
                  <a:lnTo>
                    <a:pt x="116" y="261"/>
                  </a:lnTo>
                  <a:lnTo>
                    <a:pt x="122" y="265"/>
                  </a:lnTo>
                  <a:lnTo>
                    <a:pt x="126" y="269"/>
                  </a:lnTo>
                  <a:lnTo>
                    <a:pt x="132" y="273"/>
                  </a:lnTo>
                  <a:lnTo>
                    <a:pt x="136" y="277"/>
                  </a:lnTo>
                  <a:lnTo>
                    <a:pt x="142" y="281"/>
                  </a:lnTo>
                  <a:lnTo>
                    <a:pt x="146" y="285"/>
                  </a:lnTo>
                  <a:lnTo>
                    <a:pt x="150" y="287"/>
                  </a:lnTo>
                  <a:lnTo>
                    <a:pt x="150" y="287"/>
                  </a:lnTo>
                  <a:lnTo>
                    <a:pt x="150" y="289"/>
                  </a:lnTo>
                  <a:lnTo>
                    <a:pt x="150" y="291"/>
                  </a:lnTo>
                  <a:lnTo>
                    <a:pt x="150" y="291"/>
                  </a:lnTo>
                  <a:lnTo>
                    <a:pt x="150" y="293"/>
                  </a:lnTo>
                  <a:lnTo>
                    <a:pt x="152" y="293"/>
                  </a:lnTo>
                  <a:lnTo>
                    <a:pt x="156" y="297"/>
                  </a:lnTo>
                  <a:lnTo>
                    <a:pt x="156" y="297"/>
                  </a:lnTo>
                  <a:lnTo>
                    <a:pt x="156" y="297"/>
                  </a:lnTo>
                  <a:lnTo>
                    <a:pt x="158" y="299"/>
                  </a:lnTo>
                  <a:lnTo>
                    <a:pt x="158" y="301"/>
                  </a:lnTo>
                  <a:lnTo>
                    <a:pt x="160" y="301"/>
                  </a:lnTo>
                  <a:lnTo>
                    <a:pt x="160" y="301"/>
                  </a:lnTo>
                  <a:lnTo>
                    <a:pt x="166" y="301"/>
                  </a:lnTo>
                  <a:lnTo>
                    <a:pt x="166" y="303"/>
                  </a:lnTo>
                  <a:lnTo>
                    <a:pt x="168" y="305"/>
                  </a:lnTo>
                  <a:lnTo>
                    <a:pt x="170" y="305"/>
                  </a:lnTo>
                  <a:lnTo>
                    <a:pt x="172" y="307"/>
                  </a:lnTo>
                  <a:lnTo>
                    <a:pt x="174" y="307"/>
                  </a:lnTo>
                  <a:lnTo>
                    <a:pt x="176" y="307"/>
                  </a:lnTo>
                  <a:lnTo>
                    <a:pt x="178" y="307"/>
                  </a:lnTo>
                  <a:lnTo>
                    <a:pt x="180" y="309"/>
                  </a:lnTo>
                  <a:lnTo>
                    <a:pt x="180" y="309"/>
                  </a:lnTo>
                  <a:lnTo>
                    <a:pt x="180" y="311"/>
                  </a:lnTo>
                  <a:lnTo>
                    <a:pt x="180" y="311"/>
                  </a:lnTo>
                  <a:lnTo>
                    <a:pt x="180" y="313"/>
                  </a:lnTo>
                  <a:lnTo>
                    <a:pt x="180" y="315"/>
                  </a:lnTo>
                  <a:lnTo>
                    <a:pt x="182" y="317"/>
                  </a:lnTo>
                  <a:lnTo>
                    <a:pt x="182" y="317"/>
                  </a:lnTo>
                  <a:lnTo>
                    <a:pt x="180" y="317"/>
                  </a:lnTo>
                  <a:lnTo>
                    <a:pt x="180" y="319"/>
                  </a:lnTo>
                  <a:lnTo>
                    <a:pt x="180" y="319"/>
                  </a:lnTo>
                  <a:lnTo>
                    <a:pt x="180" y="319"/>
                  </a:lnTo>
                  <a:lnTo>
                    <a:pt x="178" y="321"/>
                  </a:lnTo>
                  <a:lnTo>
                    <a:pt x="180" y="321"/>
                  </a:lnTo>
                  <a:lnTo>
                    <a:pt x="180" y="323"/>
                  </a:lnTo>
                  <a:lnTo>
                    <a:pt x="182" y="323"/>
                  </a:lnTo>
                  <a:lnTo>
                    <a:pt x="182" y="323"/>
                  </a:lnTo>
                  <a:lnTo>
                    <a:pt x="182" y="325"/>
                  </a:lnTo>
                  <a:lnTo>
                    <a:pt x="184" y="323"/>
                  </a:lnTo>
                  <a:lnTo>
                    <a:pt x="184" y="323"/>
                  </a:lnTo>
                  <a:lnTo>
                    <a:pt x="188" y="323"/>
                  </a:lnTo>
                  <a:lnTo>
                    <a:pt x="192" y="323"/>
                  </a:lnTo>
                  <a:lnTo>
                    <a:pt x="196" y="321"/>
                  </a:lnTo>
                  <a:lnTo>
                    <a:pt x="200" y="321"/>
                  </a:lnTo>
                  <a:lnTo>
                    <a:pt x="204" y="319"/>
                  </a:lnTo>
                  <a:lnTo>
                    <a:pt x="208" y="319"/>
                  </a:lnTo>
                  <a:lnTo>
                    <a:pt x="214" y="317"/>
                  </a:lnTo>
                  <a:lnTo>
                    <a:pt x="220" y="317"/>
                  </a:lnTo>
                  <a:lnTo>
                    <a:pt x="222" y="315"/>
                  </a:lnTo>
                  <a:lnTo>
                    <a:pt x="226" y="311"/>
                  </a:lnTo>
                  <a:lnTo>
                    <a:pt x="228" y="309"/>
                  </a:lnTo>
                  <a:lnTo>
                    <a:pt x="232" y="305"/>
                  </a:lnTo>
                  <a:lnTo>
                    <a:pt x="236" y="301"/>
                  </a:lnTo>
                  <a:lnTo>
                    <a:pt x="240" y="297"/>
                  </a:lnTo>
                  <a:lnTo>
                    <a:pt x="244" y="293"/>
                  </a:lnTo>
                  <a:lnTo>
                    <a:pt x="246" y="291"/>
                  </a:lnTo>
                  <a:lnTo>
                    <a:pt x="252" y="287"/>
                  </a:lnTo>
                  <a:lnTo>
                    <a:pt x="260" y="281"/>
                  </a:lnTo>
                  <a:lnTo>
                    <a:pt x="268" y="275"/>
                  </a:lnTo>
                  <a:lnTo>
                    <a:pt x="276" y="271"/>
                  </a:lnTo>
                  <a:lnTo>
                    <a:pt x="284" y="265"/>
                  </a:lnTo>
                  <a:lnTo>
                    <a:pt x="292" y="259"/>
                  </a:lnTo>
                  <a:lnTo>
                    <a:pt x="300" y="255"/>
                  </a:lnTo>
                  <a:lnTo>
                    <a:pt x="308" y="249"/>
                  </a:lnTo>
                  <a:lnTo>
                    <a:pt x="316" y="243"/>
                  </a:lnTo>
                  <a:lnTo>
                    <a:pt x="314" y="23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0" name="Freeform 248"/>
            <p:cNvSpPr>
              <a:spLocks/>
            </p:cNvSpPr>
            <p:nvPr/>
          </p:nvSpPr>
          <p:spPr bwMode="auto">
            <a:xfrm>
              <a:off x="3759" y="1315"/>
              <a:ext cx="26" cy="50"/>
            </a:xfrm>
            <a:custGeom>
              <a:avLst/>
              <a:gdLst>
                <a:gd name="T0" fmla="*/ 26 w 26"/>
                <a:gd name="T1" fmla="*/ 34 h 50"/>
                <a:gd name="T2" fmla="*/ 26 w 26"/>
                <a:gd name="T3" fmla="*/ 32 h 50"/>
                <a:gd name="T4" fmla="*/ 26 w 26"/>
                <a:gd name="T5" fmla="*/ 30 h 50"/>
                <a:gd name="T6" fmla="*/ 22 w 26"/>
                <a:gd name="T7" fmla="*/ 30 h 50"/>
                <a:gd name="T8" fmla="*/ 22 w 26"/>
                <a:gd name="T9" fmla="*/ 28 h 50"/>
                <a:gd name="T10" fmla="*/ 20 w 26"/>
                <a:gd name="T11" fmla="*/ 26 h 50"/>
                <a:gd name="T12" fmla="*/ 18 w 26"/>
                <a:gd name="T13" fmla="*/ 22 h 50"/>
                <a:gd name="T14" fmla="*/ 18 w 26"/>
                <a:gd name="T15" fmla="*/ 20 h 50"/>
                <a:gd name="T16" fmla="*/ 18 w 26"/>
                <a:gd name="T17" fmla="*/ 18 h 50"/>
                <a:gd name="T18" fmla="*/ 18 w 26"/>
                <a:gd name="T19" fmla="*/ 16 h 50"/>
                <a:gd name="T20" fmla="*/ 20 w 26"/>
                <a:gd name="T21" fmla="*/ 14 h 50"/>
                <a:gd name="T22" fmla="*/ 20 w 26"/>
                <a:gd name="T23" fmla="*/ 10 h 50"/>
                <a:gd name="T24" fmla="*/ 18 w 26"/>
                <a:gd name="T25" fmla="*/ 8 h 50"/>
                <a:gd name="T26" fmla="*/ 16 w 26"/>
                <a:gd name="T27" fmla="*/ 6 h 50"/>
                <a:gd name="T28" fmla="*/ 14 w 26"/>
                <a:gd name="T29" fmla="*/ 4 h 50"/>
                <a:gd name="T30" fmla="*/ 12 w 26"/>
                <a:gd name="T31" fmla="*/ 2 h 50"/>
                <a:gd name="T32" fmla="*/ 10 w 26"/>
                <a:gd name="T33" fmla="*/ 2 h 50"/>
                <a:gd name="T34" fmla="*/ 8 w 26"/>
                <a:gd name="T35" fmla="*/ 2 h 50"/>
                <a:gd name="T36" fmla="*/ 6 w 26"/>
                <a:gd name="T37" fmla="*/ 2 h 50"/>
                <a:gd name="T38" fmla="*/ 6 w 26"/>
                <a:gd name="T39" fmla="*/ 0 h 50"/>
                <a:gd name="T40" fmla="*/ 6 w 26"/>
                <a:gd name="T41" fmla="*/ 0 h 50"/>
                <a:gd name="T42" fmla="*/ 4 w 26"/>
                <a:gd name="T43" fmla="*/ 2 h 50"/>
                <a:gd name="T44" fmla="*/ 2 w 26"/>
                <a:gd name="T45" fmla="*/ 6 h 50"/>
                <a:gd name="T46" fmla="*/ 0 w 26"/>
                <a:gd name="T47" fmla="*/ 8 h 50"/>
                <a:gd name="T48" fmla="*/ 2 w 26"/>
                <a:gd name="T49" fmla="*/ 10 h 50"/>
                <a:gd name="T50" fmla="*/ 2 w 26"/>
                <a:gd name="T51" fmla="*/ 12 h 50"/>
                <a:gd name="T52" fmla="*/ 2 w 26"/>
                <a:gd name="T53" fmla="*/ 14 h 50"/>
                <a:gd name="T54" fmla="*/ 4 w 26"/>
                <a:gd name="T55" fmla="*/ 14 h 50"/>
                <a:gd name="T56" fmla="*/ 4 w 26"/>
                <a:gd name="T57" fmla="*/ 18 h 50"/>
                <a:gd name="T58" fmla="*/ 4 w 26"/>
                <a:gd name="T59" fmla="*/ 22 h 50"/>
                <a:gd name="T60" fmla="*/ 4 w 26"/>
                <a:gd name="T61" fmla="*/ 24 h 50"/>
                <a:gd name="T62" fmla="*/ 4 w 26"/>
                <a:gd name="T63" fmla="*/ 30 h 50"/>
                <a:gd name="T64" fmla="*/ 2 w 26"/>
                <a:gd name="T65" fmla="*/ 34 h 50"/>
                <a:gd name="T66" fmla="*/ 4 w 26"/>
                <a:gd name="T67" fmla="*/ 38 h 50"/>
                <a:gd name="T68" fmla="*/ 4 w 26"/>
                <a:gd name="T69" fmla="*/ 40 h 50"/>
                <a:gd name="T70" fmla="*/ 2 w 26"/>
                <a:gd name="T71" fmla="*/ 38 h 50"/>
                <a:gd name="T72" fmla="*/ 2 w 26"/>
                <a:gd name="T73" fmla="*/ 40 h 50"/>
                <a:gd name="T74" fmla="*/ 4 w 26"/>
                <a:gd name="T75" fmla="*/ 42 h 50"/>
                <a:gd name="T76" fmla="*/ 12 w 26"/>
                <a:gd name="T77" fmla="*/ 46 h 50"/>
                <a:gd name="T78" fmla="*/ 12 w 26"/>
                <a:gd name="T79" fmla="*/ 50 h 50"/>
                <a:gd name="T80" fmla="*/ 14 w 26"/>
                <a:gd name="T81" fmla="*/ 50 h 50"/>
                <a:gd name="T82" fmla="*/ 16 w 26"/>
                <a:gd name="T83" fmla="*/ 50 h 50"/>
                <a:gd name="T84" fmla="*/ 16 w 26"/>
                <a:gd name="T85" fmla="*/ 50 h 50"/>
                <a:gd name="T86" fmla="*/ 16 w 26"/>
                <a:gd name="T87" fmla="*/ 48 h 50"/>
                <a:gd name="T88" fmla="*/ 18 w 26"/>
                <a:gd name="T89" fmla="*/ 48 h 50"/>
                <a:gd name="T90" fmla="*/ 18 w 26"/>
                <a:gd name="T91" fmla="*/ 48 h 50"/>
                <a:gd name="T92" fmla="*/ 16 w 26"/>
                <a:gd name="T93" fmla="*/ 46 h 50"/>
                <a:gd name="T94" fmla="*/ 18 w 26"/>
                <a:gd name="T95" fmla="*/ 44 h 50"/>
                <a:gd name="T96" fmla="*/ 18 w 26"/>
                <a:gd name="T97" fmla="*/ 46 h 50"/>
                <a:gd name="T98" fmla="*/ 20 w 26"/>
                <a:gd name="T99" fmla="*/ 44 h 50"/>
                <a:gd name="T100" fmla="*/ 22 w 26"/>
                <a:gd name="T101" fmla="*/ 44 h 50"/>
                <a:gd name="T102" fmla="*/ 22 w 26"/>
                <a:gd name="T103" fmla="*/ 42 h 50"/>
                <a:gd name="T104" fmla="*/ 22 w 26"/>
                <a:gd name="T105" fmla="*/ 40 h 50"/>
                <a:gd name="T106" fmla="*/ 24 w 26"/>
                <a:gd name="T107" fmla="*/ 38 h 50"/>
                <a:gd name="T108" fmla="*/ 26 w 26"/>
                <a:gd name="T109" fmla="*/ 38 h 50"/>
                <a:gd name="T110" fmla="*/ 26 w 26"/>
                <a:gd name="T111"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50">
                  <a:moveTo>
                    <a:pt x="26" y="34"/>
                  </a:moveTo>
                  <a:lnTo>
                    <a:pt x="26" y="34"/>
                  </a:lnTo>
                  <a:lnTo>
                    <a:pt x="26" y="32"/>
                  </a:lnTo>
                  <a:lnTo>
                    <a:pt x="26" y="32"/>
                  </a:lnTo>
                  <a:lnTo>
                    <a:pt x="26" y="30"/>
                  </a:lnTo>
                  <a:lnTo>
                    <a:pt x="26" y="30"/>
                  </a:lnTo>
                  <a:lnTo>
                    <a:pt x="24" y="30"/>
                  </a:lnTo>
                  <a:lnTo>
                    <a:pt x="22" y="30"/>
                  </a:lnTo>
                  <a:lnTo>
                    <a:pt x="22" y="30"/>
                  </a:lnTo>
                  <a:lnTo>
                    <a:pt x="22" y="28"/>
                  </a:lnTo>
                  <a:lnTo>
                    <a:pt x="20" y="28"/>
                  </a:lnTo>
                  <a:lnTo>
                    <a:pt x="20" y="26"/>
                  </a:lnTo>
                  <a:lnTo>
                    <a:pt x="18" y="24"/>
                  </a:lnTo>
                  <a:lnTo>
                    <a:pt x="18" y="22"/>
                  </a:lnTo>
                  <a:lnTo>
                    <a:pt x="18" y="22"/>
                  </a:lnTo>
                  <a:lnTo>
                    <a:pt x="18" y="20"/>
                  </a:lnTo>
                  <a:lnTo>
                    <a:pt x="18" y="18"/>
                  </a:lnTo>
                  <a:lnTo>
                    <a:pt x="18" y="18"/>
                  </a:lnTo>
                  <a:lnTo>
                    <a:pt x="18" y="18"/>
                  </a:lnTo>
                  <a:lnTo>
                    <a:pt x="18" y="16"/>
                  </a:lnTo>
                  <a:lnTo>
                    <a:pt x="18" y="14"/>
                  </a:lnTo>
                  <a:lnTo>
                    <a:pt x="20" y="14"/>
                  </a:lnTo>
                  <a:lnTo>
                    <a:pt x="20" y="12"/>
                  </a:lnTo>
                  <a:lnTo>
                    <a:pt x="20" y="10"/>
                  </a:lnTo>
                  <a:lnTo>
                    <a:pt x="18" y="8"/>
                  </a:lnTo>
                  <a:lnTo>
                    <a:pt x="18" y="8"/>
                  </a:lnTo>
                  <a:lnTo>
                    <a:pt x="16" y="6"/>
                  </a:lnTo>
                  <a:lnTo>
                    <a:pt x="16" y="6"/>
                  </a:lnTo>
                  <a:lnTo>
                    <a:pt x="14" y="6"/>
                  </a:lnTo>
                  <a:lnTo>
                    <a:pt x="14" y="4"/>
                  </a:lnTo>
                  <a:lnTo>
                    <a:pt x="12" y="2"/>
                  </a:lnTo>
                  <a:lnTo>
                    <a:pt x="12" y="2"/>
                  </a:lnTo>
                  <a:lnTo>
                    <a:pt x="12" y="2"/>
                  </a:lnTo>
                  <a:lnTo>
                    <a:pt x="10" y="2"/>
                  </a:lnTo>
                  <a:lnTo>
                    <a:pt x="8" y="2"/>
                  </a:lnTo>
                  <a:lnTo>
                    <a:pt x="8" y="2"/>
                  </a:lnTo>
                  <a:lnTo>
                    <a:pt x="8" y="2"/>
                  </a:lnTo>
                  <a:lnTo>
                    <a:pt x="6" y="2"/>
                  </a:lnTo>
                  <a:lnTo>
                    <a:pt x="6" y="0"/>
                  </a:lnTo>
                  <a:lnTo>
                    <a:pt x="6" y="0"/>
                  </a:lnTo>
                  <a:lnTo>
                    <a:pt x="6" y="0"/>
                  </a:lnTo>
                  <a:lnTo>
                    <a:pt x="6" y="0"/>
                  </a:lnTo>
                  <a:lnTo>
                    <a:pt x="4" y="2"/>
                  </a:lnTo>
                  <a:lnTo>
                    <a:pt x="4" y="2"/>
                  </a:lnTo>
                  <a:lnTo>
                    <a:pt x="2" y="4"/>
                  </a:lnTo>
                  <a:lnTo>
                    <a:pt x="2" y="6"/>
                  </a:lnTo>
                  <a:lnTo>
                    <a:pt x="2" y="6"/>
                  </a:lnTo>
                  <a:lnTo>
                    <a:pt x="0" y="8"/>
                  </a:lnTo>
                  <a:lnTo>
                    <a:pt x="2" y="8"/>
                  </a:lnTo>
                  <a:lnTo>
                    <a:pt x="2" y="10"/>
                  </a:lnTo>
                  <a:lnTo>
                    <a:pt x="2" y="10"/>
                  </a:lnTo>
                  <a:lnTo>
                    <a:pt x="2" y="12"/>
                  </a:lnTo>
                  <a:lnTo>
                    <a:pt x="2" y="12"/>
                  </a:lnTo>
                  <a:lnTo>
                    <a:pt x="2" y="14"/>
                  </a:lnTo>
                  <a:lnTo>
                    <a:pt x="4" y="14"/>
                  </a:lnTo>
                  <a:lnTo>
                    <a:pt x="4" y="14"/>
                  </a:lnTo>
                  <a:lnTo>
                    <a:pt x="6" y="18"/>
                  </a:lnTo>
                  <a:lnTo>
                    <a:pt x="4" y="18"/>
                  </a:lnTo>
                  <a:lnTo>
                    <a:pt x="4" y="18"/>
                  </a:lnTo>
                  <a:lnTo>
                    <a:pt x="4" y="22"/>
                  </a:lnTo>
                  <a:lnTo>
                    <a:pt x="4" y="22"/>
                  </a:lnTo>
                  <a:lnTo>
                    <a:pt x="4" y="24"/>
                  </a:lnTo>
                  <a:lnTo>
                    <a:pt x="4" y="26"/>
                  </a:lnTo>
                  <a:lnTo>
                    <a:pt x="4" y="30"/>
                  </a:lnTo>
                  <a:lnTo>
                    <a:pt x="2" y="32"/>
                  </a:lnTo>
                  <a:lnTo>
                    <a:pt x="2" y="34"/>
                  </a:lnTo>
                  <a:lnTo>
                    <a:pt x="2" y="36"/>
                  </a:lnTo>
                  <a:lnTo>
                    <a:pt x="4" y="38"/>
                  </a:lnTo>
                  <a:lnTo>
                    <a:pt x="4" y="38"/>
                  </a:lnTo>
                  <a:lnTo>
                    <a:pt x="4" y="40"/>
                  </a:lnTo>
                  <a:lnTo>
                    <a:pt x="4" y="40"/>
                  </a:lnTo>
                  <a:lnTo>
                    <a:pt x="2" y="38"/>
                  </a:lnTo>
                  <a:lnTo>
                    <a:pt x="2" y="38"/>
                  </a:lnTo>
                  <a:lnTo>
                    <a:pt x="2" y="40"/>
                  </a:lnTo>
                  <a:lnTo>
                    <a:pt x="4" y="42"/>
                  </a:lnTo>
                  <a:lnTo>
                    <a:pt x="4" y="42"/>
                  </a:lnTo>
                  <a:lnTo>
                    <a:pt x="10" y="46"/>
                  </a:lnTo>
                  <a:lnTo>
                    <a:pt x="12" y="46"/>
                  </a:lnTo>
                  <a:lnTo>
                    <a:pt x="12" y="48"/>
                  </a:lnTo>
                  <a:lnTo>
                    <a:pt x="12" y="50"/>
                  </a:lnTo>
                  <a:lnTo>
                    <a:pt x="12" y="50"/>
                  </a:lnTo>
                  <a:lnTo>
                    <a:pt x="14" y="50"/>
                  </a:lnTo>
                  <a:lnTo>
                    <a:pt x="14" y="50"/>
                  </a:lnTo>
                  <a:lnTo>
                    <a:pt x="16" y="50"/>
                  </a:lnTo>
                  <a:lnTo>
                    <a:pt x="16" y="50"/>
                  </a:lnTo>
                  <a:lnTo>
                    <a:pt x="16" y="50"/>
                  </a:lnTo>
                  <a:lnTo>
                    <a:pt x="16" y="50"/>
                  </a:lnTo>
                  <a:lnTo>
                    <a:pt x="16" y="48"/>
                  </a:lnTo>
                  <a:lnTo>
                    <a:pt x="16" y="48"/>
                  </a:lnTo>
                  <a:lnTo>
                    <a:pt x="18" y="48"/>
                  </a:lnTo>
                  <a:lnTo>
                    <a:pt x="18" y="48"/>
                  </a:lnTo>
                  <a:lnTo>
                    <a:pt x="18" y="48"/>
                  </a:lnTo>
                  <a:lnTo>
                    <a:pt x="18" y="46"/>
                  </a:lnTo>
                  <a:lnTo>
                    <a:pt x="16" y="46"/>
                  </a:lnTo>
                  <a:lnTo>
                    <a:pt x="16" y="46"/>
                  </a:lnTo>
                  <a:lnTo>
                    <a:pt x="18" y="44"/>
                  </a:lnTo>
                  <a:lnTo>
                    <a:pt x="18" y="46"/>
                  </a:lnTo>
                  <a:lnTo>
                    <a:pt x="18" y="46"/>
                  </a:lnTo>
                  <a:lnTo>
                    <a:pt x="18" y="44"/>
                  </a:lnTo>
                  <a:lnTo>
                    <a:pt x="20" y="44"/>
                  </a:lnTo>
                  <a:lnTo>
                    <a:pt x="22" y="44"/>
                  </a:lnTo>
                  <a:lnTo>
                    <a:pt x="22" y="44"/>
                  </a:lnTo>
                  <a:lnTo>
                    <a:pt x="22" y="44"/>
                  </a:lnTo>
                  <a:lnTo>
                    <a:pt x="22" y="42"/>
                  </a:lnTo>
                  <a:lnTo>
                    <a:pt x="22" y="40"/>
                  </a:lnTo>
                  <a:lnTo>
                    <a:pt x="22" y="40"/>
                  </a:lnTo>
                  <a:lnTo>
                    <a:pt x="24" y="40"/>
                  </a:lnTo>
                  <a:lnTo>
                    <a:pt x="24" y="38"/>
                  </a:lnTo>
                  <a:lnTo>
                    <a:pt x="24" y="38"/>
                  </a:lnTo>
                  <a:lnTo>
                    <a:pt x="26" y="38"/>
                  </a:lnTo>
                  <a:lnTo>
                    <a:pt x="26" y="36"/>
                  </a:lnTo>
                  <a:lnTo>
                    <a:pt x="26" y="36"/>
                  </a:lnTo>
                  <a:lnTo>
                    <a:pt x="26" y="3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1" name="Freeform 249"/>
            <p:cNvSpPr>
              <a:spLocks noEditPoints="1"/>
            </p:cNvSpPr>
            <p:nvPr/>
          </p:nvSpPr>
          <p:spPr bwMode="auto">
            <a:xfrm>
              <a:off x="3747" y="1011"/>
              <a:ext cx="14" cy="6"/>
            </a:xfrm>
            <a:custGeom>
              <a:avLst/>
              <a:gdLst>
                <a:gd name="T0" fmla="*/ 14 w 14"/>
                <a:gd name="T1" fmla="*/ 6 h 6"/>
                <a:gd name="T2" fmla="*/ 12 w 14"/>
                <a:gd name="T3" fmla="*/ 4 h 6"/>
                <a:gd name="T4" fmla="*/ 12 w 14"/>
                <a:gd name="T5" fmla="*/ 6 h 6"/>
                <a:gd name="T6" fmla="*/ 12 w 14"/>
                <a:gd name="T7" fmla="*/ 6 h 6"/>
                <a:gd name="T8" fmla="*/ 12 w 14"/>
                <a:gd name="T9" fmla="*/ 6 h 6"/>
                <a:gd name="T10" fmla="*/ 12 w 14"/>
                <a:gd name="T11" fmla="*/ 6 h 6"/>
                <a:gd name="T12" fmla="*/ 14 w 14"/>
                <a:gd name="T13" fmla="*/ 6 h 6"/>
                <a:gd name="T14" fmla="*/ 14 w 14"/>
                <a:gd name="T15" fmla="*/ 6 h 6"/>
                <a:gd name="T16" fmla="*/ 14 w 14"/>
                <a:gd name="T17" fmla="*/ 6 h 6"/>
                <a:gd name="T18" fmla="*/ 14 w 14"/>
                <a:gd name="T19" fmla="*/ 6 h 6"/>
                <a:gd name="T20" fmla="*/ 2 w 14"/>
                <a:gd name="T21" fmla="*/ 2 h 6"/>
                <a:gd name="T22" fmla="*/ 0 w 14"/>
                <a:gd name="T23" fmla="*/ 2 h 6"/>
                <a:gd name="T24" fmla="*/ 0 w 14"/>
                <a:gd name="T25" fmla="*/ 4 h 6"/>
                <a:gd name="T26" fmla="*/ 0 w 14"/>
                <a:gd name="T27" fmla="*/ 4 h 6"/>
                <a:gd name="T28" fmla="*/ 2 w 14"/>
                <a:gd name="T29" fmla="*/ 4 h 6"/>
                <a:gd name="T30" fmla="*/ 2 w 14"/>
                <a:gd name="T31" fmla="*/ 4 h 6"/>
                <a:gd name="T32" fmla="*/ 2 w 14"/>
                <a:gd name="T33" fmla="*/ 4 h 6"/>
                <a:gd name="T34" fmla="*/ 2 w 14"/>
                <a:gd name="T35" fmla="*/ 4 h 6"/>
                <a:gd name="T36" fmla="*/ 2 w 14"/>
                <a:gd name="T37" fmla="*/ 4 h 6"/>
                <a:gd name="T38" fmla="*/ 2 w 14"/>
                <a:gd name="T39" fmla="*/ 2 h 6"/>
                <a:gd name="T40" fmla="*/ 8 w 14"/>
                <a:gd name="T41" fmla="*/ 2 h 6"/>
                <a:gd name="T42" fmla="*/ 8 w 14"/>
                <a:gd name="T43" fmla="*/ 2 h 6"/>
                <a:gd name="T44" fmla="*/ 8 w 14"/>
                <a:gd name="T45" fmla="*/ 0 h 6"/>
                <a:gd name="T46" fmla="*/ 6 w 14"/>
                <a:gd name="T47" fmla="*/ 0 h 6"/>
                <a:gd name="T48" fmla="*/ 6 w 14"/>
                <a:gd name="T49" fmla="*/ 0 h 6"/>
                <a:gd name="T50" fmla="*/ 6 w 14"/>
                <a:gd name="T51" fmla="*/ 0 h 6"/>
                <a:gd name="T52" fmla="*/ 6 w 14"/>
                <a:gd name="T53" fmla="*/ 0 h 6"/>
                <a:gd name="T54" fmla="*/ 4 w 14"/>
                <a:gd name="T55" fmla="*/ 0 h 6"/>
                <a:gd name="T56" fmla="*/ 4 w 14"/>
                <a:gd name="T57" fmla="*/ 0 h 6"/>
                <a:gd name="T58" fmla="*/ 4 w 14"/>
                <a:gd name="T59" fmla="*/ 0 h 6"/>
                <a:gd name="T60" fmla="*/ 4 w 14"/>
                <a:gd name="T61" fmla="*/ 0 h 6"/>
                <a:gd name="T62" fmla="*/ 4 w 14"/>
                <a:gd name="T63" fmla="*/ 0 h 6"/>
                <a:gd name="T64" fmla="*/ 4 w 14"/>
                <a:gd name="T65" fmla="*/ 2 h 6"/>
                <a:gd name="T66" fmla="*/ 4 w 14"/>
                <a:gd name="T67" fmla="*/ 2 h 6"/>
                <a:gd name="T68" fmla="*/ 4 w 14"/>
                <a:gd name="T69" fmla="*/ 2 h 6"/>
                <a:gd name="T70" fmla="*/ 4 w 14"/>
                <a:gd name="T71" fmla="*/ 2 h 6"/>
                <a:gd name="T72" fmla="*/ 4 w 14"/>
                <a:gd name="T73" fmla="*/ 2 h 6"/>
                <a:gd name="T74" fmla="*/ 4 w 14"/>
                <a:gd name="T75" fmla="*/ 2 h 6"/>
                <a:gd name="T76" fmla="*/ 2 w 14"/>
                <a:gd name="T77" fmla="*/ 2 h 6"/>
                <a:gd name="T78" fmla="*/ 2 w 14"/>
                <a:gd name="T79" fmla="*/ 2 h 6"/>
                <a:gd name="T80" fmla="*/ 4 w 14"/>
                <a:gd name="T81" fmla="*/ 4 h 6"/>
                <a:gd name="T82" fmla="*/ 4 w 14"/>
                <a:gd name="T83" fmla="*/ 4 h 6"/>
                <a:gd name="T84" fmla="*/ 8 w 14"/>
                <a:gd name="T85" fmla="*/ 4 h 6"/>
                <a:gd name="T86" fmla="*/ 8 w 14"/>
                <a:gd name="T87" fmla="*/ 4 h 6"/>
                <a:gd name="T88" fmla="*/ 8 w 14"/>
                <a:gd name="T89" fmla="*/ 4 h 6"/>
                <a:gd name="T90" fmla="*/ 8 w 14"/>
                <a:gd name="T91" fmla="*/ 4 h 6"/>
                <a:gd name="T92" fmla="*/ 8 w 14"/>
                <a:gd name="T93" fmla="*/ 2 h 6"/>
                <a:gd name="T94" fmla="*/ 8 w 14"/>
                <a:gd name="T95" fmla="*/ 4 h 6"/>
                <a:gd name="T96" fmla="*/ 10 w 14"/>
                <a:gd name="T97" fmla="*/ 4 h 6"/>
                <a:gd name="T98" fmla="*/ 10 w 14"/>
                <a:gd name="T99" fmla="*/ 2 h 6"/>
                <a:gd name="T100" fmla="*/ 10 w 14"/>
                <a:gd name="T101" fmla="*/ 2 h 6"/>
                <a:gd name="T102" fmla="*/ 8 w 14"/>
                <a:gd name="T10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6">
                  <a:moveTo>
                    <a:pt x="14" y="6"/>
                  </a:moveTo>
                  <a:lnTo>
                    <a:pt x="12" y="4"/>
                  </a:lnTo>
                  <a:lnTo>
                    <a:pt x="12" y="6"/>
                  </a:lnTo>
                  <a:lnTo>
                    <a:pt x="12" y="6"/>
                  </a:lnTo>
                  <a:lnTo>
                    <a:pt x="12" y="6"/>
                  </a:lnTo>
                  <a:lnTo>
                    <a:pt x="12" y="6"/>
                  </a:lnTo>
                  <a:lnTo>
                    <a:pt x="14" y="6"/>
                  </a:lnTo>
                  <a:lnTo>
                    <a:pt x="14" y="6"/>
                  </a:lnTo>
                  <a:lnTo>
                    <a:pt x="14" y="6"/>
                  </a:lnTo>
                  <a:lnTo>
                    <a:pt x="14" y="6"/>
                  </a:lnTo>
                  <a:close/>
                  <a:moveTo>
                    <a:pt x="2" y="2"/>
                  </a:moveTo>
                  <a:lnTo>
                    <a:pt x="0" y="2"/>
                  </a:lnTo>
                  <a:lnTo>
                    <a:pt x="0" y="4"/>
                  </a:lnTo>
                  <a:lnTo>
                    <a:pt x="0" y="4"/>
                  </a:lnTo>
                  <a:lnTo>
                    <a:pt x="2" y="4"/>
                  </a:lnTo>
                  <a:lnTo>
                    <a:pt x="2" y="4"/>
                  </a:lnTo>
                  <a:lnTo>
                    <a:pt x="2" y="4"/>
                  </a:lnTo>
                  <a:lnTo>
                    <a:pt x="2" y="4"/>
                  </a:lnTo>
                  <a:lnTo>
                    <a:pt x="2" y="4"/>
                  </a:lnTo>
                  <a:lnTo>
                    <a:pt x="2" y="2"/>
                  </a:lnTo>
                  <a:close/>
                  <a:moveTo>
                    <a:pt x="8" y="2"/>
                  </a:moveTo>
                  <a:lnTo>
                    <a:pt x="8" y="2"/>
                  </a:lnTo>
                  <a:lnTo>
                    <a:pt x="8" y="0"/>
                  </a:lnTo>
                  <a:lnTo>
                    <a:pt x="6" y="0"/>
                  </a:lnTo>
                  <a:lnTo>
                    <a:pt x="6" y="0"/>
                  </a:lnTo>
                  <a:lnTo>
                    <a:pt x="6" y="0"/>
                  </a:lnTo>
                  <a:lnTo>
                    <a:pt x="6" y="0"/>
                  </a:lnTo>
                  <a:lnTo>
                    <a:pt x="4" y="0"/>
                  </a:lnTo>
                  <a:lnTo>
                    <a:pt x="4" y="0"/>
                  </a:lnTo>
                  <a:lnTo>
                    <a:pt x="4" y="0"/>
                  </a:lnTo>
                  <a:lnTo>
                    <a:pt x="4" y="0"/>
                  </a:lnTo>
                  <a:lnTo>
                    <a:pt x="4" y="0"/>
                  </a:lnTo>
                  <a:lnTo>
                    <a:pt x="4" y="2"/>
                  </a:lnTo>
                  <a:lnTo>
                    <a:pt x="4" y="2"/>
                  </a:lnTo>
                  <a:lnTo>
                    <a:pt x="4" y="2"/>
                  </a:lnTo>
                  <a:lnTo>
                    <a:pt x="4" y="2"/>
                  </a:lnTo>
                  <a:lnTo>
                    <a:pt x="4" y="2"/>
                  </a:lnTo>
                  <a:lnTo>
                    <a:pt x="4" y="2"/>
                  </a:lnTo>
                  <a:lnTo>
                    <a:pt x="2" y="2"/>
                  </a:lnTo>
                  <a:lnTo>
                    <a:pt x="2" y="2"/>
                  </a:lnTo>
                  <a:lnTo>
                    <a:pt x="4" y="4"/>
                  </a:lnTo>
                  <a:lnTo>
                    <a:pt x="4" y="4"/>
                  </a:lnTo>
                  <a:lnTo>
                    <a:pt x="8" y="4"/>
                  </a:lnTo>
                  <a:lnTo>
                    <a:pt x="8" y="4"/>
                  </a:lnTo>
                  <a:lnTo>
                    <a:pt x="8" y="4"/>
                  </a:lnTo>
                  <a:lnTo>
                    <a:pt x="8" y="4"/>
                  </a:lnTo>
                  <a:lnTo>
                    <a:pt x="8" y="2"/>
                  </a:lnTo>
                  <a:lnTo>
                    <a:pt x="8" y="4"/>
                  </a:lnTo>
                  <a:lnTo>
                    <a:pt x="10" y="4"/>
                  </a:lnTo>
                  <a:lnTo>
                    <a:pt x="10" y="2"/>
                  </a:lnTo>
                  <a:lnTo>
                    <a:pt x="10" y="2"/>
                  </a:lnTo>
                  <a:lnTo>
                    <a:pt x="8"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2" name="Freeform 250"/>
            <p:cNvSpPr>
              <a:spLocks/>
            </p:cNvSpPr>
            <p:nvPr/>
          </p:nvSpPr>
          <p:spPr bwMode="auto">
            <a:xfrm>
              <a:off x="4379" y="1387"/>
              <a:ext cx="202" cy="165"/>
            </a:xfrm>
            <a:custGeom>
              <a:avLst/>
              <a:gdLst>
                <a:gd name="T0" fmla="*/ 194 w 202"/>
                <a:gd name="T1" fmla="*/ 20 h 165"/>
                <a:gd name="T2" fmla="*/ 184 w 202"/>
                <a:gd name="T3" fmla="*/ 22 h 165"/>
                <a:gd name="T4" fmla="*/ 184 w 202"/>
                <a:gd name="T5" fmla="*/ 18 h 165"/>
                <a:gd name="T6" fmla="*/ 170 w 202"/>
                <a:gd name="T7" fmla="*/ 26 h 165"/>
                <a:gd name="T8" fmla="*/ 156 w 202"/>
                <a:gd name="T9" fmla="*/ 33 h 165"/>
                <a:gd name="T10" fmla="*/ 152 w 202"/>
                <a:gd name="T11" fmla="*/ 12 h 165"/>
                <a:gd name="T12" fmla="*/ 146 w 202"/>
                <a:gd name="T13" fmla="*/ 10 h 165"/>
                <a:gd name="T14" fmla="*/ 136 w 202"/>
                <a:gd name="T15" fmla="*/ 2 h 165"/>
                <a:gd name="T16" fmla="*/ 132 w 202"/>
                <a:gd name="T17" fmla="*/ 12 h 165"/>
                <a:gd name="T18" fmla="*/ 126 w 202"/>
                <a:gd name="T19" fmla="*/ 16 h 165"/>
                <a:gd name="T20" fmla="*/ 122 w 202"/>
                <a:gd name="T21" fmla="*/ 24 h 165"/>
                <a:gd name="T22" fmla="*/ 114 w 202"/>
                <a:gd name="T23" fmla="*/ 20 h 165"/>
                <a:gd name="T24" fmla="*/ 110 w 202"/>
                <a:gd name="T25" fmla="*/ 22 h 165"/>
                <a:gd name="T26" fmla="*/ 104 w 202"/>
                <a:gd name="T27" fmla="*/ 29 h 165"/>
                <a:gd name="T28" fmla="*/ 96 w 202"/>
                <a:gd name="T29" fmla="*/ 22 h 165"/>
                <a:gd name="T30" fmla="*/ 84 w 202"/>
                <a:gd name="T31" fmla="*/ 20 h 165"/>
                <a:gd name="T32" fmla="*/ 66 w 202"/>
                <a:gd name="T33" fmla="*/ 16 h 165"/>
                <a:gd name="T34" fmla="*/ 56 w 202"/>
                <a:gd name="T35" fmla="*/ 24 h 165"/>
                <a:gd name="T36" fmla="*/ 52 w 202"/>
                <a:gd name="T37" fmla="*/ 39 h 165"/>
                <a:gd name="T38" fmla="*/ 46 w 202"/>
                <a:gd name="T39" fmla="*/ 45 h 165"/>
                <a:gd name="T40" fmla="*/ 34 w 202"/>
                <a:gd name="T41" fmla="*/ 49 h 165"/>
                <a:gd name="T42" fmla="*/ 34 w 202"/>
                <a:gd name="T43" fmla="*/ 57 h 165"/>
                <a:gd name="T44" fmla="*/ 26 w 202"/>
                <a:gd name="T45" fmla="*/ 59 h 165"/>
                <a:gd name="T46" fmla="*/ 18 w 202"/>
                <a:gd name="T47" fmla="*/ 55 h 165"/>
                <a:gd name="T48" fmla="*/ 8 w 202"/>
                <a:gd name="T49" fmla="*/ 53 h 165"/>
                <a:gd name="T50" fmla="*/ 6 w 202"/>
                <a:gd name="T51" fmla="*/ 59 h 165"/>
                <a:gd name="T52" fmla="*/ 6 w 202"/>
                <a:gd name="T53" fmla="*/ 65 h 165"/>
                <a:gd name="T54" fmla="*/ 4 w 202"/>
                <a:gd name="T55" fmla="*/ 71 h 165"/>
                <a:gd name="T56" fmla="*/ 4 w 202"/>
                <a:gd name="T57" fmla="*/ 75 h 165"/>
                <a:gd name="T58" fmla="*/ 2 w 202"/>
                <a:gd name="T59" fmla="*/ 89 h 165"/>
                <a:gd name="T60" fmla="*/ 6 w 202"/>
                <a:gd name="T61" fmla="*/ 93 h 165"/>
                <a:gd name="T62" fmla="*/ 10 w 202"/>
                <a:gd name="T63" fmla="*/ 113 h 165"/>
                <a:gd name="T64" fmla="*/ 12 w 202"/>
                <a:gd name="T65" fmla="*/ 127 h 165"/>
                <a:gd name="T66" fmla="*/ 28 w 202"/>
                <a:gd name="T67" fmla="*/ 139 h 165"/>
                <a:gd name="T68" fmla="*/ 36 w 202"/>
                <a:gd name="T69" fmla="*/ 161 h 165"/>
                <a:gd name="T70" fmla="*/ 68 w 202"/>
                <a:gd name="T71" fmla="*/ 163 h 165"/>
                <a:gd name="T72" fmla="*/ 82 w 202"/>
                <a:gd name="T73" fmla="*/ 161 h 165"/>
                <a:gd name="T74" fmla="*/ 100 w 202"/>
                <a:gd name="T75" fmla="*/ 155 h 165"/>
                <a:gd name="T76" fmla="*/ 98 w 202"/>
                <a:gd name="T77" fmla="*/ 143 h 165"/>
                <a:gd name="T78" fmla="*/ 102 w 202"/>
                <a:gd name="T79" fmla="*/ 133 h 165"/>
                <a:gd name="T80" fmla="*/ 116 w 202"/>
                <a:gd name="T81" fmla="*/ 131 h 165"/>
                <a:gd name="T82" fmla="*/ 114 w 202"/>
                <a:gd name="T83" fmla="*/ 125 h 165"/>
                <a:gd name="T84" fmla="*/ 126 w 202"/>
                <a:gd name="T85" fmla="*/ 123 h 165"/>
                <a:gd name="T86" fmla="*/ 134 w 202"/>
                <a:gd name="T87" fmla="*/ 123 h 165"/>
                <a:gd name="T88" fmla="*/ 138 w 202"/>
                <a:gd name="T89" fmla="*/ 107 h 165"/>
                <a:gd name="T90" fmla="*/ 144 w 202"/>
                <a:gd name="T91" fmla="*/ 97 h 165"/>
                <a:gd name="T92" fmla="*/ 140 w 202"/>
                <a:gd name="T93" fmla="*/ 83 h 165"/>
                <a:gd name="T94" fmla="*/ 156 w 202"/>
                <a:gd name="T95" fmla="*/ 83 h 165"/>
                <a:gd name="T96" fmla="*/ 156 w 202"/>
                <a:gd name="T97" fmla="*/ 73 h 165"/>
                <a:gd name="T98" fmla="*/ 160 w 202"/>
                <a:gd name="T99" fmla="*/ 65 h 165"/>
                <a:gd name="T100" fmla="*/ 162 w 202"/>
                <a:gd name="T101" fmla="*/ 59 h 165"/>
                <a:gd name="T102" fmla="*/ 160 w 202"/>
                <a:gd name="T103" fmla="*/ 53 h 165"/>
                <a:gd name="T104" fmla="*/ 154 w 202"/>
                <a:gd name="T105" fmla="*/ 43 h 165"/>
                <a:gd name="T106" fmla="*/ 160 w 202"/>
                <a:gd name="T107" fmla="*/ 37 h 165"/>
                <a:gd name="T108" fmla="*/ 170 w 202"/>
                <a:gd name="T109" fmla="*/ 31 h 165"/>
                <a:gd name="T110" fmla="*/ 188 w 202"/>
                <a:gd name="T111" fmla="*/ 29 h 165"/>
                <a:gd name="T112" fmla="*/ 198 w 202"/>
                <a:gd name="T113" fmla="*/ 26 h 165"/>
                <a:gd name="T114" fmla="*/ 200 w 202"/>
                <a:gd name="T115" fmla="*/ 2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165">
                  <a:moveTo>
                    <a:pt x="202" y="22"/>
                  </a:moveTo>
                  <a:lnTo>
                    <a:pt x="202" y="22"/>
                  </a:lnTo>
                  <a:lnTo>
                    <a:pt x="200" y="20"/>
                  </a:lnTo>
                  <a:lnTo>
                    <a:pt x="198" y="20"/>
                  </a:lnTo>
                  <a:lnTo>
                    <a:pt x="196" y="20"/>
                  </a:lnTo>
                  <a:lnTo>
                    <a:pt x="196" y="20"/>
                  </a:lnTo>
                  <a:lnTo>
                    <a:pt x="194" y="20"/>
                  </a:lnTo>
                  <a:lnTo>
                    <a:pt x="192" y="20"/>
                  </a:lnTo>
                  <a:lnTo>
                    <a:pt x="192" y="20"/>
                  </a:lnTo>
                  <a:lnTo>
                    <a:pt x="192" y="20"/>
                  </a:lnTo>
                  <a:lnTo>
                    <a:pt x="190" y="20"/>
                  </a:lnTo>
                  <a:lnTo>
                    <a:pt x="188" y="22"/>
                  </a:lnTo>
                  <a:lnTo>
                    <a:pt x="186" y="22"/>
                  </a:lnTo>
                  <a:lnTo>
                    <a:pt x="184" y="22"/>
                  </a:lnTo>
                  <a:lnTo>
                    <a:pt x="184" y="22"/>
                  </a:lnTo>
                  <a:lnTo>
                    <a:pt x="184" y="22"/>
                  </a:lnTo>
                  <a:lnTo>
                    <a:pt x="186" y="20"/>
                  </a:lnTo>
                  <a:lnTo>
                    <a:pt x="186" y="20"/>
                  </a:lnTo>
                  <a:lnTo>
                    <a:pt x="184" y="20"/>
                  </a:lnTo>
                  <a:lnTo>
                    <a:pt x="184" y="18"/>
                  </a:lnTo>
                  <a:lnTo>
                    <a:pt x="184" y="18"/>
                  </a:lnTo>
                  <a:lnTo>
                    <a:pt x="182" y="18"/>
                  </a:lnTo>
                  <a:lnTo>
                    <a:pt x="182" y="18"/>
                  </a:lnTo>
                  <a:lnTo>
                    <a:pt x="180" y="18"/>
                  </a:lnTo>
                  <a:lnTo>
                    <a:pt x="178" y="20"/>
                  </a:lnTo>
                  <a:lnTo>
                    <a:pt x="174" y="22"/>
                  </a:lnTo>
                  <a:lnTo>
                    <a:pt x="172" y="24"/>
                  </a:lnTo>
                  <a:lnTo>
                    <a:pt x="170" y="26"/>
                  </a:lnTo>
                  <a:lnTo>
                    <a:pt x="166" y="29"/>
                  </a:lnTo>
                  <a:lnTo>
                    <a:pt x="164" y="29"/>
                  </a:lnTo>
                  <a:lnTo>
                    <a:pt x="162" y="31"/>
                  </a:lnTo>
                  <a:lnTo>
                    <a:pt x="160" y="33"/>
                  </a:lnTo>
                  <a:lnTo>
                    <a:pt x="158" y="33"/>
                  </a:lnTo>
                  <a:lnTo>
                    <a:pt x="158" y="33"/>
                  </a:lnTo>
                  <a:lnTo>
                    <a:pt x="156" y="33"/>
                  </a:lnTo>
                  <a:lnTo>
                    <a:pt x="154" y="31"/>
                  </a:lnTo>
                  <a:lnTo>
                    <a:pt x="154" y="26"/>
                  </a:lnTo>
                  <a:lnTo>
                    <a:pt x="152" y="24"/>
                  </a:lnTo>
                  <a:lnTo>
                    <a:pt x="152" y="22"/>
                  </a:lnTo>
                  <a:lnTo>
                    <a:pt x="152" y="18"/>
                  </a:lnTo>
                  <a:lnTo>
                    <a:pt x="152" y="16"/>
                  </a:lnTo>
                  <a:lnTo>
                    <a:pt x="152" y="12"/>
                  </a:lnTo>
                  <a:lnTo>
                    <a:pt x="152" y="12"/>
                  </a:lnTo>
                  <a:lnTo>
                    <a:pt x="152" y="10"/>
                  </a:lnTo>
                  <a:lnTo>
                    <a:pt x="150" y="10"/>
                  </a:lnTo>
                  <a:lnTo>
                    <a:pt x="150" y="10"/>
                  </a:lnTo>
                  <a:lnTo>
                    <a:pt x="148" y="10"/>
                  </a:lnTo>
                  <a:lnTo>
                    <a:pt x="148" y="10"/>
                  </a:lnTo>
                  <a:lnTo>
                    <a:pt x="146" y="10"/>
                  </a:lnTo>
                  <a:lnTo>
                    <a:pt x="146" y="8"/>
                  </a:lnTo>
                  <a:lnTo>
                    <a:pt x="146" y="6"/>
                  </a:lnTo>
                  <a:lnTo>
                    <a:pt x="144" y="4"/>
                  </a:lnTo>
                  <a:lnTo>
                    <a:pt x="142" y="2"/>
                  </a:lnTo>
                  <a:lnTo>
                    <a:pt x="138" y="0"/>
                  </a:lnTo>
                  <a:lnTo>
                    <a:pt x="136" y="0"/>
                  </a:lnTo>
                  <a:lnTo>
                    <a:pt x="136" y="2"/>
                  </a:lnTo>
                  <a:lnTo>
                    <a:pt x="134" y="6"/>
                  </a:lnTo>
                  <a:lnTo>
                    <a:pt x="134" y="8"/>
                  </a:lnTo>
                  <a:lnTo>
                    <a:pt x="132" y="8"/>
                  </a:lnTo>
                  <a:lnTo>
                    <a:pt x="132" y="10"/>
                  </a:lnTo>
                  <a:lnTo>
                    <a:pt x="132" y="10"/>
                  </a:lnTo>
                  <a:lnTo>
                    <a:pt x="132" y="10"/>
                  </a:lnTo>
                  <a:lnTo>
                    <a:pt x="132" y="12"/>
                  </a:lnTo>
                  <a:lnTo>
                    <a:pt x="132" y="14"/>
                  </a:lnTo>
                  <a:lnTo>
                    <a:pt x="132" y="16"/>
                  </a:lnTo>
                  <a:lnTo>
                    <a:pt x="132" y="16"/>
                  </a:lnTo>
                  <a:lnTo>
                    <a:pt x="130" y="16"/>
                  </a:lnTo>
                  <a:lnTo>
                    <a:pt x="130" y="16"/>
                  </a:lnTo>
                  <a:lnTo>
                    <a:pt x="128" y="16"/>
                  </a:lnTo>
                  <a:lnTo>
                    <a:pt x="126" y="16"/>
                  </a:lnTo>
                  <a:lnTo>
                    <a:pt x="124" y="16"/>
                  </a:lnTo>
                  <a:lnTo>
                    <a:pt x="122" y="16"/>
                  </a:lnTo>
                  <a:lnTo>
                    <a:pt x="122" y="18"/>
                  </a:lnTo>
                  <a:lnTo>
                    <a:pt x="122" y="20"/>
                  </a:lnTo>
                  <a:lnTo>
                    <a:pt x="122" y="22"/>
                  </a:lnTo>
                  <a:lnTo>
                    <a:pt x="122" y="22"/>
                  </a:lnTo>
                  <a:lnTo>
                    <a:pt x="122" y="24"/>
                  </a:lnTo>
                  <a:lnTo>
                    <a:pt x="120" y="24"/>
                  </a:lnTo>
                  <a:lnTo>
                    <a:pt x="120" y="24"/>
                  </a:lnTo>
                  <a:lnTo>
                    <a:pt x="118" y="24"/>
                  </a:lnTo>
                  <a:lnTo>
                    <a:pt x="116" y="22"/>
                  </a:lnTo>
                  <a:lnTo>
                    <a:pt x="116" y="20"/>
                  </a:lnTo>
                  <a:lnTo>
                    <a:pt x="114" y="20"/>
                  </a:lnTo>
                  <a:lnTo>
                    <a:pt x="114" y="20"/>
                  </a:lnTo>
                  <a:lnTo>
                    <a:pt x="114" y="20"/>
                  </a:lnTo>
                  <a:lnTo>
                    <a:pt x="114" y="22"/>
                  </a:lnTo>
                  <a:lnTo>
                    <a:pt x="114" y="22"/>
                  </a:lnTo>
                  <a:lnTo>
                    <a:pt x="112" y="22"/>
                  </a:lnTo>
                  <a:lnTo>
                    <a:pt x="112" y="22"/>
                  </a:lnTo>
                  <a:lnTo>
                    <a:pt x="112" y="22"/>
                  </a:lnTo>
                  <a:lnTo>
                    <a:pt x="110" y="22"/>
                  </a:lnTo>
                  <a:lnTo>
                    <a:pt x="110" y="24"/>
                  </a:lnTo>
                  <a:lnTo>
                    <a:pt x="108" y="24"/>
                  </a:lnTo>
                  <a:lnTo>
                    <a:pt x="106" y="26"/>
                  </a:lnTo>
                  <a:lnTo>
                    <a:pt x="106" y="26"/>
                  </a:lnTo>
                  <a:lnTo>
                    <a:pt x="106" y="26"/>
                  </a:lnTo>
                  <a:lnTo>
                    <a:pt x="106" y="26"/>
                  </a:lnTo>
                  <a:lnTo>
                    <a:pt x="104" y="29"/>
                  </a:lnTo>
                  <a:lnTo>
                    <a:pt x="102" y="29"/>
                  </a:lnTo>
                  <a:lnTo>
                    <a:pt x="100" y="26"/>
                  </a:lnTo>
                  <a:lnTo>
                    <a:pt x="98" y="24"/>
                  </a:lnTo>
                  <a:lnTo>
                    <a:pt x="98" y="24"/>
                  </a:lnTo>
                  <a:lnTo>
                    <a:pt x="98" y="24"/>
                  </a:lnTo>
                  <a:lnTo>
                    <a:pt x="96" y="22"/>
                  </a:lnTo>
                  <a:lnTo>
                    <a:pt x="96" y="22"/>
                  </a:lnTo>
                  <a:lnTo>
                    <a:pt x="94" y="22"/>
                  </a:lnTo>
                  <a:lnTo>
                    <a:pt x="94" y="22"/>
                  </a:lnTo>
                  <a:lnTo>
                    <a:pt x="92" y="22"/>
                  </a:lnTo>
                  <a:lnTo>
                    <a:pt x="92" y="22"/>
                  </a:lnTo>
                  <a:lnTo>
                    <a:pt x="90" y="22"/>
                  </a:lnTo>
                  <a:lnTo>
                    <a:pt x="88" y="20"/>
                  </a:lnTo>
                  <a:lnTo>
                    <a:pt x="84" y="20"/>
                  </a:lnTo>
                  <a:lnTo>
                    <a:pt x="80" y="20"/>
                  </a:lnTo>
                  <a:lnTo>
                    <a:pt x="78" y="20"/>
                  </a:lnTo>
                  <a:lnTo>
                    <a:pt x="76" y="20"/>
                  </a:lnTo>
                  <a:lnTo>
                    <a:pt x="72" y="20"/>
                  </a:lnTo>
                  <a:lnTo>
                    <a:pt x="70" y="18"/>
                  </a:lnTo>
                  <a:lnTo>
                    <a:pt x="68" y="16"/>
                  </a:lnTo>
                  <a:lnTo>
                    <a:pt x="66" y="16"/>
                  </a:lnTo>
                  <a:lnTo>
                    <a:pt x="66" y="18"/>
                  </a:lnTo>
                  <a:lnTo>
                    <a:pt x="66" y="18"/>
                  </a:lnTo>
                  <a:lnTo>
                    <a:pt x="66" y="20"/>
                  </a:lnTo>
                  <a:lnTo>
                    <a:pt x="66" y="22"/>
                  </a:lnTo>
                  <a:lnTo>
                    <a:pt x="62" y="22"/>
                  </a:lnTo>
                  <a:lnTo>
                    <a:pt x="58" y="22"/>
                  </a:lnTo>
                  <a:lnTo>
                    <a:pt x="56" y="24"/>
                  </a:lnTo>
                  <a:lnTo>
                    <a:pt x="54" y="24"/>
                  </a:lnTo>
                  <a:lnTo>
                    <a:pt x="54" y="26"/>
                  </a:lnTo>
                  <a:lnTo>
                    <a:pt x="54" y="29"/>
                  </a:lnTo>
                  <a:lnTo>
                    <a:pt x="54" y="33"/>
                  </a:lnTo>
                  <a:lnTo>
                    <a:pt x="54" y="35"/>
                  </a:lnTo>
                  <a:lnTo>
                    <a:pt x="54" y="39"/>
                  </a:lnTo>
                  <a:lnTo>
                    <a:pt x="52" y="39"/>
                  </a:lnTo>
                  <a:lnTo>
                    <a:pt x="52" y="41"/>
                  </a:lnTo>
                  <a:lnTo>
                    <a:pt x="48" y="43"/>
                  </a:lnTo>
                  <a:lnTo>
                    <a:pt x="48" y="43"/>
                  </a:lnTo>
                  <a:lnTo>
                    <a:pt x="48" y="45"/>
                  </a:lnTo>
                  <a:lnTo>
                    <a:pt x="48" y="45"/>
                  </a:lnTo>
                  <a:lnTo>
                    <a:pt x="46" y="45"/>
                  </a:lnTo>
                  <a:lnTo>
                    <a:pt x="46" y="45"/>
                  </a:lnTo>
                  <a:lnTo>
                    <a:pt x="44" y="45"/>
                  </a:lnTo>
                  <a:lnTo>
                    <a:pt x="42" y="47"/>
                  </a:lnTo>
                  <a:lnTo>
                    <a:pt x="40" y="47"/>
                  </a:lnTo>
                  <a:lnTo>
                    <a:pt x="36" y="49"/>
                  </a:lnTo>
                  <a:lnTo>
                    <a:pt x="34" y="49"/>
                  </a:lnTo>
                  <a:lnTo>
                    <a:pt x="34" y="49"/>
                  </a:lnTo>
                  <a:lnTo>
                    <a:pt x="34" y="49"/>
                  </a:lnTo>
                  <a:lnTo>
                    <a:pt x="34" y="51"/>
                  </a:lnTo>
                  <a:lnTo>
                    <a:pt x="34" y="51"/>
                  </a:lnTo>
                  <a:lnTo>
                    <a:pt x="36" y="51"/>
                  </a:lnTo>
                  <a:lnTo>
                    <a:pt x="34" y="53"/>
                  </a:lnTo>
                  <a:lnTo>
                    <a:pt x="34" y="53"/>
                  </a:lnTo>
                  <a:lnTo>
                    <a:pt x="34" y="57"/>
                  </a:lnTo>
                  <a:lnTo>
                    <a:pt x="34" y="57"/>
                  </a:lnTo>
                  <a:lnTo>
                    <a:pt x="32" y="57"/>
                  </a:lnTo>
                  <a:lnTo>
                    <a:pt x="30" y="59"/>
                  </a:lnTo>
                  <a:lnTo>
                    <a:pt x="30" y="59"/>
                  </a:lnTo>
                  <a:lnTo>
                    <a:pt x="28" y="59"/>
                  </a:lnTo>
                  <a:lnTo>
                    <a:pt x="28" y="59"/>
                  </a:lnTo>
                  <a:lnTo>
                    <a:pt x="26" y="59"/>
                  </a:lnTo>
                  <a:lnTo>
                    <a:pt x="26" y="59"/>
                  </a:lnTo>
                  <a:lnTo>
                    <a:pt x="24" y="61"/>
                  </a:lnTo>
                  <a:lnTo>
                    <a:pt x="24" y="61"/>
                  </a:lnTo>
                  <a:lnTo>
                    <a:pt x="22" y="59"/>
                  </a:lnTo>
                  <a:lnTo>
                    <a:pt x="22" y="59"/>
                  </a:lnTo>
                  <a:lnTo>
                    <a:pt x="20" y="57"/>
                  </a:lnTo>
                  <a:lnTo>
                    <a:pt x="18" y="57"/>
                  </a:lnTo>
                  <a:lnTo>
                    <a:pt x="18" y="55"/>
                  </a:lnTo>
                  <a:lnTo>
                    <a:pt x="16" y="57"/>
                  </a:lnTo>
                  <a:lnTo>
                    <a:pt x="14" y="57"/>
                  </a:lnTo>
                  <a:lnTo>
                    <a:pt x="14" y="57"/>
                  </a:lnTo>
                  <a:lnTo>
                    <a:pt x="12" y="55"/>
                  </a:lnTo>
                  <a:lnTo>
                    <a:pt x="10" y="55"/>
                  </a:lnTo>
                  <a:lnTo>
                    <a:pt x="8" y="53"/>
                  </a:lnTo>
                  <a:lnTo>
                    <a:pt x="8" y="53"/>
                  </a:lnTo>
                  <a:lnTo>
                    <a:pt x="8" y="53"/>
                  </a:lnTo>
                  <a:lnTo>
                    <a:pt x="8" y="55"/>
                  </a:lnTo>
                  <a:lnTo>
                    <a:pt x="8" y="55"/>
                  </a:lnTo>
                  <a:lnTo>
                    <a:pt x="8" y="55"/>
                  </a:lnTo>
                  <a:lnTo>
                    <a:pt x="8" y="57"/>
                  </a:lnTo>
                  <a:lnTo>
                    <a:pt x="6" y="57"/>
                  </a:lnTo>
                  <a:lnTo>
                    <a:pt x="6" y="59"/>
                  </a:lnTo>
                  <a:lnTo>
                    <a:pt x="6" y="59"/>
                  </a:lnTo>
                  <a:lnTo>
                    <a:pt x="6" y="59"/>
                  </a:lnTo>
                  <a:lnTo>
                    <a:pt x="6" y="61"/>
                  </a:lnTo>
                  <a:lnTo>
                    <a:pt x="6" y="61"/>
                  </a:lnTo>
                  <a:lnTo>
                    <a:pt x="8" y="63"/>
                  </a:lnTo>
                  <a:lnTo>
                    <a:pt x="6" y="63"/>
                  </a:lnTo>
                  <a:lnTo>
                    <a:pt x="6" y="65"/>
                  </a:lnTo>
                  <a:lnTo>
                    <a:pt x="6" y="65"/>
                  </a:lnTo>
                  <a:lnTo>
                    <a:pt x="6" y="67"/>
                  </a:lnTo>
                  <a:lnTo>
                    <a:pt x="6" y="67"/>
                  </a:lnTo>
                  <a:lnTo>
                    <a:pt x="6" y="69"/>
                  </a:lnTo>
                  <a:lnTo>
                    <a:pt x="6" y="69"/>
                  </a:lnTo>
                  <a:lnTo>
                    <a:pt x="6" y="71"/>
                  </a:lnTo>
                  <a:lnTo>
                    <a:pt x="4" y="71"/>
                  </a:lnTo>
                  <a:lnTo>
                    <a:pt x="4" y="71"/>
                  </a:lnTo>
                  <a:lnTo>
                    <a:pt x="4" y="73"/>
                  </a:lnTo>
                  <a:lnTo>
                    <a:pt x="2" y="73"/>
                  </a:lnTo>
                  <a:lnTo>
                    <a:pt x="2" y="73"/>
                  </a:lnTo>
                  <a:lnTo>
                    <a:pt x="2" y="73"/>
                  </a:lnTo>
                  <a:lnTo>
                    <a:pt x="4" y="73"/>
                  </a:lnTo>
                  <a:lnTo>
                    <a:pt x="4" y="75"/>
                  </a:lnTo>
                  <a:lnTo>
                    <a:pt x="6" y="77"/>
                  </a:lnTo>
                  <a:lnTo>
                    <a:pt x="2" y="77"/>
                  </a:lnTo>
                  <a:lnTo>
                    <a:pt x="2" y="79"/>
                  </a:lnTo>
                  <a:lnTo>
                    <a:pt x="0" y="81"/>
                  </a:lnTo>
                  <a:lnTo>
                    <a:pt x="2" y="85"/>
                  </a:lnTo>
                  <a:lnTo>
                    <a:pt x="2" y="87"/>
                  </a:lnTo>
                  <a:lnTo>
                    <a:pt x="2" y="89"/>
                  </a:lnTo>
                  <a:lnTo>
                    <a:pt x="2" y="89"/>
                  </a:lnTo>
                  <a:lnTo>
                    <a:pt x="4" y="89"/>
                  </a:lnTo>
                  <a:lnTo>
                    <a:pt x="6" y="89"/>
                  </a:lnTo>
                  <a:lnTo>
                    <a:pt x="8" y="91"/>
                  </a:lnTo>
                  <a:lnTo>
                    <a:pt x="8" y="91"/>
                  </a:lnTo>
                  <a:lnTo>
                    <a:pt x="8" y="91"/>
                  </a:lnTo>
                  <a:lnTo>
                    <a:pt x="6" y="93"/>
                  </a:lnTo>
                  <a:lnTo>
                    <a:pt x="6" y="95"/>
                  </a:lnTo>
                  <a:lnTo>
                    <a:pt x="4" y="97"/>
                  </a:lnTo>
                  <a:lnTo>
                    <a:pt x="4" y="99"/>
                  </a:lnTo>
                  <a:lnTo>
                    <a:pt x="4" y="101"/>
                  </a:lnTo>
                  <a:lnTo>
                    <a:pt x="6" y="103"/>
                  </a:lnTo>
                  <a:lnTo>
                    <a:pt x="8" y="107"/>
                  </a:lnTo>
                  <a:lnTo>
                    <a:pt x="10" y="113"/>
                  </a:lnTo>
                  <a:lnTo>
                    <a:pt x="10" y="115"/>
                  </a:lnTo>
                  <a:lnTo>
                    <a:pt x="10" y="119"/>
                  </a:lnTo>
                  <a:lnTo>
                    <a:pt x="10" y="119"/>
                  </a:lnTo>
                  <a:lnTo>
                    <a:pt x="12" y="123"/>
                  </a:lnTo>
                  <a:lnTo>
                    <a:pt x="12" y="123"/>
                  </a:lnTo>
                  <a:lnTo>
                    <a:pt x="12" y="127"/>
                  </a:lnTo>
                  <a:lnTo>
                    <a:pt x="12" y="127"/>
                  </a:lnTo>
                  <a:lnTo>
                    <a:pt x="16" y="127"/>
                  </a:lnTo>
                  <a:lnTo>
                    <a:pt x="20" y="129"/>
                  </a:lnTo>
                  <a:lnTo>
                    <a:pt x="26" y="129"/>
                  </a:lnTo>
                  <a:lnTo>
                    <a:pt x="26" y="131"/>
                  </a:lnTo>
                  <a:lnTo>
                    <a:pt x="28" y="135"/>
                  </a:lnTo>
                  <a:lnTo>
                    <a:pt x="28" y="137"/>
                  </a:lnTo>
                  <a:lnTo>
                    <a:pt x="28" y="139"/>
                  </a:lnTo>
                  <a:lnTo>
                    <a:pt x="26" y="143"/>
                  </a:lnTo>
                  <a:lnTo>
                    <a:pt x="22" y="147"/>
                  </a:lnTo>
                  <a:lnTo>
                    <a:pt x="20" y="151"/>
                  </a:lnTo>
                  <a:lnTo>
                    <a:pt x="16" y="155"/>
                  </a:lnTo>
                  <a:lnTo>
                    <a:pt x="22" y="157"/>
                  </a:lnTo>
                  <a:lnTo>
                    <a:pt x="28" y="159"/>
                  </a:lnTo>
                  <a:lnTo>
                    <a:pt x="36" y="161"/>
                  </a:lnTo>
                  <a:lnTo>
                    <a:pt x="40" y="163"/>
                  </a:lnTo>
                  <a:lnTo>
                    <a:pt x="42" y="163"/>
                  </a:lnTo>
                  <a:lnTo>
                    <a:pt x="58" y="163"/>
                  </a:lnTo>
                  <a:lnTo>
                    <a:pt x="66" y="163"/>
                  </a:lnTo>
                  <a:lnTo>
                    <a:pt x="68" y="165"/>
                  </a:lnTo>
                  <a:lnTo>
                    <a:pt x="68" y="163"/>
                  </a:lnTo>
                  <a:lnTo>
                    <a:pt x="68" y="163"/>
                  </a:lnTo>
                  <a:lnTo>
                    <a:pt x="70" y="163"/>
                  </a:lnTo>
                  <a:lnTo>
                    <a:pt x="72" y="161"/>
                  </a:lnTo>
                  <a:lnTo>
                    <a:pt x="74" y="161"/>
                  </a:lnTo>
                  <a:lnTo>
                    <a:pt x="76" y="161"/>
                  </a:lnTo>
                  <a:lnTo>
                    <a:pt x="78" y="161"/>
                  </a:lnTo>
                  <a:lnTo>
                    <a:pt x="80" y="161"/>
                  </a:lnTo>
                  <a:lnTo>
                    <a:pt x="82" y="161"/>
                  </a:lnTo>
                  <a:lnTo>
                    <a:pt x="84" y="161"/>
                  </a:lnTo>
                  <a:lnTo>
                    <a:pt x="88" y="159"/>
                  </a:lnTo>
                  <a:lnTo>
                    <a:pt x="90" y="159"/>
                  </a:lnTo>
                  <a:lnTo>
                    <a:pt x="94" y="157"/>
                  </a:lnTo>
                  <a:lnTo>
                    <a:pt x="98" y="157"/>
                  </a:lnTo>
                  <a:lnTo>
                    <a:pt x="98" y="155"/>
                  </a:lnTo>
                  <a:lnTo>
                    <a:pt x="100" y="155"/>
                  </a:lnTo>
                  <a:lnTo>
                    <a:pt x="100" y="153"/>
                  </a:lnTo>
                  <a:lnTo>
                    <a:pt x="98" y="153"/>
                  </a:lnTo>
                  <a:lnTo>
                    <a:pt x="98" y="151"/>
                  </a:lnTo>
                  <a:lnTo>
                    <a:pt x="98" y="149"/>
                  </a:lnTo>
                  <a:lnTo>
                    <a:pt x="98" y="147"/>
                  </a:lnTo>
                  <a:lnTo>
                    <a:pt x="98" y="145"/>
                  </a:lnTo>
                  <a:lnTo>
                    <a:pt x="98" y="143"/>
                  </a:lnTo>
                  <a:lnTo>
                    <a:pt x="98" y="139"/>
                  </a:lnTo>
                  <a:lnTo>
                    <a:pt x="98" y="137"/>
                  </a:lnTo>
                  <a:lnTo>
                    <a:pt x="100" y="137"/>
                  </a:lnTo>
                  <a:lnTo>
                    <a:pt x="100" y="135"/>
                  </a:lnTo>
                  <a:lnTo>
                    <a:pt x="100" y="135"/>
                  </a:lnTo>
                  <a:lnTo>
                    <a:pt x="102" y="135"/>
                  </a:lnTo>
                  <a:lnTo>
                    <a:pt x="102" y="133"/>
                  </a:lnTo>
                  <a:lnTo>
                    <a:pt x="104" y="131"/>
                  </a:lnTo>
                  <a:lnTo>
                    <a:pt x="104" y="131"/>
                  </a:lnTo>
                  <a:lnTo>
                    <a:pt x="106" y="131"/>
                  </a:lnTo>
                  <a:lnTo>
                    <a:pt x="108" y="131"/>
                  </a:lnTo>
                  <a:lnTo>
                    <a:pt x="110" y="131"/>
                  </a:lnTo>
                  <a:lnTo>
                    <a:pt x="114" y="131"/>
                  </a:lnTo>
                  <a:lnTo>
                    <a:pt x="116" y="131"/>
                  </a:lnTo>
                  <a:lnTo>
                    <a:pt x="116" y="131"/>
                  </a:lnTo>
                  <a:lnTo>
                    <a:pt x="118" y="129"/>
                  </a:lnTo>
                  <a:lnTo>
                    <a:pt x="116" y="129"/>
                  </a:lnTo>
                  <a:lnTo>
                    <a:pt x="116" y="129"/>
                  </a:lnTo>
                  <a:lnTo>
                    <a:pt x="114" y="127"/>
                  </a:lnTo>
                  <a:lnTo>
                    <a:pt x="114" y="127"/>
                  </a:lnTo>
                  <a:lnTo>
                    <a:pt x="114" y="125"/>
                  </a:lnTo>
                  <a:lnTo>
                    <a:pt x="116" y="125"/>
                  </a:lnTo>
                  <a:lnTo>
                    <a:pt x="120" y="123"/>
                  </a:lnTo>
                  <a:lnTo>
                    <a:pt x="122" y="123"/>
                  </a:lnTo>
                  <a:lnTo>
                    <a:pt x="122" y="121"/>
                  </a:lnTo>
                  <a:lnTo>
                    <a:pt x="122" y="121"/>
                  </a:lnTo>
                  <a:lnTo>
                    <a:pt x="124" y="121"/>
                  </a:lnTo>
                  <a:lnTo>
                    <a:pt x="126" y="123"/>
                  </a:lnTo>
                  <a:lnTo>
                    <a:pt x="128" y="121"/>
                  </a:lnTo>
                  <a:lnTo>
                    <a:pt x="128" y="121"/>
                  </a:lnTo>
                  <a:lnTo>
                    <a:pt x="130" y="123"/>
                  </a:lnTo>
                  <a:lnTo>
                    <a:pt x="130" y="123"/>
                  </a:lnTo>
                  <a:lnTo>
                    <a:pt x="132" y="125"/>
                  </a:lnTo>
                  <a:lnTo>
                    <a:pt x="134" y="125"/>
                  </a:lnTo>
                  <a:lnTo>
                    <a:pt x="134" y="123"/>
                  </a:lnTo>
                  <a:lnTo>
                    <a:pt x="136" y="123"/>
                  </a:lnTo>
                  <a:lnTo>
                    <a:pt x="138" y="121"/>
                  </a:lnTo>
                  <a:lnTo>
                    <a:pt x="138" y="119"/>
                  </a:lnTo>
                  <a:lnTo>
                    <a:pt x="138" y="113"/>
                  </a:lnTo>
                  <a:lnTo>
                    <a:pt x="136" y="111"/>
                  </a:lnTo>
                  <a:lnTo>
                    <a:pt x="136" y="109"/>
                  </a:lnTo>
                  <a:lnTo>
                    <a:pt x="138" y="107"/>
                  </a:lnTo>
                  <a:lnTo>
                    <a:pt x="138" y="105"/>
                  </a:lnTo>
                  <a:lnTo>
                    <a:pt x="138" y="105"/>
                  </a:lnTo>
                  <a:lnTo>
                    <a:pt x="138" y="103"/>
                  </a:lnTo>
                  <a:lnTo>
                    <a:pt x="138" y="99"/>
                  </a:lnTo>
                  <a:lnTo>
                    <a:pt x="140" y="99"/>
                  </a:lnTo>
                  <a:lnTo>
                    <a:pt x="142" y="99"/>
                  </a:lnTo>
                  <a:lnTo>
                    <a:pt x="144" y="97"/>
                  </a:lnTo>
                  <a:lnTo>
                    <a:pt x="146" y="97"/>
                  </a:lnTo>
                  <a:lnTo>
                    <a:pt x="148" y="95"/>
                  </a:lnTo>
                  <a:lnTo>
                    <a:pt x="148" y="93"/>
                  </a:lnTo>
                  <a:lnTo>
                    <a:pt x="148" y="91"/>
                  </a:lnTo>
                  <a:lnTo>
                    <a:pt x="146" y="89"/>
                  </a:lnTo>
                  <a:lnTo>
                    <a:pt x="144" y="87"/>
                  </a:lnTo>
                  <a:lnTo>
                    <a:pt x="140" y="83"/>
                  </a:lnTo>
                  <a:lnTo>
                    <a:pt x="140" y="81"/>
                  </a:lnTo>
                  <a:lnTo>
                    <a:pt x="142" y="81"/>
                  </a:lnTo>
                  <a:lnTo>
                    <a:pt x="146" y="83"/>
                  </a:lnTo>
                  <a:lnTo>
                    <a:pt x="148" y="83"/>
                  </a:lnTo>
                  <a:lnTo>
                    <a:pt x="148" y="83"/>
                  </a:lnTo>
                  <a:lnTo>
                    <a:pt x="152" y="83"/>
                  </a:lnTo>
                  <a:lnTo>
                    <a:pt x="156" y="83"/>
                  </a:lnTo>
                  <a:lnTo>
                    <a:pt x="158" y="81"/>
                  </a:lnTo>
                  <a:lnTo>
                    <a:pt x="158" y="79"/>
                  </a:lnTo>
                  <a:lnTo>
                    <a:pt x="158" y="79"/>
                  </a:lnTo>
                  <a:lnTo>
                    <a:pt x="158" y="77"/>
                  </a:lnTo>
                  <a:lnTo>
                    <a:pt x="158" y="75"/>
                  </a:lnTo>
                  <a:lnTo>
                    <a:pt x="156" y="75"/>
                  </a:lnTo>
                  <a:lnTo>
                    <a:pt x="156" y="73"/>
                  </a:lnTo>
                  <a:lnTo>
                    <a:pt x="156" y="73"/>
                  </a:lnTo>
                  <a:lnTo>
                    <a:pt x="156" y="73"/>
                  </a:lnTo>
                  <a:lnTo>
                    <a:pt x="156" y="71"/>
                  </a:lnTo>
                  <a:lnTo>
                    <a:pt x="156" y="69"/>
                  </a:lnTo>
                  <a:lnTo>
                    <a:pt x="158" y="69"/>
                  </a:lnTo>
                  <a:lnTo>
                    <a:pt x="158" y="67"/>
                  </a:lnTo>
                  <a:lnTo>
                    <a:pt x="160" y="65"/>
                  </a:lnTo>
                  <a:lnTo>
                    <a:pt x="160" y="65"/>
                  </a:lnTo>
                  <a:lnTo>
                    <a:pt x="162" y="63"/>
                  </a:lnTo>
                  <a:lnTo>
                    <a:pt x="162" y="63"/>
                  </a:lnTo>
                  <a:lnTo>
                    <a:pt x="162" y="61"/>
                  </a:lnTo>
                  <a:lnTo>
                    <a:pt x="162" y="61"/>
                  </a:lnTo>
                  <a:lnTo>
                    <a:pt x="162" y="61"/>
                  </a:lnTo>
                  <a:lnTo>
                    <a:pt x="162" y="59"/>
                  </a:lnTo>
                  <a:lnTo>
                    <a:pt x="160" y="59"/>
                  </a:lnTo>
                  <a:lnTo>
                    <a:pt x="160" y="59"/>
                  </a:lnTo>
                  <a:lnTo>
                    <a:pt x="162" y="57"/>
                  </a:lnTo>
                  <a:lnTo>
                    <a:pt x="162" y="57"/>
                  </a:lnTo>
                  <a:lnTo>
                    <a:pt x="160" y="55"/>
                  </a:lnTo>
                  <a:lnTo>
                    <a:pt x="160" y="55"/>
                  </a:lnTo>
                  <a:lnTo>
                    <a:pt x="160" y="53"/>
                  </a:lnTo>
                  <a:lnTo>
                    <a:pt x="158" y="51"/>
                  </a:lnTo>
                  <a:lnTo>
                    <a:pt x="158" y="49"/>
                  </a:lnTo>
                  <a:lnTo>
                    <a:pt x="156" y="49"/>
                  </a:lnTo>
                  <a:lnTo>
                    <a:pt x="156" y="47"/>
                  </a:lnTo>
                  <a:lnTo>
                    <a:pt x="154" y="45"/>
                  </a:lnTo>
                  <a:lnTo>
                    <a:pt x="152" y="45"/>
                  </a:lnTo>
                  <a:lnTo>
                    <a:pt x="154" y="43"/>
                  </a:lnTo>
                  <a:lnTo>
                    <a:pt x="154" y="43"/>
                  </a:lnTo>
                  <a:lnTo>
                    <a:pt x="156" y="41"/>
                  </a:lnTo>
                  <a:lnTo>
                    <a:pt x="156" y="39"/>
                  </a:lnTo>
                  <a:lnTo>
                    <a:pt x="158" y="39"/>
                  </a:lnTo>
                  <a:lnTo>
                    <a:pt x="160" y="39"/>
                  </a:lnTo>
                  <a:lnTo>
                    <a:pt x="160" y="39"/>
                  </a:lnTo>
                  <a:lnTo>
                    <a:pt x="160" y="37"/>
                  </a:lnTo>
                  <a:lnTo>
                    <a:pt x="162" y="37"/>
                  </a:lnTo>
                  <a:lnTo>
                    <a:pt x="164" y="35"/>
                  </a:lnTo>
                  <a:lnTo>
                    <a:pt x="164" y="33"/>
                  </a:lnTo>
                  <a:lnTo>
                    <a:pt x="166" y="33"/>
                  </a:lnTo>
                  <a:lnTo>
                    <a:pt x="166" y="33"/>
                  </a:lnTo>
                  <a:lnTo>
                    <a:pt x="168" y="33"/>
                  </a:lnTo>
                  <a:lnTo>
                    <a:pt x="170" y="31"/>
                  </a:lnTo>
                  <a:lnTo>
                    <a:pt x="170" y="31"/>
                  </a:lnTo>
                  <a:lnTo>
                    <a:pt x="174" y="31"/>
                  </a:lnTo>
                  <a:lnTo>
                    <a:pt x="176" y="31"/>
                  </a:lnTo>
                  <a:lnTo>
                    <a:pt x="178" y="31"/>
                  </a:lnTo>
                  <a:lnTo>
                    <a:pt x="182" y="29"/>
                  </a:lnTo>
                  <a:lnTo>
                    <a:pt x="188" y="29"/>
                  </a:lnTo>
                  <a:lnTo>
                    <a:pt x="188" y="29"/>
                  </a:lnTo>
                  <a:lnTo>
                    <a:pt x="190" y="31"/>
                  </a:lnTo>
                  <a:lnTo>
                    <a:pt x="192" y="31"/>
                  </a:lnTo>
                  <a:lnTo>
                    <a:pt x="192" y="31"/>
                  </a:lnTo>
                  <a:lnTo>
                    <a:pt x="194" y="29"/>
                  </a:lnTo>
                  <a:lnTo>
                    <a:pt x="198" y="29"/>
                  </a:lnTo>
                  <a:lnTo>
                    <a:pt x="198" y="26"/>
                  </a:lnTo>
                  <a:lnTo>
                    <a:pt x="198" y="26"/>
                  </a:lnTo>
                  <a:lnTo>
                    <a:pt x="198" y="26"/>
                  </a:lnTo>
                  <a:lnTo>
                    <a:pt x="196" y="24"/>
                  </a:lnTo>
                  <a:lnTo>
                    <a:pt x="196" y="24"/>
                  </a:lnTo>
                  <a:lnTo>
                    <a:pt x="198" y="22"/>
                  </a:lnTo>
                  <a:lnTo>
                    <a:pt x="200" y="22"/>
                  </a:lnTo>
                  <a:lnTo>
                    <a:pt x="200" y="22"/>
                  </a:lnTo>
                  <a:lnTo>
                    <a:pt x="200" y="22"/>
                  </a:lnTo>
                  <a:lnTo>
                    <a:pt x="200" y="22"/>
                  </a:lnTo>
                  <a:lnTo>
                    <a:pt x="202" y="22"/>
                  </a:lnTo>
                  <a:lnTo>
                    <a:pt x="202" y="22"/>
                  </a:lnTo>
                  <a:lnTo>
                    <a:pt x="202" y="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grpSp>
      <p:sp>
        <p:nvSpPr>
          <p:cNvPr id="298" name="Oval 297"/>
          <p:cNvSpPr/>
          <p:nvPr/>
        </p:nvSpPr>
        <p:spPr>
          <a:xfrm>
            <a:off x="7663937" y="2510488"/>
            <a:ext cx="2194221" cy="2194221"/>
          </a:xfrm>
          <a:prstGeom prst="ellipse">
            <a:avLst/>
          </a:prstGeom>
          <a:solidFill>
            <a:schemeClr val="accent3">
              <a:alpha val="10000"/>
            </a:schemeClr>
          </a:solidFill>
          <a:ln>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299" name="Oval 298"/>
          <p:cNvSpPr/>
          <p:nvPr/>
        </p:nvSpPr>
        <p:spPr>
          <a:xfrm>
            <a:off x="12588589" y="1852776"/>
            <a:ext cx="2194221" cy="2194221"/>
          </a:xfrm>
          <a:prstGeom prst="ellipse">
            <a:avLst/>
          </a:prstGeom>
          <a:solidFill>
            <a:schemeClr val="accent3">
              <a:alpha val="10000"/>
            </a:schemeClr>
          </a:solidFill>
          <a:ln>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300" name="Oval 299"/>
          <p:cNvSpPr/>
          <p:nvPr/>
        </p:nvSpPr>
        <p:spPr>
          <a:xfrm>
            <a:off x="11563977" y="4509421"/>
            <a:ext cx="1097111" cy="1097111"/>
          </a:xfrm>
          <a:prstGeom prst="ellipse">
            <a:avLst/>
          </a:prstGeom>
          <a:solidFill>
            <a:schemeClr val="accent4">
              <a:alpha val="10000"/>
            </a:schemeClr>
          </a:solidFill>
          <a:ln>
            <a:solidFill>
              <a:schemeClr val="accent4">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301" name="Oval 300"/>
          <p:cNvSpPr/>
          <p:nvPr/>
        </p:nvSpPr>
        <p:spPr>
          <a:xfrm>
            <a:off x="8147296" y="5320811"/>
            <a:ext cx="2194221" cy="2194221"/>
          </a:xfrm>
          <a:prstGeom prst="ellipse">
            <a:avLst/>
          </a:prstGeom>
          <a:solidFill>
            <a:schemeClr val="accent4">
              <a:alpha val="10000"/>
            </a:schemeClr>
          </a:solidFill>
          <a:ln>
            <a:solidFill>
              <a:schemeClr val="accent4">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303" name="Oval 302"/>
          <p:cNvSpPr/>
          <p:nvPr/>
        </p:nvSpPr>
        <p:spPr>
          <a:xfrm>
            <a:off x="13022827" y="5340924"/>
            <a:ext cx="2742777" cy="2742777"/>
          </a:xfrm>
          <a:prstGeom prst="ellipse">
            <a:avLst/>
          </a:prstGeom>
          <a:solidFill>
            <a:schemeClr val="accent1">
              <a:alpha val="10000"/>
            </a:schemeClr>
          </a:solidFill>
          <a:ln>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304" name="Oval 303"/>
          <p:cNvSpPr/>
          <p:nvPr/>
        </p:nvSpPr>
        <p:spPr>
          <a:xfrm>
            <a:off x="9996254" y="2130707"/>
            <a:ext cx="822833" cy="822833"/>
          </a:xfrm>
          <a:prstGeom prst="ellipse">
            <a:avLst/>
          </a:prstGeom>
          <a:solidFill>
            <a:schemeClr val="accent1">
              <a:alpha val="10000"/>
            </a:schemeClr>
          </a:solidFill>
          <a:ln>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grpSp>
        <p:nvGrpSpPr>
          <p:cNvPr id="279" name="Group 278"/>
          <p:cNvGrpSpPr/>
          <p:nvPr/>
        </p:nvGrpSpPr>
        <p:grpSpPr>
          <a:xfrm>
            <a:off x="8497777" y="3272588"/>
            <a:ext cx="1567911" cy="1124804"/>
            <a:chOff x="8945632" y="22034"/>
            <a:chExt cx="1045435" cy="749985"/>
          </a:xfrm>
        </p:grpSpPr>
        <p:sp>
          <p:nvSpPr>
            <p:cNvPr id="280" name="Right Triangle 279"/>
            <p:cNvSpPr/>
            <p:nvPr/>
          </p:nvSpPr>
          <p:spPr>
            <a:xfrm flipH="1" flipV="1">
              <a:off x="8967666" y="535577"/>
              <a:ext cx="91862" cy="236442"/>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b="1">
                <a:solidFill>
                  <a:prstClr val="white"/>
                </a:solidFill>
                <a:latin typeface="Calibri" panose="020F0502020204030204"/>
              </a:endParaRPr>
            </a:p>
          </p:txBody>
        </p:sp>
        <p:sp>
          <p:nvSpPr>
            <p:cNvPr id="281" name="Rectangle 280"/>
            <p:cNvSpPr/>
            <p:nvPr/>
          </p:nvSpPr>
          <p:spPr>
            <a:xfrm>
              <a:off x="8945632" y="22034"/>
              <a:ext cx="1045435" cy="515914"/>
            </a:xfrm>
            <a:prstGeom prst="rect">
              <a:avLst/>
            </a:prstGeom>
            <a:ln/>
          </p:spPr>
          <p:style>
            <a:lnRef idx="3">
              <a:schemeClr val="lt1"/>
            </a:lnRef>
            <a:fillRef idx="1">
              <a:schemeClr val="accent1"/>
            </a:fillRef>
            <a:effectRef idx="1">
              <a:schemeClr val="accent1"/>
            </a:effectRef>
            <a:fontRef idx="minor">
              <a:schemeClr val="lt1"/>
            </a:fontRef>
          </p:style>
          <p:txBody>
            <a:bodyPr rtlCol="0" anchor="ctr"/>
            <a:lstStyle/>
            <a:p>
              <a:pPr algn="ctr" defTabSz="1371417"/>
              <a:r>
                <a:rPr lang="en-US" b="1" dirty="0" err="1">
                  <a:solidFill>
                    <a:prstClr val="white"/>
                  </a:solidFill>
                  <a:latin typeface="Calibri" panose="020F0502020204030204"/>
                </a:rPr>
                <a:t>Petróleo</a:t>
              </a:r>
              <a:endParaRPr lang="en-US" b="1" dirty="0">
                <a:solidFill>
                  <a:prstClr val="white"/>
                </a:solidFill>
                <a:latin typeface="Calibri" panose="020F0502020204030204"/>
              </a:endParaRPr>
            </a:p>
          </p:txBody>
        </p:sp>
      </p:grpSp>
      <p:grpSp>
        <p:nvGrpSpPr>
          <p:cNvPr id="266" name="Group 265"/>
          <p:cNvGrpSpPr/>
          <p:nvPr/>
        </p:nvGrpSpPr>
        <p:grpSpPr>
          <a:xfrm>
            <a:off x="10281357" y="1570864"/>
            <a:ext cx="1312552" cy="1124804"/>
            <a:chOff x="8945633" y="22034"/>
            <a:chExt cx="875170" cy="749985"/>
          </a:xfrm>
        </p:grpSpPr>
        <p:sp>
          <p:nvSpPr>
            <p:cNvPr id="268" name="Right Triangle 267"/>
            <p:cNvSpPr/>
            <p:nvPr/>
          </p:nvSpPr>
          <p:spPr>
            <a:xfrm flipH="1" flipV="1">
              <a:off x="8967666" y="535577"/>
              <a:ext cx="91862" cy="236442"/>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b="1">
                <a:solidFill>
                  <a:prstClr val="white"/>
                </a:solidFill>
                <a:latin typeface="Calibri" panose="020F0502020204030204"/>
              </a:endParaRPr>
            </a:p>
          </p:txBody>
        </p:sp>
        <p:sp>
          <p:nvSpPr>
            <p:cNvPr id="267" name="Rectangle 266"/>
            <p:cNvSpPr/>
            <p:nvPr/>
          </p:nvSpPr>
          <p:spPr>
            <a:xfrm>
              <a:off x="8945633" y="22034"/>
              <a:ext cx="875170" cy="52881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r>
                <a:rPr lang="en-US" b="1" dirty="0">
                  <a:solidFill>
                    <a:prstClr val="white"/>
                  </a:solidFill>
                  <a:latin typeface="Calibri" panose="020F0502020204030204"/>
                </a:rPr>
                <a:t>Gas</a:t>
              </a:r>
              <a:endParaRPr lang="en-US" b="1" dirty="0">
                <a:solidFill>
                  <a:prstClr val="white"/>
                </a:solidFill>
                <a:latin typeface="Calibri" panose="020F0502020204030204"/>
              </a:endParaRPr>
            </a:p>
          </p:txBody>
        </p:sp>
      </p:grpSp>
      <p:grpSp>
        <p:nvGrpSpPr>
          <p:cNvPr id="291" name="Group 290"/>
          <p:cNvGrpSpPr/>
          <p:nvPr/>
        </p:nvGrpSpPr>
        <p:grpSpPr>
          <a:xfrm>
            <a:off x="13980631" y="5882806"/>
            <a:ext cx="1312552" cy="1124804"/>
            <a:chOff x="8945633" y="22034"/>
            <a:chExt cx="875170" cy="749985"/>
          </a:xfrm>
        </p:grpSpPr>
        <p:sp>
          <p:nvSpPr>
            <p:cNvPr id="292" name="Right Triangle 291"/>
            <p:cNvSpPr/>
            <p:nvPr/>
          </p:nvSpPr>
          <p:spPr>
            <a:xfrm flipH="1" flipV="1">
              <a:off x="8967666" y="535577"/>
              <a:ext cx="91862" cy="236442"/>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b="1">
                <a:solidFill>
                  <a:prstClr val="white"/>
                </a:solidFill>
                <a:latin typeface="Calibri" panose="020F0502020204030204"/>
              </a:endParaRPr>
            </a:p>
          </p:txBody>
        </p:sp>
        <p:sp>
          <p:nvSpPr>
            <p:cNvPr id="293" name="Rectangle 292"/>
            <p:cNvSpPr/>
            <p:nvPr/>
          </p:nvSpPr>
          <p:spPr>
            <a:xfrm>
              <a:off x="8945633" y="22034"/>
              <a:ext cx="875170" cy="52881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r>
                <a:rPr lang="en-US" b="1" dirty="0" err="1">
                  <a:solidFill>
                    <a:prstClr val="white"/>
                  </a:solidFill>
                  <a:latin typeface="Calibri" panose="020F0502020204030204"/>
                </a:rPr>
                <a:t>Carbón</a:t>
              </a:r>
              <a:endParaRPr lang="en-US" b="1" dirty="0">
                <a:solidFill>
                  <a:prstClr val="white"/>
                </a:solidFill>
                <a:latin typeface="Calibri" panose="020F0502020204030204"/>
              </a:endParaRPr>
            </a:p>
          </p:txBody>
        </p:sp>
      </p:grpSp>
      <p:grpSp>
        <p:nvGrpSpPr>
          <p:cNvPr id="285" name="Group 284"/>
          <p:cNvGrpSpPr/>
          <p:nvPr/>
        </p:nvGrpSpPr>
        <p:grpSpPr>
          <a:xfrm>
            <a:off x="11935692" y="4215629"/>
            <a:ext cx="1312552" cy="1124804"/>
            <a:chOff x="8945633" y="22034"/>
            <a:chExt cx="875170" cy="749985"/>
          </a:xfrm>
        </p:grpSpPr>
        <p:sp>
          <p:nvSpPr>
            <p:cNvPr id="286" name="Right Triangle 285"/>
            <p:cNvSpPr/>
            <p:nvPr/>
          </p:nvSpPr>
          <p:spPr>
            <a:xfrm flipH="1" flipV="1">
              <a:off x="8967666" y="535577"/>
              <a:ext cx="91862" cy="236442"/>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b="1">
                <a:solidFill>
                  <a:prstClr val="white"/>
                </a:solidFill>
                <a:latin typeface="Calibri" panose="020F0502020204030204"/>
              </a:endParaRPr>
            </a:p>
          </p:txBody>
        </p:sp>
        <p:sp>
          <p:nvSpPr>
            <p:cNvPr id="287" name="Rectangle 286"/>
            <p:cNvSpPr/>
            <p:nvPr/>
          </p:nvSpPr>
          <p:spPr>
            <a:xfrm>
              <a:off x="8945633" y="22034"/>
              <a:ext cx="875170" cy="528810"/>
            </a:xfrm>
            <a:prstGeom prst="rect">
              <a:avLst/>
            </a:prstGeom>
            <a:ln/>
          </p:spPr>
          <p:style>
            <a:lnRef idx="3">
              <a:schemeClr val="lt1"/>
            </a:lnRef>
            <a:fillRef idx="1">
              <a:schemeClr val="accent1"/>
            </a:fillRef>
            <a:effectRef idx="1">
              <a:schemeClr val="accent1"/>
            </a:effectRef>
            <a:fontRef idx="minor">
              <a:schemeClr val="lt1"/>
            </a:fontRef>
          </p:style>
          <p:txBody>
            <a:bodyPr rtlCol="0" anchor="ctr"/>
            <a:lstStyle/>
            <a:p>
              <a:pPr algn="ctr" defTabSz="1371417"/>
              <a:r>
                <a:rPr lang="en-US" b="1" dirty="0">
                  <a:solidFill>
                    <a:prstClr val="white"/>
                  </a:solidFill>
                  <a:latin typeface="Calibri" panose="020F0502020204030204"/>
                </a:rPr>
                <a:t>Gas</a:t>
              </a:r>
              <a:endParaRPr lang="en-US" b="1" dirty="0">
                <a:solidFill>
                  <a:prstClr val="white"/>
                </a:solidFill>
                <a:latin typeface="Calibri" panose="020F0502020204030204"/>
              </a:endParaRPr>
            </a:p>
          </p:txBody>
        </p:sp>
      </p:grpSp>
      <p:grpSp>
        <p:nvGrpSpPr>
          <p:cNvPr id="282" name="Group 281"/>
          <p:cNvGrpSpPr/>
          <p:nvPr/>
        </p:nvGrpSpPr>
        <p:grpSpPr>
          <a:xfrm>
            <a:off x="13373852" y="2198780"/>
            <a:ext cx="1721157" cy="1124804"/>
            <a:chOff x="8945632" y="22034"/>
            <a:chExt cx="1147615" cy="749985"/>
          </a:xfrm>
        </p:grpSpPr>
        <p:sp>
          <p:nvSpPr>
            <p:cNvPr id="283" name="Right Triangle 282"/>
            <p:cNvSpPr/>
            <p:nvPr/>
          </p:nvSpPr>
          <p:spPr>
            <a:xfrm flipH="1" flipV="1">
              <a:off x="8967666" y="535577"/>
              <a:ext cx="91862" cy="236442"/>
            </a:xfrm>
            <a:prstGeom prst="rtTriangle">
              <a:avLst/>
            </a:prstGeom>
            <a:ln/>
          </p:spPr>
          <p:style>
            <a:lnRef idx="3">
              <a:schemeClr val="lt1"/>
            </a:lnRef>
            <a:fillRef idx="1">
              <a:schemeClr val="accent1"/>
            </a:fillRef>
            <a:effectRef idx="1">
              <a:schemeClr val="accent1"/>
            </a:effectRef>
            <a:fontRef idx="minor">
              <a:schemeClr val="lt1"/>
            </a:fontRef>
          </p:style>
          <p:txBody>
            <a:bodyPr rtlCol="0" anchor="ctr"/>
            <a:lstStyle/>
            <a:p>
              <a:pPr algn="ctr" defTabSz="1371417"/>
              <a:endParaRPr lang="en-US" b="1">
                <a:solidFill>
                  <a:prstClr val="white"/>
                </a:solidFill>
                <a:latin typeface="Calibri" panose="020F0502020204030204"/>
              </a:endParaRPr>
            </a:p>
          </p:txBody>
        </p:sp>
        <p:sp>
          <p:nvSpPr>
            <p:cNvPr id="284" name="Rectangle 283"/>
            <p:cNvSpPr/>
            <p:nvPr/>
          </p:nvSpPr>
          <p:spPr>
            <a:xfrm>
              <a:off x="8945632" y="22034"/>
              <a:ext cx="1147615" cy="528810"/>
            </a:xfrm>
            <a:prstGeom prst="rect">
              <a:avLst/>
            </a:prstGeom>
            <a:ln/>
          </p:spPr>
          <p:style>
            <a:lnRef idx="3">
              <a:schemeClr val="lt1"/>
            </a:lnRef>
            <a:fillRef idx="1">
              <a:schemeClr val="accent1"/>
            </a:fillRef>
            <a:effectRef idx="1">
              <a:schemeClr val="accent1"/>
            </a:effectRef>
            <a:fontRef idx="minor">
              <a:schemeClr val="lt1"/>
            </a:fontRef>
          </p:style>
          <p:txBody>
            <a:bodyPr rtlCol="0" anchor="ctr"/>
            <a:lstStyle/>
            <a:p>
              <a:pPr algn="ctr" defTabSz="1371417"/>
              <a:r>
                <a:rPr lang="en-US" b="1" dirty="0" err="1">
                  <a:solidFill>
                    <a:prstClr val="white"/>
                  </a:solidFill>
                  <a:latin typeface="Calibri" panose="020F0502020204030204"/>
                </a:rPr>
                <a:t>Petróleo</a:t>
              </a:r>
              <a:endParaRPr lang="en-US" b="1" dirty="0">
                <a:solidFill>
                  <a:prstClr val="white"/>
                </a:solidFill>
                <a:latin typeface="Calibri" panose="020F0502020204030204"/>
              </a:endParaRPr>
            </a:p>
          </p:txBody>
        </p:sp>
      </p:grpSp>
      <p:grpSp>
        <p:nvGrpSpPr>
          <p:cNvPr id="288" name="Group 287"/>
          <p:cNvGrpSpPr/>
          <p:nvPr/>
        </p:nvGrpSpPr>
        <p:grpSpPr>
          <a:xfrm>
            <a:off x="9338106" y="5256686"/>
            <a:ext cx="1312552" cy="1124804"/>
            <a:chOff x="8945633" y="22034"/>
            <a:chExt cx="875170" cy="749985"/>
          </a:xfrm>
        </p:grpSpPr>
        <p:sp>
          <p:nvSpPr>
            <p:cNvPr id="289" name="Right Triangle 288"/>
            <p:cNvSpPr/>
            <p:nvPr/>
          </p:nvSpPr>
          <p:spPr>
            <a:xfrm flipH="1" flipV="1">
              <a:off x="8967666" y="535577"/>
              <a:ext cx="91862" cy="236442"/>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b="1">
                <a:solidFill>
                  <a:prstClr val="white"/>
                </a:solidFill>
                <a:latin typeface="Calibri" panose="020F0502020204030204"/>
              </a:endParaRPr>
            </a:p>
          </p:txBody>
        </p:sp>
        <p:sp>
          <p:nvSpPr>
            <p:cNvPr id="290" name="Rectangle 289"/>
            <p:cNvSpPr/>
            <p:nvPr/>
          </p:nvSpPr>
          <p:spPr>
            <a:xfrm>
              <a:off x="8945633" y="22034"/>
              <a:ext cx="875170" cy="528810"/>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defTabSz="1371417"/>
              <a:r>
                <a:rPr lang="en-US" b="1" dirty="0" err="1">
                  <a:solidFill>
                    <a:prstClr val="white"/>
                  </a:solidFill>
                  <a:latin typeface="Calibri" panose="020F0502020204030204"/>
                </a:rPr>
                <a:t>Carbón</a:t>
              </a:r>
              <a:endParaRPr lang="en-US" b="1" dirty="0">
                <a:solidFill>
                  <a:prstClr val="white"/>
                </a:solidFill>
                <a:latin typeface="Calibri" panose="020F0502020204030204"/>
              </a:endParaRPr>
            </a:p>
          </p:txBody>
        </p:sp>
      </p:grpSp>
      <p:sp>
        <p:nvSpPr>
          <p:cNvPr id="305" name="Rectangle 304"/>
          <p:cNvSpPr/>
          <p:nvPr/>
        </p:nvSpPr>
        <p:spPr>
          <a:xfrm>
            <a:off x="1411" y="-1"/>
            <a:ext cx="5859101" cy="10285413"/>
          </a:xfrm>
          <a:prstGeom prst="rect">
            <a:avLst/>
          </a:prstGeom>
          <a:solidFill>
            <a:schemeClr val="tx1">
              <a:lumMod val="75000"/>
              <a:lumOff val="2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grpSp>
        <p:nvGrpSpPr>
          <p:cNvPr id="306" name="Group 305"/>
          <p:cNvGrpSpPr/>
          <p:nvPr/>
        </p:nvGrpSpPr>
        <p:grpSpPr>
          <a:xfrm>
            <a:off x="828593" y="948470"/>
            <a:ext cx="4114165" cy="4114165"/>
            <a:chOff x="583891" y="2057400"/>
            <a:chExt cx="2743200" cy="2743200"/>
          </a:xfrm>
          <a:noFill/>
        </p:grpSpPr>
        <p:sp>
          <p:nvSpPr>
            <p:cNvPr id="307" name="Oval 306"/>
            <p:cNvSpPr/>
            <p:nvPr/>
          </p:nvSpPr>
          <p:spPr>
            <a:xfrm>
              <a:off x="583891" y="2057400"/>
              <a:ext cx="2743200" cy="2743200"/>
            </a:xfrm>
            <a:prstGeom prst="ellipse">
              <a:avLst/>
            </a:prstGeom>
            <a:gr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308" name="TextBox 307"/>
            <p:cNvSpPr txBox="1"/>
            <p:nvPr/>
          </p:nvSpPr>
          <p:spPr>
            <a:xfrm>
              <a:off x="848293" y="2844176"/>
              <a:ext cx="2214395" cy="1169646"/>
            </a:xfrm>
            <a:prstGeom prst="rect">
              <a:avLst/>
            </a:prstGeom>
            <a:grpFill/>
          </p:spPr>
          <p:txBody>
            <a:bodyPr wrap="square" rtlCol="0" anchor="ctr">
              <a:spAutoFit/>
            </a:bodyPr>
            <a:lstStyle/>
            <a:p>
              <a:pPr algn="ctr" defTabSz="1371417"/>
              <a:r>
                <a:rPr lang="en-US" sz="10799" b="1" spc="-450" dirty="0">
                  <a:solidFill>
                    <a:srgbClr val="36AFCE"/>
                  </a:solidFill>
                  <a:latin typeface="Calibri" panose="020F0502020204030204"/>
                </a:rPr>
                <a:t>2014</a:t>
              </a:r>
              <a:endParaRPr lang="en-US" sz="10799" b="1" spc="-450" dirty="0">
                <a:solidFill>
                  <a:srgbClr val="36AFCE"/>
                </a:solidFill>
                <a:latin typeface="Calibri" panose="020F0502020204030204"/>
              </a:endParaRPr>
            </a:p>
          </p:txBody>
        </p:sp>
      </p:grpSp>
      <p:grpSp>
        <p:nvGrpSpPr>
          <p:cNvPr id="309" name="Group 308"/>
          <p:cNvGrpSpPr/>
          <p:nvPr/>
        </p:nvGrpSpPr>
        <p:grpSpPr>
          <a:xfrm>
            <a:off x="1039821" y="6559531"/>
            <a:ext cx="4064769" cy="0"/>
            <a:chOff x="705080" y="4373696"/>
            <a:chExt cx="2710264" cy="0"/>
          </a:xfrm>
        </p:grpSpPr>
        <p:cxnSp>
          <p:nvCxnSpPr>
            <p:cNvPr id="310" name="Straight Connector 309"/>
            <p:cNvCxnSpPr/>
            <p:nvPr/>
          </p:nvCxnSpPr>
          <p:spPr>
            <a:xfrm>
              <a:off x="1520443" y="4373696"/>
              <a:ext cx="1894901" cy="0"/>
            </a:xfrm>
            <a:prstGeom prst="line">
              <a:avLst/>
            </a:prstGeom>
            <a:ln w="571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p:cNvCxnSpPr/>
            <p:nvPr/>
          </p:nvCxnSpPr>
          <p:spPr>
            <a:xfrm>
              <a:off x="705080" y="4373696"/>
              <a:ext cx="1894901" cy="0"/>
            </a:xfrm>
            <a:prstGeom prst="line">
              <a:avLst/>
            </a:prstGeom>
            <a:ln w="57150"/>
          </p:spPr>
          <p:style>
            <a:lnRef idx="1">
              <a:schemeClr val="accent1"/>
            </a:lnRef>
            <a:fillRef idx="0">
              <a:schemeClr val="accent1"/>
            </a:fillRef>
            <a:effectRef idx="0">
              <a:schemeClr val="accent1"/>
            </a:effectRef>
            <a:fontRef idx="minor">
              <a:schemeClr val="tx1"/>
            </a:fontRef>
          </p:style>
        </p:cxnSp>
      </p:grpSp>
      <p:grpSp>
        <p:nvGrpSpPr>
          <p:cNvPr id="312" name="Group 311"/>
          <p:cNvGrpSpPr/>
          <p:nvPr/>
        </p:nvGrpSpPr>
        <p:grpSpPr>
          <a:xfrm>
            <a:off x="1039821" y="7694475"/>
            <a:ext cx="4064769" cy="7881"/>
            <a:chOff x="705080" y="4368441"/>
            <a:chExt cx="2710264" cy="5255"/>
          </a:xfrm>
        </p:grpSpPr>
        <p:cxnSp>
          <p:nvCxnSpPr>
            <p:cNvPr id="313" name="Straight Connector 312"/>
            <p:cNvCxnSpPr/>
            <p:nvPr/>
          </p:nvCxnSpPr>
          <p:spPr>
            <a:xfrm>
              <a:off x="1520443" y="4373696"/>
              <a:ext cx="1894901" cy="0"/>
            </a:xfrm>
            <a:prstGeom prst="line">
              <a:avLst/>
            </a:prstGeom>
            <a:ln w="571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p:nvPr/>
          </p:nvCxnSpPr>
          <p:spPr>
            <a:xfrm flipV="1">
              <a:off x="705080" y="4368441"/>
              <a:ext cx="793979" cy="5255"/>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315" name="Group 314"/>
          <p:cNvGrpSpPr/>
          <p:nvPr/>
        </p:nvGrpSpPr>
        <p:grpSpPr>
          <a:xfrm>
            <a:off x="1039821" y="8845179"/>
            <a:ext cx="4064769" cy="0"/>
            <a:chOff x="705080" y="4373696"/>
            <a:chExt cx="2710264" cy="0"/>
          </a:xfrm>
        </p:grpSpPr>
        <p:cxnSp>
          <p:nvCxnSpPr>
            <p:cNvPr id="316" name="Straight Connector 315"/>
            <p:cNvCxnSpPr/>
            <p:nvPr/>
          </p:nvCxnSpPr>
          <p:spPr>
            <a:xfrm>
              <a:off x="1141100" y="4373696"/>
              <a:ext cx="2274244" cy="0"/>
            </a:xfrm>
            <a:prstGeom prst="line">
              <a:avLst/>
            </a:prstGeom>
            <a:ln w="571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p:cNvCxnSpPr/>
            <p:nvPr/>
          </p:nvCxnSpPr>
          <p:spPr>
            <a:xfrm>
              <a:off x="705080" y="4373696"/>
              <a:ext cx="436020"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1036328" y="5859259"/>
            <a:ext cx="4068262" cy="646331"/>
            <a:chOff x="690051" y="3906777"/>
            <a:chExt cx="2712593" cy="430954"/>
          </a:xfrm>
        </p:grpSpPr>
        <p:sp>
          <p:nvSpPr>
            <p:cNvPr id="318" name="Rectangle 317"/>
            <p:cNvSpPr/>
            <p:nvPr/>
          </p:nvSpPr>
          <p:spPr>
            <a:xfrm>
              <a:off x="2800677" y="3906777"/>
              <a:ext cx="601967" cy="430954"/>
            </a:xfrm>
            <a:prstGeom prst="rect">
              <a:avLst/>
            </a:prstGeom>
          </p:spPr>
          <p:txBody>
            <a:bodyPr wrap="none">
              <a:spAutoFit/>
            </a:bodyPr>
            <a:lstStyle/>
            <a:p>
              <a:pPr algn="r" defTabSz="1371417"/>
              <a:r>
                <a:rPr lang="en-US" sz="3600" b="1" spc="-225" dirty="0">
                  <a:solidFill>
                    <a:srgbClr val="1D9A78"/>
                  </a:solidFill>
                  <a:latin typeface="Calibri" panose="020F0502020204030204"/>
                </a:rPr>
                <a:t>65%</a:t>
              </a:r>
              <a:endParaRPr lang="en-US" sz="3600" dirty="0">
                <a:solidFill>
                  <a:srgbClr val="1D9A78"/>
                </a:solidFill>
                <a:latin typeface="Calibri" panose="020F0502020204030204"/>
              </a:endParaRPr>
            </a:p>
          </p:txBody>
        </p:sp>
        <p:sp>
          <p:nvSpPr>
            <p:cNvPr id="321" name="Rectangle 320"/>
            <p:cNvSpPr/>
            <p:nvPr/>
          </p:nvSpPr>
          <p:spPr>
            <a:xfrm>
              <a:off x="690051" y="3952943"/>
              <a:ext cx="735870" cy="338606"/>
            </a:xfrm>
            <a:prstGeom prst="rect">
              <a:avLst/>
            </a:prstGeom>
          </p:spPr>
          <p:txBody>
            <a:bodyPr wrap="none">
              <a:spAutoFit/>
            </a:bodyPr>
            <a:lstStyle/>
            <a:p>
              <a:pPr defTabSz="1371417"/>
              <a:r>
                <a:rPr lang="en-US" b="1" spc="-225" dirty="0">
                  <a:solidFill>
                    <a:prstClr val="white"/>
                  </a:solidFill>
                  <a:latin typeface="Calibri" panose="020F0502020204030204"/>
                </a:rPr>
                <a:t>FÓSILES</a:t>
              </a:r>
              <a:endParaRPr lang="en-US" dirty="0">
                <a:solidFill>
                  <a:prstClr val="white"/>
                </a:solidFill>
                <a:latin typeface="Calibri" panose="020F0502020204030204"/>
              </a:endParaRPr>
            </a:p>
          </p:txBody>
        </p:sp>
      </p:grpSp>
      <p:grpSp>
        <p:nvGrpSpPr>
          <p:cNvPr id="3" name="Group 2"/>
          <p:cNvGrpSpPr/>
          <p:nvPr/>
        </p:nvGrpSpPr>
        <p:grpSpPr>
          <a:xfrm>
            <a:off x="1056947" y="7002080"/>
            <a:ext cx="4047643" cy="646331"/>
            <a:chOff x="703799" y="4668776"/>
            <a:chExt cx="2698845" cy="430954"/>
          </a:xfrm>
        </p:grpSpPr>
        <p:sp>
          <p:nvSpPr>
            <p:cNvPr id="319" name="Rectangle 318"/>
            <p:cNvSpPr/>
            <p:nvPr/>
          </p:nvSpPr>
          <p:spPr>
            <a:xfrm>
              <a:off x="2800677" y="4668776"/>
              <a:ext cx="601967" cy="430954"/>
            </a:xfrm>
            <a:prstGeom prst="rect">
              <a:avLst/>
            </a:prstGeom>
          </p:spPr>
          <p:txBody>
            <a:bodyPr wrap="none">
              <a:spAutoFit/>
            </a:bodyPr>
            <a:lstStyle/>
            <a:p>
              <a:pPr algn="r" defTabSz="1371417"/>
              <a:r>
                <a:rPr lang="en-US" sz="3600" b="1" spc="-225" dirty="0">
                  <a:solidFill>
                    <a:srgbClr val="1D6FA9"/>
                  </a:solidFill>
                  <a:latin typeface="Calibri" panose="020F0502020204030204"/>
                </a:rPr>
                <a:t>23%</a:t>
              </a:r>
              <a:endParaRPr lang="en-US" sz="3600" dirty="0">
                <a:solidFill>
                  <a:srgbClr val="1D6FA9"/>
                </a:solidFill>
                <a:latin typeface="Calibri" panose="020F0502020204030204"/>
              </a:endParaRPr>
            </a:p>
          </p:txBody>
        </p:sp>
        <p:sp>
          <p:nvSpPr>
            <p:cNvPr id="322" name="Rectangle 321"/>
            <p:cNvSpPr/>
            <p:nvPr/>
          </p:nvSpPr>
          <p:spPr>
            <a:xfrm>
              <a:off x="703799" y="4714941"/>
              <a:ext cx="1187389" cy="338606"/>
            </a:xfrm>
            <a:prstGeom prst="rect">
              <a:avLst/>
            </a:prstGeom>
          </p:spPr>
          <p:txBody>
            <a:bodyPr wrap="none">
              <a:spAutoFit/>
            </a:bodyPr>
            <a:lstStyle/>
            <a:p>
              <a:pPr defTabSz="1371417"/>
              <a:r>
                <a:rPr lang="en-US" b="1" spc="-225" dirty="0">
                  <a:solidFill>
                    <a:prstClr val="white"/>
                  </a:solidFill>
                  <a:latin typeface="Calibri" panose="020F0502020204030204"/>
                </a:rPr>
                <a:t>RENOVABLES</a:t>
              </a:r>
              <a:endParaRPr lang="en-US" dirty="0">
                <a:solidFill>
                  <a:prstClr val="white"/>
                </a:solidFill>
                <a:latin typeface="Calibri" panose="020F0502020204030204"/>
              </a:endParaRPr>
            </a:p>
          </p:txBody>
        </p:sp>
      </p:grpSp>
      <p:grpSp>
        <p:nvGrpSpPr>
          <p:cNvPr id="4" name="Group 3"/>
          <p:cNvGrpSpPr/>
          <p:nvPr/>
        </p:nvGrpSpPr>
        <p:grpSpPr>
          <a:xfrm>
            <a:off x="1036326" y="8158355"/>
            <a:ext cx="4068263" cy="646331"/>
            <a:chOff x="690050" y="5439746"/>
            <a:chExt cx="2712594" cy="430954"/>
          </a:xfrm>
        </p:grpSpPr>
        <p:sp>
          <p:nvSpPr>
            <p:cNvPr id="320" name="Rectangle 319"/>
            <p:cNvSpPr/>
            <p:nvPr/>
          </p:nvSpPr>
          <p:spPr>
            <a:xfrm>
              <a:off x="2800677" y="5439746"/>
              <a:ext cx="601967" cy="430954"/>
            </a:xfrm>
            <a:prstGeom prst="rect">
              <a:avLst/>
            </a:prstGeom>
          </p:spPr>
          <p:txBody>
            <a:bodyPr wrap="none">
              <a:spAutoFit/>
            </a:bodyPr>
            <a:lstStyle/>
            <a:p>
              <a:pPr algn="r" defTabSz="1371417"/>
              <a:r>
                <a:rPr lang="en-US" sz="3600" b="1" spc="-225" dirty="0">
                  <a:solidFill>
                    <a:srgbClr val="36AFCE"/>
                  </a:solidFill>
                  <a:latin typeface="Calibri" panose="020F0502020204030204"/>
                </a:rPr>
                <a:t>12%</a:t>
              </a:r>
              <a:endParaRPr lang="en-US" sz="3600" dirty="0">
                <a:solidFill>
                  <a:srgbClr val="36AFCE"/>
                </a:solidFill>
                <a:latin typeface="Calibri" panose="020F0502020204030204"/>
              </a:endParaRPr>
            </a:p>
          </p:txBody>
        </p:sp>
        <p:sp>
          <p:nvSpPr>
            <p:cNvPr id="323" name="Rectangle 322"/>
            <p:cNvSpPr/>
            <p:nvPr/>
          </p:nvSpPr>
          <p:spPr>
            <a:xfrm>
              <a:off x="690050" y="5485912"/>
              <a:ext cx="889868" cy="338606"/>
            </a:xfrm>
            <a:prstGeom prst="rect">
              <a:avLst/>
            </a:prstGeom>
          </p:spPr>
          <p:txBody>
            <a:bodyPr wrap="none">
              <a:spAutoFit/>
            </a:bodyPr>
            <a:lstStyle/>
            <a:p>
              <a:pPr defTabSz="1371417"/>
              <a:r>
                <a:rPr lang="en-US" b="1" spc="-225" dirty="0">
                  <a:solidFill>
                    <a:prstClr val="white"/>
                  </a:solidFill>
                  <a:latin typeface="Calibri" panose="020F0502020204030204"/>
                </a:rPr>
                <a:t>NUCLEAR</a:t>
              </a:r>
              <a:endParaRPr lang="en-US" dirty="0">
                <a:solidFill>
                  <a:prstClr val="white"/>
                </a:solidFill>
                <a:latin typeface="Calibri" panose="020F0502020204030204"/>
              </a:endParaRPr>
            </a:p>
          </p:txBody>
        </p:sp>
      </p:grpSp>
      <p:sp>
        <p:nvSpPr>
          <p:cNvPr id="324" name="Diamond 323"/>
          <p:cNvSpPr/>
          <p:nvPr/>
        </p:nvSpPr>
        <p:spPr>
          <a:xfrm>
            <a:off x="13996182" y="7236483"/>
            <a:ext cx="7253488" cy="6113418"/>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Tree>
    <p:extLst>
      <p:ext uri="{BB962C8B-B14F-4D97-AF65-F5344CB8AC3E}">
        <p14:creationId xmlns:p14="http://schemas.microsoft.com/office/powerpoint/2010/main" val="17611053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98"/>
                                        </p:tgtEl>
                                        <p:attrNameLst>
                                          <p:attrName>style.visibility</p:attrName>
                                        </p:attrNameLst>
                                      </p:cBhvr>
                                      <p:to>
                                        <p:strVal val="visible"/>
                                      </p:to>
                                    </p:set>
                                    <p:anim calcmode="lin" valueType="num">
                                      <p:cBhvr>
                                        <p:cTn id="7" dur="750" fill="hold"/>
                                        <p:tgtEl>
                                          <p:spTgt spid="298"/>
                                        </p:tgtEl>
                                        <p:attrNameLst>
                                          <p:attrName>ppt_w</p:attrName>
                                        </p:attrNameLst>
                                      </p:cBhvr>
                                      <p:tavLst>
                                        <p:tav tm="0">
                                          <p:val>
                                            <p:fltVal val="0"/>
                                          </p:val>
                                        </p:tav>
                                        <p:tav tm="100000">
                                          <p:val>
                                            <p:strVal val="#ppt_w"/>
                                          </p:val>
                                        </p:tav>
                                      </p:tavLst>
                                    </p:anim>
                                    <p:anim calcmode="lin" valueType="num">
                                      <p:cBhvr>
                                        <p:cTn id="8" dur="750" fill="hold"/>
                                        <p:tgtEl>
                                          <p:spTgt spid="298"/>
                                        </p:tgtEl>
                                        <p:attrNameLst>
                                          <p:attrName>ppt_h</p:attrName>
                                        </p:attrNameLst>
                                      </p:cBhvr>
                                      <p:tavLst>
                                        <p:tav tm="0">
                                          <p:val>
                                            <p:fltVal val="0"/>
                                          </p:val>
                                        </p:tav>
                                        <p:tav tm="100000">
                                          <p:val>
                                            <p:strVal val="#ppt_h"/>
                                          </p:val>
                                        </p:tav>
                                      </p:tavLst>
                                    </p:anim>
                                    <p:animEffect transition="in" filter="fade">
                                      <p:cBhvr>
                                        <p:cTn id="9" dur="750"/>
                                        <p:tgtEl>
                                          <p:spTgt spid="29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4"/>
                                        </p:tgtEl>
                                        <p:attrNameLst>
                                          <p:attrName>style.visibility</p:attrName>
                                        </p:attrNameLst>
                                      </p:cBhvr>
                                      <p:to>
                                        <p:strVal val="visible"/>
                                      </p:to>
                                    </p:set>
                                    <p:anim calcmode="lin" valueType="num">
                                      <p:cBhvr>
                                        <p:cTn id="12" dur="750" fill="hold"/>
                                        <p:tgtEl>
                                          <p:spTgt spid="304"/>
                                        </p:tgtEl>
                                        <p:attrNameLst>
                                          <p:attrName>ppt_w</p:attrName>
                                        </p:attrNameLst>
                                      </p:cBhvr>
                                      <p:tavLst>
                                        <p:tav tm="0">
                                          <p:val>
                                            <p:fltVal val="0"/>
                                          </p:val>
                                        </p:tav>
                                        <p:tav tm="100000">
                                          <p:val>
                                            <p:strVal val="#ppt_w"/>
                                          </p:val>
                                        </p:tav>
                                      </p:tavLst>
                                    </p:anim>
                                    <p:anim calcmode="lin" valueType="num">
                                      <p:cBhvr>
                                        <p:cTn id="13" dur="750" fill="hold"/>
                                        <p:tgtEl>
                                          <p:spTgt spid="304"/>
                                        </p:tgtEl>
                                        <p:attrNameLst>
                                          <p:attrName>ppt_h</p:attrName>
                                        </p:attrNameLst>
                                      </p:cBhvr>
                                      <p:tavLst>
                                        <p:tav tm="0">
                                          <p:val>
                                            <p:fltVal val="0"/>
                                          </p:val>
                                        </p:tav>
                                        <p:tav tm="100000">
                                          <p:val>
                                            <p:strVal val="#ppt_h"/>
                                          </p:val>
                                        </p:tav>
                                      </p:tavLst>
                                    </p:anim>
                                    <p:animEffect transition="in" filter="fade">
                                      <p:cBhvr>
                                        <p:cTn id="14" dur="750"/>
                                        <p:tgtEl>
                                          <p:spTgt spid="30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99"/>
                                        </p:tgtEl>
                                        <p:attrNameLst>
                                          <p:attrName>style.visibility</p:attrName>
                                        </p:attrNameLst>
                                      </p:cBhvr>
                                      <p:to>
                                        <p:strVal val="visible"/>
                                      </p:to>
                                    </p:set>
                                    <p:anim calcmode="lin" valueType="num">
                                      <p:cBhvr>
                                        <p:cTn id="17" dur="750" fill="hold"/>
                                        <p:tgtEl>
                                          <p:spTgt spid="299"/>
                                        </p:tgtEl>
                                        <p:attrNameLst>
                                          <p:attrName>ppt_w</p:attrName>
                                        </p:attrNameLst>
                                      </p:cBhvr>
                                      <p:tavLst>
                                        <p:tav tm="0">
                                          <p:val>
                                            <p:fltVal val="0"/>
                                          </p:val>
                                        </p:tav>
                                        <p:tav tm="100000">
                                          <p:val>
                                            <p:strVal val="#ppt_w"/>
                                          </p:val>
                                        </p:tav>
                                      </p:tavLst>
                                    </p:anim>
                                    <p:anim calcmode="lin" valueType="num">
                                      <p:cBhvr>
                                        <p:cTn id="18" dur="750" fill="hold"/>
                                        <p:tgtEl>
                                          <p:spTgt spid="299"/>
                                        </p:tgtEl>
                                        <p:attrNameLst>
                                          <p:attrName>ppt_h</p:attrName>
                                        </p:attrNameLst>
                                      </p:cBhvr>
                                      <p:tavLst>
                                        <p:tav tm="0">
                                          <p:val>
                                            <p:fltVal val="0"/>
                                          </p:val>
                                        </p:tav>
                                        <p:tav tm="100000">
                                          <p:val>
                                            <p:strVal val="#ppt_h"/>
                                          </p:val>
                                        </p:tav>
                                      </p:tavLst>
                                    </p:anim>
                                    <p:animEffect transition="in" filter="fade">
                                      <p:cBhvr>
                                        <p:cTn id="19" dur="750"/>
                                        <p:tgtEl>
                                          <p:spTgt spid="29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00"/>
                                        </p:tgtEl>
                                        <p:attrNameLst>
                                          <p:attrName>style.visibility</p:attrName>
                                        </p:attrNameLst>
                                      </p:cBhvr>
                                      <p:to>
                                        <p:strVal val="visible"/>
                                      </p:to>
                                    </p:set>
                                    <p:anim calcmode="lin" valueType="num">
                                      <p:cBhvr>
                                        <p:cTn id="22" dur="750" fill="hold"/>
                                        <p:tgtEl>
                                          <p:spTgt spid="300"/>
                                        </p:tgtEl>
                                        <p:attrNameLst>
                                          <p:attrName>ppt_w</p:attrName>
                                        </p:attrNameLst>
                                      </p:cBhvr>
                                      <p:tavLst>
                                        <p:tav tm="0">
                                          <p:val>
                                            <p:fltVal val="0"/>
                                          </p:val>
                                        </p:tav>
                                        <p:tav tm="100000">
                                          <p:val>
                                            <p:strVal val="#ppt_w"/>
                                          </p:val>
                                        </p:tav>
                                      </p:tavLst>
                                    </p:anim>
                                    <p:anim calcmode="lin" valueType="num">
                                      <p:cBhvr>
                                        <p:cTn id="23" dur="750" fill="hold"/>
                                        <p:tgtEl>
                                          <p:spTgt spid="300"/>
                                        </p:tgtEl>
                                        <p:attrNameLst>
                                          <p:attrName>ppt_h</p:attrName>
                                        </p:attrNameLst>
                                      </p:cBhvr>
                                      <p:tavLst>
                                        <p:tav tm="0">
                                          <p:val>
                                            <p:fltVal val="0"/>
                                          </p:val>
                                        </p:tav>
                                        <p:tav tm="100000">
                                          <p:val>
                                            <p:strVal val="#ppt_h"/>
                                          </p:val>
                                        </p:tav>
                                      </p:tavLst>
                                    </p:anim>
                                    <p:animEffect transition="in" filter="fade">
                                      <p:cBhvr>
                                        <p:cTn id="24" dur="750"/>
                                        <p:tgtEl>
                                          <p:spTgt spid="30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01"/>
                                        </p:tgtEl>
                                        <p:attrNameLst>
                                          <p:attrName>style.visibility</p:attrName>
                                        </p:attrNameLst>
                                      </p:cBhvr>
                                      <p:to>
                                        <p:strVal val="visible"/>
                                      </p:to>
                                    </p:set>
                                    <p:anim calcmode="lin" valueType="num">
                                      <p:cBhvr>
                                        <p:cTn id="27" dur="750" fill="hold"/>
                                        <p:tgtEl>
                                          <p:spTgt spid="301"/>
                                        </p:tgtEl>
                                        <p:attrNameLst>
                                          <p:attrName>ppt_w</p:attrName>
                                        </p:attrNameLst>
                                      </p:cBhvr>
                                      <p:tavLst>
                                        <p:tav tm="0">
                                          <p:val>
                                            <p:fltVal val="0"/>
                                          </p:val>
                                        </p:tav>
                                        <p:tav tm="100000">
                                          <p:val>
                                            <p:strVal val="#ppt_w"/>
                                          </p:val>
                                        </p:tav>
                                      </p:tavLst>
                                    </p:anim>
                                    <p:anim calcmode="lin" valueType="num">
                                      <p:cBhvr>
                                        <p:cTn id="28" dur="750" fill="hold"/>
                                        <p:tgtEl>
                                          <p:spTgt spid="301"/>
                                        </p:tgtEl>
                                        <p:attrNameLst>
                                          <p:attrName>ppt_h</p:attrName>
                                        </p:attrNameLst>
                                      </p:cBhvr>
                                      <p:tavLst>
                                        <p:tav tm="0">
                                          <p:val>
                                            <p:fltVal val="0"/>
                                          </p:val>
                                        </p:tav>
                                        <p:tav tm="100000">
                                          <p:val>
                                            <p:strVal val="#ppt_h"/>
                                          </p:val>
                                        </p:tav>
                                      </p:tavLst>
                                    </p:anim>
                                    <p:animEffect transition="in" filter="fade">
                                      <p:cBhvr>
                                        <p:cTn id="29" dur="750"/>
                                        <p:tgtEl>
                                          <p:spTgt spid="301"/>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03"/>
                                        </p:tgtEl>
                                        <p:attrNameLst>
                                          <p:attrName>style.visibility</p:attrName>
                                        </p:attrNameLst>
                                      </p:cBhvr>
                                      <p:to>
                                        <p:strVal val="visible"/>
                                      </p:to>
                                    </p:set>
                                    <p:anim calcmode="lin" valueType="num">
                                      <p:cBhvr>
                                        <p:cTn id="32" dur="750" fill="hold"/>
                                        <p:tgtEl>
                                          <p:spTgt spid="303"/>
                                        </p:tgtEl>
                                        <p:attrNameLst>
                                          <p:attrName>ppt_w</p:attrName>
                                        </p:attrNameLst>
                                      </p:cBhvr>
                                      <p:tavLst>
                                        <p:tav tm="0">
                                          <p:val>
                                            <p:fltVal val="0"/>
                                          </p:val>
                                        </p:tav>
                                        <p:tav tm="100000">
                                          <p:val>
                                            <p:strVal val="#ppt_w"/>
                                          </p:val>
                                        </p:tav>
                                      </p:tavLst>
                                    </p:anim>
                                    <p:anim calcmode="lin" valueType="num">
                                      <p:cBhvr>
                                        <p:cTn id="33" dur="750" fill="hold"/>
                                        <p:tgtEl>
                                          <p:spTgt spid="303"/>
                                        </p:tgtEl>
                                        <p:attrNameLst>
                                          <p:attrName>ppt_h</p:attrName>
                                        </p:attrNameLst>
                                      </p:cBhvr>
                                      <p:tavLst>
                                        <p:tav tm="0">
                                          <p:val>
                                            <p:fltVal val="0"/>
                                          </p:val>
                                        </p:tav>
                                        <p:tav tm="100000">
                                          <p:val>
                                            <p:strVal val="#ppt_h"/>
                                          </p:val>
                                        </p:tav>
                                      </p:tavLst>
                                    </p:anim>
                                    <p:animEffect transition="in" filter="fade">
                                      <p:cBhvr>
                                        <p:cTn id="34" dur="750"/>
                                        <p:tgtEl>
                                          <p:spTgt spid="303"/>
                                        </p:tgtEl>
                                      </p:cBhvr>
                                    </p:animEffect>
                                  </p:childTnLst>
                                </p:cTn>
                              </p:par>
                            </p:childTnLst>
                          </p:cTn>
                        </p:par>
                        <p:par>
                          <p:cTn id="35" fill="hold">
                            <p:stCondLst>
                              <p:cond delay="750"/>
                            </p:stCondLst>
                            <p:childTnLst>
                              <p:par>
                                <p:cTn id="36" presetID="47" presetClass="entr" presetSubtype="0" fill="hold" nodeType="afterEffect">
                                  <p:stCondLst>
                                    <p:cond delay="0"/>
                                  </p:stCondLst>
                                  <p:childTnLst>
                                    <p:set>
                                      <p:cBhvr>
                                        <p:cTn id="37" dur="1" fill="hold">
                                          <p:stCondLst>
                                            <p:cond delay="0"/>
                                          </p:stCondLst>
                                        </p:cTn>
                                        <p:tgtEl>
                                          <p:spTgt spid="266"/>
                                        </p:tgtEl>
                                        <p:attrNameLst>
                                          <p:attrName>style.visibility</p:attrName>
                                        </p:attrNameLst>
                                      </p:cBhvr>
                                      <p:to>
                                        <p:strVal val="visible"/>
                                      </p:to>
                                    </p:set>
                                    <p:animEffect transition="in" filter="fade">
                                      <p:cBhvr>
                                        <p:cTn id="38" dur="500"/>
                                        <p:tgtEl>
                                          <p:spTgt spid="266"/>
                                        </p:tgtEl>
                                      </p:cBhvr>
                                    </p:animEffect>
                                    <p:anim calcmode="lin" valueType="num">
                                      <p:cBhvr>
                                        <p:cTn id="39" dur="500" fill="hold"/>
                                        <p:tgtEl>
                                          <p:spTgt spid="266"/>
                                        </p:tgtEl>
                                        <p:attrNameLst>
                                          <p:attrName>ppt_x</p:attrName>
                                        </p:attrNameLst>
                                      </p:cBhvr>
                                      <p:tavLst>
                                        <p:tav tm="0">
                                          <p:val>
                                            <p:strVal val="#ppt_x"/>
                                          </p:val>
                                        </p:tav>
                                        <p:tav tm="100000">
                                          <p:val>
                                            <p:strVal val="#ppt_x"/>
                                          </p:val>
                                        </p:tav>
                                      </p:tavLst>
                                    </p:anim>
                                    <p:anim calcmode="lin" valueType="num">
                                      <p:cBhvr>
                                        <p:cTn id="40" dur="500" fill="hold"/>
                                        <p:tgtEl>
                                          <p:spTgt spid="266"/>
                                        </p:tgtEl>
                                        <p:attrNameLst>
                                          <p:attrName>ppt_y</p:attrName>
                                        </p:attrNameLst>
                                      </p:cBhvr>
                                      <p:tavLst>
                                        <p:tav tm="0">
                                          <p:val>
                                            <p:strVal val="#ppt_y-.1"/>
                                          </p:val>
                                        </p:tav>
                                        <p:tav tm="100000">
                                          <p:val>
                                            <p:strVal val="#ppt_y"/>
                                          </p:val>
                                        </p:tav>
                                      </p:tavLst>
                                    </p:anim>
                                  </p:childTnLst>
                                </p:cTn>
                              </p:par>
                            </p:childTnLst>
                          </p:cTn>
                        </p:par>
                        <p:par>
                          <p:cTn id="41" fill="hold">
                            <p:stCondLst>
                              <p:cond delay="1250"/>
                            </p:stCondLst>
                            <p:childTnLst>
                              <p:par>
                                <p:cTn id="42" presetID="47" presetClass="entr" presetSubtype="0" fill="hold" nodeType="afterEffect">
                                  <p:stCondLst>
                                    <p:cond delay="0"/>
                                  </p:stCondLst>
                                  <p:childTnLst>
                                    <p:set>
                                      <p:cBhvr>
                                        <p:cTn id="43" dur="1" fill="hold">
                                          <p:stCondLst>
                                            <p:cond delay="0"/>
                                          </p:stCondLst>
                                        </p:cTn>
                                        <p:tgtEl>
                                          <p:spTgt spid="279"/>
                                        </p:tgtEl>
                                        <p:attrNameLst>
                                          <p:attrName>style.visibility</p:attrName>
                                        </p:attrNameLst>
                                      </p:cBhvr>
                                      <p:to>
                                        <p:strVal val="visible"/>
                                      </p:to>
                                    </p:set>
                                    <p:animEffect transition="in" filter="fade">
                                      <p:cBhvr>
                                        <p:cTn id="44" dur="500"/>
                                        <p:tgtEl>
                                          <p:spTgt spid="279"/>
                                        </p:tgtEl>
                                      </p:cBhvr>
                                    </p:animEffect>
                                    <p:anim calcmode="lin" valueType="num">
                                      <p:cBhvr>
                                        <p:cTn id="45" dur="500" fill="hold"/>
                                        <p:tgtEl>
                                          <p:spTgt spid="279"/>
                                        </p:tgtEl>
                                        <p:attrNameLst>
                                          <p:attrName>ppt_x</p:attrName>
                                        </p:attrNameLst>
                                      </p:cBhvr>
                                      <p:tavLst>
                                        <p:tav tm="0">
                                          <p:val>
                                            <p:strVal val="#ppt_x"/>
                                          </p:val>
                                        </p:tav>
                                        <p:tav tm="100000">
                                          <p:val>
                                            <p:strVal val="#ppt_x"/>
                                          </p:val>
                                        </p:tav>
                                      </p:tavLst>
                                    </p:anim>
                                    <p:anim calcmode="lin" valueType="num">
                                      <p:cBhvr>
                                        <p:cTn id="46" dur="500" fill="hold"/>
                                        <p:tgtEl>
                                          <p:spTgt spid="279"/>
                                        </p:tgtEl>
                                        <p:attrNameLst>
                                          <p:attrName>ppt_y</p:attrName>
                                        </p:attrNameLst>
                                      </p:cBhvr>
                                      <p:tavLst>
                                        <p:tav tm="0">
                                          <p:val>
                                            <p:strVal val="#ppt_y-.1"/>
                                          </p:val>
                                        </p:tav>
                                        <p:tav tm="100000">
                                          <p:val>
                                            <p:strVal val="#ppt_y"/>
                                          </p:val>
                                        </p:tav>
                                      </p:tavLst>
                                    </p:anim>
                                  </p:childTnLst>
                                </p:cTn>
                              </p:par>
                            </p:childTnLst>
                          </p:cTn>
                        </p:par>
                        <p:par>
                          <p:cTn id="47" fill="hold">
                            <p:stCondLst>
                              <p:cond delay="1750"/>
                            </p:stCondLst>
                            <p:childTnLst>
                              <p:par>
                                <p:cTn id="48" presetID="47" presetClass="entr" presetSubtype="0" fill="hold" nodeType="afterEffect">
                                  <p:stCondLst>
                                    <p:cond delay="0"/>
                                  </p:stCondLst>
                                  <p:childTnLst>
                                    <p:set>
                                      <p:cBhvr>
                                        <p:cTn id="49" dur="1" fill="hold">
                                          <p:stCondLst>
                                            <p:cond delay="0"/>
                                          </p:stCondLst>
                                        </p:cTn>
                                        <p:tgtEl>
                                          <p:spTgt spid="288"/>
                                        </p:tgtEl>
                                        <p:attrNameLst>
                                          <p:attrName>style.visibility</p:attrName>
                                        </p:attrNameLst>
                                      </p:cBhvr>
                                      <p:to>
                                        <p:strVal val="visible"/>
                                      </p:to>
                                    </p:set>
                                    <p:animEffect transition="in" filter="fade">
                                      <p:cBhvr>
                                        <p:cTn id="50" dur="500"/>
                                        <p:tgtEl>
                                          <p:spTgt spid="288"/>
                                        </p:tgtEl>
                                      </p:cBhvr>
                                    </p:animEffect>
                                    <p:anim calcmode="lin" valueType="num">
                                      <p:cBhvr>
                                        <p:cTn id="51" dur="500" fill="hold"/>
                                        <p:tgtEl>
                                          <p:spTgt spid="288"/>
                                        </p:tgtEl>
                                        <p:attrNameLst>
                                          <p:attrName>ppt_x</p:attrName>
                                        </p:attrNameLst>
                                      </p:cBhvr>
                                      <p:tavLst>
                                        <p:tav tm="0">
                                          <p:val>
                                            <p:strVal val="#ppt_x"/>
                                          </p:val>
                                        </p:tav>
                                        <p:tav tm="100000">
                                          <p:val>
                                            <p:strVal val="#ppt_x"/>
                                          </p:val>
                                        </p:tav>
                                      </p:tavLst>
                                    </p:anim>
                                    <p:anim calcmode="lin" valueType="num">
                                      <p:cBhvr>
                                        <p:cTn id="52" dur="500" fill="hold"/>
                                        <p:tgtEl>
                                          <p:spTgt spid="288"/>
                                        </p:tgtEl>
                                        <p:attrNameLst>
                                          <p:attrName>ppt_y</p:attrName>
                                        </p:attrNameLst>
                                      </p:cBhvr>
                                      <p:tavLst>
                                        <p:tav tm="0">
                                          <p:val>
                                            <p:strVal val="#ppt_y-.1"/>
                                          </p:val>
                                        </p:tav>
                                        <p:tav tm="100000">
                                          <p:val>
                                            <p:strVal val="#ppt_y"/>
                                          </p:val>
                                        </p:tav>
                                      </p:tavLst>
                                    </p:anim>
                                  </p:childTnLst>
                                </p:cTn>
                              </p:par>
                            </p:childTnLst>
                          </p:cTn>
                        </p:par>
                        <p:par>
                          <p:cTn id="53" fill="hold">
                            <p:stCondLst>
                              <p:cond delay="2250"/>
                            </p:stCondLst>
                            <p:childTnLst>
                              <p:par>
                                <p:cTn id="54" presetID="47" presetClass="entr" presetSubtype="0" fill="hold" nodeType="afterEffect">
                                  <p:stCondLst>
                                    <p:cond delay="0"/>
                                  </p:stCondLst>
                                  <p:childTnLst>
                                    <p:set>
                                      <p:cBhvr>
                                        <p:cTn id="55" dur="1" fill="hold">
                                          <p:stCondLst>
                                            <p:cond delay="0"/>
                                          </p:stCondLst>
                                        </p:cTn>
                                        <p:tgtEl>
                                          <p:spTgt spid="285"/>
                                        </p:tgtEl>
                                        <p:attrNameLst>
                                          <p:attrName>style.visibility</p:attrName>
                                        </p:attrNameLst>
                                      </p:cBhvr>
                                      <p:to>
                                        <p:strVal val="visible"/>
                                      </p:to>
                                    </p:set>
                                    <p:animEffect transition="in" filter="fade">
                                      <p:cBhvr>
                                        <p:cTn id="56" dur="500"/>
                                        <p:tgtEl>
                                          <p:spTgt spid="285"/>
                                        </p:tgtEl>
                                      </p:cBhvr>
                                    </p:animEffect>
                                    <p:anim calcmode="lin" valueType="num">
                                      <p:cBhvr>
                                        <p:cTn id="57" dur="500" fill="hold"/>
                                        <p:tgtEl>
                                          <p:spTgt spid="285"/>
                                        </p:tgtEl>
                                        <p:attrNameLst>
                                          <p:attrName>ppt_x</p:attrName>
                                        </p:attrNameLst>
                                      </p:cBhvr>
                                      <p:tavLst>
                                        <p:tav tm="0">
                                          <p:val>
                                            <p:strVal val="#ppt_x"/>
                                          </p:val>
                                        </p:tav>
                                        <p:tav tm="100000">
                                          <p:val>
                                            <p:strVal val="#ppt_x"/>
                                          </p:val>
                                        </p:tav>
                                      </p:tavLst>
                                    </p:anim>
                                    <p:anim calcmode="lin" valueType="num">
                                      <p:cBhvr>
                                        <p:cTn id="58" dur="500" fill="hold"/>
                                        <p:tgtEl>
                                          <p:spTgt spid="285"/>
                                        </p:tgtEl>
                                        <p:attrNameLst>
                                          <p:attrName>ppt_y</p:attrName>
                                        </p:attrNameLst>
                                      </p:cBhvr>
                                      <p:tavLst>
                                        <p:tav tm="0">
                                          <p:val>
                                            <p:strVal val="#ppt_y-.1"/>
                                          </p:val>
                                        </p:tav>
                                        <p:tav tm="100000">
                                          <p:val>
                                            <p:strVal val="#ppt_y"/>
                                          </p:val>
                                        </p:tav>
                                      </p:tavLst>
                                    </p:anim>
                                  </p:childTnLst>
                                </p:cTn>
                              </p:par>
                            </p:childTnLst>
                          </p:cTn>
                        </p:par>
                        <p:par>
                          <p:cTn id="59" fill="hold">
                            <p:stCondLst>
                              <p:cond delay="2750"/>
                            </p:stCondLst>
                            <p:childTnLst>
                              <p:par>
                                <p:cTn id="60" presetID="47" presetClass="entr" presetSubtype="0" fill="hold" nodeType="afterEffect">
                                  <p:stCondLst>
                                    <p:cond delay="0"/>
                                  </p:stCondLst>
                                  <p:childTnLst>
                                    <p:set>
                                      <p:cBhvr>
                                        <p:cTn id="61" dur="1" fill="hold">
                                          <p:stCondLst>
                                            <p:cond delay="0"/>
                                          </p:stCondLst>
                                        </p:cTn>
                                        <p:tgtEl>
                                          <p:spTgt spid="291"/>
                                        </p:tgtEl>
                                        <p:attrNameLst>
                                          <p:attrName>style.visibility</p:attrName>
                                        </p:attrNameLst>
                                      </p:cBhvr>
                                      <p:to>
                                        <p:strVal val="visible"/>
                                      </p:to>
                                    </p:set>
                                    <p:animEffect transition="in" filter="fade">
                                      <p:cBhvr>
                                        <p:cTn id="62" dur="500"/>
                                        <p:tgtEl>
                                          <p:spTgt spid="291"/>
                                        </p:tgtEl>
                                      </p:cBhvr>
                                    </p:animEffect>
                                    <p:anim calcmode="lin" valueType="num">
                                      <p:cBhvr>
                                        <p:cTn id="63" dur="500" fill="hold"/>
                                        <p:tgtEl>
                                          <p:spTgt spid="291"/>
                                        </p:tgtEl>
                                        <p:attrNameLst>
                                          <p:attrName>ppt_x</p:attrName>
                                        </p:attrNameLst>
                                      </p:cBhvr>
                                      <p:tavLst>
                                        <p:tav tm="0">
                                          <p:val>
                                            <p:strVal val="#ppt_x"/>
                                          </p:val>
                                        </p:tav>
                                        <p:tav tm="100000">
                                          <p:val>
                                            <p:strVal val="#ppt_x"/>
                                          </p:val>
                                        </p:tav>
                                      </p:tavLst>
                                    </p:anim>
                                    <p:anim calcmode="lin" valueType="num">
                                      <p:cBhvr>
                                        <p:cTn id="64" dur="500" fill="hold"/>
                                        <p:tgtEl>
                                          <p:spTgt spid="291"/>
                                        </p:tgtEl>
                                        <p:attrNameLst>
                                          <p:attrName>ppt_y</p:attrName>
                                        </p:attrNameLst>
                                      </p:cBhvr>
                                      <p:tavLst>
                                        <p:tav tm="0">
                                          <p:val>
                                            <p:strVal val="#ppt_y-.1"/>
                                          </p:val>
                                        </p:tav>
                                        <p:tav tm="100000">
                                          <p:val>
                                            <p:strVal val="#ppt_y"/>
                                          </p:val>
                                        </p:tav>
                                      </p:tavLst>
                                    </p:anim>
                                  </p:childTnLst>
                                </p:cTn>
                              </p:par>
                            </p:childTnLst>
                          </p:cTn>
                        </p:par>
                        <p:par>
                          <p:cTn id="65" fill="hold">
                            <p:stCondLst>
                              <p:cond delay="3250"/>
                            </p:stCondLst>
                            <p:childTnLst>
                              <p:par>
                                <p:cTn id="66" presetID="47" presetClass="entr" presetSubtype="0" fill="hold"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fade">
                                      <p:cBhvr>
                                        <p:cTn id="68" dur="500"/>
                                        <p:tgtEl>
                                          <p:spTgt spid="282"/>
                                        </p:tgtEl>
                                      </p:cBhvr>
                                    </p:animEffect>
                                    <p:anim calcmode="lin" valueType="num">
                                      <p:cBhvr>
                                        <p:cTn id="69" dur="500" fill="hold"/>
                                        <p:tgtEl>
                                          <p:spTgt spid="282"/>
                                        </p:tgtEl>
                                        <p:attrNameLst>
                                          <p:attrName>ppt_x</p:attrName>
                                        </p:attrNameLst>
                                      </p:cBhvr>
                                      <p:tavLst>
                                        <p:tav tm="0">
                                          <p:val>
                                            <p:strVal val="#ppt_x"/>
                                          </p:val>
                                        </p:tav>
                                        <p:tav tm="100000">
                                          <p:val>
                                            <p:strVal val="#ppt_x"/>
                                          </p:val>
                                        </p:tav>
                                      </p:tavLst>
                                    </p:anim>
                                    <p:anim calcmode="lin" valueType="num">
                                      <p:cBhvr>
                                        <p:cTn id="70" dur="500" fill="hold"/>
                                        <p:tgtEl>
                                          <p:spTgt spid="282"/>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decel="50000" fill="hold" grpId="0" nodeType="clickEffect">
                                  <p:stCondLst>
                                    <p:cond delay="0"/>
                                  </p:stCondLst>
                                  <p:childTnLst>
                                    <p:set>
                                      <p:cBhvr>
                                        <p:cTn id="74" dur="1" fill="hold">
                                          <p:stCondLst>
                                            <p:cond delay="0"/>
                                          </p:stCondLst>
                                        </p:cTn>
                                        <p:tgtEl>
                                          <p:spTgt spid="305"/>
                                        </p:tgtEl>
                                        <p:attrNameLst>
                                          <p:attrName>style.visibility</p:attrName>
                                        </p:attrNameLst>
                                      </p:cBhvr>
                                      <p:to>
                                        <p:strVal val="visible"/>
                                      </p:to>
                                    </p:set>
                                    <p:anim calcmode="lin" valueType="num">
                                      <p:cBhvr additive="base">
                                        <p:cTn id="75" dur="1000" fill="hold"/>
                                        <p:tgtEl>
                                          <p:spTgt spid="305"/>
                                        </p:tgtEl>
                                        <p:attrNameLst>
                                          <p:attrName>ppt_x</p:attrName>
                                        </p:attrNameLst>
                                      </p:cBhvr>
                                      <p:tavLst>
                                        <p:tav tm="0">
                                          <p:val>
                                            <p:strVal val="0-#ppt_w/2"/>
                                          </p:val>
                                        </p:tav>
                                        <p:tav tm="100000">
                                          <p:val>
                                            <p:strVal val="#ppt_x"/>
                                          </p:val>
                                        </p:tav>
                                      </p:tavLst>
                                    </p:anim>
                                    <p:anim calcmode="lin" valueType="num">
                                      <p:cBhvr additive="base">
                                        <p:cTn id="76" dur="1000" fill="hold"/>
                                        <p:tgtEl>
                                          <p:spTgt spid="305"/>
                                        </p:tgtEl>
                                        <p:attrNameLst>
                                          <p:attrName>ppt_y</p:attrName>
                                        </p:attrNameLst>
                                      </p:cBhvr>
                                      <p:tavLst>
                                        <p:tav tm="0">
                                          <p:val>
                                            <p:strVal val="#ppt_y"/>
                                          </p:val>
                                        </p:tav>
                                        <p:tav tm="100000">
                                          <p:val>
                                            <p:strVal val="#ppt_y"/>
                                          </p:val>
                                        </p:tav>
                                      </p:tavLst>
                                    </p:anim>
                                  </p:childTnLst>
                                </p:cTn>
                              </p:par>
                              <p:par>
                                <p:cTn id="77" presetID="53" presetClass="entr" presetSubtype="16" fill="hold" nodeType="withEffect">
                                  <p:stCondLst>
                                    <p:cond delay="0"/>
                                  </p:stCondLst>
                                  <p:childTnLst>
                                    <p:set>
                                      <p:cBhvr>
                                        <p:cTn id="78" dur="1" fill="hold">
                                          <p:stCondLst>
                                            <p:cond delay="0"/>
                                          </p:stCondLst>
                                        </p:cTn>
                                        <p:tgtEl>
                                          <p:spTgt spid="306"/>
                                        </p:tgtEl>
                                        <p:attrNameLst>
                                          <p:attrName>style.visibility</p:attrName>
                                        </p:attrNameLst>
                                      </p:cBhvr>
                                      <p:to>
                                        <p:strVal val="visible"/>
                                      </p:to>
                                    </p:set>
                                    <p:anim calcmode="lin" valueType="num">
                                      <p:cBhvr>
                                        <p:cTn id="79" dur="500" fill="hold"/>
                                        <p:tgtEl>
                                          <p:spTgt spid="306"/>
                                        </p:tgtEl>
                                        <p:attrNameLst>
                                          <p:attrName>ppt_w</p:attrName>
                                        </p:attrNameLst>
                                      </p:cBhvr>
                                      <p:tavLst>
                                        <p:tav tm="0">
                                          <p:val>
                                            <p:fltVal val="0"/>
                                          </p:val>
                                        </p:tav>
                                        <p:tav tm="100000">
                                          <p:val>
                                            <p:strVal val="#ppt_w"/>
                                          </p:val>
                                        </p:tav>
                                      </p:tavLst>
                                    </p:anim>
                                    <p:anim calcmode="lin" valueType="num">
                                      <p:cBhvr>
                                        <p:cTn id="80" dur="500" fill="hold"/>
                                        <p:tgtEl>
                                          <p:spTgt spid="306"/>
                                        </p:tgtEl>
                                        <p:attrNameLst>
                                          <p:attrName>ppt_h</p:attrName>
                                        </p:attrNameLst>
                                      </p:cBhvr>
                                      <p:tavLst>
                                        <p:tav tm="0">
                                          <p:val>
                                            <p:fltVal val="0"/>
                                          </p:val>
                                        </p:tav>
                                        <p:tav tm="100000">
                                          <p:val>
                                            <p:strVal val="#ppt_h"/>
                                          </p:val>
                                        </p:tav>
                                      </p:tavLst>
                                    </p:anim>
                                    <p:animEffect transition="in" filter="fade">
                                      <p:cBhvr>
                                        <p:cTn id="81" dur="500"/>
                                        <p:tgtEl>
                                          <p:spTgt spid="306"/>
                                        </p:tgtEl>
                                      </p:cBhvr>
                                    </p:animEffect>
                                  </p:childTnLst>
                                </p:cTn>
                              </p:par>
                            </p:childTnLst>
                          </p:cTn>
                        </p:par>
                        <p:par>
                          <p:cTn id="82" fill="hold">
                            <p:stCondLst>
                              <p:cond delay="1000"/>
                            </p:stCondLst>
                            <p:childTnLst>
                              <p:par>
                                <p:cTn id="83" presetID="22" presetClass="entr" presetSubtype="8" fill="hold" nodeType="afterEffect">
                                  <p:stCondLst>
                                    <p:cond delay="0"/>
                                  </p:stCondLst>
                                  <p:childTnLst>
                                    <p:set>
                                      <p:cBhvr>
                                        <p:cTn id="84" dur="1" fill="hold">
                                          <p:stCondLst>
                                            <p:cond delay="0"/>
                                          </p:stCondLst>
                                        </p:cTn>
                                        <p:tgtEl>
                                          <p:spTgt spid="309"/>
                                        </p:tgtEl>
                                        <p:attrNameLst>
                                          <p:attrName>style.visibility</p:attrName>
                                        </p:attrNameLst>
                                      </p:cBhvr>
                                      <p:to>
                                        <p:strVal val="visible"/>
                                      </p:to>
                                    </p:set>
                                    <p:animEffect transition="in" filter="wipe(left)">
                                      <p:cBhvr>
                                        <p:cTn id="85" dur="500"/>
                                        <p:tgtEl>
                                          <p:spTgt spid="309"/>
                                        </p:tgtEl>
                                      </p:cBhvr>
                                    </p:animEffect>
                                  </p:childTnLst>
                                </p:cTn>
                              </p:par>
                            </p:childTnLst>
                          </p:cTn>
                        </p:par>
                        <p:par>
                          <p:cTn id="86" fill="hold">
                            <p:stCondLst>
                              <p:cond delay="1500"/>
                            </p:stCondLst>
                            <p:childTnLst>
                              <p:par>
                                <p:cTn id="87" presetID="22" presetClass="entr" presetSubtype="8" fill="hold" nodeType="afterEffect">
                                  <p:stCondLst>
                                    <p:cond delay="0"/>
                                  </p:stCondLst>
                                  <p:childTnLst>
                                    <p:set>
                                      <p:cBhvr>
                                        <p:cTn id="88" dur="1" fill="hold">
                                          <p:stCondLst>
                                            <p:cond delay="0"/>
                                          </p:stCondLst>
                                        </p:cTn>
                                        <p:tgtEl>
                                          <p:spTgt spid="312"/>
                                        </p:tgtEl>
                                        <p:attrNameLst>
                                          <p:attrName>style.visibility</p:attrName>
                                        </p:attrNameLst>
                                      </p:cBhvr>
                                      <p:to>
                                        <p:strVal val="visible"/>
                                      </p:to>
                                    </p:set>
                                    <p:animEffect transition="in" filter="wipe(left)">
                                      <p:cBhvr>
                                        <p:cTn id="89" dur="500"/>
                                        <p:tgtEl>
                                          <p:spTgt spid="312"/>
                                        </p:tgtEl>
                                      </p:cBhvr>
                                    </p:animEffect>
                                  </p:childTnLst>
                                </p:cTn>
                              </p:par>
                              <p:par>
                                <p:cTn id="90" presetID="10" presetClass="entr" presetSubtype="0" fill="hold" nodeType="with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fade">
                                      <p:cBhvr>
                                        <p:cTn id="92" dur="500"/>
                                        <p:tgtEl>
                                          <p:spTgt spid="2"/>
                                        </p:tgtEl>
                                      </p:cBhvr>
                                    </p:animEffect>
                                  </p:childTnLst>
                                </p:cTn>
                              </p:par>
                            </p:childTnLst>
                          </p:cTn>
                        </p:par>
                        <p:par>
                          <p:cTn id="93" fill="hold">
                            <p:stCondLst>
                              <p:cond delay="2000"/>
                            </p:stCondLst>
                            <p:childTnLst>
                              <p:par>
                                <p:cTn id="94" presetID="22" presetClass="entr" presetSubtype="8" fill="hold" nodeType="afterEffect">
                                  <p:stCondLst>
                                    <p:cond delay="0"/>
                                  </p:stCondLst>
                                  <p:childTnLst>
                                    <p:set>
                                      <p:cBhvr>
                                        <p:cTn id="95" dur="1" fill="hold">
                                          <p:stCondLst>
                                            <p:cond delay="0"/>
                                          </p:stCondLst>
                                        </p:cTn>
                                        <p:tgtEl>
                                          <p:spTgt spid="315"/>
                                        </p:tgtEl>
                                        <p:attrNameLst>
                                          <p:attrName>style.visibility</p:attrName>
                                        </p:attrNameLst>
                                      </p:cBhvr>
                                      <p:to>
                                        <p:strVal val="visible"/>
                                      </p:to>
                                    </p:set>
                                    <p:animEffect transition="in" filter="wipe(left)">
                                      <p:cBhvr>
                                        <p:cTn id="96" dur="500"/>
                                        <p:tgtEl>
                                          <p:spTgt spid="315"/>
                                        </p:tgtEl>
                                      </p:cBhvr>
                                    </p:animEffect>
                                  </p:childTnLst>
                                </p:cTn>
                              </p:par>
                              <p:par>
                                <p:cTn id="97" presetID="10" presetClass="entr" presetSubtype="0" fill="hold" nodeType="withEffect">
                                  <p:stCondLst>
                                    <p:cond delay="0"/>
                                  </p:stCondLst>
                                  <p:childTnLst>
                                    <p:set>
                                      <p:cBhvr>
                                        <p:cTn id="98" dur="1" fill="hold">
                                          <p:stCondLst>
                                            <p:cond delay="0"/>
                                          </p:stCondLst>
                                        </p:cTn>
                                        <p:tgtEl>
                                          <p:spTgt spid="3"/>
                                        </p:tgtEl>
                                        <p:attrNameLst>
                                          <p:attrName>style.visibility</p:attrName>
                                        </p:attrNameLst>
                                      </p:cBhvr>
                                      <p:to>
                                        <p:strVal val="visible"/>
                                      </p:to>
                                    </p:set>
                                    <p:animEffect transition="in" filter="fade">
                                      <p:cBhvr>
                                        <p:cTn id="99" dur="500"/>
                                        <p:tgtEl>
                                          <p:spTgt spid="3"/>
                                        </p:tgtEl>
                                      </p:cBhvr>
                                    </p:animEffect>
                                  </p:childTnLst>
                                </p:cTn>
                              </p:par>
                            </p:childTnLst>
                          </p:cTn>
                        </p:par>
                        <p:par>
                          <p:cTn id="100" fill="hold">
                            <p:stCondLst>
                              <p:cond delay="2500"/>
                            </p:stCondLst>
                            <p:childTnLst>
                              <p:par>
                                <p:cTn id="101" presetID="10" presetClass="entr" presetSubtype="0" fill="hold" nodeType="afterEffect">
                                  <p:stCondLst>
                                    <p:cond delay="0"/>
                                  </p:stCondLst>
                                  <p:childTnLst>
                                    <p:set>
                                      <p:cBhvr>
                                        <p:cTn id="102" dur="1" fill="hold">
                                          <p:stCondLst>
                                            <p:cond delay="0"/>
                                          </p:stCondLst>
                                        </p:cTn>
                                        <p:tgtEl>
                                          <p:spTgt spid="4"/>
                                        </p:tgtEl>
                                        <p:attrNameLst>
                                          <p:attrName>style.visibility</p:attrName>
                                        </p:attrNameLst>
                                      </p:cBhvr>
                                      <p:to>
                                        <p:strVal val="visible"/>
                                      </p:to>
                                    </p:set>
                                    <p:animEffect transition="in" filter="fade">
                                      <p:cBhvr>
                                        <p:cTn id="10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 grpId="0" animBg="1"/>
      <p:bldP spid="299" grpId="0" animBg="1"/>
      <p:bldP spid="300" grpId="0" animBg="1"/>
      <p:bldP spid="301" grpId="0" animBg="1"/>
      <p:bldP spid="303" grpId="0" animBg="1"/>
      <p:bldP spid="304" grpId="0" animBg="1"/>
      <p:bldP spid="30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Resultado de imagen para smart grid"/>
          <p:cNvPicPr>
            <a:picLocks noGrp="1" noChangeAspect="1" noChangeArrowheads="1"/>
          </p:cNvPicPr>
          <p:nvPr>
            <p:ph type="pic" sz="quarter" idx="10"/>
          </p:nvPr>
        </p:nvPicPr>
        <p:blipFill>
          <a:blip r:embed="rId2">
            <a:extLst>
              <a:ext uri="{28A0092B-C50C-407E-A947-70E740481C1C}">
                <a14:useLocalDpi xmlns:a14="http://schemas.microsoft.com/office/drawing/2010/main" val="0"/>
              </a:ext>
            </a:extLst>
          </a:blip>
          <a:srcRect t="7819" b="7819"/>
          <a:stretch>
            <a:fillRect/>
          </a:stretch>
        </p:blipFill>
        <p:spPr bwMode="auto">
          <a:prstGeom prst="rect">
            <a:avLst/>
          </a:prstGeom>
          <a:noFill/>
          <a:extLst>
            <a:ext uri="{909E8E84-426E-40DD-AFC4-6F175D3DCCD1}">
              <a14:hiddenFill xmlns:a14="http://schemas.microsoft.com/office/drawing/2010/main">
                <a:solidFill>
                  <a:srgbClr val="FFFFFF"/>
                </a:solidFill>
              </a14:hiddenFill>
            </a:ext>
          </a:extLst>
        </p:spPr>
      </p:pic>
      <p:sp>
        <p:nvSpPr>
          <p:cNvPr id="10" name="Marcador de texto 9"/>
          <p:cNvSpPr>
            <a:spLocks noGrp="1"/>
          </p:cNvSpPr>
          <p:nvPr>
            <p:ph type="body" sz="quarter" idx="11"/>
          </p:nvPr>
        </p:nvSpPr>
        <p:spPr/>
        <p:txBody>
          <a:bodyPr/>
          <a:lstStyle/>
          <a:p>
            <a:endParaRPr lang="es-EC"/>
          </a:p>
        </p:txBody>
      </p:sp>
      <p:sp>
        <p:nvSpPr>
          <p:cNvPr id="11" name="Marcador de texto 10"/>
          <p:cNvSpPr>
            <a:spLocks noGrp="1"/>
          </p:cNvSpPr>
          <p:nvPr>
            <p:ph type="body" sz="quarter" idx="12"/>
          </p:nvPr>
        </p:nvSpPr>
        <p:spPr/>
        <p:txBody>
          <a:bodyPr/>
          <a:lstStyle/>
          <a:p>
            <a:r>
              <a:rPr lang="es-EC" dirty="0"/>
              <a:t>5</a:t>
            </a:r>
            <a:endParaRPr lang="es-EC" dirty="0"/>
          </a:p>
        </p:txBody>
      </p:sp>
      <p:sp>
        <p:nvSpPr>
          <p:cNvPr id="12" name="Marcador de texto 11"/>
          <p:cNvSpPr>
            <a:spLocks noGrp="1"/>
          </p:cNvSpPr>
          <p:nvPr>
            <p:ph type="body" sz="quarter" idx="13"/>
          </p:nvPr>
        </p:nvSpPr>
        <p:spPr/>
        <p:txBody>
          <a:bodyPr/>
          <a:lstStyle/>
          <a:p>
            <a:r>
              <a:rPr lang="es-EC" dirty="0" smtClean="0"/>
              <a:t>ANEXOS</a:t>
            </a:r>
            <a:endParaRPr lang="es-EC" dirty="0"/>
          </a:p>
        </p:txBody>
      </p:sp>
      <p:sp>
        <p:nvSpPr>
          <p:cNvPr id="13" name="Marcador de texto 12"/>
          <p:cNvSpPr>
            <a:spLocks noGrp="1"/>
          </p:cNvSpPr>
          <p:nvPr>
            <p:ph type="body" sz="quarter" idx="24"/>
          </p:nvPr>
        </p:nvSpPr>
        <p:spPr/>
        <p:txBody>
          <a:bodyPr/>
          <a:lstStyle/>
          <a:p>
            <a:endParaRPr lang="es-EC"/>
          </a:p>
        </p:txBody>
      </p:sp>
      <p:sp>
        <p:nvSpPr>
          <p:cNvPr id="14" name="Marcador de texto 13"/>
          <p:cNvSpPr>
            <a:spLocks noGrp="1"/>
          </p:cNvSpPr>
          <p:nvPr>
            <p:ph type="body" sz="quarter" idx="25"/>
          </p:nvPr>
        </p:nvSpPr>
        <p:spPr/>
        <p:txBody>
          <a:bodyPr/>
          <a:lstStyle/>
          <a:p>
            <a:endParaRPr lang="es-EC"/>
          </a:p>
        </p:txBody>
      </p:sp>
      <p:sp>
        <p:nvSpPr>
          <p:cNvPr id="15" name="Marcador de texto 14"/>
          <p:cNvSpPr>
            <a:spLocks noGrp="1"/>
          </p:cNvSpPr>
          <p:nvPr>
            <p:ph type="body" sz="quarter" idx="26"/>
          </p:nvPr>
        </p:nvSpPr>
        <p:spPr/>
        <p:txBody>
          <a:bodyPr/>
          <a:lstStyle/>
          <a:p>
            <a:endParaRPr lang="es-EC"/>
          </a:p>
        </p:txBody>
      </p:sp>
      <p:sp>
        <p:nvSpPr>
          <p:cNvPr id="16" name="Marcador de texto 15"/>
          <p:cNvSpPr>
            <a:spLocks noGrp="1"/>
          </p:cNvSpPr>
          <p:nvPr>
            <p:ph type="body" sz="quarter" idx="27"/>
          </p:nvPr>
        </p:nvSpPr>
        <p:spPr/>
        <p:txBody>
          <a:bodyPr/>
          <a:lstStyle/>
          <a:p>
            <a:endParaRPr lang="es-EC"/>
          </a:p>
        </p:txBody>
      </p:sp>
      <p:sp>
        <p:nvSpPr>
          <p:cNvPr id="3" name="Marcador de número de diapositiva 2"/>
          <p:cNvSpPr>
            <a:spLocks noGrp="1"/>
          </p:cNvSpPr>
          <p:nvPr>
            <p:ph type="sldNum" sz="quarter" idx="4294967295"/>
          </p:nvPr>
        </p:nvSpPr>
        <p:spPr>
          <a:xfrm>
            <a:off x="17110434" y="9599719"/>
            <a:ext cx="1176156" cy="490462"/>
          </a:xfrm>
          <a:prstGeom prst="rect">
            <a:avLst/>
          </a:prstGeom>
        </p:spPr>
        <p:txBody>
          <a:bodyPr/>
          <a:lstStyle/>
          <a:p>
            <a:pPr defTabSz="1371417"/>
            <a:fld id="{03EB59E2-90B9-4CD3-AC74-D672227E13C3}" type="slidenum">
              <a:rPr lang="en-US">
                <a:solidFill>
                  <a:srgbClr val="3B3B3B"/>
                </a:solidFill>
                <a:latin typeface="Ubuntu"/>
              </a:rPr>
              <a:pPr defTabSz="1371417"/>
              <a:t>40</a:t>
            </a:fld>
            <a:endParaRPr lang="en-US" dirty="0">
              <a:solidFill>
                <a:srgbClr val="3B3B3B"/>
              </a:solidFill>
              <a:latin typeface="Ubuntu"/>
            </a:endParaRPr>
          </a:p>
        </p:txBody>
      </p:sp>
    </p:spTree>
    <p:extLst>
      <p:ext uri="{BB962C8B-B14F-4D97-AF65-F5344CB8AC3E}">
        <p14:creationId xmlns:p14="http://schemas.microsoft.com/office/powerpoint/2010/main" val="2196873107"/>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タイトル 16"/>
          <p:cNvSpPr>
            <a:spLocks noGrp="1"/>
          </p:cNvSpPr>
          <p:nvPr>
            <p:ph type="title"/>
          </p:nvPr>
        </p:nvSpPr>
        <p:spPr/>
        <p:txBody>
          <a:bodyPr/>
          <a:lstStyle/>
          <a:p>
            <a:r>
              <a:rPr kumimoji="1" lang="en-US" altLang="ja-JP" dirty="0" err="1" smtClean="0"/>
              <a:t>Modelo</a:t>
            </a:r>
            <a:r>
              <a:rPr kumimoji="1" lang="en-US" altLang="ja-JP" dirty="0" smtClean="0"/>
              <a:t> de </a:t>
            </a:r>
            <a:r>
              <a:rPr kumimoji="1" lang="en-US" altLang="ja-JP" dirty="0" err="1" smtClean="0"/>
              <a:t>proceso</a:t>
            </a:r>
            <a:endParaRPr kumimoji="1" lang="ja-JP" altLang="en-US" dirty="0"/>
          </a:p>
        </p:txBody>
      </p:sp>
      <p:sp>
        <p:nvSpPr>
          <p:cNvPr id="4" name="スライド番号プレースホルダー 3"/>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41</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mc:AlternateContent xmlns:mc="http://schemas.openxmlformats.org/markup-compatibility/2006">
        <mc:Choice xmlns:a14="http://schemas.microsoft.com/office/drawing/2010/main" Requires="a14">
          <p:sp>
            <p:nvSpPr>
              <p:cNvPr id="18" name="テキスト プレースホルダー 17"/>
              <p:cNvSpPr>
                <a:spLocks noGrp="1"/>
              </p:cNvSpPr>
              <p:nvPr>
                <p:ph type="body" sz="quarter" idx="12"/>
              </p:nvPr>
            </p:nvSpPr>
            <p:spPr>
              <a:xfrm>
                <a:off x="1828800" y="4837415"/>
                <a:ext cx="5180129" cy="1479012"/>
              </a:xfrm>
            </p:spPr>
            <p:txBody>
              <a:bodyPr>
                <a:noAutofit/>
              </a:bodyPr>
              <a:lstStyle/>
              <a:p>
                <a:r>
                  <a:rPr kumimoji="1" lang="en-US" altLang="ja-JP" sz="2800" dirty="0" smtClean="0"/>
                  <a:t>Al </a:t>
                </a:r>
                <a:r>
                  <a:rPr kumimoji="1" lang="es-EC" altLang="ja-JP" sz="2800" dirty="0" err="1" smtClean="0"/>
                  <a:t>discretizar</a:t>
                </a:r>
                <a:r>
                  <a:rPr kumimoji="1" lang="en-US" altLang="ja-JP" sz="2800" dirty="0" smtClean="0"/>
                  <a:t> la </a:t>
                </a:r>
                <a:r>
                  <a:rPr kumimoji="1" lang="en-US" altLang="ja-JP" sz="2800" dirty="0" err="1" smtClean="0"/>
                  <a:t>función</a:t>
                </a:r>
                <a:r>
                  <a:rPr kumimoji="1" lang="en-US" altLang="ja-JP" sz="2800" dirty="0" smtClean="0"/>
                  <a:t> de </a:t>
                </a:r>
                <a:r>
                  <a:rPr kumimoji="1" lang="en-US" altLang="ja-JP" sz="2800" dirty="0" err="1" smtClean="0"/>
                  <a:t>transferencia</a:t>
                </a:r>
                <a:r>
                  <a:rPr kumimoji="1" lang="en-US" altLang="ja-JP" sz="2800" dirty="0" smtClean="0"/>
                  <a:t> para un </a:t>
                </a:r>
                <a:r>
                  <a:rPr kumimoji="1" lang="en-US" altLang="ja-JP" sz="2800" dirty="0" err="1" smtClean="0"/>
                  <a:t>periodo</a:t>
                </a:r>
                <a:r>
                  <a:rPr kumimoji="1" lang="en-US" altLang="ja-JP" sz="2800" dirty="0" smtClean="0"/>
                  <a:t> de </a:t>
                </a:r>
                <a:r>
                  <a:rPr kumimoji="1" lang="es-EC" altLang="ja-JP" sz="2800" dirty="0" smtClean="0"/>
                  <a:t>muestreo</a:t>
                </a:r>
                <a:r>
                  <a:rPr kumimoji="1" lang="en-US" altLang="ja-JP" sz="2800" dirty="0" smtClean="0"/>
                  <a:t> </a:t>
                </a:r>
                <a:r>
                  <a:rPr kumimoji="1" lang="en-US" altLang="ja-JP" sz="2800" dirty="0" err="1" smtClean="0"/>
                  <a:t>Ts</a:t>
                </a:r>
                <a:r>
                  <a:rPr kumimoji="1" lang="en-US" altLang="ja-JP" sz="2800" dirty="0" smtClean="0"/>
                  <a:t>=0.5</a:t>
                </a:r>
                <a14:m>
                  <m:oMath xmlns:m="http://schemas.openxmlformats.org/officeDocument/2006/math">
                    <m:r>
                      <a:rPr kumimoji="1" lang="es-EC" altLang="ja-JP" sz="2800" b="0" i="1" smtClean="0">
                        <a:latin typeface="Cambria Math" panose="02040503050406030204" pitchFamily="18" charset="0"/>
                      </a:rPr>
                      <m:t>𝜇</m:t>
                    </m:r>
                    <m:r>
                      <a:rPr kumimoji="1" lang="es-EC" altLang="ja-JP" sz="2800" b="0" i="1" smtClean="0">
                        <a:latin typeface="Cambria Math" panose="02040503050406030204" pitchFamily="18" charset="0"/>
                      </a:rPr>
                      <m:t>𝑠</m:t>
                    </m:r>
                  </m:oMath>
                </a14:m>
                <a:r>
                  <a:rPr kumimoji="1" lang="en-US" altLang="ja-JP" sz="2800" dirty="0" smtClean="0"/>
                  <a:t>.</a:t>
                </a:r>
                <a:endParaRPr kumimoji="1" lang="ja-JP" altLang="en-US" sz="2800" dirty="0"/>
              </a:p>
            </p:txBody>
          </p:sp>
        </mc:Choice>
        <mc:Fallback>
          <p:sp>
            <p:nvSpPr>
              <p:cNvPr id="18" name="テキスト プレースホルダー 17"/>
              <p:cNvSpPr>
                <a:spLocks noGrp="1" noRot="1" noChangeAspect="1" noMove="1" noResize="1" noEditPoints="1" noAdjustHandles="1" noChangeArrowheads="1" noChangeShapeType="1" noTextEdit="1"/>
              </p:cNvSpPr>
              <p:nvPr>
                <p:ph type="body" sz="quarter" idx="12"/>
              </p:nvPr>
            </p:nvSpPr>
            <p:spPr>
              <a:xfrm>
                <a:off x="1828800" y="4837415"/>
                <a:ext cx="5180129" cy="1479012"/>
              </a:xfrm>
              <a:blipFill>
                <a:blip r:embed="rId2"/>
                <a:stretch>
                  <a:fillRect r="-4353" b="-26446"/>
                </a:stretch>
              </a:blipFill>
            </p:spPr>
            <p:txBody>
              <a:bodyPr/>
              <a:lstStyle/>
              <a:p>
                <a:r>
                  <a:rPr lang="es-EC">
                    <a:noFill/>
                  </a:rPr>
                  <a:t> </a:t>
                </a:r>
              </a:p>
            </p:txBody>
          </p:sp>
        </mc:Fallback>
      </mc:AlternateContent>
      <p:sp>
        <p:nvSpPr>
          <p:cNvPr id="20" name="テキスト プレースホルダー 19"/>
          <p:cNvSpPr>
            <a:spLocks noGrp="1"/>
          </p:cNvSpPr>
          <p:nvPr>
            <p:ph type="body" sz="quarter" idx="14"/>
          </p:nvPr>
        </p:nvSpPr>
        <p:spPr>
          <a:xfrm>
            <a:off x="2399958" y="3797190"/>
            <a:ext cx="4608971" cy="747032"/>
          </a:xfrm>
        </p:spPr>
        <p:txBody>
          <a:bodyPr/>
          <a:lstStyle/>
          <a:p>
            <a:r>
              <a:rPr kumimoji="1" lang="es-EC" altLang="ja-JP" dirty="0" smtClean="0"/>
              <a:t>Función de transferencia discreta</a:t>
            </a:r>
            <a:endParaRPr kumimoji="1" lang="ja-JP" altLang="en-US" dirty="0"/>
          </a:p>
        </p:txBody>
      </p:sp>
      <p:sp>
        <p:nvSpPr>
          <p:cNvPr id="21" name="テキスト プレースホルダー 20"/>
          <p:cNvSpPr>
            <a:spLocks noGrp="1"/>
          </p:cNvSpPr>
          <p:nvPr>
            <p:ph type="body" sz="quarter" idx="15"/>
          </p:nvPr>
        </p:nvSpPr>
        <p:spPr/>
        <p:txBody>
          <a:bodyPr/>
          <a:lstStyle/>
          <a:p>
            <a:r>
              <a:rPr kumimoji="1" lang="en-US" altLang="ja-JP" dirty="0" smtClean="0"/>
              <a:t>2</a:t>
            </a:r>
            <a:endParaRPr kumimoji="1" lang="ja-JP" altLang="en-US" dirty="0"/>
          </a:p>
        </p:txBody>
      </p:sp>
      <p:sp>
        <p:nvSpPr>
          <p:cNvPr id="22" name="テキスト プレースホルダー 21"/>
          <p:cNvSpPr>
            <a:spLocks noGrp="1"/>
          </p:cNvSpPr>
          <p:nvPr>
            <p:ph type="body" sz="quarter" idx="16"/>
          </p:nvPr>
        </p:nvSpPr>
        <p:spPr>
          <a:xfrm>
            <a:off x="11275192" y="6694047"/>
            <a:ext cx="6746107" cy="1479012"/>
          </a:xfrm>
        </p:spPr>
        <p:txBody>
          <a:bodyPr>
            <a:noAutofit/>
          </a:bodyPr>
          <a:lstStyle/>
          <a:p>
            <a:r>
              <a:rPr kumimoji="1" lang="en-US" altLang="ja-JP" sz="2800" dirty="0" smtClean="0"/>
              <a:t>Al </a:t>
            </a:r>
            <a:r>
              <a:rPr kumimoji="1" lang="en-US" altLang="ja-JP" sz="2800" dirty="0" err="1" smtClean="0"/>
              <a:t>multiplicar</a:t>
            </a:r>
            <a:r>
              <a:rPr kumimoji="1" lang="en-US" altLang="ja-JP" sz="2800" dirty="0" smtClean="0"/>
              <a:t> </a:t>
            </a:r>
            <a:r>
              <a:rPr kumimoji="1" lang="en-US" altLang="ja-JP" sz="2800" dirty="0" err="1" smtClean="0"/>
              <a:t>por</a:t>
            </a:r>
            <a:r>
              <a:rPr kumimoji="1" lang="en-US" altLang="ja-JP" sz="2800" dirty="0" smtClean="0"/>
              <a:t> delta a </a:t>
            </a:r>
            <a:r>
              <a:rPr kumimoji="1" lang="en-US" altLang="ja-JP" sz="2800" dirty="0" err="1" smtClean="0"/>
              <a:t>toda</a:t>
            </a:r>
            <a:r>
              <a:rPr kumimoji="1" lang="en-US" altLang="ja-JP" sz="2800" dirty="0" smtClean="0"/>
              <a:t> la </a:t>
            </a:r>
            <a:r>
              <a:rPr kumimoji="1" lang="en-US" altLang="ja-JP" sz="2800" dirty="0" err="1" smtClean="0"/>
              <a:t>ecuación</a:t>
            </a:r>
            <a:r>
              <a:rPr kumimoji="1" lang="en-US" altLang="ja-JP" sz="2800" dirty="0" smtClean="0"/>
              <a:t> y </a:t>
            </a:r>
            <a:r>
              <a:rPr kumimoji="1" lang="en-US" altLang="ja-JP" sz="2800" dirty="0" err="1" smtClean="0"/>
              <a:t>si</a:t>
            </a:r>
            <a:r>
              <a:rPr kumimoji="1" lang="en-US" altLang="ja-JP" sz="2800" dirty="0" smtClean="0"/>
              <a:t> no se </a:t>
            </a:r>
            <a:r>
              <a:rPr kumimoji="1" lang="en-US" altLang="ja-JP" sz="2800" dirty="0" err="1" smtClean="0"/>
              <a:t>considera</a:t>
            </a:r>
            <a:r>
              <a:rPr kumimoji="1" lang="en-US" altLang="ja-JP" sz="2800" dirty="0" smtClean="0"/>
              <a:t> </a:t>
            </a:r>
            <a:r>
              <a:rPr kumimoji="1" lang="en-US" altLang="ja-JP" sz="2800" dirty="0" err="1" smtClean="0"/>
              <a:t>perturbaciones</a:t>
            </a:r>
            <a:endParaRPr kumimoji="1" lang="ja-JP" altLang="en-US" sz="2800" dirty="0"/>
          </a:p>
        </p:txBody>
      </p:sp>
      <p:sp>
        <p:nvSpPr>
          <p:cNvPr id="23" name="テキスト プレースホルダー 22"/>
          <p:cNvSpPr>
            <a:spLocks noGrp="1"/>
          </p:cNvSpPr>
          <p:nvPr>
            <p:ph type="body" sz="quarter" idx="17"/>
          </p:nvPr>
        </p:nvSpPr>
        <p:spPr/>
        <p:txBody>
          <a:bodyPr/>
          <a:lstStyle/>
          <a:p>
            <a:r>
              <a:rPr kumimoji="1" lang="en-US" altLang="ja-JP" dirty="0" err="1" smtClean="0"/>
              <a:t>Modelo</a:t>
            </a:r>
            <a:r>
              <a:rPr kumimoji="1" lang="en-US" altLang="ja-JP" dirty="0" smtClean="0"/>
              <a:t> CARIMA</a:t>
            </a:r>
            <a:endParaRPr kumimoji="1" lang="ja-JP" altLang="en-US" dirty="0"/>
          </a:p>
        </p:txBody>
      </p:sp>
      <p:sp>
        <p:nvSpPr>
          <p:cNvPr id="19" name="テキスト プレースホルダー 18"/>
          <p:cNvSpPr>
            <a:spLocks noGrp="1"/>
          </p:cNvSpPr>
          <p:nvPr>
            <p:ph type="body" sz="quarter" idx="13"/>
          </p:nvPr>
        </p:nvSpPr>
        <p:spPr/>
        <p:txBody>
          <a:bodyPr/>
          <a:lstStyle/>
          <a:p>
            <a:r>
              <a:rPr kumimoji="1" lang="en-US" altLang="ja-JP" dirty="0" smtClean="0"/>
              <a:t>1</a:t>
            </a:r>
            <a:endParaRPr kumimoji="1" lang="ja-JP" altLang="en-US" dirty="0"/>
          </a:p>
        </p:txBody>
      </p:sp>
      <p:sp>
        <p:nvSpPr>
          <p:cNvPr id="24" name="テキスト プレースホルダー 23"/>
          <p:cNvSpPr>
            <a:spLocks noGrp="1"/>
          </p:cNvSpPr>
          <p:nvPr>
            <p:ph type="body" sz="quarter" idx="4294967295"/>
          </p:nvPr>
        </p:nvSpPr>
        <p:spPr>
          <a:xfrm>
            <a:off x="7179318" y="7555584"/>
            <a:ext cx="1176539" cy="747032"/>
          </a:xfrm>
        </p:spPr>
        <p:txBody>
          <a:bodyPr/>
          <a:lstStyle/>
          <a:p>
            <a:r>
              <a:rPr kumimoji="1" lang="en-US" altLang="ja-JP" dirty="0"/>
              <a:t>3</a:t>
            </a:r>
            <a:endParaRPr kumimoji="1" lang="ja-JP" altLang="en-US" dirty="0"/>
          </a:p>
        </p:txBody>
      </p:sp>
    </p:spTree>
    <p:extLst>
      <p:ext uri="{BB962C8B-B14F-4D97-AF65-F5344CB8AC3E}">
        <p14:creationId xmlns:p14="http://schemas.microsoft.com/office/powerpoint/2010/main" val="10185496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2190">
        <p15:prstTrans prst="pageCurlSingle"/>
      </p:transition>
    </mc:Choice>
    <mc:Fallback xmlns="">
      <p:transition spd="slow" advTm="12190">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タイトル 16"/>
          <p:cNvSpPr>
            <a:spLocks noGrp="1"/>
          </p:cNvSpPr>
          <p:nvPr>
            <p:ph type="title"/>
          </p:nvPr>
        </p:nvSpPr>
        <p:spPr/>
        <p:txBody>
          <a:bodyPr/>
          <a:lstStyle/>
          <a:p>
            <a:r>
              <a:rPr kumimoji="1" lang="en-US" altLang="ja-JP" dirty="0" err="1" smtClean="0"/>
              <a:t>Modelo</a:t>
            </a:r>
            <a:r>
              <a:rPr kumimoji="1" lang="en-US" altLang="ja-JP" dirty="0" smtClean="0"/>
              <a:t> </a:t>
            </a:r>
            <a:r>
              <a:rPr kumimoji="1" lang="en-US" altLang="ja-JP" dirty="0" err="1" smtClean="0"/>
              <a:t>promediado</a:t>
            </a:r>
            <a:endParaRPr kumimoji="1" lang="ja-JP" altLang="en-US" dirty="0"/>
          </a:p>
        </p:txBody>
      </p:sp>
      <p:sp>
        <p:nvSpPr>
          <p:cNvPr id="4" name="スライド番号プレースホルダー 3"/>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42</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20" name="テキスト プレースホルダー 19"/>
          <p:cNvSpPr>
            <a:spLocks noGrp="1"/>
          </p:cNvSpPr>
          <p:nvPr>
            <p:ph type="body" sz="quarter" idx="14"/>
          </p:nvPr>
        </p:nvSpPr>
        <p:spPr/>
        <p:txBody>
          <a:bodyPr/>
          <a:lstStyle/>
          <a:p>
            <a:r>
              <a:rPr kumimoji="1" lang="en-US" altLang="ja-JP" dirty="0" smtClean="0"/>
              <a:t>Variables de </a:t>
            </a:r>
            <a:r>
              <a:rPr kumimoji="1" lang="en-US" altLang="ja-JP" dirty="0" err="1" smtClean="0"/>
              <a:t>estado</a:t>
            </a:r>
            <a:endParaRPr kumimoji="1" lang="ja-JP" altLang="en-US" dirty="0"/>
          </a:p>
        </p:txBody>
      </p:sp>
      <p:sp>
        <p:nvSpPr>
          <p:cNvPr id="21" name="テキスト プレースホルダー 20"/>
          <p:cNvSpPr>
            <a:spLocks noGrp="1"/>
          </p:cNvSpPr>
          <p:nvPr>
            <p:ph type="body" sz="quarter" idx="15"/>
          </p:nvPr>
        </p:nvSpPr>
        <p:spPr/>
        <p:txBody>
          <a:bodyPr/>
          <a:lstStyle/>
          <a:p>
            <a:r>
              <a:rPr kumimoji="1" lang="en-US" altLang="ja-JP" dirty="0" smtClean="0"/>
              <a:t>2</a:t>
            </a:r>
            <a:endParaRPr kumimoji="1" lang="ja-JP" altLang="en-US" dirty="0"/>
          </a:p>
        </p:txBody>
      </p:sp>
      <p:sp>
        <p:nvSpPr>
          <p:cNvPr id="22" name="テキスト プレースホルダー 21"/>
          <p:cNvSpPr>
            <a:spLocks noGrp="1"/>
          </p:cNvSpPr>
          <p:nvPr>
            <p:ph type="body" sz="quarter" idx="16"/>
          </p:nvPr>
        </p:nvSpPr>
        <p:spPr>
          <a:xfrm>
            <a:off x="11275193" y="6694047"/>
            <a:ext cx="5336407" cy="1479012"/>
          </a:xfrm>
        </p:spPr>
        <p:txBody>
          <a:bodyPr>
            <a:noAutofit/>
          </a:bodyPr>
          <a:lstStyle/>
          <a:p>
            <a:r>
              <a:rPr lang="es-EC" sz="2800" dirty="0"/>
              <a:t>Promediado de las variables de estado mediante la relación con el ciclo de trabajo </a:t>
            </a:r>
            <a:r>
              <a:rPr lang="es-EC" sz="2800" i="1" dirty="0"/>
              <a:t>d</a:t>
            </a:r>
            <a:r>
              <a:rPr lang="es-EC" sz="2800" dirty="0"/>
              <a:t>(</a:t>
            </a:r>
            <a:r>
              <a:rPr lang="es-EC" sz="2800" i="1" dirty="0"/>
              <a:t>t</a:t>
            </a:r>
            <a:r>
              <a:rPr lang="es-EC" sz="2800" dirty="0"/>
              <a:t>): </a:t>
            </a:r>
            <a:endParaRPr kumimoji="1" lang="ja-JP" altLang="en-US" sz="2800" dirty="0"/>
          </a:p>
        </p:txBody>
      </p:sp>
      <p:sp>
        <p:nvSpPr>
          <p:cNvPr id="23" name="テキスト プレースホルダー 22"/>
          <p:cNvSpPr>
            <a:spLocks noGrp="1"/>
          </p:cNvSpPr>
          <p:nvPr>
            <p:ph type="body" sz="quarter" idx="17"/>
          </p:nvPr>
        </p:nvSpPr>
        <p:spPr/>
        <p:txBody>
          <a:bodyPr/>
          <a:lstStyle/>
          <a:p>
            <a:r>
              <a:rPr kumimoji="1" lang="en-US" altLang="ja-JP" dirty="0" err="1" smtClean="0"/>
              <a:t>Promediado</a:t>
            </a:r>
            <a:endParaRPr kumimoji="1" lang="ja-JP" altLang="en-US" dirty="0"/>
          </a:p>
        </p:txBody>
      </p:sp>
      <p:sp>
        <p:nvSpPr>
          <p:cNvPr id="26" name="テキスト プレースホルダー 25"/>
          <p:cNvSpPr>
            <a:spLocks noGrp="1"/>
          </p:cNvSpPr>
          <p:nvPr>
            <p:ph type="body" sz="quarter" idx="20"/>
          </p:nvPr>
        </p:nvSpPr>
        <p:spPr/>
        <p:txBody>
          <a:bodyPr/>
          <a:lstStyle/>
          <a:p>
            <a:r>
              <a:rPr kumimoji="1" lang="en-US" altLang="ja-JP" dirty="0" smtClean="0"/>
              <a:t>Estado </a:t>
            </a:r>
            <a:r>
              <a:rPr kumimoji="1" lang="en-US" altLang="ja-JP" dirty="0" err="1" smtClean="0"/>
              <a:t>estable</a:t>
            </a:r>
            <a:endParaRPr kumimoji="1" lang="ja-JP" altLang="en-US" dirty="0"/>
          </a:p>
        </p:txBody>
      </p:sp>
      <p:sp>
        <p:nvSpPr>
          <p:cNvPr id="19" name="テキスト プレースホルダー 18"/>
          <p:cNvSpPr>
            <a:spLocks noGrp="1"/>
          </p:cNvSpPr>
          <p:nvPr>
            <p:ph type="body" sz="quarter" idx="13"/>
          </p:nvPr>
        </p:nvSpPr>
        <p:spPr/>
        <p:txBody>
          <a:bodyPr/>
          <a:lstStyle/>
          <a:p>
            <a:r>
              <a:rPr kumimoji="1" lang="es-EC" altLang="ja-JP" dirty="0" smtClean="0"/>
              <a:t>1</a:t>
            </a:r>
            <a:endParaRPr kumimoji="1" lang="ja-JP" altLang="en-US" dirty="0"/>
          </a:p>
        </p:txBody>
      </p:sp>
      <p:sp>
        <p:nvSpPr>
          <p:cNvPr id="24" name="テキスト プレースホルダー 23"/>
          <p:cNvSpPr>
            <a:spLocks noGrp="1"/>
          </p:cNvSpPr>
          <p:nvPr>
            <p:ph type="body" sz="quarter" idx="18"/>
          </p:nvPr>
        </p:nvSpPr>
        <p:spPr/>
        <p:txBody>
          <a:bodyPr/>
          <a:lstStyle/>
          <a:p>
            <a:r>
              <a:rPr kumimoji="1" lang="en-US" altLang="ja-JP" dirty="0"/>
              <a:t>3</a:t>
            </a:r>
            <a:endParaRPr kumimoji="1" lang="ja-JP" altLang="en-US" dirty="0"/>
          </a:p>
        </p:txBody>
      </p:sp>
      <p:sp>
        <p:nvSpPr>
          <p:cNvPr id="2" name="Marcador de texto 1"/>
          <p:cNvSpPr>
            <a:spLocks noGrp="1"/>
          </p:cNvSpPr>
          <p:nvPr>
            <p:ph type="body" sz="quarter" idx="12"/>
          </p:nvPr>
        </p:nvSpPr>
        <p:spPr>
          <a:xfrm>
            <a:off x="1211580" y="4837415"/>
            <a:ext cx="5797350" cy="1479012"/>
          </a:xfrm>
        </p:spPr>
        <p:txBody>
          <a:bodyPr>
            <a:noAutofit/>
          </a:bodyPr>
          <a:lstStyle/>
          <a:p>
            <a:r>
              <a:rPr lang="es-EC" sz="2800" dirty="0" smtClean="0"/>
              <a:t>Durante los estados de conmutación dTs y (1-d)</a:t>
            </a:r>
            <a:r>
              <a:rPr lang="es-EC" sz="2800" dirty="0" err="1" smtClean="0"/>
              <a:t>Ts</a:t>
            </a:r>
            <a:r>
              <a:rPr lang="es-EC" sz="2800" dirty="0" smtClean="0"/>
              <a:t>.</a:t>
            </a:r>
            <a:endParaRPr lang="es-EC" sz="2800" dirty="0"/>
          </a:p>
        </p:txBody>
      </p:sp>
      <p:sp>
        <p:nvSpPr>
          <p:cNvPr id="8" name="Rectangle 6"/>
          <p:cNvSpPr>
            <a:spLocks noChangeArrowheads="1"/>
          </p:cNvSpPr>
          <p:nvPr/>
        </p:nvSpPr>
        <p:spPr bwMode="auto">
          <a:xfrm>
            <a:off x="9966465" y="346759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mc:AlternateContent xmlns:mc="http://schemas.openxmlformats.org/markup-compatibility/2006">
        <mc:Choice xmlns:a14="http://schemas.microsoft.com/office/drawing/2010/main" Requires="a14">
          <p:sp>
            <p:nvSpPr>
              <p:cNvPr id="29" name="テキスト プレースホルダー 24"/>
              <p:cNvSpPr>
                <a:spLocks noGrp="1"/>
              </p:cNvSpPr>
              <p:nvPr>
                <p:ph type="body" sz="quarter" idx="19"/>
              </p:nvPr>
            </p:nvSpPr>
            <p:spPr>
              <a:xfrm>
                <a:off x="3009900" y="8489254"/>
                <a:ext cx="4982009" cy="1479012"/>
              </a:xfrm>
            </p:spPr>
            <p:txBody>
              <a:bodyPr>
                <a:noAutofit/>
              </a:bodyPr>
              <a:lstStyle/>
              <a:p>
                <a:r>
                  <a:rPr kumimoji="1" lang="en-US" altLang="ja-JP" sz="2800" dirty="0"/>
                  <a:t>La </a:t>
                </a:r>
                <a:r>
                  <a:rPr kumimoji="1" lang="en-US" altLang="ja-JP" sz="2800" dirty="0" err="1"/>
                  <a:t>derivada</a:t>
                </a:r>
                <a:r>
                  <a:rPr kumimoji="1" lang="en-US" altLang="ja-JP" sz="2800" dirty="0"/>
                  <a:t> de </a:t>
                </a:r>
                <a:r>
                  <a:rPr kumimoji="1" lang="en-US" altLang="ja-JP" sz="2800" dirty="0" err="1"/>
                  <a:t>los</a:t>
                </a:r>
                <a:r>
                  <a:rPr kumimoji="1" lang="en-US" altLang="ja-JP" sz="2800" dirty="0"/>
                  <a:t> </a:t>
                </a:r>
                <a:r>
                  <a:rPr kumimoji="1" lang="en-US" altLang="ja-JP" sz="2800" dirty="0" err="1"/>
                  <a:t>elementos</a:t>
                </a:r>
                <a:r>
                  <a:rPr kumimoji="1" lang="en-US" altLang="ja-JP" sz="2800" dirty="0"/>
                  <a:t> de </a:t>
                </a:r>
                <a14:m>
                  <m:oMath xmlns:m="http://schemas.openxmlformats.org/officeDocument/2006/math">
                    <m:sSub>
                      <m:sSubPr>
                        <m:ctrlPr>
                          <a:rPr lang="es-EC" sz="2800" b="1" i="1">
                            <a:latin typeface="Cambria Math" panose="02040503050406030204" pitchFamily="18" charset="0"/>
                          </a:rPr>
                        </m:ctrlPr>
                      </m:sSubPr>
                      <m:e>
                        <m:d>
                          <m:dPr>
                            <m:begChr m:val="〈"/>
                            <m:endChr m:val="〉"/>
                            <m:ctrlPr>
                              <a:rPr lang="es-EC" sz="2800" b="1" i="1">
                                <a:latin typeface="Cambria Math" panose="02040503050406030204" pitchFamily="18" charset="0"/>
                              </a:rPr>
                            </m:ctrlPr>
                          </m:dPr>
                          <m:e>
                            <m:r>
                              <a:rPr lang="es-EC" sz="2800" b="1">
                                <a:latin typeface="Cambria Math" panose="02040503050406030204" pitchFamily="18" charset="0"/>
                              </a:rPr>
                              <m:t>𝐱</m:t>
                            </m:r>
                            <m:d>
                              <m:dPr>
                                <m:ctrlPr>
                                  <a:rPr lang="es-EC" sz="2800" b="1" i="1">
                                    <a:latin typeface="Cambria Math" panose="02040503050406030204" pitchFamily="18" charset="0"/>
                                  </a:rPr>
                                </m:ctrlPr>
                              </m:dPr>
                              <m:e>
                                <m:r>
                                  <a:rPr lang="es-EC" sz="2800" i="1">
                                    <a:latin typeface="Cambria Math" panose="02040503050406030204" pitchFamily="18" charset="0"/>
                                  </a:rPr>
                                  <m:t>𝑡</m:t>
                                </m:r>
                              </m:e>
                            </m:d>
                          </m:e>
                        </m:d>
                      </m:e>
                      <m:sub>
                        <m:sSub>
                          <m:sSubPr>
                            <m:ctrlPr>
                              <a:rPr lang="es-EC" sz="2800" b="1" i="1">
                                <a:latin typeface="Cambria Math" panose="02040503050406030204" pitchFamily="18" charset="0"/>
                              </a:rPr>
                            </m:ctrlPr>
                          </m:sSubPr>
                          <m:e>
                            <m:r>
                              <a:rPr lang="es-EC" sz="2800" i="1">
                                <a:latin typeface="Cambria Math" panose="02040503050406030204" pitchFamily="18" charset="0"/>
                              </a:rPr>
                              <m:t>𝑇</m:t>
                            </m:r>
                          </m:e>
                          <m:sub>
                            <m:r>
                              <a:rPr lang="es-EC" sz="2800" i="1">
                                <a:latin typeface="Cambria Math" panose="02040503050406030204" pitchFamily="18" charset="0"/>
                              </a:rPr>
                              <m:t>𝑠</m:t>
                            </m:r>
                          </m:sub>
                        </m:sSub>
                      </m:sub>
                    </m:sSub>
                  </m:oMath>
                </a14:m>
                <a:r>
                  <a:rPr lang="es-EC" sz="2800" dirty="0"/>
                  <a:t> es cero.</a:t>
                </a:r>
                <a:endParaRPr lang="es-EC" sz="2800" dirty="0"/>
              </a:p>
              <a:p>
                <a:endParaRPr kumimoji="1" lang="ja-JP" altLang="en-US" sz="3600" dirty="0"/>
              </a:p>
            </p:txBody>
          </p:sp>
        </mc:Choice>
        <mc:Fallback>
          <p:sp>
            <p:nvSpPr>
              <p:cNvPr id="29" name="テキスト プレースホルダー 24"/>
              <p:cNvSpPr>
                <a:spLocks noGrp="1" noRot="1" noChangeAspect="1" noMove="1" noResize="1" noEditPoints="1" noAdjustHandles="1" noChangeArrowheads="1" noChangeShapeType="1" noTextEdit="1"/>
              </p:cNvSpPr>
              <p:nvPr>
                <p:ph type="body" sz="quarter" idx="19"/>
              </p:nvPr>
            </p:nvSpPr>
            <p:spPr>
              <a:xfrm>
                <a:off x="3009900" y="8489254"/>
                <a:ext cx="4982009" cy="1479012"/>
              </a:xfrm>
              <a:blipFill>
                <a:blip r:embed="rId2"/>
                <a:stretch>
                  <a:fillRect r="-2448"/>
                </a:stretch>
              </a:blipFill>
            </p:spPr>
            <p:txBody>
              <a:bodyPr/>
              <a:lstStyle/>
              <a:p>
                <a:r>
                  <a:rPr lang="es-EC">
                    <a:noFill/>
                  </a:rPr>
                  <a:t> </a:t>
                </a:r>
              </a:p>
            </p:txBody>
          </p:sp>
        </mc:Fallback>
      </mc:AlternateContent>
    </p:spTree>
    <p:extLst>
      <p:ext uri="{BB962C8B-B14F-4D97-AF65-F5344CB8AC3E}">
        <p14:creationId xmlns:p14="http://schemas.microsoft.com/office/powerpoint/2010/main" val="4575584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2190">
        <p15:prstTrans prst="pageCurlSingle"/>
      </p:transition>
    </mc:Choice>
    <mc:Fallback xmlns="">
      <p:transition spd="slow" advTm="12190">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43</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2" name="テキスト プレースホルダー 1"/>
          <p:cNvSpPr>
            <a:spLocks noGrp="1"/>
          </p:cNvSpPr>
          <p:nvPr>
            <p:ph type="body" sz="quarter" idx="12"/>
          </p:nvPr>
        </p:nvSpPr>
        <p:spPr/>
        <p:txBody>
          <a:bodyPr>
            <a:normAutofit/>
          </a:bodyPr>
          <a:lstStyle/>
          <a:p>
            <a:r>
              <a:rPr kumimoji="1" lang="es-EC" altLang="ja-JP" sz="2800" dirty="0" smtClean="0"/>
              <a:t>En un punto de operación</a:t>
            </a:r>
            <a:endParaRPr kumimoji="1" lang="ja-JP" altLang="en-US" sz="2800" dirty="0"/>
          </a:p>
        </p:txBody>
      </p:sp>
      <p:sp>
        <p:nvSpPr>
          <p:cNvPr id="5" name="テキスト プレースホルダー 4"/>
          <p:cNvSpPr>
            <a:spLocks noGrp="1"/>
          </p:cNvSpPr>
          <p:nvPr>
            <p:ph type="body" sz="quarter" idx="14"/>
          </p:nvPr>
        </p:nvSpPr>
        <p:spPr/>
        <p:txBody>
          <a:bodyPr/>
          <a:lstStyle/>
          <a:p>
            <a:r>
              <a:rPr kumimoji="1" lang="en-US" altLang="ja-JP" dirty="0" err="1" smtClean="0"/>
              <a:t>Perturbar</a:t>
            </a:r>
            <a:r>
              <a:rPr kumimoji="1" lang="en-US" altLang="ja-JP" dirty="0" smtClean="0"/>
              <a:t> y linealizar</a:t>
            </a:r>
            <a:endParaRPr kumimoji="1" lang="ja-JP" altLang="en-US" dirty="0"/>
          </a:p>
        </p:txBody>
      </p:sp>
      <p:sp>
        <p:nvSpPr>
          <p:cNvPr id="6" name="テキスト プレースホルダー 5"/>
          <p:cNvSpPr>
            <a:spLocks noGrp="1"/>
          </p:cNvSpPr>
          <p:nvPr>
            <p:ph type="body" sz="quarter" idx="15"/>
          </p:nvPr>
        </p:nvSpPr>
        <p:spPr/>
        <p:txBody>
          <a:bodyPr/>
          <a:lstStyle/>
          <a:p>
            <a:r>
              <a:rPr kumimoji="1" lang="es-EC" altLang="ja-JP" dirty="0" smtClean="0"/>
              <a:t>5</a:t>
            </a:r>
            <a:endParaRPr kumimoji="1" lang="ja-JP" altLang="en-US" dirty="0"/>
          </a:p>
        </p:txBody>
      </p:sp>
      <p:sp>
        <p:nvSpPr>
          <p:cNvPr id="8" name="テキスト プレースホルダー 7"/>
          <p:cNvSpPr>
            <a:spLocks noGrp="1"/>
          </p:cNvSpPr>
          <p:nvPr>
            <p:ph type="body" sz="quarter" idx="17"/>
          </p:nvPr>
        </p:nvSpPr>
        <p:spPr/>
        <p:txBody>
          <a:bodyPr/>
          <a:lstStyle/>
          <a:p>
            <a:r>
              <a:rPr kumimoji="1" lang="en-US" altLang="ja-JP" dirty="0" err="1" smtClean="0"/>
              <a:t>Pequeña</a:t>
            </a:r>
            <a:r>
              <a:rPr kumimoji="1" lang="en-US" altLang="ja-JP" dirty="0" smtClean="0"/>
              <a:t> </a:t>
            </a:r>
            <a:r>
              <a:rPr kumimoji="1" lang="en-US" altLang="ja-JP" dirty="0" err="1" smtClean="0"/>
              <a:t>señal</a:t>
            </a:r>
            <a:r>
              <a:rPr kumimoji="1" lang="en-US" altLang="ja-JP" dirty="0" smtClean="0"/>
              <a:t> AC</a:t>
            </a:r>
            <a:endParaRPr kumimoji="1" lang="ja-JP" altLang="en-US" dirty="0"/>
          </a:p>
        </p:txBody>
      </p:sp>
      <p:sp>
        <p:nvSpPr>
          <p:cNvPr id="4" name="テキスト プレースホルダー 3"/>
          <p:cNvSpPr>
            <a:spLocks noGrp="1"/>
          </p:cNvSpPr>
          <p:nvPr>
            <p:ph type="body" sz="quarter" idx="13"/>
          </p:nvPr>
        </p:nvSpPr>
        <p:spPr/>
        <p:txBody>
          <a:bodyPr/>
          <a:lstStyle/>
          <a:p>
            <a:r>
              <a:rPr kumimoji="1" lang="es-EC" altLang="ja-JP" dirty="0" smtClean="0"/>
              <a:t>4</a:t>
            </a:r>
            <a:endParaRPr kumimoji="1" lang="ja-JP" altLang="en-US" dirty="0"/>
          </a:p>
        </p:txBody>
      </p:sp>
      <p:sp>
        <p:nvSpPr>
          <p:cNvPr id="9" name="テキスト プレースホルダー 8"/>
          <p:cNvSpPr>
            <a:spLocks noGrp="1"/>
          </p:cNvSpPr>
          <p:nvPr>
            <p:ph type="body" sz="quarter" idx="18"/>
          </p:nvPr>
        </p:nvSpPr>
        <p:spPr/>
        <p:txBody>
          <a:bodyPr>
            <a:normAutofit/>
          </a:bodyPr>
          <a:lstStyle/>
          <a:p>
            <a:r>
              <a:rPr kumimoji="1" lang="en-US" altLang="ja-JP" sz="2800" dirty="0" smtClean="0"/>
              <a:t>A </a:t>
            </a:r>
            <a:r>
              <a:rPr kumimoji="1" lang="en-US" altLang="ja-JP" sz="2800" dirty="0" err="1" smtClean="0"/>
              <a:t>partir</a:t>
            </a:r>
            <a:r>
              <a:rPr kumimoji="1" lang="en-US" altLang="ja-JP" sz="2800" dirty="0" smtClean="0"/>
              <a:t> del </a:t>
            </a:r>
            <a:r>
              <a:rPr kumimoji="1" lang="en-US" altLang="ja-JP" sz="2800" dirty="0" err="1" smtClean="0"/>
              <a:t>modelo</a:t>
            </a:r>
            <a:r>
              <a:rPr kumimoji="1" lang="en-US" altLang="ja-JP" sz="2800" dirty="0" smtClean="0"/>
              <a:t> </a:t>
            </a:r>
            <a:r>
              <a:rPr kumimoji="1" lang="en-US" altLang="ja-JP" sz="2800" dirty="0" err="1" smtClean="0"/>
              <a:t>es</a:t>
            </a:r>
            <a:r>
              <a:rPr kumimoji="1" lang="en-US" altLang="ja-JP" sz="2800" dirty="0" smtClean="0"/>
              <a:t> </a:t>
            </a:r>
            <a:r>
              <a:rPr kumimoji="1" lang="en-US" altLang="ja-JP" sz="2800" dirty="0" err="1" smtClean="0"/>
              <a:t>posible</a:t>
            </a:r>
            <a:r>
              <a:rPr kumimoji="1" lang="en-US" altLang="ja-JP" sz="2800" dirty="0" smtClean="0"/>
              <a:t> </a:t>
            </a:r>
            <a:r>
              <a:rPr kumimoji="1" lang="en-US" altLang="ja-JP" sz="2800" dirty="0" err="1" smtClean="0"/>
              <a:t>obtener</a:t>
            </a:r>
            <a:r>
              <a:rPr kumimoji="1" lang="en-US" altLang="ja-JP" sz="2800" dirty="0" smtClean="0"/>
              <a:t> las </a:t>
            </a:r>
            <a:r>
              <a:rPr kumimoji="1" lang="en-US" altLang="ja-JP" sz="2800" dirty="0" err="1" smtClean="0"/>
              <a:t>funciones</a:t>
            </a:r>
            <a:r>
              <a:rPr kumimoji="1" lang="en-US" altLang="ja-JP" sz="2800" dirty="0" smtClean="0"/>
              <a:t> de </a:t>
            </a:r>
            <a:r>
              <a:rPr kumimoji="1" lang="en-US" altLang="ja-JP" sz="2800" dirty="0" err="1" smtClean="0"/>
              <a:t>transferencia</a:t>
            </a:r>
            <a:r>
              <a:rPr kumimoji="1" lang="en-US" altLang="ja-JP" sz="2800" dirty="0" smtClean="0"/>
              <a:t> </a:t>
            </a:r>
            <a:r>
              <a:rPr kumimoji="1" lang="en-US" altLang="ja-JP" sz="2800" dirty="0" err="1" smtClean="0"/>
              <a:t>en</a:t>
            </a:r>
            <a:r>
              <a:rPr kumimoji="1" lang="en-US" altLang="ja-JP" sz="2800" dirty="0" smtClean="0"/>
              <a:t> </a:t>
            </a:r>
            <a:r>
              <a:rPr kumimoji="1" lang="en-US" altLang="ja-JP" sz="2800" dirty="0" err="1" smtClean="0"/>
              <a:t>pequeña</a:t>
            </a:r>
            <a:r>
              <a:rPr kumimoji="1" lang="en-US" altLang="ja-JP" sz="2800" dirty="0" smtClean="0"/>
              <a:t> </a:t>
            </a:r>
            <a:r>
              <a:rPr kumimoji="1" lang="en-US" altLang="ja-JP" sz="2800" dirty="0" err="1" smtClean="0"/>
              <a:t>señal</a:t>
            </a:r>
            <a:r>
              <a:rPr kumimoji="1" lang="en-US" altLang="ja-JP" sz="2800" dirty="0" smtClean="0"/>
              <a:t> AC</a:t>
            </a:r>
            <a:endParaRPr kumimoji="1" lang="ja-JP" altLang="en-US" sz="2800" dirty="0"/>
          </a:p>
        </p:txBody>
      </p:sp>
      <p:sp>
        <p:nvSpPr>
          <p:cNvPr id="10" name="テキスト プレースホルダー 9"/>
          <p:cNvSpPr>
            <a:spLocks noGrp="1"/>
          </p:cNvSpPr>
          <p:nvPr>
            <p:ph type="body" sz="quarter" idx="19"/>
          </p:nvPr>
        </p:nvSpPr>
        <p:spPr/>
        <p:txBody>
          <a:bodyPr/>
          <a:lstStyle/>
          <a:p>
            <a:r>
              <a:rPr kumimoji="1" lang="en-US" altLang="ja-JP" dirty="0" err="1" smtClean="0"/>
              <a:t>Modelo</a:t>
            </a:r>
            <a:r>
              <a:rPr kumimoji="1" lang="en-US" altLang="ja-JP" dirty="0" smtClean="0"/>
              <a:t> lineal </a:t>
            </a:r>
            <a:r>
              <a:rPr kumimoji="1" lang="en-US" altLang="ja-JP" dirty="0" err="1" smtClean="0"/>
              <a:t>en</a:t>
            </a:r>
            <a:r>
              <a:rPr kumimoji="1" lang="en-US" altLang="ja-JP" dirty="0" smtClean="0"/>
              <a:t> </a:t>
            </a:r>
            <a:r>
              <a:rPr kumimoji="1" lang="en-US" altLang="ja-JP" dirty="0" err="1" smtClean="0"/>
              <a:t>pequeña</a:t>
            </a:r>
            <a:r>
              <a:rPr kumimoji="1" lang="en-US" altLang="ja-JP" dirty="0" smtClean="0"/>
              <a:t> </a:t>
            </a:r>
            <a:r>
              <a:rPr kumimoji="1" lang="en-US" altLang="ja-JP" dirty="0" err="1" smtClean="0"/>
              <a:t>señal</a:t>
            </a:r>
            <a:r>
              <a:rPr kumimoji="1" lang="en-US" altLang="ja-JP" dirty="0" smtClean="0"/>
              <a:t> AC</a:t>
            </a:r>
            <a:endParaRPr kumimoji="1" lang="ja-JP" altLang="en-US" dirty="0"/>
          </a:p>
        </p:txBody>
      </p:sp>
      <p:sp>
        <p:nvSpPr>
          <p:cNvPr id="14" name="Rectangle 2"/>
          <p:cNvSpPr>
            <a:spLocks noChangeArrowheads="1"/>
          </p:cNvSpPr>
          <p:nvPr/>
        </p:nvSpPr>
        <p:spPr bwMode="auto">
          <a:xfrm>
            <a:off x="11344275" y="3645616"/>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6" name="Rectangle 6"/>
          <p:cNvSpPr>
            <a:spLocks noChangeArrowheads="1"/>
          </p:cNvSpPr>
          <p:nvPr/>
        </p:nvSpPr>
        <p:spPr bwMode="auto">
          <a:xfrm>
            <a:off x="10789920" y="3543991"/>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Tree>
    <p:extLst>
      <p:ext uri="{BB962C8B-B14F-4D97-AF65-F5344CB8AC3E}">
        <p14:creationId xmlns:p14="http://schemas.microsoft.com/office/powerpoint/2010/main" val="2020152154"/>
      </p:ext>
    </p:extLst>
  </p:cSld>
  <p:clrMapOvr>
    <a:masterClrMapping/>
  </p:clrMapOvr>
  <p:transition spd="slow" advTm="8420">
    <p:push dir="u"/>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Marcador de posición de imagen 32"/>
          <p:cNvPicPr>
            <a:picLocks noGrp="1" noChangeAspect="1"/>
          </p:cNvPicPr>
          <p:nvPr>
            <p:ph type="pic" sz="quarter" idx="16"/>
          </p:nvPr>
        </p:nvPicPr>
        <p:blipFill>
          <a:blip r:embed="rId3">
            <a:extLst>
              <a:ext uri="{28A0092B-C50C-407E-A947-70E740481C1C}">
                <a14:useLocalDpi xmlns:a14="http://schemas.microsoft.com/office/drawing/2010/main" val="0"/>
              </a:ext>
            </a:extLst>
          </a:blip>
          <a:srcRect l="603" r="603"/>
          <a:stretch>
            <a:fillRect/>
          </a:stretch>
        </p:blipFill>
        <p:spPr>
          <a:xfrm>
            <a:off x="78451" y="1573214"/>
            <a:ext cx="8556972" cy="4143926"/>
          </a:xfrm>
        </p:spPr>
      </p:pic>
      <p:sp>
        <p:nvSpPr>
          <p:cNvPr id="5" name="テキスト プレースホルダー 4"/>
          <p:cNvSpPr>
            <a:spLocks noGrp="1"/>
          </p:cNvSpPr>
          <p:nvPr>
            <p:ph type="body" sz="quarter" idx="12"/>
          </p:nvPr>
        </p:nvSpPr>
        <p:spPr>
          <a:xfrm>
            <a:off x="706693" y="4975103"/>
            <a:ext cx="5248199" cy="1626792"/>
          </a:xfrm>
        </p:spPr>
        <p:txBody>
          <a:bodyPr/>
          <a:lstStyle/>
          <a:p>
            <a:endParaRPr kumimoji="1" lang="ja-JP" altLang="en-US" dirty="0"/>
          </a:p>
        </p:txBody>
      </p:sp>
      <p:sp>
        <p:nvSpPr>
          <p:cNvPr id="8" name="タイトル 7"/>
          <p:cNvSpPr>
            <a:spLocks noGrp="1"/>
          </p:cNvSpPr>
          <p:nvPr>
            <p:ph type="title"/>
          </p:nvPr>
        </p:nvSpPr>
        <p:spPr/>
        <p:txBody>
          <a:bodyPr/>
          <a:lstStyle/>
          <a:p>
            <a:r>
              <a:rPr kumimoji="1" lang="en-US" altLang="ja-JP" dirty="0" err="1" smtClean="0"/>
              <a:t>Modelo</a:t>
            </a:r>
            <a:r>
              <a:rPr kumimoji="1" lang="en-US" altLang="ja-JP" dirty="0" smtClean="0"/>
              <a:t> </a:t>
            </a:r>
            <a:r>
              <a:rPr kumimoji="1" lang="en-US" altLang="ja-JP" dirty="0" err="1" smtClean="0"/>
              <a:t>promediado</a:t>
            </a:r>
            <a:endParaRPr kumimoji="1" lang="ja-JP" altLang="en-US" dirty="0"/>
          </a:p>
        </p:txBody>
      </p:sp>
      <p:sp>
        <p:nvSpPr>
          <p:cNvPr id="9" name="フッター プレースホルダー 8"/>
          <p:cNvSpPr>
            <a:spLocks noGrp="1"/>
          </p:cNvSpPr>
          <p:nvPr>
            <p:ph type="ftr" sz="quarter" idx="10"/>
          </p:nvPr>
        </p:nvSpPr>
        <p:spPr/>
        <p:txBody>
          <a:bodyPr/>
          <a:lstStyle/>
          <a:p>
            <a:pPr marL="0" marR="0" lvl="0" indent="0" algn="ctr" defTabSz="13716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B3B3B">
                    <a:tint val="75000"/>
                  </a:srgbClr>
                </a:solidFill>
                <a:effectLst/>
                <a:uLnTx/>
                <a:uFillTx/>
                <a:latin typeface="Ubuntu"/>
                <a:cs typeface="+mn-cs"/>
              </a:rPr>
              <a:t>The Power of PowerPoint | thepopp.com</a:t>
            </a:r>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44</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11" name="テキスト プレースホルダー 10"/>
          <p:cNvSpPr>
            <a:spLocks noGrp="1"/>
          </p:cNvSpPr>
          <p:nvPr>
            <p:ph type="body" sz="quarter" idx="14"/>
          </p:nvPr>
        </p:nvSpPr>
        <p:spPr>
          <a:xfrm>
            <a:off x="230851" y="5878998"/>
            <a:ext cx="5124677" cy="747032"/>
          </a:xfrm>
        </p:spPr>
        <p:txBody>
          <a:bodyPr/>
          <a:lstStyle/>
          <a:p>
            <a:r>
              <a:rPr kumimoji="1" lang="en-US" altLang="ja-JP" dirty="0" smtClean="0"/>
              <a:t>Durante dTs</a:t>
            </a:r>
            <a:endParaRPr kumimoji="1" lang="ja-JP" altLang="en-US" dirty="0"/>
          </a:p>
        </p:txBody>
      </p:sp>
      <p:sp>
        <p:nvSpPr>
          <p:cNvPr id="36" name="テキスト プレースホルダー 4"/>
          <p:cNvSpPr>
            <a:spLocks noGrp="1"/>
          </p:cNvSpPr>
          <p:nvPr>
            <p:ph type="body" sz="quarter" idx="12"/>
          </p:nvPr>
        </p:nvSpPr>
        <p:spPr>
          <a:xfrm>
            <a:off x="9879169" y="5002890"/>
            <a:ext cx="5248199" cy="1626792"/>
          </a:xfrm>
        </p:spPr>
        <p:txBody>
          <a:bodyPr/>
          <a:lstStyle/>
          <a:p>
            <a:endParaRPr kumimoji="1" lang="ja-JP" altLang="en-US" dirty="0"/>
          </a:p>
        </p:txBody>
      </p:sp>
      <p:sp>
        <p:nvSpPr>
          <p:cNvPr id="37" name="テキスト プレースホルダー 10"/>
          <p:cNvSpPr>
            <a:spLocks noGrp="1"/>
          </p:cNvSpPr>
          <p:nvPr>
            <p:ph type="body" sz="quarter" idx="14"/>
          </p:nvPr>
        </p:nvSpPr>
        <p:spPr>
          <a:xfrm>
            <a:off x="9272263" y="6003224"/>
            <a:ext cx="5124677" cy="747032"/>
          </a:xfrm>
        </p:spPr>
        <p:txBody>
          <a:bodyPr/>
          <a:lstStyle/>
          <a:p>
            <a:r>
              <a:rPr kumimoji="1" lang="en-US" altLang="ja-JP" dirty="0" smtClean="0"/>
              <a:t>Durante (1-d)</a:t>
            </a:r>
            <a:r>
              <a:rPr kumimoji="1" lang="en-US" altLang="ja-JP" dirty="0" err="1" smtClean="0"/>
              <a:t>Ts</a:t>
            </a:r>
            <a:endParaRPr kumimoji="1" lang="ja-JP" altLang="en-US" dirty="0"/>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41" name="Objeto 40"/>
          <p:cNvGraphicFramePr>
            <a:graphicFrameLocks noChangeAspect="1"/>
          </p:cNvGraphicFramePr>
          <p:nvPr>
            <p:extLst>
              <p:ext uri="{D42A27DB-BD31-4B8C-83A1-F6EECF244321}">
                <p14:modId xmlns:p14="http://schemas.microsoft.com/office/powerpoint/2010/main" val="563302665"/>
              </p:ext>
            </p:extLst>
          </p:nvPr>
        </p:nvGraphicFramePr>
        <p:xfrm>
          <a:off x="9879169" y="6783012"/>
          <a:ext cx="8239278" cy="2838743"/>
        </p:xfrm>
        <a:graphic>
          <a:graphicData uri="http://schemas.openxmlformats.org/presentationml/2006/ole">
            <mc:AlternateContent xmlns:mc="http://schemas.openxmlformats.org/markup-compatibility/2006">
              <mc:Choice xmlns:v="urn:schemas-microsoft-com:vml" Requires="v">
                <p:oleObj spid="_x0000_s8219" name="Equation" r:id="rId4" imgW="3390900" imgH="1168400" progId="Equation.DSMT4">
                  <p:embed/>
                </p:oleObj>
              </mc:Choice>
              <mc:Fallback>
                <p:oleObj name="Equation" r:id="rId4" imgW="3390900" imgH="1168400" progId="Equation.DSMT4">
                  <p:embed/>
                  <p:pic>
                    <p:nvPicPr>
                      <p:cNvPr id="0" name="Object 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879169" y="6783012"/>
                        <a:ext cx="8239278" cy="2838743"/>
                      </a:xfrm>
                      <a:prstGeom prst="rect">
                        <a:avLst/>
                      </a:prstGeom>
                      <a:noFill/>
                    </p:spPr>
                  </p:pic>
                </p:oleObj>
              </mc:Fallback>
            </mc:AlternateContent>
          </a:graphicData>
        </a:graphic>
      </p:graphicFrame>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graphicFrame>
        <p:nvGraphicFramePr>
          <p:cNvPr id="43" name="Objeto 42"/>
          <p:cNvGraphicFramePr>
            <a:graphicFrameLocks noChangeAspect="1"/>
          </p:cNvGraphicFramePr>
          <p:nvPr>
            <p:extLst>
              <p:ext uri="{D42A27DB-BD31-4B8C-83A1-F6EECF244321}">
                <p14:modId xmlns:p14="http://schemas.microsoft.com/office/powerpoint/2010/main" val="3765555583"/>
              </p:ext>
            </p:extLst>
          </p:nvPr>
        </p:nvGraphicFramePr>
        <p:xfrm>
          <a:off x="706692" y="6626030"/>
          <a:ext cx="8365527" cy="2956781"/>
        </p:xfrm>
        <a:graphic>
          <a:graphicData uri="http://schemas.openxmlformats.org/presentationml/2006/ole">
            <mc:AlternateContent xmlns:mc="http://schemas.openxmlformats.org/markup-compatibility/2006">
              <mc:Choice xmlns:v="urn:schemas-microsoft-com:vml" Requires="v">
                <p:oleObj spid="_x0000_s8220" name="Equation" r:id="rId6" imgW="3327400" imgH="1168400" progId="Equation.DSMT4">
                  <p:embed/>
                </p:oleObj>
              </mc:Choice>
              <mc:Fallback>
                <p:oleObj name="Equation" r:id="rId6" imgW="3327400" imgH="1168400" progId="Equation.DSMT4">
                  <p:embed/>
                  <p:pic>
                    <p:nvPicPr>
                      <p:cNvPr id="0"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06692" y="6626030"/>
                        <a:ext cx="8365527" cy="2956781"/>
                      </a:xfrm>
                      <a:prstGeom prst="rect">
                        <a:avLst/>
                      </a:prstGeom>
                      <a:noFill/>
                    </p:spPr>
                  </p:pic>
                </p:oleObj>
              </mc:Fallback>
            </mc:AlternateContent>
          </a:graphicData>
        </a:graphic>
      </p:graphicFrame>
      <p:pic>
        <p:nvPicPr>
          <p:cNvPr id="52" name="Marcador de posición de imagen 51"/>
          <p:cNvPicPr>
            <a:picLocks noGrp="1" noChangeAspect="1"/>
          </p:cNvPicPr>
          <p:nvPr>
            <p:ph type="pic" sz="quarter" idx="17"/>
          </p:nvPr>
        </p:nvPicPr>
        <p:blipFill>
          <a:blip r:embed="rId8">
            <a:extLst>
              <a:ext uri="{28A0092B-C50C-407E-A947-70E740481C1C}">
                <a14:useLocalDpi xmlns:a14="http://schemas.microsoft.com/office/drawing/2010/main" val="0"/>
              </a:ext>
            </a:extLst>
          </a:blip>
          <a:srcRect l="56" r="56"/>
          <a:stretch>
            <a:fillRect/>
          </a:stretch>
        </p:blipFill>
        <p:spPr>
          <a:xfrm>
            <a:off x="9100813" y="2001857"/>
            <a:ext cx="9074747" cy="3967000"/>
          </a:xfrm>
        </p:spPr>
      </p:pic>
    </p:spTree>
    <p:extLst>
      <p:ext uri="{BB962C8B-B14F-4D97-AF65-F5344CB8AC3E}">
        <p14:creationId xmlns:p14="http://schemas.microsoft.com/office/powerpoint/2010/main" val="7197844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1"/>
                                        </p:tgtEl>
                                        <p:attrNameLst>
                                          <p:attrName>style.visibility</p:attrName>
                                        </p:attrNameLst>
                                      </p:cBhvr>
                                      <p:to>
                                        <p:strVal val="visible"/>
                                      </p:to>
                                    </p:set>
                                    <p:anim calcmode="lin" valueType="num">
                                      <p:cBhvr additive="base">
                                        <p:cTn id="13" dur="500" fill="hold"/>
                                        <p:tgtEl>
                                          <p:spTgt spid="41"/>
                                        </p:tgtEl>
                                        <p:attrNameLst>
                                          <p:attrName>ppt_x</p:attrName>
                                        </p:attrNameLst>
                                      </p:cBhvr>
                                      <p:tavLst>
                                        <p:tav tm="0">
                                          <p:val>
                                            <p:strVal val="#ppt_x"/>
                                          </p:val>
                                        </p:tav>
                                        <p:tav tm="100000">
                                          <p:val>
                                            <p:strVal val="#ppt_x"/>
                                          </p:val>
                                        </p:tav>
                                      </p:tavLst>
                                    </p:anim>
                                    <p:anim calcmode="lin" valueType="num">
                                      <p:cBhvr additive="base">
                                        <p:cTn id="14"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Modelo</a:t>
            </a:r>
            <a:r>
              <a:rPr kumimoji="1" lang="en-US" altLang="ja-JP" dirty="0" smtClean="0"/>
              <a:t> </a:t>
            </a:r>
            <a:r>
              <a:rPr kumimoji="1" lang="en-US" altLang="ja-JP" dirty="0" err="1" smtClean="0"/>
              <a:t>promediado</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45</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graphicFrame>
        <p:nvGraphicFramePr>
          <p:cNvPr id="19" name="Objeto 18"/>
          <p:cNvGraphicFramePr>
            <a:graphicFrameLocks noChangeAspect="1"/>
          </p:cNvGraphicFramePr>
          <p:nvPr>
            <p:extLst>
              <p:ext uri="{D42A27DB-BD31-4B8C-83A1-F6EECF244321}">
                <p14:modId xmlns:p14="http://schemas.microsoft.com/office/powerpoint/2010/main" val="1145820020"/>
              </p:ext>
            </p:extLst>
          </p:nvPr>
        </p:nvGraphicFramePr>
        <p:xfrm>
          <a:off x="3002739" y="4614531"/>
          <a:ext cx="16822476" cy="6513513"/>
        </p:xfrm>
        <a:graphic>
          <a:graphicData uri="http://schemas.openxmlformats.org/presentationml/2006/ole">
            <mc:AlternateContent xmlns:mc="http://schemas.openxmlformats.org/markup-compatibility/2006">
              <mc:Choice xmlns:v="urn:schemas-microsoft-com:vml" Requires="v">
                <p:oleObj spid="_x0000_s11298" name="Documento" r:id="rId3" imgW="5974126" imgH="2313691" progId="Word.Document.12">
                  <p:embed/>
                </p:oleObj>
              </mc:Choice>
              <mc:Fallback>
                <p:oleObj name="Documento" r:id="rId3" imgW="5974126" imgH="2313691" progId="Word.Document.12">
                  <p:embed/>
                  <p:pic>
                    <p:nvPicPr>
                      <p:cNvPr id="12" name="Objeto 11"/>
                      <p:cNvPicPr/>
                      <p:nvPr/>
                    </p:nvPicPr>
                    <p:blipFill>
                      <a:blip r:embed="rId4"/>
                      <a:stretch>
                        <a:fillRect/>
                      </a:stretch>
                    </p:blipFill>
                    <p:spPr>
                      <a:xfrm>
                        <a:off x="3002739" y="4614531"/>
                        <a:ext cx="16822476" cy="6513513"/>
                      </a:xfrm>
                      <a:prstGeom prst="rect">
                        <a:avLst/>
                      </a:prstGeom>
                    </p:spPr>
                  </p:pic>
                </p:oleObj>
              </mc:Fallback>
            </mc:AlternateContent>
          </a:graphicData>
        </a:graphic>
      </p:graphicFrame>
      <p:graphicFrame>
        <p:nvGraphicFramePr>
          <p:cNvPr id="20" name="Objeto 19"/>
          <p:cNvGraphicFramePr>
            <a:graphicFrameLocks noChangeAspect="1"/>
          </p:cNvGraphicFramePr>
          <p:nvPr>
            <p:extLst>
              <p:ext uri="{D42A27DB-BD31-4B8C-83A1-F6EECF244321}">
                <p14:modId xmlns:p14="http://schemas.microsoft.com/office/powerpoint/2010/main" val="935200327"/>
              </p:ext>
            </p:extLst>
          </p:nvPr>
        </p:nvGraphicFramePr>
        <p:xfrm>
          <a:off x="2733350" y="1943813"/>
          <a:ext cx="5105400" cy="2088574"/>
        </p:xfrm>
        <a:graphic>
          <a:graphicData uri="http://schemas.openxmlformats.org/presentationml/2006/ole">
            <mc:AlternateContent xmlns:mc="http://schemas.openxmlformats.org/markup-compatibility/2006">
              <mc:Choice xmlns:v="urn:schemas-microsoft-com:vml" Requires="v">
                <p:oleObj spid="_x0000_s11299" name="Equation" r:id="rId5" imgW="1689100" imgH="685800" progId="Equation.DSMT4">
                  <p:embed/>
                </p:oleObj>
              </mc:Choice>
              <mc:Fallback>
                <p:oleObj name="Equation" r:id="rId5" imgW="1689100" imgH="685800" progId="Equation.DSMT4">
                  <p:embed/>
                  <p:pic>
                    <p:nvPicPr>
                      <p:cNvPr id="14" name="Objeto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33350" y="1943813"/>
                        <a:ext cx="5105400" cy="2088574"/>
                      </a:xfrm>
                      <a:prstGeom prst="rect">
                        <a:avLst/>
                      </a:prstGeom>
                      <a:noFill/>
                    </p:spPr>
                  </p:pic>
                </p:oleObj>
              </mc:Fallback>
            </mc:AlternateContent>
          </a:graphicData>
        </a:graphic>
      </p:graphicFrame>
      <p:graphicFrame>
        <p:nvGraphicFramePr>
          <p:cNvPr id="21" name="Objeto 20"/>
          <p:cNvGraphicFramePr>
            <a:graphicFrameLocks noChangeAspect="1"/>
          </p:cNvGraphicFramePr>
          <p:nvPr>
            <p:extLst>
              <p:ext uri="{D42A27DB-BD31-4B8C-83A1-F6EECF244321}">
                <p14:modId xmlns:p14="http://schemas.microsoft.com/office/powerpoint/2010/main" val="1126169081"/>
              </p:ext>
            </p:extLst>
          </p:nvPr>
        </p:nvGraphicFramePr>
        <p:xfrm>
          <a:off x="10001250" y="1943813"/>
          <a:ext cx="5104800" cy="2064863"/>
        </p:xfrm>
        <a:graphic>
          <a:graphicData uri="http://schemas.openxmlformats.org/presentationml/2006/ole">
            <mc:AlternateContent xmlns:mc="http://schemas.openxmlformats.org/markup-compatibility/2006">
              <mc:Choice xmlns:v="urn:schemas-microsoft-com:vml" Requires="v">
                <p:oleObj spid="_x0000_s11300" name="Equation" r:id="rId7" imgW="1701800" imgH="685800" progId="Equation.DSMT4">
                  <p:embed/>
                </p:oleObj>
              </mc:Choice>
              <mc:Fallback>
                <p:oleObj name="Equation" r:id="rId7" imgW="1701800" imgH="685800" progId="Equation.DSMT4">
                  <p:embed/>
                  <p:pic>
                    <p:nvPicPr>
                      <p:cNvPr id="16" name="Objeto 1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001250" y="1943813"/>
                        <a:ext cx="5104800" cy="2064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37570070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Modelo</a:t>
            </a:r>
            <a:r>
              <a:rPr kumimoji="1" lang="en-US" altLang="ja-JP" dirty="0" smtClean="0"/>
              <a:t> de </a:t>
            </a:r>
            <a:r>
              <a:rPr kumimoji="1" lang="en-US" altLang="ja-JP" dirty="0" err="1" smtClean="0"/>
              <a:t>predicción</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46</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19" name="Objeto 18"/>
          <p:cNvGraphicFramePr>
            <a:graphicFrameLocks noChangeAspect="1"/>
          </p:cNvGraphicFramePr>
          <p:nvPr>
            <p:extLst>
              <p:ext uri="{D42A27DB-BD31-4B8C-83A1-F6EECF244321}">
                <p14:modId xmlns:p14="http://schemas.microsoft.com/office/powerpoint/2010/main" val="711182172"/>
              </p:ext>
            </p:extLst>
          </p:nvPr>
        </p:nvGraphicFramePr>
        <p:xfrm>
          <a:off x="1220255" y="3128210"/>
          <a:ext cx="17423726" cy="6960881"/>
        </p:xfrm>
        <a:graphic>
          <a:graphicData uri="http://schemas.openxmlformats.org/presentationml/2006/ole">
            <mc:AlternateContent xmlns:mc="http://schemas.openxmlformats.org/markup-compatibility/2006">
              <mc:Choice xmlns:v="urn:schemas-microsoft-com:vml" Requires="v">
                <p:oleObj spid="_x0000_s29828" name="Documento" r:id="rId3" imgW="6259605" imgH="2502371" progId="Word.Document.12">
                  <p:embed/>
                </p:oleObj>
              </mc:Choice>
              <mc:Fallback>
                <p:oleObj name="Documento" r:id="rId3" imgW="6259605" imgH="2502371" progId="Word.Document.12">
                  <p:embed/>
                  <p:pic>
                    <p:nvPicPr>
                      <p:cNvPr id="0" name=""/>
                      <p:cNvPicPr/>
                      <p:nvPr/>
                    </p:nvPicPr>
                    <p:blipFill>
                      <a:blip r:embed="rId4"/>
                      <a:stretch>
                        <a:fillRect/>
                      </a:stretch>
                    </p:blipFill>
                    <p:spPr>
                      <a:xfrm>
                        <a:off x="1220255" y="3128210"/>
                        <a:ext cx="17423726" cy="6960881"/>
                      </a:xfrm>
                      <a:prstGeom prst="rect">
                        <a:avLst/>
                      </a:prstGeom>
                    </p:spPr>
                  </p:pic>
                </p:oleObj>
              </mc:Fallback>
            </mc:AlternateContent>
          </a:graphicData>
        </a:graphic>
      </p:graphicFrame>
      <p:sp>
        <p:nvSpPr>
          <p:cNvPr id="23" name="テキスト プレースホルダー 21"/>
          <p:cNvSpPr>
            <a:spLocks noGrp="1"/>
          </p:cNvSpPr>
          <p:nvPr>
            <p:ph type="body" sz="quarter" idx="16"/>
          </p:nvPr>
        </p:nvSpPr>
        <p:spPr>
          <a:xfrm>
            <a:off x="2008447" y="2147402"/>
            <a:ext cx="11127205" cy="1479012"/>
          </a:xfrm>
        </p:spPr>
        <p:txBody>
          <a:bodyPr>
            <a:noAutofit/>
          </a:bodyPr>
          <a:lstStyle/>
          <a:p>
            <a:r>
              <a:rPr kumimoji="1" lang="en-US" altLang="ja-JP" sz="3600" dirty="0" smtClean="0"/>
              <a:t>Al </a:t>
            </a:r>
            <a:r>
              <a:rPr kumimoji="1" lang="en-US" altLang="ja-JP" sz="3600" dirty="0" err="1" smtClean="0"/>
              <a:t>aplicar</a:t>
            </a:r>
            <a:r>
              <a:rPr kumimoji="1" lang="en-US" altLang="ja-JP" sz="3600" dirty="0" smtClean="0"/>
              <a:t> la </a:t>
            </a:r>
            <a:r>
              <a:rPr kumimoji="1" lang="en-US" altLang="ja-JP" sz="3600" dirty="0" err="1" smtClean="0"/>
              <a:t>ecuación</a:t>
            </a:r>
            <a:r>
              <a:rPr kumimoji="1" lang="en-US" altLang="ja-JP" sz="3600" dirty="0" smtClean="0"/>
              <a:t> </a:t>
            </a:r>
            <a:r>
              <a:rPr kumimoji="1" lang="en-US" altLang="ja-JP" sz="3600" dirty="0" err="1" smtClean="0"/>
              <a:t>Diofantina</a:t>
            </a:r>
            <a:r>
              <a:rPr kumimoji="1" lang="en-US" altLang="ja-JP" sz="3600" dirty="0" smtClean="0"/>
              <a:t>:</a:t>
            </a:r>
            <a:endParaRPr kumimoji="1" lang="ja-JP" altLang="en-US" sz="3600" dirty="0"/>
          </a:p>
        </p:txBody>
      </p:sp>
      <p:sp>
        <p:nvSpPr>
          <p:cNvPr id="24" name="Elipse 23"/>
          <p:cNvSpPr/>
          <p:nvPr/>
        </p:nvSpPr>
        <p:spPr>
          <a:xfrm>
            <a:off x="1568074" y="2411067"/>
            <a:ext cx="270000" cy="27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16678571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n-US" altLang="ja-JP" dirty="0" err="1" smtClean="0"/>
              <a:t>Modelo</a:t>
            </a:r>
            <a:r>
              <a:rPr kumimoji="1" lang="en-US" altLang="ja-JP" dirty="0" smtClean="0"/>
              <a:t> de </a:t>
            </a:r>
            <a:r>
              <a:rPr kumimoji="1" lang="en-US" altLang="ja-JP" dirty="0" err="1" smtClean="0"/>
              <a:t>predicción</a:t>
            </a:r>
            <a:endParaRPr kumimoji="1" lang="ja-JP" altLang="en-US"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47</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2" name="Objeto 1"/>
          <p:cNvGraphicFramePr>
            <a:graphicFrameLocks noChangeAspect="1"/>
          </p:cNvGraphicFramePr>
          <p:nvPr>
            <p:extLst>
              <p:ext uri="{D42A27DB-BD31-4B8C-83A1-F6EECF244321}">
                <p14:modId xmlns:p14="http://schemas.microsoft.com/office/powerpoint/2010/main" val="363726004"/>
              </p:ext>
            </p:extLst>
          </p:nvPr>
        </p:nvGraphicFramePr>
        <p:xfrm>
          <a:off x="2165681" y="3250656"/>
          <a:ext cx="7098543" cy="3368186"/>
        </p:xfrm>
        <a:graphic>
          <a:graphicData uri="http://schemas.openxmlformats.org/presentationml/2006/ole">
            <mc:AlternateContent xmlns:mc="http://schemas.openxmlformats.org/markup-compatibility/2006">
              <mc:Choice xmlns:v="urn:schemas-microsoft-com:vml" Requires="v">
                <p:oleObj spid="_x0000_s30880" name="Equation" r:id="rId3" imgW="1879560" imgH="888840" progId="Equation.DSMT4">
                  <p:embed/>
                </p:oleObj>
              </mc:Choice>
              <mc:Fallback>
                <p:oleObj name="Equation" r:id="rId3" imgW="1879560" imgH="888840" progId="Equation.DSMT4">
                  <p:embed/>
                  <p:pic>
                    <p:nvPicPr>
                      <p:cNvPr id="0" name="Object 14"/>
                      <p:cNvPicPr>
                        <a:picLocks noChangeAspect="1" noChangeArrowheads="1"/>
                      </p:cNvPicPr>
                      <p:nvPr/>
                    </p:nvPicPr>
                    <p:blipFill>
                      <a:blip r:embed="rId4"/>
                      <a:srcRect/>
                      <a:stretch>
                        <a:fillRect/>
                      </a:stretch>
                    </p:blipFill>
                    <p:spPr bwMode="auto">
                      <a:xfrm>
                        <a:off x="2165681" y="3250656"/>
                        <a:ext cx="7098543" cy="3368186"/>
                      </a:xfrm>
                      <a:prstGeom prst="rect">
                        <a:avLst/>
                      </a:prstGeom>
                      <a:noFill/>
                    </p:spPr>
                  </p:pic>
                </p:oleObj>
              </mc:Fallback>
            </mc:AlternateContent>
          </a:graphicData>
        </a:graphic>
      </p:graphicFrame>
      <p:graphicFrame>
        <p:nvGraphicFramePr>
          <p:cNvPr id="3" name="Objeto 2"/>
          <p:cNvGraphicFramePr>
            <a:graphicFrameLocks noChangeAspect="1"/>
          </p:cNvGraphicFramePr>
          <p:nvPr>
            <p:extLst>
              <p:ext uri="{D42A27DB-BD31-4B8C-83A1-F6EECF244321}">
                <p14:modId xmlns:p14="http://schemas.microsoft.com/office/powerpoint/2010/main" val="3870629334"/>
              </p:ext>
            </p:extLst>
          </p:nvPr>
        </p:nvGraphicFramePr>
        <p:xfrm>
          <a:off x="2111355" y="6426083"/>
          <a:ext cx="14305737" cy="3368186"/>
        </p:xfrm>
        <a:graphic>
          <a:graphicData uri="http://schemas.openxmlformats.org/presentationml/2006/ole">
            <mc:AlternateContent xmlns:mc="http://schemas.openxmlformats.org/markup-compatibility/2006">
              <mc:Choice xmlns:v="urn:schemas-microsoft-com:vml" Requires="v">
                <p:oleObj spid="_x0000_s30881" name="Equation" r:id="rId5" imgW="3759200" imgH="889000" progId="Equation.DSMT4">
                  <p:embed/>
                </p:oleObj>
              </mc:Choice>
              <mc:Fallback>
                <p:oleObj name="Equation" r:id="rId5" imgW="3759200" imgH="889000" progId="Equation.DSMT4">
                  <p:embed/>
                  <p:pic>
                    <p:nvPicPr>
                      <p:cNvPr id="0" name="Object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1355" y="6426083"/>
                        <a:ext cx="14305737" cy="3368186"/>
                      </a:xfrm>
                      <a:prstGeom prst="rect">
                        <a:avLst/>
                      </a:prstGeom>
                      <a:noFill/>
                    </p:spPr>
                  </p:pic>
                </p:oleObj>
              </mc:Fallback>
            </mc:AlternateContent>
          </a:graphicData>
        </a:graphic>
      </p:graphicFrame>
      <mc:AlternateContent xmlns:mc="http://schemas.openxmlformats.org/markup-compatibility/2006">
        <mc:Choice xmlns:a14="http://schemas.microsoft.com/office/drawing/2010/main" Requires="a14">
          <p:sp>
            <p:nvSpPr>
              <p:cNvPr id="12" name="テキスト プレースホルダー 21"/>
              <p:cNvSpPr>
                <a:spLocks noGrp="1"/>
              </p:cNvSpPr>
              <p:nvPr>
                <p:ph type="body" sz="quarter" idx="16"/>
              </p:nvPr>
            </p:nvSpPr>
            <p:spPr>
              <a:xfrm>
                <a:off x="2008447" y="2092545"/>
                <a:ext cx="15461406" cy="1479012"/>
              </a:xfrm>
            </p:spPr>
            <p:txBody>
              <a:bodyPr>
                <a:noAutofit/>
              </a:bodyPr>
              <a:lstStyle/>
              <a:p>
                <a:r>
                  <a:rPr kumimoji="1" lang="en-US" altLang="ja-JP" sz="3600" dirty="0" smtClean="0"/>
                  <a:t>Se </a:t>
                </a:r>
                <a:r>
                  <a:rPr kumimoji="1" lang="en-US" altLang="ja-JP" sz="3600" dirty="0" err="1" smtClean="0"/>
                  <a:t>obtiene</a:t>
                </a:r>
                <a:r>
                  <a:rPr kumimoji="1" lang="en-US" altLang="ja-JP" sz="3600" dirty="0" smtClean="0"/>
                  <a:t> la </a:t>
                </a:r>
                <a:r>
                  <a:rPr kumimoji="1" lang="en-US" altLang="ja-JP" sz="3600" dirty="0" err="1" smtClean="0"/>
                  <a:t>respuesta</a:t>
                </a:r>
                <a:r>
                  <a:rPr kumimoji="1" lang="en-US" altLang="ja-JP" sz="3600" dirty="0" smtClean="0"/>
                  <a:t> </a:t>
                </a:r>
                <a:r>
                  <a:rPr kumimoji="1" lang="en-US" altLang="ja-JP" sz="3600" dirty="0" err="1" smtClean="0"/>
                  <a:t>forzada</a:t>
                </a:r>
                <a:r>
                  <a:rPr kumimoji="1" lang="en-US" altLang="ja-JP" sz="3600" dirty="0" smtClean="0"/>
                  <a:t> del </a:t>
                </a:r>
                <a:r>
                  <a:rPr kumimoji="1" lang="en-US" altLang="ja-JP" sz="3600" dirty="0" err="1" smtClean="0"/>
                  <a:t>inversor</a:t>
                </a:r>
                <a:r>
                  <a:rPr kumimoji="1" lang="en-US" altLang="ja-JP" sz="3600" dirty="0" smtClean="0"/>
                  <a:t>  </a:t>
                </a:r>
                <a14:m>
                  <m:oMath xmlns:m="http://schemas.openxmlformats.org/officeDocument/2006/math">
                    <m:sSub>
                      <m:sSubPr>
                        <m:ctrlPr>
                          <a:rPr kumimoji="1" lang="es-EC" altLang="ja-JP" sz="3600" b="0" i="1" smtClean="0">
                            <a:latin typeface="Cambria Math" panose="02040503050406030204" pitchFamily="18" charset="0"/>
                          </a:rPr>
                        </m:ctrlPr>
                      </m:sSubPr>
                      <m:e>
                        <m:r>
                          <a:rPr kumimoji="1" lang="es-EC" altLang="ja-JP" sz="3600" b="0" i="1" smtClean="0">
                            <a:latin typeface="Cambria Math" panose="02040503050406030204" pitchFamily="18" charset="0"/>
                          </a:rPr>
                          <m:t>𝐺</m:t>
                        </m:r>
                      </m:e>
                      <m:sub>
                        <m:r>
                          <a:rPr kumimoji="1" lang="es-EC" altLang="ja-JP" sz="3600" b="0" i="1" smtClean="0">
                            <a:latin typeface="Cambria Math" panose="02040503050406030204" pitchFamily="18" charset="0"/>
                          </a:rPr>
                          <m:t>𝑗</m:t>
                        </m:r>
                      </m:sub>
                    </m:sSub>
                    <m:d>
                      <m:dPr>
                        <m:ctrlPr>
                          <a:rPr kumimoji="1" lang="es-EC" altLang="ja-JP" sz="3600" b="0" i="1" smtClean="0">
                            <a:latin typeface="Cambria Math" panose="02040503050406030204" pitchFamily="18" charset="0"/>
                          </a:rPr>
                        </m:ctrlPr>
                      </m:dPr>
                      <m:e>
                        <m:sSup>
                          <m:sSupPr>
                            <m:ctrlPr>
                              <a:rPr kumimoji="1" lang="es-EC" altLang="ja-JP" sz="3600" b="0" i="1" smtClean="0">
                                <a:latin typeface="Cambria Math" panose="02040503050406030204" pitchFamily="18" charset="0"/>
                              </a:rPr>
                            </m:ctrlPr>
                          </m:sSupPr>
                          <m:e>
                            <m:r>
                              <a:rPr kumimoji="1" lang="es-EC" altLang="ja-JP" sz="3600" b="0" i="1" smtClean="0">
                                <a:latin typeface="Cambria Math" panose="02040503050406030204" pitchFamily="18" charset="0"/>
                              </a:rPr>
                              <m:t>𝑧</m:t>
                            </m:r>
                          </m:e>
                          <m:sup>
                            <m:r>
                              <a:rPr kumimoji="1" lang="es-EC" altLang="ja-JP" sz="3600" b="0" i="1" smtClean="0">
                                <a:latin typeface="Cambria Math" panose="02040503050406030204" pitchFamily="18" charset="0"/>
                              </a:rPr>
                              <m:t>−1</m:t>
                            </m:r>
                          </m:sup>
                        </m:sSup>
                      </m:e>
                    </m:d>
                    <m:r>
                      <a:rPr kumimoji="1" lang="es-EC" altLang="ja-JP" sz="3600" b="0" i="1" smtClean="0">
                        <a:latin typeface="Cambria Math" panose="02040503050406030204" pitchFamily="18" charset="0"/>
                      </a:rPr>
                      <m:t>=</m:t>
                    </m:r>
                    <m:sSub>
                      <m:sSubPr>
                        <m:ctrlPr>
                          <a:rPr kumimoji="1" lang="es-EC" altLang="ja-JP" sz="3600" b="0" i="1" smtClean="0">
                            <a:latin typeface="Cambria Math" panose="02040503050406030204" pitchFamily="18" charset="0"/>
                          </a:rPr>
                        </m:ctrlPr>
                      </m:sSubPr>
                      <m:e>
                        <m:r>
                          <a:rPr kumimoji="1" lang="es-EC" altLang="ja-JP" sz="3600" b="0" i="1" smtClean="0">
                            <a:latin typeface="Cambria Math" panose="02040503050406030204" pitchFamily="18" charset="0"/>
                          </a:rPr>
                          <m:t>𝐸</m:t>
                        </m:r>
                      </m:e>
                      <m:sub>
                        <m:r>
                          <a:rPr kumimoji="1" lang="es-EC" altLang="ja-JP" sz="3600" b="0" i="1" smtClean="0">
                            <a:latin typeface="Cambria Math" panose="02040503050406030204" pitchFamily="18" charset="0"/>
                          </a:rPr>
                          <m:t>𝑗</m:t>
                        </m:r>
                      </m:sub>
                    </m:sSub>
                    <m:d>
                      <m:dPr>
                        <m:ctrlPr>
                          <a:rPr kumimoji="1" lang="es-EC" altLang="ja-JP" sz="3600" b="0" i="1" smtClean="0">
                            <a:latin typeface="Cambria Math" panose="02040503050406030204" pitchFamily="18" charset="0"/>
                          </a:rPr>
                        </m:ctrlPr>
                      </m:dPr>
                      <m:e>
                        <m:sSup>
                          <m:sSupPr>
                            <m:ctrlPr>
                              <a:rPr kumimoji="1" lang="es-EC" altLang="ja-JP" sz="3600" b="0" i="1" smtClean="0">
                                <a:latin typeface="Cambria Math" panose="02040503050406030204" pitchFamily="18" charset="0"/>
                              </a:rPr>
                            </m:ctrlPr>
                          </m:sSupPr>
                          <m:e>
                            <m:r>
                              <a:rPr kumimoji="1" lang="es-EC" altLang="ja-JP" sz="3600" b="0" i="1" smtClean="0">
                                <a:latin typeface="Cambria Math" panose="02040503050406030204" pitchFamily="18" charset="0"/>
                              </a:rPr>
                              <m:t>𝑧</m:t>
                            </m:r>
                          </m:e>
                          <m:sup>
                            <m:r>
                              <a:rPr kumimoji="1" lang="es-EC" altLang="ja-JP" sz="3600" b="0" i="1" smtClean="0">
                                <a:latin typeface="Cambria Math" panose="02040503050406030204" pitchFamily="18" charset="0"/>
                              </a:rPr>
                              <m:t>−1</m:t>
                            </m:r>
                          </m:sup>
                        </m:sSup>
                      </m:e>
                    </m:d>
                    <m:r>
                      <a:rPr kumimoji="1" lang="es-EC" altLang="ja-JP" sz="3600" b="0" i="1" smtClean="0">
                        <a:latin typeface="Cambria Math" panose="02040503050406030204" pitchFamily="18" charset="0"/>
                      </a:rPr>
                      <m:t>𝐵</m:t>
                    </m:r>
                    <m:d>
                      <m:dPr>
                        <m:ctrlPr>
                          <a:rPr kumimoji="1" lang="es-EC" altLang="ja-JP" sz="3600" b="0" i="1" smtClean="0">
                            <a:latin typeface="Cambria Math" panose="02040503050406030204" pitchFamily="18" charset="0"/>
                          </a:rPr>
                        </m:ctrlPr>
                      </m:dPr>
                      <m:e>
                        <m:sSup>
                          <m:sSupPr>
                            <m:ctrlPr>
                              <a:rPr kumimoji="1" lang="es-EC" altLang="ja-JP" sz="3600" b="0" i="1" smtClean="0">
                                <a:latin typeface="Cambria Math" panose="02040503050406030204" pitchFamily="18" charset="0"/>
                              </a:rPr>
                            </m:ctrlPr>
                          </m:sSupPr>
                          <m:e>
                            <m:r>
                              <a:rPr kumimoji="1" lang="es-EC" altLang="ja-JP" sz="3600" b="0" i="1" smtClean="0">
                                <a:latin typeface="Cambria Math" panose="02040503050406030204" pitchFamily="18" charset="0"/>
                              </a:rPr>
                              <m:t>𝑧</m:t>
                            </m:r>
                          </m:e>
                          <m:sup>
                            <m:r>
                              <a:rPr kumimoji="1" lang="es-EC" altLang="ja-JP" sz="3600" b="0" i="1" smtClean="0">
                                <a:latin typeface="Cambria Math" panose="02040503050406030204" pitchFamily="18" charset="0"/>
                              </a:rPr>
                              <m:t>−1</m:t>
                            </m:r>
                          </m:sup>
                        </m:sSup>
                      </m:e>
                    </m:d>
                  </m:oMath>
                </a14:m>
                <a:r>
                  <a:rPr kumimoji="1" lang="en-US" altLang="ja-JP" sz="3600" dirty="0" smtClean="0"/>
                  <a:t> :</a:t>
                </a:r>
                <a:endParaRPr kumimoji="1" lang="ja-JP" altLang="en-US" sz="3600" dirty="0"/>
              </a:p>
            </p:txBody>
          </p:sp>
        </mc:Choice>
        <mc:Fallback>
          <p:sp>
            <p:nvSpPr>
              <p:cNvPr id="12" name="テキスト プレースホルダー 21"/>
              <p:cNvSpPr>
                <a:spLocks noGrp="1" noRot="1" noChangeAspect="1" noMove="1" noResize="1" noEditPoints="1" noAdjustHandles="1" noChangeArrowheads="1" noChangeShapeType="1" noTextEdit="1"/>
              </p:cNvSpPr>
              <p:nvPr>
                <p:ph type="body" sz="quarter" idx="16"/>
              </p:nvPr>
            </p:nvSpPr>
            <p:spPr>
              <a:xfrm>
                <a:off x="2008447" y="2092545"/>
                <a:ext cx="15461406" cy="1479012"/>
              </a:xfrm>
              <a:blipFill>
                <a:blip r:embed="rId7"/>
                <a:stretch>
                  <a:fillRect l="-1182"/>
                </a:stretch>
              </a:blipFill>
            </p:spPr>
            <p:txBody>
              <a:bodyPr/>
              <a:lstStyle/>
              <a:p>
                <a:r>
                  <a:rPr lang="es-EC">
                    <a:noFill/>
                  </a:rPr>
                  <a:t> </a:t>
                </a:r>
              </a:p>
            </p:txBody>
          </p:sp>
        </mc:Fallback>
      </mc:AlternateContent>
      <p:sp>
        <p:nvSpPr>
          <p:cNvPr id="13" name="Elipse 12"/>
          <p:cNvSpPr/>
          <p:nvPr/>
        </p:nvSpPr>
        <p:spPr>
          <a:xfrm>
            <a:off x="1568074" y="2411067"/>
            <a:ext cx="270000" cy="27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8150660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4"/>
          <p:cNvGrpSpPr>
            <a:grpSpLocks noChangeAspect="1"/>
          </p:cNvGrpSpPr>
          <p:nvPr/>
        </p:nvGrpSpPr>
        <p:grpSpPr bwMode="auto">
          <a:xfrm>
            <a:off x="1220589" y="1657475"/>
            <a:ext cx="15773622" cy="6982097"/>
            <a:chOff x="954" y="682"/>
            <a:chExt cx="5492" cy="2431"/>
          </a:xfrm>
          <a:solidFill>
            <a:schemeClr val="bg1">
              <a:lumMod val="50000"/>
              <a:alpha val="3000"/>
            </a:schemeClr>
          </a:solidFill>
        </p:grpSpPr>
        <p:grpSp>
          <p:nvGrpSpPr>
            <p:cNvPr id="17" name="Group 205"/>
            <p:cNvGrpSpPr>
              <a:grpSpLocks/>
            </p:cNvGrpSpPr>
            <p:nvPr/>
          </p:nvGrpSpPr>
          <p:grpSpPr bwMode="auto">
            <a:xfrm>
              <a:off x="954" y="682"/>
              <a:ext cx="5492" cy="2431"/>
              <a:chOff x="954" y="682"/>
              <a:chExt cx="5492" cy="2431"/>
            </a:xfrm>
            <a:grpFill/>
          </p:grpSpPr>
          <p:sp>
            <p:nvSpPr>
              <p:cNvPr id="63" name="Freeform 5"/>
              <p:cNvSpPr>
                <a:spLocks/>
              </p:cNvSpPr>
              <p:nvPr/>
            </p:nvSpPr>
            <p:spPr bwMode="auto">
              <a:xfrm>
                <a:off x="3861" y="2357"/>
                <a:ext cx="122" cy="121"/>
              </a:xfrm>
              <a:custGeom>
                <a:avLst/>
                <a:gdLst>
                  <a:gd name="T0" fmla="*/ 120 w 122"/>
                  <a:gd name="T1" fmla="*/ 39 h 121"/>
                  <a:gd name="T2" fmla="*/ 120 w 122"/>
                  <a:gd name="T3" fmla="*/ 24 h 121"/>
                  <a:gd name="T4" fmla="*/ 122 w 122"/>
                  <a:gd name="T5" fmla="*/ 18 h 121"/>
                  <a:gd name="T6" fmla="*/ 118 w 122"/>
                  <a:gd name="T7" fmla="*/ 18 h 121"/>
                  <a:gd name="T8" fmla="*/ 110 w 122"/>
                  <a:gd name="T9" fmla="*/ 14 h 121"/>
                  <a:gd name="T10" fmla="*/ 98 w 122"/>
                  <a:gd name="T11" fmla="*/ 8 h 121"/>
                  <a:gd name="T12" fmla="*/ 90 w 122"/>
                  <a:gd name="T13" fmla="*/ 6 h 121"/>
                  <a:gd name="T14" fmla="*/ 82 w 122"/>
                  <a:gd name="T15" fmla="*/ 6 h 121"/>
                  <a:gd name="T16" fmla="*/ 80 w 122"/>
                  <a:gd name="T17" fmla="*/ 0 h 121"/>
                  <a:gd name="T18" fmla="*/ 68 w 122"/>
                  <a:gd name="T19" fmla="*/ 0 h 121"/>
                  <a:gd name="T20" fmla="*/ 60 w 122"/>
                  <a:gd name="T21" fmla="*/ 4 h 121"/>
                  <a:gd name="T22" fmla="*/ 58 w 122"/>
                  <a:gd name="T23" fmla="*/ 8 h 121"/>
                  <a:gd name="T24" fmla="*/ 56 w 122"/>
                  <a:gd name="T25" fmla="*/ 16 h 121"/>
                  <a:gd name="T26" fmla="*/ 46 w 122"/>
                  <a:gd name="T27" fmla="*/ 20 h 121"/>
                  <a:gd name="T28" fmla="*/ 38 w 122"/>
                  <a:gd name="T29" fmla="*/ 28 h 121"/>
                  <a:gd name="T30" fmla="*/ 28 w 122"/>
                  <a:gd name="T31" fmla="*/ 41 h 121"/>
                  <a:gd name="T32" fmla="*/ 18 w 122"/>
                  <a:gd name="T33" fmla="*/ 41 h 121"/>
                  <a:gd name="T34" fmla="*/ 10 w 122"/>
                  <a:gd name="T35" fmla="*/ 41 h 121"/>
                  <a:gd name="T36" fmla="*/ 6 w 122"/>
                  <a:gd name="T37" fmla="*/ 39 h 121"/>
                  <a:gd name="T38" fmla="*/ 0 w 122"/>
                  <a:gd name="T39" fmla="*/ 39 h 121"/>
                  <a:gd name="T40" fmla="*/ 2 w 122"/>
                  <a:gd name="T41" fmla="*/ 43 h 121"/>
                  <a:gd name="T42" fmla="*/ 4 w 122"/>
                  <a:gd name="T43" fmla="*/ 47 h 121"/>
                  <a:gd name="T44" fmla="*/ 8 w 122"/>
                  <a:gd name="T45" fmla="*/ 55 h 121"/>
                  <a:gd name="T46" fmla="*/ 12 w 122"/>
                  <a:gd name="T47" fmla="*/ 59 h 121"/>
                  <a:gd name="T48" fmla="*/ 14 w 122"/>
                  <a:gd name="T49" fmla="*/ 67 h 121"/>
                  <a:gd name="T50" fmla="*/ 20 w 122"/>
                  <a:gd name="T51" fmla="*/ 73 h 121"/>
                  <a:gd name="T52" fmla="*/ 28 w 122"/>
                  <a:gd name="T53" fmla="*/ 79 h 121"/>
                  <a:gd name="T54" fmla="*/ 32 w 122"/>
                  <a:gd name="T55" fmla="*/ 83 h 121"/>
                  <a:gd name="T56" fmla="*/ 34 w 122"/>
                  <a:gd name="T57" fmla="*/ 87 h 121"/>
                  <a:gd name="T58" fmla="*/ 38 w 122"/>
                  <a:gd name="T59" fmla="*/ 87 h 121"/>
                  <a:gd name="T60" fmla="*/ 38 w 122"/>
                  <a:gd name="T61" fmla="*/ 91 h 121"/>
                  <a:gd name="T62" fmla="*/ 38 w 122"/>
                  <a:gd name="T63" fmla="*/ 97 h 121"/>
                  <a:gd name="T64" fmla="*/ 40 w 122"/>
                  <a:gd name="T65" fmla="*/ 103 h 121"/>
                  <a:gd name="T66" fmla="*/ 42 w 122"/>
                  <a:gd name="T67" fmla="*/ 107 h 121"/>
                  <a:gd name="T68" fmla="*/ 54 w 122"/>
                  <a:gd name="T69" fmla="*/ 109 h 121"/>
                  <a:gd name="T70" fmla="*/ 58 w 122"/>
                  <a:gd name="T71" fmla="*/ 111 h 121"/>
                  <a:gd name="T72" fmla="*/ 58 w 122"/>
                  <a:gd name="T73" fmla="*/ 113 h 121"/>
                  <a:gd name="T74" fmla="*/ 60 w 122"/>
                  <a:gd name="T75" fmla="*/ 115 h 121"/>
                  <a:gd name="T76" fmla="*/ 62 w 122"/>
                  <a:gd name="T77" fmla="*/ 117 h 121"/>
                  <a:gd name="T78" fmla="*/ 72 w 122"/>
                  <a:gd name="T79" fmla="*/ 117 h 121"/>
                  <a:gd name="T80" fmla="*/ 84 w 122"/>
                  <a:gd name="T81" fmla="*/ 119 h 121"/>
                  <a:gd name="T82" fmla="*/ 92 w 122"/>
                  <a:gd name="T83" fmla="*/ 121 h 121"/>
                  <a:gd name="T84" fmla="*/ 98 w 122"/>
                  <a:gd name="T85" fmla="*/ 117 h 121"/>
                  <a:gd name="T86" fmla="*/ 104 w 122"/>
                  <a:gd name="T87" fmla="*/ 109 h 121"/>
                  <a:gd name="T88" fmla="*/ 110 w 122"/>
                  <a:gd name="T89" fmla="*/ 101 h 121"/>
                  <a:gd name="T90" fmla="*/ 112 w 122"/>
                  <a:gd name="T91" fmla="*/ 95 h 121"/>
                  <a:gd name="T92" fmla="*/ 112 w 122"/>
                  <a:gd name="T93" fmla="*/ 89 h 121"/>
                  <a:gd name="T94" fmla="*/ 116 w 122"/>
                  <a:gd name="T95" fmla="*/ 85 h 121"/>
                  <a:gd name="T96" fmla="*/ 120 w 122"/>
                  <a:gd name="T97" fmla="*/ 77 h 121"/>
                  <a:gd name="T98" fmla="*/ 118 w 122"/>
                  <a:gd name="T99" fmla="*/ 73 h 121"/>
                  <a:gd name="T100" fmla="*/ 118 w 122"/>
                  <a:gd name="T101" fmla="*/ 65 h 121"/>
                  <a:gd name="T102" fmla="*/ 118 w 122"/>
                  <a:gd name="T103" fmla="*/ 61 h 121"/>
                  <a:gd name="T104" fmla="*/ 116 w 122"/>
                  <a:gd name="T105" fmla="*/ 59 h 121"/>
                  <a:gd name="T106" fmla="*/ 118 w 122"/>
                  <a:gd name="T107" fmla="*/ 57 h 121"/>
                  <a:gd name="T108" fmla="*/ 120 w 122"/>
                  <a:gd name="T109" fmla="*/ 53 h 121"/>
                  <a:gd name="T110" fmla="*/ 122 w 122"/>
                  <a:gd name="T111" fmla="*/ 4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 h="121">
                    <a:moveTo>
                      <a:pt x="120" y="45"/>
                    </a:moveTo>
                    <a:lnTo>
                      <a:pt x="120" y="43"/>
                    </a:lnTo>
                    <a:lnTo>
                      <a:pt x="120" y="39"/>
                    </a:lnTo>
                    <a:lnTo>
                      <a:pt x="122" y="33"/>
                    </a:lnTo>
                    <a:lnTo>
                      <a:pt x="122" y="28"/>
                    </a:lnTo>
                    <a:lnTo>
                      <a:pt x="120" y="24"/>
                    </a:lnTo>
                    <a:lnTo>
                      <a:pt x="120" y="22"/>
                    </a:lnTo>
                    <a:lnTo>
                      <a:pt x="122" y="20"/>
                    </a:lnTo>
                    <a:lnTo>
                      <a:pt x="122" y="18"/>
                    </a:lnTo>
                    <a:lnTo>
                      <a:pt x="120" y="18"/>
                    </a:lnTo>
                    <a:lnTo>
                      <a:pt x="120" y="18"/>
                    </a:lnTo>
                    <a:lnTo>
                      <a:pt x="118" y="18"/>
                    </a:lnTo>
                    <a:lnTo>
                      <a:pt x="116" y="16"/>
                    </a:lnTo>
                    <a:lnTo>
                      <a:pt x="114" y="14"/>
                    </a:lnTo>
                    <a:lnTo>
                      <a:pt x="110" y="14"/>
                    </a:lnTo>
                    <a:lnTo>
                      <a:pt x="106" y="14"/>
                    </a:lnTo>
                    <a:lnTo>
                      <a:pt x="102" y="10"/>
                    </a:lnTo>
                    <a:lnTo>
                      <a:pt x="98" y="8"/>
                    </a:lnTo>
                    <a:lnTo>
                      <a:pt x="98" y="8"/>
                    </a:lnTo>
                    <a:lnTo>
                      <a:pt x="96" y="6"/>
                    </a:lnTo>
                    <a:lnTo>
                      <a:pt x="90" y="6"/>
                    </a:lnTo>
                    <a:lnTo>
                      <a:pt x="86" y="6"/>
                    </a:lnTo>
                    <a:lnTo>
                      <a:pt x="82" y="6"/>
                    </a:lnTo>
                    <a:lnTo>
                      <a:pt x="82" y="6"/>
                    </a:lnTo>
                    <a:lnTo>
                      <a:pt x="82" y="2"/>
                    </a:lnTo>
                    <a:lnTo>
                      <a:pt x="82" y="0"/>
                    </a:lnTo>
                    <a:lnTo>
                      <a:pt x="80" y="0"/>
                    </a:lnTo>
                    <a:lnTo>
                      <a:pt x="76" y="0"/>
                    </a:lnTo>
                    <a:lnTo>
                      <a:pt x="72" y="0"/>
                    </a:lnTo>
                    <a:lnTo>
                      <a:pt x="68" y="0"/>
                    </a:lnTo>
                    <a:lnTo>
                      <a:pt x="64" y="2"/>
                    </a:lnTo>
                    <a:lnTo>
                      <a:pt x="62" y="4"/>
                    </a:lnTo>
                    <a:lnTo>
                      <a:pt x="60" y="4"/>
                    </a:lnTo>
                    <a:lnTo>
                      <a:pt x="58" y="6"/>
                    </a:lnTo>
                    <a:lnTo>
                      <a:pt x="58" y="6"/>
                    </a:lnTo>
                    <a:lnTo>
                      <a:pt x="58" y="8"/>
                    </a:lnTo>
                    <a:lnTo>
                      <a:pt x="58" y="12"/>
                    </a:lnTo>
                    <a:lnTo>
                      <a:pt x="58" y="14"/>
                    </a:lnTo>
                    <a:lnTo>
                      <a:pt x="56" y="16"/>
                    </a:lnTo>
                    <a:lnTo>
                      <a:pt x="56" y="16"/>
                    </a:lnTo>
                    <a:lnTo>
                      <a:pt x="50" y="18"/>
                    </a:lnTo>
                    <a:lnTo>
                      <a:pt x="46" y="20"/>
                    </a:lnTo>
                    <a:lnTo>
                      <a:pt x="44" y="22"/>
                    </a:lnTo>
                    <a:lnTo>
                      <a:pt x="40" y="24"/>
                    </a:lnTo>
                    <a:lnTo>
                      <a:pt x="38" y="28"/>
                    </a:lnTo>
                    <a:lnTo>
                      <a:pt x="36" y="33"/>
                    </a:lnTo>
                    <a:lnTo>
                      <a:pt x="32" y="37"/>
                    </a:lnTo>
                    <a:lnTo>
                      <a:pt x="28" y="41"/>
                    </a:lnTo>
                    <a:lnTo>
                      <a:pt x="24" y="43"/>
                    </a:lnTo>
                    <a:lnTo>
                      <a:pt x="22" y="43"/>
                    </a:lnTo>
                    <a:lnTo>
                      <a:pt x="18" y="41"/>
                    </a:lnTo>
                    <a:lnTo>
                      <a:pt x="14" y="41"/>
                    </a:lnTo>
                    <a:lnTo>
                      <a:pt x="12" y="41"/>
                    </a:lnTo>
                    <a:lnTo>
                      <a:pt x="10" y="41"/>
                    </a:lnTo>
                    <a:lnTo>
                      <a:pt x="8" y="39"/>
                    </a:lnTo>
                    <a:lnTo>
                      <a:pt x="8" y="39"/>
                    </a:lnTo>
                    <a:lnTo>
                      <a:pt x="6" y="39"/>
                    </a:lnTo>
                    <a:lnTo>
                      <a:pt x="4" y="39"/>
                    </a:lnTo>
                    <a:lnTo>
                      <a:pt x="2" y="39"/>
                    </a:lnTo>
                    <a:lnTo>
                      <a:pt x="0" y="39"/>
                    </a:lnTo>
                    <a:lnTo>
                      <a:pt x="0" y="41"/>
                    </a:lnTo>
                    <a:lnTo>
                      <a:pt x="0" y="41"/>
                    </a:lnTo>
                    <a:lnTo>
                      <a:pt x="2" y="43"/>
                    </a:lnTo>
                    <a:lnTo>
                      <a:pt x="2" y="45"/>
                    </a:lnTo>
                    <a:lnTo>
                      <a:pt x="4" y="45"/>
                    </a:lnTo>
                    <a:lnTo>
                      <a:pt x="4" y="47"/>
                    </a:lnTo>
                    <a:lnTo>
                      <a:pt x="4" y="49"/>
                    </a:lnTo>
                    <a:lnTo>
                      <a:pt x="6" y="51"/>
                    </a:lnTo>
                    <a:lnTo>
                      <a:pt x="8" y="55"/>
                    </a:lnTo>
                    <a:lnTo>
                      <a:pt x="10" y="55"/>
                    </a:lnTo>
                    <a:lnTo>
                      <a:pt x="10" y="57"/>
                    </a:lnTo>
                    <a:lnTo>
                      <a:pt x="12" y="59"/>
                    </a:lnTo>
                    <a:lnTo>
                      <a:pt x="12" y="61"/>
                    </a:lnTo>
                    <a:lnTo>
                      <a:pt x="12" y="61"/>
                    </a:lnTo>
                    <a:lnTo>
                      <a:pt x="14" y="67"/>
                    </a:lnTo>
                    <a:lnTo>
                      <a:pt x="14" y="69"/>
                    </a:lnTo>
                    <a:lnTo>
                      <a:pt x="16" y="71"/>
                    </a:lnTo>
                    <a:lnTo>
                      <a:pt x="20" y="73"/>
                    </a:lnTo>
                    <a:lnTo>
                      <a:pt x="22" y="77"/>
                    </a:lnTo>
                    <a:lnTo>
                      <a:pt x="26" y="79"/>
                    </a:lnTo>
                    <a:lnTo>
                      <a:pt x="28" y="79"/>
                    </a:lnTo>
                    <a:lnTo>
                      <a:pt x="30" y="79"/>
                    </a:lnTo>
                    <a:lnTo>
                      <a:pt x="30" y="81"/>
                    </a:lnTo>
                    <a:lnTo>
                      <a:pt x="32" y="83"/>
                    </a:lnTo>
                    <a:lnTo>
                      <a:pt x="32" y="85"/>
                    </a:lnTo>
                    <a:lnTo>
                      <a:pt x="32" y="87"/>
                    </a:lnTo>
                    <a:lnTo>
                      <a:pt x="34" y="87"/>
                    </a:lnTo>
                    <a:lnTo>
                      <a:pt x="36" y="87"/>
                    </a:lnTo>
                    <a:lnTo>
                      <a:pt x="38" y="87"/>
                    </a:lnTo>
                    <a:lnTo>
                      <a:pt x="38" y="87"/>
                    </a:lnTo>
                    <a:lnTo>
                      <a:pt x="38" y="89"/>
                    </a:lnTo>
                    <a:lnTo>
                      <a:pt x="38" y="91"/>
                    </a:lnTo>
                    <a:lnTo>
                      <a:pt x="38" y="91"/>
                    </a:lnTo>
                    <a:lnTo>
                      <a:pt x="38" y="93"/>
                    </a:lnTo>
                    <a:lnTo>
                      <a:pt x="38" y="95"/>
                    </a:lnTo>
                    <a:lnTo>
                      <a:pt x="38" y="97"/>
                    </a:lnTo>
                    <a:lnTo>
                      <a:pt x="38" y="99"/>
                    </a:lnTo>
                    <a:lnTo>
                      <a:pt x="40" y="101"/>
                    </a:lnTo>
                    <a:lnTo>
                      <a:pt x="40" y="103"/>
                    </a:lnTo>
                    <a:lnTo>
                      <a:pt x="42" y="105"/>
                    </a:lnTo>
                    <a:lnTo>
                      <a:pt x="42" y="105"/>
                    </a:lnTo>
                    <a:lnTo>
                      <a:pt x="42" y="107"/>
                    </a:lnTo>
                    <a:lnTo>
                      <a:pt x="44" y="107"/>
                    </a:lnTo>
                    <a:lnTo>
                      <a:pt x="50" y="107"/>
                    </a:lnTo>
                    <a:lnTo>
                      <a:pt x="54" y="109"/>
                    </a:lnTo>
                    <a:lnTo>
                      <a:pt x="56" y="109"/>
                    </a:lnTo>
                    <a:lnTo>
                      <a:pt x="58" y="109"/>
                    </a:lnTo>
                    <a:lnTo>
                      <a:pt x="58" y="111"/>
                    </a:lnTo>
                    <a:lnTo>
                      <a:pt x="58" y="111"/>
                    </a:lnTo>
                    <a:lnTo>
                      <a:pt x="58" y="113"/>
                    </a:lnTo>
                    <a:lnTo>
                      <a:pt x="58" y="113"/>
                    </a:lnTo>
                    <a:lnTo>
                      <a:pt x="58" y="115"/>
                    </a:lnTo>
                    <a:lnTo>
                      <a:pt x="58" y="115"/>
                    </a:lnTo>
                    <a:lnTo>
                      <a:pt x="60" y="115"/>
                    </a:lnTo>
                    <a:lnTo>
                      <a:pt x="62" y="115"/>
                    </a:lnTo>
                    <a:lnTo>
                      <a:pt x="62" y="117"/>
                    </a:lnTo>
                    <a:lnTo>
                      <a:pt x="62" y="117"/>
                    </a:lnTo>
                    <a:lnTo>
                      <a:pt x="64" y="117"/>
                    </a:lnTo>
                    <a:lnTo>
                      <a:pt x="68" y="117"/>
                    </a:lnTo>
                    <a:lnTo>
                      <a:pt x="72" y="117"/>
                    </a:lnTo>
                    <a:lnTo>
                      <a:pt x="76" y="119"/>
                    </a:lnTo>
                    <a:lnTo>
                      <a:pt x="80" y="119"/>
                    </a:lnTo>
                    <a:lnTo>
                      <a:pt x="84" y="119"/>
                    </a:lnTo>
                    <a:lnTo>
                      <a:pt x="86" y="119"/>
                    </a:lnTo>
                    <a:lnTo>
                      <a:pt x="90" y="119"/>
                    </a:lnTo>
                    <a:lnTo>
                      <a:pt x="92" y="121"/>
                    </a:lnTo>
                    <a:lnTo>
                      <a:pt x="92" y="121"/>
                    </a:lnTo>
                    <a:lnTo>
                      <a:pt x="94" y="119"/>
                    </a:lnTo>
                    <a:lnTo>
                      <a:pt x="98" y="117"/>
                    </a:lnTo>
                    <a:lnTo>
                      <a:pt x="100" y="113"/>
                    </a:lnTo>
                    <a:lnTo>
                      <a:pt x="102" y="111"/>
                    </a:lnTo>
                    <a:lnTo>
                      <a:pt x="104" y="109"/>
                    </a:lnTo>
                    <a:lnTo>
                      <a:pt x="108" y="105"/>
                    </a:lnTo>
                    <a:lnTo>
                      <a:pt x="110" y="103"/>
                    </a:lnTo>
                    <a:lnTo>
                      <a:pt x="110" y="101"/>
                    </a:lnTo>
                    <a:lnTo>
                      <a:pt x="110" y="101"/>
                    </a:lnTo>
                    <a:lnTo>
                      <a:pt x="110" y="99"/>
                    </a:lnTo>
                    <a:lnTo>
                      <a:pt x="112" y="95"/>
                    </a:lnTo>
                    <a:lnTo>
                      <a:pt x="112" y="93"/>
                    </a:lnTo>
                    <a:lnTo>
                      <a:pt x="112" y="91"/>
                    </a:lnTo>
                    <a:lnTo>
                      <a:pt x="112" y="89"/>
                    </a:lnTo>
                    <a:lnTo>
                      <a:pt x="112" y="89"/>
                    </a:lnTo>
                    <a:lnTo>
                      <a:pt x="116" y="87"/>
                    </a:lnTo>
                    <a:lnTo>
                      <a:pt x="116" y="85"/>
                    </a:lnTo>
                    <a:lnTo>
                      <a:pt x="118" y="83"/>
                    </a:lnTo>
                    <a:lnTo>
                      <a:pt x="120" y="77"/>
                    </a:lnTo>
                    <a:lnTo>
                      <a:pt x="120" y="77"/>
                    </a:lnTo>
                    <a:lnTo>
                      <a:pt x="120" y="75"/>
                    </a:lnTo>
                    <a:lnTo>
                      <a:pt x="120" y="75"/>
                    </a:lnTo>
                    <a:lnTo>
                      <a:pt x="118" y="73"/>
                    </a:lnTo>
                    <a:lnTo>
                      <a:pt x="118" y="71"/>
                    </a:lnTo>
                    <a:lnTo>
                      <a:pt x="118" y="67"/>
                    </a:lnTo>
                    <a:lnTo>
                      <a:pt x="118" y="65"/>
                    </a:lnTo>
                    <a:lnTo>
                      <a:pt x="118" y="63"/>
                    </a:lnTo>
                    <a:lnTo>
                      <a:pt x="118" y="63"/>
                    </a:lnTo>
                    <a:lnTo>
                      <a:pt x="118" y="61"/>
                    </a:lnTo>
                    <a:lnTo>
                      <a:pt x="118" y="61"/>
                    </a:lnTo>
                    <a:lnTo>
                      <a:pt x="116" y="61"/>
                    </a:lnTo>
                    <a:lnTo>
                      <a:pt x="116" y="59"/>
                    </a:lnTo>
                    <a:lnTo>
                      <a:pt x="116" y="57"/>
                    </a:lnTo>
                    <a:lnTo>
                      <a:pt x="116" y="57"/>
                    </a:lnTo>
                    <a:lnTo>
                      <a:pt x="118" y="57"/>
                    </a:lnTo>
                    <a:lnTo>
                      <a:pt x="120" y="55"/>
                    </a:lnTo>
                    <a:lnTo>
                      <a:pt x="120" y="55"/>
                    </a:lnTo>
                    <a:lnTo>
                      <a:pt x="120" y="53"/>
                    </a:lnTo>
                    <a:lnTo>
                      <a:pt x="120" y="51"/>
                    </a:lnTo>
                    <a:lnTo>
                      <a:pt x="122" y="49"/>
                    </a:lnTo>
                    <a:lnTo>
                      <a:pt x="122" y="49"/>
                    </a:lnTo>
                    <a:lnTo>
                      <a:pt x="122" y="47"/>
                    </a:lnTo>
                    <a:lnTo>
                      <a:pt x="120" y="4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4" name="Freeform 6"/>
              <p:cNvSpPr>
                <a:spLocks/>
              </p:cNvSpPr>
              <p:nvPr/>
            </p:nvSpPr>
            <p:spPr bwMode="auto">
              <a:xfrm>
                <a:off x="3811" y="2223"/>
                <a:ext cx="186" cy="177"/>
              </a:xfrm>
              <a:custGeom>
                <a:avLst/>
                <a:gdLst>
                  <a:gd name="T0" fmla="*/ 184 w 186"/>
                  <a:gd name="T1" fmla="*/ 42 h 177"/>
                  <a:gd name="T2" fmla="*/ 180 w 186"/>
                  <a:gd name="T3" fmla="*/ 34 h 177"/>
                  <a:gd name="T4" fmla="*/ 178 w 186"/>
                  <a:gd name="T5" fmla="*/ 26 h 177"/>
                  <a:gd name="T6" fmla="*/ 174 w 186"/>
                  <a:gd name="T7" fmla="*/ 26 h 177"/>
                  <a:gd name="T8" fmla="*/ 172 w 186"/>
                  <a:gd name="T9" fmla="*/ 20 h 177"/>
                  <a:gd name="T10" fmla="*/ 162 w 186"/>
                  <a:gd name="T11" fmla="*/ 16 h 177"/>
                  <a:gd name="T12" fmla="*/ 156 w 186"/>
                  <a:gd name="T13" fmla="*/ 14 h 177"/>
                  <a:gd name="T14" fmla="*/ 152 w 186"/>
                  <a:gd name="T15" fmla="*/ 10 h 177"/>
                  <a:gd name="T16" fmla="*/ 142 w 186"/>
                  <a:gd name="T17" fmla="*/ 6 h 177"/>
                  <a:gd name="T18" fmla="*/ 130 w 186"/>
                  <a:gd name="T19" fmla="*/ 2 h 177"/>
                  <a:gd name="T20" fmla="*/ 112 w 186"/>
                  <a:gd name="T21" fmla="*/ 8 h 177"/>
                  <a:gd name="T22" fmla="*/ 106 w 186"/>
                  <a:gd name="T23" fmla="*/ 16 h 177"/>
                  <a:gd name="T24" fmla="*/ 106 w 186"/>
                  <a:gd name="T25" fmla="*/ 30 h 177"/>
                  <a:gd name="T26" fmla="*/ 106 w 186"/>
                  <a:gd name="T27" fmla="*/ 44 h 177"/>
                  <a:gd name="T28" fmla="*/ 102 w 186"/>
                  <a:gd name="T29" fmla="*/ 60 h 177"/>
                  <a:gd name="T30" fmla="*/ 108 w 186"/>
                  <a:gd name="T31" fmla="*/ 70 h 177"/>
                  <a:gd name="T32" fmla="*/ 118 w 186"/>
                  <a:gd name="T33" fmla="*/ 76 h 177"/>
                  <a:gd name="T34" fmla="*/ 120 w 186"/>
                  <a:gd name="T35" fmla="*/ 72 h 177"/>
                  <a:gd name="T36" fmla="*/ 124 w 186"/>
                  <a:gd name="T37" fmla="*/ 80 h 177"/>
                  <a:gd name="T38" fmla="*/ 124 w 186"/>
                  <a:gd name="T39" fmla="*/ 94 h 177"/>
                  <a:gd name="T40" fmla="*/ 120 w 186"/>
                  <a:gd name="T41" fmla="*/ 90 h 177"/>
                  <a:gd name="T42" fmla="*/ 112 w 186"/>
                  <a:gd name="T43" fmla="*/ 92 h 177"/>
                  <a:gd name="T44" fmla="*/ 106 w 186"/>
                  <a:gd name="T45" fmla="*/ 84 h 177"/>
                  <a:gd name="T46" fmla="*/ 102 w 186"/>
                  <a:gd name="T47" fmla="*/ 78 h 177"/>
                  <a:gd name="T48" fmla="*/ 90 w 186"/>
                  <a:gd name="T49" fmla="*/ 74 h 177"/>
                  <a:gd name="T50" fmla="*/ 84 w 186"/>
                  <a:gd name="T51" fmla="*/ 62 h 177"/>
                  <a:gd name="T52" fmla="*/ 80 w 186"/>
                  <a:gd name="T53" fmla="*/ 66 h 177"/>
                  <a:gd name="T54" fmla="*/ 72 w 186"/>
                  <a:gd name="T55" fmla="*/ 68 h 177"/>
                  <a:gd name="T56" fmla="*/ 58 w 186"/>
                  <a:gd name="T57" fmla="*/ 64 h 177"/>
                  <a:gd name="T58" fmla="*/ 54 w 186"/>
                  <a:gd name="T59" fmla="*/ 58 h 177"/>
                  <a:gd name="T60" fmla="*/ 50 w 186"/>
                  <a:gd name="T61" fmla="*/ 56 h 177"/>
                  <a:gd name="T62" fmla="*/ 40 w 186"/>
                  <a:gd name="T63" fmla="*/ 58 h 177"/>
                  <a:gd name="T64" fmla="*/ 38 w 186"/>
                  <a:gd name="T65" fmla="*/ 52 h 177"/>
                  <a:gd name="T66" fmla="*/ 32 w 186"/>
                  <a:gd name="T67" fmla="*/ 48 h 177"/>
                  <a:gd name="T68" fmla="*/ 34 w 186"/>
                  <a:gd name="T69" fmla="*/ 58 h 177"/>
                  <a:gd name="T70" fmla="*/ 32 w 186"/>
                  <a:gd name="T71" fmla="*/ 68 h 177"/>
                  <a:gd name="T72" fmla="*/ 32 w 186"/>
                  <a:gd name="T73" fmla="*/ 82 h 177"/>
                  <a:gd name="T74" fmla="*/ 2 w 186"/>
                  <a:gd name="T75" fmla="*/ 86 h 177"/>
                  <a:gd name="T76" fmla="*/ 0 w 186"/>
                  <a:gd name="T77" fmla="*/ 118 h 177"/>
                  <a:gd name="T78" fmla="*/ 4 w 186"/>
                  <a:gd name="T79" fmla="*/ 150 h 177"/>
                  <a:gd name="T80" fmla="*/ 16 w 186"/>
                  <a:gd name="T81" fmla="*/ 162 h 177"/>
                  <a:gd name="T82" fmla="*/ 36 w 186"/>
                  <a:gd name="T83" fmla="*/ 167 h 177"/>
                  <a:gd name="T84" fmla="*/ 52 w 186"/>
                  <a:gd name="T85" fmla="*/ 173 h 177"/>
                  <a:gd name="T86" fmla="*/ 62 w 186"/>
                  <a:gd name="T87" fmla="*/ 175 h 177"/>
                  <a:gd name="T88" fmla="*/ 82 w 186"/>
                  <a:gd name="T89" fmla="*/ 171 h 177"/>
                  <a:gd name="T90" fmla="*/ 100 w 186"/>
                  <a:gd name="T91" fmla="*/ 152 h 177"/>
                  <a:gd name="T92" fmla="*/ 108 w 186"/>
                  <a:gd name="T93" fmla="*/ 140 h 177"/>
                  <a:gd name="T94" fmla="*/ 122 w 186"/>
                  <a:gd name="T95" fmla="*/ 134 h 177"/>
                  <a:gd name="T96" fmla="*/ 130 w 186"/>
                  <a:gd name="T97" fmla="*/ 128 h 177"/>
                  <a:gd name="T98" fmla="*/ 134 w 186"/>
                  <a:gd name="T99" fmla="*/ 120 h 177"/>
                  <a:gd name="T100" fmla="*/ 152 w 186"/>
                  <a:gd name="T101" fmla="*/ 114 h 177"/>
                  <a:gd name="T102" fmla="*/ 166 w 186"/>
                  <a:gd name="T103" fmla="*/ 108 h 177"/>
                  <a:gd name="T104" fmla="*/ 174 w 186"/>
                  <a:gd name="T105" fmla="*/ 104 h 177"/>
                  <a:gd name="T106" fmla="*/ 172 w 186"/>
                  <a:gd name="T107" fmla="*/ 100 h 177"/>
                  <a:gd name="T108" fmla="*/ 170 w 186"/>
                  <a:gd name="T109" fmla="*/ 98 h 177"/>
                  <a:gd name="T110" fmla="*/ 172 w 186"/>
                  <a:gd name="T111" fmla="*/ 92 h 177"/>
                  <a:gd name="T112" fmla="*/ 174 w 186"/>
                  <a:gd name="T113" fmla="*/ 84 h 177"/>
                  <a:gd name="T114" fmla="*/ 180 w 186"/>
                  <a:gd name="T115" fmla="*/ 78 h 177"/>
                  <a:gd name="T116" fmla="*/ 180 w 186"/>
                  <a:gd name="T117" fmla="*/ 74 h 177"/>
                  <a:gd name="T118" fmla="*/ 178 w 186"/>
                  <a:gd name="T119" fmla="*/ 60 h 177"/>
                  <a:gd name="T120" fmla="*/ 180 w 186"/>
                  <a:gd name="T121" fmla="*/ 5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177">
                    <a:moveTo>
                      <a:pt x="180" y="48"/>
                    </a:moveTo>
                    <a:lnTo>
                      <a:pt x="182" y="46"/>
                    </a:lnTo>
                    <a:lnTo>
                      <a:pt x="182" y="46"/>
                    </a:lnTo>
                    <a:lnTo>
                      <a:pt x="186" y="44"/>
                    </a:lnTo>
                    <a:lnTo>
                      <a:pt x="186" y="42"/>
                    </a:lnTo>
                    <a:lnTo>
                      <a:pt x="184" y="42"/>
                    </a:lnTo>
                    <a:lnTo>
                      <a:pt x="184" y="40"/>
                    </a:lnTo>
                    <a:lnTo>
                      <a:pt x="184" y="38"/>
                    </a:lnTo>
                    <a:lnTo>
                      <a:pt x="184" y="36"/>
                    </a:lnTo>
                    <a:lnTo>
                      <a:pt x="182" y="36"/>
                    </a:lnTo>
                    <a:lnTo>
                      <a:pt x="182" y="34"/>
                    </a:lnTo>
                    <a:lnTo>
                      <a:pt x="180" y="34"/>
                    </a:lnTo>
                    <a:lnTo>
                      <a:pt x="180" y="32"/>
                    </a:lnTo>
                    <a:lnTo>
                      <a:pt x="180" y="30"/>
                    </a:lnTo>
                    <a:lnTo>
                      <a:pt x="180" y="30"/>
                    </a:lnTo>
                    <a:lnTo>
                      <a:pt x="178" y="28"/>
                    </a:lnTo>
                    <a:lnTo>
                      <a:pt x="178" y="26"/>
                    </a:lnTo>
                    <a:lnTo>
                      <a:pt x="178" y="26"/>
                    </a:lnTo>
                    <a:lnTo>
                      <a:pt x="178" y="26"/>
                    </a:lnTo>
                    <a:lnTo>
                      <a:pt x="176" y="26"/>
                    </a:lnTo>
                    <a:lnTo>
                      <a:pt x="176" y="26"/>
                    </a:lnTo>
                    <a:lnTo>
                      <a:pt x="176" y="26"/>
                    </a:lnTo>
                    <a:lnTo>
                      <a:pt x="174" y="26"/>
                    </a:lnTo>
                    <a:lnTo>
                      <a:pt x="174" y="26"/>
                    </a:lnTo>
                    <a:lnTo>
                      <a:pt x="174" y="24"/>
                    </a:lnTo>
                    <a:lnTo>
                      <a:pt x="174" y="24"/>
                    </a:lnTo>
                    <a:lnTo>
                      <a:pt x="174" y="22"/>
                    </a:lnTo>
                    <a:lnTo>
                      <a:pt x="174" y="22"/>
                    </a:lnTo>
                    <a:lnTo>
                      <a:pt x="172" y="22"/>
                    </a:lnTo>
                    <a:lnTo>
                      <a:pt x="172" y="20"/>
                    </a:lnTo>
                    <a:lnTo>
                      <a:pt x="170" y="20"/>
                    </a:lnTo>
                    <a:lnTo>
                      <a:pt x="168" y="18"/>
                    </a:lnTo>
                    <a:lnTo>
                      <a:pt x="166" y="18"/>
                    </a:lnTo>
                    <a:lnTo>
                      <a:pt x="164" y="18"/>
                    </a:lnTo>
                    <a:lnTo>
                      <a:pt x="162" y="18"/>
                    </a:lnTo>
                    <a:lnTo>
                      <a:pt x="162" y="16"/>
                    </a:lnTo>
                    <a:lnTo>
                      <a:pt x="160" y="16"/>
                    </a:lnTo>
                    <a:lnTo>
                      <a:pt x="158" y="16"/>
                    </a:lnTo>
                    <a:lnTo>
                      <a:pt x="158" y="16"/>
                    </a:lnTo>
                    <a:lnTo>
                      <a:pt x="158" y="14"/>
                    </a:lnTo>
                    <a:lnTo>
                      <a:pt x="158" y="14"/>
                    </a:lnTo>
                    <a:lnTo>
                      <a:pt x="156" y="14"/>
                    </a:lnTo>
                    <a:lnTo>
                      <a:pt x="156" y="14"/>
                    </a:lnTo>
                    <a:lnTo>
                      <a:pt x="154" y="14"/>
                    </a:lnTo>
                    <a:lnTo>
                      <a:pt x="154" y="14"/>
                    </a:lnTo>
                    <a:lnTo>
                      <a:pt x="154" y="12"/>
                    </a:lnTo>
                    <a:lnTo>
                      <a:pt x="152" y="12"/>
                    </a:lnTo>
                    <a:lnTo>
                      <a:pt x="152" y="10"/>
                    </a:lnTo>
                    <a:lnTo>
                      <a:pt x="150" y="8"/>
                    </a:lnTo>
                    <a:lnTo>
                      <a:pt x="150" y="8"/>
                    </a:lnTo>
                    <a:lnTo>
                      <a:pt x="146" y="8"/>
                    </a:lnTo>
                    <a:lnTo>
                      <a:pt x="144" y="8"/>
                    </a:lnTo>
                    <a:lnTo>
                      <a:pt x="144" y="6"/>
                    </a:lnTo>
                    <a:lnTo>
                      <a:pt x="142" y="6"/>
                    </a:lnTo>
                    <a:lnTo>
                      <a:pt x="142" y="4"/>
                    </a:lnTo>
                    <a:lnTo>
                      <a:pt x="140" y="2"/>
                    </a:lnTo>
                    <a:lnTo>
                      <a:pt x="140" y="0"/>
                    </a:lnTo>
                    <a:lnTo>
                      <a:pt x="138" y="0"/>
                    </a:lnTo>
                    <a:lnTo>
                      <a:pt x="134" y="2"/>
                    </a:lnTo>
                    <a:lnTo>
                      <a:pt x="130" y="2"/>
                    </a:lnTo>
                    <a:lnTo>
                      <a:pt x="124" y="4"/>
                    </a:lnTo>
                    <a:lnTo>
                      <a:pt x="120" y="4"/>
                    </a:lnTo>
                    <a:lnTo>
                      <a:pt x="116" y="4"/>
                    </a:lnTo>
                    <a:lnTo>
                      <a:pt x="112" y="6"/>
                    </a:lnTo>
                    <a:lnTo>
                      <a:pt x="110" y="6"/>
                    </a:lnTo>
                    <a:lnTo>
                      <a:pt x="112" y="8"/>
                    </a:lnTo>
                    <a:lnTo>
                      <a:pt x="112" y="10"/>
                    </a:lnTo>
                    <a:lnTo>
                      <a:pt x="110" y="10"/>
                    </a:lnTo>
                    <a:lnTo>
                      <a:pt x="110" y="12"/>
                    </a:lnTo>
                    <a:lnTo>
                      <a:pt x="108" y="14"/>
                    </a:lnTo>
                    <a:lnTo>
                      <a:pt x="108" y="16"/>
                    </a:lnTo>
                    <a:lnTo>
                      <a:pt x="106" y="16"/>
                    </a:lnTo>
                    <a:lnTo>
                      <a:pt x="104" y="18"/>
                    </a:lnTo>
                    <a:lnTo>
                      <a:pt x="102" y="18"/>
                    </a:lnTo>
                    <a:lnTo>
                      <a:pt x="102" y="20"/>
                    </a:lnTo>
                    <a:lnTo>
                      <a:pt x="106" y="24"/>
                    </a:lnTo>
                    <a:lnTo>
                      <a:pt x="106" y="26"/>
                    </a:lnTo>
                    <a:lnTo>
                      <a:pt x="106" y="30"/>
                    </a:lnTo>
                    <a:lnTo>
                      <a:pt x="106" y="32"/>
                    </a:lnTo>
                    <a:lnTo>
                      <a:pt x="106" y="34"/>
                    </a:lnTo>
                    <a:lnTo>
                      <a:pt x="106" y="38"/>
                    </a:lnTo>
                    <a:lnTo>
                      <a:pt x="106" y="40"/>
                    </a:lnTo>
                    <a:lnTo>
                      <a:pt x="106" y="42"/>
                    </a:lnTo>
                    <a:lnTo>
                      <a:pt x="106" y="44"/>
                    </a:lnTo>
                    <a:lnTo>
                      <a:pt x="104" y="46"/>
                    </a:lnTo>
                    <a:lnTo>
                      <a:pt x="104" y="50"/>
                    </a:lnTo>
                    <a:lnTo>
                      <a:pt x="104" y="52"/>
                    </a:lnTo>
                    <a:lnTo>
                      <a:pt x="102" y="56"/>
                    </a:lnTo>
                    <a:lnTo>
                      <a:pt x="102" y="60"/>
                    </a:lnTo>
                    <a:lnTo>
                      <a:pt x="102" y="60"/>
                    </a:lnTo>
                    <a:lnTo>
                      <a:pt x="102" y="62"/>
                    </a:lnTo>
                    <a:lnTo>
                      <a:pt x="102" y="62"/>
                    </a:lnTo>
                    <a:lnTo>
                      <a:pt x="104" y="64"/>
                    </a:lnTo>
                    <a:lnTo>
                      <a:pt x="104" y="66"/>
                    </a:lnTo>
                    <a:lnTo>
                      <a:pt x="104" y="66"/>
                    </a:lnTo>
                    <a:lnTo>
                      <a:pt x="108" y="70"/>
                    </a:lnTo>
                    <a:lnTo>
                      <a:pt x="110" y="70"/>
                    </a:lnTo>
                    <a:lnTo>
                      <a:pt x="112" y="72"/>
                    </a:lnTo>
                    <a:lnTo>
                      <a:pt x="112" y="74"/>
                    </a:lnTo>
                    <a:lnTo>
                      <a:pt x="114" y="74"/>
                    </a:lnTo>
                    <a:lnTo>
                      <a:pt x="116" y="76"/>
                    </a:lnTo>
                    <a:lnTo>
                      <a:pt x="118" y="76"/>
                    </a:lnTo>
                    <a:lnTo>
                      <a:pt x="120" y="76"/>
                    </a:lnTo>
                    <a:lnTo>
                      <a:pt x="120" y="76"/>
                    </a:lnTo>
                    <a:lnTo>
                      <a:pt x="120" y="74"/>
                    </a:lnTo>
                    <a:lnTo>
                      <a:pt x="120" y="74"/>
                    </a:lnTo>
                    <a:lnTo>
                      <a:pt x="120" y="72"/>
                    </a:lnTo>
                    <a:lnTo>
                      <a:pt x="120" y="72"/>
                    </a:lnTo>
                    <a:lnTo>
                      <a:pt x="122" y="72"/>
                    </a:lnTo>
                    <a:lnTo>
                      <a:pt x="124" y="72"/>
                    </a:lnTo>
                    <a:lnTo>
                      <a:pt x="124" y="72"/>
                    </a:lnTo>
                    <a:lnTo>
                      <a:pt x="124" y="74"/>
                    </a:lnTo>
                    <a:lnTo>
                      <a:pt x="124" y="76"/>
                    </a:lnTo>
                    <a:lnTo>
                      <a:pt x="124" y="80"/>
                    </a:lnTo>
                    <a:lnTo>
                      <a:pt x="124" y="84"/>
                    </a:lnTo>
                    <a:lnTo>
                      <a:pt x="124" y="86"/>
                    </a:lnTo>
                    <a:lnTo>
                      <a:pt x="124" y="90"/>
                    </a:lnTo>
                    <a:lnTo>
                      <a:pt x="124" y="92"/>
                    </a:lnTo>
                    <a:lnTo>
                      <a:pt x="124" y="94"/>
                    </a:lnTo>
                    <a:lnTo>
                      <a:pt x="124" y="94"/>
                    </a:lnTo>
                    <a:lnTo>
                      <a:pt x="122" y="94"/>
                    </a:lnTo>
                    <a:lnTo>
                      <a:pt x="122" y="94"/>
                    </a:lnTo>
                    <a:lnTo>
                      <a:pt x="122" y="92"/>
                    </a:lnTo>
                    <a:lnTo>
                      <a:pt x="122" y="92"/>
                    </a:lnTo>
                    <a:lnTo>
                      <a:pt x="120" y="90"/>
                    </a:lnTo>
                    <a:lnTo>
                      <a:pt x="120" y="90"/>
                    </a:lnTo>
                    <a:lnTo>
                      <a:pt x="118" y="90"/>
                    </a:lnTo>
                    <a:lnTo>
                      <a:pt x="118" y="92"/>
                    </a:lnTo>
                    <a:lnTo>
                      <a:pt x="116" y="92"/>
                    </a:lnTo>
                    <a:lnTo>
                      <a:pt x="114" y="94"/>
                    </a:lnTo>
                    <a:lnTo>
                      <a:pt x="112" y="94"/>
                    </a:lnTo>
                    <a:lnTo>
                      <a:pt x="112" y="92"/>
                    </a:lnTo>
                    <a:lnTo>
                      <a:pt x="110" y="92"/>
                    </a:lnTo>
                    <a:lnTo>
                      <a:pt x="110" y="90"/>
                    </a:lnTo>
                    <a:lnTo>
                      <a:pt x="110" y="88"/>
                    </a:lnTo>
                    <a:lnTo>
                      <a:pt x="108" y="86"/>
                    </a:lnTo>
                    <a:lnTo>
                      <a:pt x="108" y="84"/>
                    </a:lnTo>
                    <a:lnTo>
                      <a:pt x="106" y="84"/>
                    </a:lnTo>
                    <a:lnTo>
                      <a:pt x="106" y="84"/>
                    </a:lnTo>
                    <a:lnTo>
                      <a:pt x="104" y="84"/>
                    </a:lnTo>
                    <a:lnTo>
                      <a:pt x="104" y="82"/>
                    </a:lnTo>
                    <a:lnTo>
                      <a:pt x="104" y="80"/>
                    </a:lnTo>
                    <a:lnTo>
                      <a:pt x="102" y="78"/>
                    </a:lnTo>
                    <a:lnTo>
                      <a:pt x="102" y="78"/>
                    </a:lnTo>
                    <a:lnTo>
                      <a:pt x="102" y="76"/>
                    </a:lnTo>
                    <a:lnTo>
                      <a:pt x="100" y="76"/>
                    </a:lnTo>
                    <a:lnTo>
                      <a:pt x="96" y="74"/>
                    </a:lnTo>
                    <a:lnTo>
                      <a:pt x="94" y="74"/>
                    </a:lnTo>
                    <a:lnTo>
                      <a:pt x="92" y="74"/>
                    </a:lnTo>
                    <a:lnTo>
                      <a:pt x="90" y="74"/>
                    </a:lnTo>
                    <a:lnTo>
                      <a:pt x="90" y="72"/>
                    </a:lnTo>
                    <a:lnTo>
                      <a:pt x="88" y="72"/>
                    </a:lnTo>
                    <a:lnTo>
                      <a:pt x="88" y="70"/>
                    </a:lnTo>
                    <a:lnTo>
                      <a:pt x="86" y="68"/>
                    </a:lnTo>
                    <a:lnTo>
                      <a:pt x="84" y="64"/>
                    </a:lnTo>
                    <a:lnTo>
                      <a:pt x="84" y="62"/>
                    </a:lnTo>
                    <a:lnTo>
                      <a:pt x="82" y="60"/>
                    </a:lnTo>
                    <a:lnTo>
                      <a:pt x="82" y="62"/>
                    </a:lnTo>
                    <a:lnTo>
                      <a:pt x="82" y="62"/>
                    </a:lnTo>
                    <a:lnTo>
                      <a:pt x="80" y="62"/>
                    </a:lnTo>
                    <a:lnTo>
                      <a:pt x="80" y="66"/>
                    </a:lnTo>
                    <a:lnTo>
                      <a:pt x="80" y="66"/>
                    </a:lnTo>
                    <a:lnTo>
                      <a:pt x="80" y="66"/>
                    </a:lnTo>
                    <a:lnTo>
                      <a:pt x="78" y="68"/>
                    </a:lnTo>
                    <a:lnTo>
                      <a:pt x="78" y="68"/>
                    </a:lnTo>
                    <a:lnTo>
                      <a:pt x="76" y="68"/>
                    </a:lnTo>
                    <a:lnTo>
                      <a:pt x="74" y="68"/>
                    </a:lnTo>
                    <a:lnTo>
                      <a:pt x="72" y="68"/>
                    </a:lnTo>
                    <a:lnTo>
                      <a:pt x="70" y="68"/>
                    </a:lnTo>
                    <a:lnTo>
                      <a:pt x="66" y="66"/>
                    </a:lnTo>
                    <a:lnTo>
                      <a:pt x="66" y="66"/>
                    </a:lnTo>
                    <a:lnTo>
                      <a:pt x="64" y="66"/>
                    </a:lnTo>
                    <a:lnTo>
                      <a:pt x="62" y="66"/>
                    </a:lnTo>
                    <a:lnTo>
                      <a:pt x="58" y="64"/>
                    </a:lnTo>
                    <a:lnTo>
                      <a:pt x="56" y="64"/>
                    </a:lnTo>
                    <a:lnTo>
                      <a:pt x="56" y="62"/>
                    </a:lnTo>
                    <a:lnTo>
                      <a:pt x="56" y="62"/>
                    </a:lnTo>
                    <a:lnTo>
                      <a:pt x="54" y="62"/>
                    </a:lnTo>
                    <a:lnTo>
                      <a:pt x="54" y="60"/>
                    </a:lnTo>
                    <a:lnTo>
                      <a:pt x="54" y="58"/>
                    </a:lnTo>
                    <a:lnTo>
                      <a:pt x="54" y="56"/>
                    </a:lnTo>
                    <a:lnTo>
                      <a:pt x="54" y="54"/>
                    </a:lnTo>
                    <a:lnTo>
                      <a:pt x="54" y="54"/>
                    </a:lnTo>
                    <a:lnTo>
                      <a:pt x="52" y="54"/>
                    </a:lnTo>
                    <a:lnTo>
                      <a:pt x="52" y="54"/>
                    </a:lnTo>
                    <a:lnTo>
                      <a:pt x="50" y="56"/>
                    </a:lnTo>
                    <a:lnTo>
                      <a:pt x="48" y="56"/>
                    </a:lnTo>
                    <a:lnTo>
                      <a:pt x="46" y="56"/>
                    </a:lnTo>
                    <a:lnTo>
                      <a:pt x="44" y="56"/>
                    </a:lnTo>
                    <a:lnTo>
                      <a:pt x="44" y="56"/>
                    </a:lnTo>
                    <a:lnTo>
                      <a:pt x="42" y="58"/>
                    </a:lnTo>
                    <a:lnTo>
                      <a:pt x="40" y="58"/>
                    </a:lnTo>
                    <a:lnTo>
                      <a:pt x="40" y="58"/>
                    </a:lnTo>
                    <a:lnTo>
                      <a:pt x="38" y="58"/>
                    </a:lnTo>
                    <a:lnTo>
                      <a:pt x="40" y="56"/>
                    </a:lnTo>
                    <a:lnTo>
                      <a:pt x="40" y="56"/>
                    </a:lnTo>
                    <a:lnTo>
                      <a:pt x="40" y="52"/>
                    </a:lnTo>
                    <a:lnTo>
                      <a:pt x="38" y="52"/>
                    </a:lnTo>
                    <a:lnTo>
                      <a:pt x="36" y="52"/>
                    </a:lnTo>
                    <a:lnTo>
                      <a:pt x="36" y="50"/>
                    </a:lnTo>
                    <a:lnTo>
                      <a:pt x="36" y="50"/>
                    </a:lnTo>
                    <a:lnTo>
                      <a:pt x="34" y="48"/>
                    </a:lnTo>
                    <a:lnTo>
                      <a:pt x="34" y="48"/>
                    </a:lnTo>
                    <a:lnTo>
                      <a:pt x="32" y="48"/>
                    </a:lnTo>
                    <a:lnTo>
                      <a:pt x="34" y="50"/>
                    </a:lnTo>
                    <a:lnTo>
                      <a:pt x="34" y="54"/>
                    </a:lnTo>
                    <a:lnTo>
                      <a:pt x="34" y="56"/>
                    </a:lnTo>
                    <a:lnTo>
                      <a:pt x="34" y="58"/>
                    </a:lnTo>
                    <a:lnTo>
                      <a:pt x="34" y="58"/>
                    </a:lnTo>
                    <a:lnTo>
                      <a:pt x="34" y="58"/>
                    </a:lnTo>
                    <a:lnTo>
                      <a:pt x="34" y="60"/>
                    </a:lnTo>
                    <a:lnTo>
                      <a:pt x="34" y="60"/>
                    </a:lnTo>
                    <a:lnTo>
                      <a:pt x="32" y="62"/>
                    </a:lnTo>
                    <a:lnTo>
                      <a:pt x="34" y="64"/>
                    </a:lnTo>
                    <a:lnTo>
                      <a:pt x="32" y="66"/>
                    </a:lnTo>
                    <a:lnTo>
                      <a:pt x="32" y="68"/>
                    </a:lnTo>
                    <a:lnTo>
                      <a:pt x="32" y="70"/>
                    </a:lnTo>
                    <a:lnTo>
                      <a:pt x="34" y="74"/>
                    </a:lnTo>
                    <a:lnTo>
                      <a:pt x="32" y="76"/>
                    </a:lnTo>
                    <a:lnTo>
                      <a:pt x="32" y="78"/>
                    </a:lnTo>
                    <a:lnTo>
                      <a:pt x="32" y="80"/>
                    </a:lnTo>
                    <a:lnTo>
                      <a:pt x="32" y="82"/>
                    </a:lnTo>
                    <a:lnTo>
                      <a:pt x="32" y="82"/>
                    </a:lnTo>
                    <a:lnTo>
                      <a:pt x="32" y="86"/>
                    </a:lnTo>
                    <a:lnTo>
                      <a:pt x="32" y="86"/>
                    </a:lnTo>
                    <a:lnTo>
                      <a:pt x="32" y="86"/>
                    </a:lnTo>
                    <a:lnTo>
                      <a:pt x="30" y="86"/>
                    </a:lnTo>
                    <a:lnTo>
                      <a:pt x="2" y="86"/>
                    </a:lnTo>
                    <a:lnTo>
                      <a:pt x="2" y="88"/>
                    </a:lnTo>
                    <a:lnTo>
                      <a:pt x="2" y="94"/>
                    </a:lnTo>
                    <a:lnTo>
                      <a:pt x="2" y="100"/>
                    </a:lnTo>
                    <a:lnTo>
                      <a:pt x="2" y="106"/>
                    </a:lnTo>
                    <a:lnTo>
                      <a:pt x="2" y="112"/>
                    </a:lnTo>
                    <a:lnTo>
                      <a:pt x="0" y="118"/>
                    </a:lnTo>
                    <a:lnTo>
                      <a:pt x="0" y="124"/>
                    </a:lnTo>
                    <a:lnTo>
                      <a:pt x="0" y="130"/>
                    </a:lnTo>
                    <a:lnTo>
                      <a:pt x="0" y="134"/>
                    </a:lnTo>
                    <a:lnTo>
                      <a:pt x="0" y="138"/>
                    </a:lnTo>
                    <a:lnTo>
                      <a:pt x="2" y="144"/>
                    </a:lnTo>
                    <a:lnTo>
                      <a:pt x="4" y="150"/>
                    </a:lnTo>
                    <a:lnTo>
                      <a:pt x="4" y="150"/>
                    </a:lnTo>
                    <a:lnTo>
                      <a:pt x="6" y="152"/>
                    </a:lnTo>
                    <a:lnTo>
                      <a:pt x="8" y="154"/>
                    </a:lnTo>
                    <a:lnTo>
                      <a:pt x="10" y="156"/>
                    </a:lnTo>
                    <a:lnTo>
                      <a:pt x="12" y="158"/>
                    </a:lnTo>
                    <a:lnTo>
                      <a:pt x="16" y="162"/>
                    </a:lnTo>
                    <a:lnTo>
                      <a:pt x="20" y="167"/>
                    </a:lnTo>
                    <a:lnTo>
                      <a:pt x="22" y="171"/>
                    </a:lnTo>
                    <a:lnTo>
                      <a:pt x="26" y="169"/>
                    </a:lnTo>
                    <a:lnTo>
                      <a:pt x="28" y="169"/>
                    </a:lnTo>
                    <a:lnTo>
                      <a:pt x="32" y="167"/>
                    </a:lnTo>
                    <a:lnTo>
                      <a:pt x="36" y="167"/>
                    </a:lnTo>
                    <a:lnTo>
                      <a:pt x="36" y="167"/>
                    </a:lnTo>
                    <a:lnTo>
                      <a:pt x="44" y="167"/>
                    </a:lnTo>
                    <a:lnTo>
                      <a:pt x="46" y="169"/>
                    </a:lnTo>
                    <a:lnTo>
                      <a:pt x="48" y="169"/>
                    </a:lnTo>
                    <a:lnTo>
                      <a:pt x="48" y="169"/>
                    </a:lnTo>
                    <a:lnTo>
                      <a:pt x="52" y="173"/>
                    </a:lnTo>
                    <a:lnTo>
                      <a:pt x="54" y="173"/>
                    </a:lnTo>
                    <a:lnTo>
                      <a:pt x="56" y="173"/>
                    </a:lnTo>
                    <a:lnTo>
                      <a:pt x="58" y="173"/>
                    </a:lnTo>
                    <a:lnTo>
                      <a:pt x="58" y="173"/>
                    </a:lnTo>
                    <a:lnTo>
                      <a:pt x="60" y="175"/>
                    </a:lnTo>
                    <a:lnTo>
                      <a:pt x="62" y="175"/>
                    </a:lnTo>
                    <a:lnTo>
                      <a:pt x="64" y="175"/>
                    </a:lnTo>
                    <a:lnTo>
                      <a:pt x="68" y="175"/>
                    </a:lnTo>
                    <a:lnTo>
                      <a:pt x="72" y="177"/>
                    </a:lnTo>
                    <a:lnTo>
                      <a:pt x="74" y="177"/>
                    </a:lnTo>
                    <a:lnTo>
                      <a:pt x="78" y="175"/>
                    </a:lnTo>
                    <a:lnTo>
                      <a:pt x="82" y="171"/>
                    </a:lnTo>
                    <a:lnTo>
                      <a:pt x="86" y="167"/>
                    </a:lnTo>
                    <a:lnTo>
                      <a:pt x="88" y="162"/>
                    </a:lnTo>
                    <a:lnTo>
                      <a:pt x="90" y="158"/>
                    </a:lnTo>
                    <a:lnTo>
                      <a:pt x="94" y="156"/>
                    </a:lnTo>
                    <a:lnTo>
                      <a:pt x="96" y="154"/>
                    </a:lnTo>
                    <a:lnTo>
                      <a:pt x="100" y="152"/>
                    </a:lnTo>
                    <a:lnTo>
                      <a:pt x="106" y="150"/>
                    </a:lnTo>
                    <a:lnTo>
                      <a:pt x="106" y="150"/>
                    </a:lnTo>
                    <a:lnTo>
                      <a:pt x="108" y="148"/>
                    </a:lnTo>
                    <a:lnTo>
                      <a:pt x="108" y="146"/>
                    </a:lnTo>
                    <a:lnTo>
                      <a:pt x="108" y="142"/>
                    </a:lnTo>
                    <a:lnTo>
                      <a:pt x="108" y="140"/>
                    </a:lnTo>
                    <a:lnTo>
                      <a:pt x="108" y="140"/>
                    </a:lnTo>
                    <a:lnTo>
                      <a:pt x="110" y="138"/>
                    </a:lnTo>
                    <a:lnTo>
                      <a:pt x="112" y="138"/>
                    </a:lnTo>
                    <a:lnTo>
                      <a:pt x="114" y="136"/>
                    </a:lnTo>
                    <a:lnTo>
                      <a:pt x="118" y="134"/>
                    </a:lnTo>
                    <a:lnTo>
                      <a:pt x="122" y="134"/>
                    </a:lnTo>
                    <a:lnTo>
                      <a:pt x="126" y="134"/>
                    </a:lnTo>
                    <a:lnTo>
                      <a:pt x="130" y="134"/>
                    </a:lnTo>
                    <a:lnTo>
                      <a:pt x="132" y="134"/>
                    </a:lnTo>
                    <a:lnTo>
                      <a:pt x="132" y="130"/>
                    </a:lnTo>
                    <a:lnTo>
                      <a:pt x="132" y="128"/>
                    </a:lnTo>
                    <a:lnTo>
                      <a:pt x="130" y="128"/>
                    </a:lnTo>
                    <a:lnTo>
                      <a:pt x="130" y="126"/>
                    </a:lnTo>
                    <a:lnTo>
                      <a:pt x="130" y="124"/>
                    </a:lnTo>
                    <a:lnTo>
                      <a:pt x="130" y="122"/>
                    </a:lnTo>
                    <a:lnTo>
                      <a:pt x="130" y="122"/>
                    </a:lnTo>
                    <a:lnTo>
                      <a:pt x="134" y="120"/>
                    </a:lnTo>
                    <a:lnTo>
                      <a:pt x="134" y="120"/>
                    </a:lnTo>
                    <a:lnTo>
                      <a:pt x="136" y="118"/>
                    </a:lnTo>
                    <a:lnTo>
                      <a:pt x="140" y="118"/>
                    </a:lnTo>
                    <a:lnTo>
                      <a:pt x="144" y="116"/>
                    </a:lnTo>
                    <a:lnTo>
                      <a:pt x="148" y="116"/>
                    </a:lnTo>
                    <a:lnTo>
                      <a:pt x="150" y="114"/>
                    </a:lnTo>
                    <a:lnTo>
                      <a:pt x="152" y="114"/>
                    </a:lnTo>
                    <a:lnTo>
                      <a:pt x="154" y="112"/>
                    </a:lnTo>
                    <a:lnTo>
                      <a:pt x="158" y="112"/>
                    </a:lnTo>
                    <a:lnTo>
                      <a:pt x="158" y="110"/>
                    </a:lnTo>
                    <a:lnTo>
                      <a:pt x="160" y="110"/>
                    </a:lnTo>
                    <a:lnTo>
                      <a:pt x="162" y="110"/>
                    </a:lnTo>
                    <a:lnTo>
                      <a:pt x="166" y="108"/>
                    </a:lnTo>
                    <a:lnTo>
                      <a:pt x="172" y="106"/>
                    </a:lnTo>
                    <a:lnTo>
                      <a:pt x="174" y="106"/>
                    </a:lnTo>
                    <a:lnTo>
                      <a:pt x="176" y="104"/>
                    </a:lnTo>
                    <a:lnTo>
                      <a:pt x="176" y="102"/>
                    </a:lnTo>
                    <a:lnTo>
                      <a:pt x="176" y="104"/>
                    </a:lnTo>
                    <a:lnTo>
                      <a:pt x="174" y="104"/>
                    </a:lnTo>
                    <a:lnTo>
                      <a:pt x="174" y="104"/>
                    </a:lnTo>
                    <a:lnTo>
                      <a:pt x="174" y="104"/>
                    </a:lnTo>
                    <a:lnTo>
                      <a:pt x="174" y="104"/>
                    </a:lnTo>
                    <a:lnTo>
                      <a:pt x="174" y="104"/>
                    </a:lnTo>
                    <a:lnTo>
                      <a:pt x="172" y="102"/>
                    </a:lnTo>
                    <a:lnTo>
                      <a:pt x="172" y="100"/>
                    </a:lnTo>
                    <a:lnTo>
                      <a:pt x="170" y="100"/>
                    </a:lnTo>
                    <a:lnTo>
                      <a:pt x="170" y="100"/>
                    </a:lnTo>
                    <a:lnTo>
                      <a:pt x="170" y="100"/>
                    </a:lnTo>
                    <a:lnTo>
                      <a:pt x="170" y="98"/>
                    </a:lnTo>
                    <a:lnTo>
                      <a:pt x="170" y="98"/>
                    </a:lnTo>
                    <a:lnTo>
                      <a:pt x="170" y="98"/>
                    </a:lnTo>
                    <a:lnTo>
                      <a:pt x="168" y="98"/>
                    </a:lnTo>
                    <a:lnTo>
                      <a:pt x="168" y="96"/>
                    </a:lnTo>
                    <a:lnTo>
                      <a:pt x="170" y="96"/>
                    </a:lnTo>
                    <a:lnTo>
                      <a:pt x="170" y="96"/>
                    </a:lnTo>
                    <a:lnTo>
                      <a:pt x="172" y="94"/>
                    </a:lnTo>
                    <a:lnTo>
                      <a:pt x="172" y="92"/>
                    </a:lnTo>
                    <a:lnTo>
                      <a:pt x="172" y="90"/>
                    </a:lnTo>
                    <a:lnTo>
                      <a:pt x="174" y="90"/>
                    </a:lnTo>
                    <a:lnTo>
                      <a:pt x="174" y="90"/>
                    </a:lnTo>
                    <a:lnTo>
                      <a:pt x="174" y="88"/>
                    </a:lnTo>
                    <a:lnTo>
                      <a:pt x="174" y="86"/>
                    </a:lnTo>
                    <a:lnTo>
                      <a:pt x="174" y="84"/>
                    </a:lnTo>
                    <a:lnTo>
                      <a:pt x="174" y="84"/>
                    </a:lnTo>
                    <a:lnTo>
                      <a:pt x="174" y="82"/>
                    </a:lnTo>
                    <a:lnTo>
                      <a:pt x="174" y="80"/>
                    </a:lnTo>
                    <a:lnTo>
                      <a:pt x="174" y="80"/>
                    </a:lnTo>
                    <a:lnTo>
                      <a:pt x="178" y="78"/>
                    </a:lnTo>
                    <a:lnTo>
                      <a:pt x="180" y="78"/>
                    </a:lnTo>
                    <a:lnTo>
                      <a:pt x="180" y="76"/>
                    </a:lnTo>
                    <a:lnTo>
                      <a:pt x="182" y="76"/>
                    </a:lnTo>
                    <a:lnTo>
                      <a:pt x="182" y="74"/>
                    </a:lnTo>
                    <a:lnTo>
                      <a:pt x="182" y="74"/>
                    </a:lnTo>
                    <a:lnTo>
                      <a:pt x="180" y="74"/>
                    </a:lnTo>
                    <a:lnTo>
                      <a:pt x="180" y="74"/>
                    </a:lnTo>
                    <a:lnTo>
                      <a:pt x="178" y="70"/>
                    </a:lnTo>
                    <a:lnTo>
                      <a:pt x="180" y="66"/>
                    </a:lnTo>
                    <a:lnTo>
                      <a:pt x="180" y="64"/>
                    </a:lnTo>
                    <a:lnTo>
                      <a:pt x="180" y="62"/>
                    </a:lnTo>
                    <a:lnTo>
                      <a:pt x="178" y="62"/>
                    </a:lnTo>
                    <a:lnTo>
                      <a:pt x="178" y="60"/>
                    </a:lnTo>
                    <a:lnTo>
                      <a:pt x="178" y="60"/>
                    </a:lnTo>
                    <a:lnTo>
                      <a:pt x="178" y="58"/>
                    </a:lnTo>
                    <a:lnTo>
                      <a:pt x="178" y="58"/>
                    </a:lnTo>
                    <a:lnTo>
                      <a:pt x="180" y="54"/>
                    </a:lnTo>
                    <a:lnTo>
                      <a:pt x="180" y="54"/>
                    </a:lnTo>
                    <a:lnTo>
                      <a:pt x="180" y="52"/>
                    </a:lnTo>
                    <a:lnTo>
                      <a:pt x="180" y="50"/>
                    </a:lnTo>
                    <a:lnTo>
                      <a:pt x="178" y="48"/>
                    </a:lnTo>
                    <a:lnTo>
                      <a:pt x="178" y="48"/>
                    </a:lnTo>
                    <a:lnTo>
                      <a:pt x="180" y="48"/>
                    </a:lnTo>
                    <a:lnTo>
                      <a:pt x="180" y="4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5" name="Freeform 7"/>
              <p:cNvSpPr>
                <a:spLocks noEditPoints="1"/>
              </p:cNvSpPr>
              <p:nvPr/>
            </p:nvSpPr>
            <p:spPr bwMode="auto">
              <a:xfrm>
                <a:off x="4133" y="1736"/>
                <a:ext cx="190" cy="120"/>
              </a:xfrm>
              <a:custGeom>
                <a:avLst/>
                <a:gdLst>
                  <a:gd name="T0" fmla="*/ 178 w 190"/>
                  <a:gd name="T1" fmla="*/ 114 h 120"/>
                  <a:gd name="T2" fmla="*/ 172 w 190"/>
                  <a:gd name="T3" fmla="*/ 114 h 120"/>
                  <a:gd name="T4" fmla="*/ 174 w 190"/>
                  <a:gd name="T5" fmla="*/ 120 h 120"/>
                  <a:gd name="T6" fmla="*/ 188 w 190"/>
                  <a:gd name="T7" fmla="*/ 118 h 120"/>
                  <a:gd name="T8" fmla="*/ 4 w 190"/>
                  <a:gd name="T9" fmla="*/ 94 h 120"/>
                  <a:gd name="T10" fmla="*/ 4 w 190"/>
                  <a:gd name="T11" fmla="*/ 94 h 120"/>
                  <a:gd name="T12" fmla="*/ 4 w 190"/>
                  <a:gd name="T13" fmla="*/ 90 h 120"/>
                  <a:gd name="T14" fmla="*/ 4 w 190"/>
                  <a:gd name="T15" fmla="*/ 90 h 120"/>
                  <a:gd name="T16" fmla="*/ 0 w 190"/>
                  <a:gd name="T17" fmla="*/ 66 h 120"/>
                  <a:gd name="T18" fmla="*/ 0 w 190"/>
                  <a:gd name="T19" fmla="*/ 64 h 120"/>
                  <a:gd name="T20" fmla="*/ 158 w 190"/>
                  <a:gd name="T21" fmla="*/ 32 h 120"/>
                  <a:gd name="T22" fmla="*/ 154 w 190"/>
                  <a:gd name="T23" fmla="*/ 26 h 120"/>
                  <a:gd name="T24" fmla="*/ 152 w 190"/>
                  <a:gd name="T25" fmla="*/ 18 h 120"/>
                  <a:gd name="T26" fmla="*/ 148 w 190"/>
                  <a:gd name="T27" fmla="*/ 12 h 120"/>
                  <a:gd name="T28" fmla="*/ 146 w 190"/>
                  <a:gd name="T29" fmla="*/ 4 h 120"/>
                  <a:gd name="T30" fmla="*/ 136 w 190"/>
                  <a:gd name="T31" fmla="*/ 2 h 120"/>
                  <a:gd name="T32" fmla="*/ 118 w 190"/>
                  <a:gd name="T33" fmla="*/ 4 h 120"/>
                  <a:gd name="T34" fmla="*/ 100 w 190"/>
                  <a:gd name="T35" fmla="*/ 8 h 120"/>
                  <a:gd name="T36" fmla="*/ 88 w 190"/>
                  <a:gd name="T37" fmla="*/ 14 h 120"/>
                  <a:gd name="T38" fmla="*/ 80 w 190"/>
                  <a:gd name="T39" fmla="*/ 24 h 120"/>
                  <a:gd name="T40" fmla="*/ 74 w 190"/>
                  <a:gd name="T41" fmla="*/ 34 h 120"/>
                  <a:gd name="T42" fmla="*/ 68 w 190"/>
                  <a:gd name="T43" fmla="*/ 38 h 120"/>
                  <a:gd name="T44" fmla="*/ 62 w 190"/>
                  <a:gd name="T45" fmla="*/ 32 h 120"/>
                  <a:gd name="T46" fmla="*/ 50 w 190"/>
                  <a:gd name="T47" fmla="*/ 32 h 120"/>
                  <a:gd name="T48" fmla="*/ 40 w 190"/>
                  <a:gd name="T49" fmla="*/ 28 h 120"/>
                  <a:gd name="T50" fmla="*/ 30 w 190"/>
                  <a:gd name="T51" fmla="*/ 30 h 120"/>
                  <a:gd name="T52" fmla="*/ 22 w 190"/>
                  <a:gd name="T53" fmla="*/ 30 h 120"/>
                  <a:gd name="T54" fmla="*/ 18 w 190"/>
                  <a:gd name="T55" fmla="*/ 30 h 120"/>
                  <a:gd name="T56" fmla="*/ 14 w 190"/>
                  <a:gd name="T57" fmla="*/ 28 h 120"/>
                  <a:gd name="T58" fmla="*/ 10 w 190"/>
                  <a:gd name="T59" fmla="*/ 28 h 120"/>
                  <a:gd name="T60" fmla="*/ 10 w 190"/>
                  <a:gd name="T61" fmla="*/ 32 h 120"/>
                  <a:gd name="T62" fmla="*/ 8 w 190"/>
                  <a:gd name="T63" fmla="*/ 38 h 120"/>
                  <a:gd name="T64" fmla="*/ 8 w 190"/>
                  <a:gd name="T65" fmla="*/ 42 h 120"/>
                  <a:gd name="T66" fmla="*/ 6 w 190"/>
                  <a:gd name="T67" fmla="*/ 46 h 120"/>
                  <a:gd name="T68" fmla="*/ 4 w 190"/>
                  <a:gd name="T69" fmla="*/ 66 h 120"/>
                  <a:gd name="T70" fmla="*/ 2 w 190"/>
                  <a:gd name="T71" fmla="*/ 66 h 120"/>
                  <a:gd name="T72" fmla="*/ 6 w 190"/>
                  <a:gd name="T73" fmla="*/ 74 h 120"/>
                  <a:gd name="T74" fmla="*/ 6 w 190"/>
                  <a:gd name="T75" fmla="*/ 76 h 120"/>
                  <a:gd name="T76" fmla="*/ 8 w 190"/>
                  <a:gd name="T77" fmla="*/ 84 h 120"/>
                  <a:gd name="T78" fmla="*/ 12 w 190"/>
                  <a:gd name="T79" fmla="*/ 96 h 120"/>
                  <a:gd name="T80" fmla="*/ 16 w 190"/>
                  <a:gd name="T81" fmla="*/ 114 h 120"/>
                  <a:gd name="T82" fmla="*/ 24 w 190"/>
                  <a:gd name="T83" fmla="*/ 114 h 120"/>
                  <a:gd name="T84" fmla="*/ 34 w 190"/>
                  <a:gd name="T85" fmla="*/ 112 h 120"/>
                  <a:gd name="T86" fmla="*/ 42 w 190"/>
                  <a:gd name="T87" fmla="*/ 110 h 120"/>
                  <a:gd name="T88" fmla="*/ 50 w 190"/>
                  <a:gd name="T89" fmla="*/ 102 h 120"/>
                  <a:gd name="T90" fmla="*/ 66 w 190"/>
                  <a:gd name="T91" fmla="*/ 100 h 120"/>
                  <a:gd name="T92" fmla="*/ 78 w 190"/>
                  <a:gd name="T93" fmla="*/ 96 h 120"/>
                  <a:gd name="T94" fmla="*/ 86 w 190"/>
                  <a:gd name="T95" fmla="*/ 90 h 120"/>
                  <a:gd name="T96" fmla="*/ 96 w 190"/>
                  <a:gd name="T97" fmla="*/ 90 h 120"/>
                  <a:gd name="T98" fmla="*/ 102 w 190"/>
                  <a:gd name="T99" fmla="*/ 82 h 120"/>
                  <a:gd name="T100" fmla="*/ 116 w 190"/>
                  <a:gd name="T101" fmla="*/ 76 h 120"/>
                  <a:gd name="T102" fmla="*/ 132 w 190"/>
                  <a:gd name="T103" fmla="*/ 70 h 120"/>
                  <a:gd name="T104" fmla="*/ 144 w 190"/>
                  <a:gd name="T105" fmla="*/ 64 h 120"/>
                  <a:gd name="T106" fmla="*/ 150 w 190"/>
                  <a:gd name="T107" fmla="*/ 60 h 120"/>
                  <a:gd name="T108" fmla="*/ 152 w 190"/>
                  <a:gd name="T109" fmla="*/ 50 h 120"/>
                  <a:gd name="T110" fmla="*/ 162 w 190"/>
                  <a:gd name="T111" fmla="*/ 4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20">
                    <a:moveTo>
                      <a:pt x="184" y="114"/>
                    </a:moveTo>
                    <a:lnTo>
                      <a:pt x="180" y="114"/>
                    </a:lnTo>
                    <a:lnTo>
                      <a:pt x="178" y="114"/>
                    </a:lnTo>
                    <a:lnTo>
                      <a:pt x="178" y="114"/>
                    </a:lnTo>
                    <a:lnTo>
                      <a:pt x="176" y="114"/>
                    </a:lnTo>
                    <a:lnTo>
                      <a:pt x="174" y="114"/>
                    </a:lnTo>
                    <a:lnTo>
                      <a:pt x="172" y="114"/>
                    </a:lnTo>
                    <a:lnTo>
                      <a:pt x="172" y="114"/>
                    </a:lnTo>
                    <a:lnTo>
                      <a:pt x="172" y="116"/>
                    </a:lnTo>
                    <a:lnTo>
                      <a:pt x="170" y="116"/>
                    </a:lnTo>
                    <a:lnTo>
                      <a:pt x="174" y="118"/>
                    </a:lnTo>
                    <a:lnTo>
                      <a:pt x="174" y="120"/>
                    </a:lnTo>
                    <a:lnTo>
                      <a:pt x="176" y="120"/>
                    </a:lnTo>
                    <a:lnTo>
                      <a:pt x="184" y="120"/>
                    </a:lnTo>
                    <a:lnTo>
                      <a:pt x="186" y="118"/>
                    </a:lnTo>
                    <a:lnTo>
                      <a:pt x="188" y="118"/>
                    </a:lnTo>
                    <a:lnTo>
                      <a:pt x="188" y="116"/>
                    </a:lnTo>
                    <a:lnTo>
                      <a:pt x="190" y="116"/>
                    </a:lnTo>
                    <a:lnTo>
                      <a:pt x="184" y="114"/>
                    </a:lnTo>
                    <a:close/>
                    <a:moveTo>
                      <a:pt x="4" y="94"/>
                    </a:moveTo>
                    <a:lnTo>
                      <a:pt x="4" y="96"/>
                    </a:lnTo>
                    <a:lnTo>
                      <a:pt x="4" y="96"/>
                    </a:lnTo>
                    <a:lnTo>
                      <a:pt x="4" y="94"/>
                    </a:lnTo>
                    <a:lnTo>
                      <a:pt x="4" y="94"/>
                    </a:lnTo>
                    <a:lnTo>
                      <a:pt x="4" y="94"/>
                    </a:lnTo>
                    <a:close/>
                    <a:moveTo>
                      <a:pt x="4" y="90"/>
                    </a:moveTo>
                    <a:lnTo>
                      <a:pt x="4" y="90"/>
                    </a:lnTo>
                    <a:lnTo>
                      <a:pt x="4" y="90"/>
                    </a:lnTo>
                    <a:lnTo>
                      <a:pt x="4" y="88"/>
                    </a:lnTo>
                    <a:lnTo>
                      <a:pt x="4" y="90"/>
                    </a:lnTo>
                    <a:lnTo>
                      <a:pt x="4" y="90"/>
                    </a:lnTo>
                    <a:lnTo>
                      <a:pt x="4" y="90"/>
                    </a:lnTo>
                    <a:close/>
                    <a:moveTo>
                      <a:pt x="0" y="64"/>
                    </a:moveTo>
                    <a:lnTo>
                      <a:pt x="0" y="66"/>
                    </a:lnTo>
                    <a:lnTo>
                      <a:pt x="0" y="68"/>
                    </a:lnTo>
                    <a:lnTo>
                      <a:pt x="0" y="66"/>
                    </a:lnTo>
                    <a:lnTo>
                      <a:pt x="0" y="66"/>
                    </a:lnTo>
                    <a:lnTo>
                      <a:pt x="2" y="66"/>
                    </a:lnTo>
                    <a:lnTo>
                      <a:pt x="0" y="64"/>
                    </a:lnTo>
                    <a:lnTo>
                      <a:pt x="0" y="64"/>
                    </a:lnTo>
                    <a:close/>
                    <a:moveTo>
                      <a:pt x="162" y="38"/>
                    </a:moveTo>
                    <a:lnTo>
                      <a:pt x="160" y="36"/>
                    </a:lnTo>
                    <a:lnTo>
                      <a:pt x="158" y="34"/>
                    </a:lnTo>
                    <a:lnTo>
                      <a:pt x="158" y="32"/>
                    </a:lnTo>
                    <a:lnTo>
                      <a:pt x="158" y="32"/>
                    </a:lnTo>
                    <a:lnTo>
                      <a:pt x="156" y="30"/>
                    </a:lnTo>
                    <a:lnTo>
                      <a:pt x="156" y="28"/>
                    </a:lnTo>
                    <a:lnTo>
                      <a:pt x="154" y="26"/>
                    </a:lnTo>
                    <a:lnTo>
                      <a:pt x="154" y="24"/>
                    </a:lnTo>
                    <a:lnTo>
                      <a:pt x="154" y="22"/>
                    </a:lnTo>
                    <a:lnTo>
                      <a:pt x="152" y="20"/>
                    </a:lnTo>
                    <a:lnTo>
                      <a:pt x="152" y="18"/>
                    </a:lnTo>
                    <a:lnTo>
                      <a:pt x="150" y="16"/>
                    </a:lnTo>
                    <a:lnTo>
                      <a:pt x="150" y="16"/>
                    </a:lnTo>
                    <a:lnTo>
                      <a:pt x="150" y="14"/>
                    </a:lnTo>
                    <a:lnTo>
                      <a:pt x="148" y="12"/>
                    </a:lnTo>
                    <a:lnTo>
                      <a:pt x="148" y="10"/>
                    </a:lnTo>
                    <a:lnTo>
                      <a:pt x="146" y="8"/>
                    </a:lnTo>
                    <a:lnTo>
                      <a:pt x="146" y="6"/>
                    </a:lnTo>
                    <a:lnTo>
                      <a:pt x="146" y="4"/>
                    </a:lnTo>
                    <a:lnTo>
                      <a:pt x="144" y="2"/>
                    </a:lnTo>
                    <a:lnTo>
                      <a:pt x="144" y="0"/>
                    </a:lnTo>
                    <a:lnTo>
                      <a:pt x="140" y="2"/>
                    </a:lnTo>
                    <a:lnTo>
                      <a:pt x="136" y="2"/>
                    </a:lnTo>
                    <a:lnTo>
                      <a:pt x="132" y="2"/>
                    </a:lnTo>
                    <a:lnTo>
                      <a:pt x="128" y="4"/>
                    </a:lnTo>
                    <a:lnTo>
                      <a:pt x="124" y="4"/>
                    </a:lnTo>
                    <a:lnTo>
                      <a:pt x="118" y="4"/>
                    </a:lnTo>
                    <a:lnTo>
                      <a:pt x="114" y="6"/>
                    </a:lnTo>
                    <a:lnTo>
                      <a:pt x="110" y="6"/>
                    </a:lnTo>
                    <a:lnTo>
                      <a:pt x="104" y="6"/>
                    </a:lnTo>
                    <a:lnTo>
                      <a:pt x="100" y="8"/>
                    </a:lnTo>
                    <a:lnTo>
                      <a:pt x="98" y="8"/>
                    </a:lnTo>
                    <a:lnTo>
                      <a:pt x="96" y="10"/>
                    </a:lnTo>
                    <a:lnTo>
                      <a:pt x="92" y="12"/>
                    </a:lnTo>
                    <a:lnTo>
                      <a:pt x="88" y="14"/>
                    </a:lnTo>
                    <a:lnTo>
                      <a:pt x="86" y="16"/>
                    </a:lnTo>
                    <a:lnTo>
                      <a:pt x="84" y="20"/>
                    </a:lnTo>
                    <a:lnTo>
                      <a:pt x="82" y="20"/>
                    </a:lnTo>
                    <a:lnTo>
                      <a:pt x="80" y="24"/>
                    </a:lnTo>
                    <a:lnTo>
                      <a:pt x="78" y="26"/>
                    </a:lnTo>
                    <a:lnTo>
                      <a:pt x="76" y="28"/>
                    </a:lnTo>
                    <a:lnTo>
                      <a:pt x="76" y="30"/>
                    </a:lnTo>
                    <a:lnTo>
                      <a:pt x="74" y="34"/>
                    </a:lnTo>
                    <a:lnTo>
                      <a:pt x="74" y="36"/>
                    </a:lnTo>
                    <a:lnTo>
                      <a:pt x="72" y="36"/>
                    </a:lnTo>
                    <a:lnTo>
                      <a:pt x="70" y="38"/>
                    </a:lnTo>
                    <a:lnTo>
                      <a:pt x="68" y="38"/>
                    </a:lnTo>
                    <a:lnTo>
                      <a:pt x="66" y="36"/>
                    </a:lnTo>
                    <a:lnTo>
                      <a:pt x="64" y="32"/>
                    </a:lnTo>
                    <a:lnTo>
                      <a:pt x="64" y="32"/>
                    </a:lnTo>
                    <a:lnTo>
                      <a:pt x="62" y="32"/>
                    </a:lnTo>
                    <a:lnTo>
                      <a:pt x="60" y="32"/>
                    </a:lnTo>
                    <a:lnTo>
                      <a:pt x="58" y="32"/>
                    </a:lnTo>
                    <a:lnTo>
                      <a:pt x="54" y="32"/>
                    </a:lnTo>
                    <a:lnTo>
                      <a:pt x="50" y="32"/>
                    </a:lnTo>
                    <a:lnTo>
                      <a:pt x="46" y="32"/>
                    </a:lnTo>
                    <a:lnTo>
                      <a:pt x="44" y="30"/>
                    </a:lnTo>
                    <a:lnTo>
                      <a:pt x="40" y="30"/>
                    </a:lnTo>
                    <a:lnTo>
                      <a:pt x="40" y="28"/>
                    </a:lnTo>
                    <a:lnTo>
                      <a:pt x="38" y="28"/>
                    </a:lnTo>
                    <a:lnTo>
                      <a:pt x="36" y="28"/>
                    </a:lnTo>
                    <a:lnTo>
                      <a:pt x="32" y="28"/>
                    </a:lnTo>
                    <a:lnTo>
                      <a:pt x="30" y="30"/>
                    </a:lnTo>
                    <a:lnTo>
                      <a:pt x="26" y="30"/>
                    </a:lnTo>
                    <a:lnTo>
                      <a:pt x="24" y="30"/>
                    </a:lnTo>
                    <a:lnTo>
                      <a:pt x="22" y="30"/>
                    </a:lnTo>
                    <a:lnTo>
                      <a:pt x="22" y="30"/>
                    </a:lnTo>
                    <a:lnTo>
                      <a:pt x="20" y="30"/>
                    </a:lnTo>
                    <a:lnTo>
                      <a:pt x="20" y="30"/>
                    </a:lnTo>
                    <a:lnTo>
                      <a:pt x="20" y="30"/>
                    </a:lnTo>
                    <a:lnTo>
                      <a:pt x="18" y="30"/>
                    </a:lnTo>
                    <a:lnTo>
                      <a:pt x="16" y="30"/>
                    </a:lnTo>
                    <a:lnTo>
                      <a:pt x="16" y="28"/>
                    </a:lnTo>
                    <a:lnTo>
                      <a:pt x="14" y="28"/>
                    </a:lnTo>
                    <a:lnTo>
                      <a:pt x="14" y="28"/>
                    </a:lnTo>
                    <a:lnTo>
                      <a:pt x="12" y="28"/>
                    </a:lnTo>
                    <a:lnTo>
                      <a:pt x="12" y="28"/>
                    </a:lnTo>
                    <a:lnTo>
                      <a:pt x="10" y="28"/>
                    </a:lnTo>
                    <a:lnTo>
                      <a:pt x="10" y="28"/>
                    </a:lnTo>
                    <a:lnTo>
                      <a:pt x="8" y="30"/>
                    </a:lnTo>
                    <a:lnTo>
                      <a:pt x="8" y="30"/>
                    </a:lnTo>
                    <a:lnTo>
                      <a:pt x="10" y="32"/>
                    </a:lnTo>
                    <a:lnTo>
                      <a:pt x="10" y="32"/>
                    </a:lnTo>
                    <a:lnTo>
                      <a:pt x="8" y="32"/>
                    </a:lnTo>
                    <a:lnTo>
                      <a:pt x="8" y="34"/>
                    </a:lnTo>
                    <a:lnTo>
                      <a:pt x="8" y="36"/>
                    </a:lnTo>
                    <a:lnTo>
                      <a:pt x="8" y="38"/>
                    </a:lnTo>
                    <a:lnTo>
                      <a:pt x="8" y="40"/>
                    </a:lnTo>
                    <a:lnTo>
                      <a:pt x="8" y="40"/>
                    </a:lnTo>
                    <a:lnTo>
                      <a:pt x="8" y="40"/>
                    </a:lnTo>
                    <a:lnTo>
                      <a:pt x="8" y="42"/>
                    </a:lnTo>
                    <a:lnTo>
                      <a:pt x="8" y="42"/>
                    </a:lnTo>
                    <a:lnTo>
                      <a:pt x="8" y="44"/>
                    </a:lnTo>
                    <a:lnTo>
                      <a:pt x="6" y="44"/>
                    </a:lnTo>
                    <a:lnTo>
                      <a:pt x="6" y="46"/>
                    </a:lnTo>
                    <a:lnTo>
                      <a:pt x="4" y="48"/>
                    </a:lnTo>
                    <a:lnTo>
                      <a:pt x="4" y="54"/>
                    </a:lnTo>
                    <a:lnTo>
                      <a:pt x="2" y="60"/>
                    </a:lnTo>
                    <a:lnTo>
                      <a:pt x="4" y="66"/>
                    </a:lnTo>
                    <a:lnTo>
                      <a:pt x="4" y="66"/>
                    </a:lnTo>
                    <a:lnTo>
                      <a:pt x="4" y="68"/>
                    </a:lnTo>
                    <a:lnTo>
                      <a:pt x="2" y="66"/>
                    </a:lnTo>
                    <a:lnTo>
                      <a:pt x="2" y="66"/>
                    </a:lnTo>
                    <a:lnTo>
                      <a:pt x="2" y="68"/>
                    </a:lnTo>
                    <a:lnTo>
                      <a:pt x="4" y="70"/>
                    </a:lnTo>
                    <a:lnTo>
                      <a:pt x="6" y="72"/>
                    </a:lnTo>
                    <a:lnTo>
                      <a:pt x="6" y="74"/>
                    </a:lnTo>
                    <a:lnTo>
                      <a:pt x="6" y="74"/>
                    </a:lnTo>
                    <a:lnTo>
                      <a:pt x="6" y="74"/>
                    </a:lnTo>
                    <a:lnTo>
                      <a:pt x="6" y="76"/>
                    </a:lnTo>
                    <a:lnTo>
                      <a:pt x="6" y="76"/>
                    </a:lnTo>
                    <a:lnTo>
                      <a:pt x="8" y="80"/>
                    </a:lnTo>
                    <a:lnTo>
                      <a:pt x="8" y="80"/>
                    </a:lnTo>
                    <a:lnTo>
                      <a:pt x="8" y="82"/>
                    </a:lnTo>
                    <a:lnTo>
                      <a:pt x="8" y="84"/>
                    </a:lnTo>
                    <a:lnTo>
                      <a:pt x="10" y="86"/>
                    </a:lnTo>
                    <a:lnTo>
                      <a:pt x="10" y="90"/>
                    </a:lnTo>
                    <a:lnTo>
                      <a:pt x="12" y="92"/>
                    </a:lnTo>
                    <a:lnTo>
                      <a:pt x="12" y="96"/>
                    </a:lnTo>
                    <a:lnTo>
                      <a:pt x="12" y="96"/>
                    </a:lnTo>
                    <a:lnTo>
                      <a:pt x="12" y="104"/>
                    </a:lnTo>
                    <a:lnTo>
                      <a:pt x="16" y="110"/>
                    </a:lnTo>
                    <a:lnTo>
                      <a:pt x="16" y="114"/>
                    </a:lnTo>
                    <a:lnTo>
                      <a:pt x="18" y="112"/>
                    </a:lnTo>
                    <a:lnTo>
                      <a:pt x="22" y="114"/>
                    </a:lnTo>
                    <a:lnTo>
                      <a:pt x="24" y="114"/>
                    </a:lnTo>
                    <a:lnTo>
                      <a:pt x="24" y="114"/>
                    </a:lnTo>
                    <a:lnTo>
                      <a:pt x="26" y="114"/>
                    </a:lnTo>
                    <a:lnTo>
                      <a:pt x="28" y="114"/>
                    </a:lnTo>
                    <a:lnTo>
                      <a:pt x="30" y="114"/>
                    </a:lnTo>
                    <a:lnTo>
                      <a:pt x="34" y="112"/>
                    </a:lnTo>
                    <a:lnTo>
                      <a:pt x="36" y="112"/>
                    </a:lnTo>
                    <a:lnTo>
                      <a:pt x="38" y="112"/>
                    </a:lnTo>
                    <a:lnTo>
                      <a:pt x="40" y="112"/>
                    </a:lnTo>
                    <a:lnTo>
                      <a:pt x="42" y="110"/>
                    </a:lnTo>
                    <a:lnTo>
                      <a:pt x="42" y="108"/>
                    </a:lnTo>
                    <a:lnTo>
                      <a:pt x="46" y="106"/>
                    </a:lnTo>
                    <a:lnTo>
                      <a:pt x="48" y="104"/>
                    </a:lnTo>
                    <a:lnTo>
                      <a:pt x="50" y="102"/>
                    </a:lnTo>
                    <a:lnTo>
                      <a:pt x="54" y="100"/>
                    </a:lnTo>
                    <a:lnTo>
                      <a:pt x="58" y="100"/>
                    </a:lnTo>
                    <a:lnTo>
                      <a:pt x="64" y="100"/>
                    </a:lnTo>
                    <a:lnTo>
                      <a:pt x="66" y="100"/>
                    </a:lnTo>
                    <a:lnTo>
                      <a:pt x="68" y="100"/>
                    </a:lnTo>
                    <a:lnTo>
                      <a:pt x="70" y="98"/>
                    </a:lnTo>
                    <a:lnTo>
                      <a:pt x="74" y="98"/>
                    </a:lnTo>
                    <a:lnTo>
                      <a:pt x="78" y="96"/>
                    </a:lnTo>
                    <a:lnTo>
                      <a:pt x="80" y="92"/>
                    </a:lnTo>
                    <a:lnTo>
                      <a:pt x="84" y="90"/>
                    </a:lnTo>
                    <a:lnTo>
                      <a:pt x="84" y="90"/>
                    </a:lnTo>
                    <a:lnTo>
                      <a:pt x="86" y="90"/>
                    </a:lnTo>
                    <a:lnTo>
                      <a:pt x="90" y="90"/>
                    </a:lnTo>
                    <a:lnTo>
                      <a:pt x="94" y="90"/>
                    </a:lnTo>
                    <a:lnTo>
                      <a:pt x="96" y="90"/>
                    </a:lnTo>
                    <a:lnTo>
                      <a:pt x="96" y="90"/>
                    </a:lnTo>
                    <a:lnTo>
                      <a:pt x="98" y="88"/>
                    </a:lnTo>
                    <a:lnTo>
                      <a:pt x="100" y="86"/>
                    </a:lnTo>
                    <a:lnTo>
                      <a:pt x="102" y="84"/>
                    </a:lnTo>
                    <a:lnTo>
                      <a:pt x="102" y="82"/>
                    </a:lnTo>
                    <a:lnTo>
                      <a:pt x="104" y="82"/>
                    </a:lnTo>
                    <a:lnTo>
                      <a:pt x="106" y="78"/>
                    </a:lnTo>
                    <a:lnTo>
                      <a:pt x="110" y="78"/>
                    </a:lnTo>
                    <a:lnTo>
                      <a:pt x="116" y="76"/>
                    </a:lnTo>
                    <a:lnTo>
                      <a:pt x="120" y="74"/>
                    </a:lnTo>
                    <a:lnTo>
                      <a:pt x="122" y="74"/>
                    </a:lnTo>
                    <a:lnTo>
                      <a:pt x="124" y="72"/>
                    </a:lnTo>
                    <a:lnTo>
                      <a:pt x="132" y="70"/>
                    </a:lnTo>
                    <a:lnTo>
                      <a:pt x="138" y="68"/>
                    </a:lnTo>
                    <a:lnTo>
                      <a:pt x="142" y="66"/>
                    </a:lnTo>
                    <a:lnTo>
                      <a:pt x="142" y="66"/>
                    </a:lnTo>
                    <a:lnTo>
                      <a:pt x="144" y="64"/>
                    </a:lnTo>
                    <a:lnTo>
                      <a:pt x="144" y="64"/>
                    </a:lnTo>
                    <a:lnTo>
                      <a:pt x="146" y="62"/>
                    </a:lnTo>
                    <a:lnTo>
                      <a:pt x="148" y="62"/>
                    </a:lnTo>
                    <a:lnTo>
                      <a:pt x="150" y="60"/>
                    </a:lnTo>
                    <a:lnTo>
                      <a:pt x="150" y="58"/>
                    </a:lnTo>
                    <a:lnTo>
                      <a:pt x="150" y="56"/>
                    </a:lnTo>
                    <a:lnTo>
                      <a:pt x="150" y="52"/>
                    </a:lnTo>
                    <a:lnTo>
                      <a:pt x="152" y="50"/>
                    </a:lnTo>
                    <a:lnTo>
                      <a:pt x="154" y="48"/>
                    </a:lnTo>
                    <a:lnTo>
                      <a:pt x="156" y="46"/>
                    </a:lnTo>
                    <a:lnTo>
                      <a:pt x="164" y="42"/>
                    </a:lnTo>
                    <a:lnTo>
                      <a:pt x="162" y="40"/>
                    </a:lnTo>
                    <a:lnTo>
                      <a:pt x="162" y="3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6" name="Freeform 8"/>
              <p:cNvSpPr>
                <a:spLocks/>
              </p:cNvSpPr>
              <p:nvPr/>
            </p:nvSpPr>
            <p:spPr bwMode="auto">
              <a:xfrm>
                <a:off x="3205" y="1582"/>
                <a:ext cx="136" cy="122"/>
              </a:xfrm>
              <a:custGeom>
                <a:avLst/>
                <a:gdLst>
                  <a:gd name="T0" fmla="*/ 134 w 136"/>
                  <a:gd name="T1" fmla="*/ 2 h 122"/>
                  <a:gd name="T2" fmla="*/ 134 w 136"/>
                  <a:gd name="T3" fmla="*/ 6 h 122"/>
                  <a:gd name="T4" fmla="*/ 134 w 136"/>
                  <a:gd name="T5" fmla="*/ 10 h 122"/>
                  <a:gd name="T6" fmla="*/ 126 w 136"/>
                  <a:gd name="T7" fmla="*/ 10 h 122"/>
                  <a:gd name="T8" fmla="*/ 122 w 136"/>
                  <a:gd name="T9" fmla="*/ 10 h 122"/>
                  <a:gd name="T10" fmla="*/ 118 w 136"/>
                  <a:gd name="T11" fmla="*/ 14 h 122"/>
                  <a:gd name="T12" fmla="*/ 114 w 136"/>
                  <a:gd name="T13" fmla="*/ 14 h 122"/>
                  <a:gd name="T14" fmla="*/ 110 w 136"/>
                  <a:gd name="T15" fmla="*/ 14 h 122"/>
                  <a:gd name="T16" fmla="*/ 104 w 136"/>
                  <a:gd name="T17" fmla="*/ 12 h 122"/>
                  <a:gd name="T18" fmla="*/ 96 w 136"/>
                  <a:gd name="T19" fmla="*/ 12 h 122"/>
                  <a:gd name="T20" fmla="*/ 94 w 136"/>
                  <a:gd name="T21" fmla="*/ 16 h 122"/>
                  <a:gd name="T22" fmla="*/ 92 w 136"/>
                  <a:gd name="T23" fmla="*/ 20 h 122"/>
                  <a:gd name="T24" fmla="*/ 88 w 136"/>
                  <a:gd name="T25" fmla="*/ 24 h 122"/>
                  <a:gd name="T26" fmla="*/ 86 w 136"/>
                  <a:gd name="T27" fmla="*/ 28 h 122"/>
                  <a:gd name="T28" fmla="*/ 82 w 136"/>
                  <a:gd name="T29" fmla="*/ 30 h 122"/>
                  <a:gd name="T30" fmla="*/ 82 w 136"/>
                  <a:gd name="T31" fmla="*/ 32 h 122"/>
                  <a:gd name="T32" fmla="*/ 80 w 136"/>
                  <a:gd name="T33" fmla="*/ 40 h 122"/>
                  <a:gd name="T34" fmla="*/ 76 w 136"/>
                  <a:gd name="T35" fmla="*/ 50 h 122"/>
                  <a:gd name="T36" fmla="*/ 72 w 136"/>
                  <a:gd name="T37" fmla="*/ 54 h 122"/>
                  <a:gd name="T38" fmla="*/ 68 w 136"/>
                  <a:gd name="T39" fmla="*/ 56 h 122"/>
                  <a:gd name="T40" fmla="*/ 64 w 136"/>
                  <a:gd name="T41" fmla="*/ 62 h 122"/>
                  <a:gd name="T42" fmla="*/ 60 w 136"/>
                  <a:gd name="T43" fmla="*/ 66 h 122"/>
                  <a:gd name="T44" fmla="*/ 54 w 136"/>
                  <a:gd name="T45" fmla="*/ 70 h 122"/>
                  <a:gd name="T46" fmla="*/ 50 w 136"/>
                  <a:gd name="T47" fmla="*/ 74 h 122"/>
                  <a:gd name="T48" fmla="*/ 48 w 136"/>
                  <a:gd name="T49" fmla="*/ 84 h 122"/>
                  <a:gd name="T50" fmla="*/ 46 w 136"/>
                  <a:gd name="T51" fmla="*/ 94 h 122"/>
                  <a:gd name="T52" fmla="*/ 44 w 136"/>
                  <a:gd name="T53" fmla="*/ 98 h 122"/>
                  <a:gd name="T54" fmla="*/ 42 w 136"/>
                  <a:gd name="T55" fmla="*/ 102 h 122"/>
                  <a:gd name="T56" fmla="*/ 40 w 136"/>
                  <a:gd name="T57" fmla="*/ 106 h 122"/>
                  <a:gd name="T58" fmla="*/ 36 w 136"/>
                  <a:gd name="T59" fmla="*/ 112 h 122"/>
                  <a:gd name="T60" fmla="*/ 26 w 136"/>
                  <a:gd name="T61" fmla="*/ 112 h 122"/>
                  <a:gd name="T62" fmla="*/ 18 w 136"/>
                  <a:gd name="T63" fmla="*/ 110 h 122"/>
                  <a:gd name="T64" fmla="*/ 4 w 136"/>
                  <a:gd name="T65" fmla="*/ 112 h 122"/>
                  <a:gd name="T66" fmla="*/ 0 w 136"/>
                  <a:gd name="T67" fmla="*/ 122 h 122"/>
                  <a:gd name="T68" fmla="*/ 2 w 136"/>
                  <a:gd name="T69" fmla="*/ 116 h 122"/>
                  <a:gd name="T70" fmla="*/ 12 w 136"/>
                  <a:gd name="T71" fmla="*/ 114 h 122"/>
                  <a:gd name="T72" fmla="*/ 26 w 136"/>
                  <a:gd name="T73" fmla="*/ 114 h 122"/>
                  <a:gd name="T74" fmla="*/ 40 w 136"/>
                  <a:gd name="T75" fmla="*/ 114 h 122"/>
                  <a:gd name="T76" fmla="*/ 54 w 136"/>
                  <a:gd name="T77" fmla="*/ 114 h 122"/>
                  <a:gd name="T78" fmla="*/ 64 w 136"/>
                  <a:gd name="T79" fmla="*/ 110 h 122"/>
                  <a:gd name="T80" fmla="*/ 64 w 136"/>
                  <a:gd name="T81" fmla="*/ 102 h 122"/>
                  <a:gd name="T82" fmla="*/ 64 w 136"/>
                  <a:gd name="T83" fmla="*/ 92 h 122"/>
                  <a:gd name="T84" fmla="*/ 62 w 136"/>
                  <a:gd name="T85" fmla="*/ 86 h 122"/>
                  <a:gd name="T86" fmla="*/ 70 w 136"/>
                  <a:gd name="T87" fmla="*/ 80 h 122"/>
                  <a:gd name="T88" fmla="*/ 78 w 136"/>
                  <a:gd name="T89" fmla="*/ 76 h 122"/>
                  <a:gd name="T90" fmla="*/ 82 w 136"/>
                  <a:gd name="T91" fmla="*/ 70 h 122"/>
                  <a:gd name="T92" fmla="*/ 82 w 136"/>
                  <a:gd name="T93" fmla="*/ 62 h 122"/>
                  <a:gd name="T94" fmla="*/ 82 w 136"/>
                  <a:gd name="T95" fmla="*/ 52 h 122"/>
                  <a:gd name="T96" fmla="*/ 82 w 136"/>
                  <a:gd name="T97" fmla="*/ 42 h 122"/>
                  <a:gd name="T98" fmla="*/ 82 w 136"/>
                  <a:gd name="T99" fmla="*/ 32 h 122"/>
                  <a:gd name="T100" fmla="*/ 116 w 136"/>
                  <a:gd name="T101" fmla="*/ 30 h 122"/>
                  <a:gd name="T102" fmla="*/ 134 w 136"/>
                  <a:gd name="T103" fmla="*/ 24 h 122"/>
                  <a:gd name="T104" fmla="*/ 134 w 136"/>
                  <a:gd name="T105" fmla="*/ 10 h 122"/>
                  <a:gd name="T106" fmla="*/ 134 w 136"/>
                  <a:gd name="T10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 h="122">
                    <a:moveTo>
                      <a:pt x="134" y="0"/>
                    </a:moveTo>
                    <a:lnTo>
                      <a:pt x="134" y="0"/>
                    </a:lnTo>
                    <a:lnTo>
                      <a:pt x="134" y="0"/>
                    </a:lnTo>
                    <a:lnTo>
                      <a:pt x="134" y="2"/>
                    </a:lnTo>
                    <a:lnTo>
                      <a:pt x="134" y="4"/>
                    </a:lnTo>
                    <a:lnTo>
                      <a:pt x="134" y="4"/>
                    </a:lnTo>
                    <a:lnTo>
                      <a:pt x="134" y="6"/>
                    </a:lnTo>
                    <a:lnTo>
                      <a:pt x="134" y="6"/>
                    </a:lnTo>
                    <a:lnTo>
                      <a:pt x="134" y="8"/>
                    </a:lnTo>
                    <a:lnTo>
                      <a:pt x="134" y="8"/>
                    </a:lnTo>
                    <a:lnTo>
                      <a:pt x="134" y="10"/>
                    </a:lnTo>
                    <a:lnTo>
                      <a:pt x="134" y="10"/>
                    </a:lnTo>
                    <a:lnTo>
                      <a:pt x="132" y="10"/>
                    </a:lnTo>
                    <a:lnTo>
                      <a:pt x="130" y="10"/>
                    </a:lnTo>
                    <a:lnTo>
                      <a:pt x="128" y="10"/>
                    </a:lnTo>
                    <a:lnTo>
                      <a:pt x="126" y="10"/>
                    </a:lnTo>
                    <a:lnTo>
                      <a:pt x="126" y="10"/>
                    </a:lnTo>
                    <a:lnTo>
                      <a:pt x="124" y="10"/>
                    </a:lnTo>
                    <a:lnTo>
                      <a:pt x="124" y="10"/>
                    </a:lnTo>
                    <a:lnTo>
                      <a:pt x="122" y="10"/>
                    </a:lnTo>
                    <a:lnTo>
                      <a:pt x="122" y="12"/>
                    </a:lnTo>
                    <a:lnTo>
                      <a:pt x="120" y="14"/>
                    </a:lnTo>
                    <a:lnTo>
                      <a:pt x="118" y="14"/>
                    </a:lnTo>
                    <a:lnTo>
                      <a:pt x="118" y="14"/>
                    </a:lnTo>
                    <a:lnTo>
                      <a:pt x="116" y="14"/>
                    </a:lnTo>
                    <a:lnTo>
                      <a:pt x="114" y="14"/>
                    </a:lnTo>
                    <a:lnTo>
                      <a:pt x="114" y="14"/>
                    </a:lnTo>
                    <a:lnTo>
                      <a:pt x="114" y="14"/>
                    </a:lnTo>
                    <a:lnTo>
                      <a:pt x="112" y="14"/>
                    </a:lnTo>
                    <a:lnTo>
                      <a:pt x="112" y="14"/>
                    </a:lnTo>
                    <a:lnTo>
                      <a:pt x="110" y="14"/>
                    </a:lnTo>
                    <a:lnTo>
                      <a:pt x="110" y="14"/>
                    </a:lnTo>
                    <a:lnTo>
                      <a:pt x="108" y="12"/>
                    </a:lnTo>
                    <a:lnTo>
                      <a:pt x="106" y="12"/>
                    </a:lnTo>
                    <a:lnTo>
                      <a:pt x="104" y="12"/>
                    </a:lnTo>
                    <a:lnTo>
                      <a:pt x="104" y="12"/>
                    </a:lnTo>
                    <a:lnTo>
                      <a:pt x="102" y="12"/>
                    </a:lnTo>
                    <a:lnTo>
                      <a:pt x="100" y="12"/>
                    </a:lnTo>
                    <a:lnTo>
                      <a:pt x="98" y="12"/>
                    </a:lnTo>
                    <a:lnTo>
                      <a:pt x="96" y="12"/>
                    </a:lnTo>
                    <a:lnTo>
                      <a:pt x="96" y="14"/>
                    </a:lnTo>
                    <a:lnTo>
                      <a:pt x="94" y="14"/>
                    </a:lnTo>
                    <a:lnTo>
                      <a:pt x="94" y="16"/>
                    </a:lnTo>
                    <a:lnTo>
                      <a:pt x="94" y="16"/>
                    </a:lnTo>
                    <a:lnTo>
                      <a:pt x="94" y="18"/>
                    </a:lnTo>
                    <a:lnTo>
                      <a:pt x="94" y="18"/>
                    </a:lnTo>
                    <a:lnTo>
                      <a:pt x="92" y="20"/>
                    </a:lnTo>
                    <a:lnTo>
                      <a:pt x="92" y="20"/>
                    </a:lnTo>
                    <a:lnTo>
                      <a:pt x="92" y="22"/>
                    </a:lnTo>
                    <a:lnTo>
                      <a:pt x="90" y="22"/>
                    </a:lnTo>
                    <a:lnTo>
                      <a:pt x="90" y="24"/>
                    </a:lnTo>
                    <a:lnTo>
                      <a:pt x="88" y="24"/>
                    </a:lnTo>
                    <a:lnTo>
                      <a:pt x="88" y="26"/>
                    </a:lnTo>
                    <a:lnTo>
                      <a:pt x="88" y="26"/>
                    </a:lnTo>
                    <a:lnTo>
                      <a:pt x="88" y="28"/>
                    </a:lnTo>
                    <a:lnTo>
                      <a:pt x="86" y="28"/>
                    </a:lnTo>
                    <a:lnTo>
                      <a:pt x="86" y="28"/>
                    </a:lnTo>
                    <a:lnTo>
                      <a:pt x="84" y="28"/>
                    </a:lnTo>
                    <a:lnTo>
                      <a:pt x="82" y="30"/>
                    </a:lnTo>
                    <a:lnTo>
                      <a:pt x="82" y="30"/>
                    </a:lnTo>
                    <a:lnTo>
                      <a:pt x="82" y="30"/>
                    </a:lnTo>
                    <a:lnTo>
                      <a:pt x="82" y="32"/>
                    </a:lnTo>
                    <a:lnTo>
                      <a:pt x="82" y="32"/>
                    </a:lnTo>
                    <a:lnTo>
                      <a:pt x="82" y="32"/>
                    </a:lnTo>
                    <a:lnTo>
                      <a:pt x="80" y="34"/>
                    </a:lnTo>
                    <a:lnTo>
                      <a:pt x="80" y="36"/>
                    </a:lnTo>
                    <a:lnTo>
                      <a:pt x="80" y="38"/>
                    </a:lnTo>
                    <a:lnTo>
                      <a:pt x="80" y="40"/>
                    </a:lnTo>
                    <a:lnTo>
                      <a:pt x="78" y="42"/>
                    </a:lnTo>
                    <a:lnTo>
                      <a:pt x="78" y="46"/>
                    </a:lnTo>
                    <a:lnTo>
                      <a:pt x="76" y="48"/>
                    </a:lnTo>
                    <a:lnTo>
                      <a:pt x="76" y="50"/>
                    </a:lnTo>
                    <a:lnTo>
                      <a:pt x="76" y="50"/>
                    </a:lnTo>
                    <a:lnTo>
                      <a:pt x="74" y="52"/>
                    </a:lnTo>
                    <a:lnTo>
                      <a:pt x="74" y="52"/>
                    </a:lnTo>
                    <a:lnTo>
                      <a:pt x="72" y="54"/>
                    </a:lnTo>
                    <a:lnTo>
                      <a:pt x="72" y="54"/>
                    </a:lnTo>
                    <a:lnTo>
                      <a:pt x="70" y="56"/>
                    </a:lnTo>
                    <a:lnTo>
                      <a:pt x="68" y="56"/>
                    </a:lnTo>
                    <a:lnTo>
                      <a:pt x="68" y="56"/>
                    </a:lnTo>
                    <a:lnTo>
                      <a:pt x="66" y="58"/>
                    </a:lnTo>
                    <a:lnTo>
                      <a:pt x="66" y="58"/>
                    </a:lnTo>
                    <a:lnTo>
                      <a:pt x="64" y="60"/>
                    </a:lnTo>
                    <a:lnTo>
                      <a:pt x="64" y="62"/>
                    </a:lnTo>
                    <a:lnTo>
                      <a:pt x="62" y="64"/>
                    </a:lnTo>
                    <a:lnTo>
                      <a:pt x="62" y="66"/>
                    </a:lnTo>
                    <a:lnTo>
                      <a:pt x="62" y="66"/>
                    </a:lnTo>
                    <a:lnTo>
                      <a:pt x="60" y="66"/>
                    </a:lnTo>
                    <a:lnTo>
                      <a:pt x="58" y="68"/>
                    </a:lnTo>
                    <a:lnTo>
                      <a:pt x="58" y="68"/>
                    </a:lnTo>
                    <a:lnTo>
                      <a:pt x="56" y="68"/>
                    </a:lnTo>
                    <a:lnTo>
                      <a:pt x="54" y="70"/>
                    </a:lnTo>
                    <a:lnTo>
                      <a:pt x="54" y="70"/>
                    </a:lnTo>
                    <a:lnTo>
                      <a:pt x="52" y="72"/>
                    </a:lnTo>
                    <a:lnTo>
                      <a:pt x="52" y="72"/>
                    </a:lnTo>
                    <a:lnTo>
                      <a:pt x="50" y="74"/>
                    </a:lnTo>
                    <a:lnTo>
                      <a:pt x="50" y="76"/>
                    </a:lnTo>
                    <a:lnTo>
                      <a:pt x="50" y="78"/>
                    </a:lnTo>
                    <a:lnTo>
                      <a:pt x="48" y="82"/>
                    </a:lnTo>
                    <a:lnTo>
                      <a:pt x="48" y="84"/>
                    </a:lnTo>
                    <a:lnTo>
                      <a:pt x="48" y="86"/>
                    </a:lnTo>
                    <a:lnTo>
                      <a:pt x="48" y="88"/>
                    </a:lnTo>
                    <a:lnTo>
                      <a:pt x="46" y="90"/>
                    </a:lnTo>
                    <a:lnTo>
                      <a:pt x="46" y="94"/>
                    </a:lnTo>
                    <a:lnTo>
                      <a:pt x="46" y="94"/>
                    </a:lnTo>
                    <a:lnTo>
                      <a:pt x="46" y="96"/>
                    </a:lnTo>
                    <a:lnTo>
                      <a:pt x="46" y="96"/>
                    </a:lnTo>
                    <a:lnTo>
                      <a:pt x="44" y="98"/>
                    </a:lnTo>
                    <a:lnTo>
                      <a:pt x="44" y="100"/>
                    </a:lnTo>
                    <a:lnTo>
                      <a:pt x="42" y="100"/>
                    </a:lnTo>
                    <a:lnTo>
                      <a:pt x="42" y="100"/>
                    </a:lnTo>
                    <a:lnTo>
                      <a:pt x="42" y="102"/>
                    </a:lnTo>
                    <a:lnTo>
                      <a:pt x="40" y="102"/>
                    </a:lnTo>
                    <a:lnTo>
                      <a:pt x="40" y="104"/>
                    </a:lnTo>
                    <a:lnTo>
                      <a:pt x="40" y="104"/>
                    </a:lnTo>
                    <a:lnTo>
                      <a:pt x="40" y="106"/>
                    </a:lnTo>
                    <a:lnTo>
                      <a:pt x="40" y="106"/>
                    </a:lnTo>
                    <a:lnTo>
                      <a:pt x="38" y="108"/>
                    </a:lnTo>
                    <a:lnTo>
                      <a:pt x="38" y="110"/>
                    </a:lnTo>
                    <a:lnTo>
                      <a:pt x="36" y="112"/>
                    </a:lnTo>
                    <a:lnTo>
                      <a:pt x="34" y="112"/>
                    </a:lnTo>
                    <a:lnTo>
                      <a:pt x="32" y="112"/>
                    </a:lnTo>
                    <a:lnTo>
                      <a:pt x="30" y="112"/>
                    </a:lnTo>
                    <a:lnTo>
                      <a:pt x="26" y="112"/>
                    </a:lnTo>
                    <a:lnTo>
                      <a:pt x="24" y="110"/>
                    </a:lnTo>
                    <a:lnTo>
                      <a:pt x="22" y="110"/>
                    </a:lnTo>
                    <a:lnTo>
                      <a:pt x="20" y="110"/>
                    </a:lnTo>
                    <a:lnTo>
                      <a:pt x="18" y="110"/>
                    </a:lnTo>
                    <a:lnTo>
                      <a:pt x="16" y="110"/>
                    </a:lnTo>
                    <a:lnTo>
                      <a:pt x="10" y="110"/>
                    </a:lnTo>
                    <a:lnTo>
                      <a:pt x="6" y="110"/>
                    </a:lnTo>
                    <a:lnTo>
                      <a:pt x="4" y="112"/>
                    </a:lnTo>
                    <a:lnTo>
                      <a:pt x="2" y="112"/>
                    </a:lnTo>
                    <a:lnTo>
                      <a:pt x="2" y="112"/>
                    </a:lnTo>
                    <a:lnTo>
                      <a:pt x="2" y="112"/>
                    </a:lnTo>
                    <a:lnTo>
                      <a:pt x="0" y="122"/>
                    </a:lnTo>
                    <a:lnTo>
                      <a:pt x="2" y="122"/>
                    </a:lnTo>
                    <a:lnTo>
                      <a:pt x="2" y="120"/>
                    </a:lnTo>
                    <a:lnTo>
                      <a:pt x="2" y="118"/>
                    </a:lnTo>
                    <a:lnTo>
                      <a:pt x="2" y="116"/>
                    </a:lnTo>
                    <a:lnTo>
                      <a:pt x="4" y="114"/>
                    </a:lnTo>
                    <a:lnTo>
                      <a:pt x="6" y="114"/>
                    </a:lnTo>
                    <a:lnTo>
                      <a:pt x="8" y="114"/>
                    </a:lnTo>
                    <a:lnTo>
                      <a:pt x="12" y="114"/>
                    </a:lnTo>
                    <a:lnTo>
                      <a:pt x="16" y="114"/>
                    </a:lnTo>
                    <a:lnTo>
                      <a:pt x="20" y="114"/>
                    </a:lnTo>
                    <a:lnTo>
                      <a:pt x="22" y="114"/>
                    </a:lnTo>
                    <a:lnTo>
                      <a:pt x="26" y="114"/>
                    </a:lnTo>
                    <a:lnTo>
                      <a:pt x="30" y="114"/>
                    </a:lnTo>
                    <a:lnTo>
                      <a:pt x="34" y="114"/>
                    </a:lnTo>
                    <a:lnTo>
                      <a:pt x="36" y="114"/>
                    </a:lnTo>
                    <a:lnTo>
                      <a:pt x="40" y="114"/>
                    </a:lnTo>
                    <a:lnTo>
                      <a:pt x="44" y="114"/>
                    </a:lnTo>
                    <a:lnTo>
                      <a:pt x="48" y="114"/>
                    </a:lnTo>
                    <a:lnTo>
                      <a:pt x="52" y="114"/>
                    </a:lnTo>
                    <a:lnTo>
                      <a:pt x="54" y="114"/>
                    </a:lnTo>
                    <a:lnTo>
                      <a:pt x="58" y="114"/>
                    </a:lnTo>
                    <a:lnTo>
                      <a:pt x="62" y="114"/>
                    </a:lnTo>
                    <a:lnTo>
                      <a:pt x="64" y="114"/>
                    </a:lnTo>
                    <a:lnTo>
                      <a:pt x="64" y="110"/>
                    </a:lnTo>
                    <a:lnTo>
                      <a:pt x="64" y="108"/>
                    </a:lnTo>
                    <a:lnTo>
                      <a:pt x="64" y="106"/>
                    </a:lnTo>
                    <a:lnTo>
                      <a:pt x="64" y="104"/>
                    </a:lnTo>
                    <a:lnTo>
                      <a:pt x="64" y="102"/>
                    </a:lnTo>
                    <a:lnTo>
                      <a:pt x="64" y="98"/>
                    </a:lnTo>
                    <a:lnTo>
                      <a:pt x="64" y="96"/>
                    </a:lnTo>
                    <a:lnTo>
                      <a:pt x="64" y="94"/>
                    </a:lnTo>
                    <a:lnTo>
                      <a:pt x="64" y="92"/>
                    </a:lnTo>
                    <a:lnTo>
                      <a:pt x="64" y="92"/>
                    </a:lnTo>
                    <a:lnTo>
                      <a:pt x="62" y="88"/>
                    </a:lnTo>
                    <a:lnTo>
                      <a:pt x="62" y="88"/>
                    </a:lnTo>
                    <a:lnTo>
                      <a:pt x="62" y="86"/>
                    </a:lnTo>
                    <a:lnTo>
                      <a:pt x="64" y="86"/>
                    </a:lnTo>
                    <a:lnTo>
                      <a:pt x="64" y="84"/>
                    </a:lnTo>
                    <a:lnTo>
                      <a:pt x="68" y="82"/>
                    </a:lnTo>
                    <a:lnTo>
                      <a:pt x="70" y="80"/>
                    </a:lnTo>
                    <a:lnTo>
                      <a:pt x="72" y="78"/>
                    </a:lnTo>
                    <a:lnTo>
                      <a:pt x="72" y="78"/>
                    </a:lnTo>
                    <a:lnTo>
                      <a:pt x="76" y="78"/>
                    </a:lnTo>
                    <a:lnTo>
                      <a:pt x="78" y="76"/>
                    </a:lnTo>
                    <a:lnTo>
                      <a:pt x="80" y="76"/>
                    </a:lnTo>
                    <a:lnTo>
                      <a:pt x="80" y="76"/>
                    </a:lnTo>
                    <a:lnTo>
                      <a:pt x="82" y="74"/>
                    </a:lnTo>
                    <a:lnTo>
                      <a:pt x="82" y="70"/>
                    </a:lnTo>
                    <a:lnTo>
                      <a:pt x="82" y="68"/>
                    </a:lnTo>
                    <a:lnTo>
                      <a:pt x="82" y="66"/>
                    </a:lnTo>
                    <a:lnTo>
                      <a:pt x="82" y="64"/>
                    </a:lnTo>
                    <a:lnTo>
                      <a:pt x="82" y="62"/>
                    </a:lnTo>
                    <a:lnTo>
                      <a:pt x="82" y="58"/>
                    </a:lnTo>
                    <a:lnTo>
                      <a:pt x="82" y="56"/>
                    </a:lnTo>
                    <a:lnTo>
                      <a:pt x="82" y="54"/>
                    </a:lnTo>
                    <a:lnTo>
                      <a:pt x="82" y="52"/>
                    </a:lnTo>
                    <a:lnTo>
                      <a:pt x="82" y="50"/>
                    </a:lnTo>
                    <a:lnTo>
                      <a:pt x="82" y="46"/>
                    </a:lnTo>
                    <a:lnTo>
                      <a:pt x="82" y="44"/>
                    </a:lnTo>
                    <a:lnTo>
                      <a:pt x="82" y="42"/>
                    </a:lnTo>
                    <a:lnTo>
                      <a:pt x="82" y="40"/>
                    </a:lnTo>
                    <a:lnTo>
                      <a:pt x="82" y="36"/>
                    </a:lnTo>
                    <a:lnTo>
                      <a:pt x="82" y="34"/>
                    </a:lnTo>
                    <a:lnTo>
                      <a:pt x="82" y="32"/>
                    </a:lnTo>
                    <a:lnTo>
                      <a:pt x="82" y="30"/>
                    </a:lnTo>
                    <a:lnTo>
                      <a:pt x="94" y="30"/>
                    </a:lnTo>
                    <a:lnTo>
                      <a:pt x="96" y="30"/>
                    </a:lnTo>
                    <a:lnTo>
                      <a:pt x="116" y="30"/>
                    </a:lnTo>
                    <a:lnTo>
                      <a:pt x="120" y="30"/>
                    </a:lnTo>
                    <a:lnTo>
                      <a:pt x="134" y="30"/>
                    </a:lnTo>
                    <a:lnTo>
                      <a:pt x="134" y="28"/>
                    </a:lnTo>
                    <a:lnTo>
                      <a:pt x="134" y="24"/>
                    </a:lnTo>
                    <a:lnTo>
                      <a:pt x="134" y="20"/>
                    </a:lnTo>
                    <a:lnTo>
                      <a:pt x="134" y="16"/>
                    </a:lnTo>
                    <a:lnTo>
                      <a:pt x="134" y="14"/>
                    </a:lnTo>
                    <a:lnTo>
                      <a:pt x="134" y="10"/>
                    </a:lnTo>
                    <a:lnTo>
                      <a:pt x="134" y="6"/>
                    </a:lnTo>
                    <a:lnTo>
                      <a:pt x="136" y="4"/>
                    </a:lnTo>
                    <a:lnTo>
                      <a:pt x="136" y="0"/>
                    </a:lnTo>
                    <a:lnTo>
                      <a:pt x="134"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7" name="Freeform 9"/>
              <p:cNvSpPr>
                <a:spLocks noEditPoints="1"/>
              </p:cNvSpPr>
              <p:nvPr/>
            </p:nvSpPr>
            <p:spPr bwMode="auto">
              <a:xfrm>
                <a:off x="6312" y="2313"/>
                <a:ext cx="36" cy="20"/>
              </a:xfrm>
              <a:custGeom>
                <a:avLst/>
                <a:gdLst>
                  <a:gd name="T0" fmla="*/ 0 w 36"/>
                  <a:gd name="T1" fmla="*/ 18 h 20"/>
                  <a:gd name="T2" fmla="*/ 0 w 36"/>
                  <a:gd name="T3" fmla="*/ 18 h 20"/>
                  <a:gd name="T4" fmla="*/ 0 w 36"/>
                  <a:gd name="T5" fmla="*/ 18 h 20"/>
                  <a:gd name="T6" fmla="*/ 0 w 36"/>
                  <a:gd name="T7" fmla="*/ 20 h 20"/>
                  <a:gd name="T8" fmla="*/ 2 w 36"/>
                  <a:gd name="T9" fmla="*/ 20 h 20"/>
                  <a:gd name="T10" fmla="*/ 2 w 36"/>
                  <a:gd name="T11" fmla="*/ 20 h 20"/>
                  <a:gd name="T12" fmla="*/ 2 w 36"/>
                  <a:gd name="T13" fmla="*/ 20 h 20"/>
                  <a:gd name="T14" fmla="*/ 2 w 36"/>
                  <a:gd name="T15" fmla="*/ 20 h 20"/>
                  <a:gd name="T16" fmla="*/ 0 w 36"/>
                  <a:gd name="T17" fmla="*/ 18 h 20"/>
                  <a:gd name="T18" fmla="*/ 36 w 36"/>
                  <a:gd name="T19" fmla="*/ 0 h 20"/>
                  <a:gd name="T20" fmla="*/ 36 w 36"/>
                  <a:gd name="T21" fmla="*/ 0 h 20"/>
                  <a:gd name="T22" fmla="*/ 34 w 36"/>
                  <a:gd name="T23" fmla="*/ 2 h 20"/>
                  <a:gd name="T24" fmla="*/ 34 w 36"/>
                  <a:gd name="T25" fmla="*/ 2 h 20"/>
                  <a:gd name="T26" fmla="*/ 34 w 36"/>
                  <a:gd name="T27" fmla="*/ 2 h 20"/>
                  <a:gd name="T28" fmla="*/ 36 w 36"/>
                  <a:gd name="T29" fmla="*/ 0 h 20"/>
                  <a:gd name="T30" fmla="*/ 36 w 36"/>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20">
                    <a:moveTo>
                      <a:pt x="0" y="18"/>
                    </a:moveTo>
                    <a:lnTo>
                      <a:pt x="0" y="18"/>
                    </a:lnTo>
                    <a:lnTo>
                      <a:pt x="0" y="18"/>
                    </a:lnTo>
                    <a:lnTo>
                      <a:pt x="0" y="20"/>
                    </a:lnTo>
                    <a:lnTo>
                      <a:pt x="2" y="20"/>
                    </a:lnTo>
                    <a:lnTo>
                      <a:pt x="2" y="20"/>
                    </a:lnTo>
                    <a:lnTo>
                      <a:pt x="2" y="20"/>
                    </a:lnTo>
                    <a:lnTo>
                      <a:pt x="2" y="20"/>
                    </a:lnTo>
                    <a:lnTo>
                      <a:pt x="0" y="18"/>
                    </a:lnTo>
                    <a:close/>
                    <a:moveTo>
                      <a:pt x="36" y="0"/>
                    </a:moveTo>
                    <a:lnTo>
                      <a:pt x="36" y="0"/>
                    </a:lnTo>
                    <a:lnTo>
                      <a:pt x="34" y="2"/>
                    </a:lnTo>
                    <a:lnTo>
                      <a:pt x="34" y="2"/>
                    </a:lnTo>
                    <a:lnTo>
                      <a:pt x="34" y="2"/>
                    </a:lnTo>
                    <a:lnTo>
                      <a:pt x="36" y="0"/>
                    </a:lnTo>
                    <a:lnTo>
                      <a:pt x="3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8" name="Freeform 10"/>
              <p:cNvSpPr>
                <a:spLocks noEditPoints="1"/>
              </p:cNvSpPr>
              <p:nvPr/>
            </p:nvSpPr>
            <p:spPr bwMode="auto">
              <a:xfrm>
                <a:off x="5048" y="1660"/>
                <a:ext cx="136" cy="263"/>
              </a:xfrm>
              <a:custGeom>
                <a:avLst/>
                <a:gdLst>
                  <a:gd name="T0" fmla="*/ 54 w 136"/>
                  <a:gd name="T1" fmla="*/ 230 h 263"/>
                  <a:gd name="T2" fmla="*/ 54 w 136"/>
                  <a:gd name="T3" fmla="*/ 232 h 263"/>
                  <a:gd name="T4" fmla="*/ 80 w 136"/>
                  <a:gd name="T5" fmla="*/ 46 h 263"/>
                  <a:gd name="T6" fmla="*/ 76 w 136"/>
                  <a:gd name="T7" fmla="*/ 44 h 263"/>
                  <a:gd name="T8" fmla="*/ 86 w 136"/>
                  <a:gd name="T9" fmla="*/ 40 h 263"/>
                  <a:gd name="T10" fmla="*/ 134 w 136"/>
                  <a:gd name="T11" fmla="*/ 190 h 263"/>
                  <a:gd name="T12" fmla="*/ 132 w 136"/>
                  <a:gd name="T13" fmla="*/ 170 h 263"/>
                  <a:gd name="T14" fmla="*/ 124 w 136"/>
                  <a:gd name="T15" fmla="*/ 148 h 263"/>
                  <a:gd name="T16" fmla="*/ 110 w 136"/>
                  <a:gd name="T17" fmla="*/ 128 h 263"/>
                  <a:gd name="T18" fmla="*/ 102 w 136"/>
                  <a:gd name="T19" fmla="*/ 124 h 263"/>
                  <a:gd name="T20" fmla="*/ 80 w 136"/>
                  <a:gd name="T21" fmla="*/ 100 h 263"/>
                  <a:gd name="T22" fmla="*/ 68 w 136"/>
                  <a:gd name="T23" fmla="*/ 86 h 263"/>
                  <a:gd name="T24" fmla="*/ 64 w 136"/>
                  <a:gd name="T25" fmla="*/ 68 h 263"/>
                  <a:gd name="T26" fmla="*/ 76 w 136"/>
                  <a:gd name="T27" fmla="*/ 44 h 263"/>
                  <a:gd name="T28" fmla="*/ 80 w 136"/>
                  <a:gd name="T29" fmla="*/ 42 h 263"/>
                  <a:gd name="T30" fmla="*/ 90 w 136"/>
                  <a:gd name="T31" fmla="*/ 32 h 263"/>
                  <a:gd name="T32" fmla="*/ 80 w 136"/>
                  <a:gd name="T33" fmla="*/ 28 h 263"/>
                  <a:gd name="T34" fmla="*/ 72 w 136"/>
                  <a:gd name="T35" fmla="*/ 24 h 263"/>
                  <a:gd name="T36" fmla="*/ 68 w 136"/>
                  <a:gd name="T37" fmla="*/ 12 h 263"/>
                  <a:gd name="T38" fmla="*/ 62 w 136"/>
                  <a:gd name="T39" fmla="*/ 8 h 263"/>
                  <a:gd name="T40" fmla="*/ 50 w 136"/>
                  <a:gd name="T41" fmla="*/ 4 h 263"/>
                  <a:gd name="T42" fmla="*/ 40 w 136"/>
                  <a:gd name="T43" fmla="*/ 2 h 263"/>
                  <a:gd name="T44" fmla="*/ 32 w 136"/>
                  <a:gd name="T45" fmla="*/ 10 h 263"/>
                  <a:gd name="T46" fmla="*/ 22 w 136"/>
                  <a:gd name="T47" fmla="*/ 10 h 263"/>
                  <a:gd name="T48" fmla="*/ 16 w 136"/>
                  <a:gd name="T49" fmla="*/ 12 h 263"/>
                  <a:gd name="T50" fmla="*/ 6 w 136"/>
                  <a:gd name="T51" fmla="*/ 10 h 263"/>
                  <a:gd name="T52" fmla="*/ 0 w 136"/>
                  <a:gd name="T53" fmla="*/ 18 h 263"/>
                  <a:gd name="T54" fmla="*/ 10 w 136"/>
                  <a:gd name="T55" fmla="*/ 28 h 263"/>
                  <a:gd name="T56" fmla="*/ 14 w 136"/>
                  <a:gd name="T57" fmla="*/ 32 h 263"/>
                  <a:gd name="T58" fmla="*/ 28 w 136"/>
                  <a:gd name="T59" fmla="*/ 46 h 263"/>
                  <a:gd name="T60" fmla="*/ 42 w 136"/>
                  <a:gd name="T61" fmla="*/ 48 h 263"/>
                  <a:gd name="T62" fmla="*/ 44 w 136"/>
                  <a:gd name="T63" fmla="*/ 54 h 263"/>
                  <a:gd name="T64" fmla="*/ 46 w 136"/>
                  <a:gd name="T65" fmla="*/ 64 h 263"/>
                  <a:gd name="T66" fmla="*/ 36 w 136"/>
                  <a:gd name="T67" fmla="*/ 70 h 263"/>
                  <a:gd name="T68" fmla="*/ 48 w 136"/>
                  <a:gd name="T69" fmla="*/ 80 h 263"/>
                  <a:gd name="T70" fmla="*/ 58 w 136"/>
                  <a:gd name="T71" fmla="*/ 90 h 263"/>
                  <a:gd name="T72" fmla="*/ 70 w 136"/>
                  <a:gd name="T73" fmla="*/ 104 h 263"/>
                  <a:gd name="T74" fmla="*/ 82 w 136"/>
                  <a:gd name="T75" fmla="*/ 118 h 263"/>
                  <a:gd name="T76" fmla="*/ 88 w 136"/>
                  <a:gd name="T77" fmla="*/ 124 h 263"/>
                  <a:gd name="T78" fmla="*/ 94 w 136"/>
                  <a:gd name="T79" fmla="*/ 134 h 263"/>
                  <a:gd name="T80" fmla="*/ 102 w 136"/>
                  <a:gd name="T81" fmla="*/ 144 h 263"/>
                  <a:gd name="T82" fmla="*/ 102 w 136"/>
                  <a:gd name="T83" fmla="*/ 156 h 263"/>
                  <a:gd name="T84" fmla="*/ 106 w 136"/>
                  <a:gd name="T85" fmla="*/ 174 h 263"/>
                  <a:gd name="T86" fmla="*/ 104 w 136"/>
                  <a:gd name="T87" fmla="*/ 196 h 263"/>
                  <a:gd name="T88" fmla="*/ 92 w 136"/>
                  <a:gd name="T89" fmla="*/ 202 h 263"/>
                  <a:gd name="T90" fmla="*/ 84 w 136"/>
                  <a:gd name="T91" fmla="*/ 206 h 263"/>
                  <a:gd name="T92" fmla="*/ 82 w 136"/>
                  <a:gd name="T93" fmla="*/ 216 h 263"/>
                  <a:gd name="T94" fmla="*/ 82 w 136"/>
                  <a:gd name="T95" fmla="*/ 222 h 263"/>
                  <a:gd name="T96" fmla="*/ 72 w 136"/>
                  <a:gd name="T97" fmla="*/ 222 h 263"/>
                  <a:gd name="T98" fmla="*/ 64 w 136"/>
                  <a:gd name="T99" fmla="*/ 228 h 263"/>
                  <a:gd name="T100" fmla="*/ 66 w 136"/>
                  <a:gd name="T101" fmla="*/ 234 h 263"/>
                  <a:gd name="T102" fmla="*/ 68 w 136"/>
                  <a:gd name="T103" fmla="*/ 253 h 263"/>
                  <a:gd name="T104" fmla="*/ 88 w 136"/>
                  <a:gd name="T105" fmla="*/ 249 h 263"/>
                  <a:gd name="T106" fmla="*/ 94 w 136"/>
                  <a:gd name="T107" fmla="*/ 245 h 263"/>
                  <a:gd name="T108" fmla="*/ 96 w 136"/>
                  <a:gd name="T109" fmla="*/ 238 h 263"/>
                  <a:gd name="T110" fmla="*/ 96 w 136"/>
                  <a:gd name="T111" fmla="*/ 232 h 263"/>
                  <a:gd name="T112" fmla="*/ 100 w 136"/>
                  <a:gd name="T113" fmla="*/ 230 h 263"/>
                  <a:gd name="T114" fmla="*/ 106 w 136"/>
                  <a:gd name="T115" fmla="*/ 230 h 263"/>
                  <a:gd name="T116" fmla="*/ 126 w 136"/>
                  <a:gd name="T117" fmla="*/ 216 h 263"/>
                  <a:gd name="T118" fmla="*/ 132 w 136"/>
                  <a:gd name="T119" fmla="*/ 204 h 263"/>
                  <a:gd name="T120" fmla="*/ 134 w 136"/>
                  <a:gd name="T121" fmla="*/ 19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263">
                    <a:moveTo>
                      <a:pt x="96" y="261"/>
                    </a:moveTo>
                    <a:lnTo>
                      <a:pt x="96" y="263"/>
                    </a:lnTo>
                    <a:lnTo>
                      <a:pt x="96" y="263"/>
                    </a:lnTo>
                    <a:lnTo>
                      <a:pt x="98" y="261"/>
                    </a:lnTo>
                    <a:lnTo>
                      <a:pt x="98" y="261"/>
                    </a:lnTo>
                    <a:lnTo>
                      <a:pt x="98" y="261"/>
                    </a:lnTo>
                    <a:lnTo>
                      <a:pt x="96" y="261"/>
                    </a:lnTo>
                    <a:close/>
                    <a:moveTo>
                      <a:pt x="54" y="232"/>
                    </a:moveTo>
                    <a:lnTo>
                      <a:pt x="54" y="230"/>
                    </a:lnTo>
                    <a:lnTo>
                      <a:pt x="54" y="230"/>
                    </a:lnTo>
                    <a:lnTo>
                      <a:pt x="54" y="230"/>
                    </a:lnTo>
                    <a:lnTo>
                      <a:pt x="52" y="230"/>
                    </a:lnTo>
                    <a:lnTo>
                      <a:pt x="52" y="230"/>
                    </a:lnTo>
                    <a:lnTo>
                      <a:pt x="52" y="232"/>
                    </a:lnTo>
                    <a:lnTo>
                      <a:pt x="52" y="234"/>
                    </a:lnTo>
                    <a:lnTo>
                      <a:pt x="54" y="236"/>
                    </a:lnTo>
                    <a:lnTo>
                      <a:pt x="54" y="236"/>
                    </a:lnTo>
                    <a:lnTo>
                      <a:pt x="54" y="236"/>
                    </a:lnTo>
                    <a:lnTo>
                      <a:pt x="54" y="234"/>
                    </a:lnTo>
                    <a:lnTo>
                      <a:pt x="54" y="232"/>
                    </a:lnTo>
                    <a:close/>
                    <a:moveTo>
                      <a:pt x="102" y="230"/>
                    </a:moveTo>
                    <a:lnTo>
                      <a:pt x="102" y="230"/>
                    </a:lnTo>
                    <a:lnTo>
                      <a:pt x="102" y="232"/>
                    </a:lnTo>
                    <a:lnTo>
                      <a:pt x="104" y="230"/>
                    </a:lnTo>
                    <a:lnTo>
                      <a:pt x="104" y="230"/>
                    </a:lnTo>
                    <a:lnTo>
                      <a:pt x="104" y="230"/>
                    </a:lnTo>
                    <a:lnTo>
                      <a:pt x="102" y="230"/>
                    </a:lnTo>
                    <a:close/>
                    <a:moveTo>
                      <a:pt x="78" y="44"/>
                    </a:moveTo>
                    <a:lnTo>
                      <a:pt x="78" y="44"/>
                    </a:lnTo>
                    <a:lnTo>
                      <a:pt x="80" y="46"/>
                    </a:lnTo>
                    <a:lnTo>
                      <a:pt x="80" y="46"/>
                    </a:lnTo>
                    <a:lnTo>
                      <a:pt x="80" y="46"/>
                    </a:lnTo>
                    <a:lnTo>
                      <a:pt x="80" y="44"/>
                    </a:lnTo>
                    <a:lnTo>
                      <a:pt x="80" y="44"/>
                    </a:lnTo>
                    <a:lnTo>
                      <a:pt x="80" y="44"/>
                    </a:lnTo>
                    <a:lnTo>
                      <a:pt x="78" y="44"/>
                    </a:lnTo>
                    <a:close/>
                    <a:moveTo>
                      <a:pt x="76" y="42"/>
                    </a:moveTo>
                    <a:lnTo>
                      <a:pt x="76" y="44"/>
                    </a:lnTo>
                    <a:lnTo>
                      <a:pt x="76" y="44"/>
                    </a:lnTo>
                    <a:lnTo>
                      <a:pt x="76" y="44"/>
                    </a:lnTo>
                    <a:lnTo>
                      <a:pt x="76" y="44"/>
                    </a:lnTo>
                    <a:lnTo>
                      <a:pt x="76" y="44"/>
                    </a:lnTo>
                    <a:lnTo>
                      <a:pt x="76" y="42"/>
                    </a:lnTo>
                    <a:close/>
                    <a:moveTo>
                      <a:pt x="86" y="42"/>
                    </a:moveTo>
                    <a:lnTo>
                      <a:pt x="86" y="42"/>
                    </a:lnTo>
                    <a:lnTo>
                      <a:pt x="86" y="42"/>
                    </a:lnTo>
                    <a:lnTo>
                      <a:pt x="86" y="42"/>
                    </a:lnTo>
                    <a:lnTo>
                      <a:pt x="88" y="42"/>
                    </a:lnTo>
                    <a:lnTo>
                      <a:pt x="88" y="40"/>
                    </a:lnTo>
                    <a:lnTo>
                      <a:pt x="86" y="40"/>
                    </a:lnTo>
                    <a:lnTo>
                      <a:pt x="86" y="42"/>
                    </a:lnTo>
                    <a:close/>
                    <a:moveTo>
                      <a:pt x="86" y="38"/>
                    </a:moveTo>
                    <a:lnTo>
                      <a:pt x="86" y="36"/>
                    </a:lnTo>
                    <a:lnTo>
                      <a:pt x="84" y="36"/>
                    </a:lnTo>
                    <a:lnTo>
                      <a:pt x="84" y="40"/>
                    </a:lnTo>
                    <a:lnTo>
                      <a:pt x="86" y="40"/>
                    </a:lnTo>
                    <a:lnTo>
                      <a:pt x="88" y="38"/>
                    </a:lnTo>
                    <a:lnTo>
                      <a:pt x="86" y="38"/>
                    </a:lnTo>
                    <a:close/>
                    <a:moveTo>
                      <a:pt x="134" y="188"/>
                    </a:moveTo>
                    <a:lnTo>
                      <a:pt x="134" y="190"/>
                    </a:lnTo>
                    <a:lnTo>
                      <a:pt x="136" y="192"/>
                    </a:lnTo>
                    <a:lnTo>
                      <a:pt x="136" y="188"/>
                    </a:lnTo>
                    <a:lnTo>
                      <a:pt x="134" y="184"/>
                    </a:lnTo>
                    <a:lnTo>
                      <a:pt x="134" y="184"/>
                    </a:lnTo>
                    <a:lnTo>
                      <a:pt x="132" y="180"/>
                    </a:lnTo>
                    <a:lnTo>
                      <a:pt x="132" y="178"/>
                    </a:lnTo>
                    <a:lnTo>
                      <a:pt x="132" y="176"/>
                    </a:lnTo>
                    <a:lnTo>
                      <a:pt x="130" y="174"/>
                    </a:lnTo>
                    <a:lnTo>
                      <a:pt x="130" y="168"/>
                    </a:lnTo>
                    <a:lnTo>
                      <a:pt x="132" y="170"/>
                    </a:lnTo>
                    <a:lnTo>
                      <a:pt x="132" y="168"/>
                    </a:lnTo>
                    <a:lnTo>
                      <a:pt x="130" y="166"/>
                    </a:lnTo>
                    <a:lnTo>
                      <a:pt x="130" y="164"/>
                    </a:lnTo>
                    <a:lnTo>
                      <a:pt x="130" y="164"/>
                    </a:lnTo>
                    <a:lnTo>
                      <a:pt x="128" y="162"/>
                    </a:lnTo>
                    <a:lnTo>
                      <a:pt x="128" y="160"/>
                    </a:lnTo>
                    <a:lnTo>
                      <a:pt x="126" y="156"/>
                    </a:lnTo>
                    <a:lnTo>
                      <a:pt x="126" y="154"/>
                    </a:lnTo>
                    <a:lnTo>
                      <a:pt x="124" y="152"/>
                    </a:lnTo>
                    <a:lnTo>
                      <a:pt x="124" y="148"/>
                    </a:lnTo>
                    <a:lnTo>
                      <a:pt x="122" y="144"/>
                    </a:lnTo>
                    <a:lnTo>
                      <a:pt x="120" y="142"/>
                    </a:lnTo>
                    <a:lnTo>
                      <a:pt x="120" y="140"/>
                    </a:lnTo>
                    <a:lnTo>
                      <a:pt x="118" y="140"/>
                    </a:lnTo>
                    <a:lnTo>
                      <a:pt x="116" y="138"/>
                    </a:lnTo>
                    <a:lnTo>
                      <a:pt x="114" y="134"/>
                    </a:lnTo>
                    <a:lnTo>
                      <a:pt x="112" y="132"/>
                    </a:lnTo>
                    <a:lnTo>
                      <a:pt x="110" y="130"/>
                    </a:lnTo>
                    <a:lnTo>
                      <a:pt x="110" y="130"/>
                    </a:lnTo>
                    <a:lnTo>
                      <a:pt x="110" y="128"/>
                    </a:lnTo>
                    <a:lnTo>
                      <a:pt x="110" y="128"/>
                    </a:lnTo>
                    <a:lnTo>
                      <a:pt x="110" y="128"/>
                    </a:lnTo>
                    <a:lnTo>
                      <a:pt x="108" y="128"/>
                    </a:lnTo>
                    <a:lnTo>
                      <a:pt x="108" y="126"/>
                    </a:lnTo>
                    <a:lnTo>
                      <a:pt x="106" y="124"/>
                    </a:lnTo>
                    <a:lnTo>
                      <a:pt x="106" y="124"/>
                    </a:lnTo>
                    <a:lnTo>
                      <a:pt x="104" y="124"/>
                    </a:lnTo>
                    <a:lnTo>
                      <a:pt x="104" y="124"/>
                    </a:lnTo>
                    <a:lnTo>
                      <a:pt x="104" y="124"/>
                    </a:lnTo>
                    <a:lnTo>
                      <a:pt x="102" y="124"/>
                    </a:lnTo>
                    <a:lnTo>
                      <a:pt x="102" y="122"/>
                    </a:lnTo>
                    <a:lnTo>
                      <a:pt x="98" y="120"/>
                    </a:lnTo>
                    <a:lnTo>
                      <a:pt x="98" y="120"/>
                    </a:lnTo>
                    <a:lnTo>
                      <a:pt x="98" y="118"/>
                    </a:lnTo>
                    <a:lnTo>
                      <a:pt x="94" y="116"/>
                    </a:lnTo>
                    <a:lnTo>
                      <a:pt x="92" y="114"/>
                    </a:lnTo>
                    <a:lnTo>
                      <a:pt x="90" y="112"/>
                    </a:lnTo>
                    <a:lnTo>
                      <a:pt x="86" y="108"/>
                    </a:lnTo>
                    <a:lnTo>
                      <a:pt x="84" y="106"/>
                    </a:lnTo>
                    <a:lnTo>
                      <a:pt x="80" y="100"/>
                    </a:lnTo>
                    <a:lnTo>
                      <a:pt x="76" y="100"/>
                    </a:lnTo>
                    <a:lnTo>
                      <a:pt x="76" y="98"/>
                    </a:lnTo>
                    <a:lnTo>
                      <a:pt x="78" y="100"/>
                    </a:lnTo>
                    <a:lnTo>
                      <a:pt x="78" y="96"/>
                    </a:lnTo>
                    <a:lnTo>
                      <a:pt x="78" y="96"/>
                    </a:lnTo>
                    <a:lnTo>
                      <a:pt x="76" y="94"/>
                    </a:lnTo>
                    <a:lnTo>
                      <a:pt x="74" y="90"/>
                    </a:lnTo>
                    <a:lnTo>
                      <a:pt x="72" y="90"/>
                    </a:lnTo>
                    <a:lnTo>
                      <a:pt x="70" y="88"/>
                    </a:lnTo>
                    <a:lnTo>
                      <a:pt x="68" y="86"/>
                    </a:lnTo>
                    <a:lnTo>
                      <a:pt x="66" y="84"/>
                    </a:lnTo>
                    <a:lnTo>
                      <a:pt x="66" y="84"/>
                    </a:lnTo>
                    <a:lnTo>
                      <a:pt x="64" y="82"/>
                    </a:lnTo>
                    <a:lnTo>
                      <a:pt x="64" y="80"/>
                    </a:lnTo>
                    <a:lnTo>
                      <a:pt x="62" y="78"/>
                    </a:lnTo>
                    <a:lnTo>
                      <a:pt x="62" y="76"/>
                    </a:lnTo>
                    <a:lnTo>
                      <a:pt x="64" y="74"/>
                    </a:lnTo>
                    <a:lnTo>
                      <a:pt x="64" y="72"/>
                    </a:lnTo>
                    <a:lnTo>
                      <a:pt x="64" y="70"/>
                    </a:lnTo>
                    <a:lnTo>
                      <a:pt x="64" y="68"/>
                    </a:lnTo>
                    <a:lnTo>
                      <a:pt x="64" y="66"/>
                    </a:lnTo>
                    <a:lnTo>
                      <a:pt x="66" y="60"/>
                    </a:lnTo>
                    <a:lnTo>
                      <a:pt x="66" y="60"/>
                    </a:lnTo>
                    <a:lnTo>
                      <a:pt x="68" y="60"/>
                    </a:lnTo>
                    <a:lnTo>
                      <a:pt x="72" y="56"/>
                    </a:lnTo>
                    <a:lnTo>
                      <a:pt x="72" y="54"/>
                    </a:lnTo>
                    <a:lnTo>
                      <a:pt x="74" y="52"/>
                    </a:lnTo>
                    <a:lnTo>
                      <a:pt x="72" y="50"/>
                    </a:lnTo>
                    <a:lnTo>
                      <a:pt x="76" y="46"/>
                    </a:lnTo>
                    <a:lnTo>
                      <a:pt x="76" y="44"/>
                    </a:lnTo>
                    <a:lnTo>
                      <a:pt x="74" y="42"/>
                    </a:lnTo>
                    <a:lnTo>
                      <a:pt x="74" y="42"/>
                    </a:lnTo>
                    <a:lnTo>
                      <a:pt x="74" y="42"/>
                    </a:lnTo>
                    <a:lnTo>
                      <a:pt x="74" y="42"/>
                    </a:lnTo>
                    <a:lnTo>
                      <a:pt x="76" y="42"/>
                    </a:lnTo>
                    <a:lnTo>
                      <a:pt x="76" y="42"/>
                    </a:lnTo>
                    <a:lnTo>
                      <a:pt x="78" y="42"/>
                    </a:lnTo>
                    <a:lnTo>
                      <a:pt x="78" y="42"/>
                    </a:lnTo>
                    <a:lnTo>
                      <a:pt x="78" y="42"/>
                    </a:lnTo>
                    <a:lnTo>
                      <a:pt x="80" y="42"/>
                    </a:lnTo>
                    <a:lnTo>
                      <a:pt x="80" y="42"/>
                    </a:lnTo>
                    <a:lnTo>
                      <a:pt x="82" y="42"/>
                    </a:lnTo>
                    <a:lnTo>
                      <a:pt x="84" y="40"/>
                    </a:lnTo>
                    <a:lnTo>
                      <a:pt x="84" y="38"/>
                    </a:lnTo>
                    <a:lnTo>
                      <a:pt x="84" y="38"/>
                    </a:lnTo>
                    <a:lnTo>
                      <a:pt x="84" y="36"/>
                    </a:lnTo>
                    <a:lnTo>
                      <a:pt x="86" y="36"/>
                    </a:lnTo>
                    <a:lnTo>
                      <a:pt x="88" y="34"/>
                    </a:lnTo>
                    <a:lnTo>
                      <a:pt x="88" y="34"/>
                    </a:lnTo>
                    <a:lnTo>
                      <a:pt x="90" y="32"/>
                    </a:lnTo>
                    <a:lnTo>
                      <a:pt x="92" y="32"/>
                    </a:lnTo>
                    <a:lnTo>
                      <a:pt x="92" y="32"/>
                    </a:lnTo>
                    <a:lnTo>
                      <a:pt x="92" y="32"/>
                    </a:lnTo>
                    <a:lnTo>
                      <a:pt x="90" y="30"/>
                    </a:lnTo>
                    <a:lnTo>
                      <a:pt x="88" y="30"/>
                    </a:lnTo>
                    <a:lnTo>
                      <a:pt x="86" y="30"/>
                    </a:lnTo>
                    <a:lnTo>
                      <a:pt x="84" y="30"/>
                    </a:lnTo>
                    <a:lnTo>
                      <a:pt x="84" y="30"/>
                    </a:lnTo>
                    <a:lnTo>
                      <a:pt x="82" y="30"/>
                    </a:lnTo>
                    <a:lnTo>
                      <a:pt x="80" y="28"/>
                    </a:lnTo>
                    <a:lnTo>
                      <a:pt x="80" y="28"/>
                    </a:lnTo>
                    <a:lnTo>
                      <a:pt x="78" y="26"/>
                    </a:lnTo>
                    <a:lnTo>
                      <a:pt x="76" y="26"/>
                    </a:lnTo>
                    <a:lnTo>
                      <a:pt x="76" y="26"/>
                    </a:lnTo>
                    <a:lnTo>
                      <a:pt x="76" y="24"/>
                    </a:lnTo>
                    <a:lnTo>
                      <a:pt x="76" y="24"/>
                    </a:lnTo>
                    <a:lnTo>
                      <a:pt x="74" y="24"/>
                    </a:lnTo>
                    <a:lnTo>
                      <a:pt x="72" y="24"/>
                    </a:lnTo>
                    <a:lnTo>
                      <a:pt x="72" y="24"/>
                    </a:lnTo>
                    <a:lnTo>
                      <a:pt x="72" y="24"/>
                    </a:lnTo>
                    <a:lnTo>
                      <a:pt x="70" y="24"/>
                    </a:lnTo>
                    <a:lnTo>
                      <a:pt x="70" y="22"/>
                    </a:lnTo>
                    <a:lnTo>
                      <a:pt x="70" y="20"/>
                    </a:lnTo>
                    <a:lnTo>
                      <a:pt x="70" y="18"/>
                    </a:lnTo>
                    <a:lnTo>
                      <a:pt x="70" y="18"/>
                    </a:lnTo>
                    <a:lnTo>
                      <a:pt x="68" y="18"/>
                    </a:lnTo>
                    <a:lnTo>
                      <a:pt x="68" y="18"/>
                    </a:lnTo>
                    <a:lnTo>
                      <a:pt x="68" y="16"/>
                    </a:lnTo>
                    <a:lnTo>
                      <a:pt x="68" y="14"/>
                    </a:lnTo>
                    <a:lnTo>
                      <a:pt x="68" y="12"/>
                    </a:lnTo>
                    <a:lnTo>
                      <a:pt x="68" y="12"/>
                    </a:lnTo>
                    <a:lnTo>
                      <a:pt x="70" y="12"/>
                    </a:lnTo>
                    <a:lnTo>
                      <a:pt x="70" y="10"/>
                    </a:lnTo>
                    <a:lnTo>
                      <a:pt x="70" y="10"/>
                    </a:lnTo>
                    <a:lnTo>
                      <a:pt x="68" y="8"/>
                    </a:lnTo>
                    <a:lnTo>
                      <a:pt x="66" y="8"/>
                    </a:lnTo>
                    <a:lnTo>
                      <a:pt x="66" y="8"/>
                    </a:lnTo>
                    <a:lnTo>
                      <a:pt x="64" y="8"/>
                    </a:lnTo>
                    <a:lnTo>
                      <a:pt x="62" y="8"/>
                    </a:lnTo>
                    <a:lnTo>
                      <a:pt x="62" y="8"/>
                    </a:lnTo>
                    <a:lnTo>
                      <a:pt x="60" y="6"/>
                    </a:lnTo>
                    <a:lnTo>
                      <a:pt x="60" y="6"/>
                    </a:lnTo>
                    <a:lnTo>
                      <a:pt x="58" y="6"/>
                    </a:lnTo>
                    <a:lnTo>
                      <a:pt x="58" y="6"/>
                    </a:lnTo>
                    <a:lnTo>
                      <a:pt x="58" y="6"/>
                    </a:lnTo>
                    <a:lnTo>
                      <a:pt x="56" y="6"/>
                    </a:lnTo>
                    <a:lnTo>
                      <a:pt x="56" y="6"/>
                    </a:lnTo>
                    <a:lnTo>
                      <a:pt x="54" y="6"/>
                    </a:lnTo>
                    <a:lnTo>
                      <a:pt x="52" y="4"/>
                    </a:lnTo>
                    <a:lnTo>
                      <a:pt x="50" y="4"/>
                    </a:lnTo>
                    <a:lnTo>
                      <a:pt x="50" y="4"/>
                    </a:lnTo>
                    <a:lnTo>
                      <a:pt x="50" y="2"/>
                    </a:lnTo>
                    <a:lnTo>
                      <a:pt x="48" y="2"/>
                    </a:lnTo>
                    <a:lnTo>
                      <a:pt x="46" y="0"/>
                    </a:lnTo>
                    <a:lnTo>
                      <a:pt x="46" y="0"/>
                    </a:lnTo>
                    <a:lnTo>
                      <a:pt x="46" y="0"/>
                    </a:lnTo>
                    <a:lnTo>
                      <a:pt x="44" y="0"/>
                    </a:lnTo>
                    <a:lnTo>
                      <a:pt x="42" y="2"/>
                    </a:lnTo>
                    <a:lnTo>
                      <a:pt x="40" y="2"/>
                    </a:lnTo>
                    <a:lnTo>
                      <a:pt x="40" y="2"/>
                    </a:lnTo>
                    <a:lnTo>
                      <a:pt x="40" y="4"/>
                    </a:lnTo>
                    <a:lnTo>
                      <a:pt x="40" y="6"/>
                    </a:lnTo>
                    <a:lnTo>
                      <a:pt x="40" y="6"/>
                    </a:lnTo>
                    <a:lnTo>
                      <a:pt x="38" y="8"/>
                    </a:lnTo>
                    <a:lnTo>
                      <a:pt x="38" y="8"/>
                    </a:lnTo>
                    <a:lnTo>
                      <a:pt x="38" y="8"/>
                    </a:lnTo>
                    <a:lnTo>
                      <a:pt x="36" y="8"/>
                    </a:lnTo>
                    <a:lnTo>
                      <a:pt x="36" y="8"/>
                    </a:lnTo>
                    <a:lnTo>
                      <a:pt x="34" y="10"/>
                    </a:lnTo>
                    <a:lnTo>
                      <a:pt x="32" y="10"/>
                    </a:lnTo>
                    <a:lnTo>
                      <a:pt x="32" y="10"/>
                    </a:lnTo>
                    <a:lnTo>
                      <a:pt x="30" y="8"/>
                    </a:lnTo>
                    <a:lnTo>
                      <a:pt x="30" y="8"/>
                    </a:lnTo>
                    <a:lnTo>
                      <a:pt x="28" y="10"/>
                    </a:lnTo>
                    <a:lnTo>
                      <a:pt x="28" y="12"/>
                    </a:lnTo>
                    <a:lnTo>
                      <a:pt x="28" y="12"/>
                    </a:lnTo>
                    <a:lnTo>
                      <a:pt x="28" y="14"/>
                    </a:lnTo>
                    <a:lnTo>
                      <a:pt x="28" y="14"/>
                    </a:lnTo>
                    <a:lnTo>
                      <a:pt x="26" y="14"/>
                    </a:lnTo>
                    <a:lnTo>
                      <a:pt x="22" y="10"/>
                    </a:lnTo>
                    <a:lnTo>
                      <a:pt x="22" y="10"/>
                    </a:lnTo>
                    <a:lnTo>
                      <a:pt x="22" y="10"/>
                    </a:lnTo>
                    <a:lnTo>
                      <a:pt x="20" y="12"/>
                    </a:lnTo>
                    <a:lnTo>
                      <a:pt x="20" y="12"/>
                    </a:lnTo>
                    <a:lnTo>
                      <a:pt x="20" y="12"/>
                    </a:lnTo>
                    <a:lnTo>
                      <a:pt x="18" y="10"/>
                    </a:lnTo>
                    <a:lnTo>
                      <a:pt x="18" y="10"/>
                    </a:lnTo>
                    <a:lnTo>
                      <a:pt x="16" y="10"/>
                    </a:lnTo>
                    <a:lnTo>
                      <a:pt x="16" y="10"/>
                    </a:lnTo>
                    <a:lnTo>
                      <a:pt x="16" y="12"/>
                    </a:lnTo>
                    <a:lnTo>
                      <a:pt x="14" y="12"/>
                    </a:lnTo>
                    <a:lnTo>
                      <a:pt x="14" y="14"/>
                    </a:lnTo>
                    <a:lnTo>
                      <a:pt x="14" y="14"/>
                    </a:lnTo>
                    <a:lnTo>
                      <a:pt x="14" y="16"/>
                    </a:lnTo>
                    <a:lnTo>
                      <a:pt x="12" y="16"/>
                    </a:lnTo>
                    <a:lnTo>
                      <a:pt x="12" y="14"/>
                    </a:lnTo>
                    <a:lnTo>
                      <a:pt x="10" y="14"/>
                    </a:lnTo>
                    <a:lnTo>
                      <a:pt x="10" y="12"/>
                    </a:lnTo>
                    <a:lnTo>
                      <a:pt x="8" y="12"/>
                    </a:lnTo>
                    <a:lnTo>
                      <a:pt x="6" y="10"/>
                    </a:lnTo>
                    <a:lnTo>
                      <a:pt x="4" y="10"/>
                    </a:lnTo>
                    <a:lnTo>
                      <a:pt x="4" y="10"/>
                    </a:lnTo>
                    <a:lnTo>
                      <a:pt x="4" y="10"/>
                    </a:lnTo>
                    <a:lnTo>
                      <a:pt x="4" y="10"/>
                    </a:lnTo>
                    <a:lnTo>
                      <a:pt x="2" y="12"/>
                    </a:lnTo>
                    <a:lnTo>
                      <a:pt x="2" y="14"/>
                    </a:lnTo>
                    <a:lnTo>
                      <a:pt x="2" y="14"/>
                    </a:lnTo>
                    <a:lnTo>
                      <a:pt x="0" y="16"/>
                    </a:lnTo>
                    <a:lnTo>
                      <a:pt x="0" y="16"/>
                    </a:lnTo>
                    <a:lnTo>
                      <a:pt x="0" y="18"/>
                    </a:lnTo>
                    <a:lnTo>
                      <a:pt x="2" y="20"/>
                    </a:lnTo>
                    <a:lnTo>
                      <a:pt x="6" y="22"/>
                    </a:lnTo>
                    <a:lnTo>
                      <a:pt x="6" y="24"/>
                    </a:lnTo>
                    <a:lnTo>
                      <a:pt x="8" y="24"/>
                    </a:lnTo>
                    <a:lnTo>
                      <a:pt x="8" y="26"/>
                    </a:lnTo>
                    <a:lnTo>
                      <a:pt x="10" y="28"/>
                    </a:lnTo>
                    <a:lnTo>
                      <a:pt x="10" y="28"/>
                    </a:lnTo>
                    <a:lnTo>
                      <a:pt x="10" y="30"/>
                    </a:lnTo>
                    <a:lnTo>
                      <a:pt x="10" y="30"/>
                    </a:lnTo>
                    <a:lnTo>
                      <a:pt x="10" y="28"/>
                    </a:lnTo>
                    <a:lnTo>
                      <a:pt x="12" y="28"/>
                    </a:lnTo>
                    <a:lnTo>
                      <a:pt x="12" y="26"/>
                    </a:lnTo>
                    <a:lnTo>
                      <a:pt x="12" y="26"/>
                    </a:lnTo>
                    <a:lnTo>
                      <a:pt x="12" y="28"/>
                    </a:lnTo>
                    <a:lnTo>
                      <a:pt x="14" y="28"/>
                    </a:lnTo>
                    <a:lnTo>
                      <a:pt x="14" y="28"/>
                    </a:lnTo>
                    <a:lnTo>
                      <a:pt x="14" y="28"/>
                    </a:lnTo>
                    <a:lnTo>
                      <a:pt x="14" y="30"/>
                    </a:lnTo>
                    <a:lnTo>
                      <a:pt x="14" y="30"/>
                    </a:lnTo>
                    <a:lnTo>
                      <a:pt x="14" y="32"/>
                    </a:lnTo>
                    <a:lnTo>
                      <a:pt x="14" y="34"/>
                    </a:lnTo>
                    <a:lnTo>
                      <a:pt x="14" y="36"/>
                    </a:lnTo>
                    <a:lnTo>
                      <a:pt x="14" y="36"/>
                    </a:lnTo>
                    <a:lnTo>
                      <a:pt x="14" y="38"/>
                    </a:lnTo>
                    <a:lnTo>
                      <a:pt x="18" y="44"/>
                    </a:lnTo>
                    <a:lnTo>
                      <a:pt x="20" y="44"/>
                    </a:lnTo>
                    <a:lnTo>
                      <a:pt x="24" y="46"/>
                    </a:lnTo>
                    <a:lnTo>
                      <a:pt x="26" y="46"/>
                    </a:lnTo>
                    <a:lnTo>
                      <a:pt x="28" y="46"/>
                    </a:lnTo>
                    <a:lnTo>
                      <a:pt x="28" y="46"/>
                    </a:lnTo>
                    <a:lnTo>
                      <a:pt x="30" y="44"/>
                    </a:lnTo>
                    <a:lnTo>
                      <a:pt x="30" y="44"/>
                    </a:lnTo>
                    <a:lnTo>
                      <a:pt x="34" y="42"/>
                    </a:lnTo>
                    <a:lnTo>
                      <a:pt x="34" y="42"/>
                    </a:lnTo>
                    <a:lnTo>
                      <a:pt x="36" y="42"/>
                    </a:lnTo>
                    <a:lnTo>
                      <a:pt x="38" y="44"/>
                    </a:lnTo>
                    <a:lnTo>
                      <a:pt x="40" y="46"/>
                    </a:lnTo>
                    <a:lnTo>
                      <a:pt x="42" y="46"/>
                    </a:lnTo>
                    <a:lnTo>
                      <a:pt x="42" y="48"/>
                    </a:lnTo>
                    <a:lnTo>
                      <a:pt x="42" y="48"/>
                    </a:lnTo>
                    <a:lnTo>
                      <a:pt x="42" y="50"/>
                    </a:lnTo>
                    <a:lnTo>
                      <a:pt x="40" y="50"/>
                    </a:lnTo>
                    <a:lnTo>
                      <a:pt x="40" y="50"/>
                    </a:lnTo>
                    <a:lnTo>
                      <a:pt x="40" y="52"/>
                    </a:lnTo>
                    <a:lnTo>
                      <a:pt x="40" y="52"/>
                    </a:lnTo>
                    <a:lnTo>
                      <a:pt x="42" y="52"/>
                    </a:lnTo>
                    <a:lnTo>
                      <a:pt x="44" y="52"/>
                    </a:lnTo>
                    <a:lnTo>
                      <a:pt x="44" y="54"/>
                    </a:lnTo>
                    <a:lnTo>
                      <a:pt x="44" y="54"/>
                    </a:lnTo>
                    <a:lnTo>
                      <a:pt x="44" y="54"/>
                    </a:lnTo>
                    <a:lnTo>
                      <a:pt x="44" y="56"/>
                    </a:lnTo>
                    <a:lnTo>
                      <a:pt x="46" y="56"/>
                    </a:lnTo>
                    <a:lnTo>
                      <a:pt x="48" y="56"/>
                    </a:lnTo>
                    <a:lnTo>
                      <a:pt x="48" y="56"/>
                    </a:lnTo>
                    <a:lnTo>
                      <a:pt x="48" y="58"/>
                    </a:lnTo>
                    <a:lnTo>
                      <a:pt x="48" y="58"/>
                    </a:lnTo>
                    <a:lnTo>
                      <a:pt x="48" y="60"/>
                    </a:lnTo>
                    <a:lnTo>
                      <a:pt x="48" y="60"/>
                    </a:lnTo>
                    <a:lnTo>
                      <a:pt x="48" y="62"/>
                    </a:lnTo>
                    <a:lnTo>
                      <a:pt x="46" y="64"/>
                    </a:lnTo>
                    <a:lnTo>
                      <a:pt x="44" y="66"/>
                    </a:lnTo>
                    <a:lnTo>
                      <a:pt x="44" y="66"/>
                    </a:lnTo>
                    <a:lnTo>
                      <a:pt x="40" y="64"/>
                    </a:lnTo>
                    <a:lnTo>
                      <a:pt x="38" y="64"/>
                    </a:lnTo>
                    <a:lnTo>
                      <a:pt x="36" y="64"/>
                    </a:lnTo>
                    <a:lnTo>
                      <a:pt x="36" y="64"/>
                    </a:lnTo>
                    <a:lnTo>
                      <a:pt x="36" y="66"/>
                    </a:lnTo>
                    <a:lnTo>
                      <a:pt x="36" y="66"/>
                    </a:lnTo>
                    <a:lnTo>
                      <a:pt x="36" y="68"/>
                    </a:lnTo>
                    <a:lnTo>
                      <a:pt x="36" y="70"/>
                    </a:lnTo>
                    <a:lnTo>
                      <a:pt x="36" y="70"/>
                    </a:lnTo>
                    <a:lnTo>
                      <a:pt x="34" y="70"/>
                    </a:lnTo>
                    <a:lnTo>
                      <a:pt x="34" y="72"/>
                    </a:lnTo>
                    <a:lnTo>
                      <a:pt x="36" y="72"/>
                    </a:lnTo>
                    <a:lnTo>
                      <a:pt x="36" y="72"/>
                    </a:lnTo>
                    <a:lnTo>
                      <a:pt x="38" y="74"/>
                    </a:lnTo>
                    <a:lnTo>
                      <a:pt x="44" y="78"/>
                    </a:lnTo>
                    <a:lnTo>
                      <a:pt x="46" y="78"/>
                    </a:lnTo>
                    <a:lnTo>
                      <a:pt x="46" y="80"/>
                    </a:lnTo>
                    <a:lnTo>
                      <a:pt x="48" y="80"/>
                    </a:lnTo>
                    <a:lnTo>
                      <a:pt x="54" y="82"/>
                    </a:lnTo>
                    <a:lnTo>
                      <a:pt x="56" y="82"/>
                    </a:lnTo>
                    <a:lnTo>
                      <a:pt x="56" y="84"/>
                    </a:lnTo>
                    <a:lnTo>
                      <a:pt x="56" y="84"/>
                    </a:lnTo>
                    <a:lnTo>
                      <a:pt x="56" y="84"/>
                    </a:lnTo>
                    <a:lnTo>
                      <a:pt x="56" y="86"/>
                    </a:lnTo>
                    <a:lnTo>
                      <a:pt x="56" y="86"/>
                    </a:lnTo>
                    <a:lnTo>
                      <a:pt x="56" y="88"/>
                    </a:lnTo>
                    <a:lnTo>
                      <a:pt x="56" y="88"/>
                    </a:lnTo>
                    <a:lnTo>
                      <a:pt x="58" y="90"/>
                    </a:lnTo>
                    <a:lnTo>
                      <a:pt x="60" y="92"/>
                    </a:lnTo>
                    <a:lnTo>
                      <a:pt x="60" y="92"/>
                    </a:lnTo>
                    <a:lnTo>
                      <a:pt x="62" y="92"/>
                    </a:lnTo>
                    <a:lnTo>
                      <a:pt x="62" y="94"/>
                    </a:lnTo>
                    <a:lnTo>
                      <a:pt x="64" y="94"/>
                    </a:lnTo>
                    <a:lnTo>
                      <a:pt x="64" y="96"/>
                    </a:lnTo>
                    <a:lnTo>
                      <a:pt x="66" y="98"/>
                    </a:lnTo>
                    <a:lnTo>
                      <a:pt x="66" y="100"/>
                    </a:lnTo>
                    <a:lnTo>
                      <a:pt x="68" y="100"/>
                    </a:lnTo>
                    <a:lnTo>
                      <a:pt x="70" y="104"/>
                    </a:lnTo>
                    <a:lnTo>
                      <a:pt x="72" y="104"/>
                    </a:lnTo>
                    <a:lnTo>
                      <a:pt x="72" y="106"/>
                    </a:lnTo>
                    <a:lnTo>
                      <a:pt x="76" y="108"/>
                    </a:lnTo>
                    <a:lnTo>
                      <a:pt x="78" y="110"/>
                    </a:lnTo>
                    <a:lnTo>
                      <a:pt x="80" y="112"/>
                    </a:lnTo>
                    <a:lnTo>
                      <a:pt x="80" y="112"/>
                    </a:lnTo>
                    <a:lnTo>
                      <a:pt x="80" y="114"/>
                    </a:lnTo>
                    <a:lnTo>
                      <a:pt x="82" y="114"/>
                    </a:lnTo>
                    <a:lnTo>
                      <a:pt x="82" y="116"/>
                    </a:lnTo>
                    <a:lnTo>
                      <a:pt x="82" y="118"/>
                    </a:lnTo>
                    <a:lnTo>
                      <a:pt x="84" y="120"/>
                    </a:lnTo>
                    <a:lnTo>
                      <a:pt x="84" y="120"/>
                    </a:lnTo>
                    <a:lnTo>
                      <a:pt x="84" y="122"/>
                    </a:lnTo>
                    <a:lnTo>
                      <a:pt x="86" y="122"/>
                    </a:lnTo>
                    <a:lnTo>
                      <a:pt x="86" y="122"/>
                    </a:lnTo>
                    <a:lnTo>
                      <a:pt x="86" y="122"/>
                    </a:lnTo>
                    <a:lnTo>
                      <a:pt x="88" y="120"/>
                    </a:lnTo>
                    <a:lnTo>
                      <a:pt x="88" y="122"/>
                    </a:lnTo>
                    <a:lnTo>
                      <a:pt x="88" y="124"/>
                    </a:lnTo>
                    <a:lnTo>
                      <a:pt x="88" y="124"/>
                    </a:lnTo>
                    <a:lnTo>
                      <a:pt x="90" y="124"/>
                    </a:lnTo>
                    <a:lnTo>
                      <a:pt x="92" y="126"/>
                    </a:lnTo>
                    <a:lnTo>
                      <a:pt x="94" y="128"/>
                    </a:lnTo>
                    <a:lnTo>
                      <a:pt x="96" y="128"/>
                    </a:lnTo>
                    <a:lnTo>
                      <a:pt x="96" y="130"/>
                    </a:lnTo>
                    <a:lnTo>
                      <a:pt x="96" y="130"/>
                    </a:lnTo>
                    <a:lnTo>
                      <a:pt x="98" y="130"/>
                    </a:lnTo>
                    <a:lnTo>
                      <a:pt x="98" y="132"/>
                    </a:lnTo>
                    <a:lnTo>
                      <a:pt x="96" y="132"/>
                    </a:lnTo>
                    <a:lnTo>
                      <a:pt x="94" y="134"/>
                    </a:lnTo>
                    <a:lnTo>
                      <a:pt x="94" y="134"/>
                    </a:lnTo>
                    <a:lnTo>
                      <a:pt x="94" y="134"/>
                    </a:lnTo>
                    <a:lnTo>
                      <a:pt x="96" y="136"/>
                    </a:lnTo>
                    <a:lnTo>
                      <a:pt x="96" y="138"/>
                    </a:lnTo>
                    <a:lnTo>
                      <a:pt x="98" y="138"/>
                    </a:lnTo>
                    <a:lnTo>
                      <a:pt x="100" y="140"/>
                    </a:lnTo>
                    <a:lnTo>
                      <a:pt x="100" y="142"/>
                    </a:lnTo>
                    <a:lnTo>
                      <a:pt x="102" y="142"/>
                    </a:lnTo>
                    <a:lnTo>
                      <a:pt x="102" y="144"/>
                    </a:lnTo>
                    <a:lnTo>
                      <a:pt x="102" y="144"/>
                    </a:lnTo>
                    <a:lnTo>
                      <a:pt x="102" y="146"/>
                    </a:lnTo>
                    <a:lnTo>
                      <a:pt x="102" y="148"/>
                    </a:lnTo>
                    <a:lnTo>
                      <a:pt x="100" y="148"/>
                    </a:lnTo>
                    <a:lnTo>
                      <a:pt x="100" y="148"/>
                    </a:lnTo>
                    <a:lnTo>
                      <a:pt x="102" y="150"/>
                    </a:lnTo>
                    <a:lnTo>
                      <a:pt x="102" y="150"/>
                    </a:lnTo>
                    <a:lnTo>
                      <a:pt x="102" y="152"/>
                    </a:lnTo>
                    <a:lnTo>
                      <a:pt x="102" y="154"/>
                    </a:lnTo>
                    <a:lnTo>
                      <a:pt x="102" y="154"/>
                    </a:lnTo>
                    <a:lnTo>
                      <a:pt x="102" y="156"/>
                    </a:lnTo>
                    <a:lnTo>
                      <a:pt x="102" y="158"/>
                    </a:lnTo>
                    <a:lnTo>
                      <a:pt x="100" y="160"/>
                    </a:lnTo>
                    <a:lnTo>
                      <a:pt x="100" y="160"/>
                    </a:lnTo>
                    <a:lnTo>
                      <a:pt x="100" y="164"/>
                    </a:lnTo>
                    <a:lnTo>
                      <a:pt x="100" y="164"/>
                    </a:lnTo>
                    <a:lnTo>
                      <a:pt x="100" y="166"/>
                    </a:lnTo>
                    <a:lnTo>
                      <a:pt x="102" y="166"/>
                    </a:lnTo>
                    <a:lnTo>
                      <a:pt x="102" y="170"/>
                    </a:lnTo>
                    <a:lnTo>
                      <a:pt x="104" y="172"/>
                    </a:lnTo>
                    <a:lnTo>
                      <a:pt x="106" y="174"/>
                    </a:lnTo>
                    <a:lnTo>
                      <a:pt x="106" y="176"/>
                    </a:lnTo>
                    <a:lnTo>
                      <a:pt x="104" y="180"/>
                    </a:lnTo>
                    <a:lnTo>
                      <a:pt x="104" y="184"/>
                    </a:lnTo>
                    <a:lnTo>
                      <a:pt x="104" y="186"/>
                    </a:lnTo>
                    <a:lnTo>
                      <a:pt x="106" y="186"/>
                    </a:lnTo>
                    <a:lnTo>
                      <a:pt x="106" y="190"/>
                    </a:lnTo>
                    <a:lnTo>
                      <a:pt x="106" y="192"/>
                    </a:lnTo>
                    <a:lnTo>
                      <a:pt x="106" y="194"/>
                    </a:lnTo>
                    <a:lnTo>
                      <a:pt x="106" y="196"/>
                    </a:lnTo>
                    <a:lnTo>
                      <a:pt x="104" y="196"/>
                    </a:lnTo>
                    <a:lnTo>
                      <a:pt x="104" y="198"/>
                    </a:lnTo>
                    <a:lnTo>
                      <a:pt x="104" y="196"/>
                    </a:lnTo>
                    <a:lnTo>
                      <a:pt x="102" y="196"/>
                    </a:lnTo>
                    <a:lnTo>
                      <a:pt x="102" y="196"/>
                    </a:lnTo>
                    <a:lnTo>
                      <a:pt x="100" y="196"/>
                    </a:lnTo>
                    <a:lnTo>
                      <a:pt x="98" y="198"/>
                    </a:lnTo>
                    <a:lnTo>
                      <a:pt x="98" y="200"/>
                    </a:lnTo>
                    <a:lnTo>
                      <a:pt x="94" y="200"/>
                    </a:lnTo>
                    <a:lnTo>
                      <a:pt x="94" y="202"/>
                    </a:lnTo>
                    <a:lnTo>
                      <a:pt x="92" y="202"/>
                    </a:lnTo>
                    <a:lnTo>
                      <a:pt x="90" y="202"/>
                    </a:lnTo>
                    <a:lnTo>
                      <a:pt x="90" y="202"/>
                    </a:lnTo>
                    <a:lnTo>
                      <a:pt x="90" y="204"/>
                    </a:lnTo>
                    <a:lnTo>
                      <a:pt x="90" y="206"/>
                    </a:lnTo>
                    <a:lnTo>
                      <a:pt x="90" y="208"/>
                    </a:lnTo>
                    <a:lnTo>
                      <a:pt x="90" y="208"/>
                    </a:lnTo>
                    <a:lnTo>
                      <a:pt x="88" y="208"/>
                    </a:lnTo>
                    <a:lnTo>
                      <a:pt x="86" y="206"/>
                    </a:lnTo>
                    <a:lnTo>
                      <a:pt x="84" y="206"/>
                    </a:lnTo>
                    <a:lnTo>
                      <a:pt x="84" y="206"/>
                    </a:lnTo>
                    <a:lnTo>
                      <a:pt x="82" y="208"/>
                    </a:lnTo>
                    <a:lnTo>
                      <a:pt x="82" y="208"/>
                    </a:lnTo>
                    <a:lnTo>
                      <a:pt x="82" y="208"/>
                    </a:lnTo>
                    <a:lnTo>
                      <a:pt x="80" y="208"/>
                    </a:lnTo>
                    <a:lnTo>
                      <a:pt x="80" y="208"/>
                    </a:lnTo>
                    <a:lnTo>
                      <a:pt x="80" y="210"/>
                    </a:lnTo>
                    <a:lnTo>
                      <a:pt x="82" y="210"/>
                    </a:lnTo>
                    <a:lnTo>
                      <a:pt x="82" y="212"/>
                    </a:lnTo>
                    <a:lnTo>
                      <a:pt x="82" y="214"/>
                    </a:lnTo>
                    <a:lnTo>
                      <a:pt x="82" y="216"/>
                    </a:lnTo>
                    <a:lnTo>
                      <a:pt x="86" y="218"/>
                    </a:lnTo>
                    <a:lnTo>
                      <a:pt x="86" y="218"/>
                    </a:lnTo>
                    <a:lnTo>
                      <a:pt x="86" y="220"/>
                    </a:lnTo>
                    <a:lnTo>
                      <a:pt x="86" y="222"/>
                    </a:lnTo>
                    <a:lnTo>
                      <a:pt x="86" y="224"/>
                    </a:lnTo>
                    <a:lnTo>
                      <a:pt x="86" y="224"/>
                    </a:lnTo>
                    <a:lnTo>
                      <a:pt x="84" y="222"/>
                    </a:lnTo>
                    <a:lnTo>
                      <a:pt x="84" y="222"/>
                    </a:lnTo>
                    <a:lnTo>
                      <a:pt x="82" y="222"/>
                    </a:lnTo>
                    <a:lnTo>
                      <a:pt x="82" y="222"/>
                    </a:lnTo>
                    <a:lnTo>
                      <a:pt x="82" y="220"/>
                    </a:lnTo>
                    <a:lnTo>
                      <a:pt x="80" y="220"/>
                    </a:lnTo>
                    <a:lnTo>
                      <a:pt x="80" y="220"/>
                    </a:lnTo>
                    <a:lnTo>
                      <a:pt x="78" y="220"/>
                    </a:lnTo>
                    <a:lnTo>
                      <a:pt x="76" y="220"/>
                    </a:lnTo>
                    <a:lnTo>
                      <a:pt x="74" y="220"/>
                    </a:lnTo>
                    <a:lnTo>
                      <a:pt x="74" y="220"/>
                    </a:lnTo>
                    <a:lnTo>
                      <a:pt x="74" y="222"/>
                    </a:lnTo>
                    <a:lnTo>
                      <a:pt x="74" y="222"/>
                    </a:lnTo>
                    <a:lnTo>
                      <a:pt x="72" y="222"/>
                    </a:lnTo>
                    <a:lnTo>
                      <a:pt x="70" y="222"/>
                    </a:lnTo>
                    <a:lnTo>
                      <a:pt x="68" y="222"/>
                    </a:lnTo>
                    <a:lnTo>
                      <a:pt x="70" y="224"/>
                    </a:lnTo>
                    <a:lnTo>
                      <a:pt x="70" y="224"/>
                    </a:lnTo>
                    <a:lnTo>
                      <a:pt x="70" y="224"/>
                    </a:lnTo>
                    <a:lnTo>
                      <a:pt x="68" y="226"/>
                    </a:lnTo>
                    <a:lnTo>
                      <a:pt x="68" y="226"/>
                    </a:lnTo>
                    <a:lnTo>
                      <a:pt x="66" y="228"/>
                    </a:lnTo>
                    <a:lnTo>
                      <a:pt x="66" y="228"/>
                    </a:lnTo>
                    <a:lnTo>
                      <a:pt x="64" y="228"/>
                    </a:lnTo>
                    <a:lnTo>
                      <a:pt x="62" y="228"/>
                    </a:lnTo>
                    <a:lnTo>
                      <a:pt x="62" y="230"/>
                    </a:lnTo>
                    <a:lnTo>
                      <a:pt x="60" y="230"/>
                    </a:lnTo>
                    <a:lnTo>
                      <a:pt x="60" y="230"/>
                    </a:lnTo>
                    <a:lnTo>
                      <a:pt x="62" y="232"/>
                    </a:lnTo>
                    <a:lnTo>
                      <a:pt x="64" y="232"/>
                    </a:lnTo>
                    <a:lnTo>
                      <a:pt x="64" y="234"/>
                    </a:lnTo>
                    <a:lnTo>
                      <a:pt x="64" y="234"/>
                    </a:lnTo>
                    <a:lnTo>
                      <a:pt x="66" y="234"/>
                    </a:lnTo>
                    <a:lnTo>
                      <a:pt x="66" y="234"/>
                    </a:lnTo>
                    <a:lnTo>
                      <a:pt x="68" y="236"/>
                    </a:lnTo>
                    <a:lnTo>
                      <a:pt x="70" y="236"/>
                    </a:lnTo>
                    <a:lnTo>
                      <a:pt x="70" y="236"/>
                    </a:lnTo>
                    <a:lnTo>
                      <a:pt x="72" y="238"/>
                    </a:lnTo>
                    <a:lnTo>
                      <a:pt x="72" y="238"/>
                    </a:lnTo>
                    <a:lnTo>
                      <a:pt x="72" y="240"/>
                    </a:lnTo>
                    <a:lnTo>
                      <a:pt x="70" y="240"/>
                    </a:lnTo>
                    <a:lnTo>
                      <a:pt x="68" y="240"/>
                    </a:lnTo>
                    <a:lnTo>
                      <a:pt x="68" y="245"/>
                    </a:lnTo>
                    <a:lnTo>
                      <a:pt x="68" y="253"/>
                    </a:lnTo>
                    <a:lnTo>
                      <a:pt x="68" y="259"/>
                    </a:lnTo>
                    <a:lnTo>
                      <a:pt x="70" y="261"/>
                    </a:lnTo>
                    <a:lnTo>
                      <a:pt x="68" y="263"/>
                    </a:lnTo>
                    <a:lnTo>
                      <a:pt x="70" y="263"/>
                    </a:lnTo>
                    <a:lnTo>
                      <a:pt x="74" y="263"/>
                    </a:lnTo>
                    <a:lnTo>
                      <a:pt x="74" y="261"/>
                    </a:lnTo>
                    <a:lnTo>
                      <a:pt x="76" y="259"/>
                    </a:lnTo>
                    <a:lnTo>
                      <a:pt x="78" y="257"/>
                    </a:lnTo>
                    <a:lnTo>
                      <a:pt x="78" y="255"/>
                    </a:lnTo>
                    <a:lnTo>
                      <a:pt x="88" y="249"/>
                    </a:lnTo>
                    <a:lnTo>
                      <a:pt x="90" y="249"/>
                    </a:lnTo>
                    <a:lnTo>
                      <a:pt x="90" y="247"/>
                    </a:lnTo>
                    <a:lnTo>
                      <a:pt x="88" y="245"/>
                    </a:lnTo>
                    <a:lnTo>
                      <a:pt x="88" y="245"/>
                    </a:lnTo>
                    <a:lnTo>
                      <a:pt x="82" y="238"/>
                    </a:lnTo>
                    <a:lnTo>
                      <a:pt x="84" y="238"/>
                    </a:lnTo>
                    <a:lnTo>
                      <a:pt x="90" y="245"/>
                    </a:lnTo>
                    <a:lnTo>
                      <a:pt x="92" y="247"/>
                    </a:lnTo>
                    <a:lnTo>
                      <a:pt x="94" y="247"/>
                    </a:lnTo>
                    <a:lnTo>
                      <a:pt x="94" y="245"/>
                    </a:lnTo>
                    <a:lnTo>
                      <a:pt x="94" y="245"/>
                    </a:lnTo>
                    <a:lnTo>
                      <a:pt x="94" y="243"/>
                    </a:lnTo>
                    <a:lnTo>
                      <a:pt x="94" y="240"/>
                    </a:lnTo>
                    <a:lnTo>
                      <a:pt x="88" y="234"/>
                    </a:lnTo>
                    <a:lnTo>
                      <a:pt x="88" y="234"/>
                    </a:lnTo>
                    <a:lnTo>
                      <a:pt x="92" y="238"/>
                    </a:lnTo>
                    <a:lnTo>
                      <a:pt x="94" y="240"/>
                    </a:lnTo>
                    <a:lnTo>
                      <a:pt x="94" y="240"/>
                    </a:lnTo>
                    <a:lnTo>
                      <a:pt x="96" y="240"/>
                    </a:lnTo>
                    <a:lnTo>
                      <a:pt x="96" y="238"/>
                    </a:lnTo>
                    <a:lnTo>
                      <a:pt x="96" y="238"/>
                    </a:lnTo>
                    <a:lnTo>
                      <a:pt x="96" y="236"/>
                    </a:lnTo>
                    <a:lnTo>
                      <a:pt x="98" y="236"/>
                    </a:lnTo>
                    <a:lnTo>
                      <a:pt x="98" y="234"/>
                    </a:lnTo>
                    <a:lnTo>
                      <a:pt x="96" y="234"/>
                    </a:lnTo>
                    <a:lnTo>
                      <a:pt x="94" y="234"/>
                    </a:lnTo>
                    <a:lnTo>
                      <a:pt x="92" y="232"/>
                    </a:lnTo>
                    <a:lnTo>
                      <a:pt x="92" y="232"/>
                    </a:lnTo>
                    <a:lnTo>
                      <a:pt x="96" y="232"/>
                    </a:lnTo>
                    <a:lnTo>
                      <a:pt x="96" y="232"/>
                    </a:lnTo>
                    <a:lnTo>
                      <a:pt x="98" y="232"/>
                    </a:lnTo>
                    <a:lnTo>
                      <a:pt x="98" y="230"/>
                    </a:lnTo>
                    <a:lnTo>
                      <a:pt x="96" y="230"/>
                    </a:lnTo>
                    <a:lnTo>
                      <a:pt x="96" y="230"/>
                    </a:lnTo>
                    <a:lnTo>
                      <a:pt x="94" y="230"/>
                    </a:lnTo>
                    <a:lnTo>
                      <a:pt x="94" y="230"/>
                    </a:lnTo>
                    <a:lnTo>
                      <a:pt x="96" y="228"/>
                    </a:lnTo>
                    <a:lnTo>
                      <a:pt x="98" y="230"/>
                    </a:lnTo>
                    <a:lnTo>
                      <a:pt x="100" y="230"/>
                    </a:lnTo>
                    <a:lnTo>
                      <a:pt x="100" y="230"/>
                    </a:lnTo>
                    <a:lnTo>
                      <a:pt x="100" y="230"/>
                    </a:lnTo>
                    <a:lnTo>
                      <a:pt x="100" y="226"/>
                    </a:lnTo>
                    <a:lnTo>
                      <a:pt x="100" y="226"/>
                    </a:lnTo>
                    <a:lnTo>
                      <a:pt x="100" y="226"/>
                    </a:lnTo>
                    <a:lnTo>
                      <a:pt x="100" y="228"/>
                    </a:lnTo>
                    <a:lnTo>
                      <a:pt x="102" y="228"/>
                    </a:lnTo>
                    <a:lnTo>
                      <a:pt x="104" y="230"/>
                    </a:lnTo>
                    <a:lnTo>
                      <a:pt x="104" y="230"/>
                    </a:lnTo>
                    <a:lnTo>
                      <a:pt x="104" y="230"/>
                    </a:lnTo>
                    <a:lnTo>
                      <a:pt x="106" y="230"/>
                    </a:lnTo>
                    <a:lnTo>
                      <a:pt x="108" y="228"/>
                    </a:lnTo>
                    <a:lnTo>
                      <a:pt x="110" y="228"/>
                    </a:lnTo>
                    <a:lnTo>
                      <a:pt x="114" y="224"/>
                    </a:lnTo>
                    <a:lnTo>
                      <a:pt x="116" y="224"/>
                    </a:lnTo>
                    <a:lnTo>
                      <a:pt x="118" y="222"/>
                    </a:lnTo>
                    <a:lnTo>
                      <a:pt x="118" y="222"/>
                    </a:lnTo>
                    <a:lnTo>
                      <a:pt x="120" y="220"/>
                    </a:lnTo>
                    <a:lnTo>
                      <a:pt x="122" y="218"/>
                    </a:lnTo>
                    <a:lnTo>
                      <a:pt x="124" y="216"/>
                    </a:lnTo>
                    <a:lnTo>
                      <a:pt x="126" y="216"/>
                    </a:lnTo>
                    <a:lnTo>
                      <a:pt x="128" y="214"/>
                    </a:lnTo>
                    <a:lnTo>
                      <a:pt x="130" y="214"/>
                    </a:lnTo>
                    <a:lnTo>
                      <a:pt x="130" y="212"/>
                    </a:lnTo>
                    <a:lnTo>
                      <a:pt x="130" y="210"/>
                    </a:lnTo>
                    <a:lnTo>
                      <a:pt x="132" y="208"/>
                    </a:lnTo>
                    <a:lnTo>
                      <a:pt x="132" y="208"/>
                    </a:lnTo>
                    <a:lnTo>
                      <a:pt x="134" y="206"/>
                    </a:lnTo>
                    <a:lnTo>
                      <a:pt x="134" y="206"/>
                    </a:lnTo>
                    <a:lnTo>
                      <a:pt x="132" y="204"/>
                    </a:lnTo>
                    <a:lnTo>
                      <a:pt x="132" y="204"/>
                    </a:lnTo>
                    <a:lnTo>
                      <a:pt x="132" y="202"/>
                    </a:lnTo>
                    <a:lnTo>
                      <a:pt x="132" y="202"/>
                    </a:lnTo>
                    <a:lnTo>
                      <a:pt x="134" y="202"/>
                    </a:lnTo>
                    <a:lnTo>
                      <a:pt x="134" y="202"/>
                    </a:lnTo>
                    <a:lnTo>
                      <a:pt x="134" y="204"/>
                    </a:lnTo>
                    <a:lnTo>
                      <a:pt x="134" y="202"/>
                    </a:lnTo>
                    <a:lnTo>
                      <a:pt x="134" y="202"/>
                    </a:lnTo>
                    <a:lnTo>
                      <a:pt x="132" y="200"/>
                    </a:lnTo>
                    <a:lnTo>
                      <a:pt x="132" y="194"/>
                    </a:lnTo>
                    <a:lnTo>
                      <a:pt x="134" y="194"/>
                    </a:lnTo>
                    <a:lnTo>
                      <a:pt x="132" y="190"/>
                    </a:lnTo>
                    <a:lnTo>
                      <a:pt x="132" y="190"/>
                    </a:lnTo>
                    <a:lnTo>
                      <a:pt x="134" y="18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9" name="Freeform 11"/>
              <p:cNvSpPr>
                <a:spLocks noEditPoints="1"/>
              </p:cNvSpPr>
              <p:nvPr/>
            </p:nvSpPr>
            <p:spPr bwMode="auto">
              <a:xfrm>
                <a:off x="2315" y="1858"/>
                <a:ext cx="212" cy="207"/>
              </a:xfrm>
              <a:custGeom>
                <a:avLst/>
                <a:gdLst>
                  <a:gd name="T0" fmla="*/ 196 w 212"/>
                  <a:gd name="T1" fmla="*/ 59 h 207"/>
                  <a:gd name="T2" fmla="*/ 198 w 212"/>
                  <a:gd name="T3" fmla="*/ 55 h 207"/>
                  <a:gd name="T4" fmla="*/ 128 w 212"/>
                  <a:gd name="T5" fmla="*/ 22 h 207"/>
                  <a:gd name="T6" fmla="*/ 148 w 212"/>
                  <a:gd name="T7" fmla="*/ 24 h 207"/>
                  <a:gd name="T8" fmla="*/ 146 w 212"/>
                  <a:gd name="T9" fmla="*/ 20 h 207"/>
                  <a:gd name="T10" fmla="*/ 206 w 212"/>
                  <a:gd name="T11" fmla="*/ 65 h 207"/>
                  <a:gd name="T12" fmla="*/ 186 w 212"/>
                  <a:gd name="T13" fmla="*/ 67 h 207"/>
                  <a:gd name="T14" fmla="*/ 194 w 212"/>
                  <a:gd name="T15" fmla="*/ 57 h 207"/>
                  <a:gd name="T16" fmla="*/ 186 w 212"/>
                  <a:gd name="T17" fmla="*/ 42 h 207"/>
                  <a:gd name="T18" fmla="*/ 182 w 212"/>
                  <a:gd name="T19" fmla="*/ 45 h 207"/>
                  <a:gd name="T20" fmla="*/ 176 w 212"/>
                  <a:gd name="T21" fmla="*/ 42 h 207"/>
                  <a:gd name="T22" fmla="*/ 172 w 212"/>
                  <a:gd name="T23" fmla="*/ 36 h 207"/>
                  <a:gd name="T24" fmla="*/ 168 w 212"/>
                  <a:gd name="T25" fmla="*/ 34 h 207"/>
                  <a:gd name="T26" fmla="*/ 176 w 212"/>
                  <a:gd name="T27" fmla="*/ 28 h 207"/>
                  <a:gd name="T28" fmla="*/ 156 w 212"/>
                  <a:gd name="T29" fmla="*/ 28 h 207"/>
                  <a:gd name="T30" fmla="*/ 150 w 212"/>
                  <a:gd name="T31" fmla="*/ 32 h 207"/>
                  <a:gd name="T32" fmla="*/ 118 w 212"/>
                  <a:gd name="T33" fmla="*/ 34 h 207"/>
                  <a:gd name="T34" fmla="*/ 84 w 212"/>
                  <a:gd name="T35" fmla="*/ 30 h 207"/>
                  <a:gd name="T36" fmla="*/ 74 w 212"/>
                  <a:gd name="T37" fmla="*/ 14 h 207"/>
                  <a:gd name="T38" fmla="*/ 58 w 212"/>
                  <a:gd name="T39" fmla="*/ 4 h 207"/>
                  <a:gd name="T40" fmla="*/ 52 w 212"/>
                  <a:gd name="T41" fmla="*/ 10 h 207"/>
                  <a:gd name="T42" fmla="*/ 52 w 212"/>
                  <a:gd name="T43" fmla="*/ 14 h 207"/>
                  <a:gd name="T44" fmla="*/ 30 w 212"/>
                  <a:gd name="T45" fmla="*/ 30 h 207"/>
                  <a:gd name="T46" fmla="*/ 34 w 212"/>
                  <a:gd name="T47" fmla="*/ 55 h 207"/>
                  <a:gd name="T48" fmla="*/ 24 w 212"/>
                  <a:gd name="T49" fmla="*/ 51 h 207"/>
                  <a:gd name="T50" fmla="*/ 30 w 212"/>
                  <a:gd name="T51" fmla="*/ 28 h 207"/>
                  <a:gd name="T52" fmla="*/ 24 w 212"/>
                  <a:gd name="T53" fmla="*/ 14 h 207"/>
                  <a:gd name="T54" fmla="*/ 34 w 212"/>
                  <a:gd name="T55" fmla="*/ 6 h 207"/>
                  <a:gd name="T56" fmla="*/ 12 w 212"/>
                  <a:gd name="T57" fmla="*/ 24 h 207"/>
                  <a:gd name="T58" fmla="*/ 0 w 212"/>
                  <a:gd name="T59" fmla="*/ 53 h 207"/>
                  <a:gd name="T60" fmla="*/ 6 w 212"/>
                  <a:gd name="T61" fmla="*/ 57 h 207"/>
                  <a:gd name="T62" fmla="*/ 14 w 212"/>
                  <a:gd name="T63" fmla="*/ 75 h 207"/>
                  <a:gd name="T64" fmla="*/ 14 w 212"/>
                  <a:gd name="T65" fmla="*/ 87 h 207"/>
                  <a:gd name="T66" fmla="*/ 32 w 212"/>
                  <a:gd name="T67" fmla="*/ 95 h 207"/>
                  <a:gd name="T68" fmla="*/ 46 w 212"/>
                  <a:gd name="T69" fmla="*/ 95 h 207"/>
                  <a:gd name="T70" fmla="*/ 60 w 212"/>
                  <a:gd name="T71" fmla="*/ 109 h 207"/>
                  <a:gd name="T72" fmla="*/ 82 w 212"/>
                  <a:gd name="T73" fmla="*/ 107 h 207"/>
                  <a:gd name="T74" fmla="*/ 86 w 212"/>
                  <a:gd name="T75" fmla="*/ 117 h 207"/>
                  <a:gd name="T76" fmla="*/ 84 w 212"/>
                  <a:gd name="T77" fmla="*/ 139 h 207"/>
                  <a:gd name="T78" fmla="*/ 90 w 212"/>
                  <a:gd name="T79" fmla="*/ 157 h 207"/>
                  <a:gd name="T80" fmla="*/ 84 w 212"/>
                  <a:gd name="T81" fmla="*/ 169 h 207"/>
                  <a:gd name="T82" fmla="*/ 92 w 212"/>
                  <a:gd name="T83" fmla="*/ 175 h 207"/>
                  <a:gd name="T84" fmla="*/ 94 w 212"/>
                  <a:gd name="T85" fmla="*/ 187 h 207"/>
                  <a:gd name="T86" fmla="*/ 104 w 212"/>
                  <a:gd name="T87" fmla="*/ 205 h 207"/>
                  <a:gd name="T88" fmla="*/ 116 w 212"/>
                  <a:gd name="T89" fmla="*/ 201 h 207"/>
                  <a:gd name="T90" fmla="*/ 122 w 212"/>
                  <a:gd name="T91" fmla="*/ 203 h 207"/>
                  <a:gd name="T92" fmla="*/ 134 w 212"/>
                  <a:gd name="T93" fmla="*/ 193 h 207"/>
                  <a:gd name="T94" fmla="*/ 142 w 212"/>
                  <a:gd name="T95" fmla="*/ 185 h 207"/>
                  <a:gd name="T96" fmla="*/ 152 w 212"/>
                  <a:gd name="T97" fmla="*/ 175 h 207"/>
                  <a:gd name="T98" fmla="*/ 142 w 212"/>
                  <a:gd name="T99" fmla="*/ 169 h 207"/>
                  <a:gd name="T100" fmla="*/ 132 w 212"/>
                  <a:gd name="T101" fmla="*/ 147 h 207"/>
                  <a:gd name="T102" fmla="*/ 140 w 212"/>
                  <a:gd name="T103" fmla="*/ 145 h 207"/>
                  <a:gd name="T104" fmla="*/ 150 w 212"/>
                  <a:gd name="T105" fmla="*/ 149 h 207"/>
                  <a:gd name="T106" fmla="*/ 164 w 212"/>
                  <a:gd name="T107" fmla="*/ 149 h 207"/>
                  <a:gd name="T108" fmla="*/ 178 w 212"/>
                  <a:gd name="T109" fmla="*/ 145 h 207"/>
                  <a:gd name="T110" fmla="*/ 192 w 212"/>
                  <a:gd name="T111" fmla="*/ 137 h 207"/>
                  <a:gd name="T112" fmla="*/ 196 w 212"/>
                  <a:gd name="T113" fmla="*/ 127 h 207"/>
                  <a:gd name="T114" fmla="*/ 190 w 212"/>
                  <a:gd name="T115" fmla="*/ 109 h 207"/>
                  <a:gd name="T116" fmla="*/ 192 w 212"/>
                  <a:gd name="T117" fmla="*/ 99 h 207"/>
                  <a:gd name="T118" fmla="*/ 202 w 212"/>
                  <a:gd name="T119" fmla="*/ 95 h 207"/>
                  <a:gd name="T120" fmla="*/ 198 w 212"/>
                  <a:gd name="T121" fmla="*/ 89 h 207"/>
                  <a:gd name="T122" fmla="*/ 202 w 212"/>
                  <a:gd name="T123" fmla="*/ 79 h 207"/>
                  <a:gd name="T124" fmla="*/ 212 w 212"/>
                  <a:gd name="T125" fmla="*/ 7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207">
                    <a:moveTo>
                      <a:pt x="196" y="57"/>
                    </a:moveTo>
                    <a:lnTo>
                      <a:pt x="194" y="57"/>
                    </a:lnTo>
                    <a:lnTo>
                      <a:pt x="192" y="59"/>
                    </a:lnTo>
                    <a:lnTo>
                      <a:pt x="192" y="59"/>
                    </a:lnTo>
                    <a:lnTo>
                      <a:pt x="192" y="61"/>
                    </a:lnTo>
                    <a:lnTo>
                      <a:pt x="194" y="61"/>
                    </a:lnTo>
                    <a:lnTo>
                      <a:pt x="194" y="61"/>
                    </a:lnTo>
                    <a:lnTo>
                      <a:pt x="196" y="59"/>
                    </a:lnTo>
                    <a:lnTo>
                      <a:pt x="196" y="59"/>
                    </a:lnTo>
                    <a:lnTo>
                      <a:pt x="196" y="57"/>
                    </a:lnTo>
                    <a:lnTo>
                      <a:pt x="196" y="57"/>
                    </a:lnTo>
                    <a:lnTo>
                      <a:pt x="196" y="57"/>
                    </a:lnTo>
                    <a:close/>
                    <a:moveTo>
                      <a:pt x="196" y="55"/>
                    </a:moveTo>
                    <a:lnTo>
                      <a:pt x="196" y="55"/>
                    </a:lnTo>
                    <a:lnTo>
                      <a:pt x="194" y="55"/>
                    </a:lnTo>
                    <a:lnTo>
                      <a:pt x="194" y="57"/>
                    </a:lnTo>
                    <a:lnTo>
                      <a:pt x="196" y="55"/>
                    </a:lnTo>
                    <a:lnTo>
                      <a:pt x="198" y="55"/>
                    </a:lnTo>
                    <a:lnTo>
                      <a:pt x="198" y="55"/>
                    </a:lnTo>
                    <a:lnTo>
                      <a:pt x="198" y="55"/>
                    </a:lnTo>
                    <a:lnTo>
                      <a:pt x="198" y="55"/>
                    </a:lnTo>
                    <a:lnTo>
                      <a:pt x="196" y="55"/>
                    </a:lnTo>
                    <a:lnTo>
                      <a:pt x="196" y="55"/>
                    </a:lnTo>
                    <a:close/>
                    <a:moveTo>
                      <a:pt x="128" y="24"/>
                    </a:moveTo>
                    <a:lnTo>
                      <a:pt x="130" y="24"/>
                    </a:lnTo>
                    <a:lnTo>
                      <a:pt x="130" y="22"/>
                    </a:lnTo>
                    <a:lnTo>
                      <a:pt x="128" y="22"/>
                    </a:lnTo>
                    <a:lnTo>
                      <a:pt x="126" y="22"/>
                    </a:lnTo>
                    <a:lnTo>
                      <a:pt x="126" y="22"/>
                    </a:lnTo>
                    <a:lnTo>
                      <a:pt x="128" y="24"/>
                    </a:lnTo>
                    <a:lnTo>
                      <a:pt x="128" y="24"/>
                    </a:lnTo>
                    <a:close/>
                    <a:moveTo>
                      <a:pt x="146" y="22"/>
                    </a:moveTo>
                    <a:lnTo>
                      <a:pt x="146" y="22"/>
                    </a:lnTo>
                    <a:lnTo>
                      <a:pt x="146" y="24"/>
                    </a:lnTo>
                    <a:lnTo>
                      <a:pt x="148" y="24"/>
                    </a:lnTo>
                    <a:lnTo>
                      <a:pt x="148" y="24"/>
                    </a:lnTo>
                    <a:lnTo>
                      <a:pt x="150" y="24"/>
                    </a:lnTo>
                    <a:lnTo>
                      <a:pt x="152" y="22"/>
                    </a:lnTo>
                    <a:lnTo>
                      <a:pt x="152" y="22"/>
                    </a:lnTo>
                    <a:lnTo>
                      <a:pt x="152" y="20"/>
                    </a:lnTo>
                    <a:lnTo>
                      <a:pt x="150" y="18"/>
                    </a:lnTo>
                    <a:lnTo>
                      <a:pt x="148" y="20"/>
                    </a:lnTo>
                    <a:lnTo>
                      <a:pt x="148" y="22"/>
                    </a:lnTo>
                    <a:lnTo>
                      <a:pt x="146" y="22"/>
                    </a:lnTo>
                    <a:lnTo>
                      <a:pt x="146" y="20"/>
                    </a:lnTo>
                    <a:lnTo>
                      <a:pt x="146" y="20"/>
                    </a:lnTo>
                    <a:lnTo>
                      <a:pt x="144" y="20"/>
                    </a:lnTo>
                    <a:lnTo>
                      <a:pt x="144" y="20"/>
                    </a:lnTo>
                    <a:lnTo>
                      <a:pt x="142" y="22"/>
                    </a:lnTo>
                    <a:lnTo>
                      <a:pt x="142" y="22"/>
                    </a:lnTo>
                    <a:lnTo>
                      <a:pt x="146" y="22"/>
                    </a:lnTo>
                    <a:close/>
                    <a:moveTo>
                      <a:pt x="212" y="71"/>
                    </a:moveTo>
                    <a:lnTo>
                      <a:pt x="208" y="67"/>
                    </a:lnTo>
                    <a:lnTo>
                      <a:pt x="206" y="65"/>
                    </a:lnTo>
                    <a:lnTo>
                      <a:pt x="204" y="65"/>
                    </a:lnTo>
                    <a:lnTo>
                      <a:pt x="202" y="65"/>
                    </a:lnTo>
                    <a:lnTo>
                      <a:pt x="202" y="67"/>
                    </a:lnTo>
                    <a:lnTo>
                      <a:pt x="196" y="65"/>
                    </a:lnTo>
                    <a:lnTo>
                      <a:pt x="196" y="65"/>
                    </a:lnTo>
                    <a:lnTo>
                      <a:pt x="192" y="67"/>
                    </a:lnTo>
                    <a:lnTo>
                      <a:pt x="190" y="67"/>
                    </a:lnTo>
                    <a:lnTo>
                      <a:pt x="188" y="69"/>
                    </a:lnTo>
                    <a:lnTo>
                      <a:pt x="186" y="67"/>
                    </a:lnTo>
                    <a:lnTo>
                      <a:pt x="186" y="67"/>
                    </a:lnTo>
                    <a:lnTo>
                      <a:pt x="184" y="65"/>
                    </a:lnTo>
                    <a:lnTo>
                      <a:pt x="190" y="65"/>
                    </a:lnTo>
                    <a:lnTo>
                      <a:pt x="190" y="63"/>
                    </a:lnTo>
                    <a:lnTo>
                      <a:pt x="192" y="61"/>
                    </a:lnTo>
                    <a:lnTo>
                      <a:pt x="192" y="59"/>
                    </a:lnTo>
                    <a:lnTo>
                      <a:pt x="192" y="59"/>
                    </a:lnTo>
                    <a:lnTo>
                      <a:pt x="192" y="57"/>
                    </a:lnTo>
                    <a:lnTo>
                      <a:pt x="194" y="57"/>
                    </a:lnTo>
                    <a:lnTo>
                      <a:pt x="194" y="55"/>
                    </a:lnTo>
                    <a:lnTo>
                      <a:pt x="194" y="55"/>
                    </a:lnTo>
                    <a:lnTo>
                      <a:pt x="196" y="53"/>
                    </a:lnTo>
                    <a:lnTo>
                      <a:pt x="198" y="51"/>
                    </a:lnTo>
                    <a:lnTo>
                      <a:pt x="196" y="51"/>
                    </a:lnTo>
                    <a:lnTo>
                      <a:pt x="194" y="49"/>
                    </a:lnTo>
                    <a:lnTo>
                      <a:pt x="190" y="47"/>
                    </a:lnTo>
                    <a:lnTo>
                      <a:pt x="190" y="47"/>
                    </a:lnTo>
                    <a:lnTo>
                      <a:pt x="186" y="42"/>
                    </a:lnTo>
                    <a:lnTo>
                      <a:pt x="186" y="42"/>
                    </a:lnTo>
                    <a:lnTo>
                      <a:pt x="184" y="42"/>
                    </a:lnTo>
                    <a:lnTo>
                      <a:pt x="182" y="42"/>
                    </a:lnTo>
                    <a:lnTo>
                      <a:pt x="182" y="45"/>
                    </a:lnTo>
                    <a:lnTo>
                      <a:pt x="182" y="45"/>
                    </a:lnTo>
                    <a:lnTo>
                      <a:pt x="182" y="47"/>
                    </a:lnTo>
                    <a:lnTo>
                      <a:pt x="182" y="47"/>
                    </a:lnTo>
                    <a:lnTo>
                      <a:pt x="182" y="45"/>
                    </a:lnTo>
                    <a:lnTo>
                      <a:pt x="182" y="45"/>
                    </a:lnTo>
                    <a:lnTo>
                      <a:pt x="182" y="45"/>
                    </a:lnTo>
                    <a:lnTo>
                      <a:pt x="180" y="42"/>
                    </a:lnTo>
                    <a:lnTo>
                      <a:pt x="178" y="40"/>
                    </a:lnTo>
                    <a:lnTo>
                      <a:pt x="178" y="40"/>
                    </a:lnTo>
                    <a:lnTo>
                      <a:pt x="178" y="40"/>
                    </a:lnTo>
                    <a:lnTo>
                      <a:pt x="176" y="40"/>
                    </a:lnTo>
                    <a:lnTo>
                      <a:pt x="176" y="40"/>
                    </a:lnTo>
                    <a:lnTo>
                      <a:pt x="176" y="42"/>
                    </a:lnTo>
                    <a:lnTo>
                      <a:pt x="176" y="42"/>
                    </a:lnTo>
                    <a:lnTo>
                      <a:pt x="176" y="42"/>
                    </a:lnTo>
                    <a:lnTo>
                      <a:pt x="176" y="42"/>
                    </a:lnTo>
                    <a:lnTo>
                      <a:pt x="176" y="42"/>
                    </a:lnTo>
                    <a:lnTo>
                      <a:pt x="174" y="42"/>
                    </a:lnTo>
                    <a:lnTo>
                      <a:pt x="174" y="45"/>
                    </a:lnTo>
                    <a:lnTo>
                      <a:pt x="174" y="45"/>
                    </a:lnTo>
                    <a:lnTo>
                      <a:pt x="174" y="45"/>
                    </a:lnTo>
                    <a:lnTo>
                      <a:pt x="172" y="40"/>
                    </a:lnTo>
                    <a:lnTo>
                      <a:pt x="172" y="36"/>
                    </a:lnTo>
                    <a:lnTo>
                      <a:pt x="170" y="36"/>
                    </a:lnTo>
                    <a:lnTo>
                      <a:pt x="170" y="36"/>
                    </a:lnTo>
                    <a:lnTo>
                      <a:pt x="170" y="36"/>
                    </a:lnTo>
                    <a:lnTo>
                      <a:pt x="170" y="38"/>
                    </a:lnTo>
                    <a:lnTo>
                      <a:pt x="168" y="38"/>
                    </a:lnTo>
                    <a:lnTo>
                      <a:pt x="168" y="38"/>
                    </a:lnTo>
                    <a:lnTo>
                      <a:pt x="168" y="38"/>
                    </a:lnTo>
                    <a:lnTo>
                      <a:pt x="168" y="36"/>
                    </a:lnTo>
                    <a:lnTo>
                      <a:pt x="168" y="34"/>
                    </a:lnTo>
                    <a:lnTo>
                      <a:pt x="168" y="34"/>
                    </a:lnTo>
                    <a:lnTo>
                      <a:pt x="168" y="32"/>
                    </a:lnTo>
                    <a:lnTo>
                      <a:pt x="166" y="32"/>
                    </a:lnTo>
                    <a:lnTo>
                      <a:pt x="166" y="32"/>
                    </a:lnTo>
                    <a:lnTo>
                      <a:pt x="166" y="30"/>
                    </a:lnTo>
                    <a:lnTo>
                      <a:pt x="166" y="30"/>
                    </a:lnTo>
                    <a:lnTo>
                      <a:pt x="168" y="30"/>
                    </a:lnTo>
                    <a:lnTo>
                      <a:pt x="174" y="30"/>
                    </a:lnTo>
                    <a:lnTo>
                      <a:pt x="176" y="28"/>
                    </a:lnTo>
                    <a:lnTo>
                      <a:pt x="178" y="28"/>
                    </a:lnTo>
                    <a:lnTo>
                      <a:pt x="180" y="28"/>
                    </a:lnTo>
                    <a:lnTo>
                      <a:pt x="182" y="26"/>
                    </a:lnTo>
                    <a:lnTo>
                      <a:pt x="176" y="28"/>
                    </a:lnTo>
                    <a:lnTo>
                      <a:pt x="168" y="26"/>
                    </a:lnTo>
                    <a:lnTo>
                      <a:pt x="164" y="26"/>
                    </a:lnTo>
                    <a:lnTo>
                      <a:pt x="164" y="26"/>
                    </a:lnTo>
                    <a:lnTo>
                      <a:pt x="160" y="26"/>
                    </a:lnTo>
                    <a:lnTo>
                      <a:pt x="156" y="28"/>
                    </a:lnTo>
                    <a:lnTo>
                      <a:pt x="150" y="28"/>
                    </a:lnTo>
                    <a:lnTo>
                      <a:pt x="146" y="28"/>
                    </a:lnTo>
                    <a:lnTo>
                      <a:pt x="144" y="28"/>
                    </a:lnTo>
                    <a:lnTo>
                      <a:pt x="144" y="30"/>
                    </a:lnTo>
                    <a:lnTo>
                      <a:pt x="146" y="30"/>
                    </a:lnTo>
                    <a:lnTo>
                      <a:pt x="150" y="30"/>
                    </a:lnTo>
                    <a:lnTo>
                      <a:pt x="152" y="30"/>
                    </a:lnTo>
                    <a:lnTo>
                      <a:pt x="152" y="32"/>
                    </a:lnTo>
                    <a:lnTo>
                      <a:pt x="150" y="32"/>
                    </a:lnTo>
                    <a:lnTo>
                      <a:pt x="146" y="32"/>
                    </a:lnTo>
                    <a:lnTo>
                      <a:pt x="134" y="38"/>
                    </a:lnTo>
                    <a:lnTo>
                      <a:pt x="132" y="38"/>
                    </a:lnTo>
                    <a:lnTo>
                      <a:pt x="132" y="38"/>
                    </a:lnTo>
                    <a:lnTo>
                      <a:pt x="130" y="38"/>
                    </a:lnTo>
                    <a:lnTo>
                      <a:pt x="126" y="38"/>
                    </a:lnTo>
                    <a:lnTo>
                      <a:pt x="124" y="36"/>
                    </a:lnTo>
                    <a:lnTo>
                      <a:pt x="122" y="36"/>
                    </a:lnTo>
                    <a:lnTo>
                      <a:pt x="118" y="34"/>
                    </a:lnTo>
                    <a:lnTo>
                      <a:pt x="116" y="32"/>
                    </a:lnTo>
                    <a:lnTo>
                      <a:pt x="116" y="30"/>
                    </a:lnTo>
                    <a:lnTo>
                      <a:pt x="116" y="30"/>
                    </a:lnTo>
                    <a:lnTo>
                      <a:pt x="112" y="28"/>
                    </a:lnTo>
                    <a:lnTo>
                      <a:pt x="102" y="28"/>
                    </a:lnTo>
                    <a:lnTo>
                      <a:pt x="98" y="30"/>
                    </a:lnTo>
                    <a:lnTo>
                      <a:pt x="92" y="30"/>
                    </a:lnTo>
                    <a:lnTo>
                      <a:pt x="88" y="32"/>
                    </a:lnTo>
                    <a:lnTo>
                      <a:pt x="84" y="30"/>
                    </a:lnTo>
                    <a:lnTo>
                      <a:pt x="82" y="30"/>
                    </a:lnTo>
                    <a:lnTo>
                      <a:pt x="80" y="28"/>
                    </a:lnTo>
                    <a:lnTo>
                      <a:pt x="80" y="26"/>
                    </a:lnTo>
                    <a:lnTo>
                      <a:pt x="82" y="24"/>
                    </a:lnTo>
                    <a:lnTo>
                      <a:pt x="80" y="22"/>
                    </a:lnTo>
                    <a:lnTo>
                      <a:pt x="80" y="20"/>
                    </a:lnTo>
                    <a:lnTo>
                      <a:pt x="80" y="18"/>
                    </a:lnTo>
                    <a:lnTo>
                      <a:pt x="76" y="16"/>
                    </a:lnTo>
                    <a:lnTo>
                      <a:pt x="74" y="14"/>
                    </a:lnTo>
                    <a:lnTo>
                      <a:pt x="70" y="14"/>
                    </a:lnTo>
                    <a:lnTo>
                      <a:pt x="68" y="12"/>
                    </a:lnTo>
                    <a:lnTo>
                      <a:pt x="62" y="12"/>
                    </a:lnTo>
                    <a:lnTo>
                      <a:pt x="62" y="12"/>
                    </a:lnTo>
                    <a:lnTo>
                      <a:pt x="60" y="14"/>
                    </a:lnTo>
                    <a:lnTo>
                      <a:pt x="60" y="12"/>
                    </a:lnTo>
                    <a:lnTo>
                      <a:pt x="58" y="10"/>
                    </a:lnTo>
                    <a:lnTo>
                      <a:pt x="58" y="6"/>
                    </a:lnTo>
                    <a:lnTo>
                      <a:pt x="58" y="4"/>
                    </a:lnTo>
                    <a:lnTo>
                      <a:pt x="58" y="2"/>
                    </a:lnTo>
                    <a:lnTo>
                      <a:pt x="58" y="2"/>
                    </a:lnTo>
                    <a:lnTo>
                      <a:pt x="56" y="0"/>
                    </a:lnTo>
                    <a:lnTo>
                      <a:pt x="54" y="2"/>
                    </a:lnTo>
                    <a:lnTo>
                      <a:pt x="52" y="2"/>
                    </a:lnTo>
                    <a:lnTo>
                      <a:pt x="52" y="4"/>
                    </a:lnTo>
                    <a:lnTo>
                      <a:pt x="52" y="6"/>
                    </a:lnTo>
                    <a:lnTo>
                      <a:pt x="52" y="8"/>
                    </a:lnTo>
                    <a:lnTo>
                      <a:pt x="52" y="10"/>
                    </a:lnTo>
                    <a:lnTo>
                      <a:pt x="52" y="10"/>
                    </a:lnTo>
                    <a:lnTo>
                      <a:pt x="56" y="10"/>
                    </a:lnTo>
                    <a:lnTo>
                      <a:pt x="58" y="10"/>
                    </a:lnTo>
                    <a:lnTo>
                      <a:pt x="58" y="12"/>
                    </a:lnTo>
                    <a:lnTo>
                      <a:pt x="58" y="14"/>
                    </a:lnTo>
                    <a:lnTo>
                      <a:pt x="56" y="14"/>
                    </a:lnTo>
                    <a:lnTo>
                      <a:pt x="54" y="12"/>
                    </a:lnTo>
                    <a:lnTo>
                      <a:pt x="54" y="12"/>
                    </a:lnTo>
                    <a:lnTo>
                      <a:pt x="52" y="14"/>
                    </a:lnTo>
                    <a:lnTo>
                      <a:pt x="52" y="14"/>
                    </a:lnTo>
                    <a:lnTo>
                      <a:pt x="46" y="16"/>
                    </a:lnTo>
                    <a:lnTo>
                      <a:pt x="42" y="18"/>
                    </a:lnTo>
                    <a:lnTo>
                      <a:pt x="34" y="22"/>
                    </a:lnTo>
                    <a:lnTo>
                      <a:pt x="32" y="22"/>
                    </a:lnTo>
                    <a:lnTo>
                      <a:pt x="32" y="24"/>
                    </a:lnTo>
                    <a:lnTo>
                      <a:pt x="30" y="26"/>
                    </a:lnTo>
                    <a:lnTo>
                      <a:pt x="30" y="28"/>
                    </a:lnTo>
                    <a:lnTo>
                      <a:pt x="30" y="30"/>
                    </a:lnTo>
                    <a:lnTo>
                      <a:pt x="30" y="32"/>
                    </a:lnTo>
                    <a:lnTo>
                      <a:pt x="32" y="34"/>
                    </a:lnTo>
                    <a:lnTo>
                      <a:pt x="34" y="36"/>
                    </a:lnTo>
                    <a:lnTo>
                      <a:pt x="34" y="40"/>
                    </a:lnTo>
                    <a:lnTo>
                      <a:pt x="36" y="42"/>
                    </a:lnTo>
                    <a:lnTo>
                      <a:pt x="36" y="45"/>
                    </a:lnTo>
                    <a:lnTo>
                      <a:pt x="36" y="49"/>
                    </a:lnTo>
                    <a:lnTo>
                      <a:pt x="36" y="53"/>
                    </a:lnTo>
                    <a:lnTo>
                      <a:pt x="34" y="55"/>
                    </a:lnTo>
                    <a:lnTo>
                      <a:pt x="32" y="55"/>
                    </a:lnTo>
                    <a:lnTo>
                      <a:pt x="32" y="57"/>
                    </a:lnTo>
                    <a:lnTo>
                      <a:pt x="28" y="57"/>
                    </a:lnTo>
                    <a:lnTo>
                      <a:pt x="26" y="57"/>
                    </a:lnTo>
                    <a:lnTo>
                      <a:pt x="26" y="57"/>
                    </a:lnTo>
                    <a:lnTo>
                      <a:pt x="26" y="55"/>
                    </a:lnTo>
                    <a:lnTo>
                      <a:pt x="24" y="53"/>
                    </a:lnTo>
                    <a:lnTo>
                      <a:pt x="24" y="53"/>
                    </a:lnTo>
                    <a:lnTo>
                      <a:pt x="24" y="51"/>
                    </a:lnTo>
                    <a:lnTo>
                      <a:pt x="24" y="51"/>
                    </a:lnTo>
                    <a:lnTo>
                      <a:pt x="22" y="49"/>
                    </a:lnTo>
                    <a:lnTo>
                      <a:pt x="22" y="47"/>
                    </a:lnTo>
                    <a:lnTo>
                      <a:pt x="20" y="42"/>
                    </a:lnTo>
                    <a:lnTo>
                      <a:pt x="22" y="38"/>
                    </a:lnTo>
                    <a:lnTo>
                      <a:pt x="24" y="36"/>
                    </a:lnTo>
                    <a:lnTo>
                      <a:pt x="26" y="34"/>
                    </a:lnTo>
                    <a:lnTo>
                      <a:pt x="28" y="32"/>
                    </a:lnTo>
                    <a:lnTo>
                      <a:pt x="30" y="28"/>
                    </a:lnTo>
                    <a:lnTo>
                      <a:pt x="30" y="26"/>
                    </a:lnTo>
                    <a:lnTo>
                      <a:pt x="28" y="24"/>
                    </a:lnTo>
                    <a:lnTo>
                      <a:pt x="28" y="22"/>
                    </a:lnTo>
                    <a:lnTo>
                      <a:pt x="28" y="22"/>
                    </a:lnTo>
                    <a:lnTo>
                      <a:pt x="28" y="22"/>
                    </a:lnTo>
                    <a:lnTo>
                      <a:pt x="26" y="20"/>
                    </a:lnTo>
                    <a:lnTo>
                      <a:pt x="26" y="18"/>
                    </a:lnTo>
                    <a:lnTo>
                      <a:pt x="24" y="14"/>
                    </a:lnTo>
                    <a:lnTo>
                      <a:pt x="24" y="14"/>
                    </a:lnTo>
                    <a:lnTo>
                      <a:pt x="24" y="12"/>
                    </a:lnTo>
                    <a:lnTo>
                      <a:pt x="26" y="10"/>
                    </a:lnTo>
                    <a:lnTo>
                      <a:pt x="26" y="10"/>
                    </a:lnTo>
                    <a:lnTo>
                      <a:pt x="32" y="8"/>
                    </a:lnTo>
                    <a:lnTo>
                      <a:pt x="34" y="8"/>
                    </a:lnTo>
                    <a:lnTo>
                      <a:pt x="34" y="8"/>
                    </a:lnTo>
                    <a:lnTo>
                      <a:pt x="34" y="6"/>
                    </a:lnTo>
                    <a:lnTo>
                      <a:pt x="34" y="6"/>
                    </a:lnTo>
                    <a:lnTo>
                      <a:pt x="34" y="6"/>
                    </a:lnTo>
                    <a:lnTo>
                      <a:pt x="32" y="8"/>
                    </a:lnTo>
                    <a:lnTo>
                      <a:pt x="28" y="8"/>
                    </a:lnTo>
                    <a:lnTo>
                      <a:pt x="24" y="10"/>
                    </a:lnTo>
                    <a:lnTo>
                      <a:pt x="24" y="10"/>
                    </a:lnTo>
                    <a:lnTo>
                      <a:pt x="20" y="18"/>
                    </a:lnTo>
                    <a:lnTo>
                      <a:pt x="16" y="20"/>
                    </a:lnTo>
                    <a:lnTo>
                      <a:pt x="14" y="20"/>
                    </a:lnTo>
                    <a:lnTo>
                      <a:pt x="14" y="22"/>
                    </a:lnTo>
                    <a:lnTo>
                      <a:pt x="12" y="24"/>
                    </a:lnTo>
                    <a:lnTo>
                      <a:pt x="12" y="26"/>
                    </a:lnTo>
                    <a:lnTo>
                      <a:pt x="8" y="30"/>
                    </a:lnTo>
                    <a:lnTo>
                      <a:pt x="8" y="36"/>
                    </a:lnTo>
                    <a:lnTo>
                      <a:pt x="6" y="38"/>
                    </a:lnTo>
                    <a:lnTo>
                      <a:pt x="6" y="45"/>
                    </a:lnTo>
                    <a:lnTo>
                      <a:pt x="4" y="47"/>
                    </a:lnTo>
                    <a:lnTo>
                      <a:pt x="4" y="49"/>
                    </a:lnTo>
                    <a:lnTo>
                      <a:pt x="2" y="51"/>
                    </a:lnTo>
                    <a:lnTo>
                      <a:pt x="0" y="53"/>
                    </a:lnTo>
                    <a:lnTo>
                      <a:pt x="0" y="55"/>
                    </a:lnTo>
                    <a:lnTo>
                      <a:pt x="0" y="55"/>
                    </a:lnTo>
                    <a:lnTo>
                      <a:pt x="0" y="55"/>
                    </a:lnTo>
                    <a:lnTo>
                      <a:pt x="2" y="55"/>
                    </a:lnTo>
                    <a:lnTo>
                      <a:pt x="4" y="55"/>
                    </a:lnTo>
                    <a:lnTo>
                      <a:pt x="4" y="53"/>
                    </a:lnTo>
                    <a:lnTo>
                      <a:pt x="6" y="55"/>
                    </a:lnTo>
                    <a:lnTo>
                      <a:pt x="6" y="55"/>
                    </a:lnTo>
                    <a:lnTo>
                      <a:pt x="6" y="57"/>
                    </a:lnTo>
                    <a:lnTo>
                      <a:pt x="8" y="55"/>
                    </a:lnTo>
                    <a:lnTo>
                      <a:pt x="8" y="57"/>
                    </a:lnTo>
                    <a:lnTo>
                      <a:pt x="10" y="61"/>
                    </a:lnTo>
                    <a:lnTo>
                      <a:pt x="10" y="65"/>
                    </a:lnTo>
                    <a:lnTo>
                      <a:pt x="12" y="67"/>
                    </a:lnTo>
                    <a:lnTo>
                      <a:pt x="14" y="69"/>
                    </a:lnTo>
                    <a:lnTo>
                      <a:pt x="14" y="71"/>
                    </a:lnTo>
                    <a:lnTo>
                      <a:pt x="14" y="73"/>
                    </a:lnTo>
                    <a:lnTo>
                      <a:pt x="14" y="75"/>
                    </a:lnTo>
                    <a:lnTo>
                      <a:pt x="14" y="75"/>
                    </a:lnTo>
                    <a:lnTo>
                      <a:pt x="12" y="77"/>
                    </a:lnTo>
                    <a:lnTo>
                      <a:pt x="12" y="79"/>
                    </a:lnTo>
                    <a:lnTo>
                      <a:pt x="12" y="81"/>
                    </a:lnTo>
                    <a:lnTo>
                      <a:pt x="12" y="83"/>
                    </a:lnTo>
                    <a:lnTo>
                      <a:pt x="12" y="85"/>
                    </a:lnTo>
                    <a:lnTo>
                      <a:pt x="12" y="85"/>
                    </a:lnTo>
                    <a:lnTo>
                      <a:pt x="14" y="87"/>
                    </a:lnTo>
                    <a:lnTo>
                      <a:pt x="14" y="87"/>
                    </a:lnTo>
                    <a:lnTo>
                      <a:pt x="16" y="87"/>
                    </a:lnTo>
                    <a:lnTo>
                      <a:pt x="16" y="89"/>
                    </a:lnTo>
                    <a:lnTo>
                      <a:pt x="18" y="93"/>
                    </a:lnTo>
                    <a:lnTo>
                      <a:pt x="20" y="93"/>
                    </a:lnTo>
                    <a:lnTo>
                      <a:pt x="20" y="95"/>
                    </a:lnTo>
                    <a:lnTo>
                      <a:pt x="22" y="93"/>
                    </a:lnTo>
                    <a:lnTo>
                      <a:pt x="26" y="93"/>
                    </a:lnTo>
                    <a:lnTo>
                      <a:pt x="28" y="93"/>
                    </a:lnTo>
                    <a:lnTo>
                      <a:pt x="32" y="95"/>
                    </a:lnTo>
                    <a:lnTo>
                      <a:pt x="32" y="95"/>
                    </a:lnTo>
                    <a:lnTo>
                      <a:pt x="34" y="95"/>
                    </a:lnTo>
                    <a:lnTo>
                      <a:pt x="38" y="93"/>
                    </a:lnTo>
                    <a:lnTo>
                      <a:pt x="40" y="93"/>
                    </a:lnTo>
                    <a:lnTo>
                      <a:pt x="40" y="93"/>
                    </a:lnTo>
                    <a:lnTo>
                      <a:pt x="42" y="93"/>
                    </a:lnTo>
                    <a:lnTo>
                      <a:pt x="44" y="93"/>
                    </a:lnTo>
                    <a:lnTo>
                      <a:pt x="44" y="95"/>
                    </a:lnTo>
                    <a:lnTo>
                      <a:pt x="46" y="95"/>
                    </a:lnTo>
                    <a:lnTo>
                      <a:pt x="48" y="95"/>
                    </a:lnTo>
                    <a:lnTo>
                      <a:pt x="48" y="95"/>
                    </a:lnTo>
                    <a:lnTo>
                      <a:pt x="50" y="95"/>
                    </a:lnTo>
                    <a:lnTo>
                      <a:pt x="52" y="99"/>
                    </a:lnTo>
                    <a:lnTo>
                      <a:pt x="54" y="103"/>
                    </a:lnTo>
                    <a:lnTo>
                      <a:pt x="56" y="107"/>
                    </a:lnTo>
                    <a:lnTo>
                      <a:pt x="58" y="109"/>
                    </a:lnTo>
                    <a:lnTo>
                      <a:pt x="58" y="109"/>
                    </a:lnTo>
                    <a:lnTo>
                      <a:pt x="60" y="109"/>
                    </a:lnTo>
                    <a:lnTo>
                      <a:pt x="60" y="109"/>
                    </a:lnTo>
                    <a:lnTo>
                      <a:pt x="62" y="111"/>
                    </a:lnTo>
                    <a:lnTo>
                      <a:pt x="62" y="109"/>
                    </a:lnTo>
                    <a:lnTo>
                      <a:pt x="64" y="109"/>
                    </a:lnTo>
                    <a:lnTo>
                      <a:pt x="66" y="109"/>
                    </a:lnTo>
                    <a:lnTo>
                      <a:pt x="70" y="109"/>
                    </a:lnTo>
                    <a:lnTo>
                      <a:pt x="74" y="109"/>
                    </a:lnTo>
                    <a:lnTo>
                      <a:pt x="80" y="109"/>
                    </a:lnTo>
                    <a:lnTo>
                      <a:pt x="82" y="107"/>
                    </a:lnTo>
                    <a:lnTo>
                      <a:pt x="84" y="107"/>
                    </a:lnTo>
                    <a:lnTo>
                      <a:pt x="86" y="107"/>
                    </a:lnTo>
                    <a:lnTo>
                      <a:pt x="88" y="107"/>
                    </a:lnTo>
                    <a:lnTo>
                      <a:pt x="90" y="109"/>
                    </a:lnTo>
                    <a:lnTo>
                      <a:pt x="90" y="109"/>
                    </a:lnTo>
                    <a:lnTo>
                      <a:pt x="90" y="111"/>
                    </a:lnTo>
                    <a:lnTo>
                      <a:pt x="90" y="113"/>
                    </a:lnTo>
                    <a:lnTo>
                      <a:pt x="88" y="115"/>
                    </a:lnTo>
                    <a:lnTo>
                      <a:pt x="86" y="117"/>
                    </a:lnTo>
                    <a:lnTo>
                      <a:pt x="86" y="119"/>
                    </a:lnTo>
                    <a:lnTo>
                      <a:pt x="86" y="121"/>
                    </a:lnTo>
                    <a:lnTo>
                      <a:pt x="84" y="123"/>
                    </a:lnTo>
                    <a:lnTo>
                      <a:pt x="84" y="125"/>
                    </a:lnTo>
                    <a:lnTo>
                      <a:pt x="84" y="127"/>
                    </a:lnTo>
                    <a:lnTo>
                      <a:pt x="84" y="131"/>
                    </a:lnTo>
                    <a:lnTo>
                      <a:pt x="82" y="135"/>
                    </a:lnTo>
                    <a:lnTo>
                      <a:pt x="82" y="139"/>
                    </a:lnTo>
                    <a:lnTo>
                      <a:pt x="84" y="139"/>
                    </a:lnTo>
                    <a:lnTo>
                      <a:pt x="84" y="141"/>
                    </a:lnTo>
                    <a:lnTo>
                      <a:pt x="84" y="143"/>
                    </a:lnTo>
                    <a:lnTo>
                      <a:pt x="84" y="145"/>
                    </a:lnTo>
                    <a:lnTo>
                      <a:pt x="84" y="147"/>
                    </a:lnTo>
                    <a:lnTo>
                      <a:pt x="86" y="151"/>
                    </a:lnTo>
                    <a:lnTo>
                      <a:pt x="86" y="151"/>
                    </a:lnTo>
                    <a:lnTo>
                      <a:pt x="88" y="153"/>
                    </a:lnTo>
                    <a:lnTo>
                      <a:pt x="88" y="153"/>
                    </a:lnTo>
                    <a:lnTo>
                      <a:pt x="90" y="157"/>
                    </a:lnTo>
                    <a:lnTo>
                      <a:pt x="90" y="159"/>
                    </a:lnTo>
                    <a:lnTo>
                      <a:pt x="90" y="159"/>
                    </a:lnTo>
                    <a:lnTo>
                      <a:pt x="90" y="159"/>
                    </a:lnTo>
                    <a:lnTo>
                      <a:pt x="90" y="159"/>
                    </a:lnTo>
                    <a:lnTo>
                      <a:pt x="88" y="163"/>
                    </a:lnTo>
                    <a:lnTo>
                      <a:pt x="82" y="167"/>
                    </a:lnTo>
                    <a:lnTo>
                      <a:pt x="82" y="169"/>
                    </a:lnTo>
                    <a:lnTo>
                      <a:pt x="82" y="169"/>
                    </a:lnTo>
                    <a:lnTo>
                      <a:pt x="84" y="169"/>
                    </a:lnTo>
                    <a:lnTo>
                      <a:pt x="84" y="169"/>
                    </a:lnTo>
                    <a:lnTo>
                      <a:pt x="86" y="169"/>
                    </a:lnTo>
                    <a:lnTo>
                      <a:pt x="86" y="169"/>
                    </a:lnTo>
                    <a:lnTo>
                      <a:pt x="86" y="171"/>
                    </a:lnTo>
                    <a:lnTo>
                      <a:pt x="86" y="171"/>
                    </a:lnTo>
                    <a:lnTo>
                      <a:pt x="88" y="171"/>
                    </a:lnTo>
                    <a:lnTo>
                      <a:pt x="90" y="173"/>
                    </a:lnTo>
                    <a:lnTo>
                      <a:pt x="90" y="175"/>
                    </a:lnTo>
                    <a:lnTo>
                      <a:pt x="92" y="175"/>
                    </a:lnTo>
                    <a:lnTo>
                      <a:pt x="92" y="177"/>
                    </a:lnTo>
                    <a:lnTo>
                      <a:pt x="92" y="177"/>
                    </a:lnTo>
                    <a:lnTo>
                      <a:pt x="92" y="179"/>
                    </a:lnTo>
                    <a:lnTo>
                      <a:pt x="92" y="181"/>
                    </a:lnTo>
                    <a:lnTo>
                      <a:pt x="94" y="181"/>
                    </a:lnTo>
                    <a:lnTo>
                      <a:pt x="94" y="183"/>
                    </a:lnTo>
                    <a:lnTo>
                      <a:pt x="94" y="183"/>
                    </a:lnTo>
                    <a:lnTo>
                      <a:pt x="94" y="185"/>
                    </a:lnTo>
                    <a:lnTo>
                      <a:pt x="94" y="187"/>
                    </a:lnTo>
                    <a:lnTo>
                      <a:pt x="96" y="189"/>
                    </a:lnTo>
                    <a:lnTo>
                      <a:pt x="96" y="191"/>
                    </a:lnTo>
                    <a:lnTo>
                      <a:pt x="96" y="191"/>
                    </a:lnTo>
                    <a:lnTo>
                      <a:pt x="96" y="193"/>
                    </a:lnTo>
                    <a:lnTo>
                      <a:pt x="96" y="195"/>
                    </a:lnTo>
                    <a:lnTo>
                      <a:pt x="96" y="197"/>
                    </a:lnTo>
                    <a:lnTo>
                      <a:pt x="96" y="197"/>
                    </a:lnTo>
                    <a:lnTo>
                      <a:pt x="100" y="201"/>
                    </a:lnTo>
                    <a:lnTo>
                      <a:pt x="104" y="205"/>
                    </a:lnTo>
                    <a:lnTo>
                      <a:pt x="106" y="205"/>
                    </a:lnTo>
                    <a:lnTo>
                      <a:pt x="106" y="205"/>
                    </a:lnTo>
                    <a:lnTo>
                      <a:pt x="108" y="205"/>
                    </a:lnTo>
                    <a:lnTo>
                      <a:pt x="110" y="205"/>
                    </a:lnTo>
                    <a:lnTo>
                      <a:pt x="110" y="205"/>
                    </a:lnTo>
                    <a:lnTo>
                      <a:pt x="112" y="203"/>
                    </a:lnTo>
                    <a:lnTo>
                      <a:pt x="114" y="203"/>
                    </a:lnTo>
                    <a:lnTo>
                      <a:pt x="116" y="201"/>
                    </a:lnTo>
                    <a:lnTo>
                      <a:pt x="116" y="201"/>
                    </a:lnTo>
                    <a:lnTo>
                      <a:pt x="116" y="201"/>
                    </a:lnTo>
                    <a:lnTo>
                      <a:pt x="118" y="203"/>
                    </a:lnTo>
                    <a:lnTo>
                      <a:pt x="118" y="205"/>
                    </a:lnTo>
                    <a:lnTo>
                      <a:pt x="118" y="205"/>
                    </a:lnTo>
                    <a:lnTo>
                      <a:pt x="118" y="207"/>
                    </a:lnTo>
                    <a:lnTo>
                      <a:pt x="118" y="207"/>
                    </a:lnTo>
                    <a:lnTo>
                      <a:pt x="120" y="205"/>
                    </a:lnTo>
                    <a:lnTo>
                      <a:pt x="120" y="203"/>
                    </a:lnTo>
                    <a:lnTo>
                      <a:pt x="122" y="203"/>
                    </a:lnTo>
                    <a:lnTo>
                      <a:pt x="124" y="201"/>
                    </a:lnTo>
                    <a:lnTo>
                      <a:pt x="124" y="199"/>
                    </a:lnTo>
                    <a:lnTo>
                      <a:pt x="126" y="199"/>
                    </a:lnTo>
                    <a:lnTo>
                      <a:pt x="128" y="197"/>
                    </a:lnTo>
                    <a:lnTo>
                      <a:pt x="130" y="197"/>
                    </a:lnTo>
                    <a:lnTo>
                      <a:pt x="130" y="197"/>
                    </a:lnTo>
                    <a:lnTo>
                      <a:pt x="132" y="195"/>
                    </a:lnTo>
                    <a:lnTo>
                      <a:pt x="134" y="195"/>
                    </a:lnTo>
                    <a:lnTo>
                      <a:pt x="134" y="193"/>
                    </a:lnTo>
                    <a:lnTo>
                      <a:pt x="134" y="193"/>
                    </a:lnTo>
                    <a:lnTo>
                      <a:pt x="136" y="193"/>
                    </a:lnTo>
                    <a:lnTo>
                      <a:pt x="138" y="193"/>
                    </a:lnTo>
                    <a:lnTo>
                      <a:pt x="140" y="191"/>
                    </a:lnTo>
                    <a:lnTo>
                      <a:pt x="140" y="191"/>
                    </a:lnTo>
                    <a:lnTo>
                      <a:pt x="142" y="187"/>
                    </a:lnTo>
                    <a:lnTo>
                      <a:pt x="142" y="185"/>
                    </a:lnTo>
                    <a:lnTo>
                      <a:pt x="142" y="185"/>
                    </a:lnTo>
                    <a:lnTo>
                      <a:pt x="142" y="185"/>
                    </a:lnTo>
                    <a:lnTo>
                      <a:pt x="144" y="183"/>
                    </a:lnTo>
                    <a:lnTo>
                      <a:pt x="144" y="183"/>
                    </a:lnTo>
                    <a:lnTo>
                      <a:pt x="148" y="183"/>
                    </a:lnTo>
                    <a:lnTo>
                      <a:pt x="150" y="181"/>
                    </a:lnTo>
                    <a:lnTo>
                      <a:pt x="150" y="181"/>
                    </a:lnTo>
                    <a:lnTo>
                      <a:pt x="152" y="181"/>
                    </a:lnTo>
                    <a:lnTo>
                      <a:pt x="152" y="179"/>
                    </a:lnTo>
                    <a:lnTo>
                      <a:pt x="152" y="177"/>
                    </a:lnTo>
                    <a:lnTo>
                      <a:pt x="152" y="175"/>
                    </a:lnTo>
                    <a:lnTo>
                      <a:pt x="150" y="175"/>
                    </a:lnTo>
                    <a:lnTo>
                      <a:pt x="148" y="175"/>
                    </a:lnTo>
                    <a:lnTo>
                      <a:pt x="144" y="175"/>
                    </a:lnTo>
                    <a:lnTo>
                      <a:pt x="142" y="175"/>
                    </a:lnTo>
                    <a:lnTo>
                      <a:pt x="142" y="175"/>
                    </a:lnTo>
                    <a:lnTo>
                      <a:pt x="142" y="173"/>
                    </a:lnTo>
                    <a:lnTo>
                      <a:pt x="142" y="173"/>
                    </a:lnTo>
                    <a:lnTo>
                      <a:pt x="142" y="171"/>
                    </a:lnTo>
                    <a:lnTo>
                      <a:pt x="142" y="169"/>
                    </a:lnTo>
                    <a:lnTo>
                      <a:pt x="140" y="165"/>
                    </a:lnTo>
                    <a:lnTo>
                      <a:pt x="140" y="161"/>
                    </a:lnTo>
                    <a:lnTo>
                      <a:pt x="140" y="159"/>
                    </a:lnTo>
                    <a:lnTo>
                      <a:pt x="140" y="157"/>
                    </a:lnTo>
                    <a:lnTo>
                      <a:pt x="140" y="155"/>
                    </a:lnTo>
                    <a:lnTo>
                      <a:pt x="138" y="153"/>
                    </a:lnTo>
                    <a:lnTo>
                      <a:pt x="134" y="149"/>
                    </a:lnTo>
                    <a:lnTo>
                      <a:pt x="132" y="147"/>
                    </a:lnTo>
                    <a:lnTo>
                      <a:pt x="132" y="147"/>
                    </a:lnTo>
                    <a:lnTo>
                      <a:pt x="130" y="143"/>
                    </a:lnTo>
                    <a:lnTo>
                      <a:pt x="130" y="143"/>
                    </a:lnTo>
                    <a:lnTo>
                      <a:pt x="132" y="143"/>
                    </a:lnTo>
                    <a:lnTo>
                      <a:pt x="132" y="143"/>
                    </a:lnTo>
                    <a:lnTo>
                      <a:pt x="134" y="145"/>
                    </a:lnTo>
                    <a:lnTo>
                      <a:pt x="134" y="145"/>
                    </a:lnTo>
                    <a:lnTo>
                      <a:pt x="134" y="145"/>
                    </a:lnTo>
                    <a:lnTo>
                      <a:pt x="140" y="145"/>
                    </a:lnTo>
                    <a:lnTo>
                      <a:pt x="140" y="145"/>
                    </a:lnTo>
                    <a:lnTo>
                      <a:pt x="140" y="145"/>
                    </a:lnTo>
                    <a:lnTo>
                      <a:pt x="142" y="147"/>
                    </a:lnTo>
                    <a:lnTo>
                      <a:pt x="142" y="149"/>
                    </a:lnTo>
                    <a:lnTo>
                      <a:pt x="142" y="149"/>
                    </a:lnTo>
                    <a:lnTo>
                      <a:pt x="144" y="149"/>
                    </a:lnTo>
                    <a:lnTo>
                      <a:pt x="148" y="149"/>
                    </a:lnTo>
                    <a:lnTo>
                      <a:pt x="148" y="149"/>
                    </a:lnTo>
                    <a:lnTo>
                      <a:pt x="150" y="149"/>
                    </a:lnTo>
                    <a:lnTo>
                      <a:pt x="150" y="149"/>
                    </a:lnTo>
                    <a:lnTo>
                      <a:pt x="152" y="149"/>
                    </a:lnTo>
                    <a:lnTo>
                      <a:pt x="154" y="149"/>
                    </a:lnTo>
                    <a:lnTo>
                      <a:pt x="154" y="149"/>
                    </a:lnTo>
                    <a:lnTo>
                      <a:pt x="156" y="151"/>
                    </a:lnTo>
                    <a:lnTo>
                      <a:pt x="158" y="153"/>
                    </a:lnTo>
                    <a:lnTo>
                      <a:pt x="160" y="155"/>
                    </a:lnTo>
                    <a:lnTo>
                      <a:pt x="162" y="155"/>
                    </a:lnTo>
                    <a:lnTo>
                      <a:pt x="162" y="153"/>
                    </a:lnTo>
                    <a:lnTo>
                      <a:pt x="164" y="149"/>
                    </a:lnTo>
                    <a:lnTo>
                      <a:pt x="164" y="147"/>
                    </a:lnTo>
                    <a:lnTo>
                      <a:pt x="164" y="147"/>
                    </a:lnTo>
                    <a:lnTo>
                      <a:pt x="166" y="147"/>
                    </a:lnTo>
                    <a:lnTo>
                      <a:pt x="166" y="147"/>
                    </a:lnTo>
                    <a:lnTo>
                      <a:pt x="168" y="145"/>
                    </a:lnTo>
                    <a:lnTo>
                      <a:pt x="168" y="145"/>
                    </a:lnTo>
                    <a:lnTo>
                      <a:pt x="172" y="145"/>
                    </a:lnTo>
                    <a:lnTo>
                      <a:pt x="174" y="145"/>
                    </a:lnTo>
                    <a:lnTo>
                      <a:pt x="178" y="145"/>
                    </a:lnTo>
                    <a:lnTo>
                      <a:pt x="182" y="143"/>
                    </a:lnTo>
                    <a:lnTo>
                      <a:pt x="184" y="141"/>
                    </a:lnTo>
                    <a:lnTo>
                      <a:pt x="184" y="139"/>
                    </a:lnTo>
                    <a:lnTo>
                      <a:pt x="186" y="139"/>
                    </a:lnTo>
                    <a:lnTo>
                      <a:pt x="188" y="139"/>
                    </a:lnTo>
                    <a:lnTo>
                      <a:pt x="190" y="139"/>
                    </a:lnTo>
                    <a:lnTo>
                      <a:pt x="190" y="139"/>
                    </a:lnTo>
                    <a:lnTo>
                      <a:pt x="190" y="139"/>
                    </a:lnTo>
                    <a:lnTo>
                      <a:pt x="192" y="137"/>
                    </a:lnTo>
                    <a:lnTo>
                      <a:pt x="192" y="135"/>
                    </a:lnTo>
                    <a:lnTo>
                      <a:pt x="194" y="135"/>
                    </a:lnTo>
                    <a:lnTo>
                      <a:pt x="194" y="133"/>
                    </a:lnTo>
                    <a:lnTo>
                      <a:pt x="196" y="133"/>
                    </a:lnTo>
                    <a:lnTo>
                      <a:pt x="196" y="131"/>
                    </a:lnTo>
                    <a:lnTo>
                      <a:pt x="198" y="131"/>
                    </a:lnTo>
                    <a:lnTo>
                      <a:pt x="198" y="129"/>
                    </a:lnTo>
                    <a:lnTo>
                      <a:pt x="196" y="129"/>
                    </a:lnTo>
                    <a:lnTo>
                      <a:pt x="196" y="127"/>
                    </a:lnTo>
                    <a:lnTo>
                      <a:pt x="196" y="127"/>
                    </a:lnTo>
                    <a:lnTo>
                      <a:pt x="196" y="127"/>
                    </a:lnTo>
                    <a:lnTo>
                      <a:pt x="192" y="121"/>
                    </a:lnTo>
                    <a:lnTo>
                      <a:pt x="188" y="117"/>
                    </a:lnTo>
                    <a:lnTo>
                      <a:pt x="186" y="113"/>
                    </a:lnTo>
                    <a:lnTo>
                      <a:pt x="186" y="113"/>
                    </a:lnTo>
                    <a:lnTo>
                      <a:pt x="186" y="111"/>
                    </a:lnTo>
                    <a:lnTo>
                      <a:pt x="188" y="109"/>
                    </a:lnTo>
                    <a:lnTo>
                      <a:pt x="190" y="109"/>
                    </a:lnTo>
                    <a:lnTo>
                      <a:pt x="190" y="109"/>
                    </a:lnTo>
                    <a:lnTo>
                      <a:pt x="190" y="105"/>
                    </a:lnTo>
                    <a:lnTo>
                      <a:pt x="190" y="103"/>
                    </a:lnTo>
                    <a:lnTo>
                      <a:pt x="190" y="103"/>
                    </a:lnTo>
                    <a:lnTo>
                      <a:pt x="188" y="101"/>
                    </a:lnTo>
                    <a:lnTo>
                      <a:pt x="190" y="101"/>
                    </a:lnTo>
                    <a:lnTo>
                      <a:pt x="190" y="99"/>
                    </a:lnTo>
                    <a:lnTo>
                      <a:pt x="190" y="99"/>
                    </a:lnTo>
                    <a:lnTo>
                      <a:pt x="192" y="99"/>
                    </a:lnTo>
                    <a:lnTo>
                      <a:pt x="194" y="99"/>
                    </a:lnTo>
                    <a:lnTo>
                      <a:pt x="194" y="99"/>
                    </a:lnTo>
                    <a:lnTo>
                      <a:pt x="194" y="97"/>
                    </a:lnTo>
                    <a:lnTo>
                      <a:pt x="194" y="97"/>
                    </a:lnTo>
                    <a:lnTo>
                      <a:pt x="196" y="99"/>
                    </a:lnTo>
                    <a:lnTo>
                      <a:pt x="198" y="97"/>
                    </a:lnTo>
                    <a:lnTo>
                      <a:pt x="198" y="97"/>
                    </a:lnTo>
                    <a:lnTo>
                      <a:pt x="202" y="95"/>
                    </a:lnTo>
                    <a:lnTo>
                      <a:pt x="202" y="95"/>
                    </a:lnTo>
                    <a:lnTo>
                      <a:pt x="202" y="93"/>
                    </a:lnTo>
                    <a:lnTo>
                      <a:pt x="202" y="91"/>
                    </a:lnTo>
                    <a:lnTo>
                      <a:pt x="202" y="91"/>
                    </a:lnTo>
                    <a:lnTo>
                      <a:pt x="202" y="91"/>
                    </a:lnTo>
                    <a:lnTo>
                      <a:pt x="200" y="91"/>
                    </a:lnTo>
                    <a:lnTo>
                      <a:pt x="200" y="91"/>
                    </a:lnTo>
                    <a:lnTo>
                      <a:pt x="198" y="91"/>
                    </a:lnTo>
                    <a:lnTo>
                      <a:pt x="198" y="91"/>
                    </a:lnTo>
                    <a:lnTo>
                      <a:pt x="198" y="89"/>
                    </a:lnTo>
                    <a:lnTo>
                      <a:pt x="198" y="89"/>
                    </a:lnTo>
                    <a:lnTo>
                      <a:pt x="198" y="87"/>
                    </a:lnTo>
                    <a:lnTo>
                      <a:pt x="198" y="85"/>
                    </a:lnTo>
                    <a:lnTo>
                      <a:pt x="198" y="85"/>
                    </a:lnTo>
                    <a:lnTo>
                      <a:pt x="198" y="83"/>
                    </a:lnTo>
                    <a:lnTo>
                      <a:pt x="198" y="83"/>
                    </a:lnTo>
                    <a:lnTo>
                      <a:pt x="200" y="81"/>
                    </a:lnTo>
                    <a:lnTo>
                      <a:pt x="200" y="79"/>
                    </a:lnTo>
                    <a:lnTo>
                      <a:pt x="202" y="79"/>
                    </a:lnTo>
                    <a:lnTo>
                      <a:pt x="204" y="79"/>
                    </a:lnTo>
                    <a:lnTo>
                      <a:pt x="204" y="77"/>
                    </a:lnTo>
                    <a:lnTo>
                      <a:pt x="206" y="77"/>
                    </a:lnTo>
                    <a:lnTo>
                      <a:pt x="208" y="75"/>
                    </a:lnTo>
                    <a:lnTo>
                      <a:pt x="208" y="73"/>
                    </a:lnTo>
                    <a:lnTo>
                      <a:pt x="210" y="73"/>
                    </a:lnTo>
                    <a:lnTo>
                      <a:pt x="212" y="71"/>
                    </a:lnTo>
                    <a:lnTo>
                      <a:pt x="212" y="71"/>
                    </a:lnTo>
                    <a:lnTo>
                      <a:pt x="212" y="7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0" name="Freeform 12"/>
              <p:cNvSpPr>
                <a:spLocks/>
              </p:cNvSpPr>
              <p:nvPr/>
            </p:nvSpPr>
            <p:spPr bwMode="auto">
              <a:xfrm>
                <a:off x="3661" y="132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1" name="Freeform 13"/>
              <p:cNvSpPr>
                <a:spLocks noEditPoints="1"/>
              </p:cNvSpPr>
              <p:nvPr/>
            </p:nvSpPr>
            <p:spPr bwMode="auto">
              <a:xfrm>
                <a:off x="6072" y="2321"/>
                <a:ext cx="32" cy="119"/>
              </a:xfrm>
              <a:custGeom>
                <a:avLst/>
                <a:gdLst>
                  <a:gd name="T0" fmla="*/ 28 w 32"/>
                  <a:gd name="T1" fmla="*/ 117 h 119"/>
                  <a:gd name="T2" fmla="*/ 30 w 32"/>
                  <a:gd name="T3" fmla="*/ 119 h 119"/>
                  <a:gd name="T4" fmla="*/ 26 w 32"/>
                  <a:gd name="T5" fmla="*/ 103 h 119"/>
                  <a:gd name="T6" fmla="*/ 24 w 32"/>
                  <a:gd name="T7" fmla="*/ 105 h 119"/>
                  <a:gd name="T8" fmla="*/ 26 w 32"/>
                  <a:gd name="T9" fmla="*/ 107 h 119"/>
                  <a:gd name="T10" fmla="*/ 26 w 32"/>
                  <a:gd name="T11" fmla="*/ 103 h 119"/>
                  <a:gd name="T12" fmla="*/ 26 w 32"/>
                  <a:gd name="T13" fmla="*/ 91 h 119"/>
                  <a:gd name="T14" fmla="*/ 24 w 32"/>
                  <a:gd name="T15" fmla="*/ 89 h 119"/>
                  <a:gd name="T16" fmla="*/ 22 w 32"/>
                  <a:gd name="T17" fmla="*/ 95 h 119"/>
                  <a:gd name="T18" fmla="*/ 28 w 32"/>
                  <a:gd name="T19" fmla="*/ 95 h 119"/>
                  <a:gd name="T20" fmla="*/ 20 w 32"/>
                  <a:gd name="T21" fmla="*/ 71 h 119"/>
                  <a:gd name="T22" fmla="*/ 18 w 32"/>
                  <a:gd name="T23" fmla="*/ 71 h 119"/>
                  <a:gd name="T24" fmla="*/ 14 w 32"/>
                  <a:gd name="T25" fmla="*/ 73 h 119"/>
                  <a:gd name="T26" fmla="*/ 16 w 32"/>
                  <a:gd name="T27" fmla="*/ 73 h 119"/>
                  <a:gd name="T28" fmla="*/ 18 w 32"/>
                  <a:gd name="T29" fmla="*/ 75 h 119"/>
                  <a:gd name="T30" fmla="*/ 20 w 32"/>
                  <a:gd name="T31" fmla="*/ 73 h 119"/>
                  <a:gd name="T32" fmla="*/ 22 w 32"/>
                  <a:gd name="T33" fmla="*/ 56 h 119"/>
                  <a:gd name="T34" fmla="*/ 20 w 32"/>
                  <a:gd name="T35" fmla="*/ 54 h 119"/>
                  <a:gd name="T36" fmla="*/ 18 w 32"/>
                  <a:gd name="T37" fmla="*/ 54 h 119"/>
                  <a:gd name="T38" fmla="*/ 18 w 32"/>
                  <a:gd name="T39" fmla="*/ 56 h 119"/>
                  <a:gd name="T40" fmla="*/ 22 w 32"/>
                  <a:gd name="T41" fmla="*/ 56 h 119"/>
                  <a:gd name="T42" fmla="*/ 18 w 32"/>
                  <a:gd name="T43" fmla="*/ 46 h 119"/>
                  <a:gd name="T44" fmla="*/ 16 w 32"/>
                  <a:gd name="T45" fmla="*/ 46 h 119"/>
                  <a:gd name="T46" fmla="*/ 22 w 32"/>
                  <a:gd name="T47" fmla="*/ 48 h 119"/>
                  <a:gd name="T48" fmla="*/ 22 w 32"/>
                  <a:gd name="T49" fmla="*/ 46 h 119"/>
                  <a:gd name="T50" fmla="*/ 18 w 32"/>
                  <a:gd name="T51" fmla="*/ 46 h 119"/>
                  <a:gd name="T52" fmla="*/ 12 w 32"/>
                  <a:gd name="T53" fmla="*/ 46 h 119"/>
                  <a:gd name="T54" fmla="*/ 10 w 32"/>
                  <a:gd name="T55" fmla="*/ 44 h 119"/>
                  <a:gd name="T56" fmla="*/ 8 w 32"/>
                  <a:gd name="T57" fmla="*/ 40 h 119"/>
                  <a:gd name="T58" fmla="*/ 6 w 32"/>
                  <a:gd name="T59" fmla="*/ 40 h 119"/>
                  <a:gd name="T60" fmla="*/ 6 w 32"/>
                  <a:gd name="T61" fmla="*/ 44 h 119"/>
                  <a:gd name="T62" fmla="*/ 8 w 32"/>
                  <a:gd name="T63" fmla="*/ 46 h 119"/>
                  <a:gd name="T64" fmla="*/ 8 w 32"/>
                  <a:gd name="T65" fmla="*/ 50 h 119"/>
                  <a:gd name="T66" fmla="*/ 10 w 32"/>
                  <a:gd name="T67" fmla="*/ 50 h 119"/>
                  <a:gd name="T68" fmla="*/ 14 w 32"/>
                  <a:gd name="T69" fmla="*/ 48 h 119"/>
                  <a:gd name="T70" fmla="*/ 8 w 32"/>
                  <a:gd name="T71" fmla="*/ 36 h 119"/>
                  <a:gd name="T72" fmla="*/ 6 w 32"/>
                  <a:gd name="T73" fmla="*/ 36 h 119"/>
                  <a:gd name="T74" fmla="*/ 22 w 32"/>
                  <a:gd name="T75" fmla="*/ 42 h 119"/>
                  <a:gd name="T76" fmla="*/ 22 w 32"/>
                  <a:gd name="T77" fmla="*/ 32 h 119"/>
                  <a:gd name="T78" fmla="*/ 22 w 32"/>
                  <a:gd name="T79" fmla="*/ 40 h 119"/>
                  <a:gd name="T80" fmla="*/ 16 w 32"/>
                  <a:gd name="T81" fmla="*/ 32 h 119"/>
                  <a:gd name="T82" fmla="*/ 20 w 32"/>
                  <a:gd name="T83" fmla="*/ 28 h 119"/>
                  <a:gd name="T84" fmla="*/ 24 w 32"/>
                  <a:gd name="T85" fmla="*/ 30 h 119"/>
                  <a:gd name="T86" fmla="*/ 24 w 32"/>
                  <a:gd name="T87" fmla="*/ 24 h 119"/>
                  <a:gd name="T88" fmla="*/ 24 w 32"/>
                  <a:gd name="T89" fmla="*/ 30 h 119"/>
                  <a:gd name="T90" fmla="*/ 8 w 32"/>
                  <a:gd name="T91" fmla="*/ 32 h 119"/>
                  <a:gd name="T92" fmla="*/ 8 w 32"/>
                  <a:gd name="T93" fmla="*/ 26 h 119"/>
                  <a:gd name="T94" fmla="*/ 8 w 32"/>
                  <a:gd name="T95" fmla="*/ 22 h 119"/>
                  <a:gd name="T96" fmla="*/ 6 w 32"/>
                  <a:gd name="T97" fmla="*/ 26 h 119"/>
                  <a:gd name="T98" fmla="*/ 2 w 32"/>
                  <a:gd name="T99" fmla="*/ 26 h 119"/>
                  <a:gd name="T100" fmla="*/ 2 w 32"/>
                  <a:gd name="T101" fmla="*/ 18 h 119"/>
                  <a:gd name="T102" fmla="*/ 0 w 32"/>
                  <a:gd name="T103" fmla="*/ 22 h 119"/>
                  <a:gd name="T104" fmla="*/ 0 w 32"/>
                  <a:gd name="T105" fmla="*/ 34 h 119"/>
                  <a:gd name="T106" fmla="*/ 2 w 32"/>
                  <a:gd name="T107" fmla="*/ 36 h 119"/>
                  <a:gd name="T108" fmla="*/ 8 w 32"/>
                  <a:gd name="T109" fmla="*/ 32 h 119"/>
                  <a:gd name="T110" fmla="*/ 18 w 32"/>
                  <a:gd name="T111" fmla="*/ 10 h 119"/>
                  <a:gd name="T112" fmla="*/ 16 w 32"/>
                  <a:gd name="T113" fmla="*/ 10 h 119"/>
                  <a:gd name="T114" fmla="*/ 16 w 32"/>
                  <a:gd name="T115" fmla="*/ 12 h 119"/>
                  <a:gd name="T116" fmla="*/ 18 w 32"/>
                  <a:gd name="T117" fmla="*/ 4 h 119"/>
                  <a:gd name="T118" fmla="*/ 18 w 32"/>
                  <a:gd name="T119" fmla="*/ 2 h 119"/>
                  <a:gd name="T120" fmla="*/ 16 w 32"/>
                  <a:gd name="T121" fmla="*/ 2 h 119"/>
                  <a:gd name="T122" fmla="*/ 18 w 32"/>
                  <a:gd name="T123"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119">
                    <a:moveTo>
                      <a:pt x="30" y="117"/>
                    </a:moveTo>
                    <a:lnTo>
                      <a:pt x="30" y="117"/>
                    </a:lnTo>
                    <a:lnTo>
                      <a:pt x="28" y="117"/>
                    </a:lnTo>
                    <a:lnTo>
                      <a:pt x="28" y="117"/>
                    </a:lnTo>
                    <a:lnTo>
                      <a:pt x="30" y="119"/>
                    </a:lnTo>
                    <a:lnTo>
                      <a:pt x="30" y="119"/>
                    </a:lnTo>
                    <a:lnTo>
                      <a:pt x="32" y="117"/>
                    </a:lnTo>
                    <a:lnTo>
                      <a:pt x="30" y="117"/>
                    </a:lnTo>
                    <a:close/>
                    <a:moveTo>
                      <a:pt x="26" y="103"/>
                    </a:moveTo>
                    <a:lnTo>
                      <a:pt x="26" y="103"/>
                    </a:lnTo>
                    <a:lnTo>
                      <a:pt x="24" y="103"/>
                    </a:lnTo>
                    <a:lnTo>
                      <a:pt x="24" y="105"/>
                    </a:lnTo>
                    <a:lnTo>
                      <a:pt x="24" y="107"/>
                    </a:lnTo>
                    <a:lnTo>
                      <a:pt x="24" y="107"/>
                    </a:lnTo>
                    <a:lnTo>
                      <a:pt x="26" y="107"/>
                    </a:lnTo>
                    <a:lnTo>
                      <a:pt x="28" y="105"/>
                    </a:lnTo>
                    <a:lnTo>
                      <a:pt x="26" y="105"/>
                    </a:lnTo>
                    <a:lnTo>
                      <a:pt x="26" y="103"/>
                    </a:lnTo>
                    <a:close/>
                    <a:moveTo>
                      <a:pt x="26" y="93"/>
                    </a:moveTo>
                    <a:lnTo>
                      <a:pt x="28" y="93"/>
                    </a:lnTo>
                    <a:lnTo>
                      <a:pt x="26" y="91"/>
                    </a:lnTo>
                    <a:lnTo>
                      <a:pt x="26" y="89"/>
                    </a:lnTo>
                    <a:lnTo>
                      <a:pt x="26" y="89"/>
                    </a:lnTo>
                    <a:lnTo>
                      <a:pt x="24" y="89"/>
                    </a:lnTo>
                    <a:lnTo>
                      <a:pt x="24" y="91"/>
                    </a:lnTo>
                    <a:lnTo>
                      <a:pt x="22" y="93"/>
                    </a:lnTo>
                    <a:lnTo>
                      <a:pt x="22" y="95"/>
                    </a:lnTo>
                    <a:lnTo>
                      <a:pt x="26" y="97"/>
                    </a:lnTo>
                    <a:lnTo>
                      <a:pt x="26" y="97"/>
                    </a:lnTo>
                    <a:lnTo>
                      <a:pt x="28" y="95"/>
                    </a:lnTo>
                    <a:lnTo>
                      <a:pt x="28" y="93"/>
                    </a:lnTo>
                    <a:lnTo>
                      <a:pt x="26" y="93"/>
                    </a:lnTo>
                    <a:close/>
                    <a:moveTo>
                      <a:pt x="20" y="71"/>
                    </a:moveTo>
                    <a:lnTo>
                      <a:pt x="18" y="71"/>
                    </a:lnTo>
                    <a:lnTo>
                      <a:pt x="18" y="71"/>
                    </a:lnTo>
                    <a:lnTo>
                      <a:pt x="18" y="71"/>
                    </a:lnTo>
                    <a:lnTo>
                      <a:pt x="16" y="71"/>
                    </a:lnTo>
                    <a:lnTo>
                      <a:pt x="16" y="73"/>
                    </a:lnTo>
                    <a:lnTo>
                      <a:pt x="14" y="73"/>
                    </a:lnTo>
                    <a:lnTo>
                      <a:pt x="14" y="73"/>
                    </a:lnTo>
                    <a:lnTo>
                      <a:pt x="16" y="73"/>
                    </a:lnTo>
                    <a:lnTo>
                      <a:pt x="16" y="73"/>
                    </a:lnTo>
                    <a:lnTo>
                      <a:pt x="16" y="73"/>
                    </a:lnTo>
                    <a:lnTo>
                      <a:pt x="16" y="75"/>
                    </a:lnTo>
                    <a:lnTo>
                      <a:pt x="18" y="75"/>
                    </a:lnTo>
                    <a:lnTo>
                      <a:pt x="20" y="75"/>
                    </a:lnTo>
                    <a:lnTo>
                      <a:pt x="20" y="73"/>
                    </a:lnTo>
                    <a:lnTo>
                      <a:pt x="20" y="73"/>
                    </a:lnTo>
                    <a:lnTo>
                      <a:pt x="20" y="71"/>
                    </a:lnTo>
                    <a:close/>
                    <a:moveTo>
                      <a:pt x="22" y="56"/>
                    </a:moveTo>
                    <a:lnTo>
                      <a:pt x="22" y="56"/>
                    </a:lnTo>
                    <a:lnTo>
                      <a:pt x="20" y="54"/>
                    </a:lnTo>
                    <a:lnTo>
                      <a:pt x="20" y="54"/>
                    </a:lnTo>
                    <a:lnTo>
                      <a:pt x="20" y="54"/>
                    </a:lnTo>
                    <a:lnTo>
                      <a:pt x="20" y="52"/>
                    </a:lnTo>
                    <a:lnTo>
                      <a:pt x="18" y="52"/>
                    </a:lnTo>
                    <a:lnTo>
                      <a:pt x="18" y="54"/>
                    </a:lnTo>
                    <a:lnTo>
                      <a:pt x="18" y="54"/>
                    </a:lnTo>
                    <a:lnTo>
                      <a:pt x="18" y="56"/>
                    </a:lnTo>
                    <a:lnTo>
                      <a:pt x="18" y="56"/>
                    </a:lnTo>
                    <a:lnTo>
                      <a:pt x="18" y="56"/>
                    </a:lnTo>
                    <a:lnTo>
                      <a:pt x="20" y="56"/>
                    </a:lnTo>
                    <a:lnTo>
                      <a:pt x="22" y="56"/>
                    </a:lnTo>
                    <a:lnTo>
                      <a:pt x="22" y="56"/>
                    </a:lnTo>
                    <a:lnTo>
                      <a:pt x="22" y="56"/>
                    </a:lnTo>
                    <a:close/>
                    <a:moveTo>
                      <a:pt x="18" y="46"/>
                    </a:moveTo>
                    <a:lnTo>
                      <a:pt x="18" y="46"/>
                    </a:lnTo>
                    <a:lnTo>
                      <a:pt x="16" y="46"/>
                    </a:lnTo>
                    <a:lnTo>
                      <a:pt x="16" y="46"/>
                    </a:lnTo>
                    <a:lnTo>
                      <a:pt x="18" y="48"/>
                    </a:lnTo>
                    <a:lnTo>
                      <a:pt x="20" y="48"/>
                    </a:lnTo>
                    <a:lnTo>
                      <a:pt x="22" y="48"/>
                    </a:lnTo>
                    <a:lnTo>
                      <a:pt x="22" y="48"/>
                    </a:lnTo>
                    <a:lnTo>
                      <a:pt x="22" y="46"/>
                    </a:lnTo>
                    <a:lnTo>
                      <a:pt x="22" y="46"/>
                    </a:lnTo>
                    <a:lnTo>
                      <a:pt x="20" y="44"/>
                    </a:lnTo>
                    <a:lnTo>
                      <a:pt x="20" y="44"/>
                    </a:lnTo>
                    <a:lnTo>
                      <a:pt x="18" y="46"/>
                    </a:lnTo>
                    <a:close/>
                    <a:moveTo>
                      <a:pt x="14" y="48"/>
                    </a:moveTo>
                    <a:lnTo>
                      <a:pt x="12" y="48"/>
                    </a:lnTo>
                    <a:lnTo>
                      <a:pt x="12" y="46"/>
                    </a:lnTo>
                    <a:lnTo>
                      <a:pt x="12" y="46"/>
                    </a:lnTo>
                    <a:lnTo>
                      <a:pt x="10" y="44"/>
                    </a:lnTo>
                    <a:lnTo>
                      <a:pt x="10" y="44"/>
                    </a:lnTo>
                    <a:lnTo>
                      <a:pt x="10" y="44"/>
                    </a:lnTo>
                    <a:lnTo>
                      <a:pt x="8" y="44"/>
                    </a:lnTo>
                    <a:lnTo>
                      <a:pt x="8" y="40"/>
                    </a:lnTo>
                    <a:lnTo>
                      <a:pt x="8" y="40"/>
                    </a:lnTo>
                    <a:lnTo>
                      <a:pt x="6" y="40"/>
                    </a:lnTo>
                    <a:lnTo>
                      <a:pt x="6" y="40"/>
                    </a:lnTo>
                    <a:lnTo>
                      <a:pt x="4" y="44"/>
                    </a:lnTo>
                    <a:lnTo>
                      <a:pt x="6" y="44"/>
                    </a:lnTo>
                    <a:lnTo>
                      <a:pt x="6" y="44"/>
                    </a:lnTo>
                    <a:lnTo>
                      <a:pt x="8" y="44"/>
                    </a:lnTo>
                    <a:lnTo>
                      <a:pt x="8" y="44"/>
                    </a:lnTo>
                    <a:lnTo>
                      <a:pt x="8" y="46"/>
                    </a:lnTo>
                    <a:lnTo>
                      <a:pt x="8" y="48"/>
                    </a:lnTo>
                    <a:lnTo>
                      <a:pt x="8" y="50"/>
                    </a:lnTo>
                    <a:lnTo>
                      <a:pt x="8" y="50"/>
                    </a:lnTo>
                    <a:lnTo>
                      <a:pt x="8" y="52"/>
                    </a:lnTo>
                    <a:lnTo>
                      <a:pt x="8" y="52"/>
                    </a:lnTo>
                    <a:lnTo>
                      <a:pt x="10" y="50"/>
                    </a:lnTo>
                    <a:lnTo>
                      <a:pt x="12" y="50"/>
                    </a:lnTo>
                    <a:lnTo>
                      <a:pt x="14" y="50"/>
                    </a:lnTo>
                    <a:lnTo>
                      <a:pt x="14" y="48"/>
                    </a:lnTo>
                    <a:lnTo>
                      <a:pt x="14" y="48"/>
                    </a:lnTo>
                    <a:close/>
                    <a:moveTo>
                      <a:pt x="6" y="38"/>
                    </a:moveTo>
                    <a:lnTo>
                      <a:pt x="8" y="36"/>
                    </a:lnTo>
                    <a:lnTo>
                      <a:pt x="8" y="36"/>
                    </a:lnTo>
                    <a:lnTo>
                      <a:pt x="6" y="36"/>
                    </a:lnTo>
                    <a:lnTo>
                      <a:pt x="6" y="36"/>
                    </a:lnTo>
                    <a:lnTo>
                      <a:pt x="6" y="38"/>
                    </a:lnTo>
                    <a:close/>
                    <a:moveTo>
                      <a:pt x="22" y="42"/>
                    </a:moveTo>
                    <a:lnTo>
                      <a:pt x="22" y="42"/>
                    </a:lnTo>
                    <a:lnTo>
                      <a:pt x="22" y="40"/>
                    </a:lnTo>
                    <a:lnTo>
                      <a:pt x="22" y="40"/>
                    </a:lnTo>
                    <a:lnTo>
                      <a:pt x="22" y="32"/>
                    </a:lnTo>
                    <a:lnTo>
                      <a:pt x="22" y="32"/>
                    </a:lnTo>
                    <a:lnTo>
                      <a:pt x="22" y="36"/>
                    </a:lnTo>
                    <a:lnTo>
                      <a:pt x="22" y="40"/>
                    </a:lnTo>
                    <a:lnTo>
                      <a:pt x="22" y="42"/>
                    </a:lnTo>
                    <a:close/>
                    <a:moveTo>
                      <a:pt x="16" y="32"/>
                    </a:moveTo>
                    <a:lnTo>
                      <a:pt x="16" y="32"/>
                    </a:lnTo>
                    <a:lnTo>
                      <a:pt x="18" y="32"/>
                    </a:lnTo>
                    <a:lnTo>
                      <a:pt x="18" y="32"/>
                    </a:lnTo>
                    <a:lnTo>
                      <a:pt x="20" y="28"/>
                    </a:lnTo>
                    <a:lnTo>
                      <a:pt x="18" y="30"/>
                    </a:lnTo>
                    <a:lnTo>
                      <a:pt x="16" y="32"/>
                    </a:lnTo>
                    <a:close/>
                    <a:moveTo>
                      <a:pt x="24" y="30"/>
                    </a:moveTo>
                    <a:lnTo>
                      <a:pt x="24" y="28"/>
                    </a:lnTo>
                    <a:lnTo>
                      <a:pt x="24" y="24"/>
                    </a:lnTo>
                    <a:lnTo>
                      <a:pt x="24" y="24"/>
                    </a:lnTo>
                    <a:lnTo>
                      <a:pt x="24" y="24"/>
                    </a:lnTo>
                    <a:lnTo>
                      <a:pt x="22" y="30"/>
                    </a:lnTo>
                    <a:lnTo>
                      <a:pt x="24" y="30"/>
                    </a:lnTo>
                    <a:lnTo>
                      <a:pt x="24" y="30"/>
                    </a:lnTo>
                    <a:close/>
                    <a:moveTo>
                      <a:pt x="8" y="32"/>
                    </a:moveTo>
                    <a:lnTo>
                      <a:pt x="8" y="32"/>
                    </a:lnTo>
                    <a:lnTo>
                      <a:pt x="8" y="30"/>
                    </a:lnTo>
                    <a:lnTo>
                      <a:pt x="8" y="26"/>
                    </a:lnTo>
                    <a:lnTo>
                      <a:pt x="8" y="26"/>
                    </a:lnTo>
                    <a:lnTo>
                      <a:pt x="8" y="26"/>
                    </a:lnTo>
                    <a:lnTo>
                      <a:pt x="8" y="24"/>
                    </a:lnTo>
                    <a:lnTo>
                      <a:pt x="8" y="22"/>
                    </a:lnTo>
                    <a:lnTo>
                      <a:pt x="6" y="22"/>
                    </a:lnTo>
                    <a:lnTo>
                      <a:pt x="6" y="22"/>
                    </a:lnTo>
                    <a:lnTo>
                      <a:pt x="6" y="26"/>
                    </a:lnTo>
                    <a:lnTo>
                      <a:pt x="4" y="26"/>
                    </a:lnTo>
                    <a:lnTo>
                      <a:pt x="4" y="26"/>
                    </a:lnTo>
                    <a:lnTo>
                      <a:pt x="2" y="26"/>
                    </a:lnTo>
                    <a:lnTo>
                      <a:pt x="2" y="20"/>
                    </a:lnTo>
                    <a:lnTo>
                      <a:pt x="2" y="20"/>
                    </a:lnTo>
                    <a:lnTo>
                      <a:pt x="2" y="18"/>
                    </a:lnTo>
                    <a:lnTo>
                      <a:pt x="0" y="18"/>
                    </a:lnTo>
                    <a:lnTo>
                      <a:pt x="0" y="20"/>
                    </a:lnTo>
                    <a:lnTo>
                      <a:pt x="0" y="22"/>
                    </a:lnTo>
                    <a:lnTo>
                      <a:pt x="0" y="28"/>
                    </a:lnTo>
                    <a:lnTo>
                      <a:pt x="0" y="32"/>
                    </a:lnTo>
                    <a:lnTo>
                      <a:pt x="0" y="34"/>
                    </a:lnTo>
                    <a:lnTo>
                      <a:pt x="0" y="34"/>
                    </a:lnTo>
                    <a:lnTo>
                      <a:pt x="0" y="36"/>
                    </a:lnTo>
                    <a:lnTo>
                      <a:pt x="2" y="36"/>
                    </a:lnTo>
                    <a:lnTo>
                      <a:pt x="4" y="34"/>
                    </a:lnTo>
                    <a:lnTo>
                      <a:pt x="6" y="34"/>
                    </a:lnTo>
                    <a:lnTo>
                      <a:pt x="8" y="32"/>
                    </a:lnTo>
                    <a:close/>
                    <a:moveTo>
                      <a:pt x="16" y="12"/>
                    </a:moveTo>
                    <a:lnTo>
                      <a:pt x="18" y="10"/>
                    </a:lnTo>
                    <a:lnTo>
                      <a:pt x="18" y="10"/>
                    </a:lnTo>
                    <a:lnTo>
                      <a:pt x="16" y="8"/>
                    </a:lnTo>
                    <a:lnTo>
                      <a:pt x="16" y="10"/>
                    </a:lnTo>
                    <a:lnTo>
                      <a:pt x="16" y="10"/>
                    </a:lnTo>
                    <a:lnTo>
                      <a:pt x="14" y="12"/>
                    </a:lnTo>
                    <a:lnTo>
                      <a:pt x="16" y="12"/>
                    </a:lnTo>
                    <a:lnTo>
                      <a:pt x="16" y="12"/>
                    </a:lnTo>
                    <a:close/>
                    <a:moveTo>
                      <a:pt x="18" y="4"/>
                    </a:moveTo>
                    <a:lnTo>
                      <a:pt x="18" y="4"/>
                    </a:lnTo>
                    <a:lnTo>
                      <a:pt x="18" y="4"/>
                    </a:lnTo>
                    <a:lnTo>
                      <a:pt x="18" y="4"/>
                    </a:lnTo>
                    <a:lnTo>
                      <a:pt x="18" y="4"/>
                    </a:lnTo>
                    <a:lnTo>
                      <a:pt x="18" y="2"/>
                    </a:lnTo>
                    <a:lnTo>
                      <a:pt x="18" y="2"/>
                    </a:lnTo>
                    <a:lnTo>
                      <a:pt x="18" y="0"/>
                    </a:lnTo>
                    <a:lnTo>
                      <a:pt x="16" y="2"/>
                    </a:lnTo>
                    <a:lnTo>
                      <a:pt x="16" y="2"/>
                    </a:lnTo>
                    <a:lnTo>
                      <a:pt x="16" y="4"/>
                    </a:lnTo>
                    <a:lnTo>
                      <a:pt x="18"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2" name="Freeform 14"/>
              <p:cNvSpPr>
                <a:spLocks noEditPoints="1"/>
              </p:cNvSpPr>
              <p:nvPr/>
            </p:nvSpPr>
            <p:spPr bwMode="auto">
              <a:xfrm>
                <a:off x="4277" y="1263"/>
                <a:ext cx="264" cy="148"/>
              </a:xfrm>
              <a:custGeom>
                <a:avLst/>
                <a:gdLst>
                  <a:gd name="T0" fmla="*/ 238 w 264"/>
                  <a:gd name="T1" fmla="*/ 98 h 148"/>
                  <a:gd name="T2" fmla="*/ 236 w 264"/>
                  <a:gd name="T3" fmla="*/ 98 h 148"/>
                  <a:gd name="T4" fmla="*/ 238 w 264"/>
                  <a:gd name="T5" fmla="*/ 98 h 148"/>
                  <a:gd name="T6" fmla="*/ 252 w 264"/>
                  <a:gd name="T7" fmla="*/ 80 h 148"/>
                  <a:gd name="T8" fmla="*/ 244 w 264"/>
                  <a:gd name="T9" fmla="*/ 78 h 148"/>
                  <a:gd name="T10" fmla="*/ 238 w 264"/>
                  <a:gd name="T11" fmla="*/ 72 h 148"/>
                  <a:gd name="T12" fmla="*/ 234 w 264"/>
                  <a:gd name="T13" fmla="*/ 78 h 148"/>
                  <a:gd name="T14" fmla="*/ 222 w 264"/>
                  <a:gd name="T15" fmla="*/ 74 h 148"/>
                  <a:gd name="T16" fmla="*/ 224 w 264"/>
                  <a:gd name="T17" fmla="*/ 64 h 148"/>
                  <a:gd name="T18" fmla="*/ 226 w 264"/>
                  <a:gd name="T19" fmla="*/ 58 h 148"/>
                  <a:gd name="T20" fmla="*/ 218 w 264"/>
                  <a:gd name="T21" fmla="*/ 62 h 148"/>
                  <a:gd name="T22" fmla="*/ 204 w 264"/>
                  <a:gd name="T23" fmla="*/ 72 h 148"/>
                  <a:gd name="T24" fmla="*/ 198 w 264"/>
                  <a:gd name="T25" fmla="*/ 84 h 148"/>
                  <a:gd name="T26" fmla="*/ 190 w 264"/>
                  <a:gd name="T27" fmla="*/ 82 h 148"/>
                  <a:gd name="T28" fmla="*/ 180 w 264"/>
                  <a:gd name="T29" fmla="*/ 78 h 148"/>
                  <a:gd name="T30" fmla="*/ 164 w 264"/>
                  <a:gd name="T31" fmla="*/ 70 h 148"/>
                  <a:gd name="T32" fmla="*/ 154 w 264"/>
                  <a:gd name="T33" fmla="*/ 54 h 148"/>
                  <a:gd name="T34" fmla="*/ 144 w 264"/>
                  <a:gd name="T35" fmla="*/ 42 h 148"/>
                  <a:gd name="T36" fmla="*/ 128 w 264"/>
                  <a:gd name="T37" fmla="*/ 36 h 148"/>
                  <a:gd name="T38" fmla="*/ 106 w 264"/>
                  <a:gd name="T39" fmla="*/ 36 h 148"/>
                  <a:gd name="T40" fmla="*/ 82 w 264"/>
                  <a:gd name="T41" fmla="*/ 30 h 148"/>
                  <a:gd name="T42" fmla="*/ 64 w 264"/>
                  <a:gd name="T43" fmla="*/ 18 h 148"/>
                  <a:gd name="T44" fmla="*/ 42 w 264"/>
                  <a:gd name="T45" fmla="*/ 4 h 148"/>
                  <a:gd name="T46" fmla="*/ 20 w 264"/>
                  <a:gd name="T47" fmla="*/ 4 h 148"/>
                  <a:gd name="T48" fmla="*/ 0 w 264"/>
                  <a:gd name="T49" fmla="*/ 16 h 148"/>
                  <a:gd name="T50" fmla="*/ 8 w 264"/>
                  <a:gd name="T51" fmla="*/ 54 h 148"/>
                  <a:gd name="T52" fmla="*/ 28 w 264"/>
                  <a:gd name="T53" fmla="*/ 76 h 148"/>
                  <a:gd name="T54" fmla="*/ 26 w 264"/>
                  <a:gd name="T55" fmla="*/ 64 h 148"/>
                  <a:gd name="T56" fmla="*/ 38 w 264"/>
                  <a:gd name="T57" fmla="*/ 56 h 148"/>
                  <a:gd name="T58" fmla="*/ 44 w 264"/>
                  <a:gd name="T59" fmla="*/ 58 h 148"/>
                  <a:gd name="T60" fmla="*/ 40 w 264"/>
                  <a:gd name="T61" fmla="*/ 52 h 148"/>
                  <a:gd name="T62" fmla="*/ 54 w 264"/>
                  <a:gd name="T63" fmla="*/ 54 h 148"/>
                  <a:gd name="T64" fmla="*/ 68 w 264"/>
                  <a:gd name="T65" fmla="*/ 60 h 148"/>
                  <a:gd name="T66" fmla="*/ 72 w 264"/>
                  <a:gd name="T67" fmla="*/ 66 h 148"/>
                  <a:gd name="T68" fmla="*/ 72 w 264"/>
                  <a:gd name="T69" fmla="*/ 74 h 148"/>
                  <a:gd name="T70" fmla="*/ 90 w 264"/>
                  <a:gd name="T71" fmla="*/ 78 h 148"/>
                  <a:gd name="T72" fmla="*/ 102 w 264"/>
                  <a:gd name="T73" fmla="*/ 82 h 148"/>
                  <a:gd name="T74" fmla="*/ 122 w 264"/>
                  <a:gd name="T75" fmla="*/ 104 h 148"/>
                  <a:gd name="T76" fmla="*/ 148 w 264"/>
                  <a:gd name="T77" fmla="*/ 120 h 148"/>
                  <a:gd name="T78" fmla="*/ 172 w 264"/>
                  <a:gd name="T79" fmla="*/ 128 h 148"/>
                  <a:gd name="T80" fmla="*/ 180 w 264"/>
                  <a:gd name="T81" fmla="*/ 140 h 148"/>
                  <a:gd name="T82" fmla="*/ 198 w 264"/>
                  <a:gd name="T83" fmla="*/ 146 h 148"/>
                  <a:gd name="T84" fmla="*/ 204 w 264"/>
                  <a:gd name="T85" fmla="*/ 134 h 148"/>
                  <a:gd name="T86" fmla="*/ 198 w 264"/>
                  <a:gd name="T87" fmla="*/ 120 h 148"/>
                  <a:gd name="T88" fmla="*/ 192 w 264"/>
                  <a:gd name="T89" fmla="*/ 112 h 148"/>
                  <a:gd name="T90" fmla="*/ 190 w 264"/>
                  <a:gd name="T91" fmla="*/ 104 h 148"/>
                  <a:gd name="T92" fmla="*/ 202 w 264"/>
                  <a:gd name="T93" fmla="*/ 100 h 148"/>
                  <a:gd name="T94" fmla="*/ 206 w 264"/>
                  <a:gd name="T95" fmla="*/ 98 h 148"/>
                  <a:gd name="T96" fmla="*/ 204 w 264"/>
                  <a:gd name="T97" fmla="*/ 96 h 148"/>
                  <a:gd name="T98" fmla="*/ 210 w 264"/>
                  <a:gd name="T99" fmla="*/ 92 h 148"/>
                  <a:gd name="T100" fmla="*/ 214 w 264"/>
                  <a:gd name="T101" fmla="*/ 86 h 148"/>
                  <a:gd name="T102" fmla="*/ 226 w 264"/>
                  <a:gd name="T103" fmla="*/ 82 h 148"/>
                  <a:gd name="T104" fmla="*/ 226 w 264"/>
                  <a:gd name="T105" fmla="*/ 88 h 148"/>
                  <a:gd name="T106" fmla="*/ 230 w 264"/>
                  <a:gd name="T107" fmla="*/ 94 h 148"/>
                  <a:gd name="T108" fmla="*/ 244 w 264"/>
                  <a:gd name="T109" fmla="*/ 94 h 148"/>
                  <a:gd name="T110" fmla="*/ 250 w 264"/>
                  <a:gd name="T111" fmla="*/ 90 h 148"/>
                  <a:gd name="T112" fmla="*/ 254 w 264"/>
                  <a:gd name="T113" fmla="*/ 88 h 148"/>
                  <a:gd name="T114" fmla="*/ 226 w 264"/>
                  <a:gd name="T115" fmla="*/ 8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4" h="148">
                    <a:moveTo>
                      <a:pt x="248" y="96"/>
                    </a:moveTo>
                    <a:lnTo>
                      <a:pt x="246" y="96"/>
                    </a:lnTo>
                    <a:lnTo>
                      <a:pt x="246" y="98"/>
                    </a:lnTo>
                    <a:lnTo>
                      <a:pt x="246" y="98"/>
                    </a:lnTo>
                    <a:lnTo>
                      <a:pt x="246" y="98"/>
                    </a:lnTo>
                    <a:lnTo>
                      <a:pt x="248" y="98"/>
                    </a:lnTo>
                    <a:lnTo>
                      <a:pt x="248" y="98"/>
                    </a:lnTo>
                    <a:lnTo>
                      <a:pt x="248" y="96"/>
                    </a:lnTo>
                    <a:lnTo>
                      <a:pt x="248" y="96"/>
                    </a:lnTo>
                    <a:close/>
                    <a:moveTo>
                      <a:pt x="238" y="98"/>
                    </a:moveTo>
                    <a:lnTo>
                      <a:pt x="238" y="98"/>
                    </a:lnTo>
                    <a:lnTo>
                      <a:pt x="240" y="98"/>
                    </a:lnTo>
                    <a:lnTo>
                      <a:pt x="238" y="98"/>
                    </a:lnTo>
                    <a:close/>
                    <a:moveTo>
                      <a:pt x="238" y="98"/>
                    </a:moveTo>
                    <a:lnTo>
                      <a:pt x="236" y="96"/>
                    </a:lnTo>
                    <a:lnTo>
                      <a:pt x="236" y="96"/>
                    </a:lnTo>
                    <a:lnTo>
                      <a:pt x="236" y="96"/>
                    </a:lnTo>
                    <a:lnTo>
                      <a:pt x="234" y="96"/>
                    </a:lnTo>
                    <a:lnTo>
                      <a:pt x="234" y="96"/>
                    </a:lnTo>
                    <a:lnTo>
                      <a:pt x="236" y="98"/>
                    </a:lnTo>
                    <a:lnTo>
                      <a:pt x="236" y="98"/>
                    </a:lnTo>
                    <a:lnTo>
                      <a:pt x="236" y="96"/>
                    </a:lnTo>
                    <a:lnTo>
                      <a:pt x="236" y="96"/>
                    </a:lnTo>
                    <a:lnTo>
                      <a:pt x="236" y="98"/>
                    </a:lnTo>
                    <a:lnTo>
                      <a:pt x="236" y="98"/>
                    </a:lnTo>
                    <a:lnTo>
                      <a:pt x="238" y="98"/>
                    </a:lnTo>
                    <a:lnTo>
                      <a:pt x="238" y="98"/>
                    </a:lnTo>
                    <a:lnTo>
                      <a:pt x="240" y="98"/>
                    </a:lnTo>
                    <a:lnTo>
                      <a:pt x="240" y="98"/>
                    </a:lnTo>
                    <a:lnTo>
                      <a:pt x="238" y="98"/>
                    </a:lnTo>
                    <a:lnTo>
                      <a:pt x="238" y="98"/>
                    </a:lnTo>
                    <a:close/>
                    <a:moveTo>
                      <a:pt x="264" y="84"/>
                    </a:moveTo>
                    <a:lnTo>
                      <a:pt x="260" y="82"/>
                    </a:lnTo>
                    <a:lnTo>
                      <a:pt x="260" y="84"/>
                    </a:lnTo>
                    <a:lnTo>
                      <a:pt x="260" y="84"/>
                    </a:lnTo>
                    <a:lnTo>
                      <a:pt x="258" y="82"/>
                    </a:lnTo>
                    <a:lnTo>
                      <a:pt x="256" y="82"/>
                    </a:lnTo>
                    <a:lnTo>
                      <a:pt x="256" y="82"/>
                    </a:lnTo>
                    <a:lnTo>
                      <a:pt x="254" y="80"/>
                    </a:lnTo>
                    <a:lnTo>
                      <a:pt x="252" y="80"/>
                    </a:lnTo>
                    <a:lnTo>
                      <a:pt x="250" y="80"/>
                    </a:lnTo>
                    <a:lnTo>
                      <a:pt x="250" y="80"/>
                    </a:lnTo>
                    <a:lnTo>
                      <a:pt x="248" y="80"/>
                    </a:lnTo>
                    <a:lnTo>
                      <a:pt x="248" y="80"/>
                    </a:lnTo>
                    <a:lnTo>
                      <a:pt x="248" y="80"/>
                    </a:lnTo>
                    <a:lnTo>
                      <a:pt x="248" y="78"/>
                    </a:lnTo>
                    <a:lnTo>
                      <a:pt x="248" y="78"/>
                    </a:lnTo>
                    <a:lnTo>
                      <a:pt x="246" y="78"/>
                    </a:lnTo>
                    <a:lnTo>
                      <a:pt x="246" y="78"/>
                    </a:lnTo>
                    <a:lnTo>
                      <a:pt x="244" y="78"/>
                    </a:lnTo>
                    <a:lnTo>
                      <a:pt x="244" y="78"/>
                    </a:lnTo>
                    <a:lnTo>
                      <a:pt x="242" y="76"/>
                    </a:lnTo>
                    <a:lnTo>
                      <a:pt x="242" y="74"/>
                    </a:lnTo>
                    <a:lnTo>
                      <a:pt x="240" y="74"/>
                    </a:lnTo>
                    <a:lnTo>
                      <a:pt x="240" y="72"/>
                    </a:lnTo>
                    <a:lnTo>
                      <a:pt x="240" y="72"/>
                    </a:lnTo>
                    <a:lnTo>
                      <a:pt x="240" y="72"/>
                    </a:lnTo>
                    <a:lnTo>
                      <a:pt x="238" y="72"/>
                    </a:lnTo>
                    <a:lnTo>
                      <a:pt x="238" y="72"/>
                    </a:lnTo>
                    <a:lnTo>
                      <a:pt x="238" y="72"/>
                    </a:lnTo>
                    <a:lnTo>
                      <a:pt x="238" y="72"/>
                    </a:lnTo>
                    <a:lnTo>
                      <a:pt x="238" y="72"/>
                    </a:lnTo>
                    <a:lnTo>
                      <a:pt x="238" y="74"/>
                    </a:lnTo>
                    <a:lnTo>
                      <a:pt x="238" y="74"/>
                    </a:lnTo>
                    <a:lnTo>
                      <a:pt x="238" y="76"/>
                    </a:lnTo>
                    <a:lnTo>
                      <a:pt x="238" y="76"/>
                    </a:lnTo>
                    <a:lnTo>
                      <a:pt x="236" y="74"/>
                    </a:lnTo>
                    <a:lnTo>
                      <a:pt x="236" y="78"/>
                    </a:lnTo>
                    <a:lnTo>
                      <a:pt x="236" y="78"/>
                    </a:lnTo>
                    <a:lnTo>
                      <a:pt x="234" y="78"/>
                    </a:lnTo>
                    <a:lnTo>
                      <a:pt x="234" y="78"/>
                    </a:lnTo>
                    <a:lnTo>
                      <a:pt x="232" y="78"/>
                    </a:lnTo>
                    <a:lnTo>
                      <a:pt x="230" y="78"/>
                    </a:lnTo>
                    <a:lnTo>
                      <a:pt x="230" y="78"/>
                    </a:lnTo>
                    <a:lnTo>
                      <a:pt x="228" y="76"/>
                    </a:lnTo>
                    <a:lnTo>
                      <a:pt x="228" y="76"/>
                    </a:lnTo>
                    <a:lnTo>
                      <a:pt x="226" y="74"/>
                    </a:lnTo>
                    <a:lnTo>
                      <a:pt x="224" y="72"/>
                    </a:lnTo>
                    <a:lnTo>
                      <a:pt x="224" y="72"/>
                    </a:lnTo>
                    <a:lnTo>
                      <a:pt x="222" y="74"/>
                    </a:lnTo>
                    <a:lnTo>
                      <a:pt x="220" y="72"/>
                    </a:lnTo>
                    <a:lnTo>
                      <a:pt x="218" y="72"/>
                    </a:lnTo>
                    <a:lnTo>
                      <a:pt x="218" y="72"/>
                    </a:lnTo>
                    <a:lnTo>
                      <a:pt x="216" y="72"/>
                    </a:lnTo>
                    <a:lnTo>
                      <a:pt x="216" y="70"/>
                    </a:lnTo>
                    <a:lnTo>
                      <a:pt x="220" y="68"/>
                    </a:lnTo>
                    <a:lnTo>
                      <a:pt x="222" y="66"/>
                    </a:lnTo>
                    <a:lnTo>
                      <a:pt x="222" y="66"/>
                    </a:lnTo>
                    <a:lnTo>
                      <a:pt x="224" y="64"/>
                    </a:lnTo>
                    <a:lnTo>
                      <a:pt x="224" y="64"/>
                    </a:lnTo>
                    <a:lnTo>
                      <a:pt x="224" y="62"/>
                    </a:lnTo>
                    <a:lnTo>
                      <a:pt x="224" y="62"/>
                    </a:lnTo>
                    <a:lnTo>
                      <a:pt x="226" y="62"/>
                    </a:lnTo>
                    <a:lnTo>
                      <a:pt x="226" y="62"/>
                    </a:lnTo>
                    <a:lnTo>
                      <a:pt x="230" y="60"/>
                    </a:lnTo>
                    <a:lnTo>
                      <a:pt x="230" y="60"/>
                    </a:lnTo>
                    <a:lnTo>
                      <a:pt x="228" y="60"/>
                    </a:lnTo>
                    <a:lnTo>
                      <a:pt x="228" y="58"/>
                    </a:lnTo>
                    <a:lnTo>
                      <a:pt x="226" y="58"/>
                    </a:lnTo>
                    <a:lnTo>
                      <a:pt x="226" y="58"/>
                    </a:lnTo>
                    <a:lnTo>
                      <a:pt x="224" y="58"/>
                    </a:lnTo>
                    <a:lnTo>
                      <a:pt x="224" y="60"/>
                    </a:lnTo>
                    <a:lnTo>
                      <a:pt x="222" y="60"/>
                    </a:lnTo>
                    <a:lnTo>
                      <a:pt x="222" y="60"/>
                    </a:lnTo>
                    <a:lnTo>
                      <a:pt x="222" y="62"/>
                    </a:lnTo>
                    <a:lnTo>
                      <a:pt x="220" y="62"/>
                    </a:lnTo>
                    <a:lnTo>
                      <a:pt x="220" y="62"/>
                    </a:lnTo>
                    <a:lnTo>
                      <a:pt x="220" y="62"/>
                    </a:lnTo>
                    <a:lnTo>
                      <a:pt x="218" y="62"/>
                    </a:lnTo>
                    <a:lnTo>
                      <a:pt x="218" y="62"/>
                    </a:lnTo>
                    <a:lnTo>
                      <a:pt x="216" y="62"/>
                    </a:lnTo>
                    <a:lnTo>
                      <a:pt x="216" y="64"/>
                    </a:lnTo>
                    <a:lnTo>
                      <a:pt x="214" y="66"/>
                    </a:lnTo>
                    <a:lnTo>
                      <a:pt x="212" y="68"/>
                    </a:lnTo>
                    <a:lnTo>
                      <a:pt x="210" y="68"/>
                    </a:lnTo>
                    <a:lnTo>
                      <a:pt x="208" y="68"/>
                    </a:lnTo>
                    <a:lnTo>
                      <a:pt x="208" y="70"/>
                    </a:lnTo>
                    <a:lnTo>
                      <a:pt x="206" y="72"/>
                    </a:lnTo>
                    <a:lnTo>
                      <a:pt x="206" y="72"/>
                    </a:lnTo>
                    <a:lnTo>
                      <a:pt x="204" y="72"/>
                    </a:lnTo>
                    <a:lnTo>
                      <a:pt x="202" y="74"/>
                    </a:lnTo>
                    <a:lnTo>
                      <a:pt x="202" y="74"/>
                    </a:lnTo>
                    <a:lnTo>
                      <a:pt x="202" y="76"/>
                    </a:lnTo>
                    <a:lnTo>
                      <a:pt x="202" y="76"/>
                    </a:lnTo>
                    <a:lnTo>
                      <a:pt x="200" y="78"/>
                    </a:lnTo>
                    <a:lnTo>
                      <a:pt x="198" y="80"/>
                    </a:lnTo>
                    <a:lnTo>
                      <a:pt x="198" y="82"/>
                    </a:lnTo>
                    <a:lnTo>
                      <a:pt x="196" y="82"/>
                    </a:lnTo>
                    <a:lnTo>
                      <a:pt x="196" y="84"/>
                    </a:lnTo>
                    <a:lnTo>
                      <a:pt x="198" y="84"/>
                    </a:lnTo>
                    <a:lnTo>
                      <a:pt x="198" y="86"/>
                    </a:lnTo>
                    <a:lnTo>
                      <a:pt x="198" y="86"/>
                    </a:lnTo>
                    <a:lnTo>
                      <a:pt x="198" y="88"/>
                    </a:lnTo>
                    <a:lnTo>
                      <a:pt x="196" y="88"/>
                    </a:lnTo>
                    <a:lnTo>
                      <a:pt x="196" y="88"/>
                    </a:lnTo>
                    <a:lnTo>
                      <a:pt x="194" y="86"/>
                    </a:lnTo>
                    <a:lnTo>
                      <a:pt x="192" y="86"/>
                    </a:lnTo>
                    <a:lnTo>
                      <a:pt x="190" y="84"/>
                    </a:lnTo>
                    <a:lnTo>
                      <a:pt x="190" y="84"/>
                    </a:lnTo>
                    <a:lnTo>
                      <a:pt x="190" y="82"/>
                    </a:lnTo>
                    <a:lnTo>
                      <a:pt x="190" y="82"/>
                    </a:lnTo>
                    <a:lnTo>
                      <a:pt x="190" y="80"/>
                    </a:lnTo>
                    <a:lnTo>
                      <a:pt x="188" y="80"/>
                    </a:lnTo>
                    <a:lnTo>
                      <a:pt x="188" y="78"/>
                    </a:lnTo>
                    <a:lnTo>
                      <a:pt x="188" y="78"/>
                    </a:lnTo>
                    <a:lnTo>
                      <a:pt x="186" y="78"/>
                    </a:lnTo>
                    <a:lnTo>
                      <a:pt x="186" y="78"/>
                    </a:lnTo>
                    <a:lnTo>
                      <a:pt x="184" y="78"/>
                    </a:lnTo>
                    <a:lnTo>
                      <a:pt x="184" y="78"/>
                    </a:lnTo>
                    <a:lnTo>
                      <a:pt x="180" y="78"/>
                    </a:lnTo>
                    <a:lnTo>
                      <a:pt x="178" y="78"/>
                    </a:lnTo>
                    <a:lnTo>
                      <a:pt x="176" y="78"/>
                    </a:lnTo>
                    <a:lnTo>
                      <a:pt x="174" y="78"/>
                    </a:lnTo>
                    <a:lnTo>
                      <a:pt x="170" y="78"/>
                    </a:lnTo>
                    <a:lnTo>
                      <a:pt x="170" y="78"/>
                    </a:lnTo>
                    <a:lnTo>
                      <a:pt x="168" y="78"/>
                    </a:lnTo>
                    <a:lnTo>
                      <a:pt x="168" y="76"/>
                    </a:lnTo>
                    <a:lnTo>
                      <a:pt x="166" y="74"/>
                    </a:lnTo>
                    <a:lnTo>
                      <a:pt x="166" y="72"/>
                    </a:lnTo>
                    <a:lnTo>
                      <a:pt x="164" y="70"/>
                    </a:lnTo>
                    <a:lnTo>
                      <a:pt x="164" y="68"/>
                    </a:lnTo>
                    <a:lnTo>
                      <a:pt x="162" y="64"/>
                    </a:lnTo>
                    <a:lnTo>
                      <a:pt x="162" y="64"/>
                    </a:lnTo>
                    <a:lnTo>
                      <a:pt x="160" y="64"/>
                    </a:lnTo>
                    <a:lnTo>
                      <a:pt x="158" y="64"/>
                    </a:lnTo>
                    <a:lnTo>
                      <a:pt x="154" y="62"/>
                    </a:lnTo>
                    <a:lnTo>
                      <a:pt x="154" y="62"/>
                    </a:lnTo>
                    <a:lnTo>
                      <a:pt x="154" y="60"/>
                    </a:lnTo>
                    <a:lnTo>
                      <a:pt x="154" y="58"/>
                    </a:lnTo>
                    <a:lnTo>
                      <a:pt x="154" y="54"/>
                    </a:lnTo>
                    <a:lnTo>
                      <a:pt x="152" y="52"/>
                    </a:lnTo>
                    <a:lnTo>
                      <a:pt x="152" y="50"/>
                    </a:lnTo>
                    <a:lnTo>
                      <a:pt x="152" y="48"/>
                    </a:lnTo>
                    <a:lnTo>
                      <a:pt x="152" y="46"/>
                    </a:lnTo>
                    <a:lnTo>
                      <a:pt x="150" y="46"/>
                    </a:lnTo>
                    <a:lnTo>
                      <a:pt x="150" y="48"/>
                    </a:lnTo>
                    <a:lnTo>
                      <a:pt x="148" y="48"/>
                    </a:lnTo>
                    <a:lnTo>
                      <a:pt x="146" y="46"/>
                    </a:lnTo>
                    <a:lnTo>
                      <a:pt x="146" y="44"/>
                    </a:lnTo>
                    <a:lnTo>
                      <a:pt x="144" y="42"/>
                    </a:lnTo>
                    <a:lnTo>
                      <a:pt x="142" y="40"/>
                    </a:lnTo>
                    <a:lnTo>
                      <a:pt x="140" y="40"/>
                    </a:lnTo>
                    <a:lnTo>
                      <a:pt x="138" y="38"/>
                    </a:lnTo>
                    <a:lnTo>
                      <a:pt x="136" y="38"/>
                    </a:lnTo>
                    <a:lnTo>
                      <a:pt x="134" y="36"/>
                    </a:lnTo>
                    <a:lnTo>
                      <a:pt x="134" y="34"/>
                    </a:lnTo>
                    <a:lnTo>
                      <a:pt x="132" y="34"/>
                    </a:lnTo>
                    <a:lnTo>
                      <a:pt x="130" y="34"/>
                    </a:lnTo>
                    <a:lnTo>
                      <a:pt x="128" y="34"/>
                    </a:lnTo>
                    <a:lnTo>
                      <a:pt x="128" y="36"/>
                    </a:lnTo>
                    <a:lnTo>
                      <a:pt x="126" y="36"/>
                    </a:lnTo>
                    <a:lnTo>
                      <a:pt x="126" y="36"/>
                    </a:lnTo>
                    <a:lnTo>
                      <a:pt x="124" y="36"/>
                    </a:lnTo>
                    <a:lnTo>
                      <a:pt x="122" y="36"/>
                    </a:lnTo>
                    <a:lnTo>
                      <a:pt x="120" y="36"/>
                    </a:lnTo>
                    <a:lnTo>
                      <a:pt x="116" y="36"/>
                    </a:lnTo>
                    <a:lnTo>
                      <a:pt x="114" y="36"/>
                    </a:lnTo>
                    <a:lnTo>
                      <a:pt x="112" y="36"/>
                    </a:lnTo>
                    <a:lnTo>
                      <a:pt x="108" y="34"/>
                    </a:lnTo>
                    <a:lnTo>
                      <a:pt x="106" y="36"/>
                    </a:lnTo>
                    <a:lnTo>
                      <a:pt x="102" y="36"/>
                    </a:lnTo>
                    <a:lnTo>
                      <a:pt x="100" y="36"/>
                    </a:lnTo>
                    <a:lnTo>
                      <a:pt x="98" y="36"/>
                    </a:lnTo>
                    <a:lnTo>
                      <a:pt x="94" y="36"/>
                    </a:lnTo>
                    <a:lnTo>
                      <a:pt x="92" y="38"/>
                    </a:lnTo>
                    <a:lnTo>
                      <a:pt x="90" y="38"/>
                    </a:lnTo>
                    <a:lnTo>
                      <a:pt x="90" y="36"/>
                    </a:lnTo>
                    <a:lnTo>
                      <a:pt x="86" y="34"/>
                    </a:lnTo>
                    <a:lnTo>
                      <a:pt x="84" y="32"/>
                    </a:lnTo>
                    <a:lnTo>
                      <a:pt x="82" y="30"/>
                    </a:lnTo>
                    <a:lnTo>
                      <a:pt x="80" y="28"/>
                    </a:lnTo>
                    <a:lnTo>
                      <a:pt x="78" y="28"/>
                    </a:lnTo>
                    <a:lnTo>
                      <a:pt x="76" y="26"/>
                    </a:lnTo>
                    <a:lnTo>
                      <a:pt x="74" y="24"/>
                    </a:lnTo>
                    <a:lnTo>
                      <a:pt x="74" y="22"/>
                    </a:lnTo>
                    <a:lnTo>
                      <a:pt x="74" y="22"/>
                    </a:lnTo>
                    <a:lnTo>
                      <a:pt x="72" y="20"/>
                    </a:lnTo>
                    <a:lnTo>
                      <a:pt x="68" y="20"/>
                    </a:lnTo>
                    <a:lnTo>
                      <a:pt x="66" y="18"/>
                    </a:lnTo>
                    <a:lnTo>
                      <a:pt x="64" y="18"/>
                    </a:lnTo>
                    <a:lnTo>
                      <a:pt x="62" y="16"/>
                    </a:lnTo>
                    <a:lnTo>
                      <a:pt x="60" y="14"/>
                    </a:lnTo>
                    <a:lnTo>
                      <a:pt x="58" y="14"/>
                    </a:lnTo>
                    <a:lnTo>
                      <a:pt x="56" y="12"/>
                    </a:lnTo>
                    <a:lnTo>
                      <a:pt x="54" y="12"/>
                    </a:lnTo>
                    <a:lnTo>
                      <a:pt x="50" y="8"/>
                    </a:lnTo>
                    <a:lnTo>
                      <a:pt x="48" y="8"/>
                    </a:lnTo>
                    <a:lnTo>
                      <a:pt x="46" y="6"/>
                    </a:lnTo>
                    <a:lnTo>
                      <a:pt x="44" y="6"/>
                    </a:lnTo>
                    <a:lnTo>
                      <a:pt x="42" y="4"/>
                    </a:lnTo>
                    <a:lnTo>
                      <a:pt x="40" y="4"/>
                    </a:lnTo>
                    <a:lnTo>
                      <a:pt x="38" y="2"/>
                    </a:lnTo>
                    <a:lnTo>
                      <a:pt x="36" y="2"/>
                    </a:lnTo>
                    <a:lnTo>
                      <a:pt x="34" y="0"/>
                    </a:lnTo>
                    <a:lnTo>
                      <a:pt x="32" y="0"/>
                    </a:lnTo>
                    <a:lnTo>
                      <a:pt x="30" y="0"/>
                    </a:lnTo>
                    <a:lnTo>
                      <a:pt x="28" y="2"/>
                    </a:lnTo>
                    <a:lnTo>
                      <a:pt x="26" y="2"/>
                    </a:lnTo>
                    <a:lnTo>
                      <a:pt x="22" y="4"/>
                    </a:lnTo>
                    <a:lnTo>
                      <a:pt x="20" y="4"/>
                    </a:lnTo>
                    <a:lnTo>
                      <a:pt x="18" y="4"/>
                    </a:lnTo>
                    <a:lnTo>
                      <a:pt x="16" y="6"/>
                    </a:lnTo>
                    <a:lnTo>
                      <a:pt x="12" y="6"/>
                    </a:lnTo>
                    <a:lnTo>
                      <a:pt x="10" y="6"/>
                    </a:lnTo>
                    <a:lnTo>
                      <a:pt x="8" y="8"/>
                    </a:lnTo>
                    <a:lnTo>
                      <a:pt x="6" y="8"/>
                    </a:lnTo>
                    <a:lnTo>
                      <a:pt x="4" y="8"/>
                    </a:lnTo>
                    <a:lnTo>
                      <a:pt x="2" y="10"/>
                    </a:lnTo>
                    <a:lnTo>
                      <a:pt x="0" y="12"/>
                    </a:lnTo>
                    <a:lnTo>
                      <a:pt x="0" y="16"/>
                    </a:lnTo>
                    <a:lnTo>
                      <a:pt x="2" y="20"/>
                    </a:lnTo>
                    <a:lnTo>
                      <a:pt x="2" y="24"/>
                    </a:lnTo>
                    <a:lnTo>
                      <a:pt x="2" y="28"/>
                    </a:lnTo>
                    <a:lnTo>
                      <a:pt x="4" y="32"/>
                    </a:lnTo>
                    <a:lnTo>
                      <a:pt x="4" y="36"/>
                    </a:lnTo>
                    <a:lnTo>
                      <a:pt x="6" y="40"/>
                    </a:lnTo>
                    <a:lnTo>
                      <a:pt x="6" y="44"/>
                    </a:lnTo>
                    <a:lnTo>
                      <a:pt x="8" y="46"/>
                    </a:lnTo>
                    <a:lnTo>
                      <a:pt x="8" y="50"/>
                    </a:lnTo>
                    <a:lnTo>
                      <a:pt x="8" y="54"/>
                    </a:lnTo>
                    <a:lnTo>
                      <a:pt x="10" y="58"/>
                    </a:lnTo>
                    <a:lnTo>
                      <a:pt x="10" y="62"/>
                    </a:lnTo>
                    <a:lnTo>
                      <a:pt x="12" y="66"/>
                    </a:lnTo>
                    <a:lnTo>
                      <a:pt x="12" y="70"/>
                    </a:lnTo>
                    <a:lnTo>
                      <a:pt x="12" y="74"/>
                    </a:lnTo>
                    <a:lnTo>
                      <a:pt x="16" y="76"/>
                    </a:lnTo>
                    <a:lnTo>
                      <a:pt x="20" y="76"/>
                    </a:lnTo>
                    <a:lnTo>
                      <a:pt x="24" y="76"/>
                    </a:lnTo>
                    <a:lnTo>
                      <a:pt x="26" y="76"/>
                    </a:lnTo>
                    <a:lnTo>
                      <a:pt x="28" y="76"/>
                    </a:lnTo>
                    <a:lnTo>
                      <a:pt x="28" y="76"/>
                    </a:lnTo>
                    <a:lnTo>
                      <a:pt x="28" y="76"/>
                    </a:lnTo>
                    <a:lnTo>
                      <a:pt x="30" y="74"/>
                    </a:lnTo>
                    <a:lnTo>
                      <a:pt x="30" y="74"/>
                    </a:lnTo>
                    <a:lnTo>
                      <a:pt x="30" y="74"/>
                    </a:lnTo>
                    <a:lnTo>
                      <a:pt x="28" y="74"/>
                    </a:lnTo>
                    <a:lnTo>
                      <a:pt x="28" y="72"/>
                    </a:lnTo>
                    <a:lnTo>
                      <a:pt x="26" y="68"/>
                    </a:lnTo>
                    <a:lnTo>
                      <a:pt x="26" y="66"/>
                    </a:lnTo>
                    <a:lnTo>
                      <a:pt x="26" y="64"/>
                    </a:lnTo>
                    <a:lnTo>
                      <a:pt x="28" y="64"/>
                    </a:lnTo>
                    <a:lnTo>
                      <a:pt x="28" y="62"/>
                    </a:lnTo>
                    <a:lnTo>
                      <a:pt x="28" y="60"/>
                    </a:lnTo>
                    <a:lnTo>
                      <a:pt x="30" y="60"/>
                    </a:lnTo>
                    <a:lnTo>
                      <a:pt x="34" y="60"/>
                    </a:lnTo>
                    <a:lnTo>
                      <a:pt x="36" y="60"/>
                    </a:lnTo>
                    <a:lnTo>
                      <a:pt x="36" y="60"/>
                    </a:lnTo>
                    <a:lnTo>
                      <a:pt x="38" y="58"/>
                    </a:lnTo>
                    <a:lnTo>
                      <a:pt x="38" y="56"/>
                    </a:lnTo>
                    <a:lnTo>
                      <a:pt x="38" y="56"/>
                    </a:lnTo>
                    <a:lnTo>
                      <a:pt x="38" y="54"/>
                    </a:lnTo>
                    <a:lnTo>
                      <a:pt x="38" y="54"/>
                    </a:lnTo>
                    <a:lnTo>
                      <a:pt x="40" y="56"/>
                    </a:lnTo>
                    <a:lnTo>
                      <a:pt x="42" y="56"/>
                    </a:lnTo>
                    <a:lnTo>
                      <a:pt x="42" y="56"/>
                    </a:lnTo>
                    <a:lnTo>
                      <a:pt x="42" y="56"/>
                    </a:lnTo>
                    <a:lnTo>
                      <a:pt x="44" y="58"/>
                    </a:lnTo>
                    <a:lnTo>
                      <a:pt x="44" y="58"/>
                    </a:lnTo>
                    <a:lnTo>
                      <a:pt x="44" y="58"/>
                    </a:lnTo>
                    <a:lnTo>
                      <a:pt x="44" y="58"/>
                    </a:lnTo>
                    <a:lnTo>
                      <a:pt x="46" y="58"/>
                    </a:lnTo>
                    <a:lnTo>
                      <a:pt x="46" y="58"/>
                    </a:lnTo>
                    <a:lnTo>
                      <a:pt x="46" y="58"/>
                    </a:lnTo>
                    <a:lnTo>
                      <a:pt x="46" y="58"/>
                    </a:lnTo>
                    <a:lnTo>
                      <a:pt x="44" y="56"/>
                    </a:lnTo>
                    <a:lnTo>
                      <a:pt x="42" y="54"/>
                    </a:lnTo>
                    <a:lnTo>
                      <a:pt x="40" y="54"/>
                    </a:lnTo>
                    <a:lnTo>
                      <a:pt x="40" y="52"/>
                    </a:lnTo>
                    <a:lnTo>
                      <a:pt x="40" y="52"/>
                    </a:lnTo>
                    <a:lnTo>
                      <a:pt x="40" y="52"/>
                    </a:lnTo>
                    <a:lnTo>
                      <a:pt x="40" y="52"/>
                    </a:lnTo>
                    <a:lnTo>
                      <a:pt x="42" y="52"/>
                    </a:lnTo>
                    <a:lnTo>
                      <a:pt x="44" y="52"/>
                    </a:lnTo>
                    <a:lnTo>
                      <a:pt x="44" y="52"/>
                    </a:lnTo>
                    <a:lnTo>
                      <a:pt x="46" y="50"/>
                    </a:lnTo>
                    <a:lnTo>
                      <a:pt x="48" y="52"/>
                    </a:lnTo>
                    <a:lnTo>
                      <a:pt x="50" y="54"/>
                    </a:lnTo>
                    <a:lnTo>
                      <a:pt x="50" y="54"/>
                    </a:lnTo>
                    <a:lnTo>
                      <a:pt x="52" y="54"/>
                    </a:lnTo>
                    <a:lnTo>
                      <a:pt x="54" y="54"/>
                    </a:lnTo>
                    <a:lnTo>
                      <a:pt x="54" y="54"/>
                    </a:lnTo>
                    <a:lnTo>
                      <a:pt x="56" y="54"/>
                    </a:lnTo>
                    <a:lnTo>
                      <a:pt x="56" y="56"/>
                    </a:lnTo>
                    <a:lnTo>
                      <a:pt x="58" y="58"/>
                    </a:lnTo>
                    <a:lnTo>
                      <a:pt x="60" y="58"/>
                    </a:lnTo>
                    <a:lnTo>
                      <a:pt x="64" y="58"/>
                    </a:lnTo>
                    <a:lnTo>
                      <a:pt x="66" y="58"/>
                    </a:lnTo>
                    <a:lnTo>
                      <a:pt x="66" y="58"/>
                    </a:lnTo>
                    <a:lnTo>
                      <a:pt x="68" y="60"/>
                    </a:lnTo>
                    <a:lnTo>
                      <a:pt x="68" y="60"/>
                    </a:lnTo>
                    <a:lnTo>
                      <a:pt x="68" y="60"/>
                    </a:lnTo>
                    <a:lnTo>
                      <a:pt x="68" y="60"/>
                    </a:lnTo>
                    <a:lnTo>
                      <a:pt x="68" y="62"/>
                    </a:lnTo>
                    <a:lnTo>
                      <a:pt x="68" y="62"/>
                    </a:lnTo>
                    <a:lnTo>
                      <a:pt x="68" y="64"/>
                    </a:lnTo>
                    <a:lnTo>
                      <a:pt x="68" y="64"/>
                    </a:lnTo>
                    <a:lnTo>
                      <a:pt x="68" y="64"/>
                    </a:lnTo>
                    <a:lnTo>
                      <a:pt x="70" y="64"/>
                    </a:lnTo>
                    <a:lnTo>
                      <a:pt x="72" y="66"/>
                    </a:lnTo>
                    <a:lnTo>
                      <a:pt x="72" y="66"/>
                    </a:lnTo>
                    <a:lnTo>
                      <a:pt x="72" y="66"/>
                    </a:lnTo>
                    <a:lnTo>
                      <a:pt x="72" y="66"/>
                    </a:lnTo>
                    <a:lnTo>
                      <a:pt x="70" y="66"/>
                    </a:lnTo>
                    <a:lnTo>
                      <a:pt x="70" y="68"/>
                    </a:lnTo>
                    <a:lnTo>
                      <a:pt x="70" y="68"/>
                    </a:lnTo>
                    <a:lnTo>
                      <a:pt x="72" y="70"/>
                    </a:lnTo>
                    <a:lnTo>
                      <a:pt x="72" y="70"/>
                    </a:lnTo>
                    <a:lnTo>
                      <a:pt x="72" y="70"/>
                    </a:lnTo>
                    <a:lnTo>
                      <a:pt x="72" y="72"/>
                    </a:lnTo>
                    <a:lnTo>
                      <a:pt x="72" y="74"/>
                    </a:lnTo>
                    <a:lnTo>
                      <a:pt x="72" y="74"/>
                    </a:lnTo>
                    <a:lnTo>
                      <a:pt x="74" y="74"/>
                    </a:lnTo>
                    <a:lnTo>
                      <a:pt x="78" y="76"/>
                    </a:lnTo>
                    <a:lnTo>
                      <a:pt x="78" y="76"/>
                    </a:lnTo>
                    <a:lnTo>
                      <a:pt x="82" y="76"/>
                    </a:lnTo>
                    <a:lnTo>
                      <a:pt x="84" y="76"/>
                    </a:lnTo>
                    <a:lnTo>
                      <a:pt x="84" y="76"/>
                    </a:lnTo>
                    <a:lnTo>
                      <a:pt x="88" y="76"/>
                    </a:lnTo>
                    <a:lnTo>
                      <a:pt x="88" y="78"/>
                    </a:lnTo>
                    <a:lnTo>
                      <a:pt x="90" y="78"/>
                    </a:lnTo>
                    <a:lnTo>
                      <a:pt x="90" y="78"/>
                    </a:lnTo>
                    <a:lnTo>
                      <a:pt x="92" y="76"/>
                    </a:lnTo>
                    <a:lnTo>
                      <a:pt x="92" y="76"/>
                    </a:lnTo>
                    <a:lnTo>
                      <a:pt x="92" y="76"/>
                    </a:lnTo>
                    <a:lnTo>
                      <a:pt x="92" y="76"/>
                    </a:lnTo>
                    <a:lnTo>
                      <a:pt x="96" y="76"/>
                    </a:lnTo>
                    <a:lnTo>
                      <a:pt x="98" y="78"/>
                    </a:lnTo>
                    <a:lnTo>
                      <a:pt x="100" y="78"/>
                    </a:lnTo>
                    <a:lnTo>
                      <a:pt x="100" y="80"/>
                    </a:lnTo>
                    <a:lnTo>
                      <a:pt x="102" y="82"/>
                    </a:lnTo>
                    <a:lnTo>
                      <a:pt x="104" y="86"/>
                    </a:lnTo>
                    <a:lnTo>
                      <a:pt x="106" y="88"/>
                    </a:lnTo>
                    <a:lnTo>
                      <a:pt x="108" y="90"/>
                    </a:lnTo>
                    <a:lnTo>
                      <a:pt x="110" y="92"/>
                    </a:lnTo>
                    <a:lnTo>
                      <a:pt x="112" y="98"/>
                    </a:lnTo>
                    <a:lnTo>
                      <a:pt x="112" y="98"/>
                    </a:lnTo>
                    <a:lnTo>
                      <a:pt x="112" y="98"/>
                    </a:lnTo>
                    <a:lnTo>
                      <a:pt x="116" y="100"/>
                    </a:lnTo>
                    <a:lnTo>
                      <a:pt x="120" y="102"/>
                    </a:lnTo>
                    <a:lnTo>
                      <a:pt x="122" y="104"/>
                    </a:lnTo>
                    <a:lnTo>
                      <a:pt x="126" y="106"/>
                    </a:lnTo>
                    <a:lnTo>
                      <a:pt x="130" y="108"/>
                    </a:lnTo>
                    <a:lnTo>
                      <a:pt x="134" y="112"/>
                    </a:lnTo>
                    <a:lnTo>
                      <a:pt x="134" y="112"/>
                    </a:lnTo>
                    <a:lnTo>
                      <a:pt x="138" y="114"/>
                    </a:lnTo>
                    <a:lnTo>
                      <a:pt x="140" y="116"/>
                    </a:lnTo>
                    <a:lnTo>
                      <a:pt x="142" y="114"/>
                    </a:lnTo>
                    <a:lnTo>
                      <a:pt x="146" y="118"/>
                    </a:lnTo>
                    <a:lnTo>
                      <a:pt x="148" y="118"/>
                    </a:lnTo>
                    <a:lnTo>
                      <a:pt x="148" y="120"/>
                    </a:lnTo>
                    <a:lnTo>
                      <a:pt x="152" y="120"/>
                    </a:lnTo>
                    <a:lnTo>
                      <a:pt x="156" y="122"/>
                    </a:lnTo>
                    <a:lnTo>
                      <a:pt x="160" y="126"/>
                    </a:lnTo>
                    <a:lnTo>
                      <a:pt x="164" y="128"/>
                    </a:lnTo>
                    <a:lnTo>
                      <a:pt x="166" y="128"/>
                    </a:lnTo>
                    <a:lnTo>
                      <a:pt x="166" y="128"/>
                    </a:lnTo>
                    <a:lnTo>
                      <a:pt x="166" y="128"/>
                    </a:lnTo>
                    <a:lnTo>
                      <a:pt x="168" y="128"/>
                    </a:lnTo>
                    <a:lnTo>
                      <a:pt x="170" y="128"/>
                    </a:lnTo>
                    <a:lnTo>
                      <a:pt x="172" y="128"/>
                    </a:lnTo>
                    <a:lnTo>
                      <a:pt x="172" y="130"/>
                    </a:lnTo>
                    <a:lnTo>
                      <a:pt x="174" y="130"/>
                    </a:lnTo>
                    <a:lnTo>
                      <a:pt x="176" y="132"/>
                    </a:lnTo>
                    <a:lnTo>
                      <a:pt x="176" y="132"/>
                    </a:lnTo>
                    <a:lnTo>
                      <a:pt x="180" y="132"/>
                    </a:lnTo>
                    <a:lnTo>
                      <a:pt x="180" y="132"/>
                    </a:lnTo>
                    <a:lnTo>
                      <a:pt x="180" y="134"/>
                    </a:lnTo>
                    <a:lnTo>
                      <a:pt x="180" y="134"/>
                    </a:lnTo>
                    <a:lnTo>
                      <a:pt x="180" y="136"/>
                    </a:lnTo>
                    <a:lnTo>
                      <a:pt x="180" y="140"/>
                    </a:lnTo>
                    <a:lnTo>
                      <a:pt x="180" y="142"/>
                    </a:lnTo>
                    <a:lnTo>
                      <a:pt x="182" y="144"/>
                    </a:lnTo>
                    <a:lnTo>
                      <a:pt x="186" y="144"/>
                    </a:lnTo>
                    <a:lnTo>
                      <a:pt x="190" y="144"/>
                    </a:lnTo>
                    <a:lnTo>
                      <a:pt x="192" y="146"/>
                    </a:lnTo>
                    <a:lnTo>
                      <a:pt x="194" y="146"/>
                    </a:lnTo>
                    <a:lnTo>
                      <a:pt x="194" y="146"/>
                    </a:lnTo>
                    <a:lnTo>
                      <a:pt x="196" y="146"/>
                    </a:lnTo>
                    <a:lnTo>
                      <a:pt x="196" y="146"/>
                    </a:lnTo>
                    <a:lnTo>
                      <a:pt x="198" y="146"/>
                    </a:lnTo>
                    <a:lnTo>
                      <a:pt x="198" y="146"/>
                    </a:lnTo>
                    <a:lnTo>
                      <a:pt x="200" y="148"/>
                    </a:lnTo>
                    <a:lnTo>
                      <a:pt x="200" y="148"/>
                    </a:lnTo>
                    <a:lnTo>
                      <a:pt x="200" y="146"/>
                    </a:lnTo>
                    <a:lnTo>
                      <a:pt x="200" y="142"/>
                    </a:lnTo>
                    <a:lnTo>
                      <a:pt x="200" y="140"/>
                    </a:lnTo>
                    <a:lnTo>
                      <a:pt x="202" y="138"/>
                    </a:lnTo>
                    <a:lnTo>
                      <a:pt x="202" y="136"/>
                    </a:lnTo>
                    <a:lnTo>
                      <a:pt x="204" y="134"/>
                    </a:lnTo>
                    <a:lnTo>
                      <a:pt x="204" y="134"/>
                    </a:lnTo>
                    <a:lnTo>
                      <a:pt x="204" y="132"/>
                    </a:lnTo>
                    <a:lnTo>
                      <a:pt x="204" y="130"/>
                    </a:lnTo>
                    <a:lnTo>
                      <a:pt x="204" y="130"/>
                    </a:lnTo>
                    <a:lnTo>
                      <a:pt x="204" y="128"/>
                    </a:lnTo>
                    <a:lnTo>
                      <a:pt x="204" y="128"/>
                    </a:lnTo>
                    <a:lnTo>
                      <a:pt x="202" y="128"/>
                    </a:lnTo>
                    <a:lnTo>
                      <a:pt x="200" y="126"/>
                    </a:lnTo>
                    <a:lnTo>
                      <a:pt x="200" y="124"/>
                    </a:lnTo>
                    <a:lnTo>
                      <a:pt x="198" y="122"/>
                    </a:lnTo>
                    <a:lnTo>
                      <a:pt x="198" y="120"/>
                    </a:lnTo>
                    <a:lnTo>
                      <a:pt x="198" y="116"/>
                    </a:lnTo>
                    <a:lnTo>
                      <a:pt x="198" y="116"/>
                    </a:lnTo>
                    <a:lnTo>
                      <a:pt x="198" y="116"/>
                    </a:lnTo>
                    <a:lnTo>
                      <a:pt x="198" y="114"/>
                    </a:lnTo>
                    <a:lnTo>
                      <a:pt x="196" y="114"/>
                    </a:lnTo>
                    <a:lnTo>
                      <a:pt x="194" y="114"/>
                    </a:lnTo>
                    <a:lnTo>
                      <a:pt x="194" y="114"/>
                    </a:lnTo>
                    <a:lnTo>
                      <a:pt x="192" y="114"/>
                    </a:lnTo>
                    <a:lnTo>
                      <a:pt x="192" y="114"/>
                    </a:lnTo>
                    <a:lnTo>
                      <a:pt x="192" y="112"/>
                    </a:lnTo>
                    <a:lnTo>
                      <a:pt x="190" y="112"/>
                    </a:lnTo>
                    <a:lnTo>
                      <a:pt x="190" y="112"/>
                    </a:lnTo>
                    <a:lnTo>
                      <a:pt x="186" y="110"/>
                    </a:lnTo>
                    <a:lnTo>
                      <a:pt x="186" y="110"/>
                    </a:lnTo>
                    <a:lnTo>
                      <a:pt x="186" y="110"/>
                    </a:lnTo>
                    <a:lnTo>
                      <a:pt x="186" y="106"/>
                    </a:lnTo>
                    <a:lnTo>
                      <a:pt x="186" y="106"/>
                    </a:lnTo>
                    <a:lnTo>
                      <a:pt x="186" y="106"/>
                    </a:lnTo>
                    <a:lnTo>
                      <a:pt x="188" y="104"/>
                    </a:lnTo>
                    <a:lnTo>
                      <a:pt x="190" y="104"/>
                    </a:lnTo>
                    <a:lnTo>
                      <a:pt x="192" y="104"/>
                    </a:lnTo>
                    <a:lnTo>
                      <a:pt x="196" y="104"/>
                    </a:lnTo>
                    <a:lnTo>
                      <a:pt x="198" y="104"/>
                    </a:lnTo>
                    <a:lnTo>
                      <a:pt x="198" y="104"/>
                    </a:lnTo>
                    <a:lnTo>
                      <a:pt x="200" y="106"/>
                    </a:lnTo>
                    <a:lnTo>
                      <a:pt x="200" y="104"/>
                    </a:lnTo>
                    <a:lnTo>
                      <a:pt x="202" y="104"/>
                    </a:lnTo>
                    <a:lnTo>
                      <a:pt x="202" y="104"/>
                    </a:lnTo>
                    <a:lnTo>
                      <a:pt x="202" y="102"/>
                    </a:lnTo>
                    <a:lnTo>
                      <a:pt x="202" y="100"/>
                    </a:lnTo>
                    <a:lnTo>
                      <a:pt x="202" y="100"/>
                    </a:lnTo>
                    <a:lnTo>
                      <a:pt x="204" y="100"/>
                    </a:lnTo>
                    <a:lnTo>
                      <a:pt x="204" y="100"/>
                    </a:lnTo>
                    <a:lnTo>
                      <a:pt x="204" y="98"/>
                    </a:lnTo>
                    <a:lnTo>
                      <a:pt x="204" y="98"/>
                    </a:lnTo>
                    <a:lnTo>
                      <a:pt x="204" y="98"/>
                    </a:lnTo>
                    <a:lnTo>
                      <a:pt x="204" y="98"/>
                    </a:lnTo>
                    <a:lnTo>
                      <a:pt x="206" y="98"/>
                    </a:lnTo>
                    <a:lnTo>
                      <a:pt x="206" y="98"/>
                    </a:lnTo>
                    <a:lnTo>
                      <a:pt x="206" y="98"/>
                    </a:lnTo>
                    <a:lnTo>
                      <a:pt x="204" y="98"/>
                    </a:lnTo>
                    <a:lnTo>
                      <a:pt x="204" y="98"/>
                    </a:lnTo>
                    <a:lnTo>
                      <a:pt x="204" y="98"/>
                    </a:lnTo>
                    <a:lnTo>
                      <a:pt x="204" y="98"/>
                    </a:lnTo>
                    <a:lnTo>
                      <a:pt x="206" y="96"/>
                    </a:lnTo>
                    <a:lnTo>
                      <a:pt x="206" y="96"/>
                    </a:lnTo>
                    <a:lnTo>
                      <a:pt x="206" y="96"/>
                    </a:lnTo>
                    <a:lnTo>
                      <a:pt x="206" y="96"/>
                    </a:lnTo>
                    <a:lnTo>
                      <a:pt x="206" y="96"/>
                    </a:lnTo>
                    <a:lnTo>
                      <a:pt x="204" y="96"/>
                    </a:lnTo>
                    <a:lnTo>
                      <a:pt x="202" y="96"/>
                    </a:lnTo>
                    <a:lnTo>
                      <a:pt x="200" y="96"/>
                    </a:lnTo>
                    <a:lnTo>
                      <a:pt x="200" y="96"/>
                    </a:lnTo>
                    <a:lnTo>
                      <a:pt x="200" y="94"/>
                    </a:lnTo>
                    <a:lnTo>
                      <a:pt x="206" y="94"/>
                    </a:lnTo>
                    <a:lnTo>
                      <a:pt x="208" y="94"/>
                    </a:lnTo>
                    <a:lnTo>
                      <a:pt x="210" y="94"/>
                    </a:lnTo>
                    <a:lnTo>
                      <a:pt x="210" y="94"/>
                    </a:lnTo>
                    <a:lnTo>
                      <a:pt x="208" y="92"/>
                    </a:lnTo>
                    <a:lnTo>
                      <a:pt x="210" y="92"/>
                    </a:lnTo>
                    <a:lnTo>
                      <a:pt x="210" y="92"/>
                    </a:lnTo>
                    <a:lnTo>
                      <a:pt x="208" y="88"/>
                    </a:lnTo>
                    <a:lnTo>
                      <a:pt x="208" y="88"/>
                    </a:lnTo>
                    <a:lnTo>
                      <a:pt x="208" y="86"/>
                    </a:lnTo>
                    <a:lnTo>
                      <a:pt x="208" y="86"/>
                    </a:lnTo>
                    <a:lnTo>
                      <a:pt x="208" y="84"/>
                    </a:lnTo>
                    <a:lnTo>
                      <a:pt x="210" y="84"/>
                    </a:lnTo>
                    <a:lnTo>
                      <a:pt x="210" y="84"/>
                    </a:lnTo>
                    <a:lnTo>
                      <a:pt x="212" y="86"/>
                    </a:lnTo>
                    <a:lnTo>
                      <a:pt x="214" y="86"/>
                    </a:lnTo>
                    <a:lnTo>
                      <a:pt x="214" y="86"/>
                    </a:lnTo>
                    <a:lnTo>
                      <a:pt x="216" y="86"/>
                    </a:lnTo>
                    <a:lnTo>
                      <a:pt x="218" y="84"/>
                    </a:lnTo>
                    <a:lnTo>
                      <a:pt x="220" y="84"/>
                    </a:lnTo>
                    <a:lnTo>
                      <a:pt x="222" y="82"/>
                    </a:lnTo>
                    <a:lnTo>
                      <a:pt x="222" y="82"/>
                    </a:lnTo>
                    <a:lnTo>
                      <a:pt x="222" y="80"/>
                    </a:lnTo>
                    <a:lnTo>
                      <a:pt x="222" y="80"/>
                    </a:lnTo>
                    <a:lnTo>
                      <a:pt x="224" y="80"/>
                    </a:lnTo>
                    <a:lnTo>
                      <a:pt x="226" y="82"/>
                    </a:lnTo>
                    <a:lnTo>
                      <a:pt x="228" y="84"/>
                    </a:lnTo>
                    <a:lnTo>
                      <a:pt x="228" y="84"/>
                    </a:lnTo>
                    <a:lnTo>
                      <a:pt x="228" y="84"/>
                    </a:lnTo>
                    <a:lnTo>
                      <a:pt x="228" y="84"/>
                    </a:lnTo>
                    <a:lnTo>
                      <a:pt x="228" y="86"/>
                    </a:lnTo>
                    <a:lnTo>
                      <a:pt x="230" y="86"/>
                    </a:lnTo>
                    <a:lnTo>
                      <a:pt x="228" y="86"/>
                    </a:lnTo>
                    <a:lnTo>
                      <a:pt x="228" y="86"/>
                    </a:lnTo>
                    <a:lnTo>
                      <a:pt x="228" y="86"/>
                    </a:lnTo>
                    <a:lnTo>
                      <a:pt x="226" y="88"/>
                    </a:lnTo>
                    <a:lnTo>
                      <a:pt x="224" y="90"/>
                    </a:lnTo>
                    <a:lnTo>
                      <a:pt x="224" y="90"/>
                    </a:lnTo>
                    <a:lnTo>
                      <a:pt x="224" y="90"/>
                    </a:lnTo>
                    <a:lnTo>
                      <a:pt x="226" y="92"/>
                    </a:lnTo>
                    <a:lnTo>
                      <a:pt x="226" y="92"/>
                    </a:lnTo>
                    <a:lnTo>
                      <a:pt x="226" y="92"/>
                    </a:lnTo>
                    <a:lnTo>
                      <a:pt x="228" y="92"/>
                    </a:lnTo>
                    <a:lnTo>
                      <a:pt x="228" y="94"/>
                    </a:lnTo>
                    <a:lnTo>
                      <a:pt x="230" y="94"/>
                    </a:lnTo>
                    <a:lnTo>
                      <a:pt x="230" y="94"/>
                    </a:lnTo>
                    <a:lnTo>
                      <a:pt x="234" y="94"/>
                    </a:lnTo>
                    <a:lnTo>
                      <a:pt x="234" y="94"/>
                    </a:lnTo>
                    <a:lnTo>
                      <a:pt x="234" y="94"/>
                    </a:lnTo>
                    <a:lnTo>
                      <a:pt x="236" y="94"/>
                    </a:lnTo>
                    <a:lnTo>
                      <a:pt x="240" y="94"/>
                    </a:lnTo>
                    <a:lnTo>
                      <a:pt x="240" y="94"/>
                    </a:lnTo>
                    <a:lnTo>
                      <a:pt x="242" y="94"/>
                    </a:lnTo>
                    <a:lnTo>
                      <a:pt x="242" y="94"/>
                    </a:lnTo>
                    <a:lnTo>
                      <a:pt x="244" y="94"/>
                    </a:lnTo>
                    <a:lnTo>
                      <a:pt x="244" y="94"/>
                    </a:lnTo>
                    <a:lnTo>
                      <a:pt x="244" y="94"/>
                    </a:lnTo>
                    <a:lnTo>
                      <a:pt x="244" y="94"/>
                    </a:lnTo>
                    <a:lnTo>
                      <a:pt x="246" y="96"/>
                    </a:lnTo>
                    <a:lnTo>
                      <a:pt x="246" y="94"/>
                    </a:lnTo>
                    <a:lnTo>
                      <a:pt x="248" y="94"/>
                    </a:lnTo>
                    <a:lnTo>
                      <a:pt x="248" y="94"/>
                    </a:lnTo>
                    <a:lnTo>
                      <a:pt x="248" y="94"/>
                    </a:lnTo>
                    <a:lnTo>
                      <a:pt x="248" y="92"/>
                    </a:lnTo>
                    <a:lnTo>
                      <a:pt x="250" y="92"/>
                    </a:lnTo>
                    <a:lnTo>
                      <a:pt x="250" y="90"/>
                    </a:lnTo>
                    <a:lnTo>
                      <a:pt x="252" y="90"/>
                    </a:lnTo>
                    <a:lnTo>
                      <a:pt x="252" y="90"/>
                    </a:lnTo>
                    <a:lnTo>
                      <a:pt x="252" y="90"/>
                    </a:lnTo>
                    <a:lnTo>
                      <a:pt x="252" y="90"/>
                    </a:lnTo>
                    <a:lnTo>
                      <a:pt x="254" y="90"/>
                    </a:lnTo>
                    <a:lnTo>
                      <a:pt x="254" y="90"/>
                    </a:lnTo>
                    <a:lnTo>
                      <a:pt x="254" y="90"/>
                    </a:lnTo>
                    <a:lnTo>
                      <a:pt x="254" y="88"/>
                    </a:lnTo>
                    <a:lnTo>
                      <a:pt x="254" y="88"/>
                    </a:lnTo>
                    <a:lnTo>
                      <a:pt x="254" y="88"/>
                    </a:lnTo>
                    <a:lnTo>
                      <a:pt x="254" y="88"/>
                    </a:lnTo>
                    <a:lnTo>
                      <a:pt x="256" y="88"/>
                    </a:lnTo>
                    <a:lnTo>
                      <a:pt x="256" y="88"/>
                    </a:lnTo>
                    <a:lnTo>
                      <a:pt x="258" y="88"/>
                    </a:lnTo>
                    <a:lnTo>
                      <a:pt x="258" y="88"/>
                    </a:lnTo>
                    <a:lnTo>
                      <a:pt x="258" y="86"/>
                    </a:lnTo>
                    <a:lnTo>
                      <a:pt x="262" y="84"/>
                    </a:lnTo>
                    <a:lnTo>
                      <a:pt x="264" y="84"/>
                    </a:lnTo>
                    <a:lnTo>
                      <a:pt x="264" y="84"/>
                    </a:lnTo>
                    <a:close/>
                    <a:moveTo>
                      <a:pt x="226" y="82"/>
                    </a:moveTo>
                    <a:lnTo>
                      <a:pt x="226" y="80"/>
                    </a:lnTo>
                    <a:lnTo>
                      <a:pt x="224" y="80"/>
                    </a:lnTo>
                    <a:lnTo>
                      <a:pt x="226" y="80"/>
                    </a:lnTo>
                    <a:lnTo>
                      <a:pt x="226" y="80"/>
                    </a:lnTo>
                    <a:lnTo>
                      <a:pt x="226" y="82"/>
                    </a:lnTo>
                    <a:lnTo>
                      <a:pt x="226" y="82"/>
                    </a:lnTo>
                    <a:lnTo>
                      <a:pt x="226" y="8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3" name="Freeform 15"/>
              <p:cNvSpPr>
                <a:spLocks/>
              </p:cNvSpPr>
              <p:nvPr/>
            </p:nvSpPr>
            <p:spPr bwMode="auto">
              <a:xfrm>
                <a:off x="2599" y="2616"/>
                <a:ext cx="80" cy="86"/>
              </a:xfrm>
              <a:custGeom>
                <a:avLst/>
                <a:gdLst>
                  <a:gd name="T0" fmla="*/ 76 w 80"/>
                  <a:gd name="T1" fmla="*/ 62 h 86"/>
                  <a:gd name="T2" fmla="*/ 74 w 80"/>
                  <a:gd name="T3" fmla="*/ 54 h 86"/>
                  <a:gd name="T4" fmla="*/ 76 w 80"/>
                  <a:gd name="T5" fmla="*/ 52 h 86"/>
                  <a:gd name="T6" fmla="*/ 80 w 80"/>
                  <a:gd name="T7" fmla="*/ 46 h 86"/>
                  <a:gd name="T8" fmla="*/ 76 w 80"/>
                  <a:gd name="T9" fmla="*/ 44 h 86"/>
                  <a:gd name="T10" fmla="*/ 70 w 80"/>
                  <a:gd name="T11" fmla="*/ 38 h 86"/>
                  <a:gd name="T12" fmla="*/ 68 w 80"/>
                  <a:gd name="T13" fmla="*/ 34 h 86"/>
                  <a:gd name="T14" fmla="*/ 64 w 80"/>
                  <a:gd name="T15" fmla="*/ 32 h 86"/>
                  <a:gd name="T16" fmla="*/ 60 w 80"/>
                  <a:gd name="T17" fmla="*/ 30 h 86"/>
                  <a:gd name="T18" fmla="*/ 54 w 80"/>
                  <a:gd name="T19" fmla="*/ 26 h 86"/>
                  <a:gd name="T20" fmla="*/ 46 w 80"/>
                  <a:gd name="T21" fmla="*/ 20 h 86"/>
                  <a:gd name="T22" fmla="*/ 42 w 80"/>
                  <a:gd name="T23" fmla="*/ 20 h 86"/>
                  <a:gd name="T24" fmla="*/ 40 w 80"/>
                  <a:gd name="T25" fmla="*/ 18 h 86"/>
                  <a:gd name="T26" fmla="*/ 36 w 80"/>
                  <a:gd name="T27" fmla="*/ 14 h 86"/>
                  <a:gd name="T28" fmla="*/ 34 w 80"/>
                  <a:gd name="T29" fmla="*/ 14 h 86"/>
                  <a:gd name="T30" fmla="*/ 34 w 80"/>
                  <a:gd name="T31" fmla="*/ 16 h 86"/>
                  <a:gd name="T32" fmla="*/ 30 w 80"/>
                  <a:gd name="T33" fmla="*/ 16 h 86"/>
                  <a:gd name="T34" fmla="*/ 30 w 80"/>
                  <a:gd name="T35" fmla="*/ 16 h 86"/>
                  <a:gd name="T36" fmla="*/ 28 w 80"/>
                  <a:gd name="T37" fmla="*/ 10 h 86"/>
                  <a:gd name="T38" fmla="*/ 16 w 80"/>
                  <a:gd name="T39" fmla="*/ 2 h 86"/>
                  <a:gd name="T40" fmla="*/ 12 w 80"/>
                  <a:gd name="T41" fmla="*/ 0 h 86"/>
                  <a:gd name="T42" fmla="*/ 10 w 80"/>
                  <a:gd name="T43" fmla="*/ 2 h 86"/>
                  <a:gd name="T44" fmla="*/ 2 w 80"/>
                  <a:gd name="T45" fmla="*/ 2 h 86"/>
                  <a:gd name="T46" fmla="*/ 2 w 80"/>
                  <a:gd name="T47" fmla="*/ 4 h 86"/>
                  <a:gd name="T48" fmla="*/ 2 w 80"/>
                  <a:gd name="T49" fmla="*/ 10 h 86"/>
                  <a:gd name="T50" fmla="*/ 2 w 80"/>
                  <a:gd name="T51" fmla="*/ 14 h 86"/>
                  <a:gd name="T52" fmla="*/ 2 w 80"/>
                  <a:gd name="T53" fmla="*/ 18 h 86"/>
                  <a:gd name="T54" fmla="*/ 0 w 80"/>
                  <a:gd name="T55" fmla="*/ 22 h 86"/>
                  <a:gd name="T56" fmla="*/ 2 w 80"/>
                  <a:gd name="T57" fmla="*/ 26 h 86"/>
                  <a:gd name="T58" fmla="*/ 2 w 80"/>
                  <a:gd name="T59" fmla="*/ 30 h 86"/>
                  <a:gd name="T60" fmla="*/ 0 w 80"/>
                  <a:gd name="T61" fmla="*/ 32 h 86"/>
                  <a:gd name="T62" fmla="*/ 2 w 80"/>
                  <a:gd name="T63" fmla="*/ 36 h 86"/>
                  <a:gd name="T64" fmla="*/ 2 w 80"/>
                  <a:gd name="T65" fmla="*/ 40 h 86"/>
                  <a:gd name="T66" fmla="*/ 4 w 80"/>
                  <a:gd name="T67" fmla="*/ 46 h 86"/>
                  <a:gd name="T68" fmla="*/ 6 w 80"/>
                  <a:gd name="T69" fmla="*/ 52 h 86"/>
                  <a:gd name="T70" fmla="*/ 2 w 80"/>
                  <a:gd name="T71" fmla="*/ 54 h 86"/>
                  <a:gd name="T72" fmla="*/ 4 w 80"/>
                  <a:gd name="T73" fmla="*/ 64 h 86"/>
                  <a:gd name="T74" fmla="*/ 12 w 80"/>
                  <a:gd name="T75" fmla="*/ 74 h 86"/>
                  <a:gd name="T76" fmla="*/ 16 w 80"/>
                  <a:gd name="T77" fmla="*/ 78 h 86"/>
                  <a:gd name="T78" fmla="*/ 30 w 80"/>
                  <a:gd name="T79" fmla="*/ 82 h 86"/>
                  <a:gd name="T80" fmla="*/ 40 w 80"/>
                  <a:gd name="T81" fmla="*/ 86 h 86"/>
                  <a:gd name="T82" fmla="*/ 46 w 80"/>
                  <a:gd name="T83" fmla="*/ 84 h 86"/>
                  <a:gd name="T84" fmla="*/ 56 w 80"/>
                  <a:gd name="T85" fmla="*/ 86 h 86"/>
                  <a:gd name="T86" fmla="*/ 68 w 80"/>
                  <a:gd name="T87" fmla="*/ 82 h 86"/>
                  <a:gd name="T88" fmla="*/ 72 w 80"/>
                  <a:gd name="T89" fmla="*/ 78 h 86"/>
                  <a:gd name="T90" fmla="*/ 78 w 80"/>
                  <a:gd name="T91" fmla="*/ 70 h 86"/>
                  <a:gd name="T92" fmla="*/ 80 w 80"/>
                  <a:gd name="T93" fmla="*/ 6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86">
                    <a:moveTo>
                      <a:pt x="78" y="64"/>
                    </a:moveTo>
                    <a:lnTo>
                      <a:pt x="76" y="64"/>
                    </a:lnTo>
                    <a:lnTo>
                      <a:pt x="76" y="62"/>
                    </a:lnTo>
                    <a:lnTo>
                      <a:pt x="76" y="62"/>
                    </a:lnTo>
                    <a:lnTo>
                      <a:pt x="76" y="60"/>
                    </a:lnTo>
                    <a:lnTo>
                      <a:pt x="74" y="54"/>
                    </a:lnTo>
                    <a:lnTo>
                      <a:pt x="74" y="54"/>
                    </a:lnTo>
                    <a:lnTo>
                      <a:pt x="76" y="52"/>
                    </a:lnTo>
                    <a:lnTo>
                      <a:pt x="76" y="52"/>
                    </a:lnTo>
                    <a:lnTo>
                      <a:pt x="78" y="50"/>
                    </a:lnTo>
                    <a:lnTo>
                      <a:pt x="78" y="48"/>
                    </a:lnTo>
                    <a:lnTo>
                      <a:pt x="80" y="46"/>
                    </a:lnTo>
                    <a:lnTo>
                      <a:pt x="78" y="46"/>
                    </a:lnTo>
                    <a:lnTo>
                      <a:pt x="78" y="44"/>
                    </a:lnTo>
                    <a:lnTo>
                      <a:pt x="76" y="44"/>
                    </a:lnTo>
                    <a:lnTo>
                      <a:pt x="72" y="42"/>
                    </a:lnTo>
                    <a:lnTo>
                      <a:pt x="70" y="40"/>
                    </a:lnTo>
                    <a:lnTo>
                      <a:pt x="70" y="38"/>
                    </a:lnTo>
                    <a:lnTo>
                      <a:pt x="68" y="36"/>
                    </a:lnTo>
                    <a:lnTo>
                      <a:pt x="68" y="36"/>
                    </a:lnTo>
                    <a:lnTo>
                      <a:pt x="68" y="34"/>
                    </a:lnTo>
                    <a:lnTo>
                      <a:pt x="66" y="34"/>
                    </a:lnTo>
                    <a:lnTo>
                      <a:pt x="66" y="34"/>
                    </a:lnTo>
                    <a:lnTo>
                      <a:pt x="64" y="32"/>
                    </a:lnTo>
                    <a:lnTo>
                      <a:pt x="64" y="32"/>
                    </a:lnTo>
                    <a:lnTo>
                      <a:pt x="62" y="32"/>
                    </a:lnTo>
                    <a:lnTo>
                      <a:pt x="60" y="30"/>
                    </a:lnTo>
                    <a:lnTo>
                      <a:pt x="58" y="28"/>
                    </a:lnTo>
                    <a:lnTo>
                      <a:pt x="56" y="26"/>
                    </a:lnTo>
                    <a:lnTo>
                      <a:pt x="54" y="26"/>
                    </a:lnTo>
                    <a:lnTo>
                      <a:pt x="52" y="24"/>
                    </a:lnTo>
                    <a:lnTo>
                      <a:pt x="48" y="22"/>
                    </a:lnTo>
                    <a:lnTo>
                      <a:pt x="46" y="20"/>
                    </a:lnTo>
                    <a:lnTo>
                      <a:pt x="44" y="22"/>
                    </a:lnTo>
                    <a:lnTo>
                      <a:pt x="44" y="20"/>
                    </a:lnTo>
                    <a:lnTo>
                      <a:pt x="42" y="20"/>
                    </a:lnTo>
                    <a:lnTo>
                      <a:pt x="42" y="18"/>
                    </a:lnTo>
                    <a:lnTo>
                      <a:pt x="40" y="18"/>
                    </a:lnTo>
                    <a:lnTo>
                      <a:pt x="40" y="18"/>
                    </a:lnTo>
                    <a:lnTo>
                      <a:pt x="40" y="16"/>
                    </a:lnTo>
                    <a:lnTo>
                      <a:pt x="38" y="14"/>
                    </a:lnTo>
                    <a:lnTo>
                      <a:pt x="36" y="14"/>
                    </a:lnTo>
                    <a:lnTo>
                      <a:pt x="36" y="12"/>
                    </a:lnTo>
                    <a:lnTo>
                      <a:pt x="36" y="14"/>
                    </a:lnTo>
                    <a:lnTo>
                      <a:pt x="34" y="14"/>
                    </a:lnTo>
                    <a:lnTo>
                      <a:pt x="34" y="14"/>
                    </a:lnTo>
                    <a:lnTo>
                      <a:pt x="34" y="14"/>
                    </a:lnTo>
                    <a:lnTo>
                      <a:pt x="34" y="16"/>
                    </a:lnTo>
                    <a:lnTo>
                      <a:pt x="32" y="16"/>
                    </a:lnTo>
                    <a:lnTo>
                      <a:pt x="32" y="16"/>
                    </a:lnTo>
                    <a:lnTo>
                      <a:pt x="30" y="16"/>
                    </a:lnTo>
                    <a:lnTo>
                      <a:pt x="30" y="16"/>
                    </a:lnTo>
                    <a:lnTo>
                      <a:pt x="30" y="16"/>
                    </a:lnTo>
                    <a:lnTo>
                      <a:pt x="30" y="16"/>
                    </a:lnTo>
                    <a:lnTo>
                      <a:pt x="30" y="12"/>
                    </a:lnTo>
                    <a:lnTo>
                      <a:pt x="28" y="12"/>
                    </a:lnTo>
                    <a:lnTo>
                      <a:pt x="28" y="10"/>
                    </a:lnTo>
                    <a:lnTo>
                      <a:pt x="26" y="8"/>
                    </a:lnTo>
                    <a:lnTo>
                      <a:pt x="22" y="6"/>
                    </a:lnTo>
                    <a:lnTo>
                      <a:pt x="16" y="2"/>
                    </a:lnTo>
                    <a:lnTo>
                      <a:pt x="14" y="0"/>
                    </a:lnTo>
                    <a:lnTo>
                      <a:pt x="12" y="0"/>
                    </a:lnTo>
                    <a:lnTo>
                      <a:pt x="12" y="0"/>
                    </a:lnTo>
                    <a:lnTo>
                      <a:pt x="10" y="0"/>
                    </a:lnTo>
                    <a:lnTo>
                      <a:pt x="10" y="2"/>
                    </a:lnTo>
                    <a:lnTo>
                      <a:pt x="10" y="2"/>
                    </a:lnTo>
                    <a:lnTo>
                      <a:pt x="6" y="2"/>
                    </a:lnTo>
                    <a:lnTo>
                      <a:pt x="4" y="2"/>
                    </a:lnTo>
                    <a:lnTo>
                      <a:pt x="2" y="2"/>
                    </a:lnTo>
                    <a:lnTo>
                      <a:pt x="2" y="2"/>
                    </a:lnTo>
                    <a:lnTo>
                      <a:pt x="2" y="4"/>
                    </a:lnTo>
                    <a:lnTo>
                      <a:pt x="2" y="4"/>
                    </a:lnTo>
                    <a:lnTo>
                      <a:pt x="0" y="6"/>
                    </a:lnTo>
                    <a:lnTo>
                      <a:pt x="0" y="8"/>
                    </a:lnTo>
                    <a:lnTo>
                      <a:pt x="2" y="10"/>
                    </a:lnTo>
                    <a:lnTo>
                      <a:pt x="2" y="14"/>
                    </a:lnTo>
                    <a:lnTo>
                      <a:pt x="2" y="14"/>
                    </a:lnTo>
                    <a:lnTo>
                      <a:pt x="2" y="14"/>
                    </a:lnTo>
                    <a:lnTo>
                      <a:pt x="2" y="16"/>
                    </a:lnTo>
                    <a:lnTo>
                      <a:pt x="2" y="16"/>
                    </a:lnTo>
                    <a:lnTo>
                      <a:pt x="2" y="18"/>
                    </a:lnTo>
                    <a:lnTo>
                      <a:pt x="2" y="20"/>
                    </a:lnTo>
                    <a:lnTo>
                      <a:pt x="2" y="20"/>
                    </a:lnTo>
                    <a:lnTo>
                      <a:pt x="0" y="22"/>
                    </a:lnTo>
                    <a:lnTo>
                      <a:pt x="0" y="24"/>
                    </a:lnTo>
                    <a:lnTo>
                      <a:pt x="2" y="26"/>
                    </a:lnTo>
                    <a:lnTo>
                      <a:pt x="2" y="26"/>
                    </a:lnTo>
                    <a:lnTo>
                      <a:pt x="2" y="26"/>
                    </a:lnTo>
                    <a:lnTo>
                      <a:pt x="2" y="28"/>
                    </a:lnTo>
                    <a:lnTo>
                      <a:pt x="2" y="30"/>
                    </a:lnTo>
                    <a:lnTo>
                      <a:pt x="2" y="30"/>
                    </a:lnTo>
                    <a:lnTo>
                      <a:pt x="0" y="32"/>
                    </a:lnTo>
                    <a:lnTo>
                      <a:pt x="0" y="32"/>
                    </a:lnTo>
                    <a:lnTo>
                      <a:pt x="0" y="34"/>
                    </a:lnTo>
                    <a:lnTo>
                      <a:pt x="2" y="34"/>
                    </a:lnTo>
                    <a:lnTo>
                      <a:pt x="2" y="36"/>
                    </a:lnTo>
                    <a:lnTo>
                      <a:pt x="2" y="36"/>
                    </a:lnTo>
                    <a:lnTo>
                      <a:pt x="2" y="38"/>
                    </a:lnTo>
                    <a:lnTo>
                      <a:pt x="2" y="40"/>
                    </a:lnTo>
                    <a:lnTo>
                      <a:pt x="2" y="42"/>
                    </a:lnTo>
                    <a:lnTo>
                      <a:pt x="4" y="44"/>
                    </a:lnTo>
                    <a:lnTo>
                      <a:pt x="4" y="46"/>
                    </a:lnTo>
                    <a:lnTo>
                      <a:pt x="6" y="50"/>
                    </a:lnTo>
                    <a:lnTo>
                      <a:pt x="6" y="50"/>
                    </a:lnTo>
                    <a:lnTo>
                      <a:pt x="6" y="52"/>
                    </a:lnTo>
                    <a:lnTo>
                      <a:pt x="4" y="54"/>
                    </a:lnTo>
                    <a:lnTo>
                      <a:pt x="4" y="54"/>
                    </a:lnTo>
                    <a:lnTo>
                      <a:pt x="2" y="54"/>
                    </a:lnTo>
                    <a:lnTo>
                      <a:pt x="2" y="56"/>
                    </a:lnTo>
                    <a:lnTo>
                      <a:pt x="2" y="60"/>
                    </a:lnTo>
                    <a:lnTo>
                      <a:pt x="4" y="64"/>
                    </a:lnTo>
                    <a:lnTo>
                      <a:pt x="4" y="68"/>
                    </a:lnTo>
                    <a:lnTo>
                      <a:pt x="8" y="70"/>
                    </a:lnTo>
                    <a:lnTo>
                      <a:pt x="12" y="74"/>
                    </a:lnTo>
                    <a:lnTo>
                      <a:pt x="14" y="76"/>
                    </a:lnTo>
                    <a:lnTo>
                      <a:pt x="14" y="78"/>
                    </a:lnTo>
                    <a:lnTo>
                      <a:pt x="16" y="78"/>
                    </a:lnTo>
                    <a:lnTo>
                      <a:pt x="20" y="78"/>
                    </a:lnTo>
                    <a:lnTo>
                      <a:pt x="26" y="78"/>
                    </a:lnTo>
                    <a:lnTo>
                      <a:pt x="30" y="82"/>
                    </a:lnTo>
                    <a:lnTo>
                      <a:pt x="38" y="82"/>
                    </a:lnTo>
                    <a:lnTo>
                      <a:pt x="38" y="84"/>
                    </a:lnTo>
                    <a:lnTo>
                      <a:pt x="40" y="86"/>
                    </a:lnTo>
                    <a:lnTo>
                      <a:pt x="42" y="86"/>
                    </a:lnTo>
                    <a:lnTo>
                      <a:pt x="42" y="86"/>
                    </a:lnTo>
                    <a:lnTo>
                      <a:pt x="46" y="84"/>
                    </a:lnTo>
                    <a:lnTo>
                      <a:pt x="48" y="82"/>
                    </a:lnTo>
                    <a:lnTo>
                      <a:pt x="54" y="84"/>
                    </a:lnTo>
                    <a:lnTo>
                      <a:pt x="56" y="86"/>
                    </a:lnTo>
                    <a:lnTo>
                      <a:pt x="58" y="86"/>
                    </a:lnTo>
                    <a:lnTo>
                      <a:pt x="60" y="86"/>
                    </a:lnTo>
                    <a:lnTo>
                      <a:pt x="68" y="82"/>
                    </a:lnTo>
                    <a:lnTo>
                      <a:pt x="70" y="82"/>
                    </a:lnTo>
                    <a:lnTo>
                      <a:pt x="70" y="82"/>
                    </a:lnTo>
                    <a:lnTo>
                      <a:pt x="72" y="78"/>
                    </a:lnTo>
                    <a:lnTo>
                      <a:pt x="76" y="76"/>
                    </a:lnTo>
                    <a:lnTo>
                      <a:pt x="76" y="74"/>
                    </a:lnTo>
                    <a:lnTo>
                      <a:pt x="78" y="70"/>
                    </a:lnTo>
                    <a:lnTo>
                      <a:pt x="78" y="66"/>
                    </a:lnTo>
                    <a:lnTo>
                      <a:pt x="78" y="66"/>
                    </a:lnTo>
                    <a:lnTo>
                      <a:pt x="80" y="64"/>
                    </a:lnTo>
                    <a:lnTo>
                      <a:pt x="78" y="64"/>
                    </a:lnTo>
                    <a:lnTo>
                      <a:pt x="78" y="6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4" name="Freeform 16"/>
              <p:cNvSpPr>
                <a:spLocks noEditPoints="1"/>
              </p:cNvSpPr>
              <p:nvPr/>
            </p:nvSpPr>
            <p:spPr bwMode="auto">
              <a:xfrm>
                <a:off x="994" y="838"/>
                <a:ext cx="5052" cy="900"/>
              </a:xfrm>
              <a:custGeom>
                <a:avLst/>
                <a:gdLst>
                  <a:gd name="T0" fmla="*/ 728 w 5052"/>
                  <a:gd name="T1" fmla="*/ 177 h 900"/>
                  <a:gd name="T2" fmla="*/ 768 w 5052"/>
                  <a:gd name="T3" fmla="*/ 197 h 900"/>
                  <a:gd name="T4" fmla="*/ 780 w 5052"/>
                  <a:gd name="T5" fmla="*/ 223 h 900"/>
                  <a:gd name="T6" fmla="*/ 790 w 5052"/>
                  <a:gd name="T7" fmla="*/ 235 h 900"/>
                  <a:gd name="T8" fmla="*/ 784 w 5052"/>
                  <a:gd name="T9" fmla="*/ 131 h 900"/>
                  <a:gd name="T10" fmla="*/ 786 w 5052"/>
                  <a:gd name="T11" fmla="*/ 6 h 900"/>
                  <a:gd name="T12" fmla="*/ 592 w 5052"/>
                  <a:gd name="T13" fmla="*/ 46 h 900"/>
                  <a:gd name="T14" fmla="*/ 542 w 5052"/>
                  <a:gd name="T15" fmla="*/ 80 h 900"/>
                  <a:gd name="T16" fmla="*/ 518 w 5052"/>
                  <a:gd name="T17" fmla="*/ 129 h 900"/>
                  <a:gd name="T18" fmla="*/ 464 w 5052"/>
                  <a:gd name="T19" fmla="*/ 167 h 900"/>
                  <a:gd name="T20" fmla="*/ 484 w 5052"/>
                  <a:gd name="T21" fmla="*/ 197 h 900"/>
                  <a:gd name="T22" fmla="*/ 396 w 5052"/>
                  <a:gd name="T23" fmla="*/ 247 h 900"/>
                  <a:gd name="T24" fmla="*/ 410 w 5052"/>
                  <a:gd name="T25" fmla="*/ 249 h 900"/>
                  <a:gd name="T26" fmla="*/ 530 w 5052"/>
                  <a:gd name="T27" fmla="*/ 207 h 900"/>
                  <a:gd name="T28" fmla="*/ 640 w 5052"/>
                  <a:gd name="T29" fmla="*/ 159 h 900"/>
                  <a:gd name="T30" fmla="*/ 628 w 5052"/>
                  <a:gd name="T31" fmla="*/ 179 h 900"/>
                  <a:gd name="T32" fmla="*/ 678 w 5052"/>
                  <a:gd name="T33" fmla="*/ 167 h 900"/>
                  <a:gd name="T34" fmla="*/ 652 w 5052"/>
                  <a:gd name="T35" fmla="*/ 177 h 900"/>
                  <a:gd name="T36" fmla="*/ 654 w 5052"/>
                  <a:gd name="T37" fmla="*/ 173 h 900"/>
                  <a:gd name="T38" fmla="*/ 752 w 5052"/>
                  <a:gd name="T39" fmla="*/ 243 h 900"/>
                  <a:gd name="T40" fmla="*/ 752 w 5052"/>
                  <a:gd name="T41" fmla="*/ 237 h 900"/>
                  <a:gd name="T42" fmla="*/ 766 w 5052"/>
                  <a:gd name="T43" fmla="*/ 243 h 900"/>
                  <a:gd name="T44" fmla="*/ 750 w 5052"/>
                  <a:gd name="T45" fmla="*/ 253 h 900"/>
                  <a:gd name="T46" fmla="*/ 772 w 5052"/>
                  <a:gd name="T47" fmla="*/ 211 h 900"/>
                  <a:gd name="T48" fmla="*/ 46 w 5052"/>
                  <a:gd name="T49" fmla="*/ 864 h 900"/>
                  <a:gd name="T50" fmla="*/ 4956 w 5052"/>
                  <a:gd name="T51" fmla="*/ 225 h 900"/>
                  <a:gd name="T52" fmla="*/ 508 w 5052"/>
                  <a:gd name="T53" fmla="*/ 229 h 900"/>
                  <a:gd name="T54" fmla="*/ 402 w 5052"/>
                  <a:gd name="T55" fmla="*/ 175 h 900"/>
                  <a:gd name="T56" fmla="*/ 492 w 5052"/>
                  <a:gd name="T57" fmla="*/ 237 h 900"/>
                  <a:gd name="T58" fmla="*/ 304 w 5052"/>
                  <a:gd name="T59" fmla="*/ 277 h 900"/>
                  <a:gd name="T60" fmla="*/ 358 w 5052"/>
                  <a:gd name="T61" fmla="*/ 265 h 900"/>
                  <a:gd name="T62" fmla="*/ 1443 w 5052"/>
                  <a:gd name="T63" fmla="*/ 503 h 900"/>
                  <a:gd name="T64" fmla="*/ 1531 w 5052"/>
                  <a:gd name="T65" fmla="*/ 395 h 900"/>
                  <a:gd name="T66" fmla="*/ 1403 w 5052"/>
                  <a:gd name="T67" fmla="*/ 461 h 900"/>
                  <a:gd name="T68" fmla="*/ 1292 w 5052"/>
                  <a:gd name="T69" fmla="*/ 485 h 900"/>
                  <a:gd name="T70" fmla="*/ 1307 w 5052"/>
                  <a:gd name="T71" fmla="*/ 425 h 900"/>
                  <a:gd name="T72" fmla="*/ 1248 w 5052"/>
                  <a:gd name="T73" fmla="*/ 481 h 900"/>
                  <a:gd name="T74" fmla="*/ 1266 w 5052"/>
                  <a:gd name="T75" fmla="*/ 421 h 900"/>
                  <a:gd name="T76" fmla="*/ 1303 w 5052"/>
                  <a:gd name="T77" fmla="*/ 409 h 900"/>
                  <a:gd name="T78" fmla="*/ 1222 w 5052"/>
                  <a:gd name="T79" fmla="*/ 401 h 900"/>
                  <a:gd name="T80" fmla="*/ 798 w 5052"/>
                  <a:gd name="T81" fmla="*/ 373 h 900"/>
                  <a:gd name="T82" fmla="*/ 786 w 5052"/>
                  <a:gd name="T83" fmla="*/ 387 h 900"/>
                  <a:gd name="T84" fmla="*/ 698 w 5052"/>
                  <a:gd name="T85" fmla="*/ 495 h 900"/>
                  <a:gd name="T86" fmla="*/ 682 w 5052"/>
                  <a:gd name="T87" fmla="*/ 598 h 900"/>
                  <a:gd name="T88" fmla="*/ 892 w 5052"/>
                  <a:gd name="T89" fmla="*/ 690 h 900"/>
                  <a:gd name="T90" fmla="*/ 986 w 5052"/>
                  <a:gd name="T91" fmla="*/ 766 h 900"/>
                  <a:gd name="T92" fmla="*/ 1058 w 5052"/>
                  <a:gd name="T93" fmla="*/ 706 h 900"/>
                  <a:gd name="T94" fmla="*/ 1120 w 5052"/>
                  <a:gd name="T95" fmla="*/ 700 h 900"/>
                  <a:gd name="T96" fmla="*/ 1190 w 5052"/>
                  <a:gd name="T97" fmla="*/ 708 h 900"/>
                  <a:gd name="T98" fmla="*/ 1254 w 5052"/>
                  <a:gd name="T99" fmla="*/ 756 h 900"/>
                  <a:gd name="T100" fmla="*/ 1272 w 5052"/>
                  <a:gd name="T101" fmla="*/ 658 h 900"/>
                  <a:gd name="T102" fmla="*/ 1355 w 5052"/>
                  <a:gd name="T103" fmla="*/ 598 h 900"/>
                  <a:gd name="T104" fmla="*/ 1357 w 5052"/>
                  <a:gd name="T105" fmla="*/ 559 h 900"/>
                  <a:gd name="T106" fmla="*/ 1379 w 5052"/>
                  <a:gd name="T107" fmla="*/ 533 h 900"/>
                  <a:gd name="T108" fmla="*/ 1393 w 5052"/>
                  <a:gd name="T109" fmla="*/ 523 h 900"/>
                  <a:gd name="T110" fmla="*/ 1469 w 5052"/>
                  <a:gd name="T111" fmla="*/ 495 h 900"/>
                  <a:gd name="T112" fmla="*/ 1513 w 5052"/>
                  <a:gd name="T113" fmla="*/ 447 h 900"/>
                  <a:gd name="T114" fmla="*/ 1461 w 5052"/>
                  <a:gd name="T115" fmla="*/ 495 h 900"/>
                  <a:gd name="T116" fmla="*/ 5042 w 5052"/>
                  <a:gd name="T117" fmla="*/ 301 h 900"/>
                  <a:gd name="T118" fmla="*/ 4970 w 5052"/>
                  <a:gd name="T119" fmla="*/ 315 h 900"/>
                  <a:gd name="T120" fmla="*/ 1086 w 5052"/>
                  <a:gd name="T121" fmla="*/ 710 h 900"/>
                  <a:gd name="T122" fmla="*/ 1000 w 5052"/>
                  <a:gd name="T123" fmla="*/ 740 h 900"/>
                  <a:gd name="T124" fmla="*/ 1222 w 5052"/>
                  <a:gd name="T125" fmla="*/ 764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52" h="900">
                    <a:moveTo>
                      <a:pt x="450" y="203"/>
                    </a:moveTo>
                    <a:lnTo>
                      <a:pt x="458" y="199"/>
                    </a:lnTo>
                    <a:lnTo>
                      <a:pt x="456" y="199"/>
                    </a:lnTo>
                    <a:lnTo>
                      <a:pt x="452" y="199"/>
                    </a:lnTo>
                    <a:lnTo>
                      <a:pt x="450" y="201"/>
                    </a:lnTo>
                    <a:lnTo>
                      <a:pt x="450" y="201"/>
                    </a:lnTo>
                    <a:lnTo>
                      <a:pt x="448" y="203"/>
                    </a:lnTo>
                    <a:lnTo>
                      <a:pt x="450" y="203"/>
                    </a:lnTo>
                    <a:lnTo>
                      <a:pt x="450" y="203"/>
                    </a:lnTo>
                    <a:close/>
                    <a:moveTo>
                      <a:pt x="796" y="377"/>
                    </a:moveTo>
                    <a:lnTo>
                      <a:pt x="796" y="377"/>
                    </a:lnTo>
                    <a:lnTo>
                      <a:pt x="796" y="377"/>
                    </a:lnTo>
                    <a:lnTo>
                      <a:pt x="796" y="375"/>
                    </a:lnTo>
                    <a:lnTo>
                      <a:pt x="796" y="375"/>
                    </a:lnTo>
                    <a:lnTo>
                      <a:pt x="794" y="377"/>
                    </a:lnTo>
                    <a:lnTo>
                      <a:pt x="792" y="377"/>
                    </a:lnTo>
                    <a:lnTo>
                      <a:pt x="792" y="379"/>
                    </a:lnTo>
                    <a:lnTo>
                      <a:pt x="792" y="379"/>
                    </a:lnTo>
                    <a:lnTo>
                      <a:pt x="792" y="379"/>
                    </a:lnTo>
                    <a:lnTo>
                      <a:pt x="792" y="379"/>
                    </a:lnTo>
                    <a:lnTo>
                      <a:pt x="792" y="379"/>
                    </a:lnTo>
                    <a:lnTo>
                      <a:pt x="792" y="381"/>
                    </a:lnTo>
                    <a:lnTo>
                      <a:pt x="792" y="381"/>
                    </a:lnTo>
                    <a:lnTo>
                      <a:pt x="792" y="381"/>
                    </a:lnTo>
                    <a:lnTo>
                      <a:pt x="792" y="383"/>
                    </a:lnTo>
                    <a:lnTo>
                      <a:pt x="792" y="383"/>
                    </a:lnTo>
                    <a:lnTo>
                      <a:pt x="792" y="383"/>
                    </a:lnTo>
                    <a:lnTo>
                      <a:pt x="792" y="383"/>
                    </a:lnTo>
                    <a:lnTo>
                      <a:pt x="792" y="383"/>
                    </a:lnTo>
                    <a:lnTo>
                      <a:pt x="794" y="383"/>
                    </a:lnTo>
                    <a:lnTo>
                      <a:pt x="794" y="383"/>
                    </a:lnTo>
                    <a:lnTo>
                      <a:pt x="794" y="383"/>
                    </a:lnTo>
                    <a:lnTo>
                      <a:pt x="794" y="381"/>
                    </a:lnTo>
                    <a:lnTo>
                      <a:pt x="792" y="383"/>
                    </a:lnTo>
                    <a:lnTo>
                      <a:pt x="794" y="379"/>
                    </a:lnTo>
                    <a:lnTo>
                      <a:pt x="794" y="379"/>
                    </a:lnTo>
                    <a:lnTo>
                      <a:pt x="794" y="379"/>
                    </a:lnTo>
                    <a:lnTo>
                      <a:pt x="792" y="379"/>
                    </a:lnTo>
                    <a:lnTo>
                      <a:pt x="792" y="379"/>
                    </a:lnTo>
                    <a:lnTo>
                      <a:pt x="796" y="377"/>
                    </a:lnTo>
                    <a:close/>
                    <a:moveTo>
                      <a:pt x="600" y="173"/>
                    </a:moveTo>
                    <a:lnTo>
                      <a:pt x="602" y="171"/>
                    </a:lnTo>
                    <a:lnTo>
                      <a:pt x="602" y="171"/>
                    </a:lnTo>
                    <a:lnTo>
                      <a:pt x="602" y="171"/>
                    </a:lnTo>
                    <a:lnTo>
                      <a:pt x="600" y="173"/>
                    </a:lnTo>
                    <a:lnTo>
                      <a:pt x="598" y="173"/>
                    </a:lnTo>
                    <a:lnTo>
                      <a:pt x="598" y="173"/>
                    </a:lnTo>
                    <a:lnTo>
                      <a:pt x="600" y="173"/>
                    </a:lnTo>
                    <a:close/>
                    <a:moveTo>
                      <a:pt x="678" y="167"/>
                    </a:moveTo>
                    <a:lnTo>
                      <a:pt x="678" y="167"/>
                    </a:lnTo>
                    <a:lnTo>
                      <a:pt x="678" y="167"/>
                    </a:lnTo>
                    <a:lnTo>
                      <a:pt x="678" y="167"/>
                    </a:lnTo>
                    <a:lnTo>
                      <a:pt x="678" y="169"/>
                    </a:lnTo>
                    <a:lnTo>
                      <a:pt x="684" y="169"/>
                    </a:lnTo>
                    <a:lnTo>
                      <a:pt x="682" y="169"/>
                    </a:lnTo>
                    <a:lnTo>
                      <a:pt x="680" y="171"/>
                    </a:lnTo>
                    <a:lnTo>
                      <a:pt x="680" y="171"/>
                    </a:lnTo>
                    <a:lnTo>
                      <a:pt x="678" y="171"/>
                    </a:lnTo>
                    <a:lnTo>
                      <a:pt x="678" y="171"/>
                    </a:lnTo>
                    <a:lnTo>
                      <a:pt x="680" y="171"/>
                    </a:lnTo>
                    <a:lnTo>
                      <a:pt x="680" y="173"/>
                    </a:lnTo>
                    <a:lnTo>
                      <a:pt x="682" y="173"/>
                    </a:lnTo>
                    <a:lnTo>
                      <a:pt x="684" y="173"/>
                    </a:lnTo>
                    <a:lnTo>
                      <a:pt x="686" y="173"/>
                    </a:lnTo>
                    <a:lnTo>
                      <a:pt x="688" y="171"/>
                    </a:lnTo>
                    <a:lnTo>
                      <a:pt x="690" y="171"/>
                    </a:lnTo>
                    <a:lnTo>
                      <a:pt x="692" y="169"/>
                    </a:lnTo>
                    <a:lnTo>
                      <a:pt x="696" y="169"/>
                    </a:lnTo>
                    <a:lnTo>
                      <a:pt x="696" y="169"/>
                    </a:lnTo>
                    <a:lnTo>
                      <a:pt x="694" y="169"/>
                    </a:lnTo>
                    <a:lnTo>
                      <a:pt x="692" y="171"/>
                    </a:lnTo>
                    <a:lnTo>
                      <a:pt x="690" y="171"/>
                    </a:lnTo>
                    <a:lnTo>
                      <a:pt x="688" y="173"/>
                    </a:lnTo>
                    <a:lnTo>
                      <a:pt x="688" y="175"/>
                    </a:lnTo>
                    <a:lnTo>
                      <a:pt x="688" y="175"/>
                    </a:lnTo>
                    <a:lnTo>
                      <a:pt x="688" y="175"/>
                    </a:lnTo>
                    <a:lnTo>
                      <a:pt x="688" y="175"/>
                    </a:lnTo>
                    <a:lnTo>
                      <a:pt x="690" y="175"/>
                    </a:lnTo>
                    <a:lnTo>
                      <a:pt x="692" y="177"/>
                    </a:lnTo>
                    <a:lnTo>
                      <a:pt x="692" y="177"/>
                    </a:lnTo>
                    <a:lnTo>
                      <a:pt x="692" y="177"/>
                    </a:lnTo>
                    <a:lnTo>
                      <a:pt x="692" y="179"/>
                    </a:lnTo>
                    <a:lnTo>
                      <a:pt x="692" y="179"/>
                    </a:lnTo>
                    <a:lnTo>
                      <a:pt x="690" y="179"/>
                    </a:lnTo>
                    <a:lnTo>
                      <a:pt x="692" y="179"/>
                    </a:lnTo>
                    <a:lnTo>
                      <a:pt x="696" y="179"/>
                    </a:lnTo>
                    <a:lnTo>
                      <a:pt x="700" y="179"/>
                    </a:lnTo>
                    <a:lnTo>
                      <a:pt x="708" y="177"/>
                    </a:lnTo>
                    <a:lnTo>
                      <a:pt x="712" y="177"/>
                    </a:lnTo>
                    <a:lnTo>
                      <a:pt x="716" y="179"/>
                    </a:lnTo>
                    <a:lnTo>
                      <a:pt x="722" y="179"/>
                    </a:lnTo>
                    <a:lnTo>
                      <a:pt x="724" y="179"/>
                    </a:lnTo>
                    <a:lnTo>
                      <a:pt x="724" y="179"/>
                    </a:lnTo>
                    <a:lnTo>
                      <a:pt x="726" y="179"/>
                    </a:lnTo>
                    <a:lnTo>
                      <a:pt x="726" y="177"/>
                    </a:lnTo>
                    <a:lnTo>
                      <a:pt x="726" y="177"/>
                    </a:lnTo>
                    <a:lnTo>
                      <a:pt x="728" y="177"/>
                    </a:lnTo>
                    <a:lnTo>
                      <a:pt x="728" y="177"/>
                    </a:lnTo>
                    <a:lnTo>
                      <a:pt x="728" y="177"/>
                    </a:lnTo>
                    <a:lnTo>
                      <a:pt x="726" y="179"/>
                    </a:lnTo>
                    <a:lnTo>
                      <a:pt x="726" y="179"/>
                    </a:lnTo>
                    <a:lnTo>
                      <a:pt x="724" y="181"/>
                    </a:lnTo>
                    <a:lnTo>
                      <a:pt x="724" y="181"/>
                    </a:lnTo>
                    <a:lnTo>
                      <a:pt x="728" y="183"/>
                    </a:lnTo>
                    <a:lnTo>
                      <a:pt x="730" y="183"/>
                    </a:lnTo>
                    <a:lnTo>
                      <a:pt x="732" y="183"/>
                    </a:lnTo>
                    <a:lnTo>
                      <a:pt x="736" y="183"/>
                    </a:lnTo>
                    <a:lnTo>
                      <a:pt x="740" y="183"/>
                    </a:lnTo>
                    <a:lnTo>
                      <a:pt x="742" y="181"/>
                    </a:lnTo>
                    <a:lnTo>
                      <a:pt x="748" y="179"/>
                    </a:lnTo>
                    <a:lnTo>
                      <a:pt x="750" y="179"/>
                    </a:lnTo>
                    <a:lnTo>
                      <a:pt x="750" y="179"/>
                    </a:lnTo>
                    <a:lnTo>
                      <a:pt x="750" y="179"/>
                    </a:lnTo>
                    <a:lnTo>
                      <a:pt x="750" y="181"/>
                    </a:lnTo>
                    <a:lnTo>
                      <a:pt x="752" y="181"/>
                    </a:lnTo>
                    <a:lnTo>
                      <a:pt x="752" y="183"/>
                    </a:lnTo>
                    <a:lnTo>
                      <a:pt x="750" y="181"/>
                    </a:lnTo>
                    <a:lnTo>
                      <a:pt x="750" y="183"/>
                    </a:lnTo>
                    <a:lnTo>
                      <a:pt x="748" y="183"/>
                    </a:lnTo>
                    <a:lnTo>
                      <a:pt x="748" y="183"/>
                    </a:lnTo>
                    <a:lnTo>
                      <a:pt x="746" y="185"/>
                    </a:lnTo>
                    <a:lnTo>
                      <a:pt x="746" y="185"/>
                    </a:lnTo>
                    <a:lnTo>
                      <a:pt x="744" y="185"/>
                    </a:lnTo>
                    <a:lnTo>
                      <a:pt x="746" y="183"/>
                    </a:lnTo>
                    <a:lnTo>
                      <a:pt x="748" y="181"/>
                    </a:lnTo>
                    <a:lnTo>
                      <a:pt x="750" y="181"/>
                    </a:lnTo>
                    <a:lnTo>
                      <a:pt x="748" y="179"/>
                    </a:lnTo>
                    <a:lnTo>
                      <a:pt x="748" y="179"/>
                    </a:lnTo>
                    <a:lnTo>
                      <a:pt x="748" y="179"/>
                    </a:lnTo>
                    <a:lnTo>
                      <a:pt x="748" y="181"/>
                    </a:lnTo>
                    <a:lnTo>
                      <a:pt x="746" y="181"/>
                    </a:lnTo>
                    <a:lnTo>
                      <a:pt x="746" y="181"/>
                    </a:lnTo>
                    <a:lnTo>
                      <a:pt x="746" y="181"/>
                    </a:lnTo>
                    <a:lnTo>
                      <a:pt x="744" y="183"/>
                    </a:lnTo>
                    <a:lnTo>
                      <a:pt x="744" y="183"/>
                    </a:lnTo>
                    <a:lnTo>
                      <a:pt x="744" y="185"/>
                    </a:lnTo>
                    <a:lnTo>
                      <a:pt x="740" y="185"/>
                    </a:lnTo>
                    <a:lnTo>
                      <a:pt x="740" y="185"/>
                    </a:lnTo>
                    <a:lnTo>
                      <a:pt x="738" y="187"/>
                    </a:lnTo>
                    <a:lnTo>
                      <a:pt x="738" y="187"/>
                    </a:lnTo>
                    <a:lnTo>
                      <a:pt x="738" y="187"/>
                    </a:lnTo>
                    <a:lnTo>
                      <a:pt x="738" y="187"/>
                    </a:lnTo>
                    <a:lnTo>
                      <a:pt x="738" y="189"/>
                    </a:lnTo>
                    <a:lnTo>
                      <a:pt x="740" y="189"/>
                    </a:lnTo>
                    <a:lnTo>
                      <a:pt x="744" y="191"/>
                    </a:lnTo>
                    <a:lnTo>
                      <a:pt x="744" y="193"/>
                    </a:lnTo>
                    <a:lnTo>
                      <a:pt x="746" y="193"/>
                    </a:lnTo>
                    <a:lnTo>
                      <a:pt x="746" y="193"/>
                    </a:lnTo>
                    <a:lnTo>
                      <a:pt x="746" y="193"/>
                    </a:lnTo>
                    <a:lnTo>
                      <a:pt x="746" y="193"/>
                    </a:lnTo>
                    <a:lnTo>
                      <a:pt x="746" y="193"/>
                    </a:lnTo>
                    <a:lnTo>
                      <a:pt x="748" y="195"/>
                    </a:lnTo>
                    <a:lnTo>
                      <a:pt x="748" y="195"/>
                    </a:lnTo>
                    <a:lnTo>
                      <a:pt x="748" y="197"/>
                    </a:lnTo>
                    <a:lnTo>
                      <a:pt x="748" y="197"/>
                    </a:lnTo>
                    <a:lnTo>
                      <a:pt x="748" y="199"/>
                    </a:lnTo>
                    <a:lnTo>
                      <a:pt x="748" y="199"/>
                    </a:lnTo>
                    <a:lnTo>
                      <a:pt x="748" y="201"/>
                    </a:lnTo>
                    <a:lnTo>
                      <a:pt x="748" y="201"/>
                    </a:lnTo>
                    <a:lnTo>
                      <a:pt x="750" y="201"/>
                    </a:lnTo>
                    <a:lnTo>
                      <a:pt x="750" y="201"/>
                    </a:lnTo>
                    <a:lnTo>
                      <a:pt x="748" y="203"/>
                    </a:lnTo>
                    <a:lnTo>
                      <a:pt x="748" y="203"/>
                    </a:lnTo>
                    <a:lnTo>
                      <a:pt x="752" y="205"/>
                    </a:lnTo>
                    <a:lnTo>
                      <a:pt x="754" y="207"/>
                    </a:lnTo>
                    <a:lnTo>
                      <a:pt x="754" y="207"/>
                    </a:lnTo>
                    <a:lnTo>
                      <a:pt x="756" y="209"/>
                    </a:lnTo>
                    <a:lnTo>
                      <a:pt x="756" y="209"/>
                    </a:lnTo>
                    <a:lnTo>
                      <a:pt x="758" y="207"/>
                    </a:lnTo>
                    <a:lnTo>
                      <a:pt x="762" y="207"/>
                    </a:lnTo>
                    <a:lnTo>
                      <a:pt x="764" y="207"/>
                    </a:lnTo>
                    <a:lnTo>
                      <a:pt x="764" y="205"/>
                    </a:lnTo>
                    <a:lnTo>
                      <a:pt x="766" y="205"/>
                    </a:lnTo>
                    <a:lnTo>
                      <a:pt x="766" y="203"/>
                    </a:lnTo>
                    <a:lnTo>
                      <a:pt x="766" y="203"/>
                    </a:lnTo>
                    <a:lnTo>
                      <a:pt x="766" y="201"/>
                    </a:lnTo>
                    <a:lnTo>
                      <a:pt x="764" y="201"/>
                    </a:lnTo>
                    <a:lnTo>
                      <a:pt x="766" y="201"/>
                    </a:lnTo>
                    <a:lnTo>
                      <a:pt x="766" y="201"/>
                    </a:lnTo>
                    <a:lnTo>
                      <a:pt x="764" y="199"/>
                    </a:lnTo>
                    <a:lnTo>
                      <a:pt x="764" y="199"/>
                    </a:lnTo>
                    <a:lnTo>
                      <a:pt x="764" y="199"/>
                    </a:lnTo>
                    <a:lnTo>
                      <a:pt x="764" y="199"/>
                    </a:lnTo>
                    <a:lnTo>
                      <a:pt x="764" y="199"/>
                    </a:lnTo>
                    <a:lnTo>
                      <a:pt x="762" y="197"/>
                    </a:lnTo>
                    <a:lnTo>
                      <a:pt x="762" y="197"/>
                    </a:lnTo>
                    <a:lnTo>
                      <a:pt x="760" y="197"/>
                    </a:lnTo>
                    <a:lnTo>
                      <a:pt x="760" y="197"/>
                    </a:lnTo>
                    <a:lnTo>
                      <a:pt x="762" y="197"/>
                    </a:lnTo>
                    <a:lnTo>
                      <a:pt x="762" y="197"/>
                    </a:lnTo>
                    <a:lnTo>
                      <a:pt x="764" y="197"/>
                    </a:lnTo>
                    <a:lnTo>
                      <a:pt x="764" y="195"/>
                    </a:lnTo>
                    <a:lnTo>
                      <a:pt x="764" y="195"/>
                    </a:lnTo>
                    <a:lnTo>
                      <a:pt x="764" y="195"/>
                    </a:lnTo>
                    <a:lnTo>
                      <a:pt x="768" y="197"/>
                    </a:lnTo>
                    <a:lnTo>
                      <a:pt x="768" y="197"/>
                    </a:lnTo>
                    <a:lnTo>
                      <a:pt x="768" y="197"/>
                    </a:lnTo>
                    <a:lnTo>
                      <a:pt x="768" y="199"/>
                    </a:lnTo>
                    <a:lnTo>
                      <a:pt x="768" y="199"/>
                    </a:lnTo>
                    <a:lnTo>
                      <a:pt x="768" y="199"/>
                    </a:lnTo>
                    <a:lnTo>
                      <a:pt x="768" y="199"/>
                    </a:lnTo>
                    <a:lnTo>
                      <a:pt x="770" y="199"/>
                    </a:lnTo>
                    <a:lnTo>
                      <a:pt x="770" y="199"/>
                    </a:lnTo>
                    <a:lnTo>
                      <a:pt x="772" y="199"/>
                    </a:lnTo>
                    <a:lnTo>
                      <a:pt x="772" y="197"/>
                    </a:lnTo>
                    <a:lnTo>
                      <a:pt x="772" y="197"/>
                    </a:lnTo>
                    <a:lnTo>
                      <a:pt x="772" y="197"/>
                    </a:lnTo>
                    <a:lnTo>
                      <a:pt x="774" y="195"/>
                    </a:lnTo>
                    <a:lnTo>
                      <a:pt x="774" y="195"/>
                    </a:lnTo>
                    <a:lnTo>
                      <a:pt x="774" y="195"/>
                    </a:lnTo>
                    <a:lnTo>
                      <a:pt x="774" y="197"/>
                    </a:lnTo>
                    <a:lnTo>
                      <a:pt x="774" y="197"/>
                    </a:lnTo>
                    <a:lnTo>
                      <a:pt x="776" y="197"/>
                    </a:lnTo>
                    <a:lnTo>
                      <a:pt x="776" y="197"/>
                    </a:lnTo>
                    <a:lnTo>
                      <a:pt x="772" y="199"/>
                    </a:lnTo>
                    <a:lnTo>
                      <a:pt x="772" y="199"/>
                    </a:lnTo>
                    <a:lnTo>
                      <a:pt x="770" y="201"/>
                    </a:lnTo>
                    <a:lnTo>
                      <a:pt x="770" y="203"/>
                    </a:lnTo>
                    <a:lnTo>
                      <a:pt x="768" y="205"/>
                    </a:lnTo>
                    <a:lnTo>
                      <a:pt x="766" y="205"/>
                    </a:lnTo>
                    <a:lnTo>
                      <a:pt x="766" y="205"/>
                    </a:lnTo>
                    <a:lnTo>
                      <a:pt x="772" y="205"/>
                    </a:lnTo>
                    <a:lnTo>
                      <a:pt x="772" y="205"/>
                    </a:lnTo>
                    <a:lnTo>
                      <a:pt x="772" y="207"/>
                    </a:lnTo>
                    <a:lnTo>
                      <a:pt x="772" y="207"/>
                    </a:lnTo>
                    <a:lnTo>
                      <a:pt x="774" y="209"/>
                    </a:lnTo>
                    <a:lnTo>
                      <a:pt x="774" y="209"/>
                    </a:lnTo>
                    <a:lnTo>
                      <a:pt x="776" y="207"/>
                    </a:lnTo>
                    <a:lnTo>
                      <a:pt x="776" y="207"/>
                    </a:lnTo>
                    <a:lnTo>
                      <a:pt x="776" y="207"/>
                    </a:lnTo>
                    <a:lnTo>
                      <a:pt x="778" y="203"/>
                    </a:lnTo>
                    <a:lnTo>
                      <a:pt x="780" y="203"/>
                    </a:lnTo>
                    <a:lnTo>
                      <a:pt x="780" y="201"/>
                    </a:lnTo>
                    <a:lnTo>
                      <a:pt x="782" y="199"/>
                    </a:lnTo>
                    <a:lnTo>
                      <a:pt x="782" y="197"/>
                    </a:lnTo>
                    <a:lnTo>
                      <a:pt x="786" y="195"/>
                    </a:lnTo>
                    <a:lnTo>
                      <a:pt x="786" y="193"/>
                    </a:lnTo>
                    <a:lnTo>
                      <a:pt x="786" y="193"/>
                    </a:lnTo>
                    <a:lnTo>
                      <a:pt x="788" y="193"/>
                    </a:lnTo>
                    <a:lnTo>
                      <a:pt x="788" y="191"/>
                    </a:lnTo>
                    <a:lnTo>
                      <a:pt x="788" y="191"/>
                    </a:lnTo>
                    <a:lnTo>
                      <a:pt x="788" y="191"/>
                    </a:lnTo>
                    <a:lnTo>
                      <a:pt x="790" y="189"/>
                    </a:lnTo>
                    <a:lnTo>
                      <a:pt x="792" y="189"/>
                    </a:lnTo>
                    <a:lnTo>
                      <a:pt x="792" y="189"/>
                    </a:lnTo>
                    <a:lnTo>
                      <a:pt x="790" y="191"/>
                    </a:lnTo>
                    <a:lnTo>
                      <a:pt x="788" y="191"/>
                    </a:lnTo>
                    <a:lnTo>
                      <a:pt x="788" y="195"/>
                    </a:lnTo>
                    <a:lnTo>
                      <a:pt x="784" y="199"/>
                    </a:lnTo>
                    <a:lnTo>
                      <a:pt x="784" y="199"/>
                    </a:lnTo>
                    <a:lnTo>
                      <a:pt x="784" y="199"/>
                    </a:lnTo>
                    <a:lnTo>
                      <a:pt x="784" y="199"/>
                    </a:lnTo>
                    <a:lnTo>
                      <a:pt x="784" y="201"/>
                    </a:lnTo>
                    <a:lnTo>
                      <a:pt x="782" y="205"/>
                    </a:lnTo>
                    <a:lnTo>
                      <a:pt x="782" y="205"/>
                    </a:lnTo>
                    <a:lnTo>
                      <a:pt x="784" y="207"/>
                    </a:lnTo>
                    <a:lnTo>
                      <a:pt x="786" y="207"/>
                    </a:lnTo>
                    <a:lnTo>
                      <a:pt x="786" y="209"/>
                    </a:lnTo>
                    <a:lnTo>
                      <a:pt x="786" y="209"/>
                    </a:lnTo>
                    <a:lnTo>
                      <a:pt x="788" y="207"/>
                    </a:lnTo>
                    <a:lnTo>
                      <a:pt x="790" y="205"/>
                    </a:lnTo>
                    <a:lnTo>
                      <a:pt x="794" y="203"/>
                    </a:lnTo>
                    <a:lnTo>
                      <a:pt x="794" y="203"/>
                    </a:lnTo>
                    <a:lnTo>
                      <a:pt x="794" y="203"/>
                    </a:lnTo>
                    <a:lnTo>
                      <a:pt x="794" y="203"/>
                    </a:lnTo>
                    <a:lnTo>
                      <a:pt x="794" y="205"/>
                    </a:lnTo>
                    <a:lnTo>
                      <a:pt x="788" y="207"/>
                    </a:lnTo>
                    <a:lnTo>
                      <a:pt x="788" y="209"/>
                    </a:lnTo>
                    <a:lnTo>
                      <a:pt x="786" y="211"/>
                    </a:lnTo>
                    <a:lnTo>
                      <a:pt x="786" y="211"/>
                    </a:lnTo>
                    <a:lnTo>
                      <a:pt x="786" y="213"/>
                    </a:lnTo>
                    <a:lnTo>
                      <a:pt x="786" y="213"/>
                    </a:lnTo>
                    <a:lnTo>
                      <a:pt x="786" y="215"/>
                    </a:lnTo>
                    <a:lnTo>
                      <a:pt x="786" y="215"/>
                    </a:lnTo>
                    <a:lnTo>
                      <a:pt x="786" y="215"/>
                    </a:lnTo>
                    <a:lnTo>
                      <a:pt x="786" y="215"/>
                    </a:lnTo>
                    <a:lnTo>
                      <a:pt x="788" y="213"/>
                    </a:lnTo>
                    <a:lnTo>
                      <a:pt x="790" y="213"/>
                    </a:lnTo>
                    <a:lnTo>
                      <a:pt x="792" y="215"/>
                    </a:lnTo>
                    <a:lnTo>
                      <a:pt x="792" y="215"/>
                    </a:lnTo>
                    <a:lnTo>
                      <a:pt x="788" y="215"/>
                    </a:lnTo>
                    <a:lnTo>
                      <a:pt x="788" y="215"/>
                    </a:lnTo>
                    <a:lnTo>
                      <a:pt x="788" y="215"/>
                    </a:lnTo>
                    <a:lnTo>
                      <a:pt x="786" y="215"/>
                    </a:lnTo>
                    <a:lnTo>
                      <a:pt x="786" y="217"/>
                    </a:lnTo>
                    <a:lnTo>
                      <a:pt x="788" y="219"/>
                    </a:lnTo>
                    <a:lnTo>
                      <a:pt x="788" y="219"/>
                    </a:lnTo>
                    <a:lnTo>
                      <a:pt x="786" y="219"/>
                    </a:lnTo>
                    <a:lnTo>
                      <a:pt x="784" y="217"/>
                    </a:lnTo>
                    <a:lnTo>
                      <a:pt x="784" y="217"/>
                    </a:lnTo>
                    <a:lnTo>
                      <a:pt x="784" y="217"/>
                    </a:lnTo>
                    <a:lnTo>
                      <a:pt x="782" y="219"/>
                    </a:lnTo>
                    <a:lnTo>
                      <a:pt x="782" y="219"/>
                    </a:lnTo>
                    <a:lnTo>
                      <a:pt x="780" y="223"/>
                    </a:lnTo>
                    <a:lnTo>
                      <a:pt x="778" y="225"/>
                    </a:lnTo>
                    <a:lnTo>
                      <a:pt x="782" y="227"/>
                    </a:lnTo>
                    <a:lnTo>
                      <a:pt x="784" y="227"/>
                    </a:lnTo>
                    <a:lnTo>
                      <a:pt x="784" y="229"/>
                    </a:lnTo>
                    <a:lnTo>
                      <a:pt x="782" y="229"/>
                    </a:lnTo>
                    <a:lnTo>
                      <a:pt x="782" y="229"/>
                    </a:lnTo>
                    <a:lnTo>
                      <a:pt x="782" y="231"/>
                    </a:lnTo>
                    <a:lnTo>
                      <a:pt x="782" y="231"/>
                    </a:lnTo>
                    <a:lnTo>
                      <a:pt x="782" y="233"/>
                    </a:lnTo>
                    <a:lnTo>
                      <a:pt x="784" y="233"/>
                    </a:lnTo>
                    <a:lnTo>
                      <a:pt x="782" y="235"/>
                    </a:lnTo>
                    <a:lnTo>
                      <a:pt x="782" y="235"/>
                    </a:lnTo>
                    <a:lnTo>
                      <a:pt x="782" y="235"/>
                    </a:lnTo>
                    <a:lnTo>
                      <a:pt x="782" y="235"/>
                    </a:lnTo>
                    <a:lnTo>
                      <a:pt x="782" y="237"/>
                    </a:lnTo>
                    <a:lnTo>
                      <a:pt x="782" y="237"/>
                    </a:lnTo>
                    <a:lnTo>
                      <a:pt x="782" y="237"/>
                    </a:lnTo>
                    <a:lnTo>
                      <a:pt x="782" y="239"/>
                    </a:lnTo>
                    <a:lnTo>
                      <a:pt x="782" y="239"/>
                    </a:lnTo>
                    <a:lnTo>
                      <a:pt x="784" y="239"/>
                    </a:lnTo>
                    <a:lnTo>
                      <a:pt x="784" y="241"/>
                    </a:lnTo>
                    <a:lnTo>
                      <a:pt x="782" y="241"/>
                    </a:lnTo>
                    <a:lnTo>
                      <a:pt x="782" y="241"/>
                    </a:lnTo>
                    <a:lnTo>
                      <a:pt x="784" y="241"/>
                    </a:lnTo>
                    <a:lnTo>
                      <a:pt x="786" y="243"/>
                    </a:lnTo>
                    <a:lnTo>
                      <a:pt x="784" y="243"/>
                    </a:lnTo>
                    <a:lnTo>
                      <a:pt x="782" y="243"/>
                    </a:lnTo>
                    <a:lnTo>
                      <a:pt x="776" y="247"/>
                    </a:lnTo>
                    <a:lnTo>
                      <a:pt x="774" y="249"/>
                    </a:lnTo>
                    <a:lnTo>
                      <a:pt x="772" y="249"/>
                    </a:lnTo>
                    <a:lnTo>
                      <a:pt x="770" y="249"/>
                    </a:lnTo>
                    <a:lnTo>
                      <a:pt x="770" y="251"/>
                    </a:lnTo>
                    <a:lnTo>
                      <a:pt x="768" y="253"/>
                    </a:lnTo>
                    <a:lnTo>
                      <a:pt x="768" y="253"/>
                    </a:lnTo>
                    <a:lnTo>
                      <a:pt x="770" y="253"/>
                    </a:lnTo>
                    <a:lnTo>
                      <a:pt x="770" y="253"/>
                    </a:lnTo>
                    <a:lnTo>
                      <a:pt x="774" y="251"/>
                    </a:lnTo>
                    <a:lnTo>
                      <a:pt x="776" y="249"/>
                    </a:lnTo>
                    <a:lnTo>
                      <a:pt x="776" y="249"/>
                    </a:lnTo>
                    <a:lnTo>
                      <a:pt x="776" y="249"/>
                    </a:lnTo>
                    <a:lnTo>
                      <a:pt x="778" y="249"/>
                    </a:lnTo>
                    <a:lnTo>
                      <a:pt x="778" y="247"/>
                    </a:lnTo>
                    <a:lnTo>
                      <a:pt x="778" y="247"/>
                    </a:lnTo>
                    <a:lnTo>
                      <a:pt x="782" y="247"/>
                    </a:lnTo>
                    <a:lnTo>
                      <a:pt x="786" y="245"/>
                    </a:lnTo>
                    <a:lnTo>
                      <a:pt x="792" y="245"/>
                    </a:lnTo>
                    <a:lnTo>
                      <a:pt x="790" y="245"/>
                    </a:lnTo>
                    <a:lnTo>
                      <a:pt x="788" y="245"/>
                    </a:lnTo>
                    <a:lnTo>
                      <a:pt x="788" y="247"/>
                    </a:lnTo>
                    <a:lnTo>
                      <a:pt x="788" y="249"/>
                    </a:lnTo>
                    <a:lnTo>
                      <a:pt x="788" y="249"/>
                    </a:lnTo>
                    <a:lnTo>
                      <a:pt x="786" y="251"/>
                    </a:lnTo>
                    <a:lnTo>
                      <a:pt x="784" y="253"/>
                    </a:lnTo>
                    <a:lnTo>
                      <a:pt x="784" y="255"/>
                    </a:lnTo>
                    <a:lnTo>
                      <a:pt x="782" y="257"/>
                    </a:lnTo>
                    <a:lnTo>
                      <a:pt x="782" y="257"/>
                    </a:lnTo>
                    <a:lnTo>
                      <a:pt x="782" y="257"/>
                    </a:lnTo>
                    <a:lnTo>
                      <a:pt x="782" y="257"/>
                    </a:lnTo>
                    <a:lnTo>
                      <a:pt x="778" y="259"/>
                    </a:lnTo>
                    <a:lnTo>
                      <a:pt x="776" y="259"/>
                    </a:lnTo>
                    <a:lnTo>
                      <a:pt x="776" y="259"/>
                    </a:lnTo>
                    <a:lnTo>
                      <a:pt x="776" y="261"/>
                    </a:lnTo>
                    <a:lnTo>
                      <a:pt x="774" y="263"/>
                    </a:lnTo>
                    <a:lnTo>
                      <a:pt x="774" y="265"/>
                    </a:lnTo>
                    <a:lnTo>
                      <a:pt x="776" y="265"/>
                    </a:lnTo>
                    <a:lnTo>
                      <a:pt x="776" y="267"/>
                    </a:lnTo>
                    <a:lnTo>
                      <a:pt x="778" y="265"/>
                    </a:lnTo>
                    <a:lnTo>
                      <a:pt x="782" y="263"/>
                    </a:lnTo>
                    <a:lnTo>
                      <a:pt x="786" y="261"/>
                    </a:lnTo>
                    <a:lnTo>
                      <a:pt x="786" y="261"/>
                    </a:lnTo>
                    <a:lnTo>
                      <a:pt x="788" y="259"/>
                    </a:lnTo>
                    <a:lnTo>
                      <a:pt x="792" y="257"/>
                    </a:lnTo>
                    <a:lnTo>
                      <a:pt x="792" y="257"/>
                    </a:lnTo>
                    <a:lnTo>
                      <a:pt x="794" y="255"/>
                    </a:lnTo>
                    <a:lnTo>
                      <a:pt x="794" y="253"/>
                    </a:lnTo>
                    <a:lnTo>
                      <a:pt x="796" y="253"/>
                    </a:lnTo>
                    <a:lnTo>
                      <a:pt x="796" y="251"/>
                    </a:lnTo>
                    <a:lnTo>
                      <a:pt x="798" y="251"/>
                    </a:lnTo>
                    <a:lnTo>
                      <a:pt x="798" y="249"/>
                    </a:lnTo>
                    <a:lnTo>
                      <a:pt x="800" y="249"/>
                    </a:lnTo>
                    <a:lnTo>
                      <a:pt x="802" y="247"/>
                    </a:lnTo>
                    <a:lnTo>
                      <a:pt x="802" y="247"/>
                    </a:lnTo>
                    <a:lnTo>
                      <a:pt x="804" y="245"/>
                    </a:lnTo>
                    <a:lnTo>
                      <a:pt x="804" y="245"/>
                    </a:lnTo>
                    <a:lnTo>
                      <a:pt x="804" y="243"/>
                    </a:lnTo>
                    <a:lnTo>
                      <a:pt x="802" y="245"/>
                    </a:lnTo>
                    <a:lnTo>
                      <a:pt x="800" y="243"/>
                    </a:lnTo>
                    <a:lnTo>
                      <a:pt x="800" y="241"/>
                    </a:lnTo>
                    <a:lnTo>
                      <a:pt x="800" y="241"/>
                    </a:lnTo>
                    <a:lnTo>
                      <a:pt x="800" y="239"/>
                    </a:lnTo>
                    <a:lnTo>
                      <a:pt x="798" y="239"/>
                    </a:lnTo>
                    <a:lnTo>
                      <a:pt x="796" y="239"/>
                    </a:lnTo>
                    <a:lnTo>
                      <a:pt x="796" y="237"/>
                    </a:lnTo>
                    <a:lnTo>
                      <a:pt x="794" y="237"/>
                    </a:lnTo>
                    <a:lnTo>
                      <a:pt x="794" y="237"/>
                    </a:lnTo>
                    <a:lnTo>
                      <a:pt x="792" y="235"/>
                    </a:lnTo>
                    <a:lnTo>
                      <a:pt x="792" y="235"/>
                    </a:lnTo>
                    <a:lnTo>
                      <a:pt x="790" y="235"/>
                    </a:lnTo>
                    <a:lnTo>
                      <a:pt x="790" y="235"/>
                    </a:lnTo>
                    <a:lnTo>
                      <a:pt x="790" y="233"/>
                    </a:lnTo>
                    <a:lnTo>
                      <a:pt x="792" y="233"/>
                    </a:lnTo>
                    <a:lnTo>
                      <a:pt x="792" y="231"/>
                    </a:lnTo>
                    <a:lnTo>
                      <a:pt x="790" y="231"/>
                    </a:lnTo>
                    <a:lnTo>
                      <a:pt x="792" y="229"/>
                    </a:lnTo>
                    <a:lnTo>
                      <a:pt x="794" y="229"/>
                    </a:lnTo>
                    <a:lnTo>
                      <a:pt x="792" y="227"/>
                    </a:lnTo>
                    <a:lnTo>
                      <a:pt x="790" y="227"/>
                    </a:lnTo>
                    <a:lnTo>
                      <a:pt x="792" y="227"/>
                    </a:lnTo>
                    <a:lnTo>
                      <a:pt x="794" y="225"/>
                    </a:lnTo>
                    <a:lnTo>
                      <a:pt x="794" y="225"/>
                    </a:lnTo>
                    <a:lnTo>
                      <a:pt x="794" y="221"/>
                    </a:lnTo>
                    <a:lnTo>
                      <a:pt x="794" y="221"/>
                    </a:lnTo>
                    <a:lnTo>
                      <a:pt x="796" y="219"/>
                    </a:lnTo>
                    <a:lnTo>
                      <a:pt x="796" y="215"/>
                    </a:lnTo>
                    <a:lnTo>
                      <a:pt x="796" y="215"/>
                    </a:lnTo>
                    <a:lnTo>
                      <a:pt x="796" y="213"/>
                    </a:lnTo>
                    <a:lnTo>
                      <a:pt x="796" y="211"/>
                    </a:lnTo>
                    <a:lnTo>
                      <a:pt x="798" y="209"/>
                    </a:lnTo>
                    <a:lnTo>
                      <a:pt x="798" y="207"/>
                    </a:lnTo>
                    <a:lnTo>
                      <a:pt x="798" y="205"/>
                    </a:lnTo>
                    <a:lnTo>
                      <a:pt x="798" y="203"/>
                    </a:lnTo>
                    <a:lnTo>
                      <a:pt x="798" y="203"/>
                    </a:lnTo>
                    <a:lnTo>
                      <a:pt x="798" y="201"/>
                    </a:lnTo>
                    <a:lnTo>
                      <a:pt x="798" y="199"/>
                    </a:lnTo>
                    <a:lnTo>
                      <a:pt x="796" y="199"/>
                    </a:lnTo>
                    <a:lnTo>
                      <a:pt x="796" y="199"/>
                    </a:lnTo>
                    <a:lnTo>
                      <a:pt x="796" y="197"/>
                    </a:lnTo>
                    <a:lnTo>
                      <a:pt x="796" y="197"/>
                    </a:lnTo>
                    <a:lnTo>
                      <a:pt x="796" y="197"/>
                    </a:lnTo>
                    <a:lnTo>
                      <a:pt x="796" y="195"/>
                    </a:lnTo>
                    <a:lnTo>
                      <a:pt x="796" y="195"/>
                    </a:lnTo>
                    <a:lnTo>
                      <a:pt x="798" y="195"/>
                    </a:lnTo>
                    <a:lnTo>
                      <a:pt x="796" y="193"/>
                    </a:lnTo>
                    <a:lnTo>
                      <a:pt x="796" y="193"/>
                    </a:lnTo>
                    <a:lnTo>
                      <a:pt x="796" y="191"/>
                    </a:lnTo>
                    <a:lnTo>
                      <a:pt x="794" y="191"/>
                    </a:lnTo>
                    <a:lnTo>
                      <a:pt x="794" y="191"/>
                    </a:lnTo>
                    <a:lnTo>
                      <a:pt x="796" y="189"/>
                    </a:lnTo>
                    <a:lnTo>
                      <a:pt x="796" y="187"/>
                    </a:lnTo>
                    <a:lnTo>
                      <a:pt x="798" y="187"/>
                    </a:lnTo>
                    <a:lnTo>
                      <a:pt x="798" y="187"/>
                    </a:lnTo>
                    <a:lnTo>
                      <a:pt x="798" y="185"/>
                    </a:lnTo>
                    <a:lnTo>
                      <a:pt x="796" y="183"/>
                    </a:lnTo>
                    <a:lnTo>
                      <a:pt x="796" y="183"/>
                    </a:lnTo>
                    <a:lnTo>
                      <a:pt x="792" y="183"/>
                    </a:lnTo>
                    <a:lnTo>
                      <a:pt x="788" y="185"/>
                    </a:lnTo>
                    <a:lnTo>
                      <a:pt x="786" y="185"/>
                    </a:lnTo>
                    <a:lnTo>
                      <a:pt x="782" y="185"/>
                    </a:lnTo>
                    <a:lnTo>
                      <a:pt x="782" y="187"/>
                    </a:lnTo>
                    <a:lnTo>
                      <a:pt x="780" y="187"/>
                    </a:lnTo>
                    <a:lnTo>
                      <a:pt x="780" y="189"/>
                    </a:lnTo>
                    <a:lnTo>
                      <a:pt x="778" y="189"/>
                    </a:lnTo>
                    <a:lnTo>
                      <a:pt x="774" y="191"/>
                    </a:lnTo>
                    <a:lnTo>
                      <a:pt x="772" y="193"/>
                    </a:lnTo>
                    <a:lnTo>
                      <a:pt x="768" y="193"/>
                    </a:lnTo>
                    <a:lnTo>
                      <a:pt x="766" y="193"/>
                    </a:lnTo>
                    <a:lnTo>
                      <a:pt x="762" y="195"/>
                    </a:lnTo>
                    <a:lnTo>
                      <a:pt x="760" y="195"/>
                    </a:lnTo>
                    <a:lnTo>
                      <a:pt x="756" y="197"/>
                    </a:lnTo>
                    <a:lnTo>
                      <a:pt x="754" y="197"/>
                    </a:lnTo>
                    <a:lnTo>
                      <a:pt x="756" y="195"/>
                    </a:lnTo>
                    <a:lnTo>
                      <a:pt x="758" y="193"/>
                    </a:lnTo>
                    <a:lnTo>
                      <a:pt x="760" y="191"/>
                    </a:lnTo>
                    <a:lnTo>
                      <a:pt x="760" y="191"/>
                    </a:lnTo>
                    <a:lnTo>
                      <a:pt x="758" y="189"/>
                    </a:lnTo>
                    <a:lnTo>
                      <a:pt x="758" y="189"/>
                    </a:lnTo>
                    <a:lnTo>
                      <a:pt x="758" y="187"/>
                    </a:lnTo>
                    <a:lnTo>
                      <a:pt x="758" y="185"/>
                    </a:lnTo>
                    <a:lnTo>
                      <a:pt x="756" y="185"/>
                    </a:lnTo>
                    <a:lnTo>
                      <a:pt x="756" y="183"/>
                    </a:lnTo>
                    <a:lnTo>
                      <a:pt x="758" y="181"/>
                    </a:lnTo>
                    <a:lnTo>
                      <a:pt x="756" y="181"/>
                    </a:lnTo>
                    <a:lnTo>
                      <a:pt x="754" y="179"/>
                    </a:lnTo>
                    <a:lnTo>
                      <a:pt x="754" y="177"/>
                    </a:lnTo>
                    <a:lnTo>
                      <a:pt x="756" y="177"/>
                    </a:lnTo>
                    <a:lnTo>
                      <a:pt x="760" y="175"/>
                    </a:lnTo>
                    <a:lnTo>
                      <a:pt x="760" y="173"/>
                    </a:lnTo>
                    <a:lnTo>
                      <a:pt x="758" y="173"/>
                    </a:lnTo>
                    <a:lnTo>
                      <a:pt x="756" y="173"/>
                    </a:lnTo>
                    <a:lnTo>
                      <a:pt x="752" y="173"/>
                    </a:lnTo>
                    <a:lnTo>
                      <a:pt x="750" y="175"/>
                    </a:lnTo>
                    <a:lnTo>
                      <a:pt x="746" y="177"/>
                    </a:lnTo>
                    <a:lnTo>
                      <a:pt x="744" y="175"/>
                    </a:lnTo>
                    <a:lnTo>
                      <a:pt x="742" y="175"/>
                    </a:lnTo>
                    <a:lnTo>
                      <a:pt x="740" y="175"/>
                    </a:lnTo>
                    <a:lnTo>
                      <a:pt x="738" y="175"/>
                    </a:lnTo>
                    <a:lnTo>
                      <a:pt x="736" y="175"/>
                    </a:lnTo>
                    <a:lnTo>
                      <a:pt x="740" y="169"/>
                    </a:lnTo>
                    <a:lnTo>
                      <a:pt x="746" y="165"/>
                    </a:lnTo>
                    <a:lnTo>
                      <a:pt x="752" y="161"/>
                    </a:lnTo>
                    <a:lnTo>
                      <a:pt x="758" y="155"/>
                    </a:lnTo>
                    <a:lnTo>
                      <a:pt x="762" y="151"/>
                    </a:lnTo>
                    <a:lnTo>
                      <a:pt x="768" y="145"/>
                    </a:lnTo>
                    <a:lnTo>
                      <a:pt x="774" y="141"/>
                    </a:lnTo>
                    <a:lnTo>
                      <a:pt x="778" y="137"/>
                    </a:lnTo>
                    <a:lnTo>
                      <a:pt x="784" y="131"/>
                    </a:lnTo>
                    <a:lnTo>
                      <a:pt x="790" y="127"/>
                    </a:lnTo>
                    <a:lnTo>
                      <a:pt x="796" y="123"/>
                    </a:lnTo>
                    <a:lnTo>
                      <a:pt x="800" y="117"/>
                    </a:lnTo>
                    <a:lnTo>
                      <a:pt x="806" y="113"/>
                    </a:lnTo>
                    <a:lnTo>
                      <a:pt x="812" y="109"/>
                    </a:lnTo>
                    <a:lnTo>
                      <a:pt x="818" y="103"/>
                    </a:lnTo>
                    <a:lnTo>
                      <a:pt x="822" y="99"/>
                    </a:lnTo>
                    <a:lnTo>
                      <a:pt x="828" y="95"/>
                    </a:lnTo>
                    <a:lnTo>
                      <a:pt x="834" y="90"/>
                    </a:lnTo>
                    <a:lnTo>
                      <a:pt x="840" y="84"/>
                    </a:lnTo>
                    <a:lnTo>
                      <a:pt x="846" y="80"/>
                    </a:lnTo>
                    <a:lnTo>
                      <a:pt x="852" y="76"/>
                    </a:lnTo>
                    <a:lnTo>
                      <a:pt x="856" y="72"/>
                    </a:lnTo>
                    <a:lnTo>
                      <a:pt x="862" y="66"/>
                    </a:lnTo>
                    <a:lnTo>
                      <a:pt x="868" y="62"/>
                    </a:lnTo>
                    <a:lnTo>
                      <a:pt x="874" y="58"/>
                    </a:lnTo>
                    <a:lnTo>
                      <a:pt x="880" y="54"/>
                    </a:lnTo>
                    <a:lnTo>
                      <a:pt x="886" y="48"/>
                    </a:lnTo>
                    <a:lnTo>
                      <a:pt x="892" y="44"/>
                    </a:lnTo>
                    <a:lnTo>
                      <a:pt x="898" y="40"/>
                    </a:lnTo>
                    <a:lnTo>
                      <a:pt x="904" y="36"/>
                    </a:lnTo>
                    <a:lnTo>
                      <a:pt x="910" y="30"/>
                    </a:lnTo>
                    <a:lnTo>
                      <a:pt x="914" y="26"/>
                    </a:lnTo>
                    <a:lnTo>
                      <a:pt x="914" y="26"/>
                    </a:lnTo>
                    <a:lnTo>
                      <a:pt x="912" y="26"/>
                    </a:lnTo>
                    <a:lnTo>
                      <a:pt x="912" y="26"/>
                    </a:lnTo>
                    <a:lnTo>
                      <a:pt x="910" y="26"/>
                    </a:lnTo>
                    <a:lnTo>
                      <a:pt x="910" y="26"/>
                    </a:lnTo>
                    <a:lnTo>
                      <a:pt x="910" y="24"/>
                    </a:lnTo>
                    <a:lnTo>
                      <a:pt x="904" y="24"/>
                    </a:lnTo>
                    <a:lnTo>
                      <a:pt x="904" y="22"/>
                    </a:lnTo>
                    <a:lnTo>
                      <a:pt x="904" y="20"/>
                    </a:lnTo>
                    <a:lnTo>
                      <a:pt x="900" y="20"/>
                    </a:lnTo>
                    <a:lnTo>
                      <a:pt x="898" y="20"/>
                    </a:lnTo>
                    <a:lnTo>
                      <a:pt x="898" y="20"/>
                    </a:lnTo>
                    <a:lnTo>
                      <a:pt x="896" y="20"/>
                    </a:lnTo>
                    <a:lnTo>
                      <a:pt x="894" y="20"/>
                    </a:lnTo>
                    <a:lnTo>
                      <a:pt x="888" y="20"/>
                    </a:lnTo>
                    <a:lnTo>
                      <a:pt x="884" y="20"/>
                    </a:lnTo>
                    <a:lnTo>
                      <a:pt x="880" y="22"/>
                    </a:lnTo>
                    <a:lnTo>
                      <a:pt x="874" y="22"/>
                    </a:lnTo>
                    <a:lnTo>
                      <a:pt x="874" y="20"/>
                    </a:lnTo>
                    <a:lnTo>
                      <a:pt x="872" y="20"/>
                    </a:lnTo>
                    <a:lnTo>
                      <a:pt x="870" y="18"/>
                    </a:lnTo>
                    <a:lnTo>
                      <a:pt x="868" y="20"/>
                    </a:lnTo>
                    <a:lnTo>
                      <a:pt x="866" y="18"/>
                    </a:lnTo>
                    <a:lnTo>
                      <a:pt x="860" y="18"/>
                    </a:lnTo>
                    <a:lnTo>
                      <a:pt x="856" y="18"/>
                    </a:lnTo>
                    <a:lnTo>
                      <a:pt x="850" y="18"/>
                    </a:lnTo>
                    <a:lnTo>
                      <a:pt x="850" y="18"/>
                    </a:lnTo>
                    <a:lnTo>
                      <a:pt x="850" y="16"/>
                    </a:lnTo>
                    <a:lnTo>
                      <a:pt x="850" y="16"/>
                    </a:lnTo>
                    <a:lnTo>
                      <a:pt x="848" y="16"/>
                    </a:lnTo>
                    <a:lnTo>
                      <a:pt x="848" y="16"/>
                    </a:lnTo>
                    <a:lnTo>
                      <a:pt x="846" y="16"/>
                    </a:lnTo>
                    <a:lnTo>
                      <a:pt x="844" y="16"/>
                    </a:lnTo>
                    <a:lnTo>
                      <a:pt x="844" y="16"/>
                    </a:lnTo>
                    <a:lnTo>
                      <a:pt x="842" y="16"/>
                    </a:lnTo>
                    <a:lnTo>
                      <a:pt x="840" y="14"/>
                    </a:lnTo>
                    <a:lnTo>
                      <a:pt x="838" y="14"/>
                    </a:lnTo>
                    <a:lnTo>
                      <a:pt x="836" y="14"/>
                    </a:lnTo>
                    <a:lnTo>
                      <a:pt x="832" y="14"/>
                    </a:lnTo>
                    <a:lnTo>
                      <a:pt x="828" y="14"/>
                    </a:lnTo>
                    <a:lnTo>
                      <a:pt x="826" y="14"/>
                    </a:lnTo>
                    <a:lnTo>
                      <a:pt x="826" y="14"/>
                    </a:lnTo>
                    <a:lnTo>
                      <a:pt x="824" y="14"/>
                    </a:lnTo>
                    <a:lnTo>
                      <a:pt x="824" y="14"/>
                    </a:lnTo>
                    <a:lnTo>
                      <a:pt x="820" y="14"/>
                    </a:lnTo>
                    <a:lnTo>
                      <a:pt x="818" y="14"/>
                    </a:lnTo>
                    <a:lnTo>
                      <a:pt x="816" y="16"/>
                    </a:lnTo>
                    <a:lnTo>
                      <a:pt x="808" y="14"/>
                    </a:lnTo>
                    <a:lnTo>
                      <a:pt x="810" y="14"/>
                    </a:lnTo>
                    <a:lnTo>
                      <a:pt x="812" y="14"/>
                    </a:lnTo>
                    <a:lnTo>
                      <a:pt x="812" y="14"/>
                    </a:lnTo>
                    <a:lnTo>
                      <a:pt x="808" y="14"/>
                    </a:lnTo>
                    <a:lnTo>
                      <a:pt x="806" y="12"/>
                    </a:lnTo>
                    <a:lnTo>
                      <a:pt x="808" y="12"/>
                    </a:lnTo>
                    <a:lnTo>
                      <a:pt x="806" y="12"/>
                    </a:lnTo>
                    <a:lnTo>
                      <a:pt x="806" y="12"/>
                    </a:lnTo>
                    <a:lnTo>
                      <a:pt x="808" y="10"/>
                    </a:lnTo>
                    <a:lnTo>
                      <a:pt x="812" y="10"/>
                    </a:lnTo>
                    <a:lnTo>
                      <a:pt x="812" y="8"/>
                    </a:lnTo>
                    <a:lnTo>
                      <a:pt x="812" y="8"/>
                    </a:lnTo>
                    <a:lnTo>
                      <a:pt x="810" y="8"/>
                    </a:lnTo>
                    <a:lnTo>
                      <a:pt x="808" y="8"/>
                    </a:lnTo>
                    <a:lnTo>
                      <a:pt x="804" y="8"/>
                    </a:lnTo>
                    <a:lnTo>
                      <a:pt x="800" y="8"/>
                    </a:lnTo>
                    <a:lnTo>
                      <a:pt x="798" y="8"/>
                    </a:lnTo>
                    <a:lnTo>
                      <a:pt x="796" y="8"/>
                    </a:lnTo>
                    <a:lnTo>
                      <a:pt x="790" y="10"/>
                    </a:lnTo>
                    <a:lnTo>
                      <a:pt x="788" y="8"/>
                    </a:lnTo>
                    <a:lnTo>
                      <a:pt x="786" y="8"/>
                    </a:lnTo>
                    <a:lnTo>
                      <a:pt x="786" y="8"/>
                    </a:lnTo>
                    <a:lnTo>
                      <a:pt x="788" y="8"/>
                    </a:lnTo>
                    <a:lnTo>
                      <a:pt x="790" y="6"/>
                    </a:lnTo>
                    <a:lnTo>
                      <a:pt x="788" y="6"/>
                    </a:lnTo>
                    <a:lnTo>
                      <a:pt x="788" y="6"/>
                    </a:lnTo>
                    <a:lnTo>
                      <a:pt x="786" y="6"/>
                    </a:lnTo>
                    <a:lnTo>
                      <a:pt x="786" y="6"/>
                    </a:lnTo>
                    <a:lnTo>
                      <a:pt x="782" y="6"/>
                    </a:lnTo>
                    <a:lnTo>
                      <a:pt x="776" y="8"/>
                    </a:lnTo>
                    <a:lnTo>
                      <a:pt x="774" y="8"/>
                    </a:lnTo>
                    <a:lnTo>
                      <a:pt x="772" y="10"/>
                    </a:lnTo>
                    <a:lnTo>
                      <a:pt x="772" y="8"/>
                    </a:lnTo>
                    <a:lnTo>
                      <a:pt x="772" y="8"/>
                    </a:lnTo>
                    <a:lnTo>
                      <a:pt x="772" y="8"/>
                    </a:lnTo>
                    <a:lnTo>
                      <a:pt x="776" y="6"/>
                    </a:lnTo>
                    <a:lnTo>
                      <a:pt x="780" y="6"/>
                    </a:lnTo>
                    <a:lnTo>
                      <a:pt x="782" y="4"/>
                    </a:lnTo>
                    <a:lnTo>
                      <a:pt x="782" y="4"/>
                    </a:lnTo>
                    <a:lnTo>
                      <a:pt x="782" y="4"/>
                    </a:lnTo>
                    <a:lnTo>
                      <a:pt x="776" y="2"/>
                    </a:lnTo>
                    <a:lnTo>
                      <a:pt x="776" y="2"/>
                    </a:lnTo>
                    <a:lnTo>
                      <a:pt x="778" y="2"/>
                    </a:lnTo>
                    <a:lnTo>
                      <a:pt x="780" y="0"/>
                    </a:lnTo>
                    <a:lnTo>
                      <a:pt x="778" y="0"/>
                    </a:lnTo>
                    <a:lnTo>
                      <a:pt x="774" y="2"/>
                    </a:lnTo>
                    <a:lnTo>
                      <a:pt x="770" y="4"/>
                    </a:lnTo>
                    <a:lnTo>
                      <a:pt x="764" y="6"/>
                    </a:lnTo>
                    <a:lnTo>
                      <a:pt x="760" y="6"/>
                    </a:lnTo>
                    <a:lnTo>
                      <a:pt x="756" y="8"/>
                    </a:lnTo>
                    <a:lnTo>
                      <a:pt x="750" y="8"/>
                    </a:lnTo>
                    <a:lnTo>
                      <a:pt x="748" y="8"/>
                    </a:lnTo>
                    <a:lnTo>
                      <a:pt x="744" y="8"/>
                    </a:lnTo>
                    <a:lnTo>
                      <a:pt x="742" y="10"/>
                    </a:lnTo>
                    <a:lnTo>
                      <a:pt x="740" y="10"/>
                    </a:lnTo>
                    <a:lnTo>
                      <a:pt x="736" y="10"/>
                    </a:lnTo>
                    <a:lnTo>
                      <a:pt x="734" y="10"/>
                    </a:lnTo>
                    <a:lnTo>
                      <a:pt x="732" y="10"/>
                    </a:lnTo>
                    <a:lnTo>
                      <a:pt x="732" y="10"/>
                    </a:lnTo>
                    <a:lnTo>
                      <a:pt x="732" y="10"/>
                    </a:lnTo>
                    <a:lnTo>
                      <a:pt x="734" y="10"/>
                    </a:lnTo>
                    <a:lnTo>
                      <a:pt x="736" y="10"/>
                    </a:lnTo>
                    <a:lnTo>
                      <a:pt x="736" y="8"/>
                    </a:lnTo>
                    <a:lnTo>
                      <a:pt x="736" y="8"/>
                    </a:lnTo>
                    <a:lnTo>
                      <a:pt x="734" y="8"/>
                    </a:lnTo>
                    <a:lnTo>
                      <a:pt x="728" y="10"/>
                    </a:lnTo>
                    <a:lnTo>
                      <a:pt x="720" y="12"/>
                    </a:lnTo>
                    <a:lnTo>
                      <a:pt x="722" y="12"/>
                    </a:lnTo>
                    <a:lnTo>
                      <a:pt x="722" y="14"/>
                    </a:lnTo>
                    <a:lnTo>
                      <a:pt x="726" y="14"/>
                    </a:lnTo>
                    <a:lnTo>
                      <a:pt x="722" y="14"/>
                    </a:lnTo>
                    <a:lnTo>
                      <a:pt x="720" y="14"/>
                    </a:lnTo>
                    <a:lnTo>
                      <a:pt x="718" y="14"/>
                    </a:lnTo>
                    <a:lnTo>
                      <a:pt x="718" y="16"/>
                    </a:lnTo>
                    <a:lnTo>
                      <a:pt x="716" y="16"/>
                    </a:lnTo>
                    <a:lnTo>
                      <a:pt x="714" y="18"/>
                    </a:lnTo>
                    <a:lnTo>
                      <a:pt x="716" y="16"/>
                    </a:lnTo>
                    <a:lnTo>
                      <a:pt x="714" y="16"/>
                    </a:lnTo>
                    <a:lnTo>
                      <a:pt x="716" y="14"/>
                    </a:lnTo>
                    <a:lnTo>
                      <a:pt x="716" y="14"/>
                    </a:lnTo>
                    <a:lnTo>
                      <a:pt x="720" y="12"/>
                    </a:lnTo>
                    <a:lnTo>
                      <a:pt x="720" y="12"/>
                    </a:lnTo>
                    <a:lnTo>
                      <a:pt x="718" y="12"/>
                    </a:lnTo>
                    <a:lnTo>
                      <a:pt x="710" y="14"/>
                    </a:lnTo>
                    <a:lnTo>
                      <a:pt x="710" y="16"/>
                    </a:lnTo>
                    <a:lnTo>
                      <a:pt x="702" y="16"/>
                    </a:lnTo>
                    <a:lnTo>
                      <a:pt x="694" y="18"/>
                    </a:lnTo>
                    <a:lnTo>
                      <a:pt x="692" y="18"/>
                    </a:lnTo>
                    <a:lnTo>
                      <a:pt x="688" y="18"/>
                    </a:lnTo>
                    <a:lnTo>
                      <a:pt x="686" y="18"/>
                    </a:lnTo>
                    <a:lnTo>
                      <a:pt x="688" y="18"/>
                    </a:lnTo>
                    <a:lnTo>
                      <a:pt x="690" y="18"/>
                    </a:lnTo>
                    <a:lnTo>
                      <a:pt x="692" y="18"/>
                    </a:lnTo>
                    <a:lnTo>
                      <a:pt x="692" y="18"/>
                    </a:lnTo>
                    <a:lnTo>
                      <a:pt x="692" y="18"/>
                    </a:lnTo>
                    <a:lnTo>
                      <a:pt x="692" y="18"/>
                    </a:lnTo>
                    <a:lnTo>
                      <a:pt x="694" y="16"/>
                    </a:lnTo>
                    <a:lnTo>
                      <a:pt x="690" y="18"/>
                    </a:lnTo>
                    <a:lnTo>
                      <a:pt x="688" y="18"/>
                    </a:lnTo>
                    <a:lnTo>
                      <a:pt x="682" y="20"/>
                    </a:lnTo>
                    <a:lnTo>
                      <a:pt x="668" y="24"/>
                    </a:lnTo>
                    <a:lnTo>
                      <a:pt x="662" y="28"/>
                    </a:lnTo>
                    <a:lnTo>
                      <a:pt x="658" y="30"/>
                    </a:lnTo>
                    <a:lnTo>
                      <a:pt x="656" y="30"/>
                    </a:lnTo>
                    <a:lnTo>
                      <a:pt x="656" y="30"/>
                    </a:lnTo>
                    <a:lnTo>
                      <a:pt x="656" y="30"/>
                    </a:lnTo>
                    <a:lnTo>
                      <a:pt x="654" y="32"/>
                    </a:lnTo>
                    <a:lnTo>
                      <a:pt x="648" y="34"/>
                    </a:lnTo>
                    <a:lnTo>
                      <a:pt x="640" y="36"/>
                    </a:lnTo>
                    <a:lnTo>
                      <a:pt x="636" y="36"/>
                    </a:lnTo>
                    <a:lnTo>
                      <a:pt x="634" y="38"/>
                    </a:lnTo>
                    <a:lnTo>
                      <a:pt x="626" y="38"/>
                    </a:lnTo>
                    <a:lnTo>
                      <a:pt x="624" y="38"/>
                    </a:lnTo>
                    <a:lnTo>
                      <a:pt x="618" y="38"/>
                    </a:lnTo>
                    <a:lnTo>
                      <a:pt x="610" y="38"/>
                    </a:lnTo>
                    <a:lnTo>
                      <a:pt x="608" y="40"/>
                    </a:lnTo>
                    <a:lnTo>
                      <a:pt x="602" y="42"/>
                    </a:lnTo>
                    <a:lnTo>
                      <a:pt x="598" y="46"/>
                    </a:lnTo>
                    <a:lnTo>
                      <a:pt x="596" y="46"/>
                    </a:lnTo>
                    <a:lnTo>
                      <a:pt x="594" y="46"/>
                    </a:lnTo>
                    <a:lnTo>
                      <a:pt x="592" y="46"/>
                    </a:lnTo>
                    <a:lnTo>
                      <a:pt x="596" y="46"/>
                    </a:lnTo>
                    <a:lnTo>
                      <a:pt x="594" y="46"/>
                    </a:lnTo>
                    <a:lnTo>
                      <a:pt x="592" y="46"/>
                    </a:lnTo>
                    <a:lnTo>
                      <a:pt x="592" y="46"/>
                    </a:lnTo>
                    <a:lnTo>
                      <a:pt x="594" y="46"/>
                    </a:lnTo>
                    <a:lnTo>
                      <a:pt x="596" y="48"/>
                    </a:lnTo>
                    <a:lnTo>
                      <a:pt x="596" y="50"/>
                    </a:lnTo>
                    <a:lnTo>
                      <a:pt x="600" y="50"/>
                    </a:lnTo>
                    <a:lnTo>
                      <a:pt x="604" y="58"/>
                    </a:lnTo>
                    <a:lnTo>
                      <a:pt x="604" y="60"/>
                    </a:lnTo>
                    <a:lnTo>
                      <a:pt x="600" y="62"/>
                    </a:lnTo>
                    <a:lnTo>
                      <a:pt x="600" y="64"/>
                    </a:lnTo>
                    <a:lnTo>
                      <a:pt x="600" y="66"/>
                    </a:lnTo>
                    <a:lnTo>
                      <a:pt x="604" y="66"/>
                    </a:lnTo>
                    <a:lnTo>
                      <a:pt x="608" y="66"/>
                    </a:lnTo>
                    <a:lnTo>
                      <a:pt x="610" y="66"/>
                    </a:lnTo>
                    <a:lnTo>
                      <a:pt x="614" y="66"/>
                    </a:lnTo>
                    <a:lnTo>
                      <a:pt x="612" y="66"/>
                    </a:lnTo>
                    <a:lnTo>
                      <a:pt x="612" y="66"/>
                    </a:lnTo>
                    <a:lnTo>
                      <a:pt x="618" y="66"/>
                    </a:lnTo>
                    <a:lnTo>
                      <a:pt x="620" y="66"/>
                    </a:lnTo>
                    <a:lnTo>
                      <a:pt x="620" y="68"/>
                    </a:lnTo>
                    <a:lnTo>
                      <a:pt x="618" y="68"/>
                    </a:lnTo>
                    <a:lnTo>
                      <a:pt x="612" y="70"/>
                    </a:lnTo>
                    <a:lnTo>
                      <a:pt x="610" y="72"/>
                    </a:lnTo>
                    <a:lnTo>
                      <a:pt x="612" y="72"/>
                    </a:lnTo>
                    <a:lnTo>
                      <a:pt x="612" y="74"/>
                    </a:lnTo>
                    <a:lnTo>
                      <a:pt x="612" y="74"/>
                    </a:lnTo>
                    <a:lnTo>
                      <a:pt x="620" y="72"/>
                    </a:lnTo>
                    <a:lnTo>
                      <a:pt x="622" y="72"/>
                    </a:lnTo>
                    <a:lnTo>
                      <a:pt x="624" y="72"/>
                    </a:lnTo>
                    <a:lnTo>
                      <a:pt x="626" y="72"/>
                    </a:lnTo>
                    <a:lnTo>
                      <a:pt x="626" y="74"/>
                    </a:lnTo>
                    <a:lnTo>
                      <a:pt x="626" y="74"/>
                    </a:lnTo>
                    <a:lnTo>
                      <a:pt x="624" y="76"/>
                    </a:lnTo>
                    <a:lnTo>
                      <a:pt x="618" y="76"/>
                    </a:lnTo>
                    <a:lnTo>
                      <a:pt x="616" y="76"/>
                    </a:lnTo>
                    <a:lnTo>
                      <a:pt x="616" y="74"/>
                    </a:lnTo>
                    <a:lnTo>
                      <a:pt x="614" y="74"/>
                    </a:lnTo>
                    <a:lnTo>
                      <a:pt x="612" y="74"/>
                    </a:lnTo>
                    <a:lnTo>
                      <a:pt x="608" y="76"/>
                    </a:lnTo>
                    <a:lnTo>
                      <a:pt x="608" y="74"/>
                    </a:lnTo>
                    <a:lnTo>
                      <a:pt x="608" y="72"/>
                    </a:lnTo>
                    <a:lnTo>
                      <a:pt x="610" y="70"/>
                    </a:lnTo>
                    <a:lnTo>
                      <a:pt x="610" y="70"/>
                    </a:lnTo>
                    <a:lnTo>
                      <a:pt x="612" y="68"/>
                    </a:lnTo>
                    <a:lnTo>
                      <a:pt x="610" y="68"/>
                    </a:lnTo>
                    <a:lnTo>
                      <a:pt x="608" y="68"/>
                    </a:lnTo>
                    <a:lnTo>
                      <a:pt x="606" y="68"/>
                    </a:lnTo>
                    <a:lnTo>
                      <a:pt x="606" y="70"/>
                    </a:lnTo>
                    <a:lnTo>
                      <a:pt x="604" y="70"/>
                    </a:lnTo>
                    <a:lnTo>
                      <a:pt x="606" y="70"/>
                    </a:lnTo>
                    <a:lnTo>
                      <a:pt x="606" y="72"/>
                    </a:lnTo>
                    <a:lnTo>
                      <a:pt x="606" y="74"/>
                    </a:lnTo>
                    <a:lnTo>
                      <a:pt x="604" y="76"/>
                    </a:lnTo>
                    <a:lnTo>
                      <a:pt x="604" y="76"/>
                    </a:lnTo>
                    <a:lnTo>
                      <a:pt x="608" y="76"/>
                    </a:lnTo>
                    <a:lnTo>
                      <a:pt x="612" y="78"/>
                    </a:lnTo>
                    <a:lnTo>
                      <a:pt x="612" y="78"/>
                    </a:lnTo>
                    <a:lnTo>
                      <a:pt x="610" y="80"/>
                    </a:lnTo>
                    <a:lnTo>
                      <a:pt x="610" y="78"/>
                    </a:lnTo>
                    <a:lnTo>
                      <a:pt x="608" y="78"/>
                    </a:lnTo>
                    <a:lnTo>
                      <a:pt x="606" y="78"/>
                    </a:lnTo>
                    <a:lnTo>
                      <a:pt x="606" y="78"/>
                    </a:lnTo>
                    <a:lnTo>
                      <a:pt x="604" y="78"/>
                    </a:lnTo>
                    <a:lnTo>
                      <a:pt x="598" y="82"/>
                    </a:lnTo>
                    <a:lnTo>
                      <a:pt x="596" y="82"/>
                    </a:lnTo>
                    <a:lnTo>
                      <a:pt x="592" y="82"/>
                    </a:lnTo>
                    <a:lnTo>
                      <a:pt x="588" y="82"/>
                    </a:lnTo>
                    <a:lnTo>
                      <a:pt x="586" y="82"/>
                    </a:lnTo>
                    <a:lnTo>
                      <a:pt x="586" y="80"/>
                    </a:lnTo>
                    <a:lnTo>
                      <a:pt x="582" y="82"/>
                    </a:lnTo>
                    <a:lnTo>
                      <a:pt x="576" y="82"/>
                    </a:lnTo>
                    <a:lnTo>
                      <a:pt x="574" y="78"/>
                    </a:lnTo>
                    <a:lnTo>
                      <a:pt x="576" y="78"/>
                    </a:lnTo>
                    <a:lnTo>
                      <a:pt x="578" y="78"/>
                    </a:lnTo>
                    <a:lnTo>
                      <a:pt x="580" y="76"/>
                    </a:lnTo>
                    <a:lnTo>
                      <a:pt x="584" y="74"/>
                    </a:lnTo>
                    <a:lnTo>
                      <a:pt x="584" y="74"/>
                    </a:lnTo>
                    <a:lnTo>
                      <a:pt x="584" y="74"/>
                    </a:lnTo>
                    <a:lnTo>
                      <a:pt x="584" y="74"/>
                    </a:lnTo>
                    <a:lnTo>
                      <a:pt x="586" y="74"/>
                    </a:lnTo>
                    <a:lnTo>
                      <a:pt x="588" y="74"/>
                    </a:lnTo>
                    <a:lnTo>
                      <a:pt x="586" y="72"/>
                    </a:lnTo>
                    <a:lnTo>
                      <a:pt x="582" y="72"/>
                    </a:lnTo>
                    <a:lnTo>
                      <a:pt x="578" y="74"/>
                    </a:lnTo>
                    <a:lnTo>
                      <a:pt x="574" y="74"/>
                    </a:lnTo>
                    <a:lnTo>
                      <a:pt x="568" y="76"/>
                    </a:lnTo>
                    <a:lnTo>
                      <a:pt x="566" y="76"/>
                    </a:lnTo>
                    <a:lnTo>
                      <a:pt x="562" y="76"/>
                    </a:lnTo>
                    <a:lnTo>
                      <a:pt x="556" y="78"/>
                    </a:lnTo>
                    <a:lnTo>
                      <a:pt x="554" y="78"/>
                    </a:lnTo>
                    <a:lnTo>
                      <a:pt x="554" y="78"/>
                    </a:lnTo>
                    <a:lnTo>
                      <a:pt x="556" y="80"/>
                    </a:lnTo>
                    <a:lnTo>
                      <a:pt x="554" y="80"/>
                    </a:lnTo>
                    <a:lnTo>
                      <a:pt x="554" y="80"/>
                    </a:lnTo>
                    <a:lnTo>
                      <a:pt x="552" y="80"/>
                    </a:lnTo>
                    <a:lnTo>
                      <a:pt x="548" y="80"/>
                    </a:lnTo>
                    <a:lnTo>
                      <a:pt x="548" y="80"/>
                    </a:lnTo>
                    <a:lnTo>
                      <a:pt x="548" y="80"/>
                    </a:lnTo>
                    <a:lnTo>
                      <a:pt x="544" y="80"/>
                    </a:lnTo>
                    <a:lnTo>
                      <a:pt x="542" y="80"/>
                    </a:lnTo>
                    <a:lnTo>
                      <a:pt x="538" y="82"/>
                    </a:lnTo>
                    <a:lnTo>
                      <a:pt x="534" y="82"/>
                    </a:lnTo>
                    <a:lnTo>
                      <a:pt x="532" y="84"/>
                    </a:lnTo>
                    <a:lnTo>
                      <a:pt x="530" y="84"/>
                    </a:lnTo>
                    <a:lnTo>
                      <a:pt x="526" y="84"/>
                    </a:lnTo>
                    <a:lnTo>
                      <a:pt x="522" y="86"/>
                    </a:lnTo>
                    <a:lnTo>
                      <a:pt x="516" y="88"/>
                    </a:lnTo>
                    <a:lnTo>
                      <a:pt x="516" y="86"/>
                    </a:lnTo>
                    <a:lnTo>
                      <a:pt x="518" y="86"/>
                    </a:lnTo>
                    <a:lnTo>
                      <a:pt x="516" y="86"/>
                    </a:lnTo>
                    <a:lnTo>
                      <a:pt x="514" y="88"/>
                    </a:lnTo>
                    <a:lnTo>
                      <a:pt x="512" y="88"/>
                    </a:lnTo>
                    <a:lnTo>
                      <a:pt x="512" y="90"/>
                    </a:lnTo>
                    <a:lnTo>
                      <a:pt x="516" y="93"/>
                    </a:lnTo>
                    <a:lnTo>
                      <a:pt x="524" y="93"/>
                    </a:lnTo>
                    <a:lnTo>
                      <a:pt x="524" y="93"/>
                    </a:lnTo>
                    <a:lnTo>
                      <a:pt x="528" y="95"/>
                    </a:lnTo>
                    <a:lnTo>
                      <a:pt x="528" y="95"/>
                    </a:lnTo>
                    <a:lnTo>
                      <a:pt x="528" y="95"/>
                    </a:lnTo>
                    <a:lnTo>
                      <a:pt x="526" y="95"/>
                    </a:lnTo>
                    <a:lnTo>
                      <a:pt x="524" y="95"/>
                    </a:lnTo>
                    <a:lnTo>
                      <a:pt x="520" y="97"/>
                    </a:lnTo>
                    <a:lnTo>
                      <a:pt x="518" y="97"/>
                    </a:lnTo>
                    <a:lnTo>
                      <a:pt x="516" y="97"/>
                    </a:lnTo>
                    <a:lnTo>
                      <a:pt x="516" y="97"/>
                    </a:lnTo>
                    <a:lnTo>
                      <a:pt x="516" y="97"/>
                    </a:lnTo>
                    <a:lnTo>
                      <a:pt x="516" y="97"/>
                    </a:lnTo>
                    <a:lnTo>
                      <a:pt x="516" y="99"/>
                    </a:lnTo>
                    <a:lnTo>
                      <a:pt x="518" y="101"/>
                    </a:lnTo>
                    <a:lnTo>
                      <a:pt x="516" y="101"/>
                    </a:lnTo>
                    <a:lnTo>
                      <a:pt x="514" y="103"/>
                    </a:lnTo>
                    <a:lnTo>
                      <a:pt x="512" y="103"/>
                    </a:lnTo>
                    <a:lnTo>
                      <a:pt x="512" y="105"/>
                    </a:lnTo>
                    <a:lnTo>
                      <a:pt x="512" y="105"/>
                    </a:lnTo>
                    <a:lnTo>
                      <a:pt x="520" y="107"/>
                    </a:lnTo>
                    <a:lnTo>
                      <a:pt x="522" y="107"/>
                    </a:lnTo>
                    <a:lnTo>
                      <a:pt x="524" y="107"/>
                    </a:lnTo>
                    <a:lnTo>
                      <a:pt x="526" y="107"/>
                    </a:lnTo>
                    <a:lnTo>
                      <a:pt x="526" y="107"/>
                    </a:lnTo>
                    <a:lnTo>
                      <a:pt x="528" y="107"/>
                    </a:lnTo>
                    <a:lnTo>
                      <a:pt x="528" y="107"/>
                    </a:lnTo>
                    <a:lnTo>
                      <a:pt x="528" y="107"/>
                    </a:lnTo>
                    <a:lnTo>
                      <a:pt x="528" y="107"/>
                    </a:lnTo>
                    <a:lnTo>
                      <a:pt x="534" y="105"/>
                    </a:lnTo>
                    <a:lnTo>
                      <a:pt x="542" y="105"/>
                    </a:lnTo>
                    <a:lnTo>
                      <a:pt x="544" y="107"/>
                    </a:lnTo>
                    <a:lnTo>
                      <a:pt x="546" y="107"/>
                    </a:lnTo>
                    <a:lnTo>
                      <a:pt x="546" y="109"/>
                    </a:lnTo>
                    <a:lnTo>
                      <a:pt x="548" y="107"/>
                    </a:lnTo>
                    <a:lnTo>
                      <a:pt x="548" y="107"/>
                    </a:lnTo>
                    <a:lnTo>
                      <a:pt x="548" y="107"/>
                    </a:lnTo>
                    <a:lnTo>
                      <a:pt x="548" y="105"/>
                    </a:lnTo>
                    <a:lnTo>
                      <a:pt x="548" y="105"/>
                    </a:lnTo>
                    <a:lnTo>
                      <a:pt x="550" y="105"/>
                    </a:lnTo>
                    <a:lnTo>
                      <a:pt x="550" y="107"/>
                    </a:lnTo>
                    <a:lnTo>
                      <a:pt x="548" y="109"/>
                    </a:lnTo>
                    <a:lnTo>
                      <a:pt x="550" y="109"/>
                    </a:lnTo>
                    <a:lnTo>
                      <a:pt x="552" y="107"/>
                    </a:lnTo>
                    <a:lnTo>
                      <a:pt x="560" y="105"/>
                    </a:lnTo>
                    <a:lnTo>
                      <a:pt x="562" y="105"/>
                    </a:lnTo>
                    <a:lnTo>
                      <a:pt x="568" y="103"/>
                    </a:lnTo>
                    <a:lnTo>
                      <a:pt x="570" y="101"/>
                    </a:lnTo>
                    <a:lnTo>
                      <a:pt x="572" y="103"/>
                    </a:lnTo>
                    <a:lnTo>
                      <a:pt x="574" y="103"/>
                    </a:lnTo>
                    <a:lnTo>
                      <a:pt x="580" y="101"/>
                    </a:lnTo>
                    <a:lnTo>
                      <a:pt x="580" y="101"/>
                    </a:lnTo>
                    <a:lnTo>
                      <a:pt x="580" y="101"/>
                    </a:lnTo>
                    <a:lnTo>
                      <a:pt x="580" y="101"/>
                    </a:lnTo>
                    <a:lnTo>
                      <a:pt x="580" y="103"/>
                    </a:lnTo>
                    <a:lnTo>
                      <a:pt x="580" y="103"/>
                    </a:lnTo>
                    <a:lnTo>
                      <a:pt x="578" y="103"/>
                    </a:lnTo>
                    <a:lnTo>
                      <a:pt x="576" y="105"/>
                    </a:lnTo>
                    <a:lnTo>
                      <a:pt x="576" y="105"/>
                    </a:lnTo>
                    <a:lnTo>
                      <a:pt x="574" y="107"/>
                    </a:lnTo>
                    <a:lnTo>
                      <a:pt x="570" y="107"/>
                    </a:lnTo>
                    <a:lnTo>
                      <a:pt x="568" y="107"/>
                    </a:lnTo>
                    <a:lnTo>
                      <a:pt x="566" y="107"/>
                    </a:lnTo>
                    <a:lnTo>
                      <a:pt x="568" y="107"/>
                    </a:lnTo>
                    <a:lnTo>
                      <a:pt x="568" y="109"/>
                    </a:lnTo>
                    <a:lnTo>
                      <a:pt x="568" y="111"/>
                    </a:lnTo>
                    <a:lnTo>
                      <a:pt x="564" y="115"/>
                    </a:lnTo>
                    <a:lnTo>
                      <a:pt x="562" y="115"/>
                    </a:lnTo>
                    <a:lnTo>
                      <a:pt x="562" y="117"/>
                    </a:lnTo>
                    <a:lnTo>
                      <a:pt x="558" y="119"/>
                    </a:lnTo>
                    <a:lnTo>
                      <a:pt x="556" y="121"/>
                    </a:lnTo>
                    <a:lnTo>
                      <a:pt x="552" y="121"/>
                    </a:lnTo>
                    <a:lnTo>
                      <a:pt x="548" y="123"/>
                    </a:lnTo>
                    <a:lnTo>
                      <a:pt x="544" y="123"/>
                    </a:lnTo>
                    <a:lnTo>
                      <a:pt x="538" y="123"/>
                    </a:lnTo>
                    <a:lnTo>
                      <a:pt x="538" y="123"/>
                    </a:lnTo>
                    <a:lnTo>
                      <a:pt x="538" y="123"/>
                    </a:lnTo>
                    <a:lnTo>
                      <a:pt x="538" y="123"/>
                    </a:lnTo>
                    <a:lnTo>
                      <a:pt x="536" y="123"/>
                    </a:lnTo>
                    <a:lnTo>
                      <a:pt x="534" y="123"/>
                    </a:lnTo>
                    <a:lnTo>
                      <a:pt x="526" y="127"/>
                    </a:lnTo>
                    <a:lnTo>
                      <a:pt x="524" y="127"/>
                    </a:lnTo>
                    <a:lnTo>
                      <a:pt x="520" y="129"/>
                    </a:lnTo>
                    <a:lnTo>
                      <a:pt x="518" y="129"/>
                    </a:lnTo>
                    <a:lnTo>
                      <a:pt x="514" y="129"/>
                    </a:lnTo>
                    <a:lnTo>
                      <a:pt x="512" y="129"/>
                    </a:lnTo>
                    <a:lnTo>
                      <a:pt x="514" y="129"/>
                    </a:lnTo>
                    <a:lnTo>
                      <a:pt x="512" y="129"/>
                    </a:lnTo>
                    <a:lnTo>
                      <a:pt x="510" y="129"/>
                    </a:lnTo>
                    <a:lnTo>
                      <a:pt x="508" y="131"/>
                    </a:lnTo>
                    <a:lnTo>
                      <a:pt x="508" y="131"/>
                    </a:lnTo>
                    <a:lnTo>
                      <a:pt x="508" y="129"/>
                    </a:lnTo>
                    <a:lnTo>
                      <a:pt x="510" y="129"/>
                    </a:lnTo>
                    <a:lnTo>
                      <a:pt x="510" y="129"/>
                    </a:lnTo>
                    <a:lnTo>
                      <a:pt x="512" y="129"/>
                    </a:lnTo>
                    <a:lnTo>
                      <a:pt x="512" y="127"/>
                    </a:lnTo>
                    <a:lnTo>
                      <a:pt x="510" y="127"/>
                    </a:lnTo>
                    <a:lnTo>
                      <a:pt x="508" y="127"/>
                    </a:lnTo>
                    <a:lnTo>
                      <a:pt x="504" y="127"/>
                    </a:lnTo>
                    <a:lnTo>
                      <a:pt x="502" y="127"/>
                    </a:lnTo>
                    <a:lnTo>
                      <a:pt x="500" y="129"/>
                    </a:lnTo>
                    <a:lnTo>
                      <a:pt x="500" y="129"/>
                    </a:lnTo>
                    <a:lnTo>
                      <a:pt x="500" y="131"/>
                    </a:lnTo>
                    <a:lnTo>
                      <a:pt x="500" y="131"/>
                    </a:lnTo>
                    <a:lnTo>
                      <a:pt x="496" y="131"/>
                    </a:lnTo>
                    <a:lnTo>
                      <a:pt x="494" y="131"/>
                    </a:lnTo>
                    <a:lnTo>
                      <a:pt x="492" y="131"/>
                    </a:lnTo>
                    <a:lnTo>
                      <a:pt x="490" y="133"/>
                    </a:lnTo>
                    <a:lnTo>
                      <a:pt x="488" y="135"/>
                    </a:lnTo>
                    <a:lnTo>
                      <a:pt x="486" y="137"/>
                    </a:lnTo>
                    <a:lnTo>
                      <a:pt x="488" y="135"/>
                    </a:lnTo>
                    <a:lnTo>
                      <a:pt x="490" y="135"/>
                    </a:lnTo>
                    <a:lnTo>
                      <a:pt x="490" y="135"/>
                    </a:lnTo>
                    <a:lnTo>
                      <a:pt x="488" y="137"/>
                    </a:lnTo>
                    <a:lnTo>
                      <a:pt x="484" y="137"/>
                    </a:lnTo>
                    <a:lnTo>
                      <a:pt x="484" y="139"/>
                    </a:lnTo>
                    <a:lnTo>
                      <a:pt x="484" y="139"/>
                    </a:lnTo>
                    <a:lnTo>
                      <a:pt x="484" y="139"/>
                    </a:lnTo>
                    <a:lnTo>
                      <a:pt x="482" y="139"/>
                    </a:lnTo>
                    <a:lnTo>
                      <a:pt x="482" y="139"/>
                    </a:lnTo>
                    <a:lnTo>
                      <a:pt x="480" y="139"/>
                    </a:lnTo>
                    <a:lnTo>
                      <a:pt x="478" y="139"/>
                    </a:lnTo>
                    <a:lnTo>
                      <a:pt x="472" y="141"/>
                    </a:lnTo>
                    <a:lnTo>
                      <a:pt x="464" y="145"/>
                    </a:lnTo>
                    <a:lnTo>
                      <a:pt x="462" y="147"/>
                    </a:lnTo>
                    <a:lnTo>
                      <a:pt x="460" y="147"/>
                    </a:lnTo>
                    <a:lnTo>
                      <a:pt x="460" y="147"/>
                    </a:lnTo>
                    <a:lnTo>
                      <a:pt x="460" y="149"/>
                    </a:lnTo>
                    <a:lnTo>
                      <a:pt x="456" y="149"/>
                    </a:lnTo>
                    <a:lnTo>
                      <a:pt x="454" y="149"/>
                    </a:lnTo>
                    <a:lnTo>
                      <a:pt x="452" y="149"/>
                    </a:lnTo>
                    <a:lnTo>
                      <a:pt x="452" y="151"/>
                    </a:lnTo>
                    <a:lnTo>
                      <a:pt x="454" y="151"/>
                    </a:lnTo>
                    <a:lnTo>
                      <a:pt x="454" y="151"/>
                    </a:lnTo>
                    <a:lnTo>
                      <a:pt x="450" y="153"/>
                    </a:lnTo>
                    <a:lnTo>
                      <a:pt x="448" y="153"/>
                    </a:lnTo>
                    <a:lnTo>
                      <a:pt x="448" y="153"/>
                    </a:lnTo>
                    <a:lnTo>
                      <a:pt x="448" y="153"/>
                    </a:lnTo>
                    <a:lnTo>
                      <a:pt x="446" y="155"/>
                    </a:lnTo>
                    <a:lnTo>
                      <a:pt x="446" y="155"/>
                    </a:lnTo>
                    <a:lnTo>
                      <a:pt x="448" y="153"/>
                    </a:lnTo>
                    <a:lnTo>
                      <a:pt x="450" y="155"/>
                    </a:lnTo>
                    <a:lnTo>
                      <a:pt x="450" y="155"/>
                    </a:lnTo>
                    <a:lnTo>
                      <a:pt x="446" y="157"/>
                    </a:lnTo>
                    <a:lnTo>
                      <a:pt x="446" y="157"/>
                    </a:lnTo>
                    <a:lnTo>
                      <a:pt x="446" y="159"/>
                    </a:lnTo>
                    <a:lnTo>
                      <a:pt x="444" y="161"/>
                    </a:lnTo>
                    <a:lnTo>
                      <a:pt x="444" y="161"/>
                    </a:lnTo>
                    <a:lnTo>
                      <a:pt x="444" y="161"/>
                    </a:lnTo>
                    <a:lnTo>
                      <a:pt x="446" y="161"/>
                    </a:lnTo>
                    <a:lnTo>
                      <a:pt x="448" y="161"/>
                    </a:lnTo>
                    <a:lnTo>
                      <a:pt x="448" y="159"/>
                    </a:lnTo>
                    <a:lnTo>
                      <a:pt x="450" y="159"/>
                    </a:lnTo>
                    <a:lnTo>
                      <a:pt x="452" y="159"/>
                    </a:lnTo>
                    <a:lnTo>
                      <a:pt x="452" y="159"/>
                    </a:lnTo>
                    <a:lnTo>
                      <a:pt x="450" y="159"/>
                    </a:lnTo>
                    <a:lnTo>
                      <a:pt x="448" y="159"/>
                    </a:lnTo>
                    <a:lnTo>
                      <a:pt x="450" y="161"/>
                    </a:lnTo>
                    <a:lnTo>
                      <a:pt x="450" y="161"/>
                    </a:lnTo>
                    <a:lnTo>
                      <a:pt x="452" y="159"/>
                    </a:lnTo>
                    <a:lnTo>
                      <a:pt x="452" y="159"/>
                    </a:lnTo>
                    <a:lnTo>
                      <a:pt x="450" y="161"/>
                    </a:lnTo>
                    <a:lnTo>
                      <a:pt x="450" y="161"/>
                    </a:lnTo>
                    <a:lnTo>
                      <a:pt x="452" y="161"/>
                    </a:lnTo>
                    <a:lnTo>
                      <a:pt x="452" y="161"/>
                    </a:lnTo>
                    <a:lnTo>
                      <a:pt x="452" y="161"/>
                    </a:lnTo>
                    <a:lnTo>
                      <a:pt x="450" y="163"/>
                    </a:lnTo>
                    <a:lnTo>
                      <a:pt x="446" y="163"/>
                    </a:lnTo>
                    <a:lnTo>
                      <a:pt x="446" y="163"/>
                    </a:lnTo>
                    <a:lnTo>
                      <a:pt x="446" y="165"/>
                    </a:lnTo>
                    <a:lnTo>
                      <a:pt x="450" y="165"/>
                    </a:lnTo>
                    <a:lnTo>
                      <a:pt x="454" y="165"/>
                    </a:lnTo>
                    <a:lnTo>
                      <a:pt x="458" y="165"/>
                    </a:lnTo>
                    <a:lnTo>
                      <a:pt x="464" y="163"/>
                    </a:lnTo>
                    <a:lnTo>
                      <a:pt x="464" y="163"/>
                    </a:lnTo>
                    <a:lnTo>
                      <a:pt x="464" y="165"/>
                    </a:lnTo>
                    <a:lnTo>
                      <a:pt x="464" y="165"/>
                    </a:lnTo>
                    <a:lnTo>
                      <a:pt x="460" y="165"/>
                    </a:lnTo>
                    <a:lnTo>
                      <a:pt x="460" y="165"/>
                    </a:lnTo>
                    <a:lnTo>
                      <a:pt x="462" y="165"/>
                    </a:lnTo>
                    <a:lnTo>
                      <a:pt x="464" y="167"/>
                    </a:lnTo>
                    <a:lnTo>
                      <a:pt x="464" y="167"/>
                    </a:lnTo>
                    <a:lnTo>
                      <a:pt x="460" y="169"/>
                    </a:lnTo>
                    <a:lnTo>
                      <a:pt x="456" y="169"/>
                    </a:lnTo>
                    <a:lnTo>
                      <a:pt x="456" y="169"/>
                    </a:lnTo>
                    <a:lnTo>
                      <a:pt x="458" y="167"/>
                    </a:lnTo>
                    <a:lnTo>
                      <a:pt x="458" y="167"/>
                    </a:lnTo>
                    <a:lnTo>
                      <a:pt x="456" y="167"/>
                    </a:lnTo>
                    <a:lnTo>
                      <a:pt x="454" y="167"/>
                    </a:lnTo>
                    <a:lnTo>
                      <a:pt x="450" y="169"/>
                    </a:lnTo>
                    <a:lnTo>
                      <a:pt x="448" y="169"/>
                    </a:lnTo>
                    <a:lnTo>
                      <a:pt x="450" y="169"/>
                    </a:lnTo>
                    <a:lnTo>
                      <a:pt x="452" y="167"/>
                    </a:lnTo>
                    <a:lnTo>
                      <a:pt x="452" y="167"/>
                    </a:lnTo>
                    <a:lnTo>
                      <a:pt x="452" y="167"/>
                    </a:lnTo>
                    <a:lnTo>
                      <a:pt x="452" y="165"/>
                    </a:lnTo>
                    <a:lnTo>
                      <a:pt x="450" y="165"/>
                    </a:lnTo>
                    <a:lnTo>
                      <a:pt x="450" y="165"/>
                    </a:lnTo>
                    <a:lnTo>
                      <a:pt x="448" y="165"/>
                    </a:lnTo>
                    <a:lnTo>
                      <a:pt x="444" y="167"/>
                    </a:lnTo>
                    <a:lnTo>
                      <a:pt x="434" y="171"/>
                    </a:lnTo>
                    <a:lnTo>
                      <a:pt x="436" y="171"/>
                    </a:lnTo>
                    <a:lnTo>
                      <a:pt x="438" y="171"/>
                    </a:lnTo>
                    <a:lnTo>
                      <a:pt x="438" y="171"/>
                    </a:lnTo>
                    <a:lnTo>
                      <a:pt x="436" y="171"/>
                    </a:lnTo>
                    <a:lnTo>
                      <a:pt x="436" y="173"/>
                    </a:lnTo>
                    <a:lnTo>
                      <a:pt x="436" y="173"/>
                    </a:lnTo>
                    <a:lnTo>
                      <a:pt x="436" y="175"/>
                    </a:lnTo>
                    <a:lnTo>
                      <a:pt x="438" y="175"/>
                    </a:lnTo>
                    <a:lnTo>
                      <a:pt x="438" y="177"/>
                    </a:lnTo>
                    <a:lnTo>
                      <a:pt x="438" y="179"/>
                    </a:lnTo>
                    <a:lnTo>
                      <a:pt x="438" y="181"/>
                    </a:lnTo>
                    <a:lnTo>
                      <a:pt x="436" y="181"/>
                    </a:lnTo>
                    <a:lnTo>
                      <a:pt x="438" y="183"/>
                    </a:lnTo>
                    <a:lnTo>
                      <a:pt x="440" y="183"/>
                    </a:lnTo>
                    <a:lnTo>
                      <a:pt x="448" y="181"/>
                    </a:lnTo>
                    <a:lnTo>
                      <a:pt x="452" y="181"/>
                    </a:lnTo>
                    <a:lnTo>
                      <a:pt x="456" y="179"/>
                    </a:lnTo>
                    <a:lnTo>
                      <a:pt x="458" y="179"/>
                    </a:lnTo>
                    <a:lnTo>
                      <a:pt x="460" y="179"/>
                    </a:lnTo>
                    <a:lnTo>
                      <a:pt x="462" y="177"/>
                    </a:lnTo>
                    <a:lnTo>
                      <a:pt x="464" y="175"/>
                    </a:lnTo>
                    <a:lnTo>
                      <a:pt x="464" y="175"/>
                    </a:lnTo>
                    <a:lnTo>
                      <a:pt x="462" y="175"/>
                    </a:lnTo>
                    <a:lnTo>
                      <a:pt x="464" y="175"/>
                    </a:lnTo>
                    <a:lnTo>
                      <a:pt x="468" y="173"/>
                    </a:lnTo>
                    <a:lnTo>
                      <a:pt x="474" y="169"/>
                    </a:lnTo>
                    <a:lnTo>
                      <a:pt x="476" y="169"/>
                    </a:lnTo>
                    <a:lnTo>
                      <a:pt x="478" y="169"/>
                    </a:lnTo>
                    <a:lnTo>
                      <a:pt x="480" y="167"/>
                    </a:lnTo>
                    <a:lnTo>
                      <a:pt x="480" y="167"/>
                    </a:lnTo>
                    <a:lnTo>
                      <a:pt x="480" y="169"/>
                    </a:lnTo>
                    <a:lnTo>
                      <a:pt x="476" y="169"/>
                    </a:lnTo>
                    <a:lnTo>
                      <a:pt x="472" y="171"/>
                    </a:lnTo>
                    <a:lnTo>
                      <a:pt x="466" y="175"/>
                    </a:lnTo>
                    <a:lnTo>
                      <a:pt x="466" y="177"/>
                    </a:lnTo>
                    <a:lnTo>
                      <a:pt x="464" y="179"/>
                    </a:lnTo>
                    <a:lnTo>
                      <a:pt x="460" y="183"/>
                    </a:lnTo>
                    <a:lnTo>
                      <a:pt x="460" y="185"/>
                    </a:lnTo>
                    <a:lnTo>
                      <a:pt x="458" y="187"/>
                    </a:lnTo>
                    <a:lnTo>
                      <a:pt x="456" y="189"/>
                    </a:lnTo>
                    <a:lnTo>
                      <a:pt x="454" y="189"/>
                    </a:lnTo>
                    <a:lnTo>
                      <a:pt x="450" y="191"/>
                    </a:lnTo>
                    <a:lnTo>
                      <a:pt x="448" y="193"/>
                    </a:lnTo>
                    <a:lnTo>
                      <a:pt x="448" y="195"/>
                    </a:lnTo>
                    <a:lnTo>
                      <a:pt x="450" y="193"/>
                    </a:lnTo>
                    <a:lnTo>
                      <a:pt x="452" y="193"/>
                    </a:lnTo>
                    <a:lnTo>
                      <a:pt x="448" y="195"/>
                    </a:lnTo>
                    <a:lnTo>
                      <a:pt x="446" y="197"/>
                    </a:lnTo>
                    <a:lnTo>
                      <a:pt x="446" y="197"/>
                    </a:lnTo>
                    <a:lnTo>
                      <a:pt x="444" y="199"/>
                    </a:lnTo>
                    <a:lnTo>
                      <a:pt x="442" y="201"/>
                    </a:lnTo>
                    <a:lnTo>
                      <a:pt x="438" y="201"/>
                    </a:lnTo>
                    <a:lnTo>
                      <a:pt x="436" y="201"/>
                    </a:lnTo>
                    <a:lnTo>
                      <a:pt x="440" y="203"/>
                    </a:lnTo>
                    <a:lnTo>
                      <a:pt x="446" y="201"/>
                    </a:lnTo>
                    <a:lnTo>
                      <a:pt x="448" y="199"/>
                    </a:lnTo>
                    <a:lnTo>
                      <a:pt x="450" y="199"/>
                    </a:lnTo>
                    <a:lnTo>
                      <a:pt x="450" y="199"/>
                    </a:lnTo>
                    <a:lnTo>
                      <a:pt x="452" y="199"/>
                    </a:lnTo>
                    <a:lnTo>
                      <a:pt x="456" y="197"/>
                    </a:lnTo>
                    <a:lnTo>
                      <a:pt x="458" y="197"/>
                    </a:lnTo>
                    <a:lnTo>
                      <a:pt x="462" y="197"/>
                    </a:lnTo>
                    <a:lnTo>
                      <a:pt x="464" y="195"/>
                    </a:lnTo>
                    <a:lnTo>
                      <a:pt x="466" y="195"/>
                    </a:lnTo>
                    <a:lnTo>
                      <a:pt x="466" y="197"/>
                    </a:lnTo>
                    <a:lnTo>
                      <a:pt x="466" y="197"/>
                    </a:lnTo>
                    <a:lnTo>
                      <a:pt x="468" y="199"/>
                    </a:lnTo>
                    <a:lnTo>
                      <a:pt x="470" y="199"/>
                    </a:lnTo>
                    <a:lnTo>
                      <a:pt x="472" y="197"/>
                    </a:lnTo>
                    <a:lnTo>
                      <a:pt x="472" y="197"/>
                    </a:lnTo>
                    <a:lnTo>
                      <a:pt x="474" y="199"/>
                    </a:lnTo>
                    <a:lnTo>
                      <a:pt x="474" y="201"/>
                    </a:lnTo>
                    <a:lnTo>
                      <a:pt x="472" y="205"/>
                    </a:lnTo>
                    <a:lnTo>
                      <a:pt x="472" y="205"/>
                    </a:lnTo>
                    <a:lnTo>
                      <a:pt x="474" y="205"/>
                    </a:lnTo>
                    <a:lnTo>
                      <a:pt x="476" y="203"/>
                    </a:lnTo>
                    <a:lnTo>
                      <a:pt x="480" y="201"/>
                    </a:lnTo>
                    <a:lnTo>
                      <a:pt x="482" y="199"/>
                    </a:lnTo>
                    <a:lnTo>
                      <a:pt x="484" y="197"/>
                    </a:lnTo>
                    <a:lnTo>
                      <a:pt x="486" y="197"/>
                    </a:lnTo>
                    <a:lnTo>
                      <a:pt x="486" y="197"/>
                    </a:lnTo>
                    <a:lnTo>
                      <a:pt x="486" y="197"/>
                    </a:lnTo>
                    <a:lnTo>
                      <a:pt x="488" y="195"/>
                    </a:lnTo>
                    <a:lnTo>
                      <a:pt x="490" y="195"/>
                    </a:lnTo>
                    <a:lnTo>
                      <a:pt x="492" y="195"/>
                    </a:lnTo>
                    <a:lnTo>
                      <a:pt x="494" y="195"/>
                    </a:lnTo>
                    <a:lnTo>
                      <a:pt x="494" y="195"/>
                    </a:lnTo>
                    <a:lnTo>
                      <a:pt x="494" y="195"/>
                    </a:lnTo>
                    <a:lnTo>
                      <a:pt x="492" y="195"/>
                    </a:lnTo>
                    <a:lnTo>
                      <a:pt x="490" y="195"/>
                    </a:lnTo>
                    <a:lnTo>
                      <a:pt x="488" y="197"/>
                    </a:lnTo>
                    <a:lnTo>
                      <a:pt x="486" y="199"/>
                    </a:lnTo>
                    <a:lnTo>
                      <a:pt x="486" y="199"/>
                    </a:lnTo>
                    <a:lnTo>
                      <a:pt x="486" y="199"/>
                    </a:lnTo>
                    <a:lnTo>
                      <a:pt x="486" y="201"/>
                    </a:lnTo>
                    <a:lnTo>
                      <a:pt x="486" y="201"/>
                    </a:lnTo>
                    <a:lnTo>
                      <a:pt x="488" y="201"/>
                    </a:lnTo>
                    <a:lnTo>
                      <a:pt x="496" y="199"/>
                    </a:lnTo>
                    <a:lnTo>
                      <a:pt x="504" y="197"/>
                    </a:lnTo>
                    <a:lnTo>
                      <a:pt x="508" y="195"/>
                    </a:lnTo>
                    <a:lnTo>
                      <a:pt x="514" y="193"/>
                    </a:lnTo>
                    <a:lnTo>
                      <a:pt x="508" y="197"/>
                    </a:lnTo>
                    <a:lnTo>
                      <a:pt x="504" y="199"/>
                    </a:lnTo>
                    <a:lnTo>
                      <a:pt x="504" y="199"/>
                    </a:lnTo>
                    <a:lnTo>
                      <a:pt x="504" y="199"/>
                    </a:lnTo>
                    <a:lnTo>
                      <a:pt x="498" y="201"/>
                    </a:lnTo>
                    <a:lnTo>
                      <a:pt x="494" y="203"/>
                    </a:lnTo>
                    <a:lnTo>
                      <a:pt x="490" y="205"/>
                    </a:lnTo>
                    <a:lnTo>
                      <a:pt x="490" y="207"/>
                    </a:lnTo>
                    <a:lnTo>
                      <a:pt x="488" y="207"/>
                    </a:lnTo>
                    <a:lnTo>
                      <a:pt x="488" y="209"/>
                    </a:lnTo>
                    <a:lnTo>
                      <a:pt x="490" y="209"/>
                    </a:lnTo>
                    <a:lnTo>
                      <a:pt x="490" y="209"/>
                    </a:lnTo>
                    <a:lnTo>
                      <a:pt x="486" y="209"/>
                    </a:lnTo>
                    <a:lnTo>
                      <a:pt x="484" y="209"/>
                    </a:lnTo>
                    <a:lnTo>
                      <a:pt x="482" y="211"/>
                    </a:lnTo>
                    <a:lnTo>
                      <a:pt x="480" y="213"/>
                    </a:lnTo>
                    <a:lnTo>
                      <a:pt x="476" y="217"/>
                    </a:lnTo>
                    <a:lnTo>
                      <a:pt x="474" y="217"/>
                    </a:lnTo>
                    <a:lnTo>
                      <a:pt x="474" y="219"/>
                    </a:lnTo>
                    <a:lnTo>
                      <a:pt x="474" y="219"/>
                    </a:lnTo>
                    <a:lnTo>
                      <a:pt x="472" y="219"/>
                    </a:lnTo>
                    <a:lnTo>
                      <a:pt x="474" y="221"/>
                    </a:lnTo>
                    <a:lnTo>
                      <a:pt x="474" y="221"/>
                    </a:lnTo>
                    <a:lnTo>
                      <a:pt x="474" y="221"/>
                    </a:lnTo>
                    <a:lnTo>
                      <a:pt x="472" y="221"/>
                    </a:lnTo>
                    <a:lnTo>
                      <a:pt x="472" y="221"/>
                    </a:lnTo>
                    <a:lnTo>
                      <a:pt x="470" y="221"/>
                    </a:lnTo>
                    <a:lnTo>
                      <a:pt x="472" y="219"/>
                    </a:lnTo>
                    <a:lnTo>
                      <a:pt x="470" y="219"/>
                    </a:lnTo>
                    <a:lnTo>
                      <a:pt x="470" y="219"/>
                    </a:lnTo>
                    <a:lnTo>
                      <a:pt x="468" y="221"/>
                    </a:lnTo>
                    <a:lnTo>
                      <a:pt x="464" y="221"/>
                    </a:lnTo>
                    <a:lnTo>
                      <a:pt x="462" y="223"/>
                    </a:lnTo>
                    <a:lnTo>
                      <a:pt x="460" y="223"/>
                    </a:lnTo>
                    <a:lnTo>
                      <a:pt x="458" y="223"/>
                    </a:lnTo>
                    <a:lnTo>
                      <a:pt x="454" y="225"/>
                    </a:lnTo>
                    <a:lnTo>
                      <a:pt x="452" y="227"/>
                    </a:lnTo>
                    <a:lnTo>
                      <a:pt x="450" y="229"/>
                    </a:lnTo>
                    <a:lnTo>
                      <a:pt x="448" y="229"/>
                    </a:lnTo>
                    <a:lnTo>
                      <a:pt x="446" y="229"/>
                    </a:lnTo>
                    <a:lnTo>
                      <a:pt x="446" y="231"/>
                    </a:lnTo>
                    <a:lnTo>
                      <a:pt x="444" y="231"/>
                    </a:lnTo>
                    <a:lnTo>
                      <a:pt x="444" y="233"/>
                    </a:lnTo>
                    <a:lnTo>
                      <a:pt x="444" y="233"/>
                    </a:lnTo>
                    <a:lnTo>
                      <a:pt x="442" y="233"/>
                    </a:lnTo>
                    <a:lnTo>
                      <a:pt x="442" y="231"/>
                    </a:lnTo>
                    <a:lnTo>
                      <a:pt x="442" y="231"/>
                    </a:lnTo>
                    <a:lnTo>
                      <a:pt x="442" y="231"/>
                    </a:lnTo>
                    <a:lnTo>
                      <a:pt x="442" y="231"/>
                    </a:lnTo>
                    <a:lnTo>
                      <a:pt x="438" y="233"/>
                    </a:lnTo>
                    <a:lnTo>
                      <a:pt x="434" y="233"/>
                    </a:lnTo>
                    <a:lnTo>
                      <a:pt x="426" y="237"/>
                    </a:lnTo>
                    <a:lnTo>
                      <a:pt x="420" y="239"/>
                    </a:lnTo>
                    <a:lnTo>
                      <a:pt x="418" y="239"/>
                    </a:lnTo>
                    <a:lnTo>
                      <a:pt x="414" y="241"/>
                    </a:lnTo>
                    <a:lnTo>
                      <a:pt x="412" y="241"/>
                    </a:lnTo>
                    <a:lnTo>
                      <a:pt x="408" y="243"/>
                    </a:lnTo>
                    <a:lnTo>
                      <a:pt x="406" y="245"/>
                    </a:lnTo>
                    <a:lnTo>
                      <a:pt x="404" y="245"/>
                    </a:lnTo>
                    <a:lnTo>
                      <a:pt x="404" y="247"/>
                    </a:lnTo>
                    <a:lnTo>
                      <a:pt x="404" y="247"/>
                    </a:lnTo>
                    <a:lnTo>
                      <a:pt x="404" y="247"/>
                    </a:lnTo>
                    <a:lnTo>
                      <a:pt x="404" y="249"/>
                    </a:lnTo>
                    <a:lnTo>
                      <a:pt x="404" y="249"/>
                    </a:lnTo>
                    <a:lnTo>
                      <a:pt x="404" y="249"/>
                    </a:lnTo>
                    <a:lnTo>
                      <a:pt x="402" y="249"/>
                    </a:lnTo>
                    <a:lnTo>
                      <a:pt x="402" y="249"/>
                    </a:lnTo>
                    <a:lnTo>
                      <a:pt x="402" y="247"/>
                    </a:lnTo>
                    <a:lnTo>
                      <a:pt x="402" y="247"/>
                    </a:lnTo>
                    <a:lnTo>
                      <a:pt x="400" y="247"/>
                    </a:lnTo>
                    <a:lnTo>
                      <a:pt x="398" y="247"/>
                    </a:lnTo>
                    <a:lnTo>
                      <a:pt x="398" y="249"/>
                    </a:lnTo>
                    <a:lnTo>
                      <a:pt x="396" y="249"/>
                    </a:lnTo>
                    <a:lnTo>
                      <a:pt x="396" y="249"/>
                    </a:lnTo>
                    <a:lnTo>
                      <a:pt x="396" y="249"/>
                    </a:lnTo>
                    <a:lnTo>
                      <a:pt x="396" y="247"/>
                    </a:lnTo>
                    <a:lnTo>
                      <a:pt x="396" y="247"/>
                    </a:lnTo>
                    <a:lnTo>
                      <a:pt x="398" y="247"/>
                    </a:lnTo>
                    <a:lnTo>
                      <a:pt x="400" y="245"/>
                    </a:lnTo>
                    <a:lnTo>
                      <a:pt x="400" y="245"/>
                    </a:lnTo>
                    <a:lnTo>
                      <a:pt x="398" y="245"/>
                    </a:lnTo>
                    <a:lnTo>
                      <a:pt x="396" y="247"/>
                    </a:lnTo>
                    <a:lnTo>
                      <a:pt x="396" y="247"/>
                    </a:lnTo>
                    <a:lnTo>
                      <a:pt x="396" y="245"/>
                    </a:lnTo>
                    <a:lnTo>
                      <a:pt x="396" y="245"/>
                    </a:lnTo>
                    <a:lnTo>
                      <a:pt x="396" y="245"/>
                    </a:lnTo>
                    <a:lnTo>
                      <a:pt x="388" y="247"/>
                    </a:lnTo>
                    <a:lnTo>
                      <a:pt x="382" y="249"/>
                    </a:lnTo>
                    <a:lnTo>
                      <a:pt x="378" y="251"/>
                    </a:lnTo>
                    <a:lnTo>
                      <a:pt x="374" y="253"/>
                    </a:lnTo>
                    <a:lnTo>
                      <a:pt x="368" y="255"/>
                    </a:lnTo>
                    <a:lnTo>
                      <a:pt x="364" y="257"/>
                    </a:lnTo>
                    <a:lnTo>
                      <a:pt x="362" y="257"/>
                    </a:lnTo>
                    <a:lnTo>
                      <a:pt x="360" y="259"/>
                    </a:lnTo>
                    <a:lnTo>
                      <a:pt x="358" y="259"/>
                    </a:lnTo>
                    <a:lnTo>
                      <a:pt x="358" y="259"/>
                    </a:lnTo>
                    <a:lnTo>
                      <a:pt x="358" y="259"/>
                    </a:lnTo>
                    <a:lnTo>
                      <a:pt x="356" y="259"/>
                    </a:lnTo>
                    <a:lnTo>
                      <a:pt x="356" y="259"/>
                    </a:lnTo>
                    <a:lnTo>
                      <a:pt x="356" y="259"/>
                    </a:lnTo>
                    <a:lnTo>
                      <a:pt x="352" y="261"/>
                    </a:lnTo>
                    <a:lnTo>
                      <a:pt x="350" y="261"/>
                    </a:lnTo>
                    <a:lnTo>
                      <a:pt x="350" y="261"/>
                    </a:lnTo>
                    <a:lnTo>
                      <a:pt x="350" y="263"/>
                    </a:lnTo>
                    <a:lnTo>
                      <a:pt x="348" y="263"/>
                    </a:lnTo>
                    <a:lnTo>
                      <a:pt x="346" y="265"/>
                    </a:lnTo>
                    <a:lnTo>
                      <a:pt x="346" y="265"/>
                    </a:lnTo>
                    <a:lnTo>
                      <a:pt x="346" y="265"/>
                    </a:lnTo>
                    <a:lnTo>
                      <a:pt x="348" y="265"/>
                    </a:lnTo>
                    <a:lnTo>
                      <a:pt x="350" y="263"/>
                    </a:lnTo>
                    <a:lnTo>
                      <a:pt x="352" y="263"/>
                    </a:lnTo>
                    <a:lnTo>
                      <a:pt x="352" y="261"/>
                    </a:lnTo>
                    <a:lnTo>
                      <a:pt x="352" y="261"/>
                    </a:lnTo>
                    <a:lnTo>
                      <a:pt x="354" y="261"/>
                    </a:lnTo>
                    <a:lnTo>
                      <a:pt x="354" y="263"/>
                    </a:lnTo>
                    <a:lnTo>
                      <a:pt x="354" y="263"/>
                    </a:lnTo>
                    <a:lnTo>
                      <a:pt x="358" y="263"/>
                    </a:lnTo>
                    <a:lnTo>
                      <a:pt x="358" y="261"/>
                    </a:lnTo>
                    <a:lnTo>
                      <a:pt x="360" y="261"/>
                    </a:lnTo>
                    <a:lnTo>
                      <a:pt x="362" y="259"/>
                    </a:lnTo>
                    <a:lnTo>
                      <a:pt x="362" y="259"/>
                    </a:lnTo>
                    <a:lnTo>
                      <a:pt x="364" y="259"/>
                    </a:lnTo>
                    <a:lnTo>
                      <a:pt x="364" y="259"/>
                    </a:lnTo>
                    <a:lnTo>
                      <a:pt x="364" y="259"/>
                    </a:lnTo>
                    <a:lnTo>
                      <a:pt x="362" y="261"/>
                    </a:lnTo>
                    <a:lnTo>
                      <a:pt x="362" y="261"/>
                    </a:lnTo>
                    <a:lnTo>
                      <a:pt x="362" y="261"/>
                    </a:lnTo>
                    <a:lnTo>
                      <a:pt x="362" y="261"/>
                    </a:lnTo>
                    <a:lnTo>
                      <a:pt x="362" y="261"/>
                    </a:lnTo>
                    <a:lnTo>
                      <a:pt x="362" y="261"/>
                    </a:lnTo>
                    <a:lnTo>
                      <a:pt x="364" y="261"/>
                    </a:lnTo>
                    <a:lnTo>
                      <a:pt x="366" y="261"/>
                    </a:lnTo>
                    <a:lnTo>
                      <a:pt x="366" y="259"/>
                    </a:lnTo>
                    <a:lnTo>
                      <a:pt x="368" y="259"/>
                    </a:lnTo>
                    <a:lnTo>
                      <a:pt x="370" y="259"/>
                    </a:lnTo>
                    <a:lnTo>
                      <a:pt x="378" y="255"/>
                    </a:lnTo>
                    <a:lnTo>
                      <a:pt x="378" y="255"/>
                    </a:lnTo>
                    <a:lnTo>
                      <a:pt x="380" y="253"/>
                    </a:lnTo>
                    <a:lnTo>
                      <a:pt x="382" y="253"/>
                    </a:lnTo>
                    <a:lnTo>
                      <a:pt x="382" y="253"/>
                    </a:lnTo>
                    <a:lnTo>
                      <a:pt x="384" y="251"/>
                    </a:lnTo>
                    <a:lnTo>
                      <a:pt x="386" y="251"/>
                    </a:lnTo>
                    <a:lnTo>
                      <a:pt x="386" y="251"/>
                    </a:lnTo>
                    <a:lnTo>
                      <a:pt x="388" y="253"/>
                    </a:lnTo>
                    <a:lnTo>
                      <a:pt x="388" y="253"/>
                    </a:lnTo>
                    <a:lnTo>
                      <a:pt x="388" y="253"/>
                    </a:lnTo>
                    <a:lnTo>
                      <a:pt x="386" y="253"/>
                    </a:lnTo>
                    <a:lnTo>
                      <a:pt x="386" y="253"/>
                    </a:lnTo>
                    <a:lnTo>
                      <a:pt x="384" y="253"/>
                    </a:lnTo>
                    <a:lnTo>
                      <a:pt x="384" y="253"/>
                    </a:lnTo>
                    <a:lnTo>
                      <a:pt x="382" y="255"/>
                    </a:lnTo>
                    <a:lnTo>
                      <a:pt x="380" y="255"/>
                    </a:lnTo>
                    <a:lnTo>
                      <a:pt x="380" y="255"/>
                    </a:lnTo>
                    <a:lnTo>
                      <a:pt x="382" y="257"/>
                    </a:lnTo>
                    <a:lnTo>
                      <a:pt x="384" y="255"/>
                    </a:lnTo>
                    <a:lnTo>
                      <a:pt x="386" y="255"/>
                    </a:lnTo>
                    <a:lnTo>
                      <a:pt x="388" y="255"/>
                    </a:lnTo>
                    <a:lnTo>
                      <a:pt x="390" y="253"/>
                    </a:lnTo>
                    <a:lnTo>
                      <a:pt x="390" y="253"/>
                    </a:lnTo>
                    <a:lnTo>
                      <a:pt x="392" y="255"/>
                    </a:lnTo>
                    <a:lnTo>
                      <a:pt x="392" y="253"/>
                    </a:lnTo>
                    <a:lnTo>
                      <a:pt x="394" y="253"/>
                    </a:lnTo>
                    <a:lnTo>
                      <a:pt x="394" y="253"/>
                    </a:lnTo>
                    <a:lnTo>
                      <a:pt x="396" y="253"/>
                    </a:lnTo>
                    <a:lnTo>
                      <a:pt x="396" y="253"/>
                    </a:lnTo>
                    <a:lnTo>
                      <a:pt x="398" y="253"/>
                    </a:lnTo>
                    <a:lnTo>
                      <a:pt x="398" y="251"/>
                    </a:lnTo>
                    <a:lnTo>
                      <a:pt x="400" y="251"/>
                    </a:lnTo>
                    <a:lnTo>
                      <a:pt x="402" y="251"/>
                    </a:lnTo>
                    <a:lnTo>
                      <a:pt x="406" y="249"/>
                    </a:lnTo>
                    <a:lnTo>
                      <a:pt x="408" y="249"/>
                    </a:lnTo>
                    <a:lnTo>
                      <a:pt x="408" y="249"/>
                    </a:lnTo>
                    <a:lnTo>
                      <a:pt x="410" y="249"/>
                    </a:lnTo>
                    <a:lnTo>
                      <a:pt x="410" y="249"/>
                    </a:lnTo>
                    <a:lnTo>
                      <a:pt x="412" y="249"/>
                    </a:lnTo>
                    <a:lnTo>
                      <a:pt x="412" y="249"/>
                    </a:lnTo>
                    <a:lnTo>
                      <a:pt x="412" y="249"/>
                    </a:lnTo>
                    <a:lnTo>
                      <a:pt x="412" y="249"/>
                    </a:lnTo>
                    <a:lnTo>
                      <a:pt x="410" y="251"/>
                    </a:lnTo>
                    <a:lnTo>
                      <a:pt x="408" y="251"/>
                    </a:lnTo>
                    <a:lnTo>
                      <a:pt x="410" y="251"/>
                    </a:lnTo>
                    <a:lnTo>
                      <a:pt x="412" y="251"/>
                    </a:lnTo>
                    <a:lnTo>
                      <a:pt x="412" y="249"/>
                    </a:lnTo>
                    <a:lnTo>
                      <a:pt x="414" y="249"/>
                    </a:lnTo>
                    <a:lnTo>
                      <a:pt x="416" y="249"/>
                    </a:lnTo>
                    <a:lnTo>
                      <a:pt x="428" y="245"/>
                    </a:lnTo>
                    <a:lnTo>
                      <a:pt x="430" y="245"/>
                    </a:lnTo>
                    <a:lnTo>
                      <a:pt x="432" y="243"/>
                    </a:lnTo>
                    <a:lnTo>
                      <a:pt x="434" y="243"/>
                    </a:lnTo>
                    <a:lnTo>
                      <a:pt x="434" y="243"/>
                    </a:lnTo>
                    <a:lnTo>
                      <a:pt x="434" y="243"/>
                    </a:lnTo>
                    <a:lnTo>
                      <a:pt x="432" y="245"/>
                    </a:lnTo>
                    <a:lnTo>
                      <a:pt x="432" y="245"/>
                    </a:lnTo>
                    <a:lnTo>
                      <a:pt x="432" y="245"/>
                    </a:lnTo>
                    <a:lnTo>
                      <a:pt x="434" y="243"/>
                    </a:lnTo>
                    <a:lnTo>
                      <a:pt x="438" y="243"/>
                    </a:lnTo>
                    <a:lnTo>
                      <a:pt x="438" y="243"/>
                    </a:lnTo>
                    <a:lnTo>
                      <a:pt x="438" y="241"/>
                    </a:lnTo>
                    <a:lnTo>
                      <a:pt x="438" y="241"/>
                    </a:lnTo>
                    <a:lnTo>
                      <a:pt x="438" y="241"/>
                    </a:lnTo>
                    <a:lnTo>
                      <a:pt x="438" y="241"/>
                    </a:lnTo>
                    <a:lnTo>
                      <a:pt x="436" y="241"/>
                    </a:lnTo>
                    <a:lnTo>
                      <a:pt x="436" y="241"/>
                    </a:lnTo>
                    <a:lnTo>
                      <a:pt x="438" y="239"/>
                    </a:lnTo>
                    <a:lnTo>
                      <a:pt x="440" y="239"/>
                    </a:lnTo>
                    <a:lnTo>
                      <a:pt x="442" y="237"/>
                    </a:lnTo>
                    <a:lnTo>
                      <a:pt x="444" y="237"/>
                    </a:lnTo>
                    <a:lnTo>
                      <a:pt x="446" y="237"/>
                    </a:lnTo>
                    <a:lnTo>
                      <a:pt x="446" y="237"/>
                    </a:lnTo>
                    <a:lnTo>
                      <a:pt x="448" y="237"/>
                    </a:lnTo>
                    <a:lnTo>
                      <a:pt x="448" y="237"/>
                    </a:lnTo>
                    <a:lnTo>
                      <a:pt x="448" y="237"/>
                    </a:lnTo>
                    <a:lnTo>
                      <a:pt x="448" y="237"/>
                    </a:lnTo>
                    <a:lnTo>
                      <a:pt x="448" y="237"/>
                    </a:lnTo>
                    <a:lnTo>
                      <a:pt x="448" y="235"/>
                    </a:lnTo>
                    <a:lnTo>
                      <a:pt x="452" y="235"/>
                    </a:lnTo>
                    <a:lnTo>
                      <a:pt x="454" y="235"/>
                    </a:lnTo>
                    <a:lnTo>
                      <a:pt x="454" y="235"/>
                    </a:lnTo>
                    <a:lnTo>
                      <a:pt x="454" y="235"/>
                    </a:lnTo>
                    <a:lnTo>
                      <a:pt x="456" y="235"/>
                    </a:lnTo>
                    <a:lnTo>
                      <a:pt x="456" y="235"/>
                    </a:lnTo>
                    <a:lnTo>
                      <a:pt x="458" y="233"/>
                    </a:lnTo>
                    <a:lnTo>
                      <a:pt x="460" y="233"/>
                    </a:lnTo>
                    <a:lnTo>
                      <a:pt x="462" y="231"/>
                    </a:lnTo>
                    <a:lnTo>
                      <a:pt x="462" y="231"/>
                    </a:lnTo>
                    <a:lnTo>
                      <a:pt x="462" y="231"/>
                    </a:lnTo>
                    <a:lnTo>
                      <a:pt x="464" y="231"/>
                    </a:lnTo>
                    <a:lnTo>
                      <a:pt x="464" y="231"/>
                    </a:lnTo>
                    <a:lnTo>
                      <a:pt x="466" y="231"/>
                    </a:lnTo>
                    <a:lnTo>
                      <a:pt x="468" y="231"/>
                    </a:lnTo>
                    <a:lnTo>
                      <a:pt x="470" y="229"/>
                    </a:lnTo>
                    <a:lnTo>
                      <a:pt x="470" y="229"/>
                    </a:lnTo>
                    <a:lnTo>
                      <a:pt x="472" y="229"/>
                    </a:lnTo>
                    <a:lnTo>
                      <a:pt x="472" y="229"/>
                    </a:lnTo>
                    <a:lnTo>
                      <a:pt x="474" y="229"/>
                    </a:lnTo>
                    <a:lnTo>
                      <a:pt x="474" y="229"/>
                    </a:lnTo>
                    <a:lnTo>
                      <a:pt x="476" y="227"/>
                    </a:lnTo>
                    <a:lnTo>
                      <a:pt x="478" y="227"/>
                    </a:lnTo>
                    <a:lnTo>
                      <a:pt x="478" y="227"/>
                    </a:lnTo>
                    <a:lnTo>
                      <a:pt x="482" y="225"/>
                    </a:lnTo>
                    <a:lnTo>
                      <a:pt x="482" y="225"/>
                    </a:lnTo>
                    <a:lnTo>
                      <a:pt x="482" y="223"/>
                    </a:lnTo>
                    <a:lnTo>
                      <a:pt x="482" y="223"/>
                    </a:lnTo>
                    <a:lnTo>
                      <a:pt x="482" y="223"/>
                    </a:lnTo>
                    <a:lnTo>
                      <a:pt x="484" y="223"/>
                    </a:lnTo>
                    <a:lnTo>
                      <a:pt x="488" y="221"/>
                    </a:lnTo>
                    <a:lnTo>
                      <a:pt x="490" y="221"/>
                    </a:lnTo>
                    <a:lnTo>
                      <a:pt x="490" y="221"/>
                    </a:lnTo>
                    <a:lnTo>
                      <a:pt x="490" y="221"/>
                    </a:lnTo>
                    <a:lnTo>
                      <a:pt x="492" y="219"/>
                    </a:lnTo>
                    <a:lnTo>
                      <a:pt x="494" y="219"/>
                    </a:lnTo>
                    <a:lnTo>
                      <a:pt x="496" y="219"/>
                    </a:lnTo>
                    <a:lnTo>
                      <a:pt x="496" y="219"/>
                    </a:lnTo>
                    <a:lnTo>
                      <a:pt x="498" y="219"/>
                    </a:lnTo>
                    <a:lnTo>
                      <a:pt x="500" y="217"/>
                    </a:lnTo>
                    <a:lnTo>
                      <a:pt x="502" y="217"/>
                    </a:lnTo>
                    <a:lnTo>
                      <a:pt x="502" y="217"/>
                    </a:lnTo>
                    <a:lnTo>
                      <a:pt x="504" y="217"/>
                    </a:lnTo>
                    <a:lnTo>
                      <a:pt x="506" y="215"/>
                    </a:lnTo>
                    <a:lnTo>
                      <a:pt x="508" y="215"/>
                    </a:lnTo>
                    <a:lnTo>
                      <a:pt x="510" y="215"/>
                    </a:lnTo>
                    <a:lnTo>
                      <a:pt x="512" y="213"/>
                    </a:lnTo>
                    <a:lnTo>
                      <a:pt x="514" y="211"/>
                    </a:lnTo>
                    <a:lnTo>
                      <a:pt x="522" y="211"/>
                    </a:lnTo>
                    <a:lnTo>
                      <a:pt x="522" y="211"/>
                    </a:lnTo>
                    <a:lnTo>
                      <a:pt x="522" y="211"/>
                    </a:lnTo>
                    <a:lnTo>
                      <a:pt x="526" y="209"/>
                    </a:lnTo>
                    <a:lnTo>
                      <a:pt x="526" y="209"/>
                    </a:lnTo>
                    <a:lnTo>
                      <a:pt x="528" y="209"/>
                    </a:lnTo>
                    <a:lnTo>
                      <a:pt x="530" y="209"/>
                    </a:lnTo>
                    <a:lnTo>
                      <a:pt x="530" y="207"/>
                    </a:lnTo>
                    <a:lnTo>
                      <a:pt x="530" y="207"/>
                    </a:lnTo>
                    <a:lnTo>
                      <a:pt x="530" y="207"/>
                    </a:lnTo>
                    <a:lnTo>
                      <a:pt x="534" y="207"/>
                    </a:lnTo>
                    <a:lnTo>
                      <a:pt x="534" y="205"/>
                    </a:lnTo>
                    <a:lnTo>
                      <a:pt x="536" y="205"/>
                    </a:lnTo>
                    <a:lnTo>
                      <a:pt x="536" y="203"/>
                    </a:lnTo>
                    <a:lnTo>
                      <a:pt x="540" y="203"/>
                    </a:lnTo>
                    <a:lnTo>
                      <a:pt x="542" y="203"/>
                    </a:lnTo>
                    <a:lnTo>
                      <a:pt x="544" y="201"/>
                    </a:lnTo>
                    <a:lnTo>
                      <a:pt x="546" y="201"/>
                    </a:lnTo>
                    <a:lnTo>
                      <a:pt x="550" y="199"/>
                    </a:lnTo>
                    <a:lnTo>
                      <a:pt x="552" y="199"/>
                    </a:lnTo>
                    <a:lnTo>
                      <a:pt x="552" y="197"/>
                    </a:lnTo>
                    <a:lnTo>
                      <a:pt x="554" y="197"/>
                    </a:lnTo>
                    <a:lnTo>
                      <a:pt x="554" y="197"/>
                    </a:lnTo>
                    <a:lnTo>
                      <a:pt x="554" y="197"/>
                    </a:lnTo>
                    <a:lnTo>
                      <a:pt x="552" y="195"/>
                    </a:lnTo>
                    <a:lnTo>
                      <a:pt x="550" y="195"/>
                    </a:lnTo>
                    <a:lnTo>
                      <a:pt x="550" y="195"/>
                    </a:lnTo>
                    <a:lnTo>
                      <a:pt x="548" y="193"/>
                    </a:lnTo>
                    <a:lnTo>
                      <a:pt x="548" y="193"/>
                    </a:lnTo>
                    <a:lnTo>
                      <a:pt x="550" y="191"/>
                    </a:lnTo>
                    <a:lnTo>
                      <a:pt x="552" y="191"/>
                    </a:lnTo>
                    <a:lnTo>
                      <a:pt x="552" y="189"/>
                    </a:lnTo>
                    <a:lnTo>
                      <a:pt x="558" y="187"/>
                    </a:lnTo>
                    <a:lnTo>
                      <a:pt x="560" y="187"/>
                    </a:lnTo>
                    <a:lnTo>
                      <a:pt x="562" y="187"/>
                    </a:lnTo>
                    <a:lnTo>
                      <a:pt x="564" y="185"/>
                    </a:lnTo>
                    <a:lnTo>
                      <a:pt x="564" y="185"/>
                    </a:lnTo>
                    <a:lnTo>
                      <a:pt x="564" y="185"/>
                    </a:lnTo>
                    <a:lnTo>
                      <a:pt x="564" y="185"/>
                    </a:lnTo>
                    <a:lnTo>
                      <a:pt x="568" y="183"/>
                    </a:lnTo>
                    <a:lnTo>
                      <a:pt x="568" y="183"/>
                    </a:lnTo>
                    <a:lnTo>
                      <a:pt x="570" y="183"/>
                    </a:lnTo>
                    <a:lnTo>
                      <a:pt x="568" y="183"/>
                    </a:lnTo>
                    <a:lnTo>
                      <a:pt x="568" y="185"/>
                    </a:lnTo>
                    <a:lnTo>
                      <a:pt x="568" y="185"/>
                    </a:lnTo>
                    <a:lnTo>
                      <a:pt x="570" y="185"/>
                    </a:lnTo>
                    <a:lnTo>
                      <a:pt x="572" y="183"/>
                    </a:lnTo>
                    <a:lnTo>
                      <a:pt x="574" y="183"/>
                    </a:lnTo>
                    <a:lnTo>
                      <a:pt x="574" y="183"/>
                    </a:lnTo>
                    <a:lnTo>
                      <a:pt x="574" y="183"/>
                    </a:lnTo>
                    <a:lnTo>
                      <a:pt x="574" y="181"/>
                    </a:lnTo>
                    <a:lnTo>
                      <a:pt x="574" y="181"/>
                    </a:lnTo>
                    <a:lnTo>
                      <a:pt x="576" y="181"/>
                    </a:lnTo>
                    <a:lnTo>
                      <a:pt x="578" y="181"/>
                    </a:lnTo>
                    <a:lnTo>
                      <a:pt x="580" y="181"/>
                    </a:lnTo>
                    <a:lnTo>
                      <a:pt x="584" y="179"/>
                    </a:lnTo>
                    <a:lnTo>
                      <a:pt x="584" y="179"/>
                    </a:lnTo>
                    <a:lnTo>
                      <a:pt x="586" y="177"/>
                    </a:lnTo>
                    <a:lnTo>
                      <a:pt x="586" y="177"/>
                    </a:lnTo>
                    <a:lnTo>
                      <a:pt x="586" y="177"/>
                    </a:lnTo>
                    <a:lnTo>
                      <a:pt x="586" y="175"/>
                    </a:lnTo>
                    <a:lnTo>
                      <a:pt x="584" y="175"/>
                    </a:lnTo>
                    <a:lnTo>
                      <a:pt x="584" y="175"/>
                    </a:lnTo>
                    <a:lnTo>
                      <a:pt x="586" y="175"/>
                    </a:lnTo>
                    <a:lnTo>
                      <a:pt x="586" y="175"/>
                    </a:lnTo>
                    <a:lnTo>
                      <a:pt x="588" y="175"/>
                    </a:lnTo>
                    <a:lnTo>
                      <a:pt x="588" y="175"/>
                    </a:lnTo>
                    <a:lnTo>
                      <a:pt x="590" y="175"/>
                    </a:lnTo>
                    <a:lnTo>
                      <a:pt x="594" y="173"/>
                    </a:lnTo>
                    <a:lnTo>
                      <a:pt x="596" y="173"/>
                    </a:lnTo>
                    <a:lnTo>
                      <a:pt x="596" y="173"/>
                    </a:lnTo>
                    <a:lnTo>
                      <a:pt x="596" y="171"/>
                    </a:lnTo>
                    <a:lnTo>
                      <a:pt x="596" y="171"/>
                    </a:lnTo>
                    <a:lnTo>
                      <a:pt x="598" y="171"/>
                    </a:lnTo>
                    <a:lnTo>
                      <a:pt x="604" y="169"/>
                    </a:lnTo>
                    <a:lnTo>
                      <a:pt x="608" y="167"/>
                    </a:lnTo>
                    <a:lnTo>
                      <a:pt x="608" y="167"/>
                    </a:lnTo>
                    <a:lnTo>
                      <a:pt x="610" y="167"/>
                    </a:lnTo>
                    <a:lnTo>
                      <a:pt x="610" y="165"/>
                    </a:lnTo>
                    <a:lnTo>
                      <a:pt x="612" y="165"/>
                    </a:lnTo>
                    <a:lnTo>
                      <a:pt x="612" y="165"/>
                    </a:lnTo>
                    <a:lnTo>
                      <a:pt x="616" y="163"/>
                    </a:lnTo>
                    <a:lnTo>
                      <a:pt x="618" y="163"/>
                    </a:lnTo>
                    <a:lnTo>
                      <a:pt x="620" y="163"/>
                    </a:lnTo>
                    <a:lnTo>
                      <a:pt x="624" y="161"/>
                    </a:lnTo>
                    <a:lnTo>
                      <a:pt x="626" y="161"/>
                    </a:lnTo>
                    <a:lnTo>
                      <a:pt x="628" y="159"/>
                    </a:lnTo>
                    <a:lnTo>
                      <a:pt x="634" y="159"/>
                    </a:lnTo>
                    <a:lnTo>
                      <a:pt x="636" y="157"/>
                    </a:lnTo>
                    <a:lnTo>
                      <a:pt x="636" y="159"/>
                    </a:lnTo>
                    <a:lnTo>
                      <a:pt x="636" y="159"/>
                    </a:lnTo>
                    <a:lnTo>
                      <a:pt x="640" y="159"/>
                    </a:lnTo>
                    <a:lnTo>
                      <a:pt x="642" y="159"/>
                    </a:lnTo>
                    <a:lnTo>
                      <a:pt x="642" y="159"/>
                    </a:lnTo>
                    <a:lnTo>
                      <a:pt x="644" y="157"/>
                    </a:lnTo>
                    <a:lnTo>
                      <a:pt x="646" y="157"/>
                    </a:lnTo>
                    <a:lnTo>
                      <a:pt x="650" y="155"/>
                    </a:lnTo>
                    <a:lnTo>
                      <a:pt x="650" y="155"/>
                    </a:lnTo>
                    <a:lnTo>
                      <a:pt x="652" y="155"/>
                    </a:lnTo>
                    <a:lnTo>
                      <a:pt x="654" y="155"/>
                    </a:lnTo>
                    <a:lnTo>
                      <a:pt x="650" y="157"/>
                    </a:lnTo>
                    <a:lnTo>
                      <a:pt x="646" y="157"/>
                    </a:lnTo>
                    <a:lnTo>
                      <a:pt x="644" y="157"/>
                    </a:lnTo>
                    <a:lnTo>
                      <a:pt x="642" y="159"/>
                    </a:lnTo>
                    <a:lnTo>
                      <a:pt x="642" y="159"/>
                    </a:lnTo>
                    <a:lnTo>
                      <a:pt x="642" y="159"/>
                    </a:lnTo>
                    <a:lnTo>
                      <a:pt x="640" y="159"/>
                    </a:lnTo>
                    <a:lnTo>
                      <a:pt x="638" y="161"/>
                    </a:lnTo>
                    <a:lnTo>
                      <a:pt x="638" y="161"/>
                    </a:lnTo>
                    <a:lnTo>
                      <a:pt x="642" y="163"/>
                    </a:lnTo>
                    <a:lnTo>
                      <a:pt x="642" y="163"/>
                    </a:lnTo>
                    <a:lnTo>
                      <a:pt x="646" y="163"/>
                    </a:lnTo>
                    <a:lnTo>
                      <a:pt x="646" y="165"/>
                    </a:lnTo>
                    <a:lnTo>
                      <a:pt x="646" y="165"/>
                    </a:lnTo>
                    <a:lnTo>
                      <a:pt x="644" y="165"/>
                    </a:lnTo>
                    <a:lnTo>
                      <a:pt x="640" y="163"/>
                    </a:lnTo>
                    <a:lnTo>
                      <a:pt x="638" y="163"/>
                    </a:lnTo>
                    <a:lnTo>
                      <a:pt x="634" y="163"/>
                    </a:lnTo>
                    <a:lnTo>
                      <a:pt x="634" y="163"/>
                    </a:lnTo>
                    <a:lnTo>
                      <a:pt x="632" y="163"/>
                    </a:lnTo>
                    <a:lnTo>
                      <a:pt x="632" y="163"/>
                    </a:lnTo>
                    <a:lnTo>
                      <a:pt x="632" y="163"/>
                    </a:lnTo>
                    <a:lnTo>
                      <a:pt x="632" y="163"/>
                    </a:lnTo>
                    <a:lnTo>
                      <a:pt x="624" y="165"/>
                    </a:lnTo>
                    <a:lnTo>
                      <a:pt x="622" y="165"/>
                    </a:lnTo>
                    <a:lnTo>
                      <a:pt x="614" y="167"/>
                    </a:lnTo>
                    <a:lnTo>
                      <a:pt x="614" y="167"/>
                    </a:lnTo>
                    <a:lnTo>
                      <a:pt x="612" y="169"/>
                    </a:lnTo>
                    <a:lnTo>
                      <a:pt x="610" y="171"/>
                    </a:lnTo>
                    <a:lnTo>
                      <a:pt x="610" y="171"/>
                    </a:lnTo>
                    <a:lnTo>
                      <a:pt x="604" y="175"/>
                    </a:lnTo>
                    <a:lnTo>
                      <a:pt x="602" y="175"/>
                    </a:lnTo>
                    <a:lnTo>
                      <a:pt x="598" y="177"/>
                    </a:lnTo>
                    <a:lnTo>
                      <a:pt x="594" y="179"/>
                    </a:lnTo>
                    <a:lnTo>
                      <a:pt x="592" y="181"/>
                    </a:lnTo>
                    <a:lnTo>
                      <a:pt x="590" y="183"/>
                    </a:lnTo>
                    <a:lnTo>
                      <a:pt x="588" y="183"/>
                    </a:lnTo>
                    <a:lnTo>
                      <a:pt x="588" y="185"/>
                    </a:lnTo>
                    <a:lnTo>
                      <a:pt x="590" y="185"/>
                    </a:lnTo>
                    <a:lnTo>
                      <a:pt x="592" y="185"/>
                    </a:lnTo>
                    <a:lnTo>
                      <a:pt x="592" y="185"/>
                    </a:lnTo>
                    <a:lnTo>
                      <a:pt x="600" y="183"/>
                    </a:lnTo>
                    <a:lnTo>
                      <a:pt x="600" y="183"/>
                    </a:lnTo>
                    <a:lnTo>
                      <a:pt x="600" y="183"/>
                    </a:lnTo>
                    <a:lnTo>
                      <a:pt x="594" y="185"/>
                    </a:lnTo>
                    <a:lnTo>
                      <a:pt x="592" y="185"/>
                    </a:lnTo>
                    <a:lnTo>
                      <a:pt x="590" y="187"/>
                    </a:lnTo>
                    <a:lnTo>
                      <a:pt x="588" y="187"/>
                    </a:lnTo>
                    <a:lnTo>
                      <a:pt x="586" y="189"/>
                    </a:lnTo>
                    <a:lnTo>
                      <a:pt x="582" y="189"/>
                    </a:lnTo>
                    <a:lnTo>
                      <a:pt x="582" y="189"/>
                    </a:lnTo>
                    <a:lnTo>
                      <a:pt x="580" y="189"/>
                    </a:lnTo>
                    <a:lnTo>
                      <a:pt x="578" y="191"/>
                    </a:lnTo>
                    <a:lnTo>
                      <a:pt x="578" y="191"/>
                    </a:lnTo>
                    <a:lnTo>
                      <a:pt x="578" y="191"/>
                    </a:lnTo>
                    <a:lnTo>
                      <a:pt x="580" y="193"/>
                    </a:lnTo>
                    <a:lnTo>
                      <a:pt x="580" y="193"/>
                    </a:lnTo>
                    <a:lnTo>
                      <a:pt x="584" y="191"/>
                    </a:lnTo>
                    <a:lnTo>
                      <a:pt x="586" y="191"/>
                    </a:lnTo>
                    <a:lnTo>
                      <a:pt x="586" y="191"/>
                    </a:lnTo>
                    <a:lnTo>
                      <a:pt x="586" y="191"/>
                    </a:lnTo>
                    <a:lnTo>
                      <a:pt x="588" y="191"/>
                    </a:lnTo>
                    <a:lnTo>
                      <a:pt x="588" y="191"/>
                    </a:lnTo>
                    <a:lnTo>
                      <a:pt x="588" y="191"/>
                    </a:lnTo>
                    <a:lnTo>
                      <a:pt x="588" y="191"/>
                    </a:lnTo>
                    <a:lnTo>
                      <a:pt x="590" y="191"/>
                    </a:lnTo>
                    <a:lnTo>
                      <a:pt x="590" y="191"/>
                    </a:lnTo>
                    <a:lnTo>
                      <a:pt x="590" y="191"/>
                    </a:lnTo>
                    <a:lnTo>
                      <a:pt x="592" y="191"/>
                    </a:lnTo>
                    <a:lnTo>
                      <a:pt x="594" y="189"/>
                    </a:lnTo>
                    <a:lnTo>
                      <a:pt x="598" y="189"/>
                    </a:lnTo>
                    <a:lnTo>
                      <a:pt x="598" y="187"/>
                    </a:lnTo>
                    <a:lnTo>
                      <a:pt x="600" y="187"/>
                    </a:lnTo>
                    <a:lnTo>
                      <a:pt x="600" y="187"/>
                    </a:lnTo>
                    <a:lnTo>
                      <a:pt x="602" y="187"/>
                    </a:lnTo>
                    <a:lnTo>
                      <a:pt x="602" y="187"/>
                    </a:lnTo>
                    <a:lnTo>
                      <a:pt x="602" y="187"/>
                    </a:lnTo>
                    <a:lnTo>
                      <a:pt x="604" y="187"/>
                    </a:lnTo>
                    <a:lnTo>
                      <a:pt x="606" y="187"/>
                    </a:lnTo>
                    <a:lnTo>
                      <a:pt x="606" y="187"/>
                    </a:lnTo>
                    <a:lnTo>
                      <a:pt x="606" y="187"/>
                    </a:lnTo>
                    <a:lnTo>
                      <a:pt x="612" y="185"/>
                    </a:lnTo>
                    <a:lnTo>
                      <a:pt x="612" y="183"/>
                    </a:lnTo>
                    <a:lnTo>
                      <a:pt x="612" y="183"/>
                    </a:lnTo>
                    <a:lnTo>
                      <a:pt x="612" y="183"/>
                    </a:lnTo>
                    <a:lnTo>
                      <a:pt x="614" y="183"/>
                    </a:lnTo>
                    <a:lnTo>
                      <a:pt x="614" y="183"/>
                    </a:lnTo>
                    <a:lnTo>
                      <a:pt x="614" y="183"/>
                    </a:lnTo>
                    <a:lnTo>
                      <a:pt x="616" y="181"/>
                    </a:lnTo>
                    <a:lnTo>
                      <a:pt x="616" y="181"/>
                    </a:lnTo>
                    <a:lnTo>
                      <a:pt x="618" y="181"/>
                    </a:lnTo>
                    <a:lnTo>
                      <a:pt x="618" y="181"/>
                    </a:lnTo>
                    <a:lnTo>
                      <a:pt x="618" y="183"/>
                    </a:lnTo>
                    <a:lnTo>
                      <a:pt x="618" y="183"/>
                    </a:lnTo>
                    <a:lnTo>
                      <a:pt x="618" y="183"/>
                    </a:lnTo>
                    <a:lnTo>
                      <a:pt x="620" y="181"/>
                    </a:lnTo>
                    <a:lnTo>
                      <a:pt x="622" y="179"/>
                    </a:lnTo>
                    <a:lnTo>
                      <a:pt x="624" y="179"/>
                    </a:lnTo>
                    <a:lnTo>
                      <a:pt x="626" y="177"/>
                    </a:lnTo>
                    <a:lnTo>
                      <a:pt x="626" y="177"/>
                    </a:lnTo>
                    <a:lnTo>
                      <a:pt x="626" y="179"/>
                    </a:lnTo>
                    <a:lnTo>
                      <a:pt x="626" y="179"/>
                    </a:lnTo>
                    <a:lnTo>
                      <a:pt x="628" y="179"/>
                    </a:lnTo>
                    <a:lnTo>
                      <a:pt x="628" y="179"/>
                    </a:lnTo>
                    <a:lnTo>
                      <a:pt x="628" y="179"/>
                    </a:lnTo>
                    <a:lnTo>
                      <a:pt x="630" y="179"/>
                    </a:lnTo>
                    <a:lnTo>
                      <a:pt x="632" y="181"/>
                    </a:lnTo>
                    <a:lnTo>
                      <a:pt x="634" y="179"/>
                    </a:lnTo>
                    <a:lnTo>
                      <a:pt x="634" y="179"/>
                    </a:lnTo>
                    <a:lnTo>
                      <a:pt x="634" y="179"/>
                    </a:lnTo>
                    <a:lnTo>
                      <a:pt x="636" y="179"/>
                    </a:lnTo>
                    <a:lnTo>
                      <a:pt x="636" y="179"/>
                    </a:lnTo>
                    <a:lnTo>
                      <a:pt x="636" y="179"/>
                    </a:lnTo>
                    <a:lnTo>
                      <a:pt x="640" y="177"/>
                    </a:lnTo>
                    <a:lnTo>
                      <a:pt x="642" y="177"/>
                    </a:lnTo>
                    <a:lnTo>
                      <a:pt x="642" y="177"/>
                    </a:lnTo>
                    <a:lnTo>
                      <a:pt x="642" y="177"/>
                    </a:lnTo>
                    <a:lnTo>
                      <a:pt x="642" y="177"/>
                    </a:lnTo>
                    <a:lnTo>
                      <a:pt x="644" y="175"/>
                    </a:lnTo>
                    <a:lnTo>
                      <a:pt x="646" y="173"/>
                    </a:lnTo>
                    <a:lnTo>
                      <a:pt x="646" y="173"/>
                    </a:lnTo>
                    <a:lnTo>
                      <a:pt x="648" y="173"/>
                    </a:lnTo>
                    <a:lnTo>
                      <a:pt x="648" y="173"/>
                    </a:lnTo>
                    <a:lnTo>
                      <a:pt x="650" y="173"/>
                    </a:lnTo>
                    <a:lnTo>
                      <a:pt x="650" y="171"/>
                    </a:lnTo>
                    <a:lnTo>
                      <a:pt x="652" y="171"/>
                    </a:lnTo>
                    <a:lnTo>
                      <a:pt x="652" y="171"/>
                    </a:lnTo>
                    <a:lnTo>
                      <a:pt x="652" y="169"/>
                    </a:lnTo>
                    <a:lnTo>
                      <a:pt x="652" y="169"/>
                    </a:lnTo>
                    <a:lnTo>
                      <a:pt x="650" y="171"/>
                    </a:lnTo>
                    <a:lnTo>
                      <a:pt x="648" y="171"/>
                    </a:lnTo>
                    <a:lnTo>
                      <a:pt x="646" y="171"/>
                    </a:lnTo>
                    <a:lnTo>
                      <a:pt x="644" y="171"/>
                    </a:lnTo>
                    <a:lnTo>
                      <a:pt x="644" y="171"/>
                    </a:lnTo>
                    <a:lnTo>
                      <a:pt x="644" y="171"/>
                    </a:lnTo>
                    <a:lnTo>
                      <a:pt x="644" y="171"/>
                    </a:lnTo>
                    <a:lnTo>
                      <a:pt x="646" y="169"/>
                    </a:lnTo>
                    <a:lnTo>
                      <a:pt x="648" y="169"/>
                    </a:lnTo>
                    <a:lnTo>
                      <a:pt x="648" y="169"/>
                    </a:lnTo>
                    <a:lnTo>
                      <a:pt x="650" y="169"/>
                    </a:lnTo>
                    <a:lnTo>
                      <a:pt x="650" y="169"/>
                    </a:lnTo>
                    <a:lnTo>
                      <a:pt x="652" y="169"/>
                    </a:lnTo>
                    <a:lnTo>
                      <a:pt x="652" y="167"/>
                    </a:lnTo>
                    <a:lnTo>
                      <a:pt x="652" y="167"/>
                    </a:lnTo>
                    <a:lnTo>
                      <a:pt x="650" y="167"/>
                    </a:lnTo>
                    <a:lnTo>
                      <a:pt x="650" y="167"/>
                    </a:lnTo>
                    <a:lnTo>
                      <a:pt x="650" y="165"/>
                    </a:lnTo>
                    <a:lnTo>
                      <a:pt x="652" y="165"/>
                    </a:lnTo>
                    <a:lnTo>
                      <a:pt x="652" y="165"/>
                    </a:lnTo>
                    <a:lnTo>
                      <a:pt x="654" y="165"/>
                    </a:lnTo>
                    <a:lnTo>
                      <a:pt x="656" y="163"/>
                    </a:lnTo>
                    <a:lnTo>
                      <a:pt x="660" y="163"/>
                    </a:lnTo>
                    <a:lnTo>
                      <a:pt x="660" y="163"/>
                    </a:lnTo>
                    <a:lnTo>
                      <a:pt x="658" y="163"/>
                    </a:lnTo>
                    <a:lnTo>
                      <a:pt x="656" y="163"/>
                    </a:lnTo>
                    <a:lnTo>
                      <a:pt x="656" y="163"/>
                    </a:lnTo>
                    <a:lnTo>
                      <a:pt x="656" y="163"/>
                    </a:lnTo>
                    <a:lnTo>
                      <a:pt x="658" y="161"/>
                    </a:lnTo>
                    <a:lnTo>
                      <a:pt x="660" y="161"/>
                    </a:lnTo>
                    <a:lnTo>
                      <a:pt x="660" y="161"/>
                    </a:lnTo>
                    <a:lnTo>
                      <a:pt x="660" y="161"/>
                    </a:lnTo>
                    <a:lnTo>
                      <a:pt x="662" y="161"/>
                    </a:lnTo>
                    <a:lnTo>
                      <a:pt x="664" y="161"/>
                    </a:lnTo>
                    <a:lnTo>
                      <a:pt x="666" y="159"/>
                    </a:lnTo>
                    <a:lnTo>
                      <a:pt x="668" y="159"/>
                    </a:lnTo>
                    <a:lnTo>
                      <a:pt x="668" y="159"/>
                    </a:lnTo>
                    <a:lnTo>
                      <a:pt x="662" y="163"/>
                    </a:lnTo>
                    <a:lnTo>
                      <a:pt x="660" y="163"/>
                    </a:lnTo>
                    <a:lnTo>
                      <a:pt x="660" y="163"/>
                    </a:lnTo>
                    <a:lnTo>
                      <a:pt x="660" y="165"/>
                    </a:lnTo>
                    <a:lnTo>
                      <a:pt x="662" y="165"/>
                    </a:lnTo>
                    <a:lnTo>
                      <a:pt x="664" y="165"/>
                    </a:lnTo>
                    <a:lnTo>
                      <a:pt x="664" y="163"/>
                    </a:lnTo>
                    <a:lnTo>
                      <a:pt x="666" y="163"/>
                    </a:lnTo>
                    <a:lnTo>
                      <a:pt x="666" y="163"/>
                    </a:lnTo>
                    <a:lnTo>
                      <a:pt x="666" y="163"/>
                    </a:lnTo>
                    <a:lnTo>
                      <a:pt x="668" y="163"/>
                    </a:lnTo>
                    <a:lnTo>
                      <a:pt x="668" y="165"/>
                    </a:lnTo>
                    <a:lnTo>
                      <a:pt x="668" y="165"/>
                    </a:lnTo>
                    <a:lnTo>
                      <a:pt x="668" y="165"/>
                    </a:lnTo>
                    <a:lnTo>
                      <a:pt x="668" y="163"/>
                    </a:lnTo>
                    <a:lnTo>
                      <a:pt x="670" y="163"/>
                    </a:lnTo>
                    <a:lnTo>
                      <a:pt x="672" y="163"/>
                    </a:lnTo>
                    <a:lnTo>
                      <a:pt x="672" y="163"/>
                    </a:lnTo>
                    <a:lnTo>
                      <a:pt x="674" y="163"/>
                    </a:lnTo>
                    <a:lnTo>
                      <a:pt x="674" y="163"/>
                    </a:lnTo>
                    <a:lnTo>
                      <a:pt x="676" y="163"/>
                    </a:lnTo>
                    <a:lnTo>
                      <a:pt x="678" y="161"/>
                    </a:lnTo>
                    <a:lnTo>
                      <a:pt x="682" y="161"/>
                    </a:lnTo>
                    <a:lnTo>
                      <a:pt x="684" y="161"/>
                    </a:lnTo>
                    <a:lnTo>
                      <a:pt x="684" y="161"/>
                    </a:lnTo>
                    <a:lnTo>
                      <a:pt x="680" y="163"/>
                    </a:lnTo>
                    <a:lnTo>
                      <a:pt x="678" y="163"/>
                    </a:lnTo>
                    <a:lnTo>
                      <a:pt x="676" y="165"/>
                    </a:lnTo>
                    <a:lnTo>
                      <a:pt x="676" y="165"/>
                    </a:lnTo>
                    <a:lnTo>
                      <a:pt x="676" y="165"/>
                    </a:lnTo>
                    <a:lnTo>
                      <a:pt x="678" y="165"/>
                    </a:lnTo>
                    <a:lnTo>
                      <a:pt x="676" y="167"/>
                    </a:lnTo>
                    <a:lnTo>
                      <a:pt x="674" y="167"/>
                    </a:lnTo>
                    <a:lnTo>
                      <a:pt x="674" y="167"/>
                    </a:lnTo>
                    <a:lnTo>
                      <a:pt x="674" y="167"/>
                    </a:lnTo>
                    <a:lnTo>
                      <a:pt x="676" y="167"/>
                    </a:lnTo>
                    <a:lnTo>
                      <a:pt x="678" y="167"/>
                    </a:lnTo>
                    <a:close/>
                    <a:moveTo>
                      <a:pt x="796" y="371"/>
                    </a:moveTo>
                    <a:lnTo>
                      <a:pt x="796" y="371"/>
                    </a:lnTo>
                    <a:lnTo>
                      <a:pt x="796" y="371"/>
                    </a:lnTo>
                    <a:lnTo>
                      <a:pt x="796" y="371"/>
                    </a:lnTo>
                    <a:lnTo>
                      <a:pt x="794" y="371"/>
                    </a:lnTo>
                    <a:lnTo>
                      <a:pt x="794" y="371"/>
                    </a:lnTo>
                    <a:lnTo>
                      <a:pt x="794" y="371"/>
                    </a:lnTo>
                    <a:lnTo>
                      <a:pt x="794" y="373"/>
                    </a:lnTo>
                    <a:lnTo>
                      <a:pt x="794" y="371"/>
                    </a:lnTo>
                    <a:lnTo>
                      <a:pt x="796" y="371"/>
                    </a:lnTo>
                    <a:lnTo>
                      <a:pt x="796" y="371"/>
                    </a:lnTo>
                    <a:lnTo>
                      <a:pt x="796" y="371"/>
                    </a:lnTo>
                    <a:lnTo>
                      <a:pt x="796" y="371"/>
                    </a:lnTo>
                    <a:lnTo>
                      <a:pt x="796" y="371"/>
                    </a:lnTo>
                    <a:close/>
                    <a:moveTo>
                      <a:pt x="792" y="371"/>
                    </a:moveTo>
                    <a:lnTo>
                      <a:pt x="790" y="371"/>
                    </a:lnTo>
                    <a:lnTo>
                      <a:pt x="790" y="373"/>
                    </a:lnTo>
                    <a:lnTo>
                      <a:pt x="790" y="373"/>
                    </a:lnTo>
                    <a:lnTo>
                      <a:pt x="790" y="373"/>
                    </a:lnTo>
                    <a:lnTo>
                      <a:pt x="790" y="373"/>
                    </a:lnTo>
                    <a:lnTo>
                      <a:pt x="792" y="375"/>
                    </a:lnTo>
                    <a:lnTo>
                      <a:pt x="792" y="373"/>
                    </a:lnTo>
                    <a:lnTo>
                      <a:pt x="792" y="373"/>
                    </a:lnTo>
                    <a:lnTo>
                      <a:pt x="792" y="371"/>
                    </a:lnTo>
                    <a:close/>
                    <a:moveTo>
                      <a:pt x="774" y="257"/>
                    </a:moveTo>
                    <a:lnTo>
                      <a:pt x="774" y="257"/>
                    </a:lnTo>
                    <a:lnTo>
                      <a:pt x="774" y="257"/>
                    </a:lnTo>
                    <a:lnTo>
                      <a:pt x="774" y="257"/>
                    </a:lnTo>
                    <a:lnTo>
                      <a:pt x="774" y="259"/>
                    </a:lnTo>
                    <a:lnTo>
                      <a:pt x="776" y="259"/>
                    </a:lnTo>
                    <a:lnTo>
                      <a:pt x="778" y="257"/>
                    </a:lnTo>
                    <a:lnTo>
                      <a:pt x="780" y="255"/>
                    </a:lnTo>
                    <a:lnTo>
                      <a:pt x="782" y="255"/>
                    </a:lnTo>
                    <a:lnTo>
                      <a:pt x="784" y="253"/>
                    </a:lnTo>
                    <a:lnTo>
                      <a:pt x="786" y="251"/>
                    </a:lnTo>
                    <a:lnTo>
                      <a:pt x="786" y="251"/>
                    </a:lnTo>
                    <a:lnTo>
                      <a:pt x="786" y="247"/>
                    </a:lnTo>
                    <a:lnTo>
                      <a:pt x="786" y="247"/>
                    </a:lnTo>
                    <a:lnTo>
                      <a:pt x="786" y="247"/>
                    </a:lnTo>
                    <a:lnTo>
                      <a:pt x="780" y="249"/>
                    </a:lnTo>
                    <a:lnTo>
                      <a:pt x="776" y="253"/>
                    </a:lnTo>
                    <a:lnTo>
                      <a:pt x="772" y="253"/>
                    </a:lnTo>
                    <a:lnTo>
                      <a:pt x="770" y="255"/>
                    </a:lnTo>
                    <a:lnTo>
                      <a:pt x="770" y="257"/>
                    </a:lnTo>
                    <a:lnTo>
                      <a:pt x="768" y="259"/>
                    </a:lnTo>
                    <a:lnTo>
                      <a:pt x="768" y="259"/>
                    </a:lnTo>
                    <a:lnTo>
                      <a:pt x="768" y="259"/>
                    </a:lnTo>
                    <a:lnTo>
                      <a:pt x="770" y="257"/>
                    </a:lnTo>
                    <a:lnTo>
                      <a:pt x="774" y="257"/>
                    </a:lnTo>
                    <a:lnTo>
                      <a:pt x="774" y="257"/>
                    </a:lnTo>
                    <a:lnTo>
                      <a:pt x="776" y="255"/>
                    </a:lnTo>
                    <a:lnTo>
                      <a:pt x="774" y="257"/>
                    </a:lnTo>
                    <a:lnTo>
                      <a:pt x="774" y="257"/>
                    </a:lnTo>
                    <a:close/>
                    <a:moveTo>
                      <a:pt x="794" y="373"/>
                    </a:moveTo>
                    <a:lnTo>
                      <a:pt x="794" y="373"/>
                    </a:lnTo>
                    <a:lnTo>
                      <a:pt x="792" y="375"/>
                    </a:lnTo>
                    <a:lnTo>
                      <a:pt x="792" y="375"/>
                    </a:lnTo>
                    <a:lnTo>
                      <a:pt x="792" y="375"/>
                    </a:lnTo>
                    <a:lnTo>
                      <a:pt x="792" y="375"/>
                    </a:lnTo>
                    <a:lnTo>
                      <a:pt x="794" y="375"/>
                    </a:lnTo>
                    <a:lnTo>
                      <a:pt x="794" y="375"/>
                    </a:lnTo>
                    <a:lnTo>
                      <a:pt x="794" y="373"/>
                    </a:lnTo>
                    <a:lnTo>
                      <a:pt x="794" y="373"/>
                    </a:lnTo>
                    <a:lnTo>
                      <a:pt x="794" y="373"/>
                    </a:lnTo>
                    <a:close/>
                    <a:moveTo>
                      <a:pt x="560" y="201"/>
                    </a:moveTo>
                    <a:lnTo>
                      <a:pt x="556" y="203"/>
                    </a:lnTo>
                    <a:lnTo>
                      <a:pt x="556" y="203"/>
                    </a:lnTo>
                    <a:lnTo>
                      <a:pt x="556" y="203"/>
                    </a:lnTo>
                    <a:lnTo>
                      <a:pt x="556" y="205"/>
                    </a:lnTo>
                    <a:lnTo>
                      <a:pt x="556" y="205"/>
                    </a:lnTo>
                    <a:lnTo>
                      <a:pt x="558" y="203"/>
                    </a:lnTo>
                    <a:lnTo>
                      <a:pt x="560" y="203"/>
                    </a:lnTo>
                    <a:lnTo>
                      <a:pt x="560" y="203"/>
                    </a:lnTo>
                    <a:lnTo>
                      <a:pt x="560" y="203"/>
                    </a:lnTo>
                    <a:lnTo>
                      <a:pt x="560" y="201"/>
                    </a:lnTo>
                    <a:lnTo>
                      <a:pt x="560" y="201"/>
                    </a:lnTo>
                    <a:close/>
                    <a:moveTo>
                      <a:pt x="660" y="173"/>
                    </a:moveTo>
                    <a:lnTo>
                      <a:pt x="658" y="175"/>
                    </a:lnTo>
                    <a:lnTo>
                      <a:pt x="654" y="177"/>
                    </a:lnTo>
                    <a:lnTo>
                      <a:pt x="650" y="177"/>
                    </a:lnTo>
                    <a:lnTo>
                      <a:pt x="648" y="179"/>
                    </a:lnTo>
                    <a:lnTo>
                      <a:pt x="644" y="179"/>
                    </a:lnTo>
                    <a:lnTo>
                      <a:pt x="644" y="181"/>
                    </a:lnTo>
                    <a:lnTo>
                      <a:pt x="642" y="181"/>
                    </a:lnTo>
                    <a:lnTo>
                      <a:pt x="640" y="183"/>
                    </a:lnTo>
                    <a:lnTo>
                      <a:pt x="640" y="183"/>
                    </a:lnTo>
                    <a:lnTo>
                      <a:pt x="642" y="183"/>
                    </a:lnTo>
                    <a:lnTo>
                      <a:pt x="642" y="181"/>
                    </a:lnTo>
                    <a:lnTo>
                      <a:pt x="644" y="181"/>
                    </a:lnTo>
                    <a:lnTo>
                      <a:pt x="644" y="181"/>
                    </a:lnTo>
                    <a:lnTo>
                      <a:pt x="646" y="181"/>
                    </a:lnTo>
                    <a:lnTo>
                      <a:pt x="646" y="181"/>
                    </a:lnTo>
                    <a:lnTo>
                      <a:pt x="648" y="181"/>
                    </a:lnTo>
                    <a:lnTo>
                      <a:pt x="648" y="179"/>
                    </a:lnTo>
                    <a:lnTo>
                      <a:pt x="648" y="179"/>
                    </a:lnTo>
                    <a:lnTo>
                      <a:pt x="650" y="179"/>
                    </a:lnTo>
                    <a:lnTo>
                      <a:pt x="652" y="179"/>
                    </a:lnTo>
                    <a:lnTo>
                      <a:pt x="652" y="177"/>
                    </a:lnTo>
                    <a:lnTo>
                      <a:pt x="660" y="175"/>
                    </a:lnTo>
                    <a:lnTo>
                      <a:pt x="660" y="175"/>
                    </a:lnTo>
                    <a:lnTo>
                      <a:pt x="660" y="173"/>
                    </a:lnTo>
                    <a:lnTo>
                      <a:pt x="660" y="173"/>
                    </a:lnTo>
                    <a:lnTo>
                      <a:pt x="660" y="173"/>
                    </a:lnTo>
                    <a:close/>
                    <a:moveTo>
                      <a:pt x="558" y="207"/>
                    </a:moveTo>
                    <a:lnTo>
                      <a:pt x="558" y="207"/>
                    </a:lnTo>
                    <a:lnTo>
                      <a:pt x="558" y="205"/>
                    </a:lnTo>
                    <a:lnTo>
                      <a:pt x="558" y="207"/>
                    </a:lnTo>
                    <a:lnTo>
                      <a:pt x="558" y="205"/>
                    </a:lnTo>
                    <a:lnTo>
                      <a:pt x="556" y="205"/>
                    </a:lnTo>
                    <a:lnTo>
                      <a:pt x="556" y="207"/>
                    </a:lnTo>
                    <a:lnTo>
                      <a:pt x="554" y="207"/>
                    </a:lnTo>
                    <a:lnTo>
                      <a:pt x="554" y="205"/>
                    </a:lnTo>
                    <a:lnTo>
                      <a:pt x="554" y="205"/>
                    </a:lnTo>
                    <a:lnTo>
                      <a:pt x="554" y="205"/>
                    </a:lnTo>
                    <a:lnTo>
                      <a:pt x="554" y="205"/>
                    </a:lnTo>
                    <a:lnTo>
                      <a:pt x="550" y="205"/>
                    </a:lnTo>
                    <a:lnTo>
                      <a:pt x="550" y="205"/>
                    </a:lnTo>
                    <a:lnTo>
                      <a:pt x="550" y="207"/>
                    </a:lnTo>
                    <a:lnTo>
                      <a:pt x="548" y="207"/>
                    </a:lnTo>
                    <a:lnTo>
                      <a:pt x="548" y="207"/>
                    </a:lnTo>
                    <a:lnTo>
                      <a:pt x="548" y="207"/>
                    </a:lnTo>
                    <a:lnTo>
                      <a:pt x="546" y="207"/>
                    </a:lnTo>
                    <a:lnTo>
                      <a:pt x="544" y="209"/>
                    </a:lnTo>
                    <a:lnTo>
                      <a:pt x="538" y="211"/>
                    </a:lnTo>
                    <a:lnTo>
                      <a:pt x="538" y="211"/>
                    </a:lnTo>
                    <a:lnTo>
                      <a:pt x="540" y="213"/>
                    </a:lnTo>
                    <a:lnTo>
                      <a:pt x="542" y="213"/>
                    </a:lnTo>
                    <a:lnTo>
                      <a:pt x="542" y="211"/>
                    </a:lnTo>
                    <a:lnTo>
                      <a:pt x="544" y="211"/>
                    </a:lnTo>
                    <a:lnTo>
                      <a:pt x="544" y="211"/>
                    </a:lnTo>
                    <a:lnTo>
                      <a:pt x="546" y="211"/>
                    </a:lnTo>
                    <a:lnTo>
                      <a:pt x="548" y="211"/>
                    </a:lnTo>
                    <a:lnTo>
                      <a:pt x="548" y="209"/>
                    </a:lnTo>
                    <a:lnTo>
                      <a:pt x="550" y="209"/>
                    </a:lnTo>
                    <a:lnTo>
                      <a:pt x="548" y="211"/>
                    </a:lnTo>
                    <a:lnTo>
                      <a:pt x="548" y="211"/>
                    </a:lnTo>
                    <a:lnTo>
                      <a:pt x="550" y="209"/>
                    </a:lnTo>
                    <a:lnTo>
                      <a:pt x="550" y="211"/>
                    </a:lnTo>
                    <a:lnTo>
                      <a:pt x="552" y="209"/>
                    </a:lnTo>
                    <a:lnTo>
                      <a:pt x="552" y="209"/>
                    </a:lnTo>
                    <a:lnTo>
                      <a:pt x="552" y="209"/>
                    </a:lnTo>
                    <a:lnTo>
                      <a:pt x="552" y="209"/>
                    </a:lnTo>
                    <a:lnTo>
                      <a:pt x="554" y="207"/>
                    </a:lnTo>
                    <a:lnTo>
                      <a:pt x="554" y="207"/>
                    </a:lnTo>
                    <a:lnTo>
                      <a:pt x="554" y="209"/>
                    </a:lnTo>
                    <a:lnTo>
                      <a:pt x="554" y="209"/>
                    </a:lnTo>
                    <a:lnTo>
                      <a:pt x="554" y="209"/>
                    </a:lnTo>
                    <a:lnTo>
                      <a:pt x="554" y="209"/>
                    </a:lnTo>
                    <a:lnTo>
                      <a:pt x="556" y="209"/>
                    </a:lnTo>
                    <a:lnTo>
                      <a:pt x="558" y="209"/>
                    </a:lnTo>
                    <a:lnTo>
                      <a:pt x="560" y="207"/>
                    </a:lnTo>
                    <a:lnTo>
                      <a:pt x="560" y="207"/>
                    </a:lnTo>
                    <a:lnTo>
                      <a:pt x="558" y="207"/>
                    </a:lnTo>
                    <a:close/>
                    <a:moveTo>
                      <a:pt x="660" y="165"/>
                    </a:moveTo>
                    <a:lnTo>
                      <a:pt x="660" y="165"/>
                    </a:lnTo>
                    <a:lnTo>
                      <a:pt x="660" y="165"/>
                    </a:lnTo>
                    <a:lnTo>
                      <a:pt x="658" y="165"/>
                    </a:lnTo>
                    <a:lnTo>
                      <a:pt x="658" y="165"/>
                    </a:lnTo>
                    <a:lnTo>
                      <a:pt x="656" y="165"/>
                    </a:lnTo>
                    <a:lnTo>
                      <a:pt x="656" y="165"/>
                    </a:lnTo>
                    <a:lnTo>
                      <a:pt x="656" y="165"/>
                    </a:lnTo>
                    <a:lnTo>
                      <a:pt x="658" y="165"/>
                    </a:lnTo>
                    <a:lnTo>
                      <a:pt x="660" y="165"/>
                    </a:lnTo>
                    <a:close/>
                    <a:moveTo>
                      <a:pt x="642" y="179"/>
                    </a:moveTo>
                    <a:lnTo>
                      <a:pt x="644" y="177"/>
                    </a:lnTo>
                    <a:lnTo>
                      <a:pt x="644" y="177"/>
                    </a:lnTo>
                    <a:lnTo>
                      <a:pt x="642" y="177"/>
                    </a:lnTo>
                    <a:lnTo>
                      <a:pt x="640" y="179"/>
                    </a:lnTo>
                    <a:lnTo>
                      <a:pt x="642" y="179"/>
                    </a:lnTo>
                    <a:lnTo>
                      <a:pt x="642" y="179"/>
                    </a:lnTo>
                    <a:close/>
                    <a:moveTo>
                      <a:pt x="672" y="173"/>
                    </a:moveTo>
                    <a:lnTo>
                      <a:pt x="670" y="173"/>
                    </a:lnTo>
                    <a:lnTo>
                      <a:pt x="670" y="171"/>
                    </a:lnTo>
                    <a:lnTo>
                      <a:pt x="670" y="171"/>
                    </a:lnTo>
                    <a:lnTo>
                      <a:pt x="668" y="171"/>
                    </a:lnTo>
                    <a:lnTo>
                      <a:pt x="666" y="173"/>
                    </a:lnTo>
                    <a:lnTo>
                      <a:pt x="666" y="173"/>
                    </a:lnTo>
                    <a:lnTo>
                      <a:pt x="666" y="173"/>
                    </a:lnTo>
                    <a:lnTo>
                      <a:pt x="666" y="173"/>
                    </a:lnTo>
                    <a:lnTo>
                      <a:pt x="666" y="173"/>
                    </a:lnTo>
                    <a:lnTo>
                      <a:pt x="664" y="175"/>
                    </a:lnTo>
                    <a:lnTo>
                      <a:pt x="664" y="175"/>
                    </a:lnTo>
                    <a:lnTo>
                      <a:pt x="668" y="173"/>
                    </a:lnTo>
                    <a:lnTo>
                      <a:pt x="672" y="173"/>
                    </a:lnTo>
                    <a:lnTo>
                      <a:pt x="672" y="173"/>
                    </a:lnTo>
                    <a:lnTo>
                      <a:pt x="674" y="173"/>
                    </a:lnTo>
                    <a:lnTo>
                      <a:pt x="674" y="173"/>
                    </a:lnTo>
                    <a:lnTo>
                      <a:pt x="672" y="173"/>
                    </a:lnTo>
                    <a:close/>
                    <a:moveTo>
                      <a:pt x="648" y="177"/>
                    </a:moveTo>
                    <a:lnTo>
                      <a:pt x="648" y="177"/>
                    </a:lnTo>
                    <a:lnTo>
                      <a:pt x="648" y="177"/>
                    </a:lnTo>
                    <a:lnTo>
                      <a:pt x="650" y="175"/>
                    </a:lnTo>
                    <a:lnTo>
                      <a:pt x="650" y="175"/>
                    </a:lnTo>
                    <a:lnTo>
                      <a:pt x="652" y="173"/>
                    </a:lnTo>
                    <a:lnTo>
                      <a:pt x="654" y="173"/>
                    </a:lnTo>
                    <a:lnTo>
                      <a:pt x="654" y="173"/>
                    </a:lnTo>
                    <a:lnTo>
                      <a:pt x="654" y="171"/>
                    </a:lnTo>
                    <a:lnTo>
                      <a:pt x="656" y="171"/>
                    </a:lnTo>
                    <a:lnTo>
                      <a:pt x="654" y="171"/>
                    </a:lnTo>
                    <a:lnTo>
                      <a:pt x="654" y="171"/>
                    </a:lnTo>
                    <a:lnTo>
                      <a:pt x="654" y="173"/>
                    </a:lnTo>
                    <a:lnTo>
                      <a:pt x="654" y="171"/>
                    </a:lnTo>
                    <a:lnTo>
                      <a:pt x="654" y="171"/>
                    </a:lnTo>
                    <a:lnTo>
                      <a:pt x="654" y="171"/>
                    </a:lnTo>
                    <a:lnTo>
                      <a:pt x="652" y="173"/>
                    </a:lnTo>
                    <a:lnTo>
                      <a:pt x="650" y="173"/>
                    </a:lnTo>
                    <a:lnTo>
                      <a:pt x="650" y="173"/>
                    </a:lnTo>
                    <a:lnTo>
                      <a:pt x="650" y="175"/>
                    </a:lnTo>
                    <a:lnTo>
                      <a:pt x="648" y="175"/>
                    </a:lnTo>
                    <a:lnTo>
                      <a:pt x="648" y="175"/>
                    </a:lnTo>
                    <a:lnTo>
                      <a:pt x="648" y="175"/>
                    </a:lnTo>
                    <a:lnTo>
                      <a:pt x="648" y="177"/>
                    </a:lnTo>
                    <a:close/>
                    <a:moveTo>
                      <a:pt x="772" y="241"/>
                    </a:moveTo>
                    <a:lnTo>
                      <a:pt x="774" y="241"/>
                    </a:lnTo>
                    <a:lnTo>
                      <a:pt x="774" y="241"/>
                    </a:lnTo>
                    <a:lnTo>
                      <a:pt x="774" y="239"/>
                    </a:lnTo>
                    <a:lnTo>
                      <a:pt x="774" y="239"/>
                    </a:lnTo>
                    <a:lnTo>
                      <a:pt x="776" y="239"/>
                    </a:lnTo>
                    <a:lnTo>
                      <a:pt x="776" y="239"/>
                    </a:lnTo>
                    <a:lnTo>
                      <a:pt x="776" y="239"/>
                    </a:lnTo>
                    <a:lnTo>
                      <a:pt x="776" y="237"/>
                    </a:lnTo>
                    <a:lnTo>
                      <a:pt x="772" y="237"/>
                    </a:lnTo>
                    <a:lnTo>
                      <a:pt x="772" y="239"/>
                    </a:lnTo>
                    <a:lnTo>
                      <a:pt x="770" y="239"/>
                    </a:lnTo>
                    <a:lnTo>
                      <a:pt x="770" y="239"/>
                    </a:lnTo>
                    <a:lnTo>
                      <a:pt x="770" y="239"/>
                    </a:lnTo>
                    <a:lnTo>
                      <a:pt x="770" y="241"/>
                    </a:lnTo>
                    <a:lnTo>
                      <a:pt x="770" y="241"/>
                    </a:lnTo>
                    <a:lnTo>
                      <a:pt x="772" y="241"/>
                    </a:lnTo>
                    <a:close/>
                    <a:moveTo>
                      <a:pt x="778" y="229"/>
                    </a:moveTo>
                    <a:lnTo>
                      <a:pt x="778" y="229"/>
                    </a:lnTo>
                    <a:lnTo>
                      <a:pt x="776" y="229"/>
                    </a:lnTo>
                    <a:lnTo>
                      <a:pt x="776" y="229"/>
                    </a:lnTo>
                    <a:lnTo>
                      <a:pt x="772" y="227"/>
                    </a:lnTo>
                    <a:lnTo>
                      <a:pt x="770" y="227"/>
                    </a:lnTo>
                    <a:lnTo>
                      <a:pt x="768" y="229"/>
                    </a:lnTo>
                    <a:lnTo>
                      <a:pt x="768" y="229"/>
                    </a:lnTo>
                    <a:lnTo>
                      <a:pt x="768" y="229"/>
                    </a:lnTo>
                    <a:lnTo>
                      <a:pt x="768" y="231"/>
                    </a:lnTo>
                    <a:lnTo>
                      <a:pt x="768" y="231"/>
                    </a:lnTo>
                    <a:lnTo>
                      <a:pt x="768" y="233"/>
                    </a:lnTo>
                    <a:lnTo>
                      <a:pt x="766" y="233"/>
                    </a:lnTo>
                    <a:lnTo>
                      <a:pt x="766" y="235"/>
                    </a:lnTo>
                    <a:lnTo>
                      <a:pt x="764" y="237"/>
                    </a:lnTo>
                    <a:lnTo>
                      <a:pt x="764" y="237"/>
                    </a:lnTo>
                    <a:lnTo>
                      <a:pt x="764" y="237"/>
                    </a:lnTo>
                    <a:lnTo>
                      <a:pt x="766" y="237"/>
                    </a:lnTo>
                    <a:lnTo>
                      <a:pt x="768" y="237"/>
                    </a:lnTo>
                    <a:lnTo>
                      <a:pt x="770" y="237"/>
                    </a:lnTo>
                    <a:lnTo>
                      <a:pt x="770" y="237"/>
                    </a:lnTo>
                    <a:lnTo>
                      <a:pt x="770" y="237"/>
                    </a:lnTo>
                    <a:lnTo>
                      <a:pt x="770" y="237"/>
                    </a:lnTo>
                    <a:lnTo>
                      <a:pt x="772" y="235"/>
                    </a:lnTo>
                    <a:lnTo>
                      <a:pt x="772" y="235"/>
                    </a:lnTo>
                    <a:lnTo>
                      <a:pt x="772" y="235"/>
                    </a:lnTo>
                    <a:lnTo>
                      <a:pt x="772" y="233"/>
                    </a:lnTo>
                    <a:lnTo>
                      <a:pt x="772" y="233"/>
                    </a:lnTo>
                    <a:lnTo>
                      <a:pt x="774" y="233"/>
                    </a:lnTo>
                    <a:lnTo>
                      <a:pt x="774" y="231"/>
                    </a:lnTo>
                    <a:lnTo>
                      <a:pt x="774" y="231"/>
                    </a:lnTo>
                    <a:lnTo>
                      <a:pt x="774" y="233"/>
                    </a:lnTo>
                    <a:lnTo>
                      <a:pt x="774" y="235"/>
                    </a:lnTo>
                    <a:lnTo>
                      <a:pt x="774" y="235"/>
                    </a:lnTo>
                    <a:lnTo>
                      <a:pt x="774" y="235"/>
                    </a:lnTo>
                    <a:lnTo>
                      <a:pt x="776" y="235"/>
                    </a:lnTo>
                    <a:lnTo>
                      <a:pt x="776" y="235"/>
                    </a:lnTo>
                    <a:lnTo>
                      <a:pt x="776" y="233"/>
                    </a:lnTo>
                    <a:lnTo>
                      <a:pt x="778" y="233"/>
                    </a:lnTo>
                    <a:lnTo>
                      <a:pt x="778" y="231"/>
                    </a:lnTo>
                    <a:lnTo>
                      <a:pt x="780" y="231"/>
                    </a:lnTo>
                    <a:lnTo>
                      <a:pt x="780" y="229"/>
                    </a:lnTo>
                    <a:lnTo>
                      <a:pt x="780" y="229"/>
                    </a:lnTo>
                    <a:lnTo>
                      <a:pt x="778" y="229"/>
                    </a:lnTo>
                    <a:close/>
                    <a:moveTo>
                      <a:pt x="768" y="263"/>
                    </a:moveTo>
                    <a:lnTo>
                      <a:pt x="768" y="265"/>
                    </a:lnTo>
                    <a:lnTo>
                      <a:pt x="768" y="265"/>
                    </a:lnTo>
                    <a:lnTo>
                      <a:pt x="770" y="263"/>
                    </a:lnTo>
                    <a:lnTo>
                      <a:pt x="770" y="263"/>
                    </a:lnTo>
                    <a:lnTo>
                      <a:pt x="772" y="261"/>
                    </a:lnTo>
                    <a:lnTo>
                      <a:pt x="772" y="259"/>
                    </a:lnTo>
                    <a:lnTo>
                      <a:pt x="772" y="257"/>
                    </a:lnTo>
                    <a:lnTo>
                      <a:pt x="772" y="257"/>
                    </a:lnTo>
                    <a:lnTo>
                      <a:pt x="770" y="259"/>
                    </a:lnTo>
                    <a:lnTo>
                      <a:pt x="770" y="259"/>
                    </a:lnTo>
                    <a:lnTo>
                      <a:pt x="770" y="259"/>
                    </a:lnTo>
                    <a:lnTo>
                      <a:pt x="768" y="261"/>
                    </a:lnTo>
                    <a:lnTo>
                      <a:pt x="768" y="261"/>
                    </a:lnTo>
                    <a:lnTo>
                      <a:pt x="768" y="261"/>
                    </a:lnTo>
                    <a:lnTo>
                      <a:pt x="768" y="261"/>
                    </a:lnTo>
                    <a:lnTo>
                      <a:pt x="768" y="263"/>
                    </a:lnTo>
                    <a:lnTo>
                      <a:pt x="768" y="263"/>
                    </a:lnTo>
                    <a:lnTo>
                      <a:pt x="768" y="263"/>
                    </a:lnTo>
                    <a:close/>
                    <a:moveTo>
                      <a:pt x="756" y="239"/>
                    </a:moveTo>
                    <a:lnTo>
                      <a:pt x="752" y="243"/>
                    </a:lnTo>
                    <a:lnTo>
                      <a:pt x="750" y="245"/>
                    </a:lnTo>
                    <a:lnTo>
                      <a:pt x="750" y="245"/>
                    </a:lnTo>
                    <a:lnTo>
                      <a:pt x="752" y="243"/>
                    </a:lnTo>
                    <a:lnTo>
                      <a:pt x="752" y="243"/>
                    </a:lnTo>
                    <a:lnTo>
                      <a:pt x="752" y="243"/>
                    </a:lnTo>
                    <a:lnTo>
                      <a:pt x="754" y="243"/>
                    </a:lnTo>
                    <a:lnTo>
                      <a:pt x="754" y="243"/>
                    </a:lnTo>
                    <a:lnTo>
                      <a:pt x="756" y="243"/>
                    </a:lnTo>
                    <a:lnTo>
                      <a:pt x="758" y="241"/>
                    </a:lnTo>
                    <a:lnTo>
                      <a:pt x="760" y="239"/>
                    </a:lnTo>
                    <a:lnTo>
                      <a:pt x="760" y="237"/>
                    </a:lnTo>
                    <a:lnTo>
                      <a:pt x="762" y="235"/>
                    </a:lnTo>
                    <a:lnTo>
                      <a:pt x="764" y="235"/>
                    </a:lnTo>
                    <a:lnTo>
                      <a:pt x="764" y="235"/>
                    </a:lnTo>
                    <a:lnTo>
                      <a:pt x="766" y="235"/>
                    </a:lnTo>
                    <a:lnTo>
                      <a:pt x="766" y="233"/>
                    </a:lnTo>
                    <a:lnTo>
                      <a:pt x="766" y="233"/>
                    </a:lnTo>
                    <a:lnTo>
                      <a:pt x="764" y="233"/>
                    </a:lnTo>
                    <a:lnTo>
                      <a:pt x="766" y="231"/>
                    </a:lnTo>
                    <a:lnTo>
                      <a:pt x="766" y="231"/>
                    </a:lnTo>
                    <a:lnTo>
                      <a:pt x="766" y="231"/>
                    </a:lnTo>
                    <a:lnTo>
                      <a:pt x="764" y="229"/>
                    </a:lnTo>
                    <a:lnTo>
                      <a:pt x="762" y="231"/>
                    </a:lnTo>
                    <a:lnTo>
                      <a:pt x="760" y="231"/>
                    </a:lnTo>
                    <a:lnTo>
                      <a:pt x="758" y="233"/>
                    </a:lnTo>
                    <a:lnTo>
                      <a:pt x="758" y="233"/>
                    </a:lnTo>
                    <a:lnTo>
                      <a:pt x="758" y="235"/>
                    </a:lnTo>
                    <a:lnTo>
                      <a:pt x="756" y="235"/>
                    </a:lnTo>
                    <a:lnTo>
                      <a:pt x="758" y="237"/>
                    </a:lnTo>
                    <a:lnTo>
                      <a:pt x="758" y="237"/>
                    </a:lnTo>
                    <a:lnTo>
                      <a:pt x="756" y="239"/>
                    </a:lnTo>
                    <a:close/>
                    <a:moveTo>
                      <a:pt x="684" y="173"/>
                    </a:moveTo>
                    <a:lnTo>
                      <a:pt x="686" y="173"/>
                    </a:lnTo>
                    <a:lnTo>
                      <a:pt x="686" y="173"/>
                    </a:lnTo>
                    <a:lnTo>
                      <a:pt x="682" y="173"/>
                    </a:lnTo>
                    <a:lnTo>
                      <a:pt x="682" y="173"/>
                    </a:lnTo>
                    <a:lnTo>
                      <a:pt x="684" y="175"/>
                    </a:lnTo>
                    <a:lnTo>
                      <a:pt x="684" y="173"/>
                    </a:lnTo>
                    <a:close/>
                    <a:moveTo>
                      <a:pt x="534" y="215"/>
                    </a:moveTo>
                    <a:lnTo>
                      <a:pt x="534" y="215"/>
                    </a:lnTo>
                    <a:lnTo>
                      <a:pt x="534" y="215"/>
                    </a:lnTo>
                    <a:lnTo>
                      <a:pt x="534" y="213"/>
                    </a:lnTo>
                    <a:lnTo>
                      <a:pt x="534" y="213"/>
                    </a:lnTo>
                    <a:lnTo>
                      <a:pt x="534" y="213"/>
                    </a:lnTo>
                    <a:lnTo>
                      <a:pt x="532" y="213"/>
                    </a:lnTo>
                    <a:lnTo>
                      <a:pt x="532" y="213"/>
                    </a:lnTo>
                    <a:lnTo>
                      <a:pt x="532" y="213"/>
                    </a:lnTo>
                    <a:lnTo>
                      <a:pt x="534" y="215"/>
                    </a:lnTo>
                    <a:lnTo>
                      <a:pt x="534" y="215"/>
                    </a:lnTo>
                    <a:close/>
                    <a:moveTo>
                      <a:pt x="682" y="183"/>
                    </a:moveTo>
                    <a:lnTo>
                      <a:pt x="686" y="181"/>
                    </a:lnTo>
                    <a:lnTo>
                      <a:pt x="688" y="179"/>
                    </a:lnTo>
                    <a:lnTo>
                      <a:pt x="690" y="179"/>
                    </a:lnTo>
                    <a:lnTo>
                      <a:pt x="688" y="179"/>
                    </a:lnTo>
                    <a:lnTo>
                      <a:pt x="686" y="181"/>
                    </a:lnTo>
                    <a:lnTo>
                      <a:pt x="684" y="181"/>
                    </a:lnTo>
                    <a:lnTo>
                      <a:pt x="682" y="183"/>
                    </a:lnTo>
                    <a:lnTo>
                      <a:pt x="682" y="183"/>
                    </a:lnTo>
                    <a:close/>
                    <a:moveTo>
                      <a:pt x="748" y="225"/>
                    </a:moveTo>
                    <a:lnTo>
                      <a:pt x="748" y="225"/>
                    </a:lnTo>
                    <a:lnTo>
                      <a:pt x="746" y="227"/>
                    </a:lnTo>
                    <a:lnTo>
                      <a:pt x="746" y="227"/>
                    </a:lnTo>
                    <a:lnTo>
                      <a:pt x="744" y="229"/>
                    </a:lnTo>
                    <a:lnTo>
                      <a:pt x="746" y="229"/>
                    </a:lnTo>
                    <a:lnTo>
                      <a:pt x="748" y="227"/>
                    </a:lnTo>
                    <a:lnTo>
                      <a:pt x="752" y="225"/>
                    </a:lnTo>
                    <a:lnTo>
                      <a:pt x="752" y="225"/>
                    </a:lnTo>
                    <a:lnTo>
                      <a:pt x="752" y="225"/>
                    </a:lnTo>
                    <a:lnTo>
                      <a:pt x="752" y="227"/>
                    </a:lnTo>
                    <a:lnTo>
                      <a:pt x="752" y="227"/>
                    </a:lnTo>
                    <a:lnTo>
                      <a:pt x="752" y="229"/>
                    </a:lnTo>
                    <a:lnTo>
                      <a:pt x="752" y="229"/>
                    </a:lnTo>
                    <a:lnTo>
                      <a:pt x="750" y="229"/>
                    </a:lnTo>
                    <a:lnTo>
                      <a:pt x="748" y="231"/>
                    </a:lnTo>
                    <a:lnTo>
                      <a:pt x="748" y="231"/>
                    </a:lnTo>
                    <a:lnTo>
                      <a:pt x="748" y="231"/>
                    </a:lnTo>
                    <a:lnTo>
                      <a:pt x="748" y="233"/>
                    </a:lnTo>
                    <a:lnTo>
                      <a:pt x="750" y="231"/>
                    </a:lnTo>
                    <a:lnTo>
                      <a:pt x="750" y="233"/>
                    </a:lnTo>
                    <a:lnTo>
                      <a:pt x="748" y="233"/>
                    </a:lnTo>
                    <a:lnTo>
                      <a:pt x="748" y="233"/>
                    </a:lnTo>
                    <a:lnTo>
                      <a:pt x="748" y="235"/>
                    </a:lnTo>
                    <a:lnTo>
                      <a:pt x="750" y="235"/>
                    </a:lnTo>
                    <a:lnTo>
                      <a:pt x="750" y="235"/>
                    </a:lnTo>
                    <a:lnTo>
                      <a:pt x="750" y="235"/>
                    </a:lnTo>
                    <a:lnTo>
                      <a:pt x="750" y="235"/>
                    </a:lnTo>
                    <a:lnTo>
                      <a:pt x="748" y="235"/>
                    </a:lnTo>
                    <a:lnTo>
                      <a:pt x="748" y="237"/>
                    </a:lnTo>
                    <a:lnTo>
                      <a:pt x="746" y="237"/>
                    </a:lnTo>
                    <a:lnTo>
                      <a:pt x="746" y="237"/>
                    </a:lnTo>
                    <a:lnTo>
                      <a:pt x="746" y="241"/>
                    </a:lnTo>
                    <a:lnTo>
                      <a:pt x="746" y="241"/>
                    </a:lnTo>
                    <a:lnTo>
                      <a:pt x="746" y="241"/>
                    </a:lnTo>
                    <a:lnTo>
                      <a:pt x="746" y="241"/>
                    </a:lnTo>
                    <a:lnTo>
                      <a:pt x="746" y="241"/>
                    </a:lnTo>
                    <a:lnTo>
                      <a:pt x="748" y="241"/>
                    </a:lnTo>
                    <a:lnTo>
                      <a:pt x="750" y="239"/>
                    </a:lnTo>
                    <a:lnTo>
                      <a:pt x="752" y="237"/>
                    </a:lnTo>
                    <a:lnTo>
                      <a:pt x="752" y="237"/>
                    </a:lnTo>
                    <a:lnTo>
                      <a:pt x="752" y="235"/>
                    </a:lnTo>
                    <a:lnTo>
                      <a:pt x="754" y="235"/>
                    </a:lnTo>
                    <a:lnTo>
                      <a:pt x="754" y="233"/>
                    </a:lnTo>
                    <a:lnTo>
                      <a:pt x="756" y="233"/>
                    </a:lnTo>
                    <a:lnTo>
                      <a:pt x="756" y="231"/>
                    </a:lnTo>
                    <a:lnTo>
                      <a:pt x="758" y="227"/>
                    </a:lnTo>
                    <a:lnTo>
                      <a:pt x="760" y="227"/>
                    </a:lnTo>
                    <a:lnTo>
                      <a:pt x="760" y="225"/>
                    </a:lnTo>
                    <a:lnTo>
                      <a:pt x="760" y="223"/>
                    </a:lnTo>
                    <a:lnTo>
                      <a:pt x="760" y="221"/>
                    </a:lnTo>
                    <a:lnTo>
                      <a:pt x="760" y="221"/>
                    </a:lnTo>
                    <a:lnTo>
                      <a:pt x="760" y="219"/>
                    </a:lnTo>
                    <a:lnTo>
                      <a:pt x="758" y="219"/>
                    </a:lnTo>
                    <a:lnTo>
                      <a:pt x="758" y="221"/>
                    </a:lnTo>
                    <a:lnTo>
                      <a:pt x="754" y="221"/>
                    </a:lnTo>
                    <a:lnTo>
                      <a:pt x="754" y="223"/>
                    </a:lnTo>
                    <a:lnTo>
                      <a:pt x="752" y="223"/>
                    </a:lnTo>
                    <a:lnTo>
                      <a:pt x="752" y="223"/>
                    </a:lnTo>
                    <a:lnTo>
                      <a:pt x="750" y="223"/>
                    </a:lnTo>
                    <a:lnTo>
                      <a:pt x="748" y="225"/>
                    </a:lnTo>
                    <a:close/>
                    <a:moveTo>
                      <a:pt x="778" y="233"/>
                    </a:moveTo>
                    <a:lnTo>
                      <a:pt x="776" y="235"/>
                    </a:lnTo>
                    <a:lnTo>
                      <a:pt x="774" y="235"/>
                    </a:lnTo>
                    <a:lnTo>
                      <a:pt x="774" y="235"/>
                    </a:lnTo>
                    <a:lnTo>
                      <a:pt x="774" y="237"/>
                    </a:lnTo>
                    <a:lnTo>
                      <a:pt x="774" y="237"/>
                    </a:lnTo>
                    <a:lnTo>
                      <a:pt x="776" y="237"/>
                    </a:lnTo>
                    <a:lnTo>
                      <a:pt x="776" y="237"/>
                    </a:lnTo>
                    <a:lnTo>
                      <a:pt x="776" y="237"/>
                    </a:lnTo>
                    <a:lnTo>
                      <a:pt x="778" y="237"/>
                    </a:lnTo>
                    <a:lnTo>
                      <a:pt x="780" y="235"/>
                    </a:lnTo>
                    <a:lnTo>
                      <a:pt x="780" y="235"/>
                    </a:lnTo>
                    <a:lnTo>
                      <a:pt x="780" y="235"/>
                    </a:lnTo>
                    <a:lnTo>
                      <a:pt x="780" y="233"/>
                    </a:lnTo>
                    <a:lnTo>
                      <a:pt x="778" y="233"/>
                    </a:lnTo>
                    <a:close/>
                    <a:moveTo>
                      <a:pt x="746" y="265"/>
                    </a:moveTo>
                    <a:lnTo>
                      <a:pt x="746" y="267"/>
                    </a:lnTo>
                    <a:lnTo>
                      <a:pt x="746" y="267"/>
                    </a:lnTo>
                    <a:lnTo>
                      <a:pt x="748" y="267"/>
                    </a:lnTo>
                    <a:lnTo>
                      <a:pt x="748" y="267"/>
                    </a:lnTo>
                    <a:lnTo>
                      <a:pt x="750" y="267"/>
                    </a:lnTo>
                    <a:lnTo>
                      <a:pt x="750" y="265"/>
                    </a:lnTo>
                    <a:lnTo>
                      <a:pt x="752" y="265"/>
                    </a:lnTo>
                    <a:lnTo>
                      <a:pt x="752" y="263"/>
                    </a:lnTo>
                    <a:lnTo>
                      <a:pt x="750" y="263"/>
                    </a:lnTo>
                    <a:lnTo>
                      <a:pt x="750" y="263"/>
                    </a:lnTo>
                    <a:lnTo>
                      <a:pt x="750" y="265"/>
                    </a:lnTo>
                    <a:lnTo>
                      <a:pt x="748" y="265"/>
                    </a:lnTo>
                    <a:lnTo>
                      <a:pt x="748" y="265"/>
                    </a:lnTo>
                    <a:lnTo>
                      <a:pt x="750" y="263"/>
                    </a:lnTo>
                    <a:lnTo>
                      <a:pt x="750" y="261"/>
                    </a:lnTo>
                    <a:lnTo>
                      <a:pt x="750" y="261"/>
                    </a:lnTo>
                    <a:lnTo>
                      <a:pt x="750" y="259"/>
                    </a:lnTo>
                    <a:lnTo>
                      <a:pt x="750" y="259"/>
                    </a:lnTo>
                    <a:lnTo>
                      <a:pt x="750" y="257"/>
                    </a:lnTo>
                    <a:lnTo>
                      <a:pt x="748" y="257"/>
                    </a:lnTo>
                    <a:lnTo>
                      <a:pt x="746" y="257"/>
                    </a:lnTo>
                    <a:lnTo>
                      <a:pt x="746" y="259"/>
                    </a:lnTo>
                    <a:lnTo>
                      <a:pt x="746" y="259"/>
                    </a:lnTo>
                    <a:lnTo>
                      <a:pt x="748" y="259"/>
                    </a:lnTo>
                    <a:lnTo>
                      <a:pt x="746" y="261"/>
                    </a:lnTo>
                    <a:lnTo>
                      <a:pt x="746" y="263"/>
                    </a:lnTo>
                    <a:lnTo>
                      <a:pt x="746" y="263"/>
                    </a:lnTo>
                    <a:lnTo>
                      <a:pt x="746" y="263"/>
                    </a:lnTo>
                    <a:lnTo>
                      <a:pt x="746" y="265"/>
                    </a:lnTo>
                    <a:close/>
                    <a:moveTo>
                      <a:pt x="772" y="247"/>
                    </a:moveTo>
                    <a:lnTo>
                      <a:pt x="772" y="247"/>
                    </a:lnTo>
                    <a:lnTo>
                      <a:pt x="772" y="247"/>
                    </a:lnTo>
                    <a:lnTo>
                      <a:pt x="774" y="247"/>
                    </a:lnTo>
                    <a:lnTo>
                      <a:pt x="774" y="247"/>
                    </a:lnTo>
                    <a:lnTo>
                      <a:pt x="774" y="247"/>
                    </a:lnTo>
                    <a:lnTo>
                      <a:pt x="778" y="243"/>
                    </a:lnTo>
                    <a:lnTo>
                      <a:pt x="780" y="241"/>
                    </a:lnTo>
                    <a:lnTo>
                      <a:pt x="780" y="239"/>
                    </a:lnTo>
                    <a:lnTo>
                      <a:pt x="782" y="237"/>
                    </a:lnTo>
                    <a:lnTo>
                      <a:pt x="780" y="237"/>
                    </a:lnTo>
                    <a:lnTo>
                      <a:pt x="776" y="239"/>
                    </a:lnTo>
                    <a:lnTo>
                      <a:pt x="776" y="241"/>
                    </a:lnTo>
                    <a:lnTo>
                      <a:pt x="774" y="241"/>
                    </a:lnTo>
                    <a:lnTo>
                      <a:pt x="772" y="241"/>
                    </a:lnTo>
                    <a:lnTo>
                      <a:pt x="772" y="243"/>
                    </a:lnTo>
                    <a:lnTo>
                      <a:pt x="770" y="243"/>
                    </a:lnTo>
                    <a:lnTo>
                      <a:pt x="770" y="245"/>
                    </a:lnTo>
                    <a:lnTo>
                      <a:pt x="770" y="245"/>
                    </a:lnTo>
                    <a:lnTo>
                      <a:pt x="772" y="245"/>
                    </a:lnTo>
                    <a:lnTo>
                      <a:pt x="772" y="245"/>
                    </a:lnTo>
                    <a:lnTo>
                      <a:pt x="772" y="245"/>
                    </a:lnTo>
                    <a:lnTo>
                      <a:pt x="772" y="247"/>
                    </a:lnTo>
                    <a:close/>
                    <a:moveTo>
                      <a:pt x="768" y="249"/>
                    </a:moveTo>
                    <a:lnTo>
                      <a:pt x="768" y="249"/>
                    </a:lnTo>
                    <a:lnTo>
                      <a:pt x="768" y="247"/>
                    </a:lnTo>
                    <a:lnTo>
                      <a:pt x="768" y="245"/>
                    </a:lnTo>
                    <a:lnTo>
                      <a:pt x="764" y="243"/>
                    </a:lnTo>
                    <a:lnTo>
                      <a:pt x="764" y="243"/>
                    </a:lnTo>
                    <a:lnTo>
                      <a:pt x="766" y="243"/>
                    </a:lnTo>
                    <a:lnTo>
                      <a:pt x="766" y="243"/>
                    </a:lnTo>
                    <a:lnTo>
                      <a:pt x="766" y="243"/>
                    </a:lnTo>
                    <a:lnTo>
                      <a:pt x="766" y="241"/>
                    </a:lnTo>
                    <a:lnTo>
                      <a:pt x="766" y="241"/>
                    </a:lnTo>
                    <a:lnTo>
                      <a:pt x="766" y="241"/>
                    </a:lnTo>
                    <a:lnTo>
                      <a:pt x="764" y="241"/>
                    </a:lnTo>
                    <a:lnTo>
                      <a:pt x="762" y="239"/>
                    </a:lnTo>
                    <a:lnTo>
                      <a:pt x="762" y="241"/>
                    </a:lnTo>
                    <a:lnTo>
                      <a:pt x="760" y="241"/>
                    </a:lnTo>
                    <a:lnTo>
                      <a:pt x="760" y="243"/>
                    </a:lnTo>
                    <a:lnTo>
                      <a:pt x="760" y="243"/>
                    </a:lnTo>
                    <a:lnTo>
                      <a:pt x="758" y="243"/>
                    </a:lnTo>
                    <a:lnTo>
                      <a:pt x="754" y="245"/>
                    </a:lnTo>
                    <a:lnTo>
                      <a:pt x="754" y="247"/>
                    </a:lnTo>
                    <a:lnTo>
                      <a:pt x="754" y="247"/>
                    </a:lnTo>
                    <a:lnTo>
                      <a:pt x="758" y="245"/>
                    </a:lnTo>
                    <a:lnTo>
                      <a:pt x="760" y="245"/>
                    </a:lnTo>
                    <a:lnTo>
                      <a:pt x="760" y="245"/>
                    </a:lnTo>
                    <a:lnTo>
                      <a:pt x="760" y="247"/>
                    </a:lnTo>
                    <a:lnTo>
                      <a:pt x="760" y="247"/>
                    </a:lnTo>
                    <a:lnTo>
                      <a:pt x="758" y="247"/>
                    </a:lnTo>
                    <a:lnTo>
                      <a:pt x="758" y="249"/>
                    </a:lnTo>
                    <a:lnTo>
                      <a:pt x="756" y="249"/>
                    </a:lnTo>
                    <a:lnTo>
                      <a:pt x="756" y="249"/>
                    </a:lnTo>
                    <a:lnTo>
                      <a:pt x="754" y="249"/>
                    </a:lnTo>
                    <a:lnTo>
                      <a:pt x="754" y="249"/>
                    </a:lnTo>
                    <a:lnTo>
                      <a:pt x="752" y="249"/>
                    </a:lnTo>
                    <a:lnTo>
                      <a:pt x="752" y="249"/>
                    </a:lnTo>
                    <a:lnTo>
                      <a:pt x="752" y="249"/>
                    </a:lnTo>
                    <a:lnTo>
                      <a:pt x="752" y="251"/>
                    </a:lnTo>
                    <a:lnTo>
                      <a:pt x="752" y="251"/>
                    </a:lnTo>
                    <a:lnTo>
                      <a:pt x="754" y="251"/>
                    </a:lnTo>
                    <a:lnTo>
                      <a:pt x="754" y="251"/>
                    </a:lnTo>
                    <a:lnTo>
                      <a:pt x="754" y="253"/>
                    </a:lnTo>
                    <a:lnTo>
                      <a:pt x="754" y="253"/>
                    </a:lnTo>
                    <a:lnTo>
                      <a:pt x="756" y="251"/>
                    </a:lnTo>
                    <a:lnTo>
                      <a:pt x="758" y="253"/>
                    </a:lnTo>
                    <a:lnTo>
                      <a:pt x="756" y="253"/>
                    </a:lnTo>
                    <a:lnTo>
                      <a:pt x="756" y="253"/>
                    </a:lnTo>
                    <a:lnTo>
                      <a:pt x="756" y="255"/>
                    </a:lnTo>
                    <a:lnTo>
                      <a:pt x="754" y="255"/>
                    </a:lnTo>
                    <a:lnTo>
                      <a:pt x="754" y="255"/>
                    </a:lnTo>
                    <a:lnTo>
                      <a:pt x="752" y="257"/>
                    </a:lnTo>
                    <a:lnTo>
                      <a:pt x="752" y="257"/>
                    </a:lnTo>
                    <a:lnTo>
                      <a:pt x="752" y="257"/>
                    </a:lnTo>
                    <a:lnTo>
                      <a:pt x="752" y="259"/>
                    </a:lnTo>
                    <a:lnTo>
                      <a:pt x="752" y="261"/>
                    </a:lnTo>
                    <a:lnTo>
                      <a:pt x="752" y="261"/>
                    </a:lnTo>
                    <a:lnTo>
                      <a:pt x="754" y="261"/>
                    </a:lnTo>
                    <a:lnTo>
                      <a:pt x="754" y="261"/>
                    </a:lnTo>
                    <a:lnTo>
                      <a:pt x="756" y="259"/>
                    </a:lnTo>
                    <a:lnTo>
                      <a:pt x="756" y="259"/>
                    </a:lnTo>
                    <a:lnTo>
                      <a:pt x="754" y="261"/>
                    </a:lnTo>
                    <a:lnTo>
                      <a:pt x="754" y="261"/>
                    </a:lnTo>
                    <a:lnTo>
                      <a:pt x="754" y="263"/>
                    </a:lnTo>
                    <a:lnTo>
                      <a:pt x="754" y="263"/>
                    </a:lnTo>
                    <a:lnTo>
                      <a:pt x="754" y="263"/>
                    </a:lnTo>
                    <a:lnTo>
                      <a:pt x="754" y="263"/>
                    </a:lnTo>
                    <a:lnTo>
                      <a:pt x="756" y="263"/>
                    </a:lnTo>
                    <a:lnTo>
                      <a:pt x="756" y="263"/>
                    </a:lnTo>
                    <a:lnTo>
                      <a:pt x="754" y="265"/>
                    </a:lnTo>
                    <a:lnTo>
                      <a:pt x="754" y="267"/>
                    </a:lnTo>
                    <a:lnTo>
                      <a:pt x="756" y="267"/>
                    </a:lnTo>
                    <a:lnTo>
                      <a:pt x="756" y="267"/>
                    </a:lnTo>
                    <a:lnTo>
                      <a:pt x="756" y="267"/>
                    </a:lnTo>
                    <a:lnTo>
                      <a:pt x="758" y="265"/>
                    </a:lnTo>
                    <a:lnTo>
                      <a:pt x="760" y="265"/>
                    </a:lnTo>
                    <a:lnTo>
                      <a:pt x="760" y="265"/>
                    </a:lnTo>
                    <a:lnTo>
                      <a:pt x="760" y="263"/>
                    </a:lnTo>
                    <a:lnTo>
                      <a:pt x="760" y="263"/>
                    </a:lnTo>
                    <a:lnTo>
                      <a:pt x="762" y="263"/>
                    </a:lnTo>
                    <a:lnTo>
                      <a:pt x="762" y="261"/>
                    </a:lnTo>
                    <a:lnTo>
                      <a:pt x="766" y="259"/>
                    </a:lnTo>
                    <a:lnTo>
                      <a:pt x="766" y="259"/>
                    </a:lnTo>
                    <a:lnTo>
                      <a:pt x="762" y="259"/>
                    </a:lnTo>
                    <a:lnTo>
                      <a:pt x="762" y="259"/>
                    </a:lnTo>
                    <a:lnTo>
                      <a:pt x="762" y="259"/>
                    </a:lnTo>
                    <a:lnTo>
                      <a:pt x="762" y="257"/>
                    </a:lnTo>
                    <a:lnTo>
                      <a:pt x="764" y="257"/>
                    </a:lnTo>
                    <a:lnTo>
                      <a:pt x="764" y="257"/>
                    </a:lnTo>
                    <a:lnTo>
                      <a:pt x="764" y="255"/>
                    </a:lnTo>
                    <a:lnTo>
                      <a:pt x="764" y="255"/>
                    </a:lnTo>
                    <a:lnTo>
                      <a:pt x="764" y="255"/>
                    </a:lnTo>
                    <a:lnTo>
                      <a:pt x="762" y="255"/>
                    </a:lnTo>
                    <a:lnTo>
                      <a:pt x="760" y="255"/>
                    </a:lnTo>
                    <a:lnTo>
                      <a:pt x="762" y="253"/>
                    </a:lnTo>
                    <a:lnTo>
                      <a:pt x="762" y="253"/>
                    </a:lnTo>
                    <a:lnTo>
                      <a:pt x="764" y="253"/>
                    </a:lnTo>
                    <a:lnTo>
                      <a:pt x="764" y="253"/>
                    </a:lnTo>
                    <a:lnTo>
                      <a:pt x="766" y="253"/>
                    </a:lnTo>
                    <a:lnTo>
                      <a:pt x="766" y="255"/>
                    </a:lnTo>
                    <a:lnTo>
                      <a:pt x="766" y="255"/>
                    </a:lnTo>
                    <a:lnTo>
                      <a:pt x="766" y="253"/>
                    </a:lnTo>
                    <a:lnTo>
                      <a:pt x="766" y="253"/>
                    </a:lnTo>
                    <a:lnTo>
                      <a:pt x="766" y="251"/>
                    </a:lnTo>
                    <a:lnTo>
                      <a:pt x="768" y="249"/>
                    </a:lnTo>
                    <a:close/>
                    <a:moveTo>
                      <a:pt x="752" y="253"/>
                    </a:moveTo>
                    <a:lnTo>
                      <a:pt x="752" y="253"/>
                    </a:lnTo>
                    <a:lnTo>
                      <a:pt x="752" y="253"/>
                    </a:lnTo>
                    <a:lnTo>
                      <a:pt x="750" y="253"/>
                    </a:lnTo>
                    <a:lnTo>
                      <a:pt x="750" y="253"/>
                    </a:lnTo>
                    <a:lnTo>
                      <a:pt x="748" y="253"/>
                    </a:lnTo>
                    <a:lnTo>
                      <a:pt x="746" y="253"/>
                    </a:lnTo>
                    <a:lnTo>
                      <a:pt x="746" y="255"/>
                    </a:lnTo>
                    <a:lnTo>
                      <a:pt x="744" y="257"/>
                    </a:lnTo>
                    <a:lnTo>
                      <a:pt x="746" y="257"/>
                    </a:lnTo>
                    <a:lnTo>
                      <a:pt x="748" y="257"/>
                    </a:lnTo>
                    <a:lnTo>
                      <a:pt x="748" y="255"/>
                    </a:lnTo>
                    <a:lnTo>
                      <a:pt x="750" y="255"/>
                    </a:lnTo>
                    <a:lnTo>
                      <a:pt x="750" y="255"/>
                    </a:lnTo>
                    <a:lnTo>
                      <a:pt x="752" y="253"/>
                    </a:lnTo>
                    <a:lnTo>
                      <a:pt x="752" y="253"/>
                    </a:lnTo>
                    <a:close/>
                    <a:moveTo>
                      <a:pt x="784" y="209"/>
                    </a:moveTo>
                    <a:lnTo>
                      <a:pt x="784" y="209"/>
                    </a:lnTo>
                    <a:lnTo>
                      <a:pt x="784" y="207"/>
                    </a:lnTo>
                    <a:lnTo>
                      <a:pt x="784" y="207"/>
                    </a:lnTo>
                    <a:lnTo>
                      <a:pt x="782" y="207"/>
                    </a:lnTo>
                    <a:lnTo>
                      <a:pt x="780" y="207"/>
                    </a:lnTo>
                    <a:lnTo>
                      <a:pt x="780" y="209"/>
                    </a:lnTo>
                    <a:lnTo>
                      <a:pt x="782" y="209"/>
                    </a:lnTo>
                    <a:lnTo>
                      <a:pt x="784" y="209"/>
                    </a:lnTo>
                    <a:close/>
                    <a:moveTo>
                      <a:pt x="778" y="207"/>
                    </a:moveTo>
                    <a:lnTo>
                      <a:pt x="778" y="207"/>
                    </a:lnTo>
                    <a:lnTo>
                      <a:pt x="778" y="207"/>
                    </a:lnTo>
                    <a:lnTo>
                      <a:pt x="778" y="207"/>
                    </a:lnTo>
                    <a:lnTo>
                      <a:pt x="776" y="209"/>
                    </a:lnTo>
                    <a:lnTo>
                      <a:pt x="776" y="209"/>
                    </a:lnTo>
                    <a:lnTo>
                      <a:pt x="776" y="211"/>
                    </a:lnTo>
                    <a:lnTo>
                      <a:pt x="774" y="213"/>
                    </a:lnTo>
                    <a:lnTo>
                      <a:pt x="770" y="217"/>
                    </a:lnTo>
                    <a:lnTo>
                      <a:pt x="770" y="219"/>
                    </a:lnTo>
                    <a:lnTo>
                      <a:pt x="770" y="219"/>
                    </a:lnTo>
                    <a:lnTo>
                      <a:pt x="770" y="221"/>
                    </a:lnTo>
                    <a:lnTo>
                      <a:pt x="768" y="221"/>
                    </a:lnTo>
                    <a:lnTo>
                      <a:pt x="764" y="225"/>
                    </a:lnTo>
                    <a:lnTo>
                      <a:pt x="762" y="225"/>
                    </a:lnTo>
                    <a:lnTo>
                      <a:pt x="762" y="227"/>
                    </a:lnTo>
                    <a:lnTo>
                      <a:pt x="762" y="227"/>
                    </a:lnTo>
                    <a:lnTo>
                      <a:pt x="762" y="227"/>
                    </a:lnTo>
                    <a:lnTo>
                      <a:pt x="762" y="229"/>
                    </a:lnTo>
                    <a:lnTo>
                      <a:pt x="762" y="227"/>
                    </a:lnTo>
                    <a:lnTo>
                      <a:pt x="766" y="227"/>
                    </a:lnTo>
                    <a:lnTo>
                      <a:pt x="772" y="223"/>
                    </a:lnTo>
                    <a:lnTo>
                      <a:pt x="774" y="223"/>
                    </a:lnTo>
                    <a:lnTo>
                      <a:pt x="774" y="223"/>
                    </a:lnTo>
                    <a:lnTo>
                      <a:pt x="774" y="223"/>
                    </a:lnTo>
                    <a:lnTo>
                      <a:pt x="776" y="221"/>
                    </a:lnTo>
                    <a:lnTo>
                      <a:pt x="776" y="221"/>
                    </a:lnTo>
                    <a:lnTo>
                      <a:pt x="778" y="219"/>
                    </a:lnTo>
                    <a:lnTo>
                      <a:pt x="778" y="219"/>
                    </a:lnTo>
                    <a:lnTo>
                      <a:pt x="778" y="217"/>
                    </a:lnTo>
                    <a:lnTo>
                      <a:pt x="778" y="215"/>
                    </a:lnTo>
                    <a:lnTo>
                      <a:pt x="780" y="213"/>
                    </a:lnTo>
                    <a:lnTo>
                      <a:pt x="780" y="211"/>
                    </a:lnTo>
                    <a:lnTo>
                      <a:pt x="782" y="211"/>
                    </a:lnTo>
                    <a:lnTo>
                      <a:pt x="782" y="211"/>
                    </a:lnTo>
                    <a:lnTo>
                      <a:pt x="782" y="211"/>
                    </a:lnTo>
                    <a:lnTo>
                      <a:pt x="782" y="211"/>
                    </a:lnTo>
                    <a:lnTo>
                      <a:pt x="782" y="213"/>
                    </a:lnTo>
                    <a:lnTo>
                      <a:pt x="780" y="215"/>
                    </a:lnTo>
                    <a:lnTo>
                      <a:pt x="780" y="215"/>
                    </a:lnTo>
                    <a:lnTo>
                      <a:pt x="780" y="215"/>
                    </a:lnTo>
                    <a:lnTo>
                      <a:pt x="780" y="215"/>
                    </a:lnTo>
                    <a:lnTo>
                      <a:pt x="780" y="217"/>
                    </a:lnTo>
                    <a:lnTo>
                      <a:pt x="780" y="219"/>
                    </a:lnTo>
                    <a:lnTo>
                      <a:pt x="780" y="219"/>
                    </a:lnTo>
                    <a:lnTo>
                      <a:pt x="782" y="217"/>
                    </a:lnTo>
                    <a:lnTo>
                      <a:pt x="782" y="215"/>
                    </a:lnTo>
                    <a:lnTo>
                      <a:pt x="782" y="215"/>
                    </a:lnTo>
                    <a:lnTo>
                      <a:pt x="784" y="213"/>
                    </a:lnTo>
                    <a:lnTo>
                      <a:pt x="784" y="209"/>
                    </a:lnTo>
                    <a:lnTo>
                      <a:pt x="782" y="209"/>
                    </a:lnTo>
                    <a:lnTo>
                      <a:pt x="778" y="209"/>
                    </a:lnTo>
                    <a:lnTo>
                      <a:pt x="778" y="209"/>
                    </a:lnTo>
                    <a:lnTo>
                      <a:pt x="778" y="207"/>
                    </a:lnTo>
                    <a:close/>
                    <a:moveTo>
                      <a:pt x="750" y="221"/>
                    </a:moveTo>
                    <a:lnTo>
                      <a:pt x="752" y="221"/>
                    </a:lnTo>
                    <a:lnTo>
                      <a:pt x="754" y="221"/>
                    </a:lnTo>
                    <a:lnTo>
                      <a:pt x="756" y="219"/>
                    </a:lnTo>
                    <a:lnTo>
                      <a:pt x="758" y="217"/>
                    </a:lnTo>
                    <a:lnTo>
                      <a:pt x="758" y="217"/>
                    </a:lnTo>
                    <a:lnTo>
                      <a:pt x="760" y="217"/>
                    </a:lnTo>
                    <a:lnTo>
                      <a:pt x="762" y="219"/>
                    </a:lnTo>
                    <a:lnTo>
                      <a:pt x="762" y="221"/>
                    </a:lnTo>
                    <a:lnTo>
                      <a:pt x="764" y="221"/>
                    </a:lnTo>
                    <a:lnTo>
                      <a:pt x="766" y="219"/>
                    </a:lnTo>
                    <a:lnTo>
                      <a:pt x="766" y="217"/>
                    </a:lnTo>
                    <a:lnTo>
                      <a:pt x="768" y="217"/>
                    </a:lnTo>
                    <a:lnTo>
                      <a:pt x="764" y="217"/>
                    </a:lnTo>
                    <a:lnTo>
                      <a:pt x="764" y="215"/>
                    </a:lnTo>
                    <a:lnTo>
                      <a:pt x="766" y="215"/>
                    </a:lnTo>
                    <a:lnTo>
                      <a:pt x="766" y="215"/>
                    </a:lnTo>
                    <a:lnTo>
                      <a:pt x="766" y="215"/>
                    </a:lnTo>
                    <a:lnTo>
                      <a:pt x="768" y="215"/>
                    </a:lnTo>
                    <a:lnTo>
                      <a:pt x="772" y="213"/>
                    </a:lnTo>
                    <a:lnTo>
                      <a:pt x="772" y="211"/>
                    </a:lnTo>
                    <a:lnTo>
                      <a:pt x="772" y="211"/>
                    </a:lnTo>
                    <a:lnTo>
                      <a:pt x="772" y="211"/>
                    </a:lnTo>
                    <a:lnTo>
                      <a:pt x="770" y="211"/>
                    </a:lnTo>
                    <a:lnTo>
                      <a:pt x="768" y="211"/>
                    </a:lnTo>
                    <a:lnTo>
                      <a:pt x="768" y="211"/>
                    </a:lnTo>
                    <a:lnTo>
                      <a:pt x="764" y="211"/>
                    </a:lnTo>
                    <a:lnTo>
                      <a:pt x="764" y="213"/>
                    </a:lnTo>
                    <a:lnTo>
                      <a:pt x="764" y="211"/>
                    </a:lnTo>
                    <a:lnTo>
                      <a:pt x="764" y="211"/>
                    </a:lnTo>
                    <a:lnTo>
                      <a:pt x="764" y="211"/>
                    </a:lnTo>
                    <a:lnTo>
                      <a:pt x="766" y="211"/>
                    </a:lnTo>
                    <a:lnTo>
                      <a:pt x="766" y="209"/>
                    </a:lnTo>
                    <a:lnTo>
                      <a:pt x="766" y="209"/>
                    </a:lnTo>
                    <a:lnTo>
                      <a:pt x="766" y="207"/>
                    </a:lnTo>
                    <a:lnTo>
                      <a:pt x="764" y="209"/>
                    </a:lnTo>
                    <a:lnTo>
                      <a:pt x="762" y="209"/>
                    </a:lnTo>
                    <a:lnTo>
                      <a:pt x="762" y="209"/>
                    </a:lnTo>
                    <a:lnTo>
                      <a:pt x="760" y="209"/>
                    </a:lnTo>
                    <a:lnTo>
                      <a:pt x="760" y="209"/>
                    </a:lnTo>
                    <a:lnTo>
                      <a:pt x="758" y="211"/>
                    </a:lnTo>
                    <a:lnTo>
                      <a:pt x="758" y="209"/>
                    </a:lnTo>
                    <a:lnTo>
                      <a:pt x="758" y="209"/>
                    </a:lnTo>
                    <a:lnTo>
                      <a:pt x="756" y="209"/>
                    </a:lnTo>
                    <a:lnTo>
                      <a:pt x="754" y="211"/>
                    </a:lnTo>
                    <a:lnTo>
                      <a:pt x="754" y="211"/>
                    </a:lnTo>
                    <a:lnTo>
                      <a:pt x="752" y="211"/>
                    </a:lnTo>
                    <a:lnTo>
                      <a:pt x="750" y="213"/>
                    </a:lnTo>
                    <a:lnTo>
                      <a:pt x="750" y="215"/>
                    </a:lnTo>
                    <a:lnTo>
                      <a:pt x="752" y="215"/>
                    </a:lnTo>
                    <a:lnTo>
                      <a:pt x="752" y="217"/>
                    </a:lnTo>
                    <a:lnTo>
                      <a:pt x="750" y="219"/>
                    </a:lnTo>
                    <a:lnTo>
                      <a:pt x="750" y="221"/>
                    </a:lnTo>
                    <a:close/>
                    <a:moveTo>
                      <a:pt x="554" y="78"/>
                    </a:moveTo>
                    <a:lnTo>
                      <a:pt x="556" y="78"/>
                    </a:lnTo>
                    <a:lnTo>
                      <a:pt x="556" y="78"/>
                    </a:lnTo>
                    <a:lnTo>
                      <a:pt x="552" y="78"/>
                    </a:lnTo>
                    <a:lnTo>
                      <a:pt x="550" y="78"/>
                    </a:lnTo>
                    <a:lnTo>
                      <a:pt x="550" y="78"/>
                    </a:lnTo>
                    <a:lnTo>
                      <a:pt x="550" y="78"/>
                    </a:lnTo>
                    <a:lnTo>
                      <a:pt x="554" y="78"/>
                    </a:lnTo>
                    <a:close/>
                    <a:moveTo>
                      <a:pt x="12" y="842"/>
                    </a:moveTo>
                    <a:lnTo>
                      <a:pt x="10" y="842"/>
                    </a:lnTo>
                    <a:lnTo>
                      <a:pt x="8" y="844"/>
                    </a:lnTo>
                    <a:lnTo>
                      <a:pt x="8" y="846"/>
                    </a:lnTo>
                    <a:lnTo>
                      <a:pt x="10" y="846"/>
                    </a:lnTo>
                    <a:lnTo>
                      <a:pt x="10" y="846"/>
                    </a:lnTo>
                    <a:lnTo>
                      <a:pt x="12" y="848"/>
                    </a:lnTo>
                    <a:lnTo>
                      <a:pt x="12" y="848"/>
                    </a:lnTo>
                    <a:lnTo>
                      <a:pt x="14" y="846"/>
                    </a:lnTo>
                    <a:lnTo>
                      <a:pt x="14" y="846"/>
                    </a:lnTo>
                    <a:lnTo>
                      <a:pt x="16" y="844"/>
                    </a:lnTo>
                    <a:lnTo>
                      <a:pt x="16" y="844"/>
                    </a:lnTo>
                    <a:lnTo>
                      <a:pt x="16" y="842"/>
                    </a:lnTo>
                    <a:lnTo>
                      <a:pt x="16" y="842"/>
                    </a:lnTo>
                    <a:lnTo>
                      <a:pt x="12" y="842"/>
                    </a:lnTo>
                    <a:close/>
                    <a:moveTo>
                      <a:pt x="52" y="860"/>
                    </a:moveTo>
                    <a:lnTo>
                      <a:pt x="52" y="860"/>
                    </a:lnTo>
                    <a:lnTo>
                      <a:pt x="48" y="860"/>
                    </a:lnTo>
                    <a:lnTo>
                      <a:pt x="48" y="860"/>
                    </a:lnTo>
                    <a:lnTo>
                      <a:pt x="48" y="860"/>
                    </a:lnTo>
                    <a:lnTo>
                      <a:pt x="44" y="860"/>
                    </a:lnTo>
                    <a:lnTo>
                      <a:pt x="44" y="858"/>
                    </a:lnTo>
                    <a:lnTo>
                      <a:pt x="44" y="860"/>
                    </a:lnTo>
                    <a:lnTo>
                      <a:pt x="42" y="860"/>
                    </a:lnTo>
                    <a:lnTo>
                      <a:pt x="42" y="862"/>
                    </a:lnTo>
                    <a:lnTo>
                      <a:pt x="46" y="862"/>
                    </a:lnTo>
                    <a:lnTo>
                      <a:pt x="48" y="862"/>
                    </a:lnTo>
                    <a:lnTo>
                      <a:pt x="50" y="862"/>
                    </a:lnTo>
                    <a:lnTo>
                      <a:pt x="52" y="860"/>
                    </a:lnTo>
                    <a:close/>
                    <a:moveTo>
                      <a:pt x="38" y="856"/>
                    </a:moveTo>
                    <a:lnTo>
                      <a:pt x="38" y="854"/>
                    </a:lnTo>
                    <a:lnTo>
                      <a:pt x="36" y="856"/>
                    </a:lnTo>
                    <a:lnTo>
                      <a:pt x="36" y="854"/>
                    </a:lnTo>
                    <a:lnTo>
                      <a:pt x="36" y="854"/>
                    </a:lnTo>
                    <a:lnTo>
                      <a:pt x="36" y="854"/>
                    </a:lnTo>
                    <a:lnTo>
                      <a:pt x="36" y="854"/>
                    </a:lnTo>
                    <a:lnTo>
                      <a:pt x="34" y="850"/>
                    </a:lnTo>
                    <a:lnTo>
                      <a:pt x="34" y="850"/>
                    </a:lnTo>
                    <a:lnTo>
                      <a:pt x="32" y="852"/>
                    </a:lnTo>
                    <a:lnTo>
                      <a:pt x="30" y="852"/>
                    </a:lnTo>
                    <a:lnTo>
                      <a:pt x="30" y="854"/>
                    </a:lnTo>
                    <a:lnTo>
                      <a:pt x="30" y="854"/>
                    </a:lnTo>
                    <a:lnTo>
                      <a:pt x="30" y="856"/>
                    </a:lnTo>
                    <a:lnTo>
                      <a:pt x="30" y="858"/>
                    </a:lnTo>
                    <a:lnTo>
                      <a:pt x="32" y="858"/>
                    </a:lnTo>
                    <a:lnTo>
                      <a:pt x="32" y="858"/>
                    </a:lnTo>
                    <a:lnTo>
                      <a:pt x="32" y="856"/>
                    </a:lnTo>
                    <a:lnTo>
                      <a:pt x="32" y="856"/>
                    </a:lnTo>
                    <a:lnTo>
                      <a:pt x="34" y="856"/>
                    </a:lnTo>
                    <a:lnTo>
                      <a:pt x="34" y="858"/>
                    </a:lnTo>
                    <a:lnTo>
                      <a:pt x="34" y="856"/>
                    </a:lnTo>
                    <a:lnTo>
                      <a:pt x="34" y="858"/>
                    </a:lnTo>
                    <a:lnTo>
                      <a:pt x="36" y="858"/>
                    </a:lnTo>
                    <a:lnTo>
                      <a:pt x="36" y="858"/>
                    </a:lnTo>
                    <a:lnTo>
                      <a:pt x="38" y="858"/>
                    </a:lnTo>
                    <a:lnTo>
                      <a:pt x="38" y="858"/>
                    </a:lnTo>
                    <a:lnTo>
                      <a:pt x="38" y="856"/>
                    </a:lnTo>
                    <a:close/>
                    <a:moveTo>
                      <a:pt x="48" y="864"/>
                    </a:moveTo>
                    <a:lnTo>
                      <a:pt x="46" y="864"/>
                    </a:lnTo>
                    <a:lnTo>
                      <a:pt x="46" y="864"/>
                    </a:lnTo>
                    <a:lnTo>
                      <a:pt x="46" y="866"/>
                    </a:lnTo>
                    <a:lnTo>
                      <a:pt x="46" y="868"/>
                    </a:lnTo>
                    <a:lnTo>
                      <a:pt x="46" y="868"/>
                    </a:lnTo>
                    <a:lnTo>
                      <a:pt x="48" y="868"/>
                    </a:lnTo>
                    <a:lnTo>
                      <a:pt x="48" y="866"/>
                    </a:lnTo>
                    <a:lnTo>
                      <a:pt x="48" y="866"/>
                    </a:lnTo>
                    <a:lnTo>
                      <a:pt x="48" y="864"/>
                    </a:lnTo>
                    <a:close/>
                    <a:moveTo>
                      <a:pt x="258" y="289"/>
                    </a:moveTo>
                    <a:lnTo>
                      <a:pt x="260" y="287"/>
                    </a:lnTo>
                    <a:lnTo>
                      <a:pt x="260" y="287"/>
                    </a:lnTo>
                    <a:lnTo>
                      <a:pt x="260" y="287"/>
                    </a:lnTo>
                    <a:lnTo>
                      <a:pt x="258" y="287"/>
                    </a:lnTo>
                    <a:lnTo>
                      <a:pt x="256" y="287"/>
                    </a:lnTo>
                    <a:lnTo>
                      <a:pt x="254" y="287"/>
                    </a:lnTo>
                    <a:lnTo>
                      <a:pt x="252" y="289"/>
                    </a:lnTo>
                    <a:lnTo>
                      <a:pt x="252" y="289"/>
                    </a:lnTo>
                    <a:lnTo>
                      <a:pt x="250" y="291"/>
                    </a:lnTo>
                    <a:lnTo>
                      <a:pt x="250" y="291"/>
                    </a:lnTo>
                    <a:lnTo>
                      <a:pt x="250" y="291"/>
                    </a:lnTo>
                    <a:lnTo>
                      <a:pt x="248" y="291"/>
                    </a:lnTo>
                    <a:lnTo>
                      <a:pt x="248" y="291"/>
                    </a:lnTo>
                    <a:lnTo>
                      <a:pt x="246" y="291"/>
                    </a:lnTo>
                    <a:lnTo>
                      <a:pt x="244" y="291"/>
                    </a:lnTo>
                    <a:lnTo>
                      <a:pt x="244" y="293"/>
                    </a:lnTo>
                    <a:lnTo>
                      <a:pt x="242" y="293"/>
                    </a:lnTo>
                    <a:lnTo>
                      <a:pt x="240" y="293"/>
                    </a:lnTo>
                    <a:lnTo>
                      <a:pt x="240" y="295"/>
                    </a:lnTo>
                    <a:lnTo>
                      <a:pt x="238" y="295"/>
                    </a:lnTo>
                    <a:lnTo>
                      <a:pt x="238" y="295"/>
                    </a:lnTo>
                    <a:lnTo>
                      <a:pt x="236" y="297"/>
                    </a:lnTo>
                    <a:lnTo>
                      <a:pt x="234" y="297"/>
                    </a:lnTo>
                    <a:lnTo>
                      <a:pt x="238" y="297"/>
                    </a:lnTo>
                    <a:lnTo>
                      <a:pt x="238" y="297"/>
                    </a:lnTo>
                    <a:lnTo>
                      <a:pt x="240" y="295"/>
                    </a:lnTo>
                    <a:lnTo>
                      <a:pt x="242" y="295"/>
                    </a:lnTo>
                    <a:lnTo>
                      <a:pt x="242" y="295"/>
                    </a:lnTo>
                    <a:lnTo>
                      <a:pt x="244" y="295"/>
                    </a:lnTo>
                    <a:lnTo>
                      <a:pt x="246" y="293"/>
                    </a:lnTo>
                    <a:lnTo>
                      <a:pt x="250" y="293"/>
                    </a:lnTo>
                    <a:lnTo>
                      <a:pt x="256" y="291"/>
                    </a:lnTo>
                    <a:lnTo>
                      <a:pt x="258" y="289"/>
                    </a:lnTo>
                    <a:lnTo>
                      <a:pt x="258" y="289"/>
                    </a:lnTo>
                    <a:close/>
                    <a:moveTo>
                      <a:pt x="56" y="870"/>
                    </a:moveTo>
                    <a:lnTo>
                      <a:pt x="58" y="870"/>
                    </a:lnTo>
                    <a:lnTo>
                      <a:pt x="60" y="868"/>
                    </a:lnTo>
                    <a:lnTo>
                      <a:pt x="60" y="868"/>
                    </a:lnTo>
                    <a:lnTo>
                      <a:pt x="60" y="866"/>
                    </a:lnTo>
                    <a:lnTo>
                      <a:pt x="60" y="866"/>
                    </a:lnTo>
                    <a:lnTo>
                      <a:pt x="60" y="866"/>
                    </a:lnTo>
                    <a:lnTo>
                      <a:pt x="58" y="864"/>
                    </a:lnTo>
                    <a:lnTo>
                      <a:pt x="56" y="864"/>
                    </a:lnTo>
                    <a:lnTo>
                      <a:pt x="54" y="864"/>
                    </a:lnTo>
                    <a:lnTo>
                      <a:pt x="54" y="864"/>
                    </a:lnTo>
                    <a:lnTo>
                      <a:pt x="54" y="864"/>
                    </a:lnTo>
                    <a:lnTo>
                      <a:pt x="52" y="862"/>
                    </a:lnTo>
                    <a:lnTo>
                      <a:pt x="52" y="862"/>
                    </a:lnTo>
                    <a:lnTo>
                      <a:pt x="50" y="864"/>
                    </a:lnTo>
                    <a:lnTo>
                      <a:pt x="50" y="864"/>
                    </a:lnTo>
                    <a:lnTo>
                      <a:pt x="52" y="866"/>
                    </a:lnTo>
                    <a:lnTo>
                      <a:pt x="52" y="866"/>
                    </a:lnTo>
                    <a:lnTo>
                      <a:pt x="54" y="866"/>
                    </a:lnTo>
                    <a:lnTo>
                      <a:pt x="54" y="868"/>
                    </a:lnTo>
                    <a:lnTo>
                      <a:pt x="54" y="870"/>
                    </a:lnTo>
                    <a:lnTo>
                      <a:pt x="54" y="870"/>
                    </a:lnTo>
                    <a:lnTo>
                      <a:pt x="56" y="870"/>
                    </a:lnTo>
                    <a:lnTo>
                      <a:pt x="56" y="870"/>
                    </a:lnTo>
                    <a:close/>
                    <a:moveTo>
                      <a:pt x="72" y="888"/>
                    </a:moveTo>
                    <a:lnTo>
                      <a:pt x="72" y="886"/>
                    </a:lnTo>
                    <a:lnTo>
                      <a:pt x="70" y="886"/>
                    </a:lnTo>
                    <a:lnTo>
                      <a:pt x="72" y="884"/>
                    </a:lnTo>
                    <a:lnTo>
                      <a:pt x="70" y="882"/>
                    </a:lnTo>
                    <a:lnTo>
                      <a:pt x="64" y="878"/>
                    </a:lnTo>
                    <a:lnTo>
                      <a:pt x="62" y="876"/>
                    </a:lnTo>
                    <a:lnTo>
                      <a:pt x="60" y="876"/>
                    </a:lnTo>
                    <a:lnTo>
                      <a:pt x="60" y="878"/>
                    </a:lnTo>
                    <a:lnTo>
                      <a:pt x="60" y="880"/>
                    </a:lnTo>
                    <a:lnTo>
                      <a:pt x="58" y="882"/>
                    </a:lnTo>
                    <a:lnTo>
                      <a:pt x="56" y="884"/>
                    </a:lnTo>
                    <a:lnTo>
                      <a:pt x="56" y="886"/>
                    </a:lnTo>
                    <a:lnTo>
                      <a:pt x="56" y="888"/>
                    </a:lnTo>
                    <a:lnTo>
                      <a:pt x="56" y="892"/>
                    </a:lnTo>
                    <a:lnTo>
                      <a:pt x="56" y="896"/>
                    </a:lnTo>
                    <a:lnTo>
                      <a:pt x="56" y="898"/>
                    </a:lnTo>
                    <a:lnTo>
                      <a:pt x="58" y="900"/>
                    </a:lnTo>
                    <a:lnTo>
                      <a:pt x="58" y="900"/>
                    </a:lnTo>
                    <a:lnTo>
                      <a:pt x="60" y="898"/>
                    </a:lnTo>
                    <a:lnTo>
                      <a:pt x="60" y="896"/>
                    </a:lnTo>
                    <a:lnTo>
                      <a:pt x="64" y="894"/>
                    </a:lnTo>
                    <a:lnTo>
                      <a:pt x="70" y="894"/>
                    </a:lnTo>
                    <a:lnTo>
                      <a:pt x="72" y="890"/>
                    </a:lnTo>
                    <a:lnTo>
                      <a:pt x="74" y="890"/>
                    </a:lnTo>
                    <a:lnTo>
                      <a:pt x="74" y="888"/>
                    </a:lnTo>
                    <a:lnTo>
                      <a:pt x="72" y="888"/>
                    </a:lnTo>
                    <a:close/>
                    <a:moveTo>
                      <a:pt x="4958" y="227"/>
                    </a:moveTo>
                    <a:lnTo>
                      <a:pt x="4960" y="227"/>
                    </a:lnTo>
                    <a:lnTo>
                      <a:pt x="4960" y="225"/>
                    </a:lnTo>
                    <a:lnTo>
                      <a:pt x="4960" y="225"/>
                    </a:lnTo>
                    <a:lnTo>
                      <a:pt x="4956" y="225"/>
                    </a:lnTo>
                    <a:lnTo>
                      <a:pt x="4956" y="225"/>
                    </a:lnTo>
                    <a:lnTo>
                      <a:pt x="4958" y="227"/>
                    </a:lnTo>
                    <a:close/>
                    <a:moveTo>
                      <a:pt x="288" y="283"/>
                    </a:moveTo>
                    <a:lnTo>
                      <a:pt x="286" y="283"/>
                    </a:lnTo>
                    <a:lnTo>
                      <a:pt x="286" y="283"/>
                    </a:lnTo>
                    <a:lnTo>
                      <a:pt x="286" y="283"/>
                    </a:lnTo>
                    <a:lnTo>
                      <a:pt x="286" y="283"/>
                    </a:lnTo>
                    <a:lnTo>
                      <a:pt x="286" y="283"/>
                    </a:lnTo>
                    <a:lnTo>
                      <a:pt x="288" y="283"/>
                    </a:lnTo>
                    <a:lnTo>
                      <a:pt x="288" y="283"/>
                    </a:lnTo>
                    <a:lnTo>
                      <a:pt x="290" y="283"/>
                    </a:lnTo>
                    <a:lnTo>
                      <a:pt x="290" y="281"/>
                    </a:lnTo>
                    <a:lnTo>
                      <a:pt x="290" y="281"/>
                    </a:lnTo>
                    <a:lnTo>
                      <a:pt x="288" y="283"/>
                    </a:lnTo>
                    <a:close/>
                    <a:moveTo>
                      <a:pt x="4980" y="237"/>
                    </a:moveTo>
                    <a:lnTo>
                      <a:pt x="4980" y="237"/>
                    </a:lnTo>
                    <a:lnTo>
                      <a:pt x="4980" y="235"/>
                    </a:lnTo>
                    <a:lnTo>
                      <a:pt x="4980" y="235"/>
                    </a:lnTo>
                    <a:lnTo>
                      <a:pt x="4978" y="235"/>
                    </a:lnTo>
                    <a:lnTo>
                      <a:pt x="4978" y="235"/>
                    </a:lnTo>
                    <a:lnTo>
                      <a:pt x="4976" y="235"/>
                    </a:lnTo>
                    <a:lnTo>
                      <a:pt x="4976" y="235"/>
                    </a:lnTo>
                    <a:lnTo>
                      <a:pt x="4980" y="237"/>
                    </a:lnTo>
                    <a:close/>
                    <a:moveTo>
                      <a:pt x="542" y="215"/>
                    </a:moveTo>
                    <a:lnTo>
                      <a:pt x="542" y="215"/>
                    </a:lnTo>
                    <a:lnTo>
                      <a:pt x="538" y="215"/>
                    </a:lnTo>
                    <a:lnTo>
                      <a:pt x="538" y="215"/>
                    </a:lnTo>
                    <a:lnTo>
                      <a:pt x="538" y="215"/>
                    </a:lnTo>
                    <a:lnTo>
                      <a:pt x="540" y="213"/>
                    </a:lnTo>
                    <a:lnTo>
                      <a:pt x="540" y="213"/>
                    </a:lnTo>
                    <a:lnTo>
                      <a:pt x="538" y="213"/>
                    </a:lnTo>
                    <a:lnTo>
                      <a:pt x="536" y="213"/>
                    </a:lnTo>
                    <a:lnTo>
                      <a:pt x="536" y="213"/>
                    </a:lnTo>
                    <a:lnTo>
                      <a:pt x="536" y="215"/>
                    </a:lnTo>
                    <a:lnTo>
                      <a:pt x="536" y="215"/>
                    </a:lnTo>
                    <a:lnTo>
                      <a:pt x="534" y="215"/>
                    </a:lnTo>
                    <a:lnTo>
                      <a:pt x="534" y="215"/>
                    </a:lnTo>
                    <a:lnTo>
                      <a:pt x="534" y="215"/>
                    </a:lnTo>
                    <a:lnTo>
                      <a:pt x="532" y="215"/>
                    </a:lnTo>
                    <a:lnTo>
                      <a:pt x="532" y="215"/>
                    </a:lnTo>
                    <a:lnTo>
                      <a:pt x="530" y="215"/>
                    </a:lnTo>
                    <a:lnTo>
                      <a:pt x="530" y="217"/>
                    </a:lnTo>
                    <a:lnTo>
                      <a:pt x="530" y="217"/>
                    </a:lnTo>
                    <a:lnTo>
                      <a:pt x="528" y="217"/>
                    </a:lnTo>
                    <a:lnTo>
                      <a:pt x="528" y="217"/>
                    </a:lnTo>
                    <a:lnTo>
                      <a:pt x="530" y="215"/>
                    </a:lnTo>
                    <a:lnTo>
                      <a:pt x="530" y="215"/>
                    </a:lnTo>
                    <a:lnTo>
                      <a:pt x="528" y="215"/>
                    </a:lnTo>
                    <a:lnTo>
                      <a:pt x="528" y="215"/>
                    </a:lnTo>
                    <a:lnTo>
                      <a:pt x="528" y="215"/>
                    </a:lnTo>
                    <a:lnTo>
                      <a:pt x="526" y="215"/>
                    </a:lnTo>
                    <a:lnTo>
                      <a:pt x="524" y="215"/>
                    </a:lnTo>
                    <a:lnTo>
                      <a:pt x="524" y="217"/>
                    </a:lnTo>
                    <a:lnTo>
                      <a:pt x="524" y="217"/>
                    </a:lnTo>
                    <a:lnTo>
                      <a:pt x="526" y="217"/>
                    </a:lnTo>
                    <a:lnTo>
                      <a:pt x="524" y="219"/>
                    </a:lnTo>
                    <a:lnTo>
                      <a:pt x="524" y="217"/>
                    </a:lnTo>
                    <a:lnTo>
                      <a:pt x="522" y="219"/>
                    </a:lnTo>
                    <a:lnTo>
                      <a:pt x="522" y="219"/>
                    </a:lnTo>
                    <a:lnTo>
                      <a:pt x="520" y="221"/>
                    </a:lnTo>
                    <a:lnTo>
                      <a:pt x="518" y="223"/>
                    </a:lnTo>
                    <a:lnTo>
                      <a:pt x="518" y="223"/>
                    </a:lnTo>
                    <a:lnTo>
                      <a:pt x="518" y="223"/>
                    </a:lnTo>
                    <a:lnTo>
                      <a:pt x="518" y="223"/>
                    </a:lnTo>
                    <a:lnTo>
                      <a:pt x="518" y="221"/>
                    </a:lnTo>
                    <a:lnTo>
                      <a:pt x="520" y="219"/>
                    </a:lnTo>
                    <a:lnTo>
                      <a:pt x="520" y="219"/>
                    </a:lnTo>
                    <a:lnTo>
                      <a:pt x="520" y="219"/>
                    </a:lnTo>
                    <a:lnTo>
                      <a:pt x="520" y="219"/>
                    </a:lnTo>
                    <a:lnTo>
                      <a:pt x="520" y="219"/>
                    </a:lnTo>
                    <a:lnTo>
                      <a:pt x="520" y="217"/>
                    </a:lnTo>
                    <a:lnTo>
                      <a:pt x="518" y="217"/>
                    </a:lnTo>
                    <a:lnTo>
                      <a:pt x="518" y="219"/>
                    </a:lnTo>
                    <a:lnTo>
                      <a:pt x="514" y="219"/>
                    </a:lnTo>
                    <a:lnTo>
                      <a:pt x="512" y="219"/>
                    </a:lnTo>
                    <a:lnTo>
                      <a:pt x="508" y="221"/>
                    </a:lnTo>
                    <a:lnTo>
                      <a:pt x="506" y="223"/>
                    </a:lnTo>
                    <a:lnTo>
                      <a:pt x="506" y="223"/>
                    </a:lnTo>
                    <a:lnTo>
                      <a:pt x="506" y="225"/>
                    </a:lnTo>
                    <a:lnTo>
                      <a:pt x="502" y="229"/>
                    </a:lnTo>
                    <a:lnTo>
                      <a:pt x="502" y="231"/>
                    </a:lnTo>
                    <a:lnTo>
                      <a:pt x="504" y="231"/>
                    </a:lnTo>
                    <a:lnTo>
                      <a:pt x="506" y="229"/>
                    </a:lnTo>
                    <a:lnTo>
                      <a:pt x="506" y="229"/>
                    </a:lnTo>
                    <a:lnTo>
                      <a:pt x="506" y="229"/>
                    </a:lnTo>
                    <a:lnTo>
                      <a:pt x="508" y="227"/>
                    </a:lnTo>
                    <a:lnTo>
                      <a:pt x="508" y="227"/>
                    </a:lnTo>
                    <a:lnTo>
                      <a:pt x="508" y="227"/>
                    </a:lnTo>
                    <a:lnTo>
                      <a:pt x="506" y="227"/>
                    </a:lnTo>
                    <a:lnTo>
                      <a:pt x="506" y="227"/>
                    </a:lnTo>
                    <a:lnTo>
                      <a:pt x="506" y="227"/>
                    </a:lnTo>
                    <a:lnTo>
                      <a:pt x="508" y="227"/>
                    </a:lnTo>
                    <a:lnTo>
                      <a:pt x="510" y="227"/>
                    </a:lnTo>
                    <a:lnTo>
                      <a:pt x="510" y="227"/>
                    </a:lnTo>
                    <a:lnTo>
                      <a:pt x="510" y="227"/>
                    </a:lnTo>
                    <a:lnTo>
                      <a:pt x="510" y="227"/>
                    </a:lnTo>
                    <a:lnTo>
                      <a:pt x="508" y="227"/>
                    </a:lnTo>
                    <a:lnTo>
                      <a:pt x="508" y="229"/>
                    </a:lnTo>
                    <a:lnTo>
                      <a:pt x="508" y="229"/>
                    </a:lnTo>
                    <a:lnTo>
                      <a:pt x="510" y="227"/>
                    </a:lnTo>
                    <a:lnTo>
                      <a:pt x="510" y="229"/>
                    </a:lnTo>
                    <a:lnTo>
                      <a:pt x="512" y="229"/>
                    </a:lnTo>
                    <a:lnTo>
                      <a:pt x="512" y="229"/>
                    </a:lnTo>
                    <a:lnTo>
                      <a:pt x="504" y="231"/>
                    </a:lnTo>
                    <a:lnTo>
                      <a:pt x="504" y="233"/>
                    </a:lnTo>
                    <a:lnTo>
                      <a:pt x="504" y="233"/>
                    </a:lnTo>
                    <a:lnTo>
                      <a:pt x="504" y="233"/>
                    </a:lnTo>
                    <a:lnTo>
                      <a:pt x="504" y="233"/>
                    </a:lnTo>
                    <a:lnTo>
                      <a:pt x="510" y="231"/>
                    </a:lnTo>
                    <a:lnTo>
                      <a:pt x="512" y="229"/>
                    </a:lnTo>
                    <a:lnTo>
                      <a:pt x="514" y="229"/>
                    </a:lnTo>
                    <a:lnTo>
                      <a:pt x="514" y="229"/>
                    </a:lnTo>
                    <a:lnTo>
                      <a:pt x="514" y="229"/>
                    </a:lnTo>
                    <a:lnTo>
                      <a:pt x="514" y="227"/>
                    </a:lnTo>
                    <a:lnTo>
                      <a:pt x="516" y="227"/>
                    </a:lnTo>
                    <a:lnTo>
                      <a:pt x="516" y="227"/>
                    </a:lnTo>
                    <a:lnTo>
                      <a:pt x="518" y="227"/>
                    </a:lnTo>
                    <a:lnTo>
                      <a:pt x="518" y="225"/>
                    </a:lnTo>
                    <a:lnTo>
                      <a:pt x="522" y="225"/>
                    </a:lnTo>
                    <a:lnTo>
                      <a:pt x="526" y="225"/>
                    </a:lnTo>
                    <a:lnTo>
                      <a:pt x="528" y="225"/>
                    </a:lnTo>
                    <a:lnTo>
                      <a:pt x="530" y="223"/>
                    </a:lnTo>
                    <a:lnTo>
                      <a:pt x="530" y="223"/>
                    </a:lnTo>
                    <a:lnTo>
                      <a:pt x="532" y="223"/>
                    </a:lnTo>
                    <a:lnTo>
                      <a:pt x="532" y="223"/>
                    </a:lnTo>
                    <a:lnTo>
                      <a:pt x="532" y="223"/>
                    </a:lnTo>
                    <a:lnTo>
                      <a:pt x="532" y="221"/>
                    </a:lnTo>
                    <a:lnTo>
                      <a:pt x="532" y="221"/>
                    </a:lnTo>
                    <a:lnTo>
                      <a:pt x="530" y="221"/>
                    </a:lnTo>
                    <a:lnTo>
                      <a:pt x="530" y="221"/>
                    </a:lnTo>
                    <a:lnTo>
                      <a:pt x="532" y="221"/>
                    </a:lnTo>
                    <a:lnTo>
                      <a:pt x="532" y="221"/>
                    </a:lnTo>
                    <a:lnTo>
                      <a:pt x="534" y="221"/>
                    </a:lnTo>
                    <a:lnTo>
                      <a:pt x="536" y="221"/>
                    </a:lnTo>
                    <a:lnTo>
                      <a:pt x="538" y="221"/>
                    </a:lnTo>
                    <a:lnTo>
                      <a:pt x="538" y="221"/>
                    </a:lnTo>
                    <a:lnTo>
                      <a:pt x="540" y="221"/>
                    </a:lnTo>
                    <a:lnTo>
                      <a:pt x="542" y="219"/>
                    </a:lnTo>
                    <a:lnTo>
                      <a:pt x="542" y="219"/>
                    </a:lnTo>
                    <a:lnTo>
                      <a:pt x="542" y="219"/>
                    </a:lnTo>
                    <a:lnTo>
                      <a:pt x="542" y="219"/>
                    </a:lnTo>
                    <a:lnTo>
                      <a:pt x="542" y="217"/>
                    </a:lnTo>
                    <a:lnTo>
                      <a:pt x="542" y="217"/>
                    </a:lnTo>
                    <a:lnTo>
                      <a:pt x="544" y="215"/>
                    </a:lnTo>
                    <a:lnTo>
                      <a:pt x="544" y="215"/>
                    </a:lnTo>
                    <a:lnTo>
                      <a:pt x="544" y="215"/>
                    </a:lnTo>
                    <a:lnTo>
                      <a:pt x="544" y="215"/>
                    </a:lnTo>
                    <a:lnTo>
                      <a:pt x="542" y="215"/>
                    </a:lnTo>
                    <a:close/>
                    <a:moveTo>
                      <a:pt x="4980" y="311"/>
                    </a:moveTo>
                    <a:lnTo>
                      <a:pt x="4978" y="311"/>
                    </a:lnTo>
                    <a:lnTo>
                      <a:pt x="4978" y="313"/>
                    </a:lnTo>
                    <a:lnTo>
                      <a:pt x="4980" y="313"/>
                    </a:lnTo>
                    <a:lnTo>
                      <a:pt x="4980" y="313"/>
                    </a:lnTo>
                    <a:lnTo>
                      <a:pt x="4982" y="313"/>
                    </a:lnTo>
                    <a:lnTo>
                      <a:pt x="4982" y="313"/>
                    </a:lnTo>
                    <a:lnTo>
                      <a:pt x="4982" y="313"/>
                    </a:lnTo>
                    <a:lnTo>
                      <a:pt x="4982" y="313"/>
                    </a:lnTo>
                    <a:lnTo>
                      <a:pt x="4980" y="311"/>
                    </a:lnTo>
                    <a:lnTo>
                      <a:pt x="4980" y="311"/>
                    </a:lnTo>
                    <a:close/>
                    <a:moveTo>
                      <a:pt x="402" y="179"/>
                    </a:moveTo>
                    <a:lnTo>
                      <a:pt x="404" y="181"/>
                    </a:lnTo>
                    <a:lnTo>
                      <a:pt x="408" y="181"/>
                    </a:lnTo>
                    <a:lnTo>
                      <a:pt x="408" y="183"/>
                    </a:lnTo>
                    <a:lnTo>
                      <a:pt x="408" y="183"/>
                    </a:lnTo>
                    <a:lnTo>
                      <a:pt x="408" y="183"/>
                    </a:lnTo>
                    <a:lnTo>
                      <a:pt x="410" y="183"/>
                    </a:lnTo>
                    <a:lnTo>
                      <a:pt x="410" y="183"/>
                    </a:lnTo>
                    <a:lnTo>
                      <a:pt x="410" y="181"/>
                    </a:lnTo>
                    <a:lnTo>
                      <a:pt x="414" y="181"/>
                    </a:lnTo>
                    <a:lnTo>
                      <a:pt x="416" y="181"/>
                    </a:lnTo>
                    <a:lnTo>
                      <a:pt x="418" y="181"/>
                    </a:lnTo>
                    <a:lnTo>
                      <a:pt x="420" y="179"/>
                    </a:lnTo>
                    <a:lnTo>
                      <a:pt x="420" y="179"/>
                    </a:lnTo>
                    <a:lnTo>
                      <a:pt x="420" y="179"/>
                    </a:lnTo>
                    <a:lnTo>
                      <a:pt x="422" y="177"/>
                    </a:lnTo>
                    <a:lnTo>
                      <a:pt x="422" y="177"/>
                    </a:lnTo>
                    <a:lnTo>
                      <a:pt x="424" y="175"/>
                    </a:lnTo>
                    <a:lnTo>
                      <a:pt x="424" y="175"/>
                    </a:lnTo>
                    <a:lnTo>
                      <a:pt x="426" y="175"/>
                    </a:lnTo>
                    <a:lnTo>
                      <a:pt x="424" y="173"/>
                    </a:lnTo>
                    <a:lnTo>
                      <a:pt x="424" y="173"/>
                    </a:lnTo>
                    <a:lnTo>
                      <a:pt x="422" y="173"/>
                    </a:lnTo>
                    <a:lnTo>
                      <a:pt x="422" y="173"/>
                    </a:lnTo>
                    <a:lnTo>
                      <a:pt x="422" y="173"/>
                    </a:lnTo>
                    <a:lnTo>
                      <a:pt x="422" y="173"/>
                    </a:lnTo>
                    <a:lnTo>
                      <a:pt x="420" y="173"/>
                    </a:lnTo>
                    <a:lnTo>
                      <a:pt x="418" y="173"/>
                    </a:lnTo>
                    <a:lnTo>
                      <a:pt x="418" y="173"/>
                    </a:lnTo>
                    <a:lnTo>
                      <a:pt x="418" y="173"/>
                    </a:lnTo>
                    <a:lnTo>
                      <a:pt x="414" y="173"/>
                    </a:lnTo>
                    <a:lnTo>
                      <a:pt x="412" y="175"/>
                    </a:lnTo>
                    <a:lnTo>
                      <a:pt x="412" y="175"/>
                    </a:lnTo>
                    <a:lnTo>
                      <a:pt x="410" y="175"/>
                    </a:lnTo>
                    <a:lnTo>
                      <a:pt x="404" y="175"/>
                    </a:lnTo>
                    <a:lnTo>
                      <a:pt x="404" y="175"/>
                    </a:lnTo>
                    <a:lnTo>
                      <a:pt x="402" y="175"/>
                    </a:lnTo>
                    <a:lnTo>
                      <a:pt x="400" y="177"/>
                    </a:lnTo>
                    <a:lnTo>
                      <a:pt x="402" y="179"/>
                    </a:lnTo>
                    <a:lnTo>
                      <a:pt x="402" y="179"/>
                    </a:lnTo>
                    <a:close/>
                    <a:moveTo>
                      <a:pt x="4924" y="315"/>
                    </a:moveTo>
                    <a:lnTo>
                      <a:pt x="4926" y="315"/>
                    </a:lnTo>
                    <a:lnTo>
                      <a:pt x="4926" y="315"/>
                    </a:lnTo>
                    <a:lnTo>
                      <a:pt x="4926" y="313"/>
                    </a:lnTo>
                    <a:lnTo>
                      <a:pt x="4922" y="313"/>
                    </a:lnTo>
                    <a:lnTo>
                      <a:pt x="4922" y="313"/>
                    </a:lnTo>
                    <a:lnTo>
                      <a:pt x="4922" y="315"/>
                    </a:lnTo>
                    <a:lnTo>
                      <a:pt x="4924" y="315"/>
                    </a:lnTo>
                    <a:close/>
                    <a:moveTo>
                      <a:pt x="684" y="630"/>
                    </a:moveTo>
                    <a:lnTo>
                      <a:pt x="684" y="630"/>
                    </a:lnTo>
                    <a:lnTo>
                      <a:pt x="682" y="630"/>
                    </a:lnTo>
                    <a:lnTo>
                      <a:pt x="684" y="630"/>
                    </a:lnTo>
                    <a:lnTo>
                      <a:pt x="684" y="630"/>
                    </a:lnTo>
                    <a:lnTo>
                      <a:pt x="684" y="630"/>
                    </a:lnTo>
                    <a:lnTo>
                      <a:pt x="684" y="630"/>
                    </a:lnTo>
                    <a:close/>
                    <a:moveTo>
                      <a:pt x="2" y="846"/>
                    </a:moveTo>
                    <a:lnTo>
                      <a:pt x="0" y="848"/>
                    </a:lnTo>
                    <a:lnTo>
                      <a:pt x="0" y="848"/>
                    </a:lnTo>
                    <a:lnTo>
                      <a:pt x="0" y="848"/>
                    </a:lnTo>
                    <a:lnTo>
                      <a:pt x="0" y="848"/>
                    </a:lnTo>
                    <a:lnTo>
                      <a:pt x="2" y="848"/>
                    </a:lnTo>
                    <a:lnTo>
                      <a:pt x="2" y="848"/>
                    </a:lnTo>
                    <a:lnTo>
                      <a:pt x="2" y="846"/>
                    </a:lnTo>
                    <a:lnTo>
                      <a:pt x="4" y="846"/>
                    </a:lnTo>
                    <a:lnTo>
                      <a:pt x="4" y="846"/>
                    </a:lnTo>
                    <a:lnTo>
                      <a:pt x="4" y="844"/>
                    </a:lnTo>
                    <a:lnTo>
                      <a:pt x="2" y="846"/>
                    </a:lnTo>
                    <a:close/>
                    <a:moveTo>
                      <a:pt x="468" y="247"/>
                    </a:moveTo>
                    <a:lnTo>
                      <a:pt x="464" y="249"/>
                    </a:lnTo>
                    <a:lnTo>
                      <a:pt x="464" y="249"/>
                    </a:lnTo>
                    <a:lnTo>
                      <a:pt x="464" y="249"/>
                    </a:lnTo>
                    <a:lnTo>
                      <a:pt x="466" y="249"/>
                    </a:lnTo>
                    <a:lnTo>
                      <a:pt x="466" y="249"/>
                    </a:lnTo>
                    <a:lnTo>
                      <a:pt x="468" y="247"/>
                    </a:lnTo>
                    <a:lnTo>
                      <a:pt x="468" y="247"/>
                    </a:lnTo>
                    <a:lnTo>
                      <a:pt x="468" y="247"/>
                    </a:lnTo>
                    <a:lnTo>
                      <a:pt x="468" y="247"/>
                    </a:lnTo>
                    <a:close/>
                    <a:moveTo>
                      <a:pt x="402" y="259"/>
                    </a:moveTo>
                    <a:lnTo>
                      <a:pt x="402" y="259"/>
                    </a:lnTo>
                    <a:lnTo>
                      <a:pt x="400" y="261"/>
                    </a:lnTo>
                    <a:lnTo>
                      <a:pt x="400" y="261"/>
                    </a:lnTo>
                    <a:lnTo>
                      <a:pt x="400" y="261"/>
                    </a:lnTo>
                    <a:lnTo>
                      <a:pt x="398" y="261"/>
                    </a:lnTo>
                    <a:lnTo>
                      <a:pt x="398" y="261"/>
                    </a:lnTo>
                    <a:lnTo>
                      <a:pt x="400" y="261"/>
                    </a:lnTo>
                    <a:lnTo>
                      <a:pt x="400" y="261"/>
                    </a:lnTo>
                    <a:lnTo>
                      <a:pt x="400" y="261"/>
                    </a:lnTo>
                    <a:lnTo>
                      <a:pt x="402" y="259"/>
                    </a:lnTo>
                    <a:lnTo>
                      <a:pt x="402" y="259"/>
                    </a:lnTo>
                    <a:lnTo>
                      <a:pt x="402" y="259"/>
                    </a:lnTo>
                    <a:lnTo>
                      <a:pt x="402" y="259"/>
                    </a:lnTo>
                    <a:close/>
                    <a:moveTo>
                      <a:pt x="400" y="261"/>
                    </a:moveTo>
                    <a:lnTo>
                      <a:pt x="400" y="263"/>
                    </a:lnTo>
                    <a:lnTo>
                      <a:pt x="400" y="263"/>
                    </a:lnTo>
                    <a:lnTo>
                      <a:pt x="400" y="263"/>
                    </a:lnTo>
                    <a:lnTo>
                      <a:pt x="400" y="263"/>
                    </a:lnTo>
                    <a:lnTo>
                      <a:pt x="402" y="261"/>
                    </a:lnTo>
                    <a:lnTo>
                      <a:pt x="400" y="261"/>
                    </a:lnTo>
                    <a:lnTo>
                      <a:pt x="400" y="261"/>
                    </a:lnTo>
                    <a:close/>
                    <a:moveTo>
                      <a:pt x="522" y="225"/>
                    </a:moveTo>
                    <a:lnTo>
                      <a:pt x="520" y="227"/>
                    </a:lnTo>
                    <a:lnTo>
                      <a:pt x="518" y="227"/>
                    </a:lnTo>
                    <a:lnTo>
                      <a:pt x="518" y="229"/>
                    </a:lnTo>
                    <a:lnTo>
                      <a:pt x="520" y="229"/>
                    </a:lnTo>
                    <a:lnTo>
                      <a:pt x="522" y="227"/>
                    </a:lnTo>
                    <a:lnTo>
                      <a:pt x="522" y="227"/>
                    </a:lnTo>
                    <a:lnTo>
                      <a:pt x="524" y="227"/>
                    </a:lnTo>
                    <a:lnTo>
                      <a:pt x="524" y="227"/>
                    </a:lnTo>
                    <a:lnTo>
                      <a:pt x="526" y="227"/>
                    </a:lnTo>
                    <a:lnTo>
                      <a:pt x="526" y="227"/>
                    </a:lnTo>
                    <a:lnTo>
                      <a:pt x="526" y="225"/>
                    </a:lnTo>
                    <a:lnTo>
                      <a:pt x="522" y="225"/>
                    </a:lnTo>
                    <a:close/>
                    <a:moveTo>
                      <a:pt x="400" y="257"/>
                    </a:moveTo>
                    <a:lnTo>
                      <a:pt x="400" y="257"/>
                    </a:lnTo>
                    <a:lnTo>
                      <a:pt x="398" y="257"/>
                    </a:lnTo>
                    <a:lnTo>
                      <a:pt x="396" y="259"/>
                    </a:lnTo>
                    <a:lnTo>
                      <a:pt x="396" y="259"/>
                    </a:lnTo>
                    <a:lnTo>
                      <a:pt x="394" y="261"/>
                    </a:lnTo>
                    <a:lnTo>
                      <a:pt x="394" y="261"/>
                    </a:lnTo>
                    <a:lnTo>
                      <a:pt x="392" y="261"/>
                    </a:lnTo>
                    <a:lnTo>
                      <a:pt x="392" y="261"/>
                    </a:lnTo>
                    <a:lnTo>
                      <a:pt x="392" y="261"/>
                    </a:lnTo>
                    <a:lnTo>
                      <a:pt x="390" y="263"/>
                    </a:lnTo>
                    <a:lnTo>
                      <a:pt x="388" y="263"/>
                    </a:lnTo>
                    <a:lnTo>
                      <a:pt x="390" y="263"/>
                    </a:lnTo>
                    <a:lnTo>
                      <a:pt x="392" y="261"/>
                    </a:lnTo>
                    <a:lnTo>
                      <a:pt x="394" y="261"/>
                    </a:lnTo>
                    <a:lnTo>
                      <a:pt x="394" y="261"/>
                    </a:lnTo>
                    <a:lnTo>
                      <a:pt x="396" y="261"/>
                    </a:lnTo>
                    <a:lnTo>
                      <a:pt x="396" y="261"/>
                    </a:lnTo>
                    <a:lnTo>
                      <a:pt x="398" y="259"/>
                    </a:lnTo>
                    <a:lnTo>
                      <a:pt x="398" y="259"/>
                    </a:lnTo>
                    <a:lnTo>
                      <a:pt x="398" y="259"/>
                    </a:lnTo>
                    <a:lnTo>
                      <a:pt x="400" y="257"/>
                    </a:lnTo>
                    <a:close/>
                    <a:moveTo>
                      <a:pt x="492" y="237"/>
                    </a:moveTo>
                    <a:lnTo>
                      <a:pt x="490" y="237"/>
                    </a:lnTo>
                    <a:lnTo>
                      <a:pt x="488" y="237"/>
                    </a:lnTo>
                    <a:lnTo>
                      <a:pt x="488" y="239"/>
                    </a:lnTo>
                    <a:lnTo>
                      <a:pt x="488" y="239"/>
                    </a:lnTo>
                    <a:lnTo>
                      <a:pt x="488" y="239"/>
                    </a:lnTo>
                    <a:lnTo>
                      <a:pt x="490" y="239"/>
                    </a:lnTo>
                    <a:lnTo>
                      <a:pt x="494" y="237"/>
                    </a:lnTo>
                    <a:lnTo>
                      <a:pt x="494" y="235"/>
                    </a:lnTo>
                    <a:lnTo>
                      <a:pt x="496" y="235"/>
                    </a:lnTo>
                    <a:lnTo>
                      <a:pt x="494" y="235"/>
                    </a:lnTo>
                    <a:lnTo>
                      <a:pt x="492" y="237"/>
                    </a:lnTo>
                    <a:close/>
                    <a:moveTo>
                      <a:pt x="496" y="235"/>
                    </a:moveTo>
                    <a:lnTo>
                      <a:pt x="496" y="237"/>
                    </a:lnTo>
                    <a:lnTo>
                      <a:pt x="496" y="237"/>
                    </a:lnTo>
                    <a:lnTo>
                      <a:pt x="496" y="237"/>
                    </a:lnTo>
                    <a:lnTo>
                      <a:pt x="498" y="237"/>
                    </a:lnTo>
                    <a:lnTo>
                      <a:pt x="498" y="237"/>
                    </a:lnTo>
                    <a:lnTo>
                      <a:pt x="498" y="237"/>
                    </a:lnTo>
                    <a:lnTo>
                      <a:pt x="500" y="235"/>
                    </a:lnTo>
                    <a:lnTo>
                      <a:pt x="500" y="235"/>
                    </a:lnTo>
                    <a:lnTo>
                      <a:pt x="498" y="235"/>
                    </a:lnTo>
                    <a:lnTo>
                      <a:pt x="496" y="235"/>
                    </a:lnTo>
                    <a:close/>
                    <a:moveTo>
                      <a:pt x="290" y="279"/>
                    </a:moveTo>
                    <a:lnTo>
                      <a:pt x="288" y="279"/>
                    </a:lnTo>
                    <a:lnTo>
                      <a:pt x="286" y="281"/>
                    </a:lnTo>
                    <a:lnTo>
                      <a:pt x="286" y="281"/>
                    </a:lnTo>
                    <a:lnTo>
                      <a:pt x="284" y="281"/>
                    </a:lnTo>
                    <a:lnTo>
                      <a:pt x="284" y="281"/>
                    </a:lnTo>
                    <a:lnTo>
                      <a:pt x="286" y="279"/>
                    </a:lnTo>
                    <a:lnTo>
                      <a:pt x="286" y="279"/>
                    </a:lnTo>
                    <a:lnTo>
                      <a:pt x="284" y="279"/>
                    </a:lnTo>
                    <a:lnTo>
                      <a:pt x="282" y="279"/>
                    </a:lnTo>
                    <a:lnTo>
                      <a:pt x="280" y="279"/>
                    </a:lnTo>
                    <a:lnTo>
                      <a:pt x="280" y="281"/>
                    </a:lnTo>
                    <a:lnTo>
                      <a:pt x="278" y="281"/>
                    </a:lnTo>
                    <a:lnTo>
                      <a:pt x="276" y="281"/>
                    </a:lnTo>
                    <a:lnTo>
                      <a:pt x="276" y="281"/>
                    </a:lnTo>
                    <a:lnTo>
                      <a:pt x="276" y="283"/>
                    </a:lnTo>
                    <a:lnTo>
                      <a:pt x="276" y="283"/>
                    </a:lnTo>
                    <a:lnTo>
                      <a:pt x="276" y="283"/>
                    </a:lnTo>
                    <a:lnTo>
                      <a:pt x="276" y="283"/>
                    </a:lnTo>
                    <a:lnTo>
                      <a:pt x="278" y="283"/>
                    </a:lnTo>
                    <a:lnTo>
                      <a:pt x="278" y="283"/>
                    </a:lnTo>
                    <a:lnTo>
                      <a:pt x="278" y="285"/>
                    </a:lnTo>
                    <a:lnTo>
                      <a:pt x="278" y="285"/>
                    </a:lnTo>
                    <a:lnTo>
                      <a:pt x="276" y="285"/>
                    </a:lnTo>
                    <a:lnTo>
                      <a:pt x="276" y="285"/>
                    </a:lnTo>
                    <a:lnTo>
                      <a:pt x="276" y="285"/>
                    </a:lnTo>
                    <a:lnTo>
                      <a:pt x="276" y="285"/>
                    </a:lnTo>
                    <a:lnTo>
                      <a:pt x="274" y="285"/>
                    </a:lnTo>
                    <a:lnTo>
                      <a:pt x="274" y="285"/>
                    </a:lnTo>
                    <a:lnTo>
                      <a:pt x="272" y="285"/>
                    </a:lnTo>
                    <a:lnTo>
                      <a:pt x="270" y="287"/>
                    </a:lnTo>
                    <a:lnTo>
                      <a:pt x="268" y="287"/>
                    </a:lnTo>
                    <a:lnTo>
                      <a:pt x="264" y="289"/>
                    </a:lnTo>
                    <a:lnTo>
                      <a:pt x="262" y="289"/>
                    </a:lnTo>
                    <a:lnTo>
                      <a:pt x="260" y="289"/>
                    </a:lnTo>
                    <a:lnTo>
                      <a:pt x="260" y="289"/>
                    </a:lnTo>
                    <a:lnTo>
                      <a:pt x="258" y="291"/>
                    </a:lnTo>
                    <a:lnTo>
                      <a:pt x="258" y="291"/>
                    </a:lnTo>
                    <a:lnTo>
                      <a:pt x="258" y="291"/>
                    </a:lnTo>
                    <a:lnTo>
                      <a:pt x="258" y="291"/>
                    </a:lnTo>
                    <a:lnTo>
                      <a:pt x="260" y="291"/>
                    </a:lnTo>
                    <a:lnTo>
                      <a:pt x="260" y="291"/>
                    </a:lnTo>
                    <a:lnTo>
                      <a:pt x="262" y="291"/>
                    </a:lnTo>
                    <a:lnTo>
                      <a:pt x="262" y="291"/>
                    </a:lnTo>
                    <a:lnTo>
                      <a:pt x="264" y="291"/>
                    </a:lnTo>
                    <a:lnTo>
                      <a:pt x="264" y="291"/>
                    </a:lnTo>
                    <a:lnTo>
                      <a:pt x="264" y="291"/>
                    </a:lnTo>
                    <a:lnTo>
                      <a:pt x="266" y="289"/>
                    </a:lnTo>
                    <a:lnTo>
                      <a:pt x="268" y="289"/>
                    </a:lnTo>
                    <a:lnTo>
                      <a:pt x="270" y="289"/>
                    </a:lnTo>
                    <a:lnTo>
                      <a:pt x="272" y="289"/>
                    </a:lnTo>
                    <a:lnTo>
                      <a:pt x="274" y="289"/>
                    </a:lnTo>
                    <a:lnTo>
                      <a:pt x="276" y="287"/>
                    </a:lnTo>
                    <a:lnTo>
                      <a:pt x="280" y="285"/>
                    </a:lnTo>
                    <a:lnTo>
                      <a:pt x="282" y="285"/>
                    </a:lnTo>
                    <a:lnTo>
                      <a:pt x="284" y="285"/>
                    </a:lnTo>
                    <a:lnTo>
                      <a:pt x="284" y="285"/>
                    </a:lnTo>
                    <a:lnTo>
                      <a:pt x="284" y="283"/>
                    </a:lnTo>
                    <a:lnTo>
                      <a:pt x="284" y="283"/>
                    </a:lnTo>
                    <a:lnTo>
                      <a:pt x="282" y="285"/>
                    </a:lnTo>
                    <a:lnTo>
                      <a:pt x="282" y="283"/>
                    </a:lnTo>
                    <a:lnTo>
                      <a:pt x="284" y="283"/>
                    </a:lnTo>
                    <a:lnTo>
                      <a:pt x="288" y="281"/>
                    </a:lnTo>
                    <a:lnTo>
                      <a:pt x="290" y="281"/>
                    </a:lnTo>
                    <a:lnTo>
                      <a:pt x="290" y="279"/>
                    </a:lnTo>
                    <a:lnTo>
                      <a:pt x="290" y="279"/>
                    </a:lnTo>
                    <a:close/>
                    <a:moveTo>
                      <a:pt x="306" y="275"/>
                    </a:moveTo>
                    <a:lnTo>
                      <a:pt x="306" y="275"/>
                    </a:lnTo>
                    <a:lnTo>
                      <a:pt x="306" y="275"/>
                    </a:lnTo>
                    <a:lnTo>
                      <a:pt x="304" y="275"/>
                    </a:lnTo>
                    <a:lnTo>
                      <a:pt x="304" y="275"/>
                    </a:lnTo>
                    <a:lnTo>
                      <a:pt x="302" y="277"/>
                    </a:lnTo>
                    <a:lnTo>
                      <a:pt x="302" y="277"/>
                    </a:lnTo>
                    <a:lnTo>
                      <a:pt x="302" y="277"/>
                    </a:lnTo>
                    <a:lnTo>
                      <a:pt x="302" y="277"/>
                    </a:lnTo>
                    <a:lnTo>
                      <a:pt x="304" y="277"/>
                    </a:lnTo>
                    <a:lnTo>
                      <a:pt x="306" y="275"/>
                    </a:lnTo>
                    <a:lnTo>
                      <a:pt x="306" y="275"/>
                    </a:lnTo>
                    <a:lnTo>
                      <a:pt x="306" y="275"/>
                    </a:lnTo>
                    <a:close/>
                    <a:moveTo>
                      <a:pt x="392" y="257"/>
                    </a:moveTo>
                    <a:lnTo>
                      <a:pt x="392" y="257"/>
                    </a:lnTo>
                    <a:lnTo>
                      <a:pt x="394" y="257"/>
                    </a:lnTo>
                    <a:lnTo>
                      <a:pt x="394" y="257"/>
                    </a:lnTo>
                    <a:lnTo>
                      <a:pt x="392" y="257"/>
                    </a:lnTo>
                    <a:lnTo>
                      <a:pt x="392" y="257"/>
                    </a:lnTo>
                    <a:lnTo>
                      <a:pt x="392" y="257"/>
                    </a:lnTo>
                    <a:close/>
                    <a:moveTo>
                      <a:pt x="300" y="275"/>
                    </a:moveTo>
                    <a:lnTo>
                      <a:pt x="298" y="275"/>
                    </a:lnTo>
                    <a:lnTo>
                      <a:pt x="298" y="275"/>
                    </a:lnTo>
                    <a:lnTo>
                      <a:pt x="296" y="277"/>
                    </a:lnTo>
                    <a:lnTo>
                      <a:pt x="296" y="277"/>
                    </a:lnTo>
                    <a:lnTo>
                      <a:pt x="296" y="277"/>
                    </a:lnTo>
                    <a:lnTo>
                      <a:pt x="294" y="279"/>
                    </a:lnTo>
                    <a:lnTo>
                      <a:pt x="294" y="279"/>
                    </a:lnTo>
                    <a:lnTo>
                      <a:pt x="296" y="279"/>
                    </a:lnTo>
                    <a:lnTo>
                      <a:pt x="296" y="279"/>
                    </a:lnTo>
                    <a:lnTo>
                      <a:pt x="296" y="279"/>
                    </a:lnTo>
                    <a:lnTo>
                      <a:pt x="298" y="277"/>
                    </a:lnTo>
                    <a:lnTo>
                      <a:pt x="300" y="277"/>
                    </a:lnTo>
                    <a:lnTo>
                      <a:pt x="300" y="277"/>
                    </a:lnTo>
                    <a:lnTo>
                      <a:pt x="300" y="277"/>
                    </a:lnTo>
                    <a:lnTo>
                      <a:pt x="300" y="277"/>
                    </a:lnTo>
                    <a:lnTo>
                      <a:pt x="300" y="275"/>
                    </a:lnTo>
                    <a:close/>
                    <a:moveTo>
                      <a:pt x="346" y="267"/>
                    </a:moveTo>
                    <a:lnTo>
                      <a:pt x="346" y="267"/>
                    </a:lnTo>
                    <a:lnTo>
                      <a:pt x="346" y="267"/>
                    </a:lnTo>
                    <a:lnTo>
                      <a:pt x="344" y="267"/>
                    </a:lnTo>
                    <a:lnTo>
                      <a:pt x="344" y="265"/>
                    </a:lnTo>
                    <a:lnTo>
                      <a:pt x="344" y="265"/>
                    </a:lnTo>
                    <a:lnTo>
                      <a:pt x="346" y="263"/>
                    </a:lnTo>
                    <a:lnTo>
                      <a:pt x="346" y="263"/>
                    </a:lnTo>
                    <a:lnTo>
                      <a:pt x="346" y="261"/>
                    </a:lnTo>
                    <a:lnTo>
                      <a:pt x="346" y="261"/>
                    </a:lnTo>
                    <a:lnTo>
                      <a:pt x="344" y="261"/>
                    </a:lnTo>
                    <a:lnTo>
                      <a:pt x="342" y="261"/>
                    </a:lnTo>
                    <a:lnTo>
                      <a:pt x="338" y="263"/>
                    </a:lnTo>
                    <a:lnTo>
                      <a:pt x="334" y="263"/>
                    </a:lnTo>
                    <a:lnTo>
                      <a:pt x="332" y="263"/>
                    </a:lnTo>
                    <a:lnTo>
                      <a:pt x="332" y="263"/>
                    </a:lnTo>
                    <a:lnTo>
                      <a:pt x="330" y="265"/>
                    </a:lnTo>
                    <a:lnTo>
                      <a:pt x="324" y="267"/>
                    </a:lnTo>
                    <a:lnTo>
                      <a:pt x="324" y="267"/>
                    </a:lnTo>
                    <a:lnTo>
                      <a:pt x="320" y="269"/>
                    </a:lnTo>
                    <a:lnTo>
                      <a:pt x="320" y="269"/>
                    </a:lnTo>
                    <a:lnTo>
                      <a:pt x="320" y="269"/>
                    </a:lnTo>
                    <a:lnTo>
                      <a:pt x="318" y="271"/>
                    </a:lnTo>
                    <a:lnTo>
                      <a:pt x="318" y="273"/>
                    </a:lnTo>
                    <a:lnTo>
                      <a:pt x="318" y="273"/>
                    </a:lnTo>
                    <a:lnTo>
                      <a:pt x="320" y="273"/>
                    </a:lnTo>
                    <a:lnTo>
                      <a:pt x="322" y="271"/>
                    </a:lnTo>
                    <a:lnTo>
                      <a:pt x="324" y="271"/>
                    </a:lnTo>
                    <a:lnTo>
                      <a:pt x="326" y="271"/>
                    </a:lnTo>
                    <a:lnTo>
                      <a:pt x="328" y="269"/>
                    </a:lnTo>
                    <a:lnTo>
                      <a:pt x="330" y="269"/>
                    </a:lnTo>
                    <a:lnTo>
                      <a:pt x="332" y="269"/>
                    </a:lnTo>
                    <a:lnTo>
                      <a:pt x="338" y="269"/>
                    </a:lnTo>
                    <a:lnTo>
                      <a:pt x="340" y="269"/>
                    </a:lnTo>
                    <a:lnTo>
                      <a:pt x="344" y="267"/>
                    </a:lnTo>
                    <a:lnTo>
                      <a:pt x="346" y="267"/>
                    </a:lnTo>
                    <a:lnTo>
                      <a:pt x="346" y="267"/>
                    </a:lnTo>
                    <a:close/>
                    <a:moveTo>
                      <a:pt x="390" y="259"/>
                    </a:moveTo>
                    <a:lnTo>
                      <a:pt x="390" y="259"/>
                    </a:lnTo>
                    <a:lnTo>
                      <a:pt x="390" y="257"/>
                    </a:lnTo>
                    <a:lnTo>
                      <a:pt x="392" y="257"/>
                    </a:lnTo>
                    <a:lnTo>
                      <a:pt x="392" y="255"/>
                    </a:lnTo>
                    <a:lnTo>
                      <a:pt x="392" y="255"/>
                    </a:lnTo>
                    <a:lnTo>
                      <a:pt x="390" y="257"/>
                    </a:lnTo>
                    <a:lnTo>
                      <a:pt x="390" y="257"/>
                    </a:lnTo>
                    <a:lnTo>
                      <a:pt x="390" y="257"/>
                    </a:lnTo>
                    <a:lnTo>
                      <a:pt x="390" y="257"/>
                    </a:lnTo>
                    <a:lnTo>
                      <a:pt x="390" y="255"/>
                    </a:lnTo>
                    <a:lnTo>
                      <a:pt x="390" y="255"/>
                    </a:lnTo>
                    <a:lnTo>
                      <a:pt x="390" y="255"/>
                    </a:lnTo>
                    <a:lnTo>
                      <a:pt x="390" y="255"/>
                    </a:lnTo>
                    <a:lnTo>
                      <a:pt x="388" y="257"/>
                    </a:lnTo>
                    <a:lnTo>
                      <a:pt x="388" y="257"/>
                    </a:lnTo>
                    <a:lnTo>
                      <a:pt x="386" y="259"/>
                    </a:lnTo>
                    <a:lnTo>
                      <a:pt x="384" y="259"/>
                    </a:lnTo>
                    <a:lnTo>
                      <a:pt x="386" y="259"/>
                    </a:lnTo>
                    <a:lnTo>
                      <a:pt x="386" y="259"/>
                    </a:lnTo>
                    <a:lnTo>
                      <a:pt x="388" y="259"/>
                    </a:lnTo>
                    <a:lnTo>
                      <a:pt x="390" y="259"/>
                    </a:lnTo>
                    <a:lnTo>
                      <a:pt x="390" y="259"/>
                    </a:lnTo>
                    <a:close/>
                    <a:moveTo>
                      <a:pt x="346" y="271"/>
                    </a:moveTo>
                    <a:lnTo>
                      <a:pt x="344" y="271"/>
                    </a:lnTo>
                    <a:lnTo>
                      <a:pt x="346" y="273"/>
                    </a:lnTo>
                    <a:lnTo>
                      <a:pt x="346" y="273"/>
                    </a:lnTo>
                    <a:lnTo>
                      <a:pt x="348" y="273"/>
                    </a:lnTo>
                    <a:lnTo>
                      <a:pt x="348" y="271"/>
                    </a:lnTo>
                    <a:lnTo>
                      <a:pt x="348" y="271"/>
                    </a:lnTo>
                    <a:lnTo>
                      <a:pt x="346" y="271"/>
                    </a:lnTo>
                    <a:close/>
                    <a:moveTo>
                      <a:pt x="360" y="263"/>
                    </a:moveTo>
                    <a:lnTo>
                      <a:pt x="358" y="265"/>
                    </a:lnTo>
                    <a:lnTo>
                      <a:pt x="358" y="265"/>
                    </a:lnTo>
                    <a:lnTo>
                      <a:pt x="358" y="265"/>
                    </a:lnTo>
                    <a:lnTo>
                      <a:pt x="360" y="265"/>
                    </a:lnTo>
                    <a:lnTo>
                      <a:pt x="360" y="265"/>
                    </a:lnTo>
                    <a:lnTo>
                      <a:pt x="362" y="263"/>
                    </a:lnTo>
                    <a:lnTo>
                      <a:pt x="362" y="263"/>
                    </a:lnTo>
                    <a:lnTo>
                      <a:pt x="362" y="263"/>
                    </a:lnTo>
                    <a:lnTo>
                      <a:pt x="362" y="263"/>
                    </a:lnTo>
                    <a:lnTo>
                      <a:pt x="360" y="263"/>
                    </a:lnTo>
                    <a:close/>
                    <a:moveTo>
                      <a:pt x="1459" y="495"/>
                    </a:moveTo>
                    <a:lnTo>
                      <a:pt x="1459" y="495"/>
                    </a:lnTo>
                    <a:lnTo>
                      <a:pt x="1457" y="497"/>
                    </a:lnTo>
                    <a:lnTo>
                      <a:pt x="1457" y="497"/>
                    </a:lnTo>
                    <a:lnTo>
                      <a:pt x="1459" y="497"/>
                    </a:lnTo>
                    <a:lnTo>
                      <a:pt x="1459" y="497"/>
                    </a:lnTo>
                    <a:lnTo>
                      <a:pt x="1459" y="495"/>
                    </a:lnTo>
                    <a:close/>
                    <a:moveTo>
                      <a:pt x="788" y="387"/>
                    </a:moveTo>
                    <a:lnTo>
                      <a:pt x="788" y="389"/>
                    </a:lnTo>
                    <a:lnTo>
                      <a:pt x="786" y="389"/>
                    </a:lnTo>
                    <a:lnTo>
                      <a:pt x="786" y="389"/>
                    </a:lnTo>
                    <a:lnTo>
                      <a:pt x="788" y="389"/>
                    </a:lnTo>
                    <a:lnTo>
                      <a:pt x="788" y="389"/>
                    </a:lnTo>
                    <a:lnTo>
                      <a:pt x="788" y="389"/>
                    </a:lnTo>
                    <a:lnTo>
                      <a:pt x="788" y="387"/>
                    </a:lnTo>
                    <a:lnTo>
                      <a:pt x="788" y="387"/>
                    </a:lnTo>
                    <a:lnTo>
                      <a:pt x="788" y="387"/>
                    </a:lnTo>
                    <a:close/>
                    <a:moveTo>
                      <a:pt x="1252" y="742"/>
                    </a:moveTo>
                    <a:lnTo>
                      <a:pt x="1252" y="740"/>
                    </a:lnTo>
                    <a:lnTo>
                      <a:pt x="1252" y="744"/>
                    </a:lnTo>
                    <a:lnTo>
                      <a:pt x="1252" y="750"/>
                    </a:lnTo>
                    <a:lnTo>
                      <a:pt x="1254" y="752"/>
                    </a:lnTo>
                    <a:lnTo>
                      <a:pt x="1254" y="750"/>
                    </a:lnTo>
                    <a:lnTo>
                      <a:pt x="1252" y="744"/>
                    </a:lnTo>
                    <a:lnTo>
                      <a:pt x="1252" y="742"/>
                    </a:lnTo>
                    <a:close/>
                    <a:moveTo>
                      <a:pt x="688" y="630"/>
                    </a:moveTo>
                    <a:lnTo>
                      <a:pt x="686" y="630"/>
                    </a:lnTo>
                    <a:lnTo>
                      <a:pt x="686" y="632"/>
                    </a:lnTo>
                    <a:lnTo>
                      <a:pt x="686" y="632"/>
                    </a:lnTo>
                    <a:lnTo>
                      <a:pt x="688" y="632"/>
                    </a:lnTo>
                    <a:lnTo>
                      <a:pt x="690" y="632"/>
                    </a:lnTo>
                    <a:lnTo>
                      <a:pt x="690" y="632"/>
                    </a:lnTo>
                    <a:lnTo>
                      <a:pt x="688" y="630"/>
                    </a:lnTo>
                    <a:close/>
                    <a:moveTo>
                      <a:pt x="4818" y="297"/>
                    </a:moveTo>
                    <a:lnTo>
                      <a:pt x="4816" y="297"/>
                    </a:lnTo>
                    <a:lnTo>
                      <a:pt x="4814" y="295"/>
                    </a:lnTo>
                    <a:lnTo>
                      <a:pt x="4812" y="297"/>
                    </a:lnTo>
                    <a:lnTo>
                      <a:pt x="4810" y="297"/>
                    </a:lnTo>
                    <a:lnTo>
                      <a:pt x="4812" y="297"/>
                    </a:lnTo>
                    <a:lnTo>
                      <a:pt x="4814" y="299"/>
                    </a:lnTo>
                    <a:lnTo>
                      <a:pt x="4818" y="299"/>
                    </a:lnTo>
                    <a:lnTo>
                      <a:pt x="4820" y="301"/>
                    </a:lnTo>
                    <a:lnTo>
                      <a:pt x="4820" y="299"/>
                    </a:lnTo>
                    <a:lnTo>
                      <a:pt x="4822" y="299"/>
                    </a:lnTo>
                    <a:lnTo>
                      <a:pt x="4824" y="299"/>
                    </a:lnTo>
                    <a:lnTo>
                      <a:pt x="4824" y="299"/>
                    </a:lnTo>
                    <a:lnTo>
                      <a:pt x="4824" y="299"/>
                    </a:lnTo>
                    <a:lnTo>
                      <a:pt x="4826" y="299"/>
                    </a:lnTo>
                    <a:lnTo>
                      <a:pt x="4822" y="297"/>
                    </a:lnTo>
                    <a:lnTo>
                      <a:pt x="4818" y="297"/>
                    </a:lnTo>
                    <a:close/>
                    <a:moveTo>
                      <a:pt x="1411" y="513"/>
                    </a:moveTo>
                    <a:lnTo>
                      <a:pt x="1411" y="513"/>
                    </a:lnTo>
                    <a:lnTo>
                      <a:pt x="1411" y="513"/>
                    </a:lnTo>
                    <a:lnTo>
                      <a:pt x="1413" y="513"/>
                    </a:lnTo>
                    <a:lnTo>
                      <a:pt x="1413" y="513"/>
                    </a:lnTo>
                    <a:lnTo>
                      <a:pt x="1413" y="511"/>
                    </a:lnTo>
                    <a:lnTo>
                      <a:pt x="1413" y="511"/>
                    </a:lnTo>
                    <a:lnTo>
                      <a:pt x="1411" y="513"/>
                    </a:lnTo>
                    <a:lnTo>
                      <a:pt x="1411" y="513"/>
                    </a:lnTo>
                    <a:close/>
                    <a:moveTo>
                      <a:pt x="786" y="391"/>
                    </a:moveTo>
                    <a:lnTo>
                      <a:pt x="786" y="393"/>
                    </a:lnTo>
                    <a:lnTo>
                      <a:pt x="784" y="393"/>
                    </a:lnTo>
                    <a:lnTo>
                      <a:pt x="786" y="393"/>
                    </a:lnTo>
                    <a:lnTo>
                      <a:pt x="786" y="393"/>
                    </a:lnTo>
                    <a:lnTo>
                      <a:pt x="786" y="393"/>
                    </a:lnTo>
                    <a:lnTo>
                      <a:pt x="786" y="393"/>
                    </a:lnTo>
                    <a:lnTo>
                      <a:pt x="786" y="393"/>
                    </a:lnTo>
                    <a:lnTo>
                      <a:pt x="786" y="393"/>
                    </a:lnTo>
                    <a:lnTo>
                      <a:pt x="786" y="393"/>
                    </a:lnTo>
                    <a:lnTo>
                      <a:pt x="786" y="391"/>
                    </a:lnTo>
                    <a:lnTo>
                      <a:pt x="786" y="391"/>
                    </a:lnTo>
                    <a:close/>
                    <a:moveTo>
                      <a:pt x="778" y="397"/>
                    </a:moveTo>
                    <a:lnTo>
                      <a:pt x="778" y="397"/>
                    </a:lnTo>
                    <a:lnTo>
                      <a:pt x="778" y="397"/>
                    </a:lnTo>
                    <a:lnTo>
                      <a:pt x="778" y="397"/>
                    </a:lnTo>
                    <a:lnTo>
                      <a:pt x="778" y="397"/>
                    </a:lnTo>
                    <a:lnTo>
                      <a:pt x="778" y="395"/>
                    </a:lnTo>
                    <a:lnTo>
                      <a:pt x="778" y="395"/>
                    </a:lnTo>
                    <a:lnTo>
                      <a:pt x="778" y="397"/>
                    </a:lnTo>
                    <a:close/>
                    <a:moveTo>
                      <a:pt x="1445" y="505"/>
                    </a:moveTo>
                    <a:lnTo>
                      <a:pt x="1443" y="505"/>
                    </a:lnTo>
                    <a:lnTo>
                      <a:pt x="1443" y="505"/>
                    </a:lnTo>
                    <a:lnTo>
                      <a:pt x="1441" y="505"/>
                    </a:lnTo>
                    <a:lnTo>
                      <a:pt x="1439" y="505"/>
                    </a:lnTo>
                    <a:lnTo>
                      <a:pt x="1439" y="507"/>
                    </a:lnTo>
                    <a:lnTo>
                      <a:pt x="1437" y="507"/>
                    </a:lnTo>
                    <a:lnTo>
                      <a:pt x="1437" y="507"/>
                    </a:lnTo>
                    <a:lnTo>
                      <a:pt x="1439" y="505"/>
                    </a:lnTo>
                    <a:lnTo>
                      <a:pt x="1439" y="505"/>
                    </a:lnTo>
                    <a:lnTo>
                      <a:pt x="1443" y="503"/>
                    </a:lnTo>
                    <a:lnTo>
                      <a:pt x="1441" y="503"/>
                    </a:lnTo>
                    <a:lnTo>
                      <a:pt x="1439" y="505"/>
                    </a:lnTo>
                    <a:lnTo>
                      <a:pt x="1437" y="505"/>
                    </a:lnTo>
                    <a:lnTo>
                      <a:pt x="1433" y="505"/>
                    </a:lnTo>
                    <a:lnTo>
                      <a:pt x="1431" y="507"/>
                    </a:lnTo>
                    <a:lnTo>
                      <a:pt x="1429" y="507"/>
                    </a:lnTo>
                    <a:lnTo>
                      <a:pt x="1429" y="507"/>
                    </a:lnTo>
                    <a:lnTo>
                      <a:pt x="1427" y="507"/>
                    </a:lnTo>
                    <a:lnTo>
                      <a:pt x="1425" y="507"/>
                    </a:lnTo>
                    <a:lnTo>
                      <a:pt x="1425" y="507"/>
                    </a:lnTo>
                    <a:lnTo>
                      <a:pt x="1425" y="507"/>
                    </a:lnTo>
                    <a:lnTo>
                      <a:pt x="1423" y="507"/>
                    </a:lnTo>
                    <a:lnTo>
                      <a:pt x="1423" y="507"/>
                    </a:lnTo>
                    <a:lnTo>
                      <a:pt x="1421" y="507"/>
                    </a:lnTo>
                    <a:lnTo>
                      <a:pt x="1421" y="507"/>
                    </a:lnTo>
                    <a:lnTo>
                      <a:pt x="1421" y="509"/>
                    </a:lnTo>
                    <a:lnTo>
                      <a:pt x="1421" y="507"/>
                    </a:lnTo>
                    <a:lnTo>
                      <a:pt x="1419" y="509"/>
                    </a:lnTo>
                    <a:lnTo>
                      <a:pt x="1417" y="509"/>
                    </a:lnTo>
                    <a:lnTo>
                      <a:pt x="1415" y="511"/>
                    </a:lnTo>
                    <a:lnTo>
                      <a:pt x="1415" y="511"/>
                    </a:lnTo>
                    <a:lnTo>
                      <a:pt x="1415" y="511"/>
                    </a:lnTo>
                    <a:lnTo>
                      <a:pt x="1413" y="513"/>
                    </a:lnTo>
                    <a:lnTo>
                      <a:pt x="1415" y="513"/>
                    </a:lnTo>
                    <a:lnTo>
                      <a:pt x="1417" y="511"/>
                    </a:lnTo>
                    <a:lnTo>
                      <a:pt x="1417" y="511"/>
                    </a:lnTo>
                    <a:lnTo>
                      <a:pt x="1417" y="511"/>
                    </a:lnTo>
                    <a:lnTo>
                      <a:pt x="1417" y="513"/>
                    </a:lnTo>
                    <a:lnTo>
                      <a:pt x="1415" y="513"/>
                    </a:lnTo>
                    <a:lnTo>
                      <a:pt x="1417" y="513"/>
                    </a:lnTo>
                    <a:lnTo>
                      <a:pt x="1419" y="513"/>
                    </a:lnTo>
                    <a:lnTo>
                      <a:pt x="1425" y="511"/>
                    </a:lnTo>
                    <a:lnTo>
                      <a:pt x="1425" y="511"/>
                    </a:lnTo>
                    <a:lnTo>
                      <a:pt x="1427" y="511"/>
                    </a:lnTo>
                    <a:lnTo>
                      <a:pt x="1433" y="509"/>
                    </a:lnTo>
                    <a:lnTo>
                      <a:pt x="1435" y="509"/>
                    </a:lnTo>
                    <a:lnTo>
                      <a:pt x="1437" y="509"/>
                    </a:lnTo>
                    <a:lnTo>
                      <a:pt x="1439" y="507"/>
                    </a:lnTo>
                    <a:lnTo>
                      <a:pt x="1441" y="507"/>
                    </a:lnTo>
                    <a:lnTo>
                      <a:pt x="1447" y="505"/>
                    </a:lnTo>
                    <a:lnTo>
                      <a:pt x="1447" y="505"/>
                    </a:lnTo>
                    <a:lnTo>
                      <a:pt x="1445" y="505"/>
                    </a:lnTo>
                    <a:close/>
                    <a:moveTo>
                      <a:pt x="1467" y="497"/>
                    </a:moveTo>
                    <a:lnTo>
                      <a:pt x="1467" y="499"/>
                    </a:lnTo>
                    <a:lnTo>
                      <a:pt x="1465" y="499"/>
                    </a:lnTo>
                    <a:lnTo>
                      <a:pt x="1465" y="499"/>
                    </a:lnTo>
                    <a:lnTo>
                      <a:pt x="1469" y="499"/>
                    </a:lnTo>
                    <a:lnTo>
                      <a:pt x="1469" y="499"/>
                    </a:lnTo>
                    <a:lnTo>
                      <a:pt x="1469" y="497"/>
                    </a:lnTo>
                    <a:lnTo>
                      <a:pt x="1467" y="497"/>
                    </a:lnTo>
                    <a:close/>
                    <a:moveTo>
                      <a:pt x="1403" y="531"/>
                    </a:moveTo>
                    <a:lnTo>
                      <a:pt x="1407" y="527"/>
                    </a:lnTo>
                    <a:lnTo>
                      <a:pt x="1407" y="527"/>
                    </a:lnTo>
                    <a:lnTo>
                      <a:pt x="1405" y="529"/>
                    </a:lnTo>
                    <a:lnTo>
                      <a:pt x="1403" y="531"/>
                    </a:lnTo>
                    <a:close/>
                    <a:moveTo>
                      <a:pt x="4836" y="305"/>
                    </a:moveTo>
                    <a:lnTo>
                      <a:pt x="4834" y="305"/>
                    </a:lnTo>
                    <a:lnTo>
                      <a:pt x="4832" y="305"/>
                    </a:lnTo>
                    <a:lnTo>
                      <a:pt x="4832" y="305"/>
                    </a:lnTo>
                    <a:lnTo>
                      <a:pt x="4832" y="307"/>
                    </a:lnTo>
                    <a:lnTo>
                      <a:pt x="4836" y="307"/>
                    </a:lnTo>
                    <a:lnTo>
                      <a:pt x="4836" y="307"/>
                    </a:lnTo>
                    <a:lnTo>
                      <a:pt x="4838" y="307"/>
                    </a:lnTo>
                    <a:lnTo>
                      <a:pt x="4836" y="305"/>
                    </a:lnTo>
                    <a:lnTo>
                      <a:pt x="4836" y="305"/>
                    </a:lnTo>
                    <a:close/>
                    <a:moveTo>
                      <a:pt x="1477" y="499"/>
                    </a:moveTo>
                    <a:lnTo>
                      <a:pt x="1475" y="499"/>
                    </a:lnTo>
                    <a:lnTo>
                      <a:pt x="1475" y="499"/>
                    </a:lnTo>
                    <a:lnTo>
                      <a:pt x="1473" y="501"/>
                    </a:lnTo>
                    <a:lnTo>
                      <a:pt x="1475" y="501"/>
                    </a:lnTo>
                    <a:lnTo>
                      <a:pt x="1477" y="501"/>
                    </a:lnTo>
                    <a:lnTo>
                      <a:pt x="1477" y="501"/>
                    </a:lnTo>
                    <a:lnTo>
                      <a:pt x="1477" y="499"/>
                    </a:lnTo>
                    <a:lnTo>
                      <a:pt x="1477" y="499"/>
                    </a:lnTo>
                    <a:close/>
                    <a:moveTo>
                      <a:pt x="1521" y="445"/>
                    </a:moveTo>
                    <a:lnTo>
                      <a:pt x="1521" y="447"/>
                    </a:lnTo>
                    <a:lnTo>
                      <a:pt x="1519" y="447"/>
                    </a:lnTo>
                    <a:lnTo>
                      <a:pt x="1519" y="449"/>
                    </a:lnTo>
                    <a:lnTo>
                      <a:pt x="1519" y="449"/>
                    </a:lnTo>
                    <a:lnTo>
                      <a:pt x="1519" y="449"/>
                    </a:lnTo>
                    <a:lnTo>
                      <a:pt x="1521" y="449"/>
                    </a:lnTo>
                    <a:lnTo>
                      <a:pt x="1521" y="447"/>
                    </a:lnTo>
                    <a:lnTo>
                      <a:pt x="1521" y="449"/>
                    </a:lnTo>
                    <a:lnTo>
                      <a:pt x="1523" y="447"/>
                    </a:lnTo>
                    <a:lnTo>
                      <a:pt x="1523" y="447"/>
                    </a:lnTo>
                    <a:lnTo>
                      <a:pt x="1523" y="445"/>
                    </a:lnTo>
                    <a:lnTo>
                      <a:pt x="1521" y="445"/>
                    </a:lnTo>
                    <a:close/>
                    <a:moveTo>
                      <a:pt x="1543" y="395"/>
                    </a:moveTo>
                    <a:lnTo>
                      <a:pt x="1543" y="393"/>
                    </a:lnTo>
                    <a:lnTo>
                      <a:pt x="1541" y="393"/>
                    </a:lnTo>
                    <a:lnTo>
                      <a:pt x="1541" y="393"/>
                    </a:lnTo>
                    <a:lnTo>
                      <a:pt x="1539" y="395"/>
                    </a:lnTo>
                    <a:lnTo>
                      <a:pt x="1539" y="395"/>
                    </a:lnTo>
                    <a:lnTo>
                      <a:pt x="1535" y="395"/>
                    </a:lnTo>
                    <a:lnTo>
                      <a:pt x="1533" y="397"/>
                    </a:lnTo>
                    <a:lnTo>
                      <a:pt x="1531" y="397"/>
                    </a:lnTo>
                    <a:lnTo>
                      <a:pt x="1531" y="397"/>
                    </a:lnTo>
                    <a:lnTo>
                      <a:pt x="1531" y="395"/>
                    </a:lnTo>
                    <a:lnTo>
                      <a:pt x="1531" y="395"/>
                    </a:lnTo>
                    <a:lnTo>
                      <a:pt x="1531" y="395"/>
                    </a:lnTo>
                    <a:lnTo>
                      <a:pt x="1531" y="393"/>
                    </a:lnTo>
                    <a:lnTo>
                      <a:pt x="1531" y="393"/>
                    </a:lnTo>
                    <a:lnTo>
                      <a:pt x="1529" y="391"/>
                    </a:lnTo>
                    <a:lnTo>
                      <a:pt x="1527" y="393"/>
                    </a:lnTo>
                    <a:lnTo>
                      <a:pt x="1527" y="393"/>
                    </a:lnTo>
                    <a:lnTo>
                      <a:pt x="1525" y="395"/>
                    </a:lnTo>
                    <a:lnTo>
                      <a:pt x="1521" y="399"/>
                    </a:lnTo>
                    <a:lnTo>
                      <a:pt x="1519" y="401"/>
                    </a:lnTo>
                    <a:lnTo>
                      <a:pt x="1515" y="403"/>
                    </a:lnTo>
                    <a:lnTo>
                      <a:pt x="1513" y="405"/>
                    </a:lnTo>
                    <a:lnTo>
                      <a:pt x="1511" y="407"/>
                    </a:lnTo>
                    <a:lnTo>
                      <a:pt x="1511" y="409"/>
                    </a:lnTo>
                    <a:lnTo>
                      <a:pt x="1507" y="411"/>
                    </a:lnTo>
                    <a:lnTo>
                      <a:pt x="1507" y="413"/>
                    </a:lnTo>
                    <a:lnTo>
                      <a:pt x="1505" y="415"/>
                    </a:lnTo>
                    <a:lnTo>
                      <a:pt x="1505" y="417"/>
                    </a:lnTo>
                    <a:lnTo>
                      <a:pt x="1503" y="417"/>
                    </a:lnTo>
                    <a:lnTo>
                      <a:pt x="1503" y="419"/>
                    </a:lnTo>
                    <a:lnTo>
                      <a:pt x="1503" y="419"/>
                    </a:lnTo>
                    <a:lnTo>
                      <a:pt x="1503" y="419"/>
                    </a:lnTo>
                    <a:lnTo>
                      <a:pt x="1501" y="421"/>
                    </a:lnTo>
                    <a:lnTo>
                      <a:pt x="1501" y="421"/>
                    </a:lnTo>
                    <a:lnTo>
                      <a:pt x="1499" y="423"/>
                    </a:lnTo>
                    <a:lnTo>
                      <a:pt x="1497" y="423"/>
                    </a:lnTo>
                    <a:lnTo>
                      <a:pt x="1495" y="425"/>
                    </a:lnTo>
                    <a:lnTo>
                      <a:pt x="1495" y="427"/>
                    </a:lnTo>
                    <a:lnTo>
                      <a:pt x="1495" y="427"/>
                    </a:lnTo>
                    <a:lnTo>
                      <a:pt x="1495" y="427"/>
                    </a:lnTo>
                    <a:lnTo>
                      <a:pt x="1493" y="427"/>
                    </a:lnTo>
                    <a:lnTo>
                      <a:pt x="1493" y="427"/>
                    </a:lnTo>
                    <a:lnTo>
                      <a:pt x="1493" y="427"/>
                    </a:lnTo>
                    <a:lnTo>
                      <a:pt x="1491" y="429"/>
                    </a:lnTo>
                    <a:lnTo>
                      <a:pt x="1491" y="429"/>
                    </a:lnTo>
                    <a:lnTo>
                      <a:pt x="1491" y="431"/>
                    </a:lnTo>
                    <a:lnTo>
                      <a:pt x="1491" y="431"/>
                    </a:lnTo>
                    <a:lnTo>
                      <a:pt x="1491" y="429"/>
                    </a:lnTo>
                    <a:lnTo>
                      <a:pt x="1489" y="429"/>
                    </a:lnTo>
                    <a:lnTo>
                      <a:pt x="1489" y="429"/>
                    </a:lnTo>
                    <a:lnTo>
                      <a:pt x="1489" y="429"/>
                    </a:lnTo>
                    <a:lnTo>
                      <a:pt x="1487" y="431"/>
                    </a:lnTo>
                    <a:lnTo>
                      <a:pt x="1485" y="431"/>
                    </a:lnTo>
                    <a:lnTo>
                      <a:pt x="1485" y="429"/>
                    </a:lnTo>
                    <a:lnTo>
                      <a:pt x="1483" y="431"/>
                    </a:lnTo>
                    <a:lnTo>
                      <a:pt x="1479" y="435"/>
                    </a:lnTo>
                    <a:lnTo>
                      <a:pt x="1473" y="435"/>
                    </a:lnTo>
                    <a:lnTo>
                      <a:pt x="1467" y="435"/>
                    </a:lnTo>
                    <a:lnTo>
                      <a:pt x="1463" y="435"/>
                    </a:lnTo>
                    <a:lnTo>
                      <a:pt x="1457" y="435"/>
                    </a:lnTo>
                    <a:lnTo>
                      <a:pt x="1451" y="435"/>
                    </a:lnTo>
                    <a:lnTo>
                      <a:pt x="1439" y="435"/>
                    </a:lnTo>
                    <a:lnTo>
                      <a:pt x="1435" y="435"/>
                    </a:lnTo>
                    <a:lnTo>
                      <a:pt x="1435" y="435"/>
                    </a:lnTo>
                    <a:lnTo>
                      <a:pt x="1433" y="437"/>
                    </a:lnTo>
                    <a:lnTo>
                      <a:pt x="1433" y="435"/>
                    </a:lnTo>
                    <a:lnTo>
                      <a:pt x="1431" y="437"/>
                    </a:lnTo>
                    <a:lnTo>
                      <a:pt x="1427" y="437"/>
                    </a:lnTo>
                    <a:lnTo>
                      <a:pt x="1423" y="441"/>
                    </a:lnTo>
                    <a:lnTo>
                      <a:pt x="1415" y="445"/>
                    </a:lnTo>
                    <a:lnTo>
                      <a:pt x="1415" y="445"/>
                    </a:lnTo>
                    <a:lnTo>
                      <a:pt x="1415" y="445"/>
                    </a:lnTo>
                    <a:lnTo>
                      <a:pt x="1415" y="445"/>
                    </a:lnTo>
                    <a:lnTo>
                      <a:pt x="1415" y="447"/>
                    </a:lnTo>
                    <a:lnTo>
                      <a:pt x="1415" y="447"/>
                    </a:lnTo>
                    <a:lnTo>
                      <a:pt x="1407" y="451"/>
                    </a:lnTo>
                    <a:lnTo>
                      <a:pt x="1405" y="451"/>
                    </a:lnTo>
                    <a:lnTo>
                      <a:pt x="1405" y="453"/>
                    </a:lnTo>
                    <a:lnTo>
                      <a:pt x="1405" y="453"/>
                    </a:lnTo>
                    <a:lnTo>
                      <a:pt x="1405" y="453"/>
                    </a:lnTo>
                    <a:lnTo>
                      <a:pt x="1407" y="453"/>
                    </a:lnTo>
                    <a:lnTo>
                      <a:pt x="1407" y="453"/>
                    </a:lnTo>
                    <a:lnTo>
                      <a:pt x="1407" y="453"/>
                    </a:lnTo>
                    <a:lnTo>
                      <a:pt x="1407" y="453"/>
                    </a:lnTo>
                    <a:lnTo>
                      <a:pt x="1407" y="453"/>
                    </a:lnTo>
                    <a:lnTo>
                      <a:pt x="1407" y="453"/>
                    </a:lnTo>
                    <a:lnTo>
                      <a:pt x="1407" y="453"/>
                    </a:lnTo>
                    <a:lnTo>
                      <a:pt x="1407" y="453"/>
                    </a:lnTo>
                    <a:lnTo>
                      <a:pt x="1407" y="455"/>
                    </a:lnTo>
                    <a:lnTo>
                      <a:pt x="1407" y="455"/>
                    </a:lnTo>
                    <a:lnTo>
                      <a:pt x="1407" y="455"/>
                    </a:lnTo>
                    <a:lnTo>
                      <a:pt x="1405" y="455"/>
                    </a:lnTo>
                    <a:lnTo>
                      <a:pt x="1405" y="455"/>
                    </a:lnTo>
                    <a:lnTo>
                      <a:pt x="1405" y="455"/>
                    </a:lnTo>
                    <a:lnTo>
                      <a:pt x="1405" y="455"/>
                    </a:lnTo>
                    <a:lnTo>
                      <a:pt x="1403" y="455"/>
                    </a:lnTo>
                    <a:lnTo>
                      <a:pt x="1403" y="457"/>
                    </a:lnTo>
                    <a:lnTo>
                      <a:pt x="1405" y="457"/>
                    </a:lnTo>
                    <a:lnTo>
                      <a:pt x="1405" y="457"/>
                    </a:lnTo>
                    <a:lnTo>
                      <a:pt x="1405" y="457"/>
                    </a:lnTo>
                    <a:lnTo>
                      <a:pt x="1403" y="459"/>
                    </a:lnTo>
                    <a:lnTo>
                      <a:pt x="1403" y="459"/>
                    </a:lnTo>
                    <a:lnTo>
                      <a:pt x="1403" y="459"/>
                    </a:lnTo>
                    <a:lnTo>
                      <a:pt x="1403" y="459"/>
                    </a:lnTo>
                    <a:lnTo>
                      <a:pt x="1403" y="461"/>
                    </a:lnTo>
                    <a:lnTo>
                      <a:pt x="1403" y="461"/>
                    </a:lnTo>
                    <a:lnTo>
                      <a:pt x="1403" y="461"/>
                    </a:lnTo>
                    <a:lnTo>
                      <a:pt x="1403" y="461"/>
                    </a:lnTo>
                    <a:lnTo>
                      <a:pt x="1401" y="461"/>
                    </a:lnTo>
                    <a:lnTo>
                      <a:pt x="1401" y="461"/>
                    </a:lnTo>
                    <a:lnTo>
                      <a:pt x="1399" y="463"/>
                    </a:lnTo>
                    <a:lnTo>
                      <a:pt x="1397" y="463"/>
                    </a:lnTo>
                    <a:lnTo>
                      <a:pt x="1395" y="463"/>
                    </a:lnTo>
                    <a:lnTo>
                      <a:pt x="1395" y="465"/>
                    </a:lnTo>
                    <a:lnTo>
                      <a:pt x="1393" y="465"/>
                    </a:lnTo>
                    <a:lnTo>
                      <a:pt x="1393" y="465"/>
                    </a:lnTo>
                    <a:lnTo>
                      <a:pt x="1391" y="465"/>
                    </a:lnTo>
                    <a:lnTo>
                      <a:pt x="1391" y="465"/>
                    </a:lnTo>
                    <a:lnTo>
                      <a:pt x="1391" y="467"/>
                    </a:lnTo>
                    <a:lnTo>
                      <a:pt x="1389" y="467"/>
                    </a:lnTo>
                    <a:lnTo>
                      <a:pt x="1389" y="465"/>
                    </a:lnTo>
                    <a:lnTo>
                      <a:pt x="1389" y="465"/>
                    </a:lnTo>
                    <a:lnTo>
                      <a:pt x="1385" y="465"/>
                    </a:lnTo>
                    <a:lnTo>
                      <a:pt x="1383" y="465"/>
                    </a:lnTo>
                    <a:lnTo>
                      <a:pt x="1381" y="467"/>
                    </a:lnTo>
                    <a:lnTo>
                      <a:pt x="1381" y="465"/>
                    </a:lnTo>
                    <a:lnTo>
                      <a:pt x="1379" y="465"/>
                    </a:lnTo>
                    <a:lnTo>
                      <a:pt x="1379" y="465"/>
                    </a:lnTo>
                    <a:lnTo>
                      <a:pt x="1373" y="463"/>
                    </a:lnTo>
                    <a:lnTo>
                      <a:pt x="1369" y="465"/>
                    </a:lnTo>
                    <a:lnTo>
                      <a:pt x="1365" y="465"/>
                    </a:lnTo>
                    <a:lnTo>
                      <a:pt x="1361" y="465"/>
                    </a:lnTo>
                    <a:lnTo>
                      <a:pt x="1361" y="465"/>
                    </a:lnTo>
                    <a:lnTo>
                      <a:pt x="1361" y="465"/>
                    </a:lnTo>
                    <a:lnTo>
                      <a:pt x="1359" y="469"/>
                    </a:lnTo>
                    <a:lnTo>
                      <a:pt x="1361" y="469"/>
                    </a:lnTo>
                    <a:lnTo>
                      <a:pt x="1361" y="469"/>
                    </a:lnTo>
                    <a:lnTo>
                      <a:pt x="1361" y="471"/>
                    </a:lnTo>
                    <a:lnTo>
                      <a:pt x="1359" y="471"/>
                    </a:lnTo>
                    <a:lnTo>
                      <a:pt x="1359" y="471"/>
                    </a:lnTo>
                    <a:lnTo>
                      <a:pt x="1359" y="473"/>
                    </a:lnTo>
                    <a:lnTo>
                      <a:pt x="1359" y="473"/>
                    </a:lnTo>
                    <a:lnTo>
                      <a:pt x="1359" y="475"/>
                    </a:lnTo>
                    <a:lnTo>
                      <a:pt x="1359" y="475"/>
                    </a:lnTo>
                    <a:lnTo>
                      <a:pt x="1357" y="475"/>
                    </a:lnTo>
                    <a:lnTo>
                      <a:pt x="1355" y="477"/>
                    </a:lnTo>
                    <a:lnTo>
                      <a:pt x="1355" y="477"/>
                    </a:lnTo>
                    <a:lnTo>
                      <a:pt x="1353" y="479"/>
                    </a:lnTo>
                    <a:lnTo>
                      <a:pt x="1351" y="479"/>
                    </a:lnTo>
                    <a:lnTo>
                      <a:pt x="1349" y="481"/>
                    </a:lnTo>
                    <a:lnTo>
                      <a:pt x="1347" y="481"/>
                    </a:lnTo>
                    <a:lnTo>
                      <a:pt x="1343" y="483"/>
                    </a:lnTo>
                    <a:lnTo>
                      <a:pt x="1337" y="485"/>
                    </a:lnTo>
                    <a:lnTo>
                      <a:pt x="1337" y="485"/>
                    </a:lnTo>
                    <a:lnTo>
                      <a:pt x="1335" y="487"/>
                    </a:lnTo>
                    <a:lnTo>
                      <a:pt x="1335" y="487"/>
                    </a:lnTo>
                    <a:lnTo>
                      <a:pt x="1333" y="487"/>
                    </a:lnTo>
                    <a:lnTo>
                      <a:pt x="1323" y="489"/>
                    </a:lnTo>
                    <a:lnTo>
                      <a:pt x="1317" y="493"/>
                    </a:lnTo>
                    <a:lnTo>
                      <a:pt x="1313" y="493"/>
                    </a:lnTo>
                    <a:lnTo>
                      <a:pt x="1311" y="495"/>
                    </a:lnTo>
                    <a:lnTo>
                      <a:pt x="1309" y="497"/>
                    </a:lnTo>
                    <a:lnTo>
                      <a:pt x="1307" y="497"/>
                    </a:lnTo>
                    <a:lnTo>
                      <a:pt x="1305" y="497"/>
                    </a:lnTo>
                    <a:lnTo>
                      <a:pt x="1303" y="497"/>
                    </a:lnTo>
                    <a:lnTo>
                      <a:pt x="1300" y="497"/>
                    </a:lnTo>
                    <a:lnTo>
                      <a:pt x="1298" y="499"/>
                    </a:lnTo>
                    <a:lnTo>
                      <a:pt x="1296" y="499"/>
                    </a:lnTo>
                    <a:lnTo>
                      <a:pt x="1296" y="499"/>
                    </a:lnTo>
                    <a:lnTo>
                      <a:pt x="1296" y="499"/>
                    </a:lnTo>
                    <a:lnTo>
                      <a:pt x="1294" y="497"/>
                    </a:lnTo>
                    <a:lnTo>
                      <a:pt x="1294" y="497"/>
                    </a:lnTo>
                    <a:lnTo>
                      <a:pt x="1294" y="497"/>
                    </a:lnTo>
                    <a:lnTo>
                      <a:pt x="1292" y="497"/>
                    </a:lnTo>
                    <a:lnTo>
                      <a:pt x="1292" y="497"/>
                    </a:lnTo>
                    <a:lnTo>
                      <a:pt x="1290" y="497"/>
                    </a:lnTo>
                    <a:lnTo>
                      <a:pt x="1290" y="497"/>
                    </a:lnTo>
                    <a:lnTo>
                      <a:pt x="1288" y="497"/>
                    </a:lnTo>
                    <a:lnTo>
                      <a:pt x="1290" y="497"/>
                    </a:lnTo>
                    <a:lnTo>
                      <a:pt x="1294" y="497"/>
                    </a:lnTo>
                    <a:lnTo>
                      <a:pt x="1294" y="497"/>
                    </a:lnTo>
                    <a:lnTo>
                      <a:pt x="1292" y="495"/>
                    </a:lnTo>
                    <a:lnTo>
                      <a:pt x="1292" y="495"/>
                    </a:lnTo>
                    <a:lnTo>
                      <a:pt x="1292" y="495"/>
                    </a:lnTo>
                    <a:lnTo>
                      <a:pt x="1292" y="495"/>
                    </a:lnTo>
                    <a:lnTo>
                      <a:pt x="1290" y="497"/>
                    </a:lnTo>
                    <a:lnTo>
                      <a:pt x="1290" y="497"/>
                    </a:lnTo>
                    <a:lnTo>
                      <a:pt x="1290" y="495"/>
                    </a:lnTo>
                    <a:lnTo>
                      <a:pt x="1290" y="495"/>
                    </a:lnTo>
                    <a:lnTo>
                      <a:pt x="1288" y="493"/>
                    </a:lnTo>
                    <a:lnTo>
                      <a:pt x="1286" y="493"/>
                    </a:lnTo>
                    <a:lnTo>
                      <a:pt x="1286" y="493"/>
                    </a:lnTo>
                    <a:lnTo>
                      <a:pt x="1284" y="493"/>
                    </a:lnTo>
                    <a:lnTo>
                      <a:pt x="1284" y="493"/>
                    </a:lnTo>
                    <a:lnTo>
                      <a:pt x="1284" y="493"/>
                    </a:lnTo>
                    <a:lnTo>
                      <a:pt x="1286" y="491"/>
                    </a:lnTo>
                    <a:lnTo>
                      <a:pt x="1288" y="489"/>
                    </a:lnTo>
                    <a:lnTo>
                      <a:pt x="1288" y="489"/>
                    </a:lnTo>
                    <a:lnTo>
                      <a:pt x="1288" y="489"/>
                    </a:lnTo>
                    <a:lnTo>
                      <a:pt x="1288" y="489"/>
                    </a:lnTo>
                    <a:lnTo>
                      <a:pt x="1288" y="489"/>
                    </a:lnTo>
                    <a:lnTo>
                      <a:pt x="1290" y="489"/>
                    </a:lnTo>
                    <a:lnTo>
                      <a:pt x="1290" y="487"/>
                    </a:lnTo>
                    <a:lnTo>
                      <a:pt x="1290" y="487"/>
                    </a:lnTo>
                    <a:lnTo>
                      <a:pt x="1290" y="487"/>
                    </a:lnTo>
                    <a:lnTo>
                      <a:pt x="1292" y="485"/>
                    </a:lnTo>
                    <a:lnTo>
                      <a:pt x="1292" y="485"/>
                    </a:lnTo>
                    <a:lnTo>
                      <a:pt x="1294" y="483"/>
                    </a:lnTo>
                    <a:lnTo>
                      <a:pt x="1294" y="483"/>
                    </a:lnTo>
                    <a:lnTo>
                      <a:pt x="1296" y="483"/>
                    </a:lnTo>
                    <a:lnTo>
                      <a:pt x="1296" y="481"/>
                    </a:lnTo>
                    <a:lnTo>
                      <a:pt x="1298" y="481"/>
                    </a:lnTo>
                    <a:lnTo>
                      <a:pt x="1298" y="481"/>
                    </a:lnTo>
                    <a:lnTo>
                      <a:pt x="1298" y="479"/>
                    </a:lnTo>
                    <a:lnTo>
                      <a:pt x="1300" y="479"/>
                    </a:lnTo>
                    <a:lnTo>
                      <a:pt x="1300" y="477"/>
                    </a:lnTo>
                    <a:lnTo>
                      <a:pt x="1300" y="477"/>
                    </a:lnTo>
                    <a:lnTo>
                      <a:pt x="1300" y="477"/>
                    </a:lnTo>
                    <a:lnTo>
                      <a:pt x="1303" y="477"/>
                    </a:lnTo>
                    <a:lnTo>
                      <a:pt x="1303" y="477"/>
                    </a:lnTo>
                    <a:lnTo>
                      <a:pt x="1303" y="477"/>
                    </a:lnTo>
                    <a:lnTo>
                      <a:pt x="1305" y="477"/>
                    </a:lnTo>
                    <a:lnTo>
                      <a:pt x="1305" y="477"/>
                    </a:lnTo>
                    <a:lnTo>
                      <a:pt x="1303" y="477"/>
                    </a:lnTo>
                    <a:lnTo>
                      <a:pt x="1303" y="479"/>
                    </a:lnTo>
                    <a:lnTo>
                      <a:pt x="1303" y="479"/>
                    </a:lnTo>
                    <a:lnTo>
                      <a:pt x="1305" y="477"/>
                    </a:lnTo>
                    <a:lnTo>
                      <a:pt x="1307" y="475"/>
                    </a:lnTo>
                    <a:lnTo>
                      <a:pt x="1311" y="471"/>
                    </a:lnTo>
                    <a:lnTo>
                      <a:pt x="1311" y="471"/>
                    </a:lnTo>
                    <a:lnTo>
                      <a:pt x="1309" y="469"/>
                    </a:lnTo>
                    <a:lnTo>
                      <a:pt x="1311" y="465"/>
                    </a:lnTo>
                    <a:lnTo>
                      <a:pt x="1313" y="459"/>
                    </a:lnTo>
                    <a:lnTo>
                      <a:pt x="1313" y="457"/>
                    </a:lnTo>
                    <a:lnTo>
                      <a:pt x="1313" y="455"/>
                    </a:lnTo>
                    <a:lnTo>
                      <a:pt x="1313" y="453"/>
                    </a:lnTo>
                    <a:lnTo>
                      <a:pt x="1311" y="453"/>
                    </a:lnTo>
                    <a:lnTo>
                      <a:pt x="1311" y="453"/>
                    </a:lnTo>
                    <a:lnTo>
                      <a:pt x="1309" y="453"/>
                    </a:lnTo>
                    <a:lnTo>
                      <a:pt x="1309" y="453"/>
                    </a:lnTo>
                    <a:lnTo>
                      <a:pt x="1307" y="453"/>
                    </a:lnTo>
                    <a:lnTo>
                      <a:pt x="1305" y="453"/>
                    </a:lnTo>
                    <a:lnTo>
                      <a:pt x="1305" y="455"/>
                    </a:lnTo>
                    <a:lnTo>
                      <a:pt x="1303" y="455"/>
                    </a:lnTo>
                    <a:lnTo>
                      <a:pt x="1303" y="455"/>
                    </a:lnTo>
                    <a:lnTo>
                      <a:pt x="1303" y="455"/>
                    </a:lnTo>
                    <a:lnTo>
                      <a:pt x="1303" y="455"/>
                    </a:lnTo>
                    <a:lnTo>
                      <a:pt x="1303" y="455"/>
                    </a:lnTo>
                    <a:lnTo>
                      <a:pt x="1300" y="457"/>
                    </a:lnTo>
                    <a:lnTo>
                      <a:pt x="1300" y="459"/>
                    </a:lnTo>
                    <a:lnTo>
                      <a:pt x="1298" y="459"/>
                    </a:lnTo>
                    <a:lnTo>
                      <a:pt x="1298" y="459"/>
                    </a:lnTo>
                    <a:lnTo>
                      <a:pt x="1296" y="459"/>
                    </a:lnTo>
                    <a:lnTo>
                      <a:pt x="1296" y="461"/>
                    </a:lnTo>
                    <a:lnTo>
                      <a:pt x="1294" y="459"/>
                    </a:lnTo>
                    <a:lnTo>
                      <a:pt x="1294" y="459"/>
                    </a:lnTo>
                    <a:lnTo>
                      <a:pt x="1292" y="459"/>
                    </a:lnTo>
                    <a:lnTo>
                      <a:pt x="1292" y="459"/>
                    </a:lnTo>
                    <a:lnTo>
                      <a:pt x="1294" y="457"/>
                    </a:lnTo>
                    <a:lnTo>
                      <a:pt x="1294" y="457"/>
                    </a:lnTo>
                    <a:lnTo>
                      <a:pt x="1294" y="455"/>
                    </a:lnTo>
                    <a:lnTo>
                      <a:pt x="1296" y="455"/>
                    </a:lnTo>
                    <a:lnTo>
                      <a:pt x="1296" y="453"/>
                    </a:lnTo>
                    <a:lnTo>
                      <a:pt x="1298" y="453"/>
                    </a:lnTo>
                    <a:lnTo>
                      <a:pt x="1298" y="453"/>
                    </a:lnTo>
                    <a:lnTo>
                      <a:pt x="1298" y="453"/>
                    </a:lnTo>
                    <a:lnTo>
                      <a:pt x="1300" y="453"/>
                    </a:lnTo>
                    <a:lnTo>
                      <a:pt x="1300" y="453"/>
                    </a:lnTo>
                    <a:lnTo>
                      <a:pt x="1303" y="451"/>
                    </a:lnTo>
                    <a:lnTo>
                      <a:pt x="1303" y="449"/>
                    </a:lnTo>
                    <a:lnTo>
                      <a:pt x="1305" y="449"/>
                    </a:lnTo>
                    <a:lnTo>
                      <a:pt x="1305" y="449"/>
                    </a:lnTo>
                    <a:lnTo>
                      <a:pt x="1305" y="449"/>
                    </a:lnTo>
                    <a:lnTo>
                      <a:pt x="1305" y="449"/>
                    </a:lnTo>
                    <a:lnTo>
                      <a:pt x="1307" y="447"/>
                    </a:lnTo>
                    <a:lnTo>
                      <a:pt x="1307" y="447"/>
                    </a:lnTo>
                    <a:lnTo>
                      <a:pt x="1309" y="447"/>
                    </a:lnTo>
                    <a:lnTo>
                      <a:pt x="1309" y="443"/>
                    </a:lnTo>
                    <a:lnTo>
                      <a:pt x="1311" y="443"/>
                    </a:lnTo>
                    <a:lnTo>
                      <a:pt x="1311" y="441"/>
                    </a:lnTo>
                    <a:lnTo>
                      <a:pt x="1311" y="439"/>
                    </a:lnTo>
                    <a:lnTo>
                      <a:pt x="1311" y="439"/>
                    </a:lnTo>
                    <a:lnTo>
                      <a:pt x="1311" y="437"/>
                    </a:lnTo>
                    <a:lnTo>
                      <a:pt x="1311" y="437"/>
                    </a:lnTo>
                    <a:lnTo>
                      <a:pt x="1311" y="435"/>
                    </a:lnTo>
                    <a:lnTo>
                      <a:pt x="1311" y="433"/>
                    </a:lnTo>
                    <a:lnTo>
                      <a:pt x="1313" y="433"/>
                    </a:lnTo>
                    <a:lnTo>
                      <a:pt x="1313" y="435"/>
                    </a:lnTo>
                    <a:lnTo>
                      <a:pt x="1313" y="433"/>
                    </a:lnTo>
                    <a:lnTo>
                      <a:pt x="1313" y="433"/>
                    </a:lnTo>
                    <a:lnTo>
                      <a:pt x="1313" y="433"/>
                    </a:lnTo>
                    <a:lnTo>
                      <a:pt x="1313" y="433"/>
                    </a:lnTo>
                    <a:lnTo>
                      <a:pt x="1313" y="431"/>
                    </a:lnTo>
                    <a:lnTo>
                      <a:pt x="1313" y="431"/>
                    </a:lnTo>
                    <a:lnTo>
                      <a:pt x="1313" y="431"/>
                    </a:lnTo>
                    <a:lnTo>
                      <a:pt x="1313" y="431"/>
                    </a:lnTo>
                    <a:lnTo>
                      <a:pt x="1313" y="431"/>
                    </a:lnTo>
                    <a:lnTo>
                      <a:pt x="1313" y="429"/>
                    </a:lnTo>
                    <a:lnTo>
                      <a:pt x="1313" y="429"/>
                    </a:lnTo>
                    <a:lnTo>
                      <a:pt x="1311" y="429"/>
                    </a:lnTo>
                    <a:lnTo>
                      <a:pt x="1309" y="427"/>
                    </a:lnTo>
                    <a:lnTo>
                      <a:pt x="1309" y="427"/>
                    </a:lnTo>
                    <a:lnTo>
                      <a:pt x="1307" y="427"/>
                    </a:lnTo>
                    <a:lnTo>
                      <a:pt x="1307" y="425"/>
                    </a:lnTo>
                    <a:lnTo>
                      <a:pt x="1305" y="425"/>
                    </a:lnTo>
                    <a:lnTo>
                      <a:pt x="1305" y="425"/>
                    </a:lnTo>
                    <a:lnTo>
                      <a:pt x="1305" y="425"/>
                    </a:lnTo>
                    <a:lnTo>
                      <a:pt x="1305" y="423"/>
                    </a:lnTo>
                    <a:lnTo>
                      <a:pt x="1303" y="423"/>
                    </a:lnTo>
                    <a:lnTo>
                      <a:pt x="1303" y="423"/>
                    </a:lnTo>
                    <a:lnTo>
                      <a:pt x="1300" y="423"/>
                    </a:lnTo>
                    <a:lnTo>
                      <a:pt x="1298" y="421"/>
                    </a:lnTo>
                    <a:lnTo>
                      <a:pt x="1298" y="421"/>
                    </a:lnTo>
                    <a:lnTo>
                      <a:pt x="1298" y="421"/>
                    </a:lnTo>
                    <a:lnTo>
                      <a:pt x="1296" y="421"/>
                    </a:lnTo>
                    <a:lnTo>
                      <a:pt x="1294" y="421"/>
                    </a:lnTo>
                    <a:lnTo>
                      <a:pt x="1294" y="421"/>
                    </a:lnTo>
                    <a:lnTo>
                      <a:pt x="1294" y="421"/>
                    </a:lnTo>
                    <a:lnTo>
                      <a:pt x="1294" y="423"/>
                    </a:lnTo>
                    <a:lnTo>
                      <a:pt x="1292" y="423"/>
                    </a:lnTo>
                    <a:lnTo>
                      <a:pt x="1292" y="425"/>
                    </a:lnTo>
                    <a:lnTo>
                      <a:pt x="1292" y="425"/>
                    </a:lnTo>
                    <a:lnTo>
                      <a:pt x="1290" y="427"/>
                    </a:lnTo>
                    <a:lnTo>
                      <a:pt x="1292" y="427"/>
                    </a:lnTo>
                    <a:lnTo>
                      <a:pt x="1292" y="427"/>
                    </a:lnTo>
                    <a:lnTo>
                      <a:pt x="1292" y="427"/>
                    </a:lnTo>
                    <a:lnTo>
                      <a:pt x="1292" y="427"/>
                    </a:lnTo>
                    <a:lnTo>
                      <a:pt x="1292" y="427"/>
                    </a:lnTo>
                    <a:lnTo>
                      <a:pt x="1290" y="429"/>
                    </a:lnTo>
                    <a:lnTo>
                      <a:pt x="1290" y="429"/>
                    </a:lnTo>
                    <a:lnTo>
                      <a:pt x="1288" y="429"/>
                    </a:lnTo>
                    <a:lnTo>
                      <a:pt x="1286" y="429"/>
                    </a:lnTo>
                    <a:lnTo>
                      <a:pt x="1284" y="431"/>
                    </a:lnTo>
                    <a:lnTo>
                      <a:pt x="1284" y="431"/>
                    </a:lnTo>
                    <a:lnTo>
                      <a:pt x="1284" y="431"/>
                    </a:lnTo>
                    <a:lnTo>
                      <a:pt x="1284" y="433"/>
                    </a:lnTo>
                    <a:lnTo>
                      <a:pt x="1282" y="435"/>
                    </a:lnTo>
                    <a:lnTo>
                      <a:pt x="1282" y="437"/>
                    </a:lnTo>
                    <a:lnTo>
                      <a:pt x="1280" y="439"/>
                    </a:lnTo>
                    <a:lnTo>
                      <a:pt x="1278" y="441"/>
                    </a:lnTo>
                    <a:lnTo>
                      <a:pt x="1278" y="441"/>
                    </a:lnTo>
                    <a:lnTo>
                      <a:pt x="1278" y="439"/>
                    </a:lnTo>
                    <a:lnTo>
                      <a:pt x="1280" y="437"/>
                    </a:lnTo>
                    <a:lnTo>
                      <a:pt x="1280" y="437"/>
                    </a:lnTo>
                    <a:lnTo>
                      <a:pt x="1280" y="437"/>
                    </a:lnTo>
                    <a:lnTo>
                      <a:pt x="1280" y="437"/>
                    </a:lnTo>
                    <a:lnTo>
                      <a:pt x="1280" y="437"/>
                    </a:lnTo>
                    <a:lnTo>
                      <a:pt x="1280" y="437"/>
                    </a:lnTo>
                    <a:lnTo>
                      <a:pt x="1280" y="437"/>
                    </a:lnTo>
                    <a:lnTo>
                      <a:pt x="1280" y="437"/>
                    </a:lnTo>
                    <a:lnTo>
                      <a:pt x="1280" y="439"/>
                    </a:lnTo>
                    <a:lnTo>
                      <a:pt x="1278" y="439"/>
                    </a:lnTo>
                    <a:lnTo>
                      <a:pt x="1278" y="439"/>
                    </a:lnTo>
                    <a:lnTo>
                      <a:pt x="1278" y="439"/>
                    </a:lnTo>
                    <a:lnTo>
                      <a:pt x="1278" y="439"/>
                    </a:lnTo>
                    <a:lnTo>
                      <a:pt x="1280" y="437"/>
                    </a:lnTo>
                    <a:lnTo>
                      <a:pt x="1280" y="437"/>
                    </a:lnTo>
                    <a:lnTo>
                      <a:pt x="1280" y="435"/>
                    </a:lnTo>
                    <a:lnTo>
                      <a:pt x="1280" y="433"/>
                    </a:lnTo>
                    <a:lnTo>
                      <a:pt x="1280" y="433"/>
                    </a:lnTo>
                    <a:lnTo>
                      <a:pt x="1280" y="433"/>
                    </a:lnTo>
                    <a:lnTo>
                      <a:pt x="1282" y="431"/>
                    </a:lnTo>
                    <a:lnTo>
                      <a:pt x="1282" y="431"/>
                    </a:lnTo>
                    <a:lnTo>
                      <a:pt x="1280" y="431"/>
                    </a:lnTo>
                    <a:lnTo>
                      <a:pt x="1280" y="433"/>
                    </a:lnTo>
                    <a:lnTo>
                      <a:pt x="1276" y="435"/>
                    </a:lnTo>
                    <a:lnTo>
                      <a:pt x="1276" y="437"/>
                    </a:lnTo>
                    <a:lnTo>
                      <a:pt x="1274" y="437"/>
                    </a:lnTo>
                    <a:lnTo>
                      <a:pt x="1274" y="437"/>
                    </a:lnTo>
                    <a:lnTo>
                      <a:pt x="1274" y="437"/>
                    </a:lnTo>
                    <a:lnTo>
                      <a:pt x="1272" y="437"/>
                    </a:lnTo>
                    <a:lnTo>
                      <a:pt x="1272" y="437"/>
                    </a:lnTo>
                    <a:lnTo>
                      <a:pt x="1272" y="439"/>
                    </a:lnTo>
                    <a:lnTo>
                      <a:pt x="1270" y="439"/>
                    </a:lnTo>
                    <a:lnTo>
                      <a:pt x="1270" y="441"/>
                    </a:lnTo>
                    <a:lnTo>
                      <a:pt x="1268" y="441"/>
                    </a:lnTo>
                    <a:lnTo>
                      <a:pt x="1268" y="441"/>
                    </a:lnTo>
                    <a:lnTo>
                      <a:pt x="1268" y="441"/>
                    </a:lnTo>
                    <a:lnTo>
                      <a:pt x="1268" y="443"/>
                    </a:lnTo>
                    <a:lnTo>
                      <a:pt x="1266" y="445"/>
                    </a:lnTo>
                    <a:lnTo>
                      <a:pt x="1266" y="447"/>
                    </a:lnTo>
                    <a:lnTo>
                      <a:pt x="1264" y="447"/>
                    </a:lnTo>
                    <a:lnTo>
                      <a:pt x="1262" y="449"/>
                    </a:lnTo>
                    <a:lnTo>
                      <a:pt x="1262" y="451"/>
                    </a:lnTo>
                    <a:lnTo>
                      <a:pt x="1258" y="453"/>
                    </a:lnTo>
                    <a:lnTo>
                      <a:pt x="1258" y="453"/>
                    </a:lnTo>
                    <a:lnTo>
                      <a:pt x="1258" y="453"/>
                    </a:lnTo>
                    <a:lnTo>
                      <a:pt x="1258" y="455"/>
                    </a:lnTo>
                    <a:lnTo>
                      <a:pt x="1258" y="457"/>
                    </a:lnTo>
                    <a:lnTo>
                      <a:pt x="1258" y="457"/>
                    </a:lnTo>
                    <a:lnTo>
                      <a:pt x="1256" y="459"/>
                    </a:lnTo>
                    <a:lnTo>
                      <a:pt x="1256" y="459"/>
                    </a:lnTo>
                    <a:lnTo>
                      <a:pt x="1254" y="463"/>
                    </a:lnTo>
                    <a:lnTo>
                      <a:pt x="1254" y="467"/>
                    </a:lnTo>
                    <a:lnTo>
                      <a:pt x="1254" y="467"/>
                    </a:lnTo>
                    <a:lnTo>
                      <a:pt x="1254" y="469"/>
                    </a:lnTo>
                    <a:lnTo>
                      <a:pt x="1254" y="471"/>
                    </a:lnTo>
                    <a:lnTo>
                      <a:pt x="1254" y="473"/>
                    </a:lnTo>
                    <a:lnTo>
                      <a:pt x="1252" y="475"/>
                    </a:lnTo>
                    <a:lnTo>
                      <a:pt x="1252" y="477"/>
                    </a:lnTo>
                    <a:lnTo>
                      <a:pt x="1250" y="479"/>
                    </a:lnTo>
                    <a:lnTo>
                      <a:pt x="1248" y="481"/>
                    </a:lnTo>
                    <a:lnTo>
                      <a:pt x="1248" y="483"/>
                    </a:lnTo>
                    <a:lnTo>
                      <a:pt x="1246" y="485"/>
                    </a:lnTo>
                    <a:lnTo>
                      <a:pt x="1244" y="487"/>
                    </a:lnTo>
                    <a:lnTo>
                      <a:pt x="1242" y="489"/>
                    </a:lnTo>
                    <a:lnTo>
                      <a:pt x="1240" y="489"/>
                    </a:lnTo>
                    <a:lnTo>
                      <a:pt x="1238" y="491"/>
                    </a:lnTo>
                    <a:lnTo>
                      <a:pt x="1236" y="491"/>
                    </a:lnTo>
                    <a:lnTo>
                      <a:pt x="1232" y="493"/>
                    </a:lnTo>
                    <a:lnTo>
                      <a:pt x="1230" y="495"/>
                    </a:lnTo>
                    <a:lnTo>
                      <a:pt x="1230" y="495"/>
                    </a:lnTo>
                    <a:lnTo>
                      <a:pt x="1228" y="495"/>
                    </a:lnTo>
                    <a:lnTo>
                      <a:pt x="1226" y="495"/>
                    </a:lnTo>
                    <a:lnTo>
                      <a:pt x="1226" y="493"/>
                    </a:lnTo>
                    <a:lnTo>
                      <a:pt x="1226" y="493"/>
                    </a:lnTo>
                    <a:lnTo>
                      <a:pt x="1226" y="493"/>
                    </a:lnTo>
                    <a:lnTo>
                      <a:pt x="1226" y="493"/>
                    </a:lnTo>
                    <a:lnTo>
                      <a:pt x="1226" y="493"/>
                    </a:lnTo>
                    <a:lnTo>
                      <a:pt x="1226" y="491"/>
                    </a:lnTo>
                    <a:lnTo>
                      <a:pt x="1226" y="489"/>
                    </a:lnTo>
                    <a:lnTo>
                      <a:pt x="1226" y="487"/>
                    </a:lnTo>
                    <a:lnTo>
                      <a:pt x="1226" y="487"/>
                    </a:lnTo>
                    <a:lnTo>
                      <a:pt x="1226" y="485"/>
                    </a:lnTo>
                    <a:lnTo>
                      <a:pt x="1226" y="485"/>
                    </a:lnTo>
                    <a:lnTo>
                      <a:pt x="1226" y="483"/>
                    </a:lnTo>
                    <a:lnTo>
                      <a:pt x="1228" y="479"/>
                    </a:lnTo>
                    <a:lnTo>
                      <a:pt x="1230" y="477"/>
                    </a:lnTo>
                    <a:lnTo>
                      <a:pt x="1230" y="475"/>
                    </a:lnTo>
                    <a:lnTo>
                      <a:pt x="1230" y="475"/>
                    </a:lnTo>
                    <a:lnTo>
                      <a:pt x="1230" y="473"/>
                    </a:lnTo>
                    <a:lnTo>
                      <a:pt x="1230" y="473"/>
                    </a:lnTo>
                    <a:lnTo>
                      <a:pt x="1230" y="471"/>
                    </a:lnTo>
                    <a:lnTo>
                      <a:pt x="1230" y="471"/>
                    </a:lnTo>
                    <a:lnTo>
                      <a:pt x="1230" y="471"/>
                    </a:lnTo>
                    <a:lnTo>
                      <a:pt x="1230" y="471"/>
                    </a:lnTo>
                    <a:lnTo>
                      <a:pt x="1232" y="469"/>
                    </a:lnTo>
                    <a:lnTo>
                      <a:pt x="1232" y="469"/>
                    </a:lnTo>
                    <a:lnTo>
                      <a:pt x="1232" y="469"/>
                    </a:lnTo>
                    <a:lnTo>
                      <a:pt x="1232" y="469"/>
                    </a:lnTo>
                    <a:lnTo>
                      <a:pt x="1232" y="467"/>
                    </a:lnTo>
                    <a:lnTo>
                      <a:pt x="1232" y="467"/>
                    </a:lnTo>
                    <a:lnTo>
                      <a:pt x="1232" y="465"/>
                    </a:lnTo>
                    <a:lnTo>
                      <a:pt x="1234" y="465"/>
                    </a:lnTo>
                    <a:lnTo>
                      <a:pt x="1236" y="463"/>
                    </a:lnTo>
                    <a:lnTo>
                      <a:pt x="1236" y="463"/>
                    </a:lnTo>
                    <a:lnTo>
                      <a:pt x="1236" y="461"/>
                    </a:lnTo>
                    <a:lnTo>
                      <a:pt x="1238" y="461"/>
                    </a:lnTo>
                    <a:lnTo>
                      <a:pt x="1240" y="459"/>
                    </a:lnTo>
                    <a:lnTo>
                      <a:pt x="1240" y="457"/>
                    </a:lnTo>
                    <a:lnTo>
                      <a:pt x="1240" y="457"/>
                    </a:lnTo>
                    <a:lnTo>
                      <a:pt x="1240" y="457"/>
                    </a:lnTo>
                    <a:lnTo>
                      <a:pt x="1240" y="455"/>
                    </a:lnTo>
                    <a:lnTo>
                      <a:pt x="1242" y="453"/>
                    </a:lnTo>
                    <a:lnTo>
                      <a:pt x="1242" y="453"/>
                    </a:lnTo>
                    <a:lnTo>
                      <a:pt x="1244" y="451"/>
                    </a:lnTo>
                    <a:lnTo>
                      <a:pt x="1246" y="451"/>
                    </a:lnTo>
                    <a:lnTo>
                      <a:pt x="1246" y="449"/>
                    </a:lnTo>
                    <a:lnTo>
                      <a:pt x="1246" y="449"/>
                    </a:lnTo>
                    <a:lnTo>
                      <a:pt x="1248" y="447"/>
                    </a:lnTo>
                    <a:lnTo>
                      <a:pt x="1248" y="445"/>
                    </a:lnTo>
                    <a:lnTo>
                      <a:pt x="1250" y="443"/>
                    </a:lnTo>
                    <a:lnTo>
                      <a:pt x="1252" y="443"/>
                    </a:lnTo>
                    <a:lnTo>
                      <a:pt x="1252" y="441"/>
                    </a:lnTo>
                    <a:lnTo>
                      <a:pt x="1254" y="441"/>
                    </a:lnTo>
                    <a:lnTo>
                      <a:pt x="1254" y="439"/>
                    </a:lnTo>
                    <a:lnTo>
                      <a:pt x="1252" y="439"/>
                    </a:lnTo>
                    <a:lnTo>
                      <a:pt x="1252" y="439"/>
                    </a:lnTo>
                    <a:lnTo>
                      <a:pt x="1252" y="439"/>
                    </a:lnTo>
                    <a:lnTo>
                      <a:pt x="1250" y="439"/>
                    </a:lnTo>
                    <a:lnTo>
                      <a:pt x="1250" y="439"/>
                    </a:lnTo>
                    <a:lnTo>
                      <a:pt x="1250" y="439"/>
                    </a:lnTo>
                    <a:lnTo>
                      <a:pt x="1248" y="439"/>
                    </a:lnTo>
                    <a:lnTo>
                      <a:pt x="1246" y="441"/>
                    </a:lnTo>
                    <a:lnTo>
                      <a:pt x="1246" y="443"/>
                    </a:lnTo>
                    <a:lnTo>
                      <a:pt x="1244" y="443"/>
                    </a:lnTo>
                    <a:lnTo>
                      <a:pt x="1244" y="443"/>
                    </a:lnTo>
                    <a:lnTo>
                      <a:pt x="1242" y="443"/>
                    </a:lnTo>
                    <a:lnTo>
                      <a:pt x="1242" y="443"/>
                    </a:lnTo>
                    <a:lnTo>
                      <a:pt x="1242" y="443"/>
                    </a:lnTo>
                    <a:lnTo>
                      <a:pt x="1242" y="443"/>
                    </a:lnTo>
                    <a:lnTo>
                      <a:pt x="1244" y="441"/>
                    </a:lnTo>
                    <a:lnTo>
                      <a:pt x="1244" y="441"/>
                    </a:lnTo>
                    <a:lnTo>
                      <a:pt x="1246" y="439"/>
                    </a:lnTo>
                    <a:lnTo>
                      <a:pt x="1246" y="437"/>
                    </a:lnTo>
                    <a:lnTo>
                      <a:pt x="1248" y="437"/>
                    </a:lnTo>
                    <a:lnTo>
                      <a:pt x="1250" y="437"/>
                    </a:lnTo>
                    <a:lnTo>
                      <a:pt x="1252" y="435"/>
                    </a:lnTo>
                    <a:lnTo>
                      <a:pt x="1252" y="433"/>
                    </a:lnTo>
                    <a:lnTo>
                      <a:pt x="1252" y="433"/>
                    </a:lnTo>
                    <a:lnTo>
                      <a:pt x="1252" y="431"/>
                    </a:lnTo>
                    <a:lnTo>
                      <a:pt x="1254" y="431"/>
                    </a:lnTo>
                    <a:lnTo>
                      <a:pt x="1254" y="431"/>
                    </a:lnTo>
                    <a:lnTo>
                      <a:pt x="1258" y="429"/>
                    </a:lnTo>
                    <a:lnTo>
                      <a:pt x="1260" y="427"/>
                    </a:lnTo>
                    <a:lnTo>
                      <a:pt x="1262" y="425"/>
                    </a:lnTo>
                    <a:lnTo>
                      <a:pt x="1264" y="423"/>
                    </a:lnTo>
                    <a:lnTo>
                      <a:pt x="1264" y="423"/>
                    </a:lnTo>
                    <a:lnTo>
                      <a:pt x="1264" y="423"/>
                    </a:lnTo>
                    <a:lnTo>
                      <a:pt x="1266" y="421"/>
                    </a:lnTo>
                    <a:lnTo>
                      <a:pt x="1268" y="419"/>
                    </a:lnTo>
                    <a:lnTo>
                      <a:pt x="1268" y="419"/>
                    </a:lnTo>
                    <a:lnTo>
                      <a:pt x="1268" y="419"/>
                    </a:lnTo>
                    <a:lnTo>
                      <a:pt x="1266" y="421"/>
                    </a:lnTo>
                    <a:lnTo>
                      <a:pt x="1266" y="421"/>
                    </a:lnTo>
                    <a:lnTo>
                      <a:pt x="1266" y="423"/>
                    </a:lnTo>
                    <a:lnTo>
                      <a:pt x="1266" y="423"/>
                    </a:lnTo>
                    <a:lnTo>
                      <a:pt x="1268" y="423"/>
                    </a:lnTo>
                    <a:lnTo>
                      <a:pt x="1268" y="421"/>
                    </a:lnTo>
                    <a:lnTo>
                      <a:pt x="1270" y="421"/>
                    </a:lnTo>
                    <a:lnTo>
                      <a:pt x="1270" y="419"/>
                    </a:lnTo>
                    <a:lnTo>
                      <a:pt x="1270" y="421"/>
                    </a:lnTo>
                    <a:lnTo>
                      <a:pt x="1272" y="421"/>
                    </a:lnTo>
                    <a:lnTo>
                      <a:pt x="1272" y="419"/>
                    </a:lnTo>
                    <a:lnTo>
                      <a:pt x="1274" y="419"/>
                    </a:lnTo>
                    <a:lnTo>
                      <a:pt x="1274" y="419"/>
                    </a:lnTo>
                    <a:lnTo>
                      <a:pt x="1272" y="421"/>
                    </a:lnTo>
                    <a:lnTo>
                      <a:pt x="1272" y="421"/>
                    </a:lnTo>
                    <a:lnTo>
                      <a:pt x="1272" y="421"/>
                    </a:lnTo>
                    <a:lnTo>
                      <a:pt x="1270" y="421"/>
                    </a:lnTo>
                    <a:lnTo>
                      <a:pt x="1270" y="423"/>
                    </a:lnTo>
                    <a:lnTo>
                      <a:pt x="1270" y="423"/>
                    </a:lnTo>
                    <a:lnTo>
                      <a:pt x="1270" y="423"/>
                    </a:lnTo>
                    <a:lnTo>
                      <a:pt x="1270" y="423"/>
                    </a:lnTo>
                    <a:lnTo>
                      <a:pt x="1270" y="423"/>
                    </a:lnTo>
                    <a:lnTo>
                      <a:pt x="1270" y="423"/>
                    </a:lnTo>
                    <a:lnTo>
                      <a:pt x="1272" y="423"/>
                    </a:lnTo>
                    <a:lnTo>
                      <a:pt x="1272" y="421"/>
                    </a:lnTo>
                    <a:lnTo>
                      <a:pt x="1274" y="421"/>
                    </a:lnTo>
                    <a:lnTo>
                      <a:pt x="1276" y="421"/>
                    </a:lnTo>
                    <a:lnTo>
                      <a:pt x="1276" y="419"/>
                    </a:lnTo>
                    <a:lnTo>
                      <a:pt x="1278" y="419"/>
                    </a:lnTo>
                    <a:lnTo>
                      <a:pt x="1278" y="419"/>
                    </a:lnTo>
                    <a:lnTo>
                      <a:pt x="1280" y="417"/>
                    </a:lnTo>
                    <a:lnTo>
                      <a:pt x="1282" y="419"/>
                    </a:lnTo>
                    <a:lnTo>
                      <a:pt x="1282" y="419"/>
                    </a:lnTo>
                    <a:lnTo>
                      <a:pt x="1282" y="419"/>
                    </a:lnTo>
                    <a:lnTo>
                      <a:pt x="1284" y="419"/>
                    </a:lnTo>
                    <a:lnTo>
                      <a:pt x="1284" y="417"/>
                    </a:lnTo>
                    <a:lnTo>
                      <a:pt x="1286" y="417"/>
                    </a:lnTo>
                    <a:lnTo>
                      <a:pt x="1288" y="417"/>
                    </a:lnTo>
                    <a:lnTo>
                      <a:pt x="1290" y="417"/>
                    </a:lnTo>
                    <a:lnTo>
                      <a:pt x="1290" y="415"/>
                    </a:lnTo>
                    <a:lnTo>
                      <a:pt x="1292" y="415"/>
                    </a:lnTo>
                    <a:lnTo>
                      <a:pt x="1294" y="415"/>
                    </a:lnTo>
                    <a:lnTo>
                      <a:pt x="1296" y="417"/>
                    </a:lnTo>
                    <a:lnTo>
                      <a:pt x="1296" y="417"/>
                    </a:lnTo>
                    <a:lnTo>
                      <a:pt x="1298" y="419"/>
                    </a:lnTo>
                    <a:lnTo>
                      <a:pt x="1298" y="419"/>
                    </a:lnTo>
                    <a:lnTo>
                      <a:pt x="1298" y="419"/>
                    </a:lnTo>
                    <a:lnTo>
                      <a:pt x="1300" y="419"/>
                    </a:lnTo>
                    <a:lnTo>
                      <a:pt x="1300" y="419"/>
                    </a:lnTo>
                    <a:lnTo>
                      <a:pt x="1300" y="419"/>
                    </a:lnTo>
                    <a:lnTo>
                      <a:pt x="1300" y="419"/>
                    </a:lnTo>
                    <a:lnTo>
                      <a:pt x="1300" y="419"/>
                    </a:lnTo>
                    <a:lnTo>
                      <a:pt x="1303" y="417"/>
                    </a:lnTo>
                    <a:lnTo>
                      <a:pt x="1303" y="417"/>
                    </a:lnTo>
                    <a:lnTo>
                      <a:pt x="1303" y="417"/>
                    </a:lnTo>
                    <a:lnTo>
                      <a:pt x="1303" y="417"/>
                    </a:lnTo>
                    <a:lnTo>
                      <a:pt x="1303" y="417"/>
                    </a:lnTo>
                    <a:lnTo>
                      <a:pt x="1303" y="417"/>
                    </a:lnTo>
                    <a:lnTo>
                      <a:pt x="1305" y="417"/>
                    </a:lnTo>
                    <a:lnTo>
                      <a:pt x="1305" y="417"/>
                    </a:lnTo>
                    <a:lnTo>
                      <a:pt x="1305" y="417"/>
                    </a:lnTo>
                    <a:lnTo>
                      <a:pt x="1305" y="417"/>
                    </a:lnTo>
                    <a:lnTo>
                      <a:pt x="1307" y="417"/>
                    </a:lnTo>
                    <a:lnTo>
                      <a:pt x="1311" y="419"/>
                    </a:lnTo>
                    <a:lnTo>
                      <a:pt x="1311" y="417"/>
                    </a:lnTo>
                    <a:lnTo>
                      <a:pt x="1313" y="417"/>
                    </a:lnTo>
                    <a:lnTo>
                      <a:pt x="1313" y="417"/>
                    </a:lnTo>
                    <a:lnTo>
                      <a:pt x="1313" y="417"/>
                    </a:lnTo>
                    <a:lnTo>
                      <a:pt x="1311" y="417"/>
                    </a:lnTo>
                    <a:lnTo>
                      <a:pt x="1311" y="415"/>
                    </a:lnTo>
                    <a:lnTo>
                      <a:pt x="1311" y="415"/>
                    </a:lnTo>
                    <a:lnTo>
                      <a:pt x="1311" y="415"/>
                    </a:lnTo>
                    <a:lnTo>
                      <a:pt x="1311" y="415"/>
                    </a:lnTo>
                    <a:lnTo>
                      <a:pt x="1311" y="415"/>
                    </a:lnTo>
                    <a:lnTo>
                      <a:pt x="1309" y="415"/>
                    </a:lnTo>
                    <a:lnTo>
                      <a:pt x="1309" y="413"/>
                    </a:lnTo>
                    <a:lnTo>
                      <a:pt x="1309" y="413"/>
                    </a:lnTo>
                    <a:lnTo>
                      <a:pt x="1311" y="413"/>
                    </a:lnTo>
                    <a:lnTo>
                      <a:pt x="1311" y="413"/>
                    </a:lnTo>
                    <a:lnTo>
                      <a:pt x="1311" y="413"/>
                    </a:lnTo>
                    <a:lnTo>
                      <a:pt x="1311" y="411"/>
                    </a:lnTo>
                    <a:lnTo>
                      <a:pt x="1311" y="411"/>
                    </a:lnTo>
                    <a:lnTo>
                      <a:pt x="1311" y="409"/>
                    </a:lnTo>
                    <a:lnTo>
                      <a:pt x="1311" y="409"/>
                    </a:lnTo>
                    <a:lnTo>
                      <a:pt x="1311" y="409"/>
                    </a:lnTo>
                    <a:lnTo>
                      <a:pt x="1309" y="409"/>
                    </a:lnTo>
                    <a:lnTo>
                      <a:pt x="1309" y="409"/>
                    </a:lnTo>
                    <a:lnTo>
                      <a:pt x="1309" y="409"/>
                    </a:lnTo>
                    <a:lnTo>
                      <a:pt x="1307" y="409"/>
                    </a:lnTo>
                    <a:lnTo>
                      <a:pt x="1307" y="409"/>
                    </a:lnTo>
                    <a:lnTo>
                      <a:pt x="1307" y="409"/>
                    </a:lnTo>
                    <a:lnTo>
                      <a:pt x="1305" y="409"/>
                    </a:lnTo>
                    <a:lnTo>
                      <a:pt x="1305" y="409"/>
                    </a:lnTo>
                    <a:lnTo>
                      <a:pt x="1303" y="409"/>
                    </a:lnTo>
                    <a:lnTo>
                      <a:pt x="1303" y="409"/>
                    </a:lnTo>
                    <a:lnTo>
                      <a:pt x="1300" y="409"/>
                    </a:lnTo>
                    <a:lnTo>
                      <a:pt x="1300" y="409"/>
                    </a:lnTo>
                    <a:lnTo>
                      <a:pt x="1300" y="407"/>
                    </a:lnTo>
                    <a:lnTo>
                      <a:pt x="1300" y="407"/>
                    </a:lnTo>
                    <a:lnTo>
                      <a:pt x="1300" y="407"/>
                    </a:lnTo>
                    <a:lnTo>
                      <a:pt x="1303" y="405"/>
                    </a:lnTo>
                    <a:lnTo>
                      <a:pt x="1303" y="405"/>
                    </a:lnTo>
                    <a:lnTo>
                      <a:pt x="1305" y="403"/>
                    </a:lnTo>
                    <a:lnTo>
                      <a:pt x="1303" y="403"/>
                    </a:lnTo>
                    <a:lnTo>
                      <a:pt x="1300" y="403"/>
                    </a:lnTo>
                    <a:lnTo>
                      <a:pt x="1298" y="405"/>
                    </a:lnTo>
                    <a:lnTo>
                      <a:pt x="1296" y="405"/>
                    </a:lnTo>
                    <a:lnTo>
                      <a:pt x="1294" y="405"/>
                    </a:lnTo>
                    <a:lnTo>
                      <a:pt x="1290" y="405"/>
                    </a:lnTo>
                    <a:lnTo>
                      <a:pt x="1288" y="405"/>
                    </a:lnTo>
                    <a:lnTo>
                      <a:pt x="1286" y="405"/>
                    </a:lnTo>
                    <a:lnTo>
                      <a:pt x="1286" y="405"/>
                    </a:lnTo>
                    <a:lnTo>
                      <a:pt x="1284" y="405"/>
                    </a:lnTo>
                    <a:lnTo>
                      <a:pt x="1282" y="407"/>
                    </a:lnTo>
                    <a:lnTo>
                      <a:pt x="1280" y="409"/>
                    </a:lnTo>
                    <a:lnTo>
                      <a:pt x="1276" y="409"/>
                    </a:lnTo>
                    <a:lnTo>
                      <a:pt x="1276" y="409"/>
                    </a:lnTo>
                    <a:lnTo>
                      <a:pt x="1276" y="409"/>
                    </a:lnTo>
                    <a:lnTo>
                      <a:pt x="1276" y="409"/>
                    </a:lnTo>
                    <a:lnTo>
                      <a:pt x="1276" y="409"/>
                    </a:lnTo>
                    <a:lnTo>
                      <a:pt x="1274" y="409"/>
                    </a:lnTo>
                    <a:lnTo>
                      <a:pt x="1274" y="409"/>
                    </a:lnTo>
                    <a:lnTo>
                      <a:pt x="1272" y="409"/>
                    </a:lnTo>
                    <a:lnTo>
                      <a:pt x="1272" y="407"/>
                    </a:lnTo>
                    <a:lnTo>
                      <a:pt x="1272" y="409"/>
                    </a:lnTo>
                    <a:lnTo>
                      <a:pt x="1270" y="409"/>
                    </a:lnTo>
                    <a:lnTo>
                      <a:pt x="1268" y="409"/>
                    </a:lnTo>
                    <a:lnTo>
                      <a:pt x="1268" y="409"/>
                    </a:lnTo>
                    <a:lnTo>
                      <a:pt x="1268" y="407"/>
                    </a:lnTo>
                    <a:lnTo>
                      <a:pt x="1268" y="407"/>
                    </a:lnTo>
                    <a:lnTo>
                      <a:pt x="1268" y="407"/>
                    </a:lnTo>
                    <a:lnTo>
                      <a:pt x="1266" y="405"/>
                    </a:lnTo>
                    <a:lnTo>
                      <a:pt x="1266" y="403"/>
                    </a:lnTo>
                    <a:lnTo>
                      <a:pt x="1266" y="403"/>
                    </a:lnTo>
                    <a:lnTo>
                      <a:pt x="1264" y="401"/>
                    </a:lnTo>
                    <a:lnTo>
                      <a:pt x="1264" y="401"/>
                    </a:lnTo>
                    <a:lnTo>
                      <a:pt x="1260" y="401"/>
                    </a:lnTo>
                    <a:lnTo>
                      <a:pt x="1260" y="401"/>
                    </a:lnTo>
                    <a:lnTo>
                      <a:pt x="1260" y="401"/>
                    </a:lnTo>
                    <a:lnTo>
                      <a:pt x="1256" y="403"/>
                    </a:lnTo>
                    <a:lnTo>
                      <a:pt x="1256" y="403"/>
                    </a:lnTo>
                    <a:lnTo>
                      <a:pt x="1256" y="403"/>
                    </a:lnTo>
                    <a:lnTo>
                      <a:pt x="1254" y="403"/>
                    </a:lnTo>
                    <a:lnTo>
                      <a:pt x="1254" y="403"/>
                    </a:lnTo>
                    <a:lnTo>
                      <a:pt x="1254" y="403"/>
                    </a:lnTo>
                    <a:lnTo>
                      <a:pt x="1254" y="403"/>
                    </a:lnTo>
                    <a:lnTo>
                      <a:pt x="1254" y="401"/>
                    </a:lnTo>
                    <a:lnTo>
                      <a:pt x="1256" y="401"/>
                    </a:lnTo>
                    <a:lnTo>
                      <a:pt x="1256" y="399"/>
                    </a:lnTo>
                    <a:lnTo>
                      <a:pt x="1256" y="399"/>
                    </a:lnTo>
                    <a:lnTo>
                      <a:pt x="1256" y="399"/>
                    </a:lnTo>
                    <a:lnTo>
                      <a:pt x="1256" y="399"/>
                    </a:lnTo>
                    <a:lnTo>
                      <a:pt x="1256" y="397"/>
                    </a:lnTo>
                    <a:lnTo>
                      <a:pt x="1256" y="397"/>
                    </a:lnTo>
                    <a:lnTo>
                      <a:pt x="1256" y="397"/>
                    </a:lnTo>
                    <a:lnTo>
                      <a:pt x="1256" y="397"/>
                    </a:lnTo>
                    <a:lnTo>
                      <a:pt x="1256" y="397"/>
                    </a:lnTo>
                    <a:lnTo>
                      <a:pt x="1256" y="395"/>
                    </a:lnTo>
                    <a:lnTo>
                      <a:pt x="1254" y="397"/>
                    </a:lnTo>
                    <a:lnTo>
                      <a:pt x="1252" y="397"/>
                    </a:lnTo>
                    <a:lnTo>
                      <a:pt x="1250" y="399"/>
                    </a:lnTo>
                    <a:lnTo>
                      <a:pt x="1250" y="399"/>
                    </a:lnTo>
                    <a:lnTo>
                      <a:pt x="1248" y="399"/>
                    </a:lnTo>
                    <a:lnTo>
                      <a:pt x="1248" y="399"/>
                    </a:lnTo>
                    <a:lnTo>
                      <a:pt x="1246" y="401"/>
                    </a:lnTo>
                    <a:lnTo>
                      <a:pt x="1244" y="401"/>
                    </a:lnTo>
                    <a:lnTo>
                      <a:pt x="1242" y="403"/>
                    </a:lnTo>
                    <a:lnTo>
                      <a:pt x="1240" y="403"/>
                    </a:lnTo>
                    <a:lnTo>
                      <a:pt x="1238" y="403"/>
                    </a:lnTo>
                    <a:lnTo>
                      <a:pt x="1234" y="403"/>
                    </a:lnTo>
                    <a:lnTo>
                      <a:pt x="1232" y="405"/>
                    </a:lnTo>
                    <a:lnTo>
                      <a:pt x="1230" y="407"/>
                    </a:lnTo>
                    <a:lnTo>
                      <a:pt x="1226" y="407"/>
                    </a:lnTo>
                    <a:lnTo>
                      <a:pt x="1224" y="407"/>
                    </a:lnTo>
                    <a:lnTo>
                      <a:pt x="1224" y="407"/>
                    </a:lnTo>
                    <a:lnTo>
                      <a:pt x="1222" y="407"/>
                    </a:lnTo>
                    <a:lnTo>
                      <a:pt x="1222" y="405"/>
                    </a:lnTo>
                    <a:lnTo>
                      <a:pt x="1222" y="405"/>
                    </a:lnTo>
                    <a:lnTo>
                      <a:pt x="1222" y="405"/>
                    </a:lnTo>
                    <a:lnTo>
                      <a:pt x="1222" y="405"/>
                    </a:lnTo>
                    <a:lnTo>
                      <a:pt x="1220" y="407"/>
                    </a:lnTo>
                    <a:lnTo>
                      <a:pt x="1218" y="407"/>
                    </a:lnTo>
                    <a:lnTo>
                      <a:pt x="1218" y="407"/>
                    </a:lnTo>
                    <a:lnTo>
                      <a:pt x="1220" y="405"/>
                    </a:lnTo>
                    <a:lnTo>
                      <a:pt x="1220" y="405"/>
                    </a:lnTo>
                    <a:lnTo>
                      <a:pt x="1220" y="405"/>
                    </a:lnTo>
                    <a:lnTo>
                      <a:pt x="1222" y="403"/>
                    </a:lnTo>
                    <a:lnTo>
                      <a:pt x="1222" y="403"/>
                    </a:lnTo>
                    <a:lnTo>
                      <a:pt x="1224" y="401"/>
                    </a:lnTo>
                    <a:lnTo>
                      <a:pt x="1224" y="401"/>
                    </a:lnTo>
                    <a:lnTo>
                      <a:pt x="1222" y="401"/>
                    </a:lnTo>
                    <a:lnTo>
                      <a:pt x="1222" y="401"/>
                    </a:lnTo>
                    <a:lnTo>
                      <a:pt x="1222" y="401"/>
                    </a:lnTo>
                    <a:lnTo>
                      <a:pt x="1218" y="403"/>
                    </a:lnTo>
                    <a:lnTo>
                      <a:pt x="1218" y="403"/>
                    </a:lnTo>
                    <a:lnTo>
                      <a:pt x="1216" y="401"/>
                    </a:lnTo>
                    <a:lnTo>
                      <a:pt x="1216" y="401"/>
                    </a:lnTo>
                    <a:lnTo>
                      <a:pt x="1214" y="403"/>
                    </a:lnTo>
                    <a:lnTo>
                      <a:pt x="1212" y="405"/>
                    </a:lnTo>
                    <a:lnTo>
                      <a:pt x="1206" y="405"/>
                    </a:lnTo>
                    <a:lnTo>
                      <a:pt x="1206" y="405"/>
                    </a:lnTo>
                    <a:lnTo>
                      <a:pt x="1204" y="405"/>
                    </a:lnTo>
                    <a:lnTo>
                      <a:pt x="1204" y="405"/>
                    </a:lnTo>
                    <a:lnTo>
                      <a:pt x="1204" y="405"/>
                    </a:lnTo>
                    <a:lnTo>
                      <a:pt x="1204" y="403"/>
                    </a:lnTo>
                    <a:lnTo>
                      <a:pt x="1204" y="403"/>
                    </a:lnTo>
                    <a:lnTo>
                      <a:pt x="1212" y="399"/>
                    </a:lnTo>
                    <a:lnTo>
                      <a:pt x="1218" y="397"/>
                    </a:lnTo>
                    <a:lnTo>
                      <a:pt x="1226" y="391"/>
                    </a:lnTo>
                    <a:lnTo>
                      <a:pt x="1228" y="389"/>
                    </a:lnTo>
                    <a:lnTo>
                      <a:pt x="1232" y="387"/>
                    </a:lnTo>
                    <a:lnTo>
                      <a:pt x="1238" y="387"/>
                    </a:lnTo>
                    <a:lnTo>
                      <a:pt x="1242" y="385"/>
                    </a:lnTo>
                    <a:lnTo>
                      <a:pt x="1246" y="385"/>
                    </a:lnTo>
                    <a:lnTo>
                      <a:pt x="1248" y="383"/>
                    </a:lnTo>
                    <a:lnTo>
                      <a:pt x="1248" y="383"/>
                    </a:lnTo>
                    <a:lnTo>
                      <a:pt x="1248" y="383"/>
                    </a:lnTo>
                    <a:lnTo>
                      <a:pt x="1250" y="383"/>
                    </a:lnTo>
                    <a:lnTo>
                      <a:pt x="1250" y="383"/>
                    </a:lnTo>
                    <a:lnTo>
                      <a:pt x="1246" y="383"/>
                    </a:lnTo>
                    <a:lnTo>
                      <a:pt x="1244" y="383"/>
                    </a:lnTo>
                    <a:lnTo>
                      <a:pt x="1244" y="383"/>
                    </a:lnTo>
                    <a:lnTo>
                      <a:pt x="1244" y="381"/>
                    </a:lnTo>
                    <a:lnTo>
                      <a:pt x="1244" y="381"/>
                    </a:lnTo>
                    <a:lnTo>
                      <a:pt x="1240" y="381"/>
                    </a:lnTo>
                    <a:lnTo>
                      <a:pt x="1236" y="381"/>
                    </a:lnTo>
                    <a:lnTo>
                      <a:pt x="1234" y="381"/>
                    </a:lnTo>
                    <a:lnTo>
                      <a:pt x="1234" y="381"/>
                    </a:lnTo>
                    <a:lnTo>
                      <a:pt x="1234" y="379"/>
                    </a:lnTo>
                    <a:lnTo>
                      <a:pt x="1232" y="379"/>
                    </a:lnTo>
                    <a:lnTo>
                      <a:pt x="1230" y="379"/>
                    </a:lnTo>
                    <a:lnTo>
                      <a:pt x="1228" y="381"/>
                    </a:lnTo>
                    <a:lnTo>
                      <a:pt x="1224" y="381"/>
                    </a:lnTo>
                    <a:lnTo>
                      <a:pt x="1224" y="381"/>
                    </a:lnTo>
                    <a:lnTo>
                      <a:pt x="1222" y="381"/>
                    </a:lnTo>
                    <a:lnTo>
                      <a:pt x="1220" y="379"/>
                    </a:lnTo>
                    <a:lnTo>
                      <a:pt x="1218" y="377"/>
                    </a:lnTo>
                    <a:lnTo>
                      <a:pt x="1216" y="377"/>
                    </a:lnTo>
                    <a:lnTo>
                      <a:pt x="1214" y="377"/>
                    </a:lnTo>
                    <a:lnTo>
                      <a:pt x="1214" y="377"/>
                    </a:lnTo>
                    <a:lnTo>
                      <a:pt x="1212" y="377"/>
                    </a:lnTo>
                    <a:lnTo>
                      <a:pt x="1212" y="377"/>
                    </a:lnTo>
                    <a:lnTo>
                      <a:pt x="1212" y="375"/>
                    </a:lnTo>
                    <a:lnTo>
                      <a:pt x="1212" y="375"/>
                    </a:lnTo>
                    <a:lnTo>
                      <a:pt x="1210" y="373"/>
                    </a:lnTo>
                    <a:lnTo>
                      <a:pt x="1210" y="373"/>
                    </a:lnTo>
                    <a:lnTo>
                      <a:pt x="1208" y="371"/>
                    </a:lnTo>
                    <a:lnTo>
                      <a:pt x="1208" y="371"/>
                    </a:lnTo>
                    <a:lnTo>
                      <a:pt x="1206" y="371"/>
                    </a:lnTo>
                    <a:lnTo>
                      <a:pt x="1204" y="371"/>
                    </a:lnTo>
                    <a:lnTo>
                      <a:pt x="1202" y="371"/>
                    </a:lnTo>
                    <a:lnTo>
                      <a:pt x="1200" y="373"/>
                    </a:lnTo>
                    <a:lnTo>
                      <a:pt x="1200" y="373"/>
                    </a:lnTo>
                    <a:lnTo>
                      <a:pt x="1198" y="373"/>
                    </a:lnTo>
                    <a:lnTo>
                      <a:pt x="1196" y="373"/>
                    </a:lnTo>
                    <a:lnTo>
                      <a:pt x="1196" y="371"/>
                    </a:lnTo>
                    <a:lnTo>
                      <a:pt x="1194" y="371"/>
                    </a:lnTo>
                    <a:lnTo>
                      <a:pt x="1190" y="371"/>
                    </a:lnTo>
                    <a:lnTo>
                      <a:pt x="1186" y="369"/>
                    </a:lnTo>
                    <a:lnTo>
                      <a:pt x="1186" y="369"/>
                    </a:lnTo>
                    <a:lnTo>
                      <a:pt x="1186" y="369"/>
                    </a:lnTo>
                    <a:lnTo>
                      <a:pt x="1186" y="367"/>
                    </a:lnTo>
                    <a:lnTo>
                      <a:pt x="1186" y="367"/>
                    </a:lnTo>
                    <a:lnTo>
                      <a:pt x="1186" y="365"/>
                    </a:lnTo>
                    <a:lnTo>
                      <a:pt x="1188" y="363"/>
                    </a:lnTo>
                    <a:lnTo>
                      <a:pt x="1188" y="361"/>
                    </a:lnTo>
                    <a:lnTo>
                      <a:pt x="1188" y="359"/>
                    </a:lnTo>
                    <a:lnTo>
                      <a:pt x="1188" y="359"/>
                    </a:lnTo>
                    <a:lnTo>
                      <a:pt x="1188" y="359"/>
                    </a:lnTo>
                    <a:lnTo>
                      <a:pt x="1186" y="359"/>
                    </a:lnTo>
                    <a:lnTo>
                      <a:pt x="1184" y="361"/>
                    </a:lnTo>
                    <a:lnTo>
                      <a:pt x="1182" y="365"/>
                    </a:lnTo>
                    <a:lnTo>
                      <a:pt x="1178" y="365"/>
                    </a:lnTo>
                    <a:lnTo>
                      <a:pt x="1132" y="365"/>
                    </a:lnTo>
                    <a:lnTo>
                      <a:pt x="1126" y="365"/>
                    </a:lnTo>
                    <a:lnTo>
                      <a:pt x="990" y="365"/>
                    </a:lnTo>
                    <a:lnTo>
                      <a:pt x="984" y="365"/>
                    </a:lnTo>
                    <a:lnTo>
                      <a:pt x="850" y="365"/>
                    </a:lnTo>
                    <a:lnTo>
                      <a:pt x="844" y="365"/>
                    </a:lnTo>
                    <a:lnTo>
                      <a:pt x="800" y="365"/>
                    </a:lnTo>
                    <a:lnTo>
                      <a:pt x="800" y="367"/>
                    </a:lnTo>
                    <a:lnTo>
                      <a:pt x="800" y="369"/>
                    </a:lnTo>
                    <a:lnTo>
                      <a:pt x="800" y="369"/>
                    </a:lnTo>
                    <a:lnTo>
                      <a:pt x="800" y="369"/>
                    </a:lnTo>
                    <a:lnTo>
                      <a:pt x="800" y="369"/>
                    </a:lnTo>
                    <a:lnTo>
                      <a:pt x="802" y="369"/>
                    </a:lnTo>
                    <a:lnTo>
                      <a:pt x="802" y="369"/>
                    </a:lnTo>
                    <a:lnTo>
                      <a:pt x="800" y="371"/>
                    </a:lnTo>
                    <a:lnTo>
                      <a:pt x="800" y="373"/>
                    </a:lnTo>
                    <a:lnTo>
                      <a:pt x="800" y="373"/>
                    </a:lnTo>
                    <a:lnTo>
                      <a:pt x="798" y="373"/>
                    </a:lnTo>
                    <a:lnTo>
                      <a:pt x="798" y="373"/>
                    </a:lnTo>
                    <a:lnTo>
                      <a:pt x="796" y="373"/>
                    </a:lnTo>
                    <a:lnTo>
                      <a:pt x="796" y="373"/>
                    </a:lnTo>
                    <a:lnTo>
                      <a:pt x="796" y="375"/>
                    </a:lnTo>
                    <a:lnTo>
                      <a:pt x="796" y="375"/>
                    </a:lnTo>
                    <a:lnTo>
                      <a:pt x="796" y="375"/>
                    </a:lnTo>
                    <a:lnTo>
                      <a:pt x="796" y="375"/>
                    </a:lnTo>
                    <a:lnTo>
                      <a:pt x="796" y="375"/>
                    </a:lnTo>
                    <a:lnTo>
                      <a:pt x="798" y="375"/>
                    </a:lnTo>
                    <a:lnTo>
                      <a:pt x="798" y="377"/>
                    </a:lnTo>
                    <a:lnTo>
                      <a:pt x="798" y="377"/>
                    </a:lnTo>
                    <a:lnTo>
                      <a:pt x="796" y="379"/>
                    </a:lnTo>
                    <a:lnTo>
                      <a:pt x="796" y="379"/>
                    </a:lnTo>
                    <a:lnTo>
                      <a:pt x="794" y="379"/>
                    </a:lnTo>
                    <a:lnTo>
                      <a:pt x="794" y="379"/>
                    </a:lnTo>
                    <a:lnTo>
                      <a:pt x="794" y="381"/>
                    </a:lnTo>
                    <a:lnTo>
                      <a:pt x="796" y="381"/>
                    </a:lnTo>
                    <a:lnTo>
                      <a:pt x="796" y="381"/>
                    </a:lnTo>
                    <a:lnTo>
                      <a:pt x="796" y="379"/>
                    </a:lnTo>
                    <a:lnTo>
                      <a:pt x="796" y="379"/>
                    </a:lnTo>
                    <a:lnTo>
                      <a:pt x="796" y="379"/>
                    </a:lnTo>
                    <a:lnTo>
                      <a:pt x="796" y="381"/>
                    </a:lnTo>
                    <a:lnTo>
                      <a:pt x="796" y="381"/>
                    </a:lnTo>
                    <a:lnTo>
                      <a:pt x="796" y="381"/>
                    </a:lnTo>
                    <a:lnTo>
                      <a:pt x="796" y="383"/>
                    </a:lnTo>
                    <a:lnTo>
                      <a:pt x="794" y="383"/>
                    </a:lnTo>
                    <a:lnTo>
                      <a:pt x="794" y="385"/>
                    </a:lnTo>
                    <a:lnTo>
                      <a:pt x="792" y="385"/>
                    </a:lnTo>
                    <a:lnTo>
                      <a:pt x="792" y="387"/>
                    </a:lnTo>
                    <a:lnTo>
                      <a:pt x="792" y="387"/>
                    </a:lnTo>
                    <a:lnTo>
                      <a:pt x="790" y="387"/>
                    </a:lnTo>
                    <a:lnTo>
                      <a:pt x="790" y="389"/>
                    </a:lnTo>
                    <a:lnTo>
                      <a:pt x="790" y="389"/>
                    </a:lnTo>
                    <a:lnTo>
                      <a:pt x="790" y="389"/>
                    </a:lnTo>
                    <a:lnTo>
                      <a:pt x="790" y="389"/>
                    </a:lnTo>
                    <a:lnTo>
                      <a:pt x="788" y="391"/>
                    </a:lnTo>
                    <a:lnTo>
                      <a:pt x="788" y="393"/>
                    </a:lnTo>
                    <a:lnTo>
                      <a:pt x="788" y="393"/>
                    </a:lnTo>
                    <a:lnTo>
                      <a:pt x="786" y="395"/>
                    </a:lnTo>
                    <a:lnTo>
                      <a:pt x="784" y="395"/>
                    </a:lnTo>
                    <a:lnTo>
                      <a:pt x="784" y="395"/>
                    </a:lnTo>
                    <a:lnTo>
                      <a:pt x="784" y="395"/>
                    </a:lnTo>
                    <a:lnTo>
                      <a:pt x="782" y="397"/>
                    </a:lnTo>
                    <a:lnTo>
                      <a:pt x="780" y="397"/>
                    </a:lnTo>
                    <a:lnTo>
                      <a:pt x="780" y="399"/>
                    </a:lnTo>
                    <a:lnTo>
                      <a:pt x="778" y="399"/>
                    </a:lnTo>
                    <a:lnTo>
                      <a:pt x="778" y="397"/>
                    </a:lnTo>
                    <a:lnTo>
                      <a:pt x="776" y="397"/>
                    </a:lnTo>
                    <a:lnTo>
                      <a:pt x="774" y="397"/>
                    </a:lnTo>
                    <a:lnTo>
                      <a:pt x="776" y="397"/>
                    </a:lnTo>
                    <a:lnTo>
                      <a:pt x="778" y="395"/>
                    </a:lnTo>
                    <a:lnTo>
                      <a:pt x="778" y="395"/>
                    </a:lnTo>
                    <a:lnTo>
                      <a:pt x="780" y="395"/>
                    </a:lnTo>
                    <a:lnTo>
                      <a:pt x="780" y="395"/>
                    </a:lnTo>
                    <a:lnTo>
                      <a:pt x="780" y="397"/>
                    </a:lnTo>
                    <a:lnTo>
                      <a:pt x="780" y="397"/>
                    </a:lnTo>
                    <a:lnTo>
                      <a:pt x="782" y="395"/>
                    </a:lnTo>
                    <a:lnTo>
                      <a:pt x="782" y="395"/>
                    </a:lnTo>
                    <a:lnTo>
                      <a:pt x="782" y="395"/>
                    </a:lnTo>
                    <a:lnTo>
                      <a:pt x="782" y="395"/>
                    </a:lnTo>
                    <a:lnTo>
                      <a:pt x="784" y="395"/>
                    </a:lnTo>
                    <a:lnTo>
                      <a:pt x="784" y="393"/>
                    </a:lnTo>
                    <a:lnTo>
                      <a:pt x="786" y="391"/>
                    </a:lnTo>
                    <a:lnTo>
                      <a:pt x="786" y="391"/>
                    </a:lnTo>
                    <a:lnTo>
                      <a:pt x="786" y="389"/>
                    </a:lnTo>
                    <a:lnTo>
                      <a:pt x="786" y="389"/>
                    </a:lnTo>
                    <a:lnTo>
                      <a:pt x="786" y="389"/>
                    </a:lnTo>
                    <a:lnTo>
                      <a:pt x="786" y="389"/>
                    </a:lnTo>
                    <a:lnTo>
                      <a:pt x="788" y="387"/>
                    </a:lnTo>
                    <a:lnTo>
                      <a:pt x="788" y="387"/>
                    </a:lnTo>
                    <a:lnTo>
                      <a:pt x="790" y="387"/>
                    </a:lnTo>
                    <a:lnTo>
                      <a:pt x="790" y="385"/>
                    </a:lnTo>
                    <a:lnTo>
                      <a:pt x="792" y="383"/>
                    </a:lnTo>
                    <a:lnTo>
                      <a:pt x="790" y="383"/>
                    </a:lnTo>
                    <a:lnTo>
                      <a:pt x="790" y="383"/>
                    </a:lnTo>
                    <a:lnTo>
                      <a:pt x="790" y="385"/>
                    </a:lnTo>
                    <a:lnTo>
                      <a:pt x="790" y="385"/>
                    </a:lnTo>
                    <a:lnTo>
                      <a:pt x="786" y="387"/>
                    </a:lnTo>
                    <a:lnTo>
                      <a:pt x="786" y="387"/>
                    </a:lnTo>
                    <a:lnTo>
                      <a:pt x="784" y="389"/>
                    </a:lnTo>
                    <a:lnTo>
                      <a:pt x="782" y="389"/>
                    </a:lnTo>
                    <a:lnTo>
                      <a:pt x="780" y="391"/>
                    </a:lnTo>
                    <a:lnTo>
                      <a:pt x="778" y="391"/>
                    </a:lnTo>
                    <a:lnTo>
                      <a:pt x="778" y="393"/>
                    </a:lnTo>
                    <a:lnTo>
                      <a:pt x="778" y="393"/>
                    </a:lnTo>
                    <a:lnTo>
                      <a:pt x="778" y="393"/>
                    </a:lnTo>
                    <a:lnTo>
                      <a:pt x="780" y="393"/>
                    </a:lnTo>
                    <a:lnTo>
                      <a:pt x="780" y="393"/>
                    </a:lnTo>
                    <a:lnTo>
                      <a:pt x="778" y="393"/>
                    </a:lnTo>
                    <a:lnTo>
                      <a:pt x="776" y="393"/>
                    </a:lnTo>
                    <a:lnTo>
                      <a:pt x="776" y="393"/>
                    </a:lnTo>
                    <a:lnTo>
                      <a:pt x="776" y="393"/>
                    </a:lnTo>
                    <a:lnTo>
                      <a:pt x="778" y="393"/>
                    </a:lnTo>
                    <a:lnTo>
                      <a:pt x="780" y="391"/>
                    </a:lnTo>
                    <a:lnTo>
                      <a:pt x="786" y="387"/>
                    </a:lnTo>
                    <a:lnTo>
                      <a:pt x="786" y="387"/>
                    </a:lnTo>
                    <a:lnTo>
                      <a:pt x="786" y="387"/>
                    </a:lnTo>
                    <a:lnTo>
                      <a:pt x="786" y="387"/>
                    </a:lnTo>
                    <a:lnTo>
                      <a:pt x="788" y="385"/>
                    </a:lnTo>
                    <a:lnTo>
                      <a:pt x="790" y="383"/>
                    </a:lnTo>
                    <a:lnTo>
                      <a:pt x="790" y="383"/>
                    </a:lnTo>
                    <a:lnTo>
                      <a:pt x="790" y="381"/>
                    </a:lnTo>
                    <a:lnTo>
                      <a:pt x="790" y="381"/>
                    </a:lnTo>
                    <a:lnTo>
                      <a:pt x="790" y="381"/>
                    </a:lnTo>
                    <a:lnTo>
                      <a:pt x="788" y="381"/>
                    </a:lnTo>
                    <a:lnTo>
                      <a:pt x="788" y="381"/>
                    </a:lnTo>
                    <a:lnTo>
                      <a:pt x="786" y="381"/>
                    </a:lnTo>
                    <a:lnTo>
                      <a:pt x="786" y="381"/>
                    </a:lnTo>
                    <a:lnTo>
                      <a:pt x="786" y="379"/>
                    </a:lnTo>
                    <a:lnTo>
                      <a:pt x="786" y="379"/>
                    </a:lnTo>
                    <a:lnTo>
                      <a:pt x="784" y="381"/>
                    </a:lnTo>
                    <a:lnTo>
                      <a:pt x="782" y="381"/>
                    </a:lnTo>
                    <a:lnTo>
                      <a:pt x="774" y="379"/>
                    </a:lnTo>
                    <a:lnTo>
                      <a:pt x="772" y="379"/>
                    </a:lnTo>
                    <a:lnTo>
                      <a:pt x="772" y="379"/>
                    </a:lnTo>
                    <a:lnTo>
                      <a:pt x="770" y="377"/>
                    </a:lnTo>
                    <a:lnTo>
                      <a:pt x="768" y="375"/>
                    </a:lnTo>
                    <a:lnTo>
                      <a:pt x="766" y="375"/>
                    </a:lnTo>
                    <a:lnTo>
                      <a:pt x="766" y="377"/>
                    </a:lnTo>
                    <a:lnTo>
                      <a:pt x="764" y="379"/>
                    </a:lnTo>
                    <a:lnTo>
                      <a:pt x="762" y="383"/>
                    </a:lnTo>
                    <a:lnTo>
                      <a:pt x="762" y="385"/>
                    </a:lnTo>
                    <a:lnTo>
                      <a:pt x="762" y="387"/>
                    </a:lnTo>
                    <a:lnTo>
                      <a:pt x="762" y="389"/>
                    </a:lnTo>
                    <a:lnTo>
                      <a:pt x="760" y="393"/>
                    </a:lnTo>
                    <a:lnTo>
                      <a:pt x="760" y="397"/>
                    </a:lnTo>
                    <a:lnTo>
                      <a:pt x="758" y="399"/>
                    </a:lnTo>
                    <a:lnTo>
                      <a:pt x="758" y="399"/>
                    </a:lnTo>
                    <a:lnTo>
                      <a:pt x="758" y="401"/>
                    </a:lnTo>
                    <a:lnTo>
                      <a:pt x="758" y="399"/>
                    </a:lnTo>
                    <a:lnTo>
                      <a:pt x="758" y="399"/>
                    </a:lnTo>
                    <a:lnTo>
                      <a:pt x="760" y="399"/>
                    </a:lnTo>
                    <a:lnTo>
                      <a:pt x="760" y="401"/>
                    </a:lnTo>
                    <a:lnTo>
                      <a:pt x="762" y="401"/>
                    </a:lnTo>
                    <a:lnTo>
                      <a:pt x="756" y="403"/>
                    </a:lnTo>
                    <a:lnTo>
                      <a:pt x="756" y="405"/>
                    </a:lnTo>
                    <a:lnTo>
                      <a:pt x="756" y="405"/>
                    </a:lnTo>
                    <a:lnTo>
                      <a:pt x="758" y="405"/>
                    </a:lnTo>
                    <a:lnTo>
                      <a:pt x="756" y="409"/>
                    </a:lnTo>
                    <a:lnTo>
                      <a:pt x="754" y="409"/>
                    </a:lnTo>
                    <a:lnTo>
                      <a:pt x="754" y="409"/>
                    </a:lnTo>
                    <a:lnTo>
                      <a:pt x="754" y="407"/>
                    </a:lnTo>
                    <a:lnTo>
                      <a:pt x="754" y="409"/>
                    </a:lnTo>
                    <a:lnTo>
                      <a:pt x="752" y="411"/>
                    </a:lnTo>
                    <a:lnTo>
                      <a:pt x="750" y="413"/>
                    </a:lnTo>
                    <a:lnTo>
                      <a:pt x="752" y="413"/>
                    </a:lnTo>
                    <a:lnTo>
                      <a:pt x="752" y="413"/>
                    </a:lnTo>
                    <a:lnTo>
                      <a:pt x="756" y="413"/>
                    </a:lnTo>
                    <a:lnTo>
                      <a:pt x="756" y="413"/>
                    </a:lnTo>
                    <a:lnTo>
                      <a:pt x="758" y="413"/>
                    </a:lnTo>
                    <a:lnTo>
                      <a:pt x="758" y="413"/>
                    </a:lnTo>
                    <a:lnTo>
                      <a:pt x="760" y="415"/>
                    </a:lnTo>
                    <a:lnTo>
                      <a:pt x="760" y="415"/>
                    </a:lnTo>
                    <a:lnTo>
                      <a:pt x="760" y="415"/>
                    </a:lnTo>
                    <a:lnTo>
                      <a:pt x="760" y="415"/>
                    </a:lnTo>
                    <a:lnTo>
                      <a:pt x="758" y="415"/>
                    </a:lnTo>
                    <a:lnTo>
                      <a:pt x="758" y="413"/>
                    </a:lnTo>
                    <a:lnTo>
                      <a:pt x="758" y="413"/>
                    </a:lnTo>
                    <a:lnTo>
                      <a:pt x="754" y="415"/>
                    </a:lnTo>
                    <a:lnTo>
                      <a:pt x="752" y="415"/>
                    </a:lnTo>
                    <a:lnTo>
                      <a:pt x="752" y="413"/>
                    </a:lnTo>
                    <a:lnTo>
                      <a:pt x="750" y="413"/>
                    </a:lnTo>
                    <a:lnTo>
                      <a:pt x="750" y="415"/>
                    </a:lnTo>
                    <a:lnTo>
                      <a:pt x="750" y="415"/>
                    </a:lnTo>
                    <a:lnTo>
                      <a:pt x="746" y="421"/>
                    </a:lnTo>
                    <a:lnTo>
                      <a:pt x="744" y="425"/>
                    </a:lnTo>
                    <a:lnTo>
                      <a:pt x="742" y="427"/>
                    </a:lnTo>
                    <a:lnTo>
                      <a:pt x="742" y="427"/>
                    </a:lnTo>
                    <a:lnTo>
                      <a:pt x="734" y="441"/>
                    </a:lnTo>
                    <a:lnTo>
                      <a:pt x="732" y="443"/>
                    </a:lnTo>
                    <a:lnTo>
                      <a:pt x="730" y="445"/>
                    </a:lnTo>
                    <a:lnTo>
                      <a:pt x="730" y="447"/>
                    </a:lnTo>
                    <a:lnTo>
                      <a:pt x="728" y="447"/>
                    </a:lnTo>
                    <a:lnTo>
                      <a:pt x="724" y="453"/>
                    </a:lnTo>
                    <a:lnTo>
                      <a:pt x="720" y="459"/>
                    </a:lnTo>
                    <a:lnTo>
                      <a:pt x="718" y="459"/>
                    </a:lnTo>
                    <a:lnTo>
                      <a:pt x="716" y="461"/>
                    </a:lnTo>
                    <a:lnTo>
                      <a:pt x="714" y="463"/>
                    </a:lnTo>
                    <a:lnTo>
                      <a:pt x="716" y="463"/>
                    </a:lnTo>
                    <a:lnTo>
                      <a:pt x="716" y="463"/>
                    </a:lnTo>
                    <a:lnTo>
                      <a:pt x="714" y="465"/>
                    </a:lnTo>
                    <a:lnTo>
                      <a:pt x="714" y="465"/>
                    </a:lnTo>
                    <a:lnTo>
                      <a:pt x="712" y="465"/>
                    </a:lnTo>
                    <a:lnTo>
                      <a:pt x="708" y="471"/>
                    </a:lnTo>
                    <a:lnTo>
                      <a:pt x="706" y="471"/>
                    </a:lnTo>
                    <a:lnTo>
                      <a:pt x="704" y="475"/>
                    </a:lnTo>
                    <a:lnTo>
                      <a:pt x="704" y="477"/>
                    </a:lnTo>
                    <a:lnTo>
                      <a:pt x="704" y="477"/>
                    </a:lnTo>
                    <a:lnTo>
                      <a:pt x="702" y="481"/>
                    </a:lnTo>
                    <a:lnTo>
                      <a:pt x="700" y="483"/>
                    </a:lnTo>
                    <a:lnTo>
                      <a:pt x="700" y="485"/>
                    </a:lnTo>
                    <a:lnTo>
                      <a:pt x="700" y="489"/>
                    </a:lnTo>
                    <a:lnTo>
                      <a:pt x="698" y="489"/>
                    </a:lnTo>
                    <a:lnTo>
                      <a:pt x="698" y="491"/>
                    </a:lnTo>
                    <a:lnTo>
                      <a:pt x="698" y="493"/>
                    </a:lnTo>
                    <a:lnTo>
                      <a:pt x="698" y="495"/>
                    </a:lnTo>
                    <a:lnTo>
                      <a:pt x="696" y="497"/>
                    </a:lnTo>
                    <a:lnTo>
                      <a:pt x="696" y="499"/>
                    </a:lnTo>
                    <a:lnTo>
                      <a:pt x="692" y="503"/>
                    </a:lnTo>
                    <a:lnTo>
                      <a:pt x="690" y="505"/>
                    </a:lnTo>
                    <a:lnTo>
                      <a:pt x="688" y="509"/>
                    </a:lnTo>
                    <a:lnTo>
                      <a:pt x="688" y="509"/>
                    </a:lnTo>
                    <a:lnTo>
                      <a:pt x="688" y="509"/>
                    </a:lnTo>
                    <a:lnTo>
                      <a:pt x="688" y="509"/>
                    </a:lnTo>
                    <a:lnTo>
                      <a:pt x="686" y="509"/>
                    </a:lnTo>
                    <a:lnTo>
                      <a:pt x="686" y="511"/>
                    </a:lnTo>
                    <a:lnTo>
                      <a:pt x="686" y="511"/>
                    </a:lnTo>
                    <a:lnTo>
                      <a:pt x="686" y="511"/>
                    </a:lnTo>
                    <a:lnTo>
                      <a:pt x="686" y="511"/>
                    </a:lnTo>
                    <a:lnTo>
                      <a:pt x="686" y="511"/>
                    </a:lnTo>
                    <a:lnTo>
                      <a:pt x="684" y="513"/>
                    </a:lnTo>
                    <a:lnTo>
                      <a:pt x="682" y="515"/>
                    </a:lnTo>
                    <a:lnTo>
                      <a:pt x="680" y="517"/>
                    </a:lnTo>
                    <a:lnTo>
                      <a:pt x="680" y="519"/>
                    </a:lnTo>
                    <a:lnTo>
                      <a:pt x="682" y="521"/>
                    </a:lnTo>
                    <a:lnTo>
                      <a:pt x="682" y="525"/>
                    </a:lnTo>
                    <a:lnTo>
                      <a:pt x="682" y="525"/>
                    </a:lnTo>
                    <a:lnTo>
                      <a:pt x="682" y="529"/>
                    </a:lnTo>
                    <a:lnTo>
                      <a:pt x="680" y="531"/>
                    </a:lnTo>
                    <a:lnTo>
                      <a:pt x="678" y="533"/>
                    </a:lnTo>
                    <a:lnTo>
                      <a:pt x="678" y="537"/>
                    </a:lnTo>
                    <a:lnTo>
                      <a:pt x="676" y="541"/>
                    </a:lnTo>
                    <a:lnTo>
                      <a:pt x="678" y="545"/>
                    </a:lnTo>
                    <a:lnTo>
                      <a:pt x="678" y="547"/>
                    </a:lnTo>
                    <a:lnTo>
                      <a:pt x="680" y="549"/>
                    </a:lnTo>
                    <a:lnTo>
                      <a:pt x="680" y="553"/>
                    </a:lnTo>
                    <a:lnTo>
                      <a:pt x="680" y="553"/>
                    </a:lnTo>
                    <a:lnTo>
                      <a:pt x="682" y="555"/>
                    </a:lnTo>
                    <a:lnTo>
                      <a:pt x="680" y="555"/>
                    </a:lnTo>
                    <a:lnTo>
                      <a:pt x="680" y="553"/>
                    </a:lnTo>
                    <a:lnTo>
                      <a:pt x="680" y="555"/>
                    </a:lnTo>
                    <a:lnTo>
                      <a:pt x="678" y="557"/>
                    </a:lnTo>
                    <a:lnTo>
                      <a:pt x="678" y="557"/>
                    </a:lnTo>
                    <a:lnTo>
                      <a:pt x="680" y="557"/>
                    </a:lnTo>
                    <a:lnTo>
                      <a:pt x="680" y="557"/>
                    </a:lnTo>
                    <a:lnTo>
                      <a:pt x="682" y="559"/>
                    </a:lnTo>
                    <a:lnTo>
                      <a:pt x="682" y="559"/>
                    </a:lnTo>
                    <a:lnTo>
                      <a:pt x="682" y="559"/>
                    </a:lnTo>
                    <a:lnTo>
                      <a:pt x="684" y="561"/>
                    </a:lnTo>
                    <a:lnTo>
                      <a:pt x="684" y="561"/>
                    </a:lnTo>
                    <a:lnTo>
                      <a:pt x="686" y="559"/>
                    </a:lnTo>
                    <a:lnTo>
                      <a:pt x="686" y="555"/>
                    </a:lnTo>
                    <a:lnTo>
                      <a:pt x="688" y="555"/>
                    </a:lnTo>
                    <a:lnTo>
                      <a:pt x="688" y="555"/>
                    </a:lnTo>
                    <a:lnTo>
                      <a:pt x="690" y="557"/>
                    </a:lnTo>
                    <a:lnTo>
                      <a:pt x="692" y="557"/>
                    </a:lnTo>
                    <a:lnTo>
                      <a:pt x="694" y="555"/>
                    </a:lnTo>
                    <a:lnTo>
                      <a:pt x="694" y="555"/>
                    </a:lnTo>
                    <a:lnTo>
                      <a:pt x="694" y="557"/>
                    </a:lnTo>
                    <a:lnTo>
                      <a:pt x="696" y="557"/>
                    </a:lnTo>
                    <a:lnTo>
                      <a:pt x="698" y="557"/>
                    </a:lnTo>
                    <a:lnTo>
                      <a:pt x="698" y="557"/>
                    </a:lnTo>
                    <a:lnTo>
                      <a:pt x="698" y="557"/>
                    </a:lnTo>
                    <a:lnTo>
                      <a:pt x="700" y="557"/>
                    </a:lnTo>
                    <a:lnTo>
                      <a:pt x="700" y="557"/>
                    </a:lnTo>
                    <a:lnTo>
                      <a:pt x="698" y="557"/>
                    </a:lnTo>
                    <a:lnTo>
                      <a:pt x="698" y="557"/>
                    </a:lnTo>
                    <a:lnTo>
                      <a:pt x="692" y="557"/>
                    </a:lnTo>
                    <a:lnTo>
                      <a:pt x="690" y="557"/>
                    </a:lnTo>
                    <a:lnTo>
                      <a:pt x="688" y="557"/>
                    </a:lnTo>
                    <a:lnTo>
                      <a:pt x="686" y="559"/>
                    </a:lnTo>
                    <a:lnTo>
                      <a:pt x="686" y="559"/>
                    </a:lnTo>
                    <a:lnTo>
                      <a:pt x="686" y="559"/>
                    </a:lnTo>
                    <a:lnTo>
                      <a:pt x="686" y="561"/>
                    </a:lnTo>
                    <a:lnTo>
                      <a:pt x="688" y="563"/>
                    </a:lnTo>
                    <a:lnTo>
                      <a:pt x="688" y="565"/>
                    </a:lnTo>
                    <a:lnTo>
                      <a:pt x="686" y="565"/>
                    </a:lnTo>
                    <a:lnTo>
                      <a:pt x="686" y="567"/>
                    </a:lnTo>
                    <a:lnTo>
                      <a:pt x="688" y="567"/>
                    </a:lnTo>
                    <a:lnTo>
                      <a:pt x="686" y="567"/>
                    </a:lnTo>
                    <a:lnTo>
                      <a:pt x="686" y="567"/>
                    </a:lnTo>
                    <a:lnTo>
                      <a:pt x="686" y="565"/>
                    </a:lnTo>
                    <a:lnTo>
                      <a:pt x="684" y="565"/>
                    </a:lnTo>
                    <a:lnTo>
                      <a:pt x="684" y="563"/>
                    </a:lnTo>
                    <a:lnTo>
                      <a:pt x="684" y="563"/>
                    </a:lnTo>
                    <a:lnTo>
                      <a:pt x="686" y="561"/>
                    </a:lnTo>
                    <a:lnTo>
                      <a:pt x="684" y="561"/>
                    </a:lnTo>
                    <a:lnTo>
                      <a:pt x="684" y="561"/>
                    </a:lnTo>
                    <a:lnTo>
                      <a:pt x="682" y="563"/>
                    </a:lnTo>
                    <a:lnTo>
                      <a:pt x="682" y="565"/>
                    </a:lnTo>
                    <a:lnTo>
                      <a:pt x="682" y="569"/>
                    </a:lnTo>
                    <a:lnTo>
                      <a:pt x="680" y="571"/>
                    </a:lnTo>
                    <a:lnTo>
                      <a:pt x="682" y="575"/>
                    </a:lnTo>
                    <a:lnTo>
                      <a:pt x="686" y="578"/>
                    </a:lnTo>
                    <a:lnTo>
                      <a:pt x="686" y="580"/>
                    </a:lnTo>
                    <a:lnTo>
                      <a:pt x="686" y="580"/>
                    </a:lnTo>
                    <a:lnTo>
                      <a:pt x="684" y="582"/>
                    </a:lnTo>
                    <a:lnTo>
                      <a:pt x="684" y="582"/>
                    </a:lnTo>
                    <a:lnTo>
                      <a:pt x="682" y="584"/>
                    </a:lnTo>
                    <a:lnTo>
                      <a:pt x="680" y="588"/>
                    </a:lnTo>
                    <a:lnTo>
                      <a:pt x="680" y="588"/>
                    </a:lnTo>
                    <a:lnTo>
                      <a:pt x="682" y="592"/>
                    </a:lnTo>
                    <a:lnTo>
                      <a:pt x="682" y="596"/>
                    </a:lnTo>
                    <a:lnTo>
                      <a:pt x="682" y="598"/>
                    </a:lnTo>
                    <a:lnTo>
                      <a:pt x="684" y="598"/>
                    </a:lnTo>
                    <a:lnTo>
                      <a:pt x="684" y="600"/>
                    </a:lnTo>
                    <a:lnTo>
                      <a:pt x="684" y="602"/>
                    </a:lnTo>
                    <a:lnTo>
                      <a:pt x="686" y="604"/>
                    </a:lnTo>
                    <a:lnTo>
                      <a:pt x="686" y="606"/>
                    </a:lnTo>
                    <a:lnTo>
                      <a:pt x="688" y="606"/>
                    </a:lnTo>
                    <a:lnTo>
                      <a:pt x="686" y="608"/>
                    </a:lnTo>
                    <a:lnTo>
                      <a:pt x="686" y="610"/>
                    </a:lnTo>
                    <a:lnTo>
                      <a:pt x="688" y="610"/>
                    </a:lnTo>
                    <a:lnTo>
                      <a:pt x="688" y="610"/>
                    </a:lnTo>
                    <a:lnTo>
                      <a:pt x="688" y="612"/>
                    </a:lnTo>
                    <a:lnTo>
                      <a:pt x="686" y="614"/>
                    </a:lnTo>
                    <a:lnTo>
                      <a:pt x="686" y="616"/>
                    </a:lnTo>
                    <a:lnTo>
                      <a:pt x="686" y="618"/>
                    </a:lnTo>
                    <a:lnTo>
                      <a:pt x="686" y="620"/>
                    </a:lnTo>
                    <a:lnTo>
                      <a:pt x="684" y="620"/>
                    </a:lnTo>
                    <a:lnTo>
                      <a:pt x="686" y="622"/>
                    </a:lnTo>
                    <a:lnTo>
                      <a:pt x="686" y="622"/>
                    </a:lnTo>
                    <a:lnTo>
                      <a:pt x="686" y="622"/>
                    </a:lnTo>
                    <a:lnTo>
                      <a:pt x="690" y="622"/>
                    </a:lnTo>
                    <a:lnTo>
                      <a:pt x="692" y="622"/>
                    </a:lnTo>
                    <a:lnTo>
                      <a:pt x="694" y="624"/>
                    </a:lnTo>
                    <a:lnTo>
                      <a:pt x="696" y="624"/>
                    </a:lnTo>
                    <a:lnTo>
                      <a:pt x="698" y="624"/>
                    </a:lnTo>
                    <a:lnTo>
                      <a:pt x="700" y="626"/>
                    </a:lnTo>
                    <a:lnTo>
                      <a:pt x="702" y="626"/>
                    </a:lnTo>
                    <a:lnTo>
                      <a:pt x="702" y="628"/>
                    </a:lnTo>
                    <a:lnTo>
                      <a:pt x="702" y="630"/>
                    </a:lnTo>
                    <a:lnTo>
                      <a:pt x="706" y="630"/>
                    </a:lnTo>
                    <a:lnTo>
                      <a:pt x="710" y="630"/>
                    </a:lnTo>
                    <a:lnTo>
                      <a:pt x="712" y="630"/>
                    </a:lnTo>
                    <a:lnTo>
                      <a:pt x="712" y="634"/>
                    </a:lnTo>
                    <a:lnTo>
                      <a:pt x="712" y="636"/>
                    </a:lnTo>
                    <a:lnTo>
                      <a:pt x="712" y="636"/>
                    </a:lnTo>
                    <a:lnTo>
                      <a:pt x="714" y="636"/>
                    </a:lnTo>
                    <a:lnTo>
                      <a:pt x="714" y="636"/>
                    </a:lnTo>
                    <a:lnTo>
                      <a:pt x="716" y="636"/>
                    </a:lnTo>
                    <a:lnTo>
                      <a:pt x="716" y="638"/>
                    </a:lnTo>
                    <a:lnTo>
                      <a:pt x="718" y="640"/>
                    </a:lnTo>
                    <a:lnTo>
                      <a:pt x="722" y="644"/>
                    </a:lnTo>
                    <a:lnTo>
                      <a:pt x="722" y="648"/>
                    </a:lnTo>
                    <a:lnTo>
                      <a:pt x="722" y="650"/>
                    </a:lnTo>
                    <a:lnTo>
                      <a:pt x="722" y="652"/>
                    </a:lnTo>
                    <a:lnTo>
                      <a:pt x="722" y="652"/>
                    </a:lnTo>
                    <a:lnTo>
                      <a:pt x="720" y="654"/>
                    </a:lnTo>
                    <a:lnTo>
                      <a:pt x="722" y="654"/>
                    </a:lnTo>
                    <a:lnTo>
                      <a:pt x="722" y="656"/>
                    </a:lnTo>
                    <a:lnTo>
                      <a:pt x="722" y="658"/>
                    </a:lnTo>
                    <a:lnTo>
                      <a:pt x="722" y="658"/>
                    </a:lnTo>
                    <a:lnTo>
                      <a:pt x="726" y="656"/>
                    </a:lnTo>
                    <a:lnTo>
                      <a:pt x="730" y="656"/>
                    </a:lnTo>
                    <a:lnTo>
                      <a:pt x="734" y="656"/>
                    </a:lnTo>
                    <a:lnTo>
                      <a:pt x="740" y="656"/>
                    </a:lnTo>
                    <a:lnTo>
                      <a:pt x="744" y="656"/>
                    </a:lnTo>
                    <a:lnTo>
                      <a:pt x="748" y="656"/>
                    </a:lnTo>
                    <a:lnTo>
                      <a:pt x="752" y="654"/>
                    </a:lnTo>
                    <a:lnTo>
                      <a:pt x="758" y="654"/>
                    </a:lnTo>
                    <a:lnTo>
                      <a:pt x="758" y="654"/>
                    </a:lnTo>
                    <a:lnTo>
                      <a:pt x="756" y="656"/>
                    </a:lnTo>
                    <a:lnTo>
                      <a:pt x="756" y="658"/>
                    </a:lnTo>
                    <a:lnTo>
                      <a:pt x="762" y="660"/>
                    </a:lnTo>
                    <a:lnTo>
                      <a:pt x="768" y="664"/>
                    </a:lnTo>
                    <a:lnTo>
                      <a:pt x="774" y="666"/>
                    </a:lnTo>
                    <a:lnTo>
                      <a:pt x="780" y="668"/>
                    </a:lnTo>
                    <a:lnTo>
                      <a:pt x="786" y="670"/>
                    </a:lnTo>
                    <a:lnTo>
                      <a:pt x="792" y="674"/>
                    </a:lnTo>
                    <a:lnTo>
                      <a:pt x="798" y="676"/>
                    </a:lnTo>
                    <a:lnTo>
                      <a:pt x="804" y="678"/>
                    </a:lnTo>
                    <a:lnTo>
                      <a:pt x="810" y="678"/>
                    </a:lnTo>
                    <a:lnTo>
                      <a:pt x="816" y="678"/>
                    </a:lnTo>
                    <a:lnTo>
                      <a:pt x="820" y="678"/>
                    </a:lnTo>
                    <a:lnTo>
                      <a:pt x="826" y="678"/>
                    </a:lnTo>
                    <a:lnTo>
                      <a:pt x="832" y="678"/>
                    </a:lnTo>
                    <a:lnTo>
                      <a:pt x="836" y="678"/>
                    </a:lnTo>
                    <a:lnTo>
                      <a:pt x="842" y="678"/>
                    </a:lnTo>
                    <a:lnTo>
                      <a:pt x="848" y="678"/>
                    </a:lnTo>
                    <a:lnTo>
                      <a:pt x="848" y="676"/>
                    </a:lnTo>
                    <a:lnTo>
                      <a:pt x="850" y="674"/>
                    </a:lnTo>
                    <a:lnTo>
                      <a:pt x="850" y="672"/>
                    </a:lnTo>
                    <a:lnTo>
                      <a:pt x="850" y="670"/>
                    </a:lnTo>
                    <a:lnTo>
                      <a:pt x="854" y="670"/>
                    </a:lnTo>
                    <a:lnTo>
                      <a:pt x="858" y="670"/>
                    </a:lnTo>
                    <a:lnTo>
                      <a:pt x="860" y="670"/>
                    </a:lnTo>
                    <a:lnTo>
                      <a:pt x="864" y="670"/>
                    </a:lnTo>
                    <a:lnTo>
                      <a:pt x="868" y="670"/>
                    </a:lnTo>
                    <a:lnTo>
                      <a:pt x="870" y="670"/>
                    </a:lnTo>
                    <a:lnTo>
                      <a:pt x="874" y="670"/>
                    </a:lnTo>
                    <a:lnTo>
                      <a:pt x="876" y="670"/>
                    </a:lnTo>
                    <a:lnTo>
                      <a:pt x="878" y="670"/>
                    </a:lnTo>
                    <a:lnTo>
                      <a:pt x="878" y="670"/>
                    </a:lnTo>
                    <a:lnTo>
                      <a:pt x="878" y="672"/>
                    </a:lnTo>
                    <a:lnTo>
                      <a:pt x="878" y="674"/>
                    </a:lnTo>
                    <a:lnTo>
                      <a:pt x="880" y="676"/>
                    </a:lnTo>
                    <a:lnTo>
                      <a:pt x="882" y="678"/>
                    </a:lnTo>
                    <a:lnTo>
                      <a:pt x="884" y="680"/>
                    </a:lnTo>
                    <a:lnTo>
                      <a:pt x="886" y="684"/>
                    </a:lnTo>
                    <a:lnTo>
                      <a:pt x="888" y="688"/>
                    </a:lnTo>
                    <a:lnTo>
                      <a:pt x="892" y="690"/>
                    </a:lnTo>
                    <a:lnTo>
                      <a:pt x="892" y="690"/>
                    </a:lnTo>
                    <a:lnTo>
                      <a:pt x="892" y="692"/>
                    </a:lnTo>
                    <a:lnTo>
                      <a:pt x="894" y="694"/>
                    </a:lnTo>
                    <a:lnTo>
                      <a:pt x="894" y="700"/>
                    </a:lnTo>
                    <a:lnTo>
                      <a:pt x="894" y="702"/>
                    </a:lnTo>
                    <a:lnTo>
                      <a:pt x="894" y="704"/>
                    </a:lnTo>
                    <a:lnTo>
                      <a:pt x="894" y="708"/>
                    </a:lnTo>
                    <a:lnTo>
                      <a:pt x="896" y="710"/>
                    </a:lnTo>
                    <a:lnTo>
                      <a:pt x="896" y="710"/>
                    </a:lnTo>
                    <a:lnTo>
                      <a:pt x="898" y="712"/>
                    </a:lnTo>
                    <a:lnTo>
                      <a:pt x="898" y="714"/>
                    </a:lnTo>
                    <a:lnTo>
                      <a:pt x="900" y="714"/>
                    </a:lnTo>
                    <a:lnTo>
                      <a:pt x="902" y="714"/>
                    </a:lnTo>
                    <a:lnTo>
                      <a:pt x="904" y="716"/>
                    </a:lnTo>
                    <a:lnTo>
                      <a:pt x="908" y="718"/>
                    </a:lnTo>
                    <a:lnTo>
                      <a:pt x="910" y="720"/>
                    </a:lnTo>
                    <a:lnTo>
                      <a:pt x="910" y="720"/>
                    </a:lnTo>
                    <a:lnTo>
                      <a:pt x="912" y="720"/>
                    </a:lnTo>
                    <a:lnTo>
                      <a:pt x="914" y="718"/>
                    </a:lnTo>
                    <a:lnTo>
                      <a:pt x="916" y="716"/>
                    </a:lnTo>
                    <a:lnTo>
                      <a:pt x="916" y="716"/>
                    </a:lnTo>
                    <a:lnTo>
                      <a:pt x="916" y="716"/>
                    </a:lnTo>
                    <a:lnTo>
                      <a:pt x="916" y="714"/>
                    </a:lnTo>
                    <a:lnTo>
                      <a:pt x="918" y="712"/>
                    </a:lnTo>
                    <a:lnTo>
                      <a:pt x="920" y="708"/>
                    </a:lnTo>
                    <a:lnTo>
                      <a:pt x="924" y="706"/>
                    </a:lnTo>
                    <a:lnTo>
                      <a:pt x="926" y="706"/>
                    </a:lnTo>
                    <a:lnTo>
                      <a:pt x="926" y="706"/>
                    </a:lnTo>
                    <a:lnTo>
                      <a:pt x="928" y="704"/>
                    </a:lnTo>
                    <a:lnTo>
                      <a:pt x="930" y="704"/>
                    </a:lnTo>
                    <a:lnTo>
                      <a:pt x="930" y="706"/>
                    </a:lnTo>
                    <a:lnTo>
                      <a:pt x="932" y="706"/>
                    </a:lnTo>
                    <a:lnTo>
                      <a:pt x="936" y="706"/>
                    </a:lnTo>
                    <a:lnTo>
                      <a:pt x="938" y="706"/>
                    </a:lnTo>
                    <a:lnTo>
                      <a:pt x="940" y="706"/>
                    </a:lnTo>
                    <a:lnTo>
                      <a:pt x="940" y="706"/>
                    </a:lnTo>
                    <a:lnTo>
                      <a:pt x="940" y="706"/>
                    </a:lnTo>
                    <a:lnTo>
                      <a:pt x="940" y="706"/>
                    </a:lnTo>
                    <a:lnTo>
                      <a:pt x="942" y="706"/>
                    </a:lnTo>
                    <a:lnTo>
                      <a:pt x="942" y="706"/>
                    </a:lnTo>
                    <a:lnTo>
                      <a:pt x="942" y="708"/>
                    </a:lnTo>
                    <a:lnTo>
                      <a:pt x="946" y="712"/>
                    </a:lnTo>
                    <a:lnTo>
                      <a:pt x="946" y="712"/>
                    </a:lnTo>
                    <a:lnTo>
                      <a:pt x="946" y="714"/>
                    </a:lnTo>
                    <a:lnTo>
                      <a:pt x="946" y="714"/>
                    </a:lnTo>
                    <a:lnTo>
                      <a:pt x="948" y="716"/>
                    </a:lnTo>
                    <a:lnTo>
                      <a:pt x="950" y="718"/>
                    </a:lnTo>
                    <a:lnTo>
                      <a:pt x="950" y="720"/>
                    </a:lnTo>
                    <a:lnTo>
                      <a:pt x="950" y="724"/>
                    </a:lnTo>
                    <a:lnTo>
                      <a:pt x="950" y="728"/>
                    </a:lnTo>
                    <a:lnTo>
                      <a:pt x="952" y="730"/>
                    </a:lnTo>
                    <a:lnTo>
                      <a:pt x="952" y="730"/>
                    </a:lnTo>
                    <a:lnTo>
                      <a:pt x="952" y="730"/>
                    </a:lnTo>
                    <a:lnTo>
                      <a:pt x="952" y="732"/>
                    </a:lnTo>
                    <a:lnTo>
                      <a:pt x="952" y="734"/>
                    </a:lnTo>
                    <a:lnTo>
                      <a:pt x="954" y="734"/>
                    </a:lnTo>
                    <a:lnTo>
                      <a:pt x="954" y="738"/>
                    </a:lnTo>
                    <a:lnTo>
                      <a:pt x="956" y="740"/>
                    </a:lnTo>
                    <a:lnTo>
                      <a:pt x="956" y="742"/>
                    </a:lnTo>
                    <a:lnTo>
                      <a:pt x="958" y="744"/>
                    </a:lnTo>
                    <a:lnTo>
                      <a:pt x="960" y="746"/>
                    </a:lnTo>
                    <a:lnTo>
                      <a:pt x="960" y="748"/>
                    </a:lnTo>
                    <a:lnTo>
                      <a:pt x="960" y="748"/>
                    </a:lnTo>
                    <a:lnTo>
                      <a:pt x="958" y="750"/>
                    </a:lnTo>
                    <a:lnTo>
                      <a:pt x="958" y="750"/>
                    </a:lnTo>
                    <a:lnTo>
                      <a:pt x="958" y="752"/>
                    </a:lnTo>
                    <a:lnTo>
                      <a:pt x="958" y="752"/>
                    </a:lnTo>
                    <a:lnTo>
                      <a:pt x="958" y="754"/>
                    </a:lnTo>
                    <a:lnTo>
                      <a:pt x="958" y="754"/>
                    </a:lnTo>
                    <a:lnTo>
                      <a:pt x="958" y="754"/>
                    </a:lnTo>
                    <a:lnTo>
                      <a:pt x="958" y="756"/>
                    </a:lnTo>
                    <a:lnTo>
                      <a:pt x="960" y="758"/>
                    </a:lnTo>
                    <a:lnTo>
                      <a:pt x="960" y="760"/>
                    </a:lnTo>
                    <a:lnTo>
                      <a:pt x="960" y="764"/>
                    </a:lnTo>
                    <a:lnTo>
                      <a:pt x="960" y="764"/>
                    </a:lnTo>
                    <a:lnTo>
                      <a:pt x="960" y="766"/>
                    </a:lnTo>
                    <a:lnTo>
                      <a:pt x="962" y="766"/>
                    </a:lnTo>
                    <a:lnTo>
                      <a:pt x="964" y="766"/>
                    </a:lnTo>
                    <a:lnTo>
                      <a:pt x="966" y="768"/>
                    </a:lnTo>
                    <a:lnTo>
                      <a:pt x="966" y="768"/>
                    </a:lnTo>
                    <a:lnTo>
                      <a:pt x="968" y="770"/>
                    </a:lnTo>
                    <a:lnTo>
                      <a:pt x="970" y="770"/>
                    </a:lnTo>
                    <a:lnTo>
                      <a:pt x="970" y="770"/>
                    </a:lnTo>
                    <a:lnTo>
                      <a:pt x="972" y="772"/>
                    </a:lnTo>
                    <a:lnTo>
                      <a:pt x="974" y="772"/>
                    </a:lnTo>
                    <a:lnTo>
                      <a:pt x="980" y="774"/>
                    </a:lnTo>
                    <a:lnTo>
                      <a:pt x="982" y="774"/>
                    </a:lnTo>
                    <a:lnTo>
                      <a:pt x="984" y="776"/>
                    </a:lnTo>
                    <a:lnTo>
                      <a:pt x="984" y="776"/>
                    </a:lnTo>
                    <a:lnTo>
                      <a:pt x="986" y="776"/>
                    </a:lnTo>
                    <a:lnTo>
                      <a:pt x="986" y="776"/>
                    </a:lnTo>
                    <a:lnTo>
                      <a:pt x="986" y="776"/>
                    </a:lnTo>
                    <a:lnTo>
                      <a:pt x="986" y="774"/>
                    </a:lnTo>
                    <a:lnTo>
                      <a:pt x="988" y="774"/>
                    </a:lnTo>
                    <a:lnTo>
                      <a:pt x="990" y="774"/>
                    </a:lnTo>
                    <a:lnTo>
                      <a:pt x="990" y="772"/>
                    </a:lnTo>
                    <a:lnTo>
                      <a:pt x="988" y="772"/>
                    </a:lnTo>
                    <a:lnTo>
                      <a:pt x="986" y="766"/>
                    </a:lnTo>
                    <a:lnTo>
                      <a:pt x="986" y="766"/>
                    </a:lnTo>
                    <a:lnTo>
                      <a:pt x="986" y="762"/>
                    </a:lnTo>
                    <a:lnTo>
                      <a:pt x="986" y="760"/>
                    </a:lnTo>
                    <a:lnTo>
                      <a:pt x="986" y="758"/>
                    </a:lnTo>
                    <a:lnTo>
                      <a:pt x="986" y="756"/>
                    </a:lnTo>
                    <a:lnTo>
                      <a:pt x="988" y="754"/>
                    </a:lnTo>
                    <a:lnTo>
                      <a:pt x="988" y="754"/>
                    </a:lnTo>
                    <a:lnTo>
                      <a:pt x="988" y="752"/>
                    </a:lnTo>
                    <a:lnTo>
                      <a:pt x="988" y="752"/>
                    </a:lnTo>
                    <a:lnTo>
                      <a:pt x="986" y="750"/>
                    </a:lnTo>
                    <a:lnTo>
                      <a:pt x="986" y="748"/>
                    </a:lnTo>
                    <a:lnTo>
                      <a:pt x="986" y="748"/>
                    </a:lnTo>
                    <a:lnTo>
                      <a:pt x="988" y="750"/>
                    </a:lnTo>
                    <a:lnTo>
                      <a:pt x="990" y="750"/>
                    </a:lnTo>
                    <a:lnTo>
                      <a:pt x="990" y="750"/>
                    </a:lnTo>
                    <a:lnTo>
                      <a:pt x="992" y="748"/>
                    </a:lnTo>
                    <a:lnTo>
                      <a:pt x="994" y="744"/>
                    </a:lnTo>
                    <a:lnTo>
                      <a:pt x="992" y="740"/>
                    </a:lnTo>
                    <a:lnTo>
                      <a:pt x="992" y="740"/>
                    </a:lnTo>
                    <a:lnTo>
                      <a:pt x="994" y="740"/>
                    </a:lnTo>
                    <a:lnTo>
                      <a:pt x="996" y="740"/>
                    </a:lnTo>
                    <a:lnTo>
                      <a:pt x="996" y="740"/>
                    </a:lnTo>
                    <a:lnTo>
                      <a:pt x="998" y="738"/>
                    </a:lnTo>
                    <a:lnTo>
                      <a:pt x="1000" y="736"/>
                    </a:lnTo>
                    <a:lnTo>
                      <a:pt x="998" y="736"/>
                    </a:lnTo>
                    <a:lnTo>
                      <a:pt x="998" y="736"/>
                    </a:lnTo>
                    <a:lnTo>
                      <a:pt x="998" y="736"/>
                    </a:lnTo>
                    <a:lnTo>
                      <a:pt x="1000" y="736"/>
                    </a:lnTo>
                    <a:lnTo>
                      <a:pt x="1000" y="736"/>
                    </a:lnTo>
                    <a:lnTo>
                      <a:pt x="1002" y="734"/>
                    </a:lnTo>
                    <a:lnTo>
                      <a:pt x="1002" y="734"/>
                    </a:lnTo>
                    <a:lnTo>
                      <a:pt x="1002" y="734"/>
                    </a:lnTo>
                    <a:lnTo>
                      <a:pt x="1002" y="736"/>
                    </a:lnTo>
                    <a:lnTo>
                      <a:pt x="1004" y="734"/>
                    </a:lnTo>
                    <a:lnTo>
                      <a:pt x="1004" y="734"/>
                    </a:lnTo>
                    <a:lnTo>
                      <a:pt x="1004" y="732"/>
                    </a:lnTo>
                    <a:lnTo>
                      <a:pt x="1006" y="730"/>
                    </a:lnTo>
                    <a:lnTo>
                      <a:pt x="1006" y="732"/>
                    </a:lnTo>
                    <a:lnTo>
                      <a:pt x="1008" y="732"/>
                    </a:lnTo>
                    <a:lnTo>
                      <a:pt x="1010" y="730"/>
                    </a:lnTo>
                    <a:lnTo>
                      <a:pt x="1010" y="730"/>
                    </a:lnTo>
                    <a:lnTo>
                      <a:pt x="1010" y="730"/>
                    </a:lnTo>
                    <a:lnTo>
                      <a:pt x="1010" y="730"/>
                    </a:lnTo>
                    <a:lnTo>
                      <a:pt x="1008" y="726"/>
                    </a:lnTo>
                    <a:lnTo>
                      <a:pt x="1010" y="726"/>
                    </a:lnTo>
                    <a:lnTo>
                      <a:pt x="1010" y="726"/>
                    </a:lnTo>
                    <a:lnTo>
                      <a:pt x="1010" y="726"/>
                    </a:lnTo>
                    <a:lnTo>
                      <a:pt x="1010" y="726"/>
                    </a:lnTo>
                    <a:lnTo>
                      <a:pt x="1010" y="728"/>
                    </a:lnTo>
                    <a:lnTo>
                      <a:pt x="1012" y="726"/>
                    </a:lnTo>
                    <a:lnTo>
                      <a:pt x="1012" y="726"/>
                    </a:lnTo>
                    <a:lnTo>
                      <a:pt x="1014" y="726"/>
                    </a:lnTo>
                    <a:lnTo>
                      <a:pt x="1016" y="726"/>
                    </a:lnTo>
                    <a:lnTo>
                      <a:pt x="1018" y="726"/>
                    </a:lnTo>
                    <a:lnTo>
                      <a:pt x="1016" y="728"/>
                    </a:lnTo>
                    <a:lnTo>
                      <a:pt x="1014" y="730"/>
                    </a:lnTo>
                    <a:lnTo>
                      <a:pt x="1014" y="730"/>
                    </a:lnTo>
                    <a:lnTo>
                      <a:pt x="1018" y="728"/>
                    </a:lnTo>
                    <a:lnTo>
                      <a:pt x="1020" y="726"/>
                    </a:lnTo>
                    <a:lnTo>
                      <a:pt x="1022" y="726"/>
                    </a:lnTo>
                    <a:lnTo>
                      <a:pt x="1024" y="724"/>
                    </a:lnTo>
                    <a:lnTo>
                      <a:pt x="1028" y="722"/>
                    </a:lnTo>
                    <a:lnTo>
                      <a:pt x="1030" y="720"/>
                    </a:lnTo>
                    <a:lnTo>
                      <a:pt x="1032" y="718"/>
                    </a:lnTo>
                    <a:lnTo>
                      <a:pt x="1034" y="718"/>
                    </a:lnTo>
                    <a:lnTo>
                      <a:pt x="1036" y="716"/>
                    </a:lnTo>
                    <a:lnTo>
                      <a:pt x="1038" y="714"/>
                    </a:lnTo>
                    <a:lnTo>
                      <a:pt x="1038" y="712"/>
                    </a:lnTo>
                    <a:lnTo>
                      <a:pt x="1038" y="710"/>
                    </a:lnTo>
                    <a:lnTo>
                      <a:pt x="1038" y="708"/>
                    </a:lnTo>
                    <a:lnTo>
                      <a:pt x="1038" y="708"/>
                    </a:lnTo>
                    <a:lnTo>
                      <a:pt x="1040" y="708"/>
                    </a:lnTo>
                    <a:lnTo>
                      <a:pt x="1040" y="708"/>
                    </a:lnTo>
                    <a:lnTo>
                      <a:pt x="1042" y="706"/>
                    </a:lnTo>
                    <a:lnTo>
                      <a:pt x="1042" y="706"/>
                    </a:lnTo>
                    <a:lnTo>
                      <a:pt x="1042" y="708"/>
                    </a:lnTo>
                    <a:lnTo>
                      <a:pt x="1040" y="710"/>
                    </a:lnTo>
                    <a:lnTo>
                      <a:pt x="1042" y="710"/>
                    </a:lnTo>
                    <a:lnTo>
                      <a:pt x="1044" y="710"/>
                    </a:lnTo>
                    <a:lnTo>
                      <a:pt x="1044" y="710"/>
                    </a:lnTo>
                    <a:lnTo>
                      <a:pt x="1040" y="712"/>
                    </a:lnTo>
                    <a:lnTo>
                      <a:pt x="1040" y="714"/>
                    </a:lnTo>
                    <a:lnTo>
                      <a:pt x="1044" y="712"/>
                    </a:lnTo>
                    <a:lnTo>
                      <a:pt x="1052" y="708"/>
                    </a:lnTo>
                    <a:lnTo>
                      <a:pt x="1056" y="708"/>
                    </a:lnTo>
                    <a:lnTo>
                      <a:pt x="1056" y="708"/>
                    </a:lnTo>
                    <a:lnTo>
                      <a:pt x="1054" y="706"/>
                    </a:lnTo>
                    <a:lnTo>
                      <a:pt x="1058" y="702"/>
                    </a:lnTo>
                    <a:lnTo>
                      <a:pt x="1058" y="702"/>
                    </a:lnTo>
                    <a:lnTo>
                      <a:pt x="1058" y="704"/>
                    </a:lnTo>
                    <a:lnTo>
                      <a:pt x="1058" y="704"/>
                    </a:lnTo>
                    <a:lnTo>
                      <a:pt x="1058" y="706"/>
                    </a:lnTo>
                    <a:lnTo>
                      <a:pt x="1056" y="706"/>
                    </a:lnTo>
                    <a:lnTo>
                      <a:pt x="1056" y="706"/>
                    </a:lnTo>
                    <a:lnTo>
                      <a:pt x="1056" y="706"/>
                    </a:lnTo>
                    <a:lnTo>
                      <a:pt x="1056" y="708"/>
                    </a:lnTo>
                    <a:lnTo>
                      <a:pt x="1058" y="706"/>
                    </a:lnTo>
                    <a:lnTo>
                      <a:pt x="1058" y="706"/>
                    </a:lnTo>
                    <a:lnTo>
                      <a:pt x="1064" y="706"/>
                    </a:lnTo>
                    <a:lnTo>
                      <a:pt x="1064" y="706"/>
                    </a:lnTo>
                    <a:lnTo>
                      <a:pt x="1066" y="706"/>
                    </a:lnTo>
                    <a:lnTo>
                      <a:pt x="1070" y="708"/>
                    </a:lnTo>
                    <a:lnTo>
                      <a:pt x="1072" y="708"/>
                    </a:lnTo>
                    <a:lnTo>
                      <a:pt x="1074" y="710"/>
                    </a:lnTo>
                    <a:lnTo>
                      <a:pt x="1080" y="710"/>
                    </a:lnTo>
                    <a:lnTo>
                      <a:pt x="1082" y="710"/>
                    </a:lnTo>
                    <a:lnTo>
                      <a:pt x="1082" y="710"/>
                    </a:lnTo>
                    <a:lnTo>
                      <a:pt x="1082" y="708"/>
                    </a:lnTo>
                    <a:lnTo>
                      <a:pt x="1082" y="708"/>
                    </a:lnTo>
                    <a:lnTo>
                      <a:pt x="1082" y="706"/>
                    </a:lnTo>
                    <a:lnTo>
                      <a:pt x="1084" y="706"/>
                    </a:lnTo>
                    <a:lnTo>
                      <a:pt x="1086" y="706"/>
                    </a:lnTo>
                    <a:lnTo>
                      <a:pt x="1086" y="706"/>
                    </a:lnTo>
                    <a:lnTo>
                      <a:pt x="1090" y="706"/>
                    </a:lnTo>
                    <a:lnTo>
                      <a:pt x="1090" y="710"/>
                    </a:lnTo>
                    <a:lnTo>
                      <a:pt x="1090" y="710"/>
                    </a:lnTo>
                    <a:lnTo>
                      <a:pt x="1094" y="712"/>
                    </a:lnTo>
                    <a:lnTo>
                      <a:pt x="1094" y="710"/>
                    </a:lnTo>
                    <a:lnTo>
                      <a:pt x="1094" y="710"/>
                    </a:lnTo>
                    <a:lnTo>
                      <a:pt x="1094" y="712"/>
                    </a:lnTo>
                    <a:lnTo>
                      <a:pt x="1094" y="712"/>
                    </a:lnTo>
                    <a:lnTo>
                      <a:pt x="1094" y="714"/>
                    </a:lnTo>
                    <a:lnTo>
                      <a:pt x="1094" y="714"/>
                    </a:lnTo>
                    <a:lnTo>
                      <a:pt x="1094" y="714"/>
                    </a:lnTo>
                    <a:lnTo>
                      <a:pt x="1092" y="714"/>
                    </a:lnTo>
                    <a:lnTo>
                      <a:pt x="1092" y="716"/>
                    </a:lnTo>
                    <a:lnTo>
                      <a:pt x="1096" y="716"/>
                    </a:lnTo>
                    <a:lnTo>
                      <a:pt x="1100" y="718"/>
                    </a:lnTo>
                    <a:lnTo>
                      <a:pt x="1102" y="718"/>
                    </a:lnTo>
                    <a:lnTo>
                      <a:pt x="1104" y="716"/>
                    </a:lnTo>
                    <a:lnTo>
                      <a:pt x="1104" y="714"/>
                    </a:lnTo>
                    <a:lnTo>
                      <a:pt x="1106" y="714"/>
                    </a:lnTo>
                    <a:lnTo>
                      <a:pt x="1108" y="716"/>
                    </a:lnTo>
                    <a:lnTo>
                      <a:pt x="1108" y="718"/>
                    </a:lnTo>
                    <a:lnTo>
                      <a:pt x="1108" y="718"/>
                    </a:lnTo>
                    <a:lnTo>
                      <a:pt x="1110" y="718"/>
                    </a:lnTo>
                    <a:lnTo>
                      <a:pt x="1110" y="716"/>
                    </a:lnTo>
                    <a:lnTo>
                      <a:pt x="1110" y="716"/>
                    </a:lnTo>
                    <a:lnTo>
                      <a:pt x="1112" y="714"/>
                    </a:lnTo>
                    <a:lnTo>
                      <a:pt x="1112" y="714"/>
                    </a:lnTo>
                    <a:lnTo>
                      <a:pt x="1112" y="712"/>
                    </a:lnTo>
                    <a:lnTo>
                      <a:pt x="1112" y="712"/>
                    </a:lnTo>
                    <a:lnTo>
                      <a:pt x="1110" y="712"/>
                    </a:lnTo>
                    <a:lnTo>
                      <a:pt x="1110" y="712"/>
                    </a:lnTo>
                    <a:lnTo>
                      <a:pt x="1110" y="710"/>
                    </a:lnTo>
                    <a:lnTo>
                      <a:pt x="1114" y="712"/>
                    </a:lnTo>
                    <a:lnTo>
                      <a:pt x="1116" y="712"/>
                    </a:lnTo>
                    <a:lnTo>
                      <a:pt x="1116" y="714"/>
                    </a:lnTo>
                    <a:lnTo>
                      <a:pt x="1116" y="714"/>
                    </a:lnTo>
                    <a:lnTo>
                      <a:pt x="1116" y="714"/>
                    </a:lnTo>
                    <a:lnTo>
                      <a:pt x="1118" y="714"/>
                    </a:lnTo>
                    <a:lnTo>
                      <a:pt x="1118" y="714"/>
                    </a:lnTo>
                    <a:lnTo>
                      <a:pt x="1118" y="716"/>
                    </a:lnTo>
                    <a:lnTo>
                      <a:pt x="1120" y="716"/>
                    </a:lnTo>
                    <a:lnTo>
                      <a:pt x="1120" y="716"/>
                    </a:lnTo>
                    <a:lnTo>
                      <a:pt x="1120" y="718"/>
                    </a:lnTo>
                    <a:lnTo>
                      <a:pt x="1122" y="718"/>
                    </a:lnTo>
                    <a:lnTo>
                      <a:pt x="1120" y="720"/>
                    </a:lnTo>
                    <a:lnTo>
                      <a:pt x="1122" y="720"/>
                    </a:lnTo>
                    <a:lnTo>
                      <a:pt x="1122" y="718"/>
                    </a:lnTo>
                    <a:lnTo>
                      <a:pt x="1124" y="720"/>
                    </a:lnTo>
                    <a:lnTo>
                      <a:pt x="1124" y="720"/>
                    </a:lnTo>
                    <a:lnTo>
                      <a:pt x="1124" y="720"/>
                    </a:lnTo>
                    <a:lnTo>
                      <a:pt x="1124" y="718"/>
                    </a:lnTo>
                    <a:lnTo>
                      <a:pt x="1126" y="718"/>
                    </a:lnTo>
                    <a:lnTo>
                      <a:pt x="1126" y="716"/>
                    </a:lnTo>
                    <a:lnTo>
                      <a:pt x="1126" y="716"/>
                    </a:lnTo>
                    <a:lnTo>
                      <a:pt x="1126" y="716"/>
                    </a:lnTo>
                    <a:lnTo>
                      <a:pt x="1124" y="714"/>
                    </a:lnTo>
                    <a:lnTo>
                      <a:pt x="1124" y="714"/>
                    </a:lnTo>
                    <a:lnTo>
                      <a:pt x="1120" y="712"/>
                    </a:lnTo>
                    <a:lnTo>
                      <a:pt x="1120" y="712"/>
                    </a:lnTo>
                    <a:lnTo>
                      <a:pt x="1118" y="710"/>
                    </a:lnTo>
                    <a:lnTo>
                      <a:pt x="1118" y="710"/>
                    </a:lnTo>
                    <a:lnTo>
                      <a:pt x="1118" y="708"/>
                    </a:lnTo>
                    <a:lnTo>
                      <a:pt x="1118" y="708"/>
                    </a:lnTo>
                    <a:lnTo>
                      <a:pt x="1120" y="708"/>
                    </a:lnTo>
                    <a:lnTo>
                      <a:pt x="1120" y="708"/>
                    </a:lnTo>
                    <a:lnTo>
                      <a:pt x="1120" y="708"/>
                    </a:lnTo>
                    <a:lnTo>
                      <a:pt x="1120" y="708"/>
                    </a:lnTo>
                    <a:lnTo>
                      <a:pt x="1122" y="706"/>
                    </a:lnTo>
                    <a:lnTo>
                      <a:pt x="1122" y="706"/>
                    </a:lnTo>
                    <a:lnTo>
                      <a:pt x="1124" y="706"/>
                    </a:lnTo>
                    <a:lnTo>
                      <a:pt x="1124" y="706"/>
                    </a:lnTo>
                    <a:lnTo>
                      <a:pt x="1124" y="704"/>
                    </a:lnTo>
                    <a:lnTo>
                      <a:pt x="1124" y="702"/>
                    </a:lnTo>
                    <a:lnTo>
                      <a:pt x="1124" y="702"/>
                    </a:lnTo>
                    <a:lnTo>
                      <a:pt x="1124" y="702"/>
                    </a:lnTo>
                    <a:lnTo>
                      <a:pt x="1124" y="702"/>
                    </a:lnTo>
                    <a:lnTo>
                      <a:pt x="1122" y="702"/>
                    </a:lnTo>
                    <a:lnTo>
                      <a:pt x="1122" y="704"/>
                    </a:lnTo>
                    <a:lnTo>
                      <a:pt x="1120" y="704"/>
                    </a:lnTo>
                    <a:lnTo>
                      <a:pt x="1120" y="704"/>
                    </a:lnTo>
                    <a:lnTo>
                      <a:pt x="1118" y="702"/>
                    </a:lnTo>
                    <a:lnTo>
                      <a:pt x="1120" y="702"/>
                    </a:lnTo>
                    <a:lnTo>
                      <a:pt x="1120" y="700"/>
                    </a:lnTo>
                    <a:lnTo>
                      <a:pt x="1122" y="700"/>
                    </a:lnTo>
                    <a:lnTo>
                      <a:pt x="1122" y="700"/>
                    </a:lnTo>
                    <a:lnTo>
                      <a:pt x="1120" y="700"/>
                    </a:lnTo>
                    <a:lnTo>
                      <a:pt x="1120" y="700"/>
                    </a:lnTo>
                    <a:lnTo>
                      <a:pt x="1120" y="700"/>
                    </a:lnTo>
                    <a:lnTo>
                      <a:pt x="1118" y="700"/>
                    </a:lnTo>
                    <a:lnTo>
                      <a:pt x="1116" y="702"/>
                    </a:lnTo>
                    <a:lnTo>
                      <a:pt x="1114" y="702"/>
                    </a:lnTo>
                    <a:lnTo>
                      <a:pt x="1112" y="702"/>
                    </a:lnTo>
                    <a:lnTo>
                      <a:pt x="1110" y="700"/>
                    </a:lnTo>
                    <a:lnTo>
                      <a:pt x="1112" y="698"/>
                    </a:lnTo>
                    <a:lnTo>
                      <a:pt x="1114" y="696"/>
                    </a:lnTo>
                    <a:lnTo>
                      <a:pt x="1116" y="696"/>
                    </a:lnTo>
                    <a:lnTo>
                      <a:pt x="1116" y="696"/>
                    </a:lnTo>
                    <a:lnTo>
                      <a:pt x="1118" y="698"/>
                    </a:lnTo>
                    <a:lnTo>
                      <a:pt x="1122" y="700"/>
                    </a:lnTo>
                    <a:lnTo>
                      <a:pt x="1126" y="698"/>
                    </a:lnTo>
                    <a:lnTo>
                      <a:pt x="1128" y="696"/>
                    </a:lnTo>
                    <a:lnTo>
                      <a:pt x="1128" y="696"/>
                    </a:lnTo>
                    <a:lnTo>
                      <a:pt x="1128" y="696"/>
                    </a:lnTo>
                    <a:lnTo>
                      <a:pt x="1132" y="696"/>
                    </a:lnTo>
                    <a:lnTo>
                      <a:pt x="1134" y="694"/>
                    </a:lnTo>
                    <a:lnTo>
                      <a:pt x="1134" y="694"/>
                    </a:lnTo>
                    <a:lnTo>
                      <a:pt x="1136" y="696"/>
                    </a:lnTo>
                    <a:lnTo>
                      <a:pt x="1138" y="696"/>
                    </a:lnTo>
                    <a:lnTo>
                      <a:pt x="1142" y="696"/>
                    </a:lnTo>
                    <a:lnTo>
                      <a:pt x="1144" y="696"/>
                    </a:lnTo>
                    <a:lnTo>
                      <a:pt x="1146" y="696"/>
                    </a:lnTo>
                    <a:lnTo>
                      <a:pt x="1146" y="694"/>
                    </a:lnTo>
                    <a:lnTo>
                      <a:pt x="1148" y="692"/>
                    </a:lnTo>
                    <a:lnTo>
                      <a:pt x="1148" y="690"/>
                    </a:lnTo>
                    <a:lnTo>
                      <a:pt x="1150" y="690"/>
                    </a:lnTo>
                    <a:lnTo>
                      <a:pt x="1150" y="692"/>
                    </a:lnTo>
                    <a:lnTo>
                      <a:pt x="1150" y="692"/>
                    </a:lnTo>
                    <a:lnTo>
                      <a:pt x="1150" y="694"/>
                    </a:lnTo>
                    <a:lnTo>
                      <a:pt x="1150" y="694"/>
                    </a:lnTo>
                    <a:lnTo>
                      <a:pt x="1150" y="696"/>
                    </a:lnTo>
                    <a:lnTo>
                      <a:pt x="1150" y="696"/>
                    </a:lnTo>
                    <a:lnTo>
                      <a:pt x="1150" y="698"/>
                    </a:lnTo>
                    <a:lnTo>
                      <a:pt x="1148" y="698"/>
                    </a:lnTo>
                    <a:lnTo>
                      <a:pt x="1148" y="698"/>
                    </a:lnTo>
                    <a:lnTo>
                      <a:pt x="1146" y="698"/>
                    </a:lnTo>
                    <a:lnTo>
                      <a:pt x="1152" y="698"/>
                    </a:lnTo>
                    <a:lnTo>
                      <a:pt x="1156" y="696"/>
                    </a:lnTo>
                    <a:lnTo>
                      <a:pt x="1156" y="696"/>
                    </a:lnTo>
                    <a:lnTo>
                      <a:pt x="1156" y="696"/>
                    </a:lnTo>
                    <a:lnTo>
                      <a:pt x="1154" y="696"/>
                    </a:lnTo>
                    <a:lnTo>
                      <a:pt x="1156" y="698"/>
                    </a:lnTo>
                    <a:lnTo>
                      <a:pt x="1158" y="696"/>
                    </a:lnTo>
                    <a:lnTo>
                      <a:pt x="1160" y="696"/>
                    </a:lnTo>
                    <a:lnTo>
                      <a:pt x="1160" y="694"/>
                    </a:lnTo>
                    <a:lnTo>
                      <a:pt x="1162" y="692"/>
                    </a:lnTo>
                    <a:lnTo>
                      <a:pt x="1162" y="692"/>
                    </a:lnTo>
                    <a:lnTo>
                      <a:pt x="1162" y="694"/>
                    </a:lnTo>
                    <a:lnTo>
                      <a:pt x="1164" y="692"/>
                    </a:lnTo>
                    <a:lnTo>
                      <a:pt x="1164" y="692"/>
                    </a:lnTo>
                    <a:lnTo>
                      <a:pt x="1164" y="694"/>
                    </a:lnTo>
                    <a:lnTo>
                      <a:pt x="1164" y="694"/>
                    </a:lnTo>
                    <a:lnTo>
                      <a:pt x="1162" y="696"/>
                    </a:lnTo>
                    <a:lnTo>
                      <a:pt x="1160" y="696"/>
                    </a:lnTo>
                    <a:lnTo>
                      <a:pt x="1160" y="696"/>
                    </a:lnTo>
                    <a:lnTo>
                      <a:pt x="1164" y="696"/>
                    </a:lnTo>
                    <a:lnTo>
                      <a:pt x="1168" y="696"/>
                    </a:lnTo>
                    <a:lnTo>
                      <a:pt x="1170" y="694"/>
                    </a:lnTo>
                    <a:lnTo>
                      <a:pt x="1170" y="694"/>
                    </a:lnTo>
                    <a:lnTo>
                      <a:pt x="1172" y="694"/>
                    </a:lnTo>
                    <a:lnTo>
                      <a:pt x="1172" y="694"/>
                    </a:lnTo>
                    <a:lnTo>
                      <a:pt x="1174" y="694"/>
                    </a:lnTo>
                    <a:lnTo>
                      <a:pt x="1176" y="694"/>
                    </a:lnTo>
                    <a:lnTo>
                      <a:pt x="1176" y="694"/>
                    </a:lnTo>
                    <a:lnTo>
                      <a:pt x="1176" y="696"/>
                    </a:lnTo>
                    <a:lnTo>
                      <a:pt x="1174" y="694"/>
                    </a:lnTo>
                    <a:lnTo>
                      <a:pt x="1172" y="696"/>
                    </a:lnTo>
                    <a:lnTo>
                      <a:pt x="1176" y="696"/>
                    </a:lnTo>
                    <a:lnTo>
                      <a:pt x="1180" y="698"/>
                    </a:lnTo>
                    <a:lnTo>
                      <a:pt x="1180" y="700"/>
                    </a:lnTo>
                    <a:lnTo>
                      <a:pt x="1180" y="700"/>
                    </a:lnTo>
                    <a:lnTo>
                      <a:pt x="1182" y="698"/>
                    </a:lnTo>
                    <a:lnTo>
                      <a:pt x="1182" y="698"/>
                    </a:lnTo>
                    <a:lnTo>
                      <a:pt x="1182" y="698"/>
                    </a:lnTo>
                    <a:lnTo>
                      <a:pt x="1184" y="698"/>
                    </a:lnTo>
                    <a:lnTo>
                      <a:pt x="1182" y="698"/>
                    </a:lnTo>
                    <a:lnTo>
                      <a:pt x="1182" y="698"/>
                    </a:lnTo>
                    <a:lnTo>
                      <a:pt x="1182" y="700"/>
                    </a:lnTo>
                    <a:lnTo>
                      <a:pt x="1182" y="700"/>
                    </a:lnTo>
                    <a:lnTo>
                      <a:pt x="1182" y="700"/>
                    </a:lnTo>
                    <a:lnTo>
                      <a:pt x="1184" y="702"/>
                    </a:lnTo>
                    <a:lnTo>
                      <a:pt x="1186" y="704"/>
                    </a:lnTo>
                    <a:lnTo>
                      <a:pt x="1186" y="706"/>
                    </a:lnTo>
                    <a:lnTo>
                      <a:pt x="1186" y="706"/>
                    </a:lnTo>
                    <a:lnTo>
                      <a:pt x="1186" y="706"/>
                    </a:lnTo>
                    <a:lnTo>
                      <a:pt x="1184" y="706"/>
                    </a:lnTo>
                    <a:lnTo>
                      <a:pt x="1184" y="706"/>
                    </a:lnTo>
                    <a:lnTo>
                      <a:pt x="1184" y="706"/>
                    </a:lnTo>
                    <a:lnTo>
                      <a:pt x="1184" y="708"/>
                    </a:lnTo>
                    <a:lnTo>
                      <a:pt x="1186" y="708"/>
                    </a:lnTo>
                    <a:lnTo>
                      <a:pt x="1188" y="708"/>
                    </a:lnTo>
                    <a:lnTo>
                      <a:pt x="1190" y="708"/>
                    </a:lnTo>
                    <a:lnTo>
                      <a:pt x="1190" y="706"/>
                    </a:lnTo>
                    <a:lnTo>
                      <a:pt x="1192" y="706"/>
                    </a:lnTo>
                    <a:lnTo>
                      <a:pt x="1194" y="706"/>
                    </a:lnTo>
                    <a:lnTo>
                      <a:pt x="1198" y="704"/>
                    </a:lnTo>
                    <a:lnTo>
                      <a:pt x="1200" y="704"/>
                    </a:lnTo>
                    <a:lnTo>
                      <a:pt x="1200" y="704"/>
                    </a:lnTo>
                    <a:lnTo>
                      <a:pt x="1200" y="704"/>
                    </a:lnTo>
                    <a:lnTo>
                      <a:pt x="1200" y="702"/>
                    </a:lnTo>
                    <a:lnTo>
                      <a:pt x="1202" y="702"/>
                    </a:lnTo>
                    <a:lnTo>
                      <a:pt x="1202" y="702"/>
                    </a:lnTo>
                    <a:lnTo>
                      <a:pt x="1206" y="700"/>
                    </a:lnTo>
                    <a:lnTo>
                      <a:pt x="1210" y="704"/>
                    </a:lnTo>
                    <a:lnTo>
                      <a:pt x="1214" y="712"/>
                    </a:lnTo>
                    <a:lnTo>
                      <a:pt x="1220" y="720"/>
                    </a:lnTo>
                    <a:lnTo>
                      <a:pt x="1222" y="722"/>
                    </a:lnTo>
                    <a:lnTo>
                      <a:pt x="1222" y="724"/>
                    </a:lnTo>
                    <a:lnTo>
                      <a:pt x="1222" y="724"/>
                    </a:lnTo>
                    <a:lnTo>
                      <a:pt x="1220" y="730"/>
                    </a:lnTo>
                    <a:lnTo>
                      <a:pt x="1218" y="734"/>
                    </a:lnTo>
                    <a:lnTo>
                      <a:pt x="1214" y="740"/>
                    </a:lnTo>
                    <a:lnTo>
                      <a:pt x="1216" y="742"/>
                    </a:lnTo>
                    <a:lnTo>
                      <a:pt x="1216" y="742"/>
                    </a:lnTo>
                    <a:lnTo>
                      <a:pt x="1216" y="744"/>
                    </a:lnTo>
                    <a:lnTo>
                      <a:pt x="1216" y="742"/>
                    </a:lnTo>
                    <a:lnTo>
                      <a:pt x="1218" y="744"/>
                    </a:lnTo>
                    <a:lnTo>
                      <a:pt x="1218" y="742"/>
                    </a:lnTo>
                    <a:lnTo>
                      <a:pt x="1218" y="742"/>
                    </a:lnTo>
                    <a:lnTo>
                      <a:pt x="1218" y="740"/>
                    </a:lnTo>
                    <a:lnTo>
                      <a:pt x="1218" y="740"/>
                    </a:lnTo>
                    <a:lnTo>
                      <a:pt x="1218" y="738"/>
                    </a:lnTo>
                    <a:lnTo>
                      <a:pt x="1218" y="738"/>
                    </a:lnTo>
                    <a:lnTo>
                      <a:pt x="1220" y="738"/>
                    </a:lnTo>
                    <a:lnTo>
                      <a:pt x="1220" y="740"/>
                    </a:lnTo>
                    <a:lnTo>
                      <a:pt x="1220" y="740"/>
                    </a:lnTo>
                    <a:lnTo>
                      <a:pt x="1222" y="740"/>
                    </a:lnTo>
                    <a:lnTo>
                      <a:pt x="1222" y="740"/>
                    </a:lnTo>
                    <a:lnTo>
                      <a:pt x="1222" y="740"/>
                    </a:lnTo>
                    <a:lnTo>
                      <a:pt x="1220" y="742"/>
                    </a:lnTo>
                    <a:lnTo>
                      <a:pt x="1220" y="744"/>
                    </a:lnTo>
                    <a:lnTo>
                      <a:pt x="1216" y="746"/>
                    </a:lnTo>
                    <a:lnTo>
                      <a:pt x="1216" y="746"/>
                    </a:lnTo>
                    <a:lnTo>
                      <a:pt x="1216" y="746"/>
                    </a:lnTo>
                    <a:lnTo>
                      <a:pt x="1216" y="748"/>
                    </a:lnTo>
                    <a:lnTo>
                      <a:pt x="1216" y="748"/>
                    </a:lnTo>
                    <a:lnTo>
                      <a:pt x="1218" y="754"/>
                    </a:lnTo>
                    <a:lnTo>
                      <a:pt x="1218" y="758"/>
                    </a:lnTo>
                    <a:lnTo>
                      <a:pt x="1220" y="758"/>
                    </a:lnTo>
                    <a:lnTo>
                      <a:pt x="1220" y="758"/>
                    </a:lnTo>
                    <a:lnTo>
                      <a:pt x="1222" y="758"/>
                    </a:lnTo>
                    <a:lnTo>
                      <a:pt x="1222" y="758"/>
                    </a:lnTo>
                    <a:lnTo>
                      <a:pt x="1222" y="758"/>
                    </a:lnTo>
                    <a:lnTo>
                      <a:pt x="1222" y="756"/>
                    </a:lnTo>
                    <a:lnTo>
                      <a:pt x="1224" y="756"/>
                    </a:lnTo>
                    <a:lnTo>
                      <a:pt x="1224" y="758"/>
                    </a:lnTo>
                    <a:lnTo>
                      <a:pt x="1222" y="762"/>
                    </a:lnTo>
                    <a:lnTo>
                      <a:pt x="1222" y="764"/>
                    </a:lnTo>
                    <a:lnTo>
                      <a:pt x="1222" y="764"/>
                    </a:lnTo>
                    <a:lnTo>
                      <a:pt x="1224" y="764"/>
                    </a:lnTo>
                    <a:lnTo>
                      <a:pt x="1224" y="762"/>
                    </a:lnTo>
                    <a:lnTo>
                      <a:pt x="1226" y="762"/>
                    </a:lnTo>
                    <a:lnTo>
                      <a:pt x="1226" y="762"/>
                    </a:lnTo>
                    <a:lnTo>
                      <a:pt x="1224" y="764"/>
                    </a:lnTo>
                    <a:lnTo>
                      <a:pt x="1224" y="766"/>
                    </a:lnTo>
                    <a:lnTo>
                      <a:pt x="1224" y="766"/>
                    </a:lnTo>
                    <a:lnTo>
                      <a:pt x="1224" y="766"/>
                    </a:lnTo>
                    <a:lnTo>
                      <a:pt x="1224" y="772"/>
                    </a:lnTo>
                    <a:lnTo>
                      <a:pt x="1226" y="774"/>
                    </a:lnTo>
                    <a:lnTo>
                      <a:pt x="1228" y="776"/>
                    </a:lnTo>
                    <a:lnTo>
                      <a:pt x="1230" y="776"/>
                    </a:lnTo>
                    <a:lnTo>
                      <a:pt x="1230" y="778"/>
                    </a:lnTo>
                    <a:lnTo>
                      <a:pt x="1232" y="782"/>
                    </a:lnTo>
                    <a:lnTo>
                      <a:pt x="1232" y="786"/>
                    </a:lnTo>
                    <a:lnTo>
                      <a:pt x="1234" y="786"/>
                    </a:lnTo>
                    <a:lnTo>
                      <a:pt x="1234" y="786"/>
                    </a:lnTo>
                    <a:lnTo>
                      <a:pt x="1234" y="786"/>
                    </a:lnTo>
                    <a:lnTo>
                      <a:pt x="1234" y="788"/>
                    </a:lnTo>
                    <a:lnTo>
                      <a:pt x="1232" y="786"/>
                    </a:lnTo>
                    <a:lnTo>
                      <a:pt x="1232" y="786"/>
                    </a:lnTo>
                    <a:lnTo>
                      <a:pt x="1232" y="786"/>
                    </a:lnTo>
                    <a:lnTo>
                      <a:pt x="1232" y="788"/>
                    </a:lnTo>
                    <a:lnTo>
                      <a:pt x="1232" y="790"/>
                    </a:lnTo>
                    <a:lnTo>
                      <a:pt x="1234" y="790"/>
                    </a:lnTo>
                    <a:lnTo>
                      <a:pt x="1236" y="788"/>
                    </a:lnTo>
                    <a:lnTo>
                      <a:pt x="1238" y="788"/>
                    </a:lnTo>
                    <a:lnTo>
                      <a:pt x="1240" y="788"/>
                    </a:lnTo>
                    <a:lnTo>
                      <a:pt x="1242" y="788"/>
                    </a:lnTo>
                    <a:lnTo>
                      <a:pt x="1244" y="786"/>
                    </a:lnTo>
                    <a:lnTo>
                      <a:pt x="1244" y="784"/>
                    </a:lnTo>
                    <a:lnTo>
                      <a:pt x="1246" y="780"/>
                    </a:lnTo>
                    <a:lnTo>
                      <a:pt x="1248" y="778"/>
                    </a:lnTo>
                    <a:lnTo>
                      <a:pt x="1248" y="776"/>
                    </a:lnTo>
                    <a:lnTo>
                      <a:pt x="1250" y="776"/>
                    </a:lnTo>
                    <a:lnTo>
                      <a:pt x="1250" y="776"/>
                    </a:lnTo>
                    <a:lnTo>
                      <a:pt x="1250" y="776"/>
                    </a:lnTo>
                    <a:lnTo>
                      <a:pt x="1250" y="772"/>
                    </a:lnTo>
                    <a:lnTo>
                      <a:pt x="1252" y="764"/>
                    </a:lnTo>
                    <a:lnTo>
                      <a:pt x="1254" y="760"/>
                    </a:lnTo>
                    <a:lnTo>
                      <a:pt x="1254" y="756"/>
                    </a:lnTo>
                    <a:lnTo>
                      <a:pt x="1254" y="754"/>
                    </a:lnTo>
                    <a:lnTo>
                      <a:pt x="1252" y="752"/>
                    </a:lnTo>
                    <a:lnTo>
                      <a:pt x="1250" y="734"/>
                    </a:lnTo>
                    <a:lnTo>
                      <a:pt x="1250" y="734"/>
                    </a:lnTo>
                    <a:lnTo>
                      <a:pt x="1248" y="732"/>
                    </a:lnTo>
                    <a:lnTo>
                      <a:pt x="1250" y="728"/>
                    </a:lnTo>
                    <a:lnTo>
                      <a:pt x="1248" y="726"/>
                    </a:lnTo>
                    <a:lnTo>
                      <a:pt x="1250" y="724"/>
                    </a:lnTo>
                    <a:lnTo>
                      <a:pt x="1250" y="724"/>
                    </a:lnTo>
                    <a:lnTo>
                      <a:pt x="1250" y="724"/>
                    </a:lnTo>
                    <a:lnTo>
                      <a:pt x="1250" y="726"/>
                    </a:lnTo>
                    <a:lnTo>
                      <a:pt x="1250" y="726"/>
                    </a:lnTo>
                    <a:lnTo>
                      <a:pt x="1250" y="728"/>
                    </a:lnTo>
                    <a:lnTo>
                      <a:pt x="1250" y="728"/>
                    </a:lnTo>
                    <a:lnTo>
                      <a:pt x="1250" y="728"/>
                    </a:lnTo>
                    <a:lnTo>
                      <a:pt x="1250" y="730"/>
                    </a:lnTo>
                    <a:lnTo>
                      <a:pt x="1250" y="732"/>
                    </a:lnTo>
                    <a:lnTo>
                      <a:pt x="1250" y="732"/>
                    </a:lnTo>
                    <a:lnTo>
                      <a:pt x="1250" y="730"/>
                    </a:lnTo>
                    <a:lnTo>
                      <a:pt x="1252" y="728"/>
                    </a:lnTo>
                    <a:lnTo>
                      <a:pt x="1252" y="728"/>
                    </a:lnTo>
                    <a:lnTo>
                      <a:pt x="1250" y="732"/>
                    </a:lnTo>
                    <a:lnTo>
                      <a:pt x="1250" y="734"/>
                    </a:lnTo>
                    <a:lnTo>
                      <a:pt x="1250" y="740"/>
                    </a:lnTo>
                    <a:lnTo>
                      <a:pt x="1252" y="740"/>
                    </a:lnTo>
                    <a:lnTo>
                      <a:pt x="1250" y="736"/>
                    </a:lnTo>
                    <a:lnTo>
                      <a:pt x="1250" y="734"/>
                    </a:lnTo>
                    <a:lnTo>
                      <a:pt x="1250" y="734"/>
                    </a:lnTo>
                    <a:lnTo>
                      <a:pt x="1252" y="732"/>
                    </a:lnTo>
                    <a:lnTo>
                      <a:pt x="1252" y="730"/>
                    </a:lnTo>
                    <a:lnTo>
                      <a:pt x="1252" y="730"/>
                    </a:lnTo>
                    <a:lnTo>
                      <a:pt x="1252" y="728"/>
                    </a:lnTo>
                    <a:lnTo>
                      <a:pt x="1250" y="720"/>
                    </a:lnTo>
                    <a:lnTo>
                      <a:pt x="1248" y="712"/>
                    </a:lnTo>
                    <a:lnTo>
                      <a:pt x="1248" y="706"/>
                    </a:lnTo>
                    <a:lnTo>
                      <a:pt x="1248" y="700"/>
                    </a:lnTo>
                    <a:lnTo>
                      <a:pt x="1248" y="698"/>
                    </a:lnTo>
                    <a:lnTo>
                      <a:pt x="1248" y="690"/>
                    </a:lnTo>
                    <a:lnTo>
                      <a:pt x="1248" y="690"/>
                    </a:lnTo>
                    <a:lnTo>
                      <a:pt x="1248" y="688"/>
                    </a:lnTo>
                    <a:lnTo>
                      <a:pt x="1248" y="686"/>
                    </a:lnTo>
                    <a:lnTo>
                      <a:pt x="1248" y="686"/>
                    </a:lnTo>
                    <a:lnTo>
                      <a:pt x="1250" y="684"/>
                    </a:lnTo>
                    <a:lnTo>
                      <a:pt x="1250" y="684"/>
                    </a:lnTo>
                    <a:lnTo>
                      <a:pt x="1250" y="682"/>
                    </a:lnTo>
                    <a:lnTo>
                      <a:pt x="1250" y="682"/>
                    </a:lnTo>
                    <a:lnTo>
                      <a:pt x="1252" y="682"/>
                    </a:lnTo>
                    <a:lnTo>
                      <a:pt x="1252" y="682"/>
                    </a:lnTo>
                    <a:lnTo>
                      <a:pt x="1254" y="680"/>
                    </a:lnTo>
                    <a:lnTo>
                      <a:pt x="1254" y="678"/>
                    </a:lnTo>
                    <a:lnTo>
                      <a:pt x="1252" y="678"/>
                    </a:lnTo>
                    <a:lnTo>
                      <a:pt x="1252" y="678"/>
                    </a:lnTo>
                    <a:lnTo>
                      <a:pt x="1254" y="678"/>
                    </a:lnTo>
                    <a:lnTo>
                      <a:pt x="1254" y="676"/>
                    </a:lnTo>
                    <a:lnTo>
                      <a:pt x="1256" y="676"/>
                    </a:lnTo>
                    <a:lnTo>
                      <a:pt x="1256" y="676"/>
                    </a:lnTo>
                    <a:lnTo>
                      <a:pt x="1256" y="674"/>
                    </a:lnTo>
                    <a:lnTo>
                      <a:pt x="1256" y="676"/>
                    </a:lnTo>
                    <a:lnTo>
                      <a:pt x="1256" y="674"/>
                    </a:lnTo>
                    <a:lnTo>
                      <a:pt x="1256" y="674"/>
                    </a:lnTo>
                    <a:lnTo>
                      <a:pt x="1256" y="674"/>
                    </a:lnTo>
                    <a:lnTo>
                      <a:pt x="1258" y="674"/>
                    </a:lnTo>
                    <a:lnTo>
                      <a:pt x="1256" y="672"/>
                    </a:lnTo>
                    <a:lnTo>
                      <a:pt x="1256" y="672"/>
                    </a:lnTo>
                    <a:lnTo>
                      <a:pt x="1258" y="672"/>
                    </a:lnTo>
                    <a:lnTo>
                      <a:pt x="1258" y="672"/>
                    </a:lnTo>
                    <a:lnTo>
                      <a:pt x="1260" y="670"/>
                    </a:lnTo>
                    <a:lnTo>
                      <a:pt x="1260" y="670"/>
                    </a:lnTo>
                    <a:lnTo>
                      <a:pt x="1260" y="670"/>
                    </a:lnTo>
                    <a:lnTo>
                      <a:pt x="1258" y="668"/>
                    </a:lnTo>
                    <a:lnTo>
                      <a:pt x="1260" y="668"/>
                    </a:lnTo>
                    <a:lnTo>
                      <a:pt x="1260" y="668"/>
                    </a:lnTo>
                    <a:lnTo>
                      <a:pt x="1262" y="668"/>
                    </a:lnTo>
                    <a:lnTo>
                      <a:pt x="1264" y="666"/>
                    </a:lnTo>
                    <a:lnTo>
                      <a:pt x="1264" y="666"/>
                    </a:lnTo>
                    <a:lnTo>
                      <a:pt x="1264" y="664"/>
                    </a:lnTo>
                    <a:lnTo>
                      <a:pt x="1266" y="664"/>
                    </a:lnTo>
                    <a:lnTo>
                      <a:pt x="1266" y="664"/>
                    </a:lnTo>
                    <a:lnTo>
                      <a:pt x="1266" y="662"/>
                    </a:lnTo>
                    <a:lnTo>
                      <a:pt x="1266" y="662"/>
                    </a:lnTo>
                    <a:lnTo>
                      <a:pt x="1266" y="662"/>
                    </a:lnTo>
                    <a:lnTo>
                      <a:pt x="1266" y="662"/>
                    </a:lnTo>
                    <a:lnTo>
                      <a:pt x="1266" y="660"/>
                    </a:lnTo>
                    <a:lnTo>
                      <a:pt x="1266" y="658"/>
                    </a:lnTo>
                    <a:lnTo>
                      <a:pt x="1268" y="660"/>
                    </a:lnTo>
                    <a:lnTo>
                      <a:pt x="1268" y="660"/>
                    </a:lnTo>
                    <a:lnTo>
                      <a:pt x="1268" y="660"/>
                    </a:lnTo>
                    <a:lnTo>
                      <a:pt x="1268" y="660"/>
                    </a:lnTo>
                    <a:lnTo>
                      <a:pt x="1268" y="660"/>
                    </a:lnTo>
                    <a:lnTo>
                      <a:pt x="1268" y="662"/>
                    </a:lnTo>
                    <a:lnTo>
                      <a:pt x="1270" y="662"/>
                    </a:lnTo>
                    <a:lnTo>
                      <a:pt x="1270" y="662"/>
                    </a:lnTo>
                    <a:lnTo>
                      <a:pt x="1270" y="660"/>
                    </a:lnTo>
                    <a:lnTo>
                      <a:pt x="1272" y="660"/>
                    </a:lnTo>
                    <a:lnTo>
                      <a:pt x="1270" y="658"/>
                    </a:lnTo>
                    <a:lnTo>
                      <a:pt x="1270" y="658"/>
                    </a:lnTo>
                    <a:lnTo>
                      <a:pt x="1270" y="658"/>
                    </a:lnTo>
                    <a:lnTo>
                      <a:pt x="1272" y="658"/>
                    </a:lnTo>
                    <a:lnTo>
                      <a:pt x="1274" y="658"/>
                    </a:lnTo>
                    <a:lnTo>
                      <a:pt x="1274" y="658"/>
                    </a:lnTo>
                    <a:lnTo>
                      <a:pt x="1276" y="656"/>
                    </a:lnTo>
                    <a:lnTo>
                      <a:pt x="1276" y="656"/>
                    </a:lnTo>
                    <a:lnTo>
                      <a:pt x="1278" y="656"/>
                    </a:lnTo>
                    <a:lnTo>
                      <a:pt x="1280" y="656"/>
                    </a:lnTo>
                    <a:lnTo>
                      <a:pt x="1280" y="654"/>
                    </a:lnTo>
                    <a:lnTo>
                      <a:pt x="1282" y="654"/>
                    </a:lnTo>
                    <a:lnTo>
                      <a:pt x="1282" y="652"/>
                    </a:lnTo>
                    <a:lnTo>
                      <a:pt x="1284" y="652"/>
                    </a:lnTo>
                    <a:lnTo>
                      <a:pt x="1284" y="652"/>
                    </a:lnTo>
                    <a:lnTo>
                      <a:pt x="1286" y="650"/>
                    </a:lnTo>
                    <a:lnTo>
                      <a:pt x="1288" y="648"/>
                    </a:lnTo>
                    <a:lnTo>
                      <a:pt x="1288" y="648"/>
                    </a:lnTo>
                    <a:lnTo>
                      <a:pt x="1290" y="648"/>
                    </a:lnTo>
                    <a:lnTo>
                      <a:pt x="1292" y="646"/>
                    </a:lnTo>
                    <a:lnTo>
                      <a:pt x="1294" y="646"/>
                    </a:lnTo>
                    <a:lnTo>
                      <a:pt x="1294" y="644"/>
                    </a:lnTo>
                    <a:lnTo>
                      <a:pt x="1294" y="642"/>
                    </a:lnTo>
                    <a:lnTo>
                      <a:pt x="1294" y="642"/>
                    </a:lnTo>
                    <a:lnTo>
                      <a:pt x="1294" y="644"/>
                    </a:lnTo>
                    <a:lnTo>
                      <a:pt x="1294" y="644"/>
                    </a:lnTo>
                    <a:lnTo>
                      <a:pt x="1296" y="642"/>
                    </a:lnTo>
                    <a:lnTo>
                      <a:pt x="1300" y="638"/>
                    </a:lnTo>
                    <a:lnTo>
                      <a:pt x="1303" y="636"/>
                    </a:lnTo>
                    <a:lnTo>
                      <a:pt x="1309" y="634"/>
                    </a:lnTo>
                    <a:lnTo>
                      <a:pt x="1311" y="632"/>
                    </a:lnTo>
                    <a:lnTo>
                      <a:pt x="1317" y="632"/>
                    </a:lnTo>
                    <a:lnTo>
                      <a:pt x="1317" y="632"/>
                    </a:lnTo>
                    <a:lnTo>
                      <a:pt x="1319" y="628"/>
                    </a:lnTo>
                    <a:lnTo>
                      <a:pt x="1319" y="630"/>
                    </a:lnTo>
                    <a:lnTo>
                      <a:pt x="1319" y="632"/>
                    </a:lnTo>
                    <a:lnTo>
                      <a:pt x="1319" y="632"/>
                    </a:lnTo>
                    <a:lnTo>
                      <a:pt x="1319" y="630"/>
                    </a:lnTo>
                    <a:lnTo>
                      <a:pt x="1321" y="628"/>
                    </a:lnTo>
                    <a:lnTo>
                      <a:pt x="1323" y="626"/>
                    </a:lnTo>
                    <a:lnTo>
                      <a:pt x="1323" y="626"/>
                    </a:lnTo>
                    <a:lnTo>
                      <a:pt x="1325" y="624"/>
                    </a:lnTo>
                    <a:lnTo>
                      <a:pt x="1327" y="622"/>
                    </a:lnTo>
                    <a:lnTo>
                      <a:pt x="1329" y="622"/>
                    </a:lnTo>
                    <a:lnTo>
                      <a:pt x="1329" y="622"/>
                    </a:lnTo>
                    <a:lnTo>
                      <a:pt x="1329" y="620"/>
                    </a:lnTo>
                    <a:lnTo>
                      <a:pt x="1329" y="618"/>
                    </a:lnTo>
                    <a:lnTo>
                      <a:pt x="1331" y="618"/>
                    </a:lnTo>
                    <a:lnTo>
                      <a:pt x="1331" y="620"/>
                    </a:lnTo>
                    <a:lnTo>
                      <a:pt x="1331" y="620"/>
                    </a:lnTo>
                    <a:lnTo>
                      <a:pt x="1331" y="620"/>
                    </a:lnTo>
                    <a:lnTo>
                      <a:pt x="1333" y="618"/>
                    </a:lnTo>
                    <a:lnTo>
                      <a:pt x="1335" y="618"/>
                    </a:lnTo>
                    <a:lnTo>
                      <a:pt x="1337" y="618"/>
                    </a:lnTo>
                    <a:lnTo>
                      <a:pt x="1339" y="618"/>
                    </a:lnTo>
                    <a:lnTo>
                      <a:pt x="1339" y="618"/>
                    </a:lnTo>
                    <a:lnTo>
                      <a:pt x="1341" y="618"/>
                    </a:lnTo>
                    <a:lnTo>
                      <a:pt x="1343" y="618"/>
                    </a:lnTo>
                    <a:lnTo>
                      <a:pt x="1343" y="618"/>
                    </a:lnTo>
                    <a:lnTo>
                      <a:pt x="1345" y="616"/>
                    </a:lnTo>
                    <a:lnTo>
                      <a:pt x="1347" y="614"/>
                    </a:lnTo>
                    <a:lnTo>
                      <a:pt x="1345" y="614"/>
                    </a:lnTo>
                    <a:lnTo>
                      <a:pt x="1341" y="614"/>
                    </a:lnTo>
                    <a:lnTo>
                      <a:pt x="1339" y="614"/>
                    </a:lnTo>
                    <a:lnTo>
                      <a:pt x="1339" y="612"/>
                    </a:lnTo>
                    <a:lnTo>
                      <a:pt x="1337" y="610"/>
                    </a:lnTo>
                    <a:lnTo>
                      <a:pt x="1339" y="612"/>
                    </a:lnTo>
                    <a:lnTo>
                      <a:pt x="1341" y="614"/>
                    </a:lnTo>
                    <a:lnTo>
                      <a:pt x="1343" y="612"/>
                    </a:lnTo>
                    <a:lnTo>
                      <a:pt x="1343" y="612"/>
                    </a:lnTo>
                    <a:lnTo>
                      <a:pt x="1345" y="610"/>
                    </a:lnTo>
                    <a:lnTo>
                      <a:pt x="1345" y="610"/>
                    </a:lnTo>
                    <a:lnTo>
                      <a:pt x="1347" y="608"/>
                    </a:lnTo>
                    <a:lnTo>
                      <a:pt x="1345" y="608"/>
                    </a:lnTo>
                    <a:lnTo>
                      <a:pt x="1345" y="608"/>
                    </a:lnTo>
                    <a:lnTo>
                      <a:pt x="1341" y="604"/>
                    </a:lnTo>
                    <a:lnTo>
                      <a:pt x="1339" y="604"/>
                    </a:lnTo>
                    <a:lnTo>
                      <a:pt x="1341" y="604"/>
                    </a:lnTo>
                    <a:lnTo>
                      <a:pt x="1343" y="606"/>
                    </a:lnTo>
                    <a:lnTo>
                      <a:pt x="1345" y="604"/>
                    </a:lnTo>
                    <a:lnTo>
                      <a:pt x="1347" y="604"/>
                    </a:lnTo>
                    <a:lnTo>
                      <a:pt x="1347" y="604"/>
                    </a:lnTo>
                    <a:lnTo>
                      <a:pt x="1347" y="604"/>
                    </a:lnTo>
                    <a:lnTo>
                      <a:pt x="1347" y="606"/>
                    </a:lnTo>
                    <a:lnTo>
                      <a:pt x="1347" y="606"/>
                    </a:lnTo>
                    <a:lnTo>
                      <a:pt x="1347" y="606"/>
                    </a:lnTo>
                    <a:lnTo>
                      <a:pt x="1349" y="606"/>
                    </a:lnTo>
                    <a:lnTo>
                      <a:pt x="1351" y="606"/>
                    </a:lnTo>
                    <a:lnTo>
                      <a:pt x="1351" y="606"/>
                    </a:lnTo>
                    <a:lnTo>
                      <a:pt x="1353" y="606"/>
                    </a:lnTo>
                    <a:lnTo>
                      <a:pt x="1355" y="604"/>
                    </a:lnTo>
                    <a:lnTo>
                      <a:pt x="1359" y="602"/>
                    </a:lnTo>
                    <a:lnTo>
                      <a:pt x="1361" y="600"/>
                    </a:lnTo>
                    <a:lnTo>
                      <a:pt x="1361" y="598"/>
                    </a:lnTo>
                    <a:lnTo>
                      <a:pt x="1361" y="596"/>
                    </a:lnTo>
                    <a:lnTo>
                      <a:pt x="1361" y="596"/>
                    </a:lnTo>
                    <a:lnTo>
                      <a:pt x="1359" y="596"/>
                    </a:lnTo>
                    <a:lnTo>
                      <a:pt x="1357" y="596"/>
                    </a:lnTo>
                    <a:lnTo>
                      <a:pt x="1357" y="600"/>
                    </a:lnTo>
                    <a:lnTo>
                      <a:pt x="1355" y="600"/>
                    </a:lnTo>
                    <a:lnTo>
                      <a:pt x="1355" y="600"/>
                    </a:lnTo>
                    <a:lnTo>
                      <a:pt x="1355" y="598"/>
                    </a:lnTo>
                    <a:lnTo>
                      <a:pt x="1357" y="598"/>
                    </a:lnTo>
                    <a:lnTo>
                      <a:pt x="1357" y="596"/>
                    </a:lnTo>
                    <a:lnTo>
                      <a:pt x="1355" y="596"/>
                    </a:lnTo>
                    <a:lnTo>
                      <a:pt x="1353" y="596"/>
                    </a:lnTo>
                    <a:lnTo>
                      <a:pt x="1353" y="596"/>
                    </a:lnTo>
                    <a:lnTo>
                      <a:pt x="1351" y="596"/>
                    </a:lnTo>
                    <a:lnTo>
                      <a:pt x="1349" y="596"/>
                    </a:lnTo>
                    <a:lnTo>
                      <a:pt x="1347" y="596"/>
                    </a:lnTo>
                    <a:lnTo>
                      <a:pt x="1347" y="594"/>
                    </a:lnTo>
                    <a:lnTo>
                      <a:pt x="1347" y="592"/>
                    </a:lnTo>
                    <a:lnTo>
                      <a:pt x="1349" y="590"/>
                    </a:lnTo>
                    <a:lnTo>
                      <a:pt x="1347" y="592"/>
                    </a:lnTo>
                    <a:lnTo>
                      <a:pt x="1349" y="594"/>
                    </a:lnTo>
                    <a:lnTo>
                      <a:pt x="1349" y="594"/>
                    </a:lnTo>
                    <a:lnTo>
                      <a:pt x="1351" y="594"/>
                    </a:lnTo>
                    <a:lnTo>
                      <a:pt x="1351" y="594"/>
                    </a:lnTo>
                    <a:lnTo>
                      <a:pt x="1353" y="592"/>
                    </a:lnTo>
                    <a:lnTo>
                      <a:pt x="1353" y="592"/>
                    </a:lnTo>
                    <a:lnTo>
                      <a:pt x="1355" y="592"/>
                    </a:lnTo>
                    <a:lnTo>
                      <a:pt x="1355" y="592"/>
                    </a:lnTo>
                    <a:lnTo>
                      <a:pt x="1355" y="592"/>
                    </a:lnTo>
                    <a:lnTo>
                      <a:pt x="1357" y="592"/>
                    </a:lnTo>
                    <a:lnTo>
                      <a:pt x="1357" y="592"/>
                    </a:lnTo>
                    <a:lnTo>
                      <a:pt x="1357" y="590"/>
                    </a:lnTo>
                    <a:lnTo>
                      <a:pt x="1359" y="590"/>
                    </a:lnTo>
                    <a:lnTo>
                      <a:pt x="1359" y="592"/>
                    </a:lnTo>
                    <a:lnTo>
                      <a:pt x="1361" y="592"/>
                    </a:lnTo>
                    <a:lnTo>
                      <a:pt x="1361" y="592"/>
                    </a:lnTo>
                    <a:lnTo>
                      <a:pt x="1361" y="590"/>
                    </a:lnTo>
                    <a:lnTo>
                      <a:pt x="1361" y="588"/>
                    </a:lnTo>
                    <a:lnTo>
                      <a:pt x="1361" y="588"/>
                    </a:lnTo>
                    <a:lnTo>
                      <a:pt x="1361" y="586"/>
                    </a:lnTo>
                    <a:lnTo>
                      <a:pt x="1361" y="584"/>
                    </a:lnTo>
                    <a:lnTo>
                      <a:pt x="1361" y="584"/>
                    </a:lnTo>
                    <a:lnTo>
                      <a:pt x="1361" y="584"/>
                    </a:lnTo>
                    <a:lnTo>
                      <a:pt x="1363" y="582"/>
                    </a:lnTo>
                    <a:lnTo>
                      <a:pt x="1363" y="584"/>
                    </a:lnTo>
                    <a:lnTo>
                      <a:pt x="1363" y="584"/>
                    </a:lnTo>
                    <a:lnTo>
                      <a:pt x="1363" y="590"/>
                    </a:lnTo>
                    <a:lnTo>
                      <a:pt x="1363" y="594"/>
                    </a:lnTo>
                    <a:lnTo>
                      <a:pt x="1363" y="598"/>
                    </a:lnTo>
                    <a:lnTo>
                      <a:pt x="1363" y="598"/>
                    </a:lnTo>
                    <a:lnTo>
                      <a:pt x="1363" y="598"/>
                    </a:lnTo>
                    <a:lnTo>
                      <a:pt x="1363" y="590"/>
                    </a:lnTo>
                    <a:lnTo>
                      <a:pt x="1363" y="582"/>
                    </a:lnTo>
                    <a:lnTo>
                      <a:pt x="1363" y="582"/>
                    </a:lnTo>
                    <a:lnTo>
                      <a:pt x="1363" y="580"/>
                    </a:lnTo>
                    <a:lnTo>
                      <a:pt x="1363" y="578"/>
                    </a:lnTo>
                    <a:lnTo>
                      <a:pt x="1361" y="578"/>
                    </a:lnTo>
                    <a:lnTo>
                      <a:pt x="1359" y="578"/>
                    </a:lnTo>
                    <a:lnTo>
                      <a:pt x="1357" y="578"/>
                    </a:lnTo>
                    <a:lnTo>
                      <a:pt x="1355" y="578"/>
                    </a:lnTo>
                    <a:lnTo>
                      <a:pt x="1355" y="578"/>
                    </a:lnTo>
                    <a:lnTo>
                      <a:pt x="1355" y="575"/>
                    </a:lnTo>
                    <a:lnTo>
                      <a:pt x="1355" y="573"/>
                    </a:lnTo>
                    <a:lnTo>
                      <a:pt x="1353" y="573"/>
                    </a:lnTo>
                    <a:lnTo>
                      <a:pt x="1351" y="571"/>
                    </a:lnTo>
                    <a:lnTo>
                      <a:pt x="1351" y="571"/>
                    </a:lnTo>
                    <a:lnTo>
                      <a:pt x="1347" y="571"/>
                    </a:lnTo>
                    <a:lnTo>
                      <a:pt x="1347" y="571"/>
                    </a:lnTo>
                    <a:lnTo>
                      <a:pt x="1347" y="569"/>
                    </a:lnTo>
                    <a:lnTo>
                      <a:pt x="1351" y="569"/>
                    </a:lnTo>
                    <a:lnTo>
                      <a:pt x="1355" y="571"/>
                    </a:lnTo>
                    <a:lnTo>
                      <a:pt x="1355" y="571"/>
                    </a:lnTo>
                    <a:lnTo>
                      <a:pt x="1355" y="573"/>
                    </a:lnTo>
                    <a:lnTo>
                      <a:pt x="1357" y="575"/>
                    </a:lnTo>
                    <a:lnTo>
                      <a:pt x="1357" y="575"/>
                    </a:lnTo>
                    <a:lnTo>
                      <a:pt x="1357" y="575"/>
                    </a:lnTo>
                    <a:lnTo>
                      <a:pt x="1359" y="575"/>
                    </a:lnTo>
                    <a:lnTo>
                      <a:pt x="1359" y="575"/>
                    </a:lnTo>
                    <a:lnTo>
                      <a:pt x="1359" y="573"/>
                    </a:lnTo>
                    <a:lnTo>
                      <a:pt x="1359" y="573"/>
                    </a:lnTo>
                    <a:lnTo>
                      <a:pt x="1359" y="571"/>
                    </a:lnTo>
                    <a:lnTo>
                      <a:pt x="1357" y="571"/>
                    </a:lnTo>
                    <a:lnTo>
                      <a:pt x="1357" y="569"/>
                    </a:lnTo>
                    <a:lnTo>
                      <a:pt x="1355" y="567"/>
                    </a:lnTo>
                    <a:lnTo>
                      <a:pt x="1355" y="567"/>
                    </a:lnTo>
                    <a:lnTo>
                      <a:pt x="1355" y="567"/>
                    </a:lnTo>
                    <a:lnTo>
                      <a:pt x="1357" y="571"/>
                    </a:lnTo>
                    <a:lnTo>
                      <a:pt x="1359" y="571"/>
                    </a:lnTo>
                    <a:lnTo>
                      <a:pt x="1359" y="571"/>
                    </a:lnTo>
                    <a:lnTo>
                      <a:pt x="1359" y="569"/>
                    </a:lnTo>
                    <a:lnTo>
                      <a:pt x="1359" y="569"/>
                    </a:lnTo>
                    <a:lnTo>
                      <a:pt x="1361" y="569"/>
                    </a:lnTo>
                    <a:lnTo>
                      <a:pt x="1363" y="567"/>
                    </a:lnTo>
                    <a:lnTo>
                      <a:pt x="1363" y="567"/>
                    </a:lnTo>
                    <a:lnTo>
                      <a:pt x="1361" y="567"/>
                    </a:lnTo>
                    <a:lnTo>
                      <a:pt x="1363" y="565"/>
                    </a:lnTo>
                    <a:lnTo>
                      <a:pt x="1359" y="565"/>
                    </a:lnTo>
                    <a:lnTo>
                      <a:pt x="1359" y="563"/>
                    </a:lnTo>
                    <a:lnTo>
                      <a:pt x="1359" y="563"/>
                    </a:lnTo>
                    <a:lnTo>
                      <a:pt x="1357" y="561"/>
                    </a:lnTo>
                    <a:lnTo>
                      <a:pt x="1357" y="559"/>
                    </a:lnTo>
                    <a:lnTo>
                      <a:pt x="1355" y="557"/>
                    </a:lnTo>
                    <a:lnTo>
                      <a:pt x="1353" y="555"/>
                    </a:lnTo>
                    <a:lnTo>
                      <a:pt x="1355" y="555"/>
                    </a:lnTo>
                    <a:lnTo>
                      <a:pt x="1355" y="555"/>
                    </a:lnTo>
                    <a:lnTo>
                      <a:pt x="1357" y="559"/>
                    </a:lnTo>
                    <a:lnTo>
                      <a:pt x="1357" y="559"/>
                    </a:lnTo>
                    <a:lnTo>
                      <a:pt x="1359" y="563"/>
                    </a:lnTo>
                    <a:lnTo>
                      <a:pt x="1361" y="563"/>
                    </a:lnTo>
                    <a:lnTo>
                      <a:pt x="1363" y="563"/>
                    </a:lnTo>
                    <a:lnTo>
                      <a:pt x="1363" y="563"/>
                    </a:lnTo>
                    <a:lnTo>
                      <a:pt x="1363" y="561"/>
                    </a:lnTo>
                    <a:lnTo>
                      <a:pt x="1365" y="561"/>
                    </a:lnTo>
                    <a:lnTo>
                      <a:pt x="1365" y="559"/>
                    </a:lnTo>
                    <a:lnTo>
                      <a:pt x="1363" y="559"/>
                    </a:lnTo>
                    <a:lnTo>
                      <a:pt x="1363" y="557"/>
                    </a:lnTo>
                    <a:lnTo>
                      <a:pt x="1361" y="555"/>
                    </a:lnTo>
                    <a:lnTo>
                      <a:pt x="1361" y="555"/>
                    </a:lnTo>
                    <a:lnTo>
                      <a:pt x="1357" y="555"/>
                    </a:lnTo>
                    <a:lnTo>
                      <a:pt x="1355" y="551"/>
                    </a:lnTo>
                    <a:lnTo>
                      <a:pt x="1355" y="551"/>
                    </a:lnTo>
                    <a:lnTo>
                      <a:pt x="1353" y="551"/>
                    </a:lnTo>
                    <a:lnTo>
                      <a:pt x="1353" y="551"/>
                    </a:lnTo>
                    <a:lnTo>
                      <a:pt x="1353" y="551"/>
                    </a:lnTo>
                    <a:lnTo>
                      <a:pt x="1353" y="547"/>
                    </a:lnTo>
                    <a:lnTo>
                      <a:pt x="1355" y="547"/>
                    </a:lnTo>
                    <a:lnTo>
                      <a:pt x="1357" y="545"/>
                    </a:lnTo>
                    <a:lnTo>
                      <a:pt x="1357" y="545"/>
                    </a:lnTo>
                    <a:lnTo>
                      <a:pt x="1359" y="543"/>
                    </a:lnTo>
                    <a:lnTo>
                      <a:pt x="1359" y="541"/>
                    </a:lnTo>
                    <a:lnTo>
                      <a:pt x="1359" y="543"/>
                    </a:lnTo>
                    <a:lnTo>
                      <a:pt x="1357" y="545"/>
                    </a:lnTo>
                    <a:lnTo>
                      <a:pt x="1357" y="545"/>
                    </a:lnTo>
                    <a:lnTo>
                      <a:pt x="1355" y="547"/>
                    </a:lnTo>
                    <a:lnTo>
                      <a:pt x="1353" y="549"/>
                    </a:lnTo>
                    <a:lnTo>
                      <a:pt x="1353" y="551"/>
                    </a:lnTo>
                    <a:lnTo>
                      <a:pt x="1355" y="551"/>
                    </a:lnTo>
                    <a:lnTo>
                      <a:pt x="1355" y="549"/>
                    </a:lnTo>
                    <a:lnTo>
                      <a:pt x="1357" y="549"/>
                    </a:lnTo>
                    <a:lnTo>
                      <a:pt x="1357" y="551"/>
                    </a:lnTo>
                    <a:lnTo>
                      <a:pt x="1357" y="551"/>
                    </a:lnTo>
                    <a:lnTo>
                      <a:pt x="1357" y="553"/>
                    </a:lnTo>
                    <a:lnTo>
                      <a:pt x="1359" y="551"/>
                    </a:lnTo>
                    <a:lnTo>
                      <a:pt x="1359" y="551"/>
                    </a:lnTo>
                    <a:lnTo>
                      <a:pt x="1359" y="553"/>
                    </a:lnTo>
                    <a:lnTo>
                      <a:pt x="1361" y="553"/>
                    </a:lnTo>
                    <a:lnTo>
                      <a:pt x="1363" y="555"/>
                    </a:lnTo>
                    <a:lnTo>
                      <a:pt x="1363" y="555"/>
                    </a:lnTo>
                    <a:lnTo>
                      <a:pt x="1365" y="555"/>
                    </a:lnTo>
                    <a:lnTo>
                      <a:pt x="1365" y="555"/>
                    </a:lnTo>
                    <a:lnTo>
                      <a:pt x="1365" y="555"/>
                    </a:lnTo>
                    <a:lnTo>
                      <a:pt x="1365" y="553"/>
                    </a:lnTo>
                    <a:lnTo>
                      <a:pt x="1363" y="549"/>
                    </a:lnTo>
                    <a:lnTo>
                      <a:pt x="1363" y="547"/>
                    </a:lnTo>
                    <a:lnTo>
                      <a:pt x="1363" y="547"/>
                    </a:lnTo>
                    <a:lnTo>
                      <a:pt x="1363" y="547"/>
                    </a:lnTo>
                    <a:lnTo>
                      <a:pt x="1363" y="547"/>
                    </a:lnTo>
                    <a:lnTo>
                      <a:pt x="1363" y="549"/>
                    </a:lnTo>
                    <a:lnTo>
                      <a:pt x="1365" y="551"/>
                    </a:lnTo>
                    <a:lnTo>
                      <a:pt x="1365" y="551"/>
                    </a:lnTo>
                    <a:lnTo>
                      <a:pt x="1365" y="551"/>
                    </a:lnTo>
                    <a:lnTo>
                      <a:pt x="1365" y="549"/>
                    </a:lnTo>
                    <a:lnTo>
                      <a:pt x="1365" y="549"/>
                    </a:lnTo>
                    <a:lnTo>
                      <a:pt x="1365" y="547"/>
                    </a:lnTo>
                    <a:lnTo>
                      <a:pt x="1365" y="545"/>
                    </a:lnTo>
                    <a:lnTo>
                      <a:pt x="1367" y="543"/>
                    </a:lnTo>
                    <a:lnTo>
                      <a:pt x="1367" y="543"/>
                    </a:lnTo>
                    <a:lnTo>
                      <a:pt x="1367" y="541"/>
                    </a:lnTo>
                    <a:lnTo>
                      <a:pt x="1367" y="541"/>
                    </a:lnTo>
                    <a:lnTo>
                      <a:pt x="1367" y="539"/>
                    </a:lnTo>
                    <a:lnTo>
                      <a:pt x="1367" y="539"/>
                    </a:lnTo>
                    <a:lnTo>
                      <a:pt x="1367" y="539"/>
                    </a:lnTo>
                    <a:lnTo>
                      <a:pt x="1369" y="539"/>
                    </a:lnTo>
                    <a:lnTo>
                      <a:pt x="1369" y="539"/>
                    </a:lnTo>
                    <a:lnTo>
                      <a:pt x="1369" y="537"/>
                    </a:lnTo>
                    <a:lnTo>
                      <a:pt x="1369" y="537"/>
                    </a:lnTo>
                    <a:lnTo>
                      <a:pt x="1369" y="535"/>
                    </a:lnTo>
                    <a:lnTo>
                      <a:pt x="1369" y="535"/>
                    </a:lnTo>
                    <a:lnTo>
                      <a:pt x="1371" y="535"/>
                    </a:lnTo>
                    <a:lnTo>
                      <a:pt x="1371" y="535"/>
                    </a:lnTo>
                    <a:lnTo>
                      <a:pt x="1371" y="535"/>
                    </a:lnTo>
                    <a:lnTo>
                      <a:pt x="1371" y="533"/>
                    </a:lnTo>
                    <a:lnTo>
                      <a:pt x="1373" y="533"/>
                    </a:lnTo>
                    <a:lnTo>
                      <a:pt x="1373" y="533"/>
                    </a:lnTo>
                    <a:lnTo>
                      <a:pt x="1373" y="533"/>
                    </a:lnTo>
                    <a:lnTo>
                      <a:pt x="1373" y="533"/>
                    </a:lnTo>
                    <a:lnTo>
                      <a:pt x="1373" y="533"/>
                    </a:lnTo>
                    <a:lnTo>
                      <a:pt x="1375" y="531"/>
                    </a:lnTo>
                    <a:lnTo>
                      <a:pt x="1375" y="531"/>
                    </a:lnTo>
                    <a:lnTo>
                      <a:pt x="1375" y="533"/>
                    </a:lnTo>
                    <a:lnTo>
                      <a:pt x="1375" y="533"/>
                    </a:lnTo>
                    <a:lnTo>
                      <a:pt x="1377" y="531"/>
                    </a:lnTo>
                    <a:lnTo>
                      <a:pt x="1377" y="531"/>
                    </a:lnTo>
                    <a:lnTo>
                      <a:pt x="1377" y="531"/>
                    </a:lnTo>
                    <a:lnTo>
                      <a:pt x="1377" y="529"/>
                    </a:lnTo>
                    <a:lnTo>
                      <a:pt x="1379" y="529"/>
                    </a:lnTo>
                    <a:lnTo>
                      <a:pt x="1379" y="529"/>
                    </a:lnTo>
                    <a:lnTo>
                      <a:pt x="1379" y="531"/>
                    </a:lnTo>
                    <a:lnTo>
                      <a:pt x="1381" y="531"/>
                    </a:lnTo>
                    <a:lnTo>
                      <a:pt x="1379" y="531"/>
                    </a:lnTo>
                    <a:lnTo>
                      <a:pt x="1379" y="531"/>
                    </a:lnTo>
                    <a:lnTo>
                      <a:pt x="1377" y="533"/>
                    </a:lnTo>
                    <a:lnTo>
                      <a:pt x="1379" y="533"/>
                    </a:lnTo>
                    <a:lnTo>
                      <a:pt x="1379" y="533"/>
                    </a:lnTo>
                    <a:lnTo>
                      <a:pt x="1377" y="533"/>
                    </a:lnTo>
                    <a:lnTo>
                      <a:pt x="1377" y="533"/>
                    </a:lnTo>
                    <a:lnTo>
                      <a:pt x="1375" y="533"/>
                    </a:lnTo>
                    <a:lnTo>
                      <a:pt x="1373" y="537"/>
                    </a:lnTo>
                    <a:lnTo>
                      <a:pt x="1373" y="539"/>
                    </a:lnTo>
                    <a:lnTo>
                      <a:pt x="1373" y="537"/>
                    </a:lnTo>
                    <a:lnTo>
                      <a:pt x="1373" y="539"/>
                    </a:lnTo>
                    <a:lnTo>
                      <a:pt x="1373" y="539"/>
                    </a:lnTo>
                    <a:lnTo>
                      <a:pt x="1371" y="539"/>
                    </a:lnTo>
                    <a:lnTo>
                      <a:pt x="1371" y="539"/>
                    </a:lnTo>
                    <a:lnTo>
                      <a:pt x="1369" y="541"/>
                    </a:lnTo>
                    <a:lnTo>
                      <a:pt x="1369" y="541"/>
                    </a:lnTo>
                    <a:lnTo>
                      <a:pt x="1371" y="541"/>
                    </a:lnTo>
                    <a:lnTo>
                      <a:pt x="1371" y="541"/>
                    </a:lnTo>
                    <a:lnTo>
                      <a:pt x="1371" y="543"/>
                    </a:lnTo>
                    <a:lnTo>
                      <a:pt x="1371" y="543"/>
                    </a:lnTo>
                    <a:lnTo>
                      <a:pt x="1369" y="543"/>
                    </a:lnTo>
                    <a:lnTo>
                      <a:pt x="1369" y="545"/>
                    </a:lnTo>
                    <a:lnTo>
                      <a:pt x="1369" y="545"/>
                    </a:lnTo>
                    <a:lnTo>
                      <a:pt x="1369" y="543"/>
                    </a:lnTo>
                    <a:lnTo>
                      <a:pt x="1371" y="543"/>
                    </a:lnTo>
                    <a:lnTo>
                      <a:pt x="1371" y="545"/>
                    </a:lnTo>
                    <a:lnTo>
                      <a:pt x="1371" y="547"/>
                    </a:lnTo>
                    <a:lnTo>
                      <a:pt x="1373" y="547"/>
                    </a:lnTo>
                    <a:lnTo>
                      <a:pt x="1373" y="547"/>
                    </a:lnTo>
                    <a:lnTo>
                      <a:pt x="1371" y="547"/>
                    </a:lnTo>
                    <a:lnTo>
                      <a:pt x="1369" y="547"/>
                    </a:lnTo>
                    <a:lnTo>
                      <a:pt x="1369" y="547"/>
                    </a:lnTo>
                    <a:lnTo>
                      <a:pt x="1367" y="549"/>
                    </a:lnTo>
                    <a:lnTo>
                      <a:pt x="1367" y="549"/>
                    </a:lnTo>
                    <a:lnTo>
                      <a:pt x="1369" y="551"/>
                    </a:lnTo>
                    <a:lnTo>
                      <a:pt x="1369" y="551"/>
                    </a:lnTo>
                    <a:lnTo>
                      <a:pt x="1369" y="553"/>
                    </a:lnTo>
                    <a:lnTo>
                      <a:pt x="1371" y="553"/>
                    </a:lnTo>
                    <a:lnTo>
                      <a:pt x="1371" y="551"/>
                    </a:lnTo>
                    <a:lnTo>
                      <a:pt x="1371" y="551"/>
                    </a:lnTo>
                    <a:lnTo>
                      <a:pt x="1371" y="553"/>
                    </a:lnTo>
                    <a:lnTo>
                      <a:pt x="1371" y="551"/>
                    </a:lnTo>
                    <a:lnTo>
                      <a:pt x="1373" y="551"/>
                    </a:lnTo>
                    <a:lnTo>
                      <a:pt x="1373" y="551"/>
                    </a:lnTo>
                    <a:lnTo>
                      <a:pt x="1373" y="551"/>
                    </a:lnTo>
                    <a:lnTo>
                      <a:pt x="1373" y="553"/>
                    </a:lnTo>
                    <a:lnTo>
                      <a:pt x="1373" y="553"/>
                    </a:lnTo>
                    <a:lnTo>
                      <a:pt x="1371" y="555"/>
                    </a:lnTo>
                    <a:lnTo>
                      <a:pt x="1371" y="555"/>
                    </a:lnTo>
                    <a:lnTo>
                      <a:pt x="1373" y="555"/>
                    </a:lnTo>
                    <a:lnTo>
                      <a:pt x="1373" y="557"/>
                    </a:lnTo>
                    <a:lnTo>
                      <a:pt x="1371" y="557"/>
                    </a:lnTo>
                    <a:lnTo>
                      <a:pt x="1371" y="559"/>
                    </a:lnTo>
                    <a:lnTo>
                      <a:pt x="1373" y="559"/>
                    </a:lnTo>
                    <a:lnTo>
                      <a:pt x="1373" y="559"/>
                    </a:lnTo>
                    <a:lnTo>
                      <a:pt x="1373" y="561"/>
                    </a:lnTo>
                    <a:lnTo>
                      <a:pt x="1371" y="561"/>
                    </a:lnTo>
                    <a:lnTo>
                      <a:pt x="1369" y="565"/>
                    </a:lnTo>
                    <a:lnTo>
                      <a:pt x="1365" y="569"/>
                    </a:lnTo>
                    <a:lnTo>
                      <a:pt x="1365" y="571"/>
                    </a:lnTo>
                    <a:lnTo>
                      <a:pt x="1365" y="571"/>
                    </a:lnTo>
                    <a:lnTo>
                      <a:pt x="1365" y="573"/>
                    </a:lnTo>
                    <a:lnTo>
                      <a:pt x="1367" y="571"/>
                    </a:lnTo>
                    <a:lnTo>
                      <a:pt x="1369" y="569"/>
                    </a:lnTo>
                    <a:lnTo>
                      <a:pt x="1369" y="567"/>
                    </a:lnTo>
                    <a:lnTo>
                      <a:pt x="1371" y="567"/>
                    </a:lnTo>
                    <a:lnTo>
                      <a:pt x="1371" y="567"/>
                    </a:lnTo>
                    <a:lnTo>
                      <a:pt x="1373" y="565"/>
                    </a:lnTo>
                    <a:lnTo>
                      <a:pt x="1373" y="565"/>
                    </a:lnTo>
                    <a:lnTo>
                      <a:pt x="1379" y="557"/>
                    </a:lnTo>
                    <a:lnTo>
                      <a:pt x="1381" y="555"/>
                    </a:lnTo>
                    <a:lnTo>
                      <a:pt x="1381" y="553"/>
                    </a:lnTo>
                    <a:lnTo>
                      <a:pt x="1383" y="553"/>
                    </a:lnTo>
                    <a:lnTo>
                      <a:pt x="1383" y="553"/>
                    </a:lnTo>
                    <a:lnTo>
                      <a:pt x="1385" y="551"/>
                    </a:lnTo>
                    <a:lnTo>
                      <a:pt x="1385" y="551"/>
                    </a:lnTo>
                    <a:lnTo>
                      <a:pt x="1385" y="549"/>
                    </a:lnTo>
                    <a:lnTo>
                      <a:pt x="1385" y="551"/>
                    </a:lnTo>
                    <a:lnTo>
                      <a:pt x="1385" y="551"/>
                    </a:lnTo>
                    <a:lnTo>
                      <a:pt x="1385" y="551"/>
                    </a:lnTo>
                    <a:lnTo>
                      <a:pt x="1385" y="549"/>
                    </a:lnTo>
                    <a:lnTo>
                      <a:pt x="1387" y="549"/>
                    </a:lnTo>
                    <a:lnTo>
                      <a:pt x="1387" y="547"/>
                    </a:lnTo>
                    <a:lnTo>
                      <a:pt x="1385" y="547"/>
                    </a:lnTo>
                    <a:lnTo>
                      <a:pt x="1385" y="547"/>
                    </a:lnTo>
                    <a:lnTo>
                      <a:pt x="1385" y="547"/>
                    </a:lnTo>
                    <a:lnTo>
                      <a:pt x="1387" y="545"/>
                    </a:lnTo>
                    <a:lnTo>
                      <a:pt x="1387" y="543"/>
                    </a:lnTo>
                    <a:lnTo>
                      <a:pt x="1385" y="543"/>
                    </a:lnTo>
                    <a:lnTo>
                      <a:pt x="1385" y="541"/>
                    </a:lnTo>
                    <a:lnTo>
                      <a:pt x="1385" y="537"/>
                    </a:lnTo>
                    <a:lnTo>
                      <a:pt x="1385" y="535"/>
                    </a:lnTo>
                    <a:lnTo>
                      <a:pt x="1385" y="533"/>
                    </a:lnTo>
                    <a:lnTo>
                      <a:pt x="1385" y="531"/>
                    </a:lnTo>
                    <a:lnTo>
                      <a:pt x="1385" y="529"/>
                    </a:lnTo>
                    <a:lnTo>
                      <a:pt x="1385" y="529"/>
                    </a:lnTo>
                    <a:lnTo>
                      <a:pt x="1385" y="529"/>
                    </a:lnTo>
                    <a:lnTo>
                      <a:pt x="1387" y="527"/>
                    </a:lnTo>
                    <a:lnTo>
                      <a:pt x="1387" y="525"/>
                    </a:lnTo>
                    <a:lnTo>
                      <a:pt x="1389" y="525"/>
                    </a:lnTo>
                    <a:lnTo>
                      <a:pt x="1391" y="525"/>
                    </a:lnTo>
                    <a:lnTo>
                      <a:pt x="1393" y="523"/>
                    </a:lnTo>
                    <a:lnTo>
                      <a:pt x="1395" y="521"/>
                    </a:lnTo>
                    <a:lnTo>
                      <a:pt x="1393" y="523"/>
                    </a:lnTo>
                    <a:lnTo>
                      <a:pt x="1393" y="523"/>
                    </a:lnTo>
                    <a:lnTo>
                      <a:pt x="1389" y="525"/>
                    </a:lnTo>
                    <a:lnTo>
                      <a:pt x="1389" y="525"/>
                    </a:lnTo>
                    <a:lnTo>
                      <a:pt x="1387" y="527"/>
                    </a:lnTo>
                    <a:lnTo>
                      <a:pt x="1385" y="529"/>
                    </a:lnTo>
                    <a:lnTo>
                      <a:pt x="1385" y="529"/>
                    </a:lnTo>
                    <a:lnTo>
                      <a:pt x="1385" y="531"/>
                    </a:lnTo>
                    <a:lnTo>
                      <a:pt x="1387" y="533"/>
                    </a:lnTo>
                    <a:lnTo>
                      <a:pt x="1389" y="535"/>
                    </a:lnTo>
                    <a:lnTo>
                      <a:pt x="1389" y="535"/>
                    </a:lnTo>
                    <a:lnTo>
                      <a:pt x="1391" y="535"/>
                    </a:lnTo>
                    <a:lnTo>
                      <a:pt x="1391" y="537"/>
                    </a:lnTo>
                    <a:lnTo>
                      <a:pt x="1393" y="537"/>
                    </a:lnTo>
                    <a:lnTo>
                      <a:pt x="1391" y="539"/>
                    </a:lnTo>
                    <a:lnTo>
                      <a:pt x="1391" y="541"/>
                    </a:lnTo>
                    <a:lnTo>
                      <a:pt x="1391" y="541"/>
                    </a:lnTo>
                    <a:lnTo>
                      <a:pt x="1393" y="539"/>
                    </a:lnTo>
                    <a:lnTo>
                      <a:pt x="1397" y="535"/>
                    </a:lnTo>
                    <a:lnTo>
                      <a:pt x="1397" y="535"/>
                    </a:lnTo>
                    <a:lnTo>
                      <a:pt x="1397" y="535"/>
                    </a:lnTo>
                    <a:lnTo>
                      <a:pt x="1397" y="533"/>
                    </a:lnTo>
                    <a:lnTo>
                      <a:pt x="1399" y="533"/>
                    </a:lnTo>
                    <a:lnTo>
                      <a:pt x="1399" y="533"/>
                    </a:lnTo>
                    <a:lnTo>
                      <a:pt x="1401" y="533"/>
                    </a:lnTo>
                    <a:lnTo>
                      <a:pt x="1401" y="531"/>
                    </a:lnTo>
                    <a:lnTo>
                      <a:pt x="1401" y="531"/>
                    </a:lnTo>
                    <a:lnTo>
                      <a:pt x="1401" y="529"/>
                    </a:lnTo>
                    <a:lnTo>
                      <a:pt x="1403" y="529"/>
                    </a:lnTo>
                    <a:lnTo>
                      <a:pt x="1405" y="529"/>
                    </a:lnTo>
                    <a:lnTo>
                      <a:pt x="1407" y="527"/>
                    </a:lnTo>
                    <a:lnTo>
                      <a:pt x="1409" y="523"/>
                    </a:lnTo>
                    <a:lnTo>
                      <a:pt x="1409" y="523"/>
                    </a:lnTo>
                    <a:lnTo>
                      <a:pt x="1409" y="521"/>
                    </a:lnTo>
                    <a:lnTo>
                      <a:pt x="1409" y="525"/>
                    </a:lnTo>
                    <a:lnTo>
                      <a:pt x="1407" y="525"/>
                    </a:lnTo>
                    <a:lnTo>
                      <a:pt x="1409" y="523"/>
                    </a:lnTo>
                    <a:lnTo>
                      <a:pt x="1411" y="521"/>
                    </a:lnTo>
                    <a:lnTo>
                      <a:pt x="1411" y="521"/>
                    </a:lnTo>
                    <a:lnTo>
                      <a:pt x="1413" y="519"/>
                    </a:lnTo>
                    <a:lnTo>
                      <a:pt x="1413" y="517"/>
                    </a:lnTo>
                    <a:lnTo>
                      <a:pt x="1413" y="517"/>
                    </a:lnTo>
                    <a:lnTo>
                      <a:pt x="1413" y="515"/>
                    </a:lnTo>
                    <a:lnTo>
                      <a:pt x="1413" y="515"/>
                    </a:lnTo>
                    <a:lnTo>
                      <a:pt x="1409" y="515"/>
                    </a:lnTo>
                    <a:lnTo>
                      <a:pt x="1409" y="513"/>
                    </a:lnTo>
                    <a:lnTo>
                      <a:pt x="1411" y="513"/>
                    </a:lnTo>
                    <a:lnTo>
                      <a:pt x="1411" y="511"/>
                    </a:lnTo>
                    <a:lnTo>
                      <a:pt x="1413" y="511"/>
                    </a:lnTo>
                    <a:lnTo>
                      <a:pt x="1413" y="511"/>
                    </a:lnTo>
                    <a:lnTo>
                      <a:pt x="1415" y="511"/>
                    </a:lnTo>
                    <a:lnTo>
                      <a:pt x="1415" y="509"/>
                    </a:lnTo>
                    <a:lnTo>
                      <a:pt x="1417" y="507"/>
                    </a:lnTo>
                    <a:lnTo>
                      <a:pt x="1419" y="505"/>
                    </a:lnTo>
                    <a:lnTo>
                      <a:pt x="1419" y="503"/>
                    </a:lnTo>
                    <a:lnTo>
                      <a:pt x="1419" y="501"/>
                    </a:lnTo>
                    <a:lnTo>
                      <a:pt x="1419" y="501"/>
                    </a:lnTo>
                    <a:lnTo>
                      <a:pt x="1419" y="503"/>
                    </a:lnTo>
                    <a:lnTo>
                      <a:pt x="1419" y="505"/>
                    </a:lnTo>
                    <a:lnTo>
                      <a:pt x="1417" y="507"/>
                    </a:lnTo>
                    <a:lnTo>
                      <a:pt x="1417" y="509"/>
                    </a:lnTo>
                    <a:lnTo>
                      <a:pt x="1415" y="509"/>
                    </a:lnTo>
                    <a:lnTo>
                      <a:pt x="1417" y="509"/>
                    </a:lnTo>
                    <a:lnTo>
                      <a:pt x="1417" y="509"/>
                    </a:lnTo>
                    <a:lnTo>
                      <a:pt x="1417" y="509"/>
                    </a:lnTo>
                    <a:lnTo>
                      <a:pt x="1419" y="507"/>
                    </a:lnTo>
                    <a:lnTo>
                      <a:pt x="1421" y="507"/>
                    </a:lnTo>
                    <a:lnTo>
                      <a:pt x="1423" y="505"/>
                    </a:lnTo>
                    <a:lnTo>
                      <a:pt x="1429" y="503"/>
                    </a:lnTo>
                    <a:lnTo>
                      <a:pt x="1433" y="501"/>
                    </a:lnTo>
                    <a:lnTo>
                      <a:pt x="1435" y="501"/>
                    </a:lnTo>
                    <a:lnTo>
                      <a:pt x="1435" y="501"/>
                    </a:lnTo>
                    <a:lnTo>
                      <a:pt x="1441" y="501"/>
                    </a:lnTo>
                    <a:lnTo>
                      <a:pt x="1443" y="501"/>
                    </a:lnTo>
                    <a:lnTo>
                      <a:pt x="1443" y="501"/>
                    </a:lnTo>
                    <a:lnTo>
                      <a:pt x="1447" y="499"/>
                    </a:lnTo>
                    <a:lnTo>
                      <a:pt x="1449" y="499"/>
                    </a:lnTo>
                    <a:lnTo>
                      <a:pt x="1451" y="499"/>
                    </a:lnTo>
                    <a:lnTo>
                      <a:pt x="1455" y="499"/>
                    </a:lnTo>
                    <a:lnTo>
                      <a:pt x="1457" y="497"/>
                    </a:lnTo>
                    <a:lnTo>
                      <a:pt x="1459" y="495"/>
                    </a:lnTo>
                    <a:lnTo>
                      <a:pt x="1459" y="493"/>
                    </a:lnTo>
                    <a:lnTo>
                      <a:pt x="1459" y="491"/>
                    </a:lnTo>
                    <a:lnTo>
                      <a:pt x="1461" y="491"/>
                    </a:lnTo>
                    <a:lnTo>
                      <a:pt x="1461" y="493"/>
                    </a:lnTo>
                    <a:lnTo>
                      <a:pt x="1461" y="493"/>
                    </a:lnTo>
                    <a:lnTo>
                      <a:pt x="1461" y="493"/>
                    </a:lnTo>
                    <a:lnTo>
                      <a:pt x="1463" y="493"/>
                    </a:lnTo>
                    <a:lnTo>
                      <a:pt x="1463" y="493"/>
                    </a:lnTo>
                    <a:lnTo>
                      <a:pt x="1461" y="495"/>
                    </a:lnTo>
                    <a:lnTo>
                      <a:pt x="1461" y="497"/>
                    </a:lnTo>
                    <a:lnTo>
                      <a:pt x="1461" y="497"/>
                    </a:lnTo>
                    <a:lnTo>
                      <a:pt x="1463" y="497"/>
                    </a:lnTo>
                    <a:lnTo>
                      <a:pt x="1465" y="495"/>
                    </a:lnTo>
                    <a:lnTo>
                      <a:pt x="1469" y="493"/>
                    </a:lnTo>
                    <a:lnTo>
                      <a:pt x="1469" y="493"/>
                    </a:lnTo>
                    <a:lnTo>
                      <a:pt x="1469" y="495"/>
                    </a:lnTo>
                    <a:lnTo>
                      <a:pt x="1469" y="495"/>
                    </a:lnTo>
                    <a:lnTo>
                      <a:pt x="1469" y="497"/>
                    </a:lnTo>
                    <a:lnTo>
                      <a:pt x="1471" y="495"/>
                    </a:lnTo>
                    <a:lnTo>
                      <a:pt x="1473" y="495"/>
                    </a:lnTo>
                    <a:lnTo>
                      <a:pt x="1479" y="493"/>
                    </a:lnTo>
                    <a:lnTo>
                      <a:pt x="1479" y="493"/>
                    </a:lnTo>
                    <a:lnTo>
                      <a:pt x="1479" y="493"/>
                    </a:lnTo>
                    <a:lnTo>
                      <a:pt x="1481" y="493"/>
                    </a:lnTo>
                    <a:lnTo>
                      <a:pt x="1481" y="491"/>
                    </a:lnTo>
                    <a:lnTo>
                      <a:pt x="1481" y="489"/>
                    </a:lnTo>
                    <a:lnTo>
                      <a:pt x="1481" y="487"/>
                    </a:lnTo>
                    <a:lnTo>
                      <a:pt x="1479" y="487"/>
                    </a:lnTo>
                    <a:lnTo>
                      <a:pt x="1479" y="487"/>
                    </a:lnTo>
                    <a:lnTo>
                      <a:pt x="1479" y="487"/>
                    </a:lnTo>
                    <a:lnTo>
                      <a:pt x="1479" y="487"/>
                    </a:lnTo>
                    <a:lnTo>
                      <a:pt x="1479" y="487"/>
                    </a:lnTo>
                    <a:lnTo>
                      <a:pt x="1479" y="487"/>
                    </a:lnTo>
                    <a:lnTo>
                      <a:pt x="1479" y="487"/>
                    </a:lnTo>
                    <a:lnTo>
                      <a:pt x="1479" y="489"/>
                    </a:lnTo>
                    <a:lnTo>
                      <a:pt x="1481" y="491"/>
                    </a:lnTo>
                    <a:lnTo>
                      <a:pt x="1479" y="491"/>
                    </a:lnTo>
                    <a:lnTo>
                      <a:pt x="1477" y="493"/>
                    </a:lnTo>
                    <a:lnTo>
                      <a:pt x="1475" y="493"/>
                    </a:lnTo>
                    <a:lnTo>
                      <a:pt x="1473" y="493"/>
                    </a:lnTo>
                    <a:lnTo>
                      <a:pt x="1473" y="491"/>
                    </a:lnTo>
                    <a:lnTo>
                      <a:pt x="1473" y="489"/>
                    </a:lnTo>
                    <a:lnTo>
                      <a:pt x="1471" y="489"/>
                    </a:lnTo>
                    <a:lnTo>
                      <a:pt x="1471" y="487"/>
                    </a:lnTo>
                    <a:lnTo>
                      <a:pt x="1473" y="487"/>
                    </a:lnTo>
                    <a:lnTo>
                      <a:pt x="1471" y="485"/>
                    </a:lnTo>
                    <a:lnTo>
                      <a:pt x="1471" y="483"/>
                    </a:lnTo>
                    <a:lnTo>
                      <a:pt x="1469" y="483"/>
                    </a:lnTo>
                    <a:lnTo>
                      <a:pt x="1469" y="483"/>
                    </a:lnTo>
                    <a:lnTo>
                      <a:pt x="1471" y="481"/>
                    </a:lnTo>
                    <a:lnTo>
                      <a:pt x="1471" y="479"/>
                    </a:lnTo>
                    <a:lnTo>
                      <a:pt x="1473" y="479"/>
                    </a:lnTo>
                    <a:lnTo>
                      <a:pt x="1473" y="479"/>
                    </a:lnTo>
                    <a:lnTo>
                      <a:pt x="1475" y="477"/>
                    </a:lnTo>
                    <a:lnTo>
                      <a:pt x="1477" y="477"/>
                    </a:lnTo>
                    <a:lnTo>
                      <a:pt x="1477" y="477"/>
                    </a:lnTo>
                    <a:lnTo>
                      <a:pt x="1477" y="477"/>
                    </a:lnTo>
                    <a:lnTo>
                      <a:pt x="1477" y="477"/>
                    </a:lnTo>
                    <a:lnTo>
                      <a:pt x="1475" y="477"/>
                    </a:lnTo>
                    <a:lnTo>
                      <a:pt x="1475" y="477"/>
                    </a:lnTo>
                    <a:lnTo>
                      <a:pt x="1475" y="475"/>
                    </a:lnTo>
                    <a:lnTo>
                      <a:pt x="1475" y="475"/>
                    </a:lnTo>
                    <a:lnTo>
                      <a:pt x="1475" y="473"/>
                    </a:lnTo>
                    <a:lnTo>
                      <a:pt x="1477" y="471"/>
                    </a:lnTo>
                    <a:lnTo>
                      <a:pt x="1477" y="469"/>
                    </a:lnTo>
                    <a:lnTo>
                      <a:pt x="1479" y="469"/>
                    </a:lnTo>
                    <a:lnTo>
                      <a:pt x="1479" y="469"/>
                    </a:lnTo>
                    <a:lnTo>
                      <a:pt x="1483" y="465"/>
                    </a:lnTo>
                    <a:lnTo>
                      <a:pt x="1485" y="463"/>
                    </a:lnTo>
                    <a:lnTo>
                      <a:pt x="1489" y="459"/>
                    </a:lnTo>
                    <a:lnTo>
                      <a:pt x="1489" y="459"/>
                    </a:lnTo>
                    <a:lnTo>
                      <a:pt x="1489" y="459"/>
                    </a:lnTo>
                    <a:lnTo>
                      <a:pt x="1491" y="457"/>
                    </a:lnTo>
                    <a:lnTo>
                      <a:pt x="1493" y="457"/>
                    </a:lnTo>
                    <a:lnTo>
                      <a:pt x="1493" y="457"/>
                    </a:lnTo>
                    <a:lnTo>
                      <a:pt x="1493" y="457"/>
                    </a:lnTo>
                    <a:lnTo>
                      <a:pt x="1493" y="457"/>
                    </a:lnTo>
                    <a:lnTo>
                      <a:pt x="1493" y="457"/>
                    </a:lnTo>
                    <a:lnTo>
                      <a:pt x="1495" y="457"/>
                    </a:lnTo>
                    <a:lnTo>
                      <a:pt x="1495" y="457"/>
                    </a:lnTo>
                    <a:lnTo>
                      <a:pt x="1495" y="457"/>
                    </a:lnTo>
                    <a:lnTo>
                      <a:pt x="1495" y="457"/>
                    </a:lnTo>
                    <a:lnTo>
                      <a:pt x="1497" y="455"/>
                    </a:lnTo>
                    <a:lnTo>
                      <a:pt x="1497" y="455"/>
                    </a:lnTo>
                    <a:lnTo>
                      <a:pt x="1497" y="455"/>
                    </a:lnTo>
                    <a:lnTo>
                      <a:pt x="1497" y="455"/>
                    </a:lnTo>
                    <a:lnTo>
                      <a:pt x="1497" y="457"/>
                    </a:lnTo>
                    <a:lnTo>
                      <a:pt x="1499" y="455"/>
                    </a:lnTo>
                    <a:lnTo>
                      <a:pt x="1499" y="453"/>
                    </a:lnTo>
                    <a:lnTo>
                      <a:pt x="1499" y="455"/>
                    </a:lnTo>
                    <a:lnTo>
                      <a:pt x="1499" y="455"/>
                    </a:lnTo>
                    <a:lnTo>
                      <a:pt x="1499" y="455"/>
                    </a:lnTo>
                    <a:lnTo>
                      <a:pt x="1501" y="453"/>
                    </a:lnTo>
                    <a:lnTo>
                      <a:pt x="1501" y="455"/>
                    </a:lnTo>
                    <a:lnTo>
                      <a:pt x="1501" y="455"/>
                    </a:lnTo>
                    <a:lnTo>
                      <a:pt x="1501" y="455"/>
                    </a:lnTo>
                    <a:lnTo>
                      <a:pt x="1503" y="455"/>
                    </a:lnTo>
                    <a:lnTo>
                      <a:pt x="1503" y="453"/>
                    </a:lnTo>
                    <a:lnTo>
                      <a:pt x="1505" y="453"/>
                    </a:lnTo>
                    <a:lnTo>
                      <a:pt x="1507" y="453"/>
                    </a:lnTo>
                    <a:lnTo>
                      <a:pt x="1509" y="451"/>
                    </a:lnTo>
                    <a:lnTo>
                      <a:pt x="1509" y="451"/>
                    </a:lnTo>
                    <a:lnTo>
                      <a:pt x="1511" y="447"/>
                    </a:lnTo>
                    <a:lnTo>
                      <a:pt x="1511" y="447"/>
                    </a:lnTo>
                    <a:lnTo>
                      <a:pt x="1513" y="445"/>
                    </a:lnTo>
                    <a:lnTo>
                      <a:pt x="1515" y="445"/>
                    </a:lnTo>
                    <a:lnTo>
                      <a:pt x="1515" y="443"/>
                    </a:lnTo>
                    <a:lnTo>
                      <a:pt x="1515" y="445"/>
                    </a:lnTo>
                    <a:lnTo>
                      <a:pt x="1515" y="445"/>
                    </a:lnTo>
                    <a:lnTo>
                      <a:pt x="1515" y="445"/>
                    </a:lnTo>
                    <a:lnTo>
                      <a:pt x="1515" y="445"/>
                    </a:lnTo>
                    <a:lnTo>
                      <a:pt x="1515" y="445"/>
                    </a:lnTo>
                    <a:lnTo>
                      <a:pt x="1513" y="447"/>
                    </a:lnTo>
                    <a:lnTo>
                      <a:pt x="1513" y="447"/>
                    </a:lnTo>
                    <a:lnTo>
                      <a:pt x="1515" y="447"/>
                    </a:lnTo>
                    <a:lnTo>
                      <a:pt x="1517" y="449"/>
                    </a:lnTo>
                    <a:lnTo>
                      <a:pt x="1517" y="449"/>
                    </a:lnTo>
                    <a:lnTo>
                      <a:pt x="1517" y="449"/>
                    </a:lnTo>
                    <a:lnTo>
                      <a:pt x="1517" y="449"/>
                    </a:lnTo>
                    <a:lnTo>
                      <a:pt x="1517" y="447"/>
                    </a:lnTo>
                    <a:lnTo>
                      <a:pt x="1519" y="445"/>
                    </a:lnTo>
                    <a:lnTo>
                      <a:pt x="1519" y="445"/>
                    </a:lnTo>
                    <a:lnTo>
                      <a:pt x="1519" y="445"/>
                    </a:lnTo>
                    <a:lnTo>
                      <a:pt x="1521" y="445"/>
                    </a:lnTo>
                    <a:lnTo>
                      <a:pt x="1521" y="445"/>
                    </a:lnTo>
                    <a:lnTo>
                      <a:pt x="1523" y="445"/>
                    </a:lnTo>
                    <a:lnTo>
                      <a:pt x="1523" y="445"/>
                    </a:lnTo>
                    <a:lnTo>
                      <a:pt x="1523" y="445"/>
                    </a:lnTo>
                    <a:lnTo>
                      <a:pt x="1523" y="445"/>
                    </a:lnTo>
                    <a:lnTo>
                      <a:pt x="1525" y="445"/>
                    </a:lnTo>
                    <a:lnTo>
                      <a:pt x="1525" y="445"/>
                    </a:lnTo>
                    <a:lnTo>
                      <a:pt x="1525" y="447"/>
                    </a:lnTo>
                    <a:lnTo>
                      <a:pt x="1525" y="447"/>
                    </a:lnTo>
                    <a:lnTo>
                      <a:pt x="1525" y="447"/>
                    </a:lnTo>
                    <a:lnTo>
                      <a:pt x="1527" y="445"/>
                    </a:lnTo>
                    <a:lnTo>
                      <a:pt x="1527" y="445"/>
                    </a:lnTo>
                    <a:lnTo>
                      <a:pt x="1529" y="443"/>
                    </a:lnTo>
                    <a:lnTo>
                      <a:pt x="1529" y="443"/>
                    </a:lnTo>
                    <a:lnTo>
                      <a:pt x="1531" y="443"/>
                    </a:lnTo>
                    <a:lnTo>
                      <a:pt x="1531" y="443"/>
                    </a:lnTo>
                    <a:lnTo>
                      <a:pt x="1533" y="443"/>
                    </a:lnTo>
                    <a:lnTo>
                      <a:pt x="1533" y="443"/>
                    </a:lnTo>
                    <a:lnTo>
                      <a:pt x="1535" y="443"/>
                    </a:lnTo>
                    <a:lnTo>
                      <a:pt x="1537" y="441"/>
                    </a:lnTo>
                    <a:lnTo>
                      <a:pt x="1539" y="441"/>
                    </a:lnTo>
                    <a:lnTo>
                      <a:pt x="1543" y="439"/>
                    </a:lnTo>
                    <a:lnTo>
                      <a:pt x="1543" y="439"/>
                    </a:lnTo>
                    <a:lnTo>
                      <a:pt x="1543" y="439"/>
                    </a:lnTo>
                    <a:lnTo>
                      <a:pt x="1541" y="439"/>
                    </a:lnTo>
                    <a:lnTo>
                      <a:pt x="1541" y="437"/>
                    </a:lnTo>
                    <a:lnTo>
                      <a:pt x="1543" y="437"/>
                    </a:lnTo>
                    <a:lnTo>
                      <a:pt x="1543" y="433"/>
                    </a:lnTo>
                    <a:lnTo>
                      <a:pt x="1543" y="433"/>
                    </a:lnTo>
                    <a:lnTo>
                      <a:pt x="1543" y="431"/>
                    </a:lnTo>
                    <a:lnTo>
                      <a:pt x="1543" y="431"/>
                    </a:lnTo>
                    <a:lnTo>
                      <a:pt x="1541" y="431"/>
                    </a:lnTo>
                    <a:lnTo>
                      <a:pt x="1541" y="431"/>
                    </a:lnTo>
                    <a:lnTo>
                      <a:pt x="1541" y="431"/>
                    </a:lnTo>
                    <a:lnTo>
                      <a:pt x="1541" y="431"/>
                    </a:lnTo>
                    <a:lnTo>
                      <a:pt x="1541" y="433"/>
                    </a:lnTo>
                    <a:lnTo>
                      <a:pt x="1539" y="431"/>
                    </a:lnTo>
                    <a:lnTo>
                      <a:pt x="1539" y="431"/>
                    </a:lnTo>
                    <a:lnTo>
                      <a:pt x="1539" y="431"/>
                    </a:lnTo>
                    <a:lnTo>
                      <a:pt x="1539" y="431"/>
                    </a:lnTo>
                    <a:lnTo>
                      <a:pt x="1539" y="429"/>
                    </a:lnTo>
                    <a:lnTo>
                      <a:pt x="1539" y="429"/>
                    </a:lnTo>
                    <a:lnTo>
                      <a:pt x="1539" y="429"/>
                    </a:lnTo>
                    <a:lnTo>
                      <a:pt x="1539" y="427"/>
                    </a:lnTo>
                    <a:lnTo>
                      <a:pt x="1539" y="427"/>
                    </a:lnTo>
                    <a:lnTo>
                      <a:pt x="1539" y="427"/>
                    </a:lnTo>
                    <a:lnTo>
                      <a:pt x="1539" y="427"/>
                    </a:lnTo>
                    <a:lnTo>
                      <a:pt x="1541" y="425"/>
                    </a:lnTo>
                    <a:lnTo>
                      <a:pt x="1541" y="425"/>
                    </a:lnTo>
                    <a:lnTo>
                      <a:pt x="1541" y="425"/>
                    </a:lnTo>
                    <a:lnTo>
                      <a:pt x="1541" y="425"/>
                    </a:lnTo>
                    <a:lnTo>
                      <a:pt x="1541" y="425"/>
                    </a:lnTo>
                    <a:lnTo>
                      <a:pt x="1541" y="425"/>
                    </a:lnTo>
                    <a:lnTo>
                      <a:pt x="1539" y="425"/>
                    </a:lnTo>
                    <a:lnTo>
                      <a:pt x="1539" y="423"/>
                    </a:lnTo>
                    <a:lnTo>
                      <a:pt x="1539" y="423"/>
                    </a:lnTo>
                    <a:lnTo>
                      <a:pt x="1537" y="423"/>
                    </a:lnTo>
                    <a:lnTo>
                      <a:pt x="1537" y="423"/>
                    </a:lnTo>
                    <a:lnTo>
                      <a:pt x="1537" y="423"/>
                    </a:lnTo>
                    <a:lnTo>
                      <a:pt x="1537" y="423"/>
                    </a:lnTo>
                    <a:lnTo>
                      <a:pt x="1537" y="421"/>
                    </a:lnTo>
                    <a:lnTo>
                      <a:pt x="1537" y="421"/>
                    </a:lnTo>
                    <a:lnTo>
                      <a:pt x="1539" y="421"/>
                    </a:lnTo>
                    <a:lnTo>
                      <a:pt x="1539" y="421"/>
                    </a:lnTo>
                    <a:lnTo>
                      <a:pt x="1539" y="419"/>
                    </a:lnTo>
                    <a:lnTo>
                      <a:pt x="1539" y="419"/>
                    </a:lnTo>
                    <a:lnTo>
                      <a:pt x="1539" y="419"/>
                    </a:lnTo>
                    <a:lnTo>
                      <a:pt x="1539" y="419"/>
                    </a:lnTo>
                    <a:lnTo>
                      <a:pt x="1539" y="419"/>
                    </a:lnTo>
                    <a:lnTo>
                      <a:pt x="1539" y="417"/>
                    </a:lnTo>
                    <a:lnTo>
                      <a:pt x="1541" y="413"/>
                    </a:lnTo>
                    <a:lnTo>
                      <a:pt x="1541" y="411"/>
                    </a:lnTo>
                    <a:lnTo>
                      <a:pt x="1543" y="409"/>
                    </a:lnTo>
                    <a:lnTo>
                      <a:pt x="1543" y="407"/>
                    </a:lnTo>
                    <a:lnTo>
                      <a:pt x="1545" y="403"/>
                    </a:lnTo>
                    <a:lnTo>
                      <a:pt x="1545" y="401"/>
                    </a:lnTo>
                    <a:lnTo>
                      <a:pt x="1547" y="399"/>
                    </a:lnTo>
                    <a:lnTo>
                      <a:pt x="1545" y="397"/>
                    </a:lnTo>
                    <a:lnTo>
                      <a:pt x="1543" y="395"/>
                    </a:lnTo>
                    <a:close/>
                    <a:moveTo>
                      <a:pt x="1515" y="449"/>
                    </a:moveTo>
                    <a:lnTo>
                      <a:pt x="1515" y="449"/>
                    </a:lnTo>
                    <a:lnTo>
                      <a:pt x="1515" y="449"/>
                    </a:lnTo>
                    <a:lnTo>
                      <a:pt x="1513" y="451"/>
                    </a:lnTo>
                    <a:lnTo>
                      <a:pt x="1515" y="451"/>
                    </a:lnTo>
                    <a:lnTo>
                      <a:pt x="1515" y="451"/>
                    </a:lnTo>
                    <a:lnTo>
                      <a:pt x="1515" y="449"/>
                    </a:lnTo>
                    <a:lnTo>
                      <a:pt x="1515" y="449"/>
                    </a:lnTo>
                    <a:close/>
                    <a:moveTo>
                      <a:pt x="1461" y="495"/>
                    </a:moveTo>
                    <a:lnTo>
                      <a:pt x="1461" y="495"/>
                    </a:lnTo>
                    <a:lnTo>
                      <a:pt x="1459" y="495"/>
                    </a:lnTo>
                    <a:lnTo>
                      <a:pt x="1459" y="497"/>
                    </a:lnTo>
                    <a:lnTo>
                      <a:pt x="1459" y="497"/>
                    </a:lnTo>
                    <a:lnTo>
                      <a:pt x="1459" y="497"/>
                    </a:lnTo>
                    <a:lnTo>
                      <a:pt x="1459" y="497"/>
                    </a:lnTo>
                    <a:lnTo>
                      <a:pt x="1461" y="495"/>
                    </a:lnTo>
                    <a:lnTo>
                      <a:pt x="1461" y="495"/>
                    </a:lnTo>
                    <a:close/>
                    <a:moveTo>
                      <a:pt x="5020" y="311"/>
                    </a:moveTo>
                    <a:lnTo>
                      <a:pt x="5016" y="311"/>
                    </a:lnTo>
                    <a:lnTo>
                      <a:pt x="5012" y="311"/>
                    </a:lnTo>
                    <a:lnTo>
                      <a:pt x="5012" y="311"/>
                    </a:lnTo>
                    <a:lnTo>
                      <a:pt x="5010" y="311"/>
                    </a:lnTo>
                    <a:lnTo>
                      <a:pt x="5010" y="311"/>
                    </a:lnTo>
                    <a:lnTo>
                      <a:pt x="5008" y="311"/>
                    </a:lnTo>
                    <a:lnTo>
                      <a:pt x="5006" y="311"/>
                    </a:lnTo>
                    <a:lnTo>
                      <a:pt x="5008" y="311"/>
                    </a:lnTo>
                    <a:lnTo>
                      <a:pt x="5008" y="311"/>
                    </a:lnTo>
                    <a:lnTo>
                      <a:pt x="5010" y="313"/>
                    </a:lnTo>
                    <a:lnTo>
                      <a:pt x="5010" y="313"/>
                    </a:lnTo>
                    <a:lnTo>
                      <a:pt x="5012" y="313"/>
                    </a:lnTo>
                    <a:lnTo>
                      <a:pt x="5016" y="313"/>
                    </a:lnTo>
                    <a:lnTo>
                      <a:pt x="5016" y="313"/>
                    </a:lnTo>
                    <a:lnTo>
                      <a:pt x="5018" y="313"/>
                    </a:lnTo>
                    <a:lnTo>
                      <a:pt x="5018" y="313"/>
                    </a:lnTo>
                    <a:lnTo>
                      <a:pt x="5020" y="311"/>
                    </a:lnTo>
                    <a:lnTo>
                      <a:pt x="5020" y="311"/>
                    </a:lnTo>
                    <a:lnTo>
                      <a:pt x="5020" y="311"/>
                    </a:lnTo>
                    <a:close/>
                    <a:moveTo>
                      <a:pt x="5002" y="309"/>
                    </a:moveTo>
                    <a:lnTo>
                      <a:pt x="5004" y="309"/>
                    </a:lnTo>
                    <a:lnTo>
                      <a:pt x="5004" y="309"/>
                    </a:lnTo>
                    <a:lnTo>
                      <a:pt x="5002" y="307"/>
                    </a:lnTo>
                    <a:lnTo>
                      <a:pt x="5002" y="307"/>
                    </a:lnTo>
                    <a:lnTo>
                      <a:pt x="5000" y="307"/>
                    </a:lnTo>
                    <a:lnTo>
                      <a:pt x="4998" y="307"/>
                    </a:lnTo>
                    <a:lnTo>
                      <a:pt x="4998" y="307"/>
                    </a:lnTo>
                    <a:lnTo>
                      <a:pt x="4998" y="307"/>
                    </a:lnTo>
                    <a:lnTo>
                      <a:pt x="4998" y="309"/>
                    </a:lnTo>
                    <a:lnTo>
                      <a:pt x="5000" y="309"/>
                    </a:lnTo>
                    <a:lnTo>
                      <a:pt x="5000" y="309"/>
                    </a:lnTo>
                    <a:lnTo>
                      <a:pt x="5000" y="311"/>
                    </a:lnTo>
                    <a:lnTo>
                      <a:pt x="4998" y="311"/>
                    </a:lnTo>
                    <a:lnTo>
                      <a:pt x="4994" y="311"/>
                    </a:lnTo>
                    <a:lnTo>
                      <a:pt x="4994" y="313"/>
                    </a:lnTo>
                    <a:lnTo>
                      <a:pt x="4992" y="313"/>
                    </a:lnTo>
                    <a:lnTo>
                      <a:pt x="4992" y="313"/>
                    </a:lnTo>
                    <a:lnTo>
                      <a:pt x="4992" y="313"/>
                    </a:lnTo>
                    <a:lnTo>
                      <a:pt x="5000" y="313"/>
                    </a:lnTo>
                    <a:lnTo>
                      <a:pt x="5002" y="311"/>
                    </a:lnTo>
                    <a:lnTo>
                      <a:pt x="5004" y="311"/>
                    </a:lnTo>
                    <a:lnTo>
                      <a:pt x="5002" y="309"/>
                    </a:lnTo>
                    <a:lnTo>
                      <a:pt x="5002" y="309"/>
                    </a:lnTo>
                    <a:close/>
                    <a:moveTo>
                      <a:pt x="4982" y="315"/>
                    </a:moveTo>
                    <a:lnTo>
                      <a:pt x="4982" y="317"/>
                    </a:lnTo>
                    <a:lnTo>
                      <a:pt x="4984" y="317"/>
                    </a:lnTo>
                    <a:lnTo>
                      <a:pt x="4986" y="317"/>
                    </a:lnTo>
                    <a:lnTo>
                      <a:pt x="4984" y="315"/>
                    </a:lnTo>
                    <a:lnTo>
                      <a:pt x="4982" y="315"/>
                    </a:lnTo>
                    <a:close/>
                    <a:moveTo>
                      <a:pt x="5052" y="299"/>
                    </a:moveTo>
                    <a:lnTo>
                      <a:pt x="5052" y="299"/>
                    </a:lnTo>
                    <a:lnTo>
                      <a:pt x="5050" y="299"/>
                    </a:lnTo>
                    <a:lnTo>
                      <a:pt x="5050" y="299"/>
                    </a:lnTo>
                    <a:lnTo>
                      <a:pt x="5048" y="299"/>
                    </a:lnTo>
                    <a:lnTo>
                      <a:pt x="5048" y="299"/>
                    </a:lnTo>
                    <a:lnTo>
                      <a:pt x="5048" y="299"/>
                    </a:lnTo>
                    <a:lnTo>
                      <a:pt x="5048" y="299"/>
                    </a:lnTo>
                    <a:lnTo>
                      <a:pt x="5050" y="299"/>
                    </a:lnTo>
                    <a:lnTo>
                      <a:pt x="5052" y="299"/>
                    </a:lnTo>
                    <a:lnTo>
                      <a:pt x="5052" y="299"/>
                    </a:lnTo>
                    <a:close/>
                    <a:moveTo>
                      <a:pt x="4982" y="317"/>
                    </a:moveTo>
                    <a:lnTo>
                      <a:pt x="4980" y="315"/>
                    </a:lnTo>
                    <a:lnTo>
                      <a:pt x="4980" y="315"/>
                    </a:lnTo>
                    <a:lnTo>
                      <a:pt x="4980" y="317"/>
                    </a:lnTo>
                    <a:lnTo>
                      <a:pt x="4982" y="317"/>
                    </a:lnTo>
                    <a:lnTo>
                      <a:pt x="4982" y="317"/>
                    </a:lnTo>
                    <a:lnTo>
                      <a:pt x="4982" y="317"/>
                    </a:lnTo>
                    <a:close/>
                    <a:moveTo>
                      <a:pt x="5022" y="307"/>
                    </a:moveTo>
                    <a:lnTo>
                      <a:pt x="5022" y="307"/>
                    </a:lnTo>
                    <a:lnTo>
                      <a:pt x="5022" y="307"/>
                    </a:lnTo>
                    <a:lnTo>
                      <a:pt x="5022" y="309"/>
                    </a:lnTo>
                    <a:lnTo>
                      <a:pt x="5024" y="309"/>
                    </a:lnTo>
                    <a:lnTo>
                      <a:pt x="5024" y="309"/>
                    </a:lnTo>
                    <a:lnTo>
                      <a:pt x="5026" y="307"/>
                    </a:lnTo>
                    <a:lnTo>
                      <a:pt x="5024" y="307"/>
                    </a:lnTo>
                    <a:lnTo>
                      <a:pt x="5022" y="307"/>
                    </a:lnTo>
                    <a:close/>
                    <a:moveTo>
                      <a:pt x="5042" y="301"/>
                    </a:moveTo>
                    <a:lnTo>
                      <a:pt x="5042" y="301"/>
                    </a:lnTo>
                    <a:lnTo>
                      <a:pt x="5040" y="301"/>
                    </a:lnTo>
                    <a:lnTo>
                      <a:pt x="5040" y="303"/>
                    </a:lnTo>
                    <a:lnTo>
                      <a:pt x="5040" y="303"/>
                    </a:lnTo>
                    <a:lnTo>
                      <a:pt x="5042" y="303"/>
                    </a:lnTo>
                    <a:lnTo>
                      <a:pt x="5042" y="303"/>
                    </a:lnTo>
                    <a:lnTo>
                      <a:pt x="5042" y="303"/>
                    </a:lnTo>
                    <a:lnTo>
                      <a:pt x="5042" y="303"/>
                    </a:lnTo>
                    <a:lnTo>
                      <a:pt x="5044" y="303"/>
                    </a:lnTo>
                    <a:lnTo>
                      <a:pt x="5044" y="303"/>
                    </a:lnTo>
                    <a:lnTo>
                      <a:pt x="5044" y="303"/>
                    </a:lnTo>
                    <a:lnTo>
                      <a:pt x="5042" y="301"/>
                    </a:lnTo>
                    <a:close/>
                    <a:moveTo>
                      <a:pt x="4844" y="127"/>
                    </a:moveTo>
                    <a:lnTo>
                      <a:pt x="4844" y="127"/>
                    </a:lnTo>
                    <a:lnTo>
                      <a:pt x="4844" y="125"/>
                    </a:lnTo>
                    <a:lnTo>
                      <a:pt x="4842" y="125"/>
                    </a:lnTo>
                    <a:lnTo>
                      <a:pt x="4840" y="125"/>
                    </a:lnTo>
                    <a:lnTo>
                      <a:pt x="4838" y="125"/>
                    </a:lnTo>
                    <a:lnTo>
                      <a:pt x="4836" y="125"/>
                    </a:lnTo>
                    <a:lnTo>
                      <a:pt x="4834" y="125"/>
                    </a:lnTo>
                    <a:lnTo>
                      <a:pt x="4834" y="125"/>
                    </a:lnTo>
                    <a:lnTo>
                      <a:pt x="4832" y="123"/>
                    </a:lnTo>
                    <a:lnTo>
                      <a:pt x="4830" y="123"/>
                    </a:lnTo>
                    <a:lnTo>
                      <a:pt x="4826" y="123"/>
                    </a:lnTo>
                    <a:lnTo>
                      <a:pt x="4826" y="123"/>
                    </a:lnTo>
                    <a:lnTo>
                      <a:pt x="4824" y="121"/>
                    </a:lnTo>
                    <a:lnTo>
                      <a:pt x="4822" y="121"/>
                    </a:lnTo>
                    <a:lnTo>
                      <a:pt x="4822" y="121"/>
                    </a:lnTo>
                    <a:lnTo>
                      <a:pt x="4818" y="119"/>
                    </a:lnTo>
                    <a:lnTo>
                      <a:pt x="4816" y="119"/>
                    </a:lnTo>
                    <a:lnTo>
                      <a:pt x="4816" y="119"/>
                    </a:lnTo>
                    <a:lnTo>
                      <a:pt x="4814" y="121"/>
                    </a:lnTo>
                    <a:lnTo>
                      <a:pt x="4814" y="121"/>
                    </a:lnTo>
                    <a:lnTo>
                      <a:pt x="4812" y="121"/>
                    </a:lnTo>
                    <a:lnTo>
                      <a:pt x="4810" y="121"/>
                    </a:lnTo>
                    <a:lnTo>
                      <a:pt x="4808" y="121"/>
                    </a:lnTo>
                    <a:lnTo>
                      <a:pt x="4806" y="121"/>
                    </a:lnTo>
                    <a:lnTo>
                      <a:pt x="4806" y="121"/>
                    </a:lnTo>
                    <a:lnTo>
                      <a:pt x="4802" y="119"/>
                    </a:lnTo>
                    <a:lnTo>
                      <a:pt x="4800" y="119"/>
                    </a:lnTo>
                    <a:lnTo>
                      <a:pt x="4802" y="121"/>
                    </a:lnTo>
                    <a:lnTo>
                      <a:pt x="4804" y="123"/>
                    </a:lnTo>
                    <a:lnTo>
                      <a:pt x="4804" y="123"/>
                    </a:lnTo>
                    <a:lnTo>
                      <a:pt x="4806" y="123"/>
                    </a:lnTo>
                    <a:lnTo>
                      <a:pt x="4808" y="125"/>
                    </a:lnTo>
                    <a:lnTo>
                      <a:pt x="4810" y="125"/>
                    </a:lnTo>
                    <a:lnTo>
                      <a:pt x="4812" y="125"/>
                    </a:lnTo>
                    <a:lnTo>
                      <a:pt x="4814" y="125"/>
                    </a:lnTo>
                    <a:lnTo>
                      <a:pt x="4814" y="125"/>
                    </a:lnTo>
                    <a:lnTo>
                      <a:pt x="4814" y="125"/>
                    </a:lnTo>
                    <a:lnTo>
                      <a:pt x="4814" y="123"/>
                    </a:lnTo>
                    <a:lnTo>
                      <a:pt x="4816" y="123"/>
                    </a:lnTo>
                    <a:lnTo>
                      <a:pt x="4818" y="123"/>
                    </a:lnTo>
                    <a:lnTo>
                      <a:pt x="4822" y="125"/>
                    </a:lnTo>
                    <a:lnTo>
                      <a:pt x="4824" y="125"/>
                    </a:lnTo>
                    <a:lnTo>
                      <a:pt x="4826" y="125"/>
                    </a:lnTo>
                    <a:lnTo>
                      <a:pt x="4828" y="127"/>
                    </a:lnTo>
                    <a:lnTo>
                      <a:pt x="4830" y="127"/>
                    </a:lnTo>
                    <a:lnTo>
                      <a:pt x="4832" y="127"/>
                    </a:lnTo>
                    <a:lnTo>
                      <a:pt x="4832" y="127"/>
                    </a:lnTo>
                    <a:lnTo>
                      <a:pt x="4834" y="127"/>
                    </a:lnTo>
                    <a:lnTo>
                      <a:pt x="4836" y="129"/>
                    </a:lnTo>
                    <a:lnTo>
                      <a:pt x="4838" y="129"/>
                    </a:lnTo>
                    <a:lnTo>
                      <a:pt x="4838" y="129"/>
                    </a:lnTo>
                    <a:lnTo>
                      <a:pt x="4842" y="131"/>
                    </a:lnTo>
                    <a:lnTo>
                      <a:pt x="4842" y="131"/>
                    </a:lnTo>
                    <a:lnTo>
                      <a:pt x="4842" y="131"/>
                    </a:lnTo>
                    <a:lnTo>
                      <a:pt x="4842" y="131"/>
                    </a:lnTo>
                    <a:lnTo>
                      <a:pt x="4842" y="129"/>
                    </a:lnTo>
                    <a:lnTo>
                      <a:pt x="4842" y="129"/>
                    </a:lnTo>
                    <a:lnTo>
                      <a:pt x="4842" y="127"/>
                    </a:lnTo>
                    <a:lnTo>
                      <a:pt x="4844" y="127"/>
                    </a:lnTo>
                    <a:close/>
                    <a:moveTo>
                      <a:pt x="4910" y="313"/>
                    </a:moveTo>
                    <a:lnTo>
                      <a:pt x="4908" y="313"/>
                    </a:lnTo>
                    <a:lnTo>
                      <a:pt x="4908" y="313"/>
                    </a:lnTo>
                    <a:lnTo>
                      <a:pt x="4908" y="315"/>
                    </a:lnTo>
                    <a:lnTo>
                      <a:pt x="4910" y="315"/>
                    </a:lnTo>
                    <a:lnTo>
                      <a:pt x="4910" y="315"/>
                    </a:lnTo>
                    <a:lnTo>
                      <a:pt x="4910" y="315"/>
                    </a:lnTo>
                    <a:lnTo>
                      <a:pt x="4910" y="313"/>
                    </a:lnTo>
                    <a:close/>
                    <a:moveTo>
                      <a:pt x="4896" y="313"/>
                    </a:moveTo>
                    <a:lnTo>
                      <a:pt x="4894" y="311"/>
                    </a:lnTo>
                    <a:lnTo>
                      <a:pt x="4894" y="311"/>
                    </a:lnTo>
                    <a:lnTo>
                      <a:pt x="4894" y="311"/>
                    </a:lnTo>
                    <a:lnTo>
                      <a:pt x="4894" y="313"/>
                    </a:lnTo>
                    <a:lnTo>
                      <a:pt x="4894" y="313"/>
                    </a:lnTo>
                    <a:lnTo>
                      <a:pt x="4894" y="313"/>
                    </a:lnTo>
                    <a:lnTo>
                      <a:pt x="4892" y="315"/>
                    </a:lnTo>
                    <a:lnTo>
                      <a:pt x="4894" y="315"/>
                    </a:lnTo>
                    <a:lnTo>
                      <a:pt x="4894" y="315"/>
                    </a:lnTo>
                    <a:lnTo>
                      <a:pt x="4896" y="315"/>
                    </a:lnTo>
                    <a:lnTo>
                      <a:pt x="4896" y="315"/>
                    </a:lnTo>
                    <a:lnTo>
                      <a:pt x="4896" y="313"/>
                    </a:lnTo>
                    <a:lnTo>
                      <a:pt x="4896" y="313"/>
                    </a:lnTo>
                    <a:close/>
                    <a:moveTo>
                      <a:pt x="4864" y="173"/>
                    </a:moveTo>
                    <a:lnTo>
                      <a:pt x="4862" y="173"/>
                    </a:lnTo>
                    <a:lnTo>
                      <a:pt x="4858" y="171"/>
                    </a:lnTo>
                    <a:lnTo>
                      <a:pt x="4856" y="171"/>
                    </a:lnTo>
                    <a:lnTo>
                      <a:pt x="4854" y="169"/>
                    </a:lnTo>
                    <a:lnTo>
                      <a:pt x="4852" y="169"/>
                    </a:lnTo>
                    <a:lnTo>
                      <a:pt x="4854" y="171"/>
                    </a:lnTo>
                    <a:lnTo>
                      <a:pt x="4856" y="171"/>
                    </a:lnTo>
                    <a:lnTo>
                      <a:pt x="4862" y="173"/>
                    </a:lnTo>
                    <a:lnTo>
                      <a:pt x="4866" y="173"/>
                    </a:lnTo>
                    <a:lnTo>
                      <a:pt x="4868" y="175"/>
                    </a:lnTo>
                    <a:lnTo>
                      <a:pt x="4866" y="173"/>
                    </a:lnTo>
                    <a:lnTo>
                      <a:pt x="4864" y="173"/>
                    </a:lnTo>
                    <a:close/>
                    <a:moveTo>
                      <a:pt x="4970" y="317"/>
                    </a:moveTo>
                    <a:lnTo>
                      <a:pt x="4970" y="315"/>
                    </a:lnTo>
                    <a:lnTo>
                      <a:pt x="4970" y="315"/>
                    </a:lnTo>
                    <a:lnTo>
                      <a:pt x="4968" y="315"/>
                    </a:lnTo>
                    <a:lnTo>
                      <a:pt x="4968" y="315"/>
                    </a:lnTo>
                    <a:lnTo>
                      <a:pt x="4968" y="315"/>
                    </a:lnTo>
                    <a:lnTo>
                      <a:pt x="4968" y="315"/>
                    </a:lnTo>
                    <a:lnTo>
                      <a:pt x="4968" y="317"/>
                    </a:lnTo>
                    <a:lnTo>
                      <a:pt x="4968" y="317"/>
                    </a:lnTo>
                    <a:lnTo>
                      <a:pt x="4964" y="319"/>
                    </a:lnTo>
                    <a:lnTo>
                      <a:pt x="4964" y="319"/>
                    </a:lnTo>
                    <a:lnTo>
                      <a:pt x="4966" y="319"/>
                    </a:lnTo>
                    <a:lnTo>
                      <a:pt x="4966" y="319"/>
                    </a:lnTo>
                    <a:lnTo>
                      <a:pt x="4968" y="319"/>
                    </a:lnTo>
                    <a:lnTo>
                      <a:pt x="4968" y="319"/>
                    </a:lnTo>
                    <a:lnTo>
                      <a:pt x="4970" y="319"/>
                    </a:lnTo>
                    <a:lnTo>
                      <a:pt x="4972" y="319"/>
                    </a:lnTo>
                    <a:lnTo>
                      <a:pt x="4972" y="319"/>
                    </a:lnTo>
                    <a:lnTo>
                      <a:pt x="4970" y="317"/>
                    </a:lnTo>
                    <a:lnTo>
                      <a:pt x="4970" y="317"/>
                    </a:lnTo>
                    <a:close/>
                    <a:moveTo>
                      <a:pt x="4980" y="317"/>
                    </a:moveTo>
                    <a:lnTo>
                      <a:pt x="4978" y="317"/>
                    </a:lnTo>
                    <a:lnTo>
                      <a:pt x="4978" y="317"/>
                    </a:lnTo>
                    <a:lnTo>
                      <a:pt x="4976" y="315"/>
                    </a:lnTo>
                    <a:lnTo>
                      <a:pt x="4976" y="315"/>
                    </a:lnTo>
                    <a:lnTo>
                      <a:pt x="4976" y="315"/>
                    </a:lnTo>
                    <a:lnTo>
                      <a:pt x="4974" y="313"/>
                    </a:lnTo>
                    <a:lnTo>
                      <a:pt x="4972" y="313"/>
                    </a:lnTo>
                    <a:lnTo>
                      <a:pt x="4974" y="315"/>
                    </a:lnTo>
                    <a:lnTo>
                      <a:pt x="4974" y="315"/>
                    </a:lnTo>
                    <a:lnTo>
                      <a:pt x="4974" y="317"/>
                    </a:lnTo>
                    <a:lnTo>
                      <a:pt x="4974" y="317"/>
                    </a:lnTo>
                    <a:lnTo>
                      <a:pt x="4976" y="321"/>
                    </a:lnTo>
                    <a:lnTo>
                      <a:pt x="4976" y="319"/>
                    </a:lnTo>
                    <a:lnTo>
                      <a:pt x="4978" y="319"/>
                    </a:lnTo>
                    <a:lnTo>
                      <a:pt x="4980" y="319"/>
                    </a:lnTo>
                    <a:lnTo>
                      <a:pt x="4980" y="317"/>
                    </a:lnTo>
                    <a:lnTo>
                      <a:pt x="4980" y="317"/>
                    </a:lnTo>
                    <a:lnTo>
                      <a:pt x="4980" y="317"/>
                    </a:lnTo>
                    <a:lnTo>
                      <a:pt x="4980" y="317"/>
                    </a:lnTo>
                    <a:lnTo>
                      <a:pt x="4980" y="317"/>
                    </a:lnTo>
                    <a:close/>
                    <a:moveTo>
                      <a:pt x="4962" y="319"/>
                    </a:moveTo>
                    <a:lnTo>
                      <a:pt x="4962" y="317"/>
                    </a:lnTo>
                    <a:lnTo>
                      <a:pt x="4962" y="317"/>
                    </a:lnTo>
                    <a:lnTo>
                      <a:pt x="4962" y="317"/>
                    </a:lnTo>
                    <a:lnTo>
                      <a:pt x="4960" y="315"/>
                    </a:lnTo>
                    <a:lnTo>
                      <a:pt x="4960" y="315"/>
                    </a:lnTo>
                    <a:lnTo>
                      <a:pt x="4958" y="315"/>
                    </a:lnTo>
                    <a:lnTo>
                      <a:pt x="4954" y="315"/>
                    </a:lnTo>
                    <a:lnTo>
                      <a:pt x="4954" y="315"/>
                    </a:lnTo>
                    <a:lnTo>
                      <a:pt x="4954" y="315"/>
                    </a:lnTo>
                    <a:lnTo>
                      <a:pt x="4956" y="315"/>
                    </a:lnTo>
                    <a:lnTo>
                      <a:pt x="4958" y="317"/>
                    </a:lnTo>
                    <a:lnTo>
                      <a:pt x="4960" y="317"/>
                    </a:lnTo>
                    <a:lnTo>
                      <a:pt x="4960" y="317"/>
                    </a:lnTo>
                    <a:lnTo>
                      <a:pt x="4960" y="319"/>
                    </a:lnTo>
                    <a:lnTo>
                      <a:pt x="4960" y="319"/>
                    </a:lnTo>
                    <a:lnTo>
                      <a:pt x="4960" y="319"/>
                    </a:lnTo>
                    <a:lnTo>
                      <a:pt x="4962" y="319"/>
                    </a:lnTo>
                    <a:lnTo>
                      <a:pt x="4964" y="319"/>
                    </a:lnTo>
                    <a:lnTo>
                      <a:pt x="4962" y="319"/>
                    </a:lnTo>
                    <a:lnTo>
                      <a:pt x="4962" y="319"/>
                    </a:lnTo>
                    <a:close/>
                    <a:moveTo>
                      <a:pt x="4928" y="323"/>
                    </a:moveTo>
                    <a:lnTo>
                      <a:pt x="4926" y="323"/>
                    </a:lnTo>
                    <a:lnTo>
                      <a:pt x="4924" y="321"/>
                    </a:lnTo>
                    <a:lnTo>
                      <a:pt x="4920" y="319"/>
                    </a:lnTo>
                    <a:lnTo>
                      <a:pt x="4916" y="319"/>
                    </a:lnTo>
                    <a:lnTo>
                      <a:pt x="4916" y="319"/>
                    </a:lnTo>
                    <a:lnTo>
                      <a:pt x="4918" y="321"/>
                    </a:lnTo>
                    <a:lnTo>
                      <a:pt x="4922" y="321"/>
                    </a:lnTo>
                    <a:lnTo>
                      <a:pt x="4930" y="325"/>
                    </a:lnTo>
                    <a:lnTo>
                      <a:pt x="4932" y="323"/>
                    </a:lnTo>
                    <a:lnTo>
                      <a:pt x="4930" y="323"/>
                    </a:lnTo>
                    <a:lnTo>
                      <a:pt x="4928" y="323"/>
                    </a:lnTo>
                    <a:close/>
                    <a:moveTo>
                      <a:pt x="1248" y="688"/>
                    </a:moveTo>
                    <a:lnTo>
                      <a:pt x="1248" y="690"/>
                    </a:lnTo>
                    <a:lnTo>
                      <a:pt x="1250" y="686"/>
                    </a:lnTo>
                    <a:lnTo>
                      <a:pt x="1250" y="686"/>
                    </a:lnTo>
                    <a:lnTo>
                      <a:pt x="1248" y="686"/>
                    </a:lnTo>
                    <a:lnTo>
                      <a:pt x="1248" y="688"/>
                    </a:lnTo>
                    <a:close/>
                    <a:moveTo>
                      <a:pt x="1126" y="700"/>
                    </a:moveTo>
                    <a:lnTo>
                      <a:pt x="1126" y="700"/>
                    </a:lnTo>
                    <a:lnTo>
                      <a:pt x="1126" y="702"/>
                    </a:lnTo>
                    <a:lnTo>
                      <a:pt x="1126" y="702"/>
                    </a:lnTo>
                    <a:lnTo>
                      <a:pt x="1128" y="702"/>
                    </a:lnTo>
                    <a:lnTo>
                      <a:pt x="1128" y="700"/>
                    </a:lnTo>
                    <a:lnTo>
                      <a:pt x="1128" y="700"/>
                    </a:lnTo>
                    <a:lnTo>
                      <a:pt x="1128" y="700"/>
                    </a:lnTo>
                    <a:lnTo>
                      <a:pt x="1128" y="700"/>
                    </a:lnTo>
                    <a:lnTo>
                      <a:pt x="1126" y="700"/>
                    </a:lnTo>
                    <a:close/>
                    <a:moveTo>
                      <a:pt x="1086" y="710"/>
                    </a:moveTo>
                    <a:lnTo>
                      <a:pt x="1086" y="708"/>
                    </a:lnTo>
                    <a:lnTo>
                      <a:pt x="1084" y="708"/>
                    </a:lnTo>
                    <a:lnTo>
                      <a:pt x="1084" y="710"/>
                    </a:lnTo>
                    <a:lnTo>
                      <a:pt x="1084" y="710"/>
                    </a:lnTo>
                    <a:lnTo>
                      <a:pt x="1086" y="712"/>
                    </a:lnTo>
                    <a:lnTo>
                      <a:pt x="1086" y="712"/>
                    </a:lnTo>
                    <a:lnTo>
                      <a:pt x="1086" y="710"/>
                    </a:lnTo>
                    <a:lnTo>
                      <a:pt x="1086" y="710"/>
                    </a:lnTo>
                    <a:lnTo>
                      <a:pt x="1086" y="710"/>
                    </a:lnTo>
                    <a:lnTo>
                      <a:pt x="1086" y="710"/>
                    </a:lnTo>
                    <a:close/>
                    <a:moveTo>
                      <a:pt x="1038" y="716"/>
                    </a:moveTo>
                    <a:lnTo>
                      <a:pt x="1034" y="718"/>
                    </a:lnTo>
                    <a:lnTo>
                      <a:pt x="1036" y="718"/>
                    </a:lnTo>
                    <a:lnTo>
                      <a:pt x="1038" y="716"/>
                    </a:lnTo>
                    <a:lnTo>
                      <a:pt x="1040" y="714"/>
                    </a:lnTo>
                    <a:lnTo>
                      <a:pt x="1040" y="714"/>
                    </a:lnTo>
                    <a:lnTo>
                      <a:pt x="1038" y="716"/>
                    </a:lnTo>
                    <a:close/>
                    <a:moveTo>
                      <a:pt x="1134" y="704"/>
                    </a:moveTo>
                    <a:lnTo>
                      <a:pt x="1132" y="706"/>
                    </a:lnTo>
                    <a:lnTo>
                      <a:pt x="1132" y="706"/>
                    </a:lnTo>
                    <a:lnTo>
                      <a:pt x="1134" y="704"/>
                    </a:lnTo>
                    <a:lnTo>
                      <a:pt x="1134" y="702"/>
                    </a:lnTo>
                    <a:lnTo>
                      <a:pt x="1134" y="702"/>
                    </a:lnTo>
                    <a:lnTo>
                      <a:pt x="1134" y="704"/>
                    </a:lnTo>
                    <a:close/>
                    <a:moveTo>
                      <a:pt x="1136" y="698"/>
                    </a:moveTo>
                    <a:lnTo>
                      <a:pt x="1136" y="698"/>
                    </a:lnTo>
                    <a:lnTo>
                      <a:pt x="1138" y="698"/>
                    </a:lnTo>
                    <a:lnTo>
                      <a:pt x="1138" y="698"/>
                    </a:lnTo>
                    <a:lnTo>
                      <a:pt x="1138" y="698"/>
                    </a:lnTo>
                    <a:lnTo>
                      <a:pt x="1138" y="698"/>
                    </a:lnTo>
                    <a:lnTo>
                      <a:pt x="1136" y="698"/>
                    </a:lnTo>
                    <a:close/>
                    <a:moveTo>
                      <a:pt x="1144" y="698"/>
                    </a:moveTo>
                    <a:lnTo>
                      <a:pt x="1142" y="698"/>
                    </a:lnTo>
                    <a:lnTo>
                      <a:pt x="1142" y="698"/>
                    </a:lnTo>
                    <a:lnTo>
                      <a:pt x="1144" y="698"/>
                    </a:lnTo>
                    <a:lnTo>
                      <a:pt x="1146" y="698"/>
                    </a:lnTo>
                    <a:lnTo>
                      <a:pt x="1146" y="698"/>
                    </a:lnTo>
                    <a:lnTo>
                      <a:pt x="1144" y="698"/>
                    </a:lnTo>
                    <a:close/>
                    <a:moveTo>
                      <a:pt x="1130" y="708"/>
                    </a:moveTo>
                    <a:lnTo>
                      <a:pt x="1130" y="708"/>
                    </a:lnTo>
                    <a:lnTo>
                      <a:pt x="1132" y="708"/>
                    </a:lnTo>
                    <a:lnTo>
                      <a:pt x="1132" y="706"/>
                    </a:lnTo>
                    <a:lnTo>
                      <a:pt x="1130" y="708"/>
                    </a:lnTo>
                    <a:lnTo>
                      <a:pt x="1130" y="708"/>
                    </a:lnTo>
                    <a:close/>
                    <a:moveTo>
                      <a:pt x="1010" y="732"/>
                    </a:moveTo>
                    <a:lnTo>
                      <a:pt x="1008" y="732"/>
                    </a:lnTo>
                    <a:lnTo>
                      <a:pt x="1006" y="734"/>
                    </a:lnTo>
                    <a:lnTo>
                      <a:pt x="1004" y="734"/>
                    </a:lnTo>
                    <a:lnTo>
                      <a:pt x="1004" y="736"/>
                    </a:lnTo>
                    <a:lnTo>
                      <a:pt x="1004" y="736"/>
                    </a:lnTo>
                    <a:lnTo>
                      <a:pt x="1008" y="734"/>
                    </a:lnTo>
                    <a:lnTo>
                      <a:pt x="1010" y="732"/>
                    </a:lnTo>
                    <a:lnTo>
                      <a:pt x="1010" y="732"/>
                    </a:lnTo>
                    <a:lnTo>
                      <a:pt x="1010" y="732"/>
                    </a:lnTo>
                    <a:lnTo>
                      <a:pt x="1010" y="732"/>
                    </a:lnTo>
                    <a:close/>
                    <a:moveTo>
                      <a:pt x="694" y="630"/>
                    </a:moveTo>
                    <a:lnTo>
                      <a:pt x="692" y="630"/>
                    </a:lnTo>
                    <a:lnTo>
                      <a:pt x="690" y="630"/>
                    </a:lnTo>
                    <a:lnTo>
                      <a:pt x="692" y="630"/>
                    </a:lnTo>
                    <a:lnTo>
                      <a:pt x="690" y="632"/>
                    </a:lnTo>
                    <a:lnTo>
                      <a:pt x="692" y="632"/>
                    </a:lnTo>
                    <a:lnTo>
                      <a:pt x="696" y="630"/>
                    </a:lnTo>
                    <a:lnTo>
                      <a:pt x="696" y="630"/>
                    </a:lnTo>
                    <a:lnTo>
                      <a:pt x="696" y="630"/>
                    </a:lnTo>
                    <a:lnTo>
                      <a:pt x="694" y="630"/>
                    </a:lnTo>
                    <a:close/>
                    <a:moveTo>
                      <a:pt x="704" y="650"/>
                    </a:moveTo>
                    <a:lnTo>
                      <a:pt x="704" y="648"/>
                    </a:lnTo>
                    <a:lnTo>
                      <a:pt x="702" y="648"/>
                    </a:lnTo>
                    <a:lnTo>
                      <a:pt x="704" y="650"/>
                    </a:lnTo>
                    <a:lnTo>
                      <a:pt x="704" y="652"/>
                    </a:lnTo>
                    <a:lnTo>
                      <a:pt x="704" y="652"/>
                    </a:lnTo>
                    <a:lnTo>
                      <a:pt x="706" y="652"/>
                    </a:lnTo>
                    <a:lnTo>
                      <a:pt x="704" y="652"/>
                    </a:lnTo>
                    <a:lnTo>
                      <a:pt x="704" y="650"/>
                    </a:lnTo>
                    <a:close/>
                    <a:moveTo>
                      <a:pt x="690" y="644"/>
                    </a:moveTo>
                    <a:lnTo>
                      <a:pt x="690" y="644"/>
                    </a:lnTo>
                    <a:lnTo>
                      <a:pt x="690" y="644"/>
                    </a:lnTo>
                    <a:lnTo>
                      <a:pt x="692" y="646"/>
                    </a:lnTo>
                    <a:lnTo>
                      <a:pt x="692" y="646"/>
                    </a:lnTo>
                    <a:lnTo>
                      <a:pt x="692" y="644"/>
                    </a:lnTo>
                    <a:lnTo>
                      <a:pt x="692" y="644"/>
                    </a:lnTo>
                    <a:lnTo>
                      <a:pt x="690" y="644"/>
                    </a:lnTo>
                    <a:close/>
                    <a:moveTo>
                      <a:pt x="994" y="746"/>
                    </a:moveTo>
                    <a:lnTo>
                      <a:pt x="992" y="750"/>
                    </a:lnTo>
                    <a:lnTo>
                      <a:pt x="990" y="752"/>
                    </a:lnTo>
                    <a:lnTo>
                      <a:pt x="992" y="750"/>
                    </a:lnTo>
                    <a:lnTo>
                      <a:pt x="994" y="746"/>
                    </a:lnTo>
                    <a:lnTo>
                      <a:pt x="998" y="742"/>
                    </a:lnTo>
                    <a:lnTo>
                      <a:pt x="996" y="742"/>
                    </a:lnTo>
                    <a:lnTo>
                      <a:pt x="994" y="746"/>
                    </a:lnTo>
                    <a:close/>
                    <a:moveTo>
                      <a:pt x="708" y="642"/>
                    </a:moveTo>
                    <a:lnTo>
                      <a:pt x="706" y="640"/>
                    </a:lnTo>
                    <a:lnTo>
                      <a:pt x="706" y="640"/>
                    </a:lnTo>
                    <a:lnTo>
                      <a:pt x="706" y="642"/>
                    </a:lnTo>
                    <a:lnTo>
                      <a:pt x="706" y="642"/>
                    </a:lnTo>
                    <a:lnTo>
                      <a:pt x="708" y="642"/>
                    </a:lnTo>
                    <a:lnTo>
                      <a:pt x="708" y="642"/>
                    </a:lnTo>
                    <a:lnTo>
                      <a:pt x="708" y="642"/>
                    </a:lnTo>
                    <a:lnTo>
                      <a:pt x="708" y="644"/>
                    </a:lnTo>
                    <a:lnTo>
                      <a:pt x="708" y="644"/>
                    </a:lnTo>
                    <a:lnTo>
                      <a:pt x="710" y="644"/>
                    </a:lnTo>
                    <a:lnTo>
                      <a:pt x="710" y="642"/>
                    </a:lnTo>
                    <a:lnTo>
                      <a:pt x="708" y="642"/>
                    </a:lnTo>
                    <a:close/>
                    <a:moveTo>
                      <a:pt x="1002" y="736"/>
                    </a:moveTo>
                    <a:lnTo>
                      <a:pt x="1000" y="738"/>
                    </a:lnTo>
                    <a:lnTo>
                      <a:pt x="1000" y="738"/>
                    </a:lnTo>
                    <a:lnTo>
                      <a:pt x="998" y="740"/>
                    </a:lnTo>
                    <a:lnTo>
                      <a:pt x="1000" y="740"/>
                    </a:lnTo>
                    <a:lnTo>
                      <a:pt x="1002" y="738"/>
                    </a:lnTo>
                    <a:lnTo>
                      <a:pt x="1002" y="736"/>
                    </a:lnTo>
                    <a:lnTo>
                      <a:pt x="1002" y="736"/>
                    </a:lnTo>
                    <a:lnTo>
                      <a:pt x="1002" y="736"/>
                    </a:lnTo>
                    <a:close/>
                    <a:moveTo>
                      <a:pt x="990" y="754"/>
                    </a:moveTo>
                    <a:lnTo>
                      <a:pt x="988" y="760"/>
                    </a:lnTo>
                    <a:lnTo>
                      <a:pt x="988" y="768"/>
                    </a:lnTo>
                    <a:lnTo>
                      <a:pt x="988" y="772"/>
                    </a:lnTo>
                    <a:lnTo>
                      <a:pt x="990" y="770"/>
                    </a:lnTo>
                    <a:lnTo>
                      <a:pt x="990" y="768"/>
                    </a:lnTo>
                    <a:lnTo>
                      <a:pt x="990" y="760"/>
                    </a:lnTo>
                    <a:lnTo>
                      <a:pt x="990" y="752"/>
                    </a:lnTo>
                    <a:lnTo>
                      <a:pt x="990" y="754"/>
                    </a:lnTo>
                    <a:close/>
                    <a:moveTo>
                      <a:pt x="1238" y="794"/>
                    </a:moveTo>
                    <a:lnTo>
                      <a:pt x="1238" y="794"/>
                    </a:lnTo>
                    <a:lnTo>
                      <a:pt x="1238" y="792"/>
                    </a:lnTo>
                    <a:lnTo>
                      <a:pt x="1238" y="792"/>
                    </a:lnTo>
                    <a:lnTo>
                      <a:pt x="1238" y="794"/>
                    </a:lnTo>
                    <a:close/>
                    <a:moveTo>
                      <a:pt x="1341" y="618"/>
                    </a:moveTo>
                    <a:lnTo>
                      <a:pt x="1341" y="618"/>
                    </a:lnTo>
                    <a:lnTo>
                      <a:pt x="1341" y="620"/>
                    </a:lnTo>
                    <a:lnTo>
                      <a:pt x="1343" y="620"/>
                    </a:lnTo>
                    <a:lnTo>
                      <a:pt x="1343" y="620"/>
                    </a:lnTo>
                    <a:lnTo>
                      <a:pt x="1341" y="618"/>
                    </a:lnTo>
                    <a:lnTo>
                      <a:pt x="1341" y="618"/>
                    </a:lnTo>
                    <a:close/>
                    <a:moveTo>
                      <a:pt x="1244" y="786"/>
                    </a:moveTo>
                    <a:lnTo>
                      <a:pt x="1244" y="788"/>
                    </a:lnTo>
                    <a:lnTo>
                      <a:pt x="1242" y="788"/>
                    </a:lnTo>
                    <a:lnTo>
                      <a:pt x="1242" y="788"/>
                    </a:lnTo>
                    <a:lnTo>
                      <a:pt x="1242" y="790"/>
                    </a:lnTo>
                    <a:lnTo>
                      <a:pt x="1240" y="792"/>
                    </a:lnTo>
                    <a:lnTo>
                      <a:pt x="1240" y="792"/>
                    </a:lnTo>
                    <a:lnTo>
                      <a:pt x="1242" y="790"/>
                    </a:lnTo>
                    <a:lnTo>
                      <a:pt x="1246" y="786"/>
                    </a:lnTo>
                    <a:lnTo>
                      <a:pt x="1246" y="786"/>
                    </a:lnTo>
                    <a:lnTo>
                      <a:pt x="1244" y="786"/>
                    </a:lnTo>
                    <a:close/>
                    <a:moveTo>
                      <a:pt x="1345" y="618"/>
                    </a:moveTo>
                    <a:lnTo>
                      <a:pt x="1343" y="620"/>
                    </a:lnTo>
                    <a:lnTo>
                      <a:pt x="1343" y="620"/>
                    </a:lnTo>
                    <a:lnTo>
                      <a:pt x="1347" y="616"/>
                    </a:lnTo>
                    <a:lnTo>
                      <a:pt x="1349" y="614"/>
                    </a:lnTo>
                    <a:lnTo>
                      <a:pt x="1349" y="614"/>
                    </a:lnTo>
                    <a:lnTo>
                      <a:pt x="1345" y="618"/>
                    </a:lnTo>
                    <a:close/>
                    <a:moveTo>
                      <a:pt x="1363" y="598"/>
                    </a:moveTo>
                    <a:lnTo>
                      <a:pt x="1363" y="596"/>
                    </a:lnTo>
                    <a:lnTo>
                      <a:pt x="1361" y="596"/>
                    </a:lnTo>
                    <a:lnTo>
                      <a:pt x="1363" y="598"/>
                    </a:lnTo>
                    <a:lnTo>
                      <a:pt x="1363" y="598"/>
                    </a:lnTo>
                    <a:lnTo>
                      <a:pt x="1363" y="598"/>
                    </a:lnTo>
                    <a:close/>
                    <a:moveTo>
                      <a:pt x="1381" y="557"/>
                    </a:moveTo>
                    <a:lnTo>
                      <a:pt x="1377" y="559"/>
                    </a:lnTo>
                    <a:lnTo>
                      <a:pt x="1379" y="559"/>
                    </a:lnTo>
                    <a:lnTo>
                      <a:pt x="1381" y="557"/>
                    </a:lnTo>
                    <a:lnTo>
                      <a:pt x="1383" y="555"/>
                    </a:lnTo>
                    <a:lnTo>
                      <a:pt x="1385" y="553"/>
                    </a:lnTo>
                    <a:lnTo>
                      <a:pt x="1383" y="553"/>
                    </a:lnTo>
                    <a:lnTo>
                      <a:pt x="1381" y="557"/>
                    </a:lnTo>
                    <a:close/>
                    <a:moveTo>
                      <a:pt x="1363" y="600"/>
                    </a:moveTo>
                    <a:lnTo>
                      <a:pt x="1363" y="602"/>
                    </a:lnTo>
                    <a:lnTo>
                      <a:pt x="1363" y="604"/>
                    </a:lnTo>
                    <a:lnTo>
                      <a:pt x="1361" y="608"/>
                    </a:lnTo>
                    <a:lnTo>
                      <a:pt x="1359" y="610"/>
                    </a:lnTo>
                    <a:lnTo>
                      <a:pt x="1359" y="610"/>
                    </a:lnTo>
                    <a:lnTo>
                      <a:pt x="1361" y="608"/>
                    </a:lnTo>
                    <a:lnTo>
                      <a:pt x="1361" y="608"/>
                    </a:lnTo>
                    <a:lnTo>
                      <a:pt x="1363" y="604"/>
                    </a:lnTo>
                    <a:lnTo>
                      <a:pt x="1363" y="602"/>
                    </a:lnTo>
                    <a:lnTo>
                      <a:pt x="1363" y="600"/>
                    </a:lnTo>
                    <a:lnTo>
                      <a:pt x="1363" y="600"/>
                    </a:lnTo>
                    <a:lnTo>
                      <a:pt x="1363" y="600"/>
                    </a:lnTo>
                    <a:close/>
                    <a:moveTo>
                      <a:pt x="1353" y="610"/>
                    </a:moveTo>
                    <a:lnTo>
                      <a:pt x="1353" y="610"/>
                    </a:lnTo>
                    <a:lnTo>
                      <a:pt x="1357" y="610"/>
                    </a:lnTo>
                    <a:lnTo>
                      <a:pt x="1355" y="610"/>
                    </a:lnTo>
                    <a:lnTo>
                      <a:pt x="1353" y="610"/>
                    </a:lnTo>
                    <a:close/>
                    <a:moveTo>
                      <a:pt x="1192" y="708"/>
                    </a:moveTo>
                    <a:lnTo>
                      <a:pt x="1190" y="708"/>
                    </a:lnTo>
                    <a:lnTo>
                      <a:pt x="1188" y="708"/>
                    </a:lnTo>
                    <a:lnTo>
                      <a:pt x="1188" y="708"/>
                    </a:lnTo>
                    <a:lnTo>
                      <a:pt x="1190" y="710"/>
                    </a:lnTo>
                    <a:lnTo>
                      <a:pt x="1192" y="708"/>
                    </a:lnTo>
                    <a:lnTo>
                      <a:pt x="1194" y="708"/>
                    </a:lnTo>
                    <a:lnTo>
                      <a:pt x="1192" y="708"/>
                    </a:lnTo>
                    <a:lnTo>
                      <a:pt x="1192" y="708"/>
                    </a:lnTo>
                    <a:close/>
                    <a:moveTo>
                      <a:pt x="1220" y="766"/>
                    </a:moveTo>
                    <a:lnTo>
                      <a:pt x="1220" y="764"/>
                    </a:lnTo>
                    <a:lnTo>
                      <a:pt x="1220" y="766"/>
                    </a:lnTo>
                    <a:lnTo>
                      <a:pt x="1220" y="766"/>
                    </a:lnTo>
                    <a:lnTo>
                      <a:pt x="1222" y="766"/>
                    </a:lnTo>
                    <a:lnTo>
                      <a:pt x="1222" y="766"/>
                    </a:lnTo>
                    <a:lnTo>
                      <a:pt x="1220" y="766"/>
                    </a:lnTo>
                    <a:lnTo>
                      <a:pt x="1220" y="766"/>
                    </a:lnTo>
                    <a:close/>
                    <a:moveTo>
                      <a:pt x="1222" y="764"/>
                    </a:moveTo>
                    <a:lnTo>
                      <a:pt x="1222" y="762"/>
                    </a:lnTo>
                    <a:lnTo>
                      <a:pt x="1220" y="762"/>
                    </a:lnTo>
                    <a:lnTo>
                      <a:pt x="1220" y="764"/>
                    </a:lnTo>
                    <a:lnTo>
                      <a:pt x="1222" y="764"/>
                    </a:lnTo>
                    <a:lnTo>
                      <a:pt x="1222" y="764"/>
                    </a:lnTo>
                    <a:close/>
                    <a:moveTo>
                      <a:pt x="1220" y="800"/>
                    </a:moveTo>
                    <a:lnTo>
                      <a:pt x="1220" y="800"/>
                    </a:lnTo>
                    <a:lnTo>
                      <a:pt x="1220" y="800"/>
                    </a:lnTo>
                    <a:lnTo>
                      <a:pt x="1220" y="800"/>
                    </a:lnTo>
                    <a:lnTo>
                      <a:pt x="1220" y="800"/>
                    </a:lnTo>
                    <a:lnTo>
                      <a:pt x="1220" y="800"/>
                    </a:lnTo>
                    <a:lnTo>
                      <a:pt x="1220" y="800"/>
                    </a:lnTo>
                    <a:close/>
                    <a:moveTo>
                      <a:pt x="1224" y="798"/>
                    </a:moveTo>
                    <a:lnTo>
                      <a:pt x="1222" y="798"/>
                    </a:lnTo>
                    <a:lnTo>
                      <a:pt x="1224" y="798"/>
                    </a:lnTo>
                    <a:lnTo>
                      <a:pt x="1224" y="798"/>
                    </a:lnTo>
                    <a:lnTo>
                      <a:pt x="1224" y="798"/>
                    </a:lnTo>
                    <a:lnTo>
                      <a:pt x="1224" y="798"/>
                    </a:lnTo>
                    <a:lnTo>
                      <a:pt x="1224" y="798"/>
                    </a:lnTo>
                    <a:close/>
                    <a:moveTo>
                      <a:pt x="1230" y="796"/>
                    </a:moveTo>
                    <a:lnTo>
                      <a:pt x="1230" y="798"/>
                    </a:lnTo>
                    <a:lnTo>
                      <a:pt x="1232" y="796"/>
                    </a:lnTo>
                    <a:lnTo>
                      <a:pt x="1232" y="796"/>
                    </a:lnTo>
                    <a:lnTo>
                      <a:pt x="1234" y="796"/>
                    </a:lnTo>
                    <a:lnTo>
                      <a:pt x="1230" y="796"/>
                    </a:lnTo>
                    <a:lnTo>
                      <a:pt x="1230" y="796"/>
                    </a:lnTo>
                    <a:close/>
                    <a:moveTo>
                      <a:pt x="1234" y="794"/>
                    </a:moveTo>
                    <a:lnTo>
                      <a:pt x="1234" y="796"/>
                    </a:lnTo>
                    <a:lnTo>
                      <a:pt x="1236" y="796"/>
                    </a:lnTo>
                    <a:lnTo>
                      <a:pt x="1236" y="794"/>
                    </a:lnTo>
                    <a:lnTo>
                      <a:pt x="1236" y="794"/>
                    </a:lnTo>
                    <a:lnTo>
                      <a:pt x="1236" y="794"/>
                    </a:lnTo>
                    <a:lnTo>
                      <a:pt x="1234" y="794"/>
                    </a:lnTo>
                    <a:close/>
                    <a:moveTo>
                      <a:pt x="1226" y="796"/>
                    </a:moveTo>
                    <a:lnTo>
                      <a:pt x="1226" y="798"/>
                    </a:lnTo>
                    <a:lnTo>
                      <a:pt x="1226" y="798"/>
                    </a:lnTo>
                    <a:lnTo>
                      <a:pt x="1226" y="798"/>
                    </a:lnTo>
                    <a:lnTo>
                      <a:pt x="1226" y="798"/>
                    </a:lnTo>
                    <a:lnTo>
                      <a:pt x="1228" y="798"/>
                    </a:lnTo>
                    <a:lnTo>
                      <a:pt x="1228" y="798"/>
                    </a:lnTo>
                    <a:lnTo>
                      <a:pt x="1226" y="796"/>
                    </a:lnTo>
                    <a:lnTo>
                      <a:pt x="1226" y="79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5" name="Freeform 17"/>
              <p:cNvSpPr>
                <a:spLocks noEditPoints="1"/>
              </p:cNvSpPr>
              <p:nvPr/>
            </p:nvSpPr>
            <p:spPr bwMode="auto">
              <a:xfrm>
                <a:off x="3387" y="1003"/>
                <a:ext cx="130" cy="182"/>
              </a:xfrm>
              <a:custGeom>
                <a:avLst/>
                <a:gdLst>
                  <a:gd name="T0" fmla="*/ 50 w 130"/>
                  <a:gd name="T1" fmla="*/ 128 h 182"/>
                  <a:gd name="T2" fmla="*/ 30 w 130"/>
                  <a:gd name="T3" fmla="*/ 110 h 182"/>
                  <a:gd name="T4" fmla="*/ 32 w 130"/>
                  <a:gd name="T5" fmla="*/ 102 h 182"/>
                  <a:gd name="T6" fmla="*/ 18 w 130"/>
                  <a:gd name="T7" fmla="*/ 94 h 182"/>
                  <a:gd name="T8" fmla="*/ 4 w 130"/>
                  <a:gd name="T9" fmla="*/ 102 h 182"/>
                  <a:gd name="T10" fmla="*/ 6 w 130"/>
                  <a:gd name="T11" fmla="*/ 112 h 182"/>
                  <a:gd name="T12" fmla="*/ 16 w 130"/>
                  <a:gd name="T13" fmla="*/ 110 h 182"/>
                  <a:gd name="T14" fmla="*/ 42 w 130"/>
                  <a:gd name="T15" fmla="*/ 90 h 182"/>
                  <a:gd name="T16" fmla="*/ 30 w 130"/>
                  <a:gd name="T17" fmla="*/ 86 h 182"/>
                  <a:gd name="T18" fmla="*/ 26 w 130"/>
                  <a:gd name="T19" fmla="*/ 84 h 182"/>
                  <a:gd name="T20" fmla="*/ 32 w 130"/>
                  <a:gd name="T21" fmla="*/ 80 h 182"/>
                  <a:gd name="T22" fmla="*/ 30 w 130"/>
                  <a:gd name="T23" fmla="*/ 72 h 182"/>
                  <a:gd name="T24" fmla="*/ 26 w 130"/>
                  <a:gd name="T25" fmla="*/ 70 h 182"/>
                  <a:gd name="T26" fmla="*/ 30 w 130"/>
                  <a:gd name="T27" fmla="*/ 62 h 182"/>
                  <a:gd name="T28" fmla="*/ 34 w 130"/>
                  <a:gd name="T29" fmla="*/ 64 h 182"/>
                  <a:gd name="T30" fmla="*/ 32 w 130"/>
                  <a:gd name="T31" fmla="*/ 54 h 182"/>
                  <a:gd name="T32" fmla="*/ 28 w 130"/>
                  <a:gd name="T33" fmla="*/ 58 h 182"/>
                  <a:gd name="T34" fmla="*/ 16 w 130"/>
                  <a:gd name="T35" fmla="*/ 54 h 182"/>
                  <a:gd name="T36" fmla="*/ 30 w 130"/>
                  <a:gd name="T37" fmla="*/ 46 h 182"/>
                  <a:gd name="T38" fmla="*/ 26 w 130"/>
                  <a:gd name="T39" fmla="*/ 44 h 182"/>
                  <a:gd name="T40" fmla="*/ 22 w 130"/>
                  <a:gd name="T41" fmla="*/ 48 h 182"/>
                  <a:gd name="T42" fmla="*/ 112 w 130"/>
                  <a:gd name="T43" fmla="*/ 134 h 182"/>
                  <a:gd name="T44" fmla="*/ 104 w 130"/>
                  <a:gd name="T45" fmla="*/ 118 h 182"/>
                  <a:gd name="T46" fmla="*/ 100 w 130"/>
                  <a:gd name="T47" fmla="*/ 106 h 182"/>
                  <a:gd name="T48" fmla="*/ 70 w 130"/>
                  <a:gd name="T49" fmla="*/ 82 h 182"/>
                  <a:gd name="T50" fmla="*/ 68 w 130"/>
                  <a:gd name="T51" fmla="*/ 74 h 182"/>
                  <a:gd name="T52" fmla="*/ 88 w 130"/>
                  <a:gd name="T53" fmla="*/ 56 h 182"/>
                  <a:gd name="T54" fmla="*/ 60 w 130"/>
                  <a:gd name="T55" fmla="*/ 52 h 182"/>
                  <a:gd name="T56" fmla="*/ 74 w 130"/>
                  <a:gd name="T57" fmla="*/ 36 h 182"/>
                  <a:gd name="T58" fmla="*/ 48 w 130"/>
                  <a:gd name="T59" fmla="*/ 38 h 182"/>
                  <a:gd name="T60" fmla="*/ 46 w 130"/>
                  <a:gd name="T61" fmla="*/ 50 h 182"/>
                  <a:gd name="T62" fmla="*/ 36 w 130"/>
                  <a:gd name="T63" fmla="*/ 58 h 182"/>
                  <a:gd name="T64" fmla="*/ 34 w 130"/>
                  <a:gd name="T65" fmla="*/ 72 h 182"/>
                  <a:gd name="T66" fmla="*/ 36 w 130"/>
                  <a:gd name="T67" fmla="*/ 84 h 182"/>
                  <a:gd name="T68" fmla="*/ 40 w 130"/>
                  <a:gd name="T69" fmla="*/ 84 h 182"/>
                  <a:gd name="T70" fmla="*/ 42 w 130"/>
                  <a:gd name="T71" fmla="*/ 82 h 182"/>
                  <a:gd name="T72" fmla="*/ 48 w 130"/>
                  <a:gd name="T73" fmla="*/ 88 h 182"/>
                  <a:gd name="T74" fmla="*/ 46 w 130"/>
                  <a:gd name="T75" fmla="*/ 100 h 182"/>
                  <a:gd name="T76" fmla="*/ 64 w 130"/>
                  <a:gd name="T77" fmla="*/ 98 h 182"/>
                  <a:gd name="T78" fmla="*/ 68 w 130"/>
                  <a:gd name="T79" fmla="*/ 114 h 182"/>
                  <a:gd name="T80" fmla="*/ 66 w 130"/>
                  <a:gd name="T81" fmla="*/ 124 h 182"/>
                  <a:gd name="T82" fmla="*/ 44 w 130"/>
                  <a:gd name="T83" fmla="*/ 134 h 182"/>
                  <a:gd name="T84" fmla="*/ 50 w 130"/>
                  <a:gd name="T85" fmla="*/ 142 h 182"/>
                  <a:gd name="T86" fmla="*/ 44 w 130"/>
                  <a:gd name="T87" fmla="*/ 152 h 182"/>
                  <a:gd name="T88" fmla="*/ 64 w 130"/>
                  <a:gd name="T89" fmla="*/ 156 h 182"/>
                  <a:gd name="T90" fmla="*/ 48 w 130"/>
                  <a:gd name="T91" fmla="*/ 162 h 182"/>
                  <a:gd name="T92" fmla="*/ 26 w 130"/>
                  <a:gd name="T93" fmla="*/ 182 h 182"/>
                  <a:gd name="T94" fmla="*/ 48 w 130"/>
                  <a:gd name="T95" fmla="*/ 176 h 182"/>
                  <a:gd name="T96" fmla="*/ 76 w 130"/>
                  <a:gd name="T97" fmla="*/ 172 h 182"/>
                  <a:gd name="T98" fmla="*/ 98 w 130"/>
                  <a:gd name="T99" fmla="*/ 168 h 182"/>
                  <a:gd name="T100" fmla="*/ 122 w 130"/>
                  <a:gd name="T101" fmla="*/ 158 h 182"/>
                  <a:gd name="T102" fmla="*/ 118 w 130"/>
                  <a:gd name="T103" fmla="*/ 152 h 182"/>
                  <a:gd name="T104" fmla="*/ 130 w 130"/>
                  <a:gd name="T105" fmla="*/ 138 h 182"/>
                  <a:gd name="T106" fmla="*/ 72 w 130"/>
                  <a:gd name="T107" fmla="*/ 32 h 182"/>
                  <a:gd name="T108" fmla="*/ 76 w 130"/>
                  <a:gd name="T109" fmla="*/ 32 h 182"/>
                  <a:gd name="T110" fmla="*/ 70 w 130"/>
                  <a:gd name="T111" fmla="*/ 30 h 182"/>
                  <a:gd name="T112" fmla="*/ 80 w 130"/>
                  <a:gd name="T113" fmla="*/ 26 h 182"/>
                  <a:gd name="T114" fmla="*/ 98 w 130"/>
                  <a:gd name="T115" fmla="*/ 12 h 182"/>
                  <a:gd name="T116" fmla="*/ 100 w 130"/>
                  <a:gd name="T117" fmla="*/ 6 h 182"/>
                  <a:gd name="T118" fmla="*/ 94 w 130"/>
                  <a:gd name="T119" fmla="*/ 10 h 182"/>
                  <a:gd name="T120" fmla="*/ 106 w 130"/>
                  <a:gd name="T121"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82">
                    <a:moveTo>
                      <a:pt x="86" y="170"/>
                    </a:moveTo>
                    <a:lnTo>
                      <a:pt x="84" y="170"/>
                    </a:lnTo>
                    <a:lnTo>
                      <a:pt x="82" y="170"/>
                    </a:lnTo>
                    <a:lnTo>
                      <a:pt x="82" y="172"/>
                    </a:lnTo>
                    <a:lnTo>
                      <a:pt x="82" y="172"/>
                    </a:lnTo>
                    <a:lnTo>
                      <a:pt x="86" y="172"/>
                    </a:lnTo>
                    <a:lnTo>
                      <a:pt x="86" y="172"/>
                    </a:lnTo>
                    <a:lnTo>
                      <a:pt x="88" y="172"/>
                    </a:lnTo>
                    <a:lnTo>
                      <a:pt x="88" y="172"/>
                    </a:lnTo>
                    <a:lnTo>
                      <a:pt x="88" y="172"/>
                    </a:lnTo>
                    <a:lnTo>
                      <a:pt x="90" y="170"/>
                    </a:lnTo>
                    <a:lnTo>
                      <a:pt x="88" y="170"/>
                    </a:lnTo>
                    <a:lnTo>
                      <a:pt x="86" y="170"/>
                    </a:lnTo>
                    <a:close/>
                    <a:moveTo>
                      <a:pt x="48" y="128"/>
                    </a:moveTo>
                    <a:lnTo>
                      <a:pt x="50" y="128"/>
                    </a:lnTo>
                    <a:lnTo>
                      <a:pt x="50" y="128"/>
                    </a:lnTo>
                    <a:lnTo>
                      <a:pt x="52" y="126"/>
                    </a:lnTo>
                    <a:lnTo>
                      <a:pt x="52" y="126"/>
                    </a:lnTo>
                    <a:lnTo>
                      <a:pt x="50" y="126"/>
                    </a:lnTo>
                    <a:lnTo>
                      <a:pt x="50" y="126"/>
                    </a:lnTo>
                    <a:lnTo>
                      <a:pt x="50" y="124"/>
                    </a:lnTo>
                    <a:lnTo>
                      <a:pt x="48" y="124"/>
                    </a:lnTo>
                    <a:lnTo>
                      <a:pt x="46" y="124"/>
                    </a:lnTo>
                    <a:lnTo>
                      <a:pt x="46" y="126"/>
                    </a:lnTo>
                    <a:lnTo>
                      <a:pt x="46" y="128"/>
                    </a:lnTo>
                    <a:lnTo>
                      <a:pt x="48" y="128"/>
                    </a:lnTo>
                    <a:lnTo>
                      <a:pt x="48" y="128"/>
                    </a:lnTo>
                    <a:close/>
                    <a:moveTo>
                      <a:pt x="28" y="114"/>
                    </a:moveTo>
                    <a:lnTo>
                      <a:pt x="28" y="112"/>
                    </a:lnTo>
                    <a:lnTo>
                      <a:pt x="30" y="112"/>
                    </a:lnTo>
                    <a:lnTo>
                      <a:pt x="30" y="110"/>
                    </a:lnTo>
                    <a:lnTo>
                      <a:pt x="30" y="110"/>
                    </a:lnTo>
                    <a:lnTo>
                      <a:pt x="32" y="110"/>
                    </a:lnTo>
                    <a:lnTo>
                      <a:pt x="34" y="110"/>
                    </a:lnTo>
                    <a:lnTo>
                      <a:pt x="34" y="108"/>
                    </a:lnTo>
                    <a:lnTo>
                      <a:pt x="34" y="108"/>
                    </a:lnTo>
                    <a:lnTo>
                      <a:pt x="32" y="108"/>
                    </a:lnTo>
                    <a:lnTo>
                      <a:pt x="34" y="106"/>
                    </a:lnTo>
                    <a:lnTo>
                      <a:pt x="32" y="104"/>
                    </a:lnTo>
                    <a:lnTo>
                      <a:pt x="34" y="106"/>
                    </a:lnTo>
                    <a:lnTo>
                      <a:pt x="34" y="106"/>
                    </a:lnTo>
                    <a:lnTo>
                      <a:pt x="34" y="106"/>
                    </a:lnTo>
                    <a:lnTo>
                      <a:pt x="36" y="106"/>
                    </a:lnTo>
                    <a:lnTo>
                      <a:pt x="36" y="106"/>
                    </a:lnTo>
                    <a:lnTo>
                      <a:pt x="36" y="104"/>
                    </a:lnTo>
                    <a:lnTo>
                      <a:pt x="34" y="104"/>
                    </a:lnTo>
                    <a:lnTo>
                      <a:pt x="34" y="102"/>
                    </a:lnTo>
                    <a:lnTo>
                      <a:pt x="32" y="102"/>
                    </a:lnTo>
                    <a:lnTo>
                      <a:pt x="32" y="102"/>
                    </a:lnTo>
                    <a:lnTo>
                      <a:pt x="30" y="104"/>
                    </a:lnTo>
                    <a:lnTo>
                      <a:pt x="30" y="102"/>
                    </a:lnTo>
                    <a:lnTo>
                      <a:pt x="32" y="102"/>
                    </a:lnTo>
                    <a:lnTo>
                      <a:pt x="32" y="102"/>
                    </a:lnTo>
                    <a:lnTo>
                      <a:pt x="32" y="100"/>
                    </a:lnTo>
                    <a:lnTo>
                      <a:pt x="32" y="98"/>
                    </a:lnTo>
                    <a:lnTo>
                      <a:pt x="30" y="96"/>
                    </a:lnTo>
                    <a:lnTo>
                      <a:pt x="30" y="94"/>
                    </a:lnTo>
                    <a:lnTo>
                      <a:pt x="28" y="94"/>
                    </a:lnTo>
                    <a:lnTo>
                      <a:pt x="26" y="94"/>
                    </a:lnTo>
                    <a:lnTo>
                      <a:pt x="24" y="94"/>
                    </a:lnTo>
                    <a:lnTo>
                      <a:pt x="24" y="94"/>
                    </a:lnTo>
                    <a:lnTo>
                      <a:pt x="20" y="94"/>
                    </a:lnTo>
                    <a:lnTo>
                      <a:pt x="18" y="94"/>
                    </a:lnTo>
                    <a:lnTo>
                      <a:pt x="18" y="94"/>
                    </a:lnTo>
                    <a:lnTo>
                      <a:pt x="18" y="94"/>
                    </a:lnTo>
                    <a:lnTo>
                      <a:pt x="16" y="96"/>
                    </a:lnTo>
                    <a:lnTo>
                      <a:pt x="16" y="96"/>
                    </a:lnTo>
                    <a:lnTo>
                      <a:pt x="14" y="96"/>
                    </a:lnTo>
                    <a:lnTo>
                      <a:pt x="14" y="96"/>
                    </a:lnTo>
                    <a:lnTo>
                      <a:pt x="12" y="96"/>
                    </a:lnTo>
                    <a:lnTo>
                      <a:pt x="12" y="98"/>
                    </a:lnTo>
                    <a:lnTo>
                      <a:pt x="10" y="98"/>
                    </a:lnTo>
                    <a:lnTo>
                      <a:pt x="10" y="100"/>
                    </a:lnTo>
                    <a:lnTo>
                      <a:pt x="10" y="100"/>
                    </a:lnTo>
                    <a:lnTo>
                      <a:pt x="8" y="102"/>
                    </a:lnTo>
                    <a:lnTo>
                      <a:pt x="8" y="102"/>
                    </a:lnTo>
                    <a:lnTo>
                      <a:pt x="6" y="102"/>
                    </a:lnTo>
                    <a:lnTo>
                      <a:pt x="6" y="102"/>
                    </a:lnTo>
                    <a:lnTo>
                      <a:pt x="6" y="102"/>
                    </a:lnTo>
                    <a:lnTo>
                      <a:pt x="4" y="102"/>
                    </a:lnTo>
                    <a:lnTo>
                      <a:pt x="4" y="102"/>
                    </a:lnTo>
                    <a:lnTo>
                      <a:pt x="4" y="102"/>
                    </a:lnTo>
                    <a:lnTo>
                      <a:pt x="4" y="102"/>
                    </a:lnTo>
                    <a:lnTo>
                      <a:pt x="4" y="104"/>
                    </a:lnTo>
                    <a:lnTo>
                      <a:pt x="6" y="104"/>
                    </a:lnTo>
                    <a:lnTo>
                      <a:pt x="6" y="104"/>
                    </a:lnTo>
                    <a:lnTo>
                      <a:pt x="4" y="104"/>
                    </a:lnTo>
                    <a:lnTo>
                      <a:pt x="2" y="106"/>
                    </a:lnTo>
                    <a:lnTo>
                      <a:pt x="0" y="106"/>
                    </a:lnTo>
                    <a:lnTo>
                      <a:pt x="0" y="106"/>
                    </a:lnTo>
                    <a:lnTo>
                      <a:pt x="0" y="108"/>
                    </a:lnTo>
                    <a:lnTo>
                      <a:pt x="2" y="110"/>
                    </a:lnTo>
                    <a:lnTo>
                      <a:pt x="4" y="110"/>
                    </a:lnTo>
                    <a:lnTo>
                      <a:pt x="4" y="110"/>
                    </a:lnTo>
                    <a:lnTo>
                      <a:pt x="6" y="112"/>
                    </a:lnTo>
                    <a:lnTo>
                      <a:pt x="6" y="112"/>
                    </a:lnTo>
                    <a:lnTo>
                      <a:pt x="8" y="112"/>
                    </a:lnTo>
                    <a:lnTo>
                      <a:pt x="10" y="112"/>
                    </a:lnTo>
                    <a:lnTo>
                      <a:pt x="10" y="112"/>
                    </a:lnTo>
                    <a:lnTo>
                      <a:pt x="10" y="112"/>
                    </a:lnTo>
                    <a:lnTo>
                      <a:pt x="10" y="112"/>
                    </a:lnTo>
                    <a:lnTo>
                      <a:pt x="12" y="110"/>
                    </a:lnTo>
                    <a:lnTo>
                      <a:pt x="12" y="110"/>
                    </a:lnTo>
                    <a:lnTo>
                      <a:pt x="12" y="110"/>
                    </a:lnTo>
                    <a:lnTo>
                      <a:pt x="12" y="110"/>
                    </a:lnTo>
                    <a:lnTo>
                      <a:pt x="14" y="108"/>
                    </a:lnTo>
                    <a:lnTo>
                      <a:pt x="14" y="108"/>
                    </a:lnTo>
                    <a:lnTo>
                      <a:pt x="16" y="108"/>
                    </a:lnTo>
                    <a:lnTo>
                      <a:pt x="16" y="108"/>
                    </a:lnTo>
                    <a:lnTo>
                      <a:pt x="16" y="108"/>
                    </a:lnTo>
                    <a:lnTo>
                      <a:pt x="16" y="110"/>
                    </a:lnTo>
                    <a:lnTo>
                      <a:pt x="16" y="110"/>
                    </a:lnTo>
                    <a:lnTo>
                      <a:pt x="18" y="110"/>
                    </a:lnTo>
                    <a:lnTo>
                      <a:pt x="18" y="110"/>
                    </a:lnTo>
                    <a:lnTo>
                      <a:pt x="20" y="112"/>
                    </a:lnTo>
                    <a:lnTo>
                      <a:pt x="20" y="112"/>
                    </a:lnTo>
                    <a:lnTo>
                      <a:pt x="18" y="112"/>
                    </a:lnTo>
                    <a:lnTo>
                      <a:pt x="20" y="114"/>
                    </a:lnTo>
                    <a:lnTo>
                      <a:pt x="20" y="114"/>
                    </a:lnTo>
                    <a:lnTo>
                      <a:pt x="22" y="114"/>
                    </a:lnTo>
                    <a:lnTo>
                      <a:pt x="22" y="114"/>
                    </a:lnTo>
                    <a:lnTo>
                      <a:pt x="22" y="112"/>
                    </a:lnTo>
                    <a:lnTo>
                      <a:pt x="24" y="112"/>
                    </a:lnTo>
                    <a:lnTo>
                      <a:pt x="24" y="112"/>
                    </a:lnTo>
                    <a:lnTo>
                      <a:pt x="26" y="114"/>
                    </a:lnTo>
                    <a:lnTo>
                      <a:pt x="28" y="114"/>
                    </a:lnTo>
                    <a:close/>
                    <a:moveTo>
                      <a:pt x="40" y="90"/>
                    </a:moveTo>
                    <a:lnTo>
                      <a:pt x="42" y="90"/>
                    </a:lnTo>
                    <a:lnTo>
                      <a:pt x="42" y="88"/>
                    </a:lnTo>
                    <a:lnTo>
                      <a:pt x="42" y="88"/>
                    </a:lnTo>
                    <a:lnTo>
                      <a:pt x="42" y="86"/>
                    </a:lnTo>
                    <a:lnTo>
                      <a:pt x="42" y="86"/>
                    </a:lnTo>
                    <a:lnTo>
                      <a:pt x="40" y="86"/>
                    </a:lnTo>
                    <a:lnTo>
                      <a:pt x="40" y="86"/>
                    </a:lnTo>
                    <a:lnTo>
                      <a:pt x="40" y="86"/>
                    </a:lnTo>
                    <a:lnTo>
                      <a:pt x="38" y="86"/>
                    </a:lnTo>
                    <a:lnTo>
                      <a:pt x="38" y="86"/>
                    </a:lnTo>
                    <a:lnTo>
                      <a:pt x="40" y="90"/>
                    </a:lnTo>
                    <a:lnTo>
                      <a:pt x="40" y="90"/>
                    </a:lnTo>
                    <a:lnTo>
                      <a:pt x="40" y="90"/>
                    </a:lnTo>
                    <a:close/>
                    <a:moveTo>
                      <a:pt x="26" y="88"/>
                    </a:moveTo>
                    <a:lnTo>
                      <a:pt x="28" y="88"/>
                    </a:lnTo>
                    <a:lnTo>
                      <a:pt x="30" y="86"/>
                    </a:lnTo>
                    <a:lnTo>
                      <a:pt x="30" y="86"/>
                    </a:lnTo>
                    <a:lnTo>
                      <a:pt x="30" y="86"/>
                    </a:lnTo>
                    <a:lnTo>
                      <a:pt x="30" y="84"/>
                    </a:lnTo>
                    <a:lnTo>
                      <a:pt x="30" y="82"/>
                    </a:lnTo>
                    <a:lnTo>
                      <a:pt x="28" y="82"/>
                    </a:lnTo>
                    <a:lnTo>
                      <a:pt x="28" y="82"/>
                    </a:lnTo>
                    <a:lnTo>
                      <a:pt x="26" y="82"/>
                    </a:lnTo>
                    <a:lnTo>
                      <a:pt x="26" y="82"/>
                    </a:lnTo>
                    <a:lnTo>
                      <a:pt x="26" y="82"/>
                    </a:lnTo>
                    <a:lnTo>
                      <a:pt x="26" y="84"/>
                    </a:lnTo>
                    <a:lnTo>
                      <a:pt x="24" y="84"/>
                    </a:lnTo>
                    <a:lnTo>
                      <a:pt x="24" y="84"/>
                    </a:lnTo>
                    <a:lnTo>
                      <a:pt x="24" y="86"/>
                    </a:lnTo>
                    <a:lnTo>
                      <a:pt x="24" y="86"/>
                    </a:lnTo>
                    <a:lnTo>
                      <a:pt x="24" y="86"/>
                    </a:lnTo>
                    <a:lnTo>
                      <a:pt x="26" y="84"/>
                    </a:lnTo>
                    <a:lnTo>
                      <a:pt x="26" y="84"/>
                    </a:lnTo>
                    <a:lnTo>
                      <a:pt x="28" y="84"/>
                    </a:lnTo>
                    <a:lnTo>
                      <a:pt x="26" y="86"/>
                    </a:lnTo>
                    <a:lnTo>
                      <a:pt x="28" y="86"/>
                    </a:lnTo>
                    <a:lnTo>
                      <a:pt x="26" y="86"/>
                    </a:lnTo>
                    <a:lnTo>
                      <a:pt x="26" y="88"/>
                    </a:lnTo>
                    <a:close/>
                    <a:moveTo>
                      <a:pt x="30" y="82"/>
                    </a:moveTo>
                    <a:lnTo>
                      <a:pt x="30" y="84"/>
                    </a:lnTo>
                    <a:lnTo>
                      <a:pt x="30" y="84"/>
                    </a:lnTo>
                    <a:lnTo>
                      <a:pt x="30" y="84"/>
                    </a:lnTo>
                    <a:lnTo>
                      <a:pt x="32" y="84"/>
                    </a:lnTo>
                    <a:lnTo>
                      <a:pt x="32" y="84"/>
                    </a:lnTo>
                    <a:lnTo>
                      <a:pt x="34" y="80"/>
                    </a:lnTo>
                    <a:lnTo>
                      <a:pt x="36" y="78"/>
                    </a:lnTo>
                    <a:lnTo>
                      <a:pt x="34" y="78"/>
                    </a:lnTo>
                    <a:lnTo>
                      <a:pt x="34" y="78"/>
                    </a:lnTo>
                    <a:lnTo>
                      <a:pt x="32" y="80"/>
                    </a:lnTo>
                    <a:lnTo>
                      <a:pt x="32" y="80"/>
                    </a:lnTo>
                    <a:lnTo>
                      <a:pt x="32" y="80"/>
                    </a:lnTo>
                    <a:lnTo>
                      <a:pt x="32" y="80"/>
                    </a:lnTo>
                    <a:lnTo>
                      <a:pt x="30" y="82"/>
                    </a:lnTo>
                    <a:lnTo>
                      <a:pt x="30" y="82"/>
                    </a:lnTo>
                    <a:close/>
                    <a:moveTo>
                      <a:pt x="34" y="72"/>
                    </a:moveTo>
                    <a:lnTo>
                      <a:pt x="34" y="72"/>
                    </a:lnTo>
                    <a:lnTo>
                      <a:pt x="32" y="70"/>
                    </a:lnTo>
                    <a:lnTo>
                      <a:pt x="32" y="70"/>
                    </a:lnTo>
                    <a:lnTo>
                      <a:pt x="30" y="70"/>
                    </a:lnTo>
                    <a:lnTo>
                      <a:pt x="30" y="70"/>
                    </a:lnTo>
                    <a:lnTo>
                      <a:pt x="28" y="70"/>
                    </a:lnTo>
                    <a:lnTo>
                      <a:pt x="28" y="70"/>
                    </a:lnTo>
                    <a:lnTo>
                      <a:pt x="28" y="70"/>
                    </a:lnTo>
                    <a:lnTo>
                      <a:pt x="28" y="72"/>
                    </a:lnTo>
                    <a:lnTo>
                      <a:pt x="30" y="72"/>
                    </a:lnTo>
                    <a:lnTo>
                      <a:pt x="30" y="74"/>
                    </a:lnTo>
                    <a:lnTo>
                      <a:pt x="28" y="74"/>
                    </a:lnTo>
                    <a:lnTo>
                      <a:pt x="28" y="76"/>
                    </a:lnTo>
                    <a:lnTo>
                      <a:pt x="28" y="76"/>
                    </a:lnTo>
                    <a:lnTo>
                      <a:pt x="30" y="76"/>
                    </a:lnTo>
                    <a:lnTo>
                      <a:pt x="34" y="74"/>
                    </a:lnTo>
                    <a:lnTo>
                      <a:pt x="36" y="72"/>
                    </a:lnTo>
                    <a:lnTo>
                      <a:pt x="34" y="72"/>
                    </a:lnTo>
                    <a:close/>
                    <a:moveTo>
                      <a:pt x="26" y="70"/>
                    </a:moveTo>
                    <a:lnTo>
                      <a:pt x="26" y="70"/>
                    </a:lnTo>
                    <a:lnTo>
                      <a:pt x="26" y="70"/>
                    </a:lnTo>
                    <a:lnTo>
                      <a:pt x="24" y="70"/>
                    </a:lnTo>
                    <a:lnTo>
                      <a:pt x="24" y="70"/>
                    </a:lnTo>
                    <a:lnTo>
                      <a:pt x="24" y="70"/>
                    </a:lnTo>
                    <a:lnTo>
                      <a:pt x="26" y="70"/>
                    </a:lnTo>
                    <a:lnTo>
                      <a:pt x="26" y="70"/>
                    </a:lnTo>
                    <a:close/>
                    <a:moveTo>
                      <a:pt x="14" y="64"/>
                    </a:moveTo>
                    <a:lnTo>
                      <a:pt x="14" y="64"/>
                    </a:lnTo>
                    <a:lnTo>
                      <a:pt x="16" y="64"/>
                    </a:lnTo>
                    <a:lnTo>
                      <a:pt x="16" y="64"/>
                    </a:lnTo>
                    <a:lnTo>
                      <a:pt x="14" y="64"/>
                    </a:lnTo>
                    <a:lnTo>
                      <a:pt x="14" y="64"/>
                    </a:lnTo>
                    <a:lnTo>
                      <a:pt x="14" y="64"/>
                    </a:lnTo>
                    <a:lnTo>
                      <a:pt x="14" y="64"/>
                    </a:lnTo>
                    <a:lnTo>
                      <a:pt x="14" y="64"/>
                    </a:lnTo>
                    <a:close/>
                    <a:moveTo>
                      <a:pt x="28" y="64"/>
                    </a:moveTo>
                    <a:lnTo>
                      <a:pt x="30" y="64"/>
                    </a:lnTo>
                    <a:lnTo>
                      <a:pt x="30" y="64"/>
                    </a:lnTo>
                    <a:lnTo>
                      <a:pt x="30" y="64"/>
                    </a:lnTo>
                    <a:lnTo>
                      <a:pt x="30" y="64"/>
                    </a:lnTo>
                    <a:lnTo>
                      <a:pt x="30" y="64"/>
                    </a:lnTo>
                    <a:lnTo>
                      <a:pt x="30" y="62"/>
                    </a:lnTo>
                    <a:lnTo>
                      <a:pt x="28" y="64"/>
                    </a:lnTo>
                    <a:lnTo>
                      <a:pt x="28" y="64"/>
                    </a:lnTo>
                    <a:lnTo>
                      <a:pt x="28" y="64"/>
                    </a:lnTo>
                    <a:close/>
                    <a:moveTo>
                      <a:pt x="16" y="58"/>
                    </a:moveTo>
                    <a:lnTo>
                      <a:pt x="16" y="58"/>
                    </a:lnTo>
                    <a:lnTo>
                      <a:pt x="16" y="60"/>
                    </a:lnTo>
                    <a:lnTo>
                      <a:pt x="16" y="60"/>
                    </a:lnTo>
                    <a:lnTo>
                      <a:pt x="16" y="62"/>
                    </a:lnTo>
                    <a:lnTo>
                      <a:pt x="16" y="62"/>
                    </a:lnTo>
                    <a:lnTo>
                      <a:pt x="16" y="62"/>
                    </a:lnTo>
                    <a:lnTo>
                      <a:pt x="18" y="62"/>
                    </a:lnTo>
                    <a:lnTo>
                      <a:pt x="18" y="62"/>
                    </a:lnTo>
                    <a:lnTo>
                      <a:pt x="18" y="58"/>
                    </a:lnTo>
                    <a:lnTo>
                      <a:pt x="18" y="58"/>
                    </a:lnTo>
                    <a:lnTo>
                      <a:pt x="16" y="58"/>
                    </a:lnTo>
                    <a:close/>
                    <a:moveTo>
                      <a:pt x="34" y="64"/>
                    </a:moveTo>
                    <a:lnTo>
                      <a:pt x="34" y="64"/>
                    </a:lnTo>
                    <a:lnTo>
                      <a:pt x="34" y="62"/>
                    </a:lnTo>
                    <a:lnTo>
                      <a:pt x="36" y="62"/>
                    </a:lnTo>
                    <a:lnTo>
                      <a:pt x="38" y="60"/>
                    </a:lnTo>
                    <a:lnTo>
                      <a:pt x="38" y="60"/>
                    </a:lnTo>
                    <a:lnTo>
                      <a:pt x="38" y="60"/>
                    </a:lnTo>
                    <a:lnTo>
                      <a:pt x="38" y="60"/>
                    </a:lnTo>
                    <a:lnTo>
                      <a:pt x="36" y="60"/>
                    </a:lnTo>
                    <a:lnTo>
                      <a:pt x="32" y="60"/>
                    </a:lnTo>
                    <a:lnTo>
                      <a:pt x="32" y="58"/>
                    </a:lnTo>
                    <a:lnTo>
                      <a:pt x="32" y="58"/>
                    </a:lnTo>
                    <a:lnTo>
                      <a:pt x="32" y="58"/>
                    </a:lnTo>
                    <a:lnTo>
                      <a:pt x="32" y="56"/>
                    </a:lnTo>
                    <a:lnTo>
                      <a:pt x="32" y="56"/>
                    </a:lnTo>
                    <a:lnTo>
                      <a:pt x="32" y="56"/>
                    </a:lnTo>
                    <a:lnTo>
                      <a:pt x="32" y="54"/>
                    </a:lnTo>
                    <a:lnTo>
                      <a:pt x="32" y="52"/>
                    </a:lnTo>
                    <a:lnTo>
                      <a:pt x="30" y="52"/>
                    </a:lnTo>
                    <a:lnTo>
                      <a:pt x="30" y="52"/>
                    </a:lnTo>
                    <a:lnTo>
                      <a:pt x="30" y="54"/>
                    </a:lnTo>
                    <a:lnTo>
                      <a:pt x="26" y="54"/>
                    </a:lnTo>
                    <a:lnTo>
                      <a:pt x="26" y="54"/>
                    </a:lnTo>
                    <a:lnTo>
                      <a:pt x="26" y="56"/>
                    </a:lnTo>
                    <a:lnTo>
                      <a:pt x="26" y="56"/>
                    </a:lnTo>
                    <a:lnTo>
                      <a:pt x="26" y="56"/>
                    </a:lnTo>
                    <a:lnTo>
                      <a:pt x="26" y="56"/>
                    </a:lnTo>
                    <a:lnTo>
                      <a:pt x="26" y="56"/>
                    </a:lnTo>
                    <a:lnTo>
                      <a:pt x="24" y="56"/>
                    </a:lnTo>
                    <a:lnTo>
                      <a:pt x="24" y="56"/>
                    </a:lnTo>
                    <a:lnTo>
                      <a:pt x="24" y="56"/>
                    </a:lnTo>
                    <a:lnTo>
                      <a:pt x="26" y="58"/>
                    </a:lnTo>
                    <a:lnTo>
                      <a:pt x="28" y="58"/>
                    </a:lnTo>
                    <a:lnTo>
                      <a:pt x="30" y="60"/>
                    </a:lnTo>
                    <a:lnTo>
                      <a:pt x="30" y="60"/>
                    </a:lnTo>
                    <a:lnTo>
                      <a:pt x="30" y="60"/>
                    </a:lnTo>
                    <a:lnTo>
                      <a:pt x="32" y="60"/>
                    </a:lnTo>
                    <a:lnTo>
                      <a:pt x="34" y="60"/>
                    </a:lnTo>
                    <a:lnTo>
                      <a:pt x="34" y="62"/>
                    </a:lnTo>
                    <a:lnTo>
                      <a:pt x="34" y="64"/>
                    </a:lnTo>
                    <a:close/>
                    <a:moveTo>
                      <a:pt x="20" y="54"/>
                    </a:moveTo>
                    <a:lnTo>
                      <a:pt x="20" y="54"/>
                    </a:lnTo>
                    <a:lnTo>
                      <a:pt x="20" y="52"/>
                    </a:lnTo>
                    <a:lnTo>
                      <a:pt x="18" y="52"/>
                    </a:lnTo>
                    <a:lnTo>
                      <a:pt x="18" y="52"/>
                    </a:lnTo>
                    <a:lnTo>
                      <a:pt x="16" y="54"/>
                    </a:lnTo>
                    <a:lnTo>
                      <a:pt x="16" y="52"/>
                    </a:lnTo>
                    <a:lnTo>
                      <a:pt x="16" y="52"/>
                    </a:lnTo>
                    <a:lnTo>
                      <a:pt x="16" y="54"/>
                    </a:lnTo>
                    <a:lnTo>
                      <a:pt x="14" y="54"/>
                    </a:lnTo>
                    <a:lnTo>
                      <a:pt x="14" y="54"/>
                    </a:lnTo>
                    <a:lnTo>
                      <a:pt x="18" y="54"/>
                    </a:lnTo>
                    <a:lnTo>
                      <a:pt x="20" y="54"/>
                    </a:lnTo>
                    <a:close/>
                    <a:moveTo>
                      <a:pt x="22" y="50"/>
                    </a:moveTo>
                    <a:lnTo>
                      <a:pt x="20" y="50"/>
                    </a:lnTo>
                    <a:lnTo>
                      <a:pt x="22" y="52"/>
                    </a:lnTo>
                    <a:lnTo>
                      <a:pt x="22" y="52"/>
                    </a:lnTo>
                    <a:lnTo>
                      <a:pt x="22" y="52"/>
                    </a:lnTo>
                    <a:lnTo>
                      <a:pt x="24" y="50"/>
                    </a:lnTo>
                    <a:lnTo>
                      <a:pt x="24" y="50"/>
                    </a:lnTo>
                    <a:lnTo>
                      <a:pt x="24" y="50"/>
                    </a:lnTo>
                    <a:lnTo>
                      <a:pt x="26" y="48"/>
                    </a:lnTo>
                    <a:lnTo>
                      <a:pt x="28" y="48"/>
                    </a:lnTo>
                    <a:lnTo>
                      <a:pt x="30" y="46"/>
                    </a:lnTo>
                    <a:lnTo>
                      <a:pt x="30" y="46"/>
                    </a:lnTo>
                    <a:lnTo>
                      <a:pt x="30" y="46"/>
                    </a:lnTo>
                    <a:lnTo>
                      <a:pt x="30" y="46"/>
                    </a:lnTo>
                    <a:lnTo>
                      <a:pt x="28" y="46"/>
                    </a:lnTo>
                    <a:lnTo>
                      <a:pt x="30" y="44"/>
                    </a:lnTo>
                    <a:lnTo>
                      <a:pt x="30" y="44"/>
                    </a:lnTo>
                    <a:lnTo>
                      <a:pt x="32" y="44"/>
                    </a:lnTo>
                    <a:lnTo>
                      <a:pt x="34" y="42"/>
                    </a:lnTo>
                    <a:lnTo>
                      <a:pt x="34" y="40"/>
                    </a:lnTo>
                    <a:lnTo>
                      <a:pt x="34" y="40"/>
                    </a:lnTo>
                    <a:lnTo>
                      <a:pt x="34" y="38"/>
                    </a:lnTo>
                    <a:lnTo>
                      <a:pt x="32" y="40"/>
                    </a:lnTo>
                    <a:lnTo>
                      <a:pt x="30" y="40"/>
                    </a:lnTo>
                    <a:lnTo>
                      <a:pt x="26" y="42"/>
                    </a:lnTo>
                    <a:lnTo>
                      <a:pt x="26" y="42"/>
                    </a:lnTo>
                    <a:lnTo>
                      <a:pt x="26" y="42"/>
                    </a:lnTo>
                    <a:lnTo>
                      <a:pt x="26" y="44"/>
                    </a:lnTo>
                    <a:lnTo>
                      <a:pt x="26" y="44"/>
                    </a:lnTo>
                    <a:lnTo>
                      <a:pt x="26" y="44"/>
                    </a:lnTo>
                    <a:lnTo>
                      <a:pt x="24" y="44"/>
                    </a:lnTo>
                    <a:lnTo>
                      <a:pt x="24" y="44"/>
                    </a:lnTo>
                    <a:lnTo>
                      <a:pt x="22" y="44"/>
                    </a:lnTo>
                    <a:lnTo>
                      <a:pt x="22" y="44"/>
                    </a:lnTo>
                    <a:lnTo>
                      <a:pt x="22" y="44"/>
                    </a:lnTo>
                    <a:lnTo>
                      <a:pt x="22" y="44"/>
                    </a:lnTo>
                    <a:lnTo>
                      <a:pt x="22" y="44"/>
                    </a:lnTo>
                    <a:lnTo>
                      <a:pt x="22" y="46"/>
                    </a:lnTo>
                    <a:lnTo>
                      <a:pt x="22" y="46"/>
                    </a:lnTo>
                    <a:lnTo>
                      <a:pt x="22" y="46"/>
                    </a:lnTo>
                    <a:lnTo>
                      <a:pt x="22" y="46"/>
                    </a:lnTo>
                    <a:lnTo>
                      <a:pt x="22" y="46"/>
                    </a:lnTo>
                    <a:lnTo>
                      <a:pt x="22" y="46"/>
                    </a:lnTo>
                    <a:lnTo>
                      <a:pt x="22" y="48"/>
                    </a:lnTo>
                    <a:lnTo>
                      <a:pt x="22" y="48"/>
                    </a:lnTo>
                    <a:lnTo>
                      <a:pt x="24" y="48"/>
                    </a:lnTo>
                    <a:lnTo>
                      <a:pt x="24" y="48"/>
                    </a:lnTo>
                    <a:lnTo>
                      <a:pt x="22" y="48"/>
                    </a:lnTo>
                    <a:lnTo>
                      <a:pt x="22" y="50"/>
                    </a:lnTo>
                    <a:close/>
                    <a:moveTo>
                      <a:pt x="128" y="136"/>
                    </a:moveTo>
                    <a:lnTo>
                      <a:pt x="128" y="136"/>
                    </a:lnTo>
                    <a:lnTo>
                      <a:pt x="124" y="132"/>
                    </a:lnTo>
                    <a:lnTo>
                      <a:pt x="124" y="132"/>
                    </a:lnTo>
                    <a:lnTo>
                      <a:pt x="120" y="132"/>
                    </a:lnTo>
                    <a:lnTo>
                      <a:pt x="118" y="132"/>
                    </a:lnTo>
                    <a:lnTo>
                      <a:pt x="118" y="132"/>
                    </a:lnTo>
                    <a:lnTo>
                      <a:pt x="116" y="132"/>
                    </a:lnTo>
                    <a:lnTo>
                      <a:pt x="114" y="132"/>
                    </a:lnTo>
                    <a:lnTo>
                      <a:pt x="112" y="132"/>
                    </a:lnTo>
                    <a:lnTo>
                      <a:pt x="112" y="134"/>
                    </a:lnTo>
                    <a:lnTo>
                      <a:pt x="112" y="134"/>
                    </a:lnTo>
                    <a:lnTo>
                      <a:pt x="110" y="134"/>
                    </a:lnTo>
                    <a:lnTo>
                      <a:pt x="110" y="134"/>
                    </a:lnTo>
                    <a:lnTo>
                      <a:pt x="106" y="132"/>
                    </a:lnTo>
                    <a:lnTo>
                      <a:pt x="108" y="132"/>
                    </a:lnTo>
                    <a:lnTo>
                      <a:pt x="108" y="130"/>
                    </a:lnTo>
                    <a:lnTo>
                      <a:pt x="110" y="130"/>
                    </a:lnTo>
                    <a:lnTo>
                      <a:pt x="112" y="128"/>
                    </a:lnTo>
                    <a:lnTo>
                      <a:pt x="110" y="126"/>
                    </a:lnTo>
                    <a:lnTo>
                      <a:pt x="108" y="124"/>
                    </a:lnTo>
                    <a:lnTo>
                      <a:pt x="104" y="120"/>
                    </a:lnTo>
                    <a:lnTo>
                      <a:pt x="100" y="120"/>
                    </a:lnTo>
                    <a:lnTo>
                      <a:pt x="98" y="118"/>
                    </a:lnTo>
                    <a:lnTo>
                      <a:pt x="100" y="118"/>
                    </a:lnTo>
                    <a:lnTo>
                      <a:pt x="100" y="118"/>
                    </a:lnTo>
                    <a:lnTo>
                      <a:pt x="104" y="118"/>
                    </a:lnTo>
                    <a:lnTo>
                      <a:pt x="104" y="120"/>
                    </a:lnTo>
                    <a:lnTo>
                      <a:pt x="106" y="120"/>
                    </a:lnTo>
                    <a:lnTo>
                      <a:pt x="106" y="120"/>
                    </a:lnTo>
                    <a:lnTo>
                      <a:pt x="108" y="120"/>
                    </a:lnTo>
                    <a:lnTo>
                      <a:pt x="108" y="120"/>
                    </a:lnTo>
                    <a:lnTo>
                      <a:pt x="108" y="120"/>
                    </a:lnTo>
                    <a:lnTo>
                      <a:pt x="108" y="118"/>
                    </a:lnTo>
                    <a:lnTo>
                      <a:pt x="106" y="116"/>
                    </a:lnTo>
                    <a:lnTo>
                      <a:pt x="106" y="116"/>
                    </a:lnTo>
                    <a:lnTo>
                      <a:pt x="104" y="114"/>
                    </a:lnTo>
                    <a:lnTo>
                      <a:pt x="106" y="112"/>
                    </a:lnTo>
                    <a:lnTo>
                      <a:pt x="106" y="112"/>
                    </a:lnTo>
                    <a:lnTo>
                      <a:pt x="104" y="110"/>
                    </a:lnTo>
                    <a:lnTo>
                      <a:pt x="102" y="110"/>
                    </a:lnTo>
                    <a:lnTo>
                      <a:pt x="100" y="108"/>
                    </a:lnTo>
                    <a:lnTo>
                      <a:pt x="100" y="106"/>
                    </a:lnTo>
                    <a:lnTo>
                      <a:pt x="98" y="106"/>
                    </a:lnTo>
                    <a:lnTo>
                      <a:pt x="92" y="104"/>
                    </a:lnTo>
                    <a:lnTo>
                      <a:pt x="92" y="102"/>
                    </a:lnTo>
                    <a:lnTo>
                      <a:pt x="92" y="102"/>
                    </a:lnTo>
                    <a:lnTo>
                      <a:pt x="90" y="96"/>
                    </a:lnTo>
                    <a:lnTo>
                      <a:pt x="88" y="92"/>
                    </a:lnTo>
                    <a:lnTo>
                      <a:pt x="88" y="88"/>
                    </a:lnTo>
                    <a:lnTo>
                      <a:pt x="88" y="88"/>
                    </a:lnTo>
                    <a:lnTo>
                      <a:pt x="86" y="86"/>
                    </a:lnTo>
                    <a:lnTo>
                      <a:pt x="86" y="86"/>
                    </a:lnTo>
                    <a:lnTo>
                      <a:pt x="84" y="84"/>
                    </a:lnTo>
                    <a:lnTo>
                      <a:pt x="82" y="82"/>
                    </a:lnTo>
                    <a:lnTo>
                      <a:pt x="76" y="80"/>
                    </a:lnTo>
                    <a:lnTo>
                      <a:pt x="72" y="80"/>
                    </a:lnTo>
                    <a:lnTo>
                      <a:pt x="70" y="82"/>
                    </a:lnTo>
                    <a:lnTo>
                      <a:pt x="70" y="82"/>
                    </a:lnTo>
                    <a:lnTo>
                      <a:pt x="62" y="80"/>
                    </a:lnTo>
                    <a:lnTo>
                      <a:pt x="62" y="80"/>
                    </a:lnTo>
                    <a:lnTo>
                      <a:pt x="60" y="78"/>
                    </a:lnTo>
                    <a:lnTo>
                      <a:pt x="62" y="80"/>
                    </a:lnTo>
                    <a:lnTo>
                      <a:pt x="64" y="80"/>
                    </a:lnTo>
                    <a:lnTo>
                      <a:pt x="66" y="80"/>
                    </a:lnTo>
                    <a:lnTo>
                      <a:pt x="68" y="80"/>
                    </a:lnTo>
                    <a:lnTo>
                      <a:pt x="68" y="80"/>
                    </a:lnTo>
                    <a:lnTo>
                      <a:pt x="72" y="78"/>
                    </a:lnTo>
                    <a:lnTo>
                      <a:pt x="74" y="78"/>
                    </a:lnTo>
                    <a:lnTo>
                      <a:pt x="76" y="76"/>
                    </a:lnTo>
                    <a:lnTo>
                      <a:pt x="76" y="76"/>
                    </a:lnTo>
                    <a:lnTo>
                      <a:pt x="72" y="74"/>
                    </a:lnTo>
                    <a:lnTo>
                      <a:pt x="70" y="74"/>
                    </a:lnTo>
                    <a:lnTo>
                      <a:pt x="68" y="74"/>
                    </a:lnTo>
                    <a:lnTo>
                      <a:pt x="68" y="74"/>
                    </a:lnTo>
                    <a:lnTo>
                      <a:pt x="68" y="74"/>
                    </a:lnTo>
                    <a:lnTo>
                      <a:pt x="70" y="74"/>
                    </a:lnTo>
                    <a:lnTo>
                      <a:pt x="70" y="72"/>
                    </a:lnTo>
                    <a:lnTo>
                      <a:pt x="74" y="72"/>
                    </a:lnTo>
                    <a:lnTo>
                      <a:pt x="76" y="72"/>
                    </a:lnTo>
                    <a:lnTo>
                      <a:pt x="76" y="72"/>
                    </a:lnTo>
                    <a:lnTo>
                      <a:pt x="78" y="70"/>
                    </a:lnTo>
                    <a:lnTo>
                      <a:pt x="80" y="68"/>
                    </a:lnTo>
                    <a:lnTo>
                      <a:pt x="82" y="66"/>
                    </a:lnTo>
                    <a:lnTo>
                      <a:pt x="84" y="62"/>
                    </a:lnTo>
                    <a:lnTo>
                      <a:pt x="84" y="62"/>
                    </a:lnTo>
                    <a:lnTo>
                      <a:pt x="84" y="60"/>
                    </a:lnTo>
                    <a:lnTo>
                      <a:pt x="86" y="60"/>
                    </a:lnTo>
                    <a:lnTo>
                      <a:pt x="86" y="58"/>
                    </a:lnTo>
                    <a:lnTo>
                      <a:pt x="88" y="56"/>
                    </a:lnTo>
                    <a:lnTo>
                      <a:pt x="88" y="56"/>
                    </a:lnTo>
                    <a:lnTo>
                      <a:pt x="88" y="56"/>
                    </a:lnTo>
                    <a:lnTo>
                      <a:pt x="88" y="54"/>
                    </a:lnTo>
                    <a:lnTo>
                      <a:pt x="86" y="52"/>
                    </a:lnTo>
                    <a:lnTo>
                      <a:pt x="86" y="52"/>
                    </a:lnTo>
                    <a:lnTo>
                      <a:pt x="82" y="52"/>
                    </a:lnTo>
                    <a:lnTo>
                      <a:pt x="76" y="52"/>
                    </a:lnTo>
                    <a:lnTo>
                      <a:pt x="74" y="52"/>
                    </a:lnTo>
                    <a:lnTo>
                      <a:pt x="72" y="52"/>
                    </a:lnTo>
                    <a:lnTo>
                      <a:pt x="72" y="52"/>
                    </a:lnTo>
                    <a:lnTo>
                      <a:pt x="70" y="52"/>
                    </a:lnTo>
                    <a:lnTo>
                      <a:pt x="68" y="52"/>
                    </a:lnTo>
                    <a:lnTo>
                      <a:pt x="66" y="52"/>
                    </a:lnTo>
                    <a:lnTo>
                      <a:pt x="62" y="54"/>
                    </a:lnTo>
                    <a:lnTo>
                      <a:pt x="60" y="54"/>
                    </a:lnTo>
                    <a:lnTo>
                      <a:pt x="58" y="54"/>
                    </a:lnTo>
                    <a:lnTo>
                      <a:pt x="60" y="52"/>
                    </a:lnTo>
                    <a:lnTo>
                      <a:pt x="62" y="50"/>
                    </a:lnTo>
                    <a:lnTo>
                      <a:pt x="62" y="50"/>
                    </a:lnTo>
                    <a:lnTo>
                      <a:pt x="62" y="50"/>
                    </a:lnTo>
                    <a:lnTo>
                      <a:pt x="60" y="50"/>
                    </a:lnTo>
                    <a:lnTo>
                      <a:pt x="60" y="48"/>
                    </a:lnTo>
                    <a:lnTo>
                      <a:pt x="60" y="48"/>
                    </a:lnTo>
                    <a:lnTo>
                      <a:pt x="64" y="46"/>
                    </a:lnTo>
                    <a:lnTo>
                      <a:pt x="68" y="44"/>
                    </a:lnTo>
                    <a:lnTo>
                      <a:pt x="72" y="42"/>
                    </a:lnTo>
                    <a:lnTo>
                      <a:pt x="72" y="40"/>
                    </a:lnTo>
                    <a:lnTo>
                      <a:pt x="72" y="40"/>
                    </a:lnTo>
                    <a:lnTo>
                      <a:pt x="74" y="40"/>
                    </a:lnTo>
                    <a:lnTo>
                      <a:pt x="74" y="38"/>
                    </a:lnTo>
                    <a:lnTo>
                      <a:pt x="74" y="38"/>
                    </a:lnTo>
                    <a:lnTo>
                      <a:pt x="74" y="36"/>
                    </a:lnTo>
                    <a:lnTo>
                      <a:pt x="74" y="36"/>
                    </a:lnTo>
                    <a:lnTo>
                      <a:pt x="72" y="36"/>
                    </a:lnTo>
                    <a:lnTo>
                      <a:pt x="68" y="36"/>
                    </a:lnTo>
                    <a:lnTo>
                      <a:pt x="66" y="38"/>
                    </a:lnTo>
                    <a:lnTo>
                      <a:pt x="64" y="38"/>
                    </a:lnTo>
                    <a:lnTo>
                      <a:pt x="60" y="38"/>
                    </a:lnTo>
                    <a:lnTo>
                      <a:pt x="56" y="38"/>
                    </a:lnTo>
                    <a:lnTo>
                      <a:pt x="56" y="38"/>
                    </a:lnTo>
                    <a:lnTo>
                      <a:pt x="56" y="38"/>
                    </a:lnTo>
                    <a:lnTo>
                      <a:pt x="54" y="38"/>
                    </a:lnTo>
                    <a:lnTo>
                      <a:pt x="52" y="38"/>
                    </a:lnTo>
                    <a:lnTo>
                      <a:pt x="52" y="38"/>
                    </a:lnTo>
                    <a:lnTo>
                      <a:pt x="52" y="38"/>
                    </a:lnTo>
                    <a:lnTo>
                      <a:pt x="50" y="38"/>
                    </a:lnTo>
                    <a:lnTo>
                      <a:pt x="50" y="38"/>
                    </a:lnTo>
                    <a:lnTo>
                      <a:pt x="48" y="38"/>
                    </a:lnTo>
                    <a:lnTo>
                      <a:pt x="48" y="38"/>
                    </a:lnTo>
                    <a:lnTo>
                      <a:pt x="48" y="40"/>
                    </a:lnTo>
                    <a:lnTo>
                      <a:pt x="48" y="40"/>
                    </a:lnTo>
                    <a:lnTo>
                      <a:pt x="48" y="40"/>
                    </a:lnTo>
                    <a:lnTo>
                      <a:pt x="48" y="42"/>
                    </a:lnTo>
                    <a:lnTo>
                      <a:pt x="48" y="42"/>
                    </a:lnTo>
                    <a:lnTo>
                      <a:pt x="48" y="42"/>
                    </a:lnTo>
                    <a:lnTo>
                      <a:pt x="48" y="42"/>
                    </a:lnTo>
                    <a:lnTo>
                      <a:pt x="46" y="42"/>
                    </a:lnTo>
                    <a:lnTo>
                      <a:pt x="44" y="44"/>
                    </a:lnTo>
                    <a:lnTo>
                      <a:pt x="44" y="44"/>
                    </a:lnTo>
                    <a:lnTo>
                      <a:pt x="44" y="44"/>
                    </a:lnTo>
                    <a:lnTo>
                      <a:pt x="44" y="44"/>
                    </a:lnTo>
                    <a:lnTo>
                      <a:pt x="42" y="46"/>
                    </a:lnTo>
                    <a:lnTo>
                      <a:pt x="44" y="46"/>
                    </a:lnTo>
                    <a:lnTo>
                      <a:pt x="46" y="48"/>
                    </a:lnTo>
                    <a:lnTo>
                      <a:pt x="46" y="50"/>
                    </a:lnTo>
                    <a:lnTo>
                      <a:pt x="44" y="48"/>
                    </a:lnTo>
                    <a:lnTo>
                      <a:pt x="44" y="48"/>
                    </a:lnTo>
                    <a:lnTo>
                      <a:pt x="44" y="50"/>
                    </a:lnTo>
                    <a:lnTo>
                      <a:pt x="40" y="50"/>
                    </a:lnTo>
                    <a:lnTo>
                      <a:pt x="40" y="50"/>
                    </a:lnTo>
                    <a:lnTo>
                      <a:pt x="38" y="50"/>
                    </a:lnTo>
                    <a:lnTo>
                      <a:pt x="38" y="52"/>
                    </a:lnTo>
                    <a:lnTo>
                      <a:pt x="38" y="54"/>
                    </a:lnTo>
                    <a:lnTo>
                      <a:pt x="38" y="54"/>
                    </a:lnTo>
                    <a:lnTo>
                      <a:pt x="38" y="54"/>
                    </a:lnTo>
                    <a:lnTo>
                      <a:pt x="40" y="54"/>
                    </a:lnTo>
                    <a:lnTo>
                      <a:pt x="38" y="56"/>
                    </a:lnTo>
                    <a:lnTo>
                      <a:pt x="38" y="56"/>
                    </a:lnTo>
                    <a:lnTo>
                      <a:pt x="36" y="56"/>
                    </a:lnTo>
                    <a:lnTo>
                      <a:pt x="36" y="56"/>
                    </a:lnTo>
                    <a:lnTo>
                      <a:pt x="36" y="58"/>
                    </a:lnTo>
                    <a:lnTo>
                      <a:pt x="38" y="58"/>
                    </a:lnTo>
                    <a:lnTo>
                      <a:pt x="38" y="58"/>
                    </a:lnTo>
                    <a:lnTo>
                      <a:pt x="40" y="60"/>
                    </a:lnTo>
                    <a:lnTo>
                      <a:pt x="38" y="62"/>
                    </a:lnTo>
                    <a:lnTo>
                      <a:pt x="36" y="64"/>
                    </a:lnTo>
                    <a:lnTo>
                      <a:pt x="36" y="66"/>
                    </a:lnTo>
                    <a:lnTo>
                      <a:pt x="34" y="66"/>
                    </a:lnTo>
                    <a:lnTo>
                      <a:pt x="36" y="66"/>
                    </a:lnTo>
                    <a:lnTo>
                      <a:pt x="34" y="68"/>
                    </a:lnTo>
                    <a:lnTo>
                      <a:pt x="32" y="68"/>
                    </a:lnTo>
                    <a:lnTo>
                      <a:pt x="32" y="68"/>
                    </a:lnTo>
                    <a:lnTo>
                      <a:pt x="30" y="68"/>
                    </a:lnTo>
                    <a:lnTo>
                      <a:pt x="32" y="68"/>
                    </a:lnTo>
                    <a:lnTo>
                      <a:pt x="34" y="68"/>
                    </a:lnTo>
                    <a:lnTo>
                      <a:pt x="34" y="70"/>
                    </a:lnTo>
                    <a:lnTo>
                      <a:pt x="34" y="72"/>
                    </a:lnTo>
                    <a:lnTo>
                      <a:pt x="36" y="72"/>
                    </a:lnTo>
                    <a:lnTo>
                      <a:pt x="36" y="72"/>
                    </a:lnTo>
                    <a:lnTo>
                      <a:pt x="38" y="72"/>
                    </a:lnTo>
                    <a:lnTo>
                      <a:pt x="42" y="68"/>
                    </a:lnTo>
                    <a:lnTo>
                      <a:pt x="44" y="68"/>
                    </a:lnTo>
                    <a:lnTo>
                      <a:pt x="42" y="68"/>
                    </a:lnTo>
                    <a:lnTo>
                      <a:pt x="42" y="70"/>
                    </a:lnTo>
                    <a:lnTo>
                      <a:pt x="42" y="72"/>
                    </a:lnTo>
                    <a:lnTo>
                      <a:pt x="40" y="72"/>
                    </a:lnTo>
                    <a:lnTo>
                      <a:pt x="40" y="74"/>
                    </a:lnTo>
                    <a:lnTo>
                      <a:pt x="38" y="74"/>
                    </a:lnTo>
                    <a:lnTo>
                      <a:pt x="38" y="76"/>
                    </a:lnTo>
                    <a:lnTo>
                      <a:pt x="38" y="78"/>
                    </a:lnTo>
                    <a:lnTo>
                      <a:pt x="36" y="80"/>
                    </a:lnTo>
                    <a:lnTo>
                      <a:pt x="36" y="84"/>
                    </a:lnTo>
                    <a:lnTo>
                      <a:pt x="36" y="84"/>
                    </a:lnTo>
                    <a:lnTo>
                      <a:pt x="36" y="84"/>
                    </a:lnTo>
                    <a:lnTo>
                      <a:pt x="38" y="84"/>
                    </a:lnTo>
                    <a:lnTo>
                      <a:pt x="38" y="84"/>
                    </a:lnTo>
                    <a:lnTo>
                      <a:pt x="36" y="86"/>
                    </a:lnTo>
                    <a:lnTo>
                      <a:pt x="36" y="86"/>
                    </a:lnTo>
                    <a:lnTo>
                      <a:pt x="34" y="86"/>
                    </a:lnTo>
                    <a:lnTo>
                      <a:pt x="34" y="90"/>
                    </a:lnTo>
                    <a:lnTo>
                      <a:pt x="34" y="90"/>
                    </a:lnTo>
                    <a:lnTo>
                      <a:pt x="34" y="92"/>
                    </a:lnTo>
                    <a:lnTo>
                      <a:pt x="34" y="92"/>
                    </a:lnTo>
                    <a:lnTo>
                      <a:pt x="34" y="92"/>
                    </a:lnTo>
                    <a:lnTo>
                      <a:pt x="36" y="92"/>
                    </a:lnTo>
                    <a:lnTo>
                      <a:pt x="36" y="92"/>
                    </a:lnTo>
                    <a:lnTo>
                      <a:pt x="36" y="90"/>
                    </a:lnTo>
                    <a:lnTo>
                      <a:pt x="38" y="84"/>
                    </a:lnTo>
                    <a:lnTo>
                      <a:pt x="40" y="84"/>
                    </a:lnTo>
                    <a:lnTo>
                      <a:pt x="38" y="82"/>
                    </a:lnTo>
                    <a:lnTo>
                      <a:pt x="38" y="80"/>
                    </a:lnTo>
                    <a:lnTo>
                      <a:pt x="40" y="80"/>
                    </a:lnTo>
                    <a:lnTo>
                      <a:pt x="40" y="80"/>
                    </a:lnTo>
                    <a:lnTo>
                      <a:pt x="40" y="78"/>
                    </a:lnTo>
                    <a:lnTo>
                      <a:pt x="44" y="78"/>
                    </a:lnTo>
                    <a:lnTo>
                      <a:pt x="44" y="76"/>
                    </a:lnTo>
                    <a:lnTo>
                      <a:pt x="42" y="78"/>
                    </a:lnTo>
                    <a:lnTo>
                      <a:pt x="42" y="80"/>
                    </a:lnTo>
                    <a:lnTo>
                      <a:pt x="42" y="80"/>
                    </a:lnTo>
                    <a:lnTo>
                      <a:pt x="42" y="82"/>
                    </a:lnTo>
                    <a:lnTo>
                      <a:pt x="42" y="82"/>
                    </a:lnTo>
                    <a:lnTo>
                      <a:pt x="42" y="82"/>
                    </a:lnTo>
                    <a:lnTo>
                      <a:pt x="42" y="82"/>
                    </a:lnTo>
                    <a:lnTo>
                      <a:pt x="42" y="82"/>
                    </a:lnTo>
                    <a:lnTo>
                      <a:pt x="42" y="82"/>
                    </a:lnTo>
                    <a:lnTo>
                      <a:pt x="44" y="80"/>
                    </a:lnTo>
                    <a:lnTo>
                      <a:pt x="44" y="80"/>
                    </a:lnTo>
                    <a:lnTo>
                      <a:pt x="46" y="80"/>
                    </a:lnTo>
                    <a:lnTo>
                      <a:pt x="46" y="78"/>
                    </a:lnTo>
                    <a:lnTo>
                      <a:pt x="48" y="78"/>
                    </a:lnTo>
                    <a:lnTo>
                      <a:pt x="48" y="78"/>
                    </a:lnTo>
                    <a:lnTo>
                      <a:pt x="46" y="80"/>
                    </a:lnTo>
                    <a:lnTo>
                      <a:pt x="46" y="80"/>
                    </a:lnTo>
                    <a:lnTo>
                      <a:pt x="48" y="82"/>
                    </a:lnTo>
                    <a:lnTo>
                      <a:pt x="50" y="82"/>
                    </a:lnTo>
                    <a:lnTo>
                      <a:pt x="46" y="82"/>
                    </a:lnTo>
                    <a:lnTo>
                      <a:pt x="46" y="82"/>
                    </a:lnTo>
                    <a:lnTo>
                      <a:pt x="46" y="82"/>
                    </a:lnTo>
                    <a:lnTo>
                      <a:pt x="46" y="84"/>
                    </a:lnTo>
                    <a:lnTo>
                      <a:pt x="46" y="86"/>
                    </a:lnTo>
                    <a:lnTo>
                      <a:pt x="48" y="88"/>
                    </a:lnTo>
                    <a:lnTo>
                      <a:pt x="48" y="88"/>
                    </a:lnTo>
                    <a:lnTo>
                      <a:pt x="48" y="88"/>
                    </a:lnTo>
                    <a:lnTo>
                      <a:pt x="48" y="90"/>
                    </a:lnTo>
                    <a:lnTo>
                      <a:pt x="46" y="92"/>
                    </a:lnTo>
                    <a:lnTo>
                      <a:pt x="44" y="94"/>
                    </a:lnTo>
                    <a:lnTo>
                      <a:pt x="42" y="98"/>
                    </a:lnTo>
                    <a:lnTo>
                      <a:pt x="42" y="98"/>
                    </a:lnTo>
                    <a:lnTo>
                      <a:pt x="40" y="98"/>
                    </a:lnTo>
                    <a:lnTo>
                      <a:pt x="40" y="98"/>
                    </a:lnTo>
                    <a:lnTo>
                      <a:pt x="40" y="100"/>
                    </a:lnTo>
                    <a:lnTo>
                      <a:pt x="42" y="102"/>
                    </a:lnTo>
                    <a:lnTo>
                      <a:pt x="44" y="102"/>
                    </a:lnTo>
                    <a:lnTo>
                      <a:pt x="44" y="102"/>
                    </a:lnTo>
                    <a:lnTo>
                      <a:pt x="44" y="100"/>
                    </a:lnTo>
                    <a:lnTo>
                      <a:pt x="44" y="100"/>
                    </a:lnTo>
                    <a:lnTo>
                      <a:pt x="46" y="100"/>
                    </a:lnTo>
                    <a:lnTo>
                      <a:pt x="48" y="102"/>
                    </a:lnTo>
                    <a:lnTo>
                      <a:pt x="50" y="100"/>
                    </a:lnTo>
                    <a:lnTo>
                      <a:pt x="52" y="100"/>
                    </a:lnTo>
                    <a:lnTo>
                      <a:pt x="52" y="100"/>
                    </a:lnTo>
                    <a:lnTo>
                      <a:pt x="52" y="100"/>
                    </a:lnTo>
                    <a:lnTo>
                      <a:pt x="54" y="100"/>
                    </a:lnTo>
                    <a:lnTo>
                      <a:pt x="54" y="102"/>
                    </a:lnTo>
                    <a:lnTo>
                      <a:pt x="54" y="100"/>
                    </a:lnTo>
                    <a:lnTo>
                      <a:pt x="56" y="100"/>
                    </a:lnTo>
                    <a:lnTo>
                      <a:pt x="56" y="100"/>
                    </a:lnTo>
                    <a:lnTo>
                      <a:pt x="58" y="100"/>
                    </a:lnTo>
                    <a:lnTo>
                      <a:pt x="58" y="100"/>
                    </a:lnTo>
                    <a:lnTo>
                      <a:pt x="60" y="100"/>
                    </a:lnTo>
                    <a:lnTo>
                      <a:pt x="60" y="100"/>
                    </a:lnTo>
                    <a:lnTo>
                      <a:pt x="62" y="98"/>
                    </a:lnTo>
                    <a:lnTo>
                      <a:pt x="64" y="98"/>
                    </a:lnTo>
                    <a:lnTo>
                      <a:pt x="68" y="98"/>
                    </a:lnTo>
                    <a:lnTo>
                      <a:pt x="68" y="98"/>
                    </a:lnTo>
                    <a:lnTo>
                      <a:pt x="66" y="98"/>
                    </a:lnTo>
                    <a:lnTo>
                      <a:pt x="62" y="102"/>
                    </a:lnTo>
                    <a:lnTo>
                      <a:pt x="60" y="104"/>
                    </a:lnTo>
                    <a:lnTo>
                      <a:pt x="60" y="106"/>
                    </a:lnTo>
                    <a:lnTo>
                      <a:pt x="62" y="110"/>
                    </a:lnTo>
                    <a:lnTo>
                      <a:pt x="64" y="110"/>
                    </a:lnTo>
                    <a:lnTo>
                      <a:pt x="66" y="112"/>
                    </a:lnTo>
                    <a:lnTo>
                      <a:pt x="66" y="112"/>
                    </a:lnTo>
                    <a:lnTo>
                      <a:pt x="66" y="112"/>
                    </a:lnTo>
                    <a:lnTo>
                      <a:pt x="68" y="112"/>
                    </a:lnTo>
                    <a:lnTo>
                      <a:pt x="70" y="112"/>
                    </a:lnTo>
                    <a:lnTo>
                      <a:pt x="70" y="112"/>
                    </a:lnTo>
                    <a:lnTo>
                      <a:pt x="70" y="114"/>
                    </a:lnTo>
                    <a:lnTo>
                      <a:pt x="68" y="114"/>
                    </a:lnTo>
                    <a:lnTo>
                      <a:pt x="66" y="116"/>
                    </a:lnTo>
                    <a:lnTo>
                      <a:pt x="66" y="116"/>
                    </a:lnTo>
                    <a:lnTo>
                      <a:pt x="66" y="118"/>
                    </a:lnTo>
                    <a:lnTo>
                      <a:pt x="68" y="118"/>
                    </a:lnTo>
                    <a:lnTo>
                      <a:pt x="68" y="118"/>
                    </a:lnTo>
                    <a:lnTo>
                      <a:pt x="68" y="120"/>
                    </a:lnTo>
                    <a:lnTo>
                      <a:pt x="66" y="122"/>
                    </a:lnTo>
                    <a:lnTo>
                      <a:pt x="66" y="122"/>
                    </a:lnTo>
                    <a:lnTo>
                      <a:pt x="66" y="124"/>
                    </a:lnTo>
                    <a:lnTo>
                      <a:pt x="68" y="126"/>
                    </a:lnTo>
                    <a:lnTo>
                      <a:pt x="68" y="126"/>
                    </a:lnTo>
                    <a:lnTo>
                      <a:pt x="70" y="126"/>
                    </a:lnTo>
                    <a:lnTo>
                      <a:pt x="70" y="126"/>
                    </a:lnTo>
                    <a:lnTo>
                      <a:pt x="68" y="126"/>
                    </a:lnTo>
                    <a:lnTo>
                      <a:pt x="68" y="126"/>
                    </a:lnTo>
                    <a:lnTo>
                      <a:pt x="66" y="124"/>
                    </a:lnTo>
                    <a:lnTo>
                      <a:pt x="64" y="124"/>
                    </a:lnTo>
                    <a:lnTo>
                      <a:pt x="66" y="126"/>
                    </a:lnTo>
                    <a:lnTo>
                      <a:pt x="62" y="126"/>
                    </a:lnTo>
                    <a:lnTo>
                      <a:pt x="60" y="126"/>
                    </a:lnTo>
                    <a:lnTo>
                      <a:pt x="60" y="126"/>
                    </a:lnTo>
                    <a:lnTo>
                      <a:pt x="58" y="126"/>
                    </a:lnTo>
                    <a:lnTo>
                      <a:pt x="56" y="126"/>
                    </a:lnTo>
                    <a:lnTo>
                      <a:pt x="56" y="126"/>
                    </a:lnTo>
                    <a:lnTo>
                      <a:pt x="52" y="128"/>
                    </a:lnTo>
                    <a:lnTo>
                      <a:pt x="50" y="128"/>
                    </a:lnTo>
                    <a:lnTo>
                      <a:pt x="48" y="130"/>
                    </a:lnTo>
                    <a:lnTo>
                      <a:pt x="48" y="130"/>
                    </a:lnTo>
                    <a:lnTo>
                      <a:pt x="48" y="130"/>
                    </a:lnTo>
                    <a:lnTo>
                      <a:pt x="46" y="132"/>
                    </a:lnTo>
                    <a:lnTo>
                      <a:pt x="44" y="134"/>
                    </a:lnTo>
                    <a:lnTo>
                      <a:pt x="44" y="134"/>
                    </a:lnTo>
                    <a:lnTo>
                      <a:pt x="44" y="134"/>
                    </a:lnTo>
                    <a:lnTo>
                      <a:pt x="44" y="134"/>
                    </a:lnTo>
                    <a:lnTo>
                      <a:pt x="46" y="134"/>
                    </a:lnTo>
                    <a:lnTo>
                      <a:pt x="48" y="132"/>
                    </a:lnTo>
                    <a:lnTo>
                      <a:pt x="50" y="132"/>
                    </a:lnTo>
                    <a:lnTo>
                      <a:pt x="52" y="132"/>
                    </a:lnTo>
                    <a:lnTo>
                      <a:pt x="50" y="134"/>
                    </a:lnTo>
                    <a:lnTo>
                      <a:pt x="50" y="134"/>
                    </a:lnTo>
                    <a:lnTo>
                      <a:pt x="52" y="136"/>
                    </a:lnTo>
                    <a:lnTo>
                      <a:pt x="52" y="136"/>
                    </a:lnTo>
                    <a:lnTo>
                      <a:pt x="52" y="136"/>
                    </a:lnTo>
                    <a:lnTo>
                      <a:pt x="50" y="138"/>
                    </a:lnTo>
                    <a:lnTo>
                      <a:pt x="52" y="138"/>
                    </a:lnTo>
                    <a:lnTo>
                      <a:pt x="52" y="138"/>
                    </a:lnTo>
                    <a:lnTo>
                      <a:pt x="52" y="140"/>
                    </a:lnTo>
                    <a:lnTo>
                      <a:pt x="50" y="142"/>
                    </a:lnTo>
                    <a:lnTo>
                      <a:pt x="50" y="142"/>
                    </a:lnTo>
                    <a:lnTo>
                      <a:pt x="48" y="144"/>
                    </a:lnTo>
                    <a:lnTo>
                      <a:pt x="46" y="144"/>
                    </a:lnTo>
                    <a:lnTo>
                      <a:pt x="44" y="146"/>
                    </a:lnTo>
                    <a:lnTo>
                      <a:pt x="40" y="148"/>
                    </a:lnTo>
                    <a:lnTo>
                      <a:pt x="36" y="148"/>
                    </a:lnTo>
                    <a:lnTo>
                      <a:pt x="34" y="150"/>
                    </a:lnTo>
                    <a:lnTo>
                      <a:pt x="34" y="150"/>
                    </a:lnTo>
                    <a:lnTo>
                      <a:pt x="34" y="150"/>
                    </a:lnTo>
                    <a:lnTo>
                      <a:pt x="34" y="152"/>
                    </a:lnTo>
                    <a:lnTo>
                      <a:pt x="34" y="152"/>
                    </a:lnTo>
                    <a:lnTo>
                      <a:pt x="36" y="154"/>
                    </a:lnTo>
                    <a:lnTo>
                      <a:pt x="38" y="154"/>
                    </a:lnTo>
                    <a:lnTo>
                      <a:pt x="40" y="154"/>
                    </a:lnTo>
                    <a:lnTo>
                      <a:pt x="42" y="152"/>
                    </a:lnTo>
                    <a:lnTo>
                      <a:pt x="44" y="152"/>
                    </a:lnTo>
                    <a:lnTo>
                      <a:pt x="46" y="152"/>
                    </a:lnTo>
                    <a:lnTo>
                      <a:pt x="46" y="154"/>
                    </a:lnTo>
                    <a:lnTo>
                      <a:pt x="46" y="154"/>
                    </a:lnTo>
                    <a:lnTo>
                      <a:pt x="50" y="154"/>
                    </a:lnTo>
                    <a:lnTo>
                      <a:pt x="48" y="154"/>
                    </a:lnTo>
                    <a:lnTo>
                      <a:pt x="48" y="156"/>
                    </a:lnTo>
                    <a:lnTo>
                      <a:pt x="48" y="156"/>
                    </a:lnTo>
                    <a:lnTo>
                      <a:pt x="50" y="156"/>
                    </a:lnTo>
                    <a:lnTo>
                      <a:pt x="52" y="156"/>
                    </a:lnTo>
                    <a:lnTo>
                      <a:pt x="52" y="156"/>
                    </a:lnTo>
                    <a:lnTo>
                      <a:pt x="54" y="156"/>
                    </a:lnTo>
                    <a:lnTo>
                      <a:pt x="56" y="158"/>
                    </a:lnTo>
                    <a:lnTo>
                      <a:pt x="60" y="158"/>
                    </a:lnTo>
                    <a:lnTo>
                      <a:pt x="60" y="158"/>
                    </a:lnTo>
                    <a:lnTo>
                      <a:pt x="62" y="156"/>
                    </a:lnTo>
                    <a:lnTo>
                      <a:pt x="64" y="156"/>
                    </a:lnTo>
                    <a:lnTo>
                      <a:pt x="68" y="156"/>
                    </a:lnTo>
                    <a:lnTo>
                      <a:pt x="68" y="154"/>
                    </a:lnTo>
                    <a:lnTo>
                      <a:pt x="70" y="154"/>
                    </a:lnTo>
                    <a:lnTo>
                      <a:pt x="72" y="152"/>
                    </a:lnTo>
                    <a:lnTo>
                      <a:pt x="70" y="154"/>
                    </a:lnTo>
                    <a:lnTo>
                      <a:pt x="68" y="156"/>
                    </a:lnTo>
                    <a:lnTo>
                      <a:pt x="66" y="158"/>
                    </a:lnTo>
                    <a:lnTo>
                      <a:pt x="66" y="158"/>
                    </a:lnTo>
                    <a:lnTo>
                      <a:pt x="62" y="162"/>
                    </a:lnTo>
                    <a:lnTo>
                      <a:pt x="62" y="162"/>
                    </a:lnTo>
                    <a:lnTo>
                      <a:pt x="60" y="162"/>
                    </a:lnTo>
                    <a:lnTo>
                      <a:pt x="58" y="162"/>
                    </a:lnTo>
                    <a:lnTo>
                      <a:pt x="56" y="162"/>
                    </a:lnTo>
                    <a:lnTo>
                      <a:pt x="52" y="162"/>
                    </a:lnTo>
                    <a:lnTo>
                      <a:pt x="48" y="162"/>
                    </a:lnTo>
                    <a:lnTo>
                      <a:pt x="48" y="162"/>
                    </a:lnTo>
                    <a:lnTo>
                      <a:pt x="46" y="164"/>
                    </a:lnTo>
                    <a:lnTo>
                      <a:pt x="42" y="166"/>
                    </a:lnTo>
                    <a:lnTo>
                      <a:pt x="42" y="168"/>
                    </a:lnTo>
                    <a:lnTo>
                      <a:pt x="42" y="168"/>
                    </a:lnTo>
                    <a:lnTo>
                      <a:pt x="42" y="170"/>
                    </a:lnTo>
                    <a:lnTo>
                      <a:pt x="38" y="172"/>
                    </a:lnTo>
                    <a:lnTo>
                      <a:pt x="36" y="174"/>
                    </a:lnTo>
                    <a:lnTo>
                      <a:pt x="36" y="174"/>
                    </a:lnTo>
                    <a:lnTo>
                      <a:pt x="36" y="174"/>
                    </a:lnTo>
                    <a:lnTo>
                      <a:pt x="34" y="174"/>
                    </a:lnTo>
                    <a:lnTo>
                      <a:pt x="32" y="176"/>
                    </a:lnTo>
                    <a:lnTo>
                      <a:pt x="30" y="178"/>
                    </a:lnTo>
                    <a:lnTo>
                      <a:pt x="26" y="180"/>
                    </a:lnTo>
                    <a:lnTo>
                      <a:pt x="26" y="180"/>
                    </a:lnTo>
                    <a:lnTo>
                      <a:pt x="26" y="182"/>
                    </a:lnTo>
                    <a:lnTo>
                      <a:pt x="26" y="182"/>
                    </a:lnTo>
                    <a:lnTo>
                      <a:pt x="26" y="182"/>
                    </a:lnTo>
                    <a:lnTo>
                      <a:pt x="28" y="180"/>
                    </a:lnTo>
                    <a:lnTo>
                      <a:pt x="30" y="182"/>
                    </a:lnTo>
                    <a:lnTo>
                      <a:pt x="32" y="182"/>
                    </a:lnTo>
                    <a:lnTo>
                      <a:pt x="32" y="182"/>
                    </a:lnTo>
                    <a:lnTo>
                      <a:pt x="34" y="180"/>
                    </a:lnTo>
                    <a:lnTo>
                      <a:pt x="34" y="180"/>
                    </a:lnTo>
                    <a:lnTo>
                      <a:pt x="38" y="178"/>
                    </a:lnTo>
                    <a:lnTo>
                      <a:pt x="38" y="178"/>
                    </a:lnTo>
                    <a:lnTo>
                      <a:pt x="42" y="176"/>
                    </a:lnTo>
                    <a:lnTo>
                      <a:pt x="44" y="176"/>
                    </a:lnTo>
                    <a:lnTo>
                      <a:pt x="44" y="176"/>
                    </a:lnTo>
                    <a:lnTo>
                      <a:pt x="46" y="176"/>
                    </a:lnTo>
                    <a:lnTo>
                      <a:pt x="46" y="176"/>
                    </a:lnTo>
                    <a:lnTo>
                      <a:pt x="46" y="176"/>
                    </a:lnTo>
                    <a:lnTo>
                      <a:pt x="48" y="176"/>
                    </a:lnTo>
                    <a:lnTo>
                      <a:pt x="50" y="178"/>
                    </a:lnTo>
                    <a:lnTo>
                      <a:pt x="52" y="178"/>
                    </a:lnTo>
                    <a:lnTo>
                      <a:pt x="52" y="178"/>
                    </a:lnTo>
                    <a:lnTo>
                      <a:pt x="54" y="178"/>
                    </a:lnTo>
                    <a:lnTo>
                      <a:pt x="56" y="176"/>
                    </a:lnTo>
                    <a:lnTo>
                      <a:pt x="56" y="174"/>
                    </a:lnTo>
                    <a:lnTo>
                      <a:pt x="58" y="172"/>
                    </a:lnTo>
                    <a:lnTo>
                      <a:pt x="62" y="170"/>
                    </a:lnTo>
                    <a:lnTo>
                      <a:pt x="64" y="170"/>
                    </a:lnTo>
                    <a:lnTo>
                      <a:pt x="66" y="170"/>
                    </a:lnTo>
                    <a:lnTo>
                      <a:pt x="68" y="172"/>
                    </a:lnTo>
                    <a:lnTo>
                      <a:pt x="68" y="172"/>
                    </a:lnTo>
                    <a:lnTo>
                      <a:pt x="70" y="172"/>
                    </a:lnTo>
                    <a:lnTo>
                      <a:pt x="70" y="172"/>
                    </a:lnTo>
                    <a:lnTo>
                      <a:pt x="72" y="172"/>
                    </a:lnTo>
                    <a:lnTo>
                      <a:pt x="76" y="172"/>
                    </a:lnTo>
                    <a:lnTo>
                      <a:pt x="76" y="172"/>
                    </a:lnTo>
                    <a:lnTo>
                      <a:pt x="76" y="172"/>
                    </a:lnTo>
                    <a:lnTo>
                      <a:pt x="76" y="172"/>
                    </a:lnTo>
                    <a:lnTo>
                      <a:pt x="76" y="170"/>
                    </a:lnTo>
                    <a:lnTo>
                      <a:pt x="78" y="170"/>
                    </a:lnTo>
                    <a:lnTo>
                      <a:pt x="80" y="170"/>
                    </a:lnTo>
                    <a:lnTo>
                      <a:pt x="82" y="170"/>
                    </a:lnTo>
                    <a:lnTo>
                      <a:pt x="82" y="170"/>
                    </a:lnTo>
                    <a:lnTo>
                      <a:pt x="86" y="168"/>
                    </a:lnTo>
                    <a:lnTo>
                      <a:pt x="84" y="168"/>
                    </a:lnTo>
                    <a:lnTo>
                      <a:pt x="86" y="168"/>
                    </a:lnTo>
                    <a:lnTo>
                      <a:pt x="88" y="168"/>
                    </a:lnTo>
                    <a:lnTo>
                      <a:pt x="90" y="168"/>
                    </a:lnTo>
                    <a:lnTo>
                      <a:pt x="92" y="170"/>
                    </a:lnTo>
                    <a:lnTo>
                      <a:pt x="92" y="170"/>
                    </a:lnTo>
                    <a:lnTo>
                      <a:pt x="98" y="168"/>
                    </a:lnTo>
                    <a:lnTo>
                      <a:pt x="100" y="168"/>
                    </a:lnTo>
                    <a:lnTo>
                      <a:pt x="106" y="170"/>
                    </a:lnTo>
                    <a:lnTo>
                      <a:pt x="108" y="170"/>
                    </a:lnTo>
                    <a:lnTo>
                      <a:pt x="110" y="168"/>
                    </a:lnTo>
                    <a:lnTo>
                      <a:pt x="110" y="168"/>
                    </a:lnTo>
                    <a:lnTo>
                      <a:pt x="114" y="168"/>
                    </a:lnTo>
                    <a:lnTo>
                      <a:pt x="114" y="166"/>
                    </a:lnTo>
                    <a:lnTo>
                      <a:pt x="116" y="166"/>
                    </a:lnTo>
                    <a:lnTo>
                      <a:pt x="118" y="166"/>
                    </a:lnTo>
                    <a:lnTo>
                      <a:pt x="118" y="164"/>
                    </a:lnTo>
                    <a:lnTo>
                      <a:pt x="122" y="162"/>
                    </a:lnTo>
                    <a:lnTo>
                      <a:pt x="124" y="162"/>
                    </a:lnTo>
                    <a:lnTo>
                      <a:pt x="124" y="160"/>
                    </a:lnTo>
                    <a:lnTo>
                      <a:pt x="124" y="160"/>
                    </a:lnTo>
                    <a:lnTo>
                      <a:pt x="122" y="158"/>
                    </a:lnTo>
                    <a:lnTo>
                      <a:pt x="122" y="158"/>
                    </a:lnTo>
                    <a:lnTo>
                      <a:pt x="118" y="160"/>
                    </a:lnTo>
                    <a:lnTo>
                      <a:pt x="116" y="160"/>
                    </a:lnTo>
                    <a:lnTo>
                      <a:pt x="114" y="158"/>
                    </a:lnTo>
                    <a:lnTo>
                      <a:pt x="114" y="158"/>
                    </a:lnTo>
                    <a:lnTo>
                      <a:pt x="112" y="158"/>
                    </a:lnTo>
                    <a:lnTo>
                      <a:pt x="112" y="158"/>
                    </a:lnTo>
                    <a:lnTo>
                      <a:pt x="110" y="158"/>
                    </a:lnTo>
                    <a:lnTo>
                      <a:pt x="112" y="156"/>
                    </a:lnTo>
                    <a:lnTo>
                      <a:pt x="112" y="156"/>
                    </a:lnTo>
                    <a:lnTo>
                      <a:pt x="114" y="156"/>
                    </a:lnTo>
                    <a:lnTo>
                      <a:pt x="116" y="156"/>
                    </a:lnTo>
                    <a:lnTo>
                      <a:pt x="116" y="156"/>
                    </a:lnTo>
                    <a:lnTo>
                      <a:pt x="118" y="154"/>
                    </a:lnTo>
                    <a:lnTo>
                      <a:pt x="116" y="154"/>
                    </a:lnTo>
                    <a:lnTo>
                      <a:pt x="114" y="152"/>
                    </a:lnTo>
                    <a:lnTo>
                      <a:pt x="118" y="152"/>
                    </a:lnTo>
                    <a:lnTo>
                      <a:pt x="120" y="152"/>
                    </a:lnTo>
                    <a:lnTo>
                      <a:pt x="120" y="152"/>
                    </a:lnTo>
                    <a:lnTo>
                      <a:pt x="122" y="150"/>
                    </a:lnTo>
                    <a:lnTo>
                      <a:pt x="122" y="150"/>
                    </a:lnTo>
                    <a:lnTo>
                      <a:pt x="122" y="150"/>
                    </a:lnTo>
                    <a:lnTo>
                      <a:pt x="122" y="148"/>
                    </a:lnTo>
                    <a:lnTo>
                      <a:pt x="122" y="148"/>
                    </a:lnTo>
                    <a:lnTo>
                      <a:pt x="122" y="148"/>
                    </a:lnTo>
                    <a:lnTo>
                      <a:pt x="124" y="148"/>
                    </a:lnTo>
                    <a:lnTo>
                      <a:pt x="126" y="146"/>
                    </a:lnTo>
                    <a:lnTo>
                      <a:pt x="126" y="146"/>
                    </a:lnTo>
                    <a:lnTo>
                      <a:pt x="126" y="146"/>
                    </a:lnTo>
                    <a:lnTo>
                      <a:pt x="128" y="144"/>
                    </a:lnTo>
                    <a:lnTo>
                      <a:pt x="128" y="142"/>
                    </a:lnTo>
                    <a:lnTo>
                      <a:pt x="130" y="140"/>
                    </a:lnTo>
                    <a:lnTo>
                      <a:pt x="130" y="138"/>
                    </a:lnTo>
                    <a:lnTo>
                      <a:pt x="128" y="136"/>
                    </a:lnTo>
                    <a:close/>
                    <a:moveTo>
                      <a:pt x="76" y="34"/>
                    </a:moveTo>
                    <a:lnTo>
                      <a:pt x="76" y="34"/>
                    </a:lnTo>
                    <a:lnTo>
                      <a:pt x="76" y="34"/>
                    </a:lnTo>
                    <a:lnTo>
                      <a:pt x="76" y="34"/>
                    </a:lnTo>
                    <a:lnTo>
                      <a:pt x="76" y="34"/>
                    </a:lnTo>
                    <a:lnTo>
                      <a:pt x="76" y="34"/>
                    </a:lnTo>
                    <a:lnTo>
                      <a:pt x="74" y="34"/>
                    </a:lnTo>
                    <a:lnTo>
                      <a:pt x="76" y="34"/>
                    </a:lnTo>
                    <a:close/>
                    <a:moveTo>
                      <a:pt x="72" y="34"/>
                    </a:moveTo>
                    <a:lnTo>
                      <a:pt x="72" y="34"/>
                    </a:lnTo>
                    <a:lnTo>
                      <a:pt x="72" y="34"/>
                    </a:lnTo>
                    <a:lnTo>
                      <a:pt x="74" y="34"/>
                    </a:lnTo>
                    <a:lnTo>
                      <a:pt x="72" y="34"/>
                    </a:lnTo>
                    <a:lnTo>
                      <a:pt x="72" y="34"/>
                    </a:lnTo>
                    <a:lnTo>
                      <a:pt x="72" y="32"/>
                    </a:lnTo>
                    <a:lnTo>
                      <a:pt x="72" y="32"/>
                    </a:lnTo>
                    <a:lnTo>
                      <a:pt x="70" y="32"/>
                    </a:lnTo>
                    <a:lnTo>
                      <a:pt x="70" y="32"/>
                    </a:lnTo>
                    <a:lnTo>
                      <a:pt x="70" y="32"/>
                    </a:lnTo>
                    <a:lnTo>
                      <a:pt x="70" y="34"/>
                    </a:lnTo>
                    <a:lnTo>
                      <a:pt x="72" y="34"/>
                    </a:lnTo>
                    <a:close/>
                    <a:moveTo>
                      <a:pt x="72" y="32"/>
                    </a:moveTo>
                    <a:lnTo>
                      <a:pt x="72" y="32"/>
                    </a:lnTo>
                    <a:lnTo>
                      <a:pt x="72" y="30"/>
                    </a:lnTo>
                    <a:lnTo>
                      <a:pt x="72" y="30"/>
                    </a:lnTo>
                    <a:lnTo>
                      <a:pt x="72" y="32"/>
                    </a:lnTo>
                    <a:lnTo>
                      <a:pt x="72" y="32"/>
                    </a:lnTo>
                    <a:lnTo>
                      <a:pt x="72" y="32"/>
                    </a:lnTo>
                    <a:lnTo>
                      <a:pt x="74" y="32"/>
                    </a:lnTo>
                    <a:lnTo>
                      <a:pt x="76" y="32"/>
                    </a:lnTo>
                    <a:lnTo>
                      <a:pt x="76" y="32"/>
                    </a:lnTo>
                    <a:lnTo>
                      <a:pt x="78" y="32"/>
                    </a:lnTo>
                    <a:lnTo>
                      <a:pt x="78" y="32"/>
                    </a:lnTo>
                    <a:lnTo>
                      <a:pt x="78" y="32"/>
                    </a:lnTo>
                    <a:lnTo>
                      <a:pt x="78" y="30"/>
                    </a:lnTo>
                    <a:lnTo>
                      <a:pt x="76" y="30"/>
                    </a:lnTo>
                    <a:lnTo>
                      <a:pt x="76" y="30"/>
                    </a:lnTo>
                    <a:lnTo>
                      <a:pt x="74" y="30"/>
                    </a:lnTo>
                    <a:lnTo>
                      <a:pt x="74" y="30"/>
                    </a:lnTo>
                    <a:lnTo>
                      <a:pt x="76" y="30"/>
                    </a:lnTo>
                    <a:lnTo>
                      <a:pt x="76" y="30"/>
                    </a:lnTo>
                    <a:lnTo>
                      <a:pt x="74" y="28"/>
                    </a:lnTo>
                    <a:lnTo>
                      <a:pt x="74" y="28"/>
                    </a:lnTo>
                    <a:lnTo>
                      <a:pt x="72" y="28"/>
                    </a:lnTo>
                    <a:lnTo>
                      <a:pt x="72" y="28"/>
                    </a:lnTo>
                    <a:lnTo>
                      <a:pt x="72" y="30"/>
                    </a:lnTo>
                    <a:lnTo>
                      <a:pt x="70" y="30"/>
                    </a:lnTo>
                    <a:lnTo>
                      <a:pt x="70" y="30"/>
                    </a:lnTo>
                    <a:lnTo>
                      <a:pt x="72" y="32"/>
                    </a:lnTo>
                    <a:close/>
                    <a:moveTo>
                      <a:pt x="84" y="26"/>
                    </a:moveTo>
                    <a:lnTo>
                      <a:pt x="84" y="26"/>
                    </a:lnTo>
                    <a:lnTo>
                      <a:pt x="82" y="26"/>
                    </a:lnTo>
                    <a:lnTo>
                      <a:pt x="80" y="26"/>
                    </a:lnTo>
                    <a:lnTo>
                      <a:pt x="80" y="26"/>
                    </a:lnTo>
                    <a:lnTo>
                      <a:pt x="82" y="26"/>
                    </a:lnTo>
                    <a:lnTo>
                      <a:pt x="84" y="26"/>
                    </a:lnTo>
                    <a:close/>
                    <a:moveTo>
                      <a:pt x="76" y="26"/>
                    </a:moveTo>
                    <a:lnTo>
                      <a:pt x="78" y="26"/>
                    </a:lnTo>
                    <a:lnTo>
                      <a:pt x="78" y="28"/>
                    </a:lnTo>
                    <a:lnTo>
                      <a:pt x="78" y="28"/>
                    </a:lnTo>
                    <a:lnTo>
                      <a:pt x="80" y="28"/>
                    </a:lnTo>
                    <a:lnTo>
                      <a:pt x="80" y="26"/>
                    </a:lnTo>
                    <a:lnTo>
                      <a:pt x="80" y="26"/>
                    </a:lnTo>
                    <a:lnTo>
                      <a:pt x="78" y="26"/>
                    </a:lnTo>
                    <a:lnTo>
                      <a:pt x="78" y="26"/>
                    </a:lnTo>
                    <a:lnTo>
                      <a:pt x="76" y="24"/>
                    </a:lnTo>
                    <a:lnTo>
                      <a:pt x="76" y="26"/>
                    </a:lnTo>
                    <a:lnTo>
                      <a:pt x="76" y="26"/>
                    </a:lnTo>
                    <a:lnTo>
                      <a:pt x="76" y="26"/>
                    </a:lnTo>
                    <a:lnTo>
                      <a:pt x="76" y="26"/>
                    </a:lnTo>
                    <a:close/>
                    <a:moveTo>
                      <a:pt x="94" y="10"/>
                    </a:moveTo>
                    <a:lnTo>
                      <a:pt x="94" y="10"/>
                    </a:lnTo>
                    <a:lnTo>
                      <a:pt x="96" y="10"/>
                    </a:lnTo>
                    <a:lnTo>
                      <a:pt x="96" y="10"/>
                    </a:lnTo>
                    <a:lnTo>
                      <a:pt x="96" y="12"/>
                    </a:lnTo>
                    <a:lnTo>
                      <a:pt x="96" y="12"/>
                    </a:lnTo>
                    <a:lnTo>
                      <a:pt x="98" y="12"/>
                    </a:lnTo>
                    <a:lnTo>
                      <a:pt x="98" y="12"/>
                    </a:lnTo>
                    <a:lnTo>
                      <a:pt x="98" y="12"/>
                    </a:lnTo>
                    <a:lnTo>
                      <a:pt x="98" y="12"/>
                    </a:lnTo>
                    <a:lnTo>
                      <a:pt x="98" y="14"/>
                    </a:lnTo>
                    <a:lnTo>
                      <a:pt x="98" y="16"/>
                    </a:lnTo>
                    <a:lnTo>
                      <a:pt x="98" y="16"/>
                    </a:lnTo>
                    <a:lnTo>
                      <a:pt x="98" y="16"/>
                    </a:lnTo>
                    <a:lnTo>
                      <a:pt x="100" y="14"/>
                    </a:lnTo>
                    <a:lnTo>
                      <a:pt x="100" y="14"/>
                    </a:lnTo>
                    <a:lnTo>
                      <a:pt x="100" y="12"/>
                    </a:lnTo>
                    <a:lnTo>
                      <a:pt x="100" y="12"/>
                    </a:lnTo>
                    <a:lnTo>
                      <a:pt x="100" y="12"/>
                    </a:lnTo>
                    <a:lnTo>
                      <a:pt x="100" y="10"/>
                    </a:lnTo>
                    <a:lnTo>
                      <a:pt x="102" y="8"/>
                    </a:lnTo>
                    <a:lnTo>
                      <a:pt x="102" y="6"/>
                    </a:lnTo>
                    <a:lnTo>
                      <a:pt x="102" y="8"/>
                    </a:lnTo>
                    <a:lnTo>
                      <a:pt x="100" y="8"/>
                    </a:lnTo>
                    <a:lnTo>
                      <a:pt x="100" y="6"/>
                    </a:lnTo>
                    <a:lnTo>
                      <a:pt x="100" y="6"/>
                    </a:lnTo>
                    <a:lnTo>
                      <a:pt x="100" y="6"/>
                    </a:lnTo>
                    <a:lnTo>
                      <a:pt x="100" y="4"/>
                    </a:lnTo>
                    <a:lnTo>
                      <a:pt x="98" y="4"/>
                    </a:lnTo>
                    <a:lnTo>
                      <a:pt x="98" y="4"/>
                    </a:lnTo>
                    <a:lnTo>
                      <a:pt x="96" y="6"/>
                    </a:lnTo>
                    <a:lnTo>
                      <a:pt x="96" y="6"/>
                    </a:lnTo>
                    <a:lnTo>
                      <a:pt x="96" y="6"/>
                    </a:lnTo>
                    <a:lnTo>
                      <a:pt x="96" y="6"/>
                    </a:lnTo>
                    <a:lnTo>
                      <a:pt x="98" y="6"/>
                    </a:lnTo>
                    <a:lnTo>
                      <a:pt x="98" y="8"/>
                    </a:lnTo>
                    <a:lnTo>
                      <a:pt x="96" y="10"/>
                    </a:lnTo>
                    <a:lnTo>
                      <a:pt x="96" y="10"/>
                    </a:lnTo>
                    <a:lnTo>
                      <a:pt x="94" y="10"/>
                    </a:lnTo>
                    <a:lnTo>
                      <a:pt x="94" y="10"/>
                    </a:lnTo>
                    <a:lnTo>
                      <a:pt x="94" y="10"/>
                    </a:lnTo>
                    <a:close/>
                    <a:moveTo>
                      <a:pt x="102" y="6"/>
                    </a:moveTo>
                    <a:lnTo>
                      <a:pt x="102" y="6"/>
                    </a:lnTo>
                    <a:lnTo>
                      <a:pt x="102" y="4"/>
                    </a:lnTo>
                    <a:lnTo>
                      <a:pt x="102" y="4"/>
                    </a:lnTo>
                    <a:lnTo>
                      <a:pt x="102" y="4"/>
                    </a:lnTo>
                    <a:lnTo>
                      <a:pt x="104" y="4"/>
                    </a:lnTo>
                    <a:lnTo>
                      <a:pt x="104" y="4"/>
                    </a:lnTo>
                    <a:lnTo>
                      <a:pt x="104" y="2"/>
                    </a:lnTo>
                    <a:lnTo>
                      <a:pt x="102" y="2"/>
                    </a:lnTo>
                    <a:lnTo>
                      <a:pt x="102" y="4"/>
                    </a:lnTo>
                    <a:lnTo>
                      <a:pt x="102" y="6"/>
                    </a:lnTo>
                    <a:lnTo>
                      <a:pt x="102" y="6"/>
                    </a:lnTo>
                    <a:close/>
                    <a:moveTo>
                      <a:pt x="104" y="2"/>
                    </a:moveTo>
                    <a:lnTo>
                      <a:pt x="106" y="4"/>
                    </a:lnTo>
                    <a:lnTo>
                      <a:pt x="106" y="2"/>
                    </a:lnTo>
                    <a:lnTo>
                      <a:pt x="106" y="2"/>
                    </a:lnTo>
                    <a:lnTo>
                      <a:pt x="106" y="0"/>
                    </a:lnTo>
                    <a:lnTo>
                      <a:pt x="106" y="0"/>
                    </a:lnTo>
                    <a:lnTo>
                      <a:pt x="106" y="0"/>
                    </a:lnTo>
                    <a:lnTo>
                      <a:pt x="106" y="2"/>
                    </a:lnTo>
                    <a:lnTo>
                      <a:pt x="104" y="0"/>
                    </a:lnTo>
                    <a:lnTo>
                      <a:pt x="104" y="0"/>
                    </a:lnTo>
                    <a:lnTo>
                      <a:pt x="104" y="2"/>
                    </a:lnTo>
                    <a:lnTo>
                      <a:pt x="104" y="2"/>
                    </a:lnTo>
                    <a:lnTo>
                      <a:pt x="104" y="2"/>
                    </a:lnTo>
                    <a:lnTo>
                      <a:pt x="10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6" name="Freeform 18"/>
              <p:cNvSpPr>
                <a:spLocks noEditPoints="1"/>
              </p:cNvSpPr>
              <p:nvPr/>
            </p:nvSpPr>
            <p:spPr bwMode="auto">
              <a:xfrm>
                <a:off x="4265" y="1610"/>
                <a:ext cx="72" cy="62"/>
              </a:xfrm>
              <a:custGeom>
                <a:avLst/>
                <a:gdLst>
                  <a:gd name="T0" fmla="*/ 36 w 72"/>
                  <a:gd name="T1" fmla="*/ 34 h 62"/>
                  <a:gd name="T2" fmla="*/ 34 w 72"/>
                  <a:gd name="T3" fmla="*/ 32 h 62"/>
                  <a:gd name="T4" fmla="*/ 32 w 72"/>
                  <a:gd name="T5" fmla="*/ 34 h 62"/>
                  <a:gd name="T6" fmla="*/ 16 w 72"/>
                  <a:gd name="T7" fmla="*/ 32 h 62"/>
                  <a:gd name="T8" fmla="*/ 14 w 72"/>
                  <a:gd name="T9" fmla="*/ 32 h 62"/>
                  <a:gd name="T10" fmla="*/ 26 w 72"/>
                  <a:gd name="T11" fmla="*/ 32 h 62"/>
                  <a:gd name="T12" fmla="*/ 28 w 72"/>
                  <a:gd name="T13" fmla="*/ 30 h 62"/>
                  <a:gd name="T14" fmla="*/ 26 w 72"/>
                  <a:gd name="T15" fmla="*/ 32 h 62"/>
                  <a:gd name="T16" fmla="*/ 26 w 72"/>
                  <a:gd name="T17" fmla="*/ 32 h 62"/>
                  <a:gd name="T18" fmla="*/ 44 w 72"/>
                  <a:gd name="T19" fmla="*/ 30 h 62"/>
                  <a:gd name="T20" fmla="*/ 42 w 72"/>
                  <a:gd name="T21" fmla="*/ 28 h 62"/>
                  <a:gd name="T22" fmla="*/ 42 w 72"/>
                  <a:gd name="T23" fmla="*/ 30 h 62"/>
                  <a:gd name="T24" fmla="*/ 70 w 72"/>
                  <a:gd name="T25" fmla="*/ 8 h 62"/>
                  <a:gd name="T26" fmla="*/ 68 w 72"/>
                  <a:gd name="T27" fmla="*/ 8 h 62"/>
                  <a:gd name="T28" fmla="*/ 68 w 72"/>
                  <a:gd name="T29" fmla="*/ 4 h 62"/>
                  <a:gd name="T30" fmla="*/ 66 w 72"/>
                  <a:gd name="T31" fmla="*/ 0 h 62"/>
                  <a:gd name="T32" fmla="*/ 66 w 72"/>
                  <a:gd name="T33" fmla="*/ 4 h 62"/>
                  <a:gd name="T34" fmla="*/ 56 w 72"/>
                  <a:gd name="T35" fmla="*/ 12 h 62"/>
                  <a:gd name="T36" fmla="*/ 52 w 72"/>
                  <a:gd name="T37" fmla="*/ 18 h 62"/>
                  <a:gd name="T38" fmla="*/ 46 w 72"/>
                  <a:gd name="T39" fmla="*/ 26 h 62"/>
                  <a:gd name="T40" fmla="*/ 44 w 72"/>
                  <a:gd name="T41" fmla="*/ 30 h 62"/>
                  <a:gd name="T42" fmla="*/ 42 w 72"/>
                  <a:gd name="T43" fmla="*/ 32 h 62"/>
                  <a:gd name="T44" fmla="*/ 34 w 72"/>
                  <a:gd name="T45" fmla="*/ 36 h 62"/>
                  <a:gd name="T46" fmla="*/ 16 w 72"/>
                  <a:gd name="T47" fmla="*/ 34 h 62"/>
                  <a:gd name="T48" fmla="*/ 8 w 72"/>
                  <a:gd name="T49" fmla="*/ 38 h 62"/>
                  <a:gd name="T50" fmla="*/ 2 w 72"/>
                  <a:gd name="T51" fmla="*/ 36 h 62"/>
                  <a:gd name="T52" fmla="*/ 0 w 72"/>
                  <a:gd name="T53" fmla="*/ 34 h 62"/>
                  <a:gd name="T54" fmla="*/ 0 w 72"/>
                  <a:gd name="T55" fmla="*/ 32 h 62"/>
                  <a:gd name="T56" fmla="*/ 0 w 72"/>
                  <a:gd name="T57" fmla="*/ 36 h 62"/>
                  <a:gd name="T58" fmla="*/ 2 w 72"/>
                  <a:gd name="T59" fmla="*/ 40 h 62"/>
                  <a:gd name="T60" fmla="*/ 6 w 72"/>
                  <a:gd name="T61" fmla="*/ 42 h 62"/>
                  <a:gd name="T62" fmla="*/ 8 w 72"/>
                  <a:gd name="T63" fmla="*/ 46 h 62"/>
                  <a:gd name="T64" fmla="*/ 10 w 72"/>
                  <a:gd name="T65" fmla="*/ 50 h 62"/>
                  <a:gd name="T66" fmla="*/ 14 w 72"/>
                  <a:gd name="T67" fmla="*/ 54 h 62"/>
                  <a:gd name="T68" fmla="*/ 18 w 72"/>
                  <a:gd name="T69" fmla="*/ 56 h 62"/>
                  <a:gd name="T70" fmla="*/ 20 w 72"/>
                  <a:gd name="T71" fmla="*/ 58 h 62"/>
                  <a:gd name="T72" fmla="*/ 30 w 72"/>
                  <a:gd name="T73" fmla="*/ 58 h 62"/>
                  <a:gd name="T74" fmla="*/ 40 w 72"/>
                  <a:gd name="T75" fmla="*/ 60 h 62"/>
                  <a:gd name="T76" fmla="*/ 48 w 72"/>
                  <a:gd name="T77" fmla="*/ 62 h 62"/>
                  <a:gd name="T78" fmla="*/ 54 w 72"/>
                  <a:gd name="T79" fmla="*/ 62 h 62"/>
                  <a:gd name="T80" fmla="*/ 56 w 72"/>
                  <a:gd name="T81" fmla="*/ 62 h 62"/>
                  <a:gd name="T82" fmla="*/ 56 w 72"/>
                  <a:gd name="T83" fmla="*/ 56 h 62"/>
                  <a:gd name="T84" fmla="*/ 58 w 72"/>
                  <a:gd name="T85" fmla="*/ 48 h 62"/>
                  <a:gd name="T86" fmla="*/ 60 w 72"/>
                  <a:gd name="T87" fmla="*/ 42 h 62"/>
                  <a:gd name="T88" fmla="*/ 60 w 72"/>
                  <a:gd name="T89" fmla="*/ 40 h 62"/>
                  <a:gd name="T90" fmla="*/ 64 w 72"/>
                  <a:gd name="T91" fmla="*/ 38 h 62"/>
                  <a:gd name="T92" fmla="*/ 68 w 72"/>
                  <a:gd name="T93" fmla="*/ 36 h 62"/>
                  <a:gd name="T94" fmla="*/ 66 w 72"/>
                  <a:gd name="T95" fmla="*/ 34 h 62"/>
                  <a:gd name="T96" fmla="*/ 64 w 72"/>
                  <a:gd name="T97" fmla="*/ 32 h 62"/>
                  <a:gd name="T98" fmla="*/ 64 w 72"/>
                  <a:gd name="T99" fmla="*/ 28 h 62"/>
                  <a:gd name="T100" fmla="*/ 64 w 72"/>
                  <a:gd name="T101" fmla="*/ 26 h 62"/>
                  <a:gd name="T102" fmla="*/ 64 w 72"/>
                  <a:gd name="T103" fmla="*/ 22 h 62"/>
                  <a:gd name="T104" fmla="*/ 66 w 72"/>
                  <a:gd name="T105" fmla="*/ 20 h 62"/>
                  <a:gd name="T106" fmla="*/ 66 w 72"/>
                  <a:gd name="T107" fmla="*/ 22 h 62"/>
                  <a:gd name="T108" fmla="*/ 66 w 72"/>
                  <a:gd name="T109" fmla="*/ 24 h 62"/>
                  <a:gd name="T110" fmla="*/ 68 w 72"/>
                  <a:gd name="T111" fmla="*/ 24 h 62"/>
                  <a:gd name="T112" fmla="*/ 72 w 72"/>
                  <a:gd name="T113" fmla="*/ 20 h 62"/>
                  <a:gd name="T114" fmla="*/ 72 w 72"/>
                  <a:gd name="T115" fmla="*/ 20 h 62"/>
                  <a:gd name="T116" fmla="*/ 70 w 72"/>
                  <a:gd name="T117" fmla="*/ 16 h 62"/>
                  <a:gd name="T118" fmla="*/ 70 w 72"/>
                  <a:gd name="T119"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62">
                    <a:moveTo>
                      <a:pt x="34" y="36"/>
                    </a:moveTo>
                    <a:lnTo>
                      <a:pt x="34" y="34"/>
                    </a:lnTo>
                    <a:lnTo>
                      <a:pt x="36" y="34"/>
                    </a:lnTo>
                    <a:lnTo>
                      <a:pt x="36" y="34"/>
                    </a:lnTo>
                    <a:lnTo>
                      <a:pt x="36" y="34"/>
                    </a:lnTo>
                    <a:lnTo>
                      <a:pt x="34" y="32"/>
                    </a:lnTo>
                    <a:lnTo>
                      <a:pt x="32" y="34"/>
                    </a:lnTo>
                    <a:lnTo>
                      <a:pt x="32" y="34"/>
                    </a:lnTo>
                    <a:lnTo>
                      <a:pt x="32" y="34"/>
                    </a:lnTo>
                    <a:lnTo>
                      <a:pt x="34" y="36"/>
                    </a:lnTo>
                    <a:close/>
                    <a:moveTo>
                      <a:pt x="16" y="32"/>
                    </a:moveTo>
                    <a:lnTo>
                      <a:pt x="16" y="32"/>
                    </a:lnTo>
                    <a:lnTo>
                      <a:pt x="16" y="32"/>
                    </a:lnTo>
                    <a:lnTo>
                      <a:pt x="16" y="30"/>
                    </a:lnTo>
                    <a:lnTo>
                      <a:pt x="14" y="32"/>
                    </a:lnTo>
                    <a:lnTo>
                      <a:pt x="14" y="32"/>
                    </a:lnTo>
                    <a:lnTo>
                      <a:pt x="16" y="32"/>
                    </a:lnTo>
                    <a:close/>
                    <a:moveTo>
                      <a:pt x="26" y="32"/>
                    </a:moveTo>
                    <a:lnTo>
                      <a:pt x="28" y="32"/>
                    </a:lnTo>
                    <a:lnTo>
                      <a:pt x="28" y="32"/>
                    </a:lnTo>
                    <a:lnTo>
                      <a:pt x="28" y="30"/>
                    </a:lnTo>
                    <a:lnTo>
                      <a:pt x="28" y="30"/>
                    </a:lnTo>
                    <a:lnTo>
                      <a:pt x="26" y="32"/>
                    </a:lnTo>
                    <a:lnTo>
                      <a:pt x="26" y="32"/>
                    </a:lnTo>
                    <a:lnTo>
                      <a:pt x="24" y="32"/>
                    </a:lnTo>
                    <a:lnTo>
                      <a:pt x="26" y="32"/>
                    </a:lnTo>
                    <a:lnTo>
                      <a:pt x="26" y="32"/>
                    </a:lnTo>
                    <a:close/>
                    <a:moveTo>
                      <a:pt x="42" y="30"/>
                    </a:moveTo>
                    <a:lnTo>
                      <a:pt x="44" y="30"/>
                    </a:lnTo>
                    <a:lnTo>
                      <a:pt x="44" y="30"/>
                    </a:lnTo>
                    <a:lnTo>
                      <a:pt x="42" y="30"/>
                    </a:lnTo>
                    <a:lnTo>
                      <a:pt x="42" y="28"/>
                    </a:lnTo>
                    <a:lnTo>
                      <a:pt x="42" y="28"/>
                    </a:lnTo>
                    <a:lnTo>
                      <a:pt x="42" y="30"/>
                    </a:lnTo>
                    <a:lnTo>
                      <a:pt x="42" y="30"/>
                    </a:lnTo>
                    <a:lnTo>
                      <a:pt x="42" y="30"/>
                    </a:lnTo>
                    <a:close/>
                    <a:moveTo>
                      <a:pt x="72" y="20"/>
                    </a:moveTo>
                    <a:lnTo>
                      <a:pt x="70" y="10"/>
                    </a:lnTo>
                    <a:lnTo>
                      <a:pt x="70" y="8"/>
                    </a:lnTo>
                    <a:lnTo>
                      <a:pt x="70" y="8"/>
                    </a:lnTo>
                    <a:lnTo>
                      <a:pt x="70" y="8"/>
                    </a:lnTo>
                    <a:lnTo>
                      <a:pt x="68" y="8"/>
                    </a:lnTo>
                    <a:lnTo>
                      <a:pt x="68" y="8"/>
                    </a:lnTo>
                    <a:lnTo>
                      <a:pt x="68" y="6"/>
                    </a:lnTo>
                    <a:lnTo>
                      <a:pt x="68" y="4"/>
                    </a:lnTo>
                    <a:lnTo>
                      <a:pt x="68" y="2"/>
                    </a:lnTo>
                    <a:lnTo>
                      <a:pt x="68" y="0"/>
                    </a:lnTo>
                    <a:lnTo>
                      <a:pt x="66" y="0"/>
                    </a:lnTo>
                    <a:lnTo>
                      <a:pt x="66" y="0"/>
                    </a:lnTo>
                    <a:lnTo>
                      <a:pt x="66" y="0"/>
                    </a:lnTo>
                    <a:lnTo>
                      <a:pt x="66" y="4"/>
                    </a:lnTo>
                    <a:lnTo>
                      <a:pt x="64" y="6"/>
                    </a:lnTo>
                    <a:lnTo>
                      <a:pt x="58" y="10"/>
                    </a:lnTo>
                    <a:lnTo>
                      <a:pt x="56" y="12"/>
                    </a:lnTo>
                    <a:lnTo>
                      <a:pt x="56" y="14"/>
                    </a:lnTo>
                    <a:lnTo>
                      <a:pt x="56" y="16"/>
                    </a:lnTo>
                    <a:lnTo>
                      <a:pt x="52" y="18"/>
                    </a:lnTo>
                    <a:lnTo>
                      <a:pt x="48" y="24"/>
                    </a:lnTo>
                    <a:lnTo>
                      <a:pt x="46" y="24"/>
                    </a:lnTo>
                    <a:lnTo>
                      <a:pt x="46" y="26"/>
                    </a:lnTo>
                    <a:lnTo>
                      <a:pt x="46" y="28"/>
                    </a:lnTo>
                    <a:lnTo>
                      <a:pt x="44" y="28"/>
                    </a:lnTo>
                    <a:lnTo>
                      <a:pt x="44" y="30"/>
                    </a:lnTo>
                    <a:lnTo>
                      <a:pt x="44" y="32"/>
                    </a:lnTo>
                    <a:lnTo>
                      <a:pt x="42" y="32"/>
                    </a:lnTo>
                    <a:lnTo>
                      <a:pt x="42" y="32"/>
                    </a:lnTo>
                    <a:lnTo>
                      <a:pt x="40" y="34"/>
                    </a:lnTo>
                    <a:lnTo>
                      <a:pt x="36" y="36"/>
                    </a:lnTo>
                    <a:lnTo>
                      <a:pt x="34" y="36"/>
                    </a:lnTo>
                    <a:lnTo>
                      <a:pt x="26" y="36"/>
                    </a:lnTo>
                    <a:lnTo>
                      <a:pt x="22" y="34"/>
                    </a:lnTo>
                    <a:lnTo>
                      <a:pt x="16" y="34"/>
                    </a:lnTo>
                    <a:lnTo>
                      <a:pt x="14" y="36"/>
                    </a:lnTo>
                    <a:lnTo>
                      <a:pt x="10" y="38"/>
                    </a:lnTo>
                    <a:lnTo>
                      <a:pt x="8" y="38"/>
                    </a:lnTo>
                    <a:lnTo>
                      <a:pt x="4" y="38"/>
                    </a:lnTo>
                    <a:lnTo>
                      <a:pt x="4" y="38"/>
                    </a:lnTo>
                    <a:lnTo>
                      <a:pt x="2" y="36"/>
                    </a:lnTo>
                    <a:lnTo>
                      <a:pt x="2" y="32"/>
                    </a:lnTo>
                    <a:lnTo>
                      <a:pt x="2" y="32"/>
                    </a:lnTo>
                    <a:lnTo>
                      <a:pt x="0" y="34"/>
                    </a:lnTo>
                    <a:lnTo>
                      <a:pt x="0" y="32"/>
                    </a:lnTo>
                    <a:lnTo>
                      <a:pt x="0" y="32"/>
                    </a:lnTo>
                    <a:lnTo>
                      <a:pt x="0" y="32"/>
                    </a:lnTo>
                    <a:lnTo>
                      <a:pt x="0" y="32"/>
                    </a:lnTo>
                    <a:lnTo>
                      <a:pt x="0" y="36"/>
                    </a:lnTo>
                    <a:lnTo>
                      <a:pt x="0" y="36"/>
                    </a:lnTo>
                    <a:lnTo>
                      <a:pt x="0" y="36"/>
                    </a:lnTo>
                    <a:lnTo>
                      <a:pt x="2" y="38"/>
                    </a:lnTo>
                    <a:lnTo>
                      <a:pt x="2" y="40"/>
                    </a:lnTo>
                    <a:lnTo>
                      <a:pt x="4" y="40"/>
                    </a:lnTo>
                    <a:lnTo>
                      <a:pt x="4" y="42"/>
                    </a:lnTo>
                    <a:lnTo>
                      <a:pt x="6" y="42"/>
                    </a:lnTo>
                    <a:lnTo>
                      <a:pt x="6" y="44"/>
                    </a:lnTo>
                    <a:lnTo>
                      <a:pt x="6" y="46"/>
                    </a:lnTo>
                    <a:lnTo>
                      <a:pt x="8" y="46"/>
                    </a:lnTo>
                    <a:lnTo>
                      <a:pt x="8" y="48"/>
                    </a:lnTo>
                    <a:lnTo>
                      <a:pt x="10" y="48"/>
                    </a:lnTo>
                    <a:lnTo>
                      <a:pt x="10" y="50"/>
                    </a:lnTo>
                    <a:lnTo>
                      <a:pt x="12" y="52"/>
                    </a:lnTo>
                    <a:lnTo>
                      <a:pt x="14" y="54"/>
                    </a:lnTo>
                    <a:lnTo>
                      <a:pt x="14" y="54"/>
                    </a:lnTo>
                    <a:lnTo>
                      <a:pt x="16" y="56"/>
                    </a:lnTo>
                    <a:lnTo>
                      <a:pt x="16" y="56"/>
                    </a:lnTo>
                    <a:lnTo>
                      <a:pt x="18" y="56"/>
                    </a:lnTo>
                    <a:lnTo>
                      <a:pt x="18" y="56"/>
                    </a:lnTo>
                    <a:lnTo>
                      <a:pt x="18" y="56"/>
                    </a:lnTo>
                    <a:lnTo>
                      <a:pt x="20" y="58"/>
                    </a:lnTo>
                    <a:lnTo>
                      <a:pt x="24" y="58"/>
                    </a:lnTo>
                    <a:lnTo>
                      <a:pt x="26" y="58"/>
                    </a:lnTo>
                    <a:lnTo>
                      <a:pt x="30" y="58"/>
                    </a:lnTo>
                    <a:lnTo>
                      <a:pt x="32" y="58"/>
                    </a:lnTo>
                    <a:lnTo>
                      <a:pt x="36" y="60"/>
                    </a:lnTo>
                    <a:lnTo>
                      <a:pt x="40" y="60"/>
                    </a:lnTo>
                    <a:lnTo>
                      <a:pt x="42" y="60"/>
                    </a:lnTo>
                    <a:lnTo>
                      <a:pt x="46" y="60"/>
                    </a:lnTo>
                    <a:lnTo>
                      <a:pt x="48" y="62"/>
                    </a:lnTo>
                    <a:lnTo>
                      <a:pt x="52" y="62"/>
                    </a:lnTo>
                    <a:lnTo>
                      <a:pt x="52" y="62"/>
                    </a:lnTo>
                    <a:lnTo>
                      <a:pt x="54" y="62"/>
                    </a:lnTo>
                    <a:lnTo>
                      <a:pt x="54" y="62"/>
                    </a:lnTo>
                    <a:lnTo>
                      <a:pt x="56" y="62"/>
                    </a:lnTo>
                    <a:lnTo>
                      <a:pt x="56" y="62"/>
                    </a:lnTo>
                    <a:lnTo>
                      <a:pt x="56" y="60"/>
                    </a:lnTo>
                    <a:lnTo>
                      <a:pt x="56" y="58"/>
                    </a:lnTo>
                    <a:lnTo>
                      <a:pt x="56" y="56"/>
                    </a:lnTo>
                    <a:lnTo>
                      <a:pt x="56" y="54"/>
                    </a:lnTo>
                    <a:lnTo>
                      <a:pt x="58" y="52"/>
                    </a:lnTo>
                    <a:lnTo>
                      <a:pt x="58" y="48"/>
                    </a:lnTo>
                    <a:lnTo>
                      <a:pt x="60" y="46"/>
                    </a:lnTo>
                    <a:lnTo>
                      <a:pt x="60" y="44"/>
                    </a:lnTo>
                    <a:lnTo>
                      <a:pt x="60" y="42"/>
                    </a:lnTo>
                    <a:lnTo>
                      <a:pt x="60" y="40"/>
                    </a:lnTo>
                    <a:lnTo>
                      <a:pt x="60" y="40"/>
                    </a:lnTo>
                    <a:lnTo>
                      <a:pt x="60" y="40"/>
                    </a:lnTo>
                    <a:lnTo>
                      <a:pt x="60" y="38"/>
                    </a:lnTo>
                    <a:lnTo>
                      <a:pt x="60" y="38"/>
                    </a:lnTo>
                    <a:lnTo>
                      <a:pt x="64" y="38"/>
                    </a:lnTo>
                    <a:lnTo>
                      <a:pt x="64" y="38"/>
                    </a:lnTo>
                    <a:lnTo>
                      <a:pt x="66" y="36"/>
                    </a:lnTo>
                    <a:lnTo>
                      <a:pt x="68" y="36"/>
                    </a:lnTo>
                    <a:lnTo>
                      <a:pt x="68" y="36"/>
                    </a:lnTo>
                    <a:lnTo>
                      <a:pt x="68" y="34"/>
                    </a:lnTo>
                    <a:lnTo>
                      <a:pt x="66" y="34"/>
                    </a:lnTo>
                    <a:lnTo>
                      <a:pt x="64" y="34"/>
                    </a:lnTo>
                    <a:lnTo>
                      <a:pt x="64" y="34"/>
                    </a:lnTo>
                    <a:lnTo>
                      <a:pt x="64" y="32"/>
                    </a:lnTo>
                    <a:lnTo>
                      <a:pt x="64" y="30"/>
                    </a:lnTo>
                    <a:lnTo>
                      <a:pt x="64" y="30"/>
                    </a:lnTo>
                    <a:lnTo>
                      <a:pt x="64" y="28"/>
                    </a:lnTo>
                    <a:lnTo>
                      <a:pt x="64" y="28"/>
                    </a:lnTo>
                    <a:lnTo>
                      <a:pt x="64" y="26"/>
                    </a:lnTo>
                    <a:lnTo>
                      <a:pt x="64" y="26"/>
                    </a:lnTo>
                    <a:lnTo>
                      <a:pt x="64" y="24"/>
                    </a:lnTo>
                    <a:lnTo>
                      <a:pt x="64" y="22"/>
                    </a:lnTo>
                    <a:lnTo>
                      <a:pt x="64" y="22"/>
                    </a:lnTo>
                    <a:lnTo>
                      <a:pt x="64" y="20"/>
                    </a:lnTo>
                    <a:lnTo>
                      <a:pt x="66" y="20"/>
                    </a:lnTo>
                    <a:lnTo>
                      <a:pt x="66" y="20"/>
                    </a:lnTo>
                    <a:lnTo>
                      <a:pt x="66" y="20"/>
                    </a:lnTo>
                    <a:lnTo>
                      <a:pt x="66" y="22"/>
                    </a:lnTo>
                    <a:lnTo>
                      <a:pt x="66" y="22"/>
                    </a:lnTo>
                    <a:lnTo>
                      <a:pt x="66" y="22"/>
                    </a:lnTo>
                    <a:lnTo>
                      <a:pt x="66" y="22"/>
                    </a:lnTo>
                    <a:lnTo>
                      <a:pt x="66" y="24"/>
                    </a:lnTo>
                    <a:lnTo>
                      <a:pt x="68" y="24"/>
                    </a:lnTo>
                    <a:lnTo>
                      <a:pt x="68" y="24"/>
                    </a:lnTo>
                    <a:lnTo>
                      <a:pt x="68" y="24"/>
                    </a:lnTo>
                    <a:lnTo>
                      <a:pt x="70" y="22"/>
                    </a:lnTo>
                    <a:lnTo>
                      <a:pt x="70" y="22"/>
                    </a:lnTo>
                    <a:lnTo>
                      <a:pt x="72" y="20"/>
                    </a:lnTo>
                    <a:lnTo>
                      <a:pt x="72" y="20"/>
                    </a:lnTo>
                    <a:lnTo>
                      <a:pt x="72" y="20"/>
                    </a:lnTo>
                    <a:lnTo>
                      <a:pt x="72" y="20"/>
                    </a:lnTo>
                    <a:close/>
                    <a:moveTo>
                      <a:pt x="70" y="16"/>
                    </a:moveTo>
                    <a:lnTo>
                      <a:pt x="70" y="16"/>
                    </a:lnTo>
                    <a:lnTo>
                      <a:pt x="70" y="16"/>
                    </a:lnTo>
                    <a:lnTo>
                      <a:pt x="70" y="14"/>
                    </a:lnTo>
                    <a:lnTo>
                      <a:pt x="70" y="14"/>
                    </a:lnTo>
                    <a:lnTo>
                      <a:pt x="70" y="14"/>
                    </a:lnTo>
                    <a:lnTo>
                      <a:pt x="70" y="14"/>
                    </a:lnTo>
                    <a:lnTo>
                      <a:pt x="70" y="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7" name="Freeform 19"/>
              <p:cNvSpPr>
                <a:spLocks noEditPoints="1"/>
              </p:cNvSpPr>
              <p:nvPr/>
            </p:nvSpPr>
            <p:spPr bwMode="auto">
              <a:xfrm>
                <a:off x="3795" y="1145"/>
                <a:ext cx="246" cy="140"/>
              </a:xfrm>
              <a:custGeom>
                <a:avLst/>
                <a:gdLst>
                  <a:gd name="T0" fmla="*/ 246 w 246"/>
                  <a:gd name="T1" fmla="*/ 70 h 140"/>
                  <a:gd name="T2" fmla="*/ 242 w 246"/>
                  <a:gd name="T3" fmla="*/ 64 h 140"/>
                  <a:gd name="T4" fmla="*/ 240 w 246"/>
                  <a:gd name="T5" fmla="*/ 58 h 140"/>
                  <a:gd name="T6" fmla="*/ 244 w 246"/>
                  <a:gd name="T7" fmla="*/ 48 h 140"/>
                  <a:gd name="T8" fmla="*/ 232 w 246"/>
                  <a:gd name="T9" fmla="*/ 44 h 140"/>
                  <a:gd name="T10" fmla="*/ 218 w 246"/>
                  <a:gd name="T11" fmla="*/ 42 h 140"/>
                  <a:gd name="T12" fmla="*/ 204 w 246"/>
                  <a:gd name="T13" fmla="*/ 34 h 140"/>
                  <a:gd name="T14" fmla="*/ 190 w 246"/>
                  <a:gd name="T15" fmla="*/ 36 h 140"/>
                  <a:gd name="T16" fmla="*/ 178 w 246"/>
                  <a:gd name="T17" fmla="*/ 30 h 140"/>
                  <a:gd name="T18" fmla="*/ 176 w 246"/>
                  <a:gd name="T19" fmla="*/ 22 h 140"/>
                  <a:gd name="T20" fmla="*/ 164 w 246"/>
                  <a:gd name="T21" fmla="*/ 20 h 140"/>
                  <a:gd name="T22" fmla="*/ 158 w 246"/>
                  <a:gd name="T23" fmla="*/ 12 h 140"/>
                  <a:gd name="T24" fmla="*/ 150 w 246"/>
                  <a:gd name="T25" fmla="*/ 0 h 140"/>
                  <a:gd name="T26" fmla="*/ 132 w 246"/>
                  <a:gd name="T27" fmla="*/ 4 h 140"/>
                  <a:gd name="T28" fmla="*/ 118 w 246"/>
                  <a:gd name="T29" fmla="*/ 6 h 140"/>
                  <a:gd name="T30" fmla="*/ 112 w 246"/>
                  <a:gd name="T31" fmla="*/ 16 h 140"/>
                  <a:gd name="T32" fmla="*/ 98 w 246"/>
                  <a:gd name="T33" fmla="*/ 16 h 140"/>
                  <a:gd name="T34" fmla="*/ 88 w 246"/>
                  <a:gd name="T35" fmla="*/ 14 h 140"/>
                  <a:gd name="T36" fmla="*/ 78 w 246"/>
                  <a:gd name="T37" fmla="*/ 12 h 140"/>
                  <a:gd name="T38" fmla="*/ 70 w 246"/>
                  <a:gd name="T39" fmla="*/ 14 h 140"/>
                  <a:gd name="T40" fmla="*/ 54 w 246"/>
                  <a:gd name="T41" fmla="*/ 8 h 140"/>
                  <a:gd name="T42" fmla="*/ 28 w 246"/>
                  <a:gd name="T43" fmla="*/ 8 h 140"/>
                  <a:gd name="T44" fmla="*/ 16 w 246"/>
                  <a:gd name="T45" fmla="*/ 12 h 140"/>
                  <a:gd name="T46" fmla="*/ 24 w 246"/>
                  <a:gd name="T47" fmla="*/ 26 h 140"/>
                  <a:gd name="T48" fmla="*/ 22 w 246"/>
                  <a:gd name="T49" fmla="*/ 32 h 140"/>
                  <a:gd name="T50" fmla="*/ 6 w 246"/>
                  <a:gd name="T51" fmla="*/ 48 h 140"/>
                  <a:gd name="T52" fmla="*/ 8 w 246"/>
                  <a:gd name="T53" fmla="*/ 58 h 140"/>
                  <a:gd name="T54" fmla="*/ 0 w 246"/>
                  <a:gd name="T55" fmla="*/ 68 h 140"/>
                  <a:gd name="T56" fmla="*/ 6 w 246"/>
                  <a:gd name="T57" fmla="*/ 74 h 140"/>
                  <a:gd name="T58" fmla="*/ 10 w 246"/>
                  <a:gd name="T59" fmla="*/ 76 h 140"/>
                  <a:gd name="T60" fmla="*/ 26 w 246"/>
                  <a:gd name="T61" fmla="*/ 76 h 140"/>
                  <a:gd name="T62" fmla="*/ 42 w 246"/>
                  <a:gd name="T63" fmla="*/ 80 h 140"/>
                  <a:gd name="T64" fmla="*/ 62 w 246"/>
                  <a:gd name="T65" fmla="*/ 70 h 140"/>
                  <a:gd name="T66" fmla="*/ 74 w 246"/>
                  <a:gd name="T67" fmla="*/ 68 h 140"/>
                  <a:gd name="T68" fmla="*/ 86 w 246"/>
                  <a:gd name="T69" fmla="*/ 72 h 140"/>
                  <a:gd name="T70" fmla="*/ 96 w 246"/>
                  <a:gd name="T71" fmla="*/ 76 h 140"/>
                  <a:gd name="T72" fmla="*/ 98 w 246"/>
                  <a:gd name="T73" fmla="*/ 86 h 140"/>
                  <a:gd name="T74" fmla="*/ 104 w 246"/>
                  <a:gd name="T75" fmla="*/ 92 h 140"/>
                  <a:gd name="T76" fmla="*/ 114 w 246"/>
                  <a:gd name="T77" fmla="*/ 104 h 140"/>
                  <a:gd name="T78" fmla="*/ 104 w 246"/>
                  <a:gd name="T79" fmla="*/ 102 h 140"/>
                  <a:gd name="T80" fmla="*/ 98 w 246"/>
                  <a:gd name="T81" fmla="*/ 102 h 140"/>
                  <a:gd name="T82" fmla="*/ 92 w 246"/>
                  <a:gd name="T83" fmla="*/ 116 h 140"/>
                  <a:gd name="T84" fmla="*/ 92 w 246"/>
                  <a:gd name="T85" fmla="*/ 122 h 140"/>
                  <a:gd name="T86" fmla="*/ 106 w 246"/>
                  <a:gd name="T87" fmla="*/ 120 h 140"/>
                  <a:gd name="T88" fmla="*/ 112 w 246"/>
                  <a:gd name="T89" fmla="*/ 114 h 140"/>
                  <a:gd name="T90" fmla="*/ 128 w 246"/>
                  <a:gd name="T91" fmla="*/ 100 h 140"/>
                  <a:gd name="T92" fmla="*/ 136 w 246"/>
                  <a:gd name="T93" fmla="*/ 92 h 140"/>
                  <a:gd name="T94" fmla="*/ 144 w 246"/>
                  <a:gd name="T95" fmla="*/ 100 h 140"/>
                  <a:gd name="T96" fmla="*/ 138 w 246"/>
                  <a:gd name="T97" fmla="*/ 102 h 140"/>
                  <a:gd name="T98" fmla="*/ 148 w 246"/>
                  <a:gd name="T99" fmla="*/ 108 h 140"/>
                  <a:gd name="T100" fmla="*/ 160 w 246"/>
                  <a:gd name="T101" fmla="*/ 114 h 140"/>
                  <a:gd name="T102" fmla="*/ 164 w 246"/>
                  <a:gd name="T103" fmla="*/ 126 h 140"/>
                  <a:gd name="T104" fmla="*/ 176 w 246"/>
                  <a:gd name="T105" fmla="*/ 138 h 140"/>
                  <a:gd name="T106" fmla="*/ 196 w 246"/>
                  <a:gd name="T107" fmla="*/ 128 h 140"/>
                  <a:gd name="T108" fmla="*/ 200 w 246"/>
                  <a:gd name="T109" fmla="*/ 120 h 140"/>
                  <a:gd name="T110" fmla="*/ 180 w 246"/>
                  <a:gd name="T111" fmla="*/ 110 h 140"/>
                  <a:gd name="T112" fmla="*/ 184 w 246"/>
                  <a:gd name="T113" fmla="*/ 108 h 140"/>
                  <a:gd name="T114" fmla="*/ 204 w 246"/>
                  <a:gd name="T115" fmla="*/ 98 h 140"/>
                  <a:gd name="T116" fmla="*/ 224 w 246"/>
                  <a:gd name="T117" fmla="*/ 90 h 140"/>
                  <a:gd name="T118" fmla="*/ 226 w 246"/>
                  <a:gd name="T119" fmla="*/ 84 h 140"/>
                  <a:gd name="T120" fmla="*/ 244 w 246"/>
                  <a:gd name="T121" fmla="*/ 7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140">
                    <a:moveTo>
                      <a:pt x="136" y="106"/>
                    </a:moveTo>
                    <a:lnTo>
                      <a:pt x="134" y="106"/>
                    </a:lnTo>
                    <a:lnTo>
                      <a:pt x="134" y="104"/>
                    </a:lnTo>
                    <a:lnTo>
                      <a:pt x="134" y="106"/>
                    </a:lnTo>
                    <a:lnTo>
                      <a:pt x="134" y="106"/>
                    </a:lnTo>
                    <a:lnTo>
                      <a:pt x="136" y="106"/>
                    </a:lnTo>
                    <a:lnTo>
                      <a:pt x="140" y="108"/>
                    </a:lnTo>
                    <a:lnTo>
                      <a:pt x="142" y="108"/>
                    </a:lnTo>
                    <a:lnTo>
                      <a:pt x="140" y="106"/>
                    </a:lnTo>
                    <a:lnTo>
                      <a:pt x="136" y="106"/>
                    </a:lnTo>
                    <a:close/>
                    <a:moveTo>
                      <a:pt x="246" y="70"/>
                    </a:moveTo>
                    <a:lnTo>
                      <a:pt x="246" y="70"/>
                    </a:lnTo>
                    <a:lnTo>
                      <a:pt x="246" y="70"/>
                    </a:lnTo>
                    <a:lnTo>
                      <a:pt x="246" y="70"/>
                    </a:lnTo>
                    <a:lnTo>
                      <a:pt x="244" y="70"/>
                    </a:lnTo>
                    <a:lnTo>
                      <a:pt x="246" y="70"/>
                    </a:lnTo>
                    <a:lnTo>
                      <a:pt x="246" y="68"/>
                    </a:lnTo>
                    <a:lnTo>
                      <a:pt x="244" y="68"/>
                    </a:lnTo>
                    <a:lnTo>
                      <a:pt x="244" y="66"/>
                    </a:lnTo>
                    <a:lnTo>
                      <a:pt x="244" y="66"/>
                    </a:lnTo>
                    <a:lnTo>
                      <a:pt x="242" y="66"/>
                    </a:lnTo>
                    <a:lnTo>
                      <a:pt x="242" y="64"/>
                    </a:lnTo>
                    <a:lnTo>
                      <a:pt x="242" y="62"/>
                    </a:lnTo>
                    <a:lnTo>
                      <a:pt x="242" y="62"/>
                    </a:lnTo>
                    <a:lnTo>
                      <a:pt x="242" y="62"/>
                    </a:lnTo>
                    <a:lnTo>
                      <a:pt x="244" y="62"/>
                    </a:lnTo>
                    <a:lnTo>
                      <a:pt x="246" y="62"/>
                    </a:lnTo>
                    <a:lnTo>
                      <a:pt x="246" y="62"/>
                    </a:lnTo>
                    <a:lnTo>
                      <a:pt x="246" y="60"/>
                    </a:lnTo>
                    <a:lnTo>
                      <a:pt x="244" y="60"/>
                    </a:lnTo>
                    <a:lnTo>
                      <a:pt x="242" y="60"/>
                    </a:lnTo>
                    <a:lnTo>
                      <a:pt x="242" y="58"/>
                    </a:lnTo>
                    <a:lnTo>
                      <a:pt x="240" y="58"/>
                    </a:lnTo>
                    <a:lnTo>
                      <a:pt x="242" y="58"/>
                    </a:lnTo>
                    <a:lnTo>
                      <a:pt x="244" y="56"/>
                    </a:lnTo>
                    <a:lnTo>
                      <a:pt x="244" y="56"/>
                    </a:lnTo>
                    <a:lnTo>
                      <a:pt x="246" y="54"/>
                    </a:lnTo>
                    <a:lnTo>
                      <a:pt x="246" y="54"/>
                    </a:lnTo>
                    <a:lnTo>
                      <a:pt x="246" y="52"/>
                    </a:lnTo>
                    <a:lnTo>
                      <a:pt x="246" y="52"/>
                    </a:lnTo>
                    <a:lnTo>
                      <a:pt x="244" y="50"/>
                    </a:lnTo>
                    <a:lnTo>
                      <a:pt x="244" y="50"/>
                    </a:lnTo>
                    <a:lnTo>
                      <a:pt x="246" y="48"/>
                    </a:lnTo>
                    <a:lnTo>
                      <a:pt x="244" y="48"/>
                    </a:lnTo>
                    <a:lnTo>
                      <a:pt x="244" y="48"/>
                    </a:lnTo>
                    <a:lnTo>
                      <a:pt x="244" y="48"/>
                    </a:lnTo>
                    <a:lnTo>
                      <a:pt x="242" y="48"/>
                    </a:lnTo>
                    <a:lnTo>
                      <a:pt x="240" y="48"/>
                    </a:lnTo>
                    <a:lnTo>
                      <a:pt x="238" y="46"/>
                    </a:lnTo>
                    <a:lnTo>
                      <a:pt x="236" y="46"/>
                    </a:lnTo>
                    <a:lnTo>
                      <a:pt x="234" y="46"/>
                    </a:lnTo>
                    <a:lnTo>
                      <a:pt x="234" y="46"/>
                    </a:lnTo>
                    <a:lnTo>
                      <a:pt x="232" y="44"/>
                    </a:lnTo>
                    <a:lnTo>
                      <a:pt x="232" y="44"/>
                    </a:lnTo>
                    <a:lnTo>
                      <a:pt x="232" y="44"/>
                    </a:lnTo>
                    <a:lnTo>
                      <a:pt x="230" y="44"/>
                    </a:lnTo>
                    <a:lnTo>
                      <a:pt x="230" y="44"/>
                    </a:lnTo>
                    <a:lnTo>
                      <a:pt x="228" y="44"/>
                    </a:lnTo>
                    <a:lnTo>
                      <a:pt x="226" y="42"/>
                    </a:lnTo>
                    <a:lnTo>
                      <a:pt x="224" y="42"/>
                    </a:lnTo>
                    <a:lnTo>
                      <a:pt x="222" y="42"/>
                    </a:lnTo>
                    <a:lnTo>
                      <a:pt x="222" y="42"/>
                    </a:lnTo>
                    <a:lnTo>
                      <a:pt x="218" y="40"/>
                    </a:lnTo>
                    <a:lnTo>
                      <a:pt x="218" y="40"/>
                    </a:lnTo>
                    <a:lnTo>
                      <a:pt x="218" y="40"/>
                    </a:lnTo>
                    <a:lnTo>
                      <a:pt x="218" y="42"/>
                    </a:lnTo>
                    <a:lnTo>
                      <a:pt x="218" y="42"/>
                    </a:lnTo>
                    <a:lnTo>
                      <a:pt x="216" y="42"/>
                    </a:lnTo>
                    <a:lnTo>
                      <a:pt x="216" y="42"/>
                    </a:lnTo>
                    <a:lnTo>
                      <a:pt x="214" y="42"/>
                    </a:lnTo>
                    <a:lnTo>
                      <a:pt x="210" y="38"/>
                    </a:lnTo>
                    <a:lnTo>
                      <a:pt x="210" y="36"/>
                    </a:lnTo>
                    <a:lnTo>
                      <a:pt x="208" y="36"/>
                    </a:lnTo>
                    <a:lnTo>
                      <a:pt x="208" y="34"/>
                    </a:lnTo>
                    <a:lnTo>
                      <a:pt x="206" y="34"/>
                    </a:lnTo>
                    <a:lnTo>
                      <a:pt x="206" y="34"/>
                    </a:lnTo>
                    <a:lnTo>
                      <a:pt x="204" y="34"/>
                    </a:lnTo>
                    <a:lnTo>
                      <a:pt x="202" y="34"/>
                    </a:lnTo>
                    <a:lnTo>
                      <a:pt x="202" y="34"/>
                    </a:lnTo>
                    <a:lnTo>
                      <a:pt x="200" y="34"/>
                    </a:lnTo>
                    <a:lnTo>
                      <a:pt x="198" y="36"/>
                    </a:lnTo>
                    <a:lnTo>
                      <a:pt x="196" y="36"/>
                    </a:lnTo>
                    <a:lnTo>
                      <a:pt x="196" y="38"/>
                    </a:lnTo>
                    <a:lnTo>
                      <a:pt x="194" y="36"/>
                    </a:lnTo>
                    <a:lnTo>
                      <a:pt x="194" y="36"/>
                    </a:lnTo>
                    <a:lnTo>
                      <a:pt x="192" y="36"/>
                    </a:lnTo>
                    <a:lnTo>
                      <a:pt x="192" y="36"/>
                    </a:lnTo>
                    <a:lnTo>
                      <a:pt x="190" y="36"/>
                    </a:lnTo>
                    <a:lnTo>
                      <a:pt x="190" y="34"/>
                    </a:lnTo>
                    <a:lnTo>
                      <a:pt x="188" y="34"/>
                    </a:lnTo>
                    <a:lnTo>
                      <a:pt x="186" y="34"/>
                    </a:lnTo>
                    <a:lnTo>
                      <a:pt x="186" y="34"/>
                    </a:lnTo>
                    <a:lnTo>
                      <a:pt x="184" y="34"/>
                    </a:lnTo>
                    <a:lnTo>
                      <a:pt x="182" y="34"/>
                    </a:lnTo>
                    <a:lnTo>
                      <a:pt x="182" y="34"/>
                    </a:lnTo>
                    <a:lnTo>
                      <a:pt x="180" y="34"/>
                    </a:lnTo>
                    <a:lnTo>
                      <a:pt x="180" y="32"/>
                    </a:lnTo>
                    <a:lnTo>
                      <a:pt x="178" y="32"/>
                    </a:lnTo>
                    <a:lnTo>
                      <a:pt x="178" y="30"/>
                    </a:lnTo>
                    <a:lnTo>
                      <a:pt x="178" y="30"/>
                    </a:lnTo>
                    <a:lnTo>
                      <a:pt x="178" y="28"/>
                    </a:lnTo>
                    <a:lnTo>
                      <a:pt x="178" y="28"/>
                    </a:lnTo>
                    <a:lnTo>
                      <a:pt x="178" y="28"/>
                    </a:lnTo>
                    <a:lnTo>
                      <a:pt x="178" y="26"/>
                    </a:lnTo>
                    <a:lnTo>
                      <a:pt x="176" y="26"/>
                    </a:lnTo>
                    <a:lnTo>
                      <a:pt x="176" y="24"/>
                    </a:lnTo>
                    <a:lnTo>
                      <a:pt x="176" y="24"/>
                    </a:lnTo>
                    <a:lnTo>
                      <a:pt x="176" y="24"/>
                    </a:lnTo>
                    <a:lnTo>
                      <a:pt x="176" y="22"/>
                    </a:lnTo>
                    <a:lnTo>
                      <a:pt x="176" y="22"/>
                    </a:lnTo>
                    <a:lnTo>
                      <a:pt x="174" y="22"/>
                    </a:lnTo>
                    <a:lnTo>
                      <a:pt x="174" y="22"/>
                    </a:lnTo>
                    <a:lnTo>
                      <a:pt x="174" y="22"/>
                    </a:lnTo>
                    <a:lnTo>
                      <a:pt x="172" y="20"/>
                    </a:lnTo>
                    <a:lnTo>
                      <a:pt x="172" y="20"/>
                    </a:lnTo>
                    <a:lnTo>
                      <a:pt x="172" y="20"/>
                    </a:lnTo>
                    <a:lnTo>
                      <a:pt x="170" y="20"/>
                    </a:lnTo>
                    <a:lnTo>
                      <a:pt x="168" y="20"/>
                    </a:lnTo>
                    <a:lnTo>
                      <a:pt x="168" y="20"/>
                    </a:lnTo>
                    <a:lnTo>
                      <a:pt x="166" y="20"/>
                    </a:lnTo>
                    <a:lnTo>
                      <a:pt x="164" y="20"/>
                    </a:lnTo>
                    <a:lnTo>
                      <a:pt x="160" y="20"/>
                    </a:lnTo>
                    <a:lnTo>
                      <a:pt x="160" y="20"/>
                    </a:lnTo>
                    <a:lnTo>
                      <a:pt x="160" y="18"/>
                    </a:lnTo>
                    <a:lnTo>
                      <a:pt x="162" y="18"/>
                    </a:lnTo>
                    <a:lnTo>
                      <a:pt x="162" y="18"/>
                    </a:lnTo>
                    <a:lnTo>
                      <a:pt x="160" y="18"/>
                    </a:lnTo>
                    <a:lnTo>
                      <a:pt x="160" y="16"/>
                    </a:lnTo>
                    <a:lnTo>
                      <a:pt x="160" y="16"/>
                    </a:lnTo>
                    <a:lnTo>
                      <a:pt x="160" y="14"/>
                    </a:lnTo>
                    <a:lnTo>
                      <a:pt x="158" y="12"/>
                    </a:lnTo>
                    <a:lnTo>
                      <a:pt x="158" y="12"/>
                    </a:lnTo>
                    <a:lnTo>
                      <a:pt x="158" y="12"/>
                    </a:lnTo>
                    <a:lnTo>
                      <a:pt x="160" y="12"/>
                    </a:lnTo>
                    <a:lnTo>
                      <a:pt x="162" y="12"/>
                    </a:lnTo>
                    <a:lnTo>
                      <a:pt x="162" y="10"/>
                    </a:lnTo>
                    <a:lnTo>
                      <a:pt x="162" y="10"/>
                    </a:lnTo>
                    <a:lnTo>
                      <a:pt x="158" y="6"/>
                    </a:lnTo>
                    <a:lnTo>
                      <a:pt x="156" y="4"/>
                    </a:lnTo>
                    <a:lnTo>
                      <a:pt x="154" y="2"/>
                    </a:lnTo>
                    <a:lnTo>
                      <a:pt x="152" y="0"/>
                    </a:lnTo>
                    <a:lnTo>
                      <a:pt x="152" y="0"/>
                    </a:lnTo>
                    <a:lnTo>
                      <a:pt x="150" y="0"/>
                    </a:lnTo>
                    <a:lnTo>
                      <a:pt x="148" y="0"/>
                    </a:lnTo>
                    <a:lnTo>
                      <a:pt x="146" y="0"/>
                    </a:lnTo>
                    <a:lnTo>
                      <a:pt x="144" y="0"/>
                    </a:lnTo>
                    <a:lnTo>
                      <a:pt x="140" y="2"/>
                    </a:lnTo>
                    <a:lnTo>
                      <a:pt x="140" y="2"/>
                    </a:lnTo>
                    <a:lnTo>
                      <a:pt x="136" y="2"/>
                    </a:lnTo>
                    <a:lnTo>
                      <a:pt x="134" y="0"/>
                    </a:lnTo>
                    <a:lnTo>
                      <a:pt x="134" y="0"/>
                    </a:lnTo>
                    <a:lnTo>
                      <a:pt x="134" y="2"/>
                    </a:lnTo>
                    <a:lnTo>
                      <a:pt x="134" y="2"/>
                    </a:lnTo>
                    <a:lnTo>
                      <a:pt x="132" y="4"/>
                    </a:lnTo>
                    <a:lnTo>
                      <a:pt x="132" y="4"/>
                    </a:lnTo>
                    <a:lnTo>
                      <a:pt x="130" y="6"/>
                    </a:lnTo>
                    <a:lnTo>
                      <a:pt x="130" y="6"/>
                    </a:lnTo>
                    <a:lnTo>
                      <a:pt x="128" y="6"/>
                    </a:lnTo>
                    <a:lnTo>
                      <a:pt x="126" y="6"/>
                    </a:lnTo>
                    <a:lnTo>
                      <a:pt x="126" y="4"/>
                    </a:lnTo>
                    <a:lnTo>
                      <a:pt x="126" y="4"/>
                    </a:lnTo>
                    <a:lnTo>
                      <a:pt x="122" y="4"/>
                    </a:lnTo>
                    <a:lnTo>
                      <a:pt x="120" y="4"/>
                    </a:lnTo>
                    <a:lnTo>
                      <a:pt x="118" y="6"/>
                    </a:lnTo>
                    <a:lnTo>
                      <a:pt x="118" y="6"/>
                    </a:lnTo>
                    <a:lnTo>
                      <a:pt x="116" y="4"/>
                    </a:lnTo>
                    <a:lnTo>
                      <a:pt x="114" y="6"/>
                    </a:lnTo>
                    <a:lnTo>
                      <a:pt x="114" y="8"/>
                    </a:lnTo>
                    <a:lnTo>
                      <a:pt x="112" y="8"/>
                    </a:lnTo>
                    <a:lnTo>
                      <a:pt x="112" y="10"/>
                    </a:lnTo>
                    <a:lnTo>
                      <a:pt x="110" y="10"/>
                    </a:lnTo>
                    <a:lnTo>
                      <a:pt x="110" y="12"/>
                    </a:lnTo>
                    <a:lnTo>
                      <a:pt x="110" y="14"/>
                    </a:lnTo>
                    <a:lnTo>
                      <a:pt x="110" y="14"/>
                    </a:lnTo>
                    <a:lnTo>
                      <a:pt x="112" y="16"/>
                    </a:lnTo>
                    <a:lnTo>
                      <a:pt x="112" y="16"/>
                    </a:lnTo>
                    <a:lnTo>
                      <a:pt x="112" y="18"/>
                    </a:lnTo>
                    <a:lnTo>
                      <a:pt x="110" y="18"/>
                    </a:lnTo>
                    <a:lnTo>
                      <a:pt x="110" y="18"/>
                    </a:lnTo>
                    <a:lnTo>
                      <a:pt x="110" y="18"/>
                    </a:lnTo>
                    <a:lnTo>
                      <a:pt x="108" y="18"/>
                    </a:lnTo>
                    <a:lnTo>
                      <a:pt x="108" y="16"/>
                    </a:lnTo>
                    <a:lnTo>
                      <a:pt x="106" y="16"/>
                    </a:lnTo>
                    <a:lnTo>
                      <a:pt x="106" y="16"/>
                    </a:lnTo>
                    <a:lnTo>
                      <a:pt x="104" y="16"/>
                    </a:lnTo>
                    <a:lnTo>
                      <a:pt x="102" y="16"/>
                    </a:lnTo>
                    <a:lnTo>
                      <a:pt x="98" y="16"/>
                    </a:lnTo>
                    <a:lnTo>
                      <a:pt x="96" y="16"/>
                    </a:lnTo>
                    <a:lnTo>
                      <a:pt x="96" y="16"/>
                    </a:lnTo>
                    <a:lnTo>
                      <a:pt x="94" y="16"/>
                    </a:lnTo>
                    <a:lnTo>
                      <a:pt x="94" y="16"/>
                    </a:lnTo>
                    <a:lnTo>
                      <a:pt x="92" y="14"/>
                    </a:lnTo>
                    <a:lnTo>
                      <a:pt x="92" y="14"/>
                    </a:lnTo>
                    <a:lnTo>
                      <a:pt x="90" y="12"/>
                    </a:lnTo>
                    <a:lnTo>
                      <a:pt x="90" y="12"/>
                    </a:lnTo>
                    <a:lnTo>
                      <a:pt x="90" y="12"/>
                    </a:lnTo>
                    <a:lnTo>
                      <a:pt x="90" y="14"/>
                    </a:lnTo>
                    <a:lnTo>
                      <a:pt x="88" y="14"/>
                    </a:lnTo>
                    <a:lnTo>
                      <a:pt x="88" y="14"/>
                    </a:lnTo>
                    <a:lnTo>
                      <a:pt x="88" y="14"/>
                    </a:lnTo>
                    <a:lnTo>
                      <a:pt x="86" y="14"/>
                    </a:lnTo>
                    <a:lnTo>
                      <a:pt x="86" y="16"/>
                    </a:lnTo>
                    <a:lnTo>
                      <a:pt x="86" y="16"/>
                    </a:lnTo>
                    <a:lnTo>
                      <a:pt x="84" y="16"/>
                    </a:lnTo>
                    <a:lnTo>
                      <a:pt x="84" y="14"/>
                    </a:lnTo>
                    <a:lnTo>
                      <a:pt x="82" y="14"/>
                    </a:lnTo>
                    <a:lnTo>
                      <a:pt x="82" y="14"/>
                    </a:lnTo>
                    <a:lnTo>
                      <a:pt x="80" y="14"/>
                    </a:lnTo>
                    <a:lnTo>
                      <a:pt x="78" y="12"/>
                    </a:lnTo>
                    <a:lnTo>
                      <a:pt x="78" y="14"/>
                    </a:lnTo>
                    <a:lnTo>
                      <a:pt x="76" y="14"/>
                    </a:lnTo>
                    <a:lnTo>
                      <a:pt x="76" y="14"/>
                    </a:lnTo>
                    <a:lnTo>
                      <a:pt x="74" y="14"/>
                    </a:lnTo>
                    <a:lnTo>
                      <a:pt x="74" y="14"/>
                    </a:lnTo>
                    <a:lnTo>
                      <a:pt x="72" y="14"/>
                    </a:lnTo>
                    <a:lnTo>
                      <a:pt x="72" y="16"/>
                    </a:lnTo>
                    <a:lnTo>
                      <a:pt x="72" y="16"/>
                    </a:lnTo>
                    <a:lnTo>
                      <a:pt x="72" y="14"/>
                    </a:lnTo>
                    <a:lnTo>
                      <a:pt x="72" y="14"/>
                    </a:lnTo>
                    <a:lnTo>
                      <a:pt x="70" y="14"/>
                    </a:lnTo>
                    <a:lnTo>
                      <a:pt x="68" y="12"/>
                    </a:lnTo>
                    <a:lnTo>
                      <a:pt x="66" y="14"/>
                    </a:lnTo>
                    <a:lnTo>
                      <a:pt x="66" y="14"/>
                    </a:lnTo>
                    <a:lnTo>
                      <a:pt x="66" y="12"/>
                    </a:lnTo>
                    <a:lnTo>
                      <a:pt x="64" y="10"/>
                    </a:lnTo>
                    <a:lnTo>
                      <a:pt x="62" y="10"/>
                    </a:lnTo>
                    <a:lnTo>
                      <a:pt x="62" y="10"/>
                    </a:lnTo>
                    <a:lnTo>
                      <a:pt x="58" y="10"/>
                    </a:lnTo>
                    <a:lnTo>
                      <a:pt x="56" y="10"/>
                    </a:lnTo>
                    <a:lnTo>
                      <a:pt x="54" y="10"/>
                    </a:lnTo>
                    <a:lnTo>
                      <a:pt x="54" y="8"/>
                    </a:lnTo>
                    <a:lnTo>
                      <a:pt x="52" y="8"/>
                    </a:lnTo>
                    <a:lnTo>
                      <a:pt x="46" y="8"/>
                    </a:lnTo>
                    <a:lnTo>
                      <a:pt x="46" y="8"/>
                    </a:lnTo>
                    <a:lnTo>
                      <a:pt x="42" y="8"/>
                    </a:lnTo>
                    <a:lnTo>
                      <a:pt x="38" y="8"/>
                    </a:lnTo>
                    <a:lnTo>
                      <a:pt x="36" y="8"/>
                    </a:lnTo>
                    <a:lnTo>
                      <a:pt x="34" y="8"/>
                    </a:lnTo>
                    <a:lnTo>
                      <a:pt x="32" y="8"/>
                    </a:lnTo>
                    <a:lnTo>
                      <a:pt x="30" y="8"/>
                    </a:lnTo>
                    <a:lnTo>
                      <a:pt x="30" y="8"/>
                    </a:lnTo>
                    <a:lnTo>
                      <a:pt x="28" y="8"/>
                    </a:lnTo>
                    <a:lnTo>
                      <a:pt x="26" y="8"/>
                    </a:lnTo>
                    <a:lnTo>
                      <a:pt x="26" y="10"/>
                    </a:lnTo>
                    <a:lnTo>
                      <a:pt x="24" y="10"/>
                    </a:lnTo>
                    <a:lnTo>
                      <a:pt x="24" y="12"/>
                    </a:lnTo>
                    <a:lnTo>
                      <a:pt x="22" y="14"/>
                    </a:lnTo>
                    <a:lnTo>
                      <a:pt x="20" y="14"/>
                    </a:lnTo>
                    <a:lnTo>
                      <a:pt x="20" y="12"/>
                    </a:lnTo>
                    <a:lnTo>
                      <a:pt x="18" y="12"/>
                    </a:lnTo>
                    <a:lnTo>
                      <a:pt x="18" y="12"/>
                    </a:lnTo>
                    <a:lnTo>
                      <a:pt x="16" y="12"/>
                    </a:lnTo>
                    <a:lnTo>
                      <a:pt x="16" y="12"/>
                    </a:lnTo>
                    <a:lnTo>
                      <a:pt x="16" y="14"/>
                    </a:lnTo>
                    <a:lnTo>
                      <a:pt x="16" y="14"/>
                    </a:lnTo>
                    <a:lnTo>
                      <a:pt x="16" y="16"/>
                    </a:lnTo>
                    <a:lnTo>
                      <a:pt x="18" y="16"/>
                    </a:lnTo>
                    <a:lnTo>
                      <a:pt x="18" y="18"/>
                    </a:lnTo>
                    <a:lnTo>
                      <a:pt x="18" y="18"/>
                    </a:lnTo>
                    <a:lnTo>
                      <a:pt x="18" y="18"/>
                    </a:lnTo>
                    <a:lnTo>
                      <a:pt x="20" y="22"/>
                    </a:lnTo>
                    <a:lnTo>
                      <a:pt x="22" y="24"/>
                    </a:lnTo>
                    <a:lnTo>
                      <a:pt x="22" y="24"/>
                    </a:lnTo>
                    <a:lnTo>
                      <a:pt x="24" y="26"/>
                    </a:lnTo>
                    <a:lnTo>
                      <a:pt x="24" y="26"/>
                    </a:lnTo>
                    <a:lnTo>
                      <a:pt x="24" y="26"/>
                    </a:lnTo>
                    <a:lnTo>
                      <a:pt x="22" y="26"/>
                    </a:lnTo>
                    <a:lnTo>
                      <a:pt x="22" y="26"/>
                    </a:lnTo>
                    <a:lnTo>
                      <a:pt x="22" y="28"/>
                    </a:lnTo>
                    <a:lnTo>
                      <a:pt x="22" y="28"/>
                    </a:lnTo>
                    <a:lnTo>
                      <a:pt x="24" y="28"/>
                    </a:lnTo>
                    <a:lnTo>
                      <a:pt x="24" y="30"/>
                    </a:lnTo>
                    <a:lnTo>
                      <a:pt x="24" y="32"/>
                    </a:lnTo>
                    <a:lnTo>
                      <a:pt x="24" y="32"/>
                    </a:lnTo>
                    <a:lnTo>
                      <a:pt x="22" y="32"/>
                    </a:lnTo>
                    <a:lnTo>
                      <a:pt x="22" y="34"/>
                    </a:lnTo>
                    <a:lnTo>
                      <a:pt x="20" y="34"/>
                    </a:lnTo>
                    <a:lnTo>
                      <a:pt x="18" y="36"/>
                    </a:lnTo>
                    <a:lnTo>
                      <a:pt x="16" y="36"/>
                    </a:lnTo>
                    <a:lnTo>
                      <a:pt x="16" y="38"/>
                    </a:lnTo>
                    <a:lnTo>
                      <a:pt x="14" y="40"/>
                    </a:lnTo>
                    <a:lnTo>
                      <a:pt x="10" y="42"/>
                    </a:lnTo>
                    <a:lnTo>
                      <a:pt x="10" y="44"/>
                    </a:lnTo>
                    <a:lnTo>
                      <a:pt x="8" y="44"/>
                    </a:lnTo>
                    <a:lnTo>
                      <a:pt x="6" y="48"/>
                    </a:lnTo>
                    <a:lnTo>
                      <a:pt x="6" y="48"/>
                    </a:lnTo>
                    <a:lnTo>
                      <a:pt x="6" y="50"/>
                    </a:lnTo>
                    <a:lnTo>
                      <a:pt x="6" y="52"/>
                    </a:lnTo>
                    <a:lnTo>
                      <a:pt x="6" y="52"/>
                    </a:lnTo>
                    <a:lnTo>
                      <a:pt x="6" y="54"/>
                    </a:lnTo>
                    <a:lnTo>
                      <a:pt x="6" y="54"/>
                    </a:lnTo>
                    <a:lnTo>
                      <a:pt x="6" y="56"/>
                    </a:lnTo>
                    <a:lnTo>
                      <a:pt x="8" y="56"/>
                    </a:lnTo>
                    <a:lnTo>
                      <a:pt x="8" y="56"/>
                    </a:lnTo>
                    <a:lnTo>
                      <a:pt x="8" y="56"/>
                    </a:lnTo>
                    <a:lnTo>
                      <a:pt x="8" y="58"/>
                    </a:lnTo>
                    <a:lnTo>
                      <a:pt x="8" y="58"/>
                    </a:lnTo>
                    <a:lnTo>
                      <a:pt x="6" y="58"/>
                    </a:lnTo>
                    <a:lnTo>
                      <a:pt x="6" y="56"/>
                    </a:lnTo>
                    <a:lnTo>
                      <a:pt x="4" y="56"/>
                    </a:lnTo>
                    <a:lnTo>
                      <a:pt x="4" y="58"/>
                    </a:lnTo>
                    <a:lnTo>
                      <a:pt x="4" y="58"/>
                    </a:lnTo>
                    <a:lnTo>
                      <a:pt x="4" y="60"/>
                    </a:lnTo>
                    <a:lnTo>
                      <a:pt x="2" y="60"/>
                    </a:lnTo>
                    <a:lnTo>
                      <a:pt x="2" y="62"/>
                    </a:lnTo>
                    <a:lnTo>
                      <a:pt x="2" y="64"/>
                    </a:lnTo>
                    <a:lnTo>
                      <a:pt x="0" y="66"/>
                    </a:lnTo>
                    <a:lnTo>
                      <a:pt x="0" y="68"/>
                    </a:lnTo>
                    <a:lnTo>
                      <a:pt x="0" y="68"/>
                    </a:lnTo>
                    <a:lnTo>
                      <a:pt x="0" y="68"/>
                    </a:lnTo>
                    <a:lnTo>
                      <a:pt x="2" y="68"/>
                    </a:lnTo>
                    <a:lnTo>
                      <a:pt x="2" y="70"/>
                    </a:lnTo>
                    <a:lnTo>
                      <a:pt x="2" y="70"/>
                    </a:lnTo>
                    <a:lnTo>
                      <a:pt x="2" y="70"/>
                    </a:lnTo>
                    <a:lnTo>
                      <a:pt x="2" y="70"/>
                    </a:lnTo>
                    <a:lnTo>
                      <a:pt x="2" y="72"/>
                    </a:lnTo>
                    <a:lnTo>
                      <a:pt x="4" y="72"/>
                    </a:lnTo>
                    <a:lnTo>
                      <a:pt x="6" y="72"/>
                    </a:lnTo>
                    <a:lnTo>
                      <a:pt x="6" y="74"/>
                    </a:lnTo>
                    <a:lnTo>
                      <a:pt x="8" y="74"/>
                    </a:lnTo>
                    <a:lnTo>
                      <a:pt x="8" y="74"/>
                    </a:lnTo>
                    <a:lnTo>
                      <a:pt x="8" y="74"/>
                    </a:lnTo>
                    <a:lnTo>
                      <a:pt x="8" y="74"/>
                    </a:lnTo>
                    <a:lnTo>
                      <a:pt x="8" y="74"/>
                    </a:lnTo>
                    <a:lnTo>
                      <a:pt x="10" y="74"/>
                    </a:lnTo>
                    <a:lnTo>
                      <a:pt x="10" y="76"/>
                    </a:lnTo>
                    <a:lnTo>
                      <a:pt x="10" y="76"/>
                    </a:lnTo>
                    <a:lnTo>
                      <a:pt x="10" y="76"/>
                    </a:lnTo>
                    <a:lnTo>
                      <a:pt x="10" y="76"/>
                    </a:lnTo>
                    <a:lnTo>
                      <a:pt x="10" y="76"/>
                    </a:lnTo>
                    <a:lnTo>
                      <a:pt x="12" y="76"/>
                    </a:lnTo>
                    <a:lnTo>
                      <a:pt x="14" y="74"/>
                    </a:lnTo>
                    <a:lnTo>
                      <a:pt x="14" y="74"/>
                    </a:lnTo>
                    <a:lnTo>
                      <a:pt x="14" y="74"/>
                    </a:lnTo>
                    <a:lnTo>
                      <a:pt x="18" y="76"/>
                    </a:lnTo>
                    <a:lnTo>
                      <a:pt x="20" y="76"/>
                    </a:lnTo>
                    <a:lnTo>
                      <a:pt x="22" y="76"/>
                    </a:lnTo>
                    <a:lnTo>
                      <a:pt x="22" y="76"/>
                    </a:lnTo>
                    <a:lnTo>
                      <a:pt x="22" y="76"/>
                    </a:lnTo>
                    <a:lnTo>
                      <a:pt x="26" y="76"/>
                    </a:lnTo>
                    <a:lnTo>
                      <a:pt x="26" y="76"/>
                    </a:lnTo>
                    <a:lnTo>
                      <a:pt x="26" y="76"/>
                    </a:lnTo>
                    <a:lnTo>
                      <a:pt x="28" y="78"/>
                    </a:lnTo>
                    <a:lnTo>
                      <a:pt x="30" y="78"/>
                    </a:lnTo>
                    <a:lnTo>
                      <a:pt x="32" y="76"/>
                    </a:lnTo>
                    <a:lnTo>
                      <a:pt x="32" y="76"/>
                    </a:lnTo>
                    <a:lnTo>
                      <a:pt x="34" y="76"/>
                    </a:lnTo>
                    <a:lnTo>
                      <a:pt x="36" y="78"/>
                    </a:lnTo>
                    <a:lnTo>
                      <a:pt x="38" y="80"/>
                    </a:lnTo>
                    <a:lnTo>
                      <a:pt x="38" y="80"/>
                    </a:lnTo>
                    <a:lnTo>
                      <a:pt x="40" y="80"/>
                    </a:lnTo>
                    <a:lnTo>
                      <a:pt x="42" y="80"/>
                    </a:lnTo>
                    <a:lnTo>
                      <a:pt x="42" y="78"/>
                    </a:lnTo>
                    <a:lnTo>
                      <a:pt x="46" y="78"/>
                    </a:lnTo>
                    <a:lnTo>
                      <a:pt x="50" y="76"/>
                    </a:lnTo>
                    <a:lnTo>
                      <a:pt x="52" y="76"/>
                    </a:lnTo>
                    <a:lnTo>
                      <a:pt x="56" y="76"/>
                    </a:lnTo>
                    <a:lnTo>
                      <a:pt x="56" y="74"/>
                    </a:lnTo>
                    <a:lnTo>
                      <a:pt x="58" y="74"/>
                    </a:lnTo>
                    <a:lnTo>
                      <a:pt x="58" y="72"/>
                    </a:lnTo>
                    <a:lnTo>
                      <a:pt x="60" y="72"/>
                    </a:lnTo>
                    <a:lnTo>
                      <a:pt x="62" y="72"/>
                    </a:lnTo>
                    <a:lnTo>
                      <a:pt x="62" y="70"/>
                    </a:lnTo>
                    <a:lnTo>
                      <a:pt x="62" y="70"/>
                    </a:lnTo>
                    <a:lnTo>
                      <a:pt x="64" y="68"/>
                    </a:lnTo>
                    <a:lnTo>
                      <a:pt x="66" y="70"/>
                    </a:lnTo>
                    <a:lnTo>
                      <a:pt x="68" y="70"/>
                    </a:lnTo>
                    <a:lnTo>
                      <a:pt x="70" y="70"/>
                    </a:lnTo>
                    <a:lnTo>
                      <a:pt x="72" y="68"/>
                    </a:lnTo>
                    <a:lnTo>
                      <a:pt x="72" y="68"/>
                    </a:lnTo>
                    <a:lnTo>
                      <a:pt x="74" y="68"/>
                    </a:lnTo>
                    <a:lnTo>
                      <a:pt x="74" y="68"/>
                    </a:lnTo>
                    <a:lnTo>
                      <a:pt x="74" y="68"/>
                    </a:lnTo>
                    <a:lnTo>
                      <a:pt x="74" y="68"/>
                    </a:lnTo>
                    <a:lnTo>
                      <a:pt x="76" y="68"/>
                    </a:lnTo>
                    <a:lnTo>
                      <a:pt x="78" y="68"/>
                    </a:lnTo>
                    <a:lnTo>
                      <a:pt x="80" y="70"/>
                    </a:lnTo>
                    <a:lnTo>
                      <a:pt x="80" y="70"/>
                    </a:lnTo>
                    <a:lnTo>
                      <a:pt x="82" y="70"/>
                    </a:lnTo>
                    <a:lnTo>
                      <a:pt x="82" y="70"/>
                    </a:lnTo>
                    <a:lnTo>
                      <a:pt x="82" y="72"/>
                    </a:lnTo>
                    <a:lnTo>
                      <a:pt x="84" y="72"/>
                    </a:lnTo>
                    <a:lnTo>
                      <a:pt x="86" y="72"/>
                    </a:lnTo>
                    <a:lnTo>
                      <a:pt x="86" y="72"/>
                    </a:lnTo>
                    <a:lnTo>
                      <a:pt x="86" y="72"/>
                    </a:lnTo>
                    <a:lnTo>
                      <a:pt x="86" y="72"/>
                    </a:lnTo>
                    <a:lnTo>
                      <a:pt x="86" y="72"/>
                    </a:lnTo>
                    <a:lnTo>
                      <a:pt x="88" y="72"/>
                    </a:lnTo>
                    <a:lnTo>
                      <a:pt x="88" y="74"/>
                    </a:lnTo>
                    <a:lnTo>
                      <a:pt x="88" y="74"/>
                    </a:lnTo>
                    <a:lnTo>
                      <a:pt x="88" y="72"/>
                    </a:lnTo>
                    <a:lnTo>
                      <a:pt x="90" y="72"/>
                    </a:lnTo>
                    <a:lnTo>
                      <a:pt x="92" y="74"/>
                    </a:lnTo>
                    <a:lnTo>
                      <a:pt x="94" y="76"/>
                    </a:lnTo>
                    <a:lnTo>
                      <a:pt x="94" y="76"/>
                    </a:lnTo>
                    <a:lnTo>
                      <a:pt x="96" y="76"/>
                    </a:lnTo>
                    <a:lnTo>
                      <a:pt x="96" y="76"/>
                    </a:lnTo>
                    <a:lnTo>
                      <a:pt x="96" y="76"/>
                    </a:lnTo>
                    <a:lnTo>
                      <a:pt x="98" y="76"/>
                    </a:lnTo>
                    <a:lnTo>
                      <a:pt x="98" y="78"/>
                    </a:lnTo>
                    <a:lnTo>
                      <a:pt x="98" y="80"/>
                    </a:lnTo>
                    <a:lnTo>
                      <a:pt x="98" y="80"/>
                    </a:lnTo>
                    <a:lnTo>
                      <a:pt x="98" y="82"/>
                    </a:lnTo>
                    <a:lnTo>
                      <a:pt x="98" y="82"/>
                    </a:lnTo>
                    <a:lnTo>
                      <a:pt x="98" y="84"/>
                    </a:lnTo>
                    <a:lnTo>
                      <a:pt x="98" y="84"/>
                    </a:lnTo>
                    <a:lnTo>
                      <a:pt x="98" y="86"/>
                    </a:lnTo>
                    <a:lnTo>
                      <a:pt x="98" y="86"/>
                    </a:lnTo>
                    <a:lnTo>
                      <a:pt x="100" y="86"/>
                    </a:lnTo>
                    <a:lnTo>
                      <a:pt x="102" y="88"/>
                    </a:lnTo>
                    <a:lnTo>
                      <a:pt x="102" y="88"/>
                    </a:lnTo>
                    <a:lnTo>
                      <a:pt x="104" y="88"/>
                    </a:lnTo>
                    <a:lnTo>
                      <a:pt x="104" y="88"/>
                    </a:lnTo>
                    <a:lnTo>
                      <a:pt x="104" y="88"/>
                    </a:lnTo>
                    <a:lnTo>
                      <a:pt x="104" y="90"/>
                    </a:lnTo>
                    <a:lnTo>
                      <a:pt x="104" y="90"/>
                    </a:lnTo>
                    <a:lnTo>
                      <a:pt x="104" y="92"/>
                    </a:lnTo>
                    <a:lnTo>
                      <a:pt x="104" y="92"/>
                    </a:lnTo>
                    <a:lnTo>
                      <a:pt x="104" y="94"/>
                    </a:lnTo>
                    <a:lnTo>
                      <a:pt x="104" y="94"/>
                    </a:lnTo>
                    <a:lnTo>
                      <a:pt x="106" y="94"/>
                    </a:lnTo>
                    <a:lnTo>
                      <a:pt x="108" y="96"/>
                    </a:lnTo>
                    <a:lnTo>
                      <a:pt x="110" y="96"/>
                    </a:lnTo>
                    <a:lnTo>
                      <a:pt x="110" y="96"/>
                    </a:lnTo>
                    <a:lnTo>
                      <a:pt x="110" y="98"/>
                    </a:lnTo>
                    <a:lnTo>
                      <a:pt x="110" y="100"/>
                    </a:lnTo>
                    <a:lnTo>
                      <a:pt x="110" y="102"/>
                    </a:lnTo>
                    <a:lnTo>
                      <a:pt x="114" y="104"/>
                    </a:lnTo>
                    <a:lnTo>
                      <a:pt x="114" y="104"/>
                    </a:lnTo>
                    <a:lnTo>
                      <a:pt x="112" y="104"/>
                    </a:lnTo>
                    <a:lnTo>
                      <a:pt x="110" y="104"/>
                    </a:lnTo>
                    <a:lnTo>
                      <a:pt x="110" y="104"/>
                    </a:lnTo>
                    <a:lnTo>
                      <a:pt x="108" y="102"/>
                    </a:lnTo>
                    <a:lnTo>
                      <a:pt x="108" y="102"/>
                    </a:lnTo>
                    <a:lnTo>
                      <a:pt x="108" y="104"/>
                    </a:lnTo>
                    <a:lnTo>
                      <a:pt x="106" y="104"/>
                    </a:lnTo>
                    <a:lnTo>
                      <a:pt x="106" y="104"/>
                    </a:lnTo>
                    <a:lnTo>
                      <a:pt x="104" y="102"/>
                    </a:lnTo>
                    <a:lnTo>
                      <a:pt x="104" y="102"/>
                    </a:lnTo>
                    <a:lnTo>
                      <a:pt x="104" y="102"/>
                    </a:lnTo>
                    <a:lnTo>
                      <a:pt x="104" y="102"/>
                    </a:lnTo>
                    <a:lnTo>
                      <a:pt x="102" y="102"/>
                    </a:lnTo>
                    <a:lnTo>
                      <a:pt x="102" y="102"/>
                    </a:lnTo>
                    <a:lnTo>
                      <a:pt x="102" y="104"/>
                    </a:lnTo>
                    <a:lnTo>
                      <a:pt x="100" y="104"/>
                    </a:lnTo>
                    <a:lnTo>
                      <a:pt x="100" y="104"/>
                    </a:lnTo>
                    <a:lnTo>
                      <a:pt x="100" y="102"/>
                    </a:lnTo>
                    <a:lnTo>
                      <a:pt x="100" y="102"/>
                    </a:lnTo>
                    <a:lnTo>
                      <a:pt x="100" y="102"/>
                    </a:lnTo>
                    <a:lnTo>
                      <a:pt x="98" y="102"/>
                    </a:lnTo>
                    <a:lnTo>
                      <a:pt x="98" y="102"/>
                    </a:lnTo>
                    <a:lnTo>
                      <a:pt x="96" y="104"/>
                    </a:lnTo>
                    <a:lnTo>
                      <a:pt x="96" y="104"/>
                    </a:lnTo>
                    <a:lnTo>
                      <a:pt x="98" y="106"/>
                    </a:lnTo>
                    <a:lnTo>
                      <a:pt x="98" y="108"/>
                    </a:lnTo>
                    <a:lnTo>
                      <a:pt x="98" y="108"/>
                    </a:lnTo>
                    <a:lnTo>
                      <a:pt x="98" y="110"/>
                    </a:lnTo>
                    <a:lnTo>
                      <a:pt x="96" y="110"/>
                    </a:lnTo>
                    <a:lnTo>
                      <a:pt x="94" y="112"/>
                    </a:lnTo>
                    <a:lnTo>
                      <a:pt x="94" y="114"/>
                    </a:lnTo>
                    <a:lnTo>
                      <a:pt x="94" y="114"/>
                    </a:lnTo>
                    <a:lnTo>
                      <a:pt x="92" y="116"/>
                    </a:lnTo>
                    <a:lnTo>
                      <a:pt x="92" y="116"/>
                    </a:lnTo>
                    <a:lnTo>
                      <a:pt x="92" y="118"/>
                    </a:lnTo>
                    <a:lnTo>
                      <a:pt x="92" y="118"/>
                    </a:lnTo>
                    <a:lnTo>
                      <a:pt x="92" y="118"/>
                    </a:lnTo>
                    <a:lnTo>
                      <a:pt x="92" y="118"/>
                    </a:lnTo>
                    <a:lnTo>
                      <a:pt x="92" y="120"/>
                    </a:lnTo>
                    <a:lnTo>
                      <a:pt x="90" y="120"/>
                    </a:lnTo>
                    <a:lnTo>
                      <a:pt x="88" y="120"/>
                    </a:lnTo>
                    <a:lnTo>
                      <a:pt x="88" y="120"/>
                    </a:lnTo>
                    <a:lnTo>
                      <a:pt x="90" y="122"/>
                    </a:lnTo>
                    <a:lnTo>
                      <a:pt x="92" y="122"/>
                    </a:lnTo>
                    <a:lnTo>
                      <a:pt x="96" y="124"/>
                    </a:lnTo>
                    <a:lnTo>
                      <a:pt x="96" y="124"/>
                    </a:lnTo>
                    <a:lnTo>
                      <a:pt x="96" y="124"/>
                    </a:lnTo>
                    <a:lnTo>
                      <a:pt x="96" y="124"/>
                    </a:lnTo>
                    <a:lnTo>
                      <a:pt x="96" y="122"/>
                    </a:lnTo>
                    <a:lnTo>
                      <a:pt x="96" y="122"/>
                    </a:lnTo>
                    <a:lnTo>
                      <a:pt x="98" y="122"/>
                    </a:lnTo>
                    <a:lnTo>
                      <a:pt x="98" y="122"/>
                    </a:lnTo>
                    <a:lnTo>
                      <a:pt x="100" y="122"/>
                    </a:lnTo>
                    <a:lnTo>
                      <a:pt x="102" y="120"/>
                    </a:lnTo>
                    <a:lnTo>
                      <a:pt x="106" y="120"/>
                    </a:lnTo>
                    <a:lnTo>
                      <a:pt x="108" y="122"/>
                    </a:lnTo>
                    <a:lnTo>
                      <a:pt x="108" y="122"/>
                    </a:lnTo>
                    <a:lnTo>
                      <a:pt x="110" y="124"/>
                    </a:lnTo>
                    <a:lnTo>
                      <a:pt x="110" y="122"/>
                    </a:lnTo>
                    <a:lnTo>
                      <a:pt x="108" y="118"/>
                    </a:lnTo>
                    <a:lnTo>
                      <a:pt x="108" y="118"/>
                    </a:lnTo>
                    <a:lnTo>
                      <a:pt x="108" y="116"/>
                    </a:lnTo>
                    <a:lnTo>
                      <a:pt x="108" y="116"/>
                    </a:lnTo>
                    <a:lnTo>
                      <a:pt x="108" y="114"/>
                    </a:lnTo>
                    <a:lnTo>
                      <a:pt x="110" y="116"/>
                    </a:lnTo>
                    <a:lnTo>
                      <a:pt x="112" y="114"/>
                    </a:lnTo>
                    <a:lnTo>
                      <a:pt x="112" y="114"/>
                    </a:lnTo>
                    <a:lnTo>
                      <a:pt x="116" y="114"/>
                    </a:lnTo>
                    <a:lnTo>
                      <a:pt x="116" y="112"/>
                    </a:lnTo>
                    <a:lnTo>
                      <a:pt x="120" y="108"/>
                    </a:lnTo>
                    <a:lnTo>
                      <a:pt x="120" y="108"/>
                    </a:lnTo>
                    <a:lnTo>
                      <a:pt x="122" y="106"/>
                    </a:lnTo>
                    <a:lnTo>
                      <a:pt x="122" y="106"/>
                    </a:lnTo>
                    <a:lnTo>
                      <a:pt x="122" y="104"/>
                    </a:lnTo>
                    <a:lnTo>
                      <a:pt x="122" y="102"/>
                    </a:lnTo>
                    <a:lnTo>
                      <a:pt x="122" y="100"/>
                    </a:lnTo>
                    <a:lnTo>
                      <a:pt x="128" y="100"/>
                    </a:lnTo>
                    <a:lnTo>
                      <a:pt x="130" y="100"/>
                    </a:lnTo>
                    <a:lnTo>
                      <a:pt x="132" y="100"/>
                    </a:lnTo>
                    <a:lnTo>
                      <a:pt x="132" y="98"/>
                    </a:lnTo>
                    <a:lnTo>
                      <a:pt x="134" y="96"/>
                    </a:lnTo>
                    <a:lnTo>
                      <a:pt x="132" y="98"/>
                    </a:lnTo>
                    <a:lnTo>
                      <a:pt x="134" y="100"/>
                    </a:lnTo>
                    <a:lnTo>
                      <a:pt x="136" y="100"/>
                    </a:lnTo>
                    <a:lnTo>
                      <a:pt x="138" y="100"/>
                    </a:lnTo>
                    <a:lnTo>
                      <a:pt x="138" y="98"/>
                    </a:lnTo>
                    <a:lnTo>
                      <a:pt x="138" y="94"/>
                    </a:lnTo>
                    <a:lnTo>
                      <a:pt x="136" y="92"/>
                    </a:lnTo>
                    <a:lnTo>
                      <a:pt x="136" y="92"/>
                    </a:lnTo>
                    <a:lnTo>
                      <a:pt x="136" y="90"/>
                    </a:lnTo>
                    <a:lnTo>
                      <a:pt x="136" y="90"/>
                    </a:lnTo>
                    <a:lnTo>
                      <a:pt x="136" y="92"/>
                    </a:lnTo>
                    <a:lnTo>
                      <a:pt x="138" y="94"/>
                    </a:lnTo>
                    <a:lnTo>
                      <a:pt x="138" y="96"/>
                    </a:lnTo>
                    <a:lnTo>
                      <a:pt x="138" y="96"/>
                    </a:lnTo>
                    <a:lnTo>
                      <a:pt x="138" y="98"/>
                    </a:lnTo>
                    <a:lnTo>
                      <a:pt x="140" y="100"/>
                    </a:lnTo>
                    <a:lnTo>
                      <a:pt x="142" y="100"/>
                    </a:lnTo>
                    <a:lnTo>
                      <a:pt x="144" y="100"/>
                    </a:lnTo>
                    <a:lnTo>
                      <a:pt x="148" y="100"/>
                    </a:lnTo>
                    <a:lnTo>
                      <a:pt x="148" y="100"/>
                    </a:lnTo>
                    <a:lnTo>
                      <a:pt x="146" y="102"/>
                    </a:lnTo>
                    <a:lnTo>
                      <a:pt x="144" y="102"/>
                    </a:lnTo>
                    <a:lnTo>
                      <a:pt x="142" y="102"/>
                    </a:lnTo>
                    <a:lnTo>
                      <a:pt x="138" y="102"/>
                    </a:lnTo>
                    <a:lnTo>
                      <a:pt x="136" y="100"/>
                    </a:lnTo>
                    <a:lnTo>
                      <a:pt x="134" y="100"/>
                    </a:lnTo>
                    <a:lnTo>
                      <a:pt x="134" y="102"/>
                    </a:lnTo>
                    <a:lnTo>
                      <a:pt x="136" y="102"/>
                    </a:lnTo>
                    <a:lnTo>
                      <a:pt x="138" y="102"/>
                    </a:lnTo>
                    <a:lnTo>
                      <a:pt x="140" y="102"/>
                    </a:lnTo>
                    <a:lnTo>
                      <a:pt x="140" y="104"/>
                    </a:lnTo>
                    <a:lnTo>
                      <a:pt x="140" y="104"/>
                    </a:lnTo>
                    <a:lnTo>
                      <a:pt x="138" y="104"/>
                    </a:lnTo>
                    <a:lnTo>
                      <a:pt x="138" y="104"/>
                    </a:lnTo>
                    <a:lnTo>
                      <a:pt x="136" y="104"/>
                    </a:lnTo>
                    <a:lnTo>
                      <a:pt x="138" y="106"/>
                    </a:lnTo>
                    <a:lnTo>
                      <a:pt x="140" y="106"/>
                    </a:lnTo>
                    <a:lnTo>
                      <a:pt x="140" y="106"/>
                    </a:lnTo>
                    <a:lnTo>
                      <a:pt x="144" y="108"/>
                    </a:lnTo>
                    <a:lnTo>
                      <a:pt x="148" y="108"/>
                    </a:lnTo>
                    <a:lnTo>
                      <a:pt x="152" y="108"/>
                    </a:lnTo>
                    <a:lnTo>
                      <a:pt x="154" y="108"/>
                    </a:lnTo>
                    <a:lnTo>
                      <a:pt x="158" y="108"/>
                    </a:lnTo>
                    <a:lnTo>
                      <a:pt x="158" y="108"/>
                    </a:lnTo>
                    <a:lnTo>
                      <a:pt x="160" y="110"/>
                    </a:lnTo>
                    <a:lnTo>
                      <a:pt x="162" y="110"/>
                    </a:lnTo>
                    <a:lnTo>
                      <a:pt x="162" y="108"/>
                    </a:lnTo>
                    <a:lnTo>
                      <a:pt x="164" y="110"/>
                    </a:lnTo>
                    <a:lnTo>
                      <a:pt x="164" y="112"/>
                    </a:lnTo>
                    <a:lnTo>
                      <a:pt x="162" y="114"/>
                    </a:lnTo>
                    <a:lnTo>
                      <a:pt x="160" y="114"/>
                    </a:lnTo>
                    <a:lnTo>
                      <a:pt x="158" y="114"/>
                    </a:lnTo>
                    <a:lnTo>
                      <a:pt x="152" y="118"/>
                    </a:lnTo>
                    <a:lnTo>
                      <a:pt x="148" y="120"/>
                    </a:lnTo>
                    <a:lnTo>
                      <a:pt x="150" y="122"/>
                    </a:lnTo>
                    <a:lnTo>
                      <a:pt x="150" y="122"/>
                    </a:lnTo>
                    <a:lnTo>
                      <a:pt x="152" y="122"/>
                    </a:lnTo>
                    <a:lnTo>
                      <a:pt x="154" y="122"/>
                    </a:lnTo>
                    <a:lnTo>
                      <a:pt x="158" y="124"/>
                    </a:lnTo>
                    <a:lnTo>
                      <a:pt x="160" y="124"/>
                    </a:lnTo>
                    <a:lnTo>
                      <a:pt x="162" y="124"/>
                    </a:lnTo>
                    <a:lnTo>
                      <a:pt x="164" y="126"/>
                    </a:lnTo>
                    <a:lnTo>
                      <a:pt x="166" y="130"/>
                    </a:lnTo>
                    <a:lnTo>
                      <a:pt x="166" y="130"/>
                    </a:lnTo>
                    <a:lnTo>
                      <a:pt x="164" y="134"/>
                    </a:lnTo>
                    <a:lnTo>
                      <a:pt x="164" y="136"/>
                    </a:lnTo>
                    <a:lnTo>
                      <a:pt x="164" y="136"/>
                    </a:lnTo>
                    <a:lnTo>
                      <a:pt x="164" y="136"/>
                    </a:lnTo>
                    <a:lnTo>
                      <a:pt x="166" y="140"/>
                    </a:lnTo>
                    <a:lnTo>
                      <a:pt x="168" y="140"/>
                    </a:lnTo>
                    <a:lnTo>
                      <a:pt x="170" y="140"/>
                    </a:lnTo>
                    <a:lnTo>
                      <a:pt x="172" y="140"/>
                    </a:lnTo>
                    <a:lnTo>
                      <a:pt x="176" y="138"/>
                    </a:lnTo>
                    <a:lnTo>
                      <a:pt x="178" y="134"/>
                    </a:lnTo>
                    <a:lnTo>
                      <a:pt x="182" y="132"/>
                    </a:lnTo>
                    <a:lnTo>
                      <a:pt x="184" y="132"/>
                    </a:lnTo>
                    <a:lnTo>
                      <a:pt x="186" y="132"/>
                    </a:lnTo>
                    <a:lnTo>
                      <a:pt x="188" y="132"/>
                    </a:lnTo>
                    <a:lnTo>
                      <a:pt x="190" y="130"/>
                    </a:lnTo>
                    <a:lnTo>
                      <a:pt x="192" y="126"/>
                    </a:lnTo>
                    <a:lnTo>
                      <a:pt x="192" y="126"/>
                    </a:lnTo>
                    <a:lnTo>
                      <a:pt x="194" y="126"/>
                    </a:lnTo>
                    <a:lnTo>
                      <a:pt x="196" y="126"/>
                    </a:lnTo>
                    <a:lnTo>
                      <a:pt x="196" y="128"/>
                    </a:lnTo>
                    <a:lnTo>
                      <a:pt x="198" y="128"/>
                    </a:lnTo>
                    <a:lnTo>
                      <a:pt x="200" y="128"/>
                    </a:lnTo>
                    <a:lnTo>
                      <a:pt x="202" y="128"/>
                    </a:lnTo>
                    <a:lnTo>
                      <a:pt x="204" y="126"/>
                    </a:lnTo>
                    <a:lnTo>
                      <a:pt x="204" y="126"/>
                    </a:lnTo>
                    <a:lnTo>
                      <a:pt x="204" y="124"/>
                    </a:lnTo>
                    <a:lnTo>
                      <a:pt x="206" y="122"/>
                    </a:lnTo>
                    <a:lnTo>
                      <a:pt x="206" y="120"/>
                    </a:lnTo>
                    <a:lnTo>
                      <a:pt x="204" y="120"/>
                    </a:lnTo>
                    <a:lnTo>
                      <a:pt x="202" y="120"/>
                    </a:lnTo>
                    <a:lnTo>
                      <a:pt x="200" y="120"/>
                    </a:lnTo>
                    <a:lnTo>
                      <a:pt x="200" y="120"/>
                    </a:lnTo>
                    <a:lnTo>
                      <a:pt x="198" y="122"/>
                    </a:lnTo>
                    <a:lnTo>
                      <a:pt x="196" y="120"/>
                    </a:lnTo>
                    <a:lnTo>
                      <a:pt x="194" y="122"/>
                    </a:lnTo>
                    <a:lnTo>
                      <a:pt x="192" y="122"/>
                    </a:lnTo>
                    <a:lnTo>
                      <a:pt x="190" y="122"/>
                    </a:lnTo>
                    <a:lnTo>
                      <a:pt x="190" y="122"/>
                    </a:lnTo>
                    <a:lnTo>
                      <a:pt x="188" y="120"/>
                    </a:lnTo>
                    <a:lnTo>
                      <a:pt x="184" y="116"/>
                    </a:lnTo>
                    <a:lnTo>
                      <a:pt x="182" y="112"/>
                    </a:lnTo>
                    <a:lnTo>
                      <a:pt x="180" y="110"/>
                    </a:lnTo>
                    <a:lnTo>
                      <a:pt x="180" y="110"/>
                    </a:lnTo>
                    <a:lnTo>
                      <a:pt x="180" y="108"/>
                    </a:lnTo>
                    <a:lnTo>
                      <a:pt x="182" y="106"/>
                    </a:lnTo>
                    <a:lnTo>
                      <a:pt x="184" y="106"/>
                    </a:lnTo>
                    <a:lnTo>
                      <a:pt x="186" y="102"/>
                    </a:lnTo>
                    <a:lnTo>
                      <a:pt x="186" y="104"/>
                    </a:lnTo>
                    <a:lnTo>
                      <a:pt x="186" y="104"/>
                    </a:lnTo>
                    <a:lnTo>
                      <a:pt x="186" y="106"/>
                    </a:lnTo>
                    <a:lnTo>
                      <a:pt x="186" y="106"/>
                    </a:lnTo>
                    <a:lnTo>
                      <a:pt x="182" y="108"/>
                    </a:lnTo>
                    <a:lnTo>
                      <a:pt x="184" y="108"/>
                    </a:lnTo>
                    <a:lnTo>
                      <a:pt x="184" y="108"/>
                    </a:lnTo>
                    <a:lnTo>
                      <a:pt x="186" y="108"/>
                    </a:lnTo>
                    <a:lnTo>
                      <a:pt x="186" y="106"/>
                    </a:lnTo>
                    <a:lnTo>
                      <a:pt x="188" y="104"/>
                    </a:lnTo>
                    <a:lnTo>
                      <a:pt x="194" y="100"/>
                    </a:lnTo>
                    <a:lnTo>
                      <a:pt x="196" y="98"/>
                    </a:lnTo>
                    <a:lnTo>
                      <a:pt x="198" y="100"/>
                    </a:lnTo>
                    <a:lnTo>
                      <a:pt x="200" y="98"/>
                    </a:lnTo>
                    <a:lnTo>
                      <a:pt x="202" y="98"/>
                    </a:lnTo>
                    <a:lnTo>
                      <a:pt x="202" y="98"/>
                    </a:lnTo>
                    <a:lnTo>
                      <a:pt x="204" y="98"/>
                    </a:lnTo>
                    <a:lnTo>
                      <a:pt x="206" y="98"/>
                    </a:lnTo>
                    <a:lnTo>
                      <a:pt x="208" y="96"/>
                    </a:lnTo>
                    <a:lnTo>
                      <a:pt x="210" y="96"/>
                    </a:lnTo>
                    <a:lnTo>
                      <a:pt x="212" y="94"/>
                    </a:lnTo>
                    <a:lnTo>
                      <a:pt x="214" y="94"/>
                    </a:lnTo>
                    <a:lnTo>
                      <a:pt x="216" y="92"/>
                    </a:lnTo>
                    <a:lnTo>
                      <a:pt x="220" y="92"/>
                    </a:lnTo>
                    <a:lnTo>
                      <a:pt x="224" y="92"/>
                    </a:lnTo>
                    <a:lnTo>
                      <a:pt x="226" y="92"/>
                    </a:lnTo>
                    <a:lnTo>
                      <a:pt x="226" y="90"/>
                    </a:lnTo>
                    <a:lnTo>
                      <a:pt x="224" y="90"/>
                    </a:lnTo>
                    <a:lnTo>
                      <a:pt x="226" y="90"/>
                    </a:lnTo>
                    <a:lnTo>
                      <a:pt x="226" y="88"/>
                    </a:lnTo>
                    <a:lnTo>
                      <a:pt x="226" y="88"/>
                    </a:lnTo>
                    <a:lnTo>
                      <a:pt x="226" y="88"/>
                    </a:lnTo>
                    <a:lnTo>
                      <a:pt x="226" y="88"/>
                    </a:lnTo>
                    <a:lnTo>
                      <a:pt x="224" y="88"/>
                    </a:lnTo>
                    <a:lnTo>
                      <a:pt x="224" y="88"/>
                    </a:lnTo>
                    <a:lnTo>
                      <a:pt x="224" y="86"/>
                    </a:lnTo>
                    <a:lnTo>
                      <a:pt x="226" y="86"/>
                    </a:lnTo>
                    <a:lnTo>
                      <a:pt x="226" y="86"/>
                    </a:lnTo>
                    <a:lnTo>
                      <a:pt x="226" y="84"/>
                    </a:lnTo>
                    <a:lnTo>
                      <a:pt x="226" y="84"/>
                    </a:lnTo>
                    <a:lnTo>
                      <a:pt x="226" y="82"/>
                    </a:lnTo>
                    <a:lnTo>
                      <a:pt x="228" y="82"/>
                    </a:lnTo>
                    <a:lnTo>
                      <a:pt x="230" y="82"/>
                    </a:lnTo>
                    <a:lnTo>
                      <a:pt x="230" y="80"/>
                    </a:lnTo>
                    <a:lnTo>
                      <a:pt x="232" y="78"/>
                    </a:lnTo>
                    <a:lnTo>
                      <a:pt x="234" y="78"/>
                    </a:lnTo>
                    <a:lnTo>
                      <a:pt x="236" y="78"/>
                    </a:lnTo>
                    <a:lnTo>
                      <a:pt x="236" y="78"/>
                    </a:lnTo>
                    <a:lnTo>
                      <a:pt x="240" y="78"/>
                    </a:lnTo>
                    <a:lnTo>
                      <a:pt x="244" y="78"/>
                    </a:lnTo>
                    <a:lnTo>
                      <a:pt x="244" y="78"/>
                    </a:lnTo>
                    <a:lnTo>
                      <a:pt x="246" y="78"/>
                    </a:lnTo>
                    <a:lnTo>
                      <a:pt x="244" y="76"/>
                    </a:lnTo>
                    <a:lnTo>
                      <a:pt x="246" y="74"/>
                    </a:lnTo>
                    <a:lnTo>
                      <a:pt x="246" y="72"/>
                    </a:lnTo>
                    <a:lnTo>
                      <a:pt x="246" y="72"/>
                    </a:lnTo>
                    <a:lnTo>
                      <a:pt x="246" y="7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8" name="Freeform 20"/>
              <p:cNvSpPr>
                <a:spLocks/>
              </p:cNvSpPr>
              <p:nvPr/>
            </p:nvSpPr>
            <p:spPr bwMode="auto">
              <a:xfrm>
                <a:off x="3933" y="2001"/>
                <a:ext cx="86" cy="102"/>
              </a:xfrm>
              <a:custGeom>
                <a:avLst/>
                <a:gdLst>
                  <a:gd name="T0" fmla="*/ 84 w 86"/>
                  <a:gd name="T1" fmla="*/ 36 h 102"/>
                  <a:gd name="T2" fmla="*/ 84 w 86"/>
                  <a:gd name="T3" fmla="*/ 30 h 102"/>
                  <a:gd name="T4" fmla="*/ 82 w 86"/>
                  <a:gd name="T5" fmla="*/ 28 h 102"/>
                  <a:gd name="T6" fmla="*/ 80 w 86"/>
                  <a:gd name="T7" fmla="*/ 24 h 102"/>
                  <a:gd name="T8" fmla="*/ 76 w 86"/>
                  <a:gd name="T9" fmla="*/ 16 h 102"/>
                  <a:gd name="T10" fmla="*/ 76 w 86"/>
                  <a:gd name="T11" fmla="*/ 10 h 102"/>
                  <a:gd name="T12" fmla="*/ 72 w 86"/>
                  <a:gd name="T13" fmla="*/ 8 h 102"/>
                  <a:gd name="T14" fmla="*/ 72 w 86"/>
                  <a:gd name="T15" fmla="*/ 6 h 102"/>
                  <a:gd name="T16" fmla="*/ 64 w 86"/>
                  <a:gd name="T17" fmla="*/ 8 h 102"/>
                  <a:gd name="T18" fmla="*/ 60 w 86"/>
                  <a:gd name="T19" fmla="*/ 10 h 102"/>
                  <a:gd name="T20" fmla="*/ 52 w 86"/>
                  <a:gd name="T21" fmla="*/ 8 h 102"/>
                  <a:gd name="T22" fmla="*/ 46 w 86"/>
                  <a:gd name="T23" fmla="*/ 10 h 102"/>
                  <a:gd name="T24" fmla="*/ 42 w 86"/>
                  <a:gd name="T25" fmla="*/ 12 h 102"/>
                  <a:gd name="T26" fmla="*/ 40 w 86"/>
                  <a:gd name="T27" fmla="*/ 14 h 102"/>
                  <a:gd name="T28" fmla="*/ 36 w 86"/>
                  <a:gd name="T29" fmla="*/ 10 h 102"/>
                  <a:gd name="T30" fmla="*/ 32 w 86"/>
                  <a:gd name="T31" fmla="*/ 10 h 102"/>
                  <a:gd name="T32" fmla="*/ 28 w 86"/>
                  <a:gd name="T33" fmla="*/ 10 h 102"/>
                  <a:gd name="T34" fmla="*/ 24 w 86"/>
                  <a:gd name="T35" fmla="*/ 10 h 102"/>
                  <a:gd name="T36" fmla="*/ 20 w 86"/>
                  <a:gd name="T37" fmla="*/ 14 h 102"/>
                  <a:gd name="T38" fmla="*/ 20 w 86"/>
                  <a:gd name="T39" fmla="*/ 16 h 102"/>
                  <a:gd name="T40" fmla="*/ 18 w 86"/>
                  <a:gd name="T41" fmla="*/ 22 h 102"/>
                  <a:gd name="T42" fmla="*/ 20 w 86"/>
                  <a:gd name="T43" fmla="*/ 24 h 102"/>
                  <a:gd name="T44" fmla="*/ 20 w 86"/>
                  <a:gd name="T45" fmla="*/ 28 h 102"/>
                  <a:gd name="T46" fmla="*/ 20 w 86"/>
                  <a:gd name="T47" fmla="*/ 34 h 102"/>
                  <a:gd name="T48" fmla="*/ 24 w 86"/>
                  <a:gd name="T49" fmla="*/ 34 h 102"/>
                  <a:gd name="T50" fmla="*/ 26 w 86"/>
                  <a:gd name="T51" fmla="*/ 36 h 102"/>
                  <a:gd name="T52" fmla="*/ 28 w 86"/>
                  <a:gd name="T53" fmla="*/ 38 h 102"/>
                  <a:gd name="T54" fmla="*/ 26 w 86"/>
                  <a:gd name="T55" fmla="*/ 42 h 102"/>
                  <a:gd name="T56" fmla="*/ 14 w 86"/>
                  <a:gd name="T57" fmla="*/ 54 h 102"/>
                  <a:gd name="T58" fmla="*/ 10 w 86"/>
                  <a:gd name="T59" fmla="*/ 58 h 102"/>
                  <a:gd name="T60" fmla="*/ 6 w 86"/>
                  <a:gd name="T61" fmla="*/ 62 h 102"/>
                  <a:gd name="T62" fmla="*/ 6 w 86"/>
                  <a:gd name="T63" fmla="*/ 68 h 102"/>
                  <a:gd name="T64" fmla="*/ 4 w 86"/>
                  <a:gd name="T65" fmla="*/ 74 h 102"/>
                  <a:gd name="T66" fmla="*/ 2 w 86"/>
                  <a:gd name="T67" fmla="*/ 78 h 102"/>
                  <a:gd name="T68" fmla="*/ 2 w 86"/>
                  <a:gd name="T69" fmla="*/ 88 h 102"/>
                  <a:gd name="T70" fmla="*/ 0 w 86"/>
                  <a:gd name="T71" fmla="*/ 94 h 102"/>
                  <a:gd name="T72" fmla="*/ 0 w 86"/>
                  <a:gd name="T73" fmla="*/ 100 h 102"/>
                  <a:gd name="T74" fmla="*/ 4 w 86"/>
                  <a:gd name="T75" fmla="*/ 100 h 102"/>
                  <a:gd name="T76" fmla="*/ 6 w 86"/>
                  <a:gd name="T77" fmla="*/ 102 h 102"/>
                  <a:gd name="T78" fmla="*/ 10 w 86"/>
                  <a:gd name="T79" fmla="*/ 100 h 102"/>
                  <a:gd name="T80" fmla="*/ 12 w 86"/>
                  <a:gd name="T81" fmla="*/ 96 h 102"/>
                  <a:gd name="T82" fmla="*/ 14 w 86"/>
                  <a:gd name="T83" fmla="*/ 96 h 102"/>
                  <a:gd name="T84" fmla="*/ 16 w 86"/>
                  <a:gd name="T85" fmla="*/ 96 h 102"/>
                  <a:gd name="T86" fmla="*/ 20 w 86"/>
                  <a:gd name="T87" fmla="*/ 94 h 102"/>
                  <a:gd name="T88" fmla="*/ 68 w 86"/>
                  <a:gd name="T89" fmla="*/ 94 h 102"/>
                  <a:gd name="T90" fmla="*/ 70 w 86"/>
                  <a:gd name="T91" fmla="*/ 76 h 102"/>
                  <a:gd name="T92" fmla="*/ 72 w 86"/>
                  <a:gd name="T93" fmla="*/ 70 h 102"/>
                  <a:gd name="T94" fmla="*/ 74 w 86"/>
                  <a:gd name="T95" fmla="*/ 64 h 102"/>
                  <a:gd name="T96" fmla="*/ 78 w 86"/>
                  <a:gd name="T97" fmla="*/ 58 h 102"/>
                  <a:gd name="T98" fmla="*/ 80 w 86"/>
                  <a:gd name="T99" fmla="*/ 54 h 102"/>
                  <a:gd name="T100" fmla="*/ 82 w 86"/>
                  <a:gd name="T101" fmla="*/ 54 h 102"/>
                  <a:gd name="T102" fmla="*/ 84 w 86"/>
                  <a:gd name="T103" fmla="*/ 50 h 102"/>
                  <a:gd name="T104" fmla="*/ 86 w 86"/>
                  <a:gd name="T105" fmla="*/ 48 h 102"/>
                  <a:gd name="T106" fmla="*/ 86 w 86"/>
                  <a:gd name="T107" fmla="*/ 4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102">
                    <a:moveTo>
                      <a:pt x="86" y="42"/>
                    </a:moveTo>
                    <a:lnTo>
                      <a:pt x="86" y="40"/>
                    </a:lnTo>
                    <a:lnTo>
                      <a:pt x="84" y="36"/>
                    </a:lnTo>
                    <a:lnTo>
                      <a:pt x="84" y="32"/>
                    </a:lnTo>
                    <a:lnTo>
                      <a:pt x="84" y="32"/>
                    </a:lnTo>
                    <a:lnTo>
                      <a:pt x="84" y="30"/>
                    </a:lnTo>
                    <a:lnTo>
                      <a:pt x="84" y="30"/>
                    </a:lnTo>
                    <a:lnTo>
                      <a:pt x="84" y="30"/>
                    </a:lnTo>
                    <a:lnTo>
                      <a:pt x="82" y="28"/>
                    </a:lnTo>
                    <a:lnTo>
                      <a:pt x="82" y="26"/>
                    </a:lnTo>
                    <a:lnTo>
                      <a:pt x="82" y="26"/>
                    </a:lnTo>
                    <a:lnTo>
                      <a:pt x="80" y="24"/>
                    </a:lnTo>
                    <a:lnTo>
                      <a:pt x="78" y="20"/>
                    </a:lnTo>
                    <a:lnTo>
                      <a:pt x="78" y="20"/>
                    </a:lnTo>
                    <a:lnTo>
                      <a:pt x="76" y="16"/>
                    </a:lnTo>
                    <a:lnTo>
                      <a:pt x="76" y="16"/>
                    </a:lnTo>
                    <a:lnTo>
                      <a:pt x="78" y="12"/>
                    </a:lnTo>
                    <a:lnTo>
                      <a:pt x="76" y="10"/>
                    </a:lnTo>
                    <a:lnTo>
                      <a:pt x="76" y="10"/>
                    </a:lnTo>
                    <a:lnTo>
                      <a:pt x="74" y="10"/>
                    </a:lnTo>
                    <a:lnTo>
                      <a:pt x="72" y="8"/>
                    </a:lnTo>
                    <a:lnTo>
                      <a:pt x="72" y="8"/>
                    </a:lnTo>
                    <a:lnTo>
                      <a:pt x="72" y="6"/>
                    </a:lnTo>
                    <a:lnTo>
                      <a:pt x="72" y="6"/>
                    </a:lnTo>
                    <a:lnTo>
                      <a:pt x="70" y="0"/>
                    </a:lnTo>
                    <a:lnTo>
                      <a:pt x="66" y="4"/>
                    </a:lnTo>
                    <a:lnTo>
                      <a:pt x="64" y="8"/>
                    </a:lnTo>
                    <a:lnTo>
                      <a:pt x="62" y="8"/>
                    </a:lnTo>
                    <a:lnTo>
                      <a:pt x="62" y="10"/>
                    </a:lnTo>
                    <a:lnTo>
                      <a:pt x="60" y="10"/>
                    </a:lnTo>
                    <a:lnTo>
                      <a:pt x="56" y="8"/>
                    </a:lnTo>
                    <a:lnTo>
                      <a:pt x="54" y="6"/>
                    </a:lnTo>
                    <a:lnTo>
                      <a:pt x="52" y="8"/>
                    </a:lnTo>
                    <a:lnTo>
                      <a:pt x="50" y="8"/>
                    </a:lnTo>
                    <a:lnTo>
                      <a:pt x="50" y="8"/>
                    </a:lnTo>
                    <a:lnTo>
                      <a:pt x="46" y="10"/>
                    </a:lnTo>
                    <a:lnTo>
                      <a:pt x="44" y="10"/>
                    </a:lnTo>
                    <a:lnTo>
                      <a:pt x="42" y="10"/>
                    </a:lnTo>
                    <a:lnTo>
                      <a:pt x="42" y="12"/>
                    </a:lnTo>
                    <a:lnTo>
                      <a:pt x="40" y="14"/>
                    </a:lnTo>
                    <a:lnTo>
                      <a:pt x="40" y="14"/>
                    </a:lnTo>
                    <a:lnTo>
                      <a:pt x="40" y="14"/>
                    </a:lnTo>
                    <a:lnTo>
                      <a:pt x="40" y="12"/>
                    </a:lnTo>
                    <a:lnTo>
                      <a:pt x="38" y="12"/>
                    </a:lnTo>
                    <a:lnTo>
                      <a:pt x="36" y="10"/>
                    </a:lnTo>
                    <a:lnTo>
                      <a:pt x="36" y="8"/>
                    </a:lnTo>
                    <a:lnTo>
                      <a:pt x="36" y="8"/>
                    </a:lnTo>
                    <a:lnTo>
                      <a:pt x="32" y="10"/>
                    </a:lnTo>
                    <a:lnTo>
                      <a:pt x="32" y="10"/>
                    </a:lnTo>
                    <a:lnTo>
                      <a:pt x="30" y="10"/>
                    </a:lnTo>
                    <a:lnTo>
                      <a:pt x="28" y="10"/>
                    </a:lnTo>
                    <a:lnTo>
                      <a:pt x="26" y="8"/>
                    </a:lnTo>
                    <a:lnTo>
                      <a:pt x="26" y="8"/>
                    </a:lnTo>
                    <a:lnTo>
                      <a:pt x="24" y="10"/>
                    </a:lnTo>
                    <a:lnTo>
                      <a:pt x="22" y="12"/>
                    </a:lnTo>
                    <a:lnTo>
                      <a:pt x="20" y="12"/>
                    </a:lnTo>
                    <a:lnTo>
                      <a:pt x="20" y="14"/>
                    </a:lnTo>
                    <a:lnTo>
                      <a:pt x="22" y="14"/>
                    </a:lnTo>
                    <a:lnTo>
                      <a:pt x="22" y="16"/>
                    </a:lnTo>
                    <a:lnTo>
                      <a:pt x="20" y="16"/>
                    </a:lnTo>
                    <a:lnTo>
                      <a:pt x="20" y="18"/>
                    </a:lnTo>
                    <a:lnTo>
                      <a:pt x="20" y="20"/>
                    </a:lnTo>
                    <a:lnTo>
                      <a:pt x="18" y="22"/>
                    </a:lnTo>
                    <a:lnTo>
                      <a:pt x="20" y="22"/>
                    </a:lnTo>
                    <a:lnTo>
                      <a:pt x="20" y="24"/>
                    </a:lnTo>
                    <a:lnTo>
                      <a:pt x="20" y="24"/>
                    </a:lnTo>
                    <a:lnTo>
                      <a:pt x="20" y="24"/>
                    </a:lnTo>
                    <a:lnTo>
                      <a:pt x="20" y="26"/>
                    </a:lnTo>
                    <a:lnTo>
                      <a:pt x="20" y="28"/>
                    </a:lnTo>
                    <a:lnTo>
                      <a:pt x="18" y="30"/>
                    </a:lnTo>
                    <a:lnTo>
                      <a:pt x="18" y="32"/>
                    </a:lnTo>
                    <a:lnTo>
                      <a:pt x="20" y="34"/>
                    </a:lnTo>
                    <a:lnTo>
                      <a:pt x="22" y="34"/>
                    </a:lnTo>
                    <a:lnTo>
                      <a:pt x="22" y="34"/>
                    </a:lnTo>
                    <a:lnTo>
                      <a:pt x="24" y="34"/>
                    </a:lnTo>
                    <a:lnTo>
                      <a:pt x="24" y="36"/>
                    </a:lnTo>
                    <a:lnTo>
                      <a:pt x="26" y="36"/>
                    </a:lnTo>
                    <a:lnTo>
                      <a:pt x="26" y="36"/>
                    </a:lnTo>
                    <a:lnTo>
                      <a:pt x="26" y="36"/>
                    </a:lnTo>
                    <a:lnTo>
                      <a:pt x="26" y="36"/>
                    </a:lnTo>
                    <a:lnTo>
                      <a:pt x="28" y="38"/>
                    </a:lnTo>
                    <a:lnTo>
                      <a:pt x="26" y="38"/>
                    </a:lnTo>
                    <a:lnTo>
                      <a:pt x="26" y="40"/>
                    </a:lnTo>
                    <a:lnTo>
                      <a:pt x="26" y="42"/>
                    </a:lnTo>
                    <a:lnTo>
                      <a:pt x="22" y="46"/>
                    </a:lnTo>
                    <a:lnTo>
                      <a:pt x="14" y="54"/>
                    </a:lnTo>
                    <a:lnTo>
                      <a:pt x="14" y="54"/>
                    </a:lnTo>
                    <a:lnTo>
                      <a:pt x="12" y="54"/>
                    </a:lnTo>
                    <a:lnTo>
                      <a:pt x="10" y="56"/>
                    </a:lnTo>
                    <a:lnTo>
                      <a:pt x="10" y="58"/>
                    </a:lnTo>
                    <a:lnTo>
                      <a:pt x="8" y="60"/>
                    </a:lnTo>
                    <a:lnTo>
                      <a:pt x="6" y="62"/>
                    </a:lnTo>
                    <a:lnTo>
                      <a:pt x="6" y="62"/>
                    </a:lnTo>
                    <a:lnTo>
                      <a:pt x="6" y="64"/>
                    </a:lnTo>
                    <a:lnTo>
                      <a:pt x="6" y="68"/>
                    </a:lnTo>
                    <a:lnTo>
                      <a:pt x="6" y="68"/>
                    </a:lnTo>
                    <a:lnTo>
                      <a:pt x="4" y="72"/>
                    </a:lnTo>
                    <a:lnTo>
                      <a:pt x="4" y="74"/>
                    </a:lnTo>
                    <a:lnTo>
                      <a:pt x="4" y="74"/>
                    </a:lnTo>
                    <a:lnTo>
                      <a:pt x="2" y="74"/>
                    </a:lnTo>
                    <a:lnTo>
                      <a:pt x="2" y="78"/>
                    </a:lnTo>
                    <a:lnTo>
                      <a:pt x="2" y="78"/>
                    </a:lnTo>
                    <a:lnTo>
                      <a:pt x="2" y="84"/>
                    </a:lnTo>
                    <a:lnTo>
                      <a:pt x="2" y="86"/>
                    </a:lnTo>
                    <a:lnTo>
                      <a:pt x="2" y="88"/>
                    </a:lnTo>
                    <a:lnTo>
                      <a:pt x="0" y="90"/>
                    </a:lnTo>
                    <a:lnTo>
                      <a:pt x="0" y="92"/>
                    </a:lnTo>
                    <a:lnTo>
                      <a:pt x="0" y="94"/>
                    </a:lnTo>
                    <a:lnTo>
                      <a:pt x="0" y="96"/>
                    </a:lnTo>
                    <a:lnTo>
                      <a:pt x="0" y="100"/>
                    </a:lnTo>
                    <a:lnTo>
                      <a:pt x="0" y="100"/>
                    </a:lnTo>
                    <a:lnTo>
                      <a:pt x="2" y="100"/>
                    </a:lnTo>
                    <a:lnTo>
                      <a:pt x="4" y="100"/>
                    </a:lnTo>
                    <a:lnTo>
                      <a:pt x="4" y="100"/>
                    </a:lnTo>
                    <a:lnTo>
                      <a:pt x="6" y="102"/>
                    </a:lnTo>
                    <a:lnTo>
                      <a:pt x="6" y="102"/>
                    </a:lnTo>
                    <a:lnTo>
                      <a:pt x="6" y="102"/>
                    </a:lnTo>
                    <a:lnTo>
                      <a:pt x="8" y="102"/>
                    </a:lnTo>
                    <a:lnTo>
                      <a:pt x="8" y="100"/>
                    </a:lnTo>
                    <a:lnTo>
                      <a:pt x="10" y="100"/>
                    </a:lnTo>
                    <a:lnTo>
                      <a:pt x="10" y="98"/>
                    </a:lnTo>
                    <a:lnTo>
                      <a:pt x="12" y="98"/>
                    </a:lnTo>
                    <a:lnTo>
                      <a:pt x="12" y="96"/>
                    </a:lnTo>
                    <a:lnTo>
                      <a:pt x="12" y="96"/>
                    </a:lnTo>
                    <a:lnTo>
                      <a:pt x="14" y="96"/>
                    </a:lnTo>
                    <a:lnTo>
                      <a:pt x="14" y="96"/>
                    </a:lnTo>
                    <a:lnTo>
                      <a:pt x="16" y="96"/>
                    </a:lnTo>
                    <a:lnTo>
                      <a:pt x="16" y="96"/>
                    </a:lnTo>
                    <a:lnTo>
                      <a:pt x="16" y="96"/>
                    </a:lnTo>
                    <a:lnTo>
                      <a:pt x="18" y="94"/>
                    </a:lnTo>
                    <a:lnTo>
                      <a:pt x="18" y="94"/>
                    </a:lnTo>
                    <a:lnTo>
                      <a:pt x="20" y="94"/>
                    </a:lnTo>
                    <a:lnTo>
                      <a:pt x="20" y="94"/>
                    </a:lnTo>
                    <a:lnTo>
                      <a:pt x="20" y="94"/>
                    </a:lnTo>
                    <a:lnTo>
                      <a:pt x="68" y="94"/>
                    </a:lnTo>
                    <a:lnTo>
                      <a:pt x="68" y="90"/>
                    </a:lnTo>
                    <a:lnTo>
                      <a:pt x="70" y="84"/>
                    </a:lnTo>
                    <a:lnTo>
                      <a:pt x="70" y="76"/>
                    </a:lnTo>
                    <a:lnTo>
                      <a:pt x="70" y="72"/>
                    </a:lnTo>
                    <a:lnTo>
                      <a:pt x="70" y="70"/>
                    </a:lnTo>
                    <a:lnTo>
                      <a:pt x="72" y="70"/>
                    </a:lnTo>
                    <a:lnTo>
                      <a:pt x="72" y="68"/>
                    </a:lnTo>
                    <a:lnTo>
                      <a:pt x="72" y="66"/>
                    </a:lnTo>
                    <a:lnTo>
                      <a:pt x="74" y="64"/>
                    </a:lnTo>
                    <a:lnTo>
                      <a:pt x="74" y="64"/>
                    </a:lnTo>
                    <a:lnTo>
                      <a:pt x="76" y="60"/>
                    </a:lnTo>
                    <a:lnTo>
                      <a:pt x="78" y="58"/>
                    </a:lnTo>
                    <a:lnTo>
                      <a:pt x="78" y="56"/>
                    </a:lnTo>
                    <a:lnTo>
                      <a:pt x="80" y="56"/>
                    </a:lnTo>
                    <a:lnTo>
                      <a:pt x="80" y="54"/>
                    </a:lnTo>
                    <a:lnTo>
                      <a:pt x="82" y="54"/>
                    </a:lnTo>
                    <a:lnTo>
                      <a:pt x="82" y="54"/>
                    </a:lnTo>
                    <a:lnTo>
                      <a:pt x="82" y="54"/>
                    </a:lnTo>
                    <a:lnTo>
                      <a:pt x="82" y="54"/>
                    </a:lnTo>
                    <a:lnTo>
                      <a:pt x="82" y="52"/>
                    </a:lnTo>
                    <a:lnTo>
                      <a:pt x="84" y="50"/>
                    </a:lnTo>
                    <a:lnTo>
                      <a:pt x="84" y="50"/>
                    </a:lnTo>
                    <a:lnTo>
                      <a:pt x="84" y="48"/>
                    </a:lnTo>
                    <a:lnTo>
                      <a:pt x="86" y="48"/>
                    </a:lnTo>
                    <a:lnTo>
                      <a:pt x="86" y="46"/>
                    </a:lnTo>
                    <a:lnTo>
                      <a:pt x="86" y="46"/>
                    </a:lnTo>
                    <a:lnTo>
                      <a:pt x="86" y="44"/>
                    </a:lnTo>
                    <a:lnTo>
                      <a:pt x="86" y="4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79" name="Freeform 21"/>
              <p:cNvSpPr>
                <a:spLocks noEditPoints="1"/>
              </p:cNvSpPr>
              <p:nvPr/>
            </p:nvSpPr>
            <p:spPr bwMode="auto">
              <a:xfrm>
                <a:off x="2459" y="1748"/>
                <a:ext cx="6" cy="12"/>
              </a:xfrm>
              <a:custGeom>
                <a:avLst/>
                <a:gdLst>
                  <a:gd name="T0" fmla="*/ 4 w 6"/>
                  <a:gd name="T1" fmla="*/ 12 h 12"/>
                  <a:gd name="T2" fmla="*/ 2 w 6"/>
                  <a:gd name="T3" fmla="*/ 10 h 12"/>
                  <a:gd name="T4" fmla="*/ 2 w 6"/>
                  <a:gd name="T5" fmla="*/ 10 h 12"/>
                  <a:gd name="T6" fmla="*/ 0 w 6"/>
                  <a:gd name="T7" fmla="*/ 12 h 12"/>
                  <a:gd name="T8" fmla="*/ 4 w 6"/>
                  <a:gd name="T9" fmla="*/ 12 h 12"/>
                  <a:gd name="T10" fmla="*/ 6 w 6"/>
                  <a:gd name="T11" fmla="*/ 12 h 12"/>
                  <a:gd name="T12" fmla="*/ 4 w 6"/>
                  <a:gd name="T13" fmla="*/ 12 h 12"/>
                  <a:gd name="T14" fmla="*/ 4 w 6"/>
                  <a:gd name="T15" fmla="*/ 0 h 12"/>
                  <a:gd name="T16" fmla="*/ 6 w 6"/>
                  <a:gd name="T17" fmla="*/ 0 h 12"/>
                  <a:gd name="T18" fmla="*/ 4 w 6"/>
                  <a:gd name="T19" fmla="*/ 0 h 12"/>
                  <a:gd name="T20" fmla="*/ 4 w 6"/>
                  <a:gd name="T21" fmla="*/ 0 h 12"/>
                  <a:gd name="T22" fmla="*/ 4 w 6"/>
                  <a:gd name="T23" fmla="*/ 0 h 12"/>
                  <a:gd name="T24" fmla="*/ 4 w 6"/>
                  <a:gd name="T25" fmla="*/ 0 h 12"/>
                  <a:gd name="T26" fmla="*/ 2 w 6"/>
                  <a:gd name="T27" fmla="*/ 0 h 12"/>
                  <a:gd name="T28" fmla="*/ 2 w 6"/>
                  <a:gd name="T29" fmla="*/ 0 h 12"/>
                  <a:gd name="T30" fmla="*/ 2 w 6"/>
                  <a:gd name="T31" fmla="*/ 0 h 12"/>
                  <a:gd name="T32" fmla="*/ 0 w 6"/>
                  <a:gd name="T33" fmla="*/ 0 h 12"/>
                  <a:gd name="T34" fmla="*/ 2 w 6"/>
                  <a:gd name="T35" fmla="*/ 0 h 12"/>
                  <a:gd name="T36" fmla="*/ 2 w 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2">
                    <a:moveTo>
                      <a:pt x="4" y="12"/>
                    </a:moveTo>
                    <a:lnTo>
                      <a:pt x="2" y="10"/>
                    </a:lnTo>
                    <a:lnTo>
                      <a:pt x="2" y="10"/>
                    </a:lnTo>
                    <a:lnTo>
                      <a:pt x="0" y="12"/>
                    </a:lnTo>
                    <a:lnTo>
                      <a:pt x="4" y="12"/>
                    </a:lnTo>
                    <a:lnTo>
                      <a:pt x="6" y="12"/>
                    </a:lnTo>
                    <a:lnTo>
                      <a:pt x="4" y="12"/>
                    </a:lnTo>
                    <a:close/>
                    <a:moveTo>
                      <a:pt x="4" y="0"/>
                    </a:moveTo>
                    <a:lnTo>
                      <a:pt x="6" y="0"/>
                    </a:lnTo>
                    <a:lnTo>
                      <a:pt x="4" y="0"/>
                    </a:lnTo>
                    <a:lnTo>
                      <a:pt x="4" y="0"/>
                    </a:lnTo>
                    <a:lnTo>
                      <a:pt x="4" y="0"/>
                    </a:lnTo>
                    <a:lnTo>
                      <a:pt x="4" y="0"/>
                    </a:lnTo>
                    <a:close/>
                    <a:moveTo>
                      <a:pt x="2" y="0"/>
                    </a:moveTo>
                    <a:lnTo>
                      <a:pt x="2" y="0"/>
                    </a:lnTo>
                    <a:lnTo>
                      <a:pt x="2" y="0"/>
                    </a:lnTo>
                    <a:lnTo>
                      <a:pt x="0" y="0"/>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0" name="Freeform 22"/>
              <p:cNvSpPr>
                <a:spLocks noEditPoints="1"/>
              </p:cNvSpPr>
              <p:nvPr/>
            </p:nvSpPr>
            <p:spPr bwMode="auto">
              <a:xfrm>
                <a:off x="2353" y="1684"/>
                <a:ext cx="10" cy="4"/>
              </a:xfrm>
              <a:custGeom>
                <a:avLst/>
                <a:gdLst>
                  <a:gd name="T0" fmla="*/ 2 w 10"/>
                  <a:gd name="T1" fmla="*/ 2 h 4"/>
                  <a:gd name="T2" fmla="*/ 0 w 10"/>
                  <a:gd name="T3" fmla="*/ 2 h 4"/>
                  <a:gd name="T4" fmla="*/ 0 w 10"/>
                  <a:gd name="T5" fmla="*/ 2 h 4"/>
                  <a:gd name="T6" fmla="*/ 0 w 10"/>
                  <a:gd name="T7" fmla="*/ 4 h 4"/>
                  <a:gd name="T8" fmla="*/ 0 w 10"/>
                  <a:gd name="T9" fmla="*/ 4 h 4"/>
                  <a:gd name="T10" fmla="*/ 2 w 10"/>
                  <a:gd name="T11" fmla="*/ 4 h 4"/>
                  <a:gd name="T12" fmla="*/ 2 w 10"/>
                  <a:gd name="T13" fmla="*/ 4 h 4"/>
                  <a:gd name="T14" fmla="*/ 2 w 10"/>
                  <a:gd name="T15" fmla="*/ 2 h 4"/>
                  <a:gd name="T16" fmla="*/ 2 w 10"/>
                  <a:gd name="T17" fmla="*/ 2 h 4"/>
                  <a:gd name="T18" fmla="*/ 2 w 10"/>
                  <a:gd name="T19" fmla="*/ 2 h 4"/>
                  <a:gd name="T20" fmla="*/ 10 w 10"/>
                  <a:gd name="T21" fmla="*/ 2 h 4"/>
                  <a:gd name="T22" fmla="*/ 8 w 10"/>
                  <a:gd name="T23" fmla="*/ 2 h 4"/>
                  <a:gd name="T24" fmla="*/ 8 w 10"/>
                  <a:gd name="T25" fmla="*/ 2 h 4"/>
                  <a:gd name="T26" fmla="*/ 8 w 10"/>
                  <a:gd name="T27" fmla="*/ 2 h 4"/>
                  <a:gd name="T28" fmla="*/ 10 w 10"/>
                  <a:gd name="T29" fmla="*/ 2 h 4"/>
                  <a:gd name="T30" fmla="*/ 10 w 10"/>
                  <a:gd name="T31" fmla="*/ 4 h 4"/>
                  <a:gd name="T32" fmla="*/ 10 w 10"/>
                  <a:gd name="T33" fmla="*/ 4 h 4"/>
                  <a:gd name="T34" fmla="*/ 10 w 10"/>
                  <a:gd name="T35" fmla="*/ 4 h 4"/>
                  <a:gd name="T36" fmla="*/ 10 w 10"/>
                  <a:gd name="T37" fmla="*/ 2 h 4"/>
                  <a:gd name="T38" fmla="*/ 6 w 10"/>
                  <a:gd name="T39" fmla="*/ 0 h 4"/>
                  <a:gd name="T40" fmla="*/ 6 w 10"/>
                  <a:gd name="T41" fmla="*/ 0 h 4"/>
                  <a:gd name="T42" fmla="*/ 6 w 10"/>
                  <a:gd name="T43" fmla="*/ 0 h 4"/>
                  <a:gd name="T44" fmla="*/ 6 w 10"/>
                  <a:gd name="T45" fmla="*/ 2 h 4"/>
                  <a:gd name="T46" fmla="*/ 6 w 10"/>
                  <a:gd name="T47" fmla="*/ 2 h 4"/>
                  <a:gd name="T48" fmla="*/ 6 w 10"/>
                  <a:gd name="T49" fmla="*/ 2 h 4"/>
                  <a:gd name="T50" fmla="*/ 6 w 10"/>
                  <a:gd name="T51" fmla="*/ 2 h 4"/>
                  <a:gd name="T52" fmla="*/ 8 w 10"/>
                  <a:gd name="T53" fmla="*/ 2 h 4"/>
                  <a:gd name="T54" fmla="*/ 6 w 10"/>
                  <a:gd name="T55" fmla="*/ 2 h 4"/>
                  <a:gd name="T56" fmla="*/ 6 w 10"/>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4">
                    <a:moveTo>
                      <a:pt x="2" y="2"/>
                    </a:moveTo>
                    <a:lnTo>
                      <a:pt x="0" y="2"/>
                    </a:lnTo>
                    <a:lnTo>
                      <a:pt x="0" y="2"/>
                    </a:lnTo>
                    <a:lnTo>
                      <a:pt x="0" y="4"/>
                    </a:lnTo>
                    <a:lnTo>
                      <a:pt x="0" y="4"/>
                    </a:lnTo>
                    <a:lnTo>
                      <a:pt x="2" y="4"/>
                    </a:lnTo>
                    <a:lnTo>
                      <a:pt x="2" y="4"/>
                    </a:lnTo>
                    <a:lnTo>
                      <a:pt x="2" y="2"/>
                    </a:lnTo>
                    <a:lnTo>
                      <a:pt x="2" y="2"/>
                    </a:lnTo>
                    <a:lnTo>
                      <a:pt x="2" y="2"/>
                    </a:lnTo>
                    <a:close/>
                    <a:moveTo>
                      <a:pt x="10" y="2"/>
                    </a:moveTo>
                    <a:lnTo>
                      <a:pt x="8" y="2"/>
                    </a:lnTo>
                    <a:lnTo>
                      <a:pt x="8" y="2"/>
                    </a:lnTo>
                    <a:lnTo>
                      <a:pt x="8" y="2"/>
                    </a:lnTo>
                    <a:lnTo>
                      <a:pt x="10" y="2"/>
                    </a:lnTo>
                    <a:lnTo>
                      <a:pt x="10" y="4"/>
                    </a:lnTo>
                    <a:lnTo>
                      <a:pt x="10" y="4"/>
                    </a:lnTo>
                    <a:lnTo>
                      <a:pt x="10" y="4"/>
                    </a:lnTo>
                    <a:lnTo>
                      <a:pt x="10" y="2"/>
                    </a:lnTo>
                    <a:close/>
                    <a:moveTo>
                      <a:pt x="6" y="0"/>
                    </a:moveTo>
                    <a:lnTo>
                      <a:pt x="6" y="0"/>
                    </a:lnTo>
                    <a:lnTo>
                      <a:pt x="6" y="0"/>
                    </a:lnTo>
                    <a:lnTo>
                      <a:pt x="6" y="2"/>
                    </a:lnTo>
                    <a:lnTo>
                      <a:pt x="6" y="2"/>
                    </a:lnTo>
                    <a:lnTo>
                      <a:pt x="6" y="2"/>
                    </a:lnTo>
                    <a:lnTo>
                      <a:pt x="6" y="2"/>
                    </a:lnTo>
                    <a:lnTo>
                      <a:pt x="8" y="2"/>
                    </a:lnTo>
                    <a:lnTo>
                      <a:pt x="6" y="2"/>
                    </a:lnTo>
                    <a:lnTo>
                      <a:pt x="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1" name="Freeform 23"/>
              <p:cNvSpPr>
                <a:spLocks noEditPoints="1"/>
              </p:cNvSpPr>
              <p:nvPr/>
            </p:nvSpPr>
            <p:spPr bwMode="auto">
              <a:xfrm>
                <a:off x="4239" y="1313"/>
                <a:ext cx="220" cy="135"/>
              </a:xfrm>
              <a:custGeom>
                <a:avLst/>
                <a:gdLst>
                  <a:gd name="T0" fmla="*/ 18 w 220"/>
                  <a:gd name="T1" fmla="*/ 68 h 135"/>
                  <a:gd name="T2" fmla="*/ 218 w 220"/>
                  <a:gd name="T3" fmla="*/ 82 h 135"/>
                  <a:gd name="T4" fmla="*/ 208 w 220"/>
                  <a:gd name="T5" fmla="*/ 78 h 135"/>
                  <a:gd name="T6" fmla="*/ 194 w 220"/>
                  <a:gd name="T7" fmla="*/ 72 h 135"/>
                  <a:gd name="T8" fmla="*/ 176 w 220"/>
                  <a:gd name="T9" fmla="*/ 64 h 135"/>
                  <a:gd name="T10" fmla="*/ 154 w 220"/>
                  <a:gd name="T11" fmla="*/ 50 h 135"/>
                  <a:gd name="T12" fmla="*/ 142 w 220"/>
                  <a:gd name="T13" fmla="*/ 36 h 135"/>
                  <a:gd name="T14" fmla="*/ 130 w 220"/>
                  <a:gd name="T15" fmla="*/ 26 h 135"/>
                  <a:gd name="T16" fmla="*/ 122 w 220"/>
                  <a:gd name="T17" fmla="*/ 26 h 135"/>
                  <a:gd name="T18" fmla="*/ 110 w 220"/>
                  <a:gd name="T19" fmla="*/ 24 h 135"/>
                  <a:gd name="T20" fmla="*/ 108 w 220"/>
                  <a:gd name="T21" fmla="*/ 16 h 135"/>
                  <a:gd name="T22" fmla="*/ 106 w 220"/>
                  <a:gd name="T23" fmla="*/ 14 h 135"/>
                  <a:gd name="T24" fmla="*/ 106 w 220"/>
                  <a:gd name="T25" fmla="*/ 10 h 135"/>
                  <a:gd name="T26" fmla="*/ 94 w 220"/>
                  <a:gd name="T27" fmla="*/ 4 h 135"/>
                  <a:gd name="T28" fmla="*/ 84 w 220"/>
                  <a:gd name="T29" fmla="*/ 0 h 135"/>
                  <a:gd name="T30" fmla="*/ 78 w 220"/>
                  <a:gd name="T31" fmla="*/ 2 h 135"/>
                  <a:gd name="T32" fmla="*/ 84 w 220"/>
                  <a:gd name="T33" fmla="*/ 8 h 135"/>
                  <a:gd name="T34" fmla="*/ 80 w 220"/>
                  <a:gd name="T35" fmla="*/ 6 h 135"/>
                  <a:gd name="T36" fmla="*/ 74 w 220"/>
                  <a:gd name="T37" fmla="*/ 10 h 135"/>
                  <a:gd name="T38" fmla="*/ 64 w 220"/>
                  <a:gd name="T39" fmla="*/ 14 h 135"/>
                  <a:gd name="T40" fmla="*/ 68 w 220"/>
                  <a:gd name="T41" fmla="*/ 24 h 135"/>
                  <a:gd name="T42" fmla="*/ 54 w 220"/>
                  <a:gd name="T43" fmla="*/ 26 h 135"/>
                  <a:gd name="T44" fmla="*/ 44 w 220"/>
                  <a:gd name="T45" fmla="*/ 26 h 135"/>
                  <a:gd name="T46" fmla="*/ 34 w 220"/>
                  <a:gd name="T47" fmla="*/ 16 h 135"/>
                  <a:gd name="T48" fmla="*/ 20 w 220"/>
                  <a:gd name="T49" fmla="*/ 8 h 135"/>
                  <a:gd name="T50" fmla="*/ 6 w 220"/>
                  <a:gd name="T51" fmla="*/ 10 h 135"/>
                  <a:gd name="T52" fmla="*/ 6 w 220"/>
                  <a:gd name="T53" fmla="*/ 26 h 135"/>
                  <a:gd name="T54" fmla="*/ 6 w 220"/>
                  <a:gd name="T55" fmla="*/ 14 h 135"/>
                  <a:gd name="T56" fmla="*/ 16 w 220"/>
                  <a:gd name="T57" fmla="*/ 12 h 135"/>
                  <a:gd name="T58" fmla="*/ 26 w 220"/>
                  <a:gd name="T59" fmla="*/ 24 h 135"/>
                  <a:gd name="T60" fmla="*/ 34 w 220"/>
                  <a:gd name="T61" fmla="*/ 32 h 135"/>
                  <a:gd name="T62" fmla="*/ 30 w 220"/>
                  <a:gd name="T63" fmla="*/ 36 h 135"/>
                  <a:gd name="T64" fmla="*/ 18 w 220"/>
                  <a:gd name="T65" fmla="*/ 34 h 135"/>
                  <a:gd name="T66" fmla="*/ 10 w 220"/>
                  <a:gd name="T67" fmla="*/ 32 h 135"/>
                  <a:gd name="T68" fmla="*/ 10 w 220"/>
                  <a:gd name="T69" fmla="*/ 48 h 135"/>
                  <a:gd name="T70" fmla="*/ 16 w 220"/>
                  <a:gd name="T71" fmla="*/ 48 h 135"/>
                  <a:gd name="T72" fmla="*/ 22 w 220"/>
                  <a:gd name="T73" fmla="*/ 54 h 135"/>
                  <a:gd name="T74" fmla="*/ 16 w 220"/>
                  <a:gd name="T75" fmla="*/ 56 h 135"/>
                  <a:gd name="T76" fmla="*/ 22 w 220"/>
                  <a:gd name="T77" fmla="*/ 60 h 135"/>
                  <a:gd name="T78" fmla="*/ 28 w 220"/>
                  <a:gd name="T79" fmla="*/ 66 h 135"/>
                  <a:gd name="T80" fmla="*/ 30 w 220"/>
                  <a:gd name="T81" fmla="*/ 84 h 135"/>
                  <a:gd name="T82" fmla="*/ 42 w 220"/>
                  <a:gd name="T83" fmla="*/ 92 h 135"/>
                  <a:gd name="T84" fmla="*/ 50 w 220"/>
                  <a:gd name="T85" fmla="*/ 82 h 135"/>
                  <a:gd name="T86" fmla="*/ 66 w 220"/>
                  <a:gd name="T87" fmla="*/ 82 h 135"/>
                  <a:gd name="T88" fmla="*/ 72 w 220"/>
                  <a:gd name="T89" fmla="*/ 78 h 135"/>
                  <a:gd name="T90" fmla="*/ 82 w 220"/>
                  <a:gd name="T91" fmla="*/ 82 h 135"/>
                  <a:gd name="T92" fmla="*/ 92 w 220"/>
                  <a:gd name="T93" fmla="*/ 86 h 135"/>
                  <a:gd name="T94" fmla="*/ 102 w 220"/>
                  <a:gd name="T95" fmla="*/ 88 h 135"/>
                  <a:gd name="T96" fmla="*/ 112 w 220"/>
                  <a:gd name="T97" fmla="*/ 92 h 135"/>
                  <a:gd name="T98" fmla="*/ 126 w 220"/>
                  <a:gd name="T99" fmla="*/ 103 h 135"/>
                  <a:gd name="T100" fmla="*/ 144 w 220"/>
                  <a:gd name="T101" fmla="*/ 113 h 135"/>
                  <a:gd name="T102" fmla="*/ 146 w 220"/>
                  <a:gd name="T103" fmla="*/ 121 h 135"/>
                  <a:gd name="T104" fmla="*/ 148 w 220"/>
                  <a:gd name="T105" fmla="*/ 127 h 135"/>
                  <a:gd name="T106" fmla="*/ 158 w 220"/>
                  <a:gd name="T107" fmla="*/ 131 h 135"/>
                  <a:gd name="T108" fmla="*/ 166 w 220"/>
                  <a:gd name="T109" fmla="*/ 133 h 135"/>
                  <a:gd name="T110" fmla="*/ 174 w 220"/>
                  <a:gd name="T111" fmla="*/ 131 h 135"/>
                  <a:gd name="T112" fmla="*/ 174 w 220"/>
                  <a:gd name="T113" fmla="*/ 123 h 135"/>
                  <a:gd name="T114" fmla="*/ 186 w 220"/>
                  <a:gd name="T115" fmla="*/ 119 h 135"/>
                  <a:gd name="T116" fmla="*/ 194 w 220"/>
                  <a:gd name="T117" fmla="*/ 113 h 135"/>
                  <a:gd name="T118" fmla="*/ 198 w 220"/>
                  <a:gd name="T119" fmla="*/ 96 h 135"/>
                  <a:gd name="T120" fmla="*/ 208 w 220"/>
                  <a:gd name="T121" fmla="*/ 9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 h="135">
                    <a:moveTo>
                      <a:pt x="16" y="64"/>
                    </a:moveTo>
                    <a:lnTo>
                      <a:pt x="16" y="62"/>
                    </a:lnTo>
                    <a:lnTo>
                      <a:pt x="16" y="62"/>
                    </a:lnTo>
                    <a:lnTo>
                      <a:pt x="16" y="64"/>
                    </a:lnTo>
                    <a:lnTo>
                      <a:pt x="16" y="66"/>
                    </a:lnTo>
                    <a:lnTo>
                      <a:pt x="18" y="68"/>
                    </a:lnTo>
                    <a:lnTo>
                      <a:pt x="18" y="68"/>
                    </a:lnTo>
                    <a:lnTo>
                      <a:pt x="16" y="64"/>
                    </a:lnTo>
                    <a:close/>
                    <a:moveTo>
                      <a:pt x="218" y="92"/>
                    </a:moveTo>
                    <a:lnTo>
                      <a:pt x="218" y="90"/>
                    </a:lnTo>
                    <a:lnTo>
                      <a:pt x="218" y="86"/>
                    </a:lnTo>
                    <a:lnTo>
                      <a:pt x="218" y="84"/>
                    </a:lnTo>
                    <a:lnTo>
                      <a:pt x="218" y="84"/>
                    </a:lnTo>
                    <a:lnTo>
                      <a:pt x="218" y="82"/>
                    </a:lnTo>
                    <a:lnTo>
                      <a:pt x="218" y="82"/>
                    </a:lnTo>
                    <a:lnTo>
                      <a:pt x="214" y="82"/>
                    </a:lnTo>
                    <a:lnTo>
                      <a:pt x="214" y="82"/>
                    </a:lnTo>
                    <a:lnTo>
                      <a:pt x="212" y="80"/>
                    </a:lnTo>
                    <a:lnTo>
                      <a:pt x="210" y="80"/>
                    </a:lnTo>
                    <a:lnTo>
                      <a:pt x="210" y="78"/>
                    </a:lnTo>
                    <a:lnTo>
                      <a:pt x="208" y="78"/>
                    </a:lnTo>
                    <a:lnTo>
                      <a:pt x="206" y="78"/>
                    </a:lnTo>
                    <a:lnTo>
                      <a:pt x="204" y="78"/>
                    </a:lnTo>
                    <a:lnTo>
                      <a:pt x="204" y="78"/>
                    </a:lnTo>
                    <a:lnTo>
                      <a:pt x="204" y="78"/>
                    </a:lnTo>
                    <a:lnTo>
                      <a:pt x="202" y="78"/>
                    </a:lnTo>
                    <a:lnTo>
                      <a:pt x="198" y="76"/>
                    </a:lnTo>
                    <a:lnTo>
                      <a:pt x="194" y="72"/>
                    </a:lnTo>
                    <a:lnTo>
                      <a:pt x="190" y="70"/>
                    </a:lnTo>
                    <a:lnTo>
                      <a:pt x="186" y="70"/>
                    </a:lnTo>
                    <a:lnTo>
                      <a:pt x="186" y="68"/>
                    </a:lnTo>
                    <a:lnTo>
                      <a:pt x="184" y="68"/>
                    </a:lnTo>
                    <a:lnTo>
                      <a:pt x="180" y="64"/>
                    </a:lnTo>
                    <a:lnTo>
                      <a:pt x="178" y="66"/>
                    </a:lnTo>
                    <a:lnTo>
                      <a:pt x="176" y="64"/>
                    </a:lnTo>
                    <a:lnTo>
                      <a:pt x="172" y="62"/>
                    </a:lnTo>
                    <a:lnTo>
                      <a:pt x="172" y="62"/>
                    </a:lnTo>
                    <a:lnTo>
                      <a:pt x="168" y="58"/>
                    </a:lnTo>
                    <a:lnTo>
                      <a:pt x="164" y="56"/>
                    </a:lnTo>
                    <a:lnTo>
                      <a:pt x="160" y="54"/>
                    </a:lnTo>
                    <a:lnTo>
                      <a:pt x="158" y="52"/>
                    </a:lnTo>
                    <a:lnTo>
                      <a:pt x="154" y="50"/>
                    </a:lnTo>
                    <a:lnTo>
                      <a:pt x="150" y="48"/>
                    </a:lnTo>
                    <a:lnTo>
                      <a:pt x="150" y="48"/>
                    </a:lnTo>
                    <a:lnTo>
                      <a:pt x="150" y="48"/>
                    </a:lnTo>
                    <a:lnTo>
                      <a:pt x="148" y="42"/>
                    </a:lnTo>
                    <a:lnTo>
                      <a:pt x="146" y="40"/>
                    </a:lnTo>
                    <a:lnTo>
                      <a:pt x="144" y="38"/>
                    </a:lnTo>
                    <a:lnTo>
                      <a:pt x="142" y="36"/>
                    </a:lnTo>
                    <a:lnTo>
                      <a:pt x="140" y="32"/>
                    </a:lnTo>
                    <a:lnTo>
                      <a:pt x="138" y="30"/>
                    </a:lnTo>
                    <a:lnTo>
                      <a:pt x="138" y="28"/>
                    </a:lnTo>
                    <a:lnTo>
                      <a:pt x="136" y="28"/>
                    </a:lnTo>
                    <a:lnTo>
                      <a:pt x="134" y="26"/>
                    </a:lnTo>
                    <a:lnTo>
                      <a:pt x="130" y="26"/>
                    </a:lnTo>
                    <a:lnTo>
                      <a:pt x="130" y="26"/>
                    </a:lnTo>
                    <a:lnTo>
                      <a:pt x="130" y="26"/>
                    </a:lnTo>
                    <a:lnTo>
                      <a:pt x="130" y="26"/>
                    </a:lnTo>
                    <a:lnTo>
                      <a:pt x="128" y="28"/>
                    </a:lnTo>
                    <a:lnTo>
                      <a:pt x="128" y="28"/>
                    </a:lnTo>
                    <a:lnTo>
                      <a:pt x="126" y="28"/>
                    </a:lnTo>
                    <a:lnTo>
                      <a:pt x="126" y="26"/>
                    </a:lnTo>
                    <a:lnTo>
                      <a:pt x="122" y="26"/>
                    </a:lnTo>
                    <a:lnTo>
                      <a:pt x="122" y="26"/>
                    </a:lnTo>
                    <a:lnTo>
                      <a:pt x="120" y="26"/>
                    </a:lnTo>
                    <a:lnTo>
                      <a:pt x="116" y="26"/>
                    </a:lnTo>
                    <a:lnTo>
                      <a:pt x="116" y="26"/>
                    </a:lnTo>
                    <a:lnTo>
                      <a:pt x="112" y="24"/>
                    </a:lnTo>
                    <a:lnTo>
                      <a:pt x="110" y="24"/>
                    </a:lnTo>
                    <a:lnTo>
                      <a:pt x="110" y="24"/>
                    </a:lnTo>
                    <a:lnTo>
                      <a:pt x="110" y="22"/>
                    </a:lnTo>
                    <a:lnTo>
                      <a:pt x="110" y="20"/>
                    </a:lnTo>
                    <a:lnTo>
                      <a:pt x="110" y="20"/>
                    </a:lnTo>
                    <a:lnTo>
                      <a:pt x="110" y="20"/>
                    </a:lnTo>
                    <a:lnTo>
                      <a:pt x="108" y="18"/>
                    </a:lnTo>
                    <a:lnTo>
                      <a:pt x="108" y="18"/>
                    </a:lnTo>
                    <a:lnTo>
                      <a:pt x="108" y="16"/>
                    </a:lnTo>
                    <a:lnTo>
                      <a:pt x="110" y="16"/>
                    </a:lnTo>
                    <a:lnTo>
                      <a:pt x="110" y="16"/>
                    </a:lnTo>
                    <a:lnTo>
                      <a:pt x="110" y="16"/>
                    </a:lnTo>
                    <a:lnTo>
                      <a:pt x="110" y="16"/>
                    </a:lnTo>
                    <a:lnTo>
                      <a:pt x="108" y="14"/>
                    </a:lnTo>
                    <a:lnTo>
                      <a:pt x="106" y="14"/>
                    </a:lnTo>
                    <a:lnTo>
                      <a:pt x="106" y="14"/>
                    </a:lnTo>
                    <a:lnTo>
                      <a:pt x="106" y="14"/>
                    </a:lnTo>
                    <a:lnTo>
                      <a:pt x="106" y="12"/>
                    </a:lnTo>
                    <a:lnTo>
                      <a:pt x="106" y="12"/>
                    </a:lnTo>
                    <a:lnTo>
                      <a:pt x="106" y="10"/>
                    </a:lnTo>
                    <a:lnTo>
                      <a:pt x="106" y="10"/>
                    </a:lnTo>
                    <a:lnTo>
                      <a:pt x="106" y="10"/>
                    </a:lnTo>
                    <a:lnTo>
                      <a:pt x="106" y="10"/>
                    </a:lnTo>
                    <a:lnTo>
                      <a:pt x="104" y="8"/>
                    </a:lnTo>
                    <a:lnTo>
                      <a:pt x="104" y="8"/>
                    </a:lnTo>
                    <a:lnTo>
                      <a:pt x="102" y="8"/>
                    </a:lnTo>
                    <a:lnTo>
                      <a:pt x="98" y="8"/>
                    </a:lnTo>
                    <a:lnTo>
                      <a:pt x="96" y="8"/>
                    </a:lnTo>
                    <a:lnTo>
                      <a:pt x="94" y="6"/>
                    </a:lnTo>
                    <a:lnTo>
                      <a:pt x="94" y="4"/>
                    </a:lnTo>
                    <a:lnTo>
                      <a:pt x="92" y="4"/>
                    </a:lnTo>
                    <a:lnTo>
                      <a:pt x="92" y="4"/>
                    </a:lnTo>
                    <a:lnTo>
                      <a:pt x="90" y="4"/>
                    </a:lnTo>
                    <a:lnTo>
                      <a:pt x="88" y="4"/>
                    </a:lnTo>
                    <a:lnTo>
                      <a:pt x="88" y="4"/>
                    </a:lnTo>
                    <a:lnTo>
                      <a:pt x="86" y="2"/>
                    </a:lnTo>
                    <a:lnTo>
                      <a:pt x="84" y="0"/>
                    </a:lnTo>
                    <a:lnTo>
                      <a:pt x="82" y="2"/>
                    </a:lnTo>
                    <a:lnTo>
                      <a:pt x="82" y="2"/>
                    </a:lnTo>
                    <a:lnTo>
                      <a:pt x="80" y="2"/>
                    </a:lnTo>
                    <a:lnTo>
                      <a:pt x="78" y="2"/>
                    </a:lnTo>
                    <a:lnTo>
                      <a:pt x="78" y="2"/>
                    </a:lnTo>
                    <a:lnTo>
                      <a:pt x="78" y="2"/>
                    </a:lnTo>
                    <a:lnTo>
                      <a:pt x="78" y="2"/>
                    </a:lnTo>
                    <a:lnTo>
                      <a:pt x="78" y="4"/>
                    </a:lnTo>
                    <a:lnTo>
                      <a:pt x="80" y="4"/>
                    </a:lnTo>
                    <a:lnTo>
                      <a:pt x="82" y="6"/>
                    </a:lnTo>
                    <a:lnTo>
                      <a:pt x="84" y="8"/>
                    </a:lnTo>
                    <a:lnTo>
                      <a:pt x="84" y="8"/>
                    </a:lnTo>
                    <a:lnTo>
                      <a:pt x="84" y="8"/>
                    </a:lnTo>
                    <a:lnTo>
                      <a:pt x="84" y="8"/>
                    </a:lnTo>
                    <a:lnTo>
                      <a:pt x="82" y="8"/>
                    </a:lnTo>
                    <a:lnTo>
                      <a:pt x="82" y="8"/>
                    </a:lnTo>
                    <a:lnTo>
                      <a:pt x="82" y="8"/>
                    </a:lnTo>
                    <a:lnTo>
                      <a:pt x="82" y="8"/>
                    </a:lnTo>
                    <a:lnTo>
                      <a:pt x="80" y="6"/>
                    </a:lnTo>
                    <a:lnTo>
                      <a:pt x="80" y="6"/>
                    </a:lnTo>
                    <a:lnTo>
                      <a:pt x="80" y="6"/>
                    </a:lnTo>
                    <a:lnTo>
                      <a:pt x="78" y="6"/>
                    </a:lnTo>
                    <a:lnTo>
                      <a:pt x="76" y="4"/>
                    </a:lnTo>
                    <a:lnTo>
                      <a:pt x="76" y="4"/>
                    </a:lnTo>
                    <a:lnTo>
                      <a:pt x="76" y="6"/>
                    </a:lnTo>
                    <a:lnTo>
                      <a:pt x="76" y="6"/>
                    </a:lnTo>
                    <a:lnTo>
                      <a:pt x="76" y="8"/>
                    </a:lnTo>
                    <a:lnTo>
                      <a:pt x="74" y="10"/>
                    </a:lnTo>
                    <a:lnTo>
                      <a:pt x="74" y="10"/>
                    </a:lnTo>
                    <a:lnTo>
                      <a:pt x="72" y="10"/>
                    </a:lnTo>
                    <a:lnTo>
                      <a:pt x="68" y="10"/>
                    </a:lnTo>
                    <a:lnTo>
                      <a:pt x="66" y="10"/>
                    </a:lnTo>
                    <a:lnTo>
                      <a:pt x="66" y="12"/>
                    </a:lnTo>
                    <a:lnTo>
                      <a:pt x="66" y="14"/>
                    </a:lnTo>
                    <a:lnTo>
                      <a:pt x="64" y="14"/>
                    </a:lnTo>
                    <a:lnTo>
                      <a:pt x="64" y="16"/>
                    </a:lnTo>
                    <a:lnTo>
                      <a:pt x="64" y="18"/>
                    </a:lnTo>
                    <a:lnTo>
                      <a:pt x="66" y="22"/>
                    </a:lnTo>
                    <a:lnTo>
                      <a:pt x="66" y="24"/>
                    </a:lnTo>
                    <a:lnTo>
                      <a:pt x="68" y="24"/>
                    </a:lnTo>
                    <a:lnTo>
                      <a:pt x="68" y="24"/>
                    </a:lnTo>
                    <a:lnTo>
                      <a:pt x="68" y="24"/>
                    </a:lnTo>
                    <a:lnTo>
                      <a:pt x="66" y="26"/>
                    </a:lnTo>
                    <a:lnTo>
                      <a:pt x="66" y="26"/>
                    </a:lnTo>
                    <a:lnTo>
                      <a:pt x="66" y="26"/>
                    </a:lnTo>
                    <a:lnTo>
                      <a:pt x="64" y="26"/>
                    </a:lnTo>
                    <a:lnTo>
                      <a:pt x="62" y="26"/>
                    </a:lnTo>
                    <a:lnTo>
                      <a:pt x="58" y="26"/>
                    </a:lnTo>
                    <a:lnTo>
                      <a:pt x="54" y="26"/>
                    </a:lnTo>
                    <a:lnTo>
                      <a:pt x="50" y="24"/>
                    </a:lnTo>
                    <a:lnTo>
                      <a:pt x="50" y="24"/>
                    </a:lnTo>
                    <a:lnTo>
                      <a:pt x="48" y="26"/>
                    </a:lnTo>
                    <a:lnTo>
                      <a:pt x="46" y="26"/>
                    </a:lnTo>
                    <a:lnTo>
                      <a:pt x="44" y="26"/>
                    </a:lnTo>
                    <a:lnTo>
                      <a:pt x="44" y="26"/>
                    </a:lnTo>
                    <a:lnTo>
                      <a:pt x="44" y="26"/>
                    </a:lnTo>
                    <a:lnTo>
                      <a:pt x="42" y="24"/>
                    </a:lnTo>
                    <a:lnTo>
                      <a:pt x="42" y="24"/>
                    </a:lnTo>
                    <a:lnTo>
                      <a:pt x="40" y="22"/>
                    </a:lnTo>
                    <a:lnTo>
                      <a:pt x="38" y="20"/>
                    </a:lnTo>
                    <a:lnTo>
                      <a:pt x="38" y="20"/>
                    </a:lnTo>
                    <a:lnTo>
                      <a:pt x="34" y="16"/>
                    </a:lnTo>
                    <a:lnTo>
                      <a:pt x="34" y="16"/>
                    </a:lnTo>
                    <a:lnTo>
                      <a:pt x="34" y="14"/>
                    </a:lnTo>
                    <a:lnTo>
                      <a:pt x="32" y="14"/>
                    </a:lnTo>
                    <a:lnTo>
                      <a:pt x="30" y="12"/>
                    </a:lnTo>
                    <a:lnTo>
                      <a:pt x="26" y="10"/>
                    </a:lnTo>
                    <a:lnTo>
                      <a:pt x="24" y="8"/>
                    </a:lnTo>
                    <a:lnTo>
                      <a:pt x="22" y="8"/>
                    </a:lnTo>
                    <a:lnTo>
                      <a:pt x="20" y="8"/>
                    </a:lnTo>
                    <a:lnTo>
                      <a:pt x="20" y="8"/>
                    </a:lnTo>
                    <a:lnTo>
                      <a:pt x="18" y="8"/>
                    </a:lnTo>
                    <a:lnTo>
                      <a:pt x="14" y="8"/>
                    </a:lnTo>
                    <a:lnTo>
                      <a:pt x="12" y="8"/>
                    </a:lnTo>
                    <a:lnTo>
                      <a:pt x="8" y="10"/>
                    </a:lnTo>
                    <a:lnTo>
                      <a:pt x="6" y="10"/>
                    </a:lnTo>
                    <a:lnTo>
                      <a:pt x="6" y="10"/>
                    </a:lnTo>
                    <a:lnTo>
                      <a:pt x="4" y="12"/>
                    </a:lnTo>
                    <a:lnTo>
                      <a:pt x="2" y="14"/>
                    </a:lnTo>
                    <a:lnTo>
                      <a:pt x="0" y="16"/>
                    </a:lnTo>
                    <a:lnTo>
                      <a:pt x="2" y="22"/>
                    </a:lnTo>
                    <a:lnTo>
                      <a:pt x="4" y="24"/>
                    </a:lnTo>
                    <a:lnTo>
                      <a:pt x="6" y="26"/>
                    </a:lnTo>
                    <a:lnTo>
                      <a:pt x="6" y="26"/>
                    </a:lnTo>
                    <a:lnTo>
                      <a:pt x="6" y="26"/>
                    </a:lnTo>
                    <a:lnTo>
                      <a:pt x="6" y="24"/>
                    </a:lnTo>
                    <a:lnTo>
                      <a:pt x="6" y="20"/>
                    </a:lnTo>
                    <a:lnTo>
                      <a:pt x="6" y="20"/>
                    </a:lnTo>
                    <a:lnTo>
                      <a:pt x="4" y="18"/>
                    </a:lnTo>
                    <a:lnTo>
                      <a:pt x="4" y="14"/>
                    </a:lnTo>
                    <a:lnTo>
                      <a:pt x="6" y="14"/>
                    </a:lnTo>
                    <a:lnTo>
                      <a:pt x="8" y="12"/>
                    </a:lnTo>
                    <a:lnTo>
                      <a:pt x="8" y="12"/>
                    </a:lnTo>
                    <a:lnTo>
                      <a:pt x="10" y="12"/>
                    </a:lnTo>
                    <a:lnTo>
                      <a:pt x="12" y="10"/>
                    </a:lnTo>
                    <a:lnTo>
                      <a:pt x="14" y="10"/>
                    </a:lnTo>
                    <a:lnTo>
                      <a:pt x="16" y="10"/>
                    </a:lnTo>
                    <a:lnTo>
                      <a:pt x="16" y="12"/>
                    </a:lnTo>
                    <a:lnTo>
                      <a:pt x="18" y="12"/>
                    </a:lnTo>
                    <a:lnTo>
                      <a:pt x="20" y="16"/>
                    </a:lnTo>
                    <a:lnTo>
                      <a:pt x="20" y="18"/>
                    </a:lnTo>
                    <a:lnTo>
                      <a:pt x="22" y="20"/>
                    </a:lnTo>
                    <a:lnTo>
                      <a:pt x="24" y="22"/>
                    </a:lnTo>
                    <a:lnTo>
                      <a:pt x="24" y="22"/>
                    </a:lnTo>
                    <a:lnTo>
                      <a:pt x="26" y="24"/>
                    </a:lnTo>
                    <a:lnTo>
                      <a:pt x="32" y="28"/>
                    </a:lnTo>
                    <a:lnTo>
                      <a:pt x="32" y="28"/>
                    </a:lnTo>
                    <a:lnTo>
                      <a:pt x="34" y="30"/>
                    </a:lnTo>
                    <a:lnTo>
                      <a:pt x="34" y="30"/>
                    </a:lnTo>
                    <a:lnTo>
                      <a:pt x="34" y="32"/>
                    </a:lnTo>
                    <a:lnTo>
                      <a:pt x="34" y="32"/>
                    </a:lnTo>
                    <a:lnTo>
                      <a:pt x="34" y="32"/>
                    </a:lnTo>
                    <a:lnTo>
                      <a:pt x="34" y="32"/>
                    </a:lnTo>
                    <a:lnTo>
                      <a:pt x="32" y="34"/>
                    </a:lnTo>
                    <a:lnTo>
                      <a:pt x="30" y="32"/>
                    </a:lnTo>
                    <a:lnTo>
                      <a:pt x="28" y="34"/>
                    </a:lnTo>
                    <a:lnTo>
                      <a:pt x="30" y="34"/>
                    </a:lnTo>
                    <a:lnTo>
                      <a:pt x="30" y="36"/>
                    </a:lnTo>
                    <a:lnTo>
                      <a:pt x="30" y="36"/>
                    </a:lnTo>
                    <a:lnTo>
                      <a:pt x="28" y="36"/>
                    </a:lnTo>
                    <a:lnTo>
                      <a:pt x="28" y="36"/>
                    </a:lnTo>
                    <a:lnTo>
                      <a:pt x="26" y="36"/>
                    </a:lnTo>
                    <a:lnTo>
                      <a:pt x="22" y="36"/>
                    </a:lnTo>
                    <a:lnTo>
                      <a:pt x="22" y="36"/>
                    </a:lnTo>
                    <a:lnTo>
                      <a:pt x="20" y="34"/>
                    </a:lnTo>
                    <a:lnTo>
                      <a:pt x="18" y="34"/>
                    </a:lnTo>
                    <a:lnTo>
                      <a:pt x="18" y="34"/>
                    </a:lnTo>
                    <a:lnTo>
                      <a:pt x="16" y="34"/>
                    </a:lnTo>
                    <a:lnTo>
                      <a:pt x="14" y="34"/>
                    </a:lnTo>
                    <a:lnTo>
                      <a:pt x="12" y="34"/>
                    </a:lnTo>
                    <a:lnTo>
                      <a:pt x="12" y="34"/>
                    </a:lnTo>
                    <a:lnTo>
                      <a:pt x="10" y="32"/>
                    </a:lnTo>
                    <a:lnTo>
                      <a:pt x="10" y="32"/>
                    </a:lnTo>
                    <a:lnTo>
                      <a:pt x="8" y="30"/>
                    </a:lnTo>
                    <a:lnTo>
                      <a:pt x="8" y="32"/>
                    </a:lnTo>
                    <a:lnTo>
                      <a:pt x="8" y="36"/>
                    </a:lnTo>
                    <a:lnTo>
                      <a:pt x="8" y="38"/>
                    </a:lnTo>
                    <a:lnTo>
                      <a:pt x="8" y="42"/>
                    </a:lnTo>
                    <a:lnTo>
                      <a:pt x="8" y="44"/>
                    </a:lnTo>
                    <a:lnTo>
                      <a:pt x="10" y="48"/>
                    </a:lnTo>
                    <a:lnTo>
                      <a:pt x="10" y="48"/>
                    </a:lnTo>
                    <a:lnTo>
                      <a:pt x="12" y="50"/>
                    </a:lnTo>
                    <a:lnTo>
                      <a:pt x="14" y="50"/>
                    </a:lnTo>
                    <a:lnTo>
                      <a:pt x="12" y="48"/>
                    </a:lnTo>
                    <a:lnTo>
                      <a:pt x="12" y="46"/>
                    </a:lnTo>
                    <a:lnTo>
                      <a:pt x="14" y="48"/>
                    </a:lnTo>
                    <a:lnTo>
                      <a:pt x="16" y="48"/>
                    </a:lnTo>
                    <a:lnTo>
                      <a:pt x="18" y="48"/>
                    </a:lnTo>
                    <a:lnTo>
                      <a:pt x="18" y="48"/>
                    </a:lnTo>
                    <a:lnTo>
                      <a:pt x="20" y="48"/>
                    </a:lnTo>
                    <a:lnTo>
                      <a:pt x="20" y="50"/>
                    </a:lnTo>
                    <a:lnTo>
                      <a:pt x="20" y="52"/>
                    </a:lnTo>
                    <a:lnTo>
                      <a:pt x="20" y="52"/>
                    </a:lnTo>
                    <a:lnTo>
                      <a:pt x="22" y="54"/>
                    </a:lnTo>
                    <a:lnTo>
                      <a:pt x="22" y="54"/>
                    </a:lnTo>
                    <a:lnTo>
                      <a:pt x="22" y="54"/>
                    </a:lnTo>
                    <a:lnTo>
                      <a:pt x="20" y="54"/>
                    </a:lnTo>
                    <a:lnTo>
                      <a:pt x="20" y="54"/>
                    </a:lnTo>
                    <a:lnTo>
                      <a:pt x="18" y="54"/>
                    </a:lnTo>
                    <a:lnTo>
                      <a:pt x="16" y="54"/>
                    </a:lnTo>
                    <a:lnTo>
                      <a:pt x="16" y="56"/>
                    </a:lnTo>
                    <a:lnTo>
                      <a:pt x="16" y="58"/>
                    </a:lnTo>
                    <a:lnTo>
                      <a:pt x="16" y="60"/>
                    </a:lnTo>
                    <a:lnTo>
                      <a:pt x="18" y="58"/>
                    </a:lnTo>
                    <a:lnTo>
                      <a:pt x="18" y="58"/>
                    </a:lnTo>
                    <a:lnTo>
                      <a:pt x="20" y="58"/>
                    </a:lnTo>
                    <a:lnTo>
                      <a:pt x="22" y="60"/>
                    </a:lnTo>
                    <a:lnTo>
                      <a:pt x="22" y="60"/>
                    </a:lnTo>
                    <a:lnTo>
                      <a:pt x="24" y="60"/>
                    </a:lnTo>
                    <a:lnTo>
                      <a:pt x="24" y="60"/>
                    </a:lnTo>
                    <a:lnTo>
                      <a:pt x="26" y="62"/>
                    </a:lnTo>
                    <a:lnTo>
                      <a:pt x="26" y="62"/>
                    </a:lnTo>
                    <a:lnTo>
                      <a:pt x="28" y="64"/>
                    </a:lnTo>
                    <a:lnTo>
                      <a:pt x="28" y="66"/>
                    </a:lnTo>
                    <a:lnTo>
                      <a:pt x="28" y="66"/>
                    </a:lnTo>
                    <a:lnTo>
                      <a:pt x="28" y="70"/>
                    </a:lnTo>
                    <a:lnTo>
                      <a:pt x="28" y="72"/>
                    </a:lnTo>
                    <a:lnTo>
                      <a:pt x="28" y="74"/>
                    </a:lnTo>
                    <a:lnTo>
                      <a:pt x="30" y="76"/>
                    </a:lnTo>
                    <a:lnTo>
                      <a:pt x="30" y="78"/>
                    </a:lnTo>
                    <a:lnTo>
                      <a:pt x="30" y="82"/>
                    </a:lnTo>
                    <a:lnTo>
                      <a:pt x="30" y="84"/>
                    </a:lnTo>
                    <a:lnTo>
                      <a:pt x="32" y="88"/>
                    </a:lnTo>
                    <a:lnTo>
                      <a:pt x="32" y="94"/>
                    </a:lnTo>
                    <a:lnTo>
                      <a:pt x="34" y="94"/>
                    </a:lnTo>
                    <a:lnTo>
                      <a:pt x="38" y="94"/>
                    </a:lnTo>
                    <a:lnTo>
                      <a:pt x="40" y="94"/>
                    </a:lnTo>
                    <a:lnTo>
                      <a:pt x="42" y="94"/>
                    </a:lnTo>
                    <a:lnTo>
                      <a:pt x="42" y="92"/>
                    </a:lnTo>
                    <a:lnTo>
                      <a:pt x="44" y="92"/>
                    </a:lnTo>
                    <a:lnTo>
                      <a:pt x="44" y="92"/>
                    </a:lnTo>
                    <a:lnTo>
                      <a:pt x="46" y="92"/>
                    </a:lnTo>
                    <a:lnTo>
                      <a:pt x="46" y="88"/>
                    </a:lnTo>
                    <a:lnTo>
                      <a:pt x="46" y="86"/>
                    </a:lnTo>
                    <a:lnTo>
                      <a:pt x="48" y="84"/>
                    </a:lnTo>
                    <a:lnTo>
                      <a:pt x="50" y="82"/>
                    </a:lnTo>
                    <a:lnTo>
                      <a:pt x="52" y="82"/>
                    </a:lnTo>
                    <a:lnTo>
                      <a:pt x="56" y="80"/>
                    </a:lnTo>
                    <a:lnTo>
                      <a:pt x="60" y="80"/>
                    </a:lnTo>
                    <a:lnTo>
                      <a:pt x="62" y="82"/>
                    </a:lnTo>
                    <a:lnTo>
                      <a:pt x="64" y="82"/>
                    </a:lnTo>
                    <a:lnTo>
                      <a:pt x="66" y="82"/>
                    </a:lnTo>
                    <a:lnTo>
                      <a:pt x="66" y="82"/>
                    </a:lnTo>
                    <a:lnTo>
                      <a:pt x="66" y="80"/>
                    </a:lnTo>
                    <a:lnTo>
                      <a:pt x="66" y="80"/>
                    </a:lnTo>
                    <a:lnTo>
                      <a:pt x="66" y="78"/>
                    </a:lnTo>
                    <a:lnTo>
                      <a:pt x="68" y="78"/>
                    </a:lnTo>
                    <a:lnTo>
                      <a:pt x="70" y="78"/>
                    </a:lnTo>
                    <a:lnTo>
                      <a:pt x="72" y="78"/>
                    </a:lnTo>
                    <a:lnTo>
                      <a:pt x="72" y="78"/>
                    </a:lnTo>
                    <a:lnTo>
                      <a:pt x="74" y="78"/>
                    </a:lnTo>
                    <a:lnTo>
                      <a:pt x="78" y="78"/>
                    </a:lnTo>
                    <a:lnTo>
                      <a:pt x="78" y="78"/>
                    </a:lnTo>
                    <a:lnTo>
                      <a:pt x="80" y="80"/>
                    </a:lnTo>
                    <a:lnTo>
                      <a:pt x="80" y="80"/>
                    </a:lnTo>
                    <a:lnTo>
                      <a:pt x="82" y="80"/>
                    </a:lnTo>
                    <a:lnTo>
                      <a:pt x="82" y="82"/>
                    </a:lnTo>
                    <a:lnTo>
                      <a:pt x="82" y="82"/>
                    </a:lnTo>
                    <a:lnTo>
                      <a:pt x="82" y="84"/>
                    </a:lnTo>
                    <a:lnTo>
                      <a:pt x="84" y="84"/>
                    </a:lnTo>
                    <a:lnTo>
                      <a:pt x="84" y="84"/>
                    </a:lnTo>
                    <a:lnTo>
                      <a:pt x="88" y="84"/>
                    </a:lnTo>
                    <a:lnTo>
                      <a:pt x="90" y="86"/>
                    </a:lnTo>
                    <a:lnTo>
                      <a:pt x="92" y="86"/>
                    </a:lnTo>
                    <a:lnTo>
                      <a:pt x="94" y="86"/>
                    </a:lnTo>
                    <a:lnTo>
                      <a:pt x="96" y="88"/>
                    </a:lnTo>
                    <a:lnTo>
                      <a:pt x="98" y="88"/>
                    </a:lnTo>
                    <a:lnTo>
                      <a:pt x="98" y="90"/>
                    </a:lnTo>
                    <a:lnTo>
                      <a:pt x="100" y="90"/>
                    </a:lnTo>
                    <a:lnTo>
                      <a:pt x="100" y="88"/>
                    </a:lnTo>
                    <a:lnTo>
                      <a:pt x="102" y="88"/>
                    </a:lnTo>
                    <a:lnTo>
                      <a:pt x="102" y="88"/>
                    </a:lnTo>
                    <a:lnTo>
                      <a:pt x="104" y="88"/>
                    </a:lnTo>
                    <a:lnTo>
                      <a:pt x="106" y="88"/>
                    </a:lnTo>
                    <a:lnTo>
                      <a:pt x="112" y="92"/>
                    </a:lnTo>
                    <a:lnTo>
                      <a:pt x="112" y="92"/>
                    </a:lnTo>
                    <a:lnTo>
                      <a:pt x="112" y="92"/>
                    </a:lnTo>
                    <a:lnTo>
                      <a:pt x="112" y="92"/>
                    </a:lnTo>
                    <a:lnTo>
                      <a:pt x="114" y="92"/>
                    </a:lnTo>
                    <a:lnTo>
                      <a:pt x="114" y="94"/>
                    </a:lnTo>
                    <a:lnTo>
                      <a:pt x="116" y="96"/>
                    </a:lnTo>
                    <a:lnTo>
                      <a:pt x="118" y="98"/>
                    </a:lnTo>
                    <a:lnTo>
                      <a:pt x="120" y="98"/>
                    </a:lnTo>
                    <a:lnTo>
                      <a:pt x="124" y="100"/>
                    </a:lnTo>
                    <a:lnTo>
                      <a:pt x="126" y="103"/>
                    </a:lnTo>
                    <a:lnTo>
                      <a:pt x="128" y="105"/>
                    </a:lnTo>
                    <a:lnTo>
                      <a:pt x="130" y="109"/>
                    </a:lnTo>
                    <a:lnTo>
                      <a:pt x="130" y="109"/>
                    </a:lnTo>
                    <a:lnTo>
                      <a:pt x="136" y="109"/>
                    </a:lnTo>
                    <a:lnTo>
                      <a:pt x="142" y="109"/>
                    </a:lnTo>
                    <a:lnTo>
                      <a:pt x="142" y="109"/>
                    </a:lnTo>
                    <a:lnTo>
                      <a:pt x="144" y="113"/>
                    </a:lnTo>
                    <a:lnTo>
                      <a:pt x="144" y="115"/>
                    </a:lnTo>
                    <a:lnTo>
                      <a:pt x="144" y="117"/>
                    </a:lnTo>
                    <a:lnTo>
                      <a:pt x="144" y="119"/>
                    </a:lnTo>
                    <a:lnTo>
                      <a:pt x="144" y="119"/>
                    </a:lnTo>
                    <a:lnTo>
                      <a:pt x="144" y="119"/>
                    </a:lnTo>
                    <a:lnTo>
                      <a:pt x="144" y="121"/>
                    </a:lnTo>
                    <a:lnTo>
                      <a:pt x="146" y="121"/>
                    </a:lnTo>
                    <a:lnTo>
                      <a:pt x="146" y="123"/>
                    </a:lnTo>
                    <a:lnTo>
                      <a:pt x="146" y="125"/>
                    </a:lnTo>
                    <a:lnTo>
                      <a:pt x="146" y="125"/>
                    </a:lnTo>
                    <a:lnTo>
                      <a:pt x="146" y="127"/>
                    </a:lnTo>
                    <a:lnTo>
                      <a:pt x="148" y="127"/>
                    </a:lnTo>
                    <a:lnTo>
                      <a:pt x="148" y="127"/>
                    </a:lnTo>
                    <a:lnTo>
                      <a:pt x="148" y="127"/>
                    </a:lnTo>
                    <a:lnTo>
                      <a:pt x="150" y="129"/>
                    </a:lnTo>
                    <a:lnTo>
                      <a:pt x="152" y="129"/>
                    </a:lnTo>
                    <a:lnTo>
                      <a:pt x="154" y="131"/>
                    </a:lnTo>
                    <a:lnTo>
                      <a:pt x="154" y="131"/>
                    </a:lnTo>
                    <a:lnTo>
                      <a:pt x="156" y="131"/>
                    </a:lnTo>
                    <a:lnTo>
                      <a:pt x="158" y="129"/>
                    </a:lnTo>
                    <a:lnTo>
                      <a:pt x="158" y="131"/>
                    </a:lnTo>
                    <a:lnTo>
                      <a:pt x="160" y="131"/>
                    </a:lnTo>
                    <a:lnTo>
                      <a:pt x="162" y="133"/>
                    </a:lnTo>
                    <a:lnTo>
                      <a:pt x="162" y="133"/>
                    </a:lnTo>
                    <a:lnTo>
                      <a:pt x="164" y="135"/>
                    </a:lnTo>
                    <a:lnTo>
                      <a:pt x="164" y="135"/>
                    </a:lnTo>
                    <a:lnTo>
                      <a:pt x="166" y="133"/>
                    </a:lnTo>
                    <a:lnTo>
                      <a:pt x="166" y="133"/>
                    </a:lnTo>
                    <a:lnTo>
                      <a:pt x="168" y="133"/>
                    </a:lnTo>
                    <a:lnTo>
                      <a:pt x="168" y="133"/>
                    </a:lnTo>
                    <a:lnTo>
                      <a:pt x="170" y="133"/>
                    </a:lnTo>
                    <a:lnTo>
                      <a:pt x="170" y="133"/>
                    </a:lnTo>
                    <a:lnTo>
                      <a:pt x="172" y="131"/>
                    </a:lnTo>
                    <a:lnTo>
                      <a:pt x="174" y="131"/>
                    </a:lnTo>
                    <a:lnTo>
                      <a:pt x="174" y="131"/>
                    </a:lnTo>
                    <a:lnTo>
                      <a:pt x="174" y="127"/>
                    </a:lnTo>
                    <a:lnTo>
                      <a:pt x="174" y="127"/>
                    </a:lnTo>
                    <a:lnTo>
                      <a:pt x="176" y="125"/>
                    </a:lnTo>
                    <a:lnTo>
                      <a:pt x="174" y="125"/>
                    </a:lnTo>
                    <a:lnTo>
                      <a:pt x="174" y="125"/>
                    </a:lnTo>
                    <a:lnTo>
                      <a:pt x="174" y="123"/>
                    </a:lnTo>
                    <a:lnTo>
                      <a:pt x="174" y="123"/>
                    </a:lnTo>
                    <a:lnTo>
                      <a:pt x="174" y="123"/>
                    </a:lnTo>
                    <a:lnTo>
                      <a:pt x="176" y="123"/>
                    </a:lnTo>
                    <a:lnTo>
                      <a:pt x="180" y="121"/>
                    </a:lnTo>
                    <a:lnTo>
                      <a:pt x="182" y="121"/>
                    </a:lnTo>
                    <a:lnTo>
                      <a:pt x="184" y="119"/>
                    </a:lnTo>
                    <a:lnTo>
                      <a:pt x="186" y="119"/>
                    </a:lnTo>
                    <a:lnTo>
                      <a:pt x="186" y="119"/>
                    </a:lnTo>
                    <a:lnTo>
                      <a:pt x="188" y="119"/>
                    </a:lnTo>
                    <a:lnTo>
                      <a:pt x="188" y="119"/>
                    </a:lnTo>
                    <a:lnTo>
                      <a:pt x="188" y="117"/>
                    </a:lnTo>
                    <a:lnTo>
                      <a:pt x="188" y="117"/>
                    </a:lnTo>
                    <a:lnTo>
                      <a:pt x="192" y="115"/>
                    </a:lnTo>
                    <a:lnTo>
                      <a:pt x="192" y="113"/>
                    </a:lnTo>
                    <a:lnTo>
                      <a:pt x="194" y="113"/>
                    </a:lnTo>
                    <a:lnTo>
                      <a:pt x="194" y="109"/>
                    </a:lnTo>
                    <a:lnTo>
                      <a:pt x="194" y="107"/>
                    </a:lnTo>
                    <a:lnTo>
                      <a:pt x="194" y="103"/>
                    </a:lnTo>
                    <a:lnTo>
                      <a:pt x="194" y="100"/>
                    </a:lnTo>
                    <a:lnTo>
                      <a:pt x="194" y="98"/>
                    </a:lnTo>
                    <a:lnTo>
                      <a:pt x="196" y="98"/>
                    </a:lnTo>
                    <a:lnTo>
                      <a:pt x="198" y="96"/>
                    </a:lnTo>
                    <a:lnTo>
                      <a:pt x="202" y="96"/>
                    </a:lnTo>
                    <a:lnTo>
                      <a:pt x="206" y="96"/>
                    </a:lnTo>
                    <a:lnTo>
                      <a:pt x="206" y="94"/>
                    </a:lnTo>
                    <a:lnTo>
                      <a:pt x="206" y="92"/>
                    </a:lnTo>
                    <a:lnTo>
                      <a:pt x="206" y="92"/>
                    </a:lnTo>
                    <a:lnTo>
                      <a:pt x="206" y="90"/>
                    </a:lnTo>
                    <a:lnTo>
                      <a:pt x="208" y="90"/>
                    </a:lnTo>
                    <a:lnTo>
                      <a:pt x="210" y="92"/>
                    </a:lnTo>
                    <a:lnTo>
                      <a:pt x="212" y="94"/>
                    </a:lnTo>
                    <a:lnTo>
                      <a:pt x="216" y="94"/>
                    </a:lnTo>
                    <a:lnTo>
                      <a:pt x="218" y="94"/>
                    </a:lnTo>
                    <a:lnTo>
                      <a:pt x="220" y="94"/>
                    </a:lnTo>
                    <a:lnTo>
                      <a:pt x="218" y="9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2" name="Freeform 24"/>
              <p:cNvSpPr>
                <a:spLocks noEditPoints="1"/>
              </p:cNvSpPr>
              <p:nvPr/>
            </p:nvSpPr>
            <p:spPr bwMode="auto">
              <a:xfrm>
                <a:off x="3853" y="1325"/>
                <a:ext cx="286" cy="111"/>
              </a:xfrm>
              <a:custGeom>
                <a:avLst/>
                <a:gdLst>
                  <a:gd name="T0" fmla="*/ 284 w 286"/>
                  <a:gd name="T1" fmla="*/ 84 h 111"/>
                  <a:gd name="T2" fmla="*/ 280 w 286"/>
                  <a:gd name="T3" fmla="*/ 78 h 111"/>
                  <a:gd name="T4" fmla="*/ 276 w 286"/>
                  <a:gd name="T5" fmla="*/ 70 h 111"/>
                  <a:gd name="T6" fmla="*/ 276 w 286"/>
                  <a:gd name="T7" fmla="*/ 64 h 111"/>
                  <a:gd name="T8" fmla="*/ 272 w 286"/>
                  <a:gd name="T9" fmla="*/ 52 h 111"/>
                  <a:gd name="T10" fmla="*/ 270 w 286"/>
                  <a:gd name="T11" fmla="*/ 46 h 111"/>
                  <a:gd name="T12" fmla="*/ 276 w 286"/>
                  <a:gd name="T13" fmla="*/ 38 h 111"/>
                  <a:gd name="T14" fmla="*/ 272 w 286"/>
                  <a:gd name="T15" fmla="*/ 36 h 111"/>
                  <a:gd name="T16" fmla="*/ 260 w 286"/>
                  <a:gd name="T17" fmla="*/ 30 h 111"/>
                  <a:gd name="T18" fmla="*/ 258 w 286"/>
                  <a:gd name="T19" fmla="*/ 20 h 111"/>
                  <a:gd name="T20" fmla="*/ 252 w 286"/>
                  <a:gd name="T21" fmla="*/ 14 h 111"/>
                  <a:gd name="T22" fmla="*/ 246 w 286"/>
                  <a:gd name="T23" fmla="*/ 8 h 111"/>
                  <a:gd name="T24" fmla="*/ 238 w 286"/>
                  <a:gd name="T25" fmla="*/ 10 h 111"/>
                  <a:gd name="T26" fmla="*/ 222 w 286"/>
                  <a:gd name="T27" fmla="*/ 14 h 111"/>
                  <a:gd name="T28" fmla="*/ 198 w 286"/>
                  <a:gd name="T29" fmla="*/ 16 h 111"/>
                  <a:gd name="T30" fmla="*/ 160 w 286"/>
                  <a:gd name="T31" fmla="*/ 12 h 111"/>
                  <a:gd name="T32" fmla="*/ 146 w 286"/>
                  <a:gd name="T33" fmla="*/ 6 h 111"/>
                  <a:gd name="T34" fmla="*/ 130 w 286"/>
                  <a:gd name="T35" fmla="*/ 2 h 111"/>
                  <a:gd name="T36" fmla="*/ 82 w 286"/>
                  <a:gd name="T37" fmla="*/ 16 h 111"/>
                  <a:gd name="T38" fmla="*/ 48 w 286"/>
                  <a:gd name="T39" fmla="*/ 18 h 111"/>
                  <a:gd name="T40" fmla="*/ 50 w 286"/>
                  <a:gd name="T41" fmla="*/ 24 h 111"/>
                  <a:gd name="T42" fmla="*/ 44 w 286"/>
                  <a:gd name="T43" fmla="*/ 30 h 111"/>
                  <a:gd name="T44" fmla="*/ 30 w 286"/>
                  <a:gd name="T45" fmla="*/ 28 h 111"/>
                  <a:gd name="T46" fmla="*/ 20 w 286"/>
                  <a:gd name="T47" fmla="*/ 30 h 111"/>
                  <a:gd name="T48" fmla="*/ 8 w 286"/>
                  <a:gd name="T49" fmla="*/ 44 h 111"/>
                  <a:gd name="T50" fmla="*/ 16 w 286"/>
                  <a:gd name="T51" fmla="*/ 48 h 111"/>
                  <a:gd name="T52" fmla="*/ 20 w 286"/>
                  <a:gd name="T53" fmla="*/ 56 h 111"/>
                  <a:gd name="T54" fmla="*/ 24 w 286"/>
                  <a:gd name="T55" fmla="*/ 64 h 111"/>
                  <a:gd name="T56" fmla="*/ 16 w 286"/>
                  <a:gd name="T57" fmla="*/ 60 h 111"/>
                  <a:gd name="T58" fmla="*/ 12 w 286"/>
                  <a:gd name="T59" fmla="*/ 66 h 111"/>
                  <a:gd name="T60" fmla="*/ 24 w 286"/>
                  <a:gd name="T61" fmla="*/ 70 h 111"/>
                  <a:gd name="T62" fmla="*/ 28 w 286"/>
                  <a:gd name="T63" fmla="*/ 82 h 111"/>
                  <a:gd name="T64" fmla="*/ 28 w 286"/>
                  <a:gd name="T65" fmla="*/ 91 h 111"/>
                  <a:gd name="T66" fmla="*/ 32 w 286"/>
                  <a:gd name="T67" fmla="*/ 93 h 111"/>
                  <a:gd name="T68" fmla="*/ 38 w 286"/>
                  <a:gd name="T69" fmla="*/ 97 h 111"/>
                  <a:gd name="T70" fmla="*/ 54 w 286"/>
                  <a:gd name="T71" fmla="*/ 95 h 111"/>
                  <a:gd name="T72" fmla="*/ 70 w 286"/>
                  <a:gd name="T73" fmla="*/ 103 h 111"/>
                  <a:gd name="T74" fmla="*/ 78 w 286"/>
                  <a:gd name="T75" fmla="*/ 93 h 111"/>
                  <a:gd name="T76" fmla="*/ 106 w 286"/>
                  <a:gd name="T77" fmla="*/ 107 h 111"/>
                  <a:gd name="T78" fmla="*/ 132 w 286"/>
                  <a:gd name="T79" fmla="*/ 97 h 111"/>
                  <a:gd name="T80" fmla="*/ 152 w 286"/>
                  <a:gd name="T81" fmla="*/ 95 h 111"/>
                  <a:gd name="T82" fmla="*/ 158 w 286"/>
                  <a:gd name="T83" fmla="*/ 99 h 111"/>
                  <a:gd name="T84" fmla="*/ 160 w 286"/>
                  <a:gd name="T85" fmla="*/ 109 h 111"/>
                  <a:gd name="T86" fmla="*/ 164 w 286"/>
                  <a:gd name="T87" fmla="*/ 99 h 111"/>
                  <a:gd name="T88" fmla="*/ 174 w 286"/>
                  <a:gd name="T89" fmla="*/ 97 h 111"/>
                  <a:gd name="T90" fmla="*/ 192 w 286"/>
                  <a:gd name="T91" fmla="*/ 91 h 111"/>
                  <a:gd name="T92" fmla="*/ 212 w 286"/>
                  <a:gd name="T93" fmla="*/ 95 h 111"/>
                  <a:gd name="T94" fmla="*/ 238 w 286"/>
                  <a:gd name="T95" fmla="*/ 88 h 111"/>
                  <a:gd name="T96" fmla="*/ 250 w 286"/>
                  <a:gd name="T97" fmla="*/ 86 h 111"/>
                  <a:gd name="T98" fmla="*/ 262 w 286"/>
                  <a:gd name="T99" fmla="*/ 82 h 111"/>
                  <a:gd name="T100" fmla="*/ 276 w 286"/>
                  <a:gd name="T101" fmla="*/ 84 h 111"/>
                  <a:gd name="T102" fmla="*/ 280 w 286"/>
                  <a:gd name="T103" fmla="*/ 88 h 111"/>
                  <a:gd name="T104" fmla="*/ 10 w 286"/>
                  <a:gd name="T105" fmla="*/ 26 h 111"/>
                  <a:gd name="T106" fmla="*/ 8 w 286"/>
                  <a:gd name="T107" fmla="*/ 34 h 111"/>
                  <a:gd name="T108" fmla="*/ 26 w 286"/>
                  <a:gd name="T109" fmla="*/ 18 h 111"/>
                  <a:gd name="T110" fmla="*/ 48 w 286"/>
                  <a:gd name="T111" fmla="*/ 16 h 111"/>
                  <a:gd name="T112" fmla="*/ 30 w 286"/>
                  <a:gd name="T113" fmla="*/ 2 h 111"/>
                  <a:gd name="T114" fmla="*/ 22 w 286"/>
                  <a:gd name="T115" fmla="*/ 0 h 111"/>
                  <a:gd name="T116" fmla="*/ 12 w 286"/>
                  <a:gd name="T117" fmla="*/ 2 h 111"/>
                  <a:gd name="T118" fmla="*/ 10 w 286"/>
                  <a:gd name="T119" fmla="*/ 8 h 111"/>
                  <a:gd name="T120" fmla="*/ 10 w 286"/>
                  <a:gd name="T121" fmla="*/ 16 h 111"/>
                  <a:gd name="T122" fmla="*/ 6 w 286"/>
                  <a:gd name="T123"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111">
                    <a:moveTo>
                      <a:pt x="4" y="32"/>
                    </a:moveTo>
                    <a:lnTo>
                      <a:pt x="2" y="32"/>
                    </a:lnTo>
                    <a:lnTo>
                      <a:pt x="0" y="34"/>
                    </a:lnTo>
                    <a:lnTo>
                      <a:pt x="2" y="34"/>
                    </a:lnTo>
                    <a:lnTo>
                      <a:pt x="4" y="34"/>
                    </a:lnTo>
                    <a:lnTo>
                      <a:pt x="6" y="32"/>
                    </a:lnTo>
                    <a:lnTo>
                      <a:pt x="4" y="32"/>
                    </a:lnTo>
                    <a:lnTo>
                      <a:pt x="4" y="32"/>
                    </a:lnTo>
                    <a:close/>
                    <a:moveTo>
                      <a:pt x="284" y="84"/>
                    </a:moveTo>
                    <a:lnTo>
                      <a:pt x="286" y="84"/>
                    </a:lnTo>
                    <a:lnTo>
                      <a:pt x="286" y="84"/>
                    </a:lnTo>
                    <a:lnTo>
                      <a:pt x="284" y="82"/>
                    </a:lnTo>
                    <a:lnTo>
                      <a:pt x="282" y="82"/>
                    </a:lnTo>
                    <a:lnTo>
                      <a:pt x="282" y="80"/>
                    </a:lnTo>
                    <a:lnTo>
                      <a:pt x="282" y="80"/>
                    </a:lnTo>
                    <a:lnTo>
                      <a:pt x="282" y="78"/>
                    </a:lnTo>
                    <a:lnTo>
                      <a:pt x="282" y="78"/>
                    </a:lnTo>
                    <a:lnTo>
                      <a:pt x="280" y="78"/>
                    </a:lnTo>
                    <a:lnTo>
                      <a:pt x="280" y="76"/>
                    </a:lnTo>
                    <a:lnTo>
                      <a:pt x="282" y="76"/>
                    </a:lnTo>
                    <a:lnTo>
                      <a:pt x="280" y="76"/>
                    </a:lnTo>
                    <a:lnTo>
                      <a:pt x="278" y="74"/>
                    </a:lnTo>
                    <a:lnTo>
                      <a:pt x="278" y="72"/>
                    </a:lnTo>
                    <a:lnTo>
                      <a:pt x="276" y="72"/>
                    </a:lnTo>
                    <a:lnTo>
                      <a:pt x="276" y="72"/>
                    </a:lnTo>
                    <a:lnTo>
                      <a:pt x="276" y="72"/>
                    </a:lnTo>
                    <a:lnTo>
                      <a:pt x="276" y="70"/>
                    </a:lnTo>
                    <a:lnTo>
                      <a:pt x="276" y="68"/>
                    </a:lnTo>
                    <a:lnTo>
                      <a:pt x="276" y="68"/>
                    </a:lnTo>
                    <a:lnTo>
                      <a:pt x="276" y="66"/>
                    </a:lnTo>
                    <a:lnTo>
                      <a:pt x="276" y="66"/>
                    </a:lnTo>
                    <a:lnTo>
                      <a:pt x="278" y="64"/>
                    </a:lnTo>
                    <a:lnTo>
                      <a:pt x="278" y="64"/>
                    </a:lnTo>
                    <a:lnTo>
                      <a:pt x="278" y="64"/>
                    </a:lnTo>
                    <a:lnTo>
                      <a:pt x="276" y="64"/>
                    </a:lnTo>
                    <a:lnTo>
                      <a:pt x="276" y="64"/>
                    </a:lnTo>
                    <a:lnTo>
                      <a:pt x="276" y="64"/>
                    </a:lnTo>
                    <a:lnTo>
                      <a:pt x="276" y="62"/>
                    </a:lnTo>
                    <a:lnTo>
                      <a:pt x="276" y="60"/>
                    </a:lnTo>
                    <a:lnTo>
                      <a:pt x="274" y="58"/>
                    </a:lnTo>
                    <a:lnTo>
                      <a:pt x="274" y="58"/>
                    </a:lnTo>
                    <a:lnTo>
                      <a:pt x="274" y="56"/>
                    </a:lnTo>
                    <a:lnTo>
                      <a:pt x="274" y="54"/>
                    </a:lnTo>
                    <a:lnTo>
                      <a:pt x="272" y="54"/>
                    </a:lnTo>
                    <a:lnTo>
                      <a:pt x="272" y="52"/>
                    </a:lnTo>
                    <a:lnTo>
                      <a:pt x="272" y="52"/>
                    </a:lnTo>
                    <a:lnTo>
                      <a:pt x="272" y="52"/>
                    </a:lnTo>
                    <a:lnTo>
                      <a:pt x="272" y="50"/>
                    </a:lnTo>
                    <a:lnTo>
                      <a:pt x="272" y="50"/>
                    </a:lnTo>
                    <a:lnTo>
                      <a:pt x="272" y="50"/>
                    </a:lnTo>
                    <a:lnTo>
                      <a:pt x="270" y="48"/>
                    </a:lnTo>
                    <a:lnTo>
                      <a:pt x="270" y="48"/>
                    </a:lnTo>
                    <a:lnTo>
                      <a:pt x="270" y="46"/>
                    </a:lnTo>
                    <a:lnTo>
                      <a:pt x="270" y="46"/>
                    </a:lnTo>
                    <a:lnTo>
                      <a:pt x="270" y="46"/>
                    </a:lnTo>
                    <a:lnTo>
                      <a:pt x="270" y="46"/>
                    </a:lnTo>
                    <a:lnTo>
                      <a:pt x="270" y="46"/>
                    </a:lnTo>
                    <a:lnTo>
                      <a:pt x="272" y="46"/>
                    </a:lnTo>
                    <a:lnTo>
                      <a:pt x="274" y="46"/>
                    </a:lnTo>
                    <a:lnTo>
                      <a:pt x="274" y="44"/>
                    </a:lnTo>
                    <a:lnTo>
                      <a:pt x="274" y="40"/>
                    </a:lnTo>
                    <a:lnTo>
                      <a:pt x="276" y="40"/>
                    </a:lnTo>
                    <a:lnTo>
                      <a:pt x="276" y="38"/>
                    </a:lnTo>
                    <a:lnTo>
                      <a:pt x="278" y="40"/>
                    </a:lnTo>
                    <a:lnTo>
                      <a:pt x="280" y="40"/>
                    </a:lnTo>
                    <a:lnTo>
                      <a:pt x="280" y="40"/>
                    </a:lnTo>
                    <a:lnTo>
                      <a:pt x="280" y="40"/>
                    </a:lnTo>
                    <a:lnTo>
                      <a:pt x="280" y="40"/>
                    </a:lnTo>
                    <a:lnTo>
                      <a:pt x="278" y="40"/>
                    </a:lnTo>
                    <a:lnTo>
                      <a:pt x="276" y="36"/>
                    </a:lnTo>
                    <a:lnTo>
                      <a:pt x="274" y="34"/>
                    </a:lnTo>
                    <a:lnTo>
                      <a:pt x="272" y="36"/>
                    </a:lnTo>
                    <a:lnTo>
                      <a:pt x="270" y="36"/>
                    </a:lnTo>
                    <a:lnTo>
                      <a:pt x="268" y="36"/>
                    </a:lnTo>
                    <a:lnTo>
                      <a:pt x="266" y="36"/>
                    </a:lnTo>
                    <a:lnTo>
                      <a:pt x="264" y="34"/>
                    </a:lnTo>
                    <a:lnTo>
                      <a:pt x="262" y="34"/>
                    </a:lnTo>
                    <a:lnTo>
                      <a:pt x="262" y="34"/>
                    </a:lnTo>
                    <a:lnTo>
                      <a:pt x="262" y="34"/>
                    </a:lnTo>
                    <a:lnTo>
                      <a:pt x="262" y="32"/>
                    </a:lnTo>
                    <a:lnTo>
                      <a:pt x="260" y="30"/>
                    </a:lnTo>
                    <a:lnTo>
                      <a:pt x="260" y="30"/>
                    </a:lnTo>
                    <a:lnTo>
                      <a:pt x="260" y="28"/>
                    </a:lnTo>
                    <a:lnTo>
                      <a:pt x="260" y="28"/>
                    </a:lnTo>
                    <a:lnTo>
                      <a:pt x="262" y="26"/>
                    </a:lnTo>
                    <a:lnTo>
                      <a:pt x="262" y="24"/>
                    </a:lnTo>
                    <a:lnTo>
                      <a:pt x="262" y="24"/>
                    </a:lnTo>
                    <a:lnTo>
                      <a:pt x="260" y="22"/>
                    </a:lnTo>
                    <a:lnTo>
                      <a:pt x="260" y="20"/>
                    </a:lnTo>
                    <a:lnTo>
                      <a:pt x="258" y="20"/>
                    </a:lnTo>
                    <a:lnTo>
                      <a:pt x="258" y="18"/>
                    </a:lnTo>
                    <a:lnTo>
                      <a:pt x="256" y="18"/>
                    </a:lnTo>
                    <a:lnTo>
                      <a:pt x="256" y="16"/>
                    </a:lnTo>
                    <a:lnTo>
                      <a:pt x="256" y="16"/>
                    </a:lnTo>
                    <a:lnTo>
                      <a:pt x="256" y="16"/>
                    </a:lnTo>
                    <a:lnTo>
                      <a:pt x="256" y="16"/>
                    </a:lnTo>
                    <a:lnTo>
                      <a:pt x="256" y="16"/>
                    </a:lnTo>
                    <a:lnTo>
                      <a:pt x="254" y="16"/>
                    </a:lnTo>
                    <a:lnTo>
                      <a:pt x="252" y="14"/>
                    </a:lnTo>
                    <a:lnTo>
                      <a:pt x="252" y="14"/>
                    </a:lnTo>
                    <a:lnTo>
                      <a:pt x="252" y="14"/>
                    </a:lnTo>
                    <a:lnTo>
                      <a:pt x="252" y="14"/>
                    </a:lnTo>
                    <a:lnTo>
                      <a:pt x="252" y="14"/>
                    </a:lnTo>
                    <a:lnTo>
                      <a:pt x="250" y="12"/>
                    </a:lnTo>
                    <a:lnTo>
                      <a:pt x="248" y="10"/>
                    </a:lnTo>
                    <a:lnTo>
                      <a:pt x="246" y="10"/>
                    </a:lnTo>
                    <a:lnTo>
                      <a:pt x="246" y="8"/>
                    </a:lnTo>
                    <a:lnTo>
                      <a:pt x="246" y="8"/>
                    </a:lnTo>
                    <a:lnTo>
                      <a:pt x="244" y="8"/>
                    </a:lnTo>
                    <a:lnTo>
                      <a:pt x="244" y="8"/>
                    </a:lnTo>
                    <a:lnTo>
                      <a:pt x="244" y="8"/>
                    </a:lnTo>
                    <a:lnTo>
                      <a:pt x="242" y="8"/>
                    </a:lnTo>
                    <a:lnTo>
                      <a:pt x="242" y="10"/>
                    </a:lnTo>
                    <a:lnTo>
                      <a:pt x="242" y="10"/>
                    </a:lnTo>
                    <a:lnTo>
                      <a:pt x="240" y="10"/>
                    </a:lnTo>
                    <a:lnTo>
                      <a:pt x="238" y="10"/>
                    </a:lnTo>
                    <a:lnTo>
                      <a:pt x="238" y="10"/>
                    </a:lnTo>
                    <a:lnTo>
                      <a:pt x="236" y="10"/>
                    </a:lnTo>
                    <a:lnTo>
                      <a:pt x="234" y="10"/>
                    </a:lnTo>
                    <a:lnTo>
                      <a:pt x="232" y="10"/>
                    </a:lnTo>
                    <a:lnTo>
                      <a:pt x="232" y="10"/>
                    </a:lnTo>
                    <a:lnTo>
                      <a:pt x="230" y="10"/>
                    </a:lnTo>
                    <a:lnTo>
                      <a:pt x="228" y="10"/>
                    </a:lnTo>
                    <a:lnTo>
                      <a:pt x="228" y="10"/>
                    </a:lnTo>
                    <a:lnTo>
                      <a:pt x="226" y="12"/>
                    </a:lnTo>
                    <a:lnTo>
                      <a:pt x="222" y="14"/>
                    </a:lnTo>
                    <a:lnTo>
                      <a:pt x="220" y="14"/>
                    </a:lnTo>
                    <a:lnTo>
                      <a:pt x="218" y="16"/>
                    </a:lnTo>
                    <a:lnTo>
                      <a:pt x="216" y="16"/>
                    </a:lnTo>
                    <a:lnTo>
                      <a:pt x="210" y="20"/>
                    </a:lnTo>
                    <a:lnTo>
                      <a:pt x="208" y="20"/>
                    </a:lnTo>
                    <a:lnTo>
                      <a:pt x="206" y="18"/>
                    </a:lnTo>
                    <a:lnTo>
                      <a:pt x="206" y="20"/>
                    </a:lnTo>
                    <a:lnTo>
                      <a:pt x="204" y="18"/>
                    </a:lnTo>
                    <a:lnTo>
                      <a:pt x="198" y="16"/>
                    </a:lnTo>
                    <a:lnTo>
                      <a:pt x="190" y="18"/>
                    </a:lnTo>
                    <a:lnTo>
                      <a:pt x="186" y="20"/>
                    </a:lnTo>
                    <a:lnTo>
                      <a:pt x="184" y="20"/>
                    </a:lnTo>
                    <a:lnTo>
                      <a:pt x="176" y="18"/>
                    </a:lnTo>
                    <a:lnTo>
                      <a:pt x="174" y="18"/>
                    </a:lnTo>
                    <a:lnTo>
                      <a:pt x="170" y="16"/>
                    </a:lnTo>
                    <a:lnTo>
                      <a:pt x="164" y="16"/>
                    </a:lnTo>
                    <a:lnTo>
                      <a:pt x="162" y="14"/>
                    </a:lnTo>
                    <a:lnTo>
                      <a:pt x="160" y="12"/>
                    </a:lnTo>
                    <a:lnTo>
                      <a:pt x="158" y="12"/>
                    </a:lnTo>
                    <a:lnTo>
                      <a:pt x="156" y="12"/>
                    </a:lnTo>
                    <a:lnTo>
                      <a:pt x="156" y="14"/>
                    </a:lnTo>
                    <a:lnTo>
                      <a:pt x="154" y="14"/>
                    </a:lnTo>
                    <a:lnTo>
                      <a:pt x="152" y="12"/>
                    </a:lnTo>
                    <a:lnTo>
                      <a:pt x="150" y="12"/>
                    </a:lnTo>
                    <a:lnTo>
                      <a:pt x="148" y="6"/>
                    </a:lnTo>
                    <a:lnTo>
                      <a:pt x="148" y="6"/>
                    </a:lnTo>
                    <a:lnTo>
                      <a:pt x="146" y="6"/>
                    </a:lnTo>
                    <a:lnTo>
                      <a:pt x="142" y="8"/>
                    </a:lnTo>
                    <a:lnTo>
                      <a:pt x="138" y="6"/>
                    </a:lnTo>
                    <a:lnTo>
                      <a:pt x="136" y="4"/>
                    </a:lnTo>
                    <a:lnTo>
                      <a:pt x="134" y="2"/>
                    </a:lnTo>
                    <a:lnTo>
                      <a:pt x="134" y="2"/>
                    </a:lnTo>
                    <a:lnTo>
                      <a:pt x="134" y="2"/>
                    </a:lnTo>
                    <a:lnTo>
                      <a:pt x="134" y="0"/>
                    </a:lnTo>
                    <a:lnTo>
                      <a:pt x="132" y="0"/>
                    </a:lnTo>
                    <a:lnTo>
                      <a:pt x="130" y="2"/>
                    </a:lnTo>
                    <a:lnTo>
                      <a:pt x="122" y="2"/>
                    </a:lnTo>
                    <a:lnTo>
                      <a:pt x="110" y="0"/>
                    </a:lnTo>
                    <a:lnTo>
                      <a:pt x="108" y="0"/>
                    </a:lnTo>
                    <a:lnTo>
                      <a:pt x="104" y="2"/>
                    </a:lnTo>
                    <a:lnTo>
                      <a:pt x="98" y="4"/>
                    </a:lnTo>
                    <a:lnTo>
                      <a:pt x="94" y="6"/>
                    </a:lnTo>
                    <a:lnTo>
                      <a:pt x="92" y="8"/>
                    </a:lnTo>
                    <a:lnTo>
                      <a:pt x="82" y="12"/>
                    </a:lnTo>
                    <a:lnTo>
                      <a:pt x="82" y="16"/>
                    </a:lnTo>
                    <a:lnTo>
                      <a:pt x="80" y="16"/>
                    </a:lnTo>
                    <a:lnTo>
                      <a:pt x="74" y="16"/>
                    </a:lnTo>
                    <a:lnTo>
                      <a:pt x="66" y="16"/>
                    </a:lnTo>
                    <a:lnTo>
                      <a:pt x="60" y="16"/>
                    </a:lnTo>
                    <a:lnTo>
                      <a:pt x="52" y="14"/>
                    </a:lnTo>
                    <a:lnTo>
                      <a:pt x="50" y="14"/>
                    </a:lnTo>
                    <a:lnTo>
                      <a:pt x="48" y="16"/>
                    </a:lnTo>
                    <a:lnTo>
                      <a:pt x="48" y="16"/>
                    </a:lnTo>
                    <a:lnTo>
                      <a:pt x="48" y="18"/>
                    </a:lnTo>
                    <a:lnTo>
                      <a:pt x="50" y="20"/>
                    </a:lnTo>
                    <a:lnTo>
                      <a:pt x="50" y="20"/>
                    </a:lnTo>
                    <a:lnTo>
                      <a:pt x="52" y="22"/>
                    </a:lnTo>
                    <a:lnTo>
                      <a:pt x="54" y="22"/>
                    </a:lnTo>
                    <a:lnTo>
                      <a:pt x="60" y="22"/>
                    </a:lnTo>
                    <a:lnTo>
                      <a:pt x="60" y="22"/>
                    </a:lnTo>
                    <a:lnTo>
                      <a:pt x="60" y="24"/>
                    </a:lnTo>
                    <a:lnTo>
                      <a:pt x="56" y="24"/>
                    </a:lnTo>
                    <a:lnTo>
                      <a:pt x="50" y="24"/>
                    </a:lnTo>
                    <a:lnTo>
                      <a:pt x="48" y="24"/>
                    </a:lnTo>
                    <a:lnTo>
                      <a:pt x="46" y="26"/>
                    </a:lnTo>
                    <a:lnTo>
                      <a:pt x="46" y="28"/>
                    </a:lnTo>
                    <a:lnTo>
                      <a:pt x="46" y="28"/>
                    </a:lnTo>
                    <a:lnTo>
                      <a:pt x="48" y="28"/>
                    </a:lnTo>
                    <a:lnTo>
                      <a:pt x="50" y="28"/>
                    </a:lnTo>
                    <a:lnTo>
                      <a:pt x="48" y="30"/>
                    </a:lnTo>
                    <a:lnTo>
                      <a:pt x="44" y="30"/>
                    </a:lnTo>
                    <a:lnTo>
                      <a:pt x="44" y="30"/>
                    </a:lnTo>
                    <a:lnTo>
                      <a:pt x="38" y="28"/>
                    </a:lnTo>
                    <a:lnTo>
                      <a:pt x="34" y="30"/>
                    </a:lnTo>
                    <a:lnTo>
                      <a:pt x="34" y="30"/>
                    </a:lnTo>
                    <a:lnTo>
                      <a:pt x="34" y="28"/>
                    </a:lnTo>
                    <a:lnTo>
                      <a:pt x="34" y="28"/>
                    </a:lnTo>
                    <a:lnTo>
                      <a:pt x="34" y="28"/>
                    </a:lnTo>
                    <a:lnTo>
                      <a:pt x="32" y="28"/>
                    </a:lnTo>
                    <a:lnTo>
                      <a:pt x="30" y="28"/>
                    </a:lnTo>
                    <a:lnTo>
                      <a:pt x="30" y="28"/>
                    </a:lnTo>
                    <a:lnTo>
                      <a:pt x="32" y="30"/>
                    </a:lnTo>
                    <a:lnTo>
                      <a:pt x="32" y="30"/>
                    </a:lnTo>
                    <a:lnTo>
                      <a:pt x="30" y="30"/>
                    </a:lnTo>
                    <a:lnTo>
                      <a:pt x="26" y="30"/>
                    </a:lnTo>
                    <a:lnTo>
                      <a:pt x="24" y="30"/>
                    </a:lnTo>
                    <a:lnTo>
                      <a:pt x="24" y="28"/>
                    </a:lnTo>
                    <a:lnTo>
                      <a:pt x="24" y="28"/>
                    </a:lnTo>
                    <a:lnTo>
                      <a:pt x="22" y="28"/>
                    </a:lnTo>
                    <a:lnTo>
                      <a:pt x="20" y="30"/>
                    </a:lnTo>
                    <a:lnTo>
                      <a:pt x="16" y="30"/>
                    </a:lnTo>
                    <a:lnTo>
                      <a:pt x="12" y="32"/>
                    </a:lnTo>
                    <a:lnTo>
                      <a:pt x="10" y="36"/>
                    </a:lnTo>
                    <a:lnTo>
                      <a:pt x="8" y="34"/>
                    </a:lnTo>
                    <a:lnTo>
                      <a:pt x="8" y="36"/>
                    </a:lnTo>
                    <a:lnTo>
                      <a:pt x="8" y="40"/>
                    </a:lnTo>
                    <a:lnTo>
                      <a:pt x="8" y="42"/>
                    </a:lnTo>
                    <a:lnTo>
                      <a:pt x="8" y="44"/>
                    </a:lnTo>
                    <a:lnTo>
                      <a:pt x="8" y="44"/>
                    </a:lnTo>
                    <a:lnTo>
                      <a:pt x="12" y="44"/>
                    </a:lnTo>
                    <a:lnTo>
                      <a:pt x="14" y="44"/>
                    </a:lnTo>
                    <a:lnTo>
                      <a:pt x="18" y="42"/>
                    </a:lnTo>
                    <a:lnTo>
                      <a:pt x="20" y="42"/>
                    </a:lnTo>
                    <a:lnTo>
                      <a:pt x="20" y="44"/>
                    </a:lnTo>
                    <a:lnTo>
                      <a:pt x="18" y="44"/>
                    </a:lnTo>
                    <a:lnTo>
                      <a:pt x="16" y="46"/>
                    </a:lnTo>
                    <a:lnTo>
                      <a:pt x="16" y="48"/>
                    </a:lnTo>
                    <a:lnTo>
                      <a:pt x="16" y="48"/>
                    </a:lnTo>
                    <a:lnTo>
                      <a:pt x="18" y="50"/>
                    </a:lnTo>
                    <a:lnTo>
                      <a:pt x="18" y="52"/>
                    </a:lnTo>
                    <a:lnTo>
                      <a:pt x="18" y="52"/>
                    </a:lnTo>
                    <a:lnTo>
                      <a:pt x="18" y="54"/>
                    </a:lnTo>
                    <a:lnTo>
                      <a:pt x="20" y="54"/>
                    </a:lnTo>
                    <a:lnTo>
                      <a:pt x="20" y="54"/>
                    </a:lnTo>
                    <a:lnTo>
                      <a:pt x="20" y="54"/>
                    </a:lnTo>
                    <a:lnTo>
                      <a:pt x="22" y="54"/>
                    </a:lnTo>
                    <a:lnTo>
                      <a:pt x="20" y="56"/>
                    </a:lnTo>
                    <a:lnTo>
                      <a:pt x="18" y="58"/>
                    </a:lnTo>
                    <a:lnTo>
                      <a:pt x="18" y="58"/>
                    </a:lnTo>
                    <a:lnTo>
                      <a:pt x="18" y="58"/>
                    </a:lnTo>
                    <a:lnTo>
                      <a:pt x="18" y="60"/>
                    </a:lnTo>
                    <a:lnTo>
                      <a:pt x="20" y="60"/>
                    </a:lnTo>
                    <a:lnTo>
                      <a:pt x="20" y="62"/>
                    </a:lnTo>
                    <a:lnTo>
                      <a:pt x="22" y="62"/>
                    </a:lnTo>
                    <a:lnTo>
                      <a:pt x="24" y="62"/>
                    </a:lnTo>
                    <a:lnTo>
                      <a:pt x="24" y="64"/>
                    </a:lnTo>
                    <a:lnTo>
                      <a:pt x="20" y="64"/>
                    </a:lnTo>
                    <a:lnTo>
                      <a:pt x="18" y="64"/>
                    </a:lnTo>
                    <a:lnTo>
                      <a:pt x="18" y="62"/>
                    </a:lnTo>
                    <a:lnTo>
                      <a:pt x="18" y="64"/>
                    </a:lnTo>
                    <a:lnTo>
                      <a:pt x="18" y="64"/>
                    </a:lnTo>
                    <a:lnTo>
                      <a:pt x="16" y="64"/>
                    </a:lnTo>
                    <a:lnTo>
                      <a:pt x="16" y="62"/>
                    </a:lnTo>
                    <a:lnTo>
                      <a:pt x="16" y="62"/>
                    </a:lnTo>
                    <a:lnTo>
                      <a:pt x="16" y="60"/>
                    </a:lnTo>
                    <a:lnTo>
                      <a:pt x="14" y="60"/>
                    </a:lnTo>
                    <a:lnTo>
                      <a:pt x="14" y="58"/>
                    </a:lnTo>
                    <a:lnTo>
                      <a:pt x="12" y="60"/>
                    </a:lnTo>
                    <a:lnTo>
                      <a:pt x="12" y="60"/>
                    </a:lnTo>
                    <a:lnTo>
                      <a:pt x="14" y="62"/>
                    </a:lnTo>
                    <a:lnTo>
                      <a:pt x="14" y="64"/>
                    </a:lnTo>
                    <a:lnTo>
                      <a:pt x="12" y="64"/>
                    </a:lnTo>
                    <a:lnTo>
                      <a:pt x="12" y="66"/>
                    </a:lnTo>
                    <a:lnTo>
                      <a:pt x="12" y="66"/>
                    </a:lnTo>
                    <a:lnTo>
                      <a:pt x="14" y="66"/>
                    </a:lnTo>
                    <a:lnTo>
                      <a:pt x="16" y="68"/>
                    </a:lnTo>
                    <a:lnTo>
                      <a:pt x="16" y="68"/>
                    </a:lnTo>
                    <a:lnTo>
                      <a:pt x="16" y="68"/>
                    </a:lnTo>
                    <a:lnTo>
                      <a:pt x="18" y="66"/>
                    </a:lnTo>
                    <a:lnTo>
                      <a:pt x="20" y="68"/>
                    </a:lnTo>
                    <a:lnTo>
                      <a:pt x="20" y="70"/>
                    </a:lnTo>
                    <a:lnTo>
                      <a:pt x="22" y="70"/>
                    </a:lnTo>
                    <a:lnTo>
                      <a:pt x="24" y="70"/>
                    </a:lnTo>
                    <a:lnTo>
                      <a:pt x="26" y="70"/>
                    </a:lnTo>
                    <a:lnTo>
                      <a:pt x="26" y="72"/>
                    </a:lnTo>
                    <a:lnTo>
                      <a:pt x="26" y="76"/>
                    </a:lnTo>
                    <a:lnTo>
                      <a:pt x="24" y="76"/>
                    </a:lnTo>
                    <a:lnTo>
                      <a:pt x="24" y="76"/>
                    </a:lnTo>
                    <a:lnTo>
                      <a:pt x="24" y="78"/>
                    </a:lnTo>
                    <a:lnTo>
                      <a:pt x="26" y="80"/>
                    </a:lnTo>
                    <a:lnTo>
                      <a:pt x="26" y="82"/>
                    </a:lnTo>
                    <a:lnTo>
                      <a:pt x="28" y="82"/>
                    </a:lnTo>
                    <a:lnTo>
                      <a:pt x="28" y="82"/>
                    </a:lnTo>
                    <a:lnTo>
                      <a:pt x="28" y="84"/>
                    </a:lnTo>
                    <a:lnTo>
                      <a:pt x="30" y="84"/>
                    </a:lnTo>
                    <a:lnTo>
                      <a:pt x="32" y="86"/>
                    </a:lnTo>
                    <a:lnTo>
                      <a:pt x="28" y="86"/>
                    </a:lnTo>
                    <a:lnTo>
                      <a:pt x="28" y="86"/>
                    </a:lnTo>
                    <a:lnTo>
                      <a:pt x="28" y="88"/>
                    </a:lnTo>
                    <a:lnTo>
                      <a:pt x="28" y="91"/>
                    </a:lnTo>
                    <a:lnTo>
                      <a:pt x="28" y="91"/>
                    </a:lnTo>
                    <a:lnTo>
                      <a:pt x="28" y="88"/>
                    </a:lnTo>
                    <a:lnTo>
                      <a:pt x="34" y="88"/>
                    </a:lnTo>
                    <a:lnTo>
                      <a:pt x="40" y="88"/>
                    </a:lnTo>
                    <a:lnTo>
                      <a:pt x="42" y="88"/>
                    </a:lnTo>
                    <a:lnTo>
                      <a:pt x="42" y="88"/>
                    </a:lnTo>
                    <a:lnTo>
                      <a:pt x="40" y="91"/>
                    </a:lnTo>
                    <a:lnTo>
                      <a:pt x="38" y="93"/>
                    </a:lnTo>
                    <a:lnTo>
                      <a:pt x="38" y="93"/>
                    </a:lnTo>
                    <a:lnTo>
                      <a:pt x="32" y="93"/>
                    </a:lnTo>
                    <a:lnTo>
                      <a:pt x="32" y="95"/>
                    </a:lnTo>
                    <a:lnTo>
                      <a:pt x="30" y="95"/>
                    </a:lnTo>
                    <a:lnTo>
                      <a:pt x="30" y="95"/>
                    </a:lnTo>
                    <a:lnTo>
                      <a:pt x="32" y="95"/>
                    </a:lnTo>
                    <a:lnTo>
                      <a:pt x="34" y="95"/>
                    </a:lnTo>
                    <a:lnTo>
                      <a:pt x="36" y="95"/>
                    </a:lnTo>
                    <a:lnTo>
                      <a:pt x="40" y="95"/>
                    </a:lnTo>
                    <a:lnTo>
                      <a:pt x="38" y="95"/>
                    </a:lnTo>
                    <a:lnTo>
                      <a:pt x="38" y="97"/>
                    </a:lnTo>
                    <a:lnTo>
                      <a:pt x="40" y="97"/>
                    </a:lnTo>
                    <a:lnTo>
                      <a:pt x="42" y="95"/>
                    </a:lnTo>
                    <a:lnTo>
                      <a:pt x="42" y="93"/>
                    </a:lnTo>
                    <a:lnTo>
                      <a:pt x="46" y="93"/>
                    </a:lnTo>
                    <a:lnTo>
                      <a:pt x="50" y="95"/>
                    </a:lnTo>
                    <a:lnTo>
                      <a:pt x="50" y="95"/>
                    </a:lnTo>
                    <a:lnTo>
                      <a:pt x="52" y="95"/>
                    </a:lnTo>
                    <a:lnTo>
                      <a:pt x="52" y="95"/>
                    </a:lnTo>
                    <a:lnTo>
                      <a:pt x="54" y="95"/>
                    </a:lnTo>
                    <a:lnTo>
                      <a:pt x="54" y="97"/>
                    </a:lnTo>
                    <a:lnTo>
                      <a:pt x="54" y="97"/>
                    </a:lnTo>
                    <a:lnTo>
                      <a:pt x="56" y="99"/>
                    </a:lnTo>
                    <a:lnTo>
                      <a:pt x="56" y="101"/>
                    </a:lnTo>
                    <a:lnTo>
                      <a:pt x="56" y="103"/>
                    </a:lnTo>
                    <a:lnTo>
                      <a:pt x="58" y="103"/>
                    </a:lnTo>
                    <a:lnTo>
                      <a:pt x="64" y="105"/>
                    </a:lnTo>
                    <a:lnTo>
                      <a:pt x="66" y="105"/>
                    </a:lnTo>
                    <a:lnTo>
                      <a:pt x="70" y="103"/>
                    </a:lnTo>
                    <a:lnTo>
                      <a:pt x="72" y="103"/>
                    </a:lnTo>
                    <a:lnTo>
                      <a:pt x="72" y="103"/>
                    </a:lnTo>
                    <a:lnTo>
                      <a:pt x="74" y="103"/>
                    </a:lnTo>
                    <a:lnTo>
                      <a:pt x="76" y="103"/>
                    </a:lnTo>
                    <a:lnTo>
                      <a:pt x="76" y="103"/>
                    </a:lnTo>
                    <a:lnTo>
                      <a:pt x="76" y="99"/>
                    </a:lnTo>
                    <a:lnTo>
                      <a:pt x="76" y="99"/>
                    </a:lnTo>
                    <a:lnTo>
                      <a:pt x="76" y="93"/>
                    </a:lnTo>
                    <a:lnTo>
                      <a:pt x="78" y="93"/>
                    </a:lnTo>
                    <a:lnTo>
                      <a:pt x="82" y="93"/>
                    </a:lnTo>
                    <a:lnTo>
                      <a:pt x="86" y="93"/>
                    </a:lnTo>
                    <a:lnTo>
                      <a:pt x="88" y="93"/>
                    </a:lnTo>
                    <a:lnTo>
                      <a:pt x="94" y="97"/>
                    </a:lnTo>
                    <a:lnTo>
                      <a:pt x="98" y="99"/>
                    </a:lnTo>
                    <a:lnTo>
                      <a:pt x="100" y="99"/>
                    </a:lnTo>
                    <a:lnTo>
                      <a:pt x="102" y="103"/>
                    </a:lnTo>
                    <a:lnTo>
                      <a:pt x="104" y="105"/>
                    </a:lnTo>
                    <a:lnTo>
                      <a:pt x="106" y="107"/>
                    </a:lnTo>
                    <a:lnTo>
                      <a:pt x="110" y="107"/>
                    </a:lnTo>
                    <a:lnTo>
                      <a:pt x="112" y="107"/>
                    </a:lnTo>
                    <a:lnTo>
                      <a:pt x="114" y="107"/>
                    </a:lnTo>
                    <a:lnTo>
                      <a:pt x="120" y="105"/>
                    </a:lnTo>
                    <a:lnTo>
                      <a:pt x="120" y="105"/>
                    </a:lnTo>
                    <a:lnTo>
                      <a:pt x="124" y="105"/>
                    </a:lnTo>
                    <a:lnTo>
                      <a:pt x="128" y="103"/>
                    </a:lnTo>
                    <a:lnTo>
                      <a:pt x="128" y="101"/>
                    </a:lnTo>
                    <a:lnTo>
                      <a:pt x="132" y="97"/>
                    </a:lnTo>
                    <a:lnTo>
                      <a:pt x="136" y="93"/>
                    </a:lnTo>
                    <a:lnTo>
                      <a:pt x="138" y="93"/>
                    </a:lnTo>
                    <a:lnTo>
                      <a:pt x="138" y="93"/>
                    </a:lnTo>
                    <a:lnTo>
                      <a:pt x="140" y="95"/>
                    </a:lnTo>
                    <a:lnTo>
                      <a:pt x="144" y="97"/>
                    </a:lnTo>
                    <a:lnTo>
                      <a:pt x="148" y="97"/>
                    </a:lnTo>
                    <a:lnTo>
                      <a:pt x="150" y="97"/>
                    </a:lnTo>
                    <a:lnTo>
                      <a:pt x="152" y="97"/>
                    </a:lnTo>
                    <a:lnTo>
                      <a:pt x="152" y="95"/>
                    </a:lnTo>
                    <a:lnTo>
                      <a:pt x="152" y="95"/>
                    </a:lnTo>
                    <a:lnTo>
                      <a:pt x="154" y="93"/>
                    </a:lnTo>
                    <a:lnTo>
                      <a:pt x="154" y="93"/>
                    </a:lnTo>
                    <a:lnTo>
                      <a:pt x="158" y="91"/>
                    </a:lnTo>
                    <a:lnTo>
                      <a:pt x="158" y="93"/>
                    </a:lnTo>
                    <a:lnTo>
                      <a:pt x="160" y="93"/>
                    </a:lnTo>
                    <a:lnTo>
                      <a:pt x="160" y="95"/>
                    </a:lnTo>
                    <a:lnTo>
                      <a:pt x="160" y="95"/>
                    </a:lnTo>
                    <a:lnTo>
                      <a:pt x="158" y="99"/>
                    </a:lnTo>
                    <a:lnTo>
                      <a:pt x="156" y="101"/>
                    </a:lnTo>
                    <a:lnTo>
                      <a:pt x="154" y="103"/>
                    </a:lnTo>
                    <a:lnTo>
                      <a:pt x="156" y="105"/>
                    </a:lnTo>
                    <a:lnTo>
                      <a:pt x="158" y="107"/>
                    </a:lnTo>
                    <a:lnTo>
                      <a:pt x="156" y="109"/>
                    </a:lnTo>
                    <a:lnTo>
                      <a:pt x="158" y="109"/>
                    </a:lnTo>
                    <a:lnTo>
                      <a:pt x="160" y="111"/>
                    </a:lnTo>
                    <a:lnTo>
                      <a:pt x="160" y="111"/>
                    </a:lnTo>
                    <a:lnTo>
                      <a:pt x="160" y="109"/>
                    </a:lnTo>
                    <a:lnTo>
                      <a:pt x="162" y="109"/>
                    </a:lnTo>
                    <a:lnTo>
                      <a:pt x="162" y="107"/>
                    </a:lnTo>
                    <a:lnTo>
                      <a:pt x="164" y="105"/>
                    </a:lnTo>
                    <a:lnTo>
                      <a:pt x="164" y="105"/>
                    </a:lnTo>
                    <a:lnTo>
                      <a:pt x="164" y="103"/>
                    </a:lnTo>
                    <a:lnTo>
                      <a:pt x="166" y="103"/>
                    </a:lnTo>
                    <a:lnTo>
                      <a:pt x="166" y="103"/>
                    </a:lnTo>
                    <a:lnTo>
                      <a:pt x="166" y="103"/>
                    </a:lnTo>
                    <a:lnTo>
                      <a:pt x="164" y="99"/>
                    </a:lnTo>
                    <a:lnTo>
                      <a:pt x="166" y="99"/>
                    </a:lnTo>
                    <a:lnTo>
                      <a:pt x="166" y="95"/>
                    </a:lnTo>
                    <a:lnTo>
                      <a:pt x="166" y="93"/>
                    </a:lnTo>
                    <a:lnTo>
                      <a:pt x="166" y="93"/>
                    </a:lnTo>
                    <a:lnTo>
                      <a:pt x="168" y="93"/>
                    </a:lnTo>
                    <a:lnTo>
                      <a:pt x="170" y="95"/>
                    </a:lnTo>
                    <a:lnTo>
                      <a:pt x="172" y="95"/>
                    </a:lnTo>
                    <a:lnTo>
                      <a:pt x="172" y="97"/>
                    </a:lnTo>
                    <a:lnTo>
                      <a:pt x="174" y="97"/>
                    </a:lnTo>
                    <a:lnTo>
                      <a:pt x="176" y="97"/>
                    </a:lnTo>
                    <a:lnTo>
                      <a:pt x="178" y="97"/>
                    </a:lnTo>
                    <a:lnTo>
                      <a:pt x="180" y="95"/>
                    </a:lnTo>
                    <a:lnTo>
                      <a:pt x="182" y="95"/>
                    </a:lnTo>
                    <a:lnTo>
                      <a:pt x="184" y="95"/>
                    </a:lnTo>
                    <a:lnTo>
                      <a:pt x="184" y="93"/>
                    </a:lnTo>
                    <a:lnTo>
                      <a:pt x="188" y="91"/>
                    </a:lnTo>
                    <a:lnTo>
                      <a:pt x="190" y="91"/>
                    </a:lnTo>
                    <a:lnTo>
                      <a:pt x="192" y="91"/>
                    </a:lnTo>
                    <a:lnTo>
                      <a:pt x="192" y="93"/>
                    </a:lnTo>
                    <a:lnTo>
                      <a:pt x="194" y="93"/>
                    </a:lnTo>
                    <a:lnTo>
                      <a:pt x="196" y="95"/>
                    </a:lnTo>
                    <a:lnTo>
                      <a:pt x="198" y="95"/>
                    </a:lnTo>
                    <a:lnTo>
                      <a:pt x="200" y="95"/>
                    </a:lnTo>
                    <a:lnTo>
                      <a:pt x="202" y="95"/>
                    </a:lnTo>
                    <a:lnTo>
                      <a:pt x="206" y="95"/>
                    </a:lnTo>
                    <a:lnTo>
                      <a:pt x="208" y="95"/>
                    </a:lnTo>
                    <a:lnTo>
                      <a:pt x="212" y="95"/>
                    </a:lnTo>
                    <a:lnTo>
                      <a:pt x="216" y="93"/>
                    </a:lnTo>
                    <a:lnTo>
                      <a:pt x="222" y="88"/>
                    </a:lnTo>
                    <a:lnTo>
                      <a:pt x="226" y="86"/>
                    </a:lnTo>
                    <a:lnTo>
                      <a:pt x="226" y="86"/>
                    </a:lnTo>
                    <a:lnTo>
                      <a:pt x="230" y="86"/>
                    </a:lnTo>
                    <a:lnTo>
                      <a:pt x="232" y="88"/>
                    </a:lnTo>
                    <a:lnTo>
                      <a:pt x="234" y="88"/>
                    </a:lnTo>
                    <a:lnTo>
                      <a:pt x="234" y="88"/>
                    </a:lnTo>
                    <a:lnTo>
                      <a:pt x="238" y="88"/>
                    </a:lnTo>
                    <a:lnTo>
                      <a:pt x="240" y="86"/>
                    </a:lnTo>
                    <a:lnTo>
                      <a:pt x="242" y="86"/>
                    </a:lnTo>
                    <a:lnTo>
                      <a:pt x="246" y="84"/>
                    </a:lnTo>
                    <a:lnTo>
                      <a:pt x="246" y="84"/>
                    </a:lnTo>
                    <a:lnTo>
                      <a:pt x="248" y="84"/>
                    </a:lnTo>
                    <a:lnTo>
                      <a:pt x="248" y="84"/>
                    </a:lnTo>
                    <a:lnTo>
                      <a:pt x="248" y="84"/>
                    </a:lnTo>
                    <a:lnTo>
                      <a:pt x="248" y="84"/>
                    </a:lnTo>
                    <a:lnTo>
                      <a:pt x="250" y="86"/>
                    </a:lnTo>
                    <a:lnTo>
                      <a:pt x="252" y="86"/>
                    </a:lnTo>
                    <a:lnTo>
                      <a:pt x="254" y="84"/>
                    </a:lnTo>
                    <a:lnTo>
                      <a:pt x="254" y="82"/>
                    </a:lnTo>
                    <a:lnTo>
                      <a:pt x="256" y="82"/>
                    </a:lnTo>
                    <a:lnTo>
                      <a:pt x="256" y="82"/>
                    </a:lnTo>
                    <a:lnTo>
                      <a:pt x="258" y="82"/>
                    </a:lnTo>
                    <a:lnTo>
                      <a:pt x="260" y="82"/>
                    </a:lnTo>
                    <a:lnTo>
                      <a:pt x="262" y="82"/>
                    </a:lnTo>
                    <a:lnTo>
                      <a:pt x="262" y="82"/>
                    </a:lnTo>
                    <a:lnTo>
                      <a:pt x="264" y="84"/>
                    </a:lnTo>
                    <a:lnTo>
                      <a:pt x="266" y="84"/>
                    </a:lnTo>
                    <a:lnTo>
                      <a:pt x="268" y="84"/>
                    </a:lnTo>
                    <a:lnTo>
                      <a:pt x="268" y="84"/>
                    </a:lnTo>
                    <a:lnTo>
                      <a:pt x="272" y="84"/>
                    </a:lnTo>
                    <a:lnTo>
                      <a:pt x="272" y="84"/>
                    </a:lnTo>
                    <a:lnTo>
                      <a:pt x="274" y="84"/>
                    </a:lnTo>
                    <a:lnTo>
                      <a:pt x="274" y="84"/>
                    </a:lnTo>
                    <a:lnTo>
                      <a:pt x="276" y="84"/>
                    </a:lnTo>
                    <a:lnTo>
                      <a:pt x="276" y="84"/>
                    </a:lnTo>
                    <a:lnTo>
                      <a:pt x="276" y="84"/>
                    </a:lnTo>
                    <a:lnTo>
                      <a:pt x="276" y="86"/>
                    </a:lnTo>
                    <a:lnTo>
                      <a:pt x="278" y="88"/>
                    </a:lnTo>
                    <a:lnTo>
                      <a:pt x="278" y="88"/>
                    </a:lnTo>
                    <a:lnTo>
                      <a:pt x="278" y="91"/>
                    </a:lnTo>
                    <a:lnTo>
                      <a:pt x="278" y="91"/>
                    </a:lnTo>
                    <a:lnTo>
                      <a:pt x="278" y="88"/>
                    </a:lnTo>
                    <a:lnTo>
                      <a:pt x="280" y="88"/>
                    </a:lnTo>
                    <a:lnTo>
                      <a:pt x="282" y="86"/>
                    </a:lnTo>
                    <a:lnTo>
                      <a:pt x="282" y="86"/>
                    </a:lnTo>
                    <a:lnTo>
                      <a:pt x="282" y="86"/>
                    </a:lnTo>
                    <a:lnTo>
                      <a:pt x="284" y="86"/>
                    </a:lnTo>
                    <a:lnTo>
                      <a:pt x="284" y="86"/>
                    </a:lnTo>
                    <a:lnTo>
                      <a:pt x="286" y="86"/>
                    </a:lnTo>
                    <a:lnTo>
                      <a:pt x="286" y="86"/>
                    </a:lnTo>
                    <a:lnTo>
                      <a:pt x="284" y="84"/>
                    </a:lnTo>
                    <a:close/>
                    <a:moveTo>
                      <a:pt x="10" y="26"/>
                    </a:moveTo>
                    <a:lnTo>
                      <a:pt x="14" y="26"/>
                    </a:lnTo>
                    <a:lnTo>
                      <a:pt x="16" y="26"/>
                    </a:lnTo>
                    <a:lnTo>
                      <a:pt x="16" y="26"/>
                    </a:lnTo>
                    <a:lnTo>
                      <a:pt x="12" y="28"/>
                    </a:lnTo>
                    <a:lnTo>
                      <a:pt x="10" y="30"/>
                    </a:lnTo>
                    <a:lnTo>
                      <a:pt x="8" y="30"/>
                    </a:lnTo>
                    <a:lnTo>
                      <a:pt x="8" y="32"/>
                    </a:lnTo>
                    <a:lnTo>
                      <a:pt x="10" y="32"/>
                    </a:lnTo>
                    <a:lnTo>
                      <a:pt x="8" y="34"/>
                    </a:lnTo>
                    <a:lnTo>
                      <a:pt x="8" y="34"/>
                    </a:lnTo>
                    <a:lnTo>
                      <a:pt x="10" y="34"/>
                    </a:lnTo>
                    <a:lnTo>
                      <a:pt x="10" y="34"/>
                    </a:lnTo>
                    <a:lnTo>
                      <a:pt x="12" y="32"/>
                    </a:lnTo>
                    <a:lnTo>
                      <a:pt x="16" y="28"/>
                    </a:lnTo>
                    <a:lnTo>
                      <a:pt x="20" y="26"/>
                    </a:lnTo>
                    <a:lnTo>
                      <a:pt x="24" y="24"/>
                    </a:lnTo>
                    <a:lnTo>
                      <a:pt x="26" y="22"/>
                    </a:lnTo>
                    <a:lnTo>
                      <a:pt x="26" y="18"/>
                    </a:lnTo>
                    <a:lnTo>
                      <a:pt x="30" y="18"/>
                    </a:lnTo>
                    <a:lnTo>
                      <a:pt x="32" y="18"/>
                    </a:lnTo>
                    <a:lnTo>
                      <a:pt x="34" y="18"/>
                    </a:lnTo>
                    <a:lnTo>
                      <a:pt x="36" y="18"/>
                    </a:lnTo>
                    <a:lnTo>
                      <a:pt x="38" y="18"/>
                    </a:lnTo>
                    <a:lnTo>
                      <a:pt x="44" y="18"/>
                    </a:lnTo>
                    <a:lnTo>
                      <a:pt x="48" y="18"/>
                    </a:lnTo>
                    <a:lnTo>
                      <a:pt x="48" y="18"/>
                    </a:lnTo>
                    <a:lnTo>
                      <a:pt x="48" y="16"/>
                    </a:lnTo>
                    <a:lnTo>
                      <a:pt x="48" y="14"/>
                    </a:lnTo>
                    <a:lnTo>
                      <a:pt x="46" y="14"/>
                    </a:lnTo>
                    <a:lnTo>
                      <a:pt x="38" y="10"/>
                    </a:lnTo>
                    <a:lnTo>
                      <a:pt x="36" y="8"/>
                    </a:lnTo>
                    <a:lnTo>
                      <a:pt x="34" y="6"/>
                    </a:lnTo>
                    <a:lnTo>
                      <a:pt x="32" y="4"/>
                    </a:lnTo>
                    <a:lnTo>
                      <a:pt x="32" y="2"/>
                    </a:lnTo>
                    <a:lnTo>
                      <a:pt x="30" y="2"/>
                    </a:lnTo>
                    <a:lnTo>
                      <a:pt x="30" y="2"/>
                    </a:lnTo>
                    <a:lnTo>
                      <a:pt x="30" y="2"/>
                    </a:lnTo>
                    <a:lnTo>
                      <a:pt x="28" y="2"/>
                    </a:lnTo>
                    <a:lnTo>
                      <a:pt x="28" y="2"/>
                    </a:lnTo>
                    <a:lnTo>
                      <a:pt x="26" y="2"/>
                    </a:lnTo>
                    <a:lnTo>
                      <a:pt x="26" y="2"/>
                    </a:lnTo>
                    <a:lnTo>
                      <a:pt x="24" y="2"/>
                    </a:lnTo>
                    <a:lnTo>
                      <a:pt x="22" y="0"/>
                    </a:lnTo>
                    <a:lnTo>
                      <a:pt x="22" y="0"/>
                    </a:lnTo>
                    <a:lnTo>
                      <a:pt x="22" y="0"/>
                    </a:lnTo>
                    <a:lnTo>
                      <a:pt x="20" y="0"/>
                    </a:lnTo>
                    <a:lnTo>
                      <a:pt x="18" y="0"/>
                    </a:lnTo>
                    <a:lnTo>
                      <a:pt x="18" y="0"/>
                    </a:lnTo>
                    <a:lnTo>
                      <a:pt x="16" y="2"/>
                    </a:lnTo>
                    <a:lnTo>
                      <a:pt x="14" y="2"/>
                    </a:lnTo>
                    <a:lnTo>
                      <a:pt x="14" y="2"/>
                    </a:lnTo>
                    <a:lnTo>
                      <a:pt x="12" y="2"/>
                    </a:lnTo>
                    <a:lnTo>
                      <a:pt x="12" y="2"/>
                    </a:lnTo>
                    <a:lnTo>
                      <a:pt x="12" y="2"/>
                    </a:lnTo>
                    <a:lnTo>
                      <a:pt x="12" y="4"/>
                    </a:lnTo>
                    <a:lnTo>
                      <a:pt x="10" y="4"/>
                    </a:lnTo>
                    <a:lnTo>
                      <a:pt x="8" y="4"/>
                    </a:lnTo>
                    <a:lnTo>
                      <a:pt x="8" y="6"/>
                    </a:lnTo>
                    <a:lnTo>
                      <a:pt x="8" y="6"/>
                    </a:lnTo>
                    <a:lnTo>
                      <a:pt x="8" y="6"/>
                    </a:lnTo>
                    <a:lnTo>
                      <a:pt x="10" y="6"/>
                    </a:lnTo>
                    <a:lnTo>
                      <a:pt x="10" y="6"/>
                    </a:lnTo>
                    <a:lnTo>
                      <a:pt x="10" y="8"/>
                    </a:lnTo>
                    <a:lnTo>
                      <a:pt x="12" y="8"/>
                    </a:lnTo>
                    <a:lnTo>
                      <a:pt x="12" y="8"/>
                    </a:lnTo>
                    <a:lnTo>
                      <a:pt x="12" y="10"/>
                    </a:lnTo>
                    <a:lnTo>
                      <a:pt x="12" y="12"/>
                    </a:lnTo>
                    <a:lnTo>
                      <a:pt x="12" y="12"/>
                    </a:lnTo>
                    <a:lnTo>
                      <a:pt x="12" y="12"/>
                    </a:lnTo>
                    <a:lnTo>
                      <a:pt x="8" y="14"/>
                    </a:lnTo>
                    <a:lnTo>
                      <a:pt x="8" y="16"/>
                    </a:lnTo>
                    <a:lnTo>
                      <a:pt x="10" y="16"/>
                    </a:lnTo>
                    <a:lnTo>
                      <a:pt x="10" y="18"/>
                    </a:lnTo>
                    <a:lnTo>
                      <a:pt x="10" y="18"/>
                    </a:lnTo>
                    <a:lnTo>
                      <a:pt x="10" y="18"/>
                    </a:lnTo>
                    <a:lnTo>
                      <a:pt x="10" y="20"/>
                    </a:lnTo>
                    <a:lnTo>
                      <a:pt x="8" y="20"/>
                    </a:lnTo>
                    <a:lnTo>
                      <a:pt x="8" y="22"/>
                    </a:lnTo>
                    <a:lnTo>
                      <a:pt x="6" y="22"/>
                    </a:lnTo>
                    <a:lnTo>
                      <a:pt x="6" y="24"/>
                    </a:lnTo>
                    <a:lnTo>
                      <a:pt x="6" y="24"/>
                    </a:lnTo>
                    <a:lnTo>
                      <a:pt x="6" y="24"/>
                    </a:lnTo>
                    <a:lnTo>
                      <a:pt x="6" y="26"/>
                    </a:lnTo>
                    <a:lnTo>
                      <a:pt x="8" y="26"/>
                    </a:lnTo>
                    <a:lnTo>
                      <a:pt x="10" y="2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3" name="Freeform 25"/>
              <p:cNvSpPr>
                <a:spLocks noEditPoints="1"/>
              </p:cNvSpPr>
              <p:nvPr/>
            </p:nvSpPr>
            <p:spPr bwMode="auto">
              <a:xfrm>
                <a:off x="3589" y="1407"/>
                <a:ext cx="60" cy="129"/>
              </a:xfrm>
              <a:custGeom>
                <a:avLst/>
                <a:gdLst>
                  <a:gd name="T0" fmla="*/ 48 w 60"/>
                  <a:gd name="T1" fmla="*/ 65 h 129"/>
                  <a:gd name="T2" fmla="*/ 48 w 60"/>
                  <a:gd name="T3" fmla="*/ 67 h 129"/>
                  <a:gd name="T4" fmla="*/ 50 w 60"/>
                  <a:gd name="T5" fmla="*/ 67 h 129"/>
                  <a:gd name="T6" fmla="*/ 52 w 60"/>
                  <a:gd name="T7" fmla="*/ 65 h 129"/>
                  <a:gd name="T8" fmla="*/ 50 w 60"/>
                  <a:gd name="T9" fmla="*/ 63 h 129"/>
                  <a:gd name="T10" fmla="*/ 56 w 60"/>
                  <a:gd name="T11" fmla="*/ 47 h 129"/>
                  <a:gd name="T12" fmla="*/ 56 w 60"/>
                  <a:gd name="T13" fmla="*/ 49 h 129"/>
                  <a:gd name="T14" fmla="*/ 58 w 60"/>
                  <a:gd name="T15" fmla="*/ 83 h 129"/>
                  <a:gd name="T16" fmla="*/ 58 w 60"/>
                  <a:gd name="T17" fmla="*/ 77 h 129"/>
                  <a:gd name="T18" fmla="*/ 56 w 60"/>
                  <a:gd name="T19" fmla="*/ 77 h 129"/>
                  <a:gd name="T20" fmla="*/ 54 w 60"/>
                  <a:gd name="T21" fmla="*/ 75 h 129"/>
                  <a:gd name="T22" fmla="*/ 54 w 60"/>
                  <a:gd name="T23" fmla="*/ 73 h 129"/>
                  <a:gd name="T24" fmla="*/ 50 w 60"/>
                  <a:gd name="T25" fmla="*/ 71 h 129"/>
                  <a:gd name="T26" fmla="*/ 48 w 60"/>
                  <a:gd name="T27" fmla="*/ 69 h 129"/>
                  <a:gd name="T28" fmla="*/ 42 w 60"/>
                  <a:gd name="T29" fmla="*/ 67 h 129"/>
                  <a:gd name="T30" fmla="*/ 38 w 60"/>
                  <a:gd name="T31" fmla="*/ 59 h 129"/>
                  <a:gd name="T32" fmla="*/ 40 w 60"/>
                  <a:gd name="T33" fmla="*/ 55 h 129"/>
                  <a:gd name="T34" fmla="*/ 50 w 60"/>
                  <a:gd name="T35" fmla="*/ 47 h 129"/>
                  <a:gd name="T36" fmla="*/ 52 w 60"/>
                  <a:gd name="T37" fmla="*/ 39 h 129"/>
                  <a:gd name="T38" fmla="*/ 52 w 60"/>
                  <a:gd name="T39" fmla="*/ 33 h 129"/>
                  <a:gd name="T40" fmla="*/ 46 w 60"/>
                  <a:gd name="T41" fmla="*/ 27 h 129"/>
                  <a:gd name="T42" fmla="*/ 44 w 60"/>
                  <a:gd name="T43" fmla="*/ 21 h 129"/>
                  <a:gd name="T44" fmla="*/ 48 w 60"/>
                  <a:gd name="T45" fmla="*/ 17 h 129"/>
                  <a:gd name="T46" fmla="*/ 54 w 60"/>
                  <a:gd name="T47" fmla="*/ 11 h 129"/>
                  <a:gd name="T48" fmla="*/ 50 w 60"/>
                  <a:gd name="T49" fmla="*/ 6 h 129"/>
                  <a:gd name="T50" fmla="*/ 44 w 60"/>
                  <a:gd name="T51" fmla="*/ 11 h 129"/>
                  <a:gd name="T52" fmla="*/ 42 w 60"/>
                  <a:gd name="T53" fmla="*/ 11 h 129"/>
                  <a:gd name="T54" fmla="*/ 38 w 60"/>
                  <a:gd name="T55" fmla="*/ 2 h 129"/>
                  <a:gd name="T56" fmla="*/ 34 w 60"/>
                  <a:gd name="T57" fmla="*/ 2 h 129"/>
                  <a:gd name="T58" fmla="*/ 34 w 60"/>
                  <a:gd name="T59" fmla="*/ 2 h 129"/>
                  <a:gd name="T60" fmla="*/ 34 w 60"/>
                  <a:gd name="T61" fmla="*/ 0 h 129"/>
                  <a:gd name="T62" fmla="*/ 22 w 60"/>
                  <a:gd name="T63" fmla="*/ 4 h 129"/>
                  <a:gd name="T64" fmla="*/ 16 w 60"/>
                  <a:gd name="T65" fmla="*/ 9 h 129"/>
                  <a:gd name="T66" fmla="*/ 14 w 60"/>
                  <a:gd name="T67" fmla="*/ 13 h 129"/>
                  <a:gd name="T68" fmla="*/ 10 w 60"/>
                  <a:gd name="T69" fmla="*/ 17 h 129"/>
                  <a:gd name="T70" fmla="*/ 12 w 60"/>
                  <a:gd name="T71" fmla="*/ 19 h 129"/>
                  <a:gd name="T72" fmla="*/ 12 w 60"/>
                  <a:gd name="T73" fmla="*/ 25 h 129"/>
                  <a:gd name="T74" fmla="*/ 12 w 60"/>
                  <a:gd name="T75" fmla="*/ 31 h 129"/>
                  <a:gd name="T76" fmla="*/ 12 w 60"/>
                  <a:gd name="T77" fmla="*/ 37 h 129"/>
                  <a:gd name="T78" fmla="*/ 12 w 60"/>
                  <a:gd name="T79" fmla="*/ 43 h 129"/>
                  <a:gd name="T80" fmla="*/ 10 w 60"/>
                  <a:gd name="T81" fmla="*/ 49 h 129"/>
                  <a:gd name="T82" fmla="*/ 8 w 60"/>
                  <a:gd name="T83" fmla="*/ 53 h 129"/>
                  <a:gd name="T84" fmla="*/ 2 w 60"/>
                  <a:gd name="T85" fmla="*/ 57 h 129"/>
                  <a:gd name="T86" fmla="*/ 0 w 60"/>
                  <a:gd name="T87" fmla="*/ 63 h 129"/>
                  <a:gd name="T88" fmla="*/ 0 w 60"/>
                  <a:gd name="T89" fmla="*/ 71 h 129"/>
                  <a:gd name="T90" fmla="*/ 2 w 60"/>
                  <a:gd name="T91" fmla="*/ 75 h 129"/>
                  <a:gd name="T92" fmla="*/ 8 w 60"/>
                  <a:gd name="T93" fmla="*/ 79 h 129"/>
                  <a:gd name="T94" fmla="*/ 12 w 60"/>
                  <a:gd name="T95" fmla="*/ 89 h 129"/>
                  <a:gd name="T96" fmla="*/ 20 w 60"/>
                  <a:gd name="T97" fmla="*/ 95 h 129"/>
                  <a:gd name="T98" fmla="*/ 22 w 60"/>
                  <a:gd name="T99" fmla="*/ 101 h 129"/>
                  <a:gd name="T100" fmla="*/ 26 w 60"/>
                  <a:gd name="T101" fmla="*/ 113 h 129"/>
                  <a:gd name="T102" fmla="*/ 28 w 60"/>
                  <a:gd name="T103" fmla="*/ 125 h 129"/>
                  <a:gd name="T104" fmla="*/ 34 w 60"/>
                  <a:gd name="T105" fmla="*/ 127 h 129"/>
                  <a:gd name="T106" fmla="*/ 38 w 60"/>
                  <a:gd name="T107" fmla="*/ 123 h 129"/>
                  <a:gd name="T108" fmla="*/ 40 w 60"/>
                  <a:gd name="T109" fmla="*/ 117 h 129"/>
                  <a:gd name="T110" fmla="*/ 38 w 60"/>
                  <a:gd name="T111" fmla="*/ 111 h 129"/>
                  <a:gd name="T112" fmla="*/ 40 w 60"/>
                  <a:gd name="T113" fmla="*/ 105 h 129"/>
                  <a:gd name="T114" fmla="*/ 44 w 60"/>
                  <a:gd name="T115" fmla="*/ 103 h 129"/>
                  <a:gd name="T116" fmla="*/ 46 w 60"/>
                  <a:gd name="T117" fmla="*/ 99 h 129"/>
                  <a:gd name="T118" fmla="*/ 48 w 60"/>
                  <a:gd name="T119" fmla="*/ 97 h 129"/>
                  <a:gd name="T120" fmla="*/ 56 w 60"/>
                  <a:gd name="T121" fmla="*/ 91 h 129"/>
                  <a:gd name="T122" fmla="*/ 60 w 60"/>
                  <a:gd name="T123" fmla="*/ 8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129">
                    <a:moveTo>
                      <a:pt x="50" y="63"/>
                    </a:moveTo>
                    <a:lnTo>
                      <a:pt x="48" y="65"/>
                    </a:lnTo>
                    <a:lnTo>
                      <a:pt x="48" y="65"/>
                    </a:lnTo>
                    <a:lnTo>
                      <a:pt x="48" y="67"/>
                    </a:lnTo>
                    <a:lnTo>
                      <a:pt x="48" y="67"/>
                    </a:lnTo>
                    <a:lnTo>
                      <a:pt x="48" y="67"/>
                    </a:lnTo>
                    <a:lnTo>
                      <a:pt x="50" y="67"/>
                    </a:lnTo>
                    <a:lnTo>
                      <a:pt x="50" y="67"/>
                    </a:lnTo>
                    <a:lnTo>
                      <a:pt x="50" y="67"/>
                    </a:lnTo>
                    <a:lnTo>
                      <a:pt x="50" y="67"/>
                    </a:lnTo>
                    <a:lnTo>
                      <a:pt x="52" y="67"/>
                    </a:lnTo>
                    <a:lnTo>
                      <a:pt x="52" y="65"/>
                    </a:lnTo>
                    <a:lnTo>
                      <a:pt x="52" y="65"/>
                    </a:lnTo>
                    <a:lnTo>
                      <a:pt x="52" y="65"/>
                    </a:lnTo>
                    <a:lnTo>
                      <a:pt x="50" y="63"/>
                    </a:lnTo>
                    <a:close/>
                    <a:moveTo>
                      <a:pt x="56" y="49"/>
                    </a:moveTo>
                    <a:lnTo>
                      <a:pt x="56" y="47"/>
                    </a:lnTo>
                    <a:lnTo>
                      <a:pt x="56" y="47"/>
                    </a:lnTo>
                    <a:lnTo>
                      <a:pt x="54" y="49"/>
                    </a:lnTo>
                    <a:lnTo>
                      <a:pt x="54" y="49"/>
                    </a:lnTo>
                    <a:lnTo>
                      <a:pt x="56" y="49"/>
                    </a:lnTo>
                    <a:close/>
                    <a:moveTo>
                      <a:pt x="60" y="89"/>
                    </a:moveTo>
                    <a:lnTo>
                      <a:pt x="58" y="87"/>
                    </a:lnTo>
                    <a:lnTo>
                      <a:pt x="58" y="83"/>
                    </a:lnTo>
                    <a:lnTo>
                      <a:pt x="58" y="81"/>
                    </a:lnTo>
                    <a:lnTo>
                      <a:pt x="58" y="81"/>
                    </a:lnTo>
                    <a:lnTo>
                      <a:pt x="58" y="77"/>
                    </a:lnTo>
                    <a:lnTo>
                      <a:pt x="58" y="77"/>
                    </a:lnTo>
                    <a:lnTo>
                      <a:pt x="58" y="75"/>
                    </a:lnTo>
                    <a:lnTo>
                      <a:pt x="56" y="77"/>
                    </a:lnTo>
                    <a:lnTo>
                      <a:pt x="54" y="75"/>
                    </a:lnTo>
                    <a:lnTo>
                      <a:pt x="54" y="75"/>
                    </a:lnTo>
                    <a:lnTo>
                      <a:pt x="54" y="75"/>
                    </a:lnTo>
                    <a:lnTo>
                      <a:pt x="56" y="75"/>
                    </a:lnTo>
                    <a:lnTo>
                      <a:pt x="56" y="75"/>
                    </a:lnTo>
                    <a:lnTo>
                      <a:pt x="54" y="73"/>
                    </a:lnTo>
                    <a:lnTo>
                      <a:pt x="52" y="69"/>
                    </a:lnTo>
                    <a:lnTo>
                      <a:pt x="50" y="69"/>
                    </a:lnTo>
                    <a:lnTo>
                      <a:pt x="50" y="71"/>
                    </a:lnTo>
                    <a:lnTo>
                      <a:pt x="48" y="71"/>
                    </a:lnTo>
                    <a:lnTo>
                      <a:pt x="48" y="71"/>
                    </a:lnTo>
                    <a:lnTo>
                      <a:pt x="48" y="69"/>
                    </a:lnTo>
                    <a:lnTo>
                      <a:pt x="48" y="67"/>
                    </a:lnTo>
                    <a:lnTo>
                      <a:pt x="44" y="69"/>
                    </a:lnTo>
                    <a:lnTo>
                      <a:pt x="42" y="67"/>
                    </a:lnTo>
                    <a:lnTo>
                      <a:pt x="38" y="65"/>
                    </a:lnTo>
                    <a:lnTo>
                      <a:pt x="38" y="61"/>
                    </a:lnTo>
                    <a:lnTo>
                      <a:pt x="38" y="59"/>
                    </a:lnTo>
                    <a:lnTo>
                      <a:pt x="38" y="59"/>
                    </a:lnTo>
                    <a:lnTo>
                      <a:pt x="38" y="57"/>
                    </a:lnTo>
                    <a:lnTo>
                      <a:pt x="40" y="55"/>
                    </a:lnTo>
                    <a:lnTo>
                      <a:pt x="44" y="53"/>
                    </a:lnTo>
                    <a:lnTo>
                      <a:pt x="46" y="49"/>
                    </a:lnTo>
                    <a:lnTo>
                      <a:pt x="50" y="47"/>
                    </a:lnTo>
                    <a:lnTo>
                      <a:pt x="50" y="43"/>
                    </a:lnTo>
                    <a:lnTo>
                      <a:pt x="54" y="39"/>
                    </a:lnTo>
                    <a:lnTo>
                      <a:pt x="52" y="39"/>
                    </a:lnTo>
                    <a:lnTo>
                      <a:pt x="52" y="35"/>
                    </a:lnTo>
                    <a:lnTo>
                      <a:pt x="52" y="35"/>
                    </a:lnTo>
                    <a:lnTo>
                      <a:pt x="52" y="33"/>
                    </a:lnTo>
                    <a:lnTo>
                      <a:pt x="48" y="31"/>
                    </a:lnTo>
                    <a:lnTo>
                      <a:pt x="46" y="29"/>
                    </a:lnTo>
                    <a:lnTo>
                      <a:pt x="46" y="27"/>
                    </a:lnTo>
                    <a:lnTo>
                      <a:pt x="44" y="25"/>
                    </a:lnTo>
                    <a:lnTo>
                      <a:pt x="44" y="23"/>
                    </a:lnTo>
                    <a:lnTo>
                      <a:pt x="44" y="21"/>
                    </a:lnTo>
                    <a:lnTo>
                      <a:pt x="44" y="21"/>
                    </a:lnTo>
                    <a:lnTo>
                      <a:pt x="46" y="19"/>
                    </a:lnTo>
                    <a:lnTo>
                      <a:pt x="48" y="17"/>
                    </a:lnTo>
                    <a:lnTo>
                      <a:pt x="50" y="13"/>
                    </a:lnTo>
                    <a:lnTo>
                      <a:pt x="52" y="11"/>
                    </a:lnTo>
                    <a:lnTo>
                      <a:pt x="54" y="11"/>
                    </a:lnTo>
                    <a:lnTo>
                      <a:pt x="52" y="9"/>
                    </a:lnTo>
                    <a:lnTo>
                      <a:pt x="52" y="6"/>
                    </a:lnTo>
                    <a:lnTo>
                      <a:pt x="50" y="6"/>
                    </a:lnTo>
                    <a:lnTo>
                      <a:pt x="48" y="9"/>
                    </a:lnTo>
                    <a:lnTo>
                      <a:pt x="46" y="9"/>
                    </a:lnTo>
                    <a:lnTo>
                      <a:pt x="44" y="11"/>
                    </a:lnTo>
                    <a:lnTo>
                      <a:pt x="42" y="13"/>
                    </a:lnTo>
                    <a:lnTo>
                      <a:pt x="42" y="11"/>
                    </a:lnTo>
                    <a:lnTo>
                      <a:pt x="42" y="11"/>
                    </a:lnTo>
                    <a:lnTo>
                      <a:pt x="40" y="6"/>
                    </a:lnTo>
                    <a:lnTo>
                      <a:pt x="40" y="4"/>
                    </a:lnTo>
                    <a:lnTo>
                      <a:pt x="38" y="2"/>
                    </a:lnTo>
                    <a:lnTo>
                      <a:pt x="36" y="2"/>
                    </a:lnTo>
                    <a:lnTo>
                      <a:pt x="34" y="2"/>
                    </a:lnTo>
                    <a:lnTo>
                      <a:pt x="34" y="2"/>
                    </a:lnTo>
                    <a:lnTo>
                      <a:pt x="36" y="4"/>
                    </a:lnTo>
                    <a:lnTo>
                      <a:pt x="34" y="4"/>
                    </a:lnTo>
                    <a:lnTo>
                      <a:pt x="34" y="2"/>
                    </a:lnTo>
                    <a:lnTo>
                      <a:pt x="34" y="2"/>
                    </a:lnTo>
                    <a:lnTo>
                      <a:pt x="34" y="2"/>
                    </a:lnTo>
                    <a:lnTo>
                      <a:pt x="34" y="0"/>
                    </a:lnTo>
                    <a:lnTo>
                      <a:pt x="32" y="0"/>
                    </a:lnTo>
                    <a:lnTo>
                      <a:pt x="24" y="4"/>
                    </a:lnTo>
                    <a:lnTo>
                      <a:pt x="22" y="4"/>
                    </a:lnTo>
                    <a:lnTo>
                      <a:pt x="20" y="6"/>
                    </a:lnTo>
                    <a:lnTo>
                      <a:pt x="16" y="9"/>
                    </a:lnTo>
                    <a:lnTo>
                      <a:pt x="16" y="9"/>
                    </a:lnTo>
                    <a:lnTo>
                      <a:pt x="16" y="11"/>
                    </a:lnTo>
                    <a:lnTo>
                      <a:pt x="14" y="11"/>
                    </a:lnTo>
                    <a:lnTo>
                      <a:pt x="14" y="13"/>
                    </a:lnTo>
                    <a:lnTo>
                      <a:pt x="12" y="15"/>
                    </a:lnTo>
                    <a:lnTo>
                      <a:pt x="10" y="17"/>
                    </a:lnTo>
                    <a:lnTo>
                      <a:pt x="10" y="17"/>
                    </a:lnTo>
                    <a:lnTo>
                      <a:pt x="10" y="17"/>
                    </a:lnTo>
                    <a:lnTo>
                      <a:pt x="12" y="17"/>
                    </a:lnTo>
                    <a:lnTo>
                      <a:pt x="12" y="19"/>
                    </a:lnTo>
                    <a:lnTo>
                      <a:pt x="12" y="19"/>
                    </a:lnTo>
                    <a:lnTo>
                      <a:pt x="12" y="23"/>
                    </a:lnTo>
                    <a:lnTo>
                      <a:pt x="12" y="25"/>
                    </a:lnTo>
                    <a:lnTo>
                      <a:pt x="10" y="29"/>
                    </a:lnTo>
                    <a:lnTo>
                      <a:pt x="10" y="29"/>
                    </a:lnTo>
                    <a:lnTo>
                      <a:pt x="12" y="31"/>
                    </a:lnTo>
                    <a:lnTo>
                      <a:pt x="12" y="33"/>
                    </a:lnTo>
                    <a:lnTo>
                      <a:pt x="12" y="33"/>
                    </a:lnTo>
                    <a:lnTo>
                      <a:pt x="12" y="37"/>
                    </a:lnTo>
                    <a:lnTo>
                      <a:pt x="12" y="39"/>
                    </a:lnTo>
                    <a:lnTo>
                      <a:pt x="12" y="41"/>
                    </a:lnTo>
                    <a:lnTo>
                      <a:pt x="12" y="43"/>
                    </a:lnTo>
                    <a:lnTo>
                      <a:pt x="10" y="45"/>
                    </a:lnTo>
                    <a:lnTo>
                      <a:pt x="10" y="47"/>
                    </a:lnTo>
                    <a:lnTo>
                      <a:pt x="10" y="49"/>
                    </a:lnTo>
                    <a:lnTo>
                      <a:pt x="10" y="51"/>
                    </a:lnTo>
                    <a:lnTo>
                      <a:pt x="8" y="51"/>
                    </a:lnTo>
                    <a:lnTo>
                      <a:pt x="8" y="53"/>
                    </a:lnTo>
                    <a:lnTo>
                      <a:pt x="6" y="53"/>
                    </a:lnTo>
                    <a:lnTo>
                      <a:pt x="4" y="55"/>
                    </a:lnTo>
                    <a:lnTo>
                      <a:pt x="2" y="57"/>
                    </a:lnTo>
                    <a:lnTo>
                      <a:pt x="0" y="59"/>
                    </a:lnTo>
                    <a:lnTo>
                      <a:pt x="0" y="61"/>
                    </a:lnTo>
                    <a:lnTo>
                      <a:pt x="0" y="63"/>
                    </a:lnTo>
                    <a:lnTo>
                      <a:pt x="0" y="65"/>
                    </a:lnTo>
                    <a:lnTo>
                      <a:pt x="0" y="67"/>
                    </a:lnTo>
                    <a:lnTo>
                      <a:pt x="0" y="71"/>
                    </a:lnTo>
                    <a:lnTo>
                      <a:pt x="2" y="73"/>
                    </a:lnTo>
                    <a:lnTo>
                      <a:pt x="2" y="75"/>
                    </a:lnTo>
                    <a:lnTo>
                      <a:pt x="2" y="75"/>
                    </a:lnTo>
                    <a:lnTo>
                      <a:pt x="4" y="77"/>
                    </a:lnTo>
                    <a:lnTo>
                      <a:pt x="8" y="79"/>
                    </a:lnTo>
                    <a:lnTo>
                      <a:pt x="8" y="79"/>
                    </a:lnTo>
                    <a:lnTo>
                      <a:pt x="10" y="81"/>
                    </a:lnTo>
                    <a:lnTo>
                      <a:pt x="10" y="85"/>
                    </a:lnTo>
                    <a:lnTo>
                      <a:pt x="12" y="89"/>
                    </a:lnTo>
                    <a:lnTo>
                      <a:pt x="14" y="91"/>
                    </a:lnTo>
                    <a:lnTo>
                      <a:pt x="16" y="93"/>
                    </a:lnTo>
                    <a:lnTo>
                      <a:pt x="20" y="95"/>
                    </a:lnTo>
                    <a:lnTo>
                      <a:pt x="22" y="95"/>
                    </a:lnTo>
                    <a:lnTo>
                      <a:pt x="22" y="97"/>
                    </a:lnTo>
                    <a:lnTo>
                      <a:pt x="22" y="101"/>
                    </a:lnTo>
                    <a:lnTo>
                      <a:pt x="24" y="105"/>
                    </a:lnTo>
                    <a:lnTo>
                      <a:pt x="24" y="109"/>
                    </a:lnTo>
                    <a:lnTo>
                      <a:pt x="26" y="113"/>
                    </a:lnTo>
                    <a:lnTo>
                      <a:pt x="26" y="119"/>
                    </a:lnTo>
                    <a:lnTo>
                      <a:pt x="28" y="121"/>
                    </a:lnTo>
                    <a:lnTo>
                      <a:pt x="28" y="125"/>
                    </a:lnTo>
                    <a:lnTo>
                      <a:pt x="30" y="129"/>
                    </a:lnTo>
                    <a:lnTo>
                      <a:pt x="30" y="129"/>
                    </a:lnTo>
                    <a:lnTo>
                      <a:pt x="34" y="127"/>
                    </a:lnTo>
                    <a:lnTo>
                      <a:pt x="34" y="127"/>
                    </a:lnTo>
                    <a:lnTo>
                      <a:pt x="36" y="125"/>
                    </a:lnTo>
                    <a:lnTo>
                      <a:pt x="38" y="123"/>
                    </a:lnTo>
                    <a:lnTo>
                      <a:pt x="38" y="121"/>
                    </a:lnTo>
                    <a:lnTo>
                      <a:pt x="40" y="119"/>
                    </a:lnTo>
                    <a:lnTo>
                      <a:pt x="40" y="117"/>
                    </a:lnTo>
                    <a:lnTo>
                      <a:pt x="40" y="117"/>
                    </a:lnTo>
                    <a:lnTo>
                      <a:pt x="40" y="115"/>
                    </a:lnTo>
                    <a:lnTo>
                      <a:pt x="38" y="111"/>
                    </a:lnTo>
                    <a:lnTo>
                      <a:pt x="38" y="107"/>
                    </a:lnTo>
                    <a:lnTo>
                      <a:pt x="38" y="105"/>
                    </a:lnTo>
                    <a:lnTo>
                      <a:pt x="40" y="105"/>
                    </a:lnTo>
                    <a:lnTo>
                      <a:pt x="40" y="103"/>
                    </a:lnTo>
                    <a:lnTo>
                      <a:pt x="40" y="103"/>
                    </a:lnTo>
                    <a:lnTo>
                      <a:pt x="44" y="103"/>
                    </a:lnTo>
                    <a:lnTo>
                      <a:pt x="44" y="101"/>
                    </a:lnTo>
                    <a:lnTo>
                      <a:pt x="46" y="99"/>
                    </a:lnTo>
                    <a:lnTo>
                      <a:pt x="46" y="99"/>
                    </a:lnTo>
                    <a:lnTo>
                      <a:pt x="46" y="99"/>
                    </a:lnTo>
                    <a:lnTo>
                      <a:pt x="48" y="97"/>
                    </a:lnTo>
                    <a:lnTo>
                      <a:pt x="48" y="97"/>
                    </a:lnTo>
                    <a:lnTo>
                      <a:pt x="52" y="95"/>
                    </a:lnTo>
                    <a:lnTo>
                      <a:pt x="54" y="93"/>
                    </a:lnTo>
                    <a:lnTo>
                      <a:pt x="56" y="91"/>
                    </a:lnTo>
                    <a:lnTo>
                      <a:pt x="60" y="91"/>
                    </a:lnTo>
                    <a:lnTo>
                      <a:pt x="60" y="89"/>
                    </a:lnTo>
                    <a:lnTo>
                      <a:pt x="60" y="8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4" name="Freeform 26"/>
              <p:cNvSpPr>
                <a:spLocks noEditPoints="1"/>
              </p:cNvSpPr>
              <p:nvPr/>
            </p:nvSpPr>
            <p:spPr bwMode="auto">
              <a:xfrm>
                <a:off x="2495" y="1874"/>
                <a:ext cx="24" cy="22"/>
              </a:xfrm>
              <a:custGeom>
                <a:avLst/>
                <a:gdLst>
                  <a:gd name="T0" fmla="*/ 16 w 24"/>
                  <a:gd name="T1" fmla="*/ 8 h 22"/>
                  <a:gd name="T2" fmla="*/ 14 w 24"/>
                  <a:gd name="T3" fmla="*/ 8 h 22"/>
                  <a:gd name="T4" fmla="*/ 12 w 24"/>
                  <a:gd name="T5" fmla="*/ 10 h 22"/>
                  <a:gd name="T6" fmla="*/ 10 w 24"/>
                  <a:gd name="T7" fmla="*/ 10 h 22"/>
                  <a:gd name="T8" fmla="*/ 8 w 24"/>
                  <a:gd name="T9" fmla="*/ 10 h 22"/>
                  <a:gd name="T10" fmla="*/ 6 w 24"/>
                  <a:gd name="T11" fmla="*/ 10 h 22"/>
                  <a:gd name="T12" fmla="*/ 6 w 24"/>
                  <a:gd name="T13" fmla="*/ 10 h 22"/>
                  <a:gd name="T14" fmla="*/ 6 w 24"/>
                  <a:gd name="T15" fmla="*/ 12 h 22"/>
                  <a:gd name="T16" fmla="*/ 6 w 24"/>
                  <a:gd name="T17" fmla="*/ 12 h 22"/>
                  <a:gd name="T18" fmla="*/ 8 w 24"/>
                  <a:gd name="T19" fmla="*/ 12 h 22"/>
                  <a:gd name="T20" fmla="*/ 8 w 24"/>
                  <a:gd name="T21" fmla="*/ 12 h 22"/>
                  <a:gd name="T22" fmla="*/ 8 w 24"/>
                  <a:gd name="T23" fmla="*/ 14 h 22"/>
                  <a:gd name="T24" fmla="*/ 8 w 24"/>
                  <a:gd name="T25" fmla="*/ 18 h 22"/>
                  <a:gd name="T26" fmla="*/ 6 w 24"/>
                  <a:gd name="T27" fmla="*/ 18 h 22"/>
                  <a:gd name="T28" fmla="*/ 4 w 24"/>
                  <a:gd name="T29" fmla="*/ 20 h 22"/>
                  <a:gd name="T30" fmla="*/ 4 w 24"/>
                  <a:gd name="T31" fmla="*/ 20 h 22"/>
                  <a:gd name="T32" fmla="*/ 0 w 24"/>
                  <a:gd name="T33" fmla="*/ 22 h 22"/>
                  <a:gd name="T34" fmla="*/ 2 w 24"/>
                  <a:gd name="T35" fmla="*/ 22 h 22"/>
                  <a:gd name="T36" fmla="*/ 6 w 24"/>
                  <a:gd name="T37" fmla="*/ 22 h 22"/>
                  <a:gd name="T38" fmla="*/ 12 w 24"/>
                  <a:gd name="T39" fmla="*/ 22 h 22"/>
                  <a:gd name="T40" fmla="*/ 14 w 24"/>
                  <a:gd name="T41" fmla="*/ 22 h 22"/>
                  <a:gd name="T42" fmla="*/ 14 w 24"/>
                  <a:gd name="T43" fmla="*/ 20 h 22"/>
                  <a:gd name="T44" fmla="*/ 14 w 24"/>
                  <a:gd name="T45" fmla="*/ 18 h 22"/>
                  <a:gd name="T46" fmla="*/ 16 w 24"/>
                  <a:gd name="T47" fmla="*/ 18 h 22"/>
                  <a:gd name="T48" fmla="*/ 14 w 24"/>
                  <a:gd name="T49" fmla="*/ 16 h 22"/>
                  <a:gd name="T50" fmla="*/ 14 w 24"/>
                  <a:gd name="T51" fmla="*/ 14 h 22"/>
                  <a:gd name="T52" fmla="*/ 14 w 24"/>
                  <a:gd name="T53" fmla="*/ 14 h 22"/>
                  <a:gd name="T54" fmla="*/ 14 w 24"/>
                  <a:gd name="T55" fmla="*/ 12 h 22"/>
                  <a:gd name="T56" fmla="*/ 16 w 24"/>
                  <a:gd name="T57" fmla="*/ 10 h 22"/>
                  <a:gd name="T58" fmla="*/ 16 w 24"/>
                  <a:gd name="T59" fmla="*/ 8 h 22"/>
                  <a:gd name="T60" fmla="*/ 22 w 24"/>
                  <a:gd name="T61" fmla="*/ 0 h 22"/>
                  <a:gd name="T62" fmla="*/ 20 w 24"/>
                  <a:gd name="T63" fmla="*/ 0 h 22"/>
                  <a:gd name="T64" fmla="*/ 18 w 24"/>
                  <a:gd name="T65" fmla="*/ 2 h 22"/>
                  <a:gd name="T66" fmla="*/ 18 w 24"/>
                  <a:gd name="T67" fmla="*/ 2 h 22"/>
                  <a:gd name="T68" fmla="*/ 20 w 24"/>
                  <a:gd name="T69" fmla="*/ 2 h 22"/>
                  <a:gd name="T70" fmla="*/ 24 w 24"/>
                  <a:gd name="T71" fmla="*/ 0 h 22"/>
                  <a:gd name="T72" fmla="*/ 24 w 24"/>
                  <a:gd name="T73" fmla="*/ 0 h 22"/>
                  <a:gd name="T74" fmla="*/ 22 w 24"/>
                  <a:gd name="T7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2">
                    <a:moveTo>
                      <a:pt x="16" y="8"/>
                    </a:moveTo>
                    <a:lnTo>
                      <a:pt x="14" y="8"/>
                    </a:lnTo>
                    <a:lnTo>
                      <a:pt x="12" y="10"/>
                    </a:lnTo>
                    <a:lnTo>
                      <a:pt x="10" y="10"/>
                    </a:lnTo>
                    <a:lnTo>
                      <a:pt x="8" y="10"/>
                    </a:lnTo>
                    <a:lnTo>
                      <a:pt x="6" y="10"/>
                    </a:lnTo>
                    <a:lnTo>
                      <a:pt x="6" y="10"/>
                    </a:lnTo>
                    <a:lnTo>
                      <a:pt x="6" y="12"/>
                    </a:lnTo>
                    <a:lnTo>
                      <a:pt x="6" y="12"/>
                    </a:lnTo>
                    <a:lnTo>
                      <a:pt x="8" y="12"/>
                    </a:lnTo>
                    <a:lnTo>
                      <a:pt x="8" y="12"/>
                    </a:lnTo>
                    <a:lnTo>
                      <a:pt x="8" y="14"/>
                    </a:lnTo>
                    <a:lnTo>
                      <a:pt x="8" y="18"/>
                    </a:lnTo>
                    <a:lnTo>
                      <a:pt x="6" y="18"/>
                    </a:lnTo>
                    <a:lnTo>
                      <a:pt x="4" y="20"/>
                    </a:lnTo>
                    <a:lnTo>
                      <a:pt x="4" y="20"/>
                    </a:lnTo>
                    <a:lnTo>
                      <a:pt x="0" y="22"/>
                    </a:lnTo>
                    <a:lnTo>
                      <a:pt x="2" y="22"/>
                    </a:lnTo>
                    <a:lnTo>
                      <a:pt x="6" y="22"/>
                    </a:lnTo>
                    <a:lnTo>
                      <a:pt x="12" y="22"/>
                    </a:lnTo>
                    <a:lnTo>
                      <a:pt x="14" y="22"/>
                    </a:lnTo>
                    <a:lnTo>
                      <a:pt x="14" y="20"/>
                    </a:lnTo>
                    <a:lnTo>
                      <a:pt x="14" y="18"/>
                    </a:lnTo>
                    <a:lnTo>
                      <a:pt x="16" y="18"/>
                    </a:lnTo>
                    <a:lnTo>
                      <a:pt x="14" y="16"/>
                    </a:lnTo>
                    <a:lnTo>
                      <a:pt x="14" y="14"/>
                    </a:lnTo>
                    <a:lnTo>
                      <a:pt x="14" y="14"/>
                    </a:lnTo>
                    <a:lnTo>
                      <a:pt x="14" y="12"/>
                    </a:lnTo>
                    <a:lnTo>
                      <a:pt x="16" y="10"/>
                    </a:lnTo>
                    <a:lnTo>
                      <a:pt x="16" y="8"/>
                    </a:lnTo>
                    <a:close/>
                    <a:moveTo>
                      <a:pt x="22" y="0"/>
                    </a:moveTo>
                    <a:lnTo>
                      <a:pt x="20" y="0"/>
                    </a:lnTo>
                    <a:lnTo>
                      <a:pt x="18" y="2"/>
                    </a:lnTo>
                    <a:lnTo>
                      <a:pt x="18" y="2"/>
                    </a:lnTo>
                    <a:lnTo>
                      <a:pt x="20" y="2"/>
                    </a:lnTo>
                    <a:lnTo>
                      <a:pt x="24" y="0"/>
                    </a:lnTo>
                    <a:lnTo>
                      <a:pt x="24" y="0"/>
                    </a:lnTo>
                    <a:lnTo>
                      <a:pt x="2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5" name="Freeform 27"/>
              <p:cNvSpPr>
                <a:spLocks noEditPoints="1"/>
              </p:cNvSpPr>
              <p:nvPr/>
            </p:nvSpPr>
            <p:spPr bwMode="auto">
              <a:xfrm>
                <a:off x="6328" y="2410"/>
                <a:ext cx="34" cy="52"/>
              </a:xfrm>
              <a:custGeom>
                <a:avLst/>
                <a:gdLst>
                  <a:gd name="T0" fmla="*/ 4 w 34"/>
                  <a:gd name="T1" fmla="*/ 50 h 52"/>
                  <a:gd name="T2" fmla="*/ 4 w 34"/>
                  <a:gd name="T3" fmla="*/ 50 h 52"/>
                  <a:gd name="T4" fmla="*/ 4 w 34"/>
                  <a:gd name="T5" fmla="*/ 52 h 52"/>
                  <a:gd name="T6" fmla="*/ 6 w 34"/>
                  <a:gd name="T7" fmla="*/ 48 h 52"/>
                  <a:gd name="T8" fmla="*/ 6 w 34"/>
                  <a:gd name="T9" fmla="*/ 48 h 52"/>
                  <a:gd name="T10" fmla="*/ 4 w 34"/>
                  <a:gd name="T11" fmla="*/ 50 h 52"/>
                  <a:gd name="T12" fmla="*/ 2 w 34"/>
                  <a:gd name="T13" fmla="*/ 46 h 52"/>
                  <a:gd name="T14" fmla="*/ 2 w 34"/>
                  <a:gd name="T15" fmla="*/ 46 h 52"/>
                  <a:gd name="T16" fmla="*/ 2 w 34"/>
                  <a:gd name="T17" fmla="*/ 46 h 52"/>
                  <a:gd name="T18" fmla="*/ 2 w 34"/>
                  <a:gd name="T19" fmla="*/ 46 h 52"/>
                  <a:gd name="T20" fmla="*/ 2 w 34"/>
                  <a:gd name="T21" fmla="*/ 46 h 52"/>
                  <a:gd name="T22" fmla="*/ 0 w 34"/>
                  <a:gd name="T23" fmla="*/ 46 h 52"/>
                  <a:gd name="T24" fmla="*/ 0 w 34"/>
                  <a:gd name="T25" fmla="*/ 44 h 52"/>
                  <a:gd name="T26" fmla="*/ 0 w 34"/>
                  <a:gd name="T27" fmla="*/ 44 h 52"/>
                  <a:gd name="T28" fmla="*/ 0 w 34"/>
                  <a:gd name="T29" fmla="*/ 44 h 52"/>
                  <a:gd name="T30" fmla="*/ 0 w 34"/>
                  <a:gd name="T31" fmla="*/ 46 h 52"/>
                  <a:gd name="T32" fmla="*/ 2 w 34"/>
                  <a:gd name="T33" fmla="*/ 48 h 52"/>
                  <a:gd name="T34" fmla="*/ 2 w 34"/>
                  <a:gd name="T35" fmla="*/ 48 h 52"/>
                  <a:gd name="T36" fmla="*/ 4 w 34"/>
                  <a:gd name="T37" fmla="*/ 46 h 52"/>
                  <a:gd name="T38" fmla="*/ 4 w 34"/>
                  <a:gd name="T39" fmla="*/ 46 h 52"/>
                  <a:gd name="T40" fmla="*/ 2 w 34"/>
                  <a:gd name="T41" fmla="*/ 46 h 52"/>
                  <a:gd name="T42" fmla="*/ 2 w 34"/>
                  <a:gd name="T43" fmla="*/ 46 h 52"/>
                  <a:gd name="T44" fmla="*/ 32 w 34"/>
                  <a:gd name="T45" fmla="*/ 0 h 52"/>
                  <a:gd name="T46" fmla="*/ 32 w 34"/>
                  <a:gd name="T47" fmla="*/ 0 h 52"/>
                  <a:gd name="T48" fmla="*/ 30 w 34"/>
                  <a:gd name="T49" fmla="*/ 0 h 52"/>
                  <a:gd name="T50" fmla="*/ 30 w 34"/>
                  <a:gd name="T51" fmla="*/ 2 h 52"/>
                  <a:gd name="T52" fmla="*/ 32 w 34"/>
                  <a:gd name="T53" fmla="*/ 2 h 52"/>
                  <a:gd name="T54" fmla="*/ 32 w 34"/>
                  <a:gd name="T55" fmla="*/ 2 h 52"/>
                  <a:gd name="T56" fmla="*/ 32 w 34"/>
                  <a:gd name="T57" fmla="*/ 0 h 52"/>
                  <a:gd name="T58" fmla="*/ 32 w 34"/>
                  <a:gd name="T59" fmla="*/ 0 h 52"/>
                  <a:gd name="T60" fmla="*/ 34 w 34"/>
                  <a:gd name="T61" fmla="*/ 0 h 52"/>
                  <a:gd name="T62" fmla="*/ 32 w 34"/>
                  <a:gd name="T6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2">
                    <a:moveTo>
                      <a:pt x="4" y="50"/>
                    </a:moveTo>
                    <a:lnTo>
                      <a:pt x="4" y="50"/>
                    </a:lnTo>
                    <a:lnTo>
                      <a:pt x="4" y="52"/>
                    </a:lnTo>
                    <a:lnTo>
                      <a:pt x="6" y="48"/>
                    </a:lnTo>
                    <a:lnTo>
                      <a:pt x="6" y="48"/>
                    </a:lnTo>
                    <a:lnTo>
                      <a:pt x="4" y="50"/>
                    </a:lnTo>
                    <a:close/>
                    <a:moveTo>
                      <a:pt x="2" y="46"/>
                    </a:moveTo>
                    <a:lnTo>
                      <a:pt x="2" y="46"/>
                    </a:lnTo>
                    <a:lnTo>
                      <a:pt x="2" y="46"/>
                    </a:lnTo>
                    <a:lnTo>
                      <a:pt x="2" y="46"/>
                    </a:lnTo>
                    <a:lnTo>
                      <a:pt x="2" y="46"/>
                    </a:lnTo>
                    <a:lnTo>
                      <a:pt x="0" y="46"/>
                    </a:lnTo>
                    <a:lnTo>
                      <a:pt x="0" y="44"/>
                    </a:lnTo>
                    <a:lnTo>
                      <a:pt x="0" y="44"/>
                    </a:lnTo>
                    <a:lnTo>
                      <a:pt x="0" y="44"/>
                    </a:lnTo>
                    <a:lnTo>
                      <a:pt x="0" y="46"/>
                    </a:lnTo>
                    <a:lnTo>
                      <a:pt x="2" y="48"/>
                    </a:lnTo>
                    <a:lnTo>
                      <a:pt x="2" y="48"/>
                    </a:lnTo>
                    <a:lnTo>
                      <a:pt x="4" y="46"/>
                    </a:lnTo>
                    <a:lnTo>
                      <a:pt x="4" y="46"/>
                    </a:lnTo>
                    <a:lnTo>
                      <a:pt x="2" y="46"/>
                    </a:lnTo>
                    <a:lnTo>
                      <a:pt x="2" y="46"/>
                    </a:lnTo>
                    <a:close/>
                    <a:moveTo>
                      <a:pt x="32" y="0"/>
                    </a:moveTo>
                    <a:lnTo>
                      <a:pt x="32" y="0"/>
                    </a:lnTo>
                    <a:lnTo>
                      <a:pt x="30" y="0"/>
                    </a:lnTo>
                    <a:lnTo>
                      <a:pt x="30" y="2"/>
                    </a:lnTo>
                    <a:lnTo>
                      <a:pt x="32" y="2"/>
                    </a:lnTo>
                    <a:lnTo>
                      <a:pt x="32" y="2"/>
                    </a:lnTo>
                    <a:lnTo>
                      <a:pt x="32" y="0"/>
                    </a:lnTo>
                    <a:lnTo>
                      <a:pt x="32" y="0"/>
                    </a:lnTo>
                    <a:lnTo>
                      <a:pt x="34" y="0"/>
                    </a:lnTo>
                    <a:lnTo>
                      <a:pt x="3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6" name="Freeform 28"/>
              <p:cNvSpPr>
                <a:spLocks/>
              </p:cNvSpPr>
              <p:nvPr/>
            </p:nvSpPr>
            <p:spPr bwMode="auto">
              <a:xfrm>
                <a:off x="3467" y="1878"/>
                <a:ext cx="28" cy="91"/>
              </a:xfrm>
              <a:custGeom>
                <a:avLst/>
                <a:gdLst>
                  <a:gd name="T0" fmla="*/ 26 w 28"/>
                  <a:gd name="T1" fmla="*/ 81 h 91"/>
                  <a:gd name="T2" fmla="*/ 26 w 28"/>
                  <a:gd name="T3" fmla="*/ 79 h 91"/>
                  <a:gd name="T4" fmla="*/ 24 w 28"/>
                  <a:gd name="T5" fmla="*/ 75 h 91"/>
                  <a:gd name="T6" fmla="*/ 26 w 28"/>
                  <a:gd name="T7" fmla="*/ 61 h 91"/>
                  <a:gd name="T8" fmla="*/ 26 w 28"/>
                  <a:gd name="T9" fmla="*/ 47 h 91"/>
                  <a:gd name="T10" fmla="*/ 26 w 28"/>
                  <a:gd name="T11" fmla="*/ 35 h 91"/>
                  <a:gd name="T12" fmla="*/ 22 w 28"/>
                  <a:gd name="T13" fmla="*/ 31 h 91"/>
                  <a:gd name="T14" fmla="*/ 22 w 28"/>
                  <a:gd name="T15" fmla="*/ 20 h 91"/>
                  <a:gd name="T16" fmla="*/ 16 w 28"/>
                  <a:gd name="T17" fmla="*/ 16 h 91"/>
                  <a:gd name="T18" fmla="*/ 12 w 28"/>
                  <a:gd name="T19" fmla="*/ 12 h 91"/>
                  <a:gd name="T20" fmla="*/ 14 w 28"/>
                  <a:gd name="T21" fmla="*/ 4 h 91"/>
                  <a:gd name="T22" fmla="*/ 10 w 28"/>
                  <a:gd name="T23" fmla="*/ 2 h 91"/>
                  <a:gd name="T24" fmla="*/ 8 w 28"/>
                  <a:gd name="T25" fmla="*/ 2 h 91"/>
                  <a:gd name="T26" fmla="*/ 0 w 28"/>
                  <a:gd name="T27" fmla="*/ 0 h 91"/>
                  <a:gd name="T28" fmla="*/ 0 w 28"/>
                  <a:gd name="T29" fmla="*/ 6 h 91"/>
                  <a:gd name="T30" fmla="*/ 0 w 28"/>
                  <a:gd name="T31" fmla="*/ 8 h 91"/>
                  <a:gd name="T32" fmla="*/ 4 w 28"/>
                  <a:gd name="T33" fmla="*/ 12 h 91"/>
                  <a:gd name="T34" fmla="*/ 6 w 28"/>
                  <a:gd name="T35" fmla="*/ 14 h 91"/>
                  <a:gd name="T36" fmla="*/ 6 w 28"/>
                  <a:gd name="T37" fmla="*/ 20 h 91"/>
                  <a:gd name="T38" fmla="*/ 6 w 28"/>
                  <a:gd name="T39" fmla="*/ 27 h 91"/>
                  <a:gd name="T40" fmla="*/ 4 w 28"/>
                  <a:gd name="T41" fmla="*/ 27 h 91"/>
                  <a:gd name="T42" fmla="*/ 6 w 28"/>
                  <a:gd name="T43" fmla="*/ 27 h 91"/>
                  <a:gd name="T44" fmla="*/ 4 w 28"/>
                  <a:gd name="T45" fmla="*/ 29 h 91"/>
                  <a:gd name="T46" fmla="*/ 4 w 28"/>
                  <a:gd name="T47" fmla="*/ 31 h 91"/>
                  <a:gd name="T48" fmla="*/ 6 w 28"/>
                  <a:gd name="T49" fmla="*/ 29 h 91"/>
                  <a:gd name="T50" fmla="*/ 8 w 28"/>
                  <a:gd name="T51" fmla="*/ 31 h 91"/>
                  <a:gd name="T52" fmla="*/ 8 w 28"/>
                  <a:gd name="T53" fmla="*/ 37 h 91"/>
                  <a:gd name="T54" fmla="*/ 8 w 28"/>
                  <a:gd name="T55" fmla="*/ 41 h 91"/>
                  <a:gd name="T56" fmla="*/ 6 w 28"/>
                  <a:gd name="T57" fmla="*/ 43 h 91"/>
                  <a:gd name="T58" fmla="*/ 10 w 28"/>
                  <a:gd name="T59" fmla="*/ 47 h 91"/>
                  <a:gd name="T60" fmla="*/ 10 w 28"/>
                  <a:gd name="T61" fmla="*/ 51 h 91"/>
                  <a:gd name="T62" fmla="*/ 10 w 28"/>
                  <a:gd name="T63" fmla="*/ 61 h 91"/>
                  <a:gd name="T64" fmla="*/ 8 w 28"/>
                  <a:gd name="T65" fmla="*/ 67 h 91"/>
                  <a:gd name="T66" fmla="*/ 10 w 28"/>
                  <a:gd name="T67" fmla="*/ 67 h 91"/>
                  <a:gd name="T68" fmla="*/ 10 w 28"/>
                  <a:gd name="T69" fmla="*/ 73 h 91"/>
                  <a:gd name="T70" fmla="*/ 8 w 28"/>
                  <a:gd name="T71" fmla="*/ 75 h 91"/>
                  <a:gd name="T72" fmla="*/ 8 w 28"/>
                  <a:gd name="T73" fmla="*/ 77 h 91"/>
                  <a:gd name="T74" fmla="*/ 12 w 28"/>
                  <a:gd name="T75" fmla="*/ 81 h 91"/>
                  <a:gd name="T76" fmla="*/ 12 w 28"/>
                  <a:gd name="T77" fmla="*/ 83 h 91"/>
                  <a:gd name="T78" fmla="*/ 16 w 28"/>
                  <a:gd name="T79" fmla="*/ 87 h 91"/>
                  <a:gd name="T80" fmla="*/ 18 w 28"/>
                  <a:gd name="T81" fmla="*/ 89 h 91"/>
                  <a:gd name="T82" fmla="*/ 18 w 28"/>
                  <a:gd name="T83" fmla="*/ 91 h 91"/>
                  <a:gd name="T84" fmla="*/ 26 w 28"/>
                  <a:gd name="T85"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 h="91">
                    <a:moveTo>
                      <a:pt x="28" y="87"/>
                    </a:moveTo>
                    <a:lnTo>
                      <a:pt x="28" y="85"/>
                    </a:lnTo>
                    <a:lnTo>
                      <a:pt x="26" y="81"/>
                    </a:lnTo>
                    <a:lnTo>
                      <a:pt x="26" y="81"/>
                    </a:lnTo>
                    <a:lnTo>
                      <a:pt x="26" y="79"/>
                    </a:lnTo>
                    <a:lnTo>
                      <a:pt x="26" y="79"/>
                    </a:lnTo>
                    <a:lnTo>
                      <a:pt x="26" y="79"/>
                    </a:lnTo>
                    <a:lnTo>
                      <a:pt x="26" y="77"/>
                    </a:lnTo>
                    <a:lnTo>
                      <a:pt x="24" y="75"/>
                    </a:lnTo>
                    <a:lnTo>
                      <a:pt x="26" y="75"/>
                    </a:lnTo>
                    <a:lnTo>
                      <a:pt x="26" y="67"/>
                    </a:lnTo>
                    <a:lnTo>
                      <a:pt x="26" y="61"/>
                    </a:lnTo>
                    <a:lnTo>
                      <a:pt x="26" y="55"/>
                    </a:lnTo>
                    <a:lnTo>
                      <a:pt x="26" y="51"/>
                    </a:lnTo>
                    <a:lnTo>
                      <a:pt x="26" y="47"/>
                    </a:lnTo>
                    <a:lnTo>
                      <a:pt x="26" y="43"/>
                    </a:lnTo>
                    <a:lnTo>
                      <a:pt x="26" y="37"/>
                    </a:lnTo>
                    <a:lnTo>
                      <a:pt x="26" y="35"/>
                    </a:lnTo>
                    <a:lnTo>
                      <a:pt x="22" y="33"/>
                    </a:lnTo>
                    <a:lnTo>
                      <a:pt x="22" y="31"/>
                    </a:lnTo>
                    <a:lnTo>
                      <a:pt x="22" y="31"/>
                    </a:lnTo>
                    <a:lnTo>
                      <a:pt x="22" y="29"/>
                    </a:lnTo>
                    <a:lnTo>
                      <a:pt x="22" y="25"/>
                    </a:lnTo>
                    <a:lnTo>
                      <a:pt x="22" y="20"/>
                    </a:lnTo>
                    <a:lnTo>
                      <a:pt x="22" y="20"/>
                    </a:lnTo>
                    <a:lnTo>
                      <a:pt x="20" y="18"/>
                    </a:lnTo>
                    <a:lnTo>
                      <a:pt x="16" y="16"/>
                    </a:lnTo>
                    <a:lnTo>
                      <a:pt x="14" y="14"/>
                    </a:lnTo>
                    <a:lnTo>
                      <a:pt x="12" y="14"/>
                    </a:lnTo>
                    <a:lnTo>
                      <a:pt x="12" y="12"/>
                    </a:lnTo>
                    <a:lnTo>
                      <a:pt x="14" y="6"/>
                    </a:lnTo>
                    <a:lnTo>
                      <a:pt x="14" y="6"/>
                    </a:lnTo>
                    <a:lnTo>
                      <a:pt x="14" y="4"/>
                    </a:lnTo>
                    <a:lnTo>
                      <a:pt x="14" y="2"/>
                    </a:lnTo>
                    <a:lnTo>
                      <a:pt x="10" y="2"/>
                    </a:lnTo>
                    <a:lnTo>
                      <a:pt x="10" y="2"/>
                    </a:lnTo>
                    <a:lnTo>
                      <a:pt x="8" y="2"/>
                    </a:lnTo>
                    <a:lnTo>
                      <a:pt x="8" y="2"/>
                    </a:lnTo>
                    <a:lnTo>
                      <a:pt x="8" y="2"/>
                    </a:lnTo>
                    <a:lnTo>
                      <a:pt x="4" y="0"/>
                    </a:lnTo>
                    <a:lnTo>
                      <a:pt x="0" y="0"/>
                    </a:lnTo>
                    <a:lnTo>
                      <a:pt x="0" y="0"/>
                    </a:lnTo>
                    <a:lnTo>
                      <a:pt x="0" y="2"/>
                    </a:lnTo>
                    <a:lnTo>
                      <a:pt x="0" y="4"/>
                    </a:lnTo>
                    <a:lnTo>
                      <a:pt x="0" y="6"/>
                    </a:lnTo>
                    <a:lnTo>
                      <a:pt x="0" y="6"/>
                    </a:lnTo>
                    <a:lnTo>
                      <a:pt x="0" y="8"/>
                    </a:lnTo>
                    <a:lnTo>
                      <a:pt x="0" y="8"/>
                    </a:lnTo>
                    <a:lnTo>
                      <a:pt x="2" y="10"/>
                    </a:lnTo>
                    <a:lnTo>
                      <a:pt x="2" y="10"/>
                    </a:lnTo>
                    <a:lnTo>
                      <a:pt x="4" y="12"/>
                    </a:lnTo>
                    <a:lnTo>
                      <a:pt x="4" y="12"/>
                    </a:lnTo>
                    <a:lnTo>
                      <a:pt x="6" y="14"/>
                    </a:lnTo>
                    <a:lnTo>
                      <a:pt x="6" y="14"/>
                    </a:lnTo>
                    <a:lnTo>
                      <a:pt x="6" y="14"/>
                    </a:lnTo>
                    <a:lnTo>
                      <a:pt x="6" y="16"/>
                    </a:lnTo>
                    <a:lnTo>
                      <a:pt x="6" y="20"/>
                    </a:lnTo>
                    <a:lnTo>
                      <a:pt x="6" y="22"/>
                    </a:lnTo>
                    <a:lnTo>
                      <a:pt x="6" y="22"/>
                    </a:lnTo>
                    <a:lnTo>
                      <a:pt x="6" y="27"/>
                    </a:lnTo>
                    <a:lnTo>
                      <a:pt x="6" y="27"/>
                    </a:lnTo>
                    <a:lnTo>
                      <a:pt x="6" y="27"/>
                    </a:lnTo>
                    <a:lnTo>
                      <a:pt x="4" y="27"/>
                    </a:lnTo>
                    <a:lnTo>
                      <a:pt x="4" y="27"/>
                    </a:lnTo>
                    <a:lnTo>
                      <a:pt x="4" y="27"/>
                    </a:lnTo>
                    <a:lnTo>
                      <a:pt x="6" y="27"/>
                    </a:lnTo>
                    <a:lnTo>
                      <a:pt x="6" y="27"/>
                    </a:lnTo>
                    <a:lnTo>
                      <a:pt x="4" y="29"/>
                    </a:lnTo>
                    <a:lnTo>
                      <a:pt x="4" y="29"/>
                    </a:lnTo>
                    <a:lnTo>
                      <a:pt x="4" y="29"/>
                    </a:lnTo>
                    <a:lnTo>
                      <a:pt x="4" y="31"/>
                    </a:lnTo>
                    <a:lnTo>
                      <a:pt x="4" y="31"/>
                    </a:lnTo>
                    <a:lnTo>
                      <a:pt x="4" y="31"/>
                    </a:lnTo>
                    <a:lnTo>
                      <a:pt x="6" y="31"/>
                    </a:lnTo>
                    <a:lnTo>
                      <a:pt x="6" y="29"/>
                    </a:lnTo>
                    <a:lnTo>
                      <a:pt x="6" y="29"/>
                    </a:lnTo>
                    <a:lnTo>
                      <a:pt x="8" y="29"/>
                    </a:lnTo>
                    <a:lnTo>
                      <a:pt x="8" y="31"/>
                    </a:lnTo>
                    <a:lnTo>
                      <a:pt x="8" y="31"/>
                    </a:lnTo>
                    <a:lnTo>
                      <a:pt x="8" y="35"/>
                    </a:lnTo>
                    <a:lnTo>
                      <a:pt x="8" y="37"/>
                    </a:lnTo>
                    <a:lnTo>
                      <a:pt x="8" y="39"/>
                    </a:lnTo>
                    <a:lnTo>
                      <a:pt x="8" y="41"/>
                    </a:lnTo>
                    <a:lnTo>
                      <a:pt x="8" y="41"/>
                    </a:lnTo>
                    <a:lnTo>
                      <a:pt x="8" y="41"/>
                    </a:lnTo>
                    <a:lnTo>
                      <a:pt x="6" y="43"/>
                    </a:lnTo>
                    <a:lnTo>
                      <a:pt x="6" y="43"/>
                    </a:lnTo>
                    <a:lnTo>
                      <a:pt x="8" y="45"/>
                    </a:lnTo>
                    <a:lnTo>
                      <a:pt x="8" y="45"/>
                    </a:lnTo>
                    <a:lnTo>
                      <a:pt x="10" y="47"/>
                    </a:lnTo>
                    <a:lnTo>
                      <a:pt x="12" y="49"/>
                    </a:lnTo>
                    <a:lnTo>
                      <a:pt x="12" y="51"/>
                    </a:lnTo>
                    <a:lnTo>
                      <a:pt x="10" y="51"/>
                    </a:lnTo>
                    <a:lnTo>
                      <a:pt x="10" y="53"/>
                    </a:lnTo>
                    <a:lnTo>
                      <a:pt x="10" y="53"/>
                    </a:lnTo>
                    <a:lnTo>
                      <a:pt x="10" y="61"/>
                    </a:lnTo>
                    <a:lnTo>
                      <a:pt x="8" y="65"/>
                    </a:lnTo>
                    <a:lnTo>
                      <a:pt x="8" y="65"/>
                    </a:lnTo>
                    <a:lnTo>
                      <a:pt x="8" y="67"/>
                    </a:lnTo>
                    <a:lnTo>
                      <a:pt x="8" y="67"/>
                    </a:lnTo>
                    <a:lnTo>
                      <a:pt x="10" y="67"/>
                    </a:lnTo>
                    <a:lnTo>
                      <a:pt x="10" y="67"/>
                    </a:lnTo>
                    <a:lnTo>
                      <a:pt x="10" y="71"/>
                    </a:lnTo>
                    <a:lnTo>
                      <a:pt x="10" y="73"/>
                    </a:lnTo>
                    <a:lnTo>
                      <a:pt x="10" y="73"/>
                    </a:lnTo>
                    <a:lnTo>
                      <a:pt x="10" y="73"/>
                    </a:lnTo>
                    <a:lnTo>
                      <a:pt x="8" y="75"/>
                    </a:lnTo>
                    <a:lnTo>
                      <a:pt x="8" y="75"/>
                    </a:lnTo>
                    <a:lnTo>
                      <a:pt x="8" y="77"/>
                    </a:lnTo>
                    <a:lnTo>
                      <a:pt x="8" y="77"/>
                    </a:lnTo>
                    <a:lnTo>
                      <a:pt x="8" y="77"/>
                    </a:lnTo>
                    <a:lnTo>
                      <a:pt x="10" y="79"/>
                    </a:lnTo>
                    <a:lnTo>
                      <a:pt x="10" y="81"/>
                    </a:lnTo>
                    <a:lnTo>
                      <a:pt x="12" y="81"/>
                    </a:lnTo>
                    <a:lnTo>
                      <a:pt x="12" y="83"/>
                    </a:lnTo>
                    <a:lnTo>
                      <a:pt x="12" y="83"/>
                    </a:lnTo>
                    <a:lnTo>
                      <a:pt x="12" y="83"/>
                    </a:lnTo>
                    <a:lnTo>
                      <a:pt x="14" y="85"/>
                    </a:lnTo>
                    <a:lnTo>
                      <a:pt x="14" y="87"/>
                    </a:lnTo>
                    <a:lnTo>
                      <a:pt x="16" y="87"/>
                    </a:lnTo>
                    <a:lnTo>
                      <a:pt x="16" y="87"/>
                    </a:lnTo>
                    <a:lnTo>
                      <a:pt x="16" y="89"/>
                    </a:lnTo>
                    <a:lnTo>
                      <a:pt x="18" y="89"/>
                    </a:lnTo>
                    <a:lnTo>
                      <a:pt x="18" y="89"/>
                    </a:lnTo>
                    <a:lnTo>
                      <a:pt x="18" y="89"/>
                    </a:lnTo>
                    <a:lnTo>
                      <a:pt x="18" y="91"/>
                    </a:lnTo>
                    <a:lnTo>
                      <a:pt x="20" y="89"/>
                    </a:lnTo>
                    <a:lnTo>
                      <a:pt x="26" y="89"/>
                    </a:lnTo>
                    <a:lnTo>
                      <a:pt x="26" y="87"/>
                    </a:lnTo>
                    <a:lnTo>
                      <a:pt x="28" y="87"/>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7" name="Freeform 29"/>
              <p:cNvSpPr>
                <a:spLocks noEditPoints="1"/>
              </p:cNvSpPr>
              <p:nvPr/>
            </p:nvSpPr>
            <p:spPr bwMode="auto">
              <a:xfrm>
                <a:off x="4983" y="1712"/>
                <a:ext cx="135" cy="265"/>
              </a:xfrm>
              <a:custGeom>
                <a:avLst/>
                <a:gdLst>
                  <a:gd name="T0" fmla="*/ 44 w 135"/>
                  <a:gd name="T1" fmla="*/ 231 h 265"/>
                  <a:gd name="T2" fmla="*/ 30 w 135"/>
                  <a:gd name="T3" fmla="*/ 219 h 265"/>
                  <a:gd name="T4" fmla="*/ 32 w 135"/>
                  <a:gd name="T5" fmla="*/ 221 h 265"/>
                  <a:gd name="T6" fmla="*/ 56 w 135"/>
                  <a:gd name="T7" fmla="*/ 197 h 265"/>
                  <a:gd name="T8" fmla="*/ 56 w 135"/>
                  <a:gd name="T9" fmla="*/ 191 h 265"/>
                  <a:gd name="T10" fmla="*/ 95 w 135"/>
                  <a:gd name="T11" fmla="*/ 156 h 265"/>
                  <a:gd name="T12" fmla="*/ 91 w 135"/>
                  <a:gd name="T13" fmla="*/ 150 h 265"/>
                  <a:gd name="T14" fmla="*/ 135 w 135"/>
                  <a:gd name="T15" fmla="*/ 84 h 265"/>
                  <a:gd name="T16" fmla="*/ 125 w 135"/>
                  <a:gd name="T17" fmla="*/ 76 h 265"/>
                  <a:gd name="T18" fmla="*/ 113 w 135"/>
                  <a:gd name="T19" fmla="*/ 50 h 265"/>
                  <a:gd name="T20" fmla="*/ 93 w 135"/>
                  <a:gd name="T21" fmla="*/ 36 h 265"/>
                  <a:gd name="T22" fmla="*/ 89 w 135"/>
                  <a:gd name="T23" fmla="*/ 42 h 265"/>
                  <a:gd name="T24" fmla="*/ 83 w 135"/>
                  <a:gd name="T25" fmla="*/ 44 h 265"/>
                  <a:gd name="T26" fmla="*/ 69 w 135"/>
                  <a:gd name="T27" fmla="*/ 42 h 265"/>
                  <a:gd name="T28" fmla="*/ 58 w 135"/>
                  <a:gd name="T29" fmla="*/ 50 h 265"/>
                  <a:gd name="T30" fmla="*/ 56 w 135"/>
                  <a:gd name="T31" fmla="*/ 34 h 265"/>
                  <a:gd name="T32" fmla="*/ 56 w 135"/>
                  <a:gd name="T33" fmla="*/ 14 h 265"/>
                  <a:gd name="T34" fmla="*/ 44 w 135"/>
                  <a:gd name="T35" fmla="*/ 8 h 265"/>
                  <a:gd name="T36" fmla="*/ 40 w 135"/>
                  <a:gd name="T37" fmla="*/ 0 h 265"/>
                  <a:gd name="T38" fmla="*/ 32 w 135"/>
                  <a:gd name="T39" fmla="*/ 2 h 265"/>
                  <a:gd name="T40" fmla="*/ 26 w 135"/>
                  <a:gd name="T41" fmla="*/ 6 h 265"/>
                  <a:gd name="T42" fmla="*/ 20 w 135"/>
                  <a:gd name="T43" fmla="*/ 12 h 265"/>
                  <a:gd name="T44" fmla="*/ 6 w 135"/>
                  <a:gd name="T45" fmla="*/ 12 h 265"/>
                  <a:gd name="T46" fmla="*/ 4 w 135"/>
                  <a:gd name="T47" fmla="*/ 32 h 265"/>
                  <a:gd name="T48" fmla="*/ 4 w 135"/>
                  <a:gd name="T49" fmla="*/ 38 h 265"/>
                  <a:gd name="T50" fmla="*/ 10 w 135"/>
                  <a:gd name="T51" fmla="*/ 50 h 265"/>
                  <a:gd name="T52" fmla="*/ 24 w 135"/>
                  <a:gd name="T53" fmla="*/ 72 h 265"/>
                  <a:gd name="T54" fmla="*/ 24 w 135"/>
                  <a:gd name="T55" fmla="*/ 82 h 265"/>
                  <a:gd name="T56" fmla="*/ 18 w 135"/>
                  <a:gd name="T57" fmla="*/ 94 h 265"/>
                  <a:gd name="T58" fmla="*/ 36 w 135"/>
                  <a:gd name="T59" fmla="*/ 118 h 265"/>
                  <a:gd name="T60" fmla="*/ 40 w 135"/>
                  <a:gd name="T61" fmla="*/ 136 h 265"/>
                  <a:gd name="T62" fmla="*/ 46 w 135"/>
                  <a:gd name="T63" fmla="*/ 154 h 265"/>
                  <a:gd name="T64" fmla="*/ 34 w 135"/>
                  <a:gd name="T65" fmla="*/ 174 h 265"/>
                  <a:gd name="T66" fmla="*/ 30 w 135"/>
                  <a:gd name="T67" fmla="*/ 199 h 265"/>
                  <a:gd name="T68" fmla="*/ 34 w 135"/>
                  <a:gd name="T69" fmla="*/ 217 h 265"/>
                  <a:gd name="T70" fmla="*/ 46 w 135"/>
                  <a:gd name="T71" fmla="*/ 229 h 265"/>
                  <a:gd name="T72" fmla="*/ 54 w 135"/>
                  <a:gd name="T73" fmla="*/ 243 h 265"/>
                  <a:gd name="T74" fmla="*/ 69 w 135"/>
                  <a:gd name="T75" fmla="*/ 249 h 265"/>
                  <a:gd name="T76" fmla="*/ 77 w 135"/>
                  <a:gd name="T77" fmla="*/ 257 h 265"/>
                  <a:gd name="T78" fmla="*/ 79 w 135"/>
                  <a:gd name="T79" fmla="*/ 261 h 265"/>
                  <a:gd name="T80" fmla="*/ 91 w 135"/>
                  <a:gd name="T81" fmla="*/ 259 h 265"/>
                  <a:gd name="T82" fmla="*/ 77 w 135"/>
                  <a:gd name="T83" fmla="*/ 243 h 265"/>
                  <a:gd name="T84" fmla="*/ 60 w 135"/>
                  <a:gd name="T85" fmla="*/ 227 h 265"/>
                  <a:gd name="T86" fmla="*/ 67 w 135"/>
                  <a:gd name="T87" fmla="*/ 237 h 265"/>
                  <a:gd name="T88" fmla="*/ 56 w 135"/>
                  <a:gd name="T89" fmla="*/ 211 h 265"/>
                  <a:gd name="T90" fmla="*/ 44 w 135"/>
                  <a:gd name="T91" fmla="*/ 197 h 265"/>
                  <a:gd name="T92" fmla="*/ 46 w 135"/>
                  <a:gd name="T93" fmla="*/ 166 h 265"/>
                  <a:gd name="T94" fmla="*/ 52 w 135"/>
                  <a:gd name="T95" fmla="*/ 136 h 265"/>
                  <a:gd name="T96" fmla="*/ 65 w 135"/>
                  <a:gd name="T97" fmla="*/ 124 h 265"/>
                  <a:gd name="T98" fmla="*/ 69 w 135"/>
                  <a:gd name="T99" fmla="*/ 138 h 265"/>
                  <a:gd name="T100" fmla="*/ 89 w 135"/>
                  <a:gd name="T101" fmla="*/ 142 h 265"/>
                  <a:gd name="T102" fmla="*/ 99 w 135"/>
                  <a:gd name="T103" fmla="*/ 156 h 265"/>
                  <a:gd name="T104" fmla="*/ 91 w 135"/>
                  <a:gd name="T105" fmla="*/ 134 h 265"/>
                  <a:gd name="T106" fmla="*/ 91 w 135"/>
                  <a:gd name="T107" fmla="*/ 120 h 265"/>
                  <a:gd name="T108" fmla="*/ 105 w 135"/>
                  <a:gd name="T109" fmla="*/ 106 h 265"/>
                  <a:gd name="T110" fmla="*/ 125 w 135"/>
                  <a:gd name="T111" fmla="*/ 106 h 265"/>
                  <a:gd name="T112" fmla="*/ 131 w 135"/>
                  <a:gd name="T113" fmla="*/ 10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 h="265">
                    <a:moveTo>
                      <a:pt x="52" y="247"/>
                    </a:moveTo>
                    <a:lnTo>
                      <a:pt x="52" y="249"/>
                    </a:lnTo>
                    <a:lnTo>
                      <a:pt x="54" y="249"/>
                    </a:lnTo>
                    <a:lnTo>
                      <a:pt x="54" y="247"/>
                    </a:lnTo>
                    <a:lnTo>
                      <a:pt x="52" y="245"/>
                    </a:lnTo>
                    <a:lnTo>
                      <a:pt x="52" y="247"/>
                    </a:lnTo>
                    <a:close/>
                    <a:moveTo>
                      <a:pt x="42" y="229"/>
                    </a:moveTo>
                    <a:lnTo>
                      <a:pt x="42" y="229"/>
                    </a:lnTo>
                    <a:lnTo>
                      <a:pt x="42" y="231"/>
                    </a:lnTo>
                    <a:lnTo>
                      <a:pt x="44" y="231"/>
                    </a:lnTo>
                    <a:lnTo>
                      <a:pt x="44" y="231"/>
                    </a:lnTo>
                    <a:lnTo>
                      <a:pt x="44" y="229"/>
                    </a:lnTo>
                    <a:lnTo>
                      <a:pt x="42" y="229"/>
                    </a:lnTo>
                    <a:close/>
                    <a:moveTo>
                      <a:pt x="36" y="223"/>
                    </a:moveTo>
                    <a:lnTo>
                      <a:pt x="36" y="223"/>
                    </a:lnTo>
                    <a:lnTo>
                      <a:pt x="36" y="221"/>
                    </a:lnTo>
                    <a:lnTo>
                      <a:pt x="34" y="221"/>
                    </a:lnTo>
                    <a:lnTo>
                      <a:pt x="36" y="223"/>
                    </a:lnTo>
                    <a:close/>
                    <a:moveTo>
                      <a:pt x="32" y="221"/>
                    </a:moveTo>
                    <a:lnTo>
                      <a:pt x="30" y="219"/>
                    </a:lnTo>
                    <a:lnTo>
                      <a:pt x="30" y="219"/>
                    </a:lnTo>
                    <a:lnTo>
                      <a:pt x="30" y="223"/>
                    </a:lnTo>
                    <a:lnTo>
                      <a:pt x="30" y="227"/>
                    </a:lnTo>
                    <a:lnTo>
                      <a:pt x="32" y="227"/>
                    </a:lnTo>
                    <a:lnTo>
                      <a:pt x="32" y="225"/>
                    </a:lnTo>
                    <a:lnTo>
                      <a:pt x="32" y="225"/>
                    </a:lnTo>
                    <a:lnTo>
                      <a:pt x="32" y="223"/>
                    </a:lnTo>
                    <a:lnTo>
                      <a:pt x="32" y="223"/>
                    </a:lnTo>
                    <a:lnTo>
                      <a:pt x="32" y="221"/>
                    </a:lnTo>
                    <a:lnTo>
                      <a:pt x="32" y="221"/>
                    </a:lnTo>
                    <a:close/>
                    <a:moveTo>
                      <a:pt x="30" y="203"/>
                    </a:moveTo>
                    <a:lnTo>
                      <a:pt x="30" y="201"/>
                    </a:lnTo>
                    <a:lnTo>
                      <a:pt x="30" y="203"/>
                    </a:lnTo>
                    <a:lnTo>
                      <a:pt x="28" y="203"/>
                    </a:lnTo>
                    <a:lnTo>
                      <a:pt x="28" y="203"/>
                    </a:lnTo>
                    <a:lnTo>
                      <a:pt x="30" y="203"/>
                    </a:lnTo>
                    <a:lnTo>
                      <a:pt x="30" y="203"/>
                    </a:lnTo>
                    <a:close/>
                    <a:moveTo>
                      <a:pt x="54" y="195"/>
                    </a:moveTo>
                    <a:lnTo>
                      <a:pt x="54" y="195"/>
                    </a:lnTo>
                    <a:lnTo>
                      <a:pt x="56" y="197"/>
                    </a:lnTo>
                    <a:lnTo>
                      <a:pt x="56" y="197"/>
                    </a:lnTo>
                    <a:lnTo>
                      <a:pt x="56" y="195"/>
                    </a:lnTo>
                    <a:lnTo>
                      <a:pt x="56" y="193"/>
                    </a:lnTo>
                    <a:lnTo>
                      <a:pt x="56" y="195"/>
                    </a:lnTo>
                    <a:lnTo>
                      <a:pt x="54" y="193"/>
                    </a:lnTo>
                    <a:lnTo>
                      <a:pt x="54" y="195"/>
                    </a:lnTo>
                    <a:close/>
                    <a:moveTo>
                      <a:pt x="56" y="193"/>
                    </a:moveTo>
                    <a:lnTo>
                      <a:pt x="56" y="191"/>
                    </a:lnTo>
                    <a:lnTo>
                      <a:pt x="56" y="191"/>
                    </a:lnTo>
                    <a:lnTo>
                      <a:pt x="56" y="191"/>
                    </a:lnTo>
                    <a:lnTo>
                      <a:pt x="56" y="191"/>
                    </a:lnTo>
                    <a:lnTo>
                      <a:pt x="56" y="191"/>
                    </a:lnTo>
                    <a:lnTo>
                      <a:pt x="56" y="191"/>
                    </a:lnTo>
                    <a:lnTo>
                      <a:pt x="56" y="193"/>
                    </a:lnTo>
                    <a:close/>
                    <a:moveTo>
                      <a:pt x="95" y="156"/>
                    </a:moveTo>
                    <a:lnTo>
                      <a:pt x="93" y="156"/>
                    </a:lnTo>
                    <a:lnTo>
                      <a:pt x="95" y="158"/>
                    </a:lnTo>
                    <a:lnTo>
                      <a:pt x="95" y="156"/>
                    </a:lnTo>
                    <a:lnTo>
                      <a:pt x="95" y="156"/>
                    </a:lnTo>
                    <a:lnTo>
                      <a:pt x="95" y="156"/>
                    </a:lnTo>
                    <a:close/>
                    <a:moveTo>
                      <a:pt x="91" y="148"/>
                    </a:moveTo>
                    <a:lnTo>
                      <a:pt x="89" y="148"/>
                    </a:lnTo>
                    <a:lnTo>
                      <a:pt x="89" y="148"/>
                    </a:lnTo>
                    <a:lnTo>
                      <a:pt x="89" y="148"/>
                    </a:lnTo>
                    <a:lnTo>
                      <a:pt x="89" y="150"/>
                    </a:lnTo>
                    <a:lnTo>
                      <a:pt x="91" y="150"/>
                    </a:lnTo>
                    <a:lnTo>
                      <a:pt x="91" y="150"/>
                    </a:lnTo>
                    <a:lnTo>
                      <a:pt x="91" y="150"/>
                    </a:lnTo>
                    <a:lnTo>
                      <a:pt x="91" y="150"/>
                    </a:lnTo>
                    <a:lnTo>
                      <a:pt x="91" y="150"/>
                    </a:lnTo>
                    <a:lnTo>
                      <a:pt x="91" y="148"/>
                    </a:lnTo>
                    <a:close/>
                    <a:moveTo>
                      <a:pt x="135" y="96"/>
                    </a:moveTo>
                    <a:lnTo>
                      <a:pt x="135" y="94"/>
                    </a:lnTo>
                    <a:lnTo>
                      <a:pt x="133" y="92"/>
                    </a:lnTo>
                    <a:lnTo>
                      <a:pt x="133" y="90"/>
                    </a:lnTo>
                    <a:lnTo>
                      <a:pt x="135" y="90"/>
                    </a:lnTo>
                    <a:lnTo>
                      <a:pt x="135" y="88"/>
                    </a:lnTo>
                    <a:lnTo>
                      <a:pt x="135" y="88"/>
                    </a:lnTo>
                    <a:lnTo>
                      <a:pt x="135" y="86"/>
                    </a:lnTo>
                    <a:lnTo>
                      <a:pt x="135" y="84"/>
                    </a:lnTo>
                    <a:lnTo>
                      <a:pt x="135" y="84"/>
                    </a:lnTo>
                    <a:lnTo>
                      <a:pt x="133" y="82"/>
                    </a:lnTo>
                    <a:lnTo>
                      <a:pt x="133" y="82"/>
                    </a:lnTo>
                    <a:lnTo>
                      <a:pt x="131" y="82"/>
                    </a:lnTo>
                    <a:lnTo>
                      <a:pt x="131" y="80"/>
                    </a:lnTo>
                    <a:lnTo>
                      <a:pt x="131" y="80"/>
                    </a:lnTo>
                    <a:lnTo>
                      <a:pt x="131" y="78"/>
                    </a:lnTo>
                    <a:lnTo>
                      <a:pt x="129" y="78"/>
                    </a:lnTo>
                    <a:lnTo>
                      <a:pt x="127" y="76"/>
                    </a:lnTo>
                    <a:lnTo>
                      <a:pt x="125" y="76"/>
                    </a:lnTo>
                    <a:lnTo>
                      <a:pt x="125" y="74"/>
                    </a:lnTo>
                    <a:lnTo>
                      <a:pt x="123" y="72"/>
                    </a:lnTo>
                    <a:lnTo>
                      <a:pt x="121" y="70"/>
                    </a:lnTo>
                    <a:lnTo>
                      <a:pt x="119" y="66"/>
                    </a:lnTo>
                    <a:lnTo>
                      <a:pt x="119" y="62"/>
                    </a:lnTo>
                    <a:lnTo>
                      <a:pt x="119" y="60"/>
                    </a:lnTo>
                    <a:lnTo>
                      <a:pt x="119" y="56"/>
                    </a:lnTo>
                    <a:lnTo>
                      <a:pt x="117" y="52"/>
                    </a:lnTo>
                    <a:lnTo>
                      <a:pt x="115" y="50"/>
                    </a:lnTo>
                    <a:lnTo>
                      <a:pt x="113" y="50"/>
                    </a:lnTo>
                    <a:lnTo>
                      <a:pt x="111" y="48"/>
                    </a:lnTo>
                    <a:lnTo>
                      <a:pt x="109" y="46"/>
                    </a:lnTo>
                    <a:lnTo>
                      <a:pt x="107" y="42"/>
                    </a:lnTo>
                    <a:lnTo>
                      <a:pt x="105" y="38"/>
                    </a:lnTo>
                    <a:lnTo>
                      <a:pt x="103" y="36"/>
                    </a:lnTo>
                    <a:lnTo>
                      <a:pt x="103" y="38"/>
                    </a:lnTo>
                    <a:lnTo>
                      <a:pt x="101" y="36"/>
                    </a:lnTo>
                    <a:lnTo>
                      <a:pt x="97" y="36"/>
                    </a:lnTo>
                    <a:lnTo>
                      <a:pt x="95" y="36"/>
                    </a:lnTo>
                    <a:lnTo>
                      <a:pt x="93" y="36"/>
                    </a:lnTo>
                    <a:lnTo>
                      <a:pt x="93" y="36"/>
                    </a:lnTo>
                    <a:lnTo>
                      <a:pt x="91" y="36"/>
                    </a:lnTo>
                    <a:lnTo>
                      <a:pt x="93" y="36"/>
                    </a:lnTo>
                    <a:lnTo>
                      <a:pt x="93" y="38"/>
                    </a:lnTo>
                    <a:lnTo>
                      <a:pt x="93" y="38"/>
                    </a:lnTo>
                    <a:lnTo>
                      <a:pt x="91" y="38"/>
                    </a:lnTo>
                    <a:lnTo>
                      <a:pt x="91" y="38"/>
                    </a:lnTo>
                    <a:lnTo>
                      <a:pt x="91" y="40"/>
                    </a:lnTo>
                    <a:lnTo>
                      <a:pt x="89" y="42"/>
                    </a:lnTo>
                    <a:lnTo>
                      <a:pt x="89" y="42"/>
                    </a:lnTo>
                    <a:lnTo>
                      <a:pt x="87" y="44"/>
                    </a:lnTo>
                    <a:lnTo>
                      <a:pt x="87" y="44"/>
                    </a:lnTo>
                    <a:lnTo>
                      <a:pt x="85" y="44"/>
                    </a:lnTo>
                    <a:lnTo>
                      <a:pt x="85" y="46"/>
                    </a:lnTo>
                    <a:lnTo>
                      <a:pt x="85" y="46"/>
                    </a:lnTo>
                    <a:lnTo>
                      <a:pt x="85" y="46"/>
                    </a:lnTo>
                    <a:lnTo>
                      <a:pt x="83" y="46"/>
                    </a:lnTo>
                    <a:lnTo>
                      <a:pt x="83" y="44"/>
                    </a:lnTo>
                    <a:lnTo>
                      <a:pt x="83" y="44"/>
                    </a:lnTo>
                    <a:lnTo>
                      <a:pt x="83" y="44"/>
                    </a:lnTo>
                    <a:lnTo>
                      <a:pt x="81" y="42"/>
                    </a:lnTo>
                    <a:lnTo>
                      <a:pt x="79" y="42"/>
                    </a:lnTo>
                    <a:lnTo>
                      <a:pt x="77" y="40"/>
                    </a:lnTo>
                    <a:lnTo>
                      <a:pt x="75" y="38"/>
                    </a:lnTo>
                    <a:lnTo>
                      <a:pt x="75" y="38"/>
                    </a:lnTo>
                    <a:lnTo>
                      <a:pt x="73" y="40"/>
                    </a:lnTo>
                    <a:lnTo>
                      <a:pt x="73" y="42"/>
                    </a:lnTo>
                    <a:lnTo>
                      <a:pt x="71" y="42"/>
                    </a:lnTo>
                    <a:lnTo>
                      <a:pt x="71" y="42"/>
                    </a:lnTo>
                    <a:lnTo>
                      <a:pt x="69" y="42"/>
                    </a:lnTo>
                    <a:lnTo>
                      <a:pt x="69" y="44"/>
                    </a:lnTo>
                    <a:lnTo>
                      <a:pt x="69" y="44"/>
                    </a:lnTo>
                    <a:lnTo>
                      <a:pt x="67" y="46"/>
                    </a:lnTo>
                    <a:lnTo>
                      <a:pt x="67" y="46"/>
                    </a:lnTo>
                    <a:lnTo>
                      <a:pt x="65" y="48"/>
                    </a:lnTo>
                    <a:lnTo>
                      <a:pt x="63" y="50"/>
                    </a:lnTo>
                    <a:lnTo>
                      <a:pt x="60" y="52"/>
                    </a:lnTo>
                    <a:lnTo>
                      <a:pt x="60" y="52"/>
                    </a:lnTo>
                    <a:lnTo>
                      <a:pt x="58" y="52"/>
                    </a:lnTo>
                    <a:lnTo>
                      <a:pt x="58" y="50"/>
                    </a:lnTo>
                    <a:lnTo>
                      <a:pt x="56" y="50"/>
                    </a:lnTo>
                    <a:lnTo>
                      <a:pt x="58" y="46"/>
                    </a:lnTo>
                    <a:lnTo>
                      <a:pt x="58" y="42"/>
                    </a:lnTo>
                    <a:lnTo>
                      <a:pt x="58" y="40"/>
                    </a:lnTo>
                    <a:lnTo>
                      <a:pt x="58" y="38"/>
                    </a:lnTo>
                    <a:lnTo>
                      <a:pt x="58" y="38"/>
                    </a:lnTo>
                    <a:lnTo>
                      <a:pt x="58" y="36"/>
                    </a:lnTo>
                    <a:lnTo>
                      <a:pt x="56" y="36"/>
                    </a:lnTo>
                    <a:lnTo>
                      <a:pt x="56" y="34"/>
                    </a:lnTo>
                    <a:lnTo>
                      <a:pt x="56" y="34"/>
                    </a:lnTo>
                    <a:lnTo>
                      <a:pt x="58" y="34"/>
                    </a:lnTo>
                    <a:lnTo>
                      <a:pt x="58" y="32"/>
                    </a:lnTo>
                    <a:lnTo>
                      <a:pt x="58" y="28"/>
                    </a:lnTo>
                    <a:lnTo>
                      <a:pt x="60" y="26"/>
                    </a:lnTo>
                    <a:lnTo>
                      <a:pt x="58" y="24"/>
                    </a:lnTo>
                    <a:lnTo>
                      <a:pt x="58" y="22"/>
                    </a:lnTo>
                    <a:lnTo>
                      <a:pt x="56" y="18"/>
                    </a:lnTo>
                    <a:lnTo>
                      <a:pt x="56" y="16"/>
                    </a:lnTo>
                    <a:lnTo>
                      <a:pt x="56" y="14"/>
                    </a:lnTo>
                    <a:lnTo>
                      <a:pt x="56" y="14"/>
                    </a:lnTo>
                    <a:lnTo>
                      <a:pt x="52" y="14"/>
                    </a:lnTo>
                    <a:lnTo>
                      <a:pt x="52" y="14"/>
                    </a:lnTo>
                    <a:lnTo>
                      <a:pt x="50" y="14"/>
                    </a:lnTo>
                    <a:lnTo>
                      <a:pt x="50" y="16"/>
                    </a:lnTo>
                    <a:lnTo>
                      <a:pt x="50" y="16"/>
                    </a:lnTo>
                    <a:lnTo>
                      <a:pt x="48" y="16"/>
                    </a:lnTo>
                    <a:lnTo>
                      <a:pt x="46" y="14"/>
                    </a:lnTo>
                    <a:lnTo>
                      <a:pt x="44" y="14"/>
                    </a:lnTo>
                    <a:lnTo>
                      <a:pt x="44" y="12"/>
                    </a:lnTo>
                    <a:lnTo>
                      <a:pt x="44" y="8"/>
                    </a:lnTo>
                    <a:lnTo>
                      <a:pt x="44" y="6"/>
                    </a:lnTo>
                    <a:lnTo>
                      <a:pt x="44" y="6"/>
                    </a:lnTo>
                    <a:lnTo>
                      <a:pt x="44" y="4"/>
                    </a:lnTo>
                    <a:lnTo>
                      <a:pt x="44" y="4"/>
                    </a:lnTo>
                    <a:lnTo>
                      <a:pt x="44" y="4"/>
                    </a:lnTo>
                    <a:lnTo>
                      <a:pt x="42" y="2"/>
                    </a:lnTo>
                    <a:lnTo>
                      <a:pt x="42" y="0"/>
                    </a:lnTo>
                    <a:lnTo>
                      <a:pt x="40" y="0"/>
                    </a:lnTo>
                    <a:lnTo>
                      <a:pt x="40" y="0"/>
                    </a:lnTo>
                    <a:lnTo>
                      <a:pt x="40" y="0"/>
                    </a:lnTo>
                    <a:lnTo>
                      <a:pt x="38" y="2"/>
                    </a:lnTo>
                    <a:lnTo>
                      <a:pt x="38" y="2"/>
                    </a:lnTo>
                    <a:lnTo>
                      <a:pt x="38" y="2"/>
                    </a:lnTo>
                    <a:lnTo>
                      <a:pt x="38" y="2"/>
                    </a:lnTo>
                    <a:lnTo>
                      <a:pt x="36" y="0"/>
                    </a:lnTo>
                    <a:lnTo>
                      <a:pt x="34" y="0"/>
                    </a:lnTo>
                    <a:lnTo>
                      <a:pt x="34" y="0"/>
                    </a:lnTo>
                    <a:lnTo>
                      <a:pt x="34" y="0"/>
                    </a:lnTo>
                    <a:lnTo>
                      <a:pt x="32" y="0"/>
                    </a:lnTo>
                    <a:lnTo>
                      <a:pt x="32" y="2"/>
                    </a:lnTo>
                    <a:lnTo>
                      <a:pt x="30" y="2"/>
                    </a:lnTo>
                    <a:lnTo>
                      <a:pt x="28" y="0"/>
                    </a:lnTo>
                    <a:lnTo>
                      <a:pt x="28" y="0"/>
                    </a:lnTo>
                    <a:lnTo>
                      <a:pt x="28" y="0"/>
                    </a:lnTo>
                    <a:lnTo>
                      <a:pt x="28" y="2"/>
                    </a:lnTo>
                    <a:lnTo>
                      <a:pt x="28" y="4"/>
                    </a:lnTo>
                    <a:lnTo>
                      <a:pt x="28" y="4"/>
                    </a:lnTo>
                    <a:lnTo>
                      <a:pt x="28" y="4"/>
                    </a:lnTo>
                    <a:lnTo>
                      <a:pt x="28" y="6"/>
                    </a:lnTo>
                    <a:lnTo>
                      <a:pt x="26" y="6"/>
                    </a:lnTo>
                    <a:lnTo>
                      <a:pt x="26" y="6"/>
                    </a:lnTo>
                    <a:lnTo>
                      <a:pt x="24" y="4"/>
                    </a:lnTo>
                    <a:lnTo>
                      <a:pt x="22" y="4"/>
                    </a:lnTo>
                    <a:lnTo>
                      <a:pt x="22" y="6"/>
                    </a:lnTo>
                    <a:lnTo>
                      <a:pt x="22" y="6"/>
                    </a:lnTo>
                    <a:lnTo>
                      <a:pt x="22" y="6"/>
                    </a:lnTo>
                    <a:lnTo>
                      <a:pt x="22" y="10"/>
                    </a:lnTo>
                    <a:lnTo>
                      <a:pt x="20" y="10"/>
                    </a:lnTo>
                    <a:lnTo>
                      <a:pt x="20" y="10"/>
                    </a:lnTo>
                    <a:lnTo>
                      <a:pt x="20" y="12"/>
                    </a:lnTo>
                    <a:lnTo>
                      <a:pt x="18" y="10"/>
                    </a:lnTo>
                    <a:lnTo>
                      <a:pt x="18" y="12"/>
                    </a:lnTo>
                    <a:lnTo>
                      <a:pt x="14" y="12"/>
                    </a:lnTo>
                    <a:lnTo>
                      <a:pt x="14" y="12"/>
                    </a:lnTo>
                    <a:lnTo>
                      <a:pt x="12" y="12"/>
                    </a:lnTo>
                    <a:lnTo>
                      <a:pt x="10" y="12"/>
                    </a:lnTo>
                    <a:lnTo>
                      <a:pt x="10" y="12"/>
                    </a:lnTo>
                    <a:lnTo>
                      <a:pt x="8" y="12"/>
                    </a:lnTo>
                    <a:lnTo>
                      <a:pt x="6" y="12"/>
                    </a:lnTo>
                    <a:lnTo>
                      <a:pt x="6" y="12"/>
                    </a:lnTo>
                    <a:lnTo>
                      <a:pt x="6" y="14"/>
                    </a:lnTo>
                    <a:lnTo>
                      <a:pt x="6" y="14"/>
                    </a:lnTo>
                    <a:lnTo>
                      <a:pt x="4" y="16"/>
                    </a:lnTo>
                    <a:lnTo>
                      <a:pt x="4" y="20"/>
                    </a:lnTo>
                    <a:lnTo>
                      <a:pt x="4" y="22"/>
                    </a:lnTo>
                    <a:lnTo>
                      <a:pt x="4" y="24"/>
                    </a:lnTo>
                    <a:lnTo>
                      <a:pt x="4" y="26"/>
                    </a:lnTo>
                    <a:lnTo>
                      <a:pt x="6" y="32"/>
                    </a:lnTo>
                    <a:lnTo>
                      <a:pt x="4" y="32"/>
                    </a:lnTo>
                    <a:lnTo>
                      <a:pt x="4" y="32"/>
                    </a:lnTo>
                    <a:lnTo>
                      <a:pt x="4" y="32"/>
                    </a:lnTo>
                    <a:lnTo>
                      <a:pt x="2" y="34"/>
                    </a:lnTo>
                    <a:lnTo>
                      <a:pt x="2" y="34"/>
                    </a:lnTo>
                    <a:lnTo>
                      <a:pt x="2" y="34"/>
                    </a:lnTo>
                    <a:lnTo>
                      <a:pt x="0" y="34"/>
                    </a:lnTo>
                    <a:lnTo>
                      <a:pt x="0" y="34"/>
                    </a:lnTo>
                    <a:lnTo>
                      <a:pt x="0" y="34"/>
                    </a:lnTo>
                    <a:lnTo>
                      <a:pt x="0" y="36"/>
                    </a:lnTo>
                    <a:lnTo>
                      <a:pt x="2" y="38"/>
                    </a:lnTo>
                    <a:lnTo>
                      <a:pt x="4" y="38"/>
                    </a:lnTo>
                    <a:lnTo>
                      <a:pt x="4" y="38"/>
                    </a:lnTo>
                    <a:lnTo>
                      <a:pt x="4" y="38"/>
                    </a:lnTo>
                    <a:lnTo>
                      <a:pt x="4" y="40"/>
                    </a:lnTo>
                    <a:lnTo>
                      <a:pt x="6" y="42"/>
                    </a:lnTo>
                    <a:lnTo>
                      <a:pt x="6" y="44"/>
                    </a:lnTo>
                    <a:lnTo>
                      <a:pt x="6" y="46"/>
                    </a:lnTo>
                    <a:lnTo>
                      <a:pt x="6" y="46"/>
                    </a:lnTo>
                    <a:lnTo>
                      <a:pt x="6" y="46"/>
                    </a:lnTo>
                    <a:lnTo>
                      <a:pt x="8" y="48"/>
                    </a:lnTo>
                    <a:lnTo>
                      <a:pt x="10" y="50"/>
                    </a:lnTo>
                    <a:lnTo>
                      <a:pt x="12" y="54"/>
                    </a:lnTo>
                    <a:lnTo>
                      <a:pt x="14" y="56"/>
                    </a:lnTo>
                    <a:lnTo>
                      <a:pt x="16" y="58"/>
                    </a:lnTo>
                    <a:lnTo>
                      <a:pt x="20" y="60"/>
                    </a:lnTo>
                    <a:lnTo>
                      <a:pt x="20" y="62"/>
                    </a:lnTo>
                    <a:lnTo>
                      <a:pt x="20" y="66"/>
                    </a:lnTo>
                    <a:lnTo>
                      <a:pt x="22" y="66"/>
                    </a:lnTo>
                    <a:lnTo>
                      <a:pt x="22" y="68"/>
                    </a:lnTo>
                    <a:lnTo>
                      <a:pt x="22" y="70"/>
                    </a:lnTo>
                    <a:lnTo>
                      <a:pt x="24" y="72"/>
                    </a:lnTo>
                    <a:lnTo>
                      <a:pt x="24" y="72"/>
                    </a:lnTo>
                    <a:lnTo>
                      <a:pt x="26" y="70"/>
                    </a:lnTo>
                    <a:lnTo>
                      <a:pt x="28" y="72"/>
                    </a:lnTo>
                    <a:lnTo>
                      <a:pt x="28" y="72"/>
                    </a:lnTo>
                    <a:lnTo>
                      <a:pt x="28" y="74"/>
                    </a:lnTo>
                    <a:lnTo>
                      <a:pt x="28" y="74"/>
                    </a:lnTo>
                    <a:lnTo>
                      <a:pt x="26" y="76"/>
                    </a:lnTo>
                    <a:lnTo>
                      <a:pt x="24" y="78"/>
                    </a:lnTo>
                    <a:lnTo>
                      <a:pt x="24" y="80"/>
                    </a:lnTo>
                    <a:lnTo>
                      <a:pt x="24" y="82"/>
                    </a:lnTo>
                    <a:lnTo>
                      <a:pt x="24" y="86"/>
                    </a:lnTo>
                    <a:lnTo>
                      <a:pt x="24" y="90"/>
                    </a:lnTo>
                    <a:lnTo>
                      <a:pt x="24" y="90"/>
                    </a:lnTo>
                    <a:lnTo>
                      <a:pt x="24" y="90"/>
                    </a:lnTo>
                    <a:lnTo>
                      <a:pt x="22" y="90"/>
                    </a:lnTo>
                    <a:lnTo>
                      <a:pt x="22" y="92"/>
                    </a:lnTo>
                    <a:lnTo>
                      <a:pt x="20" y="92"/>
                    </a:lnTo>
                    <a:lnTo>
                      <a:pt x="20" y="92"/>
                    </a:lnTo>
                    <a:lnTo>
                      <a:pt x="18" y="92"/>
                    </a:lnTo>
                    <a:lnTo>
                      <a:pt x="18" y="94"/>
                    </a:lnTo>
                    <a:lnTo>
                      <a:pt x="20" y="96"/>
                    </a:lnTo>
                    <a:lnTo>
                      <a:pt x="20" y="100"/>
                    </a:lnTo>
                    <a:lnTo>
                      <a:pt x="22" y="102"/>
                    </a:lnTo>
                    <a:lnTo>
                      <a:pt x="24" y="104"/>
                    </a:lnTo>
                    <a:lnTo>
                      <a:pt x="26" y="106"/>
                    </a:lnTo>
                    <a:lnTo>
                      <a:pt x="26" y="108"/>
                    </a:lnTo>
                    <a:lnTo>
                      <a:pt x="30" y="110"/>
                    </a:lnTo>
                    <a:lnTo>
                      <a:pt x="32" y="114"/>
                    </a:lnTo>
                    <a:lnTo>
                      <a:pt x="34" y="116"/>
                    </a:lnTo>
                    <a:lnTo>
                      <a:pt x="36" y="118"/>
                    </a:lnTo>
                    <a:lnTo>
                      <a:pt x="36" y="120"/>
                    </a:lnTo>
                    <a:lnTo>
                      <a:pt x="36" y="122"/>
                    </a:lnTo>
                    <a:lnTo>
                      <a:pt x="38" y="124"/>
                    </a:lnTo>
                    <a:lnTo>
                      <a:pt x="38" y="128"/>
                    </a:lnTo>
                    <a:lnTo>
                      <a:pt x="38" y="128"/>
                    </a:lnTo>
                    <a:lnTo>
                      <a:pt x="36" y="130"/>
                    </a:lnTo>
                    <a:lnTo>
                      <a:pt x="38" y="132"/>
                    </a:lnTo>
                    <a:lnTo>
                      <a:pt x="38" y="132"/>
                    </a:lnTo>
                    <a:lnTo>
                      <a:pt x="38" y="134"/>
                    </a:lnTo>
                    <a:lnTo>
                      <a:pt x="40" y="136"/>
                    </a:lnTo>
                    <a:lnTo>
                      <a:pt x="40" y="138"/>
                    </a:lnTo>
                    <a:lnTo>
                      <a:pt x="42" y="140"/>
                    </a:lnTo>
                    <a:lnTo>
                      <a:pt x="42" y="140"/>
                    </a:lnTo>
                    <a:lnTo>
                      <a:pt x="42" y="142"/>
                    </a:lnTo>
                    <a:lnTo>
                      <a:pt x="42" y="142"/>
                    </a:lnTo>
                    <a:lnTo>
                      <a:pt x="44" y="144"/>
                    </a:lnTo>
                    <a:lnTo>
                      <a:pt x="44" y="146"/>
                    </a:lnTo>
                    <a:lnTo>
                      <a:pt x="46" y="148"/>
                    </a:lnTo>
                    <a:lnTo>
                      <a:pt x="46" y="154"/>
                    </a:lnTo>
                    <a:lnTo>
                      <a:pt x="46" y="154"/>
                    </a:lnTo>
                    <a:lnTo>
                      <a:pt x="46" y="156"/>
                    </a:lnTo>
                    <a:lnTo>
                      <a:pt x="46" y="156"/>
                    </a:lnTo>
                    <a:lnTo>
                      <a:pt x="44" y="156"/>
                    </a:lnTo>
                    <a:lnTo>
                      <a:pt x="44" y="158"/>
                    </a:lnTo>
                    <a:lnTo>
                      <a:pt x="44" y="160"/>
                    </a:lnTo>
                    <a:lnTo>
                      <a:pt x="42" y="166"/>
                    </a:lnTo>
                    <a:lnTo>
                      <a:pt x="38" y="170"/>
                    </a:lnTo>
                    <a:lnTo>
                      <a:pt x="36" y="172"/>
                    </a:lnTo>
                    <a:lnTo>
                      <a:pt x="36" y="172"/>
                    </a:lnTo>
                    <a:lnTo>
                      <a:pt x="34" y="174"/>
                    </a:lnTo>
                    <a:lnTo>
                      <a:pt x="34" y="174"/>
                    </a:lnTo>
                    <a:lnTo>
                      <a:pt x="36" y="176"/>
                    </a:lnTo>
                    <a:lnTo>
                      <a:pt x="36" y="178"/>
                    </a:lnTo>
                    <a:lnTo>
                      <a:pt x="36" y="180"/>
                    </a:lnTo>
                    <a:lnTo>
                      <a:pt x="34" y="180"/>
                    </a:lnTo>
                    <a:lnTo>
                      <a:pt x="34" y="182"/>
                    </a:lnTo>
                    <a:lnTo>
                      <a:pt x="32" y="188"/>
                    </a:lnTo>
                    <a:lnTo>
                      <a:pt x="32" y="195"/>
                    </a:lnTo>
                    <a:lnTo>
                      <a:pt x="32" y="195"/>
                    </a:lnTo>
                    <a:lnTo>
                      <a:pt x="30" y="199"/>
                    </a:lnTo>
                    <a:lnTo>
                      <a:pt x="30" y="205"/>
                    </a:lnTo>
                    <a:lnTo>
                      <a:pt x="28" y="209"/>
                    </a:lnTo>
                    <a:lnTo>
                      <a:pt x="28" y="213"/>
                    </a:lnTo>
                    <a:lnTo>
                      <a:pt x="30" y="215"/>
                    </a:lnTo>
                    <a:lnTo>
                      <a:pt x="30" y="219"/>
                    </a:lnTo>
                    <a:lnTo>
                      <a:pt x="32" y="219"/>
                    </a:lnTo>
                    <a:lnTo>
                      <a:pt x="32" y="219"/>
                    </a:lnTo>
                    <a:lnTo>
                      <a:pt x="34" y="217"/>
                    </a:lnTo>
                    <a:lnTo>
                      <a:pt x="34" y="217"/>
                    </a:lnTo>
                    <a:lnTo>
                      <a:pt x="34" y="217"/>
                    </a:lnTo>
                    <a:lnTo>
                      <a:pt x="36" y="217"/>
                    </a:lnTo>
                    <a:lnTo>
                      <a:pt x="36" y="217"/>
                    </a:lnTo>
                    <a:lnTo>
                      <a:pt x="38" y="221"/>
                    </a:lnTo>
                    <a:lnTo>
                      <a:pt x="40" y="221"/>
                    </a:lnTo>
                    <a:lnTo>
                      <a:pt x="42" y="223"/>
                    </a:lnTo>
                    <a:lnTo>
                      <a:pt x="42" y="225"/>
                    </a:lnTo>
                    <a:lnTo>
                      <a:pt x="42" y="227"/>
                    </a:lnTo>
                    <a:lnTo>
                      <a:pt x="44" y="227"/>
                    </a:lnTo>
                    <a:lnTo>
                      <a:pt x="44" y="227"/>
                    </a:lnTo>
                    <a:lnTo>
                      <a:pt x="46" y="229"/>
                    </a:lnTo>
                    <a:lnTo>
                      <a:pt x="46" y="231"/>
                    </a:lnTo>
                    <a:lnTo>
                      <a:pt x="48" y="233"/>
                    </a:lnTo>
                    <a:lnTo>
                      <a:pt x="50" y="235"/>
                    </a:lnTo>
                    <a:lnTo>
                      <a:pt x="50" y="235"/>
                    </a:lnTo>
                    <a:lnTo>
                      <a:pt x="52" y="233"/>
                    </a:lnTo>
                    <a:lnTo>
                      <a:pt x="50" y="237"/>
                    </a:lnTo>
                    <a:lnTo>
                      <a:pt x="52" y="237"/>
                    </a:lnTo>
                    <a:lnTo>
                      <a:pt x="52" y="237"/>
                    </a:lnTo>
                    <a:lnTo>
                      <a:pt x="54" y="239"/>
                    </a:lnTo>
                    <a:lnTo>
                      <a:pt x="54" y="243"/>
                    </a:lnTo>
                    <a:lnTo>
                      <a:pt x="56" y="245"/>
                    </a:lnTo>
                    <a:lnTo>
                      <a:pt x="60" y="251"/>
                    </a:lnTo>
                    <a:lnTo>
                      <a:pt x="60" y="249"/>
                    </a:lnTo>
                    <a:lnTo>
                      <a:pt x="63" y="247"/>
                    </a:lnTo>
                    <a:lnTo>
                      <a:pt x="63" y="245"/>
                    </a:lnTo>
                    <a:lnTo>
                      <a:pt x="63" y="245"/>
                    </a:lnTo>
                    <a:lnTo>
                      <a:pt x="63" y="245"/>
                    </a:lnTo>
                    <a:lnTo>
                      <a:pt x="65" y="249"/>
                    </a:lnTo>
                    <a:lnTo>
                      <a:pt x="69" y="249"/>
                    </a:lnTo>
                    <a:lnTo>
                      <a:pt x="69" y="249"/>
                    </a:lnTo>
                    <a:lnTo>
                      <a:pt x="71" y="249"/>
                    </a:lnTo>
                    <a:lnTo>
                      <a:pt x="71" y="249"/>
                    </a:lnTo>
                    <a:lnTo>
                      <a:pt x="73" y="251"/>
                    </a:lnTo>
                    <a:lnTo>
                      <a:pt x="73" y="251"/>
                    </a:lnTo>
                    <a:lnTo>
                      <a:pt x="73" y="253"/>
                    </a:lnTo>
                    <a:lnTo>
                      <a:pt x="75" y="253"/>
                    </a:lnTo>
                    <a:lnTo>
                      <a:pt x="77" y="253"/>
                    </a:lnTo>
                    <a:lnTo>
                      <a:pt x="77" y="253"/>
                    </a:lnTo>
                    <a:lnTo>
                      <a:pt x="77" y="255"/>
                    </a:lnTo>
                    <a:lnTo>
                      <a:pt x="77" y="257"/>
                    </a:lnTo>
                    <a:lnTo>
                      <a:pt x="77" y="259"/>
                    </a:lnTo>
                    <a:lnTo>
                      <a:pt x="75" y="261"/>
                    </a:lnTo>
                    <a:lnTo>
                      <a:pt x="75" y="263"/>
                    </a:lnTo>
                    <a:lnTo>
                      <a:pt x="77" y="263"/>
                    </a:lnTo>
                    <a:lnTo>
                      <a:pt x="77" y="263"/>
                    </a:lnTo>
                    <a:lnTo>
                      <a:pt x="77" y="265"/>
                    </a:lnTo>
                    <a:lnTo>
                      <a:pt x="79" y="265"/>
                    </a:lnTo>
                    <a:lnTo>
                      <a:pt x="79" y="263"/>
                    </a:lnTo>
                    <a:lnTo>
                      <a:pt x="79" y="263"/>
                    </a:lnTo>
                    <a:lnTo>
                      <a:pt x="79" y="261"/>
                    </a:lnTo>
                    <a:lnTo>
                      <a:pt x="83" y="261"/>
                    </a:lnTo>
                    <a:lnTo>
                      <a:pt x="85" y="259"/>
                    </a:lnTo>
                    <a:lnTo>
                      <a:pt x="85" y="259"/>
                    </a:lnTo>
                    <a:lnTo>
                      <a:pt x="85" y="261"/>
                    </a:lnTo>
                    <a:lnTo>
                      <a:pt x="87" y="261"/>
                    </a:lnTo>
                    <a:lnTo>
                      <a:pt x="87" y="261"/>
                    </a:lnTo>
                    <a:lnTo>
                      <a:pt x="87" y="263"/>
                    </a:lnTo>
                    <a:lnTo>
                      <a:pt x="89" y="261"/>
                    </a:lnTo>
                    <a:lnTo>
                      <a:pt x="89" y="261"/>
                    </a:lnTo>
                    <a:lnTo>
                      <a:pt x="91" y="259"/>
                    </a:lnTo>
                    <a:lnTo>
                      <a:pt x="91" y="259"/>
                    </a:lnTo>
                    <a:lnTo>
                      <a:pt x="93" y="257"/>
                    </a:lnTo>
                    <a:lnTo>
                      <a:pt x="93" y="255"/>
                    </a:lnTo>
                    <a:lnTo>
                      <a:pt x="93" y="253"/>
                    </a:lnTo>
                    <a:lnTo>
                      <a:pt x="87" y="249"/>
                    </a:lnTo>
                    <a:lnTo>
                      <a:pt x="85" y="245"/>
                    </a:lnTo>
                    <a:lnTo>
                      <a:pt x="83" y="243"/>
                    </a:lnTo>
                    <a:lnTo>
                      <a:pt x="81" y="241"/>
                    </a:lnTo>
                    <a:lnTo>
                      <a:pt x="79" y="241"/>
                    </a:lnTo>
                    <a:lnTo>
                      <a:pt x="77" y="243"/>
                    </a:lnTo>
                    <a:lnTo>
                      <a:pt x="75" y="243"/>
                    </a:lnTo>
                    <a:lnTo>
                      <a:pt x="71" y="241"/>
                    </a:lnTo>
                    <a:lnTo>
                      <a:pt x="71" y="239"/>
                    </a:lnTo>
                    <a:lnTo>
                      <a:pt x="69" y="237"/>
                    </a:lnTo>
                    <a:lnTo>
                      <a:pt x="67" y="237"/>
                    </a:lnTo>
                    <a:lnTo>
                      <a:pt x="65" y="237"/>
                    </a:lnTo>
                    <a:lnTo>
                      <a:pt x="65" y="235"/>
                    </a:lnTo>
                    <a:lnTo>
                      <a:pt x="60" y="231"/>
                    </a:lnTo>
                    <a:lnTo>
                      <a:pt x="60" y="229"/>
                    </a:lnTo>
                    <a:lnTo>
                      <a:pt x="60" y="227"/>
                    </a:lnTo>
                    <a:lnTo>
                      <a:pt x="63" y="227"/>
                    </a:lnTo>
                    <a:lnTo>
                      <a:pt x="63" y="227"/>
                    </a:lnTo>
                    <a:lnTo>
                      <a:pt x="63" y="229"/>
                    </a:lnTo>
                    <a:lnTo>
                      <a:pt x="63" y="229"/>
                    </a:lnTo>
                    <a:lnTo>
                      <a:pt x="63" y="231"/>
                    </a:lnTo>
                    <a:lnTo>
                      <a:pt x="65" y="231"/>
                    </a:lnTo>
                    <a:lnTo>
                      <a:pt x="65" y="231"/>
                    </a:lnTo>
                    <a:lnTo>
                      <a:pt x="65" y="231"/>
                    </a:lnTo>
                    <a:lnTo>
                      <a:pt x="65" y="235"/>
                    </a:lnTo>
                    <a:lnTo>
                      <a:pt x="67" y="237"/>
                    </a:lnTo>
                    <a:lnTo>
                      <a:pt x="67" y="235"/>
                    </a:lnTo>
                    <a:lnTo>
                      <a:pt x="65" y="233"/>
                    </a:lnTo>
                    <a:lnTo>
                      <a:pt x="63" y="217"/>
                    </a:lnTo>
                    <a:lnTo>
                      <a:pt x="60" y="215"/>
                    </a:lnTo>
                    <a:lnTo>
                      <a:pt x="60" y="213"/>
                    </a:lnTo>
                    <a:lnTo>
                      <a:pt x="60" y="213"/>
                    </a:lnTo>
                    <a:lnTo>
                      <a:pt x="60" y="215"/>
                    </a:lnTo>
                    <a:lnTo>
                      <a:pt x="58" y="215"/>
                    </a:lnTo>
                    <a:lnTo>
                      <a:pt x="58" y="213"/>
                    </a:lnTo>
                    <a:lnTo>
                      <a:pt x="56" y="211"/>
                    </a:lnTo>
                    <a:lnTo>
                      <a:pt x="56" y="211"/>
                    </a:lnTo>
                    <a:lnTo>
                      <a:pt x="54" y="203"/>
                    </a:lnTo>
                    <a:lnTo>
                      <a:pt x="54" y="201"/>
                    </a:lnTo>
                    <a:lnTo>
                      <a:pt x="54" y="199"/>
                    </a:lnTo>
                    <a:lnTo>
                      <a:pt x="52" y="199"/>
                    </a:lnTo>
                    <a:lnTo>
                      <a:pt x="46" y="201"/>
                    </a:lnTo>
                    <a:lnTo>
                      <a:pt x="46" y="201"/>
                    </a:lnTo>
                    <a:lnTo>
                      <a:pt x="44" y="199"/>
                    </a:lnTo>
                    <a:lnTo>
                      <a:pt x="44" y="199"/>
                    </a:lnTo>
                    <a:lnTo>
                      <a:pt x="44" y="197"/>
                    </a:lnTo>
                    <a:lnTo>
                      <a:pt x="42" y="193"/>
                    </a:lnTo>
                    <a:lnTo>
                      <a:pt x="42" y="191"/>
                    </a:lnTo>
                    <a:lnTo>
                      <a:pt x="42" y="186"/>
                    </a:lnTo>
                    <a:lnTo>
                      <a:pt x="42" y="182"/>
                    </a:lnTo>
                    <a:lnTo>
                      <a:pt x="42" y="180"/>
                    </a:lnTo>
                    <a:lnTo>
                      <a:pt x="42" y="180"/>
                    </a:lnTo>
                    <a:lnTo>
                      <a:pt x="42" y="178"/>
                    </a:lnTo>
                    <a:lnTo>
                      <a:pt x="44" y="176"/>
                    </a:lnTo>
                    <a:lnTo>
                      <a:pt x="46" y="170"/>
                    </a:lnTo>
                    <a:lnTo>
                      <a:pt x="46" y="166"/>
                    </a:lnTo>
                    <a:lnTo>
                      <a:pt x="46" y="164"/>
                    </a:lnTo>
                    <a:lnTo>
                      <a:pt x="48" y="160"/>
                    </a:lnTo>
                    <a:lnTo>
                      <a:pt x="48" y="156"/>
                    </a:lnTo>
                    <a:lnTo>
                      <a:pt x="50" y="154"/>
                    </a:lnTo>
                    <a:lnTo>
                      <a:pt x="50" y="150"/>
                    </a:lnTo>
                    <a:lnTo>
                      <a:pt x="52" y="148"/>
                    </a:lnTo>
                    <a:lnTo>
                      <a:pt x="52" y="146"/>
                    </a:lnTo>
                    <a:lnTo>
                      <a:pt x="52" y="144"/>
                    </a:lnTo>
                    <a:lnTo>
                      <a:pt x="52" y="138"/>
                    </a:lnTo>
                    <a:lnTo>
                      <a:pt x="52" y="136"/>
                    </a:lnTo>
                    <a:lnTo>
                      <a:pt x="52" y="132"/>
                    </a:lnTo>
                    <a:lnTo>
                      <a:pt x="52" y="128"/>
                    </a:lnTo>
                    <a:lnTo>
                      <a:pt x="50" y="128"/>
                    </a:lnTo>
                    <a:lnTo>
                      <a:pt x="50" y="126"/>
                    </a:lnTo>
                    <a:lnTo>
                      <a:pt x="52" y="124"/>
                    </a:lnTo>
                    <a:lnTo>
                      <a:pt x="54" y="124"/>
                    </a:lnTo>
                    <a:lnTo>
                      <a:pt x="58" y="122"/>
                    </a:lnTo>
                    <a:lnTo>
                      <a:pt x="60" y="122"/>
                    </a:lnTo>
                    <a:lnTo>
                      <a:pt x="60" y="122"/>
                    </a:lnTo>
                    <a:lnTo>
                      <a:pt x="65" y="124"/>
                    </a:lnTo>
                    <a:lnTo>
                      <a:pt x="67" y="124"/>
                    </a:lnTo>
                    <a:lnTo>
                      <a:pt x="67" y="126"/>
                    </a:lnTo>
                    <a:lnTo>
                      <a:pt x="67" y="126"/>
                    </a:lnTo>
                    <a:lnTo>
                      <a:pt x="67" y="128"/>
                    </a:lnTo>
                    <a:lnTo>
                      <a:pt x="67" y="132"/>
                    </a:lnTo>
                    <a:lnTo>
                      <a:pt x="67" y="136"/>
                    </a:lnTo>
                    <a:lnTo>
                      <a:pt x="67" y="138"/>
                    </a:lnTo>
                    <a:lnTo>
                      <a:pt x="67" y="138"/>
                    </a:lnTo>
                    <a:lnTo>
                      <a:pt x="67" y="138"/>
                    </a:lnTo>
                    <a:lnTo>
                      <a:pt x="69" y="138"/>
                    </a:lnTo>
                    <a:lnTo>
                      <a:pt x="75" y="138"/>
                    </a:lnTo>
                    <a:lnTo>
                      <a:pt x="79" y="138"/>
                    </a:lnTo>
                    <a:lnTo>
                      <a:pt x="81" y="138"/>
                    </a:lnTo>
                    <a:lnTo>
                      <a:pt x="83" y="140"/>
                    </a:lnTo>
                    <a:lnTo>
                      <a:pt x="83" y="140"/>
                    </a:lnTo>
                    <a:lnTo>
                      <a:pt x="85" y="140"/>
                    </a:lnTo>
                    <a:lnTo>
                      <a:pt x="87" y="142"/>
                    </a:lnTo>
                    <a:lnTo>
                      <a:pt x="89" y="144"/>
                    </a:lnTo>
                    <a:lnTo>
                      <a:pt x="89" y="144"/>
                    </a:lnTo>
                    <a:lnTo>
                      <a:pt x="89" y="142"/>
                    </a:lnTo>
                    <a:lnTo>
                      <a:pt x="89" y="146"/>
                    </a:lnTo>
                    <a:lnTo>
                      <a:pt x="91" y="146"/>
                    </a:lnTo>
                    <a:lnTo>
                      <a:pt x="93" y="148"/>
                    </a:lnTo>
                    <a:lnTo>
                      <a:pt x="93" y="146"/>
                    </a:lnTo>
                    <a:lnTo>
                      <a:pt x="93" y="146"/>
                    </a:lnTo>
                    <a:lnTo>
                      <a:pt x="95" y="148"/>
                    </a:lnTo>
                    <a:lnTo>
                      <a:pt x="97" y="150"/>
                    </a:lnTo>
                    <a:lnTo>
                      <a:pt x="97" y="152"/>
                    </a:lnTo>
                    <a:lnTo>
                      <a:pt x="99" y="154"/>
                    </a:lnTo>
                    <a:lnTo>
                      <a:pt x="99" y="156"/>
                    </a:lnTo>
                    <a:lnTo>
                      <a:pt x="101" y="156"/>
                    </a:lnTo>
                    <a:lnTo>
                      <a:pt x="99" y="154"/>
                    </a:lnTo>
                    <a:lnTo>
                      <a:pt x="97" y="148"/>
                    </a:lnTo>
                    <a:lnTo>
                      <a:pt x="95" y="146"/>
                    </a:lnTo>
                    <a:lnTo>
                      <a:pt x="95" y="142"/>
                    </a:lnTo>
                    <a:lnTo>
                      <a:pt x="97" y="142"/>
                    </a:lnTo>
                    <a:lnTo>
                      <a:pt x="95" y="140"/>
                    </a:lnTo>
                    <a:lnTo>
                      <a:pt x="93" y="140"/>
                    </a:lnTo>
                    <a:lnTo>
                      <a:pt x="91" y="138"/>
                    </a:lnTo>
                    <a:lnTo>
                      <a:pt x="91" y="134"/>
                    </a:lnTo>
                    <a:lnTo>
                      <a:pt x="91" y="132"/>
                    </a:lnTo>
                    <a:lnTo>
                      <a:pt x="89" y="130"/>
                    </a:lnTo>
                    <a:lnTo>
                      <a:pt x="89" y="128"/>
                    </a:lnTo>
                    <a:lnTo>
                      <a:pt x="89" y="126"/>
                    </a:lnTo>
                    <a:lnTo>
                      <a:pt x="87" y="122"/>
                    </a:lnTo>
                    <a:lnTo>
                      <a:pt x="87" y="122"/>
                    </a:lnTo>
                    <a:lnTo>
                      <a:pt x="89" y="122"/>
                    </a:lnTo>
                    <a:lnTo>
                      <a:pt x="91" y="122"/>
                    </a:lnTo>
                    <a:lnTo>
                      <a:pt x="91" y="120"/>
                    </a:lnTo>
                    <a:lnTo>
                      <a:pt x="91" y="120"/>
                    </a:lnTo>
                    <a:lnTo>
                      <a:pt x="91" y="120"/>
                    </a:lnTo>
                    <a:lnTo>
                      <a:pt x="93" y="116"/>
                    </a:lnTo>
                    <a:lnTo>
                      <a:pt x="95" y="114"/>
                    </a:lnTo>
                    <a:lnTo>
                      <a:pt x="95" y="114"/>
                    </a:lnTo>
                    <a:lnTo>
                      <a:pt x="95" y="112"/>
                    </a:lnTo>
                    <a:lnTo>
                      <a:pt x="97" y="110"/>
                    </a:lnTo>
                    <a:lnTo>
                      <a:pt x="99" y="108"/>
                    </a:lnTo>
                    <a:lnTo>
                      <a:pt x="101" y="108"/>
                    </a:lnTo>
                    <a:lnTo>
                      <a:pt x="103" y="108"/>
                    </a:lnTo>
                    <a:lnTo>
                      <a:pt x="105" y="106"/>
                    </a:lnTo>
                    <a:lnTo>
                      <a:pt x="105" y="106"/>
                    </a:lnTo>
                    <a:lnTo>
                      <a:pt x="109" y="108"/>
                    </a:lnTo>
                    <a:lnTo>
                      <a:pt x="109" y="108"/>
                    </a:lnTo>
                    <a:lnTo>
                      <a:pt x="111" y="108"/>
                    </a:lnTo>
                    <a:lnTo>
                      <a:pt x="113" y="108"/>
                    </a:lnTo>
                    <a:lnTo>
                      <a:pt x="113" y="108"/>
                    </a:lnTo>
                    <a:lnTo>
                      <a:pt x="115" y="108"/>
                    </a:lnTo>
                    <a:lnTo>
                      <a:pt x="119" y="108"/>
                    </a:lnTo>
                    <a:lnTo>
                      <a:pt x="121" y="108"/>
                    </a:lnTo>
                    <a:lnTo>
                      <a:pt x="125" y="106"/>
                    </a:lnTo>
                    <a:lnTo>
                      <a:pt x="125" y="106"/>
                    </a:lnTo>
                    <a:lnTo>
                      <a:pt x="127" y="108"/>
                    </a:lnTo>
                    <a:lnTo>
                      <a:pt x="127" y="108"/>
                    </a:lnTo>
                    <a:lnTo>
                      <a:pt x="129" y="110"/>
                    </a:lnTo>
                    <a:lnTo>
                      <a:pt x="129" y="110"/>
                    </a:lnTo>
                    <a:lnTo>
                      <a:pt x="129" y="110"/>
                    </a:lnTo>
                    <a:lnTo>
                      <a:pt x="131" y="110"/>
                    </a:lnTo>
                    <a:lnTo>
                      <a:pt x="131" y="108"/>
                    </a:lnTo>
                    <a:lnTo>
                      <a:pt x="131" y="108"/>
                    </a:lnTo>
                    <a:lnTo>
                      <a:pt x="131" y="108"/>
                    </a:lnTo>
                    <a:lnTo>
                      <a:pt x="133" y="106"/>
                    </a:lnTo>
                    <a:lnTo>
                      <a:pt x="135" y="106"/>
                    </a:lnTo>
                    <a:lnTo>
                      <a:pt x="135" y="104"/>
                    </a:lnTo>
                    <a:lnTo>
                      <a:pt x="135" y="104"/>
                    </a:lnTo>
                    <a:lnTo>
                      <a:pt x="135" y="102"/>
                    </a:lnTo>
                    <a:lnTo>
                      <a:pt x="135" y="100"/>
                    </a:lnTo>
                    <a:lnTo>
                      <a:pt x="135" y="98"/>
                    </a:lnTo>
                    <a:lnTo>
                      <a:pt x="135" y="9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8" name="Freeform 30"/>
              <p:cNvSpPr>
                <a:spLocks noEditPoints="1"/>
              </p:cNvSpPr>
              <p:nvPr/>
            </p:nvSpPr>
            <p:spPr bwMode="auto">
              <a:xfrm>
                <a:off x="3929" y="2095"/>
                <a:ext cx="174" cy="192"/>
              </a:xfrm>
              <a:custGeom>
                <a:avLst/>
                <a:gdLst>
                  <a:gd name="T0" fmla="*/ 166 w 174"/>
                  <a:gd name="T1" fmla="*/ 118 h 192"/>
                  <a:gd name="T2" fmla="*/ 162 w 174"/>
                  <a:gd name="T3" fmla="*/ 124 h 192"/>
                  <a:gd name="T4" fmla="*/ 158 w 174"/>
                  <a:gd name="T5" fmla="*/ 96 h 192"/>
                  <a:gd name="T6" fmla="*/ 162 w 174"/>
                  <a:gd name="T7" fmla="*/ 96 h 192"/>
                  <a:gd name="T8" fmla="*/ 158 w 174"/>
                  <a:gd name="T9" fmla="*/ 84 h 192"/>
                  <a:gd name="T10" fmla="*/ 164 w 174"/>
                  <a:gd name="T11" fmla="*/ 80 h 192"/>
                  <a:gd name="T12" fmla="*/ 166 w 174"/>
                  <a:gd name="T13" fmla="*/ 70 h 192"/>
                  <a:gd name="T14" fmla="*/ 174 w 174"/>
                  <a:gd name="T15" fmla="*/ 168 h 192"/>
                  <a:gd name="T16" fmla="*/ 166 w 174"/>
                  <a:gd name="T17" fmla="*/ 164 h 192"/>
                  <a:gd name="T18" fmla="*/ 162 w 174"/>
                  <a:gd name="T19" fmla="*/ 156 h 192"/>
                  <a:gd name="T20" fmla="*/ 160 w 174"/>
                  <a:gd name="T21" fmla="*/ 140 h 192"/>
                  <a:gd name="T22" fmla="*/ 158 w 174"/>
                  <a:gd name="T23" fmla="*/ 122 h 192"/>
                  <a:gd name="T24" fmla="*/ 160 w 174"/>
                  <a:gd name="T25" fmla="*/ 110 h 192"/>
                  <a:gd name="T26" fmla="*/ 154 w 174"/>
                  <a:gd name="T27" fmla="*/ 98 h 192"/>
                  <a:gd name="T28" fmla="*/ 152 w 174"/>
                  <a:gd name="T29" fmla="*/ 82 h 192"/>
                  <a:gd name="T30" fmla="*/ 156 w 174"/>
                  <a:gd name="T31" fmla="*/ 68 h 192"/>
                  <a:gd name="T32" fmla="*/ 148 w 174"/>
                  <a:gd name="T33" fmla="*/ 58 h 192"/>
                  <a:gd name="T34" fmla="*/ 134 w 174"/>
                  <a:gd name="T35" fmla="*/ 46 h 192"/>
                  <a:gd name="T36" fmla="*/ 130 w 174"/>
                  <a:gd name="T37" fmla="*/ 44 h 192"/>
                  <a:gd name="T38" fmla="*/ 132 w 174"/>
                  <a:gd name="T39" fmla="*/ 36 h 192"/>
                  <a:gd name="T40" fmla="*/ 114 w 174"/>
                  <a:gd name="T41" fmla="*/ 24 h 192"/>
                  <a:gd name="T42" fmla="*/ 94 w 174"/>
                  <a:gd name="T43" fmla="*/ 12 h 192"/>
                  <a:gd name="T44" fmla="*/ 76 w 174"/>
                  <a:gd name="T45" fmla="*/ 0 h 192"/>
                  <a:gd name="T46" fmla="*/ 22 w 174"/>
                  <a:gd name="T47" fmla="*/ 0 h 192"/>
                  <a:gd name="T48" fmla="*/ 20 w 174"/>
                  <a:gd name="T49" fmla="*/ 4 h 192"/>
                  <a:gd name="T50" fmla="*/ 24 w 174"/>
                  <a:gd name="T51" fmla="*/ 16 h 192"/>
                  <a:gd name="T52" fmla="*/ 24 w 174"/>
                  <a:gd name="T53" fmla="*/ 24 h 192"/>
                  <a:gd name="T54" fmla="*/ 20 w 174"/>
                  <a:gd name="T55" fmla="*/ 26 h 192"/>
                  <a:gd name="T56" fmla="*/ 18 w 174"/>
                  <a:gd name="T57" fmla="*/ 32 h 192"/>
                  <a:gd name="T58" fmla="*/ 22 w 174"/>
                  <a:gd name="T59" fmla="*/ 36 h 192"/>
                  <a:gd name="T60" fmla="*/ 24 w 174"/>
                  <a:gd name="T61" fmla="*/ 40 h 192"/>
                  <a:gd name="T62" fmla="*/ 20 w 174"/>
                  <a:gd name="T63" fmla="*/ 44 h 192"/>
                  <a:gd name="T64" fmla="*/ 14 w 174"/>
                  <a:gd name="T65" fmla="*/ 54 h 192"/>
                  <a:gd name="T66" fmla="*/ 2 w 174"/>
                  <a:gd name="T67" fmla="*/ 62 h 192"/>
                  <a:gd name="T68" fmla="*/ 2 w 174"/>
                  <a:gd name="T69" fmla="*/ 76 h 192"/>
                  <a:gd name="T70" fmla="*/ 2 w 174"/>
                  <a:gd name="T71" fmla="*/ 88 h 192"/>
                  <a:gd name="T72" fmla="*/ 8 w 174"/>
                  <a:gd name="T73" fmla="*/ 102 h 192"/>
                  <a:gd name="T74" fmla="*/ 16 w 174"/>
                  <a:gd name="T75" fmla="*/ 114 h 192"/>
                  <a:gd name="T76" fmla="*/ 22 w 174"/>
                  <a:gd name="T77" fmla="*/ 128 h 192"/>
                  <a:gd name="T78" fmla="*/ 28 w 174"/>
                  <a:gd name="T79" fmla="*/ 136 h 192"/>
                  <a:gd name="T80" fmla="*/ 36 w 174"/>
                  <a:gd name="T81" fmla="*/ 142 h 192"/>
                  <a:gd name="T82" fmla="*/ 40 w 174"/>
                  <a:gd name="T83" fmla="*/ 144 h 192"/>
                  <a:gd name="T84" fmla="*/ 48 w 174"/>
                  <a:gd name="T85" fmla="*/ 146 h 192"/>
                  <a:gd name="T86" fmla="*/ 56 w 174"/>
                  <a:gd name="T87" fmla="*/ 150 h 192"/>
                  <a:gd name="T88" fmla="*/ 64 w 174"/>
                  <a:gd name="T89" fmla="*/ 154 h 192"/>
                  <a:gd name="T90" fmla="*/ 72 w 174"/>
                  <a:gd name="T91" fmla="*/ 154 h 192"/>
                  <a:gd name="T92" fmla="*/ 74 w 174"/>
                  <a:gd name="T93" fmla="*/ 152 h 192"/>
                  <a:gd name="T94" fmla="*/ 82 w 174"/>
                  <a:gd name="T95" fmla="*/ 164 h 192"/>
                  <a:gd name="T96" fmla="*/ 82 w 174"/>
                  <a:gd name="T97" fmla="*/ 172 h 192"/>
                  <a:gd name="T98" fmla="*/ 82 w 174"/>
                  <a:gd name="T99" fmla="*/ 180 h 192"/>
                  <a:gd name="T100" fmla="*/ 84 w 174"/>
                  <a:gd name="T101" fmla="*/ 184 h 192"/>
                  <a:gd name="T102" fmla="*/ 90 w 174"/>
                  <a:gd name="T103" fmla="*/ 188 h 192"/>
                  <a:gd name="T104" fmla="*/ 98 w 174"/>
                  <a:gd name="T105" fmla="*/ 188 h 192"/>
                  <a:gd name="T106" fmla="*/ 108 w 174"/>
                  <a:gd name="T107" fmla="*/ 192 h 192"/>
                  <a:gd name="T108" fmla="*/ 120 w 174"/>
                  <a:gd name="T109" fmla="*/ 190 h 192"/>
                  <a:gd name="T110" fmla="*/ 132 w 174"/>
                  <a:gd name="T111" fmla="*/ 188 h 192"/>
                  <a:gd name="T112" fmla="*/ 140 w 174"/>
                  <a:gd name="T113" fmla="*/ 184 h 192"/>
                  <a:gd name="T114" fmla="*/ 156 w 174"/>
                  <a:gd name="T115" fmla="*/ 180 h 192"/>
                  <a:gd name="T116" fmla="*/ 170 w 174"/>
                  <a:gd name="T117" fmla="*/ 17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92">
                    <a:moveTo>
                      <a:pt x="162" y="124"/>
                    </a:moveTo>
                    <a:lnTo>
                      <a:pt x="164" y="124"/>
                    </a:lnTo>
                    <a:lnTo>
                      <a:pt x="164" y="124"/>
                    </a:lnTo>
                    <a:lnTo>
                      <a:pt x="164" y="124"/>
                    </a:lnTo>
                    <a:lnTo>
                      <a:pt x="166" y="120"/>
                    </a:lnTo>
                    <a:lnTo>
                      <a:pt x="166" y="118"/>
                    </a:lnTo>
                    <a:lnTo>
                      <a:pt x="166" y="118"/>
                    </a:lnTo>
                    <a:lnTo>
                      <a:pt x="166" y="120"/>
                    </a:lnTo>
                    <a:lnTo>
                      <a:pt x="164" y="122"/>
                    </a:lnTo>
                    <a:lnTo>
                      <a:pt x="162" y="124"/>
                    </a:lnTo>
                    <a:lnTo>
                      <a:pt x="162" y="124"/>
                    </a:lnTo>
                    <a:lnTo>
                      <a:pt x="162" y="124"/>
                    </a:lnTo>
                    <a:lnTo>
                      <a:pt x="162" y="124"/>
                    </a:lnTo>
                    <a:close/>
                    <a:moveTo>
                      <a:pt x="156" y="90"/>
                    </a:moveTo>
                    <a:lnTo>
                      <a:pt x="156" y="92"/>
                    </a:lnTo>
                    <a:lnTo>
                      <a:pt x="156" y="94"/>
                    </a:lnTo>
                    <a:lnTo>
                      <a:pt x="158" y="94"/>
                    </a:lnTo>
                    <a:lnTo>
                      <a:pt x="158" y="96"/>
                    </a:lnTo>
                    <a:lnTo>
                      <a:pt x="158" y="96"/>
                    </a:lnTo>
                    <a:lnTo>
                      <a:pt x="160" y="96"/>
                    </a:lnTo>
                    <a:lnTo>
                      <a:pt x="160" y="98"/>
                    </a:lnTo>
                    <a:lnTo>
                      <a:pt x="160" y="98"/>
                    </a:lnTo>
                    <a:lnTo>
                      <a:pt x="162" y="96"/>
                    </a:lnTo>
                    <a:lnTo>
                      <a:pt x="162" y="96"/>
                    </a:lnTo>
                    <a:lnTo>
                      <a:pt x="160" y="92"/>
                    </a:lnTo>
                    <a:lnTo>
                      <a:pt x="160" y="92"/>
                    </a:lnTo>
                    <a:lnTo>
                      <a:pt x="160" y="92"/>
                    </a:lnTo>
                    <a:lnTo>
                      <a:pt x="158" y="88"/>
                    </a:lnTo>
                    <a:lnTo>
                      <a:pt x="158" y="86"/>
                    </a:lnTo>
                    <a:lnTo>
                      <a:pt x="158" y="84"/>
                    </a:lnTo>
                    <a:lnTo>
                      <a:pt x="156" y="86"/>
                    </a:lnTo>
                    <a:lnTo>
                      <a:pt x="156" y="88"/>
                    </a:lnTo>
                    <a:lnTo>
                      <a:pt x="156" y="90"/>
                    </a:lnTo>
                    <a:close/>
                    <a:moveTo>
                      <a:pt x="164" y="78"/>
                    </a:moveTo>
                    <a:lnTo>
                      <a:pt x="164" y="80"/>
                    </a:lnTo>
                    <a:lnTo>
                      <a:pt x="164" y="80"/>
                    </a:lnTo>
                    <a:lnTo>
                      <a:pt x="166" y="78"/>
                    </a:lnTo>
                    <a:lnTo>
                      <a:pt x="166" y="76"/>
                    </a:lnTo>
                    <a:lnTo>
                      <a:pt x="166" y="74"/>
                    </a:lnTo>
                    <a:lnTo>
                      <a:pt x="166" y="72"/>
                    </a:lnTo>
                    <a:lnTo>
                      <a:pt x="166" y="70"/>
                    </a:lnTo>
                    <a:lnTo>
                      <a:pt x="166" y="70"/>
                    </a:lnTo>
                    <a:lnTo>
                      <a:pt x="164" y="70"/>
                    </a:lnTo>
                    <a:lnTo>
                      <a:pt x="164" y="70"/>
                    </a:lnTo>
                    <a:lnTo>
                      <a:pt x="164" y="74"/>
                    </a:lnTo>
                    <a:lnTo>
                      <a:pt x="162" y="78"/>
                    </a:lnTo>
                    <a:lnTo>
                      <a:pt x="164" y="78"/>
                    </a:lnTo>
                    <a:close/>
                    <a:moveTo>
                      <a:pt x="174" y="168"/>
                    </a:moveTo>
                    <a:lnTo>
                      <a:pt x="174" y="168"/>
                    </a:lnTo>
                    <a:lnTo>
                      <a:pt x="172" y="166"/>
                    </a:lnTo>
                    <a:lnTo>
                      <a:pt x="170" y="164"/>
                    </a:lnTo>
                    <a:lnTo>
                      <a:pt x="168" y="164"/>
                    </a:lnTo>
                    <a:lnTo>
                      <a:pt x="168" y="164"/>
                    </a:lnTo>
                    <a:lnTo>
                      <a:pt x="166" y="164"/>
                    </a:lnTo>
                    <a:lnTo>
                      <a:pt x="166" y="162"/>
                    </a:lnTo>
                    <a:lnTo>
                      <a:pt x="164" y="162"/>
                    </a:lnTo>
                    <a:lnTo>
                      <a:pt x="162" y="160"/>
                    </a:lnTo>
                    <a:lnTo>
                      <a:pt x="164" y="160"/>
                    </a:lnTo>
                    <a:lnTo>
                      <a:pt x="164" y="158"/>
                    </a:lnTo>
                    <a:lnTo>
                      <a:pt x="162" y="156"/>
                    </a:lnTo>
                    <a:lnTo>
                      <a:pt x="162" y="154"/>
                    </a:lnTo>
                    <a:lnTo>
                      <a:pt x="162" y="150"/>
                    </a:lnTo>
                    <a:lnTo>
                      <a:pt x="162" y="146"/>
                    </a:lnTo>
                    <a:lnTo>
                      <a:pt x="158" y="142"/>
                    </a:lnTo>
                    <a:lnTo>
                      <a:pt x="160" y="142"/>
                    </a:lnTo>
                    <a:lnTo>
                      <a:pt x="160" y="140"/>
                    </a:lnTo>
                    <a:lnTo>
                      <a:pt x="158" y="138"/>
                    </a:lnTo>
                    <a:lnTo>
                      <a:pt x="156" y="132"/>
                    </a:lnTo>
                    <a:lnTo>
                      <a:pt x="156" y="132"/>
                    </a:lnTo>
                    <a:lnTo>
                      <a:pt x="158" y="130"/>
                    </a:lnTo>
                    <a:lnTo>
                      <a:pt x="158" y="126"/>
                    </a:lnTo>
                    <a:lnTo>
                      <a:pt x="158" y="122"/>
                    </a:lnTo>
                    <a:lnTo>
                      <a:pt x="158" y="120"/>
                    </a:lnTo>
                    <a:lnTo>
                      <a:pt x="156" y="122"/>
                    </a:lnTo>
                    <a:lnTo>
                      <a:pt x="156" y="116"/>
                    </a:lnTo>
                    <a:lnTo>
                      <a:pt x="158" y="114"/>
                    </a:lnTo>
                    <a:lnTo>
                      <a:pt x="158" y="110"/>
                    </a:lnTo>
                    <a:lnTo>
                      <a:pt x="160" y="110"/>
                    </a:lnTo>
                    <a:lnTo>
                      <a:pt x="160" y="108"/>
                    </a:lnTo>
                    <a:lnTo>
                      <a:pt x="160" y="104"/>
                    </a:lnTo>
                    <a:lnTo>
                      <a:pt x="156" y="104"/>
                    </a:lnTo>
                    <a:lnTo>
                      <a:pt x="156" y="102"/>
                    </a:lnTo>
                    <a:lnTo>
                      <a:pt x="154" y="100"/>
                    </a:lnTo>
                    <a:lnTo>
                      <a:pt x="154" y="98"/>
                    </a:lnTo>
                    <a:lnTo>
                      <a:pt x="152" y="98"/>
                    </a:lnTo>
                    <a:lnTo>
                      <a:pt x="150" y="96"/>
                    </a:lnTo>
                    <a:lnTo>
                      <a:pt x="150" y="92"/>
                    </a:lnTo>
                    <a:lnTo>
                      <a:pt x="150" y="90"/>
                    </a:lnTo>
                    <a:lnTo>
                      <a:pt x="150" y="88"/>
                    </a:lnTo>
                    <a:lnTo>
                      <a:pt x="152" y="82"/>
                    </a:lnTo>
                    <a:lnTo>
                      <a:pt x="152" y="80"/>
                    </a:lnTo>
                    <a:lnTo>
                      <a:pt x="154" y="76"/>
                    </a:lnTo>
                    <a:lnTo>
                      <a:pt x="154" y="74"/>
                    </a:lnTo>
                    <a:lnTo>
                      <a:pt x="154" y="72"/>
                    </a:lnTo>
                    <a:lnTo>
                      <a:pt x="154" y="70"/>
                    </a:lnTo>
                    <a:lnTo>
                      <a:pt x="156" y="68"/>
                    </a:lnTo>
                    <a:lnTo>
                      <a:pt x="156" y="66"/>
                    </a:lnTo>
                    <a:lnTo>
                      <a:pt x="156" y="66"/>
                    </a:lnTo>
                    <a:lnTo>
                      <a:pt x="154" y="64"/>
                    </a:lnTo>
                    <a:lnTo>
                      <a:pt x="152" y="62"/>
                    </a:lnTo>
                    <a:lnTo>
                      <a:pt x="150" y="60"/>
                    </a:lnTo>
                    <a:lnTo>
                      <a:pt x="148" y="58"/>
                    </a:lnTo>
                    <a:lnTo>
                      <a:pt x="144" y="56"/>
                    </a:lnTo>
                    <a:lnTo>
                      <a:pt x="142" y="54"/>
                    </a:lnTo>
                    <a:lnTo>
                      <a:pt x="138" y="50"/>
                    </a:lnTo>
                    <a:lnTo>
                      <a:pt x="136" y="48"/>
                    </a:lnTo>
                    <a:lnTo>
                      <a:pt x="134" y="48"/>
                    </a:lnTo>
                    <a:lnTo>
                      <a:pt x="134" y="46"/>
                    </a:lnTo>
                    <a:lnTo>
                      <a:pt x="132" y="46"/>
                    </a:lnTo>
                    <a:lnTo>
                      <a:pt x="132" y="46"/>
                    </a:lnTo>
                    <a:lnTo>
                      <a:pt x="132" y="44"/>
                    </a:lnTo>
                    <a:lnTo>
                      <a:pt x="132" y="44"/>
                    </a:lnTo>
                    <a:lnTo>
                      <a:pt x="130" y="44"/>
                    </a:lnTo>
                    <a:lnTo>
                      <a:pt x="130" y="44"/>
                    </a:lnTo>
                    <a:lnTo>
                      <a:pt x="132" y="42"/>
                    </a:lnTo>
                    <a:lnTo>
                      <a:pt x="132" y="42"/>
                    </a:lnTo>
                    <a:lnTo>
                      <a:pt x="132" y="40"/>
                    </a:lnTo>
                    <a:lnTo>
                      <a:pt x="132" y="38"/>
                    </a:lnTo>
                    <a:lnTo>
                      <a:pt x="132" y="36"/>
                    </a:lnTo>
                    <a:lnTo>
                      <a:pt x="132" y="36"/>
                    </a:lnTo>
                    <a:lnTo>
                      <a:pt x="130" y="36"/>
                    </a:lnTo>
                    <a:lnTo>
                      <a:pt x="126" y="34"/>
                    </a:lnTo>
                    <a:lnTo>
                      <a:pt x="124" y="32"/>
                    </a:lnTo>
                    <a:lnTo>
                      <a:pt x="120" y="30"/>
                    </a:lnTo>
                    <a:lnTo>
                      <a:pt x="116" y="26"/>
                    </a:lnTo>
                    <a:lnTo>
                      <a:pt x="114" y="24"/>
                    </a:lnTo>
                    <a:lnTo>
                      <a:pt x="110" y="22"/>
                    </a:lnTo>
                    <a:lnTo>
                      <a:pt x="106" y="20"/>
                    </a:lnTo>
                    <a:lnTo>
                      <a:pt x="104" y="18"/>
                    </a:lnTo>
                    <a:lnTo>
                      <a:pt x="100" y="16"/>
                    </a:lnTo>
                    <a:lnTo>
                      <a:pt x="96" y="14"/>
                    </a:lnTo>
                    <a:lnTo>
                      <a:pt x="94" y="12"/>
                    </a:lnTo>
                    <a:lnTo>
                      <a:pt x="90" y="10"/>
                    </a:lnTo>
                    <a:lnTo>
                      <a:pt x="86" y="8"/>
                    </a:lnTo>
                    <a:lnTo>
                      <a:pt x="84" y="6"/>
                    </a:lnTo>
                    <a:lnTo>
                      <a:pt x="80" y="4"/>
                    </a:lnTo>
                    <a:lnTo>
                      <a:pt x="76" y="2"/>
                    </a:lnTo>
                    <a:lnTo>
                      <a:pt x="76" y="0"/>
                    </a:lnTo>
                    <a:lnTo>
                      <a:pt x="74" y="0"/>
                    </a:lnTo>
                    <a:lnTo>
                      <a:pt x="24" y="0"/>
                    </a:lnTo>
                    <a:lnTo>
                      <a:pt x="24" y="0"/>
                    </a:lnTo>
                    <a:lnTo>
                      <a:pt x="24" y="0"/>
                    </a:lnTo>
                    <a:lnTo>
                      <a:pt x="22" y="0"/>
                    </a:lnTo>
                    <a:lnTo>
                      <a:pt x="22" y="0"/>
                    </a:lnTo>
                    <a:lnTo>
                      <a:pt x="20" y="2"/>
                    </a:lnTo>
                    <a:lnTo>
                      <a:pt x="20" y="2"/>
                    </a:lnTo>
                    <a:lnTo>
                      <a:pt x="20" y="2"/>
                    </a:lnTo>
                    <a:lnTo>
                      <a:pt x="18" y="2"/>
                    </a:lnTo>
                    <a:lnTo>
                      <a:pt x="18" y="2"/>
                    </a:lnTo>
                    <a:lnTo>
                      <a:pt x="20" y="4"/>
                    </a:lnTo>
                    <a:lnTo>
                      <a:pt x="22" y="6"/>
                    </a:lnTo>
                    <a:lnTo>
                      <a:pt x="22" y="8"/>
                    </a:lnTo>
                    <a:lnTo>
                      <a:pt x="24" y="8"/>
                    </a:lnTo>
                    <a:lnTo>
                      <a:pt x="24" y="10"/>
                    </a:lnTo>
                    <a:lnTo>
                      <a:pt x="24" y="12"/>
                    </a:lnTo>
                    <a:lnTo>
                      <a:pt x="24" y="16"/>
                    </a:lnTo>
                    <a:lnTo>
                      <a:pt x="24" y="18"/>
                    </a:lnTo>
                    <a:lnTo>
                      <a:pt x="24" y="18"/>
                    </a:lnTo>
                    <a:lnTo>
                      <a:pt x="24" y="20"/>
                    </a:lnTo>
                    <a:lnTo>
                      <a:pt x="24" y="22"/>
                    </a:lnTo>
                    <a:lnTo>
                      <a:pt x="24" y="24"/>
                    </a:lnTo>
                    <a:lnTo>
                      <a:pt x="24" y="24"/>
                    </a:lnTo>
                    <a:lnTo>
                      <a:pt x="24" y="24"/>
                    </a:lnTo>
                    <a:lnTo>
                      <a:pt x="22" y="24"/>
                    </a:lnTo>
                    <a:lnTo>
                      <a:pt x="22" y="24"/>
                    </a:lnTo>
                    <a:lnTo>
                      <a:pt x="20" y="24"/>
                    </a:lnTo>
                    <a:lnTo>
                      <a:pt x="20" y="24"/>
                    </a:lnTo>
                    <a:lnTo>
                      <a:pt x="20" y="26"/>
                    </a:lnTo>
                    <a:lnTo>
                      <a:pt x="18" y="28"/>
                    </a:lnTo>
                    <a:lnTo>
                      <a:pt x="18" y="30"/>
                    </a:lnTo>
                    <a:lnTo>
                      <a:pt x="18" y="30"/>
                    </a:lnTo>
                    <a:lnTo>
                      <a:pt x="18" y="30"/>
                    </a:lnTo>
                    <a:lnTo>
                      <a:pt x="18" y="32"/>
                    </a:lnTo>
                    <a:lnTo>
                      <a:pt x="18" y="32"/>
                    </a:lnTo>
                    <a:lnTo>
                      <a:pt x="18" y="32"/>
                    </a:lnTo>
                    <a:lnTo>
                      <a:pt x="18" y="34"/>
                    </a:lnTo>
                    <a:lnTo>
                      <a:pt x="18" y="34"/>
                    </a:lnTo>
                    <a:lnTo>
                      <a:pt x="20" y="34"/>
                    </a:lnTo>
                    <a:lnTo>
                      <a:pt x="20" y="34"/>
                    </a:lnTo>
                    <a:lnTo>
                      <a:pt x="22" y="36"/>
                    </a:lnTo>
                    <a:lnTo>
                      <a:pt x="24" y="36"/>
                    </a:lnTo>
                    <a:lnTo>
                      <a:pt x="24" y="36"/>
                    </a:lnTo>
                    <a:lnTo>
                      <a:pt x="24" y="36"/>
                    </a:lnTo>
                    <a:lnTo>
                      <a:pt x="24" y="38"/>
                    </a:lnTo>
                    <a:lnTo>
                      <a:pt x="24" y="40"/>
                    </a:lnTo>
                    <a:lnTo>
                      <a:pt x="24" y="40"/>
                    </a:lnTo>
                    <a:lnTo>
                      <a:pt x="22" y="42"/>
                    </a:lnTo>
                    <a:lnTo>
                      <a:pt x="20" y="42"/>
                    </a:lnTo>
                    <a:lnTo>
                      <a:pt x="20" y="42"/>
                    </a:lnTo>
                    <a:lnTo>
                      <a:pt x="20" y="42"/>
                    </a:lnTo>
                    <a:lnTo>
                      <a:pt x="20" y="44"/>
                    </a:lnTo>
                    <a:lnTo>
                      <a:pt x="20" y="44"/>
                    </a:lnTo>
                    <a:lnTo>
                      <a:pt x="18" y="46"/>
                    </a:lnTo>
                    <a:lnTo>
                      <a:pt x="18" y="48"/>
                    </a:lnTo>
                    <a:lnTo>
                      <a:pt x="16" y="48"/>
                    </a:lnTo>
                    <a:lnTo>
                      <a:pt x="16" y="50"/>
                    </a:lnTo>
                    <a:lnTo>
                      <a:pt x="16" y="50"/>
                    </a:lnTo>
                    <a:lnTo>
                      <a:pt x="14" y="54"/>
                    </a:lnTo>
                    <a:lnTo>
                      <a:pt x="14" y="56"/>
                    </a:lnTo>
                    <a:lnTo>
                      <a:pt x="10" y="58"/>
                    </a:lnTo>
                    <a:lnTo>
                      <a:pt x="8" y="60"/>
                    </a:lnTo>
                    <a:lnTo>
                      <a:pt x="6" y="62"/>
                    </a:lnTo>
                    <a:lnTo>
                      <a:pt x="2" y="62"/>
                    </a:lnTo>
                    <a:lnTo>
                      <a:pt x="2" y="62"/>
                    </a:lnTo>
                    <a:lnTo>
                      <a:pt x="0" y="66"/>
                    </a:lnTo>
                    <a:lnTo>
                      <a:pt x="0" y="68"/>
                    </a:lnTo>
                    <a:lnTo>
                      <a:pt x="0" y="70"/>
                    </a:lnTo>
                    <a:lnTo>
                      <a:pt x="0" y="72"/>
                    </a:lnTo>
                    <a:lnTo>
                      <a:pt x="2" y="74"/>
                    </a:lnTo>
                    <a:lnTo>
                      <a:pt x="2" y="76"/>
                    </a:lnTo>
                    <a:lnTo>
                      <a:pt x="2" y="78"/>
                    </a:lnTo>
                    <a:lnTo>
                      <a:pt x="4" y="80"/>
                    </a:lnTo>
                    <a:lnTo>
                      <a:pt x="4" y="82"/>
                    </a:lnTo>
                    <a:lnTo>
                      <a:pt x="4" y="84"/>
                    </a:lnTo>
                    <a:lnTo>
                      <a:pt x="4" y="86"/>
                    </a:lnTo>
                    <a:lnTo>
                      <a:pt x="2" y="88"/>
                    </a:lnTo>
                    <a:lnTo>
                      <a:pt x="2" y="90"/>
                    </a:lnTo>
                    <a:lnTo>
                      <a:pt x="2" y="92"/>
                    </a:lnTo>
                    <a:lnTo>
                      <a:pt x="4" y="94"/>
                    </a:lnTo>
                    <a:lnTo>
                      <a:pt x="4" y="96"/>
                    </a:lnTo>
                    <a:lnTo>
                      <a:pt x="6" y="100"/>
                    </a:lnTo>
                    <a:lnTo>
                      <a:pt x="8" y="102"/>
                    </a:lnTo>
                    <a:lnTo>
                      <a:pt x="10" y="104"/>
                    </a:lnTo>
                    <a:lnTo>
                      <a:pt x="12" y="106"/>
                    </a:lnTo>
                    <a:lnTo>
                      <a:pt x="14" y="106"/>
                    </a:lnTo>
                    <a:lnTo>
                      <a:pt x="14" y="108"/>
                    </a:lnTo>
                    <a:lnTo>
                      <a:pt x="16" y="110"/>
                    </a:lnTo>
                    <a:lnTo>
                      <a:pt x="16" y="114"/>
                    </a:lnTo>
                    <a:lnTo>
                      <a:pt x="16" y="116"/>
                    </a:lnTo>
                    <a:lnTo>
                      <a:pt x="18" y="118"/>
                    </a:lnTo>
                    <a:lnTo>
                      <a:pt x="20" y="122"/>
                    </a:lnTo>
                    <a:lnTo>
                      <a:pt x="20" y="124"/>
                    </a:lnTo>
                    <a:lnTo>
                      <a:pt x="22" y="126"/>
                    </a:lnTo>
                    <a:lnTo>
                      <a:pt x="22" y="128"/>
                    </a:lnTo>
                    <a:lnTo>
                      <a:pt x="22" y="130"/>
                    </a:lnTo>
                    <a:lnTo>
                      <a:pt x="24" y="132"/>
                    </a:lnTo>
                    <a:lnTo>
                      <a:pt x="24" y="134"/>
                    </a:lnTo>
                    <a:lnTo>
                      <a:pt x="26" y="134"/>
                    </a:lnTo>
                    <a:lnTo>
                      <a:pt x="26" y="136"/>
                    </a:lnTo>
                    <a:lnTo>
                      <a:pt x="28" y="136"/>
                    </a:lnTo>
                    <a:lnTo>
                      <a:pt x="32" y="136"/>
                    </a:lnTo>
                    <a:lnTo>
                      <a:pt x="32" y="136"/>
                    </a:lnTo>
                    <a:lnTo>
                      <a:pt x="34" y="138"/>
                    </a:lnTo>
                    <a:lnTo>
                      <a:pt x="34" y="140"/>
                    </a:lnTo>
                    <a:lnTo>
                      <a:pt x="36" y="140"/>
                    </a:lnTo>
                    <a:lnTo>
                      <a:pt x="36" y="142"/>
                    </a:lnTo>
                    <a:lnTo>
                      <a:pt x="36" y="142"/>
                    </a:lnTo>
                    <a:lnTo>
                      <a:pt x="38" y="142"/>
                    </a:lnTo>
                    <a:lnTo>
                      <a:pt x="38" y="142"/>
                    </a:lnTo>
                    <a:lnTo>
                      <a:pt x="40" y="142"/>
                    </a:lnTo>
                    <a:lnTo>
                      <a:pt x="40" y="142"/>
                    </a:lnTo>
                    <a:lnTo>
                      <a:pt x="40" y="144"/>
                    </a:lnTo>
                    <a:lnTo>
                      <a:pt x="40" y="144"/>
                    </a:lnTo>
                    <a:lnTo>
                      <a:pt x="42" y="144"/>
                    </a:lnTo>
                    <a:lnTo>
                      <a:pt x="44" y="144"/>
                    </a:lnTo>
                    <a:lnTo>
                      <a:pt x="44" y="146"/>
                    </a:lnTo>
                    <a:lnTo>
                      <a:pt x="46" y="146"/>
                    </a:lnTo>
                    <a:lnTo>
                      <a:pt x="48" y="146"/>
                    </a:lnTo>
                    <a:lnTo>
                      <a:pt x="50" y="146"/>
                    </a:lnTo>
                    <a:lnTo>
                      <a:pt x="52" y="148"/>
                    </a:lnTo>
                    <a:lnTo>
                      <a:pt x="54" y="148"/>
                    </a:lnTo>
                    <a:lnTo>
                      <a:pt x="54" y="150"/>
                    </a:lnTo>
                    <a:lnTo>
                      <a:pt x="56" y="150"/>
                    </a:lnTo>
                    <a:lnTo>
                      <a:pt x="56" y="150"/>
                    </a:lnTo>
                    <a:lnTo>
                      <a:pt x="56" y="150"/>
                    </a:lnTo>
                    <a:lnTo>
                      <a:pt x="60" y="152"/>
                    </a:lnTo>
                    <a:lnTo>
                      <a:pt x="60" y="152"/>
                    </a:lnTo>
                    <a:lnTo>
                      <a:pt x="62" y="152"/>
                    </a:lnTo>
                    <a:lnTo>
                      <a:pt x="64" y="154"/>
                    </a:lnTo>
                    <a:lnTo>
                      <a:pt x="64" y="154"/>
                    </a:lnTo>
                    <a:lnTo>
                      <a:pt x="66" y="154"/>
                    </a:lnTo>
                    <a:lnTo>
                      <a:pt x="68" y="154"/>
                    </a:lnTo>
                    <a:lnTo>
                      <a:pt x="70" y="154"/>
                    </a:lnTo>
                    <a:lnTo>
                      <a:pt x="70" y="154"/>
                    </a:lnTo>
                    <a:lnTo>
                      <a:pt x="72" y="154"/>
                    </a:lnTo>
                    <a:lnTo>
                      <a:pt x="72" y="154"/>
                    </a:lnTo>
                    <a:lnTo>
                      <a:pt x="72" y="154"/>
                    </a:lnTo>
                    <a:lnTo>
                      <a:pt x="72" y="154"/>
                    </a:lnTo>
                    <a:lnTo>
                      <a:pt x="72" y="152"/>
                    </a:lnTo>
                    <a:lnTo>
                      <a:pt x="72" y="152"/>
                    </a:lnTo>
                    <a:lnTo>
                      <a:pt x="72" y="152"/>
                    </a:lnTo>
                    <a:lnTo>
                      <a:pt x="74" y="152"/>
                    </a:lnTo>
                    <a:lnTo>
                      <a:pt x="78" y="156"/>
                    </a:lnTo>
                    <a:lnTo>
                      <a:pt x="78" y="156"/>
                    </a:lnTo>
                    <a:lnTo>
                      <a:pt x="80" y="160"/>
                    </a:lnTo>
                    <a:lnTo>
                      <a:pt x="80" y="162"/>
                    </a:lnTo>
                    <a:lnTo>
                      <a:pt x="80" y="162"/>
                    </a:lnTo>
                    <a:lnTo>
                      <a:pt x="82" y="164"/>
                    </a:lnTo>
                    <a:lnTo>
                      <a:pt x="82" y="166"/>
                    </a:lnTo>
                    <a:lnTo>
                      <a:pt x="82" y="168"/>
                    </a:lnTo>
                    <a:lnTo>
                      <a:pt x="82" y="168"/>
                    </a:lnTo>
                    <a:lnTo>
                      <a:pt x="82" y="170"/>
                    </a:lnTo>
                    <a:lnTo>
                      <a:pt x="82" y="170"/>
                    </a:lnTo>
                    <a:lnTo>
                      <a:pt x="82" y="172"/>
                    </a:lnTo>
                    <a:lnTo>
                      <a:pt x="82" y="174"/>
                    </a:lnTo>
                    <a:lnTo>
                      <a:pt x="82" y="174"/>
                    </a:lnTo>
                    <a:lnTo>
                      <a:pt x="82" y="176"/>
                    </a:lnTo>
                    <a:lnTo>
                      <a:pt x="82" y="178"/>
                    </a:lnTo>
                    <a:lnTo>
                      <a:pt x="82" y="180"/>
                    </a:lnTo>
                    <a:lnTo>
                      <a:pt x="82" y="180"/>
                    </a:lnTo>
                    <a:lnTo>
                      <a:pt x="82" y="180"/>
                    </a:lnTo>
                    <a:lnTo>
                      <a:pt x="84" y="182"/>
                    </a:lnTo>
                    <a:lnTo>
                      <a:pt x="84" y="182"/>
                    </a:lnTo>
                    <a:lnTo>
                      <a:pt x="84" y="184"/>
                    </a:lnTo>
                    <a:lnTo>
                      <a:pt x="84" y="184"/>
                    </a:lnTo>
                    <a:lnTo>
                      <a:pt x="84" y="184"/>
                    </a:lnTo>
                    <a:lnTo>
                      <a:pt x="86" y="184"/>
                    </a:lnTo>
                    <a:lnTo>
                      <a:pt x="86" y="186"/>
                    </a:lnTo>
                    <a:lnTo>
                      <a:pt x="86" y="186"/>
                    </a:lnTo>
                    <a:lnTo>
                      <a:pt x="88" y="188"/>
                    </a:lnTo>
                    <a:lnTo>
                      <a:pt x="88" y="188"/>
                    </a:lnTo>
                    <a:lnTo>
                      <a:pt x="90" y="188"/>
                    </a:lnTo>
                    <a:lnTo>
                      <a:pt x="94" y="188"/>
                    </a:lnTo>
                    <a:lnTo>
                      <a:pt x="94" y="190"/>
                    </a:lnTo>
                    <a:lnTo>
                      <a:pt x="96" y="190"/>
                    </a:lnTo>
                    <a:lnTo>
                      <a:pt x="96" y="190"/>
                    </a:lnTo>
                    <a:lnTo>
                      <a:pt x="98" y="188"/>
                    </a:lnTo>
                    <a:lnTo>
                      <a:pt x="98" y="188"/>
                    </a:lnTo>
                    <a:lnTo>
                      <a:pt x="100" y="186"/>
                    </a:lnTo>
                    <a:lnTo>
                      <a:pt x="102" y="186"/>
                    </a:lnTo>
                    <a:lnTo>
                      <a:pt x="104" y="188"/>
                    </a:lnTo>
                    <a:lnTo>
                      <a:pt x="106" y="190"/>
                    </a:lnTo>
                    <a:lnTo>
                      <a:pt x="106" y="190"/>
                    </a:lnTo>
                    <a:lnTo>
                      <a:pt x="108" y="192"/>
                    </a:lnTo>
                    <a:lnTo>
                      <a:pt x="112" y="192"/>
                    </a:lnTo>
                    <a:lnTo>
                      <a:pt x="114" y="190"/>
                    </a:lnTo>
                    <a:lnTo>
                      <a:pt x="116" y="190"/>
                    </a:lnTo>
                    <a:lnTo>
                      <a:pt x="118" y="188"/>
                    </a:lnTo>
                    <a:lnTo>
                      <a:pt x="118" y="188"/>
                    </a:lnTo>
                    <a:lnTo>
                      <a:pt x="120" y="190"/>
                    </a:lnTo>
                    <a:lnTo>
                      <a:pt x="120" y="190"/>
                    </a:lnTo>
                    <a:lnTo>
                      <a:pt x="122" y="190"/>
                    </a:lnTo>
                    <a:lnTo>
                      <a:pt x="124" y="192"/>
                    </a:lnTo>
                    <a:lnTo>
                      <a:pt x="128" y="190"/>
                    </a:lnTo>
                    <a:lnTo>
                      <a:pt x="130" y="188"/>
                    </a:lnTo>
                    <a:lnTo>
                      <a:pt x="132" y="188"/>
                    </a:lnTo>
                    <a:lnTo>
                      <a:pt x="132" y="186"/>
                    </a:lnTo>
                    <a:lnTo>
                      <a:pt x="134" y="184"/>
                    </a:lnTo>
                    <a:lnTo>
                      <a:pt x="134" y="184"/>
                    </a:lnTo>
                    <a:lnTo>
                      <a:pt x="136" y="184"/>
                    </a:lnTo>
                    <a:lnTo>
                      <a:pt x="138" y="184"/>
                    </a:lnTo>
                    <a:lnTo>
                      <a:pt x="140" y="184"/>
                    </a:lnTo>
                    <a:lnTo>
                      <a:pt x="142" y="186"/>
                    </a:lnTo>
                    <a:lnTo>
                      <a:pt x="144" y="184"/>
                    </a:lnTo>
                    <a:lnTo>
                      <a:pt x="148" y="182"/>
                    </a:lnTo>
                    <a:lnTo>
                      <a:pt x="150" y="182"/>
                    </a:lnTo>
                    <a:lnTo>
                      <a:pt x="154" y="182"/>
                    </a:lnTo>
                    <a:lnTo>
                      <a:pt x="156" y="180"/>
                    </a:lnTo>
                    <a:lnTo>
                      <a:pt x="158" y="180"/>
                    </a:lnTo>
                    <a:lnTo>
                      <a:pt x="160" y="178"/>
                    </a:lnTo>
                    <a:lnTo>
                      <a:pt x="162" y="178"/>
                    </a:lnTo>
                    <a:lnTo>
                      <a:pt x="164" y="176"/>
                    </a:lnTo>
                    <a:lnTo>
                      <a:pt x="166" y="176"/>
                    </a:lnTo>
                    <a:lnTo>
                      <a:pt x="170" y="172"/>
                    </a:lnTo>
                    <a:lnTo>
                      <a:pt x="172" y="170"/>
                    </a:lnTo>
                    <a:lnTo>
                      <a:pt x="174" y="168"/>
                    </a:lnTo>
                    <a:lnTo>
                      <a:pt x="174" y="16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89" name="Freeform 31"/>
              <p:cNvSpPr>
                <a:spLocks noEditPoints="1"/>
              </p:cNvSpPr>
              <p:nvPr/>
            </p:nvSpPr>
            <p:spPr bwMode="auto">
              <a:xfrm>
                <a:off x="4463" y="1343"/>
                <a:ext cx="122" cy="77"/>
              </a:xfrm>
              <a:custGeom>
                <a:avLst/>
                <a:gdLst>
                  <a:gd name="T0" fmla="*/ 44 w 122"/>
                  <a:gd name="T1" fmla="*/ 20 h 77"/>
                  <a:gd name="T2" fmla="*/ 40 w 122"/>
                  <a:gd name="T3" fmla="*/ 2 h 77"/>
                  <a:gd name="T4" fmla="*/ 40 w 122"/>
                  <a:gd name="T5" fmla="*/ 0 h 77"/>
                  <a:gd name="T6" fmla="*/ 118 w 122"/>
                  <a:gd name="T7" fmla="*/ 58 h 77"/>
                  <a:gd name="T8" fmla="*/ 114 w 122"/>
                  <a:gd name="T9" fmla="*/ 50 h 77"/>
                  <a:gd name="T10" fmla="*/ 108 w 122"/>
                  <a:gd name="T11" fmla="*/ 42 h 77"/>
                  <a:gd name="T12" fmla="*/ 100 w 122"/>
                  <a:gd name="T13" fmla="*/ 42 h 77"/>
                  <a:gd name="T14" fmla="*/ 94 w 122"/>
                  <a:gd name="T15" fmla="*/ 36 h 77"/>
                  <a:gd name="T16" fmla="*/ 94 w 122"/>
                  <a:gd name="T17" fmla="*/ 32 h 77"/>
                  <a:gd name="T18" fmla="*/ 88 w 122"/>
                  <a:gd name="T19" fmla="*/ 26 h 77"/>
                  <a:gd name="T20" fmla="*/ 80 w 122"/>
                  <a:gd name="T21" fmla="*/ 28 h 77"/>
                  <a:gd name="T22" fmla="*/ 72 w 122"/>
                  <a:gd name="T23" fmla="*/ 30 h 77"/>
                  <a:gd name="T24" fmla="*/ 64 w 122"/>
                  <a:gd name="T25" fmla="*/ 30 h 77"/>
                  <a:gd name="T26" fmla="*/ 60 w 122"/>
                  <a:gd name="T27" fmla="*/ 26 h 77"/>
                  <a:gd name="T28" fmla="*/ 58 w 122"/>
                  <a:gd name="T29" fmla="*/ 24 h 77"/>
                  <a:gd name="T30" fmla="*/ 52 w 122"/>
                  <a:gd name="T31" fmla="*/ 28 h 77"/>
                  <a:gd name="T32" fmla="*/ 44 w 122"/>
                  <a:gd name="T33" fmla="*/ 24 h 77"/>
                  <a:gd name="T34" fmla="*/ 38 w 122"/>
                  <a:gd name="T35" fmla="*/ 24 h 77"/>
                  <a:gd name="T36" fmla="*/ 28 w 122"/>
                  <a:gd name="T37" fmla="*/ 24 h 77"/>
                  <a:gd name="T38" fmla="*/ 26 w 122"/>
                  <a:gd name="T39" fmla="*/ 18 h 77"/>
                  <a:gd name="T40" fmla="*/ 28 w 122"/>
                  <a:gd name="T41" fmla="*/ 18 h 77"/>
                  <a:gd name="T42" fmla="*/ 34 w 122"/>
                  <a:gd name="T43" fmla="*/ 14 h 77"/>
                  <a:gd name="T44" fmla="*/ 44 w 122"/>
                  <a:gd name="T45" fmla="*/ 18 h 77"/>
                  <a:gd name="T46" fmla="*/ 48 w 122"/>
                  <a:gd name="T47" fmla="*/ 14 h 77"/>
                  <a:gd name="T48" fmla="*/ 42 w 122"/>
                  <a:gd name="T49" fmla="*/ 12 h 77"/>
                  <a:gd name="T50" fmla="*/ 38 w 122"/>
                  <a:gd name="T51" fmla="*/ 10 h 77"/>
                  <a:gd name="T52" fmla="*/ 42 w 122"/>
                  <a:gd name="T53" fmla="*/ 6 h 77"/>
                  <a:gd name="T54" fmla="*/ 38 w 122"/>
                  <a:gd name="T55" fmla="*/ 0 h 77"/>
                  <a:gd name="T56" fmla="*/ 32 w 122"/>
                  <a:gd name="T57" fmla="*/ 4 h 77"/>
                  <a:gd name="T58" fmla="*/ 24 w 122"/>
                  <a:gd name="T59" fmla="*/ 4 h 77"/>
                  <a:gd name="T60" fmla="*/ 24 w 122"/>
                  <a:gd name="T61" fmla="*/ 12 h 77"/>
                  <a:gd name="T62" fmla="*/ 20 w 122"/>
                  <a:gd name="T63" fmla="*/ 14 h 77"/>
                  <a:gd name="T64" fmla="*/ 20 w 122"/>
                  <a:gd name="T65" fmla="*/ 16 h 77"/>
                  <a:gd name="T66" fmla="*/ 18 w 122"/>
                  <a:gd name="T67" fmla="*/ 18 h 77"/>
                  <a:gd name="T68" fmla="*/ 18 w 122"/>
                  <a:gd name="T69" fmla="*/ 18 h 77"/>
                  <a:gd name="T70" fmla="*/ 16 w 122"/>
                  <a:gd name="T71" fmla="*/ 20 h 77"/>
                  <a:gd name="T72" fmla="*/ 14 w 122"/>
                  <a:gd name="T73" fmla="*/ 26 h 77"/>
                  <a:gd name="T74" fmla="*/ 2 w 122"/>
                  <a:gd name="T75" fmla="*/ 24 h 77"/>
                  <a:gd name="T76" fmla="*/ 0 w 122"/>
                  <a:gd name="T77" fmla="*/ 30 h 77"/>
                  <a:gd name="T78" fmla="*/ 8 w 122"/>
                  <a:gd name="T79" fmla="*/ 34 h 77"/>
                  <a:gd name="T80" fmla="*/ 12 w 122"/>
                  <a:gd name="T81" fmla="*/ 36 h 77"/>
                  <a:gd name="T82" fmla="*/ 18 w 122"/>
                  <a:gd name="T83" fmla="*/ 48 h 77"/>
                  <a:gd name="T84" fmla="*/ 18 w 122"/>
                  <a:gd name="T85" fmla="*/ 54 h 77"/>
                  <a:gd name="T86" fmla="*/ 14 w 122"/>
                  <a:gd name="T87" fmla="*/ 68 h 77"/>
                  <a:gd name="T88" fmla="*/ 22 w 122"/>
                  <a:gd name="T89" fmla="*/ 70 h 77"/>
                  <a:gd name="T90" fmla="*/ 28 w 122"/>
                  <a:gd name="T91" fmla="*/ 66 h 77"/>
                  <a:gd name="T92" fmla="*/ 30 w 122"/>
                  <a:gd name="T93" fmla="*/ 64 h 77"/>
                  <a:gd name="T94" fmla="*/ 36 w 122"/>
                  <a:gd name="T95" fmla="*/ 68 h 77"/>
                  <a:gd name="T96" fmla="*/ 38 w 122"/>
                  <a:gd name="T97" fmla="*/ 60 h 77"/>
                  <a:gd name="T98" fmla="*/ 48 w 122"/>
                  <a:gd name="T99" fmla="*/ 60 h 77"/>
                  <a:gd name="T100" fmla="*/ 48 w 122"/>
                  <a:gd name="T101" fmla="*/ 54 h 77"/>
                  <a:gd name="T102" fmla="*/ 54 w 122"/>
                  <a:gd name="T103" fmla="*/ 44 h 77"/>
                  <a:gd name="T104" fmla="*/ 64 w 122"/>
                  <a:gd name="T105" fmla="*/ 54 h 77"/>
                  <a:gd name="T106" fmla="*/ 68 w 122"/>
                  <a:gd name="T107" fmla="*/ 56 h 77"/>
                  <a:gd name="T108" fmla="*/ 70 w 122"/>
                  <a:gd name="T109" fmla="*/ 75 h 77"/>
                  <a:gd name="T110" fmla="*/ 80 w 122"/>
                  <a:gd name="T111" fmla="*/ 73 h 77"/>
                  <a:gd name="T112" fmla="*/ 96 w 122"/>
                  <a:gd name="T113" fmla="*/ 62 h 77"/>
                  <a:gd name="T114" fmla="*/ 102 w 122"/>
                  <a:gd name="T115" fmla="*/ 64 h 77"/>
                  <a:gd name="T116" fmla="*/ 104 w 122"/>
                  <a:gd name="T117" fmla="*/ 66 h 77"/>
                  <a:gd name="T118" fmla="*/ 112 w 122"/>
                  <a:gd name="T119" fmla="*/ 64 h 77"/>
                  <a:gd name="T120" fmla="*/ 118 w 122"/>
                  <a:gd name="T121" fmla="*/ 6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77">
                    <a:moveTo>
                      <a:pt x="44" y="20"/>
                    </a:moveTo>
                    <a:lnTo>
                      <a:pt x="44" y="18"/>
                    </a:lnTo>
                    <a:lnTo>
                      <a:pt x="42" y="18"/>
                    </a:lnTo>
                    <a:lnTo>
                      <a:pt x="44" y="20"/>
                    </a:lnTo>
                    <a:lnTo>
                      <a:pt x="44" y="20"/>
                    </a:lnTo>
                    <a:lnTo>
                      <a:pt x="44" y="20"/>
                    </a:lnTo>
                    <a:lnTo>
                      <a:pt x="46" y="20"/>
                    </a:lnTo>
                    <a:lnTo>
                      <a:pt x="46" y="20"/>
                    </a:lnTo>
                    <a:lnTo>
                      <a:pt x="46" y="20"/>
                    </a:lnTo>
                    <a:lnTo>
                      <a:pt x="46" y="20"/>
                    </a:lnTo>
                    <a:lnTo>
                      <a:pt x="44" y="20"/>
                    </a:lnTo>
                    <a:close/>
                    <a:moveTo>
                      <a:pt x="40" y="2"/>
                    </a:moveTo>
                    <a:lnTo>
                      <a:pt x="40" y="2"/>
                    </a:lnTo>
                    <a:lnTo>
                      <a:pt x="40" y="2"/>
                    </a:lnTo>
                    <a:lnTo>
                      <a:pt x="40" y="0"/>
                    </a:lnTo>
                    <a:lnTo>
                      <a:pt x="40" y="0"/>
                    </a:lnTo>
                    <a:lnTo>
                      <a:pt x="38" y="0"/>
                    </a:lnTo>
                    <a:lnTo>
                      <a:pt x="40" y="0"/>
                    </a:lnTo>
                    <a:lnTo>
                      <a:pt x="40" y="2"/>
                    </a:lnTo>
                    <a:close/>
                    <a:moveTo>
                      <a:pt x="120" y="62"/>
                    </a:moveTo>
                    <a:lnTo>
                      <a:pt x="118" y="62"/>
                    </a:lnTo>
                    <a:lnTo>
                      <a:pt x="118" y="60"/>
                    </a:lnTo>
                    <a:lnTo>
                      <a:pt x="118" y="60"/>
                    </a:lnTo>
                    <a:lnTo>
                      <a:pt x="118" y="58"/>
                    </a:lnTo>
                    <a:lnTo>
                      <a:pt x="118" y="56"/>
                    </a:lnTo>
                    <a:lnTo>
                      <a:pt x="116" y="56"/>
                    </a:lnTo>
                    <a:lnTo>
                      <a:pt x="116" y="56"/>
                    </a:lnTo>
                    <a:lnTo>
                      <a:pt x="116" y="54"/>
                    </a:lnTo>
                    <a:lnTo>
                      <a:pt x="114" y="52"/>
                    </a:lnTo>
                    <a:lnTo>
                      <a:pt x="114" y="50"/>
                    </a:lnTo>
                    <a:lnTo>
                      <a:pt x="112" y="50"/>
                    </a:lnTo>
                    <a:lnTo>
                      <a:pt x="112" y="48"/>
                    </a:lnTo>
                    <a:lnTo>
                      <a:pt x="112" y="46"/>
                    </a:lnTo>
                    <a:lnTo>
                      <a:pt x="112" y="44"/>
                    </a:lnTo>
                    <a:lnTo>
                      <a:pt x="112" y="44"/>
                    </a:lnTo>
                    <a:lnTo>
                      <a:pt x="108" y="42"/>
                    </a:lnTo>
                    <a:lnTo>
                      <a:pt x="104" y="40"/>
                    </a:lnTo>
                    <a:lnTo>
                      <a:pt x="102" y="40"/>
                    </a:lnTo>
                    <a:lnTo>
                      <a:pt x="102" y="40"/>
                    </a:lnTo>
                    <a:lnTo>
                      <a:pt x="100" y="42"/>
                    </a:lnTo>
                    <a:lnTo>
                      <a:pt x="100" y="42"/>
                    </a:lnTo>
                    <a:lnTo>
                      <a:pt x="100" y="42"/>
                    </a:lnTo>
                    <a:lnTo>
                      <a:pt x="98" y="42"/>
                    </a:lnTo>
                    <a:lnTo>
                      <a:pt x="96" y="42"/>
                    </a:lnTo>
                    <a:lnTo>
                      <a:pt x="96" y="40"/>
                    </a:lnTo>
                    <a:lnTo>
                      <a:pt x="94" y="38"/>
                    </a:lnTo>
                    <a:lnTo>
                      <a:pt x="94" y="38"/>
                    </a:lnTo>
                    <a:lnTo>
                      <a:pt x="94" y="36"/>
                    </a:lnTo>
                    <a:lnTo>
                      <a:pt x="94" y="36"/>
                    </a:lnTo>
                    <a:lnTo>
                      <a:pt x="96" y="36"/>
                    </a:lnTo>
                    <a:lnTo>
                      <a:pt x="96" y="36"/>
                    </a:lnTo>
                    <a:lnTo>
                      <a:pt x="96" y="34"/>
                    </a:lnTo>
                    <a:lnTo>
                      <a:pt x="94" y="34"/>
                    </a:lnTo>
                    <a:lnTo>
                      <a:pt x="94" y="32"/>
                    </a:lnTo>
                    <a:lnTo>
                      <a:pt x="92" y="30"/>
                    </a:lnTo>
                    <a:lnTo>
                      <a:pt x="92" y="30"/>
                    </a:lnTo>
                    <a:lnTo>
                      <a:pt x="90" y="28"/>
                    </a:lnTo>
                    <a:lnTo>
                      <a:pt x="90" y="26"/>
                    </a:lnTo>
                    <a:lnTo>
                      <a:pt x="90" y="26"/>
                    </a:lnTo>
                    <a:lnTo>
                      <a:pt x="88" y="26"/>
                    </a:lnTo>
                    <a:lnTo>
                      <a:pt x="88" y="26"/>
                    </a:lnTo>
                    <a:lnTo>
                      <a:pt x="86" y="28"/>
                    </a:lnTo>
                    <a:lnTo>
                      <a:pt x="86" y="28"/>
                    </a:lnTo>
                    <a:lnTo>
                      <a:pt x="84" y="28"/>
                    </a:lnTo>
                    <a:lnTo>
                      <a:pt x="82" y="28"/>
                    </a:lnTo>
                    <a:lnTo>
                      <a:pt x="80" y="28"/>
                    </a:lnTo>
                    <a:lnTo>
                      <a:pt x="76" y="28"/>
                    </a:lnTo>
                    <a:lnTo>
                      <a:pt x="76" y="28"/>
                    </a:lnTo>
                    <a:lnTo>
                      <a:pt x="74" y="28"/>
                    </a:lnTo>
                    <a:lnTo>
                      <a:pt x="72" y="28"/>
                    </a:lnTo>
                    <a:lnTo>
                      <a:pt x="72" y="30"/>
                    </a:lnTo>
                    <a:lnTo>
                      <a:pt x="72" y="30"/>
                    </a:lnTo>
                    <a:lnTo>
                      <a:pt x="72" y="30"/>
                    </a:lnTo>
                    <a:lnTo>
                      <a:pt x="70" y="30"/>
                    </a:lnTo>
                    <a:lnTo>
                      <a:pt x="68" y="28"/>
                    </a:lnTo>
                    <a:lnTo>
                      <a:pt x="68" y="28"/>
                    </a:lnTo>
                    <a:lnTo>
                      <a:pt x="68" y="28"/>
                    </a:lnTo>
                    <a:lnTo>
                      <a:pt x="64" y="30"/>
                    </a:lnTo>
                    <a:lnTo>
                      <a:pt x="64" y="30"/>
                    </a:lnTo>
                    <a:lnTo>
                      <a:pt x="64" y="30"/>
                    </a:lnTo>
                    <a:lnTo>
                      <a:pt x="64" y="28"/>
                    </a:lnTo>
                    <a:lnTo>
                      <a:pt x="64" y="26"/>
                    </a:lnTo>
                    <a:lnTo>
                      <a:pt x="62" y="26"/>
                    </a:lnTo>
                    <a:lnTo>
                      <a:pt x="60" y="26"/>
                    </a:lnTo>
                    <a:lnTo>
                      <a:pt x="60" y="26"/>
                    </a:lnTo>
                    <a:lnTo>
                      <a:pt x="60" y="26"/>
                    </a:lnTo>
                    <a:lnTo>
                      <a:pt x="60" y="24"/>
                    </a:lnTo>
                    <a:lnTo>
                      <a:pt x="60" y="24"/>
                    </a:lnTo>
                    <a:lnTo>
                      <a:pt x="58" y="24"/>
                    </a:lnTo>
                    <a:lnTo>
                      <a:pt x="58" y="24"/>
                    </a:lnTo>
                    <a:lnTo>
                      <a:pt x="56" y="24"/>
                    </a:lnTo>
                    <a:lnTo>
                      <a:pt x="56" y="24"/>
                    </a:lnTo>
                    <a:lnTo>
                      <a:pt x="54" y="26"/>
                    </a:lnTo>
                    <a:lnTo>
                      <a:pt x="54" y="26"/>
                    </a:lnTo>
                    <a:lnTo>
                      <a:pt x="54" y="26"/>
                    </a:lnTo>
                    <a:lnTo>
                      <a:pt x="52" y="28"/>
                    </a:lnTo>
                    <a:lnTo>
                      <a:pt x="50" y="28"/>
                    </a:lnTo>
                    <a:lnTo>
                      <a:pt x="48" y="28"/>
                    </a:lnTo>
                    <a:lnTo>
                      <a:pt x="48" y="26"/>
                    </a:lnTo>
                    <a:lnTo>
                      <a:pt x="46" y="24"/>
                    </a:lnTo>
                    <a:lnTo>
                      <a:pt x="46" y="24"/>
                    </a:lnTo>
                    <a:lnTo>
                      <a:pt x="44" y="24"/>
                    </a:lnTo>
                    <a:lnTo>
                      <a:pt x="42" y="24"/>
                    </a:lnTo>
                    <a:lnTo>
                      <a:pt x="40" y="24"/>
                    </a:lnTo>
                    <a:lnTo>
                      <a:pt x="40" y="24"/>
                    </a:lnTo>
                    <a:lnTo>
                      <a:pt x="40" y="24"/>
                    </a:lnTo>
                    <a:lnTo>
                      <a:pt x="40" y="24"/>
                    </a:lnTo>
                    <a:lnTo>
                      <a:pt x="38" y="24"/>
                    </a:lnTo>
                    <a:lnTo>
                      <a:pt x="36" y="24"/>
                    </a:lnTo>
                    <a:lnTo>
                      <a:pt x="34" y="24"/>
                    </a:lnTo>
                    <a:lnTo>
                      <a:pt x="32" y="24"/>
                    </a:lnTo>
                    <a:lnTo>
                      <a:pt x="32" y="24"/>
                    </a:lnTo>
                    <a:lnTo>
                      <a:pt x="30" y="24"/>
                    </a:lnTo>
                    <a:lnTo>
                      <a:pt x="28" y="24"/>
                    </a:lnTo>
                    <a:lnTo>
                      <a:pt x="28" y="26"/>
                    </a:lnTo>
                    <a:lnTo>
                      <a:pt x="26" y="22"/>
                    </a:lnTo>
                    <a:lnTo>
                      <a:pt x="26" y="20"/>
                    </a:lnTo>
                    <a:lnTo>
                      <a:pt x="26" y="20"/>
                    </a:lnTo>
                    <a:lnTo>
                      <a:pt x="26" y="18"/>
                    </a:lnTo>
                    <a:lnTo>
                      <a:pt x="26" y="18"/>
                    </a:lnTo>
                    <a:lnTo>
                      <a:pt x="26" y="18"/>
                    </a:lnTo>
                    <a:lnTo>
                      <a:pt x="28" y="18"/>
                    </a:lnTo>
                    <a:lnTo>
                      <a:pt x="28" y="18"/>
                    </a:lnTo>
                    <a:lnTo>
                      <a:pt x="28" y="18"/>
                    </a:lnTo>
                    <a:lnTo>
                      <a:pt x="28" y="16"/>
                    </a:lnTo>
                    <a:lnTo>
                      <a:pt x="28" y="18"/>
                    </a:lnTo>
                    <a:lnTo>
                      <a:pt x="28" y="18"/>
                    </a:lnTo>
                    <a:lnTo>
                      <a:pt x="28" y="16"/>
                    </a:lnTo>
                    <a:lnTo>
                      <a:pt x="28" y="16"/>
                    </a:lnTo>
                    <a:lnTo>
                      <a:pt x="28" y="16"/>
                    </a:lnTo>
                    <a:lnTo>
                      <a:pt x="32" y="16"/>
                    </a:lnTo>
                    <a:lnTo>
                      <a:pt x="34" y="14"/>
                    </a:lnTo>
                    <a:lnTo>
                      <a:pt x="36" y="16"/>
                    </a:lnTo>
                    <a:lnTo>
                      <a:pt x="38" y="16"/>
                    </a:lnTo>
                    <a:lnTo>
                      <a:pt x="40" y="16"/>
                    </a:lnTo>
                    <a:lnTo>
                      <a:pt x="42" y="18"/>
                    </a:lnTo>
                    <a:lnTo>
                      <a:pt x="44" y="18"/>
                    </a:lnTo>
                    <a:lnTo>
                      <a:pt x="44" y="18"/>
                    </a:lnTo>
                    <a:lnTo>
                      <a:pt x="44" y="18"/>
                    </a:lnTo>
                    <a:lnTo>
                      <a:pt x="44" y="16"/>
                    </a:lnTo>
                    <a:lnTo>
                      <a:pt x="44" y="16"/>
                    </a:lnTo>
                    <a:lnTo>
                      <a:pt x="46" y="16"/>
                    </a:lnTo>
                    <a:lnTo>
                      <a:pt x="48" y="14"/>
                    </a:lnTo>
                    <a:lnTo>
                      <a:pt x="48" y="14"/>
                    </a:lnTo>
                    <a:lnTo>
                      <a:pt x="48" y="14"/>
                    </a:lnTo>
                    <a:lnTo>
                      <a:pt x="48" y="14"/>
                    </a:lnTo>
                    <a:lnTo>
                      <a:pt x="44" y="14"/>
                    </a:lnTo>
                    <a:lnTo>
                      <a:pt x="44" y="14"/>
                    </a:lnTo>
                    <a:lnTo>
                      <a:pt x="42" y="14"/>
                    </a:lnTo>
                    <a:lnTo>
                      <a:pt x="42" y="12"/>
                    </a:lnTo>
                    <a:lnTo>
                      <a:pt x="40" y="12"/>
                    </a:lnTo>
                    <a:lnTo>
                      <a:pt x="40" y="12"/>
                    </a:lnTo>
                    <a:lnTo>
                      <a:pt x="40" y="12"/>
                    </a:lnTo>
                    <a:lnTo>
                      <a:pt x="38" y="10"/>
                    </a:lnTo>
                    <a:lnTo>
                      <a:pt x="38" y="10"/>
                    </a:lnTo>
                    <a:lnTo>
                      <a:pt x="38" y="10"/>
                    </a:lnTo>
                    <a:lnTo>
                      <a:pt x="40" y="8"/>
                    </a:lnTo>
                    <a:lnTo>
                      <a:pt x="42" y="6"/>
                    </a:lnTo>
                    <a:lnTo>
                      <a:pt x="42" y="6"/>
                    </a:lnTo>
                    <a:lnTo>
                      <a:pt x="42" y="6"/>
                    </a:lnTo>
                    <a:lnTo>
                      <a:pt x="44" y="6"/>
                    </a:lnTo>
                    <a:lnTo>
                      <a:pt x="42" y="6"/>
                    </a:lnTo>
                    <a:lnTo>
                      <a:pt x="42" y="4"/>
                    </a:lnTo>
                    <a:lnTo>
                      <a:pt x="42" y="4"/>
                    </a:lnTo>
                    <a:lnTo>
                      <a:pt x="42" y="4"/>
                    </a:lnTo>
                    <a:lnTo>
                      <a:pt x="42" y="4"/>
                    </a:lnTo>
                    <a:lnTo>
                      <a:pt x="40" y="2"/>
                    </a:lnTo>
                    <a:lnTo>
                      <a:pt x="38" y="0"/>
                    </a:lnTo>
                    <a:lnTo>
                      <a:pt x="36" y="0"/>
                    </a:lnTo>
                    <a:lnTo>
                      <a:pt x="36" y="0"/>
                    </a:lnTo>
                    <a:lnTo>
                      <a:pt x="36" y="2"/>
                    </a:lnTo>
                    <a:lnTo>
                      <a:pt x="36" y="2"/>
                    </a:lnTo>
                    <a:lnTo>
                      <a:pt x="34" y="4"/>
                    </a:lnTo>
                    <a:lnTo>
                      <a:pt x="32" y="4"/>
                    </a:lnTo>
                    <a:lnTo>
                      <a:pt x="30" y="6"/>
                    </a:lnTo>
                    <a:lnTo>
                      <a:pt x="28" y="6"/>
                    </a:lnTo>
                    <a:lnTo>
                      <a:pt x="28" y="6"/>
                    </a:lnTo>
                    <a:lnTo>
                      <a:pt x="26" y="6"/>
                    </a:lnTo>
                    <a:lnTo>
                      <a:pt x="24" y="4"/>
                    </a:lnTo>
                    <a:lnTo>
                      <a:pt x="24" y="4"/>
                    </a:lnTo>
                    <a:lnTo>
                      <a:pt x="22" y="4"/>
                    </a:lnTo>
                    <a:lnTo>
                      <a:pt x="22" y="6"/>
                    </a:lnTo>
                    <a:lnTo>
                      <a:pt x="22" y="6"/>
                    </a:lnTo>
                    <a:lnTo>
                      <a:pt x="22" y="8"/>
                    </a:lnTo>
                    <a:lnTo>
                      <a:pt x="22" y="8"/>
                    </a:lnTo>
                    <a:lnTo>
                      <a:pt x="24" y="12"/>
                    </a:lnTo>
                    <a:lnTo>
                      <a:pt x="24" y="12"/>
                    </a:lnTo>
                    <a:lnTo>
                      <a:pt x="22" y="12"/>
                    </a:lnTo>
                    <a:lnTo>
                      <a:pt x="24" y="14"/>
                    </a:lnTo>
                    <a:lnTo>
                      <a:pt x="24" y="14"/>
                    </a:lnTo>
                    <a:lnTo>
                      <a:pt x="22" y="14"/>
                    </a:lnTo>
                    <a:lnTo>
                      <a:pt x="20" y="14"/>
                    </a:lnTo>
                    <a:lnTo>
                      <a:pt x="14" y="14"/>
                    </a:lnTo>
                    <a:lnTo>
                      <a:pt x="14" y="16"/>
                    </a:lnTo>
                    <a:lnTo>
                      <a:pt x="14" y="16"/>
                    </a:lnTo>
                    <a:lnTo>
                      <a:pt x="16" y="16"/>
                    </a:lnTo>
                    <a:lnTo>
                      <a:pt x="18" y="16"/>
                    </a:lnTo>
                    <a:lnTo>
                      <a:pt x="20" y="16"/>
                    </a:lnTo>
                    <a:lnTo>
                      <a:pt x="20" y="16"/>
                    </a:lnTo>
                    <a:lnTo>
                      <a:pt x="20" y="16"/>
                    </a:lnTo>
                    <a:lnTo>
                      <a:pt x="20" y="16"/>
                    </a:lnTo>
                    <a:lnTo>
                      <a:pt x="20" y="16"/>
                    </a:lnTo>
                    <a:lnTo>
                      <a:pt x="18" y="18"/>
                    </a:lnTo>
                    <a:lnTo>
                      <a:pt x="18" y="18"/>
                    </a:lnTo>
                    <a:lnTo>
                      <a:pt x="18" y="18"/>
                    </a:lnTo>
                    <a:lnTo>
                      <a:pt x="18" y="18"/>
                    </a:lnTo>
                    <a:lnTo>
                      <a:pt x="20" y="18"/>
                    </a:lnTo>
                    <a:lnTo>
                      <a:pt x="20" y="18"/>
                    </a:lnTo>
                    <a:lnTo>
                      <a:pt x="20" y="18"/>
                    </a:lnTo>
                    <a:lnTo>
                      <a:pt x="18" y="18"/>
                    </a:lnTo>
                    <a:lnTo>
                      <a:pt x="18" y="18"/>
                    </a:lnTo>
                    <a:lnTo>
                      <a:pt x="18" y="18"/>
                    </a:lnTo>
                    <a:lnTo>
                      <a:pt x="18" y="18"/>
                    </a:lnTo>
                    <a:lnTo>
                      <a:pt x="18" y="20"/>
                    </a:lnTo>
                    <a:lnTo>
                      <a:pt x="18" y="20"/>
                    </a:lnTo>
                    <a:lnTo>
                      <a:pt x="16" y="20"/>
                    </a:lnTo>
                    <a:lnTo>
                      <a:pt x="16" y="20"/>
                    </a:lnTo>
                    <a:lnTo>
                      <a:pt x="16" y="22"/>
                    </a:lnTo>
                    <a:lnTo>
                      <a:pt x="16" y="24"/>
                    </a:lnTo>
                    <a:lnTo>
                      <a:pt x="16" y="24"/>
                    </a:lnTo>
                    <a:lnTo>
                      <a:pt x="14" y="24"/>
                    </a:lnTo>
                    <a:lnTo>
                      <a:pt x="14" y="26"/>
                    </a:lnTo>
                    <a:lnTo>
                      <a:pt x="12" y="24"/>
                    </a:lnTo>
                    <a:lnTo>
                      <a:pt x="12" y="24"/>
                    </a:lnTo>
                    <a:lnTo>
                      <a:pt x="10" y="24"/>
                    </a:lnTo>
                    <a:lnTo>
                      <a:pt x="6" y="24"/>
                    </a:lnTo>
                    <a:lnTo>
                      <a:pt x="4" y="24"/>
                    </a:lnTo>
                    <a:lnTo>
                      <a:pt x="2" y="24"/>
                    </a:lnTo>
                    <a:lnTo>
                      <a:pt x="0" y="26"/>
                    </a:lnTo>
                    <a:lnTo>
                      <a:pt x="0" y="26"/>
                    </a:lnTo>
                    <a:lnTo>
                      <a:pt x="0" y="26"/>
                    </a:lnTo>
                    <a:lnTo>
                      <a:pt x="0" y="30"/>
                    </a:lnTo>
                    <a:lnTo>
                      <a:pt x="0" y="30"/>
                    </a:lnTo>
                    <a:lnTo>
                      <a:pt x="0" y="30"/>
                    </a:lnTo>
                    <a:lnTo>
                      <a:pt x="4" y="32"/>
                    </a:lnTo>
                    <a:lnTo>
                      <a:pt x="4" y="32"/>
                    </a:lnTo>
                    <a:lnTo>
                      <a:pt x="6" y="32"/>
                    </a:lnTo>
                    <a:lnTo>
                      <a:pt x="6" y="34"/>
                    </a:lnTo>
                    <a:lnTo>
                      <a:pt x="6" y="34"/>
                    </a:lnTo>
                    <a:lnTo>
                      <a:pt x="8" y="34"/>
                    </a:lnTo>
                    <a:lnTo>
                      <a:pt x="8" y="34"/>
                    </a:lnTo>
                    <a:lnTo>
                      <a:pt x="10" y="34"/>
                    </a:lnTo>
                    <a:lnTo>
                      <a:pt x="12" y="34"/>
                    </a:lnTo>
                    <a:lnTo>
                      <a:pt x="12" y="36"/>
                    </a:lnTo>
                    <a:lnTo>
                      <a:pt x="12" y="36"/>
                    </a:lnTo>
                    <a:lnTo>
                      <a:pt x="12" y="36"/>
                    </a:lnTo>
                    <a:lnTo>
                      <a:pt x="12" y="40"/>
                    </a:lnTo>
                    <a:lnTo>
                      <a:pt x="12" y="42"/>
                    </a:lnTo>
                    <a:lnTo>
                      <a:pt x="14" y="44"/>
                    </a:lnTo>
                    <a:lnTo>
                      <a:pt x="14" y="46"/>
                    </a:lnTo>
                    <a:lnTo>
                      <a:pt x="16" y="48"/>
                    </a:lnTo>
                    <a:lnTo>
                      <a:pt x="18" y="48"/>
                    </a:lnTo>
                    <a:lnTo>
                      <a:pt x="18" y="48"/>
                    </a:lnTo>
                    <a:lnTo>
                      <a:pt x="18" y="50"/>
                    </a:lnTo>
                    <a:lnTo>
                      <a:pt x="18" y="50"/>
                    </a:lnTo>
                    <a:lnTo>
                      <a:pt x="18" y="52"/>
                    </a:lnTo>
                    <a:lnTo>
                      <a:pt x="18" y="54"/>
                    </a:lnTo>
                    <a:lnTo>
                      <a:pt x="18" y="54"/>
                    </a:lnTo>
                    <a:lnTo>
                      <a:pt x="16" y="56"/>
                    </a:lnTo>
                    <a:lnTo>
                      <a:pt x="16" y="58"/>
                    </a:lnTo>
                    <a:lnTo>
                      <a:pt x="14" y="60"/>
                    </a:lnTo>
                    <a:lnTo>
                      <a:pt x="14" y="62"/>
                    </a:lnTo>
                    <a:lnTo>
                      <a:pt x="14" y="66"/>
                    </a:lnTo>
                    <a:lnTo>
                      <a:pt x="14" y="68"/>
                    </a:lnTo>
                    <a:lnTo>
                      <a:pt x="14" y="68"/>
                    </a:lnTo>
                    <a:lnTo>
                      <a:pt x="16" y="70"/>
                    </a:lnTo>
                    <a:lnTo>
                      <a:pt x="18" y="73"/>
                    </a:lnTo>
                    <a:lnTo>
                      <a:pt x="20" y="73"/>
                    </a:lnTo>
                    <a:lnTo>
                      <a:pt x="22" y="70"/>
                    </a:lnTo>
                    <a:lnTo>
                      <a:pt x="22" y="70"/>
                    </a:lnTo>
                    <a:lnTo>
                      <a:pt x="22" y="70"/>
                    </a:lnTo>
                    <a:lnTo>
                      <a:pt x="22" y="70"/>
                    </a:lnTo>
                    <a:lnTo>
                      <a:pt x="24" y="68"/>
                    </a:lnTo>
                    <a:lnTo>
                      <a:pt x="26" y="68"/>
                    </a:lnTo>
                    <a:lnTo>
                      <a:pt x="26" y="66"/>
                    </a:lnTo>
                    <a:lnTo>
                      <a:pt x="28" y="66"/>
                    </a:lnTo>
                    <a:lnTo>
                      <a:pt x="28" y="66"/>
                    </a:lnTo>
                    <a:lnTo>
                      <a:pt x="28" y="66"/>
                    </a:lnTo>
                    <a:lnTo>
                      <a:pt x="30" y="66"/>
                    </a:lnTo>
                    <a:lnTo>
                      <a:pt x="30" y="66"/>
                    </a:lnTo>
                    <a:lnTo>
                      <a:pt x="30" y="64"/>
                    </a:lnTo>
                    <a:lnTo>
                      <a:pt x="30" y="64"/>
                    </a:lnTo>
                    <a:lnTo>
                      <a:pt x="30" y="64"/>
                    </a:lnTo>
                    <a:lnTo>
                      <a:pt x="32" y="64"/>
                    </a:lnTo>
                    <a:lnTo>
                      <a:pt x="32" y="66"/>
                    </a:lnTo>
                    <a:lnTo>
                      <a:pt x="34" y="68"/>
                    </a:lnTo>
                    <a:lnTo>
                      <a:pt x="36" y="68"/>
                    </a:lnTo>
                    <a:lnTo>
                      <a:pt x="36" y="68"/>
                    </a:lnTo>
                    <a:lnTo>
                      <a:pt x="38" y="68"/>
                    </a:lnTo>
                    <a:lnTo>
                      <a:pt x="38" y="66"/>
                    </a:lnTo>
                    <a:lnTo>
                      <a:pt x="38" y="66"/>
                    </a:lnTo>
                    <a:lnTo>
                      <a:pt x="38" y="64"/>
                    </a:lnTo>
                    <a:lnTo>
                      <a:pt x="38" y="62"/>
                    </a:lnTo>
                    <a:lnTo>
                      <a:pt x="38" y="60"/>
                    </a:lnTo>
                    <a:lnTo>
                      <a:pt x="40" y="60"/>
                    </a:lnTo>
                    <a:lnTo>
                      <a:pt x="42" y="60"/>
                    </a:lnTo>
                    <a:lnTo>
                      <a:pt x="44" y="60"/>
                    </a:lnTo>
                    <a:lnTo>
                      <a:pt x="46" y="60"/>
                    </a:lnTo>
                    <a:lnTo>
                      <a:pt x="46" y="60"/>
                    </a:lnTo>
                    <a:lnTo>
                      <a:pt x="48" y="60"/>
                    </a:lnTo>
                    <a:lnTo>
                      <a:pt x="48" y="60"/>
                    </a:lnTo>
                    <a:lnTo>
                      <a:pt x="48" y="58"/>
                    </a:lnTo>
                    <a:lnTo>
                      <a:pt x="48" y="56"/>
                    </a:lnTo>
                    <a:lnTo>
                      <a:pt x="48" y="54"/>
                    </a:lnTo>
                    <a:lnTo>
                      <a:pt x="48" y="54"/>
                    </a:lnTo>
                    <a:lnTo>
                      <a:pt x="48" y="54"/>
                    </a:lnTo>
                    <a:lnTo>
                      <a:pt x="48" y="52"/>
                    </a:lnTo>
                    <a:lnTo>
                      <a:pt x="50" y="52"/>
                    </a:lnTo>
                    <a:lnTo>
                      <a:pt x="50" y="50"/>
                    </a:lnTo>
                    <a:lnTo>
                      <a:pt x="52" y="46"/>
                    </a:lnTo>
                    <a:lnTo>
                      <a:pt x="52" y="44"/>
                    </a:lnTo>
                    <a:lnTo>
                      <a:pt x="54" y="44"/>
                    </a:lnTo>
                    <a:lnTo>
                      <a:pt x="58" y="46"/>
                    </a:lnTo>
                    <a:lnTo>
                      <a:pt x="60" y="48"/>
                    </a:lnTo>
                    <a:lnTo>
                      <a:pt x="62" y="50"/>
                    </a:lnTo>
                    <a:lnTo>
                      <a:pt x="62" y="52"/>
                    </a:lnTo>
                    <a:lnTo>
                      <a:pt x="62" y="54"/>
                    </a:lnTo>
                    <a:lnTo>
                      <a:pt x="64" y="54"/>
                    </a:lnTo>
                    <a:lnTo>
                      <a:pt x="64" y="54"/>
                    </a:lnTo>
                    <a:lnTo>
                      <a:pt x="66" y="54"/>
                    </a:lnTo>
                    <a:lnTo>
                      <a:pt x="66" y="54"/>
                    </a:lnTo>
                    <a:lnTo>
                      <a:pt x="68" y="54"/>
                    </a:lnTo>
                    <a:lnTo>
                      <a:pt x="68" y="56"/>
                    </a:lnTo>
                    <a:lnTo>
                      <a:pt x="68" y="56"/>
                    </a:lnTo>
                    <a:lnTo>
                      <a:pt x="68" y="60"/>
                    </a:lnTo>
                    <a:lnTo>
                      <a:pt x="68" y="62"/>
                    </a:lnTo>
                    <a:lnTo>
                      <a:pt x="68" y="66"/>
                    </a:lnTo>
                    <a:lnTo>
                      <a:pt x="68" y="68"/>
                    </a:lnTo>
                    <a:lnTo>
                      <a:pt x="70" y="70"/>
                    </a:lnTo>
                    <a:lnTo>
                      <a:pt x="70" y="75"/>
                    </a:lnTo>
                    <a:lnTo>
                      <a:pt x="72" y="77"/>
                    </a:lnTo>
                    <a:lnTo>
                      <a:pt x="74" y="77"/>
                    </a:lnTo>
                    <a:lnTo>
                      <a:pt x="74" y="77"/>
                    </a:lnTo>
                    <a:lnTo>
                      <a:pt x="76" y="77"/>
                    </a:lnTo>
                    <a:lnTo>
                      <a:pt x="78" y="75"/>
                    </a:lnTo>
                    <a:lnTo>
                      <a:pt x="80" y="73"/>
                    </a:lnTo>
                    <a:lnTo>
                      <a:pt x="82" y="73"/>
                    </a:lnTo>
                    <a:lnTo>
                      <a:pt x="86" y="70"/>
                    </a:lnTo>
                    <a:lnTo>
                      <a:pt x="88" y="68"/>
                    </a:lnTo>
                    <a:lnTo>
                      <a:pt x="90" y="66"/>
                    </a:lnTo>
                    <a:lnTo>
                      <a:pt x="94" y="64"/>
                    </a:lnTo>
                    <a:lnTo>
                      <a:pt x="96" y="62"/>
                    </a:lnTo>
                    <a:lnTo>
                      <a:pt x="98" y="62"/>
                    </a:lnTo>
                    <a:lnTo>
                      <a:pt x="98" y="62"/>
                    </a:lnTo>
                    <a:lnTo>
                      <a:pt x="100" y="62"/>
                    </a:lnTo>
                    <a:lnTo>
                      <a:pt x="100" y="62"/>
                    </a:lnTo>
                    <a:lnTo>
                      <a:pt x="100" y="64"/>
                    </a:lnTo>
                    <a:lnTo>
                      <a:pt x="102" y="64"/>
                    </a:lnTo>
                    <a:lnTo>
                      <a:pt x="102" y="64"/>
                    </a:lnTo>
                    <a:lnTo>
                      <a:pt x="100" y="66"/>
                    </a:lnTo>
                    <a:lnTo>
                      <a:pt x="100" y="66"/>
                    </a:lnTo>
                    <a:lnTo>
                      <a:pt x="100" y="66"/>
                    </a:lnTo>
                    <a:lnTo>
                      <a:pt x="102" y="66"/>
                    </a:lnTo>
                    <a:lnTo>
                      <a:pt x="104" y="66"/>
                    </a:lnTo>
                    <a:lnTo>
                      <a:pt x="106" y="64"/>
                    </a:lnTo>
                    <a:lnTo>
                      <a:pt x="108" y="64"/>
                    </a:lnTo>
                    <a:lnTo>
                      <a:pt x="108" y="64"/>
                    </a:lnTo>
                    <a:lnTo>
                      <a:pt x="108" y="64"/>
                    </a:lnTo>
                    <a:lnTo>
                      <a:pt x="110" y="64"/>
                    </a:lnTo>
                    <a:lnTo>
                      <a:pt x="112" y="64"/>
                    </a:lnTo>
                    <a:lnTo>
                      <a:pt x="112" y="64"/>
                    </a:lnTo>
                    <a:lnTo>
                      <a:pt x="114" y="64"/>
                    </a:lnTo>
                    <a:lnTo>
                      <a:pt x="116" y="64"/>
                    </a:lnTo>
                    <a:lnTo>
                      <a:pt x="118" y="66"/>
                    </a:lnTo>
                    <a:lnTo>
                      <a:pt x="118" y="66"/>
                    </a:lnTo>
                    <a:lnTo>
                      <a:pt x="118" y="66"/>
                    </a:lnTo>
                    <a:lnTo>
                      <a:pt x="120" y="66"/>
                    </a:lnTo>
                    <a:lnTo>
                      <a:pt x="120" y="66"/>
                    </a:lnTo>
                    <a:lnTo>
                      <a:pt x="122" y="64"/>
                    </a:lnTo>
                    <a:lnTo>
                      <a:pt x="122" y="64"/>
                    </a:lnTo>
                    <a:lnTo>
                      <a:pt x="120" y="6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0" name="Freeform 32"/>
              <p:cNvSpPr>
                <a:spLocks noEditPoints="1"/>
              </p:cNvSpPr>
              <p:nvPr/>
            </p:nvSpPr>
            <p:spPr bwMode="auto">
              <a:xfrm>
                <a:off x="5290" y="1624"/>
                <a:ext cx="54" cy="60"/>
              </a:xfrm>
              <a:custGeom>
                <a:avLst/>
                <a:gdLst>
                  <a:gd name="T0" fmla="*/ 0 w 54"/>
                  <a:gd name="T1" fmla="*/ 14 h 60"/>
                  <a:gd name="T2" fmla="*/ 2 w 54"/>
                  <a:gd name="T3" fmla="*/ 16 h 60"/>
                  <a:gd name="T4" fmla="*/ 2 w 54"/>
                  <a:gd name="T5" fmla="*/ 14 h 60"/>
                  <a:gd name="T6" fmla="*/ 54 w 54"/>
                  <a:gd name="T7" fmla="*/ 18 h 60"/>
                  <a:gd name="T8" fmla="*/ 54 w 54"/>
                  <a:gd name="T9" fmla="*/ 12 h 60"/>
                  <a:gd name="T10" fmla="*/ 54 w 54"/>
                  <a:gd name="T11" fmla="*/ 8 h 60"/>
                  <a:gd name="T12" fmla="*/ 54 w 54"/>
                  <a:gd name="T13" fmla="*/ 6 h 60"/>
                  <a:gd name="T14" fmla="*/ 52 w 54"/>
                  <a:gd name="T15" fmla="*/ 4 h 60"/>
                  <a:gd name="T16" fmla="*/ 50 w 54"/>
                  <a:gd name="T17" fmla="*/ 2 h 60"/>
                  <a:gd name="T18" fmla="*/ 48 w 54"/>
                  <a:gd name="T19" fmla="*/ 0 h 60"/>
                  <a:gd name="T20" fmla="*/ 46 w 54"/>
                  <a:gd name="T21" fmla="*/ 2 h 60"/>
                  <a:gd name="T22" fmla="*/ 42 w 54"/>
                  <a:gd name="T23" fmla="*/ 4 h 60"/>
                  <a:gd name="T24" fmla="*/ 40 w 54"/>
                  <a:gd name="T25" fmla="*/ 6 h 60"/>
                  <a:gd name="T26" fmla="*/ 38 w 54"/>
                  <a:gd name="T27" fmla="*/ 10 h 60"/>
                  <a:gd name="T28" fmla="*/ 36 w 54"/>
                  <a:gd name="T29" fmla="*/ 14 h 60"/>
                  <a:gd name="T30" fmla="*/ 32 w 54"/>
                  <a:gd name="T31" fmla="*/ 30 h 60"/>
                  <a:gd name="T32" fmla="*/ 32 w 54"/>
                  <a:gd name="T33" fmla="*/ 34 h 60"/>
                  <a:gd name="T34" fmla="*/ 32 w 54"/>
                  <a:gd name="T35" fmla="*/ 38 h 60"/>
                  <a:gd name="T36" fmla="*/ 32 w 54"/>
                  <a:gd name="T37" fmla="*/ 40 h 60"/>
                  <a:gd name="T38" fmla="*/ 34 w 54"/>
                  <a:gd name="T39" fmla="*/ 42 h 60"/>
                  <a:gd name="T40" fmla="*/ 38 w 54"/>
                  <a:gd name="T41" fmla="*/ 48 h 60"/>
                  <a:gd name="T42" fmla="*/ 38 w 54"/>
                  <a:gd name="T43" fmla="*/ 50 h 60"/>
                  <a:gd name="T44" fmla="*/ 40 w 54"/>
                  <a:gd name="T45" fmla="*/ 52 h 60"/>
                  <a:gd name="T46" fmla="*/ 44 w 54"/>
                  <a:gd name="T47" fmla="*/ 54 h 60"/>
                  <a:gd name="T48" fmla="*/ 46 w 54"/>
                  <a:gd name="T49" fmla="*/ 58 h 60"/>
                  <a:gd name="T50" fmla="*/ 48 w 54"/>
                  <a:gd name="T51" fmla="*/ 60 h 60"/>
                  <a:gd name="T52" fmla="*/ 48 w 54"/>
                  <a:gd name="T53" fmla="*/ 56 h 60"/>
                  <a:gd name="T54" fmla="*/ 48 w 54"/>
                  <a:gd name="T55" fmla="*/ 52 h 60"/>
                  <a:gd name="T56" fmla="*/ 48 w 54"/>
                  <a:gd name="T57" fmla="*/ 48 h 60"/>
                  <a:gd name="T58" fmla="*/ 52 w 54"/>
                  <a:gd name="T59" fmla="*/ 42 h 60"/>
                  <a:gd name="T60" fmla="*/ 52 w 54"/>
                  <a:gd name="T61" fmla="*/ 38 h 60"/>
                  <a:gd name="T62" fmla="*/ 52 w 54"/>
                  <a:gd name="T63" fmla="*/ 30 h 60"/>
                  <a:gd name="T64" fmla="*/ 52 w 54"/>
                  <a:gd name="T65" fmla="*/ 22 h 60"/>
                  <a:gd name="T66" fmla="*/ 54 w 54"/>
                  <a:gd name="T6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60">
                    <a:moveTo>
                      <a:pt x="2" y="16"/>
                    </a:moveTo>
                    <a:lnTo>
                      <a:pt x="0" y="14"/>
                    </a:lnTo>
                    <a:lnTo>
                      <a:pt x="0" y="16"/>
                    </a:lnTo>
                    <a:lnTo>
                      <a:pt x="2" y="16"/>
                    </a:lnTo>
                    <a:lnTo>
                      <a:pt x="2" y="16"/>
                    </a:lnTo>
                    <a:lnTo>
                      <a:pt x="2" y="14"/>
                    </a:lnTo>
                    <a:lnTo>
                      <a:pt x="2" y="16"/>
                    </a:lnTo>
                    <a:close/>
                    <a:moveTo>
                      <a:pt x="54" y="18"/>
                    </a:moveTo>
                    <a:lnTo>
                      <a:pt x="54" y="14"/>
                    </a:lnTo>
                    <a:lnTo>
                      <a:pt x="54" y="12"/>
                    </a:lnTo>
                    <a:lnTo>
                      <a:pt x="54" y="10"/>
                    </a:lnTo>
                    <a:lnTo>
                      <a:pt x="54" y="8"/>
                    </a:lnTo>
                    <a:lnTo>
                      <a:pt x="54" y="8"/>
                    </a:lnTo>
                    <a:lnTo>
                      <a:pt x="54" y="6"/>
                    </a:lnTo>
                    <a:lnTo>
                      <a:pt x="54" y="4"/>
                    </a:lnTo>
                    <a:lnTo>
                      <a:pt x="52" y="4"/>
                    </a:lnTo>
                    <a:lnTo>
                      <a:pt x="50" y="2"/>
                    </a:lnTo>
                    <a:lnTo>
                      <a:pt x="50" y="2"/>
                    </a:lnTo>
                    <a:lnTo>
                      <a:pt x="50" y="2"/>
                    </a:lnTo>
                    <a:lnTo>
                      <a:pt x="48" y="0"/>
                    </a:lnTo>
                    <a:lnTo>
                      <a:pt x="48" y="0"/>
                    </a:lnTo>
                    <a:lnTo>
                      <a:pt x="46" y="2"/>
                    </a:lnTo>
                    <a:lnTo>
                      <a:pt x="46" y="2"/>
                    </a:lnTo>
                    <a:lnTo>
                      <a:pt x="42" y="4"/>
                    </a:lnTo>
                    <a:lnTo>
                      <a:pt x="40" y="6"/>
                    </a:lnTo>
                    <a:lnTo>
                      <a:pt x="40" y="6"/>
                    </a:lnTo>
                    <a:lnTo>
                      <a:pt x="40" y="8"/>
                    </a:lnTo>
                    <a:lnTo>
                      <a:pt x="38" y="10"/>
                    </a:lnTo>
                    <a:lnTo>
                      <a:pt x="38" y="12"/>
                    </a:lnTo>
                    <a:lnTo>
                      <a:pt x="36" y="14"/>
                    </a:lnTo>
                    <a:lnTo>
                      <a:pt x="32" y="28"/>
                    </a:lnTo>
                    <a:lnTo>
                      <a:pt x="32" y="30"/>
                    </a:lnTo>
                    <a:lnTo>
                      <a:pt x="32" y="32"/>
                    </a:lnTo>
                    <a:lnTo>
                      <a:pt x="32" y="34"/>
                    </a:lnTo>
                    <a:lnTo>
                      <a:pt x="32" y="36"/>
                    </a:lnTo>
                    <a:lnTo>
                      <a:pt x="32" y="38"/>
                    </a:lnTo>
                    <a:lnTo>
                      <a:pt x="32" y="38"/>
                    </a:lnTo>
                    <a:lnTo>
                      <a:pt x="32" y="40"/>
                    </a:lnTo>
                    <a:lnTo>
                      <a:pt x="34" y="40"/>
                    </a:lnTo>
                    <a:lnTo>
                      <a:pt x="34" y="42"/>
                    </a:lnTo>
                    <a:lnTo>
                      <a:pt x="36" y="46"/>
                    </a:lnTo>
                    <a:lnTo>
                      <a:pt x="38" y="48"/>
                    </a:lnTo>
                    <a:lnTo>
                      <a:pt x="38" y="50"/>
                    </a:lnTo>
                    <a:lnTo>
                      <a:pt x="38" y="50"/>
                    </a:lnTo>
                    <a:lnTo>
                      <a:pt x="40" y="50"/>
                    </a:lnTo>
                    <a:lnTo>
                      <a:pt x="40" y="52"/>
                    </a:lnTo>
                    <a:lnTo>
                      <a:pt x="42" y="52"/>
                    </a:lnTo>
                    <a:lnTo>
                      <a:pt x="44" y="54"/>
                    </a:lnTo>
                    <a:lnTo>
                      <a:pt x="44" y="56"/>
                    </a:lnTo>
                    <a:lnTo>
                      <a:pt x="46" y="58"/>
                    </a:lnTo>
                    <a:lnTo>
                      <a:pt x="46" y="60"/>
                    </a:lnTo>
                    <a:lnTo>
                      <a:pt x="48" y="60"/>
                    </a:lnTo>
                    <a:lnTo>
                      <a:pt x="48" y="58"/>
                    </a:lnTo>
                    <a:lnTo>
                      <a:pt x="48" y="56"/>
                    </a:lnTo>
                    <a:lnTo>
                      <a:pt x="48" y="54"/>
                    </a:lnTo>
                    <a:lnTo>
                      <a:pt x="48" y="52"/>
                    </a:lnTo>
                    <a:lnTo>
                      <a:pt x="48" y="50"/>
                    </a:lnTo>
                    <a:lnTo>
                      <a:pt x="48" y="48"/>
                    </a:lnTo>
                    <a:lnTo>
                      <a:pt x="50" y="46"/>
                    </a:lnTo>
                    <a:lnTo>
                      <a:pt x="52" y="42"/>
                    </a:lnTo>
                    <a:lnTo>
                      <a:pt x="52" y="40"/>
                    </a:lnTo>
                    <a:lnTo>
                      <a:pt x="52" y="38"/>
                    </a:lnTo>
                    <a:lnTo>
                      <a:pt x="54" y="34"/>
                    </a:lnTo>
                    <a:lnTo>
                      <a:pt x="52" y="30"/>
                    </a:lnTo>
                    <a:lnTo>
                      <a:pt x="54" y="26"/>
                    </a:lnTo>
                    <a:lnTo>
                      <a:pt x="52" y="22"/>
                    </a:lnTo>
                    <a:lnTo>
                      <a:pt x="54" y="22"/>
                    </a:lnTo>
                    <a:lnTo>
                      <a:pt x="54" y="1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1" name="Freeform 33"/>
              <p:cNvSpPr>
                <a:spLocks/>
              </p:cNvSpPr>
              <p:nvPr/>
            </p:nvSpPr>
            <p:spPr bwMode="auto">
              <a:xfrm>
                <a:off x="4007" y="1409"/>
                <a:ext cx="96" cy="91"/>
              </a:xfrm>
              <a:custGeom>
                <a:avLst/>
                <a:gdLst>
                  <a:gd name="T0" fmla="*/ 94 w 96"/>
                  <a:gd name="T1" fmla="*/ 0 h 91"/>
                  <a:gd name="T2" fmla="*/ 92 w 96"/>
                  <a:gd name="T3" fmla="*/ 0 h 91"/>
                  <a:gd name="T4" fmla="*/ 86 w 96"/>
                  <a:gd name="T5" fmla="*/ 2 h 91"/>
                  <a:gd name="T6" fmla="*/ 80 w 96"/>
                  <a:gd name="T7" fmla="*/ 4 h 91"/>
                  <a:gd name="T8" fmla="*/ 72 w 96"/>
                  <a:gd name="T9" fmla="*/ 2 h 91"/>
                  <a:gd name="T10" fmla="*/ 62 w 96"/>
                  <a:gd name="T11" fmla="*/ 9 h 91"/>
                  <a:gd name="T12" fmla="*/ 52 w 96"/>
                  <a:gd name="T13" fmla="*/ 11 h 91"/>
                  <a:gd name="T14" fmla="*/ 44 w 96"/>
                  <a:gd name="T15" fmla="*/ 11 h 91"/>
                  <a:gd name="T16" fmla="*/ 38 w 96"/>
                  <a:gd name="T17" fmla="*/ 9 h 91"/>
                  <a:gd name="T18" fmla="*/ 34 w 96"/>
                  <a:gd name="T19" fmla="*/ 7 h 91"/>
                  <a:gd name="T20" fmla="*/ 28 w 96"/>
                  <a:gd name="T21" fmla="*/ 11 h 91"/>
                  <a:gd name="T22" fmla="*/ 22 w 96"/>
                  <a:gd name="T23" fmla="*/ 13 h 91"/>
                  <a:gd name="T24" fmla="*/ 18 w 96"/>
                  <a:gd name="T25" fmla="*/ 11 h 91"/>
                  <a:gd name="T26" fmla="*/ 12 w 96"/>
                  <a:gd name="T27" fmla="*/ 9 h 91"/>
                  <a:gd name="T28" fmla="*/ 12 w 96"/>
                  <a:gd name="T29" fmla="*/ 15 h 91"/>
                  <a:gd name="T30" fmla="*/ 12 w 96"/>
                  <a:gd name="T31" fmla="*/ 19 h 91"/>
                  <a:gd name="T32" fmla="*/ 10 w 96"/>
                  <a:gd name="T33" fmla="*/ 21 h 91"/>
                  <a:gd name="T34" fmla="*/ 8 w 96"/>
                  <a:gd name="T35" fmla="*/ 25 h 91"/>
                  <a:gd name="T36" fmla="*/ 6 w 96"/>
                  <a:gd name="T37" fmla="*/ 27 h 91"/>
                  <a:gd name="T38" fmla="*/ 2 w 96"/>
                  <a:gd name="T39" fmla="*/ 27 h 91"/>
                  <a:gd name="T40" fmla="*/ 4 w 96"/>
                  <a:gd name="T41" fmla="*/ 35 h 91"/>
                  <a:gd name="T42" fmla="*/ 4 w 96"/>
                  <a:gd name="T43" fmla="*/ 41 h 91"/>
                  <a:gd name="T44" fmla="*/ 6 w 96"/>
                  <a:gd name="T45" fmla="*/ 49 h 91"/>
                  <a:gd name="T46" fmla="*/ 10 w 96"/>
                  <a:gd name="T47" fmla="*/ 47 h 91"/>
                  <a:gd name="T48" fmla="*/ 12 w 96"/>
                  <a:gd name="T49" fmla="*/ 49 h 91"/>
                  <a:gd name="T50" fmla="*/ 12 w 96"/>
                  <a:gd name="T51" fmla="*/ 51 h 91"/>
                  <a:gd name="T52" fmla="*/ 16 w 96"/>
                  <a:gd name="T53" fmla="*/ 57 h 91"/>
                  <a:gd name="T54" fmla="*/ 14 w 96"/>
                  <a:gd name="T55" fmla="*/ 59 h 91"/>
                  <a:gd name="T56" fmla="*/ 12 w 96"/>
                  <a:gd name="T57" fmla="*/ 61 h 91"/>
                  <a:gd name="T58" fmla="*/ 12 w 96"/>
                  <a:gd name="T59" fmla="*/ 63 h 91"/>
                  <a:gd name="T60" fmla="*/ 10 w 96"/>
                  <a:gd name="T61" fmla="*/ 63 h 91"/>
                  <a:gd name="T62" fmla="*/ 8 w 96"/>
                  <a:gd name="T63" fmla="*/ 63 h 91"/>
                  <a:gd name="T64" fmla="*/ 6 w 96"/>
                  <a:gd name="T65" fmla="*/ 67 h 91"/>
                  <a:gd name="T66" fmla="*/ 8 w 96"/>
                  <a:gd name="T67" fmla="*/ 67 h 91"/>
                  <a:gd name="T68" fmla="*/ 6 w 96"/>
                  <a:gd name="T69" fmla="*/ 69 h 91"/>
                  <a:gd name="T70" fmla="*/ 6 w 96"/>
                  <a:gd name="T71" fmla="*/ 71 h 91"/>
                  <a:gd name="T72" fmla="*/ 6 w 96"/>
                  <a:gd name="T73" fmla="*/ 73 h 91"/>
                  <a:gd name="T74" fmla="*/ 6 w 96"/>
                  <a:gd name="T75" fmla="*/ 77 h 91"/>
                  <a:gd name="T76" fmla="*/ 6 w 96"/>
                  <a:gd name="T77" fmla="*/ 79 h 91"/>
                  <a:gd name="T78" fmla="*/ 6 w 96"/>
                  <a:gd name="T79" fmla="*/ 83 h 91"/>
                  <a:gd name="T80" fmla="*/ 10 w 96"/>
                  <a:gd name="T81" fmla="*/ 87 h 91"/>
                  <a:gd name="T82" fmla="*/ 14 w 96"/>
                  <a:gd name="T83" fmla="*/ 89 h 91"/>
                  <a:gd name="T84" fmla="*/ 26 w 96"/>
                  <a:gd name="T85" fmla="*/ 87 h 91"/>
                  <a:gd name="T86" fmla="*/ 34 w 96"/>
                  <a:gd name="T87" fmla="*/ 81 h 91"/>
                  <a:gd name="T88" fmla="*/ 46 w 96"/>
                  <a:gd name="T89" fmla="*/ 73 h 91"/>
                  <a:gd name="T90" fmla="*/ 56 w 96"/>
                  <a:gd name="T91" fmla="*/ 67 h 91"/>
                  <a:gd name="T92" fmla="*/ 68 w 96"/>
                  <a:gd name="T93" fmla="*/ 59 h 91"/>
                  <a:gd name="T94" fmla="*/ 80 w 96"/>
                  <a:gd name="T95" fmla="*/ 53 h 91"/>
                  <a:gd name="T96" fmla="*/ 82 w 96"/>
                  <a:gd name="T97" fmla="*/ 47 h 91"/>
                  <a:gd name="T98" fmla="*/ 82 w 96"/>
                  <a:gd name="T99" fmla="*/ 37 h 91"/>
                  <a:gd name="T100" fmla="*/ 84 w 96"/>
                  <a:gd name="T101" fmla="*/ 31 h 91"/>
                  <a:gd name="T102" fmla="*/ 82 w 96"/>
                  <a:gd name="T103" fmla="*/ 25 h 91"/>
                  <a:gd name="T104" fmla="*/ 82 w 96"/>
                  <a:gd name="T105" fmla="*/ 19 h 91"/>
                  <a:gd name="T106" fmla="*/ 82 w 96"/>
                  <a:gd name="T107" fmla="*/ 15 h 91"/>
                  <a:gd name="T108" fmla="*/ 90 w 96"/>
                  <a:gd name="T109" fmla="*/ 11 h 91"/>
                  <a:gd name="T110" fmla="*/ 96 w 96"/>
                  <a:gd name="T111" fmla="*/ 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1">
                    <a:moveTo>
                      <a:pt x="96" y="2"/>
                    </a:moveTo>
                    <a:lnTo>
                      <a:pt x="94" y="0"/>
                    </a:lnTo>
                    <a:lnTo>
                      <a:pt x="94" y="0"/>
                    </a:lnTo>
                    <a:lnTo>
                      <a:pt x="94" y="0"/>
                    </a:lnTo>
                    <a:lnTo>
                      <a:pt x="94" y="0"/>
                    </a:lnTo>
                    <a:lnTo>
                      <a:pt x="92" y="0"/>
                    </a:lnTo>
                    <a:lnTo>
                      <a:pt x="92" y="0"/>
                    </a:lnTo>
                    <a:lnTo>
                      <a:pt x="88" y="2"/>
                    </a:lnTo>
                    <a:lnTo>
                      <a:pt x="86" y="2"/>
                    </a:lnTo>
                    <a:lnTo>
                      <a:pt x="84" y="4"/>
                    </a:lnTo>
                    <a:lnTo>
                      <a:pt x="80" y="4"/>
                    </a:lnTo>
                    <a:lnTo>
                      <a:pt x="80" y="4"/>
                    </a:lnTo>
                    <a:lnTo>
                      <a:pt x="78" y="4"/>
                    </a:lnTo>
                    <a:lnTo>
                      <a:pt x="76" y="2"/>
                    </a:lnTo>
                    <a:lnTo>
                      <a:pt x="72" y="2"/>
                    </a:lnTo>
                    <a:lnTo>
                      <a:pt x="72" y="2"/>
                    </a:lnTo>
                    <a:lnTo>
                      <a:pt x="68" y="4"/>
                    </a:lnTo>
                    <a:lnTo>
                      <a:pt x="62" y="9"/>
                    </a:lnTo>
                    <a:lnTo>
                      <a:pt x="58" y="11"/>
                    </a:lnTo>
                    <a:lnTo>
                      <a:pt x="54" y="11"/>
                    </a:lnTo>
                    <a:lnTo>
                      <a:pt x="52" y="11"/>
                    </a:lnTo>
                    <a:lnTo>
                      <a:pt x="48" y="11"/>
                    </a:lnTo>
                    <a:lnTo>
                      <a:pt x="46" y="11"/>
                    </a:lnTo>
                    <a:lnTo>
                      <a:pt x="44" y="11"/>
                    </a:lnTo>
                    <a:lnTo>
                      <a:pt x="42" y="11"/>
                    </a:lnTo>
                    <a:lnTo>
                      <a:pt x="40" y="9"/>
                    </a:lnTo>
                    <a:lnTo>
                      <a:pt x="38" y="9"/>
                    </a:lnTo>
                    <a:lnTo>
                      <a:pt x="38" y="7"/>
                    </a:lnTo>
                    <a:lnTo>
                      <a:pt x="36" y="7"/>
                    </a:lnTo>
                    <a:lnTo>
                      <a:pt x="34" y="7"/>
                    </a:lnTo>
                    <a:lnTo>
                      <a:pt x="30" y="9"/>
                    </a:lnTo>
                    <a:lnTo>
                      <a:pt x="30" y="11"/>
                    </a:lnTo>
                    <a:lnTo>
                      <a:pt x="28" y="11"/>
                    </a:lnTo>
                    <a:lnTo>
                      <a:pt x="26" y="11"/>
                    </a:lnTo>
                    <a:lnTo>
                      <a:pt x="24" y="13"/>
                    </a:lnTo>
                    <a:lnTo>
                      <a:pt x="22" y="13"/>
                    </a:lnTo>
                    <a:lnTo>
                      <a:pt x="20" y="13"/>
                    </a:lnTo>
                    <a:lnTo>
                      <a:pt x="18" y="13"/>
                    </a:lnTo>
                    <a:lnTo>
                      <a:pt x="18" y="11"/>
                    </a:lnTo>
                    <a:lnTo>
                      <a:pt x="16" y="11"/>
                    </a:lnTo>
                    <a:lnTo>
                      <a:pt x="14" y="9"/>
                    </a:lnTo>
                    <a:lnTo>
                      <a:pt x="12" y="9"/>
                    </a:lnTo>
                    <a:lnTo>
                      <a:pt x="12" y="9"/>
                    </a:lnTo>
                    <a:lnTo>
                      <a:pt x="12" y="11"/>
                    </a:lnTo>
                    <a:lnTo>
                      <a:pt x="12" y="15"/>
                    </a:lnTo>
                    <a:lnTo>
                      <a:pt x="10" y="15"/>
                    </a:lnTo>
                    <a:lnTo>
                      <a:pt x="12" y="19"/>
                    </a:lnTo>
                    <a:lnTo>
                      <a:pt x="12" y="19"/>
                    </a:lnTo>
                    <a:lnTo>
                      <a:pt x="12" y="19"/>
                    </a:lnTo>
                    <a:lnTo>
                      <a:pt x="10" y="19"/>
                    </a:lnTo>
                    <a:lnTo>
                      <a:pt x="10" y="21"/>
                    </a:lnTo>
                    <a:lnTo>
                      <a:pt x="10" y="21"/>
                    </a:lnTo>
                    <a:lnTo>
                      <a:pt x="8" y="23"/>
                    </a:lnTo>
                    <a:lnTo>
                      <a:pt x="8" y="25"/>
                    </a:lnTo>
                    <a:lnTo>
                      <a:pt x="6" y="25"/>
                    </a:lnTo>
                    <a:lnTo>
                      <a:pt x="6" y="27"/>
                    </a:lnTo>
                    <a:lnTo>
                      <a:pt x="6" y="27"/>
                    </a:lnTo>
                    <a:lnTo>
                      <a:pt x="4" y="25"/>
                    </a:lnTo>
                    <a:lnTo>
                      <a:pt x="2" y="25"/>
                    </a:lnTo>
                    <a:lnTo>
                      <a:pt x="2" y="27"/>
                    </a:lnTo>
                    <a:lnTo>
                      <a:pt x="0" y="31"/>
                    </a:lnTo>
                    <a:lnTo>
                      <a:pt x="4" y="35"/>
                    </a:lnTo>
                    <a:lnTo>
                      <a:pt x="4" y="35"/>
                    </a:lnTo>
                    <a:lnTo>
                      <a:pt x="4" y="37"/>
                    </a:lnTo>
                    <a:lnTo>
                      <a:pt x="4" y="39"/>
                    </a:lnTo>
                    <a:lnTo>
                      <a:pt x="4" y="41"/>
                    </a:lnTo>
                    <a:lnTo>
                      <a:pt x="4" y="43"/>
                    </a:lnTo>
                    <a:lnTo>
                      <a:pt x="4" y="45"/>
                    </a:lnTo>
                    <a:lnTo>
                      <a:pt x="6" y="49"/>
                    </a:lnTo>
                    <a:lnTo>
                      <a:pt x="8" y="49"/>
                    </a:lnTo>
                    <a:lnTo>
                      <a:pt x="10" y="49"/>
                    </a:lnTo>
                    <a:lnTo>
                      <a:pt x="10" y="47"/>
                    </a:lnTo>
                    <a:lnTo>
                      <a:pt x="12" y="49"/>
                    </a:lnTo>
                    <a:lnTo>
                      <a:pt x="12" y="49"/>
                    </a:lnTo>
                    <a:lnTo>
                      <a:pt x="12" y="49"/>
                    </a:lnTo>
                    <a:lnTo>
                      <a:pt x="10" y="51"/>
                    </a:lnTo>
                    <a:lnTo>
                      <a:pt x="10" y="51"/>
                    </a:lnTo>
                    <a:lnTo>
                      <a:pt x="12" y="51"/>
                    </a:lnTo>
                    <a:lnTo>
                      <a:pt x="12" y="51"/>
                    </a:lnTo>
                    <a:lnTo>
                      <a:pt x="14" y="53"/>
                    </a:lnTo>
                    <a:lnTo>
                      <a:pt x="16" y="57"/>
                    </a:lnTo>
                    <a:lnTo>
                      <a:pt x="14" y="57"/>
                    </a:lnTo>
                    <a:lnTo>
                      <a:pt x="14" y="59"/>
                    </a:lnTo>
                    <a:lnTo>
                      <a:pt x="14" y="59"/>
                    </a:lnTo>
                    <a:lnTo>
                      <a:pt x="12" y="59"/>
                    </a:lnTo>
                    <a:lnTo>
                      <a:pt x="12" y="61"/>
                    </a:lnTo>
                    <a:lnTo>
                      <a:pt x="12" y="61"/>
                    </a:lnTo>
                    <a:lnTo>
                      <a:pt x="12" y="61"/>
                    </a:lnTo>
                    <a:lnTo>
                      <a:pt x="12" y="63"/>
                    </a:lnTo>
                    <a:lnTo>
                      <a:pt x="12" y="63"/>
                    </a:lnTo>
                    <a:lnTo>
                      <a:pt x="12" y="63"/>
                    </a:lnTo>
                    <a:lnTo>
                      <a:pt x="12" y="63"/>
                    </a:lnTo>
                    <a:lnTo>
                      <a:pt x="10" y="63"/>
                    </a:lnTo>
                    <a:lnTo>
                      <a:pt x="10" y="63"/>
                    </a:lnTo>
                    <a:lnTo>
                      <a:pt x="8" y="63"/>
                    </a:lnTo>
                    <a:lnTo>
                      <a:pt x="8" y="63"/>
                    </a:lnTo>
                    <a:lnTo>
                      <a:pt x="6" y="65"/>
                    </a:lnTo>
                    <a:lnTo>
                      <a:pt x="6" y="65"/>
                    </a:lnTo>
                    <a:lnTo>
                      <a:pt x="6" y="67"/>
                    </a:lnTo>
                    <a:lnTo>
                      <a:pt x="6" y="67"/>
                    </a:lnTo>
                    <a:lnTo>
                      <a:pt x="8" y="67"/>
                    </a:lnTo>
                    <a:lnTo>
                      <a:pt x="8" y="67"/>
                    </a:lnTo>
                    <a:lnTo>
                      <a:pt x="8" y="67"/>
                    </a:lnTo>
                    <a:lnTo>
                      <a:pt x="6" y="69"/>
                    </a:lnTo>
                    <a:lnTo>
                      <a:pt x="6" y="69"/>
                    </a:lnTo>
                    <a:lnTo>
                      <a:pt x="6" y="69"/>
                    </a:lnTo>
                    <a:lnTo>
                      <a:pt x="6" y="71"/>
                    </a:lnTo>
                    <a:lnTo>
                      <a:pt x="6" y="71"/>
                    </a:lnTo>
                    <a:lnTo>
                      <a:pt x="6" y="73"/>
                    </a:lnTo>
                    <a:lnTo>
                      <a:pt x="6" y="73"/>
                    </a:lnTo>
                    <a:lnTo>
                      <a:pt x="6" y="73"/>
                    </a:lnTo>
                    <a:lnTo>
                      <a:pt x="6" y="75"/>
                    </a:lnTo>
                    <a:lnTo>
                      <a:pt x="6" y="75"/>
                    </a:lnTo>
                    <a:lnTo>
                      <a:pt x="6" y="77"/>
                    </a:lnTo>
                    <a:lnTo>
                      <a:pt x="6" y="77"/>
                    </a:lnTo>
                    <a:lnTo>
                      <a:pt x="6" y="79"/>
                    </a:lnTo>
                    <a:lnTo>
                      <a:pt x="6" y="79"/>
                    </a:lnTo>
                    <a:lnTo>
                      <a:pt x="6" y="81"/>
                    </a:lnTo>
                    <a:lnTo>
                      <a:pt x="6" y="81"/>
                    </a:lnTo>
                    <a:lnTo>
                      <a:pt x="6" y="83"/>
                    </a:lnTo>
                    <a:lnTo>
                      <a:pt x="8" y="83"/>
                    </a:lnTo>
                    <a:lnTo>
                      <a:pt x="8" y="83"/>
                    </a:lnTo>
                    <a:lnTo>
                      <a:pt x="10" y="87"/>
                    </a:lnTo>
                    <a:lnTo>
                      <a:pt x="12" y="87"/>
                    </a:lnTo>
                    <a:lnTo>
                      <a:pt x="14" y="87"/>
                    </a:lnTo>
                    <a:lnTo>
                      <a:pt x="14" y="89"/>
                    </a:lnTo>
                    <a:lnTo>
                      <a:pt x="16" y="89"/>
                    </a:lnTo>
                    <a:lnTo>
                      <a:pt x="22" y="91"/>
                    </a:lnTo>
                    <a:lnTo>
                      <a:pt x="26" y="87"/>
                    </a:lnTo>
                    <a:lnTo>
                      <a:pt x="28" y="85"/>
                    </a:lnTo>
                    <a:lnTo>
                      <a:pt x="32" y="83"/>
                    </a:lnTo>
                    <a:lnTo>
                      <a:pt x="34" y="81"/>
                    </a:lnTo>
                    <a:lnTo>
                      <a:pt x="40" y="79"/>
                    </a:lnTo>
                    <a:lnTo>
                      <a:pt x="42" y="77"/>
                    </a:lnTo>
                    <a:lnTo>
                      <a:pt x="46" y="73"/>
                    </a:lnTo>
                    <a:lnTo>
                      <a:pt x="50" y="71"/>
                    </a:lnTo>
                    <a:lnTo>
                      <a:pt x="54" y="69"/>
                    </a:lnTo>
                    <a:lnTo>
                      <a:pt x="56" y="67"/>
                    </a:lnTo>
                    <a:lnTo>
                      <a:pt x="60" y="65"/>
                    </a:lnTo>
                    <a:lnTo>
                      <a:pt x="64" y="61"/>
                    </a:lnTo>
                    <a:lnTo>
                      <a:pt x="68" y="59"/>
                    </a:lnTo>
                    <a:lnTo>
                      <a:pt x="72" y="57"/>
                    </a:lnTo>
                    <a:lnTo>
                      <a:pt x="76" y="55"/>
                    </a:lnTo>
                    <a:lnTo>
                      <a:pt x="80" y="53"/>
                    </a:lnTo>
                    <a:lnTo>
                      <a:pt x="80" y="53"/>
                    </a:lnTo>
                    <a:lnTo>
                      <a:pt x="82" y="49"/>
                    </a:lnTo>
                    <a:lnTo>
                      <a:pt x="82" y="47"/>
                    </a:lnTo>
                    <a:lnTo>
                      <a:pt x="82" y="45"/>
                    </a:lnTo>
                    <a:lnTo>
                      <a:pt x="82" y="41"/>
                    </a:lnTo>
                    <a:lnTo>
                      <a:pt x="82" y="37"/>
                    </a:lnTo>
                    <a:lnTo>
                      <a:pt x="82" y="35"/>
                    </a:lnTo>
                    <a:lnTo>
                      <a:pt x="84" y="33"/>
                    </a:lnTo>
                    <a:lnTo>
                      <a:pt x="84" y="31"/>
                    </a:lnTo>
                    <a:lnTo>
                      <a:pt x="84" y="29"/>
                    </a:lnTo>
                    <a:lnTo>
                      <a:pt x="84" y="27"/>
                    </a:lnTo>
                    <a:lnTo>
                      <a:pt x="82" y="25"/>
                    </a:lnTo>
                    <a:lnTo>
                      <a:pt x="82" y="23"/>
                    </a:lnTo>
                    <a:lnTo>
                      <a:pt x="82" y="21"/>
                    </a:lnTo>
                    <a:lnTo>
                      <a:pt x="82" y="19"/>
                    </a:lnTo>
                    <a:lnTo>
                      <a:pt x="82" y="17"/>
                    </a:lnTo>
                    <a:lnTo>
                      <a:pt x="82" y="15"/>
                    </a:lnTo>
                    <a:lnTo>
                      <a:pt x="82" y="15"/>
                    </a:lnTo>
                    <a:lnTo>
                      <a:pt x="86" y="13"/>
                    </a:lnTo>
                    <a:lnTo>
                      <a:pt x="88" y="13"/>
                    </a:lnTo>
                    <a:lnTo>
                      <a:pt x="90" y="11"/>
                    </a:lnTo>
                    <a:lnTo>
                      <a:pt x="92" y="9"/>
                    </a:lnTo>
                    <a:lnTo>
                      <a:pt x="94" y="7"/>
                    </a:lnTo>
                    <a:lnTo>
                      <a:pt x="96" y="4"/>
                    </a:lnTo>
                    <a:lnTo>
                      <a:pt x="96" y="4"/>
                    </a:lnTo>
                    <a:lnTo>
                      <a:pt x="96"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2" name="Freeform 34"/>
              <p:cNvSpPr>
                <a:spLocks/>
              </p:cNvSpPr>
              <p:nvPr/>
            </p:nvSpPr>
            <p:spPr bwMode="auto">
              <a:xfrm>
                <a:off x="3569" y="1225"/>
                <a:ext cx="64" cy="34"/>
              </a:xfrm>
              <a:custGeom>
                <a:avLst/>
                <a:gdLst>
                  <a:gd name="T0" fmla="*/ 64 w 64"/>
                  <a:gd name="T1" fmla="*/ 14 h 34"/>
                  <a:gd name="T2" fmla="*/ 60 w 64"/>
                  <a:gd name="T3" fmla="*/ 16 h 34"/>
                  <a:gd name="T4" fmla="*/ 56 w 64"/>
                  <a:gd name="T5" fmla="*/ 14 h 34"/>
                  <a:gd name="T6" fmla="*/ 52 w 64"/>
                  <a:gd name="T7" fmla="*/ 12 h 34"/>
                  <a:gd name="T8" fmla="*/ 50 w 64"/>
                  <a:gd name="T9" fmla="*/ 12 h 34"/>
                  <a:gd name="T10" fmla="*/ 50 w 64"/>
                  <a:gd name="T11" fmla="*/ 8 h 34"/>
                  <a:gd name="T12" fmla="*/ 52 w 64"/>
                  <a:gd name="T13" fmla="*/ 4 h 34"/>
                  <a:gd name="T14" fmla="*/ 46 w 64"/>
                  <a:gd name="T15" fmla="*/ 2 h 34"/>
                  <a:gd name="T16" fmla="*/ 42 w 64"/>
                  <a:gd name="T17" fmla="*/ 2 h 34"/>
                  <a:gd name="T18" fmla="*/ 40 w 64"/>
                  <a:gd name="T19" fmla="*/ 0 h 34"/>
                  <a:gd name="T20" fmla="*/ 38 w 64"/>
                  <a:gd name="T21" fmla="*/ 0 h 34"/>
                  <a:gd name="T22" fmla="*/ 36 w 64"/>
                  <a:gd name="T23" fmla="*/ 0 h 34"/>
                  <a:gd name="T24" fmla="*/ 36 w 64"/>
                  <a:gd name="T25" fmla="*/ 2 h 34"/>
                  <a:gd name="T26" fmla="*/ 38 w 64"/>
                  <a:gd name="T27" fmla="*/ 2 h 34"/>
                  <a:gd name="T28" fmla="*/ 36 w 64"/>
                  <a:gd name="T29" fmla="*/ 2 h 34"/>
                  <a:gd name="T30" fmla="*/ 34 w 64"/>
                  <a:gd name="T31" fmla="*/ 2 h 34"/>
                  <a:gd name="T32" fmla="*/ 28 w 64"/>
                  <a:gd name="T33" fmla="*/ 4 h 34"/>
                  <a:gd name="T34" fmla="*/ 22 w 64"/>
                  <a:gd name="T35" fmla="*/ 4 h 34"/>
                  <a:gd name="T36" fmla="*/ 20 w 64"/>
                  <a:gd name="T37" fmla="*/ 6 h 34"/>
                  <a:gd name="T38" fmla="*/ 18 w 64"/>
                  <a:gd name="T39" fmla="*/ 6 h 34"/>
                  <a:gd name="T40" fmla="*/ 16 w 64"/>
                  <a:gd name="T41" fmla="*/ 4 h 34"/>
                  <a:gd name="T42" fmla="*/ 14 w 64"/>
                  <a:gd name="T43" fmla="*/ 6 h 34"/>
                  <a:gd name="T44" fmla="*/ 16 w 64"/>
                  <a:gd name="T45" fmla="*/ 8 h 34"/>
                  <a:gd name="T46" fmla="*/ 14 w 64"/>
                  <a:gd name="T47" fmla="*/ 10 h 34"/>
                  <a:gd name="T48" fmla="*/ 10 w 64"/>
                  <a:gd name="T49" fmla="*/ 12 h 34"/>
                  <a:gd name="T50" fmla="*/ 8 w 64"/>
                  <a:gd name="T51" fmla="*/ 16 h 34"/>
                  <a:gd name="T52" fmla="*/ 4 w 64"/>
                  <a:gd name="T53" fmla="*/ 20 h 34"/>
                  <a:gd name="T54" fmla="*/ 2 w 64"/>
                  <a:gd name="T55" fmla="*/ 22 h 34"/>
                  <a:gd name="T56" fmla="*/ 2 w 64"/>
                  <a:gd name="T57" fmla="*/ 24 h 34"/>
                  <a:gd name="T58" fmla="*/ 0 w 64"/>
                  <a:gd name="T59" fmla="*/ 26 h 34"/>
                  <a:gd name="T60" fmla="*/ 2 w 64"/>
                  <a:gd name="T61" fmla="*/ 28 h 34"/>
                  <a:gd name="T62" fmla="*/ 4 w 64"/>
                  <a:gd name="T63" fmla="*/ 26 h 34"/>
                  <a:gd name="T64" fmla="*/ 6 w 64"/>
                  <a:gd name="T65" fmla="*/ 24 h 34"/>
                  <a:gd name="T66" fmla="*/ 12 w 64"/>
                  <a:gd name="T67" fmla="*/ 24 h 34"/>
                  <a:gd name="T68" fmla="*/ 12 w 64"/>
                  <a:gd name="T69" fmla="*/ 24 h 34"/>
                  <a:gd name="T70" fmla="*/ 12 w 64"/>
                  <a:gd name="T71" fmla="*/ 28 h 34"/>
                  <a:gd name="T72" fmla="*/ 14 w 64"/>
                  <a:gd name="T73" fmla="*/ 30 h 34"/>
                  <a:gd name="T74" fmla="*/ 16 w 64"/>
                  <a:gd name="T75" fmla="*/ 32 h 34"/>
                  <a:gd name="T76" fmla="*/ 22 w 64"/>
                  <a:gd name="T77" fmla="*/ 32 h 34"/>
                  <a:gd name="T78" fmla="*/ 26 w 64"/>
                  <a:gd name="T79" fmla="*/ 32 h 34"/>
                  <a:gd name="T80" fmla="*/ 30 w 64"/>
                  <a:gd name="T81" fmla="*/ 30 h 34"/>
                  <a:gd name="T82" fmla="*/ 30 w 64"/>
                  <a:gd name="T83" fmla="*/ 26 h 34"/>
                  <a:gd name="T84" fmla="*/ 34 w 64"/>
                  <a:gd name="T85" fmla="*/ 24 h 34"/>
                  <a:gd name="T86" fmla="*/ 36 w 64"/>
                  <a:gd name="T87" fmla="*/ 22 h 34"/>
                  <a:gd name="T88" fmla="*/ 36 w 64"/>
                  <a:gd name="T89" fmla="*/ 26 h 34"/>
                  <a:gd name="T90" fmla="*/ 40 w 64"/>
                  <a:gd name="T91" fmla="*/ 30 h 34"/>
                  <a:gd name="T92" fmla="*/ 42 w 64"/>
                  <a:gd name="T93" fmla="*/ 32 h 34"/>
                  <a:gd name="T94" fmla="*/ 44 w 64"/>
                  <a:gd name="T95" fmla="*/ 34 h 34"/>
                  <a:gd name="T96" fmla="*/ 44 w 64"/>
                  <a:gd name="T97" fmla="*/ 30 h 34"/>
                  <a:gd name="T98" fmla="*/ 44 w 64"/>
                  <a:gd name="T99" fmla="*/ 28 h 34"/>
                  <a:gd name="T100" fmla="*/ 48 w 64"/>
                  <a:gd name="T101" fmla="*/ 24 h 34"/>
                  <a:gd name="T102" fmla="*/ 50 w 64"/>
                  <a:gd name="T103" fmla="*/ 22 h 34"/>
                  <a:gd name="T104" fmla="*/ 50 w 64"/>
                  <a:gd name="T105" fmla="*/ 24 h 34"/>
                  <a:gd name="T106" fmla="*/ 52 w 64"/>
                  <a:gd name="T107" fmla="*/ 26 h 34"/>
                  <a:gd name="T108" fmla="*/ 56 w 64"/>
                  <a:gd name="T109" fmla="*/ 24 h 34"/>
                  <a:gd name="T110" fmla="*/ 58 w 64"/>
                  <a:gd name="T111" fmla="*/ 26 h 34"/>
                  <a:gd name="T112" fmla="*/ 60 w 64"/>
                  <a:gd name="T113" fmla="*/ 26 h 34"/>
                  <a:gd name="T114" fmla="*/ 58 w 64"/>
                  <a:gd name="T115" fmla="*/ 22 h 34"/>
                  <a:gd name="T116" fmla="*/ 58 w 64"/>
                  <a:gd name="T117" fmla="*/ 20 h 34"/>
                  <a:gd name="T118" fmla="*/ 62 w 64"/>
                  <a:gd name="T119" fmla="*/ 20 h 34"/>
                  <a:gd name="T120" fmla="*/ 64 w 64"/>
                  <a:gd name="T121" fmla="*/ 20 h 34"/>
                  <a:gd name="T122" fmla="*/ 64 w 64"/>
                  <a:gd name="T12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 h="34">
                    <a:moveTo>
                      <a:pt x="64" y="16"/>
                    </a:moveTo>
                    <a:lnTo>
                      <a:pt x="64" y="14"/>
                    </a:lnTo>
                    <a:lnTo>
                      <a:pt x="64" y="14"/>
                    </a:lnTo>
                    <a:lnTo>
                      <a:pt x="62" y="14"/>
                    </a:lnTo>
                    <a:lnTo>
                      <a:pt x="60" y="16"/>
                    </a:lnTo>
                    <a:lnTo>
                      <a:pt x="60" y="16"/>
                    </a:lnTo>
                    <a:lnTo>
                      <a:pt x="58" y="14"/>
                    </a:lnTo>
                    <a:lnTo>
                      <a:pt x="56" y="14"/>
                    </a:lnTo>
                    <a:lnTo>
                      <a:pt x="56" y="14"/>
                    </a:lnTo>
                    <a:lnTo>
                      <a:pt x="56" y="12"/>
                    </a:lnTo>
                    <a:lnTo>
                      <a:pt x="54" y="12"/>
                    </a:lnTo>
                    <a:lnTo>
                      <a:pt x="52" y="12"/>
                    </a:lnTo>
                    <a:lnTo>
                      <a:pt x="52" y="12"/>
                    </a:lnTo>
                    <a:lnTo>
                      <a:pt x="50" y="12"/>
                    </a:lnTo>
                    <a:lnTo>
                      <a:pt x="50" y="12"/>
                    </a:lnTo>
                    <a:lnTo>
                      <a:pt x="50" y="12"/>
                    </a:lnTo>
                    <a:lnTo>
                      <a:pt x="50" y="10"/>
                    </a:lnTo>
                    <a:lnTo>
                      <a:pt x="50" y="8"/>
                    </a:lnTo>
                    <a:lnTo>
                      <a:pt x="52" y="6"/>
                    </a:lnTo>
                    <a:lnTo>
                      <a:pt x="52" y="4"/>
                    </a:lnTo>
                    <a:lnTo>
                      <a:pt x="52" y="4"/>
                    </a:lnTo>
                    <a:lnTo>
                      <a:pt x="50" y="4"/>
                    </a:lnTo>
                    <a:lnTo>
                      <a:pt x="48" y="2"/>
                    </a:lnTo>
                    <a:lnTo>
                      <a:pt x="46" y="2"/>
                    </a:lnTo>
                    <a:lnTo>
                      <a:pt x="46" y="2"/>
                    </a:lnTo>
                    <a:lnTo>
                      <a:pt x="42" y="2"/>
                    </a:lnTo>
                    <a:lnTo>
                      <a:pt x="42" y="2"/>
                    </a:lnTo>
                    <a:lnTo>
                      <a:pt x="42" y="0"/>
                    </a:lnTo>
                    <a:lnTo>
                      <a:pt x="40" y="0"/>
                    </a:lnTo>
                    <a:lnTo>
                      <a:pt x="40" y="0"/>
                    </a:lnTo>
                    <a:lnTo>
                      <a:pt x="40" y="0"/>
                    </a:lnTo>
                    <a:lnTo>
                      <a:pt x="40" y="0"/>
                    </a:lnTo>
                    <a:lnTo>
                      <a:pt x="38" y="0"/>
                    </a:lnTo>
                    <a:lnTo>
                      <a:pt x="38" y="0"/>
                    </a:lnTo>
                    <a:lnTo>
                      <a:pt x="36" y="0"/>
                    </a:lnTo>
                    <a:lnTo>
                      <a:pt x="36" y="0"/>
                    </a:lnTo>
                    <a:lnTo>
                      <a:pt x="36" y="0"/>
                    </a:lnTo>
                    <a:lnTo>
                      <a:pt x="36" y="2"/>
                    </a:lnTo>
                    <a:lnTo>
                      <a:pt x="36" y="2"/>
                    </a:lnTo>
                    <a:lnTo>
                      <a:pt x="38" y="2"/>
                    </a:lnTo>
                    <a:lnTo>
                      <a:pt x="38" y="2"/>
                    </a:lnTo>
                    <a:lnTo>
                      <a:pt x="38" y="2"/>
                    </a:lnTo>
                    <a:lnTo>
                      <a:pt x="38" y="2"/>
                    </a:lnTo>
                    <a:lnTo>
                      <a:pt x="36" y="2"/>
                    </a:lnTo>
                    <a:lnTo>
                      <a:pt x="36" y="2"/>
                    </a:lnTo>
                    <a:lnTo>
                      <a:pt x="36" y="2"/>
                    </a:lnTo>
                    <a:lnTo>
                      <a:pt x="36" y="2"/>
                    </a:lnTo>
                    <a:lnTo>
                      <a:pt x="34" y="2"/>
                    </a:lnTo>
                    <a:lnTo>
                      <a:pt x="32" y="2"/>
                    </a:lnTo>
                    <a:lnTo>
                      <a:pt x="30" y="2"/>
                    </a:lnTo>
                    <a:lnTo>
                      <a:pt x="28" y="4"/>
                    </a:lnTo>
                    <a:lnTo>
                      <a:pt x="26" y="4"/>
                    </a:lnTo>
                    <a:lnTo>
                      <a:pt x="24" y="2"/>
                    </a:lnTo>
                    <a:lnTo>
                      <a:pt x="22" y="4"/>
                    </a:lnTo>
                    <a:lnTo>
                      <a:pt x="22" y="4"/>
                    </a:lnTo>
                    <a:lnTo>
                      <a:pt x="22" y="6"/>
                    </a:lnTo>
                    <a:lnTo>
                      <a:pt x="20" y="6"/>
                    </a:lnTo>
                    <a:lnTo>
                      <a:pt x="20" y="6"/>
                    </a:lnTo>
                    <a:lnTo>
                      <a:pt x="18" y="6"/>
                    </a:lnTo>
                    <a:lnTo>
                      <a:pt x="18" y="6"/>
                    </a:lnTo>
                    <a:lnTo>
                      <a:pt x="18" y="4"/>
                    </a:lnTo>
                    <a:lnTo>
                      <a:pt x="18" y="4"/>
                    </a:lnTo>
                    <a:lnTo>
                      <a:pt x="16" y="4"/>
                    </a:lnTo>
                    <a:lnTo>
                      <a:pt x="16" y="6"/>
                    </a:lnTo>
                    <a:lnTo>
                      <a:pt x="14" y="6"/>
                    </a:lnTo>
                    <a:lnTo>
                      <a:pt x="14" y="6"/>
                    </a:lnTo>
                    <a:lnTo>
                      <a:pt x="16" y="6"/>
                    </a:lnTo>
                    <a:lnTo>
                      <a:pt x="16" y="8"/>
                    </a:lnTo>
                    <a:lnTo>
                      <a:pt x="16" y="8"/>
                    </a:lnTo>
                    <a:lnTo>
                      <a:pt x="16" y="8"/>
                    </a:lnTo>
                    <a:lnTo>
                      <a:pt x="14" y="8"/>
                    </a:lnTo>
                    <a:lnTo>
                      <a:pt x="14" y="10"/>
                    </a:lnTo>
                    <a:lnTo>
                      <a:pt x="12" y="12"/>
                    </a:lnTo>
                    <a:lnTo>
                      <a:pt x="10" y="12"/>
                    </a:lnTo>
                    <a:lnTo>
                      <a:pt x="10" y="12"/>
                    </a:lnTo>
                    <a:lnTo>
                      <a:pt x="8" y="14"/>
                    </a:lnTo>
                    <a:lnTo>
                      <a:pt x="8" y="14"/>
                    </a:lnTo>
                    <a:lnTo>
                      <a:pt x="8" y="16"/>
                    </a:lnTo>
                    <a:lnTo>
                      <a:pt x="8" y="18"/>
                    </a:lnTo>
                    <a:lnTo>
                      <a:pt x="6" y="18"/>
                    </a:lnTo>
                    <a:lnTo>
                      <a:pt x="4" y="20"/>
                    </a:lnTo>
                    <a:lnTo>
                      <a:pt x="4" y="20"/>
                    </a:lnTo>
                    <a:lnTo>
                      <a:pt x="2" y="22"/>
                    </a:lnTo>
                    <a:lnTo>
                      <a:pt x="2" y="22"/>
                    </a:lnTo>
                    <a:lnTo>
                      <a:pt x="2" y="22"/>
                    </a:lnTo>
                    <a:lnTo>
                      <a:pt x="4" y="24"/>
                    </a:lnTo>
                    <a:lnTo>
                      <a:pt x="2" y="24"/>
                    </a:lnTo>
                    <a:lnTo>
                      <a:pt x="2" y="26"/>
                    </a:lnTo>
                    <a:lnTo>
                      <a:pt x="2" y="26"/>
                    </a:lnTo>
                    <a:lnTo>
                      <a:pt x="0" y="26"/>
                    </a:lnTo>
                    <a:lnTo>
                      <a:pt x="0" y="28"/>
                    </a:lnTo>
                    <a:lnTo>
                      <a:pt x="2" y="28"/>
                    </a:lnTo>
                    <a:lnTo>
                      <a:pt x="2" y="28"/>
                    </a:lnTo>
                    <a:lnTo>
                      <a:pt x="4" y="28"/>
                    </a:lnTo>
                    <a:lnTo>
                      <a:pt x="6" y="26"/>
                    </a:lnTo>
                    <a:lnTo>
                      <a:pt x="4" y="26"/>
                    </a:lnTo>
                    <a:lnTo>
                      <a:pt x="4" y="24"/>
                    </a:lnTo>
                    <a:lnTo>
                      <a:pt x="4" y="24"/>
                    </a:lnTo>
                    <a:lnTo>
                      <a:pt x="6" y="24"/>
                    </a:lnTo>
                    <a:lnTo>
                      <a:pt x="8" y="22"/>
                    </a:lnTo>
                    <a:lnTo>
                      <a:pt x="10" y="22"/>
                    </a:lnTo>
                    <a:lnTo>
                      <a:pt x="12" y="24"/>
                    </a:lnTo>
                    <a:lnTo>
                      <a:pt x="12" y="24"/>
                    </a:lnTo>
                    <a:lnTo>
                      <a:pt x="12" y="24"/>
                    </a:lnTo>
                    <a:lnTo>
                      <a:pt x="12" y="24"/>
                    </a:lnTo>
                    <a:lnTo>
                      <a:pt x="12" y="26"/>
                    </a:lnTo>
                    <a:lnTo>
                      <a:pt x="12" y="28"/>
                    </a:lnTo>
                    <a:lnTo>
                      <a:pt x="12" y="28"/>
                    </a:lnTo>
                    <a:lnTo>
                      <a:pt x="14" y="28"/>
                    </a:lnTo>
                    <a:lnTo>
                      <a:pt x="14" y="30"/>
                    </a:lnTo>
                    <a:lnTo>
                      <a:pt x="14" y="30"/>
                    </a:lnTo>
                    <a:lnTo>
                      <a:pt x="16" y="32"/>
                    </a:lnTo>
                    <a:lnTo>
                      <a:pt x="16" y="32"/>
                    </a:lnTo>
                    <a:lnTo>
                      <a:pt x="16" y="32"/>
                    </a:lnTo>
                    <a:lnTo>
                      <a:pt x="16" y="32"/>
                    </a:lnTo>
                    <a:lnTo>
                      <a:pt x="20" y="32"/>
                    </a:lnTo>
                    <a:lnTo>
                      <a:pt x="22" y="32"/>
                    </a:lnTo>
                    <a:lnTo>
                      <a:pt x="22" y="30"/>
                    </a:lnTo>
                    <a:lnTo>
                      <a:pt x="24" y="30"/>
                    </a:lnTo>
                    <a:lnTo>
                      <a:pt x="26" y="32"/>
                    </a:lnTo>
                    <a:lnTo>
                      <a:pt x="28" y="32"/>
                    </a:lnTo>
                    <a:lnTo>
                      <a:pt x="30" y="30"/>
                    </a:lnTo>
                    <a:lnTo>
                      <a:pt x="30" y="30"/>
                    </a:lnTo>
                    <a:lnTo>
                      <a:pt x="32" y="28"/>
                    </a:lnTo>
                    <a:lnTo>
                      <a:pt x="32" y="28"/>
                    </a:lnTo>
                    <a:lnTo>
                      <a:pt x="30" y="26"/>
                    </a:lnTo>
                    <a:lnTo>
                      <a:pt x="30" y="26"/>
                    </a:lnTo>
                    <a:lnTo>
                      <a:pt x="32" y="24"/>
                    </a:lnTo>
                    <a:lnTo>
                      <a:pt x="34" y="24"/>
                    </a:lnTo>
                    <a:lnTo>
                      <a:pt x="34" y="22"/>
                    </a:lnTo>
                    <a:lnTo>
                      <a:pt x="36" y="22"/>
                    </a:lnTo>
                    <a:lnTo>
                      <a:pt x="36" y="22"/>
                    </a:lnTo>
                    <a:lnTo>
                      <a:pt x="36" y="24"/>
                    </a:lnTo>
                    <a:lnTo>
                      <a:pt x="36" y="26"/>
                    </a:lnTo>
                    <a:lnTo>
                      <a:pt x="36" y="26"/>
                    </a:lnTo>
                    <a:lnTo>
                      <a:pt x="38" y="28"/>
                    </a:lnTo>
                    <a:lnTo>
                      <a:pt x="38" y="28"/>
                    </a:lnTo>
                    <a:lnTo>
                      <a:pt x="40" y="30"/>
                    </a:lnTo>
                    <a:lnTo>
                      <a:pt x="40" y="30"/>
                    </a:lnTo>
                    <a:lnTo>
                      <a:pt x="40" y="30"/>
                    </a:lnTo>
                    <a:lnTo>
                      <a:pt x="42" y="32"/>
                    </a:lnTo>
                    <a:lnTo>
                      <a:pt x="42" y="32"/>
                    </a:lnTo>
                    <a:lnTo>
                      <a:pt x="42" y="34"/>
                    </a:lnTo>
                    <a:lnTo>
                      <a:pt x="44" y="34"/>
                    </a:lnTo>
                    <a:lnTo>
                      <a:pt x="44" y="32"/>
                    </a:lnTo>
                    <a:lnTo>
                      <a:pt x="44" y="32"/>
                    </a:lnTo>
                    <a:lnTo>
                      <a:pt x="44" y="30"/>
                    </a:lnTo>
                    <a:lnTo>
                      <a:pt x="44" y="30"/>
                    </a:lnTo>
                    <a:lnTo>
                      <a:pt x="44" y="30"/>
                    </a:lnTo>
                    <a:lnTo>
                      <a:pt x="44" y="28"/>
                    </a:lnTo>
                    <a:lnTo>
                      <a:pt x="46" y="26"/>
                    </a:lnTo>
                    <a:lnTo>
                      <a:pt x="46" y="26"/>
                    </a:lnTo>
                    <a:lnTo>
                      <a:pt x="48" y="24"/>
                    </a:lnTo>
                    <a:lnTo>
                      <a:pt x="48" y="22"/>
                    </a:lnTo>
                    <a:lnTo>
                      <a:pt x="48" y="22"/>
                    </a:lnTo>
                    <a:lnTo>
                      <a:pt x="50" y="22"/>
                    </a:lnTo>
                    <a:lnTo>
                      <a:pt x="50" y="22"/>
                    </a:lnTo>
                    <a:lnTo>
                      <a:pt x="50" y="22"/>
                    </a:lnTo>
                    <a:lnTo>
                      <a:pt x="50" y="24"/>
                    </a:lnTo>
                    <a:lnTo>
                      <a:pt x="50" y="26"/>
                    </a:lnTo>
                    <a:lnTo>
                      <a:pt x="52" y="26"/>
                    </a:lnTo>
                    <a:lnTo>
                      <a:pt x="52" y="26"/>
                    </a:lnTo>
                    <a:lnTo>
                      <a:pt x="54" y="24"/>
                    </a:lnTo>
                    <a:lnTo>
                      <a:pt x="56" y="24"/>
                    </a:lnTo>
                    <a:lnTo>
                      <a:pt x="56" y="24"/>
                    </a:lnTo>
                    <a:lnTo>
                      <a:pt x="58" y="24"/>
                    </a:lnTo>
                    <a:lnTo>
                      <a:pt x="58" y="26"/>
                    </a:lnTo>
                    <a:lnTo>
                      <a:pt x="58" y="26"/>
                    </a:lnTo>
                    <a:lnTo>
                      <a:pt x="60" y="26"/>
                    </a:lnTo>
                    <a:lnTo>
                      <a:pt x="60" y="26"/>
                    </a:lnTo>
                    <a:lnTo>
                      <a:pt x="60" y="26"/>
                    </a:lnTo>
                    <a:lnTo>
                      <a:pt x="58" y="24"/>
                    </a:lnTo>
                    <a:lnTo>
                      <a:pt x="58" y="24"/>
                    </a:lnTo>
                    <a:lnTo>
                      <a:pt x="58" y="22"/>
                    </a:lnTo>
                    <a:lnTo>
                      <a:pt x="58" y="22"/>
                    </a:lnTo>
                    <a:lnTo>
                      <a:pt x="58" y="20"/>
                    </a:lnTo>
                    <a:lnTo>
                      <a:pt x="58" y="20"/>
                    </a:lnTo>
                    <a:lnTo>
                      <a:pt x="60" y="20"/>
                    </a:lnTo>
                    <a:lnTo>
                      <a:pt x="60" y="20"/>
                    </a:lnTo>
                    <a:lnTo>
                      <a:pt x="62" y="20"/>
                    </a:lnTo>
                    <a:lnTo>
                      <a:pt x="62" y="20"/>
                    </a:lnTo>
                    <a:lnTo>
                      <a:pt x="64" y="20"/>
                    </a:lnTo>
                    <a:lnTo>
                      <a:pt x="64" y="20"/>
                    </a:lnTo>
                    <a:lnTo>
                      <a:pt x="64" y="20"/>
                    </a:lnTo>
                    <a:lnTo>
                      <a:pt x="64" y="18"/>
                    </a:lnTo>
                    <a:lnTo>
                      <a:pt x="64" y="18"/>
                    </a:lnTo>
                    <a:lnTo>
                      <a:pt x="64" y="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3" name="Freeform 35"/>
              <p:cNvSpPr>
                <a:spLocks noEditPoints="1"/>
              </p:cNvSpPr>
              <p:nvPr/>
            </p:nvSpPr>
            <p:spPr bwMode="auto">
              <a:xfrm>
                <a:off x="3643" y="874"/>
                <a:ext cx="154" cy="221"/>
              </a:xfrm>
              <a:custGeom>
                <a:avLst/>
                <a:gdLst>
                  <a:gd name="T0" fmla="*/ 68 w 154"/>
                  <a:gd name="T1" fmla="*/ 201 h 221"/>
                  <a:gd name="T2" fmla="*/ 76 w 154"/>
                  <a:gd name="T3" fmla="*/ 189 h 221"/>
                  <a:gd name="T4" fmla="*/ 90 w 154"/>
                  <a:gd name="T5" fmla="*/ 183 h 221"/>
                  <a:gd name="T6" fmla="*/ 92 w 154"/>
                  <a:gd name="T7" fmla="*/ 193 h 221"/>
                  <a:gd name="T8" fmla="*/ 98 w 154"/>
                  <a:gd name="T9" fmla="*/ 185 h 221"/>
                  <a:gd name="T10" fmla="*/ 102 w 154"/>
                  <a:gd name="T11" fmla="*/ 179 h 221"/>
                  <a:gd name="T12" fmla="*/ 90 w 154"/>
                  <a:gd name="T13" fmla="*/ 159 h 221"/>
                  <a:gd name="T14" fmla="*/ 94 w 154"/>
                  <a:gd name="T15" fmla="*/ 151 h 221"/>
                  <a:gd name="T16" fmla="*/ 148 w 154"/>
                  <a:gd name="T17" fmla="*/ 42 h 221"/>
                  <a:gd name="T18" fmla="*/ 150 w 154"/>
                  <a:gd name="T19" fmla="*/ 34 h 221"/>
                  <a:gd name="T20" fmla="*/ 146 w 154"/>
                  <a:gd name="T21" fmla="*/ 26 h 221"/>
                  <a:gd name="T22" fmla="*/ 144 w 154"/>
                  <a:gd name="T23" fmla="*/ 22 h 221"/>
                  <a:gd name="T24" fmla="*/ 138 w 154"/>
                  <a:gd name="T25" fmla="*/ 12 h 221"/>
                  <a:gd name="T26" fmla="*/ 118 w 154"/>
                  <a:gd name="T27" fmla="*/ 6 h 221"/>
                  <a:gd name="T28" fmla="*/ 102 w 154"/>
                  <a:gd name="T29" fmla="*/ 0 h 221"/>
                  <a:gd name="T30" fmla="*/ 102 w 154"/>
                  <a:gd name="T31" fmla="*/ 10 h 221"/>
                  <a:gd name="T32" fmla="*/ 80 w 154"/>
                  <a:gd name="T33" fmla="*/ 8 h 221"/>
                  <a:gd name="T34" fmla="*/ 62 w 154"/>
                  <a:gd name="T35" fmla="*/ 22 h 221"/>
                  <a:gd name="T36" fmla="*/ 60 w 154"/>
                  <a:gd name="T37" fmla="*/ 30 h 221"/>
                  <a:gd name="T38" fmla="*/ 40 w 154"/>
                  <a:gd name="T39" fmla="*/ 44 h 221"/>
                  <a:gd name="T40" fmla="*/ 32 w 154"/>
                  <a:gd name="T41" fmla="*/ 67 h 221"/>
                  <a:gd name="T42" fmla="*/ 30 w 154"/>
                  <a:gd name="T43" fmla="*/ 79 h 221"/>
                  <a:gd name="T44" fmla="*/ 12 w 154"/>
                  <a:gd name="T45" fmla="*/ 87 h 221"/>
                  <a:gd name="T46" fmla="*/ 12 w 154"/>
                  <a:gd name="T47" fmla="*/ 101 h 221"/>
                  <a:gd name="T48" fmla="*/ 20 w 154"/>
                  <a:gd name="T49" fmla="*/ 121 h 221"/>
                  <a:gd name="T50" fmla="*/ 14 w 154"/>
                  <a:gd name="T51" fmla="*/ 129 h 221"/>
                  <a:gd name="T52" fmla="*/ 12 w 154"/>
                  <a:gd name="T53" fmla="*/ 145 h 221"/>
                  <a:gd name="T54" fmla="*/ 6 w 154"/>
                  <a:gd name="T55" fmla="*/ 157 h 221"/>
                  <a:gd name="T56" fmla="*/ 0 w 154"/>
                  <a:gd name="T57" fmla="*/ 161 h 221"/>
                  <a:gd name="T58" fmla="*/ 6 w 154"/>
                  <a:gd name="T59" fmla="*/ 177 h 221"/>
                  <a:gd name="T60" fmla="*/ 18 w 154"/>
                  <a:gd name="T61" fmla="*/ 195 h 221"/>
                  <a:gd name="T62" fmla="*/ 20 w 154"/>
                  <a:gd name="T63" fmla="*/ 205 h 221"/>
                  <a:gd name="T64" fmla="*/ 24 w 154"/>
                  <a:gd name="T65" fmla="*/ 215 h 221"/>
                  <a:gd name="T66" fmla="*/ 40 w 154"/>
                  <a:gd name="T67" fmla="*/ 215 h 221"/>
                  <a:gd name="T68" fmla="*/ 46 w 154"/>
                  <a:gd name="T69" fmla="*/ 207 h 221"/>
                  <a:gd name="T70" fmla="*/ 66 w 154"/>
                  <a:gd name="T71" fmla="*/ 199 h 221"/>
                  <a:gd name="T72" fmla="*/ 70 w 154"/>
                  <a:gd name="T73" fmla="*/ 183 h 221"/>
                  <a:gd name="T74" fmla="*/ 72 w 154"/>
                  <a:gd name="T75" fmla="*/ 169 h 221"/>
                  <a:gd name="T76" fmla="*/ 74 w 154"/>
                  <a:gd name="T77" fmla="*/ 165 h 221"/>
                  <a:gd name="T78" fmla="*/ 90 w 154"/>
                  <a:gd name="T79" fmla="*/ 157 h 221"/>
                  <a:gd name="T80" fmla="*/ 90 w 154"/>
                  <a:gd name="T81" fmla="*/ 153 h 221"/>
                  <a:gd name="T82" fmla="*/ 94 w 154"/>
                  <a:gd name="T83" fmla="*/ 151 h 221"/>
                  <a:gd name="T84" fmla="*/ 94 w 154"/>
                  <a:gd name="T85" fmla="*/ 141 h 221"/>
                  <a:gd name="T86" fmla="*/ 80 w 154"/>
                  <a:gd name="T87" fmla="*/ 135 h 221"/>
                  <a:gd name="T88" fmla="*/ 74 w 154"/>
                  <a:gd name="T89" fmla="*/ 127 h 221"/>
                  <a:gd name="T90" fmla="*/ 74 w 154"/>
                  <a:gd name="T91" fmla="*/ 117 h 221"/>
                  <a:gd name="T92" fmla="*/ 78 w 154"/>
                  <a:gd name="T93" fmla="*/ 107 h 221"/>
                  <a:gd name="T94" fmla="*/ 80 w 154"/>
                  <a:gd name="T95" fmla="*/ 103 h 221"/>
                  <a:gd name="T96" fmla="*/ 82 w 154"/>
                  <a:gd name="T97" fmla="*/ 97 h 221"/>
                  <a:gd name="T98" fmla="*/ 88 w 154"/>
                  <a:gd name="T99" fmla="*/ 97 h 221"/>
                  <a:gd name="T100" fmla="*/ 92 w 154"/>
                  <a:gd name="T101" fmla="*/ 91 h 221"/>
                  <a:gd name="T102" fmla="*/ 100 w 154"/>
                  <a:gd name="T103" fmla="*/ 87 h 221"/>
                  <a:gd name="T104" fmla="*/ 112 w 154"/>
                  <a:gd name="T105" fmla="*/ 83 h 221"/>
                  <a:gd name="T106" fmla="*/ 122 w 154"/>
                  <a:gd name="T107" fmla="*/ 69 h 221"/>
                  <a:gd name="T108" fmla="*/ 124 w 154"/>
                  <a:gd name="T109" fmla="*/ 59 h 221"/>
                  <a:gd name="T110" fmla="*/ 124 w 154"/>
                  <a:gd name="T111" fmla="*/ 57 h 221"/>
                  <a:gd name="T112" fmla="*/ 130 w 154"/>
                  <a:gd name="T113" fmla="*/ 54 h 221"/>
                  <a:gd name="T114" fmla="*/ 134 w 154"/>
                  <a:gd name="T115" fmla="*/ 48 h 221"/>
                  <a:gd name="T116" fmla="*/ 148 w 154"/>
                  <a:gd name="T117" fmla="*/ 5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221">
                    <a:moveTo>
                      <a:pt x="76" y="187"/>
                    </a:moveTo>
                    <a:lnTo>
                      <a:pt x="76" y="187"/>
                    </a:lnTo>
                    <a:lnTo>
                      <a:pt x="74" y="187"/>
                    </a:lnTo>
                    <a:lnTo>
                      <a:pt x="74" y="189"/>
                    </a:lnTo>
                    <a:lnTo>
                      <a:pt x="74" y="189"/>
                    </a:lnTo>
                    <a:lnTo>
                      <a:pt x="74" y="191"/>
                    </a:lnTo>
                    <a:lnTo>
                      <a:pt x="72" y="195"/>
                    </a:lnTo>
                    <a:lnTo>
                      <a:pt x="70" y="195"/>
                    </a:lnTo>
                    <a:lnTo>
                      <a:pt x="68" y="199"/>
                    </a:lnTo>
                    <a:lnTo>
                      <a:pt x="68" y="201"/>
                    </a:lnTo>
                    <a:lnTo>
                      <a:pt x="68" y="205"/>
                    </a:lnTo>
                    <a:lnTo>
                      <a:pt x="68" y="205"/>
                    </a:lnTo>
                    <a:lnTo>
                      <a:pt x="68" y="205"/>
                    </a:lnTo>
                    <a:lnTo>
                      <a:pt x="70" y="205"/>
                    </a:lnTo>
                    <a:lnTo>
                      <a:pt x="72" y="197"/>
                    </a:lnTo>
                    <a:lnTo>
                      <a:pt x="74" y="195"/>
                    </a:lnTo>
                    <a:lnTo>
                      <a:pt x="74" y="193"/>
                    </a:lnTo>
                    <a:lnTo>
                      <a:pt x="76" y="189"/>
                    </a:lnTo>
                    <a:lnTo>
                      <a:pt x="76" y="189"/>
                    </a:lnTo>
                    <a:lnTo>
                      <a:pt x="76" y="189"/>
                    </a:lnTo>
                    <a:lnTo>
                      <a:pt x="76" y="187"/>
                    </a:lnTo>
                    <a:lnTo>
                      <a:pt x="76" y="187"/>
                    </a:lnTo>
                    <a:close/>
                    <a:moveTo>
                      <a:pt x="98" y="177"/>
                    </a:moveTo>
                    <a:lnTo>
                      <a:pt x="98" y="177"/>
                    </a:lnTo>
                    <a:lnTo>
                      <a:pt x="98" y="179"/>
                    </a:lnTo>
                    <a:lnTo>
                      <a:pt x="96" y="179"/>
                    </a:lnTo>
                    <a:lnTo>
                      <a:pt x="94" y="179"/>
                    </a:lnTo>
                    <a:lnTo>
                      <a:pt x="92" y="181"/>
                    </a:lnTo>
                    <a:lnTo>
                      <a:pt x="92" y="181"/>
                    </a:lnTo>
                    <a:lnTo>
                      <a:pt x="90" y="183"/>
                    </a:lnTo>
                    <a:lnTo>
                      <a:pt x="90" y="183"/>
                    </a:lnTo>
                    <a:lnTo>
                      <a:pt x="90" y="185"/>
                    </a:lnTo>
                    <a:lnTo>
                      <a:pt x="90" y="187"/>
                    </a:lnTo>
                    <a:lnTo>
                      <a:pt x="90" y="189"/>
                    </a:lnTo>
                    <a:lnTo>
                      <a:pt x="90" y="189"/>
                    </a:lnTo>
                    <a:lnTo>
                      <a:pt x="90" y="191"/>
                    </a:lnTo>
                    <a:lnTo>
                      <a:pt x="92" y="191"/>
                    </a:lnTo>
                    <a:lnTo>
                      <a:pt x="90" y="193"/>
                    </a:lnTo>
                    <a:lnTo>
                      <a:pt x="90" y="195"/>
                    </a:lnTo>
                    <a:lnTo>
                      <a:pt x="92" y="193"/>
                    </a:lnTo>
                    <a:lnTo>
                      <a:pt x="92" y="193"/>
                    </a:lnTo>
                    <a:lnTo>
                      <a:pt x="94" y="191"/>
                    </a:lnTo>
                    <a:lnTo>
                      <a:pt x="94" y="191"/>
                    </a:lnTo>
                    <a:lnTo>
                      <a:pt x="94" y="189"/>
                    </a:lnTo>
                    <a:lnTo>
                      <a:pt x="96" y="189"/>
                    </a:lnTo>
                    <a:lnTo>
                      <a:pt x="98" y="187"/>
                    </a:lnTo>
                    <a:lnTo>
                      <a:pt x="98" y="187"/>
                    </a:lnTo>
                    <a:lnTo>
                      <a:pt x="98" y="187"/>
                    </a:lnTo>
                    <a:lnTo>
                      <a:pt x="100" y="187"/>
                    </a:lnTo>
                    <a:lnTo>
                      <a:pt x="98" y="185"/>
                    </a:lnTo>
                    <a:lnTo>
                      <a:pt x="98" y="181"/>
                    </a:lnTo>
                    <a:lnTo>
                      <a:pt x="98" y="181"/>
                    </a:lnTo>
                    <a:lnTo>
                      <a:pt x="100" y="181"/>
                    </a:lnTo>
                    <a:lnTo>
                      <a:pt x="100" y="179"/>
                    </a:lnTo>
                    <a:lnTo>
                      <a:pt x="102" y="179"/>
                    </a:lnTo>
                    <a:lnTo>
                      <a:pt x="100" y="177"/>
                    </a:lnTo>
                    <a:lnTo>
                      <a:pt x="98" y="177"/>
                    </a:lnTo>
                    <a:close/>
                    <a:moveTo>
                      <a:pt x="102" y="177"/>
                    </a:moveTo>
                    <a:lnTo>
                      <a:pt x="100" y="177"/>
                    </a:lnTo>
                    <a:lnTo>
                      <a:pt x="102" y="179"/>
                    </a:lnTo>
                    <a:lnTo>
                      <a:pt x="102" y="179"/>
                    </a:lnTo>
                    <a:lnTo>
                      <a:pt x="102" y="177"/>
                    </a:lnTo>
                    <a:lnTo>
                      <a:pt x="104" y="177"/>
                    </a:lnTo>
                    <a:lnTo>
                      <a:pt x="104" y="177"/>
                    </a:lnTo>
                    <a:lnTo>
                      <a:pt x="102" y="177"/>
                    </a:lnTo>
                    <a:close/>
                    <a:moveTo>
                      <a:pt x="92" y="157"/>
                    </a:moveTo>
                    <a:lnTo>
                      <a:pt x="92" y="157"/>
                    </a:lnTo>
                    <a:lnTo>
                      <a:pt x="92" y="159"/>
                    </a:lnTo>
                    <a:lnTo>
                      <a:pt x="92" y="159"/>
                    </a:lnTo>
                    <a:lnTo>
                      <a:pt x="90" y="159"/>
                    </a:lnTo>
                    <a:lnTo>
                      <a:pt x="92" y="159"/>
                    </a:lnTo>
                    <a:lnTo>
                      <a:pt x="92" y="159"/>
                    </a:lnTo>
                    <a:lnTo>
                      <a:pt x="92" y="157"/>
                    </a:lnTo>
                    <a:close/>
                    <a:moveTo>
                      <a:pt x="94" y="151"/>
                    </a:moveTo>
                    <a:lnTo>
                      <a:pt x="94" y="151"/>
                    </a:lnTo>
                    <a:lnTo>
                      <a:pt x="94" y="151"/>
                    </a:lnTo>
                    <a:lnTo>
                      <a:pt x="92" y="151"/>
                    </a:lnTo>
                    <a:lnTo>
                      <a:pt x="94" y="153"/>
                    </a:lnTo>
                    <a:lnTo>
                      <a:pt x="94" y="151"/>
                    </a:lnTo>
                    <a:lnTo>
                      <a:pt x="94" y="151"/>
                    </a:lnTo>
                    <a:lnTo>
                      <a:pt x="94" y="151"/>
                    </a:lnTo>
                    <a:lnTo>
                      <a:pt x="94" y="151"/>
                    </a:lnTo>
                    <a:lnTo>
                      <a:pt x="94" y="151"/>
                    </a:lnTo>
                    <a:close/>
                    <a:moveTo>
                      <a:pt x="152" y="46"/>
                    </a:moveTo>
                    <a:lnTo>
                      <a:pt x="152" y="46"/>
                    </a:lnTo>
                    <a:lnTo>
                      <a:pt x="150" y="44"/>
                    </a:lnTo>
                    <a:lnTo>
                      <a:pt x="148" y="44"/>
                    </a:lnTo>
                    <a:lnTo>
                      <a:pt x="148" y="42"/>
                    </a:lnTo>
                    <a:lnTo>
                      <a:pt x="148" y="42"/>
                    </a:lnTo>
                    <a:lnTo>
                      <a:pt x="148" y="42"/>
                    </a:lnTo>
                    <a:lnTo>
                      <a:pt x="148" y="40"/>
                    </a:lnTo>
                    <a:lnTo>
                      <a:pt x="148" y="40"/>
                    </a:lnTo>
                    <a:lnTo>
                      <a:pt x="148" y="38"/>
                    </a:lnTo>
                    <a:lnTo>
                      <a:pt x="148" y="38"/>
                    </a:lnTo>
                    <a:lnTo>
                      <a:pt x="150" y="38"/>
                    </a:lnTo>
                    <a:lnTo>
                      <a:pt x="150" y="36"/>
                    </a:lnTo>
                    <a:lnTo>
                      <a:pt x="150" y="36"/>
                    </a:lnTo>
                    <a:lnTo>
                      <a:pt x="150" y="34"/>
                    </a:lnTo>
                    <a:lnTo>
                      <a:pt x="150" y="34"/>
                    </a:lnTo>
                    <a:lnTo>
                      <a:pt x="150" y="34"/>
                    </a:lnTo>
                    <a:lnTo>
                      <a:pt x="150" y="32"/>
                    </a:lnTo>
                    <a:lnTo>
                      <a:pt x="148" y="32"/>
                    </a:lnTo>
                    <a:lnTo>
                      <a:pt x="148" y="30"/>
                    </a:lnTo>
                    <a:lnTo>
                      <a:pt x="146" y="30"/>
                    </a:lnTo>
                    <a:lnTo>
                      <a:pt x="146" y="28"/>
                    </a:lnTo>
                    <a:lnTo>
                      <a:pt x="146" y="28"/>
                    </a:lnTo>
                    <a:lnTo>
                      <a:pt x="146" y="28"/>
                    </a:lnTo>
                    <a:lnTo>
                      <a:pt x="146" y="26"/>
                    </a:lnTo>
                    <a:lnTo>
                      <a:pt x="146" y="26"/>
                    </a:lnTo>
                    <a:lnTo>
                      <a:pt x="146" y="26"/>
                    </a:lnTo>
                    <a:lnTo>
                      <a:pt x="146" y="24"/>
                    </a:lnTo>
                    <a:lnTo>
                      <a:pt x="146" y="24"/>
                    </a:lnTo>
                    <a:lnTo>
                      <a:pt x="144" y="24"/>
                    </a:lnTo>
                    <a:lnTo>
                      <a:pt x="142" y="24"/>
                    </a:lnTo>
                    <a:lnTo>
                      <a:pt x="142" y="24"/>
                    </a:lnTo>
                    <a:lnTo>
                      <a:pt x="142" y="24"/>
                    </a:lnTo>
                    <a:lnTo>
                      <a:pt x="142" y="22"/>
                    </a:lnTo>
                    <a:lnTo>
                      <a:pt x="144" y="22"/>
                    </a:lnTo>
                    <a:lnTo>
                      <a:pt x="144" y="22"/>
                    </a:lnTo>
                    <a:lnTo>
                      <a:pt x="144" y="22"/>
                    </a:lnTo>
                    <a:lnTo>
                      <a:pt x="142" y="20"/>
                    </a:lnTo>
                    <a:lnTo>
                      <a:pt x="142" y="18"/>
                    </a:lnTo>
                    <a:lnTo>
                      <a:pt x="142" y="18"/>
                    </a:lnTo>
                    <a:lnTo>
                      <a:pt x="144" y="16"/>
                    </a:lnTo>
                    <a:lnTo>
                      <a:pt x="144" y="16"/>
                    </a:lnTo>
                    <a:lnTo>
                      <a:pt x="142" y="16"/>
                    </a:lnTo>
                    <a:lnTo>
                      <a:pt x="140" y="14"/>
                    </a:lnTo>
                    <a:lnTo>
                      <a:pt x="140" y="14"/>
                    </a:lnTo>
                    <a:lnTo>
                      <a:pt x="138" y="14"/>
                    </a:lnTo>
                    <a:lnTo>
                      <a:pt x="138" y="12"/>
                    </a:lnTo>
                    <a:lnTo>
                      <a:pt x="136" y="10"/>
                    </a:lnTo>
                    <a:lnTo>
                      <a:pt x="134" y="10"/>
                    </a:lnTo>
                    <a:lnTo>
                      <a:pt x="134" y="10"/>
                    </a:lnTo>
                    <a:lnTo>
                      <a:pt x="128" y="8"/>
                    </a:lnTo>
                    <a:lnTo>
                      <a:pt x="126" y="8"/>
                    </a:lnTo>
                    <a:lnTo>
                      <a:pt x="124" y="8"/>
                    </a:lnTo>
                    <a:lnTo>
                      <a:pt x="122" y="6"/>
                    </a:lnTo>
                    <a:lnTo>
                      <a:pt x="122" y="6"/>
                    </a:lnTo>
                    <a:lnTo>
                      <a:pt x="120" y="6"/>
                    </a:lnTo>
                    <a:lnTo>
                      <a:pt x="118" y="6"/>
                    </a:lnTo>
                    <a:lnTo>
                      <a:pt x="118" y="4"/>
                    </a:lnTo>
                    <a:lnTo>
                      <a:pt x="116" y="4"/>
                    </a:lnTo>
                    <a:lnTo>
                      <a:pt x="114" y="2"/>
                    </a:lnTo>
                    <a:lnTo>
                      <a:pt x="112" y="2"/>
                    </a:lnTo>
                    <a:lnTo>
                      <a:pt x="112" y="2"/>
                    </a:lnTo>
                    <a:lnTo>
                      <a:pt x="112" y="0"/>
                    </a:lnTo>
                    <a:lnTo>
                      <a:pt x="110" y="0"/>
                    </a:lnTo>
                    <a:lnTo>
                      <a:pt x="108" y="0"/>
                    </a:lnTo>
                    <a:lnTo>
                      <a:pt x="106" y="0"/>
                    </a:lnTo>
                    <a:lnTo>
                      <a:pt x="102" y="0"/>
                    </a:lnTo>
                    <a:lnTo>
                      <a:pt x="104" y="2"/>
                    </a:lnTo>
                    <a:lnTo>
                      <a:pt x="104" y="2"/>
                    </a:lnTo>
                    <a:lnTo>
                      <a:pt x="104" y="2"/>
                    </a:lnTo>
                    <a:lnTo>
                      <a:pt x="104" y="4"/>
                    </a:lnTo>
                    <a:lnTo>
                      <a:pt x="104" y="6"/>
                    </a:lnTo>
                    <a:lnTo>
                      <a:pt x="102" y="6"/>
                    </a:lnTo>
                    <a:lnTo>
                      <a:pt x="100" y="8"/>
                    </a:lnTo>
                    <a:lnTo>
                      <a:pt x="104" y="8"/>
                    </a:lnTo>
                    <a:lnTo>
                      <a:pt x="102" y="10"/>
                    </a:lnTo>
                    <a:lnTo>
                      <a:pt x="102" y="10"/>
                    </a:lnTo>
                    <a:lnTo>
                      <a:pt x="100" y="10"/>
                    </a:lnTo>
                    <a:lnTo>
                      <a:pt x="98" y="10"/>
                    </a:lnTo>
                    <a:lnTo>
                      <a:pt x="92" y="8"/>
                    </a:lnTo>
                    <a:lnTo>
                      <a:pt x="90" y="8"/>
                    </a:lnTo>
                    <a:lnTo>
                      <a:pt x="88" y="8"/>
                    </a:lnTo>
                    <a:lnTo>
                      <a:pt x="88" y="8"/>
                    </a:lnTo>
                    <a:lnTo>
                      <a:pt x="82" y="6"/>
                    </a:lnTo>
                    <a:lnTo>
                      <a:pt x="82" y="8"/>
                    </a:lnTo>
                    <a:lnTo>
                      <a:pt x="80" y="8"/>
                    </a:lnTo>
                    <a:lnTo>
                      <a:pt x="80" y="8"/>
                    </a:lnTo>
                    <a:lnTo>
                      <a:pt x="80" y="10"/>
                    </a:lnTo>
                    <a:lnTo>
                      <a:pt x="80" y="12"/>
                    </a:lnTo>
                    <a:lnTo>
                      <a:pt x="80" y="14"/>
                    </a:lnTo>
                    <a:lnTo>
                      <a:pt x="80" y="14"/>
                    </a:lnTo>
                    <a:lnTo>
                      <a:pt x="78" y="16"/>
                    </a:lnTo>
                    <a:lnTo>
                      <a:pt x="74" y="14"/>
                    </a:lnTo>
                    <a:lnTo>
                      <a:pt x="70" y="14"/>
                    </a:lnTo>
                    <a:lnTo>
                      <a:pt x="70" y="16"/>
                    </a:lnTo>
                    <a:lnTo>
                      <a:pt x="64" y="18"/>
                    </a:lnTo>
                    <a:lnTo>
                      <a:pt x="62" y="22"/>
                    </a:lnTo>
                    <a:lnTo>
                      <a:pt x="62" y="22"/>
                    </a:lnTo>
                    <a:lnTo>
                      <a:pt x="62" y="22"/>
                    </a:lnTo>
                    <a:lnTo>
                      <a:pt x="60" y="22"/>
                    </a:lnTo>
                    <a:lnTo>
                      <a:pt x="58" y="24"/>
                    </a:lnTo>
                    <a:lnTo>
                      <a:pt x="58" y="24"/>
                    </a:lnTo>
                    <a:lnTo>
                      <a:pt x="60" y="26"/>
                    </a:lnTo>
                    <a:lnTo>
                      <a:pt x="60" y="26"/>
                    </a:lnTo>
                    <a:lnTo>
                      <a:pt x="62" y="28"/>
                    </a:lnTo>
                    <a:lnTo>
                      <a:pt x="60" y="30"/>
                    </a:lnTo>
                    <a:lnTo>
                      <a:pt x="60" y="30"/>
                    </a:lnTo>
                    <a:lnTo>
                      <a:pt x="58" y="32"/>
                    </a:lnTo>
                    <a:lnTo>
                      <a:pt x="54" y="34"/>
                    </a:lnTo>
                    <a:lnTo>
                      <a:pt x="52" y="38"/>
                    </a:lnTo>
                    <a:lnTo>
                      <a:pt x="50" y="38"/>
                    </a:lnTo>
                    <a:lnTo>
                      <a:pt x="50" y="42"/>
                    </a:lnTo>
                    <a:lnTo>
                      <a:pt x="50" y="42"/>
                    </a:lnTo>
                    <a:lnTo>
                      <a:pt x="46" y="44"/>
                    </a:lnTo>
                    <a:lnTo>
                      <a:pt x="46" y="44"/>
                    </a:lnTo>
                    <a:lnTo>
                      <a:pt x="44" y="44"/>
                    </a:lnTo>
                    <a:lnTo>
                      <a:pt x="40" y="44"/>
                    </a:lnTo>
                    <a:lnTo>
                      <a:pt x="40" y="48"/>
                    </a:lnTo>
                    <a:lnTo>
                      <a:pt x="40" y="48"/>
                    </a:lnTo>
                    <a:lnTo>
                      <a:pt x="40" y="50"/>
                    </a:lnTo>
                    <a:lnTo>
                      <a:pt x="40" y="50"/>
                    </a:lnTo>
                    <a:lnTo>
                      <a:pt x="40" y="52"/>
                    </a:lnTo>
                    <a:lnTo>
                      <a:pt x="40" y="59"/>
                    </a:lnTo>
                    <a:lnTo>
                      <a:pt x="38" y="59"/>
                    </a:lnTo>
                    <a:lnTo>
                      <a:pt x="38" y="61"/>
                    </a:lnTo>
                    <a:lnTo>
                      <a:pt x="34" y="63"/>
                    </a:lnTo>
                    <a:lnTo>
                      <a:pt x="32" y="67"/>
                    </a:lnTo>
                    <a:lnTo>
                      <a:pt x="30" y="69"/>
                    </a:lnTo>
                    <a:lnTo>
                      <a:pt x="32" y="71"/>
                    </a:lnTo>
                    <a:lnTo>
                      <a:pt x="34" y="71"/>
                    </a:lnTo>
                    <a:lnTo>
                      <a:pt x="36" y="73"/>
                    </a:lnTo>
                    <a:lnTo>
                      <a:pt x="36" y="75"/>
                    </a:lnTo>
                    <a:lnTo>
                      <a:pt x="36" y="77"/>
                    </a:lnTo>
                    <a:lnTo>
                      <a:pt x="34" y="77"/>
                    </a:lnTo>
                    <a:lnTo>
                      <a:pt x="34" y="79"/>
                    </a:lnTo>
                    <a:lnTo>
                      <a:pt x="34" y="79"/>
                    </a:lnTo>
                    <a:lnTo>
                      <a:pt x="30" y="79"/>
                    </a:lnTo>
                    <a:lnTo>
                      <a:pt x="26" y="77"/>
                    </a:lnTo>
                    <a:lnTo>
                      <a:pt x="24" y="77"/>
                    </a:lnTo>
                    <a:lnTo>
                      <a:pt x="22" y="77"/>
                    </a:lnTo>
                    <a:lnTo>
                      <a:pt x="20" y="79"/>
                    </a:lnTo>
                    <a:lnTo>
                      <a:pt x="18" y="79"/>
                    </a:lnTo>
                    <a:lnTo>
                      <a:pt x="18" y="79"/>
                    </a:lnTo>
                    <a:lnTo>
                      <a:pt x="16" y="81"/>
                    </a:lnTo>
                    <a:lnTo>
                      <a:pt x="14" y="83"/>
                    </a:lnTo>
                    <a:lnTo>
                      <a:pt x="12" y="85"/>
                    </a:lnTo>
                    <a:lnTo>
                      <a:pt x="12" y="87"/>
                    </a:lnTo>
                    <a:lnTo>
                      <a:pt x="10" y="91"/>
                    </a:lnTo>
                    <a:lnTo>
                      <a:pt x="12" y="93"/>
                    </a:lnTo>
                    <a:lnTo>
                      <a:pt x="12" y="93"/>
                    </a:lnTo>
                    <a:lnTo>
                      <a:pt x="12" y="95"/>
                    </a:lnTo>
                    <a:lnTo>
                      <a:pt x="12" y="95"/>
                    </a:lnTo>
                    <a:lnTo>
                      <a:pt x="12" y="95"/>
                    </a:lnTo>
                    <a:lnTo>
                      <a:pt x="12" y="97"/>
                    </a:lnTo>
                    <a:lnTo>
                      <a:pt x="12" y="99"/>
                    </a:lnTo>
                    <a:lnTo>
                      <a:pt x="12" y="101"/>
                    </a:lnTo>
                    <a:lnTo>
                      <a:pt x="12" y="101"/>
                    </a:lnTo>
                    <a:lnTo>
                      <a:pt x="14" y="107"/>
                    </a:lnTo>
                    <a:lnTo>
                      <a:pt x="14" y="107"/>
                    </a:lnTo>
                    <a:lnTo>
                      <a:pt x="14" y="109"/>
                    </a:lnTo>
                    <a:lnTo>
                      <a:pt x="12" y="111"/>
                    </a:lnTo>
                    <a:lnTo>
                      <a:pt x="12" y="115"/>
                    </a:lnTo>
                    <a:lnTo>
                      <a:pt x="14" y="117"/>
                    </a:lnTo>
                    <a:lnTo>
                      <a:pt x="16" y="117"/>
                    </a:lnTo>
                    <a:lnTo>
                      <a:pt x="18" y="119"/>
                    </a:lnTo>
                    <a:lnTo>
                      <a:pt x="20" y="119"/>
                    </a:lnTo>
                    <a:lnTo>
                      <a:pt x="20" y="121"/>
                    </a:lnTo>
                    <a:lnTo>
                      <a:pt x="20" y="123"/>
                    </a:lnTo>
                    <a:lnTo>
                      <a:pt x="20" y="123"/>
                    </a:lnTo>
                    <a:lnTo>
                      <a:pt x="20" y="125"/>
                    </a:lnTo>
                    <a:lnTo>
                      <a:pt x="18" y="125"/>
                    </a:lnTo>
                    <a:lnTo>
                      <a:pt x="18" y="125"/>
                    </a:lnTo>
                    <a:lnTo>
                      <a:pt x="18" y="127"/>
                    </a:lnTo>
                    <a:lnTo>
                      <a:pt x="16" y="127"/>
                    </a:lnTo>
                    <a:lnTo>
                      <a:pt x="14" y="127"/>
                    </a:lnTo>
                    <a:lnTo>
                      <a:pt x="14" y="127"/>
                    </a:lnTo>
                    <a:lnTo>
                      <a:pt x="14" y="129"/>
                    </a:lnTo>
                    <a:lnTo>
                      <a:pt x="16" y="131"/>
                    </a:lnTo>
                    <a:lnTo>
                      <a:pt x="16" y="135"/>
                    </a:lnTo>
                    <a:lnTo>
                      <a:pt x="18" y="135"/>
                    </a:lnTo>
                    <a:lnTo>
                      <a:pt x="16" y="137"/>
                    </a:lnTo>
                    <a:lnTo>
                      <a:pt x="16" y="139"/>
                    </a:lnTo>
                    <a:lnTo>
                      <a:pt x="16" y="139"/>
                    </a:lnTo>
                    <a:lnTo>
                      <a:pt x="16" y="141"/>
                    </a:lnTo>
                    <a:lnTo>
                      <a:pt x="16" y="143"/>
                    </a:lnTo>
                    <a:lnTo>
                      <a:pt x="14" y="143"/>
                    </a:lnTo>
                    <a:lnTo>
                      <a:pt x="12" y="145"/>
                    </a:lnTo>
                    <a:lnTo>
                      <a:pt x="10" y="145"/>
                    </a:lnTo>
                    <a:lnTo>
                      <a:pt x="10" y="145"/>
                    </a:lnTo>
                    <a:lnTo>
                      <a:pt x="10" y="145"/>
                    </a:lnTo>
                    <a:lnTo>
                      <a:pt x="8" y="147"/>
                    </a:lnTo>
                    <a:lnTo>
                      <a:pt x="8" y="149"/>
                    </a:lnTo>
                    <a:lnTo>
                      <a:pt x="6" y="149"/>
                    </a:lnTo>
                    <a:lnTo>
                      <a:pt x="6" y="151"/>
                    </a:lnTo>
                    <a:lnTo>
                      <a:pt x="6" y="153"/>
                    </a:lnTo>
                    <a:lnTo>
                      <a:pt x="8" y="155"/>
                    </a:lnTo>
                    <a:lnTo>
                      <a:pt x="6" y="157"/>
                    </a:lnTo>
                    <a:lnTo>
                      <a:pt x="6" y="159"/>
                    </a:lnTo>
                    <a:lnTo>
                      <a:pt x="6" y="161"/>
                    </a:lnTo>
                    <a:lnTo>
                      <a:pt x="4" y="161"/>
                    </a:lnTo>
                    <a:lnTo>
                      <a:pt x="4" y="161"/>
                    </a:lnTo>
                    <a:lnTo>
                      <a:pt x="2" y="159"/>
                    </a:lnTo>
                    <a:lnTo>
                      <a:pt x="2" y="159"/>
                    </a:lnTo>
                    <a:lnTo>
                      <a:pt x="0" y="159"/>
                    </a:lnTo>
                    <a:lnTo>
                      <a:pt x="0" y="159"/>
                    </a:lnTo>
                    <a:lnTo>
                      <a:pt x="0" y="159"/>
                    </a:lnTo>
                    <a:lnTo>
                      <a:pt x="0" y="161"/>
                    </a:lnTo>
                    <a:lnTo>
                      <a:pt x="0" y="161"/>
                    </a:lnTo>
                    <a:lnTo>
                      <a:pt x="0" y="165"/>
                    </a:lnTo>
                    <a:lnTo>
                      <a:pt x="0" y="169"/>
                    </a:lnTo>
                    <a:lnTo>
                      <a:pt x="0" y="169"/>
                    </a:lnTo>
                    <a:lnTo>
                      <a:pt x="0" y="171"/>
                    </a:lnTo>
                    <a:lnTo>
                      <a:pt x="2" y="169"/>
                    </a:lnTo>
                    <a:lnTo>
                      <a:pt x="2" y="171"/>
                    </a:lnTo>
                    <a:lnTo>
                      <a:pt x="4" y="175"/>
                    </a:lnTo>
                    <a:lnTo>
                      <a:pt x="4" y="177"/>
                    </a:lnTo>
                    <a:lnTo>
                      <a:pt x="6" y="177"/>
                    </a:lnTo>
                    <a:lnTo>
                      <a:pt x="6" y="181"/>
                    </a:lnTo>
                    <a:lnTo>
                      <a:pt x="6" y="181"/>
                    </a:lnTo>
                    <a:lnTo>
                      <a:pt x="8" y="181"/>
                    </a:lnTo>
                    <a:lnTo>
                      <a:pt x="8" y="183"/>
                    </a:lnTo>
                    <a:lnTo>
                      <a:pt x="10" y="185"/>
                    </a:lnTo>
                    <a:lnTo>
                      <a:pt x="10" y="185"/>
                    </a:lnTo>
                    <a:lnTo>
                      <a:pt x="12" y="185"/>
                    </a:lnTo>
                    <a:lnTo>
                      <a:pt x="12" y="189"/>
                    </a:lnTo>
                    <a:lnTo>
                      <a:pt x="16" y="195"/>
                    </a:lnTo>
                    <a:lnTo>
                      <a:pt x="18" y="195"/>
                    </a:lnTo>
                    <a:lnTo>
                      <a:pt x="20" y="199"/>
                    </a:lnTo>
                    <a:lnTo>
                      <a:pt x="20" y="199"/>
                    </a:lnTo>
                    <a:lnTo>
                      <a:pt x="22" y="199"/>
                    </a:lnTo>
                    <a:lnTo>
                      <a:pt x="22" y="201"/>
                    </a:lnTo>
                    <a:lnTo>
                      <a:pt x="22" y="201"/>
                    </a:lnTo>
                    <a:lnTo>
                      <a:pt x="20" y="201"/>
                    </a:lnTo>
                    <a:lnTo>
                      <a:pt x="18" y="203"/>
                    </a:lnTo>
                    <a:lnTo>
                      <a:pt x="20" y="203"/>
                    </a:lnTo>
                    <a:lnTo>
                      <a:pt x="20" y="203"/>
                    </a:lnTo>
                    <a:lnTo>
                      <a:pt x="20" y="205"/>
                    </a:lnTo>
                    <a:lnTo>
                      <a:pt x="20" y="205"/>
                    </a:lnTo>
                    <a:lnTo>
                      <a:pt x="20" y="205"/>
                    </a:lnTo>
                    <a:lnTo>
                      <a:pt x="18" y="205"/>
                    </a:lnTo>
                    <a:lnTo>
                      <a:pt x="16" y="205"/>
                    </a:lnTo>
                    <a:lnTo>
                      <a:pt x="18" y="205"/>
                    </a:lnTo>
                    <a:lnTo>
                      <a:pt x="18" y="207"/>
                    </a:lnTo>
                    <a:lnTo>
                      <a:pt x="22" y="211"/>
                    </a:lnTo>
                    <a:lnTo>
                      <a:pt x="22" y="213"/>
                    </a:lnTo>
                    <a:lnTo>
                      <a:pt x="24" y="213"/>
                    </a:lnTo>
                    <a:lnTo>
                      <a:pt x="24" y="215"/>
                    </a:lnTo>
                    <a:lnTo>
                      <a:pt x="24" y="215"/>
                    </a:lnTo>
                    <a:lnTo>
                      <a:pt x="22" y="217"/>
                    </a:lnTo>
                    <a:lnTo>
                      <a:pt x="22" y="219"/>
                    </a:lnTo>
                    <a:lnTo>
                      <a:pt x="22" y="219"/>
                    </a:lnTo>
                    <a:lnTo>
                      <a:pt x="28" y="221"/>
                    </a:lnTo>
                    <a:lnTo>
                      <a:pt x="34" y="219"/>
                    </a:lnTo>
                    <a:lnTo>
                      <a:pt x="38" y="219"/>
                    </a:lnTo>
                    <a:lnTo>
                      <a:pt x="40" y="219"/>
                    </a:lnTo>
                    <a:lnTo>
                      <a:pt x="42" y="217"/>
                    </a:lnTo>
                    <a:lnTo>
                      <a:pt x="40" y="215"/>
                    </a:lnTo>
                    <a:lnTo>
                      <a:pt x="40" y="215"/>
                    </a:lnTo>
                    <a:lnTo>
                      <a:pt x="40" y="213"/>
                    </a:lnTo>
                    <a:lnTo>
                      <a:pt x="40" y="211"/>
                    </a:lnTo>
                    <a:lnTo>
                      <a:pt x="42" y="209"/>
                    </a:lnTo>
                    <a:lnTo>
                      <a:pt x="42" y="209"/>
                    </a:lnTo>
                    <a:lnTo>
                      <a:pt x="44" y="209"/>
                    </a:lnTo>
                    <a:lnTo>
                      <a:pt x="46" y="209"/>
                    </a:lnTo>
                    <a:lnTo>
                      <a:pt x="46" y="209"/>
                    </a:lnTo>
                    <a:lnTo>
                      <a:pt x="46" y="207"/>
                    </a:lnTo>
                    <a:lnTo>
                      <a:pt x="46" y="207"/>
                    </a:lnTo>
                    <a:lnTo>
                      <a:pt x="50" y="207"/>
                    </a:lnTo>
                    <a:lnTo>
                      <a:pt x="54" y="207"/>
                    </a:lnTo>
                    <a:lnTo>
                      <a:pt x="56" y="207"/>
                    </a:lnTo>
                    <a:lnTo>
                      <a:pt x="58" y="207"/>
                    </a:lnTo>
                    <a:lnTo>
                      <a:pt x="60" y="207"/>
                    </a:lnTo>
                    <a:lnTo>
                      <a:pt x="60" y="207"/>
                    </a:lnTo>
                    <a:lnTo>
                      <a:pt x="62" y="207"/>
                    </a:lnTo>
                    <a:lnTo>
                      <a:pt x="62" y="205"/>
                    </a:lnTo>
                    <a:lnTo>
                      <a:pt x="64" y="201"/>
                    </a:lnTo>
                    <a:lnTo>
                      <a:pt x="66" y="199"/>
                    </a:lnTo>
                    <a:lnTo>
                      <a:pt x="66" y="197"/>
                    </a:lnTo>
                    <a:lnTo>
                      <a:pt x="68" y="195"/>
                    </a:lnTo>
                    <a:lnTo>
                      <a:pt x="68" y="193"/>
                    </a:lnTo>
                    <a:lnTo>
                      <a:pt x="68" y="191"/>
                    </a:lnTo>
                    <a:lnTo>
                      <a:pt x="68" y="191"/>
                    </a:lnTo>
                    <a:lnTo>
                      <a:pt x="68" y="189"/>
                    </a:lnTo>
                    <a:lnTo>
                      <a:pt x="68" y="189"/>
                    </a:lnTo>
                    <a:lnTo>
                      <a:pt x="70" y="185"/>
                    </a:lnTo>
                    <a:lnTo>
                      <a:pt x="70" y="185"/>
                    </a:lnTo>
                    <a:lnTo>
                      <a:pt x="70" y="183"/>
                    </a:lnTo>
                    <a:lnTo>
                      <a:pt x="70" y="183"/>
                    </a:lnTo>
                    <a:lnTo>
                      <a:pt x="70" y="181"/>
                    </a:lnTo>
                    <a:lnTo>
                      <a:pt x="68" y="179"/>
                    </a:lnTo>
                    <a:lnTo>
                      <a:pt x="70" y="177"/>
                    </a:lnTo>
                    <a:lnTo>
                      <a:pt x="70" y="177"/>
                    </a:lnTo>
                    <a:lnTo>
                      <a:pt x="70" y="173"/>
                    </a:lnTo>
                    <a:lnTo>
                      <a:pt x="72" y="173"/>
                    </a:lnTo>
                    <a:lnTo>
                      <a:pt x="70" y="171"/>
                    </a:lnTo>
                    <a:lnTo>
                      <a:pt x="70" y="169"/>
                    </a:lnTo>
                    <a:lnTo>
                      <a:pt x="72" y="169"/>
                    </a:lnTo>
                    <a:lnTo>
                      <a:pt x="74" y="167"/>
                    </a:lnTo>
                    <a:lnTo>
                      <a:pt x="72" y="167"/>
                    </a:lnTo>
                    <a:lnTo>
                      <a:pt x="70" y="167"/>
                    </a:lnTo>
                    <a:lnTo>
                      <a:pt x="68" y="165"/>
                    </a:lnTo>
                    <a:lnTo>
                      <a:pt x="66" y="167"/>
                    </a:lnTo>
                    <a:lnTo>
                      <a:pt x="66" y="165"/>
                    </a:lnTo>
                    <a:lnTo>
                      <a:pt x="64" y="165"/>
                    </a:lnTo>
                    <a:lnTo>
                      <a:pt x="66" y="165"/>
                    </a:lnTo>
                    <a:lnTo>
                      <a:pt x="70" y="165"/>
                    </a:lnTo>
                    <a:lnTo>
                      <a:pt x="74" y="165"/>
                    </a:lnTo>
                    <a:lnTo>
                      <a:pt x="76" y="165"/>
                    </a:lnTo>
                    <a:lnTo>
                      <a:pt x="78" y="163"/>
                    </a:lnTo>
                    <a:lnTo>
                      <a:pt x="80" y="161"/>
                    </a:lnTo>
                    <a:lnTo>
                      <a:pt x="82" y="161"/>
                    </a:lnTo>
                    <a:lnTo>
                      <a:pt x="84" y="161"/>
                    </a:lnTo>
                    <a:lnTo>
                      <a:pt x="84" y="161"/>
                    </a:lnTo>
                    <a:lnTo>
                      <a:pt x="86" y="159"/>
                    </a:lnTo>
                    <a:lnTo>
                      <a:pt x="88" y="159"/>
                    </a:lnTo>
                    <a:lnTo>
                      <a:pt x="90" y="157"/>
                    </a:lnTo>
                    <a:lnTo>
                      <a:pt x="90" y="157"/>
                    </a:lnTo>
                    <a:lnTo>
                      <a:pt x="92" y="157"/>
                    </a:lnTo>
                    <a:lnTo>
                      <a:pt x="92" y="155"/>
                    </a:lnTo>
                    <a:lnTo>
                      <a:pt x="92" y="155"/>
                    </a:lnTo>
                    <a:lnTo>
                      <a:pt x="94" y="155"/>
                    </a:lnTo>
                    <a:lnTo>
                      <a:pt x="94" y="153"/>
                    </a:lnTo>
                    <a:lnTo>
                      <a:pt x="92" y="153"/>
                    </a:lnTo>
                    <a:lnTo>
                      <a:pt x="92" y="153"/>
                    </a:lnTo>
                    <a:lnTo>
                      <a:pt x="92" y="153"/>
                    </a:lnTo>
                    <a:lnTo>
                      <a:pt x="90" y="153"/>
                    </a:lnTo>
                    <a:lnTo>
                      <a:pt x="90" y="153"/>
                    </a:lnTo>
                    <a:lnTo>
                      <a:pt x="88" y="155"/>
                    </a:lnTo>
                    <a:lnTo>
                      <a:pt x="88" y="155"/>
                    </a:lnTo>
                    <a:lnTo>
                      <a:pt x="86" y="155"/>
                    </a:lnTo>
                    <a:lnTo>
                      <a:pt x="86" y="153"/>
                    </a:lnTo>
                    <a:lnTo>
                      <a:pt x="88" y="153"/>
                    </a:lnTo>
                    <a:lnTo>
                      <a:pt x="88" y="153"/>
                    </a:lnTo>
                    <a:lnTo>
                      <a:pt x="90" y="153"/>
                    </a:lnTo>
                    <a:lnTo>
                      <a:pt x="90" y="151"/>
                    </a:lnTo>
                    <a:lnTo>
                      <a:pt x="92" y="151"/>
                    </a:lnTo>
                    <a:lnTo>
                      <a:pt x="94" y="151"/>
                    </a:lnTo>
                    <a:lnTo>
                      <a:pt x="94" y="149"/>
                    </a:lnTo>
                    <a:lnTo>
                      <a:pt x="96" y="149"/>
                    </a:lnTo>
                    <a:lnTo>
                      <a:pt x="98" y="147"/>
                    </a:lnTo>
                    <a:lnTo>
                      <a:pt x="98" y="147"/>
                    </a:lnTo>
                    <a:lnTo>
                      <a:pt x="98" y="147"/>
                    </a:lnTo>
                    <a:lnTo>
                      <a:pt x="98" y="145"/>
                    </a:lnTo>
                    <a:lnTo>
                      <a:pt x="96" y="143"/>
                    </a:lnTo>
                    <a:lnTo>
                      <a:pt x="96" y="143"/>
                    </a:lnTo>
                    <a:lnTo>
                      <a:pt x="96" y="141"/>
                    </a:lnTo>
                    <a:lnTo>
                      <a:pt x="94" y="141"/>
                    </a:lnTo>
                    <a:lnTo>
                      <a:pt x="92" y="141"/>
                    </a:lnTo>
                    <a:lnTo>
                      <a:pt x="92" y="139"/>
                    </a:lnTo>
                    <a:lnTo>
                      <a:pt x="90" y="137"/>
                    </a:lnTo>
                    <a:lnTo>
                      <a:pt x="88" y="137"/>
                    </a:lnTo>
                    <a:lnTo>
                      <a:pt x="88" y="137"/>
                    </a:lnTo>
                    <a:lnTo>
                      <a:pt x="86" y="135"/>
                    </a:lnTo>
                    <a:lnTo>
                      <a:pt x="84" y="133"/>
                    </a:lnTo>
                    <a:lnTo>
                      <a:pt x="84" y="133"/>
                    </a:lnTo>
                    <a:lnTo>
                      <a:pt x="82" y="135"/>
                    </a:lnTo>
                    <a:lnTo>
                      <a:pt x="80" y="135"/>
                    </a:lnTo>
                    <a:lnTo>
                      <a:pt x="80" y="133"/>
                    </a:lnTo>
                    <a:lnTo>
                      <a:pt x="80" y="133"/>
                    </a:lnTo>
                    <a:lnTo>
                      <a:pt x="80" y="133"/>
                    </a:lnTo>
                    <a:lnTo>
                      <a:pt x="78" y="133"/>
                    </a:lnTo>
                    <a:lnTo>
                      <a:pt x="78" y="133"/>
                    </a:lnTo>
                    <a:lnTo>
                      <a:pt x="76" y="131"/>
                    </a:lnTo>
                    <a:lnTo>
                      <a:pt x="76" y="131"/>
                    </a:lnTo>
                    <a:lnTo>
                      <a:pt x="76" y="129"/>
                    </a:lnTo>
                    <a:lnTo>
                      <a:pt x="74" y="127"/>
                    </a:lnTo>
                    <a:lnTo>
                      <a:pt x="74" y="127"/>
                    </a:lnTo>
                    <a:lnTo>
                      <a:pt x="74" y="125"/>
                    </a:lnTo>
                    <a:lnTo>
                      <a:pt x="74" y="123"/>
                    </a:lnTo>
                    <a:lnTo>
                      <a:pt x="74" y="123"/>
                    </a:lnTo>
                    <a:lnTo>
                      <a:pt x="74" y="121"/>
                    </a:lnTo>
                    <a:lnTo>
                      <a:pt x="74" y="121"/>
                    </a:lnTo>
                    <a:lnTo>
                      <a:pt x="74" y="121"/>
                    </a:lnTo>
                    <a:lnTo>
                      <a:pt x="74" y="119"/>
                    </a:lnTo>
                    <a:lnTo>
                      <a:pt x="74" y="119"/>
                    </a:lnTo>
                    <a:lnTo>
                      <a:pt x="74" y="117"/>
                    </a:lnTo>
                    <a:lnTo>
                      <a:pt x="74" y="117"/>
                    </a:lnTo>
                    <a:lnTo>
                      <a:pt x="74" y="115"/>
                    </a:lnTo>
                    <a:lnTo>
                      <a:pt x="76" y="115"/>
                    </a:lnTo>
                    <a:lnTo>
                      <a:pt x="78" y="115"/>
                    </a:lnTo>
                    <a:lnTo>
                      <a:pt x="76" y="115"/>
                    </a:lnTo>
                    <a:lnTo>
                      <a:pt x="76" y="115"/>
                    </a:lnTo>
                    <a:lnTo>
                      <a:pt x="76" y="113"/>
                    </a:lnTo>
                    <a:lnTo>
                      <a:pt x="76" y="111"/>
                    </a:lnTo>
                    <a:lnTo>
                      <a:pt x="78" y="111"/>
                    </a:lnTo>
                    <a:lnTo>
                      <a:pt x="78" y="109"/>
                    </a:lnTo>
                    <a:lnTo>
                      <a:pt x="78" y="107"/>
                    </a:lnTo>
                    <a:lnTo>
                      <a:pt x="80" y="107"/>
                    </a:lnTo>
                    <a:lnTo>
                      <a:pt x="78" y="107"/>
                    </a:lnTo>
                    <a:lnTo>
                      <a:pt x="76" y="105"/>
                    </a:lnTo>
                    <a:lnTo>
                      <a:pt x="76" y="103"/>
                    </a:lnTo>
                    <a:lnTo>
                      <a:pt x="76" y="103"/>
                    </a:lnTo>
                    <a:lnTo>
                      <a:pt x="76" y="103"/>
                    </a:lnTo>
                    <a:lnTo>
                      <a:pt x="78" y="103"/>
                    </a:lnTo>
                    <a:lnTo>
                      <a:pt x="78" y="103"/>
                    </a:lnTo>
                    <a:lnTo>
                      <a:pt x="80" y="103"/>
                    </a:lnTo>
                    <a:lnTo>
                      <a:pt x="80" y="103"/>
                    </a:lnTo>
                    <a:lnTo>
                      <a:pt x="82" y="103"/>
                    </a:lnTo>
                    <a:lnTo>
                      <a:pt x="82" y="101"/>
                    </a:lnTo>
                    <a:lnTo>
                      <a:pt x="84" y="101"/>
                    </a:lnTo>
                    <a:lnTo>
                      <a:pt x="84" y="101"/>
                    </a:lnTo>
                    <a:lnTo>
                      <a:pt x="82" y="101"/>
                    </a:lnTo>
                    <a:lnTo>
                      <a:pt x="82" y="101"/>
                    </a:lnTo>
                    <a:lnTo>
                      <a:pt x="82" y="99"/>
                    </a:lnTo>
                    <a:lnTo>
                      <a:pt x="84" y="99"/>
                    </a:lnTo>
                    <a:lnTo>
                      <a:pt x="82" y="99"/>
                    </a:lnTo>
                    <a:lnTo>
                      <a:pt x="82" y="97"/>
                    </a:lnTo>
                    <a:lnTo>
                      <a:pt x="82" y="97"/>
                    </a:lnTo>
                    <a:lnTo>
                      <a:pt x="82" y="97"/>
                    </a:lnTo>
                    <a:lnTo>
                      <a:pt x="82" y="97"/>
                    </a:lnTo>
                    <a:lnTo>
                      <a:pt x="84" y="97"/>
                    </a:lnTo>
                    <a:lnTo>
                      <a:pt x="84" y="97"/>
                    </a:lnTo>
                    <a:lnTo>
                      <a:pt x="84" y="99"/>
                    </a:lnTo>
                    <a:lnTo>
                      <a:pt x="86" y="99"/>
                    </a:lnTo>
                    <a:lnTo>
                      <a:pt x="86" y="97"/>
                    </a:lnTo>
                    <a:lnTo>
                      <a:pt x="86" y="97"/>
                    </a:lnTo>
                    <a:lnTo>
                      <a:pt x="88" y="97"/>
                    </a:lnTo>
                    <a:lnTo>
                      <a:pt x="90" y="95"/>
                    </a:lnTo>
                    <a:lnTo>
                      <a:pt x="90" y="95"/>
                    </a:lnTo>
                    <a:lnTo>
                      <a:pt x="90" y="95"/>
                    </a:lnTo>
                    <a:lnTo>
                      <a:pt x="86" y="95"/>
                    </a:lnTo>
                    <a:lnTo>
                      <a:pt x="88" y="95"/>
                    </a:lnTo>
                    <a:lnTo>
                      <a:pt x="88" y="95"/>
                    </a:lnTo>
                    <a:lnTo>
                      <a:pt x="90" y="93"/>
                    </a:lnTo>
                    <a:lnTo>
                      <a:pt x="90" y="93"/>
                    </a:lnTo>
                    <a:lnTo>
                      <a:pt x="90" y="91"/>
                    </a:lnTo>
                    <a:lnTo>
                      <a:pt x="92" y="91"/>
                    </a:lnTo>
                    <a:lnTo>
                      <a:pt x="92" y="91"/>
                    </a:lnTo>
                    <a:lnTo>
                      <a:pt x="92" y="91"/>
                    </a:lnTo>
                    <a:lnTo>
                      <a:pt x="94" y="91"/>
                    </a:lnTo>
                    <a:lnTo>
                      <a:pt x="94" y="91"/>
                    </a:lnTo>
                    <a:lnTo>
                      <a:pt x="92" y="91"/>
                    </a:lnTo>
                    <a:lnTo>
                      <a:pt x="92" y="91"/>
                    </a:lnTo>
                    <a:lnTo>
                      <a:pt x="96" y="91"/>
                    </a:lnTo>
                    <a:lnTo>
                      <a:pt x="98" y="89"/>
                    </a:lnTo>
                    <a:lnTo>
                      <a:pt x="98" y="87"/>
                    </a:lnTo>
                    <a:lnTo>
                      <a:pt x="100" y="87"/>
                    </a:lnTo>
                    <a:lnTo>
                      <a:pt x="100" y="87"/>
                    </a:lnTo>
                    <a:lnTo>
                      <a:pt x="100" y="87"/>
                    </a:lnTo>
                    <a:lnTo>
                      <a:pt x="100" y="87"/>
                    </a:lnTo>
                    <a:lnTo>
                      <a:pt x="102" y="87"/>
                    </a:lnTo>
                    <a:lnTo>
                      <a:pt x="102" y="87"/>
                    </a:lnTo>
                    <a:lnTo>
                      <a:pt x="104" y="87"/>
                    </a:lnTo>
                    <a:lnTo>
                      <a:pt x="104" y="87"/>
                    </a:lnTo>
                    <a:lnTo>
                      <a:pt x="106" y="85"/>
                    </a:lnTo>
                    <a:lnTo>
                      <a:pt x="110" y="85"/>
                    </a:lnTo>
                    <a:lnTo>
                      <a:pt x="112" y="83"/>
                    </a:lnTo>
                    <a:lnTo>
                      <a:pt x="112" y="83"/>
                    </a:lnTo>
                    <a:lnTo>
                      <a:pt x="114" y="81"/>
                    </a:lnTo>
                    <a:lnTo>
                      <a:pt x="116" y="81"/>
                    </a:lnTo>
                    <a:lnTo>
                      <a:pt x="118" y="75"/>
                    </a:lnTo>
                    <a:lnTo>
                      <a:pt x="122" y="75"/>
                    </a:lnTo>
                    <a:lnTo>
                      <a:pt x="124" y="73"/>
                    </a:lnTo>
                    <a:lnTo>
                      <a:pt x="124" y="73"/>
                    </a:lnTo>
                    <a:lnTo>
                      <a:pt x="124" y="71"/>
                    </a:lnTo>
                    <a:lnTo>
                      <a:pt x="122" y="71"/>
                    </a:lnTo>
                    <a:lnTo>
                      <a:pt x="122" y="69"/>
                    </a:lnTo>
                    <a:lnTo>
                      <a:pt x="122" y="67"/>
                    </a:lnTo>
                    <a:lnTo>
                      <a:pt x="120" y="67"/>
                    </a:lnTo>
                    <a:lnTo>
                      <a:pt x="120" y="65"/>
                    </a:lnTo>
                    <a:lnTo>
                      <a:pt x="120" y="65"/>
                    </a:lnTo>
                    <a:lnTo>
                      <a:pt x="120" y="63"/>
                    </a:lnTo>
                    <a:lnTo>
                      <a:pt x="122" y="63"/>
                    </a:lnTo>
                    <a:lnTo>
                      <a:pt x="124" y="61"/>
                    </a:lnTo>
                    <a:lnTo>
                      <a:pt x="124" y="61"/>
                    </a:lnTo>
                    <a:lnTo>
                      <a:pt x="124" y="59"/>
                    </a:lnTo>
                    <a:lnTo>
                      <a:pt x="124" y="59"/>
                    </a:lnTo>
                    <a:lnTo>
                      <a:pt x="122" y="59"/>
                    </a:lnTo>
                    <a:lnTo>
                      <a:pt x="122" y="59"/>
                    </a:lnTo>
                    <a:lnTo>
                      <a:pt x="122" y="57"/>
                    </a:lnTo>
                    <a:lnTo>
                      <a:pt x="124" y="59"/>
                    </a:lnTo>
                    <a:lnTo>
                      <a:pt x="124" y="59"/>
                    </a:lnTo>
                    <a:lnTo>
                      <a:pt x="124" y="59"/>
                    </a:lnTo>
                    <a:lnTo>
                      <a:pt x="124" y="59"/>
                    </a:lnTo>
                    <a:lnTo>
                      <a:pt x="124" y="57"/>
                    </a:lnTo>
                    <a:lnTo>
                      <a:pt x="124" y="57"/>
                    </a:lnTo>
                    <a:lnTo>
                      <a:pt x="124" y="57"/>
                    </a:lnTo>
                    <a:lnTo>
                      <a:pt x="124" y="57"/>
                    </a:lnTo>
                    <a:lnTo>
                      <a:pt x="124" y="57"/>
                    </a:lnTo>
                    <a:lnTo>
                      <a:pt x="128" y="57"/>
                    </a:lnTo>
                    <a:lnTo>
                      <a:pt x="128" y="57"/>
                    </a:lnTo>
                    <a:lnTo>
                      <a:pt x="128" y="54"/>
                    </a:lnTo>
                    <a:lnTo>
                      <a:pt x="128" y="54"/>
                    </a:lnTo>
                    <a:lnTo>
                      <a:pt x="128" y="54"/>
                    </a:lnTo>
                    <a:lnTo>
                      <a:pt x="130" y="54"/>
                    </a:lnTo>
                    <a:lnTo>
                      <a:pt x="130" y="54"/>
                    </a:lnTo>
                    <a:lnTo>
                      <a:pt x="130" y="54"/>
                    </a:lnTo>
                    <a:lnTo>
                      <a:pt x="130" y="52"/>
                    </a:lnTo>
                    <a:lnTo>
                      <a:pt x="130" y="52"/>
                    </a:lnTo>
                    <a:lnTo>
                      <a:pt x="132" y="52"/>
                    </a:lnTo>
                    <a:lnTo>
                      <a:pt x="132" y="52"/>
                    </a:lnTo>
                    <a:lnTo>
                      <a:pt x="132" y="50"/>
                    </a:lnTo>
                    <a:lnTo>
                      <a:pt x="132" y="50"/>
                    </a:lnTo>
                    <a:lnTo>
                      <a:pt x="132" y="50"/>
                    </a:lnTo>
                    <a:lnTo>
                      <a:pt x="132" y="48"/>
                    </a:lnTo>
                    <a:lnTo>
                      <a:pt x="132" y="48"/>
                    </a:lnTo>
                    <a:lnTo>
                      <a:pt x="134" y="48"/>
                    </a:lnTo>
                    <a:lnTo>
                      <a:pt x="134" y="50"/>
                    </a:lnTo>
                    <a:lnTo>
                      <a:pt x="136" y="50"/>
                    </a:lnTo>
                    <a:lnTo>
                      <a:pt x="136" y="48"/>
                    </a:lnTo>
                    <a:lnTo>
                      <a:pt x="140" y="50"/>
                    </a:lnTo>
                    <a:lnTo>
                      <a:pt x="142" y="50"/>
                    </a:lnTo>
                    <a:lnTo>
                      <a:pt x="142" y="50"/>
                    </a:lnTo>
                    <a:lnTo>
                      <a:pt x="142" y="50"/>
                    </a:lnTo>
                    <a:lnTo>
                      <a:pt x="146" y="50"/>
                    </a:lnTo>
                    <a:lnTo>
                      <a:pt x="148" y="50"/>
                    </a:lnTo>
                    <a:lnTo>
                      <a:pt x="148" y="50"/>
                    </a:lnTo>
                    <a:lnTo>
                      <a:pt x="150" y="50"/>
                    </a:lnTo>
                    <a:lnTo>
                      <a:pt x="154" y="50"/>
                    </a:lnTo>
                    <a:lnTo>
                      <a:pt x="152" y="4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4" name="Freeform 36"/>
              <p:cNvSpPr>
                <a:spLocks/>
              </p:cNvSpPr>
              <p:nvPr/>
            </p:nvSpPr>
            <p:spPr bwMode="auto">
              <a:xfrm>
                <a:off x="3943" y="2538"/>
                <a:ext cx="20" cy="28"/>
              </a:xfrm>
              <a:custGeom>
                <a:avLst/>
                <a:gdLst>
                  <a:gd name="T0" fmla="*/ 20 w 20"/>
                  <a:gd name="T1" fmla="*/ 12 h 28"/>
                  <a:gd name="T2" fmla="*/ 20 w 20"/>
                  <a:gd name="T3" fmla="*/ 10 h 28"/>
                  <a:gd name="T4" fmla="*/ 20 w 20"/>
                  <a:gd name="T5" fmla="*/ 10 h 28"/>
                  <a:gd name="T6" fmla="*/ 20 w 20"/>
                  <a:gd name="T7" fmla="*/ 8 h 28"/>
                  <a:gd name="T8" fmla="*/ 20 w 20"/>
                  <a:gd name="T9" fmla="*/ 6 h 28"/>
                  <a:gd name="T10" fmla="*/ 20 w 20"/>
                  <a:gd name="T11" fmla="*/ 4 h 28"/>
                  <a:gd name="T12" fmla="*/ 18 w 20"/>
                  <a:gd name="T13" fmla="*/ 4 h 28"/>
                  <a:gd name="T14" fmla="*/ 18 w 20"/>
                  <a:gd name="T15" fmla="*/ 4 h 28"/>
                  <a:gd name="T16" fmla="*/ 18 w 20"/>
                  <a:gd name="T17" fmla="*/ 4 h 28"/>
                  <a:gd name="T18" fmla="*/ 18 w 20"/>
                  <a:gd name="T19" fmla="*/ 4 h 28"/>
                  <a:gd name="T20" fmla="*/ 14 w 20"/>
                  <a:gd name="T21" fmla="*/ 2 h 28"/>
                  <a:gd name="T22" fmla="*/ 10 w 20"/>
                  <a:gd name="T23" fmla="*/ 0 h 28"/>
                  <a:gd name="T24" fmla="*/ 10 w 20"/>
                  <a:gd name="T25" fmla="*/ 0 h 28"/>
                  <a:gd name="T26" fmla="*/ 10 w 20"/>
                  <a:gd name="T27" fmla="*/ 0 h 28"/>
                  <a:gd name="T28" fmla="*/ 8 w 20"/>
                  <a:gd name="T29" fmla="*/ 2 h 28"/>
                  <a:gd name="T30" fmla="*/ 6 w 20"/>
                  <a:gd name="T31" fmla="*/ 4 h 28"/>
                  <a:gd name="T32" fmla="*/ 4 w 20"/>
                  <a:gd name="T33" fmla="*/ 6 h 28"/>
                  <a:gd name="T34" fmla="*/ 2 w 20"/>
                  <a:gd name="T35" fmla="*/ 8 h 28"/>
                  <a:gd name="T36" fmla="*/ 0 w 20"/>
                  <a:gd name="T37" fmla="*/ 12 h 28"/>
                  <a:gd name="T38" fmla="*/ 0 w 20"/>
                  <a:gd name="T39" fmla="*/ 12 h 28"/>
                  <a:gd name="T40" fmla="*/ 0 w 20"/>
                  <a:gd name="T41" fmla="*/ 16 h 28"/>
                  <a:gd name="T42" fmla="*/ 0 w 20"/>
                  <a:gd name="T43" fmla="*/ 18 h 28"/>
                  <a:gd name="T44" fmla="*/ 0 w 20"/>
                  <a:gd name="T45" fmla="*/ 18 h 28"/>
                  <a:gd name="T46" fmla="*/ 2 w 20"/>
                  <a:gd name="T47" fmla="*/ 18 h 28"/>
                  <a:gd name="T48" fmla="*/ 2 w 20"/>
                  <a:gd name="T49" fmla="*/ 20 h 28"/>
                  <a:gd name="T50" fmla="*/ 4 w 20"/>
                  <a:gd name="T51" fmla="*/ 24 h 28"/>
                  <a:gd name="T52" fmla="*/ 6 w 20"/>
                  <a:gd name="T53" fmla="*/ 26 h 28"/>
                  <a:gd name="T54" fmla="*/ 10 w 20"/>
                  <a:gd name="T55" fmla="*/ 28 h 28"/>
                  <a:gd name="T56" fmla="*/ 14 w 20"/>
                  <a:gd name="T57" fmla="*/ 28 h 28"/>
                  <a:gd name="T58" fmla="*/ 18 w 20"/>
                  <a:gd name="T59" fmla="*/ 28 h 28"/>
                  <a:gd name="T60" fmla="*/ 18 w 20"/>
                  <a:gd name="T61" fmla="*/ 26 h 28"/>
                  <a:gd name="T62" fmla="*/ 18 w 20"/>
                  <a:gd name="T63" fmla="*/ 22 h 28"/>
                  <a:gd name="T64" fmla="*/ 18 w 20"/>
                  <a:gd name="T65" fmla="*/ 18 h 28"/>
                  <a:gd name="T66" fmla="*/ 18 w 20"/>
                  <a:gd name="T67" fmla="*/ 18 h 28"/>
                  <a:gd name="T68" fmla="*/ 20 w 20"/>
                  <a:gd name="T69" fmla="*/ 20 h 28"/>
                  <a:gd name="T70" fmla="*/ 20 w 20"/>
                  <a:gd name="T71" fmla="*/ 20 h 28"/>
                  <a:gd name="T72" fmla="*/ 20 w 20"/>
                  <a:gd name="T73" fmla="*/ 14 h 28"/>
                  <a:gd name="T74" fmla="*/ 20 w 20"/>
                  <a:gd name="T75"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8">
                    <a:moveTo>
                      <a:pt x="20" y="12"/>
                    </a:moveTo>
                    <a:lnTo>
                      <a:pt x="20" y="10"/>
                    </a:lnTo>
                    <a:lnTo>
                      <a:pt x="20" y="10"/>
                    </a:lnTo>
                    <a:lnTo>
                      <a:pt x="20" y="8"/>
                    </a:lnTo>
                    <a:lnTo>
                      <a:pt x="20" y="6"/>
                    </a:lnTo>
                    <a:lnTo>
                      <a:pt x="20" y="4"/>
                    </a:lnTo>
                    <a:lnTo>
                      <a:pt x="18" y="4"/>
                    </a:lnTo>
                    <a:lnTo>
                      <a:pt x="18" y="4"/>
                    </a:lnTo>
                    <a:lnTo>
                      <a:pt x="18" y="4"/>
                    </a:lnTo>
                    <a:lnTo>
                      <a:pt x="18" y="4"/>
                    </a:lnTo>
                    <a:lnTo>
                      <a:pt x="14" y="2"/>
                    </a:lnTo>
                    <a:lnTo>
                      <a:pt x="10" y="0"/>
                    </a:lnTo>
                    <a:lnTo>
                      <a:pt x="10" y="0"/>
                    </a:lnTo>
                    <a:lnTo>
                      <a:pt x="10" y="0"/>
                    </a:lnTo>
                    <a:lnTo>
                      <a:pt x="8" y="2"/>
                    </a:lnTo>
                    <a:lnTo>
                      <a:pt x="6" y="4"/>
                    </a:lnTo>
                    <a:lnTo>
                      <a:pt x="4" y="6"/>
                    </a:lnTo>
                    <a:lnTo>
                      <a:pt x="2" y="8"/>
                    </a:lnTo>
                    <a:lnTo>
                      <a:pt x="0" y="12"/>
                    </a:lnTo>
                    <a:lnTo>
                      <a:pt x="0" y="12"/>
                    </a:lnTo>
                    <a:lnTo>
                      <a:pt x="0" y="16"/>
                    </a:lnTo>
                    <a:lnTo>
                      <a:pt x="0" y="18"/>
                    </a:lnTo>
                    <a:lnTo>
                      <a:pt x="0" y="18"/>
                    </a:lnTo>
                    <a:lnTo>
                      <a:pt x="2" y="18"/>
                    </a:lnTo>
                    <a:lnTo>
                      <a:pt x="2" y="20"/>
                    </a:lnTo>
                    <a:lnTo>
                      <a:pt x="4" y="24"/>
                    </a:lnTo>
                    <a:lnTo>
                      <a:pt x="6" y="26"/>
                    </a:lnTo>
                    <a:lnTo>
                      <a:pt x="10" y="28"/>
                    </a:lnTo>
                    <a:lnTo>
                      <a:pt x="14" y="28"/>
                    </a:lnTo>
                    <a:lnTo>
                      <a:pt x="18" y="28"/>
                    </a:lnTo>
                    <a:lnTo>
                      <a:pt x="18" y="26"/>
                    </a:lnTo>
                    <a:lnTo>
                      <a:pt x="18" y="22"/>
                    </a:lnTo>
                    <a:lnTo>
                      <a:pt x="18" y="18"/>
                    </a:lnTo>
                    <a:lnTo>
                      <a:pt x="18" y="18"/>
                    </a:lnTo>
                    <a:lnTo>
                      <a:pt x="20" y="20"/>
                    </a:lnTo>
                    <a:lnTo>
                      <a:pt x="20" y="20"/>
                    </a:lnTo>
                    <a:lnTo>
                      <a:pt x="20" y="14"/>
                    </a:lnTo>
                    <a:lnTo>
                      <a:pt x="20"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5" name="Freeform 37"/>
              <p:cNvSpPr>
                <a:spLocks/>
              </p:cNvSpPr>
              <p:nvPr/>
            </p:nvSpPr>
            <p:spPr bwMode="auto">
              <a:xfrm>
                <a:off x="2551" y="1971"/>
                <a:ext cx="66" cy="74"/>
              </a:xfrm>
              <a:custGeom>
                <a:avLst/>
                <a:gdLst>
                  <a:gd name="T0" fmla="*/ 64 w 66"/>
                  <a:gd name="T1" fmla="*/ 8 h 74"/>
                  <a:gd name="T2" fmla="*/ 64 w 66"/>
                  <a:gd name="T3" fmla="*/ 2 h 74"/>
                  <a:gd name="T4" fmla="*/ 52 w 66"/>
                  <a:gd name="T5" fmla="*/ 0 h 74"/>
                  <a:gd name="T6" fmla="*/ 40 w 66"/>
                  <a:gd name="T7" fmla="*/ 0 h 74"/>
                  <a:gd name="T8" fmla="*/ 36 w 66"/>
                  <a:gd name="T9" fmla="*/ 2 h 74"/>
                  <a:gd name="T10" fmla="*/ 30 w 66"/>
                  <a:gd name="T11" fmla="*/ 0 h 74"/>
                  <a:gd name="T12" fmla="*/ 18 w 66"/>
                  <a:gd name="T13" fmla="*/ 0 h 74"/>
                  <a:gd name="T14" fmla="*/ 16 w 66"/>
                  <a:gd name="T15" fmla="*/ 6 h 74"/>
                  <a:gd name="T16" fmla="*/ 14 w 66"/>
                  <a:gd name="T17" fmla="*/ 8 h 74"/>
                  <a:gd name="T18" fmla="*/ 14 w 66"/>
                  <a:gd name="T19" fmla="*/ 10 h 74"/>
                  <a:gd name="T20" fmla="*/ 14 w 66"/>
                  <a:gd name="T21" fmla="*/ 12 h 74"/>
                  <a:gd name="T22" fmla="*/ 14 w 66"/>
                  <a:gd name="T23" fmla="*/ 14 h 74"/>
                  <a:gd name="T24" fmla="*/ 14 w 66"/>
                  <a:gd name="T25" fmla="*/ 16 h 74"/>
                  <a:gd name="T26" fmla="*/ 10 w 66"/>
                  <a:gd name="T27" fmla="*/ 16 h 74"/>
                  <a:gd name="T28" fmla="*/ 6 w 66"/>
                  <a:gd name="T29" fmla="*/ 18 h 74"/>
                  <a:gd name="T30" fmla="*/ 4 w 66"/>
                  <a:gd name="T31" fmla="*/ 18 h 74"/>
                  <a:gd name="T32" fmla="*/ 4 w 66"/>
                  <a:gd name="T33" fmla="*/ 22 h 74"/>
                  <a:gd name="T34" fmla="*/ 4 w 66"/>
                  <a:gd name="T35" fmla="*/ 26 h 74"/>
                  <a:gd name="T36" fmla="*/ 2 w 66"/>
                  <a:gd name="T37" fmla="*/ 30 h 74"/>
                  <a:gd name="T38" fmla="*/ 2 w 66"/>
                  <a:gd name="T39" fmla="*/ 34 h 74"/>
                  <a:gd name="T40" fmla="*/ 4 w 66"/>
                  <a:gd name="T41" fmla="*/ 40 h 74"/>
                  <a:gd name="T42" fmla="*/ 6 w 66"/>
                  <a:gd name="T43" fmla="*/ 44 h 74"/>
                  <a:gd name="T44" fmla="*/ 8 w 66"/>
                  <a:gd name="T45" fmla="*/ 46 h 74"/>
                  <a:gd name="T46" fmla="*/ 10 w 66"/>
                  <a:gd name="T47" fmla="*/ 46 h 74"/>
                  <a:gd name="T48" fmla="*/ 12 w 66"/>
                  <a:gd name="T49" fmla="*/ 48 h 74"/>
                  <a:gd name="T50" fmla="*/ 14 w 66"/>
                  <a:gd name="T51" fmla="*/ 50 h 74"/>
                  <a:gd name="T52" fmla="*/ 14 w 66"/>
                  <a:gd name="T53" fmla="*/ 54 h 74"/>
                  <a:gd name="T54" fmla="*/ 14 w 66"/>
                  <a:gd name="T55" fmla="*/ 56 h 74"/>
                  <a:gd name="T56" fmla="*/ 16 w 66"/>
                  <a:gd name="T57" fmla="*/ 56 h 74"/>
                  <a:gd name="T58" fmla="*/ 16 w 66"/>
                  <a:gd name="T59" fmla="*/ 58 h 74"/>
                  <a:gd name="T60" fmla="*/ 18 w 66"/>
                  <a:gd name="T61" fmla="*/ 62 h 74"/>
                  <a:gd name="T62" fmla="*/ 18 w 66"/>
                  <a:gd name="T63" fmla="*/ 64 h 74"/>
                  <a:gd name="T64" fmla="*/ 20 w 66"/>
                  <a:gd name="T65" fmla="*/ 68 h 74"/>
                  <a:gd name="T66" fmla="*/ 24 w 66"/>
                  <a:gd name="T67" fmla="*/ 70 h 74"/>
                  <a:gd name="T68" fmla="*/ 26 w 66"/>
                  <a:gd name="T69" fmla="*/ 72 h 74"/>
                  <a:gd name="T70" fmla="*/ 32 w 66"/>
                  <a:gd name="T71" fmla="*/ 74 h 74"/>
                  <a:gd name="T72" fmla="*/ 34 w 66"/>
                  <a:gd name="T73" fmla="*/ 70 h 74"/>
                  <a:gd name="T74" fmla="*/ 32 w 66"/>
                  <a:gd name="T75" fmla="*/ 68 h 74"/>
                  <a:gd name="T76" fmla="*/ 30 w 66"/>
                  <a:gd name="T77" fmla="*/ 64 h 74"/>
                  <a:gd name="T78" fmla="*/ 32 w 66"/>
                  <a:gd name="T79" fmla="*/ 64 h 74"/>
                  <a:gd name="T80" fmla="*/ 34 w 66"/>
                  <a:gd name="T81" fmla="*/ 62 h 74"/>
                  <a:gd name="T82" fmla="*/ 36 w 66"/>
                  <a:gd name="T83" fmla="*/ 64 h 74"/>
                  <a:gd name="T84" fmla="*/ 44 w 66"/>
                  <a:gd name="T85" fmla="*/ 62 h 74"/>
                  <a:gd name="T86" fmla="*/ 46 w 66"/>
                  <a:gd name="T87" fmla="*/ 60 h 74"/>
                  <a:gd name="T88" fmla="*/ 48 w 66"/>
                  <a:gd name="T89" fmla="*/ 60 h 74"/>
                  <a:gd name="T90" fmla="*/ 50 w 66"/>
                  <a:gd name="T91" fmla="*/ 62 h 74"/>
                  <a:gd name="T92" fmla="*/ 52 w 66"/>
                  <a:gd name="T93" fmla="*/ 62 h 74"/>
                  <a:gd name="T94" fmla="*/ 54 w 66"/>
                  <a:gd name="T95" fmla="*/ 64 h 74"/>
                  <a:gd name="T96" fmla="*/ 54 w 66"/>
                  <a:gd name="T97" fmla="*/ 64 h 74"/>
                  <a:gd name="T98" fmla="*/ 56 w 66"/>
                  <a:gd name="T99" fmla="*/ 62 h 74"/>
                  <a:gd name="T100" fmla="*/ 62 w 66"/>
                  <a:gd name="T101" fmla="*/ 56 h 74"/>
                  <a:gd name="T102" fmla="*/ 62 w 66"/>
                  <a:gd name="T103" fmla="*/ 50 h 74"/>
                  <a:gd name="T104" fmla="*/ 64 w 66"/>
                  <a:gd name="T105" fmla="*/ 44 h 74"/>
                  <a:gd name="T106" fmla="*/ 64 w 66"/>
                  <a:gd name="T107" fmla="*/ 42 h 74"/>
                  <a:gd name="T108" fmla="*/ 62 w 66"/>
                  <a:gd name="T109" fmla="*/ 38 h 74"/>
                  <a:gd name="T110" fmla="*/ 60 w 66"/>
                  <a:gd name="T111" fmla="*/ 34 h 74"/>
                  <a:gd name="T112" fmla="*/ 58 w 66"/>
                  <a:gd name="T113" fmla="*/ 32 h 74"/>
                  <a:gd name="T114" fmla="*/ 58 w 66"/>
                  <a:gd name="T115" fmla="*/ 26 h 74"/>
                  <a:gd name="T116" fmla="*/ 58 w 66"/>
                  <a:gd name="T117" fmla="*/ 22 h 74"/>
                  <a:gd name="T118" fmla="*/ 58 w 66"/>
                  <a:gd name="T119" fmla="*/ 18 h 74"/>
                  <a:gd name="T120" fmla="*/ 60 w 66"/>
                  <a:gd name="T121" fmla="*/ 1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74">
                    <a:moveTo>
                      <a:pt x="62" y="12"/>
                    </a:moveTo>
                    <a:lnTo>
                      <a:pt x="64" y="10"/>
                    </a:lnTo>
                    <a:lnTo>
                      <a:pt x="64" y="8"/>
                    </a:lnTo>
                    <a:lnTo>
                      <a:pt x="64" y="6"/>
                    </a:lnTo>
                    <a:lnTo>
                      <a:pt x="66" y="4"/>
                    </a:lnTo>
                    <a:lnTo>
                      <a:pt x="64" y="2"/>
                    </a:lnTo>
                    <a:lnTo>
                      <a:pt x="64" y="2"/>
                    </a:lnTo>
                    <a:lnTo>
                      <a:pt x="60" y="0"/>
                    </a:lnTo>
                    <a:lnTo>
                      <a:pt x="52" y="0"/>
                    </a:lnTo>
                    <a:lnTo>
                      <a:pt x="48" y="0"/>
                    </a:lnTo>
                    <a:lnTo>
                      <a:pt x="44" y="0"/>
                    </a:lnTo>
                    <a:lnTo>
                      <a:pt x="40" y="0"/>
                    </a:lnTo>
                    <a:lnTo>
                      <a:pt x="38" y="0"/>
                    </a:lnTo>
                    <a:lnTo>
                      <a:pt x="36" y="0"/>
                    </a:lnTo>
                    <a:lnTo>
                      <a:pt x="36" y="2"/>
                    </a:lnTo>
                    <a:lnTo>
                      <a:pt x="36" y="4"/>
                    </a:lnTo>
                    <a:lnTo>
                      <a:pt x="36" y="2"/>
                    </a:lnTo>
                    <a:lnTo>
                      <a:pt x="30" y="0"/>
                    </a:lnTo>
                    <a:lnTo>
                      <a:pt x="26" y="0"/>
                    </a:lnTo>
                    <a:lnTo>
                      <a:pt x="20" y="0"/>
                    </a:lnTo>
                    <a:lnTo>
                      <a:pt x="18" y="0"/>
                    </a:lnTo>
                    <a:lnTo>
                      <a:pt x="16" y="2"/>
                    </a:lnTo>
                    <a:lnTo>
                      <a:pt x="16" y="4"/>
                    </a:lnTo>
                    <a:lnTo>
                      <a:pt x="16" y="6"/>
                    </a:lnTo>
                    <a:lnTo>
                      <a:pt x="16" y="8"/>
                    </a:lnTo>
                    <a:lnTo>
                      <a:pt x="16" y="6"/>
                    </a:lnTo>
                    <a:lnTo>
                      <a:pt x="14" y="8"/>
                    </a:lnTo>
                    <a:lnTo>
                      <a:pt x="14" y="8"/>
                    </a:lnTo>
                    <a:lnTo>
                      <a:pt x="14" y="10"/>
                    </a:lnTo>
                    <a:lnTo>
                      <a:pt x="14" y="10"/>
                    </a:lnTo>
                    <a:lnTo>
                      <a:pt x="14" y="12"/>
                    </a:lnTo>
                    <a:lnTo>
                      <a:pt x="14" y="12"/>
                    </a:lnTo>
                    <a:lnTo>
                      <a:pt x="14" y="12"/>
                    </a:lnTo>
                    <a:lnTo>
                      <a:pt x="14" y="12"/>
                    </a:lnTo>
                    <a:lnTo>
                      <a:pt x="14" y="14"/>
                    </a:lnTo>
                    <a:lnTo>
                      <a:pt x="14" y="14"/>
                    </a:lnTo>
                    <a:lnTo>
                      <a:pt x="14" y="14"/>
                    </a:lnTo>
                    <a:lnTo>
                      <a:pt x="14" y="14"/>
                    </a:lnTo>
                    <a:lnTo>
                      <a:pt x="14" y="16"/>
                    </a:lnTo>
                    <a:lnTo>
                      <a:pt x="12" y="16"/>
                    </a:lnTo>
                    <a:lnTo>
                      <a:pt x="12" y="16"/>
                    </a:lnTo>
                    <a:lnTo>
                      <a:pt x="10" y="16"/>
                    </a:lnTo>
                    <a:lnTo>
                      <a:pt x="8" y="16"/>
                    </a:lnTo>
                    <a:lnTo>
                      <a:pt x="6" y="16"/>
                    </a:lnTo>
                    <a:lnTo>
                      <a:pt x="6" y="18"/>
                    </a:lnTo>
                    <a:lnTo>
                      <a:pt x="6" y="18"/>
                    </a:lnTo>
                    <a:lnTo>
                      <a:pt x="4" y="18"/>
                    </a:lnTo>
                    <a:lnTo>
                      <a:pt x="4" y="18"/>
                    </a:lnTo>
                    <a:lnTo>
                      <a:pt x="4" y="20"/>
                    </a:lnTo>
                    <a:lnTo>
                      <a:pt x="4" y="20"/>
                    </a:lnTo>
                    <a:lnTo>
                      <a:pt x="4" y="22"/>
                    </a:lnTo>
                    <a:lnTo>
                      <a:pt x="4" y="22"/>
                    </a:lnTo>
                    <a:lnTo>
                      <a:pt x="4" y="24"/>
                    </a:lnTo>
                    <a:lnTo>
                      <a:pt x="4" y="26"/>
                    </a:lnTo>
                    <a:lnTo>
                      <a:pt x="4" y="26"/>
                    </a:lnTo>
                    <a:lnTo>
                      <a:pt x="2" y="28"/>
                    </a:lnTo>
                    <a:lnTo>
                      <a:pt x="2" y="30"/>
                    </a:lnTo>
                    <a:lnTo>
                      <a:pt x="2" y="32"/>
                    </a:lnTo>
                    <a:lnTo>
                      <a:pt x="0" y="32"/>
                    </a:lnTo>
                    <a:lnTo>
                      <a:pt x="2" y="34"/>
                    </a:lnTo>
                    <a:lnTo>
                      <a:pt x="4" y="38"/>
                    </a:lnTo>
                    <a:lnTo>
                      <a:pt x="4" y="38"/>
                    </a:lnTo>
                    <a:lnTo>
                      <a:pt x="4" y="40"/>
                    </a:lnTo>
                    <a:lnTo>
                      <a:pt x="6" y="42"/>
                    </a:lnTo>
                    <a:lnTo>
                      <a:pt x="8" y="44"/>
                    </a:lnTo>
                    <a:lnTo>
                      <a:pt x="6" y="44"/>
                    </a:lnTo>
                    <a:lnTo>
                      <a:pt x="8" y="46"/>
                    </a:lnTo>
                    <a:lnTo>
                      <a:pt x="8" y="46"/>
                    </a:lnTo>
                    <a:lnTo>
                      <a:pt x="8" y="46"/>
                    </a:lnTo>
                    <a:lnTo>
                      <a:pt x="10" y="46"/>
                    </a:lnTo>
                    <a:lnTo>
                      <a:pt x="10" y="46"/>
                    </a:lnTo>
                    <a:lnTo>
                      <a:pt x="10" y="46"/>
                    </a:lnTo>
                    <a:lnTo>
                      <a:pt x="12" y="46"/>
                    </a:lnTo>
                    <a:lnTo>
                      <a:pt x="12" y="46"/>
                    </a:lnTo>
                    <a:lnTo>
                      <a:pt x="12" y="48"/>
                    </a:lnTo>
                    <a:lnTo>
                      <a:pt x="12" y="50"/>
                    </a:lnTo>
                    <a:lnTo>
                      <a:pt x="14" y="50"/>
                    </a:lnTo>
                    <a:lnTo>
                      <a:pt x="14" y="50"/>
                    </a:lnTo>
                    <a:lnTo>
                      <a:pt x="14" y="52"/>
                    </a:lnTo>
                    <a:lnTo>
                      <a:pt x="14" y="52"/>
                    </a:lnTo>
                    <a:lnTo>
                      <a:pt x="14" y="54"/>
                    </a:lnTo>
                    <a:lnTo>
                      <a:pt x="14" y="54"/>
                    </a:lnTo>
                    <a:lnTo>
                      <a:pt x="14" y="56"/>
                    </a:lnTo>
                    <a:lnTo>
                      <a:pt x="14" y="56"/>
                    </a:lnTo>
                    <a:lnTo>
                      <a:pt x="16" y="56"/>
                    </a:lnTo>
                    <a:lnTo>
                      <a:pt x="16" y="56"/>
                    </a:lnTo>
                    <a:lnTo>
                      <a:pt x="16" y="56"/>
                    </a:lnTo>
                    <a:lnTo>
                      <a:pt x="16" y="58"/>
                    </a:lnTo>
                    <a:lnTo>
                      <a:pt x="16" y="58"/>
                    </a:lnTo>
                    <a:lnTo>
                      <a:pt x="16" y="58"/>
                    </a:lnTo>
                    <a:lnTo>
                      <a:pt x="16" y="60"/>
                    </a:lnTo>
                    <a:lnTo>
                      <a:pt x="18" y="60"/>
                    </a:lnTo>
                    <a:lnTo>
                      <a:pt x="18" y="62"/>
                    </a:lnTo>
                    <a:lnTo>
                      <a:pt x="18" y="62"/>
                    </a:lnTo>
                    <a:lnTo>
                      <a:pt x="18" y="64"/>
                    </a:lnTo>
                    <a:lnTo>
                      <a:pt x="18" y="64"/>
                    </a:lnTo>
                    <a:lnTo>
                      <a:pt x="20" y="66"/>
                    </a:lnTo>
                    <a:lnTo>
                      <a:pt x="20" y="66"/>
                    </a:lnTo>
                    <a:lnTo>
                      <a:pt x="20" y="68"/>
                    </a:lnTo>
                    <a:lnTo>
                      <a:pt x="22" y="70"/>
                    </a:lnTo>
                    <a:lnTo>
                      <a:pt x="22" y="70"/>
                    </a:lnTo>
                    <a:lnTo>
                      <a:pt x="24" y="70"/>
                    </a:lnTo>
                    <a:lnTo>
                      <a:pt x="24" y="70"/>
                    </a:lnTo>
                    <a:lnTo>
                      <a:pt x="24" y="72"/>
                    </a:lnTo>
                    <a:lnTo>
                      <a:pt x="26" y="72"/>
                    </a:lnTo>
                    <a:lnTo>
                      <a:pt x="26" y="72"/>
                    </a:lnTo>
                    <a:lnTo>
                      <a:pt x="28" y="72"/>
                    </a:lnTo>
                    <a:lnTo>
                      <a:pt x="32" y="74"/>
                    </a:lnTo>
                    <a:lnTo>
                      <a:pt x="34" y="72"/>
                    </a:lnTo>
                    <a:lnTo>
                      <a:pt x="34" y="72"/>
                    </a:lnTo>
                    <a:lnTo>
                      <a:pt x="34" y="70"/>
                    </a:lnTo>
                    <a:lnTo>
                      <a:pt x="34" y="70"/>
                    </a:lnTo>
                    <a:lnTo>
                      <a:pt x="34" y="68"/>
                    </a:lnTo>
                    <a:lnTo>
                      <a:pt x="32" y="68"/>
                    </a:lnTo>
                    <a:lnTo>
                      <a:pt x="32" y="66"/>
                    </a:lnTo>
                    <a:lnTo>
                      <a:pt x="30" y="66"/>
                    </a:lnTo>
                    <a:lnTo>
                      <a:pt x="30" y="64"/>
                    </a:lnTo>
                    <a:lnTo>
                      <a:pt x="32" y="64"/>
                    </a:lnTo>
                    <a:lnTo>
                      <a:pt x="32" y="64"/>
                    </a:lnTo>
                    <a:lnTo>
                      <a:pt x="32" y="64"/>
                    </a:lnTo>
                    <a:lnTo>
                      <a:pt x="32" y="62"/>
                    </a:lnTo>
                    <a:lnTo>
                      <a:pt x="34" y="62"/>
                    </a:lnTo>
                    <a:lnTo>
                      <a:pt x="34" y="62"/>
                    </a:lnTo>
                    <a:lnTo>
                      <a:pt x="34" y="62"/>
                    </a:lnTo>
                    <a:lnTo>
                      <a:pt x="34" y="62"/>
                    </a:lnTo>
                    <a:lnTo>
                      <a:pt x="36" y="64"/>
                    </a:lnTo>
                    <a:lnTo>
                      <a:pt x="38" y="62"/>
                    </a:lnTo>
                    <a:lnTo>
                      <a:pt x="42" y="62"/>
                    </a:lnTo>
                    <a:lnTo>
                      <a:pt x="44" y="62"/>
                    </a:lnTo>
                    <a:lnTo>
                      <a:pt x="44" y="62"/>
                    </a:lnTo>
                    <a:lnTo>
                      <a:pt x="46" y="60"/>
                    </a:lnTo>
                    <a:lnTo>
                      <a:pt x="46" y="60"/>
                    </a:lnTo>
                    <a:lnTo>
                      <a:pt x="46" y="60"/>
                    </a:lnTo>
                    <a:lnTo>
                      <a:pt x="48" y="60"/>
                    </a:lnTo>
                    <a:lnTo>
                      <a:pt x="48" y="60"/>
                    </a:lnTo>
                    <a:lnTo>
                      <a:pt x="48" y="60"/>
                    </a:lnTo>
                    <a:lnTo>
                      <a:pt x="50" y="60"/>
                    </a:lnTo>
                    <a:lnTo>
                      <a:pt x="50" y="62"/>
                    </a:lnTo>
                    <a:lnTo>
                      <a:pt x="50" y="62"/>
                    </a:lnTo>
                    <a:lnTo>
                      <a:pt x="50" y="62"/>
                    </a:lnTo>
                    <a:lnTo>
                      <a:pt x="52" y="62"/>
                    </a:lnTo>
                    <a:lnTo>
                      <a:pt x="52" y="62"/>
                    </a:lnTo>
                    <a:lnTo>
                      <a:pt x="54" y="64"/>
                    </a:lnTo>
                    <a:lnTo>
                      <a:pt x="54" y="64"/>
                    </a:lnTo>
                    <a:lnTo>
                      <a:pt x="54" y="64"/>
                    </a:lnTo>
                    <a:lnTo>
                      <a:pt x="54" y="64"/>
                    </a:lnTo>
                    <a:lnTo>
                      <a:pt x="54" y="64"/>
                    </a:lnTo>
                    <a:lnTo>
                      <a:pt x="56" y="64"/>
                    </a:lnTo>
                    <a:lnTo>
                      <a:pt x="56" y="64"/>
                    </a:lnTo>
                    <a:lnTo>
                      <a:pt x="56" y="62"/>
                    </a:lnTo>
                    <a:lnTo>
                      <a:pt x="58" y="62"/>
                    </a:lnTo>
                    <a:lnTo>
                      <a:pt x="60" y="58"/>
                    </a:lnTo>
                    <a:lnTo>
                      <a:pt x="62" y="56"/>
                    </a:lnTo>
                    <a:lnTo>
                      <a:pt x="62" y="54"/>
                    </a:lnTo>
                    <a:lnTo>
                      <a:pt x="62" y="52"/>
                    </a:lnTo>
                    <a:lnTo>
                      <a:pt x="62" y="50"/>
                    </a:lnTo>
                    <a:lnTo>
                      <a:pt x="62" y="50"/>
                    </a:lnTo>
                    <a:lnTo>
                      <a:pt x="64" y="46"/>
                    </a:lnTo>
                    <a:lnTo>
                      <a:pt x="64" y="44"/>
                    </a:lnTo>
                    <a:lnTo>
                      <a:pt x="64" y="44"/>
                    </a:lnTo>
                    <a:lnTo>
                      <a:pt x="64" y="42"/>
                    </a:lnTo>
                    <a:lnTo>
                      <a:pt x="64" y="42"/>
                    </a:lnTo>
                    <a:lnTo>
                      <a:pt x="64" y="42"/>
                    </a:lnTo>
                    <a:lnTo>
                      <a:pt x="64" y="40"/>
                    </a:lnTo>
                    <a:lnTo>
                      <a:pt x="62" y="38"/>
                    </a:lnTo>
                    <a:lnTo>
                      <a:pt x="62" y="38"/>
                    </a:lnTo>
                    <a:lnTo>
                      <a:pt x="60" y="36"/>
                    </a:lnTo>
                    <a:lnTo>
                      <a:pt x="60" y="34"/>
                    </a:lnTo>
                    <a:lnTo>
                      <a:pt x="60" y="32"/>
                    </a:lnTo>
                    <a:lnTo>
                      <a:pt x="60" y="32"/>
                    </a:lnTo>
                    <a:lnTo>
                      <a:pt x="58" y="32"/>
                    </a:lnTo>
                    <a:lnTo>
                      <a:pt x="58" y="30"/>
                    </a:lnTo>
                    <a:lnTo>
                      <a:pt x="58" y="28"/>
                    </a:lnTo>
                    <a:lnTo>
                      <a:pt x="58" y="26"/>
                    </a:lnTo>
                    <a:lnTo>
                      <a:pt x="58" y="26"/>
                    </a:lnTo>
                    <a:lnTo>
                      <a:pt x="58" y="24"/>
                    </a:lnTo>
                    <a:lnTo>
                      <a:pt x="58" y="22"/>
                    </a:lnTo>
                    <a:lnTo>
                      <a:pt x="58" y="22"/>
                    </a:lnTo>
                    <a:lnTo>
                      <a:pt x="58" y="20"/>
                    </a:lnTo>
                    <a:lnTo>
                      <a:pt x="58" y="18"/>
                    </a:lnTo>
                    <a:lnTo>
                      <a:pt x="58" y="18"/>
                    </a:lnTo>
                    <a:lnTo>
                      <a:pt x="58" y="16"/>
                    </a:lnTo>
                    <a:lnTo>
                      <a:pt x="60" y="14"/>
                    </a:lnTo>
                    <a:lnTo>
                      <a:pt x="62"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6" name="Freeform 38"/>
              <p:cNvSpPr>
                <a:spLocks/>
              </p:cNvSpPr>
              <p:nvPr/>
            </p:nvSpPr>
            <p:spPr bwMode="auto">
              <a:xfrm>
                <a:off x="3809" y="1680"/>
                <a:ext cx="260" cy="243"/>
              </a:xfrm>
              <a:custGeom>
                <a:avLst/>
                <a:gdLst>
                  <a:gd name="T0" fmla="*/ 252 w 260"/>
                  <a:gd name="T1" fmla="*/ 68 h 243"/>
                  <a:gd name="T2" fmla="*/ 238 w 260"/>
                  <a:gd name="T3" fmla="*/ 46 h 243"/>
                  <a:gd name="T4" fmla="*/ 236 w 260"/>
                  <a:gd name="T5" fmla="*/ 22 h 243"/>
                  <a:gd name="T6" fmla="*/ 234 w 260"/>
                  <a:gd name="T7" fmla="*/ 16 h 243"/>
                  <a:gd name="T8" fmla="*/ 210 w 260"/>
                  <a:gd name="T9" fmla="*/ 4 h 243"/>
                  <a:gd name="T10" fmla="*/ 166 w 260"/>
                  <a:gd name="T11" fmla="*/ 4 h 243"/>
                  <a:gd name="T12" fmla="*/ 148 w 260"/>
                  <a:gd name="T13" fmla="*/ 0 h 243"/>
                  <a:gd name="T14" fmla="*/ 130 w 260"/>
                  <a:gd name="T15" fmla="*/ 4 h 243"/>
                  <a:gd name="T16" fmla="*/ 88 w 260"/>
                  <a:gd name="T17" fmla="*/ 4 h 243"/>
                  <a:gd name="T18" fmla="*/ 48 w 260"/>
                  <a:gd name="T19" fmla="*/ 22 h 243"/>
                  <a:gd name="T20" fmla="*/ 44 w 260"/>
                  <a:gd name="T21" fmla="*/ 40 h 243"/>
                  <a:gd name="T22" fmla="*/ 32 w 260"/>
                  <a:gd name="T23" fmla="*/ 48 h 243"/>
                  <a:gd name="T24" fmla="*/ 34 w 260"/>
                  <a:gd name="T25" fmla="*/ 104 h 243"/>
                  <a:gd name="T26" fmla="*/ 28 w 260"/>
                  <a:gd name="T27" fmla="*/ 114 h 243"/>
                  <a:gd name="T28" fmla="*/ 18 w 260"/>
                  <a:gd name="T29" fmla="*/ 124 h 243"/>
                  <a:gd name="T30" fmla="*/ 14 w 260"/>
                  <a:gd name="T31" fmla="*/ 132 h 243"/>
                  <a:gd name="T32" fmla="*/ 10 w 260"/>
                  <a:gd name="T33" fmla="*/ 138 h 243"/>
                  <a:gd name="T34" fmla="*/ 12 w 260"/>
                  <a:gd name="T35" fmla="*/ 144 h 243"/>
                  <a:gd name="T36" fmla="*/ 6 w 260"/>
                  <a:gd name="T37" fmla="*/ 150 h 243"/>
                  <a:gd name="T38" fmla="*/ 6 w 260"/>
                  <a:gd name="T39" fmla="*/ 160 h 243"/>
                  <a:gd name="T40" fmla="*/ 2 w 260"/>
                  <a:gd name="T41" fmla="*/ 170 h 243"/>
                  <a:gd name="T42" fmla="*/ 10 w 260"/>
                  <a:gd name="T43" fmla="*/ 174 h 243"/>
                  <a:gd name="T44" fmla="*/ 12 w 260"/>
                  <a:gd name="T45" fmla="*/ 188 h 243"/>
                  <a:gd name="T46" fmla="*/ 18 w 260"/>
                  <a:gd name="T47" fmla="*/ 194 h 243"/>
                  <a:gd name="T48" fmla="*/ 24 w 260"/>
                  <a:gd name="T49" fmla="*/ 210 h 243"/>
                  <a:gd name="T50" fmla="*/ 30 w 260"/>
                  <a:gd name="T51" fmla="*/ 231 h 243"/>
                  <a:gd name="T52" fmla="*/ 28 w 260"/>
                  <a:gd name="T53" fmla="*/ 239 h 243"/>
                  <a:gd name="T54" fmla="*/ 40 w 260"/>
                  <a:gd name="T55" fmla="*/ 241 h 243"/>
                  <a:gd name="T56" fmla="*/ 46 w 260"/>
                  <a:gd name="T57" fmla="*/ 233 h 243"/>
                  <a:gd name="T58" fmla="*/ 48 w 260"/>
                  <a:gd name="T59" fmla="*/ 223 h 243"/>
                  <a:gd name="T60" fmla="*/ 52 w 260"/>
                  <a:gd name="T61" fmla="*/ 212 h 243"/>
                  <a:gd name="T62" fmla="*/ 66 w 260"/>
                  <a:gd name="T63" fmla="*/ 214 h 243"/>
                  <a:gd name="T64" fmla="*/ 76 w 260"/>
                  <a:gd name="T65" fmla="*/ 227 h 243"/>
                  <a:gd name="T66" fmla="*/ 96 w 260"/>
                  <a:gd name="T67" fmla="*/ 225 h 243"/>
                  <a:gd name="T68" fmla="*/ 114 w 260"/>
                  <a:gd name="T69" fmla="*/ 225 h 243"/>
                  <a:gd name="T70" fmla="*/ 124 w 260"/>
                  <a:gd name="T71" fmla="*/ 218 h 243"/>
                  <a:gd name="T72" fmla="*/ 142 w 260"/>
                  <a:gd name="T73" fmla="*/ 223 h 243"/>
                  <a:gd name="T74" fmla="*/ 144 w 260"/>
                  <a:gd name="T75" fmla="*/ 223 h 243"/>
                  <a:gd name="T76" fmla="*/ 160 w 260"/>
                  <a:gd name="T77" fmla="*/ 206 h 243"/>
                  <a:gd name="T78" fmla="*/ 166 w 260"/>
                  <a:gd name="T79" fmla="*/ 192 h 243"/>
                  <a:gd name="T80" fmla="*/ 172 w 260"/>
                  <a:gd name="T81" fmla="*/ 182 h 243"/>
                  <a:gd name="T82" fmla="*/ 172 w 260"/>
                  <a:gd name="T83" fmla="*/ 178 h 243"/>
                  <a:gd name="T84" fmla="*/ 180 w 260"/>
                  <a:gd name="T85" fmla="*/ 178 h 243"/>
                  <a:gd name="T86" fmla="*/ 178 w 260"/>
                  <a:gd name="T87" fmla="*/ 188 h 243"/>
                  <a:gd name="T88" fmla="*/ 180 w 260"/>
                  <a:gd name="T89" fmla="*/ 202 h 243"/>
                  <a:gd name="T90" fmla="*/ 182 w 260"/>
                  <a:gd name="T91" fmla="*/ 206 h 243"/>
                  <a:gd name="T92" fmla="*/ 192 w 260"/>
                  <a:gd name="T93" fmla="*/ 218 h 243"/>
                  <a:gd name="T94" fmla="*/ 192 w 260"/>
                  <a:gd name="T95" fmla="*/ 220 h 243"/>
                  <a:gd name="T96" fmla="*/ 192 w 260"/>
                  <a:gd name="T97" fmla="*/ 229 h 243"/>
                  <a:gd name="T98" fmla="*/ 196 w 260"/>
                  <a:gd name="T99" fmla="*/ 220 h 243"/>
                  <a:gd name="T100" fmla="*/ 200 w 260"/>
                  <a:gd name="T101" fmla="*/ 204 h 243"/>
                  <a:gd name="T102" fmla="*/ 206 w 260"/>
                  <a:gd name="T103" fmla="*/ 204 h 243"/>
                  <a:gd name="T104" fmla="*/ 210 w 260"/>
                  <a:gd name="T105" fmla="*/ 186 h 243"/>
                  <a:gd name="T106" fmla="*/ 218 w 260"/>
                  <a:gd name="T107" fmla="*/ 170 h 243"/>
                  <a:gd name="T108" fmla="*/ 226 w 260"/>
                  <a:gd name="T109" fmla="*/ 162 h 243"/>
                  <a:gd name="T110" fmla="*/ 230 w 260"/>
                  <a:gd name="T111" fmla="*/ 146 h 243"/>
                  <a:gd name="T112" fmla="*/ 230 w 260"/>
                  <a:gd name="T113" fmla="*/ 122 h 243"/>
                  <a:gd name="T114" fmla="*/ 234 w 260"/>
                  <a:gd name="T115" fmla="*/ 100 h 243"/>
                  <a:gd name="T116" fmla="*/ 238 w 260"/>
                  <a:gd name="T117" fmla="*/ 92 h 243"/>
                  <a:gd name="T118" fmla="*/ 246 w 260"/>
                  <a:gd name="T119" fmla="*/ 86 h 243"/>
                  <a:gd name="T120" fmla="*/ 250 w 260"/>
                  <a:gd name="T121" fmla="*/ 84 h 243"/>
                  <a:gd name="T122" fmla="*/ 256 w 260"/>
                  <a:gd name="T123" fmla="*/ 82 h 243"/>
                  <a:gd name="T124" fmla="*/ 260 w 260"/>
                  <a:gd name="T125" fmla="*/ 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243">
                    <a:moveTo>
                      <a:pt x="260" y="74"/>
                    </a:moveTo>
                    <a:lnTo>
                      <a:pt x="256" y="70"/>
                    </a:lnTo>
                    <a:lnTo>
                      <a:pt x="256" y="70"/>
                    </a:lnTo>
                    <a:lnTo>
                      <a:pt x="254" y="70"/>
                    </a:lnTo>
                    <a:lnTo>
                      <a:pt x="254" y="70"/>
                    </a:lnTo>
                    <a:lnTo>
                      <a:pt x="254" y="68"/>
                    </a:lnTo>
                    <a:lnTo>
                      <a:pt x="252" y="68"/>
                    </a:lnTo>
                    <a:lnTo>
                      <a:pt x="250" y="64"/>
                    </a:lnTo>
                    <a:lnTo>
                      <a:pt x="246" y="62"/>
                    </a:lnTo>
                    <a:lnTo>
                      <a:pt x="244" y="62"/>
                    </a:lnTo>
                    <a:lnTo>
                      <a:pt x="244" y="62"/>
                    </a:lnTo>
                    <a:lnTo>
                      <a:pt x="242" y="60"/>
                    </a:lnTo>
                    <a:lnTo>
                      <a:pt x="240" y="56"/>
                    </a:lnTo>
                    <a:lnTo>
                      <a:pt x="238" y="46"/>
                    </a:lnTo>
                    <a:lnTo>
                      <a:pt x="238" y="42"/>
                    </a:lnTo>
                    <a:lnTo>
                      <a:pt x="238" y="36"/>
                    </a:lnTo>
                    <a:lnTo>
                      <a:pt x="236" y="32"/>
                    </a:lnTo>
                    <a:lnTo>
                      <a:pt x="238" y="28"/>
                    </a:lnTo>
                    <a:lnTo>
                      <a:pt x="236" y="26"/>
                    </a:lnTo>
                    <a:lnTo>
                      <a:pt x="236" y="22"/>
                    </a:lnTo>
                    <a:lnTo>
                      <a:pt x="236" y="22"/>
                    </a:lnTo>
                    <a:lnTo>
                      <a:pt x="236" y="20"/>
                    </a:lnTo>
                    <a:lnTo>
                      <a:pt x="236" y="20"/>
                    </a:lnTo>
                    <a:lnTo>
                      <a:pt x="238" y="20"/>
                    </a:lnTo>
                    <a:lnTo>
                      <a:pt x="238" y="20"/>
                    </a:lnTo>
                    <a:lnTo>
                      <a:pt x="238" y="20"/>
                    </a:lnTo>
                    <a:lnTo>
                      <a:pt x="236" y="18"/>
                    </a:lnTo>
                    <a:lnTo>
                      <a:pt x="234" y="16"/>
                    </a:lnTo>
                    <a:lnTo>
                      <a:pt x="232" y="10"/>
                    </a:lnTo>
                    <a:lnTo>
                      <a:pt x="232" y="8"/>
                    </a:lnTo>
                    <a:lnTo>
                      <a:pt x="230" y="4"/>
                    </a:lnTo>
                    <a:lnTo>
                      <a:pt x="226" y="4"/>
                    </a:lnTo>
                    <a:lnTo>
                      <a:pt x="220" y="4"/>
                    </a:lnTo>
                    <a:lnTo>
                      <a:pt x="216" y="4"/>
                    </a:lnTo>
                    <a:lnTo>
                      <a:pt x="210" y="4"/>
                    </a:lnTo>
                    <a:lnTo>
                      <a:pt x="206" y="4"/>
                    </a:lnTo>
                    <a:lnTo>
                      <a:pt x="200" y="4"/>
                    </a:lnTo>
                    <a:lnTo>
                      <a:pt x="196" y="4"/>
                    </a:lnTo>
                    <a:lnTo>
                      <a:pt x="190" y="4"/>
                    </a:lnTo>
                    <a:lnTo>
                      <a:pt x="186" y="4"/>
                    </a:lnTo>
                    <a:lnTo>
                      <a:pt x="170" y="4"/>
                    </a:lnTo>
                    <a:lnTo>
                      <a:pt x="166" y="4"/>
                    </a:lnTo>
                    <a:lnTo>
                      <a:pt x="160" y="4"/>
                    </a:lnTo>
                    <a:lnTo>
                      <a:pt x="154" y="4"/>
                    </a:lnTo>
                    <a:lnTo>
                      <a:pt x="150" y="4"/>
                    </a:lnTo>
                    <a:lnTo>
                      <a:pt x="148" y="4"/>
                    </a:lnTo>
                    <a:lnTo>
                      <a:pt x="148" y="2"/>
                    </a:lnTo>
                    <a:lnTo>
                      <a:pt x="148" y="0"/>
                    </a:lnTo>
                    <a:lnTo>
                      <a:pt x="148" y="0"/>
                    </a:lnTo>
                    <a:lnTo>
                      <a:pt x="146" y="0"/>
                    </a:lnTo>
                    <a:lnTo>
                      <a:pt x="146" y="0"/>
                    </a:lnTo>
                    <a:lnTo>
                      <a:pt x="144" y="4"/>
                    </a:lnTo>
                    <a:lnTo>
                      <a:pt x="144" y="4"/>
                    </a:lnTo>
                    <a:lnTo>
                      <a:pt x="142" y="4"/>
                    </a:lnTo>
                    <a:lnTo>
                      <a:pt x="136" y="4"/>
                    </a:lnTo>
                    <a:lnTo>
                      <a:pt x="130" y="4"/>
                    </a:lnTo>
                    <a:lnTo>
                      <a:pt x="124" y="4"/>
                    </a:lnTo>
                    <a:lnTo>
                      <a:pt x="118" y="4"/>
                    </a:lnTo>
                    <a:lnTo>
                      <a:pt x="112" y="4"/>
                    </a:lnTo>
                    <a:lnTo>
                      <a:pt x="106" y="4"/>
                    </a:lnTo>
                    <a:lnTo>
                      <a:pt x="100" y="4"/>
                    </a:lnTo>
                    <a:lnTo>
                      <a:pt x="94" y="4"/>
                    </a:lnTo>
                    <a:lnTo>
                      <a:pt x="88" y="4"/>
                    </a:lnTo>
                    <a:lnTo>
                      <a:pt x="76" y="4"/>
                    </a:lnTo>
                    <a:lnTo>
                      <a:pt x="70" y="4"/>
                    </a:lnTo>
                    <a:lnTo>
                      <a:pt x="66" y="4"/>
                    </a:lnTo>
                    <a:lnTo>
                      <a:pt x="60" y="4"/>
                    </a:lnTo>
                    <a:lnTo>
                      <a:pt x="48" y="4"/>
                    </a:lnTo>
                    <a:lnTo>
                      <a:pt x="48" y="12"/>
                    </a:lnTo>
                    <a:lnTo>
                      <a:pt x="48" y="22"/>
                    </a:lnTo>
                    <a:lnTo>
                      <a:pt x="48" y="30"/>
                    </a:lnTo>
                    <a:lnTo>
                      <a:pt x="48" y="38"/>
                    </a:lnTo>
                    <a:lnTo>
                      <a:pt x="48" y="38"/>
                    </a:lnTo>
                    <a:lnTo>
                      <a:pt x="48" y="38"/>
                    </a:lnTo>
                    <a:lnTo>
                      <a:pt x="48" y="38"/>
                    </a:lnTo>
                    <a:lnTo>
                      <a:pt x="48" y="40"/>
                    </a:lnTo>
                    <a:lnTo>
                      <a:pt x="44" y="40"/>
                    </a:lnTo>
                    <a:lnTo>
                      <a:pt x="40" y="40"/>
                    </a:lnTo>
                    <a:lnTo>
                      <a:pt x="36" y="40"/>
                    </a:lnTo>
                    <a:lnTo>
                      <a:pt x="32" y="40"/>
                    </a:lnTo>
                    <a:lnTo>
                      <a:pt x="32" y="42"/>
                    </a:lnTo>
                    <a:lnTo>
                      <a:pt x="32" y="44"/>
                    </a:lnTo>
                    <a:lnTo>
                      <a:pt x="32" y="46"/>
                    </a:lnTo>
                    <a:lnTo>
                      <a:pt x="32" y="48"/>
                    </a:lnTo>
                    <a:lnTo>
                      <a:pt x="32" y="56"/>
                    </a:lnTo>
                    <a:lnTo>
                      <a:pt x="34" y="64"/>
                    </a:lnTo>
                    <a:lnTo>
                      <a:pt x="34" y="72"/>
                    </a:lnTo>
                    <a:lnTo>
                      <a:pt x="34" y="80"/>
                    </a:lnTo>
                    <a:lnTo>
                      <a:pt x="34" y="88"/>
                    </a:lnTo>
                    <a:lnTo>
                      <a:pt x="34" y="96"/>
                    </a:lnTo>
                    <a:lnTo>
                      <a:pt x="34" y="104"/>
                    </a:lnTo>
                    <a:lnTo>
                      <a:pt x="34" y="112"/>
                    </a:lnTo>
                    <a:lnTo>
                      <a:pt x="34" y="114"/>
                    </a:lnTo>
                    <a:lnTo>
                      <a:pt x="34" y="116"/>
                    </a:lnTo>
                    <a:lnTo>
                      <a:pt x="34" y="116"/>
                    </a:lnTo>
                    <a:lnTo>
                      <a:pt x="34" y="116"/>
                    </a:lnTo>
                    <a:lnTo>
                      <a:pt x="30" y="114"/>
                    </a:lnTo>
                    <a:lnTo>
                      <a:pt x="28" y="114"/>
                    </a:lnTo>
                    <a:lnTo>
                      <a:pt x="26" y="116"/>
                    </a:lnTo>
                    <a:lnTo>
                      <a:pt x="22" y="116"/>
                    </a:lnTo>
                    <a:lnTo>
                      <a:pt x="20" y="116"/>
                    </a:lnTo>
                    <a:lnTo>
                      <a:pt x="18" y="118"/>
                    </a:lnTo>
                    <a:lnTo>
                      <a:pt x="18" y="118"/>
                    </a:lnTo>
                    <a:lnTo>
                      <a:pt x="18" y="122"/>
                    </a:lnTo>
                    <a:lnTo>
                      <a:pt x="18" y="124"/>
                    </a:lnTo>
                    <a:lnTo>
                      <a:pt x="18" y="126"/>
                    </a:lnTo>
                    <a:lnTo>
                      <a:pt x="16" y="126"/>
                    </a:lnTo>
                    <a:lnTo>
                      <a:pt x="16" y="128"/>
                    </a:lnTo>
                    <a:lnTo>
                      <a:pt x="16" y="128"/>
                    </a:lnTo>
                    <a:lnTo>
                      <a:pt x="14" y="130"/>
                    </a:lnTo>
                    <a:lnTo>
                      <a:pt x="14" y="130"/>
                    </a:lnTo>
                    <a:lnTo>
                      <a:pt x="14" y="132"/>
                    </a:lnTo>
                    <a:lnTo>
                      <a:pt x="14" y="134"/>
                    </a:lnTo>
                    <a:lnTo>
                      <a:pt x="14" y="134"/>
                    </a:lnTo>
                    <a:lnTo>
                      <a:pt x="12" y="134"/>
                    </a:lnTo>
                    <a:lnTo>
                      <a:pt x="10" y="134"/>
                    </a:lnTo>
                    <a:lnTo>
                      <a:pt x="10" y="136"/>
                    </a:lnTo>
                    <a:lnTo>
                      <a:pt x="10" y="136"/>
                    </a:lnTo>
                    <a:lnTo>
                      <a:pt x="10" y="138"/>
                    </a:lnTo>
                    <a:lnTo>
                      <a:pt x="10" y="138"/>
                    </a:lnTo>
                    <a:lnTo>
                      <a:pt x="10" y="140"/>
                    </a:lnTo>
                    <a:lnTo>
                      <a:pt x="10" y="140"/>
                    </a:lnTo>
                    <a:lnTo>
                      <a:pt x="12" y="142"/>
                    </a:lnTo>
                    <a:lnTo>
                      <a:pt x="12" y="142"/>
                    </a:lnTo>
                    <a:lnTo>
                      <a:pt x="12" y="144"/>
                    </a:lnTo>
                    <a:lnTo>
                      <a:pt x="12" y="144"/>
                    </a:lnTo>
                    <a:lnTo>
                      <a:pt x="10" y="146"/>
                    </a:lnTo>
                    <a:lnTo>
                      <a:pt x="8" y="146"/>
                    </a:lnTo>
                    <a:lnTo>
                      <a:pt x="8" y="146"/>
                    </a:lnTo>
                    <a:lnTo>
                      <a:pt x="8" y="146"/>
                    </a:lnTo>
                    <a:lnTo>
                      <a:pt x="6" y="148"/>
                    </a:lnTo>
                    <a:lnTo>
                      <a:pt x="6" y="148"/>
                    </a:lnTo>
                    <a:lnTo>
                      <a:pt x="6" y="150"/>
                    </a:lnTo>
                    <a:lnTo>
                      <a:pt x="6" y="150"/>
                    </a:lnTo>
                    <a:lnTo>
                      <a:pt x="6" y="152"/>
                    </a:lnTo>
                    <a:lnTo>
                      <a:pt x="6" y="154"/>
                    </a:lnTo>
                    <a:lnTo>
                      <a:pt x="8" y="156"/>
                    </a:lnTo>
                    <a:lnTo>
                      <a:pt x="8" y="156"/>
                    </a:lnTo>
                    <a:lnTo>
                      <a:pt x="8" y="158"/>
                    </a:lnTo>
                    <a:lnTo>
                      <a:pt x="6" y="160"/>
                    </a:lnTo>
                    <a:lnTo>
                      <a:pt x="6" y="160"/>
                    </a:lnTo>
                    <a:lnTo>
                      <a:pt x="4" y="162"/>
                    </a:lnTo>
                    <a:lnTo>
                      <a:pt x="2" y="164"/>
                    </a:lnTo>
                    <a:lnTo>
                      <a:pt x="2" y="166"/>
                    </a:lnTo>
                    <a:lnTo>
                      <a:pt x="0" y="168"/>
                    </a:lnTo>
                    <a:lnTo>
                      <a:pt x="2" y="168"/>
                    </a:lnTo>
                    <a:lnTo>
                      <a:pt x="2" y="170"/>
                    </a:lnTo>
                    <a:lnTo>
                      <a:pt x="2" y="170"/>
                    </a:lnTo>
                    <a:lnTo>
                      <a:pt x="4" y="170"/>
                    </a:lnTo>
                    <a:lnTo>
                      <a:pt x="6" y="170"/>
                    </a:lnTo>
                    <a:lnTo>
                      <a:pt x="8" y="170"/>
                    </a:lnTo>
                    <a:lnTo>
                      <a:pt x="10" y="170"/>
                    </a:lnTo>
                    <a:lnTo>
                      <a:pt x="10" y="172"/>
                    </a:lnTo>
                    <a:lnTo>
                      <a:pt x="10" y="174"/>
                    </a:lnTo>
                    <a:lnTo>
                      <a:pt x="10" y="176"/>
                    </a:lnTo>
                    <a:lnTo>
                      <a:pt x="12" y="180"/>
                    </a:lnTo>
                    <a:lnTo>
                      <a:pt x="12" y="180"/>
                    </a:lnTo>
                    <a:lnTo>
                      <a:pt x="12" y="180"/>
                    </a:lnTo>
                    <a:lnTo>
                      <a:pt x="12" y="182"/>
                    </a:lnTo>
                    <a:lnTo>
                      <a:pt x="12" y="182"/>
                    </a:lnTo>
                    <a:lnTo>
                      <a:pt x="12" y="188"/>
                    </a:lnTo>
                    <a:lnTo>
                      <a:pt x="14" y="190"/>
                    </a:lnTo>
                    <a:lnTo>
                      <a:pt x="14" y="190"/>
                    </a:lnTo>
                    <a:lnTo>
                      <a:pt x="14" y="192"/>
                    </a:lnTo>
                    <a:lnTo>
                      <a:pt x="16" y="192"/>
                    </a:lnTo>
                    <a:lnTo>
                      <a:pt x="16" y="192"/>
                    </a:lnTo>
                    <a:lnTo>
                      <a:pt x="18" y="192"/>
                    </a:lnTo>
                    <a:lnTo>
                      <a:pt x="18" y="194"/>
                    </a:lnTo>
                    <a:lnTo>
                      <a:pt x="18" y="194"/>
                    </a:lnTo>
                    <a:lnTo>
                      <a:pt x="18" y="196"/>
                    </a:lnTo>
                    <a:lnTo>
                      <a:pt x="18" y="200"/>
                    </a:lnTo>
                    <a:lnTo>
                      <a:pt x="18" y="202"/>
                    </a:lnTo>
                    <a:lnTo>
                      <a:pt x="18" y="204"/>
                    </a:lnTo>
                    <a:lnTo>
                      <a:pt x="20" y="204"/>
                    </a:lnTo>
                    <a:lnTo>
                      <a:pt x="24" y="210"/>
                    </a:lnTo>
                    <a:lnTo>
                      <a:pt x="24" y="210"/>
                    </a:lnTo>
                    <a:lnTo>
                      <a:pt x="28" y="214"/>
                    </a:lnTo>
                    <a:lnTo>
                      <a:pt x="28" y="216"/>
                    </a:lnTo>
                    <a:lnTo>
                      <a:pt x="30" y="220"/>
                    </a:lnTo>
                    <a:lnTo>
                      <a:pt x="30" y="223"/>
                    </a:lnTo>
                    <a:lnTo>
                      <a:pt x="30" y="225"/>
                    </a:lnTo>
                    <a:lnTo>
                      <a:pt x="30" y="231"/>
                    </a:lnTo>
                    <a:lnTo>
                      <a:pt x="30" y="231"/>
                    </a:lnTo>
                    <a:lnTo>
                      <a:pt x="28" y="235"/>
                    </a:lnTo>
                    <a:lnTo>
                      <a:pt x="28" y="235"/>
                    </a:lnTo>
                    <a:lnTo>
                      <a:pt x="28" y="237"/>
                    </a:lnTo>
                    <a:lnTo>
                      <a:pt x="28" y="237"/>
                    </a:lnTo>
                    <a:lnTo>
                      <a:pt x="28" y="237"/>
                    </a:lnTo>
                    <a:lnTo>
                      <a:pt x="28" y="239"/>
                    </a:lnTo>
                    <a:lnTo>
                      <a:pt x="30" y="241"/>
                    </a:lnTo>
                    <a:lnTo>
                      <a:pt x="30" y="241"/>
                    </a:lnTo>
                    <a:lnTo>
                      <a:pt x="34" y="241"/>
                    </a:lnTo>
                    <a:lnTo>
                      <a:pt x="36" y="241"/>
                    </a:lnTo>
                    <a:lnTo>
                      <a:pt x="38" y="243"/>
                    </a:lnTo>
                    <a:lnTo>
                      <a:pt x="38" y="241"/>
                    </a:lnTo>
                    <a:lnTo>
                      <a:pt x="40" y="241"/>
                    </a:lnTo>
                    <a:lnTo>
                      <a:pt x="40" y="239"/>
                    </a:lnTo>
                    <a:lnTo>
                      <a:pt x="44" y="239"/>
                    </a:lnTo>
                    <a:lnTo>
                      <a:pt x="44" y="237"/>
                    </a:lnTo>
                    <a:lnTo>
                      <a:pt x="44" y="237"/>
                    </a:lnTo>
                    <a:lnTo>
                      <a:pt x="44" y="235"/>
                    </a:lnTo>
                    <a:lnTo>
                      <a:pt x="46" y="233"/>
                    </a:lnTo>
                    <a:lnTo>
                      <a:pt x="46" y="233"/>
                    </a:lnTo>
                    <a:lnTo>
                      <a:pt x="46" y="231"/>
                    </a:lnTo>
                    <a:lnTo>
                      <a:pt x="46" y="229"/>
                    </a:lnTo>
                    <a:lnTo>
                      <a:pt x="46" y="229"/>
                    </a:lnTo>
                    <a:lnTo>
                      <a:pt x="48" y="227"/>
                    </a:lnTo>
                    <a:lnTo>
                      <a:pt x="48" y="227"/>
                    </a:lnTo>
                    <a:lnTo>
                      <a:pt x="48" y="225"/>
                    </a:lnTo>
                    <a:lnTo>
                      <a:pt x="48" y="223"/>
                    </a:lnTo>
                    <a:lnTo>
                      <a:pt x="48" y="220"/>
                    </a:lnTo>
                    <a:lnTo>
                      <a:pt x="50" y="218"/>
                    </a:lnTo>
                    <a:lnTo>
                      <a:pt x="52" y="216"/>
                    </a:lnTo>
                    <a:lnTo>
                      <a:pt x="52" y="216"/>
                    </a:lnTo>
                    <a:lnTo>
                      <a:pt x="52" y="214"/>
                    </a:lnTo>
                    <a:lnTo>
                      <a:pt x="52" y="214"/>
                    </a:lnTo>
                    <a:lnTo>
                      <a:pt x="52" y="212"/>
                    </a:lnTo>
                    <a:lnTo>
                      <a:pt x="52" y="212"/>
                    </a:lnTo>
                    <a:lnTo>
                      <a:pt x="54" y="212"/>
                    </a:lnTo>
                    <a:lnTo>
                      <a:pt x="56" y="212"/>
                    </a:lnTo>
                    <a:lnTo>
                      <a:pt x="64" y="210"/>
                    </a:lnTo>
                    <a:lnTo>
                      <a:pt x="64" y="210"/>
                    </a:lnTo>
                    <a:lnTo>
                      <a:pt x="66" y="212"/>
                    </a:lnTo>
                    <a:lnTo>
                      <a:pt x="66" y="214"/>
                    </a:lnTo>
                    <a:lnTo>
                      <a:pt x="66" y="214"/>
                    </a:lnTo>
                    <a:lnTo>
                      <a:pt x="66" y="214"/>
                    </a:lnTo>
                    <a:lnTo>
                      <a:pt x="68" y="216"/>
                    </a:lnTo>
                    <a:lnTo>
                      <a:pt x="68" y="216"/>
                    </a:lnTo>
                    <a:lnTo>
                      <a:pt x="68" y="218"/>
                    </a:lnTo>
                    <a:lnTo>
                      <a:pt x="70" y="218"/>
                    </a:lnTo>
                    <a:lnTo>
                      <a:pt x="76" y="227"/>
                    </a:lnTo>
                    <a:lnTo>
                      <a:pt x="78" y="227"/>
                    </a:lnTo>
                    <a:lnTo>
                      <a:pt x="80" y="227"/>
                    </a:lnTo>
                    <a:lnTo>
                      <a:pt x="82" y="225"/>
                    </a:lnTo>
                    <a:lnTo>
                      <a:pt x="84" y="225"/>
                    </a:lnTo>
                    <a:lnTo>
                      <a:pt x="96" y="225"/>
                    </a:lnTo>
                    <a:lnTo>
                      <a:pt x="96" y="225"/>
                    </a:lnTo>
                    <a:lnTo>
                      <a:pt x="96" y="225"/>
                    </a:lnTo>
                    <a:lnTo>
                      <a:pt x="98" y="229"/>
                    </a:lnTo>
                    <a:lnTo>
                      <a:pt x="100" y="231"/>
                    </a:lnTo>
                    <a:lnTo>
                      <a:pt x="112" y="231"/>
                    </a:lnTo>
                    <a:lnTo>
                      <a:pt x="112" y="229"/>
                    </a:lnTo>
                    <a:lnTo>
                      <a:pt x="112" y="229"/>
                    </a:lnTo>
                    <a:lnTo>
                      <a:pt x="114" y="227"/>
                    </a:lnTo>
                    <a:lnTo>
                      <a:pt x="114" y="225"/>
                    </a:lnTo>
                    <a:lnTo>
                      <a:pt x="114" y="225"/>
                    </a:lnTo>
                    <a:lnTo>
                      <a:pt x="114" y="225"/>
                    </a:lnTo>
                    <a:lnTo>
                      <a:pt x="116" y="225"/>
                    </a:lnTo>
                    <a:lnTo>
                      <a:pt x="118" y="223"/>
                    </a:lnTo>
                    <a:lnTo>
                      <a:pt x="122" y="223"/>
                    </a:lnTo>
                    <a:lnTo>
                      <a:pt x="122" y="220"/>
                    </a:lnTo>
                    <a:lnTo>
                      <a:pt x="124" y="218"/>
                    </a:lnTo>
                    <a:lnTo>
                      <a:pt x="124" y="216"/>
                    </a:lnTo>
                    <a:lnTo>
                      <a:pt x="124" y="216"/>
                    </a:lnTo>
                    <a:lnTo>
                      <a:pt x="124" y="216"/>
                    </a:lnTo>
                    <a:lnTo>
                      <a:pt x="130" y="214"/>
                    </a:lnTo>
                    <a:lnTo>
                      <a:pt x="130" y="212"/>
                    </a:lnTo>
                    <a:lnTo>
                      <a:pt x="138" y="218"/>
                    </a:lnTo>
                    <a:lnTo>
                      <a:pt x="142" y="223"/>
                    </a:lnTo>
                    <a:lnTo>
                      <a:pt x="142" y="223"/>
                    </a:lnTo>
                    <a:lnTo>
                      <a:pt x="142" y="223"/>
                    </a:lnTo>
                    <a:lnTo>
                      <a:pt x="142" y="223"/>
                    </a:lnTo>
                    <a:lnTo>
                      <a:pt x="142" y="223"/>
                    </a:lnTo>
                    <a:lnTo>
                      <a:pt x="142" y="223"/>
                    </a:lnTo>
                    <a:lnTo>
                      <a:pt x="142" y="223"/>
                    </a:lnTo>
                    <a:lnTo>
                      <a:pt x="144" y="223"/>
                    </a:lnTo>
                    <a:lnTo>
                      <a:pt x="148" y="223"/>
                    </a:lnTo>
                    <a:lnTo>
                      <a:pt x="150" y="223"/>
                    </a:lnTo>
                    <a:lnTo>
                      <a:pt x="156" y="214"/>
                    </a:lnTo>
                    <a:lnTo>
                      <a:pt x="158" y="212"/>
                    </a:lnTo>
                    <a:lnTo>
                      <a:pt x="158" y="210"/>
                    </a:lnTo>
                    <a:lnTo>
                      <a:pt x="158" y="208"/>
                    </a:lnTo>
                    <a:lnTo>
                      <a:pt x="160" y="206"/>
                    </a:lnTo>
                    <a:lnTo>
                      <a:pt x="160" y="206"/>
                    </a:lnTo>
                    <a:lnTo>
                      <a:pt x="168" y="198"/>
                    </a:lnTo>
                    <a:lnTo>
                      <a:pt x="168" y="198"/>
                    </a:lnTo>
                    <a:lnTo>
                      <a:pt x="168" y="198"/>
                    </a:lnTo>
                    <a:lnTo>
                      <a:pt x="166" y="196"/>
                    </a:lnTo>
                    <a:lnTo>
                      <a:pt x="166" y="194"/>
                    </a:lnTo>
                    <a:lnTo>
                      <a:pt x="166" y="192"/>
                    </a:lnTo>
                    <a:lnTo>
                      <a:pt x="166" y="190"/>
                    </a:lnTo>
                    <a:lnTo>
                      <a:pt x="166" y="188"/>
                    </a:lnTo>
                    <a:lnTo>
                      <a:pt x="166" y="188"/>
                    </a:lnTo>
                    <a:lnTo>
                      <a:pt x="166" y="186"/>
                    </a:lnTo>
                    <a:lnTo>
                      <a:pt x="166" y="186"/>
                    </a:lnTo>
                    <a:lnTo>
                      <a:pt x="162" y="182"/>
                    </a:lnTo>
                    <a:lnTo>
                      <a:pt x="172" y="182"/>
                    </a:lnTo>
                    <a:lnTo>
                      <a:pt x="172" y="182"/>
                    </a:lnTo>
                    <a:lnTo>
                      <a:pt x="172" y="180"/>
                    </a:lnTo>
                    <a:lnTo>
                      <a:pt x="172" y="180"/>
                    </a:lnTo>
                    <a:lnTo>
                      <a:pt x="172" y="180"/>
                    </a:lnTo>
                    <a:lnTo>
                      <a:pt x="172" y="180"/>
                    </a:lnTo>
                    <a:lnTo>
                      <a:pt x="172" y="180"/>
                    </a:lnTo>
                    <a:lnTo>
                      <a:pt x="172" y="178"/>
                    </a:lnTo>
                    <a:lnTo>
                      <a:pt x="172" y="178"/>
                    </a:lnTo>
                    <a:lnTo>
                      <a:pt x="172" y="178"/>
                    </a:lnTo>
                    <a:lnTo>
                      <a:pt x="172" y="178"/>
                    </a:lnTo>
                    <a:lnTo>
                      <a:pt x="172" y="178"/>
                    </a:lnTo>
                    <a:lnTo>
                      <a:pt x="172" y="178"/>
                    </a:lnTo>
                    <a:lnTo>
                      <a:pt x="172" y="178"/>
                    </a:lnTo>
                    <a:lnTo>
                      <a:pt x="180" y="178"/>
                    </a:lnTo>
                    <a:lnTo>
                      <a:pt x="180" y="180"/>
                    </a:lnTo>
                    <a:lnTo>
                      <a:pt x="178" y="182"/>
                    </a:lnTo>
                    <a:lnTo>
                      <a:pt x="178" y="184"/>
                    </a:lnTo>
                    <a:lnTo>
                      <a:pt x="178" y="188"/>
                    </a:lnTo>
                    <a:lnTo>
                      <a:pt x="178" y="188"/>
                    </a:lnTo>
                    <a:lnTo>
                      <a:pt x="178" y="188"/>
                    </a:lnTo>
                    <a:lnTo>
                      <a:pt x="178" y="188"/>
                    </a:lnTo>
                    <a:lnTo>
                      <a:pt x="178" y="188"/>
                    </a:lnTo>
                    <a:lnTo>
                      <a:pt x="178" y="188"/>
                    </a:lnTo>
                    <a:lnTo>
                      <a:pt x="178" y="188"/>
                    </a:lnTo>
                    <a:lnTo>
                      <a:pt x="178" y="190"/>
                    </a:lnTo>
                    <a:lnTo>
                      <a:pt x="180" y="202"/>
                    </a:lnTo>
                    <a:lnTo>
                      <a:pt x="180" y="202"/>
                    </a:lnTo>
                    <a:lnTo>
                      <a:pt x="180" y="202"/>
                    </a:lnTo>
                    <a:lnTo>
                      <a:pt x="178" y="204"/>
                    </a:lnTo>
                    <a:lnTo>
                      <a:pt x="178" y="204"/>
                    </a:lnTo>
                    <a:lnTo>
                      <a:pt x="178" y="204"/>
                    </a:lnTo>
                    <a:lnTo>
                      <a:pt x="178" y="204"/>
                    </a:lnTo>
                    <a:lnTo>
                      <a:pt x="182" y="206"/>
                    </a:lnTo>
                    <a:lnTo>
                      <a:pt x="182" y="206"/>
                    </a:lnTo>
                    <a:lnTo>
                      <a:pt x="182" y="206"/>
                    </a:lnTo>
                    <a:lnTo>
                      <a:pt x="184" y="208"/>
                    </a:lnTo>
                    <a:lnTo>
                      <a:pt x="190" y="214"/>
                    </a:lnTo>
                    <a:lnTo>
                      <a:pt x="192" y="214"/>
                    </a:lnTo>
                    <a:lnTo>
                      <a:pt x="192" y="216"/>
                    </a:lnTo>
                    <a:lnTo>
                      <a:pt x="192" y="216"/>
                    </a:lnTo>
                    <a:lnTo>
                      <a:pt x="192" y="216"/>
                    </a:lnTo>
                    <a:lnTo>
                      <a:pt x="192" y="218"/>
                    </a:lnTo>
                    <a:lnTo>
                      <a:pt x="192" y="218"/>
                    </a:lnTo>
                    <a:lnTo>
                      <a:pt x="192" y="220"/>
                    </a:lnTo>
                    <a:lnTo>
                      <a:pt x="192" y="220"/>
                    </a:lnTo>
                    <a:lnTo>
                      <a:pt x="192" y="220"/>
                    </a:lnTo>
                    <a:lnTo>
                      <a:pt x="192" y="220"/>
                    </a:lnTo>
                    <a:lnTo>
                      <a:pt x="192" y="220"/>
                    </a:lnTo>
                    <a:lnTo>
                      <a:pt x="192" y="220"/>
                    </a:lnTo>
                    <a:lnTo>
                      <a:pt x="192" y="223"/>
                    </a:lnTo>
                    <a:lnTo>
                      <a:pt x="190" y="225"/>
                    </a:lnTo>
                    <a:lnTo>
                      <a:pt x="190" y="227"/>
                    </a:lnTo>
                    <a:lnTo>
                      <a:pt x="190" y="227"/>
                    </a:lnTo>
                    <a:lnTo>
                      <a:pt x="190" y="227"/>
                    </a:lnTo>
                    <a:lnTo>
                      <a:pt x="190" y="227"/>
                    </a:lnTo>
                    <a:lnTo>
                      <a:pt x="192" y="229"/>
                    </a:lnTo>
                    <a:lnTo>
                      <a:pt x="192" y="229"/>
                    </a:lnTo>
                    <a:lnTo>
                      <a:pt x="192" y="229"/>
                    </a:lnTo>
                    <a:lnTo>
                      <a:pt x="194" y="229"/>
                    </a:lnTo>
                    <a:lnTo>
                      <a:pt x="194" y="229"/>
                    </a:lnTo>
                    <a:lnTo>
                      <a:pt x="194" y="227"/>
                    </a:lnTo>
                    <a:lnTo>
                      <a:pt x="194" y="223"/>
                    </a:lnTo>
                    <a:lnTo>
                      <a:pt x="196" y="220"/>
                    </a:lnTo>
                    <a:lnTo>
                      <a:pt x="196" y="218"/>
                    </a:lnTo>
                    <a:lnTo>
                      <a:pt x="198" y="216"/>
                    </a:lnTo>
                    <a:lnTo>
                      <a:pt x="198" y="214"/>
                    </a:lnTo>
                    <a:lnTo>
                      <a:pt x="198" y="214"/>
                    </a:lnTo>
                    <a:lnTo>
                      <a:pt x="196" y="208"/>
                    </a:lnTo>
                    <a:lnTo>
                      <a:pt x="198" y="206"/>
                    </a:lnTo>
                    <a:lnTo>
                      <a:pt x="200" y="204"/>
                    </a:lnTo>
                    <a:lnTo>
                      <a:pt x="200" y="202"/>
                    </a:lnTo>
                    <a:lnTo>
                      <a:pt x="202" y="202"/>
                    </a:lnTo>
                    <a:lnTo>
                      <a:pt x="202" y="202"/>
                    </a:lnTo>
                    <a:lnTo>
                      <a:pt x="202" y="204"/>
                    </a:lnTo>
                    <a:lnTo>
                      <a:pt x="204" y="204"/>
                    </a:lnTo>
                    <a:lnTo>
                      <a:pt x="206" y="204"/>
                    </a:lnTo>
                    <a:lnTo>
                      <a:pt x="206" y="204"/>
                    </a:lnTo>
                    <a:lnTo>
                      <a:pt x="208" y="202"/>
                    </a:lnTo>
                    <a:lnTo>
                      <a:pt x="206" y="200"/>
                    </a:lnTo>
                    <a:lnTo>
                      <a:pt x="208" y="196"/>
                    </a:lnTo>
                    <a:lnTo>
                      <a:pt x="208" y="194"/>
                    </a:lnTo>
                    <a:lnTo>
                      <a:pt x="208" y="192"/>
                    </a:lnTo>
                    <a:lnTo>
                      <a:pt x="208" y="188"/>
                    </a:lnTo>
                    <a:lnTo>
                      <a:pt x="210" y="186"/>
                    </a:lnTo>
                    <a:lnTo>
                      <a:pt x="210" y="186"/>
                    </a:lnTo>
                    <a:lnTo>
                      <a:pt x="212" y="182"/>
                    </a:lnTo>
                    <a:lnTo>
                      <a:pt x="214" y="180"/>
                    </a:lnTo>
                    <a:lnTo>
                      <a:pt x="214" y="176"/>
                    </a:lnTo>
                    <a:lnTo>
                      <a:pt x="216" y="172"/>
                    </a:lnTo>
                    <a:lnTo>
                      <a:pt x="218" y="170"/>
                    </a:lnTo>
                    <a:lnTo>
                      <a:pt x="218" y="170"/>
                    </a:lnTo>
                    <a:lnTo>
                      <a:pt x="220" y="170"/>
                    </a:lnTo>
                    <a:lnTo>
                      <a:pt x="222" y="170"/>
                    </a:lnTo>
                    <a:lnTo>
                      <a:pt x="224" y="168"/>
                    </a:lnTo>
                    <a:lnTo>
                      <a:pt x="224" y="168"/>
                    </a:lnTo>
                    <a:lnTo>
                      <a:pt x="226" y="168"/>
                    </a:lnTo>
                    <a:lnTo>
                      <a:pt x="226" y="166"/>
                    </a:lnTo>
                    <a:lnTo>
                      <a:pt x="226" y="162"/>
                    </a:lnTo>
                    <a:lnTo>
                      <a:pt x="226" y="160"/>
                    </a:lnTo>
                    <a:lnTo>
                      <a:pt x="228" y="156"/>
                    </a:lnTo>
                    <a:lnTo>
                      <a:pt x="228" y="156"/>
                    </a:lnTo>
                    <a:lnTo>
                      <a:pt x="228" y="154"/>
                    </a:lnTo>
                    <a:lnTo>
                      <a:pt x="228" y="152"/>
                    </a:lnTo>
                    <a:lnTo>
                      <a:pt x="230" y="148"/>
                    </a:lnTo>
                    <a:lnTo>
                      <a:pt x="230" y="146"/>
                    </a:lnTo>
                    <a:lnTo>
                      <a:pt x="230" y="142"/>
                    </a:lnTo>
                    <a:lnTo>
                      <a:pt x="230" y="136"/>
                    </a:lnTo>
                    <a:lnTo>
                      <a:pt x="230" y="132"/>
                    </a:lnTo>
                    <a:lnTo>
                      <a:pt x="228" y="130"/>
                    </a:lnTo>
                    <a:lnTo>
                      <a:pt x="228" y="126"/>
                    </a:lnTo>
                    <a:lnTo>
                      <a:pt x="230" y="124"/>
                    </a:lnTo>
                    <a:lnTo>
                      <a:pt x="230" y="122"/>
                    </a:lnTo>
                    <a:lnTo>
                      <a:pt x="232" y="116"/>
                    </a:lnTo>
                    <a:lnTo>
                      <a:pt x="232" y="114"/>
                    </a:lnTo>
                    <a:lnTo>
                      <a:pt x="234" y="110"/>
                    </a:lnTo>
                    <a:lnTo>
                      <a:pt x="234" y="110"/>
                    </a:lnTo>
                    <a:lnTo>
                      <a:pt x="236" y="106"/>
                    </a:lnTo>
                    <a:lnTo>
                      <a:pt x="236" y="102"/>
                    </a:lnTo>
                    <a:lnTo>
                      <a:pt x="234" y="100"/>
                    </a:lnTo>
                    <a:lnTo>
                      <a:pt x="236" y="98"/>
                    </a:lnTo>
                    <a:lnTo>
                      <a:pt x="236" y="96"/>
                    </a:lnTo>
                    <a:lnTo>
                      <a:pt x="236" y="94"/>
                    </a:lnTo>
                    <a:lnTo>
                      <a:pt x="236" y="92"/>
                    </a:lnTo>
                    <a:lnTo>
                      <a:pt x="236" y="92"/>
                    </a:lnTo>
                    <a:lnTo>
                      <a:pt x="238" y="92"/>
                    </a:lnTo>
                    <a:lnTo>
                      <a:pt x="238" y="92"/>
                    </a:lnTo>
                    <a:lnTo>
                      <a:pt x="240" y="92"/>
                    </a:lnTo>
                    <a:lnTo>
                      <a:pt x="242" y="92"/>
                    </a:lnTo>
                    <a:lnTo>
                      <a:pt x="242" y="92"/>
                    </a:lnTo>
                    <a:lnTo>
                      <a:pt x="244" y="90"/>
                    </a:lnTo>
                    <a:lnTo>
                      <a:pt x="244" y="88"/>
                    </a:lnTo>
                    <a:lnTo>
                      <a:pt x="244" y="86"/>
                    </a:lnTo>
                    <a:lnTo>
                      <a:pt x="246" y="86"/>
                    </a:lnTo>
                    <a:lnTo>
                      <a:pt x="246" y="86"/>
                    </a:lnTo>
                    <a:lnTo>
                      <a:pt x="248" y="84"/>
                    </a:lnTo>
                    <a:lnTo>
                      <a:pt x="248" y="84"/>
                    </a:lnTo>
                    <a:lnTo>
                      <a:pt x="248" y="84"/>
                    </a:lnTo>
                    <a:lnTo>
                      <a:pt x="250" y="84"/>
                    </a:lnTo>
                    <a:lnTo>
                      <a:pt x="250" y="84"/>
                    </a:lnTo>
                    <a:lnTo>
                      <a:pt x="250" y="84"/>
                    </a:lnTo>
                    <a:lnTo>
                      <a:pt x="252" y="82"/>
                    </a:lnTo>
                    <a:lnTo>
                      <a:pt x="254" y="84"/>
                    </a:lnTo>
                    <a:lnTo>
                      <a:pt x="254" y="82"/>
                    </a:lnTo>
                    <a:lnTo>
                      <a:pt x="254" y="82"/>
                    </a:lnTo>
                    <a:lnTo>
                      <a:pt x="254" y="82"/>
                    </a:lnTo>
                    <a:lnTo>
                      <a:pt x="256" y="82"/>
                    </a:lnTo>
                    <a:lnTo>
                      <a:pt x="256" y="82"/>
                    </a:lnTo>
                    <a:lnTo>
                      <a:pt x="256" y="82"/>
                    </a:lnTo>
                    <a:lnTo>
                      <a:pt x="256" y="80"/>
                    </a:lnTo>
                    <a:lnTo>
                      <a:pt x="258" y="80"/>
                    </a:lnTo>
                    <a:lnTo>
                      <a:pt x="258" y="80"/>
                    </a:lnTo>
                    <a:lnTo>
                      <a:pt x="258" y="78"/>
                    </a:lnTo>
                    <a:lnTo>
                      <a:pt x="258" y="78"/>
                    </a:lnTo>
                    <a:lnTo>
                      <a:pt x="260" y="76"/>
                    </a:lnTo>
                    <a:lnTo>
                      <a:pt x="260" y="74"/>
                    </a:lnTo>
                    <a:lnTo>
                      <a:pt x="260" y="7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7" name="Freeform 39"/>
              <p:cNvSpPr>
                <a:spLocks noEditPoints="1"/>
              </p:cNvSpPr>
              <p:nvPr/>
            </p:nvSpPr>
            <p:spPr bwMode="auto">
              <a:xfrm>
                <a:off x="4001" y="1502"/>
                <a:ext cx="328" cy="282"/>
              </a:xfrm>
              <a:custGeom>
                <a:avLst/>
                <a:gdLst>
                  <a:gd name="T0" fmla="*/ 122 w 328"/>
                  <a:gd name="T1" fmla="*/ 274 h 282"/>
                  <a:gd name="T2" fmla="*/ 120 w 328"/>
                  <a:gd name="T3" fmla="*/ 272 h 282"/>
                  <a:gd name="T4" fmla="*/ 124 w 328"/>
                  <a:gd name="T5" fmla="*/ 278 h 282"/>
                  <a:gd name="T6" fmla="*/ 32 w 328"/>
                  <a:gd name="T7" fmla="*/ 116 h 282"/>
                  <a:gd name="T8" fmla="*/ 36 w 328"/>
                  <a:gd name="T9" fmla="*/ 120 h 282"/>
                  <a:gd name="T10" fmla="*/ 32 w 328"/>
                  <a:gd name="T11" fmla="*/ 114 h 282"/>
                  <a:gd name="T12" fmla="*/ 328 w 328"/>
                  <a:gd name="T13" fmla="*/ 180 h 282"/>
                  <a:gd name="T14" fmla="*/ 320 w 328"/>
                  <a:gd name="T15" fmla="*/ 170 h 282"/>
                  <a:gd name="T16" fmla="*/ 306 w 328"/>
                  <a:gd name="T17" fmla="*/ 168 h 282"/>
                  <a:gd name="T18" fmla="*/ 284 w 328"/>
                  <a:gd name="T19" fmla="*/ 166 h 282"/>
                  <a:gd name="T20" fmla="*/ 278 w 328"/>
                  <a:gd name="T21" fmla="*/ 162 h 282"/>
                  <a:gd name="T22" fmla="*/ 270 w 328"/>
                  <a:gd name="T23" fmla="*/ 152 h 282"/>
                  <a:gd name="T24" fmla="*/ 264 w 328"/>
                  <a:gd name="T25" fmla="*/ 144 h 282"/>
                  <a:gd name="T26" fmla="*/ 260 w 328"/>
                  <a:gd name="T27" fmla="*/ 140 h 282"/>
                  <a:gd name="T28" fmla="*/ 256 w 328"/>
                  <a:gd name="T29" fmla="*/ 136 h 282"/>
                  <a:gd name="T30" fmla="*/ 248 w 328"/>
                  <a:gd name="T31" fmla="*/ 128 h 282"/>
                  <a:gd name="T32" fmla="*/ 238 w 328"/>
                  <a:gd name="T33" fmla="*/ 112 h 282"/>
                  <a:gd name="T34" fmla="*/ 240 w 328"/>
                  <a:gd name="T35" fmla="*/ 104 h 282"/>
                  <a:gd name="T36" fmla="*/ 238 w 328"/>
                  <a:gd name="T37" fmla="*/ 98 h 282"/>
                  <a:gd name="T38" fmla="*/ 224 w 328"/>
                  <a:gd name="T39" fmla="*/ 86 h 282"/>
                  <a:gd name="T40" fmla="*/ 216 w 328"/>
                  <a:gd name="T41" fmla="*/ 78 h 282"/>
                  <a:gd name="T42" fmla="*/ 210 w 328"/>
                  <a:gd name="T43" fmla="*/ 64 h 282"/>
                  <a:gd name="T44" fmla="*/ 194 w 328"/>
                  <a:gd name="T45" fmla="*/ 60 h 282"/>
                  <a:gd name="T46" fmla="*/ 170 w 328"/>
                  <a:gd name="T47" fmla="*/ 54 h 282"/>
                  <a:gd name="T48" fmla="*/ 136 w 328"/>
                  <a:gd name="T49" fmla="*/ 42 h 282"/>
                  <a:gd name="T50" fmla="*/ 104 w 328"/>
                  <a:gd name="T51" fmla="*/ 16 h 282"/>
                  <a:gd name="T52" fmla="*/ 76 w 328"/>
                  <a:gd name="T53" fmla="*/ 2 h 282"/>
                  <a:gd name="T54" fmla="*/ 52 w 328"/>
                  <a:gd name="T55" fmla="*/ 6 h 282"/>
                  <a:gd name="T56" fmla="*/ 36 w 328"/>
                  <a:gd name="T57" fmla="*/ 18 h 282"/>
                  <a:gd name="T58" fmla="*/ 42 w 328"/>
                  <a:gd name="T59" fmla="*/ 32 h 282"/>
                  <a:gd name="T60" fmla="*/ 30 w 328"/>
                  <a:gd name="T61" fmla="*/ 40 h 282"/>
                  <a:gd name="T62" fmla="*/ 16 w 328"/>
                  <a:gd name="T63" fmla="*/ 52 h 282"/>
                  <a:gd name="T64" fmla="*/ 0 w 328"/>
                  <a:gd name="T65" fmla="*/ 70 h 282"/>
                  <a:gd name="T66" fmla="*/ 12 w 328"/>
                  <a:gd name="T67" fmla="*/ 78 h 282"/>
                  <a:gd name="T68" fmla="*/ 30 w 328"/>
                  <a:gd name="T69" fmla="*/ 108 h 282"/>
                  <a:gd name="T70" fmla="*/ 42 w 328"/>
                  <a:gd name="T71" fmla="*/ 124 h 282"/>
                  <a:gd name="T72" fmla="*/ 48 w 328"/>
                  <a:gd name="T73" fmla="*/ 140 h 282"/>
                  <a:gd name="T74" fmla="*/ 60 w 328"/>
                  <a:gd name="T75" fmla="*/ 148 h 282"/>
                  <a:gd name="T76" fmla="*/ 70 w 328"/>
                  <a:gd name="T77" fmla="*/ 166 h 282"/>
                  <a:gd name="T78" fmla="*/ 72 w 328"/>
                  <a:gd name="T79" fmla="*/ 176 h 282"/>
                  <a:gd name="T80" fmla="*/ 74 w 328"/>
                  <a:gd name="T81" fmla="*/ 192 h 282"/>
                  <a:gd name="T82" fmla="*/ 90 w 328"/>
                  <a:gd name="T83" fmla="*/ 212 h 282"/>
                  <a:gd name="T84" fmla="*/ 104 w 328"/>
                  <a:gd name="T85" fmla="*/ 226 h 282"/>
                  <a:gd name="T86" fmla="*/ 114 w 328"/>
                  <a:gd name="T87" fmla="*/ 248 h 282"/>
                  <a:gd name="T88" fmla="*/ 130 w 328"/>
                  <a:gd name="T89" fmla="*/ 270 h 282"/>
                  <a:gd name="T90" fmla="*/ 134 w 328"/>
                  <a:gd name="T91" fmla="*/ 280 h 282"/>
                  <a:gd name="T92" fmla="*/ 140 w 328"/>
                  <a:gd name="T93" fmla="*/ 274 h 282"/>
                  <a:gd name="T94" fmla="*/ 142 w 328"/>
                  <a:gd name="T95" fmla="*/ 266 h 282"/>
                  <a:gd name="T96" fmla="*/ 144 w 328"/>
                  <a:gd name="T97" fmla="*/ 262 h 282"/>
                  <a:gd name="T98" fmla="*/ 152 w 328"/>
                  <a:gd name="T99" fmla="*/ 264 h 282"/>
                  <a:gd name="T100" fmla="*/ 164 w 328"/>
                  <a:gd name="T101" fmla="*/ 262 h 282"/>
                  <a:gd name="T102" fmla="*/ 182 w 328"/>
                  <a:gd name="T103" fmla="*/ 266 h 282"/>
                  <a:gd name="T104" fmla="*/ 198 w 328"/>
                  <a:gd name="T105" fmla="*/ 270 h 282"/>
                  <a:gd name="T106" fmla="*/ 208 w 328"/>
                  <a:gd name="T107" fmla="*/ 262 h 282"/>
                  <a:gd name="T108" fmla="*/ 224 w 328"/>
                  <a:gd name="T109" fmla="*/ 246 h 282"/>
                  <a:gd name="T110" fmla="*/ 250 w 328"/>
                  <a:gd name="T111" fmla="*/ 238 h 282"/>
                  <a:gd name="T112" fmla="*/ 278 w 328"/>
                  <a:gd name="T113" fmla="*/ 234 h 282"/>
                  <a:gd name="T114" fmla="*/ 296 w 328"/>
                  <a:gd name="T115" fmla="*/ 226 h 282"/>
                  <a:gd name="T116" fmla="*/ 314 w 328"/>
                  <a:gd name="T117" fmla="*/ 220 h 282"/>
                  <a:gd name="T118" fmla="*/ 322 w 328"/>
                  <a:gd name="T119" fmla="*/ 208 h 282"/>
                  <a:gd name="T120" fmla="*/ 326 w 328"/>
                  <a:gd name="T121" fmla="*/ 194 h 282"/>
                  <a:gd name="T122" fmla="*/ 328 w 328"/>
                  <a:gd name="T123" fmla="*/ 18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 h="282">
                    <a:moveTo>
                      <a:pt x="124" y="274"/>
                    </a:moveTo>
                    <a:lnTo>
                      <a:pt x="122" y="274"/>
                    </a:lnTo>
                    <a:lnTo>
                      <a:pt x="122" y="276"/>
                    </a:lnTo>
                    <a:lnTo>
                      <a:pt x="124" y="276"/>
                    </a:lnTo>
                    <a:lnTo>
                      <a:pt x="122" y="276"/>
                    </a:lnTo>
                    <a:lnTo>
                      <a:pt x="122" y="274"/>
                    </a:lnTo>
                    <a:lnTo>
                      <a:pt x="122" y="274"/>
                    </a:lnTo>
                    <a:lnTo>
                      <a:pt x="122" y="274"/>
                    </a:lnTo>
                    <a:lnTo>
                      <a:pt x="122" y="272"/>
                    </a:lnTo>
                    <a:lnTo>
                      <a:pt x="120" y="270"/>
                    </a:lnTo>
                    <a:lnTo>
                      <a:pt x="120" y="270"/>
                    </a:lnTo>
                    <a:lnTo>
                      <a:pt x="120" y="272"/>
                    </a:lnTo>
                    <a:lnTo>
                      <a:pt x="120" y="272"/>
                    </a:lnTo>
                    <a:lnTo>
                      <a:pt x="120" y="272"/>
                    </a:lnTo>
                    <a:lnTo>
                      <a:pt x="118" y="274"/>
                    </a:lnTo>
                    <a:lnTo>
                      <a:pt x="120" y="274"/>
                    </a:lnTo>
                    <a:lnTo>
                      <a:pt x="120" y="276"/>
                    </a:lnTo>
                    <a:lnTo>
                      <a:pt x="122" y="276"/>
                    </a:lnTo>
                    <a:lnTo>
                      <a:pt x="124" y="276"/>
                    </a:lnTo>
                    <a:lnTo>
                      <a:pt x="124" y="276"/>
                    </a:lnTo>
                    <a:lnTo>
                      <a:pt x="124" y="278"/>
                    </a:lnTo>
                    <a:lnTo>
                      <a:pt x="124" y="278"/>
                    </a:lnTo>
                    <a:lnTo>
                      <a:pt x="126" y="278"/>
                    </a:lnTo>
                    <a:lnTo>
                      <a:pt x="126" y="278"/>
                    </a:lnTo>
                    <a:lnTo>
                      <a:pt x="126" y="276"/>
                    </a:lnTo>
                    <a:lnTo>
                      <a:pt x="124" y="274"/>
                    </a:lnTo>
                    <a:close/>
                    <a:moveTo>
                      <a:pt x="34" y="118"/>
                    </a:moveTo>
                    <a:lnTo>
                      <a:pt x="32" y="116"/>
                    </a:lnTo>
                    <a:lnTo>
                      <a:pt x="32" y="116"/>
                    </a:lnTo>
                    <a:lnTo>
                      <a:pt x="30" y="116"/>
                    </a:lnTo>
                    <a:lnTo>
                      <a:pt x="30" y="116"/>
                    </a:lnTo>
                    <a:lnTo>
                      <a:pt x="30" y="116"/>
                    </a:lnTo>
                    <a:lnTo>
                      <a:pt x="34" y="118"/>
                    </a:lnTo>
                    <a:lnTo>
                      <a:pt x="34" y="118"/>
                    </a:lnTo>
                    <a:lnTo>
                      <a:pt x="36" y="120"/>
                    </a:lnTo>
                    <a:lnTo>
                      <a:pt x="36" y="120"/>
                    </a:lnTo>
                    <a:lnTo>
                      <a:pt x="36" y="120"/>
                    </a:lnTo>
                    <a:lnTo>
                      <a:pt x="38" y="120"/>
                    </a:lnTo>
                    <a:lnTo>
                      <a:pt x="38" y="120"/>
                    </a:lnTo>
                    <a:lnTo>
                      <a:pt x="34" y="118"/>
                    </a:lnTo>
                    <a:close/>
                    <a:moveTo>
                      <a:pt x="32" y="114"/>
                    </a:moveTo>
                    <a:lnTo>
                      <a:pt x="32" y="114"/>
                    </a:lnTo>
                    <a:lnTo>
                      <a:pt x="32" y="114"/>
                    </a:lnTo>
                    <a:lnTo>
                      <a:pt x="32" y="112"/>
                    </a:lnTo>
                    <a:lnTo>
                      <a:pt x="30" y="114"/>
                    </a:lnTo>
                    <a:lnTo>
                      <a:pt x="30" y="114"/>
                    </a:lnTo>
                    <a:lnTo>
                      <a:pt x="32" y="116"/>
                    </a:lnTo>
                    <a:lnTo>
                      <a:pt x="32" y="114"/>
                    </a:lnTo>
                    <a:close/>
                    <a:moveTo>
                      <a:pt x="328" y="180"/>
                    </a:moveTo>
                    <a:lnTo>
                      <a:pt x="326" y="178"/>
                    </a:lnTo>
                    <a:lnTo>
                      <a:pt x="324" y="174"/>
                    </a:lnTo>
                    <a:lnTo>
                      <a:pt x="324" y="172"/>
                    </a:lnTo>
                    <a:lnTo>
                      <a:pt x="322" y="170"/>
                    </a:lnTo>
                    <a:lnTo>
                      <a:pt x="320" y="168"/>
                    </a:lnTo>
                    <a:lnTo>
                      <a:pt x="320" y="170"/>
                    </a:lnTo>
                    <a:lnTo>
                      <a:pt x="320" y="170"/>
                    </a:lnTo>
                    <a:lnTo>
                      <a:pt x="318" y="170"/>
                    </a:lnTo>
                    <a:lnTo>
                      <a:pt x="318" y="170"/>
                    </a:lnTo>
                    <a:lnTo>
                      <a:pt x="316" y="170"/>
                    </a:lnTo>
                    <a:lnTo>
                      <a:pt x="316" y="170"/>
                    </a:lnTo>
                    <a:lnTo>
                      <a:pt x="312" y="170"/>
                    </a:lnTo>
                    <a:lnTo>
                      <a:pt x="310" y="168"/>
                    </a:lnTo>
                    <a:lnTo>
                      <a:pt x="306" y="168"/>
                    </a:lnTo>
                    <a:lnTo>
                      <a:pt x="304" y="168"/>
                    </a:lnTo>
                    <a:lnTo>
                      <a:pt x="300" y="168"/>
                    </a:lnTo>
                    <a:lnTo>
                      <a:pt x="296" y="166"/>
                    </a:lnTo>
                    <a:lnTo>
                      <a:pt x="294" y="166"/>
                    </a:lnTo>
                    <a:lnTo>
                      <a:pt x="290" y="166"/>
                    </a:lnTo>
                    <a:lnTo>
                      <a:pt x="288" y="166"/>
                    </a:lnTo>
                    <a:lnTo>
                      <a:pt x="284" y="166"/>
                    </a:lnTo>
                    <a:lnTo>
                      <a:pt x="282" y="164"/>
                    </a:lnTo>
                    <a:lnTo>
                      <a:pt x="282" y="164"/>
                    </a:lnTo>
                    <a:lnTo>
                      <a:pt x="282" y="164"/>
                    </a:lnTo>
                    <a:lnTo>
                      <a:pt x="280" y="164"/>
                    </a:lnTo>
                    <a:lnTo>
                      <a:pt x="280" y="164"/>
                    </a:lnTo>
                    <a:lnTo>
                      <a:pt x="278" y="162"/>
                    </a:lnTo>
                    <a:lnTo>
                      <a:pt x="278" y="162"/>
                    </a:lnTo>
                    <a:lnTo>
                      <a:pt x="276" y="160"/>
                    </a:lnTo>
                    <a:lnTo>
                      <a:pt x="274" y="158"/>
                    </a:lnTo>
                    <a:lnTo>
                      <a:pt x="274" y="156"/>
                    </a:lnTo>
                    <a:lnTo>
                      <a:pt x="272" y="156"/>
                    </a:lnTo>
                    <a:lnTo>
                      <a:pt x="272" y="154"/>
                    </a:lnTo>
                    <a:lnTo>
                      <a:pt x="270" y="154"/>
                    </a:lnTo>
                    <a:lnTo>
                      <a:pt x="270" y="152"/>
                    </a:lnTo>
                    <a:lnTo>
                      <a:pt x="270" y="150"/>
                    </a:lnTo>
                    <a:lnTo>
                      <a:pt x="268" y="150"/>
                    </a:lnTo>
                    <a:lnTo>
                      <a:pt x="268" y="148"/>
                    </a:lnTo>
                    <a:lnTo>
                      <a:pt x="266" y="148"/>
                    </a:lnTo>
                    <a:lnTo>
                      <a:pt x="266" y="146"/>
                    </a:lnTo>
                    <a:lnTo>
                      <a:pt x="264" y="144"/>
                    </a:lnTo>
                    <a:lnTo>
                      <a:pt x="264" y="144"/>
                    </a:lnTo>
                    <a:lnTo>
                      <a:pt x="264" y="144"/>
                    </a:lnTo>
                    <a:lnTo>
                      <a:pt x="264" y="140"/>
                    </a:lnTo>
                    <a:lnTo>
                      <a:pt x="264" y="140"/>
                    </a:lnTo>
                    <a:lnTo>
                      <a:pt x="262" y="140"/>
                    </a:lnTo>
                    <a:lnTo>
                      <a:pt x="262" y="140"/>
                    </a:lnTo>
                    <a:lnTo>
                      <a:pt x="260" y="140"/>
                    </a:lnTo>
                    <a:lnTo>
                      <a:pt x="260" y="140"/>
                    </a:lnTo>
                    <a:lnTo>
                      <a:pt x="260" y="136"/>
                    </a:lnTo>
                    <a:lnTo>
                      <a:pt x="260" y="136"/>
                    </a:lnTo>
                    <a:lnTo>
                      <a:pt x="260" y="136"/>
                    </a:lnTo>
                    <a:lnTo>
                      <a:pt x="260" y="136"/>
                    </a:lnTo>
                    <a:lnTo>
                      <a:pt x="258" y="134"/>
                    </a:lnTo>
                    <a:lnTo>
                      <a:pt x="256" y="136"/>
                    </a:lnTo>
                    <a:lnTo>
                      <a:pt x="256" y="136"/>
                    </a:lnTo>
                    <a:lnTo>
                      <a:pt x="254" y="136"/>
                    </a:lnTo>
                    <a:lnTo>
                      <a:pt x="254" y="136"/>
                    </a:lnTo>
                    <a:lnTo>
                      <a:pt x="252" y="134"/>
                    </a:lnTo>
                    <a:lnTo>
                      <a:pt x="252" y="134"/>
                    </a:lnTo>
                    <a:lnTo>
                      <a:pt x="250" y="132"/>
                    </a:lnTo>
                    <a:lnTo>
                      <a:pt x="250" y="130"/>
                    </a:lnTo>
                    <a:lnTo>
                      <a:pt x="248" y="128"/>
                    </a:lnTo>
                    <a:lnTo>
                      <a:pt x="246" y="126"/>
                    </a:lnTo>
                    <a:lnTo>
                      <a:pt x="246" y="122"/>
                    </a:lnTo>
                    <a:lnTo>
                      <a:pt x="244" y="120"/>
                    </a:lnTo>
                    <a:lnTo>
                      <a:pt x="242" y="118"/>
                    </a:lnTo>
                    <a:lnTo>
                      <a:pt x="240" y="116"/>
                    </a:lnTo>
                    <a:lnTo>
                      <a:pt x="240" y="114"/>
                    </a:lnTo>
                    <a:lnTo>
                      <a:pt x="238" y="112"/>
                    </a:lnTo>
                    <a:lnTo>
                      <a:pt x="238" y="110"/>
                    </a:lnTo>
                    <a:lnTo>
                      <a:pt x="238" y="108"/>
                    </a:lnTo>
                    <a:lnTo>
                      <a:pt x="238" y="108"/>
                    </a:lnTo>
                    <a:lnTo>
                      <a:pt x="238" y="108"/>
                    </a:lnTo>
                    <a:lnTo>
                      <a:pt x="238" y="108"/>
                    </a:lnTo>
                    <a:lnTo>
                      <a:pt x="240" y="108"/>
                    </a:lnTo>
                    <a:lnTo>
                      <a:pt x="240" y="104"/>
                    </a:lnTo>
                    <a:lnTo>
                      <a:pt x="240" y="102"/>
                    </a:lnTo>
                    <a:lnTo>
                      <a:pt x="238" y="102"/>
                    </a:lnTo>
                    <a:lnTo>
                      <a:pt x="236" y="100"/>
                    </a:lnTo>
                    <a:lnTo>
                      <a:pt x="236" y="98"/>
                    </a:lnTo>
                    <a:lnTo>
                      <a:pt x="236" y="98"/>
                    </a:lnTo>
                    <a:lnTo>
                      <a:pt x="236" y="98"/>
                    </a:lnTo>
                    <a:lnTo>
                      <a:pt x="238" y="98"/>
                    </a:lnTo>
                    <a:lnTo>
                      <a:pt x="238" y="98"/>
                    </a:lnTo>
                    <a:lnTo>
                      <a:pt x="238" y="98"/>
                    </a:lnTo>
                    <a:lnTo>
                      <a:pt x="236" y="94"/>
                    </a:lnTo>
                    <a:lnTo>
                      <a:pt x="232" y="92"/>
                    </a:lnTo>
                    <a:lnTo>
                      <a:pt x="228" y="90"/>
                    </a:lnTo>
                    <a:lnTo>
                      <a:pt x="226" y="88"/>
                    </a:lnTo>
                    <a:lnTo>
                      <a:pt x="224" y="86"/>
                    </a:lnTo>
                    <a:lnTo>
                      <a:pt x="222" y="84"/>
                    </a:lnTo>
                    <a:lnTo>
                      <a:pt x="222" y="84"/>
                    </a:lnTo>
                    <a:lnTo>
                      <a:pt x="222" y="82"/>
                    </a:lnTo>
                    <a:lnTo>
                      <a:pt x="220" y="82"/>
                    </a:lnTo>
                    <a:lnTo>
                      <a:pt x="218" y="80"/>
                    </a:lnTo>
                    <a:lnTo>
                      <a:pt x="216" y="78"/>
                    </a:lnTo>
                    <a:lnTo>
                      <a:pt x="216" y="78"/>
                    </a:lnTo>
                    <a:lnTo>
                      <a:pt x="216" y="78"/>
                    </a:lnTo>
                    <a:lnTo>
                      <a:pt x="216" y="76"/>
                    </a:lnTo>
                    <a:lnTo>
                      <a:pt x="216" y="74"/>
                    </a:lnTo>
                    <a:lnTo>
                      <a:pt x="212" y="72"/>
                    </a:lnTo>
                    <a:lnTo>
                      <a:pt x="210" y="68"/>
                    </a:lnTo>
                    <a:lnTo>
                      <a:pt x="210" y="66"/>
                    </a:lnTo>
                    <a:lnTo>
                      <a:pt x="210" y="64"/>
                    </a:lnTo>
                    <a:lnTo>
                      <a:pt x="206" y="64"/>
                    </a:lnTo>
                    <a:lnTo>
                      <a:pt x="204" y="64"/>
                    </a:lnTo>
                    <a:lnTo>
                      <a:pt x="200" y="64"/>
                    </a:lnTo>
                    <a:lnTo>
                      <a:pt x="198" y="64"/>
                    </a:lnTo>
                    <a:lnTo>
                      <a:pt x="196" y="62"/>
                    </a:lnTo>
                    <a:lnTo>
                      <a:pt x="196" y="60"/>
                    </a:lnTo>
                    <a:lnTo>
                      <a:pt x="194" y="60"/>
                    </a:lnTo>
                    <a:lnTo>
                      <a:pt x="194" y="56"/>
                    </a:lnTo>
                    <a:lnTo>
                      <a:pt x="188" y="56"/>
                    </a:lnTo>
                    <a:lnTo>
                      <a:pt x="186" y="56"/>
                    </a:lnTo>
                    <a:lnTo>
                      <a:pt x="182" y="54"/>
                    </a:lnTo>
                    <a:lnTo>
                      <a:pt x="180" y="54"/>
                    </a:lnTo>
                    <a:lnTo>
                      <a:pt x="176" y="56"/>
                    </a:lnTo>
                    <a:lnTo>
                      <a:pt x="170" y="54"/>
                    </a:lnTo>
                    <a:lnTo>
                      <a:pt x="164" y="54"/>
                    </a:lnTo>
                    <a:lnTo>
                      <a:pt x="156" y="54"/>
                    </a:lnTo>
                    <a:lnTo>
                      <a:pt x="152" y="52"/>
                    </a:lnTo>
                    <a:lnTo>
                      <a:pt x="152" y="52"/>
                    </a:lnTo>
                    <a:lnTo>
                      <a:pt x="146" y="48"/>
                    </a:lnTo>
                    <a:lnTo>
                      <a:pt x="142" y="46"/>
                    </a:lnTo>
                    <a:lnTo>
                      <a:pt x="136" y="42"/>
                    </a:lnTo>
                    <a:lnTo>
                      <a:pt x="130" y="36"/>
                    </a:lnTo>
                    <a:lnTo>
                      <a:pt x="126" y="32"/>
                    </a:lnTo>
                    <a:lnTo>
                      <a:pt x="122" y="30"/>
                    </a:lnTo>
                    <a:lnTo>
                      <a:pt x="116" y="26"/>
                    </a:lnTo>
                    <a:lnTo>
                      <a:pt x="112" y="22"/>
                    </a:lnTo>
                    <a:lnTo>
                      <a:pt x="108" y="20"/>
                    </a:lnTo>
                    <a:lnTo>
                      <a:pt x="104" y="16"/>
                    </a:lnTo>
                    <a:lnTo>
                      <a:pt x="100" y="14"/>
                    </a:lnTo>
                    <a:lnTo>
                      <a:pt x="96" y="12"/>
                    </a:lnTo>
                    <a:lnTo>
                      <a:pt x="92" y="10"/>
                    </a:lnTo>
                    <a:lnTo>
                      <a:pt x="88" y="8"/>
                    </a:lnTo>
                    <a:lnTo>
                      <a:pt x="84" y="4"/>
                    </a:lnTo>
                    <a:lnTo>
                      <a:pt x="82" y="4"/>
                    </a:lnTo>
                    <a:lnTo>
                      <a:pt x="76" y="2"/>
                    </a:lnTo>
                    <a:lnTo>
                      <a:pt x="72" y="2"/>
                    </a:lnTo>
                    <a:lnTo>
                      <a:pt x="66" y="2"/>
                    </a:lnTo>
                    <a:lnTo>
                      <a:pt x="62" y="0"/>
                    </a:lnTo>
                    <a:lnTo>
                      <a:pt x="60" y="2"/>
                    </a:lnTo>
                    <a:lnTo>
                      <a:pt x="60" y="2"/>
                    </a:lnTo>
                    <a:lnTo>
                      <a:pt x="58" y="4"/>
                    </a:lnTo>
                    <a:lnTo>
                      <a:pt x="52" y="6"/>
                    </a:lnTo>
                    <a:lnTo>
                      <a:pt x="48" y="6"/>
                    </a:lnTo>
                    <a:lnTo>
                      <a:pt x="42" y="8"/>
                    </a:lnTo>
                    <a:lnTo>
                      <a:pt x="38" y="10"/>
                    </a:lnTo>
                    <a:lnTo>
                      <a:pt x="34" y="10"/>
                    </a:lnTo>
                    <a:lnTo>
                      <a:pt x="30" y="12"/>
                    </a:lnTo>
                    <a:lnTo>
                      <a:pt x="34" y="14"/>
                    </a:lnTo>
                    <a:lnTo>
                      <a:pt x="36" y="18"/>
                    </a:lnTo>
                    <a:lnTo>
                      <a:pt x="40" y="20"/>
                    </a:lnTo>
                    <a:lnTo>
                      <a:pt x="42" y="24"/>
                    </a:lnTo>
                    <a:lnTo>
                      <a:pt x="44" y="26"/>
                    </a:lnTo>
                    <a:lnTo>
                      <a:pt x="48" y="30"/>
                    </a:lnTo>
                    <a:lnTo>
                      <a:pt x="46" y="30"/>
                    </a:lnTo>
                    <a:lnTo>
                      <a:pt x="42" y="32"/>
                    </a:lnTo>
                    <a:lnTo>
                      <a:pt x="42" y="32"/>
                    </a:lnTo>
                    <a:lnTo>
                      <a:pt x="42" y="32"/>
                    </a:lnTo>
                    <a:lnTo>
                      <a:pt x="42" y="36"/>
                    </a:lnTo>
                    <a:lnTo>
                      <a:pt x="40" y="38"/>
                    </a:lnTo>
                    <a:lnTo>
                      <a:pt x="40" y="38"/>
                    </a:lnTo>
                    <a:lnTo>
                      <a:pt x="36" y="40"/>
                    </a:lnTo>
                    <a:lnTo>
                      <a:pt x="32" y="40"/>
                    </a:lnTo>
                    <a:lnTo>
                      <a:pt x="30" y="40"/>
                    </a:lnTo>
                    <a:lnTo>
                      <a:pt x="28" y="42"/>
                    </a:lnTo>
                    <a:lnTo>
                      <a:pt x="28" y="44"/>
                    </a:lnTo>
                    <a:lnTo>
                      <a:pt x="26" y="48"/>
                    </a:lnTo>
                    <a:lnTo>
                      <a:pt x="24" y="50"/>
                    </a:lnTo>
                    <a:lnTo>
                      <a:pt x="20" y="52"/>
                    </a:lnTo>
                    <a:lnTo>
                      <a:pt x="20" y="52"/>
                    </a:lnTo>
                    <a:lnTo>
                      <a:pt x="16" y="52"/>
                    </a:lnTo>
                    <a:lnTo>
                      <a:pt x="12" y="52"/>
                    </a:lnTo>
                    <a:lnTo>
                      <a:pt x="8" y="50"/>
                    </a:lnTo>
                    <a:lnTo>
                      <a:pt x="6" y="50"/>
                    </a:lnTo>
                    <a:lnTo>
                      <a:pt x="2" y="50"/>
                    </a:lnTo>
                    <a:lnTo>
                      <a:pt x="2" y="62"/>
                    </a:lnTo>
                    <a:lnTo>
                      <a:pt x="2" y="64"/>
                    </a:lnTo>
                    <a:lnTo>
                      <a:pt x="0" y="70"/>
                    </a:lnTo>
                    <a:lnTo>
                      <a:pt x="0" y="72"/>
                    </a:lnTo>
                    <a:lnTo>
                      <a:pt x="0" y="72"/>
                    </a:lnTo>
                    <a:lnTo>
                      <a:pt x="0" y="72"/>
                    </a:lnTo>
                    <a:lnTo>
                      <a:pt x="2" y="72"/>
                    </a:lnTo>
                    <a:lnTo>
                      <a:pt x="6" y="72"/>
                    </a:lnTo>
                    <a:lnTo>
                      <a:pt x="8" y="74"/>
                    </a:lnTo>
                    <a:lnTo>
                      <a:pt x="12" y="78"/>
                    </a:lnTo>
                    <a:lnTo>
                      <a:pt x="14" y="84"/>
                    </a:lnTo>
                    <a:lnTo>
                      <a:pt x="18" y="88"/>
                    </a:lnTo>
                    <a:lnTo>
                      <a:pt x="20" y="90"/>
                    </a:lnTo>
                    <a:lnTo>
                      <a:pt x="22" y="94"/>
                    </a:lnTo>
                    <a:lnTo>
                      <a:pt x="24" y="96"/>
                    </a:lnTo>
                    <a:lnTo>
                      <a:pt x="26" y="100"/>
                    </a:lnTo>
                    <a:lnTo>
                      <a:pt x="30" y="108"/>
                    </a:lnTo>
                    <a:lnTo>
                      <a:pt x="32" y="110"/>
                    </a:lnTo>
                    <a:lnTo>
                      <a:pt x="34" y="112"/>
                    </a:lnTo>
                    <a:lnTo>
                      <a:pt x="34" y="114"/>
                    </a:lnTo>
                    <a:lnTo>
                      <a:pt x="36" y="116"/>
                    </a:lnTo>
                    <a:lnTo>
                      <a:pt x="36" y="116"/>
                    </a:lnTo>
                    <a:lnTo>
                      <a:pt x="40" y="122"/>
                    </a:lnTo>
                    <a:lnTo>
                      <a:pt x="42" y="124"/>
                    </a:lnTo>
                    <a:lnTo>
                      <a:pt x="42" y="126"/>
                    </a:lnTo>
                    <a:lnTo>
                      <a:pt x="42" y="128"/>
                    </a:lnTo>
                    <a:lnTo>
                      <a:pt x="42" y="130"/>
                    </a:lnTo>
                    <a:lnTo>
                      <a:pt x="42" y="130"/>
                    </a:lnTo>
                    <a:lnTo>
                      <a:pt x="44" y="134"/>
                    </a:lnTo>
                    <a:lnTo>
                      <a:pt x="46" y="138"/>
                    </a:lnTo>
                    <a:lnTo>
                      <a:pt x="48" y="140"/>
                    </a:lnTo>
                    <a:lnTo>
                      <a:pt x="50" y="140"/>
                    </a:lnTo>
                    <a:lnTo>
                      <a:pt x="50" y="140"/>
                    </a:lnTo>
                    <a:lnTo>
                      <a:pt x="52" y="142"/>
                    </a:lnTo>
                    <a:lnTo>
                      <a:pt x="54" y="142"/>
                    </a:lnTo>
                    <a:lnTo>
                      <a:pt x="54" y="144"/>
                    </a:lnTo>
                    <a:lnTo>
                      <a:pt x="56" y="144"/>
                    </a:lnTo>
                    <a:lnTo>
                      <a:pt x="60" y="148"/>
                    </a:lnTo>
                    <a:lnTo>
                      <a:pt x="62" y="150"/>
                    </a:lnTo>
                    <a:lnTo>
                      <a:pt x="64" y="154"/>
                    </a:lnTo>
                    <a:lnTo>
                      <a:pt x="66" y="158"/>
                    </a:lnTo>
                    <a:lnTo>
                      <a:pt x="68" y="160"/>
                    </a:lnTo>
                    <a:lnTo>
                      <a:pt x="68" y="162"/>
                    </a:lnTo>
                    <a:lnTo>
                      <a:pt x="68" y="164"/>
                    </a:lnTo>
                    <a:lnTo>
                      <a:pt x="70" y="166"/>
                    </a:lnTo>
                    <a:lnTo>
                      <a:pt x="70" y="166"/>
                    </a:lnTo>
                    <a:lnTo>
                      <a:pt x="70" y="166"/>
                    </a:lnTo>
                    <a:lnTo>
                      <a:pt x="72" y="168"/>
                    </a:lnTo>
                    <a:lnTo>
                      <a:pt x="72" y="168"/>
                    </a:lnTo>
                    <a:lnTo>
                      <a:pt x="72" y="170"/>
                    </a:lnTo>
                    <a:lnTo>
                      <a:pt x="74" y="174"/>
                    </a:lnTo>
                    <a:lnTo>
                      <a:pt x="72" y="176"/>
                    </a:lnTo>
                    <a:lnTo>
                      <a:pt x="72" y="178"/>
                    </a:lnTo>
                    <a:lnTo>
                      <a:pt x="72" y="180"/>
                    </a:lnTo>
                    <a:lnTo>
                      <a:pt x="72" y="184"/>
                    </a:lnTo>
                    <a:lnTo>
                      <a:pt x="72" y="186"/>
                    </a:lnTo>
                    <a:lnTo>
                      <a:pt x="74" y="188"/>
                    </a:lnTo>
                    <a:lnTo>
                      <a:pt x="74" y="190"/>
                    </a:lnTo>
                    <a:lnTo>
                      <a:pt x="74" y="192"/>
                    </a:lnTo>
                    <a:lnTo>
                      <a:pt x="74" y="194"/>
                    </a:lnTo>
                    <a:lnTo>
                      <a:pt x="76" y="200"/>
                    </a:lnTo>
                    <a:lnTo>
                      <a:pt x="80" y="204"/>
                    </a:lnTo>
                    <a:lnTo>
                      <a:pt x="82" y="208"/>
                    </a:lnTo>
                    <a:lnTo>
                      <a:pt x="84" y="210"/>
                    </a:lnTo>
                    <a:lnTo>
                      <a:pt x="86" y="212"/>
                    </a:lnTo>
                    <a:lnTo>
                      <a:pt x="90" y="212"/>
                    </a:lnTo>
                    <a:lnTo>
                      <a:pt x="96" y="218"/>
                    </a:lnTo>
                    <a:lnTo>
                      <a:pt x="98" y="220"/>
                    </a:lnTo>
                    <a:lnTo>
                      <a:pt x="100" y="222"/>
                    </a:lnTo>
                    <a:lnTo>
                      <a:pt x="102" y="222"/>
                    </a:lnTo>
                    <a:lnTo>
                      <a:pt x="102" y="224"/>
                    </a:lnTo>
                    <a:lnTo>
                      <a:pt x="102" y="224"/>
                    </a:lnTo>
                    <a:lnTo>
                      <a:pt x="104" y="226"/>
                    </a:lnTo>
                    <a:lnTo>
                      <a:pt x="106" y="234"/>
                    </a:lnTo>
                    <a:lnTo>
                      <a:pt x="108" y="234"/>
                    </a:lnTo>
                    <a:lnTo>
                      <a:pt x="108" y="238"/>
                    </a:lnTo>
                    <a:lnTo>
                      <a:pt x="108" y="238"/>
                    </a:lnTo>
                    <a:lnTo>
                      <a:pt x="108" y="240"/>
                    </a:lnTo>
                    <a:lnTo>
                      <a:pt x="112" y="244"/>
                    </a:lnTo>
                    <a:lnTo>
                      <a:pt x="114" y="248"/>
                    </a:lnTo>
                    <a:lnTo>
                      <a:pt x="116" y="252"/>
                    </a:lnTo>
                    <a:lnTo>
                      <a:pt x="118" y="254"/>
                    </a:lnTo>
                    <a:lnTo>
                      <a:pt x="122" y="258"/>
                    </a:lnTo>
                    <a:lnTo>
                      <a:pt x="126" y="262"/>
                    </a:lnTo>
                    <a:lnTo>
                      <a:pt x="128" y="266"/>
                    </a:lnTo>
                    <a:lnTo>
                      <a:pt x="128" y="268"/>
                    </a:lnTo>
                    <a:lnTo>
                      <a:pt x="130" y="270"/>
                    </a:lnTo>
                    <a:lnTo>
                      <a:pt x="130" y="272"/>
                    </a:lnTo>
                    <a:lnTo>
                      <a:pt x="130" y="272"/>
                    </a:lnTo>
                    <a:lnTo>
                      <a:pt x="132" y="274"/>
                    </a:lnTo>
                    <a:lnTo>
                      <a:pt x="134" y="276"/>
                    </a:lnTo>
                    <a:lnTo>
                      <a:pt x="134" y="276"/>
                    </a:lnTo>
                    <a:lnTo>
                      <a:pt x="134" y="278"/>
                    </a:lnTo>
                    <a:lnTo>
                      <a:pt x="134" y="280"/>
                    </a:lnTo>
                    <a:lnTo>
                      <a:pt x="136" y="282"/>
                    </a:lnTo>
                    <a:lnTo>
                      <a:pt x="138" y="280"/>
                    </a:lnTo>
                    <a:lnTo>
                      <a:pt x="138" y="278"/>
                    </a:lnTo>
                    <a:lnTo>
                      <a:pt x="140" y="278"/>
                    </a:lnTo>
                    <a:lnTo>
                      <a:pt x="140" y="276"/>
                    </a:lnTo>
                    <a:lnTo>
                      <a:pt x="140" y="276"/>
                    </a:lnTo>
                    <a:lnTo>
                      <a:pt x="140" y="274"/>
                    </a:lnTo>
                    <a:lnTo>
                      <a:pt x="140" y="274"/>
                    </a:lnTo>
                    <a:lnTo>
                      <a:pt x="140" y="274"/>
                    </a:lnTo>
                    <a:lnTo>
                      <a:pt x="140" y="272"/>
                    </a:lnTo>
                    <a:lnTo>
                      <a:pt x="140" y="270"/>
                    </a:lnTo>
                    <a:lnTo>
                      <a:pt x="140" y="268"/>
                    </a:lnTo>
                    <a:lnTo>
                      <a:pt x="140" y="266"/>
                    </a:lnTo>
                    <a:lnTo>
                      <a:pt x="142" y="266"/>
                    </a:lnTo>
                    <a:lnTo>
                      <a:pt x="142" y="266"/>
                    </a:lnTo>
                    <a:lnTo>
                      <a:pt x="140" y="264"/>
                    </a:lnTo>
                    <a:lnTo>
                      <a:pt x="140" y="264"/>
                    </a:lnTo>
                    <a:lnTo>
                      <a:pt x="142" y="262"/>
                    </a:lnTo>
                    <a:lnTo>
                      <a:pt x="142" y="262"/>
                    </a:lnTo>
                    <a:lnTo>
                      <a:pt x="144" y="262"/>
                    </a:lnTo>
                    <a:lnTo>
                      <a:pt x="144" y="262"/>
                    </a:lnTo>
                    <a:lnTo>
                      <a:pt x="146" y="262"/>
                    </a:lnTo>
                    <a:lnTo>
                      <a:pt x="146" y="262"/>
                    </a:lnTo>
                    <a:lnTo>
                      <a:pt x="148" y="262"/>
                    </a:lnTo>
                    <a:lnTo>
                      <a:pt x="148" y="264"/>
                    </a:lnTo>
                    <a:lnTo>
                      <a:pt x="150" y="264"/>
                    </a:lnTo>
                    <a:lnTo>
                      <a:pt x="152" y="264"/>
                    </a:lnTo>
                    <a:lnTo>
                      <a:pt x="152" y="264"/>
                    </a:lnTo>
                    <a:lnTo>
                      <a:pt x="152" y="264"/>
                    </a:lnTo>
                    <a:lnTo>
                      <a:pt x="154" y="264"/>
                    </a:lnTo>
                    <a:lnTo>
                      <a:pt x="154" y="264"/>
                    </a:lnTo>
                    <a:lnTo>
                      <a:pt x="156" y="264"/>
                    </a:lnTo>
                    <a:lnTo>
                      <a:pt x="158" y="264"/>
                    </a:lnTo>
                    <a:lnTo>
                      <a:pt x="162" y="264"/>
                    </a:lnTo>
                    <a:lnTo>
                      <a:pt x="164" y="262"/>
                    </a:lnTo>
                    <a:lnTo>
                      <a:pt x="168" y="262"/>
                    </a:lnTo>
                    <a:lnTo>
                      <a:pt x="170" y="262"/>
                    </a:lnTo>
                    <a:lnTo>
                      <a:pt x="172" y="262"/>
                    </a:lnTo>
                    <a:lnTo>
                      <a:pt x="172" y="264"/>
                    </a:lnTo>
                    <a:lnTo>
                      <a:pt x="176" y="264"/>
                    </a:lnTo>
                    <a:lnTo>
                      <a:pt x="178" y="266"/>
                    </a:lnTo>
                    <a:lnTo>
                      <a:pt x="182" y="266"/>
                    </a:lnTo>
                    <a:lnTo>
                      <a:pt x="186" y="266"/>
                    </a:lnTo>
                    <a:lnTo>
                      <a:pt x="190" y="266"/>
                    </a:lnTo>
                    <a:lnTo>
                      <a:pt x="192" y="266"/>
                    </a:lnTo>
                    <a:lnTo>
                      <a:pt x="194" y="266"/>
                    </a:lnTo>
                    <a:lnTo>
                      <a:pt x="196" y="266"/>
                    </a:lnTo>
                    <a:lnTo>
                      <a:pt x="196" y="266"/>
                    </a:lnTo>
                    <a:lnTo>
                      <a:pt x="198" y="270"/>
                    </a:lnTo>
                    <a:lnTo>
                      <a:pt x="200" y="272"/>
                    </a:lnTo>
                    <a:lnTo>
                      <a:pt x="202" y="272"/>
                    </a:lnTo>
                    <a:lnTo>
                      <a:pt x="204" y="270"/>
                    </a:lnTo>
                    <a:lnTo>
                      <a:pt x="206" y="270"/>
                    </a:lnTo>
                    <a:lnTo>
                      <a:pt x="206" y="268"/>
                    </a:lnTo>
                    <a:lnTo>
                      <a:pt x="208" y="264"/>
                    </a:lnTo>
                    <a:lnTo>
                      <a:pt x="208" y="262"/>
                    </a:lnTo>
                    <a:lnTo>
                      <a:pt x="210" y="260"/>
                    </a:lnTo>
                    <a:lnTo>
                      <a:pt x="212" y="258"/>
                    </a:lnTo>
                    <a:lnTo>
                      <a:pt x="214" y="254"/>
                    </a:lnTo>
                    <a:lnTo>
                      <a:pt x="216" y="254"/>
                    </a:lnTo>
                    <a:lnTo>
                      <a:pt x="218" y="250"/>
                    </a:lnTo>
                    <a:lnTo>
                      <a:pt x="220" y="248"/>
                    </a:lnTo>
                    <a:lnTo>
                      <a:pt x="224" y="246"/>
                    </a:lnTo>
                    <a:lnTo>
                      <a:pt x="228" y="244"/>
                    </a:lnTo>
                    <a:lnTo>
                      <a:pt x="230" y="242"/>
                    </a:lnTo>
                    <a:lnTo>
                      <a:pt x="232" y="242"/>
                    </a:lnTo>
                    <a:lnTo>
                      <a:pt x="236" y="240"/>
                    </a:lnTo>
                    <a:lnTo>
                      <a:pt x="242" y="240"/>
                    </a:lnTo>
                    <a:lnTo>
                      <a:pt x="246" y="240"/>
                    </a:lnTo>
                    <a:lnTo>
                      <a:pt x="250" y="238"/>
                    </a:lnTo>
                    <a:lnTo>
                      <a:pt x="256" y="238"/>
                    </a:lnTo>
                    <a:lnTo>
                      <a:pt x="260" y="238"/>
                    </a:lnTo>
                    <a:lnTo>
                      <a:pt x="264" y="236"/>
                    </a:lnTo>
                    <a:lnTo>
                      <a:pt x="268" y="236"/>
                    </a:lnTo>
                    <a:lnTo>
                      <a:pt x="272" y="236"/>
                    </a:lnTo>
                    <a:lnTo>
                      <a:pt x="276" y="234"/>
                    </a:lnTo>
                    <a:lnTo>
                      <a:pt x="278" y="234"/>
                    </a:lnTo>
                    <a:lnTo>
                      <a:pt x="280" y="232"/>
                    </a:lnTo>
                    <a:lnTo>
                      <a:pt x="282" y="232"/>
                    </a:lnTo>
                    <a:lnTo>
                      <a:pt x="286" y="230"/>
                    </a:lnTo>
                    <a:lnTo>
                      <a:pt x="288" y="230"/>
                    </a:lnTo>
                    <a:lnTo>
                      <a:pt x="290" y="228"/>
                    </a:lnTo>
                    <a:lnTo>
                      <a:pt x="294" y="228"/>
                    </a:lnTo>
                    <a:lnTo>
                      <a:pt x="296" y="226"/>
                    </a:lnTo>
                    <a:lnTo>
                      <a:pt x="298" y="226"/>
                    </a:lnTo>
                    <a:lnTo>
                      <a:pt x="302" y="224"/>
                    </a:lnTo>
                    <a:lnTo>
                      <a:pt x="304" y="224"/>
                    </a:lnTo>
                    <a:lnTo>
                      <a:pt x="306" y="222"/>
                    </a:lnTo>
                    <a:lnTo>
                      <a:pt x="308" y="222"/>
                    </a:lnTo>
                    <a:lnTo>
                      <a:pt x="312" y="220"/>
                    </a:lnTo>
                    <a:lnTo>
                      <a:pt x="314" y="220"/>
                    </a:lnTo>
                    <a:lnTo>
                      <a:pt x="316" y="218"/>
                    </a:lnTo>
                    <a:lnTo>
                      <a:pt x="320" y="218"/>
                    </a:lnTo>
                    <a:lnTo>
                      <a:pt x="320" y="218"/>
                    </a:lnTo>
                    <a:lnTo>
                      <a:pt x="322" y="214"/>
                    </a:lnTo>
                    <a:lnTo>
                      <a:pt x="322" y="212"/>
                    </a:lnTo>
                    <a:lnTo>
                      <a:pt x="322" y="210"/>
                    </a:lnTo>
                    <a:lnTo>
                      <a:pt x="322" y="208"/>
                    </a:lnTo>
                    <a:lnTo>
                      <a:pt x="324" y="206"/>
                    </a:lnTo>
                    <a:lnTo>
                      <a:pt x="324" y="204"/>
                    </a:lnTo>
                    <a:lnTo>
                      <a:pt x="324" y="202"/>
                    </a:lnTo>
                    <a:lnTo>
                      <a:pt x="324" y="200"/>
                    </a:lnTo>
                    <a:lnTo>
                      <a:pt x="324" y="198"/>
                    </a:lnTo>
                    <a:lnTo>
                      <a:pt x="326" y="196"/>
                    </a:lnTo>
                    <a:lnTo>
                      <a:pt x="326" y="194"/>
                    </a:lnTo>
                    <a:lnTo>
                      <a:pt x="326" y="192"/>
                    </a:lnTo>
                    <a:lnTo>
                      <a:pt x="328" y="188"/>
                    </a:lnTo>
                    <a:lnTo>
                      <a:pt x="328" y="186"/>
                    </a:lnTo>
                    <a:lnTo>
                      <a:pt x="328" y="184"/>
                    </a:lnTo>
                    <a:lnTo>
                      <a:pt x="328" y="184"/>
                    </a:lnTo>
                    <a:lnTo>
                      <a:pt x="328" y="182"/>
                    </a:lnTo>
                    <a:lnTo>
                      <a:pt x="328" y="18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8" name="Freeform 40"/>
              <p:cNvSpPr>
                <a:spLocks noEditPoints="1"/>
              </p:cNvSpPr>
              <p:nvPr/>
            </p:nvSpPr>
            <p:spPr bwMode="auto">
              <a:xfrm>
                <a:off x="2507" y="1838"/>
                <a:ext cx="4" cy="12"/>
              </a:xfrm>
              <a:custGeom>
                <a:avLst/>
                <a:gdLst>
                  <a:gd name="T0" fmla="*/ 0 w 4"/>
                  <a:gd name="T1" fmla="*/ 10 h 12"/>
                  <a:gd name="T2" fmla="*/ 0 w 4"/>
                  <a:gd name="T3" fmla="*/ 10 h 12"/>
                  <a:gd name="T4" fmla="*/ 0 w 4"/>
                  <a:gd name="T5" fmla="*/ 10 h 12"/>
                  <a:gd name="T6" fmla="*/ 0 w 4"/>
                  <a:gd name="T7" fmla="*/ 10 h 12"/>
                  <a:gd name="T8" fmla="*/ 0 w 4"/>
                  <a:gd name="T9" fmla="*/ 12 h 12"/>
                  <a:gd name="T10" fmla="*/ 0 w 4"/>
                  <a:gd name="T11" fmla="*/ 12 h 12"/>
                  <a:gd name="T12" fmla="*/ 0 w 4"/>
                  <a:gd name="T13" fmla="*/ 12 h 12"/>
                  <a:gd name="T14" fmla="*/ 0 w 4"/>
                  <a:gd name="T15" fmla="*/ 12 h 12"/>
                  <a:gd name="T16" fmla="*/ 0 w 4"/>
                  <a:gd name="T17" fmla="*/ 12 h 12"/>
                  <a:gd name="T18" fmla="*/ 0 w 4"/>
                  <a:gd name="T19" fmla="*/ 12 h 12"/>
                  <a:gd name="T20" fmla="*/ 0 w 4"/>
                  <a:gd name="T21" fmla="*/ 12 h 12"/>
                  <a:gd name="T22" fmla="*/ 0 w 4"/>
                  <a:gd name="T23" fmla="*/ 12 h 12"/>
                  <a:gd name="T24" fmla="*/ 0 w 4"/>
                  <a:gd name="T25" fmla="*/ 12 h 12"/>
                  <a:gd name="T26" fmla="*/ 0 w 4"/>
                  <a:gd name="T27" fmla="*/ 10 h 12"/>
                  <a:gd name="T28" fmla="*/ 0 w 4"/>
                  <a:gd name="T29" fmla="*/ 10 h 12"/>
                  <a:gd name="T30" fmla="*/ 0 w 4"/>
                  <a:gd name="T31" fmla="*/ 10 h 12"/>
                  <a:gd name="T32" fmla="*/ 2 w 4"/>
                  <a:gd name="T33" fmla="*/ 6 h 12"/>
                  <a:gd name="T34" fmla="*/ 2 w 4"/>
                  <a:gd name="T35" fmla="*/ 6 h 12"/>
                  <a:gd name="T36" fmla="*/ 2 w 4"/>
                  <a:gd name="T37" fmla="*/ 4 h 12"/>
                  <a:gd name="T38" fmla="*/ 2 w 4"/>
                  <a:gd name="T39" fmla="*/ 6 h 12"/>
                  <a:gd name="T40" fmla="*/ 2 w 4"/>
                  <a:gd name="T41" fmla="*/ 6 h 12"/>
                  <a:gd name="T42" fmla="*/ 2 w 4"/>
                  <a:gd name="T43" fmla="*/ 6 h 12"/>
                  <a:gd name="T44" fmla="*/ 2 w 4"/>
                  <a:gd name="T45" fmla="*/ 6 h 12"/>
                  <a:gd name="T46" fmla="*/ 2 w 4"/>
                  <a:gd name="T47" fmla="*/ 6 h 12"/>
                  <a:gd name="T48" fmla="*/ 2 w 4"/>
                  <a:gd name="T49" fmla="*/ 6 h 12"/>
                  <a:gd name="T50" fmla="*/ 2 w 4"/>
                  <a:gd name="T51" fmla="*/ 6 h 12"/>
                  <a:gd name="T52" fmla="*/ 2 w 4"/>
                  <a:gd name="T53" fmla="*/ 6 h 12"/>
                  <a:gd name="T54" fmla="*/ 2 w 4"/>
                  <a:gd name="T55" fmla="*/ 6 h 12"/>
                  <a:gd name="T56" fmla="*/ 2 w 4"/>
                  <a:gd name="T57" fmla="*/ 6 h 12"/>
                  <a:gd name="T58" fmla="*/ 2 w 4"/>
                  <a:gd name="T59" fmla="*/ 6 h 12"/>
                  <a:gd name="T60" fmla="*/ 2 w 4"/>
                  <a:gd name="T61" fmla="*/ 6 h 12"/>
                  <a:gd name="T62" fmla="*/ 2 w 4"/>
                  <a:gd name="T63" fmla="*/ 6 h 12"/>
                  <a:gd name="T64" fmla="*/ 2 w 4"/>
                  <a:gd name="T65" fmla="*/ 6 h 12"/>
                  <a:gd name="T66" fmla="*/ 2 w 4"/>
                  <a:gd name="T67" fmla="*/ 6 h 12"/>
                  <a:gd name="T68" fmla="*/ 2 w 4"/>
                  <a:gd name="T69" fmla="*/ 6 h 12"/>
                  <a:gd name="T70" fmla="*/ 2 w 4"/>
                  <a:gd name="T71" fmla="*/ 6 h 12"/>
                  <a:gd name="T72" fmla="*/ 2 w 4"/>
                  <a:gd name="T73" fmla="*/ 6 h 12"/>
                  <a:gd name="T74" fmla="*/ 2 w 4"/>
                  <a:gd name="T75" fmla="*/ 6 h 12"/>
                  <a:gd name="T76" fmla="*/ 2 w 4"/>
                  <a:gd name="T77" fmla="*/ 6 h 12"/>
                  <a:gd name="T78" fmla="*/ 4 w 4"/>
                  <a:gd name="T79" fmla="*/ 0 h 12"/>
                  <a:gd name="T80" fmla="*/ 4 w 4"/>
                  <a:gd name="T81" fmla="*/ 0 h 12"/>
                  <a:gd name="T82" fmla="*/ 2 w 4"/>
                  <a:gd name="T83" fmla="*/ 0 h 12"/>
                  <a:gd name="T84" fmla="*/ 2 w 4"/>
                  <a:gd name="T85" fmla="*/ 0 h 12"/>
                  <a:gd name="T86" fmla="*/ 2 w 4"/>
                  <a:gd name="T87" fmla="*/ 2 h 12"/>
                  <a:gd name="T88" fmla="*/ 2 w 4"/>
                  <a:gd name="T89" fmla="*/ 4 h 12"/>
                  <a:gd name="T90" fmla="*/ 4 w 4"/>
                  <a:gd name="T91" fmla="*/ 4 h 12"/>
                  <a:gd name="T92" fmla="*/ 4 w 4"/>
                  <a:gd name="T93" fmla="*/ 2 h 12"/>
                  <a:gd name="T94" fmla="*/ 4 w 4"/>
                  <a:gd name="T95" fmla="*/ 0 h 12"/>
                  <a:gd name="T96" fmla="*/ 4 w 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12">
                    <a:moveTo>
                      <a:pt x="0" y="10"/>
                    </a:moveTo>
                    <a:lnTo>
                      <a:pt x="0" y="10"/>
                    </a:lnTo>
                    <a:lnTo>
                      <a:pt x="0" y="10"/>
                    </a:lnTo>
                    <a:lnTo>
                      <a:pt x="0" y="10"/>
                    </a:lnTo>
                    <a:lnTo>
                      <a:pt x="0" y="12"/>
                    </a:lnTo>
                    <a:lnTo>
                      <a:pt x="0" y="12"/>
                    </a:lnTo>
                    <a:lnTo>
                      <a:pt x="0" y="12"/>
                    </a:lnTo>
                    <a:lnTo>
                      <a:pt x="0" y="12"/>
                    </a:lnTo>
                    <a:lnTo>
                      <a:pt x="0" y="12"/>
                    </a:lnTo>
                    <a:lnTo>
                      <a:pt x="0" y="12"/>
                    </a:lnTo>
                    <a:lnTo>
                      <a:pt x="0" y="12"/>
                    </a:lnTo>
                    <a:lnTo>
                      <a:pt x="0" y="12"/>
                    </a:lnTo>
                    <a:lnTo>
                      <a:pt x="0" y="12"/>
                    </a:lnTo>
                    <a:lnTo>
                      <a:pt x="0" y="10"/>
                    </a:lnTo>
                    <a:lnTo>
                      <a:pt x="0" y="10"/>
                    </a:lnTo>
                    <a:lnTo>
                      <a:pt x="0" y="10"/>
                    </a:lnTo>
                    <a:close/>
                    <a:moveTo>
                      <a:pt x="2" y="6"/>
                    </a:moveTo>
                    <a:lnTo>
                      <a:pt x="2" y="6"/>
                    </a:lnTo>
                    <a:lnTo>
                      <a:pt x="2" y="4"/>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close/>
                    <a:moveTo>
                      <a:pt x="4" y="0"/>
                    </a:moveTo>
                    <a:lnTo>
                      <a:pt x="4" y="0"/>
                    </a:lnTo>
                    <a:lnTo>
                      <a:pt x="2" y="0"/>
                    </a:lnTo>
                    <a:lnTo>
                      <a:pt x="2" y="0"/>
                    </a:lnTo>
                    <a:lnTo>
                      <a:pt x="2" y="2"/>
                    </a:lnTo>
                    <a:lnTo>
                      <a:pt x="2" y="4"/>
                    </a:lnTo>
                    <a:lnTo>
                      <a:pt x="4" y="4"/>
                    </a:lnTo>
                    <a:lnTo>
                      <a:pt x="4" y="2"/>
                    </a:lnTo>
                    <a:lnTo>
                      <a:pt x="4" y="0"/>
                    </a:lnTo>
                    <a:lnTo>
                      <a:pt x="4"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99" name="Freeform 41"/>
              <p:cNvSpPr>
                <a:spLocks noEditPoints="1"/>
              </p:cNvSpPr>
              <p:nvPr/>
            </p:nvSpPr>
            <p:spPr bwMode="auto">
              <a:xfrm>
                <a:off x="2699" y="1237"/>
                <a:ext cx="2" cy="6"/>
              </a:xfrm>
              <a:custGeom>
                <a:avLst/>
                <a:gdLst>
                  <a:gd name="T0" fmla="*/ 2 w 2"/>
                  <a:gd name="T1" fmla="*/ 4 h 6"/>
                  <a:gd name="T2" fmla="*/ 2 w 2"/>
                  <a:gd name="T3" fmla="*/ 4 h 6"/>
                  <a:gd name="T4" fmla="*/ 2 w 2"/>
                  <a:gd name="T5" fmla="*/ 4 h 6"/>
                  <a:gd name="T6" fmla="*/ 0 w 2"/>
                  <a:gd name="T7" fmla="*/ 6 h 6"/>
                  <a:gd name="T8" fmla="*/ 2 w 2"/>
                  <a:gd name="T9" fmla="*/ 6 h 6"/>
                  <a:gd name="T10" fmla="*/ 2 w 2"/>
                  <a:gd name="T11" fmla="*/ 6 h 6"/>
                  <a:gd name="T12" fmla="*/ 2 w 2"/>
                  <a:gd name="T13" fmla="*/ 4 h 6"/>
                  <a:gd name="T14" fmla="*/ 2 w 2"/>
                  <a:gd name="T15" fmla="*/ 4 h 6"/>
                  <a:gd name="T16" fmla="*/ 2 w 2"/>
                  <a:gd name="T17" fmla="*/ 4 h 6"/>
                  <a:gd name="T18" fmla="*/ 2 w 2"/>
                  <a:gd name="T19" fmla="*/ 4 h 6"/>
                  <a:gd name="T20" fmla="*/ 0 w 2"/>
                  <a:gd name="T21" fmla="*/ 2 h 6"/>
                  <a:gd name="T22" fmla="*/ 0 w 2"/>
                  <a:gd name="T23" fmla="*/ 2 h 6"/>
                  <a:gd name="T24" fmla="*/ 2 w 2"/>
                  <a:gd name="T25" fmla="*/ 0 h 6"/>
                  <a:gd name="T26" fmla="*/ 2 w 2"/>
                  <a:gd name="T27" fmla="*/ 0 h 6"/>
                  <a:gd name="T28" fmla="*/ 2 w 2"/>
                  <a:gd name="T29" fmla="*/ 0 h 6"/>
                  <a:gd name="T30" fmla="*/ 0 w 2"/>
                  <a:gd name="T31" fmla="*/ 0 h 6"/>
                  <a:gd name="T32" fmla="*/ 0 w 2"/>
                  <a:gd name="T33" fmla="*/ 0 h 6"/>
                  <a:gd name="T34" fmla="*/ 0 w 2"/>
                  <a:gd name="T35" fmla="*/ 2 h 6"/>
                  <a:gd name="T36" fmla="*/ 0 w 2"/>
                  <a:gd name="T37" fmla="*/ 2 h 6"/>
                  <a:gd name="T38" fmla="*/ 0 w 2"/>
                  <a:gd name="T39" fmla="*/ 4 h 6"/>
                  <a:gd name="T40" fmla="*/ 0 w 2"/>
                  <a:gd name="T41" fmla="*/ 4 h 6"/>
                  <a:gd name="T42" fmla="*/ 0 w 2"/>
                  <a:gd name="T43" fmla="*/ 4 h 6"/>
                  <a:gd name="T44" fmla="*/ 0 w 2"/>
                  <a:gd name="T45" fmla="*/ 4 h 6"/>
                  <a:gd name="T46" fmla="*/ 2 w 2"/>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6">
                    <a:moveTo>
                      <a:pt x="2" y="4"/>
                    </a:moveTo>
                    <a:lnTo>
                      <a:pt x="2" y="4"/>
                    </a:lnTo>
                    <a:lnTo>
                      <a:pt x="2" y="4"/>
                    </a:lnTo>
                    <a:lnTo>
                      <a:pt x="0" y="6"/>
                    </a:lnTo>
                    <a:lnTo>
                      <a:pt x="2" y="6"/>
                    </a:lnTo>
                    <a:lnTo>
                      <a:pt x="2" y="6"/>
                    </a:lnTo>
                    <a:lnTo>
                      <a:pt x="2" y="4"/>
                    </a:lnTo>
                    <a:lnTo>
                      <a:pt x="2" y="4"/>
                    </a:lnTo>
                    <a:lnTo>
                      <a:pt x="2" y="4"/>
                    </a:lnTo>
                    <a:close/>
                    <a:moveTo>
                      <a:pt x="2" y="4"/>
                    </a:moveTo>
                    <a:lnTo>
                      <a:pt x="0" y="2"/>
                    </a:lnTo>
                    <a:lnTo>
                      <a:pt x="0" y="2"/>
                    </a:lnTo>
                    <a:lnTo>
                      <a:pt x="2" y="0"/>
                    </a:lnTo>
                    <a:lnTo>
                      <a:pt x="2" y="0"/>
                    </a:lnTo>
                    <a:lnTo>
                      <a:pt x="2" y="0"/>
                    </a:lnTo>
                    <a:lnTo>
                      <a:pt x="0" y="0"/>
                    </a:lnTo>
                    <a:lnTo>
                      <a:pt x="0" y="0"/>
                    </a:lnTo>
                    <a:lnTo>
                      <a:pt x="0" y="2"/>
                    </a:lnTo>
                    <a:lnTo>
                      <a:pt x="0" y="2"/>
                    </a:lnTo>
                    <a:lnTo>
                      <a:pt x="0" y="4"/>
                    </a:lnTo>
                    <a:lnTo>
                      <a:pt x="0" y="4"/>
                    </a:lnTo>
                    <a:lnTo>
                      <a:pt x="0" y="4"/>
                    </a:lnTo>
                    <a:lnTo>
                      <a:pt x="0" y="4"/>
                    </a:lnTo>
                    <a:lnTo>
                      <a:pt x="2"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0" name="Freeform 42"/>
              <p:cNvSpPr>
                <a:spLocks/>
              </p:cNvSpPr>
              <p:nvPr/>
            </p:nvSpPr>
            <p:spPr bwMode="auto">
              <a:xfrm>
                <a:off x="2489" y="1752"/>
                <a:ext cx="0" cy="2"/>
              </a:xfrm>
              <a:custGeom>
                <a:avLst/>
                <a:gdLst>
                  <a:gd name="T0" fmla="*/ 0 h 2"/>
                  <a:gd name="T1" fmla="*/ 0 h 2"/>
                  <a:gd name="T2" fmla="*/ 2 h 2"/>
                  <a:gd name="T3" fmla="*/ 2 h 2"/>
                  <a:gd name="T4" fmla="*/ 2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2"/>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1" name="Freeform 43"/>
              <p:cNvSpPr>
                <a:spLocks/>
              </p:cNvSpPr>
              <p:nvPr/>
            </p:nvSpPr>
            <p:spPr bwMode="auto">
              <a:xfrm>
                <a:off x="2487" y="1754"/>
                <a:ext cx="2" cy="0"/>
              </a:xfrm>
              <a:custGeom>
                <a:avLst/>
                <a:gdLst>
                  <a:gd name="T0" fmla="*/ 2 w 2"/>
                  <a:gd name="T1" fmla="*/ 0 w 2"/>
                  <a:gd name="T2" fmla="*/ 2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2" y="0"/>
                    </a:lnTo>
                    <a:lnTo>
                      <a:pt x="2" y="0"/>
                    </a:lnTo>
                    <a:lnTo>
                      <a:pt x="2" y="0"/>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2" name="Freeform 44"/>
              <p:cNvSpPr>
                <a:spLocks/>
              </p:cNvSpPr>
              <p:nvPr/>
            </p:nvSpPr>
            <p:spPr bwMode="auto">
              <a:xfrm>
                <a:off x="2513" y="1824"/>
                <a:ext cx="4" cy="8"/>
              </a:xfrm>
              <a:custGeom>
                <a:avLst/>
                <a:gdLst>
                  <a:gd name="T0" fmla="*/ 2 w 4"/>
                  <a:gd name="T1" fmla="*/ 0 h 8"/>
                  <a:gd name="T2" fmla="*/ 2 w 4"/>
                  <a:gd name="T3" fmla="*/ 0 h 8"/>
                  <a:gd name="T4" fmla="*/ 2 w 4"/>
                  <a:gd name="T5" fmla="*/ 2 h 8"/>
                  <a:gd name="T6" fmla="*/ 0 w 4"/>
                  <a:gd name="T7" fmla="*/ 4 h 8"/>
                  <a:gd name="T8" fmla="*/ 0 w 4"/>
                  <a:gd name="T9" fmla="*/ 4 h 8"/>
                  <a:gd name="T10" fmla="*/ 0 w 4"/>
                  <a:gd name="T11" fmla="*/ 6 h 8"/>
                  <a:gd name="T12" fmla="*/ 2 w 4"/>
                  <a:gd name="T13" fmla="*/ 8 h 8"/>
                  <a:gd name="T14" fmla="*/ 2 w 4"/>
                  <a:gd name="T15" fmla="*/ 6 h 8"/>
                  <a:gd name="T16" fmla="*/ 4 w 4"/>
                  <a:gd name="T17" fmla="*/ 2 h 8"/>
                  <a:gd name="T18" fmla="*/ 2 w 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2" y="0"/>
                    </a:moveTo>
                    <a:lnTo>
                      <a:pt x="2" y="0"/>
                    </a:lnTo>
                    <a:lnTo>
                      <a:pt x="2" y="2"/>
                    </a:lnTo>
                    <a:lnTo>
                      <a:pt x="0" y="4"/>
                    </a:lnTo>
                    <a:lnTo>
                      <a:pt x="0" y="4"/>
                    </a:lnTo>
                    <a:lnTo>
                      <a:pt x="0" y="6"/>
                    </a:lnTo>
                    <a:lnTo>
                      <a:pt x="2" y="8"/>
                    </a:lnTo>
                    <a:lnTo>
                      <a:pt x="2" y="6"/>
                    </a:lnTo>
                    <a:lnTo>
                      <a:pt x="4" y="2"/>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3" name="Freeform 45"/>
              <p:cNvSpPr>
                <a:spLocks noEditPoints="1"/>
              </p:cNvSpPr>
              <p:nvPr/>
            </p:nvSpPr>
            <p:spPr bwMode="auto">
              <a:xfrm>
                <a:off x="2491" y="1766"/>
                <a:ext cx="4" cy="4"/>
              </a:xfrm>
              <a:custGeom>
                <a:avLst/>
                <a:gdLst>
                  <a:gd name="T0" fmla="*/ 4 w 4"/>
                  <a:gd name="T1" fmla="*/ 2 h 4"/>
                  <a:gd name="T2" fmla="*/ 4 w 4"/>
                  <a:gd name="T3" fmla="*/ 2 h 4"/>
                  <a:gd name="T4" fmla="*/ 4 w 4"/>
                  <a:gd name="T5" fmla="*/ 4 h 4"/>
                  <a:gd name="T6" fmla="*/ 4 w 4"/>
                  <a:gd name="T7" fmla="*/ 4 h 4"/>
                  <a:gd name="T8" fmla="*/ 4 w 4"/>
                  <a:gd name="T9" fmla="*/ 4 h 4"/>
                  <a:gd name="T10" fmla="*/ 4 w 4"/>
                  <a:gd name="T11" fmla="*/ 4 h 4"/>
                  <a:gd name="T12" fmla="*/ 4 w 4"/>
                  <a:gd name="T13" fmla="*/ 2 h 4"/>
                  <a:gd name="T14" fmla="*/ 4 w 4"/>
                  <a:gd name="T15" fmla="*/ 2 h 4"/>
                  <a:gd name="T16" fmla="*/ 2 w 4"/>
                  <a:gd name="T17" fmla="*/ 2 h 4"/>
                  <a:gd name="T18" fmla="*/ 2 w 4"/>
                  <a:gd name="T19" fmla="*/ 0 h 4"/>
                  <a:gd name="T20" fmla="*/ 0 w 4"/>
                  <a:gd name="T21" fmla="*/ 0 h 4"/>
                  <a:gd name="T22" fmla="*/ 0 w 4"/>
                  <a:gd name="T23" fmla="*/ 0 h 4"/>
                  <a:gd name="T24" fmla="*/ 0 w 4"/>
                  <a:gd name="T25" fmla="*/ 0 h 4"/>
                  <a:gd name="T26" fmla="*/ 0 w 4"/>
                  <a:gd name="T27" fmla="*/ 0 h 4"/>
                  <a:gd name="T28" fmla="*/ 0 w 4"/>
                  <a:gd name="T29" fmla="*/ 0 h 4"/>
                  <a:gd name="T30" fmla="*/ 0 w 4"/>
                  <a:gd name="T31" fmla="*/ 2 h 4"/>
                  <a:gd name="T32" fmla="*/ 2 w 4"/>
                  <a:gd name="T33" fmla="*/ 2 h 4"/>
                  <a:gd name="T34" fmla="*/ 2 w 4"/>
                  <a:gd name="T35" fmla="*/ 2 h 4"/>
                  <a:gd name="T36" fmla="*/ 4 w 4"/>
                  <a:gd name="T37" fmla="*/ 2 h 4"/>
                  <a:gd name="T38" fmla="*/ 4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4" y="2"/>
                    </a:moveTo>
                    <a:lnTo>
                      <a:pt x="4" y="2"/>
                    </a:lnTo>
                    <a:lnTo>
                      <a:pt x="4" y="4"/>
                    </a:lnTo>
                    <a:lnTo>
                      <a:pt x="4" y="4"/>
                    </a:lnTo>
                    <a:lnTo>
                      <a:pt x="4" y="4"/>
                    </a:lnTo>
                    <a:lnTo>
                      <a:pt x="4" y="4"/>
                    </a:lnTo>
                    <a:lnTo>
                      <a:pt x="4" y="2"/>
                    </a:lnTo>
                    <a:close/>
                    <a:moveTo>
                      <a:pt x="4" y="2"/>
                    </a:moveTo>
                    <a:lnTo>
                      <a:pt x="2" y="2"/>
                    </a:lnTo>
                    <a:lnTo>
                      <a:pt x="2" y="0"/>
                    </a:lnTo>
                    <a:lnTo>
                      <a:pt x="0" y="0"/>
                    </a:lnTo>
                    <a:lnTo>
                      <a:pt x="0" y="0"/>
                    </a:lnTo>
                    <a:lnTo>
                      <a:pt x="0" y="0"/>
                    </a:lnTo>
                    <a:lnTo>
                      <a:pt x="0" y="0"/>
                    </a:lnTo>
                    <a:lnTo>
                      <a:pt x="0" y="0"/>
                    </a:lnTo>
                    <a:lnTo>
                      <a:pt x="0" y="2"/>
                    </a:lnTo>
                    <a:lnTo>
                      <a:pt x="2" y="2"/>
                    </a:lnTo>
                    <a:lnTo>
                      <a:pt x="2" y="2"/>
                    </a:lnTo>
                    <a:lnTo>
                      <a:pt x="4" y="2"/>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4" name="Freeform 46"/>
              <p:cNvSpPr>
                <a:spLocks noEditPoints="1"/>
              </p:cNvSpPr>
              <p:nvPr/>
            </p:nvSpPr>
            <p:spPr bwMode="auto">
              <a:xfrm>
                <a:off x="3241" y="2217"/>
                <a:ext cx="140" cy="146"/>
              </a:xfrm>
              <a:custGeom>
                <a:avLst/>
                <a:gdLst>
                  <a:gd name="T0" fmla="*/ 140 w 140"/>
                  <a:gd name="T1" fmla="*/ 144 h 146"/>
                  <a:gd name="T2" fmla="*/ 138 w 140"/>
                  <a:gd name="T3" fmla="*/ 144 h 146"/>
                  <a:gd name="T4" fmla="*/ 138 w 140"/>
                  <a:gd name="T5" fmla="*/ 144 h 146"/>
                  <a:gd name="T6" fmla="*/ 138 w 140"/>
                  <a:gd name="T7" fmla="*/ 146 h 146"/>
                  <a:gd name="T8" fmla="*/ 140 w 140"/>
                  <a:gd name="T9" fmla="*/ 146 h 146"/>
                  <a:gd name="T10" fmla="*/ 140 w 140"/>
                  <a:gd name="T11" fmla="*/ 146 h 146"/>
                  <a:gd name="T12" fmla="*/ 140 w 140"/>
                  <a:gd name="T13" fmla="*/ 144 h 146"/>
                  <a:gd name="T14" fmla="*/ 0 w 140"/>
                  <a:gd name="T15" fmla="*/ 0 h 146"/>
                  <a:gd name="T16" fmla="*/ 0 w 140"/>
                  <a:gd name="T17" fmla="*/ 0 h 146"/>
                  <a:gd name="T18" fmla="*/ 0 w 140"/>
                  <a:gd name="T19" fmla="*/ 2 h 146"/>
                  <a:gd name="T20" fmla="*/ 0 w 140"/>
                  <a:gd name="T21" fmla="*/ 2 h 146"/>
                  <a:gd name="T22" fmla="*/ 0 w 140"/>
                  <a:gd name="T23" fmla="*/ 2 h 146"/>
                  <a:gd name="T24" fmla="*/ 0 w 140"/>
                  <a:gd name="T25" fmla="*/ 2 h 146"/>
                  <a:gd name="T26" fmla="*/ 0 w 140"/>
                  <a:gd name="T27" fmla="*/ 2 h 146"/>
                  <a:gd name="T28" fmla="*/ 2 w 140"/>
                  <a:gd name="T29" fmla="*/ 2 h 146"/>
                  <a:gd name="T30" fmla="*/ 2 w 140"/>
                  <a:gd name="T31" fmla="*/ 2 h 146"/>
                  <a:gd name="T32" fmla="*/ 2 w 140"/>
                  <a:gd name="T33" fmla="*/ 2 h 146"/>
                  <a:gd name="T34" fmla="*/ 0 w 140"/>
                  <a:gd name="T3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146">
                    <a:moveTo>
                      <a:pt x="140" y="144"/>
                    </a:moveTo>
                    <a:lnTo>
                      <a:pt x="138" y="144"/>
                    </a:lnTo>
                    <a:lnTo>
                      <a:pt x="138" y="144"/>
                    </a:lnTo>
                    <a:lnTo>
                      <a:pt x="138" y="146"/>
                    </a:lnTo>
                    <a:lnTo>
                      <a:pt x="140" y="146"/>
                    </a:lnTo>
                    <a:lnTo>
                      <a:pt x="140" y="146"/>
                    </a:lnTo>
                    <a:lnTo>
                      <a:pt x="140" y="144"/>
                    </a:lnTo>
                    <a:close/>
                    <a:moveTo>
                      <a:pt x="0" y="0"/>
                    </a:moveTo>
                    <a:lnTo>
                      <a:pt x="0" y="0"/>
                    </a:lnTo>
                    <a:lnTo>
                      <a:pt x="0" y="2"/>
                    </a:lnTo>
                    <a:lnTo>
                      <a:pt x="0" y="2"/>
                    </a:lnTo>
                    <a:lnTo>
                      <a:pt x="0" y="2"/>
                    </a:lnTo>
                    <a:lnTo>
                      <a:pt x="0" y="2"/>
                    </a:lnTo>
                    <a:lnTo>
                      <a:pt x="0" y="2"/>
                    </a:lnTo>
                    <a:lnTo>
                      <a:pt x="2" y="2"/>
                    </a:lnTo>
                    <a:lnTo>
                      <a:pt x="2" y="2"/>
                    </a:lnTo>
                    <a:lnTo>
                      <a:pt x="2" y="2"/>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5" name="Freeform 47"/>
              <p:cNvSpPr>
                <a:spLocks noEditPoints="1"/>
              </p:cNvSpPr>
              <p:nvPr/>
            </p:nvSpPr>
            <p:spPr bwMode="auto">
              <a:xfrm>
                <a:off x="2485" y="1760"/>
                <a:ext cx="4" cy="4"/>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4 h 4"/>
                  <a:gd name="T18" fmla="*/ 0 w 4"/>
                  <a:gd name="T19" fmla="*/ 0 h 4"/>
                  <a:gd name="T20" fmla="*/ 0 w 4"/>
                  <a:gd name="T21" fmla="*/ 0 h 4"/>
                  <a:gd name="T22" fmla="*/ 0 w 4"/>
                  <a:gd name="T23" fmla="*/ 2 h 4"/>
                  <a:gd name="T24" fmla="*/ 0 w 4"/>
                  <a:gd name="T25" fmla="*/ 2 h 4"/>
                  <a:gd name="T26" fmla="*/ 0 w 4"/>
                  <a:gd name="T27" fmla="*/ 2 h 4"/>
                  <a:gd name="T28" fmla="*/ 0 w 4"/>
                  <a:gd name="T29" fmla="*/ 2 h 4"/>
                  <a:gd name="T30" fmla="*/ 0 w 4"/>
                  <a:gd name="T31" fmla="*/ 0 h 4"/>
                  <a:gd name="T32" fmla="*/ 0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4"/>
                    </a:moveTo>
                    <a:lnTo>
                      <a:pt x="4" y="4"/>
                    </a:lnTo>
                    <a:lnTo>
                      <a:pt x="4" y="4"/>
                    </a:lnTo>
                    <a:lnTo>
                      <a:pt x="4" y="4"/>
                    </a:lnTo>
                    <a:lnTo>
                      <a:pt x="4" y="4"/>
                    </a:lnTo>
                    <a:lnTo>
                      <a:pt x="4" y="4"/>
                    </a:lnTo>
                    <a:lnTo>
                      <a:pt x="4" y="4"/>
                    </a:lnTo>
                    <a:lnTo>
                      <a:pt x="4" y="4"/>
                    </a:lnTo>
                    <a:lnTo>
                      <a:pt x="4" y="4"/>
                    </a:lnTo>
                    <a:close/>
                    <a:moveTo>
                      <a:pt x="0" y="0"/>
                    </a:moveTo>
                    <a:lnTo>
                      <a:pt x="0" y="0"/>
                    </a:lnTo>
                    <a:lnTo>
                      <a:pt x="0" y="2"/>
                    </a:lnTo>
                    <a:lnTo>
                      <a:pt x="0" y="2"/>
                    </a:lnTo>
                    <a:lnTo>
                      <a:pt x="0" y="2"/>
                    </a:lnTo>
                    <a:lnTo>
                      <a:pt x="0" y="2"/>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6" name="Freeform 48"/>
              <p:cNvSpPr>
                <a:spLocks/>
              </p:cNvSpPr>
              <p:nvPr/>
            </p:nvSpPr>
            <p:spPr bwMode="auto">
              <a:xfrm>
                <a:off x="2491" y="1756"/>
                <a:ext cx="2" cy="0"/>
              </a:xfrm>
              <a:custGeom>
                <a:avLst/>
                <a:gdLst>
                  <a:gd name="T0" fmla="*/ 0 w 2"/>
                  <a:gd name="T1" fmla="*/ 0 w 2"/>
                  <a:gd name="T2" fmla="*/ 0 w 2"/>
                  <a:gd name="T3" fmla="*/ 0 w 2"/>
                  <a:gd name="T4" fmla="*/ 0 w 2"/>
                  <a:gd name="T5" fmla="*/ 0 w 2"/>
                  <a:gd name="T6" fmla="*/ 2 w 2"/>
                  <a:gd name="T7" fmla="*/ 2 w 2"/>
                  <a:gd name="T8" fmla="*/ 2 w 2"/>
                  <a:gd name="T9" fmla="*/ 2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0" y="0"/>
                    </a:lnTo>
                    <a:lnTo>
                      <a:pt x="0" y="0"/>
                    </a:lnTo>
                    <a:lnTo>
                      <a:pt x="2" y="0"/>
                    </a:lnTo>
                    <a:lnTo>
                      <a:pt x="2" y="0"/>
                    </a:lnTo>
                    <a:lnTo>
                      <a:pt x="2" y="0"/>
                    </a:lnTo>
                    <a:lnTo>
                      <a:pt x="2"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7" name="Freeform 49"/>
              <p:cNvSpPr>
                <a:spLocks noEditPoints="1"/>
              </p:cNvSpPr>
              <p:nvPr/>
            </p:nvSpPr>
            <p:spPr bwMode="auto">
              <a:xfrm>
                <a:off x="4721" y="1900"/>
                <a:ext cx="34" cy="71"/>
              </a:xfrm>
              <a:custGeom>
                <a:avLst/>
                <a:gdLst>
                  <a:gd name="T0" fmla="*/ 2 w 34"/>
                  <a:gd name="T1" fmla="*/ 17 h 71"/>
                  <a:gd name="T2" fmla="*/ 2 w 34"/>
                  <a:gd name="T3" fmla="*/ 15 h 71"/>
                  <a:gd name="T4" fmla="*/ 0 w 34"/>
                  <a:gd name="T5" fmla="*/ 15 h 71"/>
                  <a:gd name="T6" fmla="*/ 2 w 34"/>
                  <a:gd name="T7" fmla="*/ 5 h 71"/>
                  <a:gd name="T8" fmla="*/ 2 w 34"/>
                  <a:gd name="T9" fmla="*/ 5 h 71"/>
                  <a:gd name="T10" fmla="*/ 2 w 34"/>
                  <a:gd name="T11" fmla="*/ 3 h 71"/>
                  <a:gd name="T12" fmla="*/ 0 w 34"/>
                  <a:gd name="T13" fmla="*/ 3 h 71"/>
                  <a:gd name="T14" fmla="*/ 2 w 34"/>
                  <a:gd name="T15" fmla="*/ 5 h 71"/>
                  <a:gd name="T16" fmla="*/ 34 w 34"/>
                  <a:gd name="T17" fmla="*/ 45 h 71"/>
                  <a:gd name="T18" fmla="*/ 32 w 34"/>
                  <a:gd name="T19" fmla="*/ 41 h 71"/>
                  <a:gd name="T20" fmla="*/ 32 w 34"/>
                  <a:gd name="T21" fmla="*/ 39 h 71"/>
                  <a:gd name="T22" fmla="*/ 32 w 34"/>
                  <a:gd name="T23" fmla="*/ 39 h 71"/>
                  <a:gd name="T24" fmla="*/ 26 w 34"/>
                  <a:gd name="T25" fmla="*/ 31 h 71"/>
                  <a:gd name="T26" fmla="*/ 26 w 34"/>
                  <a:gd name="T27" fmla="*/ 27 h 71"/>
                  <a:gd name="T28" fmla="*/ 24 w 34"/>
                  <a:gd name="T29" fmla="*/ 25 h 71"/>
                  <a:gd name="T30" fmla="*/ 24 w 34"/>
                  <a:gd name="T31" fmla="*/ 25 h 71"/>
                  <a:gd name="T32" fmla="*/ 24 w 34"/>
                  <a:gd name="T33" fmla="*/ 23 h 71"/>
                  <a:gd name="T34" fmla="*/ 20 w 34"/>
                  <a:gd name="T35" fmla="*/ 17 h 71"/>
                  <a:gd name="T36" fmla="*/ 18 w 34"/>
                  <a:gd name="T37" fmla="*/ 15 h 71"/>
                  <a:gd name="T38" fmla="*/ 14 w 34"/>
                  <a:gd name="T39" fmla="*/ 9 h 71"/>
                  <a:gd name="T40" fmla="*/ 8 w 34"/>
                  <a:gd name="T41" fmla="*/ 3 h 71"/>
                  <a:gd name="T42" fmla="*/ 4 w 34"/>
                  <a:gd name="T43" fmla="*/ 0 h 71"/>
                  <a:gd name="T44" fmla="*/ 2 w 34"/>
                  <a:gd name="T45" fmla="*/ 3 h 71"/>
                  <a:gd name="T46" fmla="*/ 4 w 34"/>
                  <a:gd name="T47" fmla="*/ 3 h 71"/>
                  <a:gd name="T48" fmla="*/ 8 w 34"/>
                  <a:gd name="T49" fmla="*/ 5 h 71"/>
                  <a:gd name="T50" fmla="*/ 10 w 34"/>
                  <a:gd name="T51" fmla="*/ 7 h 71"/>
                  <a:gd name="T52" fmla="*/ 8 w 34"/>
                  <a:gd name="T53" fmla="*/ 9 h 71"/>
                  <a:gd name="T54" fmla="*/ 6 w 34"/>
                  <a:gd name="T55" fmla="*/ 7 h 71"/>
                  <a:gd name="T56" fmla="*/ 6 w 34"/>
                  <a:gd name="T57" fmla="*/ 9 h 71"/>
                  <a:gd name="T58" fmla="*/ 6 w 34"/>
                  <a:gd name="T59" fmla="*/ 13 h 71"/>
                  <a:gd name="T60" fmla="*/ 2 w 34"/>
                  <a:gd name="T61" fmla="*/ 19 h 71"/>
                  <a:gd name="T62" fmla="*/ 4 w 34"/>
                  <a:gd name="T63" fmla="*/ 21 h 71"/>
                  <a:gd name="T64" fmla="*/ 2 w 34"/>
                  <a:gd name="T65" fmla="*/ 27 h 71"/>
                  <a:gd name="T66" fmla="*/ 2 w 34"/>
                  <a:gd name="T67" fmla="*/ 33 h 71"/>
                  <a:gd name="T68" fmla="*/ 0 w 34"/>
                  <a:gd name="T69" fmla="*/ 33 h 71"/>
                  <a:gd name="T70" fmla="*/ 0 w 34"/>
                  <a:gd name="T71" fmla="*/ 31 h 71"/>
                  <a:gd name="T72" fmla="*/ 2 w 34"/>
                  <a:gd name="T73" fmla="*/ 37 h 71"/>
                  <a:gd name="T74" fmla="*/ 4 w 34"/>
                  <a:gd name="T75" fmla="*/ 55 h 71"/>
                  <a:gd name="T76" fmla="*/ 6 w 34"/>
                  <a:gd name="T77" fmla="*/ 63 h 71"/>
                  <a:gd name="T78" fmla="*/ 10 w 34"/>
                  <a:gd name="T79" fmla="*/ 69 h 71"/>
                  <a:gd name="T80" fmla="*/ 18 w 34"/>
                  <a:gd name="T81" fmla="*/ 71 h 71"/>
                  <a:gd name="T82" fmla="*/ 26 w 34"/>
                  <a:gd name="T83" fmla="*/ 67 h 71"/>
                  <a:gd name="T84" fmla="*/ 32 w 34"/>
                  <a:gd name="T85" fmla="*/ 63 h 71"/>
                  <a:gd name="T86" fmla="*/ 34 w 34"/>
                  <a:gd name="T87" fmla="*/ 59 h 71"/>
                  <a:gd name="T88" fmla="*/ 34 w 34"/>
                  <a:gd name="T89" fmla="*/ 53 h 71"/>
                  <a:gd name="T90" fmla="*/ 34 w 34"/>
                  <a:gd name="T91"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71">
                    <a:moveTo>
                      <a:pt x="2" y="15"/>
                    </a:moveTo>
                    <a:lnTo>
                      <a:pt x="2" y="17"/>
                    </a:lnTo>
                    <a:lnTo>
                      <a:pt x="2" y="15"/>
                    </a:lnTo>
                    <a:lnTo>
                      <a:pt x="2" y="15"/>
                    </a:lnTo>
                    <a:lnTo>
                      <a:pt x="0" y="15"/>
                    </a:lnTo>
                    <a:lnTo>
                      <a:pt x="0" y="15"/>
                    </a:lnTo>
                    <a:lnTo>
                      <a:pt x="2" y="15"/>
                    </a:lnTo>
                    <a:close/>
                    <a:moveTo>
                      <a:pt x="2" y="5"/>
                    </a:moveTo>
                    <a:lnTo>
                      <a:pt x="2" y="5"/>
                    </a:lnTo>
                    <a:lnTo>
                      <a:pt x="2" y="5"/>
                    </a:lnTo>
                    <a:lnTo>
                      <a:pt x="2" y="3"/>
                    </a:lnTo>
                    <a:lnTo>
                      <a:pt x="2" y="3"/>
                    </a:lnTo>
                    <a:lnTo>
                      <a:pt x="2" y="3"/>
                    </a:lnTo>
                    <a:lnTo>
                      <a:pt x="0" y="3"/>
                    </a:lnTo>
                    <a:lnTo>
                      <a:pt x="2" y="5"/>
                    </a:lnTo>
                    <a:lnTo>
                      <a:pt x="2" y="5"/>
                    </a:lnTo>
                    <a:close/>
                    <a:moveTo>
                      <a:pt x="34" y="47"/>
                    </a:moveTo>
                    <a:lnTo>
                      <a:pt x="34" y="45"/>
                    </a:lnTo>
                    <a:lnTo>
                      <a:pt x="34" y="43"/>
                    </a:lnTo>
                    <a:lnTo>
                      <a:pt x="32" y="41"/>
                    </a:lnTo>
                    <a:lnTo>
                      <a:pt x="32" y="39"/>
                    </a:lnTo>
                    <a:lnTo>
                      <a:pt x="32" y="39"/>
                    </a:lnTo>
                    <a:lnTo>
                      <a:pt x="32" y="39"/>
                    </a:lnTo>
                    <a:lnTo>
                      <a:pt x="32" y="39"/>
                    </a:lnTo>
                    <a:lnTo>
                      <a:pt x="28" y="33"/>
                    </a:lnTo>
                    <a:lnTo>
                      <a:pt x="26" y="31"/>
                    </a:lnTo>
                    <a:lnTo>
                      <a:pt x="26" y="31"/>
                    </a:lnTo>
                    <a:lnTo>
                      <a:pt x="26" y="27"/>
                    </a:lnTo>
                    <a:lnTo>
                      <a:pt x="26" y="25"/>
                    </a:lnTo>
                    <a:lnTo>
                      <a:pt x="24" y="25"/>
                    </a:lnTo>
                    <a:lnTo>
                      <a:pt x="24" y="25"/>
                    </a:lnTo>
                    <a:lnTo>
                      <a:pt x="24" y="25"/>
                    </a:lnTo>
                    <a:lnTo>
                      <a:pt x="24" y="23"/>
                    </a:lnTo>
                    <a:lnTo>
                      <a:pt x="24" y="23"/>
                    </a:lnTo>
                    <a:lnTo>
                      <a:pt x="20" y="17"/>
                    </a:lnTo>
                    <a:lnTo>
                      <a:pt x="20" y="17"/>
                    </a:lnTo>
                    <a:lnTo>
                      <a:pt x="18" y="17"/>
                    </a:lnTo>
                    <a:lnTo>
                      <a:pt x="18" y="15"/>
                    </a:lnTo>
                    <a:lnTo>
                      <a:pt x="18" y="15"/>
                    </a:lnTo>
                    <a:lnTo>
                      <a:pt x="14" y="9"/>
                    </a:lnTo>
                    <a:lnTo>
                      <a:pt x="10" y="5"/>
                    </a:lnTo>
                    <a:lnTo>
                      <a:pt x="8" y="3"/>
                    </a:lnTo>
                    <a:lnTo>
                      <a:pt x="6" y="0"/>
                    </a:lnTo>
                    <a:lnTo>
                      <a:pt x="4" y="0"/>
                    </a:lnTo>
                    <a:lnTo>
                      <a:pt x="2" y="0"/>
                    </a:lnTo>
                    <a:lnTo>
                      <a:pt x="2" y="3"/>
                    </a:lnTo>
                    <a:lnTo>
                      <a:pt x="2" y="3"/>
                    </a:lnTo>
                    <a:lnTo>
                      <a:pt x="4" y="3"/>
                    </a:lnTo>
                    <a:lnTo>
                      <a:pt x="4" y="5"/>
                    </a:lnTo>
                    <a:lnTo>
                      <a:pt x="8" y="5"/>
                    </a:lnTo>
                    <a:lnTo>
                      <a:pt x="10" y="7"/>
                    </a:lnTo>
                    <a:lnTo>
                      <a:pt x="10" y="7"/>
                    </a:lnTo>
                    <a:lnTo>
                      <a:pt x="10" y="7"/>
                    </a:lnTo>
                    <a:lnTo>
                      <a:pt x="8" y="9"/>
                    </a:lnTo>
                    <a:lnTo>
                      <a:pt x="8" y="7"/>
                    </a:lnTo>
                    <a:lnTo>
                      <a:pt x="6" y="7"/>
                    </a:lnTo>
                    <a:lnTo>
                      <a:pt x="4" y="7"/>
                    </a:lnTo>
                    <a:lnTo>
                      <a:pt x="6" y="9"/>
                    </a:lnTo>
                    <a:lnTo>
                      <a:pt x="6" y="11"/>
                    </a:lnTo>
                    <a:lnTo>
                      <a:pt x="6" y="13"/>
                    </a:lnTo>
                    <a:lnTo>
                      <a:pt x="4" y="15"/>
                    </a:lnTo>
                    <a:lnTo>
                      <a:pt x="2" y="19"/>
                    </a:lnTo>
                    <a:lnTo>
                      <a:pt x="2" y="19"/>
                    </a:lnTo>
                    <a:lnTo>
                      <a:pt x="4" y="21"/>
                    </a:lnTo>
                    <a:lnTo>
                      <a:pt x="4" y="21"/>
                    </a:lnTo>
                    <a:lnTo>
                      <a:pt x="2" y="27"/>
                    </a:lnTo>
                    <a:lnTo>
                      <a:pt x="2" y="29"/>
                    </a:lnTo>
                    <a:lnTo>
                      <a:pt x="2" y="33"/>
                    </a:lnTo>
                    <a:lnTo>
                      <a:pt x="2" y="33"/>
                    </a:lnTo>
                    <a:lnTo>
                      <a:pt x="0" y="33"/>
                    </a:lnTo>
                    <a:lnTo>
                      <a:pt x="0" y="29"/>
                    </a:lnTo>
                    <a:lnTo>
                      <a:pt x="0" y="31"/>
                    </a:lnTo>
                    <a:lnTo>
                      <a:pt x="0" y="33"/>
                    </a:lnTo>
                    <a:lnTo>
                      <a:pt x="2" y="37"/>
                    </a:lnTo>
                    <a:lnTo>
                      <a:pt x="2" y="41"/>
                    </a:lnTo>
                    <a:lnTo>
                      <a:pt x="4" y="55"/>
                    </a:lnTo>
                    <a:lnTo>
                      <a:pt x="4" y="59"/>
                    </a:lnTo>
                    <a:lnTo>
                      <a:pt x="6" y="63"/>
                    </a:lnTo>
                    <a:lnTo>
                      <a:pt x="8" y="67"/>
                    </a:lnTo>
                    <a:lnTo>
                      <a:pt x="10" y="69"/>
                    </a:lnTo>
                    <a:lnTo>
                      <a:pt x="14" y="71"/>
                    </a:lnTo>
                    <a:lnTo>
                      <a:pt x="18" y="71"/>
                    </a:lnTo>
                    <a:lnTo>
                      <a:pt x="22" y="69"/>
                    </a:lnTo>
                    <a:lnTo>
                      <a:pt x="26" y="67"/>
                    </a:lnTo>
                    <a:lnTo>
                      <a:pt x="28" y="65"/>
                    </a:lnTo>
                    <a:lnTo>
                      <a:pt x="32" y="63"/>
                    </a:lnTo>
                    <a:lnTo>
                      <a:pt x="32" y="61"/>
                    </a:lnTo>
                    <a:lnTo>
                      <a:pt x="34" y="59"/>
                    </a:lnTo>
                    <a:lnTo>
                      <a:pt x="34" y="57"/>
                    </a:lnTo>
                    <a:lnTo>
                      <a:pt x="34" y="53"/>
                    </a:lnTo>
                    <a:lnTo>
                      <a:pt x="34" y="51"/>
                    </a:lnTo>
                    <a:lnTo>
                      <a:pt x="34" y="47"/>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8" name="Freeform 50"/>
              <p:cNvSpPr>
                <a:spLocks noEditPoints="1"/>
              </p:cNvSpPr>
              <p:nvPr/>
            </p:nvSpPr>
            <p:spPr bwMode="auto">
              <a:xfrm>
                <a:off x="3195" y="1295"/>
                <a:ext cx="348" cy="287"/>
              </a:xfrm>
              <a:custGeom>
                <a:avLst/>
                <a:gdLst>
                  <a:gd name="T0" fmla="*/ 44 w 348"/>
                  <a:gd name="T1" fmla="*/ 279 h 287"/>
                  <a:gd name="T2" fmla="*/ 40 w 348"/>
                  <a:gd name="T3" fmla="*/ 285 h 287"/>
                  <a:gd name="T4" fmla="*/ 16 w 348"/>
                  <a:gd name="T5" fmla="*/ 277 h 287"/>
                  <a:gd name="T6" fmla="*/ 30 w 348"/>
                  <a:gd name="T7" fmla="*/ 271 h 287"/>
                  <a:gd name="T8" fmla="*/ 26 w 348"/>
                  <a:gd name="T9" fmla="*/ 281 h 287"/>
                  <a:gd name="T10" fmla="*/ 66 w 348"/>
                  <a:gd name="T11" fmla="*/ 269 h 287"/>
                  <a:gd name="T12" fmla="*/ 66 w 348"/>
                  <a:gd name="T13" fmla="*/ 277 h 287"/>
                  <a:gd name="T14" fmla="*/ 4 w 348"/>
                  <a:gd name="T15" fmla="*/ 267 h 287"/>
                  <a:gd name="T16" fmla="*/ 74 w 348"/>
                  <a:gd name="T17" fmla="*/ 259 h 287"/>
                  <a:gd name="T18" fmla="*/ 74 w 348"/>
                  <a:gd name="T19" fmla="*/ 263 h 287"/>
                  <a:gd name="T20" fmla="*/ 306 w 348"/>
                  <a:gd name="T21" fmla="*/ 88 h 287"/>
                  <a:gd name="T22" fmla="*/ 304 w 348"/>
                  <a:gd name="T23" fmla="*/ 82 h 287"/>
                  <a:gd name="T24" fmla="*/ 308 w 348"/>
                  <a:gd name="T25" fmla="*/ 80 h 287"/>
                  <a:gd name="T26" fmla="*/ 332 w 348"/>
                  <a:gd name="T27" fmla="*/ 66 h 287"/>
                  <a:gd name="T28" fmla="*/ 322 w 348"/>
                  <a:gd name="T29" fmla="*/ 74 h 287"/>
                  <a:gd name="T30" fmla="*/ 330 w 348"/>
                  <a:gd name="T31" fmla="*/ 76 h 287"/>
                  <a:gd name="T32" fmla="*/ 342 w 348"/>
                  <a:gd name="T33" fmla="*/ 66 h 287"/>
                  <a:gd name="T34" fmla="*/ 344 w 348"/>
                  <a:gd name="T35" fmla="*/ 66 h 287"/>
                  <a:gd name="T36" fmla="*/ 334 w 348"/>
                  <a:gd name="T37" fmla="*/ 30 h 287"/>
                  <a:gd name="T38" fmla="*/ 332 w 348"/>
                  <a:gd name="T39" fmla="*/ 24 h 287"/>
                  <a:gd name="T40" fmla="*/ 326 w 348"/>
                  <a:gd name="T41" fmla="*/ 26 h 287"/>
                  <a:gd name="T42" fmla="*/ 314 w 348"/>
                  <a:gd name="T43" fmla="*/ 24 h 287"/>
                  <a:gd name="T44" fmla="*/ 308 w 348"/>
                  <a:gd name="T45" fmla="*/ 22 h 287"/>
                  <a:gd name="T46" fmla="*/ 298 w 348"/>
                  <a:gd name="T47" fmla="*/ 16 h 287"/>
                  <a:gd name="T48" fmla="*/ 290 w 348"/>
                  <a:gd name="T49" fmla="*/ 18 h 287"/>
                  <a:gd name="T50" fmla="*/ 280 w 348"/>
                  <a:gd name="T51" fmla="*/ 18 h 287"/>
                  <a:gd name="T52" fmla="*/ 270 w 348"/>
                  <a:gd name="T53" fmla="*/ 12 h 287"/>
                  <a:gd name="T54" fmla="*/ 268 w 348"/>
                  <a:gd name="T55" fmla="*/ 12 h 287"/>
                  <a:gd name="T56" fmla="*/ 262 w 348"/>
                  <a:gd name="T57" fmla="*/ 8 h 287"/>
                  <a:gd name="T58" fmla="*/ 244 w 348"/>
                  <a:gd name="T59" fmla="*/ 8 h 287"/>
                  <a:gd name="T60" fmla="*/ 216 w 348"/>
                  <a:gd name="T61" fmla="*/ 6 h 287"/>
                  <a:gd name="T62" fmla="*/ 188 w 348"/>
                  <a:gd name="T63" fmla="*/ 4 h 287"/>
                  <a:gd name="T64" fmla="*/ 170 w 348"/>
                  <a:gd name="T65" fmla="*/ 4 h 287"/>
                  <a:gd name="T66" fmla="*/ 160 w 348"/>
                  <a:gd name="T67" fmla="*/ 10 h 287"/>
                  <a:gd name="T68" fmla="*/ 160 w 348"/>
                  <a:gd name="T69" fmla="*/ 18 h 287"/>
                  <a:gd name="T70" fmla="*/ 162 w 348"/>
                  <a:gd name="T71" fmla="*/ 24 h 287"/>
                  <a:gd name="T72" fmla="*/ 160 w 348"/>
                  <a:gd name="T73" fmla="*/ 32 h 287"/>
                  <a:gd name="T74" fmla="*/ 170 w 348"/>
                  <a:gd name="T75" fmla="*/ 30 h 287"/>
                  <a:gd name="T76" fmla="*/ 172 w 348"/>
                  <a:gd name="T77" fmla="*/ 34 h 287"/>
                  <a:gd name="T78" fmla="*/ 184 w 348"/>
                  <a:gd name="T79" fmla="*/ 32 h 287"/>
                  <a:gd name="T80" fmla="*/ 190 w 348"/>
                  <a:gd name="T81" fmla="*/ 32 h 287"/>
                  <a:gd name="T82" fmla="*/ 194 w 348"/>
                  <a:gd name="T83" fmla="*/ 36 h 287"/>
                  <a:gd name="T84" fmla="*/ 190 w 348"/>
                  <a:gd name="T85" fmla="*/ 44 h 287"/>
                  <a:gd name="T86" fmla="*/ 186 w 348"/>
                  <a:gd name="T87" fmla="*/ 58 h 287"/>
                  <a:gd name="T88" fmla="*/ 184 w 348"/>
                  <a:gd name="T89" fmla="*/ 64 h 287"/>
                  <a:gd name="T90" fmla="*/ 176 w 348"/>
                  <a:gd name="T91" fmla="*/ 70 h 287"/>
                  <a:gd name="T92" fmla="*/ 182 w 348"/>
                  <a:gd name="T93" fmla="*/ 82 h 287"/>
                  <a:gd name="T94" fmla="*/ 180 w 348"/>
                  <a:gd name="T95" fmla="*/ 98 h 287"/>
                  <a:gd name="T96" fmla="*/ 174 w 348"/>
                  <a:gd name="T97" fmla="*/ 106 h 287"/>
                  <a:gd name="T98" fmla="*/ 182 w 348"/>
                  <a:gd name="T99" fmla="*/ 114 h 287"/>
                  <a:gd name="T100" fmla="*/ 188 w 348"/>
                  <a:gd name="T101" fmla="*/ 127 h 287"/>
                  <a:gd name="T102" fmla="*/ 200 w 348"/>
                  <a:gd name="T103" fmla="*/ 137 h 287"/>
                  <a:gd name="T104" fmla="*/ 206 w 348"/>
                  <a:gd name="T105" fmla="*/ 131 h 287"/>
                  <a:gd name="T106" fmla="*/ 234 w 348"/>
                  <a:gd name="T107" fmla="*/ 125 h 287"/>
                  <a:gd name="T108" fmla="*/ 252 w 348"/>
                  <a:gd name="T109" fmla="*/ 123 h 287"/>
                  <a:gd name="T110" fmla="*/ 272 w 348"/>
                  <a:gd name="T111" fmla="*/ 106 h 287"/>
                  <a:gd name="T112" fmla="*/ 284 w 348"/>
                  <a:gd name="T113" fmla="*/ 90 h 287"/>
                  <a:gd name="T114" fmla="*/ 284 w 348"/>
                  <a:gd name="T115" fmla="*/ 66 h 287"/>
                  <a:gd name="T116" fmla="*/ 298 w 348"/>
                  <a:gd name="T117" fmla="*/ 54 h 287"/>
                  <a:gd name="T118" fmla="*/ 320 w 348"/>
                  <a:gd name="T119"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8" h="287">
                    <a:moveTo>
                      <a:pt x="2" y="285"/>
                    </a:moveTo>
                    <a:lnTo>
                      <a:pt x="0" y="285"/>
                    </a:lnTo>
                    <a:lnTo>
                      <a:pt x="2" y="285"/>
                    </a:lnTo>
                    <a:lnTo>
                      <a:pt x="2" y="287"/>
                    </a:lnTo>
                    <a:lnTo>
                      <a:pt x="4" y="287"/>
                    </a:lnTo>
                    <a:lnTo>
                      <a:pt x="6" y="285"/>
                    </a:lnTo>
                    <a:lnTo>
                      <a:pt x="4" y="283"/>
                    </a:lnTo>
                    <a:lnTo>
                      <a:pt x="2" y="285"/>
                    </a:lnTo>
                    <a:close/>
                    <a:moveTo>
                      <a:pt x="44" y="279"/>
                    </a:moveTo>
                    <a:lnTo>
                      <a:pt x="44" y="279"/>
                    </a:lnTo>
                    <a:lnTo>
                      <a:pt x="42" y="279"/>
                    </a:lnTo>
                    <a:lnTo>
                      <a:pt x="42" y="279"/>
                    </a:lnTo>
                    <a:lnTo>
                      <a:pt x="40" y="279"/>
                    </a:lnTo>
                    <a:lnTo>
                      <a:pt x="38" y="279"/>
                    </a:lnTo>
                    <a:lnTo>
                      <a:pt x="36" y="281"/>
                    </a:lnTo>
                    <a:lnTo>
                      <a:pt x="36" y="283"/>
                    </a:lnTo>
                    <a:lnTo>
                      <a:pt x="38" y="285"/>
                    </a:lnTo>
                    <a:lnTo>
                      <a:pt x="40" y="285"/>
                    </a:lnTo>
                    <a:lnTo>
                      <a:pt x="40" y="285"/>
                    </a:lnTo>
                    <a:lnTo>
                      <a:pt x="42" y="285"/>
                    </a:lnTo>
                    <a:lnTo>
                      <a:pt x="44" y="283"/>
                    </a:lnTo>
                    <a:lnTo>
                      <a:pt x="44" y="281"/>
                    </a:lnTo>
                    <a:lnTo>
                      <a:pt x="44" y="279"/>
                    </a:lnTo>
                    <a:lnTo>
                      <a:pt x="44" y="279"/>
                    </a:lnTo>
                    <a:close/>
                    <a:moveTo>
                      <a:pt x="18" y="279"/>
                    </a:moveTo>
                    <a:lnTo>
                      <a:pt x="16" y="277"/>
                    </a:lnTo>
                    <a:lnTo>
                      <a:pt x="16" y="277"/>
                    </a:lnTo>
                    <a:lnTo>
                      <a:pt x="14" y="277"/>
                    </a:lnTo>
                    <a:lnTo>
                      <a:pt x="14" y="279"/>
                    </a:lnTo>
                    <a:lnTo>
                      <a:pt x="14" y="281"/>
                    </a:lnTo>
                    <a:lnTo>
                      <a:pt x="16" y="281"/>
                    </a:lnTo>
                    <a:lnTo>
                      <a:pt x="16" y="281"/>
                    </a:lnTo>
                    <a:lnTo>
                      <a:pt x="18" y="279"/>
                    </a:lnTo>
                    <a:lnTo>
                      <a:pt x="18" y="279"/>
                    </a:lnTo>
                    <a:lnTo>
                      <a:pt x="18" y="279"/>
                    </a:lnTo>
                    <a:close/>
                    <a:moveTo>
                      <a:pt x="30" y="271"/>
                    </a:moveTo>
                    <a:lnTo>
                      <a:pt x="26" y="273"/>
                    </a:lnTo>
                    <a:lnTo>
                      <a:pt x="26" y="273"/>
                    </a:lnTo>
                    <a:lnTo>
                      <a:pt x="24" y="275"/>
                    </a:lnTo>
                    <a:lnTo>
                      <a:pt x="22" y="275"/>
                    </a:lnTo>
                    <a:lnTo>
                      <a:pt x="20" y="275"/>
                    </a:lnTo>
                    <a:lnTo>
                      <a:pt x="22" y="275"/>
                    </a:lnTo>
                    <a:lnTo>
                      <a:pt x="22" y="279"/>
                    </a:lnTo>
                    <a:lnTo>
                      <a:pt x="24" y="281"/>
                    </a:lnTo>
                    <a:lnTo>
                      <a:pt x="26" y="281"/>
                    </a:lnTo>
                    <a:lnTo>
                      <a:pt x="26" y="279"/>
                    </a:lnTo>
                    <a:lnTo>
                      <a:pt x="28" y="279"/>
                    </a:lnTo>
                    <a:lnTo>
                      <a:pt x="30" y="275"/>
                    </a:lnTo>
                    <a:lnTo>
                      <a:pt x="32" y="271"/>
                    </a:lnTo>
                    <a:lnTo>
                      <a:pt x="32" y="271"/>
                    </a:lnTo>
                    <a:lnTo>
                      <a:pt x="30" y="271"/>
                    </a:lnTo>
                    <a:close/>
                    <a:moveTo>
                      <a:pt x="68" y="267"/>
                    </a:moveTo>
                    <a:lnTo>
                      <a:pt x="66" y="267"/>
                    </a:lnTo>
                    <a:lnTo>
                      <a:pt x="66" y="269"/>
                    </a:lnTo>
                    <a:lnTo>
                      <a:pt x="64" y="271"/>
                    </a:lnTo>
                    <a:lnTo>
                      <a:pt x="62" y="273"/>
                    </a:lnTo>
                    <a:lnTo>
                      <a:pt x="62" y="277"/>
                    </a:lnTo>
                    <a:lnTo>
                      <a:pt x="60" y="279"/>
                    </a:lnTo>
                    <a:lnTo>
                      <a:pt x="58" y="279"/>
                    </a:lnTo>
                    <a:lnTo>
                      <a:pt x="58" y="279"/>
                    </a:lnTo>
                    <a:lnTo>
                      <a:pt x="60" y="281"/>
                    </a:lnTo>
                    <a:lnTo>
                      <a:pt x="62" y="279"/>
                    </a:lnTo>
                    <a:lnTo>
                      <a:pt x="66" y="277"/>
                    </a:lnTo>
                    <a:lnTo>
                      <a:pt x="68" y="273"/>
                    </a:lnTo>
                    <a:lnTo>
                      <a:pt x="68" y="271"/>
                    </a:lnTo>
                    <a:lnTo>
                      <a:pt x="68" y="269"/>
                    </a:lnTo>
                    <a:lnTo>
                      <a:pt x="68" y="267"/>
                    </a:lnTo>
                    <a:lnTo>
                      <a:pt x="68" y="267"/>
                    </a:lnTo>
                    <a:close/>
                    <a:moveTo>
                      <a:pt x="8" y="267"/>
                    </a:moveTo>
                    <a:lnTo>
                      <a:pt x="8" y="265"/>
                    </a:lnTo>
                    <a:lnTo>
                      <a:pt x="6" y="265"/>
                    </a:lnTo>
                    <a:lnTo>
                      <a:pt x="4" y="267"/>
                    </a:lnTo>
                    <a:lnTo>
                      <a:pt x="6" y="271"/>
                    </a:lnTo>
                    <a:lnTo>
                      <a:pt x="6" y="273"/>
                    </a:lnTo>
                    <a:lnTo>
                      <a:pt x="6" y="273"/>
                    </a:lnTo>
                    <a:lnTo>
                      <a:pt x="8" y="271"/>
                    </a:lnTo>
                    <a:lnTo>
                      <a:pt x="8" y="271"/>
                    </a:lnTo>
                    <a:lnTo>
                      <a:pt x="8" y="269"/>
                    </a:lnTo>
                    <a:lnTo>
                      <a:pt x="8" y="269"/>
                    </a:lnTo>
                    <a:lnTo>
                      <a:pt x="8" y="267"/>
                    </a:lnTo>
                    <a:close/>
                    <a:moveTo>
                      <a:pt x="74" y="259"/>
                    </a:moveTo>
                    <a:lnTo>
                      <a:pt x="72" y="261"/>
                    </a:lnTo>
                    <a:lnTo>
                      <a:pt x="72" y="261"/>
                    </a:lnTo>
                    <a:lnTo>
                      <a:pt x="68" y="263"/>
                    </a:lnTo>
                    <a:lnTo>
                      <a:pt x="68" y="263"/>
                    </a:lnTo>
                    <a:lnTo>
                      <a:pt x="68" y="265"/>
                    </a:lnTo>
                    <a:lnTo>
                      <a:pt x="68" y="265"/>
                    </a:lnTo>
                    <a:lnTo>
                      <a:pt x="70" y="265"/>
                    </a:lnTo>
                    <a:lnTo>
                      <a:pt x="72" y="263"/>
                    </a:lnTo>
                    <a:lnTo>
                      <a:pt x="74" y="263"/>
                    </a:lnTo>
                    <a:lnTo>
                      <a:pt x="74" y="261"/>
                    </a:lnTo>
                    <a:lnTo>
                      <a:pt x="74" y="259"/>
                    </a:lnTo>
                    <a:lnTo>
                      <a:pt x="74" y="259"/>
                    </a:lnTo>
                    <a:lnTo>
                      <a:pt x="74" y="259"/>
                    </a:lnTo>
                    <a:close/>
                    <a:moveTo>
                      <a:pt x="306" y="86"/>
                    </a:moveTo>
                    <a:lnTo>
                      <a:pt x="306" y="88"/>
                    </a:lnTo>
                    <a:lnTo>
                      <a:pt x="304" y="88"/>
                    </a:lnTo>
                    <a:lnTo>
                      <a:pt x="306" y="88"/>
                    </a:lnTo>
                    <a:lnTo>
                      <a:pt x="306" y="88"/>
                    </a:lnTo>
                    <a:lnTo>
                      <a:pt x="308" y="88"/>
                    </a:lnTo>
                    <a:lnTo>
                      <a:pt x="308" y="88"/>
                    </a:lnTo>
                    <a:lnTo>
                      <a:pt x="308" y="88"/>
                    </a:lnTo>
                    <a:lnTo>
                      <a:pt x="306" y="88"/>
                    </a:lnTo>
                    <a:lnTo>
                      <a:pt x="306" y="86"/>
                    </a:lnTo>
                    <a:close/>
                    <a:moveTo>
                      <a:pt x="308" y="80"/>
                    </a:moveTo>
                    <a:lnTo>
                      <a:pt x="304" y="82"/>
                    </a:lnTo>
                    <a:lnTo>
                      <a:pt x="304" y="82"/>
                    </a:lnTo>
                    <a:lnTo>
                      <a:pt x="304" y="82"/>
                    </a:lnTo>
                    <a:lnTo>
                      <a:pt x="304" y="82"/>
                    </a:lnTo>
                    <a:lnTo>
                      <a:pt x="302" y="84"/>
                    </a:lnTo>
                    <a:lnTo>
                      <a:pt x="302" y="84"/>
                    </a:lnTo>
                    <a:lnTo>
                      <a:pt x="306" y="86"/>
                    </a:lnTo>
                    <a:lnTo>
                      <a:pt x="306" y="84"/>
                    </a:lnTo>
                    <a:lnTo>
                      <a:pt x="306" y="84"/>
                    </a:lnTo>
                    <a:lnTo>
                      <a:pt x="308" y="82"/>
                    </a:lnTo>
                    <a:lnTo>
                      <a:pt x="308" y="80"/>
                    </a:lnTo>
                    <a:lnTo>
                      <a:pt x="308" y="80"/>
                    </a:lnTo>
                    <a:close/>
                    <a:moveTo>
                      <a:pt x="334" y="68"/>
                    </a:moveTo>
                    <a:lnTo>
                      <a:pt x="334" y="68"/>
                    </a:lnTo>
                    <a:lnTo>
                      <a:pt x="332" y="68"/>
                    </a:lnTo>
                    <a:lnTo>
                      <a:pt x="332" y="68"/>
                    </a:lnTo>
                    <a:lnTo>
                      <a:pt x="332" y="68"/>
                    </a:lnTo>
                    <a:lnTo>
                      <a:pt x="332" y="68"/>
                    </a:lnTo>
                    <a:lnTo>
                      <a:pt x="332" y="66"/>
                    </a:lnTo>
                    <a:lnTo>
                      <a:pt x="332" y="66"/>
                    </a:lnTo>
                    <a:lnTo>
                      <a:pt x="332" y="66"/>
                    </a:lnTo>
                    <a:lnTo>
                      <a:pt x="332" y="66"/>
                    </a:lnTo>
                    <a:lnTo>
                      <a:pt x="332" y="66"/>
                    </a:lnTo>
                    <a:lnTo>
                      <a:pt x="328" y="66"/>
                    </a:lnTo>
                    <a:lnTo>
                      <a:pt x="326" y="68"/>
                    </a:lnTo>
                    <a:lnTo>
                      <a:pt x="320" y="72"/>
                    </a:lnTo>
                    <a:lnTo>
                      <a:pt x="320" y="72"/>
                    </a:lnTo>
                    <a:lnTo>
                      <a:pt x="320" y="72"/>
                    </a:lnTo>
                    <a:lnTo>
                      <a:pt x="320" y="74"/>
                    </a:lnTo>
                    <a:lnTo>
                      <a:pt x="322" y="74"/>
                    </a:lnTo>
                    <a:lnTo>
                      <a:pt x="322" y="72"/>
                    </a:lnTo>
                    <a:lnTo>
                      <a:pt x="324" y="72"/>
                    </a:lnTo>
                    <a:lnTo>
                      <a:pt x="324" y="72"/>
                    </a:lnTo>
                    <a:lnTo>
                      <a:pt x="326" y="74"/>
                    </a:lnTo>
                    <a:lnTo>
                      <a:pt x="326" y="76"/>
                    </a:lnTo>
                    <a:lnTo>
                      <a:pt x="326" y="76"/>
                    </a:lnTo>
                    <a:lnTo>
                      <a:pt x="328" y="76"/>
                    </a:lnTo>
                    <a:lnTo>
                      <a:pt x="330" y="78"/>
                    </a:lnTo>
                    <a:lnTo>
                      <a:pt x="330" y="76"/>
                    </a:lnTo>
                    <a:lnTo>
                      <a:pt x="332" y="76"/>
                    </a:lnTo>
                    <a:lnTo>
                      <a:pt x="334" y="74"/>
                    </a:lnTo>
                    <a:lnTo>
                      <a:pt x="334" y="72"/>
                    </a:lnTo>
                    <a:lnTo>
                      <a:pt x="334" y="72"/>
                    </a:lnTo>
                    <a:lnTo>
                      <a:pt x="336" y="70"/>
                    </a:lnTo>
                    <a:lnTo>
                      <a:pt x="336" y="68"/>
                    </a:lnTo>
                    <a:lnTo>
                      <a:pt x="334" y="68"/>
                    </a:lnTo>
                    <a:close/>
                    <a:moveTo>
                      <a:pt x="342" y="66"/>
                    </a:moveTo>
                    <a:lnTo>
                      <a:pt x="342" y="66"/>
                    </a:lnTo>
                    <a:lnTo>
                      <a:pt x="342" y="66"/>
                    </a:lnTo>
                    <a:lnTo>
                      <a:pt x="342" y="66"/>
                    </a:lnTo>
                    <a:close/>
                    <a:moveTo>
                      <a:pt x="348" y="66"/>
                    </a:moveTo>
                    <a:lnTo>
                      <a:pt x="346" y="66"/>
                    </a:lnTo>
                    <a:lnTo>
                      <a:pt x="344" y="64"/>
                    </a:lnTo>
                    <a:lnTo>
                      <a:pt x="342" y="64"/>
                    </a:lnTo>
                    <a:lnTo>
                      <a:pt x="342" y="66"/>
                    </a:lnTo>
                    <a:lnTo>
                      <a:pt x="342" y="66"/>
                    </a:lnTo>
                    <a:lnTo>
                      <a:pt x="344" y="66"/>
                    </a:lnTo>
                    <a:lnTo>
                      <a:pt x="348" y="68"/>
                    </a:lnTo>
                    <a:lnTo>
                      <a:pt x="348" y="68"/>
                    </a:lnTo>
                    <a:lnTo>
                      <a:pt x="348" y="66"/>
                    </a:lnTo>
                    <a:lnTo>
                      <a:pt x="348" y="66"/>
                    </a:lnTo>
                    <a:close/>
                    <a:moveTo>
                      <a:pt x="330" y="36"/>
                    </a:moveTo>
                    <a:lnTo>
                      <a:pt x="332" y="34"/>
                    </a:lnTo>
                    <a:lnTo>
                      <a:pt x="334" y="32"/>
                    </a:lnTo>
                    <a:lnTo>
                      <a:pt x="334" y="30"/>
                    </a:lnTo>
                    <a:lnTo>
                      <a:pt x="334" y="30"/>
                    </a:lnTo>
                    <a:lnTo>
                      <a:pt x="332" y="28"/>
                    </a:lnTo>
                    <a:lnTo>
                      <a:pt x="332" y="28"/>
                    </a:lnTo>
                    <a:lnTo>
                      <a:pt x="332" y="26"/>
                    </a:lnTo>
                    <a:lnTo>
                      <a:pt x="334" y="26"/>
                    </a:lnTo>
                    <a:lnTo>
                      <a:pt x="334" y="26"/>
                    </a:lnTo>
                    <a:lnTo>
                      <a:pt x="334" y="26"/>
                    </a:lnTo>
                    <a:lnTo>
                      <a:pt x="334" y="24"/>
                    </a:lnTo>
                    <a:lnTo>
                      <a:pt x="334" y="24"/>
                    </a:lnTo>
                    <a:lnTo>
                      <a:pt x="332" y="24"/>
                    </a:lnTo>
                    <a:lnTo>
                      <a:pt x="332" y="24"/>
                    </a:lnTo>
                    <a:lnTo>
                      <a:pt x="330" y="22"/>
                    </a:lnTo>
                    <a:lnTo>
                      <a:pt x="330" y="24"/>
                    </a:lnTo>
                    <a:lnTo>
                      <a:pt x="328" y="24"/>
                    </a:lnTo>
                    <a:lnTo>
                      <a:pt x="328" y="24"/>
                    </a:lnTo>
                    <a:lnTo>
                      <a:pt x="326" y="24"/>
                    </a:lnTo>
                    <a:lnTo>
                      <a:pt x="326" y="24"/>
                    </a:lnTo>
                    <a:lnTo>
                      <a:pt x="326" y="24"/>
                    </a:lnTo>
                    <a:lnTo>
                      <a:pt x="326" y="26"/>
                    </a:lnTo>
                    <a:lnTo>
                      <a:pt x="324" y="26"/>
                    </a:lnTo>
                    <a:lnTo>
                      <a:pt x="322" y="24"/>
                    </a:lnTo>
                    <a:lnTo>
                      <a:pt x="320" y="24"/>
                    </a:lnTo>
                    <a:lnTo>
                      <a:pt x="318" y="24"/>
                    </a:lnTo>
                    <a:lnTo>
                      <a:pt x="316" y="24"/>
                    </a:lnTo>
                    <a:lnTo>
                      <a:pt x="316" y="24"/>
                    </a:lnTo>
                    <a:lnTo>
                      <a:pt x="316" y="24"/>
                    </a:lnTo>
                    <a:lnTo>
                      <a:pt x="316" y="24"/>
                    </a:lnTo>
                    <a:lnTo>
                      <a:pt x="314" y="24"/>
                    </a:lnTo>
                    <a:lnTo>
                      <a:pt x="312" y="22"/>
                    </a:lnTo>
                    <a:lnTo>
                      <a:pt x="312" y="22"/>
                    </a:lnTo>
                    <a:lnTo>
                      <a:pt x="310" y="24"/>
                    </a:lnTo>
                    <a:lnTo>
                      <a:pt x="310" y="24"/>
                    </a:lnTo>
                    <a:lnTo>
                      <a:pt x="308" y="24"/>
                    </a:lnTo>
                    <a:lnTo>
                      <a:pt x="308" y="24"/>
                    </a:lnTo>
                    <a:lnTo>
                      <a:pt x="308" y="24"/>
                    </a:lnTo>
                    <a:lnTo>
                      <a:pt x="308" y="22"/>
                    </a:lnTo>
                    <a:lnTo>
                      <a:pt x="308" y="22"/>
                    </a:lnTo>
                    <a:lnTo>
                      <a:pt x="308" y="22"/>
                    </a:lnTo>
                    <a:lnTo>
                      <a:pt x="308" y="20"/>
                    </a:lnTo>
                    <a:lnTo>
                      <a:pt x="308" y="20"/>
                    </a:lnTo>
                    <a:lnTo>
                      <a:pt x="306" y="18"/>
                    </a:lnTo>
                    <a:lnTo>
                      <a:pt x="306" y="18"/>
                    </a:lnTo>
                    <a:lnTo>
                      <a:pt x="304" y="18"/>
                    </a:lnTo>
                    <a:lnTo>
                      <a:pt x="302" y="18"/>
                    </a:lnTo>
                    <a:lnTo>
                      <a:pt x="298" y="16"/>
                    </a:lnTo>
                    <a:lnTo>
                      <a:pt x="298" y="16"/>
                    </a:lnTo>
                    <a:lnTo>
                      <a:pt x="298" y="16"/>
                    </a:lnTo>
                    <a:lnTo>
                      <a:pt x="298" y="18"/>
                    </a:lnTo>
                    <a:lnTo>
                      <a:pt x="296" y="18"/>
                    </a:lnTo>
                    <a:lnTo>
                      <a:pt x="296" y="20"/>
                    </a:lnTo>
                    <a:lnTo>
                      <a:pt x="296" y="20"/>
                    </a:lnTo>
                    <a:lnTo>
                      <a:pt x="294" y="18"/>
                    </a:lnTo>
                    <a:lnTo>
                      <a:pt x="292" y="20"/>
                    </a:lnTo>
                    <a:lnTo>
                      <a:pt x="292" y="20"/>
                    </a:lnTo>
                    <a:lnTo>
                      <a:pt x="290" y="18"/>
                    </a:lnTo>
                    <a:lnTo>
                      <a:pt x="288" y="20"/>
                    </a:lnTo>
                    <a:lnTo>
                      <a:pt x="286" y="18"/>
                    </a:lnTo>
                    <a:lnTo>
                      <a:pt x="286" y="18"/>
                    </a:lnTo>
                    <a:lnTo>
                      <a:pt x="284" y="18"/>
                    </a:lnTo>
                    <a:lnTo>
                      <a:pt x="284" y="18"/>
                    </a:lnTo>
                    <a:lnTo>
                      <a:pt x="284" y="16"/>
                    </a:lnTo>
                    <a:lnTo>
                      <a:pt x="284" y="16"/>
                    </a:lnTo>
                    <a:lnTo>
                      <a:pt x="282" y="18"/>
                    </a:lnTo>
                    <a:lnTo>
                      <a:pt x="280" y="18"/>
                    </a:lnTo>
                    <a:lnTo>
                      <a:pt x="280" y="18"/>
                    </a:lnTo>
                    <a:lnTo>
                      <a:pt x="280" y="18"/>
                    </a:lnTo>
                    <a:lnTo>
                      <a:pt x="278" y="16"/>
                    </a:lnTo>
                    <a:lnTo>
                      <a:pt x="278" y="14"/>
                    </a:lnTo>
                    <a:lnTo>
                      <a:pt x="276" y="14"/>
                    </a:lnTo>
                    <a:lnTo>
                      <a:pt x="274" y="14"/>
                    </a:lnTo>
                    <a:lnTo>
                      <a:pt x="272" y="14"/>
                    </a:lnTo>
                    <a:lnTo>
                      <a:pt x="270" y="12"/>
                    </a:lnTo>
                    <a:lnTo>
                      <a:pt x="270" y="12"/>
                    </a:lnTo>
                    <a:lnTo>
                      <a:pt x="270" y="12"/>
                    </a:lnTo>
                    <a:lnTo>
                      <a:pt x="270" y="12"/>
                    </a:lnTo>
                    <a:lnTo>
                      <a:pt x="268" y="12"/>
                    </a:lnTo>
                    <a:lnTo>
                      <a:pt x="268" y="14"/>
                    </a:lnTo>
                    <a:lnTo>
                      <a:pt x="268" y="14"/>
                    </a:lnTo>
                    <a:lnTo>
                      <a:pt x="268" y="14"/>
                    </a:lnTo>
                    <a:lnTo>
                      <a:pt x="268" y="12"/>
                    </a:lnTo>
                    <a:lnTo>
                      <a:pt x="266" y="12"/>
                    </a:lnTo>
                    <a:lnTo>
                      <a:pt x="268" y="12"/>
                    </a:lnTo>
                    <a:lnTo>
                      <a:pt x="268" y="12"/>
                    </a:lnTo>
                    <a:lnTo>
                      <a:pt x="268" y="10"/>
                    </a:lnTo>
                    <a:lnTo>
                      <a:pt x="268" y="10"/>
                    </a:lnTo>
                    <a:lnTo>
                      <a:pt x="268" y="10"/>
                    </a:lnTo>
                    <a:lnTo>
                      <a:pt x="266" y="8"/>
                    </a:lnTo>
                    <a:lnTo>
                      <a:pt x="266" y="8"/>
                    </a:lnTo>
                    <a:lnTo>
                      <a:pt x="264" y="8"/>
                    </a:lnTo>
                    <a:lnTo>
                      <a:pt x="264" y="8"/>
                    </a:lnTo>
                    <a:lnTo>
                      <a:pt x="262" y="8"/>
                    </a:lnTo>
                    <a:lnTo>
                      <a:pt x="262" y="6"/>
                    </a:lnTo>
                    <a:lnTo>
                      <a:pt x="262" y="6"/>
                    </a:lnTo>
                    <a:lnTo>
                      <a:pt x="260" y="8"/>
                    </a:lnTo>
                    <a:lnTo>
                      <a:pt x="256" y="8"/>
                    </a:lnTo>
                    <a:lnTo>
                      <a:pt x="254" y="8"/>
                    </a:lnTo>
                    <a:lnTo>
                      <a:pt x="252" y="6"/>
                    </a:lnTo>
                    <a:lnTo>
                      <a:pt x="248" y="6"/>
                    </a:lnTo>
                    <a:lnTo>
                      <a:pt x="246" y="6"/>
                    </a:lnTo>
                    <a:lnTo>
                      <a:pt x="244" y="8"/>
                    </a:lnTo>
                    <a:lnTo>
                      <a:pt x="240" y="6"/>
                    </a:lnTo>
                    <a:lnTo>
                      <a:pt x="238" y="4"/>
                    </a:lnTo>
                    <a:lnTo>
                      <a:pt x="238" y="4"/>
                    </a:lnTo>
                    <a:lnTo>
                      <a:pt x="234" y="6"/>
                    </a:lnTo>
                    <a:lnTo>
                      <a:pt x="234" y="6"/>
                    </a:lnTo>
                    <a:lnTo>
                      <a:pt x="232" y="6"/>
                    </a:lnTo>
                    <a:lnTo>
                      <a:pt x="226" y="6"/>
                    </a:lnTo>
                    <a:lnTo>
                      <a:pt x="224" y="6"/>
                    </a:lnTo>
                    <a:lnTo>
                      <a:pt x="216" y="6"/>
                    </a:lnTo>
                    <a:lnTo>
                      <a:pt x="212" y="4"/>
                    </a:lnTo>
                    <a:lnTo>
                      <a:pt x="208" y="4"/>
                    </a:lnTo>
                    <a:lnTo>
                      <a:pt x="206" y="2"/>
                    </a:lnTo>
                    <a:lnTo>
                      <a:pt x="202" y="4"/>
                    </a:lnTo>
                    <a:lnTo>
                      <a:pt x="200" y="4"/>
                    </a:lnTo>
                    <a:lnTo>
                      <a:pt x="196" y="4"/>
                    </a:lnTo>
                    <a:lnTo>
                      <a:pt x="194" y="4"/>
                    </a:lnTo>
                    <a:lnTo>
                      <a:pt x="190" y="4"/>
                    </a:lnTo>
                    <a:lnTo>
                      <a:pt x="188" y="4"/>
                    </a:lnTo>
                    <a:lnTo>
                      <a:pt x="186" y="4"/>
                    </a:lnTo>
                    <a:lnTo>
                      <a:pt x="184" y="2"/>
                    </a:lnTo>
                    <a:lnTo>
                      <a:pt x="182" y="2"/>
                    </a:lnTo>
                    <a:lnTo>
                      <a:pt x="180" y="2"/>
                    </a:lnTo>
                    <a:lnTo>
                      <a:pt x="180" y="0"/>
                    </a:lnTo>
                    <a:lnTo>
                      <a:pt x="176" y="2"/>
                    </a:lnTo>
                    <a:lnTo>
                      <a:pt x="174" y="2"/>
                    </a:lnTo>
                    <a:lnTo>
                      <a:pt x="172" y="2"/>
                    </a:lnTo>
                    <a:lnTo>
                      <a:pt x="170" y="4"/>
                    </a:lnTo>
                    <a:lnTo>
                      <a:pt x="170" y="4"/>
                    </a:lnTo>
                    <a:lnTo>
                      <a:pt x="170" y="6"/>
                    </a:lnTo>
                    <a:lnTo>
                      <a:pt x="170" y="6"/>
                    </a:lnTo>
                    <a:lnTo>
                      <a:pt x="170" y="6"/>
                    </a:lnTo>
                    <a:lnTo>
                      <a:pt x="168" y="8"/>
                    </a:lnTo>
                    <a:lnTo>
                      <a:pt x="166" y="8"/>
                    </a:lnTo>
                    <a:lnTo>
                      <a:pt x="164" y="8"/>
                    </a:lnTo>
                    <a:lnTo>
                      <a:pt x="162" y="8"/>
                    </a:lnTo>
                    <a:lnTo>
                      <a:pt x="160" y="10"/>
                    </a:lnTo>
                    <a:lnTo>
                      <a:pt x="158" y="10"/>
                    </a:lnTo>
                    <a:lnTo>
                      <a:pt x="158" y="10"/>
                    </a:lnTo>
                    <a:lnTo>
                      <a:pt x="156" y="14"/>
                    </a:lnTo>
                    <a:lnTo>
                      <a:pt x="156" y="14"/>
                    </a:lnTo>
                    <a:lnTo>
                      <a:pt x="156" y="16"/>
                    </a:lnTo>
                    <a:lnTo>
                      <a:pt x="158" y="16"/>
                    </a:lnTo>
                    <a:lnTo>
                      <a:pt x="158" y="16"/>
                    </a:lnTo>
                    <a:lnTo>
                      <a:pt x="160" y="18"/>
                    </a:lnTo>
                    <a:lnTo>
                      <a:pt x="160" y="18"/>
                    </a:lnTo>
                    <a:lnTo>
                      <a:pt x="158" y="20"/>
                    </a:lnTo>
                    <a:lnTo>
                      <a:pt x="158" y="20"/>
                    </a:lnTo>
                    <a:lnTo>
                      <a:pt x="158" y="20"/>
                    </a:lnTo>
                    <a:lnTo>
                      <a:pt x="162" y="20"/>
                    </a:lnTo>
                    <a:lnTo>
                      <a:pt x="162" y="20"/>
                    </a:lnTo>
                    <a:lnTo>
                      <a:pt x="162" y="22"/>
                    </a:lnTo>
                    <a:lnTo>
                      <a:pt x="162" y="22"/>
                    </a:lnTo>
                    <a:lnTo>
                      <a:pt x="162" y="24"/>
                    </a:lnTo>
                    <a:lnTo>
                      <a:pt x="162" y="24"/>
                    </a:lnTo>
                    <a:lnTo>
                      <a:pt x="162" y="24"/>
                    </a:lnTo>
                    <a:lnTo>
                      <a:pt x="160" y="26"/>
                    </a:lnTo>
                    <a:lnTo>
                      <a:pt x="160" y="26"/>
                    </a:lnTo>
                    <a:lnTo>
                      <a:pt x="162" y="26"/>
                    </a:lnTo>
                    <a:lnTo>
                      <a:pt x="162" y="26"/>
                    </a:lnTo>
                    <a:lnTo>
                      <a:pt x="162" y="28"/>
                    </a:lnTo>
                    <a:lnTo>
                      <a:pt x="160" y="30"/>
                    </a:lnTo>
                    <a:lnTo>
                      <a:pt x="160" y="32"/>
                    </a:lnTo>
                    <a:lnTo>
                      <a:pt x="160" y="32"/>
                    </a:lnTo>
                    <a:lnTo>
                      <a:pt x="160" y="32"/>
                    </a:lnTo>
                    <a:lnTo>
                      <a:pt x="162" y="30"/>
                    </a:lnTo>
                    <a:lnTo>
                      <a:pt x="164" y="30"/>
                    </a:lnTo>
                    <a:lnTo>
                      <a:pt x="164" y="30"/>
                    </a:lnTo>
                    <a:lnTo>
                      <a:pt x="168" y="30"/>
                    </a:lnTo>
                    <a:lnTo>
                      <a:pt x="168" y="28"/>
                    </a:lnTo>
                    <a:lnTo>
                      <a:pt x="170" y="28"/>
                    </a:lnTo>
                    <a:lnTo>
                      <a:pt x="170" y="30"/>
                    </a:lnTo>
                    <a:lnTo>
                      <a:pt x="170" y="30"/>
                    </a:lnTo>
                    <a:lnTo>
                      <a:pt x="170" y="30"/>
                    </a:lnTo>
                    <a:lnTo>
                      <a:pt x="170" y="30"/>
                    </a:lnTo>
                    <a:lnTo>
                      <a:pt x="168" y="32"/>
                    </a:lnTo>
                    <a:lnTo>
                      <a:pt x="168" y="32"/>
                    </a:lnTo>
                    <a:lnTo>
                      <a:pt x="170" y="34"/>
                    </a:lnTo>
                    <a:lnTo>
                      <a:pt x="170" y="34"/>
                    </a:lnTo>
                    <a:lnTo>
                      <a:pt x="170" y="34"/>
                    </a:lnTo>
                    <a:lnTo>
                      <a:pt x="170" y="34"/>
                    </a:lnTo>
                    <a:lnTo>
                      <a:pt x="172" y="34"/>
                    </a:lnTo>
                    <a:lnTo>
                      <a:pt x="174" y="34"/>
                    </a:lnTo>
                    <a:lnTo>
                      <a:pt x="174" y="34"/>
                    </a:lnTo>
                    <a:lnTo>
                      <a:pt x="176" y="32"/>
                    </a:lnTo>
                    <a:lnTo>
                      <a:pt x="178" y="34"/>
                    </a:lnTo>
                    <a:lnTo>
                      <a:pt x="178" y="34"/>
                    </a:lnTo>
                    <a:lnTo>
                      <a:pt x="178" y="34"/>
                    </a:lnTo>
                    <a:lnTo>
                      <a:pt x="180" y="34"/>
                    </a:lnTo>
                    <a:lnTo>
                      <a:pt x="182" y="34"/>
                    </a:lnTo>
                    <a:lnTo>
                      <a:pt x="184" y="32"/>
                    </a:lnTo>
                    <a:lnTo>
                      <a:pt x="184" y="32"/>
                    </a:lnTo>
                    <a:lnTo>
                      <a:pt x="184" y="32"/>
                    </a:lnTo>
                    <a:lnTo>
                      <a:pt x="184" y="32"/>
                    </a:lnTo>
                    <a:lnTo>
                      <a:pt x="184" y="32"/>
                    </a:lnTo>
                    <a:lnTo>
                      <a:pt x="184" y="32"/>
                    </a:lnTo>
                    <a:lnTo>
                      <a:pt x="186" y="32"/>
                    </a:lnTo>
                    <a:lnTo>
                      <a:pt x="188" y="32"/>
                    </a:lnTo>
                    <a:lnTo>
                      <a:pt x="188" y="32"/>
                    </a:lnTo>
                    <a:lnTo>
                      <a:pt x="190" y="32"/>
                    </a:lnTo>
                    <a:lnTo>
                      <a:pt x="190" y="32"/>
                    </a:lnTo>
                    <a:lnTo>
                      <a:pt x="192" y="32"/>
                    </a:lnTo>
                    <a:lnTo>
                      <a:pt x="192" y="32"/>
                    </a:lnTo>
                    <a:lnTo>
                      <a:pt x="192" y="34"/>
                    </a:lnTo>
                    <a:lnTo>
                      <a:pt x="192" y="34"/>
                    </a:lnTo>
                    <a:lnTo>
                      <a:pt x="192" y="36"/>
                    </a:lnTo>
                    <a:lnTo>
                      <a:pt x="192" y="36"/>
                    </a:lnTo>
                    <a:lnTo>
                      <a:pt x="194" y="36"/>
                    </a:lnTo>
                    <a:lnTo>
                      <a:pt x="194" y="36"/>
                    </a:lnTo>
                    <a:lnTo>
                      <a:pt x="196" y="38"/>
                    </a:lnTo>
                    <a:lnTo>
                      <a:pt x="196" y="38"/>
                    </a:lnTo>
                    <a:lnTo>
                      <a:pt x="198" y="38"/>
                    </a:lnTo>
                    <a:lnTo>
                      <a:pt x="198" y="40"/>
                    </a:lnTo>
                    <a:lnTo>
                      <a:pt x="196" y="40"/>
                    </a:lnTo>
                    <a:lnTo>
                      <a:pt x="196" y="40"/>
                    </a:lnTo>
                    <a:lnTo>
                      <a:pt x="194" y="42"/>
                    </a:lnTo>
                    <a:lnTo>
                      <a:pt x="192" y="44"/>
                    </a:lnTo>
                    <a:lnTo>
                      <a:pt x="190" y="44"/>
                    </a:lnTo>
                    <a:lnTo>
                      <a:pt x="188" y="46"/>
                    </a:lnTo>
                    <a:lnTo>
                      <a:pt x="186" y="48"/>
                    </a:lnTo>
                    <a:lnTo>
                      <a:pt x="186" y="48"/>
                    </a:lnTo>
                    <a:lnTo>
                      <a:pt x="186" y="48"/>
                    </a:lnTo>
                    <a:lnTo>
                      <a:pt x="186" y="50"/>
                    </a:lnTo>
                    <a:lnTo>
                      <a:pt x="188" y="52"/>
                    </a:lnTo>
                    <a:lnTo>
                      <a:pt x="188" y="54"/>
                    </a:lnTo>
                    <a:lnTo>
                      <a:pt x="186" y="56"/>
                    </a:lnTo>
                    <a:lnTo>
                      <a:pt x="186" y="58"/>
                    </a:lnTo>
                    <a:lnTo>
                      <a:pt x="186" y="58"/>
                    </a:lnTo>
                    <a:lnTo>
                      <a:pt x="186" y="58"/>
                    </a:lnTo>
                    <a:lnTo>
                      <a:pt x="186" y="60"/>
                    </a:lnTo>
                    <a:lnTo>
                      <a:pt x="186" y="60"/>
                    </a:lnTo>
                    <a:lnTo>
                      <a:pt x="186" y="60"/>
                    </a:lnTo>
                    <a:lnTo>
                      <a:pt x="184" y="62"/>
                    </a:lnTo>
                    <a:lnTo>
                      <a:pt x="184" y="62"/>
                    </a:lnTo>
                    <a:lnTo>
                      <a:pt x="184" y="64"/>
                    </a:lnTo>
                    <a:lnTo>
                      <a:pt x="184" y="64"/>
                    </a:lnTo>
                    <a:lnTo>
                      <a:pt x="184" y="66"/>
                    </a:lnTo>
                    <a:lnTo>
                      <a:pt x="186" y="66"/>
                    </a:lnTo>
                    <a:lnTo>
                      <a:pt x="184" y="66"/>
                    </a:lnTo>
                    <a:lnTo>
                      <a:pt x="184" y="68"/>
                    </a:lnTo>
                    <a:lnTo>
                      <a:pt x="182" y="70"/>
                    </a:lnTo>
                    <a:lnTo>
                      <a:pt x="182" y="70"/>
                    </a:lnTo>
                    <a:lnTo>
                      <a:pt x="182" y="70"/>
                    </a:lnTo>
                    <a:lnTo>
                      <a:pt x="176" y="70"/>
                    </a:lnTo>
                    <a:lnTo>
                      <a:pt x="176" y="70"/>
                    </a:lnTo>
                    <a:lnTo>
                      <a:pt x="176" y="70"/>
                    </a:lnTo>
                    <a:lnTo>
                      <a:pt x="176" y="72"/>
                    </a:lnTo>
                    <a:lnTo>
                      <a:pt x="178" y="74"/>
                    </a:lnTo>
                    <a:lnTo>
                      <a:pt x="178" y="74"/>
                    </a:lnTo>
                    <a:lnTo>
                      <a:pt x="178" y="76"/>
                    </a:lnTo>
                    <a:lnTo>
                      <a:pt x="180" y="80"/>
                    </a:lnTo>
                    <a:lnTo>
                      <a:pt x="182" y="80"/>
                    </a:lnTo>
                    <a:lnTo>
                      <a:pt x="182" y="82"/>
                    </a:lnTo>
                    <a:lnTo>
                      <a:pt x="182" y="82"/>
                    </a:lnTo>
                    <a:lnTo>
                      <a:pt x="182" y="84"/>
                    </a:lnTo>
                    <a:lnTo>
                      <a:pt x="180" y="86"/>
                    </a:lnTo>
                    <a:lnTo>
                      <a:pt x="178" y="86"/>
                    </a:lnTo>
                    <a:lnTo>
                      <a:pt x="178" y="88"/>
                    </a:lnTo>
                    <a:lnTo>
                      <a:pt x="178" y="88"/>
                    </a:lnTo>
                    <a:lnTo>
                      <a:pt x="178" y="90"/>
                    </a:lnTo>
                    <a:lnTo>
                      <a:pt x="176" y="92"/>
                    </a:lnTo>
                    <a:lnTo>
                      <a:pt x="176" y="92"/>
                    </a:lnTo>
                    <a:lnTo>
                      <a:pt x="180" y="98"/>
                    </a:lnTo>
                    <a:lnTo>
                      <a:pt x="182" y="98"/>
                    </a:lnTo>
                    <a:lnTo>
                      <a:pt x="182" y="98"/>
                    </a:lnTo>
                    <a:lnTo>
                      <a:pt x="182" y="98"/>
                    </a:lnTo>
                    <a:lnTo>
                      <a:pt x="180" y="100"/>
                    </a:lnTo>
                    <a:lnTo>
                      <a:pt x="180" y="100"/>
                    </a:lnTo>
                    <a:lnTo>
                      <a:pt x="178" y="100"/>
                    </a:lnTo>
                    <a:lnTo>
                      <a:pt x="176" y="102"/>
                    </a:lnTo>
                    <a:lnTo>
                      <a:pt x="176" y="104"/>
                    </a:lnTo>
                    <a:lnTo>
                      <a:pt x="174" y="106"/>
                    </a:lnTo>
                    <a:lnTo>
                      <a:pt x="174" y="108"/>
                    </a:lnTo>
                    <a:lnTo>
                      <a:pt x="174" y="110"/>
                    </a:lnTo>
                    <a:lnTo>
                      <a:pt x="174" y="110"/>
                    </a:lnTo>
                    <a:lnTo>
                      <a:pt x="174" y="116"/>
                    </a:lnTo>
                    <a:lnTo>
                      <a:pt x="178" y="114"/>
                    </a:lnTo>
                    <a:lnTo>
                      <a:pt x="180" y="116"/>
                    </a:lnTo>
                    <a:lnTo>
                      <a:pt x="182" y="114"/>
                    </a:lnTo>
                    <a:lnTo>
                      <a:pt x="182" y="114"/>
                    </a:lnTo>
                    <a:lnTo>
                      <a:pt x="182" y="114"/>
                    </a:lnTo>
                    <a:lnTo>
                      <a:pt x="182" y="116"/>
                    </a:lnTo>
                    <a:lnTo>
                      <a:pt x="188" y="121"/>
                    </a:lnTo>
                    <a:lnTo>
                      <a:pt x="188" y="123"/>
                    </a:lnTo>
                    <a:lnTo>
                      <a:pt x="190" y="121"/>
                    </a:lnTo>
                    <a:lnTo>
                      <a:pt x="192" y="121"/>
                    </a:lnTo>
                    <a:lnTo>
                      <a:pt x="190" y="121"/>
                    </a:lnTo>
                    <a:lnTo>
                      <a:pt x="190" y="123"/>
                    </a:lnTo>
                    <a:lnTo>
                      <a:pt x="188" y="125"/>
                    </a:lnTo>
                    <a:lnTo>
                      <a:pt x="188" y="127"/>
                    </a:lnTo>
                    <a:lnTo>
                      <a:pt x="190" y="127"/>
                    </a:lnTo>
                    <a:lnTo>
                      <a:pt x="190" y="127"/>
                    </a:lnTo>
                    <a:lnTo>
                      <a:pt x="190" y="129"/>
                    </a:lnTo>
                    <a:lnTo>
                      <a:pt x="190" y="131"/>
                    </a:lnTo>
                    <a:lnTo>
                      <a:pt x="192" y="131"/>
                    </a:lnTo>
                    <a:lnTo>
                      <a:pt x="194" y="135"/>
                    </a:lnTo>
                    <a:lnTo>
                      <a:pt x="194" y="135"/>
                    </a:lnTo>
                    <a:lnTo>
                      <a:pt x="196" y="137"/>
                    </a:lnTo>
                    <a:lnTo>
                      <a:pt x="200" y="137"/>
                    </a:lnTo>
                    <a:lnTo>
                      <a:pt x="200" y="137"/>
                    </a:lnTo>
                    <a:lnTo>
                      <a:pt x="202" y="137"/>
                    </a:lnTo>
                    <a:lnTo>
                      <a:pt x="202" y="135"/>
                    </a:lnTo>
                    <a:lnTo>
                      <a:pt x="202" y="135"/>
                    </a:lnTo>
                    <a:lnTo>
                      <a:pt x="202" y="135"/>
                    </a:lnTo>
                    <a:lnTo>
                      <a:pt x="204" y="135"/>
                    </a:lnTo>
                    <a:lnTo>
                      <a:pt x="204" y="133"/>
                    </a:lnTo>
                    <a:lnTo>
                      <a:pt x="206" y="131"/>
                    </a:lnTo>
                    <a:lnTo>
                      <a:pt x="206" y="131"/>
                    </a:lnTo>
                    <a:lnTo>
                      <a:pt x="210" y="129"/>
                    </a:lnTo>
                    <a:lnTo>
                      <a:pt x="214" y="129"/>
                    </a:lnTo>
                    <a:lnTo>
                      <a:pt x="216" y="127"/>
                    </a:lnTo>
                    <a:lnTo>
                      <a:pt x="218" y="125"/>
                    </a:lnTo>
                    <a:lnTo>
                      <a:pt x="218" y="125"/>
                    </a:lnTo>
                    <a:lnTo>
                      <a:pt x="226" y="125"/>
                    </a:lnTo>
                    <a:lnTo>
                      <a:pt x="230" y="125"/>
                    </a:lnTo>
                    <a:lnTo>
                      <a:pt x="232" y="125"/>
                    </a:lnTo>
                    <a:lnTo>
                      <a:pt x="234" y="125"/>
                    </a:lnTo>
                    <a:lnTo>
                      <a:pt x="236" y="125"/>
                    </a:lnTo>
                    <a:lnTo>
                      <a:pt x="240" y="125"/>
                    </a:lnTo>
                    <a:lnTo>
                      <a:pt x="242" y="125"/>
                    </a:lnTo>
                    <a:lnTo>
                      <a:pt x="244" y="125"/>
                    </a:lnTo>
                    <a:lnTo>
                      <a:pt x="244" y="123"/>
                    </a:lnTo>
                    <a:lnTo>
                      <a:pt x="246" y="123"/>
                    </a:lnTo>
                    <a:lnTo>
                      <a:pt x="250" y="123"/>
                    </a:lnTo>
                    <a:lnTo>
                      <a:pt x="250" y="125"/>
                    </a:lnTo>
                    <a:lnTo>
                      <a:pt x="252" y="123"/>
                    </a:lnTo>
                    <a:lnTo>
                      <a:pt x="254" y="121"/>
                    </a:lnTo>
                    <a:lnTo>
                      <a:pt x="256" y="114"/>
                    </a:lnTo>
                    <a:lnTo>
                      <a:pt x="260" y="112"/>
                    </a:lnTo>
                    <a:lnTo>
                      <a:pt x="264" y="108"/>
                    </a:lnTo>
                    <a:lnTo>
                      <a:pt x="270" y="108"/>
                    </a:lnTo>
                    <a:lnTo>
                      <a:pt x="272" y="108"/>
                    </a:lnTo>
                    <a:lnTo>
                      <a:pt x="272" y="108"/>
                    </a:lnTo>
                    <a:lnTo>
                      <a:pt x="274" y="108"/>
                    </a:lnTo>
                    <a:lnTo>
                      <a:pt x="272" y="106"/>
                    </a:lnTo>
                    <a:lnTo>
                      <a:pt x="272" y="104"/>
                    </a:lnTo>
                    <a:lnTo>
                      <a:pt x="272" y="104"/>
                    </a:lnTo>
                    <a:lnTo>
                      <a:pt x="272" y="102"/>
                    </a:lnTo>
                    <a:lnTo>
                      <a:pt x="274" y="100"/>
                    </a:lnTo>
                    <a:lnTo>
                      <a:pt x="274" y="98"/>
                    </a:lnTo>
                    <a:lnTo>
                      <a:pt x="276" y="96"/>
                    </a:lnTo>
                    <a:lnTo>
                      <a:pt x="276" y="94"/>
                    </a:lnTo>
                    <a:lnTo>
                      <a:pt x="278" y="92"/>
                    </a:lnTo>
                    <a:lnTo>
                      <a:pt x="284" y="90"/>
                    </a:lnTo>
                    <a:lnTo>
                      <a:pt x="286" y="88"/>
                    </a:lnTo>
                    <a:lnTo>
                      <a:pt x="288" y="86"/>
                    </a:lnTo>
                    <a:lnTo>
                      <a:pt x="286" y="86"/>
                    </a:lnTo>
                    <a:lnTo>
                      <a:pt x="284" y="84"/>
                    </a:lnTo>
                    <a:lnTo>
                      <a:pt x="282" y="84"/>
                    </a:lnTo>
                    <a:lnTo>
                      <a:pt x="282" y="82"/>
                    </a:lnTo>
                    <a:lnTo>
                      <a:pt x="280" y="76"/>
                    </a:lnTo>
                    <a:lnTo>
                      <a:pt x="280" y="74"/>
                    </a:lnTo>
                    <a:lnTo>
                      <a:pt x="284" y="66"/>
                    </a:lnTo>
                    <a:lnTo>
                      <a:pt x="286" y="66"/>
                    </a:lnTo>
                    <a:lnTo>
                      <a:pt x="288" y="64"/>
                    </a:lnTo>
                    <a:lnTo>
                      <a:pt x="292" y="60"/>
                    </a:lnTo>
                    <a:lnTo>
                      <a:pt x="294" y="56"/>
                    </a:lnTo>
                    <a:lnTo>
                      <a:pt x="296" y="56"/>
                    </a:lnTo>
                    <a:lnTo>
                      <a:pt x="296" y="56"/>
                    </a:lnTo>
                    <a:lnTo>
                      <a:pt x="296" y="54"/>
                    </a:lnTo>
                    <a:lnTo>
                      <a:pt x="298" y="54"/>
                    </a:lnTo>
                    <a:lnTo>
                      <a:pt x="298" y="54"/>
                    </a:lnTo>
                    <a:lnTo>
                      <a:pt x="298" y="52"/>
                    </a:lnTo>
                    <a:lnTo>
                      <a:pt x="296" y="52"/>
                    </a:lnTo>
                    <a:lnTo>
                      <a:pt x="298" y="50"/>
                    </a:lnTo>
                    <a:lnTo>
                      <a:pt x="302" y="48"/>
                    </a:lnTo>
                    <a:lnTo>
                      <a:pt x="304" y="46"/>
                    </a:lnTo>
                    <a:lnTo>
                      <a:pt x="310" y="46"/>
                    </a:lnTo>
                    <a:lnTo>
                      <a:pt x="316" y="44"/>
                    </a:lnTo>
                    <a:lnTo>
                      <a:pt x="318" y="42"/>
                    </a:lnTo>
                    <a:lnTo>
                      <a:pt x="320" y="40"/>
                    </a:lnTo>
                    <a:lnTo>
                      <a:pt x="330" y="3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09" name="Freeform 51"/>
              <p:cNvSpPr>
                <a:spLocks/>
              </p:cNvSpPr>
              <p:nvPr/>
            </p:nvSpPr>
            <p:spPr bwMode="auto">
              <a:xfrm>
                <a:off x="3847" y="1858"/>
                <a:ext cx="176" cy="157"/>
              </a:xfrm>
              <a:custGeom>
                <a:avLst/>
                <a:gdLst>
                  <a:gd name="T0" fmla="*/ 170 w 176"/>
                  <a:gd name="T1" fmla="*/ 111 h 157"/>
                  <a:gd name="T2" fmla="*/ 164 w 176"/>
                  <a:gd name="T3" fmla="*/ 97 h 157"/>
                  <a:gd name="T4" fmla="*/ 156 w 176"/>
                  <a:gd name="T5" fmla="*/ 87 h 157"/>
                  <a:gd name="T6" fmla="*/ 146 w 176"/>
                  <a:gd name="T7" fmla="*/ 81 h 157"/>
                  <a:gd name="T8" fmla="*/ 140 w 176"/>
                  <a:gd name="T9" fmla="*/ 75 h 157"/>
                  <a:gd name="T10" fmla="*/ 150 w 176"/>
                  <a:gd name="T11" fmla="*/ 69 h 157"/>
                  <a:gd name="T12" fmla="*/ 156 w 176"/>
                  <a:gd name="T13" fmla="*/ 65 h 157"/>
                  <a:gd name="T14" fmla="*/ 156 w 176"/>
                  <a:gd name="T15" fmla="*/ 51 h 157"/>
                  <a:gd name="T16" fmla="*/ 152 w 176"/>
                  <a:gd name="T17" fmla="*/ 49 h 157"/>
                  <a:gd name="T18" fmla="*/ 154 w 176"/>
                  <a:gd name="T19" fmla="*/ 42 h 157"/>
                  <a:gd name="T20" fmla="*/ 154 w 176"/>
                  <a:gd name="T21" fmla="*/ 38 h 157"/>
                  <a:gd name="T22" fmla="*/ 144 w 176"/>
                  <a:gd name="T23" fmla="*/ 28 h 157"/>
                  <a:gd name="T24" fmla="*/ 140 w 176"/>
                  <a:gd name="T25" fmla="*/ 26 h 157"/>
                  <a:gd name="T26" fmla="*/ 140 w 176"/>
                  <a:gd name="T27" fmla="*/ 10 h 157"/>
                  <a:gd name="T28" fmla="*/ 140 w 176"/>
                  <a:gd name="T29" fmla="*/ 6 h 157"/>
                  <a:gd name="T30" fmla="*/ 134 w 176"/>
                  <a:gd name="T31" fmla="*/ 0 h 157"/>
                  <a:gd name="T32" fmla="*/ 134 w 176"/>
                  <a:gd name="T33" fmla="*/ 2 h 157"/>
                  <a:gd name="T34" fmla="*/ 124 w 176"/>
                  <a:gd name="T35" fmla="*/ 4 h 157"/>
                  <a:gd name="T36" fmla="*/ 128 w 176"/>
                  <a:gd name="T37" fmla="*/ 14 h 157"/>
                  <a:gd name="T38" fmla="*/ 122 w 176"/>
                  <a:gd name="T39" fmla="*/ 28 h 157"/>
                  <a:gd name="T40" fmla="*/ 112 w 176"/>
                  <a:gd name="T41" fmla="*/ 45 h 157"/>
                  <a:gd name="T42" fmla="*/ 104 w 176"/>
                  <a:gd name="T43" fmla="*/ 45 h 157"/>
                  <a:gd name="T44" fmla="*/ 92 w 176"/>
                  <a:gd name="T45" fmla="*/ 36 h 157"/>
                  <a:gd name="T46" fmla="*/ 84 w 176"/>
                  <a:gd name="T47" fmla="*/ 45 h 157"/>
                  <a:gd name="T48" fmla="*/ 76 w 176"/>
                  <a:gd name="T49" fmla="*/ 49 h 157"/>
                  <a:gd name="T50" fmla="*/ 58 w 176"/>
                  <a:gd name="T51" fmla="*/ 47 h 157"/>
                  <a:gd name="T52" fmla="*/ 40 w 176"/>
                  <a:gd name="T53" fmla="*/ 49 h 157"/>
                  <a:gd name="T54" fmla="*/ 28 w 176"/>
                  <a:gd name="T55" fmla="*/ 36 h 157"/>
                  <a:gd name="T56" fmla="*/ 18 w 176"/>
                  <a:gd name="T57" fmla="*/ 34 h 157"/>
                  <a:gd name="T58" fmla="*/ 14 w 176"/>
                  <a:gd name="T59" fmla="*/ 38 h 157"/>
                  <a:gd name="T60" fmla="*/ 10 w 176"/>
                  <a:gd name="T61" fmla="*/ 49 h 157"/>
                  <a:gd name="T62" fmla="*/ 8 w 176"/>
                  <a:gd name="T63" fmla="*/ 55 h 157"/>
                  <a:gd name="T64" fmla="*/ 2 w 176"/>
                  <a:gd name="T65" fmla="*/ 63 h 157"/>
                  <a:gd name="T66" fmla="*/ 2 w 176"/>
                  <a:gd name="T67" fmla="*/ 69 h 157"/>
                  <a:gd name="T68" fmla="*/ 14 w 176"/>
                  <a:gd name="T69" fmla="*/ 77 h 157"/>
                  <a:gd name="T70" fmla="*/ 18 w 176"/>
                  <a:gd name="T71" fmla="*/ 87 h 157"/>
                  <a:gd name="T72" fmla="*/ 32 w 176"/>
                  <a:gd name="T73" fmla="*/ 97 h 157"/>
                  <a:gd name="T74" fmla="*/ 36 w 176"/>
                  <a:gd name="T75" fmla="*/ 107 h 157"/>
                  <a:gd name="T76" fmla="*/ 44 w 176"/>
                  <a:gd name="T77" fmla="*/ 115 h 157"/>
                  <a:gd name="T78" fmla="*/ 50 w 176"/>
                  <a:gd name="T79" fmla="*/ 121 h 157"/>
                  <a:gd name="T80" fmla="*/ 56 w 176"/>
                  <a:gd name="T81" fmla="*/ 133 h 157"/>
                  <a:gd name="T82" fmla="*/ 62 w 176"/>
                  <a:gd name="T83" fmla="*/ 139 h 157"/>
                  <a:gd name="T84" fmla="*/ 68 w 176"/>
                  <a:gd name="T85" fmla="*/ 141 h 157"/>
                  <a:gd name="T86" fmla="*/ 78 w 176"/>
                  <a:gd name="T87" fmla="*/ 139 h 157"/>
                  <a:gd name="T88" fmla="*/ 88 w 176"/>
                  <a:gd name="T89" fmla="*/ 137 h 157"/>
                  <a:gd name="T90" fmla="*/ 100 w 176"/>
                  <a:gd name="T91" fmla="*/ 149 h 157"/>
                  <a:gd name="T92" fmla="*/ 104 w 176"/>
                  <a:gd name="T93" fmla="*/ 155 h 157"/>
                  <a:gd name="T94" fmla="*/ 106 w 176"/>
                  <a:gd name="T95" fmla="*/ 155 h 157"/>
                  <a:gd name="T96" fmla="*/ 116 w 176"/>
                  <a:gd name="T97" fmla="*/ 153 h 157"/>
                  <a:gd name="T98" fmla="*/ 124 w 176"/>
                  <a:gd name="T99" fmla="*/ 155 h 157"/>
                  <a:gd name="T100" fmla="*/ 128 w 176"/>
                  <a:gd name="T101" fmla="*/ 153 h 157"/>
                  <a:gd name="T102" fmla="*/ 140 w 176"/>
                  <a:gd name="T103" fmla="*/ 149 h 157"/>
                  <a:gd name="T104" fmla="*/ 152 w 176"/>
                  <a:gd name="T105" fmla="*/ 147 h 157"/>
                  <a:gd name="T106" fmla="*/ 172 w 176"/>
                  <a:gd name="T107" fmla="*/ 12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57">
                    <a:moveTo>
                      <a:pt x="176" y="121"/>
                    </a:moveTo>
                    <a:lnTo>
                      <a:pt x="174" y="119"/>
                    </a:lnTo>
                    <a:lnTo>
                      <a:pt x="172" y="117"/>
                    </a:lnTo>
                    <a:lnTo>
                      <a:pt x="172" y="115"/>
                    </a:lnTo>
                    <a:lnTo>
                      <a:pt x="172" y="115"/>
                    </a:lnTo>
                    <a:lnTo>
                      <a:pt x="170" y="111"/>
                    </a:lnTo>
                    <a:lnTo>
                      <a:pt x="170" y="109"/>
                    </a:lnTo>
                    <a:lnTo>
                      <a:pt x="168" y="107"/>
                    </a:lnTo>
                    <a:lnTo>
                      <a:pt x="168" y="101"/>
                    </a:lnTo>
                    <a:lnTo>
                      <a:pt x="166" y="101"/>
                    </a:lnTo>
                    <a:lnTo>
                      <a:pt x="166" y="99"/>
                    </a:lnTo>
                    <a:lnTo>
                      <a:pt x="164" y="97"/>
                    </a:lnTo>
                    <a:lnTo>
                      <a:pt x="164" y="95"/>
                    </a:lnTo>
                    <a:lnTo>
                      <a:pt x="160" y="95"/>
                    </a:lnTo>
                    <a:lnTo>
                      <a:pt x="158" y="93"/>
                    </a:lnTo>
                    <a:lnTo>
                      <a:pt x="156" y="91"/>
                    </a:lnTo>
                    <a:lnTo>
                      <a:pt x="156" y="89"/>
                    </a:lnTo>
                    <a:lnTo>
                      <a:pt x="156" y="87"/>
                    </a:lnTo>
                    <a:lnTo>
                      <a:pt x="154" y="87"/>
                    </a:lnTo>
                    <a:lnTo>
                      <a:pt x="154" y="85"/>
                    </a:lnTo>
                    <a:lnTo>
                      <a:pt x="150" y="83"/>
                    </a:lnTo>
                    <a:lnTo>
                      <a:pt x="148" y="81"/>
                    </a:lnTo>
                    <a:lnTo>
                      <a:pt x="148" y="81"/>
                    </a:lnTo>
                    <a:lnTo>
                      <a:pt x="146" y="81"/>
                    </a:lnTo>
                    <a:lnTo>
                      <a:pt x="144" y="81"/>
                    </a:lnTo>
                    <a:lnTo>
                      <a:pt x="140" y="79"/>
                    </a:lnTo>
                    <a:lnTo>
                      <a:pt x="140" y="79"/>
                    </a:lnTo>
                    <a:lnTo>
                      <a:pt x="140" y="79"/>
                    </a:lnTo>
                    <a:lnTo>
                      <a:pt x="140" y="77"/>
                    </a:lnTo>
                    <a:lnTo>
                      <a:pt x="140" y="75"/>
                    </a:lnTo>
                    <a:lnTo>
                      <a:pt x="142" y="71"/>
                    </a:lnTo>
                    <a:lnTo>
                      <a:pt x="144" y="69"/>
                    </a:lnTo>
                    <a:lnTo>
                      <a:pt x="144" y="69"/>
                    </a:lnTo>
                    <a:lnTo>
                      <a:pt x="146" y="69"/>
                    </a:lnTo>
                    <a:lnTo>
                      <a:pt x="148" y="69"/>
                    </a:lnTo>
                    <a:lnTo>
                      <a:pt x="150" y="69"/>
                    </a:lnTo>
                    <a:lnTo>
                      <a:pt x="152" y="69"/>
                    </a:lnTo>
                    <a:lnTo>
                      <a:pt x="154" y="69"/>
                    </a:lnTo>
                    <a:lnTo>
                      <a:pt x="156" y="67"/>
                    </a:lnTo>
                    <a:lnTo>
                      <a:pt x="156" y="67"/>
                    </a:lnTo>
                    <a:lnTo>
                      <a:pt x="156" y="65"/>
                    </a:lnTo>
                    <a:lnTo>
                      <a:pt x="156" y="65"/>
                    </a:lnTo>
                    <a:lnTo>
                      <a:pt x="156" y="63"/>
                    </a:lnTo>
                    <a:lnTo>
                      <a:pt x="156" y="57"/>
                    </a:lnTo>
                    <a:lnTo>
                      <a:pt x="156" y="55"/>
                    </a:lnTo>
                    <a:lnTo>
                      <a:pt x="156" y="51"/>
                    </a:lnTo>
                    <a:lnTo>
                      <a:pt x="156" y="51"/>
                    </a:lnTo>
                    <a:lnTo>
                      <a:pt x="156" y="51"/>
                    </a:lnTo>
                    <a:lnTo>
                      <a:pt x="154" y="51"/>
                    </a:lnTo>
                    <a:lnTo>
                      <a:pt x="154" y="51"/>
                    </a:lnTo>
                    <a:lnTo>
                      <a:pt x="154" y="51"/>
                    </a:lnTo>
                    <a:lnTo>
                      <a:pt x="152" y="49"/>
                    </a:lnTo>
                    <a:lnTo>
                      <a:pt x="152" y="49"/>
                    </a:lnTo>
                    <a:lnTo>
                      <a:pt x="152" y="49"/>
                    </a:lnTo>
                    <a:lnTo>
                      <a:pt x="152" y="49"/>
                    </a:lnTo>
                    <a:lnTo>
                      <a:pt x="152" y="47"/>
                    </a:lnTo>
                    <a:lnTo>
                      <a:pt x="154" y="45"/>
                    </a:lnTo>
                    <a:lnTo>
                      <a:pt x="154" y="42"/>
                    </a:lnTo>
                    <a:lnTo>
                      <a:pt x="154" y="42"/>
                    </a:lnTo>
                    <a:lnTo>
                      <a:pt x="154" y="42"/>
                    </a:lnTo>
                    <a:lnTo>
                      <a:pt x="154" y="42"/>
                    </a:lnTo>
                    <a:lnTo>
                      <a:pt x="154" y="42"/>
                    </a:lnTo>
                    <a:lnTo>
                      <a:pt x="154" y="42"/>
                    </a:lnTo>
                    <a:lnTo>
                      <a:pt x="154" y="40"/>
                    </a:lnTo>
                    <a:lnTo>
                      <a:pt x="154" y="40"/>
                    </a:lnTo>
                    <a:lnTo>
                      <a:pt x="154" y="38"/>
                    </a:lnTo>
                    <a:lnTo>
                      <a:pt x="154" y="38"/>
                    </a:lnTo>
                    <a:lnTo>
                      <a:pt x="154" y="38"/>
                    </a:lnTo>
                    <a:lnTo>
                      <a:pt x="154" y="36"/>
                    </a:lnTo>
                    <a:lnTo>
                      <a:pt x="152" y="36"/>
                    </a:lnTo>
                    <a:lnTo>
                      <a:pt x="146" y="30"/>
                    </a:lnTo>
                    <a:lnTo>
                      <a:pt x="144" y="28"/>
                    </a:lnTo>
                    <a:lnTo>
                      <a:pt x="144" y="28"/>
                    </a:lnTo>
                    <a:lnTo>
                      <a:pt x="144" y="28"/>
                    </a:lnTo>
                    <a:lnTo>
                      <a:pt x="140" y="26"/>
                    </a:lnTo>
                    <a:lnTo>
                      <a:pt x="140" y="26"/>
                    </a:lnTo>
                    <a:lnTo>
                      <a:pt x="140" y="26"/>
                    </a:lnTo>
                    <a:lnTo>
                      <a:pt x="140" y="26"/>
                    </a:lnTo>
                    <a:lnTo>
                      <a:pt x="142" y="24"/>
                    </a:lnTo>
                    <a:lnTo>
                      <a:pt x="142" y="24"/>
                    </a:lnTo>
                    <a:lnTo>
                      <a:pt x="142" y="24"/>
                    </a:lnTo>
                    <a:lnTo>
                      <a:pt x="140" y="12"/>
                    </a:lnTo>
                    <a:lnTo>
                      <a:pt x="140" y="10"/>
                    </a:lnTo>
                    <a:lnTo>
                      <a:pt x="140" y="10"/>
                    </a:lnTo>
                    <a:lnTo>
                      <a:pt x="140" y="10"/>
                    </a:lnTo>
                    <a:lnTo>
                      <a:pt x="140" y="10"/>
                    </a:lnTo>
                    <a:lnTo>
                      <a:pt x="140" y="10"/>
                    </a:lnTo>
                    <a:lnTo>
                      <a:pt x="140" y="10"/>
                    </a:lnTo>
                    <a:lnTo>
                      <a:pt x="140" y="10"/>
                    </a:lnTo>
                    <a:lnTo>
                      <a:pt x="140" y="6"/>
                    </a:lnTo>
                    <a:lnTo>
                      <a:pt x="140" y="4"/>
                    </a:lnTo>
                    <a:lnTo>
                      <a:pt x="142" y="2"/>
                    </a:lnTo>
                    <a:lnTo>
                      <a:pt x="142" y="0"/>
                    </a:lnTo>
                    <a:lnTo>
                      <a:pt x="134" y="0"/>
                    </a:lnTo>
                    <a:lnTo>
                      <a:pt x="134" y="0"/>
                    </a:lnTo>
                    <a:lnTo>
                      <a:pt x="134" y="0"/>
                    </a:lnTo>
                    <a:lnTo>
                      <a:pt x="134" y="0"/>
                    </a:lnTo>
                    <a:lnTo>
                      <a:pt x="134" y="0"/>
                    </a:lnTo>
                    <a:lnTo>
                      <a:pt x="134" y="0"/>
                    </a:lnTo>
                    <a:lnTo>
                      <a:pt x="134" y="0"/>
                    </a:lnTo>
                    <a:lnTo>
                      <a:pt x="134" y="2"/>
                    </a:lnTo>
                    <a:lnTo>
                      <a:pt x="134" y="2"/>
                    </a:lnTo>
                    <a:lnTo>
                      <a:pt x="134" y="2"/>
                    </a:lnTo>
                    <a:lnTo>
                      <a:pt x="134" y="2"/>
                    </a:lnTo>
                    <a:lnTo>
                      <a:pt x="134" y="2"/>
                    </a:lnTo>
                    <a:lnTo>
                      <a:pt x="134" y="4"/>
                    </a:lnTo>
                    <a:lnTo>
                      <a:pt x="134" y="4"/>
                    </a:lnTo>
                    <a:lnTo>
                      <a:pt x="124" y="4"/>
                    </a:lnTo>
                    <a:lnTo>
                      <a:pt x="128" y="8"/>
                    </a:lnTo>
                    <a:lnTo>
                      <a:pt x="128" y="8"/>
                    </a:lnTo>
                    <a:lnTo>
                      <a:pt x="128" y="10"/>
                    </a:lnTo>
                    <a:lnTo>
                      <a:pt x="128" y="10"/>
                    </a:lnTo>
                    <a:lnTo>
                      <a:pt x="128" y="12"/>
                    </a:lnTo>
                    <a:lnTo>
                      <a:pt x="128" y="14"/>
                    </a:lnTo>
                    <a:lnTo>
                      <a:pt x="128" y="16"/>
                    </a:lnTo>
                    <a:lnTo>
                      <a:pt x="128" y="18"/>
                    </a:lnTo>
                    <a:lnTo>
                      <a:pt x="130" y="20"/>
                    </a:lnTo>
                    <a:lnTo>
                      <a:pt x="130" y="20"/>
                    </a:lnTo>
                    <a:lnTo>
                      <a:pt x="130" y="20"/>
                    </a:lnTo>
                    <a:lnTo>
                      <a:pt x="122" y="28"/>
                    </a:lnTo>
                    <a:lnTo>
                      <a:pt x="122" y="28"/>
                    </a:lnTo>
                    <a:lnTo>
                      <a:pt x="120" y="30"/>
                    </a:lnTo>
                    <a:lnTo>
                      <a:pt x="120" y="32"/>
                    </a:lnTo>
                    <a:lnTo>
                      <a:pt x="120" y="34"/>
                    </a:lnTo>
                    <a:lnTo>
                      <a:pt x="118" y="36"/>
                    </a:lnTo>
                    <a:lnTo>
                      <a:pt x="112" y="45"/>
                    </a:lnTo>
                    <a:lnTo>
                      <a:pt x="110" y="45"/>
                    </a:lnTo>
                    <a:lnTo>
                      <a:pt x="106" y="45"/>
                    </a:lnTo>
                    <a:lnTo>
                      <a:pt x="104" y="45"/>
                    </a:lnTo>
                    <a:lnTo>
                      <a:pt x="104" y="45"/>
                    </a:lnTo>
                    <a:lnTo>
                      <a:pt x="104" y="45"/>
                    </a:lnTo>
                    <a:lnTo>
                      <a:pt x="104" y="45"/>
                    </a:lnTo>
                    <a:lnTo>
                      <a:pt x="104" y="45"/>
                    </a:lnTo>
                    <a:lnTo>
                      <a:pt x="104" y="45"/>
                    </a:lnTo>
                    <a:lnTo>
                      <a:pt x="104" y="45"/>
                    </a:lnTo>
                    <a:lnTo>
                      <a:pt x="100" y="40"/>
                    </a:lnTo>
                    <a:lnTo>
                      <a:pt x="92" y="34"/>
                    </a:lnTo>
                    <a:lnTo>
                      <a:pt x="92" y="36"/>
                    </a:lnTo>
                    <a:lnTo>
                      <a:pt x="86" y="38"/>
                    </a:lnTo>
                    <a:lnTo>
                      <a:pt x="86" y="38"/>
                    </a:lnTo>
                    <a:lnTo>
                      <a:pt x="86" y="38"/>
                    </a:lnTo>
                    <a:lnTo>
                      <a:pt x="86" y="40"/>
                    </a:lnTo>
                    <a:lnTo>
                      <a:pt x="84" y="42"/>
                    </a:lnTo>
                    <a:lnTo>
                      <a:pt x="84" y="45"/>
                    </a:lnTo>
                    <a:lnTo>
                      <a:pt x="80" y="45"/>
                    </a:lnTo>
                    <a:lnTo>
                      <a:pt x="78" y="47"/>
                    </a:lnTo>
                    <a:lnTo>
                      <a:pt x="76" y="47"/>
                    </a:lnTo>
                    <a:lnTo>
                      <a:pt x="76" y="47"/>
                    </a:lnTo>
                    <a:lnTo>
                      <a:pt x="76" y="47"/>
                    </a:lnTo>
                    <a:lnTo>
                      <a:pt x="76" y="49"/>
                    </a:lnTo>
                    <a:lnTo>
                      <a:pt x="74" y="51"/>
                    </a:lnTo>
                    <a:lnTo>
                      <a:pt x="74" y="51"/>
                    </a:lnTo>
                    <a:lnTo>
                      <a:pt x="74" y="53"/>
                    </a:lnTo>
                    <a:lnTo>
                      <a:pt x="62" y="53"/>
                    </a:lnTo>
                    <a:lnTo>
                      <a:pt x="60" y="51"/>
                    </a:lnTo>
                    <a:lnTo>
                      <a:pt x="58" y="47"/>
                    </a:lnTo>
                    <a:lnTo>
                      <a:pt x="58" y="47"/>
                    </a:lnTo>
                    <a:lnTo>
                      <a:pt x="58" y="47"/>
                    </a:lnTo>
                    <a:lnTo>
                      <a:pt x="46" y="47"/>
                    </a:lnTo>
                    <a:lnTo>
                      <a:pt x="44" y="47"/>
                    </a:lnTo>
                    <a:lnTo>
                      <a:pt x="42" y="49"/>
                    </a:lnTo>
                    <a:lnTo>
                      <a:pt x="40" y="49"/>
                    </a:lnTo>
                    <a:lnTo>
                      <a:pt x="38" y="49"/>
                    </a:lnTo>
                    <a:lnTo>
                      <a:pt x="32" y="40"/>
                    </a:lnTo>
                    <a:lnTo>
                      <a:pt x="30" y="40"/>
                    </a:lnTo>
                    <a:lnTo>
                      <a:pt x="30" y="38"/>
                    </a:lnTo>
                    <a:lnTo>
                      <a:pt x="30" y="38"/>
                    </a:lnTo>
                    <a:lnTo>
                      <a:pt x="28" y="36"/>
                    </a:lnTo>
                    <a:lnTo>
                      <a:pt x="28" y="36"/>
                    </a:lnTo>
                    <a:lnTo>
                      <a:pt x="28" y="36"/>
                    </a:lnTo>
                    <a:lnTo>
                      <a:pt x="28" y="34"/>
                    </a:lnTo>
                    <a:lnTo>
                      <a:pt x="26" y="32"/>
                    </a:lnTo>
                    <a:lnTo>
                      <a:pt x="26" y="32"/>
                    </a:lnTo>
                    <a:lnTo>
                      <a:pt x="18" y="34"/>
                    </a:lnTo>
                    <a:lnTo>
                      <a:pt x="16" y="34"/>
                    </a:lnTo>
                    <a:lnTo>
                      <a:pt x="14" y="34"/>
                    </a:lnTo>
                    <a:lnTo>
                      <a:pt x="14" y="34"/>
                    </a:lnTo>
                    <a:lnTo>
                      <a:pt x="14" y="36"/>
                    </a:lnTo>
                    <a:lnTo>
                      <a:pt x="14" y="36"/>
                    </a:lnTo>
                    <a:lnTo>
                      <a:pt x="14" y="38"/>
                    </a:lnTo>
                    <a:lnTo>
                      <a:pt x="14" y="38"/>
                    </a:lnTo>
                    <a:lnTo>
                      <a:pt x="12" y="40"/>
                    </a:lnTo>
                    <a:lnTo>
                      <a:pt x="10" y="42"/>
                    </a:lnTo>
                    <a:lnTo>
                      <a:pt x="10" y="45"/>
                    </a:lnTo>
                    <a:lnTo>
                      <a:pt x="10" y="47"/>
                    </a:lnTo>
                    <a:lnTo>
                      <a:pt x="10" y="49"/>
                    </a:lnTo>
                    <a:lnTo>
                      <a:pt x="10" y="49"/>
                    </a:lnTo>
                    <a:lnTo>
                      <a:pt x="8" y="51"/>
                    </a:lnTo>
                    <a:lnTo>
                      <a:pt x="8" y="51"/>
                    </a:lnTo>
                    <a:lnTo>
                      <a:pt x="8" y="53"/>
                    </a:lnTo>
                    <a:lnTo>
                      <a:pt x="8" y="55"/>
                    </a:lnTo>
                    <a:lnTo>
                      <a:pt x="8" y="55"/>
                    </a:lnTo>
                    <a:lnTo>
                      <a:pt x="6" y="57"/>
                    </a:lnTo>
                    <a:lnTo>
                      <a:pt x="6" y="59"/>
                    </a:lnTo>
                    <a:lnTo>
                      <a:pt x="6" y="59"/>
                    </a:lnTo>
                    <a:lnTo>
                      <a:pt x="6" y="61"/>
                    </a:lnTo>
                    <a:lnTo>
                      <a:pt x="2" y="61"/>
                    </a:lnTo>
                    <a:lnTo>
                      <a:pt x="2" y="63"/>
                    </a:lnTo>
                    <a:lnTo>
                      <a:pt x="0" y="63"/>
                    </a:lnTo>
                    <a:lnTo>
                      <a:pt x="0" y="65"/>
                    </a:lnTo>
                    <a:lnTo>
                      <a:pt x="0" y="65"/>
                    </a:lnTo>
                    <a:lnTo>
                      <a:pt x="2" y="65"/>
                    </a:lnTo>
                    <a:lnTo>
                      <a:pt x="0" y="67"/>
                    </a:lnTo>
                    <a:lnTo>
                      <a:pt x="2" y="69"/>
                    </a:lnTo>
                    <a:lnTo>
                      <a:pt x="2" y="71"/>
                    </a:lnTo>
                    <a:lnTo>
                      <a:pt x="4" y="71"/>
                    </a:lnTo>
                    <a:lnTo>
                      <a:pt x="6" y="71"/>
                    </a:lnTo>
                    <a:lnTo>
                      <a:pt x="10" y="73"/>
                    </a:lnTo>
                    <a:lnTo>
                      <a:pt x="12" y="73"/>
                    </a:lnTo>
                    <a:lnTo>
                      <a:pt x="14" y="77"/>
                    </a:lnTo>
                    <a:lnTo>
                      <a:pt x="16" y="79"/>
                    </a:lnTo>
                    <a:lnTo>
                      <a:pt x="18" y="81"/>
                    </a:lnTo>
                    <a:lnTo>
                      <a:pt x="18" y="83"/>
                    </a:lnTo>
                    <a:lnTo>
                      <a:pt x="16" y="85"/>
                    </a:lnTo>
                    <a:lnTo>
                      <a:pt x="16" y="85"/>
                    </a:lnTo>
                    <a:lnTo>
                      <a:pt x="18" y="87"/>
                    </a:lnTo>
                    <a:lnTo>
                      <a:pt x="20" y="89"/>
                    </a:lnTo>
                    <a:lnTo>
                      <a:pt x="22" y="89"/>
                    </a:lnTo>
                    <a:lnTo>
                      <a:pt x="28" y="93"/>
                    </a:lnTo>
                    <a:lnTo>
                      <a:pt x="30" y="95"/>
                    </a:lnTo>
                    <a:lnTo>
                      <a:pt x="30" y="97"/>
                    </a:lnTo>
                    <a:lnTo>
                      <a:pt x="32" y="97"/>
                    </a:lnTo>
                    <a:lnTo>
                      <a:pt x="34" y="99"/>
                    </a:lnTo>
                    <a:lnTo>
                      <a:pt x="36" y="101"/>
                    </a:lnTo>
                    <a:lnTo>
                      <a:pt x="34" y="103"/>
                    </a:lnTo>
                    <a:lnTo>
                      <a:pt x="34" y="105"/>
                    </a:lnTo>
                    <a:lnTo>
                      <a:pt x="36" y="105"/>
                    </a:lnTo>
                    <a:lnTo>
                      <a:pt x="36" y="107"/>
                    </a:lnTo>
                    <a:lnTo>
                      <a:pt x="36" y="109"/>
                    </a:lnTo>
                    <a:lnTo>
                      <a:pt x="38" y="111"/>
                    </a:lnTo>
                    <a:lnTo>
                      <a:pt x="38" y="111"/>
                    </a:lnTo>
                    <a:lnTo>
                      <a:pt x="42" y="111"/>
                    </a:lnTo>
                    <a:lnTo>
                      <a:pt x="42" y="113"/>
                    </a:lnTo>
                    <a:lnTo>
                      <a:pt x="44" y="115"/>
                    </a:lnTo>
                    <a:lnTo>
                      <a:pt x="46" y="115"/>
                    </a:lnTo>
                    <a:lnTo>
                      <a:pt x="48" y="117"/>
                    </a:lnTo>
                    <a:lnTo>
                      <a:pt x="48" y="117"/>
                    </a:lnTo>
                    <a:lnTo>
                      <a:pt x="48" y="119"/>
                    </a:lnTo>
                    <a:lnTo>
                      <a:pt x="50" y="119"/>
                    </a:lnTo>
                    <a:lnTo>
                      <a:pt x="50" y="121"/>
                    </a:lnTo>
                    <a:lnTo>
                      <a:pt x="50" y="125"/>
                    </a:lnTo>
                    <a:lnTo>
                      <a:pt x="50" y="127"/>
                    </a:lnTo>
                    <a:lnTo>
                      <a:pt x="52" y="127"/>
                    </a:lnTo>
                    <a:lnTo>
                      <a:pt x="52" y="129"/>
                    </a:lnTo>
                    <a:lnTo>
                      <a:pt x="54" y="131"/>
                    </a:lnTo>
                    <a:lnTo>
                      <a:pt x="56" y="133"/>
                    </a:lnTo>
                    <a:lnTo>
                      <a:pt x="56" y="133"/>
                    </a:lnTo>
                    <a:lnTo>
                      <a:pt x="58" y="135"/>
                    </a:lnTo>
                    <a:lnTo>
                      <a:pt x="58" y="137"/>
                    </a:lnTo>
                    <a:lnTo>
                      <a:pt x="58" y="137"/>
                    </a:lnTo>
                    <a:lnTo>
                      <a:pt x="60" y="137"/>
                    </a:lnTo>
                    <a:lnTo>
                      <a:pt x="62" y="139"/>
                    </a:lnTo>
                    <a:lnTo>
                      <a:pt x="62" y="139"/>
                    </a:lnTo>
                    <a:lnTo>
                      <a:pt x="62" y="141"/>
                    </a:lnTo>
                    <a:lnTo>
                      <a:pt x="64" y="141"/>
                    </a:lnTo>
                    <a:lnTo>
                      <a:pt x="66" y="141"/>
                    </a:lnTo>
                    <a:lnTo>
                      <a:pt x="66" y="141"/>
                    </a:lnTo>
                    <a:lnTo>
                      <a:pt x="68" y="141"/>
                    </a:lnTo>
                    <a:lnTo>
                      <a:pt x="68" y="141"/>
                    </a:lnTo>
                    <a:lnTo>
                      <a:pt x="70" y="141"/>
                    </a:lnTo>
                    <a:lnTo>
                      <a:pt x="72" y="139"/>
                    </a:lnTo>
                    <a:lnTo>
                      <a:pt x="72" y="139"/>
                    </a:lnTo>
                    <a:lnTo>
                      <a:pt x="76" y="139"/>
                    </a:lnTo>
                    <a:lnTo>
                      <a:pt x="78" y="139"/>
                    </a:lnTo>
                    <a:lnTo>
                      <a:pt x="80" y="141"/>
                    </a:lnTo>
                    <a:lnTo>
                      <a:pt x="80" y="141"/>
                    </a:lnTo>
                    <a:lnTo>
                      <a:pt x="84" y="139"/>
                    </a:lnTo>
                    <a:lnTo>
                      <a:pt x="84" y="137"/>
                    </a:lnTo>
                    <a:lnTo>
                      <a:pt x="86" y="137"/>
                    </a:lnTo>
                    <a:lnTo>
                      <a:pt x="88" y="137"/>
                    </a:lnTo>
                    <a:lnTo>
                      <a:pt x="90" y="139"/>
                    </a:lnTo>
                    <a:lnTo>
                      <a:pt x="90" y="141"/>
                    </a:lnTo>
                    <a:lnTo>
                      <a:pt x="92" y="143"/>
                    </a:lnTo>
                    <a:lnTo>
                      <a:pt x="94" y="145"/>
                    </a:lnTo>
                    <a:lnTo>
                      <a:pt x="96" y="147"/>
                    </a:lnTo>
                    <a:lnTo>
                      <a:pt x="100" y="149"/>
                    </a:lnTo>
                    <a:lnTo>
                      <a:pt x="100" y="151"/>
                    </a:lnTo>
                    <a:lnTo>
                      <a:pt x="102" y="151"/>
                    </a:lnTo>
                    <a:lnTo>
                      <a:pt x="102" y="153"/>
                    </a:lnTo>
                    <a:lnTo>
                      <a:pt x="102" y="153"/>
                    </a:lnTo>
                    <a:lnTo>
                      <a:pt x="102" y="155"/>
                    </a:lnTo>
                    <a:lnTo>
                      <a:pt x="104" y="155"/>
                    </a:lnTo>
                    <a:lnTo>
                      <a:pt x="104" y="153"/>
                    </a:lnTo>
                    <a:lnTo>
                      <a:pt x="104" y="155"/>
                    </a:lnTo>
                    <a:lnTo>
                      <a:pt x="106" y="155"/>
                    </a:lnTo>
                    <a:lnTo>
                      <a:pt x="106" y="155"/>
                    </a:lnTo>
                    <a:lnTo>
                      <a:pt x="106" y="157"/>
                    </a:lnTo>
                    <a:lnTo>
                      <a:pt x="106" y="155"/>
                    </a:lnTo>
                    <a:lnTo>
                      <a:pt x="108" y="155"/>
                    </a:lnTo>
                    <a:lnTo>
                      <a:pt x="110" y="153"/>
                    </a:lnTo>
                    <a:lnTo>
                      <a:pt x="112" y="151"/>
                    </a:lnTo>
                    <a:lnTo>
                      <a:pt x="112" y="151"/>
                    </a:lnTo>
                    <a:lnTo>
                      <a:pt x="114" y="153"/>
                    </a:lnTo>
                    <a:lnTo>
                      <a:pt x="116" y="153"/>
                    </a:lnTo>
                    <a:lnTo>
                      <a:pt x="118" y="153"/>
                    </a:lnTo>
                    <a:lnTo>
                      <a:pt x="118" y="153"/>
                    </a:lnTo>
                    <a:lnTo>
                      <a:pt x="122" y="151"/>
                    </a:lnTo>
                    <a:lnTo>
                      <a:pt x="122" y="151"/>
                    </a:lnTo>
                    <a:lnTo>
                      <a:pt x="122" y="153"/>
                    </a:lnTo>
                    <a:lnTo>
                      <a:pt x="124" y="155"/>
                    </a:lnTo>
                    <a:lnTo>
                      <a:pt x="126" y="155"/>
                    </a:lnTo>
                    <a:lnTo>
                      <a:pt x="126" y="157"/>
                    </a:lnTo>
                    <a:lnTo>
                      <a:pt x="126" y="157"/>
                    </a:lnTo>
                    <a:lnTo>
                      <a:pt x="126" y="157"/>
                    </a:lnTo>
                    <a:lnTo>
                      <a:pt x="128" y="155"/>
                    </a:lnTo>
                    <a:lnTo>
                      <a:pt x="128" y="153"/>
                    </a:lnTo>
                    <a:lnTo>
                      <a:pt x="130" y="153"/>
                    </a:lnTo>
                    <a:lnTo>
                      <a:pt x="132" y="153"/>
                    </a:lnTo>
                    <a:lnTo>
                      <a:pt x="136" y="151"/>
                    </a:lnTo>
                    <a:lnTo>
                      <a:pt x="136" y="151"/>
                    </a:lnTo>
                    <a:lnTo>
                      <a:pt x="138" y="151"/>
                    </a:lnTo>
                    <a:lnTo>
                      <a:pt x="140" y="149"/>
                    </a:lnTo>
                    <a:lnTo>
                      <a:pt x="142" y="151"/>
                    </a:lnTo>
                    <a:lnTo>
                      <a:pt x="146" y="153"/>
                    </a:lnTo>
                    <a:lnTo>
                      <a:pt x="148" y="153"/>
                    </a:lnTo>
                    <a:lnTo>
                      <a:pt x="148" y="151"/>
                    </a:lnTo>
                    <a:lnTo>
                      <a:pt x="150" y="151"/>
                    </a:lnTo>
                    <a:lnTo>
                      <a:pt x="152" y="147"/>
                    </a:lnTo>
                    <a:lnTo>
                      <a:pt x="156" y="143"/>
                    </a:lnTo>
                    <a:lnTo>
                      <a:pt x="158" y="141"/>
                    </a:lnTo>
                    <a:lnTo>
                      <a:pt x="162" y="137"/>
                    </a:lnTo>
                    <a:lnTo>
                      <a:pt x="166" y="133"/>
                    </a:lnTo>
                    <a:lnTo>
                      <a:pt x="170" y="127"/>
                    </a:lnTo>
                    <a:lnTo>
                      <a:pt x="172" y="125"/>
                    </a:lnTo>
                    <a:lnTo>
                      <a:pt x="176" y="121"/>
                    </a:lnTo>
                    <a:lnTo>
                      <a:pt x="176" y="12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0" name="Freeform 52"/>
              <p:cNvSpPr>
                <a:spLocks noEditPoints="1"/>
              </p:cNvSpPr>
              <p:nvPr/>
            </p:nvSpPr>
            <p:spPr bwMode="auto">
              <a:xfrm>
                <a:off x="5338" y="1385"/>
                <a:ext cx="68" cy="99"/>
              </a:xfrm>
              <a:custGeom>
                <a:avLst/>
                <a:gdLst>
                  <a:gd name="T0" fmla="*/ 28 w 68"/>
                  <a:gd name="T1" fmla="*/ 95 h 99"/>
                  <a:gd name="T2" fmla="*/ 30 w 68"/>
                  <a:gd name="T3" fmla="*/ 99 h 99"/>
                  <a:gd name="T4" fmla="*/ 38 w 68"/>
                  <a:gd name="T5" fmla="*/ 95 h 99"/>
                  <a:gd name="T6" fmla="*/ 30 w 68"/>
                  <a:gd name="T7" fmla="*/ 77 h 99"/>
                  <a:gd name="T8" fmla="*/ 20 w 68"/>
                  <a:gd name="T9" fmla="*/ 73 h 99"/>
                  <a:gd name="T10" fmla="*/ 20 w 68"/>
                  <a:gd name="T11" fmla="*/ 77 h 99"/>
                  <a:gd name="T12" fmla="*/ 20 w 68"/>
                  <a:gd name="T13" fmla="*/ 73 h 99"/>
                  <a:gd name="T14" fmla="*/ 42 w 68"/>
                  <a:gd name="T15" fmla="*/ 71 h 99"/>
                  <a:gd name="T16" fmla="*/ 18 w 68"/>
                  <a:gd name="T17" fmla="*/ 71 h 99"/>
                  <a:gd name="T18" fmla="*/ 46 w 68"/>
                  <a:gd name="T19" fmla="*/ 69 h 99"/>
                  <a:gd name="T20" fmla="*/ 44 w 68"/>
                  <a:gd name="T21" fmla="*/ 71 h 99"/>
                  <a:gd name="T22" fmla="*/ 46 w 68"/>
                  <a:gd name="T23" fmla="*/ 69 h 99"/>
                  <a:gd name="T24" fmla="*/ 52 w 68"/>
                  <a:gd name="T25" fmla="*/ 69 h 99"/>
                  <a:gd name="T26" fmla="*/ 8 w 68"/>
                  <a:gd name="T27" fmla="*/ 37 h 99"/>
                  <a:gd name="T28" fmla="*/ 8 w 68"/>
                  <a:gd name="T29" fmla="*/ 37 h 99"/>
                  <a:gd name="T30" fmla="*/ 66 w 68"/>
                  <a:gd name="T31" fmla="*/ 20 h 99"/>
                  <a:gd name="T32" fmla="*/ 0 w 68"/>
                  <a:gd name="T33" fmla="*/ 14 h 99"/>
                  <a:gd name="T34" fmla="*/ 2 w 68"/>
                  <a:gd name="T35" fmla="*/ 18 h 99"/>
                  <a:gd name="T36" fmla="*/ 58 w 68"/>
                  <a:gd name="T37" fmla="*/ 47 h 99"/>
                  <a:gd name="T38" fmla="*/ 56 w 68"/>
                  <a:gd name="T39" fmla="*/ 45 h 99"/>
                  <a:gd name="T40" fmla="*/ 52 w 68"/>
                  <a:gd name="T41" fmla="*/ 35 h 99"/>
                  <a:gd name="T42" fmla="*/ 34 w 68"/>
                  <a:gd name="T43" fmla="*/ 12 h 99"/>
                  <a:gd name="T44" fmla="*/ 22 w 68"/>
                  <a:gd name="T45" fmla="*/ 4 h 99"/>
                  <a:gd name="T46" fmla="*/ 16 w 68"/>
                  <a:gd name="T47" fmla="*/ 6 h 99"/>
                  <a:gd name="T48" fmla="*/ 6 w 68"/>
                  <a:gd name="T49" fmla="*/ 6 h 99"/>
                  <a:gd name="T50" fmla="*/ 4 w 68"/>
                  <a:gd name="T51" fmla="*/ 10 h 99"/>
                  <a:gd name="T52" fmla="*/ 2 w 68"/>
                  <a:gd name="T53" fmla="*/ 16 h 99"/>
                  <a:gd name="T54" fmla="*/ 6 w 68"/>
                  <a:gd name="T55" fmla="*/ 18 h 99"/>
                  <a:gd name="T56" fmla="*/ 10 w 68"/>
                  <a:gd name="T57" fmla="*/ 26 h 99"/>
                  <a:gd name="T58" fmla="*/ 14 w 68"/>
                  <a:gd name="T59" fmla="*/ 31 h 99"/>
                  <a:gd name="T60" fmla="*/ 10 w 68"/>
                  <a:gd name="T61" fmla="*/ 31 h 99"/>
                  <a:gd name="T62" fmla="*/ 4 w 68"/>
                  <a:gd name="T63" fmla="*/ 33 h 99"/>
                  <a:gd name="T64" fmla="*/ 8 w 68"/>
                  <a:gd name="T65" fmla="*/ 35 h 99"/>
                  <a:gd name="T66" fmla="*/ 12 w 68"/>
                  <a:gd name="T67" fmla="*/ 41 h 99"/>
                  <a:gd name="T68" fmla="*/ 18 w 68"/>
                  <a:gd name="T69" fmla="*/ 47 h 99"/>
                  <a:gd name="T70" fmla="*/ 20 w 68"/>
                  <a:gd name="T71" fmla="*/ 53 h 99"/>
                  <a:gd name="T72" fmla="*/ 18 w 68"/>
                  <a:gd name="T73" fmla="*/ 55 h 99"/>
                  <a:gd name="T74" fmla="*/ 18 w 68"/>
                  <a:gd name="T75" fmla="*/ 61 h 99"/>
                  <a:gd name="T76" fmla="*/ 22 w 68"/>
                  <a:gd name="T77" fmla="*/ 69 h 99"/>
                  <a:gd name="T78" fmla="*/ 22 w 68"/>
                  <a:gd name="T79" fmla="*/ 71 h 99"/>
                  <a:gd name="T80" fmla="*/ 20 w 68"/>
                  <a:gd name="T81" fmla="*/ 71 h 99"/>
                  <a:gd name="T82" fmla="*/ 26 w 68"/>
                  <a:gd name="T83" fmla="*/ 79 h 99"/>
                  <a:gd name="T84" fmla="*/ 30 w 68"/>
                  <a:gd name="T85" fmla="*/ 75 h 99"/>
                  <a:gd name="T86" fmla="*/ 36 w 68"/>
                  <a:gd name="T87" fmla="*/ 73 h 99"/>
                  <a:gd name="T88" fmla="*/ 38 w 68"/>
                  <a:gd name="T89" fmla="*/ 75 h 99"/>
                  <a:gd name="T90" fmla="*/ 36 w 68"/>
                  <a:gd name="T91" fmla="*/ 69 h 99"/>
                  <a:gd name="T92" fmla="*/ 42 w 68"/>
                  <a:gd name="T93" fmla="*/ 71 h 99"/>
                  <a:gd name="T94" fmla="*/ 42 w 68"/>
                  <a:gd name="T95" fmla="*/ 67 h 99"/>
                  <a:gd name="T96" fmla="*/ 48 w 68"/>
                  <a:gd name="T97" fmla="*/ 67 h 99"/>
                  <a:gd name="T98" fmla="*/ 50 w 68"/>
                  <a:gd name="T99" fmla="*/ 65 h 99"/>
                  <a:gd name="T100" fmla="*/ 58 w 68"/>
                  <a:gd name="T101" fmla="*/ 63 h 99"/>
                  <a:gd name="T102" fmla="*/ 60 w 68"/>
                  <a:gd name="T103" fmla="*/ 4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99">
                    <a:moveTo>
                      <a:pt x="38" y="93"/>
                    </a:moveTo>
                    <a:lnTo>
                      <a:pt x="36" y="93"/>
                    </a:lnTo>
                    <a:lnTo>
                      <a:pt x="34" y="93"/>
                    </a:lnTo>
                    <a:lnTo>
                      <a:pt x="30" y="93"/>
                    </a:lnTo>
                    <a:lnTo>
                      <a:pt x="28" y="95"/>
                    </a:lnTo>
                    <a:lnTo>
                      <a:pt x="28" y="97"/>
                    </a:lnTo>
                    <a:lnTo>
                      <a:pt x="28" y="97"/>
                    </a:lnTo>
                    <a:lnTo>
                      <a:pt x="30" y="97"/>
                    </a:lnTo>
                    <a:lnTo>
                      <a:pt x="30" y="99"/>
                    </a:lnTo>
                    <a:lnTo>
                      <a:pt x="30" y="99"/>
                    </a:lnTo>
                    <a:lnTo>
                      <a:pt x="30" y="97"/>
                    </a:lnTo>
                    <a:lnTo>
                      <a:pt x="34" y="97"/>
                    </a:lnTo>
                    <a:lnTo>
                      <a:pt x="36" y="97"/>
                    </a:lnTo>
                    <a:lnTo>
                      <a:pt x="38" y="95"/>
                    </a:lnTo>
                    <a:lnTo>
                      <a:pt x="38" y="95"/>
                    </a:lnTo>
                    <a:lnTo>
                      <a:pt x="38" y="95"/>
                    </a:lnTo>
                    <a:lnTo>
                      <a:pt x="38" y="93"/>
                    </a:lnTo>
                    <a:close/>
                    <a:moveTo>
                      <a:pt x="28" y="79"/>
                    </a:moveTo>
                    <a:lnTo>
                      <a:pt x="30" y="79"/>
                    </a:lnTo>
                    <a:lnTo>
                      <a:pt x="30" y="77"/>
                    </a:lnTo>
                    <a:lnTo>
                      <a:pt x="28" y="77"/>
                    </a:lnTo>
                    <a:lnTo>
                      <a:pt x="28" y="77"/>
                    </a:lnTo>
                    <a:lnTo>
                      <a:pt x="28" y="77"/>
                    </a:lnTo>
                    <a:lnTo>
                      <a:pt x="28" y="79"/>
                    </a:lnTo>
                    <a:close/>
                    <a:moveTo>
                      <a:pt x="20" y="73"/>
                    </a:moveTo>
                    <a:lnTo>
                      <a:pt x="20" y="75"/>
                    </a:lnTo>
                    <a:lnTo>
                      <a:pt x="20" y="77"/>
                    </a:lnTo>
                    <a:lnTo>
                      <a:pt x="20" y="77"/>
                    </a:lnTo>
                    <a:lnTo>
                      <a:pt x="20" y="77"/>
                    </a:lnTo>
                    <a:lnTo>
                      <a:pt x="20" y="77"/>
                    </a:lnTo>
                    <a:lnTo>
                      <a:pt x="22" y="77"/>
                    </a:lnTo>
                    <a:lnTo>
                      <a:pt x="22" y="77"/>
                    </a:lnTo>
                    <a:lnTo>
                      <a:pt x="24" y="75"/>
                    </a:lnTo>
                    <a:lnTo>
                      <a:pt x="22" y="75"/>
                    </a:lnTo>
                    <a:lnTo>
                      <a:pt x="20" y="73"/>
                    </a:lnTo>
                    <a:close/>
                    <a:moveTo>
                      <a:pt x="42" y="71"/>
                    </a:moveTo>
                    <a:lnTo>
                      <a:pt x="42" y="73"/>
                    </a:lnTo>
                    <a:lnTo>
                      <a:pt x="44" y="73"/>
                    </a:lnTo>
                    <a:lnTo>
                      <a:pt x="44" y="73"/>
                    </a:lnTo>
                    <a:lnTo>
                      <a:pt x="42" y="71"/>
                    </a:lnTo>
                    <a:close/>
                    <a:moveTo>
                      <a:pt x="16" y="67"/>
                    </a:moveTo>
                    <a:lnTo>
                      <a:pt x="14" y="69"/>
                    </a:lnTo>
                    <a:lnTo>
                      <a:pt x="16" y="69"/>
                    </a:lnTo>
                    <a:lnTo>
                      <a:pt x="16" y="69"/>
                    </a:lnTo>
                    <a:lnTo>
                      <a:pt x="18" y="71"/>
                    </a:lnTo>
                    <a:lnTo>
                      <a:pt x="18" y="71"/>
                    </a:lnTo>
                    <a:lnTo>
                      <a:pt x="18" y="71"/>
                    </a:lnTo>
                    <a:lnTo>
                      <a:pt x="18" y="69"/>
                    </a:lnTo>
                    <a:lnTo>
                      <a:pt x="16" y="67"/>
                    </a:lnTo>
                    <a:close/>
                    <a:moveTo>
                      <a:pt x="46" y="69"/>
                    </a:moveTo>
                    <a:lnTo>
                      <a:pt x="44" y="69"/>
                    </a:lnTo>
                    <a:lnTo>
                      <a:pt x="42" y="67"/>
                    </a:lnTo>
                    <a:lnTo>
                      <a:pt x="42" y="69"/>
                    </a:lnTo>
                    <a:lnTo>
                      <a:pt x="42" y="69"/>
                    </a:lnTo>
                    <a:lnTo>
                      <a:pt x="44" y="71"/>
                    </a:lnTo>
                    <a:lnTo>
                      <a:pt x="44" y="71"/>
                    </a:lnTo>
                    <a:lnTo>
                      <a:pt x="44" y="71"/>
                    </a:lnTo>
                    <a:lnTo>
                      <a:pt x="46" y="71"/>
                    </a:lnTo>
                    <a:lnTo>
                      <a:pt x="46" y="71"/>
                    </a:lnTo>
                    <a:lnTo>
                      <a:pt x="46" y="69"/>
                    </a:lnTo>
                    <a:lnTo>
                      <a:pt x="46" y="69"/>
                    </a:lnTo>
                    <a:close/>
                    <a:moveTo>
                      <a:pt x="54" y="65"/>
                    </a:moveTo>
                    <a:lnTo>
                      <a:pt x="52" y="67"/>
                    </a:lnTo>
                    <a:lnTo>
                      <a:pt x="52" y="69"/>
                    </a:lnTo>
                    <a:lnTo>
                      <a:pt x="52" y="69"/>
                    </a:lnTo>
                    <a:lnTo>
                      <a:pt x="56" y="71"/>
                    </a:lnTo>
                    <a:lnTo>
                      <a:pt x="56" y="69"/>
                    </a:lnTo>
                    <a:lnTo>
                      <a:pt x="54" y="65"/>
                    </a:lnTo>
                    <a:lnTo>
                      <a:pt x="54" y="65"/>
                    </a:lnTo>
                    <a:close/>
                    <a:moveTo>
                      <a:pt x="8" y="37"/>
                    </a:moveTo>
                    <a:lnTo>
                      <a:pt x="8" y="37"/>
                    </a:lnTo>
                    <a:lnTo>
                      <a:pt x="8" y="39"/>
                    </a:lnTo>
                    <a:lnTo>
                      <a:pt x="10" y="41"/>
                    </a:lnTo>
                    <a:lnTo>
                      <a:pt x="10" y="39"/>
                    </a:lnTo>
                    <a:lnTo>
                      <a:pt x="8" y="37"/>
                    </a:lnTo>
                    <a:close/>
                    <a:moveTo>
                      <a:pt x="68" y="20"/>
                    </a:moveTo>
                    <a:lnTo>
                      <a:pt x="68" y="18"/>
                    </a:lnTo>
                    <a:lnTo>
                      <a:pt x="66" y="18"/>
                    </a:lnTo>
                    <a:lnTo>
                      <a:pt x="66" y="20"/>
                    </a:lnTo>
                    <a:lnTo>
                      <a:pt x="66" y="20"/>
                    </a:lnTo>
                    <a:lnTo>
                      <a:pt x="68" y="20"/>
                    </a:lnTo>
                    <a:lnTo>
                      <a:pt x="68" y="20"/>
                    </a:lnTo>
                    <a:lnTo>
                      <a:pt x="68" y="20"/>
                    </a:lnTo>
                    <a:close/>
                    <a:moveTo>
                      <a:pt x="0" y="14"/>
                    </a:moveTo>
                    <a:lnTo>
                      <a:pt x="0" y="14"/>
                    </a:lnTo>
                    <a:lnTo>
                      <a:pt x="0" y="14"/>
                    </a:lnTo>
                    <a:lnTo>
                      <a:pt x="0" y="16"/>
                    </a:lnTo>
                    <a:lnTo>
                      <a:pt x="2" y="18"/>
                    </a:lnTo>
                    <a:lnTo>
                      <a:pt x="2" y="18"/>
                    </a:lnTo>
                    <a:lnTo>
                      <a:pt x="2" y="18"/>
                    </a:lnTo>
                    <a:lnTo>
                      <a:pt x="2" y="16"/>
                    </a:lnTo>
                    <a:lnTo>
                      <a:pt x="0" y="14"/>
                    </a:lnTo>
                    <a:close/>
                    <a:moveTo>
                      <a:pt x="60" y="49"/>
                    </a:moveTo>
                    <a:lnTo>
                      <a:pt x="60" y="47"/>
                    </a:lnTo>
                    <a:lnTo>
                      <a:pt x="58" y="47"/>
                    </a:lnTo>
                    <a:lnTo>
                      <a:pt x="58" y="47"/>
                    </a:lnTo>
                    <a:lnTo>
                      <a:pt x="58" y="47"/>
                    </a:lnTo>
                    <a:lnTo>
                      <a:pt x="56" y="47"/>
                    </a:lnTo>
                    <a:lnTo>
                      <a:pt x="56" y="45"/>
                    </a:lnTo>
                    <a:lnTo>
                      <a:pt x="56" y="45"/>
                    </a:lnTo>
                    <a:lnTo>
                      <a:pt x="54" y="43"/>
                    </a:lnTo>
                    <a:lnTo>
                      <a:pt x="54" y="41"/>
                    </a:lnTo>
                    <a:lnTo>
                      <a:pt x="54" y="39"/>
                    </a:lnTo>
                    <a:lnTo>
                      <a:pt x="52" y="37"/>
                    </a:lnTo>
                    <a:lnTo>
                      <a:pt x="52" y="35"/>
                    </a:lnTo>
                    <a:lnTo>
                      <a:pt x="50" y="31"/>
                    </a:lnTo>
                    <a:lnTo>
                      <a:pt x="50" y="28"/>
                    </a:lnTo>
                    <a:lnTo>
                      <a:pt x="46" y="24"/>
                    </a:lnTo>
                    <a:lnTo>
                      <a:pt x="40" y="16"/>
                    </a:lnTo>
                    <a:lnTo>
                      <a:pt x="34" y="12"/>
                    </a:lnTo>
                    <a:lnTo>
                      <a:pt x="28" y="8"/>
                    </a:lnTo>
                    <a:lnTo>
                      <a:pt x="22" y="0"/>
                    </a:lnTo>
                    <a:lnTo>
                      <a:pt x="22" y="0"/>
                    </a:lnTo>
                    <a:lnTo>
                      <a:pt x="22" y="2"/>
                    </a:lnTo>
                    <a:lnTo>
                      <a:pt x="22" y="4"/>
                    </a:lnTo>
                    <a:lnTo>
                      <a:pt x="20" y="4"/>
                    </a:lnTo>
                    <a:lnTo>
                      <a:pt x="20" y="4"/>
                    </a:lnTo>
                    <a:lnTo>
                      <a:pt x="20" y="4"/>
                    </a:lnTo>
                    <a:lnTo>
                      <a:pt x="18" y="6"/>
                    </a:lnTo>
                    <a:lnTo>
                      <a:pt x="16" y="6"/>
                    </a:lnTo>
                    <a:lnTo>
                      <a:pt x="14" y="4"/>
                    </a:lnTo>
                    <a:lnTo>
                      <a:pt x="12" y="4"/>
                    </a:lnTo>
                    <a:lnTo>
                      <a:pt x="12" y="6"/>
                    </a:lnTo>
                    <a:lnTo>
                      <a:pt x="8" y="4"/>
                    </a:lnTo>
                    <a:lnTo>
                      <a:pt x="6" y="6"/>
                    </a:lnTo>
                    <a:lnTo>
                      <a:pt x="6" y="6"/>
                    </a:lnTo>
                    <a:lnTo>
                      <a:pt x="4" y="6"/>
                    </a:lnTo>
                    <a:lnTo>
                      <a:pt x="4" y="8"/>
                    </a:lnTo>
                    <a:lnTo>
                      <a:pt x="4" y="8"/>
                    </a:lnTo>
                    <a:lnTo>
                      <a:pt x="4" y="10"/>
                    </a:lnTo>
                    <a:lnTo>
                      <a:pt x="2" y="12"/>
                    </a:lnTo>
                    <a:lnTo>
                      <a:pt x="4" y="14"/>
                    </a:lnTo>
                    <a:lnTo>
                      <a:pt x="4" y="14"/>
                    </a:lnTo>
                    <a:lnTo>
                      <a:pt x="2" y="14"/>
                    </a:lnTo>
                    <a:lnTo>
                      <a:pt x="2" y="16"/>
                    </a:lnTo>
                    <a:lnTo>
                      <a:pt x="2" y="16"/>
                    </a:lnTo>
                    <a:lnTo>
                      <a:pt x="2" y="16"/>
                    </a:lnTo>
                    <a:lnTo>
                      <a:pt x="4" y="16"/>
                    </a:lnTo>
                    <a:lnTo>
                      <a:pt x="4" y="18"/>
                    </a:lnTo>
                    <a:lnTo>
                      <a:pt x="6" y="18"/>
                    </a:lnTo>
                    <a:lnTo>
                      <a:pt x="6" y="20"/>
                    </a:lnTo>
                    <a:lnTo>
                      <a:pt x="6" y="22"/>
                    </a:lnTo>
                    <a:lnTo>
                      <a:pt x="8" y="24"/>
                    </a:lnTo>
                    <a:lnTo>
                      <a:pt x="10" y="26"/>
                    </a:lnTo>
                    <a:lnTo>
                      <a:pt x="10" y="26"/>
                    </a:lnTo>
                    <a:lnTo>
                      <a:pt x="10" y="26"/>
                    </a:lnTo>
                    <a:lnTo>
                      <a:pt x="12" y="31"/>
                    </a:lnTo>
                    <a:lnTo>
                      <a:pt x="14" y="31"/>
                    </a:lnTo>
                    <a:lnTo>
                      <a:pt x="14" y="31"/>
                    </a:lnTo>
                    <a:lnTo>
                      <a:pt x="14" y="31"/>
                    </a:lnTo>
                    <a:lnTo>
                      <a:pt x="14" y="33"/>
                    </a:lnTo>
                    <a:lnTo>
                      <a:pt x="14" y="33"/>
                    </a:lnTo>
                    <a:lnTo>
                      <a:pt x="14" y="33"/>
                    </a:lnTo>
                    <a:lnTo>
                      <a:pt x="12" y="31"/>
                    </a:lnTo>
                    <a:lnTo>
                      <a:pt x="10" y="31"/>
                    </a:lnTo>
                    <a:lnTo>
                      <a:pt x="8" y="28"/>
                    </a:lnTo>
                    <a:lnTo>
                      <a:pt x="6" y="28"/>
                    </a:lnTo>
                    <a:lnTo>
                      <a:pt x="6" y="31"/>
                    </a:lnTo>
                    <a:lnTo>
                      <a:pt x="6" y="31"/>
                    </a:lnTo>
                    <a:lnTo>
                      <a:pt x="4" y="33"/>
                    </a:lnTo>
                    <a:lnTo>
                      <a:pt x="4" y="33"/>
                    </a:lnTo>
                    <a:lnTo>
                      <a:pt x="4" y="35"/>
                    </a:lnTo>
                    <a:lnTo>
                      <a:pt x="6" y="35"/>
                    </a:lnTo>
                    <a:lnTo>
                      <a:pt x="8" y="37"/>
                    </a:lnTo>
                    <a:lnTo>
                      <a:pt x="8" y="35"/>
                    </a:lnTo>
                    <a:lnTo>
                      <a:pt x="10" y="35"/>
                    </a:lnTo>
                    <a:lnTo>
                      <a:pt x="10" y="37"/>
                    </a:lnTo>
                    <a:lnTo>
                      <a:pt x="12" y="39"/>
                    </a:lnTo>
                    <a:lnTo>
                      <a:pt x="12" y="41"/>
                    </a:lnTo>
                    <a:lnTo>
                      <a:pt x="12" y="41"/>
                    </a:lnTo>
                    <a:lnTo>
                      <a:pt x="14" y="43"/>
                    </a:lnTo>
                    <a:lnTo>
                      <a:pt x="14" y="45"/>
                    </a:lnTo>
                    <a:lnTo>
                      <a:pt x="14" y="47"/>
                    </a:lnTo>
                    <a:lnTo>
                      <a:pt x="16" y="47"/>
                    </a:lnTo>
                    <a:lnTo>
                      <a:pt x="18" y="47"/>
                    </a:lnTo>
                    <a:lnTo>
                      <a:pt x="16" y="49"/>
                    </a:lnTo>
                    <a:lnTo>
                      <a:pt x="18" y="49"/>
                    </a:lnTo>
                    <a:lnTo>
                      <a:pt x="18" y="49"/>
                    </a:lnTo>
                    <a:lnTo>
                      <a:pt x="18" y="51"/>
                    </a:lnTo>
                    <a:lnTo>
                      <a:pt x="20" y="53"/>
                    </a:lnTo>
                    <a:lnTo>
                      <a:pt x="18" y="53"/>
                    </a:lnTo>
                    <a:lnTo>
                      <a:pt x="18" y="53"/>
                    </a:lnTo>
                    <a:lnTo>
                      <a:pt x="16" y="55"/>
                    </a:lnTo>
                    <a:lnTo>
                      <a:pt x="16" y="55"/>
                    </a:lnTo>
                    <a:lnTo>
                      <a:pt x="18" y="55"/>
                    </a:lnTo>
                    <a:lnTo>
                      <a:pt x="20" y="55"/>
                    </a:lnTo>
                    <a:lnTo>
                      <a:pt x="18" y="57"/>
                    </a:lnTo>
                    <a:lnTo>
                      <a:pt x="18" y="57"/>
                    </a:lnTo>
                    <a:lnTo>
                      <a:pt x="18" y="57"/>
                    </a:lnTo>
                    <a:lnTo>
                      <a:pt x="18" y="61"/>
                    </a:lnTo>
                    <a:lnTo>
                      <a:pt x="18" y="63"/>
                    </a:lnTo>
                    <a:lnTo>
                      <a:pt x="18" y="63"/>
                    </a:lnTo>
                    <a:lnTo>
                      <a:pt x="18" y="65"/>
                    </a:lnTo>
                    <a:lnTo>
                      <a:pt x="20" y="67"/>
                    </a:lnTo>
                    <a:lnTo>
                      <a:pt x="22" y="69"/>
                    </a:lnTo>
                    <a:lnTo>
                      <a:pt x="22" y="69"/>
                    </a:lnTo>
                    <a:lnTo>
                      <a:pt x="24" y="69"/>
                    </a:lnTo>
                    <a:lnTo>
                      <a:pt x="24" y="69"/>
                    </a:lnTo>
                    <a:lnTo>
                      <a:pt x="24" y="71"/>
                    </a:lnTo>
                    <a:lnTo>
                      <a:pt x="22" y="71"/>
                    </a:lnTo>
                    <a:lnTo>
                      <a:pt x="24" y="71"/>
                    </a:lnTo>
                    <a:lnTo>
                      <a:pt x="24" y="71"/>
                    </a:lnTo>
                    <a:lnTo>
                      <a:pt x="22" y="71"/>
                    </a:lnTo>
                    <a:lnTo>
                      <a:pt x="20" y="71"/>
                    </a:lnTo>
                    <a:lnTo>
                      <a:pt x="20" y="71"/>
                    </a:lnTo>
                    <a:lnTo>
                      <a:pt x="22" y="73"/>
                    </a:lnTo>
                    <a:lnTo>
                      <a:pt x="24" y="75"/>
                    </a:lnTo>
                    <a:lnTo>
                      <a:pt x="26" y="77"/>
                    </a:lnTo>
                    <a:lnTo>
                      <a:pt x="26" y="77"/>
                    </a:lnTo>
                    <a:lnTo>
                      <a:pt x="26" y="79"/>
                    </a:lnTo>
                    <a:lnTo>
                      <a:pt x="28" y="79"/>
                    </a:lnTo>
                    <a:lnTo>
                      <a:pt x="28" y="77"/>
                    </a:lnTo>
                    <a:lnTo>
                      <a:pt x="28" y="75"/>
                    </a:lnTo>
                    <a:lnTo>
                      <a:pt x="30" y="75"/>
                    </a:lnTo>
                    <a:lnTo>
                      <a:pt x="30" y="75"/>
                    </a:lnTo>
                    <a:lnTo>
                      <a:pt x="32" y="77"/>
                    </a:lnTo>
                    <a:lnTo>
                      <a:pt x="32" y="73"/>
                    </a:lnTo>
                    <a:lnTo>
                      <a:pt x="34" y="71"/>
                    </a:lnTo>
                    <a:lnTo>
                      <a:pt x="34" y="71"/>
                    </a:lnTo>
                    <a:lnTo>
                      <a:pt x="36" y="73"/>
                    </a:lnTo>
                    <a:lnTo>
                      <a:pt x="34" y="73"/>
                    </a:lnTo>
                    <a:lnTo>
                      <a:pt x="34" y="75"/>
                    </a:lnTo>
                    <a:lnTo>
                      <a:pt x="38" y="75"/>
                    </a:lnTo>
                    <a:lnTo>
                      <a:pt x="38" y="75"/>
                    </a:lnTo>
                    <a:lnTo>
                      <a:pt x="38" y="75"/>
                    </a:lnTo>
                    <a:lnTo>
                      <a:pt x="38" y="73"/>
                    </a:lnTo>
                    <a:lnTo>
                      <a:pt x="38" y="71"/>
                    </a:lnTo>
                    <a:lnTo>
                      <a:pt x="36" y="71"/>
                    </a:lnTo>
                    <a:lnTo>
                      <a:pt x="36" y="69"/>
                    </a:lnTo>
                    <a:lnTo>
                      <a:pt x="36" y="69"/>
                    </a:lnTo>
                    <a:lnTo>
                      <a:pt x="38" y="69"/>
                    </a:lnTo>
                    <a:lnTo>
                      <a:pt x="38" y="71"/>
                    </a:lnTo>
                    <a:lnTo>
                      <a:pt x="40" y="71"/>
                    </a:lnTo>
                    <a:lnTo>
                      <a:pt x="42" y="71"/>
                    </a:lnTo>
                    <a:lnTo>
                      <a:pt x="42" y="71"/>
                    </a:lnTo>
                    <a:lnTo>
                      <a:pt x="40" y="69"/>
                    </a:lnTo>
                    <a:lnTo>
                      <a:pt x="40" y="69"/>
                    </a:lnTo>
                    <a:lnTo>
                      <a:pt x="40" y="67"/>
                    </a:lnTo>
                    <a:lnTo>
                      <a:pt x="40" y="67"/>
                    </a:lnTo>
                    <a:lnTo>
                      <a:pt x="42" y="67"/>
                    </a:lnTo>
                    <a:lnTo>
                      <a:pt x="44" y="65"/>
                    </a:lnTo>
                    <a:lnTo>
                      <a:pt x="44" y="65"/>
                    </a:lnTo>
                    <a:lnTo>
                      <a:pt x="46" y="67"/>
                    </a:lnTo>
                    <a:lnTo>
                      <a:pt x="46" y="67"/>
                    </a:lnTo>
                    <a:lnTo>
                      <a:pt x="48" y="67"/>
                    </a:lnTo>
                    <a:lnTo>
                      <a:pt x="50" y="69"/>
                    </a:lnTo>
                    <a:lnTo>
                      <a:pt x="52" y="69"/>
                    </a:lnTo>
                    <a:lnTo>
                      <a:pt x="50" y="67"/>
                    </a:lnTo>
                    <a:lnTo>
                      <a:pt x="50" y="65"/>
                    </a:lnTo>
                    <a:lnTo>
                      <a:pt x="50" y="65"/>
                    </a:lnTo>
                    <a:lnTo>
                      <a:pt x="50" y="65"/>
                    </a:lnTo>
                    <a:lnTo>
                      <a:pt x="52" y="63"/>
                    </a:lnTo>
                    <a:lnTo>
                      <a:pt x="54" y="65"/>
                    </a:lnTo>
                    <a:lnTo>
                      <a:pt x="58" y="65"/>
                    </a:lnTo>
                    <a:lnTo>
                      <a:pt x="58" y="63"/>
                    </a:lnTo>
                    <a:lnTo>
                      <a:pt x="60" y="63"/>
                    </a:lnTo>
                    <a:lnTo>
                      <a:pt x="62" y="61"/>
                    </a:lnTo>
                    <a:lnTo>
                      <a:pt x="62" y="57"/>
                    </a:lnTo>
                    <a:lnTo>
                      <a:pt x="60" y="53"/>
                    </a:lnTo>
                    <a:lnTo>
                      <a:pt x="60" y="4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1" name="Freeform 53"/>
              <p:cNvSpPr>
                <a:spLocks noEditPoints="1"/>
              </p:cNvSpPr>
              <p:nvPr/>
            </p:nvSpPr>
            <p:spPr bwMode="auto">
              <a:xfrm>
                <a:off x="2989" y="3037"/>
                <a:ext cx="176" cy="76"/>
              </a:xfrm>
              <a:custGeom>
                <a:avLst/>
                <a:gdLst>
                  <a:gd name="T0" fmla="*/ 176 w 176"/>
                  <a:gd name="T1" fmla="*/ 74 h 76"/>
                  <a:gd name="T2" fmla="*/ 174 w 176"/>
                  <a:gd name="T3" fmla="*/ 74 h 76"/>
                  <a:gd name="T4" fmla="*/ 174 w 176"/>
                  <a:gd name="T5" fmla="*/ 74 h 76"/>
                  <a:gd name="T6" fmla="*/ 174 w 176"/>
                  <a:gd name="T7" fmla="*/ 74 h 76"/>
                  <a:gd name="T8" fmla="*/ 172 w 176"/>
                  <a:gd name="T9" fmla="*/ 74 h 76"/>
                  <a:gd name="T10" fmla="*/ 174 w 176"/>
                  <a:gd name="T11" fmla="*/ 74 h 76"/>
                  <a:gd name="T12" fmla="*/ 176 w 176"/>
                  <a:gd name="T13" fmla="*/ 76 h 76"/>
                  <a:gd name="T14" fmla="*/ 176 w 176"/>
                  <a:gd name="T15" fmla="*/ 74 h 76"/>
                  <a:gd name="T16" fmla="*/ 32 w 176"/>
                  <a:gd name="T17" fmla="*/ 10 h 76"/>
                  <a:gd name="T18" fmla="*/ 32 w 176"/>
                  <a:gd name="T19" fmla="*/ 10 h 76"/>
                  <a:gd name="T20" fmla="*/ 30 w 176"/>
                  <a:gd name="T21" fmla="*/ 10 h 76"/>
                  <a:gd name="T22" fmla="*/ 30 w 176"/>
                  <a:gd name="T23" fmla="*/ 10 h 76"/>
                  <a:gd name="T24" fmla="*/ 28 w 176"/>
                  <a:gd name="T25" fmla="*/ 10 h 76"/>
                  <a:gd name="T26" fmla="*/ 28 w 176"/>
                  <a:gd name="T27" fmla="*/ 8 h 76"/>
                  <a:gd name="T28" fmla="*/ 26 w 176"/>
                  <a:gd name="T29" fmla="*/ 6 h 76"/>
                  <a:gd name="T30" fmla="*/ 26 w 176"/>
                  <a:gd name="T31" fmla="*/ 6 h 76"/>
                  <a:gd name="T32" fmla="*/ 24 w 176"/>
                  <a:gd name="T33" fmla="*/ 4 h 76"/>
                  <a:gd name="T34" fmla="*/ 24 w 176"/>
                  <a:gd name="T35" fmla="*/ 4 h 76"/>
                  <a:gd name="T36" fmla="*/ 24 w 176"/>
                  <a:gd name="T37" fmla="*/ 4 h 76"/>
                  <a:gd name="T38" fmla="*/ 24 w 176"/>
                  <a:gd name="T39" fmla="*/ 6 h 76"/>
                  <a:gd name="T40" fmla="*/ 22 w 176"/>
                  <a:gd name="T41" fmla="*/ 6 h 76"/>
                  <a:gd name="T42" fmla="*/ 22 w 176"/>
                  <a:gd name="T43" fmla="*/ 4 h 76"/>
                  <a:gd name="T44" fmla="*/ 20 w 176"/>
                  <a:gd name="T45" fmla="*/ 4 h 76"/>
                  <a:gd name="T46" fmla="*/ 20 w 176"/>
                  <a:gd name="T47" fmla="*/ 4 h 76"/>
                  <a:gd name="T48" fmla="*/ 18 w 176"/>
                  <a:gd name="T49" fmla="*/ 2 h 76"/>
                  <a:gd name="T50" fmla="*/ 18 w 176"/>
                  <a:gd name="T51" fmla="*/ 2 h 76"/>
                  <a:gd name="T52" fmla="*/ 16 w 176"/>
                  <a:gd name="T53" fmla="*/ 2 h 76"/>
                  <a:gd name="T54" fmla="*/ 16 w 176"/>
                  <a:gd name="T55" fmla="*/ 2 h 76"/>
                  <a:gd name="T56" fmla="*/ 16 w 176"/>
                  <a:gd name="T57" fmla="*/ 2 h 76"/>
                  <a:gd name="T58" fmla="*/ 14 w 176"/>
                  <a:gd name="T59" fmla="*/ 2 h 76"/>
                  <a:gd name="T60" fmla="*/ 12 w 176"/>
                  <a:gd name="T61" fmla="*/ 2 h 76"/>
                  <a:gd name="T62" fmla="*/ 12 w 176"/>
                  <a:gd name="T63" fmla="*/ 0 h 76"/>
                  <a:gd name="T64" fmla="*/ 8 w 176"/>
                  <a:gd name="T65" fmla="*/ 0 h 76"/>
                  <a:gd name="T66" fmla="*/ 8 w 176"/>
                  <a:gd name="T67" fmla="*/ 0 h 76"/>
                  <a:gd name="T68" fmla="*/ 6 w 176"/>
                  <a:gd name="T69" fmla="*/ 0 h 76"/>
                  <a:gd name="T70" fmla="*/ 2 w 176"/>
                  <a:gd name="T71" fmla="*/ 0 h 76"/>
                  <a:gd name="T72" fmla="*/ 0 w 176"/>
                  <a:gd name="T73" fmla="*/ 0 h 76"/>
                  <a:gd name="T74" fmla="*/ 2 w 176"/>
                  <a:gd name="T75" fmla="*/ 0 h 76"/>
                  <a:gd name="T76" fmla="*/ 6 w 176"/>
                  <a:gd name="T77" fmla="*/ 0 h 76"/>
                  <a:gd name="T78" fmla="*/ 6 w 176"/>
                  <a:gd name="T79" fmla="*/ 2 h 76"/>
                  <a:gd name="T80" fmla="*/ 6 w 176"/>
                  <a:gd name="T81" fmla="*/ 2 h 76"/>
                  <a:gd name="T82" fmla="*/ 6 w 176"/>
                  <a:gd name="T83" fmla="*/ 2 h 76"/>
                  <a:gd name="T84" fmla="*/ 8 w 176"/>
                  <a:gd name="T85" fmla="*/ 2 h 76"/>
                  <a:gd name="T86" fmla="*/ 14 w 176"/>
                  <a:gd name="T87" fmla="*/ 4 h 76"/>
                  <a:gd name="T88" fmla="*/ 14 w 176"/>
                  <a:gd name="T89" fmla="*/ 6 h 76"/>
                  <a:gd name="T90" fmla="*/ 16 w 176"/>
                  <a:gd name="T91" fmla="*/ 6 h 76"/>
                  <a:gd name="T92" fmla="*/ 18 w 176"/>
                  <a:gd name="T93" fmla="*/ 6 h 76"/>
                  <a:gd name="T94" fmla="*/ 18 w 176"/>
                  <a:gd name="T95" fmla="*/ 6 h 76"/>
                  <a:gd name="T96" fmla="*/ 18 w 176"/>
                  <a:gd name="T97" fmla="*/ 6 h 76"/>
                  <a:gd name="T98" fmla="*/ 20 w 176"/>
                  <a:gd name="T99" fmla="*/ 8 h 76"/>
                  <a:gd name="T100" fmla="*/ 22 w 176"/>
                  <a:gd name="T101" fmla="*/ 8 h 76"/>
                  <a:gd name="T102" fmla="*/ 24 w 176"/>
                  <a:gd name="T103" fmla="*/ 8 h 76"/>
                  <a:gd name="T104" fmla="*/ 24 w 176"/>
                  <a:gd name="T105" fmla="*/ 8 h 76"/>
                  <a:gd name="T106" fmla="*/ 24 w 176"/>
                  <a:gd name="T107" fmla="*/ 10 h 76"/>
                  <a:gd name="T108" fmla="*/ 26 w 176"/>
                  <a:gd name="T109" fmla="*/ 12 h 76"/>
                  <a:gd name="T110" fmla="*/ 28 w 176"/>
                  <a:gd name="T111" fmla="*/ 14 h 76"/>
                  <a:gd name="T112" fmla="*/ 30 w 176"/>
                  <a:gd name="T113" fmla="*/ 14 h 76"/>
                  <a:gd name="T114" fmla="*/ 30 w 176"/>
                  <a:gd name="T115" fmla="*/ 14 h 76"/>
                  <a:gd name="T116" fmla="*/ 32 w 176"/>
                  <a:gd name="T117" fmla="*/ 14 h 76"/>
                  <a:gd name="T118" fmla="*/ 32 w 176"/>
                  <a:gd name="T119" fmla="*/ 14 h 76"/>
                  <a:gd name="T120" fmla="*/ 34 w 176"/>
                  <a:gd name="T121" fmla="*/ 12 h 76"/>
                  <a:gd name="T122" fmla="*/ 32 w 176"/>
                  <a:gd name="T123" fmla="*/ 12 h 76"/>
                  <a:gd name="T124" fmla="*/ 32 w 176"/>
                  <a:gd name="T125" fmla="*/ 1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76">
                    <a:moveTo>
                      <a:pt x="176" y="74"/>
                    </a:moveTo>
                    <a:lnTo>
                      <a:pt x="174" y="74"/>
                    </a:lnTo>
                    <a:lnTo>
                      <a:pt x="174" y="74"/>
                    </a:lnTo>
                    <a:lnTo>
                      <a:pt x="174" y="74"/>
                    </a:lnTo>
                    <a:lnTo>
                      <a:pt x="172" y="74"/>
                    </a:lnTo>
                    <a:lnTo>
                      <a:pt x="174" y="74"/>
                    </a:lnTo>
                    <a:lnTo>
                      <a:pt x="176" y="76"/>
                    </a:lnTo>
                    <a:lnTo>
                      <a:pt x="176" y="74"/>
                    </a:lnTo>
                    <a:close/>
                    <a:moveTo>
                      <a:pt x="32" y="10"/>
                    </a:moveTo>
                    <a:lnTo>
                      <a:pt x="32" y="10"/>
                    </a:lnTo>
                    <a:lnTo>
                      <a:pt x="30" y="10"/>
                    </a:lnTo>
                    <a:lnTo>
                      <a:pt x="30" y="10"/>
                    </a:lnTo>
                    <a:lnTo>
                      <a:pt x="28" y="10"/>
                    </a:lnTo>
                    <a:lnTo>
                      <a:pt x="28" y="8"/>
                    </a:lnTo>
                    <a:lnTo>
                      <a:pt x="26" y="6"/>
                    </a:lnTo>
                    <a:lnTo>
                      <a:pt x="26" y="6"/>
                    </a:lnTo>
                    <a:lnTo>
                      <a:pt x="24" y="4"/>
                    </a:lnTo>
                    <a:lnTo>
                      <a:pt x="24" y="4"/>
                    </a:lnTo>
                    <a:lnTo>
                      <a:pt x="24" y="4"/>
                    </a:lnTo>
                    <a:lnTo>
                      <a:pt x="24" y="6"/>
                    </a:lnTo>
                    <a:lnTo>
                      <a:pt x="22" y="6"/>
                    </a:lnTo>
                    <a:lnTo>
                      <a:pt x="22" y="4"/>
                    </a:lnTo>
                    <a:lnTo>
                      <a:pt x="20" y="4"/>
                    </a:lnTo>
                    <a:lnTo>
                      <a:pt x="20" y="4"/>
                    </a:lnTo>
                    <a:lnTo>
                      <a:pt x="18" y="2"/>
                    </a:lnTo>
                    <a:lnTo>
                      <a:pt x="18" y="2"/>
                    </a:lnTo>
                    <a:lnTo>
                      <a:pt x="16" y="2"/>
                    </a:lnTo>
                    <a:lnTo>
                      <a:pt x="16" y="2"/>
                    </a:lnTo>
                    <a:lnTo>
                      <a:pt x="16" y="2"/>
                    </a:lnTo>
                    <a:lnTo>
                      <a:pt x="14" y="2"/>
                    </a:lnTo>
                    <a:lnTo>
                      <a:pt x="12" y="2"/>
                    </a:lnTo>
                    <a:lnTo>
                      <a:pt x="12" y="0"/>
                    </a:lnTo>
                    <a:lnTo>
                      <a:pt x="8" y="0"/>
                    </a:lnTo>
                    <a:lnTo>
                      <a:pt x="8" y="0"/>
                    </a:lnTo>
                    <a:lnTo>
                      <a:pt x="6" y="0"/>
                    </a:lnTo>
                    <a:lnTo>
                      <a:pt x="2" y="0"/>
                    </a:lnTo>
                    <a:lnTo>
                      <a:pt x="0" y="0"/>
                    </a:lnTo>
                    <a:lnTo>
                      <a:pt x="2" y="0"/>
                    </a:lnTo>
                    <a:lnTo>
                      <a:pt x="6" y="0"/>
                    </a:lnTo>
                    <a:lnTo>
                      <a:pt x="6" y="2"/>
                    </a:lnTo>
                    <a:lnTo>
                      <a:pt x="6" y="2"/>
                    </a:lnTo>
                    <a:lnTo>
                      <a:pt x="6" y="2"/>
                    </a:lnTo>
                    <a:lnTo>
                      <a:pt x="8" y="2"/>
                    </a:lnTo>
                    <a:lnTo>
                      <a:pt x="14" y="4"/>
                    </a:lnTo>
                    <a:lnTo>
                      <a:pt x="14" y="6"/>
                    </a:lnTo>
                    <a:lnTo>
                      <a:pt x="16" y="6"/>
                    </a:lnTo>
                    <a:lnTo>
                      <a:pt x="18" y="6"/>
                    </a:lnTo>
                    <a:lnTo>
                      <a:pt x="18" y="6"/>
                    </a:lnTo>
                    <a:lnTo>
                      <a:pt x="18" y="6"/>
                    </a:lnTo>
                    <a:lnTo>
                      <a:pt x="20" y="8"/>
                    </a:lnTo>
                    <a:lnTo>
                      <a:pt x="22" y="8"/>
                    </a:lnTo>
                    <a:lnTo>
                      <a:pt x="24" y="8"/>
                    </a:lnTo>
                    <a:lnTo>
                      <a:pt x="24" y="8"/>
                    </a:lnTo>
                    <a:lnTo>
                      <a:pt x="24" y="10"/>
                    </a:lnTo>
                    <a:lnTo>
                      <a:pt x="26" y="12"/>
                    </a:lnTo>
                    <a:lnTo>
                      <a:pt x="28" y="14"/>
                    </a:lnTo>
                    <a:lnTo>
                      <a:pt x="30" y="14"/>
                    </a:lnTo>
                    <a:lnTo>
                      <a:pt x="30" y="14"/>
                    </a:lnTo>
                    <a:lnTo>
                      <a:pt x="32" y="14"/>
                    </a:lnTo>
                    <a:lnTo>
                      <a:pt x="32" y="14"/>
                    </a:lnTo>
                    <a:lnTo>
                      <a:pt x="34" y="12"/>
                    </a:lnTo>
                    <a:lnTo>
                      <a:pt x="32" y="12"/>
                    </a:lnTo>
                    <a:lnTo>
                      <a:pt x="32"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2" name="Freeform 54"/>
              <p:cNvSpPr>
                <a:spLocks noEditPoints="1"/>
              </p:cNvSpPr>
              <p:nvPr/>
            </p:nvSpPr>
            <p:spPr bwMode="auto">
              <a:xfrm>
                <a:off x="3723" y="2474"/>
                <a:ext cx="294" cy="441"/>
              </a:xfrm>
              <a:custGeom>
                <a:avLst/>
                <a:gdLst>
                  <a:gd name="T0" fmla="*/ 292 w 294"/>
                  <a:gd name="T1" fmla="*/ 441 h 441"/>
                  <a:gd name="T2" fmla="*/ 242 w 294"/>
                  <a:gd name="T3" fmla="*/ 84 h 441"/>
                  <a:gd name="T4" fmla="*/ 238 w 294"/>
                  <a:gd name="T5" fmla="*/ 92 h 441"/>
                  <a:gd name="T6" fmla="*/ 220 w 294"/>
                  <a:gd name="T7" fmla="*/ 82 h 441"/>
                  <a:gd name="T8" fmla="*/ 226 w 294"/>
                  <a:gd name="T9" fmla="*/ 68 h 441"/>
                  <a:gd name="T10" fmla="*/ 238 w 294"/>
                  <a:gd name="T11" fmla="*/ 68 h 441"/>
                  <a:gd name="T12" fmla="*/ 240 w 294"/>
                  <a:gd name="T13" fmla="*/ 52 h 441"/>
                  <a:gd name="T14" fmla="*/ 238 w 294"/>
                  <a:gd name="T15" fmla="*/ 34 h 441"/>
                  <a:gd name="T16" fmla="*/ 234 w 294"/>
                  <a:gd name="T17" fmla="*/ 22 h 441"/>
                  <a:gd name="T18" fmla="*/ 230 w 294"/>
                  <a:gd name="T19" fmla="*/ 4 h 441"/>
                  <a:gd name="T20" fmla="*/ 210 w 294"/>
                  <a:gd name="T21" fmla="*/ 0 h 441"/>
                  <a:gd name="T22" fmla="*/ 192 w 294"/>
                  <a:gd name="T23" fmla="*/ 6 h 441"/>
                  <a:gd name="T24" fmla="*/ 178 w 294"/>
                  <a:gd name="T25" fmla="*/ 16 h 441"/>
                  <a:gd name="T26" fmla="*/ 174 w 294"/>
                  <a:gd name="T27" fmla="*/ 20 h 441"/>
                  <a:gd name="T28" fmla="*/ 166 w 294"/>
                  <a:gd name="T29" fmla="*/ 24 h 441"/>
                  <a:gd name="T30" fmla="*/ 156 w 294"/>
                  <a:gd name="T31" fmla="*/ 42 h 441"/>
                  <a:gd name="T32" fmla="*/ 146 w 294"/>
                  <a:gd name="T33" fmla="*/ 50 h 441"/>
                  <a:gd name="T34" fmla="*/ 138 w 294"/>
                  <a:gd name="T35" fmla="*/ 64 h 441"/>
                  <a:gd name="T36" fmla="*/ 122 w 294"/>
                  <a:gd name="T37" fmla="*/ 64 h 441"/>
                  <a:gd name="T38" fmla="*/ 112 w 294"/>
                  <a:gd name="T39" fmla="*/ 58 h 441"/>
                  <a:gd name="T40" fmla="*/ 100 w 294"/>
                  <a:gd name="T41" fmla="*/ 58 h 441"/>
                  <a:gd name="T42" fmla="*/ 94 w 294"/>
                  <a:gd name="T43" fmla="*/ 72 h 441"/>
                  <a:gd name="T44" fmla="*/ 82 w 294"/>
                  <a:gd name="T45" fmla="*/ 82 h 441"/>
                  <a:gd name="T46" fmla="*/ 70 w 294"/>
                  <a:gd name="T47" fmla="*/ 84 h 441"/>
                  <a:gd name="T48" fmla="*/ 66 w 294"/>
                  <a:gd name="T49" fmla="*/ 74 h 441"/>
                  <a:gd name="T50" fmla="*/ 66 w 294"/>
                  <a:gd name="T51" fmla="*/ 64 h 441"/>
                  <a:gd name="T52" fmla="*/ 56 w 294"/>
                  <a:gd name="T53" fmla="*/ 54 h 441"/>
                  <a:gd name="T54" fmla="*/ 54 w 294"/>
                  <a:gd name="T55" fmla="*/ 110 h 441"/>
                  <a:gd name="T56" fmla="*/ 44 w 294"/>
                  <a:gd name="T57" fmla="*/ 118 h 441"/>
                  <a:gd name="T58" fmla="*/ 32 w 294"/>
                  <a:gd name="T59" fmla="*/ 120 h 441"/>
                  <a:gd name="T60" fmla="*/ 16 w 294"/>
                  <a:gd name="T61" fmla="*/ 116 h 441"/>
                  <a:gd name="T62" fmla="*/ 14 w 294"/>
                  <a:gd name="T63" fmla="*/ 108 h 441"/>
                  <a:gd name="T64" fmla="*/ 8 w 294"/>
                  <a:gd name="T65" fmla="*/ 106 h 441"/>
                  <a:gd name="T66" fmla="*/ 4 w 294"/>
                  <a:gd name="T67" fmla="*/ 112 h 441"/>
                  <a:gd name="T68" fmla="*/ 8 w 294"/>
                  <a:gd name="T69" fmla="*/ 130 h 441"/>
                  <a:gd name="T70" fmla="*/ 28 w 294"/>
                  <a:gd name="T71" fmla="*/ 178 h 441"/>
                  <a:gd name="T72" fmla="*/ 20 w 294"/>
                  <a:gd name="T73" fmla="*/ 188 h 441"/>
                  <a:gd name="T74" fmla="*/ 26 w 294"/>
                  <a:gd name="T75" fmla="*/ 200 h 441"/>
                  <a:gd name="T76" fmla="*/ 28 w 294"/>
                  <a:gd name="T77" fmla="*/ 214 h 441"/>
                  <a:gd name="T78" fmla="*/ 32 w 294"/>
                  <a:gd name="T79" fmla="*/ 212 h 441"/>
                  <a:gd name="T80" fmla="*/ 36 w 294"/>
                  <a:gd name="T81" fmla="*/ 218 h 441"/>
                  <a:gd name="T82" fmla="*/ 42 w 294"/>
                  <a:gd name="T83" fmla="*/ 222 h 441"/>
                  <a:gd name="T84" fmla="*/ 58 w 294"/>
                  <a:gd name="T85" fmla="*/ 220 h 441"/>
                  <a:gd name="T86" fmla="*/ 72 w 294"/>
                  <a:gd name="T87" fmla="*/ 218 h 441"/>
                  <a:gd name="T88" fmla="*/ 96 w 294"/>
                  <a:gd name="T89" fmla="*/ 212 h 441"/>
                  <a:gd name="T90" fmla="*/ 124 w 294"/>
                  <a:gd name="T91" fmla="*/ 214 h 441"/>
                  <a:gd name="T92" fmla="*/ 136 w 294"/>
                  <a:gd name="T93" fmla="*/ 208 h 441"/>
                  <a:gd name="T94" fmla="*/ 168 w 294"/>
                  <a:gd name="T95" fmla="*/ 194 h 441"/>
                  <a:gd name="T96" fmla="*/ 200 w 294"/>
                  <a:gd name="T97" fmla="*/ 166 h 441"/>
                  <a:gd name="T98" fmla="*/ 220 w 294"/>
                  <a:gd name="T99" fmla="*/ 138 h 441"/>
                  <a:gd name="T100" fmla="*/ 242 w 294"/>
                  <a:gd name="T101" fmla="*/ 116 h 441"/>
                  <a:gd name="T102" fmla="*/ 250 w 294"/>
                  <a:gd name="T103" fmla="*/ 84 h 441"/>
                  <a:gd name="T104" fmla="*/ 192 w 294"/>
                  <a:gd name="T105" fmla="*/ 134 h 441"/>
                  <a:gd name="T106" fmla="*/ 184 w 294"/>
                  <a:gd name="T107" fmla="*/ 142 h 441"/>
                  <a:gd name="T108" fmla="*/ 178 w 294"/>
                  <a:gd name="T109" fmla="*/ 148 h 441"/>
                  <a:gd name="T110" fmla="*/ 170 w 294"/>
                  <a:gd name="T111" fmla="*/ 150 h 441"/>
                  <a:gd name="T112" fmla="*/ 166 w 294"/>
                  <a:gd name="T113" fmla="*/ 146 h 441"/>
                  <a:gd name="T114" fmla="*/ 162 w 294"/>
                  <a:gd name="T115" fmla="*/ 138 h 441"/>
                  <a:gd name="T116" fmla="*/ 164 w 294"/>
                  <a:gd name="T117" fmla="*/ 132 h 441"/>
                  <a:gd name="T118" fmla="*/ 170 w 294"/>
                  <a:gd name="T119" fmla="*/ 122 h 441"/>
                  <a:gd name="T120" fmla="*/ 184 w 294"/>
                  <a:gd name="T121" fmla="*/ 114 h 441"/>
                  <a:gd name="T122" fmla="*/ 190 w 294"/>
                  <a:gd name="T123" fmla="*/ 120 h 441"/>
                  <a:gd name="T124" fmla="*/ 196 w 294"/>
                  <a:gd name="T125" fmla="*/ 126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 h="441">
                    <a:moveTo>
                      <a:pt x="294" y="441"/>
                    </a:moveTo>
                    <a:lnTo>
                      <a:pt x="292" y="439"/>
                    </a:lnTo>
                    <a:lnTo>
                      <a:pt x="290" y="439"/>
                    </a:lnTo>
                    <a:lnTo>
                      <a:pt x="290" y="439"/>
                    </a:lnTo>
                    <a:lnTo>
                      <a:pt x="290" y="441"/>
                    </a:lnTo>
                    <a:lnTo>
                      <a:pt x="290" y="441"/>
                    </a:lnTo>
                    <a:lnTo>
                      <a:pt x="292" y="441"/>
                    </a:lnTo>
                    <a:lnTo>
                      <a:pt x="292" y="441"/>
                    </a:lnTo>
                    <a:lnTo>
                      <a:pt x="294" y="441"/>
                    </a:lnTo>
                    <a:lnTo>
                      <a:pt x="294" y="441"/>
                    </a:lnTo>
                    <a:close/>
                    <a:moveTo>
                      <a:pt x="248" y="84"/>
                    </a:moveTo>
                    <a:lnTo>
                      <a:pt x="246" y="84"/>
                    </a:lnTo>
                    <a:lnTo>
                      <a:pt x="244" y="84"/>
                    </a:lnTo>
                    <a:lnTo>
                      <a:pt x="242" y="84"/>
                    </a:lnTo>
                    <a:lnTo>
                      <a:pt x="240" y="84"/>
                    </a:lnTo>
                    <a:lnTo>
                      <a:pt x="240" y="84"/>
                    </a:lnTo>
                    <a:lnTo>
                      <a:pt x="238" y="82"/>
                    </a:lnTo>
                    <a:lnTo>
                      <a:pt x="238" y="82"/>
                    </a:lnTo>
                    <a:lnTo>
                      <a:pt x="238" y="86"/>
                    </a:lnTo>
                    <a:lnTo>
                      <a:pt x="238" y="90"/>
                    </a:lnTo>
                    <a:lnTo>
                      <a:pt x="238" y="92"/>
                    </a:lnTo>
                    <a:lnTo>
                      <a:pt x="234" y="92"/>
                    </a:lnTo>
                    <a:lnTo>
                      <a:pt x="230" y="92"/>
                    </a:lnTo>
                    <a:lnTo>
                      <a:pt x="226" y="90"/>
                    </a:lnTo>
                    <a:lnTo>
                      <a:pt x="224" y="88"/>
                    </a:lnTo>
                    <a:lnTo>
                      <a:pt x="222" y="84"/>
                    </a:lnTo>
                    <a:lnTo>
                      <a:pt x="222" y="82"/>
                    </a:lnTo>
                    <a:lnTo>
                      <a:pt x="220" y="82"/>
                    </a:lnTo>
                    <a:lnTo>
                      <a:pt x="220" y="82"/>
                    </a:lnTo>
                    <a:lnTo>
                      <a:pt x="220" y="80"/>
                    </a:lnTo>
                    <a:lnTo>
                      <a:pt x="220" y="76"/>
                    </a:lnTo>
                    <a:lnTo>
                      <a:pt x="220" y="76"/>
                    </a:lnTo>
                    <a:lnTo>
                      <a:pt x="222" y="72"/>
                    </a:lnTo>
                    <a:lnTo>
                      <a:pt x="224" y="70"/>
                    </a:lnTo>
                    <a:lnTo>
                      <a:pt x="226" y="68"/>
                    </a:lnTo>
                    <a:lnTo>
                      <a:pt x="228" y="66"/>
                    </a:lnTo>
                    <a:lnTo>
                      <a:pt x="230" y="64"/>
                    </a:lnTo>
                    <a:lnTo>
                      <a:pt x="230" y="64"/>
                    </a:lnTo>
                    <a:lnTo>
                      <a:pt x="230" y="64"/>
                    </a:lnTo>
                    <a:lnTo>
                      <a:pt x="234" y="66"/>
                    </a:lnTo>
                    <a:lnTo>
                      <a:pt x="238" y="68"/>
                    </a:lnTo>
                    <a:lnTo>
                      <a:pt x="238" y="68"/>
                    </a:lnTo>
                    <a:lnTo>
                      <a:pt x="238" y="68"/>
                    </a:lnTo>
                    <a:lnTo>
                      <a:pt x="238" y="66"/>
                    </a:lnTo>
                    <a:lnTo>
                      <a:pt x="238" y="64"/>
                    </a:lnTo>
                    <a:lnTo>
                      <a:pt x="240" y="62"/>
                    </a:lnTo>
                    <a:lnTo>
                      <a:pt x="240" y="56"/>
                    </a:lnTo>
                    <a:lnTo>
                      <a:pt x="240" y="56"/>
                    </a:lnTo>
                    <a:lnTo>
                      <a:pt x="240" y="52"/>
                    </a:lnTo>
                    <a:lnTo>
                      <a:pt x="240" y="48"/>
                    </a:lnTo>
                    <a:lnTo>
                      <a:pt x="240" y="44"/>
                    </a:lnTo>
                    <a:lnTo>
                      <a:pt x="240" y="40"/>
                    </a:lnTo>
                    <a:lnTo>
                      <a:pt x="240" y="40"/>
                    </a:lnTo>
                    <a:lnTo>
                      <a:pt x="240" y="38"/>
                    </a:lnTo>
                    <a:lnTo>
                      <a:pt x="238" y="36"/>
                    </a:lnTo>
                    <a:lnTo>
                      <a:pt x="238" y="34"/>
                    </a:lnTo>
                    <a:lnTo>
                      <a:pt x="238" y="30"/>
                    </a:lnTo>
                    <a:lnTo>
                      <a:pt x="236" y="28"/>
                    </a:lnTo>
                    <a:lnTo>
                      <a:pt x="236" y="28"/>
                    </a:lnTo>
                    <a:lnTo>
                      <a:pt x="236" y="26"/>
                    </a:lnTo>
                    <a:lnTo>
                      <a:pt x="234" y="24"/>
                    </a:lnTo>
                    <a:lnTo>
                      <a:pt x="234" y="24"/>
                    </a:lnTo>
                    <a:lnTo>
                      <a:pt x="234" y="22"/>
                    </a:lnTo>
                    <a:lnTo>
                      <a:pt x="234" y="20"/>
                    </a:lnTo>
                    <a:lnTo>
                      <a:pt x="232" y="16"/>
                    </a:lnTo>
                    <a:lnTo>
                      <a:pt x="232" y="12"/>
                    </a:lnTo>
                    <a:lnTo>
                      <a:pt x="232" y="8"/>
                    </a:lnTo>
                    <a:lnTo>
                      <a:pt x="230" y="6"/>
                    </a:lnTo>
                    <a:lnTo>
                      <a:pt x="230" y="6"/>
                    </a:lnTo>
                    <a:lnTo>
                      <a:pt x="230" y="4"/>
                    </a:lnTo>
                    <a:lnTo>
                      <a:pt x="230" y="4"/>
                    </a:lnTo>
                    <a:lnTo>
                      <a:pt x="228" y="2"/>
                    </a:lnTo>
                    <a:lnTo>
                      <a:pt x="224" y="2"/>
                    </a:lnTo>
                    <a:lnTo>
                      <a:pt x="222" y="2"/>
                    </a:lnTo>
                    <a:lnTo>
                      <a:pt x="218" y="2"/>
                    </a:lnTo>
                    <a:lnTo>
                      <a:pt x="214" y="2"/>
                    </a:lnTo>
                    <a:lnTo>
                      <a:pt x="210" y="0"/>
                    </a:lnTo>
                    <a:lnTo>
                      <a:pt x="206" y="0"/>
                    </a:lnTo>
                    <a:lnTo>
                      <a:pt x="202" y="0"/>
                    </a:lnTo>
                    <a:lnTo>
                      <a:pt x="200" y="0"/>
                    </a:lnTo>
                    <a:lnTo>
                      <a:pt x="198" y="0"/>
                    </a:lnTo>
                    <a:lnTo>
                      <a:pt x="196" y="2"/>
                    </a:lnTo>
                    <a:lnTo>
                      <a:pt x="194" y="4"/>
                    </a:lnTo>
                    <a:lnTo>
                      <a:pt x="192" y="6"/>
                    </a:lnTo>
                    <a:lnTo>
                      <a:pt x="190" y="6"/>
                    </a:lnTo>
                    <a:lnTo>
                      <a:pt x="188" y="8"/>
                    </a:lnTo>
                    <a:lnTo>
                      <a:pt x="186" y="8"/>
                    </a:lnTo>
                    <a:lnTo>
                      <a:pt x="182" y="10"/>
                    </a:lnTo>
                    <a:lnTo>
                      <a:pt x="180" y="12"/>
                    </a:lnTo>
                    <a:lnTo>
                      <a:pt x="178" y="14"/>
                    </a:lnTo>
                    <a:lnTo>
                      <a:pt x="178" y="16"/>
                    </a:lnTo>
                    <a:lnTo>
                      <a:pt x="178" y="16"/>
                    </a:lnTo>
                    <a:lnTo>
                      <a:pt x="176" y="16"/>
                    </a:lnTo>
                    <a:lnTo>
                      <a:pt x="176" y="18"/>
                    </a:lnTo>
                    <a:lnTo>
                      <a:pt x="176" y="18"/>
                    </a:lnTo>
                    <a:lnTo>
                      <a:pt x="176" y="18"/>
                    </a:lnTo>
                    <a:lnTo>
                      <a:pt x="174" y="18"/>
                    </a:lnTo>
                    <a:lnTo>
                      <a:pt x="174" y="20"/>
                    </a:lnTo>
                    <a:lnTo>
                      <a:pt x="172" y="20"/>
                    </a:lnTo>
                    <a:lnTo>
                      <a:pt x="172" y="22"/>
                    </a:lnTo>
                    <a:lnTo>
                      <a:pt x="170" y="22"/>
                    </a:lnTo>
                    <a:lnTo>
                      <a:pt x="168" y="22"/>
                    </a:lnTo>
                    <a:lnTo>
                      <a:pt x="168" y="24"/>
                    </a:lnTo>
                    <a:lnTo>
                      <a:pt x="166" y="24"/>
                    </a:lnTo>
                    <a:lnTo>
                      <a:pt x="166" y="24"/>
                    </a:lnTo>
                    <a:lnTo>
                      <a:pt x="166" y="26"/>
                    </a:lnTo>
                    <a:lnTo>
                      <a:pt x="164" y="28"/>
                    </a:lnTo>
                    <a:lnTo>
                      <a:pt x="164" y="28"/>
                    </a:lnTo>
                    <a:lnTo>
                      <a:pt x="160" y="36"/>
                    </a:lnTo>
                    <a:lnTo>
                      <a:pt x="160" y="38"/>
                    </a:lnTo>
                    <a:lnTo>
                      <a:pt x="158" y="40"/>
                    </a:lnTo>
                    <a:lnTo>
                      <a:pt x="156" y="42"/>
                    </a:lnTo>
                    <a:lnTo>
                      <a:pt x="154" y="44"/>
                    </a:lnTo>
                    <a:lnTo>
                      <a:pt x="154" y="44"/>
                    </a:lnTo>
                    <a:lnTo>
                      <a:pt x="150" y="44"/>
                    </a:lnTo>
                    <a:lnTo>
                      <a:pt x="148" y="46"/>
                    </a:lnTo>
                    <a:lnTo>
                      <a:pt x="146" y="46"/>
                    </a:lnTo>
                    <a:lnTo>
                      <a:pt x="146" y="46"/>
                    </a:lnTo>
                    <a:lnTo>
                      <a:pt x="146" y="50"/>
                    </a:lnTo>
                    <a:lnTo>
                      <a:pt x="144" y="54"/>
                    </a:lnTo>
                    <a:lnTo>
                      <a:pt x="142" y="56"/>
                    </a:lnTo>
                    <a:lnTo>
                      <a:pt x="142" y="58"/>
                    </a:lnTo>
                    <a:lnTo>
                      <a:pt x="142" y="62"/>
                    </a:lnTo>
                    <a:lnTo>
                      <a:pt x="140" y="62"/>
                    </a:lnTo>
                    <a:lnTo>
                      <a:pt x="138" y="64"/>
                    </a:lnTo>
                    <a:lnTo>
                      <a:pt x="138" y="64"/>
                    </a:lnTo>
                    <a:lnTo>
                      <a:pt x="136" y="64"/>
                    </a:lnTo>
                    <a:lnTo>
                      <a:pt x="134" y="64"/>
                    </a:lnTo>
                    <a:lnTo>
                      <a:pt x="132" y="64"/>
                    </a:lnTo>
                    <a:lnTo>
                      <a:pt x="130" y="66"/>
                    </a:lnTo>
                    <a:lnTo>
                      <a:pt x="128" y="66"/>
                    </a:lnTo>
                    <a:lnTo>
                      <a:pt x="126" y="64"/>
                    </a:lnTo>
                    <a:lnTo>
                      <a:pt x="122" y="64"/>
                    </a:lnTo>
                    <a:lnTo>
                      <a:pt x="122" y="64"/>
                    </a:lnTo>
                    <a:lnTo>
                      <a:pt x="120" y="62"/>
                    </a:lnTo>
                    <a:lnTo>
                      <a:pt x="118" y="62"/>
                    </a:lnTo>
                    <a:lnTo>
                      <a:pt x="116" y="62"/>
                    </a:lnTo>
                    <a:lnTo>
                      <a:pt x="116" y="62"/>
                    </a:lnTo>
                    <a:lnTo>
                      <a:pt x="114" y="60"/>
                    </a:lnTo>
                    <a:lnTo>
                      <a:pt x="112" y="58"/>
                    </a:lnTo>
                    <a:lnTo>
                      <a:pt x="110" y="56"/>
                    </a:lnTo>
                    <a:lnTo>
                      <a:pt x="108" y="56"/>
                    </a:lnTo>
                    <a:lnTo>
                      <a:pt x="106" y="56"/>
                    </a:lnTo>
                    <a:lnTo>
                      <a:pt x="104" y="56"/>
                    </a:lnTo>
                    <a:lnTo>
                      <a:pt x="102" y="56"/>
                    </a:lnTo>
                    <a:lnTo>
                      <a:pt x="102" y="56"/>
                    </a:lnTo>
                    <a:lnTo>
                      <a:pt x="100" y="58"/>
                    </a:lnTo>
                    <a:lnTo>
                      <a:pt x="100" y="58"/>
                    </a:lnTo>
                    <a:lnTo>
                      <a:pt x="98" y="62"/>
                    </a:lnTo>
                    <a:lnTo>
                      <a:pt x="98" y="62"/>
                    </a:lnTo>
                    <a:lnTo>
                      <a:pt x="98" y="66"/>
                    </a:lnTo>
                    <a:lnTo>
                      <a:pt x="96" y="70"/>
                    </a:lnTo>
                    <a:lnTo>
                      <a:pt x="96" y="70"/>
                    </a:lnTo>
                    <a:lnTo>
                      <a:pt x="94" y="72"/>
                    </a:lnTo>
                    <a:lnTo>
                      <a:pt x="94" y="72"/>
                    </a:lnTo>
                    <a:lnTo>
                      <a:pt x="90" y="76"/>
                    </a:lnTo>
                    <a:lnTo>
                      <a:pt x="88" y="78"/>
                    </a:lnTo>
                    <a:lnTo>
                      <a:pt x="86" y="80"/>
                    </a:lnTo>
                    <a:lnTo>
                      <a:pt x="84" y="80"/>
                    </a:lnTo>
                    <a:lnTo>
                      <a:pt x="84" y="80"/>
                    </a:lnTo>
                    <a:lnTo>
                      <a:pt x="82" y="82"/>
                    </a:lnTo>
                    <a:lnTo>
                      <a:pt x="82" y="82"/>
                    </a:lnTo>
                    <a:lnTo>
                      <a:pt x="80" y="84"/>
                    </a:lnTo>
                    <a:lnTo>
                      <a:pt x="80" y="84"/>
                    </a:lnTo>
                    <a:lnTo>
                      <a:pt x="78" y="84"/>
                    </a:lnTo>
                    <a:lnTo>
                      <a:pt x="78" y="84"/>
                    </a:lnTo>
                    <a:lnTo>
                      <a:pt x="72" y="84"/>
                    </a:lnTo>
                    <a:lnTo>
                      <a:pt x="70" y="84"/>
                    </a:lnTo>
                    <a:lnTo>
                      <a:pt x="68" y="82"/>
                    </a:lnTo>
                    <a:lnTo>
                      <a:pt x="66" y="84"/>
                    </a:lnTo>
                    <a:lnTo>
                      <a:pt x="66" y="84"/>
                    </a:lnTo>
                    <a:lnTo>
                      <a:pt x="64" y="82"/>
                    </a:lnTo>
                    <a:lnTo>
                      <a:pt x="64" y="78"/>
                    </a:lnTo>
                    <a:lnTo>
                      <a:pt x="64" y="76"/>
                    </a:lnTo>
                    <a:lnTo>
                      <a:pt x="66" y="74"/>
                    </a:lnTo>
                    <a:lnTo>
                      <a:pt x="66" y="74"/>
                    </a:lnTo>
                    <a:lnTo>
                      <a:pt x="68" y="72"/>
                    </a:lnTo>
                    <a:lnTo>
                      <a:pt x="68" y="70"/>
                    </a:lnTo>
                    <a:lnTo>
                      <a:pt x="68" y="70"/>
                    </a:lnTo>
                    <a:lnTo>
                      <a:pt x="68" y="68"/>
                    </a:lnTo>
                    <a:lnTo>
                      <a:pt x="68" y="66"/>
                    </a:lnTo>
                    <a:lnTo>
                      <a:pt x="66" y="64"/>
                    </a:lnTo>
                    <a:lnTo>
                      <a:pt x="64" y="60"/>
                    </a:lnTo>
                    <a:lnTo>
                      <a:pt x="62" y="54"/>
                    </a:lnTo>
                    <a:lnTo>
                      <a:pt x="62" y="54"/>
                    </a:lnTo>
                    <a:lnTo>
                      <a:pt x="60" y="52"/>
                    </a:lnTo>
                    <a:lnTo>
                      <a:pt x="56" y="48"/>
                    </a:lnTo>
                    <a:lnTo>
                      <a:pt x="56" y="46"/>
                    </a:lnTo>
                    <a:lnTo>
                      <a:pt x="56" y="54"/>
                    </a:lnTo>
                    <a:lnTo>
                      <a:pt x="56" y="62"/>
                    </a:lnTo>
                    <a:lnTo>
                      <a:pt x="54" y="70"/>
                    </a:lnTo>
                    <a:lnTo>
                      <a:pt x="54" y="78"/>
                    </a:lnTo>
                    <a:lnTo>
                      <a:pt x="54" y="86"/>
                    </a:lnTo>
                    <a:lnTo>
                      <a:pt x="54" y="94"/>
                    </a:lnTo>
                    <a:lnTo>
                      <a:pt x="54" y="102"/>
                    </a:lnTo>
                    <a:lnTo>
                      <a:pt x="54" y="110"/>
                    </a:lnTo>
                    <a:lnTo>
                      <a:pt x="54" y="112"/>
                    </a:lnTo>
                    <a:lnTo>
                      <a:pt x="52" y="112"/>
                    </a:lnTo>
                    <a:lnTo>
                      <a:pt x="50" y="114"/>
                    </a:lnTo>
                    <a:lnTo>
                      <a:pt x="48" y="114"/>
                    </a:lnTo>
                    <a:lnTo>
                      <a:pt x="46" y="116"/>
                    </a:lnTo>
                    <a:lnTo>
                      <a:pt x="46" y="116"/>
                    </a:lnTo>
                    <a:lnTo>
                      <a:pt x="44" y="118"/>
                    </a:lnTo>
                    <a:lnTo>
                      <a:pt x="44" y="118"/>
                    </a:lnTo>
                    <a:lnTo>
                      <a:pt x="44" y="120"/>
                    </a:lnTo>
                    <a:lnTo>
                      <a:pt x="42" y="120"/>
                    </a:lnTo>
                    <a:lnTo>
                      <a:pt x="42" y="120"/>
                    </a:lnTo>
                    <a:lnTo>
                      <a:pt x="40" y="120"/>
                    </a:lnTo>
                    <a:lnTo>
                      <a:pt x="36" y="120"/>
                    </a:lnTo>
                    <a:lnTo>
                      <a:pt x="32" y="120"/>
                    </a:lnTo>
                    <a:lnTo>
                      <a:pt x="28" y="120"/>
                    </a:lnTo>
                    <a:lnTo>
                      <a:pt x="26" y="120"/>
                    </a:lnTo>
                    <a:lnTo>
                      <a:pt x="24" y="118"/>
                    </a:lnTo>
                    <a:lnTo>
                      <a:pt x="22" y="118"/>
                    </a:lnTo>
                    <a:lnTo>
                      <a:pt x="20" y="118"/>
                    </a:lnTo>
                    <a:lnTo>
                      <a:pt x="18" y="118"/>
                    </a:lnTo>
                    <a:lnTo>
                      <a:pt x="16" y="116"/>
                    </a:lnTo>
                    <a:lnTo>
                      <a:pt x="16" y="116"/>
                    </a:lnTo>
                    <a:lnTo>
                      <a:pt x="14" y="114"/>
                    </a:lnTo>
                    <a:lnTo>
                      <a:pt x="14" y="114"/>
                    </a:lnTo>
                    <a:lnTo>
                      <a:pt x="14" y="112"/>
                    </a:lnTo>
                    <a:lnTo>
                      <a:pt x="14" y="112"/>
                    </a:lnTo>
                    <a:lnTo>
                      <a:pt x="14" y="110"/>
                    </a:lnTo>
                    <a:lnTo>
                      <a:pt x="14" y="108"/>
                    </a:lnTo>
                    <a:lnTo>
                      <a:pt x="14" y="108"/>
                    </a:lnTo>
                    <a:lnTo>
                      <a:pt x="12" y="108"/>
                    </a:lnTo>
                    <a:lnTo>
                      <a:pt x="12" y="108"/>
                    </a:lnTo>
                    <a:lnTo>
                      <a:pt x="12" y="106"/>
                    </a:lnTo>
                    <a:lnTo>
                      <a:pt x="12" y="106"/>
                    </a:lnTo>
                    <a:lnTo>
                      <a:pt x="10" y="104"/>
                    </a:lnTo>
                    <a:lnTo>
                      <a:pt x="8" y="106"/>
                    </a:lnTo>
                    <a:lnTo>
                      <a:pt x="6" y="106"/>
                    </a:lnTo>
                    <a:lnTo>
                      <a:pt x="6" y="108"/>
                    </a:lnTo>
                    <a:lnTo>
                      <a:pt x="6" y="108"/>
                    </a:lnTo>
                    <a:lnTo>
                      <a:pt x="6" y="110"/>
                    </a:lnTo>
                    <a:lnTo>
                      <a:pt x="6" y="112"/>
                    </a:lnTo>
                    <a:lnTo>
                      <a:pt x="6" y="112"/>
                    </a:lnTo>
                    <a:lnTo>
                      <a:pt x="4" y="112"/>
                    </a:lnTo>
                    <a:lnTo>
                      <a:pt x="4" y="112"/>
                    </a:lnTo>
                    <a:lnTo>
                      <a:pt x="4" y="112"/>
                    </a:lnTo>
                    <a:lnTo>
                      <a:pt x="0" y="114"/>
                    </a:lnTo>
                    <a:lnTo>
                      <a:pt x="0" y="116"/>
                    </a:lnTo>
                    <a:lnTo>
                      <a:pt x="0" y="116"/>
                    </a:lnTo>
                    <a:lnTo>
                      <a:pt x="4" y="122"/>
                    </a:lnTo>
                    <a:lnTo>
                      <a:pt x="8" y="130"/>
                    </a:lnTo>
                    <a:lnTo>
                      <a:pt x="12" y="142"/>
                    </a:lnTo>
                    <a:lnTo>
                      <a:pt x="14" y="148"/>
                    </a:lnTo>
                    <a:lnTo>
                      <a:pt x="18" y="158"/>
                    </a:lnTo>
                    <a:lnTo>
                      <a:pt x="22" y="164"/>
                    </a:lnTo>
                    <a:lnTo>
                      <a:pt x="26" y="170"/>
                    </a:lnTo>
                    <a:lnTo>
                      <a:pt x="26" y="170"/>
                    </a:lnTo>
                    <a:lnTo>
                      <a:pt x="28" y="178"/>
                    </a:lnTo>
                    <a:lnTo>
                      <a:pt x="28" y="180"/>
                    </a:lnTo>
                    <a:lnTo>
                      <a:pt x="28" y="184"/>
                    </a:lnTo>
                    <a:lnTo>
                      <a:pt x="26" y="186"/>
                    </a:lnTo>
                    <a:lnTo>
                      <a:pt x="24" y="188"/>
                    </a:lnTo>
                    <a:lnTo>
                      <a:pt x="24" y="190"/>
                    </a:lnTo>
                    <a:lnTo>
                      <a:pt x="22" y="188"/>
                    </a:lnTo>
                    <a:lnTo>
                      <a:pt x="20" y="188"/>
                    </a:lnTo>
                    <a:lnTo>
                      <a:pt x="20" y="190"/>
                    </a:lnTo>
                    <a:lnTo>
                      <a:pt x="20" y="192"/>
                    </a:lnTo>
                    <a:lnTo>
                      <a:pt x="22" y="194"/>
                    </a:lnTo>
                    <a:lnTo>
                      <a:pt x="22" y="196"/>
                    </a:lnTo>
                    <a:lnTo>
                      <a:pt x="24" y="196"/>
                    </a:lnTo>
                    <a:lnTo>
                      <a:pt x="24" y="200"/>
                    </a:lnTo>
                    <a:lnTo>
                      <a:pt x="26" y="200"/>
                    </a:lnTo>
                    <a:lnTo>
                      <a:pt x="26" y="202"/>
                    </a:lnTo>
                    <a:lnTo>
                      <a:pt x="28" y="206"/>
                    </a:lnTo>
                    <a:lnTo>
                      <a:pt x="28" y="208"/>
                    </a:lnTo>
                    <a:lnTo>
                      <a:pt x="28" y="210"/>
                    </a:lnTo>
                    <a:lnTo>
                      <a:pt x="28" y="210"/>
                    </a:lnTo>
                    <a:lnTo>
                      <a:pt x="26" y="212"/>
                    </a:lnTo>
                    <a:lnTo>
                      <a:pt x="28" y="214"/>
                    </a:lnTo>
                    <a:lnTo>
                      <a:pt x="28" y="216"/>
                    </a:lnTo>
                    <a:lnTo>
                      <a:pt x="28" y="218"/>
                    </a:lnTo>
                    <a:lnTo>
                      <a:pt x="28" y="214"/>
                    </a:lnTo>
                    <a:lnTo>
                      <a:pt x="30" y="214"/>
                    </a:lnTo>
                    <a:lnTo>
                      <a:pt x="30" y="212"/>
                    </a:lnTo>
                    <a:lnTo>
                      <a:pt x="30" y="212"/>
                    </a:lnTo>
                    <a:lnTo>
                      <a:pt x="32" y="212"/>
                    </a:lnTo>
                    <a:lnTo>
                      <a:pt x="34" y="212"/>
                    </a:lnTo>
                    <a:lnTo>
                      <a:pt x="34" y="212"/>
                    </a:lnTo>
                    <a:lnTo>
                      <a:pt x="34" y="214"/>
                    </a:lnTo>
                    <a:lnTo>
                      <a:pt x="34" y="216"/>
                    </a:lnTo>
                    <a:lnTo>
                      <a:pt x="34" y="216"/>
                    </a:lnTo>
                    <a:lnTo>
                      <a:pt x="34" y="218"/>
                    </a:lnTo>
                    <a:lnTo>
                      <a:pt x="36" y="218"/>
                    </a:lnTo>
                    <a:lnTo>
                      <a:pt x="36" y="218"/>
                    </a:lnTo>
                    <a:lnTo>
                      <a:pt x="38" y="218"/>
                    </a:lnTo>
                    <a:lnTo>
                      <a:pt x="38" y="218"/>
                    </a:lnTo>
                    <a:lnTo>
                      <a:pt x="40" y="218"/>
                    </a:lnTo>
                    <a:lnTo>
                      <a:pt x="40" y="218"/>
                    </a:lnTo>
                    <a:lnTo>
                      <a:pt x="42" y="220"/>
                    </a:lnTo>
                    <a:lnTo>
                      <a:pt x="42" y="222"/>
                    </a:lnTo>
                    <a:lnTo>
                      <a:pt x="42" y="222"/>
                    </a:lnTo>
                    <a:lnTo>
                      <a:pt x="42" y="222"/>
                    </a:lnTo>
                    <a:lnTo>
                      <a:pt x="46" y="224"/>
                    </a:lnTo>
                    <a:lnTo>
                      <a:pt x="50" y="224"/>
                    </a:lnTo>
                    <a:lnTo>
                      <a:pt x="50" y="224"/>
                    </a:lnTo>
                    <a:lnTo>
                      <a:pt x="52" y="226"/>
                    </a:lnTo>
                    <a:lnTo>
                      <a:pt x="58" y="220"/>
                    </a:lnTo>
                    <a:lnTo>
                      <a:pt x="60" y="220"/>
                    </a:lnTo>
                    <a:lnTo>
                      <a:pt x="64" y="218"/>
                    </a:lnTo>
                    <a:lnTo>
                      <a:pt x="64" y="218"/>
                    </a:lnTo>
                    <a:lnTo>
                      <a:pt x="66" y="218"/>
                    </a:lnTo>
                    <a:lnTo>
                      <a:pt x="68" y="218"/>
                    </a:lnTo>
                    <a:lnTo>
                      <a:pt x="70" y="218"/>
                    </a:lnTo>
                    <a:lnTo>
                      <a:pt x="72" y="218"/>
                    </a:lnTo>
                    <a:lnTo>
                      <a:pt x="74" y="218"/>
                    </a:lnTo>
                    <a:lnTo>
                      <a:pt x="78" y="218"/>
                    </a:lnTo>
                    <a:lnTo>
                      <a:pt x="86" y="212"/>
                    </a:lnTo>
                    <a:lnTo>
                      <a:pt x="88" y="212"/>
                    </a:lnTo>
                    <a:lnTo>
                      <a:pt x="90" y="212"/>
                    </a:lnTo>
                    <a:lnTo>
                      <a:pt x="92" y="212"/>
                    </a:lnTo>
                    <a:lnTo>
                      <a:pt x="96" y="212"/>
                    </a:lnTo>
                    <a:lnTo>
                      <a:pt x="100" y="212"/>
                    </a:lnTo>
                    <a:lnTo>
                      <a:pt x="102" y="212"/>
                    </a:lnTo>
                    <a:lnTo>
                      <a:pt x="106" y="210"/>
                    </a:lnTo>
                    <a:lnTo>
                      <a:pt x="108" y="210"/>
                    </a:lnTo>
                    <a:lnTo>
                      <a:pt x="114" y="212"/>
                    </a:lnTo>
                    <a:lnTo>
                      <a:pt x="120" y="214"/>
                    </a:lnTo>
                    <a:lnTo>
                      <a:pt x="124" y="214"/>
                    </a:lnTo>
                    <a:lnTo>
                      <a:pt x="126" y="212"/>
                    </a:lnTo>
                    <a:lnTo>
                      <a:pt x="126" y="210"/>
                    </a:lnTo>
                    <a:lnTo>
                      <a:pt x="130" y="210"/>
                    </a:lnTo>
                    <a:lnTo>
                      <a:pt x="134" y="212"/>
                    </a:lnTo>
                    <a:lnTo>
                      <a:pt x="136" y="212"/>
                    </a:lnTo>
                    <a:lnTo>
                      <a:pt x="136" y="212"/>
                    </a:lnTo>
                    <a:lnTo>
                      <a:pt x="136" y="208"/>
                    </a:lnTo>
                    <a:lnTo>
                      <a:pt x="138" y="206"/>
                    </a:lnTo>
                    <a:lnTo>
                      <a:pt x="142" y="206"/>
                    </a:lnTo>
                    <a:lnTo>
                      <a:pt x="148" y="206"/>
                    </a:lnTo>
                    <a:lnTo>
                      <a:pt x="150" y="206"/>
                    </a:lnTo>
                    <a:lnTo>
                      <a:pt x="158" y="202"/>
                    </a:lnTo>
                    <a:lnTo>
                      <a:pt x="162" y="200"/>
                    </a:lnTo>
                    <a:lnTo>
                      <a:pt x="168" y="194"/>
                    </a:lnTo>
                    <a:lnTo>
                      <a:pt x="170" y="194"/>
                    </a:lnTo>
                    <a:lnTo>
                      <a:pt x="176" y="190"/>
                    </a:lnTo>
                    <a:lnTo>
                      <a:pt x="180" y="186"/>
                    </a:lnTo>
                    <a:lnTo>
                      <a:pt x="186" y="180"/>
                    </a:lnTo>
                    <a:lnTo>
                      <a:pt x="190" y="176"/>
                    </a:lnTo>
                    <a:lnTo>
                      <a:pt x="196" y="170"/>
                    </a:lnTo>
                    <a:lnTo>
                      <a:pt x="200" y="166"/>
                    </a:lnTo>
                    <a:lnTo>
                      <a:pt x="202" y="166"/>
                    </a:lnTo>
                    <a:lnTo>
                      <a:pt x="204" y="164"/>
                    </a:lnTo>
                    <a:lnTo>
                      <a:pt x="208" y="158"/>
                    </a:lnTo>
                    <a:lnTo>
                      <a:pt x="212" y="152"/>
                    </a:lnTo>
                    <a:lnTo>
                      <a:pt x="214" y="148"/>
                    </a:lnTo>
                    <a:lnTo>
                      <a:pt x="218" y="142"/>
                    </a:lnTo>
                    <a:lnTo>
                      <a:pt x="220" y="138"/>
                    </a:lnTo>
                    <a:lnTo>
                      <a:pt x="224" y="132"/>
                    </a:lnTo>
                    <a:lnTo>
                      <a:pt x="226" y="128"/>
                    </a:lnTo>
                    <a:lnTo>
                      <a:pt x="234" y="120"/>
                    </a:lnTo>
                    <a:lnTo>
                      <a:pt x="234" y="120"/>
                    </a:lnTo>
                    <a:lnTo>
                      <a:pt x="236" y="120"/>
                    </a:lnTo>
                    <a:lnTo>
                      <a:pt x="238" y="120"/>
                    </a:lnTo>
                    <a:lnTo>
                      <a:pt x="242" y="116"/>
                    </a:lnTo>
                    <a:lnTo>
                      <a:pt x="242" y="112"/>
                    </a:lnTo>
                    <a:lnTo>
                      <a:pt x="246" y="108"/>
                    </a:lnTo>
                    <a:lnTo>
                      <a:pt x="248" y="98"/>
                    </a:lnTo>
                    <a:lnTo>
                      <a:pt x="248" y="94"/>
                    </a:lnTo>
                    <a:lnTo>
                      <a:pt x="252" y="88"/>
                    </a:lnTo>
                    <a:lnTo>
                      <a:pt x="252" y="84"/>
                    </a:lnTo>
                    <a:lnTo>
                      <a:pt x="250" y="84"/>
                    </a:lnTo>
                    <a:lnTo>
                      <a:pt x="248" y="84"/>
                    </a:lnTo>
                    <a:close/>
                    <a:moveTo>
                      <a:pt x="196" y="128"/>
                    </a:moveTo>
                    <a:lnTo>
                      <a:pt x="196" y="130"/>
                    </a:lnTo>
                    <a:lnTo>
                      <a:pt x="194" y="132"/>
                    </a:lnTo>
                    <a:lnTo>
                      <a:pt x="194" y="132"/>
                    </a:lnTo>
                    <a:lnTo>
                      <a:pt x="194" y="134"/>
                    </a:lnTo>
                    <a:lnTo>
                      <a:pt x="192" y="134"/>
                    </a:lnTo>
                    <a:lnTo>
                      <a:pt x="192" y="136"/>
                    </a:lnTo>
                    <a:lnTo>
                      <a:pt x="192" y="138"/>
                    </a:lnTo>
                    <a:lnTo>
                      <a:pt x="190" y="140"/>
                    </a:lnTo>
                    <a:lnTo>
                      <a:pt x="190" y="140"/>
                    </a:lnTo>
                    <a:lnTo>
                      <a:pt x="188" y="140"/>
                    </a:lnTo>
                    <a:lnTo>
                      <a:pt x="186" y="142"/>
                    </a:lnTo>
                    <a:lnTo>
                      <a:pt x="184" y="142"/>
                    </a:lnTo>
                    <a:lnTo>
                      <a:pt x="184" y="142"/>
                    </a:lnTo>
                    <a:lnTo>
                      <a:pt x="184" y="142"/>
                    </a:lnTo>
                    <a:lnTo>
                      <a:pt x="182" y="142"/>
                    </a:lnTo>
                    <a:lnTo>
                      <a:pt x="182" y="142"/>
                    </a:lnTo>
                    <a:lnTo>
                      <a:pt x="180" y="142"/>
                    </a:lnTo>
                    <a:lnTo>
                      <a:pt x="180" y="144"/>
                    </a:lnTo>
                    <a:lnTo>
                      <a:pt x="178" y="148"/>
                    </a:lnTo>
                    <a:lnTo>
                      <a:pt x="176" y="148"/>
                    </a:lnTo>
                    <a:lnTo>
                      <a:pt x="176" y="150"/>
                    </a:lnTo>
                    <a:lnTo>
                      <a:pt x="176" y="150"/>
                    </a:lnTo>
                    <a:lnTo>
                      <a:pt x="176" y="150"/>
                    </a:lnTo>
                    <a:lnTo>
                      <a:pt x="174" y="152"/>
                    </a:lnTo>
                    <a:lnTo>
                      <a:pt x="172" y="150"/>
                    </a:lnTo>
                    <a:lnTo>
                      <a:pt x="170" y="150"/>
                    </a:lnTo>
                    <a:lnTo>
                      <a:pt x="170" y="150"/>
                    </a:lnTo>
                    <a:lnTo>
                      <a:pt x="168" y="148"/>
                    </a:lnTo>
                    <a:lnTo>
                      <a:pt x="168" y="148"/>
                    </a:lnTo>
                    <a:lnTo>
                      <a:pt x="168" y="146"/>
                    </a:lnTo>
                    <a:lnTo>
                      <a:pt x="166" y="146"/>
                    </a:lnTo>
                    <a:lnTo>
                      <a:pt x="166" y="146"/>
                    </a:lnTo>
                    <a:lnTo>
                      <a:pt x="166" y="146"/>
                    </a:lnTo>
                    <a:lnTo>
                      <a:pt x="166" y="146"/>
                    </a:lnTo>
                    <a:lnTo>
                      <a:pt x="166" y="144"/>
                    </a:lnTo>
                    <a:lnTo>
                      <a:pt x="164" y="144"/>
                    </a:lnTo>
                    <a:lnTo>
                      <a:pt x="166" y="142"/>
                    </a:lnTo>
                    <a:lnTo>
                      <a:pt x="164" y="142"/>
                    </a:lnTo>
                    <a:lnTo>
                      <a:pt x="164" y="140"/>
                    </a:lnTo>
                    <a:lnTo>
                      <a:pt x="162" y="138"/>
                    </a:lnTo>
                    <a:lnTo>
                      <a:pt x="162" y="136"/>
                    </a:lnTo>
                    <a:lnTo>
                      <a:pt x="162" y="136"/>
                    </a:lnTo>
                    <a:lnTo>
                      <a:pt x="160" y="134"/>
                    </a:lnTo>
                    <a:lnTo>
                      <a:pt x="160" y="134"/>
                    </a:lnTo>
                    <a:lnTo>
                      <a:pt x="162" y="132"/>
                    </a:lnTo>
                    <a:lnTo>
                      <a:pt x="164" y="132"/>
                    </a:lnTo>
                    <a:lnTo>
                      <a:pt x="164" y="132"/>
                    </a:lnTo>
                    <a:lnTo>
                      <a:pt x="166" y="130"/>
                    </a:lnTo>
                    <a:lnTo>
                      <a:pt x="166" y="128"/>
                    </a:lnTo>
                    <a:lnTo>
                      <a:pt x="168" y="128"/>
                    </a:lnTo>
                    <a:lnTo>
                      <a:pt x="168" y="126"/>
                    </a:lnTo>
                    <a:lnTo>
                      <a:pt x="168" y="126"/>
                    </a:lnTo>
                    <a:lnTo>
                      <a:pt x="170" y="124"/>
                    </a:lnTo>
                    <a:lnTo>
                      <a:pt x="170" y="122"/>
                    </a:lnTo>
                    <a:lnTo>
                      <a:pt x="172" y="120"/>
                    </a:lnTo>
                    <a:lnTo>
                      <a:pt x="174" y="120"/>
                    </a:lnTo>
                    <a:lnTo>
                      <a:pt x="176" y="120"/>
                    </a:lnTo>
                    <a:lnTo>
                      <a:pt x="178" y="118"/>
                    </a:lnTo>
                    <a:lnTo>
                      <a:pt x="180" y="116"/>
                    </a:lnTo>
                    <a:lnTo>
                      <a:pt x="184" y="116"/>
                    </a:lnTo>
                    <a:lnTo>
                      <a:pt x="184" y="114"/>
                    </a:lnTo>
                    <a:lnTo>
                      <a:pt x="186" y="114"/>
                    </a:lnTo>
                    <a:lnTo>
                      <a:pt x="186" y="114"/>
                    </a:lnTo>
                    <a:lnTo>
                      <a:pt x="186" y="116"/>
                    </a:lnTo>
                    <a:lnTo>
                      <a:pt x="186" y="116"/>
                    </a:lnTo>
                    <a:lnTo>
                      <a:pt x="188" y="118"/>
                    </a:lnTo>
                    <a:lnTo>
                      <a:pt x="188" y="118"/>
                    </a:lnTo>
                    <a:lnTo>
                      <a:pt x="190" y="120"/>
                    </a:lnTo>
                    <a:lnTo>
                      <a:pt x="192" y="122"/>
                    </a:lnTo>
                    <a:lnTo>
                      <a:pt x="194" y="122"/>
                    </a:lnTo>
                    <a:lnTo>
                      <a:pt x="194" y="124"/>
                    </a:lnTo>
                    <a:lnTo>
                      <a:pt x="196" y="124"/>
                    </a:lnTo>
                    <a:lnTo>
                      <a:pt x="196" y="124"/>
                    </a:lnTo>
                    <a:lnTo>
                      <a:pt x="196" y="126"/>
                    </a:lnTo>
                    <a:lnTo>
                      <a:pt x="196" y="126"/>
                    </a:lnTo>
                    <a:lnTo>
                      <a:pt x="196" y="1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3" name="Freeform 55"/>
              <p:cNvSpPr>
                <a:spLocks/>
              </p:cNvSpPr>
              <p:nvPr/>
            </p:nvSpPr>
            <p:spPr bwMode="auto">
              <a:xfrm>
                <a:off x="4113" y="1862"/>
                <a:ext cx="162" cy="245"/>
              </a:xfrm>
              <a:custGeom>
                <a:avLst/>
                <a:gdLst>
                  <a:gd name="T0" fmla="*/ 158 w 162"/>
                  <a:gd name="T1" fmla="*/ 26 h 245"/>
                  <a:gd name="T2" fmla="*/ 156 w 162"/>
                  <a:gd name="T3" fmla="*/ 28 h 245"/>
                  <a:gd name="T4" fmla="*/ 158 w 162"/>
                  <a:gd name="T5" fmla="*/ 24 h 245"/>
                  <a:gd name="T6" fmla="*/ 158 w 162"/>
                  <a:gd name="T7" fmla="*/ 6 h 245"/>
                  <a:gd name="T8" fmla="*/ 152 w 162"/>
                  <a:gd name="T9" fmla="*/ 0 h 245"/>
                  <a:gd name="T10" fmla="*/ 140 w 162"/>
                  <a:gd name="T11" fmla="*/ 8 h 245"/>
                  <a:gd name="T12" fmla="*/ 122 w 162"/>
                  <a:gd name="T13" fmla="*/ 14 h 245"/>
                  <a:gd name="T14" fmla="*/ 114 w 162"/>
                  <a:gd name="T15" fmla="*/ 12 h 245"/>
                  <a:gd name="T16" fmla="*/ 98 w 162"/>
                  <a:gd name="T17" fmla="*/ 14 h 245"/>
                  <a:gd name="T18" fmla="*/ 84 w 162"/>
                  <a:gd name="T19" fmla="*/ 22 h 245"/>
                  <a:gd name="T20" fmla="*/ 72 w 162"/>
                  <a:gd name="T21" fmla="*/ 22 h 245"/>
                  <a:gd name="T22" fmla="*/ 50 w 162"/>
                  <a:gd name="T23" fmla="*/ 28 h 245"/>
                  <a:gd name="T24" fmla="*/ 36 w 162"/>
                  <a:gd name="T25" fmla="*/ 12 h 245"/>
                  <a:gd name="T26" fmla="*/ 28 w 162"/>
                  <a:gd name="T27" fmla="*/ 18 h 245"/>
                  <a:gd name="T28" fmla="*/ 26 w 162"/>
                  <a:gd name="T29" fmla="*/ 22 h 245"/>
                  <a:gd name="T30" fmla="*/ 26 w 162"/>
                  <a:gd name="T31" fmla="*/ 26 h 245"/>
                  <a:gd name="T32" fmla="*/ 28 w 162"/>
                  <a:gd name="T33" fmla="*/ 32 h 245"/>
                  <a:gd name="T34" fmla="*/ 34 w 162"/>
                  <a:gd name="T35" fmla="*/ 41 h 245"/>
                  <a:gd name="T36" fmla="*/ 40 w 162"/>
                  <a:gd name="T37" fmla="*/ 49 h 245"/>
                  <a:gd name="T38" fmla="*/ 46 w 162"/>
                  <a:gd name="T39" fmla="*/ 55 h 245"/>
                  <a:gd name="T40" fmla="*/ 66 w 162"/>
                  <a:gd name="T41" fmla="*/ 61 h 245"/>
                  <a:gd name="T42" fmla="*/ 88 w 162"/>
                  <a:gd name="T43" fmla="*/ 71 h 245"/>
                  <a:gd name="T44" fmla="*/ 106 w 162"/>
                  <a:gd name="T45" fmla="*/ 77 h 245"/>
                  <a:gd name="T46" fmla="*/ 88 w 162"/>
                  <a:gd name="T47" fmla="*/ 95 h 245"/>
                  <a:gd name="T48" fmla="*/ 72 w 162"/>
                  <a:gd name="T49" fmla="*/ 113 h 245"/>
                  <a:gd name="T50" fmla="*/ 62 w 162"/>
                  <a:gd name="T51" fmla="*/ 127 h 245"/>
                  <a:gd name="T52" fmla="*/ 48 w 162"/>
                  <a:gd name="T53" fmla="*/ 127 h 245"/>
                  <a:gd name="T54" fmla="*/ 40 w 162"/>
                  <a:gd name="T55" fmla="*/ 129 h 245"/>
                  <a:gd name="T56" fmla="*/ 30 w 162"/>
                  <a:gd name="T57" fmla="*/ 135 h 245"/>
                  <a:gd name="T58" fmla="*/ 22 w 162"/>
                  <a:gd name="T59" fmla="*/ 139 h 245"/>
                  <a:gd name="T60" fmla="*/ 14 w 162"/>
                  <a:gd name="T61" fmla="*/ 145 h 245"/>
                  <a:gd name="T62" fmla="*/ 2 w 162"/>
                  <a:gd name="T63" fmla="*/ 161 h 245"/>
                  <a:gd name="T64" fmla="*/ 0 w 162"/>
                  <a:gd name="T65" fmla="*/ 175 h 245"/>
                  <a:gd name="T66" fmla="*/ 0 w 162"/>
                  <a:gd name="T67" fmla="*/ 229 h 245"/>
                  <a:gd name="T68" fmla="*/ 8 w 162"/>
                  <a:gd name="T69" fmla="*/ 241 h 245"/>
                  <a:gd name="T70" fmla="*/ 10 w 162"/>
                  <a:gd name="T71" fmla="*/ 243 h 245"/>
                  <a:gd name="T72" fmla="*/ 16 w 162"/>
                  <a:gd name="T73" fmla="*/ 233 h 245"/>
                  <a:gd name="T74" fmla="*/ 22 w 162"/>
                  <a:gd name="T75" fmla="*/ 225 h 245"/>
                  <a:gd name="T76" fmla="*/ 28 w 162"/>
                  <a:gd name="T77" fmla="*/ 219 h 245"/>
                  <a:gd name="T78" fmla="*/ 54 w 162"/>
                  <a:gd name="T79" fmla="*/ 191 h 245"/>
                  <a:gd name="T80" fmla="*/ 94 w 162"/>
                  <a:gd name="T81" fmla="*/ 157 h 245"/>
                  <a:gd name="T82" fmla="*/ 120 w 162"/>
                  <a:gd name="T83" fmla="*/ 117 h 245"/>
                  <a:gd name="T84" fmla="*/ 132 w 162"/>
                  <a:gd name="T85" fmla="*/ 91 h 245"/>
                  <a:gd name="T86" fmla="*/ 138 w 162"/>
                  <a:gd name="T87" fmla="*/ 73 h 245"/>
                  <a:gd name="T88" fmla="*/ 148 w 162"/>
                  <a:gd name="T89" fmla="*/ 57 h 245"/>
                  <a:gd name="T90" fmla="*/ 154 w 162"/>
                  <a:gd name="T91" fmla="*/ 41 h 245"/>
                  <a:gd name="T92" fmla="*/ 156 w 162"/>
                  <a:gd name="T93" fmla="*/ 28 h 245"/>
                  <a:gd name="T94" fmla="*/ 162 w 162"/>
                  <a:gd name="T95" fmla="*/ 2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245">
                    <a:moveTo>
                      <a:pt x="162" y="28"/>
                    </a:moveTo>
                    <a:lnTo>
                      <a:pt x="160" y="26"/>
                    </a:lnTo>
                    <a:lnTo>
                      <a:pt x="158" y="26"/>
                    </a:lnTo>
                    <a:lnTo>
                      <a:pt x="158" y="26"/>
                    </a:lnTo>
                    <a:lnTo>
                      <a:pt x="158" y="26"/>
                    </a:lnTo>
                    <a:lnTo>
                      <a:pt x="156" y="28"/>
                    </a:lnTo>
                    <a:lnTo>
                      <a:pt x="156" y="28"/>
                    </a:lnTo>
                    <a:lnTo>
                      <a:pt x="156" y="28"/>
                    </a:lnTo>
                    <a:lnTo>
                      <a:pt x="156" y="26"/>
                    </a:lnTo>
                    <a:lnTo>
                      <a:pt x="158" y="26"/>
                    </a:lnTo>
                    <a:lnTo>
                      <a:pt x="158" y="24"/>
                    </a:lnTo>
                    <a:lnTo>
                      <a:pt x="158" y="24"/>
                    </a:lnTo>
                    <a:lnTo>
                      <a:pt x="156" y="16"/>
                    </a:lnTo>
                    <a:lnTo>
                      <a:pt x="156" y="12"/>
                    </a:lnTo>
                    <a:lnTo>
                      <a:pt x="156" y="8"/>
                    </a:lnTo>
                    <a:lnTo>
                      <a:pt x="158" y="6"/>
                    </a:lnTo>
                    <a:lnTo>
                      <a:pt x="158" y="4"/>
                    </a:lnTo>
                    <a:lnTo>
                      <a:pt x="158" y="2"/>
                    </a:lnTo>
                    <a:lnTo>
                      <a:pt x="158" y="2"/>
                    </a:lnTo>
                    <a:lnTo>
                      <a:pt x="152" y="0"/>
                    </a:lnTo>
                    <a:lnTo>
                      <a:pt x="148" y="0"/>
                    </a:lnTo>
                    <a:lnTo>
                      <a:pt x="148" y="2"/>
                    </a:lnTo>
                    <a:lnTo>
                      <a:pt x="146" y="4"/>
                    </a:lnTo>
                    <a:lnTo>
                      <a:pt x="140" y="8"/>
                    </a:lnTo>
                    <a:lnTo>
                      <a:pt x="134" y="10"/>
                    </a:lnTo>
                    <a:lnTo>
                      <a:pt x="130" y="12"/>
                    </a:lnTo>
                    <a:lnTo>
                      <a:pt x="124" y="12"/>
                    </a:lnTo>
                    <a:lnTo>
                      <a:pt x="122" y="14"/>
                    </a:lnTo>
                    <a:lnTo>
                      <a:pt x="122" y="14"/>
                    </a:lnTo>
                    <a:lnTo>
                      <a:pt x="118" y="12"/>
                    </a:lnTo>
                    <a:lnTo>
                      <a:pt x="116" y="12"/>
                    </a:lnTo>
                    <a:lnTo>
                      <a:pt x="114" y="12"/>
                    </a:lnTo>
                    <a:lnTo>
                      <a:pt x="108" y="16"/>
                    </a:lnTo>
                    <a:lnTo>
                      <a:pt x="104" y="16"/>
                    </a:lnTo>
                    <a:lnTo>
                      <a:pt x="100" y="14"/>
                    </a:lnTo>
                    <a:lnTo>
                      <a:pt x="98" y="14"/>
                    </a:lnTo>
                    <a:lnTo>
                      <a:pt x="96" y="16"/>
                    </a:lnTo>
                    <a:lnTo>
                      <a:pt x="92" y="18"/>
                    </a:lnTo>
                    <a:lnTo>
                      <a:pt x="86" y="22"/>
                    </a:lnTo>
                    <a:lnTo>
                      <a:pt x="84" y="22"/>
                    </a:lnTo>
                    <a:lnTo>
                      <a:pt x="80" y="22"/>
                    </a:lnTo>
                    <a:lnTo>
                      <a:pt x="78" y="22"/>
                    </a:lnTo>
                    <a:lnTo>
                      <a:pt x="74" y="20"/>
                    </a:lnTo>
                    <a:lnTo>
                      <a:pt x="72" y="22"/>
                    </a:lnTo>
                    <a:lnTo>
                      <a:pt x="66" y="24"/>
                    </a:lnTo>
                    <a:lnTo>
                      <a:pt x="60" y="28"/>
                    </a:lnTo>
                    <a:lnTo>
                      <a:pt x="52" y="28"/>
                    </a:lnTo>
                    <a:lnTo>
                      <a:pt x="50" y="28"/>
                    </a:lnTo>
                    <a:lnTo>
                      <a:pt x="48" y="26"/>
                    </a:lnTo>
                    <a:lnTo>
                      <a:pt x="44" y="22"/>
                    </a:lnTo>
                    <a:lnTo>
                      <a:pt x="40" y="18"/>
                    </a:lnTo>
                    <a:lnTo>
                      <a:pt x="36" y="12"/>
                    </a:lnTo>
                    <a:lnTo>
                      <a:pt x="34" y="8"/>
                    </a:lnTo>
                    <a:lnTo>
                      <a:pt x="32" y="12"/>
                    </a:lnTo>
                    <a:lnTo>
                      <a:pt x="30" y="14"/>
                    </a:lnTo>
                    <a:lnTo>
                      <a:pt x="28" y="18"/>
                    </a:lnTo>
                    <a:lnTo>
                      <a:pt x="28" y="18"/>
                    </a:lnTo>
                    <a:lnTo>
                      <a:pt x="28" y="20"/>
                    </a:lnTo>
                    <a:lnTo>
                      <a:pt x="26" y="20"/>
                    </a:lnTo>
                    <a:lnTo>
                      <a:pt x="26" y="22"/>
                    </a:lnTo>
                    <a:lnTo>
                      <a:pt x="24" y="24"/>
                    </a:lnTo>
                    <a:lnTo>
                      <a:pt x="24" y="24"/>
                    </a:lnTo>
                    <a:lnTo>
                      <a:pt x="24" y="26"/>
                    </a:lnTo>
                    <a:lnTo>
                      <a:pt x="26" y="26"/>
                    </a:lnTo>
                    <a:lnTo>
                      <a:pt x="26" y="28"/>
                    </a:lnTo>
                    <a:lnTo>
                      <a:pt x="28" y="30"/>
                    </a:lnTo>
                    <a:lnTo>
                      <a:pt x="28" y="32"/>
                    </a:lnTo>
                    <a:lnTo>
                      <a:pt x="28" y="32"/>
                    </a:lnTo>
                    <a:lnTo>
                      <a:pt x="30" y="36"/>
                    </a:lnTo>
                    <a:lnTo>
                      <a:pt x="32" y="36"/>
                    </a:lnTo>
                    <a:lnTo>
                      <a:pt x="32" y="38"/>
                    </a:lnTo>
                    <a:lnTo>
                      <a:pt x="34" y="41"/>
                    </a:lnTo>
                    <a:lnTo>
                      <a:pt x="34" y="43"/>
                    </a:lnTo>
                    <a:lnTo>
                      <a:pt x="36" y="45"/>
                    </a:lnTo>
                    <a:lnTo>
                      <a:pt x="38" y="47"/>
                    </a:lnTo>
                    <a:lnTo>
                      <a:pt x="40" y="49"/>
                    </a:lnTo>
                    <a:lnTo>
                      <a:pt x="40" y="49"/>
                    </a:lnTo>
                    <a:lnTo>
                      <a:pt x="44" y="51"/>
                    </a:lnTo>
                    <a:lnTo>
                      <a:pt x="46" y="55"/>
                    </a:lnTo>
                    <a:lnTo>
                      <a:pt x="46" y="55"/>
                    </a:lnTo>
                    <a:lnTo>
                      <a:pt x="50" y="57"/>
                    </a:lnTo>
                    <a:lnTo>
                      <a:pt x="56" y="59"/>
                    </a:lnTo>
                    <a:lnTo>
                      <a:pt x="60" y="59"/>
                    </a:lnTo>
                    <a:lnTo>
                      <a:pt x="66" y="61"/>
                    </a:lnTo>
                    <a:lnTo>
                      <a:pt x="70" y="63"/>
                    </a:lnTo>
                    <a:lnTo>
                      <a:pt x="76" y="65"/>
                    </a:lnTo>
                    <a:lnTo>
                      <a:pt x="82" y="69"/>
                    </a:lnTo>
                    <a:lnTo>
                      <a:pt x="88" y="71"/>
                    </a:lnTo>
                    <a:lnTo>
                      <a:pt x="92" y="71"/>
                    </a:lnTo>
                    <a:lnTo>
                      <a:pt x="94" y="73"/>
                    </a:lnTo>
                    <a:lnTo>
                      <a:pt x="110" y="73"/>
                    </a:lnTo>
                    <a:lnTo>
                      <a:pt x="106" y="77"/>
                    </a:lnTo>
                    <a:lnTo>
                      <a:pt x="100" y="81"/>
                    </a:lnTo>
                    <a:lnTo>
                      <a:pt x="96" y="87"/>
                    </a:lnTo>
                    <a:lnTo>
                      <a:pt x="94" y="89"/>
                    </a:lnTo>
                    <a:lnTo>
                      <a:pt x="88" y="95"/>
                    </a:lnTo>
                    <a:lnTo>
                      <a:pt x="86" y="99"/>
                    </a:lnTo>
                    <a:lnTo>
                      <a:pt x="82" y="103"/>
                    </a:lnTo>
                    <a:lnTo>
                      <a:pt x="78" y="107"/>
                    </a:lnTo>
                    <a:lnTo>
                      <a:pt x="72" y="113"/>
                    </a:lnTo>
                    <a:lnTo>
                      <a:pt x="70" y="117"/>
                    </a:lnTo>
                    <a:lnTo>
                      <a:pt x="66" y="123"/>
                    </a:lnTo>
                    <a:lnTo>
                      <a:pt x="62" y="127"/>
                    </a:lnTo>
                    <a:lnTo>
                      <a:pt x="62" y="127"/>
                    </a:lnTo>
                    <a:lnTo>
                      <a:pt x="58" y="127"/>
                    </a:lnTo>
                    <a:lnTo>
                      <a:pt x="54" y="127"/>
                    </a:lnTo>
                    <a:lnTo>
                      <a:pt x="48" y="127"/>
                    </a:lnTo>
                    <a:lnTo>
                      <a:pt x="48" y="127"/>
                    </a:lnTo>
                    <a:lnTo>
                      <a:pt x="46" y="127"/>
                    </a:lnTo>
                    <a:lnTo>
                      <a:pt x="44" y="127"/>
                    </a:lnTo>
                    <a:lnTo>
                      <a:pt x="40" y="129"/>
                    </a:lnTo>
                    <a:lnTo>
                      <a:pt x="40" y="129"/>
                    </a:lnTo>
                    <a:lnTo>
                      <a:pt x="36" y="131"/>
                    </a:lnTo>
                    <a:lnTo>
                      <a:pt x="34" y="133"/>
                    </a:lnTo>
                    <a:lnTo>
                      <a:pt x="32" y="133"/>
                    </a:lnTo>
                    <a:lnTo>
                      <a:pt x="30" y="135"/>
                    </a:lnTo>
                    <a:lnTo>
                      <a:pt x="30" y="137"/>
                    </a:lnTo>
                    <a:lnTo>
                      <a:pt x="30" y="137"/>
                    </a:lnTo>
                    <a:lnTo>
                      <a:pt x="28" y="139"/>
                    </a:lnTo>
                    <a:lnTo>
                      <a:pt x="22" y="139"/>
                    </a:lnTo>
                    <a:lnTo>
                      <a:pt x="20" y="141"/>
                    </a:lnTo>
                    <a:lnTo>
                      <a:pt x="16" y="141"/>
                    </a:lnTo>
                    <a:lnTo>
                      <a:pt x="14" y="143"/>
                    </a:lnTo>
                    <a:lnTo>
                      <a:pt x="14" y="145"/>
                    </a:lnTo>
                    <a:lnTo>
                      <a:pt x="12" y="147"/>
                    </a:lnTo>
                    <a:lnTo>
                      <a:pt x="10" y="151"/>
                    </a:lnTo>
                    <a:lnTo>
                      <a:pt x="6" y="157"/>
                    </a:lnTo>
                    <a:lnTo>
                      <a:pt x="2" y="161"/>
                    </a:lnTo>
                    <a:lnTo>
                      <a:pt x="0" y="165"/>
                    </a:lnTo>
                    <a:lnTo>
                      <a:pt x="0" y="165"/>
                    </a:lnTo>
                    <a:lnTo>
                      <a:pt x="0" y="167"/>
                    </a:lnTo>
                    <a:lnTo>
                      <a:pt x="0" y="175"/>
                    </a:lnTo>
                    <a:lnTo>
                      <a:pt x="0" y="191"/>
                    </a:lnTo>
                    <a:lnTo>
                      <a:pt x="0" y="205"/>
                    </a:lnTo>
                    <a:lnTo>
                      <a:pt x="0" y="221"/>
                    </a:lnTo>
                    <a:lnTo>
                      <a:pt x="0" y="229"/>
                    </a:lnTo>
                    <a:lnTo>
                      <a:pt x="0" y="231"/>
                    </a:lnTo>
                    <a:lnTo>
                      <a:pt x="2" y="233"/>
                    </a:lnTo>
                    <a:lnTo>
                      <a:pt x="4" y="237"/>
                    </a:lnTo>
                    <a:lnTo>
                      <a:pt x="8" y="241"/>
                    </a:lnTo>
                    <a:lnTo>
                      <a:pt x="8" y="243"/>
                    </a:lnTo>
                    <a:lnTo>
                      <a:pt x="10" y="243"/>
                    </a:lnTo>
                    <a:lnTo>
                      <a:pt x="10" y="245"/>
                    </a:lnTo>
                    <a:lnTo>
                      <a:pt x="10" y="243"/>
                    </a:lnTo>
                    <a:lnTo>
                      <a:pt x="12" y="241"/>
                    </a:lnTo>
                    <a:lnTo>
                      <a:pt x="14" y="237"/>
                    </a:lnTo>
                    <a:lnTo>
                      <a:pt x="14" y="235"/>
                    </a:lnTo>
                    <a:lnTo>
                      <a:pt x="16" y="233"/>
                    </a:lnTo>
                    <a:lnTo>
                      <a:pt x="16" y="233"/>
                    </a:lnTo>
                    <a:lnTo>
                      <a:pt x="18" y="231"/>
                    </a:lnTo>
                    <a:lnTo>
                      <a:pt x="20" y="229"/>
                    </a:lnTo>
                    <a:lnTo>
                      <a:pt x="22" y="225"/>
                    </a:lnTo>
                    <a:lnTo>
                      <a:pt x="24" y="223"/>
                    </a:lnTo>
                    <a:lnTo>
                      <a:pt x="26" y="221"/>
                    </a:lnTo>
                    <a:lnTo>
                      <a:pt x="26" y="219"/>
                    </a:lnTo>
                    <a:lnTo>
                      <a:pt x="28" y="219"/>
                    </a:lnTo>
                    <a:lnTo>
                      <a:pt x="40" y="203"/>
                    </a:lnTo>
                    <a:lnTo>
                      <a:pt x="44" y="199"/>
                    </a:lnTo>
                    <a:lnTo>
                      <a:pt x="48" y="195"/>
                    </a:lnTo>
                    <a:lnTo>
                      <a:pt x="54" y="191"/>
                    </a:lnTo>
                    <a:lnTo>
                      <a:pt x="62" y="183"/>
                    </a:lnTo>
                    <a:lnTo>
                      <a:pt x="76" y="173"/>
                    </a:lnTo>
                    <a:lnTo>
                      <a:pt x="80" y="171"/>
                    </a:lnTo>
                    <a:lnTo>
                      <a:pt x="94" y="157"/>
                    </a:lnTo>
                    <a:lnTo>
                      <a:pt x="102" y="145"/>
                    </a:lnTo>
                    <a:lnTo>
                      <a:pt x="110" y="135"/>
                    </a:lnTo>
                    <a:lnTo>
                      <a:pt x="114" y="127"/>
                    </a:lnTo>
                    <a:lnTo>
                      <a:pt x="120" y="117"/>
                    </a:lnTo>
                    <a:lnTo>
                      <a:pt x="126" y="105"/>
                    </a:lnTo>
                    <a:lnTo>
                      <a:pt x="128" y="101"/>
                    </a:lnTo>
                    <a:lnTo>
                      <a:pt x="130" y="95"/>
                    </a:lnTo>
                    <a:lnTo>
                      <a:pt x="132" y="91"/>
                    </a:lnTo>
                    <a:lnTo>
                      <a:pt x="134" y="85"/>
                    </a:lnTo>
                    <a:lnTo>
                      <a:pt x="136" y="81"/>
                    </a:lnTo>
                    <a:lnTo>
                      <a:pt x="138" y="79"/>
                    </a:lnTo>
                    <a:lnTo>
                      <a:pt x="138" y="73"/>
                    </a:lnTo>
                    <a:lnTo>
                      <a:pt x="142" y="69"/>
                    </a:lnTo>
                    <a:lnTo>
                      <a:pt x="146" y="63"/>
                    </a:lnTo>
                    <a:lnTo>
                      <a:pt x="146" y="61"/>
                    </a:lnTo>
                    <a:lnTo>
                      <a:pt x="148" y="57"/>
                    </a:lnTo>
                    <a:lnTo>
                      <a:pt x="150" y="53"/>
                    </a:lnTo>
                    <a:lnTo>
                      <a:pt x="152" y="51"/>
                    </a:lnTo>
                    <a:lnTo>
                      <a:pt x="154" y="47"/>
                    </a:lnTo>
                    <a:lnTo>
                      <a:pt x="154" y="41"/>
                    </a:lnTo>
                    <a:lnTo>
                      <a:pt x="154" y="36"/>
                    </a:lnTo>
                    <a:lnTo>
                      <a:pt x="154" y="30"/>
                    </a:lnTo>
                    <a:lnTo>
                      <a:pt x="154" y="30"/>
                    </a:lnTo>
                    <a:lnTo>
                      <a:pt x="156" y="28"/>
                    </a:lnTo>
                    <a:lnTo>
                      <a:pt x="158" y="28"/>
                    </a:lnTo>
                    <a:lnTo>
                      <a:pt x="160" y="28"/>
                    </a:lnTo>
                    <a:lnTo>
                      <a:pt x="162" y="28"/>
                    </a:lnTo>
                    <a:lnTo>
                      <a:pt x="162" y="28"/>
                    </a:lnTo>
                    <a:lnTo>
                      <a:pt x="162" y="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4" name="Freeform 56"/>
              <p:cNvSpPr>
                <a:spLocks noEditPoints="1"/>
              </p:cNvSpPr>
              <p:nvPr/>
            </p:nvSpPr>
            <p:spPr bwMode="auto">
              <a:xfrm>
                <a:off x="5918" y="2195"/>
                <a:ext cx="168" cy="94"/>
              </a:xfrm>
              <a:custGeom>
                <a:avLst/>
                <a:gdLst>
                  <a:gd name="T0" fmla="*/ 168 w 168"/>
                  <a:gd name="T1" fmla="*/ 90 h 94"/>
                  <a:gd name="T2" fmla="*/ 60 w 168"/>
                  <a:gd name="T3" fmla="*/ 88 h 94"/>
                  <a:gd name="T4" fmla="*/ 64 w 168"/>
                  <a:gd name="T5" fmla="*/ 90 h 94"/>
                  <a:gd name="T6" fmla="*/ 68 w 168"/>
                  <a:gd name="T7" fmla="*/ 92 h 94"/>
                  <a:gd name="T8" fmla="*/ 154 w 168"/>
                  <a:gd name="T9" fmla="*/ 74 h 94"/>
                  <a:gd name="T10" fmla="*/ 156 w 168"/>
                  <a:gd name="T11" fmla="*/ 74 h 94"/>
                  <a:gd name="T12" fmla="*/ 158 w 168"/>
                  <a:gd name="T13" fmla="*/ 72 h 94"/>
                  <a:gd name="T14" fmla="*/ 92 w 168"/>
                  <a:gd name="T15" fmla="*/ 68 h 94"/>
                  <a:gd name="T16" fmla="*/ 84 w 168"/>
                  <a:gd name="T17" fmla="*/ 64 h 94"/>
                  <a:gd name="T18" fmla="*/ 86 w 168"/>
                  <a:gd name="T19" fmla="*/ 70 h 94"/>
                  <a:gd name="T20" fmla="*/ 96 w 168"/>
                  <a:gd name="T21" fmla="*/ 76 h 94"/>
                  <a:gd name="T22" fmla="*/ 86 w 168"/>
                  <a:gd name="T23" fmla="*/ 54 h 94"/>
                  <a:gd name="T24" fmla="*/ 88 w 168"/>
                  <a:gd name="T25" fmla="*/ 54 h 94"/>
                  <a:gd name="T26" fmla="*/ 74 w 168"/>
                  <a:gd name="T27" fmla="*/ 56 h 94"/>
                  <a:gd name="T28" fmla="*/ 60 w 168"/>
                  <a:gd name="T29" fmla="*/ 48 h 94"/>
                  <a:gd name="T30" fmla="*/ 60 w 168"/>
                  <a:gd name="T31" fmla="*/ 54 h 94"/>
                  <a:gd name="T32" fmla="*/ 72 w 168"/>
                  <a:gd name="T33" fmla="*/ 58 h 94"/>
                  <a:gd name="T34" fmla="*/ 76 w 168"/>
                  <a:gd name="T35" fmla="*/ 56 h 94"/>
                  <a:gd name="T36" fmla="*/ 70 w 168"/>
                  <a:gd name="T37" fmla="*/ 46 h 94"/>
                  <a:gd name="T38" fmla="*/ 66 w 168"/>
                  <a:gd name="T39" fmla="*/ 44 h 94"/>
                  <a:gd name="T40" fmla="*/ 50 w 168"/>
                  <a:gd name="T41" fmla="*/ 44 h 94"/>
                  <a:gd name="T42" fmla="*/ 54 w 168"/>
                  <a:gd name="T43" fmla="*/ 44 h 94"/>
                  <a:gd name="T44" fmla="*/ 26 w 168"/>
                  <a:gd name="T45" fmla="*/ 38 h 94"/>
                  <a:gd name="T46" fmla="*/ 38 w 168"/>
                  <a:gd name="T47" fmla="*/ 38 h 94"/>
                  <a:gd name="T48" fmla="*/ 38 w 168"/>
                  <a:gd name="T49" fmla="*/ 38 h 94"/>
                  <a:gd name="T50" fmla="*/ 34 w 168"/>
                  <a:gd name="T51" fmla="*/ 34 h 94"/>
                  <a:gd name="T52" fmla="*/ 34 w 168"/>
                  <a:gd name="T53" fmla="*/ 38 h 94"/>
                  <a:gd name="T54" fmla="*/ 22 w 168"/>
                  <a:gd name="T55" fmla="*/ 36 h 94"/>
                  <a:gd name="T56" fmla="*/ 26 w 168"/>
                  <a:gd name="T57" fmla="*/ 34 h 94"/>
                  <a:gd name="T58" fmla="*/ 60 w 168"/>
                  <a:gd name="T59" fmla="*/ 32 h 94"/>
                  <a:gd name="T60" fmla="*/ 60 w 168"/>
                  <a:gd name="T61" fmla="*/ 32 h 94"/>
                  <a:gd name="T62" fmla="*/ 84 w 168"/>
                  <a:gd name="T63" fmla="*/ 46 h 94"/>
                  <a:gd name="T64" fmla="*/ 80 w 168"/>
                  <a:gd name="T65" fmla="*/ 40 h 94"/>
                  <a:gd name="T66" fmla="*/ 78 w 168"/>
                  <a:gd name="T67" fmla="*/ 30 h 94"/>
                  <a:gd name="T68" fmla="*/ 78 w 168"/>
                  <a:gd name="T69" fmla="*/ 42 h 94"/>
                  <a:gd name="T70" fmla="*/ 34 w 168"/>
                  <a:gd name="T71" fmla="*/ 34 h 94"/>
                  <a:gd name="T72" fmla="*/ 28 w 168"/>
                  <a:gd name="T73" fmla="*/ 24 h 94"/>
                  <a:gd name="T74" fmla="*/ 24 w 168"/>
                  <a:gd name="T75" fmla="*/ 30 h 94"/>
                  <a:gd name="T76" fmla="*/ 28 w 168"/>
                  <a:gd name="T77" fmla="*/ 32 h 94"/>
                  <a:gd name="T78" fmla="*/ 34 w 168"/>
                  <a:gd name="T79" fmla="*/ 34 h 94"/>
                  <a:gd name="T80" fmla="*/ 14 w 168"/>
                  <a:gd name="T81" fmla="*/ 26 h 94"/>
                  <a:gd name="T82" fmla="*/ 22 w 168"/>
                  <a:gd name="T83" fmla="*/ 22 h 94"/>
                  <a:gd name="T84" fmla="*/ 22 w 168"/>
                  <a:gd name="T85" fmla="*/ 28 h 94"/>
                  <a:gd name="T86" fmla="*/ 12 w 168"/>
                  <a:gd name="T87" fmla="*/ 20 h 94"/>
                  <a:gd name="T88" fmla="*/ 16 w 168"/>
                  <a:gd name="T89" fmla="*/ 22 h 94"/>
                  <a:gd name="T90" fmla="*/ 64 w 168"/>
                  <a:gd name="T91" fmla="*/ 34 h 94"/>
                  <a:gd name="T92" fmla="*/ 58 w 168"/>
                  <a:gd name="T93" fmla="*/ 24 h 94"/>
                  <a:gd name="T94" fmla="*/ 50 w 168"/>
                  <a:gd name="T95" fmla="*/ 20 h 94"/>
                  <a:gd name="T96" fmla="*/ 46 w 168"/>
                  <a:gd name="T97" fmla="*/ 22 h 94"/>
                  <a:gd name="T98" fmla="*/ 54 w 168"/>
                  <a:gd name="T99" fmla="*/ 28 h 94"/>
                  <a:gd name="T100" fmla="*/ 0 w 168"/>
                  <a:gd name="T101" fmla="*/ 8 h 94"/>
                  <a:gd name="T102" fmla="*/ 16 w 168"/>
                  <a:gd name="T103" fmla="*/ 6 h 94"/>
                  <a:gd name="T104" fmla="*/ 26 w 168"/>
                  <a:gd name="T105" fmla="*/ 14 h 94"/>
                  <a:gd name="T106" fmla="*/ 26 w 168"/>
                  <a:gd name="T107" fmla="*/ 12 h 94"/>
                  <a:gd name="T108" fmla="*/ 16 w 168"/>
                  <a:gd name="T10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94">
                    <a:moveTo>
                      <a:pt x="168" y="90"/>
                    </a:moveTo>
                    <a:lnTo>
                      <a:pt x="168" y="88"/>
                    </a:lnTo>
                    <a:lnTo>
                      <a:pt x="166" y="88"/>
                    </a:lnTo>
                    <a:lnTo>
                      <a:pt x="166" y="90"/>
                    </a:lnTo>
                    <a:lnTo>
                      <a:pt x="166" y="90"/>
                    </a:lnTo>
                    <a:lnTo>
                      <a:pt x="168" y="90"/>
                    </a:lnTo>
                    <a:lnTo>
                      <a:pt x="168" y="90"/>
                    </a:lnTo>
                    <a:lnTo>
                      <a:pt x="168" y="90"/>
                    </a:lnTo>
                    <a:close/>
                    <a:moveTo>
                      <a:pt x="66" y="90"/>
                    </a:moveTo>
                    <a:lnTo>
                      <a:pt x="62" y="88"/>
                    </a:lnTo>
                    <a:lnTo>
                      <a:pt x="60" y="86"/>
                    </a:lnTo>
                    <a:lnTo>
                      <a:pt x="60" y="88"/>
                    </a:lnTo>
                    <a:lnTo>
                      <a:pt x="60" y="88"/>
                    </a:lnTo>
                    <a:lnTo>
                      <a:pt x="60" y="88"/>
                    </a:lnTo>
                    <a:lnTo>
                      <a:pt x="62" y="90"/>
                    </a:lnTo>
                    <a:lnTo>
                      <a:pt x="62" y="90"/>
                    </a:lnTo>
                    <a:lnTo>
                      <a:pt x="62" y="90"/>
                    </a:lnTo>
                    <a:lnTo>
                      <a:pt x="64" y="90"/>
                    </a:lnTo>
                    <a:lnTo>
                      <a:pt x="66" y="92"/>
                    </a:lnTo>
                    <a:lnTo>
                      <a:pt x="66" y="92"/>
                    </a:lnTo>
                    <a:lnTo>
                      <a:pt x="66" y="94"/>
                    </a:lnTo>
                    <a:lnTo>
                      <a:pt x="68" y="94"/>
                    </a:lnTo>
                    <a:lnTo>
                      <a:pt x="68" y="92"/>
                    </a:lnTo>
                    <a:lnTo>
                      <a:pt x="68" y="92"/>
                    </a:lnTo>
                    <a:lnTo>
                      <a:pt x="66" y="90"/>
                    </a:lnTo>
                    <a:close/>
                    <a:moveTo>
                      <a:pt x="158" y="72"/>
                    </a:moveTo>
                    <a:lnTo>
                      <a:pt x="156" y="72"/>
                    </a:lnTo>
                    <a:lnTo>
                      <a:pt x="154" y="72"/>
                    </a:lnTo>
                    <a:lnTo>
                      <a:pt x="154" y="74"/>
                    </a:lnTo>
                    <a:lnTo>
                      <a:pt x="154" y="74"/>
                    </a:lnTo>
                    <a:lnTo>
                      <a:pt x="152" y="74"/>
                    </a:lnTo>
                    <a:lnTo>
                      <a:pt x="152" y="74"/>
                    </a:lnTo>
                    <a:lnTo>
                      <a:pt x="154" y="76"/>
                    </a:lnTo>
                    <a:lnTo>
                      <a:pt x="154" y="76"/>
                    </a:lnTo>
                    <a:lnTo>
                      <a:pt x="154" y="76"/>
                    </a:lnTo>
                    <a:lnTo>
                      <a:pt x="156" y="74"/>
                    </a:lnTo>
                    <a:lnTo>
                      <a:pt x="156" y="74"/>
                    </a:lnTo>
                    <a:lnTo>
                      <a:pt x="156" y="74"/>
                    </a:lnTo>
                    <a:lnTo>
                      <a:pt x="158" y="74"/>
                    </a:lnTo>
                    <a:lnTo>
                      <a:pt x="158" y="74"/>
                    </a:lnTo>
                    <a:lnTo>
                      <a:pt x="158" y="74"/>
                    </a:lnTo>
                    <a:lnTo>
                      <a:pt x="158" y="72"/>
                    </a:lnTo>
                    <a:close/>
                    <a:moveTo>
                      <a:pt x="98" y="74"/>
                    </a:moveTo>
                    <a:lnTo>
                      <a:pt x="96" y="70"/>
                    </a:lnTo>
                    <a:lnTo>
                      <a:pt x="96" y="68"/>
                    </a:lnTo>
                    <a:lnTo>
                      <a:pt x="94" y="70"/>
                    </a:lnTo>
                    <a:lnTo>
                      <a:pt x="92" y="68"/>
                    </a:lnTo>
                    <a:lnTo>
                      <a:pt x="92" y="68"/>
                    </a:lnTo>
                    <a:lnTo>
                      <a:pt x="90" y="68"/>
                    </a:lnTo>
                    <a:lnTo>
                      <a:pt x="90" y="68"/>
                    </a:lnTo>
                    <a:lnTo>
                      <a:pt x="88" y="66"/>
                    </a:lnTo>
                    <a:lnTo>
                      <a:pt x="86" y="64"/>
                    </a:lnTo>
                    <a:lnTo>
                      <a:pt x="84" y="64"/>
                    </a:lnTo>
                    <a:lnTo>
                      <a:pt x="84" y="64"/>
                    </a:lnTo>
                    <a:lnTo>
                      <a:pt x="84" y="66"/>
                    </a:lnTo>
                    <a:lnTo>
                      <a:pt x="84" y="66"/>
                    </a:lnTo>
                    <a:lnTo>
                      <a:pt x="84" y="66"/>
                    </a:lnTo>
                    <a:lnTo>
                      <a:pt x="86" y="68"/>
                    </a:lnTo>
                    <a:lnTo>
                      <a:pt x="86" y="68"/>
                    </a:lnTo>
                    <a:lnTo>
                      <a:pt x="86" y="70"/>
                    </a:lnTo>
                    <a:lnTo>
                      <a:pt x="86" y="70"/>
                    </a:lnTo>
                    <a:lnTo>
                      <a:pt x="90" y="74"/>
                    </a:lnTo>
                    <a:lnTo>
                      <a:pt x="92" y="74"/>
                    </a:lnTo>
                    <a:lnTo>
                      <a:pt x="94" y="74"/>
                    </a:lnTo>
                    <a:lnTo>
                      <a:pt x="96" y="76"/>
                    </a:lnTo>
                    <a:lnTo>
                      <a:pt x="96" y="76"/>
                    </a:lnTo>
                    <a:lnTo>
                      <a:pt x="98" y="76"/>
                    </a:lnTo>
                    <a:lnTo>
                      <a:pt x="100" y="76"/>
                    </a:lnTo>
                    <a:lnTo>
                      <a:pt x="98" y="74"/>
                    </a:lnTo>
                    <a:lnTo>
                      <a:pt x="98" y="74"/>
                    </a:lnTo>
                    <a:close/>
                    <a:moveTo>
                      <a:pt x="86" y="52"/>
                    </a:moveTo>
                    <a:lnTo>
                      <a:pt x="86" y="54"/>
                    </a:lnTo>
                    <a:lnTo>
                      <a:pt x="86" y="54"/>
                    </a:lnTo>
                    <a:lnTo>
                      <a:pt x="86" y="56"/>
                    </a:lnTo>
                    <a:lnTo>
                      <a:pt x="88" y="56"/>
                    </a:lnTo>
                    <a:lnTo>
                      <a:pt x="88" y="56"/>
                    </a:lnTo>
                    <a:lnTo>
                      <a:pt x="88" y="56"/>
                    </a:lnTo>
                    <a:lnTo>
                      <a:pt x="88" y="54"/>
                    </a:lnTo>
                    <a:lnTo>
                      <a:pt x="86" y="50"/>
                    </a:lnTo>
                    <a:lnTo>
                      <a:pt x="86" y="50"/>
                    </a:lnTo>
                    <a:lnTo>
                      <a:pt x="86" y="50"/>
                    </a:lnTo>
                    <a:lnTo>
                      <a:pt x="86" y="52"/>
                    </a:lnTo>
                    <a:close/>
                    <a:moveTo>
                      <a:pt x="76" y="56"/>
                    </a:moveTo>
                    <a:lnTo>
                      <a:pt x="74" y="56"/>
                    </a:lnTo>
                    <a:lnTo>
                      <a:pt x="74" y="54"/>
                    </a:lnTo>
                    <a:lnTo>
                      <a:pt x="72" y="52"/>
                    </a:lnTo>
                    <a:lnTo>
                      <a:pt x="70" y="50"/>
                    </a:lnTo>
                    <a:lnTo>
                      <a:pt x="66" y="50"/>
                    </a:lnTo>
                    <a:lnTo>
                      <a:pt x="64" y="50"/>
                    </a:lnTo>
                    <a:lnTo>
                      <a:pt x="60" y="48"/>
                    </a:lnTo>
                    <a:lnTo>
                      <a:pt x="60" y="48"/>
                    </a:lnTo>
                    <a:lnTo>
                      <a:pt x="58" y="48"/>
                    </a:lnTo>
                    <a:lnTo>
                      <a:pt x="58" y="50"/>
                    </a:lnTo>
                    <a:lnTo>
                      <a:pt x="58" y="52"/>
                    </a:lnTo>
                    <a:lnTo>
                      <a:pt x="58" y="52"/>
                    </a:lnTo>
                    <a:lnTo>
                      <a:pt x="60" y="54"/>
                    </a:lnTo>
                    <a:lnTo>
                      <a:pt x="60" y="56"/>
                    </a:lnTo>
                    <a:lnTo>
                      <a:pt x="60" y="56"/>
                    </a:lnTo>
                    <a:lnTo>
                      <a:pt x="62" y="56"/>
                    </a:lnTo>
                    <a:lnTo>
                      <a:pt x="64" y="58"/>
                    </a:lnTo>
                    <a:lnTo>
                      <a:pt x="68" y="58"/>
                    </a:lnTo>
                    <a:lnTo>
                      <a:pt x="72" y="58"/>
                    </a:lnTo>
                    <a:lnTo>
                      <a:pt x="74" y="60"/>
                    </a:lnTo>
                    <a:lnTo>
                      <a:pt x="74" y="60"/>
                    </a:lnTo>
                    <a:lnTo>
                      <a:pt x="76" y="58"/>
                    </a:lnTo>
                    <a:lnTo>
                      <a:pt x="76" y="58"/>
                    </a:lnTo>
                    <a:lnTo>
                      <a:pt x="76" y="56"/>
                    </a:lnTo>
                    <a:lnTo>
                      <a:pt x="76" y="56"/>
                    </a:lnTo>
                    <a:close/>
                    <a:moveTo>
                      <a:pt x="68" y="44"/>
                    </a:moveTo>
                    <a:lnTo>
                      <a:pt x="70" y="44"/>
                    </a:lnTo>
                    <a:lnTo>
                      <a:pt x="70" y="46"/>
                    </a:lnTo>
                    <a:lnTo>
                      <a:pt x="70" y="46"/>
                    </a:lnTo>
                    <a:lnTo>
                      <a:pt x="70" y="46"/>
                    </a:lnTo>
                    <a:lnTo>
                      <a:pt x="70" y="46"/>
                    </a:lnTo>
                    <a:lnTo>
                      <a:pt x="72" y="46"/>
                    </a:lnTo>
                    <a:lnTo>
                      <a:pt x="70" y="44"/>
                    </a:lnTo>
                    <a:lnTo>
                      <a:pt x="70" y="42"/>
                    </a:lnTo>
                    <a:lnTo>
                      <a:pt x="68" y="42"/>
                    </a:lnTo>
                    <a:lnTo>
                      <a:pt x="68" y="42"/>
                    </a:lnTo>
                    <a:lnTo>
                      <a:pt x="66" y="44"/>
                    </a:lnTo>
                    <a:lnTo>
                      <a:pt x="66" y="44"/>
                    </a:lnTo>
                    <a:lnTo>
                      <a:pt x="68" y="44"/>
                    </a:lnTo>
                    <a:close/>
                    <a:moveTo>
                      <a:pt x="52" y="42"/>
                    </a:moveTo>
                    <a:lnTo>
                      <a:pt x="52" y="42"/>
                    </a:lnTo>
                    <a:lnTo>
                      <a:pt x="50" y="44"/>
                    </a:lnTo>
                    <a:lnTo>
                      <a:pt x="50" y="44"/>
                    </a:lnTo>
                    <a:lnTo>
                      <a:pt x="50" y="44"/>
                    </a:lnTo>
                    <a:lnTo>
                      <a:pt x="52" y="44"/>
                    </a:lnTo>
                    <a:lnTo>
                      <a:pt x="52" y="46"/>
                    </a:lnTo>
                    <a:lnTo>
                      <a:pt x="52" y="44"/>
                    </a:lnTo>
                    <a:lnTo>
                      <a:pt x="54" y="44"/>
                    </a:lnTo>
                    <a:lnTo>
                      <a:pt x="54" y="44"/>
                    </a:lnTo>
                    <a:lnTo>
                      <a:pt x="52" y="44"/>
                    </a:lnTo>
                    <a:lnTo>
                      <a:pt x="52" y="42"/>
                    </a:lnTo>
                    <a:close/>
                    <a:moveTo>
                      <a:pt x="28" y="38"/>
                    </a:moveTo>
                    <a:lnTo>
                      <a:pt x="28" y="38"/>
                    </a:lnTo>
                    <a:lnTo>
                      <a:pt x="26" y="38"/>
                    </a:lnTo>
                    <a:lnTo>
                      <a:pt x="26" y="38"/>
                    </a:lnTo>
                    <a:lnTo>
                      <a:pt x="28" y="38"/>
                    </a:lnTo>
                    <a:lnTo>
                      <a:pt x="28" y="40"/>
                    </a:lnTo>
                    <a:lnTo>
                      <a:pt x="28" y="38"/>
                    </a:lnTo>
                    <a:lnTo>
                      <a:pt x="28" y="38"/>
                    </a:lnTo>
                    <a:lnTo>
                      <a:pt x="28" y="38"/>
                    </a:lnTo>
                    <a:close/>
                    <a:moveTo>
                      <a:pt x="38" y="38"/>
                    </a:moveTo>
                    <a:lnTo>
                      <a:pt x="36" y="38"/>
                    </a:lnTo>
                    <a:lnTo>
                      <a:pt x="38" y="40"/>
                    </a:lnTo>
                    <a:lnTo>
                      <a:pt x="38" y="40"/>
                    </a:lnTo>
                    <a:lnTo>
                      <a:pt x="38" y="40"/>
                    </a:lnTo>
                    <a:lnTo>
                      <a:pt x="38" y="38"/>
                    </a:lnTo>
                    <a:lnTo>
                      <a:pt x="38" y="38"/>
                    </a:lnTo>
                    <a:close/>
                    <a:moveTo>
                      <a:pt x="36" y="36"/>
                    </a:moveTo>
                    <a:lnTo>
                      <a:pt x="36" y="36"/>
                    </a:lnTo>
                    <a:lnTo>
                      <a:pt x="36" y="34"/>
                    </a:lnTo>
                    <a:lnTo>
                      <a:pt x="36" y="34"/>
                    </a:lnTo>
                    <a:lnTo>
                      <a:pt x="34" y="34"/>
                    </a:lnTo>
                    <a:lnTo>
                      <a:pt x="34" y="34"/>
                    </a:lnTo>
                    <a:lnTo>
                      <a:pt x="34" y="34"/>
                    </a:lnTo>
                    <a:lnTo>
                      <a:pt x="34" y="36"/>
                    </a:lnTo>
                    <a:lnTo>
                      <a:pt x="34" y="36"/>
                    </a:lnTo>
                    <a:lnTo>
                      <a:pt x="32" y="36"/>
                    </a:lnTo>
                    <a:lnTo>
                      <a:pt x="34" y="38"/>
                    </a:lnTo>
                    <a:lnTo>
                      <a:pt x="34" y="38"/>
                    </a:lnTo>
                    <a:lnTo>
                      <a:pt x="36" y="38"/>
                    </a:lnTo>
                    <a:lnTo>
                      <a:pt x="36" y="36"/>
                    </a:lnTo>
                    <a:lnTo>
                      <a:pt x="36" y="36"/>
                    </a:lnTo>
                    <a:close/>
                    <a:moveTo>
                      <a:pt x="24" y="32"/>
                    </a:moveTo>
                    <a:lnTo>
                      <a:pt x="22" y="34"/>
                    </a:lnTo>
                    <a:lnTo>
                      <a:pt x="22" y="36"/>
                    </a:lnTo>
                    <a:lnTo>
                      <a:pt x="24" y="38"/>
                    </a:lnTo>
                    <a:lnTo>
                      <a:pt x="24" y="38"/>
                    </a:lnTo>
                    <a:lnTo>
                      <a:pt x="24" y="38"/>
                    </a:lnTo>
                    <a:lnTo>
                      <a:pt x="24" y="36"/>
                    </a:lnTo>
                    <a:lnTo>
                      <a:pt x="24" y="36"/>
                    </a:lnTo>
                    <a:lnTo>
                      <a:pt x="26" y="34"/>
                    </a:lnTo>
                    <a:lnTo>
                      <a:pt x="26" y="34"/>
                    </a:lnTo>
                    <a:lnTo>
                      <a:pt x="26" y="32"/>
                    </a:lnTo>
                    <a:lnTo>
                      <a:pt x="24" y="32"/>
                    </a:lnTo>
                    <a:close/>
                    <a:moveTo>
                      <a:pt x="60" y="32"/>
                    </a:moveTo>
                    <a:lnTo>
                      <a:pt x="60" y="32"/>
                    </a:lnTo>
                    <a:lnTo>
                      <a:pt x="60" y="32"/>
                    </a:lnTo>
                    <a:lnTo>
                      <a:pt x="60" y="32"/>
                    </a:lnTo>
                    <a:lnTo>
                      <a:pt x="60" y="34"/>
                    </a:lnTo>
                    <a:lnTo>
                      <a:pt x="60" y="34"/>
                    </a:lnTo>
                    <a:lnTo>
                      <a:pt x="62" y="34"/>
                    </a:lnTo>
                    <a:lnTo>
                      <a:pt x="60" y="32"/>
                    </a:lnTo>
                    <a:lnTo>
                      <a:pt x="60" y="32"/>
                    </a:lnTo>
                    <a:close/>
                    <a:moveTo>
                      <a:pt x="86" y="54"/>
                    </a:moveTo>
                    <a:lnTo>
                      <a:pt x="86" y="54"/>
                    </a:lnTo>
                    <a:lnTo>
                      <a:pt x="86" y="54"/>
                    </a:lnTo>
                    <a:lnTo>
                      <a:pt x="86" y="52"/>
                    </a:lnTo>
                    <a:lnTo>
                      <a:pt x="84" y="48"/>
                    </a:lnTo>
                    <a:lnTo>
                      <a:pt x="84" y="46"/>
                    </a:lnTo>
                    <a:lnTo>
                      <a:pt x="84" y="46"/>
                    </a:lnTo>
                    <a:lnTo>
                      <a:pt x="84" y="44"/>
                    </a:lnTo>
                    <a:lnTo>
                      <a:pt x="84" y="42"/>
                    </a:lnTo>
                    <a:lnTo>
                      <a:pt x="82" y="40"/>
                    </a:lnTo>
                    <a:lnTo>
                      <a:pt x="82" y="40"/>
                    </a:lnTo>
                    <a:lnTo>
                      <a:pt x="80" y="40"/>
                    </a:lnTo>
                    <a:lnTo>
                      <a:pt x="80" y="38"/>
                    </a:lnTo>
                    <a:lnTo>
                      <a:pt x="82" y="36"/>
                    </a:lnTo>
                    <a:lnTo>
                      <a:pt x="82" y="36"/>
                    </a:lnTo>
                    <a:lnTo>
                      <a:pt x="78" y="30"/>
                    </a:lnTo>
                    <a:lnTo>
                      <a:pt x="78" y="30"/>
                    </a:lnTo>
                    <a:lnTo>
                      <a:pt x="78" y="30"/>
                    </a:lnTo>
                    <a:lnTo>
                      <a:pt x="76" y="30"/>
                    </a:lnTo>
                    <a:lnTo>
                      <a:pt x="76" y="30"/>
                    </a:lnTo>
                    <a:lnTo>
                      <a:pt x="76" y="32"/>
                    </a:lnTo>
                    <a:lnTo>
                      <a:pt x="78" y="34"/>
                    </a:lnTo>
                    <a:lnTo>
                      <a:pt x="76" y="36"/>
                    </a:lnTo>
                    <a:lnTo>
                      <a:pt x="78" y="42"/>
                    </a:lnTo>
                    <a:lnTo>
                      <a:pt x="78" y="46"/>
                    </a:lnTo>
                    <a:lnTo>
                      <a:pt x="80" y="48"/>
                    </a:lnTo>
                    <a:lnTo>
                      <a:pt x="82" y="48"/>
                    </a:lnTo>
                    <a:lnTo>
                      <a:pt x="84" y="50"/>
                    </a:lnTo>
                    <a:lnTo>
                      <a:pt x="86" y="54"/>
                    </a:lnTo>
                    <a:close/>
                    <a:moveTo>
                      <a:pt x="34" y="34"/>
                    </a:moveTo>
                    <a:lnTo>
                      <a:pt x="32" y="30"/>
                    </a:lnTo>
                    <a:lnTo>
                      <a:pt x="32" y="30"/>
                    </a:lnTo>
                    <a:lnTo>
                      <a:pt x="30" y="28"/>
                    </a:lnTo>
                    <a:lnTo>
                      <a:pt x="30" y="28"/>
                    </a:lnTo>
                    <a:lnTo>
                      <a:pt x="30" y="26"/>
                    </a:lnTo>
                    <a:lnTo>
                      <a:pt x="28" y="24"/>
                    </a:lnTo>
                    <a:lnTo>
                      <a:pt x="26" y="24"/>
                    </a:lnTo>
                    <a:lnTo>
                      <a:pt x="26" y="26"/>
                    </a:lnTo>
                    <a:lnTo>
                      <a:pt x="24" y="28"/>
                    </a:lnTo>
                    <a:lnTo>
                      <a:pt x="24" y="28"/>
                    </a:lnTo>
                    <a:lnTo>
                      <a:pt x="22" y="30"/>
                    </a:lnTo>
                    <a:lnTo>
                      <a:pt x="24" y="30"/>
                    </a:lnTo>
                    <a:lnTo>
                      <a:pt x="24" y="30"/>
                    </a:lnTo>
                    <a:lnTo>
                      <a:pt x="24" y="30"/>
                    </a:lnTo>
                    <a:lnTo>
                      <a:pt x="28" y="30"/>
                    </a:lnTo>
                    <a:lnTo>
                      <a:pt x="28" y="30"/>
                    </a:lnTo>
                    <a:lnTo>
                      <a:pt x="28" y="30"/>
                    </a:lnTo>
                    <a:lnTo>
                      <a:pt x="28" y="32"/>
                    </a:lnTo>
                    <a:lnTo>
                      <a:pt x="30" y="34"/>
                    </a:lnTo>
                    <a:lnTo>
                      <a:pt x="30" y="34"/>
                    </a:lnTo>
                    <a:lnTo>
                      <a:pt x="32" y="36"/>
                    </a:lnTo>
                    <a:lnTo>
                      <a:pt x="32" y="36"/>
                    </a:lnTo>
                    <a:lnTo>
                      <a:pt x="32" y="36"/>
                    </a:lnTo>
                    <a:lnTo>
                      <a:pt x="34" y="34"/>
                    </a:lnTo>
                    <a:close/>
                    <a:moveTo>
                      <a:pt x="12" y="24"/>
                    </a:moveTo>
                    <a:lnTo>
                      <a:pt x="12" y="26"/>
                    </a:lnTo>
                    <a:lnTo>
                      <a:pt x="12" y="26"/>
                    </a:lnTo>
                    <a:lnTo>
                      <a:pt x="14" y="28"/>
                    </a:lnTo>
                    <a:lnTo>
                      <a:pt x="14" y="28"/>
                    </a:lnTo>
                    <a:lnTo>
                      <a:pt x="14" y="26"/>
                    </a:lnTo>
                    <a:lnTo>
                      <a:pt x="14" y="24"/>
                    </a:lnTo>
                    <a:lnTo>
                      <a:pt x="12" y="24"/>
                    </a:lnTo>
                    <a:close/>
                    <a:moveTo>
                      <a:pt x="22" y="26"/>
                    </a:moveTo>
                    <a:lnTo>
                      <a:pt x="22" y="26"/>
                    </a:lnTo>
                    <a:lnTo>
                      <a:pt x="22" y="24"/>
                    </a:lnTo>
                    <a:lnTo>
                      <a:pt x="22" y="22"/>
                    </a:lnTo>
                    <a:lnTo>
                      <a:pt x="22" y="22"/>
                    </a:lnTo>
                    <a:lnTo>
                      <a:pt x="20" y="22"/>
                    </a:lnTo>
                    <a:lnTo>
                      <a:pt x="20" y="24"/>
                    </a:lnTo>
                    <a:lnTo>
                      <a:pt x="20" y="26"/>
                    </a:lnTo>
                    <a:lnTo>
                      <a:pt x="20" y="28"/>
                    </a:lnTo>
                    <a:lnTo>
                      <a:pt x="22" y="28"/>
                    </a:lnTo>
                    <a:lnTo>
                      <a:pt x="22" y="26"/>
                    </a:lnTo>
                    <a:lnTo>
                      <a:pt x="22" y="26"/>
                    </a:lnTo>
                    <a:close/>
                    <a:moveTo>
                      <a:pt x="14" y="18"/>
                    </a:moveTo>
                    <a:lnTo>
                      <a:pt x="14" y="18"/>
                    </a:lnTo>
                    <a:lnTo>
                      <a:pt x="12" y="18"/>
                    </a:lnTo>
                    <a:lnTo>
                      <a:pt x="12" y="20"/>
                    </a:lnTo>
                    <a:lnTo>
                      <a:pt x="14" y="22"/>
                    </a:lnTo>
                    <a:lnTo>
                      <a:pt x="14" y="22"/>
                    </a:lnTo>
                    <a:lnTo>
                      <a:pt x="14" y="22"/>
                    </a:lnTo>
                    <a:lnTo>
                      <a:pt x="14" y="24"/>
                    </a:lnTo>
                    <a:lnTo>
                      <a:pt x="16" y="24"/>
                    </a:lnTo>
                    <a:lnTo>
                      <a:pt x="16" y="22"/>
                    </a:lnTo>
                    <a:lnTo>
                      <a:pt x="16" y="20"/>
                    </a:lnTo>
                    <a:lnTo>
                      <a:pt x="18" y="20"/>
                    </a:lnTo>
                    <a:lnTo>
                      <a:pt x="16" y="20"/>
                    </a:lnTo>
                    <a:lnTo>
                      <a:pt x="14" y="18"/>
                    </a:lnTo>
                    <a:close/>
                    <a:moveTo>
                      <a:pt x="62" y="34"/>
                    </a:moveTo>
                    <a:lnTo>
                      <a:pt x="64" y="34"/>
                    </a:lnTo>
                    <a:lnTo>
                      <a:pt x="64" y="34"/>
                    </a:lnTo>
                    <a:lnTo>
                      <a:pt x="64" y="34"/>
                    </a:lnTo>
                    <a:lnTo>
                      <a:pt x="64" y="32"/>
                    </a:lnTo>
                    <a:lnTo>
                      <a:pt x="64" y="30"/>
                    </a:lnTo>
                    <a:lnTo>
                      <a:pt x="58" y="26"/>
                    </a:lnTo>
                    <a:lnTo>
                      <a:pt x="58" y="24"/>
                    </a:lnTo>
                    <a:lnTo>
                      <a:pt x="56" y="24"/>
                    </a:lnTo>
                    <a:lnTo>
                      <a:pt x="54" y="24"/>
                    </a:lnTo>
                    <a:lnTo>
                      <a:pt x="54" y="24"/>
                    </a:lnTo>
                    <a:lnTo>
                      <a:pt x="52" y="22"/>
                    </a:lnTo>
                    <a:lnTo>
                      <a:pt x="52" y="22"/>
                    </a:lnTo>
                    <a:lnTo>
                      <a:pt x="50" y="20"/>
                    </a:lnTo>
                    <a:lnTo>
                      <a:pt x="48" y="18"/>
                    </a:lnTo>
                    <a:lnTo>
                      <a:pt x="44" y="16"/>
                    </a:lnTo>
                    <a:lnTo>
                      <a:pt x="44" y="18"/>
                    </a:lnTo>
                    <a:lnTo>
                      <a:pt x="46" y="18"/>
                    </a:lnTo>
                    <a:lnTo>
                      <a:pt x="46" y="20"/>
                    </a:lnTo>
                    <a:lnTo>
                      <a:pt x="46" y="22"/>
                    </a:lnTo>
                    <a:lnTo>
                      <a:pt x="48" y="24"/>
                    </a:lnTo>
                    <a:lnTo>
                      <a:pt x="48" y="24"/>
                    </a:lnTo>
                    <a:lnTo>
                      <a:pt x="50" y="24"/>
                    </a:lnTo>
                    <a:lnTo>
                      <a:pt x="50" y="26"/>
                    </a:lnTo>
                    <a:lnTo>
                      <a:pt x="52" y="26"/>
                    </a:lnTo>
                    <a:lnTo>
                      <a:pt x="54" y="28"/>
                    </a:lnTo>
                    <a:lnTo>
                      <a:pt x="56" y="28"/>
                    </a:lnTo>
                    <a:lnTo>
                      <a:pt x="56" y="30"/>
                    </a:lnTo>
                    <a:lnTo>
                      <a:pt x="60" y="32"/>
                    </a:lnTo>
                    <a:lnTo>
                      <a:pt x="62" y="34"/>
                    </a:lnTo>
                    <a:close/>
                    <a:moveTo>
                      <a:pt x="0" y="8"/>
                    </a:moveTo>
                    <a:lnTo>
                      <a:pt x="0" y="8"/>
                    </a:lnTo>
                    <a:lnTo>
                      <a:pt x="2" y="10"/>
                    </a:lnTo>
                    <a:lnTo>
                      <a:pt x="2" y="8"/>
                    </a:lnTo>
                    <a:lnTo>
                      <a:pt x="4" y="8"/>
                    </a:lnTo>
                    <a:lnTo>
                      <a:pt x="2" y="6"/>
                    </a:lnTo>
                    <a:lnTo>
                      <a:pt x="0" y="8"/>
                    </a:lnTo>
                    <a:close/>
                    <a:moveTo>
                      <a:pt x="16" y="6"/>
                    </a:moveTo>
                    <a:lnTo>
                      <a:pt x="20" y="10"/>
                    </a:lnTo>
                    <a:lnTo>
                      <a:pt x="22" y="12"/>
                    </a:lnTo>
                    <a:lnTo>
                      <a:pt x="24" y="14"/>
                    </a:lnTo>
                    <a:lnTo>
                      <a:pt x="26" y="14"/>
                    </a:lnTo>
                    <a:lnTo>
                      <a:pt x="26" y="14"/>
                    </a:lnTo>
                    <a:lnTo>
                      <a:pt x="26" y="14"/>
                    </a:lnTo>
                    <a:lnTo>
                      <a:pt x="28" y="14"/>
                    </a:lnTo>
                    <a:lnTo>
                      <a:pt x="28" y="14"/>
                    </a:lnTo>
                    <a:lnTo>
                      <a:pt x="28" y="12"/>
                    </a:lnTo>
                    <a:lnTo>
                      <a:pt x="28" y="12"/>
                    </a:lnTo>
                    <a:lnTo>
                      <a:pt x="28" y="12"/>
                    </a:lnTo>
                    <a:lnTo>
                      <a:pt x="26" y="12"/>
                    </a:lnTo>
                    <a:lnTo>
                      <a:pt x="24" y="10"/>
                    </a:lnTo>
                    <a:lnTo>
                      <a:pt x="24" y="10"/>
                    </a:lnTo>
                    <a:lnTo>
                      <a:pt x="22" y="6"/>
                    </a:lnTo>
                    <a:lnTo>
                      <a:pt x="22" y="6"/>
                    </a:lnTo>
                    <a:lnTo>
                      <a:pt x="18" y="2"/>
                    </a:lnTo>
                    <a:lnTo>
                      <a:pt x="16" y="0"/>
                    </a:lnTo>
                    <a:lnTo>
                      <a:pt x="14" y="0"/>
                    </a:lnTo>
                    <a:lnTo>
                      <a:pt x="14" y="0"/>
                    </a:lnTo>
                    <a:lnTo>
                      <a:pt x="14" y="2"/>
                    </a:lnTo>
                    <a:lnTo>
                      <a:pt x="14" y="2"/>
                    </a:lnTo>
                    <a:lnTo>
                      <a:pt x="16"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5" name="Freeform 57"/>
              <p:cNvSpPr>
                <a:spLocks/>
              </p:cNvSpPr>
              <p:nvPr/>
            </p:nvSpPr>
            <p:spPr bwMode="auto">
              <a:xfrm>
                <a:off x="3673" y="1241"/>
                <a:ext cx="44" cy="24"/>
              </a:xfrm>
              <a:custGeom>
                <a:avLst/>
                <a:gdLst>
                  <a:gd name="T0" fmla="*/ 42 w 44"/>
                  <a:gd name="T1" fmla="*/ 4 h 24"/>
                  <a:gd name="T2" fmla="*/ 42 w 44"/>
                  <a:gd name="T3" fmla="*/ 2 h 24"/>
                  <a:gd name="T4" fmla="*/ 42 w 44"/>
                  <a:gd name="T5" fmla="*/ 0 h 24"/>
                  <a:gd name="T6" fmla="*/ 38 w 44"/>
                  <a:gd name="T7" fmla="*/ 0 h 24"/>
                  <a:gd name="T8" fmla="*/ 36 w 44"/>
                  <a:gd name="T9" fmla="*/ 2 h 24"/>
                  <a:gd name="T10" fmla="*/ 32 w 44"/>
                  <a:gd name="T11" fmla="*/ 2 h 24"/>
                  <a:gd name="T12" fmla="*/ 26 w 44"/>
                  <a:gd name="T13" fmla="*/ 4 h 24"/>
                  <a:gd name="T14" fmla="*/ 22 w 44"/>
                  <a:gd name="T15" fmla="*/ 4 h 24"/>
                  <a:gd name="T16" fmla="*/ 20 w 44"/>
                  <a:gd name="T17" fmla="*/ 6 h 24"/>
                  <a:gd name="T18" fmla="*/ 18 w 44"/>
                  <a:gd name="T19" fmla="*/ 8 h 24"/>
                  <a:gd name="T20" fmla="*/ 16 w 44"/>
                  <a:gd name="T21" fmla="*/ 8 h 24"/>
                  <a:gd name="T22" fmla="*/ 10 w 44"/>
                  <a:gd name="T23" fmla="*/ 6 h 24"/>
                  <a:gd name="T24" fmla="*/ 8 w 44"/>
                  <a:gd name="T25" fmla="*/ 6 h 24"/>
                  <a:gd name="T26" fmla="*/ 4 w 44"/>
                  <a:gd name="T27" fmla="*/ 6 h 24"/>
                  <a:gd name="T28" fmla="*/ 2 w 44"/>
                  <a:gd name="T29" fmla="*/ 8 h 24"/>
                  <a:gd name="T30" fmla="*/ 2 w 44"/>
                  <a:gd name="T31" fmla="*/ 10 h 24"/>
                  <a:gd name="T32" fmla="*/ 2 w 44"/>
                  <a:gd name="T33" fmla="*/ 10 h 24"/>
                  <a:gd name="T34" fmla="*/ 4 w 44"/>
                  <a:gd name="T35" fmla="*/ 12 h 24"/>
                  <a:gd name="T36" fmla="*/ 2 w 44"/>
                  <a:gd name="T37" fmla="*/ 14 h 24"/>
                  <a:gd name="T38" fmla="*/ 2 w 44"/>
                  <a:gd name="T39" fmla="*/ 14 h 24"/>
                  <a:gd name="T40" fmla="*/ 4 w 44"/>
                  <a:gd name="T41" fmla="*/ 18 h 24"/>
                  <a:gd name="T42" fmla="*/ 6 w 44"/>
                  <a:gd name="T43" fmla="*/ 18 h 24"/>
                  <a:gd name="T44" fmla="*/ 8 w 44"/>
                  <a:gd name="T45" fmla="*/ 22 h 24"/>
                  <a:gd name="T46" fmla="*/ 4 w 44"/>
                  <a:gd name="T47" fmla="*/ 22 h 24"/>
                  <a:gd name="T48" fmla="*/ 8 w 44"/>
                  <a:gd name="T49" fmla="*/ 24 h 24"/>
                  <a:gd name="T50" fmla="*/ 10 w 44"/>
                  <a:gd name="T51" fmla="*/ 24 h 24"/>
                  <a:gd name="T52" fmla="*/ 12 w 44"/>
                  <a:gd name="T53" fmla="*/ 24 h 24"/>
                  <a:gd name="T54" fmla="*/ 16 w 44"/>
                  <a:gd name="T55" fmla="*/ 24 h 24"/>
                  <a:gd name="T56" fmla="*/ 18 w 44"/>
                  <a:gd name="T57" fmla="*/ 20 h 24"/>
                  <a:gd name="T58" fmla="*/ 18 w 44"/>
                  <a:gd name="T59" fmla="*/ 22 h 24"/>
                  <a:gd name="T60" fmla="*/ 22 w 44"/>
                  <a:gd name="T61" fmla="*/ 24 h 24"/>
                  <a:gd name="T62" fmla="*/ 26 w 44"/>
                  <a:gd name="T63" fmla="*/ 24 h 24"/>
                  <a:gd name="T64" fmla="*/ 28 w 44"/>
                  <a:gd name="T65" fmla="*/ 24 h 24"/>
                  <a:gd name="T66" fmla="*/ 28 w 44"/>
                  <a:gd name="T67" fmla="*/ 22 h 24"/>
                  <a:gd name="T68" fmla="*/ 28 w 44"/>
                  <a:gd name="T69" fmla="*/ 20 h 24"/>
                  <a:gd name="T70" fmla="*/ 32 w 44"/>
                  <a:gd name="T71" fmla="*/ 18 h 24"/>
                  <a:gd name="T72" fmla="*/ 34 w 44"/>
                  <a:gd name="T73" fmla="*/ 14 h 24"/>
                  <a:gd name="T74" fmla="*/ 32 w 44"/>
                  <a:gd name="T75" fmla="*/ 12 h 24"/>
                  <a:gd name="T76" fmla="*/ 34 w 44"/>
                  <a:gd name="T77" fmla="*/ 10 h 24"/>
                  <a:gd name="T78" fmla="*/ 36 w 44"/>
                  <a:gd name="T79" fmla="*/ 10 h 24"/>
                  <a:gd name="T80" fmla="*/ 40 w 44"/>
                  <a:gd name="T81" fmla="*/ 8 h 24"/>
                  <a:gd name="T82" fmla="*/ 40 w 44"/>
                  <a:gd name="T83" fmla="*/ 6 h 24"/>
                  <a:gd name="T84" fmla="*/ 42 w 44"/>
                  <a:gd name="T85" fmla="*/ 6 h 24"/>
                  <a:gd name="T86" fmla="*/ 44 w 44"/>
                  <a:gd name="T8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24">
                    <a:moveTo>
                      <a:pt x="44" y="6"/>
                    </a:moveTo>
                    <a:lnTo>
                      <a:pt x="44" y="4"/>
                    </a:lnTo>
                    <a:lnTo>
                      <a:pt x="42" y="4"/>
                    </a:lnTo>
                    <a:lnTo>
                      <a:pt x="42" y="2"/>
                    </a:lnTo>
                    <a:lnTo>
                      <a:pt x="42" y="2"/>
                    </a:lnTo>
                    <a:lnTo>
                      <a:pt x="42" y="2"/>
                    </a:lnTo>
                    <a:lnTo>
                      <a:pt x="42" y="0"/>
                    </a:lnTo>
                    <a:lnTo>
                      <a:pt x="42" y="0"/>
                    </a:lnTo>
                    <a:lnTo>
                      <a:pt x="42" y="0"/>
                    </a:lnTo>
                    <a:lnTo>
                      <a:pt x="38" y="0"/>
                    </a:lnTo>
                    <a:lnTo>
                      <a:pt x="38" y="0"/>
                    </a:lnTo>
                    <a:lnTo>
                      <a:pt x="38" y="0"/>
                    </a:lnTo>
                    <a:lnTo>
                      <a:pt x="38" y="2"/>
                    </a:lnTo>
                    <a:lnTo>
                      <a:pt x="38" y="2"/>
                    </a:lnTo>
                    <a:lnTo>
                      <a:pt x="36" y="2"/>
                    </a:lnTo>
                    <a:lnTo>
                      <a:pt x="34" y="2"/>
                    </a:lnTo>
                    <a:lnTo>
                      <a:pt x="34" y="2"/>
                    </a:lnTo>
                    <a:lnTo>
                      <a:pt x="32" y="2"/>
                    </a:lnTo>
                    <a:lnTo>
                      <a:pt x="32" y="4"/>
                    </a:lnTo>
                    <a:lnTo>
                      <a:pt x="30" y="4"/>
                    </a:lnTo>
                    <a:lnTo>
                      <a:pt x="26" y="4"/>
                    </a:lnTo>
                    <a:lnTo>
                      <a:pt x="24" y="4"/>
                    </a:lnTo>
                    <a:lnTo>
                      <a:pt x="22" y="4"/>
                    </a:lnTo>
                    <a:lnTo>
                      <a:pt x="22" y="4"/>
                    </a:lnTo>
                    <a:lnTo>
                      <a:pt x="22" y="4"/>
                    </a:lnTo>
                    <a:lnTo>
                      <a:pt x="20" y="4"/>
                    </a:lnTo>
                    <a:lnTo>
                      <a:pt x="20" y="6"/>
                    </a:lnTo>
                    <a:lnTo>
                      <a:pt x="20" y="6"/>
                    </a:lnTo>
                    <a:lnTo>
                      <a:pt x="18" y="6"/>
                    </a:lnTo>
                    <a:lnTo>
                      <a:pt x="18" y="8"/>
                    </a:lnTo>
                    <a:lnTo>
                      <a:pt x="18" y="8"/>
                    </a:lnTo>
                    <a:lnTo>
                      <a:pt x="16" y="8"/>
                    </a:lnTo>
                    <a:lnTo>
                      <a:pt x="16" y="8"/>
                    </a:lnTo>
                    <a:lnTo>
                      <a:pt x="16" y="6"/>
                    </a:lnTo>
                    <a:lnTo>
                      <a:pt x="14" y="6"/>
                    </a:lnTo>
                    <a:lnTo>
                      <a:pt x="10" y="6"/>
                    </a:lnTo>
                    <a:lnTo>
                      <a:pt x="10" y="6"/>
                    </a:lnTo>
                    <a:lnTo>
                      <a:pt x="8" y="6"/>
                    </a:lnTo>
                    <a:lnTo>
                      <a:pt x="8" y="6"/>
                    </a:lnTo>
                    <a:lnTo>
                      <a:pt x="6" y="6"/>
                    </a:lnTo>
                    <a:lnTo>
                      <a:pt x="6" y="6"/>
                    </a:lnTo>
                    <a:lnTo>
                      <a:pt x="4" y="6"/>
                    </a:lnTo>
                    <a:lnTo>
                      <a:pt x="4" y="6"/>
                    </a:lnTo>
                    <a:lnTo>
                      <a:pt x="4" y="8"/>
                    </a:lnTo>
                    <a:lnTo>
                      <a:pt x="2" y="8"/>
                    </a:lnTo>
                    <a:lnTo>
                      <a:pt x="2" y="8"/>
                    </a:lnTo>
                    <a:lnTo>
                      <a:pt x="0" y="10"/>
                    </a:lnTo>
                    <a:lnTo>
                      <a:pt x="2" y="10"/>
                    </a:lnTo>
                    <a:lnTo>
                      <a:pt x="2" y="10"/>
                    </a:lnTo>
                    <a:lnTo>
                      <a:pt x="2" y="10"/>
                    </a:lnTo>
                    <a:lnTo>
                      <a:pt x="2" y="10"/>
                    </a:lnTo>
                    <a:lnTo>
                      <a:pt x="4" y="12"/>
                    </a:lnTo>
                    <a:lnTo>
                      <a:pt x="4" y="12"/>
                    </a:lnTo>
                    <a:lnTo>
                      <a:pt x="4" y="12"/>
                    </a:lnTo>
                    <a:lnTo>
                      <a:pt x="4" y="12"/>
                    </a:lnTo>
                    <a:lnTo>
                      <a:pt x="4" y="12"/>
                    </a:lnTo>
                    <a:lnTo>
                      <a:pt x="2" y="14"/>
                    </a:lnTo>
                    <a:lnTo>
                      <a:pt x="2" y="14"/>
                    </a:lnTo>
                    <a:lnTo>
                      <a:pt x="2" y="14"/>
                    </a:lnTo>
                    <a:lnTo>
                      <a:pt x="2" y="14"/>
                    </a:lnTo>
                    <a:lnTo>
                      <a:pt x="4" y="14"/>
                    </a:lnTo>
                    <a:lnTo>
                      <a:pt x="4" y="16"/>
                    </a:lnTo>
                    <a:lnTo>
                      <a:pt x="4" y="18"/>
                    </a:lnTo>
                    <a:lnTo>
                      <a:pt x="4" y="18"/>
                    </a:lnTo>
                    <a:lnTo>
                      <a:pt x="4" y="18"/>
                    </a:lnTo>
                    <a:lnTo>
                      <a:pt x="6" y="18"/>
                    </a:lnTo>
                    <a:lnTo>
                      <a:pt x="8" y="20"/>
                    </a:lnTo>
                    <a:lnTo>
                      <a:pt x="8" y="22"/>
                    </a:lnTo>
                    <a:lnTo>
                      <a:pt x="8" y="22"/>
                    </a:lnTo>
                    <a:lnTo>
                      <a:pt x="6" y="22"/>
                    </a:lnTo>
                    <a:lnTo>
                      <a:pt x="6" y="22"/>
                    </a:lnTo>
                    <a:lnTo>
                      <a:pt x="4" y="22"/>
                    </a:lnTo>
                    <a:lnTo>
                      <a:pt x="4" y="22"/>
                    </a:lnTo>
                    <a:lnTo>
                      <a:pt x="4" y="24"/>
                    </a:lnTo>
                    <a:lnTo>
                      <a:pt x="8" y="24"/>
                    </a:lnTo>
                    <a:lnTo>
                      <a:pt x="8" y="24"/>
                    </a:lnTo>
                    <a:lnTo>
                      <a:pt x="10" y="24"/>
                    </a:lnTo>
                    <a:lnTo>
                      <a:pt x="10" y="24"/>
                    </a:lnTo>
                    <a:lnTo>
                      <a:pt x="10" y="22"/>
                    </a:lnTo>
                    <a:lnTo>
                      <a:pt x="10" y="24"/>
                    </a:lnTo>
                    <a:lnTo>
                      <a:pt x="12" y="24"/>
                    </a:lnTo>
                    <a:lnTo>
                      <a:pt x="14" y="24"/>
                    </a:lnTo>
                    <a:lnTo>
                      <a:pt x="14" y="24"/>
                    </a:lnTo>
                    <a:lnTo>
                      <a:pt x="16" y="24"/>
                    </a:lnTo>
                    <a:lnTo>
                      <a:pt x="16" y="22"/>
                    </a:lnTo>
                    <a:lnTo>
                      <a:pt x="18" y="20"/>
                    </a:lnTo>
                    <a:lnTo>
                      <a:pt x="18" y="20"/>
                    </a:lnTo>
                    <a:lnTo>
                      <a:pt x="18" y="20"/>
                    </a:lnTo>
                    <a:lnTo>
                      <a:pt x="18" y="22"/>
                    </a:lnTo>
                    <a:lnTo>
                      <a:pt x="18" y="22"/>
                    </a:lnTo>
                    <a:lnTo>
                      <a:pt x="20" y="22"/>
                    </a:lnTo>
                    <a:lnTo>
                      <a:pt x="20" y="24"/>
                    </a:lnTo>
                    <a:lnTo>
                      <a:pt x="22" y="24"/>
                    </a:lnTo>
                    <a:lnTo>
                      <a:pt x="22" y="24"/>
                    </a:lnTo>
                    <a:lnTo>
                      <a:pt x="24" y="24"/>
                    </a:lnTo>
                    <a:lnTo>
                      <a:pt x="26" y="24"/>
                    </a:lnTo>
                    <a:lnTo>
                      <a:pt x="28" y="24"/>
                    </a:lnTo>
                    <a:lnTo>
                      <a:pt x="28" y="24"/>
                    </a:lnTo>
                    <a:lnTo>
                      <a:pt x="28" y="24"/>
                    </a:lnTo>
                    <a:lnTo>
                      <a:pt x="28" y="22"/>
                    </a:lnTo>
                    <a:lnTo>
                      <a:pt x="28" y="22"/>
                    </a:lnTo>
                    <a:lnTo>
                      <a:pt x="28" y="22"/>
                    </a:lnTo>
                    <a:lnTo>
                      <a:pt x="28" y="20"/>
                    </a:lnTo>
                    <a:lnTo>
                      <a:pt x="28" y="20"/>
                    </a:lnTo>
                    <a:lnTo>
                      <a:pt x="28" y="20"/>
                    </a:lnTo>
                    <a:lnTo>
                      <a:pt x="28" y="20"/>
                    </a:lnTo>
                    <a:lnTo>
                      <a:pt x="30" y="18"/>
                    </a:lnTo>
                    <a:lnTo>
                      <a:pt x="32" y="18"/>
                    </a:lnTo>
                    <a:lnTo>
                      <a:pt x="32" y="16"/>
                    </a:lnTo>
                    <a:lnTo>
                      <a:pt x="34" y="16"/>
                    </a:lnTo>
                    <a:lnTo>
                      <a:pt x="34" y="14"/>
                    </a:lnTo>
                    <a:lnTo>
                      <a:pt x="32" y="14"/>
                    </a:lnTo>
                    <a:lnTo>
                      <a:pt x="32" y="12"/>
                    </a:lnTo>
                    <a:lnTo>
                      <a:pt x="32" y="12"/>
                    </a:lnTo>
                    <a:lnTo>
                      <a:pt x="32" y="12"/>
                    </a:lnTo>
                    <a:lnTo>
                      <a:pt x="32" y="10"/>
                    </a:lnTo>
                    <a:lnTo>
                      <a:pt x="34" y="10"/>
                    </a:lnTo>
                    <a:lnTo>
                      <a:pt x="34" y="10"/>
                    </a:lnTo>
                    <a:lnTo>
                      <a:pt x="36" y="10"/>
                    </a:lnTo>
                    <a:lnTo>
                      <a:pt x="36" y="10"/>
                    </a:lnTo>
                    <a:lnTo>
                      <a:pt x="38" y="10"/>
                    </a:lnTo>
                    <a:lnTo>
                      <a:pt x="38" y="8"/>
                    </a:lnTo>
                    <a:lnTo>
                      <a:pt x="40" y="8"/>
                    </a:lnTo>
                    <a:lnTo>
                      <a:pt x="40" y="8"/>
                    </a:lnTo>
                    <a:lnTo>
                      <a:pt x="42" y="8"/>
                    </a:lnTo>
                    <a:lnTo>
                      <a:pt x="40" y="6"/>
                    </a:lnTo>
                    <a:lnTo>
                      <a:pt x="42" y="6"/>
                    </a:lnTo>
                    <a:lnTo>
                      <a:pt x="42" y="6"/>
                    </a:lnTo>
                    <a:lnTo>
                      <a:pt x="42" y="6"/>
                    </a:lnTo>
                    <a:lnTo>
                      <a:pt x="44" y="6"/>
                    </a:lnTo>
                    <a:lnTo>
                      <a:pt x="44" y="6"/>
                    </a:lnTo>
                    <a:lnTo>
                      <a:pt x="44"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6" name="Freeform 58"/>
              <p:cNvSpPr>
                <a:spLocks/>
              </p:cNvSpPr>
              <p:nvPr/>
            </p:nvSpPr>
            <p:spPr bwMode="auto">
              <a:xfrm>
                <a:off x="3721" y="1193"/>
                <a:ext cx="78" cy="32"/>
              </a:xfrm>
              <a:custGeom>
                <a:avLst/>
                <a:gdLst>
                  <a:gd name="T0" fmla="*/ 72 w 78"/>
                  <a:gd name="T1" fmla="*/ 6 h 32"/>
                  <a:gd name="T2" fmla="*/ 70 w 78"/>
                  <a:gd name="T3" fmla="*/ 4 h 32"/>
                  <a:gd name="T4" fmla="*/ 62 w 78"/>
                  <a:gd name="T5" fmla="*/ 2 h 32"/>
                  <a:gd name="T6" fmla="*/ 58 w 78"/>
                  <a:gd name="T7" fmla="*/ 2 h 32"/>
                  <a:gd name="T8" fmla="*/ 56 w 78"/>
                  <a:gd name="T9" fmla="*/ 4 h 32"/>
                  <a:gd name="T10" fmla="*/ 52 w 78"/>
                  <a:gd name="T11" fmla="*/ 4 h 32"/>
                  <a:gd name="T12" fmla="*/ 50 w 78"/>
                  <a:gd name="T13" fmla="*/ 4 h 32"/>
                  <a:gd name="T14" fmla="*/ 48 w 78"/>
                  <a:gd name="T15" fmla="*/ 4 h 32"/>
                  <a:gd name="T16" fmla="*/ 44 w 78"/>
                  <a:gd name="T17" fmla="*/ 6 h 32"/>
                  <a:gd name="T18" fmla="*/ 42 w 78"/>
                  <a:gd name="T19" fmla="*/ 6 h 32"/>
                  <a:gd name="T20" fmla="*/ 40 w 78"/>
                  <a:gd name="T21" fmla="*/ 6 h 32"/>
                  <a:gd name="T22" fmla="*/ 40 w 78"/>
                  <a:gd name="T23" fmla="*/ 4 h 32"/>
                  <a:gd name="T24" fmla="*/ 38 w 78"/>
                  <a:gd name="T25" fmla="*/ 2 h 32"/>
                  <a:gd name="T26" fmla="*/ 36 w 78"/>
                  <a:gd name="T27" fmla="*/ 2 h 32"/>
                  <a:gd name="T28" fmla="*/ 34 w 78"/>
                  <a:gd name="T29" fmla="*/ 0 h 32"/>
                  <a:gd name="T30" fmla="*/ 32 w 78"/>
                  <a:gd name="T31" fmla="*/ 4 h 32"/>
                  <a:gd name="T32" fmla="*/ 28 w 78"/>
                  <a:gd name="T33" fmla="*/ 2 h 32"/>
                  <a:gd name="T34" fmla="*/ 26 w 78"/>
                  <a:gd name="T35" fmla="*/ 2 h 32"/>
                  <a:gd name="T36" fmla="*/ 22 w 78"/>
                  <a:gd name="T37" fmla="*/ 2 h 32"/>
                  <a:gd name="T38" fmla="*/ 20 w 78"/>
                  <a:gd name="T39" fmla="*/ 4 h 32"/>
                  <a:gd name="T40" fmla="*/ 18 w 78"/>
                  <a:gd name="T41" fmla="*/ 6 h 32"/>
                  <a:gd name="T42" fmla="*/ 18 w 78"/>
                  <a:gd name="T43" fmla="*/ 8 h 32"/>
                  <a:gd name="T44" fmla="*/ 14 w 78"/>
                  <a:gd name="T45" fmla="*/ 10 h 32"/>
                  <a:gd name="T46" fmla="*/ 12 w 78"/>
                  <a:gd name="T47" fmla="*/ 12 h 32"/>
                  <a:gd name="T48" fmla="*/ 6 w 78"/>
                  <a:gd name="T49" fmla="*/ 12 h 32"/>
                  <a:gd name="T50" fmla="*/ 4 w 78"/>
                  <a:gd name="T51" fmla="*/ 14 h 32"/>
                  <a:gd name="T52" fmla="*/ 2 w 78"/>
                  <a:gd name="T53" fmla="*/ 18 h 32"/>
                  <a:gd name="T54" fmla="*/ 0 w 78"/>
                  <a:gd name="T55" fmla="*/ 20 h 32"/>
                  <a:gd name="T56" fmla="*/ 4 w 78"/>
                  <a:gd name="T57" fmla="*/ 26 h 32"/>
                  <a:gd name="T58" fmla="*/ 6 w 78"/>
                  <a:gd name="T59" fmla="*/ 28 h 32"/>
                  <a:gd name="T60" fmla="*/ 8 w 78"/>
                  <a:gd name="T61" fmla="*/ 28 h 32"/>
                  <a:gd name="T62" fmla="*/ 14 w 78"/>
                  <a:gd name="T63" fmla="*/ 32 h 32"/>
                  <a:gd name="T64" fmla="*/ 24 w 78"/>
                  <a:gd name="T65" fmla="*/ 32 h 32"/>
                  <a:gd name="T66" fmla="*/ 28 w 78"/>
                  <a:gd name="T67" fmla="*/ 30 h 32"/>
                  <a:gd name="T68" fmla="*/ 28 w 78"/>
                  <a:gd name="T69" fmla="*/ 28 h 32"/>
                  <a:gd name="T70" fmla="*/ 36 w 78"/>
                  <a:gd name="T71" fmla="*/ 26 h 32"/>
                  <a:gd name="T72" fmla="*/ 38 w 78"/>
                  <a:gd name="T73" fmla="*/ 24 h 32"/>
                  <a:gd name="T74" fmla="*/ 42 w 78"/>
                  <a:gd name="T75" fmla="*/ 26 h 32"/>
                  <a:gd name="T76" fmla="*/ 48 w 78"/>
                  <a:gd name="T77" fmla="*/ 22 h 32"/>
                  <a:gd name="T78" fmla="*/ 52 w 78"/>
                  <a:gd name="T79" fmla="*/ 18 h 32"/>
                  <a:gd name="T80" fmla="*/ 58 w 78"/>
                  <a:gd name="T81" fmla="*/ 18 h 32"/>
                  <a:gd name="T82" fmla="*/ 64 w 78"/>
                  <a:gd name="T83" fmla="*/ 18 h 32"/>
                  <a:gd name="T84" fmla="*/ 66 w 78"/>
                  <a:gd name="T85" fmla="*/ 20 h 32"/>
                  <a:gd name="T86" fmla="*/ 68 w 78"/>
                  <a:gd name="T87" fmla="*/ 20 h 32"/>
                  <a:gd name="T88" fmla="*/ 74 w 78"/>
                  <a:gd name="T89" fmla="*/ 20 h 32"/>
                  <a:gd name="T90" fmla="*/ 76 w 78"/>
                  <a:gd name="T91" fmla="*/ 16 h 32"/>
                  <a:gd name="T92" fmla="*/ 78 w 78"/>
                  <a:gd name="T93" fmla="*/ 12 h 32"/>
                  <a:gd name="T94" fmla="*/ 78 w 78"/>
                  <a:gd name="T95"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32">
                    <a:moveTo>
                      <a:pt x="78" y="8"/>
                    </a:moveTo>
                    <a:lnTo>
                      <a:pt x="74" y="8"/>
                    </a:lnTo>
                    <a:lnTo>
                      <a:pt x="72" y="6"/>
                    </a:lnTo>
                    <a:lnTo>
                      <a:pt x="70" y="6"/>
                    </a:lnTo>
                    <a:lnTo>
                      <a:pt x="70" y="4"/>
                    </a:lnTo>
                    <a:lnTo>
                      <a:pt x="70" y="4"/>
                    </a:lnTo>
                    <a:lnTo>
                      <a:pt x="66" y="4"/>
                    </a:lnTo>
                    <a:lnTo>
                      <a:pt x="66" y="2"/>
                    </a:lnTo>
                    <a:lnTo>
                      <a:pt x="62" y="2"/>
                    </a:lnTo>
                    <a:lnTo>
                      <a:pt x="60" y="2"/>
                    </a:lnTo>
                    <a:lnTo>
                      <a:pt x="58" y="2"/>
                    </a:lnTo>
                    <a:lnTo>
                      <a:pt x="58" y="2"/>
                    </a:lnTo>
                    <a:lnTo>
                      <a:pt x="58" y="4"/>
                    </a:lnTo>
                    <a:lnTo>
                      <a:pt x="56" y="4"/>
                    </a:lnTo>
                    <a:lnTo>
                      <a:pt x="56" y="4"/>
                    </a:lnTo>
                    <a:lnTo>
                      <a:pt x="54" y="4"/>
                    </a:lnTo>
                    <a:lnTo>
                      <a:pt x="54" y="4"/>
                    </a:lnTo>
                    <a:lnTo>
                      <a:pt x="52" y="4"/>
                    </a:lnTo>
                    <a:lnTo>
                      <a:pt x="50" y="4"/>
                    </a:lnTo>
                    <a:lnTo>
                      <a:pt x="50" y="4"/>
                    </a:lnTo>
                    <a:lnTo>
                      <a:pt x="50" y="4"/>
                    </a:lnTo>
                    <a:lnTo>
                      <a:pt x="48" y="4"/>
                    </a:lnTo>
                    <a:lnTo>
                      <a:pt x="48" y="4"/>
                    </a:lnTo>
                    <a:lnTo>
                      <a:pt x="48" y="4"/>
                    </a:lnTo>
                    <a:lnTo>
                      <a:pt x="46" y="4"/>
                    </a:lnTo>
                    <a:lnTo>
                      <a:pt x="46" y="4"/>
                    </a:lnTo>
                    <a:lnTo>
                      <a:pt x="44" y="6"/>
                    </a:lnTo>
                    <a:lnTo>
                      <a:pt x="44" y="6"/>
                    </a:lnTo>
                    <a:lnTo>
                      <a:pt x="42" y="6"/>
                    </a:lnTo>
                    <a:lnTo>
                      <a:pt x="42" y="6"/>
                    </a:lnTo>
                    <a:lnTo>
                      <a:pt x="40" y="6"/>
                    </a:lnTo>
                    <a:lnTo>
                      <a:pt x="40" y="6"/>
                    </a:lnTo>
                    <a:lnTo>
                      <a:pt x="40" y="6"/>
                    </a:lnTo>
                    <a:lnTo>
                      <a:pt x="40" y="6"/>
                    </a:lnTo>
                    <a:lnTo>
                      <a:pt x="40" y="4"/>
                    </a:lnTo>
                    <a:lnTo>
                      <a:pt x="40" y="4"/>
                    </a:lnTo>
                    <a:lnTo>
                      <a:pt x="40" y="4"/>
                    </a:lnTo>
                    <a:lnTo>
                      <a:pt x="38" y="4"/>
                    </a:lnTo>
                    <a:lnTo>
                      <a:pt x="38" y="2"/>
                    </a:lnTo>
                    <a:lnTo>
                      <a:pt x="38" y="2"/>
                    </a:lnTo>
                    <a:lnTo>
                      <a:pt x="38" y="2"/>
                    </a:lnTo>
                    <a:lnTo>
                      <a:pt x="36" y="2"/>
                    </a:lnTo>
                    <a:lnTo>
                      <a:pt x="36" y="0"/>
                    </a:lnTo>
                    <a:lnTo>
                      <a:pt x="36" y="0"/>
                    </a:lnTo>
                    <a:lnTo>
                      <a:pt x="34" y="0"/>
                    </a:lnTo>
                    <a:lnTo>
                      <a:pt x="34" y="0"/>
                    </a:lnTo>
                    <a:lnTo>
                      <a:pt x="32" y="2"/>
                    </a:lnTo>
                    <a:lnTo>
                      <a:pt x="32" y="4"/>
                    </a:lnTo>
                    <a:lnTo>
                      <a:pt x="30" y="4"/>
                    </a:lnTo>
                    <a:lnTo>
                      <a:pt x="28" y="2"/>
                    </a:lnTo>
                    <a:lnTo>
                      <a:pt x="28" y="2"/>
                    </a:lnTo>
                    <a:lnTo>
                      <a:pt x="28" y="2"/>
                    </a:lnTo>
                    <a:lnTo>
                      <a:pt x="26" y="2"/>
                    </a:lnTo>
                    <a:lnTo>
                      <a:pt x="26" y="2"/>
                    </a:lnTo>
                    <a:lnTo>
                      <a:pt x="24" y="2"/>
                    </a:lnTo>
                    <a:lnTo>
                      <a:pt x="24" y="2"/>
                    </a:lnTo>
                    <a:lnTo>
                      <a:pt x="22" y="2"/>
                    </a:lnTo>
                    <a:lnTo>
                      <a:pt x="22" y="2"/>
                    </a:lnTo>
                    <a:lnTo>
                      <a:pt x="22" y="4"/>
                    </a:lnTo>
                    <a:lnTo>
                      <a:pt x="20" y="4"/>
                    </a:lnTo>
                    <a:lnTo>
                      <a:pt x="20" y="4"/>
                    </a:lnTo>
                    <a:lnTo>
                      <a:pt x="18" y="6"/>
                    </a:lnTo>
                    <a:lnTo>
                      <a:pt x="18" y="6"/>
                    </a:lnTo>
                    <a:lnTo>
                      <a:pt x="18" y="6"/>
                    </a:lnTo>
                    <a:lnTo>
                      <a:pt x="18" y="8"/>
                    </a:lnTo>
                    <a:lnTo>
                      <a:pt x="18" y="8"/>
                    </a:lnTo>
                    <a:lnTo>
                      <a:pt x="16" y="10"/>
                    </a:lnTo>
                    <a:lnTo>
                      <a:pt x="16" y="10"/>
                    </a:lnTo>
                    <a:lnTo>
                      <a:pt x="14" y="10"/>
                    </a:lnTo>
                    <a:lnTo>
                      <a:pt x="14" y="10"/>
                    </a:lnTo>
                    <a:lnTo>
                      <a:pt x="14" y="12"/>
                    </a:lnTo>
                    <a:lnTo>
                      <a:pt x="12" y="12"/>
                    </a:lnTo>
                    <a:lnTo>
                      <a:pt x="10" y="12"/>
                    </a:lnTo>
                    <a:lnTo>
                      <a:pt x="8" y="14"/>
                    </a:lnTo>
                    <a:lnTo>
                      <a:pt x="6" y="12"/>
                    </a:lnTo>
                    <a:lnTo>
                      <a:pt x="4" y="12"/>
                    </a:lnTo>
                    <a:lnTo>
                      <a:pt x="4" y="12"/>
                    </a:lnTo>
                    <a:lnTo>
                      <a:pt x="4" y="14"/>
                    </a:lnTo>
                    <a:lnTo>
                      <a:pt x="2" y="16"/>
                    </a:lnTo>
                    <a:lnTo>
                      <a:pt x="2" y="18"/>
                    </a:lnTo>
                    <a:lnTo>
                      <a:pt x="2" y="18"/>
                    </a:lnTo>
                    <a:lnTo>
                      <a:pt x="2" y="18"/>
                    </a:lnTo>
                    <a:lnTo>
                      <a:pt x="2" y="18"/>
                    </a:lnTo>
                    <a:lnTo>
                      <a:pt x="0" y="20"/>
                    </a:lnTo>
                    <a:lnTo>
                      <a:pt x="0" y="20"/>
                    </a:lnTo>
                    <a:lnTo>
                      <a:pt x="2" y="24"/>
                    </a:lnTo>
                    <a:lnTo>
                      <a:pt x="4" y="26"/>
                    </a:lnTo>
                    <a:lnTo>
                      <a:pt x="4" y="26"/>
                    </a:lnTo>
                    <a:lnTo>
                      <a:pt x="4" y="28"/>
                    </a:lnTo>
                    <a:lnTo>
                      <a:pt x="6" y="28"/>
                    </a:lnTo>
                    <a:lnTo>
                      <a:pt x="6" y="28"/>
                    </a:lnTo>
                    <a:lnTo>
                      <a:pt x="6" y="28"/>
                    </a:lnTo>
                    <a:lnTo>
                      <a:pt x="8" y="28"/>
                    </a:lnTo>
                    <a:lnTo>
                      <a:pt x="10" y="30"/>
                    </a:lnTo>
                    <a:lnTo>
                      <a:pt x="12" y="30"/>
                    </a:lnTo>
                    <a:lnTo>
                      <a:pt x="14" y="32"/>
                    </a:lnTo>
                    <a:lnTo>
                      <a:pt x="16" y="32"/>
                    </a:lnTo>
                    <a:lnTo>
                      <a:pt x="18" y="32"/>
                    </a:lnTo>
                    <a:lnTo>
                      <a:pt x="24" y="32"/>
                    </a:lnTo>
                    <a:lnTo>
                      <a:pt x="26" y="32"/>
                    </a:lnTo>
                    <a:lnTo>
                      <a:pt x="28" y="30"/>
                    </a:lnTo>
                    <a:lnTo>
                      <a:pt x="28" y="30"/>
                    </a:lnTo>
                    <a:lnTo>
                      <a:pt x="28" y="30"/>
                    </a:lnTo>
                    <a:lnTo>
                      <a:pt x="28" y="28"/>
                    </a:lnTo>
                    <a:lnTo>
                      <a:pt x="28" y="28"/>
                    </a:lnTo>
                    <a:lnTo>
                      <a:pt x="30" y="26"/>
                    </a:lnTo>
                    <a:lnTo>
                      <a:pt x="34" y="26"/>
                    </a:lnTo>
                    <a:lnTo>
                      <a:pt x="36" y="26"/>
                    </a:lnTo>
                    <a:lnTo>
                      <a:pt x="38" y="24"/>
                    </a:lnTo>
                    <a:lnTo>
                      <a:pt x="38" y="24"/>
                    </a:lnTo>
                    <a:lnTo>
                      <a:pt x="38" y="24"/>
                    </a:lnTo>
                    <a:lnTo>
                      <a:pt x="40" y="24"/>
                    </a:lnTo>
                    <a:lnTo>
                      <a:pt x="42" y="24"/>
                    </a:lnTo>
                    <a:lnTo>
                      <a:pt x="42" y="26"/>
                    </a:lnTo>
                    <a:lnTo>
                      <a:pt x="44" y="24"/>
                    </a:lnTo>
                    <a:lnTo>
                      <a:pt x="46" y="24"/>
                    </a:lnTo>
                    <a:lnTo>
                      <a:pt x="48" y="22"/>
                    </a:lnTo>
                    <a:lnTo>
                      <a:pt x="50" y="18"/>
                    </a:lnTo>
                    <a:lnTo>
                      <a:pt x="50" y="18"/>
                    </a:lnTo>
                    <a:lnTo>
                      <a:pt x="52" y="18"/>
                    </a:lnTo>
                    <a:lnTo>
                      <a:pt x="56" y="18"/>
                    </a:lnTo>
                    <a:lnTo>
                      <a:pt x="58" y="18"/>
                    </a:lnTo>
                    <a:lnTo>
                      <a:pt x="58" y="18"/>
                    </a:lnTo>
                    <a:lnTo>
                      <a:pt x="60" y="18"/>
                    </a:lnTo>
                    <a:lnTo>
                      <a:pt x="64" y="18"/>
                    </a:lnTo>
                    <a:lnTo>
                      <a:pt x="64" y="18"/>
                    </a:lnTo>
                    <a:lnTo>
                      <a:pt x="64" y="18"/>
                    </a:lnTo>
                    <a:lnTo>
                      <a:pt x="66" y="18"/>
                    </a:lnTo>
                    <a:lnTo>
                      <a:pt x="66" y="20"/>
                    </a:lnTo>
                    <a:lnTo>
                      <a:pt x="66" y="20"/>
                    </a:lnTo>
                    <a:lnTo>
                      <a:pt x="66" y="20"/>
                    </a:lnTo>
                    <a:lnTo>
                      <a:pt x="68" y="20"/>
                    </a:lnTo>
                    <a:lnTo>
                      <a:pt x="68" y="22"/>
                    </a:lnTo>
                    <a:lnTo>
                      <a:pt x="68" y="22"/>
                    </a:lnTo>
                    <a:lnTo>
                      <a:pt x="74" y="20"/>
                    </a:lnTo>
                    <a:lnTo>
                      <a:pt x="74" y="20"/>
                    </a:lnTo>
                    <a:lnTo>
                      <a:pt x="74" y="18"/>
                    </a:lnTo>
                    <a:lnTo>
                      <a:pt x="76" y="16"/>
                    </a:lnTo>
                    <a:lnTo>
                      <a:pt x="76" y="14"/>
                    </a:lnTo>
                    <a:lnTo>
                      <a:pt x="76" y="12"/>
                    </a:lnTo>
                    <a:lnTo>
                      <a:pt x="78" y="12"/>
                    </a:lnTo>
                    <a:lnTo>
                      <a:pt x="78" y="10"/>
                    </a:lnTo>
                    <a:lnTo>
                      <a:pt x="78" y="10"/>
                    </a:lnTo>
                    <a:lnTo>
                      <a:pt x="78" y="8"/>
                    </a:lnTo>
                    <a:lnTo>
                      <a:pt x="78" y="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7" name="Freeform 59"/>
              <p:cNvSpPr>
                <a:spLocks/>
              </p:cNvSpPr>
              <p:nvPr/>
            </p:nvSpPr>
            <p:spPr bwMode="auto">
              <a:xfrm>
                <a:off x="5104" y="2051"/>
                <a:ext cx="4" cy="4"/>
              </a:xfrm>
              <a:custGeom>
                <a:avLst/>
                <a:gdLst>
                  <a:gd name="T0" fmla="*/ 4 w 4"/>
                  <a:gd name="T1" fmla="*/ 2 h 4"/>
                  <a:gd name="T2" fmla="*/ 4 w 4"/>
                  <a:gd name="T3" fmla="*/ 0 h 4"/>
                  <a:gd name="T4" fmla="*/ 2 w 4"/>
                  <a:gd name="T5" fmla="*/ 0 h 4"/>
                  <a:gd name="T6" fmla="*/ 0 w 4"/>
                  <a:gd name="T7" fmla="*/ 0 h 4"/>
                  <a:gd name="T8" fmla="*/ 0 w 4"/>
                  <a:gd name="T9" fmla="*/ 2 h 4"/>
                  <a:gd name="T10" fmla="*/ 2 w 4"/>
                  <a:gd name="T11" fmla="*/ 4 h 4"/>
                  <a:gd name="T12" fmla="*/ 4 w 4"/>
                  <a:gd name="T13" fmla="*/ 2 h 4"/>
                  <a:gd name="T14" fmla="*/ 4 w 4"/>
                  <a:gd name="T15" fmla="*/ 2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lnTo>
                      <a:pt x="4" y="0"/>
                    </a:lnTo>
                    <a:lnTo>
                      <a:pt x="2" y="0"/>
                    </a:lnTo>
                    <a:lnTo>
                      <a:pt x="0" y="0"/>
                    </a:lnTo>
                    <a:lnTo>
                      <a:pt x="0" y="2"/>
                    </a:lnTo>
                    <a:lnTo>
                      <a:pt x="2" y="4"/>
                    </a:lnTo>
                    <a:lnTo>
                      <a:pt x="4" y="2"/>
                    </a:lnTo>
                    <a:lnTo>
                      <a:pt x="4" y="2"/>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8" name="Freeform 60"/>
              <p:cNvSpPr>
                <a:spLocks noEditPoints="1"/>
              </p:cNvSpPr>
              <p:nvPr/>
            </p:nvSpPr>
            <p:spPr bwMode="auto">
              <a:xfrm>
                <a:off x="3259" y="1898"/>
                <a:ext cx="46" cy="55"/>
              </a:xfrm>
              <a:custGeom>
                <a:avLst/>
                <a:gdLst>
                  <a:gd name="T0" fmla="*/ 10 w 46"/>
                  <a:gd name="T1" fmla="*/ 43 h 55"/>
                  <a:gd name="T2" fmla="*/ 4 w 46"/>
                  <a:gd name="T3" fmla="*/ 43 h 55"/>
                  <a:gd name="T4" fmla="*/ 12 w 46"/>
                  <a:gd name="T5" fmla="*/ 47 h 55"/>
                  <a:gd name="T6" fmla="*/ 12 w 46"/>
                  <a:gd name="T7" fmla="*/ 45 h 55"/>
                  <a:gd name="T8" fmla="*/ 12 w 46"/>
                  <a:gd name="T9" fmla="*/ 43 h 55"/>
                  <a:gd name="T10" fmla="*/ 44 w 46"/>
                  <a:gd name="T11" fmla="*/ 29 h 55"/>
                  <a:gd name="T12" fmla="*/ 42 w 46"/>
                  <a:gd name="T13" fmla="*/ 31 h 55"/>
                  <a:gd name="T14" fmla="*/ 40 w 46"/>
                  <a:gd name="T15" fmla="*/ 31 h 55"/>
                  <a:gd name="T16" fmla="*/ 40 w 46"/>
                  <a:gd name="T17" fmla="*/ 29 h 55"/>
                  <a:gd name="T18" fmla="*/ 42 w 46"/>
                  <a:gd name="T19" fmla="*/ 27 h 55"/>
                  <a:gd name="T20" fmla="*/ 44 w 46"/>
                  <a:gd name="T21" fmla="*/ 23 h 55"/>
                  <a:gd name="T22" fmla="*/ 42 w 46"/>
                  <a:gd name="T23" fmla="*/ 21 h 55"/>
                  <a:gd name="T24" fmla="*/ 42 w 46"/>
                  <a:gd name="T25" fmla="*/ 17 h 55"/>
                  <a:gd name="T26" fmla="*/ 40 w 46"/>
                  <a:gd name="T27" fmla="*/ 17 h 55"/>
                  <a:gd name="T28" fmla="*/ 40 w 46"/>
                  <a:gd name="T29" fmla="*/ 15 h 55"/>
                  <a:gd name="T30" fmla="*/ 40 w 46"/>
                  <a:gd name="T31" fmla="*/ 13 h 55"/>
                  <a:gd name="T32" fmla="*/ 40 w 46"/>
                  <a:gd name="T33" fmla="*/ 11 h 55"/>
                  <a:gd name="T34" fmla="*/ 36 w 46"/>
                  <a:gd name="T35" fmla="*/ 7 h 55"/>
                  <a:gd name="T36" fmla="*/ 34 w 46"/>
                  <a:gd name="T37" fmla="*/ 2 h 55"/>
                  <a:gd name="T38" fmla="*/ 32 w 46"/>
                  <a:gd name="T39" fmla="*/ 0 h 55"/>
                  <a:gd name="T40" fmla="*/ 28 w 46"/>
                  <a:gd name="T41" fmla="*/ 0 h 55"/>
                  <a:gd name="T42" fmla="*/ 22 w 46"/>
                  <a:gd name="T43" fmla="*/ 0 h 55"/>
                  <a:gd name="T44" fmla="*/ 18 w 46"/>
                  <a:gd name="T45" fmla="*/ 2 h 55"/>
                  <a:gd name="T46" fmla="*/ 14 w 46"/>
                  <a:gd name="T47" fmla="*/ 2 h 55"/>
                  <a:gd name="T48" fmla="*/ 12 w 46"/>
                  <a:gd name="T49" fmla="*/ 5 h 55"/>
                  <a:gd name="T50" fmla="*/ 10 w 46"/>
                  <a:gd name="T51" fmla="*/ 7 h 55"/>
                  <a:gd name="T52" fmla="*/ 10 w 46"/>
                  <a:gd name="T53" fmla="*/ 7 h 55"/>
                  <a:gd name="T54" fmla="*/ 10 w 46"/>
                  <a:gd name="T55" fmla="*/ 9 h 55"/>
                  <a:gd name="T56" fmla="*/ 6 w 46"/>
                  <a:gd name="T57" fmla="*/ 13 h 55"/>
                  <a:gd name="T58" fmla="*/ 4 w 46"/>
                  <a:gd name="T59" fmla="*/ 15 h 55"/>
                  <a:gd name="T60" fmla="*/ 4 w 46"/>
                  <a:gd name="T61" fmla="*/ 17 h 55"/>
                  <a:gd name="T62" fmla="*/ 2 w 46"/>
                  <a:gd name="T63" fmla="*/ 17 h 55"/>
                  <a:gd name="T64" fmla="*/ 0 w 46"/>
                  <a:gd name="T65" fmla="*/ 17 h 55"/>
                  <a:gd name="T66" fmla="*/ 2 w 46"/>
                  <a:gd name="T67" fmla="*/ 21 h 55"/>
                  <a:gd name="T68" fmla="*/ 4 w 46"/>
                  <a:gd name="T69" fmla="*/ 21 h 55"/>
                  <a:gd name="T70" fmla="*/ 0 w 46"/>
                  <a:gd name="T71" fmla="*/ 23 h 55"/>
                  <a:gd name="T72" fmla="*/ 2 w 46"/>
                  <a:gd name="T73" fmla="*/ 25 h 55"/>
                  <a:gd name="T74" fmla="*/ 2 w 46"/>
                  <a:gd name="T75" fmla="*/ 25 h 55"/>
                  <a:gd name="T76" fmla="*/ 6 w 46"/>
                  <a:gd name="T77" fmla="*/ 25 h 55"/>
                  <a:gd name="T78" fmla="*/ 6 w 46"/>
                  <a:gd name="T79" fmla="*/ 25 h 55"/>
                  <a:gd name="T80" fmla="*/ 2 w 46"/>
                  <a:gd name="T81" fmla="*/ 29 h 55"/>
                  <a:gd name="T82" fmla="*/ 0 w 46"/>
                  <a:gd name="T83" fmla="*/ 27 h 55"/>
                  <a:gd name="T84" fmla="*/ 0 w 46"/>
                  <a:gd name="T85" fmla="*/ 29 h 55"/>
                  <a:gd name="T86" fmla="*/ 2 w 46"/>
                  <a:gd name="T87" fmla="*/ 33 h 55"/>
                  <a:gd name="T88" fmla="*/ 4 w 46"/>
                  <a:gd name="T89" fmla="*/ 33 h 55"/>
                  <a:gd name="T90" fmla="*/ 6 w 46"/>
                  <a:gd name="T91" fmla="*/ 39 h 55"/>
                  <a:gd name="T92" fmla="*/ 8 w 46"/>
                  <a:gd name="T93" fmla="*/ 39 h 55"/>
                  <a:gd name="T94" fmla="*/ 10 w 46"/>
                  <a:gd name="T95" fmla="*/ 41 h 55"/>
                  <a:gd name="T96" fmla="*/ 12 w 46"/>
                  <a:gd name="T97" fmla="*/ 41 h 55"/>
                  <a:gd name="T98" fmla="*/ 12 w 46"/>
                  <a:gd name="T99" fmla="*/ 45 h 55"/>
                  <a:gd name="T100" fmla="*/ 12 w 46"/>
                  <a:gd name="T101" fmla="*/ 47 h 55"/>
                  <a:gd name="T102" fmla="*/ 20 w 46"/>
                  <a:gd name="T103" fmla="*/ 51 h 55"/>
                  <a:gd name="T104" fmla="*/ 26 w 46"/>
                  <a:gd name="T105" fmla="*/ 55 h 55"/>
                  <a:gd name="T106" fmla="*/ 28 w 46"/>
                  <a:gd name="T107" fmla="*/ 55 h 55"/>
                  <a:gd name="T108" fmla="*/ 32 w 46"/>
                  <a:gd name="T109" fmla="*/ 49 h 55"/>
                  <a:gd name="T110" fmla="*/ 34 w 46"/>
                  <a:gd name="T111" fmla="*/ 47 h 55"/>
                  <a:gd name="T112" fmla="*/ 38 w 46"/>
                  <a:gd name="T113" fmla="*/ 45 h 55"/>
                  <a:gd name="T114" fmla="*/ 40 w 46"/>
                  <a:gd name="T115" fmla="*/ 41 h 55"/>
                  <a:gd name="T116" fmla="*/ 42 w 46"/>
                  <a:gd name="T117" fmla="*/ 35 h 55"/>
                  <a:gd name="T118" fmla="*/ 46 w 46"/>
                  <a:gd name="T119" fmla="*/ 33 h 55"/>
                  <a:gd name="T120" fmla="*/ 46 w 46"/>
                  <a:gd name="T121" fmla="*/ 31 h 55"/>
                  <a:gd name="T122" fmla="*/ 46 w 46"/>
                  <a:gd name="T123" fmla="*/ 27 h 55"/>
                  <a:gd name="T124" fmla="*/ 46 w 46"/>
                  <a:gd name="T125"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 h="55">
                    <a:moveTo>
                      <a:pt x="12" y="43"/>
                    </a:moveTo>
                    <a:lnTo>
                      <a:pt x="10" y="43"/>
                    </a:lnTo>
                    <a:lnTo>
                      <a:pt x="6" y="43"/>
                    </a:lnTo>
                    <a:lnTo>
                      <a:pt x="4" y="43"/>
                    </a:lnTo>
                    <a:lnTo>
                      <a:pt x="10" y="45"/>
                    </a:lnTo>
                    <a:lnTo>
                      <a:pt x="12" y="47"/>
                    </a:lnTo>
                    <a:lnTo>
                      <a:pt x="12" y="47"/>
                    </a:lnTo>
                    <a:lnTo>
                      <a:pt x="12" y="45"/>
                    </a:lnTo>
                    <a:lnTo>
                      <a:pt x="12" y="43"/>
                    </a:lnTo>
                    <a:lnTo>
                      <a:pt x="12" y="43"/>
                    </a:lnTo>
                    <a:close/>
                    <a:moveTo>
                      <a:pt x="46" y="27"/>
                    </a:moveTo>
                    <a:lnTo>
                      <a:pt x="44" y="29"/>
                    </a:lnTo>
                    <a:lnTo>
                      <a:pt x="42" y="31"/>
                    </a:lnTo>
                    <a:lnTo>
                      <a:pt x="42" y="31"/>
                    </a:lnTo>
                    <a:lnTo>
                      <a:pt x="40" y="31"/>
                    </a:lnTo>
                    <a:lnTo>
                      <a:pt x="40" y="31"/>
                    </a:lnTo>
                    <a:lnTo>
                      <a:pt x="40" y="31"/>
                    </a:lnTo>
                    <a:lnTo>
                      <a:pt x="40" y="29"/>
                    </a:lnTo>
                    <a:lnTo>
                      <a:pt x="40" y="29"/>
                    </a:lnTo>
                    <a:lnTo>
                      <a:pt x="42" y="27"/>
                    </a:lnTo>
                    <a:lnTo>
                      <a:pt x="44" y="25"/>
                    </a:lnTo>
                    <a:lnTo>
                      <a:pt x="44" y="23"/>
                    </a:lnTo>
                    <a:lnTo>
                      <a:pt x="42" y="23"/>
                    </a:lnTo>
                    <a:lnTo>
                      <a:pt x="42" y="21"/>
                    </a:lnTo>
                    <a:lnTo>
                      <a:pt x="42" y="19"/>
                    </a:lnTo>
                    <a:lnTo>
                      <a:pt x="42" y="17"/>
                    </a:lnTo>
                    <a:lnTo>
                      <a:pt x="40" y="17"/>
                    </a:lnTo>
                    <a:lnTo>
                      <a:pt x="40" y="17"/>
                    </a:lnTo>
                    <a:lnTo>
                      <a:pt x="40" y="17"/>
                    </a:lnTo>
                    <a:lnTo>
                      <a:pt x="40" y="15"/>
                    </a:lnTo>
                    <a:lnTo>
                      <a:pt x="40" y="13"/>
                    </a:lnTo>
                    <a:lnTo>
                      <a:pt x="40" y="13"/>
                    </a:lnTo>
                    <a:lnTo>
                      <a:pt x="40" y="13"/>
                    </a:lnTo>
                    <a:lnTo>
                      <a:pt x="40" y="11"/>
                    </a:lnTo>
                    <a:lnTo>
                      <a:pt x="38" y="9"/>
                    </a:lnTo>
                    <a:lnTo>
                      <a:pt x="36" y="7"/>
                    </a:lnTo>
                    <a:lnTo>
                      <a:pt x="36" y="5"/>
                    </a:lnTo>
                    <a:lnTo>
                      <a:pt x="34" y="2"/>
                    </a:lnTo>
                    <a:lnTo>
                      <a:pt x="34" y="0"/>
                    </a:lnTo>
                    <a:lnTo>
                      <a:pt x="32" y="0"/>
                    </a:lnTo>
                    <a:lnTo>
                      <a:pt x="32" y="0"/>
                    </a:lnTo>
                    <a:lnTo>
                      <a:pt x="28" y="0"/>
                    </a:lnTo>
                    <a:lnTo>
                      <a:pt x="24" y="0"/>
                    </a:lnTo>
                    <a:lnTo>
                      <a:pt x="22" y="0"/>
                    </a:lnTo>
                    <a:lnTo>
                      <a:pt x="22" y="0"/>
                    </a:lnTo>
                    <a:lnTo>
                      <a:pt x="18" y="2"/>
                    </a:lnTo>
                    <a:lnTo>
                      <a:pt x="16" y="0"/>
                    </a:lnTo>
                    <a:lnTo>
                      <a:pt x="14" y="2"/>
                    </a:lnTo>
                    <a:lnTo>
                      <a:pt x="12" y="2"/>
                    </a:lnTo>
                    <a:lnTo>
                      <a:pt x="12" y="5"/>
                    </a:lnTo>
                    <a:lnTo>
                      <a:pt x="12" y="5"/>
                    </a:lnTo>
                    <a:lnTo>
                      <a:pt x="10" y="7"/>
                    </a:lnTo>
                    <a:lnTo>
                      <a:pt x="10" y="7"/>
                    </a:lnTo>
                    <a:lnTo>
                      <a:pt x="10" y="7"/>
                    </a:lnTo>
                    <a:lnTo>
                      <a:pt x="10" y="9"/>
                    </a:lnTo>
                    <a:lnTo>
                      <a:pt x="10" y="9"/>
                    </a:lnTo>
                    <a:lnTo>
                      <a:pt x="8" y="11"/>
                    </a:lnTo>
                    <a:lnTo>
                      <a:pt x="6" y="13"/>
                    </a:lnTo>
                    <a:lnTo>
                      <a:pt x="4" y="13"/>
                    </a:lnTo>
                    <a:lnTo>
                      <a:pt x="4" y="15"/>
                    </a:lnTo>
                    <a:lnTo>
                      <a:pt x="4" y="17"/>
                    </a:lnTo>
                    <a:lnTo>
                      <a:pt x="4" y="17"/>
                    </a:lnTo>
                    <a:lnTo>
                      <a:pt x="2" y="17"/>
                    </a:lnTo>
                    <a:lnTo>
                      <a:pt x="2" y="17"/>
                    </a:lnTo>
                    <a:lnTo>
                      <a:pt x="0" y="17"/>
                    </a:lnTo>
                    <a:lnTo>
                      <a:pt x="0" y="17"/>
                    </a:lnTo>
                    <a:lnTo>
                      <a:pt x="0" y="19"/>
                    </a:lnTo>
                    <a:lnTo>
                      <a:pt x="2" y="21"/>
                    </a:lnTo>
                    <a:lnTo>
                      <a:pt x="4" y="21"/>
                    </a:lnTo>
                    <a:lnTo>
                      <a:pt x="4" y="21"/>
                    </a:lnTo>
                    <a:lnTo>
                      <a:pt x="0" y="21"/>
                    </a:lnTo>
                    <a:lnTo>
                      <a:pt x="0" y="23"/>
                    </a:lnTo>
                    <a:lnTo>
                      <a:pt x="0" y="23"/>
                    </a:lnTo>
                    <a:lnTo>
                      <a:pt x="2" y="25"/>
                    </a:lnTo>
                    <a:lnTo>
                      <a:pt x="2" y="25"/>
                    </a:lnTo>
                    <a:lnTo>
                      <a:pt x="2" y="25"/>
                    </a:lnTo>
                    <a:lnTo>
                      <a:pt x="4" y="25"/>
                    </a:lnTo>
                    <a:lnTo>
                      <a:pt x="6" y="25"/>
                    </a:lnTo>
                    <a:lnTo>
                      <a:pt x="6" y="25"/>
                    </a:lnTo>
                    <a:lnTo>
                      <a:pt x="6" y="25"/>
                    </a:lnTo>
                    <a:lnTo>
                      <a:pt x="4" y="27"/>
                    </a:lnTo>
                    <a:lnTo>
                      <a:pt x="2" y="29"/>
                    </a:lnTo>
                    <a:lnTo>
                      <a:pt x="2" y="29"/>
                    </a:lnTo>
                    <a:lnTo>
                      <a:pt x="0" y="27"/>
                    </a:lnTo>
                    <a:lnTo>
                      <a:pt x="0" y="27"/>
                    </a:lnTo>
                    <a:lnTo>
                      <a:pt x="0" y="29"/>
                    </a:lnTo>
                    <a:lnTo>
                      <a:pt x="0" y="31"/>
                    </a:lnTo>
                    <a:lnTo>
                      <a:pt x="2" y="33"/>
                    </a:lnTo>
                    <a:lnTo>
                      <a:pt x="4" y="33"/>
                    </a:lnTo>
                    <a:lnTo>
                      <a:pt x="4" y="33"/>
                    </a:lnTo>
                    <a:lnTo>
                      <a:pt x="6" y="35"/>
                    </a:lnTo>
                    <a:lnTo>
                      <a:pt x="6" y="39"/>
                    </a:lnTo>
                    <a:lnTo>
                      <a:pt x="6" y="39"/>
                    </a:lnTo>
                    <a:lnTo>
                      <a:pt x="8" y="39"/>
                    </a:lnTo>
                    <a:lnTo>
                      <a:pt x="8" y="41"/>
                    </a:lnTo>
                    <a:lnTo>
                      <a:pt x="10" y="41"/>
                    </a:lnTo>
                    <a:lnTo>
                      <a:pt x="12" y="41"/>
                    </a:lnTo>
                    <a:lnTo>
                      <a:pt x="12" y="41"/>
                    </a:lnTo>
                    <a:lnTo>
                      <a:pt x="12" y="43"/>
                    </a:lnTo>
                    <a:lnTo>
                      <a:pt x="12" y="45"/>
                    </a:lnTo>
                    <a:lnTo>
                      <a:pt x="12" y="47"/>
                    </a:lnTo>
                    <a:lnTo>
                      <a:pt x="12" y="47"/>
                    </a:lnTo>
                    <a:lnTo>
                      <a:pt x="14" y="47"/>
                    </a:lnTo>
                    <a:lnTo>
                      <a:pt x="20" y="51"/>
                    </a:lnTo>
                    <a:lnTo>
                      <a:pt x="24" y="53"/>
                    </a:lnTo>
                    <a:lnTo>
                      <a:pt x="26" y="55"/>
                    </a:lnTo>
                    <a:lnTo>
                      <a:pt x="28" y="55"/>
                    </a:lnTo>
                    <a:lnTo>
                      <a:pt x="28" y="55"/>
                    </a:lnTo>
                    <a:lnTo>
                      <a:pt x="30" y="53"/>
                    </a:lnTo>
                    <a:lnTo>
                      <a:pt x="32" y="49"/>
                    </a:lnTo>
                    <a:lnTo>
                      <a:pt x="32" y="49"/>
                    </a:lnTo>
                    <a:lnTo>
                      <a:pt x="34" y="47"/>
                    </a:lnTo>
                    <a:lnTo>
                      <a:pt x="36" y="45"/>
                    </a:lnTo>
                    <a:lnTo>
                      <a:pt x="38" y="45"/>
                    </a:lnTo>
                    <a:lnTo>
                      <a:pt x="40" y="41"/>
                    </a:lnTo>
                    <a:lnTo>
                      <a:pt x="40" y="41"/>
                    </a:lnTo>
                    <a:lnTo>
                      <a:pt x="42" y="39"/>
                    </a:lnTo>
                    <a:lnTo>
                      <a:pt x="42" y="35"/>
                    </a:lnTo>
                    <a:lnTo>
                      <a:pt x="44" y="33"/>
                    </a:lnTo>
                    <a:lnTo>
                      <a:pt x="46" y="33"/>
                    </a:lnTo>
                    <a:lnTo>
                      <a:pt x="46" y="33"/>
                    </a:lnTo>
                    <a:lnTo>
                      <a:pt x="46" y="31"/>
                    </a:lnTo>
                    <a:lnTo>
                      <a:pt x="46" y="29"/>
                    </a:lnTo>
                    <a:lnTo>
                      <a:pt x="46" y="27"/>
                    </a:lnTo>
                    <a:lnTo>
                      <a:pt x="46" y="27"/>
                    </a:lnTo>
                    <a:lnTo>
                      <a:pt x="46" y="27"/>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19" name="Freeform 61"/>
              <p:cNvSpPr>
                <a:spLocks/>
              </p:cNvSpPr>
              <p:nvPr/>
            </p:nvSpPr>
            <p:spPr bwMode="auto">
              <a:xfrm>
                <a:off x="4339" y="2159"/>
                <a:ext cx="4" cy="4"/>
              </a:xfrm>
              <a:custGeom>
                <a:avLst/>
                <a:gdLst>
                  <a:gd name="T0" fmla="*/ 4 w 4"/>
                  <a:gd name="T1" fmla="*/ 2 h 4"/>
                  <a:gd name="T2" fmla="*/ 2 w 4"/>
                  <a:gd name="T3" fmla="*/ 0 h 4"/>
                  <a:gd name="T4" fmla="*/ 0 w 4"/>
                  <a:gd name="T5" fmla="*/ 0 h 4"/>
                  <a:gd name="T6" fmla="*/ 2 w 4"/>
                  <a:gd name="T7" fmla="*/ 2 h 4"/>
                  <a:gd name="T8" fmla="*/ 2 w 4"/>
                  <a:gd name="T9" fmla="*/ 2 h 4"/>
                  <a:gd name="T10" fmla="*/ 2 w 4"/>
                  <a:gd name="T11" fmla="*/ 2 h 4"/>
                  <a:gd name="T12" fmla="*/ 4 w 4"/>
                  <a:gd name="T13" fmla="*/ 4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2" y="0"/>
                    </a:lnTo>
                    <a:lnTo>
                      <a:pt x="0" y="0"/>
                    </a:lnTo>
                    <a:lnTo>
                      <a:pt x="2" y="2"/>
                    </a:lnTo>
                    <a:lnTo>
                      <a:pt x="2" y="2"/>
                    </a:lnTo>
                    <a:lnTo>
                      <a:pt x="2" y="2"/>
                    </a:lnTo>
                    <a:lnTo>
                      <a:pt x="4" y="4"/>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0" name="Freeform 62"/>
              <p:cNvSpPr>
                <a:spLocks/>
              </p:cNvSpPr>
              <p:nvPr/>
            </p:nvSpPr>
            <p:spPr bwMode="auto">
              <a:xfrm>
                <a:off x="3751" y="1253"/>
                <a:ext cx="60" cy="68"/>
              </a:xfrm>
              <a:custGeom>
                <a:avLst/>
                <a:gdLst>
                  <a:gd name="T0" fmla="*/ 54 w 60"/>
                  <a:gd name="T1" fmla="*/ 48 h 68"/>
                  <a:gd name="T2" fmla="*/ 52 w 60"/>
                  <a:gd name="T3" fmla="*/ 44 h 68"/>
                  <a:gd name="T4" fmla="*/ 52 w 60"/>
                  <a:gd name="T5" fmla="*/ 38 h 68"/>
                  <a:gd name="T6" fmla="*/ 56 w 60"/>
                  <a:gd name="T7" fmla="*/ 34 h 68"/>
                  <a:gd name="T8" fmla="*/ 54 w 60"/>
                  <a:gd name="T9" fmla="*/ 32 h 68"/>
                  <a:gd name="T10" fmla="*/ 56 w 60"/>
                  <a:gd name="T11" fmla="*/ 28 h 68"/>
                  <a:gd name="T12" fmla="*/ 50 w 60"/>
                  <a:gd name="T13" fmla="*/ 26 h 68"/>
                  <a:gd name="T14" fmla="*/ 42 w 60"/>
                  <a:gd name="T15" fmla="*/ 26 h 68"/>
                  <a:gd name="T16" fmla="*/ 36 w 60"/>
                  <a:gd name="T17" fmla="*/ 24 h 68"/>
                  <a:gd name="T18" fmla="*/ 38 w 60"/>
                  <a:gd name="T19" fmla="*/ 22 h 68"/>
                  <a:gd name="T20" fmla="*/ 36 w 60"/>
                  <a:gd name="T21" fmla="*/ 20 h 68"/>
                  <a:gd name="T22" fmla="*/ 38 w 60"/>
                  <a:gd name="T23" fmla="*/ 18 h 68"/>
                  <a:gd name="T24" fmla="*/ 36 w 60"/>
                  <a:gd name="T25" fmla="*/ 16 h 68"/>
                  <a:gd name="T26" fmla="*/ 30 w 60"/>
                  <a:gd name="T27" fmla="*/ 14 h 68"/>
                  <a:gd name="T28" fmla="*/ 28 w 60"/>
                  <a:gd name="T29" fmla="*/ 10 h 68"/>
                  <a:gd name="T30" fmla="*/ 28 w 60"/>
                  <a:gd name="T31" fmla="*/ 6 h 68"/>
                  <a:gd name="T32" fmla="*/ 26 w 60"/>
                  <a:gd name="T33" fmla="*/ 6 h 68"/>
                  <a:gd name="T34" fmla="*/ 20 w 60"/>
                  <a:gd name="T35" fmla="*/ 2 h 68"/>
                  <a:gd name="T36" fmla="*/ 14 w 60"/>
                  <a:gd name="T37" fmla="*/ 0 h 68"/>
                  <a:gd name="T38" fmla="*/ 8 w 60"/>
                  <a:gd name="T39" fmla="*/ 2 h 68"/>
                  <a:gd name="T40" fmla="*/ 4 w 60"/>
                  <a:gd name="T41" fmla="*/ 2 h 68"/>
                  <a:gd name="T42" fmla="*/ 0 w 60"/>
                  <a:gd name="T43" fmla="*/ 4 h 68"/>
                  <a:gd name="T44" fmla="*/ 0 w 60"/>
                  <a:gd name="T45" fmla="*/ 6 h 68"/>
                  <a:gd name="T46" fmla="*/ 4 w 60"/>
                  <a:gd name="T47" fmla="*/ 10 h 68"/>
                  <a:gd name="T48" fmla="*/ 6 w 60"/>
                  <a:gd name="T49" fmla="*/ 14 h 68"/>
                  <a:gd name="T50" fmla="*/ 8 w 60"/>
                  <a:gd name="T51" fmla="*/ 16 h 68"/>
                  <a:gd name="T52" fmla="*/ 4 w 60"/>
                  <a:gd name="T53" fmla="*/ 16 h 68"/>
                  <a:gd name="T54" fmla="*/ 4 w 60"/>
                  <a:gd name="T55" fmla="*/ 22 h 68"/>
                  <a:gd name="T56" fmla="*/ 4 w 60"/>
                  <a:gd name="T57" fmla="*/ 24 h 68"/>
                  <a:gd name="T58" fmla="*/ 8 w 60"/>
                  <a:gd name="T59" fmla="*/ 24 h 68"/>
                  <a:gd name="T60" fmla="*/ 4 w 60"/>
                  <a:gd name="T61" fmla="*/ 30 h 68"/>
                  <a:gd name="T62" fmla="*/ 6 w 60"/>
                  <a:gd name="T63" fmla="*/ 34 h 68"/>
                  <a:gd name="T64" fmla="*/ 12 w 60"/>
                  <a:gd name="T65" fmla="*/ 38 h 68"/>
                  <a:gd name="T66" fmla="*/ 8 w 60"/>
                  <a:gd name="T67" fmla="*/ 38 h 68"/>
                  <a:gd name="T68" fmla="*/ 10 w 60"/>
                  <a:gd name="T69" fmla="*/ 44 h 68"/>
                  <a:gd name="T70" fmla="*/ 8 w 60"/>
                  <a:gd name="T71" fmla="*/ 46 h 68"/>
                  <a:gd name="T72" fmla="*/ 6 w 60"/>
                  <a:gd name="T73" fmla="*/ 48 h 68"/>
                  <a:gd name="T74" fmla="*/ 14 w 60"/>
                  <a:gd name="T75" fmla="*/ 52 h 68"/>
                  <a:gd name="T76" fmla="*/ 22 w 60"/>
                  <a:gd name="T77" fmla="*/ 56 h 68"/>
                  <a:gd name="T78" fmla="*/ 26 w 60"/>
                  <a:gd name="T79" fmla="*/ 58 h 68"/>
                  <a:gd name="T80" fmla="*/ 28 w 60"/>
                  <a:gd name="T81" fmla="*/ 54 h 68"/>
                  <a:gd name="T82" fmla="*/ 28 w 60"/>
                  <a:gd name="T83" fmla="*/ 52 h 68"/>
                  <a:gd name="T84" fmla="*/ 30 w 60"/>
                  <a:gd name="T85" fmla="*/ 54 h 68"/>
                  <a:gd name="T86" fmla="*/ 36 w 60"/>
                  <a:gd name="T87" fmla="*/ 58 h 68"/>
                  <a:gd name="T88" fmla="*/ 44 w 60"/>
                  <a:gd name="T89" fmla="*/ 62 h 68"/>
                  <a:gd name="T90" fmla="*/ 42 w 60"/>
                  <a:gd name="T91" fmla="*/ 66 h 68"/>
                  <a:gd name="T92" fmla="*/ 42 w 60"/>
                  <a:gd name="T93" fmla="*/ 68 h 68"/>
                  <a:gd name="T94" fmla="*/ 48 w 60"/>
                  <a:gd name="T95" fmla="*/ 68 h 68"/>
                  <a:gd name="T96" fmla="*/ 52 w 60"/>
                  <a:gd name="T97" fmla="*/ 68 h 68"/>
                  <a:gd name="T98" fmla="*/ 54 w 60"/>
                  <a:gd name="T99" fmla="*/ 64 h 68"/>
                  <a:gd name="T100" fmla="*/ 54 w 60"/>
                  <a:gd name="T101" fmla="*/ 60 h 68"/>
                  <a:gd name="T102" fmla="*/ 58 w 60"/>
                  <a:gd name="T103" fmla="*/ 58 h 68"/>
                  <a:gd name="T104" fmla="*/ 60 w 60"/>
                  <a:gd name="T105" fmla="*/ 5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 h="68">
                    <a:moveTo>
                      <a:pt x="58" y="52"/>
                    </a:moveTo>
                    <a:lnTo>
                      <a:pt x="58" y="50"/>
                    </a:lnTo>
                    <a:lnTo>
                      <a:pt x="58" y="50"/>
                    </a:lnTo>
                    <a:lnTo>
                      <a:pt x="56" y="50"/>
                    </a:lnTo>
                    <a:lnTo>
                      <a:pt x="54" y="48"/>
                    </a:lnTo>
                    <a:lnTo>
                      <a:pt x="54" y="46"/>
                    </a:lnTo>
                    <a:lnTo>
                      <a:pt x="54" y="46"/>
                    </a:lnTo>
                    <a:lnTo>
                      <a:pt x="52" y="44"/>
                    </a:lnTo>
                    <a:lnTo>
                      <a:pt x="52" y="44"/>
                    </a:lnTo>
                    <a:lnTo>
                      <a:pt x="52" y="44"/>
                    </a:lnTo>
                    <a:lnTo>
                      <a:pt x="52" y="42"/>
                    </a:lnTo>
                    <a:lnTo>
                      <a:pt x="52" y="40"/>
                    </a:lnTo>
                    <a:lnTo>
                      <a:pt x="52" y="40"/>
                    </a:lnTo>
                    <a:lnTo>
                      <a:pt x="52" y="38"/>
                    </a:lnTo>
                    <a:lnTo>
                      <a:pt x="52" y="38"/>
                    </a:lnTo>
                    <a:lnTo>
                      <a:pt x="54" y="38"/>
                    </a:lnTo>
                    <a:lnTo>
                      <a:pt x="54" y="36"/>
                    </a:lnTo>
                    <a:lnTo>
                      <a:pt x="54" y="36"/>
                    </a:lnTo>
                    <a:lnTo>
                      <a:pt x="56" y="34"/>
                    </a:lnTo>
                    <a:lnTo>
                      <a:pt x="56" y="34"/>
                    </a:lnTo>
                    <a:lnTo>
                      <a:pt x="56" y="34"/>
                    </a:lnTo>
                    <a:lnTo>
                      <a:pt x="56" y="34"/>
                    </a:lnTo>
                    <a:lnTo>
                      <a:pt x="54" y="34"/>
                    </a:lnTo>
                    <a:lnTo>
                      <a:pt x="54" y="32"/>
                    </a:lnTo>
                    <a:lnTo>
                      <a:pt x="54" y="32"/>
                    </a:lnTo>
                    <a:lnTo>
                      <a:pt x="52" y="32"/>
                    </a:lnTo>
                    <a:lnTo>
                      <a:pt x="52" y="30"/>
                    </a:lnTo>
                    <a:lnTo>
                      <a:pt x="54" y="30"/>
                    </a:lnTo>
                    <a:lnTo>
                      <a:pt x="54" y="28"/>
                    </a:lnTo>
                    <a:lnTo>
                      <a:pt x="56" y="28"/>
                    </a:lnTo>
                    <a:lnTo>
                      <a:pt x="56" y="28"/>
                    </a:lnTo>
                    <a:lnTo>
                      <a:pt x="56" y="28"/>
                    </a:lnTo>
                    <a:lnTo>
                      <a:pt x="54" y="28"/>
                    </a:lnTo>
                    <a:lnTo>
                      <a:pt x="52" y="26"/>
                    </a:lnTo>
                    <a:lnTo>
                      <a:pt x="50" y="26"/>
                    </a:lnTo>
                    <a:lnTo>
                      <a:pt x="48" y="28"/>
                    </a:lnTo>
                    <a:lnTo>
                      <a:pt x="46" y="30"/>
                    </a:lnTo>
                    <a:lnTo>
                      <a:pt x="46" y="28"/>
                    </a:lnTo>
                    <a:lnTo>
                      <a:pt x="44" y="28"/>
                    </a:lnTo>
                    <a:lnTo>
                      <a:pt x="42" y="26"/>
                    </a:lnTo>
                    <a:lnTo>
                      <a:pt x="40" y="26"/>
                    </a:lnTo>
                    <a:lnTo>
                      <a:pt x="40" y="26"/>
                    </a:lnTo>
                    <a:lnTo>
                      <a:pt x="38" y="24"/>
                    </a:lnTo>
                    <a:lnTo>
                      <a:pt x="36" y="24"/>
                    </a:lnTo>
                    <a:lnTo>
                      <a:pt x="36" y="24"/>
                    </a:lnTo>
                    <a:lnTo>
                      <a:pt x="36" y="24"/>
                    </a:lnTo>
                    <a:lnTo>
                      <a:pt x="38" y="24"/>
                    </a:lnTo>
                    <a:lnTo>
                      <a:pt x="38" y="24"/>
                    </a:lnTo>
                    <a:lnTo>
                      <a:pt x="38" y="22"/>
                    </a:lnTo>
                    <a:lnTo>
                      <a:pt x="38" y="22"/>
                    </a:lnTo>
                    <a:lnTo>
                      <a:pt x="38" y="22"/>
                    </a:lnTo>
                    <a:lnTo>
                      <a:pt x="36" y="22"/>
                    </a:lnTo>
                    <a:lnTo>
                      <a:pt x="36" y="22"/>
                    </a:lnTo>
                    <a:lnTo>
                      <a:pt x="36" y="22"/>
                    </a:lnTo>
                    <a:lnTo>
                      <a:pt x="36" y="20"/>
                    </a:lnTo>
                    <a:lnTo>
                      <a:pt x="36" y="20"/>
                    </a:lnTo>
                    <a:lnTo>
                      <a:pt x="36" y="20"/>
                    </a:lnTo>
                    <a:lnTo>
                      <a:pt x="36" y="20"/>
                    </a:lnTo>
                    <a:lnTo>
                      <a:pt x="36" y="18"/>
                    </a:lnTo>
                    <a:lnTo>
                      <a:pt x="38" y="18"/>
                    </a:lnTo>
                    <a:lnTo>
                      <a:pt x="38" y="18"/>
                    </a:lnTo>
                    <a:lnTo>
                      <a:pt x="38" y="18"/>
                    </a:lnTo>
                    <a:lnTo>
                      <a:pt x="38" y="16"/>
                    </a:lnTo>
                    <a:lnTo>
                      <a:pt x="36" y="16"/>
                    </a:lnTo>
                    <a:lnTo>
                      <a:pt x="36" y="16"/>
                    </a:lnTo>
                    <a:lnTo>
                      <a:pt x="34" y="16"/>
                    </a:lnTo>
                    <a:lnTo>
                      <a:pt x="32" y="14"/>
                    </a:lnTo>
                    <a:lnTo>
                      <a:pt x="32" y="14"/>
                    </a:lnTo>
                    <a:lnTo>
                      <a:pt x="30" y="14"/>
                    </a:lnTo>
                    <a:lnTo>
                      <a:pt x="30" y="14"/>
                    </a:lnTo>
                    <a:lnTo>
                      <a:pt x="28" y="12"/>
                    </a:lnTo>
                    <a:lnTo>
                      <a:pt x="28" y="12"/>
                    </a:lnTo>
                    <a:lnTo>
                      <a:pt x="28" y="12"/>
                    </a:lnTo>
                    <a:lnTo>
                      <a:pt x="28" y="12"/>
                    </a:lnTo>
                    <a:lnTo>
                      <a:pt x="28" y="10"/>
                    </a:lnTo>
                    <a:lnTo>
                      <a:pt x="28" y="10"/>
                    </a:lnTo>
                    <a:lnTo>
                      <a:pt x="28" y="10"/>
                    </a:lnTo>
                    <a:lnTo>
                      <a:pt x="28" y="8"/>
                    </a:lnTo>
                    <a:lnTo>
                      <a:pt x="28" y="8"/>
                    </a:lnTo>
                    <a:lnTo>
                      <a:pt x="28" y="6"/>
                    </a:lnTo>
                    <a:lnTo>
                      <a:pt x="26" y="6"/>
                    </a:lnTo>
                    <a:lnTo>
                      <a:pt x="26" y="6"/>
                    </a:lnTo>
                    <a:lnTo>
                      <a:pt x="26" y="8"/>
                    </a:lnTo>
                    <a:lnTo>
                      <a:pt x="26" y="8"/>
                    </a:lnTo>
                    <a:lnTo>
                      <a:pt x="26" y="6"/>
                    </a:lnTo>
                    <a:lnTo>
                      <a:pt x="24" y="4"/>
                    </a:lnTo>
                    <a:lnTo>
                      <a:pt x="24" y="4"/>
                    </a:lnTo>
                    <a:lnTo>
                      <a:pt x="22" y="4"/>
                    </a:lnTo>
                    <a:lnTo>
                      <a:pt x="20" y="2"/>
                    </a:lnTo>
                    <a:lnTo>
                      <a:pt x="20" y="2"/>
                    </a:lnTo>
                    <a:lnTo>
                      <a:pt x="20" y="0"/>
                    </a:lnTo>
                    <a:lnTo>
                      <a:pt x="18" y="0"/>
                    </a:lnTo>
                    <a:lnTo>
                      <a:pt x="18" y="0"/>
                    </a:lnTo>
                    <a:lnTo>
                      <a:pt x="14" y="0"/>
                    </a:lnTo>
                    <a:lnTo>
                      <a:pt x="14" y="0"/>
                    </a:lnTo>
                    <a:lnTo>
                      <a:pt x="12" y="0"/>
                    </a:lnTo>
                    <a:lnTo>
                      <a:pt x="10" y="0"/>
                    </a:lnTo>
                    <a:lnTo>
                      <a:pt x="10" y="0"/>
                    </a:lnTo>
                    <a:lnTo>
                      <a:pt x="8" y="0"/>
                    </a:lnTo>
                    <a:lnTo>
                      <a:pt x="8" y="2"/>
                    </a:lnTo>
                    <a:lnTo>
                      <a:pt x="8" y="2"/>
                    </a:lnTo>
                    <a:lnTo>
                      <a:pt x="6" y="2"/>
                    </a:lnTo>
                    <a:lnTo>
                      <a:pt x="6" y="2"/>
                    </a:lnTo>
                    <a:lnTo>
                      <a:pt x="4" y="2"/>
                    </a:lnTo>
                    <a:lnTo>
                      <a:pt x="4" y="2"/>
                    </a:lnTo>
                    <a:lnTo>
                      <a:pt x="4" y="2"/>
                    </a:lnTo>
                    <a:lnTo>
                      <a:pt x="2" y="2"/>
                    </a:lnTo>
                    <a:lnTo>
                      <a:pt x="2" y="2"/>
                    </a:lnTo>
                    <a:lnTo>
                      <a:pt x="2" y="4"/>
                    </a:lnTo>
                    <a:lnTo>
                      <a:pt x="0" y="4"/>
                    </a:lnTo>
                    <a:lnTo>
                      <a:pt x="0" y="4"/>
                    </a:lnTo>
                    <a:lnTo>
                      <a:pt x="0" y="4"/>
                    </a:lnTo>
                    <a:lnTo>
                      <a:pt x="0" y="4"/>
                    </a:lnTo>
                    <a:lnTo>
                      <a:pt x="0" y="6"/>
                    </a:lnTo>
                    <a:lnTo>
                      <a:pt x="0" y="6"/>
                    </a:lnTo>
                    <a:lnTo>
                      <a:pt x="2" y="8"/>
                    </a:lnTo>
                    <a:lnTo>
                      <a:pt x="0" y="10"/>
                    </a:lnTo>
                    <a:lnTo>
                      <a:pt x="2" y="10"/>
                    </a:lnTo>
                    <a:lnTo>
                      <a:pt x="2" y="10"/>
                    </a:lnTo>
                    <a:lnTo>
                      <a:pt x="4" y="10"/>
                    </a:lnTo>
                    <a:lnTo>
                      <a:pt x="2" y="12"/>
                    </a:lnTo>
                    <a:lnTo>
                      <a:pt x="2" y="12"/>
                    </a:lnTo>
                    <a:lnTo>
                      <a:pt x="2" y="12"/>
                    </a:lnTo>
                    <a:lnTo>
                      <a:pt x="4" y="14"/>
                    </a:lnTo>
                    <a:lnTo>
                      <a:pt x="6" y="14"/>
                    </a:lnTo>
                    <a:lnTo>
                      <a:pt x="8" y="16"/>
                    </a:lnTo>
                    <a:lnTo>
                      <a:pt x="8" y="16"/>
                    </a:lnTo>
                    <a:lnTo>
                      <a:pt x="8" y="16"/>
                    </a:lnTo>
                    <a:lnTo>
                      <a:pt x="8" y="16"/>
                    </a:lnTo>
                    <a:lnTo>
                      <a:pt x="8" y="16"/>
                    </a:lnTo>
                    <a:lnTo>
                      <a:pt x="8" y="16"/>
                    </a:lnTo>
                    <a:lnTo>
                      <a:pt x="6" y="16"/>
                    </a:lnTo>
                    <a:lnTo>
                      <a:pt x="6" y="16"/>
                    </a:lnTo>
                    <a:lnTo>
                      <a:pt x="4" y="16"/>
                    </a:lnTo>
                    <a:lnTo>
                      <a:pt x="4" y="16"/>
                    </a:lnTo>
                    <a:lnTo>
                      <a:pt x="4" y="18"/>
                    </a:lnTo>
                    <a:lnTo>
                      <a:pt x="4" y="18"/>
                    </a:lnTo>
                    <a:lnTo>
                      <a:pt x="4" y="22"/>
                    </a:lnTo>
                    <a:lnTo>
                      <a:pt x="4" y="22"/>
                    </a:lnTo>
                    <a:lnTo>
                      <a:pt x="4" y="22"/>
                    </a:lnTo>
                    <a:lnTo>
                      <a:pt x="4" y="22"/>
                    </a:lnTo>
                    <a:lnTo>
                      <a:pt x="2" y="22"/>
                    </a:lnTo>
                    <a:lnTo>
                      <a:pt x="2" y="22"/>
                    </a:lnTo>
                    <a:lnTo>
                      <a:pt x="2" y="24"/>
                    </a:lnTo>
                    <a:lnTo>
                      <a:pt x="4" y="24"/>
                    </a:lnTo>
                    <a:lnTo>
                      <a:pt x="4" y="22"/>
                    </a:lnTo>
                    <a:lnTo>
                      <a:pt x="6" y="22"/>
                    </a:lnTo>
                    <a:lnTo>
                      <a:pt x="8" y="24"/>
                    </a:lnTo>
                    <a:lnTo>
                      <a:pt x="8" y="24"/>
                    </a:lnTo>
                    <a:lnTo>
                      <a:pt x="8" y="24"/>
                    </a:lnTo>
                    <a:lnTo>
                      <a:pt x="8" y="26"/>
                    </a:lnTo>
                    <a:lnTo>
                      <a:pt x="6" y="26"/>
                    </a:lnTo>
                    <a:lnTo>
                      <a:pt x="6" y="28"/>
                    </a:lnTo>
                    <a:lnTo>
                      <a:pt x="6" y="30"/>
                    </a:lnTo>
                    <a:lnTo>
                      <a:pt x="4" y="30"/>
                    </a:lnTo>
                    <a:lnTo>
                      <a:pt x="4" y="32"/>
                    </a:lnTo>
                    <a:lnTo>
                      <a:pt x="4" y="32"/>
                    </a:lnTo>
                    <a:lnTo>
                      <a:pt x="4" y="32"/>
                    </a:lnTo>
                    <a:lnTo>
                      <a:pt x="6" y="34"/>
                    </a:lnTo>
                    <a:lnTo>
                      <a:pt x="6" y="34"/>
                    </a:lnTo>
                    <a:lnTo>
                      <a:pt x="8" y="34"/>
                    </a:lnTo>
                    <a:lnTo>
                      <a:pt x="10" y="36"/>
                    </a:lnTo>
                    <a:lnTo>
                      <a:pt x="10" y="38"/>
                    </a:lnTo>
                    <a:lnTo>
                      <a:pt x="12" y="38"/>
                    </a:lnTo>
                    <a:lnTo>
                      <a:pt x="12" y="38"/>
                    </a:lnTo>
                    <a:lnTo>
                      <a:pt x="12" y="38"/>
                    </a:lnTo>
                    <a:lnTo>
                      <a:pt x="10" y="38"/>
                    </a:lnTo>
                    <a:lnTo>
                      <a:pt x="8" y="38"/>
                    </a:lnTo>
                    <a:lnTo>
                      <a:pt x="8" y="38"/>
                    </a:lnTo>
                    <a:lnTo>
                      <a:pt x="8" y="38"/>
                    </a:lnTo>
                    <a:lnTo>
                      <a:pt x="6" y="40"/>
                    </a:lnTo>
                    <a:lnTo>
                      <a:pt x="6" y="40"/>
                    </a:lnTo>
                    <a:lnTo>
                      <a:pt x="8" y="42"/>
                    </a:lnTo>
                    <a:lnTo>
                      <a:pt x="10" y="44"/>
                    </a:lnTo>
                    <a:lnTo>
                      <a:pt x="10" y="44"/>
                    </a:lnTo>
                    <a:lnTo>
                      <a:pt x="10" y="46"/>
                    </a:lnTo>
                    <a:lnTo>
                      <a:pt x="10" y="46"/>
                    </a:lnTo>
                    <a:lnTo>
                      <a:pt x="10" y="46"/>
                    </a:lnTo>
                    <a:lnTo>
                      <a:pt x="8" y="46"/>
                    </a:lnTo>
                    <a:lnTo>
                      <a:pt x="8" y="46"/>
                    </a:lnTo>
                    <a:lnTo>
                      <a:pt x="8" y="46"/>
                    </a:lnTo>
                    <a:lnTo>
                      <a:pt x="6" y="46"/>
                    </a:lnTo>
                    <a:lnTo>
                      <a:pt x="6" y="46"/>
                    </a:lnTo>
                    <a:lnTo>
                      <a:pt x="6" y="48"/>
                    </a:lnTo>
                    <a:lnTo>
                      <a:pt x="6" y="48"/>
                    </a:lnTo>
                    <a:lnTo>
                      <a:pt x="8" y="48"/>
                    </a:lnTo>
                    <a:lnTo>
                      <a:pt x="10" y="50"/>
                    </a:lnTo>
                    <a:lnTo>
                      <a:pt x="12" y="52"/>
                    </a:lnTo>
                    <a:lnTo>
                      <a:pt x="12" y="52"/>
                    </a:lnTo>
                    <a:lnTo>
                      <a:pt x="14" y="52"/>
                    </a:lnTo>
                    <a:lnTo>
                      <a:pt x="14" y="54"/>
                    </a:lnTo>
                    <a:lnTo>
                      <a:pt x="16" y="54"/>
                    </a:lnTo>
                    <a:lnTo>
                      <a:pt x="18" y="54"/>
                    </a:lnTo>
                    <a:lnTo>
                      <a:pt x="20" y="56"/>
                    </a:lnTo>
                    <a:lnTo>
                      <a:pt x="22" y="56"/>
                    </a:lnTo>
                    <a:lnTo>
                      <a:pt x="24" y="58"/>
                    </a:lnTo>
                    <a:lnTo>
                      <a:pt x="24" y="58"/>
                    </a:lnTo>
                    <a:lnTo>
                      <a:pt x="24" y="58"/>
                    </a:lnTo>
                    <a:lnTo>
                      <a:pt x="26" y="58"/>
                    </a:lnTo>
                    <a:lnTo>
                      <a:pt x="26" y="58"/>
                    </a:lnTo>
                    <a:lnTo>
                      <a:pt x="24" y="58"/>
                    </a:lnTo>
                    <a:lnTo>
                      <a:pt x="26" y="56"/>
                    </a:lnTo>
                    <a:lnTo>
                      <a:pt x="28" y="56"/>
                    </a:lnTo>
                    <a:lnTo>
                      <a:pt x="28" y="54"/>
                    </a:lnTo>
                    <a:lnTo>
                      <a:pt x="28" y="54"/>
                    </a:lnTo>
                    <a:lnTo>
                      <a:pt x="28" y="54"/>
                    </a:lnTo>
                    <a:lnTo>
                      <a:pt x="26" y="52"/>
                    </a:lnTo>
                    <a:lnTo>
                      <a:pt x="26" y="52"/>
                    </a:lnTo>
                    <a:lnTo>
                      <a:pt x="28" y="52"/>
                    </a:lnTo>
                    <a:lnTo>
                      <a:pt x="28" y="52"/>
                    </a:lnTo>
                    <a:lnTo>
                      <a:pt x="30" y="52"/>
                    </a:lnTo>
                    <a:lnTo>
                      <a:pt x="30" y="52"/>
                    </a:lnTo>
                    <a:lnTo>
                      <a:pt x="30" y="52"/>
                    </a:lnTo>
                    <a:lnTo>
                      <a:pt x="30" y="52"/>
                    </a:lnTo>
                    <a:lnTo>
                      <a:pt x="30" y="54"/>
                    </a:lnTo>
                    <a:lnTo>
                      <a:pt x="32" y="54"/>
                    </a:lnTo>
                    <a:lnTo>
                      <a:pt x="34" y="54"/>
                    </a:lnTo>
                    <a:lnTo>
                      <a:pt x="34" y="56"/>
                    </a:lnTo>
                    <a:lnTo>
                      <a:pt x="36" y="56"/>
                    </a:lnTo>
                    <a:lnTo>
                      <a:pt x="36" y="58"/>
                    </a:lnTo>
                    <a:lnTo>
                      <a:pt x="38" y="58"/>
                    </a:lnTo>
                    <a:lnTo>
                      <a:pt x="38" y="58"/>
                    </a:lnTo>
                    <a:lnTo>
                      <a:pt x="38" y="60"/>
                    </a:lnTo>
                    <a:lnTo>
                      <a:pt x="42" y="62"/>
                    </a:lnTo>
                    <a:lnTo>
                      <a:pt x="44" y="62"/>
                    </a:lnTo>
                    <a:lnTo>
                      <a:pt x="44" y="62"/>
                    </a:lnTo>
                    <a:lnTo>
                      <a:pt x="44" y="62"/>
                    </a:lnTo>
                    <a:lnTo>
                      <a:pt x="44" y="62"/>
                    </a:lnTo>
                    <a:lnTo>
                      <a:pt x="42" y="66"/>
                    </a:lnTo>
                    <a:lnTo>
                      <a:pt x="42" y="66"/>
                    </a:lnTo>
                    <a:lnTo>
                      <a:pt x="40" y="66"/>
                    </a:lnTo>
                    <a:lnTo>
                      <a:pt x="40" y="68"/>
                    </a:lnTo>
                    <a:lnTo>
                      <a:pt x="40" y="68"/>
                    </a:lnTo>
                    <a:lnTo>
                      <a:pt x="42" y="68"/>
                    </a:lnTo>
                    <a:lnTo>
                      <a:pt x="42" y="68"/>
                    </a:lnTo>
                    <a:lnTo>
                      <a:pt x="44" y="68"/>
                    </a:lnTo>
                    <a:lnTo>
                      <a:pt x="44" y="68"/>
                    </a:lnTo>
                    <a:lnTo>
                      <a:pt x="46" y="68"/>
                    </a:lnTo>
                    <a:lnTo>
                      <a:pt x="46" y="68"/>
                    </a:lnTo>
                    <a:lnTo>
                      <a:pt x="48" y="68"/>
                    </a:lnTo>
                    <a:lnTo>
                      <a:pt x="48" y="68"/>
                    </a:lnTo>
                    <a:lnTo>
                      <a:pt x="50" y="68"/>
                    </a:lnTo>
                    <a:lnTo>
                      <a:pt x="50" y="66"/>
                    </a:lnTo>
                    <a:lnTo>
                      <a:pt x="52" y="68"/>
                    </a:lnTo>
                    <a:lnTo>
                      <a:pt x="52" y="68"/>
                    </a:lnTo>
                    <a:lnTo>
                      <a:pt x="52" y="68"/>
                    </a:lnTo>
                    <a:lnTo>
                      <a:pt x="54" y="68"/>
                    </a:lnTo>
                    <a:lnTo>
                      <a:pt x="54" y="66"/>
                    </a:lnTo>
                    <a:lnTo>
                      <a:pt x="54" y="66"/>
                    </a:lnTo>
                    <a:lnTo>
                      <a:pt x="54" y="64"/>
                    </a:lnTo>
                    <a:lnTo>
                      <a:pt x="54" y="64"/>
                    </a:lnTo>
                    <a:lnTo>
                      <a:pt x="54" y="64"/>
                    </a:lnTo>
                    <a:lnTo>
                      <a:pt x="54" y="62"/>
                    </a:lnTo>
                    <a:lnTo>
                      <a:pt x="54" y="60"/>
                    </a:lnTo>
                    <a:lnTo>
                      <a:pt x="54" y="60"/>
                    </a:lnTo>
                    <a:lnTo>
                      <a:pt x="54" y="60"/>
                    </a:lnTo>
                    <a:lnTo>
                      <a:pt x="54" y="58"/>
                    </a:lnTo>
                    <a:lnTo>
                      <a:pt x="54" y="58"/>
                    </a:lnTo>
                    <a:lnTo>
                      <a:pt x="54" y="58"/>
                    </a:lnTo>
                    <a:lnTo>
                      <a:pt x="58" y="58"/>
                    </a:lnTo>
                    <a:lnTo>
                      <a:pt x="58" y="56"/>
                    </a:lnTo>
                    <a:lnTo>
                      <a:pt x="60" y="56"/>
                    </a:lnTo>
                    <a:lnTo>
                      <a:pt x="60" y="54"/>
                    </a:lnTo>
                    <a:lnTo>
                      <a:pt x="60" y="54"/>
                    </a:lnTo>
                    <a:lnTo>
                      <a:pt x="60" y="54"/>
                    </a:lnTo>
                    <a:lnTo>
                      <a:pt x="60" y="52"/>
                    </a:lnTo>
                    <a:lnTo>
                      <a:pt x="58" y="5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1" name="Freeform 63"/>
              <p:cNvSpPr>
                <a:spLocks/>
              </p:cNvSpPr>
              <p:nvPr/>
            </p:nvSpPr>
            <p:spPr bwMode="auto">
              <a:xfrm>
                <a:off x="3195" y="1778"/>
                <a:ext cx="94" cy="78"/>
              </a:xfrm>
              <a:custGeom>
                <a:avLst/>
                <a:gdLst>
                  <a:gd name="T0" fmla="*/ 94 w 94"/>
                  <a:gd name="T1" fmla="*/ 68 h 78"/>
                  <a:gd name="T2" fmla="*/ 94 w 94"/>
                  <a:gd name="T3" fmla="*/ 64 h 78"/>
                  <a:gd name="T4" fmla="*/ 92 w 94"/>
                  <a:gd name="T5" fmla="*/ 60 h 78"/>
                  <a:gd name="T6" fmla="*/ 88 w 94"/>
                  <a:gd name="T7" fmla="*/ 60 h 78"/>
                  <a:gd name="T8" fmla="*/ 88 w 94"/>
                  <a:gd name="T9" fmla="*/ 58 h 78"/>
                  <a:gd name="T10" fmla="*/ 86 w 94"/>
                  <a:gd name="T11" fmla="*/ 52 h 78"/>
                  <a:gd name="T12" fmla="*/ 86 w 94"/>
                  <a:gd name="T13" fmla="*/ 48 h 78"/>
                  <a:gd name="T14" fmla="*/ 84 w 94"/>
                  <a:gd name="T15" fmla="*/ 42 h 78"/>
                  <a:gd name="T16" fmla="*/ 84 w 94"/>
                  <a:gd name="T17" fmla="*/ 36 h 78"/>
                  <a:gd name="T18" fmla="*/ 78 w 94"/>
                  <a:gd name="T19" fmla="*/ 30 h 78"/>
                  <a:gd name="T20" fmla="*/ 74 w 94"/>
                  <a:gd name="T21" fmla="*/ 26 h 78"/>
                  <a:gd name="T22" fmla="*/ 74 w 94"/>
                  <a:gd name="T23" fmla="*/ 26 h 78"/>
                  <a:gd name="T24" fmla="*/ 70 w 94"/>
                  <a:gd name="T25" fmla="*/ 22 h 78"/>
                  <a:gd name="T26" fmla="*/ 68 w 94"/>
                  <a:gd name="T27" fmla="*/ 20 h 78"/>
                  <a:gd name="T28" fmla="*/ 66 w 94"/>
                  <a:gd name="T29" fmla="*/ 12 h 78"/>
                  <a:gd name="T30" fmla="*/ 64 w 94"/>
                  <a:gd name="T31" fmla="*/ 10 h 78"/>
                  <a:gd name="T32" fmla="*/ 60 w 94"/>
                  <a:gd name="T33" fmla="*/ 10 h 78"/>
                  <a:gd name="T34" fmla="*/ 58 w 94"/>
                  <a:gd name="T35" fmla="*/ 10 h 78"/>
                  <a:gd name="T36" fmla="*/ 54 w 94"/>
                  <a:gd name="T37" fmla="*/ 4 h 78"/>
                  <a:gd name="T38" fmla="*/ 42 w 94"/>
                  <a:gd name="T39" fmla="*/ 0 h 78"/>
                  <a:gd name="T40" fmla="*/ 40 w 94"/>
                  <a:gd name="T41" fmla="*/ 0 h 78"/>
                  <a:gd name="T42" fmla="*/ 36 w 94"/>
                  <a:gd name="T43" fmla="*/ 2 h 78"/>
                  <a:gd name="T44" fmla="*/ 28 w 94"/>
                  <a:gd name="T45" fmla="*/ 4 h 78"/>
                  <a:gd name="T46" fmla="*/ 22 w 94"/>
                  <a:gd name="T47" fmla="*/ 2 h 78"/>
                  <a:gd name="T48" fmla="*/ 18 w 94"/>
                  <a:gd name="T49" fmla="*/ 8 h 78"/>
                  <a:gd name="T50" fmla="*/ 16 w 94"/>
                  <a:gd name="T51" fmla="*/ 16 h 78"/>
                  <a:gd name="T52" fmla="*/ 2 w 94"/>
                  <a:gd name="T53" fmla="*/ 34 h 78"/>
                  <a:gd name="T54" fmla="*/ 2 w 94"/>
                  <a:gd name="T55" fmla="*/ 36 h 78"/>
                  <a:gd name="T56" fmla="*/ 8 w 94"/>
                  <a:gd name="T57" fmla="*/ 40 h 78"/>
                  <a:gd name="T58" fmla="*/ 12 w 94"/>
                  <a:gd name="T59" fmla="*/ 48 h 78"/>
                  <a:gd name="T60" fmla="*/ 12 w 94"/>
                  <a:gd name="T61" fmla="*/ 48 h 78"/>
                  <a:gd name="T62" fmla="*/ 14 w 94"/>
                  <a:gd name="T63" fmla="*/ 54 h 78"/>
                  <a:gd name="T64" fmla="*/ 28 w 94"/>
                  <a:gd name="T65" fmla="*/ 56 h 78"/>
                  <a:gd name="T66" fmla="*/ 36 w 94"/>
                  <a:gd name="T67" fmla="*/ 52 h 78"/>
                  <a:gd name="T68" fmla="*/ 44 w 94"/>
                  <a:gd name="T69" fmla="*/ 54 h 78"/>
                  <a:gd name="T70" fmla="*/ 50 w 94"/>
                  <a:gd name="T71" fmla="*/ 58 h 78"/>
                  <a:gd name="T72" fmla="*/ 54 w 94"/>
                  <a:gd name="T73" fmla="*/ 56 h 78"/>
                  <a:gd name="T74" fmla="*/ 54 w 94"/>
                  <a:gd name="T75" fmla="*/ 60 h 78"/>
                  <a:gd name="T76" fmla="*/ 42 w 94"/>
                  <a:gd name="T77" fmla="*/ 58 h 78"/>
                  <a:gd name="T78" fmla="*/ 38 w 94"/>
                  <a:gd name="T79" fmla="*/ 56 h 78"/>
                  <a:gd name="T80" fmla="*/ 34 w 94"/>
                  <a:gd name="T81" fmla="*/ 58 h 78"/>
                  <a:gd name="T82" fmla="*/ 26 w 94"/>
                  <a:gd name="T83" fmla="*/ 60 h 78"/>
                  <a:gd name="T84" fmla="*/ 20 w 94"/>
                  <a:gd name="T85" fmla="*/ 64 h 78"/>
                  <a:gd name="T86" fmla="*/ 10 w 94"/>
                  <a:gd name="T87" fmla="*/ 64 h 78"/>
                  <a:gd name="T88" fmla="*/ 10 w 94"/>
                  <a:gd name="T89" fmla="*/ 72 h 78"/>
                  <a:gd name="T90" fmla="*/ 12 w 94"/>
                  <a:gd name="T91" fmla="*/ 72 h 78"/>
                  <a:gd name="T92" fmla="*/ 16 w 94"/>
                  <a:gd name="T93" fmla="*/ 72 h 78"/>
                  <a:gd name="T94" fmla="*/ 14 w 94"/>
                  <a:gd name="T95" fmla="*/ 72 h 78"/>
                  <a:gd name="T96" fmla="*/ 10 w 94"/>
                  <a:gd name="T97" fmla="*/ 76 h 78"/>
                  <a:gd name="T98" fmla="*/ 16 w 94"/>
                  <a:gd name="T99" fmla="*/ 78 h 78"/>
                  <a:gd name="T100" fmla="*/ 24 w 94"/>
                  <a:gd name="T101" fmla="*/ 76 h 78"/>
                  <a:gd name="T102" fmla="*/ 38 w 94"/>
                  <a:gd name="T103" fmla="*/ 72 h 78"/>
                  <a:gd name="T104" fmla="*/ 58 w 94"/>
                  <a:gd name="T105" fmla="*/ 72 h 78"/>
                  <a:gd name="T106" fmla="*/ 68 w 94"/>
                  <a:gd name="T107" fmla="*/ 72 h 78"/>
                  <a:gd name="T108" fmla="*/ 68 w 94"/>
                  <a:gd name="T109" fmla="*/ 74 h 78"/>
                  <a:gd name="T110" fmla="*/ 70 w 94"/>
                  <a:gd name="T111" fmla="*/ 74 h 78"/>
                  <a:gd name="T112" fmla="*/ 74 w 94"/>
                  <a:gd name="T113" fmla="*/ 76 h 78"/>
                  <a:gd name="T114" fmla="*/ 78 w 94"/>
                  <a:gd name="T115" fmla="*/ 78 h 78"/>
                  <a:gd name="T116" fmla="*/ 86 w 94"/>
                  <a:gd name="T117" fmla="*/ 76 h 78"/>
                  <a:gd name="T118" fmla="*/ 94 w 94"/>
                  <a:gd name="T119"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 h="78">
                    <a:moveTo>
                      <a:pt x="94" y="74"/>
                    </a:moveTo>
                    <a:lnTo>
                      <a:pt x="94" y="72"/>
                    </a:lnTo>
                    <a:lnTo>
                      <a:pt x="94" y="70"/>
                    </a:lnTo>
                    <a:lnTo>
                      <a:pt x="94" y="68"/>
                    </a:lnTo>
                    <a:lnTo>
                      <a:pt x="94" y="66"/>
                    </a:lnTo>
                    <a:lnTo>
                      <a:pt x="94" y="66"/>
                    </a:lnTo>
                    <a:lnTo>
                      <a:pt x="94" y="66"/>
                    </a:lnTo>
                    <a:lnTo>
                      <a:pt x="94" y="64"/>
                    </a:lnTo>
                    <a:lnTo>
                      <a:pt x="92" y="62"/>
                    </a:lnTo>
                    <a:lnTo>
                      <a:pt x="92" y="62"/>
                    </a:lnTo>
                    <a:lnTo>
                      <a:pt x="92" y="60"/>
                    </a:lnTo>
                    <a:lnTo>
                      <a:pt x="92" y="60"/>
                    </a:lnTo>
                    <a:lnTo>
                      <a:pt x="90" y="60"/>
                    </a:lnTo>
                    <a:lnTo>
                      <a:pt x="90" y="58"/>
                    </a:lnTo>
                    <a:lnTo>
                      <a:pt x="88" y="60"/>
                    </a:lnTo>
                    <a:lnTo>
                      <a:pt x="88" y="60"/>
                    </a:lnTo>
                    <a:lnTo>
                      <a:pt x="88" y="60"/>
                    </a:lnTo>
                    <a:lnTo>
                      <a:pt x="88" y="60"/>
                    </a:lnTo>
                    <a:lnTo>
                      <a:pt x="88" y="58"/>
                    </a:lnTo>
                    <a:lnTo>
                      <a:pt x="88" y="58"/>
                    </a:lnTo>
                    <a:lnTo>
                      <a:pt x="86" y="56"/>
                    </a:lnTo>
                    <a:lnTo>
                      <a:pt x="84" y="54"/>
                    </a:lnTo>
                    <a:lnTo>
                      <a:pt x="84" y="52"/>
                    </a:lnTo>
                    <a:lnTo>
                      <a:pt x="86" y="52"/>
                    </a:lnTo>
                    <a:lnTo>
                      <a:pt x="86" y="52"/>
                    </a:lnTo>
                    <a:lnTo>
                      <a:pt x="86" y="50"/>
                    </a:lnTo>
                    <a:lnTo>
                      <a:pt x="86" y="50"/>
                    </a:lnTo>
                    <a:lnTo>
                      <a:pt x="86" y="48"/>
                    </a:lnTo>
                    <a:lnTo>
                      <a:pt x="86" y="46"/>
                    </a:lnTo>
                    <a:lnTo>
                      <a:pt x="86" y="44"/>
                    </a:lnTo>
                    <a:lnTo>
                      <a:pt x="84" y="44"/>
                    </a:lnTo>
                    <a:lnTo>
                      <a:pt x="84" y="42"/>
                    </a:lnTo>
                    <a:lnTo>
                      <a:pt x="84" y="42"/>
                    </a:lnTo>
                    <a:lnTo>
                      <a:pt x="82" y="40"/>
                    </a:lnTo>
                    <a:lnTo>
                      <a:pt x="82" y="38"/>
                    </a:lnTo>
                    <a:lnTo>
                      <a:pt x="84" y="36"/>
                    </a:lnTo>
                    <a:lnTo>
                      <a:pt x="82" y="34"/>
                    </a:lnTo>
                    <a:lnTo>
                      <a:pt x="82" y="34"/>
                    </a:lnTo>
                    <a:lnTo>
                      <a:pt x="80" y="32"/>
                    </a:lnTo>
                    <a:lnTo>
                      <a:pt x="78" y="30"/>
                    </a:lnTo>
                    <a:lnTo>
                      <a:pt x="78" y="30"/>
                    </a:lnTo>
                    <a:lnTo>
                      <a:pt x="76" y="28"/>
                    </a:lnTo>
                    <a:lnTo>
                      <a:pt x="74" y="28"/>
                    </a:lnTo>
                    <a:lnTo>
                      <a:pt x="74" y="26"/>
                    </a:lnTo>
                    <a:lnTo>
                      <a:pt x="74" y="26"/>
                    </a:lnTo>
                    <a:lnTo>
                      <a:pt x="72" y="26"/>
                    </a:lnTo>
                    <a:lnTo>
                      <a:pt x="72" y="26"/>
                    </a:lnTo>
                    <a:lnTo>
                      <a:pt x="74" y="26"/>
                    </a:lnTo>
                    <a:lnTo>
                      <a:pt x="72" y="24"/>
                    </a:lnTo>
                    <a:lnTo>
                      <a:pt x="72" y="22"/>
                    </a:lnTo>
                    <a:lnTo>
                      <a:pt x="70" y="22"/>
                    </a:lnTo>
                    <a:lnTo>
                      <a:pt x="70" y="22"/>
                    </a:lnTo>
                    <a:lnTo>
                      <a:pt x="70" y="22"/>
                    </a:lnTo>
                    <a:lnTo>
                      <a:pt x="70" y="20"/>
                    </a:lnTo>
                    <a:lnTo>
                      <a:pt x="70" y="20"/>
                    </a:lnTo>
                    <a:lnTo>
                      <a:pt x="68" y="20"/>
                    </a:lnTo>
                    <a:lnTo>
                      <a:pt x="68" y="20"/>
                    </a:lnTo>
                    <a:lnTo>
                      <a:pt x="66" y="18"/>
                    </a:lnTo>
                    <a:lnTo>
                      <a:pt x="66" y="14"/>
                    </a:lnTo>
                    <a:lnTo>
                      <a:pt x="66" y="12"/>
                    </a:lnTo>
                    <a:lnTo>
                      <a:pt x="64" y="12"/>
                    </a:lnTo>
                    <a:lnTo>
                      <a:pt x="64" y="10"/>
                    </a:lnTo>
                    <a:lnTo>
                      <a:pt x="64" y="10"/>
                    </a:lnTo>
                    <a:lnTo>
                      <a:pt x="64" y="10"/>
                    </a:lnTo>
                    <a:lnTo>
                      <a:pt x="64" y="10"/>
                    </a:lnTo>
                    <a:lnTo>
                      <a:pt x="62" y="10"/>
                    </a:lnTo>
                    <a:lnTo>
                      <a:pt x="62" y="10"/>
                    </a:lnTo>
                    <a:lnTo>
                      <a:pt x="60" y="10"/>
                    </a:lnTo>
                    <a:lnTo>
                      <a:pt x="60" y="10"/>
                    </a:lnTo>
                    <a:lnTo>
                      <a:pt x="60" y="10"/>
                    </a:lnTo>
                    <a:lnTo>
                      <a:pt x="58" y="10"/>
                    </a:lnTo>
                    <a:lnTo>
                      <a:pt x="58" y="10"/>
                    </a:lnTo>
                    <a:lnTo>
                      <a:pt x="56" y="8"/>
                    </a:lnTo>
                    <a:lnTo>
                      <a:pt x="56" y="8"/>
                    </a:lnTo>
                    <a:lnTo>
                      <a:pt x="56" y="6"/>
                    </a:lnTo>
                    <a:lnTo>
                      <a:pt x="54" y="4"/>
                    </a:lnTo>
                    <a:lnTo>
                      <a:pt x="52" y="2"/>
                    </a:lnTo>
                    <a:lnTo>
                      <a:pt x="48" y="0"/>
                    </a:lnTo>
                    <a:lnTo>
                      <a:pt x="44" y="0"/>
                    </a:lnTo>
                    <a:lnTo>
                      <a:pt x="42" y="0"/>
                    </a:lnTo>
                    <a:lnTo>
                      <a:pt x="40" y="0"/>
                    </a:lnTo>
                    <a:lnTo>
                      <a:pt x="40" y="0"/>
                    </a:lnTo>
                    <a:lnTo>
                      <a:pt x="40" y="0"/>
                    </a:lnTo>
                    <a:lnTo>
                      <a:pt x="40" y="0"/>
                    </a:lnTo>
                    <a:lnTo>
                      <a:pt x="38" y="0"/>
                    </a:lnTo>
                    <a:lnTo>
                      <a:pt x="38" y="0"/>
                    </a:lnTo>
                    <a:lnTo>
                      <a:pt x="38" y="2"/>
                    </a:lnTo>
                    <a:lnTo>
                      <a:pt x="36" y="2"/>
                    </a:lnTo>
                    <a:lnTo>
                      <a:pt x="34" y="2"/>
                    </a:lnTo>
                    <a:lnTo>
                      <a:pt x="32" y="2"/>
                    </a:lnTo>
                    <a:lnTo>
                      <a:pt x="30" y="4"/>
                    </a:lnTo>
                    <a:lnTo>
                      <a:pt x="28" y="4"/>
                    </a:lnTo>
                    <a:lnTo>
                      <a:pt x="26" y="4"/>
                    </a:lnTo>
                    <a:lnTo>
                      <a:pt x="24" y="4"/>
                    </a:lnTo>
                    <a:lnTo>
                      <a:pt x="22" y="2"/>
                    </a:lnTo>
                    <a:lnTo>
                      <a:pt x="22" y="2"/>
                    </a:lnTo>
                    <a:lnTo>
                      <a:pt x="20" y="2"/>
                    </a:lnTo>
                    <a:lnTo>
                      <a:pt x="20" y="4"/>
                    </a:lnTo>
                    <a:lnTo>
                      <a:pt x="18" y="6"/>
                    </a:lnTo>
                    <a:lnTo>
                      <a:pt x="18" y="8"/>
                    </a:lnTo>
                    <a:lnTo>
                      <a:pt x="18" y="8"/>
                    </a:lnTo>
                    <a:lnTo>
                      <a:pt x="16" y="10"/>
                    </a:lnTo>
                    <a:lnTo>
                      <a:pt x="16" y="14"/>
                    </a:lnTo>
                    <a:lnTo>
                      <a:pt x="16" y="16"/>
                    </a:lnTo>
                    <a:lnTo>
                      <a:pt x="16" y="18"/>
                    </a:lnTo>
                    <a:lnTo>
                      <a:pt x="10" y="24"/>
                    </a:lnTo>
                    <a:lnTo>
                      <a:pt x="6" y="32"/>
                    </a:lnTo>
                    <a:lnTo>
                      <a:pt x="2" y="34"/>
                    </a:lnTo>
                    <a:lnTo>
                      <a:pt x="0" y="34"/>
                    </a:lnTo>
                    <a:lnTo>
                      <a:pt x="0" y="36"/>
                    </a:lnTo>
                    <a:lnTo>
                      <a:pt x="2" y="36"/>
                    </a:lnTo>
                    <a:lnTo>
                      <a:pt x="2" y="36"/>
                    </a:lnTo>
                    <a:lnTo>
                      <a:pt x="4" y="36"/>
                    </a:lnTo>
                    <a:lnTo>
                      <a:pt x="6" y="36"/>
                    </a:lnTo>
                    <a:lnTo>
                      <a:pt x="6" y="40"/>
                    </a:lnTo>
                    <a:lnTo>
                      <a:pt x="8" y="40"/>
                    </a:lnTo>
                    <a:lnTo>
                      <a:pt x="10" y="44"/>
                    </a:lnTo>
                    <a:lnTo>
                      <a:pt x="10" y="46"/>
                    </a:lnTo>
                    <a:lnTo>
                      <a:pt x="10" y="48"/>
                    </a:lnTo>
                    <a:lnTo>
                      <a:pt x="12" y="48"/>
                    </a:lnTo>
                    <a:lnTo>
                      <a:pt x="12" y="48"/>
                    </a:lnTo>
                    <a:lnTo>
                      <a:pt x="14" y="48"/>
                    </a:lnTo>
                    <a:lnTo>
                      <a:pt x="14" y="48"/>
                    </a:lnTo>
                    <a:lnTo>
                      <a:pt x="12" y="48"/>
                    </a:lnTo>
                    <a:lnTo>
                      <a:pt x="12" y="50"/>
                    </a:lnTo>
                    <a:lnTo>
                      <a:pt x="12" y="50"/>
                    </a:lnTo>
                    <a:lnTo>
                      <a:pt x="12" y="52"/>
                    </a:lnTo>
                    <a:lnTo>
                      <a:pt x="14" y="54"/>
                    </a:lnTo>
                    <a:lnTo>
                      <a:pt x="14" y="56"/>
                    </a:lnTo>
                    <a:lnTo>
                      <a:pt x="18" y="56"/>
                    </a:lnTo>
                    <a:lnTo>
                      <a:pt x="22" y="56"/>
                    </a:lnTo>
                    <a:lnTo>
                      <a:pt x="28" y="56"/>
                    </a:lnTo>
                    <a:lnTo>
                      <a:pt x="30" y="56"/>
                    </a:lnTo>
                    <a:lnTo>
                      <a:pt x="32" y="52"/>
                    </a:lnTo>
                    <a:lnTo>
                      <a:pt x="34" y="52"/>
                    </a:lnTo>
                    <a:lnTo>
                      <a:pt x="36" y="52"/>
                    </a:lnTo>
                    <a:lnTo>
                      <a:pt x="38" y="52"/>
                    </a:lnTo>
                    <a:lnTo>
                      <a:pt x="40" y="52"/>
                    </a:lnTo>
                    <a:lnTo>
                      <a:pt x="42" y="54"/>
                    </a:lnTo>
                    <a:lnTo>
                      <a:pt x="44" y="54"/>
                    </a:lnTo>
                    <a:lnTo>
                      <a:pt x="46" y="54"/>
                    </a:lnTo>
                    <a:lnTo>
                      <a:pt x="46" y="56"/>
                    </a:lnTo>
                    <a:lnTo>
                      <a:pt x="48" y="56"/>
                    </a:lnTo>
                    <a:lnTo>
                      <a:pt x="50" y="58"/>
                    </a:lnTo>
                    <a:lnTo>
                      <a:pt x="50" y="58"/>
                    </a:lnTo>
                    <a:lnTo>
                      <a:pt x="52" y="56"/>
                    </a:lnTo>
                    <a:lnTo>
                      <a:pt x="52" y="56"/>
                    </a:lnTo>
                    <a:lnTo>
                      <a:pt x="54" y="56"/>
                    </a:lnTo>
                    <a:lnTo>
                      <a:pt x="56" y="58"/>
                    </a:lnTo>
                    <a:lnTo>
                      <a:pt x="56" y="58"/>
                    </a:lnTo>
                    <a:lnTo>
                      <a:pt x="56" y="60"/>
                    </a:lnTo>
                    <a:lnTo>
                      <a:pt x="54" y="60"/>
                    </a:lnTo>
                    <a:lnTo>
                      <a:pt x="50" y="62"/>
                    </a:lnTo>
                    <a:lnTo>
                      <a:pt x="48" y="62"/>
                    </a:lnTo>
                    <a:lnTo>
                      <a:pt x="44" y="60"/>
                    </a:lnTo>
                    <a:lnTo>
                      <a:pt x="42" y="58"/>
                    </a:lnTo>
                    <a:lnTo>
                      <a:pt x="40" y="58"/>
                    </a:lnTo>
                    <a:lnTo>
                      <a:pt x="40" y="58"/>
                    </a:lnTo>
                    <a:lnTo>
                      <a:pt x="38" y="56"/>
                    </a:lnTo>
                    <a:lnTo>
                      <a:pt x="38" y="56"/>
                    </a:lnTo>
                    <a:lnTo>
                      <a:pt x="36" y="56"/>
                    </a:lnTo>
                    <a:lnTo>
                      <a:pt x="36" y="56"/>
                    </a:lnTo>
                    <a:lnTo>
                      <a:pt x="36" y="58"/>
                    </a:lnTo>
                    <a:lnTo>
                      <a:pt x="34" y="58"/>
                    </a:lnTo>
                    <a:lnTo>
                      <a:pt x="34" y="58"/>
                    </a:lnTo>
                    <a:lnTo>
                      <a:pt x="30" y="60"/>
                    </a:lnTo>
                    <a:lnTo>
                      <a:pt x="28" y="60"/>
                    </a:lnTo>
                    <a:lnTo>
                      <a:pt x="26" y="60"/>
                    </a:lnTo>
                    <a:lnTo>
                      <a:pt x="26" y="60"/>
                    </a:lnTo>
                    <a:lnTo>
                      <a:pt x="26" y="64"/>
                    </a:lnTo>
                    <a:lnTo>
                      <a:pt x="22" y="64"/>
                    </a:lnTo>
                    <a:lnTo>
                      <a:pt x="20" y="64"/>
                    </a:lnTo>
                    <a:lnTo>
                      <a:pt x="16" y="64"/>
                    </a:lnTo>
                    <a:lnTo>
                      <a:pt x="12" y="64"/>
                    </a:lnTo>
                    <a:lnTo>
                      <a:pt x="12" y="64"/>
                    </a:lnTo>
                    <a:lnTo>
                      <a:pt x="10" y="64"/>
                    </a:lnTo>
                    <a:lnTo>
                      <a:pt x="10" y="66"/>
                    </a:lnTo>
                    <a:lnTo>
                      <a:pt x="10" y="68"/>
                    </a:lnTo>
                    <a:lnTo>
                      <a:pt x="10" y="72"/>
                    </a:lnTo>
                    <a:lnTo>
                      <a:pt x="10" y="72"/>
                    </a:lnTo>
                    <a:lnTo>
                      <a:pt x="10" y="72"/>
                    </a:lnTo>
                    <a:lnTo>
                      <a:pt x="10" y="74"/>
                    </a:lnTo>
                    <a:lnTo>
                      <a:pt x="12" y="74"/>
                    </a:lnTo>
                    <a:lnTo>
                      <a:pt x="12" y="72"/>
                    </a:lnTo>
                    <a:lnTo>
                      <a:pt x="12" y="72"/>
                    </a:lnTo>
                    <a:lnTo>
                      <a:pt x="14" y="72"/>
                    </a:lnTo>
                    <a:lnTo>
                      <a:pt x="14" y="72"/>
                    </a:lnTo>
                    <a:lnTo>
                      <a:pt x="16" y="72"/>
                    </a:lnTo>
                    <a:lnTo>
                      <a:pt x="16" y="72"/>
                    </a:lnTo>
                    <a:lnTo>
                      <a:pt x="16" y="74"/>
                    </a:lnTo>
                    <a:lnTo>
                      <a:pt x="14" y="74"/>
                    </a:lnTo>
                    <a:lnTo>
                      <a:pt x="14" y="72"/>
                    </a:lnTo>
                    <a:lnTo>
                      <a:pt x="12" y="74"/>
                    </a:lnTo>
                    <a:lnTo>
                      <a:pt x="10" y="74"/>
                    </a:lnTo>
                    <a:lnTo>
                      <a:pt x="10" y="76"/>
                    </a:lnTo>
                    <a:lnTo>
                      <a:pt x="10" y="76"/>
                    </a:lnTo>
                    <a:lnTo>
                      <a:pt x="12" y="78"/>
                    </a:lnTo>
                    <a:lnTo>
                      <a:pt x="12" y="78"/>
                    </a:lnTo>
                    <a:lnTo>
                      <a:pt x="14" y="78"/>
                    </a:lnTo>
                    <a:lnTo>
                      <a:pt x="16" y="78"/>
                    </a:lnTo>
                    <a:lnTo>
                      <a:pt x="16" y="76"/>
                    </a:lnTo>
                    <a:lnTo>
                      <a:pt x="18" y="76"/>
                    </a:lnTo>
                    <a:lnTo>
                      <a:pt x="20" y="76"/>
                    </a:lnTo>
                    <a:lnTo>
                      <a:pt x="24" y="76"/>
                    </a:lnTo>
                    <a:lnTo>
                      <a:pt x="30" y="76"/>
                    </a:lnTo>
                    <a:lnTo>
                      <a:pt x="32" y="74"/>
                    </a:lnTo>
                    <a:lnTo>
                      <a:pt x="36" y="72"/>
                    </a:lnTo>
                    <a:lnTo>
                      <a:pt x="38" y="72"/>
                    </a:lnTo>
                    <a:lnTo>
                      <a:pt x="42" y="72"/>
                    </a:lnTo>
                    <a:lnTo>
                      <a:pt x="48" y="72"/>
                    </a:lnTo>
                    <a:lnTo>
                      <a:pt x="52" y="72"/>
                    </a:lnTo>
                    <a:lnTo>
                      <a:pt x="58" y="72"/>
                    </a:lnTo>
                    <a:lnTo>
                      <a:pt x="64" y="72"/>
                    </a:lnTo>
                    <a:lnTo>
                      <a:pt x="64" y="72"/>
                    </a:lnTo>
                    <a:lnTo>
                      <a:pt x="66" y="72"/>
                    </a:lnTo>
                    <a:lnTo>
                      <a:pt x="68" y="72"/>
                    </a:lnTo>
                    <a:lnTo>
                      <a:pt x="68" y="72"/>
                    </a:lnTo>
                    <a:lnTo>
                      <a:pt x="68" y="72"/>
                    </a:lnTo>
                    <a:lnTo>
                      <a:pt x="68" y="74"/>
                    </a:lnTo>
                    <a:lnTo>
                      <a:pt x="68" y="74"/>
                    </a:lnTo>
                    <a:lnTo>
                      <a:pt x="68" y="76"/>
                    </a:lnTo>
                    <a:lnTo>
                      <a:pt x="70" y="76"/>
                    </a:lnTo>
                    <a:lnTo>
                      <a:pt x="70" y="76"/>
                    </a:lnTo>
                    <a:lnTo>
                      <a:pt x="70" y="74"/>
                    </a:lnTo>
                    <a:lnTo>
                      <a:pt x="70" y="74"/>
                    </a:lnTo>
                    <a:lnTo>
                      <a:pt x="72" y="74"/>
                    </a:lnTo>
                    <a:lnTo>
                      <a:pt x="72" y="76"/>
                    </a:lnTo>
                    <a:lnTo>
                      <a:pt x="74" y="76"/>
                    </a:lnTo>
                    <a:lnTo>
                      <a:pt x="76" y="76"/>
                    </a:lnTo>
                    <a:lnTo>
                      <a:pt x="76" y="78"/>
                    </a:lnTo>
                    <a:lnTo>
                      <a:pt x="78" y="78"/>
                    </a:lnTo>
                    <a:lnTo>
                      <a:pt x="78" y="78"/>
                    </a:lnTo>
                    <a:lnTo>
                      <a:pt x="80" y="78"/>
                    </a:lnTo>
                    <a:lnTo>
                      <a:pt x="82" y="78"/>
                    </a:lnTo>
                    <a:lnTo>
                      <a:pt x="84" y="76"/>
                    </a:lnTo>
                    <a:lnTo>
                      <a:pt x="86" y="76"/>
                    </a:lnTo>
                    <a:lnTo>
                      <a:pt x="88" y="76"/>
                    </a:lnTo>
                    <a:lnTo>
                      <a:pt x="92" y="76"/>
                    </a:lnTo>
                    <a:lnTo>
                      <a:pt x="94" y="76"/>
                    </a:lnTo>
                    <a:lnTo>
                      <a:pt x="94" y="76"/>
                    </a:lnTo>
                    <a:lnTo>
                      <a:pt x="94" y="76"/>
                    </a:lnTo>
                    <a:lnTo>
                      <a:pt x="94" y="74"/>
                    </a:lnTo>
                    <a:lnTo>
                      <a:pt x="94" y="7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2" name="Freeform 64"/>
              <p:cNvSpPr>
                <a:spLocks noEditPoints="1"/>
              </p:cNvSpPr>
              <p:nvPr/>
            </p:nvSpPr>
            <p:spPr bwMode="auto">
              <a:xfrm>
                <a:off x="3569" y="2047"/>
                <a:ext cx="16" cy="30"/>
              </a:xfrm>
              <a:custGeom>
                <a:avLst/>
                <a:gdLst>
                  <a:gd name="T0" fmla="*/ 4 w 16"/>
                  <a:gd name="T1" fmla="*/ 22 h 30"/>
                  <a:gd name="T2" fmla="*/ 2 w 16"/>
                  <a:gd name="T3" fmla="*/ 22 h 30"/>
                  <a:gd name="T4" fmla="*/ 0 w 16"/>
                  <a:gd name="T5" fmla="*/ 24 h 30"/>
                  <a:gd name="T6" fmla="*/ 0 w 16"/>
                  <a:gd name="T7" fmla="*/ 26 h 30"/>
                  <a:gd name="T8" fmla="*/ 0 w 16"/>
                  <a:gd name="T9" fmla="*/ 26 h 30"/>
                  <a:gd name="T10" fmla="*/ 0 w 16"/>
                  <a:gd name="T11" fmla="*/ 28 h 30"/>
                  <a:gd name="T12" fmla="*/ 0 w 16"/>
                  <a:gd name="T13" fmla="*/ 28 h 30"/>
                  <a:gd name="T14" fmla="*/ 2 w 16"/>
                  <a:gd name="T15" fmla="*/ 30 h 30"/>
                  <a:gd name="T16" fmla="*/ 2 w 16"/>
                  <a:gd name="T17" fmla="*/ 28 h 30"/>
                  <a:gd name="T18" fmla="*/ 4 w 16"/>
                  <a:gd name="T19" fmla="*/ 26 h 30"/>
                  <a:gd name="T20" fmla="*/ 4 w 16"/>
                  <a:gd name="T21" fmla="*/ 24 h 30"/>
                  <a:gd name="T22" fmla="*/ 4 w 16"/>
                  <a:gd name="T23" fmla="*/ 22 h 30"/>
                  <a:gd name="T24" fmla="*/ 16 w 16"/>
                  <a:gd name="T25" fmla="*/ 0 h 30"/>
                  <a:gd name="T26" fmla="*/ 16 w 16"/>
                  <a:gd name="T27" fmla="*/ 0 h 30"/>
                  <a:gd name="T28" fmla="*/ 14 w 16"/>
                  <a:gd name="T29" fmla="*/ 0 h 30"/>
                  <a:gd name="T30" fmla="*/ 14 w 16"/>
                  <a:gd name="T31" fmla="*/ 0 h 30"/>
                  <a:gd name="T32" fmla="*/ 14 w 16"/>
                  <a:gd name="T33" fmla="*/ 2 h 30"/>
                  <a:gd name="T34" fmla="*/ 14 w 16"/>
                  <a:gd name="T35" fmla="*/ 2 h 30"/>
                  <a:gd name="T36" fmla="*/ 14 w 16"/>
                  <a:gd name="T37" fmla="*/ 2 h 30"/>
                  <a:gd name="T38" fmla="*/ 16 w 16"/>
                  <a:gd name="T39" fmla="*/ 2 h 30"/>
                  <a:gd name="T40" fmla="*/ 16 w 16"/>
                  <a:gd name="T41" fmla="*/ 0 h 30"/>
                  <a:gd name="T42" fmla="*/ 16 w 16"/>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0">
                    <a:moveTo>
                      <a:pt x="4" y="22"/>
                    </a:moveTo>
                    <a:lnTo>
                      <a:pt x="2" y="22"/>
                    </a:lnTo>
                    <a:lnTo>
                      <a:pt x="0" y="24"/>
                    </a:lnTo>
                    <a:lnTo>
                      <a:pt x="0" y="26"/>
                    </a:lnTo>
                    <a:lnTo>
                      <a:pt x="0" y="26"/>
                    </a:lnTo>
                    <a:lnTo>
                      <a:pt x="0" y="28"/>
                    </a:lnTo>
                    <a:lnTo>
                      <a:pt x="0" y="28"/>
                    </a:lnTo>
                    <a:lnTo>
                      <a:pt x="2" y="30"/>
                    </a:lnTo>
                    <a:lnTo>
                      <a:pt x="2" y="28"/>
                    </a:lnTo>
                    <a:lnTo>
                      <a:pt x="4" y="26"/>
                    </a:lnTo>
                    <a:lnTo>
                      <a:pt x="4" y="24"/>
                    </a:lnTo>
                    <a:lnTo>
                      <a:pt x="4" y="22"/>
                    </a:lnTo>
                    <a:close/>
                    <a:moveTo>
                      <a:pt x="16" y="0"/>
                    </a:moveTo>
                    <a:lnTo>
                      <a:pt x="16" y="0"/>
                    </a:lnTo>
                    <a:lnTo>
                      <a:pt x="14" y="0"/>
                    </a:lnTo>
                    <a:lnTo>
                      <a:pt x="14" y="0"/>
                    </a:lnTo>
                    <a:lnTo>
                      <a:pt x="14" y="2"/>
                    </a:lnTo>
                    <a:lnTo>
                      <a:pt x="14" y="2"/>
                    </a:lnTo>
                    <a:lnTo>
                      <a:pt x="14" y="2"/>
                    </a:lnTo>
                    <a:lnTo>
                      <a:pt x="16" y="2"/>
                    </a:lnTo>
                    <a:lnTo>
                      <a:pt x="16" y="0"/>
                    </a:lnTo>
                    <a:lnTo>
                      <a:pt x="1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3" name="Freeform 65"/>
              <p:cNvSpPr>
                <a:spLocks/>
              </p:cNvSpPr>
              <p:nvPr/>
            </p:nvSpPr>
            <p:spPr bwMode="auto">
              <a:xfrm>
                <a:off x="3661" y="1291"/>
                <a:ext cx="0" cy="2"/>
              </a:xfrm>
              <a:custGeom>
                <a:avLst/>
                <a:gdLst>
                  <a:gd name="T0" fmla="*/ 0 h 2"/>
                  <a:gd name="T1" fmla="*/ 0 h 2"/>
                  <a:gd name="T2" fmla="*/ 2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2"/>
                    </a:lnTo>
                    <a:lnTo>
                      <a:pt x="0" y="2"/>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4" name="Freeform 66"/>
              <p:cNvSpPr>
                <a:spLocks noEditPoints="1"/>
              </p:cNvSpPr>
              <p:nvPr/>
            </p:nvSpPr>
            <p:spPr bwMode="auto">
              <a:xfrm>
                <a:off x="6400" y="2317"/>
                <a:ext cx="18" cy="10"/>
              </a:xfrm>
              <a:custGeom>
                <a:avLst/>
                <a:gdLst>
                  <a:gd name="T0" fmla="*/ 18 w 18"/>
                  <a:gd name="T1" fmla="*/ 10 h 10"/>
                  <a:gd name="T2" fmla="*/ 18 w 18"/>
                  <a:gd name="T3" fmla="*/ 10 h 10"/>
                  <a:gd name="T4" fmla="*/ 16 w 18"/>
                  <a:gd name="T5" fmla="*/ 10 h 10"/>
                  <a:gd name="T6" fmla="*/ 16 w 18"/>
                  <a:gd name="T7" fmla="*/ 8 h 10"/>
                  <a:gd name="T8" fmla="*/ 12 w 18"/>
                  <a:gd name="T9" fmla="*/ 6 h 10"/>
                  <a:gd name="T10" fmla="*/ 10 w 18"/>
                  <a:gd name="T11" fmla="*/ 6 h 10"/>
                  <a:gd name="T12" fmla="*/ 10 w 18"/>
                  <a:gd name="T13" fmla="*/ 8 h 10"/>
                  <a:gd name="T14" fmla="*/ 10 w 18"/>
                  <a:gd name="T15" fmla="*/ 8 h 10"/>
                  <a:gd name="T16" fmla="*/ 12 w 18"/>
                  <a:gd name="T17" fmla="*/ 10 h 10"/>
                  <a:gd name="T18" fmla="*/ 12 w 18"/>
                  <a:gd name="T19" fmla="*/ 10 h 10"/>
                  <a:gd name="T20" fmla="*/ 14 w 18"/>
                  <a:gd name="T21" fmla="*/ 10 h 10"/>
                  <a:gd name="T22" fmla="*/ 18 w 18"/>
                  <a:gd name="T23" fmla="*/ 10 h 10"/>
                  <a:gd name="T24" fmla="*/ 18 w 18"/>
                  <a:gd name="T25" fmla="*/ 10 h 10"/>
                  <a:gd name="T26" fmla="*/ 18 w 18"/>
                  <a:gd name="T27" fmla="*/ 10 h 10"/>
                  <a:gd name="T28" fmla="*/ 6 w 18"/>
                  <a:gd name="T29" fmla="*/ 0 h 10"/>
                  <a:gd name="T30" fmla="*/ 4 w 18"/>
                  <a:gd name="T31" fmla="*/ 0 h 10"/>
                  <a:gd name="T32" fmla="*/ 0 w 18"/>
                  <a:gd name="T33" fmla="*/ 2 h 10"/>
                  <a:gd name="T34" fmla="*/ 0 w 18"/>
                  <a:gd name="T35" fmla="*/ 2 h 10"/>
                  <a:gd name="T36" fmla="*/ 0 w 18"/>
                  <a:gd name="T37" fmla="*/ 2 h 10"/>
                  <a:gd name="T38" fmla="*/ 0 w 18"/>
                  <a:gd name="T39" fmla="*/ 4 h 10"/>
                  <a:gd name="T40" fmla="*/ 2 w 18"/>
                  <a:gd name="T41" fmla="*/ 6 h 10"/>
                  <a:gd name="T42" fmla="*/ 2 w 18"/>
                  <a:gd name="T43" fmla="*/ 6 h 10"/>
                  <a:gd name="T44" fmla="*/ 6 w 18"/>
                  <a:gd name="T45" fmla="*/ 6 h 10"/>
                  <a:gd name="T46" fmla="*/ 6 w 18"/>
                  <a:gd name="T47" fmla="*/ 6 h 10"/>
                  <a:gd name="T48" fmla="*/ 8 w 18"/>
                  <a:gd name="T49" fmla="*/ 4 h 10"/>
                  <a:gd name="T50" fmla="*/ 8 w 18"/>
                  <a:gd name="T51" fmla="*/ 2 h 10"/>
                  <a:gd name="T52" fmla="*/ 6 w 18"/>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0">
                    <a:moveTo>
                      <a:pt x="18" y="10"/>
                    </a:moveTo>
                    <a:lnTo>
                      <a:pt x="18" y="10"/>
                    </a:lnTo>
                    <a:lnTo>
                      <a:pt x="16" y="10"/>
                    </a:lnTo>
                    <a:lnTo>
                      <a:pt x="16" y="8"/>
                    </a:lnTo>
                    <a:lnTo>
                      <a:pt x="12" y="6"/>
                    </a:lnTo>
                    <a:lnTo>
                      <a:pt x="10" y="6"/>
                    </a:lnTo>
                    <a:lnTo>
                      <a:pt x="10" y="8"/>
                    </a:lnTo>
                    <a:lnTo>
                      <a:pt x="10" y="8"/>
                    </a:lnTo>
                    <a:lnTo>
                      <a:pt x="12" y="10"/>
                    </a:lnTo>
                    <a:lnTo>
                      <a:pt x="12" y="10"/>
                    </a:lnTo>
                    <a:lnTo>
                      <a:pt x="14" y="10"/>
                    </a:lnTo>
                    <a:lnTo>
                      <a:pt x="18" y="10"/>
                    </a:lnTo>
                    <a:lnTo>
                      <a:pt x="18" y="10"/>
                    </a:lnTo>
                    <a:lnTo>
                      <a:pt x="18" y="10"/>
                    </a:lnTo>
                    <a:close/>
                    <a:moveTo>
                      <a:pt x="6" y="0"/>
                    </a:moveTo>
                    <a:lnTo>
                      <a:pt x="4" y="0"/>
                    </a:lnTo>
                    <a:lnTo>
                      <a:pt x="0" y="2"/>
                    </a:lnTo>
                    <a:lnTo>
                      <a:pt x="0" y="2"/>
                    </a:lnTo>
                    <a:lnTo>
                      <a:pt x="0" y="2"/>
                    </a:lnTo>
                    <a:lnTo>
                      <a:pt x="0" y="4"/>
                    </a:lnTo>
                    <a:lnTo>
                      <a:pt x="2" y="6"/>
                    </a:lnTo>
                    <a:lnTo>
                      <a:pt x="2" y="6"/>
                    </a:lnTo>
                    <a:lnTo>
                      <a:pt x="6" y="6"/>
                    </a:lnTo>
                    <a:lnTo>
                      <a:pt x="6" y="6"/>
                    </a:lnTo>
                    <a:lnTo>
                      <a:pt x="8" y="4"/>
                    </a:lnTo>
                    <a:lnTo>
                      <a:pt x="8" y="2"/>
                    </a:lnTo>
                    <a:lnTo>
                      <a:pt x="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5" name="Freeform 67"/>
              <p:cNvSpPr>
                <a:spLocks/>
              </p:cNvSpPr>
              <p:nvPr/>
            </p:nvSpPr>
            <p:spPr bwMode="auto">
              <a:xfrm>
                <a:off x="3923" y="2097"/>
                <a:ext cx="30" cy="30"/>
              </a:xfrm>
              <a:custGeom>
                <a:avLst/>
                <a:gdLst>
                  <a:gd name="T0" fmla="*/ 30 w 30"/>
                  <a:gd name="T1" fmla="*/ 16 h 30"/>
                  <a:gd name="T2" fmla="*/ 30 w 30"/>
                  <a:gd name="T3" fmla="*/ 10 h 30"/>
                  <a:gd name="T4" fmla="*/ 30 w 30"/>
                  <a:gd name="T5" fmla="*/ 6 h 30"/>
                  <a:gd name="T6" fmla="*/ 28 w 30"/>
                  <a:gd name="T7" fmla="*/ 4 h 30"/>
                  <a:gd name="T8" fmla="*/ 24 w 30"/>
                  <a:gd name="T9" fmla="*/ 0 h 30"/>
                  <a:gd name="T10" fmla="*/ 26 w 30"/>
                  <a:gd name="T11" fmla="*/ 0 h 30"/>
                  <a:gd name="T12" fmla="*/ 24 w 30"/>
                  <a:gd name="T13" fmla="*/ 0 h 30"/>
                  <a:gd name="T14" fmla="*/ 22 w 30"/>
                  <a:gd name="T15" fmla="*/ 0 h 30"/>
                  <a:gd name="T16" fmla="*/ 20 w 30"/>
                  <a:gd name="T17" fmla="*/ 2 h 30"/>
                  <a:gd name="T18" fmla="*/ 18 w 30"/>
                  <a:gd name="T19" fmla="*/ 4 h 30"/>
                  <a:gd name="T20" fmla="*/ 16 w 30"/>
                  <a:gd name="T21" fmla="*/ 6 h 30"/>
                  <a:gd name="T22" fmla="*/ 16 w 30"/>
                  <a:gd name="T23" fmla="*/ 6 h 30"/>
                  <a:gd name="T24" fmla="*/ 14 w 30"/>
                  <a:gd name="T25" fmla="*/ 4 h 30"/>
                  <a:gd name="T26" fmla="*/ 10 w 30"/>
                  <a:gd name="T27" fmla="*/ 4 h 30"/>
                  <a:gd name="T28" fmla="*/ 8 w 30"/>
                  <a:gd name="T29" fmla="*/ 6 h 30"/>
                  <a:gd name="T30" fmla="*/ 6 w 30"/>
                  <a:gd name="T31" fmla="*/ 8 h 30"/>
                  <a:gd name="T32" fmla="*/ 4 w 30"/>
                  <a:gd name="T33" fmla="*/ 10 h 30"/>
                  <a:gd name="T34" fmla="*/ 4 w 30"/>
                  <a:gd name="T35" fmla="*/ 14 h 30"/>
                  <a:gd name="T36" fmla="*/ 4 w 30"/>
                  <a:gd name="T37" fmla="*/ 18 h 30"/>
                  <a:gd name="T38" fmla="*/ 4 w 30"/>
                  <a:gd name="T39" fmla="*/ 20 h 30"/>
                  <a:gd name="T40" fmla="*/ 0 w 30"/>
                  <a:gd name="T41" fmla="*/ 22 h 30"/>
                  <a:gd name="T42" fmla="*/ 0 w 30"/>
                  <a:gd name="T43" fmla="*/ 24 h 30"/>
                  <a:gd name="T44" fmla="*/ 0 w 30"/>
                  <a:gd name="T45" fmla="*/ 28 h 30"/>
                  <a:gd name="T46" fmla="*/ 2 w 30"/>
                  <a:gd name="T47" fmla="*/ 28 h 30"/>
                  <a:gd name="T48" fmla="*/ 2 w 30"/>
                  <a:gd name="T49" fmla="*/ 26 h 30"/>
                  <a:gd name="T50" fmla="*/ 4 w 30"/>
                  <a:gd name="T51" fmla="*/ 26 h 30"/>
                  <a:gd name="T52" fmla="*/ 6 w 30"/>
                  <a:gd name="T53" fmla="*/ 30 h 30"/>
                  <a:gd name="T54" fmla="*/ 8 w 30"/>
                  <a:gd name="T55" fmla="*/ 30 h 30"/>
                  <a:gd name="T56" fmla="*/ 12 w 30"/>
                  <a:gd name="T57" fmla="*/ 30 h 30"/>
                  <a:gd name="T58" fmla="*/ 14 w 30"/>
                  <a:gd name="T59" fmla="*/ 28 h 30"/>
                  <a:gd name="T60" fmla="*/ 16 w 30"/>
                  <a:gd name="T61" fmla="*/ 26 h 30"/>
                  <a:gd name="T62" fmla="*/ 16 w 30"/>
                  <a:gd name="T63" fmla="*/ 22 h 30"/>
                  <a:gd name="T64" fmla="*/ 18 w 30"/>
                  <a:gd name="T65" fmla="*/ 24 h 30"/>
                  <a:gd name="T66" fmla="*/ 20 w 30"/>
                  <a:gd name="T67" fmla="*/ 22 h 30"/>
                  <a:gd name="T68" fmla="*/ 22 w 30"/>
                  <a:gd name="T69" fmla="*/ 22 h 30"/>
                  <a:gd name="T70" fmla="*/ 24 w 30"/>
                  <a:gd name="T71" fmla="*/ 22 h 30"/>
                  <a:gd name="T72" fmla="*/ 26 w 30"/>
                  <a:gd name="T73" fmla="*/ 22 h 30"/>
                  <a:gd name="T74" fmla="*/ 28 w 30"/>
                  <a:gd name="T75" fmla="*/ 22 h 30"/>
                  <a:gd name="T76" fmla="*/ 30 w 30"/>
                  <a:gd name="T77" fmla="*/ 22 h 30"/>
                  <a:gd name="T78" fmla="*/ 30 w 30"/>
                  <a:gd name="T79" fmla="*/ 22 h 30"/>
                  <a:gd name="T80" fmla="*/ 30 w 30"/>
                  <a:gd name="T81"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30">
                    <a:moveTo>
                      <a:pt x="30" y="16"/>
                    </a:moveTo>
                    <a:lnTo>
                      <a:pt x="30" y="16"/>
                    </a:lnTo>
                    <a:lnTo>
                      <a:pt x="30" y="14"/>
                    </a:lnTo>
                    <a:lnTo>
                      <a:pt x="30" y="10"/>
                    </a:lnTo>
                    <a:lnTo>
                      <a:pt x="30" y="8"/>
                    </a:lnTo>
                    <a:lnTo>
                      <a:pt x="30" y="6"/>
                    </a:lnTo>
                    <a:lnTo>
                      <a:pt x="28" y="6"/>
                    </a:lnTo>
                    <a:lnTo>
                      <a:pt x="28" y="4"/>
                    </a:lnTo>
                    <a:lnTo>
                      <a:pt x="26" y="2"/>
                    </a:lnTo>
                    <a:lnTo>
                      <a:pt x="24" y="0"/>
                    </a:lnTo>
                    <a:lnTo>
                      <a:pt x="24" y="0"/>
                    </a:lnTo>
                    <a:lnTo>
                      <a:pt x="26" y="0"/>
                    </a:lnTo>
                    <a:lnTo>
                      <a:pt x="24" y="0"/>
                    </a:lnTo>
                    <a:lnTo>
                      <a:pt x="24" y="0"/>
                    </a:lnTo>
                    <a:lnTo>
                      <a:pt x="22" y="0"/>
                    </a:lnTo>
                    <a:lnTo>
                      <a:pt x="22" y="0"/>
                    </a:lnTo>
                    <a:lnTo>
                      <a:pt x="22" y="2"/>
                    </a:lnTo>
                    <a:lnTo>
                      <a:pt x="20" y="2"/>
                    </a:lnTo>
                    <a:lnTo>
                      <a:pt x="20" y="4"/>
                    </a:lnTo>
                    <a:lnTo>
                      <a:pt x="18" y="4"/>
                    </a:lnTo>
                    <a:lnTo>
                      <a:pt x="18" y="6"/>
                    </a:lnTo>
                    <a:lnTo>
                      <a:pt x="16" y="6"/>
                    </a:lnTo>
                    <a:lnTo>
                      <a:pt x="16" y="6"/>
                    </a:lnTo>
                    <a:lnTo>
                      <a:pt x="16" y="6"/>
                    </a:lnTo>
                    <a:lnTo>
                      <a:pt x="14" y="4"/>
                    </a:lnTo>
                    <a:lnTo>
                      <a:pt x="14" y="4"/>
                    </a:lnTo>
                    <a:lnTo>
                      <a:pt x="12" y="4"/>
                    </a:lnTo>
                    <a:lnTo>
                      <a:pt x="10" y="4"/>
                    </a:lnTo>
                    <a:lnTo>
                      <a:pt x="10" y="6"/>
                    </a:lnTo>
                    <a:lnTo>
                      <a:pt x="8" y="6"/>
                    </a:lnTo>
                    <a:lnTo>
                      <a:pt x="8" y="6"/>
                    </a:lnTo>
                    <a:lnTo>
                      <a:pt x="6" y="8"/>
                    </a:lnTo>
                    <a:lnTo>
                      <a:pt x="6" y="10"/>
                    </a:lnTo>
                    <a:lnTo>
                      <a:pt x="4" y="10"/>
                    </a:lnTo>
                    <a:lnTo>
                      <a:pt x="4" y="12"/>
                    </a:lnTo>
                    <a:lnTo>
                      <a:pt x="4" y="14"/>
                    </a:lnTo>
                    <a:lnTo>
                      <a:pt x="4" y="16"/>
                    </a:lnTo>
                    <a:lnTo>
                      <a:pt x="4" y="18"/>
                    </a:lnTo>
                    <a:lnTo>
                      <a:pt x="4" y="20"/>
                    </a:lnTo>
                    <a:lnTo>
                      <a:pt x="4" y="20"/>
                    </a:lnTo>
                    <a:lnTo>
                      <a:pt x="2" y="22"/>
                    </a:lnTo>
                    <a:lnTo>
                      <a:pt x="0" y="22"/>
                    </a:lnTo>
                    <a:lnTo>
                      <a:pt x="0" y="22"/>
                    </a:lnTo>
                    <a:lnTo>
                      <a:pt x="0" y="24"/>
                    </a:lnTo>
                    <a:lnTo>
                      <a:pt x="0" y="26"/>
                    </a:lnTo>
                    <a:lnTo>
                      <a:pt x="0" y="28"/>
                    </a:lnTo>
                    <a:lnTo>
                      <a:pt x="0" y="28"/>
                    </a:lnTo>
                    <a:lnTo>
                      <a:pt x="2" y="28"/>
                    </a:lnTo>
                    <a:lnTo>
                      <a:pt x="2" y="28"/>
                    </a:lnTo>
                    <a:lnTo>
                      <a:pt x="2" y="26"/>
                    </a:lnTo>
                    <a:lnTo>
                      <a:pt x="2" y="26"/>
                    </a:lnTo>
                    <a:lnTo>
                      <a:pt x="4" y="26"/>
                    </a:lnTo>
                    <a:lnTo>
                      <a:pt x="6" y="28"/>
                    </a:lnTo>
                    <a:lnTo>
                      <a:pt x="6" y="30"/>
                    </a:lnTo>
                    <a:lnTo>
                      <a:pt x="8" y="30"/>
                    </a:lnTo>
                    <a:lnTo>
                      <a:pt x="8" y="30"/>
                    </a:lnTo>
                    <a:lnTo>
                      <a:pt x="12" y="30"/>
                    </a:lnTo>
                    <a:lnTo>
                      <a:pt x="12" y="30"/>
                    </a:lnTo>
                    <a:lnTo>
                      <a:pt x="14" y="30"/>
                    </a:lnTo>
                    <a:lnTo>
                      <a:pt x="14" y="28"/>
                    </a:lnTo>
                    <a:lnTo>
                      <a:pt x="16" y="28"/>
                    </a:lnTo>
                    <a:lnTo>
                      <a:pt x="16" y="26"/>
                    </a:lnTo>
                    <a:lnTo>
                      <a:pt x="16" y="22"/>
                    </a:lnTo>
                    <a:lnTo>
                      <a:pt x="16" y="22"/>
                    </a:lnTo>
                    <a:lnTo>
                      <a:pt x="18" y="24"/>
                    </a:lnTo>
                    <a:lnTo>
                      <a:pt x="18" y="24"/>
                    </a:lnTo>
                    <a:lnTo>
                      <a:pt x="20" y="24"/>
                    </a:lnTo>
                    <a:lnTo>
                      <a:pt x="20" y="22"/>
                    </a:lnTo>
                    <a:lnTo>
                      <a:pt x="20" y="22"/>
                    </a:lnTo>
                    <a:lnTo>
                      <a:pt x="22" y="22"/>
                    </a:lnTo>
                    <a:lnTo>
                      <a:pt x="24" y="22"/>
                    </a:lnTo>
                    <a:lnTo>
                      <a:pt x="24" y="22"/>
                    </a:lnTo>
                    <a:lnTo>
                      <a:pt x="26" y="22"/>
                    </a:lnTo>
                    <a:lnTo>
                      <a:pt x="26" y="22"/>
                    </a:lnTo>
                    <a:lnTo>
                      <a:pt x="26" y="22"/>
                    </a:lnTo>
                    <a:lnTo>
                      <a:pt x="28" y="22"/>
                    </a:lnTo>
                    <a:lnTo>
                      <a:pt x="28" y="22"/>
                    </a:lnTo>
                    <a:lnTo>
                      <a:pt x="30" y="22"/>
                    </a:lnTo>
                    <a:lnTo>
                      <a:pt x="30" y="22"/>
                    </a:lnTo>
                    <a:lnTo>
                      <a:pt x="30" y="22"/>
                    </a:lnTo>
                    <a:lnTo>
                      <a:pt x="30" y="20"/>
                    </a:lnTo>
                    <a:lnTo>
                      <a:pt x="30" y="18"/>
                    </a:lnTo>
                    <a:lnTo>
                      <a:pt x="30" y="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6" name="Freeform 68"/>
              <p:cNvSpPr>
                <a:spLocks noEditPoints="1"/>
              </p:cNvSpPr>
              <p:nvPr/>
            </p:nvSpPr>
            <p:spPr bwMode="auto">
              <a:xfrm>
                <a:off x="3755" y="700"/>
                <a:ext cx="2017" cy="639"/>
              </a:xfrm>
              <a:custGeom>
                <a:avLst/>
                <a:gdLst>
                  <a:gd name="T0" fmla="*/ 346 w 2017"/>
                  <a:gd name="T1" fmla="*/ 140 h 639"/>
                  <a:gd name="T2" fmla="*/ 772 w 2017"/>
                  <a:gd name="T3" fmla="*/ 34 h 639"/>
                  <a:gd name="T4" fmla="*/ 378 w 2017"/>
                  <a:gd name="T5" fmla="*/ 82 h 639"/>
                  <a:gd name="T6" fmla="*/ 436 w 2017"/>
                  <a:gd name="T7" fmla="*/ 78 h 639"/>
                  <a:gd name="T8" fmla="*/ 376 w 2017"/>
                  <a:gd name="T9" fmla="*/ 120 h 639"/>
                  <a:gd name="T10" fmla="*/ 394 w 2017"/>
                  <a:gd name="T11" fmla="*/ 150 h 639"/>
                  <a:gd name="T12" fmla="*/ 534 w 2017"/>
                  <a:gd name="T13" fmla="*/ 26 h 639"/>
                  <a:gd name="T14" fmla="*/ 1270 w 2017"/>
                  <a:gd name="T15" fmla="*/ 82 h 639"/>
                  <a:gd name="T16" fmla="*/ 1325 w 2017"/>
                  <a:gd name="T17" fmla="*/ 108 h 639"/>
                  <a:gd name="T18" fmla="*/ 1341 w 2017"/>
                  <a:gd name="T19" fmla="*/ 82 h 639"/>
                  <a:gd name="T20" fmla="*/ 800 w 2017"/>
                  <a:gd name="T21" fmla="*/ 34 h 639"/>
                  <a:gd name="T22" fmla="*/ 1112 w 2017"/>
                  <a:gd name="T23" fmla="*/ 102 h 639"/>
                  <a:gd name="T24" fmla="*/ 1859 w 2017"/>
                  <a:gd name="T25" fmla="*/ 479 h 639"/>
                  <a:gd name="T26" fmla="*/ 1819 w 2017"/>
                  <a:gd name="T27" fmla="*/ 577 h 639"/>
                  <a:gd name="T28" fmla="*/ 1559 w 2017"/>
                  <a:gd name="T29" fmla="*/ 407 h 639"/>
                  <a:gd name="T30" fmla="*/ 2009 w 2017"/>
                  <a:gd name="T31" fmla="*/ 218 h 639"/>
                  <a:gd name="T32" fmla="*/ 1867 w 2017"/>
                  <a:gd name="T33" fmla="*/ 184 h 639"/>
                  <a:gd name="T34" fmla="*/ 1595 w 2017"/>
                  <a:gd name="T35" fmla="*/ 166 h 639"/>
                  <a:gd name="T36" fmla="*/ 1339 w 2017"/>
                  <a:gd name="T37" fmla="*/ 120 h 639"/>
                  <a:gd name="T38" fmla="*/ 1182 w 2017"/>
                  <a:gd name="T39" fmla="*/ 128 h 639"/>
                  <a:gd name="T40" fmla="*/ 1004 w 2017"/>
                  <a:gd name="T41" fmla="*/ 110 h 639"/>
                  <a:gd name="T42" fmla="*/ 952 w 2017"/>
                  <a:gd name="T43" fmla="*/ 76 h 639"/>
                  <a:gd name="T44" fmla="*/ 816 w 2017"/>
                  <a:gd name="T45" fmla="*/ 76 h 639"/>
                  <a:gd name="T46" fmla="*/ 702 w 2017"/>
                  <a:gd name="T47" fmla="*/ 112 h 639"/>
                  <a:gd name="T48" fmla="*/ 682 w 2017"/>
                  <a:gd name="T49" fmla="*/ 134 h 639"/>
                  <a:gd name="T50" fmla="*/ 612 w 2017"/>
                  <a:gd name="T51" fmla="*/ 172 h 639"/>
                  <a:gd name="T52" fmla="*/ 596 w 2017"/>
                  <a:gd name="T53" fmla="*/ 178 h 639"/>
                  <a:gd name="T54" fmla="*/ 462 w 2017"/>
                  <a:gd name="T55" fmla="*/ 162 h 639"/>
                  <a:gd name="T56" fmla="*/ 320 w 2017"/>
                  <a:gd name="T57" fmla="*/ 194 h 639"/>
                  <a:gd name="T58" fmla="*/ 196 w 2017"/>
                  <a:gd name="T59" fmla="*/ 235 h 639"/>
                  <a:gd name="T60" fmla="*/ 228 w 2017"/>
                  <a:gd name="T61" fmla="*/ 192 h 639"/>
                  <a:gd name="T62" fmla="*/ 98 w 2017"/>
                  <a:gd name="T63" fmla="*/ 206 h 639"/>
                  <a:gd name="T64" fmla="*/ 110 w 2017"/>
                  <a:gd name="T65" fmla="*/ 321 h 639"/>
                  <a:gd name="T66" fmla="*/ 146 w 2017"/>
                  <a:gd name="T67" fmla="*/ 391 h 639"/>
                  <a:gd name="T68" fmla="*/ 200 w 2017"/>
                  <a:gd name="T69" fmla="*/ 465 h 639"/>
                  <a:gd name="T70" fmla="*/ 286 w 2017"/>
                  <a:gd name="T71" fmla="*/ 523 h 639"/>
                  <a:gd name="T72" fmla="*/ 318 w 2017"/>
                  <a:gd name="T73" fmla="*/ 603 h 639"/>
                  <a:gd name="T74" fmla="*/ 392 w 2017"/>
                  <a:gd name="T75" fmla="*/ 585 h 639"/>
                  <a:gd name="T76" fmla="*/ 392 w 2017"/>
                  <a:gd name="T77" fmla="*/ 485 h 639"/>
                  <a:gd name="T78" fmla="*/ 530 w 2017"/>
                  <a:gd name="T79" fmla="*/ 467 h 639"/>
                  <a:gd name="T80" fmla="*/ 588 w 2017"/>
                  <a:gd name="T81" fmla="*/ 413 h 639"/>
                  <a:gd name="T82" fmla="*/ 730 w 2017"/>
                  <a:gd name="T83" fmla="*/ 423 h 639"/>
                  <a:gd name="T84" fmla="*/ 898 w 2017"/>
                  <a:gd name="T85" fmla="*/ 487 h 639"/>
                  <a:gd name="T86" fmla="*/ 1000 w 2017"/>
                  <a:gd name="T87" fmla="*/ 473 h 639"/>
                  <a:gd name="T88" fmla="*/ 1082 w 2017"/>
                  <a:gd name="T89" fmla="*/ 453 h 639"/>
                  <a:gd name="T90" fmla="*/ 1276 w 2017"/>
                  <a:gd name="T91" fmla="*/ 495 h 639"/>
                  <a:gd name="T92" fmla="*/ 1413 w 2017"/>
                  <a:gd name="T93" fmla="*/ 431 h 639"/>
                  <a:gd name="T94" fmla="*/ 1571 w 2017"/>
                  <a:gd name="T95" fmla="*/ 525 h 639"/>
                  <a:gd name="T96" fmla="*/ 1603 w 2017"/>
                  <a:gd name="T97" fmla="*/ 601 h 639"/>
                  <a:gd name="T98" fmla="*/ 1661 w 2017"/>
                  <a:gd name="T99" fmla="*/ 485 h 639"/>
                  <a:gd name="T100" fmla="*/ 1539 w 2017"/>
                  <a:gd name="T101" fmla="*/ 381 h 639"/>
                  <a:gd name="T102" fmla="*/ 1699 w 2017"/>
                  <a:gd name="T103" fmla="*/ 325 h 639"/>
                  <a:gd name="T104" fmla="*/ 1789 w 2017"/>
                  <a:gd name="T105" fmla="*/ 295 h 639"/>
                  <a:gd name="T106" fmla="*/ 1879 w 2017"/>
                  <a:gd name="T107" fmla="*/ 409 h 639"/>
                  <a:gd name="T108" fmla="*/ 1845 w 2017"/>
                  <a:gd name="T109" fmla="*/ 319 h 639"/>
                  <a:gd name="T110" fmla="*/ 1927 w 2017"/>
                  <a:gd name="T111" fmla="*/ 261 h 639"/>
                  <a:gd name="T112" fmla="*/ 1905 w 2017"/>
                  <a:gd name="T113" fmla="*/ 220 h 639"/>
                  <a:gd name="T114" fmla="*/ 354 w 2017"/>
                  <a:gd name="T115" fmla="*/ 16 h 639"/>
                  <a:gd name="T116" fmla="*/ 324 w 2017"/>
                  <a:gd name="T117" fmla="*/ 20 h 639"/>
                  <a:gd name="T118" fmla="*/ 250 w 2017"/>
                  <a:gd name="T119" fmla="*/ 12 h 639"/>
                  <a:gd name="T120" fmla="*/ 1639 w 2017"/>
                  <a:gd name="T121" fmla="*/ 421 h 639"/>
                  <a:gd name="T122" fmla="*/ 252 w 2017"/>
                  <a:gd name="T123" fmla="*/ 18 h 639"/>
                  <a:gd name="T124" fmla="*/ 304 w 2017"/>
                  <a:gd name="T125" fmla="*/ 1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7" h="639">
                    <a:moveTo>
                      <a:pt x="658" y="100"/>
                    </a:moveTo>
                    <a:lnTo>
                      <a:pt x="662" y="100"/>
                    </a:lnTo>
                    <a:lnTo>
                      <a:pt x="666" y="100"/>
                    </a:lnTo>
                    <a:lnTo>
                      <a:pt x="666" y="100"/>
                    </a:lnTo>
                    <a:lnTo>
                      <a:pt x="666" y="100"/>
                    </a:lnTo>
                    <a:lnTo>
                      <a:pt x="666" y="100"/>
                    </a:lnTo>
                    <a:lnTo>
                      <a:pt x="666" y="100"/>
                    </a:lnTo>
                    <a:lnTo>
                      <a:pt x="666" y="100"/>
                    </a:lnTo>
                    <a:lnTo>
                      <a:pt x="662" y="100"/>
                    </a:lnTo>
                    <a:lnTo>
                      <a:pt x="658" y="100"/>
                    </a:lnTo>
                    <a:lnTo>
                      <a:pt x="658" y="100"/>
                    </a:lnTo>
                    <a:close/>
                    <a:moveTo>
                      <a:pt x="674" y="94"/>
                    </a:moveTo>
                    <a:lnTo>
                      <a:pt x="672" y="94"/>
                    </a:lnTo>
                    <a:lnTo>
                      <a:pt x="672" y="94"/>
                    </a:lnTo>
                    <a:lnTo>
                      <a:pt x="672" y="96"/>
                    </a:lnTo>
                    <a:lnTo>
                      <a:pt x="676" y="96"/>
                    </a:lnTo>
                    <a:lnTo>
                      <a:pt x="676" y="94"/>
                    </a:lnTo>
                    <a:lnTo>
                      <a:pt x="676" y="94"/>
                    </a:lnTo>
                    <a:lnTo>
                      <a:pt x="674" y="94"/>
                    </a:lnTo>
                    <a:close/>
                    <a:moveTo>
                      <a:pt x="632" y="82"/>
                    </a:moveTo>
                    <a:lnTo>
                      <a:pt x="632" y="84"/>
                    </a:lnTo>
                    <a:lnTo>
                      <a:pt x="634" y="84"/>
                    </a:lnTo>
                    <a:lnTo>
                      <a:pt x="634" y="82"/>
                    </a:lnTo>
                    <a:lnTo>
                      <a:pt x="636" y="84"/>
                    </a:lnTo>
                    <a:lnTo>
                      <a:pt x="636" y="84"/>
                    </a:lnTo>
                    <a:lnTo>
                      <a:pt x="636" y="82"/>
                    </a:lnTo>
                    <a:lnTo>
                      <a:pt x="638" y="82"/>
                    </a:lnTo>
                    <a:lnTo>
                      <a:pt x="638" y="82"/>
                    </a:lnTo>
                    <a:lnTo>
                      <a:pt x="638" y="82"/>
                    </a:lnTo>
                    <a:lnTo>
                      <a:pt x="636" y="82"/>
                    </a:lnTo>
                    <a:lnTo>
                      <a:pt x="636" y="80"/>
                    </a:lnTo>
                    <a:lnTo>
                      <a:pt x="634" y="80"/>
                    </a:lnTo>
                    <a:lnTo>
                      <a:pt x="634" y="80"/>
                    </a:lnTo>
                    <a:lnTo>
                      <a:pt x="634" y="80"/>
                    </a:lnTo>
                    <a:lnTo>
                      <a:pt x="634" y="82"/>
                    </a:lnTo>
                    <a:lnTo>
                      <a:pt x="634" y="82"/>
                    </a:lnTo>
                    <a:lnTo>
                      <a:pt x="632" y="80"/>
                    </a:lnTo>
                    <a:lnTo>
                      <a:pt x="630" y="82"/>
                    </a:lnTo>
                    <a:lnTo>
                      <a:pt x="630" y="82"/>
                    </a:lnTo>
                    <a:lnTo>
                      <a:pt x="632" y="82"/>
                    </a:lnTo>
                    <a:close/>
                    <a:moveTo>
                      <a:pt x="676" y="18"/>
                    </a:moveTo>
                    <a:lnTo>
                      <a:pt x="678" y="18"/>
                    </a:lnTo>
                    <a:lnTo>
                      <a:pt x="680" y="20"/>
                    </a:lnTo>
                    <a:lnTo>
                      <a:pt x="688" y="20"/>
                    </a:lnTo>
                    <a:lnTo>
                      <a:pt x="696" y="22"/>
                    </a:lnTo>
                    <a:lnTo>
                      <a:pt x="698" y="22"/>
                    </a:lnTo>
                    <a:lnTo>
                      <a:pt x="702" y="20"/>
                    </a:lnTo>
                    <a:lnTo>
                      <a:pt x="702" y="20"/>
                    </a:lnTo>
                    <a:lnTo>
                      <a:pt x="704" y="20"/>
                    </a:lnTo>
                    <a:lnTo>
                      <a:pt x="706" y="20"/>
                    </a:lnTo>
                    <a:lnTo>
                      <a:pt x="714" y="20"/>
                    </a:lnTo>
                    <a:lnTo>
                      <a:pt x="726" y="18"/>
                    </a:lnTo>
                    <a:lnTo>
                      <a:pt x="728" y="18"/>
                    </a:lnTo>
                    <a:lnTo>
                      <a:pt x="728" y="18"/>
                    </a:lnTo>
                    <a:lnTo>
                      <a:pt x="726" y="18"/>
                    </a:lnTo>
                    <a:lnTo>
                      <a:pt x="726" y="16"/>
                    </a:lnTo>
                    <a:lnTo>
                      <a:pt x="722" y="16"/>
                    </a:lnTo>
                    <a:lnTo>
                      <a:pt x="722" y="16"/>
                    </a:lnTo>
                    <a:lnTo>
                      <a:pt x="722" y="14"/>
                    </a:lnTo>
                    <a:lnTo>
                      <a:pt x="720" y="14"/>
                    </a:lnTo>
                    <a:lnTo>
                      <a:pt x="722" y="14"/>
                    </a:lnTo>
                    <a:lnTo>
                      <a:pt x="726" y="14"/>
                    </a:lnTo>
                    <a:lnTo>
                      <a:pt x="726" y="12"/>
                    </a:lnTo>
                    <a:lnTo>
                      <a:pt x="726" y="12"/>
                    </a:lnTo>
                    <a:lnTo>
                      <a:pt x="726" y="12"/>
                    </a:lnTo>
                    <a:lnTo>
                      <a:pt x="726" y="12"/>
                    </a:lnTo>
                    <a:lnTo>
                      <a:pt x="724" y="12"/>
                    </a:lnTo>
                    <a:lnTo>
                      <a:pt x="720" y="12"/>
                    </a:lnTo>
                    <a:lnTo>
                      <a:pt x="712" y="10"/>
                    </a:lnTo>
                    <a:lnTo>
                      <a:pt x="712" y="10"/>
                    </a:lnTo>
                    <a:lnTo>
                      <a:pt x="710" y="10"/>
                    </a:lnTo>
                    <a:lnTo>
                      <a:pt x="708" y="8"/>
                    </a:lnTo>
                    <a:lnTo>
                      <a:pt x="708" y="8"/>
                    </a:lnTo>
                    <a:lnTo>
                      <a:pt x="704" y="8"/>
                    </a:lnTo>
                    <a:lnTo>
                      <a:pt x="702" y="8"/>
                    </a:lnTo>
                    <a:lnTo>
                      <a:pt x="702" y="8"/>
                    </a:lnTo>
                    <a:lnTo>
                      <a:pt x="700" y="6"/>
                    </a:lnTo>
                    <a:lnTo>
                      <a:pt x="700" y="6"/>
                    </a:lnTo>
                    <a:lnTo>
                      <a:pt x="694" y="6"/>
                    </a:lnTo>
                    <a:lnTo>
                      <a:pt x="694" y="8"/>
                    </a:lnTo>
                    <a:lnTo>
                      <a:pt x="692" y="8"/>
                    </a:lnTo>
                    <a:lnTo>
                      <a:pt x="690" y="8"/>
                    </a:lnTo>
                    <a:lnTo>
                      <a:pt x="688" y="8"/>
                    </a:lnTo>
                    <a:lnTo>
                      <a:pt x="686" y="8"/>
                    </a:lnTo>
                    <a:lnTo>
                      <a:pt x="684" y="8"/>
                    </a:lnTo>
                    <a:lnTo>
                      <a:pt x="682" y="10"/>
                    </a:lnTo>
                    <a:lnTo>
                      <a:pt x="680" y="8"/>
                    </a:lnTo>
                    <a:lnTo>
                      <a:pt x="678" y="10"/>
                    </a:lnTo>
                    <a:lnTo>
                      <a:pt x="676" y="10"/>
                    </a:lnTo>
                    <a:lnTo>
                      <a:pt x="676" y="10"/>
                    </a:lnTo>
                    <a:lnTo>
                      <a:pt x="676" y="10"/>
                    </a:lnTo>
                    <a:lnTo>
                      <a:pt x="674" y="10"/>
                    </a:lnTo>
                    <a:lnTo>
                      <a:pt x="674" y="12"/>
                    </a:lnTo>
                    <a:lnTo>
                      <a:pt x="674" y="12"/>
                    </a:lnTo>
                    <a:lnTo>
                      <a:pt x="676" y="12"/>
                    </a:lnTo>
                    <a:lnTo>
                      <a:pt x="682" y="12"/>
                    </a:lnTo>
                    <a:lnTo>
                      <a:pt x="680" y="12"/>
                    </a:lnTo>
                    <a:lnTo>
                      <a:pt x="680" y="14"/>
                    </a:lnTo>
                    <a:lnTo>
                      <a:pt x="678" y="14"/>
                    </a:lnTo>
                    <a:lnTo>
                      <a:pt x="676" y="16"/>
                    </a:lnTo>
                    <a:lnTo>
                      <a:pt x="672" y="16"/>
                    </a:lnTo>
                    <a:lnTo>
                      <a:pt x="670" y="16"/>
                    </a:lnTo>
                    <a:lnTo>
                      <a:pt x="670" y="16"/>
                    </a:lnTo>
                    <a:lnTo>
                      <a:pt x="672" y="18"/>
                    </a:lnTo>
                    <a:lnTo>
                      <a:pt x="676" y="18"/>
                    </a:lnTo>
                    <a:close/>
                    <a:moveTo>
                      <a:pt x="646" y="8"/>
                    </a:moveTo>
                    <a:lnTo>
                      <a:pt x="658" y="8"/>
                    </a:lnTo>
                    <a:lnTo>
                      <a:pt x="660" y="8"/>
                    </a:lnTo>
                    <a:lnTo>
                      <a:pt x="658" y="8"/>
                    </a:lnTo>
                    <a:lnTo>
                      <a:pt x="656" y="8"/>
                    </a:lnTo>
                    <a:lnTo>
                      <a:pt x="644" y="6"/>
                    </a:lnTo>
                    <a:lnTo>
                      <a:pt x="644" y="8"/>
                    </a:lnTo>
                    <a:lnTo>
                      <a:pt x="644" y="8"/>
                    </a:lnTo>
                    <a:lnTo>
                      <a:pt x="646" y="8"/>
                    </a:lnTo>
                    <a:close/>
                    <a:moveTo>
                      <a:pt x="348" y="138"/>
                    </a:moveTo>
                    <a:lnTo>
                      <a:pt x="346" y="140"/>
                    </a:lnTo>
                    <a:lnTo>
                      <a:pt x="346" y="140"/>
                    </a:lnTo>
                    <a:lnTo>
                      <a:pt x="346" y="140"/>
                    </a:lnTo>
                    <a:lnTo>
                      <a:pt x="346" y="140"/>
                    </a:lnTo>
                    <a:lnTo>
                      <a:pt x="348" y="142"/>
                    </a:lnTo>
                    <a:lnTo>
                      <a:pt x="350" y="140"/>
                    </a:lnTo>
                    <a:lnTo>
                      <a:pt x="352" y="142"/>
                    </a:lnTo>
                    <a:lnTo>
                      <a:pt x="352" y="142"/>
                    </a:lnTo>
                    <a:lnTo>
                      <a:pt x="354" y="144"/>
                    </a:lnTo>
                    <a:lnTo>
                      <a:pt x="356" y="144"/>
                    </a:lnTo>
                    <a:lnTo>
                      <a:pt x="356" y="144"/>
                    </a:lnTo>
                    <a:lnTo>
                      <a:pt x="356" y="146"/>
                    </a:lnTo>
                    <a:lnTo>
                      <a:pt x="358" y="144"/>
                    </a:lnTo>
                    <a:lnTo>
                      <a:pt x="358" y="144"/>
                    </a:lnTo>
                    <a:lnTo>
                      <a:pt x="356" y="144"/>
                    </a:lnTo>
                    <a:lnTo>
                      <a:pt x="356" y="144"/>
                    </a:lnTo>
                    <a:lnTo>
                      <a:pt x="358" y="142"/>
                    </a:lnTo>
                    <a:lnTo>
                      <a:pt x="356" y="142"/>
                    </a:lnTo>
                    <a:lnTo>
                      <a:pt x="356" y="142"/>
                    </a:lnTo>
                    <a:lnTo>
                      <a:pt x="356" y="142"/>
                    </a:lnTo>
                    <a:lnTo>
                      <a:pt x="354" y="140"/>
                    </a:lnTo>
                    <a:lnTo>
                      <a:pt x="352" y="140"/>
                    </a:lnTo>
                    <a:lnTo>
                      <a:pt x="352" y="138"/>
                    </a:lnTo>
                    <a:lnTo>
                      <a:pt x="350" y="138"/>
                    </a:lnTo>
                    <a:lnTo>
                      <a:pt x="350" y="138"/>
                    </a:lnTo>
                    <a:lnTo>
                      <a:pt x="350" y="140"/>
                    </a:lnTo>
                    <a:lnTo>
                      <a:pt x="350" y="138"/>
                    </a:lnTo>
                    <a:lnTo>
                      <a:pt x="348" y="138"/>
                    </a:lnTo>
                    <a:close/>
                    <a:moveTo>
                      <a:pt x="694" y="24"/>
                    </a:moveTo>
                    <a:lnTo>
                      <a:pt x="696" y="24"/>
                    </a:lnTo>
                    <a:lnTo>
                      <a:pt x="698" y="24"/>
                    </a:lnTo>
                    <a:lnTo>
                      <a:pt x="698" y="22"/>
                    </a:lnTo>
                    <a:lnTo>
                      <a:pt x="694" y="22"/>
                    </a:lnTo>
                    <a:lnTo>
                      <a:pt x="686" y="22"/>
                    </a:lnTo>
                    <a:lnTo>
                      <a:pt x="680" y="20"/>
                    </a:lnTo>
                    <a:lnTo>
                      <a:pt x="676" y="20"/>
                    </a:lnTo>
                    <a:lnTo>
                      <a:pt x="674" y="20"/>
                    </a:lnTo>
                    <a:lnTo>
                      <a:pt x="672" y="20"/>
                    </a:lnTo>
                    <a:lnTo>
                      <a:pt x="670" y="22"/>
                    </a:lnTo>
                    <a:lnTo>
                      <a:pt x="672" y="22"/>
                    </a:lnTo>
                    <a:lnTo>
                      <a:pt x="676" y="24"/>
                    </a:lnTo>
                    <a:lnTo>
                      <a:pt x="680" y="24"/>
                    </a:lnTo>
                    <a:lnTo>
                      <a:pt x="686" y="26"/>
                    </a:lnTo>
                    <a:lnTo>
                      <a:pt x="688" y="26"/>
                    </a:lnTo>
                    <a:lnTo>
                      <a:pt x="690" y="26"/>
                    </a:lnTo>
                    <a:lnTo>
                      <a:pt x="692" y="24"/>
                    </a:lnTo>
                    <a:lnTo>
                      <a:pt x="694" y="24"/>
                    </a:lnTo>
                    <a:close/>
                    <a:moveTo>
                      <a:pt x="762" y="26"/>
                    </a:moveTo>
                    <a:lnTo>
                      <a:pt x="764" y="26"/>
                    </a:lnTo>
                    <a:lnTo>
                      <a:pt x="766" y="26"/>
                    </a:lnTo>
                    <a:lnTo>
                      <a:pt x="764" y="26"/>
                    </a:lnTo>
                    <a:lnTo>
                      <a:pt x="762" y="24"/>
                    </a:lnTo>
                    <a:lnTo>
                      <a:pt x="762" y="26"/>
                    </a:lnTo>
                    <a:lnTo>
                      <a:pt x="762" y="26"/>
                    </a:lnTo>
                    <a:lnTo>
                      <a:pt x="762" y="26"/>
                    </a:lnTo>
                    <a:close/>
                    <a:moveTo>
                      <a:pt x="626" y="118"/>
                    </a:moveTo>
                    <a:lnTo>
                      <a:pt x="630" y="120"/>
                    </a:lnTo>
                    <a:lnTo>
                      <a:pt x="636" y="120"/>
                    </a:lnTo>
                    <a:lnTo>
                      <a:pt x="636" y="120"/>
                    </a:lnTo>
                    <a:lnTo>
                      <a:pt x="636" y="118"/>
                    </a:lnTo>
                    <a:lnTo>
                      <a:pt x="634" y="116"/>
                    </a:lnTo>
                    <a:lnTo>
                      <a:pt x="632" y="116"/>
                    </a:lnTo>
                    <a:lnTo>
                      <a:pt x="632" y="114"/>
                    </a:lnTo>
                    <a:lnTo>
                      <a:pt x="628" y="114"/>
                    </a:lnTo>
                    <a:lnTo>
                      <a:pt x="626" y="118"/>
                    </a:lnTo>
                    <a:lnTo>
                      <a:pt x="626" y="118"/>
                    </a:lnTo>
                    <a:lnTo>
                      <a:pt x="626" y="118"/>
                    </a:lnTo>
                    <a:close/>
                    <a:moveTo>
                      <a:pt x="722" y="20"/>
                    </a:moveTo>
                    <a:lnTo>
                      <a:pt x="720" y="20"/>
                    </a:lnTo>
                    <a:lnTo>
                      <a:pt x="718" y="20"/>
                    </a:lnTo>
                    <a:lnTo>
                      <a:pt x="716" y="20"/>
                    </a:lnTo>
                    <a:lnTo>
                      <a:pt x="712" y="20"/>
                    </a:lnTo>
                    <a:lnTo>
                      <a:pt x="712" y="20"/>
                    </a:lnTo>
                    <a:lnTo>
                      <a:pt x="712" y="20"/>
                    </a:lnTo>
                    <a:lnTo>
                      <a:pt x="712" y="20"/>
                    </a:lnTo>
                    <a:lnTo>
                      <a:pt x="708" y="20"/>
                    </a:lnTo>
                    <a:lnTo>
                      <a:pt x="708" y="20"/>
                    </a:lnTo>
                    <a:lnTo>
                      <a:pt x="706" y="20"/>
                    </a:lnTo>
                    <a:lnTo>
                      <a:pt x="706" y="22"/>
                    </a:lnTo>
                    <a:lnTo>
                      <a:pt x="704" y="22"/>
                    </a:lnTo>
                    <a:lnTo>
                      <a:pt x="704" y="24"/>
                    </a:lnTo>
                    <a:lnTo>
                      <a:pt x="702" y="24"/>
                    </a:lnTo>
                    <a:lnTo>
                      <a:pt x="702" y="24"/>
                    </a:lnTo>
                    <a:lnTo>
                      <a:pt x="698" y="26"/>
                    </a:lnTo>
                    <a:lnTo>
                      <a:pt x="696" y="28"/>
                    </a:lnTo>
                    <a:lnTo>
                      <a:pt x="700" y="28"/>
                    </a:lnTo>
                    <a:lnTo>
                      <a:pt x="702" y="28"/>
                    </a:lnTo>
                    <a:lnTo>
                      <a:pt x="704" y="28"/>
                    </a:lnTo>
                    <a:lnTo>
                      <a:pt x="710" y="28"/>
                    </a:lnTo>
                    <a:lnTo>
                      <a:pt x="712" y="30"/>
                    </a:lnTo>
                    <a:lnTo>
                      <a:pt x="714" y="30"/>
                    </a:lnTo>
                    <a:lnTo>
                      <a:pt x="716" y="32"/>
                    </a:lnTo>
                    <a:lnTo>
                      <a:pt x="718" y="32"/>
                    </a:lnTo>
                    <a:lnTo>
                      <a:pt x="718" y="32"/>
                    </a:lnTo>
                    <a:lnTo>
                      <a:pt x="720" y="32"/>
                    </a:lnTo>
                    <a:lnTo>
                      <a:pt x="722" y="32"/>
                    </a:lnTo>
                    <a:lnTo>
                      <a:pt x="724" y="34"/>
                    </a:lnTo>
                    <a:lnTo>
                      <a:pt x="726" y="32"/>
                    </a:lnTo>
                    <a:lnTo>
                      <a:pt x="726" y="32"/>
                    </a:lnTo>
                    <a:lnTo>
                      <a:pt x="730" y="34"/>
                    </a:lnTo>
                    <a:lnTo>
                      <a:pt x="730" y="34"/>
                    </a:lnTo>
                    <a:lnTo>
                      <a:pt x="736" y="34"/>
                    </a:lnTo>
                    <a:lnTo>
                      <a:pt x="736" y="34"/>
                    </a:lnTo>
                    <a:lnTo>
                      <a:pt x="742" y="34"/>
                    </a:lnTo>
                    <a:lnTo>
                      <a:pt x="742" y="34"/>
                    </a:lnTo>
                    <a:lnTo>
                      <a:pt x="742" y="34"/>
                    </a:lnTo>
                    <a:lnTo>
                      <a:pt x="748" y="36"/>
                    </a:lnTo>
                    <a:lnTo>
                      <a:pt x="750" y="36"/>
                    </a:lnTo>
                    <a:lnTo>
                      <a:pt x="752" y="36"/>
                    </a:lnTo>
                    <a:lnTo>
                      <a:pt x="754" y="36"/>
                    </a:lnTo>
                    <a:lnTo>
                      <a:pt x="756" y="36"/>
                    </a:lnTo>
                    <a:lnTo>
                      <a:pt x="758" y="36"/>
                    </a:lnTo>
                    <a:lnTo>
                      <a:pt x="760" y="36"/>
                    </a:lnTo>
                    <a:lnTo>
                      <a:pt x="764" y="36"/>
                    </a:lnTo>
                    <a:lnTo>
                      <a:pt x="770" y="36"/>
                    </a:lnTo>
                    <a:lnTo>
                      <a:pt x="770" y="36"/>
                    </a:lnTo>
                    <a:lnTo>
                      <a:pt x="772" y="34"/>
                    </a:lnTo>
                    <a:lnTo>
                      <a:pt x="772" y="34"/>
                    </a:lnTo>
                    <a:lnTo>
                      <a:pt x="770" y="32"/>
                    </a:lnTo>
                    <a:lnTo>
                      <a:pt x="768" y="32"/>
                    </a:lnTo>
                    <a:lnTo>
                      <a:pt x="766" y="32"/>
                    </a:lnTo>
                    <a:lnTo>
                      <a:pt x="762" y="30"/>
                    </a:lnTo>
                    <a:lnTo>
                      <a:pt x="758" y="30"/>
                    </a:lnTo>
                    <a:lnTo>
                      <a:pt x="760" y="30"/>
                    </a:lnTo>
                    <a:lnTo>
                      <a:pt x="760" y="30"/>
                    </a:lnTo>
                    <a:lnTo>
                      <a:pt x="762" y="30"/>
                    </a:lnTo>
                    <a:lnTo>
                      <a:pt x="764" y="30"/>
                    </a:lnTo>
                    <a:lnTo>
                      <a:pt x="764" y="30"/>
                    </a:lnTo>
                    <a:lnTo>
                      <a:pt x="764" y="28"/>
                    </a:lnTo>
                    <a:lnTo>
                      <a:pt x="762" y="28"/>
                    </a:lnTo>
                    <a:lnTo>
                      <a:pt x="762" y="28"/>
                    </a:lnTo>
                    <a:lnTo>
                      <a:pt x="762" y="28"/>
                    </a:lnTo>
                    <a:lnTo>
                      <a:pt x="762" y="26"/>
                    </a:lnTo>
                    <a:lnTo>
                      <a:pt x="762" y="26"/>
                    </a:lnTo>
                    <a:lnTo>
                      <a:pt x="762" y="26"/>
                    </a:lnTo>
                    <a:lnTo>
                      <a:pt x="762" y="26"/>
                    </a:lnTo>
                    <a:lnTo>
                      <a:pt x="760" y="24"/>
                    </a:lnTo>
                    <a:lnTo>
                      <a:pt x="762" y="24"/>
                    </a:lnTo>
                    <a:lnTo>
                      <a:pt x="760" y="24"/>
                    </a:lnTo>
                    <a:lnTo>
                      <a:pt x="758" y="22"/>
                    </a:lnTo>
                    <a:lnTo>
                      <a:pt x="756" y="22"/>
                    </a:lnTo>
                    <a:lnTo>
                      <a:pt x="754" y="22"/>
                    </a:lnTo>
                    <a:lnTo>
                      <a:pt x="754" y="22"/>
                    </a:lnTo>
                    <a:lnTo>
                      <a:pt x="752" y="22"/>
                    </a:lnTo>
                    <a:lnTo>
                      <a:pt x="750" y="22"/>
                    </a:lnTo>
                    <a:lnTo>
                      <a:pt x="746" y="20"/>
                    </a:lnTo>
                    <a:lnTo>
                      <a:pt x="744" y="20"/>
                    </a:lnTo>
                    <a:lnTo>
                      <a:pt x="742" y="20"/>
                    </a:lnTo>
                    <a:lnTo>
                      <a:pt x="742" y="22"/>
                    </a:lnTo>
                    <a:lnTo>
                      <a:pt x="744" y="22"/>
                    </a:lnTo>
                    <a:lnTo>
                      <a:pt x="744" y="22"/>
                    </a:lnTo>
                    <a:lnTo>
                      <a:pt x="742" y="22"/>
                    </a:lnTo>
                    <a:lnTo>
                      <a:pt x="740" y="22"/>
                    </a:lnTo>
                    <a:lnTo>
                      <a:pt x="740" y="24"/>
                    </a:lnTo>
                    <a:lnTo>
                      <a:pt x="738" y="24"/>
                    </a:lnTo>
                    <a:lnTo>
                      <a:pt x="738" y="24"/>
                    </a:lnTo>
                    <a:lnTo>
                      <a:pt x="738" y="24"/>
                    </a:lnTo>
                    <a:lnTo>
                      <a:pt x="736" y="24"/>
                    </a:lnTo>
                    <a:lnTo>
                      <a:pt x="738" y="22"/>
                    </a:lnTo>
                    <a:lnTo>
                      <a:pt x="738" y="22"/>
                    </a:lnTo>
                    <a:lnTo>
                      <a:pt x="738" y="22"/>
                    </a:lnTo>
                    <a:lnTo>
                      <a:pt x="738" y="20"/>
                    </a:lnTo>
                    <a:lnTo>
                      <a:pt x="736" y="20"/>
                    </a:lnTo>
                    <a:lnTo>
                      <a:pt x="732" y="20"/>
                    </a:lnTo>
                    <a:lnTo>
                      <a:pt x="732" y="20"/>
                    </a:lnTo>
                    <a:lnTo>
                      <a:pt x="728" y="20"/>
                    </a:lnTo>
                    <a:lnTo>
                      <a:pt x="722" y="20"/>
                    </a:lnTo>
                    <a:close/>
                    <a:moveTo>
                      <a:pt x="764" y="58"/>
                    </a:moveTo>
                    <a:lnTo>
                      <a:pt x="764" y="58"/>
                    </a:lnTo>
                    <a:lnTo>
                      <a:pt x="758" y="58"/>
                    </a:lnTo>
                    <a:lnTo>
                      <a:pt x="754" y="60"/>
                    </a:lnTo>
                    <a:lnTo>
                      <a:pt x="754" y="60"/>
                    </a:lnTo>
                    <a:lnTo>
                      <a:pt x="754" y="60"/>
                    </a:lnTo>
                    <a:lnTo>
                      <a:pt x="758" y="60"/>
                    </a:lnTo>
                    <a:lnTo>
                      <a:pt x="758" y="60"/>
                    </a:lnTo>
                    <a:lnTo>
                      <a:pt x="760" y="60"/>
                    </a:lnTo>
                    <a:lnTo>
                      <a:pt x="762" y="60"/>
                    </a:lnTo>
                    <a:lnTo>
                      <a:pt x="764" y="60"/>
                    </a:lnTo>
                    <a:lnTo>
                      <a:pt x="764" y="60"/>
                    </a:lnTo>
                    <a:lnTo>
                      <a:pt x="764" y="60"/>
                    </a:lnTo>
                    <a:lnTo>
                      <a:pt x="764" y="58"/>
                    </a:lnTo>
                    <a:lnTo>
                      <a:pt x="764" y="58"/>
                    </a:lnTo>
                    <a:lnTo>
                      <a:pt x="764" y="58"/>
                    </a:lnTo>
                    <a:close/>
                    <a:moveTo>
                      <a:pt x="688" y="88"/>
                    </a:moveTo>
                    <a:lnTo>
                      <a:pt x="688" y="88"/>
                    </a:lnTo>
                    <a:lnTo>
                      <a:pt x="686" y="88"/>
                    </a:lnTo>
                    <a:lnTo>
                      <a:pt x="686" y="88"/>
                    </a:lnTo>
                    <a:lnTo>
                      <a:pt x="688" y="90"/>
                    </a:lnTo>
                    <a:lnTo>
                      <a:pt x="692" y="90"/>
                    </a:lnTo>
                    <a:lnTo>
                      <a:pt x="694" y="90"/>
                    </a:lnTo>
                    <a:lnTo>
                      <a:pt x="694" y="90"/>
                    </a:lnTo>
                    <a:lnTo>
                      <a:pt x="694" y="88"/>
                    </a:lnTo>
                    <a:lnTo>
                      <a:pt x="694" y="88"/>
                    </a:lnTo>
                    <a:lnTo>
                      <a:pt x="692" y="88"/>
                    </a:lnTo>
                    <a:lnTo>
                      <a:pt x="690" y="88"/>
                    </a:lnTo>
                    <a:lnTo>
                      <a:pt x="690" y="88"/>
                    </a:lnTo>
                    <a:lnTo>
                      <a:pt x="688" y="88"/>
                    </a:lnTo>
                    <a:close/>
                    <a:moveTo>
                      <a:pt x="692" y="56"/>
                    </a:moveTo>
                    <a:lnTo>
                      <a:pt x="692" y="56"/>
                    </a:lnTo>
                    <a:lnTo>
                      <a:pt x="692" y="56"/>
                    </a:lnTo>
                    <a:lnTo>
                      <a:pt x="688" y="56"/>
                    </a:lnTo>
                    <a:lnTo>
                      <a:pt x="688" y="56"/>
                    </a:lnTo>
                    <a:lnTo>
                      <a:pt x="688" y="56"/>
                    </a:lnTo>
                    <a:lnTo>
                      <a:pt x="688" y="56"/>
                    </a:lnTo>
                    <a:lnTo>
                      <a:pt x="690" y="58"/>
                    </a:lnTo>
                    <a:lnTo>
                      <a:pt x="692" y="58"/>
                    </a:lnTo>
                    <a:lnTo>
                      <a:pt x="692" y="56"/>
                    </a:lnTo>
                    <a:close/>
                    <a:moveTo>
                      <a:pt x="408" y="70"/>
                    </a:moveTo>
                    <a:lnTo>
                      <a:pt x="408" y="70"/>
                    </a:lnTo>
                    <a:lnTo>
                      <a:pt x="408" y="72"/>
                    </a:lnTo>
                    <a:lnTo>
                      <a:pt x="408" y="72"/>
                    </a:lnTo>
                    <a:lnTo>
                      <a:pt x="408" y="72"/>
                    </a:lnTo>
                    <a:lnTo>
                      <a:pt x="408" y="72"/>
                    </a:lnTo>
                    <a:lnTo>
                      <a:pt x="406" y="72"/>
                    </a:lnTo>
                    <a:lnTo>
                      <a:pt x="404" y="72"/>
                    </a:lnTo>
                    <a:lnTo>
                      <a:pt x="404" y="72"/>
                    </a:lnTo>
                    <a:lnTo>
                      <a:pt x="400" y="72"/>
                    </a:lnTo>
                    <a:lnTo>
                      <a:pt x="398" y="72"/>
                    </a:lnTo>
                    <a:lnTo>
                      <a:pt x="398" y="74"/>
                    </a:lnTo>
                    <a:lnTo>
                      <a:pt x="396" y="74"/>
                    </a:lnTo>
                    <a:lnTo>
                      <a:pt x="392" y="74"/>
                    </a:lnTo>
                    <a:lnTo>
                      <a:pt x="390" y="76"/>
                    </a:lnTo>
                    <a:lnTo>
                      <a:pt x="388" y="76"/>
                    </a:lnTo>
                    <a:lnTo>
                      <a:pt x="388" y="76"/>
                    </a:lnTo>
                    <a:lnTo>
                      <a:pt x="386" y="76"/>
                    </a:lnTo>
                    <a:lnTo>
                      <a:pt x="384" y="78"/>
                    </a:lnTo>
                    <a:lnTo>
                      <a:pt x="380" y="78"/>
                    </a:lnTo>
                    <a:lnTo>
                      <a:pt x="380" y="78"/>
                    </a:lnTo>
                    <a:lnTo>
                      <a:pt x="382" y="78"/>
                    </a:lnTo>
                    <a:lnTo>
                      <a:pt x="378" y="80"/>
                    </a:lnTo>
                    <a:lnTo>
                      <a:pt x="378" y="80"/>
                    </a:lnTo>
                    <a:lnTo>
                      <a:pt x="378" y="82"/>
                    </a:lnTo>
                    <a:lnTo>
                      <a:pt x="378" y="82"/>
                    </a:lnTo>
                    <a:lnTo>
                      <a:pt x="374" y="82"/>
                    </a:lnTo>
                    <a:lnTo>
                      <a:pt x="372" y="82"/>
                    </a:lnTo>
                    <a:lnTo>
                      <a:pt x="372" y="82"/>
                    </a:lnTo>
                    <a:lnTo>
                      <a:pt x="370" y="82"/>
                    </a:lnTo>
                    <a:lnTo>
                      <a:pt x="370" y="82"/>
                    </a:lnTo>
                    <a:lnTo>
                      <a:pt x="370" y="84"/>
                    </a:lnTo>
                    <a:lnTo>
                      <a:pt x="370" y="84"/>
                    </a:lnTo>
                    <a:lnTo>
                      <a:pt x="368" y="86"/>
                    </a:lnTo>
                    <a:lnTo>
                      <a:pt x="368" y="86"/>
                    </a:lnTo>
                    <a:lnTo>
                      <a:pt x="366" y="86"/>
                    </a:lnTo>
                    <a:lnTo>
                      <a:pt x="366" y="84"/>
                    </a:lnTo>
                    <a:lnTo>
                      <a:pt x="364" y="84"/>
                    </a:lnTo>
                    <a:lnTo>
                      <a:pt x="362" y="84"/>
                    </a:lnTo>
                    <a:lnTo>
                      <a:pt x="362" y="84"/>
                    </a:lnTo>
                    <a:lnTo>
                      <a:pt x="360" y="86"/>
                    </a:lnTo>
                    <a:lnTo>
                      <a:pt x="360" y="86"/>
                    </a:lnTo>
                    <a:lnTo>
                      <a:pt x="362" y="86"/>
                    </a:lnTo>
                    <a:lnTo>
                      <a:pt x="364" y="88"/>
                    </a:lnTo>
                    <a:lnTo>
                      <a:pt x="366" y="88"/>
                    </a:lnTo>
                    <a:lnTo>
                      <a:pt x="368" y="88"/>
                    </a:lnTo>
                    <a:lnTo>
                      <a:pt x="370" y="88"/>
                    </a:lnTo>
                    <a:lnTo>
                      <a:pt x="366" y="88"/>
                    </a:lnTo>
                    <a:lnTo>
                      <a:pt x="364" y="90"/>
                    </a:lnTo>
                    <a:lnTo>
                      <a:pt x="362" y="92"/>
                    </a:lnTo>
                    <a:lnTo>
                      <a:pt x="362" y="92"/>
                    </a:lnTo>
                    <a:lnTo>
                      <a:pt x="362" y="92"/>
                    </a:lnTo>
                    <a:lnTo>
                      <a:pt x="362" y="94"/>
                    </a:lnTo>
                    <a:lnTo>
                      <a:pt x="364" y="94"/>
                    </a:lnTo>
                    <a:lnTo>
                      <a:pt x="366" y="94"/>
                    </a:lnTo>
                    <a:lnTo>
                      <a:pt x="368" y="94"/>
                    </a:lnTo>
                    <a:lnTo>
                      <a:pt x="368" y="94"/>
                    </a:lnTo>
                    <a:lnTo>
                      <a:pt x="362" y="96"/>
                    </a:lnTo>
                    <a:lnTo>
                      <a:pt x="360" y="96"/>
                    </a:lnTo>
                    <a:lnTo>
                      <a:pt x="358" y="98"/>
                    </a:lnTo>
                    <a:lnTo>
                      <a:pt x="358" y="100"/>
                    </a:lnTo>
                    <a:lnTo>
                      <a:pt x="358" y="100"/>
                    </a:lnTo>
                    <a:lnTo>
                      <a:pt x="356" y="100"/>
                    </a:lnTo>
                    <a:lnTo>
                      <a:pt x="356" y="102"/>
                    </a:lnTo>
                    <a:lnTo>
                      <a:pt x="356" y="102"/>
                    </a:lnTo>
                    <a:lnTo>
                      <a:pt x="354" y="102"/>
                    </a:lnTo>
                    <a:lnTo>
                      <a:pt x="352" y="102"/>
                    </a:lnTo>
                    <a:lnTo>
                      <a:pt x="350" y="104"/>
                    </a:lnTo>
                    <a:lnTo>
                      <a:pt x="348" y="104"/>
                    </a:lnTo>
                    <a:lnTo>
                      <a:pt x="348" y="104"/>
                    </a:lnTo>
                    <a:lnTo>
                      <a:pt x="348" y="106"/>
                    </a:lnTo>
                    <a:lnTo>
                      <a:pt x="354" y="108"/>
                    </a:lnTo>
                    <a:lnTo>
                      <a:pt x="354" y="108"/>
                    </a:lnTo>
                    <a:lnTo>
                      <a:pt x="356" y="110"/>
                    </a:lnTo>
                    <a:lnTo>
                      <a:pt x="358" y="110"/>
                    </a:lnTo>
                    <a:lnTo>
                      <a:pt x="360" y="110"/>
                    </a:lnTo>
                    <a:lnTo>
                      <a:pt x="364" y="110"/>
                    </a:lnTo>
                    <a:lnTo>
                      <a:pt x="366" y="110"/>
                    </a:lnTo>
                    <a:lnTo>
                      <a:pt x="370" y="110"/>
                    </a:lnTo>
                    <a:lnTo>
                      <a:pt x="376" y="110"/>
                    </a:lnTo>
                    <a:lnTo>
                      <a:pt x="378" y="112"/>
                    </a:lnTo>
                    <a:lnTo>
                      <a:pt x="380" y="112"/>
                    </a:lnTo>
                    <a:lnTo>
                      <a:pt x="382" y="112"/>
                    </a:lnTo>
                    <a:lnTo>
                      <a:pt x="384" y="110"/>
                    </a:lnTo>
                    <a:lnTo>
                      <a:pt x="386" y="108"/>
                    </a:lnTo>
                    <a:lnTo>
                      <a:pt x="388" y="106"/>
                    </a:lnTo>
                    <a:lnTo>
                      <a:pt x="390" y="106"/>
                    </a:lnTo>
                    <a:lnTo>
                      <a:pt x="388" y="104"/>
                    </a:lnTo>
                    <a:lnTo>
                      <a:pt x="386" y="104"/>
                    </a:lnTo>
                    <a:lnTo>
                      <a:pt x="386" y="104"/>
                    </a:lnTo>
                    <a:lnTo>
                      <a:pt x="388" y="104"/>
                    </a:lnTo>
                    <a:lnTo>
                      <a:pt x="390" y="104"/>
                    </a:lnTo>
                    <a:lnTo>
                      <a:pt x="390" y="104"/>
                    </a:lnTo>
                    <a:lnTo>
                      <a:pt x="390" y="104"/>
                    </a:lnTo>
                    <a:lnTo>
                      <a:pt x="392" y="104"/>
                    </a:lnTo>
                    <a:lnTo>
                      <a:pt x="392" y="104"/>
                    </a:lnTo>
                    <a:lnTo>
                      <a:pt x="390" y="102"/>
                    </a:lnTo>
                    <a:lnTo>
                      <a:pt x="390" y="102"/>
                    </a:lnTo>
                    <a:lnTo>
                      <a:pt x="390" y="102"/>
                    </a:lnTo>
                    <a:lnTo>
                      <a:pt x="396" y="100"/>
                    </a:lnTo>
                    <a:lnTo>
                      <a:pt x="396" y="98"/>
                    </a:lnTo>
                    <a:lnTo>
                      <a:pt x="396" y="98"/>
                    </a:lnTo>
                    <a:lnTo>
                      <a:pt x="396" y="96"/>
                    </a:lnTo>
                    <a:lnTo>
                      <a:pt x="394" y="96"/>
                    </a:lnTo>
                    <a:lnTo>
                      <a:pt x="394" y="94"/>
                    </a:lnTo>
                    <a:lnTo>
                      <a:pt x="394" y="94"/>
                    </a:lnTo>
                    <a:lnTo>
                      <a:pt x="398" y="94"/>
                    </a:lnTo>
                    <a:lnTo>
                      <a:pt x="400" y="94"/>
                    </a:lnTo>
                    <a:lnTo>
                      <a:pt x="400" y="94"/>
                    </a:lnTo>
                    <a:lnTo>
                      <a:pt x="400" y="94"/>
                    </a:lnTo>
                    <a:lnTo>
                      <a:pt x="400" y="92"/>
                    </a:lnTo>
                    <a:lnTo>
                      <a:pt x="400" y="92"/>
                    </a:lnTo>
                    <a:lnTo>
                      <a:pt x="400" y="92"/>
                    </a:lnTo>
                    <a:lnTo>
                      <a:pt x="404" y="92"/>
                    </a:lnTo>
                    <a:lnTo>
                      <a:pt x="406" y="92"/>
                    </a:lnTo>
                    <a:lnTo>
                      <a:pt x="406" y="92"/>
                    </a:lnTo>
                    <a:lnTo>
                      <a:pt x="406" y="92"/>
                    </a:lnTo>
                    <a:lnTo>
                      <a:pt x="406" y="92"/>
                    </a:lnTo>
                    <a:lnTo>
                      <a:pt x="406" y="90"/>
                    </a:lnTo>
                    <a:lnTo>
                      <a:pt x="408" y="90"/>
                    </a:lnTo>
                    <a:lnTo>
                      <a:pt x="408" y="90"/>
                    </a:lnTo>
                    <a:lnTo>
                      <a:pt x="410" y="90"/>
                    </a:lnTo>
                    <a:lnTo>
                      <a:pt x="410" y="90"/>
                    </a:lnTo>
                    <a:lnTo>
                      <a:pt x="412" y="88"/>
                    </a:lnTo>
                    <a:lnTo>
                      <a:pt x="412" y="88"/>
                    </a:lnTo>
                    <a:lnTo>
                      <a:pt x="412" y="88"/>
                    </a:lnTo>
                    <a:lnTo>
                      <a:pt x="408" y="88"/>
                    </a:lnTo>
                    <a:lnTo>
                      <a:pt x="408" y="88"/>
                    </a:lnTo>
                    <a:lnTo>
                      <a:pt x="410" y="86"/>
                    </a:lnTo>
                    <a:lnTo>
                      <a:pt x="412" y="86"/>
                    </a:lnTo>
                    <a:lnTo>
                      <a:pt x="412" y="86"/>
                    </a:lnTo>
                    <a:lnTo>
                      <a:pt x="414" y="86"/>
                    </a:lnTo>
                    <a:lnTo>
                      <a:pt x="414" y="86"/>
                    </a:lnTo>
                    <a:lnTo>
                      <a:pt x="414" y="84"/>
                    </a:lnTo>
                    <a:lnTo>
                      <a:pt x="416" y="84"/>
                    </a:lnTo>
                    <a:lnTo>
                      <a:pt x="416" y="84"/>
                    </a:lnTo>
                    <a:lnTo>
                      <a:pt x="418" y="82"/>
                    </a:lnTo>
                    <a:lnTo>
                      <a:pt x="420" y="82"/>
                    </a:lnTo>
                    <a:lnTo>
                      <a:pt x="420" y="82"/>
                    </a:lnTo>
                    <a:lnTo>
                      <a:pt x="424" y="82"/>
                    </a:lnTo>
                    <a:lnTo>
                      <a:pt x="434" y="80"/>
                    </a:lnTo>
                    <a:lnTo>
                      <a:pt x="436" y="78"/>
                    </a:lnTo>
                    <a:lnTo>
                      <a:pt x="440" y="78"/>
                    </a:lnTo>
                    <a:lnTo>
                      <a:pt x="440" y="78"/>
                    </a:lnTo>
                    <a:lnTo>
                      <a:pt x="446" y="78"/>
                    </a:lnTo>
                    <a:lnTo>
                      <a:pt x="450" y="76"/>
                    </a:lnTo>
                    <a:lnTo>
                      <a:pt x="454" y="76"/>
                    </a:lnTo>
                    <a:lnTo>
                      <a:pt x="458" y="74"/>
                    </a:lnTo>
                    <a:lnTo>
                      <a:pt x="464" y="74"/>
                    </a:lnTo>
                    <a:lnTo>
                      <a:pt x="468" y="72"/>
                    </a:lnTo>
                    <a:lnTo>
                      <a:pt x="470" y="72"/>
                    </a:lnTo>
                    <a:lnTo>
                      <a:pt x="472" y="72"/>
                    </a:lnTo>
                    <a:lnTo>
                      <a:pt x="474" y="72"/>
                    </a:lnTo>
                    <a:lnTo>
                      <a:pt x="478" y="70"/>
                    </a:lnTo>
                    <a:lnTo>
                      <a:pt x="480" y="70"/>
                    </a:lnTo>
                    <a:lnTo>
                      <a:pt x="482" y="70"/>
                    </a:lnTo>
                    <a:lnTo>
                      <a:pt x="484" y="68"/>
                    </a:lnTo>
                    <a:lnTo>
                      <a:pt x="486" y="66"/>
                    </a:lnTo>
                    <a:lnTo>
                      <a:pt x="486" y="66"/>
                    </a:lnTo>
                    <a:lnTo>
                      <a:pt x="484" y="64"/>
                    </a:lnTo>
                    <a:lnTo>
                      <a:pt x="486" y="64"/>
                    </a:lnTo>
                    <a:lnTo>
                      <a:pt x="484" y="64"/>
                    </a:lnTo>
                    <a:lnTo>
                      <a:pt x="484" y="62"/>
                    </a:lnTo>
                    <a:lnTo>
                      <a:pt x="480" y="62"/>
                    </a:lnTo>
                    <a:lnTo>
                      <a:pt x="478" y="60"/>
                    </a:lnTo>
                    <a:lnTo>
                      <a:pt x="472" y="60"/>
                    </a:lnTo>
                    <a:lnTo>
                      <a:pt x="468" y="60"/>
                    </a:lnTo>
                    <a:lnTo>
                      <a:pt x="468" y="60"/>
                    </a:lnTo>
                    <a:lnTo>
                      <a:pt x="466" y="60"/>
                    </a:lnTo>
                    <a:lnTo>
                      <a:pt x="462" y="60"/>
                    </a:lnTo>
                    <a:lnTo>
                      <a:pt x="458" y="62"/>
                    </a:lnTo>
                    <a:lnTo>
                      <a:pt x="454" y="64"/>
                    </a:lnTo>
                    <a:lnTo>
                      <a:pt x="454" y="64"/>
                    </a:lnTo>
                    <a:lnTo>
                      <a:pt x="454" y="64"/>
                    </a:lnTo>
                    <a:lnTo>
                      <a:pt x="454" y="66"/>
                    </a:lnTo>
                    <a:lnTo>
                      <a:pt x="452" y="66"/>
                    </a:lnTo>
                    <a:lnTo>
                      <a:pt x="450" y="66"/>
                    </a:lnTo>
                    <a:lnTo>
                      <a:pt x="450" y="66"/>
                    </a:lnTo>
                    <a:lnTo>
                      <a:pt x="448" y="66"/>
                    </a:lnTo>
                    <a:lnTo>
                      <a:pt x="446" y="66"/>
                    </a:lnTo>
                    <a:lnTo>
                      <a:pt x="446" y="66"/>
                    </a:lnTo>
                    <a:lnTo>
                      <a:pt x="444" y="68"/>
                    </a:lnTo>
                    <a:lnTo>
                      <a:pt x="442" y="68"/>
                    </a:lnTo>
                    <a:lnTo>
                      <a:pt x="432" y="70"/>
                    </a:lnTo>
                    <a:lnTo>
                      <a:pt x="428" y="70"/>
                    </a:lnTo>
                    <a:lnTo>
                      <a:pt x="426" y="70"/>
                    </a:lnTo>
                    <a:lnTo>
                      <a:pt x="422" y="70"/>
                    </a:lnTo>
                    <a:lnTo>
                      <a:pt x="420" y="70"/>
                    </a:lnTo>
                    <a:lnTo>
                      <a:pt x="414" y="70"/>
                    </a:lnTo>
                    <a:lnTo>
                      <a:pt x="412" y="70"/>
                    </a:lnTo>
                    <a:lnTo>
                      <a:pt x="408" y="70"/>
                    </a:lnTo>
                    <a:lnTo>
                      <a:pt x="408" y="70"/>
                    </a:lnTo>
                    <a:close/>
                    <a:moveTo>
                      <a:pt x="528" y="114"/>
                    </a:moveTo>
                    <a:lnTo>
                      <a:pt x="528" y="114"/>
                    </a:lnTo>
                    <a:lnTo>
                      <a:pt x="528" y="114"/>
                    </a:lnTo>
                    <a:lnTo>
                      <a:pt x="530" y="114"/>
                    </a:lnTo>
                    <a:lnTo>
                      <a:pt x="530" y="114"/>
                    </a:lnTo>
                    <a:lnTo>
                      <a:pt x="532" y="114"/>
                    </a:lnTo>
                    <a:lnTo>
                      <a:pt x="534" y="114"/>
                    </a:lnTo>
                    <a:lnTo>
                      <a:pt x="536" y="114"/>
                    </a:lnTo>
                    <a:lnTo>
                      <a:pt x="538" y="114"/>
                    </a:lnTo>
                    <a:lnTo>
                      <a:pt x="544" y="114"/>
                    </a:lnTo>
                    <a:lnTo>
                      <a:pt x="546" y="114"/>
                    </a:lnTo>
                    <a:lnTo>
                      <a:pt x="546" y="112"/>
                    </a:lnTo>
                    <a:lnTo>
                      <a:pt x="544" y="112"/>
                    </a:lnTo>
                    <a:lnTo>
                      <a:pt x="542" y="110"/>
                    </a:lnTo>
                    <a:lnTo>
                      <a:pt x="542" y="110"/>
                    </a:lnTo>
                    <a:lnTo>
                      <a:pt x="540" y="110"/>
                    </a:lnTo>
                    <a:lnTo>
                      <a:pt x="538" y="108"/>
                    </a:lnTo>
                    <a:lnTo>
                      <a:pt x="536" y="108"/>
                    </a:lnTo>
                    <a:lnTo>
                      <a:pt x="536" y="108"/>
                    </a:lnTo>
                    <a:lnTo>
                      <a:pt x="530" y="108"/>
                    </a:lnTo>
                    <a:lnTo>
                      <a:pt x="528" y="110"/>
                    </a:lnTo>
                    <a:lnTo>
                      <a:pt x="526" y="110"/>
                    </a:lnTo>
                    <a:lnTo>
                      <a:pt x="528" y="112"/>
                    </a:lnTo>
                    <a:lnTo>
                      <a:pt x="528" y="114"/>
                    </a:lnTo>
                    <a:close/>
                    <a:moveTo>
                      <a:pt x="612" y="126"/>
                    </a:moveTo>
                    <a:lnTo>
                      <a:pt x="614" y="126"/>
                    </a:lnTo>
                    <a:lnTo>
                      <a:pt x="620" y="126"/>
                    </a:lnTo>
                    <a:lnTo>
                      <a:pt x="622" y="126"/>
                    </a:lnTo>
                    <a:lnTo>
                      <a:pt x="624" y="124"/>
                    </a:lnTo>
                    <a:lnTo>
                      <a:pt x="624" y="124"/>
                    </a:lnTo>
                    <a:lnTo>
                      <a:pt x="626" y="122"/>
                    </a:lnTo>
                    <a:lnTo>
                      <a:pt x="626" y="122"/>
                    </a:lnTo>
                    <a:lnTo>
                      <a:pt x="624" y="122"/>
                    </a:lnTo>
                    <a:lnTo>
                      <a:pt x="618" y="120"/>
                    </a:lnTo>
                    <a:lnTo>
                      <a:pt x="616" y="120"/>
                    </a:lnTo>
                    <a:lnTo>
                      <a:pt x="614" y="122"/>
                    </a:lnTo>
                    <a:lnTo>
                      <a:pt x="614" y="122"/>
                    </a:lnTo>
                    <a:lnTo>
                      <a:pt x="614" y="124"/>
                    </a:lnTo>
                    <a:lnTo>
                      <a:pt x="612" y="124"/>
                    </a:lnTo>
                    <a:lnTo>
                      <a:pt x="612" y="126"/>
                    </a:lnTo>
                    <a:lnTo>
                      <a:pt x="612" y="126"/>
                    </a:lnTo>
                    <a:close/>
                    <a:moveTo>
                      <a:pt x="410" y="148"/>
                    </a:moveTo>
                    <a:lnTo>
                      <a:pt x="408" y="148"/>
                    </a:lnTo>
                    <a:lnTo>
                      <a:pt x="408" y="148"/>
                    </a:lnTo>
                    <a:lnTo>
                      <a:pt x="402" y="146"/>
                    </a:lnTo>
                    <a:lnTo>
                      <a:pt x="400" y="146"/>
                    </a:lnTo>
                    <a:lnTo>
                      <a:pt x="394" y="142"/>
                    </a:lnTo>
                    <a:lnTo>
                      <a:pt x="388" y="140"/>
                    </a:lnTo>
                    <a:lnTo>
                      <a:pt x="384" y="138"/>
                    </a:lnTo>
                    <a:lnTo>
                      <a:pt x="380" y="134"/>
                    </a:lnTo>
                    <a:lnTo>
                      <a:pt x="380" y="134"/>
                    </a:lnTo>
                    <a:lnTo>
                      <a:pt x="378" y="132"/>
                    </a:lnTo>
                    <a:lnTo>
                      <a:pt x="376" y="130"/>
                    </a:lnTo>
                    <a:lnTo>
                      <a:pt x="376" y="130"/>
                    </a:lnTo>
                    <a:lnTo>
                      <a:pt x="376" y="128"/>
                    </a:lnTo>
                    <a:lnTo>
                      <a:pt x="376" y="128"/>
                    </a:lnTo>
                    <a:lnTo>
                      <a:pt x="376" y="126"/>
                    </a:lnTo>
                    <a:lnTo>
                      <a:pt x="374" y="126"/>
                    </a:lnTo>
                    <a:lnTo>
                      <a:pt x="374" y="124"/>
                    </a:lnTo>
                    <a:lnTo>
                      <a:pt x="374" y="124"/>
                    </a:lnTo>
                    <a:lnTo>
                      <a:pt x="374" y="124"/>
                    </a:lnTo>
                    <a:lnTo>
                      <a:pt x="374" y="122"/>
                    </a:lnTo>
                    <a:lnTo>
                      <a:pt x="374" y="122"/>
                    </a:lnTo>
                    <a:lnTo>
                      <a:pt x="374" y="122"/>
                    </a:lnTo>
                    <a:lnTo>
                      <a:pt x="376" y="122"/>
                    </a:lnTo>
                    <a:lnTo>
                      <a:pt x="376" y="120"/>
                    </a:lnTo>
                    <a:lnTo>
                      <a:pt x="376" y="120"/>
                    </a:lnTo>
                    <a:lnTo>
                      <a:pt x="376" y="118"/>
                    </a:lnTo>
                    <a:lnTo>
                      <a:pt x="376" y="118"/>
                    </a:lnTo>
                    <a:lnTo>
                      <a:pt x="380" y="118"/>
                    </a:lnTo>
                    <a:lnTo>
                      <a:pt x="380" y="118"/>
                    </a:lnTo>
                    <a:lnTo>
                      <a:pt x="380" y="118"/>
                    </a:lnTo>
                    <a:lnTo>
                      <a:pt x="380" y="116"/>
                    </a:lnTo>
                    <a:lnTo>
                      <a:pt x="378" y="116"/>
                    </a:lnTo>
                    <a:lnTo>
                      <a:pt x="378" y="116"/>
                    </a:lnTo>
                    <a:lnTo>
                      <a:pt x="380" y="114"/>
                    </a:lnTo>
                    <a:lnTo>
                      <a:pt x="380" y="114"/>
                    </a:lnTo>
                    <a:lnTo>
                      <a:pt x="380" y="112"/>
                    </a:lnTo>
                    <a:lnTo>
                      <a:pt x="380" y="112"/>
                    </a:lnTo>
                    <a:lnTo>
                      <a:pt x="376" y="112"/>
                    </a:lnTo>
                    <a:lnTo>
                      <a:pt x="372" y="112"/>
                    </a:lnTo>
                    <a:lnTo>
                      <a:pt x="368" y="112"/>
                    </a:lnTo>
                    <a:lnTo>
                      <a:pt x="366" y="110"/>
                    </a:lnTo>
                    <a:lnTo>
                      <a:pt x="362" y="110"/>
                    </a:lnTo>
                    <a:lnTo>
                      <a:pt x="362" y="110"/>
                    </a:lnTo>
                    <a:lnTo>
                      <a:pt x="360" y="110"/>
                    </a:lnTo>
                    <a:lnTo>
                      <a:pt x="356" y="112"/>
                    </a:lnTo>
                    <a:lnTo>
                      <a:pt x="356" y="112"/>
                    </a:lnTo>
                    <a:lnTo>
                      <a:pt x="354" y="112"/>
                    </a:lnTo>
                    <a:lnTo>
                      <a:pt x="352" y="112"/>
                    </a:lnTo>
                    <a:lnTo>
                      <a:pt x="350" y="112"/>
                    </a:lnTo>
                    <a:lnTo>
                      <a:pt x="350" y="112"/>
                    </a:lnTo>
                    <a:lnTo>
                      <a:pt x="348" y="112"/>
                    </a:lnTo>
                    <a:lnTo>
                      <a:pt x="346" y="112"/>
                    </a:lnTo>
                    <a:lnTo>
                      <a:pt x="346" y="112"/>
                    </a:lnTo>
                    <a:lnTo>
                      <a:pt x="346" y="114"/>
                    </a:lnTo>
                    <a:lnTo>
                      <a:pt x="346" y="114"/>
                    </a:lnTo>
                    <a:lnTo>
                      <a:pt x="346" y="116"/>
                    </a:lnTo>
                    <a:lnTo>
                      <a:pt x="346" y="116"/>
                    </a:lnTo>
                    <a:lnTo>
                      <a:pt x="348" y="116"/>
                    </a:lnTo>
                    <a:lnTo>
                      <a:pt x="348" y="116"/>
                    </a:lnTo>
                    <a:lnTo>
                      <a:pt x="346" y="116"/>
                    </a:lnTo>
                    <a:lnTo>
                      <a:pt x="344" y="116"/>
                    </a:lnTo>
                    <a:lnTo>
                      <a:pt x="344" y="116"/>
                    </a:lnTo>
                    <a:lnTo>
                      <a:pt x="342" y="118"/>
                    </a:lnTo>
                    <a:lnTo>
                      <a:pt x="340" y="118"/>
                    </a:lnTo>
                    <a:lnTo>
                      <a:pt x="340" y="118"/>
                    </a:lnTo>
                    <a:lnTo>
                      <a:pt x="340" y="120"/>
                    </a:lnTo>
                    <a:lnTo>
                      <a:pt x="342" y="120"/>
                    </a:lnTo>
                    <a:lnTo>
                      <a:pt x="342" y="120"/>
                    </a:lnTo>
                    <a:lnTo>
                      <a:pt x="346" y="120"/>
                    </a:lnTo>
                    <a:lnTo>
                      <a:pt x="344" y="122"/>
                    </a:lnTo>
                    <a:lnTo>
                      <a:pt x="344" y="122"/>
                    </a:lnTo>
                    <a:lnTo>
                      <a:pt x="346" y="122"/>
                    </a:lnTo>
                    <a:lnTo>
                      <a:pt x="344" y="122"/>
                    </a:lnTo>
                    <a:lnTo>
                      <a:pt x="344" y="124"/>
                    </a:lnTo>
                    <a:lnTo>
                      <a:pt x="344" y="124"/>
                    </a:lnTo>
                    <a:lnTo>
                      <a:pt x="344" y="126"/>
                    </a:lnTo>
                    <a:lnTo>
                      <a:pt x="344" y="126"/>
                    </a:lnTo>
                    <a:lnTo>
                      <a:pt x="344" y="126"/>
                    </a:lnTo>
                    <a:lnTo>
                      <a:pt x="342" y="126"/>
                    </a:lnTo>
                    <a:lnTo>
                      <a:pt x="342" y="128"/>
                    </a:lnTo>
                    <a:lnTo>
                      <a:pt x="342" y="128"/>
                    </a:lnTo>
                    <a:lnTo>
                      <a:pt x="342" y="128"/>
                    </a:lnTo>
                    <a:lnTo>
                      <a:pt x="340" y="128"/>
                    </a:lnTo>
                    <a:lnTo>
                      <a:pt x="336" y="128"/>
                    </a:lnTo>
                    <a:lnTo>
                      <a:pt x="336" y="128"/>
                    </a:lnTo>
                    <a:lnTo>
                      <a:pt x="334" y="128"/>
                    </a:lnTo>
                    <a:lnTo>
                      <a:pt x="334" y="128"/>
                    </a:lnTo>
                    <a:lnTo>
                      <a:pt x="334" y="130"/>
                    </a:lnTo>
                    <a:lnTo>
                      <a:pt x="334" y="130"/>
                    </a:lnTo>
                    <a:lnTo>
                      <a:pt x="334" y="132"/>
                    </a:lnTo>
                    <a:lnTo>
                      <a:pt x="334" y="134"/>
                    </a:lnTo>
                    <a:lnTo>
                      <a:pt x="336" y="136"/>
                    </a:lnTo>
                    <a:lnTo>
                      <a:pt x="336" y="136"/>
                    </a:lnTo>
                    <a:lnTo>
                      <a:pt x="338" y="136"/>
                    </a:lnTo>
                    <a:lnTo>
                      <a:pt x="340" y="138"/>
                    </a:lnTo>
                    <a:lnTo>
                      <a:pt x="342" y="138"/>
                    </a:lnTo>
                    <a:lnTo>
                      <a:pt x="344" y="138"/>
                    </a:lnTo>
                    <a:lnTo>
                      <a:pt x="346" y="136"/>
                    </a:lnTo>
                    <a:lnTo>
                      <a:pt x="350" y="138"/>
                    </a:lnTo>
                    <a:lnTo>
                      <a:pt x="352" y="138"/>
                    </a:lnTo>
                    <a:lnTo>
                      <a:pt x="356" y="136"/>
                    </a:lnTo>
                    <a:lnTo>
                      <a:pt x="358" y="136"/>
                    </a:lnTo>
                    <a:lnTo>
                      <a:pt x="356" y="138"/>
                    </a:lnTo>
                    <a:lnTo>
                      <a:pt x="358" y="138"/>
                    </a:lnTo>
                    <a:lnTo>
                      <a:pt x="358" y="140"/>
                    </a:lnTo>
                    <a:lnTo>
                      <a:pt x="360" y="140"/>
                    </a:lnTo>
                    <a:lnTo>
                      <a:pt x="360" y="140"/>
                    </a:lnTo>
                    <a:lnTo>
                      <a:pt x="360" y="140"/>
                    </a:lnTo>
                    <a:lnTo>
                      <a:pt x="364" y="142"/>
                    </a:lnTo>
                    <a:lnTo>
                      <a:pt x="368" y="142"/>
                    </a:lnTo>
                    <a:lnTo>
                      <a:pt x="368" y="144"/>
                    </a:lnTo>
                    <a:lnTo>
                      <a:pt x="366" y="142"/>
                    </a:lnTo>
                    <a:lnTo>
                      <a:pt x="364" y="142"/>
                    </a:lnTo>
                    <a:lnTo>
                      <a:pt x="366" y="144"/>
                    </a:lnTo>
                    <a:lnTo>
                      <a:pt x="362" y="144"/>
                    </a:lnTo>
                    <a:lnTo>
                      <a:pt x="362" y="144"/>
                    </a:lnTo>
                    <a:lnTo>
                      <a:pt x="362" y="144"/>
                    </a:lnTo>
                    <a:lnTo>
                      <a:pt x="364" y="146"/>
                    </a:lnTo>
                    <a:lnTo>
                      <a:pt x="364" y="146"/>
                    </a:lnTo>
                    <a:lnTo>
                      <a:pt x="362" y="146"/>
                    </a:lnTo>
                    <a:lnTo>
                      <a:pt x="360" y="146"/>
                    </a:lnTo>
                    <a:lnTo>
                      <a:pt x="366" y="148"/>
                    </a:lnTo>
                    <a:lnTo>
                      <a:pt x="370" y="148"/>
                    </a:lnTo>
                    <a:lnTo>
                      <a:pt x="372" y="148"/>
                    </a:lnTo>
                    <a:lnTo>
                      <a:pt x="374" y="150"/>
                    </a:lnTo>
                    <a:lnTo>
                      <a:pt x="376" y="150"/>
                    </a:lnTo>
                    <a:lnTo>
                      <a:pt x="376" y="148"/>
                    </a:lnTo>
                    <a:lnTo>
                      <a:pt x="376" y="148"/>
                    </a:lnTo>
                    <a:lnTo>
                      <a:pt x="378" y="150"/>
                    </a:lnTo>
                    <a:lnTo>
                      <a:pt x="380" y="150"/>
                    </a:lnTo>
                    <a:lnTo>
                      <a:pt x="384" y="150"/>
                    </a:lnTo>
                    <a:lnTo>
                      <a:pt x="388" y="150"/>
                    </a:lnTo>
                    <a:lnTo>
                      <a:pt x="388" y="150"/>
                    </a:lnTo>
                    <a:lnTo>
                      <a:pt x="388" y="150"/>
                    </a:lnTo>
                    <a:lnTo>
                      <a:pt x="390" y="150"/>
                    </a:lnTo>
                    <a:lnTo>
                      <a:pt x="390" y="150"/>
                    </a:lnTo>
                    <a:lnTo>
                      <a:pt x="392" y="150"/>
                    </a:lnTo>
                    <a:lnTo>
                      <a:pt x="392" y="150"/>
                    </a:lnTo>
                    <a:lnTo>
                      <a:pt x="394" y="150"/>
                    </a:lnTo>
                    <a:lnTo>
                      <a:pt x="394" y="150"/>
                    </a:lnTo>
                    <a:lnTo>
                      <a:pt x="398" y="152"/>
                    </a:lnTo>
                    <a:lnTo>
                      <a:pt x="398" y="150"/>
                    </a:lnTo>
                    <a:lnTo>
                      <a:pt x="398" y="150"/>
                    </a:lnTo>
                    <a:lnTo>
                      <a:pt x="396" y="150"/>
                    </a:lnTo>
                    <a:lnTo>
                      <a:pt x="396" y="150"/>
                    </a:lnTo>
                    <a:lnTo>
                      <a:pt x="394" y="148"/>
                    </a:lnTo>
                    <a:lnTo>
                      <a:pt x="396" y="148"/>
                    </a:lnTo>
                    <a:lnTo>
                      <a:pt x="396" y="148"/>
                    </a:lnTo>
                    <a:lnTo>
                      <a:pt x="398" y="150"/>
                    </a:lnTo>
                    <a:lnTo>
                      <a:pt x="398" y="150"/>
                    </a:lnTo>
                    <a:lnTo>
                      <a:pt x="400" y="150"/>
                    </a:lnTo>
                    <a:lnTo>
                      <a:pt x="404" y="150"/>
                    </a:lnTo>
                    <a:lnTo>
                      <a:pt x="406" y="150"/>
                    </a:lnTo>
                    <a:lnTo>
                      <a:pt x="406" y="150"/>
                    </a:lnTo>
                    <a:lnTo>
                      <a:pt x="408" y="150"/>
                    </a:lnTo>
                    <a:lnTo>
                      <a:pt x="410" y="148"/>
                    </a:lnTo>
                    <a:close/>
                    <a:moveTo>
                      <a:pt x="446" y="160"/>
                    </a:moveTo>
                    <a:lnTo>
                      <a:pt x="446" y="160"/>
                    </a:lnTo>
                    <a:lnTo>
                      <a:pt x="442" y="160"/>
                    </a:lnTo>
                    <a:lnTo>
                      <a:pt x="440" y="158"/>
                    </a:lnTo>
                    <a:lnTo>
                      <a:pt x="436" y="156"/>
                    </a:lnTo>
                    <a:lnTo>
                      <a:pt x="434" y="156"/>
                    </a:lnTo>
                    <a:lnTo>
                      <a:pt x="432" y="154"/>
                    </a:lnTo>
                    <a:lnTo>
                      <a:pt x="430" y="154"/>
                    </a:lnTo>
                    <a:lnTo>
                      <a:pt x="428" y="152"/>
                    </a:lnTo>
                    <a:lnTo>
                      <a:pt x="428" y="152"/>
                    </a:lnTo>
                    <a:lnTo>
                      <a:pt x="426" y="152"/>
                    </a:lnTo>
                    <a:lnTo>
                      <a:pt x="424" y="152"/>
                    </a:lnTo>
                    <a:lnTo>
                      <a:pt x="424" y="154"/>
                    </a:lnTo>
                    <a:lnTo>
                      <a:pt x="424" y="154"/>
                    </a:lnTo>
                    <a:lnTo>
                      <a:pt x="422" y="154"/>
                    </a:lnTo>
                    <a:lnTo>
                      <a:pt x="422" y="156"/>
                    </a:lnTo>
                    <a:lnTo>
                      <a:pt x="424" y="158"/>
                    </a:lnTo>
                    <a:lnTo>
                      <a:pt x="424" y="158"/>
                    </a:lnTo>
                    <a:lnTo>
                      <a:pt x="424" y="158"/>
                    </a:lnTo>
                    <a:lnTo>
                      <a:pt x="426" y="158"/>
                    </a:lnTo>
                    <a:lnTo>
                      <a:pt x="430" y="160"/>
                    </a:lnTo>
                    <a:lnTo>
                      <a:pt x="430" y="162"/>
                    </a:lnTo>
                    <a:lnTo>
                      <a:pt x="432" y="160"/>
                    </a:lnTo>
                    <a:lnTo>
                      <a:pt x="432" y="160"/>
                    </a:lnTo>
                    <a:lnTo>
                      <a:pt x="434" y="160"/>
                    </a:lnTo>
                    <a:lnTo>
                      <a:pt x="434" y="162"/>
                    </a:lnTo>
                    <a:lnTo>
                      <a:pt x="436" y="162"/>
                    </a:lnTo>
                    <a:lnTo>
                      <a:pt x="438" y="162"/>
                    </a:lnTo>
                    <a:lnTo>
                      <a:pt x="438" y="164"/>
                    </a:lnTo>
                    <a:lnTo>
                      <a:pt x="438" y="164"/>
                    </a:lnTo>
                    <a:lnTo>
                      <a:pt x="440" y="164"/>
                    </a:lnTo>
                    <a:lnTo>
                      <a:pt x="440" y="164"/>
                    </a:lnTo>
                    <a:lnTo>
                      <a:pt x="442" y="164"/>
                    </a:lnTo>
                    <a:lnTo>
                      <a:pt x="444" y="164"/>
                    </a:lnTo>
                    <a:lnTo>
                      <a:pt x="446" y="164"/>
                    </a:lnTo>
                    <a:lnTo>
                      <a:pt x="446" y="164"/>
                    </a:lnTo>
                    <a:lnTo>
                      <a:pt x="448" y="164"/>
                    </a:lnTo>
                    <a:lnTo>
                      <a:pt x="448" y="162"/>
                    </a:lnTo>
                    <a:lnTo>
                      <a:pt x="448" y="162"/>
                    </a:lnTo>
                    <a:lnTo>
                      <a:pt x="446" y="160"/>
                    </a:lnTo>
                    <a:close/>
                    <a:moveTo>
                      <a:pt x="510" y="152"/>
                    </a:moveTo>
                    <a:lnTo>
                      <a:pt x="512" y="152"/>
                    </a:lnTo>
                    <a:lnTo>
                      <a:pt x="512" y="152"/>
                    </a:lnTo>
                    <a:lnTo>
                      <a:pt x="512" y="152"/>
                    </a:lnTo>
                    <a:lnTo>
                      <a:pt x="508" y="150"/>
                    </a:lnTo>
                    <a:lnTo>
                      <a:pt x="508" y="148"/>
                    </a:lnTo>
                    <a:lnTo>
                      <a:pt x="508" y="148"/>
                    </a:lnTo>
                    <a:lnTo>
                      <a:pt x="508" y="148"/>
                    </a:lnTo>
                    <a:lnTo>
                      <a:pt x="508" y="148"/>
                    </a:lnTo>
                    <a:lnTo>
                      <a:pt x="510" y="150"/>
                    </a:lnTo>
                    <a:lnTo>
                      <a:pt x="510" y="152"/>
                    </a:lnTo>
                    <a:close/>
                    <a:moveTo>
                      <a:pt x="586" y="110"/>
                    </a:moveTo>
                    <a:lnTo>
                      <a:pt x="590" y="108"/>
                    </a:lnTo>
                    <a:lnTo>
                      <a:pt x="590" y="108"/>
                    </a:lnTo>
                    <a:lnTo>
                      <a:pt x="590" y="108"/>
                    </a:lnTo>
                    <a:lnTo>
                      <a:pt x="590" y="108"/>
                    </a:lnTo>
                    <a:lnTo>
                      <a:pt x="590" y="108"/>
                    </a:lnTo>
                    <a:lnTo>
                      <a:pt x="586" y="108"/>
                    </a:lnTo>
                    <a:lnTo>
                      <a:pt x="584" y="108"/>
                    </a:lnTo>
                    <a:lnTo>
                      <a:pt x="584" y="110"/>
                    </a:lnTo>
                    <a:lnTo>
                      <a:pt x="586" y="110"/>
                    </a:lnTo>
                    <a:close/>
                    <a:moveTo>
                      <a:pt x="598" y="110"/>
                    </a:moveTo>
                    <a:lnTo>
                      <a:pt x="600" y="110"/>
                    </a:lnTo>
                    <a:lnTo>
                      <a:pt x="592" y="108"/>
                    </a:lnTo>
                    <a:lnTo>
                      <a:pt x="592" y="108"/>
                    </a:lnTo>
                    <a:lnTo>
                      <a:pt x="592" y="108"/>
                    </a:lnTo>
                    <a:lnTo>
                      <a:pt x="594" y="108"/>
                    </a:lnTo>
                    <a:lnTo>
                      <a:pt x="598" y="110"/>
                    </a:lnTo>
                    <a:close/>
                    <a:moveTo>
                      <a:pt x="544" y="12"/>
                    </a:moveTo>
                    <a:lnTo>
                      <a:pt x="552" y="12"/>
                    </a:lnTo>
                    <a:lnTo>
                      <a:pt x="556" y="10"/>
                    </a:lnTo>
                    <a:lnTo>
                      <a:pt x="556" y="10"/>
                    </a:lnTo>
                    <a:lnTo>
                      <a:pt x="556" y="10"/>
                    </a:lnTo>
                    <a:lnTo>
                      <a:pt x="554" y="10"/>
                    </a:lnTo>
                    <a:lnTo>
                      <a:pt x="550" y="10"/>
                    </a:lnTo>
                    <a:lnTo>
                      <a:pt x="544" y="10"/>
                    </a:lnTo>
                    <a:lnTo>
                      <a:pt x="542" y="10"/>
                    </a:lnTo>
                    <a:lnTo>
                      <a:pt x="542" y="12"/>
                    </a:lnTo>
                    <a:lnTo>
                      <a:pt x="542" y="12"/>
                    </a:lnTo>
                    <a:lnTo>
                      <a:pt x="544" y="12"/>
                    </a:lnTo>
                    <a:close/>
                    <a:moveTo>
                      <a:pt x="576" y="116"/>
                    </a:moveTo>
                    <a:lnTo>
                      <a:pt x="580" y="116"/>
                    </a:lnTo>
                    <a:lnTo>
                      <a:pt x="580" y="118"/>
                    </a:lnTo>
                    <a:lnTo>
                      <a:pt x="582" y="118"/>
                    </a:lnTo>
                    <a:lnTo>
                      <a:pt x="582" y="118"/>
                    </a:lnTo>
                    <a:lnTo>
                      <a:pt x="582" y="116"/>
                    </a:lnTo>
                    <a:lnTo>
                      <a:pt x="582" y="116"/>
                    </a:lnTo>
                    <a:lnTo>
                      <a:pt x="580" y="116"/>
                    </a:lnTo>
                    <a:lnTo>
                      <a:pt x="582" y="116"/>
                    </a:lnTo>
                    <a:lnTo>
                      <a:pt x="584" y="114"/>
                    </a:lnTo>
                    <a:lnTo>
                      <a:pt x="580" y="114"/>
                    </a:lnTo>
                    <a:lnTo>
                      <a:pt x="578" y="114"/>
                    </a:lnTo>
                    <a:lnTo>
                      <a:pt x="576" y="114"/>
                    </a:lnTo>
                    <a:lnTo>
                      <a:pt x="574" y="114"/>
                    </a:lnTo>
                    <a:lnTo>
                      <a:pt x="574" y="114"/>
                    </a:lnTo>
                    <a:lnTo>
                      <a:pt x="574" y="116"/>
                    </a:lnTo>
                    <a:lnTo>
                      <a:pt x="576" y="116"/>
                    </a:lnTo>
                    <a:close/>
                    <a:moveTo>
                      <a:pt x="528" y="26"/>
                    </a:moveTo>
                    <a:lnTo>
                      <a:pt x="532" y="26"/>
                    </a:lnTo>
                    <a:lnTo>
                      <a:pt x="534" y="26"/>
                    </a:lnTo>
                    <a:lnTo>
                      <a:pt x="534" y="28"/>
                    </a:lnTo>
                    <a:lnTo>
                      <a:pt x="536" y="28"/>
                    </a:lnTo>
                    <a:lnTo>
                      <a:pt x="544" y="28"/>
                    </a:lnTo>
                    <a:lnTo>
                      <a:pt x="544" y="28"/>
                    </a:lnTo>
                    <a:lnTo>
                      <a:pt x="540" y="26"/>
                    </a:lnTo>
                    <a:lnTo>
                      <a:pt x="532" y="26"/>
                    </a:lnTo>
                    <a:lnTo>
                      <a:pt x="530" y="26"/>
                    </a:lnTo>
                    <a:lnTo>
                      <a:pt x="528" y="26"/>
                    </a:lnTo>
                    <a:lnTo>
                      <a:pt x="528" y="26"/>
                    </a:lnTo>
                    <a:lnTo>
                      <a:pt x="526" y="26"/>
                    </a:lnTo>
                    <a:lnTo>
                      <a:pt x="528" y="26"/>
                    </a:lnTo>
                    <a:lnTo>
                      <a:pt x="528" y="26"/>
                    </a:lnTo>
                    <a:close/>
                    <a:moveTo>
                      <a:pt x="654" y="100"/>
                    </a:moveTo>
                    <a:lnTo>
                      <a:pt x="652" y="100"/>
                    </a:lnTo>
                    <a:lnTo>
                      <a:pt x="652" y="100"/>
                    </a:lnTo>
                    <a:lnTo>
                      <a:pt x="654" y="100"/>
                    </a:lnTo>
                    <a:lnTo>
                      <a:pt x="654" y="100"/>
                    </a:lnTo>
                    <a:lnTo>
                      <a:pt x="656" y="100"/>
                    </a:lnTo>
                    <a:lnTo>
                      <a:pt x="658" y="100"/>
                    </a:lnTo>
                    <a:lnTo>
                      <a:pt x="656" y="100"/>
                    </a:lnTo>
                    <a:lnTo>
                      <a:pt x="656" y="100"/>
                    </a:lnTo>
                    <a:lnTo>
                      <a:pt x="654" y="100"/>
                    </a:lnTo>
                    <a:close/>
                    <a:moveTo>
                      <a:pt x="768" y="70"/>
                    </a:moveTo>
                    <a:lnTo>
                      <a:pt x="764" y="70"/>
                    </a:lnTo>
                    <a:lnTo>
                      <a:pt x="764" y="70"/>
                    </a:lnTo>
                    <a:lnTo>
                      <a:pt x="764" y="70"/>
                    </a:lnTo>
                    <a:lnTo>
                      <a:pt x="768" y="70"/>
                    </a:lnTo>
                    <a:lnTo>
                      <a:pt x="770" y="72"/>
                    </a:lnTo>
                    <a:lnTo>
                      <a:pt x="774" y="72"/>
                    </a:lnTo>
                    <a:lnTo>
                      <a:pt x="776" y="72"/>
                    </a:lnTo>
                    <a:lnTo>
                      <a:pt x="776" y="70"/>
                    </a:lnTo>
                    <a:lnTo>
                      <a:pt x="776" y="70"/>
                    </a:lnTo>
                    <a:lnTo>
                      <a:pt x="776" y="70"/>
                    </a:lnTo>
                    <a:lnTo>
                      <a:pt x="778" y="70"/>
                    </a:lnTo>
                    <a:lnTo>
                      <a:pt x="778" y="70"/>
                    </a:lnTo>
                    <a:lnTo>
                      <a:pt x="776" y="70"/>
                    </a:lnTo>
                    <a:lnTo>
                      <a:pt x="774" y="70"/>
                    </a:lnTo>
                    <a:lnTo>
                      <a:pt x="772" y="70"/>
                    </a:lnTo>
                    <a:lnTo>
                      <a:pt x="768" y="70"/>
                    </a:lnTo>
                    <a:lnTo>
                      <a:pt x="768" y="70"/>
                    </a:lnTo>
                    <a:close/>
                    <a:moveTo>
                      <a:pt x="1317" y="64"/>
                    </a:moveTo>
                    <a:lnTo>
                      <a:pt x="1317" y="64"/>
                    </a:lnTo>
                    <a:lnTo>
                      <a:pt x="1317" y="64"/>
                    </a:lnTo>
                    <a:lnTo>
                      <a:pt x="1317" y="62"/>
                    </a:lnTo>
                    <a:lnTo>
                      <a:pt x="1311" y="64"/>
                    </a:lnTo>
                    <a:lnTo>
                      <a:pt x="1309" y="64"/>
                    </a:lnTo>
                    <a:lnTo>
                      <a:pt x="1309" y="64"/>
                    </a:lnTo>
                    <a:lnTo>
                      <a:pt x="1317" y="64"/>
                    </a:lnTo>
                    <a:close/>
                    <a:moveTo>
                      <a:pt x="1291" y="136"/>
                    </a:moveTo>
                    <a:lnTo>
                      <a:pt x="1288" y="136"/>
                    </a:lnTo>
                    <a:lnTo>
                      <a:pt x="1288" y="136"/>
                    </a:lnTo>
                    <a:lnTo>
                      <a:pt x="1288" y="136"/>
                    </a:lnTo>
                    <a:lnTo>
                      <a:pt x="1291" y="138"/>
                    </a:lnTo>
                    <a:lnTo>
                      <a:pt x="1293" y="138"/>
                    </a:lnTo>
                    <a:lnTo>
                      <a:pt x="1293" y="138"/>
                    </a:lnTo>
                    <a:lnTo>
                      <a:pt x="1295" y="138"/>
                    </a:lnTo>
                    <a:lnTo>
                      <a:pt x="1295" y="138"/>
                    </a:lnTo>
                    <a:lnTo>
                      <a:pt x="1295" y="138"/>
                    </a:lnTo>
                    <a:lnTo>
                      <a:pt x="1297" y="138"/>
                    </a:lnTo>
                    <a:lnTo>
                      <a:pt x="1299" y="138"/>
                    </a:lnTo>
                    <a:lnTo>
                      <a:pt x="1299" y="138"/>
                    </a:lnTo>
                    <a:lnTo>
                      <a:pt x="1299" y="136"/>
                    </a:lnTo>
                    <a:lnTo>
                      <a:pt x="1297" y="136"/>
                    </a:lnTo>
                    <a:lnTo>
                      <a:pt x="1297" y="136"/>
                    </a:lnTo>
                    <a:lnTo>
                      <a:pt x="1291" y="136"/>
                    </a:lnTo>
                    <a:lnTo>
                      <a:pt x="1291" y="136"/>
                    </a:lnTo>
                    <a:close/>
                    <a:moveTo>
                      <a:pt x="1214" y="76"/>
                    </a:moveTo>
                    <a:lnTo>
                      <a:pt x="1216" y="76"/>
                    </a:lnTo>
                    <a:lnTo>
                      <a:pt x="1212" y="76"/>
                    </a:lnTo>
                    <a:lnTo>
                      <a:pt x="1212" y="76"/>
                    </a:lnTo>
                    <a:lnTo>
                      <a:pt x="1216" y="80"/>
                    </a:lnTo>
                    <a:lnTo>
                      <a:pt x="1220" y="82"/>
                    </a:lnTo>
                    <a:lnTo>
                      <a:pt x="1218" y="82"/>
                    </a:lnTo>
                    <a:lnTo>
                      <a:pt x="1216" y="82"/>
                    </a:lnTo>
                    <a:lnTo>
                      <a:pt x="1216" y="82"/>
                    </a:lnTo>
                    <a:lnTo>
                      <a:pt x="1218" y="84"/>
                    </a:lnTo>
                    <a:lnTo>
                      <a:pt x="1220" y="84"/>
                    </a:lnTo>
                    <a:lnTo>
                      <a:pt x="1224" y="86"/>
                    </a:lnTo>
                    <a:lnTo>
                      <a:pt x="1228" y="86"/>
                    </a:lnTo>
                    <a:lnTo>
                      <a:pt x="1230" y="86"/>
                    </a:lnTo>
                    <a:lnTo>
                      <a:pt x="1230" y="88"/>
                    </a:lnTo>
                    <a:lnTo>
                      <a:pt x="1236" y="90"/>
                    </a:lnTo>
                    <a:lnTo>
                      <a:pt x="1238" y="90"/>
                    </a:lnTo>
                    <a:lnTo>
                      <a:pt x="1240" y="90"/>
                    </a:lnTo>
                    <a:lnTo>
                      <a:pt x="1250" y="92"/>
                    </a:lnTo>
                    <a:lnTo>
                      <a:pt x="1252" y="92"/>
                    </a:lnTo>
                    <a:lnTo>
                      <a:pt x="1252" y="92"/>
                    </a:lnTo>
                    <a:lnTo>
                      <a:pt x="1254" y="92"/>
                    </a:lnTo>
                    <a:lnTo>
                      <a:pt x="1254" y="92"/>
                    </a:lnTo>
                    <a:lnTo>
                      <a:pt x="1254" y="90"/>
                    </a:lnTo>
                    <a:lnTo>
                      <a:pt x="1254" y="90"/>
                    </a:lnTo>
                    <a:lnTo>
                      <a:pt x="1252" y="88"/>
                    </a:lnTo>
                    <a:lnTo>
                      <a:pt x="1252" y="88"/>
                    </a:lnTo>
                    <a:lnTo>
                      <a:pt x="1252" y="88"/>
                    </a:lnTo>
                    <a:lnTo>
                      <a:pt x="1254" y="88"/>
                    </a:lnTo>
                    <a:lnTo>
                      <a:pt x="1258" y="88"/>
                    </a:lnTo>
                    <a:lnTo>
                      <a:pt x="1262" y="90"/>
                    </a:lnTo>
                    <a:lnTo>
                      <a:pt x="1264" y="90"/>
                    </a:lnTo>
                    <a:lnTo>
                      <a:pt x="1266" y="88"/>
                    </a:lnTo>
                    <a:lnTo>
                      <a:pt x="1272" y="88"/>
                    </a:lnTo>
                    <a:lnTo>
                      <a:pt x="1272" y="88"/>
                    </a:lnTo>
                    <a:lnTo>
                      <a:pt x="1274" y="88"/>
                    </a:lnTo>
                    <a:lnTo>
                      <a:pt x="1276" y="88"/>
                    </a:lnTo>
                    <a:lnTo>
                      <a:pt x="1278" y="88"/>
                    </a:lnTo>
                    <a:lnTo>
                      <a:pt x="1280" y="88"/>
                    </a:lnTo>
                    <a:lnTo>
                      <a:pt x="1282" y="90"/>
                    </a:lnTo>
                    <a:lnTo>
                      <a:pt x="1284" y="90"/>
                    </a:lnTo>
                    <a:lnTo>
                      <a:pt x="1286" y="90"/>
                    </a:lnTo>
                    <a:lnTo>
                      <a:pt x="1286" y="90"/>
                    </a:lnTo>
                    <a:lnTo>
                      <a:pt x="1288" y="90"/>
                    </a:lnTo>
                    <a:lnTo>
                      <a:pt x="1291" y="88"/>
                    </a:lnTo>
                    <a:lnTo>
                      <a:pt x="1286" y="86"/>
                    </a:lnTo>
                    <a:lnTo>
                      <a:pt x="1282" y="86"/>
                    </a:lnTo>
                    <a:lnTo>
                      <a:pt x="1280" y="86"/>
                    </a:lnTo>
                    <a:lnTo>
                      <a:pt x="1272" y="82"/>
                    </a:lnTo>
                    <a:lnTo>
                      <a:pt x="1270" y="82"/>
                    </a:lnTo>
                    <a:lnTo>
                      <a:pt x="1270" y="80"/>
                    </a:lnTo>
                    <a:lnTo>
                      <a:pt x="1264" y="78"/>
                    </a:lnTo>
                    <a:lnTo>
                      <a:pt x="1266" y="78"/>
                    </a:lnTo>
                    <a:lnTo>
                      <a:pt x="1268" y="78"/>
                    </a:lnTo>
                    <a:lnTo>
                      <a:pt x="1272" y="78"/>
                    </a:lnTo>
                    <a:lnTo>
                      <a:pt x="1274" y="78"/>
                    </a:lnTo>
                    <a:lnTo>
                      <a:pt x="1274" y="78"/>
                    </a:lnTo>
                    <a:lnTo>
                      <a:pt x="1274" y="80"/>
                    </a:lnTo>
                    <a:lnTo>
                      <a:pt x="1274" y="80"/>
                    </a:lnTo>
                    <a:lnTo>
                      <a:pt x="1276" y="80"/>
                    </a:lnTo>
                    <a:lnTo>
                      <a:pt x="1278" y="82"/>
                    </a:lnTo>
                    <a:lnTo>
                      <a:pt x="1280" y="84"/>
                    </a:lnTo>
                    <a:lnTo>
                      <a:pt x="1282" y="84"/>
                    </a:lnTo>
                    <a:lnTo>
                      <a:pt x="1286" y="86"/>
                    </a:lnTo>
                    <a:lnTo>
                      <a:pt x="1291" y="86"/>
                    </a:lnTo>
                    <a:lnTo>
                      <a:pt x="1293" y="86"/>
                    </a:lnTo>
                    <a:lnTo>
                      <a:pt x="1299" y="86"/>
                    </a:lnTo>
                    <a:lnTo>
                      <a:pt x="1301" y="86"/>
                    </a:lnTo>
                    <a:lnTo>
                      <a:pt x="1301" y="86"/>
                    </a:lnTo>
                    <a:lnTo>
                      <a:pt x="1303" y="84"/>
                    </a:lnTo>
                    <a:lnTo>
                      <a:pt x="1301" y="82"/>
                    </a:lnTo>
                    <a:lnTo>
                      <a:pt x="1299" y="82"/>
                    </a:lnTo>
                    <a:lnTo>
                      <a:pt x="1299" y="82"/>
                    </a:lnTo>
                    <a:lnTo>
                      <a:pt x="1299" y="80"/>
                    </a:lnTo>
                    <a:lnTo>
                      <a:pt x="1303" y="80"/>
                    </a:lnTo>
                    <a:lnTo>
                      <a:pt x="1301" y="80"/>
                    </a:lnTo>
                    <a:lnTo>
                      <a:pt x="1301" y="80"/>
                    </a:lnTo>
                    <a:lnTo>
                      <a:pt x="1276" y="76"/>
                    </a:lnTo>
                    <a:lnTo>
                      <a:pt x="1276" y="76"/>
                    </a:lnTo>
                    <a:lnTo>
                      <a:pt x="1274" y="76"/>
                    </a:lnTo>
                    <a:lnTo>
                      <a:pt x="1272" y="76"/>
                    </a:lnTo>
                    <a:lnTo>
                      <a:pt x="1270" y="76"/>
                    </a:lnTo>
                    <a:lnTo>
                      <a:pt x="1266" y="76"/>
                    </a:lnTo>
                    <a:lnTo>
                      <a:pt x="1262" y="74"/>
                    </a:lnTo>
                    <a:lnTo>
                      <a:pt x="1256" y="72"/>
                    </a:lnTo>
                    <a:lnTo>
                      <a:pt x="1252" y="72"/>
                    </a:lnTo>
                    <a:lnTo>
                      <a:pt x="1248" y="72"/>
                    </a:lnTo>
                    <a:lnTo>
                      <a:pt x="1248" y="72"/>
                    </a:lnTo>
                    <a:lnTo>
                      <a:pt x="1246" y="74"/>
                    </a:lnTo>
                    <a:lnTo>
                      <a:pt x="1246" y="74"/>
                    </a:lnTo>
                    <a:lnTo>
                      <a:pt x="1246" y="74"/>
                    </a:lnTo>
                    <a:lnTo>
                      <a:pt x="1248" y="76"/>
                    </a:lnTo>
                    <a:lnTo>
                      <a:pt x="1250" y="76"/>
                    </a:lnTo>
                    <a:lnTo>
                      <a:pt x="1250" y="76"/>
                    </a:lnTo>
                    <a:lnTo>
                      <a:pt x="1252" y="78"/>
                    </a:lnTo>
                    <a:lnTo>
                      <a:pt x="1252" y="78"/>
                    </a:lnTo>
                    <a:lnTo>
                      <a:pt x="1252" y="78"/>
                    </a:lnTo>
                    <a:lnTo>
                      <a:pt x="1250" y="78"/>
                    </a:lnTo>
                    <a:lnTo>
                      <a:pt x="1248" y="78"/>
                    </a:lnTo>
                    <a:lnTo>
                      <a:pt x="1248" y="78"/>
                    </a:lnTo>
                    <a:lnTo>
                      <a:pt x="1246" y="78"/>
                    </a:lnTo>
                    <a:lnTo>
                      <a:pt x="1244" y="76"/>
                    </a:lnTo>
                    <a:lnTo>
                      <a:pt x="1242" y="76"/>
                    </a:lnTo>
                    <a:lnTo>
                      <a:pt x="1240" y="76"/>
                    </a:lnTo>
                    <a:lnTo>
                      <a:pt x="1240" y="76"/>
                    </a:lnTo>
                    <a:lnTo>
                      <a:pt x="1234" y="74"/>
                    </a:lnTo>
                    <a:lnTo>
                      <a:pt x="1230" y="74"/>
                    </a:lnTo>
                    <a:lnTo>
                      <a:pt x="1226" y="72"/>
                    </a:lnTo>
                    <a:lnTo>
                      <a:pt x="1224" y="72"/>
                    </a:lnTo>
                    <a:lnTo>
                      <a:pt x="1222" y="72"/>
                    </a:lnTo>
                    <a:lnTo>
                      <a:pt x="1220" y="70"/>
                    </a:lnTo>
                    <a:lnTo>
                      <a:pt x="1218" y="70"/>
                    </a:lnTo>
                    <a:lnTo>
                      <a:pt x="1216" y="72"/>
                    </a:lnTo>
                    <a:lnTo>
                      <a:pt x="1214" y="72"/>
                    </a:lnTo>
                    <a:lnTo>
                      <a:pt x="1214" y="72"/>
                    </a:lnTo>
                    <a:lnTo>
                      <a:pt x="1214" y="72"/>
                    </a:lnTo>
                    <a:lnTo>
                      <a:pt x="1214" y="72"/>
                    </a:lnTo>
                    <a:lnTo>
                      <a:pt x="1212" y="74"/>
                    </a:lnTo>
                    <a:lnTo>
                      <a:pt x="1210" y="74"/>
                    </a:lnTo>
                    <a:lnTo>
                      <a:pt x="1210" y="74"/>
                    </a:lnTo>
                    <a:lnTo>
                      <a:pt x="1210" y="74"/>
                    </a:lnTo>
                    <a:lnTo>
                      <a:pt x="1214" y="76"/>
                    </a:lnTo>
                    <a:close/>
                    <a:moveTo>
                      <a:pt x="1286" y="100"/>
                    </a:moveTo>
                    <a:lnTo>
                      <a:pt x="1284" y="98"/>
                    </a:lnTo>
                    <a:lnTo>
                      <a:pt x="1282" y="98"/>
                    </a:lnTo>
                    <a:lnTo>
                      <a:pt x="1282" y="98"/>
                    </a:lnTo>
                    <a:lnTo>
                      <a:pt x="1280" y="98"/>
                    </a:lnTo>
                    <a:lnTo>
                      <a:pt x="1280" y="98"/>
                    </a:lnTo>
                    <a:lnTo>
                      <a:pt x="1274" y="98"/>
                    </a:lnTo>
                    <a:lnTo>
                      <a:pt x="1274" y="98"/>
                    </a:lnTo>
                    <a:lnTo>
                      <a:pt x="1272" y="98"/>
                    </a:lnTo>
                    <a:lnTo>
                      <a:pt x="1272" y="98"/>
                    </a:lnTo>
                    <a:lnTo>
                      <a:pt x="1278" y="102"/>
                    </a:lnTo>
                    <a:lnTo>
                      <a:pt x="1282" y="102"/>
                    </a:lnTo>
                    <a:lnTo>
                      <a:pt x="1282" y="102"/>
                    </a:lnTo>
                    <a:lnTo>
                      <a:pt x="1286" y="102"/>
                    </a:lnTo>
                    <a:lnTo>
                      <a:pt x="1286" y="100"/>
                    </a:lnTo>
                    <a:close/>
                    <a:moveTo>
                      <a:pt x="1299" y="102"/>
                    </a:moveTo>
                    <a:lnTo>
                      <a:pt x="1297" y="102"/>
                    </a:lnTo>
                    <a:lnTo>
                      <a:pt x="1293" y="104"/>
                    </a:lnTo>
                    <a:lnTo>
                      <a:pt x="1291" y="104"/>
                    </a:lnTo>
                    <a:lnTo>
                      <a:pt x="1291" y="104"/>
                    </a:lnTo>
                    <a:lnTo>
                      <a:pt x="1291" y="104"/>
                    </a:lnTo>
                    <a:lnTo>
                      <a:pt x="1291" y="104"/>
                    </a:lnTo>
                    <a:lnTo>
                      <a:pt x="1291" y="106"/>
                    </a:lnTo>
                    <a:lnTo>
                      <a:pt x="1291" y="108"/>
                    </a:lnTo>
                    <a:lnTo>
                      <a:pt x="1291" y="108"/>
                    </a:lnTo>
                    <a:lnTo>
                      <a:pt x="1288" y="108"/>
                    </a:lnTo>
                    <a:lnTo>
                      <a:pt x="1284" y="110"/>
                    </a:lnTo>
                    <a:lnTo>
                      <a:pt x="1282" y="110"/>
                    </a:lnTo>
                    <a:lnTo>
                      <a:pt x="1286" y="110"/>
                    </a:lnTo>
                    <a:lnTo>
                      <a:pt x="1286" y="110"/>
                    </a:lnTo>
                    <a:lnTo>
                      <a:pt x="1288" y="110"/>
                    </a:lnTo>
                    <a:lnTo>
                      <a:pt x="1291" y="110"/>
                    </a:lnTo>
                    <a:lnTo>
                      <a:pt x="1293" y="110"/>
                    </a:lnTo>
                    <a:lnTo>
                      <a:pt x="1295" y="110"/>
                    </a:lnTo>
                    <a:lnTo>
                      <a:pt x="1301" y="110"/>
                    </a:lnTo>
                    <a:lnTo>
                      <a:pt x="1307" y="112"/>
                    </a:lnTo>
                    <a:lnTo>
                      <a:pt x="1313" y="112"/>
                    </a:lnTo>
                    <a:lnTo>
                      <a:pt x="1317" y="112"/>
                    </a:lnTo>
                    <a:lnTo>
                      <a:pt x="1319" y="112"/>
                    </a:lnTo>
                    <a:lnTo>
                      <a:pt x="1321" y="112"/>
                    </a:lnTo>
                    <a:lnTo>
                      <a:pt x="1325" y="112"/>
                    </a:lnTo>
                    <a:lnTo>
                      <a:pt x="1329" y="112"/>
                    </a:lnTo>
                    <a:lnTo>
                      <a:pt x="1329" y="112"/>
                    </a:lnTo>
                    <a:lnTo>
                      <a:pt x="1325" y="108"/>
                    </a:lnTo>
                    <a:lnTo>
                      <a:pt x="1323" y="108"/>
                    </a:lnTo>
                    <a:lnTo>
                      <a:pt x="1321" y="108"/>
                    </a:lnTo>
                    <a:lnTo>
                      <a:pt x="1309" y="104"/>
                    </a:lnTo>
                    <a:lnTo>
                      <a:pt x="1305" y="104"/>
                    </a:lnTo>
                    <a:lnTo>
                      <a:pt x="1301" y="102"/>
                    </a:lnTo>
                    <a:lnTo>
                      <a:pt x="1299" y="102"/>
                    </a:lnTo>
                    <a:close/>
                    <a:moveTo>
                      <a:pt x="1763" y="144"/>
                    </a:moveTo>
                    <a:lnTo>
                      <a:pt x="1763" y="144"/>
                    </a:lnTo>
                    <a:lnTo>
                      <a:pt x="1765" y="144"/>
                    </a:lnTo>
                    <a:lnTo>
                      <a:pt x="1771" y="148"/>
                    </a:lnTo>
                    <a:lnTo>
                      <a:pt x="1771" y="148"/>
                    </a:lnTo>
                    <a:lnTo>
                      <a:pt x="1773" y="146"/>
                    </a:lnTo>
                    <a:lnTo>
                      <a:pt x="1779" y="146"/>
                    </a:lnTo>
                    <a:lnTo>
                      <a:pt x="1779" y="144"/>
                    </a:lnTo>
                    <a:lnTo>
                      <a:pt x="1779" y="144"/>
                    </a:lnTo>
                    <a:lnTo>
                      <a:pt x="1781" y="144"/>
                    </a:lnTo>
                    <a:lnTo>
                      <a:pt x="1783" y="144"/>
                    </a:lnTo>
                    <a:lnTo>
                      <a:pt x="1787" y="146"/>
                    </a:lnTo>
                    <a:lnTo>
                      <a:pt x="1789" y="146"/>
                    </a:lnTo>
                    <a:lnTo>
                      <a:pt x="1791" y="146"/>
                    </a:lnTo>
                    <a:lnTo>
                      <a:pt x="1795" y="144"/>
                    </a:lnTo>
                    <a:lnTo>
                      <a:pt x="1801" y="144"/>
                    </a:lnTo>
                    <a:lnTo>
                      <a:pt x="1803" y="144"/>
                    </a:lnTo>
                    <a:lnTo>
                      <a:pt x="1803" y="142"/>
                    </a:lnTo>
                    <a:lnTo>
                      <a:pt x="1803" y="142"/>
                    </a:lnTo>
                    <a:lnTo>
                      <a:pt x="1801" y="140"/>
                    </a:lnTo>
                    <a:lnTo>
                      <a:pt x="1801" y="140"/>
                    </a:lnTo>
                    <a:lnTo>
                      <a:pt x="1797" y="140"/>
                    </a:lnTo>
                    <a:lnTo>
                      <a:pt x="1793" y="138"/>
                    </a:lnTo>
                    <a:lnTo>
                      <a:pt x="1791" y="138"/>
                    </a:lnTo>
                    <a:lnTo>
                      <a:pt x="1789" y="138"/>
                    </a:lnTo>
                    <a:lnTo>
                      <a:pt x="1789" y="138"/>
                    </a:lnTo>
                    <a:lnTo>
                      <a:pt x="1785" y="136"/>
                    </a:lnTo>
                    <a:lnTo>
                      <a:pt x="1785" y="136"/>
                    </a:lnTo>
                    <a:lnTo>
                      <a:pt x="1779" y="136"/>
                    </a:lnTo>
                    <a:lnTo>
                      <a:pt x="1777" y="136"/>
                    </a:lnTo>
                    <a:lnTo>
                      <a:pt x="1775" y="136"/>
                    </a:lnTo>
                    <a:lnTo>
                      <a:pt x="1775" y="136"/>
                    </a:lnTo>
                    <a:lnTo>
                      <a:pt x="1773" y="136"/>
                    </a:lnTo>
                    <a:lnTo>
                      <a:pt x="1771" y="136"/>
                    </a:lnTo>
                    <a:lnTo>
                      <a:pt x="1769" y="136"/>
                    </a:lnTo>
                    <a:lnTo>
                      <a:pt x="1769" y="136"/>
                    </a:lnTo>
                    <a:lnTo>
                      <a:pt x="1769" y="136"/>
                    </a:lnTo>
                    <a:lnTo>
                      <a:pt x="1767" y="136"/>
                    </a:lnTo>
                    <a:lnTo>
                      <a:pt x="1767" y="136"/>
                    </a:lnTo>
                    <a:lnTo>
                      <a:pt x="1767" y="136"/>
                    </a:lnTo>
                    <a:lnTo>
                      <a:pt x="1765" y="138"/>
                    </a:lnTo>
                    <a:lnTo>
                      <a:pt x="1765" y="138"/>
                    </a:lnTo>
                    <a:lnTo>
                      <a:pt x="1763" y="140"/>
                    </a:lnTo>
                    <a:lnTo>
                      <a:pt x="1761" y="142"/>
                    </a:lnTo>
                    <a:lnTo>
                      <a:pt x="1763" y="142"/>
                    </a:lnTo>
                    <a:lnTo>
                      <a:pt x="1763" y="144"/>
                    </a:lnTo>
                    <a:close/>
                    <a:moveTo>
                      <a:pt x="1667" y="162"/>
                    </a:moveTo>
                    <a:lnTo>
                      <a:pt x="1669" y="162"/>
                    </a:lnTo>
                    <a:lnTo>
                      <a:pt x="1671" y="162"/>
                    </a:lnTo>
                    <a:lnTo>
                      <a:pt x="1675" y="164"/>
                    </a:lnTo>
                    <a:lnTo>
                      <a:pt x="1677" y="164"/>
                    </a:lnTo>
                    <a:lnTo>
                      <a:pt x="1685" y="166"/>
                    </a:lnTo>
                    <a:lnTo>
                      <a:pt x="1689" y="166"/>
                    </a:lnTo>
                    <a:lnTo>
                      <a:pt x="1689" y="166"/>
                    </a:lnTo>
                    <a:lnTo>
                      <a:pt x="1689" y="164"/>
                    </a:lnTo>
                    <a:lnTo>
                      <a:pt x="1687" y="164"/>
                    </a:lnTo>
                    <a:lnTo>
                      <a:pt x="1687" y="162"/>
                    </a:lnTo>
                    <a:lnTo>
                      <a:pt x="1687" y="162"/>
                    </a:lnTo>
                    <a:lnTo>
                      <a:pt x="1687" y="162"/>
                    </a:lnTo>
                    <a:lnTo>
                      <a:pt x="1685" y="162"/>
                    </a:lnTo>
                    <a:lnTo>
                      <a:pt x="1685" y="162"/>
                    </a:lnTo>
                    <a:lnTo>
                      <a:pt x="1671" y="160"/>
                    </a:lnTo>
                    <a:lnTo>
                      <a:pt x="1669" y="160"/>
                    </a:lnTo>
                    <a:lnTo>
                      <a:pt x="1667" y="160"/>
                    </a:lnTo>
                    <a:lnTo>
                      <a:pt x="1667" y="160"/>
                    </a:lnTo>
                    <a:lnTo>
                      <a:pt x="1667" y="162"/>
                    </a:lnTo>
                    <a:lnTo>
                      <a:pt x="1667" y="162"/>
                    </a:lnTo>
                    <a:close/>
                    <a:moveTo>
                      <a:pt x="1563" y="146"/>
                    </a:moveTo>
                    <a:lnTo>
                      <a:pt x="1565" y="148"/>
                    </a:lnTo>
                    <a:lnTo>
                      <a:pt x="1567" y="148"/>
                    </a:lnTo>
                    <a:lnTo>
                      <a:pt x="1567" y="148"/>
                    </a:lnTo>
                    <a:lnTo>
                      <a:pt x="1565" y="146"/>
                    </a:lnTo>
                    <a:lnTo>
                      <a:pt x="1563" y="146"/>
                    </a:lnTo>
                    <a:lnTo>
                      <a:pt x="1561" y="146"/>
                    </a:lnTo>
                    <a:lnTo>
                      <a:pt x="1563" y="146"/>
                    </a:lnTo>
                    <a:lnTo>
                      <a:pt x="1563" y="146"/>
                    </a:lnTo>
                    <a:close/>
                    <a:moveTo>
                      <a:pt x="1313" y="80"/>
                    </a:moveTo>
                    <a:lnTo>
                      <a:pt x="1313" y="80"/>
                    </a:lnTo>
                    <a:lnTo>
                      <a:pt x="1315" y="82"/>
                    </a:lnTo>
                    <a:lnTo>
                      <a:pt x="1317" y="84"/>
                    </a:lnTo>
                    <a:lnTo>
                      <a:pt x="1317" y="84"/>
                    </a:lnTo>
                    <a:lnTo>
                      <a:pt x="1325" y="86"/>
                    </a:lnTo>
                    <a:lnTo>
                      <a:pt x="1329" y="86"/>
                    </a:lnTo>
                    <a:lnTo>
                      <a:pt x="1333" y="88"/>
                    </a:lnTo>
                    <a:lnTo>
                      <a:pt x="1335" y="88"/>
                    </a:lnTo>
                    <a:lnTo>
                      <a:pt x="1339" y="88"/>
                    </a:lnTo>
                    <a:lnTo>
                      <a:pt x="1341" y="88"/>
                    </a:lnTo>
                    <a:lnTo>
                      <a:pt x="1345" y="90"/>
                    </a:lnTo>
                    <a:lnTo>
                      <a:pt x="1347" y="90"/>
                    </a:lnTo>
                    <a:lnTo>
                      <a:pt x="1349" y="90"/>
                    </a:lnTo>
                    <a:lnTo>
                      <a:pt x="1357" y="90"/>
                    </a:lnTo>
                    <a:lnTo>
                      <a:pt x="1363" y="90"/>
                    </a:lnTo>
                    <a:lnTo>
                      <a:pt x="1365" y="90"/>
                    </a:lnTo>
                    <a:lnTo>
                      <a:pt x="1369" y="90"/>
                    </a:lnTo>
                    <a:lnTo>
                      <a:pt x="1371" y="88"/>
                    </a:lnTo>
                    <a:lnTo>
                      <a:pt x="1371" y="88"/>
                    </a:lnTo>
                    <a:lnTo>
                      <a:pt x="1369" y="86"/>
                    </a:lnTo>
                    <a:lnTo>
                      <a:pt x="1367" y="84"/>
                    </a:lnTo>
                    <a:lnTo>
                      <a:pt x="1367" y="86"/>
                    </a:lnTo>
                    <a:lnTo>
                      <a:pt x="1367" y="86"/>
                    </a:lnTo>
                    <a:lnTo>
                      <a:pt x="1367" y="86"/>
                    </a:lnTo>
                    <a:lnTo>
                      <a:pt x="1365" y="86"/>
                    </a:lnTo>
                    <a:lnTo>
                      <a:pt x="1363" y="84"/>
                    </a:lnTo>
                    <a:lnTo>
                      <a:pt x="1359" y="84"/>
                    </a:lnTo>
                    <a:lnTo>
                      <a:pt x="1353" y="84"/>
                    </a:lnTo>
                    <a:lnTo>
                      <a:pt x="1347" y="84"/>
                    </a:lnTo>
                    <a:lnTo>
                      <a:pt x="1347" y="84"/>
                    </a:lnTo>
                    <a:lnTo>
                      <a:pt x="1343" y="84"/>
                    </a:lnTo>
                    <a:lnTo>
                      <a:pt x="1341" y="84"/>
                    </a:lnTo>
                    <a:lnTo>
                      <a:pt x="1341" y="82"/>
                    </a:lnTo>
                    <a:lnTo>
                      <a:pt x="1339" y="82"/>
                    </a:lnTo>
                    <a:lnTo>
                      <a:pt x="1339" y="82"/>
                    </a:lnTo>
                    <a:lnTo>
                      <a:pt x="1337" y="82"/>
                    </a:lnTo>
                    <a:lnTo>
                      <a:pt x="1327" y="82"/>
                    </a:lnTo>
                    <a:lnTo>
                      <a:pt x="1327" y="82"/>
                    </a:lnTo>
                    <a:lnTo>
                      <a:pt x="1323" y="82"/>
                    </a:lnTo>
                    <a:lnTo>
                      <a:pt x="1321" y="82"/>
                    </a:lnTo>
                    <a:lnTo>
                      <a:pt x="1319" y="82"/>
                    </a:lnTo>
                    <a:lnTo>
                      <a:pt x="1317" y="80"/>
                    </a:lnTo>
                    <a:lnTo>
                      <a:pt x="1313" y="80"/>
                    </a:lnTo>
                    <a:lnTo>
                      <a:pt x="1313" y="80"/>
                    </a:lnTo>
                    <a:close/>
                    <a:moveTo>
                      <a:pt x="1601" y="168"/>
                    </a:moveTo>
                    <a:lnTo>
                      <a:pt x="1603" y="170"/>
                    </a:lnTo>
                    <a:lnTo>
                      <a:pt x="1605" y="172"/>
                    </a:lnTo>
                    <a:lnTo>
                      <a:pt x="1607" y="172"/>
                    </a:lnTo>
                    <a:lnTo>
                      <a:pt x="1607" y="174"/>
                    </a:lnTo>
                    <a:lnTo>
                      <a:pt x="1611" y="174"/>
                    </a:lnTo>
                    <a:lnTo>
                      <a:pt x="1613" y="174"/>
                    </a:lnTo>
                    <a:lnTo>
                      <a:pt x="1613" y="174"/>
                    </a:lnTo>
                    <a:lnTo>
                      <a:pt x="1613" y="176"/>
                    </a:lnTo>
                    <a:lnTo>
                      <a:pt x="1615" y="176"/>
                    </a:lnTo>
                    <a:lnTo>
                      <a:pt x="1615" y="176"/>
                    </a:lnTo>
                    <a:lnTo>
                      <a:pt x="1613" y="174"/>
                    </a:lnTo>
                    <a:lnTo>
                      <a:pt x="1613" y="174"/>
                    </a:lnTo>
                    <a:lnTo>
                      <a:pt x="1609" y="172"/>
                    </a:lnTo>
                    <a:lnTo>
                      <a:pt x="1607" y="172"/>
                    </a:lnTo>
                    <a:lnTo>
                      <a:pt x="1605" y="170"/>
                    </a:lnTo>
                    <a:lnTo>
                      <a:pt x="1603" y="168"/>
                    </a:lnTo>
                    <a:lnTo>
                      <a:pt x="1603" y="168"/>
                    </a:lnTo>
                    <a:lnTo>
                      <a:pt x="1605" y="168"/>
                    </a:lnTo>
                    <a:lnTo>
                      <a:pt x="1605" y="166"/>
                    </a:lnTo>
                    <a:lnTo>
                      <a:pt x="1603" y="166"/>
                    </a:lnTo>
                    <a:lnTo>
                      <a:pt x="1601" y="164"/>
                    </a:lnTo>
                    <a:lnTo>
                      <a:pt x="1601" y="164"/>
                    </a:lnTo>
                    <a:lnTo>
                      <a:pt x="1599" y="166"/>
                    </a:lnTo>
                    <a:lnTo>
                      <a:pt x="1601" y="166"/>
                    </a:lnTo>
                    <a:lnTo>
                      <a:pt x="1599" y="168"/>
                    </a:lnTo>
                    <a:lnTo>
                      <a:pt x="1601" y="168"/>
                    </a:lnTo>
                    <a:close/>
                    <a:moveTo>
                      <a:pt x="1224" y="98"/>
                    </a:moveTo>
                    <a:lnTo>
                      <a:pt x="1220" y="98"/>
                    </a:lnTo>
                    <a:lnTo>
                      <a:pt x="1222" y="98"/>
                    </a:lnTo>
                    <a:lnTo>
                      <a:pt x="1222" y="98"/>
                    </a:lnTo>
                    <a:lnTo>
                      <a:pt x="1226" y="100"/>
                    </a:lnTo>
                    <a:lnTo>
                      <a:pt x="1228" y="100"/>
                    </a:lnTo>
                    <a:lnTo>
                      <a:pt x="1234" y="102"/>
                    </a:lnTo>
                    <a:lnTo>
                      <a:pt x="1236" y="102"/>
                    </a:lnTo>
                    <a:lnTo>
                      <a:pt x="1236" y="102"/>
                    </a:lnTo>
                    <a:lnTo>
                      <a:pt x="1236" y="102"/>
                    </a:lnTo>
                    <a:lnTo>
                      <a:pt x="1230" y="100"/>
                    </a:lnTo>
                    <a:lnTo>
                      <a:pt x="1224" y="98"/>
                    </a:lnTo>
                    <a:close/>
                    <a:moveTo>
                      <a:pt x="856" y="46"/>
                    </a:moveTo>
                    <a:lnTo>
                      <a:pt x="860" y="46"/>
                    </a:lnTo>
                    <a:lnTo>
                      <a:pt x="862" y="46"/>
                    </a:lnTo>
                    <a:lnTo>
                      <a:pt x="864" y="46"/>
                    </a:lnTo>
                    <a:lnTo>
                      <a:pt x="864" y="44"/>
                    </a:lnTo>
                    <a:lnTo>
                      <a:pt x="862" y="44"/>
                    </a:lnTo>
                    <a:lnTo>
                      <a:pt x="860" y="44"/>
                    </a:lnTo>
                    <a:lnTo>
                      <a:pt x="852" y="44"/>
                    </a:lnTo>
                    <a:lnTo>
                      <a:pt x="850" y="44"/>
                    </a:lnTo>
                    <a:lnTo>
                      <a:pt x="856" y="46"/>
                    </a:lnTo>
                    <a:close/>
                    <a:moveTo>
                      <a:pt x="846" y="44"/>
                    </a:moveTo>
                    <a:lnTo>
                      <a:pt x="848" y="44"/>
                    </a:lnTo>
                    <a:lnTo>
                      <a:pt x="850" y="44"/>
                    </a:lnTo>
                    <a:lnTo>
                      <a:pt x="850" y="44"/>
                    </a:lnTo>
                    <a:lnTo>
                      <a:pt x="850" y="44"/>
                    </a:lnTo>
                    <a:lnTo>
                      <a:pt x="852" y="44"/>
                    </a:lnTo>
                    <a:lnTo>
                      <a:pt x="850" y="42"/>
                    </a:lnTo>
                    <a:lnTo>
                      <a:pt x="850" y="42"/>
                    </a:lnTo>
                    <a:lnTo>
                      <a:pt x="850" y="42"/>
                    </a:lnTo>
                    <a:lnTo>
                      <a:pt x="848" y="42"/>
                    </a:lnTo>
                    <a:lnTo>
                      <a:pt x="848" y="42"/>
                    </a:lnTo>
                    <a:lnTo>
                      <a:pt x="844" y="44"/>
                    </a:lnTo>
                    <a:lnTo>
                      <a:pt x="844" y="44"/>
                    </a:lnTo>
                    <a:lnTo>
                      <a:pt x="846" y="44"/>
                    </a:lnTo>
                    <a:close/>
                    <a:moveTo>
                      <a:pt x="782" y="46"/>
                    </a:moveTo>
                    <a:lnTo>
                      <a:pt x="782" y="46"/>
                    </a:lnTo>
                    <a:lnTo>
                      <a:pt x="786" y="48"/>
                    </a:lnTo>
                    <a:lnTo>
                      <a:pt x="788" y="46"/>
                    </a:lnTo>
                    <a:lnTo>
                      <a:pt x="792" y="46"/>
                    </a:lnTo>
                    <a:lnTo>
                      <a:pt x="796" y="44"/>
                    </a:lnTo>
                    <a:lnTo>
                      <a:pt x="796" y="44"/>
                    </a:lnTo>
                    <a:lnTo>
                      <a:pt x="802" y="44"/>
                    </a:lnTo>
                    <a:lnTo>
                      <a:pt x="806" y="44"/>
                    </a:lnTo>
                    <a:lnTo>
                      <a:pt x="810" y="44"/>
                    </a:lnTo>
                    <a:lnTo>
                      <a:pt x="812" y="44"/>
                    </a:lnTo>
                    <a:lnTo>
                      <a:pt x="812" y="44"/>
                    </a:lnTo>
                    <a:lnTo>
                      <a:pt x="812" y="44"/>
                    </a:lnTo>
                    <a:lnTo>
                      <a:pt x="814" y="44"/>
                    </a:lnTo>
                    <a:lnTo>
                      <a:pt x="822" y="44"/>
                    </a:lnTo>
                    <a:lnTo>
                      <a:pt x="826" y="42"/>
                    </a:lnTo>
                    <a:lnTo>
                      <a:pt x="828" y="42"/>
                    </a:lnTo>
                    <a:lnTo>
                      <a:pt x="830" y="42"/>
                    </a:lnTo>
                    <a:lnTo>
                      <a:pt x="830" y="42"/>
                    </a:lnTo>
                    <a:lnTo>
                      <a:pt x="834" y="40"/>
                    </a:lnTo>
                    <a:lnTo>
                      <a:pt x="832" y="38"/>
                    </a:lnTo>
                    <a:lnTo>
                      <a:pt x="830" y="38"/>
                    </a:lnTo>
                    <a:lnTo>
                      <a:pt x="830" y="38"/>
                    </a:lnTo>
                    <a:lnTo>
                      <a:pt x="828" y="36"/>
                    </a:lnTo>
                    <a:lnTo>
                      <a:pt x="826" y="36"/>
                    </a:lnTo>
                    <a:lnTo>
                      <a:pt x="826" y="36"/>
                    </a:lnTo>
                    <a:lnTo>
                      <a:pt x="824" y="36"/>
                    </a:lnTo>
                    <a:lnTo>
                      <a:pt x="822" y="36"/>
                    </a:lnTo>
                    <a:lnTo>
                      <a:pt x="818" y="36"/>
                    </a:lnTo>
                    <a:lnTo>
                      <a:pt x="818" y="34"/>
                    </a:lnTo>
                    <a:lnTo>
                      <a:pt x="818" y="34"/>
                    </a:lnTo>
                    <a:lnTo>
                      <a:pt x="816" y="34"/>
                    </a:lnTo>
                    <a:lnTo>
                      <a:pt x="814" y="34"/>
                    </a:lnTo>
                    <a:lnTo>
                      <a:pt x="812" y="32"/>
                    </a:lnTo>
                    <a:lnTo>
                      <a:pt x="810" y="32"/>
                    </a:lnTo>
                    <a:lnTo>
                      <a:pt x="808" y="32"/>
                    </a:lnTo>
                    <a:lnTo>
                      <a:pt x="806" y="32"/>
                    </a:lnTo>
                    <a:lnTo>
                      <a:pt x="804" y="32"/>
                    </a:lnTo>
                    <a:lnTo>
                      <a:pt x="804" y="32"/>
                    </a:lnTo>
                    <a:lnTo>
                      <a:pt x="802" y="32"/>
                    </a:lnTo>
                    <a:lnTo>
                      <a:pt x="802" y="32"/>
                    </a:lnTo>
                    <a:lnTo>
                      <a:pt x="800" y="34"/>
                    </a:lnTo>
                    <a:lnTo>
                      <a:pt x="800" y="34"/>
                    </a:lnTo>
                    <a:lnTo>
                      <a:pt x="800" y="36"/>
                    </a:lnTo>
                    <a:lnTo>
                      <a:pt x="800" y="36"/>
                    </a:lnTo>
                    <a:lnTo>
                      <a:pt x="798" y="36"/>
                    </a:lnTo>
                    <a:lnTo>
                      <a:pt x="798" y="32"/>
                    </a:lnTo>
                    <a:lnTo>
                      <a:pt x="798" y="32"/>
                    </a:lnTo>
                    <a:lnTo>
                      <a:pt x="798" y="30"/>
                    </a:lnTo>
                    <a:lnTo>
                      <a:pt x="798" y="30"/>
                    </a:lnTo>
                    <a:lnTo>
                      <a:pt x="798" y="30"/>
                    </a:lnTo>
                    <a:lnTo>
                      <a:pt x="798" y="30"/>
                    </a:lnTo>
                    <a:lnTo>
                      <a:pt x="798" y="30"/>
                    </a:lnTo>
                    <a:lnTo>
                      <a:pt x="794" y="28"/>
                    </a:lnTo>
                    <a:lnTo>
                      <a:pt x="790" y="28"/>
                    </a:lnTo>
                    <a:lnTo>
                      <a:pt x="788" y="28"/>
                    </a:lnTo>
                    <a:lnTo>
                      <a:pt x="788" y="28"/>
                    </a:lnTo>
                    <a:lnTo>
                      <a:pt x="788" y="28"/>
                    </a:lnTo>
                    <a:lnTo>
                      <a:pt x="790" y="30"/>
                    </a:lnTo>
                    <a:lnTo>
                      <a:pt x="792" y="30"/>
                    </a:lnTo>
                    <a:lnTo>
                      <a:pt x="790" y="30"/>
                    </a:lnTo>
                    <a:lnTo>
                      <a:pt x="788" y="30"/>
                    </a:lnTo>
                    <a:lnTo>
                      <a:pt x="786" y="30"/>
                    </a:lnTo>
                    <a:lnTo>
                      <a:pt x="786" y="30"/>
                    </a:lnTo>
                    <a:lnTo>
                      <a:pt x="784" y="28"/>
                    </a:lnTo>
                    <a:lnTo>
                      <a:pt x="784" y="30"/>
                    </a:lnTo>
                    <a:lnTo>
                      <a:pt x="784" y="30"/>
                    </a:lnTo>
                    <a:lnTo>
                      <a:pt x="784" y="30"/>
                    </a:lnTo>
                    <a:lnTo>
                      <a:pt x="784" y="30"/>
                    </a:lnTo>
                    <a:lnTo>
                      <a:pt x="782" y="30"/>
                    </a:lnTo>
                    <a:lnTo>
                      <a:pt x="782" y="32"/>
                    </a:lnTo>
                    <a:lnTo>
                      <a:pt x="782" y="32"/>
                    </a:lnTo>
                    <a:lnTo>
                      <a:pt x="782" y="32"/>
                    </a:lnTo>
                    <a:lnTo>
                      <a:pt x="782" y="32"/>
                    </a:lnTo>
                    <a:lnTo>
                      <a:pt x="782" y="34"/>
                    </a:lnTo>
                    <a:lnTo>
                      <a:pt x="782" y="34"/>
                    </a:lnTo>
                    <a:lnTo>
                      <a:pt x="782" y="34"/>
                    </a:lnTo>
                    <a:lnTo>
                      <a:pt x="782" y="34"/>
                    </a:lnTo>
                    <a:lnTo>
                      <a:pt x="782" y="34"/>
                    </a:lnTo>
                    <a:lnTo>
                      <a:pt x="784" y="36"/>
                    </a:lnTo>
                    <a:lnTo>
                      <a:pt x="786" y="36"/>
                    </a:lnTo>
                    <a:lnTo>
                      <a:pt x="784" y="36"/>
                    </a:lnTo>
                    <a:lnTo>
                      <a:pt x="782" y="36"/>
                    </a:lnTo>
                    <a:lnTo>
                      <a:pt x="780" y="36"/>
                    </a:lnTo>
                    <a:lnTo>
                      <a:pt x="780" y="36"/>
                    </a:lnTo>
                    <a:lnTo>
                      <a:pt x="780" y="38"/>
                    </a:lnTo>
                    <a:lnTo>
                      <a:pt x="780" y="38"/>
                    </a:lnTo>
                    <a:lnTo>
                      <a:pt x="782" y="40"/>
                    </a:lnTo>
                    <a:lnTo>
                      <a:pt x="782" y="40"/>
                    </a:lnTo>
                    <a:lnTo>
                      <a:pt x="782" y="40"/>
                    </a:lnTo>
                    <a:lnTo>
                      <a:pt x="782" y="40"/>
                    </a:lnTo>
                    <a:lnTo>
                      <a:pt x="782" y="42"/>
                    </a:lnTo>
                    <a:lnTo>
                      <a:pt x="782" y="42"/>
                    </a:lnTo>
                    <a:lnTo>
                      <a:pt x="780" y="44"/>
                    </a:lnTo>
                    <a:lnTo>
                      <a:pt x="780" y="44"/>
                    </a:lnTo>
                    <a:lnTo>
                      <a:pt x="780" y="46"/>
                    </a:lnTo>
                    <a:lnTo>
                      <a:pt x="780" y="46"/>
                    </a:lnTo>
                    <a:lnTo>
                      <a:pt x="782" y="46"/>
                    </a:lnTo>
                    <a:close/>
                    <a:moveTo>
                      <a:pt x="778" y="70"/>
                    </a:moveTo>
                    <a:lnTo>
                      <a:pt x="780" y="70"/>
                    </a:lnTo>
                    <a:lnTo>
                      <a:pt x="780" y="70"/>
                    </a:lnTo>
                    <a:lnTo>
                      <a:pt x="780" y="70"/>
                    </a:lnTo>
                    <a:lnTo>
                      <a:pt x="780" y="70"/>
                    </a:lnTo>
                    <a:lnTo>
                      <a:pt x="782" y="70"/>
                    </a:lnTo>
                    <a:lnTo>
                      <a:pt x="782" y="70"/>
                    </a:lnTo>
                    <a:lnTo>
                      <a:pt x="782" y="70"/>
                    </a:lnTo>
                    <a:lnTo>
                      <a:pt x="780" y="68"/>
                    </a:lnTo>
                    <a:lnTo>
                      <a:pt x="780" y="68"/>
                    </a:lnTo>
                    <a:lnTo>
                      <a:pt x="778" y="68"/>
                    </a:lnTo>
                    <a:lnTo>
                      <a:pt x="780" y="68"/>
                    </a:lnTo>
                    <a:lnTo>
                      <a:pt x="778" y="70"/>
                    </a:lnTo>
                    <a:close/>
                    <a:moveTo>
                      <a:pt x="782" y="66"/>
                    </a:moveTo>
                    <a:lnTo>
                      <a:pt x="782" y="66"/>
                    </a:lnTo>
                    <a:lnTo>
                      <a:pt x="784" y="66"/>
                    </a:lnTo>
                    <a:lnTo>
                      <a:pt x="780" y="64"/>
                    </a:lnTo>
                    <a:lnTo>
                      <a:pt x="778" y="64"/>
                    </a:lnTo>
                    <a:lnTo>
                      <a:pt x="780" y="64"/>
                    </a:lnTo>
                    <a:lnTo>
                      <a:pt x="782" y="66"/>
                    </a:lnTo>
                    <a:close/>
                    <a:moveTo>
                      <a:pt x="934" y="66"/>
                    </a:moveTo>
                    <a:lnTo>
                      <a:pt x="936" y="66"/>
                    </a:lnTo>
                    <a:lnTo>
                      <a:pt x="938" y="66"/>
                    </a:lnTo>
                    <a:lnTo>
                      <a:pt x="940" y="68"/>
                    </a:lnTo>
                    <a:lnTo>
                      <a:pt x="940" y="68"/>
                    </a:lnTo>
                    <a:lnTo>
                      <a:pt x="940" y="66"/>
                    </a:lnTo>
                    <a:lnTo>
                      <a:pt x="940" y="66"/>
                    </a:lnTo>
                    <a:lnTo>
                      <a:pt x="940" y="66"/>
                    </a:lnTo>
                    <a:lnTo>
                      <a:pt x="940" y="66"/>
                    </a:lnTo>
                    <a:lnTo>
                      <a:pt x="938" y="64"/>
                    </a:lnTo>
                    <a:lnTo>
                      <a:pt x="936" y="64"/>
                    </a:lnTo>
                    <a:lnTo>
                      <a:pt x="936" y="64"/>
                    </a:lnTo>
                    <a:lnTo>
                      <a:pt x="932" y="64"/>
                    </a:lnTo>
                    <a:lnTo>
                      <a:pt x="932" y="64"/>
                    </a:lnTo>
                    <a:lnTo>
                      <a:pt x="932" y="66"/>
                    </a:lnTo>
                    <a:lnTo>
                      <a:pt x="934" y="66"/>
                    </a:lnTo>
                    <a:close/>
                    <a:moveTo>
                      <a:pt x="1076" y="114"/>
                    </a:moveTo>
                    <a:lnTo>
                      <a:pt x="1078" y="114"/>
                    </a:lnTo>
                    <a:lnTo>
                      <a:pt x="1076" y="114"/>
                    </a:lnTo>
                    <a:lnTo>
                      <a:pt x="1074" y="114"/>
                    </a:lnTo>
                    <a:lnTo>
                      <a:pt x="1072" y="114"/>
                    </a:lnTo>
                    <a:lnTo>
                      <a:pt x="1070" y="114"/>
                    </a:lnTo>
                    <a:lnTo>
                      <a:pt x="1070" y="114"/>
                    </a:lnTo>
                    <a:lnTo>
                      <a:pt x="1072" y="114"/>
                    </a:lnTo>
                    <a:lnTo>
                      <a:pt x="1076" y="114"/>
                    </a:lnTo>
                    <a:close/>
                    <a:moveTo>
                      <a:pt x="874" y="56"/>
                    </a:moveTo>
                    <a:lnTo>
                      <a:pt x="876" y="56"/>
                    </a:lnTo>
                    <a:lnTo>
                      <a:pt x="876" y="56"/>
                    </a:lnTo>
                    <a:lnTo>
                      <a:pt x="876" y="56"/>
                    </a:lnTo>
                    <a:lnTo>
                      <a:pt x="876" y="56"/>
                    </a:lnTo>
                    <a:lnTo>
                      <a:pt x="874" y="56"/>
                    </a:lnTo>
                    <a:lnTo>
                      <a:pt x="872" y="56"/>
                    </a:lnTo>
                    <a:lnTo>
                      <a:pt x="872" y="56"/>
                    </a:lnTo>
                    <a:lnTo>
                      <a:pt x="874" y="56"/>
                    </a:lnTo>
                    <a:lnTo>
                      <a:pt x="874" y="56"/>
                    </a:lnTo>
                    <a:close/>
                    <a:moveTo>
                      <a:pt x="1110" y="104"/>
                    </a:moveTo>
                    <a:lnTo>
                      <a:pt x="1110" y="104"/>
                    </a:lnTo>
                    <a:lnTo>
                      <a:pt x="1112" y="104"/>
                    </a:lnTo>
                    <a:lnTo>
                      <a:pt x="1112" y="102"/>
                    </a:lnTo>
                    <a:lnTo>
                      <a:pt x="1112" y="102"/>
                    </a:lnTo>
                    <a:lnTo>
                      <a:pt x="1110" y="102"/>
                    </a:lnTo>
                    <a:lnTo>
                      <a:pt x="1108" y="102"/>
                    </a:lnTo>
                    <a:lnTo>
                      <a:pt x="1108" y="102"/>
                    </a:lnTo>
                    <a:lnTo>
                      <a:pt x="1108" y="102"/>
                    </a:lnTo>
                    <a:lnTo>
                      <a:pt x="1110" y="104"/>
                    </a:lnTo>
                    <a:close/>
                    <a:moveTo>
                      <a:pt x="966" y="94"/>
                    </a:moveTo>
                    <a:lnTo>
                      <a:pt x="966" y="94"/>
                    </a:lnTo>
                    <a:lnTo>
                      <a:pt x="966" y="94"/>
                    </a:lnTo>
                    <a:lnTo>
                      <a:pt x="968" y="96"/>
                    </a:lnTo>
                    <a:lnTo>
                      <a:pt x="966" y="96"/>
                    </a:lnTo>
                    <a:lnTo>
                      <a:pt x="964" y="96"/>
                    </a:lnTo>
                    <a:lnTo>
                      <a:pt x="964" y="96"/>
                    </a:lnTo>
                    <a:lnTo>
                      <a:pt x="962" y="96"/>
                    </a:lnTo>
                    <a:lnTo>
                      <a:pt x="966" y="98"/>
                    </a:lnTo>
                    <a:lnTo>
                      <a:pt x="970" y="98"/>
                    </a:lnTo>
                    <a:lnTo>
                      <a:pt x="972" y="98"/>
                    </a:lnTo>
                    <a:lnTo>
                      <a:pt x="974" y="100"/>
                    </a:lnTo>
                    <a:lnTo>
                      <a:pt x="980" y="100"/>
                    </a:lnTo>
                    <a:lnTo>
                      <a:pt x="980" y="100"/>
                    </a:lnTo>
                    <a:lnTo>
                      <a:pt x="982" y="98"/>
                    </a:lnTo>
                    <a:lnTo>
                      <a:pt x="982" y="98"/>
                    </a:lnTo>
                    <a:lnTo>
                      <a:pt x="984" y="98"/>
                    </a:lnTo>
                    <a:lnTo>
                      <a:pt x="982" y="96"/>
                    </a:lnTo>
                    <a:lnTo>
                      <a:pt x="982" y="96"/>
                    </a:lnTo>
                    <a:lnTo>
                      <a:pt x="982" y="96"/>
                    </a:lnTo>
                    <a:lnTo>
                      <a:pt x="980" y="96"/>
                    </a:lnTo>
                    <a:lnTo>
                      <a:pt x="976" y="94"/>
                    </a:lnTo>
                    <a:lnTo>
                      <a:pt x="966" y="94"/>
                    </a:lnTo>
                    <a:lnTo>
                      <a:pt x="966" y="94"/>
                    </a:lnTo>
                    <a:close/>
                    <a:moveTo>
                      <a:pt x="1194" y="78"/>
                    </a:moveTo>
                    <a:lnTo>
                      <a:pt x="1196" y="78"/>
                    </a:lnTo>
                    <a:lnTo>
                      <a:pt x="1198" y="80"/>
                    </a:lnTo>
                    <a:lnTo>
                      <a:pt x="1198" y="80"/>
                    </a:lnTo>
                    <a:lnTo>
                      <a:pt x="1198" y="80"/>
                    </a:lnTo>
                    <a:lnTo>
                      <a:pt x="1200" y="82"/>
                    </a:lnTo>
                    <a:lnTo>
                      <a:pt x="1202" y="82"/>
                    </a:lnTo>
                    <a:lnTo>
                      <a:pt x="1204" y="82"/>
                    </a:lnTo>
                    <a:lnTo>
                      <a:pt x="1204" y="82"/>
                    </a:lnTo>
                    <a:lnTo>
                      <a:pt x="1204" y="80"/>
                    </a:lnTo>
                    <a:lnTo>
                      <a:pt x="1202" y="80"/>
                    </a:lnTo>
                    <a:lnTo>
                      <a:pt x="1204" y="78"/>
                    </a:lnTo>
                    <a:lnTo>
                      <a:pt x="1202" y="78"/>
                    </a:lnTo>
                    <a:lnTo>
                      <a:pt x="1198" y="78"/>
                    </a:lnTo>
                    <a:lnTo>
                      <a:pt x="1198" y="78"/>
                    </a:lnTo>
                    <a:lnTo>
                      <a:pt x="1196" y="76"/>
                    </a:lnTo>
                    <a:lnTo>
                      <a:pt x="1194" y="76"/>
                    </a:lnTo>
                    <a:lnTo>
                      <a:pt x="1194" y="76"/>
                    </a:lnTo>
                    <a:lnTo>
                      <a:pt x="1194" y="78"/>
                    </a:lnTo>
                    <a:close/>
                    <a:moveTo>
                      <a:pt x="1369" y="72"/>
                    </a:moveTo>
                    <a:lnTo>
                      <a:pt x="1367" y="72"/>
                    </a:lnTo>
                    <a:lnTo>
                      <a:pt x="1367" y="70"/>
                    </a:lnTo>
                    <a:lnTo>
                      <a:pt x="1365" y="70"/>
                    </a:lnTo>
                    <a:lnTo>
                      <a:pt x="1365" y="70"/>
                    </a:lnTo>
                    <a:lnTo>
                      <a:pt x="1365" y="72"/>
                    </a:lnTo>
                    <a:lnTo>
                      <a:pt x="1369" y="72"/>
                    </a:lnTo>
                    <a:lnTo>
                      <a:pt x="1369" y="72"/>
                    </a:lnTo>
                    <a:close/>
                    <a:moveTo>
                      <a:pt x="1857" y="537"/>
                    </a:moveTo>
                    <a:lnTo>
                      <a:pt x="1857" y="537"/>
                    </a:lnTo>
                    <a:lnTo>
                      <a:pt x="1855" y="541"/>
                    </a:lnTo>
                    <a:lnTo>
                      <a:pt x="1853" y="541"/>
                    </a:lnTo>
                    <a:lnTo>
                      <a:pt x="1855" y="541"/>
                    </a:lnTo>
                    <a:lnTo>
                      <a:pt x="1855" y="541"/>
                    </a:lnTo>
                    <a:lnTo>
                      <a:pt x="1857" y="541"/>
                    </a:lnTo>
                    <a:lnTo>
                      <a:pt x="1857" y="539"/>
                    </a:lnTo>
                    <a:lnTo>
                      <a:pt x="1859" y="535"/>
                    </a:lnTo>
                    <a:lnTo>
                      <a:pt x="1857" y="535"/>
                    </a:lnTo>
                    <a:lnTo>
                      <a:pt x="1857" y="537"/>
                    </a:lnTo>
                    <a:close/>
                    <a:moveTo>
                      <a:pt x="1843" y="551"/>
                    </a:moveTo>
                    <a:lnTo>
                      <a:pt x="1843" y="551"/>
                    </a:lnTo>
                    <a:lnTo>
                      <a:pt x="1839" y="555"/>
                    </a:lnTo>
                    <a:lnTo>
                      <a:pt x="1839" y="557"/>
                    </a:lnTo>
                    <a:lnTo>
                      <a:pt x="1837" y="559"/>
                    </a:lnTo>
                    <a:lnTo>
                      <a:pt x="1837" y="563"/>
                    </a:lnTo>
                    <a:lnTo>
                      <a:pt x="1839" y="563"/>
                    </a:lnTo>
                    <a:lnTo>
                      <a:pt x="1839" y="561"/>
                    </a:lnTo>
                    <a:lnTo>
                      <a:pt x="1841" y="559"/>
                    </a:lnTo>
                    <a:lnTo>
                      <a:pt x="1841" y="559"/>
                    </a:lnTo>
                    <a:lnTo>
                      <a:pt x="1843" y="559"/>
                    </a:lnTo>
                    <a:lnTo>
                      <a:pt x="1843" y="557"/>
                    </a:lnTo>
                    <a:lnTo>
                      <a:pt x="1843" y="555"/>
                    </a:lnTo>
                    <a:lnTo>
                      <a:pt x="1845" y="551"/>
                    </a:lnTo>
                    <a:lnTo>
                      <a:pt x="1843" y="551"/>
                    </a:lnTo>
                    <a:close/>
                    <a:moveTo>
                      <a:pt x="1855" y="471"/>
                    </a:moveTo>
                    <a:lnTo>
                      <a:pt x="1855" y="471"/>
                    </a:lnTo>
                    <a:lnTo>
                      <a:pt x="1855" y="469"/>
                    </a:lnTo>
                    <a:lnTo>
                      <a:pt x="1853" y="469"/>
                    </a:lnTo>
                    <a:lnTo>
                      <a:pt x="1851" y="469"/>
                    </a:lnTo>
                    <a:lnTo>
                      <a:pt x="1853" y="471"/>
                    </a:lnTo>
                    <a:lnTo>
                      <a:pt x="1853" y="471"/>
                    </a:lnTo>
                    <a:lnTo>
                      <a:pt x="1855" y="471"/>
                    </a:lnTo>
                    <a:lnTo>
                      <a:pt x="1855" y="471"/>
                    </a:lnTo>
                    <a:close/>
                    <a:moveTo>
                      <a:pt x="1861" y="523"/>
                    </a:moveTo>
                    <a:lnTo>
                      <a:pt x="1861" y="525"/>
                    </a:lnTo>
                    <a:lnTo>
                      <a:pt x="1861" y="525"/>
                    </a:lnTo>
                    <a:lnTo>
                      <a:pt x="1861" y="525"/>
                    </a:lnTo>
                    <a:lnTo>
                      <a:pt x="1861" y="525"/>
                    </a:lnTo>
                    <a:lnTo>
                      <a:pt x="1861" y="525"/>
                    </a:lnTo>
                    <a:lnTo>
                      <a:pt x="1861" y="523"/>
                    </a:lnTo>
                    <a:close/>
                    <a:moveTo>
                      <a:pt x="1863" y="495"/>
                    </a:moveTo>
                    <a:lnTo>
                      <a:pt x="1863" y="493"/>
                    </a:lnTo>
                    <a:lnTo>
                      <a:pt x="1863" y="493"/>
                    </a:lnTo>
                    <a:lnTo>
                      <a:pt x="1861" y="491"/>
                    </a:lnTo>
                    <a:lnTo>
                      <a:pt x="1861" y="497"/>
                    </a:lnTo>
                    <a:lnTo>
                      <a:pt x="1863" y="497"/>
                    </a:lnTo>
                    <a:lnTo>
                      <a:pt x="1865" y="499"/>
                    </a:lnTo>
                    <a:lnTo>
                      <a:pt x="1865" y="497"/>
                    </a:lnTo>
                    <a:lnTo>
                      <a:pt x="1865" y="497"/>
                    </a:lnTo>
                    <a:lnTo>
                      <a:pt x="1863" y="495"/>
                    </a:lnTo>
                    <a:close/>
                    <a:moveTo>
                      <a:pt x="1865" y="477"/>
                    </a:moveTo>
                    <a:lnTo>
                      <a:pt x="1865" y="475"/>
                    </a:lnTo>
                    <a:lnTo>
                      <a:pt x="1863" y="473"/>
                    </a:lnTo>
                    <a:lnTo>
                      <a:pt x="1861" y="473"/>
                    </a:lnTo>
                    <a:lnTo>
                      <a:pt x="1861" y="473"/>
                    </a:lnTo>
                    <a:lnTo>
                      <a:pt x="1863" y="477"/>
                    </a:lnTo>
                    <a:lnTo>
                      <a:pt x="1863" y="479"/>
                    </a:lnTo>
                    <a:lnTo>
                      <a:pt x="1859" y="479"/>
                    </a:lnTo>
                    <a:lnTo>
                      <a:pt x="1859" y="481"/>
                    </a:lnTo>
                    <a:lnTo>
                      <a:pt x="1857" y="481"/>
                    </a:lnTo>
                    <a:lnTo>
                      <a:pt x="1857" y="481"/>
                    </a:lnTo>
                    <a:lnTo>
                      <a:pt x="1859" y="481"/>
                    </a:lnTo>
                    <a:lnTo>
                      <a:pt x="1861" y="485"/>
                    </a:lnTo>
                    <a:lnTo>
                      <a:pt x="1861" y="485"/>
                    </a:lnTo>
                    <a:lnTo>
                      <a:pt x="1863" y="485"/>
                    </a:lnTo>
                    <a:lnTo>
                      <a:pt x="1863" y="485"/>
                    </a:lnTo>
                    <a:lnTo>
                      <a:pt x="1863" y="483"/>
                    </a:lnTo>
                    <a:lnTo>
                      <a:pt x="1865" y="483"/>
                    </a:lnTo>
                    <a:lnTo>
                      <a:pt x="1867" y="483"/>
                    </a:lnTo>
                    <a:lnTo>
                      <a:pt x="1867" y="481"/>
                    </a:lnTo>
                    <a:lnTo>
                      <a:pt x="1867" y="477"/>
                    </a:lnTo>
                    <a:lnTo>
                      <a:pt x="1865" y="477"/>
                    </a:lnTo>
                    <a:close/>
                    <a:moveTo>
                      <a:pt x="1863" y="505"/>
                    </a:moveTo>
                    <a:lnTo>
                      <a:pt x="1863" y="505"/>
                    </a:lnTo>
                    <a:lnTo>
                      <a:pt x="1861" y="505"/>
                    </a:lnTo>
                    <a:lnTo>
                      <a:pt x="1861" y="505"/>
                    </a:lnTo>
                    <a:lnTo>
                      <a:pt x="1861" y="507"/>
                    </a:lnTo>
                    <a:lnTo>
                      <a:pt x="1861" y="507"/>
                    </a:lnTo>
                    <a:lnTo>
                      <a:pt x="1863" y="507"/>
                    </a:lnTo>
                    <a:lnTo>
                      <a:pt x="1863" y="507"/>
                    </a:lnTo>
                    <a:lnTo>
                      <a:pt x="1863" y="505"/>
                    </a:lnTo>
                    <a:lnTo>
                      <a:pt x="1863" y="505"/>
                    </a:lnTo>
                    <a:close/>
                    <a:moveTo>
                      <a:pt x="1811" y="601"/>
                    </a:moveTo>
                    <a:lnTo>
                      <a:pt x="1811" y="601"/>
                    </a:lnTo>
                    <a:lnTo>
                      <a:pt x="1811" y="601"/>
                    </a:lnTo>
                    <a:lnTo>
                      <a:pt x="1811" y="601"/>
                    </a:lnTo>
                    <a:lnTo>
                      <a:pt x="1811" y="601"/>
                    </a:lnTo>
                    <a:lnTo>
                      <a:pt x="1811" y="601"/>
                    </a:lnTo>
                    <a:lnTo>
                      <a:pt x="1811" y="601"/>
                    </a:lnTo>
                    <a:lnTo>
                      <a:pt x="1811" y="601"/>
                    </a:lnTo>
                    <a:lnTo>
                      <a:pt x="1811" y="601"/>
                    </a:lnTo>
                    <a:lnTo>
                      <a:pt x="1811" y="601"/>
                    </a:lnTo>
                    <a:lnTo>
                      <a:pt x="1813" y="601"/>
                    </a:lnTo>
                    <a:lnTo>
                      <a:pt x="1813" y="601"/>
                    </a:lnTo>
                    <a:lnTo>
                      <a:pt x="1813" y="601"/>
                    </a:lnTo>
                    <a:lnTo>
                      <a:pt x="1811" y="601"/>
                    </a:lnTo>
                    <a:close/>
                    <a:moveTo>
                      <a:pt x="1813" y="601"/>
                    </a:moveTo>
                    <a:lnTo>
                      <a:pt x="1813" y="601"/>
                    </a:lnTo>
                    <a:lnTo>
                      <a:pt x="1813" y="601"/>
                    </a:lnTo>
                    <a:lnTo>
                      <a:pt x="1813" y="601"/>
                    </a:lnTo>
                    <a:lnTo>
                      <a:pt x="1815" y="601"/>
                    </a:lnTo>
                    <a:lnTo>
                      <a:pt x="1815" y="601"/>
                    </a:lnTo>
                    <a:lnTo>
                      <a:pt x="1815" y="601"/>
                    </a:lnTo>
                    <a:lnTo>
                      <a:pt x="1815" y="601"/>
                    </a:lnTo>
                    <a:lnTo>
                      <a:pt x="1813" y="601"/>
                    </a:lnTo>
                    <a:close/>
                    <a:moveTo>
                      <a:pt x="1821" y="593"/>
                    </a:moveTo>
                    <a:lnTo>
                      <a:pt x="1817" y="595"/>
                    </a:lnTo>
                    <a:lnTo>
                      <a:pt x="1817" y="595"/>
                    </a:lnTo>
                    <a:lnTo>
                      <a:pt x="1819" y="597"/>
                    </a:lnTo>
                    <a:lnTo>
                      <a:pt x="1819" y="597"/>
                    </a:lnTo>
                    <a:lnTo>
                      <a:pt x="1819" y="595"/>
                    </a:lnTo>
                    <a:lnTo>
                      <a:pt x="1821" y="595"/>
                    </a:lnTo>
                    <a:lnTo>
                      <a:pt x="1821" y="595"/>
                    </a:lnTo>
                    <a:lnTo>
                      <a:pt x="1821" y="593"/>
                    </a:lnTo>
                    <a:close/>
                    <a:moveTo>
                      <a:pt x="1807" y="585"/>
                    </a:moveTo>
                    <a:lnTo>
                      <a:pt x="1805" y="583"/>
                    </a:lnTo>
                    <a:lnTo>
                      <a:pt x="1803" y="583"/>
                    </a:lnTo>
                    <a:lnTo>
                      <a:pt x="1803" y="587"/>
                    </a:lnTo>
                    <a:lnTo>
                      <a:pt x="1803" y="587"/>
                    </a:lnTo>
                    <a:lnTo>
                      <a:pt x="1803" y="589"/>
                    </a:lnTo>
                    <a:lnTo>
                      <a:pt x="1803" y="589"/>
                    </a:lnTo>
                    <a:lnTo>
                      <a:pt x="1803" y="591"/>
                    </a:lnTo>
                    <a:lnTo>
                      <a:pt x="1801" y="591"/>
                    </a:lnTo>
                    <a:lnTo>
                      <a:pt x="1801" y="593"/>
                    </a:lnTo>
                    <a:lnTo>
                      <a:pt x="1801" y="595"/>
                    </a:lnTo>
                    <a:lnTo>
                      <a:pt x="1801" y="597"/>
                    </a:lnTo>
                    <a:lnTo>
                      <a:pt x="1805" y="597"/>
                    </a:lnTo>
                    <a:lnTo>
                      <a:pt x="1803" y="595"/>
                    </a:lnTo>
                    <a:lnTo>
                      <a:pt x="1805" y="593"/>
                    </a:lnTo>
                    <a:lnTo>
                      <a:pt x="1805" y="591"/>
                    </a:lnTo>
                    <a:lnTo>
                      <a:pt x="1805" y="589"/>
                    </a:lnTo>
                    <a:lnTo>
                      <a:pt x="1805" y="587"/>
                    </a:lnTo>
                    <a:lnTo>
                      <a:pt x="1807" y="587"/>
                    </a:lnTo>
                    <a:lnTo>
                      <a:pt x="1807" y="587"/>
                    </a:lnTo>
                    <a:lnTo>
                      <a:pt x="1809" y="585"/>
                    </a:lnTo>
                    <a:lnTo>
                      <a:pt x="1809" y="585"/>
                    </a:lnTo>
                    <a:lnTo>
                      <a:pt x="1809" y="583"/>
                    </a:lnTo>
                    <a:lnTo>
                      <a:pt x="1807" y="585"/>
                    </a:lnTo>
                    <a:close/>
                    <a:moveTo>
                      <a:pt x="1815" y="597"/>
                    </a:moveTo>
                    <a:lnTo>
                      <a:pt x="1815" y="597"/>
                    </a:lnTo>
                    <a:lnTo>
                      <a:pt x="1815" y="597"/>
                    </a:lnTo>
                    <a:lnTo>
                      <a:pt x="1815" y="597"/>
                    </a:lnTo>
                    <a:lnTo>
                      <a:pt x="1815" y="597"/>
                    </a:lnTo>
                    <a:lnTo>
                      <a:pt x="1815" y="599"/>
                    </a:lnTo>
                    <a:lnTo>
                      <a:pt x="1817" y="597"/>
                    </a:lnTo>
                    <a:lnTo>
                      <a:pt x="1815" y="597"/>
                    </a:lnTo>
                    <a:lnTo>
                      <a:pt x="1815" y="597"/>
                    </a:lnTo>
                    <a:close/>
                    <a:moveTo>
                      <a:pt x="1829" y="565"/>
                    </a:moveTo>
                    <a:lnTo>
                      <a:pt x="1829" y="565"/>
                    </a:lnTo>
                    <a:lnTo>
                      <a:pt x="1829" y="563"/>
                    </a:lnTo>
                    <a:lnTo>
                      <a:pt x="1829" y="563"/>
                    </a:lnTo>
                    <a:lnTo>
                      <a:pt x="1827" y="563"/>
                    </a:lnTo>
                    <a:lnTo>
                      <a:pt x="1827" y="565"/>
                    </a:lnTo>
                    <a:lnTo>
                      <a:pt x="1825" y="567"/>
                    </a:lnTo>
                    <a:lnTo>
                      <a:pt x="1823" y="569"/>
                    </a:lnTo>
                    <a:lnTo>
                      <a:pt x="1821" y="569"/>
                    </a:lnTo>
                    <a:lnTo>
                      <a:pt x="1819" y="567"/>
                    </a:lnTo>
                    <a:lnTo>
                      <a:pt x="1819" y="567"/>
                    </a:lnTo>
                    <a:lnTo>
                      <a:pt x="1819" y="567"/>
                    </a:lnTo>
                    <a:lnTo>
                      <a:pt x="1819" y="569"/>
                    </a:lnTo>
                    <a:lnTo>
                      <a:pt x="1819" y="569"/>
                    </a:lnTo>
                    <a:lnTo>
                      <a:pt x="1817" y="571"/>
                    </a:lnTo>
                    <a:lnTo>
                      <a:pt x="1817" y="571"/>
                    </a:lnTo>
                    <a:lnTo>
                      <a:pt x="1817" y="575"/>
                    </a:lnTo>
                    <a:lnTo>
                      <a:pt x="1815" y="577"/>
                    </a:lnTo>
                    <a:lnTo>
                      <a:pt x="1815" y="579"/>
                    </a:lnTo>
                    <a:lnTo>
                      <a:pt x="1815" y="581"/>
                    </a:lnTo>
                    <a:lnTo>
                      <a:pt x="1815" y="581"/>
                    </a:lnTo>
                    <a:lnTo>
                      <a:pt x="1815" y="583"/>
                    </a:lnTo>
                    <a:lnTo>
                      <a:pt x="1815" y="585"/>
                    </a:lnTo>
                    <a:lnTo>
                      <a:pt x="1817" y="583"/>
                    </a:lnTo>
                    <a:lnTo>
                      <a:pt x="1817" y="581"/>
                    </a:lnTo>
                    <a:lnTo>
                      <a:pt x="1817" y="579"/>
                    </a:lnTo>
                    <a:lnTo>
                      <a:pt x="1819" y="577"/>
                    </a:lnTo>
                    <a:lnTo>
                      <a:pt x="1819" y="577"/>
                    </a:lnTo>
                    <a:lnTo>
                      <a:pt x="1819" y="575"/>
                    </a:lnTo>
                    <a:lnTo>
                      <a:pt x="1819" y="575"/>
                    </a:lnTo>
                    <a:lnTo>
                      <a:pt x="1821" y="575"/>
                    </a:lnTo>
                    <a:lnTo>
                      <a:pt x="1823" y="575"/>
                    </a:lnTo>
                    <a:lnTo>
                      <a:pt x="1823" y="571"/>
                    </a:lnTo>
                    <a:lnTo>
                      <a:pt x="1825" y="569"/>
                    </a:lnTo>
                    <a:lnTo>
                      <a:pt x="1827" y="569"/>
                    </a:lnTo>
                    <a:lnTo>
                      <a:pt x="1829" y="567"/>
                    </a:lnTo>
                    <a:lnTo>
                      <a:pt x="1831" y="567"/>
                    </a:lnTo>
                    <a:lnTo>
                      <a:pt x="1831" y="567"/>
                    </a:lnTo>
                    <a:lnTo>
                      <a:pt x="1831" y="565"/>
                    </a:lnTo>
                    <a:lnTo>
                      <a:pt x="1829" y="565"/>
                    </a:lnTo>
                    <a:close/>
                    <a:moveTo>
                      <a:pt x="406" y="563"/>
                    </a:moveTo>
                    <a:lnTo>
                      <a:pt x="406" y="563"/>
                    </a:lnTo>
                    <a:lnTo>
                      <a:pt x="406" y="565"/>
                    </a:lnTo>
                    <a:lnTo>
                      <a:pt x="406" y="565"/>
                    </a:lnTo>
                    <a:lnTo>
                      <a:pt x="406" y="563"/>
                    </a:lnTo>
                    <a:lnTo>
                      <a:pt x="406" y="561"/>
                    </a:lnTo>
                    <a:lnTo>
                      <a:pt x="406" y="563"/>
                    </a:lnTo>
                    <a:close/>
                    <a:moveTo>
                      <a:pt x="182" y="235"/>
                    </a:moveTo>
                    <a:lnTo>
                      <a:pt x="182" y="235"/>
                    </a:lnTo>
                    <a:lnTo>
                      <a:pt x="182" y="233"/>
                    </a:lnTo>
                    <a:lnTo>
                      <a:pt x="180" y="235"/>
                    </a:lnTo>
                    <a:lnTo>
                      <a:pt x="180" y="235"/>
                    </a:lnTo>
                    <a:lnTo>
                      <a:pt x="178" y="235"/>
                    </a:lnTo>
                    <a:lnTo>
                      <a:pt x="180" y="235"/>
                    </a:lnTo>
                    <a:lnTo>
                      <a:pt x="180" y="237"/>
                    </a:lnTo>
                    <a:lnTo>
                      <a:pt x="182" y="237"/>
                    </a:lnTo>
                    <a:lnTo>
                      <a:pt x="182" y="237"/>
                    </a:lnTo>
                    <a:lnTo>
                      <a:pt x="184" y="237"/>
                    </a:lnTo>
                    <a:lnTo>
                      <a:pt x="182" y="237"/>
                    </a:lnTo>
                    <a:lnTo>
                      <a:pt x="184" y="235"/>
                    </a:lnTo>
                    <a:lnTo>
                      <a:pt x="182" y="235"/>
                    </a:lnTo>
                    <a:close/>
                    <a:moveTo>
                      <a:pt x="580" y="210"/>
                    </a:moveTo>
                    <a:lnTo>
                      <a:pt x="578" y="210"/>
                    </a:lnTo>
                    <a:lnTo>
                      <a:pt x="578" y="208"/>
                    </a:lnTo>
                    <a:lnTo>
                      <a:pt x="576" y="208"/>
                    </a:lnTo>
                    <a:lnTo>
                      <a:pt x="574" y="208"/>
                    </a:lnTo>
                    <a:lnTo>
                      <a:pt x="574" y="210"/>
                    </a:lnTo>
                    <a:lnTo>
                      <a:pt x="576" y="212"/>
                    </a:lnTo>
                    <a:lnTo>
                      <a:pt x="580" y="212"/>
                    </a:lnTo>
                    <a:lnTo>
                      <a:pt x="582" y="212"/>
                    </a:lnTo>
                    <a:lnTo>
                      <a:pt x="582" y="212"/>
                    </a:lnTo>
                    <a:lnTo>
                      <a:pt x="582" y="212"/>
                    </a:lnTo>
                    <a:lnTo>
                      <a:pt x="582" y="212"/>
                    </a:lnTo>
                    <a:lnTo>
                      <a:pt x="582" y="210"/>
                    </a:lnTo>
                    <a:lnTo>
                      <a:pt x="580" y="210"/>
                    </a:lnTo>
                    <a:close/>
                    <a:moveTo>
                      <a:pt x="1547" y="399"/>
                    </a:moveTo>
                    <a:lnTo>
                      <a:pt x="1545" y="399"/>
                    </a:lnTo>
                    <a:lnTo>
                      <a:pt x="1543" y="401"/>
                    </a:lnTo>
                    <a:lnTo>
                      <a:pt x="1543" y="401"/>
                    </a:lnTo>
                    <a:lnTo>
                      <a:pt x="1545" y="401"/>
                    </a:lnTo>
                    <a:lnTo>
                      <a:pt x="1545" y="401"/>
                    </a:lnTo>
                    <a:lnTo>
                      <a:pt x="1547" y="401"/>
                    </a:lnTo>
                    <a:lnTo>
                      <a:pt x="1549" y="401"/>
                    </a:lnTo>
                    <a:lnTo>
                      <a:pt x="1547" y="399"/>
                    </a:lnTo>
                    <a:lnTo>
                      <a:pt x="1547" y="399"/>
                    </a:lnTo>
                    <a:lnTo>
                      <a:pt x="1547" y="399"/>
                    </a:lnTo>
                    <a:close/>
                    <a:moveTo>
                      <a:pt x="528" y="168"/>
                    </a:moveTo>
                    <a:lnTo>
                      <a:pt x="528" y="166"/>
                    </a:lnTo>
                    <a:lnTo>
                      <a:pt x="528" y="166"/>
                    </a:lnTo>
                    <a:lnTo>
                      <a:pt x="526" y="166"/>
                    </a:lnTo>
                    <a:lnTo>
                      <a:pt x="524" y="168"/>
                    </a:lnTo>
                    <a:lnTo>
                      <a:pt x="524" y="168"/>
                    </a:lnTo>
                    <a:lnTo>
                      <a:pt x="526" y="168"/>
                    </a:lnTo>
                    <a:lnTo>
                      <a:pt x="528" y="168"/>
                    </a:lnTo>
                    <a:close/>
                    <a:moveTo>
                      <a:pt x="1867" y="471"/>
                    </a:moveTo>
                    <a:lnTo>
                      <a:pt x="1867" y="471"/>
                    </a:lnTo>
                    <a:lnTo>
                      <a:pt x="1865" y="471"/>
                    </a:lnTo>
                    <a:lnTo>
                      <a:pt x="1863" y="473"/>
                    </a:lnTo>
                    <a:lnTo>
                      <a:pt x="1863" y="473"/>
                    </a:lnTo>
                    <a:lnTo>
                      <a:pt x="1865" y="473"/>
                    </a:lnTo>
                    <a:lnTo>
                      <a:pt x="1867" y="475"/>
                    </a:lnTo>
                    <a:lnTo>
                      <a:pt x="1869" y="475"/>
                    </a:lnTo>
                    <a:lnTo>
                      <a:pt x="1869" y="475"/>
                    </a:lnTo>
                    <a:lnTo>
                      <a:pt x="1867" y="473"/>
                    </a:lnTo>
                    <a:lnTo>
                      <a:pt x="1867" y="471"/>
                    </a:lnTo>
                    <a:close/>
                    <a:moveTo>
                      <a:pt x="1937" y="401"/>
                    </a:moveTo>
                    <a:lnTo>
                      <a:pt x="1935" y="401"/>
                    </a:lnTo>
                    <a:lnTo>
                      <a:pt x="1933" y="401"/>
                    </a:lnTo>
                    <a:lnTo>
                      <a:pt x="1929" y="397"/>
                    </a:lnTo>
                    <a:lnTo>
                      <a:pt x="1927" y="397"/>
                    </a:lnTo>
                    <a:lnTo>
                      <a:pt x="1927" y="395"/>
                    </a:lnTo>
                    <a:lnTo>
                      <a:pt x="1925" y="395"/>
                    </a:lnTo>
                    <a:lnTo>
                      <a:pt x="1921" y="395"/>
                    </a:lnTo>
                    <a:lnTo>
                      <a:pt x="1921" y="395"/>
                    </a:lnTo>
                    <a:lnTo>
                      <a:pt x="1921" y="395"/>
                    </a:lnTo>
                    <a:lnTo>
                      <a:pt x="1925" y="397"/>
                    </a:lnTo>
                    <a:lnTo>
                      <a:pt x="1927" y="399"/>
                    </a:lnTo>
                    <a:lnTo>
                      <a:pt x="1929" y="399"/>
                    </a:lnTo>
                    <a:lnTo>
                      <a:pt x="1929" y="399"/>
                    </a:lnTo>
                    <a:lnTo>
                      <a:pt x="1933" y="401"/>
                    </a:lnTo>
                    <a:lnTo>
                      <a:pt x="1935" y="403"/>
                    </a:lnTo>
                    <a:lnTo>
                      <a:pt x="1937" y="403"/>
                    </a:lnTo>
                    <a:lnTo>
                      <a:pt x="1937" y="403"/>
                    </a:lnTo>
                    <a:lnTo>
                      <a:pt x="1939" y="405"/>
                    </a:lnTo>
                    <a:lnTo>
                      <a:pt x="1943" y="405"/>
                    </a:lnTo>
                    <a:lnTo>
                      <a:pt x="1939" y="403"/>
                    </a:lnTo>
                    <a:lnTo>
                      <a:pt x="1937" y="401"/>
                    </a:lnTo>
                    <a:close/>
                    <a:moveTo>
                      <a:pt x="1959" y="405"/>
                    </a:moveTo>
                    <a:lnTo>
                      <a:pt x="1955" y="405"/>
                    </a:lnTo>
                    <a:lnTo>
                      <a:pt x="1953" y="403"/>
                    </a:lnTo>
                    <a:lnTo>
                      <a:pt x="1951" y="403"/>
                    </a:lnTo>
                    <a:lnTo>
                      <a:pt x="1949" y="403"/>
                    </a:lnTo>
                    <a:lnTo>
                      <a:pt x="1951" y="403"/>
                    </a:lnTo>
                    <a:lnTo>
                      <a:pt x="1955" y="405"/>
                    </a:lnTo>
                    <a:lnTo>
                      <a:pt x="1965" y="409"/>
                    </a:lnTo>
                    <a:lnTo>
                      <a:pt x="1963" y="407"/>
                    </a:lnTo>
                    <a:lnTo>
                      <a:pt x="1959" y="405"/>
                    </a:lnTo>
                    <a:close/>
                    <a:moveTo>
                      <a:pt x="1551" y="403"/>
                    </a:moveTo>
                    <a:lnTo>
                      <a:pt x="1553" y="403"/>
                    </a:lnTo>
                    <a:lnTo>
                      <a:pt x="1553" y="403"/>
                    </a:lnTo>
                    <a:lnTo>
                      <a:pt x="1555" y="403"/>
                    </a:lnTo>
                    <a:lnTo>
                      <a:pt x="1555" y="403"/>
                    </a:lnTo>
                    <a:lnTo>
                      <a:pt x="1559" y="407"/>
                    </a:lnTo>
                    <a:lnTo>
                      <a:pt x="1561" y="405"/>
                    </a:lnTo>
                    <a:lnTo>
                      <a:pt x="1561" y="405"/>
                    </a:lnTo>
                    <a:lnTo>
                      <a:pt x="1561" y="405"/>
                    </a:lnTo>
                    <a:lnTo>
                      <a:pt x="1563" y="403"/>
                    </a:lnTo>
                    <a:lnTo>
                      <a:pt x="1561" y="403"/>
                    </a:lnTo>
                    <a:lnTo>
                      <a:pt x="1561" y="401"/>
                    </a:lnTo>
                    <a:lnTo>
                      <a:pt x="1561" y="401"/>
                    </a:lnTo>
                    <a:lnTo>
                      <a:pt x="1561" y="399"/>
                    </a:lnTo>
                    <a:lnTo>
                      <a:pt x="1561" y="399"/>
                    </a:lnTo>
                    <a:lnTo>
                      <a:pt x="1559" y="399"/>
                    </a:lnTo>
                    <a:lnTo>
                      <a:pt x="1557" y="399"/>
                    </a:lnTo>
                    <a:lnTo>
                      <a:pt x="1557" y="399"/>
                    </a:lnTo>
                    <a:lnTo>
                      <a:pt x="1551" y="397"/>
                    </a:lnTo>
                    <a:lnTo>
                      <a:pt x="1551" y="397"/>
                    </a:lnTo>
                    <a:lnTo>
                      <a:pt x="1551" y="401"/>
                    </a:lnTo>
                    <a:lnTo>
                      <a:pt x="1551" y="401"/>
                    </a:lnTo>
                    <a:lnTo>
                      <a:pt x="1551" y="403"/>
                    </a:lnTo>
                    <a:close/>
                    <a:moveTo>
                      <a:pt x="1833" y="341"/>
                    </a:moveTo>
                    <a:lnTo>
                      <a:pt x="1833" y="341"/>
                    </a:lnTo>
                    <a:lnTo>
                      <a:pt x="1835" y="341"/>
                    </a:lnTo>
                    <a:lnTo>
                      <a:pt x="1835" y="341"/>
                    </a:lnTo>
                    <a:lnTo>
                      <a:pt x="1837" y="337"/>
                    </a:lnTo>
                    <a:lnTo>
                      <a:pt x="1839" y="337"/>
                    </a:lnTo>
                    <a:lnTo>
                      <a:pt x="1843" y="335"/>
                    </a:lnTo>
                    <a:lnTo>
                      <a:pt x="1841" y="335"/>
                    </a:lnTo>
                    <a:lnTo>
                      <a:pt x="1839" y="331"/>
                    </a:lnTo>
                    <a:lnTo>
                      <a:pt x="1835" y="329"/>
                    </a:lnTo>
                    <a:lnTo>
                      <a:pt x="1835" y="329"/>
                    </a:lnTo>
                    <a:lnTo>
                      <a:pt x="1833" y="333"/>
                    </a:lnTo>
                    <a:lnTo>
                      <a:pt x="1829" y="333"/>
                    </a:lnTo>
                    <a:lnTo>
                      <a:pt x="1829" y="335"/>
                    </a:lnTo>
                    <a:lnTo>
                      <a:pt x="1831" y="335"/>
                    </a:lnTo>
                    <a:lnTo>
                      <a:pt x="1833" y="337"/>
                    </a:lnTo>
                    <a:lnTo>
                      <a:pt x="1833" y="339"/>
                    </a:lnTo>
                    <a:lnTo>
                      <a:pt x="1833" y="341"/>
                    </a:lnTo>
                    <a:lnTo>
                      <a:pt x="1833" y="341"/>
                    </a:lnTo>
                    <a:close/>
                    <a:moveTo>
                      <a:pt x="2017" y="245"/>
                    </a:moveTo>
                    <a:lnTo>
                      <a:pt x="2015" y="245"/>
                    </a:lnTo>
                    <a:lnTo>
                      <a:pt x="2013" y="245"/>
                    </a:lnTo>
                    <a:lnTo>
                      <a:pt x="2013" y="245"/>
                    </a:lnTo>
                    <a:lnTo>
                      <a:pt x="2011" y="243"/>
                    </a:lnTo>
                    <a:lnTo>
                      <a:pt x="2007" y="243"/>
                    </a:lnTo>
                    <a:lnTo>
                      <a:pt x="2007" y="243"/>
                    </a:lnTo>
                    <a:lnTo>
                      <a:pt x="2005" y="243"/>
                    </a:lnTo>
                    <a:lnTo>
                      <a:pt x="2005" y="243"/>
                    </a:lnTo>
                    <a:lnTo>
                      <a:pt x="2003" y="241"/>
                    </a:lnTo>
                    <a:lnTo>
                      <a:pt x="2003" y="241"/>
                    </a:lnTo>
                    <a:lnTo>
                      <a:pt x="2003" y="241"/>
                    </a:lnTo>
                    <a:lnTo>
                      <a:pt x="2003" y="241"/>
                    </a:lnTo>
                    <a:lnTo>
                      <a:pt x="2001" y="239"/>
                    </a:lnTo>
                    <a:lnTo>
                      <a:pt x="1999" y="239"/>
                    </a:lnTo>
                    <a:lnTo>
                      <a:pt x="1999" y="239"/>
                    </a:lnTo>
                    <a:lnTo>
                      <a:pt x="1999" y="239"/>
                    </a:lnTo>
                    <a:lnTo>
                      <a:pt x="1999" y="239"/>
                    </a:lnTo>
                    <a:lnTo>
                      <a:pt x="1999" y="239"/>
                    </a:lnTo>
                    <a:lnTo>
                      <a:pt x="2001" y="239"/>
                    </a:lnTo>
                    <a:lnTo>
                      <a:pt x="2003" y="239"/>
                    </a:lnTo>
                    <a:lnTo>
                      <a:pt x="2005" y="237"/>
                    </a:lnTo>
                    <a:lnTo>
                      <a:pt x="2005" y="237"/>
                    </a:lnTo>
                    <a:lnTo>
                      <a:pt x="2005" y="237"/>
                    </a:lnTo>
                    <a:lnTo>
                      <a:pt x="2003" y="235"/>
                    </a:lnTo>
                    <a:lnTo>
                      <a:pt x="2001" y="233"/>
                    </a:lnTo>
                    <a:lnTo>
                      <a:pt x="1999" y="233"/>
                    </a:lnTo>
                    <a:lnTo>
                      <a:pt x="1997" y="233"/>
                    </a:lnTo>
                    <a:lnTo>
                      <a:pt x="1997" y="233"/>
                    </a:lnTo>
                    <a:lnTo>
                      <a:pt x="1995" y="233"/>
                    </a:lnTo>
                    <a:lnTo>
                      <a:pt x="1999" y="233"/>
                    </a:lnTo>
                    <a:lnTo>
                      <a:pt x="1999" y="233"/>
                    </a:lnTo>
                    <a:lnTo>
                      <a:pt x="1997" y="231"/>
                    </a:lnTo>
                    <a:lnTo>
                      <a:pt x="1995" y="228"/>
                    </a:lnTo>
                    <a:lnTo>
                      <a:pt x="1995" y="228"/>
                    </a:lnTo>
                    <a:lnTo>
                      <a:pt x="1993" y="228"/>
                    </a:lnTo>
                    <a:lnTo>
                      <a:pt x="1993" y="228"/>
                    </a:lnTo>
                    <a:lnTo>
                      <a:pt x="1993" y="228"/>
                    </a:lnTo>
                    <a:lnTo>
                      <a:pt x="1987" y="226"/>
                    </a:lnTo>
                    <a:lnTo>
                      <a:pt x="1983" y="226"/>
                    </a:lnTo>
                    <a:lnTo>
                      <a:pt x="1983" y="226"/>
                    </a:lnTo>
                    <a:lnTo>
                      <a:pt x="1985" y="226"/>
                    </a:lnTo>
                    <a:lnTo>
                      <a:pt x="1987" y="226"/>
                    </a:lnTo>
                    <a:lnTo>
                      <a:pt x="1991" y="226"/>
                    </a:lnTo>
                    <a:lnTo>
                      <a:pt x="1991" y="226"/>
                    </a:lnTo>
                    <a:lnTo>
                      <a:pt x="1993" y="228"/>
                    </a:lnTo>
                    <a:lnTo>
                      <a:pt x="1993" y="228"/>
                    </a:lnTo>
                    <a:lnTo>
                      <a:pt x="1997" y="228"/>
                    </a:lnTo>
                    <a:lnTo>
                      <a:pt x="1997" y="228"/>
                    </a:lnTo>
                    <a:lnTo>
                      <a:pt x="1999" y="228"/>
                    </a:lnTo>
                    <a:lnTo>
                      <a:pt x="1999" y="228"/>
                    </a:lnTo>
                    <a:lnTo>
                      <a:pt x="2003" y="228"/>
                    </a:lnTo>
                    <a:lnTo>
                      <a:pt x="2003" y="228"/>
                    </a:lnTo>
                    <a:lnTo>
                      <a:pt x="2007" y="228"/>
                    </a:lnTo>
                    <a:lnTo>
                      <a:pt x="2007" y="228"/>
                    </a:lnTo>
                    <a:lnTo>
                      <a:pt x="2007" y="228"/>
                    </a:lnTo>
                    <a:lnTo>
                      <a:pt x="2007" y="228"/>
                    </a:lnTo>
                    <a:lnTo>
                      <a:pt x="2005" y="226"/>
                    </a:lnTo>
                    <a:lnTo>
                      <a:pt x="2001" y="226"/>
                    </a:lnTo>
                    <a:lnTo>
                      <a:pt x="1999" y="224"/>
                    </a:lnTo>
                    <a:lnTo>
                      <a:pt x="1997" y="224"/>
                    </a:lnTo>
                    <a:lnTo>
                      <a:pt x="1997" y="224"/>
                    </a:lnTo>
                    <a:lnTo>
                      <a:pt x="1997" y="224"/>
                    </a:lnTo>
                    <a:lnTo>
                      <a:pt x="2001" y="224"/>
                    </a:lnTo>
                    <a:lnTo>
                      <a:pt x="2003" y="226"/>
                    </a:lnTo>
                    <a:lnTo>
                      <a:pt x="2005" y="226"/>
                    </a:lnTo>
                    <a:lnTo>
                      <a:pt x="2007" y="226"/>
                    </a:lnTo>
                    <a:lnTo>
                      <a:pt x="2011" y="226"/>
                    </a:lnTo>
                    <a:lnTo>
                      <a:pt x="2011" y="226"/>
                    </a:lnTo>
                    <a:lnTo>
                      <a:pt x="2009" y="224"/>
                    </a:lnTo>
                    <a:lnTo>
                      <a:pt x="2007" y="224"/>
                    </a:lnTo>
                    <a:lnTo>
                      <a:pt x="2007" y="222"/>
                    </a:lnTo>
                    <a:lnTo>
                      <a:pt x="2007" y="222"/>
                    </a:lnTo>
                    <a:lnTo>
                      <a:pt x="2007" y="220"/>
                    </a:lnTo>
                    <a:lnTo>
                      <a:pt x="2009" y="220"/>
                    </a:lnTo>
                    <a:lnTo>
                      <a:pt x="2009" y="220"/>
                    </a:lnTo>
                    <a:lnTo>
                      <a:pt x="2011" y="220"/>
                    </a:lnTo>
                    <a:lnTo>
                      <a:pt x="2011" y="220"/>
                    </a:lnTo>
                    <a:lnTo>
                      <a:pt x="2011" y="220"/>
                    </a:lnTo>
                    <a:lnTo>
                      <a:pt x="2009" y="218"/>
                    </a:lnTo>
                    <a:lnTo>
                      <a:pt x="2007" y="218"/>
                    </a:lnTo>
                    <a:lnTo>
                      <a:pt x="2003" y="218"/>
                    </a:lnTo>
                    <a:lnTo>
                      <a:pt x="2003" y="218"/>
                    </a:lnTo>
                    <a:lnTo>
                      <a:pt x="2001" y="216"/>
                    </a:lnTo>
                    <a:lnTo>
                      <a:pt x="2001" y="216"/>
                    </a:lnTo>
                    <a:lnTo>
                      <a:pt x="1999" y="216"/>
                    </a:lnTo>
                    <a:lnTo>
                      <a:pt x="1999" y="216"/>
                    </a:lnTo>
                    <a:lnTo>
                      <a:pt x="1997" y="216"/>
                    </a:lnTo>
                    <a:lnTo>
                      <a:pt x="1997" y="216"/>
                    </a:lnTo>
                    <a:lnTo>
                      <a:pt x="1997" y="216"/>
                    </a:lnTo>
                    <a:lnTo>
                      <a:pt x="1997" y="216"/>
                    </a:lnTo>
                    <a:lnTo>
                      <a:pt x="1995" y="216"/>
                    </a:lnTo>
                    <a:lnTo>
                      <a:pt x="1995" y="214"/>
                    </a:lnTo>
                    <a:lnTo>
                      <a:pt x="1987" y="212"/>
                    </a:lnTo>
                    <a:lnTo>
                      <a:pt x="1983" y="212"/>
                    </a:lnTo>
                    <a:lnTo>
                      <a:pt x="1977" y="210"/>
                    </a:lnTo>
                    <a:lnTo>
                      <a:pt x="1973" y="208"/>
                    </a:lnTo>
                    <a:lnTo>
                      <a:pt x="1967" y="206"/>
                    </a:lnTo>
                    <a:lnTo>
                      <a:pt x="1963" y="206"/>
                    </a:lnTo>
                    <a:lnTo>
                      <a:pt x="1961" y="206"/>
                    </a:lnTo>
                    <a:lnTo>
                      <a:pt x="1957" y="204"/>
                    </a:lnTo>
                    <a:lnTo>
                      <a:pt x="1955" y="204"/>
                    </a:lnTo>
                    <a:lnTo>
                      <a:pt x="1949" y="204"/>
                    </a:lnTo>
                    <a:lnTo>
                      <a:pt x="1951" y="204"/>
                    </a:lnTo>
                    <a:lnTo>
                      <a:pt x="1957" y="206"/>
                    </a:lnTo>
                    <a:lnTo>
                      <a:pt x="1957" y="206"/>
                    </a:lnTo>
                    <a:lnTo>
                      <a:pt x="1959" y="206"/>
                    </a:lnTo>
                    <a:lnTo>
                      <a:pt x="1957" y="206"/>
                    </a:lnTo>
                    <a:lnTo>
                      <a:pt x="1953" y="206"/>
                    </a:lnTo>
                    <a:lnTo>
                      <a:pt x="1951" y="206"/>
                    </a:lnTo>
                    <a:lnTo>
                      <a:pt x="1949" y="204"/>
                    </a:lnTo>
                    <a:lnTo>
                      <a:pt x="1949" y="204"/>
                    </a:lnTo>
                    <a:lnTo>
                      <a:pt x="1949" y="206"/>
                    </a:lnTo>
                    <a:lnTo>
                      <a:pt x="1951" y="206"/>
                    </a:lnTo>
                    <a:lnTo>
                      <a:pt x="1953" y="206"/>
                    </a:lnTo>
                    <a:lnTo>
                      <a:pt x="1951" y="208"/>
                    </a:lnTo>
                    <a:lnTo>
                      <a:pt x="1951" y="208"/>
                    </a:lnTo>
                    <a:lnTo>
                      <a:pt x="1949" y="206"/>
                    </a:lnTo>
                    <a:lnTo>
                      <a:pt x="1949" y="206"/>
                    </a:lnTo>
                    <a:lnTo>
                      <a:pt x="1947" y="204"/>
                    </a:lnTo>
                    <a:lnTo>
                      <a:pt x="1949" y="204"/>
                    </a:lnTo>
                    <a:lnTo>
                      <a:pt x="1947" y="204"/>
                    </a:lnTo>
                    <a:lnTo>
                      <a:pt x="1943" y="204"/>
                    </a:lnTo>
                    <a:lnTo>
                      <a:pt x="1941" y="202"/>
                    </a:lnTo>
                    <a:lnTo>
                      <a:pt x="1941" y="202"/>
                    </a:lnTo>
                    <a:lnTo>
                      <a:pt x="1939" y="204"/>
                    </a:lnTo>
                    <a:lnTo>
                      <a:pt x="1931" y="204"/>
                    </a:lnTo>
                    <a:lnTo>
                      <a:pt x="1931" y="204"/>
                    </a:lnTo>
                    <a:lnTo>
                      <a:pt x="1931" y="204"/>
                    </a:lnTo>
                    <a:lnTo>
                      <a:pt x="1933" y="204"/>
                    </a:lnTo>
                    <a:lnTo>
                      <a:pt x="1933" y="204"/>
                    </a:lnTo>
                    <a:lnTo>
                      <a:pt x="1935" y="204"/>
                    </a:lnTo>
                    <a:lnTo>
                      <a:pt x="1937" y="204"/>
                    </a:lnTo>
                    <a:lnTo>
                      <a:pt x="1939" y="206"/>
                    </a:lnTo>
                    <a:lnTo>
                      <a:pt x="1939" y="206"/>
                    </a:lnTo>
                    <a:lnTo>
                      <a:pt x="1941" y="206"/>
                    </a:lnTo>
                    <a:lnTo>
                      <a:pt x="1943" y="208"/>
                    </a:lnTo>
                    <a:lnTo>
                      <a:pt x="1945" y="208"/>
                    </a:lnTo>
                    <a:lnTo>
                      <a:pt x="1945" y="210"/>
                    </a:lnTo>
                    <a:lnTo>
                      <a:pt x="1945" y="210"/>
                    </a:lnTo>
                    <a:lnTo>
                      <a:pt x="1945" y="210"/>
                    </a:lnTo>
                    <a:lnTo>
                      <a:pt x="1947" y="212"/>
                    </a:lnTo>
                    <a:lnTo>
                      <a:pt x="1949" y="212"/>
                    </a:lnTo>
                    <a:lnTo>
                      <a:pt x="1951" y="212"/>
                    </a:lnTo>
                    <a:lnTo>
                      <a:pt x="1953" y="212"/>
                    </a:lnTo>
                    <a:lnTo>
                      <a:pt x="1955" y="214"/>
                    </a:lnTo>
                    <a:lnTo>
                      <a:pt x="1955" y="214"/>
                    </a:lnTo>
                    <a:lnTo>
                      <a:pt x="1957" y="216"/>
                    </a:lnTo>
                    <a:lnTo>
                      <a:pt x="1957" y="216"/>
                    </a:lnTo>
                    <a:lnTo>
                      <a:pt x="1957" y="216"/>
                    </a:lnTo>
                    <a:lnTo>
                      <a:pt x="1957" y="216"/>
                    </a:lnTo>
                    <a:lnTo>
                      <a:pt x="1957" y="216"/>
                    </a:lnTo>
                    <a:lnTo>
                      <a:pt x="1953" y="214"/>
                    </a:lnTo>
                    <a:lnTo>
                      <a:pt x="1951" y="214"/>
                    </a:lnTo>
                    <a:lnTo>
                      <a:pt x="1949" y="214"/>
                    </a:lnTo>
                    <a:lnTo>
                      <a:pt x="1949" y="214"/>
                    </a:lnTo>
                    <a:lnTo>
                      <a:pt x="1949" y="214"/>
                    </a:lnTo>
                    <a:lnTo>
                      <a:pt x="1949" y="214"/>
                    </a:lnTo>
                    <a:lnTo>
                      <a:pt x="1949" y="214"/>
                    </a:lnTo>
                    <a:lnTo>
                      <a:pt x="1947" y="214"/>
                    </a:lnTo>
                    <a:lnTo>
                      <a:pt x="1945" y="212"/>
                    </a:lnTo>
                    <a:lnTo>
                      <a:pt x="1943" y="212"/>
                    </a:lnTo>
                    <a:lnTo>
                      <a:pt x="1941" y="212"/>
                    </a:lnTo>
                    <a:lnTo>
                      <a:pt x="1941" y="210"/>
                    </a:lnTo>
                    <a:lnTo>
                      <a:pt x="1939" y="210"/>
                    </a:lnTo>
                    <a:lnTo>
                      <a:pt x="1937" y="210"/>
                    </a:lnTo>
                    <a:lnTo>
                      <a:pt x="1935" y="210"/>
                    </a:lnTo>
                    <a:lnTo>
                      <a:pt x="1935" y="208"/>
                    </a:lnTo>
                    <a:lnTo>
                      <a:pt x="1933" y="206"/>
                    </a:lnTo>
                    <a:lnTo>
                      <a:pt x="1931" y="206"/>
                    </a:lnTo>
                    <a:lnTo>
                      <a:pt x="1929" y="204"/>
                    </a:lnTo>
                    <a:lnTo>
                      <a:pt x="1927" y="204"/>
                    </a:lnTo>
                    <a:lnTo>
                      <a:pt x="1925" y="202"/>
                    </a:lnTo>
                    <a:lnTo>
                      <a:pt x="1923" y="200"/>
                    </a:lnTo>
                    <a:lnTo>
                      <a:pt x="1921" y="200"/>
                    </a:lnTo>
                    <a:lnTo>
                      <a:pt x="1919" y="198"/>
                    </a:lnTo>
                    <a:lnTo>
                      <a:pt x="1917" y="198"/>
                    </a:lnTo>
                    <a:lnTo>
                      <a:pt x="1917" y="198"/>
                    </a:lnTo>
                    <a:lnTo>
                      <a:pt x="1917" y="200"/>
                    </a:lnTo>
                    <a:lnTo>
                      <a:pt x="1917" y="200"/>
                    </a:lnTo>
                    <a:lnTo>
                      <a:pt x="1915" y="200"/>
                    </a:lnTo>
                    <a:lnTo>
                      <a:pt x="1915" y="198"/>
                    </a:lnTo>
                    <a:lnTo>
                      <a:pt x="1913" y="196"/>
                    </a:lnTo>
                    <a:lnTo>
                      <a:pt x="1911" y="196"/>
                    </a:lnTo>
                    <a:lnTo>
                      <a:pt x="1911" y="196"/>
                    </a:lnTo>
                    <a:lnTo>
                      <a:pt x="1909" y="194"/>
                    </a:lnTo>
                    <a:lnTo>
                      <a:pt x="1881" y="188"/>
                    </a:lnTo>
                    <a:lnTo>
                      <a:pt x="1877" y="186"/>
                    </a:lnTo>
                    <a:lnTo>
                      <a:pt x="1873" y="186"/>
                    </a:lnTo>
                    <a:lnTo>
                      <a:pt x="1871" y="186"/>
                    </a:lnTo>
                    <a:lnTo>
                      <a:pt x="1871" y="186"/>
                    </a:lnTo>
                    <a:lnTo>
                      <a:pt x="1871" y="186"/>
                    </a:lnTo>
                    <a:lnTo>
                      <a:pt x="1869" y="186"/>
                    </a:lnTo>
                    <a:lnTo>
                      <a:pt x="1869" y="186"/>
                    </a:lnTo>
                    <a:lnTo>
                      <a:pt x="1869" y="186"/>
                    </a:lnTo>
                    <a:lnTo>
                      <a:pt x="1867" y="184"/>
                    </a:lnTo>
                    <a:lnTo>
                      <a:pt x="1855" y="182"/>
                    </a:lnTo>
                    <a:lnTo>
                      <a:pt x="1853" y="180"/>
                    </a:lnTo>
                    <a:lnTo>
                      <a:pt x="1855" y="182"/>
                    </a:lnTo>
                    <a:lnTo>
                      <a:pt x="1863" y="184"/>
                    </a:lnTo>
                    <a:lnTo>
                      <a:pt x="1865" y="184"/>
                    </a:lnTo>
                    <a:lnTo>
                      <a:pt x="1865" y="186"/>
                    </a:lnTo>
                    <a:lnTo>
                      <a:pt x="1863" y="186"/>
                    </a:lnTo>
                    <a:lnTo>
                      <a:pt x="1863" y="184"/>
                    </a:lnTo>
                    <a:lnTo>
                      <a:pt x="1861" y="184"/>
                    </a:lnTo>
                    <a:lnTo>
                      <a:pt x="1859" y="184"/>
                    </a:lnTo>
                    <a:lnTo>
                      <a:pt x="1857" y="182"/>
                    </a:lnTo>
                    <a:lnTo>
                      <a:pt x="1853" y="182"/>
                    </a:lnTo>
                    <a:lnTo>
                      <a:pt x="1851" y="182"/>
                    </a:lnTo>
                    <a:lnTo>
                      <a:pt x="1849" y="180"/>
                    </a:lnTo>
                    <a:lnTo>
                      <a:pt x="1847" y="180"/>
                    </a:lnTo>
                    <a:lnTo>
                      <a:pt x="1849" y="180"/>
                    </a:lnTo>
                    <a:lnTo>
                      <a:pt x="1851" y="180"/>
                    </a:lnTo>
                    <a:lnTo>
                      <a:pt x="1847" y="180"/>
                    </a:lnTo>
                    <a:lnTo>
                      <a:pt x="1843" y="178"/>
                    </a:lnTo>
                    <a:lnTo>
                      <a:pt x="1837" y="178"/>
                    </a:lnTo>
                    <a:lnTo>
                      <a:pt x="1835" y="176"/>
                    </a:lnTo>
                    <a:lnTo>
                      <a:pt x="1833" y="176"/>
                    </a:lnTo>
                    <a:lnTo>
                      <a:pt x="1833" y="176"/>
                    </a:lnTo>
                    <a:lnTo>
                      <a:pt x="1831" y="176"/>
                    </a:lnTo>
                    <a:lnTo>
                      <a:pt x="1829" y="176"/>
                    </a:lnTo>
                    <a:lnTo>
                      <a:pt x="1829" y="176"/>
                    </a:lnTo>
                    <a:lnTo>
                      <a:pt x="1827" y="174"/>
                    </a:lnTo>
                    <a:lnTo>
                      <a:pt x="1823" y="174"/>
                    </a:lnTo>
                    <a:lnTo>
                      <a:pt x="1821" y="174"/>
                    </a:lnTo>
                    <a:lnTo>
                      <a:pt x="1811" y="170"/>
                    </a:lnTo>
                    <a:lnTo>
                      <a:pt x="1807" y="170"/>
                    </a:lnTo>
                    <a:lnTo>
                      <a:pt x="1805" y="170"/>
                    </a:lnTo>
                    <a:lnTo>
                      <a:pt x="1805" y="168"/>
                    </a:lnTo>
                    <a:lnTo>
                      <a:pt x="1803" y="168"/>
                    </a:lnTo>
                    <a:lnTo>
                      <a:pt x="1797" y="168"/>
                    </a:lnTo>
                    <a:lnTo>
                      <a:pt x="1791" y="166"/>
                    </a:lnTo>
                    <a:lnTo>
                      <a:pt x="1781" y="166"/>
                    </a:lnTo>
                    <a:lnTo>
                      <a:pt x="1775" y="164"/>
                    </a:lnTo>
                    <a:lnTo>
                      <a:pt x="1767" y="162"/>
                    </a:lnTo>
                    <a:lnTo>
                      <a:pt x="1761" y="162"/>
                    </a:lnTo>
                    <a:lnTo>
                      <a:pt x="1759" y="160"/>
                    </a:lnTo>
                    <a:lnTo>
                      <a:pt x="1757" y="160"/>
                    </a:lnTo>
                    <a:lnTo>
                      <a:pt x="1753" y="162"/>
                    </a:lnTo>
                    <a:lnTo>
                      <a:pt x="1747" y="162"/>
                    </a:lnTo>
                    <a:lnTo>
                      <a:pt x="1741" y="162"/>
                    </a:lnTo>
                    <a:lnTo>
                      <a:pt x="1737" y="162"/>
                    </a:lnTo>
                    <a:lnTo>
                      <a:pt x="1733" y="162"/>
                    </a:lnTo>
                    <a:lnTo>
                      <a:pt x="1729" y="160"/>
                    </a:lnTo>
                    <a:lnTo>
                      <a:pt x="1729" y="160"/>
                    </a:lnTo>
                    <a:lnTo>
                      <a:pt x="1731" y="162"/>
                    </a:lnTo>
                    <a:lnTo>
                      <a:pt x="1727" y="162"/>
                    </a:lnTo>
                    <a:lnTo>
                      <a:pt x="1723" y="160"/>
                    </a:lnTo>
                    <a:lnTo>
                      <a:pt x="1719" y="160"/>
                    </a:lnTo>
                    <a:lnTo>
                      <a:pt x="1711" y="160"/>
                    </a:lnTo>
                    <a:lnTo>
                      <a:pt x="1701" y="158"/>
                    </a:lnTo>
                    <a:lnTo>
                      <a:pt x="1697" y="158"/>
                    </a:lnTo>
                    <a:lnTo>
                      <a:pt x="1693" y="158"/>
                    </a:lnTo>
                    <a:lnTo>
                      <a:pt x="1697" y="160"/>
                    </a:lnTo>
                    <a:lnTo>
                      <a:pt x="1697" y="162"/>
                    </a:lnTo>
                    <a:lnTo>
                      <a:pt x="1699" y="164"/>
                    </a:lnTo>
                    <a:lnTo>
                      <a:pt x="1699" y="164"/>
                    </a:lnTo>
                    <a:lnTo>
                      <a:pt x="1699" y="164"/>
                    </a:lnTo>
                    <a:lnTo>
                      <a:pt x="1705" y="166"/>
                    </a:lnTo>
                    <a:lnTo>
                      <a:pt x="1711" y="168"/>
                    </a:lnTo>
                    <a:lnTo>
                      <a:pt x="1715" y="170"/>
                    </a:lnTo>
                    <a:lnTo>
                      <a:pt x="1719" y="172"/>
                    </a:lnTo>
                    <a:lnTo>
                      <a:pt x="1721" y="174"/>
                    </a:lnTo>
                    <a:lnTo>
                      <a:pt x="1721" y="176"/>
                    </a:lnTo>
                    <a:lnTo>
                      <a:pt x="1715" y="178"/>
                    </a:lnTo>
                    <a:lnTo>
                      <a:pt x="1711" y="178"/>
                    </a:lnTo>
                    <a:lnTo>
                      <a:pt x="1705" y="176"/>
                    </a:lnTo>
                    <a:lnTo>
                      <a:pt x="1701" y="174"/>
                    </a:lnTo>
                    <a:lnTo>
                      <a:pt x="1695" y="172"/>
                    </a:lnTo>
                    <a:lnTo>
                      <a:pt x="1689" y="170"/>
                    </a:lnTo>
                    <a:lnTo>
                      <a:pt x="1687" y="170"/>
                    </a:lnTo>
                    <a:lnTo>
                      <a:pt x="1685" y="170"/>
                    </a:lnTo>
                    <a:lnTo>
                      <a:pt x="1681" y="168"/>
                    </a:lnTo>
                    <a:lnTo>
                      <a:pt x="1677" y="166"/>
                    </a:lnTo>
                    <a:lnTo>
                      <a:pt x="1675" y="164"/>
                    </a:lnTo>
                    <a:lnTo>
                      <a:pt x="1673" y="164"/>
                    </a:lnTo>
                    <a:lnTo>
                      <a:pt x="1671" y="164"/>
                    </a:lnTo>
                    <a:lnTo>
                      <a:pt x="1667" y="164"/>
                    </a:lnTo>
                    <a:lnTo>
                      <a:pt x="1665" y="166"/>
                    </a:lnTo>
                    <a:lnTo>
                      <a:pt x="1665" y="166"/>
                    </a:lnTo>
                    <a:lnTo>
                      <a:pt x="1663" y="166"/>
                    </a:lnTo>
                    <a:lnTo>
                      <a:pt x="1653" y="166"/>
                    </a:lnTo>
                    <a:lnTo>
                      <a:pt x="1649" y="166"/>
                    </a:lnTo>
                    <a:lnTo>
                      <a:pt x="1635" y="166"/>
                    </a:lnTo>
                    <a:lnTo>
                      <a:pt x="1629" y="164"/>
                    </a:lnTo>
                    <a:lnTo>
                      <a:pt x="1625" y="164"/>
                    </a:lnTo>
                    <a:lnTo>
                      <a:pt x="1623" y="164"/>
                    </a:lnTo>
                    <a:lnTo>
                      <a:pt x="1621" y="164"/>
                    </a:lnTo>
                    <a:lnTo>
                      <a:pt x="1617" y="164"/>
                    </a:lnTo>
                    <a:lnTo>
                      <a:pt x="1615" y="164"/>
                    </a:lnTo>
                    <a:lnTo>
                      <a:pt x="1609" y="164"/>
                    </a:lnTo>
                    <a:lnTo>
                      <a:pt x="1609" y="166"/>
                    </a:lnTo>
                    <a:lnTo>
                      <a:pt x="1607" y="166"/>
                    </a:lnTo>
                    <a:lnTo>
                      <a:pt x="1605" y="168"/>
                    </a:lnTo>
                    <a:lnTo>
                      <a:pt x="1607" y="170"/>
                    </a:lnTo>
                    <a:lnTo>
                      <a:pt x="1609" y="172"/>
                    </a:lnTo>
                    <a:lnTo>
                      <a:pt x="1613" y="174"/>
                    </a:lnTo>
                    <a:lnTo>
                      <a:pt x="1615" y="176"/>
                    </a:lnTo>
                    <a:lnTo>
                      <a:pt x="1615" y="176"/>
                    </a:lnTo>
                    <a:lnTo>
                      <a:pt x="1615" y="178"/>
                    </a:lnTo>
                    <a:lnTo>
                      <a:pt x="1617" y="180"/>
                    </a:lnTo>
                    <a:lnTo>
                      <a:pt x="1617" y="180"/>
                    </a:lnTo>
                    <a:lnTo>
                      <a:pt x="1615" y="182"/>
                    </a:lnTo>
                    <a:lnTo>
                      <a:pt x="1615" y="180"/>
                    </a:lnTo>
                    <a:lnTo>
                      <a:pt x="1615" y="180"/>
                    </a:lnTo>
                    <a:lnTo>
                      <a:pt x="1613" y="176"/>
                    </a:lnTo>
                    <a:lnTo>
                      <a:pt x="1611" y="174"/>
                    </a:lnTo>
                    <a:lnTo>
                      <a:pt x="1607" y="174"/>
                    </a:lnTo>
                    <a:lnTo>
                      <a:pt x="1605" y="172"/>
                    </a:lnTo>
                    <a:lnTo>
                      <a:pt x="1601" y="170"/>
                    </a:lnTo>
                    <a:lnTo>
                      <a:pt x="1597" y="168"/>
                    </a:lnTo>
                    <a:lnTo>
                      <a:pt x="1595" y="166"/>
                    </a:lnTo>
                    <a:lnTo>
                      <a:pt x="1591" y="164"/>
                    </a:lnTo>
                    <a:lnTo>
                      <a:pt x="1583" y="164"/>
                    </a:lnTo>
                    <a:lnTo>
                      <a:pt x="1579" y="162"/>
                    </a:lnTo>
                    <a:lnTo>
                      <a:pt x="1575" y="162"/>
                    </a:lnTo>
                    <a:lnTo>
                      <a:pt x="1575" y="160"/>
                    </a:lnTo>
                    <a:lnTo>
                      <a:pt x="1573" y="158"/>
                    </a:lnTo>
                    <a:lnTo>
                      <a:pt x="1571" y="158"/>
                    </a:lnTo>
                    <a:lnTo>
                      <a:pt x="1571" y="156"/>
                    </a:lnTo>
                    <a:lnTo>
                      <a:pt x="1569" y="154"/>
                    </a:lnTo>
                    <a:lnTo>
                      <a:pt x="1567" y="154"/>
                    </a:lnTo>
                    <a:lnTo>
                      <a:pt x="1565" y="152"/>
                    </a:lnTo>
                    <a:lnTo>
                      <a:pt x="1561" y="150"/>
                    </a:lnTo>
                    <a:lnTo>
                      <a:pt x="1559" y="150"/>
                    </a:lnTo>
                    <a:lnTo>
                      <a:pt x="1553" y="148"/>
                    </a:lnTo>
                    <a:lnTo>
                      <a:pt x="1543" y="146"/>
                    </a:lnTo>
                    <a:lnTo>
                      <a:pt x="1533" y="144"/>
                    </a:lnTo>
                    <a:lnTo>
                      <a:pt x="1525" y="144"/>
                    </a:lnTo>
                    <a:lnTo>
                      <a:pt x="1517" y="144"/>
                    </a:lnTo>
                    <a:lnTo>
                      <a:pt x="1507" y="144"/>
                    </a:lnTo>
                    <a:lnTo>
                      <a:pt x="1505" y="144"/>
                    </a:lnTo>
                    <a:lnTo>
                      <a:pt x="1499" y="144"/>
                    </a:lnTo>
                    <a:lnTo>
                      <a:pt x="1493" y="144"/>
                    </a:lnTo>
                    <a:lnTo>
                      <a:pt x="1489" y="146"/>
                    </a:lnTo>
                    <a:lnTo>
                      <a:pt x="1485" y="146"/>
                    </a:lnTo>
                    <a:lnTo>
                      <a:pt x="1479" y="146"/>
                    </a:lnTo>
                    <a:lnTo>
                      <a:pt x="1475" y="148"/>
                    </a:lnTo>
                    <a:lnTo>
                      <a:pt x="1463" y="144"/>
                    </a:lnTo>
                    <a:lnTo>
                      <a:pt x="1465" y="144"/>
                    </a:lnTo>
                    <a:lnTo>
                      <a:pt x="1467" y="144"/>
                    </a:lnTo>
                    <a:lnTo>
                      <a:pt x="1459" y="142"/>
                    </a:lnTo>
                    <a:lnTo>
                      <a:pt x="1455" y="140"/>
                    </a:lnTo>
                    <a:lnTo>
                      <a:pt x="1449" y="140"/>
                    </a:lnTo>
                    <a:lnTo>
                      <a:pt x="1447" y="138"/>
                    </a:lnTo>
                    <a:lnTo>
                      <a:pt x="1445" y="140"/>
                    </a:lnTo>
                    <a:lnTo>
                      <a:pt x="1441" y="140"/>
                    </a:lnTo>
                    <a:lnTo>
                      <a:pt x="1441" y="142"/>
                    </a:lnTo>
                    <a:lnTo>
                      <a:pt x="1441" y="140"/>
                    </a:lnTo>
                    <a:lnTo>
                      <a:pt x="1443" y="138"/>
                    </a:lnTo>
                    <a:lnTo>
                      <a:pt x="1443" y="138"/>
                    </a:lnTo>
                    <a:lnTo>
                      <a:pt x="1441" y="138"/>
                    </a:lnTo>
                    <a:lnTo>
                      <a:pt x="1441" y="136"/>
                    </a:lnTo>
                    <a:lnTo>
                      <a:pt x="1435" y="138"/>
                    </a:lnTo>
                    <a:lnTo>
                      <a:pt x="1433" y="136"/>
                    </a:lnTo>
                    <a:lnTo>
                      <a:pt x="1431" y="136"/>
                    </a:lnTo>
                    <a:lnTo>
                      <a:pt x="1431" y="136"/>
                    </a:lnTo>
                    <a:lnTo>
                      <a:pt x="1425" y="134"/>
                    </a:lnTo>
                    <a:lnTo>
                      <a:pt x="1421" y="134"/>
                    </a:lnTo>
                    <a:lnTo>
                      <a:pt x="1419" y="134"/>
                    </a:lnTo>
                    <a:lnTo>
                      <a:pt x="1417" y="134"/>
                    </a:lnTo>
                    <a:lnTo>
                      <a:pt x="1417" y="134"/>
                    </a:lnTo>
                    <a:lnTo>
                      <a:pt x="1417" y="134"/>
                    </a:lnTo>
                    <a:lnTo>
                      <a:pt x="1417" y="132"/>
                    </a:lnTo>
                    <a:lnTo>
                      <a:pt x="1419" y="132"/>
                    </a:lnTo>
                    <a:lnTo>
                      <a:pt x="1427" y="132"/>
                    </a:lnTo>
                    <a:lnTo>
                      <a:pt x="1427" y="132"/>
                    </a:lnTo>
                    <a:lnTo>
                      <a:pt x="1425" y="130"/>
                    </a:lnTo>
                    <a:lnTo>
                      <a:pt x="1425" y="130"/>
                    </a:lnTo>
                    <a:lnTo>
                      <a:pt x="1419" y="128"/>
                    </a:lnTo>
                    <a:lnTo>
                      <a:pt x="1415" y="128"/>
                    </a:lnTo>
                    <a:lnTo>
                      <a:pt x="1407" y="126"/>
                    </a:lnTo>
                    <a:lnTo>
                      <a:pt x="1401" y="126"/>
                    </a:lnTo>
                    <a:lnTo>
                      <a:pt x="1389" y="126"/>
                    </a:lnTo>
                    <a:lnTo>
                      <a:pt x="1387" y="126"/>
                    </a:lnTo>
                    <a:lnTo>
                      <a:pt x="1387" y="126"/>
                    </a:lnTo>
                    <a:lnTo>
                      <a:pt x="1387" y="128"/>
                    </a:lnTo>
                    <a:lnTo>
                      <a:pt x="1385" y="132"/>
                    </a:lnTo>
                    <a:lnTo>
                      <a:pt x="1385" y="132"/>
                    </a:lnTo>
                    <a:lnTo>
                      <a:pt x="1383" y="134"/>
                    </a:lnTo>
                    <a:lnTo>
                      <a:pt x="1377" y="134"/>
                    </a:lnTo>
                    <a:lnTo>
                      <a:pt x="1375" y="134"/>
                    </a:lnTo>
                    <a:lnTo>
                      <a:pt x="1373" y="134"/>
                    </a:lnTo>
                    <a:lnTo>
                      <a:pt x="1373" y="132"/>
                    </a:lnTo>
                    <a:lnTo>
                      <a:pt x="1373" y="132"/>
                    </a:lnTo>
                    <a:lnTo>
                      <a:pt x="1373" y="132"/>
                    </a:lnTo>
                    <a:lnTo>
                      <a:pt x="1371" y="132"/>
                    </a:lnTo>
                    <a:lnTo>
                      <a:pt x="1371" y="132"/>
                    </a:lnTo>
                    <a:lnTo>
                      <a:pt x="1371" y="132"/>
                    </a:lnTo>
                    <a:lnTo>
                      <a:pt x="1373" y="132"/>
                    </a:lnTo>
                    <a:lnTo>
                      <a:pt x="1375" y="132"/>
                    </a:lnTo>
                    <a:lnTo>
                      <a:pt x="1379" y="130"/>
                    </a:lnTo>
                    <a:lnTo>
                      <a:pt x="1377" y="130"/>
                    </a:lnTo>
                    <a:lnTo>
                      <a:pt x="1375" y="128"/>
                    </a:lnTo>
                    <a:lnTo>
                      <a:pt x="1373" y="128"/>
                    </a:lnTo>
                    <a:lnTo>
                      <a:pt x="1373" y="126"/>
                    </a:lnTo>
                    <a:lnTo>
                      <a:pt x="1373" y="126"/>
                    </a:lnTo>
                    <a:lnTo>
                      <a:pt x="1373" y="126"/>
                    </a:lnTo>
                    <a:lnTo>
                      <a:pt x="1377" y="128"/>
                    </a:lnTo>
                    <a:lnTo>
                      <a:pt x="1379" y="128"/>
                    </a:lnTo>
                    <a:lnTo>
                      <a:pt x="1379" y="128"/>
                    </a:lnTo>
                    <a:lnTo>
                      <a:pt x="1381" y="130"/>
                    </a:lnTo>
                    <a:lnTo>
                      <a:pt x="1383" y="130"/>
                    </a:lnTo>
                    <a:lnTo>
                      <a:pt x="1383" y="130"/>
                    </a:lnTo>
                    <a:lnTo>
                      <a:pt x="1385" y="128"/>
                    </a:lnTo>
                    <a:lnTo>
                      <a:pt x="1385" y="126"/>
                    </a:lnTo>
                    <a:lnTo>
                      <a:pt x="1383" y="126"/>
                    </a:lnTo>
                    <a:lnTo>
                      <a:pt x="1381" y="126"/>
                    </a:lnTo>
                    <a:lnTo>
                      <a:pt x="1365" y="126"/>
                    </a:lnTo>
                    <a:lnTo>
                      <a:pt x="1359" y="128"/>
                    </a:lnTo>
                    <a:lnTo>
                      <a:pt x="1357" y="128"/>
                    </a:lnTo>
                    <a:lnTo>
                      <a:pt x="1355" y="126"/>
                    </a:lnTo>
                    <a:lnTo>
                      <a:pt x="1357" y="126"/>
                    </a:lnTo>
                    <a:lnTo>
                      <a:pt x="1359" y="126"/>
                    </a:lnTo>
                    <a:lnTo>
                      <a:pt x="1359" y="124"/>
                    </a:lnTo>
                    <a:lnTo>
                      <a:pt x="1361" y="124"/>
                    </a:lnTo>
                    <a:lnTo>
                      <a:pt x="1363" y="124"/>
                    </a:lnTo>
                    <a:lnTo>
                      <a:pt x="1367" y="124"/>
                    </a:lnTo>
                    <a:lnTo>
                      <a:pt x="1375" y="124"/>
                    </a:lnTo>
                    <a:lnTo>
                      <a:pt x="1375" y="124"/>
                    </a:lnTo>
                    <a:lnTo>
                      <a:pt x="1371" y="124"/>
                    </a:lnTo>
                    <a:lnTo>
                      <a:pt x="1367" y="122"/>
                    </a:lnTo>
                    <a:lnTo>
                      <a:pt x="1365" y="122"/>
                    </a:lnTo>
                    <a:lnTo>
                      <a:pt x="1361" y="122"/>
                    </a:lnTo>
                    <a:lnTo>
                      <a:pt x="1353" y="122"/>
                    </a:lnTo>
                    <a:lnTo>
                      <a:pt x="1349" y="120"/>
                    </a:lnTo>
                    <a:lnTo>
                      <a:pt x="1341" y="120"/>
                    </a:lnTo>
                    <a:lnTo>
                      <a:pt x="1339" y="120"/>
                    </a:lnTo>
                    <a:lnTo>
                      <a:pt x="1323" y="120"/>
                    </a:lnTo>
                    <a:lnTo>
                      <a:pt x="1315" y="118"/>
                    </a:lnTo>
                    <a:lnTo>
                      <a:pt x="1313" y="118"/>
                    </a:lnTo>
                    <a:lnTo>
                      <a:pt x="1307" y="118"/>
                    </a:lnTo>
                    <a:lnTo>
                      <a:pt x="1305" y="118"/>
                    </a:lnTo>
                    <a:lnTo>
                      <a:pt x="1305" y="118"/>
                    </a:lnTo>
                    <a:lnTo>
                      <a:pt x="1305" y="118"/>
                    </a:lnTo>
                    <a:lnTo>
                      <a:pt x="1311" y="120"/>
                    </a:lnTo>
                    <a:lnTo>
                      <a:pt x="1313" y="120"/>
                    </a:lnTo>
                    <a:lnTo>
                      <a:pt x="1315" y="122"/>
                    </a:lnTo>
                    <a:lnTo>
                      <a:pt x="1311" y="122"/>
                    </a:lnTo>
                    <a:lnTo>
                      <a:pt x="1309" y="122"/>
                    </a:lnTo>
                    <a:lnTo>
                      <a:pt x="1301" y="122"/>
                    </a:lnTo>
                    <a:lnTo>
                      <a:pt x="1299" y="124"/>
                    </a:lnTo>
                    <a:lnTo>
                      <a:pt x="1299" y="126"/>
                    </a:lnTo>
                    <a:lnTo>
                      <a:pt x="1299" y="126"/>
                    </a:lnTo>
                    <a:lnTo>
                      <a:pt x="1301" y="128"/>
                    </a:lnTo>
                    <a:lnTo>
                      <a:pt x="1305" y="128"/>
                    </a:lnTo>
                    <a:lnTo>
                      <a:pt x="1305" y="126"/>
                    </a:lnTo>
                    <a:lnTo>
                      <a:pt x="1305" y="126"/>
                    </a:lnTo>
                    <a:lnTo>
                      <a:pt x="1311" y="126"/>
                    </a:lnTo>
                    <a:lnTo>
                      <a:pt x="1313" y="128"/>
                    </a:lnTo>
                    <a:lnTo>
                      <a:pt x="1311" y="128"/>
                    </a:lnTo>
                    <a:lnTo>
                      <a:pt x="1309" y="128"/>
                    </a:lnTo>
                    <a:lnTo>
                      <a:pt x="1309" y="130"/>
                    </a:lnTo>
                    <a:lnTo>
                      <a:pt x="1307" y="130"/>
                    </a:lnTo>
                    <a:lnTo>
                      <a:pt x="1311" y="132"/>
                    </a:lnTo>
                    <a:lnTo>
                      <a:pt x="1313" y="132"/>
                    </a:lnTo>
                    <a:lnTo>
                      <a:pt x="1315" y="134"/>
                    </a:lnTo>
                    <a:lnTo>
                      <a:pt x="1321" y="136"/>
                    </a:lnTo>
                    <a:lnTo>
                      <a:pt x="1323" y="138"/>
                    </a:lnTo>
                    <a:lnTo>
                      <a:pt x="1319" y="138"/>
                    </a:lnTo>
                    <a:lnTo>
                      <a:pt x="1317" y="138"/>
                    </a:lnTo>
                    <a:lnTo>
                      <a:pt x="1315" y="138"/>
                    </a:lnTo>
                    <a:lnTo>
                      <a:pt x="1311" y="136"/>
                    </a:lnTo>
                    <a:lnTo>
                      <a:pt x="1307" y="136"/>
                    </a:lnTo>
                    <a:lnTo>
                      <a:pt x="1305" y="136"/>
                    </a:lnTo>
                    <a:lnTo>
                      <a:pt x="1305" y="136"/>
                    </a:lnTo>
                    <a:lnTo>
                      <a:pt x="1303" y="136"/>
                    </a:lnTo>
                    <a:lnTo>
                      <a:pt x="1301" y="136"/>
                    </a:lnTo>
                    <a:lnTo>
                      <a:pt x="1301" y="136"/>
                    </a:lnTo>
                    <a:lnTo>
                      <a:pt x="1301" y="136"/>
                    </a:lnTo>
                    <a:lnTo>
                      <a:pt x="1301" y="138"/>
                    </a:lnTo>
                    <a:lnTo>
                      <a:pt x="1301" y="138"/>
                    </a:lnTo>
                    <a:lnTo>
                      <a:pt x="1301" y="138"/>
                    </a:lnTo>
                    <a:lnTo>
                      <a:pt x="1303" y="140"/>
                    </a:lnTo>
                    <a:lnTo>
                      <a:pt x="1303" y="140"/>
                    </a:lnTo>
                    <a:lnTo>
                      <a:pt x="1307" y="140"/>
                    </a:lnTo>
                    <a:lnTo>
                      <a:pt x="1305" y="140"/>
                    </a:lnTo>
                    <a:lnTo>
                      <a:pt x="1305" y="140"/>
                    </a:lnTo>
                    <a:lnTo>
                      <a:pt x="1305" y="140"/>
                    </a:lnTo>
                    <a:lnTo>
                      <a:pt x="1303" y="142"/>
                    </a:lnTo>
                    <a:lnTo>
                      <a:pt x="1305" y="142"/>
                    </a:lnTo>
                    <a:lnTo>
                      <a:pt x="1305" y="142"/>
                    </a:lnTo>
                    <a:lnTo>
                      <a:pt x="1307" y="142"/>
                    </a:lnTo>
                    <a:lnTo>
                      <a:pt x="1307" y="142"/>
                    </a:lnTo>
                    <a:lnTo>
                      <a:pt x="1305" y="142"/>
                    </a:lnTo>
                    <a:lnTo>
                      <a:pt x="1301" y="142"/>
                    </a:lnTo>
                    <a:lnTo>
                      <a:pt x="1297" y="140"/>
                    </a:lnTo>
                    <a:lnTo>
                      <a:pt x="1295" y="140"/>
                    </a:lnTo>
                    <a:lnTo>
                      <a:pt x="1293" y="138"/>
                    </a:lnTo>
                    <a:lnTo>
                      <a:pt x="1280" y="136"/>
                    </a:lnTo>
                    <a:lnTo>
                      <a:pt x="1276" y="136"/>
                    </a:lnTo>
                    <a:lnTo>
                      <a:pt x="1274" y="136"/>
                    </a:lnTo>
                    <a:lnTo>
                      <a:pt x="1270" y="136"/>
                    </a:lnTo>
                    <a:lnTo>
                      <a:pt x="1270" y="136"/>
                    </a:lnTo>
                    <a:lnTo>
                      <a:pt x="1266" y="138"/>
                    </a:lnTo>
                    <a:lnTo>
                      <a:pt x="1264" y="138"/>
                    </a:lnTo>
                    <a:lnTo>
                      <a:pt x="1264" y="138"/>
                    </a:lnTo>
                    <a:lnTo>
                      <a:pt x="1258" y="140"/>
                    </a:lnTo>
                    <a:lnTo>
                      <a:pt x="1252" y="138"/>
                    </a:lnTo>
                    <a:lnTo>
                      <a:pt x="1248" y="138"/>
                    </a:lnTo>
                    <a:lnTo>
                      <a:pt x="1244" y="136"/>
                    </a:lnTo>
                    <a:lnTo>
                      <a:pt x="1238" y="134"/>
                    </a:lnTo>
                    <a:lnTo>
                      <a:pt x="1238" y="134"/>
                    </a:lnTo>
                    <a:lnTo>
                      <a:pt x="1236" y="132"/>
                    </a:lnTo>
                    <a:lnTo>
                      <a:pt x="1234" y="132"/>
                    </a:lnTo>
                    <a:lnTo>
                      <a:pt x="1232" y="132"/>
                    </a:lnTo>
                    <a:lnTo>
                      <a:pt x="1232" y="132"/>
                    </a:lnTo>
                    <a:lnTo>
                      <a:pt x="1232" y="134"/>
                    </a:lnTo>
                    <a:lnTo>
                      <a:pt x="1232" y="136"/>
                    </a:lnTo>
                    <a:lnTo>
                      <a:pt x="1234" y="138"/>
                    </a:lnTo>
                    <a:lnTo>
                      <a:pt x="1236" y="140"/>
                    </a:lnTo>
                    <a:lnTo>
                      <a:pt x="1236" y="140"/>
                    </a:lnTo>
                    <a:lnTo>
                      <a:pt x="1238" y="140"/>
                    </a:lnTo>
                    <a:lnTo>
                      <a:pt x="1236" y="142"/>
                    </a:lnTo>
                    <a:lnTo>
                      <a:pt x="1236" y="144"/>
                    </a:lnTo>
                    <a:lnTo>
                      <a:pt x="1238" y="146"/>
                    </a:lnTo>
                    <a:lnTo>
                      <a:pt x="1238" y="148"/>
                    </a:lnTo>
                    <a:lnTo>
                      <a:pt x="1236" y="148"/>
                    </a:lnTo>
                    <a:lnTo>
                      <a:pt x="1236" y="148"/>
                    </a:lnTo>
                    <a:lnTo>
                      <a:pt x="1234" y="148"/>
                    </a:lnTo>
                    <a:lnTo>
                      <a:pt x="1232" y="148"/>
                    </a:lnTo>
                    <a:lnTo>
                      <a:pt x="1228" y="146"/>
                    </a:lnTo>
                    <a:lnTo>
                      <a:pt x="1228" y="146"/>
                    </a:lnTo>
                    <a:lnTo>
                      <a:pt x="1228" y="146"/>
                    </a:lnTo>
                    <a:lnTo>
                      <a:pt x="1226" y="146"/>
                    </a:lnTo>
                    <a:lnTo>
                      <a:pt x="1222" y="146"/>
                    </a:lnTo>
                    <a:lnTo>
                      <a:pt x="1218" y="144"/>
                    </a:lnTo>
                    <a:lnTo>
                      <a:pt x="1214" y="142"/>
                    </a:lnTo>
                    <a:lnTo>
                      <a:pt x="1206" y="138"/>
                    </a:lnTo>
                    <a:lnTo>
                      <a:pt x="1202" y="138"/>
                    </a:lnTo>
                    <a:lnTo>
                      <a:pt x="1200" y="136"/>
                    </a:lnTo>
                    <a:lnTo>
                      <a:pt x="1196" y="136"/>
                    </a:lnTo>
                    <a:lnTo>
                      <a:pt x="1194" y="134"/>
                    </a:lnTo>
                    <a:lnTo>
                      <a:pt x="1196" y="134"/>
                    </a:lnTo>
                    <a:lnTo>
                      <a:pt x="1198" y="134"/>
                    </a:lnTo>
                    <a:lnTo>
                      <a:pt x="1200" y="134"/>
                    </a:lnTo>
                    <a:lnTo>
                      <a:pt x="1196" y="132"/>
                    </a:lnTo>
                    <a:lnTo>
                      <a:pt x="1194" y="132"/>
                    </a:lnTo>
                    <a:lnTo>
                      <a:pt x="1194" y="130"/>
                    </a:lnTo>
                    <a:lnTo>
                      <a:pt x="1194" y="132"/>
                    </a:lnTo>
                    <a:lnTo>
                      <a:pt x="1196" y="132"/>
                    </a:lnTo>
                    <a:lnTo>
                      <a:pt x="1196" y="134"/>
                    </a:lnTo>
                    <a:lnTo>
                      <a:pt x="1194" y="134"/>
                    </a:lnTo>
                    <a:lnTo>
                      <a:pt x="1182" y="128"/>
                    </a:lnTo>
                    <a:lnTo>
                      <a:pt x="1176" y="126"/>
                    </a:lnTo>
                    <a:lnTo>
                      <a:pt x="1174" y="126"/>
                    </a:lnTo>
                    <a:lnTo>
                      <a:pt x="1170" y="124"/>
                    </a:lnTo>
                    <a:lnTo>
                      <a:pt x="1170" y="124"/>
                    </a:lnTo>
                    <a:lnTo>
                      <a:pt x="1176" y="126"/>
                    </a:lnTo>
                    <a:lnTo>
                      <a:pt x="1182" y="126"/>
                    </a:lnTo>
                    <a:lnTo>
                      <a:pt x="1188" y="128"/>
                    </a:lnTo>
                    <a:lnTo>
                      <a:pt x="1192" y="128"/>
                    </a:lnTo>
                    <a:lnTo>
                      <a:pt x="1192" y="128"/>
                    </a:lnTo>
                    <a:lnTo>
                      <a:pt x="1190" y="126"/>
                    </a:lnTo>
                    <a:lnTo>
                      <a:pt x="1186" y="124"/>
                    </a:lnTo>
                    <a:lnTo>
                      <a:pt x="1184" y="122"/>
                    </a:lnTo>
                    <a:lnTo>
                      <a:pt x="1178" y="122"/>
                    </a:lnTo>
                    <a:lnTo>
                      <a:pt x="1176" y="122"/>
                    </a:lnTo>
                    <a:lnTo>
                      <a:pt x="1176" y="122"/>
                    </a:lnTo>
                    <a:lnTo>
                      <a:pt x="1178" y="122"/>
                    </a:lnTo>
                    <a:lnTo>
                      <a:pt x="1180" y="122"/>
                    </a:lnTo>
                    <a:lnTo>
                      <a:pt x="1180" y="120"/>
                    </a:lnTo>
                    <a:lnTo>
                      <a:pt x="1182" y="120"/>
                    </a:lnTo>
                    <a:lnTo>
                      <a:pt x="1180" y="118"/>
                    </a:lnTo>
                    <a:lnTo>
                      <a:pt x="1176" y="118"/>
                    </a:lnTo>
                    <a:lnTo>
                      <a:pt x="1172" y="118"/>
                    </a:lnTo>
                    <a:lnTo>
                      <a:pt x="1172" y="118"/>
                    </a:lnTo>
                    <a:lnTo>
                      <a:pt x="1172" y="116"/>
                    </a:lnTo>
                    <a:lnTo>
                      <a:pt x="1174" y="116"/>
                    </a:lnTo>
                    <a:lnTo>
                      <a:pt x="1174" y="114"/>
                    </a:lnTo>
                    <a:lnTo>
                      <a:pt x="1174" y="114"/>
                    </a:lnTo>
                    <a:lnTo>
                      <a:pt x="1172" y="114"/>
                    </a:lnTo>
                    <a:lnTo>
                      <a:pt x="1172" y="114"/>
                    </a:lnTo>
                    <a:lnTo>
                      <a:pt x="1170" y="114"/>
                    </a:lnTo>
                    <a:lnTo>
                      <a:pt x="1170" y="112"/>
                    </a:lnTo>
                    <a:lnTo>
                      <a:pt x="1168" y="112"/>
                    </a:lnTo>
                    <a:lnTo>
                      <a:pt x="1166" y="112"/>
                    </a:lnTo>
                    <a:lnTo>
                      <a:pt x="1162" y="112"/>
                    </a:lnTo>
                    <a:lnTo>
                      <a:pt x="1160" y="112"/>
                    </a:lnTo>
                    <a:lnTo>
                      <a:pt x="1160" y="110"/>
                    </a:lnTo>
                    <a:lnTo>
                      <a:pt x="1158" y="110"/>
                    </a:lnTo>
                    <a:lnTo>
                      <a:pt x="1156" y="110"/>
                    </a:lnTo>
                    <a:lnTo>
                      <a:pt x="1156" y="110"/>
                    </a:lnTo>
                    <a:lnTo>
                      <a:pt x="1156" y="110"/>
                    </a:lnTo>
                    <a:lnTo>
                      <a:pt x="1152" y="108"/>
                    </a:lnTo>
                    <a:lnTo>
                      <a:pt x="1144" y="108"/>
                    </a:lnTo>
                    <a:lnTo>
                      <a:pt x="1142" y="108"/>
                    </a:lnTo>
                    <a:lnTo>
                      <a:pt x="1144" y="110"/>
                    </a:lnTo>
                    <a:lnTo>
                      <a:pt x="1142" y="110"/>
                    </a:lnTo>
                    <a:lnTo>
                      <a:pt x="1138" y="110"/>
                    </a:lnTo>
                    <a:lnTo>
                      <a:pt x="1138" y="110"/>
                    </a:lnTo>
                    <a:lnTo>
                      <a:pt x="1138" y="110"/>
                    </a:lnTo>
                    <a:lnTo>
                      <a:pt x="1136" y="108"/>
                    </a:lnTo>
                    <a:lnTo>
                      <a:pt x="1136" y="108"/>
                    </a:lnTo>
                    <a:lnTo>
                      <a:pt x="1136" y="108"/>
                    </a:lnTo>
                    <a:lnTo>
                      <a:pt x="1134" y="108"/>
                    </a:lnTo>
                    <a:lnTo>
                      <a:pt x="1134" y="108"/>
                    </a:lnTo>
                    <a:lnTo>
                      <a:pt x="1132" y="108"/>
                    </a:lnTo>
                    <a:lnTo>
                      <a:pt x="1132" y="108"/>
                    </a:lnTo>
                    <a:lnTo>
                      <a:pt x="1130" y="110"/>
                    </a:lnTo>
                    <a:lnTo>
                      <a:pt x="1128" y="108"/>
                    </a:lnTo>
                    <a:lnTo>
                      <a:pt x="1116" y="106"/>
                    </a:lnTo>
                    <a:lnTo>
                      <a:pt x="1112" y="104"/>
                    </a:lnTo>
                    <a:lnTo>
                      <a:pt x="1112" y="104"/>
                    </a:lnTo>
                    <a:lnTo>
                      <a:pt x="1108" y="106"/>
                    </a:lnTo>
                    <a:lnTo>
                      <a:pt x="1108" y="106"/>
                    </a:lnTo>
                    <a:lnTo>
                      <a:pt x="1108" y="106"/>
                    </a:lnTo>
                    <a:lnTo>
                      <a:pt x="1104" y="106"/>
                    </a:lnTo>
                    <a:lnTo>
                      <a:pt x="1102" y="106"/>
                    </a:lnTo>
                    <a:lnTo>
                      <a:pt x="1104" y="108"/>
                    </a:lnTo>
                    <a:lnTo>
                      <a:pt x="1106" y="110"/>
                    </a:lnTo>
                    <a:lnTo>
                      <a:pt x="1106" y="110"/>
                    </a:lnTo>
                    <a:lnTo>
                      <a:pt x="1108" y="110"/>
                    </a:lnTo>
                    <a:lnTo>
                      <a:pt x="1110" y="112"/>
                    </a:lnTo>
                    <a:lnTo>
                      <a:pt x="1112" y="112"/>
                    </a:lnTo>
                    <a:lnTo>
                      <a:pt x="1112" y="112"/>
                    </a:lnTo>
                    <a:lnTo>
                      <a:pt x="1112" y="114"/>
                    </a:lnTo>
                    <a:lnTo>
                      <a:pt x="1112" y="114"/>
                    </a:lnTo>
                    <a:lnTo>
                      <a:pt x="1112" y="114"/>
                    </a:lnTo>
                    <a:lnTo>
                      <a:pt x="1112" y="116"/>
                    </a:lnTo>
                    <a:lnTo>
                      <a:pt x="1112" y="116"/>
                    </a:lnTo>
                    <a:lnTo>
                      <a:pt x="1110" y="116"/>
                    </a:lnTo>
                    <a:lnTo>
                      <a:pt x="1104" y="116"/>
                    </a:lnTo>
                    <a:lnTo>
                      <a:pt x="1104" y="116"/>
                    </a:lnTo>
                    <a:lnTo>
                      <a:pt x="1104" y="116"/>
                    </a:lnTo>
                    <a:lnTo>
                      <a:pt x="1106" y="116"/>
                    </a:lnTo>
                    <a:lnTo>
                      <a:pt x="1108" y="116"/>
                    </a:lnTo>
                    <a:lnTo>
                      <a:pt x="1108" y="118"/>
                    </a:lnTo>
                    <a:lnTo>
                      <a:pt x="1106" y="118"/>
                    </a:lnTo>
                    <a:lnTo>
                      <a:pt x="1102" y="118"/>
                    </a:lnTo>
                    <a:lnTo>
                      <a:pt x="1100" y="118"/>
                    </a:lnTo>
                    <a:lnTo>
                      <a:pt x="1098" y="116"/>
                    </a:lnTo>
                    <a:lnTo>
                      <a:pt x="1096" y="116"/>
                    </a:lnTo>
                    <a:lnTo>
                      <a:pt x="1092" y="116"/>
                    </a:lnTo>
                    <a:lnTo>
                      <a:pt x="1088" y="116"/>
                    </a:lnTo>
                    <a:lnTo>
                      <a:pt x="1082" y="116"/>
                    </a:lnTo>
                    <a:lnTo>
                      <a:pt x="1076" y="116"/>
                    </a:lnTo>
                    <a:lnTo>
                      <a:pt x="1074" y="116"/>
                    </a:lnTo>
                    <a:lnTo>
                      <a:pt x="1068" y="114"/>
                    </a:lnTo>
                    <a:lnTo>
                      <a:pt x="1062" y="114"/>
                    </a:lnTo>
                    <a:lnTo>
                      <a:pt x="1054" y="112"/>
                    </a:lnTo>
                    <a:lnTo>
                      <a:pt x="1052" y="110"/>
                    </a:lnTo>
                    <a:lnTo>
                      <a:pt x="1052" y="108"/>
                    </a:lnTo>
                    <a:lnTo>
                      <a:pt x="1054" y="108"/>
                    </a:lnTo>
                    <a:lnTo>
                      <a:pt x="1056" y="108"/>
                    </a:lnTo>
                    <a:lnTo>
                      <a:pt x="1056" y="108"/>
                    </a:lnTo>
                    <a:lnTo>
                      <a:pt x="1056" y="108"/>
                    </a:lnTo>
                    <a:lnTo>
                      <a:pt x="1050" y="108"/>
                    </a:lnTo>
                    <a:lnTo>
                      <a:pt x="1038" y="106"/>
                    </a:lnTo>
                    <a:lnTo>
                      <a:pt x="1028" y="106"/>
                    </a:lnTo>
                    <a:lnTo>
                      <a:pt x="1014" y="106"/>
                    </a:lnTo>
                    <a:lnTo>
                      <a:pt x="1010" y="106"/>
                    </a:lnTo>
                    <a:lnTo>
                      <a:pt x="1002" y="108"/>
                    </a:lnTo>
                    <a:lnTo>
                      <a:pt x="1000" y="108"/>
                    </a:lnTo>
                    <a:lnTo>
                      <a:pt x="998" y="108"/>
                    </a:lnTo>
                    <a:lnTo>
                      <a:pt x="998" y="110"/>
                    </a:lnTo>
                    <a:lnTo>
                      <a:pt x="1002" y="110"/>
                    </a:lnTo>
                    <a:lnTo>
                      <a:pt x="1002" y="110"/>
                    </a:lnTo>
                    <a:lnTo>
                      <a:pt x="1004" y="110"/>
                    </a:lnTo>
                    <a:lnTo>
                      <a:pt x="1004" y="110"/>
                    </a:lnTo>
                    <a:lnTo>
                      <a:pt x="1004" y="110"/>
                    </a:lnTo>
                    <a:lnTo>
                      <a:pt x="1002" y="112"/>
                    </a:lnTo>
                    <a:lnTo>
                      <a:pt x="1002" y="112"/>
                    </a:lnTo>
                    <a:lnTo>
                      <a:pt x="1004" y="114"/>
                    </a:lnTo>
                    <a:lnTo>
                      <a:pt x="1004" y="114"/>
                    </a:lnTo>
                    <a:lnTo>
                      <a:pt x="1004" y="116"/>
                    </a:lnTo>
                    <a:lnTo>
                      <a:pt x="1004" y="118"/>
                    </a:lnTo>
                    <a:lnTo>
                      <a:pt x="1004" y="118"/>
                    </a:lnTo>
                    <a:lnTo>
                      <a:pt x="1006" y="120"/>
                    </a:lnTo>
                    <a:lnTo>
                      <a:pt x="1008" y="120"/>
                    </a:lnTo>
                    <a:lnTo>
                      <a:pt x="1012" y="120"/>
                    </a:lnTo>
                    <a:lnTo>
                      <a:pt x="1012" y="120"/>
                    </a:lnTo>
                    <a:lnTo>
                      <a:pt x="1012" y="120"/>
                    </a:lnTo>
                    <a:lnTo>
                      <a:pt x="1008" y="120"/>
                    </a:lnTo>
                    <a:lnTo>
                      <a:pt x="1006" y="120"/>
                    </a:lnTo>
                    <a:lnTo>
                      <a:pt x="1004" y="118"/>
                    </a:lnTo>
                    <a:lnTo>
                      <a:pt x="1004" y="118"/>
                    </a:lnTo>
                    <a:lnTo>
                      <a:pt x="1004" y="118"/>
                    </a:lnTo>
                    <a:lnTo>
                      <a:pt x="1004" y="116"/>
                    </a:lnTo>
                    <a:lnTo>
                      <a:pt x="1004" y="114"/>
                    </a:lnTo>
                    <a:lnTo>
                      <a:pt x="1002" y="114"/>
                    </a:lnTo>
                    <a:lnTo>
                      <a:pt x="1000" y="110"/>
                    </a:lnTo>
                    <a:lnTo>
                      <a:pt x="996" y="110"/>
                    </a:lnTo>
                    <a:lnTo>
                      <a:pt x="994" y="108"/>
                    </a:lnTo>
                    <a:lnTo>
                      <a:pt x="994" y="108"/>
                    </a:lnTo>
                    <a:lnTo>
                      <a:pt x="994" y="106"/>
                    </a:lnTo>
                    <a:lnTo>
                      <a:pt x="992" y="106"/>
                    </a:lnTo>
                    <a:lnTo>
                      <a:pt x="988" y="104"/>
                    </a:lnTo>
                    <a:lnTo>
                      <a:pt x="986" y="102"/>
                    </a:lnTo>
                    <a:lnTo>
                      <a:pt x="984" y="102"/>
                    </a:lnTo>
                    <a:lnTo>
                      <a:pt x="984" y="102"/>
                    </a:lnTo>
                    <a:lnTo>
                      <a:pt x="986" y="104"/>
                    </a:lnTo>
                    <a:lnTo>
                      <a:pt x="986" y="104"/>
                    </a:lnTo>
                    <a:lnTo>
                      <a:pt x="986" y="104"/>
                    </a:lnTo>
                    <a:lnTo>
                      <a:pt x="982" y="106"/>
                    </a:lnTo>
                    <a:lnTo>
                      <a:pt x="980" y="106"/>
                    </a:lnTo>
                    <a:lnTo>
                      <a:pt x="976" y="104"/>
                    </a:lnTo>
                    <a:lnTo>
                      <a:pt x="970" y="104"/>
                    </a:lnTo>
                    <a:lnTo>
                      <a:pt x="968" y="102"/>
                    </a:lnTo>
                    <a:lnTo>
                      <a:pt x="966" y="102"/>
                    </a:lnTo>
                    <a:lnTo>
                      <a:pt x="968" y="102"/>
                    </a:lnTo>
                    <a:lnTo>
                      <a:pt x="968" y="100"/>
                    </a:lnTo>
                    <a:lnTo>
                      <a:pt x="966" y="100"/>
                    </a:lnTo>
                    <a:lnTo>
                      <a:pt x="964" y="100"/>
                    </a:lnTo>
                    <a:lnTo>
                      <a:pt x="964" y="102"/>
                    </a:lnTo>
                    <a:lnTo>
                      <a:pt x="962" y="102"/>
                    </a:lnTo>
                    <a:lnTo>
                      <a:pt x="954" y="102"/>
                    </a:lnTo>
                    <a:lnTo>
                      <a:pt x="954" y="102"/>
                    </a:lnTo>
                    <a:lnTo>
                      <a:pt x="952" y="102"/>
                    </a:lnTo>
                    <a:lnTo>
                      <a:pt x="952" y="102"/>
                    </a:lnTo>
                    <a:lnTo>
                      <a:pt x="952" y="104"/>
                    </a:lnTo>
                    <a:lnTo>
                      <a:pt x="952" y="104"/>
                    </a:lnTo>
                    <a:lnTo>
                      <a:pt x="954" y="106"/>
                    </a:lnTo>
                    <a:lnTo>
                      <a:pt x="958" y="106"/>
                    </a:lnTo>
                    <a:lnTo>
                      <a:pt x="960" y="106"/>
                    </a:lnTo>
                    <a:lnTo>
                      <a:pt x="964" y="104"/>
                    </a:lnTo>
                    <a:lnTo>
                      <a:pt x="964" y="104"/>
                    </a:lnTo>
                    <a:lnTo>
                      <a:pt x="966" y="106"/>
                    </a:lnTo>
                    <a:lnTo>
                      <a:pt x="966" y="106"/>
                    </a:lnTo>
                    <a:lnTo>
                      <a:pt x="962" y="106"/>
                    </a:lnTo>
                    <a:lnTo>
                      <a:pt x="958" y="108"/>
                    </a:lnTo>
                    <a:lnTo>
                      <a:pt x="956" y="110"/>
                    </a:lnTo>
                    <a:lnTo>
                      <a:pt x="952" y="108"/>
                    </a:lnTo>
                    <a:lnTo>
                      <a:pt x="952" y="110"/>
                    </a:lnTo>
                    <a:lnTo>
                      <a:pt x="952" y="110"/>
                    </a:lnTo>
                    <a:lnTo>
                      <a:pt x="946" y="110"/>
                    </a:lnTo>
                    <a:lnTo>
                      <a:pt x="944" y="112"/>
                    </a:lnTo>
                    <a:lnTo>
                      <a:pt x="944" y="112"/>
                    </a:lnTo>
                    <a:lnTo>
                      <a:pt x="942" y="112"/>
                    </a:lnTo>
                    <a:lnTo>
                      <a:pt x="942" y="112"/>
                    </a:lnTo>
                    <a:lnTo>
                      <a:pt x="940" y="114"/>
                    </a:lnTo>
                    <a:lnTo>
                      <a:pt x="936" y="114"/>
                    </a:lnTo>
                    <a:lnTo>
                      <a:pt x="932" y="112"/>
                    </a:lnTo>
                    <a:lnTo>
                      <a:pt x="926" y="114"/>
                    </a:lnTo>
                    <a:lnTo>
                      <a:pt x="924" y="114"/>
                    </a:lnTo>
                    <a:lnTo>
                      <a:pt x="924" y="114"/>
                    </a:lnTo>
                    <a:lnTo>
                      <a:pt x="924" y="116"/>
                    </a:lnTo>
                    <a:lnTo>
                      <a:pt x="924" y="116"/>
                    </a:lnTo>
                    <a:lnTo>
                      <a:pt x="922" y="118"/>
                    </a:lnTo>
                    <a:lnTo>
                      <a:pt x="920" y="118"/>
                    </a:lnTo>
                    <a:lnTo>
                      <a:pt x="916" y="118"/>
                    </a:lnTo>
                    <a:lnTo>
                      <a:pt x="918" y="118"/>
                    </a:lnTo>
                    <a:lnTo>
                      <a:pt x="920" y="116"/>
                    </a:lnTo>
                    <a:lnTo>
                      <a:pt x="920" y="112"/>
                    </a:lnTo>
                    <a:lnTo>
                      <a:pt x="926" y="110"/>
                    </a:lnTo>
                    <a:lnTo>
                      <a:pt x="926" y="110"/>
                    </a:lnTo>
                    <a:lnTo>
                      <a:pt x="928" y="108"/>
                    </a:lnTo>
                    <a:lnTo>
                      <a:pt x="928" y="106"/>
                    </a:lnTo>
                    <a:lnTo>
                      <a:pt x="934" y="106"/>
                    </a:lnTo>
                    <a:lnTo>
                      <a:pt x="938" y="106"/>
                    </a:lnTo>
                    <a:lnTo>
                      <a:pt x="942" y="100"/>
                    </a:lnTo>
                    <a:lnTo>
                      <a:pt x="946" y="100"/>
                    </a:lnTo>
                    <a:lnTo>
                      <a:pt x="948" y="98"/>
                    </a:lnTo>
                    <a:lnTo>
                      <a:pt x="948" y="98"/>
                    </a:lnTo>
                    <a:lnTo>
                      <a:pt x="948" y="98"/>
                    </a:lnTo>
                    <a:lnTo>
                      <a:pt x="946" y="98"/>
                    </a:lnTo>
                    <a:lnTo>
                      <a:pt x="946" y="96"/>
                    </a:lnTo>
                    <a:lnTo>
                      <a:pt x="948" y="96"/>
                    </a:lnTo>
                    <a:lnTo>
                      <a:pt x="950" y="94"/>
                    </a:lnTo>
                    <a:lnTo>
                      <a:pt x="954" y="94"/>
                    </a:lnTo>
                    <a:lnTo>
                      <a:pt x="956" y="92"/>
                    </a:lnTo>
                    <a:lnTo>
                      <a:pt x="960" y="90"/>
                    </a:lnTo>
                    <a:lnTo>
                      <a:pt x="962" y="90"/>
                    </a:lnTo>
                    <a:lnTo>
                      <a:pt x="968" y="88"/>
                    </a:lnTo>
                    <a:lnTo>
                      <a:pt x="970" y="84"/>
                    </a:lnTo>
                    <a:lnTo>
                      <a:pt x="970" y="80"/>
                    </a:lnTo>
                    <a:lnTo>
                      <a:pt x="966" y="80"/>
                    </a:lnTo>
                    <a:lnTo>
                      <a:pt x="964" y="80"/>
                    </a:lnTo>
                    <a:lnTo>
                      <a:pt x="962" y="78"/>
                    </a:lnTo>
                    <a:lnTo>
                      <a:pt x="960" y="78"/>
                    </a:lnTo>
                    <a:lnTo>
                      <a:pt x="960" y="80"/>
                    </a:lnTo>
                    <a:lnTo>
                      <a:pt x="954" y="76"/>
                    </a:lnTo>
                    <a:lnTo>
                      <a:pt x="950" y="76"/>
                    </a:lnTo>
                    <a:lnTo>
                      <a:pt x="950" y="76"/>
                    </a:lnTo>
                    <a:lnTo>
                      <a:pt x="950" y="76"/>
                    </a:lnTo>
                    <a:lnTo>
                      <a:pt x="952" y="76"/>
                    </a:lnTo>
                    <a:lnTo>
                      <a:pt x="958" y="78"/>
                    </a:lnTo>
                    <a:lnTo>
                      <a:pt x="962" y="78"/>
                    </a:lnTo>
                    <a:lnTo>
                      <a:pt x="964" y="78"/>
                    </a:lnTo>
                    <a:lnTo>
                      <a:pt x="964" y="78"/>
                    </a:lnTo>
                    <a:lnTo>
                      <a:pt x="964" y="80"/>
                    </a:lnTo>
                    <a:lnTo>
                      <a:pt x="966" y="80"/>
                    </a:lnTo>
                    <a:lnTo>
                      <a:pt x="966" y="78"/>
                    </a:lnTo>
                    <a:lnTo>
                      <a:pt x="966" y="78"/>
                    </a:lnTo>
                    <a:lnTo>
                      <a:pt x="964" y="76"/>
                    </a:lnTo>
                    <a:lnTo>
                      <a:pt x="962" y="74"/>
                    </a:lnTo>
                    <a:lnTo>
                      <a:pt x="960" y="74"/>
                    </a:lnTo>
                    <a:lnTo>
                      <a:pt x="956" y="72"/>
                    </a:lnTo>
                    <a:lnTo>
                      <a:pt x="954" y="70"/>
                    </a:lnTo>
                    <a:lnTo>
                      <a:pt x="952" y="70"/>
                    </a:lnTo>
                    <a:lnTo>
                      <a:pt x="950" y="70"/>
                    </a:lnTo>
                    <a:lnTo>
                      <a:pt x="948" y="70"/>
                    </a:lnTo>
                    <a:lnTo>
                      <a:pt x="950" y="70"/>
                    </a:lnTo>
                    <a:lnTo>
                      <a:pt x="952" y="70"/>
                    </a:lnTo>
                    <a:lnTo>
                      <a:pt x="952" y="72"/>
                    </a:lnTo>
                    <a:lnTo>
                      <a:pt x="952" y="72"/>
                    </a:lnTo>
                    <a:lnTo>
                      <a:pt x="950" y="72"/>
                    </a:lnTo>
                    <a:lnTo>
                      <a:pt x="948" y="72"/>
                    </a:lnTo>
                    <a:lnTo>
                      <a:pt x="948" y="72"/>
                    </a:lnTo>
                    <a:lnTo>
                      <a:pt x="948" y="72"/>
                    </a:lnTo>
                    <a:lnTo>
                      <a:pt x="946" y="70"/>
                    </a:lnTo>
                    <a:lnTo>
                      <a:pt x="946" y="70"/>
                    </a:lnTo>
                    <a:lnTo>
                      <a:pt x="942" y="68"/>
                    </a:lnTo>
                    <a:lnTo>
                      <a:pt x="940" y="68"/>
                    </a:lnTo>
                    <a:lnTo>
                      <a:pt x="938" y="68"/>
                    </a:lnTo>
                    <a:lnTo>
                      <a:pt x="936" y="68"/>
                    </a:lnTo>
                    <a:lnTo>
                      <a:pt x="936" y="68"/>
                    </a:lnTo>
                    <a:lnTo>
                      <a:pt x="936" y="68"/>
                    </a:lnTo>
                    <a:lnTo>
                      <a:pt x="936" y="66"/>
                    </a:lnTo>
                    <a:lnTo>
                      <a:pt x="932" y="66"/>
                    </a:lnTo>
                    <a:lnTo>
                      <a:pt x="930" y="66"/>
                    </a:lnTo>
                    <a:lnTo>
                      <a:pt x="928" y="64"/>
                    </a:lnTo>
                    <a:lnTo>
                      <a:pt x="924" y="64"/>
                    </a:lnTo>
                    <a:lnTo>
                      <a:pt x="922" y="64"/>
                    </a:lnTo>
                    <a:lnTo>
                      <a:pt x="914" y="64"/>
                    </a:lnTo>
                    <a:lnTo>
                      <a:pt x="910" y="64"/>
                    </a:lnTo>
                    <a:lnTo>
                      <a:pt x="902" y="64"/>
                    </a:lnTo>
                    <a:lnTo>
                      <a:pt x="896" y="64"/>
                    </a:lnTo>
                    <a:lnTo>
                      <a:pt x="892" y="64"/>
                    </a:lnTo>
                    <a:lnTo>
                      <a:pt x="890" y="64"/>
                    </a:lnTo>
                    <a:lnTo>
                      <a:pt x="890" y="64"/>
                    </a:lnTo>
                    <a:lnTo>
                      <a:pt x="890" y="64"/>
                    </a:lnTo>
                    <a:lnTo>
                      <a:pt x="890" y="66"/>
                    </a:lnTo>
                    <a:lnTo>
                      <a:pt x="890" y="66"/>
                    </a:lnTo>
                    <a:lnTo>
                      <a:pt x="888" y="66"/>
                    </a:lnTo>
                    <a:lnTo>
                      <a:pt x="884" y="66"/>
                    </a:lnTo>
                    <a:lnTo>
                      <a:pt x="880" y="66"/>
                    </a:lnTo>
                    <a:lnTo>
                      <a:pt x="878" y="66"/>
                    </a:lnTo>
                    <a:lnTo>
                      <a:pt x="876" y="66"/>
                    </a:lnTo>
                    <a:lnTo>
                      <a:pt x="874" y="66"/>
                    </a:lnTo>
                    <a:lnTo>
                      <a:pt x="876" y="66"/>
                    </a:lnTo>
                    <a:lnTo>
                      <a:pt x="878" y="66"/>
                    </a:lnTo>
                    <a:lnTo>
                      <a:pt x="878" y="64"/>
                    </a:lnTo>
                    <a:lnTo>
                      <a:pt x="880" y="62"/>
                    </a:lnTo>
                    <a:lnTo>
                      <a:pt x="880" y="60"/>
                    </a:lnTo>
                    <a:lnTo>
                      <a:pt x="878" y="60"/>
                    </a:lnTo>
                    <a:lnTo>
                      <a:pt x="874" y="60"/>
                    </a:lnTo>
                    <a:lnTo>
                      <a:pt x="872" y="60"/>
                    </a:lnTo>
                    <a:lnTo>
                      <a:pt x="872" y="60"/>
                    </a:lnTo>
                    <a:lnTo>
                      <a:pt x="866" y="60"/>
                    </a:lnTo>
                    <a:lnTo>
                      <a:pt x="864" y="60"/>
                    </a:lnTo>
                    <a:lnTo>
                      <a:pt x="862" y="60"/>
                    </a:lnTo>
                    <a:lnTo>
                      <a:pt x="860" y="60"/>
                    </a:lnTo>
                    <a:lnTo>
                      <a:pt x="858" y="58"/>
                    </a:lnTo>
                    <a:lnTo>
                      <a:pt x="856" y="58"/>
                    </a:lnTo>
                    <a:lnTo>
                      <a:pt x="844" y="58"/>
                    </a:lnTo>
                    <a:lnTo>
                      <a:pt x="844" y="58"/>
                    </a:lnTo>
                    <a:lnTo>
                      <a:pt x="850" y="58"/>
                    </a:lnTo>
                    <a:lnTo>
                      <a:pt x="854" y="56"/>
                    </a:lnTo>
                    <a:lnTo>
                      <a:pt x="856" y="56"/>
                    </a:lnTo>
                    <a:lnTo>
                      <a:pt x="858" y="54"/>
                    </a:lnTo>
                    <a:lnTo>
                      <a:pt x="856" y="54"/>
                    </a:lnTo>
                    <a:lnTo>
                      <a:pt x="856" y="54"/>
                    </a:lnTo>
                    <a:lnTo>
                      <a:pt x="852" y="52"/>
                    </a:lnTo>
                    <a:lnTo>
                      <a:pt x="848" y="52"/>
                    </a:lnTo>
                    <a:lnTo>
                      <a:pt x="844" y="52"/>
                    </a:lnTo>
                    <a:lnTo>
                      <a:pt x="842" y="52"/>
                    </a:lnTo>
                    <a:lnTo>
                      <a:pt x="834" y="50"/>
                    </a:lnTo>
                    <a:lnTo>
                      <a:pt x="832" y="50"/>
                    </a:lnTo>
                    <a:lnTo>
                      <a:pt x="830" y="52"/>
                    </a:lnTo>
                    <a:lnTo>
                      <a:pt x="826" y="52"/>
                    </a:lnTo>
                    <a:lnTo>
                      <a:pt x="824" y="52"/>
                    </a:lnTo>
                    <a:lnTo>
                      <a:pt x="822" y="52"/>
                    </a:lnTo>
                    <a:lnTo>
                      <a:pt x="814" y="58"/>
                    </a:lnTo>
                    <a:lnTo>
                      <a:pt x="814" y="58"/>
                    </a:lnTo>
                    <a:lnTo>
                      <a:pt x="814" y="60"/>
                    </a:lnTo>
                    <a:lnTo>
                      <a:pt x="812" y="60"/>
                    </a:lnTo>
                    <a:lnTo>
                      <a:pt x="812" y="62"/>
                    </a:lnTo>
                    <a:lnTo>
                      <a:pt x="814" y="62"/>
                    </a:lnTo>
                    <a:lnTo>
                      <a:pt x="816" y="62"/>
                    </a:lnTo>
                    <a:lnTo>
                      <a:pt x="818" y="64"/>
                    </a:lnTo>
                    <a:lnTo>
                      <a:pt x="818" y="64"/>
                    </a:lnTo>
                    <a:lnTo>
                      <a:pt x="818" y="66"/>
                    </a:lnTo>
                    <a:lnTo>
                      <a:pt x="820" y="66"/>
                    </a:lnTo>
                    <a:lnTo>
                      <a:pt x="822" y="66"/>
                    </a:lnTo>
                    <a:lnTo>
                      <a:pt x="828" y="66"/>
                    </a:lnTo>
                    <a:lnTo>
                      <a:pt x="826" y="68"/>
                    </a:lnTo>
                    <a:lnTo>
                      <a:pt x="824" y="66"/>
                    </a:lnTo>
                    <a:lnTo>
                      <a:pt x="820" y="66"/>
                    </a:lnTo>
                    <a:lnTo>
                      <a:pt x="818" y="66"/>
                    </a:lnTo>
                    <a:lnTo>
                      <a:pt x="814" y="66"/>
                    </a:lnTo>
                    <a:lnTo>
                      <a:pt x="808" y="66"/>
                    </a:lnTo>
                    <a:lnTo>
                      <a:pt x="806" y="66"/>
                    </a:lnTo>
                    <a:lnTo>
                      <a:pt x="798" y="66"/>
                    </a:lnTo>
                    <a:lnTo>
                      <a:pt x="798" y="66"/>
                    </a:lnTo>
                    <a:lnTo>
                      <a:pt x="800" y="68"/>
                    </a:lnTo>
                    <a:lnTo>
                      <a:pt x="802" y="68"/>
                    </a:lnTo>
                    <a:lnTo>
                      <a:pt x="808" y="70"/>
                    </a:lnTo>
                    <a:lnTo>
                      <a:pt x="810" y="70"/>
                    </a:lnTo>
                    <a:lnTo>
                      <a:pt x="812" y="72"/>
                    </a:lnTo>
                    <a:lnTo>
                      <a:pt x="816" y="74"/>
                    </a:lnTo>
                    <a:lnTo>
                      <a:pt x="816" y="76"/>
                    </a:lnTo>
                    <a:lnTo>
                      <a:pt x="816" y="76"/>
                    </a:lnTo>
                    <a:lnTo>
                      <a:pt x="814" y="76"/>
                    </a:lnTo>
                    <a:lnTo>
                      <a:pt x="814" y="76"/>
                    </a:lnTo>
                    <a:lnTo>
                      <a:pt x="814" y="76"/>
                    </a:lnTo>
                    <a:lnTo>
                      <a:pt x="814" y="74"/>
                    </a:lnTo>
                    <a:lnTo>
                      <a:pt x="814" y="72"/>
                    </a:lnTo>
                    <a:lnTo>
                      <a:pt x="812" y="72"/>
                    </a:lnTo>
                    <a:lnTo>
                      <a:pt x="812" y="72"/>
                    </a:lnTo>
                    <a:lnTo>
                      <a:pt x="810" y="72"/>
                    </a:lnTo>
                    <a:lnTo>
                      <a:pt x="806" y="70"/>
                    </a:lnTo>
                    <a:lnTo>
                      <a:pt x="804" y="70"/>
                    </a:lnTo>
                    <a:lnTo>
                      <a:pt x="800" y="70"/>
                    </a:lnTo>
                    <a:lnTo>
                      <a:pt x="800" y="70"/>
                    </a:lnTo>
                    <a:lnTo>
                      <a:pt x="796" y="70"/>
                    </a:lnTo>
                    <a:lnTo>
                      <a:pt x="796" y="72"/>
                    </a:lnTo>
                    <a:lnTo>
                      <a:pt x="794" y="72"/>
                    </a:lnTo>
                    <a:lnTo>
                      <a:pt x="794" y="72"/>
                    </a:lnTo>
                    <a:lnTo>
                      <a:pt x="792" y="72"/>
                    </a:lnTo>
                    <a:lnTo>
                      <a:pt x="792" y="72"/>
                    </a:lnTo>
                    <a:lnTo>
                      <a:pt x="790" y="74"/>
                    </a:lnTo>
                    <a:lnTo>
                      <a:pt x="788" y="72"/>
                    </a:lnTo>
                    <a:lnTo>
                      <a:pt x="788" y="74"/>
                    </a:lnTo>
                    <a:lnTo>
                      <a:pt x="784" y="74"/>
                    </a:lnTo>
                    <a:lnTo>
                      <a:pt x="782" y="74"/>
                    </a:lnTo>
                    <a:lnTo>
                      <a:pt x="782" y="74"/>
                    </a:lnTo>
                    <a:lnTo>
                      <a:pt x="782" y="74"/>
                    </a:lnTo>
                    <a:lnTo>
                      <a:pt x="780" y="74"/>
                    </a:lnTo>
                    <a:lnTo>
                      <a:pt x="776" y="74"/>
                    </a:lnTo>
                    <a:lnTo>
                      <a:pt x="774" y="76"/>
                    </a:lnTo>
                    <a:lnTo>
                      <a:pt x="772" y="74"/>
                    </a:lnTo>
                    <a:lnTo>
                      <a:pt x="774" y="74"/>
                    </a:lnTo>
                    <a:lnTo>
                      <a:pt x="774" y="72"/>
                    </a:lnTo>
                    <a:lnTo>
                      <a:pt x="772" y="72"/>
                    </a:lnTo>
                    <a:lnTo>
                      <a:pt x="768" y="72"/>
                    </a:lnTo>
                    <a:lnTo>
                      <a:pt x="766" y="72"/>
                    </a:lnTo>
                    <a:lnTo>
                      <a:pt x="764" y="72"/>
                    </a:lnTo>
                    <a:lnTo>
                      <a:pt x="758" y="72"/>
                    </a:lnTo>
                    <a:lnTo>
                      <a:pt x="758" y="72"/>
                    </a:lnTo>
                    <a:lnTo>
                      <a:pt x="756" y="72"/>
                    </a:lnTo>
                    <a:lnTo>
                      <a:pt x="754" y="72"/>
                    </a:lnTo>
                    <a:lnTo>
                      <a:pt x="750" y="72"/>
                    </a:lnTo>
                    <a:lnTo>
                      <a:pt x="750" y="72"/>
                    </a:lnTo>
                    <a:lnTo>
                      <a:pt x="746" y="72"/>
                    </a:lnTo>
                    <a:lnTo>
                      <a:pt x="744" y="72"/>
                    </a:lnTo>
                    <a:lnTo>
                      <a:pt x="744" y="74"/>
                    </a:lnTo>
                    <a:lnTo>
                      <a:pt x="742" y="72"/>
                    </a:lnTo>
                    <a:lnTo>
                      <a:pt x="742" y="74"/>
                    </a:lnTo>
                    <a:lnTo>
                      <a:pt x="744" y="74"/>
                    </a:lnTo>
                    <a:lnTo>
                      <a:pt x="744" y="74"/>
                    </a:lnTo>
                    <a:lnTo>
                      <a:pt x="746" y="74"/>
                    </a:lnTo>
                    <a:lnTo>
                      <a:pt x="746" y="74"/>
                    </a:lnTo>
                    <a:lnTo>
                      <a:pt x="746" y="74"/>
                    </a:lnTo>
                    <a:lnTo>
                      <a:pt x="748" y="74"/>
                    </a:lnTo>
                    <a:lnTo>
                      <a:pt x="750" y="74"/>
                    </a:lnTo>
                    <a:lnTo>
                      <a:pt x="750" y="74"/>
                    </a:lnTo>
                    <a:lnTo>
                      <a:pt x="752" y="74"/>
                    </a:lnTo>
                    <a:lnTo>
                      <a:pt x="756" y="74"/>
                    </a:lnTo>
                    <a:lnTo>
                      <a:pt x="756" y="74"/>
                    </a:lnTo>
                    <a:lnTo>
                      <a:pt x="752" y="76"/>
                    </a:lnTo>
                    <a:lnTo>
                      <a:pt x="742" y="76"/>
                    </a:lnTo>
                    <a:lnTo>
                      <a:pt x="740" y="76"/>
                    </a:lnTo>
                    <a:lnTo>
                      <a:pt x="734" y="78"/>
                    </a:lnTo>
                    <a:lnTo>
                      <a:pt x="732" y="78"/>
                    </a:lnTo>
                    <a:lnTo>
                      <a:pt x="728" y="78"/>
                    </a:lnTo>
                    <a:lnTo>
                      <a:pt x="720" y="80"/>
                    </a:lnTo>
                    <a:lnTo>
                      <a:pt x="714" y="80"/>
                    </a:lnTo>
                    <a:lnTo>
                      <a:pt x="712" y="80"/>
                    </a:lnTo>
                    <a:lnTo>
                      <a:pt x="706" y="82"/>
                    </a:lnTo>
                    <a:lnTo>
                      <a:pt x="706" y="84"/>
                    </a:lnTo>
                    <a:lnTo>
                      <a:pt x="698" y="86"/>
                    </a:lnTo>
                    <a:lnTo>
                      <a:pt x="692" y="84"/>
                    </a:lnTo>
                    <a:lnTo>
                      <a:pt x="690" y="84"/>
                    </a:lnTo>
                    <a:lnTo>
                      <a:pt x="690" y="86"/>
                    </a:lnTo>
                    <a:lnTo>
                      <a:pt x="692" y="86"/>
                    </a:lnTo>
                    <a:lnTo>
                      <a:pt x="694" y="86"/>
                    </a:lnTo>
                    <a:lnTo>
                      <a:pt x="696" y="86"/>
                    </a:lnTo>
                    <a:lnTo>
                      <a:pt x="698" y="88"/>
                    </a:lnTo>
                    <a:lnTo>
                      <a:pt x="698" y="88"/>
                    </a:lnTo>
                    <a:lnTo>
                      <a:pt x="696" y="90"/>
                    </a:lnTo>
                    <a:lnTo>
                      <a:pt x="694" y="92"/>
                    </a:lnTo>
                    <a:lnTo>
                      <a:pt x="692" y="92"/>
                    </a:lnTo>
                    <a:lnTo>
                      <a:pt x="686" y="90"/>
                    </a:lnTo>
                    <a:lnTo>
                      <a:pt x="686" y="90"/>
                    </a:lnTo>
                    <a:lnTo>
                      <a:pt x="686" y="92"/>
                    </a:lnTo>
                    <a:lnTo>
                      <a:pt x="684" y="90"/>
                    </a:lnTo>
                    <a:lnTo>
                      <a:pt x="684" y="92"/>
                    </a:lnTo>
                    <a:lnTo>
                      <a:pt x="688" y="92"/>
                    </a:lnTo>
                    <a:lnTo>
                      <a:pt x="692" y="94"/>
                    </a:lnTo>
                    <a:lnTo>
                      <a:pt x="696" y="94"/>
                    </a:lnTo>
                    <a:lnTo>
                      <a:pt x="698" y="94"/>
                    </a:lnTo>
                    <a:lnTo>
                      <a:pt x="700" y="96"/>
                    </a:lnTo>
                    <a:lnTo>
                      <a:pt x="702" y="96"/>
                    </a:lnTo>
                    <a:lnTo>
                      <a:pt x="700" y="96"/>
                    </a:lnTo>
                    <a:lnTo>
                      <a:pt x="696" y="96"/>
                    </a:lnTo>
                    <a:lnTo>
                      <a:pt x="694" y="96"/>
                    </a:lnTo>
                    <a:lnTo>
                      <a:pt x="692" y="94"/>
                    </a:lnTo>
                    <a:lnTo>
                      <a:pt x="690" y="96"/>
                    </a:lnTo>
                    <a:lnTo>
                      <a:pt x="690" y="96"/>
                    </a:lnTo>
                    <a:lnTo>
                      <a:pt x="692" y="98"/>
                    </a:lnTo>
                    <a:lnTo>
                      <a:pt x="696" y="98"/>
                    </a:lnTo>
                    <a:lnTo>
                      <a:pt x="698" y="98"/>
                    </a:lnTo>
                    <a:lnTo>
                      <a:pt x="708" y="104"/>
                    </a:lnTo>
                    <a:lnTo>
                      <a:pt x="710" y="104"/>
                    </a:lnTo>
                    <a:lnTo>
                      <a:pt x="712" y="104"/>
                    </a:lnTo>
                    <a:lnTo>
                      <a:pt x="712" y="104"/>
                    </a:lnTo>
                    <a:lnTo>
                      <a:pt x="712" y="104"/>
                    </a:lnTo>
                    <a:lnTo>
                      <a:pt x="710" y="106"/>
                    </a:lnTo>
                    <a:lnTo>
                      <a:pt x="710" y="106"/>
                    </a:lnTo>
                    <a:lnTo>
                      <a:pt x="702" y="108"/>
                    </a:lnTo>
                    <a:lnTo>
                      <a:pt x="700" y="108"/>
                    </a:lnTo>
                    <a:lnTo>
                      <a:pt x="700" y="108"/>
                    </a:lnTo>
                    <a:lnTo>
                      <a:pt x="700" y="108"/>
                    </a:lnTo>
                    <a:lnTo>
                      <a:pt x="698" y="110"/>
                    </a:lnTo>
                    <a:lnTo>
                      <a:pt x="700" y="110"/>
                    </a:lnTo>
                    <a:lnTo>
                      <a:pt x="700" y="110"/>
                    </a:lnTo>
                    <a:lnTo>
                      <a:pt x="702" y="112"/>
                    </a:lnTo>
                    <a:lnTo>
                      <a:pt x="710" y="114"/>
                    </a:lnTo>
                    <a:lnTo>
                      <a:pt x="710" y="114"/>
                    </a:lnTo>
                    <a:lnTo>
                      <a:pt x="708" y="114"/>
                    </a:lnTo>
                    <a:lnTo>
                      <a:pt x="706" y="112"/>
                    </a:lnTo>
                    <a:lnTo>
                      <a:pt x="702" y="112"/>
                    </a:lnTo>
                    <a:lnTo>
                      <a:pt x="698" y="110"/>
                    </a:lnTo>
                    <a:lnTo>
                      <a:pt x="698" y="110"/>
                    </a:lnTo>
                    <a:lnTo>
                      <a:pt x="698" y="110"/>
                    </a:lnTo>
                    <a:lnTo>
                      <a:pt x="698" y="108"/>
                    </a:lnTo>
                    <a:lnTo>
                      <a:pt x="698" y="108"/>
                    </a:lnTo>
                    <a:lnTo>
                      <a:pt x="700" y="108"/>
                    </a:lnTo>
                    <a:lnTo>
                      <a:pt x="702" y="106"/>
                    </a:lnTo>
                    <a:lnTo>
                      <a:pt x="704" y="106"/>
                    </a:lnTo>
                    <a:lnTo>
                      <a:pt x="706" y="104"/>
                    </a:lnTo>
                    <a:lnTo>
                      <a:pt x="706" y="104"/>
                    </a:lnTo>
                    <a:lnTo>
                      <a:pt x="704" y="102"/>
                    </a:lnTo>
                    <a:lnTo>
                      <a:pt x="702" y="102"/>
                    </a:lnTo>
                    <a:lnTo>
                      <a:pt x="694" y="104"/>
                    </a:lnTo>
                    <a:lnTo>
                      <a:pt x="692" y="104"/>
                    </a:lnTo>
                    <a:lnTo>
                      <a:pt x="690" y="106"/>
                    </a:lnTo>
                    <a:lnTo>
                      <a:pt x="688" y="106"/>
                    </a:lnTo>
                    <a:lnTo>
                      <a:pt x="686" y="106"/>
                    </a:lnTo>
                    <a:lnTo>
                      <a:pt x="682" y="104"/>
                    </a:lnTo>
                    <a:lnTo>
                      <a:pt x="680" y="106"/>
                    </a:lnTo>
                    <a:lnTo>
                      <a:pt x="672" y="106"/>
                    </a:lnTo>
                    <a:lnTo>
                      <a:pt x="670" y="106"/>
                    </a:lnTo>
                    <a:lnTo>
                      <a:pt x="652" y="106"/>
                    </a:lnTo>
                    <a:lnTo>
                      <a:pt x="648" y="106"/>
                    </a:lnTo>
                    <a:lnTo>
                      <a:pt x="640" y="108"/>
                    </a:lnTo>
                    <a:lnTo>
                      <a:pt x="640" y="108"/>
                    </a:lnTo>
                    <a:lnTo>
                      <a:pt x="640" y="108"/>
                    </a:lnTo>
                    <a:lnTo>
                      <a:pt x="640" y="110"/>
                    </a:lnTo>
                    <a:lnTo>
                      <a:pt x="640" y="110"/>
                    </a:lnTo>
                    <a:lnTo>
                      <a:pt x="640" y="112"/>
                    </a:lnTo>
                    <a:lnTo>
                      <a:pt x="642" y="112"/>
                    </a:lnTo>
                    <a:lnTo>
                      <a:pt x="642" y="114"/>
                    </a:lnTo>
                    <a:lnTo>
                      <a:pt x="644" y="114"/>
                    </a:lnTo>
                    <a:lnTo>
                      <a:pt x="646" y="114"/>
                    </a:lnTo>
                    <a:lnTo>
                      <a:pt x="648" y="116"/>
                    </a:lnTo>
                    <a:lnTo>
                      <a:pt x="648" y="116"/>
                    </a:lnTo>
                    <a:lnTo>
                      <a:pt x="648" y="118"/>
                    </a:lnTo>
                    <a:lnTo>
                      <a:pt x="648" y="118"/>
                    </a:lnTo>
                    <a:lnTo>
                      <a:pt x="650" y="120"/>
                    </a:lnTo>
                    <a:lnTo>
                      <a:pt x="650" y="120"/>
                    </a:lnTo>
                    <a:lnTo>
                      <a:pt x="652" y="122"/>
                    </a:lnTo>
                    <a:lnTo>
                      <a:pt x="654" y="122"/>
                    </a:lnTo>
                    <a:lnTo>
                      <a:pt x="658" y="124"/>
                    </a:lnTo>
                    <a:lnTo>
                      <a:pt x="660" y="124"/>
                    </a:lnTo>
                    <a:lnTo>
                      <a:pt x="662" y="124"/>
                    </a:lnTo>
                    <a:lnTo>
                      <a:pt x="666" y="126"/>
                    </a:lnTo>
                    <a:lnTo>
                      <a:pt x="670" y="126"/>
                    </a:lnTo>
                    <a:lnTo>
                      <a:pt x="670" y="126"/>
                    </a:lnTo>
                    <a:lnTo>
                      <a:pt x="672" y="126"/>
                    </a:lnTo>
                    <a:lnTo>
                      <a:pt x="674" y="128"/>
                    </a:lnTo>
                    <a:lnTo>
                      <a:pt x="674" y="128"/>
                    </a:lnTo>
                    <a:lnTo>
                      <a:pt x="678" y="132"/>
                    </a:lnTo>
                    <a:lnTo>
                      <a:pt x="680" y="132"/>
                    </a:lnTo>
                    <a:lnTo>
                      <a:pt x="686" y="132"/>
                    </a:lnTo>
                    <a:lnTo>
                      <a:pt x="688" y="132"/>
                    </a:lnTo>
                    <a:lnTo>
                      <a:pt x="692" y="134"/>
                    </a:lnTo>
                    <a:lnTo>
                      <a:pt x="692" y="136"/>
                    </a:lnTo>
                    <a:lnTo>
                      <a:pt x="692" y="136"/>
                    </a:lnTo>
                    <a:lnTo>
                      <a:pt x="692" y="136"/>
                    </a:lnTo>
                    <a:lnTo>
                      <a:pt x="692" y="138"/>
                    </a:lnTo>
                    <a:lnTo>
                      <a:pt x="692" y="138"/>
                    </a:lnTo>
                    <a:lnTo>
                      <a:pt x="692" y="140"/>
                    </a:lnTo>
                    <a:lnTo>
                      <a:pt x="692" y="144"/>
                    </a:lnTo>
                    <a:lnTo>
                      <a:pt x="696" y="144"/>
                    </a:lnTo>
                    <a:lnTo>
                      <a:pt x="700" y="148"/>
                    </a:lnTo>
                    <a:lnTo>
                      <a:pt x="702" y="150"/>
                    </a:lnTo>
                    <a:lnTo>
                      <a:pt x="704" y="152"/>
                    </a:lnTo>
                    <a:lnTo>
                      <a:pt x="706" y="152"/>
                    </a:lnTo>
                    <a:lnTo>
                      <a:pt x="706" y="154"/>
                    </a:lnTo>
                    <a:lnTo>
                      <a:pt x="704" y="154"/>
                    </a:lnTo>
                    <a:lnTo>
                      <a:pt x="702" y="154"/>
                    </a:lnTo>
                    <a:lnTo>
                      <a:pt x="700" y="156"/>
                    </a:lnTo>
                    <a:lnTo>
                      <a:pt x="700" y="156"/>
                    </a:lnTo>
                    <a:lnTo>
                      <a:pt x="702" y="158"/>
                    </a:lnTo>
                    <a:lnTo>
                      <a:pt x="702" y="158"/>
                    </a:lnTo>
                    <a:lnTo>
                      <a:pt x="702" y="158"/>
                    </a:lnTo>
                    <a:lnTo>
                      <a:pt x="700" y="158"/>
                    </a:lnTo>
                    <a:lnTo>
                      <a:pt x="700" y="158"/>
                    </a:lnTo>
                    <a:lnTo>
                      <a:pt x="698" y="158"/>
                    </a:lnTo>
                    <a:lnTo>
                      <a:pt x="696" y="156"/>
                    </a:lnTo>
                    <a:lnTo>
                      <a:pt x="696" y="156"/>
                    </a:lnTo>
                    <a:lnTo>
                      <a:pt x="696" y="154"/>
                    </a:lnTo>
                    <a:lnTo>
                      <a:pt x="696" y="150"/>
                    </a:lnTo>
                    <a:lnTo>
                      <a:pt x="696" y="150"/>
                    </a:lnTo>
                    <a:lnTo>
                      <a:pt x="694" y="148"/>
                    </a:lnTo>
                    <a:lnTo>
                      <a:pt x="694" y="146"/>
                    </a:lnTo>
                    <a:lnTo>
                      <a:pt x="690" y="146"/>
                    </a:lnTo>
                    <a:lnTo>
                      <a:pt x="690" y="146"/>
                    </a:lnTo>
                    <a:lnTo>
                      <a:pt x="688" y="146"/>
                    </a:lnTo>
                    <a:lnTo>
                      <a:pt x="688" y="150"/>
                    </a:lnTo>
                    <a:lnTo>
                      <a:pt x="688" y="152"/>
                    </a:lnTo>
                    <a:lnTo>
                      <a:pt x="688" y="152"/>
                    </a:lnTo>
                    <a:lnTo>
                      <a:pt x="688" y="152"/>
                    </a:lnTo>
                    <a:lnTo>
                      <a:pt x="690" y="154"/>
                    </a:lnTo>
                    <a:lnTo>
                      <a:pt x="688" y="152"/>
                    </a:lnTo>
                    <a:lnTo>
                      <a:pt x="686" y="150"/>
                    </a:lnTo>
                    <a:lnTo>
                      <a:pt x="686" y="148"/>
                    </a:lnTo>
                    <a:lnTo>
                      <a:pt x="686" y="148"/>
                    </a:lnTo>
                    <a:lnTo>
                      <a:pt x="686" y="146"/>
                    </a:lnTo>
                    <a:lnTo>
                      <a:pt x="684" y="144"/>
                    </a:lnTo>
                    <a:lnTo>
                      <a:pt x="684" y="144"/>
                    </a:lnTo>
                    <a:lnTo>
                      <a:pt x="682" y="144"/>
                    </a:lnTo>
                    <a:lnTo>
                      <a:pt x="682" y="140"/>
                    </a:lnTo>
                    <a:lnTo>
                      <a:pt x="684" y="140"/>
                    </a:lnTo>
                    <a:lnTo>
                      <a:pt x="686" y="138"/>
                    </a:lnTo>
                    <a:lnTo>
                      <a:pt x="688" y="138"/>
                    </a:lnTo>
                    <a:lnTo>
                      <a:pt x="688" y="136"/>
                    </a:lnTo>
                    <a:lnTo>
                      <a:pt x="688" y="136"/>
                    </a:lnTo>
                    <a:lnTo>
                      <a:pt x="688" y="134"/>
                    </a:lnTo>
                    <a:lnTo>
                      <a:pt x="686" y="134"/>
                    </a:lnTo>
                    <a:lnTo>
                      <a:pt x="684" y="134"/>
                    </a:lnTo>
                    <a:lnTo>
                      <a:pt x="682" y="134"/>
                    </a:lnTo>
                    <a:lnTo>
                      <a:pt x="680" y="134"/>
                    </a:lnTo>
                    <a:lnTo>
                      <a:pt x="674" y="134"/>
                    </a:lnTo>
                    <a:lnTo>
                      <a:pt x="670" y="134"/>
                    </a:lnTo>
                    <a:lnTo>
                      <a:pt x="668" y="134"/>
                    </a:lnTo>
                    <a:lnTo>
                      <a:pt x="658" y="130"/>
                    </a:lnTo>
                    <a:lnTo>
                      <a:pt x="658" y="130"/>
                    </a:lnTo>
                    <a:lnTo>
                      <a:pt x="656" y="128"/>
                    </a:lnTo>
                    <a:lnTo>
                      <a:pt x="656" y="128"/>
                    </a:lnTo>
                    <a:lnTo>
                      <a:pt x="652" y="128"/>
                    </a:lnTo>
                    <a:lnTo>
                      <a:pt x="646" y="126"/>
                    </a:lnTo>
                    <a:lnTo>
                      <a:pt x="638" y="124"/>
                    </a:lnTo>
                    <a:lnTo>
                      <a:pt x="628" y="124"/>
                    </a:lnTo>
                    <a:lnTo>
                      <a:pt x="626" y="124"/>
                    </a:lnTo>
                    <a:lnTo>
                      <a:pt x="624" y="126"/>
                    </a:lnTo>
                    <a:lnTo>
                      <a:pt x="622" y="126"/>
                    </a:lnTo>
                    <a:lnTo>
                      <a:pt x="620" y="128"/>
                    </a:lnTo>
                    <a:lnTo>
                      <a:pt x="620" y="128"/>
                    </a:lnTo>
                    <a:lnTo>
                      <a:pt x="620" y="128"/>
                    </a:lnTo>
                    <a:lnTo>
                      <a:pt x="620" y="128"/>
                    </a:lnTo>
                    <a:lnTo>
                      <a:pt x="620" y="128"/>
                    </a:lnTo>
                    <a:lnTo>
                      <a:pt x="624" y="128"/>
                    </a:lnTo>
                    <a:lnTo>
                      <a:pt x="626" y="128"/>
                    </a:lnTo>
                    <a:lnTo>
                      <a:pt x="628" y="130"/>
                    </a:lnTo>
                    <a:lnTo>
                      <a:pt x="630" y="130"/>
                    </a:lnTo>
                    <a:lnTo>
                      <a:pt x="630" y="132"/>
                    </a:lnTo>
                    <a:lnTo>
                      <a:pt x="626" y="132"/>
                    </a:lnTo>
                    <a:lnTo>
                      <a:pt x="624" y="132"/>
                    </a:lnTo>
                    <a:lnTo>
                      <a:pt x="616" y="130"/>
                    </a:lnTo>
                    <a:lnTo>
                      <a:pt x="614" y="130"/>
                    </a:lnTo>
                    <a:lnTo>
                      <a:pt x="610" y="130"/>
                    </a:lnTo>
                    <a:lnTo>
                      <a:pt x="606" y="132"/>
                    </a:lnTo>
                    <a:lnTo>
                      <a:pt x="606" y="132"/>
                    </a:lnTo>
                    <a:lnTo>
                      <a:pt x="608" y="132"/>
                    </a:lnTo>
                    <a:lnTo>
                      <a:pt x="610" y="134"/>
                    </a:lnTo>
                    <a:lnTo>
                      <a:pt x="612" y="136"/>
                    </a:lnTo>
                    <a:lnTo>
                      <a:pt x="614" y="136"/>
                    </a:lnTo>
                    <a:lnTo>
                      <a:pt x="620" y="138"/>
                    </a:lnTo>
                    <a:lnTo>
                      <a:pt x="622" y="138"/>
                    </a:lnTo>
                    <a:lnTo>
                      <a:pt x="628" y="140"/>
                    </a:lnTo>
                    <a:lnTo>
                      <a:pt x="630" y="140"/>
                    </a:lnTo>
                    <a:lnTo>
                      <a:pt x="632" y="140"/>
                    </a:lnTo>
                    <a:lnTo>
                      <a:pt x="636" y="140"/>
                    </a:lnTo>
                    <a:lnTo>
                      <a:pt x="640" y="144"/>
                    </a:lnTo>
                    <a:lnTo>
                      <a:pt x="642" y="144"/>
                    </a:lnTo>
                    <a:lnTo>
                      <a:pt x="642" y="144"/>
                    </a:lnTo>
                    <a:lnTo>
                      <a:pt x="644" y="144"/>
                    </a:lnTo>
                    <a:lnTo>
                      <a:pt x="646" y="144"/>
                    </a:lnTo>
                    <a:lnTo>
                      <a:pt x="646" y="144"/>
                    </a:lnTo>
                    <a:lnTo>
                      <a:pt x="648" y="144"/>
                    </a:lnTo>
                    <a:lnTo>
                      <a:pt x="648" y="146"/>
                    </a:lnTo>
                    <a:lnTo>
                      <a:pt x="648" y="146"/>
                    </a:lnTo>
                    <a:lnTo>
                      <a:pt x="642" y="146"/>
                    </a:lnTo>
                    <a:lnTo>
                      <a:pt x="640" y="146"/>
                    </a:lnTo>
                    <a:lnTo>
                      <a:pt x="636" y="144"/>
                    </a:lnTo>
                    <a:lnTo>
                      <a:pt x="630" y="142"/>
                    </a:lnTo>
                    <a:lnTo>
                      <a:pt x="624" y="142"/>
                    </a:lnTo>
                    <a:lnTo>
                      <a:pt x="622" y="142"/>
                    </a:lnTo>
                    <a:lnTo>
                      <a:pt x="620" y="142"/>
                    </a:lnTo>
                    <a:lnTo>
                      <a:pt x="612" y="142"/>
                    </a:lnTo>
                    <a:lnTo>
                      <a:pt x="608" y="140"/>
                    </a:lnTo>
                    <a:lnTo>
                      <a:pt x="604" y="140"/>
                    </a:lnTo>
                    <a:lnTo>
                      <a:pt x="602" y="140"/>
                    </a:lnTo>
                    <a:lnTo>
                      <a:pt x="602" y="138"/>
                    </a:lnTo>
                    <a:lnTo>
                      <a:pt x="602" y="138"/>
                    </a:lnTo>
                    <a:lnTo>
                      <a:pt x="602" y="136"/>
                    </a:lnTo>
                    <a:lnTo>
                      <a:pt x="602" y="134"/>
                    </a:lnTo>
                    <a:lnTo>
                      <a:pt x="598" y="132"/>
                    </a:lnTo>
                    <a:lnTo>
                      <a:pt x="596" y="130"/>
                    </a:lnTo>
                    <a:lnTo>
                      <a:pt x="598" y="130"/>
                    </a:lnTo>
                    <a:lnTo>
                      <a:pt x="598" y="128"/>
                    </a:lnTo>
                    <a:lnTo>
                      <a:pt x="598" y="126"/>
                    </a:lnTo>
                    <a:lnTo>
                      <a:pt x="598" y="126"/>
                    </a:lnTo>
                    <a:lnTo>
                      <a:pt x="600" y="126"/>
                    </a:lnTo>
                    <a:lnTo>
                      <a:pt x="598" y="124"/>
                    </a:lnTo>
                    <a:lnTo>
                      <a:pt x="598" y="124"/>
                    </a:lnTo>
                    <a:lnTo>
                      <a:pt x="596" y="124"/>
                    </a:lnTo>
                    <a:lnTo>
                      <a:pt x="596" y="122"/>
                    </a:lnTo>
                    <a:lnTo>
                      <a:pt x="594" y="122"/>
                    </a:lnTo>
                    <a:lnTo>
                      <a:pt x="592" y="120"/>
                    </a:lnTo>
                    <a:lnTo>
                      <a:pt x="590" y="118"/>
                    </a:lnTo>
                    <a:lnTo>
                      <a:pt x="588" y="118"/>
                    </a:lnTo>
                    <a:lnTo>
                      <a:pt x="586" y="118"/>
                    </a:lnTo>
                    <a:lnTo>
                      <a:pt x="584" y="118"/>
                    </a:lnTo>
                    <a:lnTo>
                      <a:pt x="584" y="118"/>
                    </a:lnTo>
                    <a:lnTo>
                      <a:pt x="586" y="120"/>
                    </a:lnTo>
                    <a:lnTo>
                      <a:pt x="588" y="122"/>
                    </a:lnTo>
                    <a:lnTo>
                      <a:pt x="590" y="122"/>
                    </a:lnTo>
                    <a:lnTo>
                      <a:pt x="590" y="124"/>
                    </a:lnTo>
                    <a:lnTo>
                      <a:pt x="592" y="126"/>
                    </a:lnTo>
                    <a:lnTo>
                      <a:pt x="592" y="128"/>
                    </a:lnTo>
                    <a:lnTo>
                      <a:pt x="592" y="128"/>
                    </a:lnTo>
                    <a:lnTo>
                      <a:pt x="590" y="128"/>
                    </a:lnTo>
                    <a:lnTo>
                      <a:pt x="588" y="130"/>
                    </a:lnTo>
                    <a:lnTo>
                      <a:pt x="586" y="130"/>
                    </a:lnTo>
                    <a:lnTo>
                      <a:pt x="582" y="132"/>
                    </a:lnTo>
                    <a:lnTo>
                      <a:pt x="580" y="132"/>
                    </a:lnTo>
                    <a:lnTo>
                      <a:pt x="578" y="138"/>
                    </a:lnTo>
                    <a:lnTo>
                      <a:pt x="578" y="138"/>
                    </a:lnTo>
                    <a:lnTo>
                      <a:pt x="582" y="140"/>
                    </a:lnTo>
                    <a:lnTo>
                      <a:pt x="584" y="140"/>
                    </a:lnTo>
                    <a:lnTo>
                      <a:pt x="584" y="142"/>
                    </a:lnTo>
                    <a:lnTo>
                      <a:pt x="588" y="144"/>
                    </a:lnTo>
                    <a:lnTo>
                      <a:pt x="598" y="150"/>
                    </a:lnTo>
                    <a:lnTo>
                      <a:pt x="598" y="150"/>
                    </a:lnTo>
                    <a:lnTo>
                      <a:pt x="598" y="152"/>
                    </a:lnTo>
                    <a:lnTo>
                      <a:pt x="596" y="156"/>
                    </a:lnTo>
                    <a:lnTo>
                      <a:pt x="596" y="156"/>
                    </a:lnTo>
                    <a:lnTo>
                      <a:pt x="596" y="162"/>
                    </a:lnTo>
                    <a:lnTo>
                      <a:pt x="598" y="164"/>
                    </a:lnTo>
                    <a:lnTo>
                      <a:pt x="600" y="166"/>
                    </a:lnTo>
                    <a:lnTo>
                      <a:pt x="602" y="166"/>
                    </a:lnTo>
                    <a:lnTo>
                      <a:pt x="604" y="168"/>
                    </a:lnTo>
                    <a:lnTo>
                      <a:pt x="604" y="172"/>
                    </a:lnTo>
                    <a:lnTo>
                      <a:pt x="606" y="172"/>
                    </a:lnTo>
                    <a:lnTo>
                      <a:pt x="606" y="172"/>
                    </a:lnTo>
                    <a:lnTo>
                      <a:pt x="612" y="172"/>
                    </a:lnTo>
                    <a:lnTo>
                      <a:pt x="616" y="172"/>
                    </a:lnTo>
                    <a:lnTo>
                      <a:pt x="620" y="172"/>
                    </a:lnTo>
                    <a:lnTo>
                      <a:pt x="622" y="170"/>
                    </a:lnTo>
                    <a:lnTo>
                      <a:pt x="624" y="170"/>
                    </a:lnTo>
                    <a:lnTo>
                      <a:pt x="630" y="170"/>
                    </a:lnTo>
                    <a:lnTo>
                      <a:pt x="638" y="172"/>
                    </a:lnTo>
                    <a:lnTo>
                      <a:pt x="646" y="174"/>
                    </a:lnTo>
                    <a:lnTo>
                      <a:pt x="648" y="176"/>
                    </a:lnTo>
                    <a:lnTo>
                      <a:pt x="650" y="176"/>
                    </a:lnTo>
                    <a:lnTo>
                      <a:pt x="654" y="180"/>
                    </a:lnTo>
                    <a:lnTo>
                      <a:pt x="658" y="182"/>
                    </a:lnTo>
                    <a:lnTo>
                      <a:pt x="660" y="184"/>
                    </a:lnTo>
                    <a:lnTo>
                      <a:pt x="660" y="186"/>
                    </a:lnTo>
                    <a:lnTo>
                      <a:pt x="660" y="186"/>
                    </a:lnTo>
                    <a:lnTo>
                      <a:pt x="658" y="186"/>
                    </a:lnTo>
                    <a:lnTo>
                      <a:pt x="658" y="186"/>
                    </a:lnTo>
                    <a:lnTo>
                      <a:pt x="658" y="190"/>
                    </a:lnTo>
                    <a:lnTo>
                      <a:pt x="658" y="190"/>
                    </a:lnTo>
                    <a:lnTo>
                      <a:pt x="660" y="194"/>
                    </a:lnTo>
                    <a:lnTo>
                      <a:pt x="668" y="194"/>
                    </a:lnTo>
                    <a:lnTo>
                      <a:pt x="672" y="196"/>
                    </a:lnTo>
                    <a:lnTo>
                      <a:pt x="676" y="196"/>
                    </a:lnTo>
                    <a:lnTo>
                      <a:pt x="676" y="196"/>
                    </a:lnTo>
                    <a:lnTo>
                      <a:pt x="678" y="196"/>
                    </a:lnTo>
                    <a:lnTo>
                      <a:pt x="674" y="196"/>
                    </a:lnTo>
                    <a:lnTo>
                      <a:pt x="666" y="196"/>
                    </a:lnTo>
                    <a:lnTo>
                      <a:pt x="664" y="196"/>
                    </a:lnTo>
                    <a:lnTo>
                      <a:pt x="662" y="196"/>
                    </a:lnTo>
                    <a:lnTo>
                      <a:pt x="662" y="194"/>
                    </a:lnTo>
                    <a:lnTo>
                      <a:pt x="658" y="194"/>
                    </a:lnTo>
                    <a:lnTo>
                      <a:pt x="658" y="194"/>
                    </a:lnTo>
                    <a:lnTo>
                      <a:pt x="656" y="192"/>
                    </a:lnTo>
                    <a:lnTo>
                      <a:pt x="654" y="190"/>
                    </a:lnTo>
                    <a:lnTo>
                      <a:pt x="652" y="184"/>
                    </a:lnTo>
                    <a:lnTo>
                      <a:pt x="650" y="182"/>
                    </a:lnTo>
                    <a:lnTo>
                      <a:pt x="648" y="180"/>
                    </a:lnTo>
                    <a:lnTo>
                      <a:pt x="642" y="178"/>
                    </a:lnTo>
                    <a:lnTo>
                      <a:pt x="638" y="176"/>
                    </a:lnTo>
                    <a:lnTo>
                      <a:pt x="636" y="174"/>
                    </a:lnTo>
                    <a:lnTo>
                      <a:pt x="634" y="174"/>
                    </a:lnTo>
                    <a:lnTo>
                      <a:pt x="632" y="174"/>
                    </a:lnTo>
                    <a:lnTo>
                      <a:pt x="628" y="176"/>
                    </a:lnTo>
                    <a:lnTo>
                      <a:pt x="622" y="176"/>
                    </a:lnTo>
                    <a:lnTo>
                      <a:pt x="616" y="178"/>
                    </a:lnTo>
                    <a:lnTo>
                      <a:pt x="616" y="180"/>
                    </a:lnTo>
                    <a:lnTo>
                      <a:pt x="618" y="184"/>
                    </a:lnTo>
                    <a:lnTo>
                      <a:pt x="620" y="184"/>
                    </a:lnTo>
                    <a:lnTo>
                      <a:pt x="622" y="186"/>
                    </a:lnTo>
                    <a:lnTo>
                      <a:pt x="624" y="188"/>
                    </a:lnTo>
                    <a:lnTo>
                      <a:pt x="626" y="190"/>
                    </a:lnTo>
                    <a:lnTo>
                      <a:pt x="626" y="192"/>
                    </a:lnTo>
                    <a:lnTo>
                      <a:pt x="628" y="194"/>
                    </a:lnTo>
                    <a:lnTo>
                      <a:pt x="626" y="194"/>
                    </a:lnTo>
                    <a:lnTo>
                      <a:pt x="622" y="198"/>
                    </a:lnTo>
                    <a:lnTo>
                      <a:pt x="622" y="200"/>
                    </a:lnTo>
                    <a:lnTo>
                      <a:pt x="622" y="204"/>
                    </a:lnTo>
                    <a:lnTo>
                      <a:pt x="622" y="204"/>
                    </a:lnTo>
                    <a:lnTo>
                      <a:pt x="620" y="208"/>
                    </a:lnTo>
                    <a:lnTo>
                      <a:pt x="618" y="208"/>
                    </a:lnTo>
                    <a:lnTo>
                      <a:pt x="610" y="212"/>
                    </a:lnTo>
                    <a:lnTo>
                      <a:pt x="610" y="212"/>
                    </a:lnTo>
                    <a:lnTo>
                      <a:pt x="610" y="216"/>
                    </a:lnTo>
                    <a:lnTo>
                      <a:pt x="608" y="216"/>
                    </a:lnTo>
                    <a:lnTo>
                      <a:pt x="606" y="216"/>
                    </a:lnTo>
                    <a:lnTo>
                      <a:pt x="602" y="216"/>
                    </a:lnTo>
                    <a:lnTo>
                      <a:pt x="598" y="214"/>
                    </a:lnTo>
                    <a:lnTo>
                      <a:pt x="596" y="214"/>
                    </a:lnTo>
                    <a:lnTo>
                      <a:pt x="586" y="216"/>
                    </a:lnTo>
                    <a:lnTo>
                      <a:pt x="582" y="214"/>
                    </a:lnTo>
                    <a:lnTo>
                      <a:pt x="578" y="212"/>
                    </a:lnTo>
                    <a:lnTo>
                      <a:pt x="574" y="212"/>
                    </a:lnTo>
                    <a:lnTo>
                      <a:pt x="572" y="212"/>
                    </a:lnTo>
                    <a:lnTo>
                      <a:pt x="570" y="210"/>
                    </a:lnTo>
                    <a:lnTo>
                      <a:pt x="570" y="210"/>
                    </a:lnTo>
                    <a:lnTo>
                      <a:pt x="568" y="208"/>
                    </a:lnTo>
                    <a:lnTo>
                      <a:pt x="568" y="208"/>
                    </a:lnTo>
                    <a:lnTo>
                      <a:pt x="568" y="208"/>
                    </a:lnTo>
                    <a:lnTo>
                      <a:pt x="570" y="208"/>
                    </a:lnTo>
                    <a:lnTo>
                      <a:pt x="576" y="208"/>
                    </a:lnTo>
                    <a:lnTo>
                      <a:pt x="578" y="208"/>
                    </a:lnTo>
                    <a:lnTo>
                      <a:pt x="578" y="208"/>
                    </a:lnTo>
                    <a:lnTo>
                      <a:pt x="580" y="208"/>
                    </a:lnTo>
                    <a:lnTo>
                      <a:pt x="584" y="210"/>
                    </a:lnTo>
                    <a:lnTo>
                      <a:pt x="586" y="210"/>
                    </a:lnTo>
                    <a:lnTo>
                      <a:pt x="586" y="208"/>
                    </a:lnTo>
                    <a:lnTo>
                      <a:pt x="586" y="208"/>
                    </a:lnTo>
                    <a:lnTo>
                      <a:pt x="588" y="208"/>
                    </a:lnTo>
                    <a:lnTo>
                      <a:pt x="586" y="210"/>
                    </a:lnTo>
                    <a:lnTo>
                      <a:pt x="586" y="210"/>
                    </a:lnTo>
                    <a:lnTo>
                      <a:pt x="586" y="210"/>
                    </a:lnTo>
                    <a:lnTo>
                      <a:pt x="586" y="210"/>
                    </a:lnTo>
                    <a:lnTo>
                      <a:pt x="588" y="212"/>
                    </a:lnTo>
                    <a:lnTo>
                      <a:pt x="590" y="212"/>
                    </a:lnTo>
                    <a:lnTo>
                      <a:pt x="592" y="212"/>
                    </a:lnTo>
                    <a:lnTo>
                      <a:pt x="594" y="210"/>
                    </a:lnTo>
                    <a:lnTo>
                      <a:pt x="596" y="210"/>
                    </a:lnTo>
                    <a:lnTo>
                      <a:pt x="598" y="210"/>
                    </a:lnTo>
                    <a:lnTo>
                      <a:pt x="598" y="208"/>
                    </a:lnTo>
                    <a:lnTo>
                      <a:pt x="596" y="206"/>
                    </a:lnTo>
                    <a:lnTo>
                      <a:pt x="594" y="206"/>
                    </a:lnTo>
                    <a:lnTo>
                      <a:pt x="598" y="206"/>
                    </a:lnTo>
                    <a:lnTo>
                      <a:pt x="600" y="204"/>
                    </a:lnTo>
                    <a:lnTo>
                      <a:pt x="604" y="196"/>
                    </a:lnTo>
                    <a:lnTo>
                      <a:pt x="606" y="194"/>
                    </a:lnTo>
                    <a:lnTo>
                      <a:pt x="608" y="194"/>
                    </a:lnTo>
                    <a:lnTo>
                      <a:pt x="608" y="192"/>
                    </a:lnTo>
                    <a:lnTo>
                      <a:pt x="608" y="190"/>
                    </a:lnTo>
                    <a:lnTo>
                      <a:pt x="606" y="188"/>
                    </a:lnTo>
                    <a:lnTo>
                      <a:pt x="604" y="186"/>
                    </a:lnTo>
                    <a:lnTo>
                      <a:pt x="606" y="186"/>
                    </a:lnTo>
                    <a:lnTo>
                      <a:pt x="606" y="182"/>
                    </a:lnTo>
                    <a:lnTo>
                      <a:pt x="608" y="182"/>
                    </a:lnTo>
                    <a:lnTo>
                      <a:pt x="608" y="182"/>
                    </a:lnTo>
                    <a:lnTo>
                      <a:pt x="606" y="180"/>
                    </a:lnTo>
                    <a:lnTo>
                      <a:pt x="602" y="178"/>
                    </a:lnTo>
                    <a:lnTo>
                      <a:pt x="596" y="178"/>
                    </a:lnTo>
                    <a:lnTo>
                      <a:pt x="594" y="176"/>
                    </a:lnTo>
                    <a:lnTo>
                      <a:pt x="592" y="174"/>
                    </a:lnTo>
                    <a:lnTo>
                      <a:pt x="590" y="174"/>
                    </a:lnTo>
                    <a:lnTo>
                      <a:pt x="590" y="172"/>
                    </a:lnTo>
                    <a:lnTo>
                      <a:pt x="588" y="168"/>
                    </a:lnTo>
                    <a:lnTo>
                      <a:pt x="588" y="168"/>
                    </a:lnTo>
                    <a:lnTo>
                      <a:pt x="586" y="162"/>
                    </a:lnTo>
                    <a:lnTo>
                      <a:pt x="582" y="156"/>
                    </a:lnTo>
                    <a:lnTo>
                      <a:pt x="580" y="156"/>
                    </a:lnTo>
                    <a:lnTo>
                      <a:pt x="580" y="154"/>
                    </a:lnTo>
                    <a:lnTo>
                      <a:pt x="582" y="154"/>
                    </a:lnTo>
                    <a:lnTo>
                      <a:pt x="582" y="152"/>
                    </a:lnTo>
                    <a:lnTo>
                      <a:pt x="578" y="148"/>
                    </a:lnTo>
                    <a:lnTo>
                      <a:pt x="576" y="146"/>
                    </a:lnTo>
                    <a:lnTo>
                      <a:pt x="574" y="142"/>
                    </a:lnTo>
                    <a:lnTo>
                      <a:pt x="568" y="140"/>
                    </a:lnTo>
                    <a:lnTo>
                      <a:pt x="564" y="138"/>
                    </a:lnTo>
                    <a:lnTo>
                      <a:pt x="564" y="138"/>
                    </a:lnTo>
                    <a:lnTo>
                      <a:pt x="564" y="136"/>
                    </a:lnTo>
                    <a:lnTo>
                      <a:pt x="566" y="136"/>
                    </a:lnTo>
                    <a:lnTo>
                      <a:pt x="566" y="134"/>
                    </a:lnTo>
                    <a:lnTo>
                      <a:pt x="566" y="132"/>
                    </a:lnTo>
                    <a:lnTo>
                      <a:pt x="566" y="130"/>
                    </a:lnTo>
                    <a:lnTo>
                      <a:pt x="566" y="128"/>
                    </a:lnTo>
                    <a:lnTo>
                      <a:pt x="566" y="124"/>
                    </a:lnTo>
                    <a:lnTo>
                      <a:pt x="564" y="122"/>
                    </a:lnTo>
                    <a:lnTo>
                      <a:pt x="564" y="120"/>
                    </a:lnTo>
                    <a:lnTo>
                      <a:pt x="560" y="120"/>
                    </a:lnTo>
                    <a:lnTo>
                      <a:pt x="558" y="118"/>
                    </a:lnTo>
                    <a:lnTo>
                      <a:pt x="554" y="118"/>
                    </a:lnTo>
                    <a:lnTo>
                      <a:pt x="552" y="118"/>
                    </a:lnTo>
                    <a:lnTo>
                      <a:pt x="548" y="116"/>
                    </a:lnTo>
                    <a:lnTo>
                      <a:pt x="546" y="116"/>
                    </a:lnTo>
                    <a:lnTo>
                      <a:pt x="538" y="118"/>
                    </a:lnTo>
                    <a:lnTo>
                      <a:pt x="532" y="116"/>
                    </a:lnTo>
                    <a:lnTo>
                      <a:pt x="530" y="118"/>
                    </a:lnTo>
                    <a:lnTo>
                      <a:pt x="528" y="118"/>
                    </a:lnTo>
                    <a:lnTo>
                      <a:pt x="526" y="118"/>
                    </a:lnTo>
                    <a:lnTo>
                      <a:pt x="526" y="116"/>
                    </a:lnTo>
                    <a:lnTo>
                      <a:pt x="526" y="116"/>
                    </a:lnTo>
                    <a:lnTo>
                      <a:pt x="526" y="116"/>
                    </a:lnTo>
                    <a:lnTo>
                      <a:pt x="526" y="116"/>
                    </a:lnTo>
                    <a:lnTo>
                      <a:pt x="524" y="116"/>
                    </a:lnTo>
                    <a:lnTo>
                      <a:pt x="522" y="120"/>
                    </a:lnTo>
                    <a:lnTo>
                      <a:pt x="522" y="124"/>
                    </a:lnTo>
                    <a:lnTo>
                      <a:pt x="522" y="130"/>
                    </a:lnTo>
                    <a:lnTo>
                      <a:pt x="522" y="132"/>
                    </a:lnTo>
                    <a:lnTo>
                      <a:pt x="522" y="134"/>
                    </a:lnTo>
                    <a:lnTo>
                      <a:pt x="520" y="136"/>
                    </a:lnTo>
                    <a:lnTo>
                      <a:pt x="516" y="138"/>
                    </a:lnTo>
                    <a:lnTo>
                      <a:pt x="514" y="140"/>
                    </a:lnTo>
                    <a:lnTo>
                      <a:pt x="510" y="140"/>
                    </a:lnTo>
                    <a:lnTo>
                      <a:pt x="510" y="142"/>
                    </a:lnTo>
                    <a:lnTo>
                      <a:pt x="508" y="144"/>
                    </a:lnTo>
                    <a:lnTo>
                      <a:pt x="510" y="144"/>
                    </a:lnTo>
                    <a:lnTo>
                      <a:pt x="510" y="144"/>
                    </a:lnTo>
                    <a:lnTo>
                      <a:pt x="510" y="146"/>
                    </a:lnTo>
                    <a:lnTo>
                      <a:pt x="510" y="146"/>
                    </a:lnTo>
                    <a:lnTo>
                      <a:pt x="510" y="146"/>
                    </a:lnTo>
                    <a:lnTo>
                      <a:pt x="510" y="148"/>
                    </a:lnTo>
                    <a:lnTo>
                      <a:pt x="512" y="148"/>
                    </a:lnTo>
                    <a:lnTo>
                      <a:pt x="516" y="146"/>
                    </a:lnTo>
                    <a:lnTo>
                      <a:pt x="516" y="148"/>
                    </a:lnTo>
                    <a:lnTo>
                      <a:pt x="518" y="148"/>
                    </a:lnTo>
                    <a:lnTo>
                      <a:pt x="520" y="152"/>
                    </a:lnTo>
                    <a:lnTo>
                      <a:pt x="520" y="154"/>
                    </a:lnTo>
                    <a:lnTo>
                      <a:pt x="520" y="156"/>
                    </a:lnTo>
                    <a:lnTo>
                      <a:pt x="522" y="156"/>
                    </a:lnTo>
                    <a:lnTo>
                      <a:pt x="522" y="158"/>
                    </a:lnTo>
                    <a:lnTo>
                      <a:pt x="522" y="158"/>
                    </a:lnTo>
                    <a:lnTo>
                      <a:pt x="522" y="160"/>
                    </a:lnTo>
                    <a:lnTo>
                      <a:pt x="520" y="160"/>
                    </a:lnTo>
                    <a:lnTo>
                      <a:pt x="520" y="162"/>
                    </a:lnTo>
                    <a:lnTo>
                      <a:pt x="520" y="164"/>
                    </a:lnTo>
                    <a:lnTo>
                      <a:pt x="520" y="164"/>
                    </a:lnTo>
                    <a:lnTo>
                      <a:pt x="522" y="166"/>
                    </a:lnTo>
                    <a:lnTo>
                      <a:pt x="522" y="166"/>
                    </a:lnTo>
                    <a:lnTo>
                      <a:pt x="522" y="166"/>
                    </a:lnTo>
                    <a:lnTo>
                      <a:pt x="522" y="164"/>
                    </a:lnTo>
                    <a:lnTo>
                      <a:pt x="524" y="164"/>
                    </a:lnTo>
                    <a:lnTo>
                      <a:pt x="530" y="166"/>
                    </a:lnTo>
                    <a:lnTo>
                      <a:pt x="532" y="166"/>
                    </a:lnTo>
                    <a:lnTo>
                      <a:pt x="536" y="168"/>
                    </a:lnTo>
                    <a:lnTo>
                      <a:pt x="536" y="168"/>
                    </a:lnTo>
                    <a:lnTo>
                      <a:pt x="538" y="170"/>
                    </a:lnTo>
                    <a:lnTo>
                      <a:pt x="542" y="174"/>
                    </a:lnTo>
                    <a:lnTo>
                      <a:pt x="546" y="174"/>
                    </a:lnTo>
                    <a:lnTo>
                      <a:pt x="548" y="176"/>
                    </a:lnTo>
                    <a:lnTo>
                      <a:pt x="548" y="176"/>
                    </a:lnTo>
                    <a:lnTo>
                      <a:pt x="550" y="176"/>
                    </a:lnTo>
                    <a:lnTo>
                      <a:pt x="552" y="176"/>
                    </a:lnTo>
                    <a:lnTo>
                      <a:pt x="552" y="178"/>
                    </a:lnTo>
                    <a:lnTo>
                      <a:pt x="552" y="180"/>
                    </a:lnTo>
                    <a:lnTo>
                      <a:pt x="550" y="184"/>
                    </a:lnTo>
                    <a:lnTo>
                      <a:pt x="548" y="184"/>
                    </a:lnTo>
                    <a:lnTo>
                      <a:pt x="546" y="184"/>
                    </a:lnTo>
                    <a:lnTo>
                      <a:pt x="540" y="182"/>
                    </a:lnTo>
                    <a:lnTo>
                      <a:pt x="538" y="180"/>
                    </a:lnTo>
                    <a:lnTo>
                      <a:pt x="532" y="178"/>
                    </a:lnTo>
                    <a:lnTo>
                      <a:pt x="528" y="176"/>
                    </a:lnTo>
                    <a:lnTo>
                      <a:pt x="526" y="176"/>
                    </a:lnTo>
                    <a:lnTo>
                      <a:pt x="522" y="176"/>
                    </a:lnTo>
                    <a:lnTo>
                      <a:pt x="520" y="174"/>
                    </a:lnTo>
                    <a:lnTo>
                      <a:pt x="518" y="174"/>
                    </a:lnTo>
                    <a:lnTo>
                      <a:pt x="514" y="174"/>
                    </a:lnTo>
                    <a:lnTo>
                      <a:pt x="512" y="172"/>
                    </a:lnTo>
                    <a:lnTo>
                      <a:pt x="510" y="172"/>
                    </a:lnTo>
                    <a:lnTo>
                      <a:pt x="508" y="172"/>
                    </a:lnTo>
                    <a:lnTo>
                      <a:pt x="504" y="170"/>
                    </a:lnTo>
                    <a:lnTo>
                      <a:pt x="502" y="170"/>
                    </a:lnTo>
                    <a:lnTo>
                      <a:pt x="502" y="170"/>
                    </a:lnTo>
                    <a:lnTo>
                      <a:pt x="498" y="168"/>
                    </a:lnTo>
                    <a:lnTo>
                      <a:pt x="492" y="166"/>
                    </a:lnTo>
                    <a:lnTo>
                      <a:pt x="482" y="164"/>
                    </a:lnTo>
                    <a:lnTo>
                      <a:pt x="472" y="164"/>
                    </a:lnTo>
                    <a:lnTo>
                      <a:pt x="462" y="162"/>
                    </a:lnTo>
                    <a:lnTo>
                      <a:pt x="454" y="162"/>
                    </a:lnTo>
                    <a:lnTo>
                      <a:pt x="452" y="162"/>
                    </a:lnTo>
                    <a:lnTo>
                      <a:pt x="452" y="162"/>
                    </a:lnTo>
                    <a:lnTo>
                      <a:pt x="450" y="164"/>
                    </a:lnTo>
                    <a:lnTo>
                      <a:pt x="446" y="164"/>
                    </a:lnTo>
                    <a:lnTo>
                      <a:pt x="446" y="166"/>
                    </a:lnTo>
                    <a:lnTo>
                      <a:pt x="448" y="168"/>
                    </a:lnTo>
                    <a:lnTo>
                      <a:pt x="454" y="172"/>
                    </a:lnTo>
                    <a:lnTo>
                      <a:pt x="456" y="172"/>
                    </a:lnTo>
                    <a:lnTo>
                      <a:pt x="458" y="174"/>
                    </a:lnTo>
                    <a:lnTo>
                      <a:pt x="458" y="176"/>
                    </a:lnTo>
                    <a:lnTo>
                      <a:pt x="456" y="178"/>
                    </a:lnTo>
                    <a:lnTo>
                      <a:pt x="454" y="178"/>
                    </a:lnTo>
                    <a:lnTo>
                      <a:pt x="452" y="178"/>
                    </a:lnTo>
                    <a:lnTo>
                      <a:pt x="448" y="178"/>
                    </a:lnTo>
                    <a:lnTo>
                      <a:pt x="448" y="180"/>
                    </a:lnTo>
                    <a:lnTo>
                      <a:pt x="450" y="182"/>
                    </a:lnTo>
                    <a:lnTo>
                      <a:pt x="450" y="182"/>
                    </a:lnTo>
                    <a:lnTo>
                      <a:pt x="450" y="184"/>
                    </a:lnTo>
                    <a:lnTo>
                      <a:pt x="450" y="184"/>
                    </a:lnTo>
                    <a:lnTo>
                      <a:pt x="450" y="184"/>
                    </a:lnTo>
                    <a:lnTo>
                      <a:pt x="448" y="184"/>
                    </a:lnTo>
                    <a:lnTo>
                      <a:pt x="448" y="184"/>
                    </a:lnTo>
                    <a:lnTo>
                      <a:pt x="444" y="184"/>
                    </a:lnTo>
                    <a:lnTo>
                      <a:pt x="440" y="182"/>
                    </a:lnTo>
                    <a:lnTo>
                      <a:pt x="440" y="180"/>
                    </a:lnTo>
                    <a:lnTo>
                      <a:pt x="440" y="180"/>
                    </a:lnTo>
                    <a:lnTo>
                      <a:pt x="442" y="178"/>
                    </a:lnTo>
                    <a:lnTo>
                      <a:pt x="442" y="178"/>
                    </a:lnTo>
                    <a:lnTo>
                      <a:pt x="440" y="176"/>
                    </a:lnTo>
                    <a:lnTo>
                      <a:pt x="438" y="176"/>
                    </a:lnTo>
                    <a:lnTo>
                      <a:pt x="436" y="174"/>
                    </a:lnTo>
                    <a:lnTo>
                      <a:pt x="436" y="174"/>
                    </a:lnTo>
                    <a:lnTo>
                      <a:pt x="436" y="174"/>
                    </a:lnTo>
                    <a:lnTo>
                      <a:pt x="430" y="176"/>
                    </a:lnTo>
                    <a:lnTo>
                      <a:pt x="428" y="176"/>
                    </a:lnTo>
                    <a:lnTo>
                      <a:pt x="428" y="176"/>
                    </a:lnTo>
                    <a:lnTo>
                      <a:pt x="420" y="180"/>
                    </a:lnTo>
                    <a:lnTo>
                      <a:pt x="418" y="182"/>
                    </a:lnTo>
                    <a:lnTo>
                      <a:pt x="414" y="180"/>
                    </a:lnTo>
                    <a:lnTo>
                      <a:pt x="412" y="180"/>
                    </a:lnTo>
                    <a:lnTo>
                      <a:pt x="408" y="180"/>
                    </a:lnTo>
                    <a:lnTo>
                      <a:pt x="404" y="180"/>
                    </a:lnTo>
                    <a:lnTo>
                      <a:pt x="402" y="180"/>
                    </a:lnTo>
                    <a:lnTo>
                      <a:pt x="400" y="180"/>
                    </a:lnTo>
                    <a:lnTo>
                      <a:pt x="398" y="180"/>
                    </a:lnTo>
                    <a:lnTo>
                      <a:pt x="394" y="182"/>
                    </a:lnTo>
                    <a:lnTo>
                      <a:pt x="392" y="184"/>
                    </a:lnTo>
                    <a:lnTo>
                      <a:pt x="394" y="186"/>
                    </a:lnTo>
                    <a:lnTo>
                      <a:pt x="392" y="186"/>
                    </a:lnTo>
                    <a:lnTo>
                      <a:pt x="390" y="186"/>
                    </a:lnTo>
                    <a:lnTo>
                      <a:pt x="388" y="186"/>
                    </a:lnTo>
                    <a:lnTo>
                      <a:pt x="388" y="186"/>
                    </a:lnTo>
                    <a:lnTo>
                      <a:pt x="386" y="186"/>
                    </a:lnTo>
                    <a:lnTo>
                      <a:pt x="384" y="186"/>
                    </a:lnTo>
                    <a:lnTo>
                      <a:pt x="382" y="186"/>
                    </a:lnTo>
                    <a:lnTo>
                      <a:pt x="382" y="186"/>
                    </a:lnTo>
                    <a:lnTo>
                      <a:pt x="378" y="186"/>
                    </a:lnTo>
                    <a:lnTo>
                      <a:pt x="376" y="186"/>
                    </a:lnTo>
                    <a:lnTo>
                      <a:pt x="374" y="186"/>
                    </a:lnTo>
                    <a:lnTo>
                      <a:pt x="374" y="184"/>
                    </a:lnTo>
                    <a:lnTo>
                      <a:pt x="374" y="184"/>
                    </a:lnTo>
                    <a:lnTo>
                      <a:pt x="378" y="184"/>
                    </a:lnTo>
                    <a:lnTo>
                      <a:pt x="378" y="184"/>
                    </a:lnTo>
                    <a:lnTo>
                      <a:pt x="380" y="184"/>
                    </a:lnTo>
                    <a:lnTo>
                      <a:pt x="382" y="182"/>
                    </a:lnTo>
                    <a:lnTo>
                      <a:pt x="380" y="182"/>
                    </a:lnTo>
                    <a:lnTo>
                      <a:pt x="378" y="180"/>
                    </a:lnTo>
                    <a:lnTo>
                      <a:pt x="378" y="178"/>
                    </a:lnTo>
                    <a:lnTo>
                      <a:pt x="378" y="178"/>
                    </a:lnTo>
                    <a:lnTo>
                      <a:pt x="378" y="178"/>
                    </a:lnTo>
                    <a:lnTo>
                      <a:pt x="380" y="176"/>
                    </a:lnTo>
                    <a:lnTo>
                      <a:pt x="378" y="176"/>
                    </a:lnTo>
                    <a:lnTo>
                      <a:pt x="378" y="176"/>
                    </a:lnTo>
                    <a:lnTo>
                      <a:pt x="376" y="176"/>
                    </a:lnTo>
                    <a:lnTo>
                      <a:pt x="378" y="176"/>
                    </a:lnTo>
                    <a:lnTo>
                      <a:pt x="384" y="174"/>
                    </a:lnTo>
                    <a:lnTo>
                      <a:pt x="384" y="174"/>
                    </a:lnTo>
                    <a:lnTo>
                      <a:pt x="380" y="174"/>
                    </a:lnTo>
                    <a:lnTo>
                      <a:pt x="376" y="174"/>
                    </a:lnTo>
                    <a:lnTo>
                      <a:pt x="372" y="176"/>
                    </a:lnTo>
                    <a:lnTo>
                      <a:pt x="366" y="178"/>
                    </a:lnTo>
                    <a:lnTo>
                      <a:pt x="362" y="180"/>
                    </a:lnTo>
                    <a:lnTo>
                      <a:pt x="362" y="180"/>
                    </a:lnTo>
                    <a:lnTo>
                      <a:pt x="364" y="180"/>
                    </a:lnTo>
                    <a:lnTo>
                      <a:pt x="366" y="182"/>
                    </a:lnTo>
                    <a:lnTo>
                      <a:pt x="366" y="182"/>
                    </a:lnTo>
                    <a:lnTo>
                      <a:pt x="366" y="184"/>
                    </a:lnTo>
                    <a:lnTo>
                      <a:pt x="364" y="184"/>
                    </a:lnTo>
                    <a:lnTo>
                      <a:pt x="364" y="184"/>
                    </a:lnTo>
                    <a:lnTo>
                      <a:pt x="364" y="184"/>
                    </a:lnTo>
                    <a:lnTo>
                      <a:pt x="362" y="184"/>
                    </a:lnTo>
                    <a:lnTo>
                      <a:pt x="362" y="184"/>
                    </a:lnTo>
                    <a:lnTo>
                      <a:pt x="362" y="184"/>
                    </a:lnTo>
                    <a:lnTo>
                      <a:pt x="362" y="182"/>
                    </a:lnTo>
                    <a:lnTo>
                      <a:pt x="360" y="182"/>
                    </a:lnTo>
                    <a:lnTo>
                      <a:pt x="358" y="182"/>
                    </a:lnTo>
                    <a:lnTo>
                      <a:pt x="358" y="182"/>
                    </a:lnTo>
                    <a:lnTo>
                      <a:pt x="354" y="182"/>
                    </a:lnTo>
                    <a:lnTo>
                      <a:pt x="352" y="184"/>
                    </a:lnTo>
                    <a:lnTo>
                      <a:pt x="348" y="184"/>
                    </a:lnTo>
                    <a:lnTo>
                      <a:pt x="346" y="184"/>
                    </a:lnTo>
                    <a:lnTo>
                      <a:pt x="344" y="184"/>
                    </a:lnTo>
                    <a:lnTo>
                      <a:pt x="342" y="186"/>
                    </a:lnTo>
                    <a:lnTo>
                      <a:pt x="340" y="186"/>
                    </a:lnTo>
                    <a:lnTo>
                      <a:pt x="336" y="188"/>
                    </a:lnTo>
                    <a:lnTo>
                      <a:pt x="328" y="192"/>
                    </a:lnTo>
                    <a:lnTo>
                      <a:pt x="326" y="192"/>
                    </a:lnTo>
                    <a:lnTo>
                      <a:pt x="326" y="192"/>
                    </a:lnTo>
                    <a:lnTo>
                      <a:pt x="324" y="192"/>
                    </a:lnTo>
                    <a:lnTo>
                      <a:pt x="324" y="192"/>
                    </a:lnTo>
                    <a:lnTo>
                      <a:pt x="324" y="192"/>
                    </a:lnTo>
                    <a:lnTo>
                      <a:pt x="326" y="194"/>
                    </a:lnTo>
                    <a:lnTo>
                      <a:pt x="326" y="194"/>
                    </a:lnTo>
                    <a:lnTo>
                      <a:pt x="324" y="194"/>
                    </a:lnTo>
                    <a:lnTo>
                      <a:pt x="320" y="194"/>
                    </a:lnTo>
                    <a:lnTo>
                      <a:pt x="316" y="196"/>
                    </a:lnTo>
                    <a:lnTo>
                      <a:pt x="316" y="196"/>
                    </a:lnTo>
                    <a:lnTo>
                      <a:pt x="316" y="198"/>
                    </a:lnTo>
                    <a:lnTo>
                      <a:pt x="316" y="200"/>
                    </a:lnTo>
                    <a:lnTo>
                      <a:pt x="316" y="200"/>
                    </a:lnTo>
                    <a:lnTo>
                      <a:pt x="316" y="204"/>
                    </a:lnTo>
                    <a:lnTo>
                      <a:pt x="316" y="206"/>
                    </a:lnTo>
                    <a:lnTo>
                      <a:pt x="314" y="206"/>
                    </a:lnTo>
                    <a:lnTo>
                      <a:pt x="304" y="208"/>
                    </a:lnTo>
                    <a:lnTo>
                      <a:pt x="304" y="208"/>
                    </a:lnTo>
                    <a:lnTo>
                      <a:pt x="302" y="208"/>
                    </a:lnTo>
                    <a:lnTo>
                      <a:pt x="302" y="208"/>
                    </a:lnTo>
                    <a:lnTo>
                      <a:pt x="300" y="208"/>
                    </a:lnTo>
                    <a:lnTo>
                      <a:pt x="298" y="208"/>
                    </a:lnTo>
                    <a:lnTo>
                      <a:pt x="296" y="208"/>
                    </a:lnTo>
                    <a:lnTo>
                      <a:pt x="296" y="206"/>
                    </a:lnTo>
                    <a:lnTo>
                      <a:pt x="294" y="206"/>
                    </a:lnTo>
                    <a:lnTo>
                      <a:pt x="290" y="202"/>
                    </a:lnTo>
                    <a:lnTo>
                      <a:pt x="284" y="200"/>
                    </a:lnTo>
                    <a:lnTo>
                      <a:pt x="282" y="200"/>
                    </a:lnTo>
                    <a:lnTo>
                      <a:pt x="282" y="198"/>
                    </a:lnTo>
                    <a:lnTo>
                      <a:pt x="282" y="198"/>
                    </a:lnTo>
                    <a:lnTo>
                      <a:pt x="286" y="194"/>
                    </a:lnTo>
                    <a:lnTo>
                      <a:pt x="288" y="194"/>
                    </a:lnTo>
                    <a:lnTo>
                      <a:pt x="294" y="192"/>
                    </a:lnTo>
                    <a:lnTo>
                      <a:pt x="298" y="192"/>
                    </a:lnTo>
                    <a:lnTo>
                      <a:pt x="300" y="192"/>
                    </a:lnTo>
                    <a:lnTo>
                      <a:pt x="300" y="190"/>
                    </a:lnTo>
                    <a:lnTo>
                      <a:pt x="296" y="188"/>
                    </a:lnTo>
                    <a:lnTo>
                      <a:pt x="292" y="186"/>
                    </a:lnTo>
                    <a:lnTo>
                      <a:pt x="288" y="182"/>
                    </a:lnTo>
                    <a:lnTo>
                      <a:pt x="284" y="182"/>
                    </a:lnTo>
                    <a:lnTo>
                      <a:pt x="278" y="180"/>
                    </a:lnTo>
                    <a:lnTo>
                      <a:pt x="268" y="182"/>
                    </a:lnTo>
                    <a:lnTo>
                      <a:pt x="266" y="182"/>
                    </a:lnTo>
                    <a:lnTo>
                      <a:pt x="260" y="180"/>
                    </a:lnTo>
                    <a:lnTo>
                      <a:pt x="258" y="180"/>
                    </a:lnTo>
                    <a:lnTo>
                      <a:pt x="258" y="180"/>
                    </a:lnTo>
                    <a:lnTo>
                      <a:pt x="258" y="180"/>
                    </a:lnTo>
                    <a:lnTo>
                      <a:pt x="258" y="180"/>
                    </a:lnTo>
                    <a:lnTo>
                      <a:pt x="268" y="184"/>
                    </a:lnTo>
                    <a:lnTo>
                      <a:pt x="270" y="186"/>
                    </a:lnTo>
                    <a:lnTo>
                      <a:pt x="270" y="188"/>
                    </a:lnTo>
                    <a:lnTo>
                      <a:pt x="270" y="188"/>
                    </a:lnTo>
                    <a:lnTo>
                      <a:pt x="270" y="188"/>
                    </a:lnTo>
                    <a:lnTo>
                      <a:pt x="270" y="190"/>
                    </a:lnTo>
                    <a:lnTo>
                      <a:pt x="270" y="194"/>
                    </a:lnTo>
                    <a:lnTo>
                      <a:pt x="270" y="198"/>
                    </a:lnTo>
                    <a:lnTo>
                      <a:pt x="268" y="200"/>
                    </a:lnTo>
                    <a:lnTo>
                      <a:pt x="268" y="200"/>
                    </a:lnTo>
                    <a:lnTo>
                      <a:pt x="270" y="202"/>
                    </a:lnTo>
                    <a:lnTo>
                      <a:pt x="272" y="202"/>
                    </a:lnTo>
                    <a:lnTo>
                      <a:pt x="276" y="204"/>
                    </a:lnTo>
                    <a:lnTo>
                      <a:pt x="278" y="204"/>
                    </a:lnTo>
                    <a:lnTo>
                      <a:pt x="278" y="206"/>
                    </a:lnTo>
                    <a:lnTo>
                      <a:pt x="278" y="208"/>
                    </a:lnTo>
                    <a:lnTo>
                      <a:pt x="280" y="210"/>
                    </a:lnTo>
                    <a:lnTo>
                      <a:pt x="278" y="212"/>
                    </a:lnTo>
                    <a:lnTo>
                      <a:pt x="278" y="214"/>
                    </a:lnTo>
                    <a:lnTo>
                      <a:pt x="276" y="216"/>
                    </a:lnTo>
                    <a:lnTo>
                      <a:pt x="278" y="218"/>
                    </a:lnTo>
                    <a:lnTo>
                      <a:pt x="278" y="220"/>
                    </a:lnTo>
                    <a:lnTo>
                      <a:pt x="278" y="220"/>
                    </a:lnTo>
                    <a:lnTo>
                      <a:pt x="276" y="220"/>
                    </a:lnTo>
                    <a:lnTo>
                      <a:pt x="276" y="218"/>
                    </a:lnTo>
                    <a:lnTo>
                      <a:pt x="274" y="218"/>
                    </a:lnTo>
                    <a:lnTo>
                      <a:pt x="274" y="218"/>
                    </a:lnTo>
                    <a:lnTo>
                      <a:pt x="272" y="218"/>
                    </a:lnTo>
                    <a:lnTo>
                      <a:pt x="270" y="218"/>
                    </a:lnTo>
                    <a:lnTo>
                      <a:pt x="270" y="218"/>
                    </a:lnTo>
                    <a:lnTo>
                      <a:pt x="272" y="216"/>
                    </a:lnTo>
                    <a:lnTo>
                      <a:pt x="270" y="216"/>
                    </a:lnTo>
                    <a:lnTo>
                      <a:pt x="270" y="216"/>
                    </a:lnTo>
                    <a:lnTo>
                      <a:pt x="266" y="214"/>
                    </a:lnTo>
                    <a:lnTo>
                      <a:pt x="264" y="214"/>
                    </a:lnTo>
                    <a:lnTo>
                      <a:pt x="260" y="214"/>
                    </a:lnTo>
                    <a:lnTo>
                      <a:pt x="258" y="214"/>
                    </a:lnTo>
                    <a:lnTo>
                      <a:pt x="256" y="212"/>
                    </a:lnTo>
                    <a:lnTo>
                      <a:pt x="254" y="212"/>
                    </a:lnTo>
                    <a:lnTo>
                      <a:pt x="254" y="212"/>
                    </a:lnTo>
                    <a:lnTo>
                      <a:pt x="252" y="214"/>
                    </a:lnTo>
                    <a:lnTo>
                      <a:pt x="250" y="216"/>
                    </a:lnTo>
                    <a:lnTo>
                      <a:pt x="246" y="218"/>
                    </a:lnTo>
                    <a:lnTo>
                      <a:pt x="242" y="220"/>
                    </a:lnTo>
                    <a:lnTo>
                      <a:pt x="238" y="220"/>
                    </a:lnTo>
                    <a:lnTo>
                      <a:pt x="238" y="220"/>
                    </a:lnTo>
                    <a:lnTo>
                      <a:pt x="236" y="222"/>
                    </a:lnTo>
                    <a:lnTo>
                      <a:pt x="234" y="224"/>
                    </a:lnTo>
                    <a:lnTo>
                      <a:pt x="228" y="226"/>
                    </a:lnTo>
                    <a:lnTo>
                      <a:pt x="228" y="228"/>
                    </a:lnTo>
                    <a:lnTo>
                      <a:pt x="228" y="228"/>
                    </a:lnTo>
                    <a:lnTo>
                      <a:pt x="230" y="231"/>
                    </a:lnTo>
                    <a:lnTo>
                      <a:pt x="230" y="233"/>
                    </a:lnTo>
                    <a:lnTo>
                      <a:pt x="234" y="235"/>
                    </a:lnTo>
                    <a:lnTo>
                      <a:pt x="236" y="237"/>
                    </a:lnTo>
                    <a:lnTo>
                      <a:pt x="238" y="239"/>
                    </a:lnTo>
                    <a:lnTo>
                      <a:pt x="240" y="241"/>
                    </a:lnTo>
                    <a:lnTo>
                      <a:pt x="238" y="241"/>
                    </a:lnTo>
                    <a:lnTo>
                      <a:pt x="236" y="241"/>
                    </a:lnTo>
                    <a:lnTo>
                      <a:pt x="234" y="241"/>
                    </a:lnTo>
                    <a:lnTo>
                      <a:pt x="232" y="241"/>
                    </a:lnTo>
                    <a:lnTo>
                      <a:pt x="232" y="243"/>
                    </a:lnTo>
                    <a:lnTo>
                      <a:pt x="232" y="243"/>
                    </a:lnTo>
                    <a:lnTo>
                      <a:pt x="230" y="243"/>
                    </a:lnTo>
                    <a:lnTo>
                      <a:pt x="222" y="241"/>
                    </a:lnTo>
                    <a:lnTo>
                      <a:pt x="218" y="241"/>
                    </a:lnTo>
                    <a:lnTo>
                      <a:pt x="216" y="241"/>
                    </a:lnTo>
                    <a:lnTo>
                      <a:pt x="214" y="239"/>
                    </a:lnTo>
                    <a:lnTo>
                      <a:pt x="214" y="239"/>
                    </a:lnTo>
                    <a:lnTo>
                      <a:pt x="212" y="239"/>
                    </a:lnTo>
                    <a:lnTo>
                      <a:pt x="210" y="239"/>
                    </a:lnTo>
                    <a:lnTo>
                      <a:pt x="210" y="239"/>
                    </a:lnTo>
                    <a:lnTo>
                      <a:pt x="204" y="235"/>
                    </a:lnTo>
                    <a:lnTo>
                      <a:pt x="198" y="233"/>
                    </a:lnTo>
                    <a:lnTo>
                      <a:pt x="198" y="233"/>
                    </a:lnTo>
                    <a:lnTo>
                      <a:pt x="196" y="235"/>
                    </a:lnTo>
                    <a:lnTo>
                      <a:pt x="194" y="237"/>
                    </a:lnTo>
                    <a:lnTo>
                      <a:pt x="194" y="239"/>
                    </a:lnTo>
                    <a:lnTo>
                      <a:pt x="192" y="237"/>
                    </a:lnTo>
                    <a:lnTo>
                      <a:pt x="192" y="239"/>
                    </a:lnTo>
                    <a:lnTo>
                      <a:pt x="192" y="241"/>
                    </a:lnTo>
                    <a:lnTo>
                      <a:pt x="194" y="241"/>
                    </a:lnTo>
                    <a:lnTo>
                      <a:pt x="196" y="241"/>
                    </a:lnTo>
                    <a:lnTo>
                      <a:pt x="200" y="245"/>
                    </a:lnTo>
                    <a:lnTo>
                      <a:pt x="202" y="247"/>
                    </a:lnTo>
                    <a:lnTo>
                      <a:pt x="202" y="247"/>
                    </a:lnTo>
                    <a:lnTo>
                      <a:pt x="204" y="247"/>
                    </a:lnTo>
                    <a:lnTo>
                      <a:pt x="208" y="247"/>
                    </a:lnTo>
                    <a:lnTo>
                      <a:pt x="210" y="247"/>
                    </a:lnTo>
                    <a:lnTo>
                      <a:pt x="210" y="247"/>
                    </a:lnTo>
                    <a:lnTo>
                      <a:pt x="212" y="249"/>
                    </a:lnTo>
                    <a:lnTo>
                      <a:pt x="212" y="251"/>
                    </a:lnTo>
                    <a:lnTo>
                      <a:pt x="214" y="253"/>
                    </a:lnTo>
                    <a:lnTo>
                      <a:pt x="212" y="253"/>
                    </a:lnTo>
                    <a:lnTo>
                      <a:pt x="208" y="255"/>
                    </a:lnTo>
                    <a:lnTo>
                      <a:pt x="206" y="255"/>
                    </a:lnTo>
                    <a:lnTo>
                      <a:pt x="206" y="255"/>
                    </a:lnTo>
                    <a:lnTo>
                      <a:pt x="200" y="255"/>
                    </a:lnTo>
                    <a:lnTo>
                      <a:pt x="198" y="253"/>
                    </a:lnTo>
                    <a:lnTo>
                      <a:pt x="192" y="253"/>
                    </a:lnTo>
                    <a:lnTo>
                      <a:pt x="192" y="253"/>
                    </a:lnTo>
                    <a:lnTo>
                      <a:pt x="190" y="249"/>
                    </a:lnTo>
                    <a:lnTo>
                      <a:pt x="184" y="247"/>
                    </a:lnTo>
                    <a:lnTo>
                      <a:pt x="182" y="247"/>
                    </a:lnTo>
                    <a:lnTo>
                      <a:pt x="180" y="247"/>
                    </a:lnTo>
                    <a:lnTo>
                      <a:pt x="178" y="247"/>
                    </a:lnTo>
                    <a:lnTo>
                      <a:pt x="176" y="245"/>
                    </a:lnTo>
                    <a:lnTo>
                      <a:pt x="172" y="243"/>
                    </a:lnTo>
                    <a:lnTo>
                      <a:pt x="172" y="241"/>
                    </a:lnTo>
                    <a:lnTo>
                      <a:pt x="172" y="241"/>
                    </a:lnTo>
                    <a:lnTo>
                      <a:pt x="174" y="241"/>
                    </a:lnTo>
                    <a:lnTo>
                      <a:pt x="172" y="241"/>
                    </a:lnTo>
                    <a:lnTo>
                      <a:pt x="172" y="239"/>
                    </a:lnTo>
                    <a:lnTo>
                      <a:pt x="170" y="237"/>
                    </a:lnTo>
                    <a:lnTo>
                      <a:pt x="168" y="235"/>
                    </a:lnTo>
                    <a:lnTo>
                      <a:pt x="166" y="233"/>
                    </a:lnTo>
                    <a:lnTo>
                      <a:pt x="164" y="231"/>
                    </a:lnTo>
                    <a:lnTo>
                      <a:pt x="166" y="228"/>
                    </a:lnTo>
                    <a:lnTo>
                      <a:pt x="166" y="228"/>
                    </a:lnTo>
                    <a:lnTo>
                      <a:pt x="168" y="226"/>
                    </a:lnTo>
                    <a:lnTo>
                      <a:pt x="168" y="224"/>
                    </a:lnTo>
                    <a:lnTo>
                      <a:pt x="168" y="224"/>
                    </a:lnTo>
                    <a:lnTo>
                      <a:pt x="168" y="224"/>
                    </a:lnTo>
                    <a:lnTo>
                      <a:pt x="168" y="222"/>
                    </a:lnTo>
                    <a:lnTo>
                      <a:pt x="166" y="222"/>
                    </a:lnTo>
                    <a:lnTo>
                      <a:pt x="162" y="218"/>
                    </a:lnTo>
                    <a:lnTo>
                      <a:pt x="158" y="216"/>
                    </a:lnTo>
                    <a:lnTo>
                      <a:pt x="152" y="216"/>
                    </a:lnTo>
                    <a:lnTo>
                      <a:pt x="150" y="216"/>
                    </a:lnTo>
                    <a:lnTo>
                      <a:pt x="150" y="216"/>
                    </a:lnTo>
                    <a:lnTo>
                      <a:pt x="152" y="214"/>
                    </a:lnTo>
                    <a:lnTo>
                      <a:pt x="152" y="214"/>
                    </a:lnTo>
                    <a:lnTo>
                      <a:pt x="152" y="214"/>
                    </a:lnTo>
                    <a:lnTo>
                      <a:pt x="152" y="214"/>
                    </a:lnTo>
                    <a:lnTo>
                      <a:pt x="150" y="212"/>
                    </a:lnTo>
                    <a:lnTo>
                      <a:pt x="148" y="212"/>
                    </a:lnTo>
                    <a:lnTo>
                      <a:pt x="146" y="212"/>
                    </a:lnTo>
                    <a:lnTo>
                      <a:pt x="148" y="210"/>
                    </a:lnTo>
                    <a:lnTo>
                      <a:pt x="146" y="210"/>
                    </a:lnTo>
                    <a:lnTo>
                      <a:pt x="144" y="210"/>
                    </a:lnTo>
                    <a:lnTo>
                      <a:pt x="142" y="210"/>
                    </a:lnTo>
                    <a:lnTo>
                      <a:pt x="142" y="208"/>
                    </a:lnTo>
                    <a:lnTo>
                      <a:pt x="140" y="208"/>
                    </a:lnTo>
                    <a:lnTo>
                      <a:pt x="138" y="206"/>
                    </a:lnTo>
                    <a:lnTo>
                      <a:pt x="138" y="204"/>
                    </a:lnTo>
                    <a:lnTo>
                      <a:pt x="136" y="204"/>
                    </a:lnTo>
                    <a:lnTo>
                      <a:pt x="134" y="204"/>
                    </a:lnTo>
                    <a:lnTo>
                      <a:pt x="132" y="202"/>
                    </a:lnTo>
                    <a:lnTo>
                      <a:pt x="130" y="202"/>
                    </a:lnTo>
                    <a:lnTo>
                      <a:pt x="136" y="202"/>
                    </a:lnTo>
                    <a:lnTo>
                      <a:pt x="142" y="204"/>
                    </a:lnTo>
                    <a:lnTo>
                      <a:pt x="142" y="204"/>
                    </a:lnTo>
                    <a:lnTo>
                      <a:pt x="142" y="204"/>
                    </a:lnTo>
                    <a:lnTo>
                      <a:pt x="144" y="206"/>
                    </a:lnTo>
                    <a:lnTo>
                      <a:pt x="146" y="208"/>
                    </a:lnTo>
                    <a:lnTo>
                      <a:pt x="150" y="208"/>
                    </a:lnTo>
                    <a:lnTo>
                      <a:pt x="150" y="208"/>
                    </a:lnTo>
                    <a:lnTo>
                      <a:pt x="152" y="208"/>
                    </a:lnTo>
                    <a:lnTo>
                      <a:pt x="154" y="208"/>
                    </a:lnTo>
                    <a:lnTo>
                      <a:pt x="154" y="210"/>
                    </a:lnTo>
                    <a:lnTo>
                      <a:pt x="158" y="210"/>
                    </a:lnTo>
                    <a:lnTo>
                      <a:pt x="162" y="210"/>
                    </a:lnTo>
                    <a:lnTo>
                      <a:pt x="162" y="210"/>
                    </a:lnTo>
                    <a:lnTo>
                      <a:pt x="162" y="210"/>
                    </a:lnTo>
                    <a:lnTo>
                      <a:pt x="162" y="212"/>
                    </a:lnTo>
                    <a:lnTo>
                      <a:pt x="164" y="212"/>
                    </a:lnTo>
                    <a:lnTo>
                      <a:pt x="166" y="210"/>
                    </a:lnTo>
                    <a:lnTo>
                      <a:pt x="174" y="214"/>
                    </a:lnTo>
                    <a:lnTo>
                      <a:pt x="174" y="214"/>
                    </a:lnTo>
                    <a:lnTo>
                      <a:pt x="186" y="216"/>
                    </a:lnTo>
                    <a:lnTo>
                      <a:pt x="190" y="216"/>
                    </a:lnTo>
                    <a:lnTo>
                      <a:pt x="192" y="216"/>
                    </a:lnTo>
                    <a:lnTo>
                      <a:pt x="196" y="216"/>
                    </a:lnTo>
                    <a:lnTo>
                      <a:pt x="200" y="218"/>
                    </a:lnTo>
                    <a:lnTo>
                      <a:pt x="204" y="218"/>
                    </a:lnTo>
                    <a:lnTo>
                      <a:pt x="210" y="220"/>
                    </a:lnTo>
                    <a:lnTo>
                      <a:pt x="214" y="220"/>
                    </a:lnTo>
                    <a:lnTo>
                      <a:pt x="220" y="218"/>
                    </a:lnTo>
                    <a:lnTo>
                      <a:pt x="230" y="216"/>
                    </a:lnTo>
                    <a:lnTo>
                      <a:pt x="234" y="214"/>
                    </a:lnTo>
                    <a:lnTo>
                      <a:pt x="240" y="208"/>
                    </a:lnTo>
                    <a:lnTo>
                      <a:pt x="240" y="206"/>
                    </a:lnTo>
                    <a:lnTo>
                      <a:pt x="242" y="202"/>
                    </a:lnTo>
                    <a:lnTo>
                      <a:pt x="240" y="202"/>
                    </a:lnTo>
                    <a:lnTo>
                      <a:pt x="240" y="202"/>
                    </a:lnTo>
                    <a:lnTo>
                      <a:pt x="238" y="200"/>
                    </a:lnTo>
                    <a:lnTo>
                      <a:pt x="238" y="198"/>
                    </a:lnTo>
                    <a:lnTo>
                      <a:pt x="236" y="198"/>
                    </a:lnTo>
                    <a:lnTo>
                      <a:pt x="234" y="194"/>
                    </a:lnTo>
                    <a:lnTo>
                      <a:pt x="232" y="194"/>
                    </a:lnTo>
                    <a:lnTo>
                      <a:pt x="230" y="192"/>
                    </a:lnTo>
                    <a:lnTo>
                      <a:pt x="228" y="192"/>
                    </a:lnTo>
                    <a:lnTo>
                      <a:pt x="226" y="192"/>
                    </a:lnTo>
                    <a:lnTo>
                      <a:pt x="224" y="190"/>
                    </a:lnTo>
                    <a:lnTo>
                      <a:pt x="222" y="190"/>
                    </a:lnTo>
                    <a:lnTo>
                      <a:pt x="220" y="188"/>
                    </a:lnTo>
                    <a:lnTo>
                      <a:pt x="220" y="188"/>
                    </a:lnTo>
                    <a:lnTo>
                      <a:pt x="218" y="188"/>
                    </a:lnTo>
                    <a:lnTo>
                      <a:pt x="220" y="188"/>
                    </a:lnTo>
                    <a:lnTo>
                      <a:pt x="220" y="188"/>
                    </a:lnTo>
                    <a:lnTo>
                      <a:pt x="216" y="188"/>
                    </a:lnTo>
                    <a:lnTo>
                      <a:pt x="208" y="184"/>
                    </a:lnTo>
                    <a:lnTo>
                      <a:pt x="206" y="184"/>
                    </a:lnTo>
                    <a:lnTo>
                      <a:pt x="206" y="184"/>
                    </a:lnTo>
                    <a:lnTo>
                      <a:pt x="202" y="184"/>
                    </a:lnTo>
                    <a:lnTo>
                      <a:pt x="202" y="184"/>
                    </a:lnTo>
                    <a:lnTo>
                      <a:pt x="194" y="180"/>
                    </a:lnTo>
                    <a:lnTo>
                      <a:pt x="180" y="174"/>
                    </a:lnTo>
                    <a:lnTo>
                      <a:pt x="170" y="172"/>
                    </a:lnTo>
                    <a:lnTo>
                      <a:pt x="164" y="170"/>
                    </a:lnTo>
                    <a:lnTo>
                      <a:pt x="162" y="170"/>
                    </a:lnTo>
                    <a:lnTo>
                      <a:pt x="162" y="170"/>
                    </a:lnTo>
                    <a:lnTo>
                      <a:pt x="160" y="172"/>
                    </a:lnTo>
                    <a:lnTo>
                      <a:pt x="158" y="170"/>
                    </a:lnTo>
                    <a:lnTo>
                      <a:pt x="152" y="170"/>
                    </a:lnTo>
                    <a:lnTo>
                      <a:pt x="150" y="170"/>
                    </a:lnTo>
                    <a:lnTo>
                      <a:pt x="144" y="170"/>
                    </a:lnTo>
                    <a:lnTo>
                      <a:pt x="144" y="170"/>
                    </a:lnTo>
                    <a:lnTo>
                      <a:pt x="142" y="172"/>
                    </a:lnTo>
                    <a:lnTo>
                      <a:pt x="142" y="172"/>
                    </a:lnTo>
                    <a:lnTo>
                      <a:pt x="140" y="174"/>
                    </a:lnTo>
                    <a:lnTo>
                      <a:pt x="140" y="172"/>
                    </a:lnTo>
                    <a:lnTo>
                      <a:pt x="142" y="172"/>
                    </a:lnTo>
                    <a:lnTo>
                      <a:pt x="142" y="170"/>
                    </a:lnTo>
                    <a:lnTo>
                      <a:pt x="142" y="170"/>
                    </a:lnTo>
                    <a:lnTo>
                      <a:pt x="142" y="168"/>
                    </a:lnTo>
                    <a:lnTo>
                      <a:pt x="142" y="168"/>
                    </a:lnTo>
                    <a:lnTo>
                      <a:pt x="140" y="168"/>
                    </a:lnTo>
                    <a:lnTo>
                      <a:pt x="140" y="168"/>
                    </a:lnTo>
                    <a:lnTo>
                      <a:pt x="136" y="168"/>
                    </a:lnTo>
                    <a:lnTo>
                      <a:pt x="136" y="168"/>
                    </a:lnTo>
                    <a:lnTo>
                      <a:pt x="136" y="168"/>
                    </a:lnTo>
                    <a:lnTo>
                      <a:pt x="136" y="168"/>
                    </a:lnTo>
                    <a:lnTo>
                      <a:pt x="136" y="168"/>
                    </a:lnTo>
                    <a:lnTo>
                      <a:pt x="132" y="168"/>
                    </a:lnTo>
                    <a:lnTo>
                      <a:pt x="130" y="168"/>
                    </a:lnTo>
                    <a:lnTo>
                      <a:pt x="128" y="166"/>
                    </a:lnTo>
                    <a:lnTo>
                      <a:pt x="126" y="166"/>
                    </a:lnTo>
                    <a:lnTo>
                      <a:pt x="126" y="164"/>
                    </a:lnTo>
                    <a:lnTo>
                      <a:pt x="126" y="164"/>
                    </a:lnTo>
                    <a:lnTo>
                      <a:pt x="134" y="166"/>
                    </a:lnTo>
                    <a:lnTo>
                      <a:pt x="136" y="166"/>
                    </a:lnTo>
                    <a:lnTo>
                      <a:pt x="136" y="164"/>
                    </a:lnTo>
                    <a:lnTo>
                      <a:pt x="136" y="164"/>
                    </a:lnTo>
                    <a:lnTo>
                      <a:pt x="136" y="164"/>
                    </a:lnTo>
                    <a:lnTo>
                      <a:pt x="134" y="164"/>
                    </a:lnTo>
                    <a:lnTo>
                      <a:pt x="130" y="162"/>
                    </a:lnTo>
                    <a:lnTo>
                      <a:pt x="128" y="162"/>
                    </a:lnTo>
                    <a:lnTo>
                      <a:pt x="124" y="160"/>
                    </a:lnTo>
                    <a:lnTo>
                      <a:pt x="124" y="160"/>
                    </a:lnTo>
                    <a:lnTo>
                      <a:pt x="124" y="162"/>
                    </a:lnTo>
                    <a:lnTo>
                      <a:pt x="124" y="162"/>
                    </a:lnTo>
                    <a:lnTo>
                      <a:pt x="122" y="162"/>
                    </a:lnTo>
                    <a:lnTo>
                      <a:pt x="122" y="162"/>
                    </a:lnTo>
                    <a:lnTo>
                      <a:pt x="120" y="164"/>
                    </a:lnTo>
                    <a:lnTo>
                      <a:pt x="120" y="164"/>
                    </a:lnTo>
                    <a:lnTo>
                      <a:pt x="118" y="164"/>
                    </a:lnTo>
                    <a:lnTo>
                      <a:pt x="114" y="162"/>
                    </a:lnTo>
                    <a:lnTo>
                      <a:pt x="112" y="162"/>
                    </a:lnTo>
                    <a:lnTo>
                      <a:pt x="112" y="164"/>
                    </a:lnTo>
                    <a:lnTo>
                      <a:pt x="112" y="166"/>
                    </a:lnTo>
                    <a:lnTo>
                      <a:pt x="112" y="166"/>
                    </a:lnTo>
                    <a:lnTo>
                      <a:pt x="112" y="166"/>
                    </a:lnTo>
                    <a:lnTo>
                      <a:pt x="112" y="166"/>
                    </a:lnTo>
                    <a:lnTo>
                      <a:pt x="110" y="166"/>
                    </a:lnTo>
                    <a:lnTo>
                      <a:pt x="106" y="166"/>
                    </a:lnTo>
                    <a:lnTo>
                      <a:pt x="104" y="164"/>
                    </a:lnTo>
                    <a:lnTo>
                      <a:pt x="104" y="164"/>
                    </a:lnTo>
                    <a:lnTo>
                      <a:pt x="104" y="164"/>
                    </a:lnTo>
                    <a:lnTo>
                      <a:pt x="104" y="166"/>
                    </a:lnTo>
                    <a:lnTo>
                      <a:pt x="104" y="166"/>
                    </a:lnTo>
                    <a:lnTo>
                      <a:pt x="104" y="166"/>
                    </a:lnTo>
                    <a:lnTo>
                      <a:pt x="104" y="168"/>
                    </a:lnTo>
                    <a:lnTo>
                      <a:pt x="104" y="168"/>
                    </a:lnTo>
                    <a:lnTo>
                      <a:pt x="102" y="168"/>
                    </a:lnTo>
                    <a:lnTo>
                      <a:pt x="100" y="168"/>
                    </a:lnTo>
                    <a:lnTo>
                      <a:pt x="96" y="170"/>
                    </a:lnTo>
                    <a:lnTo>
                      <a:pt x="96" y="170"/>
                    </a:lnTo>
                    <a:lnTo>
                      <a:pt x="94" y="172"/>
                    </a:lnTo>
                    <a:lnTo>
                      <a:pt x="94" y="174"/>
                    </a:lnTo>
                    <a:lnTo>
                      <a:pt x="94" y="174"/>
                    </a:lnTo>
                    <a:lnTo>
                      <a:pt x="92" y="174"/>
                    </a:lnTo>
                    <a:lnTo>
                      <a:pt x="90" y="174"/>
                    </a:lnTo>
                    <a:lnTo>
                      <a:pt x="88" y="174"/>
                    </a:lnTo>
                    <a:lnTo>
                      <a:pt x="88" y="176"/>
                    </a:lnTo>
                    <a:lnTo>
                      <a:pt x="86" y="176"/>
                    </a:lnTo>
                    <a:lnTo>
                      <a:pt x="86" y="176"/>
                    </a:lnTo>
                    <a:lnTo>
                      <a:pt x="88" y="176"/>
                    </a:lnTo>
                    <a:lnTo>
                      <a:pt x="90" y="176"/>
                    </a:lnTo>
                    <a:lnTo>
                      <a:pt x="90" y="176"/>
                    </a:lnTo>
                    <a:lnTo>
                      <a:pt x="90" y="178"/>
                    </a:lnTo>
                    <a:lnTo>
                      <a:pt x="90" y="178"/>
                    </a:lnTo>
                    <a:lnTo>
                      <a:pt x="88" y="182"/>
                    </a:lnTo>
                    <a:lnTo>
                      <a:pt x="88" y="182"/>
                    </a:lnTo>
                    <a:lnTo>
                      <a:pt x="88" y="184"/>
                    </a:lnTo>
                    <a:lnTo>
                      <a:pt x="90" y="186"/>
                    </a:lnTo>
                    <a:lnTo>
                      <a:pt x="94" y="188"/>
                    </a:lnTo>
                    <a:lnTo>
                      <a:pt x="98" y="188"/>
                    </a:lnTo>
                    <a:lnTo>
                      <a:pt x="100" y="190"/>
                    </a:lnTo>
                    <a:lnTo>
                      <a:pt x="104" y="194"/>
                    </a:lnTo>
                    <a:lnTo>
                      <a:pt x="106" y="194"/>
                    </a:lnTo>
                    <a:lnTo>
                      <a:pt x="106" y="194"/>
                    </a:lnTo>
                    <a:lnTo>
                      <a:pt x="106" y="196"/>
                    </a:lnTo>
                    <a:lnTo>
                      <a:pt x="104" y="198"/>
                    </a:lnTo>
                    <a:lnTo>
                      <a:pt x="102" y="200"/>
                    </a:lnTo>
                    <a:lnTo>
                      <a:pt x="100" y="202"/>
                    </a:lnTo>
                    <a:lnTo>
                      <a:pt x="100" y="204"/>
                    </a:lnTo>
                    <a:lnTo>
                      <a:pt x="98" y="206"/>
                    </a:lnTo>
                    <a:lnTo>
                      <a:pt x="98" y="206"/>
                    </a:lnTo>
                    <a:lnTo>
                      <a:pt x="98" y="206"/>
                    </a:lnTo>
                    <a:lnTo>
                      <a:pt x="98" y="208"/>
                    </a:lnTo>
                    <a:lnTo>
                      <a:pt x="100" y="210"/>
                    </a:lnTo>
                    <a:lnTo>
                      <a:pt x="102" y="210"/>
                    </a:lnTo>
                    <a:lnTo>
                      <a:pt x="104" y="212"/>
                    </a:lnTo>
                    <a:lnTo>
                      <a:pt x="104" y="214"/>
                    </a:lnTo>
                    <a:lnTo>
                      <a:pt x="106" y="214"/>
                    </a:lnTo>
                    <a:lnTo>
                      <a:pt x="106" y="216"/>
                    </a:lnTo>
                    <a:lnTo>
                      <a:pt x="106" y="216"/>
                    </a:lnTo>
                    <a:lnTo>
                      <a:pt x="108" y="218"/>
                    </a:lnTo>
                    <a:lnTo>
                      <a:pt x="110" y="218"/>
                    </a:lnTo>
                    <a:lnTo>
                      <a:pt x="110" y="220"/>
                    </a:lnTo>
                    <a:lnTo>
                      <a:pt x="112" y="224"/>
                    </a:lnTo>
                    <a:lnTo>
                      <a:pt x="112" y="224"/>
                    </a:lnTo>
                    <a:lnTo>
                      <a:pt x="112" y="226"/>
                    </a:lnTo>
                    <a:lnTo>
                      <a:pt x="112" y="226"/>
                    </a:lnTo>
                    <a:lnTo>
                      <a:pt x="110" y="226"/>
                    </a:lnTo>
                    <a:lnTo>
                      <a:pt x="108" y="226"/>
                    </a:lnTo>
                    <a:lnTo>
                      <a:pt x="108" y="226"/>
                    </a:lnTo>
                    <a:lnTo>
                      <a:pt x="110" y="228"/>
                    </a:lnTo>
                    <a:lnTo>
                      <a:pt x="108" y="228"/>
                    </a:lnTo>
                    <a:lnTo>
                      <a:pt x="108" y="231"/>
                    </a:lnTo>
                    <a:lnTo>
                      <a:pt x="108" y="233"/>
                    </a:lnTo>
                    <a:lnTo>
                      <a:pt x="108" y="233"/>
                    </a:lnTo>
                    <a:lnTo>
                      <a:pt x="108" y="233"/>
                    </a:lnTo>
                    <a:lnTo>
                      <a:pt x="108" y="233"/>
                    </a:lnTo>
                    <a:lnTo>
                      <a:pt x="110" y="233"/>
                    </a:lnTo>
                    <a:lnTo>
                      <a:pt x="110" y="235"/>
                    </a:lnTo>
                    <a:lnTo>
                      <a:pt x="110" y="235"/>
                    </a:lnTo>
                    <a:lnTo>
                      <a:pt x="110" y="235"/>
                    </a:lnTo>
                    <a:lnTo>
                      <a:pt x="110" y="235"/>
                    </a:lnTo>
                    <a:lnTo>
                      <a:pt x="108" y="237"/>
                    </a:lnTo>
                    <a:lnTo>
                      <a:pt x="108" y="237"/>
                    </a:lnTo>
                    <a:lnTo>
                      <a:pt x="108" y="237"/>
                    </a:lnTo>
                    <a:lnTo>
                      <a:pt x="110" y="239"/>
                    </a:lnTo>
                    <a:lnTo>
                      <a:pt x="110" y="239"/>
                    </a:lnTo>
                    <a:lnTo>
                      <a:pt x="112" y="241"/>
                    </a:lnTo>
                    <a:lnTo>
                      <a:pt x="114" y="241"/>
                    </a:lnTo>
                    <a:lnTo>
                      <a:pt x="116" y="241"/>
                    </a:lnTo>
                    <a:lnTo>
                      <a:pt x="116" y="241"/>
                    </a:lnTo>
                    <a:lnTo>
                      <a:pt x="116" y="243"/>
                    </a:lnTo>
                    <a:lnTo>
                      <a:pt x="114" y="243"/>
                    </a:lnTo>
                    <a:lnTo>
                      <a:pt x="114" y="245"/>
                    </a:lnTo>
                    <a:lnTo>
                      <a:pt x="116" y="245"/>
                    </a:lnTo>
                    <a:lnTo>
                      <a:pt x="116" y="247"/>
                    </a:lnTo>
                    <a:lnTo>
                      <a:pt x="120" y="249"/>
                    </a:lnTo>
                    <a:lnTo>
                      <a:pt x="120" y="249"/>
                    </a:lnTo>
                    <a:lnTo>
                      <a:pt x="122" y="249"/>
                    </a:lnTo>
                    <a:lnTo>
                      <a:pt x="122" y="251"/>
                    </a:lnTo>
                    <a:lnTo>
                      <a:pt x="122" y="251"/>
                    </a:lnTo>
                    <a:lnTo>
                      <a:pt x="122" y="253"/>
                    </a:lnTo>
                    <a:lnTo>
                      <a:pt x="120" y="253"/>
                    </a:lnTo>
                    <a:lnTo>
                      <a:pt x="118" y="255"/>
                    </a:lnTo>
                    <a:lnTo>
                      <a:pt x="116" y="257"/>
                    </a:lnTo>
                    <a:lnTo>
                      <a:pt x="116" y="257"/>
                    </a:lnTo>
                    <a:lnTo>
                      <a:pt x="116" y="257"/>
                    </a:lnTo>
                    <a:lnTo>
                      <a:pt x="122" y="261"/>
                    </a:lnTo>
                    <a:lnTo>
                      <a:pt x="124" y="263"/>
                    </a:lnTo>
                    <a:lnTo>
                      <a:pt x="130" y="263"/>
                    </a:lnTo>
                    <a:lnTo>
                      <a:pt x="132" y="265"/>
                    </a:lnTo>
                    <a:lnTo>
                      <a:pt x="132" y="267"/>
                    </a:lnTo>
                    <a:lnTo>
                      <a:pt x="134" y="267"/>
                    </a:lnTo>
                    <a:lnTo>
                      <a:pt x="136" y="269"/>
                    </a:lnTo>
                    <a:lnTo>
                      <a:pt x="136" y="269"/>
                    </a:lnTo>
                    <a:lnTo>
                      <a:pt x="136" y="269"/>
                    </a:lnTo>
                    <a:lnTo>
                      <a:pt x="136" y="271"/>
                    </a:lnTo>
                    <a:lnTo>
                      <a:pt x="136" y="273"/>
                    </a:lnTo>
                    <a:lnTo>
                      <a:pt x="136" y="273"/>
                    </a:lnTo>
                    <a:lnTo>
                      <a:pt x="134" y="275"/>
                    </a:lnTo>
                    <a:lnTo>
                      <a:pt x="134" y="277"/>
                    </a:lnTo>
                    <a:lnTo>
                      <a:pt x="132" y="279"/>
                    </a:lnTo>
                    <a:lnTo>
                      <a:pt x="126" y="283"/>
                    </a:lnTo>
                    <a:lnTo>
                      <a:pt x="126" y="283"/>
                    </a:lnTo>
                    <a:lnTo>
                      <a:pt x="124" y="285"/>
                    </a:lnTo>
                    <a:lnTo>
                      <a:pt x="120" y="289"/>
                    </a:lnTo>
                    <a:lnTo>
                      <a:pt x="120" y="289"/>
                    </a:lnTo>
                    <a:lnTo>
                      <a:pt x="118" y="293"/>
                    </a:lnTo>
                    <a:lnTo>
                      <a:pt x="116" y="293"/>
                    </a:lnTo>
                    <a:lnTo>
                      <a:pt x="116" y="293"/>
                    </a:lnTo>
                    <a:lnTo>
                      <a:pt x="112" y="297"/>
                    </a:lnTo>
                    <a:lnTo>
                      <a:pt x="110" y="299"/>
                    </a:lnTo>
                    <a:lnTo>
                      <a:pt x="106" y="299"/>
                    </a:lnTo>
                    <a:lnTo>
                      <a:pt x="106" y="301"/>
                    </a:lnTo>
                    <a:lnTo>
                      <a:pt x="104" y="301"/>
                    </a:lnTo>
                    <a:lnTo>
                      <a:pt x="104" y="303"/>
                    </a:lnTo>
                    <a:lnTo>
                      <a:pt x="102" y="303"/>
                    </a:lnTo>
                    <a:lnTo>
                      <a:pt x="100" y="305"/>
                    </a:lnTo>
                    <a:lnTo>
                      <a:pt x="96" y="309"/>
                    </a:lnTo>
                    <a:lnTo>
                      <a:pt x="100" y="307"/>
                    </a:lnTo>
                    <a:lnTo>
                      <a:pt x="104" y="307"/>
                    </a:lnTo>
                    <a:lnTo>
                      <a:pt x="106" y="307"/>
                    </a:lnTo>
                    <a:lnTo>
                      <a:pt x="106" y="307"/>
                    </a:lnTo>
                    <a:lnTo>
                      <a:pt x="106" y="309"/>
                    </a:lnTo>
                    <a:lnTo>
                      <a:pt x="106" y="309"/>
                    </a:lnTo>
                    <a:lnTo>
                      <a:pt x="104" y="309"/>
                    </a:lnTo>
                    <a:lnTo>
                      <a:pt x="106" y="309"/>
                    </a:lnTo>
                    <a:lnTo>
                      <a:pt x="106" y="311"/>
                    </a:lnTo>
                    <a:lnTo>
                      <a:pt x="110" y="311"/>
                    </a:lnTo>
                    <a:lnTo>
                      <a:pt x="112" y="315"/>
                    </a:lnTo>
                    <a:lnTo>
                      <a:pt x="116" y="315"/>
                    </a:lnTo>
                    <a:lnTo>
                      <a:pt x="118" y="313"/>
                    </a:lnTo>
                    <a:lnTo>
                      <a:pt x="120" y="315"/>
                    </a:lnTo>
                    <a:lnTo>
                      <a:pt x="122" y="315"/>
                    </a:lnTo>
                    <a:lnTo>
                      <a:pt x="124" y="317"/>
                    </a:lnTo>
                    <a:lnTo>
                      <a:pt x="126" y="317"/>
                    </a:lnTo>
                    <a:lnTo>
                      <a:pt x="128" y="317"/>
                    </a:lnTo>
                    <a:lnTo>
                      <a:pt x="128" y="319"/>
                    </a:lnTo>
                    <a:lnTo>
                      <a:pt x="126" y="319"/>
                    </a:lnTo>
                    <a:lnTo>
                      <a:pt x="120" y="317"/>
                    </a:lnTo>
                    <a:lnTo>
                      <a:pt x="114" y="317"/>
                    </a:lnTo>
                    <a:lnTo>
                      <a:pt x="114" y="317"/>
                    </a:lnTo>
                    <a:lnTo>
                      <a:pt x="112" y="319"/>
                    </a:lnTo>
                    <a:lnTo>
                      <a:pt x="112" y="319"/>
                    </a:lnTo>
                    <a:lnTo>
                      <a:pt x="112" y="321"/>
                    </a:lnTo>
                    <a:lnTo>
                      <a:pt x="110" y="321"/>
                    </a:lnTo>
                    <a:lnTo>
                      <a:pt x="110" y="321"/>
                    </a:lnTo>
                    <a:lnTo>
                      <a:pt x="108" y="321"/>
                    </a:lnTo>
                    <a:lnTo>
                      <a:pt x="106" y="319"/>
                    </a:lnTo>
                    <a:lnTo>
                      <a:pt x="106" y="321"/>
                    </a:lnTo>
                    <a:lnTo>
                      <a:pt x="106" y="321"/>
                    </a:lnTo>
                    <a:lnTo>
                      <a:pt x="104" y="323"/>
                    </a:lnTo>
                    <a:lnTo>
                      <a:pt x="102" y="321"/>
                    </a:lnTo>
                    <a:lnTo>
                      <a:pt x="102" y="321"/>
                    </a:lnTo>
                    <a:lnTo>
                      <a:pt x="100" y="321"/>
                    </a:lnTo>
                    <a:lnTo>
                      <a:pt x="100" y="321"/>
                    </a:lnTo>
                    <a:lnTo>
                      <a:pt x="100" y="323"/>
                    </a:lnTo>
                    <a:lnTo>
                      <a:pt x="102" y="325"/>
                    </a:lnTo>
                    <a:lnTo>
                      <a:pt x="100" y="325"/>
                    </a:lnTo>
                    <a:lnTo>
                      <a:pt x="102" y="327"/>
                    </a:lnTo>
                    <a:lnTo>
                      <a:pt x="102" y="327"/>
                    </a:lnTo>
                    <a:lnTo>
                      <a:pt x="102" y="327"/>
                    </a:lnTo>
                    <a:lnTo>
                      <a:pt x="102" y="327"/>
                    </a:lnTo>
                    <a:lnTo>
                      <a:pt x="102" y="327"/>
                    </a:lnTo>
                    <a:lnTo>
                      <a:pt x="102" y="329"/>
                    </a:lnTo>
                    <a:lnTo>
                      <a:pt x="102" y="329"/>
                    </a:lnTo>
                    <a:lnTo>
                      <a:pt x="100" y="329"/>
                    </a:lnTo>
                    <a:lnTo>
                      <a:pt x="100" y="329"/>
                    </a:lnTo>
                    <a:lnTo>
                      <a:pt x="100" y="331"/>
                    </a:lnTo>
                    <a:lnTo>
                      <a:pt x="98" y="333"/>
                    </a:lnTo>
                    <a:lnTo>
                      <a:pt x="96" y="335"/>
                    </a:lnTo>
                    <a:lnTo>
                      <a:pt x="96" y="335"/>
                    </a:lnTo>
                    <a:lnTo>
                      <a:pt x="96" y="337"/>
                    </a:lnTo>
                    <a:lnTo>
                      <a:pt x="94" y="337"/>
                    </a:lnTo>
                    <a:lnTo>
                      <a:pt x="94" y="339"/>
                    </a:lnTo>
                    <a:lnTo>
                      <a:pt x="96" y="343"/>
                    </a:lnTo>
                    <a:lnTo>
                      <a:pt x="96" y="343"/>
                    </a:lnTo>
                    <a:lnTo>
                      <a:pt x="96" y="345"/>
                    </a:lnTo>
                    <a:lnTo>
                      <a:pt x="96" y="345"/>
                    </a:lnTo>
                    <a:lnTo>
                      <a:pt x="96" y="347"/>
                    </a:lnTo>
                    <a:lnTo>
                      <a:pt x="98" y="347"/>
                    </a:lnTo>
                    <a:lnTo>
                      <a:pt x="100" y="349"/>
                    </a:lnTo>
                    <a:lnTo>
                      <a:pt x="100" y="351"/>
                    </a:lnTo>
                    <a:lnTo>
                      <a:pt x="100" y="351"/>
                    </a:lnTo>
                    <a:lnTo>
                      <a:pt x="100" y="353"/>
                    </a:lnTo>
                    <a:lnTo>
                      <a:pt x="102" y="353"/>
                    </a:lnTo>
                    <a:lnTo>
                      <a:pt x="102" y="353"/>
                    </a:lnTo>
                    <a:lnTo>
                      <a:pt x="100" y="353"/>
                    </a:lnTo>
                    <a:lnTo>
                      <a:pt x="98" y="353"/>
                    </a:lnTo>
                    <a:lnTo>
                      <a:pt x="98" y="355"/>
                    </a:lnTo>
                    <a:lnTo>
                      <a:pt x="98" y="355"/>
                    </a:lnTo>
                    <a:lnTo>
                      <a:pt x="96" y="355"/>
                    </a:lnTo>
                    <a:lnTo>
                      <a:pt x="96" y="357"/>
                    </a:lnTo>
                    <a:lnTo>
                      <a:pt x="96" y="357"/>
                    </a:lnTo>
                    <a:lnTo>
                      <a:pt x="96" y="357"/>
                    </a:lnTo>
                    <a:lnTo>
                      <a:pt x="98" y="359"/>
                    </a:lnTo>
                    <a:lnTo>
                      <a:pt x="98" y="359"/>
                    </a:lnTo>
                    <a:lnTo>
                      <a:pt x="98" y="359"/>
                    </a:lnTo>
                    <a:lnTo>
                      <a:pt x="100" y="361"/>
                    </a:lnTo>
                    <a:lnTo>
                      <a:pt x="102" y="361"/>
                    </a:lnTo>
                    <a:lnTo>
                      <a:pt x="102" y="361"/>
                    </a:lnTo>
                    <a:lnTo>
                      <a:pt x="104" y="363"/>
                    </a:lnTo>
                    <a:lnTo>
                      <a:pt x="104" y="363"/>
                    </a:lnTo>
                    <a:lnTo>
                      <a:pt x="102" y="363"/>
                    </a:lnTo>
                    <a:lnTo>
                      <a:pt x="102" y="365"/>
                    </a:lnTo>
                    <a:lnTo>
                      <a:pt x="102" y="365"/>
                    </a:lnTo>
                    <a:lnTo>
                      <a:pt x="102" y="367"/>
                    </a:lnTo>
                    <a:lnTo>
                      <a:pt x="102" y="369"/>
                    </a:lnTo>
                    <a:lnTo>
                      <a:pt x="102" y="369"/>
                    </a:lnTo>
                    <a:lnTo>
                      <a:pt x="104" y="369"/>
                    </a:lnTo>
                    <a:lnTo>
                      <a:pt x="104" y="369"/>
                    </a:lnTo>
                    <a:lnTo>
                      <a:pt x="104" y="369"/>
                    </a:lnTo>
                    <a:lnTo>
                      <a:pt x="104" y="371"/>
                    </a:lnTo>
                    <a:lnTo>
                      <a:pt x="106" y="371"/>
                    </a:lnTo>
                    <a:lnTo>
                      <a:pt x="106" y="373"/>
                    </a:lnTo>
                    <a:lnTo>
                      <a:pt x="106" y="373"/>
                    </a:lnTo>
                    <a:lnTo>
                      <a:pt x="108" y="375"/>
                    </a:lnTo>
                    <a:lnTo>
                      <a:pt x="108" y="375"/>
                    </a:lnTo>
                    <a:lnTo>
                      <a:pt x="108" y="377"/>
                    </a:lnTo>
                    <a:lnTo>
                      <a:pt x="110" y="379"/>
                    </a:lnTo>
                    <a:lnTo>
                      <a:pt x="110" y="379"/>
                    </a:lnTo>
                    <a:lnTo>
                      <a:pt x="110" y="381"/>
                    </a:lnTo>
                    <a:lnTo>
                      <a:pt x="110" y="381"/>
                    </a:lnTo>
                    <a:lnTo>
                      <a:pt x="112" y="383"/>
                    </a:lnTo>
                    <a:lnTo>
                      <a:pt x="112" y="383"/>
                    </a:lnTo>
                    <a:lnTo>
                      <a:pt x="112" y="383"/>
                    </a:lnTo>
                    <a:lnTo>
                      <a:pt x="112" y="381"/>
                    </a:lnTo>
                    <a:lnTo>
                      <a:pt x="114" y="381"/>
                    </a:lnTo>
                    <a:lnTo>
                      <a:pt x="116" y="383"/>
                    </a:lnTo>
                    <a:lnTo>
                      <a:pt x="116" y="383"/>
                    </a:lnTo>
                    <a:lnTo>
                      <a:pt x="118" y="385"/>
                    </a:lnTo>
                    <a:lnTo>
                      <a:pt x="118" y="385"/>
                    </a:lnTo>
                    <a:lnTo>
                      <a:pt x="120" y="383"/>
                    </a:lnTo>
                    <a:lnTo>
                      <a:pt x="120" y="383"/>
                    </a:lnTo>
                    <a:lnTo>
                      <a:pt x="122" y="383"/>
                    </a:lnTo>
                    <a:lnTo>
                      <a:pt x="124" y="385"/>
                    </a:lnTo>
                    <a:lnTo>
                      <a:pt x="126" y="385"/>
                    </a:lnTo>
                    <a:lnTo>
                      <a:pt x="126" y="385"/>
                    </a:lnTo>
                    <a:lnTo>
                      <a:pt x="126" y="385"/>
                    </a:lnTo>
                    <a:lnTo>
                      <a:pt x="126" y="387"/>
                    </a:lnTo>
                    <a:lnTo>
                      <a:pt x="126" y="387"/>
                    </a:lnTo>
                    <a:lnTo>
                      <a:pt x="126" y="389"/>
                    </a:lnTo>
                    <a:lnTo>
                      <a:pt x="128" y="389"/>
                    </a:lnTo>
                    <a:lnTo>
                      <a:pt x="130" y="387"/>
                    </a:lnTo>
                    <a:lnTo>
                      <a:pt x="130" y="387"/>
                    </a:lnTo>
                    <a:lnTo>
                      <a:pt x="130" y="387"/>
                    </a:lnTo>
                    <a:lnTo>
                      <a:pt x="132" y="387"/>
                    </a:lnTo>
                    <a:lnTo>
                      <a:pt x="132" y="387"/>
                    </a:lnTo>
                    <a:lnTo>
                      <a:pt x="134" y="387"/>
                    </a:lnTo>
                    <a:lnTo>
                      <a:pt x="134" y="387"/>
                    </a:lnTo>
                    <a:lnTo>
                      <a:pt x="138" y="387"/>
                    </a:lnTo>
                    <a:lnTo>
                      <a:pt x="140" y="387"/>
                    </a:lnTo>
                    <a:lnTo>
                      <a:pt x="140" y="387"/>
                    </a:lnTo>
                    <a:lnTo>
                      <a:pt x="142" y="389"/>
                    </a:lnTo>
                    <a:lnTo>
                      <a:pt x="142" y="389"/>
                    </a:lnTo>
                    <a:lnTo>
                      <a:pt x="144" y="389"/>
                    </a:lnTo>
                    <a:lnTo>
                      <a:pt x="144" y="389"/>
                    </a:lnTo>
                    <a:lnTo>
                      <a:pt x="144" y="391"/>
                    </a:lnTo>
                    <a:lnTo>
                      <a:pt x="146" y="391"/>
                    </a:lnTo>
                    <a:lnTo>
                      <a:pt x="146" y="391"/>
                    </a:lnTo>
                    <a:lnTo>
                      <a:pt x="146" y="391"/>
                    </a:lnTo>
                    <a:lnTo>
                      <a:pt x="146" y="391"/>
                    </a:lnTo>
                    <a:lnTo>
                      <a:pt x="146" y="393"/>
                    </a:lnTo>
                    <a:lnTo>
                      <a:pt x="146" y="395"/>
                    </a:lnTo>
                    <a:lnTo>
                      <a:pt x="146" y="395"/>
                    </a:lnTo>
                    <a:lnTo>
                      <a:pt x="146" y="395"/>
                    </a:lnTo>
                    <a:lnTo>
                      <a:pt x="146" y="395"/>
                    </a:lnTo>
                    <a:lnTo>
                      <a:pt x="146" y="397"/>
                    </a:lnTo>
                    <a:lnTo>
                      <a:pt x="148" y="397"/>
                    </a:lnTo>
                    <a:lnTo>
                      <a:pt x="148" y="399"/>
                    </a:lnTo>
                    <a:lnTo>
                      <a:pt x="148" y="399"/>
                    </a:lnTo>
                    <a:lnTo>
                      <a:pt x="148" y="401"/>
                    </a:lnTo>
                    <a:lnTo>
                      <a:pt x="146" y="401"/>
                    </a:lnTo>
                    <a:lnTo>
                      <a:pt x="146" y="403"/>
                    </a:lnTo>
                    <a:lnTo>
                      <a:pt x="146" y="403"/>
                    </a:lnTo>
                    <a:lnTo>
                      <a:pt x="146" y="403"/>
                    </a:lnTo>
                    <a:lnTo>
                      <a:pt x="150" y="405"/>
                    </a:lnTo>
                    <a:lnTo>
                      <a:pt x="152" y="407"/>
                    </a:lnTo>
                    <a:lnTo>
                      <a:pt x="152" y="407"/>
                    </a:lnTo>
                    <a:lnTo>
                      <a:pt x="152" y="407"/>
                    </a:lnTo>
                    <a:lnTo>
                      <a:pt x="152" y="409"/>
                    </a:lnTo>
                    <a:lnTo>
                      <a:pt x="152" y="409"/>
                    </a:lnTo>
                    <a:lnTo>
                      <a:pt x="152" y="409"/>
                    </a:lnTo>
                    <a:lnTo>
                      <a:pt x="154" y="411"/>
                    </a:lnTo>
                    <a:lnTo>
                      <a:pt x="154" y="413"/>
                    </a:lnTo>
                    <a:lnTo>
                      <a:pt x="156" y="413"/>
                    </a:lnTo>
                    <a:lnTo>
                      <a:pt x="160" y="415"/>
                    </a:lnTo>
                    <a:lnTo>
                      <a:pt x="162" y="417"/>
                    </a:lnTo>
                    <a:lnTo>
                      <a:pt x="162" y="417"/>
                    </a:lnTo>
                    <a:lnTo>
                      <a:pt x="162" y="417"/>
                    </a:lnTo>
                    <a:lnTo>
                      <a:pt x="162" y="419"/>
                    </a:lnTo>
                    <a:lnTo>
                      <a:pt x="162" y="419"/>
                    </a:lnTo>
                    <a:lnTo>
                      <a:pt x="162" y="421"/>
                    </a:lnTo>
                    <a:lnTo>
                      <a:pt x="162" y="421"/>
                    </a:lnTo>
                    <a:lnTo>
                      <a:pt x="164" y="421"/>
                    </a:lnTo>
                    <a:lnTo>
                      <a:pt x="168" y="421"/>
                    </a:lnTo>
                    <a:lnTo>
                      <a:pt x="172" y="423"/>
                    </a:lnTo>
                    <a:lnTo>
                      <a:pt x="172" y="423"/>
                    </a:lnTo>
                    <a:lnTo>
                      <a:pt x="170" y="423"/>
                    </a:lnTo>
                    <a:lnTo>
                      <a:pt x="172" y="425"/>
                    </a:lnTo>
                    <a:lnTo>
                      <a:pt x="172" y="425"/>
                    </a:lnTo>
                    <a:lnTo>
                      <a:pt x="174" y="427"/>
                    </a:lnTo>
                    <a:lnTo>
                      <a:pt x="176" y="427"/>
                    </a:lnTo>
                    <a:lnTo>
                      <a:pt x="176" y="427"/>
                    </a:lnTo>
                    <a:lnTo>
                      <a:pt x="176" y="429"/>
                    </a:lnTo>
                    <a:lnTo>
                      <a:pt x="174" y="429"/>
                    </a:lnTo>
                    <a:lnTo>
                      <a:pt x="174" y="429"/>
                    </a:lnTo>
                    <a:lnTo>
                      <a:pt x="172" y="429"/>
                    </a:lnTo>
                    <a:lnTo>
                      <a:pt x="172" y="431"/>
                    </a:lnTo>
                    <a:lnTo>
                      <a:pt x="170" y="431"/>
                    </a:lnTo>
                    <a:lnTo>
                      <a:pt x="168" y="433"/>
                    </a:lnTo>
                    <a:lnTo>
                      <a:pt x="168" y="433"/>
                    </a:lnTo>
                    <a:lnTo>
                      <a:pt x="164" y="433"/>
                    </a:lnTo>
                    <a:lnTo>
                      <a:pt x="164" y="431"/>
                    </a:lnTo>
                    <a:lnTo>
                      <a:pt x="162" y="431"/>
                    </a:lnTo>
                    <a:lnTo>
                      <a:pt x="162" y="431"/>
                    </a:lnTo>
                    <a:lnTo>
                      <a:pt x="160" y="431"/>
                    </a:lnTo>
                    <a:lnTo>
                      <a:pt x="158" y="431"/>
                    </a:lnTo>
                    <a:lnTo>
                      <a:pt x="158" y="431"/>
                    </a:lnTo>
                    <a:lnTo>
                      <a:pt x="158" y="431"/>
                    </a:lnTo>
                    <a:lnTo>
                      <a:pt x="158" y="433"/>
                    </a:lnTo>
                    <a:lnTo>
                      <a:pt x="156" y="433"/>
                    </a:lnTo>
                    <a:lnTo>
                      <a:pt x="158" y="435"/>
                    </a:lnTo>
                    <a:lnTo>
                      <a:pt x="158" y="435"/>
                    </a:lnTo>
                    <a:lnTo>
                      <a:pt x="160" y="437"/>
                    </a:lnTo>
                    <a:lnTo>
                      <a:pt x="160" y="437"/>
                    </a:lnTo>
                    <a:lnTo>
                      <a:pt x="162" y="439"/>
                    </a:lnTo>
                    <a:lnTo>
                      <a:pt x="162" y="439"/>
                    </a:lnTo>
                    <a:lnTo>
                      <a:pt x="160" y="439"/>
                    </a:lnTo>
                    <a:lnTo>
                      <a:pt x="162" y="441"/>
                    </a:lnTo>
                    <a:lnTo>
                      <a:pt x="162" y="441"/>
                    </a:lnTo>
                    <a:lnTo>
                      <a:pt x="162" y="443"/>
                    </a:lnTo>
                    <a:lnTo>
                      <a:pt x="162" y="443"/>
                    </a:lnTo>
                    <a:lnTo>
                      <a:pt x="162" y="445"/>
                    </a:lnTo>
                    <a:lnTo>
                      <a:pt x="162" y="447"/>
                    </a:lnTo>
                    <a:lnTo>
                      <a:pt x="164" y="447"/>
                    </a:lnTo>
                    <a:lnTo>
                      <a:pt x="164" y="447"/>
                    </a:lnTo>
                    <a:lnTo>
                      <a:pt x="166" y="449"/>
                    </a:lnTo>
                    <a:lnTo>
                      <a:pt x="166" y="449"/>
                    </a:lnTo>
                    <a:lnTo>
                      <a:pt x="166" y="449"/>
                    </a:lnTo>
                    <a:lnTo>
                      <a:pt x="166" y="451"/>
                    </a:lnTo>
                    <a:lnTo>
                      <a:pt x="168" y="451"/>
                    </a:lnTo>
                    <a:lnTo>
                      <a:pt x="170" y="451"/>
                    </a:lnTo>
                    <a:lnTo>
                      <a:pt x="170" y="451"/>
                    </a:lnTo>
                    <a:lnTo>
                      <a:pt x="172" y="449"/>
                    </a:lnTo>
                    <a:lnTo>
                      <a:pt x="172" y="449"/>
                    </a:lnTo>
                    <a:lnTo>
                      <a:pt x="174" y="447"/>
                    </a:lnTo>
                    <a:lnTo>
                      <a:pt x="174" y="447"/>
                    </a:lnTo>
                    <a:lnTo>
                      <a:pt x="174" y="445"/>
                    </a:lnTo>
                    <a:lnTo>
                      <a:pt x="174" y="445"/>
                    </a:lnTo>
                    <a:lnTo>
                      <a:pt x="176" y="447"/>
                    </a:lnTo>
                    <a:lnTo>
                      <a:pt x="180" y="447"/>
                    </a:lnTo>
                    <a:lnTo>
                      <a:pt x="180" y="447"/>
                    </a:lnTo>
                    <a:lnTo>
                      <a:pt x="184" y="445"/>
                    </a:lnTo>
                    <a:lnTo>
                      <a:pt x="186" y="445"/>
                    </a:lnTo>
                    <a:lnTo>
                      <a:pt x="188" y="445"/>
                    </a:lnTo>
                    <a:lnTo>
                      <a:pt x="190" y="445"/>
                    </a:lnTo>
                    <a:lnTo>
                      <a:pt x="192" y="445"/>
                    </a:lnTo>
                    <a:lnTo>
                      <a:pt x="192" y="445"/>
                    </a:lnTo>
                    <a:lnTo>
                      <a:pt x="194" y="447"/>
                    </a:lnTo>
                    <a:lnTo>
                      <a:pt x="196" y="449"/>
                    </a:lnTo>
                    <a:lnTo>
                      <a:pt x="198" y="451"/>
                    </a:lnTo>
                    <a:lnTo>
                      <a:pt x="202" y="455"/>
                    </a:lnTo>
                    <a:lnTo>
                      <a:pt x="202" y="455"/>
                    </a:lnTo>
                    <a:lnTo>
                      <a:pt x="202" y="457"/>
                    </a:lnTo>
                    <a:lnTo>
                      <a:pt x="200" y="457"/>
                    </a:lnTo>
                    <a:lnTo>
                      <a:pt x="198" y="457"/>
                    </a:lnTo>
                    <a:lnTo>
                      <a:pt x="198" y="457"/>
                    </a:lnTo>
                    <a:lnTo>
                      <a:pt x="198" y="457"/>
                    </a:lnTo>
                    <a:lnTo>
                      <a:pt x="200" y="459"/>
                    </a:lnTo>
                    <a:lnTo>
                      <a:pt x="200" y="461"/>
                    </a:lnTo>
                    <a:lnTo>
                      <a:pt x="200" y="461"/>
                    </a:lnTo>
                    <a:lnTo>
                      <a:pt x="200" y="463"/>
                    </a:lnTo>
                    <a:lnTo>
                      <a:pt x="202" y="463"/>
                    </a:lnTo>
                    <a:lnTo>
                      <a:pt x="202" y="463"/>
                    </a:lnTo>
                    <a:lnTo>
                      <a:pt x="200" y="463"/>
                    </a:lnTo>
                    <a:lnTo>
                      <a:pt x="200" y="465"/>
                    </a:lnTo>
                    <a:lnTo>
                      <a:pt x="200" y="465"/>
                    </a:lnTo>
                    <a:lnTo>
                      <a:pt x="204" y="465"/>
                    </a:lnTo>
                    <a:lnTo>
                      <a:pt x="206" y="465"/>
                    </a:lnTo>
                    <a:lnTo>
                      <a:pt x="208" y="465"/>
                    </a:lnTo>
                    <a:lnTo>
                      <a:pt x="208" y="465"/>
                    </a:lnTo>
                    <a:lnTo>
                      <a:pt x="210" y="465"/>
                    </a:lnTo>
                    <a:lnTo>
                      <a:pt x="212" y="465"/>
                    </a:lnTo>
                    <a:lnTo>
                      <a:pt x="212" y="465"/>
                    </a:lnTo>
                    <a:lnTo>
                      <a:pt x="212" y="465"/>
                    </a:lnTo>
                    <a:lnTo>
                      <a:pt x="214" y="467"/>
                    </a:lnTo>
                    <a:lnTo>
                      <a:pt x="214" y="467"/>
                    </a:lnTo>
                    <a:lnTo>
                      <a:pt x="214" y="467"/>
                    </a:lnTo>
                    <a:lnTo>
                      <a:pt x="216" y="467"/>
                    </a:lnTo>
                    <a:lnTo>
                      <a:pt x="216" y="467"/>
                    </a:lnTo>
                    <a:lnTo>
                      <a:pt x="216" y="469"/>
                    </a:lnTo>
                    <a:lnTo>
                      <a:pt x="216" y="469"/>
                    </a:lnTo>
                    <a:lnTo>
                      <a:pt x="216" y="469"/>
                    </a:lnTo>
                    <a:lnTo>
                      <a:pt x="216" y="471"/>
                    </a:lnTo>
                    <a:lnTo>
                      <a:pt x="218" y="471"/>
                    </a:lnTo>
                    <a:lnTo>
                      <a:pt x="218" y="473"/>
                    </a:lnTo>
                    <a:lnTo>
                      <a:pt x="218" y="473"/>
                    </a:lnTo>
                    <a:lnTo>
                      <a:pt x="218" y="473"/>
                    </a:lnTo>
                    <a:lnTo>
                      <a:pt x="218" y="475"/>
                    </a:lnTo>
                    <a:lnTo>
                      <a:pt x="218" y="475"/>
                    </a:lnTo>
                    <a:lnTo>
                      <a:pt x="218" y="477"/>
                    </a:lnTo>
                    <a:lnTo>
                      <a:pt x="220" y="477"/>
                    </a:lnTo>
                    <a:lnTo>
                      <a:pt x="220" y="479"/>
                    </a:lnTo>
                    <a:lnTo>
                      <a:pt x="222" y="479"/>
                    </a:lnTo>
                    <a:lnTo>
                      <a:pt x="222" y="479"/>
                    </a:lnTo>
                    <a:lnTo>
                      <a:pt x="224" y="479"/>
                    </a:lnTo>
                    <a:lnTo>
                      <a:pt x="226" y="479"/>
                    </a:lnTo>
                    <a:lnTo>
                      <a:pt x="226" y="479"/>
                    </a:lnTo>
                    <a:lnTo>
                      <a:pt x="228" y="479"/>
                    </a:lnTo>
                    <a:lnTo>
                      <a:pt x="230" y="479"/>
                    </a:lnTo>
                    <a:lnTo>
                      <a:pt x="230" y="481"/>
                    </a:lnTo>
                    <a:lnTo>
                      <a:pt x="232" y="481"/>
                    </a:lnTo>
                    <a:lnTo>
                      <a:pt x="232" y="481"/>
                    </a:lnTo>
                    <a:lnTo>
                      <a:pt x="234" y="481"/>
                    </a:lnTo>
                    <a:lnTo>
                      <a:pt x="234" y="481"/>
                    </a:lnTo>
                    <a:lnTo>
                      <a:pt x="236" y="483"/>
                    </a:lnTo>
                    <a:lnTo>
                      <a:pt x="236" y="481"/>
                    </a:lnTo>
                    <a:lnTo>
                      <a:pt x="238" y="481"/>
                    </a:lnTo>
                    <a:lnTo>
                      <a:pt x="240" y="479"/>
                    </a:lnTo>
                    <a:lnTo>
                      <a:pt x="242" y="479"/>
                    </a:lnTo>
                    <a:lnTo>
                      <a:pt x="242" y="479"/>
                    </a:lnTo>
                    <a:lnTo>
                      <a:pt x="244" y="479"/>
                    </a:lnTo>
                    <a:lnTo>
                      <a:pt x="246" y="479"/>
                    </a:lnTo>
                    <a:lnTo>
                      <a:pt x="246" y="479"/>
                    </a:lnTo>
                    <a:lnTo>
                      <a:pt x="248" y="479"/>
                    </a:lnTo>
                    <a:lnTo>
                      <a:pt x="248" y="481"/>
                    </a:lnTo>
                    <a:lnTo>
                      <a:pt x="250" y="481"/>
                    </a:lnTo>
                    <a:lnTo>
                      <a:pt x="250" y="483"/>
                    </a:lnTo>
                    <a:lnTo>
                      <a:pt x="254" y="487"/>
                    </a:lnTo>
                    <a:lnTo>
                      <a:pt x="256" y="487"/>
                    </a:lnTo>
                    <a:lnTo>
                      <a:pt x="256" y="487"/>
                    </a:lnTo>
                    <a:lnTo>
                      <a:pt x="258" y="487"/>
                    </a:lnTo>
                    <a:lnTo>
                      <a:pt x="258" y="487"/>
                    </a:lnTo>
                    <a:lnTo>
                      <a:pt x="258" y="485"/>
                    </a:lnTo>
                    <a:lnTo>
                      <a:pt x="258" y="485"/>
                    </a:lnTo>
                    <a:lnTo>
                      <a:pt x="258" y="485"/>
                    </a:lnTo>
                    <a:lnTo>
                      <a:pt x="262" y="487"/>
                    </a:lnTo>
                    <a:lnTo>
                      <a:pt x="262" y="487"/>
                    </a:lnTo>
                    <a:lnTo>
                      <a:pt x="264" y="487"/>
                    </a:lnTo>
                    <a:lnTo>
                      <a:pt x="266" y="487"/>
                    </a:lnTo>
                    <a:lnTo>
                      <a:pt x="268" y="489"/>
                    </a:lnTo>
                    <a:lnTo>
                      <a:pt x="270" y="489"/>
                    </a:lnTo>
                    <a:lnTo>
                      <a:pt x="270" y="489"/>
                    </a:lnTo>
                    <a:lnTo>
                      <a:pt x="272" y="489"/>
                    </a:lnTo>
                    <a:lnTo>
                      <a:pt x="272" y="489"/>
                    </a:lnTo>
                    <a:lnTo>
                      <a:pt x="272" y="489"/>
                    </a:lnTo>
                    <a:lnTo>
                      <a:pt x="274" y="491"/>
                    </a:lnTo>
                    <a:lnTo>
                      <a:pt x="274" y="491"/>
                    </a:lnTo>
                    <a:lnTo>
                      <a:pt x="276" y="491"/>
                    </a:lnTo>
                    <a:lnTo>
                      <a:pt x="278" y="491"/>
                    </a:lnTo>
                    <a:lnTo>
                      <a:pt x="280" y="493"/>
                    </a:lnTo>
                    <a:lnTo>
                      <a:pt x="282" y="493"/>
                    </a:lnTo>
                    <a:lnTo>
                      <a:pt x="284" y="493"/>
                    </a:lnTo>
                    <a:lnTo>
                      <a:pt x="284" y="493"/>
                    </a:lnTo>
                    <a:lnTo>
                      <a:pt x="284" y="493"/>
                    </a:lnTo>
                    <a:lnTo>
                      <a:pt x="286" y="493"/>
                    </a:lnTo>
                    <a:lnTo>
                      <a:pt x="284" y="495"/>
                    </a:lnTo>
                    <a:lnTo>
                      <a:pt x="284" y="495"/>
                    </a:lnTo>
                    <a:lnTo>
                      <a:pt x="286" y="497"/>
                    </a:lnTo>
                    <a:lnTo>
                      <a:pt x="286" y="497"/>
                    </a:lnTo>
                    <a:lnTo>
                      <a:pt x="286" y="499"/>
                    </a:lnTo>
                    <a:lnTo>
                      <a:pt x="286" y="499"/>
                    </a:lnTo>
                    <a:lnTo>
                      <a:pt x="284" y="501"/>
                    </a:lnTo>
                    <a:lnTo>
                      <a:pt x="284" y="501"/>
                    </a:lnTo>
                    <a:lnTo>
                      <a:pt x="282" y="503"/>
                    </a:lnTo>
                    <a:lnTo>
                      <a:pt x="280" y="503"/>
                    </a:lnTo>
                    <a:lnTo>
                      <a:pt x="282" y="503"/>
                    </a:lnTo>
                    <a:lnTo>
                      <a:pt x="282" y="505"/>
                    </a:lnTo>
                    <a:lnTo>
                      <a:pt x="284" y="505"/>
                    </a:lnTo>
                    <a:lnTo>
                      <a:pt x="286" y="505"/>
                    </a:lnTo>
                    <a:lnTo>
                      <a:pt x="286" y="507"/>
                    </a:lnTo>
                    <a:lnTo>
                      <a:pt x="286" y="507"/>
                    </a:lnTo>
                    <a:lnTo>
                      <a:pt x="284" y="507"/>
                    </a:lnTo>
                    <a:lnTo>
                      <a:pt x="282" y="507"/>
                    </a:lnTo>
                    <a:lnTo>
                      <a:pt x="282" y="507"/>
                    </a:lnTo>
                    <a:lnTo>
                      <a:pt x="282" y="507"/>
                    </a:lnTo>
                    <a:lnTo>
                      <a:pt x="282" y="509"/>
                    </a:lnTo>
                    <a:lnTo>
                      <a:pt x="282" y="511"/>
                    </a:lnTo>
                    <a:lnTo>
                      <a:pt x="284" y="511"/>
                    </a:lnTo>
                    <a:lnTo>
                      <a:pt x="284" y="511"/>
                    </a:lnTo>
                    <a:lnTo>
                      <a:pt x="284" y="513"/>
                    </a:lnTo>
                    <a:lnTo>
                      <a:pt x="286" y="513"/>
                    </a:lnTo>
                    <a:lnTo>
                      <a:pt x="286" y="515"/>
                    </a:lnTo>
                    <a:lnTo>
                      <a:pt x="284" y="515"/>
                    </a:lnTo>
                    <a:lnTo>
                      <a:pt x="286" y="515"/>
                    </a:lnTo>
                    <a:lnTo>
                      <a:pt x="286" y="515"/>
                    </a:lnTo>
                    <a:lnTo>
                      <a:pt x="286" y="515"/>
                    </a:lnTo>
                    <a:lnTo>
                      <a:pt x="286" y="515"/>
                    </a:lnTo>
                    <a:lnTo>
                      <a:pt x="286" y="517"/>
                    </a:lnTo>
                    <a:lnTo>
                      <a:pt x="286" y="517"/>
                    </a:lnTo>
                    <a:lnTo>
                      <a:pt x="286" y="519"/>
                    </a:lnTo>
                    <a:lnTo>
                      <a:pt x="284" y="521"/>
                    </a:lnTo>
                    <a:lnTo>
                      <a:pt x="286" y="523"/>
                    </a:lnTo>
                    <a:lnTo>
                      <a:pt x="284" y="523"/>
                    </a:lnTo>
                    <a:lnTo>
                      <a:pt x="284" y="523"/>
                    </a:lnTo>
                    <a:lnTo>
                      <a:pt x="280" y="523"/>
                    </a:lnTo>
                    <a:lnTo>
                      <a:pt x="276" y="523"/>
                    </a:lnTo>
                    <a:lnTo>
                      <a:pt x="276" y="523"/>
                    </a:lnTo>
                    <a:lnTo>
                      <a:pt x="274" y="523"/>
                    </a:lnTo>
                    <a:lnTo>
                      <a:pt x="272" y="523"/>
                    </a:lnTo>
                    <a:lnTo>
                      <a:pt x="270" y="525"/>
                    </a:lnTo>
                    <a:lnTo>
                      <a:pt x="270" y="527"/>
                    </a:lnTo>
                    <a:lnTo>
                      <a:pt x="268" y="527"/>
                    </a:lnTo>
                    <a:lnTo>
                      <a:pt x="266" y="527"/>
                    </a:lnTo>
                    <a:lnTo>
                      <a:pt x="266" y="529"/>
                    </a:lnTo>
                    <a:lnTo>
                      <a:pt x="266" y="529"/>
                    </a:lnTo>
                    <a:lnTo>
                      <a:pt x="266" y="531"/>
                    </a:lnTo>
                    <a:lnTo>
                      <a:pt x="266" y="531"/>
                    </a:lnTo>
                    <a:lnTo>
                      <a:pt x="264" y="531"/>
                    </a:lnTo>
                    <a:lnTo>
                      <a:pt x="264" y="533"/>
                    </a:lnTo>
                    <a:lnTo>
                      <a:pt x="264" y="533"/>
                    </a:lnTo>
                    <a:lnTo>
                      <a:pt x="266" y="533"/>
                    </a:lnTo>
                    <a:lnTo>
                      <a:pt x="266" y="533"/>
                    </a:lnTo>
                    <a:lnTo>
                      <a:pt x="266" y="533"/>
                    </a:lnTo>
                    <a:lnTo>
                      <a:pt x="266" y="533"/>
                    </a:lnTo>
                    <a:lnTo>
                      <a:pt x="266" y="535"/>
                    </a:lnTo>
                    <a:lnTo>
                      <a:pt x="264" y="535"/>
                    </a:lnTo>
                    <a:lnTo>
                      <a:pt x="266" y="535"/>
                    </a:lnTo>
                    <a:lnTo>
                      <a:pt x="266" y="537"/>
                    </a:lnTo>
                    <a:lnTo>
                      <a:pt x="268" y="535"/>
                    </a:lnTo>
                    <a:lnTo>
                      <a:pt x="270" y="533"/>
                    </a:lnTo>
                    <a:lnTo>
                      <a:pt x="272" y="533"/>
                    </a:lnTo>
                    <a:lnTo>
                      <a:pt x="272" y="533"/>
                    </a:lnTo>
                    <a:lnTo>
                      <a:pt x="272" y="535"/>
                    </a:lnTo>
                    <a:lnTo>
                      <a:pt x="270" y="535"/>
                    </a:lnTo>
                    <a:lnTo>
                      <a:pt x="272" y="535"/>
                    </a:lnTo>
                    <a:lnTo>
                      <a:pt x="276" y="535"/>
                    </a:lnTo>
                    <a:lnTo>
                      <a:pt x="276" y="533"/>
                    </a:lnTo>
                    <a:lnTo>
                      <a:pt x="278" y="533"/>
                    </a:lnTo>
                    <a:lnTo>
                      <a:pt x="280" y="535"/>
                    </a:lnTo>
                    <a:lnTo>
                      <a:pt x="280" y="537"/>
                    </a:lnTo>
                    <a:lnTo>
                      <a:pt x="280" y="537"/>
                    </a:lnTo>
                    <a:lnTo>
                      <a:pt x="280" y="537"/>
                    </a:lnTo>
                    <a:lnTo>
                      <a:pt x="278" y="537"/>
                    </a:lnTo>
                    <a:lnTo>
                      <a:pt x="274" y="539"/>
                    </a:lnTo>
                    <a:lnTo>
                      <a:pt x="272" y="541"/>
                    </a:lnTo>
                    <a:lnTo>
                      <a:pt x="270" y="541"/>
                    </a:lnTo>
                    <a:lnTo>
                      <a:pt x="270" y="543"/>
                    </a:lnTo>
                    <a:lnTo>
                      <a:pt x="270" y="543"/>
                    </a:lnTo>
                    <a:lnTo>
                      <a:pt x="268" y="543"/>
                    </a:lnTo>
                    <a:lnTo>
                      <a:pt x="266" y="543"/>
                    </a:lnTo>
                    <a:lnTo>
                      <a:pt x="266" y="543"/>
                    </a:lnTo>
                    <a:lnTo>
                      <a:pt x="264" y="545"/>
                    </a:lnTo>
                    <a:lnTo>
                      <a:pt x="262" y="545"/>
                    </a:lnTo>
                    <a:lnTo>
                      <a:pt x="260" y="545"/>
                    </a:lnTo>
                    <a:lnTo>
                      <a:pt x="262" y="547"/>
                    </a:lnTo>
                    <a:lnTo>
                      <a:pt x="262" y="549"/>
                    </a:lnTo>
                    <a:lnTo>
                      <a:pt x="264" y="549"/>
                    </a:lnTo>
                    <a:lnTo>
                      <a:pt x="266" y="549"/>
                    </a:lnTo>
                    <a:lnTo>
                      <a:pt x="268" y="551"/>
                    </a:lnTo>
                    <a:lnTo>
                      <a:pt x="272" y="553"/>
                    </a:lnTo>
                    <a:lnTo>
                      <a:pt x="270" y="555"/>
                    </a:lnTo>
                    <a:lnTo>
                      <a:pt x="270" y="553"/>
                    </a:lnTo>
                    <a:lnTo>
                      <a:pt x="268" y="553"/>
                    </a:lnTo>
                    <a:lnTo>
                      <a:pt x="266" y="555"/>
                    </a:lnTo>
                    <a:lnTo>
                      <a:pt x="266" y="557"/>
                    </a:lnTo>
                    <a:lnTo>
                      <a:pt x="266" y="555"/>
                    </a:lnTo>
                    <a:lnTo>
                      <a:pt x="266" y="555"/>
                    </a:lnTo>
                    <a:lnTo>
                      <a:pt x="266" y="555"/>
                    </a:lnTo>
                    <a:lnTo>
                      <a:pt x="264" y="555"/>
                    </a:lnTo>
                    <a:lnTo>
                      <a:pt x="264" y="559"/>
                    </a:lnTo>
                    <a:lnTo>
                      <a:pt x="262" y="561"/>
                    </a:lnTo>
                    <a:lnTo>
                      <a:pt x="260" y="563"/>
                    </a:lnTo>
                    <a:lnTo>
                      <a:pt x="260" y="565"/>
                    </a:lnTo>
                    <a:lnTo>
                      <a:pt x="260" y="565"/>
                    </a:lnTo>
                    <a:lnTo>
                      <a:pt x="262" y="565"/>
                    </a:lnTo>
                    <a:lnTo>
                      <a:pt x="262" y="565"/>
                    </a:lnTo>
                    <a:lnTo>
                      <a:pt x="262" y="567"/>
                    </a:lnTo>
                    <a:lnTo>
                      <a:pt x="256" y="567"/>
                    </a:lnTo>
                    <a:lnTo>
                      <a:pt x="256" y="569"/>
                    </a:lnTo>
                    <a:lnTo>
                      <a:pt x="254" y="567"/>
                    </a:lnTo>
                    <a:lnTo>
                      <a:pt x="252" y="567"/>
                    </a:lnTo>
                    <a:lnTo>
                      <a:pt x="250" y="565"/>
                    </a:lnTo>
                    <a:lnTo>
                      <a:pt x="250" y="565"/>
                    </a:lnTo>
                    <a:lnTo>
                      <a:pt x="248" y="567"/>
                    </a:lnTo>
                    <a:lnTo>
                      <a:pt x="248" y="567"/>
                    </a:lnTo>
                    <a:lnTo>
                      <a:pt x="250" y="567"/>
                    </a:lnTo>
                    <a:lnTo>
                      <a:pt x="252" y="567"/>
                    </a:lnTo>
                    <a:lnTo>
                      <a:pt x="250" y="569"/>
                    </a:lnTo>
                    <a:lnTo>
                      <a:pt x="248" y="569"/>
                    </a:lnTo>
                    <a:lnTo>
                      <a:pt x="248" y="571"/>
                    </a:lnTo>
                    <a:lnTo>
                      <a:pt x="248" y="571"/>
                    </a:lnTo>
                    <a:lnTo>
                      <a:pt x="252" y="571"/>
                    </a:lnTo>
                    <a:lnTo>
                      <a:pt x="256" y="575"/>
                    </a:lnTo>
                    <a:lnTo>
                      <a:pt x="258" y="575"/>
                    </a:lnTo>
                    <a:lnTo>
                      <a:pt x="258" y="577"/>
                    </a:lnTo>
                    <a:lnTo>
                      <a:pt x="260" y="579"/>
                    </a:lnTo>
                    <a:lnTo>
                      <a:pt x="260" y="579"/>
                    </a:lnTo>
                    <a:lnTo>
                      <a:pt x="262" y="579"/>
                    </a:lnTo>
                    <a:lnTo>
                      <a:pt x="264" y="581"/>
                    </a:lnTo>
                    <a:lnTo>
                      <a:pt x="266" y="579"/>
                    </a:lnTo>
                    <a:lnTo>
                      <a:pt x="272" y="585"/>
                    </a:lnTo>
                    <a:lnTo>
                      <a:pt x="274" y="585"/>
                    </a:lnTo>
                    <a:lnTo>
                      <a:pt x="278" y="587"/>
                    </a:lnTo>
                    <a:lnTo>
                      <a:pt x="280" y="587"/>
                    </a:lnTo>
                    <a:lnTo>
                      <a:pt x="288" y="593"/>
                    </a:lnTo>
                    <a:lnTo>
                      <a:pt x="292" y="597"/>
                    </a:lnTo>
                    <a:lnTo>
                      <a:pt x="298" y="601"/>
                    </a:lnTo>
                    <a:lnTo>
                      <a:pt x="300" y="601"/>
                    </a:lnTo>
                    <a:lnTo>
                      <a:pt x="300" y="601"/>
                    </a:lnTo>
                    <a:lnTo>
                      <a:pt x="300" y="599"/>
                    </a:lnTo>
                    <a:lnTo>
                      <a:pt x="302" y="599"/>
                    </a:lnTo>
                    <a:lnTo>
                      <a:pt x="304" y="599"/>
                    </a:lnTo>
                    <a:lnTo>
                      <a:pt x="306" y="599"/>
                    </a:lnTo>
                    <a:lnTo>
                      <a:pt x="308" y="599"/>
                    </a:lnTo>
                    <a:lnTo>
                      <a:pt x="310" y="601"/>
                    </a:lnTo>
                    <a:lnTo>
                      <a:pt x="312" y="601"/>
                    </a:lnTo>
                    <a:lnTo>
                      <a:pt x="314" y="603"/>
                    </a:lnTo>
                    <a:lnTo>
                      <a:pt x="318" y="603"/>
                    </a:lnTo>
                    <a:lnTo>
                      <a:pt x="320" y="605"/>
                    </a:lnTo>
                    <a:lnTo>
                      <a:pt x="322" y="605"/>
                    </a:lnTo>
                    <a:lnTo>
                      <a:pt x="330" y="605"/>
                    </a:lnTo>
                    <a:lnTo>
                      <a:pt x="330" y="605"/>
                    </a:lnTo>
                    <a:lnTo>
                      <a:pt x="330" y="605"/>
                    </a:lnTo>
                    <a:lnTo>
                      <a:pt x="332" y="605"/>
                    </a:lnTo>
                    <a:lnTo>
                      <a:pt x="334" y="605"/>
                    </a:lnTo>
                    <a:lnTo>
                      <a:pt x="336" y="607"/>
                    </a:lnTo>
                    <a:lnTo>
                      <a:pt x="338" y="607"/>
                    </a:lnTo>
                    <a:lnTo>
                      <a:pt x="340" y="605"/>
                    </a:lnTo>
                    <a:lnTo>
                      <a:pt x="342" y="607"/>
                    </a:lnTo>
                    <a:lnTo>
                      <a:pt x="342" y="607"/>
                    </a:lnTo>
                    <a:lnTo>
                      <a:pt x="344" y="607"/>
                    </a:lnTo>
                    <a:lnTo>
                      <a:pt x="344" y="609"/>
                    </a:lnTo>
                    <a:lnTo>
                      <a:pt x="348" y="611"/>
                    </a:lnTo>
                    <a:lnTo>
                      <a:pt x="352" y="611"/>
                    </a:lnTo>
                    <a:lnTo>
                      <a:pt x="352" y="613"/>
                    </a:lnTo>
                    <a:lnTo>
                      <a:pt x="356" y="613"/>
                    </a:lnTo>
                    <a:lnTo>
                      <a:pt x="356" y="613"/>
                    </a:lnTo>
                    <a:lnTo>
                      <a:pt x="356" y="613"/>
                    </a:lnTo>
                    <a:lnTo>
                      <a:pt x="354" y="615"/>
                    </a:lnTo>
                    <a:lnTo>
                      <a:pt x="354" y="615"/>
                    </a:lnTo>
                    <a:lnTo>
                      <a:pt x="356" y="615"/>
                    </a:lnTo>
                    <a:lnTo>
                      <a:pt x="356" y="617"/>
                    </a:lnTo>
                    <a:lnTo>
                      <a:pt x="358" y="617"/>
                    </a:lnTo>
                    <a:lnTo>
                      <a:pt x="358" y="615"/>
                    </a:lnTo>
                    <a:lnTo>
                      <a:pt x="360" y="615"/>
                    </a:lnTo>
                    <a:lnTo>
                      <a:pt x="362" y="615"/>
                    </a:lnTo>
                    <a:lnTo>
                      <a:pt x="364" y="613"/>
                    </a:lnTo>
                    <a:lnTo>
                      <a:pt x="366" y="613"/>
                    </a:lnTo>
                    <a:lnTo>
                      <a:pt x="366" y="613"/>
                    </a:lnTo>
                    <a:lnTo>
                      <a:pt x="368" y="613"/>
                    </a:lnTo>
                    <a:lnTo>
                      <a:pt x="368" y="613"/>
                    </a:lnTo>
                    <a:lnTo>
                      <a:pt x="370" y="615"/>
                    </a:lnTo>
                    <a:lnTo>
                      <a:pt x="370" y="613"/>
                    </a:lnTo>
                    <a:lnTo>
                      <a:pt x="370" y="613"/>
                    </a:lnTo>
                    <a:lnTo>
                      <a:pt x="372" y="613"/>
                    </a:lnTo>
                    <a:lnTo>
                      <a:pt x="374" y="615"/>
                    </a:lnTo>
                    <a:lnTo>
                      <a:pt x="376" y="615"/>
                    </a:lnTo>
                    <a:lnTo>
                      <a:pt x="376" y="615"/>
                    </a:lnTo>
                    <a:lnTo>
                      <a:pt x="378" y="617"/>
                    </a:lnTo>
                    <a:lnTo>
                      <a:pt x="382" y="617"/>
                    </a:lnTo>
                    <a:lnTo>
                      <a:pt x="382" y="617"/>
                    </a:lnTo>
                    <a:lnTo>
                      <a:pt x="384" y="617"/>
                    </a:lnTo>
                    <a:lnTo>
                      <a:pt x="384" y="617"/>
                    </a:lnTo>
                    <a:lnTo>
                      <a:pt x="384" y="619"/>
                    </a:lnTo>
                    <a:lnTo>
                      <a:pt x="384" y="621"/>
                    </a:lnTo>
                    <a:lnTo>
                      <a:pt x="384" y="623"/>
                    </a:lnTo>
                    <a:lnTo>
                      <a:pt x="384" y="623"/>
                    </a:lnTo>
                    <a:lnTo>
                      <a:pt x="386" y="625"/>
                    </a:lnTo>
                    <a:lnTo>
                      <a:pt x="388" y="625"/>
                    </a:lnTo>
                    <a:lnTo>
                      <a:pt x="388" y="625"/>
                    </a:lnTo>
                    <a:lnTo>
                      <a:pt x="390" y="625"/>
                    </a:lnTo>
                    <a:lnTo>
                      <a:pt x="392" y="627"/>
                    </a:lnTo>
                    <a:lnTo>
                      <a:pt x="392" y="627"/>
                    </a:lnTo>
                    <a:lnTo>
                      <a:pt x="392" y="627"/>
                    </a:lnTo>
                    <a:lnTo>
                      <a:pt x="396" y="627"/>
                    </a:lnTo>
                    <a:lnTo>
                      <a:pt x="396" y="627"/>
                    </a:lnTo>
                    <a:lnTo>
                      <a:pt x="398" y="629"/>
                    </a:lnTo>
                    <a:lnTo>
                      <a:pt x="398" y="629"/>
                    </a:lnTo>
                    <a:lnTo>
                      <a:pt x="398" y="629"/>
                    </a:lnTo>
                    <a:lnTo>
                      <a:pt x="398" y="629"/>
                    </a:lnTo>
                    <a:lnTo>
                      <a:pt x="400" y="629"/>
                    </a:lnTo>
                    <a:lnTo>
                      <a:pt x="400" y="629"/>
                    </a:lnTo>
                    <a:lnTo>
                      <a:pt x="402" y="631"/>
                    </a:lnTo>
                    <a:lnTo>
                      <a:pt x="404" y="631"/>
                    </a:lnTo>
                    <a:lnTo>
                      <a:pt x="404" y="633"/>
                    </a:lnTo>
                    <a:lnTo>
                      <a:pt x="404" y="633"/>
                    </a:lnTo>
                    <a:lnTo>
                      <a:pt x="406" y="633"/>
                    </a:lnTo>
                    <a:lnTo>
                      <a:pt x="406" y="635"/>
                    </a:lnTo>
                    <a:lnTo>
                      <a:pt x="408" y="635"/>
                    </a:lnTo>
                    <a:lnTo>
                      <a:pt x="410" y="637"/>
                    </a:lnTo>
                    <a:lnTo>
                      <a:pt x="410" y="639"/>
                    </a:lnTo>
                    <a:lnTo>
                      <a:pt x="414" y="639"/>
                    </a:lnTo>
                    <a:lnTo>
                      <a:pt x="414" y="639"/>
                    </a:lnTo>
                    <a:lnTo>
                      <a:pt x="418" y="639"/>
                    </a:lnTo>
                    <a:lnTo>
                      <a:pt x="418" y="639"/>
                    </a:lnTo>
                    <a:lnTo>
                      <a:pt x="420" y="637"/>
                    </a:lnTo>
                    <a:lnTo>
                      <a:pt x="420" y="635"/>
                    </a:lnTo>
                    <a:lnTo>
                      <a:pt x="422" y="635"/>
                    </a:lnTo>
                    <a:lnTo>
                      <a:pt x="424" y="633"/>
                    </a:lnTo>
                    <a:lnTo>
                      <a:pt x="424" y="633"/>
                    </a:lnTo>
                    <a:lnTo>
                      <a:pt x="424" y="631"/>
                    </a:lnTo>
                    <a:lnTo>
                      <a:pt x="426" y="629"/>
                    </a:lnTo>
                    <a:lnTo>
                      <a:pt x="426" y="629"/>
                    </a:lnTo>
                    <a:lnTo>
                      <a:pt x="424" y="627"/>
                    </a:lnTo>
                    <a:lnTo>
                      <a:pt x="424" y="627"/>
                    </a:lnTo>
                    <a:lnTo>
                      <a:pt x="424" y="627"/>
                    </a:lnTo>
                    <a:lnTo>
                      <a:pt x="422" y="625"/>
                    </a:lnTo>
                    <a:lnTo>
                      <a:pt x="420" y="623"/>
                    </a:lnTo>
                    <a:lnTo>
                      <a:pt x="418" y="619"/>
                    </a:lnTo>
                    <a:lnTo>
                      <a:pt x="414" y="615"/>
                    </a:lnTo>
                    <a:lnTo>
                      <a:pt x="412" y="615"/>
                    </a:lnTo>
                    <a:lnTo>
                      <a:pt x="412" y="615"/>
                    </a:lnTo>
                    <a:lnTo>
                      <a:pt x="412" y="613"/>
                    </a:lnTo>
                    <a:lnTo>
                      <a:pt x="410" y="611"/>
                    </a:lnTo>
                    <a:lnTo>
                      <a:pt x="408" y="609"/>
                    </a:lnTo>
                    <a:lnTo>
                      <a:pt x="408" y="609"/>
                    </a:lnTo>
                    <a:lnTo>
                      <a:pt x="408" y="609"/>
                    </a:lnTo>
                    <a:lnTo>
                      <a:pt x="408" y="605"/>
                    </a:lnTo>
                    <a:lnTo>
                      <a:pt x="406" y="605"/>
                    </a:lnTo>
                    <a:lnTo>
                      <a:pt x="406" y="603"/>
                    </a:lnTo>
                    <a:lnTo>
                      <a:pt x="406" y="599"/>
                    </a:lnTo>
                    <a:lnTo>
                      <a:pt x="406" y="597"/>
                    </a:lnTo>
                    <a:lnTo>
                      <a:pt x="408" y="595"/>
                    </a:lnTo>
                    <a:lnTo>
                      <a:pt x="408" y="593"/>
                    </a:lnTo>
                    <a:lnTo>
                      <a:pt x="406" y="595"/>
                    </a:lnTo>
                    <a:lnTo>
                      <a:pt x="406" y="599"/>
                    </a:lnTo>
                    <a:lnTo>
                      <a:pt x="404" y="595"/>
                    </a:lnTo>
                    <a:lnTo>
                      <a:pt x="402" y="591"/>
                    </a:lnTo>
                    <a:lnTo>
                      <a:pt x="402" y="589"/>
                    </a:lnTo>
                    <a:lnTo>
                      <a:pt x="400" y="589"/>
                    </a:lnTo>
                    <a:lnTo>
                      <a:pt x="398" y="587"/>
                    </a:lnTo>
                    <a:lnTo>
                      <a:pt x="396" y="585"/>
                    </a:lnTo>
                    <a:lnTo>
                      <a:pt x="396" y="585"/>
                    </a:lnTo>
                    <a:lnTo>
                      <a:pt x="392" y="585"/>
                    </a:lnTo>
                    <a:lnTo>
                      <a:pt x="392" y="583"/>
                    </a:lnTo>
                    <a:lnTo>
                      <a:pt x="392" y="583"/>
                    </a:lnTo>
                    <a:lnTo>
                      <a:pt x="392" y="581"/>
                    </a:lnTo>
                    <a:lnTo>
                      <a:pt x="392" y="581"/>
                    </a:lnTo>
                    <a:lnTo>
                      <a:pt x="394" y="579"/>
                    </a:lnTo>
                    <a:lnTo>
                      <a:pt x="394" y="579"/>
                    </a:lnTo>
                    <a:lnTo>
                      <a:pt x="394" y="577"/>
                    </a:lnTo>
                    <a:lnTo>
                      <a:pt x="394" y="577"/>
                    </a:lnTo>
                    <a:lnTo>
                      <a:pt x="396" y="577"/>
                    </a:lnTo>
                    <a:lnTo>
                      <a:pt x="396" y="577"/>
                    </a:lnTo>
                    <a:lnTo>
                      <a:pt x="396" y="575"/>
                    </a:lnTo>
                    <a:lnTo>
                      <a:pt x="396" y="575"/>
                    </a:lnTo>
                    <a:lnTo>
                      <a:pt x="398" y="573"/>
                    </a:lnTo>
                    <a:lnTo>
                      <a:pt x="398" y="571"/>
                    </a:lnTo>
                    <a:lnTo>
                      <a:pt x="398" y="569"/>
                    </a:lnTo>
                    <a:lnTo>
                      <a:pt x="400" y="567"/>
                    </a:lnTo>
                    <a:lnTo>
                      <a:pt x="400" y="565"/>
                    </a:lnTo>
                    <a:lnTo>
                      <a:pt x="400" y="565"/>
                    </a:lnTo>
                    <a:lnTo>
                      <a:pt x="400" y="565"/>
                    </a:lnTo>
                    <a:lnTo>
                      <a:pt x="400" y="565"/>
                    </a:lnTo>
                    <a:lnTo>
                      <a:pt x="400" y="563"/>
                    </a:lnTo>
                    <a:lnTo>
                      <a:pt x="400" y="563"/>
                    </a:lnTo>
                    <a:lnTo>
                      <a:pt x="398" y="561"/>
                    </a:lnTo>
                    <a:lnTo>
                      <a:pt x="400" y="561"/>
                    </a:lnTo>
                    <a:lnTo>
                      <a:pt x="400" y="561"/>
                    </a:lnTo>
                    <a:lnTo>
                      <a:pt x="400" y="561"/>
                    </a:lnTo>
                    <a:lnTo>
                      <a:pt x="402" y="563"/>
                    </a:lnTo>
                    <a:lnTo>
                      <a:pt x="402" y="561"/>
                    </a:lnTo>
                    <a:lnTo>
                      <a:pt x="402" y="561"/>
                    </a:lnTo>
                    <a:lnTo>
                      <a:pt x="404" y="561"/>
                    </a:lnTo>
                    <a:lnTo>
                      <a:pt x="404" y="561"/>
                    </a:lnTo>
                    <a:lnTo>
                      <a:pt x="408" y="561"/>
                    </a:lnTo>
                    <a:lnTo>
                      <a:pt x="408" y="561"/>
                    </a:lnTo>
                    <a:lnTo>
                      <a:pt x="410" y="559"/>
                    </a:lnTo>
                    <a:lnTo>
                      <a:pt x="412" y="557"/>
                    </a:lnTo>
                    <a:lnTo>
                      <a:pt x="414" y="557"/>
                    </a:lnTo>
                    <a:lnTo>
                      <a:pt x="414" y="557"/>
                    </a:lnTo>
                    <a:lnTo>
                      <a:pt x="414" y="557"/>
                    </a:lnTo>
                    <a:lnTo>
                      <a:pt x="416" y="557"/>
                    </a:lnTo>
                    <a:lnTo>
                      <a:pt x="416" y="557"/>
                    </a:lnTo>
                    <a:lnTo>
                      <a:pt x="416" y="557"/>
                    </a:lnTo>
                    <a:lnTo>
                      <a:pt x="416" y="555"/>
                    </a:lnTo>
                    <a:lnTo>
                      <a:pt x="416" y="555"/>
                    </a:lnTo>
                    <a:lnTo>
                      <a:pt x="414" y="553"/>
                    </a:lnTo>
                    <a:lnTo>
                      <a:pt x="416" y="553"/>
                    </a:lnTo>
                    <a:lnTo>
                      <a:pt x="416" y="553"/>
                    </a:lnTo>
                    <a:lnTo>
                      <a:pt x="420" y="553"/>
                    </a:lnTo>
                    <a:lnTo>
                      <a:pt x="420" y="551"/>
                    </a:lnTo>
                    <a:lnTo>
                      <a:pt x="420" y="551"/>
                    </a:lnTo>
                    <a:lnTo>
                      <a:pt x="422" y="551"/>
                    </a:lnTo>
                    <a:lnTo>
                      <a:pt x="422" y="549"/>
                    </a:lnTo>
                    <a:lnTo>
                      <a:pt x="420" y="549"/>
                    </a:lnTo>
                    <a:lnTo>
                      <a:pt x="418" y="547"/>
                    </a:lnTo>
                    <a:lnTo>
                      <a:pt x="414" y="547"/>
                    </a:lnTo>
                    <a:lnTo>
                      <a:pt x="412" y="545"/>
                    </a:lnTo>
                    <a:lnTo>
                      <a:pt x="412" y="545"/>
                    </a:lnTo>
                    <a:lnTo>
                      <a:pt x="412" y="545"/>
                    </a:lnTo>
                    <a:lnTo>
                      <a:pt x="410" y="545"/>
                    </a:lnTo>
                    <a:lnTo>
                      <a:pt x="410" y="543"/>
                    </a:lnTo>
                    <a:lnTo>
                      <a:pt x="410" y="543"/>
                    </a:lnTo>
                    <a:lnTo>
                      <a:pt x="410" y="543"/>
                    </a:lnTo>
                    <a:lnTo>
                      <a:pt x="412" y="543"/>
                    </a:lnTo>
                    <a:lnTo>
                      <a:pt x="412" y="543"/>
                    </a:lnTo>
                    <a:lnTo>
                      <a:pt x="412" y="543"/>
                    </a:lnTo>
                    <a:lnTo>
                      <a:pt x="414" y="543"/>
                    </a:lnTo>
                    <a:lnTo>
                      <a:pt x="416" y="543"/>
                    </a:lnTo>
                    <a:lnTo>
                      <a:pt x="416" y="543"/>
                    </a:lnTo>
                    <a:lnTo>
                      <a:pt x="416" y="541"/>
                    </a:lnTo>
                    <a:lnTo>
                      <a:pt x="414" y="539"/>
                    </a:lnTo>
                    <a:lnTo>
                      <a:pt x="412" y="537"/>
                    </a:lnTo>
                    <a:lnTo>
                      <a:pt x="410" y="533"/>
                    </a:lnTo>
                    <a:lnTo>
                      <a:pt x="408" y="533"/>
                    </a:lnTo>
                    <a:lnTo>
                      <a:pt x="406" y="531"/>
                    </a:lnTo>
                    <a:lnTo>
                      <a:pt x="404" y="527"/>
                    </a:lnTo>
                    <a:lnTo>
                      <a:pt x="402" y="525"/>
                    </a:lnTo>
                    <a:lnTo>
                      <a:pt x="402" y="525"/>
                    </a:lnTo>
                    <a:lnTo>
                      <a:pt x="398" y="525"/>
                    </a:lnTo>
                    <a:lnTo>
                      <a:pt x="394" y="525"/>
                    </a:lnTo>
                    <a:lnTo>
                      <a:pt x="392" y="523"/>
                    </a:lnTo>
                    <a:lnTo>
                      <a:pt x="392" y="525"/>
                    </a:lnTo>
                    <a:lnTo>
                      <a:pt x="390" y="525"/>
                    </a:lnTo>
                    <a:lnTo>
                      <a:pt x="388" y="525"/>
                    </a:lnTo>
                    <a:lnTo>
                      <a:pt x="388" y="523"/>
                    </a:lnTo>
                    <a:lnTo>
                      <a:pt x="386" y="521"/>
                    </a:lnTo>
                    <a:lnTo>
                      <a:pt x="386" y="521"/>
                    </a:lnTo>
                    <a:lnTo>
                      <a:pt x="386" y="519"/>
                    </a:lnTo>
                    <a:lnTo>
                      <a:pt x="386" y="517"/>
                    </a:lnTo>
                    <a:lnTo>
                      <a:pt x="384" y="515"/>
                    </a:lnTo>
                    <a:lnTo>
                      <a:pt x="382" y="515"/>
                    </a:lnTo>
                    <a:lnTo>
                      <a:pt x="380" y="513"/>
                    </a:lnTo>
                    <a:lnTo>
                      <a:pt x="378" y="511"/>
                    </a:lnTo>
                    <a:lnTo>
                      <a:pt x="378" y="507"/>
                    </a:lnTo>
                    <a:lnTo>
                      <a:pt x="380" y="503"/>
                    </a:lnTo>
                    <a:lnTo>
                      <a:pt x="382" y="503"/>
                    </a:lnTo>
                    <a:lnTo>
                      <a:pt x="382" y="501"/>
                    </a:lnTo>
                    <a:lnTo>
                      <a:pt x="382" y="501"/>
                    </a:lnTo>
                    <a:lnTo>
                      <a:pt x="382" y="499"/>
                    </a:lnTo>
                    <a:lnTo>
                      <a:pt x="380" y="499"/>
                    </a:lnTo>
                    <a:lnTo>
                      <a:pt x="378" y="497"/>
                    </a:lnTo>
                    <a:lnTo>
                      <a:pt x="378" y="497"/>
                    </a:lnTo>
                    <a:lnTo>
                      <a:pt x="378" y="495"/>
                    </a:lnTo>
                    <a:lnTo>
                      <a:pt x="378" y="491"/>
                    </a:lnTo>
                    <a:lnTo>
                      <a:pt x="378" y="489"/>
                    </a:lnTo>
                    <a:lnTo>
                      <a:pt x="380" y="487"/>
                    </a:lnTo>
                    <a:lnTo>
                      <a:pt x="382" y="485"/>
                    </a:lnTo>
                    <a:lnTo>
                      <a:pt x="382" y="485"/>
                    </a:lnTo>
                    <a:lnTo>
                      <a:pt x="382" y="483"/>
                    </a:lnTo>
                    <a:lnTo>
                      <a:pt x="382" y="481"/>
                    </a:lnTo>
                    <a:lnTo>
                      <a:pt x="382" y="481"/>
                    </a:lnTo>
                    <a:lnTo>
                      <a:pt x="382" y="481"/>
                    </a:lnTo>
                    <a:lnTo>
                      <a:pt x="384" y="479"/>
                    </a:lnTo>
                    <a:lnTo>
                      <a:pt x="384" y="479"/>
                    </a:lnTo>
                    <a:lnTo>
                      <a:pt x="386" y="479"/>
                    </a:lnTo>
                    <a:lnTo>
                      <a:pt x="386" y="479"/>
                    </a:lnTo>
                    <a:lnTo>
                      <a:pt x="390" y="481"/>
                    </a:lnTo>
                    <a:lnTo>
                      <a:pt x="392" y="485"/>
                    </a:lnTo>
                    <a:lnTo>
                      <a:pt x="394" y="487"/>
                    </a:lnTo>
                    <a:lnTo>
                      <a:pt x="396" y="487"/>
                    </a:lnTo>
                    <a:lnTo>
                      <a:pt x="398" y="489"/>
                    </a:lnTo>
                    <a:lnTo>
                      <a:pt x="398" y="489"/>
                    </a:lnTo>
                    <a:lnTo>
                      <a:pt x="400" y="487"/>
                    </a:lnTo>
                    <a:lnTo>
                      <a:pt x="402" y="487"/>
                    </a:lnTo>
                    <a:lnTo>
                      <a:pt x="404" y="487"/>
                    </a:lnTo>
                    <a:lnTo>
                      <a:pt x="404" y="485"/>
                    </a:lnTo>
                    <a:lnTo>
                      <a:pt x="402" y="483"/>
                    </a:lnTo>
                    <a:lnTo>
                      <a:pt x="402" y="483"/>
                    </a:lnTo>
                    <a:lnTo>
                      <a:pt x="402" y="481"/>
                    </a:lnTo>
                    <a:lnTo>
                      <a:pt x="400" y="479"/>
                    </a:lnTo>
                    <a:lnTo>
                      <a:pt x="400" y="477"/>
                    </a:lnTo>
                    <a:lnTo>
                      <a:pt x="398" y="475"/>
                    </a:lnTo>
                    <a:lnTo>
                      <a:pt x="398" y="475"/>
                    </a:lnTo>
                    <a:lnTo>
                      <a:pt x="400" y="475"/>
                    </a:lnTo>
                    <a:lnTo>
                      <a:pt x="400" y="475"/>
                    </a:lnTo>
                    <a:lnTo>
                      <a:pt x="402" y="475"/>
                    </a:lnTo>
                    <a:lnTo>
                      <a:pt x="404" y="473"/>
                    </a:lnTo>
                    <a:lnTo>
                      <a:pt x="408" y="471"/>
                    </a:lnTo>
                    <a:lnTo>
                      <a:pt x="408" y="469"/>
                    </a:lnTo>
                    <a:lnTo>
                      <a:pt x="408" y="467"/>
                    </a:lnTo>
                    <a:lnTo>
                      <a:pt x="408" y="467"/>
                    </a:lnTo>
                    <a:lnTo>
                      <a:pt x="410" y="467"/>
                    </a:lnTo>
                    <a:lnTo>
                      <a:pt x="412" y="467"/>
                    </a:lnTo>
                    <a:lnTo>
                      <a:pt x="414" y="465"/>
                    </a:lnTo>
                    <a:lnTo>
                      <a:pt x="416" y="465"/>
                    </a:lnTo>
                    <a:lnTo>
                      <a:pt x="418" y="463"/>
                    </a:lnTo>
                    <a:lnTo>
                      <a:pt x="418" y="463"/>
                    </a:lnTo>
                    <a:lnTo>
                      <a:pt x="420" y="463"/>
                    </a:lnTo>
                    <a:lnTo>
                      <a:pt x="420" y="459"/>
                    </a:lnTo>
                    <a:lnTo>
                      <a:pt x="422" y="459"/>
                    </a:lnTo>
                    <a:lnTo>
                      <a:pt x="424" y="457"/>
                    </a:lnTo>
                    <a:lnTo>
                      <a:pt x="424" y="455"/>
                    </a:lnTo>
                    <a:lnTo>
                      <a:pt x="424" y="457"/>
                    </a:lnTo>
                    <a:lnTo>
                      <a:pt x="426" y="457"/>
                    </a:lnTo>
                    <a:lnTo>
                      <a:pt x="428" y="457"/>
                    </a:lnTo>
                    <a:lnTo>
                      <a:pt x="430" y="459"/>
                    </a:lnTo>
                    <a:lnTo>
                      <a:pt x="432" y="459"/>
                    </a:lnTo>
                    <a:lnTo>
                      <a:pt x="432" y="459"/>
                    </a:lnTo>
                    <a:lnTo>
                      <a:pt x="432" y="461"/>
                    </a:lnTo>
                    <a:lnTo>
                      <a:pt x="432" y="461"/>
                    </a:lnTo>
                    <a:lnTo>
                      <a:pt x="434" y="461"/>
                    </a:lnTo>
                    <a:lnTo>
                      <a:pt x="436" y="461"/>
                    </a:lnTo>
                    <a:lnTo>
                      <a:pt x="438" y="459"/>
                    </a:lnTo>
                    <a:lnTo>
                      <a:pt x="440" y="457"/>
                    </a:lnTo>
                    <a:lnTo>
                      <a:pt x="442" y="457"/>
                    </a:lnTo>
                    <a:lnTo>
                      <a:pt x="444" y="457"/>
                    </a:lnTo>
                    <a:lnTo>
                      <a:pt x="446" y="459"/>
                    </a:lnTo>
                    <a:lnTo>
                      <a:pt x="448" y="459"/>
                    </a:lnTo>
                    <a:lnTo>
                      <a:pt x="448" y="461"/>
                    </a:lnTo>
                    <a:lnTo>
                      <a:pt x="450" y="461"/>
                    </a:lnTo>
                    <a:lnTo>
                      <a:pt x="450" y="461"/>
                    </a:lnTo>
                    <a:lnTo>
                      <a:pt x="450" y="459"/>
                    </a:lnTo>
                    <a:lnTo>
                      <a:pt x="450" y="459"/>
                    </a:lnTo>
                    <a:lnTo>
                      <a:pt x="452" y="459"/>
                    </a:lnTo>
                    <a:lnTo>
                      <a:pt x="454" y="461"/>
                    </a:lnTo>
                    <a:lnTo>
                      <a:pt x="456" y="461"/>
                    </a:lnTo>
                    <a:lnTo>
                      <a:pt x="458" y="461"/>
                    </a:lnTo>
                    <a:lnTo>
                      <a:pt x="458" y="459"/>
                    </a:lnTo>
                    <a:lnTo>
                      <a:pt x="460" y="461"/>
                    </a:lnTo>
                    <a:lnTo>
                      <a:pt x="460" y="461"/>
                    </a:lnTo>
                    <a:lnTo>
                      <a:pt x="462" y="461"/>
                    </a:lnTo>
                    <a:lnTo>
                      <a:pt x="464" y="465"/>
                    </a:lnTo>
                    <a:lnTo>
                      <a:pt x="466" y="465"/>
                    </a:lnTo>
                    <a:lnTo>
                      <a:pt x="468" y="465"/>
                    </a:lnTo>
                    <a:lnTo>
                      <a:pt x="470" y="467"/>
                    </a:lnTo>
                    <a:lnTo>
                      <a:pt x="472" y="467"/>
                    </a:lnTo>
                    <a:lnTo>
                      <a:pt x="472" y="469"/>
                    </a:lnTo>
                    <a:lnTo>
                      <a:pt x="474" y="469"/>
                    </a:lnTo>
                    <a:lnTo>
                      <a:pt x="476" y="473"/>
                    </a:lnTo>
                    <a:lnTo>
                      <a:pt x="478" y="475"/>
                    </a:lnTo>
                    <a:lnTo>
                      <a:pt x="478" y="475"/>
                    </a:lnTo>
                    <a:lnTo>
                      <a:pt x="480" y="477"/>
                    </a:lnTo>
                    <a:lnTo>
                      <a:pt x="480" y="477"/>
                    </a:lnTo>
                    <a:lnTo>
                      <a:pt x="480" y="477"/>
                    </a:lnTo>
                    <a:lnTo>
                      <a:pt x="480" y="475"/>
                    </a:lnTo>
                    <a:lnTo>
                      <a:pt x="480" y="475"/>
                    </a:lnTo>
                    <a:lnTo>
                      <a:pt x="480" y="473"/>
                    </a:lnTo>
                    <a:lnTo>
                      <a:pt x="478" y="471"/>
                    </a:lnTo>
                    <a:lnTo>
                      <a:pt x="478" y="469"/>
                    </a:lnTo>
                    <a:lnTo>
                      <a:pt x="478" y="469"/>
                    </a:lnTo>
                    <a:lnTo>
                      <a:pt x="478" y="469"/>
                    </a:lnTo>
                    <a:lnTo>
                      <a:pt x="478" y="469"/>
                    </a:lnTo>
                    <a:lnTo>
                      <a:pt x="480" y="469"/>
                    </a:lnTo>
                    <a:lnTo>
                      <a:pt x="482" y="469"/>
                    </a:lnTo>
                    <a:lnTo>
                      <a:pt x="484" y="471"/>
                    </a:lnTo>
                    <a:lnTo>
                      <a:pt x="488" y="473"/>
                    </a:lnTo>
                    <a:lnTo>
                      <a:pt x="490" y="475"/>
                    </a:lnTo>
                    <a:lnTo>
                      <a:pt x="492" y="475"/>
                    </a:lnTo>
                    <a:lnTo>
                      <a:pt x="494" y="475"/>
                    </a:lnTo>
                    <a:lnTo>
                      <a:pt x="496" y="475"/>
                    </a:lnTo>
                    <a:lnTo>
                      <a:pt x="498" y="475"/>
                    </a:lnTo>
                    <a:lnTo>
                      <a:pt x="500" y="473"/>
                    </a:lnTo>
                    <a:lnTo>
                      <a:pt x="500" y="473"/>
                    </a:lnTo>
                    <a:lnTo>
                      <a:pt x="500" y="471"/>
                    </a:lnTo>
                    <a:lnTo>
                      <a:pt x="502" y="469"/>
                    </a:lnTo>
                    <a:lnTo>
                      <a:pt x="504" y="469"/>
                    </a:lnTo>
                    <a:lnTo>
                      <a:pt x="504" y="469"/>
                    </a:lnTo>
                    <a:lnTo>
                      <a:pt x="506" y="469"/>
                    </a:lnTo>
                    <a:lnTo>
                      <a:pt x="508" y="467"/>
                    </a:lnTo>
                    <a:lnTo>
                      <a:pt x="508" y="467"/>
                    </a:lnTo>
                    <a:lnTo>
                      <a:pt x="510" y="467"/>
                    </a:lnTo>
                    <a:lnTo>
                      <a:pt x="514" y="467"/>
                    </a:lnTo>
                    <a:lnTo>
                      <a:pt x="516" y="469"/>
                    </a:lnTo>
                    <a:lnTo>
                      <a:pt x="518" y="471"/>
                    </a:lnTo>
                    <a:lnTo>
                      <a:pt x="518" y="471"/>
                    </a:lnTo>
                    <a:lnTo>
                      <a:pt x="520" y="469"/>
                    </a:lnTo>
                    <a:lnTo>
                      <a:pt x="520" y="469"/>
                    </a:lnTo>
                    <a:lnTo>
                      <a:pt x="522" y="467"/>
                    </a:lnTo>
                    <a:lnTo>
                      <a:pt x="522" y="467"/>
                    </a:lnTo>
                    <a:lnTo>
                      <a:pt x="522" y="467"/>
                    </a:lnTo>
                    <a:lnTo>
                      <a:pt x="524" y="467"/>
                    </a:lnTo>
                    <a:lnTo>
                      <a:pt x="526" y="467"/>
                    </a:lnTo>
                    <a:lnTo>
                      <a:pt x="526" y="467"/>
                    </a:lnTo>
                    <a:lnTo>
                      <a:pt x="530" y="467"/>
                    </a:lnTo>
                    <a:lnTo>
                      <a:pt x="532" y="469"/>
                    </a:lnTo>
                    <a:lnTo>
                      <a:pt x="534" y="471"/>
                    </a:lnTo>
                    <a:lnTo>
                      <a:pt x="536" y="473"/>
                    </a:lnTo>
                    <a:lnTo>
                      <a:pt x="538" y="473"/>
                    </a:lnTo>
                    <a:lnTo>
                      <a:pt x="540" y="473"/>
                    </a:lnTo>
                    <a:lnTo>
                      <a:pt x="540" y="475"/>
                    </a:lnTo>
                    <a:lnTo>
                      <a:pt x="542" y="475"/>
                    </a:lnTo>
                    <a:lnTo>
                      <a:pt x="546" y="475"/>
                    </a:lnTo>
                    <a:lnTo>
                      <a:pt x="546" y="475"/>
                    </a:lnTo>
                    <a:lnTo>
                      <a:pt x="548" y="475"/>
                    </a:lnTo>
                    <a:lnTo>
                      <a:pt x="548" y="477"/>
                    </a:lnTo>
                    <a:lnTo>
                      <a:pt x="548" y="477"/>
                    </a:lnTo>
                    <a:lnTo>
                      <a:pt x="550" y="477"/>
                    </a:lnTo>
                    <a:lnTo>
                      <a:pt x="552" y="475"/>
                    </a:lnTo>
                    <a:lnTo>
                      <a:pt x="552" y="473"/>
                    </a:lnTo>
                    <a:lnTo>
                      <a:pt x="552" y="471"/>
                    </a:lnTo>
                    <a:lnTo>
                      <a:pt x="552" y="471"/>
                    </a:lnTo>
                    <a:lnTo>
                      <a:pt x="554" y="471"/>
                    </a:lnTo>
                    <a:lnTo>
                      <a:pt x="554" y="471"/>
                    </a:lnTo>
                    <a:lnTo>
                      <a:pt x="556" y="473"/>
                    </a:lnTo>
                    <a:lnTo>
                      <a:pt x="556" y="473"/>
                    </a:lnTo>
                    <a:lnTo>
                      <a:pt x="558" y="473"/>
                    </a:lnTo>
                    <a:lnTo>
                      <a:pt x="560" y="475"/>
                    </a:lnTo>
                    <a:lnTo>
                      <a:pt x="562" y="475"/>
                    </a:lnTo>
                    <a:lnTo>
                      <a:pt x="566" y="473"/>
                    </a:lnTo>
                    <a:lnTo>
                      <a:pt x="570" y="473"/>
                    </a:lnTo>
                    <a:lnTo>
                      <a:pt x="572" y="471"/>
                    </a:lnTo>
                    <a:lnTo>
                      <a:pt x="572" y="469"/>
                    </a:lnTo>
                    <a:lnTo>
                      <a:pt x="572" y="467"/>
                    </a:lnTo>
                    <a:lnTo>
                      <a:pt x="572" y="465"/>
                    </a:lnTo>
                    <a:lnTo>
                      <a:pt x="572" y="463"/>
                    </a:lnTo>
                    <a:lnTo>
                      <a:pt x="568" y="461"/>
                    </a:lnTo>
                    <a:lnTo>
                      <a:pt x="568" y="461"/>
                    </a:lnTo>
                    <a:lnTo>
                      <a:pt x="562" y="459"/>
                    </a:lnTo>
                    <a:lnTo>
                      <a:pt x="562" y="459"/>
                    </a:lnTo>
                    <a:lnTo>
                      <a:pt x="562" y="459"/>
                    </a:lnTo>
                    <a:lnTo>
                      <a:pt x="558" y="457"/>
                    </a:lnTo>
                    <a:lnTo>
                      <a:pt x="554" y="457"/>
                    </a:lnTo>
                    <a:lnTo>
                      <a:pt x="554" y="457"/>
                    </a:lnTo>
                    <a:lnTo>
                      <a:pt x="554" y="455"/>
                    </a:lnTo>
                    <a:lnTo>
                      <a:pt x="552" y="455"/>
                    </a:lnTo>
                    <a:lnTo>
                      <a:pt x="548" y="453"/>
                    </a:lnTo>
                    <a:lnTo>
                      <a:pt x="548" y="453"/>
                    </a:lnTo>
                    <a:lnTo>
                      <a:pt x="548" y="451"/>
                    </a:lnTo>
                    <a:lnTo>
                      <a:pt x="550" y="451"/>
                    </a:lnTo>
                    <a:lnTo>
                      <a:pt x="552" y="449"/>
                    </a:lnTo>
                    <a:lnTo>
                      <a:pt x="552" y="449"/>
                    </a:lnTo>
                    <a:lnTo>
                      <a:pt x="554" y="449"/>
                    </a:lnTo>
                    <a:lnTo>
                      <a:pt x="556" y="447"/>
                    </a:lnTo>
                    <a:lnTo>
                      <a:pt x="558" y="447"/>
                    </a:lnTo>
                    <a:lnTo>
                      <a:pt x="558" y="445"/>
                    </a:lnTo>
                    <a:lnTo>
                      <a:pt x="558" y="445"/>
                    </a:lnTo>
                    <a:lnTo>
                      <a:pt x="554" y="441"/>
                    </a:lnTo>
                    <a:lnTo>
                      <a:pt x="554" y="439"/>
                    </a:lnTo>
                    <a:lnTo>
                      <a:pt x="554" y="439"/>
                    </a:lnTo>
                    <a:lnTo>
                      <a:pt x="554" y="437"/>
                    </a:lnTo>
                    <a:lnTo>
                      <a:pt x="554" y="437"/>
                    </a:lnTo>
                    <a:lnTo>
                      <a:pt x="556" y="435"/>
                    </a:lnTo>
                    <a:lnTo>
                      <a:pt x="556" y="435"/>
                    </a:lnTo>
                    <a:lnTo>
                      <a:pt x="558" y="435"/>
                    </a:lnTo>
                    <a:lnTo>
                      <a:pt x="560" y="435"/>
                    </a:lnTo>
                    <a:lnTo>
                      <a:pt x="562" y="435"/>
                    </a:lnTo>
                    <a:lnTo>
                      <a:pt x="564" y="435"/>
                    </a:lnTo>
                    <a:lnTo>
                      <a:pt x="568" y="435"/>
                    </a:lnTo>
                    <a:lnTo>
                      <a:pt x="568" y="435"/>
                    </a:lnTo>
                    <a:lnTo>
                      <a:pt x="570" y="435"/>
                    </a:lnTo>
                    <a:lnTo>
                      <a:pt x="570" y="435"/>
                    </a:lnTo>
                    <a:lnTo>
                      <a:pt x="570" y="433"/>
                    </a:lnTo>
                    <a:lnTo>
                      <a:pt x="568" y="433"/>
                    </a:lnTo>
                    <a:lnTo>
                      <a:pt x="564" y="431"/>
                    </a:lnTo>
                    <a:lnTo>
                      <a:pt x="562" y="431"/>
                    </a:lnTo>
                    <a:lnTo>
                      <a:pt x="562" y="431"/>
                    </a:lnTo>
                    <a:lnTo>
                      <a:pt x="560" y="431"/>
                    </a:lnTo>
                    <a:lnTo>
                      <a:pt x="558" y="429"/>
                    </a:lnTo>
                    <a:lnTo>
                      <a:pt x="556" y="429"/>
                    </a:lnTo>
                    <a:lnTo>
                      <a:pt x="556" y="429"/>
                    </a:lnTo>
                    <a:lnTo>
                      <a:pt x="556" y="427"/>
                    </a:lnTo>
                    <a:lnTo>
                      <a:pt x="556" y="427"/>
                    </a:lnTo>
                    <a:lnTo>
                      <a:pt x="556" y="427"/>
                    </a:lnTo>
                    <a:lnTo>
                      <a:pt x="558" y="427"/>
                    </a:lnTo>
                    <a:lnTo>
                      <a:pt x="560" y="425"/>
                    </a:lnTo>
                    <a:lnTo>
                      <a:pt x="560" y="425"/>
                    </a:lnTo>
                    <a:lnTo>
                      <a:pt x="560" y="425"/>
                    </a:lnTo>
                    <a:lnTo>
                      <a:pt x="558" y="425"/>
                    </a:lnTo>
                    <a:lnTo>
                      <a:pt x="558" y="425"/>
                    </a:lnTo>
                    <a:lnTo>
                      <a:pt x="558" y="425"/>
                    </a:lnTo>
                    <a:lnTo>
                      <a:pt x="556" y="425"/>
                    </a:lnTo>
                    <a:lnTo>
                      <a:pt x="556" y="425"/>
                    </a:lnTo>
                    <a:lnTo>
                      <a:pt x="554" y="425"/>
                    </a:lnTo>
                    <a:lnTo>
                      <a:pt x="552" y="423"/>
                    </a:lnTo>
                    <a:lnTo>
                      <a:pt x="552" y="423"/>
                    </a:lnTo>
                    <a:lnTo>
                      <a:pt x="552" y="423"/>
                    </a:lnTo>
                    <a:lnTo>
                      <a:pt x="552" y="421"/>
                    </a:lnTo>
                    <a:lnTo>
                      <a:pt x="552" y="421"/>
                    </a:lnTo>
                    <a:lnTo>
                      <a:pt x="552" y="419"/>
                    </a:lnTo>
                    <a:lnTo>
                      <a:pt x="552" y="417"/>
                    </a:lnTo>
                    <a:lnTo>
                      <a:pt x="552" y="417"/>
                    </a:lnTo>
                    <a:lnTo>
                      <a:pt x="554" y="417"/>
                    </a:lnTo>
                    <a:lnTo>
                      <a:pt x="558" y="417"/>
                    </a:lnTo>
                    <a:lnTo>
                      <a:pt x="562" y="419"/>
                    </a:lnTo>
                    <a:lnTo>
                      <a:pt x="562" y="417"/>
                    </a:lnTo>
                    <a:lnTo>
                      <a:pt x="564" y="417"/>
                    </a:lnTo>
                    <a:lnTo>
                      <a:pt x="564" y="417"/>
                    </a:lnTo>
                    <a:lnTo>
                      <a:pt x="570" y="417"/>
                    </a:lnTo>
                    <a:lnTo>
                      <a:pt x="570" y="417"/>
                    </a:lnTo>
                    <a:lnTo>
                      <a:pt x="570" y="417"/>
                    </a:lnTo>
                    <a:lnTo>
                      <a:pt x="576" y="415"/>
                    </a:lnTo>
                    <a:lnTo>
                      <a:pt x="578" y="415"/>
                    </a:lnTo>
                    <a:lnTo>
                      <a:pt x="578" y="415"/>
                    </a:lnTo>
                    <a:lnTo>
                      <a:pt x="580" y="415"/>
                    </a:lnTo>
                    <a:lnTo>
                      <a:pt x="580" y="415"/>
                    </a:lnTo>
                    <a:lnTo>
                      <a:pt x="582" y="413"/>
                    </a:lnTo>
                    <a:lnTo>
                      <a:pt x="584" y="413"/>
                    </a:lnTo>
                    <a:lnTo>
                      <a:pt x="584" y="413"/>
                    </a:lnTo>
                    <a:lnTo>
                      <a:pt x="586" y="413"/>
                    </a:lnTo>
                    <a:lnTo>
                      <a:pt x="588" y="413"/>
                    </a:lnTo>
                    <a:lnTo>
                      <a:pt x="588" y="413"/>
                    </a:lnTo>
                    <a:lnTo>
                      <a:pt x="588" y="413"/>
                    </a:lnTo>
                    <a:lnTo>
                      <a:pt x="590" y="411"/>
                    </a:lnTo>
                    <a:lnTo>
                      <a:pt x="594" y="411"/>
                    </a:lnTo>
                    <a:lnTo>
                      <a:pt x="594" y="411"/>
                    </a:lnTo>
                    <a:lnTo>
                      <a:pt x="596" y="411"/>
                    </a:lnTo>
                    <a:lnTo>
                      <a:pt x="598" y="411"/>
                    </a:lnTo>
                    <a:lnTo>
                      <a:pt x="600" y="411"/>
                    </a:lnTo>
                    <a:lnTo>
                      <a:pt x="600" y="411"/>
                    </a:lnTo>
                    <a:lnTo>
                      <a:pt x="602" y="411"/>
                    </a:lnTo>
                    <a:lnTo>
                      <a:pt x="602" y="411"/>
                    </a:lnTo>
                    <a:lnTo>
                      <a:pt x="602" y="409"/>
                    </a:lnTo>
                    <a:lnTo>
                      <a:pt x="602" y="409"/>
                    </a:lnTo>
                    <a:lnTo>
                      <a:pt x="604" y="407"/>
                    </a:lnTo>
                    <a:lnTo>
                      <a:pt x="604" y="407"/>
                    </a:lnTo>
                    <a:lnTo>
                      <a:pt x="606" y="407"/>
                    </a:lnTo>
                    <a:lnTo>
                      <a:pt x="606" y="407"/>
                    </a:lnTo>
                    <a:lnTo>
                      <a:pt x="608" y="407"/>
                    </a:lnTo>
                    <a:lnTo>
                      <a:pt x="610" y="405"/>
                    </a:lnTo>
                    <a:lnTo>
                      <a:pt x="612" y="407"/>
                    </a:lnTo>
                    <a:lnTo>
                      <a:pt x="614" y="405"/>
                    </a:lnTo>
                    <a:lnTo>
                      <a:pt x="620" y="405"/>
                    </a:lnTo>
                    <a:lnTo>
                      <a:pt x="622" y="405"/>
                    </a:lnTo>
                    <a:lnTo>
                      <a:pt x="626" y="403"/>
                    </a:lnTo>
                    <a:lnTo>
                      <a:pt x="628" y="403"/>
                    </a:lnTo>
                    <a:lnTo>
                      <a:pt x="630" y="403"/>
                    </a:lnTo>
                    <a:lnTo>
                      <a:pt x="634" y="403"/>
                    </a:lnTo>
                    <a:lnTo>
                      <a:pt x="634" y="401"/>
                    </a:lnTo>
                    <a:lnTo>
                      <a:pt x="636" y="401"/>
                    </a:lnTo>
                    <a:lnTo>
                      <a:pt x="638" y="401"/>
                    </a:lnTo>
                    <a:lnTo>
                      <a:pt x="638" y="401"/>
                    </a:lnTo>
                    <a:lnTo>
                      <a:pt x="640" y="401"/>
                    </a:lnTo>
                    <a:lnTo>
                      <a:pt x="640" y="399"/>
                    </a:lnTo>
                    <a:lnTo>
                      <a:pt x="638" y="399"/>
                    </a:lnTo>
                    <a:lnTo>
                      <a:pt x="638" y="397"/>
                    </a:lnTo>
                    <a:lnTo>
                      <a:pt x="640" y="397"/>
                    </a:lnTo>
                    <a:lnTo>
                      <a:pt x="640" y="397"/>
                    </a:lnTo>
                    <a:lnTo>
                      <a:pt x="642" y="397"/>
                    </a:lnTo>
                    <a:lnTo>
                      <a:pt x="644" y="395"/>
                    </a:lnTo>
                    <a:lnTo>
                      <a:pt x="646" y="395"/>
                    </a:lnTo>
                    <a:lnTo>
                      <a:pt x="646" y="393"/>
                    </a:lnTo>
                    <a:lnTo>
                      <a:pt x="650" y="395"/>
                    </a:lnTo>
                    <a:lnTo>
                      <a:pt x="654" y="395"/>
                    </a:lnTo>
                    <a:lnTo>
                      <a:pt x="658" y="395"/>
                    </a:lnTo>
                    <a:lnTo>
                      <a:pt x="660" y="397"/>
                    </a:lnTo>
                    <a:lnTo>
                      <a:pt x="662" y="397"/>
                    </a:lnTo>
                    <a:lnTo>
                      <a:pt x="662" y="397"/>
                    </a:lnTo>
                    <a:lnTo>
                      <a:pt x="664" y="397"/>
                    </a:lnTo>
                    <a:lnTo>
                      <a:pt x="666" y="397"/>
                    </a:lnTo>
                    <a:lnTo>
                      <a:pt x="666" y="397"/>
                    </a:lnTo>
                    <a:lnTo>
                      <a:pt x="666" y="397"/>
                    </a:lnTo>
                    <a:lnTo>
                      <a:pt x="668" y="395"/>
                    </a:lnTo>
                    <a:lnTo>
                      <a:pt x="670" y="395"/>
                    </a:lnTo>
                    <a:lnTo>
                      <a:pt x="672" y="395"/>
                    </a:lnTo>
                    <a:lnTo>
                      <a:pt x="674" y="399"/>
                    </a:lnTo>
                    <a:lnTo>
                      <a:pt x="676" y="401"/>
                    </a:lnTo>
                    <a:lnTo>
                      <a:pt x="680" y="405"/>
                    </a:lnTo>
                    <a:lnTo>
                      <a:pt x="682" y="407"/>
                    </a:lnTo>
                    <a:lnTo>
                      <a:pt x="682" y="409"/>
                    </a:lnTo>
                    <a:lnTo>
                      <a:pt x="682" y="409"/>
                    </a:lnTo>
                    <a:lnTo>
                      <a:pt x="682" y="411"/>
                    </a:lnTo>
                    <a:lnTo>
                      <a:pt x="682" y="413"/>
                    </a:lnTo>
                    <a:lnTo>
                      <a:pt x="682" y="413"/>
                    </a:lnTo>
                    <a:lnTo>
                      <a:pt x="686" y="415"/>
                    </a:lnTo>
                    <a:lnTo>
                      <a:pt x="690" y="415"/>
                    </a:lnTo>
                    <a:lnTo>
                      <a:pt x="692" y="413"/>
                    </a:lnTo>
                    <a:lnTo>
                      <a:pt x="694" y="413"/>
                    </a:lnTo>
                    <a:lnTo>
                      <a:pt x="696" y="413"/>
                    </a:lnTo>
                    <a:lnTo>
                      <a:pt x="696" y="411"/>
                    </a:lnTo>
                    <a:lnTo>
                      <a:pt x="696" y="411"/>
                    </a:lnTo>
                    <a:lnTo>
                      <a:pt x="698" y="413"/>
                    </a:lnTo>
                    <a:lnTo>
                      <a:pt x="698" y="415"/>
                    </a:lnTo>
                    <a:lnTo>
                      <a:pt x="700" y="415"/>
                    </a:lnTo>
                    <a:lnTo>
                      <a:pt x="700" y="417"/>
                    </a:lnTo>
                    <a:lnTo>
                      <a:pt x="702" y="417"/>
                    </a:lnTo>
                    <a:lnTo>
                      <a:pt x="702" y="419"/>
                    </a:lnTo>
                    <a:lnTo>
                      <a:pt x="702" y="417"/>
                    </a:lnTo>
                    <a:lnTo>
                      <a:pt x="704" y="417"/>
                    </a:lnTo>
                    <a:lnTo>
                      <a:pt x="704" y="417"/>
                    </a:lnTo>
                    <a:lnTo>
                      <a:pt x="704" y="417"/>
                    </a:lnTo>
                    <a:lnTo>
                      <a:pt x="702" y="415"/>
                    </a:lnTo>
                    <a:lnTo>
                      <a:pt x="702" y="415"/>
                    </a:lnTo>
                    <a:lnTo>
                      <a:pt x="704" y="415"/>
                    </a:lnTo>
                    <a:lnTo>
                      <a:pt x="704" y="415"/>
                    </a:lnTo>
                    <a:lnTo>
                      <a:pt x="708" y="415"/>
                    </a:lnTo>
                    <a:lnTo>
                      <a:pt x="710" y="417"/>
                    </a:lnTo>
                    <a:lnTo>
                      <a:pt x="712" y="417"/>
                    </a:lnTo>
                    <a:lnTo>
                      <a:pt x="712" y="417"/>
                    </a:lnTo>
                    <a:lnTo>
                      <a:pt x="714" y="417"/>
                    </a:lnTo>
                    <a:lnTo>
                      <a:pt x="716" y="417"/>
                    </a:lnTo>
                    <a:lnTo>
                      <a:pt x="716" y="417"/>
                    </a:lnTo>
                    <a:lnTo>
                      <a:pt x="716" y="417"/>
                    </a:lnTo>
                    <a:lnTo>
                      <a:pt x="718" y="417"/>
                    </a:lnTo>
                    <a:lnTo>
                      <a:pt x="718" y="417"/>
                    </a:lnTo>
                    <a:lnTo>
                      <a:pt x="718" y="417"/>
                    </a:lnTo>
                    <a:lnTo>
                      <a:pt x="718" y="419"/>
                    </a:lnTo>
                    <a:lnTo>
                      <a:pt x="718" y="419"/>
                    </a:lnTo>
                    <a:lnTo>
                      <a:pt x="716" y="421"/>
                    </a:lnTo>
                    <a:lnTo>
                      <a:pt x="716" y="423"/>
                    </a:lnTo>
                    <a:lnTo>
                      <a:pt x="716" y="423"/>
                    </a:lnTo>
                    <a:lnTo>
                      <a:pt x="716" y="425"/>
                    </a:lnTo>
                    <a:lnTo>
                      <a:pt x="718" y="425"/>
                    </a:lnTo>
                    <a:lnTo>
                      <a:pt x="718" y="427"/>
                    </a:lnTo>
                    <a:lnTo>
                      <a:pt x="718" y="427"/>
                    </a:lnTo>
                    <a:lnTo>
                      <a:pt x="718" y="427"/>
                    </a:lnTo>
                    <a:lnTo>
                      <a:pt x="720" y="425"/>
                    </a:lnTo>
                    <a:lnTo>
                      <a:pt x="722" y="423"/>
                    </a:lnTo>
                    <a:lnTo>
                      <a:pt x="724" y="423"/>
                    </a:lnTo>
                    <a:lnTo>
                      <a:pt x="726" y="423"/>
                    </a:lnTo>
                    <a:lnTo>
                      <a:pt x="728" y="425"/>
                    </a:lnTo>
                    <a:lnTo>
                      <a:pt x="730" y="425"/>
                    </a:lnTo>
                    <a:lnTo>
                      <a:pt x="730" y="425"/>
                    </a:lnTo>
                    <a:lnTo>
                      <a:pt x="732" y="425"/>
                    </a:lnTo>
                    <a:lnTo>
                      <a:pt x="732" y="425"/>
                    </a:lnTo>
                    <a:lnTo>
                      <a:pt x="730" y="423"/>
                    </a:lnTo>
                    <a:lnTo>
                      <a:pt x="730" y="423"/>
                    </a:lnTo>
                    <a:lnTo>
                      <a:pt x="734" y="421"/>
                    </a:lnTo>
                    <a:lnTo>
                      <a:pt x="734" y="421"/>
                    </a:lnTo>
                    <a:lnTo>
                      <a:pt x="736" y="419"/>
                    </a:lnTo>
                    <a:lnTo>
                      <a:pt x="736" y="421"/>
                    </a:lnTo>
                    <a:lnTo>
                      <a:pt x="738" y="421"/>
                    </a:lnTo>
                    <a:lnTo>
                      <a:pt x="740" y="419"/>
                    </a:lnTo>
                    <a:lnTo>
                      <a:pt x="740" y="417"/>
                    </a:lnTo>
                    <a:lnTo>
                      <a:pt x="740" y="417"/>
                    </a:lnTo>
                    <a:lnTo>
                      <a:pt x="740" y="417"/>
                    </a:lnTo>
                    <a:lnTo>
                      <a:pt x="740" y="415"/>
                    </a:lnTo>
                    <a:lnTo>
                      <a:pt x="744" y="415"/>
                    </a:lnTo>
                    <a:lnTo>
                      <a:pt x="744" y="415"/>
                    </a:lnTo>
                    <a:lnTo>
                      <a:pt x="746" y="415"/>
                    </a:lnTo>
                    <a:lnTo>
                      <a:pt x="748" y="413"/>
                    </a:lnTo>
                    <a:lnTo>
                      <a:pt x="750" y="411"/>
                    </a:lnTo>
                    <a:lnTo>
                      <a:pt x="754" y="411"/>
                    </a:lnTo>
                    <a:lnTo>
                      <a:pt x="754" y="411"/>
                    </a:lnTo>
                    <a:lnTo>
                      <a:pt x="754" y="411"/>
                    </a:lnTo>
                    <a:lnTo>
                      <a:pt x="756" y="409"/>
                    </a:lnTo>
                    <a:lnTo>
                      <a:pt x="756" y="409"/>
                    </a:lnTo>
                    <a:lnTo>
                      <a:pt x="758" y="411"/>
                    </a:lnTo>
                    <a:lnTo>
                      <a:pt x="756" y="415"/>
                    </a:lnTo>
                    <a:lnTo>
                      <a:pt x="756" y="415"/>
                    </a:lnTo>
                    <a:lnTo>
                      <a:pt x="754" y="415"/>
                    </a:lnTo>
                    <a:lnTo>
                      <a:pt x="754" y="415"/>
                    </a:lnTo>
                    <a:lnTo>
                      <a:pt x="754" y="417"/>
                    </a:lnTo>
                    <a:lnTo>
                      <a:pt x="756" y="417"/>
                    </a:lnTo>
                    <a:lnTo>
                      <a:pt x="756" y="417"/>
                    </a:lnTo>
                    <a:lnTo>
                      <a:pt x="756" y="419"/>
                    </a:lnTo>
                    <a:lnTo>
                      <a:pt x="762" y="421"/>
                    </a:lnTo>
                    <a:lnTo>
                      <a:pt x="766" y="423"/>
                    </a:lnTo>
                    <a:lnTo>
                      <a:pt x="772" y="425"/>
                    </a:lnTo>
                    <a:lnTo>
                      <a:pt x="776" y="427"/>
                    </a:lnTo>
                    <a:lnTo>
                      <a:pt x="778" y="429"/>
                    </a:lnTo>
                    <a:lnTo>
                      <a:pt x="778" y="429"/>
                    </a:lnTo>
                    <a:lnTo>
                      <a:pt x="782" y="433"/>
                    </a:lnTo>
                    <a:lnTo>
                      <a:pt x="786" y="435"/>
                    </a:lnTo>
                    <a:lnTo>
                      <a:pt x="792" y="441"/>
                    </a:lnTo>
                    <a:lnTo>
                      <a:pt x="796" y="445"/>
                    </a:lnTo>
                    <a:lnTo>
                      <a:pt x="802" y="451"/>
                    </a:lnTo>
                    <a:lnTo>
                      <a:pt x="806" y="453"/>
                    </a:lnTo>
                    <a:lnTo>
                      <a:pt x="812" y="459"/>
                    </a:lnTo>
                    <a:lnTo>
                      <a:pt x="814" y="461"/>
                    </a:lnTo>
                    <a:lnTo>
                      <a:pt x="818" y="465"/>
                    </a:lnTo>
                    <a:lnTo>
                      <a:pt x="822" y="469"/>
                    </a:lnTo>
                    <a:lnTo>
                      <a:pt x="824" y="473"/>
                    </a:lnTo>
                    <a:lnTo>
                      <a:pt x="826" y="473"/>
                    </a:lnTo>
                    <a:lnTo>
                      <a:pt x="826" y="471"/>
                    </a:lnTo>
                    <a:lnTo>
                      <a:pt x="826" y="471"/>
                    </a:lnTo>
                    <a:lnTo>
                      <a:pt x="826" y="471"/>
                    </a:lnTo>
                    <a:lnTo>
                      <a:pt x="828" y="469"/>
                    </a:lnTo>
                    <a:lnTo>
                      <a:pt x="828" y="469"/>
                    </a:lnTo>
                    <a:lnTo>
                      <a:pt x="828" y="469"/>
                    </a:lnTo>
                    <a:lnTo>
                      <a:pt x="830" y="469"/>
                    </a:lnTo>
                    <a:lnTo>
                      <a:pt x="830" y="469"/>
                    </a:lnTo>
                    <a:lnTo>
                      <a:pt x="828" y="467"/>
                    </a:lnTo>
                    <a:lnTo>
                      <a:pt x="828" y="467"/>
                    </a:lnTo>
                    <a:lnTo>
                      <a:pt x="828" y="465"/>
                    </a:lnTo>
                    <a:lnTo>
                      <a:pt x="828" y="465"/>
                    </a:lnTo>
                    <a:lnTo>
                      <a:pt x="830" y="465"/>
                    </a:lnTo>
                    <a:lnTo>
                      <a:pt x="830" y="465"/>
                    </a:lnTo>
                    <a:lnTo>
                      <a:pt x="830" y="463"/>
                    </a:lnTo>
                    <a:lnTo>
                      <a:pt x="832" y="463"/>
                    </a:lnTo>
                    <a:lnTo>
                      <a:pt x="832" y="463"/>
                    </a:lnTo>
                    <a:lnTo>
                      <a:pt x="834" y="463"/>
                    </a:lnTo>
                    <a:lnTo>
                      <a:pt x="834" y="465"/>
                    </a:lnTo>
                    <a:lnTo>
                      <a:pt x="836" y="465"/>
                    </a:lnTo>
                    <a:lnTo>
                      <a:pt x="836" y="465"/>
                    </a:lnTo>
                    <a:lnTo>
                      <a:pt x="838" y="465"/>
                    </a:lnTo>
                    <a:lnTo>
                      <a:pt x="838" y="465"/>
                    </a:lnTo>
                    <a:lnTo>
                      <a:pt x="838" y="467"/>
                    </a:lnTo>
                    <a:lnTo>
                      <a:pt x="838" y="469"/>
                    </a:lnTo>
                    <a:lnTo>
                      <a:pt x="838" y="469"/>
                    </a:lnTo>
                    <a:lnTo>
                      <a:pt x="840" y="469"/>
                    </a:lnTo>
                    <a:lnTo>
                      <a:pt x="842" y="469"/>
                    </a:lnTo>
                    <a:lnTo>
                      <a:pt x="842" y="469"/>
                    </a:lnTo>
                    <a:lnTo>
                      <a:pt x="844" y="469"/>
                    </a:lnTo>
                    <a:lnTo>
                      <a:pt x="844" y="471"/>
                    </a:lnTo>
                    <a:lnTo>
                      <a:pt x="844" y="471"/>
                    </a:lnTo>
                    <a:lnTo>
                      <a:pt x="844" y="473"/>
                    </a:lnTo>
                    <a:lnTo>
                      <a:pt x="846" y="473"/>
                    </a:lnTo>
                    <a:lnTo>
                      <a:pt x="848" y="473"/>
                    </a:lnTo>
                    <a:lnTo>
                      <a:pt x="850" y="473"/>
                    </a:lnTo>
                    <a:lnTo>
                      <a:pt x="852" y="473"/>
                    </a:lnTo>
                    <a:lnTo>
                      <a:pt x="854" y="473"/>
                    </a:lnTo>
                    <a:lnTo>
                      <a:pt x="856" y="473"/>
                    </a:lnTo>
                    <a:lnTo>
                      <a:pt x="856" y="473"/>
                    </a:lnTo>
                    <a:lnTo>
                      <a:pt x="860" y="473"/>
                    </a:lnTo>
                    <a:lnTo>
                      <a:pt x="860" y="473"/>
                    </a:lnTo>
                    <a:lnTo>
                      <a:pt x="862" y="471"/>
                    </a:lnTo>
                    <a:lnTo>
                      <a:pt x="862" y="471"/>
                    </a:lnTo>
                    <a:lnTo>
                      <a:pt x="862" y="471"/>
                    </a:lnTo>
                    <a:lnTo>
                      <a:pt x="864" y="471"/>
                    </a:lnTo>
                    <a:lnTo>
                      <a:pt x="866" y="471"/>
                    </a:lnTo>
                    <a:lnTo>
                      <a:pt x="866" y="469"/>
                    </a:lnTo>
                    <a:lnTo>
                      <a:pt x="866" y="469"/>
                    </a:lnTo>
                    <a:lnTo>
                      <a:pt x="868" y="469"/>
                    </a:lnTo>
                    <a:lnTo>
                      <a:pt x="870" y="469"/>
                    </a:lnTo>
                    <a:lnTo>
                      <a:pt x="872" y="469"/>
                    </a:lnTo>
                    <a:lnTo>
                      <a:pt x="874" y="471"/>
                    </a:lnTo>
                    <a:lnTo>
                      <a:pt x="878" y="471"/>
                    </a:lnTo>
                    <a:lnTo>
                      <a:pt x="878" y="473"/>
                    </a:lnTo>
                    <a:lnTo>
                      <a:pt x="880" y="473"/>
                    </a:lnTo>
                    <a:lnTo>
                      <a:pt x="882" y="475"/>
                    </a:lnTo>
                    <a:lnTo>
                      <a:pt x="884" y="477"/>
                    </a:lnTo>
                    <a:lnTo>
                      <a:pt x="884" y="479"/>
                    </a:lnTo>
                    <a:lnTo>
                      <a:pt x="886" y="481"/>
                    </a:lnTo>
                    <a:lnTo>
                      <a:pt x="888" y="481"/>
                    </a:lnTo>
                    <a:lnTo>
                      <a:pt x="888" y="481"/>
                    </a:lnTo>
                    <a:lnTo>
                      <a:pt x="890" y="481"/>
                    </a:lnTo>
                    <a:lnTo>
                      <a:pt x="892" y="483"/>
                    </a:lnTo>
                    <a:lnTo>
                      <a:pt x="896" y="485"/>
                    </a:lnTo>
                    <a:lnTo>
                      <a:pt x="898" y="485"/>
                    </a:lnTo>
                    <a:lnTo>
                      <a:pt x="898" y="485"/>
                    </a:lnTo>
                    <a:lnTo>
                      <a:pt x="898" y="485"/>
                    </a:lnTo>
                    <a:lnTo>
                      <a:pt x="898" y="487"/>
                    </a:lnTo>
                    <a:lnTo>
                      <a:pt x="900" y="487"/>
                    </a:lnTo>
                    <a:lnTo>
                      <a:pt x="902" y="489"/>
                    </a:lnTo>
                    <a:lnTo>
                      <a:pt x="902" y="491"/>
                    </a:lnTo>
                    <a:lnTo>
                      <a:pt x="904" y="491"/>
                    </a:lnTo>
                    <a:lnTo>
                      <a:pt x="904" y="493"/>
                    </a:lnTo>
                    <a:lnTo>
                      <a:pt x="906" y="493"/>
                    </a:lnTo>
                    <a:lnTo>
                      <a:pt x="906" y="493"/>
                    </a:lnTo>
                    <a:lnTo>
                      <a:pt x="908" y="493"/>
                    </a:lnTo>
                    <a:lnTo>
                      <a:pt x="914" y="493"/>
                    </a:lnTo>
                    <a:lnTo>
                      <a:pt x="914" y="493"/>
                    </a:lnTo>
                    <a:lnTo>
                      <a:pt x="916" y="495"/>
                    </a:lnTo>
                    <a:lnTo>
                      <a:pt x="916" y="495"/>
                    </a:lnTo>
                    <a:lnTo>
                      <a:pt x="918" y="495"/>
                    </a:lnTo>
                    <a:lnTo>
                      <a:pt x="918" y="495"/>
                    </a:lnTo>
                    <a:lnTo>
                      <a:pt x="920" y="493"/>
                    </a:lnTo>
                    <a:lnTo>
                      <a:pt x="920" y="493"/>
                    </a:lnTo>
                    <a:lnTo>
                      <a:pt x="920" y="491"/>
                    </a:lnTo>
                    <a:lnTo>
                      <a:pt x="922" y="491"/>
                    </a:lnTo>
                    <a:lnTo>
                      <a:pt x="922" y="489"/>
                    </a:lnTo>
                    <a:lnTo>
                      <a:pt x="924" y="489"/>
                    </a:lnTo>
                    <a:lnTo>
                      <a:pt x="924" y="491"/>
                    </a:lnTo>
                    <a:lnTo>
                      <a:pt x="924" y="491"/>
                    </a:lnTo>
                    <a:lnTo>
                      <a:pt x="924" y="491"/>
                    </a:lnTo>
                    <a:lnTo>
                      <a:pt x="924" y="493"/>
                    </a:lnTo>
                    <a:lnTo>
                      <a:pt x="924" y="493"/>
                    </a:lnTo>
                    <a:lnTo>
                      <a:pt x="926" y="493"/>
                    </a:lnTo>
                    <a:lnTo>
                      <a:pt x="928" y="495"/>
                    </a:lnTo>
                    <a:lnTo>
                      <a:pt x="930" y="497"/>
                    </a:lnTo>
                    <a:lnTo>
                      <a:pt x="932" y="499"/>
                    </a:lnTo>
                    <a:lnTo>
                      <a:pt x="932" y="499"/>
                    </a:lnTo>
                    <a:lnTo>
                      <a:pt x="934" y="499"/>
                    </a:lnTo>
                    <a:lnTo>
                      <a:pt x="936" y="499"/>
                    </a:lnTo>
                    <a:lnTo>
                      <a:pt x="936" y="501"/>
                    </a:lnTo>
                    <a:lnTo>
                      <a:pt x="938" y="501"/>
                    </a:lnTo>
                    <a:lnTo>
                      <a:pt x="938" y="501"/>
                    </a:lnTo>
                    <a:lnTo>
                      <a:pt x="940" y="501"/>
                    </a:lnTo>
                    <a:lnTo>
                      <a:pt x="940" y="501"/>
                    </a:lnTo>
                    <a:lnTo>
                      <a:pt x="940" y="501"/>
                    </a:lnTo>
                    <a:lnTo>
                      <a:pt x="942" y="501"/>
                    </a:lnTo>
                    <a:lnTo>
                      <a:pt x="942" y="501"/>
                    </a:lnTo>
                    <a:lnTo>
                      <a:pt x="944" y="501"/>
                    </a:lnTo>
                    <a:lnTo>
                      <a:pt x="944" y="501"/>
                    </a:lnTo>
                    <a:lnTo>
                      <a:pt x="946" y="501"/>
                    </a:lnTo>
                    <a:lnTo>
                      <a:pt x="946" y="499"/>
                    </a:lnTo>
                    <a:lnTo>
                      <a:pt x="946" y="499"/>
                    </a:lnTo>
                    <a:lnTo>
                      <a:pt x="946" y="499"/>
                    </a:lnTo>
                    <a:lnTo>
                      <a:pt x="946" y="497"/>
                    </a:lnTo>
                    <a:lnTo>
                      <a:pt x="946" y="497"/>
                    </a:lnTo>
                    <a:lnTo>
                      <a:pt x="946" y="495"/>
                    </a:lnTo>
                    <a:lnTo>
                      <a:pt x="948" y="495"/>
                    </a:lnTo>
                    <a:lnTo>
                      <a:pt x="950" y="495"/>
                    </a:lnTo>
                    <a:lnTo>
                      <a:pt x="950" y="495"/>
                    </a:lnTo>
                    <a:lnTo>
                      <a:pt x="952" y="495"/>
                    </a:lnTo>
                    <a:lnTo>
                      <a:pt x="952" y="495"/>
                    </a:lnTo>
                    <a:lnTo>
                      <a:pt x="954" y="495"/>
                    </a:lnTo>
                    <a:lnTo>
                      <a:pt x="954" y="495"/>
                    </a:lnTo>
                    <a:lnTo>
                      <a:pt x="956" y="495"/>
                    </a:lnTo>
                    <a:lnTo>
                      <a:pt x="956" y="495"/>
                    </a:lnTo>
                    <a:lnTo>
                      <a:pt x="956" y="493"/>
                    </a:lnTo>
                    <a:lnTo>
                      <a:pt x="956" y="493"/>
                    </a:lnTo>
                    <a:lnTo>
                      <a:pt x="956" y="495"/>
                    </a:lnTo>
                    <a:lnTo>
                      <a:pt x="956" y="495"/>
                    </a:lnTo>
                    <a:lnTo>
                      <a:pt x="958" y="495"/>
                    </a:lnTo>
                    <a:lnTo>
                      <a:pt x="958" y="495"/>
                    </a:lnTo>
                    <a:lnTo>
                      <a:pt x="960" y="493"/>
                    </a:lnTo>
                    <a:lnTo>
                      <a:pt x="960" y="493"/>
                    </a:lnTo>
                    <a:lnTo>
                      <a:pt x="960" y="493"/>
                    </a:lnTo>
                    <a:lnTo>
                      <a:pt x="960" y="493"/>
                    </a:lnTo>
                    <a:lnTo>
                      <a:pt x="962" y="493"/>
                    </a:lnTo>
                    <a:lnTo>
                      <a:pt x="962" y="491"/>
                    </a:lnTo>
                    <a:lnTo>
                      <a:pt x="964" y="491"/>
                    </a:lnTo>
                    <a:lnTo>
                      <a:pt x="964" y="491"/>
                    </a:lnTo>
                    <a:lnTo>
                      <a:pt x="964" y="491"/>
                    </a:lnTo>
                    <a:lnTo>
                      <a:pt x="964" y="489"/>
                    </a:lnTo>
                    <a:lnTo>
                      <a:pt x="964" y="487"/>
                    </a:lnTo>
                    <a:lnTo>
                      <a:pt x="964" y="487"/>
                    </a:lnTo>
                    <a:lnTo>
                      <a:pt x="966" y="487"/>
                    </a:lnTo>
                    <a:lnTo>
                      <a:pt x="968" y="485"/>
                    </a:lnTo>
                    <a:lnTo>
                      <a:pt x="966" y="485"/>
                    </a:lnTo>
                    <a:lnTo>
                      <a:pt x="968" y="485"/>
                    </a:lnTo>
                    <a:lnTo>
                      <a:pt x="968" y="483"/>
                    </a:lnTo>
                    <a:lnTo>
                      <a:pt x="970" y="483"/>
                    </a:lnTo>
                    <a:lnTo>
                      <a:pt x="970" y="483"/>
                    </a:lnTo>
                    <a:lnTo>
                      <a:pt x="970" y="483"/>
                    </a:lnTo>
                    <a:lnTo>
                      <a:pt x="972" y="481"/>
                    </a:lnTo>
                    <a:lnTo>
                      <a:pt x="974" y="481"/>
                    </a:lnTo>
                    <a:lnTo>
                      <a:pt x="976" y="481"/>
                    </a:lnTo>
                    <a:lnTo>
                      <a:pt x="976" y="481"/>
                    </a:lnTo>
                    <a:lnTo>
                      <a:pt x="976" y="481"/>
                    </a:lnTo>
                    <a:lnTo>
                      <a:pt x="976" y="479"/>
                    </a:lnTo>
                    <a:lnTo>
                      <a:pt x="978" y="479"/>
                    </a:lnTo>
                    <a:lnTo>
                      <a:pt x="978" y="479"/>
                    </a:lnTo>
                    <a:lnTo>
                      <a:pt x="980" y="477"/>
                    </a:lnTo>
                    <a:lnTo>
                      <a:pt x="982" y="477"/>
                    </a:lnTo>
                    <a:lnTo>
                      <a:pt x="982" y="477"/>
                    </a:lnTo>
                    <a:lnTo>
                      <a:pt x="982" y="477"/>
                    </a:lnTo>
                    <a:lnTo>
                      <a:pt x="982" y="477"/>
                    </a:lnTo>
                    <a:lnTo>
                      <a:pt x="984" y="475"/>
                    </a:lnTo>
                    <a:lnTo>
                      <a:pt x="984" y="475"/>
                    </a:lnTo>
                    <a:lnTo>
                      <a:pt x="984" y="475"/>
                    </a:lnTo>
                    <a:lnTo>
                      <a:pt x="986" y="475"/>
                    </a:lnTo>
                    <a:lnTo>
                      <a:pt x="986" y="473"/>
                    </a:lnTo>
                    <a:lnTo>
                      <a:pt x="988" y="473"/>
                    </a:lnTo>
                    <a:lnTo>
                      <a:pt x="990" y="473"/>
                    </a:lnTo>
                    <a:lnTo>
                      <a:pt x="992" y="473"/>
                    </a:lnTo>
                    <a:lnTo>
                      <a:pt x="992" y="473"/>
                    </a:lnTo>
                    <a:lnTo>
                      <a:pt x="992" y="471"/>
                    </a:lnTo>
                    <a:lnTo>
                      <a:pt x="992" y="471"/>
                    </a:lnTo>
                    <a:lnTo>
                      <a:pt x="992" y="471"/>
                    </a:lnTo>
                    <a:lnTo>
                      <a:pt x="994" y="471"/>
                    </a:lnTo>
                    <a:lnTo>
                      <a:pt x="996" y="473"/>
                    </a:lnTo>
                    <a:lnTo>
                      <a:pt x="996" y="473"/>
                    </a:lnTo>
                    <a:lnTo>
                      <a:pt x="998" y="473"/>
                    </a:lnTo>
                    <a:lnTo>
                      <a:pt x="998" y="473"/>
                    </a:lnTo>
                    <a:lnTo>
                      <a:pt x="1000" y="473"/>
                    </a:lnTo>
                    <a:lnTo>
                      <a:pt x="1000" y="473"/>
                    </a:lnTo>
                    <a:lnTo>
                      <a:pt x="1000" y="473"/>
                    </a:lnTo>
                    <a:lnTo>
                      <a:pt x="1002" y="473"/>
                    </a:lnTo>
                    <a:lnTo>
                      <a:pt x="1002" y="473"/>
                    </a:lnTo>
                    <a:lnTo>
                      <a:pt x="1002" y="473"/>
                    </a:lnTo>
                    <a:lnTo>
                      <a:pt x="1004" y="475"/>
                    </a:lnTo>
                    <a:lnTo>
                      <a:pt x="1004" y="475"/>
                    </a:lnTo>
                    <a:lnTo>
                      <a:pt x="1006" y="475"/>
                    </a:lnTo>
                    <a:lnTo>
                      <a:pt x="1008" y="475"/>
                    </a:lnTo>
                    <a:lnTo>
                      <a:pt x="1008" y="475"/>
                    </a:lnTo>
                    <a:lnTo>
                      <a:pt x="1010" y="475"/>
                    </a:lnTo>
                    <a:lnTo>
                      <a:pt x="1012" y="475"/>
                    </a:lnTo>
                    <a:lnTo>
                      <a:pt x="1012" y="475"/>
                    </a:lnTo>
                    <a:lnTo>
                      <a:pt x="1014" y="475"/>
                    </a:lnTo>
                    <a:lnTo>
                      <a:pt x="1018" y="475"/>
                    </a:lnTo>
                    <a:lnTo>
                      <a:pt x="1018" y="475"/>
                    </a:lnTo>
                    <a:lnTo>
                      <a:pt x="1020" y="477"/>
                    </a:lnTo>
                    <a:lnTo>
                      <a:pt x="1022" y="477"/>
                    </a:lnTo>
                    <a:lnTo>
                      <a:pt x="1024" y="479"/>
                    </a:lnTo>
                    <a:lnTo>
                      <a:pt x="1024" y="481"/>
                    </a:lnTo>
                    <a:lnTo>
                      <a:pt x="1026" y="481"/>
                    </a:lnTo>
                    <a:lnTo>
                      <a:pt x="1026" y="483"/>
                    </a:lnTo>
                    <a:lnTo>
                      <a:pt x="1026" y="483"/>
                    </a:lnTo>
                    <a:lnTo>
                      <a:pt x="1028" y="483"/>
                    </a:lnTo>
                    <a:lnTo>
                      <a:pt x="1030" y="485"/>
                    </a:lnTo>
                    <a:lnTo>
                      <a:pt x="1030" y="485"/>
                    </a:lnTo>
                    <a:lnTo>
                      <a:pt x="1032" y="485"/>
                    </a:lnTo>
                    <a:lnTo>
                      <a:pt x="1032" y="485"/>
                    </a:lnTo>
                    <a:lnTo>
                      <a:pt x="1032" y="485"/>
                    </a:lnTo>
                    <a:lnTo>
                      <a:pt x="1034" y="485"/>
                    </a:lnTo>
                    <a:lnTo>
                      <a:pt x="1036" y="485"/>
                    </a:lnTo>
                    <a:lnTo>
                      <a:pt x="1036" y="487"/>
                    </a:lnTo>
                    <a:lnTo>
                      <a:pt x="1038" y="487"/>
                    </a:lnTo>
                    <a:lnTo>
                      <a:pt x="1038" y="487"/>
                    </a:lnTo>
                    <a:lnTo>
                      <a:pt x="1040" y="487"/>
                    </a:lnTo>
                    <a:lnTo>
                      <a:pt x="1042" y="487"/>
                    </a:lnTo>
                    <a:lnTo>
                      <a:pt x="1042" y="487"/>
                    </a:lnTo>
                    <a:lnTo>
                      <a:pt x="1044" y="487"/>
                    </a:lnTo>
                    <a:lnTo>
                      <a:pt x="1044" y="487"/>
                    </a:lnTo>
                    <a:lnTo>
                      <a:pt x="1046" y="487"/>
                    </a:lnTo>
                    <a:lnTo>
                      <a:pt x="1046" y="485"/>
                    </a:lnTo>
                    <a:lnTo>
                      <a:pt x="1048" y="485"/>
                    </a:lnTo>
                    <a:lnTo>
                      <a:pt x="1048" y="485"/>
                    </a:lnTo>
                    <a:lnTo>
                      <a:pt x="1048" y="487"/>
                    </a:lnTo>
                    <a:lnTo>
                      <a:pt x="1050" y="487"/>
                    </a:lnTo>
                    <a:lnTo>
                      <a:pt x="1050" y="485"/>
                    </a:lnTo>
                    <a:lnTo>
                      <a:pt x="1050" y="485"/>
                    </a:lnTo>
                    <a:lnTo>
                      <a:pt x="1052" y="485"/>
                    </a:lnTo>
                    <a:lnTo>
                      <a:pt x="1052" y="487"/>
                    </a:lnTo>
                    <a:lnTo>
                      <a:pt x="1054" y="487"/>
                    </a:lnTo>
                    <a:lnTo>
                      <a:pt x="1056" y="487"/>
                    </a:lnTo>
                    <a:lnTo>
                      <a:pt x="1056" y="487"/>
                    </a:lnTo>
                    <a:lnTo>
                      <a:pt x="1056" y="487"/>
                    </a:lnTo>
                    <a:lnTo>
                      <a:pt x="1058" y="487"/>
                    </a:lnTo>
                    <a:lnTo>
                      <a:pt x="1058" y="487"/>
                    </a:lnTo>
                    <a:lnTo>
                      <a:pt x="1060" y="487"/>
                    </a:lnTo>
                    <a:lnTo>
                      <a:pt x="1060" y="487"/>
                    </a:lnTo>
                    <a:lnTo>
                      <a:pt x="1064" y="487"/>
                    </a:lnTo>
                    <a:lnTo>
                      <a:pt x="1066" y="489"/>
                    </a:lnTo>
                    <a:lnTo>
                      <a:pt x="1066" y="489"/>
                    </a:lnTo>
                    <a:lnTo>
                      <a:pt x="1066" y="489"/>
                    </a:lnTo>
                    <a:lnTo>
                      <a:pt x="1068" y="491"/>
                    </a:lnTo>
                    <a:lnTo>
                      <a:pt x="1070" y="491"/>
                    </a:lnTo>
                    <a:lnTo>
                      <a:pt x="1070" y="489"/>
                    </a:lnTo>
                    <a:lnTo>
                      <a:pt x="1072" y="489"/>
                    </a:lnTo>
                    <a:lnTo>
                      <a:pt x="1072" y="487"/>
                    </a:lnTo>
                    <a:lnTo>
                      <a:pt x="1072" y="487"/>
                    </a:lnTo>
                    <a:lnTo>
                      <a:pt x="1074" y="487"/>
                    </a:lnTo>
                    <a:lnTo>
                      <a:pt x="1074" y="487"/>
                    </a:lnTo>
                    <a:lnTo>
                      <a:pt x="1076" y="487"/>
                    </a:lnTo>
                    <a:lnTo>
                      <a:pt x="1076" y="485"/>
                    </a:lnTo>
                    <a:lnTo>
                      <a:pt x="1076" y="485"/>
                    </a:lnTo>
                    <a:lnTo>
                      <a:pt x="1078" y="485"/>
                    </a:lnTo>
                    <a:lnTo>
                      <a:pt x="1078" y="483"/>
                    </a:lnTo>
                    <a:lnTo>
                      <a:pt x="1078" y="483"/>
                    </a:lnTo>
                    <a:lnTo>
                      <a:pt x="1078" y="481"/>
                    </a:lnTo>
                    <a:lnTo>
                      <a:pt x="1078" y="481"/>
                    </a:lnTo>
                    <a:lnTo>
                      <a:pt x="1078" y="479"/>
                    </a:lnTo>
                    <a:lnTo>
                      <a:pt x="1076" y="477"/>
                    </a:lnTo>
                    <a:lnTo>
                      <a:pt x="1076" y="477"/>
                    </a:lnTo>
                    <a:lnTo>
                      <a:pt x="1076" y="477"/>
                    </a:lnTo>
                    <a:lnTo>
                      <a:pt x="1074" y="475"/>
                    </a:lnTo>
                    <a:lnTo>
                      <a:pt x="1072" y="475"/>
                    </a:lnTo>
                    <a:lnTo>
                      <a:pt x="1072" y="475"/>
                    </a:lnTo>
                    <a:lnTo>
                      <a:pt x="1070" y="473"/>
                    </a:lnTo>
                    <a:lnTo>
                      <a:pt x="1070" y="473"/>
                    </a:lnTo>
                    <a:lnTo>
                      <a:pt x="1070" y="471"/>
                    </a:lnTo>
                    <a:lnTo>
                      <a:pt x="1068" y="471"/>
                    </a:lnTo>
                    <a:lnTo>
                      <a:pt x="1068" y="471"/>
                    </a:lnTo>
                    <a:lnTo>
                      <a:pt x="1066" y="469"/>
                    </a:lnTo>
                    <a:lnTo>
                      <a:pt x="1066" y="469"/>
                    </a:lnTo>
                    <a:lnTo>
                      <a:pt x="1066" y="467"/>
                    </a:lnTo>
                    <a:lnTo>
                      <a:pt x="1066" y="465"/>
                    </a:lnTo>
                    <a:lnTo>
                      <a:pt x="1066" y="465"/>
                    </a:lnTo>
                    <a:lnTo>
                      <a:pt x="1066" y="465"/>
                    </a:lnTo>
                    <a:lnTo>
                      <a:pt x="1064" y="463"/>
                    </a:lnTo>
                    <a:lnTo>
                      <a:pt x="1064" y="463"/>
                    </a:lnTo>
                    <a:lnTo>
                      <a:pt x="1064" y="461"/>
                    </a:lnTo>
                    <a:lnTo>
                      <a:pt x="1064" y="461"/>
                    </a:lnTo>
                    <a:lnTo>
                      <a:pt x="1066" y="461"/>
                    </a:lnTo>
                    <a:lnTo>
                      <a:pt x="1066" y="461"/>
                    </a:lnTo>
                    <a:lnTo>
                      <a:pt x="1066" y="459"/>
                    </a:lnTo>
                    <a:lnTo>
                      <a:pt x="1066" y="459"/>
                    </a:lnTo>
                    <a:lnTo>
                      <a:pt x="1066" y="457"/>
                    </a:lnTo>
                    <a:lnTo>
                      <a:pt x="1066" y="457"/>
                    </a:lnTo>
                    <a:lnTo>
                      <a:pt x="1066" y="457"/>
                    </a:lnTo>
                    <a:lnTo>
                      <a:pt x="1070" y="455"/>
                    </a:lnTo>
                    <a:lnTo>
                      <a:pt x="1070" y="453"/>
                    </a:lnTo>
                    <a:lnTo>
                      <a:pt x="1070" y="451"/>
                    </a:lnTo>
                    <a:lnTo>
                      <a:pt x="1070" y="451"/>
                    </a:lnTo>
                    <a:lnTo>
                      <a:pt x="1070" y="449"/>
                    </a:lnTo>
                    <a:lnTo>
                      <a:pt x="1072" y="449"/>
                    </a:lnTo>
                    <a:lnTo>
                      <a:pt x="1074" y="451"/>
                    </a:lnTo>
                    <a:lnTo>
                      <a:pt x="1074" y="451"/>
                    </a:lnTo>
                    <a:lnTo>
                      <a:pt x="1076" y="451"/>
                    </a:lnTo>
                    <a:lnTo>
                      <a:pt x="1080" y="453"/>
                    </a:lnTo>
                    <a:lnTo>
                      <a:pt x="1082" y="453"/>
                    </a:lnTo>
                    <a:lnTo>
                      <a:pt x="1082" y="453"/>
                    </a:lnTo>
                    <a:lnTo>
                      <a:pt x="1084" y="453"/>
                    </a:lnTo>
                    <a:lnTo>
                      <a:pt x="1086" y="455"/>
                    </a:lnTo>
                    <a:lnTo>
                      <a:pt x="1088" y="455"/>
                    </a:lnTo>
                    <a:lnTo>
                      <a:pt x="1090" y="455"/>
                    </a:lnTo>
                    <a:lnTo>
                      <a:pt x="1092" y="455"/>
                    </a:lnTo>
                    <a:lnTo>
                      <a:pt x="1096" y="455"/>
                    </a:lnTo>
                    <a:lnTo>
                      <a:pt x="1096" y="457"/>
                    </a:lnTo>
                    <a:lnTo>
                      <a:pt x="1100" y="457"/>
                    </a:lnTo>
                    <a:lnTo>
                      <a:pt x="1102" y="459"/>
                    </a:lnTo>
                    <a:lnTo>
                      <a:pt x="1106" y="459"/>
                    </a:lnTo>
                    <a:lnTo>
                      <a:pt x="1108" y="459"/>
                    </a:lnTo>
                    <a:lnTo>
                      <a:pt x="1108" y="461"/>
                    </a:lnTo>
                    <a:lnTo>
                      <a:pt x="1110" y="461"/>
                    </a:lnTo>
                    <a:lnTo>
                      <a:pt x="1112" y="461"/>
                    </a:lnTo>
                    <a:lnTo>
                      <a:pt x="1112" y="461"/>
                    </a:lnTo>
                    <a:lnTo>
                      <a:pt x="1116" y="461"/>
                    </a:lnTo>
                    <a:lnTo>
                      <a:pt x="1118" y="461"/>
                    </a:lnTo>
                    <a:lnTo>
                      <a:pt x="1120" y="463"/>
                    </a:lnTo>
                    <a:lnTo>
                      <a:pt x="1122" y="463"/>
                    </a:lnTo>
                    <a:lnTo>
                      <a:pt x="1122" y="463"/>
                    </a:lnTo>
                    <a:lnTo>
                      <a:pt x="1122" y="465"/>
                    </a:lnTo>
                    <a:lnTo>
                      <a:pt x="1124" y="467"/>
                    </a:lnTo>
                    <a:lnTo>
                      <a:pt x="1124" y="467"/>
                    </a:lnTo>
                    <a:lnTo>
                      <a:pt x="1126" y="469"/>
                    </a:lnTo>
                    <a:lnTo>
                      <a:pt x="1126" y="471"/>
                    </a:lnTo>
                    <a:lnTo>
                      <a:pt x="1128" y="471"/>
                    </a:lnTo>
                    <a:lnTo>
                      <a:pt x="1128" y="473"/>
                    </a:lnTo>
                    <a:lnTo>
                      <a:pt x="1128" y="473"/>
                    </a:lnTo>
                    <a:lnTo>
                      <a:pt x="1130" y="473"/>
                    </a:lnTo>
                    <a:lnTo>
                      <a:pt x="1130" y="475"/>
                    </a:lnTo>
                    <a:lnTo>
                      <a:pt x="1130" y="475"/>
                    </a:lnTo>
                    <a:lnTo>
                      <a:pt x="1130" y="475"/>
                    </a:lnTo>
                    <a:lnTo>
                      <a:pt x="1132" y="477"/>
                    </a:lnTo>
                    <a:lnTo>
                      <a:pt x="1132" y="477"/>
                    </a:lnTo>
                    <a:lnTo>
                      <a:pt x="1134" y="477"/>
                    </a:lnTo>
                    <a:lnTo>
                      <a:pt x="1134" y="477"/>
                    </a:lnTo>
                    <a:lnTo>
                      <a:pt x="1138" y="479"/>
                    </a:lnTo>
                    <a:lnTo>
                      <a:pt x="1138" y="479"/>
                    </a:lnTo>
                    <a:lnTo>
                      <a:pt x="1140" y="479"/>
                    </a:lnTo>
                    <a:lnTo>
                      <a:pt x="1144" y="481"/>
                    </a:lnTo>
                    <a:lnTo>
                      <a:pt x="1144" y="481"/>
                    </a:lnTo>
                    <a:lnTo>
                      <a:pt x="1146" y="481"/>
                    </a:lnTo>
                    <a:lnTo>
                      <a:pt x="1148" y="483"/>
                    </a:lnTo>
                    <a:lnTo>
                      <a:pt x="1150" y="483"/>
                    </a:lnTo>
                    <a:lnTo>
                      <a:pt x="1150" y="483"/>
                    </a:lnTo>
                    <a:lnTo>
                      <a:pt x="1152" y="483"/>
                    </a:lnTo>
                    <a:lnTo>
                      <a:pt x="1154" y="483"/>
                    </a:lnTo>
                    <a:lnTo>
                      <a:pt x="1154" y="483"/>
                    </a:lnTo>
                    <a:lnTo>
                      <a:pt x="1156" y="483"/>
                    </a:lnTo>
                    <a:lnTo>
                      <a:pt x="1156" y="483"/>
                    </a:lnTo>
                    <a:lnTo>
                      <a:pt x="1158" y="483"/>
                    </a:lnTo>
                    <a:lnTo>
                      <a:pt x="1160" y="483"/>
                    </a:lnTo>
                    <a:lnTo>
                      <a:pt x="1160" y="481"/>
                    </a:lnTo>
                    <a:lnTo>
                      <a:pt x="1162" y="481"/>
                    </a:lnTo>
                    <a:lnTo>
                      <a:pt x="1162" y="481"/>
                    </a:lnTo>
                    <a:lnTo>
                      <a:pt x="1164" y="481"/>
                    </a:lnTo>
                    <a:lnTo>
                      <a:pt x="1166" y="479"/>
                    </a:lnTo>
                    <a:lnTo>
                      <a:pt x="1168" y="479"/>
                    </a:lnTo>
                    <a:lnTo>
                      <a:pt x="1170" y="479"/>
                    </a:lnTo>
                    <a:lnTo>
                      <a:pt x="1172" y="479"/>
                    </a:lnTo>
                    <a:lnTo>
                      <a:pt x="1172" y="477"/>
                    </a:lnTo>
                    <a:lnTo>
                      <a:pt x="1174" y="477"/>
                    </a:lnTo>
                    <a:lnTo>
                      <a:pt x="1176" y="479"/>
                    </a:lnTo>
                    <a:lnTo>
                      <a:pt x="1178" y="479"/>
                    </a:lnTo>
                    <a:lnTo>
                      <a:pt x="1180" y="479"/>
                    </a:lnTo>
                    <a:lnTo>
                      <a:pt x="1182" y="479"/>
                    </a:lnTo>
                    <a:lnTo>
                      <a:pt x="1184" y="479"/>
                    </a:lnTo>
                    <a:lnTo>
                      <a:pt x="1186" y="481"/>
                    </a:lnTo>
                    <a:lnTo>
                      <a:pt x="1188" y="481"/>
                    </a:lnTo>
                    <a:lnTo>
                      <a:pt x="1192" y="479"/>
                    </a:lnTo>
                    <a:lnTo>
                      <a:pt x="1194" y="481"/>
                    </a:lnTo>
                    <a:lnTo>
                      <a:pt x="1196" y="481"/>
                    </a:lnTo>
                    <a:lnTo>
                      <a:pt x="1198" y="483"/>
                    </a:lnTo>
                    <a:lnTo>
                      <a:pt x="1200" y="485"/>
                    </a:lnTo>
                    <a:lnTo>
                      <a:pt x="1202" y="485"/>
                    </a:lnTo>
                    <a:lnTo>
                      <a:pt x="1204" y="485"/>
                    </a:lnTo>
                    <a:lnTo>
                      <a:pt x="1204" y="485"/>
                    </a:lnTo>
                    <a:lnTo>
                      <a:pt x="1208" y="485"/>
                    </a:lnTo>
                    <a:lnTo>
                      <a:pt x="1212" y="487"/>
                    </a:lnTo>
                    <a:lnTo>
                      <a:pt x="1214" y="487"/>
                    </a:lnTo>
                    <a:lnTo>
                      <a:pt x="1214" y="487"/>
                    </a:lnTo>
                    <a:lnTo>
                      <a:pt x="1214" y="489"/>
                    </a:lnTo>
                    <a:lnTo>
                      <a:pt x="1216" y="491"/>
                    </a:lnTo>
                    <a:lnTo>
                      <a:pt x="1216" y="491"/>
                    </a:lnTo>
                    <a:lnTo>
                      <a:pt x="1216" y="491"/>
                    </a:lnTo>
                    <a:lnTo>
                      <a:pt x="1218" y="491"/>
                    </a:lnTo>
                    <a:lnTo>
                      <a:pt x="1218" y="493"/>
                    </a:lnTo>
                    <a:lnTo>
                      <a:pt x="1220" y="493"/>
                    </a:lnTo>
                    <a:lnTo>
                      <a:pt x="1222" y="493"/>
                    </a:lnTo>
                    <a:lnTo>
                      <a:pt x="1224" y="497"/>
                    </a:lnTo>
                    <a:lnTo>
                      <a:pt x="1226" y="497"/>
                    </a:lnTo>
                    <a:lnTo>
                      <a:pt x="1228" y="497"/>
                    </a:lnTo>
                    <a:lnTo>
                      <a:pt x="1230" y="497"/>
                    </a:lnTo>
                    <a:lnTo>
                      <a:pt x="1232" y="497"/>
                    </a:lnTo>
                    <a:lnTo>
                      <a:pt x="1236" y="497"/>
                    </a:lnTo>
                    <a:lnTo>
                      <a:pt x="1240" y="497"/>
                    </a:lnTo>
                    <a:lnTo>
                      <a:pt x="1242" y="499"/>
                    </a:lnTo>
                    <a:lnTo>
                      <a:pt x="1244" y="499"/>
                    </a:lnTo>
                    <a:lnTo>
                      <a:pt x="1248" y="499"/>
                    </a:lnTo>
                    <a:lnTo>
                      <a:pt x="1252" y="501"/>
                    </a:lnTo>
                    <a:lnTo>
                      <a:pt x="1252" y="499"/>
                    </a:lnTo>
                    <a:lnTo>
                      <a:pt x="1254" y="499"/>
                    </a:lnTo>
                    <a:lnTo>
                      <a:pt x="1256" y="499"/>
                    </a:lnTo>
                    <a:lnTo>
                      <a:pt x="1258" y="501"/>
                    </a:lnTo>
                    <a:lnTo>
                      <a:pt x="1258" y="501"/>
                    </a:lnTo>
                    <a:lnTo>
                      <a:pt x="1260" y="501"/>
                    </a:lnTo>
                    <a:lnTo>
                      <a:pt x="1264" y="497"/>
                    </a:lnTo>
                    <a:lnTo>
                      <a:pt x="1266" y="497"/>
                    </a:lnTo>
                    <a:lnTo>
                      <a:pt x="1266" y="497"/>
                    </a:lnTo>
                    <a:lnTo>
                      <a:pt x="1268" y="497"/>
                    </a:lnTo>
                    <a:lnTo>
                      <a:pt x="1268" y="497"/>
                    </a:lnTo>
                    <a:lnTo>
                      <a:pt x="1270" y="497"/>
                    </a:lnTo>
                    <a:lnTo>
                      <a:pt x="1272" y="497"/>
                    </a:lnTo>
                    <a:lnTo>
                      <a:pt x="1274" y="495"/>
                    </a:lnTo>
                    <a:lnTo>
                      <a:pt x="1276" y="495"/>
                    </a:lnTo>
                    <a:lnTo>
                      <a:pt x="1278" y="495"/>
                    </a:lnTo>
                    <a:lnTo>
                      <a:pt x="1280" y="493"/>
                    </a:lnTo>
                    <a:lnTo>
                      <a:pt x="1282" y="495"/>
                    </a:lnTo>
                    <a:lnTo>
                      <a:pt x="1284" y="493"/>
                    </a:lnTo>
                    <a:lnTo>
                      <a:pt x="1286" y="493"/>
                    </a:lnTo>
                    <a:lnTo>
                      <a:pt x="1286" y="493"/>
                    </a:lnTo>
                    <a:lnTo>
                      <a:pt x="1286" y="491"/>
                    </a:lnTo>
                    <a:lnTo>
                      <a:pt x="1286" y="489"/>
                    </a:lnTo>
                    <a:lnTo>
                      <a:pt x="1288" y="487"/>
                    </a:lnTo>
                    <a:lnTo>
                      <a:pt x="1288" y="487"/>
                    </a:lnTo>
                    <a:lnTo>
                      <a:pt x="1291" y="485"/>
                    </a:lnTo>
                    <a:lnTo>
                      <a:pt x="1293" y="485"/>
                    </a:lnTo>
                    <a:lnTo>
                      <a:pt x="1295" y="483"/>
                    </a:lnTo>
                    <a:lnTo>
                      <a:pt x="1295" y="483"/>
                    </a:lnTo>
                    <a:lnTo>
                      <a:pt x="1297" y="481"/>
                    </a:lnTo>
                    <a:lnTo>
                      <a:pt x="1299" y="481"/>
                    </a:lnTo>
                    <a:lnTo>
                      <a:pt x="1299" y="481"/>
                    </a:lnTo>
                    <a:lnTo>
                      <a:pt x="1303" y="481"/>
                    </a:lnTo>
                    <a:lnTo>
                      <a:pt x="1303" y="481"/>
                    </a:lnTo>
                    <a:lnTo>
                      <a:pt x="1305" y="481"/>
                    </a:lnTo>
                    <a:lnTo>
                      <a:pt x="1307" y="483"/>
                    </a:lnTo>
                    <a:lnTo>
                      <a:pt x="1309" y="483"/>
                    </a:lnTo>
                    <a:lnTo>
                      <a:pt x="1311" y="485"/>
                    </a:lnTo>
                    <a:lnTo>
                      <a:pt x="1315" y="487"/>
                    </a:lnTo>
                    <a:lnTo>
                      <a:pt x="1317" y="487"/>
                    </a:lnTo>
                    <a:lnTo>
                      <a:pt x="1317" y="487"/>
                    </a:lnTo>
                    <a:lnTo>
                      <a:pt x="1319" y="487"/>
                    </a:lnTo>
                    <a:lnTo>
                      <a:pt x="1321" y="487"/>
                    </a:lnTo>
                    <a:lnTo>
                      <a:pt x="1323" y="487"/>
                    </a:lnTo>
                    <a:lnTo>
                      <a:pt x="1323" y="487"/>
                    </a:lnTo>
                    <a:lnTo>
                      <a:pt x="1327" y="485"/>
                    </a:lnTo>
                    <a:lnTo>
                      <a:pt x="1327" y="485"/>
                    </a:lnTo>
                    <a:lnTo>
                      <a:pt x="1329" y="487"/>
                    </a:lnTo>
                    <a:lnTo>
                      <a:pt x="1333" y="487"/>
                    </a:lnTo>
                    <a:lnTo>
                      <a:pt x="1335" y="487"/>
                    </a:lnTo>
                    <a:lnTo>
                      <a:pt x="1335" y="489"/>
                    </a:lnTo>
                    <a:lnTo>
                      <a:pt x="1339" y="491"/>
                    </a:lnTo>
                    <a:lnTo>
                      <a:pt x="1341" y="491"/>
                    </a:lnTo>
                    <a:lnTo>
                      <a:pt x="1345" y="493"/>
                    </a:lnTo>
                    <a:lnTo>
                      <a:pt x="1349" y="493"/>
                    </a:lnTo>
                    <a:lnTo>
                      <a:pt x="1353" y="493"/>
                    </a:lnTo>
                    <a:lnTo>
                      <a:pt x="1355" y="495"/>
                    </a:lnTo>
                    <a:lnTo>
                      <a:pt x="1355" y="495"/>
                    </a:lnTo>
                    <a:lnTo>
                      <a:pt x="1357" y="491"/>
                    </a:lnTo>
                    <a:lnTo>
                      <a:pt x="1359" y="489"/>
                    </a:lnTo>
                    <a:lnTo>
                      <a:pt x="1363" y="487"/>
                    </a:lnTo>
                    <a:lnTo>
                      <a:pt x="1365" y="487"/>
                    </a:lnTo>
                    <a:lnTo>
                      <a:pt x="1367" y="485"/>
                    </a:lnTo>
                    <a:lnTo>
                      <a:pt x="1369" y="485"/>
                    </a:lnTo>
                    <a:lnTo>
                      <a:pt x="1369" y="483"/>
                    </a:lnTo>
                    <a:lnTo>
                      <a:pt x="1367" y="481"/>
                    </a:lnTo>
                    <a:lnTo>
                      <a:pt x="1365" y="479"/>
                    </a:lnTo>
                    <a:lnTo>
                      <a:pt x="1363" y="479"/>
                    </a:lnTo>
                    <a:lnTo>
                      <a:pt x="1363" y="479"/>
                    </a:lnTo>
                    <a:lnTo>
                      <a:pt x="1363" y="479"/>
                    </a:lnTo>
                    <a:lnTo>
                      <a:pt x="1363" y="477"/>
                    </a:lnTo>
                    <a:lnTo>
                      <a:pt x="1363" y="475"/>
                    </a:lnTo>
                    <a:lnTo>
                      <a:pt x="1363" y="475"/>
                    </a:lnTo>
                    <a:lnTo>
                      <a:pt x="1365" y="473"/>
                    </a:lnTo>
                    <a:lnTo>
                      <a:pt x="1363" y="473"/>
                    </a:lnTo>
                    <a:lnTo>
                      <a:pt x="1363" y="471"/>
                    </a:lnTo>
                    <a:lnTo>
                      <a:pt x="1363" y="469"/>
                    </a:lnTo>
                    <a:lnTo>
                      <a:pt x="1363" y="467"/>
                    </a:lnTo>
                    <a:lnTo>
                      <a:pt x="1363" y="467"/>
                    </a:lnTo>
                    <a:lnTo>
                      <a:pt x="1363" y="465"/>
                    </a:lnTo>
                    <a:lnTo>
                      <a:pt x="1363" y="463"/>
                    </a:lnTo>
                    <a:lnTo>
                      <a:pt x="1363" y="461"/>
                    </a:lnTo>
                    <a:lnTo>
                      <a:pt x="1363" y="459"/>
                    </a:lnTo>
                    <a:lnTo>
                      <a:pt x="1363" y="455"/>
                    </a:lnTo>
                    <a:lnTo>
                      <a:pt x="1365" y="453"/>
                    </a:lnTo>
                    <a:lnTo>
                      <a:pt x="1367" y="451"/>
                    </a:lnTo>
                    <a:lnTo>
                      <a:pt x="1367" y="449"/>
                    </a:lnTo>
                    <a:lnTo>
                      <a:pt x="1365" y="447"/>
                    </a:lnTo>
                    <a:lnTo>
                      <a:pt x="1363" y="447"/>
                    </a:lnTo>
                    <a:lnTo>
                      <a:pt x="1361" y="445"/>
                    </a:lnTo>
                    <a:lnTo>
                      <a:pt x="1361" y="443"/>
                    </a:lnTo>
                    <a:lnTo>
                      <a:pt x="1359" y="441"/>
                    </a:lnTo>
                    <a:lnTo>
                      <a:pt x="1357" y="441"/>
                    </a:lnTo>
                    <a:lnTo>
                      <a:pt x="1355" y="441"/>
                    </a:lnTo>
                    <a:lnTo>
                      <a:pt x="1353" y="441"/>
                    </a:lnTo>
                    <a:lnTo>
                      <a:pt x="1351" y="441"/>
                    </a:lnTo>
                    <a:lnTo>
                      <a:pt x="1349" y="439"/>
                    </a:lnTo>
                    <a:lnTo>
                      <a:pt x="1349" y="437"/>
                    </a:lnTo>
                    <a:lnTo>
                      <a:pt x="1351" y="437"/>
                    </a:lnTo>
                    <a:lnTo>
                      <a:pt x="1353" y="435"/>
                    </a:lnTo>
                    <a:lnTo>
                      <a:pt x="1353" y="431"/>
                    </a:lnTo>
                    <a:lnTo>
                      <a:pt x="1355" y="429"/>
                    </a:lnTo>
                    <a:lnTo>
                      <a:pt x="1361" y="429"/>
                    </a:lnTo>
                    <a:lnTo>
                      <a:pt x="1365" y="427"/>
                    </a:lnTo>
                    <a:lnTo>
                      <a:pt x="1369" y="427"/>
                    </a:lnTo>
                    <a:lnTo>
                      <a:pt x="1371" y="425"/>
                    </a:lnTo>
                    <a:lnTo>
                      <a:pt x="1373" y="427"/>
                    </a:lnTo>
                    <a:lnTo>
                      <a:pt x="1375" y="427"/>
                    </a:lnTo>
                    <a:lnTo>
                      <a:pt x="1377" y="427"/>
                    </a:lnTo>
                    <a:lnTo>
                      <a:pt x="1379" y="425"/>
                    </a:lnTo>
                    <a:lnTo>
                      <a:pt x="1381" y="425"/>
                    </a:lnTo>
                    <a:lnTo>
                      <a:pt x="1383" y="425"/>
                    </a:lnTo>
                    <a:lnTo>
                      <a:pt x="1385" y="425"/>
                    </a:lnTo>
                    <a:lnTo>
                      <a:pt x="1387" y="425"/>
                    </a:lnTo>
                    <a:lnTo>
                      <a:pt x="1387" y="425"/>
                    </a:lnTo>
                    <a:lnTo>
                      <a:pt x="1387" y="425"/>
                    </a:lnTo>
                    <a:lnTo>
                      <a:pt x="1387" y="425"/>
                    </a:lnTo>
                    <a:lnTo>
                      <a:pt x="1389" y="425"/>
                    </a:lnTo>
                    <a:lnTo>
                      <a:pt x="1395" y="427"/>
                    </a:lnTo>
                    <a:lnTo>
                      <a:pt x="1397" y="429"/>
                    </a:lnTo>
                    <a:lnTo>
                      <a:pt x="1399" y="427"/>
                    </a:lnTo>
                    <a:lnTo>
                      <a:pt x="1399" y="429"/>
                    </a:lnTo>
                    <a:lnTo>
                      <a:pt x="1401" y="429"/>
                    </a:lnTo>
                    <a:lnTo>
                      <a:pt x="1403" y="431"/>
                    </a:lnTo>
                    <a:lnTo>
                      <a:pt x="1405" y="431"/>
                    </a:lnTo>
                    <a:lnTo>
                      <a:pt x="1409" y="431"/>
                    </a:lnTo>
                    <a:lnTo>
                      <a:pt x="1409" y="431"/>
                    </a:lnTo>
                    <a:lnTo>
                      <a:pt x="1409" y="431"/>
                    </a:lnTo>
                    <a:lnTo>
                      <a:pt x="1411" y="431"/>
                    </a:lnTo>
                    <a:lnTo>
                      <a:pt x="1411" y="431"/>
                    </a:lnTo>
                    <a:lnTo>
                      <a:pt x="1413" y="431"/>
                    </a:lnTo>
                    <a:lnTo>
                      <a:pt x="1417" y="433"/>
                    </a:lnTo>
                    <a:lnTo>
                      <a:pt x="1419" y="433"/>
                    </a:lnTo>
                    <a:lnTo>
                      <a:pt x="1421" y="433"/>
                    </a:lnTo>
                    <a:lnTo>
                      <a:pt x="1421" y="433"/>
                    </a:lnTo>
                    <a:lnTo>
                      <a:pt x="1423" y="435"/>
                    </a:lnTo>
                    <a:lnTo>
                      <a:pt x="1423" y="435"/>
                    </a:lnTo>
                    <a:lnTo>
                      <a:pt x="1423" y="435"/>
                    </a:lnTo>
                    <a:lnTo>
                      <a:pt x="1425" y="437"/>
                    </a:lnTo>
                    <a:lnTo>
                      <a:pt x="1425" y="437"/>
                    </a:lnTo>
                    <a:lnTo>
                      <a:pt x="1427" y="437"/>
                    </a:lnTo>
                    <a:lnTo>
                      <a:pt x="1427" y="437"/>
                    </a:lnTo>
                    <a:lnTo>
                      <a:pt x="1429" y="439"/>
                    </a:lnTo>
                    <a:lnTo>
                      <a:pt x="1431" y="439"/>
                    </a:lnTo>
                    <a:lnTo>
                      <a:pt x="1431" y="439"/>
                    </a:lnTo>
                    <a:lnTo>
                      <a:pt x="1431" y="439"/>
                    </a:lnTo>
                    <a:lnTo>
                      <a:pt x="1431" y="439"/>
                    </a:lnTo>
                    <a:lnTo>
                      <a:pt x="1431" y="441"/>
                    </a:lnTo>
                    <a:lnTo>
                      <a:pt x="1431" y="441"/>
                    </a:lnTo>
                    <a:lnTo>
                      <a:pt x="1433" y="441"/>
                    </a:lnTo>
                    <a:lnTo>
                      <a:pt x="1433" y="441"/>
                    </a:lnTo>
                    <a:lnTo>
                      <a:pt x="1435" y="443"/>
                    </a:lnTo>
                    <a:lnTo>
                      <a:pt x="1435" y="443"/>
                    </a:lnTo>
                    <a:lnTo>
                      <a:pt x="1437" y="443"/>
                    </a:lnTo>
                    <a:lnTo>
                      <a:pt x="1437" y="445"/>
                    </a:lnTo>
                    <a:lnTo>
                      <a:pt x="1439" y="445"/>
                    </a:lnTo>
                    <a:lnTo>
                      <a:pt x="1439" y="445"/>
                    </a:lnTo>
                    <a:lnTo>
                      <a:pt x="1439" y="445"/>
                    </a:lnTo>
                    <a:lnTo>
                      <a:pt x="1441" y="447"/>
                    </a:lnTo>
                    <a:lnTo>
                      <a:pt x="1441" y="447"/>
                    </a:lnTo>
                    <a:lnTo>
                      <a:pt x="1441" y="449"/>
                    </a:lnTo>
                    <a:lnTo>
                      <a:pt x="1443" y="449"/>
                    </a:lnTo>
                    <a:lnTo>
                      <a:pt x="1445" y="451"/>
                    </a:lnTo>
                    <a:lnTo>
                      <a:pt x="1447" y="453"/>
                    </a:lnTo>
                    <a:lnTo>
                      <a:pt x="1449" y="455"/>
                    </a:lnTo>
                    <a:lnTo>
                      <a:pt x="1451" y="457"/>
                    </a:lnTo>
                    <a:lnTo>
                      <a:pt x="1453" y="457"/>
                    </a:lnTo>
                    <a:lnTo>
                      <a:pt x="1453" y="459"/>
                    </a:lnTo>
                    <a:lnTo>
                      <a:pt x="1455" y="459"/>
                    </a:lnTo>
                    <a:lnTo>
                      <a:pt x="1455" y="459"/>
                    </a:lnTo>
                    <a:lnTo>
                      <a:pt x="1455" y="461"/>
                    </a:lnTo>
                    <a:lnTo>
                      <a:pt x="1457" y="461"/>
                    </a:lnTo>
                    <a:lnTo>
                      <a:pt x="1457" y="461"/>
                    </a:lnTo>
                    <a:lnTo>
                      <a:pt x="1457" y="463"/>
                    </a:lnTo>
                    <a:lnTo>
                      <a:pt x="1459" y="463"/>
                    </a:lnTo>
                    <a:lnTo>
                      <a:pt x="1459" y="465"/>
                    </a:lnTo>
                    <a:lnTo>
                      <a:pt x="1461" y="465"/>
                    </a:lnTo>
                    <a:lnTo>
                      <a:pt x="1461" y="467"/>
                    </a:lnTo>
                    <a:lnTo>
                      <a:pt x="1463" y="469"/>
                    </a:lnTo>
                    <a:lnTo>
                      <a:pt x="1469" y="471"/>
                    </a:lnTo>
                    <a:lnTo>
                      <a:pt x="1471" y="473"/>
                    </a:lnTo>
                    <a:lnTo>
                      <a:pt x="1473" y="475"/>
                    </a:lnTo>
                    <a:lnTo>
                      <a:pt x="1473" y="477"/>
                    </a:lnTo>
                    <a:lnTo>
                      <a:pt x="1473" y="477"/>
                    </a:lnTo>
                    <a:lnTo>
                      <a:pt x="1473" y="477"/>
                    </a:lnTo>
                    <a:lnTo>
                      <a:pt x="1475" y="479"/>
                    </a:lnTo>
                    <a:lnTo>
                      <a:pt x="1475" y="479"/>
                    </a:lnTo>
                    <a:lnTo>
                      <a:pt x="1475" y="479"/>
                    </a:lnTo>
                    <a:lnTo>
                      <a:pt x="1477" y="481"/>
                    </a:lnTo>
                    <a:lnTo>
                      <a:pt x="1481" y="483"/>
                    </a:lnTo>
                    <a:lnTo>
                      <a:pt x="1481" y="485"/>
                    </a:lnTo>
                    <a:lnTo>
                      <a:pt x="1481" y="487"/>
                    </a:lnTo>
                    <a:lnTo>
                      <a:pt x="1483" y="487"/>
                    </a:lnTo>
                    <a:lnTo>
                      <a:pt x="1485" y="489"/>
                    </a:lnTo>
                    <a:lnTo>
                      <a:pt x="1487" y="489"/>
                    </a:lnTo>
                    <a:lnTo>
                      <a:pt x="1487" y="491"/>
                    </a:lnTo>
                    <a:lnTo>
                      <a:pt x="1489" y="491"/>
                    </a:lnTo>
                    <a:lnTo>
                      <a:pt x="1491" y="493"/>
                    </a:lnTo>
                    <a:lnTo>
                      <a:pt x="1493" y="493"/>
                    </a:lnTo>
                    <a:lnTo>
                      <a:pt x="1497" y="493"/>
                    </a:lnTo>
                    <a:lnTo>
                      <a:pt x="1501" y="493"/>
                    </a:lnTo>
                    <a:lnTo>
                      <a:pt x="1503" y="493"/>
                    </a:lnTo>
                    <a:lnTo>
                      <a:pt x="1503" y="493"/>
                    </a:lnTo>
                    <a:lnTo>
                      <a:pt x="1505" y="493"/>
                    </a:lnTo>
                    <a:lnTo>
                      <a:pt x="1505" y="495"/>
                    </a:lnTo>
                    <a:lnTo>
                      <a:pt x="1505" y="495"/>
                    </a:lnTo>
                    <a:lnTo>
                      <a:pt x="1507" y="495"/>
                    </a:lnTo>
                    <a:lnTo>
                      <a:pt x="1509" y="495"/>
                    </a:lnTo>
                    <a:lnTo>
                      <a:pt x="1511" y="497"/>
                    </a:lnTo>
                    <a:lnTo>
                      <a:pt x="1511" y="497"/>
                    </a:lnTo>
                    <a:lnTo>
                      <a:pt x="1511" y="497"/>
                    </a:lnTo>
                    <a:lnTo>
                      <a:pt x="1513" y="497"/>
                    </a:lnTo>
                    <a:lnTo>
                      <a:pt x="1513" y="497"/>
                    </a:lnTo>
                    <a:lnTo>
                      <a:pt x="1515" y="497"/>
                    </a:lnTo>
                    <a:lnTo>
                      <a:pt x="1515" y="497"/>
                    </a:lnTo>
                    <a:lnTo>
                      <a:pt x="1515" y="497"/>
                    </a:lnTo>
                    <a:lnTo>
                      <a:pt x="1515" y="497"/>
                    </a:lnTo>
                    <a:lnTo>
                      <a:pt x="1517" y="497"/>
                    </a:lnTo>
                    <a:lnTo>
                      <a:pt x="1519" y="499"/>
                    </a:lnTo>
                    <a:lnTo>
                      <a:pt x="1519" y="499"/>
                    </a:lnTo>
                    <a:lnTo>
                      <a:pt x="1523" y="499"/>
                    </a:lnTo>
                    <a:lnTo>
                      <a:pt x="1529" y="503"/>
                    </a:lnTo>
                    <a:lnTo>
                      <a:pt x="1531" y="505"/>
                    </a:lnTo>
                    <a:lnTo>
                      <a:pt x="1533" y="505"/>
                    </a:lnTo>
                    <a:lnTo>
                      <a:pt x="1537" y="505"/>
                    </a:lnTo>
                    <a:lnTo>
                      <a:pt x="1539" y="507"/>
                    </a:lnTo>
                    <a:lnTo>
                      <a:pt x="1539" y="509"/>
                    </a:lnTo>
                    <a:lnTo>
                      <a:pt x="1539" y="509"/>
                    </a:lnTo>
                    <a:lnTo>
                      <a:pt x="1541" y="511"/>
                    </a:lnTo>
                    <a:lnTo>
                      <a:pt x="1541" y="513"/>
                    </a:lnTo>
                    <a:lnTo>
                      <a:pt x="1543" y="513"/>
                    </a:lnTo>
                    <a:lnTo>
                      <a:pt x="1545" y="513"/>
                    </a:lnTo>
                    <a:lnTo>
                      <a:pt x="1545" y="515"/>
                    </a:lnTo>
                    <a:lnTo>
                      <a:pt x="1547" y="517"/>
                    </a:lnTo>
                    <a:lnTo>
                      <a:pt x="1547" y="519"/>
                    </a:lnTo>
                    <a:lnTo>
                      <a:pt x="1549" y="521"/>
                    </a:lnTo>
                    <a:lnTo>
                      <a:pt x="1551" y="521"/>
                    </a:lnTo>
                    <a:lnTo>
                      <a:pt x="1553" y="523"/>
                    </a:lnTo>
                    <a:lnTo>
                      <a:pt x="1553" y="525"/>
                    </a:lnTo>
                    <a:lnTo>
                      <a:pt x="1555" y="525"/>
                    </a:lnTo>
                    <a:lnTo>
                      <a:pt x="1555" y="525"/>
                    </a:lnTo>
                    <a:lnTo>
                      <a:pt x="1557" y="525"/>
                    </a:lnTo>
                    <a:lnTo>
                      <a:pt x="1559" y="525"/>
                    </a:lnTo>
                    <a:lnTo>
                      <a:pt x="1561" y="525"/>
                    </a:lnTo>
                    <a:lnTo>
                      <a:pt x="1563" y="527"/>
                    </a:lnTo>
                    <a:lnTo>
                      <a:pt x="1567" y="527"/>
                    </a:lnTo>
                    <a:lnTo>
                      <a:pt x="1571" y="525"/>
                    </a:lnTo>
                    <a:lnTo>
                      <a:pt x="1575" y="525"/>
                    </a:lnTo>
                    <a:lnTo>
                      <a:pt x="1575" y="525"/>
                    </a:lnTo>
                    <a:lnTo>
                      <a:pt x="1577" y="525"/>
                    </a:lnTo>
                    <a:lnTo>
                      <a:pt x="1575" y="523"/>
                    </a:lnTo>
                    <a:lnTo>
                      <a:pt x="1577" y="521"/>
                    </a:lnTo>
                    <a:lnTo>
                      <a:pt x="1577" y="521"/>
                    </a:lnTo>
                    <a:lnTo>
                      <a:pt x="1579" y="521"/>
                    </a:lnTo>
                    <a:lnTo>
                      <a:pt x="1579" y="519"/>
                    </a:lnTo>
                    <a:lnTo>
                      <a:pt x="1581" y="519"/>
                    </a:lnTo>
                    <a:lnTo>
                      <a:pt x="1583" y="519"/>
                    </a:lnTo>
                    <a:lnTo>
                      <a:pt x="1585" y="519"/>
                    </a:lnTo>
                    <a:lnTo>
                      <a:pt x="1587" y="519"/>
                    </a:lnTo>
                    <a:lnTo>
                      <a:pt x="1587" y="517"/>
                    </a:lnTo>
                    <a:lnTo>
                      <a:pt x="1589" y="515"/>
                    </a:lnTo>
                    <a:lnTo>
                      <a:pt x="1593" y="515"/>
                    </a:lnTo>
                    <a:lnTo>
                      <a:pt x="1593" y="513"/>
                    </a:lnTo>
                    <a:lnTo>
                      <a:pt x="1595" y="515"/>
                    </a:lnTo>
                    <a:lnTo>
                      <a:pt x="1595" y="515"/>
                    </a:lnTo>
                    <a:lnTo>
                      <a:pt x="1597" y="515"/>
                    </a:lnTo>
                    <a:lnTo>
                      <a:pt x="1601" y="517"/>
                    </a:lnTo>
                    <a:lnTo>
                      <a:pt x="1601" y="517"/>
                    </a:lnTo>
                    <a:lnTo>
                      <a:pt x="1601" y="517"/>
                    </a:lnTo>
                    <a:lnTo>
                      <a:pt x="1601" y="519"/>
                    </a:lnTo>
                    <a:lnTo>
                      <a:pt x="1601" y="519"/>
                    </a:lnTo>
                    <a:lnTo>
                      <a:pt x="1601" y="521"/>
                    </a:lnTo>
                    <a:lnTo>
                      <a:pt x="1603" y="521"/>
                    </a:lnTo>
                    <a:lnTo>
                      <a:pt x="1605" y="523"/>
                    </a:lnTo>
                    <a:lnTo>
                      <a:pt x="1605" y="523"/>
                    </a:lnTo>
                    <a:lnTo>
                      <a:pt x="1607" y="525"/>
                    </a:lnTo>
                    <a:lnTo>
                      <a:pt x="1607" y="527"/>
                    </a:lnTo>
                    <a:lnTo>
                      <a:pt x="1607" y="527"/>
                    </a:lnTo>
                    <a:lnTo>
                      <a:pt x="1607" y="529"/>
                    </a:lnTo>
                    <a:lnTo>
                      <a:pt x="1607" y="529"/>
                    </a:lnTo>
                    <a:lnTo>
                      <a:pt x="1607" y="531"/>
                    </a:lnTo>
                    <a:lnTo>
                      <a:pt x="1605" y="531"/>
                    </a:lnTo>
                    <a:lnTo>
                      <a:pt x="1605" y="531"/>
                    </a:lnTo>
                    <a:lnTo>
                      <a:pt x="1605" y="531"/>
                    </a:lnTo>
                    <a:lnTo>
                      <a:pt x="1605" y="531"/>
                    </a:lnTo>
                    <a:lnTo>
                      <a:pt x="1603" y="531"/>
                    </a:lnTo>
                    <a:lnTo>
                      <a:pt x="1603" y="533"/>
                    </a:lnTo>
                    <a:lnTo>
                      <a:pt x="1605" y="533"/>
                    </a:lnTo>
                    <a:lnTo>
                      <a:pt x="1605" y="535"/>
                    </a:lnTo>
                    <a:lnTo>
                      <a:pt x="1605" y="535"/>
                    </a:lnTo>
                    <a:lnTo>
                      <a:pt x="1605" y="537"/>
                    </a:lnTo>
                    <a:lnTo>
                      <a:pt x="1605" y="539"/>
                    </a:lnTo>
                    <a:lnTo>
                      <a:pt x="1607" y="539"/>
                    </a:lnTo>
                    <a:lnTo>
                      <a:pt x="1607" y="541"/>
                    </a:lnTo>
                    <a:lnTo>
                      <a:pt x="1607" y="541"/>
                    </a:lnTo>
                    <a:lnTo>
                      <a:pt x="1607" y="543"/>
                    </a:lnTo>
                    <a:lnTo>
                      <a:pt x="1609" y="545"/>
                    </a:lnTo>
                    <a:lnTo>
                      <a:pt x="1609" y="547"/>
                    </a:lnTo>
                    <a:lnTo>
                      <a:pt x="1609" y="547"/>
                    </a:lnTo>
                    <a:lnTo>
                      <a:pt x="1609" y="549"/>
                    </a:lnTo>
                    <a:lnTo>
                      <a:pt x="1609" y="549"/>
                    </a:lnTo>
                    <a:lnTo>
                      <a:pt x="1611" y="551"/>
                    </a:lnTo>
                    <a:lnTo>
                      <a:pt x="1611" y="551"/>
                    </a:lnTo>
                    <a:lnTo>
                      <a:pt x="1611" y="551"/>
                    </a:lnTo>
                    <a:lnTo>
                      <a:pt x="1609" y="553"/>
                    </a:lnTo>
                    <a:lnTo>
                      <a:pt x="1609" y="553"/>
                    </a:lnTo>
                    <a:lnTo>
                      <a:pt x="1611" y="555"/>
                    </a:lnTo>
                    <a:lnTo>
                      <a:pt x="1611" y="555"/>
                    </a:lnTo>
                    <a:lnTo>
                      <a:pt x="1611" y="557"/>
                    </a:lnTo>
                    <a:lnTo>
                      <a:pt x="1611" y="557"/>
                    </a:lnTo>
                    <a:lnTo>
                      <a:pt x="1609" y="557"/>
                    </a:lnTo>
                    <a:lnTo>
                      <a:pt x="1609" y="557"/>
                    </a:lnTo>
                    <a:lnTo>
                      <a:pt x="1609" y="559"/>
                    </a:lnTo>
                    <a:lnTo>
                      <a:pt x="1611" y="559"/>
                    </a:lnTo>
                    <a:lnTo>
                      <a:pt x="1611" y="561"/>
                    </a:lnTo>
                    <a:lnTo>
                      <a:pt x="1611" y="561"/>
                    </a:lnTo>
                    <a:lnTo>
                      <a:pt x="1611" y="563"/>
                    </a:lnTo>
                    <a:lnTo>
                      <a:pt x="1611" y="563"/>
                    </a:lnTo>
                    <a:lnTo>
                      <a:pt x="1611" y="563"/>
                    </a:lnTo>
                    <a:lnTo>
                      <a:pt x="1609" y="563"/>
                    </a:lnTo>
                    <a:lnTo>
                      <a:pt x="1609" y="565"/>
                    </a:lnTo>
                    <a:lnTo>
                      <a:pt x="1609" y="567"/>
                    </a:lnTo>
                    <a:lnTo>
                      <a:pt x="1611" y="569"/>
                    </a:lnTo>
                    <a:lnTo>
                      <a:pt x="1611" y="571"/>
                    </a:lnTo>
                    <a:lnTo>
                      <a:pt x="1611" y="571"/>
                    </a:lnTo>
                    <a:lnTo>
                      <a:pt x="1611" y="573"/>
                    </a:lnTo>
                    <a:lnTo>
                      <a:pt x="1609" y="573"/>
                    </a:lnTo>
                    <a:lnTo>
                      <a:pt x="1609" y="571"/>
                    </a:lnTo>
                    <a:lnTo>
                      <a:pt x="1607" y="571"/>
                    </a:lnTo>
                    <a:lnTo>
                      <a:pt x="1605" y="571"/>
                    </a:lnTo>
                    <a:lnTo>
                      <a:pt x="1603" y="571"/>
                    </a:lnTo>
                    <a:lnTo>
                      <a:pt x="1601" y="571"/>
                    </a:lnTo>
                    <a:lnTo>
                      <a:pt x="1597" y="569"/>
                    </a:lnTo>
                    <a:lnTo>
                      <a:pt x="1597" y="569"/>
                    </a:lnTo>
                    <a:lnTo>
                      <a:pt x="1595" y="569"/>
                    </a:lnTo>
                    <a:lnTo>
                      <a:pt x="1593" y="569"/>
                    </a:lnTo>
                    <a:lnTo>
                      <a:pt x="1591" y="567"/>
                    </a:lnTo>
                    <a:lnTo>
                      <a:pt x="1591" y="567"/>
                    </a:lnTo>
                    <a:lnTo>
                      <a:pt x="1591" y="569"/>
                    </a:lnTo>
                    <a:lnTo>
                      <a:pt x="1591" y="569"/>
                    </a:lnTo>
                    <a:lnTo>
                      <a:pt x="1591" y="571"/>
                    </a:lnTo>
                    <a:lnTo>
                      <a:pt x="1591" y="571"/>
                    </a:lnTo>
                    <a:lnTo>
                      <a:pt x="1591" y="573"/>
                    </a:lnTo>
                    <a:lnTo>
                      <a:pt x="1589" y="575"/>
                    </a:lnTo>
                    <a:lnTo>
                      <a:pt x="1587" y="575"/>
                    </a:lnTo>
                    <a:lnTo>
                      <a:pt x="1587" y="575"/>
                    </a:lnTo>
                    <a:lnTo>
                      <a:pt x="1585" y="575"/>
                    </a:lnTo>
                    <a:lnTo>
                      <a:pt x="1585" y="577"/>
                    </a:lnTo>
                    <a:lnTo>
                      <a:pt x="1585" y="577"/>
                    </a:lnTo>
                    <a:lnTo>
                      <a:pt x="1585" y="577"/>
                    </a:lnTo>
                    <a:lnTo>
                      <a:pt x="1585" y="579"/>
                    </a:lnTo>
                    <a:lnTo>
                      <a:pt x="1587" y="581"/>
                    </a:lnTo>
                    <a:lnTo>
                      <a:pt x="1589" y="581"/>
                    </a:lnTo>
                    <a:lnTo>
                      <a:pt x="1591" y="583"/>
                    </a:lnTo>
                    <a:lnTo>
                      <a:pt x="1597" y="591"/>
                    </a:lnTo>
                    <a:lnTo>
                      <a:pt x="1597" y="591"/>
                    </a:lnTo>
                    <a:lnTo>
                      <a:pt x="1599" y="597"/>
                    </a:lnTo>
                    <a:lnTo>
                      <a:pt x="1599" y="597"/>
                    </a:lnTo>
                    <a:lnTo>
                      <a:pt x="1601" y="599"/>
                    </a:lnTo>
                    <a:lnTo>
                      <a:pt x="1601" y="601"/>
                    </a:lnTo>
                    <a:lnTo>
                      <a:pt x="1601" y="601"/>
                    </a:lnTo>
                    <a:lnTo>
                      <a:pt x="1603" y="601"/>
                    </a:lnTo>
                    <a:lnTo>
                      <a:pt x="1603" y="601"/>
                    </a:lnTo>
                    <a:lnTo>
                      <a:pt x="1603" y="603"/>
                    </a:lnTo>
                    <a:lnTo>
                      <a:pt x="1603" y="603"/>
                    </a:lnTo>
                    <a:lnTo>
                      <a:pt x="1603" y="605"/>
                    </a:lnTo>
                    <a:lnTo>
                      <a:pt x="1605" y="607"/>
                    </a:lnTo>
                    <a:lnTo>
                      <a:pt x="1605" y="607"/>
                    </a:lnTo>
                    <a:lnTo>
                      <a:pt x="1605" y="607"/>
                    </a:lnTo>
                    <a:lnTo>
                      <a:pt x="1605" y="609"/>
                    </a:lnTo>
                    <a:lnTo>
                      <a:pt x="1605" y="609"/>
                    </a:lnTo>
                    <a:lnTo>
                      <a:pt x="1605" y="611"/>
                    </a:lnTo>
                    <a:lnTo>
                      <a:pt x="1605" y="611"/>
                    </a:lnTo>
                    <a:lnTo>
                      <a:pt x="1603" y="611"/>
                    </a:lnTo>
                    <a:lnTo>
                      <a:pt x="1603" y="611"/>
                    </a:lnTo>
                    <a:lnTo>
                      <a:pt x="1601" y="611"/>
                    </a:lnTo>
                    <a:lnTo>
                      <a:pt x="1601" y="611"/>
                    </a:lnTo>
                    <a:lnTo>
                      <a:pt x="1599" y="613"/>
                    </a:lnTo>
                    <a:lnTo>
                      <a:pt x="1599" y="613"/>
                    </a:lnTo>
                    <a:lnTo>
                      <a:pt x="1597" y="613"/>
                    </a:lnTo>
                    <a:lnTo>
                      <a:pt x="1597" y="613"/>
                    </a:lnTo>
                    <a:lnTo>
                      <a:pt x="1597" y="613"/>
                    </a:lnTo>
                    <a:lnTo>
                      <a:pt x="1599" y="615"/>
                    </a:lnTo>
                    <a:lnTo>
                      <a:pt x="1599" y="615"/>
                    </a:lnTo>
                    <a:lnTo>
                      <a:pt x="1601" y="615"/>
                    </a:lnTo>
                    <a:lnTo>
                      <a:pt x="1601" y="617"/>
                    </a:lnTo>
                    <a:lnTo>
                      <a:pt x="1601" y="617"/>
                    </a:lnTo>
                    <a:lnTo>
                      <a:pt x="1601" y="617"/>
                    </a:lnTo>
                    <a:lnTo>
                      <a:pt x="1603" y="619"/>
                    </a:lnTo>
                    <a:lnTo>
                      <a:pt x="1605" y="619"/>
                    </a:lnTo>
                    <a:lnTo>
                      <a:pt x="1605" y="621"/>
                    </a:lnTo>
                    <a:lnTo>
                      <a:pt x="1605" y="621"/>
                    </a:lnTo>
                    <a:lnTo>
                      <a:pt x="1605" y="621"/>
                    </a:lnTo>
                    <a:lnTo>
                      <a:pt x="1605" y="617"/>
                    </a:lnTo>
                    <a:lnTo>
                      <a:pt x="1603" y="615"/>
                    </a:lnTo>
                    <a:lnTo>
                      <a:pt x="1603" y="615"/>
                    </a:lnTo>
                    <a:lnTo>
                      <a:pt x="1607" y="615"/>
                    </a:lnTo>
                    <a:lnTo>
                      <a:pt x="1607" y="615"/>
                    </a:lnTo>
                    <a:lnTo>
                      <a:pt x="1609" y="615"/>
                    </a:lnTo>
                    <a:lnTo>
                      <a:pt x="1609" y="613"/>
                    </a:lnTo>
                    <a:lnTo>
                      <a:pt x="1609" y="613"/>
                    </a:lnTo>
                    <a:lnTo>
                      <a:pt x="1611" y="611"/>
                    </a:lnTo>
                    <a:lnTo>
                      <a:pt x="1611" y="609"/>
                    </a:lnTo>
                    <a:lnTo>
                      <a:pt x="1611" y="605"/>
                    </a:lnTo>
                    <a:lnTo>
                      <a:pt x="1613" y="605"/>
                    </a:lnTo>
                    <a:lnTo>
                      <a:pt x="1613" y="603"/>
                    </a:lnTo>
                    <a:lnTo>
                      <a:pt x="1615" y="603"/>
                    </a:lnTo>
                    <a:lnTo>
                      <a:pt x="1615" y="603"/>
                    </a:lnTo>
                    <a:lnTo>
                      <a:pt x="1615" y="605"/>
                    </a:lnTo>
                    <a:lnTo>
                      <a:pt x="1615" y="607"/>
                    </a:lnTo>
                    <a:lnTo>
                      <a:pt x="1615" y="607"/>
                    </a:lnTo>
                    <a:lnTo>
                      <a:pt x="1617" y="607"/>
                    </a:lnTo>
                    <a:lnTo>
                      <a:pt x="1619" y="605"/>
                    </a:lnTo>
                    <a:lnTo>
                      <a:pt x="1619" y="603"/>
                    </a:lnTo>
                    <a:lnTo>
                      <a:pt x="1619" y="605"/>
                    </a:lnTo>
                    <a:lnTo>
                      <a:pt x="1623" y="611"/>
                    </a:lnTo>
                    <a:lnTo>
                      <a:pt x="1625" y="611"/>
                    </a:lnTo>
                    <a:lnTo>
                      <a:pt x="1627" y="611"/>
                    </a:lnTo>
                    <a:lnTo>
                      <a:pt x="1629" y="611"/>
                    </a:lnTo>
                    <a:lnTo>
                      <a:pt x="1631" y="613"/>
                    </a:lnTo>
                    <a:lnTo>
                      <a:pt x="1633" y="613"/>
                    </a:lnTo>
                    <a:lnTo>
                      <a:pt x="1633" y="613"/>
                    </a:lnTo>
                    <a:lnTo>
                      <a:pt x="1635" y="613"/>
                    </a:lnTo>
                    <a:lnTo>
                      <a:pt x="1637" y="615"/>
                    </a:lnTo>
                    <a:lnTo>
                      <a:pt x="1639" y="613"/>
                    </a:lnTo>
                    <a:lnTo>
                      <a:pt x="1641" y="611"/>
                    </a:lnTo>
                    <a:lnTo>
                      <a:pt x="1643" y="611"/>
                    </a:lnTo>
                    <a:lnTo>
                      <a:pt x="1647" y="609"/>
                    </a:lnTo>
                    <a:lnTo>
                      <a:pt x="1647" y="609"/>
                    </a:lnTo>
                    <a:lnTo>
                      <a:pt x="1653" y="603"/>
                    </a:lnTo>
                    <a:lnTo>
                      <a:pt x="1655" y="601"/>
                    </a:lnTo>
                    <a:lnTo>
                      <a:pt x="1657" y="599"/>
                    </a:lnTo>
                    <a:lnTo>
                      <a:pt x="1657" y="597"/>
                    </a:lnTo>
                    <a:lnTo>
                      <a:pt x="1659" y="595"/>
                    </a:lnTo>
                    <a:lnTo>
                      <a:pt x="1659" y="593"/>
                    </a:lnTo>
                    <a:lnTo>
                      <a:pt x="1659" y="593"/>
                    </a:lnTo>
                    <a:lnTo>
                      <a:pt x="1659" y="585"/>
                    </a:lnTo>
                    <a:lnTo>
                      <a:pt x="1659" y="583"/>
                    </a:lnTo>
                    <a:lnTo>
                      <a:pt x="1661" y="583"/>
                    </a:lnTo>
                    <a:lnTo>
                      <a:pt x="1661" y="581"/>
                    </a:lnTo>
                    <a:lnTo>
                      <a:pt x="1661" y="581"/>
                    </a:lnTo>
                    <a:lnTo>
                      <a:pt x="1663" y="577"/>
                    </a:lnTo>
                    <a:lnTo>
                      <a:pt x="1663" y="575"/>
                    </a:lnTo>
                    <a:lnTo>
                      <a:pt x="1663" y="571"/>
                    </a:lnTo>
                    <a:lnTo>
                      <a:pt x="1663" y="569"/>
                    </a:lnTo>
                    <a:lnTo>
                      <a:pt x="1665" y="565"/>
                    </a:lnTo>
                    <a:lnTo>
                      <a:pt x="1667" y="561"/>
                    </a:lnTo>
                    <a:lnTo>
                      <a:pt x="1669" y="559"/>
                    </a:lnTo>
                    <a:lnTo>
                      <a:pt x="1669" y="557"/>
                    </a:lnTo>
                    <a:lnTo>
                      <a:pt x="1671" y="551"/>
                    </a:lnTo>
                    <a:lnTo>
                      <a:pt x="1669" y="547"/>
                    </a:lnTo>
                    <a:lnTo>
                      <a:pt x="1671" y="545"/>
                    </a:lnTo>
                    <a:lnTo>
                      <a:pt x="1669" y="543"/>
                    </a:lnTo>
                    <a:lnTo>
                      <a:pt x="1669" y="539"/>
                    </a:lnTo>
                    <a:lnTo>
                      <a:pt x="1669" y="539"/>
                    </a:lnTo>
                    <a:lnTo>
                      <a:pt x="1667" y="537"/>
                    </a:lnTo>
                    <a:lnTo>
                      <a:pt x="1671" y="531"/>
                    </a:lnTo>
                    <a:lnTo>
                      <a:pt x="1669" y="527"/>
                    </a:lnTo>
                    <a:lnTo>
                      <a:pt x="1669" y="523"/>
                    </a:lnTo>
                    <a:lnTo>
                      <a:pt x="1671" y="521"/>
                    </a:lnTo>
                    <a:lnTo>
                      <a:pt x="1671" y="519"/>
                    </a:lnTo>
                    <a:lnTo>
                      <a:pt x="1671" y="517"/>
                    </a:lnTo>
                    <a:lnTo>
                      <a:pt x="1673" y="515"/>
                    </a:lnTo>
                    <a:lnTo>
                      <a:pt x="1673" y="513"/>
                    </a:lnTo>
                    <a:lnTo>
                      <a:pt x="1673" y="511"/>
                    </a:lnTo>
                    <a:lnTo>
                      <a:pt x="1671" y="507"/>
                    </a:lnTo>
                    <a:lnTo>
                      <a:pt x="1671" y="503"/>
                    </a:lnTo>
                    <a:lnTo>
                      <a:pt x="1669" y="503"/>
                    </a:lnTo>
                    <a:lnTo>
                      <a:pt x="1669" y="503"/>
                    </a:lnTo>
                    <a:lnTo>
                      <a:pt x="1669" y="501"/>
                    </a:lnTo>
                    <a:lnTo>
                      <a:pt x="1667" y="501"/>
                    </a:lnTo>
                    <a:lnTo>
                      <a:pt x="1667" y="499"/>
                    </a:lnTo>
                    <a:lnTo>
                      <a:pt x="1667" y="499"/>
                    </a:lnTo>
                    <a:lnTo>
                      <a:pt x="1667" y="497"/>
                    </a:lnTo>
                    <a:lnTo>
                      <a:pt x="1665" y="493"/>
                    </a:lnTo>
                    <a:lnTo>
                      <a:pt x="1663" y="489"/>
                    </a:lnTo>
                    <a:lnTo>
                      <a:pt x="1661" y="489"/>
                    </a:lnTo>
                    <a:lnTo>
                      <a:pt x="1661" y="487"/>
                    </a:lnTo>
                    <a:lnTo>
                      <a:pt x="1661" y="485"/>
                    </a:lnTo>
                    <a:lnTo>
                      <a:pt x="1661" y="485"/>
                    </a:lnTo>
                    <a:lnTo>
                      <a:pt x="1661" y="485"/>
                    </a:lnTo>
                    <a:lnTo>
                      <a:pt x="1659" y="483"/>
                    </a:lnTo>
                    <a:lnTo>
                      <a:pt x="1659" y="483"/>
                    </a:lnTo>
                    <a:lnTo>
                      <a:pt x="1653" y="477"/>
                    </a:lnTo>
                    <a:lnTo>
                      <a:pt x="1649" y="471"/>
                    </a:lnTo>
                    <a:lnTo>
                      <a:pt x="1649" y="469"/>
                    </a:lnTo>
                    <a:lnTo>
                      <a:pt x="1649" y="467"/>
                    </a:lnTo>
                    <a:lnTo>
                      <a:pt x="1647" y="465"/>
                    </a:lnTo>
                    <a:lnTo>
                      <a:pt x="1647" y="461"/>
                    </a:lnTo>
                    <a:lnTo>
                      <a:pt x="1645" y="457"/>
                    </a:lnTo>
                    <a:lnTo>
                      <a:pt x="1647" y="455"/>
                    </a:lnTo>
                    <a:lnTo>
                      <a:pt x="1647" y="453"/>
                    </a:lnTo>
                    <a:lnTo>
                      <a:pt x="1647" y="453"/>
                    </a:lnTo>
                    <a:lnTo>
                      <a:pt x="1645" y="451"/>
                    </a:lnTo>
                    <a:lnTo>
                      <a:pt x="1645" y="449"/>
                    </a:lnTo>
                    <a:lnTo>
                      <a:pt x="1643" y="447"/>
                    </a:lnTo>
                    <a:lnTo>
                      <a:pt x="1641" y="447"/>
                    </a:lnTo>
                    <a:lnTo>
                      <a:pt x="1639" y="445"/>
                    </a:lnTo>
                    <a:lnTo>
                      <a:pt x="1637" y="443"/>
                    </a:lnTo>
                    <a:lnTo>
                      <a:pt x="1637" y="441"/>
                    </a:lnTo>
                    <a:lnTo>
                      <a:pt x="1635" y="441"/>
                    </a:lnTo>
                    <a:lnTo>
                      <a:pt x="1633" y="437"/>
                    </a:lnTo>
                    <a:lnTo>
                      <a:pt x="1629" y="435"/>
                    </a:lnTo>
                    <a:lnTo>
                      <a:pt x="1625" y="433"/>
                    </a:lnTo>
                    <a:lnTo>
                      <a:pt x="1623" y="433"/>
                    </a:lnTo>
                    <a:lnTo>
                      <a:pt x="1625" y="433"/>
                    </a:lnTo>
                    <a:lnTo>
                      <a:pt x="1629" y="433"/>
                    </a:lnTo>
                    <a:lnTo>
                      <a:pt x="1631" y="433"/>
                    </a:lnTo>
                    <a:lnTo>
                      <a:pt x="1631" y="431"/>
                    </a:lnTo>
                    <a:lnTo>
                      <a:pt x="1629" y="429"/>
                    </a:lnTo>
                    <a:lnTo>
                      <a:pt x="1625" y="429"/>
                    </a:lnTo>
                    <a:lnTo>
                      <a:pt x="1621" y="427"/>
                    </a:lnTo>
                    <a:lnTo>
                      <a:pt x="1621" y="425"/>
                    </a:lnTo>
                    <a:lnTo>
                      <a:pt x="1615" y="425"/>
                    </a:lnTo>
                    <a:lnTo>
                      <a:pt x="1607" y="421"/>
                    </a:lnTo>
                    <a:lnTo>
                      <a:pt x="1603" y="417"/>
                    </a:lnTo>
                    <a:lnTo>
                      <a:pt x="1601" y="417"/>
                    </a:lnTo>
                    <a:lnTo>
                      <a:pt x="1595" y="413"/>
                    </a:lnTo>
                    <a:lnTo>
                      <a:pt x="1593" y="413"/>
                    </a:lnTo>
                    <a:lnTo>
                      <a:pt x="1593" y="413"/>
                    </a:lnTo>
                    <a:lnTo>
                      <a:pt x="1589" y="413"/>
                    </a:lnTo>
                    <a:lnTo>
                      <a:pt x="1585" y="413"/>
                    </a:lnTo>
                    <a:lnTo>
                      <a:pt x="1579" y="411"/>
                    </a:lnTo>
                    <a:lnTo>
                      <a:pt x="1579" y="413"/>
                    </a:lnTo>
                    <a:lnTo>
                      <a:pt x="1579" y="413"/>
                    </a:lnTo>
                    <a:lnTo>
                      <a:pt x="1581" y="415"/>
                    </a:lnTo>
                    <a:lnTo>
                      <a:pt x="1583" y="417"/>
                    </a:lnTo>
                    <a:lnTo>
                      <a:pt x="1585" y="419"/>
                    </a:lnTo>
                    <a:lnTo>
                      <a:pt x="1585" y="421"/>
                    </a:lnTo>
                    <a:lnTo>
                      <a:pt x="1587" y="425"/>
                    </a:lnTo>
                    <a:lnTo>
                      <a:pt x="1585" y="425"/>
                    </a:lnTo>
                    <a:lnTo>
                      <a:pt x="1585" y="425"/>
                    </a:lnTo>
                    <a:lnTo>
                      <a:pt x="1583" y="425"/>
                    </a:lnTo>
                    <a:lnTo>
                      <a:pt x="1583" y="425"/>
                    </a:lnTo>
                    <a:lnTo>
                      <a:pt x="1583" y="423"/>
                    </a:lnTo>
                    <a:lnTo>
                      <a:pt x="1583" y="421"/>
                    </a:lnTo>
                    <a:lnTo>
                      <a:pt x="1581" y="419"/>
                    </a:lnTo>
                    <a:lnTo>
                      <a:pt x="1581" y="417"/>
                    </a:lnTo>
                    <a:lnTo>
                      <a:pt x="1581" y="417"/>
                    </a:lnTo>
                    <a:lnTo>
                      <a:pt x="1579" y="419"/>
                    </a:lnTo>
                    <a:lnTo>
                      <a:pt x="1581" y="421"/>
                    </a:lnTo>
                    <a:lnTo>
                      <a:pt x="1579" y="423"/>
                    </a:lnTo>
                    <a:lnTo>
                      <a:pt x="1575" y="425"/>
                    </a:lnTo>
                    <a:lnTo>
                      <a:pt x="1571" y="425"/>
                    </a:lnTo>
                    <a:lnTo>
                      <a:pt x="1569" y="425"/>
                    </a:lnTo>
                    <a:lnTo>
                      <a:pt x="1569" y="425"/>
                    </a:lnTo>
                    <a:lnTo>
                      <a:pt x="1569" y="423"/>
                    </a:lnTo>
                    <a:lnTo>
                      <a:pt x="1571" y="423"/>
                    </a:lnTo>
                    <a:lnTo>
                      <a:pt x="1571" y="419"/>
                    </a:lnTo>
                    <a:lnTo>
                      <a:pt x="1571" y="419"/>
                    </a:lnTo>
                    <a:lnTo>
                      <a:pt x="1571" y="419"/>
                    </a:lnTo>
                    <a:lnTo>
                      <a:pt x="1569" y="417"/>
                    </a:lnTo>
                    <a:lnTo>
                      <a:pt x="1567" y="417"/>
                    </a:lnTo>
                    <a:lnTo>
                      <a:pt x="1563" y="415"/>
                    </a:lnTo>
                    <a:lnTo>
                      <a:pt x="1563" y="415"/>
                    </a:lnTo>
                    <a:lnTo>
                      <a:pt x="1565" y="415"/>
                    </a:lnTo>
                    <a:lnTo>
                      <a:pt x="1565" y="415"/>
                    </a:lnTo>
                    <a:lnTo>
                      <a:pt x="1565" y="413"/>
                    </a:lnTo>
                    <a:lnTo>
                      <a:pt x="1563" y="413"/>
                    </a:lnTo>
                    <a:lnTo>
                      <a:pt x="1561" y="413"/>
                    </a:lnTo>
                    <a:lnTo>
                      <a:pt x="1559" y="415"/>
                    </a:lnTo>
                    <a:lnTo>
                      <a:pt x="1559" y="415"/>
                    </a:lnTo>
                    <a:lnTo>
                      <a:pt x="1561" y="417"/>
                    </a:lnTo>
                    <a:lnTo>
                      <a:pt x="1563" y="417"/>
                    </a:lnTo>
                    <a:lnTo>
                      <a:pt x="1565" y="421"/>
                    </a:lnTo>
                    <a:lnTo>
                      <a:pt x="1563" y="419"/>
                    </a:lnTo>
                    <a:lnTo>
                      <a:pt x="1561" y="419"/>
                    </a:lnTo>
                    <a:lnTo>
                      <a:pt x="1561" y="421"/>
                    </a:lnTo>
                    <a:lnTo>
                      <a:pt x="1559" y="421"/>
                    </a:lnTo>
                    <a:lnTo>
                      <a:pt x="1557" y="419"/>
                    </a:lnTo>
                    <a:lnTo>
                      <a:pt x="1555" y="417"/>
                    </a:lnTo>
                    <a:lnTo>
                      <a:pt x="1553" y="411"/>
                    </a:lnTo>
                    <a:lnTo>
                      <a:pt x="1551" y="409"/>
                    </a:lnTo>
                    <a:lnTo>
                      <a:pt x="1551" y="407"/>
                    </a:lnTo>
                    <a:lnTo>
                      <a:pt x="1549" y="407"/>
                    </a:lnTo>
                    <a:lnTo>
                      <a:pt x="1547" y="407"/>
                    </a:lnTo>
                    <a:lnTo>
                      <a:pt x="1547" y="407"/>
                    </a:lnTo>
                    <a:lnTo>
                      <a:pt x="1541" y="407"/>
                    </a:lnTo>
                    <a:lnTo>
                      <a:pt x="1537" y="407"/>
                    </a:lnTo>
                    <a:lnTo>
                      <a:pt x="1531" y="405"/>
                    </a:lnTo>
                    <a:lnTo>
                      <a:pt x="1529" y="405"/>
                    </a:lnTo>
                    <a:lnTo>
                      <a:pt x="1527" y="405"/>
                    </a:lnTo>
                    <a:lnTo>
                      <a:pt x="1525" y="403"/>
                    </a:lnTo>
                    <a:lnTo>
                      <a:pt x="1525" y="401"/>
                    </a:lnTo>
                    <a:lnTo>
                      <a:pt x="1525" y="401"/>
                    </a:lnTo>
                    <a:lnTo>
                      <a:pt x="1525" y="399"/>
                    </a:lnTo>
                    <a:lnTo>
                      <a:pt x="1527" y="397"/>
                    </a:lnTo>
                    <a:lnTo>
                      <a:pt x="1531" y="395"/>
                    </a:lnTo>
                    <a:lnTo>
                      <a:pt x="1531" y="391"/>
                    </a:lnTo>
                    <a:lnTo>
                      <a:pt x="1531" y="391"/>
                    </a:lnTo>
                    <a:lnTo>
                      <a:pt x="1535" y="389"/>
                    </a:lnTo>
                    <a:lnTo>
                      <a:pt x="1535" y="387"/>
                    </a:lnTo>
                    <a:lnTo>
                      <a:pt x="1537" y="385"/>
                    </a:lnTo>
                    <a:lnTo>
                      <a:pt x="1537" y="383"/>
                    </a:lnTo>
                    <a:lnTo>
                      <a:pt x="1539" y="381"/>
                    </a:lnTo>
                    <a:lnTo>
                      <a:pt x="1539" y="381"/>
                    </a:lnTo>
                    <a:lnTo>
                      <a:pt x="1541" y="377"/>
                    </a:lnTo>
                    <a:lnTo>
                      <a:pt x="1541" y="375"/>
                    </a:lnTo>
                    <a:lnTo>
                      <a:pt x="1539" y="373"/>
                    </a:lnTo>
                    <a:lnTo>
                      <a:pt x="1539" y="373"/>
                    </a:lnTo>
                    <a:lnTo>
                      <a:pt x="1541" y="367"/>
                    </a:lnTo>
                    <a:lnTo>
                      <a:pt x="1543" y="365"/>
                    </a:lnTo>
                    <a:lnTo>
                      <a:pt x="1543" y="363"/>
                    </a:lnTo>
                    <a:lnTo>
                      <a:pt x="1545" y="361"/>
                    </a:lnTo>
                    <a:lnTo>
                      <a:pt x="1545" y="361"/>
                    </a:lnTo>
                    <a:lnTo>
                      <a:pt x="1545" y="359"/>
                    </a:lnTo>
                    <a:lnTo>
                      <a:pt x="1547" y="359"/>
                    </a:lnTo>
                    <a:lnTo>
                      <a:pt x="1547" y="357"/>
                    </a:lnTo>
                    <a:lnTo>
                      <a:pt x="1547" y="355"/>
                    </a:lnTo>
                    <a:lnTo>
                      <a:pt x="1551" y="353"/>
                    </a:lnTo>
                    <a:lnTo>
                      <a:pt x="1551" y="353"/>
                    </a:lnTo>
                    <a:lnTo>
                      <a:pt x="1547" y="347"/>
                    </a:lnTo>
                    <a:lnTo>
                      <a:pt x="1547" y="345"/>
                    </a:lnTo>
                    <a:lnTo>
                      <a:pt x="1549" y="343"/>
                    </a:lnTo>
                    <a:lnTo>
                      <a:pt x="1551" y="341"/>
                    </a:lnTo>
                    <a:lnTo>
                      <a:pt x="1553" y="339"/>
                    </a:lnTo>
                    <a:lnTo>
                      <a:pt x="1553" y="337"/>
                    </a:lnTo>
                    <a:lnTo>
                      <a:pt x="1553" y="333"/>
                    </a:lnTo>
                    <a:lnTo>
                      <a:pt x="1555" y="331"/>
                    </a:lnTo>
                    <a:lnTo>
                      <a:pt x="1557" y="329"/>
                    </a:lnTo>
                    <a:lnTo>
                      <a:pt x="1561" y="327"/>
                    </a:lnTo>
                    <a:lnTo>
                      <a:pt x="1567" y="327"/>
                    </a:lnTo>
                    <a:lnTo>
                      <a:pt x="1569" y="327"/>
                    </a:lnTo>
                    <a:lnTo>
                      <a:pt x="1573" y="327"/>
                    </a:lnTo>
                    <a:lnTo>
                      <a:pt x="1579" y="327"/>
                    </a:lnTo>
                    <a:lnTo>
                      <a:pt x="1591" y="327"/>
                    </a:lnTo>
                    <a:lnTo>
                      <a:pt x="1595" y="327"/>
                    </a:lnTo>
                    <a:lnTo>
                      <a:pt x="1597" y="329"/>
                    </a:lnTo>
                    <a:lnTo>
                      <a:pt x="1599" y="331"/>
                    </a:lnTo>
                    <a:lnTo>
                      <a:pt x="1601" y="331"/>
                    </a:lnTo>
                    <a:lnTo>
                      <a:pt x="1603" y="329"/>
                    </a:lnTo>
                    <a:lnTo>
                      <a:pt x="1603" y="327"/>
                    </a:lnTo>
                    <a:lnTo>
                      <a:pt x="1603" y="327"/>
                    </a:lnTo>
                    <a:lnTo>
                      <a:pt x="1607" y="327"/>
                    </a:lnTo>
                    <a:lnTo>
                      <a:pt x="1611" y="327"/>
                    </a:lnTo>
                    <a:lnTo>
                      <a:pt x="1619" y="329"/>
                    </a:lnTo>
                    <a:lnTo>
                      <a:pt x="1621" y="329"/>
                    </a:lnTo>
                    <a:lnTo>
                      <a:pt x="1621" y="327"/>
                    </a:lnTo>
                    <a:lnTo>
                      <a:pt x="1625" y="327"/>
                    </a:lnTo>
                    <a:lnTo>
                      <a:pt x="1631" y="329"/>
                    </a:lnTo>
                    <a:lnTo>
                      <a:pt x="1633" y="329"/>
                    </a:lnTo>
                    <a:lnTo>
                      <a:pt x="1635" y="329"/>
                    </a:lnTo>
                    <a:lnTo>
                      <a:pt x="1635" y="327"/>
                    </a:lnTo>
                    <a:lnTo>
                      <a:pt x="1633" y="327"/>
                    </a:lnTo>
                    <a:lnTo>
                      <a:pt x="1633" y="327"/>
                    </a:lnTo>
                    <a:lnTo>
                      <a:pt x="1631" y="327"/>
                    </a:lnTo>
                    <a:lnTo>
                      <a:pt x="1631" y="325"/>
                    </a:lnTo>
                    <a:lnTo>
                      <a:pt x="1633" y="325"/>
                    </a:lnTo>
                    <a:lnTo>
                      <a:pt x="1635" y="325"/>
                    </a:lnTo>
                    <a:lnTo>
                      <a:pt x="1637" y="325"/>
                    </a:lnTo>
                    <a:lnTo>
                      <a:pt x="1635" y="325"/>
                    </a:lnTo>
                    <a:lnTo>
                      <a:pt x="1635" y="325"/>
                    </a:lnTo>
                    <a:lnTo>
                      <a:pt x="1633" y="323"/>
                    </a:lnTo>
                    <a:lnTo>
                      <a:pt x="1633" y="321"/>
                    </a:lnTo>
                    <a:lnTo>
                      <a:pt x="1635" y="321"/>
                    </a:lnTo>
                    <a:lnTo>
                      <a:pt x="1637" y="321"/>
                    </a:lnTo>
                    <a:lnTo>
                      <a:pt x="1647" y="323"/>
                    </a:lnTo>
                    <a:lnTo>
                      <a:pt x="1647" y="323"/>
                    </a:lnTo>
                    <a:lnTo>
                      <a:pt x="1651" y="323"/>
                    </a:lnTo>
                    <a:lnTo>
                      <a:pt x="1653" y="325"/>
                    </a:lnTo>
                    <a:lnTo>
                      <a:pt x="1653" y="325"/>
                    </a:lnTo>
                    <a:lnTo>
                      <a:pt x="1653" y="325"/>
                    </a:lnTo>
                    <a:lnTo>
                      <a:pt x="1653" y="325"/>
                    </a:lnTo>
                    <a:lnTo>
                      <a:pt x="1655" y="325"/>
                    </a:lnTo>
                    <a:lnTo>
                      <a:pt x="1657" y="327"/>
                    </a:lnTo>
                    <a:lnTo>
                      <a:pt x="1657" y="325"/>
                    </a:lnTo>
                    <a:lnTo>
                      <a:pt x="1657" y="325"/>
                    </a:lnTo>
                    <a:lnTo>
                      <a:pt x="1657" y="325"/>
                    </a:lnTo>
                    <a:lnTo>
                      <a:pt x="1657" y="323"/>
                    </a:lnTo>
                    <a:lnTo>
                      <a:pt x="1659" y="325"/>
                    </a:lnTo>
                    <a:lnTo>
                      <a:pt x="1663" y="325"/>
                    </a:lnTo>
                    <a:lnTo>
                      <a:pt x="1665" y="325"/>
                    </a:lnTo>
                    <a:lnTo>
                      <a:pt x="1671" y="329"/>
                    </a:lnTo>
                    <a:lnTo>
                      <a:pt x="1675" y="329"/>
                    </a:lnTo>
                    <a:lnTo>
                      <a:pt x="1677" y="329"/>
                    </a:lnTo>
                    <a:lnTo>
                      <a:pt x="1677" y="329"/>
                    </a:lnTo>
                    <a:lnTo>
                      <a:pt x="1679" y="329"/>
                    </a:lnTo>
                    <a:lnTo>
                      <a:pt x="1677" y="331"/>
                    </a:lnTo>
                    <a:lnTo>
                      <a:pt x="1673" y="331"/>
                    </a:lnTo>
                    <a:lnTo>
                      <a:pt x="1671" y="331"/>
                    </a:lnTo>
                    <a:lnTo>
                      <a:pt x="1667" y="333"/>
                    </a:lnTo>
                    <a:lnTo>
                      <a:pt x="1673" y="335"/>
                    </a:lnTo>
                    <a:lnTo>
                      <a:pt x="1679" y="335"/>
                    </a:lnTo>
                    <a:lnTo>
                      <a:pt x="1683" y="335"/>
                    </a:lnTo>
                    <a:lnTo>
                      <a:pt x="1681" y="333"/>
                    </a:lnTo>
                    <a:lnTo>
                      <a:pt x="1683" y="333"/>
                    </a:lnTo>
                    <a:lnTo>
                      <a:pt x="1685" y="333"/>
                    </a:lnTo>
                    <a:lnTo>
                      <a:pt x="1687" y="335"/>
                    </a:lnTo>
                    <a:lnTo>
                      <a:pt x="1691" y="335"/>
                    </a:lnTo>
                    <a:lnTo>
                      <a:pt x="1691" y="335"/>
                    </a:lnTo>
                    <a:lnTo>
                      <a:pt x="1693" y="333"/>
                    </a:lnTo>
                    <a:lnTo>
                      <a:pt x="1693" y="333"/>
                    </a:lnTo>
                    <a:lnTo>
                      <a:pt x="1695" y="333"/>
                    </a:lnTo>
                    <a:lnTo>
                      <a:pt x="1693" y="331"/>
                    </a:lnTo>
                    <a:lnTo>
                      <a:pt x="1697" y="329"/>
                    </a:lnTo>
                    <a:lnTo>
                      <a:pt x="1701" y="331"/>
                    </a:lnTo>
                    <a:lnTo>
                      <a:pt x="1705" y="333"/>
                    </a:lnTo>
                    <a:lnTo>
                      <a:pt x="1707" y="331"/>
                    </a:lnTo>
                    <a:lnTo>
                      <a:pt x="1707" y="331"/>
                    </a:lnTo>
                    <a:lnTo>
                      <a:pt x="1707" y="331"/>
                    </a:lnTo>
                    <a:lnTo>
                      <a:pt x="1711" y="331"/>
                    </a:lnTo>
                    <a:lnTo>
                      <a:pt x="1713" y="331"/>
                    </a:lnTo>
                    <a:lnTo>
                      <a:pt x="1715" y="331"/>
                    </a:lnTo>
                    <a:lnTo>
                      <a:pt x="1717" y="331"/>
                    </a:lnTo>
                    <a:lnTo>
                      <a:pt x="1715" y="329"/>
                    </a:lnTo>
                    <a:lnTo>
                      <a:pt x="1713" y="327"/>
                    </a:lnTo>
                    <a:lnTo>
                      <a:pt x="1709" y="327"/>
                    </a:lnTo>
                    <a:lnTo>
                      <a:pt x="1703" y="325"/>
                    </a:lnTo>
                    <a:lnTo>
                      <a:pt x="1701" y="325"/>
                    </a:lnTo>
                    <a:lnTo>
                      <a:pt x="1701" y="325"/>
                    </a:lnTo>
                    <a:lnTo>
                      <a:pt x="1699" y="325"/>
                    </a:lnTo>
                    <a:lnTo>
                      <a:pt x="1699" y="325"/>
                    </a:lnTo>
                    <a:lnTo>
                      <a:pt x="1697" y="323"/>
                    </a:lnTo>
                    <a:lnTo>
                      <a:pt x="1697" y="323"/>
                    </a:lnTo>
                    <a:lnTo>
                      <a:pt x="1697" y="321"/>
                    </a:lnTo>
                    <a:lnTo>
                      <a:pt x="1695" y="319"/>
                    </a:lnTo>
                    <a:lnTo>
                      <a:pt x="1695" y="319"/>
                    </a:lnTo>
                    <a:lnTo>
                      <a:pt x="1695" y="319"/>
                    </a:lnTo>
                    <a:lnTo>
                      <a:pt x="1693" y="315"/>
                    </a:lnTo>
                    <a:lnTo>
                      <a:pt x="1695" y="311"/>
                    </a:lnTo>
                    <a:lnTo>
                      <a:pt x="1697" y="309"/>
                    </a:lnTo>
                    <a:lnTo>
                      <a:pt x="1699" y="307"/>
                    </a:lnTo>
                    <a:lnTo>
                      <a:pt x="1699" y="305"/>
                    </a:lnTo>
                    <a:lnTo>
                      <a:pt x="1697" y="301"/>
                    </a:lnTo>
                    <a:lnTo>
                      <a:pt x="1697" y="299"/>
                    </a:lnTo>
                    <a:lnTo>
                      <a:pt x="1699" y="297"/>
                    </a:lnTo>
                    <a:lnTo>
                      <a:pt x="1699" y="297"/>
                    </a:lnTo>
                    <a:lnTo>
                      <a:pt x="1697" y="293"/>
                    </a:lnTo>
                    <a:lnTo>
                      <a:pt x="1697" y="293"/>
                    </a:lnTo>
                    <a:lnTo>
                      <a:pt x="1697" y="291"/>
                    </a:lnTo>
                    <a:lnTo>
                      <a:pt x="1697" y="289"/>
                    </a:lnTo>
                    <a:lnTo>
                      <a:pt x="1699" y="289"/>
                    </a:lnTo>
                    <a:lnTo>
                      <a:pt x="1701" y="287"/>
                    </a:lnTo>
                    <a:lnTo>
                      <a:pt x="1705" y="289"/>
                    </a:lnTo>
                    <a:lnTo>
                      <a:pt x="1709" y="289"/>
                    </a:lnTo>
                    <a:lnTo>
                      <a:pt x="1709" y="289"/>
                    </a:lnTo>
                    <a:lnTo>
                      <a:pt x="1711" y="287"/>
                    </a:lnTo>
                    <a:lnTo>
                      <a:pt x="1713" y="287"/>
                    </a:lnTo>
                    <a:lnTo>
                      <a:pt x="1717" y="287"/>
                    </a:lnTo>
                    <a:lnTo>
                      <a:pt x="1717" y="285"/>
                    </a:lnTo>
                    <a:lnTo>
                      <a:pt x="1719" y="285"/>
                    </a:lnTo>
                    <a:lnTo>
                      <a:pt x="1721" y="287"/>
                    </a:lnTo>
                    <a:lnTo>
                      <a:pt x="1725" y="287"/>
                    </a:lnTo>
                    <a:lnTo>
                      <a:pt x="1725" y="289"/>
                    </a:lnTo>
                    <a:lnTo>
                      <a:pt x="1727" y="289"/>
                    </a:lnTo>
                    <a:lnTo>
                      <a:pt x="1729" y="289"/>
                    </a:lnTo>
                    <a:lnTo>
                      <a:pt x="1731" y="287"/>
                    </a:lnTo>
                    <a:lnTo>
                      <a:pt x="1733" y="287"/>
                    </a:lnTo>
                    <a:lnTo>
                      <a:pt x="1733" y="287"/>
                    </a:lnTo>
                    <a:lnTo>
                      <a:pt x="1735" y="287"/>
                    </a:lnTo>
                    <a:lnTo>
                      <a:pt x="1735" y="289"/>
                    </a:lnTo>
                    <a:lnTo>
                      <a:pt x="1737" y="291"/>
                    </a:lnTo>
                    <a:lnTo>
                      <a:pt x="1739" y="293"/>
                    </a:lnTo>
                    <a:lnTo>
                      <a:pt x="1739" y="295"/>
                    </a:lnTo>
                    <a:lnTo>
                      <a:pt x="1739" y="297"/>
                    </a:lnTo>
                    <a:lnTo>
                      <a:pt x="1741" y="297"/>
                    </a:lnTo>
                    <a:lnTo>
                      <a:pt x="1743" y="299"/>
                    </a:lnTo>
                    <a:lnTo>
                      <a:pt x="1743" y="301"/>
                    </a:lnTo>
                    <a:lnTo>
                      <a:pt x="1745" y="301"/>
                    </a:lnTo>
                    <a:lnTo>
                      <a:pt x="1745" y="301"/>
                    </a:lnTo>
                    <a:lnTo>
                      <a:pt x="1745" y="301"/>
                    </a:lnTo>
                    <a:lnTo>
                      <a:pt x="1747" y="301"/>
                    </a:lnTo>
                    <a:lnTo>
                      <a:pt x="1749" y="301"/>
                    </a:lnTo>
                    <a:lnTo>
                      <a:pt x="1751" y="301"/>
                    </a:lnTo>
                    <a:lnTo>
                      <a:pt x="1751" y="303"/>
                    </a:lnTo>
                    <a:lnTo>
                      <a:pt x="1753" y="305"/>
                    </a:lnTo>
                    <a:lnTo>
                      <a:pt x="1753" y="305"/>
                    </a:lnTo>
                    <a:lnTo>
                      <a:pt x="1755" y="307"/>
                    </a:lnTo>
                    <a:lnTo>
                      <a:pt x="1755" y="307"/>
                    </a:lnTo>
                    <a:lnTo>
                      <a:pt x="1755" y="305"/>
                    </a:lnTo>
                    <a:lnTo>
                      <a:pt x="1757" y="305"/>
                    </a:lnTo>
                    <a:lnTo>
                      <a:pt x="1761" y="305"/>
                    </a:lnTo>
                    <a:lnTo>
                      <a:pt x="1759" y="303"/>
                    </a:lnTo>
                    <a:lnTo>
                      <a:pt x="1759" y="301"/>
                    </a:lnTo>
                    <a:lnTo>
                      <a:pt x="1763" y="293"/>
                    </a:lnTo>
                    <a:lnTo>
                      <a:pt x="1763" y="291"/>
                    </a:lnTo>
                    <a:lnTo>
                      <a:pt x="1765" y="291"/>
                    </a:lnTo>
                    <a:lnTo>
                      <a:pt x="1767" y="291"/>
                    </a:lnTo>
                    <a:lnTo>
                      <a:pt x="1767" y="291"/>
                    </a:lnTo>
                    <a:lnTo>
                      <a:pt x="1767" y="289"/>
                    </a:lnTo>
                    <a:lnTo>
                      <a:pt x="1767" y="289"/>
                    </a:lnTo>
                    <a:lnTo>
                      <a:pt x="1769" y="289"/>
                    </a:lnTo>
                    <a:lnTo>
                      <a:pt x="1771" y="291"/>
                    </a:lnTo>
                    <a:lnTo>
                      <a:pt x="1773" y="293"/>
                    </a:lnTo>
                    <a:lnTo>
                      <a:pt x="1773" y="291"/>
                    </a:lnTo>
                    <a:lnTo>
                      <a:pt x="1773" y="291"/>
                    </a:lnTo>
                    <a:lnTo>
                      <a:pt x="1773" y="291"/>
                    </a:lnTo>
                    <a:lnTo>
                      <a:pt x="1775" y="291"/>
                    </a:lnTo>
                    <a:lnTo>
                      <a:pt x="1773" y="289"/>
                    </a:lnTo>
                    <a:lnTo>
                      <a:pt x="1773" y="289"/>
                    </a:lnTo>
                    <a:lnTo>
                      <a:pt x="1769" y="289"/>
                    </a:lnTo>
                    <a:lnTo>
                      <a:pt x="1767" y="287"/>
                    </a:lnTo>
                    <a:lnTo>
                      <a:pt x="1765" y="283"/>
                    </a:lnTo>
                    <a:lnTo>
                      <a:pt x="1763" y="283"/>
                    </a:lnTo>
                    <a:lnTo>
                      <a:pt x="1763" y="281"/>
                    </a:lnTo>
                    <a:lnTo>
                      <a:pt x="1761" y="279"/>
                    </a:lnTo>
                    <a:lnTo>
                      <a:pt x="1761" y="279"/>
                    </a:lnTo>
                    <a:lnTo>
                      <a:pt x="1761" y="279"/>
                    </a:lnTo>
                    <a:lnTo>
                      <a:pt x="1759" y="277"/>
                    </a:lnTo>
                    <a:lnTo>
                      <a:pt x="1759" y="277"/>
                    </a:lnTo>
                    <a:lnTo>
                      <a:pt x="1759" y="275"/>
                    </a:lnTo>
                    <a:lnTo>
                      <a:pt x="1767" y="273"/>
                    </a:lnTo>
                    <a:lnTo>
                      <a:pt x="1769" y="273"/>
                    </a:lnTo>
                    <a:lnTo>
                      <a:pt x="1771" y="273"/>
                    </a:lnTo>
                    <a:lnTo>
                      <a:pt x="1777" y="275"/>
                    </a:lnTo>
                    <a:lnTo>
                      <a:pt x="1781" y="277"/>
                    </a:lnTo>
                    <a:lnTo>
                      <a:pt x="1785" y="277"/>
                    </a:lnTo>
                    <a:lnTo>
                      <a:pt x="1787" y="277"/>
                    </a:lnTo>
                    <a:lnTo>
                      <a:pt x="1785" y="277"/>
                    </a:lnTo>
                    <a:lnTo>
                      <a:pt x="1783" y="277"/>
                    </a:lnTo>
                    <a:lnTo>
                      <a:pt x="1785" y="279"/>
                    </a:lnTo>
                    <a:lnTo>
                      <a:pt x="1785" y="279"/>
                    </a:lnTo>
                    <a:lnTo>
                      <a:pt x="1783" y="279"/>
                    </a:lnTo>
                    <a:lnTo>
                      <a:pt x="1781" y="277"/>
                    </a:lnTo>
                    <a:lnTo>
                      <a:pt x="1777" y="277"/>
                    </a:lnTo>
                    <a:lnTo>
                      <a:pt x="1775" y="277"/>
                    </a:lnTo>
                    <a:lnTo>
                      <a:pt x="1775" y="279"/>
                    </a:lnTo>
                    <a:lnTo>
                      <a:pt x="1775" y="281"/>
                    </a:lnTo>
                    <a:lnTo>
                      <a:pt x="1777" y="285"/>
                    </a:lnTo>
                    <a:lnTo>
                      <a:pt x="1781" y="287"/>
                    </a:lnTo>
                    <a:lnTo>
                      <a:pt x="1783" y="289"/>
                    </a:lnTo>
                    <a:lnTo>
                      <a:pt x="1783" y="291"/>
                    </a:lnTo>
                    <a:lnTo>
                      <a:pt x="1783" y="291"/>
                    </a:lnTo>
                    <a:lnTo>
                      <a:pt x="1785" y="293"/>
                    </a:lnTo>
                    <a:lnTo>
                      <a:pt x="1787" y="295"/>
                    </a:lnTo>
                    <a:lnTo>
                      <a:pt x="1789" y="295"/>
                    </a:lnTo>
                    <a:lnTo>
                      <a:pt x="1789" y="295"/>
                    </a:lnTo>
                    <a:lnTo>
                      <a:pt x="1791" y="297"/>
                    </a:lnTo>
                    <a:lnTo>
                      <a:pt x="1789" y="299"/>
                    </a:lnTo>
                    <a:lnTo>
                      <a:pt x="1789" y="299"/>
                    </a:lnTo>
                    <a:lnTo>
                      <a:pt x="1789" y="301"/>
                    </a:lnTo>
                    <a:lnTo>
                      <a:pt x="1793" y="303"/>
                    </a:lnTo>
                    <a:lnTo>
                      <a:pt x="1793" y="303"/>
                    </a:lnTo>
                    <a:lnTo>
                      <a:pt x="1793" y="303"/>
                    </a:lnTo>
                    <a:lnTo>
                      <a:pt x="1791" y="305"/>
                    </a:lnTo>
                    <a:lnTo>
                      <a:pt x="1787" y="305"/>
                    </a:lnTo>
                    <a:lnTo>
                      <a:pt x="1787" y="307"/>
                    </a:lnTo>
                    <a:lnTo>
                      <a:pt x="1783" y="309"/>
                    </a:lnTo>
                    <a:lnTo>
                      <a:pt x="1781" y="309"/>
                    </a:lnTo>
                    <a:lnTo>
                      <a:pt x="1781" y="311"/>
                    </a:lnTo>
                    <a:lnTo>
                      <a:pt x="1783" y="313"/>
                    </a:lnTo>
                    <a:lnTo>
                      <a:pt x="1783" y="315"/>
                    </a:lnTo>
                    <a:lnTo>
                      <a:pt x="1781" y="317"/>
                    </a:lnTo>
                    <a:lnTo>
                      <a:pt x="1781" y="319"/>
                    </a:lnTo>
                    <a:lnTo>
                      <a:pt x="1781" y="323"/>
                    </a:lnTo>
                    <a:lnTo>
                      <a:pt x="1779" y="323"/>
                    </a:lnTo>
                    <a:lnTo>
                      <a:pt x="1779" y="325"/>
                    </a:lnTo>
                    <a:lnTo>
                      <a:pt x="1779" y="327"/>
                    </a:lnTo>
                    <a:lnTo>
                      <a:pt x="1777" y="331"/>
                    </a:lnTo>
                    <a:lnTo>
                      <a:pt x="1779" y="337"/>
                    </a:lnTo>
                    <a:lnTo>
                      <a:pt x="1779" y="339"/>
                    </a:lnTo>
                    <a:lnTo>
                      <a:pt x="1779" y="341"/>
                    </a:lnTo>
                    <a:lnTo>
                      <a:pt x="1779" y="341"/>
                    </a:lnTo>
                    <a:lnTo>
                      <a:pt x="1779" y="343"/>
                    </a:lnTo>
                    <a:lnTo>
                      <a:pt x="1777" y="345"/>
                    </a:lnTo>
                    <a:lnTo>
                      <a:pt x="1777" y="347"/>
                    </a:lnTo>
                    <a:lnTo>
                      <a:pt x="1775" y="349"/>
                    </a:lnTo>
                    <a:lnTo>
                      <a:pt x="1777" y="349"/>
                    </a:lnTo>
                    <a:lnTo>
                      <a:pt x="1775" y="349"/>
                    </a:lnTo>
                    <a:lnTo>
                      <a:pt x="1773" y="351"/>
                    </a:lnTo>
                    <a:lnTo>
                      <a:pt x="1769" y="349"/>
                    </a:lnTo>
                    <a:lnTo>
                      <a:pt x="1769" y="353"/>
                    </a:lnTo>
                    <a:lnTo>
                      <a:pt x="1767" y="353"/>
                    </a:lnTo>
                    <a:lnTo>
                      <a:pt x="1763" y="353"/>
                    </a:lnTo>
                    <a:lnTo>
                      <a:pt x="1763" y="353"/>
                    </a:lnTo>
                    <a:lnTo>
                      <a:pt x="1761" y="353"/>
                    </a:lnTo>
                    <a:lnTo>
                      <a:pt x="1761" y="355"/>
                    </a:lnTo>
                    <a:lnTo>
                      <a:pt x="1765" y="355"/>
                    </a:lnTo>
                    <a:lnTo>
                      <a:pt x="1767" y="357"/>
                    </a:lnTo>
                    <a:lnTo>
                      <a:pt x="1767" y="357"/>
                    </a:lnTo>
                    <a:lnTo>
                      <a:pt x="1769" y="359"/>
                    </a:lnTo>
                    <a:lnTo>
                      <a:pt x="1771" y="361"/>
                    </a:lnTo>
                    <a:lnTo>
                      <a:pt x="1771" y="365"/>
                    </a:lnTo>
                    <a:lnTo>
                      <a:pt x="1771" y="367"/>
                    </a:lnTo>
                    <a:lnTo>
                      <a:pt x="1769" y="371"/>
                    </a:lnTo>
                    <a:lnTo>
                      <a:pt x="1769" y="371"/>
                    </a:lnTo>
                    <a:lnTo>
                      <a:pt x="1769" y="371"/>
                    </a:lnTo>
                    <a:lnTo>
                      <a:pt x="1775" y="383"/>
                    </a:lnTo>
                    <a:lnTo>
                      <a:pt x="1779" y="387"/>
                    </a:lnTo>
                    <a:lnTo>
                      <a:pt x="1785" y="395"/>
                    </a:lnTo>
                    <a:lnTo>
                      <a:pt x="1787" y="397"/>
                    </a:lnTo>
                    <a:lnTo>
                      <a:pt x="1793" y="403"/>
                    </a:lnTo>
                    <a:lnTo>
                      <a:pt x="1801" y="409"/>
                    </a:lnTo>
                    <a:lnTo>
                      <a:pt x="1813" y="419"/>
                    </a:lnTo>
                    <a:lnTo>
                      <a:pt x="1815" y="421"/>
                    </a:lnTo>
                    <a:lnTo>
                      <a:pt x="1829" y="435"/>
                    </a:lnTo>
                    <a:lnTo>
                      <a:pt x="1831" y="437"/>
                    </a:lnTo>
                    <a:lnTo>
                      <a:pt x="1833" y="439"/>
                    </a:lnTo>
                    <a:lnTo>
                      <a:pt x="1837" y="441"/>
                    </a:lnTo>
                    <a:lnTo>
                      <a:pt x="1841" y="443"/>
                    </a:lnTo>
                    <a:lnTo>
                      <a:pt x="1843" y="445"/>
                    </a:lnTo>
                    <a:lnTo>
                      <a:pt x="1851" y="453"/>
                    </a:lnTo>
                    <a:lnTo>
                      <a:pt x="1857" y="461"/>
                    </a:lnTo>
                    <a:lnTo>
                      <a:pt x="1859" y="461"/>
                    </a:lnTo>
                    <a:lnTo>
                      <a:pt x="1861" y="463"/>
                    </a:lnTo>
                    <a:lnTo>
                      <a:pt x="1863" y="465"/>
                    </a:lnTo>
                    <a:lnTo>
                      <a:pt x="1865" y="467"/>
                    </a:lnTo>
                    <a:lnTo>
                      <a:pt x="1867" y="467"/>
                    </a:lnTo>
                    <a:lnTo>
                      <a:pt x="1869" y="469"/>
                    </a:lnTo>
                    <a:lnTo>
                      <a:pt x="1869" y="469"/>
                    </a:lnTo>
                    <a:lnTo>
                      <a:pt x="1871" y="465"/>
                    </a:lnTo>
                    <a:lnTo>
                      <a:pt x="1873" y="461"/>
                    </a:lnTo>
                    <a:lnTo>
                      <a:pt x="1871" y="461"/>
                    </a:lnTo>
                    <a:lnTo>
                      <a:pt x="1873" y="459"/>
                    </a:lnTo>
                    <a:lnTo>
                      <a:pt x="1873" y="457"/>
                    </a:lnTo>
                    <a:lnTo>
                      <a:pt x="1875" y="455"/>
                    </a:lnTo>
                    <a:lnTo>
                      <a:pt x="1873" y="449"/>
                    </a:lnTo>
                    <a:lnTo>
                      <a:pt x="1871" y="447"/>
                    </a:lnTo>
                    <a:lnTo>
                      <a:pt x="1871" y="445"/>
                    </a:lnTo>
                    <a:lnTo>
                      <a:pt x="1869" y="443"/>
                    </a:lnTo>
                    <a:lnTo>
                      <a:pt x="1867" y="441"/>
                    </a:lnTo>
                    <a:lnTo>
                      <a:pt x="1867" y="439"/>
                    </a:lnTo>
                    <a:lnTo>
                      <a:pt x="1865" y="437"/>
                    </a:lnTo>
                    <a:lnTo>
                      <a:pt x="1863" y="435"/>
                    </a:lnTo>
                    <a:lnTo>
                      <a:pt x="1861" y="435"/>
                    </a:lnTo>
                    <a:lnTo>
                      <a:pt x="1861" y="433"/>
                    </a:lnTo>
                    <a:lnTo>
                      <a:pt x="1861" y="433"/>
                    </a:lnTo>
                    <a:lnTo>
                      <a:pt x="1863" y="433"/>
                    </a:lnTo>
                    <a:lnTo>
                      <a:pt x="1865" y="435"/>
                    </a:lnTo>
                    <a:lnTo>
                      <a:pt x="1867" y="435"/>
                    </a:lnTo>
                    <a:lnTo>
                      <a:pt x="1867" y="433"/>
                    </a:lnTo>
                    <a:lnTo>
                      <a:pt x="1869" y="433"/>
                    </a:lnTo>
                    <a:lnTo>
                      <a:pt x="1873" y="431"/>
                    </a:lnTo>
                    <a:lnTo>
                      <a:pt x="1875" y="431"/>
                    </a:lnTo>
                    <a:lnTo>
                      <a:pt x="1879" y="433"/>
                    </a:lnTo>
                    <a:lnTo>
                      <a:pt x="1879" y="431"/>
                    </a:lnTo>
                    <a:lnTo>
                      <a:pt x="1877" y="429"/>
                    </a:lnTo>
                    <a:lnTo>
                      <a:pt x="1875" y="427"/>
                    </a:lnTo>
                    <a:lnTo>
                      <a:pt x="1873" y="427"/>
                    </a:lnTo>
                    <a:lnTo>
                      <a:pt x="1873" y="425"/>
                    </a:lnTo>
                    <a:lnTo>
                      <a:pt x="1871" y="423"/>
                    </a:lnTo>
                    <a:lnTo>
                      <a:pt x="1869" y="423"/>
                    </a:lnTo>
                    <a:lnTo>
                      <a:pt x="1867" y="421"/>
                    </a:lnTo>
                    <a:lnTo>
                      <a:pt x="1865" y="417"/>
                    </a:lnTo>
                    <a:lnTo>
                      <a:pt x="1863" y="415"/>
                    </a:lnTo>
                    <a:lnTo>
                      <a:pt x="1863" y="413"/>
                    </a:lnTo>
                    <a:lnTo>
                      <a:pt x="1865" y="413"/>
                    </a:lnTo>
                    <a:lnTo>
                      <a:pt x="1865" y="409"/>
                    </a:lnTo>
                    <a:lnTo>
                      <a:pt x="1867" y="409"/>
                    </a:lnTo>
                    <a:lnTo>
                      <a:pt x="1869" y="407"/>
                    </a:lnTo>
                    <a:lnTo>
                      <a:pt x="1871" y="407"/>
                    </a:lnTo>
                    <a:lnTo>
                      <a:pt x="1875" y="409"/>
                    </a:lnTo>
                    <a:lnTo>
                      <a:pt x="1879" y="409"/>
                    </a:lnTo>
                    <a:lnTo>
                      <a:pt x="1879" y="409"/>
                    </a:lnTo>
                    <a:lnTo>
                      <a:pt x="1881" y="405"/>
                    </a:lnTo>
                    <a:lnTo>
                      <a:pt x="1881" y="405"/>
                    </a:lnTo>
                    <a:lnTo>
                      <a:pt x="1879" y="403"/>
                    </a:lnTo>
                    <a:lnTo>
                      <a:pt x="1875" y="401"/>
                    </a:lnTo>
                    <a:lnTo>
                      <a:pt x="1871" y="397"/>
                    </a:lnTo>
                    <a:lnTo>
                      <a:pt x="1869" y="397"/>
                    </a:lnTo>
                    <a:lnTo>
                      <a:pt x="1867" y="395"/>
                    </a:lnTo>
                    <a:lnTo>
                      <a:pt x="1863" y="391"/>
                    </a:lnTo>
                    <a:lnTo>
                      <a:pt x="1861" y="389"/>
                    </a:lnTo>
                    <a:lnTo>
                      <a:pt x="1861" y="387"/>
                    </a:lnTo>
                    <a:lnTo>
                      <a:pt x="1859" y="381"/>
                    </a:lnTo>
                    <a:lnTo>
                      <a:pt x="1859" y="381"/>
                    </a:lnTo>
                    <a:lnTo>
                      <a:pt x="1861" y="381"/>
                    </a:lnTo>
                    <a:lnTo>
                      <a:pt x="1861" y="379"/>
                    </a:lnTo>
                    <a:lnTo>
                      <a:pt x="1861" y="379"/>
                    </a:lnTo>
                    <a:lnTo>
                      <a:pt x="1859" y="377"/>
                    </a:lnTo>
                    <a:lnTo>
                      <a:pt x="1859" y="375"/>
                    </a:lnTo>
                    <a:lnTo>
                      <a:pt x="1859" y="375"/>
                    </a:lnTo>
                    <a:lnTo>
                      <a:pt x="1863" y="375"/>
                    </a:lnTo>
                    <a:lnTo>
                      <a:pt x="1863" y="375"/>
                    </a:lnTo>
                    <a:lnTo>
                      <a:pt x="1863" y="375"/>
                    </a:lnTo>
                    <a:lnTo>
                      <a:pt x="1865" y="375"/>
                    </a:lnTo>
                    <a:lnTo>
                      <a:pt x="1863" y="377"/>
                    </a:lnTo>
                    <a:lnTo>
                      <a:pt x="1863" y="377"/>
                    </a:lnTo>
                    <a:lnTo>
                      <a:pt x="1863" y="379"/>
                    </a:lnTo>
                    <a:lnTo>
                      <a:pt x="1869" y="383"/>
                    </a:lnTo>
                    <a:lnTo>
                      <a:pt x="1871" y="383"/>
                    </a:lnTo>
                    <a:lnTo>
                      <a:pt x="1871" y="383"/>
                    </a:lnTo>
                    <a:lnTo>
                      <a:pt x="1873" y="381"/>
                    </a:lnTo>
                    <a:lnTo>
                      <a:pt x="1873" y="381"/>
                    </a:lnTo>
                    <a:lnTo>
                      <a:pt x="1873" y="379"/>
                    </a:lnTo>
                    <a:lnTo>
                      <a:pt x="1869" y="375"/>
                    </a:lnTo>
                    <a:lnTo>
                      <a:pt x="1865" y="375"/>
                    </a:lnTo>
                    <a:lnTo>
                      <a:pt x="1863" y="371"/>
                    </a:lnTo>
                    <a:lnTo>
                      <a:pt x="1861" y="371"/>
                    </a:lnTo>
                    <a:lnTo>
                      <a:pt x="1859" y="371"/>
                    </a:lnTo>
                    <a:lnTo>
                      <a:pt x="1859" y="371"/>
                    </a:lnTo>
                    <a:lnTo>
                      <a:pt x="1857" y="371"/>
                    </a:lnTo>
                    <a:lnTo>
                      <a:pt x="1855" y="369"/>
                    </a:lnTo>
                    <a:lnTo>
                      <a:pt x="1855" y="369"/>
                    </a:lnTo>
                    <a:lnTo>
                      <a:pt x="1853" y="367"/>
                    </a:lnTo>
                    <a:lnTo>
                      <a:pt x="1851" y="365"/>
                    </a:lnTo>
                    <a:lnTo>
                      <a:pt x="1847" y="363"/>
                    </a:lnTo>
                    <a:lnTo>
                      <a:pt x="1847" y="363"/>
                    </a:lnTo>
                    <a:lnTo>
                      <a:pt x="1845" y="361"/>
                    </a:lnTo>
                    <a:lnTo>
                      <a:pt x="1847" y="359"/>
                    </a:lnTo>
                    <a:lnTo>
                      <a:pt x="1847" y="357"/>
                    </a:lnTo>
                    <a:lnTo>
                      <a:pt x="1847" y="357"/>
                    </a:lnTo>
                    <a:lnTo>
                      <a:pt x="1845" y="355"/>
                    </a:lnTo>
                    <a:lnTo>
                      <a:pt x="1843" y="353"/>
                    </a:lnTo>
                    <a:lnTo>
                      <a:pt x="1843" y="353"/>
                    </a:lnTo>
                    <a:lnTo>
                      <a:pt x="1835" y="351"/>
                    </a:lnTo>
                    <a:lnTo>
                      <a:pt x="1833" y="351"/>
                    </a:lnTo>
                    <a:lnTo>
                      <a:pt x="1833" y="351"/>
                    </a:lnTo>
                    <a:lnTo>
                      <a:pt x="1835" y="355"/>
                    </a:lnTo>
                    <a:lnTo>
                      <a:pt x="1835" y="355"/>
                    </a:lnTo>
                    <a:lnTo>
                      <a:pt x="1835" y="355"/>
                    </a:lnTo>
                    <a:lnTo>
                      <a:pt x="1833" y="353"/>
                    </a:lnTo>
                    <a:lnTo>
                      <a:pt x="1831" y="353"/>
                    </a:lnTo>
                    <a:lnTo>
                      <a:pt x="1829" y="353"/>
                    </a:lnTo>
                    <a:lnTo>
                      <a:pt x="1827" y="351"/>
                    </a:lnTo>
                    <a:lnTo>
                      <a:pt x="1825" y="351"/>
                    </a:lnTo>
                    <a:lnTo>
                      <a:pt x="1823" y="349"/>
                    </a:lnTo>
                    <a:lnTo>
                      <a:pt x="1821" y="345"/>
                    </a:lnTo>
                    <a:lnTo>
                      <a:pt x="1819" y="343"/>
                    </a:lnTo>
                    <a:lnTo>
                      <a:pt x="1817" y="339"/>
                    </a:lnTo>
                    <a:lnTo>
                      <a:pt x="1819" y="337"/>
                    </a:lnTo>
                    <a:lnTo>
                      <a:pt x="1819" y="335"/>
                    </a:lnTo>
                    <a:lnTo>
                      <a:pt x="1819" y="335"/>
                    </a:lnTo>
                    <a:lnTo>
                      <a:pt x="1819" y="333"/>
                    </a:lnTo>
                    <a:lnTo>
                      <a:pt x="1819" y="333"/>
                    </a:lnTo>
                    <a:lnTo>
                      <a:pt x="1817" y="331"/>
                    </a:lnTo>
                    <a:lnTo>
                      <a:pt x="1817" y="331"/>
                    </a:lnTo>
                    <a:lnTo>
                      <a:pt x="1817" y="331"/>
                    </a:lnTo>
                    <a:lnTo>
                      <a:pt x="1819" y="331"/>
                    </a:lnTo>
                    <a:lnTo>
                      <a:pt x="1817" y="329"/>
                    </a:lnTo>
                    <a:lnTo>
                      <a:pt x="1813" y="325"/>
                    </a:lnTo>
                    <a:lnTo>
                      <a:pt x="1811" y="323"/>
                    </a:lnTo>
                    <a:lnTo>
                      <a:pt x="1811" y="321"/>
                    </a:lnTo>
                    <a:lnTo>
                      <a:pt x="1809" y="319"/>
                    </a:lnTo>
                    <a:lnTo>
                      <a:pt x="1809" y="319"/>
                    </a:lnTo>
                    <a:lnTo>
                      <a:pt x="1811" y="319"/>
                    </a:lnTo>
                    <a:lnTo>
                      <a:pt x="1811" y="317"/>
                    </a:lnTo>
                    <a:lnTo>
                      <a:pt x="1811" y="317"/>
                    </a:lnTo>
                    <a:lnTo>
                      <a:pt x="1811" y="317"/>
                    </a:lnTo>
                    <a:lnTo>
                      <a:pt x="1813" y="317"/>
                    </a:lnTo>
                    <a:lnTo>
                      <a:pt x="1815" y="317"/>
                    </a:lnTo>
                    <a:lnTo>
                      <a:pt x="1817" y="317"/>
                    </a:lnTo>
                    <a:lnTo>
                      <a:pt x="1817" y="319"/>
                    </a:lnTo>
                    <a:lnTo>
                      <a:pt x="1817" y="317"/>
                    </a:lnTo>
                    <a:lnTo>
                      <a:pt x="1817" y="317"/>
                    </a:lnTo>
                    <a:lnTo>
                      <a:pt x="1819" y="317"/>
                    </a:lnTo>
                    <a:lnTo>
                      <a:pt x="1819" y="317"/>
                    </a:lnTo>
                    <a:lnTo>
                      <a:pt x="1823" y="317"/>
                    </a:lnTo>
                    <a:lnTo>
                      <a:pt x="1827" y="319"/>
                    </a:lnTo>
                    <a:lnTo>
                      <a:pt x="1827" y="319"/>
                    </a:lnTo>
                    <a:lnTo>
                      <a:pt x="1829" y="319"/>
                    </a:lnTo>
                    <a:lnTo>
                      <a:pt x="1829" y="319"/>
                    </a:lnTo>
                    <a:lnTo>
                      <a:pt x="1829" y="319"/>
                    </a:lnTo>
                    <a:lnTo>
                      <a:pt x="1827" y="315"/>
                    </a:lnTo>
                    <a:lnTo>
                      <a:pt x="1827" y="315"/>
                    </a:lnTo>
                    <a:lnTo>
                      <a:pt x="1827" y="315"/>
                    </a:lnTo>
                    <a:lnTo>
                      <a:pt x="1829" y="313"/>
                    </a:lnTo>
                    <a:lnTo>
                      <a:pt x="1829" y="313"/>
                    </a:lnTo>
                    <a:lnTo>
                      <a:pt x="1833" y="311"/>
                    </a:lnTo>
                    <a:lnTo>
                      <a:pt x="1833" y="309"/>
                    </a:lnTo>
                    <a:lnTo>
                      <a:pt x="1835" y="309"/>
                    </a:lnTo>
                    <a:lnTo>
                      <a:pt x="1835" y="311"/>
                    </a:lnTo>
                    <a:lnTo>
                      <a:pt x="1837" y="311"/>
                    </a:lnTo>
                    <a:lnTo>
                      <a:pt x="1839" y="315"/>
                    </a:lnTo>
                    <a:lnTo>
                      <a:pt x="1839" y="315"/>
                    </a:lnTo>
                    <a:lnTo>
                      <a:pt x="1841" y="317"/>
                    </a:lnTo>
                    <a:lnTo>
                      <a:pt x="1843" y="319"/>
                    </a:lnTo>
                    <a:lnTo>
                      <a:pt x="1845" y="319"/>
                    </a:lnTo>
                    <a:lnTo>
                      <a:pt x="1845" y="319"/>
                    </a:lnTo>
                    <a:lnTo>
                      <a:pt x="1847" y="319"/>
                    </a:lnTo>
                    <a:lnTo>
                      <a:pt x="1847" y="319"/>
                    </a:lnTo>
                    <a:lnTo>
                      <a:pt x="1845" y="313"/>
                    </a:lnTo>
                    <a:lnTo>
                      <a:pt x="1847" y="311"/>
                    </a:lnTo>
                    <a:lnTo>
                      <a:pt x="1851" y="309"/>
                    </a:lnTo>
                    <a:lnTo>
                      <a:pt x="1851" y="309"/>
                    </a:lnTo>
                    <a:lnTo>
                      <a:pt x="1855" y="307"/>
                    </a:lnTo>
                    <a:lnTo>
                      <a:pt x="1859" y="307"/>
                    </a:lnTo>
                    <a:lnTo>
                      <a:pt x="1863" y="309"/>
                    </a:lnTo>
                    <a:lnTo>
                      <a:pt x="1863" y="307"/>
                    </a:lnTo>
                    <a:lnTo>
                      <a:pt x="1869" y="307"/>
                    </a:lnTo>
                    <a:lnTo>
                      <a:pt x="1871" y="309"/>
                    </a:lnTo>
                    <a:lnTo>
                      <a:pt x="1877" y="311"/>
                    </a:lnTo>
                    <a:lnTo>
                      <a:pt x="1883" y="313"/>
                    </a:lnTo>
                    <a:lnTo>
                      <a:pt x="1883" y="313"/>
                    </a:lnTo>
                    <a:lnTo>
                      <a:pt x="1885" y="313"/>
                    </a:lnTo>
                    <a:lnTo>
                      <a:pt x="1885" y="315"/>
                    </a:lnTo>
                    <a:lnTo>
                      <a:pt x="1887" y="315"/>
                    </a:lnTo>
                    <a:lnTo>
                      <a:pt x="1889" y="317"/>
                    </a:lnTo>
                    <a:lnTo>
                      <a:pt x="1893" y="317"/>
                    </a:lnTo>
                    <a:lnTo>
                      <a:pt x="1895" y="317"/>
                    </a:lnTo>
                    <a:lnTo>
                      <a:pt x="1895" y="317"/>
                    </a:lnTo>
                    <a:lnTo>
                      <a:pt x="1895" y="317"/>
                    </a:lnTo>
                    <a:lnTo>
                      <a:pt x="1891" y="313"/>
                    </a:lnTo>
                    <a:lnTo>
                      <a:pt x="1891" y="311"/>
                    </a:lnTo>
                    <a:lnTo>
                      <a:pt x="1889" y="311"/>
                    </a:lnTo>
                    <a:lnTo>
                      <a:pt x="1889" y="311"/>
                    </a:lnTo>
                    <a:lnTo>
                      <a:pt x="1891" y="309"/>
                    </a:lnTo>
                    <a:lnTo>
                      <a:pt x="1891" y="309"/>
                    </a:lnTo>
                    <a:lnTo>
                      <a:pt x="1895" y="305"/>
                    </a:lnTo>
                    <a:lnTo>
                      <a:pt x="1895" y="303"/>
                    </a:lnTo>
                    <a:lnTo>
                      <a:pt x="1897" y="303"/>
                    </a:lnTo>
                    <a:lnTo>
                      <a:pt x="1897" y="303"/>
                    </a:lnTo>
                    <a:lnTo>
                      <a:pt x="1897" y="303"/>
                    </a:lnTo>
                    <a:lnTo>
                      <a:pt x="1899" y="303"/>
                    </a:lnTo>
                    <a:lnTo>
                      <a:pt x="1899" y="301"/>
                    </a:lnTo>
                    <a:lnTo>
                      <a:pt x="1899" y="299"/>
                    </a:lnTo>
                    <a:lnTo>
                      <a:pt x="1899" y="299"/>
                    </a:lnTo>
                    <a:lnTo>
                      <a:pt x="1897" y="299"/>
                    </a:lnTo>
                    <a:lnTo>
                      <a:pt x="1899" y="297"/>
                    </a:lnTo>
                    <a:lnTo>
                      <a:pt x="1899" y="297"/>
                    </a:lnTo>
                    <a:lnTo>
                      <a:pt x="1899" y="297"/>
                    </a:lnTo>
                    <a:lnTo>
                      <a:pt x="1899" y="297"/>
                    </a:lnTo>
                    <a:lnTo>
                      <a:pt x="1899" y="295"/>
                    </a:lnTo>
                    <a:lnTo>
                      <a:pt x="1899" y="295"/>
                    </a:lnTo>
                    <a:lnTo>
                      <a:pt x="1901" y="297"/>
                    </a:lnTo>
                    <a:lnTo>
                      <a:pt x="1901" y="295"/>
                    </a:lnTo>
                    <a:lnTo>
                      <a:pt x="1899" y="295"/>
                    </a:lnTo>
                    <a:lnTo>
                      <a:pt x="1897" y="293"/>
                    </a:lnTo>
                    <a:lnTo>
                      <a:pt x="1897" y="293"/>
                    </a:lnTo>
                    <a:lnTo>
                      <a:pt x="1901" y="295"/>
                    </a:lnTo>
                    <a:lnTo>
                      <a:pt x="1901" y="295"/>
                    </a:lnTo>
                    <a:lnTo>
                      <a:pt x="1903" y="291"/>
                    </a:lnTo>
                    <a:lnTo>
                      <a:pt x="1901" y="289"/>
                    </a:lnTo>
                    <a:lnTo>
                      <a:pt x="1905" y="289"/>
                    </a:lnTo>
                    <a:lnTo>
                      <a:pt x="1907" y="289"/>
                    </a:lnTo>
                    <a:lnTo>
                      <a:pt x="1909" y="287"/>
                    </a:lnTo>
                    <a:lnTo>
                      <a:pt x="1911" y="287"/>
                    </a:lnTo>
                    <a:lnTo>
                      <a:pt x="1911" y="287"/>
                    </a:lnTo>
                    <a:lnTo>
                      <a:pt x="1911" y="285"/>
                    </a:lnTo>
                    <a:lnTo>
                      <a:pt x="1913" y="285"/>
                    </a:lnTo>
                    <a:lnTo>
                      <a:pt x="1915" y="285"/>
                    </a:lnTo>
                    <a:lnTo>
                      <a:pt x="1915" y="283"/>
                    </a:lnTo>
                    <a:lnTo>
                      <a:pt x="1915" y="283"/>
                    </a:lnTo>
                    <a:lnTo>
                      <a:pt x="1917" y="283"/>
                    </a:lnTo>
                    <a:lnTo>
                      <a:pt x="1917" y="281"/>
                    </a:lnTo>
                    <a:lnTo>
                      <a:pt x="1923" y="279"/>
                    </a:lnTo>
                    <a:lnTo>
                      <a:pt x="1923" y="279"/>
                    </a:lnTo>
                    <a:lnTo>
                      <a:pt x="1925" y="277"/>
                    </a:lnTo>
                    <a:lnTo>
                      <a:pt x="1925" y="277"/>
                    </a:lnTo>
                    <a:lnTo>
                      <a:pt x="1929" y="275"/>
                    </a:lnTo>
                    <a:lnTo>
                      <a:pt x="1929" y="275"/>
                    </a:lnTo>
                    <a:lnTo>
                      <a:pt x="1925" y="275"/>
                    </a:lnTo>
                    <a:lnTo>
                      <a:pt x="1925" y="275"/>
                    </a:lnTo>
                    <a:lnTo>
                      <a:pt x="1923" y="273"/>
                    </a:lnTo>
                    <a:lnTo>
                      <a:pt x="1923" y="273"/>
                    </a:lnTo>
                    <a:lnTo>
                      <a:pt x="1923" y="273"/>
                    </a:lnTo>
                    <a:lnTo>
                      <a:pt x="1923" y="273"/>
                    </a:lnTo>
                    <a:lnTo>
                      <a:pt x="1925" y="273"/>
                    </a:lnTo>
                    <a:lnTo>
                      <a:pt x="1925" y="273"/>
                    </a:lnTo>
                    <a:lnTo>
                      <a:pt x="1925" y="273"/>
                    </a:lnTo>
                    <a:lnTo>
                      <a:pt x="1927" y="273"/>
                    </a:lnTo>
                    <a:lnTo>
                      <a:pt x="1927" y="273"/>
                    </a:lnTo>
                    <a:lnTo>
                      <a:pt x="1927" y="273"/>
                    </a:lnTo>
                    <a:lnTo>
                      <a:pt x="1929" y="275"/>
                    </a:lnTo>
                    <a:lnTo>
                      <a:pt x="1929" y="275"/>
                    </a:lnTo>
                    <a:lnTo>
                      <a:pt x="1931" y="275"/>
                    </a:lnTo>
                    <a:lnTo>
                      <a:pt x="1935" y="275"/>
                    </a:lnTo>
                    <a:lnTo>
                      <a:pt x="1939" y="275"/>
                    </a:lnTo>
                    <a:lnTo>
                      <a:pt x="1955" y="279"/>
                    </a:lnTo>
                    <a:lnTo>
                      <a:pt x="1957" y="279"/>
                    </a:lnTo>
                    <a:lnTo>
                      <a:pt x="1957" y="279"/>
                    </a:lnTo>
                    <a:lnTo>
                      <a:pt x="1957" y="279"/>
                    </a:lnTo>
                    <a:lnTo>
                      <a:pt x="1955" y="277"/>
                    </a:lnTo>
                    <a:lnTo>
                      <a:pt x="1955" y="277"/>
                    </a:lnTo>
                    <a:lnTo>
                      <a:pt x="1955" y="275"/>
                    </a:lnTo>
                    <a:lnTo>
                      <a:pt x="1955" y="273"/>
                    </a:lnTo>
                    <a:lnTo>
                      <a:pt x="1953" y="273"/>
                    </a:lnTo>
                    <a:lnTo>
                      <a:pt x="1951" y="271"/>
                    </a:lnTo>
                    <a:lnTo>
                      <a:pt x="1949" y="271"/>
                    </a:lnTo>
                    <a:lnTo>
                      <a:pt x="1947" y="269"/>
                    </a:lnTo>
                    <a:lnTo>
                      <a:pt x="1945" y="269"/>
                    </a:lnTo>
                    <a:lnTo>
                      <a:pt x="1945" y="267"/>
                    </a:lnTo>
                    <a:lnTo>
                      <a:pt x="1945" y="267"/>
                    </a:lnTo>
                    <a:lnTo>
                      <a:pt x="1943" y="267"/>
                    </a:lnTo>
                    <a:lnTo>
                      <a:pt x="1943" y="265"/>
                    </a:lnTo>
                    <a:lnTo>
                      <a:pt x="1937" y="265"/>
                    </a:lnTo>
                    <a:lnTo>
                      <a:pt x="1933" y="263"/>
                    </a:lnTo>
                    <a:lnTo>
                      <a:pt x="1933" y="263"/>
                    </a:lnTo>
                    <a:lnTo>
                      <a:pt x="1929" y="261"/>
                    </a:lnTo>
                    <a:lnTo>
                      <a:pt x="1929" y="261"/>
                    </a:lnTo>
                    <a:lnTo>
                      <a:pt x="1931" y="261"/>
                    </a:lnTo>
                    <a:lnTo>
                      <a:pt x="1931" y="263"/>
                    </a:lnTo>
                    <a:lnTo>
                      <a:pt x="1929" y="263"/>
                    </a:lnTo>
                    <a:lnTo>
                      <a:pt x="1929" y="261"/>
                    </a:lnTo>
                    <a:lnTo>
                      <a:pt x="1927" y="261"/>
                    </a:lnTo>
                    <a:lnTo>
                      <a:pt x="1927" y="259"/>
                    </a:lnTo>
                    <a:lnTo>
                      <a:pt x="1923" y="259"/>
                    </a:lnTo>
                    <a:lnTo>
                      <a:pt x="1923" y="259"/>
                    </a:lnTo>
                    <a:lnTo>
                      <a:pt x="1923" y="259"/>
                    </a:lnTo>
                    <a:lnTo>
                      <a:pt x="1925" y="259"/>
                    </a:lnTo>
                    <a:lnTo>
                      <a:pt x="1925" y="259"/>
                    </a:lnTo>
                    <a:lnTo>
                      <a:pt x="1921" y="255"/>
                    </a:lnTo>
                    <a:lnTo>
                      <a:pt x="1917" y="253"/>
                    </a:lnTo>
                    <a:lnTo>
                      <a:pt x="1917" y="253"/>
                    </a:lnTo>
                    <a:lnTo>
                      <a:pt x="1915" y="253"/>
                    </a:lnTo>
                    <a:lnTo>
                      <a:pt x="1913" y="251"/>
                    </a:lnTo>
                    <a:lnTo>
                      <a:pt x="1913" y="251"/>
                    </a:lnTo>
                    <a:lnTo>
                      <a:pt x="1909" y="249"/>
                    </a:lnTo>
                    <a:lnTo>
                      <a:pt x="1907" y="247"/>
                    </a:lnTo>
                    <a:lnTo>
                      <a:pt x="1905" y="247"/>
                    </a:lnTo>
                    <a:lnTo>
                      <a:pt x="1905" y="247"/>
                    </a:lnTo>
                    <a:lnTo>
                      <a:pt x="1905" y="249"/>
                    </a:lnTo>
                    <a:lnTo>
                      <a:pt x="1905" y="249"/>
                    </a:lnTo>
                    <a:lnTo>
                      <a:pt x="1903" y="249"/>
                    </a:lnTo>
                    <a:lnTo>
                      <a:pt x="1899" y="247"/>
                    </a:lnTo>
                    <a:lnTo>
                      <a:pt x="1893" y="245"/>
                    </a:lnTo>
                    <a:lnTo>
                      <a:pt x="1891" y="243"/>
                    </a:lnTo>
                    <a:lnTo>
                      <a:pt x="1887" y="241"/>
                    </a:lnTo>
                    <a:lnTo>
                      <a:pt x="1887" y="241"/>
                    </a:lnTo>
                    <a:lnTo>
                      <a:pt x="1885" y="241"/>
                    </a:lnTo>
                    <a:lnTo>
                      <a:pt x="1883" y="241"/>
                    </a:lnTo>
                    <a:lnTo>
                      <a:pt x="1881" y="243"/>
                    </a:lnTo>
                    <a:lnTo>
                      <a:pt x="1881" y="243"/>
                    </a:lnTo>
                    <a:lnTo>
                      <a:pt x="1877" y="241"/>
                    </a:lnTo>
                    <a:lnTo>
                      <a:pt x="1875" y="243"/>
                    </a:lnTo>
                    <a:lnTo>
                      <a:pt x="1875" y="243"/>
                    </a:lnTo>
                    <a:lnTo>
                      <a:pt x="1875" y="243"/>
                    </a:lnTo>
                    <a:lnTo>
                      <a:pt x="1875" y="241"/>
                    </a:lnTo>
                    <a:lnTo>
                      <a:pt x="1873" y="241"/>
                    </a:lnTo>
                    <a:lnTo>
                      <a:pt x="1871" y="239"/>
                    </a:lnTo>
                    <a:lnTo>
                      <a:pt x="1869" y="239"/>
                    </a:lnTo>
                    <a:lnTo>
                      <a:pt x="1867" y="239"/>
                    </a:lnTo>
                    <a:lnTo>
                      <a:pt x="1867" y="239"/>
                    </a:lnTo>
                    <a:lnTo>
                      <a:pt x="1867" y="239"/>
                    </a:lnTo>
                    <a:lnTo>
                      <a:pt x="1865" y="241"/>
                    </a:lnTo>
                    <a:lnTo>
                      <a:pt x="1861" y="241"/>
                    </a:lnTo>
                    <a:lnTo>
                      <a:pt x="1859" y="241"/>
                    </a:lnTo>
                    <a:lnTo>
                      <a:pt x="1855" y="241"/>
                    </a:lnTo>
                    <a:lnTo>
                      <a:pt x="1853" y="241"/>
                    </a:lnTo>
                    <a:lnTo>
                      <a:pt x="1857" y="241"/>
                    </a:lnTo>
                    <a:lnTo>
                      <a:pt x="1861" y="241"/>
                    </a:lnTo>
                    <a:lnTo>
                      <a:pt x="1865" y="239"/>
                    </a:lnTo>
                    <a:lnTo>
                      <a:pt x="1865" y="237"/>
                    </a:lnTo>
                    <a:lnTo>
                      <a:pt x="1873" y="239"/>
                    </a:lnTo>
                    <a:lnTo>
                      <a:pt x="1875" y="239"/>
                    </a:lnTo>
                    <a:lnTo>
                      <a:pt x="1877" y="239"/>
                    </a:lnTo>
                    <a:lnTo>
                      <a:pt x="1881" y="241"/>
                    </a:lnTo>
                    <a:lnTo>
                      <a:pt x="1883" y="241"/>
                    </a:lnTo>
                    <a:lnTo>
                      <a:pt x="1881" y="239"/>
                    </a:lnTo>
                    <a:lnTo>
                      <a:pt x="1879" y="237"/>
                    </a:lnTo>
                    <a:lnTo>
                      <a:pt x="1877" y="237"/>
                    </a:lnTo>
                    <a:lnTo>
                      <a:pt x="1875" y="237"/>
                    </a:lnTo>
                    <a:lnTo>
                      <a:pt x="1871" y="237"/>
                    </a:lnTo>
                    <a:lnTo>
                      <a:pt x="1869" y="237"/>
                    </a:lnTo>
                    <a:lnTo>
                      <a:pt x="1867" y="237"/>
                    </a:lnTo>
                    <a:lnTo>
                      <a:pt x="1867" y="235"/>
                    </a:lnTo>
                    <a:lnTo>
                      <a:pt x="1871" y="237"/>
                    </a:lnTo>
                    <a:lnTo>
                      <a:pt x="1873" y="235"/>
                    </a:lnTo>
                    <a:lnTo>
                      <a:pt x="1879" y="237"/>
                    </a:lnTo>
                    <a:lnTo>
                      <a:pt x="1881" y="237"/>
                    </a:lnTo>
                    <a:lnTo>
                      <a:pt x="1881" y="239"/>
                    </a:lnTo>
                    <a:lnTo>
                      <a:pt x="1887" y="241"/>
                    </a:lnTo>
                    <a:lnTo>
                      <a:pt x="1891" y="241"/>
                    </a:lnTo>
                    <a:lnTo>
                      <a:pt x="1899" y="243"/>
                    </a:lnTo>
                    <a:lnTo>
                      <a:pt x="1903" y="243"/>
                    </a:lnTo>
                    <a:lnTo>
                      <a:pt x="1905" y="243"/>
                    </a:lnTo>
                    <a:lnTo>
                      <a:pt x="1907" y="241"/>
                    </a:lnTo>
                    <a:lnTo>
                      <a:pt x="1909" y="239"/>
                    </a:lnTo>
                    <a:lnTo>
                      <a:pt x="1909" y="239"/>
                    </a:lnTo>
                    <a:lnTo>
                      <a:pt x="1909" y="237"/>
                    </a:lnTo>
                    <a:lnTo>
                      <a:pt x="1911" y="237"/>
                    </a:lnTo>
                    <a:lnTo>
                      <a:pt x="1911" y="235"/>
                    </a:lnTo>
                    <a:lnTo>
                      <a:pt x="1911" y="235"/>
                    </a:lnTo>
                    <a:lnTo>
                      <a:pt x="1911" y="235"/>
                    </a:lnTo>
                    <a:lnTo>
                      <a:pt x="1911" y="233"/>
                    </a:lnTo>
                    <a:lnTo>
                      <a:pt x="1909" y="231"/>
                    </a:lnTo>
                    <a:lnTo>
                      <a:pt x="1909" y="231"/>
                    </a:lnTo>
                    <a:lnTo>
                      <a:pt x="1909" y="228"/>
                    </a:lnTo>
                    <a:lnTo>
                      <a:pt x="1907" y="226"/>
                    </a:lnTo>
                    <a:lnTo>
                      <a:pt x="1907" y="226"/>
                    </a:lnTo>
                    <a:lnTo>
                      <a:pt x="1905" y="226"/>
                    </a:lnTo>
                    <a:lnTo>
                      <a:pt x="1901" y="224"/>
                    </a:lnTo>
                    <a:lnTo>
                      <a:pt x="1899" y="224"/>
                    </a:lnTo>
                    <a:lnTo>
                      <a:pt x="1895" y="222"/>
                    </a:lnTo>
                    <a:lnTo>
                      <a:pt x="1893" y="220"/>
                    </a:lnTo>
                    <a:lnTo>
                      <a:pt x="1891" y="218"/>
                    </a:lnTo>
                    <a:lnTo>
                      <a:pt x="1891" y="218"/>
                    </a:lnTo>
                    <a:lnTo>
                      <a:pt x="1893" y="218"/>
                    </a:lnTo>
                    <a:lnTo>
                      <a:pt x="1895" y="218"/>
                    </a:lnTo>
                    <a:lnTo>
                      <a:pt x="1895" y="218"/>
                    </a:lnTo>
                    <a:lnTo>
                      <a:pt x="1895" y="216"/>
                    </a:lnTo>
                    <a:lnTo>
                      <a:pt x="1893" y="216"/>
                    </a:lnTo>
                    <a:lnTo>
                      <a:pt x="1893" y="216"/>
                    </a:lnTo>
                    <a:lnTo>
                      <a:pt x="1893" y="216"/>
                    </a:lnTo>
                    <a:lnTo>
                      <a:pt x="1893" y="214"/>
                    </a:lnTo>
                    <a:lnTo>
                      <a:pt x="1893" y="214"/>
                    </a:lnTo>
                    <a:lnTo>
                      <a:pt x="1893" y="214"/>
                    </a:lnTo>
                    <a:lnTo>
                      <a:pt x="1897" y="216"/>
                    </a:lnTo>
                    <a:lnTo>
                      <a:pt x="1897" y="218"/>
                    </a:lnTo>
                    <a:lnTo>
                      <a:pt x="1899" y="218"/>
                    </a:lnTo>
                    <a:lnTo>
                      <a:pt x="1901" y="218"/>
                    </a:lnTo>
                    <a:lnTo>
                      <a:pt x="1901" y="218"/>
                    </a:lnTo>
                    <a:lnTo>
                      <a:pt x="1901" y="216"/>
                    </a:lnTo>
                    <a:lnTo>
                      <a:pt x="1899" y="214"/>
                    </a:lnTo>
                    <a:lnTo>
                      <a:pt x="1899" y="214"/>
                    </a:lnTo>
                    <a:lnTo>
                      <a:pt x="1901" y="216"/>
                    </a:lnTo>
                    <a:lnTo>
                      <a:pt x="1903" y="218"/>
                    </a:lnTo>
                    <a:lnTo>
                      <a:pt x="1903" y="218"/>
                    </a:lnTo>
                    <a:lnTo>
                      <a:pt x="1903" y="218"/>
                    </a:lnTo>
                    <a:lnTo>
                      <a:pt x="1905" y="220"/>
                    </a:lnTo>
                    <a:lnTo>
                      <a:pt x="1905" y="220"/>
                    </a:lnTo>
                    <a:lnTo>
                      <a:pt x="1903" y="220"/>
                    </a:lnTo>
                    <a:lnTo>
                      <a:pt x="1903" y="220"/>
                    </a:lnTo>
                    <a:lnTo>
                      <a:pt x="1905" y="222"/>
                    </a:lnTo>
                    <a:lnTo>
                      <a:pt x="1909" y="222"/>
                    </a:lnTo>
                    <a:lnTo>
                      <a:pt x="1911" y="224"/>
                    </a:lnTo>
                    <a:lnTo>
                      <a:pt x="1913" y="224"/>
                    </a:lnTo>
                    <a:lnTo>
                      <a:pt x="1913" y="224"/>
                    </a:lnTo>
                    <a:lnTo>
                      <a:pt x="1915" y="224"/>
                    </a:lnTo>
                    <a:lnTo>
                      <a:pt x="1915" y="226"/>
                    </a:lnTo>
                    <a:lnTo>
                      <a:pt x="1917" y="226"/>
                    </a:lnTo>
                    <a:lnTo>
                      <a:pt x="1919" y="228"/>
                    </a:lnTo>
                    <a:lnTo>
                      <a:pt x="1921" y="228"/>
                    </a:lnTo>
                    <a:lnTo>
                      <a:pt x="1921" y="228"/>
                    </a:lnTo>
                    <a:lnTo>
                      <a:pt x="1929" y="228"/>
                    </a:lnTo>
                    <a:lnTo>
                      <a:pt x="1931" y="228"/>
                    </a:lnTo>
                    <a:lnTo>
                      <a:pt x="1933" y="226"/>
                    </a:lnTo>
                    <a:lnTo>
                      <a:pt x="1935" y="226"/>
                    </a:lnTo>
                    <a:lnTo>
                      <a:pt x="1935" y="226"/>
                    </a:lnTo>
                    <a:lnTo>
                      <a:pt x="1941" y="228"/>
                    </a:lnTo>
                    <a:lnTo>
                      <a:pt x="1949" y="228"/>
                    </a:lnTo>
                    <a:lnTo>
                      <a:pt x="1953" y="231"/>
                    </a:lnTo>
                    <a:lnTo>
                      <a:pt x="1957" y="233"/>
                    </a:lnTo>
                    <a:lnTo>
                      <a:pt x="1959" y="235"/>
                    </a:lnTo>
                    <a:lnTo>
                      <a:pt x="1961" y="237"/>
                    </a:lnTo>
                    <a:lnTo>
                      <a:pt x="1961" y="237"/>
                    </a:lnTo>
                    <a:lnTo>
                      <a:pt x="1965" y="237"/>
                    </a:lnTo>
                    <a:lnTo>
                      <a:pt x="1969" y="239"/>
                    </a:lnTo>
                    <a:lnTo>
                      <a:pt x="1969" y="239"/>
                    </a:lnTo>
                    <a:lnTo>
                      <a:pt x="1971" y="239"/>
                    </a:lnTo>
                    <a:lnTo>
                      <a:pt x="1971" y="241"/>
                    </a:lnTo>
                    <a:lnTo>
                      <a:pt x="1973" y="241"/>
                    </a:lnTo>
                    <a:lnTo>
                      <a:pt x="1975" y="239"/>
                    </a:lnTo>
                    <a:lnTo>
                      <a:pt x="1975" y="239"/>
                    </a:lnTo>
                    <a:lnTo>
                      <a:pt x="1979" y="241"/>
                    </a:lnTo>
                    <a:lnTo>
                      <a:pt x="1983" y="241"/>
                    </a:lnTo>
                    <a:lnTo>
                      <a:pt x="1989" y="243"/>
                    </a:lnTo>
                    <a:lnTo>
                      <a:pt x="1991" y="243"/>
                    </a:lnTo>
                    <a:lnTo>
                      <a:pt x="1997" y="245"/>
                    </a:lnTo>
                    <a:lnTo>
                      <a:pt x="1999" y="247"/>
                    </a:lnTo>
                    <a:lnTo>
                      <a:pt x="2001" y="247"/>
                    </a:lnTo>
                    <a:lnTo>
                      <a:pt x="2003" y="247"/>
                    </a:lnTo>
                    <a:lnTo>
                      <a:pt x="2003" y="247"/>
                    </a:lnTo>
                    <a:lnTo>
                      <a:pt x="2003" y="245"/>
                    </a:lnTo>
                    <a:lnTo>
                      <a:pt x="2003" y="245"/>
                    </a:lnTo>
                    <a:lnTo>
                      <a:pt x="2003" y="245"/>
                    </a:lnTo>
                    <a:lnTo>
                      <a:pt x="2003" y="245"/>
                    </a:lnTo>
                    <a:lnTo>
                      <a:pt x="2005" y="245"/>
                    </a:lnTo>
                    <a:lnTo>
                      <a:pt x="2005" y="247"/>
                    </a:lnTo>
                    <a:lnTo>
                      <a:pt x="2005" y="247"/>
                    </a:lnTo>
                    <a:lnTo>
                      <a:pt x="2009" y="249"/>
                    </a:lnTo>
                    <a:lnTo>
                      <a:pt x="2011" y="249"/>
                    </a:lnTo>
                    <a:lnTo>
                      <a:pt x="2011" y="249"/>
                    </a:lnTo>
                    <a:lnTo>
                      <a:pt x="2011" y="247"/>
                    </a:lnTo>
                    <a:lnTo>
                      <a:pt x="2011" y="247"/>
                    </a:lnTo>
                    <a:lnTo>
                      <a:pt x="2007" y="245"/>
                    </a:lnTo>
                    <a:lnTo>
                      <a:pt x="2007" y="245"/>
                    </a:lnTo>
                    <a:lnTo>
                      <a:pt x="2009" y="245"/>
                    </a:lnTo>
                    <a:lnTo>
                      <a:pt x="2011" y="245"/>
                    </a:lnTo>
                    <a:lnTo>
                      <a:pt x="2013" y="247"/>
                    </a:lnTo>
                    <a:lnTo>
                      <a:pt x="2013" y="247"/>
                    </a:lnTo>
                    <a:lnTo>
                      <a:pt x="2017" y="247"/>
                    </a:lnTo>
                    <a:lnTo>
                      <a:pt x="2017" y="245"/>
                    </a:lnTo>
                    <a:close/>
                    <a:moveTo>
                      <a:pt x="332" y="2"/>
                    </a:moveTo>
                    <a:lnTo>
                      <a:pt x="336" y="2"/>
                    </a:lnTo>
                    <a:lnTo>
                      <a:pt x="346" y="0"/>
                    </a:lnTo>
                    <a:lnTo>
                      <a:pt x="346" y="0"/>
                    </a:lnTo>
                    <a:lnTo>
                      <a:pt x="346" y="0"/>
                    </a:lnTo>
                    <a:lnTo>
                      <a:pt x="344" y="0"/>
                    </a:lnTo>
                    <a:lnTo>
                      <a:pt x="334" y="0"/>
                    </a:lnTo>
                    <a:lnTo>
                      <a:pt x="332" y="0"/>
                    </a:lnTo>
                    <a:lnTo>
                      <a:pt x="332" y="0"/>
                    </a:lnTo>
                    <a:lnTo>
                      <a:pt x="332" y="2"/>
                    </a:lnTo>
                    <a:lnTo>
                      <a:pt x="332" y="2"/>
                    </a:lnTo>
                    <a:lnTo>
                      <a:pt x="332" y="2"/>
                    </a:lnTo>
                    <a:close/>
                    <a:moveTo>
                      <a:pt x="346" y="12"/>
                    </a:moveTo>
                    <a:lnTo>
                      <a:pt x="348" y="12"/>
                    </a:lnTo>
                    <a:lnTo>
                      <a:pt x="348" y="12"/>
                    </a:lnTo>
                    <a:lnTo>
                      <a:pt x="348" y="10"/>
                    </a:lnTo>
                    <a:lnTo>
                      <a:pt x="346" y="10"/>
                    </a:lnTo>
                    <a:lnTo>
                      <a:pt x="346" y="10"/>
                    </a:lnTo>
                    <a:lnTo>
                      <a:pt x="344" y="8"/>
                    </a:lnTo>
                    <a:lnTo>
                      <a:pt x="342" y="8"/>
                    </a:lnTo>
                    <a:lnTo>
                      <a:pt x="340" y="8"/>
                    </a:lnTo>
                    <a:lnTo>
                      <a:pt x="338" y="8"/>
                    </a:lnTo>
                    <a:lnTo>
                      <a:pt x="338" y="8"/>
                    </a:lnTo>
                    <a:lnTo>
                      <a:pt x="334" y="10"/>
                    </a:lnTo>
                    <a:lnTo>
                      <a:pt x="332" y="8"/>
                    </a:lnTo>
                    <a:lnTo>
                      <a:pt x="330" y="10"/>
                    </a:lnTo>
                    <a:lnTo>
                      <a:pt x="334" y="10"/>
                    </a:lnTo>
                    <a:lnTo>
                      <a:pt x="336" y="10"/>
                    </a:lnTo>
                    <a:lnTo>
                      <a:pt x="340" y="12"/>
                    </a:lnTo>
                    <a:lnTo>
                      <a:pt x="344" y="12"/>
                    </a:lnTo>
                    <a:lnTo>
                      <a:pt x="346" y="12"/>
                    </a:lnTo>
                    <a:close/>
                    <a:moveTo>
                      <a:pt x="338" y="16"/>
                    </a:moveTo>
                    <a:lnTo>
                      <a:pt x="334" y="16"/>
                    </a:lnTo>
                    <a:lnTo>
                      <a:pt x="332" y="16"/>
                    </a:lnTo>
                    <a:lnTo>
                      <a:pt x="334" y="16"/>
                    </a:lnTo>
                    <a:lnTo>
                      <a:pt x="336" y="16"/>
                    </a:lnTo>
                    <a:lnTo>
                      <a:pt x="336" y="16"/>
                    </a:lnTo>
                    <a:lnTo>
                      <a:pt x="336" y="18"/>
                    </a:lnTo>
                    <a:lnTo>
                      <a:pt x="338" y="18"/>
                    </a:lnTo>
                    <a:lnTo>
                      <a:pt x="338" y="20"/>
                    </a:lnTo>
                    <a:lnTo>
                      <a:pt x="340" y="20"/>
                    </a:lnTo>
                    <a:lnTo>
                      <a:pt x="344" y="20"/>
                    </a:lnTo>
                    <a:lnTo>
                      <a:pt x="344" y="20"/>
                    </a:lnTo>
                    <a:lnTo>
                      <a:pt x="346" y="18"/>
                    </a:lnTo>
                    <a:lnTo>
                      <a:pt x="348" y="18"/>
                    </a:lnTo>
                    <a:lnTo>
                      <a:pt x="348" y="18"/>
                    </a:lnTo>
                    <a:lnTo>
                      <a:pt x="346" y="18"/>
                    </a:lnTo>
                    <a:lnTo>
                      <a:pt x="348" y="18"/>
                    </a:lnTo>
                    <a:lnTo>
                      <a:pt x="356" y="18"/>
                    </a:lnTo>
                    <a:lnTo>
                      <a:pt x="354" y="16"/>
                    </a:lnTo>
                    <a:lnTo>
                      <a:pt x="352" y="16"/>
                    </a:lnTo>
                    <a:lnTo>
                      <a:pt x="348" y="16"/>
                    </a:lnTo>
                    <a:lnTo>
                      <a:pt x="338" y="16"/>
                    </a:lnTo>
                    <a:close/>
                    <a:moveTo>
                      <a:pt x="354" y="16"/>
                    </a:moveTo>
                    <a:lnTo>
                      <a:pt x="356" y="16"/>
                    </a:lnTo>
                    <a:lnTo>
                      <a:pt x="358" y="16"/>
                    </a:lnTo>
                    <a:lnTo>
                      <a:pt x="362" y="16"/>
                    </a:lnTo>
                    <a:lnTo>
                      <a:pt x="364" y="16"/>
                    </a:lnTo>
                    <a:lnTo>
                      <a:pt x="370" y="16"/>
                    </a:lnTo>
                    <a:lnTo>
                      <a:pt x="372" y="16"/>
                    </a:lnTo>
                    <a:lnTo>
                      <a:pt x="374" y="16"/>
                    </a:lnTo>
                    <a:lnTo>
                      <a:pt x="378" y="14"/>
                    </a:lnTo>
                    <a:lnTo>
                      <a:pt x="378" y="14"/>
                    </a:lnTo>
                    <a:lnTo>
                      <a:pt x="378" y="14"/>
                    </a:lnTo>
                    <a:lnTo>
                      <a:pt x="380" y="14"/>
                    </a:lnTo>
                    <a:lnTo>
                      <a:pt x="380" y="14"/>
                    </a:lnTo>
                    <a:lnTo>
                      <a:pt x="382" y="12"/>
                    </a:lnTo>
                    <a:lnTo>
                      <a:pt x="380" y="12"/>
                    </a:lnTo>
                    <a:lnTo>
                      <a:pt x="380" y="12"/>
                    </a:lnTo>
                    <a:lnTo>
                      <a:pt x="380" y="10"/>
                    </a:lnTo>
                    <a:lnTo>
                      <a:pt x="376" y="10"/>
                    </a:lnTo>
                    <a:lnTo>
                      <a:pt x="374" y="10"/>
                    </a:lnTo>
                    <a:lnTo>
                      <a:pt x="372" y="12"/>
                    </a:lnTo>
                    <a:lnTo>
                      <a:pt x="368" y="12"/>
                    </a:lnTo>
                    <a:lnTo>
                      <a:pt x="364" y="12"/>
                    </a:lnTo>
                    <a:lnTo>
                      <a:pt x="362" y="12"/>
                    </a:lnTo>
                    <a:lnTo>
                      <a:pt x="362" y="12"/>
                    </a:lnTo>
                    <a:lnTo>
                      <a:pt x="360" y="12"/>
                    </a:lnTo>
                    <a:lnTo>
                      <a:pt x="356" y="12"/>
                    </a:lnTo>
                    <a:lnTo>
                      <a:pt x="356" y="12"/>
                    </a:lnTo>
                    <a:lnTo>
                      <a:pt x="356" y="12"/>
                    </a:lnTo>
                    <a:lnTo>
                      <a:pt x="354" y="12"/>
                    </a:lnTo>
                    <a:lnTo>
                      <a:pt x="354" y="12"/>
                    </a:lnTo>
                    <a:lnTo>
                      <a:pt x="354" y="14"/>
                    </a:lnTo>
                    <a:lnTo>
                      <a:pt x="354" y="14"/>
                    </a:lnTo>
                    <a:lnTo>
                      <a:pt x="354" y="16"/>
                    </a:lnTo>
                    <a:close/>
                    <a:moveTo>
                      <a:pt x="342" y="6"/>
                    </a:moveTo>
                    <a:lnTo>
                      <a:pt x="342" y="6"/>
                    </a:lnTo>
                    <a:lnTo>
                      <a:pt x="344" y="6"/>
                    </a:lnTo>
                    <a:lnTo>
                      <a:pt x="346" y="6"/>
                    </a:lnTo>
                    <a:lnTo>
                      <a:pt x="348" y="6"/>
                    </a:lnTo>
                    <a:lnTo>
                      <a:pt x="350" y="6"/>
                    </a:lnTo>
                    <a:lnTo>
                      <a:pt x="348" y="6"/>
                    </a:lnTo>
                    <a:lnTo>
                      <a:pt x="346" y="4"/>
                    </a:lnTo>
                    <a:lnTo>
                      <a:pt x="344" y="4"/>
                    </a:lnTo>
                    <a:lnTo>
                      <a:pt x="342" y="6"/>
                    </a:lnTo>
                    <a:close/>
                    <a:moveTo>
                      <a:pt x="366" y="10"/>
                    </a:moveTo>
                    <a:lnTo>
                      <a:pt x="370" y="10"/>
                    </a:lnTo>
                    <a:lnTo>
                      <a:pt x="372" y="10"/>
                    </a:lnTo>
                    <a:lnTo>
                      <a:pt x="372" y="8"/>
                    </a:lnTo>
                    <a:lnTo>
                      <a:pt x="370" y="8"/>
                    </a:lnTo>
                    <a:lnTo>
                      <a:pt x="362" y="8"/>
                    </a:lnTo>
                    <a:lnTo>
                      <a:pt x="360" y="10"/>
                    </a:lnTo>
                    <a:lnTo>
                      <a:pt x="358" y="10"/>
                    </a:lnTo>
                    <a:lnTo>
                      <a:pt x="358" y="10"/>
                    </a:lnTo>
                    <a:lnTo>
                      <a:pt x="362" y="10"/>
                    </a:lnTo>
                    <a:lnTo>
                      <a:pt x="366" y="10"/>
                    </a:lnTo>
                    <a:close/>
                    <a:moveTo>
                      <a:pt x="312" y="170"/>
                    </a:moveTo>
                    <a:lnTo>
                      <a:pt x="312" y="172"/>
                    </a:lnTo>
                    <a:lnTo>
                      <a:pt x="312" y="172"/>
                    </a:lnTo>
                    <a:lnTo>
                      <a:pt x="312" y="174"/>
                    </a:lnTo>
                    <a:lnTo>
                      <a:pt x="314" y="174"/>
                    </a:lnTo>
                    <a:lnTo>
                      <a:pt x="314" y="176"/>
                    </a:lnTo>
                    <a:lnTo>
                      <a:pt x="316" y="178"/>
                    </a:lnTo>
                    <a:lnTo>
                      <a:pt x="318" y="178"/>
                    </a:lnTo>
                    <a:lnTo>
                      <a:pt x="322" y="178"/>
                    </a:lnTo>
                    <a:lnTo>
                      <a:pt x="324" y="178"/>
                    </a:lnTo>
                    <a:lnTo>
                      <a:pt x="330" y="176"/>
                    </a:lnTo>
                    <a:lnTo>
                      <a:pt x="332" y="174"/>
                    </a:lnTo>
                    <a:lnTo>
                      <a:pt x="332" y="174"/>
                    </a:lnTo>
                    <a:lnTo>
                      <a:pt x="334" y="172"/>
                    </a:lnTo>
                    <a:lnTo>
                      <a:pt x="334" y="172"/>
                    </a:lnTo>
                    <a:lnTo>
                      <a:pt x="334" y="174"/>
                    </a:lnTo>
                    <a:lnTo>
                      <a:pt x="336" y="174"/>
                    </a:lnTo>
                    <a:lnTo>
                      <a:pt x="336" y="174"/>
                    </a:lnTo>
                    <a:lnTo>
                      <a:pt x="334" y="172"/>
                    </a:lnTo>
                    <a:lnTo>
                      <a:pt x="334" y="170"/>
                    </a:lnTo>
                    <a:lnTo>
                      <a:pt x="332" y="170"/>
                    </a:lnTo>
                    <a:lnTo>
                      <a:pt x="322" y="166"/>
                    </a:lnTo>
                    <a:lnTo>
                      <a:pt x="318" y="166"/>
                    </a:lnTo>
                    <a:lnTo>
                      <a:pt x="318" y="166"/>
                    </a:lnTo>
                    <a:lnTo>
                      <a:pt x="314" y="168"/>
                    </a:lnTo>
                    <a:lnTo>
                      <a:pt x="312" y="170"/>
                    </a:lnTo>
                    <a:lnTo>
                      <a:pt x="312" y="170"/>
                    </a:lnTo>
                    <a:close/>
                    <a:moveTo>
                      <a:pt x="358" y="22"/>
                    </a:moveTo>
                    <a:lnTo>
                      <a:pt x="358" y="22"/>
                    </a:lnTo>
                    <a:lnTo>
                      <a:pt x="360" y="22"/>
                    </a:lnTo>
                    <a:lnTo>
                      <a:pt x="364" y="22"/>
                    </a:lnTo>
                    <a:lnTo>
                      <a:pt x="364" y="22"/>
                    </a:lnTo>
                    <a:lnTo>
                      <a:pt x="364" y="20"/>
                    </a:lnTo>
                    <a:lnTo>
                      <a:pt x="360" y="20"/>
                    </a:lnTo>
                    <a:lnTo>
                      <a:pt x="356" y="20"/>
                    </a:lnTo>
                    <a:lnTo>
                      <a:pt x="356" y="20"/>
                    </a:lnTo>
                    <a:lnTo>
                      <a:pt x="356" y="22"/>
                    </a:lnTo>
                    <a:lnTo>
                      <a:pt x="358" y="22"/>
                    </a:lnTo>
                    <a:lnTo>
                      <a:pt x="358" y="22"/>
                    </a:lnTo>
                    <a:close/>
                    <a:moveTo>
                      <a:pt x="318" y="18"/>
                    </a:moveTo>
                    <a:lnTo>
                      <a:pt x="320" y="18"/>
                    </a:lnTo>
                    <a:lnTo>
                      <a:pt x="318" y="18"/>
                    </a:lnTo>
                    <a:lnTo>
                      <a:pt x="318" y="18"/>
                    </a:lnTo>
                    <a:lnTo>
                      <a:pt x="316" y="18"/>
                    </a:lnTo>
                    <a:lnTo>
                      <a:pt x="316" y="18"/>
                    </a:lnTo>
                    <a:lnTo>
                      <a:pt x="314" y="18"/>
                    </a:lnTo>
                    <a:lnTo>
                      <a:pt x="316" y="18"/>
                    </a:lnTo>
                    <a:lnTo>
                      <a:pt x="318" y="18"/>
                    </a:lnTo>
                    <a:close/>
                    <a:moveTo>
                      <a:pt x="376" y="2"/>
                    </a:moveTo>
                    <a:lnTo>
                      <a:pt x="378" y="2"/>
                    </a:lnTo>
                    <a:lnTo>
                      <a:pt x="380" y="2"/>
                    </a:lnTo>
                    <a:lnTo>
                      <a:pt x="386" y="2"/>
                    </a:lnTo>
                    <a:lnTo>
                      <a:pt x="388" y="2"/>
                    </a:lnTo>
                    <a:lnTo>
                      <a:pt x="388" y="2"/>
                    </a:lnTo>
                    <a:lnTo>
                      <a:pt x="388" y="2"/>
                    </a:lnTo>
                    <a:lnTo>
                      <a:pt x="388" y="2"/>
                    </a:lnTo>
                    <a:lnTo>
                      <a:pt x="378" y="2"/>
                    </a:lnTo>
                    <a:lnTo>
                      <a:pt x="374" y="2"/>
                    </a:lnTo>
                    <a:lnTo>
                      <a:pt x="372" y="2"/>
                    </a:lnTo>
                    <a:lnTo>
                      <a:pt x="376" y="2"/>
                    </a:lnTo>
                    <a:lnTo>
                      <a:pt x="376" y="2"/>
                    </a:lnTo>
                    <a:close/>
                    <a:moveTo>
                      <a:pt x="324" y="20"/>
                    </a:moveTo>
                    <a:lnTo>
                      <a:pt x="324" y="20"/>
                    </a:lnTo>
                    <a:lnTo>
                      <a:pt x="328" y="20"/>
                    </a:lnTo>
                    <a:lnTo>
                      <a:pt x="336" y="20"/>
                    </a:lnTo>
                    <a:lnTo>
                      <a:pt x="336" y="20"/>
                    </a:lnTo>
                    <a:lnTo>
                      <a:pt x="336" y="20"/>
                    </a:lnTo>
                    <a:lnTo>
                      <a:pt x="336" y="18"/>
                    </a:lnTo>
                    <a:lnTo>
                      <a:pt x="336" y="18"/>
                    </a:lnTo>
                    <a:lnTo>
                      <a:pt x="334" y="18"/>
                    </a:lnTo>
                    <a:lnTo>
                      <a:pt x="334" y="16"/>
                    </a:lnTo>
                    <a:lnTo>
                      <a:pt x="330" y="16"/>
                    </a:lnTo>
                    <a:lnTo>
                      <a:pt x="330" y="18"/>
                    </a:lnTo>
                    <a:lnTo>
                      <a:pt x="324" y="18"/>
                    </a:lnTo>
                    <a:lnTo>
                      <a:pt x="324" y="18"/>
                    </a:lnTo>
                    <a:lnTo>
                      <a:pt x="326" y="18"/>
                    </a:lnTo>
                    <a:lnTo>
                      <a:pt x="324" y="20"/>
                    </a:lnTo>
                    <a:lnTo>
                      <a:pt x="324" y="20"/>
                    </a:lnTo>
                    <a:close/>
                    <a:moveTo>
                      <a:pt x="386" y="10"/>
                    </a:moveTo>
                    <a:lnTo>
                      <a:pt x="384" y="12"/>
                    </a:lnTo>
                    <a:lnTo>
                      <a:pt x="384" y="12"/>
                    </a:lnTo>
                    <a:lnTo>
                      <a:pt x="386" y="12"/>
                    </a:lnTo>
                    <a:lnTo>
                      <a:pt x="390" y="12"/>
                    </a:lnTo>
                    <a:lnTo>
                      <a:pt x="392" y="12"/>
                    </a:lnTo>
                    <a:lnTo>
                      <a:pt x="392" y="12"/>
                    </a:lnTo>
                    <a:lnTo>
                      <a:pt x="404" y="12"/>
                    </a:lnTo>
                    <a:lnTo>
                      <a:pt x="408" y="12"/>
                    </a:lnTo>
                    <a:lnTo>
                      <a:pt x="410" y="10"/>
                    </a:lnTo>
                    <a:lnTo>
                      <a:pt x="410" y="10"/>
                    </a:lnTo>
                    <a:lnTo>
                      <a:pt x="410" y="10"/>
                    </a:lnTo>
                    <a:lnTo>
                      <a:pt x="410" y="8"/>
                    </a:lnTo>
                    <a:lnTo>
                      <a:pt x="408" y="8"/>
                    </a:lnTo>
                    <a:lnTo>
                      <a:pt x="406" y="8"/>
                    </a:lnTo>
                    <a:lnTo>
                      <a:pt x="404" y="8"/>
                    </a:lnTo>
                    <a:lnTo>
                      <a:pt x="402" y="8"/>
                    </a:lnTo>
                    <a:lnTo>
                      <a:pt x="400" y="8"/>
                    </a:lnTo>
                    <a:lnTo>
                      <a:pt x="398" y="8"/>
                    </a:lnTo>
                    <a:lnTo>
                      <a:pt x="398" y="8"/>
                    </a:lnTo>
                    <a:lnTo>
                      <a:pt x="398" y="8"/>
                    </a:lnTo>
                    <a:lnTo>
                      <a:pt x="398" y="10"/>
                    </a:lnTo>
                    <a:lnTo>
                      <a:pt x="398" y="10"/>
                    </a:lnTo>
                    <a:lnTo>
                      <a:pt x="396" y="10"/>
                    </a:lnTo>
                    <a:lnTo>
                      <a:pt x="392" y="10"/>
                    </a:lnTo>
                    <a:lnTo>
                      <a:pt x="388" y="10"/>
                    </a:lnTo>
                    <a:lnTo>
                      <a:pt x="386" y="10"/>
                    </a:lnTo>
                    <a:close/>
                    <a:moveTo>
                      <a:pt x="316" y="8"/>
                    </a:moveTo>
                    <a:lnTo>
                      <a:pt x="320" y="6"/>
                    </a:lnTo>
                    <a:lnTo>
                      <a:pt x="322" y="8"/>
                    </a:lnTo>
                    <a:lnTo>
                      <a:pt x="322" y="8"/>
                    </a:lnTo>
                    <a:lnTo>
                      <a:pt x="324" y="8"/>
                    </a:lnTo>
                    <a:lnTo>
                      <a:pt x="326" y="6"/>
                    </a:lnTo>
                    <a:lnTo>
                      <a:pt x="330" y="8"/>
                    </a:lnTo>
                    <a:lnTo>
                      <a:pt x="332" y="8"/>
                    </a:lnTo>
                    <a:lnTo>
                      <a:pt x="336" y="8"/>
                    </a:lnTo>
                    <a:lnTo>
                      <a:pt x="336" y="8"/>
                    </a:lnTo>
                    <a:lnTo>
                      <a:pt x="336" y="6"/>
                    </a:lnTo>
                    <a:lnTo>
                      <a:pt x="336" y="6"/>
                    </a:lnTo>
                    <a:lnTo>
                      <a:pt x="334" y="6"/>
                    </a:lnTo>
                    <a:lnTo>
                      <a:pt x="340" y="6"/>
                    </a:lnTo>
                    <a:lnTo>
                      <a:pt x="340" y="4"/>
                    </a:lnTo>
                    <a:lnTo>
                      <a:pt x="340" y="4"/>
                    </a:lnTo>
                    <a:lnTo>
                      <a:pt x="336" y="4"/>
                    </a:lnTo>
                    <a:lnTo>
                      <a:pt x="334" y="4"/>
                    </a:lnTo>
                    <a:lnTo>
                      <a:pt x="332" y="4"/>
                    </a:lnTo>
                    <a:lnTo>
                      <a:pt x="332" y="4"/>
                    </a:lnTo>
                    <a:lnTo>
                      <a:pt x="330" y="4"/>
                    </a:lnTo>
                    <a:lnTo>
                      <a:pt x="328" y="4"/>
                    </a:lnTo>
                    <a:lnTo>
                      <a:pt x="326" y="4"/>
                    </a:lnTo>
                    <a:lnTo>
                      <a:pt x="324" y="4"/>
                    </a:lnTo>
                    <a:lnTo>
                      <a:pt x="324" y="4"/>
                    </a:lnTo>
                    <a:lnTo>
                      <a:pt x="320" y="6"/>
                    </a:lnTo>
                    <a:lnTo>
                      <a:pt x="318" y="6"/>
                    </a:lnTo>
                    <a:lnTo>
                      <a:pt x="314" y="6"/>
                    </a:lnTo>
                    <a:lnTo>
                      <a:pt x="312" y="6"/>
                    </a:lnTo>
                    <a:lnTo>
                      <a:pt x="314" y="6"/>
                    </a:lnTo>
                    <a:lnTo>
                      <a:pt x="316" y="8"/>
                    </a:lnTo>
                    <a:close/>
                    <a:moveTo>
                      <a:pt x="292" y="18"/>
                    </a:moveTo>
                    <a:lnTo>
                      <a:pt x="292" y="18"/>
                    </a:lnTo>
                    <a:lnTo>
                      <a:pt x="292" y="20"/>
                    </a:lnTo>
                    <a:lnTo>
                      <a:pt x="294" y="20"/>
                    </a:lnTo>
                    <a:lnTo>
                      <a:pt x="300" y="20"/>
                    </a:lnTo>
                    <a:lnTo>
                      <a:pt x="302" y="18"/>
                    </a:lnTo>
                    <a:lnTo>
                      <a:pt x="304" y="18"/>
                    </a:lnTo>
                    <a:lnTo>
                      <a:pt x="304" y="18"/>
                    </a:lnTo>
                    <a:lnTo>
                      <a:pt x="300" y="18"/>
                    </a:lnTo>
                    <a:lnTo>
                      <a:pt x="298" y="16"/>
                    </a:lnTo>
                    <a:lnTo>
                      <a:pt x="298" y="16"/>
                    </a:lnTo>
                    <a:lnTo>
                      <a:pt x="296" y="16"/>
                    </a:lnTo>
                    <a:lnTo>
                      <a:pt x="292" y="16"/>
                    </a:lnTo>
                    <a:lnTo>
                      <a:pt x="292" y="18"/>
                    </a:lnTo>
                    <a:lnTo>
                      <a:pt x="292" y="18"/>
                    </a:lnTo>
                    <a:lnTo>
                      <a:pt x="290" y="18"/>
                    </a:lnTo>
                    <a:lnTo>
                      <a:pt x="288" y="18"/>
                    </a:lnTo>
                    <a:lnTo>
                      <a:pt x="288" y="18"/>
                    </a:lnTo>
                    <a:lnTo>
                      <a:pt x="290" y="18"/>
                    </a:lnTo>
                    <a:lnTo>
                      <a:pt x="292" y="18"/>
                    </a:lnTo>
                    <a:close/>
                    <a:moveTo>
                      <a:pt x="220" y="14"/>
                    </a:moveTo>
                    <a:lnTo>
                      <a:pt x="222" y="14"/>
                    </a:lnTo>
                    <a:lnTo>
                      <a:pt x="224" y="14"/>
                    </a:lnTo>
                    <a:lnTo>
                      <a:pt x="226" y="14"/>
                    </a:lnTo>
                    <a:lnTo>
                      <a:pt x="226" y="16"/>
                    </a:lnTo>
                    <a:lnTo>
                      <a:pt x="228" y="16"/>
                    </a:lnTo>
                    <a:lnTo>
                      <a:pt x="230" y="16"/>
                    </a:lnTo>
                    <a:lnTo>
                      <a:pt x="230" y="16"/>
                    </a:lnTo>
                    <a:lnTo>
                      <a:pt x="232" y="14"/>
                    </a:lnTo>
                    <a:lnTo>
                      <a:pt x="232" y="14"/>
                    </a:lnTo>
                    <a:lnTo>
                      <a:pt x="236" y="14"/>
                    </a:lnTo>
                    <a:lnTo>
                      <a:pt x="236" y="14"/>
                    </a:lnTo>
                    <a:lnTo>
                      <a:pt x="236" y="14"/>
                    </a:lnTo>
                    <a:lnTo>
                      <a:pt x="238" y="14"/>
                    </a:lnTo>
                    <a:lnTo>
                      <a:pt x="238" y="14"/>
                    </a:lnTo>
                    <a:lnTo>
                      <a:pt x="240" y="14"/>
                    </a:lnTo>
                    <a:lnTo>
                      <a:pt x="240" y="12"/>
                    </a:lnTo>
                    <a:lnTo>
                      <a:pt x="240" y="12"/>
                    </a:lnTo>
                    <a:lnTo>
                      <a:pt x="242" y="12"/>
                    </a:lnTo>
                    <a:lnTo>
                      <a:pt x="244" y="14"/>
                    </a:lnTo>
                    <a:lnTo>
                      <a:pt x="250" y="14"/>
                    </a:lnTo>
                    <a:lnTo>
                      <a:pt x="250" y="14"/>
                    </a:lnTo>
                    <a:lnTo>
                      <a:pt x="250" y="12"/>
                    </a:lnTo>
                    <a:lnTo>
                      <a:pt x="248" y="12"/>
                    </a:lnTo>
                    <a:lnTo>
                      <a:pt x="248" y="12"/>
                    </a:lnTo>
                    <a:lnTo>
                      <a:pt x="246" y="12"/>
                    </a:lnTo>
                    <a:lnTo>
                      <a:pt x="246" y="12"/>
                    </a:lnTo>
                    <a:lnTo>
                      <a:pt x="242" y="12"/>
                    </a:lnTo>
                    <a:lnTo>
                      <a:pt x="238" y="12"/>
                    </a:lnTo>
                    <a:lnTo>
                      <a:pt x="236" y="12"/>
                    </a:lnTo>
                    <a:lnTo>
                      <a:pt x="234" y="12"/>
                    </a:lnTo>
                    <a:lnTo>
                      <a:pt x="232" y="12"/>
                    </a:lnTo>
                    <a:lnTo>
                      <a:pt x="228" y="12"/>
                    </a:lnTo>
                    <a:lnTo>
                      <a:pt x="216" y="14"/>
                    </a:lnTo>
                    <a:lnTo>
                      <a:pt x="214" y="14"/>
                    </a:lnTo>
                    <a:lnTo>
                      <a:pt x="216" y="14"/>
                    </a:lnTo>
                    <a:lnTo>
                      <a:pt x="220" y="14"/>
                    </a:lnTo>
                    <a:close/>
                    <a:moveTo>
                      <a:pt x="256" y="208"/>
                    </a:moveTo>
                    <a:lnTo>
                      <a:pt x="256" y="208"/>
                    </a:lnTo>
                    <a:lnTo>
                      <a:pt x="256" y="208"/>
                    </a:lnTo>
                    <a:lnTo>
                      <a:pt x="258" y="210"/>
                    </a:lnTo>
                    <a:lnTo>
                      <a:pt x="258" y="210"/>
                    </a:lnTo>
                    <a:lnTo>
                      <a:pt x="258" y="208"/>
                    </a:lnTo>
                    <a:lnTo>
                      <a:pt x="258" y="208"/>
                    </a:lnTo>
                    <a:lnTo>
                      <a:pt x="256" y="208"/>
                    </a:lnTo>
                    <a:lnTo>
                      <a:pt x="256" y="208"/>
                    </a:lnTo>
                    <a:close/>
                    <a:moveTo>
                      <a:pt x="1747" y="553"/>
                    </a:moveTo>
                    <a:lnTo>
                      <a:pt x="1747" y="553"/>
                    </a:lnTo>
                    <a:lnTo>
                      <a:pt x="1747" y="551"/>
                    </a:lnTo>
                    <a:lnTo>
                      <a:pt x="1745" y="549"/>
                    </a:lnTo>
                    <a:lnTo>
                      <a:pt x="1745" y="549"/>
                    </a:lnTo>
                    <a:lnTo>
                      <a:pt x="1743" y="545"/>
                    </a:lnTo>
                    <a:lnTo>
                      <a:pt x="1739" y="543"/>
                    </a:lnTo>
                    <a:lnTo>
                      <a:pt x="1739" y="541"/>
                    </a:lnTo>
                    <a:lnTo>
                      <a:pt x="1737" y="541"/>
                    </a:lnTo>
                    <a:lnTo>
                      <a:pt x="1737" y="541"/>
                    </a:lnTo>
                    <a:lnTo>
                      <a:pt x="1735" y="541"/>
                    </a:lnTo>
                    <a:lnTo>
                      <a:pt x="1735" y="541"/>
                    </a:lnTo>
                    <a:lnTo>
                      <a:pt x="1731" y="537"/>
                    </a:lnTo>
                    <a:lnTo>
                      <a:pt x="1727" y="535"/>
                    </a:lnTo>
                    <a:lnTo>
                      <a:pt x="1725" y="533"/>
                    </a:lnTo>
                    <a:lnTo>
                      <a:pt x="1725" y="531"/>
                    </a:lnTo>
                    <a:lnTo>
                      <a:pt x="1723" y="531"/>
                    </a:lnTo>
                    <a:lnTo>
                      <a:pt x="1723" y="531"/>
                    </a:lnTo>
                    <a:lnTo>
                      <a:pt x="1721" y="531"/>
                    </a:lnTo>
                    <a:lnTo>
                      <a:pt x="1719" y="529"/>
                    </a:lnTo>
                    <a:lnTo>
                      <a:pt x="1717" y="527"/>
                    </a:lnTo>
                    <a:lnTo>
                      <a:pt x="1715" y="525"/>
                    </a:lnTo>
                    <a:lnTo>
                      <a:pt x="1713" y="523"/>
                    </a:lnTo>
                    <a:lnTo>
                      <a:pt x="1711" y="519"/>
                    </a:lnTo>
                    <a:lnTo>
                      <a:pt x="1711" y="517"/>
                    </a:lnTo>
                    <a:lnTo>
                      <a:pt x="1707" y="505"/>
                    </a:lnTo>
                    <a:lnTo>
                      <a:pt x="1705" y="501"/>
                    </a:lnTo>
                    <a:lnTo>
                      <a:pt x="1705" y="499"/>
                    </a:lnTo>
                    <a:lnTo>
                      <a:pt x="1707" y="499"/>
                    </a:lnTo>
                    <a:lnTo>
                      <a:pt x="1709" y="499"/>
                    </a:lnTo>
                    <a:lnTo>
                      <a:pt x="1713" y="497"/>
                    </a:lnTo>
                    <a:lnTo>
                      <a:pt x="1713" y="497"/>
                    </a:lnTo>
                    <a:lnTo>
                      <a:pt x="1717" y="499"/>
                    </a:lnTo>
                    <a:lnTo>
                      <a:pt x="1717" y="499"/>
                    </a:lnTo>
                    <a:lnTo>
                      <a:pt x="1719" y="499"/>
                    </a:lnTo>
                    <a:lnTo>
                      <a:pt x="1723" y="501"/>
                    </a:lnTo>
                    <a:lnTo>
                      <a:pt x="1727" y="503"/>
                    </a:lnTo>
                    <a:lnTo>
                      <a:pt x="1729" y="505"/>
                    </a:lnTo>
                    <a:lnTo>
                      <a:pt x="1731" y="507"/>
                    </a:lnTo>
                    <a:lnTo>
                      <a:pt x="1733" y="509"/>
                    </a:lnTo>
                    <a:lnTo>
                      <a:pt x="1735" y="509"/>
                    </a:lnTo>
                    <a:lnTo>
                      <a:pt x="1733" y="507"/>
                    </a:lnTo>
                    <a:lnTo>
                      <a:pt x="1731" y="505"/>
                    </a:lnTo>
                    <a:lnTo>
                      <a:pt x="1729" y="505"/>
                    </a:lnTo>
                    <a:lnTo>
                      <a:pt x="1725" y="503"/>
                    </a:lnTo>
                    <a:lnTo>
                      <a:pt x="1723" y="499"/>
                    </a:lnTo>
                    <a:lnTo>
                      <a:pt x="1721" y="497"/>
                    </a:lnTo>
                    <a:lnTo>
                      <a:pt x="1719" y="495"/>
                    </a:lnTo>
                    <a:lnTo>
                      <a:pt x="1717" y="493"/>
                    </a:lnTo>
                    <a:lnTo>
                      <a:pt x="1713" y="491"/>
                    </a:lnTo>
                    <a:lnTo>
                      <a:pt x="1709" y="487"/>
                    </a:lnTo>
                    <a:lnTo>
                      <a:pt x="1701" y="481"/>
                    </a:lnTo>
                    <a:lnTo>
                      <a:pt x="1697" y="477"/>
                    </a:lnTo>
                    <a:lnTo>
                      <a:pt x="1685" y="465"/>
                    </a:lnTo>
                    <a:lnTo>
                      <a:pt x="1685" y="463"/>
                    </a:lnTo>
                    <a:lnTo>
                      <a:pt x="1683" y="463"/>
                    </a:lnTo>
                    <a:lnTo>
                      <a:pt x="1683" y="461"/>
                    </a:lnTo>
                    <a:lnTo>
                      <a:pt x="1681" y="461"/>
                    </a:lnTo>
                    <a:lnTo>
                      <a:pt x="1679" y="459"/>
                    </a:lnTo>
                    <a:lnTo>
                      <a:pt x="1677" y="459"/>
                    </a:lnTo>
                    <a:lnTo>
                      <a:pt x="1677" y="457"/>
                    </a:lnTo>
                    <a:lnTo>
                      <a:pt x="1675" y="455"/>
                    </a:lnTo>
                    <a:lnTo>
                      <a:pt x="1673" y="453"/>
                    </a:lnTo>
                    <a:lnTo>
                      <a:pt x="1671" y="453"/>
                    </a:lnTo>
                    <a:lnTo>
                      <a:pt x="1669" y="449"/>
                    </a:lnTo>
                    <a:lnTo>
                      <a:pt x="1665" y="445"/>
                    </a:lnTo>
                    <a:lnTo>
                      <a:pt x="1665" y="443"/>
                    </a:lnTo>
                    <a:lnTo>
                      <a:pt x="1665" y="443"/>
                    </a:lnTo>
                    <a:lnTo>
                      <a:pt x="1665" y="443"/>
                    </a:lnTo>
                    <a:lnTo>
                      <a:pt x="1663" y="441"/>
                    </a:lnTo>
                    <a:lnTo>
                      <a:pt x="1663" y="439"/>
                    </a:lnTo>
                    <a:lnTo>
                      <a:pt x="1659" y="435"/>
                    </a:lnTo>
                    <a:lnTo>
                      <a:pt x="1655" y="431"/>
                    </a:lnTo>
                    <a:lnTo>
                      <a:pt x="1655" y="431"/>
                    </a:lnTo>
                    <a:lnTo>
                      <a:pt x="1653" y="429"/>
                    </a:lnTo>
                    <a:lnTo>
                      <a:pt x="1649" y="425"/>
                    </a:lnTo>
                    <a:lnTo>
                      <a:pt x="1641" y="421"/>
                    </a:lnTo>
                    <a:lnTo>
                      <a:pt x="1641" y="421"/>
                    </a:lnTo>
                    <a:lnTo>
                      <a:pt x="1641" y="419"/>
                    </a:lnTo>
                    <a:lnTo>
                      <a:pt x="1639" y="417"/>
                    </a:lnTo>
                    <a:lnTo>
                      <a:pt x="1639" y="417"/>
                    </a:lnTo>
                    <a:lnTo>
                      <a:pt x="1639" y="415"/>
                    </a:lnTo>
                    <a:lnTo>
                      <a:pt x="1637" y="415"/>
                    </a:lnTo>
                    <a:lnTo>
                      <a:pt x="1631" y="411"/>
                    </a:lnTo>
                    <a:lnTo>
                      <a:pt x="1629" y="411"/>
                    </a:lnTo>
                    <a:lnTo>
                      <a:pt x="1631" y="411"/>
                    </a:lnTo>
                    <a:lnTo>
                      <a:pt x="1631" y="413"/>
                    </a:lnTo>
                    <a:lnTo>
                      <a:pt x="1629" y="413"/>
                    </a:lnTo>
                    <a:lnTo>
                      <a:pt x="1627" y="413"/>
                    </a:lnTo>
                    <a:lnTo>
                      <a:pt x="1631" y="415"/>
                    </a:lnTo>
                    <a:lnTo>
                      <a:pt x="1635" y="417"/>
                    </a:lnTo>
                    <a:lnTo>
                      <a:pt x="1637" y="419"/>
                    </a:lnTo>
                    <a:lnTo>
                      <a:pt x="1639" y="421"/>
                    </a:lnTo>
                    <a:lnTo>
                      <a:pt x="1639" y="421"/>
                    </a:lnTo>
                    <a:lnTo>
                      <a:pt x="1639" y="421"/>
                    </a:lnTo>
                    <a:lnTo>
                      <a:pt x="1641" y="423"/>
                    </a:lnTo>
                    <a:lnTo>
                      <a:pt x="1639" y="423"/>
                    </a:lnTo>
                    <a:lnTo>
                      <a:pt x="1639" y="425"/>
                    </a:lnTo>
                    <a:lnTo>
                      <a:pt x="1641" y="425"/>
                    </a:lnTo>
                    <a:lnTo>
                      <a:pt x="1641" y="427"/>
                    </a:lnTo>
                    <a:lnTo>
                      <a:pt x="1641" y="427"/>
                    </a:lnTo>
                    <a:lnTo>
                      <a:pt x="1639" y="427"/>
                    </a:lnTo>
                    <a:lnTo>
                      <a:pt x="1639" y="427"/>
                    </a:lnTo>
                    <a:lnTo>
                      <a:pt x="1637" y="425"/>
                    </a:lnTo>
                    <a:lnTo>
                      <a:pt x="1635" y="425"/>
                    </a:lnTo>
                    <a:lnTo>
                      <a:pt x="1633" y="427"/>
                    </a:lnTo>
                    <a:lnTo>
                      <a:pt x="1633" y="427"/>
                    </a:lnTo>
                    <a:lnTo>
                      <a:pt x="1633" y="429"/>
                    </a:lnTo>
                    <a:lnTo>
                      <a:pt x="1637" y="431"/>
                    </a:lnTo>
                    <a:lnTo>
                      <a:pt x="1639" y="433"/>
                    </a:lnTo>
                    <a:lnTo>
                      <a:pt x="1641" y="437"/>
                    </a:lnTo>
                    <a:lnTo>
                      <a:pt x="1645" y="441"/>
                    </a:lnTo>
                    <a:lnTo>
                      <a:pt x="1645" y="443"/>
                    </a:lnTo>
                    <a:lnTo>
                      <a:pt x="1645" y="445"/>
                    </a:lnTo>
                    <a:lnTo>
                      <a:pt x="1645" y="447"/>
                    </a:lnTo>
                    <a:lnTo>
                      <a:pt x="1651" y="453"/>
                    </a:lnTo>
                    <a:lnTo>
                      <a:pt x="1653" y="453"/>
                    </a:lnTo>
                    <a:lnTo>
                      <a:pt x="1655" y="455"/>
                    </a:lnTo>
                    <a:lnTo>
                      <a:pt x="1655" y="455"/>
                    </a:lnTo>
                    <a:lnTo>
                      <a:pt x="1655" y="455"/>
                    </a:lnTo>
                    <a:lnTo>
                      <a:pt x="1655" y="457"/>
                    </a:lnTo>
                    <a:lnTo>
                      <a:pt x="1657" y="457"/>
                    </a:lnTo>
                    <a:lnTo>
                      <a:pt x="1661" y="459"/>
                    </a:lnTo>
                    <a:lnTo>
                      <a:pt x="1663" y="461"/>
                    </a:lnTo>
                    <a:lnTo>
                      <a:pt x="1667" y="465"/>
                    </a:lnTo>
                    <a:lnTo>
                      <a:pt x="1671" y="469"/>
                    </a:lnTo>
                    <a:lnTo>
                      <a:pt x="1671" y="471"/>
                    </a:lnTo>
                    <a:lnTo>
                      <a:pt x="1671" y="473"/>
                    </a:lnTo>
                    <a:lnTo>
                      <a:pt x="1673" y="475"/>
                    </a:lnTo>
                    <a:lnTo>
                      <a:pt x="1675" y="477"/>
                    </a:lnTo>
                    <a:lnTo>
                      <a:pt x="1679" y="481"/>
                    </a:lnTo>
                    <a:lnTo>
                      <a:pt x="1679" y="481"/>
                    </a:lnTo>
                    <a:lnTo>
                      <a:pt x="1687" y="493"/>
                    </a:lnTo>
                    <a:lnTo>
                      <a:pt x="1689" y="495"/>
                    </a:lnTo>
                    <a:lnTo>
                      <a:pt x="1689" y="497"/>
                    </a:lnTo>
                    <a:lnTo>
                      <a:pt x="1691" y="501"/>
                    </a:lnTo>
                    <a:lnTo>
                      <a:pt x="1693" y="503"/>
                    </a:lnTo>
                    <a:lnTo>
                      <a:pt x="1693" y="507"/>
                    </a:lnTo>
                    <a:lnTo>
                      <a:pt x="1695" y="509"/>
                    </a:lnTo>
                    <a:lnTo>
                      <a:pt x="1695" y="509"/>
                    </a:lnTo>
                    <a:lnTo>
                      <a:pt x="1699" y="513"/>
                    </a:lnTo>
                    <a:lnTo>
                      <a:pt x="1703" y="515"/>
                    </a:lnTo>
                    <a:lnTo>
                      <a:pt x="1707" y="521"/>
                    </a:lnTo>
                    <a:lnTo>
                      <a:pt x="1707" y="523"/>
                    </a:lnTo>
                    <a:lnTo>
                      <a:pt x="1707" y="523"/>
                    </a:lnTo>
                    <a:lnTo>
                      <a:pt x="1709" y="525"/>
                    </a:lnTo>
                    <a:lnTo>
                      <a:pt x="1709" y="527"/>
                    </a:lnTo>
                    <a:lnTo>
                      <a:pt x="1709" y="529"/>
                    </a:lnTo>
                    <a:lnTo>
                      <a:pt x="1713" y="531"/>
                    </a:lnTo>
                    <a:lnTo>
                      <a:pt x="1713" y="533"/>
                    </a:lnTo>
                    <a:lnTo>
                      <a:pt x="1715" y="535"/>
                    </a:lnTo>
                    <a:lnTo>
                      <a:pt x="1717" y="537"/>
                    </a:lnTo>
                    <a:lnTo>
                      <a:pt x="1717" y="543"/>
                    </a:lnTo>
                    <a:lnTo>
                      <a:pt x="1721" y="547"/>
                    </a:lnTo>
                    <a:lnTo>
                      <a:pt x="1725" y="553"/>
                    </a:lnTo>
                    <a:lnTo>
                      <a:pt x="1725" y="553"/>
                    </a:lnTo>
                    <a:lnTo>
                      <a:pt x="1727" y="555"/>
                    </a:lnTo>
                    <a:lnTo>
                      <a:pt x="1729" y="557"/>
                    </a:lnTo>
                    <a:lnTo>
                      <a:pt x="1729" y="557"/>
                    </a:lnTo>
                    <a:lnTo>
                      <a:pt x="1729" y="555"/>
                    </a:lnTo>
                    <a:lnTo>
                      <a:pt x="1729" y="553"/>
                    </a:lnTo>
                    <a:lnTo>
                      <a:pt x="1727" y="549"/>
                    </a:lnTo>
                    <a:lnTo>
                      <a:pt x="1727" y="547"/>
                    </a:lnTo>
                    <a:lnTo>
                      <a:pt x="1727" y="545"/>
                    </a:lnTo>
                    <a:lnTo>
                      <a:pt x="1727" y="545"/>
                    </a:lnTo>
                    <a:lnTo>
                      <a:pt x="1727" y="543"/>
                    </a:lnTo>
                    <a:lnTo>
                      <a:pt x="1729" y="543"/>
                    </a:lnTo>
                    <a:lnTo>
                      <a:pt x="1729" y="543"/>
                    </a:lnTo>
                    <a:lnTo>
                      <a:pt x="1731" y="543"/>
                    </a:lnTo>
                    <a:lnTo>
                      <a:pt x="1731" y="545"/>
                    </a:lnTo>
                    <a:lnTo>
                      <a:pt x="1733" y="545"/>
                    </a:lnTo>
                    <a:lnTo>
                      <a:pt x="1735" y="545"/>
                    </a:lnTo>
                    <a:lnTo>
                      <a:pt x="1739" y="545"/>
                    </a:lnTo>
                    <a:lnTo>
                      <a:pt x="1741" y="547"/>
                    </a:lnTo>
                    <a:lnTo>
                      <a:pt x="1743" y="549"/>
                    </a:lnTo>
                    <a:lnTo>
                      <a:pt x="1745" y="551"/>
                    </a:lnTo>
                    <a:lnTo>
                      <a:pt x="1747" y="555"/>
                    </a:lnTo>
                    <a:lnTo>
                      <a:pt x="1747" y="555"/>
                    </a:lnTo>
                    <a:lnTo>
                      <a:pt x="1747" y="553"/>
                    </a:lnTo>
                    <a:close/>
                    <a:moveTo>
                      <a:pt x="252" y="16"/>
                    </a:moveTo>
                    <a:lnTo>
                      <a:pt x="250" y="14"/>
                    </a:lnTo>
                    <a:lnTo>
                      <a:pt x="248" y="14"/>
                    </a:lnTo>
                    <a:lnTo>
                      <a:pt x="248" y="14"/>
                    </a:lnTo>
                    <a:lnTo>
                      <a:pt x="246" y="14"/>
                    </a:lnTo>
                    <a:lnTo>
                      <a:pt x="244" y="14"/>
                    </a:lnTo>
                    <a:lnTo>
                      <a:pt x="242" y="16"/>
                    </a:lnTo>
                    <a:lnTo>
                      <a:pt x="240" y="16"/>
                    </a:lnTo>
                    <a:lnTo>
                      <a:pt x="234" y="18"/>
                    </a:lnTo>
                    <a:lnTo>
                      <a:pt x="234" y="18"/>
                    </a:lnTo>
                    <a:lnTo>
                      <a:pt x="236" y="18"/>
                    </a:lnTo>
                    <a:lnTo>
                      <a:pt x="238" y="20"/>
                    </a:lnTo>
                    <a:lnTo>
                      <a:pt x="240" y="20"/>
                    </a:lnTo>
                    <a:lnTo>
                      <a:pt x="240" y="20"/>
                    </a:lnTo>
                    <a:lnTo>
                      <a:pt x="242" y="18"/>
                    </a:lnTo>
                    <a:lnTo>
                      <a:pt x="244" y="18"/>
                    </a:lnTo>
                    <a:lnTo>
                      <a:pt x="246" y="18"/>
                    </a:lnTo>
                    <a:lnTo>
                      <a:pt x="246" y="18"/>
                    </a:lnTo>
                    <a:lnTo>
                      <a:pt x="244" y="20"/>
                    </a:lnTo>
                    <a:lnTo>
                      <a:pt x="244" y="20"/>
                    </a:lnTo>
                    <a:lnTo>
                      <a:pt x="246" y="20"/>
                    </a:lnTo>
                    <a:lnTo>
                      <a:pt x="248" y="20"/>
                    </a:lnTo>
                    <a:lnTo>
                      <a:pt x="248" y="20"/>
                    </a:lnTo>
                    <a:lnTo>
                      <a:pt x="248" y="20"/>
                    </a:lnTo>
                    <a:lnTo>
                      <a:pt x="248" y="20"/>
                    </a:lnTo>
                    <a:lnTo>
                      <a:pt x="252" y="20"/>
                    </a:lnTo>
                    <a:lnTo>
                      <a:pt x="252" y="20"/>
                    </a:lnTo>
                    <a:lnTo>
                      <a:pt x="252" y="20"/>
                    </a:lnTo>
                    <a:lnTo>
                      <a:pt x="252" y="20"/>
                    </a:lnTo>
                    <a:lnTo>
                      <a:pt x="252" y="18"/>
                    </a:lnTo>
                    <a:lnTo>
                      <a:pt x="254" y="20"/>
                    </a:lnTo>
                    <a:lnTo>
                      <a:pt x="256" y="20"/>
                    </a:lnTo>
                    <a:lnTo>
                      <a:pt x="256" y="20"/>
                    </a:lnTo>
                    <a:lnTo>
                      <a:pt x="256" y="18"/>
                    </a:lnTo>
                    <a:lnTo>
                      <a:pt x="256" y="18"/>
                    </a:lnTo>
                    <a:lnTo>
                      <a:pt x="256" y="18"/>
                    </a:lnTo>
                    <a:lnTo>
                      <a:pt x="256" y="18"/>
                    </a:lnTo>
                    <a:lnTo>
                      <a:pt x="254" y="18"/>
                    </a:lnTo>
                    <a:lnTo>
                      <a:pt x="252" y="18"/>
                    </a:lnTo>
                    <a:lnTo>
                      <a:pt x="254" y="18"/>
                    </a:lnTo>
                    <a:lnTo>
                      <a:pt x="254" y="16"/>
                    </a:lnTo>
                    <a:lnTo>
                      <a:pt x="262" y="16"/>
                    </a:lnTo>
                    <a:lnTo>
                      <a:pt x="264" y="16"/>
                    </a:lnTo>
                    <a:lnTo>
                      <a:pt x="262" y="16"/>
                    </a:lnTo>
                    <a:lnTo>
                      <a:pt x="264" y="16"/>
                    </a:lnTo>
                    <a:lnTo>
                      <a:pt x="268" y="14"/>
                    </a:lnTo>
                    <a:lnTo>
                      <a:pt x="274" y="14"/>
                    </a:lnTo>
                    <a:lnTo>
                      <a:pt x="276" y="14"/>
                    </a:lnTo>
                    <a:lnTo>
                      <a:pt x="280" y="14"/>
                    </a:lnTo>
                    <a:lnTo>
                      <a:pt x="278" y="12"/>
                    </a:lnTo>
                    <a:lnTo>
                      <a:pt x="278" y="12"/>
                    </a:lnTo>
                    <a:lnTo>
                      <a:pt x="270" y="10"/>
                    </a:lnTo>
                    <a:lnTo>
                      <a:pt x="270" y="10"/>
                    </a:lnTo>
                    <a:lnTo>
                      <a:pt x="266" y="10"/>
                    </a:lnTo>
                    <a:lnTo>
                      <a:pt x="264" y="10"/>
                    </a:lnTo>
                    <a:lnTo>
                      <a:pt x="264" y="10"/>
                    </a:lnTo>
                    <a:lnTo>
                      <a:pt x="258" y="12"/>
                    </a:lnTo>
                    <a:lnTo>
                      <a:pt x="256" y="12"/>
                    </a:lnTo>
                    <a:lnTo>
                      <a:pt x="254" y="12"/>
                    </a:lnTo>
                    <a:lnTo>
                      <a:pt x="256" y="14"/>
                    </a:lnTo>
                    <a:lnTo>
                      <a:pt x="256" y="14"/>
                    </a:lnTo>
                    <a:lnTo>
                      <a:pt x="256" y="16"/>
                    </a:lnTo>
                    <a:lnTo>
                      <a:pt x="252" y="16"/>
                    </a:lnTo>
                    <a:close/>
                    <a:moveTo>
                      <a:pt x="42" y="403"/>
                    </a:moveTo>
                    <a:lnTo>
                      <a:pt x="42" y="403"/>
                    </a:lnTo>
                    <a:lnTo>
                      <a:pt x="40" y="401"/>
                    </a:lnTo>
                    <a:lnTo>
                      <a:pt x="38" y="401"/>
                    </a:lnTo>
                    <a:lnTo>
                      <a:pt x="38" y="399"/>
                    </a:lnTo>
                    <a:lnTo>
                      <a:pt x="34" y="399"/>
                    </a:lnTo>
                    <a:lnTo>
                      <a:pt x="32" y="399"/>
                    </a:lnTo>
                    <a:lnTo>
                      <a:pt x="32" y="399"/>
                    </a:lnTo>
                    <a:lnTo>
                      <a:pt x="28" y="399"/>
                    </a:lnTo>
                    <a:lnTo>
                      <a:pt x="26" y="397"/>
                    </a:lnTo>
                    <a:lnTo>
                      <a:pt x="24" y="397"/>
                    </a:lnTo>
                    <a:lnTo>
                      <a:pt x="22" y="397"/>
                    </a:lnTo>
                    <a:lnTo>
                      <a:pt x="22" y="395"/>
                    </a:lnTo>
                    <a:lnTo>
                      <a:pt x="20" y="395"/>
                    </a:lnTo>
                    <a:lnTo>
                      <a:pt x="20" y="395"/>
                    </a:lnTo>
                    <a:lnTo>
                      <a:pt x="20" y="399"/>
                    </a:lnTo>
                    <a:lnTo>
                      <a:pt x="20" y="401"/>
                    </a:lnTo>
                    <a:lnTo>
                      <a:pt x="18" y="401"/>
                    </a:lnTo>
                    <a:lnTo>
                      <a:pt x="16" y="401"/>
                    </a:lnTo>
                    <a:lnTo>
                      <a:pt x="14" y="401"/>
                    </a:lnTo>
                    <a:lnTo>
                      <a:pt x="12" y="401"/>
                    </a:lnTo>
                    <a:lnTo>
                      <a:pt x="12" y="401"/>
                    </a:lnTo>
                    <a:lnTo>
                      <a:pt x="16" y="397"/>
                    </a:lnTo>
                    <a:lnTo>
                      <a:pt x="16" y="395"/>
                    </a:lnTo>
                    <a:lnTo>
                      <a:pt x="16" y="395"/>
                    </a:lnTo>
                    <a:lnTo>
                      <a:pt x="14" y="397"/>
                    </a:lnTo>
                    <a:lnTo>
                      <a:pt x="12" y="399"/>
                    </a:lnTo>
                    <a:lnTo>
                      <a:pt x="10" y="401"/>
                    </a:lnTo>
                    <a:lnTo>
                      <a:pt x="10" y="401"/>
                    </a:lnTo>
                    <a:lnTo>
                      <a:pt x="6" y="401"/>
                    </a:lnTo>
                    <a:lnTo>
                      <a:pt x="4" y="401"/>
                    </a:lnTo>
                    <a:lnTo>
                      <a:pt x="4" y="403"/>
                    </a:lnTo>
                    <a:lnTo>
                      <a:pt x="4" y="405"/>
                    </a:lnTo>
                    <a:lnTo>
                      <a:pt x="2" y="407"/>
                    </a:lnTo>
                    <a:lnTo>
                      <a:pt x="2" y="407"/>
                    </a:lnTo>
                    <a:lnTo>
                      <a:pt x="0" y="409"/>
                    </a:lnTo>
                    <a:lnTo>
                      <a:pt x="0" y="409"/>
                    </a:lnTo>
                    <a:lnTo>
                      <a:pt x="4" y="409"/>
                    </a:lnTo>
                    <a:lnTo>
                      <a:pt x="8" y="411"/>
                    </a:lnTo>
                    <a:lnTo>
                      <a:pt x="14" y="411"/>
                    </a:lnTo>
                    <a:lnTo>
                      <a:pt x="20" y="411"/>
                    </a:lnTo>
                    <a:lnTo>
                      <a:pt x="26" y="411"/>
                    </a:lnTo>
                    <a:lnTo>
                      <a:pt x="34" y="411"/>
                    </a:lnTo>
                    <a:lnTo>
                      <a:pt x="40" y="411"/>
                    </a:lnTo>
                    <a:lnTo>
                      <a:pt x="42" y="411"/>
                    </a:lnTo>
                    <a:lnTo>
                      <a:pt x="40" y="411"/>
                    </a:lnTo>
                    <a:lnTo>
                      <a:pt x="40" y="409"/>
                    </a:lnTo>
                    <a:lnTo>
                      <a:pt x="40" y="407"/>
                    </a:lnTo>
                    <a:lnTo>
                      <a:pt x="40" y="407"/>
                    </a:lnTo>
                    <a:lnTo>
                      <a:pt x="42" y="403"/>
                    </a:lnTo>
                    <a:close/>
                    <a:moveTo>
                      <a:pt x="302" y="16"/>
                    </a:moveTo>
                    <a:lnTo>
                      <a:pt x="306" y="16"/>
                    </a:lnTo>
                    <a:lnTo>
                      <a:pt x="308" y="16"/>
                    </a:lnTo>
                    <a:lnTo>
                      <a:pt x="308" y="16"/>
                    </a:lnTo>
                    <a:lnTo>
                      <a:pt x="308" y="14"/>
                    </a:lnTo>
                    <a:lnTo>
                      <a:pt x="306" y="14"/>
                    </a:lnTo>
                    <a:lnTo>
                      <a:pt x="304" y="14"/>
                    </a:lnTo>
                    <a:lnTo>
                      <a:pt x="302" y="14"/>
                    </a:lnTo>
                    <a:lnTo>
                      <a:pt x="302" y="14"/>
                    </a:lnTo>
                    <a:lnTo>
                      <a:pt x="302" y="14"/>
                    </a:lnTo>
                    <a:lnTo>
                      <a:pt x="302" y="16"/>
                    </a:lnTo>
                    <a:lnTo>
                      <a:pt x="302" y="16"/>
                    </a:lnTo>
                    <a:lnTo>
                      <a:pt x="302" y="16"/>
                    </a:lnTo>
                    <a:close/>
                    <a:moveTo>
                      <a:pt x="306" y="12"/>
                    </a:moveTo>
                    <a:lnTo>
                      <a:pt x="306" y="12"/>
                    </a:lnTo>
                    <a:lnTo>
                      <a:pt x="308" y="12"/>
                    </a:lnTo>
                    <a:lnTo>
                      <a:pt x="308" y="12"/>
                    </a:lnTo>
                    <a:lnTo>
                      <a:pt x="312" y="12"/>
                    </a:lnTo>
                    <a:lnTo>
                      <a:pt x="316" y="12"/>
                    </a:lnTo>
                    <a:lnTo>
                      <a:pt x="320" y="14"/>
                    </a:lnTo>
                    <a:lnTo>
                      <a:pt x="320" y="14"/>
                    </a:lnTo>
                    <a:lnTo>
                      <a:pt x="324" y="14"/>
                    </a:lnTo>
                    <a:lnTo>
                      <a:pt x="330" y="14"/>
                    </a:lnTo>
                    <a:lnTo>
                      <a:pt x="336" y="12"/>
                    </a:lnTo>
                    <a:lnTo>
                      <a:pt x="338" y="12"/>
                    </a:lnTo>
                    <a:lnTo>
                      <a:pt x="336" y="12"/>
                    </a:lnTo>
                    <a:lnTo>
                      <a:pt x="328" y="10"/>
                    </a:lnTo>
                    <a:lnTo>
                      <a:pt x="324" y="10"/>
                    </a:lnTo>
                    <a:lnTo>
                      <a:pt x="320" y="10"/>
                    </a:lnTo>
                    <a:lnTo>
                      <a:pt x="314" y="10"/>
                    </a:lnTo>
                    <a:lnTo>
                      <a:pt x="306" y="8"/>
                    </a:lnTo>
                    <a:lnTo>
                      <a:pt x="306" y="8"/>
                    </a:lnTo>
                    <a:lnTo>
                      <a:pt x="304" y="10"/>
                    </a:lnTo>
                    <a:lnTo>
                      <a:pt x="304" y="10"/>
                    </a:lnTo>
                    <a:lnTo>
                      <a:pt x="302" y="10"/>
                    </a:lnTo>
                    <a:lnTo>
                      <a:pt x="302" y="10"/>
                    </a:lnTo>
                    <a:lnTo>
                      <a:pt x="302" y="12"/>
                    </a:lnTo>
                    <a:lnTo>
                      <a:pt x="306" y="12"/>
                    </a:lnTo>
                    <a:close/>
                    <a:moveTo>
                      <a:pt x="264" y="8"/>
                    </a:moveTo>
                    <a:lnTo>
                      <a:pt x="266" y="8"/>
                    </a:lnTo>
                    <a:lnTo>
                      <a:pt x="268" y="8"/>
                    </a:lnTo>
                    <a:lnTo>
                      <a:pt x="268" y="8"/>
                    </a:lnTo>
                    <a:lnTo>
                      <a:pt x="268" y="8"/>
                    </a:lnTo>
                    <a:lnTo>
                      <a:pt x="270" y="8"/>
                    </a:lnTo>
                    <a:lnTo>
                      <a:pt x="268" y="8"/>
                    </a:lnTo>
                    <a:lnTo>
                      <a:pt x="268" y="8"/>
                    </a:lnTo>
                    <a:lnTo>
                      <a:pt x="266" y="8"/>
                    </a:lnTo>
                    <a:lnTo>
                      <a:pt x="266" y="8"/>
                    </a:lnTo>
                    <a:lnTo>
                      <a:pt x="266" y="8"/>
                    </a:lnTo>
                    <a:lnTo>
                      <a:pt x="266" y="8"/>
                    </a:lnTo>
                    <a:lnTo>
                      <a:pt x="264" y="8"/>
                    </a:lnTo>
                    <a:lnTo>
                      <a:pt x="264" y="8"/>
                    </a:lnTo>
                    <a:lnTo>
                      <a:pt x="264" y="8"/>
                    </a:lnTo>
                    <a:close/>
                    <a:moveTo>
                      <a:pt x="1659" y="333"/>
                    </a:moveTo>
                    <a:lnTo>
                      <a:pt x="1661" y="333"/>
                    </a:lnTo>
                    <a:lnTo>
                      <a:pt x="1661" y="333"/>
                    </a:lnTo>
                    <a:lnTo>
                      <a:pt x="1663" y="333"/>
                    </a:lnTo>
                    <a:lnTo>
                      <a:pt x="1661" y="331"/>
                    </a:lnTo>
                    <a:lnTo>
                      <a:pt x="1661" y="331"/>
                    </a:lnTo>
                    <a:lnTo>
                      <a:pt x="1661" y="333"/>
                    </a:lnTo>
                    <a:lnTo>
                      <a:pt x="1659" y="333"/>
                    </a:lnTo>
                    <a:lnTo>
                      <a:pt x="1659" y="333"/>
                    </a:lnTo>
                    <a:close/>
                    <a:moveTo>
                      <a:pt x="280" y="20"/>
                    </a:moveTo>
                    <a:lnTo>
                      <a:pt x="276" y="20"/>
                    </a:lnTo>
                    <a:lnTo>
                      <a:pt x="274" y="20"/>
                    </a:lnTo>
                    <a:lnTo>
                      <a:pt x="272" y="20"/>
                    </a:lnTo>
                    <a:lnTo>
                      <a:pt x="268" y="22"/>
                    </a:lnTo>
                    <a:lnTo>
                      <a:pt x="272" y="22"/>
                    </a:lnTo>
                    <a:lnTo>
                      <a:pt x="278" y="22"/>
                    </a:lnTo>
                    <a:lnTo>
                      <a:pt x="282" y="22"/>
                    </a:lnTo>
                    <a:lnTo>
                      <a:pt x="282" y="22"/>
                    </a:lnTo>
                    <a:lnTo>
                      <a:pt x="282" y="22"/>
                    </a:lnTo>
                    <a:lnTo>
                      <a:pt x="280" y="22"/>
                    </a:lnTo>
                    <a:lnTo>
                      <a:pt x="280" y="22"/>
                    </a:lnTo>
                    <a:lnTo>
                      <a:pt x="280" y="22"/>
                    </a:lnTo>
                    <a:lnTo>
                      <a:pt x="280" y="20"/>
                    </a:lnTo>
                    <a:close/>
                    <a:moveTo>
                      <a:pt x="270" y="20"/>
                    </a:moveTo>
                    <a:lnTo>
                      <a:pt x="268" y="18"/>
                    </a:lnTo>
                    <a:lnTo>
                      <a:pt x="266" y="18"/>
                    </a:lnTo>
                    <a:lnTo>
                      <a:pt x="262" y="20"/>
                    </a:lnTo>
                    <a:lnTo>
                      <a:pt x="262" y="20"/>
                    </a:lnTo>
                    <a:lnTo>
                      <a:pt x="268" y="20"/>
                    </a:lnTo>
                    <a:lnTo>
                      <a:pt x="268" y="20"/>
                    </a:lnTo>
                    <a:lnTo>
                      <a:pt x="268" y="20"/>
                    </a:lnTo>
                    <a:lnTo>
                      <a:pt x="270" y="20"/>
                    </a:lnTo>
                    <a:lnTo>
                      <a:pt x="270" y="2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7" name="Freeform 69"/>
              <p:cNvSpPr>
                <a:spLocks/>
              </p:cNvSpPr>
              <p:nvPr/>
            </p:nvSpPr>
            <p:spPr bwMode="auto">
              <a:xfrm>
                <a:off x="3771" y="1215"/>
                <a:ext cx="134" cy="82"/>
              </a:xfrm>
              <a:custGeom>
                <a:avLst/>
                <a:gdLst>
                  <a:gd name="T0" fmla="*/ 124 w 134"/>
                  <a:gd name="T1" fmla="*/ 52 h 82"/>
                  <a:gd name="T2" fmla="*/ 120 w 134"/>
                  <a:gd name="T3" fmla="*/ 54 h 82"/>
                  <a:gd name="T4" fmla="*/ 114 w 134"/>
                  <a:gd name="T5" fmla="*/ 52 h 82"/>
                  <a:gd name="T6" fmla="*/ 110 w 134"/>
                  <a:gd name="T7" fmla="*/ 48 h 82"/>
                  <a:gd name="T8" fmla="*/ 110 w 134"/>
                  <a:gd name="T9" fmla="*/ 44 h 82"/>
                  <a:gd name="T10" fmla="*/ 112 w 134"/>
                  <a:gd name="T11" fmla="*/ 32 h 82"/>
                  <a:gd name="T12" fmla="*/ 108 w 134"/>
                  <a:gd name="T13" fmla="*/ 24 h 82"/>
                  <a:gd name="T14" fmla="*/ 102 w 134"/>
                  <a:gd name="T15" fmla="*/ 18 h 82"/>
                  <a:gd name="T16" fmla="*/ 96 w 134"/>
                  <a:gd name="T17" fmla="*/ 12 h 82"/>
                  <a:gd name="T18" fmla="*/ 92 w 134"/>
                  <a:gd name="T19" fmla="*/ 4 h 82"/>
                  <a:gd name="T20" fmla="*/ 88 w 134"/>
                  <a:gd name="T21" fmla="*/ 0 h 82"/>
                  <a:gd name="T22" fmla="*/ 82 w 134"/>
                  <a:gd name="T23" fmla="*/ 4 h 82"/>
                  <a:gd name="T24" fmla="*/ 70 w 134"/>
                  <a:gd name="T25" fmla="*/ 8 h 82"/>
                  <a:gd name="T26" fmla="*/ 62 w 134"/>
                  <a:gd name="T27" fmla="*/ 10 h 82"/>
                  <a:gd name="T28" fmla="*/ 54 w 134"/>
                  <a:gd name="T29" fmla="*/ 8 h 82"/>
                  <a:gd name="T30" fmla="*/ 46 w 134"/>
                  <a:gd name="T31" fmla="*/ 6 h 82"/>
                  <a:gd name="T32" fmla="*/ 38 w 134"/>
                  <a:gd name="T33" fmla="*/ 4 h 82"/>
                  <a:gd name="T34" fmla="*/ 34 w 134"/>
                  <a:gd name="T35" fmla="*/ 6 h 82"/>
                  <a:gd name="T36" fmla="*/ 30 w 134"/>
                  <a:gd name="T37" fmla="*/ 10 h 82"/>
                  <a:gd name="T38" fmla="*/ 26 w 134"/>
                  <a:gd name="T39" fmla="*/ 12 h 82"/>
                  <a:gd name="T40" fmla="*/ 22 w 134"/>
                  <a:gd name="T41" fmla="*/ 16 h 82"/>
                  <a:gd name="T42" fmla="*/ 18 w 134"/>
                  <a:gd name="T43" fmla="*/ 22 h 82"/>
                  <a:gd name="T44" fmla="*/ 16 w 134"/>
                  <a:gd name="T45" fmla="*/ 28 h 82"/>
                  <a:gd name="T46" fmla="*/ 14 w 134"/>
                  <a:gd name="T47" fmla="*/ 30 h 82"/>
                  <a:gd name="T48" fmla="*/ 12 w 134"/>
                  <a:gd name="T49" fmla="*/ 34 h 82"/>
                  <a:gd name="T50" fmla="*/ 6 w 134"/>
                  <a:gd name="T51" fmla="*/ 36 h 82"/>
                  <a:gd name="T52" fmla="*/ 4 w 134"/>
                  <a:gd name="T53" fmla="*/ 38 h 82"/>
                  <a:gd name="T54" fmla="*/ 0 w 134"/>
                  <a:gd name="T55" fmla="*/ 40 h 82"/>
                  <a:gd name="T56" fmla="*/ 6 w 134"/>
                  <a:gd name="T57" fmla="*/ 46 h 82"/>
                  <a:gd name="T58" fmla="*/ 8 w 134"/>
                  <a:gd name="T59" fmla="*/ 46 h 82"/>
                  <a:gd name="T60" fmla="*/ 8 w 134"/>
                  <a:gd name="T61" fmla="*/ 50 h 82"/>
                  <a:gd name="T62" fmla="*/ 10 w 134"/>
                  <a:gd name="T63" fmla="*/ 52 h 82"/>
                  <a:gd name="T64" fmla="*/ 16 w 134"/>
                  <a:gd name="T65" fmla="*/ 54 h 82"/>
                  <a:gd name="T66" fmla="*/ 16 w 134"/>
                  <a:gd name="T67" fmla="*/ 56 h 82"/>
                  <a:gd name="T68" fmla="*/ 16 w 134"/>
                  <a:gd name="T69" fmla="*/ 60 h 82"/>
                  <a:gd name="T70" fmla="*/ 18 w 134"/>
                  <a:gd name="T71" fmla="*/ 60 h 82"/>
                  <a:gd name="T72" fmla="*/ 16 w 134"/>
                  <a:gd name="T73" fmla="*/ 62 h 82"/>
                  <a:gd name="T74" fmla="*/ 24 w 134"/>
                  <a:gd name="T75" fmla="*/ 66 h 82"/>
                  <a:gd name="T76" fmla="*/ 32 w 134"/>
                  <a:gd name="T77" fmla="*/ 64 h 82"/>
                  <a:gd name="T78" fmla="*/ 34 w 134"/>
                  <a:gd name="T79" fmla="*/ 66 h 82"/>
                  <a:gd name="T80" fmla="*/ 34 w 134"/>
                  <a:gd name="T81" fmla="*/ 70 h 82"/>
                  <a:gd name="T82" fmla="*/ 36 w 134"/>
                  <a:gd name="T83" fmla="*/ 74 h 82"/>
                  <a:gd name="T84" fmla="*/ 38 w 134"/>
                  <a:gd name="T85" fmla="*/ 76 h 82"/>
                  <a:gd name="T86" fmla="*/ 44 w 134"/>
                  <a:gd name="T87" fmla="*/ 78 h 82"/>
                  <a:gd name="T88" fmla="*/ 66 w 134"/>
                  <a:gd name="T89" fmla="*/ 82 h 82"/>
                  <a:gd name="T90" fmla="*/ 82 w 134"/>
                  <a:gd name="T91" fmla="*/ 78 h 82"/>
                  <a:gd name="T92" fmla="*/ 98 w 134"/>
                  <a:gd name="T93" fmla="*/ 74 h 82"/>
                  <a:gd name="T94" fmla="*/ 108 w 134"/>
                  <a:gd name="T95" fmla="*/ 78 h 82"/>
                  <a:gd name="T96" fmla="*/ 116 w 134"/>
                  <a:gd name="T97" fmla="*/ 80 h 82"/>
                  <a:gd name="T98" fmla="*/ 120 w 134"/>
                  <a:gd name="T99" fmla="*/ 72 h 82"/>
                  <a:gd name="T100" fmla="*/ 122 w 134"/>
                  <a:gd name="T101" fmla="*/ 66 h 82"/>
                  <a:gd name="T102" fmla="*/ 122 w 134"/>
                  <a:gd name="T103" fmla="*/ 60 h 82"/>
                  <a:gd name="T104" fmla="*/ 126 w 134"/>
                  <a:gd name="T105" fmla="*/ 62 h 82"/>
                  <a:gd name="T106" fmla="*/ 132 w 134"/>
                  <a:gd name="T10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4" h="82">
                    <a:moveTo>
                      <a:pt x="132" y="52"/>
                    </a:moveTo>
                    <a:lnTo>
                      <a:pt x="132" y="52"/>
                    </a:lnTo>
                    <a:lnTo>
                      <a:pt x="130" y="50"/>
                    </a:lnTo>
                    <a:lnTo>
                      <a:pt x="126" y="50"/>
                    </a:lnTo>
                    <a:lnTo>
                      <a:pt x="124" y="52"/>
                    </a:lnTo>
                    <a:lnTo>
                      <a:pt x="122" y="52"/>
                    </a:lnTo>
                    <a:lnTo>
                      <a:pt x="122" y="52"/>
                    </a:lnTo>
                    <a:lnTo>
                      <a:pt x="120" y="52"/>
                    </a:lnTo>
                    <a:lnTo>
                      <a:pt x="120" y="52"/>
                    </a:lnTo>
                    <a:lnTo>
                      <a:pt x="120" y="54"/>
                    </a:lnTo>
                    <a:lnTo>
                      <a:pt x="120" y="54"/>
                    </a:lnTo>
                    <a:lnTo>
                      <a:pt x="120" y="54"/>
                    </a:lnTo>
                    <a:lnTo>
                      <a:pt x="120" y="54"/>
                    </a:lnTo>
                    <a:lnTo>
                      <a:pt x="116" y="52"/>
                    </a:lnTo>
                    <a:lnTo>
                      <a:pt x="114" y="52"/>
                    </a:lnTo>
                    <a:lnTo>
                      <a:pt x="112" y="50"/>
                    </a:lnTo>
                    <a:lnTo>
                      <a:pt x="112" y="48"/>
                    </a:lnTo>
                    <a:lnTo>
                      <a:pt x="110" y="48"/>
                    </a:lnTo>
                    <a:lnTo>
                      <a:pt x="110" y="48"/>
                    </a:lnTo>
                    <a:lnTo>
                      <a:pt x="110" y="48"/>
                    </a:lnTo>
                    <a:lnTo>
                      <a:pt x="110" y="46"/>
                    </a:lnTo>
                    <a:lnTo>
                      <a:pt x="112" y="46"/>
                    </a:lnTo>
                    <a:lnTo>
                      <a:pt x="110" y="46"/>
                    </a:lnTo>
                    <a:lnTo>
                      <a:pt x="110" y="44"/>
                    </a:lnTo>
                    <a:lnTo>
                      <a:pt x="110" y="44"/>
                    </a:lnTo>
                    <a:lnTo>
                      <a:pt x="110" y="42"/>
                    </a:lnTo>
                    <a:lnTo>
                      <a:pt x="110" y="40"/>
                    </a:lnTo>
                    <a:lnTo>
                      <a:pt x="110" y="38"/>
                    </a:lnTo>
                    <a:lnTo>
                      <a:pt x="110" y="34"/>
                    </a:lnTo>
                    <a:lnTo>
                      <a:pt x="112" y="32"/>
                    </a:lnTo>
                    <a:lnTo>
                      <a:pt x="110" y="32"/>
                    </a:lnTo>
                    <a:lnTo>
                      <a:pt x="110" y="30"/>
                    </a:lnTo>
                    <a:lnTo>
                      <a:pt x="110" y="28"/>
                    </a:lnTo>
                    <a:lnTo>
                      <a:pt x="110" y="26"/>
                    </a:lnTo>
                    <a:lnTo>
                      <a:pt x="108" y="24"/>
                    </a:lnTo>
                    <a:lnTo>
                      <a:pt x="106" y="22"/>
                    </a:lnTo>
                    <a:lnTo>
                      <a:pt x="104" y="20"/>
                    </a:lnTo>
                    <a:lnTo>
                      <a:pt x="104" y="20"/>
                    </a:lnTo>
                    <a:lnTo>
                      <a:pt x="104" y="20"/>
                    </a:lnTo>
                    <a:lnTo>
                      <a:pt x="102" y="18"/>
                    </a:lnTo>
                    <a:lnTo>
                      <a:pt x="102" y="18"/>
                    </a:lnTo>
                    <a:lnTo>
                      <a:pt x="100" y="14"/>
                    </a:lnTo>
                    <a:lnTo>
                      <a:pt x="98" y="14"/>
                    </a:lnTo>
                    <a:lnTo>
                      <a:pt x="98" y="14"/>
                    </a:lnTo>
                    <a:lnTo>
                      <a:pt x="96" y="12"/>
                    </a:lnTo>
                    <a:lnTo>
                      <a:pt x="96" y="10"/>
                    </a:lnTo>
                    <a:lnTo>
                      <a:pt x="96" y="10"/>
                    </a:lnTo>
                    <a:lnTo>
                      <a:pt x="94" y="8"/>
                    </a:lnTo>
                    <a:lnTo>
                      <a:pt x="94" y="6"/>
                    </a:lnTo>
                    <a:lnTo>
                      <a:pt x="92" y="4"/>
                    </a:lnTo>
                    <a:lnTo>
                      <a:pt x="92" y="4"/>
                    </a:lnTo>
                    <a:lnTo>
                      <a:pt x="92" y="2"/>
                    </a:lnTo>
                    <a:lnTo>
                      <a:pt x="90" y="2"/>
                    </a:lnTo>
                    <a:lnTo>
                      <a:pt x="88" y="2"/>
                    </a:lnTo>
                    <a:lnTo>
                      <a:pt x="88" y="0"/>
                    </a:lnTo>
                    <a:lnTo>
                      <a:pt x="86" y="0"/>
                    </a:lnTo>
                    <a:lnTo>
                      <a:pt x="86" y="2"/>
                    </a:lnTo>
                    <a:lnTo>
                      <a:pt x="84" y="2"/>
                    </a:lnTo>
                    <a:lnTo>
                      <a:pt x="82" y="2"/>
                    </a:lnTo>
                    <a:lnTo>
                      <a:pt x="82" y="4"/>
                    </a:lnTo>
                    <a:lnTo>
                      <a:pt x="80" y="4"/>
                    </a:lnTo>
                    <a:lnTo>
                      <a:pt x="80" y="6"/>
                    </a:lnTo>
                    <a:lnTo>
                      <a:pt x="76" y="6"/>
                    </a:lnTo>
                    <a:lnTo>
                      <a:pt x="74" y="6"/>
                    </a:lnTo>
                    <a:lnTo>
                      <a:pt x="70" y="8"/>
                    </a:lnTo>
                    <a:lnTo>
                      <a:pt x="66" y="8"/>
                    </a:lnTo>
                    <a:lnTo>
                      <a:pt x="66" y="10"/>
                    </a:lnTo>
                    <a:lnTo>
                      <a:pt x="64" y="10"/>
                    </a:lnTo>
                    <a:lnTo>
                      <a:pt x="62" y="10"/>
                    </a:lnTo>
                    <a:lnTo>
                      <a:pt x="62" y="10"/>
                    </a:lnTo>
                    <a:lnTo>
                      <a:pt x="60" y="8"/>
                    </a:lnTo>
                    <a:lnTo>
                      <a:pt x="58" y="6"/>
                    </a:lnTo>
                    <a:lnTo>
                      <a:pt x="56" y="6"/>
                    </a:lnTo>
                    <a:lnTo>
                      <a:pt x="56" y="6"/>
                    </a:lnTo>
                    <a:lnTo>
                      <a:pt x="54" y="8"/>
                    </a:lnTo>
                    <a:lnTo>
                      <a:pt x="52" y="8"/>
                    </a:lnTo>
                    <a:lnTo>
                      <a:pt x="50" y="6"/>
                    </a:lnTo>
                    <a:lnTo>
                      <a:pt x="50" y="6"/>
                    </a:lnTo>
                    <a:lnTo>
                      <a:pt x="50" y="6"/>
                    </a:lnTo>
                    <a:lnTo>
                      <a:pt x="46" y="6"/>
                    </a:lnTo>
                    <a:lnTo>
                      <a:pt x="46" y="6"/>
                    </a:lnTo>
                    <a:lnTo>
                      <a:pt x="46" y="6"/>
                    </a:lnTo>
                    <a:lnTo>
                      <a:pt x="44" y="6"/>
                    </a:lnTo>
                    <a:lnTo>
                      <a:pt x="42" y="6"/>
                    </a:lnTo>
                    <a:lnTo>
                      <a:pt x="38" y="4"/>
                    </a:lnTo>
                    <a:lnTo>
                      <a:pt x="38" y="4"/>
                    </a:lnTo>
                    <a:lnTo>
                      <a:pt x="38" y="4"/>
                    </a:lnTo>
                    <a:lnTo>
                      <a:pt x="36" y="6"/>
                    </a:lnTo>
                    <a:lnTo>
                      <a:pt x="34" y="6"/>
                    </a:lnTo>
                    <a:lnTo>
                      <a:pt x="34" y="6"/>
                    </a:lnTo>
                    <a:lnTo>
                      <a:pt x="34" y="6"/>
                    </a:lnTo>
                    <a:lnTo>
                      <a:pt x="32" y="10"/>
                    </a:lnTo>
                    <a:lnTo>
                      <a:pt x="30" y="10"/>
                    </a:lnTo>
                    <a:lnTo>
                      <a:pt x="30" y="10"/>
                    </a:lnTo>
                    <a:lnTo>
                      <a:pt x="30" y="10"/>
                    </a:lnTo>
                    <a:lnTo>
                      <a:pt x="28" y="10"/>
                    </a:lnTo>
                    <a:lnTo>
                      <a:pt x="28" y="10"/>
                    </a:lnTo>
                    <a:lnTo>
                      <a:pt x="26" y="10"/>
                    </a:lnTo>
                    <a:lnTo>
                      <a:pt x="26" y="10"/>
                    </a:lnTo>
                    <a:lnTo>
                      <a:pt x="26" y="12"/>
                    </a:lnTo>
                    <a:lnTo>
                      <a:pt x="24" y="12"/>
                    </a:lnTo>
                    <a:lnTo>
                      <a:pt x="24" y="14"/>
                    </a:lnTo>
                    <a:lnTo>
                      <a:pt x="22" y="14"/>
                    </a:lnTo>
                    <a:lnTo>
                      <a:pt x="22" y="16"/>
                    </a:lnTo>
                    <a:lnTo>
                      <a:pt x="22" y="16"/>
                    </a:lnTo>
                    <a:lnTo>
                      <a:pt x="22" y="18"/>
                    </a:lnTo>
                    <a:lnTo>
                      <a:pt x="20" y="18"/>
                    </a:lnTo>
                    <a:lnTo>
                      <a:pt x="20" y="20"/>
                    </a:lnTo>
                    <a:lnTo>
                      <a:pt x="20" y="22"/>
                    </a:lnTo>
                    <a:lnTo>
                      <a:pt x="18" y="22"/>
                    </a:lnTo>
                    <a:lnTo>
                      <a:pt x="18" y="22"/>
                    </a:lnTo>
                    <a:lnTo>
                      <a:pt x="18" y="24"/>
                    </a:lnTo>
                    <a:lnTo>
                      <a:pt x="18" y="26"/>
                    </a:lnTo>
                    <a:lnTo>
                      <a:pt x="16" y="26"/>
                    </a:lnTo>
                    <a:lnTo>
                      <a:pt x="16" y="28"/>
                    </a:lnTo>
                    <a:lnTo>
                      <a:pt x="16" y="28"/>
                    </a:lnTo>
                    <a:lnTo>
                      <a:pt x="16" y="30"/>
                    </a:lnTo>
                    <a:lnTo>
                      <a:pt x="14" y="30"/>
                    </a:lnTo>
                    <a:lnTo>
                      <a:pt x="14" y="30"/>
                    </a:lnTo>
                    <a:lnTo>
                      <a:pt x="14" y="30"/>
                    </a:lnTo>
                    <a:lnTo>
                      <a:pt x="14" y="32"/>
                    </a:lnTo>
                    <a:lnTo>
                      <a:pt x="14" y="32"/>
                    </a:lnTo>
                    <a:lnTo>
                      <a:pt x="14" y="34"/>
                    </a:lnTo>
                    <a:lnTo>
                      <a:pt x="12" y="34"/>
                    </a:lnTo>
                    <a:lnTo>
                      <a:pt x="12" y="34"/>
                    </a:lnTo>
                    <a:lnTo>
                      <a:pt x="12" y="36"/>
                    </a:lnTo>
                    <a:lnTo>
                      <a:pt x="12" y="36"/>
                    </a:lnTo>
                    <a:lnTo>
                      <a:pt x="10" y="36"/>
                    </a:lnTo>
                    <a:lnTo>
                      <a:pt x="8" y="36"/>
                    </a:lnTo>
                    <a:lnTo>
                      <a:pt x="6" y="36"/>
                    </a:lnTo>
                    <a:lnTo>
                      <a:pt x="6" y="36"/>
                    </a:lnTo>
                    <a:lnTo>
                      <a:pt x="6" y="38"/>
                    </a:lnTo>
                    <a:lnTo>
                      <a:pt x="6" y="38"/>
                    </a:lnTo>
                    <a:lnTo>
                      <a:pt x="6" y="38"/>
                    </a:lnTo>
                    <a:lnTo>
                      <a:pt x="4" y="38"/>
                    </a:lnTo>
                    <a:lnTo>
                      <a:pt x="2" y="38"/>
                    </a:lnTo>
                    <a:lnTo>
                      <a:pt x="0" y="38"/>
                    </a:lnTo>
                    <a:lnTo>
                      <a:pt x="0" y="38"/>
                    </a:lnTo>
                    <a:lnTo>
                      <a:pt x="0" y="40"/>
                    </a:lnTo>
                    <a:lnTo>
                      <a:pt x="0" y="40"/>
                    </a:lnTo>
                    <a:lnTo>
                      <a:pt x="2" y="42"/>
                    </a:lnTo>
                    <a:lnTo>
                      <a:pt x="4" y="42"/>
                    </a:lnTo>
                    <a:lnTo>
                      <a:pt x="4" y="42"/>
                    </a:lnTo>
                    <a:lnTo>
                      <a:pt x="6" y="44"/>
                    </a:lnTo>
                    <a:lnTo>
                      <a:pt x="6" y="46"/>
                    </a:lnTo>
                    <a:lnTo>
                      <a:pt x="6" y="46"/>
                    </a:lnTo>
                    <a:lnTo>
                      <a:pt x="6" y="44"/>
                    </a:lnTo>
                    <a:lnTo>
                      <a:pt x="6" y="44"/>
                    </a:lnTo>
                    <a:lnTo>
                      <a:pt x="8" y="44"/>
                    </a:lnTo>
                    <a:lnTo>
                      <a:pt x="8" y="46"/>
                    </a:lnTo>
                    <a:lnTo>
                      <a:pt x="8" y="46"/>
                    </a:lnTo>
                    <a:lnTo>
                      <a:pt x="8" y="48"/>
                    </a:lnTo>
                    <a:lnTo>
                      <a:pt x="8" y="48"/>
                    </a:lnTo>
                    <a:lnTo>
                      <a:pt x="8" y="48"/>
                    </a:lnTo>
                    <a:lnTo>
                      <a:pt x="8" y="50"/>
                    </a:lnTo>
                    <a:lnTo>
                      <a:pt x="8" y="50"/>
                    </a:lnTo>
                    <a:lnTo>
                      <a:pt x="8" y="50"/>
                    </a:lnTo>
                    <a:lnTo>
                      <a:pt x="8" y="50"/>
                    </a:lnTo>
                    <a:lnTo>
                      <a:pt x="10" y="52"/>
                    </a:lnTo>
                    <a:lnTo>
                      <a:pt x="10" y="52"/>
                    </a:lnTo>
                    <a:lnTo>
                      <a:pt x="12" y="52"/>
                    </a:lnTo>
                    <a:lnTo>
                      <a:pt x="12" y="52"/>
                    </a:lnTo>
                    <a:lnTo>
                      <a:pt x="14" y="54"/>
                    </a:lnTo>
                    <a:lnTo>
                      <a:pt x="16" y="54"/>
                    </a:lnTo>
                    <a:lnTo>
                      <a:pt x="16" y="54"/>
                    </a:lnTo>
                    <a:lnTo>
                      <a:pt x="18" y="54"/>
                    </a:lnTo>
                    <a:lnTo>
                      <a:pt x="18" y="56"/>
                    </a:lnTo>
                    <a:lnTo>
                      <a:pt x="18" y="56"/>
                    </a:lnTo>
                    <a:lnTo>
                      <a:pt x="18" y="56"/>
                    </a:lnTo>
                    <a:lnTo>
                      <a:pt x="16" y="56"/>
                    </a:lnTo>
                    <a:lnTo>
                      <a:pt x="16" y="58"/>
                    </a:lnTo>
                    <a:lnTo>
                      <a:pt x="16" y="58"/>
                    </a:lnTo>
                    <a:lnTo>
                      <a:pt x="16" y="58"/>
                    </a:lnTo>
                    <a:lnTo>
                      <a:pt x="16" y="58"/>
                    </a:lnTo>
                    <a:lnTo>
                      <a:pt x="16" y="60"/>
                    </a:lnTo>
                    <a:lnTo>
                      <a:pt x="16" y="60"/>
                    </a:lnTo>
                    <a:lnTo>
                      <a:pt x="16" y="60"/>
                    </a:lnTo>
                    <a:lnTo>
                      <a:pt x="18" y="60"/>
                    </a:lnTo>
                    <a:lnTo>
                      <a:pt x="18" y="60"/>
                    </a:lnTo>
                    <a:lnTo>
                      <a:pt x="18" y="60"/>
                    </a:lnTo>
                    <a:lnTo>
                      <a:pt x="18" y="62"/>
                    </a:lnTo>
                    <a:lnTo>
                      <a:pt x="18" y="62"/>
                    </a:lnTo>
                    <a:lnTo>
                      <a:pt x="16" y="62"/>
                    </a:lnTo>
                    <a:lnTo>
                      <a:pt x="16" y="62"/>
                    </a:lnTo>
                    <a:lnTo>
                      <a:pt x="16" y="62"/>
                    </a:lnTo>
                    <a:lnTo>
                      <a:pt x="18" y="62"/>
                    </a:lnTo>
                    <a:lnTo>
                      <a:pt x="20" y="64"/>
                    </a:lnTo>
                    <a:lnTo>
                      <a:pt x="20" y="64"/>
                    </a:lnTo>
                    <a:lnTo>
                      <a:pt x="22" y="64"/>
                    </a:lnTo>
                    <a:lnTo>
                      <a:pt x="24" y="66"/>
                    </a:lnTo>
                    <a:lnTo>
                      <a:pt x="26" y="66"/>
                    </a:lnTo>
                    <a:lnTo>
                      <a:pt x="26" y="68"/>
                    </a:lnTo>
                    <a:lnTo>
                      <a:pt x="28" y="66"/>
                    </a:lnTo>
                    <a:lnTo>
                      <a:pt x="30" y="64"/>
                    </a:lnTo>
                    <a:lnTo>
                      <a:pt x="32" y="64"/>
                    </a:lnTo>
                    <a:lnTo>
                      <a:pt x="34" y="66"/>
                    </a:lnTo>
                    <a:lnTo>
                      <a:pt x="36" y="66"/>
                    </a:lnTo>
                    <a:lnTo>
                      <a:pt x="36" y="66"/>
                    </a:lnTo>
                    <a:lnTo>
                      <a:pt x="36" y="66"/>
                    </a:lnTo>
                    <a:lnTo>
                      <a:pt x="34" y="66"/>
                    </a:lnTo>
                    <a:lnTo>
                      <a:pt x="34" y="68"/>
                    </a:lnTo>
                    <a:lnTo>
                      <a:pt x="32" y="68"/>
                    </a:lnTo>
                    <a:lnTo>
                      <a:pt x="32" y="70"/>
                    </a:lnTo>
                    <a:lnTo>
                      <a:pt x="34" y="70"/>
                    </a:lnTo>
                    <a:lnTo>
                      <a:pt x="34" y="70"/>
                    </a:lnTo>
                    <a:lnTo>
                      <a:pt x="34" y="72"/>
                    </a:lnTo>
                    <a:lnTo>
                      <a:pt x="36" y="72"/>
                    </a:lnTo>
                    <a:lnTo>
                      <a:pt x="36" y="72"/>
                    </a:lnTo>
                    <a:lnTo>
                      <a:pt x="36" y="72"/>
                    </a:lnTo>
                    <a:lnTo>
                      <a:pt x="36" y="74"/>
                    </a:lnTo>
                    <a:lnTo>
                      <a:pt x="40" y="74"/>
                    </a:lnTo>
                    <a:lnTo>
                      <a:pt x="40" y="76"/>
                    </a:lnTo>
                    <a:lnTo>
                      <a:pt x="40" y="76"/>
                    </a:lnTo>
                    <a:lnTo>
                      <a:pt x="40" y="76"/>
                    </a:lnTo>
                    <a:lnTo>
                      <a:pt x="38" y="76"/>
                    </a:lnTo>
                    <a:lnTo>
                      <a:pt x="38" y="78"/>
                    </a:lnTo>
                    <a:lnTo>
                      <a:pt x="38" y="78"/>
                    </a:lnTo>
                    <a:lnTo>
                      <a:pt x="38" y="78"/>
                    </a:lnTo>
                    <a:lnTo>
                      <a:pt x="40" y="80"/>
                    </a:lnTo>
                    <a:lnTo>
                      <a:pt x="44" y="78"/>
                    </a:lnTo>
                    <a:lnTo>
                      <a:pt x="48" y="80"/>
                    </a:lnTo>
                    <a:lnTo>
                      <a:pt x="54" y="80"/>
                    </a:lnTo>
                    <a:lnTo>
                      <a:pt x="58" y="80"/>
                    </a:lnTo>
                    <a:lnTo>
                      <a:pt x="60" y="80"/>
                    </a:lnTo>
                    <a:lnTo>
                      <a:pt x="66" y="82"/>
                    </a:lnTo>
                    <a:lnTo>
                      <a:pt x="72" y="82"/>
                    </a:lnTo>
                    <a:lnTo>
                      <a:pt x="76" y="82"/>
                    </a:lnTo>
                    <a:lnTo>
                      <a:pt x="78" y="82"/>
                    </a:lnTo>
                    <a:lnTo>
                      <a:pt x="80" y="80"/>
                    </a:lnTo>
                    <a:lnTo>
                      <a:pt x="82" y="78"/>
                    </a:lnTo>
                    <a:lnTo>
                      <a:pt x="86" y="76"/>
                    </a:lnTo>
                    <a:lnTo>
                      <a:pt x="90" y="76"/>
                    </a:lnTo>
                    <a:lnTo>
                      <a:pt x="94" y="74"/>
                    </a:lnTo>
                    <a:lnTo>
                      <a:pt x="98" y="74"/>
                    </a:lnTo>
                    <a:lnTo>
                      <a:pt x="98" y="74"/>
                    </a:lnTo>
                    <a:lnTo>
                      <a:pt x="104" y="76"/>
                    </a:lnTo>
                    <a:lnTo>
                      <a:pt x="104" y="76"/>
                    </a:lnTo>
                    <a:lnTo>
                      <a:pt x="106" y="76"/>
                    </a:lnTo>
                    <a:lnTo>
                      <a:pt x="108" y="78"/>
                    </a:lnTo>
                    <a:lnTo>
                      <a:pt x="108" y="78"/>
                    </a:lnTo>
                    <a:lnTo>
                      <a:pt x="110" y="76"/>
                    </a:lnTo>
                    <a:lnTo>
                      <a:pt x="110" y="78"/>
                    </a:lnTo>
                    <a:lnTo>
                      <a:pt x="112" y="80"/>
                    </a:lnTo>
                    <a:lnTo>
                      <a:pt x="114" y="80"/>
                    </a:lnTo>
                    <a:lnTo>
                      <a:pt x="116" y="80"/>
                    </a:lnTo>
                    <a:lnTo>
                      <a:pt x="118" y="82"/>
                    </a:lnTo>
                    <a:lnTo>
                      <a:pt x="120" y="80"/>
                    </a:lnTo>
                    <a:lnTo>
                      <a:pt x="120" y="80"/>
                    </a:lnTo>
                    <a:lnTo>
                      <a:pt x="120" y="76"/>
                    </a:lnTo>
                    <a:lnTo>
                      <a:pt x="120" y="72"/>
                    </a:lnTo>
                    <a:lnTo>
                      <a:pt x="120" y="70"/>
                    </a:lnTo>
                    <a:lnTo>
                      <a:pt x="122" y="68"/>
                    </a:lnTo>
                    <a:lnTo>
                      <a:pt x="124" y="66"/>
                    </a:lnTo>
                    <a:lnTo>
                      <a:pt x="122" y="66"/>
                    </a:lnTo>
                    <a:lnTo>
                      <a:pt x="122" y="66"/>
                    </a:lnTo>
                    <a:lnTo>
                      <a:pt x="122" y="66"/>
                    </a:lnTo>
                    <a:lnTo>
                      <a:pt x="122" y="64"/>
                    </a:lnTo>
                    <a:lnTo>
                      <a:pt x="122" y="64"/>
                    </a:lnTo>
                    <a:lnTo>
                      <a:pt x="124" y="62"/>
                    </a:lnTo>
                    <a:lnTo>
                      <a:pt x="122" y="60"/>
                    </a:lnTo>
                    <a:lnTo>
                      <a:pt x="124" y="60"/>
                    </a:lnTo>
                    <a:lnTo>
                      <a:pt x="124" y="60"/>
                    </a:lnTo>
                    <a:lnTo>
                      <a:pt x="126" y="60"/>
                    </a:lnTo>
                    <a:lnTo>
                      <a:pt x="124" y="60"/>
                    </a:lnTo>
                    <a:lnTo>
                      <a:pt x="126" y="62"/>
                    </a:lnTo>
                    <a:lnTo>
                      <a:pt x="126" y="62"/>
                    </a:lnTo>
                    <a:lnTo>
                      <a:pt x="126" y="64"/>
                    </a:lnTo>
                    <a:lnTo>
                      <a:pt x="132" y="62"/>
                    </a:lnTo>
                    <a:lnTo>
                      <a:pt x="132" y="60"/>
                    </a:lnTo>
                    <a:lnTo>
                      <a:pt x="132" y="60"/>
                    </a:lnTo>
                    <a:lnTo>
                      <a:pt x="134" y="56"/>
                    </a:lnTo>
                    <a:lnTo>
                      <a:pt x="134" y="54"/>
                    </a:lnTo>
                    <a:lnTo>
                      <a:pt x="134" y="54"/>
                    </a:lnTo>
                    <a:lnTo>
                      <a:pt x="132" y="5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8" name="Freeform 70"/>
              <p:cNvSpPr>
                <a:spLocks/>
              </p:cNvSpPr>
              <p:nvPr/>
            </p:nvSpPr>
            <p:spPr bwMode="auto">
              <a:xfrm>
                <a:off x="4325" y="2450"/>
                <a:ext cx="8" cy="10"/>
              </a:xfrm>
              <a:custGeom>
                <a:avLst/>
                <a:gdLst>
                  <a:gd name="T0" fmla="*/ 8 w 8"/>
                  <a:gd name="T1" fmla="*/ 4 h 10"/>
                  <a:gd name="T2" fmla="*/ 6 w 8"/>
                  <a:gd name="T3" fmla="*/ 2 h 10"/>
                  <a:gd name="T4" fmla="*/ 6 w 8"/>
                  <a:gd name="T5" fmla="*/ 0 h 10"/>
                  <a:gd name="T6" fmla="*/ 4 w 8"/>
                  <a:gd name="T7" fmla="*/ 0 h 10"/>
                  <a:gd name="T8" fmla="*/ 2 w 8"/>
                  <a:gd name="T9" fmla="*/ 2 h 10"/>
                  <a:gd name="T10" fmla="*/ 0 w 8"/>
                  <a:gd name="T11" fmla="*/ 4 h 10"/>
                  <a:gd name="T12" fmla="*/ 0 w 8"/>
                  <a:gd name="T13" fmla="*/ 4 h 10"/>
                  <a:gd name="T14" fmla="*/ 0 w 8"/>
                  <a:gd name="T15" fmla="*/ 6 h 10"/>
                  <a:gd name="T16" fmla="*/ 2 w 8"/>
                  <a:gd name="T17" fmla="*/ 8 h 10"/>
                  <a:gd name="T18" fmla="*/ 4 w 8"/>
                  <a:gd name="T19" fmla="*/ 10 h 10"/>
                  <a:gd name="T20" fmla="*/ 6 w 8"/>
                  <a:gd name="T21" fmla="*/ 10 h 10"/>
                  <a:gd name="T22" fmla="*/ 8 w 8"/>
                  <a:gd name="T23" fmla="*/ 10 h 10"/>
                  <a:gd name="T24" fmla="*/ 8 w 8"/>
                  <a:gd name="T25" fmla="*/ 8 h 10"/>
                  <a:gd name="T26" fmla="*/ 8 w 8"/>
                  <a:gd name="T27" fmla="*/ 6 h 10"/>
                  <a:gd name="T28" fmla="*/ 8 w 8"/>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0">
                    <a:moveTo>
                      <a:pt x="8" y="4"/>
                    </a:moveTo>
                    <a:lnTo>
                      <a:pt x="6" y="2"/>
                    </a:lnTo>
                    <a:lnTo>
                      <a:pt x="6" y="0"/>
                    </a:lnTo>
                    <a:lnTo>
                      <a:pt x="4" y="0"/>
                    </a:lnTo>
                    <a:lnTo>
                      <a:pt x="2" y="2"/>
                    </a:lnTo>
                    <a:lnTo>
                      <a:pt x="0" y="4"/>
                    </a:lnTo>
                    <a:lnTo>
                      <a:pt x="0" y="4"/>
                    </a:lnTo>
                    <a:lnTo>
                      <a:pt x="0" y="6"/>
                    </a:lnTo>
                    <a:lnTo>
                      <a:pt x="2" y="8"/>
                    </a:lnTo>
                    <a:lnTo>
                      <a:pt x="4" y="10"/>
                    </a:lnTo>
                    <a:lnTo>
                      <a:pt x="6" y="10"/>
                    </a:lnTo>
                    <a:lnTo>
                      <a:pt x="8" y="10"/>
                    </a:lnTo>
                    <a:lnTo>
                      <a:pt x="8" y="8"/>
                    </a:lnTo>
                    <a:lnTo>
                      <a:pt x="8" y="6"/>
                    </a:lnTo>
                    <a:lnTo>
                      <a:pt x="8"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29" name="Freeform 71"/>
              <p:cNvSpPr>
                <a:spLocks/>
              </p:cNvSpPr>
              <p:nvPr/>
            </p:nvSpPr>
            <p:spPr bwMode="auto">
              <a:xfrm>
                <a:off x="4251" y="1610"/>
                <a:ext cx="12" cy="28"/>
              </a:xfrm>
              <a:custGeom>
                <a:avLst/>
                <a:gdLst>
                  <a:gd name="T0" fmla="*/ 12 w 12"/>
                  <a:gd name="T1" fmla="*/ 18 h 28"/>
                  <a:gd name="T2" fmla="*/ 12 w 12"/>
                  <a:gd name="T3" fmla="*/ 14 h 28"/>
                  <a:gd name="T4" fmla="*/ 10 w 12"/>
                  <a:gd name="T5" fmla="*/ 12 h 28"/>
                  <a:gd name="T6" fmla="*/ 10 w 12"/>
                  <a:gd name="T7" fmla="*/ 12 h 28"/>
                  <a:gd name="T8" fmla="*/ 10 w 12"/>
                  <a:gd name="T9" fmla="*/ 10 h 28"/>
                  <a:gd name="T10" fmla="*/ 10 w 12"/>
                  <a:gd name="T11" fmla="*/ 8 h 28"/>
                  <a:gd name="T12" fmla="*/ 12 w 12"/>
                  <a:gd name="T13" fmla="*/ 6 h 28"/>
                  <a:gd name="T14" fmla="*/ 10 w 12"/>
                  <a:gd name="T15" fmla="*/ 4 h 28"/>
                  <a:gd name="T16" fmla="*/ 8 w 12"/>
                  <a:gd name="T17" fmla="*/ 2 h 28"/>
                  <a:gd name="T18" fmla="*/ 6 w 12"/>
                  <a:gd name="T19" fmla="*/ 0 h 28"/>
                  <a:gd name="T20" fmla="*/ 4 w 12"/>
                  <a:gd name="T21" fmla="*/ 0 h 28"/>
                  <a:gd name="T22" fmla="*/ 2 w 12"/>
                  <a:gd name="T23" fmla="*/ 2 h 28"/>
                  <a:gd name="T24" fmla="*/ 2 w 12"/>
                  <a:gd name="T25" fmla="*/ 6 h 28"/>
                  <a:gd name="T26" fmla="*/ 0 w 12"/>
                  <a:gd name="T27" fmla="*/ 8 h 28"/>
                  <a:gd name="T28" fmla="*/ 0 w 12"/>
                  <a:gd name="T29" fmla="*/ 10 h 28"/>
                  <a:gd name="T30" fmla="*/ 0 w 12"/>
                  <a:gd name="T31" fmla="*/ 12 h 28"/>
                  <a:gd name="T32" fmla="*/ 0 w 12"/>
                  <a:gd name="T33" fmla="*/ 12 h 28"/>
                  <a:gd name="T34" fmla="*/ 0 w 12"/>
                  <a:gd name="T35" fmla="*/ 16 h 28"/>
                  <a:gd name="T36" fmla="*/ 2 w 12"/>
                  <a:gd name="T37" fmla="*/ 22 h 28"/>
                  <a:gd name="T38" fmla="*/ 2 w 12"/>
                  <a:gd name="T39" fmla="*/ 22 h 28"/>
                  <a:gd name="T40" fmla="*/ 0 w 12"/>
                  <a:gd name="T41" fmla="*/ 24 h 28"/>
                  <a:gd name="T42" fmla="*/ 2 w 12"/>
                  <a:gd name="T43" fmla="*/ 26 h 28"/>
                  <a:gd name="T44" fmla="*/ 2 w 12"/>
                  <a:gd name="T45" fmla="*/ 26 h 28"/>
                  <a:gd name="T46" fmla="*/ 4 w 12"/>
                  <a:gd name="T47" fmla="*/ 28 h 28"/>
                  <a:gd name="T48" fmla="*/ 4 w 12"/>
                  <a:gd name="T49" fmla="*/ 28 h 28"/>
                  <a:gd name="T50" fmla="*/ 6 w 12"/>
                  <a:gd name="T51" fmla="*/ 28 h 28"/>
                  <a:gd name="T52" fmla="*/ 6 w 12"/>
                  <a:gd name="T53" fmla="*/ 28 h 28"/>
                  <a:gd name="T54" fmla="*/ 8 w 12"/>
                  <a:gd name="T55" fmla="*/ 26 h 28"/>
                  <a:gd name="T56" fmla="*/ 10 w 12"/>
                  <a:gd name="T57" fmla="*/ 26 h 28"/>
                  <a:gd name="T58" fmla="*/ 10 w 12"/>
                  <a:gd name="T59" fmla="*/ 26 h 28"/>
                  <a:gd name="T60" fmla="*/ 12 w 12"/>
                  <a:gd name="T61" fmla="*/ 22 h 28"/>
                  <a:gd name="T62" fmla="*/ 12 w 12"/>
                  <a:gd name="T63" fmla="*/ 20 h 28"/>
                  <a:gd name="T64" fmla="*/ 12 w 12"/>
                  <a:gd name="T65" fmla="*/ 18 h 28"/>
                  <a:gd name="T66" fmla="*/ 12 w 12"/>
                  <a:gd name="T6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28">
                    <a:moveTo>
                      <a:pt x="12" y="18"/>
                    </a:moveTo>
                    <a:lnTo>
                      <a:pt x="12" y="14"/>
                    </a:lnTo>
                    <a:lnTo>
                      <a:pt x="10" y="12"/>
                    </a:lnTo>
                    <a:lnTo>
                      <a:pt x="10" y="12"/>
                    </a:lnTo>
                    <a:lnTo>
                      <a:pt x="10" y="10"/>
                    </a:lnTo>
                    <a:lnTo>
                      <a:pt x="10" y="8"/>
                    </a:lnTo>
                    <a:lnTo>
                      <a:pt x="12" y="6"/>
                    </a:lnTo>
                    <a:lnTo>
                      <a:pt x="10" y="4"/>
                    </a:lnTo>
                    <a:lnTo>
                      <a:pt x="8" y="2"/>
                    </a:lnTo>
                    <a:lnTo>
                      <a:pt x="6" y="0"/>
                    </a:lnTo>
                    <a:lnTo>
                      <a:pt x="4" y="0"/>
                    </a:lnTo>
                    <a:lnTo>
                      <a:pt x="2" y="2"/>
                    </a:lnTo>
                    <a:lnTo>
                      <a:pt x="2" y="6"/>
                    </a:lnTo>
                    <a:lnTo>
                      <a:pt x="0" y="8"/>
                    </a:lnTo>
                    <a:lnTo>
                      <a:pt x="0" y="10"/>
                    </a:lnTo>
                    <a:lnTo>
                      <a:pt x="0" y="12"/>
                    </a:lnTo>
                    <a:lnTo>
                      <a:pt x="0" y="12"/>
                    </a:lnTo>
                    <a:lnTo>
                      <a:pt x="0" y="16"/>
                    </a:lnTo>
                    <a:lnTo>
                      <a:pt x="2" y="22"/>
                    </a:lnTo>
                    <a:lnTo>
                      <a:pt x="2" y="22"/>
                    </a:lnTo>
                    <a:lnTo>
                      <a:pt x="0" y="24"/>
                    </a:lnTo>
                    <a:lnTo>
                      <a:pt x="2" y="26"/>
                    </a:lnTo>
                    <a:lnTo>
                      <a:pt x="2" y="26"/>
                    </a:lnTo>
                    <a:lnTo>
                      <a:pt x="4" y="28"/>
                    </a:lnTo>
                    <a:lnTo>
                      <a:pt x="4" y="28"/>
                    </a:lnTo>
                    <a:lnTo>
                      <a:pt x="6" y="28"/>
                    </a:lnTo>
                    <a:lnTo>
                      <a:pt x="6" y="28"/>
                    </a:lnTo>
                    <a:lnTo>
                      <a:pt x="8" y="26"/>
                    </a:lnTo>
                    <a:lnTo>
                      <a:pt x="10" y="26"/>
                    </a:lnTo>
                    <a:lnTo>
                      <a:pt x="10" y="26"/>
                    </a:lnTo>
                    <a:lnTo>
                      <a:pt x="12" y="22"/>
                    </a:lnTo>
                    <a:lnTo>
                      <a:pt x="12" y="20"/>
                    </a:lnTo>
                    <a:lnTo>
                      <a:pt x="12" y="18"/>
                    </a:lnTo>
                    <a:lnTo>
                      <a:pt x="12" y="1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0" name="Freeform 72"/>
              <p:cNvSpPr>
                <a:spLocks noEditPoints="1"/>
              </p:cNvSpPr>
              <p:nvPr/>
            </p:nvSpPr>
            <p:spPr bwMode="auto">
              <a:xfrm>
                <a:off x="2413" y="1746"/>
                <a:ext cx="42" cy="10"/>
              </a:xfrm>
              <a:custGeom>
                <a:avLst/>
                <a:gdLst>
                  <a:gd name="T0" fmla="*/ 0 w 42"/>
                  <a:gd name="T1" fmla="*/ 6 h 10"/>
                  <a:gd name="T2" fmla="*/ 0 w 42"/>
                  <a:gd name="T3" fmla="*/ 6 h 10"/>
                  <a:gd name="T4" fmla="*/ 0 w 42"/>
                  <a:gd name="T5" fmla="*/ 8 h 10"/>
                  <a:gd name="T6" fmla="*/ 0 w 42"/>
                  <a:gd name="T7" fmla="*/ 8 h 10"/>
                  <a:gd name="T8" fmla="*/ 2 w 42"/>
                  <a:gd name="T9" fmla="*/ 8 h 10"/>
                  <a:gd name="T10" fmla="*/ 2 w 42"/>
                  <a:gd name="T11" fmla="*/ 8 h 10"/>
                  <a:gd name="T12" fmla="*/ 2 w 42"/>
                  <a:gd name="T13" fmla="*/ 8 h 10"/>
                  <a:gd name="T14" fmla="*/ 2 w 42"/>
                  <a:gd name="T15" fmla="*/ 6 h 10"/>
                  <a:gd name="T16" fmla="*/ 2 w 42"/>
                  <a:gd name="T17" fmla="*/ 6 h 10"/>
                  <a:gd name="T18" fmla="*/ 42 w 42"/>
                  <a:gd name="T19" fmla="*/ 6 h 10"/>
                  <a:gd name="T20" fmla="*/ 38 w 42"/>
                  <a:gd name="T21" fmla="*/ 6 h 10"/>
                  <a:gd name="T22" fmla="*/ 38 w 42"/>
                  <a:gd name="T23" fmla="*/ 6 h 10"/>
                  <a:gd name="T24" fmla="*/ 40 w 42"/>
                  <a:gd name="T25" fmla="*/ 6 h 10"/>
                  <a:gd name="T26" fmla="*/ 42 w 42"/>
                  <a:gd name="T27" fmla="*/ 6 h 10"/>
                  <a:gd name="T28" fmla="*/ 30 w 42"/>
                  <a:gd name="T29" fmla="*/ 0 h 10"/>
                  <a:gd name="T30" fmla="*/ 30 w 42"/>
                  <a:gd name="T31" fmla="*/ 0 h 10"/>
                  <a:gd name="T32" fmla="*/ 30 w 42"/>
                  <a:gd name="T33" fmla="*/ 0 h 10"/>
                  <a:gd name="T34" fmla="*/ 28 w 42"/>
                  <a:gd name="T35" fmla="*/ 0 h 10"/>
                  <a:gd name="T36" fmla="*/ 14 w 42"/>
                  <a:gd name="T37" fmla="*/ 0 h 10"/>
                  <a:gd name="T38" fmla="*/ 14 w 42"/>
                  <a:gd name="T39" fmla="*/ 0 h 10"/>
                  <a:gd name="T40" fmla="*/ 12 w 42"/>
                  <a:gd name="T41" fmla="*/ 2 h 10"/>
                  <a:gd name="T42" fmla="*/ 12 w 42"/>
                  <a:gd name="T43" fmla="*/ 2 h 10"/>
                  <a:gd name="T44" fmla="*/ 12 w 42"/>
                  <a:gd name="T45" fmla="*/ 4 h 10"/>
                  <a:gd name="T46" fmla="*/ 12 w 42"/>
                  <a:gd name="T47" fmla="*/ 8 h 10"/>
                  <a:gd name="T48" fmla="*/ 14 w 42"/>
                  <a:gd name="T49" fmla="*/ 10 h 10"/>
                  <a:gd name="T50" fmla="*/ 16 w 42"/>
                  <a:gd name="T51" fmla="*/ 10 h 10"/>
                  <a:gd name="T52" fmla="*/ 18 w 42"/>
                  <a:gd name="T53" fmla="*/ 8 h 10"/>
                  <a:gd name="T54" fmla="*/ 22 w 42"/>
                  <a:gd name="T55" fmla="*/ 8 h 10"/>
                  <a:gd name="T56" fmla="*/ 26 w 42"/>
                  <a:gd name="T57" fmla="*/ 10 h 10"/>
                  <a:gd name="T58" fmla="*/ 26 w 42"/>
                  <a:gd name="T59" fmla="*/ 10 h 10"/>
                  <a:gd name="T60" fmla="*/ 30 w 42"/>
                  <a:gd name="T61" fmla="*/ 10 h 10"/>
                  <a:gd name="T62" fmla="*/ 34 w 42"/>
                  <a:gd name="T63" fmla="*/ 6 h 10"/>
                  <a:gd name="T64" fmla="*/ 36 w 42"/>
                  <a:gd name="T65" fmla="*/ 4 h 10"/>
                  <a:gd name="T66" fmla="*/ 34 w 42"/>
                  <a:gd name="T6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0">
                    <a:moveTo>
                      <a:pt x="2" y="6"/>
                    </a:moveTo>
                    <a:lnTo>
                      <a:pt x="0" y="6"/>
                    </a:lnTo>
                    <a:lnTo>
                      <a:pt x="0" y="6"/>
                    </a:lnTo>
                    <a:lnTo>
                      <a:pt x="0" y="6"/>
                    </a:lnTo>
                    <a:lnTo>
                      <a:pt x="0" y="8"/>
                    </a:lnTo>
                    <a:lnTo>
                      <a:pt x="0" y="8"/>
                    </a:lnTo>
                    <a:lnTo>
                      <a:pt x="0" y="8"/>
                    </a:lnTo>
                    <a:lnTo>
                      <a:pt x="0" y="8"/>
                    </a:lnTo>
                    <a:lnTo>
                      <a:pt x="2" y="8"/>
                    </a:lnTo>
                    <a:lnTo>
                      <a:pt x="2" y="8"/>
                    </a:lnTo>
                    <a:lnTo>
                      <a:pt x="2" y="8"/>
                    </a:lnTo>
                    <a:lnTo>
                      <a:pt x="2" y="8"/>
                    </a:lnTo>
                    <a:lnTo>
                      <a:pt x="2" y="8"/>
                    </a:lnTo>
                    <a:lnTo>
                      <a:pt x="2" y="8"/>
                    </a:lnTo>
                    <a:lnTo>
                      <a:pt x="2" y="6"/>
                    </a:lnTo>
                    <a:lnTo>
                      <a:pt x="2" y="6"/>
                    </a:lnTo>
                    <a:lnTo>
                      <a:pt x="2" y="6"/>
                    </a:lnTo>
                    <a:lnTo>
                      <a:pt x="2" y="6"/>
                    </a:lnTo>
                    <a:lnTo>
                      <a:pt x="2" y="6"/>
                    </a:lnTo>
                    <a:close/>
                    <a:moveTo>
                      <a:pt x="42" y="6"/>
                    </a:moveTo>
                    <a:lnTo>
                      <a:pt x="40" y="6"/>
                    </a:lnTo>
                    <a:lnTo>
                      <a:pt x="38" y="6"/>
                    </a:lnTo>
                    <a:lnTo>
                      <a:pt x="38" y="6"/>
                    </a:lnTo>
                    <a:lnTo>
                      <a:pt x="38" y="6"/>
                    </a:lnTo>
                    <a:lnTo>
                      <a:pt x="38" y="6"/>
                    </a:lnTo>
                    <a:lnTo>
                      <a:pt x="40" y="6"/>
                    </a:lnTo>
                    <a:lnTo>
                      <a:pt x="42" y="6"/>
                    </a:lnTo>
                    <a:lnTo>
                      <a:pt x="42" y="6"/>
                    </a:lnTo>
                    <a:close/>
                    <a:moveTo>
                      <a:pt x="32" y="0"/>
                    </a:moveTo>
                    <a:lnTo>
                      <a:pt x="30" y="0"/>
                    </a:lnTo>
                    <a:lnTo>
                      <a:pt x="30" y="0"/>
                    </a:lnTo>
                    <a:lnTo>
                      <a:pt x="30" y="0"/>
                    </a:lnTo>
                    <a:lnTo>
                      <a:pt x="30" y="2"/>
                    </a:lnTo>
                    <a:lnTo>
                      <a:pt x="30" y="0"/>
                    </a:lnTo>
                    <a:lnTo>
                      <a:pt x="28" y="0"/>
                    </a:lnTo>
                    <a:lnTo>
                      <a:pt x="28" y="0"/>
                    </a:lnTo>
                    <a:lnTo>
                      <a:pt x="18" y="0"/>
                    </a:lnTo>
                    <a:lnTo>
                      <a:pt x="14" y="0"/>
                    </a:lnTo>
                    <a:lnTo>
                      <a:pt x="14" y="0"/>
                    </a:lnTo>
                    <a:lnTo>
                      <a:pt x="14" y="0"/>
                    </a:lnTo>
                    <a:lnTo>
                      <a:pt x="12" y="0"/>
                    </a:lnTo>
                    <a:lnTo>
                      <a:pt x="12" y="2"/>
                    </a:lnTo>
                    <a:lnTo>
                      <a:pt x="12" y="2"/>
                    </a:lnTo>
                    <a:lnTo>
                      <a:pt x="12" y="2"/>
                    </a:lnTo>
                    <a:lnTo>
                      <a:pt x="12" y="4"/>
                    </a:lnTo>
                    <a:lnTo>
                      <a:pt x="12" y="4"/>
                    </a:lnTo>
                    <a:lnTo>
                      <a:pt x="12" y="6"/>
                    </a:lnTo>
                    <a:lnTo>
                      <a:pt x="12" y="8"/>
                    </a:lnTo>
                    <a:lnTo>
                      <a:pt x="12" y="10"/>
                    </a:lnTo>
                    <a:lnTo>
                      <a:pt x="14" y="10"/>
                    </a:lnTo>
                    <a:lnTo>
                      <a:pt x="16" y="10"/>
                    </a:lnTo>
                    <a:lnTo>
                      <a:pt x="16" y="10"/>
                    </a:lnTo>
                    <a:lnTo>
                      <a:pt x="18" y="10"/>
                    </a:lnTo>
                    <a:lnTo>
                      <a:pt x="18" y="8"/>
                    </a:lnTo>
                    <a:lnTo>
                      <a:pt x="20" y="10"/>
                    </a:lnTo>
                    <a:lnTo>
                      <a:pt x="22" y="8"/>
                    </a:lnTo>
                    <a:lnTo>
                      <a:pt x="24" y="10"/>
                    </a:lnTo>
                    <a:lnTo>
                      <a:pt x="26" y="10"/>
                    </a:lnTo>
                    <a:lnTo>
                      <a:pt x="26" y="10"/>
                    </a:lnTo>
                    <a:lnTo>
                      <a:pt x="26" y="10"/>
                    </a:lnTo>
                    <a:lnTo>
                      <a:pt x="28" y="10"/>
                    </a:lnTo>
                    <a:lnTo>
                      <a:pt x="30" y="10"/>
                    </a:lnTo>
                    <a:lnTo>
                      <a:pt x="32" y="8"/>
                    </a:lnTo>
                    <a:lnTo>
                      <a:pt x="34" y="6"/>
                    </a:lnTo>
                    <a:lnTo>
                      <a:pt x="34" y="6"/>
                    </a:lnTo>
                    <a:lnTo>
                      <a:pt x="36" y="4"/>
                    </a:lnTo>
                    <a:lnTo>
                      <a:pt x="36" y="2"/>
                    </a:lnTo>
                    <a:lnTo>
                      <a:pt x="34" y="2"/>
                    </a:lnTo>
                    <a:lnTo>
                      <a:pt x="3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1" name="Freeform 73"/>
              <p:cNvSpPr>
                <a:spLocks noEditPoints="1"/>
              </p:cNvSpPr>
              <p:nvPr/>
            </p:nvSpPr>
            <p:spPr bwMode="auto">
              <a:xfrm>
                <a:off x="3023" y="1323"/>
                <a:ext cx="370" cy="171"/>
              </a:xfrm>
              <a:custGeom>
                <a:avLst/>
                <a:gdLst>
                  <a:gd name="T0" fmla="*/ 194 w 370"/>
                  <a:gd name="T1" fmla="*/ 169 h 171"/>
                  <a:gd name="T2" fmla="*/ 202 w 370"/>
                  <a:gd name="T3" fmla="*/ 169 h 171"/>
                  <a:gd name="T4" fmla="*/ 84 w 370"/>
                  <a:gd name="T5" fmla="*/ 90 h 171"/>
                  <a:gd name="T6" fmla="*/ 86 w 370"/>
                  <a:gd name="T7" fmla="*/ 90 h 171"/>
                  <a:gd name="T8" fmla="*/ 80 w 370"/>
                  <a:gd name="T9" fmla="*/ 76 h 171"/>
                  <a:gd name="T10" fmla="*/ 76 w 370"/>
                  <a:gd name="T11" fmla="*/ 76 h 171"/>
                  <a:gd name="T12" fmla="*/ 40 w 370"/>
                  <a:gd name="T13" fmla="*/ 62 h 171"/>
                  <a:gd name="T14" fmla="*/ 42 w 370"/>
                  <a:gd name="T15" fmla="*/ 66 h 171"/>
                  <a:gd name="T16" fmla="*/ 40 w 370"/>
                  <a:gd name="T17" fmla="*/ 62 h 171"/>
                  <a:gd name="T18" fmla="*/ 36 w 370"/>
                  <a:gd name="T19" fmla="*/ 64 h 171"/>
                  <a:gd name="T20" fmla="*/ 44 w 370"/>
                  <a:gd name="T21" fmla="*/ 60 h 171"/>
                  <a:gd name="T22" fmla="*/ 42 w 370"/>
                  <a:gd name="T23" fmla="*/ 60 h 171"/>
                  <a:gd name="T24" fmla="*/ 56 w 370"/>
                  <a:gd name="T25" fmla="*/ 60 h 171"/>
                  <a:gd name="T26" fmla="*/ 60 w 370"/>
                  <a:gd name="T27" fmla="*/ 58 h 171"/>
                  <a:gd name="T28" fmla="*/ 2 w 370"/>
                  <a:gd name="T29" fmla="*/ 48 h 171"/>
                  <a:gd name="T30" fmla="*/ 370 w 370"/>
                  <a:gd name="T31" fmla="*/ 10 h 171"/>
                  <a:gd name="T32" fmla="*/ 364 w 370"/>
                  <a:gd name="T33" fmla="*/ 8 h 171"/>
                  <a:gd name="T34" fmla="*/ 364 w 370"/>
                  <a:gd name="T35" fmla="*/ 4 h 171"/>
                  <a:gd name="T36" fmla="*/ 358 w 370"/>
                  <a:gd name="T37" fmla="*/ 4 h 171"/>
                  <a:gd name="T38" fmla="*/ 356 w 370"/>
                  <a:gd name="T39" fmla="*/ 4 h 171"/>
                  <a:gd name="T40" fmla="*/ 350 w 370"/>
                  <a:gd name="T41" fmla="*/ 6 h 171"/>
                  <a:gd name="T42" fmla="*/ 344 w 370"/>
                  <a:gd name="T43" fmla="*/ 6 h 171"/>
                  <a:gd name="T44" fmla="*/ 340 w 370"/>
                  <a:gd name="T45" fmla="*/ 4 h 171"/>
                  <a:gd name="T46" fmla="*/ 342 w 370"/>
                  <a:gd name="T47" fmla="*/ 2 h 171"/>
                  <a:gd name="T48" fmla="*/ 336 w 370"/>
                  <a:gd name="T49" fmla="*/ 2 h 171"/>
                  <a:gd name="T50" fmla="*/ 332 w 370"/>
                  <a:gd name="T51" fmla="*/ 8 h 171"/>
                  <a:gd name="T52" fmla="*/ 334 w 370"/>
                  <a:gd name="T53" fmla="*/ 18 h 171"/>
                  <a:gd name="T54" fmla="*/ 332 w 370"/>
                  <a:gd name="T55" fmla="*/ 26 h 171"/>
                  <a:gd name="T56" fmla="*/ 330 w 370"/>
                  <a:gd name="T57" fmla="*/ 36 h 171"/>
                  <a:gd name="T58" fmla="*/ 320 w 370"/>
                  <a:gd name="T59" fmla="*/ 48 h 171"/>
                  <a:gd name="T60" fmla="*/ 318 w 370"/>
                  <a:gd name="T61" fmla="*/ 58 h 171"/>
                  <a:gd name="T62" fmla="*/ 322 w 370"/>
                  <a:gd name="T63" fmla="*/ 60 h 171"/>
                  <a:gd name="T64" fmla="*/ 328 w 370"/>
                  <a:gd name="T65" fmla="*/ 54 h 171"/>
                  <a:gd name="T66" fmla="*/ 324 w 370"/>
                  <a:gd name="T67" fmla="*/ 60 h 171"/>
                  <a:gd name="T68" fmla="*/ 322 w 370"/>
                  <a:gd name="T69" fmla="*/ 64 h 171"/>
                  <a:gd name="T70" fmla="*/ 328 w 370"/>
                  <a:gd name="T71" fmla="*/ 64 h 171"/>
                  <a:gd name="T72" fmla="*/ 326 w 370"/>
                  <a:gd name="T73" fmla="*/ 74 h 171"/>
                  <a:gd name="T74" fmla="*/ 324 w 370"/>
                  <a:gd name="T75" fmla="*/ 88 h 171"/>
                  <a:gd name="T76" fmla="*/ 328 w 370"/>
                  <a:gd name="T77" fmla="*/ 88 h 171"/>
                  <a:gd name="T78" fmla="*/ 344 w 370"/>
                  <a:gd name="T79" fmla="*/ 88 h 171"/>
                  <a:gd name="T80" fmla="*/ 346 w 370"/>
                  <a:gd name="T81" fmla="*/ 78 h 171"/>
                  <a:gd name="T82" fmla="*/ 352 w 370"/>
                  <a:gd name="T83" fmla="*/ 72 h 171"/>
                  <a:gd name="T84" fmla="*/ 348 w 370"/>
                  <a:gd name="T85" fmla="*/ 64 h 171"/>
                  <a:gd name="T86" fmla="*/ 350 w 370"/>
                  <a:gd name="T87" fmla="*/ 58 h 171"/>
                  <a:gd name="T88" fmla="*/ 354 w 370"/>
                  <a:gd name="T89" fmla="*/ 52 h 171"/>
                  <a:gd name="T90" fmla="*/ 348 w 370"/>
                  <a:gd name="T91" fmla="*/ 44 h 171"/>
                  <a:gd name="T92" fmla="*/ 354 w 370"/>
                  <a:gd name="T93" fmla="*/ 42 h 171"/>
                  <a:gd name="T94" fmla="*/ 356 w 370"/>
                  <a:gd name="T95" fmla="*/ 38 h 171"/>
                  <a:gd name="T96" fmla="*/ 358 w 370"/>
                  <a:gd name="T97" fmla="*/ 32 h 171"/>
                  <a:gd name="T98" fmla="*/ 358 w 370"/>
                  <a:gd name="T99" fmla="*/ 30 h 171"/>
                  <a:gd name="T100" fmla="*/ 358 w 370"/>
                  <a:gd name="T101" fmla="*/ 20 h 171"/>
                  <a:gd name="T102" fmla="*/ 364 w 370"/>
                  <a:gd name="T103" fmla="*/ 16 h 171"/>
                  <a:gd name="T104" fmla="*/ 370 w 370"/>
                  <a:gd name="T105"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0" h="171">
                    <a:moveTo>
                      <a:pt x="198" y="167"/>
                    </a:moveTo>
                    <a:lnTo>
                      <a:pt x="196" y="167"/>
                    </a:lnTo>
                    <a:lnTo>
                      <a:pt x="194" y="167"/>
                    </a:lnTo>
                    <a:lnTo>
                      <a:pt x="194" y="167"/>
                    </a:lnTo>
                    <a:lnTo>
                      <a:pt x="194" y="169"/>
                    </a:lnTo>
                    <a:lnTo>
                      <a:pt x="194" y="169"/>
                    </a:lnTo>
                    <a:lnTo>
                      <a:pt x="196" y="169"/>
                    </a:lnTo>
                    <a:lnTo>
                      <a:pt x="200" y="171"/>
                    </a:lnTo>
                    <a:lnTo>
                      <a:pt x="200" y="169"/>
                    </a:lnTo>
                    <a:lnTo>
                      <a:pt x="202" y="169"/>
                    </a:lnTo>
                    <a:lnTo>
                      <a:pt x="200" y="169"/>
                    </a:lnTo>
                    <a:lnTo>
                      <a:pt x="198" y="167"/>
                    </a:lnTo>
                    <a:close/>
                    <a:moveTo>
                      <a:pt x="86" y="90"/>
                    </a:moveTo>
                    <a:lnTo>
                      <a:pt x="84" y="90"/>
                    </a:lnTo>
                    <a:lnTo>
                      <a:pt x="84" y="90"/>
                    </a:lnTo>
                    <a:lnTo>
                      <a:pt x="84" y="93"/>
                    </a:lnTo>
                    <a:lnTo>
                      <a:pt x="86" y="93"/>
                    </a:lnTo>
                    <a:lnTo>
                      <a:pt x="86" y="93"/>
                    </a:lnTo>
                    <a:lnTo>
                      <a:pt x="86" y="93"/>
                    </a:lnTo>
                    <a:lnTo>
                      <a:pt x="86" y="90"/>
                    </a:lnTo>
                    <a:lnTo>
                      <a:pt x="86" y="90"/>
                    </a:lnTo>
                    <a:close/>
                    <a:moveTo>
                      <a:pt x="86" y="76"/>
                    </a:moveTo>
                    <a:lnTo>
                      <a:pt x="86" y="76"/>
                    </a:lnTo>
                    <a:lnTo>
                      <a:pt x="84" y="76"/>
                    </a:lnTo>
                    <a:lnTo>
                      <a:pt x="80" y="76"/>
                    </a:lnTo>
                    <a:lnTo>
                      <a:pt x="78" y="76"/>
                    </a:lnTo>
                    <a:lnTo>
                      <a:pt x="78" y="74"/>
                    </a:lnTo>
                    <a:lnTo>
                      <a:pt x="76" y="74"/>
                    </a:lnTo>
                    <a:lnTo>
                      <a:pt x="76" y="74"/>
                    </a:lnTo>
                    <a:lnTo>
                      <a:pt x="76" y="76"/>
                    </a:lnTo>
                    <a:lnTo>
                      <a:pt x="78" y="76"/>
                    </a:lnTo>
                    <a:lnTo>
                      <a:pt x="82" y="78"/>
                    </a:lnTo>
                    <a:lnTo>
                      <a:pt x="84" y="78"/>
                    </a:lnTo>
                    <a:lnTo>
                      <a:pt x="86" y="76"/>
                    </a:lnTo>
                    <a:close/>
                    <a:moveTo>
                      <a:pt x="40" y="62"/>
                    </a:moveTo>
                    <a:lnTo>
                      <a:pt x="38" y="62"/>
                    </a:lnTo>
                    <a:lnTo>
                      <a:pt x="38" y="64"/>
                    </a:lnTo>
                    <a:lnTo>
                      <a:pt x="38" y="64"/>
                    </a:lnTo>
                    <a:lnTo>
                      <a:pt x="40" y="66"/>
                    </a:lnTo>
                    <a:lnTo>
                      <a:pt x="42" y="66"/>
                    </a:lnTo>
                    <a:lnTo>
                      <a:pt x="42" y="66"/>
                    </a:lnTo>
                    <a:lnTo>
                      <a:pt x="44" y="66"/>
                    </a:lnTo>
                    <a:lnTo>
                      <a:pt x="44" y="66"/>
                    </a:lnTo>
                    <a:lnTo>
                      <a:pt x="44" y="64"/>
                    </a:lnTo>
                    <a:lnTo>
                      <a:pt x="40" y="62"/>
                    </a:lnTo>
                    <a:close/>
                    <a:moveTo>
                      <a:pt x="36" y="62"/>
                    </a:moveTo>
                    <a:lnTo>
                      <a:pt x="36" y="62"/>
                    </a:lnTo>
                    <a:lnTo>
                      <a:pt x="34" y="62"/>
                    </a:lnTo>
                    <a:lnTo>
                      <a:pt x="36" y="64"/>
                    </a:lnTo>
                    <a:lnTo>
                      <a:pt x="36" y="64"/>
                    </a:lnTo>
                    <a:lnTo>
                      <a:pt x="38" y="62"/>
                    </a:lnTo>
                    <a:lnTo>
                      <a:pt x="38" y="62"/>
                    </a:lnTo>
                    <a:lnTo>
                      <a:pt x="36" y="62"/>
                    </a:lnTo>
                    <a:close/>
                    <a:moveTo>
                      <a:pt x="42" y="60"/>
                    </a:moveTo>
                    <a:lnTo>
                      <a:pt x="44" y="60"/>
                    </a:lnTo>
                    <a:lnTo>
                      <a:pt x="46" y="62"/>
                    </a:lnTo>
                    <a:lnTo>
                      <a:pt x="48" y="62"/>
                    </a:lnTo>
                    <a:lnTo>
                      <a:pt x="50" y="62"/>
                    </a:lnTo>
                    <a:lnTo>
                      <a:pt x="48" y="62"/>
                    </a:lnTo>
                    <a:lnTo>
                      <a:pt x="42" y="60"/>
                    </a:lnTo>
                    <a:close/>
                    <a:moveTo>
                      <a:pt x="58" y="58"/>
                    </a:moveTo>
                    <a:lnTo>
                      <a:pt x="56" y="58"/>
                    </a:lnTo>
                    <a:lnTo>
                      <a:pt x="56" y="58"/>
                    </a:lnTo>
                    <a:lnTo>
                      <a:pt x="56" y="60"/>
                    </a:lnTo>
                    <a:lnTo>
                      <a:pt x="56" y="60"/>
                    </a:lnTo>
                    <a:lnTo>
                      <a:pt x="60" y="62"/>
                    </a:lnTo>
                    <a:lnTo>
                      <a:pt x="60" y="60"/>
                    </a:lnTo>
                    <a:lnTo>
                      <a:pt x="60" y="60"/>
                    </a:lnTo>
                    <a:lnTo>
                      <a:pt x="60" y="60"/>
                    </a:lnTo>
                    <a:lnTo>
                      <a:pt x="60" y="58"/>
                    </a:lnTo>
                    <a:lnTo>
                      <a:pt x="58" y="58"/>
                    </a:lnTo>
                    <a:close/>
                    <a:moveTo>
                      <a:pt x="2" y="46"/>
                    </a:moveTo>
                    <a:lnTo>
                      <a:pt x="0" y="48"/>
                    </a:lnTo>
                    <a:lnTo>
                      <a:pt x="2" y="48"/>
                    </a:lnTo>
                    <a:lnTo>
                      <a:pt x="2" y="48"/>
                    </a:lnTo>
                    <a:lnTo>
                      <a:pt x="2" y="48"/>
                    </a:lnTo>
                    <a:lnTo>
                      <a:pt x="4" y="46"/>
                    </a:lnTo>
                    <a:lnTo>
                      <a:pt x="2" y="46"/>
                    </a:lnTo>
                    <a:lnTo>
                      <a:pt x="2" y="46"/>
                    </a:lnTo>
                    <a:close/>
                    <a:moveTo>
                      <a:pt x="370" y="10"/>
                    </a:moveTo>
                    <a:lnTo>
                      <a:pt x="368" y="10"/>
                    </a:lnTo>
                    <a:lnTo>
                      <a:pt x="368" y="10"/>
                    </a:lnTo>
                    <a:lnTo>
                      <a:pt x="366" y="8"/>
                    </a:lnTo>
                    <a:lnTo>
                      <a:pt x="366" y="8"/>
                    </a:lnTo>
                    <a:lnTo>
                      <a:pt x="364" y="8"/>
                    </a:lnTo>
                    <a:lnTo>
                      <a:pt x="364" y="8"/>
                    </a:lnTo>
                    <a:lnTo>
                      <a:pt x="364" y="6"/>
                    </a:lnTo>
                    <a:lnTo>
                      <a:pt x="364" y="6"/>
                    </a:lnTo>
                    <a:lnTo>
                      <a:pt x="364" y="4"/>
                    </a:lnTo>
                    <a:lnTo>
                      <a:pt x="364" y="4"/>
                    </a:lnTo>
                    <a:lnTo>
                      <a:pt x="362" y="4"/>
                    </a:lnTo>
                    <a:lnTo>
                      <a:pt x="362" y="4"/>
                    </a:lnTo>
                    <a:lnTo>
                      <a:pt x="360" y="4"/>
                    </a:lnTo>
                    <a:lnTo>
                      <a:pt x="360" y="4"/>
                    </a:lnTo>
                    <a:lnTo>
                      <a:pt x="358" y="4"/>
                    </a:lnTo>
                    <a:lnTo>
                      <a:pt x="356" y="4"/>
                    </a:lnTo>
                    <a:lnTo>
                      <a:pt x="356" y="4"/>
                    </a:lnTo>
                    <a:lnTo>
                      <a:pt x="356" y="4"/>
                    </a:lnTo>
                    <a:lnTo>
                      <a:pt x="356" y="4"/>
                    </a:lnTo>
                    <a:lnTo>
                      <a:pt x="356" y="4"/>
                    </a:lnTo>
                    <a:lnTo>
                      <a:pt x="356" y="4"/>
                    </a:lnTo>
                    <a:lnTo>
                      <a:pt x="354" y="6"/>
                    </a:lnTo>
                    <a:lnTo>
                      <a:pt x="352" y="6"/>
                    </a:lnTo>
                    <a:lnTo>
                      <a:pt x="350" y="6"/>
                    </a:lnTo>
                    <a:lnTo>
                      <a:pt x="350" y="6"/>
                    </a:lnTo>
                    <a:lnTo>
                      <a:pt x="350" y="6"/>
                    </a:lnTo>
                    <a:lnTo>
                      <a:pt x="348" y="4"/>
                    </a:lnTo>
                    <a:lnTo>
                      <a:pt x="346" y="6"/>
                    </a:lnTo>
                    <a:lnTo>
                      <a:pt x="346" y="6"/>
                    </a:lnTo>
                    <a:lnTo>
                      <a:pt x="344" y="6"/>
                    </a:lnTo>
                    <a:lnTo>
                      <a:pt x="342" y="6"/>
                    </a:lnTo>
                    <a:lnTo>
                      <a:pt x="342" y="6"/>
                    </a:lnTo>
                    <a:lnTo>
                      <a:pt x="342" y="6"/>
                    </a:lnTo>
                    <a:lnTo>
                      <a:pt x="342" y="6"/>
                    </a:lnTo>
                    <a:lnTo>
                      <a:pt x="340" y="4"/>
                    </a:lnTo>
                    <a:lnTo>
                      <a:pt x="340" y="4"/>
                    </a:lnTo>
                    <a:lnTo>
                      <a:pt x="342" y="2"/>
                    </a:lnTo>
                    <a:lnTo>
                      <a:pt x="342" y="2"/>
                    </a:lnTo>
                    <a:lnTo>
                      <a:pt x="342" y="2"/>
                    </a:lnTo>
                    <a:lnTo>
                      <a:pt x="342" y="2"/>
                    </a:lnTo>
                    <a:lnTo>
                      <a:pt x="342" y="0"/>
                    </a:lnTo>
                    <a:lnTo>
                      <a:pt x="340" y="0"/>
                    </a:lnTo>
                    <a:lnTo>
                      <a:pt x="340" y="2"/>
                    </a:lnTo>
                    <a:lnTo>
                      <a:pt x="336" y="2"/>
                    </a:lnTo>
                    <a:lnTo>
                      <a:pt x="336" y="2"/>
                    </a:lnTo>
                    <a:lnTo>
                      <a:pt x="334" y="2"/>
                    </a:lnTo>
                    <a:lnTo>
                      <a:pt x="332" y="4"/>
                    </a:lnTo>
                    <a:lnTo>
                      <a:pt x="332" y="6"/>
                    </a:lnTo>
                    <a:lnTo>
                      <a:pt x="330" y="8"/>
                    </a:lnTo>
                    <a:lnTo>
                      <a:pt x="332" y="8"/>
                    </a:lnTo>
                    <a:lnTo>
                      <a:pt x="332" y="8"/>
                    </a:lnTo>
                    <a:lnTo>
                      <a:pt x="332" y="10"/>
                    </a:lnTo>
                    <a:lnTo>
                      <a:pt x="332" y="10"/>
                    </a:lnTo>
                    <a:lnTo>
                      <a:pt x="332" y="16"/>
                    </a:lnTo>
                    <a:lnTo>
                      <a:pt x="334" y="18"/>
                    </a:lnTo>
                    <a:lnTo>
                      <a:pt x="334" y="18"/>
                    </a:lnTo>
                    <a:lnTo>
                      <a:pt x="334" y="20"/>
                    </a:lnTo>
                    <a:lnTo>
                      <a:pt x="332" y="22"/>
                    </a:lnTo>
                    <a:lnTo>
                      <a:pt x="332" y="24"/>
                    </a:lnTo>
                    <a:lnTo>
                      <a:pt x="332" y="26"/>
                    </a:lnTo>
                    <a:lnTo>
                      <a:pt x="330" y="28"/>
                    </a:lnTo>
                    <a:lnTo>
                      <a:pt x="328" y="34"/>
                    </a:lnTo>
                    <a:lnTo>
                      <a:pt x="328" y="34"/>
                    </a:lnTo>
                    <a:lnTo>
                      <a:pt x="330" y="36"/>
                    </a:lnTo>
                    <a:lnTo>
                      <a:pt x="330" y="36"/>
                    </a:lnTo>
                    <a:lnTo>
                      <a:pt x="326" y="40"/>
                    </a:lnTo>
                    <a:lnTo>
                      <a:pt x="324" y="44"/>
                    </a:lnTo>
                    <a:lnTo>
                      <a:pt x="322" y="46"/>
                    </a:lnTo>
                    <a:lnTo>
                      <a:pt x="322" y="48"/>
                    </a:lnTo>
                    <a:lnTo>
                      <a:pt x="320" y="48"/>
                    </a:lnTo>
                    <a:lnTo>
                      <a:pt x="320" y="50"/>
                    </a:lnTo>
                    <a:lnTo>
                      <a:pt x="320" y="50"/>
                    </a:lnTo>
                    <a:lnTo>
                      <a:pt x="320" y="52"/>
                    </a:lnTo>
                    <a:lnTo>
                      <a:pt x="318" y="56"/>
                    </a:lnTo>
                    <a:lnTo>
                      <a:pt x="318" y="58"/>
                    </a:lnTo>
                    <a:lnTo>
                      <a:pt x="318" y="58"/>
                    </a:lnTo>
                    <a:lnTo>
                      <a:pt x="318" y="60"/>
                    </a:lnTo>
                    <a:lnTo>
                      <a:pt x="318" y="60"/>
                    </a:lnTo>
                    <a:lnTo>
                      <a:pt x="320" y="60"/>
                    </a:lnTo>
                    <a:lnTo>
                      <a:pt x="322" y="60"/>
                    </a:lnTo>
                    <a:lnTo>
                      <a:pt x="322" y="60"/>
                    </a:lnTo>
                    <a:lnTo>
                      <a:pt x="324" y="58"/>
                    </a:lnTo>
                    <a:lnTo>
                      <a:pt x="326" y="54"/>
                    </a:lnTo>
                    <a:lnTo>
                      <a:pt x="328" y="54"/>
                    </a:lnTo>
                    <a:lnTo>
                      <a:pt x="328" y="54"/>
                    </a:lnTo>
                    <a:lnTo>
                      <a:pt x="326" y="54"/>
                    </a:lnTo>
                    <a:lnTo>
                      <a:pt x="326" y="56"/>
                    </a:lnTo>
                    <a:lnTo>
                      <a:pt x="326" y="58"/>
                    </a:lnTo>
                    <a:lnTo>
                      <a:pt x="324" y="60"/>
                    </a:lnTo>
                    <a:lnTo>
                      <a:pt x="324" y="60"/>
                    </a:lnTo>
                    <a:lnTo>
                      <a:pt x="322" y="60"/>
                    </a:lnTo>
                    <a:lnTo>
                      <a:pt x="322" y="60"/>
                    </a:lnTo>
                    <a:lnTo>
                      <a:pt x="322" y="62"/>
                    </a:lnTo>
                    <a:lnTo>
                      <a:pt x="322" y="64"/>
                    </a:lnTo>
                    <a:lnTo>
                      <a:pt x="322" y="64"/>
                    </a:lnTo>
                    <a:lnTo>
                      <a:pt x="324" y="64"/>
                    </a:lnTo>
                    <a:lnTo>
                      <a:pt x="326" y="64"/>
                    </a:lnTo>
                    <a:lnTo>
                      <a:pt x="326" y="64"/>
                    </a:lnTo>
                    <a:lnTo>
                      <a:pt x="328" y="64"/>
                    </a:lnTo>
                    <a:lnTo>
                      <a:pt x="328" y="64"/>
                    </a:lnTo>
                    <a:lnTo>
                      <a:pt x="330" y="64"/>
                    </a:lnTo>
                    <a:lnTo>
                      <a:pt x="326" y="64"/>
                    </a:lnTo>
                    <a:lnTo>
                      <a:pt x="326" y="68"/>
                    </a:lnTo>
                    <a:lnTo>
                      <a:pt x="326" y="70"/>
                    </a:lnTo>
                    <a:lnTo>
                      <a:pt x="326" y="74"/>
                    </a:lnTo>
                    <a:lnTo>
                      <a:pt x="326" y="74"/>
                    </a:lnTo>
                    <a:lnTo>
                      <a:pt x="326" y="78"/>
                    </a:lnTo>
                    <a:lnTo>
                      <a:pt x="326" y="80"/>
                    </a:lnTo>
                    <a:lnTo>
                      <a:pt x="326" y="82"/>
                    </a:lnTo>
                    <a:lnTo>
                      <a:pt x="324" y="88"/>
                    </a:lnTo>
                    <a:lnTo>
                      <a:pt x="322" y="90"/>
                    </a:lnTo>
                    <a:lnTo>
                      <a:pt x="324" y="90"/>
                    </a:lnTo>
                    <a:lnTo>
                      <a:pt x="324" y="90"/>
                    </a:lnTo>
                    <a:lnTo>
                      <a:pt x="326" y="90"/>
                    </a:lnTo>
                    <a:lnTo>
                      <a:pt x="328" y="88"/>
                    </a:lnTo>
                    <a:lnTo>
                      <a:pt x="330" y="88"/>
                    </a:lnTo>
                    <a:lnTo>
                      <a:pt x="336" y="90"/>
                    </a:lnTo>
                    <a:lnTo>
                      <a:pt x="338" y="90"/>
                    </a:lnTo>
                    <a:lnTo>
                      <a:pt x="340" y="90"/>
                    </a:lnTo>
                    <a:lnTo>
                      <a:pt x="344" y="88"/>
                    </a:lnTo>
                    <a:lnTo>
                      <a:pt x="346" y="88"/>
                    </a:lnTo>
                    <a:lnTo>
                      <a:pt x="346" y="82"/>
                    </a:lnTo>
                    <a:lnTo>
                      <a:pt x="346" y="82"/>
                    </a:lnTo>
                    <a:lnTo>
                      <a:pt x="346" y="80"/>
                    </a:lnTo>
                    <a:lnTo>
                      <a:pt x="346" y="78"/>
                    </a:lnTo>
                    <a:lnTo>
                      <a:pt x="348" y="76"/>
                    </a:lnTo>
                    <a:lnTo>
                      <a:pt x="348" y="74"/>
                    </a:lnTo>
                    <a:lnTo>
                      <a:pt x="350" y="72"/>
                    </a:lnTo>
                    <a:lnTo>
                      <a:pt x="352" y="72"/>
                    </a:lnTo>
                    <a:lnTo>
                      <a:pt x="352" y="72"/>
                    </a:lnTo>
                    <a:lnTo>
                      <a:pt x="354" y="70"/>
                    </a:lnTo>
                    <a:lnTo>
                      <a:pt x="354" y="70"/>
                    </a:lnTo>
                    <a:lnTo>
                      <a:pt x="354" y="70"/>
                    </a:lnTo>
                    <a:lnTo>
                      <a:pt x="352" y="70"/>
                    </a:lnTo>
                    <a:lnTo>
                      <a:pt x="348" y="64"/>
                    </a:lnTo>
                    <a:lnTo>
                      <a:pt x="348" y="64"/>
                    </a:lnTo>
                    <a:lnTo>
                      <a:pt x="350" y="62"/>
                    </a:lnTo>
                    <a:lnTo>
                      <a:pt x="350" y="60"/>
                    </a:lnTo>
                    <a:lnTo>
                      <a:pt x="350" y="60"/>
                    </a:lnTo>
                    <a:lnTo>
                      <a:pt x="350" y="58"/>
                    </a:lnTo>
                    <a:lnTo>
                      <a:pt x="352" y="58"/>
                    </a:lnTo>
                    <a:lnTo>
                      <a:pt x="354" y="56"/>
                    </a:lnTo>
                    <a:lnTo>
                      <a:pt x="354" y="54"/>
                    </a:lnTo>
                    <a:lnTo>
                      <a:pt x="354" y="54"/>
                    </a:lnTo>
                    <a:lnTo>
                      <a:pt x="354" y="52"/>
                    </a:lnTo>
                    <a:lnTo>
                      <a:pt x="352" y="52"/>
                    </a:lnTo>
                    <a:lnTo>
                      <a:pt x="350" y="48"/>
                    </a:lnTo>
                    <a:lnTo>
                      <a:pt x="350" y="46"/>
                    </a:lnTo>
                    <a:lnTo>
                      <a:pt x="350" y="46"/>
                    </a:lnTo>
                    <a:lnTo>
                      <a:pt x="348" y="44"/>
                    </a:lnTo>
                    <a:lnTo>
                      <a:pt x="348" y="42"/>
                    </a:lnTo>
                    <a:lnTo>
                      <a:pt x="348" y="42"/>
                    </a:lnTo>
                    <a:lnTo>
                      <a:pt x="348" y="42"/>
                    </a:lnTo>
                    <a:lnTo>
                      <a:pt x="354" y="42"/>
                    </a:lnTo>
                    <a:lnTo>
                      <a:pt x="354" y="42"/>
                    </a:lnTo>
                    <a:lnTo>
                      <a:pt x="354" y="42"/>
                    </a:lnTo>
                    <a:lnTo>
                      <a:pt x="356" y="40"/>
                    </a:lnTo>
                    <a:lnTo>
                      <a:pt x="356" y="38"/>
                    </a:lnTo>
                    <a:lnTo>
                      <a:pt x="358" y="38"/>
                    </a:lnTo>
                    <a:lnTo>
                      <a:pt x="356" y="38"/>
                    </a:lnTo>
                    <a:lnTo>
                      <a:pt x="356" y="36"/>
                    </a:lnTo>
                    <a:lnTo>
                      <a:pt x="356" y="36"/>
                    </a:lnTo>
                    <a:lnTo>
                      <a:pt x="356" y="34"/>
                    </a:lnTo>
                    <a:lnTo>
                      <a:pt x="356" y="34"/>
                    </a:lnTo>
                    <a:lnTo>
                      <a:pt x="358" y="32"/>
                    </a:lnTo>
                    <a:lnTo>
                      <a:pt x="358" y="32"/>
                    </a:lnTo>
                    <a:lnTo>
                      <a:pt x="358" y="32"/>
                    </a:lnTo>
                    <a:lnTo>
                      <a:pt x="358" y="30"/>
                    </a:lnTo>
                    <a:lnTo>
                      <a:pt x="358" y="30"/>
                    </a:lnTo>
                    <a:lnTo>
                      <a:pt x="358" y="30"/>
                    </a:lnTo>
                    <a:lnTo>
                      <a:pt x="358" y="28"/>
                    </a:lnTo>
                    <a:lnTo>
                      <a:pt x="360" y="26"/>
                    </a:lnTo>
                    <a:lnTo>
                      <a:pt x="360" y="24"/>
                    </a:lnTo>
                    <a:lnTo>
                      <a:pt x="358" y="22"/>
                    </a:lnTo>
                    <a:lnTo>
                      <a:pt x="358" y="20"/>
                    </a:lnTo>
                    <a:lnTo>
                      <a:pt x="358" y="20"/>
                    </a:lnTo>
                    <a:lnTo>
                      <a:pt x="358" y="20"/>
                    </a:lnTo>
                    <a:lnTo>
                      <a:pt x="360" y="18"/>
                    </a:lnTo>
                    <a:lnTo>
                      <a:pt x="362" y="16"/>
                    </a:lnTo>
                    <a:lnTo>
                      <a:pt x="364" y="16"/>
                    </a:lnTo>
                    <a:lnTo>
                      <a:pt x="366" y="14"/>
                    </a:lnTo>
                    <a:lnTo>
                      <a:pt x="368" y="12"/>
                    </a:lnTo>
                    <a:lnTo>
                      <a:pt x="368" y="12"/>
                    </a:lnTo>
                    <a:lnTo>
                      <a:pt x="370" y="12"/>
                    </a:lnTo>
                    <a:lnTo>
                      <a:pt x="370"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2" name="Freeform 74"/>
              <p:cNvSpPr>
                <a:spLocks/>
              </p:cNvSpPr>
              <p:nvPr/>
            </p:nvSpPr>
            <p:spPr bwMode="auto">
              <a:xfrm>
                <a:off x="3683" y="1103"/>
                <a:ext cx="136" cy="100"/>
              </a:xfrm>
              <a:custGeom>
                <a:avLst/>
                <a:gdLst>
                  <a:gd name="T0" fmla="*/ 134 w 136"/>
                  <a:gd name="T1" fmla="*/ 68 h 100"/>
                  <a:gd name="T2" fmla="*/ 134 w 136"/>
                  <a:gd name="T3" fmla="*/ 66 h 100"/>
                  <a:gd name="T4" fmla="*/ 130 w 136"/>
                  <a:gd name="T5" fmla="*/ 60 h 100"/>
                  <a:gd name="T6" fmla="*/ 128 w 136"/>
                  <a:gd name="T7" fmla="*/ 54 h 100"/>
                  <a:gd name="T8" fmla="*/ 128 w 136"/>
                  <a:gd name="T9" fmla="*/ 48 h 100"/>
                  <a:gd name="T10" fmla="*/ 124 w 136"/>
                  <a:gd name="T11" fmla="*/ 44 h 100"/>
                  <a:gd name="T12" fmla="*/ 122 w 136"/>
                  <a:gd name="T13" fmla="*/ 40 h 100"/>
                  <a:gd name="T14" fmla="*/ 130 w 136"/>
                  <a:gd name="T15" fmla="*/ 36 h 100"/>
                  <a:gd name="T16" fmla="*/ 128 w 136"/>
                  <a:gd name="T17" fmla="*/ 26 h 100"/>
                  <a:gd name="T18" fmla="*/ 124 w 136"/>
                  <a:gd name="T19" fmla="*/ 12 h 100"/>
                  <a:gd name="T20" fmla="*/ 118 w 136"/>
                  <a:gd name="T21" fmla="*/ 10 h 100"/>
                  <a:gd name="T22" fmla="*/ 114 w 136"/>
                  <a:gd name="T23" fmla="*/ 8 h 100"/>
                  <a:gd name="T24" fmla="*/ 98 w 136"/>
                  <a:gd name="T25" fmla="*/ 8 h 100"/>
                  <a:gd name="T26" fmla="*/ 72 w 136"/>
                  <a:gd name="T27" fmla="*/ 6 h 100"/>
                  <a:gd name="T28" fmla="*/ 62 w 136"/>
                  <a:gd name="T29" fmla="*/ 8 h 100"/>
                  <a:gd name="T30" fmla="*/ 58 w 136"/>
                  <a:gd name="T31" fmla="*/ 2 h 100"/>
                  <a:gd name="T32" fmla="*/ 50 w 136"/>
                  <a:gd name="T33" fmla="*/ 0 h 100"/>
                  <a:gd name="T34" fmla="*/ 30 w 136"/>
                  <a:gd name="T35" fmla="*/ 4 h 100"/>
                  <a:gd name="T36" fmla="*/ 24 w 136"/>
                  <a:gd name="T37" fmla="*/ 10 h 100"/>
                  <a:gd name="T38" fmla="*/ 0 w 136"/>
                  <a:gd name="T39" fmla="*/ 16 h 100"/>
                  <a:gd name="T40" fmla="*/ 4 w 136"/>
                  <a:gd name="T41" fmla="*/ 18 h 100"/>
                  <a:gd name="T42" fmla="*/ 4 w 136"/>
                  <a:gd name="T43" fmla="*/ 20 h 100"/>
                  <a:gd name="T44" fmla="*/ 4 w 136"/>
                  <a:gd name="T45" fmla="*/ 26 h 100"/>
                  <a:gd name="T46" fmla="*/ 0 w 136"/>
                  <a:gd name="T47" fmla="*/ 32 h 100"/>
                  <a:gd name="T48" fmla="*/ 6 w 136"/>
                  <a:gd name="T49" fmla="*/ 40 h 100"/>
                  <a:gd name="T50" fmla="*/ 6 w 136"/>
                  <a:gd name="T51" fmla="*/ 44 h 100"/>
                  <a:gd name="T52" fmla="*/ 8 w 136"/>
                  <a:gd name="T53" fmla="*/ 48 h 100"/>
                  <a:gd name="T54" fmla="*/ 6 w 136"/>
                  <a:gd name="T55" fmla="*/ 52 h 100"/>
                  <a:gd name="T56" fmla="*/ 8 w 136"/>
                  <a:gd name="T57" fmla="*/ 56 h 100"/>
                  <a:gd name="T58" fmla="*/ 12 w 136"/>
                  <a:gd name="T59" fmla="*/ 64 h 100"/>
                  <a:gd name="T60" fmla="*/ 12 w 136"/>
                  <a:gd name="T61" fmla="*/ 68 h 100"/>
                  <a:gd name="T62" fmla="*/ 16 w 136"/>
                  <a:gd name="T63" fmla="*/ 66 h 100"/>
                  <a:gd name="T64" fmla="*/ 18 w 136"/>
                  <a:gd name="T65" fmla="*/ 68 h 100"/>
                  <a:gd name="T66" fmla="*/ 24 w 136"/>
                  <a:gd name="T67" fmla="*/ 72 h 100"/>
                  <a:gd name="T68" fmla="*/ 30 w 136"/>
                  <a:gd name="T69" fmla="*/ 72 h 100"/>
                  <a:gd name="T70" fmla="*/ 30 w 136"/>
                  <a:gd name="T71" fmla="*/ 74 h 100"/>
                  <a:gd name="T72" fmla="*/ 30 w 136"/>
                  <a:gd name="T73" fmla="*/ 76 h 100"/>
                  <a:gd name="T74" fmla="*/ 34 w 136"/>
                  <a:gd name="T75" fmla="*/ 80 h 100"/>
                  <a:gd name="T76" fmla="*/ 38 w 136"/>
                  <a:gd name="T77" fmla="*/ 80 h 100"/>
                  <a:gd name="T78" fmla="*/ 38 w 136"/>
                  <a:gd name="T79" fmla="*/ 76 h 100"/>
                  <a:gd name="T80" fmla="*/ 48 w 136"/>
                  <a:gd name="T81" fmla="*/ 78 h 100"/>
                  <a:gd name="T82" fmla="*/ 50 w 136"/>
                  <a:gd name="T83" fmla="*/ 80 h 100"/>
                  <a:gd name="T84" fmla="*/ 50 w 136"/>
                  <a:gd name="T85" fmla="*/ 82 h 100"/>
                  <a:gd name="T86" fmla="*/ 54 w 136"/>
                  <a:gd name="T87" fmla="*/ 82 h 100"/>
                  <a:gd name="T88" fmla="*/ 56 w 136"/>
                  <a:gd name="T89" fmla="*/ 84 h 100"/>
                  <a:gd name="T90" fmla="*/ 62 w 136"/>
                  <a:gd name="T91" fmla="*/ 84 h 100"/>
                  <a:gd name="T92" fmla="*/ 64 w 136"/>
                  <a:gd name="T93" fmla="*/ 90 h 100"/>
                  <a:gd name="T94" fmla="*/ 70 w 136"/>
                  <a:gd name="T95" fmla="*/ 94 h 100"/>
                  <a:gd name="T96" fmla="*/ 74 w 136"/>
                  <a:gd name="T97" fmla="*/ 90 h 100"/>
                  <a:gd name="T98" fmla="*/ 76 w 136"/>
                  <a:gd name="T99" fmla="*/ 94 h 100"/>
                  <a:gd name="T100" fmla="*/ 78 w 136"/>
                  <a:gd name="T101" fmla="*/ 96 h 100"/>
                  <a:gd name="T102" fmla="*/ 82 w 136"/>
                  <a:gd name="T103" fmla="*/ 96 h 100"/>
                  <a:gd name="T104" fmla="*/ 86 w 136"/>
                  <a:gd name="T105" fmla="*/ 94 h 100"/>
                  <a:gd name="T106" fmla="*/ 90 w 136"/>
                  <a:gd name="T107" fmla="*/ 94 h 100"/>
                  <a:gd name="T108" fmla="*/ 96 w 136"/>
                  <a:gd name="T109" fmla="*/ 94 h 100"/>
                  <a:gd name="T110" fmla="*/ 104 w 136"/>
                  <a:gd name="T111" fmla="*/ 92 h 100"/>
                  <a:gd name="T112" fmla="*/ 110 w 136"/>
                  <a:gd name="T113" fmla="*/ 96 h 100"/>
                  <a:gd name="T114" fmla="*/ 118 w 136"/>
                  <a:gd name="T115" fmla="*/ 100 h 100"/>
                  <a:gd name="T116" fmla="*/ 120 w 136"/>
                  <a:gd name="T117" fmla="*/ 98 h 100"/>
                  <a:gd name="T118" fmla="*/ 118 w 136"/>
                  <a:gd name="T119" fmla="*/ 94 h 100"/>
                  <a:gd name="T120" fmla="*/ 122 w 136"/>
                  <a:gd name="T121" fmla="*/ 86 h 100"/>
                  <a:gd name="T122" fmla="*/ 130 w 136"/>
                  <a:gd name="T123" fmla="*/ 78 h 100"/>
                  <a:gd name="T124" fmla="*/ 136 w 136"/>
                  <a:gd name="T125"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100">
                    <a:moveTo>
                      <a:pt x="136" y="72"/>
                    </a:moveTo>
                    <a:lnTo>
                      <a:pt x="136" y="70"/>
                    </a:lnTo>
                    <a:lnTo>
                      <a:pt x="134" y="70"/>
                    </a:lnTo>
                    <a:lnTo>
                      <a:pt x="134" y="70"/>
                    </a:lnTo>
                    <a:lnTo>
                      <a:pt x="134" y="68"/>
                    </a:lnTo>
                    <a:lnTo>
                      <a:pt x="134" y="68"/>
                    </a:lnTo>
                    <a:lnTo>
                      <a:pt x="136" y="68"/>
                    </a:lnTo>
                    <a:lnTo>
                      <a:pt x="136" y="68"/>
                    </a:lnTo>
                    <a:lnTo>
                      <a:pt x="136" y="68"/>
                    </a:lnTo>
                    <a:lnTo>
                      <a:pt x="134" y="66"/>
                    </a:lnTo>
                    <a:lnTo>
                      <a:pt x="134" y="66"/>
                    </a:lnTo>
                    <a:lnTo>
                      <a:pt x="132" y="64"/>
                    </a:lnTo>
                    <a:lnTo>
                      <a:pt x="130" y="60"/>
                    </a:lnTo>
                    <a:lnTo>
                      <a:pt x="130" y="60"/>
                    </a:lnTo>
                    <a:lnTo>
                      <a:pt x="130" y="60"/>
                    </a:lnTo>
                    <a:lnTo>
                      <a:pt x="130" y="58"/>
                    </a:lnTo>
                    <a:lnTo>
                      <a:pt x="128" y="58"/>
                    </a:lnTo>
                    <a:lnTo>
                      <a:pt x="128" y="56"/>
                    </a:lnTo>
                    <a:lnTo>
                      <a:pt x="128" y="54"/>
                    </a:lnTo>
                    <a:lnTo>
                      <a:pt x="128" y="54"/>
                    </a:lnTo>
                    <a:lnTo>
                      <a:pt x="128" y="52"/>
                    </a:lnTo>
                    <a:lnTo>
                      <a:pt x="128" y="52"/>
                    </a:lnTo>
                    <a:lnTo>
                      <a:pt x="128" y="50"/>
                    </a:lnTo>
                    <a:lnTo>
                      <a:pt x="128" y="48"/>
                    </a:lnTo>
                    <a:lnTo>
                      <a:pt x="128" y="48"/>
                    </a:lnTo>
                    <a:lnTo>
                      <a:pt x="128" y="48"/>
                    </a:lnTo>
                    <a:lnTo>
                      <a:pt x="128" y="46"/>
                    </a:lnTo>
                    <a:lnTo>
                      <a:pt x="126" y="46"/>
                    </a:lnTo>
                    <a:lnTo>
                      <a:pt x="126" y="46"/>
                    </a:lnTo>
                    <a:lnTo>
                      <a:pt x="124" y="44"/>
                    </a:lnTo>
                    <a:lnTo>
                      <a:pt x="122" y="44"/>
                    </a:lnTo>
                    <a:lnTo>
                      <a:pt x="122" y="44"/>
                    </a:lnTo>
                    <a:lnTo>
                      <a:pt x="122" y="42"/>
                    </a:lnTo>
                    <a:lnTo>
                      <a:pt x="122" y="42"/>
                    </a:lnTo>
                    <a:lnTo>
                      <a:pt x="122" y="40"/>
                    </a:lnTo>
                    <a:lnTo>
                      <a:pt x="124" y="40"/>
                    </a:lnTo>
                    <a:lnTo>
                      <a:pt x="126" y="38"/>
                    </a:lnTo>
                    <a:lnTo>
                      <a:pt x="130" y="36"/>
                    </a:lnTo>
                    <a:lnTo>
                      <a:pt x="130" y="36"/>
                    </a:lnTo>
                    <a:lnTo>
                      <a:pt x="130" y="36"/>
                    </a:lnTo>
                    <a:lnTo>
                      <a:pt x="130" y="34"/>
                    </a:lnTo>
                    <a:lnTo>
                      <a:pt x="130" y="32"/>
                    </a:lnTo>
                    <a:lnTo>
                      <a:pt x="130" y="30"/>
                    </a:lnTo>
                    <a:lnTo>
                      <a:pt x="130" y="30"/>
                    </a:lnTo>
                    <a:lnTo>
                      <a:pt x="128" y="26"/>
                    </a:lnTo>
                    <a:lnTo>
                      <a:pt x="126" y="20"/>
                    </a:lnTo>
                    <a:lnTo>
                      <a:pt x="124" y="16"/>
                    </a:lnTo>
                    <a:lnTo>
                      <a:pt x="124" y="14"/>
                    </a:lnTo>
                    <a:lnTo>
                      <a:pt x="124" y="14"/>
                    </a:lnTo>
                    <a:lnTo>
                      <a:pt x="124" y="12"/>
                    </a:lnTo>
                    <a:lnTo>
                      <a:pt x="122" y="12"/>
                    </a:lnTo>
                    <a:lnTo>
                      <a:pt x="122" y="10"/>
                    </a:lnTo>
                    <a:lnTo>
                      <a:pt x="120" y="10"/>
                    </a:lnTo>
                    <a:lnTo>
                      <a:pt x="118" y="10"/>
                    </a:lnTo>
                    <a:lnTo>
                      <a:pt x="118" y="10"/>
                    </a:lnTo>
                    <a:lnTo>
                      <a:pt x="118" y="10"/>
                    </a:lnTo>
                    <a:lnTo>
                      <a:pt x="116" y="8"/>
                    </a:lnTo>
                    <a:lnTo>
                      <a:pt x="116" y="8"/>
                    </a:lnTo>
                    <a:lnTo>
                      <a:pt x="116" y="8"/>
                    </a:lnTo>
                    <a:lnTo>
                      <a:pt x="114" y="8"/>
                    </a:lnTo>
                    <a:lnTo>
                      <a:pt x="114" y="8"/>
                    </a:lnTo>
                    <a:lnTo>
                      <a:pt x="114" y="8"/>
                    </a:lnTo>
                    <a:lnTo>
                      <a:pt x="112" y="8"/>
                    </a:lnTo>
                    <a:lnTo>
                      <a:pt x="106" y="8"/>
                    </a:lnTo>
                    <a:lnTo>
                      <a:pt x="98" y="8"/>
                    </a:lnTo>
                    <a:lnTo>
                      <a:pt x="92" y="8"/>
                    </a:lnTo>
                    <a:lnTo>
                      <a:pt x="86" y="8"/>
                    </a:lnTo>
                    <a:lnTo>
                      <a:pt x="80" y="8"/>
                    </a:lnTo>
                    <a:lnTo>
                      <a:pt x="76" y="6"/>
                    </a:lnTo>
                    <a:lnTo>
                      <a:pt x="72" y="6"/>
                    </a:lnTo>
                    <a:lnTo>
                      <a:pt x="72" y="6"/>
                    </a:lnTo>
                    <a:lnTo>
                      <a:pt x="70" y="6"/>
                    </a:lnTo>
                    <a:lnTo>
                      <a:pt x="68" y="8"/>
                    </a:lnTo>
                    <a:lnTo>
                      <a:pt x="64" y="8"/>
                    </a:lnTo>
                    <a:lnTo>
                      <a:pt x="62" y="8"/>
                    </a:lnTo>
                    <a:lnTo>
                      <a:pt x="58" y="6"/>
                    </a:lnTo>
                    <a:lnTo>
                      <a:pt x="58" y="6"/>
                    </a:lnTo>
                    <a:lnTo>
                      <a:pt x="56" y="2"/>
                    </a:lnTo>
                    <a:lnTo>
                      <a:pt x="56" y="2"/>
                    </a:lnTo>
                    <a:lnTo>
                      <a:pt x="58" y="2"/>
                    </a:lnTo>
                    <a:lnTo>
                      <a:pt x="60" y="4"/>
                    </a:lnTo>
                    <a:lnTo>
                      <a:pt x="60" y="2"/>
                    </a:lnTo>
                    <a:lnTo>
                      <a:pt x="56" y="2"/>
                    </a:lnTo>
                    <a:lnTo>
                      <a:pt x="54" y="0"/>
                    </a:lnTo>
                    <a:lnTo>
                      <a:pt x="50" y="0"/>
                    </a:lnTo>
                    <a:lnTo>
                      <a:pt x="48" y="0"/>
                    </a:lnTo>
                    <a:lnTo>
                      <a:pt x="40" y="2"/>
                    </a:lnTo>
                    <a:lnTo>
                      <a:pt x="36" y="4"/>
                    </a:lnTo>
                    <a:lnTo>
                      <a:pt x="36" y="4"/>
                    </a:lnTo>
                    <a:lnTo>
                      <a:pt x="30" y="4"/>
                    </a:lnTo>
                    <a:lnTo>
                      <a:pt x="28" y="6"/>
                    </a:lnTo>
                    <a:lnTo>
                      <a:pt x="28" y="8"/>
                    </a:lnTo>
                    <a:lnTo>
                      <a:pt x="26" y="8"/>
                    </a:lnTo>
                    <a:lnTo>
                      <a:pt x="26" y="10"/>
                    </a:lnTo>
                    <a:lnTo>
                      <a:pt x="24" y="10"/>
                    </a:lnTo>
                    <a:lnTo>
                      <a:pt x="22" y="10"/>
                    </a:lnTo>
                    <a:lnTo>
                      <a:pt x="14" y="12"/>
                    </a:lnTo>
                    <a:lnTo>
                      <a:pt x="6" y="14"/>
                    </a:lnTo>
                    <a:lnTo>
                      <a:pt x="2" y="16"/>
                    </a:lnTo>
                    <a:lnTo>
                      <a:pt x="0" y="16"/>
                    </a:lnTo>
                    <a:lnTo>
                      <a:pt x="0" y="16"/>
                    </a:lnTo>
                    <a:lnTo>
                      <a:pt x="0" y="16"/>
                    </a:lnTo>
                    <a:lnTo>
                      <a:pt x="0" y="16"/>
                    </a:lnTo>
                    <a:lnTo>
                      <a:pt x="2" y="16"/>
                    </a:lnTo>
                    <a:lnTo>
                      <a:pt x="4" y="18"/>
                    </a:lnTo>
                    <a:lnTo>
                      <a:pt x="4" y="18"/>
                    </a:lnTo>
                    <a:lnTo>
                      <a:pt x="4" y="20"/>
                    </a:lnTo>
                    <a:lnTo>
                      <a:pt x="6" y="20"/>
                    </a:lnTo>
                    <a:lnTo>
                      <a:pt x="6" y="20"/>
                    </a:lnTo>
                    <a:lnTo>
                      <a:pt x="4" y="20"/>
                    </a:lnTo>
                    <a:lnTo>
                      <a:pt x="0" y="18"/>
                    </a:lnTo>
                    <a:lnTo>
                      <a:pt x="0" y="20"/>
                    </a:lnTo>
                    <a:lnTo>
                      <a:pt x="2" y="20"/>
                    </a:lnTo>
                    <a:lnTo>
                      <a:pt x="2" y="22"/>
                    </a:lnTo>
                    <a:lnTo>
                      <a:pt x="4" y="26"/>
                    </a:lnTo>
                    <a:lnTo>
                      <a:pt x="4" y="28"/>
                    </a:lnTo>
                    <a:lnTo>
                      <a:pt x="4" y="28"/>
                    </a:lnTo>
                    <a:lnTo>
                      <a:pt x="2" y="30"/>
                    </a:lnTo>
                    <a:lnTo>
                      <a:pt x="2" y="30"/>
                    </a:lnTo>
                    <a:lnTo>
                      <a:pt x="0" y="32"/>
                    </a:lnTo>
                    <a:lnTo>
                      <a:pt x="0" y="32"/>
                    </a:lnTo>
                    <a:lnTo>
                      <a:pt x="0" y="34"/>
                    </a:lnTo>
                    <a:lnTo>
                      <a:pt x="2" y="34"/>
                    </a:lnTo>
                    <a:lnTo>
                      <a:pt x="4" y="38"/>
                    </a:lnTo>
                    <a:lnTo>
                      <a:pt x="6" y="40"/>
                    </a:lnTo>
                    <a:lnTo>
                      <a:pt x="6" y="40"/>
                    </a:lnTo>
                    <a:lnTo>
                      <a:pt x="6" y="42"/>
                    </a:lnTo>
                    <a:lnTo>
                      <a:pt x="6" y="42"/>
                    </a:lnTo>
                    <a:lnTo>
                      <a:pt x="6" y="44"/>
                    </a:lnTo>
                    <a:lnTo>
                      <a:pt x="6" y="44"/>
                    </a:lnTo>
                    <a:lnTo>
                      <a:pt x="8" y="44"/>
                    </a:lnTo>
                    <a:lnTo>
                      <a:pt x="8" y="46"/>
                    </a:lnTo>
                    <a:lnTo>
                      <a:pt x="8" y="46"/>
                    </a:lnTo>
                    <a:lnTo>
                      <a:pt x="8" y="46"/>
                    </a:lnTo>
                    <a:lnTo>
                      <a:pt x="8" y="48"/>
                    </a:lnTo>
                    <a:lnTo>
                      <a:pt x="8" y="48"/>
                    </a:lnTo>
                    <a:lnTo>
                      <a:pt x="8" y="48"/>
                    </a:lnTo>
                    <a:lnTo>
                      <a:pt x="8" y="50"/>
                    </a:lnTo>
                    <a:lnTo>
                      <a:pt x="6" y="52"/>
                    </a:lnTo>
                    <a:lnTo>
                      <a:pt x="6" y="52"/>
                    </a:lnTo>
                    <a:lnTo>
                      <a:pt x="8" y="54"/>
                    </a:lnTo>
                    <a:lnTo>
                      <a:pt x="8" y="54"/>
                    </a:lnTo>
                    <a:lnTo>
                      <a:pt x="8" y="54"/>
                    </a:lnTo>
                    <a:lnTo>
                      <a:pt x="8" y="56"/>
                    </a:lnTo>
                    <a:lnTo>
                      <a:pt x="8" y="56"/>
                    </a:lnTo>
                    <a:lnTo>
                      <a:pt x="10" y="58"/>
                    </a:lnTo>
                    <a:lnTo>
                      <a:pt x="10" y="58"/>
                    </a:lnTo>
                    <a:lnTo>
                      <a:pt x="12" y="58"/>
                    </a:lnTo>
                    <a:lnTo>
                      <a:pt x="12" y="62"/>
                    </a:lnTo>
                    <a:lnTo>
                      <a:pt x="12" y="64"/>
                    </a:lnTo>
                    <a:lnTo>
                      <a:pt x="10" y="66"/>
                    </a:lnTo>
                    <a:lnTo>
                      <a:pt x="10" y="68"/>
                    </a:lnTo>
                    <a:lnTo>
                      <a:pt x="10" y="68"/>
                    </a:lnTo>
                    <a:lnTo>
                      <a:pt x="10" y="68"/>
                    </a:lnTo>
                    <a:lnTo>
                      <a:pt x="12" y="68"/>
                    </a:lnTo>
                    <a:lnTo>
                      <a:pt x="12" y="66"/>
                    </a:lnTo>
                    <a:lnTo>
                      <a:pt x="12" y="66"/>
                    </a:lnTo>
                    <a:lnTo>
                      <a:pt x="12" y="66"/>
                    </a:lnTo>
                    <a:lnTo>
                      <a:pt x="14" y="66"/>
                    </a:lnTo>
                    <a:lnTo>
                      <a:pt x="16" y="66"/>
                    </a:lnTo>
                    <a:lnTo>
                      <a:pt x="16" y="68"/>
                    </a:lnTo>
                    <a:lnTo>
                      <a:pt x="16" y="68"/>
                    </a:lnTo>
                    <a:lnTo>
                      <a:pt x="16" y="68"/>
                    </a:lnTo>
                    <a:lnTo>
                      <a:pt x="18" y="68"/>
                    </a:lnTo>
                    <a:lnTo>
                      <a:pt x="18" y="68"/>
                    </a:lnTo>
                    <a:lnTo>
                      <a:pt x="20" y="70"/>
                    </a:lnTo>
                    <a:lnTo>
                      <a:pt x="22" y="70"/>
                    </a:lnTo>
                    <a:lnTo>
                      <a:pt x="24" y="70"/>
                    </a:lnTo>
                    <a:lnTo>
                      <a:pt x="24" y="70"/>
                    </a:lnTo>
                    <a:lnTo>
                      <a:pt x="24" y="72"/>
                    </a:lnTo>
                    <a:lnTo>
                      <a:pt x="26" y="72"/>
                    </a:lnTo>
                    <a:lnTo>
                      <a:pt x="26" y="72"/>
                    </a:lnTo>
                    <a:lnTo>
                      <a:pt x="26" y="72"/>
                    </a:lnTo>
                    <a:lnTo>
                      <a:pt x="30" y="72"/>
                    </a:lnTo>
                    <a:lnTo>
                      <a:pt x="30" y="72"/>
                    </a:lnTo>
                    <a:lnTo>
                      <a:pt x="32" y="72"/>
                    </a:lnTo>
                    <a:lnTo>
                      <a:pt x="32" y="72"/>
                    </a:lnTo>
                    <a:lnTo>
                      <a:pt x="30" y="74"/>
                    </a:lnTo>
                    <a:lnTo>
                      <a:pt x="30" y="74"/>
                    </a:lnTo>
                    <a:lnTo>
                      <a:pt x="30" y="74"/>
                    </a:lnTo>
                    <a:lnTo>
                      <a:pt x="30" y="74"/>
                    </a:lnTo>
                    <a:lnTo>
                      <a:pt x="28" y="74"/>
                    </a:lnTo>
                    <a:lnTo>
                      <a:pt x="28" y="76"/>
                    </a:lnTo>
                    <a:lnTo>
                      <a:pt x="28" y="76"/>
                    </a:lnTo>
                    <a:lnTo>
                      <a:pt x="30" y="76"/>
                    </a:lnTo>
                    <a:lnTo>
                      <a:pt x="30" y="76"/>
                    </a:lnTo>
                    <a:lnTo>
                      <a:pt x="30" y="76"/>
                    </a:lnTo>
                    <a:lnTo>
                      <a:pt x="32" y="78"/>
                    </a:lnTo>
                    <a:lnTo>
                      <a:pt x="34" y="80"/>
                    </a:lnTo>
                    <a:lnTo>
                      <a:pt x="34" y="80"/>
                    </a:lnTo>
                    <a:lnTo>
                      <a:pt x="36" y="80"/>
                    </a:lnTo>
                    <a:lnTo>
                      <a:pt x="36" y="80"/>
                    </a:lnTo>
                    <a:lnTo>
                      <a:pt x="36" y="80"/>
                    </a:lnTo>
                    <a:lnTo>
                      <a:pt x="38" y="80"/>
                    </a:lnTo>
                    <a:lnTo>
                      <a:pt x="38" y="80"/>
                    </a:lnTo>
                    <a:lnTo>
                      <a:pt x="40" y="78"/>
                    </a:lnTo>
                    <a:lnTo>
                      <a:pt x="40" y="78"/>
                    </a:lnTo>
                    <a:lnTo>
                      <a:pt x="38" y="76"/>
                    </a:lnTo>
                    <a:lnTo>
                      <a:pt x="38" y="76"/>
                    </a:lnTo>
                    <a:lnTo>
                      <a:pt x="38" y="76"/>
                    </a:lnTo>
                    <a:lnTo>
                      <a:pt x="40" y="76"/>
                    </a:lnTo>
                    <a:lnTo>
                      <a:pt x="42" y="76"/>
                    </a:lnTo>
                    <a:lnTo>
                      <a:pt x="46" y="78"/>
                    </a:lnTo>
                    <a:lnTo>
                      <a:pt x="46" y="78"/>
                    </a:lnTo>
                    <a:lnTo>
                      <a:pt x="48" y="78"/>
                    </a:lnTo>
                    <a:lnTo>
                      <a:pt x="48" y="78"/>
                    </a:lnTo>
                    <a:lnTo>
                      <a:pt x="50" y="78"/>
                    </a:lnTo>
                    <a:lnTo>
                      <a:pt x="50" y="78"/>
                    </a:lnTo>
                    <a:lnTo>
                      <a:pt x="50" y="78"/>
                    </a:lnTo>
                    <a:lnTo>
                      <a:pt x="50" y="80"/>
                    </a:lnTo>
                    <a:lnTo>
                      <a:pt x="48" y="80"/>
                    </a:lnTo>
                    <a:lnTo>
                      <a:pt x="48" y="80"/>
                    </a:lnTo>
                    <a:lnTo>
                      <a:pt x="48" y="80"/>
                    </a:lnTo>
                    <a:lnTo>
                      <a:pt x="48" y="80"/>
                    </a:lnTo>
                    <a:lnTo>
                      <a:pt x="50" y="82"/>
                    </a:lnTo>
                    <a:lnTo>
                      <a:pt x="50" y="82"/>
                    </a:lnTo>
                    <a:lnTo>
                      <a:pt x="50" y="82"/>
                    </a:lnTo>
                    <a:lnTo>
                      <a:pt x="52" y="84"/>
                    </a:lnTo>
                    <a:lnTo>
                      <a:pt x="54" y="82"/>
                    </a:lnTo>
                    <a:lnTo>
                      <a:pt x="54" y="82"/>
                    </a:lnTo>
                    <a:lnTo>
                      <a:pt x="54" y="82"/>
                    </a:lnTo>
                    <a:lnTo>
                      <a:pt x="54" y="82"/>
                    </a:lnTo>
                    <a:lnTo>
                      <a:pt x="54" y="82"/>
                    </a:lnTo>
                    <a:lnTo>
                      <a:pt x="54" y="82"/>
                    </a:lnTo>
                    <a:lnTo>
                      <a:pt x="56" y="84"/>
                    </a:lnTo>
                    <a:lnTo>
                      <a:pt x="56" y="84"/>
                    </a:lnTo>
                    <a:lnTo>
                      <a:pt x="58" y="84"/>
                    </a:lnTo>
                    <a:lnTo>
                      <a:pt x="58" y="84"/>
                    </a:lnTo>
                    <a:lnTo>
                      <a:pt x="60" y="84"/>
                    </a:lnTo>
                    <a:lnTo>
                      <a:pt x="62" y="84"/>
                    </a:lnTo>
                    <a:lnTo>
                      <a:pt x="62" y="86"/>
                    </a:lnTo>
                    <a:lnTo>
                      <a:pt x="62" y="86"/>
                    </a:lnTo>
                    <a:lnTo>
                      <a:pt x="62" y="86"/>
                    </a:lnTo>
                    <a:lnTo>
                      <a:pt x="64" y="90"/>
                    </a:lnTo>
                    <a:lnTo>
                      <a:pt x="64" y="90"/>
                    </a:lnTo>
                    <a:lnTo>
                      <a:pt x="66" y="92"/>
                    </a:lnTo>
                    <a:lnTo>
                      <a:pt x="66" y="92"/>
                    </a:lnTo>
                    <a:lnTo>
                      <a:pt x="66" y="92"/>
                    </a:lnTo>
                    <a:lnTo>
                      <a:pt x="68" y="94"/>
                    </a:lnTo>
                    <a:lnTo>
                      <a:pt x="70" y="94"/>
                    </a:lnTo>
                    <a:lnTo>
                      <a:pt x="70" y="92"/>
                    </a:lnTo>
                    <a:lnTo>
                      <a:pt x="72" y="90"/>
                    </a:lnTo>
                    <a:lnTo>
                      <a:pt x="72" y="90"/>
                    </a:lnTo>
                    <a:lnTo>
                      <a:pt x="74" y="90"/>
                    </a:lnTo>
                    <a:lnTo>
                      <a:pt x="74" y="90"/>
                    </a:lnTo>
                    <a:lnTo>
                      <a:pt x="74" y="92"/>
                    </a:lnTo>
                    <a:lnTo>
                      <a:pt x="76" y="92"/>
                    </a:lnTo>
                    <a:lnTo>
                      <a:pt x="76" y="92"/>
                    </a:lnTo>
                    <a:lnTo>
                      <a:pt x="76" y="92"/>
                    </a:lnTo>
                    <a:lnTo>
                      <a:pt x="76" y="94"/>
                    </a:lnTo>
                    <a:lnTo>
                      <a:pt x="78" y="94"/>
                    </a:lnTo>
                    <a:lnTo>
                      <a:pt x="78" y="94"/>
                    </a:lnTo>
                    <a:lnTo>
                      <a:pt x="78" y="94"/>
                    </a:lnTo>
                    <a:lnTo>
                      <a:pt x="78" y="96"/>
                    </a:lnTo>
                    <a:lnTo>
                      <a:pt x="78" y="96"/>
                    </a:lnTo>
                    <a:lnTo>
                      <a:pt x="78" y="96"/>
                    </a:lnTo>
                    <a:lnTo>
                      <a:pt x="78" y="96"/>
                    </a:lnTo>
                    <a:lnTo>
                      <a:pt x="80" y="96"/>
                    </a:lnTo>
                    <a:lnTo>
                      <a:pt x="80" y="96"/>
                    </a:lnTo>
                    <a:lnTo>
                      <a:pt x="82" y="96"/>
                    </a:lnTo>
                    <a:lnTo>
                      <a:pt x="82" y="96"/>
                    </a:lnTo>
                    <a:lnTo>
                      <a:pt x="84" y="94"/>
                    </a:lnTo>
                    <a:lnTo>
                      <a:pt x="84" y="94"/>
                    </a:lnTo>
                    <a:lnTo>
                      <a:pt x="86" y="94"/>
                    </a:lnTo>
                    <a:lnTo>
                      <a:pt x="86" y="94"/>
                    </a:lnTo>
                    <a:lnTo>
                      <a:pt x="86" y="94"/>
                    </a:lnTo>
                    <a:lnTo>
                      <a:pt x="88" y="94"/>
                    </a:lnTo>
                    <a:lnTo>
                      <a:pt x="88" y="94"/>
                    </a:lnTo>
                    <a:lnTo>
                      <a:pt x="88" y="94"/>
                    </a:lnTo>
                    <a:lnTo>
                      <a:pt x="90" y="94"/>
                    </a:lnTo>
                    <a:lnTo>
                      <a:pt x="92" y="94"/>
                    </a:lnTo>
                    <a:lnTo>
                      <a:pt x="92" y="94"/>
                    </a:lnTo>
                    <a:lnTo>
                      <a:pt x="94" y="94"/>
                    </a:lnTo>
                    <a:lnTo>
                      <a:pt x="94" y="94"/>
                    </a:lnTo>
                    <a:lnTo>
                      <a:pt x="96" y="94"/>
                    </a:lnTo>
                    <a:lnTo>
                      <a:pt x="96" y="92"/>
                    </a:lnTo>
                    <a:lnTo>
                      <a:pt x="96" y="92"/>
                    </a:lnTo>
                    <a:lnTo>
                      <a:pt x="98" y="92"/>
                    </a:lnTo>
                    <a:lnTo>
                      <a:pt x="100" y="92"/>
                    </a:lnTo>
                    <a:lnTo>
                      <a:pt x="104" y="92"/>
                    </a:lnTo>
                    <a:lnTo>
                      <a:pt x="104" y="94"/>
                    </a:lnTo>
                    <a:lnTo>
                      <a:pt x="108" y="94"/>
                    </a:lnTo>
                    <a:lnTo>
                      <a:pt x="108" y="94"/>
                    </a:lnTo>
                    <a:lnTo>
                      <a:pt x="108" y="96"/>
                    </a:lnTo>
                    <a:lnTo>
                      <a:pt x="110" y="96"/>
                    </a:lnTo>
                    <a:lnTo>
                      <a:pt x="112" y="98"/>
                    </a:lnTo>
                    <a:lnTo>
                      <a:pt x="116" y="98"/>
                    </a:lnTo>
                    <a:lnTo>
                      <a:pt x="116" y="98"/>
                    </a:lnTo>
                    <a:lnTo>
                      <a:pt x="118" y="98"/>
                    </a:lnTo>
                    <a:lnTo>
                      <a:pt x="118" y="100"/>
                    </a:lnTo>
                    <a:lnTo>
                      <a:pt x="120" y="100"/>
                    </a:lnTo>
                    <a:lnTo>
                      <a:pt x="120" y="100"/>
                    </a:lnTo>
                    <a:lnTo>
                      <a:pt x="120" y="98"/>
                    </a:lnTo>
                    <a:lnTo>
                      <a:pt x="120" y="98"/>
                    </a:lnTo>
                    <a:lnTo>
                      <a:pt x="120" y="98"/>
                    </a:lnTo>
                    <a:lnTo>
                      <a:pt x="118" y="98"/>
                    </a:lnTo>
                    <a:lnTo>
                      <a:pt x="118" y="96"/>
                    </a:lnTo>
                    <a:lnTo>
                      <a:pt x="118" y="96"/>
                    </a:lnTo>
                    <a:lnTo>
                      <a:pt x="118" y="94"/>
                    </a:lnTo>
                    <a:lnTo>
                      <a:pt x="118" y="94"/>
                    </a:lnTo>
                    <a:lnTo>
                      <a:pt x="118" y="92"/>
                    </a:lnTo>
                    <a:lnTo>
                      <a:pt x="118" y="90"/>
                    </a:lnTo>
                    <a:lnTo>
                      <a:pt x="118" y="90"/>
                    </a:lnTo>
                    <a:lnTo>
                      <a:pt x="120" y="86"/>
                    </a:lnTo>
                    <a:lnTo>
                      <a:pt x="122" y="86"/>
                    </a:lnTo>
                    <a:lnTo>
                      <a:pt x="122" y="84"/>
                    </a:lnTo>
                    <a:lnTo>
                      <a:pt x="126" y="82"/>
                    </a:lnTo>
                    <a:lnTo>
                      <a:pt x="128" y="80"/>
                    </a:lnTo>
                    <a:lnTo>
                      <a:pt x="128" y="78"/>
                    </a:lnTo>
                    <a:lnTo>
                      <a:pt x="130" y="78"/>
                    </a:lnTo>
                    <a:lnTo>
                      <a:pt x="132" y="76"/>
                    </a:lnTo>
                    <a:lnTo>
                      <a:pt x="134" y="76"/>
                    </a:lnTo>
                    <a:lnTo>
                      <a:pt x="134" y="74"/>
                    </a:lnTo>
                    <a:lnTo>
                      <a:pt x="136" y="74"/>
                    </a:lnTo>
                    <a:lnTo>
                      <a:pt x="136" y="74"/>
                    </a:lnTo>
                    <a:lnTo>
                      <a:pt x="136" y="7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3" name="Freeform 75"/>
              <p:cNvSpPr>
                <a:spLocks/>
              </p:cNvSpPr>
              <p:nvPr/>
            </p:nvSpPr>
            <p:spPr bwMode="auto">
              <a:xfrm>
                <a:off x="1498" y="2512"/>
                <a:ext cx="0" cy="2"/>
              </a:xfrm>
              <a:custGeom>
                <a:avLst/>
                <a:gdLst>
                  <a:gd name="T0" fmla="*/ 2 h 2"/>
                  <a:gd name="T1" fmla="*/ 0 h 2"/>
                  <a:gd name="T2" fmla="*/ 0 h 2"/>
                  <a:gd name="T3" fmla="*/ 0 h 2"/>
                  <a:gd name="T4" fmla="*/ 2 h 2"/>
                  <a:gd name="T5" fmla="*/ 2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0"/>
                    </a:lnTo>
                    <a:lnTo>
                      <a:pt x="0" y="0"/>
                    </a:lnTo>
                    <a:lnTo>
                      <a:pt x="0" y="0"/>
                    </a:lnTo>
                    <a:lnTo>
                      <a:pt x="0" y="2"/>
                    </a:lnTo>
                    <a:lnTo>
                      <a:pt x="0" y="2"/>
                    </a:lnTo>
                    <a:lnTo>
                      <a:pt x="0" y="2"/>
                    </a:lnTo>
                    <a:lnTo>
                      <a:pt x="0" y="2"/>
                    </a:lnTo>
                    <a:lnTo>
                      <a:pt x="0"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4" name="Freeform 76"/>
              <p:cNvSpPr>
                <a:spLocks noEditPoints="1"/>
              </p:cNvSpPr>
              <p:nvPr/>
            </p:nvSpPr>
            <p:spPr bwMode="auto">
              <a:xfrm>
                <a:off x="5308" y="1704"/>
                <a:ext cx="152" cy="283"/>
              </a:xfrm>
              <a:custGeom>
                <a:avLst/>
                <a:gdLst>
                  <a:gd name="T0" fmla="*/ 68 w 152"/>
                  <a:gd name="T1" fmla="*/ 265 h 283"/>
                  <a:gd name="T2" fmla="*/ 80 w 152"/>
                  <a:gd name="T3" fmla="*/ 259 h 283"/>
                  <a:gd name="T4" fmla="*/ 94 w 152"/>
                  <a:gd name="T5" fmla="*/ 241 h 283"/>
                  <a:gd name="T6" fmla="*/ 120 w 152"/>
                  <a:gd name="T7" fmla="*/ 209 h 283"/>
                  <a:gd name="T8" fmla="*/ 140 w 152"/>
                  <a:gd name="T9" fmla="*/ 199 h 283"/>
                  <a:gd name="T10" fmla="*/ 146 w 152"/>
                  <a:gd name="T11" fmla="*/ 215 h 283"/>
                  <a:gd name="T12" fmla="*/ 128 w 152"/>
                  <a:gd name="T13" fmla="*/ 215 h 283"/>
                  <a:gd name="T14" fmla="*/ 106 w 152"/>
                  <a:gd name="T15" fmla="*/ 229 h 283"/>
                  <a:gd name="T16" fmla="*/ 94 w 152"/>
                  <a:gd name="T17" fmla="*/ 227 h 283"/>
                  <a:gd name="T18" fmla="*/ 86 w 152"/>
                  <a:gd name="T19" fmla="*/ 241 h 283"/>
                  <a:gd name="T20" fmla="*/ 102 w 152"/>
                  <a:gd name="T21" fmla="*/ 235 h 283"/>
                  <a:gd name="T22" fmla="*/ 114 w 152"/>
                  <a:gd name="T23" fmla="*/ 255 h 283"/>
                  <a:gd name="T24" fmla="*/ 138 w 152"/>
                  <a:gd name="T25" fmla="*/ 269 h 283"/>
                  <a:gd name="T26" fmla="*/ 144 w 152"/>
                  <a:gd name="T27" fmla="*/ 251 h 283"/>
                  <a:gd name="T28" fmla="*/ 142 w 152"/>
                  <a:gd name="T29" fmla="*/ 196 h 283"/>
                  <a:gd name="T30" fmla="*/ 108 w 152"/>
                  <a:gd name="T31" fmla="*/ 201 h 283"/>
                  <a:gd name="T32" fmla="*/ 132 w 152"/>
                  <a:gd name="T33" fmla="*/ 186 h 283"/>
                  <a:gd name="T34" fmla="*/ 44 w 152"/>
                  <a:gd name="T35" fmla="*/ 184 h 283"/>
                  <a:gd name="T36" fmla="*/ 86 w 152"/>
                  <a:gd name="T37" fmla="*/ 182 h 283"/>
                  <a:gd name="T38" fmla="*/ 98 w 152"/>
                  <a:gd name="T39" fmla="*/ 207 h 283"/>
                  <a:gd name="T40" fmla="*/ 90 w 152"/>
                  <a:gd name="T41" fmla="*/ 178 h 283"/>
                  <a:gd name="T42" fmla="*/ 108 w 152"/>
                  <a:gd name="T43" fmla="*/ 172 h 283"/>
                  <a:gd name="T44" fmla="*/ 102 w 152"/>
                  <a:gd name="T45" fmla="*/ 194 h 283"/>
                  <a:gd name="T46" fmla="*/ 36 w 152"/>
                  <a:gd name="T47" fmla="*/ 170 h 283"/>
                  <a:gd name="T48" fmla="*/ 16 w 152"/>
                  <a:gd name="T49" fmla="*/ 207 h 283"/>
                  <a:gd name="T50" fmla="*/ 12 w 152"/>
                  <a:gd name="T51" fmla="*/ 217 h 283"/>
                  <a:gd name="T52" fmla="*/ 36 w 152"/>
                  <a:gd name="T53" fmla="*/ 188 h 283"/>
                  <a:gd name="T54" fmla="*/ 128 w 152"/>
                  <a:gd name="T55" fmla="*/ 188 h 283"/>
                  <a:gd name="T56" fmla="*/ 114 w 152"/>
                  <a:gd name="T57" fmla="*/ 168 h 283"/>
                  <a:gd name="T58" fmla="*/ 120 w 152"/>
                  <a:gd name="T59" fmla="*/ 192 h 283"/>
                  <a:gd name="T60" fmla="*/ 118 w 152"/>
                  <a:gd name="T61" fmla="*/ 164 h 283"/>
                  <a:gd name="T62" fmla="*/ 92 w 152"/>
                  <a:gd name="T63" fmla="*/ 166 h 283"/>
                  <a:gd name="T64" fmla="*/ 76 w 152"/>
                  <a:gd name="T65" fmla="*/ 174 h 283"/>
                  <a:gd name="T66" fmla="*/ 42 w 152"/>
                  <a:gd name="T67" fmla="*/ 162 h 283"/>
                  <a:gd name="T68" fmla="*/ 40 w 152"/>
                  <a:gd name="T69" fmla="*/ 154 h 283"/>
                  <a:gd name="T70" fmla="*/ 80 w 152"/>
                  <a:gd name="T71" fmla="*/ 148 h 283"/>
                  <a:gd name="T72" fmla="*/ 126 w 152"/>
                  <a:gd name="T73" fmla="*/ 174 h 283"/>
                  <a:gd name="T74" fmla="*/ 128 w 152"/>
                  <a:gd name="T75" fmla="*/ 154 h 283"/>
                  <a:gd name="T76" fmla="*/ 98 w 152"/>
                  <a:gd name="T77" fmla="*/ 154 h 283"/>
                  <a:gd name="T78" fmla="*/ 92 w 152"/>
                  <a:gd name="T79" fmla="*/ 150 h 283"/>
                  <a:gd name="T80" fmla="*/ 72 w 152"/>
                  <a:gd name="T81" fmla="*/ 152 h 283"/>
                  <a:gd name="T82" fmla="*/ 88 w 152"/>
                  <a:gd name="T83" fmla="*/ 140 h 283"/>
                  <a:gd name="T84" fmla="*/ 54 w 152"/>
                  <a:gd name="T85" fmla="*/ 132 h 283"/>
                  <a:gd name="T86" fmla="*/ 54 w 152"/>
                  <a:gd name="T87" fmla="*/ 144 h 283"/>
                  <a:gd name="T88" fmla="*/ 70 w 152"/>
                  <a:gd name="T89" fmla="*/ 130 h 283"/>
                  <a:gd name="T90" fmla="*/ 40 w 152"/>
                  <a:gd name="T91" fmla="*/ 124 h 283"/>
                  <a:gd name="T92" fmla="*/ 68 w 152"/>
                  <a:gd name="T93" fmla="*/ 118 h 283"/>
                  <a:gd name="T94" fmla="*/ 66 w 152"/>
                  <a:gd name="T95" fmla="*/ 108 h 283"/>
                  <a:gd name="T96" fmla="*/ 44 w 152"/>
                  <a:gd name="T97" fmla="*/ 114 h 283"/>
                  <a:gd name="T98" fmla="*/ 50 w 152"/>
                  <a:gd name="T99" fmla="*/ 124 h 283"/>
                  <a:gd name="T100" fmla="*/ 80 w 152"/>
                  <a:gd name="T101" fmla="*/ 136 h 283"/>
                  <a:gd name="T102" fmla="*/ 92 w 152"/>
                  <a:gd name="T103" fmla="*/ 136 h 283"/>
                  <a:gd name="T104" fmla="*/ 100 w 152"/>
                  <a:gd name="T105" fmla="*/ 138 h 283"/>
                  <a:gd name="T106" fmla="*/ 90 w 152"/>
                  <a:gd name="T107" fmla="*/ 124 h 283"/>
                  <a:gd name="T108" fmla="*/ 74 w 152"/>
                  <a:gd name="T109" fmla="*/ 122 h 283"/>
                  <a:gd name="T110" fmla="*/ 58 w 152"/>
                  <a:gd name="T111" fmla="*/ 96 h 283"/>
                  <a:gd name="T112" fmla="*/ 68 w 152"/>
                  <a:gd name="T113" fmla="*/ 64 h 283"/>
                  <a:gd name="T114" fmla="*/ 54 w 152"/>
                  <a:gd name="T115" fmla="*/ 44 h 283"/>
                  <a:gd name="T116" fmla="*/ 36 w 152"/>
                  <a:gd name="T117" fmla="*/ 72 h 283"/>
                  <a:gd name="T118" fmla="*/ 54 w 152"/>
                  <a:gd name="T119" fmla="*/ 36 h 283"/>
                  <a:gd name="T120" fmla="*/ 48 w 152"/>
                  <a:gd name="T121" fmla="*/ 2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2" h="283">
                    <a:moveTo>
                      <a:pt x="54" y="277"/>
                    </a:moveTo>
                    <a:lnTo>
                      <a:pt x="54" y="277"/>
                    </a:lnTo>
                    <a:lnTo>
                      <a:pt x="52" y="279"/>
                    </a:lnTo>
                    <a:lnTo>
                      <a:pt x="50" y="279"/>
                    </a:lnTo>
                    <a:lnTo>
                      <a:pt x="48" y="281"/>
                    </a:lnTo>
                    <a:lnTo>
                      <a:pt x="48" y="283"/>
                    </a:lnTo>
                    <a:lnTo>
                      <a:pt x="48" y="283"/>
                    </a:lnTo>
                    <a:lnTo>
                      <a:pt x="50" y="283"/>
                    </a:lnTo>
                    <a:lnTo>
                      <a:pt x="50" y="281"/>
                    </a:lnTo>
                    <a:lnTo>
                      <a:pt x="52" y="281"/>
                    </a:lnTo>
                    <a:lnTo>
                      <a:pt x="52" y="279"/>
                    </a:lnTo>
                    <a:lnTo>
                      <a:pt x="54" y="281"/>
                    </a:lnTo>
                    <a:lnTo>
                      <a:pt x="54" y="281"/>
                    </a:lnTo>
                    <a:lnTo>
                      <a:pt x="54" y="281"/>
                    </a:lnTo>
                    <a:lnTo>
                      <a:pt x="54" y="279"/>
                    </a:lnTo>
                    <a:lnTo>
                      <a:pt x="54" y="279"/>
                    </a:lnTo>
                    <a:lnTo>
                      <a:pt x="54" y="277"/>
                    </a:lnTo>
                    <a:close/>
                    <a:moveTo>
                      <a:pt x="70" y="265"/>
                    </a:moveTo>
                    <a:lnTo>
                      <a:pt x="70" y="265"/>
                    </a:lnTo>
                    <a:lnTo>
                      <a:pt x="68" y="265"/>
                    </a:lnTo>
                    <a:lnTo>
                      <a:pt x="66" y="265"/>
                    </a:lnTo>
                    <a:lnTo>
                      <a:pt x="64" y="265"/>
                    </a:lnTo>
                    <a:lnTo>
                      <a:pt x="64" y="267"/>
                    </a:lnTo>
                    <a:lnTo>
                      <a:pt x="64" y="267"/>
                    </a:lnTo>
                    <a:lnTo>
                      <a:pt x="66" y="267"/>
                    </a:lnTo>
                    <a:lnTo>
                      <a:pt x="68" y="267"/>
                    </a:lnTo>
                    <a:lnTo>
                      <a:pt x="70" y="267"/>
                    </a:lnTo>
                    <a:lnTo>
                      <a:pt x="70" y="269"/>
                    </a:lnTo>
                    <a:lnTo>
                      <a:pt x="72" y="267"/>
                    </a:lnTo>
                    <a:lnTo>
                      <a:pt x="72" y="267"/>
                    </a:lnTo>
                    <a:lnTo>
                      <a:pt x="72" y="265"/>
                    </a:lnTo>
                    <a:lnTo>
                      <a:pt x="70" y="265"/>
                    </a:lnTo>
                    <a:close/>
                    <a:moveTo>
                      <a:pt x="82" y="253"/>
                    </a:moveTo>
                    <a:lnTo>
                      <a:pt x="80" y="253"/>
                    </a:lnTo>
                    <a:lnTo>
                      <a:pt x="78" y="255"/>
                    </a:lnTo>
                    <a:lnTo>
                      <a:pt x="78" y="255"/>
                    </a:lnTo>
                    <a:lnTo>
                      <a:pt x="78" y="255"/>
                    </a:lnTo>
                    <a:lnTo>
                      <a:pt x="80" y="257"/>
                    </a:lnTo>
                    <a:lnTo>
                      <a:pt x="80" y="259"/>
                    </a:lnTo>
                    <a:lnTo>
                      <a:pt x="80" y="259"/>
                    </a:lnTo>
                    <a:lnTo>
                      <a:pt x="82" y="259"/>
                    </a:lnTo>
                    <a:lnTo>
                      <a:pt x="84" y="257"/>
                    </a:lnTo>
                    <a:lnTo>
                      <a:pt x="84" y="255"/>
                    </a:lnTo>
                    <a:lnTo>
                      <a:pt x="86" y="255"/>
                    </a:lnTo>
                    <a:lnTo>
                      <a:pt x="86" y="255"/>
                    </a:lnTo>
                    <a:lnTo>
                      <a:pt x="82" y="253"/>
                    </a:lnTo>
                    <a:close/>
                    <a:moveTo>
                      <a:pt x="138" y="245"/>
                    </a:moveTo>
                    <a:lnTo>
                      <a:pt x="138" y="247"/>
                    </a:lnTo>
                    <a:lnTo>
                      <a:pt x="138" y="247"/>
                    </a:lnTo>
                    <a:lnTo>
                      <a:pt x="140" y="249"/>
                    </a:lnTo>
                    <a:lnTo>
                      <a:pt x="140" y="249"/>
                    </a:lnTo>
                    <a:lnTo>
                      <a:pt x="140" y="245"/>
                    </a:lnTo>
                    <a:lnTo>
                      <a:pt x="138" y="245"/>
                    </a:lnTo>
                    <a:close/>
                    <a:moveTo>
                      <a:pt x="94" y="241"/>
                    </a:moveTo>
                    <a:lnTo>
                      <a:pt x="94" y="241"/>
                    </a:lnTo>
                    <a:lnTo>
                      <a:pt x="92" y="241"/>
                    </a:lnTo>
                    <a:lnTo>
                      <a:pt x="92" y="241"/>
                    </a:lnTo>
                    <a:lnTo>
                      <a:pt x="92" y="243"/>
                    </a:lnTo>
                    <a:lnTo>
                      <a:pt x="94" y="243"/>
                    </a:lnTo>
                    <a:lnTo>
                      <a:pt x="94" y="241"/>
                    </a:lnTo>
                    <a:lnTo>
                      <a:pt x="94" y="241"/>
                    </a:lnTo>
                    <a:lnTo>
                      <a:pt x="94" y="241"/>
                    </a:lnTo>
                    <a:lnTo>
                      <a:pt x="94" y="241"/>
                    </a:lnTo>
                    <a:close/>
                    <a:moveTo>
                      <a:pt x="0" y="229"/>
                    </a:moveTo>
                    <a:lnTo>
                      <a:pt x="0" y="229"/>
                    </a:lnTo>
                    <a:lnTo>
                      <a:pt x="0" y="233"/>
                    </a:lnTo>
                    <a:lnTo>
                      <a:pt x="2" y="233"/>
                    </a:lnTo>
                    <a:lnTo>
                      <a:pt x="2" y="233"/>
                    </a:lnTo>
                    <a:lnTo>
                      <a:pt x="2" y="229"/>
                    </a:lnTo>
                    <a:lnTo>
                      <a:pt x="0" y="229"/>
                    </a:lnTo>
                    <a:close/>
                    <a:moveTo>
                      <a:pt x="6" y="225"/>
                    </a:moveTo>
                    <a:lnTo>
                      <a:pt x="4" y="225"/>
                    </a:lnTo>
                    <a:lnTo>
                      <a:pt x="4" y="225"/>
                    </a:lnTo>
                    <a:lnTo>
                      <a:pt x="4" y="227"/>
                    </a:lnTo>
                    <a:lnTo>
                      <a:pt x="6" y="227"/>
                    </a:lnTo>
                    <a:lnTo>
                      <a:pt x="6" y="225"/>
                    </a:lnTo>
                    <a:lnTo>
                      <a:pt x="6" y="225"/>
                    </a:lnTo>
                    <a:close/>
                    <a:moveTo>
                      <a:pt x="120" y="209"/>
                    </a:moveTo>
                    <a:lnTo>
                      <a:pt x="120" y="209"/>
                    </a:lnTo>
                    <a:lnTo>
                      <a:pt x="120" y="209"/>
                    </a:lnTo>
                    <a:lnTo>
                      <a:pt x="120" y="209"/>
                    </a:lnTo>
                    <a:lnTo>
                      <a:pt x="122" y="211"/>
                    </a:lnTo>
                    <a:lnTo>
                      <a:pt x="122" y="209"/>
                    </a:lnTo>
                    <a:lnTo>
                      <a:pt x="122" y="209"/>
                    </a:lnTo>
                    <a:lnTo>
                      <a:pt x="120" y="209"/>
                    </a:lnTo>
                    <a:lnTo>
                      <a:pt x="120" y="209"/>
                    </a:lnTo>
                    <a:close/>
                    <a:moveTo>
                      <a:pt x="104" y="207"/>
                    </a:moveTo>
                    <a:lnTo>
                      <a:pt x="104" y="207"/>
                    </a:lnTo>
                    <a:lnTo>
                      <a:pt x="102" y="209"/>
                    </a:lnTo>
                    <a:lnTo>
                      <a:pt x="102" y="209"/>
                    </a:lnTo>
                    <a:lnTo>
                      <a:pt x="102" y="209"/>
                    </a:lnTo>
                    <a:lnTo>
                      <a:pt x="102" y="211"/>
                    </a:lnTo>
                    <a:lnTo>
                      <a:pt x="104" y="211"/>
                    </a:lnTo>
                    <a:lnTo>
                      <a:pt x="104" y="209"/>
                    </a:lnTo>
                    <a:lnTo>
                      <a:pt x="104" y="209"/>
                    </a:lnTo>
                    <a:lnTo>
                      <a:pt x="104" y="207"/>
                    </a:lnTo>
                    <a:close/>
                    <a:moveTo>
                      <a:pt x="140" y="201"/>
                    </a:moveTo>
                    <a:lnTo>
                      <a:pt x="140" y="201"/>
                    </a:lnTo>
                    <a:lnTo>
                      <a:pt x="140" y="199"/>
                    </a:lnTo>
                    <a:lnTo>
                      <a:pt x="140" y="199"/>
                    </a:lnTo>
                    <a:lnTo>
                      <a:pt x="138" y="201"/>
                    </a:lnTo>
                    <a:lnTo>
                      <a:pt x="140" y="203"/>
                    </a:lnTo>
                    <a:lnTo>
                      <a:pt x="140" y="201"/>
                    </a:lnTo>
                    <a:close/>
                    <a:moveTo>
                      <a:pt x="152" y="239"/>
                    </a:moveTo>
                    <a:lnTo>
                      <a:pt x="152" y="235"/>
                    </a:lnTo>
                    <a:lnTo>
                      <a:pt x="152" y="235"/>
                    </a:lnTo>
                    <a:lnTo>
                      <a:pt x="150" y="235"/>
                    </a:lnTo>
                    <a:lnTo>
                      <a:pt x="150" y="233"/>
                    </a:lnTo>
                    <a:lnTo>
                      <a:pt x="150" y="231"/>
                    </a:lnTo>
                    <a:lnTo>
                      <a:pt x="150" y="227"/>
                    </a:lnTo>
                    <a:lnTo>
                      <a:pt x="150" y="227"/>
                    </a:lnTo>
                    <a:lnTo>
                      <a:pt x="148" y="225"/>
                    </a:lnTo>
                    <a:lnTo>
                      <a:pt x="148" y="221"/>
                    </a:lnTo>
                    <a:lnTo>
                      <a:pt x="146" y="221"/>
                    </a:lnTo>
                    <a:lnTo>
                      <a:pt x="144" y="221"/>
                    </a:lnTo>
                    <a:lnTo>
                      <a:pt x="144" y="219"/>
                    </a:lnTo>
                    <a:lnTo>
                      <a:pt x="144" y="219"/>
                    </a:lnTo>
                    <a:lnTo>
                      <a:pt x="144" y="217"/>
                    </a:lnTo>
                    <a:lnTo>
                      <a:pt x="146" y="217"/>
                    </a:lnTo>
                    <a:lnTo>
                      <a:pt x="146" y="215"/>
                    </a:lnTo>
                    <a:lnTo>
                      <a:pt x="146" y="213"/>
                    </a:lnTo>
                    <a:lnTo>
                      <a:pt x="144" y="211"/>
                    </a:lnTo>
                    <a:lnTo>
                      <a:pt x="144" y="211"/>
                    </a:lnTo>
                    <a:lnTo>
                      <a:pt x="144" y="207"/>
                    </a:lnTo>
                    <a:lnTo>
                      <a:pt x="142" y="207"/>
                    </a:lnTo>
                    <a:lnTo>
                      <a:pt x="140" y="207"/>
                    </a:lnTo>
                    <a:lnTo>
                      <a:pt x="140" y="205"/>
                    </a:lnTo>
                    <a:lnTo>
                      <a:pt x="138" y="203"/>
                    </a:lnTo>
                    <a:lnTo>
                      <a:pt x="134" y="201"/>
                    </a:lnTo>
                    <a:lnTo>
                      <a:pt x="132" y="199"/>
                    </a:lnTo>
                    <a:lnTo>
                      <a:pt x="132" y="199"/>
                    </a:lnTo>
                    <a:lnTo>
                      <a:pt x="130" y="201"/>
                    </a:lnTo>
                    <a:lnTo>
                      <a:pt x="132" y="207"/>
                    </a:lnTo>
                    <a:lnTo>
                      <a:pt x="134" y="209"/>
                    </a:lnTo>
                    <a:lnTo>
                      <a:pt x="134" y="213"/>
                    </a:lnTo>
                    <a:lnTo>
                      <a:pt x="132" y="213"/>
                    </a:lnTo>
                    <a:lnTo>
                      <a:pt x="130" y="211"/>
                    </a:lnTo>
                    <a:lnTo>
                      <a:pt x="128" y="211"/>
                    </a:lnTo>
                    <a:lnTo>
                      <a:pt x="128" y="213"/>
                    </a:lnTo>
                    <a:lnTo>
                      <a:pt x="128" y="215"/>
                    </a:lnTo>
                    <a:lnTo>
                      <a:pt x="126" y="215"/>
                    </a:lnTo>
                    <a:lnTo>
                      <a:pt x="124" y="213"/>
                    </a:lnTo>
                    <a:lnTo>
                      <a:pt x="124" y="213"/>
                    </a:lnTo>
                    <a:lnTo>
                      <a:pt x="122" y="213"/>
                    </a:lnTo>
                    <a:lnTo>
                      <a:pt x="122" y="215"/>
                    </a:lnTo>
                    <a:lnTo>
                      <a:pt x="122" y="217"/>
                    </a:lnTo>
                    <a:lnTo>
                      <a:pt x="122" y="221"/>
                    </a:lnTo>
                    <a:lnTo>
                      <a:pt x="120" y="221"/>
                    </a:lnTo>
                    <a:lnTo>
                      <a:pt x="118" y="219"/>
                    </a:lnTo>
                    <a:lnTo>
                      <a:pt x="116" y="219"/>
                    </a:lnTo>
                    <a:lnTo>
                      <a:pt x="116" y="221"/>
                    </a:lnTo>
                    <a:lnTo>
                      <a:pt x="116" y="221"/>
                    </a:lnTo>
                    <a:lnTo>
                      <a:pt x="114" y="223"/>
                    </a:lnTo>
                    <a:lnTo>
                      <a:pt x="114" y="225"/>
                    </a:lnTo>
                    <a:lnTo>
                      <a:pt x="114" y="227"/>
                    </a:lnTo>
                    <a:lnTo>
                      <a:pt x="114" y="227"/>
                    </a:lnTo>
                    <a:lnTo>
                      <a:pt x="110" y="227"/>
                    </a:lnTo>
                    <a:lnTo>
                      <a:pt x="110" y="227"/>
                    </a:lnTo>
                    <a:lnTo>
                      <a:pt x="108" y="229"/>
                    </a:lnTo>
                    <a:lnTo>
                      <a:pt x="106" y="229"/>
                    </a:lnTo>
                    <a:lnTo>
                      <a:pt x="108" y="227"/>
                    </a:lnTo>
                    <a:lnTo>
                      <a:pt x="108" y="227"/>
                    </a:lnTo>
                    <a:lnTo>
                      <a:pt x="108" y="223"/>
                    </a:lnTo>
                    <a:lnTo>
                      <a:pt x="108" y="223"/>
                    </a:lnTo>
                    <a:lnTo>
                      <a:pt x="106" y="221"/>
                    </a:lnTo>
                    <a:lnTo>
                      <a:pt x="106" y="219"/>
                    </a:lnTo>
                    <a:lnTo>
                      <a:pt x="104" y="219"/>
                    </a:lnTo>
                    <a:lnTo>
                      <a:pt x="102" y="219"/>
                    </a:lnTo>
                    <a:lnTo>
                      <a:pt x="102" y="217"/>
                    </a:lnTo>
                    <a:lnTo>
                      <a:pt x="100" y="219"/>
                    </a:lnTo>
                    <a:lnTo>
                      <a:pt x="100" y="221"/>
                    </a:lnTo>
                    <a:lnTo>
                      <a:pt x="100" y="221"/>
                    </a:lnTo>
                    <a:lnTo>
                      <a:pt x="96" y="221"/>
                    </a:lnTo>
                    <a:lnTo>
                      <a:pt x="96" y="221"/>
                    </a:lnTo>
                    <a:lnTo>
                      <a:pt x="96" y="223"/>
                    </a:lnTo>
                    <a:lnTo>
                      <a:pt x="94" y="223"/>
                    </a:lnTo>
                    <a:lnTo>
                      <a:pt x="94" y="223"/>
                    </a:lnTo>
                    <a:lnTo>
                      <a:pt x="94" y="225"/>
                    </a:lnTo>
                    <a:lnTo>
                      <a:pt x="94" y="227"/>
                    </a:lnTo>
                    <a:lnTo>
                      <a:pt x="94" y="227"/>
                    </a:lnTo>
                    <a:lnTo>
                      <a:pt x="92" y="227"/>
                    </a:lnTo>
                    <a:lnTo>
                      <a:pt x="90" y="227"/>
                    </a:lnTo>
                    <a:lnTo>
                      <a:pt x="88" y="229"/>
                    </a:lnTo>
                    <a:lnTo>
                      <a:pt x="86" y="229"/>
                    </a:lnTo>
                    <a:lnTo>
                      <a:pt x="84" y="229"/>
                    </a:lnTo>
                    <a:lnTo>
                      <a:pt x="84" y="231"/>
                    </a:lnTo>
                    <a:lnTo>
                      <a:pt x="82" y="233"/>
                    </a:lnTo>
                    <a:lnTo>
                      <a:pt x="82" y="235"/>
                    </a:lnTo>
                    <a:lnTo>
                      <a:pt x="82" y="237"/>
                    </a:lnTo>
                    <a:lnTo>
                      <a:pt x="80" y="241"/>
                    </a:lnTo>
                    <a:lnTo>
                      <a:pt x="80" y="243"/>
                    </a:lnTo>
                    <a:lnTo>
                      <a:pt x="80" y="245"/>
                    </a:lnTo>
                    <a:lnTo>
                      <a:pt x="78" y="247"/>
                    </a:lnTo>
                    <a:lnTo>
                      <a:pt x="80" y="249"/>
                    </a:lnTo>
                    <a:lnTo>
                      <a:pt x="80" y="249"/>
                    </a:lnTo>
                    <a:lnTo>
                      <a:pt x="82" y="249"/>
                    </a:lnTo>
                    <a:lnTo>
                      <a:pt x="82" y="249"/>
                    </a:lnTo>
                    <a:lnTo>
                      <a:pt x="84" y="247"/>
                    </a:lnTo>
                    <a:lnTo>
                      <a:pt x="84" y="245"/>
                    </a:lnTo>
                    <a:lnTo>
                      <a:pt x="86" y="241"/>
                    </a:lnTo>
                    <a:lnTo>
                      <a:pt x="86" y="239"/>
                    </a:lnTo>
                    <a:lnTo>
                      <a:pt x="88" y="237"/>
                    </a:lnTo>
                    <a:lnTo>
                      <a:pt x="88" y="237"/>
                    </a:lnTo>
                    <a:lnTo>
                      <a:pt x="90" y="235"/>
                    </a:lnTo>
                    <a:lnTo>
                      <a:pt x="90" y="235"/>
                    </a:lnTo>
                    <a:lnTo>
                      <a:pt x="92" y="235"/>
                    </a:lnTo>
                    <a:lnTo>
                      <a:pt x="92" y="239"/>
                    </a:lnTo>
                    <a:lnTo>
                      <a:pt x="94" y="239"/>
                    </a:lnTo>
                    <a:lnTo>
                      <a:pt x="94" y="239"/>
                    </a:lnTo>
                    <a:lnTo>
                      <a:pt x="96" y="239"/>
                    </a:lnTo>
                    <a:lnTo>
                      <a:pt x="96" y="237"/>
                    </a:lnTo>
                    <a:lnTo>
                      <a:pt x="96" y="235"/>
                    </a:lnTo>
                    <a:lnTo>
                      <a:pt x="98" y="237"/>
                    </a:lnTo>
                    <a:lnTo>
                      <a:pt x="98" y="237"/>
                    </a:lnTo>
                    <a:lnTo>
                      <a:pt x="98" y="237"/>
                    </a:lnTo>
                    <a:lnTo>
                      <a:pt x="98" y="239"/>
                    </a:lnTo>
                    <a:lnTo>
                      <a:pt x="100" y="239"/>
                    </a:lnTo>
                    <a:lnTo>
                      <a:pt x="102" y="241"/>
                    </a:lnTo>
                    <a:lnTo>
                      <a:pt x="102" y="237"/>
                    </a:lnTo>
                    <a:lnTo>
                      <a:pt x="102" y="235"/>
                    </a:lnTo>
                    <a:lnTo>
                      <a:pt x="102" y="235"/>
                    </a:lnTo>
                    <a:lnTo>
                      <a:pt x="104" y="233"/>
                    </a:lnTo>
                    <a:lnTo>
                      <a:pt x="104" y="233"/>
                    </a:lnTo>
                    <a:lnTo>
                      <a:pt x="104" y="233"/>
                    </a:lnTo>
                    <a:lnTo>
                      <a:pt x="106" y="233"/>
                    </a:lnTo>
                    <a:lnTo>
                      <a:pt x="106" y="235"/>
                    </a:lnTo>
                    <a:lnTo>
                      <a:pt x="108" y="235"/>
                    </a:lnTo>
                    <a:lnTo>
                      <a:pt x="110" y="237"/>
                    </a:lnTo>
                    <a:lnTo>
                      <a:pt x="112" y="237"/>
                    </a:lnTo>
                    <a:lnTo>
                      <a:pt x="114" y="241"/>
                    </a:lnTo>
                    <a:lnTo>
                      <a:pt x="114" y="241"/>
                    </a:lnTo>
                    <a:lnTo>
                      <a:pt x="114" y="243"/>
                    </a:lnTo>
                    <a:lnTo>
                      <a:pt x="114" y="243"/>
                    </a:lnTo>
                    <a:lnTo>
                      <a:pt x="114" y="245"/>
                    </a:lnTo>
                    <a:lnTo>
                      <a:pt x="114" y="245"/>
                    </a:lnTo>
                    <a:lnTo>
                      <a:pt x="112" y="247"/>
                    </a:lnTo>
                    <a:lnTo>
                      <a:pt x="112" y="249"/>
                    </a:lnTo>
                    <a:lnTo>
                      <a:pt x="112" y="249"/>
                    </a:lnTo>
                    <a:lnTo>
                      <a:pt x="112" y="251"/>
                    </a:lnTo>
                    <a:lnTo>
                      <a:pt x="114" y="255"/>
                    </a:lnTo>
                    <a:lnTo>
                      <a:pt x="114" y="257"/>
                    </a:lnTo>
                    <a:lnTo>
                      <a:pt x="114" y="259"/>
                    </a:lnTo>
                    <a:lnTo>
                      <a:pt x="116" y="261"/>
                    </a:lnTo>
                    <a:lnTo>
                      <a:pt x="120" y="263"/>
                    </a:lnTo>
                    <a:lnTo>
                      <a:pt x="122" y="265"/>
                    </a:lnTo>
                    <a:lnTo>
                      <a:pt x="128" y="269"/>
                    </a:lnTo>
                    <a:lnTo>
                      <a:pt x="128" y="269"/>
                    </a:lnTo>
                    <a:lnTo>
                      <a:pt x="130" y="269"/>
                    </a:lnTo>
                    <a:lnTo>
                      <a:pt x="130" y="267"/>
                    </a:lnTo>
                    <a:lnTo>
                      <a:pt x="132" y="265"/>
                    </a:lnTo>
                    <a:lnTo>
                      <a:pt x="132" y="265"/>
                    </a:lnTo>
                    <a:lnTo>
                      <a:pt x="132" y="265"/>
                    </a:lnTo>
                    <a:lnTo>
                      <a:pt x="132" y="265"/>
                    </a:lnTo>
                    <a:lnTo>
                      <a:pt x="132" y="267"/>
                    </a:lnTo>
                    <a:lnTo>
                      <a:pt x="132" y="269"/>
                    </a:lnTo>
                    <a:lnTo>
                      <a:pt x="132" y="271"/>
                    </a:lnTo>
                    <a:lnTo>
                      <a:pt x="134" y="273"/>
                    </a:lnTo>
                    <a:lnTo>
                      <a:pt x="134" y="273"/>
                    </a:lnTo>
                    <a:lnTo>
                      <a:pt x="136" y="271"/>
                    </a:lnTo>
                    <a:lnTo>
                      <a:pt x="138" y="269"/>
                    </a:lnTo>
                    <a:lnTo>
                      <a:pt x="140" y="267"/>
                    </a:lnTo>
                    <a:lnTo>
                      <a:pt x="140" y="261"/>
                    </a:lnTo>
                    <a:lnTo>
                      <a:pt x="138" y="257"/>
                    </a:lnTo>
                    <a:lnTo>
                      <a:pt x="138" y="257"/>
                    </a:lnTo>
                    <a:lnTo>
                      <a:pt x="136" y="255"/>
                    </a:lnTo>
                    <a:lnTo>
                      <a:pt x="134" y="255"/>
                    </a:lnTo>
                    <a:lnTo>
                      <a:pt x="134" y="253"/>
                    </a:lnTo>
                    <a:lnTo>
                      <a:pt x="134" y="251"/>
                    </a:lnTo>
                    <a:lnTo>
                      <a:pt x="136" y="249"/>
                    </a:lnTo>
                    <a:lnTo>
                      <a:pt x="136" y="247"/>
                    </a:lnTo>
                    <a:lnTo>
                      <a:pt x="138" y="247"/>
                    </a:lnTo>
                    <a:lnTo>
                      <a:pt x="138" y="245"/>
                    </a:lnTo>
                    <a:lnTo>
                      <a:pt x="138" y="245"/>
                    </a:lnTo>
                    <a:lnTo>
                      <a:pt x="138" y="243"/>
                    </a:lnTo>
                    <a:lnTo>
                      <a:pt x="140" y="243"/>
                    </a:lnTo>
                    <a:lnTo>
                      <a:pt x="140" y="243"/>
                    </a:lnTo>
                    <a:lnTo>
                      <a:pt x="142" y="245"/>
                    </a:lnTo>
                    <a:lnTo>
                      <a:pt x="142" y="247"/>
                    </a:lnTo>
                    <a:lnTo>
                      <a:pt x="144" y="249"/>
                    </a:lnTo>
                    <a:lnTo>
                      <a:pt x="144" y="251"/>
                    </a:lnTo>
                    <a:lnTo>
                      <a:pt x="144" y="253"/>
                    </a:lnTo>
                    <a:lnTo>
                      <a:pt x="146" y="257"/>
                    </a:lnTo>
                    <a:lnTo>
                      <a:pt x="146" y="259"/>
                    </a:lnTo>
                    <a:lnTo>
                      <a:pt x="148" y="261"/>
                    </a:lnTo>
                    <a:lnTo>
                      <a:pt x="148" y="257"/>
                    </a:lnTo>
                    <a:lnTo>
                      <a:pt x="148" y="253"/>
                    </a:lnTo>
                    <a:lnTo>
                      <a:pt x="146" y="251"/>
                    </a:lnTo>
                    <a:lnTo>
                      <a:pt x="146" y="251"/>
                    </a:lnTo>
                    <a:lnTo>
                      <a:pt x="148" y="251"/>
                    </a:lnTo>
                    <a:lnTo>
                      <a:pt x="150" y="247"/>
                    </a:lnTo>
                    <a:lnTo>
                      <a:pt x="152" y="245"/>
                    </a:lnTo>
                    <a:lnTo>
                      <a:pt x="152" y="243"/>
                    </a:lnTo>
                    <a:lnTo>
                      <a:pt x="152" y="243"/>
                    </a:lnTo>
                    <a:lnTo>
                      <a:pt x="152" y="239"/>
                    </a:lnTo>
                    <a:close/>
                    <a:moveTo>
                      <a:pt x="140" y="199"/>
                    </a:moveTo>
                    <a:lnTo>
                      <a:pt x="140" y="199"/>
                    </a:lnTo>
                    <a:lnTo>
                      <a:pt x="142" y="199"/>
                    </a:lnTo>
                    <a:lnTo>
                      <a:pt x="142" y="199"/>
                    </a:lnTo>
                    <a:lnTo>
                      <a:pt x="142" y="196"/>
                    </a:lnTo>
                    <a:lnTo>
                      <a:pt x="142" y="196"/>
                    </a:lnTo>
                    <a:lnTo>
                      <a:pt x="142" y="194"/>
                    </a:lnTo>
                    <a:lnTo>
                      <a:pt x="140" y="192"/>
                    </a:lnTo>
                    <a:lnTo>
                      <a:pt x="140" y="194"/>
                    </a:lnTo>
                    <a:lnTo>
                      <a:pt x="140" y="196"/>
                    </a:lnTo>
                    <a:lnTo>
                      <a:pt x="140" y="199"/>
                    </a:lnTo>
                    <a:close/>
                    <a:moveTo>
                      <a:pt x="128" y="194"/>
                    </a:moveTo>
                    <a:lnTo>
                      <a:pt x="128" y="194"/>
                    </a:lnTo>
                    <a:lnTo>
                      <a:pt x="128" y="192"/>
                    </a:lnTo>
                    <a:lnTo>
                      <a:pt x="126" y="190"/>
                    </a:lnTo>
                    <a:lnTo>
                      <a:pt x="126" y="190"/>
                    </a:lnTo>
                    <a:lnTo>
                      <a:pt x="126" y="192"/>
                    </a:lnTo>
                    <a:lnTo>
                      <a:pt x="128" y="194"/>
                    </a:lnTo>
                    <a:close/>
                    <a:moveTo>
                      <a:pt x="110" y="192"/>
                    </a:moveTo>
                    <a:lnTo>
                      <a:pt x="110" y="194"/>
                    </a:lnTo>
                    <a:lnTo>
                      <a:pt x="106" y="194"/>
                    </a:lnTo>
                    <a:lnTo>
                      <a:pt x="106" y="196"/>
                    </a:lnTo>
                    <a:lnTo>
                      <a:pt x="106" y="196"/>
                    </a:lnTo>
                    <a:lnTo>
                      <a:pt x="106" y="199"/>
                    </a:lnTo>
                    <a:lnTo>
                      <a:pt x="106" y="201"/>
                    </a:lnTo>
                    <a:lnTo>
                      <a:pt x="108" y="201"/>
                    </a:lnTo>
                    <a:lnTo>
                      <a:pt x="110" y="201"/>
                    </a:lnTo>
                    <a:lnTo>
                      <a:pt x="114" y="201"/>
                    </a:lnTo>
                    <a:lnTo>
                      <a:pt x="114" y="201"/>
                    </a:lnTo>
                    <a:lnTo>
                      <a:pt x="116" y="199"/>
                    </a:lnTo>
                    <a:lnTo>
                      <a:pt x="116" y="199"/>
                    </a:lnTo>
                    <a:lnTo>
                      <a:pt x="118" y="199"/>
                    </a:lnTo>
                    <a:lnTo>
                      <a:pt x="118" y="199"/>
                    </a:lnTo>
                    <a:lnTo>
                      <a:pt x="118" y="196"/>
                    </a:lnTo>
                    <a:lnTo>
                      <a:pt x="118" y="196"/>
                    </a:lnTo>
                    <a:lnTo>
                      <a:pt x="118" y="194"/>
                    </a:lnTo>
                    <a:lnTo>
                      <a:pt x="116" y="192"/>
                    </a:lnTo>
                    <a:lnTo>
                      <a:pt x="114" y="192"/>
                    </a:lnTo>
                    <a:lnTo>
                      <a:pt x="114" y="192"/>
                    </a:lnTo>
                    <a:lnTo>
                      <a:pt x="114" y="190"/>
                    </a:lnTo>
                    <a:lnTo>
                      <a:pt x="114" y="190"/>
                    </a:lnTo>
                    <a:lnTo>
                      <a:pt x="110" y="192"/>
                    </a:lnTo>
                    <a:lnTo>
                      <a:pt x="110" y="192"/>
                    </a:lnTo>
                    <a:close/>
                    <a:moveTo>
                      <a:pt x="134" y="186"/>
                    </a:moveTo>
                    <a:lnTo>
                      <a:pt x="134" y="186"/>
                    </a:lnTo>
                    <a:lnTo>
                      <a:pt x="132" y="186"/>
                    </a:lnTo>
                    <a:lnTo>
                      <a:pt x="132" y="188"/>
                    </a:lnTo>
                    <a:lnTo>
                      <a:pt x="132" y="188"/>
                    </a:lnTo>
                    <a:lnTo>
                      <a:pt x="132" y="190"/>
                    </a:lnTo>
                    <a:lnTo>
                      <a:pt x="132" y="192"/>
                    </a:lnTo>
                    <a:lnTo>
                      <a:pt x="132" y="192"/>
                    </a:lnTo>
                    <a:lnTo>
                      <a:pt x="134" y="194"/>
                    </a:lnTo>
                    <a:lnTo>
                      <a:pt x="134" y="194"/>
                    </a:lnTo>
                    <a:lnTo>
                      <a:pt x="134" y="196"/>
                    </a:lnTo>
                    <a:lnTo>
                      <a:pt x="134" y="196"/>
                    </a:lnTo>
                    <a:lnTo>
                      <a:pt x="134" y="194"/>
                    </a:lnTo>
                    <a:lnTo>
                      <a:pt x="134" y="194"/>
                    </a:lnTo>
                    <a:lnTo>
                      <a:pt x="134" y="192"/>
                    </a:lnTo>
                    <a:lnTo>
                      <a:pt x="134" y="190"/>
                    </a:lnTo>
                    <a:lnTo>
                      <a:pt x="134" y="186"/>
                    </a:lnTo>
                    <a:lnTo>
                      <a:pt x="134" y="186"/>
                    </a:lnTo>
                    <a:close/>
                    <a:moveTo>
                      <a:pt x="42" y="182"/>
                    </a:moveTo>
                    <a:lnTo>
                      <a:pt x="40" y="184"/>
                    </a:lnTo>
                    <a:lnTo>
                      <a:pt x="42" y="186"/>
                    </a:lnTo>
                    <a:lnTo>
                      <a:pt x="44" y="184"/>
                    </a:lnTo>
                    <a:lnTo>
                      <a:pt x="44" y="184"/>
                    </a:lnTo>
                    <a:lnTo>
                      <a:pt x="44" y="184"/>
                    </a:lnTo>
                    <a:lnTo>
                      <a:pt x="44" y="182"/>
                    </a:lnTo>
                    <a:lnTo>
                      <a:pt x="42" y="182"/>
                    </a:lnTo>
                    <a:close/>
                    <a:moveTo>
                      <a:pt x="114" y="182"/>
                    </a:moveTo>
                    <a:lnTo>
                      <a:pt x="112" y="182"/>
                    </a:lnTo>
                    <a:lnTo>
                      <a:pt x="112" y="180"/>
                    </a:lnTo>
                    <a:lnTo>
                      <a:pt x="112" y="182"/>
                    </a:lnTo>
                    <a:lnTo>
                      <a:pt x="112" y="182"/>
                    </a:lnTo>
                    <a:lnTo>
                      <a:pt x="114" y="182"/>
                    </a:lnTo>
                    <a:lnTo>
                      <a:pt x="114" y="182"/>
                    </a:lnTo>
                    <a:close/>
                    <a:moveTo>
                      <a:pt x="86" y="186"/>
                    </a:moveTo>
                    <a:lnTo>
                      <a:pt x="86" y="186"/>
                    </a:lnTo>
                    <a:lnTo>
                      <a:pt x="86" y="186"/>
                    </a:lnTo>
                    <a:lnTo>
                      <a:pt x="86" y="184"/>
                    </a:lnTo>
                    <a:lnTo>
                      <a:pt x="88" y="182"/>
                    </a:lnTo>
                    <a:lnTo>
                      <a:pt x="88" y="180"/>
                    </a:lnTo>
                    <a:lnTo>
                      <a:pt x="86" y="180"/>
                    </a:lnTo>
                    <a:lnTo>
                      <a:pt x="86" y="180"/>
                    </a:lnTo>
                    <a:lnTo>
                      <a:pt x="86" y="180"/>
                    </a:lnTo>
                    <a:lnTo>
                      <a:pt x="86" y="182"/>
                    </a:lnTo>
                    <a:lnTo>
                      <a:pt x="84" y="182"/>
                    </a:lnTo>
                    <a:lnTo>
                      <a:pt x="84" y="184"/>
                    </a:lnTo>
                    <a:lnTo>
                      <a:pt x="84" y="186"/>
                    </a:lnTo>
                    <a:lnTo>
                      <a:pt x="86" y="186"/>
                    </a:lnTo>
                    <a:close/>
                    <a:moveTo>
                      <a:pt x="84" y="196"/>
                    </a:moveTo>
                    <a:lnTo>
                      <a:pt x="84" y="199"/>
                    </a:lnTo>
                    <a:lnTo>
                      <a:pt x="86" y="203"/>
                    </a:lnTo>
                    <a:lnTo>
                      <a:pt x="88" y="205"/>
                    </a:lnTo>
                    <a:lnTo>
                      <a:pt x="88" y="205"/>
                    </a:lnTo>
                    <a:lnTo>
                      <a:pt x="90" y="205"/>
                    </a:lnTo>
                    <a:lnTo>
                      <a:pt x="92" y="207"/>
                    </a:lnTo>
                    <a:lnTo>
                      <a:pt x="92" y="211"/>
                    </a:lnTo>
                    <a:lnTo>
                      <a:pt x="94" y="211"/>
                    </a:lnTo>
                    <a:lnTo>
                      <a:pt x="94" y="211"/>
                    </a:lnTo>
                    <a:lnTo>
                      <a:pt x="96" y="211"/>
                    </a:lnTo>
                    <a:lnTo>
                      <a:pt x="96" y="211"/>
                    </a:lnTo>
                    <a:lnTo>
                      <a:pt x="98" y="211"/>
                    </a:lnTo>
                    <a:lnTo>
                      <a:pt x="98" y="209"/>
                    </a:lnTo>
                    <a:lnTo>
                      <a:pt x="98" y="207"/>
                    </a:lnTo>
                    <a:lnTo>
                      <a:pt x="98" y="207"/>
                    </a:lnTo>
                    <a:lnTo>
                      <a:pt x="98" y="205"/>
                    </a:lnTo>
                    <a:lnTo>
                      <a:pt x="96" y="201"/>
                    </a:lnTo>
                    <a:lnTo>
                      <a:pt x="96" y="201"/>
                    </a:lnTo>
                    <a:lnTo>
                      <a:pt x="96" y="199"/>
                    </a:lnTo>
                    <a:lnTo>
                      <a:pt x="96" y="196"/>
                    </a:lnTo>
                    <a:lnTo>
                      <a:pt x="96" y="194"/>
                    </a:lnTo>
                    <a:lnTo>
                      <a:pt x="96" y="192"/>
                    </a:lnTo>
                    <a:lnTo>
                      <a:pt x="96" y="192"/>
                    </a:lnTo>
                    <a:lnTo>
                      <a:pt x="98" y="188"/>
                    </a:lnTo>
                    <a:lnTo>
                      <a:pt x="98" y="186"/>
                    </a:lnTo>
                    <a:lnTo>
                      <a:pt x="100" y="184"/>
                    </a:lnTo>
                    <a:lnTo>
                      <a:pt x="100" y="182"/>
                    </a:lnTo>
                    <a:lnTo>
                      <a:pt x="100" y="180"/>
                    </a:lnTo>
                    <a:lnTo>
                      <a:pt x="100" y="178"/>
                    </a:lnTo>
                    <a:lnTo>
                      <a:pt x="100" y="178"/>
                    </a:lnTo>
                    <a:lnTo>
                      <a:pt x="94" y="176"/>
                    </a:lnTo>
                    <a:lnTo>
                      <a:pt x="94" y="176"/>
                    </a:lnTo>
                    <a:lnTo>
                      <a:pt x="92" y="178"/>
                    </a:lnTo>
                    <a:lnTo>
                      <a:pt x="90" y="178"/>
                    </a:lnTo>
                    <a:lnTo>
                      <a:pt x="90" y="178"/>
                    </a:lnTo>
                    <a:lnTo>
                      <a:pt x="90" y="180"/>
                    </a:lnTo>
                    <a:lnTo>
                      <a:pt x="90" y="182"/>
                    </a:lnTo>
                    <a:lnTo>
                      <a:pt x="90" y="182"/>
                    </a:lnTo>
                    <a:lnTo>
                      <a:pt x="90" y="184"/>
                    </a:lnTo>
                    <a:lnTo>
                      <a:pt x="88" y="184"/>
                    </a:lnTo>
                    <a:lnTo>
                      <a:pt x="90" y="186"/>
                    </a:lnTo>
                    <a:lnTo>
                      <a:pt x="90" y="188"/>
                    </a:lnTo>
                    <a:lnTo>
                      <a:pt x="90" y="192"/>
                    </a:lnTo>
                    <a:lnTo>
                      <a:pt x="90" y="192"/>
                    </a:lnTo>
                    <a:lnTo>
                      <a:pt x="88" y="194"/>
                    </a:lnTo>
                    <a:lnTo>
                      <a:pt x="86" y="194"/>
                    </a:lnTo>
                    <a:lnTo>
                      <a:pt x="84" y="194"/>
                    </a:lnTo>
                    <a:lnTo>
                      <a:pt x="84" y="194"/>
                    </a:lnTo>
                    <a:lnTo>
                      <a:pt x="84" y="196"/>
                    </a:lnTo>
                    <a:lnTo>
                      <a:pt x="84" y="196"/>
                    </a:lnTo>
                    <a:close/>
                    <a:moveTo>
                      <a:pt x="108" y="176"/>
                    </a:moveTo>
                    <a:lnTo>
                      <a:pt x="108" y="176"/>
                    </a:lnTo>
                    <a:lnTo>
                      <a:pt x="108" y="174"/>
                    </a:lnTo>
                    <a:lnTo>
                      <a:pt x="106" y="174"/>
                    </a:lnTo>
                    <a:lnTo>
                      <a:pt x="108" y="172"/>
                    </a:lnTo>
                    <a:lnTo>
                      <a:pt x="106" y="170"/>
                    </a:lnTo>
                    <a:lnTo>
                      <a:pt x="106" y="172"/>
                    </a:lnTo>
                    <a:lnTo>
                      <a:pt x="106" y="174"/>
                    </a:lnTo>
                    <a:lnTo>
                      <a:pt x="106" y="174"/>
                    </a:lnTo>
                    <a:lnTo>
                      <a:pt x="106" y="174"/>
                    </a:lnTo>
                    <a:lnTo>
                      <a:pt x="106" y="176"/>
                    </a:lnTo>
                    <a:lnTo>
                      <a:pt x="104" y="180"/>
                    </a:lnTo>
                    <a:lnTo>
                      <a:pt x="102" y="184"/>
                    </a:lnTo>
                    <a:lnTo>
                      <a:pt x="102" y="186"/>
                    </a:lnTo>
                    <a:lnTo>
                      <a:pt x="102" y="188"/>
                    </a:lnTo>
                    <a:lnTo>
                      <a:pt x="100" y="190"/>
                    </a:lnTo>
                    <a:lnTo>
                      <a:pt x="98" y="194"/>
                    </a:lnTo>
                    <a:lnTo>
                      <a:pt x="98" y="196"/>
                    </a:lnTo>
                    <a:lnTo>
                      <a:pt x="98" y="203"/>
                    </a:lnTo>
                    <a:lnTo>
                      <a:pt x="98" y="203"/>
                    </a:lnTo>
                    <a:lnTo>
                      <a:pt x="98" y="205"/>
                    </a:lnTo>
                    <a:lnTo>
                      <a:pt x="100" y="205"/>
                    </a:lnTo>
                    <a:lnTo>
                      <a:pt x="100" y="201"/>
                    </a:lnTo>
                    <a:lnTo>
                      <a:pt x="102" y="194"/>
                    </a:lnTo>
                    <a:lnTo>
                      <a:pt x="102" y="194"/>
                    </a:lnTo>
                    <a:lnTo>
                      <a:pt x="104" y="192"/>
                    </a:lnTo>
                    <a:lnTo>
                      <a:pt x="104" y="190"/>
                    </a:lnTo>
                    <a:lnTo>
                      <a:pt x="106" y="188"/>
                    </a:lnTo>
                    <a:lnTo>
                      <a:pt x="106" y="188"/>
                    </a:lnTo>
                    <a:lnTo>
                      <a:pt x="108" y="186"/>
                    </a:lnTo>
                    <a:lnTo>
                      <a:pt x="108" y="184"/>
                    </a:lnTo>
                    <a:lnTo>
                      <a:pt x="108" y="180"/>
                    </a:lnTo>
                    <a:lnTo>
                      <a:pt x="108" y="176"/>
                    </a:lnTo>
                    <a:close/>
                    <a:moveTo>
                      <a:pt x="102" y="170"/>
                    </a:moveTo>
                    <a:lnTo>
                      <a:pt x="102" y="172"/>
                    </a:lnTo>
                    <a:lnTo>
                      <a:pt x="102" y="172"/>
                    </a:lnTo>
                    <a:lnTo>
                      <a:pt x="104" y="172"/>
                    </a:lnTo>
                    <a:lnTo>
                      <a:pt x="102" y="170"/>
                    </a:lnTo>
                    <a:lnTo>
                      <a:pt x="102" y="170"/>
                    </a:lnTo>
                    <a:close/>
                    <a:moveTo>
                      <a:pt x="38" y="180"/>
                    </a:moveTo>
                    <a:lnTo>
                      <a:pt x="36" y="176"/>
                    </a:lnTo>
                    <a:lnTo>
                      <a:pt x="36" y="174"/>
                    </a:lnTo>
                    <a:lnTo>
                      <a:pt x="36" y="174"/>
                    </a:lnTo>
                    <a:lnTo>
                      <a:pt x="36" y="172"/>
                    </a:lnTo>
                    <a:lnTo>
                      <a:pt x="36" y="170"/>
                    </a:lnTo>
                    <a:lnTo>
                      <a:pt x="36" y="170"/>
                    </a:lnTo>
                    <a:lnTo>
                      <a:pt x="36" y="170"/>
                    </a:lnTo>
                    <a:lnTo>
                      <a:pt x="34" y="170"/>
                    </a:lnTo>
                    <a:lnTo>
                      <a:pt x="34" y="176"/>
                    </a:lnTo>
                    <a:lnTo>
                      <a:pt x="32" y="176"/>
                    </a:lnTo>
                    <a:lnTo>
                      <a:pt x="32" y="178"/>
                    </a:lnTo>
                    <a:lnTo>
                      <a:pt x="34" y="180"/>
                    </a:lnTo>
                    <a:lnTo>
                      <a:pt x="34" y="182"/>
                    </a:lnTo>
                    <a:lnTo>
                      <a:pt x="34" y="184"/>
                    </a:lnTo>
                    <a:lnTo>
                      <a:pt x="32" y="184"/>
                    </a:lnTo>
                    <a:lnTo>
                      <a:pt x="32" y="186"/>
                    </a:lnTo>
                    <a:lnTo>
                      <a:pt x="32" y="186"/>
                    </a:lnTo>
                    <a:lnTo>
                      <a:pt x="30" y="186"/>
                    </a:lnTo>
                    <a:lnTo>
                      <a:pt x="30" y="188"/>
                    </a:lnTo>
                    <a:lnTo>
                      <a:pt x="26" y="192"/>
                    </a:lnTo>
                    <a:lnTo>
                      <a:pt x="26" y="192"/>
                    </a:lnTo>
                    <a:lnTo>
                      <a:pt x="26" y="192"/>
                    </a:lnTo>
                    <a:lnTo>
                      <a:pt x="22" y="199"/>
                    </a:lnTo>
                    <a:lnTo>
                      <a:pt x="20" y="201"/>
                    </a:lnTo>
                    <a:lnTo>
                      <a:pt x="16" y="207"/>
                    </a:lnTo>
                    <a:lnTo>
                      <a:pt x="16" y="207"/>
                    </a:lnTo>
                    <a:lnTo>
                      <a:pt x="14" y="207"/>
                    </a:lnTo>
                    <a:lnTo>
                      <a:pt x="14" y="207"/>
                    </a:lnTo>
                    <a:lnTo>
                      <a:pt x="14" y="209"/>
                    </a:lnTo>
                    <a:lnTo>
                      <a:pt x="12" y="211"/>
                    </a:lnTo>
                    <a:lnTo>
                      <a:pt x="8" y="213"/>
                    </a:lnTo>
                    <a:lnTo>
                      <a:pt x="8" y="215"/>
                    </a:lnTo>
                    <a:lnTo>
                      <a:pt x="6" y="217"/>
                    </a:lnTo>
                    <a:lnTo>
                      <a:pt x="6" y="217"/>
                    </a:lnTo>
                    <a:lnTo>
                      <a:pt x="4" y="221"/>
                    </a:lnTo>
                    <a:lnTo>
                      <a:pt x="4" y="223"/>
                    </a:lnTo>
                    <a:lnTo>
                      <a:pt x="4" y="223"/>
                    </a:lnTo>
                    <a:lnTo>
                      <a:pt x="6" y="223"/>
                    </a:lnTo>
                    <a:lnTo>
                      <a:pt x="6" y="221"/>
                    </a:lnTo>
                    <a:lnTo>
                      <a:pt x="8" y="221"/>
                    </a:lnTo>
                    <a:lnTo>
                      <a:pt x="8" y="221"/>
                    </a:lnTo>
                    <a:lnTo>
                      <a:pt x="8" y="219"/>
                    </a:lnTo>
                    <a:lnTo>
                      <a:pt x="8" y="219"/>
                    </a:lnTo>
                    <a:lnTo>
                      <a:pt x="10" y="219"/>
                    </a:lnTo>
                    <a:lnTo>
                      <a:pt x="12" y="217"/>
                    </a:lnTo>
                    <a:lnTo>
                      <a:pt x="14" y="215"/>
                    </a:lnTo>
                    <a:lnTo>
                      <a:pt x="16" y="215"/>
                    </a:lnTo>
                    <a:lnTo>
                      <a:pt x="16" y="213"/>
                    </a:lnTo>
                    <a:lnTo>
                      <a:pt x="18" y="211"/>
                    </a:lnTo>
                    <a:lnTo>
                      <a:pt x="18" y="209"/>
                    </a:lnTo>
                    <a:lnTo>
                      <a:pt x="20" y="209"/>
                    </a:lnTo>
                    <a:lnTo>
                      <a:pt x="22" y="207"/>
                    </a:lnTo>
                    <a:lnTo>
                      <a:pt x="22" y="207"/>
                    </a:lnTo>
                    <a:lnTo>
                      <a:pt x="24" y="205"/>
                    </a:lnTo>
                    <a:lnTo>
                      <a:pt x="26" y="199"/>
                    </a:lnTo>
                    <a:lnTo>
                      <a:pt x="26" y="196"/>
                    </a:lnTo>
                    <a:lnTo>
                      <a:pt x="26" y="194"/>
                    </a:lnTo>
                    <a:lnTo>
                      <a:pt x="28" y="194"/>
                    </a:lnTo>
                    <a:lnTo>
                      <a:pt x="28" y="194"/>
                    </a:lnTo>
                    <a:lnTo>
                      <a:pt x="32" y="192"/>
                    </a:lnTo>
                    <a:lnTo>
                      <a:pt x="32" y="192"/>
                    </a:lnTo>
                    <a:lnTo>
                      <a:pt x="34" y="190"/>
                    </a:lnTo>
                    <a:lnTo>
                      <a:pt x="34" y="188"/>
                    </a:lnTo>
                    <a:lnTo>
                      <a:pt x="34" y="188"/>
                    </a:lnTo>
                    <a:lnTo>
                      <a:pt x="36" y="188"/>
                    </a:lnTo>
                    <a:lnTo>
                      <a:pt x="38" y="186"/>
                    </a:lnTo>
                    <a:lnTo>
                      <a:pt x="38" y="186"/>
                    </a:lnTo>
                    <a:lnTo>
                      <a:pt x="40" y="184"/>
                    </a:lnTo>
                    <a:lnTo>
                      <a:pt x="40" y="184"/>
                    </a:lnTo>
                    <a:lnTo>
                      <a:pt x="38" y="180"/>
                    </a:lnTo>
                    <a:close/>
                    <a:moveTo>
                      <a:pt x="42" y="168"/>
                    </a:moveTo>
                    <a:lnTo>
                      <a:pt x="40" y="166"/>
                    </a:lnTo>
                    <a:lnTo>
                      <a:pt x="40" y="166"/>
                    </a:lnTo>
                    <a:lnTo>
                      <a:pt x="40" y="168"/>
                    </a:lnTo>
                    <a:lnTo>
                      <a:pt x="38" y="168"/>
                    </a:lnTo>
                    <a:lnTo>
                      <a:pt x="38" y="168"/>
                    </a:lnTo>
                    <a:lnTo>
                      <a:pt x="40" y="168"/>
                    </a:lnTo>
                    <a:lnTo>
                      <a:pt x="40" y="168"/>
                    </a:lnTo>
                    <a:lnTo>
                      <a:pt x="40" y="168"/>
                    </a:lnTo>
                    <a:lnTo>
                      <a:pt x="42" y="168"/>
                    </a:lnTo>
                    <a:close/>
                    <a:moveTo>
                      <a:pt x="126" y="190"/>
                    </a:moveTo>
                    <a:lnTo>
                      <a:pt x="126" y="190"/>
                    </a:lnTo>
                    <a:lnTo>
                      <a:pt x="126" y="190"/>
                    </a:lnTo>
                    <a:lnTo>
                      <a:pt x="126" y="188"/>
                    </a:lnTo>
                    <a:lnTo>
                      <a:pt x="128" y="188"/>
                    </a:lnTo>
                    <a:lnTo>
                      <a:pt x="128" y="188"/>
                    </a:lnTo>
                    <a:lnTo>
                      <a:pt x="128" y="188"/>
                    </a:lnTo>
                    <a:lnTo>
                      <a:pt x="126" y="186"/>
                    </a:lnTo>
                    <a:lnTo>
                      <a:pt x="126" y="184"/>
                    </a:lnTo>
                    <a:lnTo>
                      <a:pt x="126" y="182"/>
                    </a:lnTo>
                    <a:lnTo>
                      <a:pt x="124" y="182"/>
                    </a:lnTo>
                    <a:lnTo>
                      <a:pt x="124" y="180"/>
                    </a:lnTo>
                    <a:lnTo>
                      <a:pt x="124" y="180"/>
                    </a:lnTo>
                    <a:lnTo>
                      <a:pt x="122" y="180"/>
                    </a:lnTo>
                    <a:lnTo>
                      <a:pt x="122" y="176"/>
                    </a:lnTo>
                    <a:lnTo>
                      <a:pt x="122" y="174"/>
                    </a:lnTo>
                    <a:lnTo>
                      <a:pt x="122" y="172"/>
                    </a:lnTo>
                    <a:lnTo>
                      <a:pt x="122" y="172"/>
                    </a:lnTo>
                    <a:lnTo>
                      <a:pt x="120" y="168"/>
                    </a:lnTo>
                    <a:lnTo>
                      <a:pt x="118" y="168"/>
                    </a:lnTo>
                    <a:lnTo>
                      <a:pt x="118" y="170"/>
                    </a:lnTo>
                    <a:lnTo>
                      <a:pt x="116" y="170"/>
                    </a:lnTo>
                    <a:lnTo>
                      <a:pt x="116" y="170"/>
                    </a:lnTo>
                    <a:lnTo>
                      <a:pt x="114" y="168"/>
                    </a:lnTo>
                    <a:lnTo>
                      <a:pt x="114" y="168"/>
                    </a:lnTo>
                    <a:lnTo>
                      <a:pt x="112" y="168"/>
                    </a:lnTo>
                    <a:lnTo>
                      <a:pt x="112" y="166"/>
                    </a:lnTo>
                    <a:lnTo>
                      <a:pt x="110" y="166"/>
                    </a:lnTo>
                    <a:lnTo>
                      <a:pt x="110" y="166"/>
                    </a:lnTo>
                    <a:lnTo>
                      <a:pt x="112" y="168"/>
                    </a:lnTo>
                    <a:lnTo>
                      <a:pt x="112" y="170"/>
                    </a:lnTo>
                    <a:lnTo>
                      <a:pt x="112" y="172"/>
                    </a:lnTo>
                    <a:lnTo>
                      <a:pt x="114" y="178"/>
                    </a:lnTo>
                    <a:lnTo>
                      <a:pt x="114" y="178"/>
                    </a:lnTo>
                    <a:lnTo>
                      <a:pt x="116" y="176"/>
                    </a:lnTo>
                    <a:lnTo>
                      <a:pt x="118" y="176"/>
                    </a:lnTo>
                    <a:lnTo>
                      <a:pt x="118" y="178"/>
                    </a:lnTo>
                    <a:lnTo>
                      <a:pt x="120" y="180"/>
                    </a:lnTo>
                    <a:lnTo>
                      <a:pt x="120" y="180"/>
                    </a:lnTo>
                    <a:lnTo>
                      <a:pt x="120" y="182"/>
                    </a:lnTo>
                    <a:lnTo>
                      <a:pt x="120" y="186"/>
                    </a:lnTo>
                    <a:lnTo>
                      <a:pt x="120" y="188"/>
                    </a:lnTo>
                    <a:lnTo>
                      <a:pt x="120" y="188"/>
                    </a:lnTo>
                    <a:lnTo>
                      <a:pt x="120" y="190"/>
                    </a:lnTo>
                    <a:lnTo>
                      <a:pt x="120" y="192"/>
                    </a:lnTo>
                    <a:lnTo>
                      <a:pt x="122" y="192"/>
                    </a:lnTo>
                    <a:lnTo>
                      <a:pt x="124" y="192"/>
                    </a:lnTo>
                    <a:lnTo>
                      <a:pt x="124" y="192"/>
                    </a:lnTo>
                    <a:lnTo>
                      <a:pt x="124" y="190"/>
                    </a:lnTo>
                    <a:lnTo>
                      <a:pt x="124" y="186"/>
                    </a:lnTo>
                    <a:lnTo>
                      <a:pt x="124" y="188"/>
                    </a:lnTo>
                    <a:lnTo>
                      <a:pt x="126" y="190"/>
                    </a:lnTo>
                    <a:close/>
                    <a:moveTo>
                      <a:pt x="114" y="166"/>
                    </a:moveTo>
                    <a:lnTo>
                      <a:pt x="116" y="166"/>
                    </a:lnTo>
                    <a:lnTo>
                      <a:pt x="116" y="166"/>
                    </a:lnTo>
                    <a:lnTo>
                      <a:pt x="114" y="164"/>
                    </a:lnTo>
                    <a:lnTo>
                      <a:pt x="114" y="164"/>
                    </a:lnTo>
                    <a:lnTo>
                      <a:pt x="112" y="164"/>
                    </a:lnTo>
                    <a:lnTo>
                      <a:pt x="112" y="164"/>
                    </a:lnTo>
                    <a:lnTo>
                      <a:pt x="112" y="166"/>
                    </a:lnTo>
                    <a:lnTo>
                      <a:pt x="114" y="166"/>
                    </a:lnTo>
                    <a:close/>
                    <a:moveTo>
                      <a:pt x="118" y="166"/>
                    </a:moveTo>
                    <a:lnTo>
                      <a:pt x="118" y="166"/>
                    </a:lnTo>
                    <a:lnTo>
                      <a:pt x="118" y="166"/>
                    </a:lnTo>
                    <a:lnTo>
                      <a:pt x="118" y="164"/>
                    </a:lnTo>
                    <a:lnTo>
                      <a:pt x="118" y="164"/>
                    </a:lnTo>
                    <a:lnTo>
                      <a:pt x="116" y="162"/>
                    </a:lnTo>
                    <a:lnTo>
                      <a:pt x="118" y="164"/>
                    </a:lnTo>
                    <a:lnTo>
                      <a:pt x="118" y="166"/>
                    </a:lnTo>
                    <a:lnTo>
                      <a:pt x="118" y="166"/>
                    </a:lnTo>
                    <a:close/>
                    <a:moveTo>
                      <a:pt x="84" y="182"/>
                    </a:moveTo>
                    <a:lnTo>
                      <a:pt x="86" y="180"/>
                    </a:lnTo>
                    <a:lnTo>
                      <a:pt x="88" y="178"/>
                    </a:lnTo>
                    <a:lnTo>
                      <a:pt x="88" y="178"/>
                    </a:lnTo>
                    <a:lnTo>
                      <a:pt x="88" y="176"/>
                    </a:lnTo>
                    <a:lnTo>
                      <a:pt x="88" y="176"/>
                    </a:lnTo>
                    <a:lnTo>
                      <a:pt x="88" y="176"/>
                    </a:lnTo>
                    <a:lnTo>
                      <a:pt x="90" y="174"/>
                    </a:lnTo>
                    <a:lnTo>
                      <a:pt x="90" y="174"/>
                    </a:lnTo>
                    <a:lnTo>
                      <a:pt x="92" y="172"/>
                    </a:lnTo>
                    <a:lnTo>
                      <a:pt x="92" y="170"/>
                    </a:lnTo>
                    <a:lnTo>
                      <a:pt x="92" y="170"/>
                    </a:lnTo>
                    <a:lnTo>
                      <a:pt x="92" y="168"/>
                    </a:lnTo>
                    <a:lnTo>
                      <a:pt x="92" y="166"/>
                    </a:lnTo>
                    <a:lnTo>
                      <a:pt x="92" y="166"/>
                    </a:lnTo>
                    <a:lnTo>
                      <a:pt x="88" y="168"/>
                    </a:lnTo>
                    <a:lnTo>
                      <a:pt x="88" y="166"/>
                    </a:lnTo>
                    <a:lnTo>
                      <a:pt x="88" y="166"/>
                    </a:lnTo>
                    <a:lnTo>
                      <a:pt x="88" y="166"/>
                    </a:lnTo>
                    <a:lnTo>
                      <a:pt x="86" y="164"/>
                    </a:lnTo>
                    <a:lnTo>
                      <a:pt x="84" y="166"/>
                    </a:lnTo>
                    <a:lnTo>
                      <a:pt x="82" y="164"/>
                    </a:lnTo>
                    <a:lnTo>
                      <a:pt x="80" y="164"/>
                    </a:lnTo>
                    <a:lnTo>
                      <a:pt x="78" y="162"/>
                    </a:lnTo>
                    <a:lnTo>
                      <a:pt x="76" y="160"/>
                    </a:lnTo>
                    <a:lnTo>
                      <a:pt x="74" y="160"/>
                    </a:lnTo>
                    <a:lnTo>
                      <a:pt x="74" y="160"/>
                    </a:lnTo>
                    <a:lnTo>
                      <a:pt x="72" y="160"/>
                    </a:lnTo>
                    <a:lnTo>
                      <a:pt x="72" y="162"/>
                    </a:lnTo>
                    <a:lnTo>
                      <a:pt x="72" y="162"/>
                    </a:lnTo>
                    <a:lnTo>
                      <a:pt x="76" y="162"/>
                    </a:lnTo>
                    <a:lnTo>
                      <a:pt x="76" y="164"/>
                    </a:lnTo>
                    <a:lnTo>
                      <a:pt x="76" y="164"/>
                    </a:lnTo>
                    <a:lnTo>
                      <a:pt x="76" y="170"/>
                    </a:lnTo>
                    <a:lnTo>
                      <a:pt x="76" y="174"/>
                    </a:lnTo>
                    <a:lnTo>
                      <a:pt x="76" y="176"/>
                    </a:lnTo>
                    <a:lnTo>
                      <a:pt x="74" y="178"/>
                    </a:lnTo>
                    <a:lnTo>
                      <a:pt x="74" y="180"/>
                    </a:lnTo>
                    <a:lnTo>
                      <a:pt x="76" y="182"/>
                    </a:lnTo>
                    <a:lnTo>
                      <a:pt x="76" y="182"/>
                    </a:lnTo>
                    <a:lnTo>
                      <a:pt x="74" y="184"/>
                    </a:lnTo>
                    <a:lnTo>
                      <a:pt x="76" y="186"/>
                    </a:lnTo>
                    <a:lnTo>
                      <a:pt x="76" y="186"/>
                    </a:lnTo>
                    <a:lnTo>
                      <a:pt x="76" y="186"/>
                    </a:lnTo>
                    <a:lnTo>
                      <a:pt x="76" y="184"/>
                    </a:lnTo>
                    <a:lnTo>
                      <a:pt x="78" y="184"/>
                    </a:lnTo>
                    <a:lnTo>
                      <a:pt x="78" y="182"/>
                    </a:lnTo>
                    <a:lnTo>
                      <a:pt x="84" y="182"/>
                    </a:lnTo>
                    <a:close/>
                    <a:moveTo>
                      <a:pt x="42" y="160"/>
                    </a:moveTo>
                    <a:lnTo>
                      <a:pt x="42" y="158"/>
                    </a:lnTo>
                    <a:lnTo>
                      <a:pt x="42" y="158"/>
                    </a:lnTo>
                    <a:lnTo>
                      <a:pt x="40" y="158"/>
                    </a:lnTo>
                    <a:lnTo>
                      <a:pt x="40" y="158"/>
                    </a:lnTo>
                    <a:lnTo>
                      <a:pt x="42" y="162"/>
                    </a:lnTo>
                    <a:lnTo>
                      <a:pt x="42" y="162"/>
                    </a:lnTo>
                    <a:lnTo>
                      <a:pt x="42" y="164"/>
                    </a:lnTo>
                    <a:lnTo>
                      <a:pt x="42" y="164"/>
                    </a:lnTo>
                    <a:lnTo>
                      <a:pt x="44" y="164"/>
                    </a:lnTo>
                    <a:lnTo>
                      <a:pt x="44" y="162"/>
                    </a:lnTo>
                    <a:lnTo>
                      <a:pt x="44" y="160"/>
                    </a:lnTo>
                    <a:lnTo>
                      <a:pt x="44" y="160"/>
                    </a:lnTo>
                    <a:lnTo>
                      <a:pt x="42" y="160"/>
                    </a:lnTo>
                    <a:close/>
                    <a:moveTo>
                      <a:pt x="46" y="154"/>
                    </a:moveTo>
                    <a:lnTo>
                      <a:pt x="44" y="154"/>
                    </a:lnTo>
                    <a:lnTo>
                      <a:pt x="44" y="156"/>
                    </a:lnTo>
                    <a:lnTo>
                      <a:pt x="44" y="154"/>
                    </a:lnTo>
                    <a:lnTo>
                      <a:pt x="44" y="154"/>
                    </a:lnTo>
                    <a:lnTo>
                      <a:pt x="42" y="152"/>
                    </a:lnTo>
                    <a:lnTo>
                      <a:pt x="40" y="152"/>
                    </a:lnTo>
                    <a:lnTo>
                      <a:pt x="40" y="152"/>
                    </a:lnTo>
                    <a:lnTo>
                      <a:pt x="40" y="152"/>
                    </a:lnTo>
                    <a:lnTo>
                      <a:pt x="40" y="152"/>
                    </a:lnTo>
                    <a:lnTo>
                      <a:pt x="40" y="152"/>
                    </a:lnTo>
                    <a:lnTo>
                      <a:pt x="40" y="154"/>
                    </a:lnTo>
                    <a:lnTo>
                      <a:pt x="40" y="154"/>
                    </a:lnTo>
                    <a:lnTo>
                      <a:pt x="40" y="154"/>
                    </a:lnTo>
                    <a:lnTo>
                      <a:pt x="42" y="156"/>
                    </a:lnTo>
                    <a:lnTo>
                      <a:pt x="42" y="158"/>
                    </a:lnTo>
                    <a:lnTo>
                      <a:pt x="44" y="158"/>
                    </a:lnTo>
                    <a:lnTo>
                      <a:pt x="44" y="158"/>
                    </a:lnTo>
                    <a:lnTo>
                      <a:pt x="46" y="158"/>
                    </a:lnTo>
                    <a:lnTo>
                      <a:pt x="48" y="158"/>
                    </a:lnTo>
                    <a:lnTo>
                      <a:pt x="48" y="156"/>
                    </a:lnTo>
                    <a:lnTo>
                      <a:pt x="46" y="156"/>
                    </a:lnTo>
                    <a:lnTo>
                      <a:pt x="46" y="154"/>
                    </a:lnTo>
                    <a:close/>
                    <a:moveTo>
                      <a:pt x="80" y="148"/>
                    </a:moveTo>
                    <a:lnTo>
                      <a:pt x="80" y="150"/>
                    </a:lnTo>
                    <a:lnTo>
                      <a:pt x="80" y="150"/>
                    </a:lnTo>
                    <a:lnTo>
                      <a:pt x="80" y="150"/>
                    </a:lnTo>
                    <a:lnTo>
                      <a:pt x="82" y="152"/>
                    </a:lnTo>
                    <a:lnTo>
                      <a:pt x="84" y="152"/>
                    </a:lnTo>
                    <a:lnTo>
                      <a:pt x="84" y="150"/>
                    </a:lnTo>
                    <a:lnTo>
                      <a:pt x="84" y="150"/>
                    </a:lnTo>
                    <a:lnTo>
                      <a:pt x="82" y="150"/>
                    </a:lnTo>
                    <a:lnTo>
                      <a:pt x="80" y="148"/>
                    </a:lnTo>
                    <a:close/>
                    <a:moveTo>
                      <a:pt x="110" y="154"/>
                    </a:moveTo>
                    <a:lnTo>
                      <a:pt x="112" y="156"/>
                    </a:lnTo>
                    <a:lnTo>
                      <a:pt x="112" y="156"/>
                    </a:lnTo>
                    <a:lnTo>
                      <a:pt x="114" y="156"/>
                    </a:lnTo>
                    <a:lnTo>
                      <a:pt x="116" y="158"/>
                    </a:lnTo>
                    <a:lnTo>
                      <a:pt x="116" y="158"/>
                    </a:lnTo>
                    <a:lnTo>
                      <a:pt x="118" y="160"/>
                    </a:lnTo>
                    <a:lnTo>
                      <a:pt x="118" y="160"/>
                    </a:lnTo>
                    <a:lnTo>
                      <a:pt x="120" y="162"/>
                    </a:lnTo>
                    <a:lnTo>
                      <a:pt x="120" y="162"/>
                    </a:lnTo>
                    <a:lnTo>
                      <a:pt x="120" y="162"/>
                    </a:lnTo>
                    <a:lnTo>
                      <a:pt x="122" y="164"/>
                    </a:lnTo>
                    <a:lnTo>
                      <a:pt x="120" y="164"/>
                    </a:lnTo>
                    <a:lnTo>
                      <a:pt x="120" y="166"/>
                    </a:lnTo>
                    <a:lnTo>
                      <a:pt x="120" y="168"/>
                    </a:lnTo>
                    <a:lnTo>
                      <a:pt x="122" y="170"/>
                    </a:lnTo>
                    <a:lnTo>
                      <a:pt x="124" y="170"/>
                    </a:lnTo>
                    <a:lnTo>
                      <a:pt x="124" y="170"/>
                    </a:lnTo>
                    <a:lnTo>
                      <a:pt x="126" y="174"/>
                    </a:lnTo>
                    <a:lnTo>
                      <a:pt x="126" y="174"/>
                    </a:lnTo>
                    <a:lnTo>
                      <a:pt x="128" y="174"/>
                    </a:lnTo>
                    <a:lnTo>
                      <a:pt x="132" y="174"/>
                    </a:lnTo>
                    <a:lnTo>
                      <a:pt x="132" y="174"/>
                    </a:lnTo>
                    <a:lnTo>
                      <a:pt x="134" y="174"/>
                    </a:lnTo>
                    <a:lnTo>
                      <a:pt x="134" y="174"/>
                    </a:lnTo>
                    <a:lnTo>
                      <a:pt x="134" y="172"/>
                    </a:lnTo>
                    <a:lnTo>
                      <a:pt x="132" y="172"/>
                    </a:lnTo>
                    <a:lnTo>
                      <a:pt x="130" y="172"/>
                    </a:lnTo>
                    <a:lnTo>
                      <a:pt x="130" y="170"/>
                    </a:lnTo>
                    <a:lnTo>
                      <a:pt x="132" y="170"/>
                    </a:lnTo>
                    <a:lnTo>
                      <a:pt x="130" y="168"/>
                    </a:lnTo>
                    <a:lnTo>
                      <a:pt x="130" y="166"/>
                    </a:lnTo>
                    <a:lnTo>
                      <a:pt x="128" y="166"/>
                    </a:lnTo>
                    <a:lnTo>
                      <a:pt x="128" y="164"/>
                    </a:lnTo>
                    <a:lnTo>
                      <a:pt x="128" y="162"/>
                    </a:lnTo>
                    <a:lnTo>
                      <a:pt x="128" y="162"/>
                    </a:lnTo>
                    <a:lnTo>
                      <a:pt x="128" y="158"/>
                    </a:lnTo>
                    <a:lnTo>
                      <a:pt x="128" y="156"/>
                    </a:lnTo>
                    <a:lnTo>
                      <a:pt x="128" y="156"/>
                    </a:lnTo>
                    <a:lnTo>
                      <a:pt x="128" y="154"/>
                    </a:lnTo>
                    <a:lnTo>
                      <a:pt x="128" y="154"/>
                    </a:lnTo>
                    <a:lnTo>
                      <a:pt x="126" y="152"/>
                    </a:lnTo>
                    <a:lnTo>
                      <a:pt x="126" y="152"/>
                    </a:lnTo>
                    <a:lnTo>
                      <a:pt x="124" y="152"/>
                    </a:lnTo>
                    <a:lnTo>
                      <a:pt x="124" y="150"/>
                    </a:lnTo>
                    <a:lnTo>
                      <a:pt x="124" y="150"/>
                    </a:lnTo>
                    <a:lnTo>
                      <a:pt x="124" y="148"/>
                    </a:lnTo>
                    <a:lnTo>
                      <a:pt x="122" y="148"/>
                    </a:lnTo>
                    <a:lnTo>
                      <a:pt x="118" y="148"/>
                    </a:lnTo>
                    <a:lnTo>
                      <a:pt x="112" y="148"/>
                    </a:lnTo>
                    <a:lnTo>
                      <a:pt x="108" y="148"/>
                    </a:lnTo>
                    <a:lnTo>
                      <a:pt x="110" y="150"/>
                    </a:lnTo>
                    <a:lnTo>
                      <a:pt x="110" y="154"/>
                    </a:lnTo>
                    <a:close/>
                    <a:moveTo>
                      <a:pt x="92" y="156"/>
                    </a:moveTo>
                    <a:lnTo>
                      <a:pt x="92" y="158"/>
                    </a:lnTo>
                    <a:lnTo>
                      <a:pt x="92" y="160"/>
                    </a:lnTo>
                    <a:lnTo>
                      <a:pt x="94" y="158"/>
                    </a:lnTo>
                    <a:lnTo>
                      <a:pt x="96" y="154"/>
                    </a:lnTo>
                    <a:lnTo>
                      <a:pt x="96" y="154"/>
                    </a:lnTo>
                    <a:lnTo>
                      <a:pt x="98" y="154"/>
                    </a:lnTo>
                    <a:lnTo>
                      <a:pt x="98" y="156"/>
                    </a:lnTo>
                    <a:lnTo>
                      <a:pt x="100" y="156"/>
                    </a:lnTo>
                    <a:lnTo>
                      <a:pt x="100" y="156"/>
                    </a:lnTo>
                    <a:lnTo>
                      <a:pt x="100" y="158"/>
                    </a:lnTo>
                    <a:lnTo>
                      <a:pt x="100" y="158"/>
                    </a:lnTo>
                    <a:lnTo>
                      <a:pt x="102" y="158"/>
                    </a:lnTo>
                    <a:lnTo>
                      <a:pt x="102" y="160"/>
                    </a:lnTo>
                    <a:lnTo>
                      <a:pt x="104" y="162"/>
                    </a:lnTo>
                    <a:lnTo>
                      <a:pt x="106" y="162"/>
                    </a:lnTo>
                    <a:lnTo>
                      <a:pt x="106" y="162"/>
                    </a:lnTo>
                    <a:lnTo>
                      <a:pt x="106" y="158"/>
                    </a:lnTo>
                    <a:lnTo>
                      <a:pt x="104" y="154"/>
                    </a:lnTo>
                    <a:lnTo>
                      <a:pt x="100" y="152"/>
                    </a:lnTo>
                    <a:lnTo>
                      <a:pt x="98" y="150"/>
                    </a:lnTo>
                    <a:lnTo>
                      <a:pt x="98" y="150"/>
                    </a:lnTo>
                    <a:lnTo>
                      <a:pt x="96" y="148"/>
                    </a:lnTo>
                    <a:lnTo>
                      <a:pt x="94" y="148"/>
                    </a:lnTo>
                    <a:lnTo>
                      <a:pt x="92" y="148"/>
                    </a:lnTo>
                    <a:lnTo>
                      <a:pt x="92" y="148"/>
                    </a:lnTo>
                    <a:lnTo>
                      <a:pt x="92" y="150"/>
                    </a:lnTo>
                    <a:lnTo>
                      <a:pt x="92" y="152"/>
                    </a:lnTo>
                    <a:lnTo>
                      <a:pt x="92" y="156"/>
                    </a:lnTo>
                    <a:close/>
                    <a:moveTo>
                      <a:pt x="76" y="148"/>
                    </a:moveTo>
                    <a:lnTo>
                      <a:pt x="76" y="148"/>
                    </a:lnTo>
                    <a:lnTo>
                      <a:pt x="76" y="148"/>
                    </a:lnTo>
                    <a:lnTo>
                      <a:pt x="76" y="148"/>
                    </a:lnTo>
                    <a:lnTo>
                      <a:pt x="78" y="148"/>
                    </a:lnTo>
                    <a:lnTo>
                      <a:pt x="76" y="148"/>
                    </a:lnTo>
                    <a:lnTo>
                      <a:pt x="76" y="148"/>
                    </a:lnTo>
                    <a:close/>
                    <a:moveTo>
                      <a:pt x="74" y="156"/>
                    </a:moveTo>
                    <a:lnTo>
                      <a:pt x="74" y="152"/>
                    </a:lnTo>
                    <a:lnTo>
                      <a:pt x="74" y="148"/>
                    </a:lnTo>
                    <a:lnTo>
                      <a:pt x="74" y="146"/>
                    </a:lnTo>
                    <a:lnTo>
                      <a:pt x="74" y="146"/>
                    </a:lnTo>
                    <a:lnTo>
                      <a:pt x="74" y="146"/>
                    </a:lnTo>
                    <a:lnTo>
                      <a:pt x="72" y="148"/>
                    </a:lnTo>
                    <a:lnTo>
                      <a:pt x="72" y="150"/>
                    </a:lnTo>
                    <a:lnTo>
                      <a:pt x="72" y="150"/>
                    </a:lnTo>
                    <a:lnTo>
                      <a:pt x="72" y="152"/>
                    </a:lnTo>
                    <a:lnTo>
                      <a:pt x="72" y="152"/>
                    </a:lnTo>
                    <a:lnTo>
                      <a:pt x="72" y="154"/>
                    </a:lnTo>
                    <a:lnTo>
                      <a:pt x="72" y="154"/>
                    </a:lnTo>
                    <a:lnTo>
                      <a:pt x="74" y="156"/>
                    </a:lnTo>
                    <a:close/>
                    <a:moveTo>
                      <a:pt x="100" y="150"/>
                    </a:moveTo>
                    <a:lnTo>
                      <a:pt x="100" y="152"/>
                    </a:lnTo>
                    <a:lnTo>
                      <a:pt x="100" y="150"/>
                    </a:lnTo>
                    <a:lnTo>
                      <a:pt x="100" y="146"/>
                    </a:lnTo>
                    <a:lnTo>
                      <a:pt x="98" y="146"/>
                    </a:lnTo>
                    <a:lnTo>
                      <a:pt x="98" y="146"/>
                    </a:lnTo>
                    <a:lnTo>
                      <a:pt x="98" y="148"/>
                    </a:lnTo>
                    <a:lnTo>
                      <a:pt x="100" y="150"/>
                    </a:lnTo>
                    <a:close/>
                    <a:moveTo>
                      <a:pt x="94" y="146"/>
                    </a:moveTo>
                    <a:lnTo>
                      <a:pt x="92" y="142"/>
                    </a:lnTo>
                    <a:lnTo>
                      <a:pt x="90" y="142"/>
                    </a:lnTo>
                    <a:lnTo>
                      <a:pt x="88" y="138"/>
                    </a:lnTo>
                    <a:lnTo>
                      <a:pt x="88" y="138"/>
                    </a:lnTo>
                    <a:lnTo>
                      <a:pt x="86" y="138"/>
                    </a:lnTo>
                    <a:lnTo>
                      <a:pt x="86" y="138"/>
                    </a:lnTo>
                    <a:lnTo>
                      <a:pt x="86" y="140"/>
                    </a:lnTo>
                    <a:lnTo>
                      <a:pt x="88" y="140"/>
                    </a:lnTo>
                    <a:lnTo>
                      <a:pt x="90" y="142"/>
                    </a:lnTo>
                    <a:lnTo>
                      <a:pt x="92" y="144"/>
                    </a:lnTo>
                    <a:lnTo>
                      <a:pt x="94" y="146"/>
                    </a:lnTo>
                    <a:close/>
                    <a:moveTo>
                      <a:pt x="64" y="150"/>
                    </a:moveTo>
                    <a:lnTo>
                      <a:pt x="64" y="148"/>
                    </a:lnTo>
                    <a:lnTo>
                      <a:pt x="64" y="148"/>
                    </a:lnTo>
                    <a:lnTo>
                      <a:pt x="66" y="146"/>
                    </a:lnTo>
                    <a:lnTo>
                      <a:pt x="64" y="142"/>
                    </a:lnTo>
                    <a:lnTo>
                      <a:pt x="64" y="142"/>
                    </a:lnTo>
                    <a:lnTo>
                      <a:pt x="64" y="140"/>
                    </a:lnTo>
                    <a:lnTo>
                      <a:pt x="64" y="138"/>
                    </a:lnTo>
                    <a:lnTo>
                      <a:pt x="64" y="138"/>
                    </a:lnTo>
                    <a:lnTo>
                      <a:pt x="62" y="136"/>
                    </a:lnTo>
                    <a:lnTo>
                      <a:pt x="62" y="136"/>
                    </a:lnTo>
                    <a:lnTo>
                      <a:pt x="60" y="134"/>
                    </a:lnTo>
                    <a:lnTo>
                      <a:pt x="58" y="132"/>
                    </a:lnTo>
                    <a:lnTo>
                      <a:pt x="58" y="134"/>
                    </a:lnTo>
                    <a:lnTo>
                      <a:pt x="56" y="132"/>
                    </a:lnTo>
                    <a:lnTo>
                      <a:pt x="56" y="132"/>
                    </a:lnTo>
                    <a:lnTo>
                      <a:pt x="54" y="132"/>
                    </a:lnTo>
                    <a:lnTo>
                      <a:pt x="54" y="130"/>
                    </a:lnTo>
                    <a:lnTo>
                      <a:pt x="52" y="132"/>
                    </a:lnTo>
                    <a:lnTo>
                      <a:pt x="50" y="132"/>
                    </a:lnTo>
                    <a:lnTo>
                      <a:pt x="50" y="132"/>
                    </a:lnTo>
                    <a:lnTo>
                      <a:pt x="46" y="130"/>
                    </a:lnTo>
                    <a:lnTo>
                      <a:pt x="46" y="130"/>
                    </a:lnTo>
                    <a:lnTo>
                      <a:pt x="44" y="132"/>
                    </a:lnTo>
                    <a:lnTo>
                      <a:pt x="44" y="132"/>
                    </a:lnTo>
                    <a:lnTo>
                      <a:pt x="46" y="132"/>
                    </a:lnTo>
                    <a:lnTo>
                      <a:pt x="46" y="132"/>
                    </a:lnTo>
                    <a:lnTo>
                      <a:pt x="46" y="132"/>
                    </a:lnTo>
                    <a:lnTo>
                      <a:pt x="48" y="134"/>
                    </a:lnTo>
                    <a:lnTo>
                      <a:pt x="48" y="136"/>
                    </a:lnTo>
                    <a:lnTo>
                      <a:pt x="48" y="136"/>
                    </a:lnTo>
                    <a:lnTo>
                      <a:pt x="50" y="136"/>
                    </a:lnTo>
                    <a:lnTo>
                      <a:pt x="50" y="138"/>
                    </a:lnTo>
                    <a:lnTo>
                      <a:pt x="52" y="140"/>
                    </a:lnTo>
                    <a:lnTo>
                      <a:pt x="52" y="142"/>
                    </a:lnTo>
                    <a:lnTo>
                      <a:pt x="52" y="144"/>
                    </a:lnTo>
                    <a:lnTo>
                      <a:pt x="54" y="144"/>
                    </a:lnTo>
                    <a:lnTo>
                      <a:pt x="54" y="146"/>
                    </a:lnTo>
                    <a:lnTo>
                      <a:pt x="56" y="146"/>
                    </a:lnTo>
                    <a:lnTo>
                      <a:pt x="56" y="148"/>
                    </a:lnTo>
                    <a:lnTo>
                      <a:pt x="56" y="148"/>
                    </a:lnTo>
                    <a:lnTo>
                      <a:pt x="56" y="150"/>
                    </a:lnTo>
                    <a:lnTo>
                      <a:pt x="58" y="152"/>
                    </a:lnTo>
                    <a:lnTo>
                      <a:pt x="58" y="152"/>
                    </a:lnTo>
                    <a:lnTo>
                      <a:pt x="58" y="152"/>
                    </a:lnTo>
                    <a:lnTo>
                      <a:pt x="60" y="154"/>
                    </a:lnTo>
                    <a:lnTo>
                      <a:pt x="60" y="154"/>
                    </a:lnTo>
                    <a:lnTo>
                      <a:pt x="62" y="154"/>
                    </a:lnTo>
                    <a:lnTo>
                      <a:pt x="62" y="152"/>
                    </a:lnTo>
                    <a:lnTo>
                      <a:pt x="62" y="152"/>
                    </a:lnTo>
                    <a:lnTo>
                      <a:pt x="62" y="152"/>
                    </a:lnTo>
                    <a:lnTo>
                      <a:pt x="64" y="152"/>
                    </a:lnTo>
                    <a:lnTo>
                      <a:pt x="64" y="152"/>
                    </a:lnTo>
                    <a:lnTo>
                      <a:pt x="64" y="150"/>
                    </a:lnTo>
                    <a:lnTo>
                      <a:pt x="64" y="150"/>
                    </a:lnTo>
                    <a:close/>
                    <a:moveTo>
                      <a:pt x="70" y="130"/>
                    </a:moveTo>
                    <a:lnTo>
                      <a:pt x="70" y="130"/>
                    </a:lnTo>
                    <a:lnTo>
                      <a:pt x="70" y="130"/>
                    </a:lnTo>
                    <a:lnTo>
                      <a:pt x="68" y="130"/>
                    </a:lnTo>
                    <a:lnTo>
                      <a:pt x="68" y="132"/>
                    </a:lnTo>
                    <a:lnTo>
                      <a:pt x="68" y="134"/>
                    </a:lnTo>
                    <a:lnTo>
                      <a:pt x="70" y="134"/>
                    </a:lnTo>
                    <a:lnTo>
                      <a:pt x="72" y="136"/>
                    </a:lnTo>
                    <a:lnTo>
                      <a:pt x="72" y="136"/>
                    </a:lnTo>
                    <a:lnTo>
                      <a:pt x="72" y="136"/>
                    </a:lnTo>
                    <a:lnTo>
                      <a:pt x="72" y="134"/>
                    </a:lnTo>
                    <a:lnTo>
                      <a:pt x="72" y="132"/>
                    </a:lnTo>
                    <a:lnTo>
                      <a:pt x="72" y="132"/>
                    </a:lnTo>
                    <a:lnTo>
                      <a:pt x="70" y="130"/>
                    </a:lnTo>
                    <a:close/>
                    <a:moveTo>
                      <a:pt x="40" y="124"/>
                    </a:moveTo>
                    <a:lnTo>
                      <a:pt x="40" y="124"/>
                    </a:lnTo>
                    <a:lnTo>
                      <a:pt x="40" y="126"/>
                    </a:lnTo>
                    <a:lnTo>
                      <a:pt x="40" y="126"/>
                    </a:lnTo>
                    <a:lnTo>
                      <a:pt x="44" y="128"/>
                    </a:lnTo>
                    <a:lnTo>
                      <a:pt x="44" y="126"/>
                    </a:lnTo>
                    <a:lnTo>
                      <a:pt x="42" y="126"/>
                    </a:lnTo>
                    <a:lnTo>
                      <a:pt x="40" y="124"/>
                    </a:lnTo>
                    <a:close/>
                    <a:moveTo>
                      <a:pt x="102" y="130"/>
                    </a:moveTo>
                    <a:lnTo>
                      <a:pt x="104" y="130"/>
                    </a:lnTo>
                    <a:lnTo>
                      <a:pt x="106" y="130"/>
                    </a:lnTo>
                    <a:lnTo>
                      <a:pt x="106" y="130"/>
                    </a:lnTo>
                    <a:lnTo>
                      <a:pt x="106" y="130"/>
                    </a:lnTo>
                    <a:lnTo>
                      <a:pt x="108" y="128"/>
                    </a:lnTo>
                    <a:lnTo>
                      <a:pt x="108" y="128"/>
                    </a:lnTo>
                    <a:lnTo>
                      <a:pt x="108" y="126"/>
                    </a:lnTo>
                    <a:lnTo>
                      <a:pt x="108" y="124"/>
                    </a:lnTo>
                    <a:lnTo>
                      <a:pt x="106" y="124"/>
                    </a:lnTo>
                    <a:lnTo>
                      <a:pt x="106" y="124"/>
                    </a:lnTo>
                    <a:lnTo>
                      <a:pt x="104" y="120"/>
                    </a:lnTo>
                    <a:lnTo>
                      <a:pt x="104" y="122"/>
                    </a:lnTo>
                    <a:lnTo>
                      <a:pt x="104" y="122"/>
                    </a:lnTo>
                    <a:lnTo>
                      <a:pt x="102" y="122"/>
                    </a:lnTo>
                    <a:lnTo>
                      <a:pt x="104" y="126"/>
                    </a:lnTo>
                    <a:lnTo>
                      <a:pt x="102" y="128"/>
                    </a:lnTo>
                    <a:lnTo>
                      <a:pt x="102" y="130"/>
                    </a:lnTo>
                    <a:close/>
                    <a:moveTo>
                      <a:pt x="68" y="118"/>
                    </a:moveTo>
                    <a:lnTo>
                      <a:pt x="68" y="118"/>
                    </a:lnTo>
                    <a:lnTo>
                      <a:pt x="68" y="120"/>
                    </a:lnTo>
                    <a:lnTo>
                      <a:pt x="72" y="122"/>
                    </a:lnTo>
                    <a:lnTo>
                      <a:pt x="72" y="122"/>
                    </a:lnTo>
                    <a:lnTo>
                      <a:pt x="68" y="118"/>
                    </a:lnTo>
                    <a:lnTo>
                      <a:pt x="68" y="118"/>
                    </a:lnTo>
                    <a:close/>
                    <a:moveTo>
                      <a:pt x="66" y="110"/>
                    </a:moveTo>
                    <a:lnTo>
                      <a:pt x="68" y="110"/>
                    </a:lnTo>
                    <a:lnTo>
                      <a:pt x="68" y="110"/>
                    </a:lnTo>
                    <a:lnTo>
                      <a:pt x="68" y="108"/>
                    </a:lnTo>
                    <a:lnTo>
                      <a:pt x="68" y="106"/>
                    </a:lnTo>
                    <a:lnTo>
                      <a:pt x="68" y="104"/>
                    </a:lnTo>
                    <a:lnTo>
                      <a:pt x="68" y="104"/>
                    </a:lnTo>
                    <a:lnTo>
                      <a:pt x="68" y="104"/>
                    </a:lnTo>
                    <a:lnTo>
                      <a:pt x="68" y="104"/>
                    </a:lnTo>
                    <a:lnTo>
                      <a:pt x="66" y="104"/>
                    </a:lnTo>
                    <a:lnTo>
                      <a:pt x="64" y="104"/>
                    </a:lnTo>
                    <a:lnTo>
                      <a:pt x="64" y="104"/>
                    </a:lnTo>
                    <a:lnTo>
                      <a:pt x="66" y="106"/>
                    </a:lnTo>
                    <a:lnTo>
                      <a:pt x="66" y="108"/>
                    </a:lnTo>
                    <a:lnTo>
                      <a:pt x="66" y="108"/>
                    </a:lnTo>
                    <a:lnTo>
                      <a:pt x="66" y="108"/>
                    </a:lnTo>
                    <a:lnTo>
                      <a:pt x="66" y="110"/>
                    </a:lnTo>
                    <a:lnTo>
                      <a:pt x="66" y="110"/>
                    </a:lnTo>
                    <a:close/>
                    <a:moveTo>
                      <a:pt x="30" y="86"/>
                    </a:moveTo>
                    <a:lnTo>
                      <a:pt x="30" y="88"/>
                    </a:lnTo>
                    <a:lnTo>
                      <a:pt x="32" y="88"/>
                    </a:lnTo>
                    <a:lnTo>
                      <a:pt x="32" y="88"/>
                    </a:lnTo>
                    <a:lnTo>
                      <a:pt x="32" y="90"/>
                    </a:lnTo>
                    <a:lnTo>
                      <a:pt x="34" y="96"/>
                    </a:lnTo>
                    <a:lnTo>
                      <a:pt x="34" y="98"/>
                    </a:lnTo>
                    <a:lnTo>
                      <a:pt x="36" y="100"/>
                    </a:lnTo>
                    <a:lnTo>
                      <a:pt x="36" y="102"/>
                    </a:lnTo>
                    <a:lnTo>
                      <a:pt x="36" y="104"/>
                    </a:lnTo>
                    <a:lnTo>
                      <a:pt x="38" y="106"/>
                    </a:lnTo>
                    <a:lnTo>
                      <a:pt x="38" y="108"/>
                    </a:lnTo>
                    <a:lnTo>
                      <a:pt x="40" y="108"/>
                    </a:lnTo>
                    <a:lnTo>
                      <a:pt x="40" y="108"/>
                    </a:lnTo>
                    <a:lnTo>
                      <a:pt x="42" y="110"/>
                    </a:lnTo>
                    <a:lnTo>
                      <a:pt x="42" y="112"/>
                    </a:lnTo>
                    <a:lnTo>
                      <a:pt x="44" y="114"/>
                    </a:lnTo>
                    <a:lnTo>
                      <a:pt x="44" y="114"/>
                    </a:lnTo>
                    <a:lnTo>
                      <a:pt x="46" y="114"/>
                    </a:lnTo>
                    <a:lnTo>
                      <a:pt x="46" y="114"/>
                    </a:lnTo>
                    <a:lnTo>
                      <a:pt x="46" y="114"/>
                    </a:lnTo>
                    <a:lnTo>
                      <a:pt x="46" y="112"/>
                    </a:lnTo>
                    <a:lnTo>
                      <a:pt x="46" y="108"/>
                    </a:lnTo>
                    <a:lnTo>
                      <a:pt x="46" y="106"/>
                    </a:lnTo>
                    <a:lnTo>
                      <a:pt x="46" y="108"/>
                    </a:lnTo>
                    <a:lnTo>
                      <a:pt x="48" y="108"/>
                    </a:lnTo>
                    <a:lnTo>
                      <a:pt x="50" y="108"/>
                    </a:lnTo>
                    <a:lnTo>
                      <a:pt x="50" y="110"/>
                    </a:lnTo>
                    <a:lnTo>
                      <a:pt x="52" y="110"/>
                    </a:lnTo>
                    <a:lnTo>
                      <a:pt x="52" y="112"/>
                    </a:lnTo>
                    <a:lnTo>
                      <a:pt x="52" y="114"/>
                    </a:lnTo>
                    <a:lnTo>
                      <a:pt x="48" y="116"/>
                    </a:lnTo>
                    <a:lnTo>
                      <a:pt x="48" y="118"/>
                    </a:lnTo>
                    <a:lnTo>
                      <a:pt x="48" y="118"/>
                    </a:lnTo>
                    <a:lnTo>
                      <a:pt x="48" y="122"/>
                    </a:lnTo>
                    <a:lnTo>
                      <a:pt x="48" y="126"/>
                    </a:lnTo>
                    <a:lnTo>
                      <a:pt x="50" y="124"/>
                    </a:lnTo>
                    <a:lnTo>
                      <a:pt x="52" y="124"/>
                    </a:lnTo>
                    <a:lnTo>
                      <a:pt x="54" y="126"/>
                    </a:lnTo>
                    <a:lnTo>
                      <a:pt x="54" y="126"/>
                    </a:lnTo>
                    <a:lnTo>
                      <a:pt x="56" y="128"/>
                    </a:lnTo>
                    <a:lnTo>
                      <a:pt x="58" y="128"/>
                    </a:lnTo>
                    <a:lnTo>
                      <a:pt x="60" y="128"/>
                    </a:lnTo>
                    <a:lnTo>
                      <a:pt x="62" y="128"/>
                    </a:lnTo>
                    <a:lnTo>
                      <a:pt x="62" y="126"/>
                    </a:lnTo>
                    <a:lnTo>
                      <a:pt x="62" y="124"/>
                    </a:lnTo>
                    <a:lnTo>
                      <a:pt x="64" y="124"/>
                    </a:lnTo>
                    <a:lnTo>
                      <a:pt x="64" y="124"/>
                    </a:lnTo>
                    <a:lnTo>
                      <a:pt x="66" y="124"/>
                    </a:lnTo>
                    <a:lnTo>
                      <a:pt x="66" y="124"/>
                    </a:lnTo>
                    <a:lnTo>
                      <a:pt x="72" y="126"/>
                    </a:lnTo>
                    <a:lnTo>
                      <a:pt x="74" y="128"/>
                    </a:lnTo>
                    <a:lnTo>
                      <a:pt x="76" y="130"/>
                    </a:lnTo>
                    <a:lnTo>
                      <a:pt x="76" y="132"/>
                    </a:lnTo>
                    <a:lnTo>
                      <a:pt x="78" y="134"/>
                    </a:lnTo>
                    <a:lnTo>
                      <a:pt x="80" y="134"/>
                    </a:lnTo>
                    <a:lnTo>
                      <a:pt x="80" y="136"/>
                    </a:lnTo>
                    <a:lnTo>
                      <a:pt x="80" y="136"/>
                    </a:lnTo>
                    <a:lnTo>
                      <a:pt x="82" y="136"/>
                    </a:lnTo>
                    <a:lnTo>
                      <a:pt x="82" y="132"/>
                    </a:lnTo>
                    <a:lnTo>
                      <a:pt x="80" y="130"/>
                    </a:lnTo>
                    <a:lnTo>
                      <a:pt x="80" y="130"/>
                    </a:lnTo>
                    <a:lnTo>
                      <a:pt x="78" y="128"/>
                    </a:lnTo>
                    <a:lnTo>
                      <a:pt x="78" y="128"/>
                    </a:lnTo>
                    <a:lnTo>
                      <a:pt x="78" y="126"/>
                    </a:lnTo>
                    <a:lnTo>
                      <a:pt x="78" y="126"/>
                    </a:lnTo>
                    <a:lnTo>
                      <a:pt x="78" y="124"/>
                    </a:lnTo>
                    <a:lnTo>
                      <a:pt x="78" y="124"/>
                    </a:lnTo>
                    <a:lnTo>
                      <a:pt x="78" y="124"/>
                    </a:lnTo>
                    <a:lnTo>
                      <a:pt x="80" y="124"/>
                    </a:lnTo>
                    <a:lnTo>
                      <a:pt x="82" y="126"/>
                    </a:lnTo>
                    <a:lnTo>
                      <a:pt x="84" y="128"/>
                    </a:lnTo>
                    <a:lnTo>
                      <a:pt x="84" y="130"/>
                    </a:lnTo>
                    <a:lnTo>
                      <a:pt x="88" y="132"/>
                    </a:lnTo>
                    <a:lnTo>
                      <a:pt x="90" y="132"/>
                    </a:lnTo>
                    <a:lnTo>
                      <a:pt x="90" y="134"/>
                    </a:lnTo>
                    <a:lnTo>
                      <a:pt x="92" y="136"/>
                    </a:lnTo>
                    <a:lnTo>
                      <a:pt x="92" y="138"/>
                    </a:lnTo>
                    <a:lnTo>
                      <a:pt x="92" y="140"/>
                    </a:lnTo>
                    <a:lnTo>
                      <a:pt x="94" y="140"/>
                    </a:lnTo>
                    <a:lnTo>
                      <a:pt x="98" y="142"/>
                    </a:lnTo>
                    <a:lnTo>
                      <a:pt x="98" y="142"/>
                    </a:lnTo>
                    <a:lnTo>
                      <a:pt x="100" y="142"/>
                    </a:lnTo>
                    <a:lnTo>
                      <a:pt x="100" y="142"/>
                    </a:lnTo>
                    <a:lnTo>
                      <a:pt x="102" y="140"/>
                    </a:lnTo>
                    <a:lnTo>
                      <a:pt x="102" y="142"/>
                    </a:lnTo>
                    <a:lnTo>
                      <a:pt x="102" y="144"/>
                    </a:lnTo>
                    <a:lnTo>
                      <a:pt x="102" y="146"/>
                    </a:lnTo>
                    <a:lnTo>
                      <a:pt x="104" y="148"/>
                    </a:lnTo>
                    <a:lnTo>
                      <a:pt x="104" y="148"/>
                    </a:lnTo>
                    <a:lnTo>
                      <a:pt x="106" y="144"/>
                    </a:lnTo>
                    <a:lnTo>
                      <a:pt x="106" y="140"/>
                    </a:lnTo>
                    <a:lnTo>
                      <a:pt x="104" y="140"/>
                    </a:lnTo>
                    <a:lnTo>
                      <a:pt x="104" y="140"/>
                    </a:lnTo>
                    <a:lnTo>
                      <a:pt x="102" y="138"/>
                    </a:lnTo>
                    <a:lnTo>
                      <a:pt x="100" y="138"/>
                    </a:lnTo>
                    <a:lnTo>
                      <a:pt x="100" y="138"/>
                    </a:lnTo>
                    <a:lnTo>
                      <a:pt x="100" y="136"/>
                    </a:lnTo>
                    <a:lnTo>
                      <a:pt x="100" y="136"/>
                    </a:lnTo>
                    <a:lnTo>
                      <a:pt x="98" y="134"/>
                    </a:lnTo>
                    <a:lnTo>
                      <a:pt x="98" y="132"/>
                    </a:lnTo>
                    <a:lnTo>
                      <a:pt x="96" y="130"/>
                    </a:lnTo>
                    <a:lnTo>
                      <a:pt x="94" y="128"/>
                    </a:lnTo>
                    <a:lnTo>
                      <a:pt x="96" y="128"/>
                    </a:lnTo>
                    <a:lnTo>
                      <a:pt x="98" y="128"/>
                    </a:lnTo>
                    <a:lnTo>
                      <a:pt x="100" y="126"/>
                    </a:lnTo>
                    <a:lnTo>
                      <a:pt x="98" y="124"/>
                    </a:lnTo>
                    <a:lnTo>
                      <a:pt x="96" y="124"/>
                    </a:lnTo>
                    <a:lnTo>
                      <a:pt x="96" y="124"/>
                    </a:lnTo>
                    <a:lnTo>
                      <a:pt x="96" y="124"/>
                    </a:lnTo>
                    <a:lnTo>
                      <a:pt x="92" y="122"/>
                    </a:lnTo>
                    <a:lnTo>
                      <a:pt x="92" y="122"/>
                    </a:lnTo>
                    <a:lnTo>
                      <a:pt x="90" y="120"/>
                    </a:lnTo>
                    <a:lnTo>
                      <a:pt x="90" y="122"/>
                    </a:lnTo>
                    <a:lnTo>
                      <a:pt x="90" y="122"/>
                    </a:lnTo>
                    <a:lnTo>
                      <a:pt x="90" y="124"/>
                    </a:lnTo>
                    <a:lnTo>
                      <a:pt x="90" y="124"/>
                    </a:lnTo>
                    <a:lnTo>
                      <a:pt x="90" y="126"/>
                    </a:lnTo>
                    <a:lnTo>
                      <a:pt x="88" y="126"/>
                    </a:lnTo>
                    <a:lnTo>
                      <a:pt x="86" y="126"/>
                    </a:lnTo>
                    <a:lnTo>
                      <a:pt x="86" y="124"/>
                    </a:lnTo>
                    <a:lnTo>
                      <a:pt x="86" y="124"/>
                    </a:lnTo>
                    <a:lnTo>
                      <a:pt x="86" y="122"/>
                    </a:lnTo>
                    <a:lnTo>
                      <a:pt x="86" y="120"/>
                    </a:lnTo>
                    <a:lnTo>
                      <a:pt x="84" y="118"/>
                    </a:lnTo>
                    <a:lnTo>
                      <a:pt x="82" y="118"/>
                    </a:lnTo>
                    <a:lnTo>
                      <a:pt x="80" y="116"/>
                    </a:lnTo>
                    <a:lnTo>
                      <a:pt x="78" y="116"/>
                    </a:lnTo>
                    <a:lnTo>
                      <a:pt x="76" y="116"/>
                    </a:lnTo>
                    <a:lnTo>
                      <a:pt x="74" y="118"/>
                    </a:lnTo>
                    <a:lnTo>
                      <a:pt x="74" y="118"/>
                    </a:lnTo>
                    <a:lnTo>
                      <a:pt x="72" y="118"/>
                    </a:lnTo>
                    <a:lnTo>
                      <a:pt x="72" y="120"/>
                    </a:lnTo>
                    <a:lnTo>
                      <a:pt x="72" y="120"/>
                    </a:lnTo>
                    <a:lnTo>
                      <a:pt x="74" y="122"/>
                    </a:lnTo>
                    <a:lnTo>
                      <a:pt x="74" y="122"/>
                    </a:lnTo>
                    <a:lnTo>
                      <a:pt x="74" y="122"/>
                    </a:lnTo>
                    <a:lnTo>
                      <a:pt x="74" y="124"/>
                    </a:lnTo>
                    <a:lnTo>
                      <a:pt x="72" y="124"/>
                    </a:lnTo>
                    <a:lnTo>
                      <a:pt x="70" y="124"/>
                    </a:lnTo>
                    <a:lnTo>
                      <a:pt x="68" y="122"/>
                    </a:lnTo>
                    <a:lnTo>
                      <a:pt x="68" y="120"/>
                    </a:lnTo>
                    <a:lnTo>
                      <a:pt x="66" y="120"/>
                    </a:lnTo>
                    <a:lnTo>
                      <a:pt x="66" y="120"/>
                    </a:lnTo>
                    <a:lnTo>
                      <a:pt x="66" y="118"/>
                    </a:lnTo>
                    <a:lnTo>
                      <a:pt x="62" y="114"/>
                    </a:lnTo>
                    <a:lnTo>
                      <a:pt x="62" y="112"/>
                    </a:lnTo>
                    <a:lnTo>
                      <a:pt x="62" y="110"/>
                    </a:lnTo>
                    <a:lnTo>
                      <a:pt x="64" y="108"/>
                    </a:lnTo>
                    <a:lnTo>
                      <a:pt x="62" y="108"/>
                    </a:lnTo>
                    <a:lnTo>
                      <a:pt x="62" y="108"/>
                    </a:lnTo>
                    <a:lnTo>
                      <a:pt x="60" y="104"/>
                    </a:lnTo>
                    <a:lnTo>
                      <a:pt x="58" y="100"/>
                    </a:lnTo>
                    <a:lnTo>
                      <a:pt x="58" y="100"/>
                    </a:lnTo>
                    <a:lnTo>
                      <a:pt x="58" y="98"/>
                    </a:lnTo>
                    <a:lnTo>
                      <a:pt x="58" y="98"/>
                    </a:lnTo>
                    <a:lnTo>
                      <a:pt x="58" y="96"/>
                    </a:lnTo>
                    <a:lnTo>
                      <a:pt x="58" y="96"/>
                    </a:lnTo>
                    <a:lnTo>
                      <a:pt x="60" y="94"/>
                    </a:lnTo>
                    <a:lnTo>
                      <a:pt x="60" y="92"/>
                    </a:lnTo>
                    <a:lnTo>
                      <a:pt x="60" y="92"/>
                    </a:lnTo>
                    <a:lnTo>
                      <a:pt x="58" y="90"/>
                    </a:lnTo>
                    <a:lnTo>
                      <a:pt x="58" y="90"/>
                    </a:lnTo>
                    <a:lnTo>
                      <a:pt x="58" y="88"/>
                    </a:lnTo>
                    <a:lnTo>
                      <a:pt x="60" y="86"/>
                    </a:lnTo>
                    <a:lnTo>
                      <a:pt x="62" y="84"/>
                    </a:lnTo>
                    <a:lnTo>
                      <a:pt x="64" y="84"/>
                    </a:lnTo>
                    <a:lnTo>
                      <a:pt x="66" y="84"/>
                    </a:lnTo>
                    <a:lnTo>
                      <a:pt x="68" y="80"/>
                    </a:lnTo>
                    <a:lnTo>
                      <a:pt x="68" y="78"/>
                    </a:lnTo>
                    <a:lnTo>
                      <a:pt x="70" y="72"/>
                    </a:lnTo>
                    <a:lnTo>
                      <a:pt x="70" y="68"/>
                    </a:lnTo>
                    <a:lnTo>
                      <a:pt x="70" y="68"/>
                    </a:lnTo>
                    <a:lnTo>
                      <a:pt x="70" y="66"/>
                    </a:lnTo>
                    <a:lnTo>
                      <a:pt x="70" y="66"/>
                    </a:lnTo>
                    <a:lnTo>
                      <a:pt x="68" y="66"/>
                    </a:lnTo>
                    <a:lnTo>
                      <a:pt x="68" y="64"/>
                    </a:lnTo>
                    <a:lnTo>
                      <a:pt x="68" y="64"/>
                    </a:lnTo>
                    <a:lnTo>
                      <a:pt x="66" y="62"/>
                    </a:lnTo>
                    <a:lnTo>
                      <a:pt x="66" y="62"/>
                    </a:lnTo>
                    <a:lnTo>
                      <a:pt x="64" y="60"/>
                    </a:lnTo>
                    <a:lnTo>
                      <a:pt x="64" y="58"/>
                    </a:lnTo>
                    <a:lnTo>
                      <a:pt x="62" y="56"/>
                    </a:lnTo>
                    <a:lnTo>
                      <a:pt x="62" y="54"/>
                    </a:lnTo>
                    <a:lnTo>
                      <a:pt x="62" y="50"/>
                    </a:lnTo>
                    <a:lnTo>
                      <a:pt x="62" y="48"/>
                    </a:lnTo>
                    <a:lnTo>
                      <a:pt x="64" y="46"/>
                    </a:lnTo>
                    <a:lnTo>
                      <a:pt x="64" y="44"/>
                    </a:lnTo>
                    <a:lnTo>
                      <a:pt x="62" y="44"/>
                    </a:lnTo>
                    <a:lnTo>
                      <a:pt x="62" y="42"/>
                    </a:lnTo>
                    <a:lnTo>
                      <a:pt x="62" y="42"/>
                    </a:lnTo>
                    <a:lnTo>
                      <a:pt x="60" y="42"/>
                    </a:lnTo>
                    <a:lnTo>
                      <a:pt x="60" y="44"/>
                    </a:lnTo>
                    <a:lnTo>
                      <a:pt x="60" y="44"/>
                    </a:lnTo>
                    <a:lnTo>
                      <a:pt x="58" y="46"/>
                    </a:lnTo>
                    <a:lnTo>
                      <a:pt x="56" y="46"/>
                    </a:lnTo>
                    <a:lnTo>
                      <a:pt x="54" y="44"/>
                    </a:lnTo>
                    <a:lnTo>
                      <a:pt x="52" y="44"/>
                    </a:lnTo>
                    <a:lnTo>
                      <a:pt x="46" y="40"/>
                    </a:lnTo>
                    <a:lnTo>
                      <a:pt x="44" y="40"/>
                    </a:lnTo>
                    <a:lnTo>
                      <a:pt x="42" y="40"/>
                    </a:lnTo>
                    <a:lnTo>
                      <a:pt x="42" y="40"/>
                    </a:lnTo>
                    <a:lnTo>
                      <a:pt x="40" y="40"/>
                    </a:lnTo>
                    <a:lnTo>
                      <a:pt x="40" y="40"/>
                    </a:lnTo>
                    <a:lnTo>
                      <a:pt x="38" y="40"/>
                    </a:lnTo>
                    <a:lnTo>
                      <a:pt x="36" y="42"/>
                    </a:lnTo>
                    <a:lnTo>
                      <a:pt x="36" y="44"/>
                    </a:lnTo>
                    <a:lnTo>
                      <a:pt x="36" y="46"/>
                    </a:lnTo>
                    <a:lnTo>
                      <a:pt x="36" y="48"/>
                    </a:lnTo>
                    <a:lnTo>
                      <a:pt x="34" y="58"/>
                    </a:lnTo>
                    <a:lnTo>
                      <a:pt x="36" y="58"/>
                    </a:lnTo>
                    <a:lnTo>
                      <a:pt x="36" y="60"/>
                    </a:lnTo>
                    <a:lnTo>
                      <a:pt x="36" y="62"/>
                    </a:lnTo>
                    <a:lnTo>
                      <a:pt x="36" y="64"/>
                    </a:lnTo>
                    <a:lnTo>
                      <a:pt x="38" y="66"/>
                    </a:lnTo>
                    <a:lnTo>
                      <a:pt x="38" y="70"/>
                    </a:lnTo>
                    <a:lnTo>
                      <a:pt x="36" y="72"/>
                    </a:lnTo>
                    <a:lnTo>
                      <a:pt x="36" y="74"/>
                    </a:lnTo>
                    <a:lnTo>
                      <a:pt x="38" y="76"/>
                    </a:lnTo>
                    <a:lnTo>
                      <a:pt x="38" y="80"/>
                    </a:lnTo>
                    <a:lnTo>
                      <a:pt x="40" y="82"/>
                    </a:lnTo>
                    <a:lnTo>
                      <a:pt x="40" y="84"/>
                    </a:lnTo>
                    <a:lnTo>
                      <a:pt x="40" y="84"/>
                    </a:lnTo>
                    <a:lnTo>
                      <a:pt x="38" y="86"/>
                    </a:lnTo>
                    <a:lnTo>
                      <a:pt x="38" y="86"/>
                    </a:lnTo>
                    <a:lnTo>
                      <a:pt x="36" y="86"/>
                    </a:lnTo>
                    <a:lnTo>
                      <a:pt x="36" y="86"/>
                    </a:lnTo>
                    <a:lnTo>
                      <a:pt x="34" y="84"/>
                    </a:lnTo>
                    <a:lnTo>
                      <a:pt x="32" y="82"/>
                    </a:lnTo>
                    <a:lnTo>
                      <a:pt x="32" y="82"/>
                    </a:lnTo>
                    <a:lnTo>
                      <a:pt x="32" y="82"/>
                    </a:lnTo>
                    <a:lnTo>
                      <a:pt x="30" y="80"/>
                    </a:lnTo>
                    <a:lnTo>
                      <a:pt x="30" y="80"/>
                    </a:lnTo>
                    <a:lnTo>
                      <a:pt x="30" y="82"/>
                    </a:lnTo>
                    <a:lnTo>
                      <a:pt x="30" y="86"/>
                    </a:lnTo>
                    <a:lnTo>
                      <a:pt x="30" y="86"/>
                    </a:lnTo>
                    <a:close/>
                    <a:moveTo>
                      <a:pt x="54" y="36"/>
                    </a:moveTo>
                    <a:lnTo>
                      <a:pt x="56" y="34"/>
                    </a:lnTo>
                    <a:lnTo>
                      <a:pt x="56" y="34"/>
                    </a:lnTo>
                    <a:lnTo>
                      <a:pt x="56" y="32"/>
                    </a:lnTo>
                    <a:lnTo>
                      <a:pt x="54" y="32"/>
                    </a:lnTo>
                    <a:lnTo>
                      <a:pt x="54" y="34"/>
                    </a:lnTo>
                    <a:lnTo>
                      <a:pt x="54" y="34"/>
                    </a:lnTo>
                    <a:lnTo>
                      <a:pt x="54" y="36"/>
                    </a:lnTo>
                    <a:lnTo>
                      <a:pt x="54" y="36"/>
                    </a:lnTo>
                    <a:close/>
                    <a:moveTo>
                      <a:pt x="44" y="32"/>
                    </a:moveTo>
                    <a:lnTo>
                      <a:pt x="44" y="32"/>
                    </a:lnTo>
                    <a:lnTo>
                      <a:pt x="44" y="32"/>
                    </a:lnTo>
                    <a:lnTo>
                      <a:pt x="44" y="30"/>
                    </a:lnTo>
                    <a:lnTo>
                      <a:pt x="44" y="30"/>
                    </a:lnTo>
                    <a:lnTo>
                      <a:pt x="44" y="30"/>
                    </a:lnTo>
                    <a:lnTo>
                      <a:pt x="44" y="30"/>
                    </a:lnTo>
                    <a:lnTo>
                      <a:pt x="44" y="32"/>
                    </a:lnTo>
                    <a:close/>
                    <a:moveTo>
                      <a:pt x="46" y="26"/>
                    </a:moveTo>
                    <a:lnTo>
                      <a:pt x="48" y="28"/>
                    </a:lnTo>
                    <a:lnTo>
                      <a:pt x="48" y="28"/>
                    </a:lnTo>
                    <a:lnTo>
                      <a:pt x="48" y="26"/>
                    </a:lnTo>
                    <a:lnTo>
                      <a:pt x="46" y="26"/>
                    </a:lnTo>
                    <a:lnTo>
                      <a:pt x="46" y="26"/>
                    </a:lnTo>
                    <a:lnTo>
                      <a:pt x="46" y="26"/>
                    </a:lnTo>
                    <a:lnTo>
                      <a:pt x="46" y="26"/>
                    </a:lnTo>
                    <a:close/>
                    <a:moveTo>
                      <a:pt x="52" y="8"/>
                    </a:moveTo>
                    <a:lnTo>
                      <a:pt x="52" y="6"/>
                    </a:lnTo>
                    <a:lnTo>
                      <a:pt x="52" y="6"/>
                    </a:lnTo>
                    <a:lnTo>
                      <a:pt x="52" y="6"/>
                    </a:lnTo>
                    <a:lnTo>
                      <a:pt x="52" y="8"/>
                    </a:lnTo>
                    <a:lnTo>
                      <a:pt x="52" y="8"/>
                    </a:lnTo>
                    <a:lnTo>
                      <a:pt x="52" y="8"/>
                    </a:lnTo>
                    <a:close/>
                    <a:moveTo>
                      <a:pt x="48" y="2"/>
                    </a:moveTo>
                    <a:lnTo>
                      <a:pt x="50" y="0"/>
                    </a:lnTo>
                    <a:lnTo>
                      <a:pt x="50" y="0"/>
                    </a:lnTo>
                    <a:lnTo>
                      <a:pt x="48" y="0"/>
                    </a:lnTo>
                    <a:lnTo>
                      <a:pt x="48" y="2"/>
                    </a:lnTo>
                    <a:lnTo>
                      <a:pt x="48" y="2"/>
                    </a:lnTo>
                    <a:lnTo>
                      <a:pt x="48"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5" name="Freeform 77"/>
              <p:cNvSpPr>
                <a:spLocks/>
              </p:cNvSpPr>
              <p:nvPr/>
            </p:nvSpPr>
            <p:spPr bwMode="auto">
              <a:xfrm>
                <a:off x="2184" y="2077"/>
                <a:ext cx="211" cy="329"/>
              </a:xfrm>
              <a:custGeom>
                <a:avLst/>
                <a:gdLst>
                  <a:gd name="T0" fmla="*/ 203 w 211"/>
                  <a:gd name="T1" fmla="*/ 276 h 329"/>
                  <a:gd name="T2" fmla="*/ 203 w 211"/>
                  <a:gd name="T3" fmla="*/ 260 h 329"/>
                  <a:gd name="T4" fmla="*/ 207 w 211"/>
                  <a:gd name="T5" fmla="*/ 252 h 329"/>
                  <a:gd name="T6" fmla="*/ 203 w 211"/>
                  <a:gd name="T7" fmla="*/ 230 h 329"/>
                  <a:gd name="T8" fmla="*/ 201 w 211"/>
                  <a:gd name="T9" fmla="*/ 212 h 329"/>
                  <a:gd name="T10" fmla="*/ 183 w 211"/>
                  <a:gd name="T11" fmla="*/ 198 h 329"/>
                  <a:gd name="T12" fmla="*/ 175 w 211"/>
                  <a:gd name="T13" fmla="*/ 186 h 329"/>
                  <a:gd name="T14" fmla="*/ 175 w 211"/>
                  <a:gd name="T15" fmla="*/ 170 h 329"/>
                  <a:gd name="T16" fmla="*/ 163 w 211"/>
                  <a:gd name="T17" fmla="*/ 178 h 329"/>
                  <a:gd name="T18" fmla="*/ 147 w 211"/>
                  <a:gd name="T19" fmla="*/ 170 h 329"/>
                  <a:gd name="T20" fmla="*/ 135 w 211"/>
                  <a:gd name="T21" fmla="*/ 158 h 329"/>
                  <a:gd name="T22" fmla="*/ 127 w 211"/>
                  <a:gd name="T23" fmla="*/ 150 h 329"/>
                  <a:gd name="T24" fmla="*/ 123 w 211"/>
                  <a:gd name="T25" fmla="*/ 140 h 329"/>
                  <a:gd name="T26" fmla="*/ 119 w 211"/>
                  <a:gd name="T27" fmla="*/ 134 h 329"/>
                  <a:gd name="T28" fmla="*/ 123 w 211"/>
                  <a:gd name="T29" fmla="*/ 130 h 329"/>
                  <a:gd name="T30" fmla="*/ 131 w 211"/>
                  <a:gd name="T31" fmla="*/ 116 h 329"/>
                  <a:gd name="T32" fmla="*/ 133 w 211"/>
                  <a:gd name="T33" fmla="*/ 100 h 329"/>
                  <a:gd name="T34" fmla="*/ 141 w 211"/>
                  <a:gd name="T35" fmla="*/ 88 h 329"/>
                  <a:gd name="T36" fmla="*/ 159 w 211"/>
                  <a:gd name="T37" fmla="*/ 80 h 329"/>
                  <a:gd name="T38" fmla="*/ 173 w 211"/>
                  <a:gd name="T39" fmla="*/ 74 h 329"/>
                  <a:gd name="T40" fmla="*/ 179 w 211"/>
                  <a:gd name="T41" fmla="*/ 74 h 329"/>
                  <a:gd name="T42" fmla="*/ 171 w 211"/>
                  <a:gd name="T43" fmla="*/ 70 h 329"/>
                  <a:gd name="T44" fmla="*/ 177 w 211"/>
                  <a:gd name="T45" fmla="*/ 48 h 329"/>
                  <a:gd name="T46" fmla="*/ 165 w 211"/>
                  <a:gd name="T47" fmla="*/ 40 h 329"/>
                  <a:gd name="T48" fmla="*/ 153 w 211"/>
                  <a:gd name="T49" fmla="*/ 40 h 329"/>
                  <a:gd name="T50" fmla="*/ 141 w 211"/>
                  <a:gd name="T51" fmla="*/ 44 h 329"/>
                  <a:gd name="T52" fmla="*/ 131 w 211"/>
                  <a:gd name="T53" fmla="*/ 42 h 329"/>
                  <a:gd name="T54" fmla="*/ 125 w 211"/>
                  <a:gd name="T55" fmla="*/ 32 h 329"/>
                  <a:gd name="T56" fmla="*/ 119 w 211"/>
                  <a:gd name="T57" fmla="*/ 22 h 329"/>
                  <a:gd name="T58" fmla="*/ 108 w 211"/>
                  <a:gd name="T59" fmla="*/ 14 h 329"/>
                  <a:gd name="T60" fmla="*/ 102 w 211"/>
                  <a:gd name="T61" fmla="*/ 4 h 329"/>
                  <a:gd name="T62" fmla="*/ 94 w 211"/>
                  <a:gd name="T63" fmla="*/ 2 h 329"/>
                  <a:gd name="T64" fmla="*/ 94 w 211"/>
                  <a:gd name="T65" fmla="*/ 10 h 329"/>
                  <a:gd name="T66" fmla="*/ 92 w 211"/>
                  <a:gd name="T67" fmla="*/ 16 h 329"/>
                  <a:gd name="T68" fmla="*/ 78 w 211"/>
                  <a:gd name="T69" fmla="*/ 42 h 329"/>
                  <a:gd name="T70" fmla="*/ 52 w 211"/>
                  <a:gd name="T71" fmla="*/ 58 h 329"/>
                  <a:gd name="T72" fmla="*/ 48 w 211"/>
                  <a:gd name="T73" fmla="*/ 62 h 329"/>
                  <a:gd name="T74" fmla="*/ 44 w 211"/>
                  <a:gd name="T75" fmla="*/ 70 h 329"/>
                  <a:gd name="T76" fmla="*/ 42 w 211"/>
                  <a:gd name="T77" fmla="*/ 80 h 329"/>
                  <a:gd name="T78" fmla="*/ 36 w 211"/>
                  <a:gd name="T79" fmla="*/ 88 h 329"/>
                  <a:gd name="T80" fmla="*/ 26 w 211"/>
                  <a:gd name="T81" fmla="*/ 80 h 329"/>
                  <a:gd name="T82" fmla="*/ 16 w 211"/>
                  <a:gd name="T83" fmla="*/ 80 h 329"/>
                  <a:gd name="T84" fmla="*/ 14 w 211"/>
                  <a:gd name="T85" fmla="*/ 72 h 329"/>
                  <a:gd name="T86" fmla="*/ 18 w 211"/>
                  <a:gd name="T87" fmla="*/ 66 h 329"/>
                  <a:gd name="T88" fmla="*/ 12 w 211"/>
                  <a:gd name="T89" fmla="*/ 62 h 329"/>
                  <a:gd name="T90" fmla="*/ 4 w 211"/>
                  <a:gd name="T91" fmla="*/ 92 h 329"/>
                  <a:gd name="T92" fmla="*/ 4 w 211"/>
                  <a:gd name="T93" fmla="*/ 108 h 329"/>
                  <a:gd name="T94" fmla="*/ 34 w 211"/>
                  <a:gd name="T95" fmla="*/ 142 h 329"/>
                  <a:gd name="T96" fmla="*/ 54 w 211"/>
                  <a:gd name="T97" fmla="*/ 176 h 329"/>
                  <a:gd name="T98" fmla="*/ 74 w 211"/>
                  <a:gd name="T99" fmla="*/ 216 h 329"/>
                  <a:gd name="T100" fmla="*/ 90 w 211"/>
                  <a:gd name="T101" fmla="*/ 238 h 329"/>
                  <a:gd name="T102" fmla="*/ 96 w 211"/>
                  <a:gd name="T103" fmla="*/ 262 h 329"/>
                  <a:gd name="T104" fmla="*/ 133 w 211"/>
                  <a:gd name="T105" fmla="*/ 288 h 329"/>
                  <a:gd name="T106" fmla="*/ 165 w 211"/>
                  <a:gd name="T107" fmla="*/ 304 h 329"/>
                  <a:gd name="T108" fmla="*/ 185 w 211"/>
                  <a:gd name="T109" fmla="*/ 323 h 329"/>
                  <a:gd name="T110" fmla="*/ 199 w 211"/>
                  <a:gd name="T111" fmla="*/ 321 h 329"/>
                  <a:gd name="T112" fmla="*/ 203 w 211"/>
                  <a:gd name="T113" fmla="*/ 311 h 329"/>
                  <a:gd name="T114" fmla="*/ 207 w 211"/>
                  <a:gd name="T115" fmla="*/ 29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329">
                    <a:moveTo>
                      <a:pt x="211" y="292"/>
                    </a:moveTo>
                    <a:lnTo>
                      <a:pt x="211" y="290"/>
                    </a:lnTo>
                    <a:lnTo>
                      <a:pt x="209" y="290"/>
                    </a:lnTo>
                    <a:lnTo>
                      <a:pt x="207" y="290"/>
                    </a:lnTo>
                    <a:lnTo>
                      <a:pt x="207" y="290"/>
                    </a:lnTo>
                    <a:lnTo>
                      <a:pt x="205" y="288"/>
                    </a:lnTo>
                    <a:lnTo>
                      <a:pt x="203" y="282"/>
                    </a:lnTo>
                    <a:lnTo>
                      <a:pt x="201" y="280"/>
                    </a:lnTo>
                    <a:lnTo>
                      <a:pt x="201" y="278"/>
                    </a:lnTo>
                    <a:lnTo>
                      <a:pt x="203" y="276"/>
                    </a:lnTo>
                    <a:lnTo>
                      <a:pt x="203" y="274"/>
                    </a:lnTo>
                    <a:lnTo>
                      <a:pt x="205" y="272"/>
                    </a:lnTo>
                    <a:lnTo>
                      <a:pt x="205" y="272"/>
                    </a:lnTo>
                    <a:lnTo>
                      <a:pt x="201" y="268"/>
                    </a:lnTo>
                    <a:lnTo>
                      <a:pt x="201" y="268"/>
                    </a:lnTo>
                    <a:lnTo>
                      <a:pt x="201" y="266"/>
                    </a:lnTo>
                    <a:lnTo>
                      <a:pt x="201" y="264"/>
                    </a:lnTo>
                    <a:lnTo>
                      <a:pt x="203" y="264"/>
                    </a:lnTo>
                    <a:lnTo>
                      <a:pt x="203" y="262"/>
                    </a:lnTo>
                    <a:lnTo>
                      <a:pt x="203" y="260"/>
                    </a:lnTo>
                    <a:lnTo>
                      <a:pt x="203" y="260"/>
                    </a:lnTo>
                    <a:lnTo>
                      <a:pt x="203" y="260"/>
                    </a:lnTo>
                    <a:lnTo>
                      <a:pt x="205" y="258"/>
                    </a:lnTo>
                    <a:lnTo>
                      <a:pt x="205" y="258"/>
                    </a:lnTo>
                    <a:lnTo>
                      <a:pt x="205" y="256"/>
                    </a:lnTo>
                    <a:lnTo>
                      <a:pt x="205" y="254"/>
                    </a:lnTo>
                    <a:lnTo>
                      <a:pt x="207" y="254"/>
                    </a:lnTo>
                    <a:lnTo>
                      <a:pt x="207" y="254"/>
                    </a:lnTo>
                    <a:lnTo>
                      <a:pt x="207" y="254"/>
                    </a:lnTo>
                    <a:lnTo>
                      <a:pt x="207" y="252"/>
                    </a:lnTo>
                    <a:lnTo>
                      <a:pt x="207" y="250"/>
                    </a:lnTo>
                    <a:lnTo>
                      <a:pt x="205" y="250"/>
                    </a:lnTo>
                    <a:lnTo>
                      <a:pt x="205" y="246"/>
                    </a:lnTo>
                    <a:lnTo>
                      <a:pt x="203" y="244"/>
                    </a:lnTo>
                    <a:lnTo>
                      <a:pt x="203" y="244"/>
                    </a:lnTo>
                    <a:lnTo>
                      <a:pt x="205" y="242"/>
                    </a:lnTo>
                    <a:lnTo>
                      <a:pt x="205" y="242"/>
                    </a:lnTo>
                    <a:lnTo>
                      <a:pt x="205" y="240"/>
                    </a:lnTo>
                    <a:lnTo>
                      <a:pt x="203" y="232"/>
                    </a:lnTo>
                    <a:lnTo>
                      <a:pt x="203" y="230"/>
                    </a:lnTo>
                    <a:lnTo>
                      <a:pt x="205" y="230"/>
                    </a:lnTo>
                    <a:lnTo>
                      <a:pt x="205" y="228"/>
                    </a:lnTo>
                    <a:lnTo>
                      <a:pt x="207" y="228"/>
                    </a:lnTo>
                    <a:lnTo>
                      <a:pt x="207" y="226"/>
                    </a:lnTo>
                    <a:lnTo>
                      <a:pt x="207" y="226"/>
                    </a:lnTo>
                    <a:lnTo>
                      <a:pt x="207" y="224"/>
                    </a:lnTo>
                    <a:lnTo>
                      <a:pt x="207" y="224"/>
                    </a:lnTo>
                    <a:lnTo>
                      <a:pt x="205" y="220"/>
                    </a:lnTo>
                    <a:lnTo>
                      <a:pt x="203" y="216"/>
                    </a:lnTo>
                    <a:lnTo>
                      <a:pt x="201" y="212"/>
                    </a:lnTo>
                    <a:lnTo>
                      <a:pt x="199" y="208"/>
                    </a:lnTo>
                    <a:lnTo>
                      <a:pt x="197" y="206"/>
                    </a:lnTo>
                    <a:lnTo>
                      <a:pt x="195" y="202"/>
                    </a:lnTo>
                    <a:lnTo>
                      <a:pt x="195" y="200"/>
                    </a:lnTo>
                    <a:lnTo>
                      <a:pt x="191" y="196"/>
                    </a:lnTo>
                    <a:lnTo>
                      <a:pt x="191" y="196"/>
                    </a:lnTo>
                    <a:lnTo>
                      <a:pt x="187" y="196"/>
                    </a:lnTo>
                    <a:lnTo>
                      <a:pt x="185" y="196"/>
                    </a:lnTo>
                    <a:lnTo>
                      <a:pt x="185" y="196"/>
                    </a:lnTo>
                    <a:lnTo>
                      <a:pt x="183" y="198"/>
                    </a:lnTo>
                    <a:lnTo>
                      <a:pt x="181" y="198"/>
                    </a:lnTo>
                    <a:lnTo>
                      <a:pt x="181" y="198"/>
                    </a:lnTo>
                    <a:lnTo>
                      <a:pt x="179" y="198"/>
                    </a:lnTo>
                    <a:lnTo>
                      <a:pt x="179" y="196"/>
                    </a:lnTo>
                    <a:lnTo>
                      <a:pt x="177" y="196"/>
                    </a:lnTo>
                    <a:lnTo>
                      <a:pt x="177" y="196"/>
                    </a:lnTo>
                    <a:lnTo>
                      <a:pt x="175" y="196"/>
                    </a:lnTo>
                    <a:lnTo>
                      <a:pt x="175" y="194"/>
                    </a:lnTo>
                    <a:lnTo>
                      <a:pt x="175" y="190"/>
                    </a:lnTo>
                    <a:lnTo>
                      <a:pt x="175" y="186"/>
                    </a:lnTo>
                    <a:lnTo>
                      <a:pt x="175" y="182"/>
                    </a:lnTo>
                    <a:lnTo>
                      <a:pt x="175" y="178"/>
                    </a:lnTo>
                    <a:lnTo>
                      <a:pt x="175" y="176"/>
                    </a:lnTo>
                    <a:lnTo>
                      <a:pt x="175" y="174"/>
                    </a:lnTo>
                    <a:lnTo>
                      <a:pt x="175" y="174"/>
                    </a:lnTo>
                    <a:lnTo>
                      <a:pt x="175" y="172"/>
                    </a:lnTo>
                    <a:lnTo>
                      <a:pt x="175" y="170"/>
                    </a:lnTo>
                    <a:lnTo>
                      <a:pt x="175" y="170"/>
                    </a:lnTo>
                    <a:lnTo>
                      <a:pt x="175" y="168"/>
                    </a:lnTo>
                    <a:lnTo>
                      <a:pt x="175" y="170"/>
                    </a:lnTo>
                    <a:lnTo>
                      <a:pt x="173" y="170"/>
                    </a:lnTo>
                    <a:lnTo>
                      <a:pt x="173" y="170"/>
                    </a:lnTo>
                    <a:lnTo>
                      <a:pt x="171" y="170"/>
                    </a:lnTo>
                    <a:lnTo>
                      <a:pt x="171" y="172"/>
                    </a:lnTo>
                    <a:lnTo>
                      <a:pt x="171" y="172"/>
                    </a:lnTo>
                    <a:lnTo>
                      <a:pt x="169" y="174"/>
                    </a:lnTo>
                    <a:lnTo>
                      <a:pt x="167" y="176"/>
                    </a:lnTo>
                    <a:lnTo>
                      <a:pt x="167" y="176"/>
                    </a:lnTo>
                    <a:lnTo>
                      <a:pt x="165" y="178"/>
                    </a:lnTo>
                    <a:lnTo>
                      <a:pt x="163" y="178"/>
                    </a:lnTo>
                    <a:lnTo>
                      <a:pt x="159" y="178"/>
                    </a:lnTo>
                    <a:lnTo>
                      <a:pt x="155" y="178"/>
                    </a:lnTo>
                    <a:lnTo>
                      <a:pt x="151" y="178"/>
                    </a:lnTo>
                    <a:lnTo>
                      <a:pt x="151" y="178"/>
                    </a:lnTo>
                    <a:lnTo>
                      <a:pt x="149" y="178"/>
                    </a:lnTo>
                    <a:lnTo>
                      <a:pt x="151" y="176"/>
                    </a:lnTo>
                    <a:lnTo>
                      <a:pt x="149" y="174"/>
                    </a:lnTo>
                    <a:lnTo>
                      <a:pt x="149" y="174"/>
                    </a:lnTo>
                    <a:lnTo>
                      <a:pt x="147" y="172"/>
                    </a:lnTo>
                    <a:lnTo>
                      <a:pt x="147" y="170"/>
                    </a:lnTo>
                    <a:lnTo>
                      <a:pt x="147" y="170"/>
                    </a:lnTo>
                    <a:lnTo>
                      <a:pt x="145" y="170"/>
                    </a:lnTo>
                    <a:lnTo>
                      <a:pt x="143" y="168"/>
                    </a:lnTo>
                    <a:lnTo>
                      <a:pt x="139" y="168"/>
                    </a:lnTo>
                    <a:lnTo>
                      <a:pt x="137" y="168"/>
                    </a:lnTo>
                    <a:lnTo>
                      <a:pt x="133" y="168"/>
                    </a:lnTo>
                    <a:lnTo>
                      <a:pt x="135" y="166"/>
                    </a:lnTo>
                    <a:lnTo>
                      <a:pt x="137" y="162"/>
                    </a:lnTo>
                    <a:lnTo>
                      <a:pt x="137" y="160"/>
                    </a:lnTo>
                    <a:lnTo>
                      <a:pt x="135" y="158"/>
                    </a:lnTo>
                    <a:lnTo>
                      <a:pt x="135" y="158"/>
                    </a:lnTo>
                    <a:lnTo>
                      <a:pt x="133" y="156"/>
                    </a:lnTo>
                    <a:lnTo>
                      <a:pt x="131" y="154"/>
                    </a:lnTo>
                    <a:lnTo>
                      <a:pt x="131" y="154"/>
                    </a:lnTo>
                    <a:lnTo>
                      <a:pt x="131" y="152"/>
                    </a:lnTo>
                    <a:lnTo>
                      <a:pt x="129" y="152"/>
                    </a:lnTo>
                    <a:lnTo>
                      <a:pt x="129" y="152"/>
                    </a:lnTo>
                    <a:lnTo>
                      <a:pt x="129" y="150"/>
                    </a:lnTo>
                    <a:lnTo>
                      <a:pt x="127" y="150"/>
                    </a:lnTo>
                    <a:lnTo>
                      <a:pt x="127" y="150"/>
                    </a:lnTo>
                    <a:lnTo>
                      <a:pt x="127" y="148"/>
                    </a:lnTo>
                    <a:lnTo>
                      <a:pt x="127" y="148"/>
                    </a:lnTo>
                    <a:lnTo>
                      <a:pt x="125" y="146"/>
                    </a:lnTo>
                    <a:lnTo>
                      <a:pt x="125" y="146"/>
                    </a:lnTo>
                    <a:lnTo>
                      <a:pt x="125" y="144"/>
                    </a:lnTo>
                    <a:lnTo>
                      <a:pt x="125" y="144"/>
                    </a:lnTo>
                    <a:lnTo>
                      <a:pt x="123" y="142"/>
                    </a:lnTo>
                    <a:lnTo>
                      <a:pt x="123" y="142"/>
                    </a:lnTo>
                    <a:lnTo>
                      <a:pt x="123" y="142"/>
                    </a:lnTo>
                    <a:lnTo>
                      <a:pt x="123" y="140"/>
                    </a:lnTo>
                    <a:lnTo>
                      <a:pt x="123" y="140"/>
                    </a:lnTo>
                    <a:lnTo>
                      <a:pt x="123" y="140"/>
                    </a:lnTo>
                    <a:lnTo>
                      <a:pt x="123" y="138"/>
                    </a:lnTo>
                    <a:lnTo>
                      <a:pt x="123" y="138"/>
                    </a:lnTo>
                    <a:lnTo>
                      <a:pt x="121" y="136"/>
                    </a:lnTo>
                    <a:lnTo>
                      <a:pt x="119" y="136"/>
                    </a:lnTo>
                    <a:lnTo>
                      <a:pt x="119" y="136"/>
                    </a:lnTo>
                    <a:lnTo>
                      <a:pt x="119" y="134"/>
                    </a:lnTo>
                    <a:lnTo>
                      <a:pt x="119" y="134"/>
                    </a:lnTo>
                    <a:lnTo>
                      <a:pt x="119" y="134"/>
                    </a:lnTo>
                    <a:lnTo>
                      <a:pt x="119" y="134"/>
                    </a:lnTo>
                    <a:lnTo>
                      <a:pt x="119" y="132"/>
                    </a:lnTo>
                    <a:lnTo>
                      <a:pt x="119" y="132"/>
                    </a:lnTo>
                    <a:lnTo>
                      <a:pt x="121" y="132"/>
                    </a:lnTo>
                    <a:lnTo>
                      <a:pt x="121" y="132"/>
                    </a:lnTo>
                    <a:lnTo>
                      <a:pt x="121" y="132"/>
                    </a:lnTo>
                    <a:lnTo>
                      <a:pt x="121" y="132"/>
                    </a:lnTo>
                    <a:lnTo>
                      <a:pt x="123" y="132"/>
                    </a:lnTo>
                    <a:lnTo>
                      <a:pt x="123" y="130"/>
                    </a:lnTo>
                    <a:lnTo>
                      <a:pt x="123" y="130"/>
                    </a:lnTo>
                    <a:lnTo>
                      <a:pt x="123" y="128"/>
                    </a:lnTo>
                    <a:lnTo>
                      <a:pt x="121" y="128"/>
                    </a:lnTo>
                    <a:lnTo>
                      <a:pt x="121" y="126"/>
                    </a:lnTo>
                    <a:lnTo>
                      <a:pt x="123" y="124"/>
                    </a:lnTo>
                    <a:lnTo>
                      <a:pt x="123" y="124"/>
                    </a:lnTo>
                    <a:lnTo>
                      <a:pt x="123" y="122"/>
                    </a:lnTo>
                    <a:lnTo>
                      <a:pt x="127" y="120"/>
                    </a:lnTo>
                    <a:lnTo>
                      <a:pt x="129" y="118"/>
                    </a:lnTo>
                    <a:lnTo>
                      <a:pt x="131" y="118"/>
                    </a:lnTo>
                    <a:lnTo>
                      <a:pt x="131" y="116"/>
                    </a:lnTo>
                    <a:lnTo>
                      <a:pt x="131" y="116"/>
                    </a:lnTo>
                    <a:lnTo>
                      <a:pt x="131" y="114"/>
                    </a:lnTo>
                    <a:lnTo>
                      <a:pt x="131" y="114"/>
                    </a:lnTo>
                    <a:lnTo>
                      <a:pt x="131" y="112"/>
                    </a:lnTo>
                    <a:lnTo>
                      <a:pt x="131" y="110"/>
                    </a:lnTo>
                    <a:lnTo>
                      <a:pt x="129" y="108"/>
                    </a:lnTo>
                    <a:lnTo>
                      <a:pt x="131" y="108"/>
                    </a:lnTo>
                    <a:lnTo>
                      <a:pt x="131" y="106"/>
                    </a:lnTo>
                    <a:lnTo>
                      <a:pt x="133" y="104"/>
                    </a:lnTo>
                    <a:lnTo>
                      <a:pt x="133" y="100"/>
                    </a:lnTo>
                    <a:lnTo>
                      <a:pt x="133" y="100"/>
                    </a:lnTo>
                    <a:lnTo>
                      <a:pt x="133" y="98"/>
                    </a:lnTo>
                    <a:lnTo>
                      <a:pt x="135" y="94"/>
                    </a:lnTo>
                    <a:lnTo>
                      <a:pt x="135" y="92"/>
                    </a:lnTo>
                    <a:lnTo>
                      <a:pt x="135" y="92"/>
                    </a:lnTo>
                    <a:lnTo>
                      <a:pt x="135" y="92"/>
                    </a:lnTo>
                    <a:lnTo>
                      <a:pt x="135" y="92"/>
                    </a:lnTo>
                    <a:lnTo>
                      <a:pt x="137" y="90"/>
                    </a:lnTo>
                    <a:lnTo>
                      <a:pt x="139" y="90"/>
                    </a:lnTo>
                    <a:lnTo>
                      <a:pt x="141" y="88"/>
                    </a:lnTo>
                    <a:lnTo>
                      <a:pt x="143" y="86"/>
                    </a:lnTo>
                    <a:lnTo>
                      <a:pt x="145" y="84"/>
                    </a:lnTo>
                    <a:lnTo>
                      <a:pt x="147" y="82"/>
                    </a:lnTo>
                    <a:lnTo>
                      <a:pt x="149" y="82"/>
                    </a:lnTo>
                    <a:lnTo>
                      <a:pt x="149" y="82"/>
                    </a:lnTo>
                    <a:lnTo>
                      <a:pt x="151" y="80"/>
                    </a:lnTo>
                    <a:lnTo>
                      <a:pt x="153" y="80"/>
                    </a:lnTo>
                    <a:lnTo>
                      <a:pt x="155" y="80"/>
                    </a:lnTo>
                    <a:lnTo>
                      <a:pt x="157" y="80"/>
                    </a:lnTo>
                    <a:lnTo>
                      <a:pt x="159" y="80"/>
                    </a:lnTo>
                    <a:lnTo>
                      <a:pt x="161" y="78"/>
                    </a:lnTo>
                    <a:lnTo>
                      <a:pt x="161" y="78"/>
                    </a:lnTo>
                    <a:lnTo>
                      <a:pt x="165" y="78"/>
                    </a:lnTo>
                    <a:lnTo>
                      <a:pt x="165" y="76"/>
                    </a:lnTo>
                    <a:lnTo>
                      <a:pt x="167" y="76"/>
                    </a:lnTo>
                    <a:lnTo>
                      <a:pt x="167" y="74"/>
                    </a:lnTo>
                    <a:lnTo>
                      <a:pt x="169" y="74"/>
                    </a:lnTo>
                    <a:lnTo>
                      <a:pt x="169" y="74"/>
                    </a:lnTo>
                    <a:lnTo>
                      <a:pt x="171" y="74"/>
                    </a:lnTo>
                    <a:lnTo>
                      <a:pt x="173" y="74"/>
                    </a:lnTo>
                    <a:lnTo>
                      <a:pt x="175" y="74"/>
                    </a:lnTo>
                    <a:lnTo>
                      <a:pt x="175" y="76"/>
                    </a:lnTo>
                    <a:lnTo>
                      <a:pt x="177" y="76"/>
                    </a:lnTo>
                    <a:lnTo>
                      <a:pt x="177" y="76"/>
                    </a:lnTo>
                    <a:lnTo>
                      <a:pt x="177" y="76"/>
                    </a:lnTo>
                    <a:lnTo>
                      <a:pt x="179" y="78"/>
                    </a:lnTo>
                    <a:lnTo>
                      <a:pt x="179" y="78"/>
                    </a:lnTo>
                    <a:lnTo>
                      <a:pt x="181" y="76"/>
                    </a:lnTo>
                    <a:lnTo>
                      <a:pt x="181" y="76"/>
                    </a:lnTo>
                    <a:lnTo>
                      <a:pt x="179" y="74"/>
                    </a:lnTo>
                    <a:lnTo>
                      <a:pt x="179" y="74"/>
                    </a:lnTo>
                    <a:lnTo>
                      <a:pt x="177" y="72"/>
                    </a:lnTo>
                    <a:lnTo>
                      <a:pt x="177" y="72"/>
                    </a:lnTo>
                    <a:lnTo>
                      <a:pt x="175" y="70"/>
                    </a:lnTo>
                    <a:lnTo>
                      <a:pt x="175" y="68"/>
                    </a:lnTo>
                    <a:lnTo>
                      <a:pt x="175" y="68"/>
                    </a:lnTo>
                    <a:lnTo>
                      <a:pt x="173" y="68"/>
                    </a:lnTo>
                    <a:lnTo>
                      <a:pt x="173" y="68"/>
                    </a:lnTo>
                    <a:lnTo>
                      <a:pt x="171" y="70"/>
                    </a:lnTo>
                    <a:lnTo>
                      <a:pt x="171" y="70"/>
                    </a:lnTo>
                    <a:lnTo>
                      <a:pt x="169" y="68"/>
                    </a:lnTo>
                    <a:lnTo>
                      <a:pt x="167" y="68"/>
                    </a:lnTo>
                    <a:lnTo>
                      <a:pt x="169" y="64"/>
                    </a:lnTo>
                    <a:lnTo>
                      <a:pt x="173" y="58"/>
                    </a:lnTo>
                    <a:lnTo>
                      <a:pt x="175" y="56"/>
                    </a:lnTo>
                    <a:lnTo>
                      <a:pt x="177" y="52"/>
                    </a:lnTo>
                    <a:lnTo>
                      <a:pt x="177" y="50"/>
                    </a:lnTo>
                    <a:lnTo>
                      <a:pt x="179" y="48"/>
                    </a:lnTo>
                    <a:lnTo>
                      <a:pt x="177" y="48"/>
                    </a:lnTo>
                    <a:lnTo>
                      <a:pt x="177" y="48"/>
                    </a:lnTo>
                    <a:lnTo>
                      <a:pt x="177" y="48"/>
                    </a:lnTo>
                    <a:lnTo>
                      <a:pt x="175" y="46"/>
                    </a:lnTo>
                    <a:lnTo>
                      <a:pt x="175" y="46"/>
                    </a:lnTo>
                    <a:lnTo>
                      <a:pt x="173" y="46"/>
                    </a:lnTo>
                    <a:lnTo>
                      <a:pt x="173" y="44"/>
                    </a:lnTo>
                    <a:lnTo>
                      <a:pt x="171" y="44"/>
                    </a:lnTo>
                    <a:lnTo>
                      <a:pt x="169" y="44"/>
                    </a:lnTo>
                    <a:lnTo>
                      <a:pt x="169" y="44"/>
                    </a:lnTo>
                    <a:lnTo>
                      <a:pt x="167" y="42"/>
                    </a:lnTo>
                    <a:lnTo>
                      <a:pt x="165" y="40"/>
                    </a:lnTo>
                    <a:lnTo>
                      <a:pt x="163" y="40"/>
                    </a:lnTo>
                    <a:lnTo>
                      <a:pt x="163" y="40"/>
                    </a:lnTo>
                    <a:lnTo>
                      <a:pt x="161" y="40"/>
                    </a:lnTo>
                    <a:lnTo>
                      <a:pt x="159" y="42"/>
                    </a:lnTo>
                    <a:lnTo>
                      <a:pt x="159" y="42"/>
                    </a:lnTo>
                    <a:lnTo>
                      <a:pt x="157" y="42"/>
                    </a:lnTo>
                    <a:lnTo>
                      <a:pt x="157" y="42"/>
                    </a:lnTo>
                    <a:lnTo>
                      <a:pt x="155" y="40"/>
                    </a:lnTo>
                    <a:lnTo>
                      <a:pt x="155" y="40"/>
                    </a:lnTo>
                    <a:lnTo>
                      <a:pt x="153" y="40"/>
                    </a:lnTo>
                    <a:lnTo>
                      <a:pt x="151" y="38"/>
                    </a:lnTo>
                    <a:lnTo>
                      <a:pt x="151" y="38"/>
                    </a:lnTo>
                    <a:lnTo>
                      <a:pt x="149" y="40"/>
                    </a:lnTo>
                    <a:lnTo>
                      <a:pt x="149" y="40"/>
                    </a:lnTo>
                    <a:lnTo>
                      <a:pt x="147" y="42"/>
                    </a:lnTo>
                    <a:lnTo>
                      <a:pt x="147" y="42"/>
                    </a:lnTo>
                    <a:lnTo>
                      <a:pt x="145" y="42"/>
                    </a:lnTo>
                    <a:lnTo>
                      <a:pt x="143" y="42"/>
                    </a:lnTo>
                    <a:lnTo>
                      <a:pt x="143" y="44"/>
                    </a:lnTo>
                    <a:lnTo>
                      <a:pt x="141" y="44"/>
                    </a:lnTo>
                    <a:lnTo>
                      <a:pt x="139" y="42"/>
                    </a:lnTo>
                    <a:lnTo>
                      <a:pt x="139" y="42"/>
                    </a:lnTo>
                    <a:lnTo>
                      <a:pt x="137" y="42"/>
                    </a:lnTo>
                    <a:lnTo>
                      <a:pt x="137" y="42"/>
                    </a:lnTo>
                    <a:lnTo>
                      <a:pt x="137" y="42"/>
                    </a:lnTo>
                    <a:lnTo>
                      <a:pt x="135" y="44"/>
                    </a:lnTo>
                    <a:lnTo>
                      <a:pt x="133" y="44"/>
                    </a:lnTo>
                    <a:lnTo>
                      <a:pt x="133" y="42"/>
                    </a:lnTo>
                    <a:lnTo>
                      <a:pt x="131" y="42"/>
                    </a:lnTo>
                    <a:lnTo>
                      <a:pt x="131" y="42"/>
                    </a:lnTo>
                    <a:lnTo>
                      <a:pt x="129" y="40"/>
                    </a:lnTo>
                    <a:lnTo>
                      <a:pt x="129" y="40"/>
                    </a:lnTo>
                    <a:lnTo>
                      <a:pt x="129" y="38"/>
                    </a:lnTo>
                    <a:lnTo>
                      <a:pt x="129" y="38"/>
                    </a:lnTo>
                    <a:lnTo>
                      <a:pt x="129" y="36"/>
                    </a:lnTo>
                    <a:lnTo>
                      <a:pt x="129" y="34"/>
                    </a:lnTo>
                    <a:lnTo>
                      <a:pt x="129" y="32"/>
                    </a:lnTo>
                    <a:lnTo>
                      <a:pt x="127" y="32"/>
                    </a:lnTo>
                    <a:lnTo>
                      <a:pt x="127" y="32"/>
                    </a:lnTo>
                    <a:lnTo>
                      <a:pt x="125" y="32"/>
                    </a:lnTo>
                    <a:lnTo>
                      <a:pt x="125" y="32"/>
                    </a:lnTo>
                    <a:lnTo>
                      <a:pt x="123" y="30"/>
                    </a:lnTo>
                    <a:lnTo>
                      <a:pt x="123" y="30"/>
                    </a:lnTo>
                    <a:lnTo>
                      <a:pt x="123" y="28"/>
                    </a:lnTo>
                    <a:lnTo>
                      <a:pt x="123" y="26"/>
                    </a:lnTo>
                    <a:lnTo>
                      <a:pt x="123" y="26"/>
                    </a:lnTo>
                    <a:lnTo>
                      <a:pt x="121" y="24"/>
                    </a:lnTo>
                    <a:lnTo>
                      <a:pt x="121" y="22"/>
                    </a:lnTo>
                    <a:lnTo>
                      <a:pt x="119" y="22"/>
                    </a:lnTo>
                    <a:lnTo>
                      <a:pt x="119" y="22"/>
                    </a:lnTo>
                    <a:lnTo>
                      <a:pt x="117" y="22"/>
                    </a:lnTo>
                    <a:lnTo>
                      <a:pt x="117" y="20"/>
                    </a:lnTo>
                    <a:lnTo>
                      <a:pt x="115" y="20"/>
                    </a:lnTo>
                    <a:lnTo>
                      <a:pt x="115" y="18"/>
                    </a:lnTo>
                    <a:lnTo>
                      <a:pt x="113" y="18"/>
                    </a:lnTo>
                    <a:lnTo>
                      <a:pt x="110" y="18"/>
                    </a:lnTo>
                    <a:lnTo>
                      <a:pt x="110" y="16"/>
                    </a:lnTo>
                    <a:lnTo>
                      <a:pt x="110" y="16"/>
                    </a:lnTo>
                    <a:lnTo>
                      <a:pt x="110" y="14"/>
                    </a:lnTo>
                    <a:lnTo>
                      <a:pt x="108" y="14"/>
                    </a:lnTo>
                    <a:lnTo>
                      <a:pt x="108" y="12"/>
                    </a:lnTo>
                    <a:lnTo>
                      <a:pt x="108" y="10"/>
                    </a:lnTo>
                    <a:lnTo>
                      <a:pt x="106" y="10"/>
                    </a:lnTo>
                    <a:lnTo>
                      <a:pt x="106" y="8"/>
                    </a:lnTo>
                    <a:lnTo>
                      <a:pt x="106" y="8"/>
                    </a:lnTo>
                    <a:lnTo>
                      <a:pt x="104" y="6"/>
                    </a:lnTo>
                    <a:lnTo>
                      <a:pt x="104" y="6"/>
                    </a:lnTo>
                    <a:lnTo>
                      <a:pt x="102" y="6"/>
                    </a:lnTo>
                    <a:lnTo>
                      <a:pt x="102" y="4"/>
                    </a:lnTo>
                    <a:lnTo>
                      <a:pt x="102" y="4"/>
                    </a:lnTo>
                    <a:lnTo>
                      <a:pt x="102" y="4"/>
                    </a:lnTo>
                    <a:lnTo>
                      <a:pt x="100" y="4"/>
                    </a:lnTo>
                    <a:lnTo>
                      <a:pt x="100" y="4"/>
                    </a:lnTo>
                    <a:lnTo>
                      <a:pt x="98" y="2"/>
                    </a:lnTo>
                    <a:lnTo>
                      <a:pt x="98" y="2"/>
                    </a:lnTo>
                    <a:lnTo>
                      <a:pt x="96" y="0"/>
                    </a:lnTo>
                    <a:lnTo>
                      <a:pt x="96" y="0"/>
                    </a:lnTo>
                    <a:lnTo>
                      <a:pt x="94" y="0"/>
                    </a:lnTo>
                    <a:lnTo>
                      <a:pt x="94" y="2"/>
                    </a:lnTo>
                    <a:lnTo>
                      <a:pt x="94" y="2"/>
                    </a:lnTo>
                    <a:lnTo>
                      <a:pt x="92" y="2"/>
                    </a:lnTo>
                    <a:lnTo>
                      <a:pt x="92" y="2"/>
                    </a:lnTo>
                    <a:lnTo>
                      <a:pt x="90" y="2"/>
                    </a:lnTo>
                    <a:lnTo>
                      <a:pt x="88" y="2"/>
                    </a:lnTo>
                    <a:lnTo>
                      <a:pt x="88" y="2"/>
                    </a:lnTo>
                    <a:lnTo>
                      <a:pt x="90" y="4"/>
                    </a:lnTo>
                    <a:lnTo>
                      <a:pt x="90" y="4"/>
                    </a:lnTo>
                    <a:lnTo>
                      <a:pt x="92" y="6"/>
                    </a:lnTo>
                    <a:lnTo>
                      <a:pt x="92" y="8"/>
                    </a:lnTo>
                    <a:lnTo>
                      <a:pt x="94" y="10"/>
                    </a:lnTo>
                    <a:lnTo>
                      <a:pt x="94" y="10"/>
                    </a:lnTo>
                    <a:lnTo>
                      <a:pt x="94" y="10"/>
                    </a:lnTo>
                    <a:lnTo>
                      <a:pt x="94" y="12"/>
                    </a:lnTo>
                    <a:lnTo>
                      <a:pt x="94" y="12"/>
                    </a:lnTo>
                    <a:lnTo>
                      <a:pt x="94" y="18"/>
                    </a:lnTo>
                    <a:lnTo>
                      <a:pt x="94" y="18"/>
                    </a:lnTo>
                    <a:lnTo>
                      <a:pt x="94" y="18"/>
                    </a:lnTo>
                    <a:lnTo>
                      <a:pt x="94" y="18"/>
                    </a:lnTo>
                    <a:lnTo>
                      <a:pt x="92" y="16"/>
                    </a:lnTo>
                    <a:lnTo>
                      <a:pt x="92" y="16"/>
                    </a:lnTo>
                    <a:lnTo>
                      <a:pt x="92" y="18"/>
                    </a:lnTo>
                    <a:lnTo>
                      <a:pt x="92" y="20"/>
                    </a:lnTo>
                    <a:lnTo>
                      <a:pt x="90" y="24"/>
                    </a:lnTo>
                    <a:lnTo>
                      <a:pt x="90" y="28"/>
                    </a:lnTo>
                    <a:lnTo>
                      <a:pt x="88" y="28"/>
                    </a:lnTo>
                    <a:lnTo>
                      <a:pt x="88" y="30"/>
                    </a:lnTo>
                    <a:lnTo>
                      <a:pt x="84" y="34"/>
                    </a:lnTo>
                    <a:lnTo>
                      <a:pt x="82" y="38"/>
                    </a:lnTo>
                    <a:lnTo>
                      <a:pt x="80" y="40"/>
                    </a:lnTo>
                    <a:lnTo>
                      <a:pt x="78" y="42"/>
                    </a:lnTo>
                    <a:lnTo>
                      <a:pt x="76" y="44"/>
                    </a:lnTo>
                    <a:lnTo>
                      <a:pt x="72" y="46"/>
                    </a:lnTo>
                    <a:lnTo>
                      <a:pt x="70" y="48"/>
                    </a:lnTo>
                    <a:lnTo>
                      <a:pt x="66" y="48"/>
                    </a:lnTo>
                    <a:lnTo>
                      <a:pt x="62" y="50"/>
                    </a:lnTo>
                    <a:lnTo>
                      <a:pt x="60" y="52"/>
                    </a:lnTo>
                    <a:lnTo>
                      <a:pt x="58" y="52"/>
                    </a:lnTo>
                    <a:lnTo>
                      <a:pt x="54" y="54"/>
                    </a:lnTo>
                    <a:lnTo>
                      <a:pt x="52" y="54"/>
                    </a:lnTo>
                    <a:lnTo>
                      <a:pt x="52" y="58"/>
                    </a:lnTo>
                    <a:lnTo>
                      <a:pt x="50" y="58"/>
                    </a:lnTo>
                    <a:lnTo>
                      <a:pt x="50" y="60"/>
                    </a:lnTo>
                    <a:lnTo>
                      <a:pt x="50" y="60"/>
                    </a:lnTo>
                    <a:lnTo>
                      <a:pt x="50" y="60"/>
                    </a:lnTo>
                    <a:lnTo>
                      <a:pt x="50" y="62"/>
                    </a:lnTo>
                    <a:lnTo>
                      <a:pt x="50" y="62"/>
                    </a:lnTo>
                    <a:lnTo>
                      <a:pt x="50" y="62"/>
                    </a:lnTo>
                    <a:lnTo>
                      <a:pt x="48" y="62"/>
                    </a:lnTo>
                    <a:lnTo>
                      <a:pt x="48" y="62"/>
                    </a:lnTo>
                    <a:lnTo>
                      <a:pt x="48" y="62"/>
                    </a:lnTo>
                    <a:lnTo>
                      <a:pt x="48" y="60"/>
                    </a:lnTo>
                    <a:lnTo>
                      <a:pt x="48" y="60"/>
                    </a:lnTo>
                    <a:lnTo>
                      <a:pt x="46" y="60"/>
                    </a:lnTo>
                    <a:lnTo>
                      <a:pt x="46" y="62"/>
                    </a:lnTo>
                    <a:lnTo>
                      <a:pt x="46" y="64"/>
                    </a:lnTo>
                    <a:lnTo>
                      <a:pt x="46" y="66"/>
                    </a:lnTo>
                    <a:lnTo>
                      <a:pt x="46" y="66"/>
                    </a:lnTo>
                    <a:lnTo>
                      <a:pt x="46" y="68"/>
                    </a:lnTo>
                    <a:lnTo>
                      <a:pt x="46" y="68"/>
                    </a:lnTo>
                    <a:lnTo>
                      <a:pt x="44" y="70"/>
                    </a:lnTo>
                    <a:lnTo>
                      <a:pt x="44" y="70"/>
                    </a:lnTo>
                    <a:lnTo>
                      <a:pt x="44" y="72"/>
                    </a:lnTo>
                    <a:lnTo>
                      <a:pt x="44" y="72"/>
                    </a:lnTo>
                    <a:lnTo>
                      <a:pt x="44" y="74"/>
                    </a:lnTo>
                    <a:lnTo>
                      <a:pt x="42" y="76"/>
                    </a:lnTo>
                    <a:lnTo>
                      <a:pt x="42" y="78"/>
                    </a:lnTo>
                    <a:lnTo>
                      <a:pt x="42" y="78"/>
                    </a:lnTo>
                    <a:lnTo>
                      <a:pt x="42" y="80"/>
                    </a:lnTo>
                    <a:lnTo>
                      <a:pt x="42" y="80"/>
                    </a:lnTo>
                    <a:lnTo>
                      <a:pt x="42" y="80"/>
                    </a:lnTo>
                    <a:lnTo>
                      <a:pt x="42" y="82"/>
                    </a:lnTo>
                    <a:lnTo>
                      <a:pt x="42" y="82"/>
                    </a:lnTo>
                    <a:lnTo>
                      <a:pt x="40" y="84"/>
                    </a:lnTo>
                    <a:lnTo>
                      <a:pt x="38" y="84"/>
                    </a:lnTo>
                    <a:lnTo>
                      <a:pt x="38" y="86"/>
                    </a:lnTo>
                    <a:lnTo>
                      <a:pt x="38" y="86"/>
                    </a:lnTo>
                    <a:lnTo>
                      <a:pt x="38" y="86"/>
                    </a:lnTo>
                    <a:lnTo>
                      <a:pt x="38" y="88"/>
                    </a:lnTo>
                    <a:lnTo>
                      <a:pt x="38" y="88"/>
                    </a:lnTo>
                    <a:lnTo>
                      <a:pt x="36" y="88"/>
                    </a:lnTo>
                    <a:lnTo>
                      <a:pt x="36" y="90"/>
                    </a:lnTo>
                    <a:lnTo>
                      <a:pt x="34" y="88"/>
                    </a:lnTo>
                    <a:lnTo>
                      <a:pt x="34" y="88"/>
                    </a:lnTo>
                    <a:lnTo>
                      <a:pt x="32" y="88"/>
                    </a:lnTo>
                    <a:lnTo>
                      <a:pt x="32" y="86"/>
                    </a:lnTo>
                    <a:lnTo>
                      <a:pt x="30" y="86"/>
                    </a:lnTo>
                    <a:lnTo>
                      <a:pt x="30" y="84"/>
                    </a:lnTo>
                    <a:lnTo>
                      <a:pt x="28" y="82"/>
                    </a:lnTo>
                    <a:lnTo>
                      <a:pt x="28" y="80"/>
                    </a:lnTo>
                    <a:lnTo>
                      <a:pt x="26" y="80"/>
                    </a:lnTo>
                    <a:lnTo>
                      <a:pt x="26" y="80"/>
                    </a:lnTo>
                    <a:lnTo>
                      <a:pt x="24" y="80"/>
                    </a:lnTo>
                    <a:lnTo>
                      <a:pt x="24" y="80"/>
                    </a:lnTo>
                    <a:lnTo>
                      <a:pt x="22" y="78"/>
                    </a:lnTo>
                    <a:lnTo>
                      <a:pt x="20" y="78"/>
                    </a:lnTo>
                    <a:lnTo>
                      <a:pt x="18" y="76"/>
                    </a:lnTo>
                    <a:lnTo>
                      <a:pt x="18" y="78"/>
                    </a:lnTo>
                    <a:lnTo>
                      <a:pt x="18" y="78"/>
                    </a:lnTo>
                    <a:lnTo>
                      <a:pt x="16" y="78"/>
                    </a:lnTo>
                    <a:lnTo>
                      <a:pt x="16" y="80"/>
                    </a:lnTo>
                    <a:lnTo>
                      <a:pt x="14" y="80"/>
                    </a:lnTo>
                    <a:lnTo>
                      <a:pt x="14" y="80"/>
                    </a:lnTo>
                    <a:lnTo>
                      <a:pt x="14" y="78"/>
                    </a:lnTo>
                    <a:lnTo>
                      <a:pt x="14" y="78"/>
                    </a:lnTo>
                    <a:lnTo>
                      <a:pt x="16" y="76"/>
                    </a:lnTo>
                    <a:lnTo>
                      <a:pt x="14" y="76"/>
                    </a:lnTo>
                    <a:lnTo>
                      <a:pt x="14" y="74"/>
                    </a:lnTo>
                    <a:lnTo>
                      <a:pt x="14" y="74"/>
                    </a:lnTo>
                    <a:lnTo>
                      <a:pt x="14" y="72"/>
                    </a:lnTo>
                    <a:lnTo>
                      <a:pt x="14" y="72"/>
                    </a:lnTo>
                    <a:lnTo>
                      <a:pt x="14" y="72"/>
                    </a:lnTo>
                    <a:lnTo>
                      <a:pt x="16" y="72"/>
                    </a:lnTo>
                    <a:lnTo>
                      <a:pt x="16" y="72"/>
                    </a:lnTo>
                    <a:lnTo>
                      <a:pt x="16" y="70"/>
                    </a:lnTo>
                    <a:lnTo>
                      <a:pt x="18" y="70"/>
                    </a:lnTo>
                    <a:lnTo>
                      <a:pt x="18" y="70"/>
                    </a:lnTo>
                    <a:lnTo>
                      <a:pt x="18" y="70"/>
                    </a:lnTo>
                    <a:lnTo>
                      <a:pt x="18" y="68"/>
                    </a:lnTo>
                    <a:lnTo>
                      <a:pt x="18" y="66"/>
                    </a:lnTo>
                    <a:lnTo>
                      <a:pt x="18" y="66"/>
                    </a:lnTo>
                    <a:lnTo>
                      <a:pt x="18" y="66"/>
                    </a:lnTo>
                    <a:lnTo>
                      <a:pt x="18" y="64"/>
                    </a:lnTo>
                    <a:lnTo>
                      <a:pt x="16" y="64"/>
                    </a:lnTo>
                    <a:lnTo>
                      <a:pt x="16" y="62"/>
                    </a:lnTo>
                    <a:lnTo>
                      <a:pt x="16" y="62"/>
                    </a:lnTo>
                    <a:lnTo>
                      <a:pt x="16" y="62"/>
                    </a:lnTo>
                    <a:lnTo>
                      <a:pt x="16" y="62"/>
                    </a:lnTo>
                    <a:lnTo>
                      <a:pt x="16" y="60"/>
                    </a:lnTo>
                    <a:lnTo>
                      <a:pt x="16" y="60"/>
                    </a:lnTo>
                    <a:lnTo>
                      <a:pt x="12" y="62"/>
                    </a:lnTo>
                    <a:lnTo>
                      <a:pt x="10" y="66"/>
                    </a:lnTo>
                    <a:lnTo>
                      <a:pt x="8" y="66"/>
                    </a:lnTo>
                    <a:lnTo>
                      <a:pt x="6" y="70"/>
                    </a:lnTo>
                    <a:lnTo>
                      <a:pt x="2" y="76"/>
                    </a:lnTo>
                    <a:lnTo>
                      <a:pt x="0" y="78"/>
                    </a:lnTo>
                    <a:lnTo>
                      <a:pt x="0" y="84"/>
                    </a:lnTo>
                    <a:lnTo>
                      <a:pt x="2" y="86"/>
                    </a:lnTo>
                    <a:lnTo>
                      <a:pt x="2" y="88"/>
                    </a:lnTo>
                    <a:lnTo>
                      <a:pt x="4" y="90"/>
                    </a:lnTo>
                    <a:lnTo>
                      <a:pt x="4" y="92"/>
                    </a:lnTo>
                    <a:lnTo>
                      <a:pt x="4" y="92"/>
                    </a:lnTo>
                    <a:lnTo>
                      <a:pt x="8" y="98"/>
                    </a:lnTo>
                    <a:lnTo>
                      <a:pt x="8" y="100"/>
                    </a:lnTo>
                    <a:lnTo>
                      <a:pt x="8" y="102"/>
                    </a:lnTo>
                    <a:lnTo>
                      <a:pt x="8" y="104"/>
                    </a:lnTo>
                    <a:lnTo>
                      <a:pt x="6" y="104"/>
                    </a:lnTo>
                    <a:lnTo>
                      <a:pt x="6" y="104"/>
                    </a:lnTo>
                    <a:lnTo>
                      <a:pt x="4" y="104"/>
                    </a:lnTo>
                    <a:lnTo>
                      <a:pt x="4" y="106"/>
                    </a:lnTo>
                    <a:lnTo>
                      <a:pt x="4" y="108"/>
                    </a:lnTo>
                    <a:lnTo>
                      <a:pt x="6" y="110"/>
                    </a:lnTo>
                    <a:lnTo>
                      <a:pt x="10" y="112"/>
                    </a:lnTo>
                    <a:lnTo>
                      <a:pt x="22" y="118"/>
                    </a:lnTo>
                    <a:lnTo>
                      <a:pt x="24" y="120"/>
                    </a:lnTo>
                    <a:lnTo>
                      <a:pt x="24" y="124"/>
                    </a:lnTo>
                    <a:lnTo>
                      <a:pt x="28" y="126"/>
                    </a:lnTo>
                    <a:lnTo>
                      <a:pt x="30" y="130"/>
                    </a:lnTo>
                    <a:lnTo>
                      <a:pt x="30" y="132"/>
                    </a:lnTo>
                    <a:lnTo>
                      <a:pt x="34" y="140"/>
                    </a:lnTo>
                    <a:lnTo>
                      <a:pt x="34" y="142"/>
                    </a:lnTo>
                    <a:lnTo>
                      <a:pt x="38" y="144"/>
                    </a:lnTo>
                    <a:lnTo>
                      <a:pt x="40" y="146"/>
                    </a:lnTo>
                    <a:lnTo>
                      <a:pt x="42" y="150"/>
                    </a:lnTo>
                    <a:lnTo>
                      <a:pt x="44" y="154"/>
                    </a:lnTo>
                    <a:lnTo>
                      <a:pt x="44" y="156"/>
                    </a:lnTo>
                    <a:lnTo>
                      <a:pt x="46" y="160"/>
                    </a:lnTo>
                    <a:lnTo>
                      <a:pt x="48" y="164"/>
                    </a:lnTo>
                    <a:lnTo>
                      <a:pt x="50" y="168"/>
                    </a:lnTo>
                    <a:lnTo>
                      <a:pt x="52" y="172"/>
                    </a:lnTo>
                    <a:lnTo>
                      <a:pt x="54" y="176"/>
                    </a:lnTo>
                    <a:lnTo>
                      <a:pt x="54" y="180"/>
                    </a:lnTo>
                    <a:lnTo>
                      <a:pt x="56" y="184"/>
                    </a:lnTo>
                    <a:lnTo>
                      <a:pt x="62" y="194"/>
                    </a:lnTo>
                    <a:lnTo>
                      <a:pt x="64" y="196"/>
                    </a:lnTo>
                    <a:lnTo>
                      <a:pt x="64" y="200"/>
                    </a:lnTo>
                    <a:lnTo>
                      <a:pt x="66" y="202"/>
                    </a:lnTo>
                    <a:lnTo>
                      <a:pt x="70" y="206"/>
                    </a:lnTo>
                    <a:lnTo>
                      <a:pt x="72" y="208"/>
                    </a:lnTo>
                    <a:lnTo>
                      <a:pt x="74" y="212"/>
                    </a:lnTo>
                    <a:lnTo>
                      <a:pt x="74" y="216"/>
                    </a:lnTo>
                    <a:lnTo>
                      <a:pt x="76" y="216"/>
                    </a:lnTo>
                    <a:lnTo>
                      <a:pt x="76" y="218"/>
                    </a:lnTo>
                    <a:lnTo>
                      <a:pt x="76" y="218"/>
                    </a:lnTo>
                    <a:lnTo>
                      <a:pt x="80" y="220"/>
                    </a:lnTo>
                    <a:lnTo>
                      <a:pt x="80" y="224"/>
                    </a:lnTo>
                    <a:lnTo>
                      <a:pt x="82" y="228"/>
                    </a:lnTo>
                    <a:lnTo>
                      <a:pt x="84" y="230"/>
                    </a:lnTo>
                    <a:lnTo>
                      <a:pt x="86" y="232"/>
                    </a:lnTo>
                    <a:lnTo>
                      <a:pt x="86" y="234"/>
                    </a:lnTo>
                    <a:lnTo>
                      <a:pt x="90" y="238"/>
                    </a:lnTo>
                    <a:lnTo>
                      <a:pt x="92" y="242"/>
                    </a:lnTo>
                    <a:lnTo>
                      <a:pt x="90" y="246"/>
                    </a:lnTo>
                    <a:lnTo>
                      <a:pt x="90" y="246"/>
                    </a:lnTo>
                    <a:lnTo>
                      <a:pt x="88" y="248"/>
                    </a:lnTo>
                    <a:lnTo>
                      <a:pt x="90" y="250"/>
                    </a:lnTo>
                    <a:lnTo>
                      <a:pt x="90" y="252"/>
                    </a:lnTo>
                    <a:lnTo>
                      <a:pt x="92" y="254"/>
                    </a:lnTo>
                    <a:lnTo>
                      <a:pt x="94" y="256"/>
                    </a:lnTo>
                    <a:lnTo>
                      <a:pt x="96" y="258"/>
                    </a:lnTo>
                    <a:lnTo>
                      <a:pt x="96" y="262"/>
                    </a:lnTo>
                    <a:lnTo>
                      <a:pt x="100" y="264"/>
                    </a:lnTo>
                    <a:lnTo>
                      <a:pt x="104" y="266"/>
                    </a:lnTo>
                    <a:lnTo>
                      <a:pt x="106" y="270"/>
                    </a:lnTo>
                    <a:lnTo>
                      <a:pt x="108" y="272"/>
                    </a:lnTo>
                    <a:lnTo>
                      <a:pt x="110" y="274"/>
                    </a:lnTo>
                    <a:lnTo>
                      <a:pt x="113" y="276"/>
                    </a:lnTo>
                    <a:lnTo>
                      <a:pt x="121" y="280"/>
                    </a:lnTo>
                    <a:lnTo>
                      <a:pt x="125" y="282"/>
                    </a:lnTo>
                    <a:lnTo>
                      <a:pt x="129" y="284"/>
                    </a:lnTo>
                    <a:lnTo>
                      <a:pt x="133" y="288"/>
                    </a:lnTo>
                    <a:lnTo>
                      <a:pt x="135" y="290"/>
                    </a:lnTo>
                    <a:lnTo>
                      <a:pt x="141" y="292"/>
                    </a:lnTo>
                    <a:lnTo>
                      <a:pt x="143" y="292"/>
                    </a:lnTo>
                    <a:lnTo>
                      <a:pt x="147" y="296"/>
                    </a:lnTo>
                    <a:lnTo>
                      <a:pt x="151" y="296"/>
                    </a:lnTo>
                    <a:lnTo>
                      <a:pt x="155" y="298"/>
                    </a:lnTo>
                    <a:lnTo>
                      <a:pt x="157" y="300"/>
                    </a:lnTo>
                    <a:lnTo>
                      <a:pt x="159" y="302"/>
                    </a:lnTo>
                    <a:lnTo>
                      <a:pt x="163" y="304"/>
                    </a:lnTo>
                    <a:lnTo>
                      <a:pt x="165" y="304"/>
                    </a:lnTo>
                    <a:lnTo>
                      <a:pt x="167" y="306"/>
                    </a:lnTo>
                    <a:lnTo>
                      <a:pt x="167" y="308"/>
                    </a:lnTo>
                    <a:lnTo>
                      <a:pt x="171" y="308"/>
                    </a:lnTo>
                    <a:lnTo>
                      <a:pt x="173" y="311"/>
                    </a:lnTo>
                    <a:lnTo>
                      <a:pt x="173" y="313"/>
                    </a:lnTo>
                    <a:lnTo>
                      <a:pt x="175" y="315"/>
                    </a:lnTo>
                    <a:lnTo>
                      <a:pt x="175" y="317"/>
                    </a:lnTo>
                    <a:lnTo>
                      <a:pt x="181" y="321"/>
                    </a:lnTo>
                    <a:lnTo>
                      <a:pt x="183" y="321"/>
                    </a:lnTo>
                    <a:lnTo>
                      <a:pt x="185" y="323"/>
                    </a:lnTo>
                    <a:lnTo>
                      <a:pt x="189" y="327"/>
                    </a:lnTo>
                    <a:lnTo>
                      <a:pt x="191" y="329"/>
                    </a:lnTo>
                    <a:lnTo>
                      <a:pt x="191" y="329"/>
                    </a:lnTo>
                    <a:lnTo>
                      <a:pt x="193" y="329"/>
                    </a:lnTo>
                    <a:lnTo>
                      <a:pt x="195" y="329"/>
                    </a:lnTo>
                    <a:lnTo>
                      <a:pt x="197" y="327"/>
                    </a:lnTo>
                    <a:lnTo>
                      <a:pt x="199" y="327"/>
                    </a:lnTo>
                    <a:lnTo>
                      <a:pt x="199" y="325"/>
                    </a:lnTo>
                    <a:lnTo>
                      <a:pt x="201" y="323"/>
                    </a:lnTo>
                    <a:lnTo>
                      <a:pt x="199" y="321"/>
                    </a:lnTo>
                    <a:lnTo>
                      <a:pt x="199" y="319"/>
                    </a:lnTo>
                    <a:lnTo>
                      <a:pt x="199" y="317"/>
                    </a:lnTo>
                    <a:lnTo>
                      <a:pt x="199" y="317"/>
                    </a:lnTo>
                    <a:lnTo>
                      <a:pt x="201" y="317"/>
                    </a:lnTo>
                    <a:lnTo>
                      <a:pt x="203" y="315"/>
                    </a:lnTo>
                    <a:lnTo>
                      <a:pt x="203" y="313"/>
                    </a:lnTo>
                    <a:lnTo>
                      <a:pt x="203" y="313"/>
                    </a:lnTo>
                    <a:lnTo>
                      <a:pt x="203" y="313"/>
                    </a:lnTo>
                    <a:lnTo>
                      <a:pt x="203" y="311"/>
                    </a:lnTo>
                    <a:lnTo>
                      <a:pt x="203" y="311"/>
                    </a:lnTo>
                    <a:lnTo>
                      <a:pt x="201" y="308"/>
                    </a:lnTo>
                    <a:lnTo>
                      <a:pt x="201" y="308"/>
                    </a:lnTo>
                    <a:lnTo>
                      <a:pt x="201" y="308"/>
                    </a:lnTo>
                    <a:lnTo>
                      <a:pt x="203" y="306"/>
                    </a:lnTo>
                    <a:lnTo>
                      <a:pt x="203" y="306"/>
                    </a:lnTo>
                    <a:lnTo>
                      <a:pt x="205" y="304"/>
                    </a:lnTo>
                    <a:lnTo>
                      <a:pt x="205" y="304"/>
                    </a:lnTo>
                    <a:lnTo>
                      <a:pt x="207" y="302"/>
                    </a:lnTo>
                    <a:lnTo>
                      <a:pt x="207" y="300"/>
                    </a:lnTo>
                    <a:lnTo>
                      <a:pt x="207" y="298"/>
                    </a:lnTo>
                    <a:lnTo>
                      <a:pt x="209" y="298"/>
                    </a:lnTo>
                    <a:lnTo>
                      <a:pt x="209" y="298"/>
                    </a:lnTo>
                    <a:lnTo>
                      <a:pt x="209" y="296"/>
                    </a:lnTo>
                    <a:lnTo>
                      <a:pt x="209" y="294"/>
                    </a:lnTo>
                    <a:lnTo>
                      <a:pt x="209" y="294"/>
                    </a:lnTo>
                    <a:lnTo>
                      <a:pt x="211" y="292"/>
                    </a:lnTo>
                    <a:lnTo>
                      <a:pt x="211" y="292"/>
                    </a:lnTo>
                    <a:lnTo>
                      <a:pt x="211" y="292"/>
                    </a:lnTo>
                    <a:lnTo>
                      <a:pt x="211" y="29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6" name="Freeform 78"/>
              <p:cNvSpPr>
                <a:spLocks/>
              </p:cNvSpPr>
              <p:nvPr/>
            </p:nvSpPr>
            <p:spPr bwMode="auto">
              <a:xfrm>
                <a:off x="2503" y="2422"/>
                <a:ext cx="134" cy="148"/>
              </a:xfrm>
              <a:custGeom>
                <a:avLst/>
                <a:gdLst>
                  <a:gd name="T0" fmla="*/ 130 w 134"/>
                  <a:gd name="T1" fmla="*/ 82 h 148"/>
                  <a:gd name="T2" fmla="*/ 124 w 134"/>
                  <a:gd name="T3" fmla="*/ 82 h 148"/>
                  <a:gd name="T4" fmla="*/ 118 w 134"/>
                  <a:gd name="T5" fmla="*/ 84 h 148"/>
                  <a:gd name="T6" fmla="*/ 114 w 134"/>
                  <a:gd name="T7" fmla="*/ 80 h 148"/>
                  <a:gd name="T8" fmla="*/ 112 w 134"/>
                  <a:gd name="T9" fmla="*/ 74 h 148"/>
                  <a:gd name="T10" fmla="*/ 110 w 134"/>
                  <a:gd name="T11" fmla="*/ 68 h 148"/>
                  <a:gd name="T12" fmla="*/ 110 w 134"/>
                  <a:gd name="T13" fmla="*/ 62 h 148"/>
                  <a:gd name="T14" fmla="*/ 108 w 134"/>
                  <a:gd name="T15" fmla="*/ 56 h 148"/>
                  <a:gd name="T16" fmla="*/ 102 w 134"/>
                  <a:gd name="T17" fmla="*/ 54 h 148"/>
                  <a:gd name="T18" fmla="*/ 96 w 134"/>
                  <a:gd name="T19" fmla="*/ 50 h 148"/>
                  <a:gd name="T20" fmla="*/ 94 w 134"/>
                  <a:gd name="T21" fmla="*/ 54 h 148"/>
                  <a:gd name="T22" fmla="*/ 88 w 134"/>
                  <a:gd name="T23" fmla="*/ 54 h 148"/>
                  <a:gd name="T24" fmla="*/ 80 w 134"/>
                  <a:gd name="T25" fmla="*/ 52 h 148"/>
                  <a:gd name="T26" fmla="*/ 74 w 134"/>
                  <a:gd name="T27" fmla="*/ 52 h 148"/>
                  <a:gd name="T28" fmla="*/ 72 w 134"/>
                  <a:gd name="T29" fmla="*/ 48 h 148"/>
                  <a:gd name="T30" fmla="*/ 72 w 134"/>
                  <a:gd name="T31" fmla="*/ 44 h 148"/>
                  <a:gd name="T32" fmla="*/ 72 w 134"/>
                  <a:gd name="T33" fmla="*/ 38 h 148"/>
                  <a:gd name="T34" fmla="*/ 72 w 134"/>
                  <a:gd name="T35" fmla="*/ 34 h 148"/>
                  <a:gd name="T36" fmla="*/ 72 w 134"/>
                  <a:gd name="T37" fmla="*/ 28 h 148"/>
                  <a:gd name="T38" fmla="*/ 70 w 134"/>
                  <a:gd name="T39" fmla="*/ 26 h 148"/>
                  <a:gd name="T40" fmla="*/ 68 w 134"/>
                  <a:gd name="T41" fmla="*/ 20 h 148"/>
                  <a:gd name="T42" fmla="*/ 66 w 134"/>
                  <a:gd name="T43" fmla="*/ 16 h 148"/>
                  <a:gd name="T44" fmla="*/ 56 w 134"/>
                  <a:gd name="T45" fmla="*/ 4 h 148"/>
                  <a:gd name="T46" fmla="*/ 22 w 134"/>
                  <a:gd name="T47" fmla="*/ 4 h 148"/>
                  <a:gd name="T48" fmla="*/ 8 w 134"/>
                  <a:gd name="T49" fmla="*/ 14 h 148"/>
                  <a:gd name="T50" fmla="*/ 4 w 134"/>
                  <a:gd name="T51" fmla="*/ 32 h 148"/>
                  <a:gd name="T52" fmla="*/ 0 w 134"/>
                  <a:gd name="T53" fmla="*/ 54 h 148"/>
                  <a:gd name="T54" fmla="*/ 8 w 134"/>
                  <a:gd name="T55" fmla="*/ 60 h 148"/>
                  <a:gd name="T56" fmla="*/ 20 w 134"/>
                  <a:gd name="T57" fmla="*/ 72 h 148"/>
                  <a:gd name="T58" fmla="*/ 28 w 134"/>
                  <a:gd name="T59" fmla="*/ 78 h 148"/>
                  <a:gd name="T60" fmla="*/ 44 w 134"/>
                  <a:gd name="T61" fmla="*/ 84 h 148"/>
                  <a:gd name="T62" fmla="*/ 58 w 134"/>
                  <a:gd name="T63" fmla="*/ 94 h 148"/>
                  <a:gd name="T64" fmla="*/ 74 w 134"/>
                  <a:gd name="T65" fmla="*/ 102 h 148"/>
                  <a:gd name="T66" fmla="*/ 84 w 134"/>
                  <a:gd name="T67" fmla="*/ 108 h 148"/>
                  <a:gd name="T68" fmla="*/ 84 w 134"/>
                  <a:gd name="T69" fmla="*/ 114 h 148"/>
                  <a:gd name="T70" fmla="*/ 82 w 134"/>
                  <a:gd name="T71" fmla="*/ 120 h 148"/>
                  <a:gd name="T72" fmla="*/ 80 w 134"/>
                  <a:gd name="T73" fmla="*/ 124 h 148"/>
                  <a:gd name="T74" fmla="*/ 78 w 134"/>
                  <a:gd name="T75" fmla="*/ 128 h 148"/>
                  <a:gd name="T76" fmla="*/ 78 w 134"/>
                  <a:gd name="T77" fmla="*/ 134 h 148"/>
                  <a:gd name="T78" fmla="*/ 78 w 134"/>
                  <a:gd name="T79" fmla="*/ 136 h 148"/>
                  <a:gd name="T80" fmla="*/ 74 w 134"/>
                  <a:gd name="T81" fmla="*/ 140 h 148"/>
                  <a:gd name="T82" fmla="*/ 94 w 134"/>
                  <a:gd name="T83" fmla="*/ 146 h 148"/>
                  <a:gd name="T84" fmla="*/ 104 w 134"/>
                  <a:gd name="T85" fmla="*/ 148 h 148"/>
                  <a:gd name="T86" fmla="*/ 110 w 134"/>
                  <a:gd name="T87" fmla="*/ 146 h 148"/>
                  <a:gd name="T88" fmla="*/ 116 w 134"/>
                  <a:gd name="T89" fmla="*/ 144 h 148"/>
                  <a:gd name="T90" fmla="*/ 120 w 134"/>
                  <a:gd name="T91" fmla="*/ 142 h 148"/>
                  <a:gd name="T92" fmla="*/ 124 w 134"/>
                  <a:gd name="T93" fmla="*/ 138 h 148"/>
                  <a:gd name="T94" fmla="*/ 128 w 134"/>
                  <a:gd name="T95" fmla="*/ 134 h 148"/>
                  <a:gd name="T96" fmla="*/ 132 w 134"/>
                  <a:gd name="T97" fmla="*/ 130 h 148"/>
                  <a:gd name="T98" fmla="*/ 132 w 134"/>
                  <a:gd name="T99" fmla="*/ 106 h 148"/>
                  <a:gd name="T100" fmla="*/ 134 w 134"/>
                  <a:gd name="T101" fmla="*/ 9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 h="148">
                    <a:moveTo>
                      <a:pt x="132" y="86"/>
                    </a:moveTo>
                    <a:lnTo>
                      <a:pt x="134" y="86"/>
                    </a:lnTo>
                    <a:lnTo>
                      <a:pt x="134" y="86"/>
                    </a:lnTo>
                    <a:lnTo>
                      <a:pt x="132" y="84"/>
                    </a:lnTo>
                    <a:lnTo>
                      <a:pt x="130" y="82"/>
                    </a:lnTo>
                    <a:lnTo>
                      <a:pt x="128" y="82"/>
                    </a:lnTo>
                    <a:lnTo>
                      <a:pt x="128" y="82"/>
                    </a:lnTo>
                    <a:lnTo>
                      <a:pt x="126" y="82"/>
                    </a:lnTo>
                    <a:lnTo>
                      <a:pt x="126" y="82"/>
                    </a:lnTo>
                    <a:lnTo>
                      <a:pt x="124" y="82"/>
                    </a:lnTo>
                    <a:lnTo>
                      <a:pt x="124" y="84"/>
                    </a:lnTo>
                    <a:lnTo>
                      <a:pt x="122" y="84"/>
                    </a:lnTo>
                    <a:lnTo>
                      <a:pt x="120" y="84"/>
                    </a:lnTo>
                    <a:lnTo>
                      <a:pt x="120" y="84"/>
                    </a:lnTo>
                    <a:lnTo>
                      <a:pt x="118" y="84"/>
                    </a:lnTo>
                    <a:lnTo>
                      <a:pt x="116" y="84"/>
                    </a:lnTo>
                    <a:lnTo>
                      <a:pt x="116" y="84"/>
                    </a:lnTo>
                    <a:lnTo>
                      <a:pt x="114" y="82"/>
                    </a:lnTo>
                    <a:lnTo>
                      <a:pt x="114" y="80"/>
                    </a:lnTo>
                    <a:lnTo>
                      <a:pt x="114" y="80"/>
                    </a:lnTo>
                    <a:lnTo>
                      <a:pt x="114" y="78"/>
                    </a:lnTo>
                    <a:lnTo>
                      <a:pt x="112" y="78"/>
                    </a:lnTo>
                    <a:lnTo>
                      <a:pt x="112" y="76"/>
                    </a:lnTo>
                    <a:lnTo>
                      <a:pt x="112" y="74"/>
                    </a:lnTo>
                    <a:lnTo>
                      <a:pt x="112" y="74"/>
                    </a:lnTo>
                    <a:lnTo>
                      <a:pt x="112" y="74"/>
                    </a:lnTo>
                    <a:lnTo>
                      <a:pt x="112" y="72"/>
                    </a:lnTo>
                    <a:lnTo>
                      <a:pt x="112" y="72"/>
                    </a:lnTo>
                    <a:lnTo>
                      <a:pt x="112" y="70"/>
                    </a:lnTo>
                    <a:lnTo>
                      <a:pt x="110" y="68"/>
                    </a:lnTo>
                    <a:lnTo>
                      <a:pt x="110" y="68"/>
                    </a:lnTo>
                    <a:lnTo>
                      <a:pt x="110" y="66"/>
                    </a:lnTo>
                    <a:lnTo>
                      <a:pt x="110" y="64"/>
                    </a:lnTo>
                    <a:lnTo>
                      <a:pt x="110" y="64"/>
                    </a:lnTo>
                    <a:lnTo>
                      <a:pt x="110" y="62"/>
                    </a:lnTo>
                    <a:lnTo>
                      <a:pt x="110" y="60"/>
                    </a:lnTo>
                    <a:lnTo>
                      <a:pt x="110" y="60"/>
                    </a:lnTo>
                    <a:lnTo>
                      <a:pt x="108" y="60"/>
                    </a:lnTo>
                    <a:lnTo>
                      <a:pt x="108" y="58"/>
                    </a:lnTo>
                    <a:lnTo>
                      <a:pt x="108" y="56"/>
                    </a:lnTo>
                    <a:lnTo>
                      <a:pt x="106" y="56"/>
                    </a:lnTo>
                    <a:lnTo>
                      <a:pt x="106" y="54"/>
                    </a:lnTo>
                    <a:lnTo>
                      <a:pt x="104" y="54"/>
                    </a:lnTo>
                    <a:lnTo>
                      <a:pt x="104" y="54"/>
                    </a:lnTo>
                    <a:lnTo>
                      <a:pt x="102" y="54"/>
                    </a:lnTo>
                    <a:lnTo>
                      <a:pt x="100" y="54"/>
                    </a:lnTo>
                    <a:lnTo>
                      <a:pt x="100" y="54"/>
                    </a:lnTo>
                    <a:lnTo>
                      <a:pt x="98" y="52"/>
                    </a:lnTo>
                    <a:lnTo>
                      <a:pt x="98" y="52"/>
                    </a:lnTo>
                    <a:lnTo>
                      <a:pt x="96" y="50"/>
                    </a:lnTo>
                    <a:lnTo>
                      <a:pt x="96" y="50"/>
                    </a:lnTo>
                    <a:lnTo>
                      <a:pt x="94" y="50"/>
                    </a:lnTo>
                    <a:lnTo>
                      <a:pt x="94" y="52"/>
                    </a:lnTo>
                    <a:lnTo>
                      <a:pt x="94" y="52"/>
                    </a:lnTo>
                    <a:lnTo>
                      <a:pt x="94" y="54"/>
                    </a:lnTo>
                    <a:lnTo>
                      <a:pt x="92" y="54"/>
                    </a:lnTo>
                    <a:lnTo>
                      <a:pt x="92" y="54"/>
                    </a:lnTo>
                    <a:lnTo>
                      <a:pt x="90" y="54"/>
                    </a:lnTo>
                    <a:lnTo>
                      <a:pt x="88" y="54"/>
                    </a:lnTo>
                    <a:lnTo>
                      <a:pt x="88" y="54"/>
                    </a:lnTo>
                    <a:lnTo>
                      <a:pt x="86" y="52"/>
                    </a:lnTo>
                    <a:lnTo>
                      <a:pt x="84" y="52"/>
                    </a:lnTo>
                    <a:lnTo>
                      <a:pt x="82" y="52"/>
                    </a:lnTo>
                    <a:lnTo>
                      <a:pt x="82" y="52"/>
                    </a:lnTo>
                    <a:lnTo>
                      <a:pt x="80" y="52"/>
                    </a:lnTo>
                    <a:lnTo>
                      <a:pt x="78" y="52"/>
                    </a:lnTo>
                    <a:lnTo>
                      <a:pt x="78" y="52"/>
                    </a:lnTo>
                    <a:lnTo>
                      <a:pt x="76" y="50"/>
                    </a:lnTo>
                    <a:lnTo>
                      <a:pt x="76" y="50"/>
                    </a:lnTo>
                    <a:lnTo>
                      <a:pt x="74" y="52"/>
                    </a:lnTo>
                    <a:lnTo>
                      <a:pt x="74" y="52"/>
                    </a:lnTo>
                    <a:lnTo>
                      <a:pt x="72" y="50"/>
                    </a:lnTo>
                    <a:lnTo>
                      <a:pt x="72" y="50"/>
                    </a:lnTo>
                    <a:lnTo>
                      <a:pt x="72" y="50"/>
                    </a:lnTo>
                    <a:lnTo>
                      <a:pt x="72" y="48"/>
                    </a:lnTo>
                    <a:lnTo>
                      <a:pt x="72" y="48"/>
                    </a:lnTo>
                    <a:lnTo>
                      <a:pt x="72" y="46"/>
                    </a:lnTo>
                    <a:lnTo>
                      <a:pt x="72" y="46"/>
                    </a:lnTo>
                    <a:lnTo>
                      <a:pt x="72" y="44"/>
                    </a:lnTo>
                    <a:lnTo>
                      <a:pt x="72" y="44"/>
                    </a:lnTo>
                    <a:lnTo>
                      <a:pt x="72" y="42"/>
                    </a:lnTo>
                    <a:lnTo>
                      <a:pt x="72" y="42"/>
                    </a:lnTo>
                    <a:lnTo>
                      <a:pt x="72" y="40"/>
                    </a:lnTo>
                    <a:lnTo>
                      <a:pt x="72" y="40"/>
                    </a:lnTo>
                    <a:lnTo>
                      <a:pt x="72" y="38"/>
                    </a:lnTo>
                    <a:lnTo>
                      <a:pt x="72" y="38"/>
                    </a:lnTo>
                    <a:lnTo>
                      <a:pt x="72" y="36"/>
                    </a:lnTo>
                    <a:lnTo>
                      <a:pt x="72" y="36"/>
                    </a:lnTo>
                    <a:lnTo>
                      <a:pt x="72" y="34"/>
                    </a:lnTo>
                    <a:lnTo>
                      <a:pt x="72" y="34"/>
                    </a:lnTo>
                    <a:lnTo>
                      <a:pt x="72" y="32"/>
                    </a:lnTo>
                    <a:lnTo>
                      <a:pt x="72" y="30"/>
                    </a:lnTo>
                    <a:lnTo>
                      <a:pt x="72" y="30"/>
                    </a:lnTo>
                    <a:lnTo>
                      <a:pt x="72" y="28"/>
                    </a:lnTo>
                    <a:lnTo>
                      <a:pt x="72" y="28"/>
                    </a:lnTo>
                    <a:lnTo>
                      <a:pt x="72" y="28"/>
                    </a:lnTo>
                    <a:lnTo>
                      <a:pt x="70" y="28"/>
                    </a:lnTo>
                    <a:lnTo>
                      <a:pt x="72" y="26"/>
                    </a:lnTo>
                    <a:lnTo>
                      <a:pt x="70" y="26"/>
                    </a:lnTo>
                    <a:lnTo>
                      <a:pt x="70" y="26"/>
                    </a:lnTo>
                    <a:lnTo>
                      <a:pt x="70" y="24"/>
                    </a:lnTo>
                    <a:lnTo>
                      <a:pt x="70" y="24"/>
                    </a:lnTo>
                    <a:lnTo>
                      <a:pt x="68" y="22"/>
                    </a:lnTo>
                    <a:lnTo>
                      <a:pt x="68" y="22"/>
                    </a:lnTo>
                    <a:lnTo>
                      <a:pt x="68" y="20"/>
                    </a:lnTo>
                    <a:lnTo>
                      <a:pt x="68" y="20"/>
                    </a:lnTo>
                    <a:lnTo>
                      <a:pt x="68" y="20"/>
                    </a:lnTo>
                    <a:lnTo>
                      <a:pt x="66" y="18"/>
                    </a:lnTo>
                    <a:lnTo>
                      <a:pt x="66" y="18"/>
                    </a:lnTo>
                    <a:lnTo>
                      <a:pt x="66" y="16"/>
                    </a:lnTo>
                    <a:lnTo>
                      <a:pt x="66" y="14"/>
                    </a:lnTo>
                    <a:lnTo>
                      <a:pt x="66" y="10"/>
                    </a:lnTo>
                    <a:lnTo>
                      <a:pt x="66" y="10"/>
                    </a:lnTo>
                    <a:lnTo>
                      <a:pt x="60" y="6"/>
                    </a:lnTo>
                    <a:lnTo>
                      <a:pt x="56" y="4"/>
                    </a:lnTo>
                    <a:lnTo>
                      <a:pt x="50" y="0"/>
                    </a:lnTo>
                    <a:lnTo>
                      <a:pt x="42" y="0"/>
                    </a:lnTo>
                    <a:lnTo>
                      <a:pt x="36" y="0"/>
                    </a:lnTo>
                    <a:lnTo>
                      <a:pt x="28" y="2"/>
                    </a:lnTo>
                    <a:lnTo>
                      <a:pt x="22" y="4"/>
                    </a:lnTo>
                    <a:lnTo>
                      <a:pt x="20" y="4"/>
                    </a:lnTo>
                    <a:lnTo>
                      <a:pt x="12" y="6"/>
                    </a:lnTo>
                    <a:lnTo>
                      <a:pt x="10" y="6"/>
                    </a:lnTo>
                    <a:lnTo>
                      <a:pt x="8" y="10"/>
                    </a:lnTo>
                    <a:lnTo>
                      <a:pt x="8" y="14"/>
                    </a:lnTo>
                    <a:lnTo>
                      <a:pt x="6" y="16"/>
                    </a:lnTo>
                    <a:lnTo>
                      <a:pt x="4" y="20"/>
                    </a:lnTo>
                    <a:lnTo>
                      <a:pt x="2" y="24"/>
                    </a:lnTo>
                    <a:lnTo>
                      <a:pt x="4" y="28"/>
                    </a:lnTo>
                    <a:lnTo>
                      <a:pt x="4" y="32"/>
                    </a:lnTo>
                    <a:lnTo>
                      <a:pt x="2" y="38"/>
                    </a:lnTo>
                    <a:lnTo>
                      <a:pt x="2" y="44"/>
                    </a:lnTo>
                    <a:lnTo>
                      <a:pt x="2" y="48"/>
                    </a:lnTo>
                    <a:lnTo>
                      <a:pt x="0" y="52"/>
                    </a:lnTo>
                    <a:lnTo>
                      <a:pt x="0" y="54"/>
                    </a:lnTo>
                    <a:lnTo>
                      <a:pt x="0" y="54"/>
                    </a:lnTo>
                    <a:lnTo>
                      <a:pt x="2" y="54"/>
                    </a:lnTo>
                    <a:lnTo>
                      <a:pt x="2" y="56"/>
                    </a:lnTo>
                    <a:lnTo>
                      <a:pt x="6" y="56"/>
                    </a:lnTo>
                    <a:lnTo>
                      <a:pt x="8" y="60"/>
                    </a:lnTo>
                    <a:lnTo>
                      <a:pt x="10" y="64"/>
                    </a:lnTo>
                    <a:lnTo>
                      <a:pt x="14" y="68"/>
                    </a:lnTo>
                    <a:lnTo>
                      <a:pt x="16" y="70"/>
                    </a:lnTo>
                    <a:lnTo>
                      <a:pt x="18" y="72"/>
                    </a:lnTo>
                    <a:lnTo>
                      <a:pt x="20" y="72"/>
                    </a:lnTo>
                    <a:lnTo>
                      <a:pt x="20" y="74"/>
                    </a:lnTo>
                    <a:lnTo>
                      <a:pt x="20" y="74"/>
                    </a:lnTo>
                    <a:lnTo>
                      <a:pt x="22" y="74"/>
                    </a:lnTo>
                    <a:lnTo>
                      <a:pt x="26" y="76"/>
                    </a:lnTo>
                    <a:lnTo>
                      <a:pt x="28" y="78"/>
                    </a:lnTo>
                    <a:lnTo>
                      <a:pt x="28" y="80"/>
                    </a:lnTo>
                    <a:lnTo>
                      <a:pt x="32" y="82"/>
                    </a:lnTo>
                    <a:lnTo>
                      <a:pt x="38" y="84"/>
                    </a:lnTo>
                    <a:lnTo>
                      <a:pt x="42" y="84"/>
                    </a:lnTo>
                    <a:lnTo>
                      <a:pt x="44" y="84"/>
                    </a:lnTo>
                    <a:lnTo>
                      <a:pt x="48" y="86"/>
                    </a:lnTo>
                    <a:lnTo>
                      <a:pt x="52" y="90"/>
                    </a:lnTo>
                    <a:lnTo>
                      <a:pt x="54" y="92"/>
                    </a:lnTo>
                    <a:lnTo>
                      <a:pt x="56" y="92"/>
                    </a:lnTo>
                    <a:lnTo>
                      <a:pt x="58" y="94"/>
                    </a:lnTo>
                    <a:lnTo>
                      <a:pt x="66" y="98"/>
                    </a:lnTo>
                    <a:lnTo>
                      <a:pt x="70" y="100"/>
                    </a:lnTo>
                    <a:lnTo>
                      <a:pt x="72" y="100"/>
                    </a:lnTo>
                    <a:lnTo>
                      <a:pt x="72" y="102"/>
                    </a:lnTo>
                    <a:lnTo>
                      <a:pt x="74" y="102"/>
                    </a:lnTo>
                    <a:lnTo>
                      <a:pt x="74" y="102"/>
                    </a:lnTo>
                    <a:lnTo>
                      <a:pt x="76" y="102"/>
                    </a:lnTo>
                    <a:lnTo>
                      <a:pt x="78" y="104"/>
                    </a:lnTo>
                    <a:lnTo>
                      <a:pt x="82" y="104"/>
                    </a:lnTo>
                    <a:lnTo>
                      <a:pt x="84" y="108"/>
                    </a:lnTo>
                    <a:lnTo>
                      <a:pt x="86" y="110"/>
                    </a:lnTo>
                    <a:lnTo>
                      <a:pt x="86" y="110"/>
                    </a:lnTo>
                    <a:lnTo>
                      <a:pt x="86" y="112"/>
                    </a:lnTo>
                    <a:lnTo>
                      <a:pt x="86" y="114"/>
                    </a:lnTo>
                    <a:lnTo>
                      <a:pt x="84" y="114"/>
                    </a:lnTo>
                    <a:lnTo>
                      <a:pt x="84" y="114"/>
                    </a:lnTo>
                    <a:lnTo>
                      <a:pt x="84" y="116"/>
                    </a:lnTo>
                    <a:lnTo>
                      <a:pt x="84" y="116"/>
                    </a:lnTo>
                    <a:lnTo>
                      <a:pt x="82" y="118"/>
                    </a:lnTo>
                    <a:lnTo>
                      <a:pt x="82" y="120"/>
                    </a:lnTo>
                    <a:lnTo>
                      <a:pt x="82" y="120"/>
                    </a:lnTo>
                    <a:lnTo>
                      <a:pt x="82" y="122"/>
                    </a:lnTo>
                    <a:lnTo>
                      <a:pt x="80" y="122"/>
                    </a:lnTo>
                    <a:lnTo>
                      <a:pt x="80" y="124"/>
                    </a:lnTo>
                    <a:lnTo>
                      <a:pt x="80" y="124"/>
                    </a:lnTo>
                    <a:lnTo>
                      <a:pt x="80" y="124"/>
                    </a:lnTo>
                    <a:lnTo>
                      <a:pt x="78" y="126"/>
                    </a:lnTo>
                    <a:lnTo>
                      <a:pt x="78" y="126"/>
                    </a:lnTo>
                    <a:lnTo>
                      <a:pt x="78" y="128"/>
                    </a:lnTo>
                    <a:lnTo>
                      <a:pt x="78" y="128"/>
                    </a:lnTo>
                    <a:lnTo>
                      <a:pt x="80" y="130"/>
                    </a:lnTo>
                    <a:lnTo>
                      <a:pt x="80" y="132"/>
                    </a:lnTo>
                    <a:lnTo>
                      <a:pt x="78" y="132"/>
                    </a:lnTo>
                    <a:lnTo>
                      <a:pt x="78" y="132"/>
                    </a:lnTo>
                    <a:lnTo>
                      <a:pt x="78" y="134"/>
                    </a:lnTo>
                    <a:lnTo>
                      <a:pt x="78" y="134"/>
                    </a:lnTo>
                    <a:lnTo>
                      <a:pt x="78" y="134"/>
                    </a:lnTo>
                    <a:lnTo>
                      <a:pt x="78" y="136"/>
                    </a:lnTo>
                    <a:lnTo>
                      <a:pt x="78" y="136"/>
                    </a:lnTo>
                    <a:lnTo>
                      <a:pt x="78" y="136"/>
                    </a:lnTo>
                    <a:lnTo>
                      <a:pt x="76" y="136"/>
                    </a:lnTo>
                    <a:lnTo>
                      <a:pt x="76" y="138"/>
                    </a:lnTo>
                    <a:lnTo>
                      <a:pt x="76" y="138"/>
                    </a:lnTo>
                    <a:lnTo>
                      <a:pt x="76" y="140"/>
                    </a:lnTo>
                    <a:lnTo>
                      <a:pt x="74" y="140"/>
                    </a:lnTo>
                    <a:lnTo>
                      <a:pt x="74" y="142"/>
                    </a:lnTo>
                    <a:lnTo>
                      <a:pt x="74" y="144"/>
                    </a:lnTo>
                    <a:lnTo>
                      <a:pt x="82" y="144"/>
                    </a:lnTo>
                    <a:lnTo>
                      <a:pt x="86" y="144"/>
                    </a:lnTo>
                    <a:lnTo>
                      <a:pt x="94" y="146"/>
                    </a:lnTo>
                    <a:lnTo>
                      <a:pt x="98" y="146"/>
                    </a:lnTo>
                    <a:lnTo>
                      <a:pt x="100" y="146"/>
                    </a:lnTo>
                    <a:lnTo>
                      <a:pt x="102" y="146"/>
                    </a:lnTo>
                    <a:lnTo>
                      <a:pt x="102" y="146"/>
                    </a:lnTo>
                    <a:lnTo>
                      <a:pt x="104" y="148"/>
                    </a:lnTo>
                    <a:lnTo>
                      <a:pt x="106" y="146"/>
                    </a:lnTo>
                    <a:lnTo>
                      <a:pt x="108" y="146"/>
                    </a:lnTo>
                    <a:lnTo>
                      <a:pt x="108" y="148"/>
                    </a:lnTo>
                    <a:lnTo>
                      <a:pt x="110" y="148"/>
                    </a:lnTo>
                    <a:lnTo>
                      <a:pt x="110" y="146"/>
                    </a:lnTo>
                    <a:lnTo>
                      <a:pt x="112" y="144"/>
                    </a:lnTo>
                    <a:lnTo>
                      <a:pt x="112" y="144"/>
                    </a:lnTo>
                    <a:lnTo>
                      <a:pt x="114" y="144"/>
                    </a:lnTo>
                    <a:lnTo>
                      <a:pt x="116" y="144"/>
                    </a:lnTo>
                    <a:lnTo>
                      <a:pt x="116" y="144"/>
                    </a:lnTo>
                    <a:lnTo>
                      <a:pt x="118" y="146"/>
                    </a:lnTo>
                    <a:lnTo>
                      <a:pt x="120" y="146"/>
                    </a:lnTo>
                    <a:lnTo>
                      <a:pt x="120" y="144"/>
                    </a:lnTo>
                    <a:lnTo>
                      <a:pt x="120" y="144"/>
                    </a:lnTo>
                    <a:lnTo>
                      <a:pt x="120" y="142"/>
                    </a:lnTo>
                    <a:lnTo>
                      <a:pt x="120" y="140"/>
                    </a:lnTo>
                    <a:lnTo>
                      <a:pt x="122" y="140"/>
                    </a:lnTo>
                    <a:lnTo>
                      <a:pt x="122" y="140"/>
                    </a:lnTo>
                    <a:lnTo>
                      <a:pt x="122" y="138"/>
                    </a:lnTo>
                    <a:lnTo>
                      <a:pt x="124" y="138"/>
                    </a:lnTo>
                    <a:lnTo>
                      <a:pt x="126" y="138"/>
                    </a:lnTo>
                    <a:lnTo>
                      <a:pt x="126" y="136"/>
                    </a:lnTo>
                    <a:lnTo>
                      <a:pt x="126" y="136"/>
                    </a:lnTo>
                    <a:lnTo>
                      <a:pt x="128" y="136"/>
                    </a:lnTo>
                    <a:lnTo>
                      <a:pt x="128" y="134"/>
                    </a:lnTo>
                    <a:lnTo>
                      <a:pt x="130" y="134"/>
                    </a:lnTo>
                    <a:lnTo>
                      <a:pt x="130" y="132"/>
                    </a:lnTo>
                    <a:lnTo>
                      <a:pt x="130" y="132"/>
                    </a:lnTo>
                    <a:lnTo>
                      <a:pt x="130" y="132"/>
                    </a:lnTo>
                    <a:lnTo>
                      <a:pt x="132" y="130"/>
                    </a:lnTo>
                    <a:lnTo>
                      <a:pt x="132" y="126"/>
                    </a:lnTo>
                    <a:lnTo>
                      <a:pt x="132" y="120"/>
                    </a:lnTo>
                    <a:lnTo>
                      <a:pt x="132" y="112"/>
                    </a:lnTo>
                    <a:lnTo>
                      <a:pt x="132" y="110"/>
                    </a:lnTo>
                    <a:lnTo>
                      <a:pt x="132" y="106"/>
                    </a:lnTo>
                    <a:lnTo>
                      <a:pt x="134" y="104"/>
                    </a:lnTo>
                    <a:lnTo>
                      <a:pt x="132" y="104"/>
                    </a:lnTo>
                    <a:lnTo>
                      <a:pt x="132" y="100"/>
                    </a:lnTo>
                    <a:lnTo>
                      <a:pt x="134" y="94"/>
                    </a:lnTo>
                    <a:lnTo>
                      <a:pt x="134" y="90"/>
                    </a:lnTo>
                    <a:lnTo>
                      <a:pt x="132" y="88"/>
                    </a:lnTo>
                    <a:lnTo>
                      <a:pt x="132" y="8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7" name="Freeform 79"/>
              <p:cNvSpPr>
                <a:spLocks noEditPoints="1"/>
              </p:cNvSpPr>
              <p:nvPr/>
            </p:nvSpPr>
            <p:spPr bwMode="auto">
              <a:xfrm>
                <a:off x="5684" y="2101"/>
                <a:ext cx="240" cy="184"/>
              </a:xfrm>
              <a:custGeom>
                <a:avLst/>
                <a:gdLst>
                  <a:gd name="T0" fmla="*/ 196 w 240"/>
                  <a:gd name="T1" fmla="*/ 184 h 184"/>
                  <a:gd name="T2" fmla="*/ 204 w 240"/>
                  <a:gd name="T3" fmla="*/ 178 h 184"/>
                  <a:gd name="T4" fmla="*/ 158 w 240"/>
                  <a:gd name="T5" fmla="*/ 154 h 184"/>
                  <a:gd name="T6" fmla="*/ 160 w 240"/>
                  <a:gd name="T7" fmla="*/ 158 h 184"/>
                  <a:gd name="T8" fmla="*/ 156 w 240"/>
                  <a:gd name="T9" fmla="*/ 148 h 184"/>
                  <a:gd name="T10" fmla="*/ 148 w 240"/>
                  <a:gd name="T11" fmla="*/ 148 h 184"/>
                  <a:gd name="T12" fmla="*/ 188 w 240"/>
                  <a:gd name="T13" fmla="*/ 140 h 184"/>
                  <a:gd name="T14" fmla="*/ 184 w 240"/>
                  <a:gd name="T15" fmla="*/ 140 h 184"/>
                  <a:gd name="T16" fmla="*/ 40 w 240"/>
                  <a:gd name="T17" fmla="*/ 130 h 184"/>
                  <a:gd name="T18" fmla="*/ 160 w 240"/>
                  <a:gd name="T19" fmla="*/ 132 h 184"/>
                  <a:gd name="T20" fmla="*/ 42 w 240"/>
                  <a:gd name="T21" fmla="*/ 126 h 184"/>
                  <a:gd name="T22" fmla="*/ 114 w 240"/>
                  <a:gd name="T23" fmla="*/ 80 h 184"/>
                  <a:gd name="T24" fmla="*/ 228 w 240"/>
                  <a:gd name="T25" fmla="*/ 80 h 184"/>
                  <a:gd name="T26" fmla="*/ 222 w 240"/>
                  <a:gd name="T27" fmla="*/ 82 h 184"/>
                  <a:gd name="T28" fmla="*/ 234 w 240"/>
                  <a:gd name="T29" fmla="*/ 98 h 184"/>
                  <a:gd name="T30" fmla="*/ 102 w 240"/>
                  <a:gd name="T31" fmla="*/ 74 h 184"/>
                  <a:gd name="T32" fmla="*/ 220 w 240"/>
                  <a:gd name="T33" fmla="*/ 68 h 184"/>
                  <a:gd name="T34" fmla="*/ 84 w 240"/>
                  <a:gd name="T35" fmla="*/ 58 h 184"/>
                  <a:gd name="T36" fmla="*/ 186 w 240"/>
                  <a:gd name="T37" fmla="*/ 56 h 184"/>
                  <a:gd name="T38" fmla="*/ 172 w 240"/>
                  <a:gd name="T39" fmla="*/ 52 h 184"/>
                  <a:gd name="T40" fmla="*/ 162 w 240"/>
                  <a:gd name="T41" fmla="*/ 72 h 184"/>
                  <a:gd name="T42" fmla="*/ 148 w 240"/>
                  <a:gd name="T43" fmla="*/ 68 h 184"/>
                  <a:gd name="T44" fmla="*/ 136 w 240"/>
                  <a:gd name="T45" fmla="*/ 76 h 184"/>
                  <a:gd name="T46" fmla="*/ 122 w 240"/>
                  <a:gd name="T47" fmla="*/ 80 h 184"/>
                  <a:gd name="T48" fmla="*/ 142 w 240"/>
                  <a:gd name="T49" fmla="*/ 88 h 184"/>
                  <a:gd name="T50" fmla="*/ 166 w 240"/>
                  <a:gd name="T51" fmla="*/ 82 h 184"/>
                  <a:gd name="T52" fmla="*/ 180 w 240"/>
                  <a:gd name="T53" fmla="*/ 70 h 184"/>
                  <a:gd name="T54" fmla="*/ 192 w 240"/>
                  <a:gd name="T55" fmla="*/ 32 h 184"/>
                  <a:gd name="T56" fmla="*/ 180 w 240"/>
                  <a:gd name="T57" fmla="*/ 26 h 184"/>
                  <a:gd name="T58" fmla="*/ 144 w 240"/>
                  <a:gd name="T59" fmla="*/ 158 h 184"/>
                  <a:gd name="T60" fmla="*/ 142 w 240"/>
                  <a:gd name="T61" fmla="*/ 150 h 184"/>
                  <a:gd name="T62" fmla="*/ 128 w 240"/>
                  <a:gd name="T63" fmla="*/ 138 h 184"/>
                  <a:gd name="T64" fmla="*/ 114 w 240"/>
                  <a:gd name="T65" fmla="*/ 122 h 184"/>
                  <a:gd name="T66" fmla="*/ 98 w 240"/>
                  <a:gd name="T67" fmla="*/ 98 h 184"/>
                  <a:gd name="T68" fmla="*/ 110 w 240"/>
                  <a:gd name="T69" fmla="*/ 86 h 184"/>
                  <a:gd name="T70" fmla="*/ 80 w 240"/>
                  <a:gd name="T71" fmla="*/ 72 h 184"/>
                  <a:gd name="T72" fmla="*/ 62 w 240"/>
                  <a:gd name="T73" fmla="*/ 46 h 184"/>
                  <a:gd name="T74" fmla="*/ 46 w 240"/>
                  <a:gd name="T75" fmla="*/ 38 h 184"/>
                  <a:gd name="T76" fmla="*/ 10 w 240"/>
                  <a:gd name="T77" fmla="*/ 22 h 184"/>
                  <a:gd name="T78" fmla="*/ 6 w 240"/>
                  <a:gd name="T79" fmla="*/ 48 h 184"/>
                  <a:gd name="T80" fmla="*/ 4 w 240"/>
                  <a:gd name="T81" fmla="*/ 90 h 184"/>
                  <a:gd name="T82" fmla="*/ 2 w 240"/>
                  <a:gd name="T83" fmla="*/ 124 h 184"/>
                  <a:gd name="T84" fmla="*/ 12 w 240"/>
                  <a:gd name="T85" fmla="*/ 140 h 184"/>
                  <a:gd name="T86" fmla="*/ 38 w 240"/>
                  <a:gd name="T87" fmla="*/ 136 h 184"/>
                  <a:gd name="T88" fmla="*/ 24 w 240"/>
                  <a:gd name="T89" fmla="*/ 124 h 184"/>
                  <a:gd name="T90" fmla="*/ 32 w 240"/>
                  <a:gd name="T91" fmla="*/ 124 h 184"/>
                  <a:gd name="T92" fmla="*/ 48 w 240"/>
                  <a:gd name="T93" fmla="*/ 120 h 184"/>
                  <a:gd name="T94" fmla="*/ 54 w 240"/>
                  <a:gd name="T95" fmla="*/ 114 h 184"/>
                  <a:gd name="T96" fmla="*/ 64 w 240"/>
                  <a:gd name="T97" fmla="*/ 114 h 184"/>
                  <a:gd name="T98" fmla="*/ 82 w 240"/>
                  <a:gd name="T99" fmla="*/ 120 h 184"/>
                  <a:gd name="T100" fmla="*/ 94 w 240"/>
                  <a:gd name="T101" fmla="*/ 138 h 184"/>
                  <a:gd name="T102" fmla="*/ 108 w 240"/>
                  <a:gd name="T103" fmla="*/ 156 h 184"/>
                  <a:gd name="T104" fmla="*/ 130 w 240"/>
                  <a:gd name="T105" fmla="*/ 160 h 184"/>
                  <a:gd name="T106" fmla="*/ 150 w 240"/>
                  <a:gd name="T107" fmla="*/ 164 h 184"/>
                  <a:gd name="T108" fmla="*/ 186 w 240"/>
                  <a:gd name="T109" fmla="*/ 38 h 184"/>
                  <a:gd name="T110" fmla="*/ 162 w 240"/>
                  <a:gd name="T111" fmla="*/ 22 h 184"/>
                  <a:gd name="T112" fmla="*/ 180 w 240"/>
                  <a:gd name="T113" fmla="*/ 38 h 184"/>
                  <a:gd name="T114" fmla="*/ 192 w 240"/>
                  <a:gd name="T115" fmla="*/ 58 h 184"/>
                  <a:gd name="T116" fmla="*/ 150 w 240"/>
                  <a:gd name="T117" fmla="*/ 20 h 184"/>
                  <a:gd name="T118" fmla="*/ 150 w 240"/>
                  <a:gd name="T119" fmla="*/ 20 h 184"/>
                  <a:gd name="T120" fmla="*/ 98 w 240"/>
                  <a:gd name="T121" fmla="*/ 16 h 184"/>
                  <a:gd name="T122" fmla="*/ 110 w 240"/>
                  <a:gd name="T123" fmla="*/ 12 h 184"/>
                  <a:gd name="T124" fmla="*/ 96 w 240"/>
                  <a:gd name="T125" fmla="*/ 1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184">
                    <a:moveTo>
                      <a:pt x="194" y="180"/>
                    </a:moveTo>
                    <a:lnTo>
                      <a:pt x="190" y="178"/>
                    </a:lnTo>
                    <a:lnTo>
                      <a:pt x="188" y="178"/>
                    </a:lnTo>
                    <a:lnTo>
                      <a:pt x="188" y="178"/>
                    </a:lnTo>
                    <a:lnTo>
                      <a:pt x="188" y="180"/>
                    </a:lnTo>
                    <a:lnTo>
                      <a:pt x="190" y="180"/>
                    </a:lnTo>
                    <a:lnTo>
                      <a:pt x="190" y="182"/>
                    </a:lnTo>
                    <a:lnTo>
                      <a:pt x="190" y="182"/>
                    </a:lnTo>
                    <a:lnTo>
                      <a:pt x="190" y="182"/>
                    </a:lnTo>
                    <a:lnTo>
                      <a:pt x="192" y="184"/>
                    </a:lnTo>
                    <a:lnTo>
                      <a:pt x="192" y="184"/>
                    </a:lnTo>
                    <a:lnTo>
                      <a:pt x="196" y="184"/>
                    </a:lnTo>
                    <a:lnTo>
                      <a:pt x="196" y="182"/>
                    </a:lnTo>
                    <a:lnTo>
                      <a:pt x="196" y="182"/>
                    </a:lnTo>
                    <a:lnTo>
                      <a:pt x="194" y="180"/>
                    </a:lnTo>
                    <a:close/>
                    <a:moveTo>
                      <a:pt x="202" y="178"/>
                    </a:moveTo>
                    <a:lnTo>
                      <a:pt x="202" y="180"/>
                    </a:lnTo>
                    <a:lnTo>
                      <a:pt x="200" y="178"/>
                    </a:lnTo>
                    <a:lnTo>
                      <a:pt x="202" y="180"/>
                    </a:lnTo>
                    <a:lnTo>
                      <a:pt x="202" y="180"/>
                    </a:lnTo>
                    <a:lnTo>
                      <a:pt x="202" y="180"/>
                    </a:lnTo>
                    <a:lnTo>
                      <a:pt x="204" y="180"/>
                    </a:lnTo>
                    <a:lnTo>
                      <a:pt x="204" y="180"/>
                    </a:lnTo>
                    <a:lnTo>
                      <a:pt x="204" y="178"/>
                    </a:lnTo>
                    <a:lnTo>
                      <a:pt x="204" y="178"/>
                    </a:lnTo>
                    <a:lnTo>
                      <a:pt x="202" y="178"/>
                    </a:lnTo>
                    <a:close/>
                    <a:moveTo>
                      <a:pt x="152" y="164"/>
                    </a:moveTo>
                    <a:lnTo>
                      <a:pt x="152" y="166"/>
                    </a:lnTo>
                    <a:lnTo>
                      <a:pt x="152" y="166"/>
                    </a:lnTo>
                    <a:lnTo>
                      <a:pt x="154" y="166"/>
                    </a:lnTo>
                    <a:lnTo>
                      <a:pt x="154" y="164"/>
                    </a:lnTo>
                    <a:lnTo>
                      <a:pt x="154" y="164"/>
                    </a:lnTo>
                    <a:lnTo>
                      <a:pt x="152" y="164"/>
                    </a:lnTo>
                    <a:close/>
                    <a:moveTo>
                      <a:pt x="160" y="154"/>
                    </a:moveTo>
                    <a:lnTo>
                      <a:pt x="158" y="154"/>
                    </a:lnTo>
                    <a:lnTo>
                      <a:pt x="158" y="154"/>
                    </a:lnTo>
                    <a:lnTo>
                      <a:pt x="156" y="154"/>
                    </a:lnTo>
                    <a:lnTo>
                      <a:pt x="158" y="154"/>
                    </a:lnTo>
                    <a:lnTo>
                      <a:pt x="154" y="152"/>
                    </a:lnTo>
                    <a:lnTo>
                      <a:pt x="154" y="150"/>
                    </a:lnTo>
                    <a:lnTo>
                      <a:pt x="154" y="150"/>
                    </a:lnTo>
                    <a:lnTo>
                      <a:pt x="154" y="150"/>
                    </a:lnTo>
                    <a:lnTo>
                      <a:pt x="154" y="152"/>
                    </a:lnTo>
                    <a:lnTo>
                      <a:pt x="154" y="154"/>
                    </a:lnTo>
                    <a:lnTo>
                      <a:pt x="156" y="154"/>
                    </a:lnTo>
                    <a:lnTo>
                      <a:pt x="156" y="156"/>
                    </a:lnTo>
                    <a:lnTo>
                      <a:pt x="158" y="158"/>
                    </a:lnTo>
                    <a:lnTo>
                      <a:pt x="160" y="158"/>
                    </a:lnTo>
                    <a:lnTo>
                      <a:pt x="160" y="154"/>
                    </a:lnTo>
                    <a:lnTo>
                      <a:pt x="160" y="154"/>
                    </a:lnTo>
                    <a:lnTo>
                      <a:pt x="160" y="154"/>
                    </a:lnTo>
                    <a:close/>
                    <a:moveTo>
                      <a:pt x="148" y="148"/>
                    </a:moveTo>
                    <a:lnTo>
                      <a:pt x="150" y="148"/>
                    </a:lnTo>
                    <a:lnTo>
                      <a:pt x="152" y="148"/>
                    </a:lnTo>
                    <a:lnTo>
                      <a:pt x="154" y="148"/>
                    </a:lnTo>
                    <a:lnTo>
                      <a:pt x="154" y="148"/>
                    </a:lnTo>
                    <a:lnTo>
                      <a:pt x="154" y="150"/>
                    </a:lnTo>
                    <a:lnTo>
                      <a:pt x="156" y="148"/>
                    </a:lnTo>
                    <a:lnTo>
                      <a:pt x="156" y="148"/>
                    </a:lnTo>
                    <a:lnTo>
                      <a:pt x="156" y="148"/>
                    </a:lnTo>
                    <a:lnTo>
                      <a:pt x="156" y="146"/>
                    </a:lnTo>
                    <a:lnTo>
                      <a:pt x="154" y="144"/>
                    </a:lnTo>
                    <a:lnTo>
                      <a:pt x="154" y="144"/>
                    </a:lnTo>
                    <a:lnTo>
                      <a:pt x="152" y="144"/>
                    </a:lnTo>
                    <a:lnTo>
                      <a:pt x="150" y="142"/>
                    </a:lnTo>
                    <a:lnTo>
                      <a:pt x="150" y="142"/>
                    </a:lnTo>
                    <a:lnTo>
                      <a:pt x="148" y="144"/>
                    </a:lnTo>
                    <a:lnTo>
                      <a:pt x="148" y="144"/>
                    </a:lnTo>
                    <a:lnTo>
                      <a:pt x="148" y="144"/>
                    </a:lnTo>
                    <a:lnTo>
                      <a:pt x="150" y="146"/>
                    </a:lnTo>
                    <a:lnTo>
                      <a:pt x="150" y="146"/>
                    </a:lnTo>
                    <a:lnTo>
                      <a:pt x="148" y="148"/>
                    </a:lnTo>
                    <a:close/>
                    <a:moveTo>
                      <a:pt x="146" y="146"/>
                    </a:moveTo>
                    <a:lnTo>
                      <a:pt x="146" y="146"/>
                    </a:lnTo>
                    <a:lnTo>
                      <a:pt x="148" y="144"/>
                    </a:lnTo>
                    <a:lnTo>
                      <a:pt x="148" y="144"/>
                    </a:lnTo>
                    <a:lnTo>
                      <a:pt x="146" y="142"/>
                    </a:lnTo>
                    <a:lnTo>
                      <a:pt x="146" y="140"/>
                    </a:lnTo>
                    <a:lnTo>
                      <a:pt x="144" y="142"/>
                    </a:lnTo>
                    <a:lnTo>
                      <a:pt x="144" y="144"/>
                    </a:lnTo>
                    <a:lnTo>
                      <a:pt x="146" y="146"/>
                    </a:lnTo>
                    <a:lnTo>
                      <a:pt x="146" y="146"/>
                    </a:lnTo>
                    <a:close/>
                    <a:moveTo>
                      <a:pt x="188" y="140"/>
                    </a:moveTo>
                    <a:lnTo>
                      <a:pt x="188" y="140"/>
                    </a:lnTo>
                    <a:lnTo>
                      <a:pt x="190" y="140"/>
                    </a:lnTo>
                    <a:lnTo>
                      <a:pt x="190" y="138"/>
                    </a:lnTo>
                    <a:lnTo>
                      <a:pt x="188" y="138"/>
                    </a:lnTo>
                    <a:lnTo>
                      <a:pt x="188" y="138"/>
                    </a:lnTo>
                    <a:lnTo>
                      <a:pt x="186" y="138"/>
                    </a:lnTo>
                    <a:lnTo>
                      <a:pt x="186" y="136"/>
                    </a:lnTo>
                    <a:lnTo>
                      <a:pt x="184" y="136"/>
                    </a:lnTo>
                    <a:lnTo>
                      <a:pt x="184" y="136"/>
                    </a:lnTo>
                    <a:lnTo>
                      <a:pt x="182" y="136"/>
                    </a:lnTo>
                    <a:lnTo>
                      <a:pt x="182" y="136"/>
                    </a:lnTo>
                    <a:lnTo>
                      <a:pt x="184" y="138"/>
                    </a:lnTo>
                    <a:lnTo>
                      <a:pt x="184" y="140"/>
                    </a:lnTo>
                    <a:lnTo>
                      <a:pt x="184" y="140"/>
                    </a:lnTo>
                    <a:lnTo>
                      <a:pt x="186" y="140"/>
                    </a:lnTo>
                    <a:lnTo>
                      <a:pt x="186" y="140"/>
                    </a:lnTo>
                    <a:lnTo>
                      <a:pt x="188" y="140"/>
                    </a:lnTo>
                    <a:lnTo>
                      <a:pt x="188" y="140"/>
                    </a:lnTo>
                    <a:lnTo>
                      <a:pt x="188" y="140"/>
                    </a:lnTo>
                    <a:close/>
                    <a:moveTo>
                      <a:pt x="40" y="128"/>
                    </a:moveTo>
                    <a:lnTo>
                      <a:pt x="38" y="128"/>
                    </a:lnTo>
                    <a:lnTo>
                      <a:pt x="36" y="126"/>
                    </a:lnTo>
                    <a:lnTo>
                      <a:pt x="36" y="128"/>
                    </a:lnTo>
                    <a:lnTo>
                      <a:pt x="38" y="128"/>
                    </a:lnTo>
                    <a:lnTo>
                      <a:pt x="40" y="130"/>
                    </a:lnTo>
                    <a:lnTo>
                      <a:pt x="42" y="132"/>
                    </a:lnTo>
                    <a:lnTo>
                      <a:pt x="42" y="130"/>
                    </a:lnTo>
                    <a:lnTo>
                      <a:pt x="40" y="128"/>
                    </a:lnTo>
                    <a:close/>
                    <a:moveTo>
                      <a:pt x="160" y="126"/>
                    </a:moveTo>
                    <a:lnTo>
                      <a:pt x="160" y="126"/>
                    </a:lnTo>
                    <a:lnTo>
                      <a:pt x="158" y="128"/>
                    </a:lnTo>
                    <a:lnTo>
                      <a:pt x="160" y="130"/>
                    </a:lnTo>
                    <a:lnTo>
                      <a:pt x="160" y="130"/>
                    </a:lnTo>
                    <a:lnTo>
                      <a:pt x="160" y="130"/>
                    </a:lnTo>
                    <a:lnTo>
                      <a:pt x="160" y="132"/>
                    </a:lnTo>
                    <a:lnTo>
                      <a:pt x="160" y="134"/>
                    </a:lnTo>
                    <a:lnTo>
                      <a:pt x="160" y="132"/>
                    </a:lnTo>
                    <a:lnTo>
                      <a:pt x="160" y="130"/>
                    </a:lnTo>
                    <a:lnTo>
                      <a:pt x="160" y="128"/>
                    </a:lnTo>
                    <a:lnTo>
                      <a:pt x="160" y="126"/>
                    </a:lnTo>
                    <a:lnTo>
                      <a:pt x="160" y="126"/>
                    </a:lnTo>
                    <a:close/>
                    <a:moveTo>
                      <a:pt x="42" y="126"/>
                    </a:moveTo>
                    <a:lnTo>
                      <a:pt x="38" y="126"/>
                    </a:lnTo>
                    <a:lnTo>
                      <a:pt x="38" y="126"/>
                    </a:lnTo>
                    <a:lnTo>
                      <a:pt x="42" y="128"/>
                    </a:lnTo>
                    <a:lnTo>
                      <a:pt x="42" y="128"/>
                    </a:lnTo>
                    <a:lnTo>
                      <a:pt x="42" y="128"/>
                    </a:lnTo>
                    <a:lnTo>
                      <a:pt x="42" y="126"/>
                    </a:lnTo>
                    <a:lnTo>
                      <a:pt x="42" y="126"/>
                    </a:lnTo>
                    <a:close/>
                    <a:moveTo>
                      <a:pt x="114" y="80"/>
                    </a:moveTo>
                    <a:lnTo>
                      <a:pt x="114" y="80"/>
                    </a:lnTo>
                    <a:lnTo>
                      <a:pt x="116" y="80"/>
                    </a:lnTo>
                    <a:lnTo>
                      <a:pt x="116" y="78"/>
                    </a:lnTo>
                    <a:lnTo>
                      <a:pt x="116" y="76"/>
                    </a:lnTo>
                    <a:lnTo>
                      <a:pt x="116" y="76"/>
                    </a:lnTo>
                    <a:lnTo>
                      <a:pt x="114" y="74"/>
                    </a:lnTo>
                    <a:lnTo>
                      <a:pt x="112" y="74"/>
                    </a:lnTo>
                    <a:lnTo>
                      <a:pt x="112" y="74"/>
                    </a:lnTo>
                    <a:lnTo>
                      <a:pt x="112" y="76"/>
                    </a:lnTo>
                    <a:lnTo>
                      <a:pt x="114" y="78"/>
                    </a:lnTo>
                    <a:lnTo>
                      <a:pt x="114" y="80"/>
                    </a:lnTo>
                    <a:close/>
                    <a:moveTo>
                      <a:pt x="240" y="94"/>
                    </a:moveTo>
                    <a:lnTo>
                      <a:pt x="238" y="92"/>
                    </a:lnTo>
                    <a:lnTo>
                      <a:pt x="238" y="90"/>
                    </a:lnTo>
                    <a:lnTo>
                      <a:pt x="236" y="88"/>
                    </a:lnTo>
                    <a:lnTo>
                      <a:pt x="234" y="88"/>
                    </a:lnTo>
                    <a:lnTo>
                      <a:pt x="234" y="86"/>
                    </a:lnTo>
                    <a:lnTo>
                      <a:pt x="234" y="86"/>
                    </a:lnTo>
                    <a:lnTo>
                      <a:pt x="232" y="86"/>
                    </a:lnTo>
                    <a:lnTo>
                      <a:pt x="232" y="82"/>
                    </a:lnTo>
                    <a:lnTo>
                      <a:pt x="230" y="82"/>
                    </a:lnTo>
                    <a:lnTo>
                      <a:pt x="228" y="80"/>
                    </a:lnTo>
                    <a:lnTo>
                      <a:pt x="228" y="80"/>
                    </a:lnTo>
                    <a:lnTo>
                      <a:pt x="228" y="80"/>
                    </a:lnTo>
                    <a:lnTo>
                      <a:pt x="228" y="76"/>
                    </a:lnTo>
                    <a:lnTo>
                      <a:pt x="226" y="74"/>
                    </a:lnTo>
                    <a:lnTo>
                      <a:pt x="224" y="74"/>
                    </a:lnTo>
                    <a:lnTo>
                      <a:pt x="222" y="74"/>
                    </a:lnTo>
                    <a:lnTo>
                      <a:pt x="222" y="74"/>
                    </a:lnTo>
                    <a:lnTo>
                      <a:pt x="222" y="74"/>
                    </a:lnTo>
                    <a:lnTo>
                      <a:pt x="222" y="76"/>
                    </a:lnTo>
                    <a:lnTo>
                      <a:pt x="220" y="78"/>
                    </a:lnTo>
                    <a:lnTo>
                      <a:pt x="220" y="80"/>
                    </a:lnTo>
                    <a:lnTo>
                      <a:pt x="222" y="82"/>
                    </a:lnTo>
                    <a:lnTo>
                      <a:pt x="222" y="82"/>
                    </a:lnTo>
                    <a:lnTo>
                      <a:pt x="224" y="84"/>
                    </a:lnTo>
                    <a:lnTo>
                      <a:pt x="224" y="86"/>
                    </a:lnTo>
                    <a:lnTo>
                      <a:pt x="226" y="86"/>
                    </a:lnTo>
                    <a:lnTo>
                      <a:pt x="226" y="88"/>
                    </a:lnTo>
                    <a:lnTo>
                      <a:pt x="228" y="88"/>
                    </a:lnTo>
                    <a:lnTo>
                      <a:pt x="228" y="90"/>
                    </a:lnTo>
                    <a:lnTo>
                      <a:pt x="228" y="92"/>
                    </a:lnTo>
                    <a:lnTo>
                      <a:pt x="228" y="94"/>
                    </a:lnTo>
                    <a:lnTo>
                      <a:pt x="230" y="96"/>
                    </a:lnTo>
                    <a:lnTo>
                      <a:pt x="230" y="98"/>
                    </a:lnTo>
                    <a:lnTo>
                      <a:pt x="232" y="98"/>
                    </a:lnTo>
                    <a:lnTo>
                      <a:pt x="234" y="98"/>
                    </a:lnTo>
                    <a:lnTo>
                      <a:pt x="236" y="98"/>
                    </a:lnTo>
                    <a:lnTo>
                      <a:pt x="236" y="98"/>
                    </a:lnTo>
                    <a:lnTo>
                      <a:pt x="236" y="98"/>
                    </a:lnTo>
                    <a:lnTo>
                      <a:pt x="238" y="96"/>
                    </a:lnTo>
                    <a:lnTo>
                      <a:pt x="238" y="98"/>
                    </a:lnTo>
                    <a:lnTo>
                      <a:pt x="238" y="98"/>
                    </a:lnTo>
                    <a:lnTo>
                      <a:pt x="240" y="96"/>
                    </a:lnTo>
                    <a:lnTo>
                      <a:pt x="240" y="94"/>
                    </a:lnTo>
                    <a:close/>
                    <a:moveTo>
                      <a:pt x="100" y="70"/>
                    </a:moveTo>
                    <a:lnTo>
                      <a:pt x="100" y="70"/>
                    </a:lnTo>
                    <a:lnTo>
                      <a:pt x="100" y="72"/>
                    </a:lnTo>
                    <a:lnTo>
                      <a:pt x="102" y="74"/>
                    </a:lnTo>
                    <a:lnTo>
                      <a:pt x="102" y="74"/>
                    </a:lnTo>
                    <a:lnTo>
                      <a:pt x="104" y="72"/>
                    </a:lnTo>
                    <a:lnTo>
                      <a:pt x="104" y="70"/>
                    </a:lnTo>
                    <a:lnTo>
                      <a:pt x="102" y="68"/>
                    </a:lnTo>
                    <a:lnTo>
                      <a:pt x="100" y="70"/>
                    </a:lnTo>
                    <a:close/>
                    <a:moveTo>
                      <a:pt x="222" y="70"/>
                    </a:moveTo>
                    <a:lnTo>
                      <a:pt x="222" y="68"/>
                    </a:lnTo>
                    <a:lnTo>
                      <a:pt x="222" y="66"/>
                    </a:lnTo>
                    <a:lnTo>
                      <a:pt x="220" y="66"/>
                    </a:lnTo>
                    <a:lnTo>
                      <a:pt x="220" y="66"/>
                    </a:lnTo>
                    <a:lnTo>
                      <a:pt x="218" y="68"/>
                    </a:lnTo>
                    <a:lnTo>
                      <a:pt x="220" y="68"/>
                    </a:lnTo>
                    <a:lnTo>
                      <a:pt x="220" y="70"/>
                    </a:lnTo>
                    <a:lnTo>
                      <a:pt x="220" y="70"/>
                    </a:lnTo>
                    <a:lnTo>
                      <a:pt x="220" y="74"/>
                    </a:lnTo>
                    <a:lnTo>
                      <a:pt x="220" y="74"/>
                    </a:lnTo>
                    <a:lnTo>
                      <a:pt x="222" y="72"/>
                    </a:lnTo>
                    <a:lnTo>
                      <a:pt x="222" y="70"/>
                    </a:lnTo>
                    <a:close/>
                    <a:moveTo>
                      <a:pt x="84" y="60"/>
                    </a:moveTo>
                    <a:lnTo>
                      <a:pt x="86" y="60"/>
                    </a:lnTo>
                    <a:lnTo>
                      <a:pt x="86" y="58"/>
                    </a:lnTo>
                    <a:lnTo>
                      <a:pt x="86" y="58"/>
                    </a:lnTo>
                    <a:lnTo>
                      <a:pt x="84" y="58"/>
                    </a:lnTo>
                    <a:lnTo>
                      <a:pt x="84" y="58"/>
                    </a:lnTo>
                    <a:lnTo>
                      <a:pt x="84" y="58"/>
                    </a:lnTo>
                    <a:lnTo>
                      <a:pt x="82" y="60"/>
                    </a:lnTo>
                    <a:lnTo>
                      <a:pt x="84" y="60"/>
                    </a:lnTo>
                    <a:lnTo>
                      <a:pt x="84" y="60"/>
                    </a:lnTo>
                    <a:close/>
                    <a:moveTo>
                      <a:pt x="182" y="66"/>
                    </a:moveTo>
                    <a:lnTo>
                      <a:pt x="182" y="64"/>
                    </a:lnTo>
                    <a:lnTo>
                      <a:pt x="184" y="64"/>
                    </a:lnTo>
                    <a:lnTo>
                      <a:pt x="184" y="62"/>
                    </a:lnTo>
                    <a:lnTo>
                      <a:pt x="186" y="60"/>
                    </a:lnTo>
                    <a:lnTo>
                      <a:pt x="186" y="58"/>
                    </a:lnTo>
                    <a:lnTo>
                      <a:pt x="186" y="58"/>
                    </a:lnTo>
                    <a:lnTo>
                      <a:pt x="186" y="56"/>
                    </a:lnTo>
                    <a:lnTo>
                      <a:pt x="186" y="54"/>
                    </a:lnTo>
                    <a:lnTo>
                      <a:pt x="184" y="54"/>
                    </a:lnTo>
                    <a:lnTo>
                      <a:pt x="182" y="52"/>
                    </a:lnTo>
                    <a:lnTo>
                      <a:pt x="182" y="52"/>
                    </a:lnTo>
                    <a:lnTo>
                      <a:pt x="180" y="54"/>
                    </a:lnTo>
                    <a:lnTo>
                      <a:pt x="178" y="52"/>
                    </a:lnTo>
                    <a:lnTo>
                      <a:pt x="178" y="52"/>
                    </a:lnTo>
                    <a:lnTo>
                      <a:pt x="176" y="52"/>
                    </a:lnTo>
                    <a:lnTo>
                      <a:pt x="176" y="52"/>
                    </a:lnTo>
                    <a:lnTo>
                      <a:pt x="174" y="52"/>
                    </a:lnTo>
                    <a:lnTo>
                      <a:pt x="172" y="52"/>
                    </a:lnTo>
                    <a:lnTo>
                      <a:pt x="172" y="52"/>
                    </a:lnTo>
                    <a:lnTo>
                      <a:pt x="172" y="54"/>
                    </a:lnTo>
                    <a:lnTo>
                      <a:pt x="174" y="58"/>
                    </a:lnTo>
                    <a:lnTo>
                      <a:pt x="174" y="62"/>
                    </a:lnTo>
                    <a:lnTo>
                      <a:pt x="174" y="64"/>
                    </a:lnTo>
                    <a:lnTo>
                      <a:pt x="172" y="64"/>
                    </a:lnTo>
                    <a:lnTo>
                      <a:pt x="170" y="64"/>
                    </a:lnTo>
                    <a:lnTo>
                      <a:pt x="170" y="64"/>
                    </a:lnTo>
                    <a:lnTo>
                      <a:pt x="168" y="64"/>
                    </a:lnTo>
                    <a:lnTo>
                      <a:pt x="166" y="68"/>
                    </a:lnTo>
                    <a:lnTo>
                      <a:pt x="164" y="68"/>
                    </a:lnTo>
                    <a:lnTo>
                      <a:pt x="164" y="72"/>
                    </a:lnTo>
                    <a:lnTo>
                      <a:pt x="162" y="72"/>
                    </a:lnTo>
                    <a:lnTo>
                      <a:pt x="162" y="74"/>
                    </a:lnTo>
                    <a:lnTo>
                      <a:pt x="160" y="74"/>
                    </a:lnTo>
                    <a:lnTo>
                      <a:pt x="160" y="74"/>
                    </a:lnTo>
                    <a:lnTo>
                      <a:pt x="158" y="74"/>
                    </a:lnTo>
                    <a:lnTo>
                      <a:pt x="156" y="74"/>
                    </a:lnTo>
                    <a:lnTo>
                      <a:pt x="156" y="74"/>
                    </a:lnTo>
                    <a:lnTo>
                      <a:pt x="154" y="74"/>
                    </a:lnTo>
                    <a:lnTo>
                      <a:pt x="152" y="74"/>
                    </a:lnTo>
                    <a:lnTo>
                      <a:pt x="150" y="74"/>
                    </a:lnTo>
                    <a:lnTo>
                      <a:pt x="148" y="74"/>
                    </a:lnTo>
                    <a:lnTo>
                      <a:pt x="148" y="70"/>
                    </a:lnTo>
                    <a:lnTo>
                      <a:pt x="148" y="68"/>
                    </a:lnTo>
                    <a:lnTo>
                      <a:pt x="150" y="68"/>
                    </a:lnTo>
                    <a:lnTo>
                      <a:pt x="150" y="66"/>
                    </a:lnTo>
                    <a:lnTo>
                      <a:pt x="150" y="66"/>
                    </a:lnTo>
                    <a:lnTo>
                      <a:pt x="148" y="66"/>
                    </a:lnTo>
                    <a:lnTo>
                      <a:pt x="148" y="66"/>
                    </a:lnTo>
                    <a:lnTo>
                      <a:pt x="148" y="68"/>
                    </a:lnTo>
                    <a:lnTo>
                      <a:pt x="146" y="74"/>
                    </a:lnTo>
                    <a:lnTo>
                      <a:pt x="144" y="74"/>
                    </a:lnTo>
                    <a:lnTo>
                      <a:pt x="142" y="74"/>
                    </a:lnTo>
                    <a:lnTo>
                      <a:pt x="142" y="74"/>
                    </a:lnTo>
                    <a:lnTo>
                      <a:pt x="138" y="76"/>
                    </a:lnTo>
                    <a:lnTo>
                      <a:pt x="136" y="76"/>
                    </a:lnTo>
                    <a:lnTo>
                      <a:pt x="134" y="76"/>
                    </a:lnTo>
                    <a:lnTo>
                      <a:pt x="134" y="74"/>
                    </a:lnTo>
                    <a:lnTo>
                      <a:pt x="132" y="74"/>
                    </a:lnTo>
                    <a:lnTo>
                      <a:pt x="128" y="74"/>
                    </a:lnTo>
                    <a:lnTo>
                      <a:pt x="126" y="74"/>
                    </a:lnTo>
                    <a:lnTo>
                      <a:pt x="126" y="74"/>
                    </a:lnTo>
                    <a:lnTo>
                      <a:pt x="126" y="74"/>
                    </a:lnTo>
                    <a:lnTo>
                      <a:pt x="124" y="74"/>
                    </a:lnTo>
                    <a:lnTo>
                      <a:pt x="122" y="74"/>
                    </a:lnTo>
                    <a:lnTo>
                      <a:pt x="120" y="76"/>
                    </a:lnTo>
                    <a:lnTo>
                      <a:pt x="120" y="78"/>
                    </a:lnTo>
                    <a:lnTo>
                      <a:pt x="122" y="80"/>
                    </a:lnTo>
                    <a:lnTo>
                      <a:pt x="124" y="80"/>
                    </a:lnTo>
                    <a:lnTo>
                      <a:pt x="124" y="80"/>
                    </a:lnTo>
                    <a:lnTo>
                      <a:pt x="126" y="80"/>
                    </a:lnTo>
                    <a:lnTo>
                      <a:pt x="128" y="82"/>
                    </a:lnTo>
                    <a:lnTo>
                      <a:pt x="132" y="86"/>
                    </a:lnTo>
                    <a:lnTo>
                      <a:pt x="132" y="86"/>
                    </a:lnTo>
                    <a:lnTo>
                      <a:pt x="134" y="84"/>
                    </a:lnTo>
                    <a:lnTo>
                      <a:pt x="136" y="84"/>
                    </a:lnTo>
                    <a:lnTo>
                      <a:pt x="138" y="86"/>
                    </a:lnTo>
                    <a:lnTo>
                      <a:pt x="140" y="88"/>
                    </a:lnTo>
                    <a:lnTo>
                      <a:pt x="140" y="88"/>
                    </a:lnTo>
                    <a:lnTo>
                      <a:pt x="142" y="88"/>
                    </a:lnTo>
                    <a:lnTo>
                      <a:pt x="144" y="88"/>
                    </a:lnTo>
                    <a:lnTo>
                      <a:pt x="150" y="88"/>
                    </a:lnTo>
                    <a:lnTo>
                      <a:pt x="152" y="88"/>
                    </a:lnTo>
                    <a:lnTo>
                      <a:pt x="154" y="88"/>
                    </a:lnTo>
                    <a:lnTo>
                      <a:pt x="156" y="86"/>
                    </a:lnTo>
                    <a:lnTo>
                      <a:pt x="158" y="86"/>
                    </a:lnTo>
                    <a:lnTo>
                      <a:pt x="158" y="86"/>
                    </a:lnTo>
                    <a:lnTo>
                      <a:pt x="160" y="84"/>
                    </a:lnTo>
                    <a:lnTo>
                      <a:pt x="160" y="84"/>
                    </a:lnTo>
                    <a:lnTo>
                      <a:pt x="162" y="84"/>
                    </a:lnTo>
                    <a:lnTo>
                      <a:pt x="164" y="84"/>
                    </a:lnTo>
                    <a:lnTo>
                      <a:pt x="166" y="82"/>
                    </a:lnTo>
                    <a:lnTo>
                      <a:pt x="168" y="80"/>
                    </a:lnTo>
                    <a:lnTo>
                      <a:pt x="170" y="78"/>
                    </a:lnTo>
                    <a:lnTo>
                      <a:pt x="170" y="78"/>
                    </a:lnTo>
                    <a:lnTo>
                      <a:pt x="170" y="78"/>
                    </a:lnTo>
                    <a:lnTo>
                      <a:pt x="170" y="76"/>
                    </a:lnTo>
                    <a:lnTo>
                      <a:pt x="170" y="76"/>
                    </a:lnTo>
                    <a:lnTo>
                      <a:pt x="174" y="76"/>
                    </a:lnTo>
                    <a:lnTo>
                      <a:pt x="176" y="76"/>
                    </a:lnTo>
                    <a:lnTo>
                      <a:pt x="178" y="74"/>
                    </a:lnTo>
                    <a:lnTo>
                      <a:pt x="180" y="74"/>
                    </a:lnTo>
                    <a:lnTo>
                      <a:pt x="180" y="72"/>
                    </a:lnTo>
                    <a:lnTo>
                      <a:pt x="180" y="70"/>
                    </a:lnTo>
                    <a:lnTo>
                      <a:pt x="178" y="68"/>
                    </a:lnTo>
                    <a:lnTo>
                      <a:pt x="178" y="66"/>
                    </a:lnTo>
                    <a:lnTo>
                      <a:pt x="180" y="66"/>
                    </a:lnTo>
                    <a:lnTo>
                      <a:pt x="182" y="66"/>
                    </a:lnTo>
                    <a:close/>
                    <a:moveTo>
                      <a:pt x="206" y="50"/>
                    </a:moveTo>
                    <a:lnTo>
                      <a:pt x="206" y="50"/>
                    </a:lnTo>
                    <a:lnTo>
                      <a:pt x="206" y="50"/>
                    </a:lnTo>
                    <a:lnTo>
                      <a:pt x="206" y="48"/>
                    </a:lnTo>
                    <a:lnTo>
                      <a:pt x="206" y="48"/>
                    </a:lnTo>
                    <a:lnTo>
                      <a:pt x="206" y="50"/>
                    </a:lnTo>
                    <a:close/>
                    <a:moveTo>
                      <a:pt x="190" y="34"/>
                    </a:moveTo>
                    <a:lnTo>
                      <a:pt x="192" y="32"/>
                    </a:lnTo>
                    <a:lnTo>
                      <a:pt x="190" y="30"/>
                    </a:lnTo>
                    <a:lnTo>
                      <a:pt x="190" y="30"/>
                    </a:lnTo>
                    <a:lnTo>
                      <a:pt x="190" y="32"/>
                    </a:lnTo>
                    <a:lnTo>
                      <a:pt x="190" y="32"/>
                    </a:lnTo>
                    <a:lnTo>
                      <a:pt x="190" y="34"/>
                    </a:lnTo>
                    <a:close/>
                    <a:moveTo>
                      <a:pt x="180" y="28"/>
                    </a:moveTo>
                    <a:lnTo>
                      <a:pt x="180" y="28"/>
                    </a:lnTo>
                    <a:lnTo>
                      <a:pt x="182" y="30"/>
                    </a:lnTo>
                    <a:lnTo>
                      <a:pt x="182" y="30"/>
                    </a:lnTo>
                    <a:lnTo>
                      <a:pt x="182" y="28"/>
                    </a:lnTo>
                    <a:lnTo>
                      <a:pt x="182" y="28"/>
                    </a:lnTo>
                    <a:lnTo>
                      <a:pt x="180" y="26"/>
                    </a:lnTo>
                    <a:lnTo>
                      <a:pt x="180" y="28"/>
                    </a:lnTo>
                    <a:close/>
                    <a:moveTo>
                      <a:pt x="182" y="26"/>
                    </a:moveTo>
                    <a:lnTo>
                      <a:pt x="182" y="24"/>
                    </a:lnTo>
                    <a:lnTo>
                      <a:pt x="180" y="24"/>
                    </a:lnTo>
                    <a:lnTo>
                      <a:pt x="180" y="26"/>
                    </a:lnTo>
                    <a:lnTo>
                      <a:pt x="180" y="26"/>
                    </a:lnTo>
                    <a:lnTo>
                      <a:pt x="180" y="26"/>
                    </a:lnTo>
                    <a:lnTo>
                      <a:pt x="182" y="26"/>
                    </a:lnTo>
                    <a:close/>
                    <a:moveTo>
                      <a:pt x="150" y="160"/>
                    </a:moveTo>
                    <a:lnTo>
                      <a:pt x="148" y="158"/>
                    </a:lnTo>
                    <a:lnTo>
                      <a:pt x="146" y="158"/>
                    </a:lnTo>
                    <a:lnTo>
                      <a:pt x="144" y="158"/>
                    </a:lnTo>
                    <a:lnTo>
                      <a:pt x="144" y="156"/>
                    </a:lnTo>
                    <a:lnTo>
                      <a:pt x="142" y="156"/>
                    </a:lnTo>
                    <a:lnTo>
                      <a:pt x="140" y="156"/>
                    </a:lnTo>
                    <a:lnTo>
                      <a:pt x="140" y="156"/>
                    </a:lnTo>
                    <a:lnTo>
                      <a:pt x="138" y="154"/>
                    </a:lnTo>
                    <a:lnTo>
                      <a:pt x="138" y="154"/>
                    </a:lnTo>
                    <a:lnTo>
                      <a:pt x="136" y="152"/>
                    </a:lnTo>
                    <a:lnTo>
                      <a:pt x="138" y="152"/>
                    </a:lnTo>
                    <a:lnTo>
                      <a:pt x="138" y="150"/>
                    </a:lnTo>
                    <a:lnTo>
                      <a:pt x="140" y="150"/>
                    </a:lnTo>
                    <a:lnTo>
                      <a:pt x="140" y="150"/>
                    </a:lnTo>
                    <a:lnTo>
                      <a:pt x="142" y="150"/>
                    </a:lnTo>
                    <a:lnTo>
                      <a:pt x="140" y="148"/>
                    </a:lnTo>
                    <a:lnTo>
                      <a:pt x="140" y="148"/>
                    </a:lnTo>
                    <a:lnTo>
                      <a:pt x="138" y="148"/>
                    </a:lnTo>
                    <a:lnTo>
                      <a:pt x="132" y="148"/>
                    </a:lnTo>
                    <a:lnTo>
                      <a:pt x="132" y="146"/>
                    </a:lnTo>
                    <a:lnTo>
                      <a:pt x="130" y="146"/>
                    </a:lnTo>
                    <a:lnTo>
                      <a:pt x="130" y="144"/>
                    </a:lnTo>
                    <a:lnTo>
                      <a:pt x="130" y="142"/>
                    </a:lnTo>
                    <a:lnTo>
                      <a:pt x="130" y="140"/>
                    </a:lnTo>
                    <a:lnTo>
                      <a:pt x="130" y="138"/>
                    </a:lnTo>
                    <a:lnTo>
                      <a:pt x="130" y="138"/>
                    </a:lnTo>
                    <a:lnTo>
                      <a:pt x="128" y="138"/>
                    </a:lnTo>
                    <a:lnTo>
                      <a:pt x="128" y="138"/>
                    </a:lnTo>
                    <a:lnTo>
                      <a:pt x="124" y="138"/>
                    </a:lnTo>
                    <a:lnTo>
                      <a:pt x="122" y="138"/>
                    </a:lnTo>
                    <a:lnTo>
                      <a:pt x="120" y="138"/>
                    </a:lnTo>
                    <a:lnTo>
                      <a:pt x="120" y="136"/>
                    </a:lnTo>
                    <a:lnTo>
                      <a:pt x="118" y="132"/>
                    </a:lnTo>
                    <a:lnTo>
                      <a:pt x="118" y="130"/>
                    </a:lnTo>
                    <a:lnTo>
                      <a:pt x="116" y="128"/>
                    </a:lnTo>
                    <a:lnTo>
                      <a:pt x="116" y="128"/>
                    </a:lnTo>
                    <a:lnTo>
                      <a:pt x="116" y="128"/>
                    </a:lnTo>
                    <a:lnTo>
                      <a:pt x="116" y="124"/>
                    </a:lnTo>
                    <a:lnTo>
                      <a:pt x="114" y="122"/>
                    </a:lnTo>
                    <a:lnTo>
                      <a:pt x="114" y="120"/>
                    </a:lnTo>
                    <a:lnTo>
                      <a:pt x="112" y="118"/>
                    </a:lnTo>
                    <a:lnTo>
                      <a:pt x="110" y="118"/>
                    </a:lnTo>
                    <a:lnTo>
                      <a:pt x="108" y="116"/>
                    </a:lnTo>
                    <a:lnTo>
                      <a:pt x="106" y="114"/>
                    </a:lnTo>
                    <a:lnTo>
                      <a:pt x="104" y="112"/>
                    </a:lnTo>
                    <a:lnTo>
                      <a:pt x="102" y="110"/>
                    </a:lnTo>
                    <a:lnTo>
                      <a:pt x="102" y="110"/>
                    </a:lnTo>
                    <a:lnTo>
                      <a:pt x="100" y="108"/>
                    </a:lnTo>
                    <a:lnTo>
                      <a:pt x="100" y="104"/>
                    </a:lnTo>
                    <a:lnTo>
                      <a:pt x="98" y="100"/>
                    </a:lnTo>
                    <a:lnTo>
                      <a:pt x="98" y="98"/>
                    </a:lnTo>
                    <a:lnTo>
                      <a:pt x="98" y="98"/>
                    </a:lnTo>
                    <a:lnTo>
                      <a:pt x="100" y="96"/>
                    </a:lnTo>
                    <a:lnTo>
                      <a:pt x="104" y="96"/>
                    </a:lnTo>
                    <a:lnTo>
                      <a:pt x="110" y="96"/>
                    </a:lnTo>
                    <a:lnTo>
                      <a:pt x="112" y="96"/>
                    </a:lnTo>
                    <a:lnTo>
                      <a:pt x="112" y="96"/>
                    </a:lnTo>
                    <a:lnTo>
                      <a:pt x="112" y="94"/>
                    </a:lnTo>
                    <a:lnTo>
                      <a:pt x="112" y="90"/>
                    </a:lnTo>
                    <a:lnTo>
                      <a:pt x="112" y="88"/>
                    </a:lnTo>
                    <a:lnTo>
                      <a:pt x="110" y="88"/>
                    </a:lnTo>
                    <a:lnTo>
                      <a:pt x="110" y="88"/>
                    </a:lnTo>
                    <a:lnTo>
                      <a:pt x="110" y="86"/>
                    </a:lnTo>
                    <a:lnTo>
                      <a:pt x="108" y="84"/>
                    </a:lnTo>
                    <a:lnTo>
                      <a:pt x="108" y="84"/>
                    </a:lnTo>
                    <a:lnTo>
                      <a:pt x="106" y="82"/>
                    </a:lnTo>
                    <a:lnTo>
                      <a:pt x="106" y="82"/>
                    </a:lnTo>
                    <a:lnTo>
                      <a:pt x="104" y="82"/>
                    </a:lnTo>
                    <a:lnTo>
                      <a:pt x="102" y="82"/>
                    </a:lnTo>
                    <a:lnTo>
                      <a:pt x="100" y="82"/>
                    </a:lnTo>
                    <a:lnTo>
                      <a:pt x="90" y="76"/>
                    </a:lnTo>
                    <a:lnTo>
                      <a:pt x="88" y="76"/>
                    </a:lnTo>
                    <a:lnTo>
                      <a:pt x="84" y="74"/>
                    </a:lnTo>
                    <a:lnTo>
                      <a:pt x="82" y="74"/>
                    </a:lnTo>
                    <a:lnTo>
                      <a:pt x="80" y="72"/>
                    </a:lnTo>
                    <a:lnTo>
                      <a:pt x="82" y="68"/>
                    </a:lnTo>
                    <a:lnTo>
                      <a:pt x="82" y="64"/>
                    </a:lnTo>
                    <a:lnTo>
                      <a:pt x="80" y="62"/>
                    </a:lnTo>
                    <a:lnTo>
                      <a:pt x="74" y="54"/>
                    </a:lnTo>
                    <a:lnTo>
                      <a:pt x="72" y="54"/>
                    </a:lnTo>
                    <a:lnTo>
                      <a:pt x="70" y="54"/>
                    </a:lnTo>
                    <a:lnTo>
                      <a:pt x="70" y="52"/>
                    </a:lnTo>
                    <a:lnTo>
                      <a:pt x="68" y="50"/>
                    </a:lnTo>
                    <a:lnTo>
                      <a:pt x="68" y="50"/>
                    </a:lnTo>
                    <a:lnTo>
                      <a:pt x="66" y="48"/>
                    </a:lnTo>
                    <a:lnTo>
                      <a:pt x="64" y="48"/>
                    </a:lnTo>
                    <a:lnTo>
                      <a:pt x="62" y="46"/>
                    </a:lnTo>
                    <a:lnTo>
                      <a:pt x="62" y="44"/>
                    </a:lnTo>
                    <a:lnTo>
                      <a:pt x="62" y="44"/>
                    </a:lnTo>
                    <a:lnTo>
                      <a:pt x="60" y="44"/>
                    </a:lnTo>
                    <a:lnTo>
                      <a:pt x="60" y="44"/>
                    </a:lnTo>
                    <a:lnTo>
                      <a:pt x="58" y="44"/>
                    </a:lnTo>
                    <a:lnTo>
                      <a:pt x="56" y="44"/>
                    </a:lnTo>
                    <a:lnTo>
                      <a:pt x="56" y="44"/>
                    </a:lnTo>
                    <a:lnTo>
                      <a:pt x="54" y="44"/>
                    </a:lnTo>
                    <a:lnTo>
                      <a:pt x="52" y="42"/>
                    </a:lnTo>
                    <a:lnTo>
                      <a:pt x="52" y="40"/>
                    </a:lnTo>
                    <a:lnTo>
                      <a:pt x="50" y="40"/>
                    </a:lnTo>
                    <a:lnTo>
                      <a:pt x="46" y="38"/>
                    </a:lnTo>
                    <a:lnTo>
                      <a:pt x="44" y="36"/>
                    </a:lnTo>
                    <a:lnTo>
                      <a:pt x="40" y="36"/>
                    </a:lnTo>
                    <a:lnTo>
                      <a:pt x="38" y="36"/>
                    </a:lnTo>
                    <a:lnTo>
                      <a:pt x="38" y="36"/>
                    </a:lnTo>
                    <a:lnTo>
                      <a:pt x="32" y="34"/>
                    </a:lnTo>
                    <a:lnTo>
                      <a:pt x="26" y="32"/>
                    </a:lnTo>
                    <a:lnTo>
                      <a:pt x="22" y="28"/>
                    </a:lnTo>
                    <a:lnTo>
                      <a:pt x="22" y="28"/>
                    </a:lnTo>
                    <a:lnTo>
                      <a:pt x="22" y="28"/>
                    </a:lnTo>
                    <a:lnTo>
                      <a:pt x="20" y="28"/>
                    </a:lnTo>
                    <a:lnTo>
                      <a:pt x="18" y="26"/>
                    </a:lnTo>
                    <a:lnTo>
                      <a:pt x="10" y="22"/>
                    </a:lnTo>
                    <a:lnTo>
                      <a:pt x="10" y="22"/>
                    </a:lnTo>
                    <a:lnTo>
                      <a:pt x="8" y="22"/>
                    </a:lnTo>
                    <a:lnTo>
                      <a:pt x="8" y="22"/>
                    </a:lnTo>
                    <a:lnTo>
                      <a:pt x="8" y="22"/>
                    </a:lnTo>
                    <a:lnTo>
                      <a:pt x="8" y="24"/>
                    </a:lnTo>
                    <a:lnTo>
                      <a:pt x="8" y="26"/>
                    </a:lnTo>
                    <a:lnTo>
                      <a:pt x="6" y="30"/>
                    </a:lnTo>
                    <a:lnTo>
                      <a:pt x="6" y="34"/>
                    </a:lnTo>
                    <a:lnTo>
                      <a:pt x="6" y="38"/>
                    </a:lnTo>
                    <a:lnTo>
                      <a:pt x="6" y="40"/>
                    </a:lnTo>
                    <a:lnTo>
                      <a:pt x="6" y="44"/>
                    </a:lnTo>
                    <a:lnTo>
                      <a:pt x="6" y="48"/>
                    </a:lnTo>
                    <a:lnTo>
                      <a:pt x="6" y="52"/>
                    </a:lnTo>
                    <a:lnTo>
                      <a:pt x="6" y="56"/>
                    </a:lnTo>
                    <a:lnTo>
                      <a:pt x="6" y="58"/>
                    </a:lnTo>
                    <a:lnTo>
                      <a:pt x="6" y="62"/>
                    </a:lnTo>
                    <a:lnTo>
                      <a:pt x="6" y="66"/>
                    </a:lnTo>
                    <a:lnTo>
                      <a:pt x="6" y="70"/>
                    </a:lnTo>
                    <a:lnTo>
                      <a:pt x="4" y="74"/>
                    </a:lnTo>
                    <a:lnTo>
                      <a:pt x="4" y="76"/>
                    </a:lnTo>
                    <a:lnTo>
                      <a:pt x="4" y="80"/>
                    </a:lnTo>
                    <a:lnTo>
                      <a:pt x="4" y="84"/>
                    </a:lnTo>
                    <a:lnTo>
                      <a:pt x="4" y="88"/>
                    </a:lnTo>
                    <a:lnTo>
                      <a:pt x="4" y="90"/>
                    </a:lnTo>
                    <a:lnTo>
                      <a:pt x="4" y="92"/>
                    </a:lnTo>
                    <a:lnTo>
                      <a:pt x="2" y="94"/>
                    </a:lnTo>
                    <a:lnTo>
                      <a:pt x="2" y="96"/>
                    </a:lnTo>
                    <a:lnTo>
                      <a:pt x="2" y="98"/>
                    </a:lnTo>
                    <a:lnTo>
                      <a:pt x="4" y="100"/>
                    </a:lnTo>
                    <a:lnTo>
                      <a:pt x="4" y="102"/>
                    </a:lnTo>
                    <a:lnTo>
                      <a:pt x="2" y="106"/>
                    </a:lnTo>
                    <a:lnTo>
                      <a:pt x="2" y="110"/>
                    </a:lnTo>
                    <a:lnTo>
                      <a:pt x="2" y="114"/>
                    </a:lnTo>
                    <a:lnTo>
                      <a:pt x="2" y="116"/>
                    </a:lnTo>
                    <a:lnTo>
                      <a:pt x="2" y="120"/>
                    </a:lnTo>
                    <a:lnTo>
                      <a:pt x="2" y="124"/>
                    </a:lnTo>
                    <a:lnTo>
                      <a:pt x="2" y="128"/>
                    </a:lnTo>
                    <a:lnTo>
                      <a:pt x="0" y="132"/>
                    </a:lnTo>
                    <a:lnTo>
                      <a:pt x="0" y="136"/>
                    </a:lnTo>
                    <a:lnTo>
                      <a:pt x="0" y="138"/>
                    </a:lnTo>
                    <a:lnTo>
                      <a:pt x="0" y="138"/>
                    </a:lnTo>
                    <a:lnTo>
                      <a:pt x="2" y="140"/>
                    </a:lnTo>
                    <a:lnTo>
                      <a:pt x="4" y="140"/>
                    </a:lnTo>
                    <a:lnTo>
                      <a:pt x="6" y="140"/>
                    </a:lnTo>
                    <a:lnTo>
                      <a:pt x="6" y="140"/>
                    </a:lnTo>
                    <a:lnTo>
                      <a:pt x="8" y="140"/>
                    </a:lnTo>
                    <a:lnTo>
                      <a:pt x="10" y="140"/>
                    </a:lnTo>
                    <a:lnTo>
                      <a:pt x="12" y="140"/>
                    </a:lnTo>
                    <a:lnTo>
                      <a:pt x="16" y="140"/>
                    </a:lnTo>
                    <a:lnTo>
                      <a:pt x="20" y="140"/>
                    </a:lnTo>
                    <a:lnTo>
                      <a:pt x="20" y="140"/>
                    </a:lnTo>
                    <a:lnTo>
                      <a:pt x="22" y="140"/>
                    </a:lnTo>
                    <a:lnTo>
                      <a:pt x="22" y="142"/>
                    </a:lnTo>
                    <a:lnTo>
                      <a:pt x="24" y="142"/>
                    </a:lnTo>
                    <a:lnTo>
                      <a:pt x="26" y="142"/>
                    </a:lnTo>
                    <a:lnTo>
                      <a:pt x="30" y="140"/>
                    </a:lnTo>
                    <a:lnTo>
                      <a:pt x="34" y="138"/>
                    </a:lnTo>
                    <a:lnTo>
                      <a:pt x="36" y="138"/>
                    </a:lnTo>
                    <a:lnTo>
                      <a:pt x="38" y="136"/>
                    </a:lnTo>
                    <a:lnTo>
                      <a:pt x="38" y="136"/>
                    </a:lnTo>
                    <a:lnTo>
                      <a:pt x="38" y="134"/>
                    </a:lnTo>
                    <a:lnTo>
                      <a:pt x="38" y="132"/>
                    </a:lnTo>
                    <a:lnTo>
                      <a:pt x="38" y="130"/>
                    </a:lnTo>
                    <a:lnTo>
                      <a:pt x="36" y="130"/>
                    </a:lnTo>
                    <a:lnTo>
                      <a:pt x="34" y="128"/>
                    </a:lnTo>
                    <a:lnTo>
                      <a:pt x="34" y="128"/>
                    </a:lnTo>
                    <a:lnTo>
                      <a:pt x="34" y="126"/>
                    </a:lnTo>
                    <a:lnTo>
                      <a:pt x="30" y="126"/>
                    </a:lnTo>
                    <a:lnTo>
                      <a:pt x="26" y="124"/>
                    </a:lnTo>
                    <a:lnTo>
                      <a:pt x="24" y="126"/>
                    </a:lnTo>
                    <a:lnTo>
                      <a:pt x="24" y="124"/>
                    </a:lnTo>
                    <a:lnTo>
                      <a:pt x="24" y="124"/>
                    </a:lnTo>
                    <a:lnTo>
                      <a:pt x="22" y="122"/>
                    </a:lnTo>
                    <a:lnTo>
                      <a:pt x="20" y="122"/>
                    </a:lnTo>
                    <a:lnTo>
                      <a:pt x="22" y="122"/>
                    </a:lnTo>
                    <a:lnTo>
                      <a:pt x="24" y="122"/>
                    </a:lnTo>
                    <a:lnTo>
                      <a:pt x="24" y="122"/>
                    </a:lnTo>
                    <a:lnTo>
                      <a:pt x="24" y="124"/>
                    </a:lnTo>
                    <a:lnTo>
                      <a:pt x="24" y="124"/>
                    </a:lnTo>
                    <a:lnTo>
                      <a:pt x="26" y="124"/>
                    </a:lnTo>
                    <a:lnTo>
                      <a:pt x="28" y="124"/>
                    </a:lnTo>
                    <a:lnTo>
                      <a:pt x="28" y="124"/>
                    </a:lnTo>
                    <a:lnTo>
                      <a:pt x="30" y="124"/>
                    </a:lnTo>
                    <a:lnTo>
                      <a:pt x="32" y="124"/>
                    </a:lnTo>
                    <a:lnTo>
                      <a:pt x="34" y="124"/>
                    </a:lnTo>
                    <a:lnTo>
                      <a:pt x="38" y="124"/>
                    </a:lnTo>
                    <a:lnTo>
                      <a:pt x="40" y="124"/>
                    </a:lnTo>
                    <a:lnTo>
                      <a:pt x="44" y="122"/>
                    </a:lnTo>
                    <a:lnTo>
                      <a:pt x="42" y="120"/>
                    </a:lnTo>
                    <a:lnTo>
                      <a:pt x="42" y="120"/>
                    </a:lnTo>
                    <a:lnTo>
                      <a:pt x="42" y="118"/>
                    </a:lnTo>
                    <a:lnTo>
                      <a:pt x="42" y="118"/>
                    </a:lnTo>
                    <a:lnTo>
                      <a:pt x="44" y="118"/>
                    </a:lnTo>
                    <a:lnTo>
                      <a:pt x="46" y="120"/>
                    </a:lnTo>
                    <a:lnTo>
                      <a:pt x="46" y="120"/>
                    </a:lnTo>
                    <a:lnTo>
                      <a:pt x="48" y="120"/>
                    </a:lnTo>
                    <a:lnTo>
                      <a:pt x="46" y="118"/>
                    </a:lnTo>
                    <a:lnTo>
                      <a:pt x="48" y="118"/>
                    </a:lnTo>
                    <a:lnTo>
                      <a:pt x="48" y="118"/>
                    </a:lnTo>
                    <a:lnTo>
                      <a:pt x="46" y="110"/>
                    </a:lnTo>
                    <a:lnTo>
                      <a:pt x="44" y="110"/>
                    </a:lnTo>
                    <a:lnTo>
                      <a:pt x="46" y="110"/>
                    </a:lnTo>
                    <a:lnTo>
                      <a:pt x="46" y="110"/>
                    </a:lnTo>
                    <a:lnTo>
                      <a:pt x="48" y="112"/>
                    </a:lnTo>
                    <a:lnTo>
                      <a:pt x="48" y="114"/>
                    </a:lnTo>
                    <a:lnTo>
                      <a:pt x="50" y="114"/>
                    </a:lnTo>
                    <a:lnTo>
                      <a:pt x="52" y="114"/>
                    </a:lnTo>
                    <a:lnTo>
                      <a:pt x="54" y="114"/>
                    </a:lnTo>
                    <a:lnTo>
                      <a:pt x="54" y="114"/>
                    </a:lnTo>
                    <a:lnTo>
                      <a:pt x="54" y="114"/>
                    </a:lnTo>
                    <a:lnTo>
                      <a:pt x="56" y="112"/>
                    </a:lnTo>
                    <a:lnTo>
                      <a:pt x="56" y="114"/>
                    </a:lnTo>
                    <a:lnTo>
                      <a:pt x="56" y="114"/>
                    </a:lnTo>
                    <a:lnTo>
                      <a:pt x="58" y="112"/>
                    </a:lnTo>
                    <a:lnTo>
                      <a:pt x="58" y="112"/>
                    </a:lnTo>
                    <a:lnTo>
                      <a:pt x="60" y="112"/>
                    </a:lnTo>
                    <a:lnTo>
                      <a:pt x="60" y="112"/>
                    </a:lnTo>
                    <a:lnTo>
                      <a:pt x="62" y="112"/>
                    </a:lnTo>
                    <a:lnTo>
                      <a:pt x="64" y="112"/>
                    </a:lnTo>
                    <a:lnTo>
                      <a:pt x="64" y="114"/>
                    </a:lnTo>
                    <a:lnTo>
                      <a:pt x="64" y="114"/>
                    </a:lnTo>
                    <a:lnTo>
                      <a:pt x="64" y="116"/>
                    </a:lnTo>
                    <a:lnTo>
                      <a:pt x="66" y="116"/>
                    </a:lnTo>
                    <a:lnTo>
                      <a:pt x="68" y="116"/>
                    </a:lnTo>
                    <a:lnTo>
                      <a:pt x="70" y="116"/>
                    </a:lnTo>
                    <a:lnTo>
                      <a:pt x="72" y="118"/>
                    </a:lnTo>
                    <a:lnTo>
                      <a:pt x="74" y="118"/>
                    </a:lnTo>
                    <a:lnTo>
                      <a:pt x="76" y="118"/>
                    </a:lnTo>
                    <a:lnTo>
                      <a:pt x="78" y="118"/>
                    </a:lnTo>
                    <a:lnTo>
                      <a:pt x="78" y="118"/>
                    </a:lnTo>
                    <a:lnTo>
                      <a:pt x="82" y="120"/>
                    </a:lnTo>
                    <a:lnTo>
                      <a:pt x="82" y="120"/>
                    </a:lnTo>
                    <a:lnTo>
                      <a:pt x="82" y="122"/>
                    </a:lnTo>
                    <a:lnTo>
                      <a:pt x="82" y="122"/>
                    </a:lnTo>
                    <a:lnTo>
                      <a:pt x="84" y="124"/>
                    </a:lnTo>
                    <a:lnTo>
                      <a:pt x="84" y="126"/>
                    </a:lnTo>
                    <a:lnTo>
                      <a:pt x="84" y="128"/>
                    </a:lnTo>
                    <a:lnTo>
                      <a:pt x="88" y="130"/>
                    </a:lnTo>
                    <a:lnTo>
                      <a:pt x="88" y="132"/>
                    </a:lnTo>
                    <a:lnTo>
                      <a:pt x="90" y="136"/>
                    </a:lnTo>
                    <a:lnTo>
                      <a:pt x="90" y="138"/>
                    </a:lnTo>
                    <a:lnTo>
                      <a:pt x="92" y="138"/>
                    </a:lnTo>
                    <a:lnTo>
                      <a:pt x="94" y="138"/>
                    </a:lnTo>
                    <a:lnTo>
                      <a:pt x="94" y="138"/>
                    </a:lnTo>
                    <a:lnTo>
                      <a:pt x="94" y="140"/>
                    </a:lnTo>
                    <a:lnTo>
                      <a:pt x="94" y="142"/>
                    </a:lnTo>
                    <a:lnTo>
                      <a:pt x="94" y="144"/>
                    </a:lnTo>
                    <a:lnTo>
                      <a:pt x="96" y="144"/>
                    </a:lnTo>
                    <a:lnTo>
                      <a:pt x="98" y="148"/>
                    </a:lnTo>
                    <a:lnTo>
                      <a:pt x="100" y="148"/>
                    </a:lnTo>
                    <a:lnTo>
                      <a:pt x="102" y="150"/>
                    </a:lnTo>
                    <a:lnTo>
                      <a:pt x="102" y="154"/>
                    </a:lnTo>
                    <a:lnTo>
                      <a:pt x="104" y="154"/>
                    </a:lnTo>
                    <a:lnTo>
                      <a:pt x="104" y="154"/>
                    </a:lnTo>
                    <a:lnTo>
                      <a:pt x="106" y="156"/>
                    </a:lnTo>
                    <a:lnTo>
                      <a:pt x="108" y="156"/>
                    </a:lnTo>
                    <a:lnTo>
                      <a:pt x="110" y="156"/>
                    </a:lnTo>
                    <a:lnTo>
                      <a:pt x="110" y="156"/>
                    </a:lnTo>
                    <a:lnTo>
                      <a:pt x="112" y="156"/>
                    </a:lnTo>
                    <a:lnTo>
                      <a:pt x="114" y="156"/>
                    </a:lnTo>
                    <a:lnTo>
                      <a:pt x="114" y="158"/>
                    </a:lnTo>
                    <a:lnTo>
                      <a:pt x="116" y="158"/>
                    </a:lnTo>
                    <a:lnTo>
                      <a:pt x="118" y="158"/>
                    </a:lnTo>
                    <a:lnTo>
                      <a:pt x="120" y="158"/>
                    </a:lnTo>
                    <a:lnTo>
                      <a:pt x="120" y="158"/>
                    </a:lnTo>
                    <a:lnTo>
                      <a:pt x="122" y="158"/>
                    </a:lnTo>
                    <a:lnTo>
                      <a:pt x="124" y="160"/>
                    </a:lnTo>
                    <a:lnTo>
                      <a:pt x="130" y="160"/>
                    </a:lnTo>
                    <a:lnTo>
                      <a:pt x="132" y="160"/>
                    </a:lnTo>
                    <a:lnTo>
                      <a:pt x="134" y="160"/>
                    </a:lnTo>
                    <a:lnTo>
                      <a:pt x="136" y="160"/>
                    </a:lnTo>
                    <a:lnTo>
                      <a:pt x="138" y="162"/>
                    </a:lnTo>
                    <a:lnTo>
                      <a:pt x="138" y="164"/>
                    </a:lnTo>
                    <a:lnTo>
                      <a:pt x="140" y="164"/>
                    </a:lnTo>
                    <a:lnTo>
                      <a:pt x="140" y="164"/>
                    </a:lnTo>
                    <a:lnTo>
                      <a:pt x="142" y="166"/>
                    </a:lnTo>
                    <a:lnTo>
                      <a:pt x="144" y="166"/>
                    </a:lnTo>
                    <a:lnTo>
                      <a:pt x="146" y="166"/>
                    </a:lnTo>
                    <a:lnTo>
                      <a:pt x="146" y="166"/>
                    </a:lnTo>
                    <a:lnTo>
                      <a:pt x="150" y="164"/>
                    </a:lnTo>
                    <a:lnTo>
                      <a:pt x="150" y="164"/>
                    </a:lnTo>
                    <a:lnTo>
                      <a:pt x="150" y="164"/>
                    </a:lnTo>
                    <a:lnTo>
                      <a:pt x="148" y="162"/>
                    </a:lnTo>
                    <a:lnTo>
                      <a:pt x="146" y="160"/>
                    </a:lnTo>
                    <a:lnTo>
                      <a:pt x="146" y="160"/>
                    </a:lnTo>
                    <a:lnTo>
                      <a:pt x="150" y="160"/>
                    </a:lnTo>
                    <a:lnTo>
                      <a:pt x="150" y="160"/>
                    </a:lnTo>
                    <a:lnTo>
                      <a:pt x="154" y="158"/>
                    </a:lnTo>
                    <a:lnTo>
                      <a:pt x="150" y="160"/>
                    </a:lnTo>
                    <a:close/>
                    <a:moveTo>
                      <a:pt x="196" y="50"/>
                    </a:moveTo>
                    <a:lnTo>
                      <a:pt x="186" y="40"/>
                    </a:lnTo>
                    <a:lnTo>
                      <a:pt x="186" y="38"/>
                    </a:lnTo>
                    <a:lnTo>
                      <a:pt x="184" y="36"/>
                    </a:lnTo>
                    <a:lnTo>
                      <a:pt x="182" y="34"/>
                    </a:lnTo>
                    <a:lnTo>
                      <a:pt x="182" y="34"/>
                    </a:lnTo>
                    <a:lnTo>
                      <a:pt x="178" y="32"/>
                    </a:lnTo>
                    <a:lnTo>
                      <a:pt x="176" y="30"/>
                    </a:lnTo>
                    <a:lnTo>
                      <a:pt x="174" y="30"/>
                    </a:lnTo>
                    <a:lnTo>
                      <a:pt x="172" y="28"/>
                    </a:lnTo>
                    <a:lnTo>
                      <a:pt x="170" y="28"/>
                    </a:lnTo>
                    <a:lnTo>
                      <a:pt x="168" y="28"/>
                    </a:lnTo>
                    <a:lnTo>
                      <a:pt x="168" y="26"/>
                    </a:lnTo>
                    <a:lnTo>
                      <a:pt x="166" y="24"/>
                    </a:lnTo>
                    <a:lnTo>
                      <a:pt x="162" y="22"/>
                    </a:lnTo>
                    <a:lnTo>
                      <a:pt x="162" y="24"/>
                    </a:lnTo>
                    <a:lnTo>
                      <a:pt x="162" y="24"/>
                    </a:lnTo>
                    <a:lnTo>
                      <a:pt x="162" y="24"/>
                    </a:lnTo>
                    <a:lnTo>
                      <a:pt x="162" y="26"/>
                    </a:lnTo>
                    <a:lnTo>
                      <a:pt x="164" y="26"/>
                    </a:lnTo>
                    <a:lnTo>
                      <a:pt x="166" y="26"/>
                    </a:lnTo>
                    <a:lnTo>
                      <a:pt x="172" y="30"/>
                    </a:lnTo>
                    <a:lnTo>
                      <a:pt x="172" y="32"/>
                    </a:lnTo>
                    <a:lnTo>
                      <a:pt x="174" y="32"/>
                    </a:lnTo>
                    <a:lnTo>
                      <a:pt x="178" y="36"/>
                    </a:lnTo>
                    <a:lnTo>
                      <a:pt x="178" y="36"/>
                    </a:lnTo>
                    <a:lnTo>
                      <a:pt x="180" y="38"/>
                    </a:lnTo>
                    <a:lnTo>
                      <a:pt x="180" y="38"/>
                    </a:lnTo>
                    <a:lnTo>
                      <a:pt x="182" y="38"/>
                    </a:lnTo>
                    <a:lnTo>
                      <a:pt x="184" y="38"/>
                    </a:lnTo>
                    <a:lnTo>
                      <a:pt x="184" y="40"/>
                    </a:lnTo>
                    <a:lnTo>
                      <a:pt x="186" y="42"/>
                    </a:lnTo>
                    <a:lnTo>
                      <a:pt x="190" y="48"/>
                    </a:lnTo>
                    <a:lnTo>
                      <a:pt x="190" y="50"/>
                    </a:lnTo>
                    <a:lnTo>
                      <a:pt x="190" y="52"/>
                    </a:lnTo>
                    <a:lnTo>
                      <a:pt x="190" y="54"/>
                    </a:lnTo>
                    <a:lnTo>
                      <a:pt x="190" y="56"/>
                    </a:lnTo>
                    <a:lnTo>
                      <a:pt x="190" y="56"/>
                    </a:lnTo>
                    <a:lnTo>
                      <a:pt x="192" y="58"/>
                    </a:lnTo>
                    <a:lnTo>
                      <a:pt x="192" y="60"/>
                    </a:lnTo>
                    <a:lnTo>
                      <a:pt x="192" y="62"/>
                    </a:lnTo>
                    <a:lnTo>
                      <a:pt x="194" y="62"/>
                    </a:lnTo>
                    <a:lnTo>
                      <a:pt x="194" y="60"/>
                    </a:lnTo>
                    <a:lnTo>
                      <a:pt x="196" y="60"/>
                    </a:lnTo>
                    <a:lnTo>
                      <a:pt x="196" y="58"/>
                    </a:lnTo>
                    <a:lnTo>
                      <a:pt x="196" y="56"/>
                    </a:lnTo>
                    <a:lnTo>
                      <a:pt x="198" y="54"/>
                    </a:lnTo>
                    <a:lnTo>
                      <a:pt x="198" y="54"/>
                    </a:lnTo>
                    <a:lnTo>
                      <a:pt x="198" y="52"/>
                    </a:lnTo>
                    <a:lnTo>
                      <a:pt x="196" y="50"/>
                    </a:lnTo>
                    <a:close/>
                    <a:moveTo>
                      <a:pt x="150" y="20"/>
                    </a:moveTo>
                    <a:lnTo>
                      <a:pt x="152" y="22"/>
                    </a:lnTo>
                    <a:lnTo>
                      <a:pt x="152" y="24"/>
                    </a:lnTo>
                    <a:lnTo>
                      <a:pt x="154" y="24"/>
                    </a:lnTo>
                    <a:lnTo>
                      <a:pt x="156" y="24"/>
                    </a:lnTo>
                    <a:lnTo>
                      <a:pt x="156" y="24"/>
                    </a:lnTo>
                    <a:lnTo>
                      <a:pt x="156" y="22"/>
                    </a:lnTo>
                    <a:lnTo>
                      <a:pt x="156" y="20"/>
                    </a:lnTo>
                    <a:lnTo>
                      <a:pt x="156" y="20"/>
                    </a:lnTo>
                    <a:lnTo>
                      <a:pt x="154" y="18"/>
                    </a:lnTo>
                    <a:lnTo>
                      <a:pt x="152" y="20"/>
                    </a:lnTo>
                    <a:lnTo>
                      <a:pt x="150" y="20"/>
                    </a:lnTo>
                    <a:lnTo>
                      <a:pt x="150" y="20"/>
                    </a:lnTo>
                    <a:lnTo>
                      <a:pt x="150" y="20"/>
                    </a:lnTo>
                    <a:close/>
                    <a:moveTo>
                      <a:pt x="116" y="18"/>
                    </a:moveTo>
                    <a:lnTo>
                      <a:pt x="116" y="16"/>
                    </a:lnTo>
                    <a:lnTo>
                      <a:pt x="116" y="16"/>
                    </a:lnTo>
                    <a:lnTo>
                      <a:pt x="116" y="16"/>
                    </a:lnTo>
                    <a:lnTo>
                      <a:pt x="114" y="18"/>
                    </a:lnTo>
                    <a:lnTo>
                      <a:pt x="114" y="18"/>
                    </a:lnTo>
                    <a:lnTo>
                      <a:pt x="114" y="18"/>
                    </a:lnTo>
                    <a:lnTo>
                      <a:pt x="116" y="18"/>
                    </a:lnTo>
                    <a:close/>
                    <a:moveTo>
                      <a:pt x="96" y="16"/>
                    </a:moveTo>
                    <a:lnTo>
                      <a:pt x="96" y="14"/>
                    </a:lnTo>
                    <a:lnTo>
                      <a:pt x="98" y="16"/>
                    </a:lnTo>
                    <a:lnTo>
                      <a:pt x="98" y="14"/>
                    </a:lnTo>
                    <a:lnTo>
                      <a:pt x="102" y="16"/>
                    </a:lnTo>
                    <a:lnTo>
                      <a:pt x="104" y="16"/>
                    </a:lnTo>
                    <a:lnTo>
                      <a:pt x="104" y="14"/>
                    </a:lnTo>
                    <a:lnTo>
                      <a:pt x="106" y="16"/>
                    </a:lnTo>
                    <a:lnTo>
                      <a:pt x="108" y="14"/>
                    </a:lnTo>
                    <a:lnTo>
                      <a:pt x="108" y="12"/>
                    </a:lnTo>
                    <a:lnTo>
                      <a:pt x="108" y="14"/>
                    </a:lnTo>
                    <a:lnTo>
                      <a:pt x="110" y="12"/>
                    </a:lnTo>
                    <a:lnTo>
                      <a:pt x="110" y="12"/>
                    </a:lnTo>
                    <a:lnTo>
                      <a:pt x="110" y="12"/>
                    </a:lnTo>
                    <a:lnTo>
                      <a:pt x="110" y="12"/>
                    </a:lnTo>
                    <a:lnTo>
                      <a:pt x="110" y="12"/>
                    </a:lnTo>
                    <a:lnTo>
                      <a:pt x="108" y="12"/>
                    </a:lnTo>
                    <a:lnTo>
                      <a:pt x="104" y="12"/>
                    </a:lnTo>
                    <a:lnTo>
                      <a:pt x="100" y="10"/>
                    </a:lnTo>
                    <a:lnTo>
                      <a:pt x="98" y="12"/>
                    </a:lnTo>
                    <a:lnTo>
                      <a:pt x="98" y="12"/>
                    </a:lnTo>
                    <a:lnTo>
                      <a:pt x="96" y="12"/>
                    </a:lnTo>
                    <a:lnTo>
                      <a:pt x="96" y="14"/>
                    </a:lnTo>
                    <a:lnTo>
                      <a:pt x="96" y="14"/>
                    </a:lnTo>
                    <a:lnTo>
                      <a:pt x="96" y="14"/>
                    </a:lnTo>
                    <a:lnTo>
                      <a:pt x="96" y="16"/>
                    </a:lnTo>
                    <a:lnTo>
                      <a:pt x="96" y="16"/>
                    </a:lnTo>
                    <a:close/>
                    <a:moveTo>
                      <a:pt x="146" y="4"/>
                    </a:moveTo>
                    <a:lnTo>
                      <a:pt x="146" y="4"/>
                    </a:lnTo>
                    <a:lnTo>
                      <a:pt x="146" y="4"/>
                    </a:lnTo>
                    <a:lnTo>
                      <a:pt x="146" y="2"/>
                    </a:lnTo>
                    <a:lnTo>
                      <a:pt x="144" y="0"/>
                    </a:lnTo>
                    <a:lnTo>
                      <a:pt x="144" y="0"/>
                    </a:lnTo>
                    <a:lnTo>
                      <a:pt x="144" y="2"/>
                    </a:lnTo>
                    <a:lnTo>
                      <a:pt x="144" y="2"/>
                    </a:lnTo>
                    <a:lnTo>
                      <a:pt x="146" y="4"/>
                    </a:lnTo>
                    <a:lnTo>
                      <a:pt x="146"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8" name="Freeform 80"/>
              <p:cNvSpPr>
                <a:spLocks noEditPoints="1"/>
              </p:cNvSpPr>
              <p:nvPr/>
            </p:nvSpPr>
            <p:spPr bwMode="auto">
              <a:xfrm>
                <a:off x="2160" y="1905"/>
                <a:ext cx="92" cy="44"/>
              </a:xfrm>
              <a:custGeom>
                <a:avLst/>
                <a:gdLst>
                  <a:gd name="T0" fmla="*/ 20 w 92"/>
                  <a:gd name="T1" fmla="*/ 36 h 44"/>
                  <a:gd name="T2" fmla="*/ 18 w 92"/>
                  <a:gd name="T3" fmla="*/ 38 h 44"/>
                  <a:gd name="T4" fmla="*/ 22 w 92"/>
                  <a:gd name="T5" fmla="*/ 42 h 44"/>
                  <a:gd name="T6" fmla="*/ 62 w 92"/>
                  <a:gd name="T7" fmla="*/ 24 h 44"/>
                  <a:gd name="T8" fmla="*/ 62 w 92"/>
                  <a:gd name="T9" fmla="*/ 24 h 44"/>
                  <a:gd name="T10" fmla="*/ 64 w 92"/>
                  <a:gd name="T11" fmla="*/ 22 h 44"/>
                  <a:gd name="T12" fmla="*/ 66 w 92"/>
                  <a:gd name="T13" fmla="*/ 24 h 44"/>
                  <a:gd name="T14" fmla="*/ 14 w 92"/>
                  <a:gd name="T15" fmla="*/ 4 h 44"/>
                  <a:gd name="T16" fmla="*/ 14 w 92"/>
                  <a:gd name="T17" fmla="*/ 6 h 44"/>
                  <a:gd name="T18" fmla="*/ 90 w 92"/>
                  <a:gd name="T19" fmla="*/ 24 h 44"/>
                  <a:gd name="T20" fmla="*/ 88 w 92"/>
                  <a:gd name="T21" fmla="*/ 20 h 44"/>
                  <a:gd name="T22" fmla="*/ 84 w 92"/>
                  <a:gd name="T23" fmla="*/ 10 h 44"/>
                  <a:gd name="T24" fmla="*/ 66 w 92"/>
                  <a:gd name="T25" fmla="*/ 4 h 44"/>
                  <a:gd name="T26" fmla="*/ 62 w 92"/>
                  <a:gd name="T27" fmla="*/ 2 h 44"/>
                  <a:gd name="T28" fmla="*/ 54 w 92"/>
                  <a:gd name="T29" fmla="*/ 2 h 44"/>
                  <a:gd name="T30" fmla="*/ 48 w 92"/>
                  <a:gd name="T31" fmla="*/ 8 h 44"/>
                  <a:gd name="T32" fmla="*/ 32 w 92"/>
                  <a:gd name="T33" fmla="*/ 14 h 44"/>
                  <a:gd name="T34" fmla="*/ 22 w 92"/>
                  <a:gd name="T35" fmla="*/ 12 h 44"/>
                  <a:gd name="T36" fmla="*/ 20 w 92"/>
                  <a:gd name="T37" fmla="*/ 10 h 44"/>
                  <a:gd name="T38" fmla="*/ 20 w 92"/>
                  <a:gd name="T39" fmla="*/ 12 h 44"/>
                  <a:gd name="T40" fmla="*/ 14 w 92"/>
                  <a:gd name="T41" fmla="*/ 8 h 44"/>
                  <a:gd name="T42" fmla="*/ 14 w 92"/>
                  <a:gd name="T43" fmla="*/ 8 h 44"/>
                  <a:gd name="T44" fmla="*/ 12 w 92"/>
                  <a:gd name="T45" fmla="*/ 4 h 44"/>
                  <a:gd name="T46" fmla="*/ 10 w 92"/>
                  <a:gd name="T47" fmla="*/ 2 h 44"/>
                  <a:gd name="T48" fmla="*/ 6 w 92"/>
                  <a:gd name="T49" fmla="*/ 0 h 44"/>
                  <a:gd name="T50" fmla="*/ 4 w 92"/>
                  <a:gd name="T51" fmla="*/ 2 h 44"/>
                  <a:gd name="T52" fmla="*/ 4 w 92"/>
                  <a:gd name="T53" fmla="*/ 10 h 44"/>
                  <a:gd name="T54" fmla="*/ 6 w 92"/>
                  <a:gd name="T55" fmla="*/ 14 h 44"/>
                  <a:gd name="T56" fmla="*/ 4 w 92"/>
                  <a:gd name="T57" fmla="*/ 18 h 44"/>
                  <a:gd name="T58" fmla="*/ 2 w 92"/>
                  <a:gd name="T59" fmla="*/ 22 h 44"/>
                  <a:gd name="T60" fmla="*/ 2 w 92"/>
                  <a:gd name="T61" fmla="*/ 26 h 44"/>
                  <a:gd name="T62" fmla="*/ 4 w 92"/>
                  <a:gd name="T63" fmla="*/ 24 h 44"/>
                  <a:gd name="T64" fmla="*/ 12 w 92"/>
                  <a:gd name="T65" fmla="*/ 24 h 44"/>
                  <a:gd name="T66" fmla="*/ 16 w 92"/>
                  <a:gd name="T67" fmla="*/ 26 h 44"/>
                  <a:gd name="T68" fmla="*/ 22 w 92"/>
                  <a:gd name="T69" fmla="*/ 28 h 44"/>
                  <a:gd name="T70" fmla="*/ 28 w 92"/>
                  <a:gd name="T71" fmla="*/ 36 h 44"/>
                  <a:gd name="T72" fmla="*/ 30 w 92"/>
                  <a:gd name="T73" fmla="*/ 32 h 44"/>
                  <a:gd name="T74" fmla="*/ 34 w 92"/>
                  <a:gd name="T75" fmla="*/ 40 h 44"/>
                  <a:gd name="T76" fmla="*/ 40 w 92"/>
                  <a:gd name="T77" fmla="*/ 42 h 44"/>
                  <a:gd name="T78" fmla="*/ 46 w 92"/>
                  <a:gd name="T79" fmla="*/ 40 h 44"/>
                  <a:gd name="T80" fmla="*/ 46 w 92"/>
                  <a:gd name="T81" fmla="*/ 36 h 44"/>
                  <a:gd name="T82" fmla="*/ 40 w 92"/>
                  <a:gd name="T83" fmla="*/ 28 h 44"/>
                  <a:gd name="T84" fmla="*/ 42 w 92"/>
                  <a:gd name="T85" fmla="*/ 24 h 44"/>
                  <a:gd name="T86" fmla="*/ 52 w 92"/>
                  <a:gd name="T87" fmla="*/ 18 h 44"/>
                  <a:gd name="T88" fmla="*/ 56 w 92"/>
                  <a:gd name="T89" fmla="*/ 14 h 44"/>
                  <a:gd name="T90" fmla="*/ 60 w 92"/>
                  <a:gd name="T91" fmla="*/ 10 h 44"/>
                  <a:gd name="T92" fmla="*/ 68 w 92"/>
                  <a:gd name="T93" fmla="*/ 14 h 44"/>
                  <a:gd name="T94" fmla="*/ 72 w 92"/>
                  <a:gd name="T95" fmla="*/ 18 h 44"/>
                  <a:gd name="T96" fmla="*/ 74 w 92"/>
                  <a:gd name="T97" fmla="*/ 22 h 44"/>
                  <a:gd name="T98" fmla="*/ 74 w 92"/>
                  <a:gd name="T99" fmla="*/ 20 h 44"/>
                  <a:gd name="T100" fmla="*/ 76 w 92"/>
                  <a:gd name="T101" fmla="*/ 22 h 44"/>
                  <a:gd name="T102" fmla="*/ 80 w 92"/>
                  <a:gd name="T103" fmla="*/ 22 h 44"/>
                  <a:gd name="T104" fmla="*/ 82 w 92"/>
                  <a:gd name="T105" fmla="*/ 26 h 44"/>
                  <a:gd name="T106" fmla="*/ 78 w 92"/>
                  <a:gd name="T107" fmla="*/ 22 h 44"/>
                  <a:gd name="T108" fmla="*/ 76 w 92"/>
                  <a:gd name="T109" fmla="*/ 28 h 44"/>
                  <a:gd name="T110" fmla="*/ 74 w 92"/>
                  <a:gd name="T111" fmla="*/ 30 h 44"/>
                  <a:gd name="T112" fmla="*/ 82 w 92"/>
                  <a:gd name="T113" fmla="*/ 40 h 44"/>
                  <a:gd name="T114" fmla="*/ 84 w 92"/>
                  <a:gd name="T115" fmla="*/ 34 h 44"/>
                  <a:gd name="T116" fmla="*/ 84 w 92"/>
                  <a:gd name="T117" fmla="*/ 36 h 44"/>
                  <a:gd name="T118" fmla="*/ 90 w 92"/>
                  <a:gd name="T119" fmla="*/ 34 h 44"/>
                  <a:gd name="T120" fmla="*/ 92 w 92"/>
                  <a:gd name="T12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44">
                    <a:moveTo>
                      <a:pt x="20" y="40"/>
                    </a:moveTo>
                    <a:lnTo>
                      <a:pt x="20" y="38"/>
                    </a:lnTo>
                    <a:lnTo>
                      <a:pt x="22" y="38"/>
                    </a:lnTo>
                    <a:lnTo>
                      <a:pt x="20" y="36"/>
                    </a:lnTo>
                    <a:lnTo>
                      <a:pt x="20" y="36"/>
                    </a:lnTo>
                    <a:lnTo>
                      <a:pt x="20" y="36"/>
                    </a:lnTo>
                    <a:lnTo>
                      <a:pt x="18" y="38"/>
                    </a:lnTo>
                    <a:lnTo>
                      <a:pt x="18" y="38"/>
                    </a:lnTo>
                    <a:lnTo>
                      <a:pt x="18" y="38"/>
                    </a:lnTo>
                    <a:lnTo>
                      <a:pt x="20" y="40"/>
                    </a:lnTo>
                    <a:lnTo>
                      <a:pt x="22" y="42"/>
                    </a:lnTo>
                    <a:lnTo>
                      <a:pt x="22" y="42"/>
                    </a:lnTo>
                    <a:lnTo>
                      <a:pt x="22" y="40"/>
                    </a:lnTo>
                    <a:lnTo>
                      <a:pt x="20" y="40"/>
                    </a:lnTo>
                    <a:close/>
                    <a:moveTo>
                      <a:pt x="62" y="24"/>
                    </a:moveTo>
                    <a:lnTo>
                      <a:pt x="62" y="24"/>
                    </a:lnTo>
                    <a:lnTo>
                      <a:pt x="62" y="26"/>
                    </a:lnTo>
                    <a:lnTo>
                      <a:pt x="64" y="24"/>
                    </a:lnTo>
                    <a:lnTo>
                      <a:pt x="62" y="24"/>
                    </a:lnTo>
                    <a:lnTo>
                      <a:pt x="62" y="24"/>
                    </a:lnTo>
                    <a:close/>
                    <a:moveTo>
                      <a:pt x="66" y="20"/>
                    </a:moveTo>
                    <a:lnTo>
                      <a:pt x="66" y="22"/>
                    </a:lnTo>
                    <a:lnTo>
                      <a:pt x="64" y="22"/>
                    </a:lnTo>
                    <a:lnTo>
                      <a:pt x="64" y="22"/>
                    </a:lnTo>
                    <a:lnTo>
                      <a:pt x="64" y="24"/>
                    </a:lnTo>
                    <a:lnTo>
                      <a:pt x="66" y="26"/>
                    </a:lnTo>
                    <a:lnTo>
                      <a:pt x="66" y="24"/>
                    </a:lnTo>
                    <a:lnTo>
                      <a:pt x="66" y="24"/>
                    </a:lnTo>
                    <a:lnTo>
                      <a:pt x="66" y="22"/>
                    </a:lnTo>
                    <a:lnTo>
                      <a:pt x="66" y="22"/>
                    </a:lnTo>
                    <a:lnTo>
                      <a:pt x="66" y="20"/>
                    </a:lnTo>
                    <a:close/>
                    <a:moveTo>
                      <a:pt x="14" y="4"/>
                    </a:moveTo>
                    <a:lnTo>
                      <a:pt x="14" y="4"/>
                    </a:lnTo>
                    <a:lnTo>
                      <a:pt x="14" y="4"/>
                    </a:lnTo>
                    <a:lnTo>
                      <a:pt x="14" y="4"/>
                    </a:lnTo>
                    <a:lnTo>
                      <a:pt x="14" y="6"/>
                    </a:lnTo>
                    <a:lnTo>
                      <a:pt x="14" y="4"/>
                    </a:lnTo>
                    <a:close/>
                    <a:moveTo>
                      <a:pt x="92" y="28"/>
                    </a:moveTo>
                    <a:lnTo>
                      <a:pt x="92" y="26"/>
                    </a:lnTo>
                    <a:lnTo>
                      <a:pt x="90" y="24"/>
                    </a:lnTo>
                    <a:lnTo>
                      <a:pt x="90" y="22"/>
                    </a:lnTo>
                    <a:lnTo>
                      <a:pt x="90" y="22"/>
                    </a:lnTo>
                    <a:lnTo>
                      <a:pt x="88" y="20"/>
                    </a:lnTo>
                    <a:lnTo>
                      <a:pt x="88" y="20"/>
                    </a:lnTo>
                    <a:lnTo>
                      <a:pt x="90" y="18"/>
                    </a:lnTo>
                    <a:lnTo>
                      <a:pt x="90" y="18"/>
                    </a:lnTo>
                    <a:lnTo>
                      <a:pt x="86" y="14"/>
                    </a:lnTo>
                    <a:lnTo>
                      <a:pt x="84" y="10"/>
                    </a:lnTo>
                    <a:lnTo>
                      <a:pt x="80" y="8"/>
                    </a:lnTo>
                    <a:lnTo>
                      <a:pt x="74" y="4"/>
                    </a:lnTo>
                    <a:lnTo>
                      <a:pt x="70" y="4"/>
                    </a:lnTo>
                    <a:lnTo>
                      <a:pt x="66" y="4"/>
                    </a:lnTo>
                    <a:lnTo>
                      <a:pt x="66" y="4"/>
                    </a:lnTo>
                    <a:lnTo>
                      <a:pt x="66" y="2"/>
                    </a:lnTo>
                    <a:lnTo>
                      <a:pt x="64" y="2"/>
                    </a:lnTo>
                    <a:lnTo>
                      <a:pt x="62" y="2"/>
                    </a:lnTo>
                    <a:lnTo>
                      <a:pt x="60" y="2"/>
                    </a:lnTo>
                    <a:lnTo>
                      <a:pt x="56" y="0"/>
                    </a:lnTo>
                    <a:lnTo>
                      <a:pt x="56" y="2"/>
                    </a:lnTo>
                    <a:lnTo>
                      <a:pt x="54" y="2"/>
                    </a:lnTo>
                    <a:lnTo>
                      <a:pt x="52" y="4"/>
                    </a:lnTo>
                    <a:lnTo>
                      <a:pt x="50" y="4"/>
                    </a:lnTo>
                    <a:lnTo>
                      <a:pt x="50" y="6"/>
                    </a:lnTo>
                    <a:lnTo>
                      <a:pt x="48" y="8"/>
                    </a:lnTo>
                    <a:lnTo>
                      <a:pt x="40" y="10"/>
                    </a:lnTo>
                    <a:lnTo>
                      <a:pt x="38" y="10"/>
                    </a:lnTo>
                    <a:lnTo>
                      <a:pt x="36" y="14"/>
                    </a:lnTo>
                    <a:lnTo>
                      <a:pt x="32" y="14"/>
                    </a:lnTo>
                    <a:lnTo>
                      <a:pt x="30" y="16"/>
                    </a:lnTo>
                    <a:lnTo>
                      <a:pt x="28" y="16"/>
                    </a:lnTo>
                    <a:lnTo>
                      <a:pt x="24" y="14"/>
                    </a:lnTo>
                    <a:lnTo>
                      <a:pt x="22" y="12"/>
                    </a:lnTo>
                    <a:lnTo>
                      <a:pt x="20" y="10"/>
                    </a:lnTo>
                    <a:lnTo>
                      <a:pt x="20" y="10"/>
                    </a:lnTo>
                    <a:lnTo>
                      <a:pt x="20" y="8"/>
                    </a:lnTo>
                    <a:lnTo>
                      <a:pt x="20" y="10"/>
                    </a:lnTo>
                    <a:lnTo>
                      <a:pt x="20" y="10"/>
                    </a:lnTo>
                    <a:lnTo>
                      <a:pt x="22" y="12"/>
                    </a:lnTo>
                    <a:lnTo>
                      <a:pt x="20" y="12"/>
                    </a:lnTo>
                    <a:lnTo>
                      <a:pt x="20" y="12"/>
                    </a:lnTo>
                    <a:lnTo>
                      <a:pt x="16" y="12"/>
                    </a:lnTo>
                    <a:lnTo>
                      <a:pt x="16" y="12"/>
                    </a:lnTo>
                    <a:lnTo>
                      <a:pt x="14" y="10"/>
                    </a:lnTo>
                    <a:lnTo>
                      <a:pt x="14" y="8"/>
                    </a:lnTo>
                    <a:lnTo>
                      <a:pt x="14" y="8"/>
                    </a:lnTo>
                    <a:lnTo>
                      <a:pt x="14" y="8"/>
                    </a:lnTo>
                    <a:lnTo>
                      <a:pt x="14" y="8"/>
                    </a:lnTo>
                    <a:lnTo>
                      <a:pt x="14" y="8"/>
                    </a:lnTo>
                    <a:lnTo>
                      <a:pt x="12" y="8"/>
                    </a:lnTo>
                    <a:lnTo>
                      <a:pt x="12" y="6"/>
                    </a:lnTo>
                    <a:lnTo>
                      <a:pt x="12" y="4"/>
                    </a:lnTo>
                    <a:lnTo>
                      <a:pt x="12" y="4"/>
                    </a:lnTo>
                    <a:lnTo>
                      <a:pt x="10" y="2"/>
                    </a:lnTo>
                    <a:lnTo>
                      <a:pt x="10" y="2"/>
                    </a:lnTo>
                    <a:lnTo>
                      <a:pt x="10" y="2"/>
                    </a:lnTo>
                    <a:lnTo>
                      <a:pt x="10" y="2"/>
                    </a:lnTo>
                    <a:lnTo>
                      <a:pt x="8" y="2"/>
                    </a:lnTo>
                    <a:lnTo>
                      <a:pt x="8" y="2"/>
                    </a:lnTo>
                    <a:lnTo>
                      <a:pt x="6" y="2"/>
                    </a:lnTo>
                    <a:lnTo>
                      <a:pt x="6" y="0"/>
                    </a:lnTo>
                    <a:lnTo>
                      <a:pt x="6" y="2"/>
                    </a:lnTo>
                    <a:lnTo>
                      <a:pt x="4" y="2"/>
                    </a:lnTo>
                    <a:lnTo>
                      <a:pt x="4" y="2"/>
                    </a:lnTo>
                    <a:lnTo>
                      <a:pt x="4" y="2"/>
                    </a:lnTo>
                    <a:lnTo>
                      <a:pt x="4" y="4"/>
                    </a:lnTo>
                    <a:lnTo>
                      <a:pt x="4" y="6"/>
                    </a:lnTo>
                    <a:lnTo>
                      <a:pt x="2" y="10"/>
                    </a:lnTo>
                    <a:lnTo>
                      <a:pt x="4" y="10"/>
                    </a:lnTo>
                    <a:lnTo>
                      <a:pt x="6" y="12"/>
                    </a:lnTo>
                    <a:lnTo>
                      <a:pt x="6" y="12"/>
                    </a:lnTo>
                    <a:lnTo>
                      <a:pt x="6" y="12"/>
                    </a:lnTo>
                    <a:lnTo>
                      <a:pt x="6" y="14"/>
                    </a:lnTo>
                    <a:lnTo>
                      <a:pt x="4" y="14"/>
                    </a:lnTo>
                    <a:lnTo>
                      <a:pt x="4" y="14"/>
                    </a:lnTo>
                    <a:lnTo>
                      <a:pt x="2" y="16"/>
                    </a:lnTo>
                    <a:lnTo>
                      <a:pt x="4" y="18"/>
                    </a:lnTo>
                    <a:lnTo>
                      <a:pt x="4" y="20"/>
                    </a:lnTo>
                    <a:lnTo>
                      <a:pt x="4" y="20"/>
                    </a:lnTo>
                    <a:lnTo>
                      <a:pt x="4" y="22"/>
                    </a:lnTo>
                    <a:lnTo>
                      <a:pt x="2" y="22"/>
                    </a:lnTo>
                    <a:lnTo>
                      <a:pt x="0" y="24"/>
                    </a:lnTo>
                    <a:lnTo>
                      <a:pt x="0" y="24"/>
                    </a:lnTo>
                    <a:lnTo>
                      <a:pt x="2" y="24"/>
                    </a:lnTo>
                    <a:lnTo>
                      <a:pt x="2" y="26"/>
                    </a:lnTo>
                    <a:lnTo>
                      <a:pt x="2" y="26"/>
                    </a:lnTo>
                    <a:lnTo>
                      <a:pt x="2" y="28"/>
                    </a:lnTo>
                    <a:lnTo>
                      <a:pt x="4" y="28"/>
                    </a:lnTo>
                    <a:lnTo>
                      <a:pt x="4" y="24"/>
                    </a:lnTo>
                    <a:lnTo>
                      <a:pt x="4" y="24"/>
                    </a:lnTo>
                    <a:lnTo>
                      <a:pt x="6" y="24"/>
                    </a:lnTo>
                    <a:lnTo>
                      <a:pt x="8" y="24"/>
                    </a:lnTo>
                    <a:lnTo>
                      <a:pt x="12" y="24"/>
                    </a:lnTo>
                    <a:lnTo>
                      <a:pt x="14" y="24"/>
                    </a:lnTo>
                    <a:lnTo>
                      <a:pt x="14" y="26"/>
                    </a:lnTo>
                    <a:lnTo>
                      <a:pt x="14" y="26"/>
                    </a:lnTo>
                    <a:lnTo>
                      <a:pt x="16" y="26"/>
                    </a:lnTo>
                    <a:lnTo>
                      <a:pt x="18" y="26"/>
                    </a:lnTo>
                    <a:lnTo>
                      <a:pt x="20" y="26"/>
                    </a:lnTo>
                    <a:lnTo>
                      <a:pt x="22" y="26"/>
                    </a:lnTo>
                    <a:lnTo>
                      <a:pt x="22" y="28"/>
                    </a:lnTo>
                    <a:lnTo>
                      <a:pt x="22" y="28"/>
                    </a:lnTo>
                    <a:lnTo>
                      <a:pt x="24" y="34"/>
                    </a:lnTo>
                    <a:lnTo>
                      <a:pt x="26" y="36"/>
                    </a:lnTo>
                    <a:lnTo>
                      <a:pt x="28" y="36"/>
                    </a:lnTo>
                    <a:lnTo>
                      <a:pt x="28" y="36"/>
                    </a:lnTo>
                    <a:lnTo>
                      <a:pt x="28" y="36"/>
                    </a:lnTo>
                    <a:lnTo>
                      <a:pt x="30" y="32"/>
                    </a:lnTo>
                    <a:lnTo>
                      <a:pt x="30" y="32"/>
                    </a:lnTo>
                    <a:lnTo>
                      <a:pt x="30" y="32"/>
                    </a:lnTo>
                    <a:lnTo>
                      <a:pt x="32" y="30"/>
                    </a:lnTo>
                    <a:lnTo>
                      <a:pt x="32" y="34"/>
                    </a:lnTo>
                    <a:lnTo>
                      <a:pt x="34" y="40"/>
                    </a:lnTo>
                    <a:lnTo>
                      <a:pt x="34" y="42"/>
                    </a:lnTo>
                    <a:lnTo>
                      <a:pt x="34" y="44"/>
                    </a:lnTo>
                    <a:lnTo>
                      <a:pt x="36" y="44"/>
                    </a:lnTo>
                    <a:lnTo>
                      <a:pt x="40" y="42"/>
                    </a:lnTo>
                    <a:lnTo>
                      <a:pt x="42" y="42"/>
                    </a:lnTo>
                    <a:lnTo>
                      <a:pt x="42" y="40"/>
                    </a:lnTo>
                    <a:lnTo>
                      <a:pt x="44" y="40"/>
                    </a:lnTo>
                    <a:lnTo>
                      <a:pt x="46" y="40"/>
                    </a:lnTo>
                    <a:lnTo>
                      <a:pt x="46" y="38"/>
                    </a:lnTo>
                    <a:lnTo>
                      <a:pt x="48" y="38"/>
                    </a:lnTo>
                    <a:lnTo>
                      <a:pt x="48" y="36"/>
                    </a:lnTo>
                    <a:lnTo>
                      <a:pt x="46" y="36"/>
                    </a:lnTo>
                    <a:lnTo>
                      <a:pt x="44" y="32"/>
                    </a:lnTo>
                    <a:lnTo>
                      <a:pt x="42" y="30"/>
                    </a:lnTo>
                    <a:lnTo>
                      <a:pt x="42" y="28"/>
                    </a:lnTo>
                    <a:lnTo>
                      <a:pt x="40" y="28"/>
                    </a:lnTo>
                    <a:lnTo>
                      <a:pt x="40" y="26"/>
                    </a:lnTo>
                    <a:lnTo>
                      <a:pt x="42" y="26"/>
                    </a:lnTo>
                    <a:lnTo>
                      <a:pt x="42" y="24"/>
                    </a:lnTo>
                    <a:lnTo>
                      <a:pt x="42" y="24"/>
                    </a:lnTo>
                    <a:lnTo>
                      <a:pt x="46" y="24"/>
                    </a:lnTo>
                    <a:lnTo>
                      <a:pt x="46" y="22"/>
                    </a:lnTo>
                    <a:lnTo>
                      <a:pt x="52" y="18"/>
                    </a:lnTo>
                    <a:lnTo>
                      <a:pt x="52" y="18"/>
                    </a:lnTo>
                    <a:lnTo>
                      <a:pt x="52" y="16"/>
                    </a:lnTo>
                    <a:lnTo>
                      <a:pt x="54" y="16"/>
                    </a:lnTo>
                    <a:lnTo>
                      <a:pt x="54" y="14"/>
                    </a:lnTo>
                    <a:lnTo>
                      <a:pt x="56" y="14"/>
                    </a:lnTo>
                    <a:lnTo>
                      <a:pt x="56" y="12"/>
                    </a:lnTo>
                    <a:lnTo>
                      <a:pt x="56" y="12"/>
                    </a:lnTo>
                    <a:lnTo>
                      <a:pt x="58" y="12"/>
                    </a:lnTo>
                    <a:lnTo>
                      <a:pt x="60" y="10"/>
                    </a:lnTo>
                    <a:lnTo>
                      <a:pt x="64" y="12"/>
                    </a:lnTo>
                    <a:lnTo>
                      <a:pt x="66" y="12"/>
                    </a:lnTo>
                    <a:lnTo>
                      <a:pt x="68" y="14"/>
                    </a:lnTo>
                    <a:lnTo>
                      <a:pt x="68" y="14"/>
                    </a:lnTo>
                    <a:lnTo>
                      <a:pt x="70" y="16"/>
                    </a:lnTo>
                    <a:lnTo>
                      <a:pt x="70" y="16"/>
                    </a:lnTo>
                    <a:lnTo>
                      <a:pt x="70" y="16"/>
                    </a:lnTo>
                    <a:lnTo>
                      <a:pt x="72" y="18"/>
                    </a:lnTo>
                    <a:lnTo>
                      <a:pt x="72" y="22"/>
                    </a:lnTo>
                    <a:lnTo>
                      <a:pt x="74" y="22"/>
                    </a:lnTo>
                    <a:lnTo>
                      <a:pt x="74" y="22"/>
                    </a:lnTo>
                    <a:lnTo>
                      <a:pt x="74" y="22"/>
                    </a:lnTo>
                    <a:lnTo>
                      <a:pt x="74" y="22"/>
                    </a:lnTo>
                    <a:lnTo>
                      <a:pt x="74" y="22"/>
                    </a:lnTo>
                    <a:lnTo>
                      <a:pt x="74" y="20"/>
                    </a:lnTo>
                    <a:lnTo>
                      <a:pt x="74" y="20"/>
                    </a:lnTo>
                    <a:lnTo>
                      <a:pt x="74" y="20"/>
                    </a:lnTo>
                    <a:lnTo>
                      <a:pt x="76" y="22"/>
                    </a:lnTo>
                    <a:lnTo>
                      <a:pt x="76" y="22"/>
                    </a:lnTo>
                    <a:lnTo>
                      <a:pt x="76" y="22"/>
                    </a:lnTo>
                    <a:lnTo>
                      <a:pt x="76" y="22"/>
                    </a:lnTo>
                    <a:lnTo>
                      <a:pt x="78" y="22"/>
                    </a:lnTo>
                    <a:lnTo>
                      <a:pt x="78" y="20"/>
                    </a:lnTo>
                    <a:lnTo>
                      <a:pt x="80" y="22"/>
                    </a:lnTo>
                    <a:lnTo>
                      <a:pt x="80" y="24"/>
                    </a:lnTo>
                    <a:lnTo>
                      <a:pt x="82" y="26"/>
                    </a:lnTo>
                    <a:lnTo>
                      <a:pt x="84" y="26"/>
                    </a:lnTo>
                    <a:lnTo>
                      <a:pt x="82" y="26"/>
                    </a:lnTo>
                    <a:lnTo>
                      <a:pt x="80" y="26"/>
                    </a:lnTo>
                    <a:lnTo>
                      <a:pt x="80" y="24"/>
                    </a:lnTo>
                    <a:lnTo>
                      <a:pt x="78" y="22"/>
                    </a:lnTo>
                    <a:lnTo>
                      <a:pt x="78" y="22"/>
                    </a:lnTo>
                    <a:lnTo>
                      <a:pt x="78" y="24"/>
                    </a:lnTo>
                    <a:lnTo>
                      <a:pt x="76" y="24"/>
                    </a:lnTo>
                    <a:lnTo>
                      <a:pt x="76" y="26"/>
                    </a:lnTo>
                    <a:lnTo>
                      <a:pt x="76" y="28"/>
                    </a:lnTo>
                    <a:lnTo>
                      <a:pt x="74" y="28"/>
                    </a:lnTo>
                    <a:lnTo>
                      <a:pt x="74" y="28"/>
                    </a:lnTo>
                    <a:lnTo>
                      <a:pt x="72" y="28"/>
                    </a:lnTo>
                    <a:lnTo>
                      <a:pt x="74" y="30"/>
                    </a:lnTo>
                    <a:lnTo>
                      <a:pt x="76" y="38"/>
                    </a:lnTo>
                    <a:lnTo>
                      <a:pt x="80" y="42"/>
                    </a:lnTo>
                    <a:lnTo>
                      <a:pt x="80" y="42"/>
                    </a:lnTo>
                    <a:lnTo>
                      <a:pt x="82" y="40"/>
                    </a:lnTo>
                    <a:lnTo>
                      <a:pt x="82" y="38"/>
                    </a:lnTo>
                    <a:lnTo>
                      <a:pt x="84" y="38"/>
                    </a:lnTo>
                    <a:lnTo>
                      <a:pt x="82" y="36"/>
                    </a:lnTo>
                    <a:lnTo>
                      <a:pt x="84" y="34"/>
                    </a:lnTo>
                    <a:lnTo>
                      <a:pt x="84" y="34"/>
                    </a:lnTo>
                    <a:lnTo>
                      <a:pt x="84" y="34"/>
                    </a:lnTo>
                    <a:lnTo>
                      <a:pt x="84" y="34"/>
                    </a:lnTo>
                    <a:lnTo>
                      <a:pt x="84" y="36"/>
                    </a:lnTo>
                    <a:lnTo>
                      <a:pt x="86" y="36"/>
                    </a:lnTo>
                    <a:lnTo>
                      <a:pt x="86" y="38"/>
                    </a:lnTo>
                    <a:lnTo>
                      <a:pt x="86" y="36"/>
                    </a:lnTo>
                    <a:lnTo>
                      <a:pt x="90" y="34"/>
                    </a:lnTo>
                    <a:lnTo>
                      <a:pt x="90" y="34"/>
                    </a:lnTo>
                    <a:lnTo>
                      <a:pt x="90" y="32"/>
                    </a:lnTo>
                    <a:lnTo>
                      <a:pt x="90" y="30"/>
                    </a:lnTo>
                    <a:lnTo>
                      <a:pt x="92" y="30"/>
                    </a:lnTo>
                    <a:lnTo>
                      <a:pt x="92" y="30"/>
                    </a:lnTo>
                    <a:lnTo>
                      <a:pt x="92" y="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39" name="Freeform 81"/>
              <p:cNvSpPr>
                <a:spLocks noEditPoints="1"/>
              </p:cNvSpPr>
              <p:nvPr/>
            </p:nvSpPr>
            <p:spPr bwMode="auto">
              <a:xfrm>
                <a:off x="5536" y="1939"/>
                <a:ext cx="50" cy="84"/>
              </a:xfrm>
              <a:custGeom>
                <a:avLst/>
                <a:gdLst>
                  <a:gd name="T0" fmla="*/ 0 w 50"/>
                  <a:gd name="T1" fmla="*/ 84 h 84"/>
                  <a:gd name="T2" fmla="*/ 0 w 50"/>
                  <a:gd name="T3" fmla="*/ 84 h 84"/>
                  <a:gd name="T4" fmla="*/ 0 w 50"/>
                  <a:gd name="T5" fmla="*/ 84 h 84"/>
                  <a:gd name="T6" fmla="*/ 0 w 50"/>
                  <a:gd name="T7" fmla="*/ 84 h 84"/>
                  <a:gd name="T8" fmla="*/ 0 w 50"/>
                  <a:gd name="T9" fmla="*/ 84 h 84"/>
                  <a:gd name="T10" fmla="*/ 0 w 50"/>
                  <a:gd name="T11" fmla="*/ 84 h 84"/>
                  <a:gd name="T12" fmla="*/ 0 w 50"/>
                  <a:gd name="T13" fmla="*/ 84 h 84"/>
                  <a:gd name="T14" fmla="*/ 0 w 50"/>
                  <a:gd name="T15" fmla="*/ 84 h 84"/>
                  <a:gd name="T16" fmla="*/ 0 w 50"/>
                  <a:gd name="T17" fmla="*/ 84 h 84"/>
                  <a:gd name="T18" fmla="*/ 50 w 50"/>
                  <a:gd name="T19" fmla="*/ 2 h 84"/>
                  <a:gd name="T20" fmla="*/ 50 w 50"/>
                  <a:gd name="T21" fmla="*/ 0 h 84"/>
                  <a:gd name="T22" fmla="*/ 50 w 50"/>
                  <a:gd name="T23" fmla="*/ 2 h 84"/>
                  <a:gd name="T24" fmla="*/ 50 w 50"/>
                  <a:gd name="T25" fmla="*/ 2 h 84"/>
                  <a:gd name="T26" fmla="*/ 50 w 50"/>
                  <a:gd name="T27" fmla="*/ 2 h 84"/>
                  <a:gd name="T28" fmla="*/ 48 w 50"/>
                  <a:gd name="T29" fmla="*/ 4 h 84"/>
                  <a:gd name="T30" fmla="*/ 48 w 50"/>
                  <a:gd name="T31" fmla="*/ 6 h 84"/>
                  <a:gd name="T32" fmla="*/ 50 w 50"/>
                  <a:gd name="T33" fmla="*/ 6 h 84"/>
                  <a:gd name="T34" fmla="*/ 50 w 50"/>
                  <a:gd name="T35" fmla="*/ 6 h 84"/>
                  <a:gd name="T36" fmla="*/ 50 w 50"/>
                  <a:gd name="T37" fmla="*/ 6 h 84"/>
                  <a:gd name="T38" fmla="*/ 50 w 50"/>
                  <a:gd name="T39" fmla="*/ 4 h 84"/>
                  <a:gd name="T40" fmla="*/ 50 w 50"/>
                  <a:gd name="T41"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84">
                    <a:moveTo>
                      <a:pt x="0" y="84"/>
                    </a:moveTo>
                    <a:lnTo>
                      <a:pt x="0" y="84"/>
                    </a:lnTo>
                    <a:lnTo>
                      <a:pt x="0" y="84"/>
                    </a:lnTo>
                    <a:lnTo>
                      <a:pt x="0" y="84"/>
                    </a:lnTo>
                    <a:lnTo>
                      <a:pt x="0" y="84"/>
                    </a:lnTo>
                    <a:lnTo>
                      <a:pt x="0" y="84"/>
                    </a:lnTo>
                    <a:lnTo>
                      <a:pt x="0" y="84"/>
                    </a:lnTo>
                    <a:lnTo>
                      <a:pt x="0" y="84"/>
                    </a:lnTo>
                    <a:lnTo>
                      <a:pt x="0" y="84"/>
                    </a:lnTo>
                    <a:close/>
                    <a:moveTo>
                      <a:pt x="50" y="2"/>
                    </a:moveTo>
                    <a:lnTo>
                      <a:pt x="50" y="0"/>
                    </a:lnTo>
                    <a:lnTo>
                      <a:pt x="50" y="2"/>
                    </a:lnTo>
                    <a:lnTo>
                      <a:pt x="50" y="2"/>
                    </a:lnTo>
                    <a:lnTo>
                      <a:pt x="50" y="2"/>
                    </a:lnTo>
                    <a:lnTo>
                      <a:pt x="48" y="4"/>
                    </a:lnTo>
                    <a:lnTo>
                      <a:pt x="48" y="6"/>
                    </a:lnTo>
                    <a:lnTo>
                      <a:pt x="50" y="6"/>
                    </a:lnTo>
                    <a:lnTo>
                      <a:pt x="50" y="6"/>
                    </a:lnTo>
                    <a:lnTo>
                      <a:pt x="50" y="6"/>
                    </a:lnTo>
                    <a:lnTo>
                      <a:pt x="50" y="4"/>
                    </a:lnTo>
                    <a:lnTo>
                      <a:pt x="50"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0" name="Freeform 82"/>
              <p:cNvSpPr>
                <a:spLocks noEditPoints="1"/>
              </p:cNvSpPr>
              <p:nvPr/>
            </p:nvSpPr>
            <p:spPr bwMode="auto">
              <a:xfrm>
                <a:off x="3991" y="1496"/>
                <a:ext cx="20" cy="22"/>
              </a:xfrm>
              <a:custGeom>
                <a:avLst/>
                <a:gdLst>
                  <a:gd name="T0" fmla="*/ 4 w 20"/>
                  <a:gd name="T1" fmla="*/ 16 h 22"/>
                  <a:gd name="T2" fmla="*/ 4 w 20"/>
                  <a:gd name="T3" fmla="*/ 16 h 22"/>
                  <a:gd name="T4" fmla="*/ 2 w 20"/>
                  <a:gd name="T5" fmla="*/ 18 h 22"/>
                  <a:gd name="T6" fmla="*/ 0 w 20"/>
                  <a:gd name="T7" fmla="*/ 20 h 22"/>
                  <a:gd name="T8" fmla="*/ 0 w 20"/>
                  <a:gd name="T9" fmla="*/ 22 h 22"/>
                  <a:gd name="T10" fmla="*/ 0 w 20"/>
                  <a:gd name="T11" fmla="*/ 22 h 22"/>
                  <a:gd name="T12" fmla="*/ 2 w 20"/>
                  <a:gd name="T13" fmla="*/ 22 h 22"/>
                  <a:gd name="T14" fmla="*/ 2 w 20"/>
                  <a:gd name="T15" fmla="*/ 20 h 22"/>
                  <a:gd name="T16" fmla="*/ 4 w 20"/>
                  <a:gd name="T17" fmla="*/ 18 h 22"/>
                  <a:gd name="T18" fmla="*/ 4 w 20"/>
                  <a:gd name="T19" fmla="*/ 16 h 22"/>
                  <a:gd name="T20" fmla="*/ 18 w 20"/>
                  <a:gd name="T21" fmla="*/ 10 h 22"/>
                  <a:gd name="T22" fmla="*/ 18 w 20"/>
                  <a:gd name="T23" fmla="*/ 6 h 22"/>
                  <a:gd name="T24" fmla="*/ 18 w 20"/>
                  <a:gd name="T25" fmla="*/ 4 h 22"/>
                  <a:gd name="T26" fmla="*/ 18 w 20"/>
                  <a:gd name="T27" fmla="*/ 2 h 22"/>
                  <a:gd name="T28" fmla="*/ 18 w 20"/>
                  <a:gd name="T29" fmla="*/ 2 h 22"/>
                  <a:gd name="T30" fmla="*/ 16 w 20"/>
                  <a:gd name="T31" fmla="*/ 0 h 22"/>
                  <a:gd name="T32" fmla="*/ 16 w 20"/>
                  <a:gd name="T33" fmla="*/ 0 h 22"/>
                  <a:gd name="T34" fmla="*/ 16 w 20"/>
                  <a:gd name="T35" fmla="*/ 0 h 22"/>
                  <a:gd name="T36" fmla="*/ 14 w 20"/>
                  <a:gd name="T37" fmla="*/ 0 h 22"/>
                  <a:gd name="T38" fmla="*/ 12 w 20"/>
                  <a:gd name="T39" fmla="*/ 0 h 22"/>
                  <a:gd name="T40" fmla="*/ 10 w 20"/>
                  <a:gd name="T41" fmla="*/ 0 h 22"/>
                  <a:gd name="T42" fmla="*/ 10 w 20"/>
                  <a:gd name="T43" fmla="*/ 2 h 22"/>
                  <a:gd name="T44" fmla="*/ 10 w 20"/>
                  <a:gd name="T45" fmla="*/ 4 h 22"/>
                  <a:gd name="T46" fmla="*/ 10 w 20"/>
                  <a:gd name="T47" fmla="*/ 6 h 22"/>
                  <a:gd name="T48" fmla="*/ 10 w 20"/>
                  <a:gd name="T49" fmla="*/ 8 h 22"/>
                  <a:gd name="T50" fmla="*/ 10 w 20"/>
                  <a:gd name="T51" fmla="*/ 8 h 22"/>
                  <a:gd name="T52" fmla="*/ 10 w 20"/>
                  <a:gd name="T53" fmla="*/ 10 h 22"/>
                  <a:gd name="T54" fmla="*/ 10 w 20"/>
                  <a:gd name="T55" fmla="*/ 12 h 22"/>
                  <a:gd name="T56" fmla="*/ 10 w 20"/>
                  <a:gd name="T57" fmla="*/ 12 h 22"/>
                  <a:gd name="T58" fmla="*/ 10 w 20"/>
                  <a:gd name="T59" fmla="*/ 12 h 22"/>
                  <a:gd name="T60" fmla="*/ 10 w 20"/>
                  <a:gd name="T61" fmla="*/ 12 h 22"/>
                  <a:gd name="T62" fmla="*/ 12 w 20"/>
                  <a:gd name="T63" fmla="*/ 12 h 22"/>
                  <a:gd name="T64" fmla="*/ 12 w 20"/>
                  <a:gd name="T65" fmla="*/ 12 h 22"/>
                  <a:gd name="T66" fmla="*/ 14 w 20"/>
                  <a:gd name="T67" fmla="*/ 12 h 22"/>
                  <a:gd name="T68" fmla="*/ 14 w 20"/>
                  <a:gd name="T69" fmla="*/ 14 h 22"/>
                  <a:gd name="T70" fmla="*/ 14 w 20"/>
                  <a:gd name="T71" fmla="*/ 14 h 22"/>
                  <a:gd name="T72" fmla="*/ 12 w 20"/>
                  <a:gd name="T73" fmla="*/ 14 h 22"/>
                  <a:gd name="T74" fmla="*/ 10 w 20"/>
                  <a:gd name="T75" fmla="*/ 16 h 22"/>
                  <a:gd name="T76" fmla="*/ 10 w 20"/>
                  <a:gd name="T77" fmla="*/ 18 h 22"/>
                  <a:gd name="T78" fmla="*/ 10 w 20"/>
                  <a:gd name="T79" fmla="*/ 20 h 22"/>
                  <a:gd name="T80" fmla="*/ 10 w 20"/>
                  <a:gd name="T81" fmla="*/ 20 h 22"/>
                  <a:gd name="T82" fmla="*/ 10 w 20"/>
                  <a:gd name="T83" fmla="*/ 20 h 22"/>
                  <a:gd name="T84" fmla="*/ 12 w 20"/>
                  <a:gd name="T85" fmla="*/ 20 h 22"/>
                  <a:gd name="T86" fmla="*/ 16 w 20"/>
                  <a:gd name="T87" fmla="*/ 20 h 22"/>
                  <a:gd name="T88" fmla="*/ 18 w 20"/>
                  <a:gd name="T89" fmla="*/ 18 h 22"/>
                  <a:gd name="T90" fmla="*/ 18 w 20"/>
                  <a:gd name="T91" fmla="*/ 18 h 22"/>
                  <a:gd name="T92" fmla="*/ 18 w 20"/>
                  <a:gd name="T93" fmla="*/ 16 h 22"/>
                  <a:gd name="T94" fmla="*/ 18 w 20"/>
                  <a:gd name="T95" fmla="*/ 14 h 22"/>
                  <a:gd name="T96" fmla="*/ 20 w 20"/>
                  <a:gd name="T97" fmla="*/ 12 h 22"/>
                  <a:gd name="T98" fmla="*/ 18 w 20"/>
                  <a:gd name="T9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2">
                    <a:moveTo>
                      <a:pt x="4" y="16"/>
                    </a:moveTo>
                    <a:lnTo>
                      <a:pt x="4" y="16"/>
                    </a:lnTo>
                    <a:lnTo>
                      <a:pt x="2" y="18"/>
                    </a:lnTo>
                    <a:lnTo>
                      <a:pt x="0" y="20"/>
                    </a:lnTo>
                    <a:lnTo>
                      <a:pt x="0" y="22"/>
                    </a:lnTo>
                    <a:lnTo>
                      <a:pt x="0" y="22"/>
                    </a:lnTo>
                    <a:lnTo>
                      <a:pt x="2" y="22"/>
                    </a:lnTo>
                    <a:lnTo>
                      <a:pt x="2" y="20"/>
                    </a:lnTo>
                    <a:lnTo>
                      <a:pt x="4" y="18"/>
                    </a:lnTo>
                    <a:lnTo>
                      <a:pt x="4" y="16"/>
                    </a:lnTo>
                    <a:close/>
                    <a:moveTo>
                      <a:pt x="18" y="10"/>
                    </a:moveTo>
                    <a:lnTo>
                      <a:pt x="18" y="6"/>
                    </a:lnTo>
                    <a:lnTo>
                      <a:pt x="18" y="4"/>
                    </a:lnTo>
                    <a:lnTo>
                      <a:pt x="18" y="2"/>
                    </a:lnTo>
                    <a:lnTo>
                      <a:pt x="18" y="2"/>
                    </a:lnTo>
                    <a:lnTo>
                      <a:pt x="16" y="0"/>
                    </a:lnTo>
                    <a:lnTo>
                      <a:pt x="16" y="0"/>
                    </a:lnTo>
                    <a:lnTo>
                      <a:pt x="16" y="0"/>
                    </a:lnTo>
                    <a:lnTo>
                      <a:pt x="14" y="0"/>
                    </a:lnTo>
                    <a:lnTo>
                      <a:pt x="12" y="0"/>
                    </a:lnTo>
                    <a:lnTo>
                      <a:pt x="10" y="0"/>
                    </a:lnTo>
                    <a:lnTo>
                      <a:pt x="10" y="2"/>
                    </a:lnTo>
                    <a:lnTo>
                      <a:pt x="10" y="4"/>
                    </a:lnTo>
                    <a:lnTo>
                      <a:pt x="10" y="6"/>
                    </a:lnTo>
                    <a:lnTo>
                      <a:pt x="10" y="8"/>
                    </a:lnTo>
                    <a:lnTo>
                      <a:pt x="10" y="8"/>
                    </a:lnTo>
                    <a:lnTo>
                      <a:pt x="10" y="10"/>
                    </a:lnTo>
                    <a:lnTo>
                      <a:pt x="10" y="12"/>
                    </a:lnTo>
                    <a:lnTo>
                      <a:pt x="10" y="12"/>
                    </a:lnTo>
                    <a:lnTo>
                      <a:pt x="10" y="12"/>
                    </a:lnTo>
                    <a:lnTo>
                      <a:pt x="10" y="12"/>
                    </a:lnTo>
                    <a:lnTo>
                      <a:pt x="12" y="12"/>
                    </a:lnTo>
                    <a:lnTo>
                      <a:pt x="12" y="12"/>
                    </a:lnTo>
                    <a:lnTo>
                      <a:pt x="14" y="12"/>
                    </a:lnTo>
                    <a:lnTo>
                      <a:pt x="14" y="14"/>
                    </a:lnTo>
                    <a:lnTo>
                      <a:pt x="14" y="14"/>
                    </a:lnTo>
                    <a:lnTo>
                      <a:pt x="12" y="14"/>
                    </a:lnTo>
                    <a:lnTo>
                      <a:pt x="10" y="16"/>
                    </a:lnTo>
                    <a:lnTo>
                      <a:pt x="10" y="18"/>
                    </a:lnTo>
                    <a:lnTo>
                      <a:pt x="10" y="20"/>
                    </a:lnTo>
                    <a:lnTo>
                      <a:pt x="10" y="20"/>
                    </a:lnTo>
                    <a:lnTo>
                      <a:pt x="10" y="20"/>
                    </a:lnTo>
                    <a:lnTo>
                      <a:pt x="12" y="20"/>
                    </a:lnTo>
                    <a:lnTo>
                      <a:pt x="16" y="20"/>
                    </a:lnTo>
                    <a:lnTo>
                      <a:pt x="18" y="18"/>
                    </a:lnTo>
                    <a:lnTo>
                      <a:pt x="18" y="18"/>
                    </a:lnTo>
                    <a:lnTo>
                      <a:pt x="18" y="16"/>
                    </a:lnTo>
                    <a:lnTo>
                      <a:pt x="18" y="14"/>
                    </a:lnTo>
                    <a:lnTo>
                      <a:pt x="20" y="12"/>
                    </a:lnTo>
                    <a:lnTo>
                      <a:pt x="18"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1" name="Freeform 83"/>
              <p:cNvSpPr>
                <a:spLocks/>
              </p:cNvSpPr>
              <p:nvPr/>
            </p:nvSpPr>
            <p:spPr bwMode="auto">
              <a:xfrm>
                <a:off x="4395" y="1413"/>
                <a:ext cx="228" cy="239"/>
              </a:xfrm>
              <a:custGeom>
                <a:avLst/>
                <a:gdLst>
                  <a:gd name="T0" fmla="*/ 218 w 228"/>
                  <a:gd name="T1" fmla="*/ 25 h 239"/>
                  <a:gd name="T2" fmla="*/ 208 w 228"/>
                  <a:gd name="T3" fmla="*/ 21 h 239"/>
                  <a:gd name="T4" fmla="*/ 204 w 228"/>
                  <a:gd name="T5" fmla="*/ 9 h 239"/>
                  <a:gd name="T6" fmla="*/ 192 w 228"/>
                  <a:gd name="T7" fmla="*/ 3 h 239"/>
                  <a:gd name="T8" fmla="*/ 182 w 228"/>
                  <a:gd name="T9" fmla="*/ 3 h 239"/>
                  <a:gd name="T10" fmla="*/ 160 w 228"/>
                  <a:gd name="T11" fmla="*/ 5 h 239"/>
                  <a:gd name="T12" fmla="*/ 146 w 228"/>
                  <a:gd name="T13" fmla="*/ 11 h 239"/>
                  <a:gd name="T14" fmla="*/ 136 w 228"/>
                  <a:gd name="T15" fmla="*/ 19 h 239"/>
                  <a:gd name="T16" fmla="*/ 146 w 228"/>
                  <a:gd name="T17" fmla="*/ 31 h 239"/>
                  <a:gd name="T18" fmla="*/ 146 w 228"/>
                  <a:gd name="T19" fmla="*/ 37 h 239"/>
                  <a:gd name="T20" fmla="*/ 140 w 228"/>
                  <a:gd name="T21" fmla="*/ 47 h 239"/>
                  <a:gd name="T22" fmla="*/ 132 w 228"/>
                  <a:gd name="T23" fmla="*/ 57 h 239"/>
                  <a:gd name="T24" fmla="*/ 132 w 228"/>
                  <a:gd name="T25" fmla="*/ 67 h 239"/>
                  <a:gd name="T26" fmla="*/ 122 w 228"/>
                  <a:gd name="T27" fmla="*/ 79 h 239"/>
                  <a:gd name="T28" fmla="*/ 118 w 228"/>
                  <a:gd name="T29" fmla="*/ 99 h 239"/>
                  <a:gd name="T30" fmla="*/ 106 w 228"/>
                  <a:gd name="T31" fmla="*/ 95 h 239"/>
                  <a:gd name="T32" fmla="*/ 102 w 228"/>
                  <a:gd name="T33" fmla="*/ 103 h 239"/>
                  <a:gd name="T34" fmla="*/ 86 w 228"/>
                  <a:gd name="T35" fmla="*/ 107 h 239"/>
                  <a:gd name="T36" fmla="*/ 82 w 228"/>
                  <a:gd name="T37" fmla="*/ 121 h 239"/>
                  <a:gd name="T38" fmla="*/ 74 w 228"/>
                  <a:gd name="T39" fmla="*/ 133 h 239"/>
                  <a:gd name="T40" fmla="*/ 54 w 228"/>
                  <a:gd name="T41" fmla="*/ 137 h 239"/>
                  <a:gd name="T42" fmla="*/ 12 w 228"/>
                  <a:gd name="T43" fmla="*/ 133 h 239"/>
                  <a:gd name="T44" fmla="*/ 14 w 228"/>
                  <a:gd name="T45" fmla="*/ 147 h 239"/>
                  <a:gd name="T46" fmla="*/ 32 w 228"/>
                  <a:gd name="T47" fmla="*/ 159 h 239"/>
                  <a:gd name="T48" fmla="*/ 36 w 228"/>
                  <a:gd name="T49" fmla="*/ 175 h 239"/>
                  <a:gd name="T50" fmla="*/ 44 w 228"/>
                  <a:gd name="T51" fmla="*/ 179 h 239"/>
                  <a:gd name="T52" fmla="*/ 38 w 228"/>
                  <a:gd name="T53" fmla="*/ 187 h 239"/>
                  <a:gd name="T54" fmla="*/ 28 w 228"/>
                  <a:gd name="T55" fmla="*/ 193 h 239"/>
                  <a:gd name="T56" fmla="*/ 22 w 228"/>
                  <a:gd name="T57" fmla="*/ 203 h 239"/>
                  <a:gd name="T58" fmla="*/ 30 w 228"/>
                  <a:gd name="T59" fmla="*/ 213 h 239"/>
                  <a:gd name="T60" fmla="*/ 46 w 228"/>
                  <a:gd name="T61" fmla="*/ 213 h 239"/>
                  <a:gd name="T62" fmla="*/ 60 w 228"/>
                  <a:gd name="T63" fmla="*/ 209 h 239"/>
                  <a:gd name="T64" fmla="*/ 88 w 228"/>
                  <a:gd name="T65" fmla="*/ 209 h 239"/>
                  <a:gd name="T66" fmla="*/ 92 w 228"/>
                  <a:gd name="T67" fmla="*/ 207 h 239"/>
                  <a:gd name="T68" fmla="*/ 108 w 228"/>
                  <a:gd name="T69" fmla="*/ 221 h 239"/>
                  <a:gd name="T70" fmla="*/ 114 w 228"/>
                  <a:gd name="T71" fmla="*/ 235 h 239"/>
                  <a:gd name="T72" fmla="*/ 124 w 228"/>
                  <a:gd name="T73" fmla="*/ 237 h 239"/>
                  <a:gd name="T74" fmla="*/ 132 w 228"/>
                  <a:gd name="T75" fmla="*/ 235 h 239"/>
                  <a:gd name="T76" fmla="*/ 136 w 228"/>
                  <a:gd name="T77" fmla="*/ 229 h 239"/>
                  <a:gd name="T78" fmla="*/ 150 w 228"/>
                  <a:gd name="T79" fmla="*/ 231 h 239"/>
                  <a:gd name="T80" fmla="*/ 162 w 228"/>
                  <a:gd name="T81" fmla="*/ 229 h 239"/>
                  <a:gd name="T82" fmla="*/ 168 w 228"/>
                  <a:gd name="T83" fmla="*/ 227 h 239"/>
                  <a:gd name="T84" fmla="*/ 168 w 228"/>
                  <a:gd name="T85" fmla="*/ 221 h 239"/>
                  <a:gd name="T86" fmla="*/ 158 w 228"/>
                  <a:gd name="T87" fmla="*/ 205 h 239"/>
                  <a:gd name="T88" fmla="*/ 150 w 228"/>
                  <a:gd name="T89" fmla="*/ 193 h 239"/>
                  <a:gd name="T90" fmla="*/ 140 w 228"/>
                  <a:gd name="T91" fmla="*/ 185 h 239"/>
                  <a:gd name="T92" fmla="*/ 146 w 228"/>
                  <a:gd name="T93" fmla="*/ 169 h 239"/>
                  <a:gd name="T94" fmla="*/ 154 w 228"/>
                  <a:gd name="T95" fmla="*/ 165 h 239"/>
                  <a:gd name="T96" fmla="*/ 174 w 228"/>
                  <a:gd name="T97" fmla="*/ 163 h 239"/>
                  <a:gd name="T98" fmla="*/ 186 w 228"/>
                  <a:gd name="T99" fmla="*/ 145 h 239"/>
                  <a:gd name="T100" fmla="*/ 196 w 228"/>
                  <a:gd name="T101" fmla="*/ 125 h 239"/>
                  <a:gd name="T102" fmla="*/ 202 w 228"/>
                  <a:gd name="T103" fmla="*/ 111 h 239"/>
                  <a:gd name="T104" fmla="*/ 204 w 228"/>
                  <a:gd name="T105" fmla="*/ 101 h 239"/>
                  <a:gd name="T106" fmla="*/ 212 w 228"/>
                  <a:gd name="T107" fmla="*/ 89 h 239"/>
                  <a:gd name="T108" fmla="*/ 202 w 228"/>
                  <a:gd name="T109" fmla="*/ 83 h 239"/>
                  <a:gd name="T110" fmla="*/ 194 w 228"/>
                  <a:gd name="T111" fmla="*/ 75 h 239"/>
                  <a:gd name="T112" fmla="*/ 190 w 228"/>
                  <a:gd name="T113" fmla="*/ 69 h 239"/>
                  <a:gd name="T114" fmla="*/ 188 w 228"/>
                  <a:gd name="T115" fmla="*/ 59 h 239"/>
                  <a:gd name="T116" fmla="*/ 184 w 228"/>
                  <a:gd name="T117" fmla="*/ 55 h 239"/>
                  <a:gd name="T118" fmla="*/ 182 w 228"/>
                  <a:gd name="T119" fmla="*/ 47 h 239"/>
                  <a:gd name="T120" fmla="*/ 198 w 228"/>
                  <a:gd name="T121" fmla="*/ 45 h 239"/>
                  <a:gd name="T122" fmla="*/ 214 w 228"/>
                  <a:gd name="T123" fmla="*/ 45 h 239"/>
                  <a:gd name="T124" fmla="*/ 226 w 228"/>
                  <a:gd name="T125" fmla="*/ 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39">
                    <a:moveTo>
                      <a:pt x="226" y="35"/>
                    </a:moveTo>
                    <a:lnTo>
                      <a:pt x="226" y="33"/>
                    </a:lnTo>
                    <a:lnTo>
                      <a:pt x="224" y="31"/>
                    </a:lnTo>
                    <a:lnTo>
                      <a:pt x="224" y="31"/>
                    </a:lnTo>
                    <a:lnTo>
                      <a:pt x="222" y="27"/>
                    </a:lnTo>
                    <a:lnTo>
                      <a:pt x="220" y="27"/>
                    </a:lnTo>
                    <a:lnTo>
                      <a:pt x="220" y="25"/>
                    </a:lnTo>
                    <a:lnTo>
                      <a:pt x="218" y="25"/>
                    </a:lnTo>
                    <a:lnTo>
                      <a:pt x="218" y="25"/>
                    </a:lnTo>
                    <a:lnTo>
                      <a:pt x="216" y="21"/>
                    </a:lnTo>
                    <a:lnTo>
                      <a:pt x="216" y="23"/>
                    </a:lnTo>
                    <a:lnTo>
                      <a:pt x="214" y="23"/>
                    </a:lnTo>
                    <a:lnTo>
                      <a:pt x="212" y="23"/>
                    </a:lnTo>
                    <a:lnTo>
                      <a:pt x="212" y="23"/>
                    </a:lnTo>
                    <a:lnTo>
                      <a:pt x="212" y="23"/>
                    </a:lnTo>
                    <a:lnTo>
                      <a:pt x="210" y="21"/>
                    </a:lnTo>
                    <a:lnTo>
                      <a:pt x="210" y="21"/>
                    </a:lnTo>
                    <a:lnTo>
                      <a:pt x="208" y="21"/>
                    </a:lnTo>
                    <a:lnTo>
                      <a:pt x="208" y="19"/>
                    </a:lnTo>
                    <a:lnTo>
                      <a:pt x="206" y="19"/>
                    </a:lnTo>
                    <a:lnTo>
                      <a:pt x="206" y="19"/>
                    </a:lnTo>
                    <a:lnTo>
                      <a:pt x="206" y="17"/>
                    </a:lnTo>
                    <a:lnTo>
                      <a:pt x="208" y="17"/>
                    </a:lnTo>
                    <a:lnTo>
                      <a:pt x="206" y="13"/>
                    </a:lnTo>
                    <a:lnTo>
                      <a:pt x="206" y="11"/>
                    </a:lnTo>
                    <a:lnTo>
                      <a:pt x="206" y="11"/>
                    </a:lnTo>
                    <a:lnTo>
                      <a:pt x="204" y="9"/>
                    </a:lnTo>
                    <a:lnTo>
                      <a:pt x="204" y="9"/>
                    </a:lnTo>
                    <a:lnTo>
                      <a:pt x="202" y="7"/>
                    </a:lnTo>
                    <a:lnTo>
                      <a:pt x="200" y="7"/>
                    </a:lnTo>
                    <a:lnTo>
                      <a:pt x="198" y="7"/>
                    </a:lnTo>
                    <a:lnTo>
                      <a:pt x="198" y="7"/>
                    </a:lnTo>
                    <a:lnTo>
                      <a:pt x="196" y="7"/>
                    </a:lnTo>
                    <a:lnTo>
                      <a:pt x="196" y="3"/>
                    </a:lnTo>
                    <a:lnTo>
                      <a:pt x="194" y="3"/>
                    </a:lnTo>
                    <a:lnTo>
                      <a:pt x="192" y="3"/>
                    </a:lnTo>
                    <a:lnTo>
                      <a:pt x="190" y="0"/>
                    </a:lnTo>
                    <a:lnTo>
                      <a:pt x="188" y="3"/>
                    </a:lnTo>
                    <a:lnTo>
                      <a:pt x="188" y="3"/>
                    </a:lnTo>
                    <a:lnTo>
                      <a:pt x="188" y="3"/>
                    </a:lnTo>
                    <a:lnTo>
                      <a:pt x="186" y="0"/>
                    </a:lnTo>
                    <a:lnTo>
                      <a:pt x="184" y="0"/>
                    </a:lnTo>
                    <a:lnTo>
                      <a:pt x="184" y="0"/>
                    </a:lnTo>
                    <a:lnTo>
                      <a:pt x="182" y="0"/>
                    </a:lnTo>
                    <a:lnTo>
                      <a:pt x="182" y="3"/>
                    </a:lnTo>
                    <a:lnTo>
                      <a:pt x="178" y="3"/>
                    </a:lnTo>
                    <a:lnTo>
                      <a:pt x="176" y="5"/>
                    </a:lnTo>
                    <a:lnTo>
                      <a:pt x="176" y="5"/>
                    </a:lnTo>
                    <a:lnTo>
                      <a:pt x="174" y="5"/>
                    </a:lnTo>
                    <a:lnTo>
                      <a:pt x="172" y="3"/>
                    </a:lnTo>
                    <a:lnTo>
                      <a:pt x="172" y="3"/>
                    </a:lnTo>
                    <a:lnTo>
                      <a:pt x="166" y="3"/>
                    </a:lnTo>
                    <a:lnTo>
                      <a:pt x="162" y="5"/>
                    </a:lnTo>
                    <a:lnTo>
                      <a:pt x="160" y="5"/>
                    </a:lnTo>
                    <a:lnTo>
                      <a:pt x="158" y="5"/>
                    </a:lnTo>
                    <a:lnTo>
                      <a:pt x="154" y="5"/>
                    </a:lnTo>
                    <a:lnTo>
                      <a:pt x="154" y="5"/>
                    </a:lnTo>
                    <a:lnTo>
                      <a:pt x="152" y="7"/>
                    </a:lnTo>
                    <a:lnTo>
                      <a:pt x="150" y="7"/>
                    </a:lnTo>
                    <a:lnTo>
                      <a:pt x="150" y="7"/>
                    </a:lnTo>
                    <a:lnTo>
                      <a:pt x="148" y="7"/>
                    </a:lnTo>
                    <a:lnTo>
                      <a:pt x="148" y="9"/>
                    </a:lnTo>
                    <a:lnTo>
                      <a:pt x="146" y="11"/>
                    </a:lnTo>
                    <a:lnTo>
                      <a:pt x="144" y="11"/>
                    </a:lnTo>
                    <a:lnTo>
                      <a:pt x="144" y="13"/>
                    </a:lnTo>
                    <a:lnTo>
                      <a:pt x="144" y="13"/>
                    </a:lnTo>
                    <a:lnTo>
                      <a:pt x="142" y="13"/>
                    </a:lnTo>
                    <a:lnTo>
                      <a:pt x="140" y="13"/>
                    </a:lnTo>
                    <a:lnTo>
                      <a:pt x="140" y="15"/>
                    </a:lnTo>
                    <a:lnTo>
                      <a:pt x="138" y="17"/>
                    </a:lnTo>
                    <a:lnTo>
                      <a:pt x="138" y="17"/>
                    </a:lnTo>
                    <a:lnTo>
                      <a:pt x="136" y="19"/>
                    </a:lnTo>
                    <a:lnTo>
                      <a:pt x="138" y="19"/>
                    </a:lnTo>
                    <a:lnTo>
                      <a:pt x="140" y="21"/>
                    </a:lnTo>
                    <a:lnTo>
                      <a:pt x="140" y="23"/>
                    </a:lnTo>
                    <a:lnTo>
                      <a:pt x="142" y="23"/>
                    </a:lnTo>
                    <a:lnTo>
                      <a:pt x="142" y="25"/>
                    </a:lnTo>
                    <a:lnTo>
                      <a:pt x="144" y="27"/>
                    </a:lnTo>
                    <a:lnTo>
                      <a:pt x="144" y="29"/>
                    </a:lnTo>
                    <a:lnTo>
                      <a:pt x="144" y="29"/>
                    </a:lnTo>
                    <a:lnTo>
                      <a:pt x="146" y="31"/>
                    </a:lnTo>
                    <a:lnTo>
                      <a:pt x="146" y="31"/>
                    </a:lnTo>
                    <a:lnTo>
                      <a:pt x="144" y="33"/>
                    </a:lnTo>
                    <a:lnTo>
                      <a:pt x="144" y="33"/>
                    </a:lnTo>
                    <a:lnTo>
                      <a:pt x="146" y="33"/>
                    </a:lnTo>
                    <a:lnTo>
                      <a:pt x="146" y="35"/>
                    </a:lnTo>
                    <a:lnTo>
                      <a:pt x="146" y="35"/>
                    </a:lnTo>
                    <a:lnTo>
                      <a:pt x="146" y="35"/>
                    </a:lnTo>
                    <a:lnTo>
                      <a:pt x="146" y="37"/>
                    </a:lnTo>
                    <a:lnTo>
                      <a:pt x="146" y="37"/>
                    </a:lnTo>
                    <a:lnTo>
                      <a:pt x="144" y="39"/>
                    </a:lnTo>
                    <a:lnTo>
                      <a:pt x="144" y="39"/>
                    </a:lnTo>
                    <a:lnTo>
                      <a:pt x="142" y="41"/>
                    </a:lnTo>
                    <a:lnTo>
                      <a:pt x="142" y="43"/>
                    </a:lnTo>
                    <a:lnTo>
                      <a:pt x="140" y="43"/>
                    </a:lnTo>
                    <a:lnTo>
                      <a:pt x="140" y="45"/>
                    </a:lnTo>
                    <a:lnTo>
                      <a:pt x="140" y="47"/>
                    </a:lnTo>
                    <a:lnTo>
                      <a:pt x="140" y="47"/>
                    </a:lnTo>
                    <a:lnTo>
                      <a:pt x="140" y="47"/>
                    </a:lnTo>
                    <a:lnTo>
                      <a:pt x="140" y="49"/>
                    </a:lnTo>
                    <a:lnTo>
                      <a:pt x="142" y="49"/>
                    </a:lnTo>
                    <a:lnTo>
                      <a:pt x="142" y="51"/>
                    </a:lnTo>
                    <a:lnTo>
                      <a:pt x="142" y="53"/>
                    </a:lnTo>
                    <a:lnTo>
                      <a:pt x="142" y="53"/>
                    </a:lnTo>
                    <a:lnTo>
                      <a:pt x="142" y="55"/>
                    </a:lnTo>
                    <a:lnTo>
                      <a:pt x="140" y="57"/>
                    </a:lnTo>
                    <a:lnTo>
                      <a:pt x="136" y="57"/>
                    </a:lnTo>
                    <a:lnTo>
                      <a:pt x="132" y="57"/>
                    </a:lnTo>
                    <a:lnTo>
                      <a:pt x="132" y="57"/>
                    </a:lnTo>
                    <a:lnTo>
                      <a:pt x="130" y="57"/>
                    </a:lnTo>
                    <a:lnTo>
                      <a:pt x="126" y="55"/>
                    </a:lnTo>
                    <a:lnTo>
                      <a:pt x="124" y="55"/>
                    </a:lnTo>
                    <a:lnTo>
                      <a:pt x="124" y="57"/>
                    </a:lnTo>
                    <a:lnTo>
                      <a:pt x="128" y="61"/>
                    </a:lnTo>
                    <a:lnTo>
                      <a:pt x="130" y="63"/>
                    </a:lnTo>
                    <a:lnTo>
                      <a:pt x="132" y="65"/>
                    </a:lnTo>
                    <a:lnTo>
                      <a:pt x="132" y="67"/>
                    </a:lnTo>
                    <a:lnTo>
                      <a:pt x="132" y="69"/>
                    </a:lnTo>
                    <a:lnTo>
                      <a:pt x="130" y="71"/>
                    </a:lnTo>
                    <a:lnTo>
                      <a:pt x="128" y="71"/>
                    </a:lnTo>
                    <a:lnTo>
                      <a:pt x="126" y="73"/>
                    </a:lnTo>
                    <a:lnTo>
                      <a:pt x="124" y="73"/>
                    </a:lnTo>
                    <a:lnTo>
                      <a:pt x="122" y="73"/>
                    </a:lnTo>
                    <a:lnTo>
                      <a:pt x="122" y="77"/>
                    </a:lnTo>
                    <a:lnTo>
                      <a:pt x="122" y="79"/>
                    </a:lnTo>
                    <a:lnTo>
                      <a:pt x="122" y="79"/>
                    </a:lnTo>
                    <a:lnTo>
                      <a:pt x="122" y="81"/>
                    </a:lnTo>
                    <a:lnTo>
                      <a:pt x="120" y="83"/>
                    </a:lnTo>
                    <a:lnTo>
                      <a:pt x="120" y="85"/>
                    </a:lnTo>
                    <a:lnTo>
                      <a:pt x="122" y="87"/>
                    </a:lnTo>
                    <a:lnTo>
                      <a:pt x="122" y="93"/>
                    </a:lnTo>
                    <a:lnTo>
                      <a:pt x="122" y="95"/>
                    </a:lnTo>
                    <a:lnTo>
                      <a:pt x="120" y="97"/>
                    </a:lnTo>
                    <a:lnTo>
                      <a:pt x="118" y="97"/>
                    </a:lnTo>
                    <a:lnTo>
                      <a:pt x="118" y="99"/>
                    </a:lnTo>
                    <a:lnTo>
                      <a:pt x="116" y="99"/>
                    </a:lnTo>
                    <a:lnTo>
                      <a:pt x="114" y="97"/>
                    </a:lnTo>
                    <a:lnTo>
                      <a:pt x="114" y="97"/>
                    </a:lnTo>
                    <a:lnTo>
                      <a:pt x="112" y="95"/>
                    </a:lnTo>
                    <a:lnTo>
                      <a:pt x="112" y="95"/>
                    </a:lnTo>
                    <a:lnTo>
                      <a:pt x="110" y="97"/>
                    </a:lnTo>
                    <a:lnTo>
                      <a:pt x="108" y="95"/>
                    </a:lnTo>
                    <a:lnTo>
                      <a:pt x="106" y="95"/>
                    </a:lnTo>
                    <a:lnTo>
                      <a:pt x="106" y="95"/>
                    </a:lnTo>
                    <a:lnTo>
                      <a:pt x="106" y="97"/>
                    </a:lnTo>
                    <a:lnTo>
                      <a:pt x="104" y="97"/>
                    </a:lnTo>
                    <a:lnTo>
                      <a:pt x="100" y="99"/>
                    </a:lnTo>
                    <a:lnTo>
                      <a:pt x="98" y="99"/>
                    </a:lnTo>
                    <a:lnTo>
                      <a:pt x="98" y="101"/>
                    </a:lnTo>
                    <a:lnTo>
                      <a:pt x="98" y="101"/>
                    </a:lnTo>
                    <a:lnTo>
                      <a:pt x="100" y="103"/>
                    </a:lnTo>
                    <a:lnTo>
                      <a:pt x="100" y="103"/>
                    </a:lnTo>
                    <a:lnTo>
                      <a:pt x="102" y="103"/>
                    </a:lnTo>
                    <a:lnTo>
                      <a:pt x="100" y="105"/>
                    </a:lnTo>
                    <a:lnTo>
                      <a:pt x="100" y="105"/>
                    </a:lnTo>
                    <a:lnTo>
                      <a:pt x="98" y="105"/>
                    </a:lnTo>
                    <a:lnTo>
                      <a:pt x="94" y="105"/>
                    </a:lnTo>
                    <a:lnTo>
                      <a:pt x="92" y="105"/>
                    </a:lnTo>
                    <a:lnTo>
                      <a:pt x="90" y="105"/>
                    </a:lnTo>
                    <a:lnTo>
                      <a:pt x="88" y="105"/>
                    </a:lnTo>
                    <a:lnTo>
                      <a:pt x="88" y="105"/>
                    </a:lnTo>
                    <a:lnTo>
                      <a:pt x="86" y="107"/>
                    </a:lnTo>
                    <a:lnTo>
                      <a:pt x="86" y="109"/>
                    </a:lnTo>
                    <a:lnTo>
                      <a:pt x="84" y="109"/>
                    </a:lnTo>
                    <a:lnTo>
                      <a:pt x="84" y="109"/>
                    </a:lnTo>
                    <a:lnTo>
                      <a:pt x="84" y="111"/>
                    </a:lnTo>
                    <a:lnTo>
                      <a:pt x="82" y="111"/>
                    </a:lnTo>
                    <a:lnTo>
                      <a:pt x="82" y="113"/>
                    </a:lnTo>
                    <a:lnTo>
                      <a:pt x="82" y="117"/>
                    </a:lnTo>
                    <a:lnTo>
                      <a:pt x="82" y="119"/>
                    </a:lnTo>
                    <a:lnTo>
                      <a:pt x="82" y="121"/>
                    </a:lnTo>
                    <a:lnTo>
                      <a:pt x="82" y="123"/>
                    </a:lnTo>
                    <a:lnTo>
                      <a:pt x="82" y="125"/>
                    </a:lnTo>
                    <a:lnTo>
                      <a:pt x="82" y="127"/>
                    </a:lnTo>
                    <a:lnTo>
                      <a:pt x="84" y="127"/>
                    </a:lnTo>
                    <a:lnTo>
                      <a:pt x="84" y="129"/>
                    </a:lnTo>
                    <a:lnTo>
                      <a:pt x="82" y="129"/>
                    </a:lnTo>
                    <a:lnTo>
                      <a:pt x="82" y="131"/>
                    </a:lnTo>
                    <a:lnTo>
                      <a:pt x="78" y="131"/>
                    </a:lnTo>
                    <a:lnTo>
                      <a:pt x="74" y="133"/>
                    </a:lnTo>
                    <a:lnTo>
                      <a:pt x="72" y="133"/>
                    </a:lnTo>
                    <a:lnTo>
                      <a:pt x="68" y="135"/>
                    </a:lnTo>
                    <a:lnTo>
                      <a:pt x="66" y="135"/>
                    </a:lnTo>
                    <a:lnTo>
                      <a:pt x="64" y="135"/>
                    </a:lnTo>
                    <a:lnTo>
                      <a:pt x="62" y="135"/>
                    </a:lnTo>
                    <a:lnTo>
                      <a:pt x="60" y="135"/>
                    </a:lnTo>
                    <a:lnTo>
                      <a:pt x="58" y="135"/>
                    </a:lnTo>
                    <a:lnTo>
                      <a:pt x="56" y="135"/>
                    </a:lnTo>
                    <a:lnTo>
                      <a:pt x="54" y="137"/>
                    </a:lnTo>
                    <a:lnTo>
                      <a:pt x="52" y="137"/>
                    </a:lnTo>
                    <a:lnTo>
                      <a:pt x="52" y="137"/>
                    </a:lnTo>
                    <a:lnTo>
                      <a:pt x="52" y="139"/>
                    </a:lnTo>
                    <a:lnTo>
                      <a:pt x="50" y="137"/>
                    </a:lnTo>
                    <a:lnTo>
                      <a:pt x="42" y="137"/>
                    </a:lnTo>
                    <a:lnTo>
                      <a:pt x="26" y="137"/>
                    </a:lnTo>
                    <a:lnTo>
                      <a:pt x="24" y="137"/>
                    </a:lnTo>
                    <a:lnTo>
                      <a:pt x="20" y="135"/>
                    </a:lnTo>
                    <a:lnTo>
                      <a:pt x="12" y="133"/>
                    </a:lnTo>
                    <a:lnTo>
                      <a:pt x="6" y="131"/>
                    </a:lnTo>
                    <a:lnTo>
                      <a:pt x="0" y="129"/>
                    </a:lnTo>
                    <a:lnTo>
                      <a:pt x="4" y="133"/>
                    </a:lnTo>
                    <a:lnTo>
                      <a:pt x="6" y="135"/>
                    </a:lnTo>
                    <a:lnTo>
                      <a:pt x="10" y="139"/>
                    </a:lnTo>
                    <a:lnTo>
                      <a:pt x="10" y="139"/>
                    </a:lnTo>
                    <a:lnTo>
                      <a:pt x="10" y="141"/>
                    </a:lnTo>
                    <a:lnTo>
                      <a:pt x="12" y="145"/>
                    </a:lnTo>
                    <a:lnTo>
                      <a:pt x="14" y="147"/>
                    </a:lnTo>
                    <a:lnTo>
                      <a:pt x="16" y="149"/>
                    </a:lnTo>
                    <a:lnTo>
                      <a:pt x="18" y="151"/>
                    </a:lnTo>
                    <a:lnTo>
                      <a:pt x="20" y="153"/>
                    </a:lnTo>
                    <a:lnTo>
                      <a:pt x="22" y="155"/>
                    </a:lnTo>
                    <a:lnTo>
                      <a:pt x="24" y="155"/>
                    </a:lnTo>
                    <a:lnTo>
                      <a:pt x="28" y="155"/>
                    </a:lnTo>
                    <a:lnTo>
                      <a:pt x="28" y="157"/>
                    </a:lnTo>
                    <a:lnTo>
                      <a:pt x="30" y="159"/>
                    </a:lnTo>
                    <a:lnTo>
                      <a:pt x="32" y="159"/>
                    </a:lnTo>
                    <a:lnTo>
                      <a:pt x="34" y="159"/>
                    </a:lnTo>
                    <a:lnTo>
                      <a:pt x="34" y="159"/>
                    </a:lnTo>
                    <a:lnTo>
                      <a:pt x="34" y="159"/>
                    </a:lnTo>
                    <a:lnTo>
                      <a:pt x="34" y="163"/>
                    </a:lnTo>
                    <a:lnTo>
                      <a:pt x="34" y="167"/>
                    </a:lnTo>
                    <a:lnTo>
                      <a:pt x="36" y="173"/>
                    </a:lnTo>
                    <a:lnTo>
                      <a:pt x="36" y="173"/>
                    </a:lnTo>
                    <a:lnTo>
                      <a:pt x="36" y="175"/>
                    </a:lnTo>
                    <a:lnTo>
                      <a:pt x="36" y="175"/>
                    </a:lnTo>
                    <a:lnTo>
                      <a:pt x="36" y="177"/>
                    </a:lnTo>
                    <a:lnTo>
                      <a:pt x="36" y="177"/>
                    </a:lnTo>
                    <a:lnTo>
                      <a:pt x="36" y="177"/>
                    </a:lnTo>
                    <a:lnTo>
                      <a:pt x="38" y="177"/>
                    </a:lnTo>
                    <a:lnTo>
                      <a:pt x="42" y="177"/>
                    </a:lnTo>
                    <a:lnTo>
                      <a:pt x="42" y="177"/>
                    </a:lnTo>
                    <a:lnTo>
                      <a:pt x="44" y="177"/>
                    </a:lnTo>
                    <a:lnTo>
                      <a:pt x="44" y="179"/>
                    </a:lnTo>
                    <a:lnTo>
                      <a:pt x="44" y="179"/>
                    </a:lnTo>
                    <a:lnTo>
                      <a:pt x="44" y="179"/>
                    </a:lnTo>
                    <a:lnTo>
                      <a:pt x="44" y="181"/>
                    </a:lnTo>
                    <a:lnTo>
                      <a:pt x="44" y="183"/>
                    </a:lnTo>
                    <a:lnTo>
                      <a:pt x="44" y="183"/>
                    </a:lnTo>
                    <a:lnTo>
                      <a:pt x="44" y="183"/>
                    </a:lnTo>
                    <a:lnTo>
                      <a:pt x="44" y="187"/>
                    </a:lnTo>
                    <a:lnTo>
                      <a:pt x="44" y="187"/>
                    </a:lnTo>
                    <a:lnTo>
                      <a:pt x="42" y="187"/>
                    </a:lnTo>
                    <a:lnTo>
                      <a:pt x="38" y="187"/>
                    </a:lnTo>
                    <a:lnTo>
                      <a:pt x="36" y="187"/>
                    </a:lnTo>
                    <a:lnTo>
                      <a:pt x="36" y="189"/>
                    </a:lnTo>
                    <a:lnTo>
                      <a:pt x="32" y="189"/>
                    </a:lnTo>
                    <a:lnTo>
                      <a:pt x="32" y="189"/>
                    </a:lnTo>
                    <a:lnTo>
                      <a:pt x="30" y="189"/>
                    </a:lnTo>
                    <a:lnTo>
                      <a:pt x="30" y="191"/>
                    </a:lnTo>
                    <a:lnTo>
                      <a:pt x="30" y="193"/>
                    </a:lnTo>
                    <a:lnTo>
                      <a:pt x="30" y="193"/>
                    </a:lnTo>
                    <a:lnTo>
                      <a:pt x="28" y="193"/>
                    </a:lnTo>
                    <a:lnTo>
                      <a:pt x="28" y="193"/>
                    </a:lnTo>
                    <a:lnTo>
                      <a:pt x="24" y="195"/>
                    </a:lnTo>
                    <a:lnTo>
                      <a:pt x="24" y="195"/>
                    </a:lnTo>
                    <a:lnTo>
                      <a:pt x="24" y="195"/>
                    </a:lnTo>
                    <a:lnTo>
                      <a:pt x="24" y="199"/>
                    </a:lnTo>
                    <a:lnTo>
                      <a:pt x="24" y="201"/>
                    </a:lnTo>
                    <a:lnTo>
                      <a:pt x="22" y="201"/>
                    </a:lnTo>
                    <a:lnTo>
                      <a:pt x="22" y="203"/>
                    </a:lnTo>
                    <a:lnTo>
                      <a:pt x="22" y="203"/>
                    </a:lnTo>
                    <a:lnTo>
                      <a:pt x="22" y="205"/>
                    </a:lnTo>
                    <a:lnTo>
                      <a:pt x="22" y="207"/>
                    </a:lnTo>
                    <a:lnTo>
                      <a:pt x="22" y="211"/>
                    </a:lnTo>
                    <a:lnTo>
                      <a:pt x="22" y="213"/>
                    </a:lnTo>
                    <a:lnTo>
                      <a:pt x="22" y="213"/>
                    </a:lnTo>
                    <a:lnTo>
                      <a:pt x="24" y="215"/>
                    </a:lnTo>
                    <a:lnTo>
                      <a:pt x="26" y="215"/>
                    </a:lnTo>
                    <a:lnTo>
                      <a:pt x="30" y="213"/>
                    </a:lnTo>
                    <a:lnTo>
                      <a:pt x="30" y="213"/>
                    </a:lnTo>
                    <a:lnTo>
                      <a:pt x="32" y="213"/>
                    </a:lnTo>
                    <a:lnTo>
                      <a:pt x="32" y="213"/>
                    </a:lnTo>
                    <a:lnTo>
                      <a:pt x="32" y="215"/>
                    </a:lnTo>
                    <a:lnTo>
                      <a:pt x="34" y="213"/>
                    </a:lnTo>
                    <a:lnTo>
                      <a:pt x="34" y="213"/>
                    </a:lnTo>
                    <a:lnTo>
                      <a:pt x="36" y="213"/>
                    </a:lnTo>
                    <a:lnTo>
                      <a:pt x="38" y="211"/>
                    </a:lnTo>
                    <a:lnTo>
                      <a:pt x="44" y="213"/>
                    </a:lnTo>
                    <a:lnTo>
                      <a:pt x="46" y="213"/>
                    </a:lnTo>
                    <a:lnTo>
                      <a:pt x="48" y="213"/>
                    </a:lnTo>
                    <a:lnTo>
                      <a:pt x="50" y="213"/>
                    </a:lnTo>
                    <a:lnTo>
                      <a:pt x="50" y="211"/>
                    </a:lnTo>
                    <a:lnTo>
                      <a:pt x="52" y="211"/>
                    </a:lnTo>
                    <a:lnTo>
                      <a:pt x="54" y="209"/>
                    </a:lnTo>
                    <a:lnTo>
                      <a:pt x="58" y="211"/>
                    </a:lnTo>
                    <a:lnTo>
                      <a:pt x="58" y="211"/>
                    </a:lnTo>
                    <a:lnTo>
                      <a:pt x="60" y="209"/>
                    </a:lnTo>
                    <a:lnTo>
                      <a:pt x="60" y="209"/>
                    </a:lnTo>
                    <a:lnTo>
                      <a:pt x="60" y="211"/>
                    </a:lnTo>
                    <a:lnTo>
                      <a:pt x="68" y="213"/>
                    </a:lnTo>
                    <a:lnTo>
                      <a:pt x="68" y="213"/>
                    </a:lnTo>
                    <a:lnTo>
                      <a:pt x="68" y="213"/>
                    </a:lnTo>
                    <a:lnTo>
                      <a:pt x="70" y="211"/>
                    </a:lnTo>
                    <a:lnTo>
                      <a:pt x="74" y="211"/>
                    </a:lnTo>
                    <a:lnTo>
                      <a:pt x="80" y="209"/>
                    </a:lnTo>
                    <a:lnTo>
                      <a:pt x="84" y="211"/>
                    </a:lnTo>
                    <a:lnTo>
                      <a:pt x="88" y="209"/>
                    </a:lnTo>
                    <a:lnTo>
                      <a:pt x="92" y="209"/>
                    </a:lnTo>
                    <a:lnTo>
                      <a:pt x="94" y="209"/>
                    </a:lnTo>
                    <a:lnTo>
                      <a:pt x="96" y="209"/>
                    </a:lnTo>
                    <a:lnTo>
                      <a:pt x="96" y="209"/>
                    </a:lnTo>
                    <a:lnTo>
                      <a:pt x="96" y="207"/>
                    </a:lnTo>
                    <a:lnTo>
                      <a:pt x="94" y="207"/>
                    </a:lnTo>
                    <a:lnTo>
                      <a:pt x="90" y="207"/>
                    </a:lnTo>
                    <a:lnTo>
                      <a:pt x="92" y="207"/>
                    </a:lnTo>
                    <a:lnTo>
                      <a:pt x="92" y="207"/>
                    </a:lnTo>
                    <a:lnTo>
                      <a:pt x="94" y="205"/>
                    </a:lnTo>
                    <a:lnTo>
                      <a:pt x="96" y="207"/>
                    </a:lnTo>
                    <a:lnTo>
                      <a:pt x="98" y="207"/>
                    </a:lnTo>
                    <a:lnTo>
                      <a:pt x="98" y="209"/>
                    </a:lnTo>
                    <a:lnTo>
                      <a:pt x="100" y="213"/>
                    </a:lnTo>
                    <a:lnTo>
                      <a:pt x="100" y="215"/>
                    </a:lnTo>
                    <a:lnTo>
                      <a:pt x="100" y="217"/>
                    </a:lnTo>
                    <a:lnTo>
                      <a:pt x="100" y="219"/>
                    </a:lnTo>
                    <a:lnTo>
                      <a:pt x="108" y="221"/>
                    </a:lnTo>
                    <a:lnTo>
                      <a:pt x="108" y="221"/>
                    </a:lnTo>
                    <a:lnTo>
                      <a:pt x="110" y="227"/>
                    </a:lnTo>
                    <a:lnTo>
                      <a:pt x="112" y="229"/>
                    </a:lnTo>
                    <a:lnTo>
                      <a:pt x="112" y="231"/>
                    </a:lnTo>
                    <a:lnTo>
                      <a:pt x="112" y="233"/>
                    </a:lnTo>
                    <a:lnTo>
                      <a:pt x="114" y="233"/>
                    </a:lnTo>
                    <a:lnTo>
                      <a:pt x="114" y="233"/>
                    </a:lnTo>
                    <a:lnTo>
                      <a:pt x="114" y="235"/>
                    </a:lnTo>
                    <a:lnTo>
                      <a:pt x="114" y="235"/>
                    </a:lnTo>
                    <a:lnTo>
                      <a:pt x="116" y="237"/>
                    </a:lnTo>
                    <a:lnTo>
                      <a:pt x="118" y="235"/>
                    </a:lnTo>
                    <a:lnTo>
                      <a:pt x="118" y="237"/>
                    </a:lnTo>
                    <a:lnTo>
                      <a:pt x="118" y="237"/>
                    </a:lnTo>
                    <a:lnTo>
                      <a:pt x="120" y="237"/>
                    </a:lnTo>
                    <a:lnTo>
                      <a:pt x="120" y="237"/>
                    </a:lnTo>
                    <a:lnTo>
                      <a:pt x="122" y="237"/>
                    </a:lnTo>
                    <a:lnTo>
                      <a:pt x="122" y="237"/>
                    </a:lnTo>
                    <a:lnTo>
                      <a:pt x="124" y="237"/>
                    </a:lnTo>
                    <a:lnTo>
                      <a:pt x="124" y="237"/>
                    </a:lnTo>
                    <a:lnTo>
                      <a:pt x="124" y="239"/>
                    </a:lnTo>
                    <a:lnTo>
                      <a:pt x="126" y="239"/>
                    </a:lnTo>
                    <a:lnTo>
                      <a:pt x="126" y="237"/>
                    </a:lnTo>
                    <a:lnTo>
                      <a:pt x="126" y="237"/>
                    </a:lnTo>
                    <a:lnTo>
                      <a:pt x="126" y="235"/>
                    </a:lnTo>
                    <a:lnTo>
                      <a:pt x="128" y="235"/>
                    </a:lnTo>
                    <a:lnTo>
                      <a:pt x="130" y="235"/>
                    </a:lnTo>
                    <a:lnTo>
                      <a:pt x="132" y="235"/>
                    </a:lnTo>
                    <a:lnTo>
                      <a:pt x="134" y="235"/>
                    </a:lnTo>
                    <a:lnTo>
                      <a:pt x="134" y="229"/>
                    </a:lnTo>
                    <a:lnTo>
                      <a:pt x="134" y="229"/>
                    </a:lnTo>
                    <a:lnTo>
                      <a:pt x="134" y="229"/>
                    </a:lnTo>
                    <a:lnTo>
                      <a:pt x="134" y="229"/>
                    </a:lnTo>
                    <a:lnTo>
                      <a:pt x="134" y="229"/>
                    </a:lnTo>
                    <a:lnTo>
                      <a:pt x="134" y="229"/>
                    </a:lnTo>
                    <a:lnTo>
                      <a:pt x="136" y="229"/>
                    </a:lnTo>
                    <a:lnTo>
                      <a:pt x="136" y="229"/>
                    </a:lnTo>
                    <a:lnTo>
                      <a:pt x="136" y="229"/>
                    </a:lnTo>
                    <a:lnTo>
                      <a:pt x="138" y="229"/>
                    </a:lnTo>
                    <a:lnTo>
                      <a:pt x="140" y="229"/>
                    </a:lnTo>
                    <a:lnTo>
                      <a:pt x="140" y="229"/>
                    </a:lnTo>
                    <a:lnTo>
                      <a:pt x="144" y="229"/>
                    </a:lnTo>
                    <a:lnTo>
                      <a:pt x="146" y="229"/>
                    </a:lnTo>
                    <a:lnTo>
                      <a:pt x="148" y="231"/>
                    </a:lnTo>
                    <a:lnTo>
                      <a:pt x="148" y="231"/>
                    </a:lnTo>
                    <a:lnTo>
                      <a:pt x="150" y="231"/>
                    </a:lnTo>
                    <a:lnTo>
                      <a:pt x="152" y="231"/>
                    </a:lnTo>
                    <a:lnTo>
                      <a:pt x="154" y="231"/>
                    </a:lnTo>
                    <a:lnTo>
                      <a:pt x="154" y="231"/>
                    </a:lnTo>
                    <a:lnTo>
                      <a:pt x="154" y="229"/>
                    </a:lnTo>
                    <a:lnTo>
                      <a:pt x="156" y="229"/>
                    </a:lnTo>
                    <a:lnTo>
                      <a:pt x="160" y="227"/>
                    </a:lnTo>
                    <a:lnTo>
                      <a:pt x="160" y="227"/>
                    </a:lnTo>
                    <a:lnTo>
                      <a:pt x="162" y="227"/>
                    </a:lnTo>
                    <a:lnTo>
                      <a:pt x="162" y="229"/>
                    </a:lnTo>
                    <a:lnTo>
                      <a:pt x="162" y="229"/>
                    </a:lnTo>
                    <a:lnTo>
                      <a:pt x="162" y="231"/>
                    </a:lnTo>
                    <a:lnTo>
                      <a:pt x="164" y="231"/>
                    </a:lnTo>
                    <a:lnTo>
                      <a:pt x="164" y="231"/>
                    </a:lnTo>
                    <a:lnTo>
                      <a:pt x="166" y="229"/>
                    </a:lnTo>
                    <a:lnTo>
                      <a:pt x="166" y="229"/>
                    </a:lnTo>
                    <a:lnTo>
                      <a:pt x="166" y="229"/>
                    </a:lnTo>
                    <a:lnTo>
                      <a:pt x="168" y="229"/>
                    </a:lnTo>
                    <a:lnTo>
                      <a:pt x="168" y="227"/>
                    </a:lnTo>
                    <a:lnTo>
                      <a:pt x="168" y="227"/>
                    </a:lnTo>
                    <a:lnTo>
                      <a:pt x="168" y="227"/>
                    </a:lnTo>
                    <a:lnTo>
                      <a:pt x="168" y="225"/>
                    </a:lnTo>
                    <a:lnTo>
                      <a:pt x="168" y="225"/>
                    </a:lnTo>
                    <a:lnTo>
                      <a:pt x="166" y="225"/>
                    </a:lnTo>
                    <a:lnTo>
                      <a:pt x="166" y="223"/>
                    </a:lnTo>
                    <a:lnTo>
                      <a:pt x="168" y="223"/>
                    </a:lnTo>
                    <a:lnTo>
                      <a:pt x="168" y="223"/>
                    </a:lnTo>
                    <a:lnTo>
                      <a:pt x="168" y="221"/>
                    </a:lnTo>
                    <a:lnTo>
                      <a:pt x="166" y="219"/>
                    </a:lnTo>
                    <a:lnTo>
                      <a:pt x="164" y="215"/>
                    </a:lnTo>
                    <a:lnTo>
                      <a:pt x="164" y="213"/>
                    </a:lnTo>
                    <a:lnTo>
                      <a:pt x="162" y="211"/>
                    </a:lnTo>
                    <a:lnTo>
                      <a:pt x="160" y="209"/>
                    </a:lnTo>
                    <a:lnTo>
                      <a:pt x="160" y="205"/>
                    </a:lnTo>
                    <a:lnTo>
                      <a:pt x="160" y="205"/>
                    </a:lnTo>
                    <a:lnTo>
                      <a:pt x="160" y="205"/>
                    </a:lnTo>
                    <a:lnTo>
                      <a:pt x="158" y="205"/>
                    </a:lnTo>
                    <a:lnTo>
                      <a:pt x="158" y="205"/>
                    </a:lnTo>
                    <a:lnTo>
                      <a:pt x="156" y="205"/>
                    </a:lnTo>
                    <a:lnTo>
                      <a:pt x="154" y="205"/>
                    </a:lnTo>
                    <a:lnTo>
                      <a:pt x="154" y="205"/>
                    </a:lnTo>
                    <a:lnTo>
                      <a:pt x="150" y="201"/>
                    </a:lnTo>
                    <a:lnTo>
                      <a:pt x="150" y="199"/>
                    </a:lnTo>
                    <a:lnTo>
                      <a:pt x="150" y="197"/>
                    </a:lnTo>
                    <a:lnTo>
                      <a:pt x="150" y="195"/>
                    </a:lnTo>
                    <a:lnTo>
                      <a:pt x="150" y="193"/>
                    </a:lnTo>
                    <a:lnTo>
                      <a:pt x="150" y="191"/>
                    </a:lnTo>
                    <a:lnTo>
                      <a:pt x="150" y="189"/>
                    </a:lnTo>
                    <a:lnTo>
                      <a:pt x="150" y="189"/>
                    </a:lnTo>
                    <a:lnTo>
                      <a:pt x="148" y="189"/>
                    </a:lnTo>
                    <a:lnTo>
                      <a:pt x="146" y="189"/>
                    </a:lnTo>
                    <a:lnTo>
                      <a:pt x="144" y="187"/>
                    </a:lnTo>
                    <a:lnTo>
                      <a:pt x="142" y="187"/>
                    </a:lnTo>
                    <a:lnTo>
                      <a:pt x="140" y="185"/>
                    </a:lnTo>
                    <a:lnTo>
                      <a:pt x="140" y="185"/>
                    </a:lnTo>
                    <a:lnTo>
                      <a:pt x="140" y="185"/>
                    </a:lnTo>
                    <a:lnTo>
                      <a:pt x="140" y="181"/>
                    </a:lnTo>
                    <a:lnTo>
                      <a:pt x="140" y="179"/>
                    </a:lnTo>
                    <a:lnTo>
                      <a:pt x="140" y="177"/>
                    </a:lnTo>
                    <a:lnTo>
                      <a:pt x="140" y="177"/>
                    </a:lnTo>
                    <a:lnTo>
                      <a:pt x="142" y="177"/>
                    </a:lnTo>
                    <a:lnTo>
                      <a:pt x="142" y="175"/>
                    </a:lnTo>
                    <a:lnTo>
                      <a:pt x="144" y="173"/>
                    </a:lnTo>
                    <a:lnTo>
                      <a:pt x="146" y="169"/>
                    </a:lnTo>
                    <a:lnTo>
                      <a:pt x="148" y="165"/>
                    </a:lnTo>
                    <a:lnTo>
                      <a:pt x="148" y="165"/>
                    </a:lnTo>
                    <a:lnTo>
                      <a:pt x="148" y="165"/>
                    </a:lnTo>
                    <a:lnTo>
                      <a:pt x="150" y="163"/>
                    </a:lnTo>
                    <a:lnTo>
                      <a:pt x="150" y="163"/>
                    </a:lnTo>
                    <a:lnTo>
                      <a:pt x="152" y="163"/>
                    </a:lnTo>
                    <a:lnTo>
                      <a:pt x="154" y="163"/>
                    </a:lnTo>
                    <a:lnTo>
                      <a:pt x="154" y="165"/>
                    </a:lnTo>
                    <a:lnTo>
                      <a:pt x="154" y="165"/>
                    </a:lnTo>
                    <a:lnTo>
                      <a:pt x="156" y="167"/>
                    </a:lnTo>
                    <a:lnTo>
                      <a:pt x="156" y="167"/>
                    </a:lnTo>
                    <a:lnTo>
                      <a:pt x="158" y="169"/>
                    </a:lnTo>
                    <a:lnTo>
                      <a:pt x="158" y="169"/>
                    </a:lnTo>
                    <a:lnTo>
                      <a:pt x="162" y="167"/>
                    </a:lnTo>
                    <a:lnTo>
                      <a:pt x="164" y="165"/>
                    </a:lnTo>
                    <a:lnTo>
                      <a:pt x="168" y="165"/>
                    </a:lnTo>
                    <a:lnTo>
                      <a:pt x="170" y="165"/>
                    </a:lnTo>
                    <a:lnTo>
                      <a:pt x="174" y="163"/>
                    </a:lnTo>
                    <a:lnTo>
                      <a:pt x="174" y="163"/>
                    </a:lnTo>
                    <a:lnTo>
                      <a:pt x="174" y="159"/>
                    </a:lnTo>
                    <a:lnTo>
                      <a:pt x="176" y="157"/>
                    </a:lnTo>
                    <a:lnTo>
                      <a:pt x="176" y="155"/>
                    </a:lnTo>
                    <a:lnTo>
                      <a:pt x="176" y="153"/>
                    </a:lnTo>
                    <a:lnTo>
                      <a:pt x="178" y="151"/>
                    </a:lnTo>
                    <a:lnTo>
                      <a:pt x="178" y="149"/>
                    </a:lnTo>
                    <a:lnTo>
                      <a:pt x="182" y="147"/>
                    </a:lnTo>
                    <a:lnTo>
                      <a:pt x="186" y="145"/>
                    </a:lnTo>
                    <a:lnTo>
                      <a:pt x="186" y="143"/>
                    </a:lnTo>
                    <a:lnTo>
                      <a:pt x="188" y="139"/>
                    </a:lnTo>
                    <a:lnTo>
                      <a:pt x="190" y="135"/>
                    </a:lnTo>
                    <a:lnTo>
                      <a:pt x="190" y="135"/>
                    </a:lnTo>
                    <a:lnTo>
                      <a:pt x="190" y="131"/>
                    </a:lnTo>
                    <a:lnTo>
                      <a:pt x="190" y="129"/>
                    </a:lnTo>
                    <a:lnTo>
                      <a:pt x="192" y="127"/>
                    </a:lnTo>
                    <a:lnTo>
                      <a:pt x="194" y="127"/>
                    </a:lnTo>
                    <a:lnTo>
                      <a:pt x="196" y="125"/>
                    </a:lnTo>
                    <a:lnTo>
                      <a:pt x="198" y="125"/>
                    </a:lnTo>
                    <a:lnTo>
                      <a:pt x="198" y="123"/>
                    </a:lnTo>
                    <a:lnTo>
                      <a:pt x="198" y="123"/>
                    </a:lnTo>
                    <a:lnTo>
                      <a:pt x="196" y="121"/>
                    </a:lnTo>
                    <a:lnTo>
                      <a:pt x="196" y="121"/>
                    </a:lnTo>
                    <a:lnTo>
                      <a:pt x="196" y="119"/>
                    </a:lnTo>
                    <a:lnTo>
                      <a:pt x="198" y="119"/>
                    </a:lnTo>
                    <a:lnTo>
                      <a:pt x="200" y="113"/>
                    </a:lnTo>
                    <a:lnTo>
                      <a:pt x="202" y="111"/>
                    </a:lnTo>
                    <a:lnTo>
                      <a:pt x="202" y="111"/>
                    </a:lnTo>
                    <a:lnTo>
                      <a:pt x="204" y="111"/>
                    </a:lnTo>
                    <a:lnTo>
                      <a:pt x="206" y="109"/>
                    </a:lnTo>
                    <a:lnTo>
                      <a:pt x="206" y="109"/>
                    </a:lnTo>
                    <a:lnTo>
                      <a:pt x="206" y="107"/>
                    </a:lnTo>
                    <a:lnTo>
                      <a:pt x="204" y="107"/>
                    </a:lnTo>
                    <a:lnTo>
                      <a:pt x="204" y="107"/>
                    </a:lnTo>
                    <a:lnTo>
                      <a:pt x="204" y="105"/>
                    </a:lnTo>
                    <a:lnTo>
                      <a:pt x="204" y="101"/>
                    </a:lnTo>
                    <a:lnTo>
                      <a:pt x="204" y="101"/>
                    </a:lnTo>
                    <a:lnTo>
                      <a:pt x="202" y="97"/>
                    </a:lnTo>
                    <a:lnTo>
                      <a:pt x="202" y="95"/>
                    </a:lnTo>
                    <a:lnTo>
                      <a:pt x="202" y="95"/>
                    </a:lnTo>
                    <a:lnTo>
                      <a:pt x="204" y="93"/>
                    </a:lnTo>
                    <a:lnTo>
                      <a:pt x="204" y="93"/>
                    </a:lnTo>
                    <a:lnTo>
                      <a:pt x="210" y="91"/>
                    </a:lnTo>
                    <a:lnTo>
                      <a:pt x="210" y="89"/>
                    </a:lnTo>
                    <a:lnTo>
                      <a:pt x="212" y="89"/>
                    </a:lnTo>
                    <a:lnTo>
                      <a:pt x="212" y="87"/>
                    </a:lnTo>
                    <a:lnTo>
                      <a:pt x="212" y="87"/>
                    </a:lnTo>
                    <a:lnTo>
                      <a:pt x="212" y="87"/>
                    </a:lnTo>
                    <a:lnTo>
                      <a:pt x="210" y="85"/>
                    </a:lnTo>
                    <a:lnTo>
                      <a:pt x="208" y="85"/>
                    </a:lnTo>
                    <a:lnTo>
                      <a:pt x="206" y="83"/>
                    </a:lnTo>
                    <a:lnTo>
                      <a:pt x="204" y="83"/>
                    </a:lnTo>
                    <a:lnTo>
                      <a:pt x="202" y="83"/>
                    </a:lnTo>
                    <a:lnTo>
                      <a:pt x="202" y="83"/>
                    </a:lnTo>
                    <a:lnTo>
                      <a:pt x="200" y="81"/>
                    </a:lnTo>
                    <a:lnTo>
                      <a:pt x="200" y="79"/>
                    </a:lnTo>
                    <a:lnTo>
                      <a:pt x="200" y="79"/>
                    </a:lnTo>
                    <a:lnTo>
                      <a:pt x="200" y="79"/>
                    </a:lnTo>
                    <a:lnTo>
                      <a:pt x="198" y="79"/>
                    </a:lnTo>
                    <a:lnTo>
                      <a:pt x="196" y="79"/>
                    </a:lnTo>
                    <a:lnTo>
                      <a:pt x="196" y="77"/>
                    </a:lnTo>
                    <a:lnTo>
                      <a:pt x="196" y="77"/>
                    </a:lnTo>
                    <a:lnTo>
                      <a:pt x="194" y="75"/>
                    </a:lnTo>
                    <a:lnTo>
                      <a:pt x="194" y="75"/>
                    </a:lnTo>
                    <a:lnTo>
                      <a:pt x="194" y="73"/>
                    </a:lnTo>
                    <a:lnTo>
                      <a:pt x="194" y="73"/>
                    </a:lnTo>
                    <a:lnTo>
                      <a:pt x="192" y="73"/>
                    </a:lnTo>
                    <a:lnTo>
                      <a:pt x="190" y="71"/>
                    </a:lnTo>
                    <a:lnTo>
                      <a:pt x="190" y="71"/>
                    </a:lnTo>
                    <a:lnTo>
                      <a:pt x="188" y="71"/>
                    </a:lnTo>
                    <a:lnTo>
                      <a:pt x="188" y="69"/>
                    </a:lnTo>
                    <a:lnTo>
                      <a:pt x="190" y="69"/>
                    </a:lnTo>
                    <a:lnTo>
                      <a:pt x="190" y="67"/>
                    </a:lnTo>
                    <a:lnTo>
                      <a:pt x="190" y="65"/>
                    </a:lnTo>
                    <a:lnTo>
                      <a:pt x="190" y="65"/>
                    </a:lnTo>
                    <a:lnTo>
                      <a:pt x="190" y="65"/>
                    </a:lnTo>
                    <a:lnTo>
                      <a:pt x="188" y="63"/>
                    </a:lnTo>
                    <a:lnTo>
                      <a:pt x="188" y="63"/>
                    </a:lnTo>
                    <a:lnTo>
                      <a:pt x="188" y="63"/>
                    </a:lnTo>
                    <a:lnTo>
                      <a:pt x="186" y="61"/>
                    </a:lnTo>
                    <a:lnTo>
                      <a:pt x="188" y="59"/>
                    </a:lnTo>
                    <a:lnTo>
                      <a:pt x="188" y="59"/>
                    </a:lnTo>
                    <a:lnTo>
                      <a:pt x="190" y="59"/>
                    </a:lnTo>
                    <a:lnTo>
                      <a:pt x="190" y="57"/>
                    </a:lnTo>
                    <a:lnTo>
                      <a:pt x="190" y="57"/>
                    </a:lnTo>
                    <a:lnTo>
                      <a:pt x="190" y="57"/>
                    </a:lnTo>
                    <a:lnTo>
                      <a:pt x="188" y="57"/>
                    </a:lnTo>
                    <a:lnTo>
                      <a:pt x="186" y="55"/>
                    </a:lnTo>
                    <a:lnTo>
                      <a:pt x="184" y="55"/>
                    </a:lnTo>
                    <a:lnTo>
                      <a:pt x="184" y="55"/>
                    </a:lnTo>
                    <a:lnTo>
                      <a:pt x="184" y="55"/>
                    </a:lnTo>
                    <a:lnTo>
                      <a:pt x="184" y="53"/>
                    </a:lnTo>
                    <a:lnTo>
                      <a:pt x="186" y="53"/>
                    </a:lnTo>
                    <a:lnTo>
                      <a:pt x="184" y="51"/>
                    </a:lnTo>
                    <a:lnTo>
                      <a:pt x="184" y="51"/>
                    </a:lnTo>
                    <a:lnTo>
                      <a:pt x="182" y="51"/>
                    </a:lnTo>
                    <a:lnTo>
                      <a:pt x="182" y="49"/>
                    </a:lnTo>
                    <a:lnTo>
                      <a:pt x="182" y="49"/>
                    </a:lnTo>
                    <a:lnTo>
                      <a:pt x="182" y="47"/>
                    </a:lnTo>
                    <a:lnTo>
                      <a:pt x="182" y="47"/>
                    </a:lnTo>
                    <a:lnTo>
                      <a:pt x="184" y="45"/>
                    </a:lnTo>
                    <a:lnTo>
                      <a:pt x="184" y="43"/>
                    </a:lnTo>
                    <a:lnTo>
                      <a:pt x="186" y="43"/>
                    </a:lnTo>
                    <a:lnTo>
                      <a:pt x="188" y="43"/>
                    </a:lnTo>
                    <a:lnTo>
                      <a:pt x="190" y="43"/>
                    </a:lnTo>
                    <a:lnTo>
                      <a:pt x="192" y="43"/>
                    </a:lnTo>
                    <a:lnTo>
                      <a:pt x="196" y="43"/>
                    </a:lnTo>
                    <a:lnTo>
                      <a:pt x="198" y="45"/>
                    </a:lnTo>
                    <a:lnTo>
                      <a:pt x="200" y="45"/>
                    </a:lnTo>
                    <a:lnTo>
                      <a:pt x="202" y="45"/>
                    </a:lnTo>
                    <a:lnTo>
                      <a:pt x="202" y="45"/>
                    </a:lnTo>
                    <a:lnTo>
                      <a:pt x="206" y="47"/>
                    </a:lnTo>
                    <a:lnTo>
                      <a:pt x="208" y="47"/>
                    </a:lnTo>
                    <a:lnTo>
                      <a:pt x="210" y="47"/>
                    </a:lnTo>
                    <a:lnTo>
                      <a:pt x="212" y="47"/>
                    </a:lnTo>
                    <a:lnTo>
                      <a:pt x="212" y="45"/>
                    </a:lnTo>
                    <a:lnTo>
                      <a:pt x="214" y="45"/>
                    </a:lnTo>
                    <a:lnTo>
                      <a:pt x="216" y="45"/>
                    </a:lnTo>
                    <a:lnTo>
                      <a:pt x="220" y="43"/>
                    </a:lnTo>
                    <a:lnTo>
                      <a:pt x="220" y="43"/>
                    </a:lnTo>
                    <a:lnTo>
                      <a:pt x="222" y="43"/>
                    </a:lnTo>
                    <a:lnTo>
                      <a:pt x="224" y="41"/>
                    </a:lnTo>
                    <a:lnTo>
                      <a:pt x="224" y="41"/>
                    </a:lnTo>
                    <a:lnTo>
                      <a:pt x="224" y="41"/>
                    </a:lnTo>
                    <a:lnTo>
                      <a:pt x="224" y="39"/>
                    </a:lnTo>
                    <a:lnTo>
                      <a:pt x="226" y="39"/>
                    </a:lnTo>
                    <a:lnTo>
                      <a:pt x="228" y="39"/>
                    </a:lnTo>
                    <a:lnTo>
                      <a:pt x="228" y="37"/>
                    </a:lnTo>
                    <a:lnTo>
                      <a:pt x="228" y="37"/>
                    </a:lnTo>
                    <a:lnTo>
                      <a:pt x="226" y="3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2" name="Freeform 84"/>
              <p:cNvSpPr>
                <a:spLocks noEditPoints="1"/>
              </p:cNvSpPr>
              <p:nvPr/>
            </p:nvSpPr>
            <p:spPr bwMode="auto">
              <a:xfrm>
                <a:off x="4277" y="1606"/>
                <a:ext cx="118" cy="172"/>
              </a:xfrm>
              <a:custGeom>
                <a:avLst/>
                <a:gdLst>
                  <a:gd name="T0" fmla="*/ 102 w 118"/>
                  <a:gd name="T1" fmla="*/ 110 h 172"/>
                  <a:gd name="T2" fmla="*/ 106 w 118"/>
                  <a:gd name="T3" fmla="*/ 104 h 172"/>
                  <a:gd name="T4" fmla="*/ 114 w 118"/>
                  <a:gd name="T5" fmla="*/ 68 h 172"/>
                  <a:gd name="T6" fmla="*/ 106 w 118"/>
                  <a:gd name="T7" fmla="*/ 60 h 172"/>
                  <a:gd name="T8" fmla="*/ 100 w 118"/>
                  <a:gd name="T9" fmla="*/ 52 h 172"/>
                  <a:gd name="T10" fmla="*/ 94 w 118"/>
                  <a:gd name="T11" fmla="*/ 48 h 172"/>
                  <a:gd name="T12" fmla="*/ 80 w 118"/>
                  <a:gd name="T13" fmla="*/ 46 h 172"/>
                  <a:gd name="T14" fmla="*/ 68 w 118"/>
                  <a:gd name="T15" fmla="*/ 36 h 172"/>
                  <a:gd name="T16" fmla="*/ 60 w 118"/>
                  <a:gd name="T17" fmla="*/ 24 h 172"/>
                  <a:gd name="T18" fmla="*/ 56 w 118"/>
                  <a:gd name="T19" fmla="*/ 28 h 172"/>
                  <a:gd name="T20" fmla="*/ 54 w 118"/>
                  <a:gd name="T21" fmla="*/ 26 h 172"/>
                  <a:gd name="T22" fmla="*/ 54 w 118"/>
                  <a:gd name="T23" fmla="*/ 24 h 172"/>
                  <a:gd name="T24" fmla="*/ 52 w 118"/>
                  <a:gd name="T25" fmla="*/ 26 h 172"/>
                  <a:gd name="T26" fmla="*/ 52 w 118"/>
                  <a:gd name="T27" fmla="*/ 30 h 172"/>
                  <a:gd name="T28" fmla="*/ 52 w 118"/>
                  <a:gd name="T29" fmla="*/ 34 h 172"/>
                  <a:gd name="T30" fmla="*/ 54 w 118"/>
                  <a:gd name="T31" fmla="*/ 38 h 172"/>
                  <a:gd name="T32" fmla="*/ 54 w 118"/>
                  <a:gd name="T33" fmla="*/ 40 h 172"/>
                  <a:gd name="T34" fmla="*/ 48 w 118"/>
                  <a:gd name="T35" fmla="*/ 42 h 172"/>
                  <a:gd name="T36" fmla="*/ 48 w 118"/>
                  <a:gd name="T37" fmla="*/ 46 h 172"/>
                  <a:gd name="T38" fmla="*/ 46 w 118"/>
                  <a:gd name="T39" fmla="*/ 56 h 172"/>
                  <a:gd name="T40" fmla="*/ 44 w 118"/>
                  <a:gd name="T41" fmla="*/ 64 h 172"/>
                  <a:gd name="T42" fmla="*/ 50 w 118"/>
                  <a:gd name="T43" fmla="*/ 74 h 172"/>
                  <a:gd name="T44" fmla="*/ 52 w 118"/>
                  <a:gd name="T45" fmla="*/ 80 h 172"/>
                  <a:gd name="T46" fmla="*/ 50 w 118"/>
                  <a:gd name="T47" fmla="*/ 90 h 172"/>
                  <a:gd name="T48" fmla="*/ 48 w 118"/>
                  <a:gd name="T49" fmla="*/ 98 h 172"/>
                  <a:gd name="T50" fmla="*/ 46 w 118"/>
                  <a:gd name="T51" fmla="*/ 106 h 172"/>
                  <a:gd name="T52" fmla="*/ 44 w 118"/>
                  <a:gd name="T53" fmla="*/ 114 h 172"/>
                  <a:gd name="T54" fmla="*/ 32 w 118"/>
                  <a:gd name="T55" fmla="*/ 118 h 172"/>
                  <a:gd name="T56" fmla="*/ 22 w 118"/>
                  <a:gd name="T57" fmla="*/ 122 h 172"/>
                  <a:gd name="T58" fmla="*/ 12 w 118"/>
                  <a:gd name="T59" fmla="*/ 126 h 172"/>
                  <a:gd name="T60" fmla="*/ 2 w 118"/>
                  <a:gd name="T61" fmla="*/ 130 h 172"/>
                  <a:gd name="T62" fmla="*/ 2 w 118"/>
                  <a:gd name="T63" fmla="*/ 136 h 172"/>
                  <a:gd name="T64" fmla="*/ 6 w 118"/>
                  <a:gd name="T65" fmla="*/ 144 h 172"/>
                  <a:gd name="T66" fmla="*/ 8 w 118"/>
                  <a:gd name="T67" fmla="*/ 150 h 172"/>
                  <a:gd name="T68" fmla="*/ 12 w 118"/>
                  <a:gd name="T69" fmla="*/ 158 h 172"/>
                  <a:gd name="T70" fmla="*/ 14 w 118"/>
                  <a:gd name="T71" fmla="*/ 164 h 172"/>
                  <a:gd name="T72" fmla="*/ 20 w 118"/>
                  <a:gd name="T73" fmla="*/ 172 h 172"/>
                  <a:gd name="T74" fmla="*/ 32 w 118"/>
                  <a:gd name="T75" fmla="*/ 168 h 172"/>
                  <a:gd name="T76" fmla="*/ 44 w 118"/>
                  <a:gd name="T77" fmla="*/ 166 h 172"/>
                  <a:gd name="T78" fmla="*/ 52 w 118"/>
                  <a:gd name="T79" fmla="*/ 160 h 172"/>
                  <a:gd name="T80" fmla="*/ 52 w 118"/>
                  <a:gd name="T81" fmla="*/ 156 h 172"/>
                  <a:gd name="T82" fmla="*/ 68 w 118"/>
                  <a:gd name="T83" fmla="*/ 150 h 172"/>
                  <a:gd name="T84" fmla="*/ 76 w 118"/>
                  <a:gd name="T85" fmla="*/ 136 h 172"/>
                  <a:gd name="T86" fmla="*/ 88 w 118"/>
                  <a:gd name="T87" fmla="*/ 132 h 172"/>
                  <a:gd name="T88" fmla="*/ 90 w 118"/>
                  <a:gd name="T89" fmla="*/ 126 h 172"/>
                  <a:gd name="T90" fmla="*/ 88 w 118"/>
                  <a:gd name="T91" fmla="*/ 116 h 172"/>
                  <a:gd name="T92" fmla="*/ 90 w 118"/>
                  <a:gd name="T93" fmla="*/ 106 h 172"/>
                  <a:gd name="T94" fmla="*/ 94 w 118"/>
                  <a:gd name="T95" fmla="*/ 104 h 172"/>
                  <a:gd name="T96" fmla="*/ 98 w 118"/>
                  <a:gd name="T97" fmla="*/ 106 h 172"/>
                  <a:gd name="T98" fmla="*/ 106 w 118"/>
                  <a:gd name="T99" fmla="*/ 90 h 172"/>
                  <a:gd name="T100" fmla="*/ 114 w 118"/>
                  <a:gd name="T101" fmla="*/ 78 h 172"/>
                  <a:gd name="T102" fmla="*/ 118 w 118"/>
                  <a:gd name="T103" fmla="*/ 70 h 172"/>
                  <a:gd name="T104" fmla="*/ 58 w 118"/>
                  <a:gd name="T105" fmla="*/ 20 h 172"/>
                  <a:gd name="T106" fmla="*/ 58 w 118"/>
                  <a:gd name="T107" fmla="*/ 18 h 172"/>
                  <a:gd name="T108" fmla="*/ 56 w 118"/>
                  <a:gd name="T109" fmla="*/ 8 h 172"/>
                  <a:gd name="T110" fmla="*/ 58 w 118"/>
                  <a:gd name="T111" fmla="*/ 12 h 172"/>
                  <a:gd name="T112" fmla="*/ 58 w 118"/>
                  <a:gd name="T113" fmla="*/ 10 h 172"/>
                  <a:gd name="T114" fmla="*/ 58 w 118"/>
                  <a:gd name="T115" fmla="*/ 0 h 172"/>
                  <a:gd name="T116" fmla="*/ 56 w 118"/>
                  <a:gd name="T117" fmla="*/ 2 h 172"/>
                  <a:gd name="T118" fmla="*/ 54 w 118"/>
                  <a:gd name="T119"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72">
                    <a:moveTo>
                      <a:pt x="104" y="104"/>
                    </a:moveTo>
                    <a:lnTo>
                      <a:pt x="102" y="106"/>
                    </a:lnTo>
                    <a:lnTo>
                      <a:pt x="102" y="110"/>
                    </a:lnTo>
                    <a:lnTo>
                      <a:pt x="102" y="110"/>
                    </a:lnTo>
                    <a:lnTo>
                      <a:pt x="102" y="110"/>
                    </a:lnTo>
                    <a:lnTo>
                      <a:pt x="104" y="108"/>
                    </a:lnTo>
                    <a:lnTo>
                      <a:pt x="104" y="106"/>
                    </a:lnTo>
                    <a:lnTo>
                      <a:pt x="106" y="104"/>
                    </a:lnTo>
                    <a:lnTo>
                      <a:pt x="104" y="100"/>
                    </a:lnTo>
                    <a:lnTo>
                      <a:pt x="104" y="104"/>
                    </a:lnTo>
                    <a:close/>
                    <a:moveTo>
                      <a:pt x="116" y="68"/>
                    </a:moveTo>
                    <a:lnTo>
                      <a:pt x="114" y="68"/>
                    </a:lnTo>
                    <a:lnTo>
                      <a:pt x="112" y="66"/>
                    </a:lnTo>
                    <a:lnTo>
                      <a:pt x="110" y="66"/>
                    </a:lnTo>
                    <a:lnTo>
                      <a:pt x="108" y="64"/>
                    </a:lnTo>
                    <a:lnTo>
                      <a:pt x="106" y="60"/>
                    </a:lnTo>
                    <a:lnTo>
                      <a:pt x="104" y="58"/>
                    </a:lnTo>
                    <a:lnTo>
                      <a:pt x="102" y="56"/>
                    </a:lnTo>
                    <a:lnTo>
                      <a:pt x="102" y="54"/>
                    </a:lnTo>
                    <a:lnTo>
                      <a:pt x="100" y="52"/>
                    </a:lnTo>
                    <a:lnTo>
                      <a:pt x="100" y="50"/>
                    </a:lnTo>
                    <a:lnTo>
                      <a:pt x="96" y="48"/>
                    </a:lnTo>
                    <a:lnTo>
                      <a:pt x="94" y="48"/>
                    </a:lnTo>
                    <a:lnTo>
                      <a:pt x="94" y="48"/>
                    </a:lnTo>
                    <a:lnTo>
                      <a:pt x="92" y="48"/>
                    </a:lnTo>
                    <a:lnTo>
                      <a:pt x="88" y="46"/>
                    </a:lnTo>
                    <a:lnTo>
                      <a:pt x="84" y="46"/>
                    </a:lnTo>
                    <a:lnTo>
                      <a:pt x="80" y="46"/>
                    </a:lnTo>
                    <a:lnTo>
                      <a:pt x="74" y="42"/>
                    </a:lnTo>
                    <a:lnTo>
                      <a:pt x="74" y="42"/>
                    </a:lnTo>
                    <a:lnTo>
                      <a:pt x="70" y="38"/>
                    </a:lnTo>
                    <a:lnTo>
                      <a:pt x="68" y="36"/>
                    </a:lnTo>
                    <a:lnTo>
                      <a:pt x="64" y="34"/>
                    </a:lnTo>
                    <a:lnTo>
                      <a:pt x="62" y="28"/>
                    </a:lnTo>
                    <a:lnTo>
                      <a:pt x="60" y="24"/>
                    </a:lnTo>
                    <a:lnTo>
                      <a:pt x="60" y="24"/>
                    </a:lnTo>
                    <a:lnTo>
                      <a:pt x="60" y="24"/>
                    </a:lnTo>
                    <a:lnTo>
                      <a:pt x="58" y="26"/>
                    </a:lnTo>
                    <a:lnTo>
                      <a:pt x="58" y="26"/>
                    </a:lnTo>
                    <a:lnTo>
                      <a:pt x="56" y="28"/>
                    </a:lnTo>
                    <a:lnTo>
                      <a:pt x="56" y="28"/>
                    </a:lnTo>
                    <a:lnTo>
                      <a:pt x="56" y="28"/>
                    </a:lnTo>
                    <a:lnTo>
                      <a:pt x="54" y="28"/>
                    </a:lnTo>
                    <a:lnTo>
                      <a:pt x="54" y="26"/>
                    </a:lnTo>
                    <a:lnTo>
                      <a:pt x="54" y="26"/>
                    </a:lnTo>
                    <a:lnTo>
                      <a:pt x="54" y="26"/>
                    </a:lnTo>
                    <a:lnTo>
                      <a:pt x="54" y="26"/>
                    </a:lnTo>
                    <a:lnTo>
                      <a:pt x="54" y="24"/>
                    </a:lnTo>
                    <a:lnTo>
                      <a:pt x="54" y="24"/>
                    </a:lnTo>
                    <a:lnTo>
                      <a:pt x="54" y="24"/>
                    </a:lnTo>
                    <a:lnTo>
                      <a:pt x="52" y="24"/>
                    </a:lnTo>
                    <a:lnTo>
                      <a:pt x="52" y="26"/>
                    </a:lnTo>
                    <a:lnTo>
                      <a:pt x="52" y="26"/>
                    </a:lnTo>
                    <a:lnTo>
                      <a:pt x="52" y="28"/>
                    </a:lnTo>
                    <a:lnTo>
                      <a:pt x="52" y="30"/>
                    </a:lnTo>
                    <a:lnTo>
                      <a:pt x="52" y="30"/>
                    </a:lnTo>
                    <a:lnTo>
                      <a:pt x="52" y="32"/>
                    </a:lnTo>
                    <a:lnTo>
                      <a:pt x="52" y="32"/>
                    </a:lnTo>
                    <a:lnTo>
                      <a:pt x="52" y="34"/>
                    </a:lnTo>
                    <a:lnTo>
                      <a:pt x="52" y="34"/>
                    </a:lnTo>
                    <a:lnTo>
                      <a:pt x="52" y="36"/>
                    </a:lnTo>
                    <a:lnTo>
                      <a:pt x="52" y="38"/>
                    </a:lnTo>
                    <a:lnTo>
                      <a:pt x="52" y="38"/>
                    </a:lnTo>
                    <a:lnTo>
                      <a:pt x="54" y="38"/>
                    </a:lnTo>
                    <a:lnTo>
                      <a:pt x="56" y="38"/>
                    </a:lnTo>
                    <a:lnTo>
                      <a:pt x="56" y="40"/>
                    </a:lnTo>
                    <a:lnTo>
                      <a:pt x="56" y="40"/>
                    </a:lnTo>
                    <a:lnTo>
                      <a:pt x="54" y="40"/>
                    </a:lnTo>
                    <a:lnTo>
                      <a:pt x="52" y="42"/>
                    </a:lnTo>
                    <a:lnTo>
                      <a:pt x="52" y="42"/>
                    </a:lnTo>
                    <a:lnTo>
                      <a:pt x="48" y="42"/>
                    </a:lnTo>
                    <a:lnTo>
                      <a:pt x="48" y="42"/>
                    </a:lnTo>
                    <a:lnTo>
                      <a:pt x="48" y="44"/>
                    </a:lnTo>
                    <a:lnTo>
                      <a:pt x="48" y="44"/>
                    </a:lnTo>
                    <a:lnTo>
                      <a:pt x="48" y="44"/>
                    </a:lnTo>
                    <a:lnTo>
                      <a:pt x="48" y="46"/>
                    </a:lnTo>
                    <a:lnTo>
                      <a:pt x="48" y="48"/>
                    </a:lnTo>
                    <a:lnTo>
                      <a:pt x="48" y="50"/>
                    </a:lnTo>
                    <a:lnTo>
                      <a:pt x="46" y="52"/>
                    </a:lnTo>
                    <a:lnTo>
                      <a:pt x="46" y="56"/>
                    </a:lnTo>
                    <a:lnTo>
                      <a:pt x="44" y="58"/>
                    </a:lnTo>
                    <a:lnTo>
                      <a:pt x="44" y="60"/>
                    </a:lnTo>
                    <a:lnTo>
                      <a:pt x="44" y="62"/>
                    </a:lnTo>
                    <a:lnTo>
                      <a:pt x="44" y="64"/>
                    </a:lnTo>
                    <a:lnTo>
                      <a:pt x="46" y="66"/>
                    </a:lnTo>
                    <a:lnTo>
                      <a:pt x="48" y="68"/>
                    </a:lnTo>
                    <a:lnTo>
                      <a:pt x="48" y="70"/>
                    </a:lnTo>
                    <a:lnTo>
                      <a:pt x="50" y="74"/>
                    </a:lnTo>
                    <a:lnTo>
                      <a:pt x="52" y="76"/>
                    </a:lnTo>
                    <a:lnTo>
                      <a:pt x="52" y="78"/>
                    </a:lnTo>
                    <a:lnTo>
                      <a:pt x="52" y="80"/>
                    </a:lnTo>
                    <a:lnTo>
                      <a:pt x="52" y="80"/>
                    </a:lnTo>
                    <a:lnTo>
                      <a:pt x="52" y="82"/>
                    </a:lnTo>
                    <a:lnTo>
                      <a:pt x="52" y="84"/>
                    </a:lnTo>
                    <a:lnTo>
                      <a:pt x="50" y="88"/>
                    </a:lnTo>
                    <a:lnTo>
                      <a:pt x="50" y="90"/>
                    </a:lnTo>
                    <a:lnTo>
                      <a:pt x="50" y="92"/>
                    </a:lnTo>
                    <a:lnTo>
                      <a:pt x="48" y="94"/>
                    </a:lnTo>
                    <a:lnTo>
                      <a:pt x="48" y="96"/>
                    </a:lnTo>
                    <a:lnTo>
                      <a:pt x="48" y="98"/>
                    </a:lnTo>
                    <a:lnTo>
                      <a:pt x="48" y="100"/>
                    </a:lnTo>
                    <a:lnTo>
                      <a:pt x="48" y="102"/>
                    </a:lnTo>
                    <a:lnTo>
                      <a:pt x="46" y="104"/>
                    </a:lnTo>
                    <a:lnTo>
                      <a:pt x="46" y="106"/>
                    </a:lnTo>
                    <a:lnTo>
                      <a:pt x="46" y="108"/>
                    </a:lnTo>
                    <a:lnTo>
                      <a:pt x="46" y="110"/>
                    </a:lnTo>
                    <a:lnTo>
                      <a:pt x="44" y="114"/>
                    </a:lnTo>
                    <a:lnTo>
                      <a:pt x="44" y="114"/>
                    </a:lnTo>
                    <a:lnTo>
                      <a:pt x="40" y="114"/>
                    </a:lnTo>
                    <a:lnTo>
                      <a:pt x="38" y="116"/>
                    </a:lnTo>
                    <a:lnTo>
                      <a:pt x="36" y="116"/>
                    </a:lnTo>
                    <a:lnTo>
                      <a:pt x="32" y="118"/>
                    </a:lnTo>
                    <a:lnTo>
                      <a:pt x="30" y="118"/>
                    </a:lnTo>
                    <a:lnTo>
                      <a:pt x="28" y="120"/>
                    </a:lnTo>
                    <a:lnTo>
                      <a:pt x="26" y="120"/>
                    </a:lnTo>
                    <a:lnTo>
                      <a:pt x="22" y="122"/>
                    </a:lnTo>
                    <a:lnTo>
                      <a:pt x="20" y="122"/>
                    </a:lnTo>
                    <a:lnTo>
                      <a:pt x="18" y="124"/>
                    </a:lnTo>
                    <a:lnTo>
                      <a:pt x="14" y="124"/>
                    </a:lnTo>
                    <a:lnTo>
                      <a:pt x="12" y="126"/>
                    </a:lnTo>
                    <a:lnTo>
                      <a:pt x="10" y="126"/>
                    </a:lnTo>
                    <a:lnTo>
                      <a:pt x="6" y="128"/>
                    </a:lnTo>
                    <a:lnTo>
                      <a:pt x="4" y="128"/>
                    </a:lnTo>
                    <a:lnTo>
                      <a:pt x="2" y="130"/>
                    </a:lnTo>
                    <a:lnTo>
                      <a:pt x="0" y="130"/>
                    </a:lnTo>
                    <a:lnTo>
                      <a:pt x="0" y="132"/>
                    </a:lnTo>
                    <a:lnTo>
                      <a:pt x="2" y="134"/>
                    </a:lnTo>
                    <a:lnTo>
                      <a:pt x="2" y="136"/>
                    </a:lnTo>
                    <a:lnTo>
                      <a:pt x="2" y="138"/>
                    </a:lnTo>
                    <a:lnTo>
                      <a:pt x="4" y="140"/>
                    </a:lnTo>
                    <a:lnTo>
                      <a:pt x="4" y="142"/>
                    </a:lnTo>
                    <a:lnTo>
                      <a:pt x="6" y="144"/>
                    </a:lnTo>
                    <a:lnTo>
                      <a:pt x="6" y="146"/>
                    </a:lnTo>
                    <a:lnTo>
                      <a:pt x="6" y="146"/>
                    </a:lnTo>
                    <a:lnTo>
                      <a:pt x="8" y="148"/>
                    </a:lnTo>
                    <a:lnTo>
                      <a:pt x="8" y="150"/>
                    </a:lnTo>
                    <a:lnTo>
                      <a:pt x="10" y="152"/>
                    </a:lnTo>
                    <a:lnTo>
                      <a:pt x="10" y="154"/>
                    </a:lnTo>
                    <a:lnTo>
                      <a:pt x="10" y="156"/>
                    </a:lnTo>
                    <a:lnTo>
                      <a:pt x="12" y="158"/>
                    </a:lnTo>
                    <a:lnTo>
                      <a:pt x="12" y="160"/>
                    </a:lnTo>
                    <a:lnTo>
                      <a:pt x="14" y="162"/>
                    </a:lnTo>
                    <a:lnTo>
                      <a:pt x="14" y="162"/>
                    </a:lnTo>
                    <a:lnTo>
                      <a:pt x="14" y="164"/>
                    </a:lnTo>
                    <a:lnTo>
                      <a:pt x="16" y="166"/>
                    </a:lnTo>
                    <a:lnTo>
                      <a:pt x="18" y="168"/>
                    </a:lnTo>
                    <a:lnTo>
                      <a:pt x="18" y="170"/>
                    </a:lnTo>
                    <a:lnTo>
                      <a:pt x="20" y="172"/>
                    </a:lnTo>
                    <a:lnTo>
                      <a:pt x="22" y="172"/>
                    </a:lnTo>
                    <a:lnTo>
                      <a:pt x="28" y="170"/>
                    </a:lnTo>
                    <a:lnTo>
                      <a:pt x="30" y="170"/>
                    </a:lnTo>
                    <a:lnTo>
                      <a:pt x="32" y="168"/>
                    </a:lnTo>
                    <a:lnTo>
                      <a:pt x="34" y="166"/>
                    </a:lnTo>
                    <a:lnTo>
                      <a:pt x="38" y="166"/>
                    </a:lnTo>
                    <a:lnTo>
                      <a:pt x="42" y="166"/>
                    </a:lnTo>
                    <a:lnTo>
                      <a:pt x="44" y="166"/>
                    </a:lnTo>
                    <a:lnTo>
                      <a:pt x="46" y="168"/>
                    </a:lnTo>
                    <a:lnTo>
                      <a:pt x="50" y="166"/>
                    </a:lnTo>
                    <a:lnTo>
                      <a:pt x="52" y="164"/>
                    </a:lnTo>
                    <a:lnTo>
                      <a:pt x="52" y="160"/>
                    </a:lnTo>
                    <a:lnTo>
                      <a:pt x="52" y="160"/>
                    </a:lnTo>
                    <a:lnTo>
                      <a:pt x="52" y="158"/>
                    </a:lnTo>
                    <a:lnTo>
                      <a:pt x="52" y="158"/>
                    </a:lnTo>
                    <a:lnTo>
                      <a:pt x="52" y="156"/>
                    </a:lnTo>
                    <a:lnTo>
                      <a:pt x="56" y="152"/>
                    </a:lnTo>
                    <a:lnTo>
                      <a:pt x="58" y="150"/>
                    </a:lnTo>
                    <a:lnTo>
                      <a:pt x="64" y="150"/>
                    </a:lnTo>
                    <a:lnTo>
                      <a:pt x="68" y="150"/>
                    </a:lnTo>
                    <a:lnTo>
                      <a:pt x="70" y="148"/>
                    </a:lnTo>
                    <a:lnTo>
                      <a:pt x="72" y="146"/>
                    </a:lnTo>
                    <a:lnTo>
                      <a:pt x="72" y="138"/>
                    </a:lnTo>
                    <a:lnTo>
                      <a:pt x="76" y="136"/>
                    </a:lnTo>
                    <a:lnTo>
                      <a:pt x="78" y="134"/>
                    </a:lnTo>
                    <a:lnTo>
                      <a:pt x="80" y="132"/>
                    </a:lnTo>
                    <a:lnTo>
                      <a:pt x="84" y="132"/>
                    </a:lnTo>
                    <a:lnTo>
                      <a:pt x="88" y="132"/>
                    </a:lnTo>
                    <a:lnTo>
                      <a:pt x="90" y="132"/>
                    </a:lnTo>
                    <a:lnTo>
                      <a:pt x="90" y="130"/>
                    </a:lnTo>
                    <a:lnTo>
                      <a:pt x="90" y="128"/>
                    </a:lnTo>
                    <a:lnTo>
                      <a:pt x="90" y="126"/>
                    </a:lnTo>
                    <a:lnTo>
                      <a:pt x="88" y="124"/>
                    </a:lnTo>
                    <a:lnTo>
                      <a:pt x="88" y="120"/>
                    </a:lnTo>
                    <a:lnTo>
                      <a:pt x="88" y="118"/>
                    </a:lnTo>
                    <a:lnTo>
                      <a:pt x="88" y="116"/>
                    </a:lnTo>
                    <a:lnTo>
                      <a:pt x="88" y="114"/>
                    </a:lnTo>
                    <a:lnTo>
                      <a:pt x="90" y="110"/>
                    </a:lnTo>
                    <a:lnTo>
                      <a:pt x="90" y="108"/>
                    </a:lnTo>
                    <a:lnTo>
                      <a:pt x="90" y="106"/>
                    </a:lnTo>
                    <a:lnTo>
                      <a:pt x="92" y="102"/>
                    </a:lnTo>
                    <a:lnTo>
                      <a:pt x="94" y="102"/>
                    </a:lnTo>
                    <a:lnTo>
                      <a:pt x="94" y="102"/>
                    </a:lnTo>
                    <a:lnTo>
                      <a:pt x="94" y="104"/>
                    </a:lnTo>
                    <a:lnTo>
                      <a:pt x="94" y="106"/>
                    </a:lnTo>
                    <a:lnTo>
                      <a:pt x="96" y="106"/>
                    </a:lnTo>
                    <a:lnTo>
                      <a:pt x="96" y="106"/>
                    </a:lnTo>
                    <a:lnTo>
                      <a:pt x="98" y="106"/>
                    </a:lnTo>
                    <a:lnTo>
                      <a:pt x="100" y="104"/>
                    </a:lnTo>
                    <a:lnTo>
                      <a:pt x="102" y="98"/>
                    </a:lnTo>
                    <a:lnTo>
                      <a:pt x="104" y="94"/>
                    </a:lnTo>
                    <a:lnTo>
                      <a:pt x="106" y="90"/>
                    </a:lnTo>
                    <a:lnTo>
                      <a:pt x="110" y="88"/>
                    </a:lnTo>
                    <a:lnTo>
                      <a:pt x="112" y="86"/>
                    </a:lnTo>
                    <a:lnTo>
                      <a:pt x="112" y="82"/>
                    </a:lnTo>
                    <a:lnTo>
                      <a:pt x="114" y="78"/>
                    </a:lnTo>
                    <a:lnTo>
                      <a:pt x="116" y="76"/>
                    </a:lnTo>
                    <a:lnTo>
                      <a:pt x="116" y="74"/>
                    </a:lnTo>
                    <a:lnTo>
                      <a:pt x="118" y="72"/>
                    </a:lnTo>
                    <a:lnTo>
                      <a:pt x="118" y="70"/>
                    </a:lnTo>
                    <a:lnTo>
                      <a:pt x="116" y="68"/>
                    </a:lnTo>
                    <a:close/>
                    <a:moveTo>
                      <a:pt x="58" y="18"/>
                    </a:moveTo>
                    <a:lnTo>
                      <a:pt x="58" y="18"/>
                    </a:lnTo>
                    <a:lnTo>
                      <a:pt x="58" y="20"/>
                    </a:lnTo>
                    <a:lnTo>
                      <a:pt x="58" y="20"/>
                    </a:lnTo>
                    <a:lnTo>
                      <a:pt x="58" y="20"/>
                    </a:lnTo>
                    <a:lnTo>
                      <a:pt x="58" y="18"/>
                    </a:lnTo>
                    <a:lnTo>
                      <a:pt x="58" y="18"/>
                    </a:lnTo>
                    <a:lnTo>
                      <a:pt x="58" y="18"/>
                    </a:lnTo>
                    <a:close/>
                    <a:moveTo>
                      <a:pt x="56" y="4"/>
                    </a:moveTo>
                    <a:lnTo>
                      <a:pt x="56" y="6"/>
                    </a:lnTo>
                    <a:lnTo>
                      <a:pt x="56" y="8"/>
                    </a:lnTo>
                    <a:lnTo>
                      <a:pt x="56" y="10"/>
                    </a:lnTo>
                    <a:lnTo>
                      <a:pt x="56" y="12"/>
                    </a:lnTo>
                    <a:lnTo>
                      <a:pt x="56" y="12"/>
                    </a:lnTo>
                    <a:lnTo>
                      <a:pt x="58" y="12"/>
                    </a:lnTo>
                    <a:lnTo>
                      <a:pt x="58" y="12"/>
                    </a:lnTo>
                    <a:lnTo>
                      <a:pt x="58" y="12"/>
                    </a:lnTo>
                    <a:lnTo>
                      <a:pt x="58" y="10"/>
                    </a:lnTo>
                    <a:lnTo>
                      <a:pt x="58" y="10"/>
                    </a:lnTo>
                    <a:lnTo>
                      <a:pt x="58" y="10"/>
                    </a:lnTo>
                    <a:lnTo>
                      <a:pt x="58" y="4"/>
                    </a:lnTo>
                    <a:lnTo>
                      <a:pt x="58" y="2"/>
                    </a:lnTo>
                    <a:lnTo>
                      <a:pt x="58" y="0"/>
                    </a:lnTo>
                    <a:lnTo>
                      <a:pt x="58" y="0"/>
                    </a:lnTo>
                    <a:lnTo>
                      <a:pt x="58" y="0"/>
                    </a:lnTo>
                    <a:lnTo>
                      <a:pt x="58" y="0"/>
                    </a:lnTo>
                    <a:lnTo>
                      <a:pt x="56" y="2"/>
                    </a:lnTo>
                    <a:lnTo>
                      <a:pt x="56" y="2"/>
                    </a:lnTo>
                    <a:lnTo>
                      <a:pt x="56" y="2"/>
                    </a:lnTo>
                    <a:lnTo>
                      <a:pt x="54" y="2"/>
                    </a:lnTo>
                    <a:lnTo>
                      <a:pt x="54" y="4"/>
                    </a:lnTo>
                    <a:lnTo>
                      <a:pt x="54" y="4"/>
                    </a:lnTo>
                    <a:lnTo>
                      <a:pt x="56"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3" name="Freeform 85"/>
              <p:cNvSpPr>
                <a:spLocks noEditPoints="1"/>
              </p:cNvSpPr>
              <p:nvPr/>
            </p:nvSpPr>
            <p:spPr bwMode="auto">
              <a:xfrm>
                <a:off x="3415" y="716"/>
                <a:ext cx="452" cy="333"/>
              </a:xfrm>
              <a:custGeom>
                <a:avLst/>
                <a:gdLst>
                  <a:gd name="T0" fmla="*/ 198 w 452"/>
                  <a:gd name="T1" fmla="*/ 241 h 333"/>
                  <a:gd name="T2" fmla="*/ 244 w 452"/>
                  <a:gd name="T3" fmla="*/ 204 h 333"/>
                  <a:gd name="T4" fmla="*/ 254 w 452"/>
                  <a:gd name="T5" fmla="*/ 172 h 333"/>
                  <a:gd name="T6" fmla="*/ 270 w 452"/>
                  <a:gd name="T7" fmla="*/ 164 h 333"/>
                  <a:gd name="T8" fmla="*/ 282 w 452"/>
                  <a:gd name="T9" fmla="*/ 168 h 333"/>
                  <a:gd name="T10" fmla="*/ 280 w 452"/>
                  <a:gd name="T11" fmla="*/ 156 h 333"/>
                  <a:gd name="T12" fmla="*/ 298 w 452"/>
                  <a:gd name="T13" fmla="*/ 152 h 333"/>
                  <a:gd name="T14" fmla="*/ 332 w 452"/>
                  <a:gd name="T15" fmla="*/ 140 h 333"/>
                  <a:gd name="T16" fmla="*/ 318 w 452"/>
                  <a:gd name="T17" fmla="*/ 140 h 333"/>
                  <a:gd name="T18" fmla="*/ 326 w 452"/>
                  <a:gd name="T19" fmla="*/ 140 h 333"/>
                  <a:gd name="T20" fmla="*/ 372 w 452"/>
                  <a:gd name="T21" fmla="*/ 134 h 333"/>
                  <a:gd name="T22" fmla="*/ 352 w 452"/>
                  <a:gd name="T23" fmla="*/ 134 h 333"/>
                  <a:gd name="T24" fmla="*/ 450 w 452"/>
                  <a:gd name="T25" fmla="*/ 138 h 333"/>
                  <a:gd name="T26" fmla="*/ 416 w 452"/>
                  <a:gd name="T27" fmla="*/ 132 h 333"/>
                  <a:gd name="T28" fmla="*/ 388 w 452"/>
                  <a:gd name="T29" fmla="*/ 138 h 333"/>
                  <a:gd name="T30" fmla="*/ 372 w 452"/>
                  <a:gd name="T31" fmla="*/ 136 h 333"/>
                  <a:gd name="T32" fmla="*/ 348 w 452"/>
                  <a:gd name="T33" fmla="*/ 146 h 333"/>
                  <a:gd name="T34" fmla="*/ 324 w 452"/>
                  <a:gd name="T35" fmla="*/ 152 h 333"/>
                  <a:gd name="T36" fmla="*/ 296 w 452"/>
                  <a:gd name="T37" fmla="*/ 162 h 333"/>
                  <a:gd name="T38" fmla="*/ 284 w 452"/>
                  <a:gd name="T39" fmla="*/ 170 h 333"/>
                  <a:gd name="T40" fmla="*/ 278 w 452"/>
                  <a:gd name="T41" fmla="*/ 182 h 333"/>
                  <a:gd name="T42" fmla="*/ 256 w 452"/>
                  <a:gd name="T43" fmla="*/ 192 h 333"/>
                  <a:gd name="T44" fmla="*/ 240 w 452"/>
                  <a:gd name="T45" fmla="*/ 217 h 333"/>
                  <a:gd name="T46" fmla="*/ 208 w 452"/>
                  <a:gd name="T47" fmla="*/ 241 h 333"/>
                  <a:gd name="T48" fmla="*/ 222 w 452"/>
                  <a:gd name="T49" fmla="*/ 245 h 333"/>
                  <a:gd name="T50" fmla="*/ 192 w 452"/>
                  <a:gd name="T51" fmla="*/ 249 h 333"/>
                  <a:gd name="T52" fmla="*/ 184 w 452"/>
                  <a:gd name="T53" fmla="*/ 259 h 333"/>
                  <a:gd name="T54" fmla="*/ 152 w 452"/>
                  <a:gd name="T55" fmla="*/ 269 h 333"/>
                  <a:gd name="T56" fmla="*/ 164 w 452"/>
                  <a:gd name="T57" fmla="*/ 283 h 333"/>
                  <a:gd name="T58" fmla="*/ 162 w 452"/>
                  <a:gd name="T59" fmla="*/ 283 h 333"/>
                  <a:gd name="T60" fmla="*/ 150 w 452"/>
                  <a:gd name="T61" fmla="*/ 307 h 333"/>
                  <a:gd name="T62" fmla="*/ 160 w 452"/>
                  <a:gd name="T63" fmla="*/ 303 h 333"/>
                  <a:gd name="T64" fmla="*/ 164 w 452"/>
                  <a:gd name="T65" fmla="*/ 311 h 333"/>
                  <a:gd name="T66" fmla="*/ 168 w 452"/>
                  <a:gd name="T67" fmla="*/ 333 h 333"/>
                  <a:gd name="T68" fmla="*/ 210 w 452"/>
                  <a:gd name="T69" fmla="*/ 317 h 333"/>
                  <a:gd name="T70" fmla="*/ 234 w 452"/>
                  <a:gd name="T71" fmla="*/ 317 h 333"/>
                  <a:gd name="T72" fmla="*/ 248 w 452"/>
                  <a:gd name="T73" fmla="*/ 277 h 333"/>
                  <a:gd name="T74" fmla="*/ 262 w 452"/>
                  <a:gd name="T75" fmla="*/ 235 h 333"/>
                  <a:gd name="T76" fmla="*/ 286 w 452"/>
                  <a:gd name="T77" fmla="*/ 182 h 333"/>
                  <a:gd name="T78" fmla="*/ 332 w 452"/>
                  <a:gd name="T79" fmla="*/ 160 h 333"/>
                  <a:gd name="T80" fmla="*/ 374 w 452"/>
                  <a:gd name="T81" fmla="*/ 162 h 333"/>
                  <a:gd name="T82" fmla="*/ 410 w 452"/>
                  <a:gd name="T83" fmla="*/ 144 h 333"/>
                  <a:gd name="T84" fmla="*/ 446 w 452"/>
                  <a:gd name="T85" fmla="*/ 150 h 333"/>
                  <a:gd name="T86" fmla="*/ 14 w 452"/>
                  <a:gd name="T87" fmla="*/ 126 h 333"/>
                  <a:gd name="T88" fmla="*/ 350 w 452"/>
                  <a:gd name="T89" fmla="*/ 28 h 333"/>
                  <a:gd name="T90" fmla="*/ 336 w 452"/>
                  <a:gd name="T91" fmla="*/ 38 h 333"/>
                  <a:gd name="T92" fmla="*/ 234 w 452"/>
                  <a:gd name="T93" fmla="*/ 26 h 333"/>
                  <a:gd name="T94" fmla="*/ 224 w 452"/>
                  <a:gd name="T95" fmla="*/ 10 h 333"/>
                  <a:gd name="T96" fmla="*/ 230 w 452"/>
                  <a:gd name="T97" fmla="*/ 18 h 333"/>
                  <a:gd name="T98" fmla="*/ 264 w 452"/>
                  <a:gd name="T99" fmla="*/ 22 h 333"/>
                  <a:gd name="T100" fmla="*/ 274 w 452"/>
                  <a:gd name="T101" fmla="*/ 26 h 333"/>
                  <a:gd name="T102" fmla="*/ 282 w 452"/>
                  <a:gd name="T103" fmla="*/ 34 h 333"/>
                  <a:gd name="T104" fmla="*/ 290 w 452"/>
                  <a:gd name="T105" fmla="*/ 44 h 333"/>
                  <a:gd name="T106" fmla="*/ 330 w 452"/>
                  <a:gd name="T107" fmla="*/ 20 h 333"/>
                  <a:gd name="T108" fmla="*/ 292 w 452"/>
                  <a:gd name="T109" fmla="*/ 12 h 333"/>
                  <a:gd name="T110" fmla="*/ 274 w 452"/>
                  <a:gd name="T111" fmla="*/ 16 h 333"/>
                  <a:gd name="T112" fmla="*/ 246 w 452"/>
                  <a:gd name="T113" fmla="*/ 8 h 333"/>
                  <a:gd name="T114" fmla="*/ 296 w 452"/>
                  <a:gd name="T115" fmla="*/ 0 h 333"/>
                  <a:gd name="T116" fmla="*/ 322 w 452"/>
                  <a:gd name="T117" fmla="*/ 12 h 333"/>
                  <a:gd name="T118" fmla="*/ 362 w 452"/>
                  <a:gd name="T119" fmla="*/ 2 h 333"/>
                  <a:gd name="T120" fmla="*/ 330 w 452"/>
                  <a:gd name="T121" fmla="*/ 4 h 333"/>
                  <a:gd name="T122" fmla="*/ 296 w 452"/>
                  <a:gd name="T123" fmla="*/ 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2" h="333">
                    <a:moveTo>
                      <a:pt x="152" y="297"/>
                    </a:moveTo>
                    <a:lnTo>
                      <a:pt x="150" y="295"/>
                    </a:lnTo>
                    <a:lnTo>
                      <a:pt x="150" y="293"/>
                    </a:lnTo>
                    <a:lnTo>
                      <a:pt x="150" y="293"/>
                    </a:lnTo>
                    <a:lnTo>
                      <a:pt x="150" y="295"/>
                    </a:lnTo>
                    <a:lnTo>
                      <a:pt x="150" y="295"/>
                    </a:lnTo>
                    <a:lnTo>
                      <a:pt x="150" y="297"/>
                    </a:lnTo>
                    <a:lnTo>
                      <a:pt x="150" y="297"/>
                    </a:lnTo>
                    <a:lnTo>
                      <a:pt x="150" y="297"/>
                    </a:lnTo>
                    <a:lnTo>
                      <a:pt x="152" y="299"/>
                    </a:lnTo>
                    <a:lnTo>
                      <a:pt x="152" y="297"/>
                    </a:lnTo>
                    <a:close/>
                    <a:moveTo>
                      <a:pt x="150" y="283"/>
                    </a:moveTo>
                    <a:lnTo>
                      <a:pt x="150" y="281"/>
                    </a:lnTo>
                    <a:lnTo>
                      <a:pt x="148" y="281"/>
                    </a:lnTo>
                    <a:lnTo>
                      <a:pt x="148" y="283"/>
                    </a:lnTo>
                    <a:lnTo>
                      <a:pt x="148" y="283"/>
                    </a:lnTo>
                    <a:lnTo>
                      <a:pt x="148" y="283"/>
                    </a:lnTo>
                    <a:lnTo>
                      <a:pt x="150" y="283"/>
                    </a:lnTo>
                    <a:lnTo>
                      <a:pt x="150" y="283"/>
                    </a:lnTo>
                    <a:close/>
                    <a:moveTo>
                      <a:pt x="188" y="247"/>
                    </a:moveTo>
                    <a:lnTo>
                      <a:pt x="188" y="247"/>
                    </a:lnTo>
                    <a:lnTo>
                      <a:pt x="190" y="247"/>
                    </a:lnTo>
                    <a:lnTo>
                      <a:pt x="190" y="247"/>
                    </a:lnTo>
                    <a:lnTo>
                      <a:pt x="190" y="245"/>
                    </a:lnTo>
                    <a:lnTo>
                      <a:pt x="190" y="245"/>
                    </a:lnTo>
                    <a:lnTo>
                      <a:pt x="188" y="245"/>
                    </a:lnTo>
                    <a:lnTo>
                      <a:pt x="186" y="247"/>
                    </a:lnTo>
                    <a:lnTo>
                      <a:pt x="186" y="247"/>
                    </a:lnTo>
                    <a:lnTo>
                      <a:pt x="188" y="247"/>
                    </a:lnTo>
                    <a:close/>
                    <a:moveTo>
                      <a:pt x="194" y="243"/>
                    </a:moveTo>
                    <a:lnTo>
                      <a:pt x="198" y="241"/>
                    </a:lnTo>
                    <a:lnTo>
                      <a:pt x="198" y="241"/>
                    </a:lnTo>
                    <a:lnTo>
                      <a:pt x="198" y="241"/>
                    </a:lnTo>
                    <a:lnTo>
                      <a:pt x="198" y="239"/>
                    </a:lnTo>
                    <a:lnTo>
                      <a:pt x="198" y="239"/>
                    </a:lnTo>
                    <a:lnTo>
                      <a:pt x="198" y="241"/>
                    </a:lnTo>
                    <a:lnTo>
                      <a:pt x="194" y="241"/>
                    </a:lnTo>
                    <a:lnTo>
                      <a:pt x="192" y="241"/>
                    </a:lnTo>
                    <a:lnTo>
                      <a:pt x="194" y="243"/>
                    </a:lnTo>
                    <a:lnTo>
                      <a:pt x="194" y="243"/>
                    </a:lnTo>
                    <a:close/>
                    <a:moveTo>
                      <a:pt x="226" y="221"/>
                    </a:moveTo>
                    <a:lnTo>
                      <a:pt x="224" y="223"/>
                    </a:lnTo>
                    <a:lnTo>
                      <a:pt x="222" y="223"/>
                    </a:lnTo>
                    <a:lnTo>
                      <a:pt x="224" y="223"/>
                    </a:lnTo>
                    <a:lnTo>
                      <a:pt x="226" y="223"/>
                    </a:lnTo>
                    <a:lnTo>
                      <a:pt x="228" y="223"/>
                    </a:lnTo>
                    <a:lnTo>
                      <a:pt x="228" y="223"/>
                    </a:lnTo>
                    <a:lnTo>
                      <a:pt x="228" y="223"/>
                    </a:lnTo>
                    <a:lnTo>
                      <a:pt x="228" y="221"/>
                    </a:lnTo>
                    <a:lnTo>
                      <a:pt x="226" y="221"/>
                    </a:lnTo>
                    <a:close/>
                    <a:moveTo>
                      <a:pt x="234" y="210"/>
                    </a:moveTo>
                    <a:lnTo>
                      <a:pt x="234" y="210"/>
                    </a:lnTo>
                    <a:lnTo>
                      <a:pt x="234" y="210"/>
                    </a:lnTo>
                    <a:lnTo>
                      <a:pt x="236" y="210"/>
                    </a:lnTo>
                    <a:lnTo>
                      <a:pt x="236" y="210"/>
                    </a:lnTo>
                    <a:lnTo>
                      <a:pt x="238" y="210"/>
                    </a:lnTo>
                    <a:lnTo>
                      <a:pt x="238" y="210"/>
                    </a:lnTo>
                    <a:lnTo>
                      <a:pt x="236" y="208"/>
                    </a:lnTo>
                    <a:lnTo>
                      <a:pt x="234" y="210"/>
                    </a:lnTo>
                    <a:close/>
                    <a:moveTo>
                      <a:pt x="246" y="204"/>
                    </a:moveTo>
                    <a:lnTo>
                      <a:pt x="246" y="204"/>
                    </a:lnTo>
                    <a:lnTo>
                      <a:pt x="246" y="204"/>
                    </a:lnTo>
                    <a:lnTo>
                      <a:pt x="244" y="204"/>
                    </a:lnTo>
                    <a:lnTo>
                      <a:pt x="244" y="204"/>
                    </a:lnTo>
                    <a:lnTo>
                      <a:pt x="242" y="204"/>
                    </a:lnTo>
                    <a:lnTo>
                      <a:pt x="242" y="206"/>
                    </a:lnTo>
                    <a:lnTo>
                      <a:pt x="242" y="206"/>
                    </a:lnTo>
                    <a:lnTo>
                      <a:pt x="244" y="206"/>
                    </a:lnTo>
                    <a:lnTo>
                      <a:pt x="246" y="204"/>
                    </a:lnTo>
                    <a:close/>
                    <a:moveTo>
                      <a:pt x="244" y="202"/>
                    </a:moveTo>
                    <a:lnTo>
                      <a:pt x="244" y="202"/>
                    </a:lnTo>
                    <a:lnTo>
                      <a:pt x="244" y="202"/>
                    </a:lnTo>
                    <a:lnTo>
                      <a:pt x="242" y="202"/>
                    </a:lnTo>
                    <a:lnTo>
                      <a:pt x="242" y="202"/>
                    </a:lnTo>
                    <a:lnTo>
                      <a:pt x="242" y="202"/>
                    </a:lnTo>
                    <a:lnTo>
                      <a:pt x="242" y="204"/>
                    </a:lnTo>
                    <a:lnTo>
                      <a:pt x="242" y="204"/>
                    </a:lnTo>
                    <a:lnTo>
                      <a:pt x="242" y="204"/>
                    </a:lnTo>
                    <a:lnTo>
                      <a:pt x="244" y="204"/>
                    </a:lnTo>
                    <a:lnTo>
                      <a:pt x="244" y="202"/>
                    </a:lnTo>
                    <a:close/>
                    <a:moveTo>
                      <a:pt x="250" y="172"/>
                    </a:moveTo>
                    <a:lnTo>
                      <a:pt x="248" y="174"/>
                    </a:lnTo>
                    <a:lnTo>
                      <a:pt x="248" y="174"/>
                    </a:lnTo>
                    <a:lnTo>
                      <a:pt x="246" y="176"/>
                    </a:lnTo>
                    <a:lnTo>
                      <a:pt x="248" y="176"/>
                    </a:lnTo>
                    <a:lnTo>
                      <a:pt x="250" y="174"/>
                    </a:lnTo>
                    <a:lnTo>
                      <a:pt x="250" y="174"/>
                    </a:lnTo>
                    <a:lnTo>
                      <a:pt x="250" y="174"/>
                    </a:lnTo>
                    <a:lnTo>
                      <a:pt x="250" y="172"/>
                    </a:lnTo>
                    <a:lnTo>
                      <a:pt x="250" y="172"/>
                    </a:lnTo>
                    <a:close/>
                    <a:moveTo>
                      <a:pt x="260" y="170"/>
                    </a:moveTo>
                    <a:lnTo>
                      <a:pt x="258" y="170"/>
                    </a:lnTo>
                    <a:lnTo>
                      <a:pt x="258" y="170"/>
                    </a:lnTo>
                    <a:lnTo>
                      <a:pt x="256" y="170"/>
                    </a:lnTo>
                    <a:lnTo>
                      <a:pt x="254" y="170"/>
                    </a:lnTo>
                    <a:lnTo>
                      <a:pt x="254" y="172"/>
                    </a:lnTo>
                    <a:lnTo>
                      <a:pt x="252" y="170"/>
                    </a:lnTo>
                    <a:lnTo>
                      <a:pt x="252" y="172"/>
                    </a:lnTo>
                    <a:lnTo>
                      <a:pt x="252" y="172"/>
                    </a:lnTo>
                    <a:lnTo>
                      <a:pt x="250" y="172"/>
                    </a:lnTo>
                    <a:lnTo>
                      <a:pt x="252" y="174"/>
                    </a:lnTo>
                    <a:lnTo>
                      <a:pt x="252" y="174"/>
                    </a:lnTo>
                    <a:lnTo>
                      <a:pt x="254" y="174"/>
                    </a:lnTo>
                    <a:lnTo>
                      <a:pt x="254" y="172"/>
                    </a:lnTo>
                    <a:lnTo>
                      <a:pt x="254" y="172"/>
                    </a:lnTo>
                    <a:lnTo>
                      <a:pt x="254" y="172"/>
                    </a:lnTo>
                    <a:lnTo>
                      <a:pt x="256" y="172"/>
                    </a:lnTo>
                    <a:lnTo>
                      <a:pt x="256" y="172"/>
                    </a:lnTo>
                    <a:lnTo>
                      <a:pt x="258" y="172"/>
                    </a:lnTo>
                    <a:lnTo>
                      <a:pt x="258" y="172"/>
                    </a:lnTo>
                    <a:lnTo>
                      <a:pt x="258" y="170"/>
                    </a:lnTo>
                    <a:lnTo>
                      <a:pt x="260" y="170"/>
                    </a:lnTo>
                    <a:lnTo>
                      <a:pt x="262" y="170"/>
                    </a:lnTo>
                    <a:lnTo>
                      <a:pt x="262" y="170"/>
                    </a:lnTo>
                    <a:lnTo>
                      <a:pt x="262" y="170"/>
                    </a:lnTo>
                    <a:lnTo>
                      <a:pt x="260" y="170"/>
                    </a:lnTo>
                    <a:close/>
                    <a:moveTo>
                      <a:pt x="268" y="162"/>
                    </a:moveTo>
                    <a:lnTo>
                      <a:pt x="268" y="162"/>
                    </a:lnTo>
                    <a:lnTo>
                      <a:pt x="266" y="162"/>
                    </a:lnTo>
                    <a:lnTo>
                      <a:pt x="266" y="162"/>
                    </a:lnTo>
                    <a:lnTo>
                      <a:pt x="264" y="162"/>
                    </a:lnTo>
                    <a:lnTo>
                      <a:pt x="264" y="164"/>
                    </a:lnTo>
                    <a:lnTo>
                      <a:pt x="266" y="164"/>
                    </a:lnTo>
                    <a:lnTo>
                      <a:pt x="268" y="164"/>
                    </a:lnTo>
                    <a:lnTo>
                      <a:pt x="268" y="164"/>
                    </a:lnTo>
                    <a:lnTo>
                      <a:pt x="270" y="164"/>
                    </a:lnTo>
                    <a:lnTo>
                      <a:pt x="270" y="164"/>
                    </a:lnTo>
                    <a:lnTo>
                      <a:pt x="270" y="164"/>
                    </a:lnTo>
                    <a:lnTo>
                      <a:pt x="272" y="164"/>
                    </a:lnTo>
                    <a:lnTo>
                      <a:pt x="274" y="164"/>
                    </a:lnTo>
                    <a:lnTo>
                      <a:pt x="276" y="164"/>
                    </a:lnTo>
                    <a:lnTo>
                      <a:pt x="276" y="162"/>
                    </a:lnTo>
                    <a:lnTo>
                      <a:pt x="276" y="160"/>
                    </a:lnTo>
                    <a:lnTo>
                      <a:pt x="274" y="160"/>
                    </a:lnTo>
                    <a:lnTo>
                      <a:pt x="274" y="158"/>
                    </a:lnTo>
                    <a:lnTo>
                      <a:pt x="272" y="158"/>
                    </a:lnTo>
                    <a:lnTo>
                      <a:pt x="272" y="158"/>
                    </a:lnTo>
                    <a:lnTo>
                      <a:pt x="272" y="158"/>
                    </a:lnTo>
                    <a:lnTo>
                      <a:pt x="272" y="160"/>
                    </a:lnTo>
                    <a:lnTo>
                      <a:pt x="270" y="160"/>
                    </a:lnTo>
                    <a:lnTo>
                      <a:pt x="270" y="160"/>
                    </a:lnTo>
                    <a:lnTo>
                      <a:pt x="270" y="160"/>
                    </a:lnTo>
                    <a:lnTo>
                      <a:pt x="270" y="162"/>
                    </a:lnTo>
                    <a:lnTo>
                      <a:pt x="268" y="162"/>
                    </a:lnTo>
                    <a:close/>
                    <a:moveTo>
                      <a:pt x="264" y="170"/>
                    </a:moveTo>
                    <a:lnTo>
                      <a:pt x="264" y="170"/>
                    </a:lnTo>
                    <a:lnTo>
                      <a:pt x="268" y="170"/>
                    </a:lnTo>
                    <a:lnTo>
                      <a:pt x="270" y="168"/>
                    </a:lnTo>
                    <a:lnTo>
                      <a:pt x="272" y="170"/>
                    </a:lnTo>
                    <a:lnTo>
                      <a:pt x="272" y="170"/>
                    </a:lnTo>
                    <a:lnTo>
                      <a:pt x="274" y="168"/>
                    </a:lnTo>
                    <a:lnTo>
                      <a:pt x="274" y="168"/>
                    </a:lnTo>
                    <a:lnTo>
                      <a:pt x="276" y="168"/>
                    </a:lnTo>
                    <a:lnTo>
                      <a:pt x="276" y="168"/>
                    </a:lnTo>
                    <a:lnTo>
                      <a:pt x="276" y="168"/>
                    </a:lnTo>
                    <a:lnTo>
                      <a:pt x="280" y="168"/>
                    </a:lnTo>
                    <a:lnTo>
                      <a:pt x="280" y="168"/>
                    </a:lnTo>
                    <a:lnTo>
                      <a:pt x="282" y="168"/>
                    </a:lnTo>
                    <a:lnTo>
                      <a:pt x="282" y="168"/>
                    </a:lnTo>
                    <a:lnTo>
                      <a:pt x="282" y="168"/>
                    </a:lnTo>
                    <a:lnTo>
                      <a:pt x="282" y="168"/>
                    </a:lnTo>
                    <a:lnTo>
                      <a:pt x="284" y="166"/>
                    </a:lnTo>
                    <a:lnTo>
                      <a:pt x="286" y="166"/>
                    </a:lnTo>
                    <a:lnTo>
                      <a:pt x="286" y="164"/>
                    </a:lnTo>
                    <a:lnTo>
                      <a:pt x="290" y="164"/>
                    </a:lnTo>
                    <a:lnTo>
                      <a:pt x="290" y="162"/>
                    </a:lnTo>
                    <a:lnTo>
                      <a:pt x="288" y="162"/>
                    </a:lnTo>
                    <a:lnTo>
                      <a:pt x="288" y="160"/>
                    </a:lnTo>
                    <a:lnTo>
                      <a:pt x="286" y="160"/>
                    </a:lnTo>
                    <a:lnTo>
                      <a:pt x="286" y="160"/>
                    </a:lnTo>
                    <a:lnTo>
                      <a:pt x="286" y="160"/>
                    </a:lnTo>
                    <a:lnTo>
                      <a:pt x="284" y="160"/>
                    </a:lnTo>
                    <a:lnTo>
                      <a:pt x="284" y="162"/>
                    </a:lnTo>
                    <a:lnTo>
                      <a:pt x="284" y="162"/>
                    </a:lnTo>
                    <a:lnTo>
                      <a:pt x="284" y="162"/>
                    </a:lnTo>
                    <a:lnTo>
                      <a:pt x="284" y="164"/>
                    </a:lnTo>
                    <a:lnTo>
                      <a:pt x="282" y="164"/>
                    </a:lnTo>
                    <a:lnTo>
                      <a:pt x="280" y="166"/>
                    </a:lnTo>
                    <a:lnTo>
                      <a:pt x="280" y="164"/>
                    </a:lnTo>
                    <a:lnTo>
                      <a:pt x="280" y="164"/>
                    </a:lnTo>
                    <a:lnTo>
                      <a:pt x="282" y="162"/>
                    </a:lnTo>
                    <a:lnTo>
                      <a:pt x="282" y="162"/>
                    </a:lnTo>
                    <a:lnTo>
                      <a:pt x="282" y="160"/>
                    </a:lnTo>
                    <a:lnTo>
                      <a:pt x="280" y="158"/>
                    </a:lnTo>
                    <a:lnTo>
                      <a:pt x="280" y="158"/>
                    </a:lnTo>
                    <a:lnTo>
                      <a:pt x="282" y="156"/>
                    </a:lnTo>
                    <a:lnTo>
                      <a:pt x="284" y="156"/>
                    </a:lnTo>
                    <a:lnTo>
                      <a:pt x="284" y="154"/>
                    </a:lnTo>
                    <a:lnTo>
                      <a:pt x="284" y="154"/>
                    </a:lnTo>
                    <a:lnTo>
                      <a:pt x="282" y="154"/>
                    </a:lnTo>
                    <a:lnTo>
                      <a:pt x="282" y="154"/>
                    </a:lnTo>
                    <a:lnTo>
                      <a:pt x="280" y="156"/>
                    </a:lnTo>
                    <a:lnTo>
                      <a:pt x="278" y="156"/>
                    </a:lnTo>
                    <a:lnTo>
                      <a:pt x="276" y="158"/>
                    </a:lnTo>
                    <a:lnTo>
                      <a:pt x="276" y="158"/>
                    </a:lnTo>
                    <a:lnTo>
                      <a:pt x="276" y="160"/>
                    </a:lnTo>
                    <a:lnTo>
                      <a:pt x="278" y="160"/>
                    </a:lnTo>
                    <a:lnTo>
                      <a:pt x="278" y="160"/>
                    </a:lnTo>
                    <a:lnTo>
                      <a:pt x="278" y="162"/>
                    </a:lnTo>
                    <a:lnTo>
                      <a:pt x="276" y="164"/>
                    </a:lnTo>
                    <a:lnTo>
                      <a:pt x="272" y="166"/>
                    </a:lnTo>
                    <a:lnTo>
                      <a:pt x="266" y="168"/>
                    </a:lnTo>
                    <a:lnTo>
                      <a:pt x="266" y="168"/>
                    </a:lnTo>
                    <a:lnTo>
                      <a:pt x="264" y="170"/>
                    </a:lnTo>
                    <a:lnTo>
                      <a:pt x="264" y="170"/>
                    </a:lnTo>
                    <a:close/>
                    <a:moveTo>
                      <a:pt x="306" y="154"/>
                    </a:moveTo>
                    <a:lnTo>
                      <a:pt x="306" y="152"/>
                    </a:lnTo>
                    <a:lnTo>
                      <a:pt x="306" y="152"/>
                    </a:lnTo>
                    <a:lnTo>
                      <a:pt x="306" y="150"/>
                    </a:lnTo>
                    <a:lnTo>
                      <a:pt x="304" y="150"/>
                    </a:lnTo>
                    <a:lnTo>
                      <a:pt x="304" y="150"/>
                    </a:lnTo>
                    <a:lnTo>
                      <a:pt x="302" y="150"/>
                    </a:lnTo>
                    <a:lnTo>
                      <a:pt x="302" y="150"/>
                    </a:lnTo>
                    <a:lnTo>
                      <a:pt x="300" y="150"/>
                    </a:lnTo>
                    <a:lnTo>
                      <a:pt x="300" y="150"/>
                    </a:lnTo>
                    <a:lnTo>
                      <a:pt x="300" y="150"/>
                    </a:lnTo>
                    <a:lnTo>
                      <a:pt x="300" y="150"/>
                    </a:lnTo>
                    <a:lnTo>
                      <a:pt x="300" y="150"/>
                    </a:lnTo>
                    <a:lnTo>
                      <a:pt x="298" y="150"/>
                    </a:lnTo>
                    <a:lnTo>
                      <a:pt x="296" y="150"/>
                    </a:lnTo>
                    <a:lnTo>
                      <a:pt x="296" y="152"/>
                    </a:lnTo>
                    <a:lnTo>
                      <a:pt x="298" y="152"/>
                    </a:lnTo>
                    <a:lnTo>
                      <a:pt x="298" y="152"/>
                    </a:lnTo>
                    <a:lnTo>
                      <a:pt x="298" y="152"/>
                    </a:lnTo>
                    <a:lnTo>
                      <a:pt x="294" y="152"/>
                    </a:lnTo>
                    <a:lnTo>
                      <a:pt x="294" y="152"/>
                    </a:lnTo>
                    <a:lnTo>
                      <a:pt x="294" y="154"/>
                    </a:lnTo>
                    <a:lnTo>
                      <a:pt x="294" y="154"/>
                    </a:lnTo>
                    <a:lnTo>
                      <a:pt x="294" y="156"/>
                    </a:lnTo>
                    <a:lnTo>
                      <a:pt x="294" y="156"/>
                    </a:lnTo>
                    <a:lnTo>
                      <a:pt x="292" y="156"/>
                    </a:lnTo>
                    <a:lnTo>
                      <a:pt x="292" y="156"/>
                    </a:lnTo>
                    <a:lnTo>
                      <a:pt x="292" y="158"/>
                    </a:lnTo>
                    <a:lnTo>
                      <a:pt x="294" y="158"/>
                    </a:lnTo>
                    <a:lnTo>
                      <a:pt x="296" y="158"/>
                    </a:lnTo>
                    <a:lnTo>
                      <a:pt x="296" y="158"/>
                    </a:lnTo>
                    <a:lnTo>
                      <a:pt x="296" y="158"/>
                    </a:lnTo>
                    <a:lnTo>
                      <a:pt x="298" y="156"/>
                    </a:lnTo>
                    <a:lnTo>
                      <a:pt x="300" y="156"/>
                    </a:lnTo>
                    <a:lnTo>
                      <a:pt x="300" y="156"/>
                    </a:lnTo>
                    <a:lnTo>
                      <a:pt x="302" y="156"/>
                    </a:lnTo>
                    <a:lnTo>
                      <a:pt x="304" y="156"/>
                    </a:lnTo>
                    <a:lnTo>
                      <a:pt x="304" y="154"/>
                    </a:lnTo>
                    <a:lnTo>
                      <a:pt x="304" y="154"/>
                    </a:lnTo>
                    <a:lnTo>
                      <a:pt x="306" y="154"/>
                    </a:lnTo>
                    <a:close/>
                    <a:moveTo>
                      <a:pt x="440" y="144"/>
                    </a:moveTo>
                    <a:lnTo>
                      <a:pt x="438" y="146"/>
                    </a:lnTo>
                    <a:lnTo>
                      <a:pt x="438" y="146"/>
                    </a:lnTo>
                    <a:lnTo>
                      <a:pt x="438" y="146"/>
                    </a:lnTo>
                    <a:lnTo>
                      <a:pt x="440" y="146"/>
                    </a:lnTo>
                    <a:lnTo>
                      <a:pt x="442" y="146"/>
                    </a:lnTo>
                    <a:lnTo>
                      <a:pt x="442" y="146"/>
                    </a:lnTo>
                    <a:lnTo>
                      <a:pt x="440" y="144"/>
                    </a:lnTo>
                    <a:lnTo>
                      <a:pt x="440" y="144"/>
                    </a:lnTo>
                    <a:close/>
                    <a:moveTo>
                      <a:pt x="334" y="140"/>
                    </a:moveTo>
                    <a:lnTo>
                      <a:pt x="332" y="140"/>
                    </a:lnTo>
                    <a:lnTo>
                      <a:pt x="332" y="142"/>
                    </a:lnTo>
                    <a:lnTo>
                      <a:pt x="332" y="142"/>
                    </a:lnTo>
                    <a:lnTo>
                      <a:pt x="332" y="142"/>
                    </a:lnTo>
                    <a:lnTo>
                      <a:pt x="334" y="142"/>
                    </a:lnTo>
                    <a:lnTo>
                      <a:pt x="334" y="142"/>
                    </a:lnTo>
                    <a:lnTo>
                      <a:pt x="334" y="142"/>
                    </a:lnTo>
                    <a:lnTo>
                      <a:pt x="336" y="142"/>
                    </a:lnTo>
                    <a:lnTo>
                      <a:pt x="336" y="142"/>
                    </a:lnTo>
                    <a:lnTo>
                      <a:pt x="336" y="140"/>
                    </a:lnTo>
                    <a:lnTo>
                      <a:pt x="336" y="140"/>
                    </a:lnTo>
                    <a:lnTo>
                      <a:pt x="334" y="140"/>
                    </a:lnTo>
                    <a:close/>
                    <a:moveTo>
                      <a:pt x="308" y="150"/>
                    </a:moveTo>
                    <a:lnTo>
                      <a:pt x="310" y="150"/>
                    </a:lnTo>
                    <a:lnTo>
                      <a:pt x="314" y="150"/>
                    </a:lnTo>
                    <a:lnTo>
                      <a:pt x="314" y="150"/>
                    </a:lnTo>
                    <a:lnTo>
                      <a:pt x="314" y="148"/>
                    </a:lnTo>
                    <a:lnTo>
                      <a:pt x="316" y="148"/>
                    </a:lnTo>
                    <a:lnTo>
                      <a:pt x="316" y="146"/>
                    </a:lnTo>
                    <a:lnTo>
                      <a:pt x="318" y="146"/>
                    </a:lnTo>
                    <a:lnTo>
                      <a:pt x="318" y="146"/>
                    </a:lnTo>
                    <a:lnTo>
                      <a:pt x="320" y="146"/>
                    </a:lnTo>
                    <a:lnTo>
                      <a:pt x="322" y="144"/>
                    </a:lnTo>
                    <a:lnTo>
                      <a:pt x="322" y="144"/>
                    </a:lnTo>
                    <a:lnTo>
                      <a:pt x="324" y="144"/>
                    </a:lnTo>
                    <a:lnTo>
                      <a:pt x="322" y="142"/>
                    </a:lnTo>
                    <a:lnTo>
                      <a:pt x="322" y="142"/>
                    </a:lnTo>
                    <a:lnTo>
                      <a:pt x="320" y="144"/>
                    </a:lnTo>
                    <a:lnTo>
                      <a:pt x="320" y="144"/>
                    </a:lnTo>
                    <a:lnTo>
                      <a:pt x="318" y="142"/>
                    </a:lnTo>
                    <a:lnTo>
                      <a:pt x="318" y="140"/>
                    </a:lnTo>
                    <a:lnTo>
                      <a:pt x="318" y="140"/>
                    </a:lnTo>
                    <a:lnTo>
                      <a:pt x="318" y="140"/>
                    </a:lnTo>
                    <a:lnTo>
                      <a:pt x="316" y="140"/>
                    </a:lnTo>
                    <a:lnTo>
                      <a:pt x="316" y="142"/>
                    </a:lnTo>
                    <a:lnTo>
                      <a:pt x="316" y="142"/>
                    </a:lnTo>
                    <a:lnTo>
                      <a:pt x="316" y="142"/>
                    </a:lnTo>
                    <a:lnTo>
                      <a:pt x="316" y="142"/>
                    </a:lnTo>
                    <a:lnTo>
                      <a:pt x="314" y="144"/>
                    </a:lnTo>
                    <a:lnTo>
                      <a:pt x="314" y="144"/>
                    </a:lnTo>
                    <a:lnTo>
                      <a:pt x="312" y="146"/>
                    </a:lnTo>
                    <a:lnTo>
                      <a:pt x="312" y="146"/>
                    </a:lnTo>
                    <a:lnTo>
                      <a:pt x="312" y="146"/>
                    </a:lnTo>
                    <a:lnTo>
                      <a:pt x="312" y="146"/>
                    </a:lnTo>
                    <a:lnTo>
                      <a:pt x="312" y="146"/>
                    </a:lnTo>
                    <a:lnTo>
                      <a:pt x="312" y="146"/>
                    </a:lnTo>
                    <a:lnTo>
                      <a:pt x="310" y="146"/>
                    </a:lnTo>
                    <a:lnTo>
                      <a:pt x="310" y="146"/>
                    </a:lnTo>
                    <a:lnTo>
                      <a:pt x="308" y="146"/>
                    </a:lnTo>
                    <a:lnTo>
                      <a:pt x="308" y="148"/>
                    </a:lnTo>
                    <a:lnTo>
                      <a:pt x="308" y="148"/>
                    </a:lnTo>
                    <a:lnTo>
                      <a:pt x="308" y="148"/>
                    </a:lnTo>
                    <a:lnTo>
                      <a:pt x="308" y="148"/>
                    </a:lnTo>
                    <a:lnTo>
                      <a:pt x="306" y="148"/>
                    </a:lnTo>
                    <a:lnTo>
                      <a:pt x="306" y="150"/>
                    </a:lnTo>
                    <a:lnTo>
                      <a:pt x="306" y="150"/>
                    </a:lnTo>
                    <a:lnTo>
                      <a:pt x="308" y="150"/>
                    </a:lnTo>
                    <a:close/>
                    <a:moveTo>
                      <a:pt x="324" y="142"/>
                    </a:moveTo>
                    <a:lnTo>
                      <a:pt x="324" y="142"/>
                    </a:lnTo>
                    <a:lnTo>
                      <a:pt x="326" y="142"/>
                    </a:lnTo>
                    <a:lnTo>
                      <a:pt x="328" y="142"/>
                    </a:lnTo>
                    <a:lnTo>
                      <a:pt x="328" y="142"/>
                    </a:lnTo>
                    <a:lnTo>
                      <a:pt x="328" y="142"/>
                    </a:lnTo>
                    <a:lnTo>
                      <a:pt x="328" y="142"/>
                    </a:lnTo>
                    <a:lnTo>
                      <a:pt x="326" y="140"/>
                    </a:lnTo>
                    <a:lnTo>
                      <a:pt x="326" y="140"/>
                    </a:lnTo>
                    <a:lnTo>
                      <a:pt x="326" y="140"/>
                    </a:lnTo>
                    <a:lnTo>
                      <a:pt x="324" y="140"/>
                    </a:lnTo>
                    <a:lnTo>
                      <a:pt x="324" y="140"/>
                    </a:lnTo>
                    <a:lnTo>
                      <a:pt x="322" y="140"/>
                    </a:lnTo>
                    <a:lnTo>
                      <a:pt x="322" y="140"/>
                    </a:lnTo>
                    <a:lnTo>
                      <a:pt x="324" y="140"/>
                    </a:lnTo>
                    <a:lnTo>
                      <a:pt x="324" y="142"/>
                    </a:lnTo>
                    <a:close/>
                    <a:moveTo>
                      <a:pt x="368" y="136"/>
                    </a:moveTo>
                    <a:lnTo>
                      <a:pt x="368" y="136"/>
                    </a:lnTo>
                    <a:lnTo>
                      <a:pt x="368" y="136"/>
                    </a:lnTo>
                    <a:lnTo>
                      <a:pt x="368" y="134"/>
                    </a:lnTo>
                    <a:lnTo>
                      <a:pt x="366" y="134"/>
                    </a:lnTo>
                    <a:lnTo>
                      <a:pt x="364" y="136"/>
                    </a:lnTo>
                    <a:lnTo>
                      <a:pt x="362" y="136"/>
                    </a:lnTo>
                    <a:lnTo>
                      <a:pt x="360" y="136"/>
                    </a:lnTo>
                    <a:lnTo>
                      <a:pt x="360" y="136"/>
                    </a:lnTo>
                    <a:lnTo>
                      <a:pt x="360" y="138"/>
                    </a:lnTo>
                    <a:lnTo>
                      <a:pt x="360" y="138"/>
                    </a:lnTo>
                    <a:lnTo>
                      <a:pt x="360" y="138"/>
                    </a:lnTo>
                    <a:lnTo>
                      <a:pt x="362" y="138"/>
                    </a:lnTo>
                    <a:lnTo>
                      <a:pt x="362" y="138"/>
                    </a:lnTo>
                    <a:lnTo>
                      <a:pt x="362" y="138"/>
                    </a:lnTo>
                    <a:lnTo>
                      <a:pt x="362" y="140"/>
                    </a:lnTo>
                    <a:lnTo>
                      <a:pt x="364" y="138"/>
                    </a:lnTo>
                    <a:lnTo>
                      <a:pt x="364" y="138"/>
                    </a:lnTo>
                    <a:lnTo>
                      <a:pt x="364" y="138"/>
                    </a:lnTo>
                    <a:lnTo>
                      <a:pt x="368" y="138"/>
                    </a:lnTo>
                    <a:lnTo>
                      <a:pt x="368" y="136"/>
                    </a:lnTo>
                    <a:close/>
                    <a:moveTo>
                      <a:pt x="368" y="136"/>
                    </a:moveTo>
                    <a:lnTo>
                      <a:pt x="370" y="136"/>
                    </a:lnTo>
                    <a:lnTo>
                      <a:pt x="372" y="134"/>
                    </a:lnTo>
                    <a:lnTo>
                      <a:pt x="372" y="134"/>
                    </a:lnTo>
                    <a:lnTo>
                      <a:pt x="372" y="134"/>
                    </a:lnTo>
                    <a:lnTo>
                      <a:pt x="370" y="132"/>
                    </a:lnTo>
                    <a:lnTo>
                      <a:pt x="370" y="132"/>
                    </a:lnTo>
                    <a:lnTo>
                      <a:pt x="370" y="132"/>
                    </a:lnTo>
                    <a:lnTo>
                      <a:pt x="368" y="132"/>
                    </a:lnTo>
                    <a:lnTo>
                      <a:pt x="368" y="134"/>
                    </a:lnTo>
                    <a:lnTo>
                      <a:pt x="368" y="134"/>
                    </a:lnTo>
                    <a:lnTo>
                      <a:pt x="368" y="136"/>
                    </a:lnTo>
                    <a:close/>
                    <a:moveTo>
                      <a:pt x="352" y="136"/>
                    </a:moveTo>
                    <a:lnTo>
                      <a:pt x="354" y="136"/>
                    </a:lnTo>
                    <a:lnTo>
                      <a:pt x="354" y="136"/>
                    </a:lnTo>
                    <a:lnTo>
                      <a:pt x="356" y="136"/>
                    </a:lnTo>
                    <a:lnTo>
                      <a:pt x="356" y="136"/>
                    </a:lnTo>
                    <a:lnTo>
                      <a:pt x="356" y="136"/>
                    </a:lnTo>
                    <a:lnTo>
                      <a:pt x="358" y="136"/>
                    </a:lnTo>
                    <a:lnTo>
                      <a:pt x="360" y="136"/>
                    </a:lnTo>
                    <a:lnTo>
                      <a:pt x="360" y="134"/>
                    </a:lnTo>
                    <a:lnTo>
                      <a:pt x="362" y="134"/>
                    </a:lnTo>
                    <a:lnTo>
                      <a:pt x="364" y="132"/>
                    </a:lnTo>
                    <a:lnTo>
                      <a:pt x="364" y="132"/>
                    </a:lnTo>
                    <a:lnTo>
                      <a:pt x="364" y="132"/>
                    </a:lnTo>
                    <a:lnTo>
                      <a:pt x="366" y="132"/>
                    </a:lnTo>
                    <a:lnTo>
                      <a:pt x="364" y="130"/>
                    </a:lnTo>
                    <a:lnTo>
                      <a:pt x="364" y="132"/>
                    </a:lnTo>
                    <a:lnTo>
                      <a:pt x="362" y="132"/>
                    </a:lnTo>
                    <a:lnTo>
                      <a:pt x="360" y="132"/>
                    </a:lnTo>
                    <a:lnTo>
                      <a:pt x="358" y="132"/>
                    </a:lnTo>
                    <a:lnTo>
                      <a:pt x="356" y="134"/>
                    </a:lnTo>
                    <a:lnTo>
                      <a:pt x="354" y="132"/>
                    </a:lnTo>
                    <a:lnTo>
                      <a:pt x="354" y="134"/>
                    </a:lnTo>
                    <a:lnTo>
                      <a:pt x="352" y="134"/>
                    </a:lnTo>
                    <a:lnTo>
                      <a:pt x="352" y="134"/>
                    </a:lnTo>
                    <a:lnTo>
                      <a:pt x="350" y="134"/>
                    </a:lnTo>
                    <a:lnTo>
                      <a:pt x="350" y="134"/>
                    </a:lnTo>
                    <a:lnTo>
                      <a:pt x="352" y="136"/>
                    </a:lnTo>
                    <a:close/>
                    <a:moveTo>
                      <a:pt x="452" y="148"/>
                    </a:moveTo>
                    <a:lnTo>
                      <a:pt x="452" y="146"/>
                    </a:lnTo>
                    <a:lnTo>
                      <a:pt x="450" y="146"/>
                    </a:lnTo>
                    <a:lnTo>
                      <a:pt x="448" y="146"/>
                    </a:lnTo>
                    <a:lnTo>
                      <a:pt x="446" y="146"/>
                    </a:lnTo>
                    <a:lnTo>
                      <a:pt x="446" y="148"/>
                    </a:lnTo>
                    <a:lnTo>
                      <a:pt x="446" y="148"/>
                    </a:lnTo>
                    <a:lnTo>
                      <a:pt x="446" y="146"/>
                    </a:lnTo>
                    <a:lnTo>
                      <a:pt x="444" y="146"/>
                    </a:lnTo>
                    <a:lnTo>
                      <a:pt x="444" y="146"/>
                    </a:lnTo>
                    <a:lnTo>
                      <a:pt x="444" y="148"/>
                    </a:lnTo>
                    <a:lnTo>
                      <a:pt x="442" y="148"/>
                    </a:lnTo>
                    <a:lnTo>
                      <a:pt x="442" y="148"/>
                    </a:lnTo>
                    <a:lnTo>
                      <a:pt x="440" y="148"/>
                    </a:lnTo>
                    <a:lnTo>
                      <a:pt x="438" y="148"/>
                    </a:lnTo>
                    <a:lnTo>
                      <a:pt x="438" y="146"/>
                    </a:lnTo>
                    <a:lnTo>
                      <a:pt x="438" y="146"/>
                    </a:lnTo>
                    <a:lnTo>
                      <a:pt x="436" y="146"/>
                    </a:lnTo>
                    <a:lnTo>
                      <a:pt x="436" y="144"/>
                    </a:lnTo>
                    <a:lnTo>
                      <a:pt x="436" y="144"/>
                    </a:lnTo>
                    <a:lnTo>
                      <a:pt x="428" y="142"/>
                    </a:lnTo>
                    <a:lnTo>
                      <a:pt x="426" y="142"/>
                    </a:lnTo>
                    <a:lnTo>
                      <a:pt x="440" y="142"/>
                    </a:lnTo>
                    <a:lnTo>
                      <a:pt x="444" y="142"/>
                    </a:lnTo>
                    <a:lnTo>
                      <a:pt x="446" y="140"/>
                    </a:lnTo>
                    <a:lnTo>
                      <a:pt x="450" y="140"/>
                    </a:lnTo>
                    <a:lnTo>
                      <a:pt x="450" y="138"/>
                    </a:lnTo>
                    <a:lnTo>
                      <a:pt x="450" y="138"/>
                    </a:lnTo>
                    <a:lnTo>
                      <a:pt x="446" y="136"/>
                    </a:lnTo>
                    <a:lnTo>
                      <a:pt x="444" y="136"/>
                    </a:lnTo>
                    <a:lnTo>
                      <a:pt x="442" y="136"/>
                    </a:lnTo>
                    <a:lnTo>
                      <a:pt x="442" y="136"/>
                    </a:lnTo>
                    <a:lnTo>
                      <a:pt x="442" y="134"/>
                    </a:lnTo>
                    <a:lnTo>
                      <a:pt x="440" y="132"/>
                    </a:lnTo>
                    <a:lnTo>
                      <a:pt x="438" y="134"/>
                    </a:lnTo>
                    <a:lnTo>
                      <a:pt x="436" y="134"/>
                    </a:lnTo>
                    <a:lnTo>
                      <a:pt x="436" y="134"/>
                    </a:lnTo>
                    <a:lnTo>
                      <a:pt x="436" y="134"/>
                    </a:lnTo>
                    <a:lnTo>
                      <a:pt x="434" y="132"/>
                    </a:lnTo>
                    <a:lnTo>
                      <a:pt x="432" y="132"/>
                    </a:lnTo>
                    <a:lnTo>
                      <a:pt x="432" y="132"/>
                    </a:lnTo>
                    <a:lnTo>
                      <a:pt x="430" y="132"/>
                    </a:lnTo>
                    <a:lnTo>
                      <a:pt x="428" y="130"/>
                    </a:lnTo>
                    <a:lnTo>
                      <a:pt x="426" y="130"/>
                    </a:lnTo>
                    <a:lnTo>
                      <a:pt x="424" y="130"/>
                    </a:lnTo>
                    <a:lnTo>
                      <a:pt x="424" y="132"/>
                    </a:lnTo>
                    <a:lnTo>
                      <a:pt x="422" y="134"/>
                    </a:lnTo>
                    <a:lnTo>
                      <a:pt x="422" y="136"/>
                    </a:lnTo>
                    <a:lnTo>
                      <a:pt x="420" y="136"/>
                    </a:lnTo>
                    <a:lnTo>
                      <a:pt x="420" y="138"/>
                    </a:lnTo>
                    <a:lnTo>
                      <a:pt x="420" y="140"/>
                    </a:lnTo>
                    <a:lnTo>
                      <a:pt x="420" y="140"/>
                    </a:lnTo>
                    <a:lnTo>
                      <a:pt x="420" y="138"/>
                    </a:lnTo>
                    <a:lnTo>
                      <a:pt x="420" y="136"/>
                    </a:lnTo>
                    <a:lnTo>
                      <a:pt x="420" y="134"/>
                    </a:lnTo>
                    <a:lnTo>
                      <a:pt x="420" y="134"/>
                    </a:lnTo>
                    <a:lnTo>
                      <a:pt x="418" y="132"/>
                    </a:lnTo>
                    <a:lnTo>
                      <a:pt x="416" y="134"/>
                    </a:lnTo>
                    <a:lnTo>
                      <a:pt x="416" y="134"/>
                    </a:lnTo>
                    <a:lnTo>
                      <a:pt x="416" y="132"/>
                    </a:lnTo>
                    <a:lnTo>
                      <a:pt x="420" y="132"/>
                    </a:lnTo>
                    <a:lnTo>
                      <a:pt x="420" y="132"/>
                    </a:lnTo>
                    <a:lnTo>
                      <a:pt x="420" y="130"/>
                    </a:lnTo>
                    <a:lnTo>
                      <a:pt x="420" y="128"/>
                    </a:lnTo>
                    <a:lnTo>
                      <a:pt x="418" y="128"/>
                    </a:lnTo>
                    <a:lnTo>
                      <a:pt x="414" y="128"/>
                    </a:lnTo>
                    <a:lnTo>
                      <a:pt x="412" y="128"/>
                    </a:lnTo>
                    <a:lnTo>
                      <a:pt x="412" y="128"/>
                    </a:lnTo>
                    <a:lnTo>
                      <a:pt x="408" y="128"/>
                    </a:lnTo>
                    <a:lnTo>
                      <a:pt x="408" y="130"/>
                    </a:lnTo>
                    <a:lnTo>
                      <a:pt x="408" y="130"/>
                    </a:lnTo>
                    <a:lnTo>
                      <a:pt x="412" y="132"/>
                    </a:lnTo>
                    <a:lnTo>
                      <a:pt x="412" y="132"/>
                    </a:lnTo>
                    <a:lnTo>
                      <a:pt x="408" y="132"/>
                    </a:lnTo>
                    <a:lnTo>
                      <a:pt x="408" y="132"/>
                    </a:lnTo>
                    <a:lnTo>
                      <a:pt x="408" y="134"/>
                    </a:lnTo>
                    <a:lnTo>
                      <a:pt x="406" y="134"/>
                    </a:lnTo>
                    <a:lnTo>
                      <a:pt x="406" y="136"/>
                    </a:lnTo>
                    <a:lnTo>
                      <a:pt x="402" y="138"/>
                    </a:lnTo>
                    <a:lnTo>
                      <a:pt x="402" y="138"/>
                    </a:lnTo>
                    <a:lnTo>
                      <a:pt x="402" y="136"/>
                    </a:lnTo>
                    <a:lnTo>
                      <a:pt x="402" y="136"/>
                    </a:lnTo>
                    <a:lnTo>
                      <a:pt x="402" y="136"/>
                    </a:lnTo>
                    <a:lnTo>
                      <a:pt x="402" y="134"/>
                    </a:lnTo>
                    <a:lnTo>
                      <a:pt x="400" y="134"/>
                    </a:lnTo>
                    <a:lnTo>
                      <a:pt x="402" y="132"/>
                    </a:lnTo>
                    <a:lnTo>
                      <a:pt x="402" y="130"/>
                    </a:lnTo>
                    <a:lnTo>
                      <a:pt x="402" y="130"/>
                    </a:lnTo>
                    <a:lnTo>
                      <a:pt x="400" y="130"/>
                    </a:lnTo>
                    <a:lnTo>
                      <a:pt x="396" y="132"/>
                    </a:lnTo>
                    <a:lnTo>
                      <a:pt x="394" y="134"/>
                    </a:lnTo>
                    <a:lnTo>
                      <a:pt x="388" y="138"/>
                    </a:lnTo>
                    <a:lnTo>
                      <a:pt x="388" y="140"/>
                    </a:lnTo>
                    <a:lnTo>
                      <a:pt x="386" y="142"/>
                    </a:lnTo>
                    <a:lnTo>
                      <a:pt x="384" y="142"/>
                    </a:lnTo>
                    <a:lnTo>
                      <a:pt x="384" y="142"/>
                    </a:lnTo>
                    <a:lnTo>
                      <a:pt x="384" y="140"/>
                    </a:lnTo>
                    <a:lnTo>
                      <a:pt x="386" y="138"/>
                    </a:lnTo>
                    <a:lnTo>
                      <a:pt x="386" y="136"/>
                    </a:lnTo>
                    <a:lnTo>
                      <a:pt x="386" y="136"/>
                    </a:lnTo>
                    <a:lnTo>
                      <a:pt x="388" y="134"/>
                    </a:lnTo>
                    <a:lnTo>
                      <a:pt x="390" y="132"/>
                    </a:lnTo>
                    <a:lnTo>
                      <a:pt x="392" y="132"/>
                    </a:lnTo>
                    <a:lnTo>
                      <a:pt x="392" y="130"/>
                    </a:lnTo>
                    <a:lnTo>
                      <a:pt x="390" y="130"/>
                    </a:lnTo>
                    <a:lnTo>
                      <a:pt x="390" y="130"/>
                    </a:lnTo>
                    <a:lnTo>
                      <a:pt x="388" y="130"/>
                    </a:lnTo>
                    <a:lnTo>
                      <a:pt x="388" y="130"/>
                    </a:lnTo>
                    <a:lnTo>
                      <a:pt x="386" y="130"/>
                    </a:lnTo>
                    <a:lnTo>
                      <a:pt x="386" y="130"/>
                    </a:lnTo>
                    <a:lnTo>
                      <a:pt x="386" y="130"/>
                    </a:lnTo>
                    <a:lnTo>
                      <a:pt x="384" y="130"/>
                    </a:lnTo>
                    <a:lnTo>
                      <a:pt x="382" y="130"/>
                    </a:lnTo>
                    <a:lnTo>
                      <a:pt x="380" y="128"/>
                    </a:lnTo>
                    <a:lnTo>
                      <a:pt x="380" y="128"/>
                    </a:lnTo>
                    <a:lnTo>
                      <a:pt x="378" y="128"/>
                    </a:lnTo>
                    <a:lnTo>
                      <a:pt x="376" y="130"/>
                    </a:lnTo>
                    <a:lnTo>
                      <a:pt x="374" y="132"/>
                    </a:lnTo>
                    <a:lnTo>
                      <a:pt x="374" y="132"/>
                    </a:lnTo>
                    <a:lnTo>
                      <a:pt x="376" y="132"/>
                    </a:lnTo>
                    <a:lnTo>
                      <a:pt x="376" y="132"/>
                    </a:lnTo>
                    <a:lnTo>
                      <a:pt x="376" y="134"/>
                    </a:lnTo>
                    <a:lnTo>
                      <a:pt x="374" y="134"/>
                    </a:lnTo>
                    <a:lnTo>
                      <a:pt x="372" y="136"/>
                    </a:lnTo>
                    <a:lnTo>
                      <a:pt x="370" y="136"/>
                    </a:lnTo>
                    <a:lnTo>
                      <a:pt x="368" y="138"/>
                    </a:lnTo>
                    <a:lnTo>
                      <a:pt x="366" y="140"/>
                    </a:lnTo>
                    <a:lnTo>
                      <a:pt x="364" y="140"/>
                    </a:lnTo>
                    <a:lnTo>
                      <a:pt x="364" y="142"/>
                    </a:lnTo>
                    <a:lnTo>
                      <a:pt x="364" y="142"/>
                    </a:lnTo>
                    <a:lnTo>
                      <a:pt x="366" y="144"/>
                    </a:lnTo>
                    <a:lnTo>
                      <a:pt x="366" y="144"/>
                    </a:lnTo>
                    <a:lnTo>
                      <a:pt x="364" y="144"/>
                    </a:lnTo>
                    <a:lnTo>
                      <a:pt x="364" y="142"/>
                    </a:lnTo>
                    <a:lnTo>
                      <a:pt x="362" y="142"/>
                    </a:lnTo>
                    <a:lnTo>
                      <a:pt x="360" y="140"/>
                    </a:lnTo>
                    <a:lnTo>
                      <a:pt x="360" y="138"/>
                    </a:lnTo>
                    <a:lnTo>
                      <a:pt x="360" y="138"/>
                    </a:lnTo>
                    <a:lnTo>
                      <a:pt x="358" y="138"/>
                    </a:lnTo>
                    <a:lnTo>
                      <a:pt x="354" y="138"/>
                    </a:lnTo>
                    <a:lnTo>
                      <a:pt x="354" y="140"/>
                    </a:lnTo>
                    <a:lnTo>
                      <a:pt x="354" y="140"/>
                    </a:lnTo>
                    <a:lnTo>
                      <a:pt x="352" y="138"/>
                    </a:lnTo>
                    <a:lnTo>
                      <a:pt x="350" y="140"/>
                    </a:lnTo>
                    <a:lnTo>
                      <a:pt x="350" y="140"/>
                    </a:lnTo>
                    <a:lnTo>
                      <a:pt x="348" y="140"/>
                    </a:lnTo>
                    <a:lnTo>
                      <a:pt x="344" y="140"/>
                    </a:lnTo>
                    <a:lnTo>
                      <a:pt x="342" y="140"/>
                    </a:lnTo>
                    <a:lnTo>
                      <a:pt x="342" y="140"/>
                    </a:lnTo>
                    <a:lnTo>
                      <a:pt x="344" y="140"/>
                    </a:lnTo>
                    <a:lnTo>
                      <a:pt x="346" y="142"/>
                    </a:lnTo>
                    <a:lnTo>
                      <a:pt x="348" y="142"/>
                    </a:lnTo>
                    <a:lnTo>
                      <a:pt x="348" y="144"/>
                    </a:lnTo>
                    <a:lnTo>
                      <a:pt x="350" y="146"/>
                    </a:lnTo>
                    <a:lnTo>
                      <a:pt x="350" y="146"/>
                    </a:lnTo>
                    <a:lnTo>
                      <a:pt x="348" y="146"/>
                    </a:lnTo>
                    <a:lnTo>
                      <a:pt x="346" y="144"/>
                    </a:lnTo>
                    <a:lnTo>
                      <a:pt x="344" y="144"/>
                    </a:lnTo>
                    <a:lnTo>
                      <a:pt x="342" y="144"/>
                    </a:lnTo>
                    <a:lnTo>
                      <a:pt x="340" y="146"/>
                    </a:lnTo>
                    <a:lnTo>
                      <a:pt x="340" y="146"/>
                    </a:lnTo>
                    <a:lnTo>
                      <a:pt x="338" y="144"/>
                    </a:lnTo>
                    <a:lnTo>
                      <a:pt x="338" y="144"/>
                    </a:lnTo>
                    <a:lnTo>
                      <a:pt x="334" y="144"/>
                    </a:lnTo>
                    <a:lnTo>
                      <a:pt x="334" y="146"/>
                    </a:lnTo>
                    <a:lnTo>
                      <a:pt x="334" y="148"/>
                    </a:lnTo>
                    <a:lnTo>
                      <a:pt x="334" y="148"/>
                    </a:lnTo>
                    <a:lnTo>
                      <a:pt x="336" y="150"/>
                    </a:lnTo>
                    <a:lnTo>
                      <a:pt x="336" y="150"/>
                    </a:lnTo>
                    <a:lnTo>
                      <a:pt x="336" y="150"/>
                    </a:lnTo>
                    <a:lnTo>
                      <a:pt x="334" y="150"/>
                    </a:lnTo>
                    <a:lnTo>
                      <a:pt x="330" y="152"/>
                    </a:lnTo>
                    <a:lnTo>
                      <a:pt x="330" y="154"/>
                    </a:lnTo>
                    <a:lnTo>
                      <a:pt x="328" y="154"/>
                    </a:lnTo>
                    <a:lnTo>
                      <a:pt x="328" y="154"/>
                    </a:lnTo>
                    <a:lnTo>
                      <a:pt x="332" y="150"/>
                    </a:lnTo>
                    <a:lnTo>
                      <a:pt x="332" y="150"/>
                    </a:lnTo>
                    <a:lnTo>
                      <a:pt x="332" y="148"/>
                    </a:lnTo>
                    <a:lnTo>
                      <a:pt x="332" y="146"/>
                    </a:lnTo>
                    <a:lnTo>
                      <a:pt x="332" y="144"/>
                    </a:lnTo>
                    <a:lnTo>
                      <a:pt x="332" y="144"/>
                    </a:lnTo>
                    <a:lnTo>
                      <a:pt x="330" y="144"/>
                    </a:lnTo>
                    <a:lnTo>
                      <a:pt x="330" y="144"/>
                    </a:lnTo>
                    <a:lnTo>
                      <a:pt x="328" y="146"/>
                    </a:lnTo>
                    <a:lnTo>
                      <a:pt x="328" y="146"/>
                    </a:lnTo>
                    <a:lnTo>
                      <a:pt x="326" y="148"/>
                    </a:lnTo>
                    <a:lnTo>
                      <a:pt x="326" y="150"/>
                    </a:lnTo>
                    <a:lnTo>
                      <a:pt x="324" y="152"/>
                    </a:lnTo>
                    <a:lnTo>
                      <a:pt x="324" y="150"/>
                    </a:lnTo>
                    <a:lnTo>
                      <a:pt x="324" y="150"/>
                    </a:lnTo>
                    <a:lnTo>
                      <a:pt x="324" y="146"/>
                    </a:lnTo>
                    <a:lnTo>
                      <a:pt x="324" y="146"/>
                    </a:lnTo>
                    <a:lnTo>
                      <a:pt x="318" y="148"/>
                    </a:lnTo>
                    <a:lnTo>
                      <a:pt x="316" y="148"/>
                    </a:lnTo>
                    <a:lnTo>
                      <a:pt x="316" y="148"/>
                    </a:lnTo>
                    <a:lnTo>
                      <a:pt x="316" y="150"/>
                    </a:lnTo>
                    <a:lnTo>
                      <a:pt x="316" y="150"/>
                    </a:lnTo>
                    <a:lnTo>
                      <a:pt x="316" y="150"/>
                    </a:lnTo>
                    <a:lnTo>
                      <a:pt x="314" y="150"/>
                    </a:lnTo>
                    <a:lnTo>
                      <a:pt x="312" y="150"/>
                    </a:lnTo>
                    <a:lnTo>
                      <a:pt x="312" y="150"/>
                    </a:lnTo>
                    <a:lnTo>
                      <a:pt x="312" y="152"/>
                    </a:lnTo>
                    <a:lnTo>
                      <a:pt x="314" y="152"/>
                    </a:lnTo>
                    <a:lnTo>
                      <a:pt x="316" y="154"/>
                    </a:lnTo>
                    <a:lnTo>
                      <a:pt x="316" y="154"/>
                    </a:lnTo>
                    <a:lnTo>
                      <a:pt x="312" y="154"/>
                    </a:lnTo>
                    <a:lnTo>
                      <a:pt x="310" y="152"/>
                    </a:lnTo>
                    <a:lnTo>
                      <a:pt x="310" y="152"/>
                    </a:lnTo>
                    <a:lnTo>
                      <a:pt x="308" y="152"/>
                    </a:lnTo>
                    <a:lnTo>
                      <a:pt x="308" y="152"/>
                    </a:lnTo>
                    <a:lnTo>
                      <a:pt x="308" y="152"/>
                    </a:lnTo>
                    <a:lnTo>
                      <a:pt x="306" y="154"/>
                    </a:lnTo>
                    <a:lnTo>
                      <a:pt x="306" y="154"/>
                    </a:lnTo>
                    <a:lnTo>
                      <a:pt x="306" y="156"/>
                    </a:lnTo>
                    <a:lnTo>
                      <a:pt x="306" y="156"/>
                    </a:lnTo>
                    <a:lnTo>
                      <a:pt x="302" y="156"/>
                    </a:lnTo>
                    <a:lnTo>
                      <a:pt x="300" y="158"/>
                    </a:lnTo>
                    <a:lnTo>
                      <a:pt x="300" y="160"/>
                    </a:lnTo>
                    <a:lnTo>
                      <a:pt x="298" y="162"/>
                    </a:lnTo>
                    <a:lnTo>
                      <a:pt x="296" y="162"/>
                    </a:lnTo>
                    <a:lnTo>
                      <a:pt x="294" y="164"/>
                    </a:lnTo>
                    <a:lnTo>
                      <a:pt x="290" y="164"/>
                    </a:lnTo>
                    <a:lnTo>
                      <a:pt x="290" y="164"/>
                    </a:lnTo>
                    <a:lnTo>
                      <a:pt x="290" y="166"/>
                    </a:lnTo>
                    <a:lnTo>
                      <a:pt x="290" y="166"/>
                    </a:lnTo>
                    <a:lnTo>
                      <a:pt x="290" y="166"/>
                    </a:lnTo>
                    <a:lnTo>
                      <a:pt x="298" y="166"/>
                    </a:lnTo>
                    <a:lnTo>
                      <a:pt x="300" y="166"/>
                    </a:lnTo>
                    <a:lnTo>
                      <a:pt x="300" y="166"/>
                    </a:lnTo>
                    <a:lnTo>
                      <a:pt x="300" y="166"/>
                    </a:lnTo>
                    <a:lnTo>
                      <a:pt x="302" y="166"/>
                    </a:lnTo>
                    <a:lnTo>
                      <a:pt x="302" y="168"/>
                    </a:lnTo>
                    <a:lnTo>
                      <a:pt x="300" y="168"/>
                    </a:lnTo>
                    <a:lnTo>
                      <a:pt x="298" y="168"/>
                    </a:lnTo>
                    <a:lnTo>
                      <a:pt x="296" y="168"/>
                    </a:lnTo>
                    <a:lnTo>
                      <a:pt x="294" y="168"/>
                    </a:lnTo>
                    <a:lnTo>
                      <a:pt x="294" y="168"/>
                    </a:lnTo>
                    <a:lnTo>
                      <a:pt x="290" y="168"/>
                    </a:lnTo>
                    <a:lnTo>
                      <a:pt x="288" y="168"/>
                    </a:lnTo>
                    <a:lnTo>
                      <a:pt x="286" y="168"/>
                    </a:lnTo>
                    <a:lnTo>
                      <a:pt x="286" y="170"/>
                    </a:lnTo>
                    <a:lnTo>
                      <a:pt x="286" y="172"/>
                    </a:lnTo>
                    <a:lnTo>
                      <a:pt x="288" y="172"/>
                    </a:lnTo>
                    <a:lnTo>
                      <a:pt x="288" y="172"/>
                    </a:lnTo>
                    <a:lnTo>
                      <a:pt x="288" y="172"/>
                    </a:lnTo>
                    <a:lnTo>
                      <a:pt x="288" y="172"/>
                    </a:lnTo>
                    <a:lnTo>
                      <a:pt x="286" y="174"/>
                    </a:lnTo>
                    <a:lnTo>
                      <a:pt x="288" y="176"/>
                    </a:lnTo>
                    <a:lnTo>
                      <a:pt x="286" y="176"/>
                    </a:lnTo>
                    <a:lnTo>
                      <a:pt x="284" y="174"/>
                    </a:lnTo>
                    <a:lnTo>
                      <a:pt x="284" y="170"/>
                    </a:lnTo>
                    <a:lnTo>
                      <a:pt x="284" y="170"/>
                    </a:lnTo>
                    <a:lnTo>
                      <a:pt x="284" y="170"/>
                    </a:lnTo>
                    <a:lnTo>
                      <a:pt x="282" y="170"/>
                    </a:lnTo>
                    <a:lnTo>
                      <a:pt x="280" y="172"/>
                    </a:lnTo>
                    <a:lnTo>
                      <a:pt x="278" y="172"/>
                    </a:lnTo>
                    <a:lnTo>
                      <a:pt x="276" y="172"/>
                    </a:lnTo>
                    <a:lnTo>
                      <a:pt x="276" y="172"/>
                    </a:lnTo>
                    <a:lnTo>
                      <a:pt x="276" y="174"/>
                    </a:lnTo>
                    <a:lnTo>
                      <a:pt x="278" y="174"/>
                    </a:lnTo>
                    <a:lnTo>
                      <a:pt x="280" y="174"/>
                    </a:lnTo>
                    <a:lnTo>
                      <a:pt x="278" y="174"/>
                    </a:lnTo>
                    <a:lnTo>
                      <a:pt x="276" y="174"/>
                    </a:lnTo>
                    <a:lnTo>
                      <a:pt x="276" y="174"/>
                    </a:lnTo>
                    <a:lnTo>
                      <a:pt x="274" y="174"/>
                    </a:lnTo>
                    <a:lnTo>
                      <a:pt x="272" y="174"/>
                    </a:lnTo>
                    <a:lnTo>
                      <a:pt x="270" y="176"/>
                    </a:lnTo>
                    <a:lnTo>
                      <a:pt x="270" y="178"/>
                    </a:lnTo>
                    <a:lnTo>
                      <a:pt x="270" y="178"/>
                    </a:lnTo>
                    <a:lnTo>
                      <a:pt x="270" y="178"/>
                    </a:lnTo>
                    <a:lnTo>
                      <a:pt x="272" y="178"/>
                    </a:lnTo>
                    <a:lnTo>
                      <a:pt x="276" y="178"/>
                    </a:lnTo>
                    <a:lnTo>
                      <a:pt x="276" y="178"/>
                    </a:lnTo>
                    <a:lnTo>
                      <a:pt x="276" y="178"/>
                    </a:lnTo>
                    <a:lnTo>
                      <a:pt x="274" y="178"/>
                    </a:lnTo>
                    <a:lnTo>
                      <a:pt x="274" y="180"/>
                    </a:lnTo>
                    <a:lnTo>
                      <a:pt x="276" y="180"/>
                    </a:lnTo>
                    <a:lnTo>
                      <a:pt x="278" y="180"/>
                    </a:lnTo>
                    <a:lnTo>
                      <a:pt x="280" y="180"/>
                    </a:lnTo>
                    <a:lnTo>
                      <a:pt x="280" y="180"/>
                    </a:lnTo>
                    <a:lnTo>
                      <a:pt x="278" y="182"/>
                    </a:lnTo>
                    <a:lnTo>
                      <a:pt x="280" y="184"/>
                    </a:lnTo>
                    <a:lnTo>
                      <a:pt x="278" y="184"/>
                    </a:lnTo>
                    <a:lnTo>
                      <a:pt x="278" y="182"/>
                    </a:lnTo>
                    <a:lnTo>
                      <a:pt x="276" y="182"/>
                    </a:lnTo>
                    <a:lnTo>
                      <a:pt x="276" y="182"/>
                    </a:lnTo>
                    <a:lnTo>
                      <a:pt x="274" y="180"/>
                    </a:lnTo>
                    <a:lnTo>
                      <a:pt x="272" y="180"/>
                    </a:lnTo>
                    <a:lnTo>
                      <a:pt x="270" y="182"/>
                    </a:lnTo>
                    <a:lnTo>
                      <a:pt x="268" y="182"/>
                    </a:lnTo>
                    <a:lnTo>
                      <a:pt x="266" y="184"/>
                    </a:lnTo>
                    <a:lnTo>
                      <a:pt x="266" y="184"/>
                    </a:lnTo>
                    <a:lnTo>
                      <a:pt x="266" y="184"/>
                    </a:lnTo>
                    <a:lnTo>
                      <a:pt x="266" y="184"/>
                    </a:lnTo>
                    <a:lnTo>
                      <a:pt x="268" y="184"/>
                    </a:lnTo>
                    <a:lnTo>
                      <a:pt x="270" y="184"/>
                    </a:lnTo>
                    <a:lnTo>
                      <a:pt x="276" y="184"/>
                    </a:lnTo>
                    <a:lnTo>
                      <a:pt x="278" y="186"/>
                    </a:lnTo>
                    <a:lnTo>
                      <a:pt x="278" y="186"/>
                    </a:lnTo>
                    <a:lnTo>
                      <a:pt x="270" y="186"/>
                    </a:lnTo>
                    <a:lnTo>
                      <a:pt x="268" y="186"/>
                    </a:lnTo>
                    <a:lnTo>
                      <a:pt x="266" y="186"/>
                    </a:lnTo>
                    <a:lnTo>
                      <a:pt x="264" y="186"/>
                    </a:lnTo>
                    <a:lnTo>
                      <a:pt x="262" y="188"/>
                    </a:lnTo>
                    <a:lnTo>
                      <a:pt x="262" y="188"/>
                    </a:lnTo>
                    <a:lnTo>
                      <a:pt x="260" y="188"/>
                    </a:lnTo>
                    <a:lnTo>
                      <a:pt x="260" y="190"/>
                    </a:lnTo>
                    <a:lnTo>
                      <a:pt x="258" y="190"/>
                    </a:lnTo>
                    <a:lnTo>
                      <a:pt x="258" y="190"/>
                    </a:lnTo>
                    <a:lnTo>
                      <a:pt x="256" y="190"/>
                    </a:lnTo>
                    <a:lnTo>
                      <a:pt x="258" y="192"/>
                    </a:lnTo>
                    <a:lnTo>
                      <a:pt x="260" y="192"/>
                    </a:lnTo>
                    <a:lnTo>
                      <a:pt x="260" y="192"/>
                    </a:lnTo>
                    <a:lnTo>
                      <a:pt x="258" y="192"/>
                    </a:lnTo>
                    <a:lnTo>
                      <a:pt x="256" y="192"/>
                    </a:lnTo>
                    <a:lnTo>
                      <a:pt x="256" y="192"/>
                    </a:lnTo>
                    <a:lnTo>
                      <a:pt x="254" y="194"/>
                    </a:lnTo>
                    <a:lnTo>
                      <a:pt x="252" y="194"/>
                    </a:lnTo>
                    <a:lnTo>
                      <a:pt x="252" y="194"/>
                    </a:lnTo>
                    <a:lnTo>
                      <a:pt x="252" y="196"/>
                    </a:lnTo>
                    <a:lnTo>
                      <a:pt x="250" y="196"/>
                    </a:lnTo>
                    <a:lnTo>
                      <a:pt x="250" y="198"/>
                    </a:lnTo>
                    <a:lnTo>
                      <a:pt x="250" y="200"/>
                    </a:lnTo>
                    <a:lnTo>
                      <a:pt x="254" y="200"/>
                    </a:lnTo>
                    <a:lnTo>
                      <a:pt x="254" y="200"/>
                    </a:lnTo>
                    <a:lnTo>
                      <a:pt x="254" y="200"/>
                    </a:lnTo>
                    <a:lnTo>
                      <a:pt x="258" y="200"/>
                    </a:lnTo>
                    <a:lnTo>
                      <a:pt x="260" y="200"/>
                    </a:lnTo>
                    <a:lnTo>
                      <a:pt x="262" y="200"/>
                    </a:lnTo>
                    <a:lnTo>
                      <a:pt x="260" y="200"/>
                    </a:lnTo>
                    <a:lnTo>
                      <a:pt x="258" y="200"/>
                    </a:lnTo>
                    <a:lnTo>
                      <a:pt x="258" y="202"/>
                    </a:lnTo>
                    <a:lnTo>
                      <a:pt x="254" y="202"/>
                    </a:lnTo>
                    <a:lnTo>
                      <a:pt x="246" y="202"/>
                    </a:lnTo>
                    <a:lnTo>
                      <a:pt x="246" y="204"/>
                    </a:lnTo>
                    <a:lnTo>
                      <a:pt x="248" y="204"/>
                    </a:lnTo>
                    <a:lnTo>
                      <a:pt x="250" y="206"/>
                    </a:lnTo>
                    <a:lnTo>
                      <a:pt x="248" y="206"/>
                    </a:lnTo>
                    <a:lnTo>
                      <a:pt x="246" y="206"/>
                    </a:lnTo>
                    <a:lnTo>
                      <a:pt x="246" y="206"/>
                    </a:lnTo>
                    <a:lnTo>
                      <a:pt x="244" y="208"/>
                    </a:lnTo>
                    <a:lnTo>
                      <a:pt x="242" y="210"/>
                    </a:lnTo>
                    <a:lnTo>
                      <a:pt x="240" y="212"/>
                    </a:lnTo>
                    <a:lnTo>
                      <a:pt x="240" y="212"/>
                    </a:lnTo>
                    <a:lnTo>
                      <a:pt x="238" y="215"/>
                    </a:lnTo>
                    <a:lnTo>
                      <a:pt x="238" y="217"/>
                    </a:lnTo>
                    <a:lnTo>
                      <a:pt x="240" y="217"/>
                    </a:lnTo>
                    <a:lnTo>
                      <a:pt x="240" y="217"/>
                    </a:lnTo>
                    <a:lnTo>
                      <a:pt x="242" y="217"/>
                    </a:lnTo>
                    <a:lnTo>
                      <a:pt x="242" y="217"/>
                    </a:lnTo>
                    <a:lnTo>
                      <a:pt x="242" y="219"/>
                    </a:lnTo>
                    <a:lnTo>
                      <a:pt x="244" y="217"/>
                    </a:lnTo>
                    <a:lnTo>
                      <a:pt x="246" y="217"/>
                    </a:lnTo>
                    <a:lnTo>
                      <a:pt x="248" y="217"/>
                    </a:lnTo>
                    <a:lnTo>
                      <a:pt x="248" y="215"/>
                    </a:lnTo>
                    <a:lnTo>
                      <a:pt x="246" y="217"/>
                    </a:lnTo>
                    <a:lnTo>
                      <a:pt x="244" y="219"/>
                    </a:lnTo>
                    <a:lnTo>
                      <a:pt x="242" y="219"/>
                    </a:lnTo>
                    <a:lnTo>
                      <a:pt x="240" y="219"/>
                    </a:lnTo>
                    <a:lnTo>
                      <a:pt x="240" y="219"/>
                    </a:lnTo>
                    <a:lnTo>
                      <a:pt x="232" y="221"/>
                    </a:lnTo>
                    <a:lnTo>
                      <a:pt x="230" y="223"/>
                    </a:lnTo>
                    <a:lnTo>
                      <a:pt x="230" y="223"/>
                    </a:lnTo>
                    <a:lnTo>
                      <a:pt x="230" y="225"/>
                    </a:lnTo>
                    <a:lnTo>
                      <a:pt x="230" y="225"/>
                    </a:lnTo>
                    <a:lnTo>
                      <a:pt x="232" y="223"/>
                    </a:lnTo>
                    <a:lnTo>
                      <a:pt x="234" y="223"/>
                    </a:lnTo>
                    <a:lnTo>
                      <a:pt x="232" y="225"/>
                    </a:lnTo>
                    <a:lnTo>
                      <a:pt x="230" y="225"/>
                    </a:lnTo>
                    <a:lnTo>
                      <a:pt x="228" y="227"/>
                    </a:lnTo>
                    <a:lnTo>
                      <a:pt x="226" y="227"/>
                    </a:lnTo>
                    <a:lnTo>
                      <a:pt x="224" y="227"/>
                    </a:lnTo>
                    <a:lnTo>
                      <a:pt x="224" y="229"/>
                    </a:lnTo>
                    <a:lnTo>
                      <a:pt x="220" y="231"/>
                    </a:lnTo>
                    <a:lnTo>
                      <a:pt x="216" y="233"/>
                    </a:lnTo>
                    <a:lnTo>
                      <a:pt x="214" y="235"/>
                    </a:lnTo>
                    <a:lnTo>
                      <a:pt x="212" y="237"/>
                    </a:lnTo>
                    <a:lnTo>
                      <a:pt x="212" y="239"/>
                    </a:lnTo>
                    <a:lnTo>
                      <a:pt x="210" y="239"/>
                    </a:lnTo>
                    <a:lnTo>
                      <a:pt x="208" y="241"/>
                    </a:lnTo>
                    <a:lnTo>
                      <a:pt x="208" y="241"/>
                    </a:lnTo>
                    <a:lnTo>
                      <a:pt x="208" y="241"/>
                    </a:lnTo>
                    <a:lnTo>
                      <a:pt x="210" y="241"/>
                    </a:lnTo>
                    <a:lnTo>
                      <a:pt x="210" y="241"/>
                    </a:lnTo>
                    <a:lnTo>
                      <a:pt x="212" y="243"/>
                    </a:lnTo>
                    <a:lnTo>
                      <a:pt x="212" y="243"/>
                    </a:lnTo>
                    <a:lnTo>
                      <a:pt x="212" y="245"/>
                    </a:lnTo>
                    <a:lnTo>
                      <a:pt x="214" y="245"/>
                    </a:lnTo>
                    <a:lnTo>
                      <a:pt x="218" y="243"/>
                    </a:lnTo>
                    <a:lnTo>
                      <a:pt x="224" y="241"/>
                    </a:lnTo>
                    <a:lnTo>
                      <a:pt x="226" y="239"/>
                    </a:lnTo>
                    <a:lnTo>
                      <a:pt x="226" y="239"/>
                    </a:lnTo>
                    <a:lnTo>
                      <a:pt x="224" y="239"/>
                    </a:lnTo>
                    <a:lnTo>
                      <a:pt x="226" y="237"/>
                    </a:lnTo>
                    <a:lnTo>
                      <a:pt x="228" y="237"/>
                    </a:lnTo>
                    <a:lnTo>
                      <a:pt x="230" y="235"/>
                    </a:lnTo>
                    <a:lnTo>
                      <a:pt x="230" y="237"/>
                    </a:lnTo>
                    <a:lnTo>
                      <a:pt x="230" y="237"/>
                    </a:lnTo>
                    <a:lnTo>
                      <a:pt x="230" y="237"/>
                    </a:lnTo>
                    <a:lnTo>
                      <a:pt x="228" y="239"/>
                    </a:lnTo>
                    <a:lnTo>
                      <a:pt x="228" y="239"/>
                    </a:lnTo>
                    <a:lnTo>
                      <a:pt x="230" y="239"/>
                    </a:lnTo>
                    <a:lnTo>
                      <a:pt x="230" y="239"/>
                    </a:lnTo>
                    <a:lnTo>
                      <a:pt x="230" y="239"/>
                    </a:lnTo>
                    <a:lnTo>
                      <a:pt x="228" y="241"/>
                    </a:lnTo>
                    <a:lnTo>
                      <a:pt x="226" y="241"/>
                    </a:lnTo>
                    <a:lnTo>
                      <a:pt x="224" y="241"/>
                    </a:lnTo>
                    <a:lnTo>
                      <a:pt x="222" y="243"/>
                    </a:lnTo>
                    <a:lnTo>
                      <a:pt x="222" y="243"/>
                    </a:lnTo>
                    <a:lnTo>
                      <a:pt x="222" y="243"/>
                    </a:lnTo>
                    <a:lnTo>
                      <a:pt x="222" y="245"/>
                    </a:lnTo>
                    <a:lnTo>
                      <a:pt x="222" y="245"/>
                    </a:lnTo>
                    <a:lnTo>
                      <a:pt x="222" y="245"/>
                    </a:lnTo>
                    <a:lnTo>
                      <a:pt x="220" y="245"/>
                    </a:lnTo>
                    <a:lnTo>
                      <a:pt x="218" y="245"/>
                    </a:lnTo>
                    <a:lnTo>
                      <a:pt x="216" y="245"/>
                    </a:lnTo>
                    <a:lnTo>
                      <a:pt x="214" y="245"/>
                    </a:lnTo>
                    <a:lnTo>
                      <a:pt x="214" y="247"/>
                    </a:lnTo>
                    <a:lnTo>
                      <a:pt x="212" y="247"/>
                    </a:lnTo>
                    <a:lnTo>
                      <a:pt x="212" y="245"/>
                    </a:lnTo>
                    <a:lnTo>
                      <a:pt x="212" y="245"/>
                    </a:lnTo>
                    <a:lnTo>
                      <a:pt x="212" y="245"/>
                    </a:lnTo>
                    <a:lnTo>
                      <a:pt x="210" y="243"/>
                    </a:lnTo>
                    <a:lnTo>
                      <a:pt x="208" y="243"/>
                    </a:lnTo>
                    <a:lnTo>
                      <a:pt x="208" y="243"/>
                    </a:lnTo>
                    <a:lnTo>
                      <a:pt x="206" y="243"/>
                    </a:lnTo>
                    <a:lnTo>
                      <a:pt x="202" y="245"/>
                    </a:lnTo>
                    <a:lnTo>
                      <a:pt x="202" y="245"/>
                    </a:lnTo>
                    <a:lnTo>
                      <a:pt x="202" y="245"/>
                    </a:lnTo>
                    <a:lnTo>
                      <a:pt x="204" y="243"/>
                    </a:lnTo>
                    <a:lnTo>
                      <a:pt x="202" y="243"/>
                    </a:lnTo>
                    <a:lnTo>
                      <a:pt x="200" y="243"/>
                    </a:lnTo>
                    <a:lnTo>
                      <a:pt x="198" y="243"/>
                    </a:lnTo>
                    <a:lnTo>
                      <a:pt x="196" y="243"/>
                    </a:lnTo>
                    <a:lnTo>
                      <a:pt x="194" y="245"/>
                    </a:lnTo>
                    <a:lnTo>
                      <a:pt x="194" y="245"/>
                    </a:lnTo>
                    <a:lnTo>
                      <a:pt x="194" y="245"/>
                    </a:lnTo>
                    <a:lnTo>
                      <a:pt x="194" y="245"/>
                    </a:lnTo>
                    <a:lnTo>
                      <a:pt x="196" y="245"/>
                    </a:lnTo>
                    <a:lnTo>
                      <a:pt x="196" y="247"/>
                    </a:lnTo>
                    <a:lnTo>
                      <a:pt x="196" y="247"/>
                    </a:lnTo>
                    <a:lnTo>
                      <a:pt x="196" y="247"/>
                    </a:lnTo>
                    <a:lnTo>
                      <a:pt x="192" y="249"/>
                    </a:lnTo>
                    <a:lnTo>
                      <a:pt x="192" y="249"/>
                    </a:lnTo>
                    <a:lnTo>
                      <a:pt x="190" y="251"/>
                    </a:lnTo>
                    <a:lnTo>
                      <a:pt x="192" y="251"/>
                    </a:lnTo>
                    <a:lnTo>
                      <a:pt x="192" y="253"/>
                    </a:lnTo>
                    <a:lnTo>
                      <a:pt x="196" y="255"/>
                    </a:lnTo>
                    <a:lnTo>
                      <a:pt x="196" y="255"/>
                    </a:lnTo>
                    <a:lnTo>
                      <a:pt x="192" y="253"/>
                    </a:lnTo>
                    <a:lnTo>
                      <a:pt x="192" y="253"/>
                    </a:lnTo>
                    <a:lnTo>
                      <a:pt x="190" y="251"/>
                    </a:lnTo>
                    <a:lnTo>
                      <a:pt x="188" y="251"/>
                    </a:lnTo>
                    <a:lnTo>
                      <a:pt x="186" y="251"/>
                    </a:lnTo>
                    <a:lnTo>
                      <a:pt x="184" y="251"/>
                    </a:lnTo>
                    <a:lnTo>
                      <a:pt x="184" y="251"/>
                    </a:lnTo>
                    <a:lnTo>
                      <a:pt x="182" y="253"/>
                    </a:lnTo>
                    <a:lnTo>
                      <a:pt x="176" y="253"/>
                    </a:lnTo>
                    <a:lnTo>
                      <a:pt x="176" y="253"/>
                    </a:lnTo>
                    <a:lnTo>
                      <a:pt x="176" y="255"/>
                    </a:lnTo>
                    <a:lnTo>
                      <a:pt x="174" y="257"/>
                    </a:lnTo>
                    <a:lnTo>
                      <a:pt x="174" y="257"/>
                    </a:lnTo>
                    <a:lnTo>
                      <a:pt x="174" y="257"/>
                    </a:lnTo>
                    <a:lnTo>
                      <a:pt x="176" y="257"/>
                    </a:lnTo>
                    <a:lnTo>
                      <a:pt x="178" y="257"/>
                    </a:lnTo>
                    <a:lnTo>
                      <a:pt x="180" y="257"/>
                    </a:lnTo>
                    <a:lnTo>
                      <a:pt x="182" y="257"/>
                    </a:lnTo>
                    <a:lnTo>
                      <a:pt x="190" y="257"/>
                    </a:lnTo>
                    <a:lnTo>
                      <a:pt x="190" y="257"/>
                    </a:lnTo>
                    <a:lnTo>
                      <a:pt x="186" y="257"/>
                    </a:lnTo>
                    <a:lnTo>
                      <a:pt x="182" y="257"/>
                    </a:lnTo>
                    <a:lnTo>
                      <a:pt x="182" y="259"/>
                    </a:lnTo>
                    <a:lnTo>
                      <a:pt x="182" y="259"/>
                    </a:lnTo>
                    <a:lnTo>
                      <a:pt x="184" y="259"/>
                    </a:lnTo>
                    <a:lnTo>
                      <a:pt x="184" y="259"/>
                    </a:lnTo>
                    <a:lnTo>
                      <a:pt x="184" y="259"/>
                    </a:lnTo>
                    <a:lnTo>
                      <a:pt x="182" y="261"/>
                    </a:lnTo>
                    <a:lnTo>
                      <a:pt x="180" y="259"/>
                    </a:lnTo>
                    <a:lnTo>
                      <a:pt x="176" y="259"/>
                    </a:lnTo>
                    <a:lnTo>
                      <a:pt x="174" y="259"/>
                    </a:lnTo>
                    <a:lnTo>
                      <a:pt x="172" y="259"/>
                    </a:lnTo>
                    <a:lnTo>
                      <a:pt x="170" y="259"/>
                    </a:lnTo>
                    <a:lnTo>
                      <a:pt x="168" y="259"/>
                    </a:lnTo>
                    <a:lnTo>
                      <a:pt x="168" y="259"/>
                    </a:lnTo>
                    <a:lnTo>
                      <a:pt x="166" y="261"/>
                    </a:lnTo>
                    <a:lnTo>
                      <a:pt x="166" y="261"/>
                    </a:lnTo>
                    <a:lnTo>
                      <a:pt x="166" y="261"/>
                    </a:lnTo>
                    <a:lnTo>
                      <a:pt x="166" y="263"/>
                    </a:lnTo>
                    <a:lnTo>
                      <a:pt x="168" y="263"/>
                    </a:lnTo>
                    <a:lnTo>
                      <a:pt x="170" y="261"/>
                    </a:lnTo>
                    <a:lnTo>
                      <a:pt x="172" y="261"/>
                    </a:lnTo>
                    <a:lnTo>
                      <a:pt x="172" y="261"/>
                    </a:lnTo>
                    <a:lnTo>
                      <a:pt x="172" y="263"/>
                    </a:lnTo>
                    <a:lnTo>
                      <a:pt x="166" y="263"/>
                    </a:lnTo>
                    <a:lnTo>
                      <a:pt x="164" y="263"/>
                    </a:lnTo>
                    <a:lnTo>
                      <a:pt x="164" y="263"/>
                    </a:lnTo>
                    <a:lnTo>
                      <a:pt x="164" y="263"/>
                    </a:lnTo>
                    <a:lnTo>
                      <a:pt x="162" y="263"/>
                    </a:lnTo>
                    <a:lnTo>
                      <a:pt x="162" y="263"/>
                    </a:lnTo>
                    <a:lnTo>
                      <a:pt x="160" y="263"/>
                    </a:lnTo>
                    <a:lnTo>
                      <a:pt x="158" y="263"/>
                    </a:lnTo>
                    <a:lnTo>
                      <a:pt x="158" y="265"/>
                    </a:lnTo>
                    <a:lnTo>
                      <a:pt x="156" y="265"/>
                    </a:lnTo>
                    <a:lnTo>
                      <a:pt x="156" y="267"/>
                    </a:lnTo>
                    <a:lnTo>
                      <a:pt x="156" y="267"/>
                    </a:lnTo>
                    <a:lnTo>
                      <a:pt x="154" y="265"/>
                    </a:lnTo>
                    <a:lnTo>
                      <a:pt x="154" y="267"/>
                    </a:lnTo>
                    <a:lnTo>
                      <a:pt x="152" y="269"/>
                    </a:lnTo>
                    <a:lnTo>
                      <a:pt x="154" y="269"/>
                    </a:lnTo>
                    <a:lnTo>
                      <a:pt x="154" y="269"/>
                    </a:lnTo>
                    <a:lnTo>
                      <a:pt x="158" y="269"/>
                    </a:lnTo>
                    <a:lnTo>
                      <a:pt x="160" y="269"/>
                    </a:lnTo>
                    <a:lnTo>
                      <a:pt x="166" y="271"/>
                    </a:lnTo>
                    <a:lnTo>
                      <a:pt x="168" y="271"/>
                    </a:lnTo>
                    <a:lnTo>
                      <a:pt x="172" y="271"/>
                    </a:lnTo>
                    <a:lnTo>
                      <a:pt x="172" y="271"/>
                    </a:lnTo>
                    <a:lnTo>
                      <a:pt x="170" y="271"/>
                    </a:lnTo>
                    <a:lnTo>
                      <a:pt x="164" y="273"/>
                    </a:lnTo>
                    <a:lnTo>
                      <a:pt x="160" y="271"/>
                    </a:lnTo>
                    <a:lnTo>
                      <a:pt x="156" y="271"/>
                    </a:lnTo>
                    <a:lnTo>
                      <a:pt x="152" y="271"/>
                    </a:lnTo>
                    <a:lnTo>
                      <a:pt x="152" y="271"/>
                    </a:lnTo>
                    <a:lnTo>
                      <a:pt x="150" y="271"/>
                    </a:lnTo>
                    <a:lnTo>
                      <a:pt x="150" y="271"/>
                    </a:lnTo>
                    <a:lnTo>
                      <a:pt x="150" y="273"/>
                    </a:lnTo>
                    <a:lnTo>
                      <a:pt x="150" y="275"/>
                    </a:lnTo>
                    <a:lnTo>
                      <a:pt x="152" y="275"/>
                    </a:lnTo>
                    <a:lnTo>
                      <a:pt x="154" y="277"/>
                    </a:lnTo>
                    <a:lnTo>
                      <a:pt x="154" y="277"/>
                    </a:lnTo>
                    <a:lnTo>
                      <a:pt x="156" y="277"/>
                    </a:lnTo>
                    <a:lnTo>
                      <a:pt x="154" y="277"/>
                    </a:lnTo>
                    <a:lnTo>
                      <a:pt x="154" y="277"/>
                    </a:lnTo>
                    <a:lnTo>
                      <a:pt x="150" y="277"/>
                    </a:lnTo>
                    <a:lnTo>
                      <a:pt x="150" y="279"/>
                    </a:lnTo>
                    <a:lnTo>
                      <a:pt x="152" y="281"/>
                    </a:lnTo>
                    <a:lnTo>
                      <a:pt x="152" y="281"/>
                    </a:lnTo>
                    <a:lnTo>
                      <a:pt x="154" y="283"/>
                    </a:lnTo>
                    <a:lnTo>
                      <a:pt x="156" y="283"/>
                    </a:lnTo>
                    <a:lnTo>
                      <a:pt x="158" y="283"/>
                    </a:lnTo>
                    <a:lnTo>
                      <a:pt x="164" y="283"/>
                    </a:lnTo>
                    <a:lnTo>
                      <a:pt x="168" y="283"/>
                    </a:lnTo>
                    <a:lnTo>
                      <a:pt x="170" y="283"/>
                    </a:lnTo>
                    <a:lnTo>
                      <a:pt x="170" y="281"/>
                    </a:lnTo>
                    <a:lnTo>
                      <a:pt x="170" y="281"/>
                    </a:lnTo>
                    <a:lnTo>
                      <a:pt x="170" y="281"/>
                    </a:lnTo>
                    <a:lnTo>
                      <a:pt x="170" y="281"/>
                    </a:lnTo>
                    <a:lnTo>
                      <a:pt x="172" y="281"/>
                    </a:lnTo>
                    <a:lnTo>
                      <a:pt x="174" y="281"/>
                    </a:lnTo>
                    <a:lnTo>
                      <a:pt x="174" y="283"/>
                    </a:lnTo>
                    <a:lnTo>
                      <a:pt x="178" y="283"/>
                    </a:lnTo>
                    <a:lnTo>
                      <a:pt x="180" y="281"/>
                    </a:lnTo>
                    <a:lnTo>
                      <a:pt x="180" y="281"/>
                    </a:lnTo>
                    <a:lnTo>
                      <a:pt x="180" y="281"/>
                    </a:lnTo>
                    <a:lnTo>
                      <a:pt x="180" y="279"/>
                    </a:lnTo>
                    <a:lnTo>
                      <a:pt x="182" y="277"/>
                    </a:lnTo>
                    <a:lnTo>
                      <a:pt x="182" y="279"/>
                    </a:lnTo>
                    <a:lnTo>
                      <a:pt x="180" y="281"/>
                    </a:lnTo>
                    <a:lnTo>
                      <a:pt x="180" y="281"/>
                    </a:lnTo>
                    <a:lnTo>
                      <a:pt x="184" y="281"/>
                    </a:lnTo>
                    <a:lnTo>
                      <a:pt x="182" y="283"/>
                    </a:lnTo>
                    <a:lnTo>
                      <a:pt x="176" y="283"/>
                    </a:lnTo>
                    <a:lnTo>
                      <a:pt x="176" y="285"/>
                    </a:lnTo>
                    <a:lnTo>
                      <a:pt x="176" y="285"/>
                    </a:lnTo>
                    <a:lnTo>
                      <a:pt x="176" y="285"/>
                    </a:lnTo>
                    <a:lnTo>
                      <a:pt x="176" y="285"/>
                    </a:lnTo>
                    <a:lnTo>
                      <a:pt x="176" y="283"/>
                    </a:lnTo>
                    <a:lnTo>
                      <a:pt x="174" y="283"/>
                    </a:lnTo>
                    <a:lnTo>
                      <a:pt x="172" y="283"/>
                    </a:lnTo>
                    <a:lnTo>
                      <a:pt x="170" y="283"/>
                    </a:lnTo>
                    <a:lnTo>
                      <a:pt x="168" y="283"/>
                    </a:lnTo>
                    <a:lnTo>
                      <a:pt x="166" y="283"/>
                    </a:lnTo>
                    <a:lnTo>
                      <a:pt x="162" y="283"/>
                    </a:lnTo>
                    <a:lnTo>
                      <a:pt x="156" y="283"/>
                    </a:lnTo>
                    <a:lnTo>
                      <a:pt x="154" y="285"/>
                    </a:lnTo>
                    <a:lnTo>
                      <a:pt x="152" y="285"/>
                    </a:lnTo>
                    <a:lnTo>
                      <a:pt x="152" y="283"/>
                    </a:lnTo>
                    <a:lnTo>
                      <a:pt x="150" y="285"/>
                    </a:lnTo>
                    <a:lnTo>
                      <a:pt x="150" y="285"/>
                    </a:lnTo>
                    <a:lnTo>
                      <a:pt x="150" y="287"/>
                    </a:lnTo>
                    <a:lnTo>
                      <a:pt x="150" y="289"/>
                    </a:lnTo>
                    <a:lnTo>
                      <a:pt x="152" y="291"/>
                    </a:lnTo>
                    <a:lnTo>
                      <a:pt x="154" y="291"/>
                    </a:lnTo>
                    <a:lnTo>
                      <a:pt x="156" y="291"/>
                    </a:lnTo>
                    <a:lnTo>
                      <a:pt x="158" y="289"/>
                    </a:lnTo>
                    <a:lnTo>
                      <a:pt x="158" y="289"/>
                    </a:lnTo>
                    <a:lnTo>
                      <a:pt x="158" y="291"/>
                    </a:lnTo>
                    <a:lnTo>
                      <a:pt x="152" y="293"/>
                    </a:lnTo>
                    <a:lnTo>
                      <a:pt x="152" y="293"/>
                    </a:lnTo>
                    <a:lnTo>
                      <a:pt x="152" y="297"/>
                    </a:lnTo>
                    <a:lnTo>
                      <a:pt x="154" y="297"/>
                    </a:lnTo>
                    <a:lnTo>
                      <a:pt x="156" y="299"/>
                    </a:lnTo>
                    <a:lnTo>
                      <a:pt x="158" y="299"/>
                    </a:lnTo>
                    <a:lnTo>
                      <a:pt x="158" y="299"/>
                    </a:lnTo>
                    <a:lnTo>
                      <a:pt x="158" y="299"/>
                    </a:lnTo>
                    <a:lnTo>
                      <a:pt x="156" y="301"/>
                    </a:lnTo>
                    <a:lnTo>
                      <a:pt x="154" y="301"/>
                    </a:lnTo>
                    <a:lnTo>
                      <a:pt x="154" y="299"/>
                    </a:lnTo>
                    <a:lnTo>
                      <a:pt x="152" y="299"/>
                    </a:lnTo>
                    <a:lnTo>
                      <a:pt x="152" y="301"/>
                    </a:lnTo>
                    <a:lnTo>
                      <a:pt x="152" y="301"/>
                    </a:lnTo>
                    <a:lnTo>
                      <a:pt x="152" y="303"/>
                    </a:lnTo>
                    <a:lnTo>
                      <a:pt x="152" y="303"/>
                    </a:lnTo>
                    <a:lnTo>
                      <a:pt x="150" y="305"/>
                    </a:lnTo>
                    <a:lnTo>
                      <a:pt x="150" y="307"/>
                    </a:lnTo>
                    <a:lnTo>
                      <a:pt x="152" y="307"/>
                    </a:lnTo>
                    <a:lnTo>
                      <a:pt x="152" y="307"/>
                    </a:lnTo>
                    <a:lnTo>
                      <a:pt x="152" y="307"/>
                    </a:lnTo>
                    <a:lnTo>
                      <a:pt x="152" y="305"/>
                    </a:lnTo>
                    <a:lnTo>
                      <a:pt x="154" y="305"/>
                    </a:lnTo>
                    <a:lnTo>
                      <a:pt x="156" y="305"/>
                    </a:lnTo>
                    <a:lnTo>
                      <a:pt x="156" y="303"/>
                    </a:lnTo>
                    <a:lnTo>
                      <a:pt x="158" y="301"/>
                    </a:lnTo>
                    <a:lnTo>
                      <a:pt x="160" y="301"/>
                    </a:lnTo>
                    <a:lnTo>
                      <a:pt x="160" y="301"/>
                    </a:lnTo>
                    <a:lnTo>
                      <a:pt x="162" y="299"/>
                    </a:lnTo>
                    <a:lnTo>
                      <a:pt x="162" y="297"/>
                    </a:lnTo>
                    <a:lnTo>
                      <a:pt x="164" y="297"/>
                    </a:lnTo>
                    <a:lnTo>
                      <a:pt x="164" y="295"/>
                    </a:lnTo>
                    <a:lnTo>
                      <a:pt x="168" y="295"/>
                    </a:lnTo>
                    <a:lnTo>
                      <a:pt x="172" y="293"/>
                    </a:lnTo>
                    <a:lnTo>
                      <a:pt x="176" y="293"/>
                    </a:lnTo>
                    <a:lnTo>
                      <a:pt x="174" y="293"/>
                    </a:lnTo>
                    <a:lnTo>
                      <a:pt x="172" y="293"/>
                    </a:lnTo>
                    <a:lnTo>
                      <a:pt x="172" y="295"/>
                    </a:lnTo>
                    <a:lnTo>
                      <a:pt x="170" y="295"/>
                    </a:lnTo>
                    <a:lnTo>
                      <a:pt x="170" y="299"/>
                    </a:lnTo>
                    <a:lnTo>
                      <a:pt x="170" y="297"/>
                    </a:lnTo>
                    <a:lnTo>
                      <a:pt x="170" y="295"/>
                    </a:lnTo>
                    <a:lnTo>
                      <a:pt x="170" y="295"/>
                    </a:lnTo>
                    <a:lnTo>
                      <a:pt x="168" y="295"/>
                    </a:lnTo>
                    <a:lnTo>
                      <a:pt x="164" y="297"/>
                    </a:lnTo>
                    <a:lnTo>
                      <a:pt x="164" y="299"/>
                    </a:lnTo>
                    <a:lnTo>
                      <a:pt x="164" y="299"/>
                    </a:lnTo>
                    <a:lnTo>
                      <a:pt x="164" y="299"/>
                    </a:lnTo>
                    <a:lnTo>
                      <a:pt x="162" y="301"/>
                    </a:lnTo>
                    <a:lnTo>
                      <a:pt x="160" y="303"/>
                    </a:lnTo>
                    <a:lnTo>
                      <a:pt x="158" y="303"/>
                    </a:lnTo>
                    <a:lnTo>
                      <a:pt x="160" y="305"/>
                    </a:lnTo>
                    <a:lnTo>
                      <a:pt x="160" y="305"/>
                    </a:lnTo>
                    <a:lnTo>
                      <a:pt x="162" y="305"/>
                    </a:lnTo>
                    <a:lnTo>
                      <a:pt x="164" y="305"/>
                    </a:lnTo>
                    <a:lnTo>
                      <a:pt x="166" y="303"/>
                    </a:lnTo>
                    <a:lnTo>
                      <a:pt x="166" y="305"/>
                    </a:lnTo>
                    <a:lnTo>
                      <a:pt x="162" y="305"/>
                    </a:lnTo>
                    <a:lnTo>
                      <a:pt x="160" y="305"/>
                    </a:lnTo>
                    <a:lnTo>
                      <a:pt x="160" y="307"/>
                    </a:lnTo>
                    <a:lnTo>
                      <a:pt x="156" y="307"/>
                    </a:lnTo>
                    <a:lnTo>
                      <a:pt x="156" y="305"/>
                    </a:lnTo>
                    <a:lnTo>
                      <a:pt x="156" y="305"/>
                    </a:lnTo>
                    <a:lnTo>
                      <a:pt x="154" y="307"/>
                    </a:lnTo>
                    <a:lnTo>
                      <a:pt x="154" y="307"/>
                    </a:lnTo>
                    <a:lnTo>
                      <a:pt x="152" y="309"/>
                    </a:lnTo>
                    <a:lnTo>
                      <a:pt x="152" y="311"/>
                    </a:lnTo>
                    <a:lnTo>
                      <a:pt x="150" y="313"/>
                    </a:lnTo>
                    <a:lnTo>
                      <a:pt x="152" y="315"/>
                    </a:lnTo>
                    <a:lnTo>
                      <a:pt x="154" y="315"/>
                    </a:lnTo>
                    <a:lnTo>
                      <a:pt x="156" y="315"/>
                    </a:lnTo>
                    <a:lnTo>
                      <a:pt x="156" y="313"/>
                    </a:lnTo>
                    <a:lnTo>
                      <a:pt x="158" y="313"/>
                    </a:lnTo>
                    <a:lnTo>
                      <a:pt x="158" y="313"/>
                    </a:lnTo>
                    <a:lnTo>
                      <a:pt x="160" y="311"/>
                    </a:lnTo>
                    <a:lnTo>
                      <a:pt x="162" y="311"/>
                    </a:lnTo>
                    <a:lnTo>
                      <a:pt x="164" y="309"/>
                    </a:lnTo>
                    <a:lnTo>
                      <a:pt x="166" y="309"/>
                    </a:lnTo>
                    <a:lnTo>
                      <a:pt x="168" y="309"/>
                    </a:lnTo>
                    <a:lnTo>
                      <a:pt x="168" y="309"/>
                    </a:lnTo>
                    <a:lnTo>
                      <a:pt x="166" y="309"/>
                    </a:lnTo>
                    <a:lnTo>
                      <a:pt x="164" y="311"/>
                    </a:lnTo>
                    <a:lnTo>
                      <a:pt x="162" y="311"/>
                    </a:lnTo>
                    <a:lnTo>
                      <a:pt x="162" y="313"/>
                    </a:lnTo>
                    <a:lnTo>
                      <a:pt x="162" y="313"/>
                    </a:lnTo>
                    <a:lnTo>
                      <a:pt x="162" y="315"/>
                    </a:lnTo>
                    <a:lnTo>
                      <a:pt x="162" y="315"/>
                    </a:lnTo>
                    <a:lnTo>
                      <a:pt x="160" y="315"/>
                    </a:lnTo>
                    <a:lnTo>
                      <a:pt x="160" y="317"/>
                    </a:lnTo>
                    <a:lnTo>
                      <a:pt x="162" y="317"/>
                    </a:lnTo>
                    <a:lnTo>
                      <a:pt x="164" y="319"/>
                    </a:lnTo>
                    <a:lnTo>
                      <a:pt x="166" y="317"/>
                    </a:lnTo>
                    <a:lnTo>
                      <a:pt x="166" y="317"/>
                    </a:lnTo>
                    <a:lnTo>
                      <a:pt x="164" y="319"/>
                    </a:lnTo>
                    <a:lnTo>
                      <a:pt x="164" y="319"/>
                    </a:lnTo>
                    <a:lnTo>
                      <a:pt x="164" y="319"/>
                    </a:lnTo>
                    <a:lnTo>
                      <a:pt x="160" y="319"/>
                    </a:lnTo>
                    <a:lnTo>
                      <a:pt x="156" y="317"/>
                    </a:lnTo>
                    <a:lnTo>
                      <a:pt x="156" y="319"/>
                    </a:lnTo>
                    <a:lnTo>
                      <a:pt x="156" y="321"/>
                    </a:lnTo>
                    <a:lnTo>
                      <a:pt x="156" y="323"/>
                    </a:lnTo>
                    <a:lnTo>
                      <a:pt x="156" y="323"/>
                    </a:lnTo>
                    <a:lnTo>
                      <a:pt x="158" y="325"/>
                    </a:lnTo>
                    <a:lnTo>
                      <a:pt x="162" y="327"/>
                    </a:lnTo>
                    <a:lnTo>
                      <a:pt x="162" y="327"/>
                    </a:lnTo>
                    <a:lnTo>
                      <a:pt x="166" y="329"/>
                    </a:lnTo>
                    <a:lnTo>
                      <a:pt x="168" y="329"/>
                    </a:lnTo>
                    <a:lnTo>
                      <a:pt x="170" y="329"/>
                    </a:lnTo>
                    <a:lnTo>
                      <a:pt x="170" y="329"/>
                    </a:lnTo>
                    <a:lnTo>
                      <a:pt x="170" y="331"/>
                    </a:lnTo>
                    <a:lnTo>
                      <a:pt x="170" y="331"/>
                    </a:lnTo>
                    <a:lnTo>
                      <a:pt x="170" y="331"/>
                    </a:lnTo>
                    <a:lnTo>
                      <a:pt x="168" y="333"/>
                    </a:lnTo>
                    <a:lnTo>
                      <a:pt x="168" y="333"/>
                    </a:lnTo>
                    <a:lnTo>
                      <a:pt x="170" y="333"/>
                    </a:lnTo>
                    <a:lnTo>
                      <a:pt x="172" y="333"/>
                    </a:lnTo>
                    <a:lnTo>
                      <a:pt x="172" y="331"/>
                    </a:lnTo>
                    <a:lnTo>
                      <a:pt x="172" y="331"/>
                    </a:lnTo>
                    <a:lnTo>
                      <a:pt x="172" y="331"/>
                    </a:lnTo>
                    <a:lnTo>
                      <a:pt x="174" y="331"/>
                    </a:lnTo>
                    <a:lnTo>
                      <a:pt x="172" y="333"/>
                    </a:lnTo>
                    <a:lnTo>
                      <a:pt x="172" y="333"/>
                    </a:lnTo>
                    <a:lnTo>
                      <a:pt x="172" y="333"/>
                    </a:lnTo>
                    <a:lnTo>
                      <a:pt x="174" y="333"/>
                    </a:lnTo>
                    <a:lnTo>
                      <a:pt x="176" y="333"/>
                    </a:lnTo>
                    <a:lnTo>
                      <a:pt x="180" y="333"/>
                    </a:lnTo>
                    <a:lnTo>
                      <a:pt x="186" y="333"/>
                    </a:lnTo>
                    <a:lnTo>
                      <a:pt x="188" y="331"/>
                    </a:lnTo>
                    <a:lnTo>
                      <a:pt x="190" y="331"/>
                    </a:lnTo>
                    <a:lnTo>
                      <a:pt x="192" y="331"/>
                    </a:lnTo>
                    <a:lnTo>
                      <a:pt x="194" y="329"/>
                    </a:lnTo>
                    <a:lnTo>
                      <a:pt x="198" y="325"/>
                    </a:lnTo>
                    <a:lnTo>
                      <a:pt x="202" y="323"/>
                    </a:lnTo>
                    <a:lnTo>
                      <a:pt x="202" y="323"/>
                    </a:lnTo>
                    <a:lnTo>
                      <a:pt x="202" y="321"/>
                    </a:lnTo>
                    <a:lnTo>
                      <a:pt x="204" y="321"/>
                    </a:lnTo>
                    <a:lnTo>
                      <a:pt x="204" y="321"/>
                    </a:lnTo>
                    <a:lnTo>
                      <a:pt x="204" y="319"/>
                    </a:lnTo>
                    <a:lnTo>
                      <a:pt x="206" y="319"/>
                    </a:lnTo>
                    <a:lnTo>
                      <a:pt x="208" y="319"/>
                    </a:lnTo>
                    <a:lnTo>
                      <a:pt x="208" y="319"/>
                    </a:lnTo>
                    <a:lnTo>
                      <a:pt x="208" y="317"/>
                    </a:lnTo>
                    <a:lnTo>
                      <a:pt x="208" y="317"/>
                    </a:lnTo>
                    <a:lnTo>
                      <a:pt x="208" y="315"/>
                    </a:lnTo>
                    <a:lnTo>
                      <a:pt x="208" y="315"/>
                    </a:lnTo>
                    <a:lnTo>
                      <a:pt x="210" y="317"/>
                    </a:lnTo>
                    <a:lnTo>
                      <a:pt x="210" y="319"/>
                    </a:lnTo>
                    <a:lnTo>
                      <a:pt x="212" y="319"/>
                    </a:lnTo>
                    <a:lnTo>
                      <a:pt x="214" y="317"/>
                    </a:lnTo>
                    <a:lnTo>
                      <a:pt x="214" y="317"/>
                    </a:lnTo>
                    <a:lnTo>
                      <a:pt x="216" y="317"/>
                    </a:lnTo>
                    <a:lnTo>
                      <a:pt x="216" y="317"/>
                    </a:lnTo>
                    <a:lnTo>
                      <a:pt x="218" y="313"/>
                    </a:lnTo>
                    <a:lnTo>
                      <a:pt x="218" y="311"/>
                    </a:lnTo>
                    <a:lnTo>
                      <a:pt x="218" y="311"/>
                    </a:lnTo>
                    <a:lnTo>
                      <a:pt x="218" y="311"/>
                    </a:lnTo>
                    <a:lnTo>
                      <a:pt x="218" y="309"/>
                    </a:lnTo>
                    <a:lnTo>
                      <a:pt x="220" y="309"/>
                    </a:lnTo>
                    <a:lnTo>
                      <a:pt x="220" y="307"/>
                    </a:lnTo>
                    <a:lnTo>
                      <a:pt x="220" y="307"/>
                    </a:lnTo>
                    <a:lnTo>
                      <a:pt x="220" y="305"/>
                    </a:lnTo>
                    <a:lnTo>
                      <a:pt x="220" y="307"/>
                    </a:lnTo>
                    <a:lnTo>
                      <a:pt x="220" y="307"/>
                    </a:lnTo>
                    <a:lnTo>
                      <a:pt x="220" y="311"/>
                    </a:lnTo>
                    <a:lnTo>
                      <a:pt x="220" y="311"/>
                    </a:lnTo>
                    <a:lnTo>
                      <a:pt x="222" y="313"/>
                    </a:lnTo>
                    <a:lnTo>
                      <a:pt x="224" y="315"/>
                    </a:lnTo>
                    <a:lnTo>
                      <a:pt x="224" y="315"/>
                    </a:lnTo>
                    <a:lnTo>
                      <a:pt x="226" y="315"/>
                    </a:lnTo>
                    <a:lnTo>
                      <a:pt x="226" y="315"/>
                    </a:lnTo>
                    <a:lnTo>
                      <a:pt x="228" y="315"/>
                    </a:lnTo>
                    <a:lnTo>
                      <a:pt x="230" y="315"/>
                    </a:lnTo>
                    <a:lnTo>
                      <a:pt x="230" y="317"/>
                    </a:lnTo>
                    <a:lnTo>
                      <a:pt x="230" y="317"/>
                    </a:lnTo>
                    <a:lnTo>
                      <a:pt x="232" y="319"/>
                    </a:lnTo>
                    <a:lnTo>
                      <a:pt x="232" y="319"/>
                    </a:lnTo>
                    <a:lnTo>
                      <a:pt x="234" y="319"/>
                    </a:lnTo>
                    <a:lnTo>
                      <a:pt x="234" y="317"/>
                    </a:lnTo>
                    <a:lnTo>
                      <a:pt x="234" y="315"/>
                    </a:lnTo>
                    <a:lnTo>
                      <a:pt x="236" y="313"/>
                    </a:lnTo>
                    <a:lnTo>
                      <a:pt x="234" y="311"/>
                    </a:lnTo>
                    <a:lnTo>
                      <a:pt x="234" y="309"/>
                    </a:lnTo>
                    <a:lnTo>
                      <a:pt x="234" y="307"/>
                    </a:lnTo>
                    <a:lnTo>
                      <a:pt x="236" y="307"/>
                    </a:lnTo>
                    <a:lnTo>
                      <a:pt x="236" y="305"/>
                    </a:lnTo>
                    <a:lnTo>
                      <a:pt x="238" y="303"/>
                    </a:lnTo>
                    <a:lnTo>
                      <a:pt x="238" y="303"/>
                    </a:lnTo>
                    <a:lnTo>
                      <a:pt x="238" y="303"/>
                    </a:lnTo>
                    <a:lnTo>
                      <a:pt x="240" y="303"/>
                    </a:lnTo>
                    <a:lnTo>
                      <a:pt x="242" y="301"/>
                    </a:lnTo>
                    <a:lnTo>
                      <a:pt x="244" y="301"/>
                    </a:lnTo>
                    <a:lnTo>
                      <a:pt x="244" y="299"/>
                    </a:lnTo>
                    <a:lnTo>
                      <a:pt x="244" y="297"/>
                    </a:lnTo>
                    <a:lnTo>
                      <a:pt x="244" y="297"/>
                    </a:lnTo>
                    <a:lnTo>
                      <a:pt x="244" y="295"/>
                    </a:lnTo>
                    <a:lnTo>
                      <a:pt x="246" y="293"/>
                    </a:lnTo>
                    <a:lnTo>
                      <a:pt x="244" y="293"/>
                    </a:lnTo>
                    <a:lnTo>
                      <a:pt x="244" y="289"/>
                    </a:lnTo>
                    <a:lnTo>
                      <a:pt x="242" y="287"/>
                    </a:lnTo>
                    <a:lnTo>
                      <a:pt x="242" y="285"/>
                    </a:lnTo>
                    <a:lnTo>
                      <a:pt x="242" y="285"/>
                    </a:lnTo>
                    <a:lnTo>
                      <a:pt x="244" y="285"/>
                    </a:lnTo>
                    <a:lnTo>
                      <a:pt x="246" y="285"/>
                    </a:lnTo>
                    <a:lnTo>
                      <a:pt x="246" y="283"/>
                    </a:lnTo>
                    <a:lnTo>
                      <a:pt x="246" y="283"/>
                    </a:lnTo>
                    <a:lnTo>
                      <a:pt x="248" y="283"/>
                    </a:lnTo>
                    <a:lnTo>
                      <a:pt x="248" y="281"/>
                    </a:lnTo>
                    <a:lnTo>
                      <a:pt x="248" y="281"/>
                    </a:lnTo>
                    <a:lnTo>
                      <a:pt x="248" y="279"/>
                    </a:lnTo>
                    <a:lnTo>
                      <a:pt x="248" y="277"/>
                    </a:lnTo>
                    <a:lnTo>
                      <a:pt x="246" y="277"/>
                    </a:lnTo>
                    <a:lnTo>
                      <a:pt x="244" y="275"/>
                    </a:lnTo>
                    <a:lnTo>
                      <a:pt x="242" y="275"/>
                    </a:lnTo>
                    <a:lnTo>
                      <a:pt x="240" y="273"/>
                    </a:lnTo>
                    <a:lnTo>
                      <a:pt x="240" y="269"/>
                    </a:lnTo>
                    <a:lnTo>
                      <a:pt x="242" y="267"/>
                    </a:lnTo>
                    <a:lnTo>
                      <a:pt x="242" y="265"/>
                    </a:lnTo>
                    <a:lnTo>
                      <a:pt x="242" y="265"/>
                    </a:lnTo>
                    <a:lnTo>
                      <a:pt x="240" y="259"/>
                    </a:lnTo>
                    <a:lnTo>
                      <a:pt x="240" y="259"/>
                    </a:lnTo>
                    <a:lnTo>
                      <a:pt x="240" y="257"/>
                    </a:lnTo>
                    <a:lnTo>
                      <a:pt x="240" y="255"/>
                    </a:lnTo>
                    <a:lnTo>
                      <a:pt x="240" y="253"/>
                    </a:lnTo>
                    <a:lnTo>
                      <a:pt x="240" y="253"/>
                    </a:lnTo>
                    <a:lnTo>
                      <a:pt x="240" y="253"/>
                    </a:lnTo>
                    <a:lnTo>
                      <a:pt x="240" y="251"/>
                    </a:lnTo>
                    <a:lnTo>
                      <a:pt x="240" y="251"/>
                    </a:lnTo>
                    <a:lnTo>
                      <a:pt x="238" y="249"/>
                    </a:lnTo>
                    <a:lnTo>
                      <a:pt x="240" y="245"/>
                    </a:lnTo>
                    <a:lnTo>
                      <a:pt x="240" y="243"/>
                    </a:lnTo>
                    <a:lnTo>
                      <a:pt x="242" y="241"/>
                    </a:lnTo>
                    <a:lnTo>
                      <a:pt x="244" y="239"/>
                    </a:lnTo>
                    <a:lnTo>
                      <a:pt x="246" y="237"/>
                    </a:lnTo>
                    <a:lnTo>
                      <a:pt x="246" y="237"/>
                    </a:lnTo>
                    <a:lnTo>
                      <a:pt x="248" y="237"/>
                    </a:lnTo>
                    <a:lnTo>
                      <a:pt x="250" y="235"/>
                    </a:lnTo>
                    <a:lnTo>
                      <a:pt x="252" y="235"/>
                    </a:lnTo>
                    <a:lnTo>
                      <a:pt x="254" y="235"/>
                    </a:lnTo>
                    <a:lnTo>
                      <a:pt x="258" y="237"/>
                    </a:lnTo>
                    <a:lnTo>
                      <a:pt x="262" y="237"/>
                    </a:lnTo>
                    <a:lnTo>
                      <a:pt x="262" y="237"/>
                    </a:lnTo>
                    <a:lnTo>
                      <a:pt x="262" y="235"/>
                    </a:lnTo>
                    <a:lnTo>
                      <a:pt x="264" y="235"/>
                    </a:lnTo>
                    <a:lnTo>
                      <a:pt x="264" y="233"/>
                    </a:lnTo>
                    <a:lnTo>
                      <a:pt x="264" y="231"/>
                    </a:lnTo>
                    <a:lnTo>
                      <a:pt x="262" y="229"/>
                    </a:lnTo>
                    <a:lnTo>
                      <a:pt x="260" y="229"/>
                    </a:lnTo>
                    <a:lnTo>
                      <a:pt x="258" y="227"/>
                    </a:lnTo>
                    <a:lnTo>
                      <a:pt x="260" y="225"/>
                    </a:lnTo>
                    <a:lnTo>
                      <a:pt x="262" y="221"/>
                    </a:lnTo>
                    <a:lnTo>
                      <a:pt x="266" y="219"/>
                    </a:lnTo>
                    <a:lnTo>
                      <a:pt x="266" y="217"/>
                    </a:lnTo>
                    <a:lnTo>
                      <a:pt x="268" y="217"/>
                    </a:lnTo>
                    <a:lnTo>
                      <a:pt x="268" y="210"/>
                    </a:lnTo>
                    <a:lnTo>
                      <a:pt x="268" y="208"/>
                    </a:lnTo>
                    <a:lnTo>
                      <a:pt x="268" y="208"/>
                    </a:lnTo>
                    <a:lnTo>
                      <a:pt x="268" y="206"/>
                    </a:lnTo>
                    <a:lnTo>
                      <a:pt x="268" y="206"/>
                    </a:lnTo>
                    <a:lnTo>
                      <a:pt x="268" y="202"/>
                    </a:lnTo>
                    <a:lnTo>
                      <a:pt x="272" y="202"/>
                    </a:lnTo>
                    <a:lnTo>
                      <a:pt x="274" y="202"/>
                    </a:lnTo>
                    <a:lnTo>
                      <a:pt x="274" y="202"/>
                    </a:lnTo>
                    <a:lnTo>
                      <a:pt x="278" y="200"/>
                    </a:lnTo>
                    <a:lnTo>
                      <a:pt x="278" y="200"/>
                    </a:lnTo>
                    <a:lnTo>
                      <a:pt x="278" y="196"/>
                    </a:lnTo>
                    <a:lnTo>
                      <a:pt x="280" y="196"/>
                    </a:lnTo>
                    <a:lnTo>
                      <a:pt x="282" y="192"/>
                    </a:lnTo>
                    <a:lnTo>
                      <a:pt x="286" y="190"/>
                    </a:lnTo>
                    <a:lnTo>
                      <a:pt x="288" y="188"/>
                    </a:lnTo>
                    <a:lnTo>
                      <a:pt x="288" y="188"/>
                    </a:lnTo>
                    <a:lnTo>
                      <a:pt x="290" y="186"/>
                    </a:lnTo>
                    <a:lnTo>
                      <a:pt x="288" y="184"/>
                    </a:lnTo>
                    <a:lnTo>
                      <a:pt x="288" y="184"/>
                    </a:lnTo>
                    <a:lnTo>
                      <a:pt x="286" y="182"/>
                    </a:lnTo>
                    <a:lnTo>
                      <a:pt x="286" y="182"/>
                    </a:lnTo>
                    <a:lnTo>
                      <a:pt x="288" y="180"/>
                    </a:lnTo>
                    <a:lnTo>
                      <a:pt x="290" y="180"/>
                    </a:lnTo>
                    <a:lnTo>
                      <a:pt x="290" y="180"/>
                    </a:lnTo>
                    <a:lnTo>
                      <a:pt x="290" y="180"/>
                    </a:lnTo>
                    <a:lnTo>
                      <a:pt x="292" y="176"/>
                    </a:lnTo>
                    <a:lnTo>
                      <a:pt x="298" y="174"/>
                    </a:lnTo>
                    <a:lnTo>
                      <a:pt x="298" y="172"/>
                    </a:lnTo>
                    <a:lnTo>
                      <a:pt x="302" y="172"/>
                    </a:lnTo>
                    <a:lnTo>
                      <a:pt x="306" y="174"/>
                    </a:lnTo>
                    <a:lnTo>
                      <a:pt x="308" y="172"/>
                    </a:lnTo>
                    <a:lnTo>
                      <a:pt x="308" y="172"/>
                    </a:lnTo>
                    <a:lnTo>
                      <a:pt x="308" y="170"/>
                    </a:lnTo>
                    <a:lnTo>
                      <a:pt x="308" y="168"/>
                    </a:lnTo>
                    <a:lnTo>
                      <a:pt x="308" y="166"/>
                    </a:lnTo>
                    <a:lnTo>
                      <a:pt x="308" y="166"/>
                    </a:lnTo>
                    <a:lnTo>
                      <a:pt x="310" y="166"/>
                    </a:lnTo>
                    <a:lnTo>
                      <a:pt x="310" y="164"/>
                    </a:lnTo>
                    <a:lnTo>
                      <a:pt x="316" y="166"/>
                    </a:lnTo>
                    <a:lnTo>
                      <a:pt x="316" y="166"/>
                    </a:lnTo>
                    <a:lnTo>
                      <a:pt x="318" y="166"/>
                    </a:lnTo>
                    <a:lnTo>
                      <a:pt x="320" y="166"/>
                    </a:lnTo>
                    <a:lnTo>
                      <a:pt x="326" y="168"/>
                    </a:lnTo>
                    <a:lnTo>
                      <a:pt x="328" y="168"/>
                    </a:lnTo>
                    <a:lnTo>
                      <a:pt x="330" y="168"/>
                    </a:lnTo>
                    <a:lnTo>
                      <a:pt x="330" y="168"/>
                    </a:lnTo>
                    <a:lnTo>
                      <a:pt x="332" y="166"/>
                    </a:lnTo>
                    <a:lnTo>
                      <a:pt x="328" y="166"/>
                    </a:lnTo>
                    <a:lnTo>
                      <a:pt x="330" y="164"/>
                    </a:lnTo>
                    <a:lnTo>
                      <a:pt x="332" y="164"/>
                    </a:lnTo>
                    <a:lnTo>
                      <a:pt x="332" y="162"/>
                    </a:lnTo>
                    <a:lnTo>
                      <a:pt x="332" y="160"/>
                    </a:lnTo>
                    <a:lnTo>
                      <a:pt x="332" y="160"/>
                    </a:lnTo>
                    <a:lnTo>
                      <a:pt x="332" y="160"/>
                    </a:lnTo>
                    <a:lnTo>
                      <a:pt x="330" y="158"/>
                    </a:lnTo>
                    <a:lnTo>
                      <a:pt x="334" y="158"/>
                    </a:lnTo>
                    <a:lnTo>
                      <a:pt x="336" y="158"/>
                    </a:lnTo>
                    <a:lnTo>
                      <a:pt x="336" y="158"/>
                    </a:lnTo>
                    <a:lnTo>
                      <a:pt x="338" y="158"/>
                    </a:lnTo>
                    <a:lnTo>
                      <a:pt x="340" y="158"/>
                    </a:lnTo>
                    <a:lnTo>
                      <a:pt x="342" y="158"/>
                    </a:lnTo>
                    <a:lnTo>
                      <a:pt x="342" y="158"/>
                    </a:lnTo>
                    <a:lnTo>
                      <a:pt x="340" y="156"/>
                    </a:lnTo>
                    <a:lnTo>
                      <a:pt x="340" y="156"/>
                    </a:lnTo>
                    <a:lnTo>
                      <a:pt x="342" y="154"/>
                    </a:lnTo>
                    <a:lnTo>
                      <a:pt x="342" y="154"/>
                    </a:lnTo>
                    <a:lnTo>
                      <a:pt x="346" y="154"/>
                    </a:lnTo>
                    <a:lnTo>
                      <a:pt x="346" y="154"/>
                    </a:lnTo>
                    <a:lnTo>
                      <a:pt x="346" y="154"/>
                    </a:lnTo>
                    <a:lnTo>
                      <a:pt x="350" y="156"/>
                    </a:lnTo>
                    <a:lnTo>
                      <a:pt x="352" y="158"/>
                    </a:lnTo>
                    <a:lnTo>
                      <a:pt x="352" y="158"/>
                    </a:lnTo>
                    <a:lnTo>
                      <a:pt x="356" y="160"/>
                    </a:lnTo>
                    <a:lnTo>
                      <a:pt x="356" y="162"/>
                    </a:lnTo>
                    <a:lnTo>
                      <a:pt x="356" y="162"/>
                    </a:lnTo>
                    <a:lnTo>
                      <a:pt x="358" y="162"/>
                    </a:lnTo>
                    <a:lnTo>
                      <a:pt x="362" y="162"/>
                    </a:lnTo>
                    <a:lnTo>
                      <a:pt x="364" y="164"/>
                    </a:lnTo>
                    <a:lnTo>
                      <a:pt x="366" y="164"/>
                    </a:lnTo>
                    <a:lnTo>
                      <a:pt x="368" y="164"/>
                    </a:lnTo>
                    <a:lnTo>
                      <a:pt x="368" y="164"/>
                    </a:lnTo>
                    <a:lnTo>
                      <a:pt x="372" y="162"/>
                    </a:lnTo>
                    <a:lnTo>
                      <a:pt x="372" y="162"/>
                    </a:lnTo>
                    <a:lnTo>
                      <a:pt x="374" y="162"/>
                    </a:lnTo>
                    <a:lnTo>
                      <a:pt x="374" y="162"/>
                    </a:lnTo>
                    <a:lnTo>
                      <a:pt x="376" y="162"/>
                    </a:lnTo>
                    <a:lnTo>
                      <a:pt x="378" y="162"/>
                    </a:lnTo>
                    <a:lnTo>
                      <a:pt x="380" y="164"/>
                    </a:lnTo>
                    <a:lnTo>
                      <a:pt x="384" y="164"/>
                    </a:lnTo>
                    <a:lnTo>
                      <a:pt x="384" y="164"/>
                    </a:lnTo>
                    <a:lnTo>
                      <a:pt x="386" y="164"/>
                    </a:lnTo>
                    <a:lnTo>
                      <a:pt x="388" y="164"/>
                    </a:lnTo>
                    <a:lnTo>
                      <a:pt x="388" y="162"/>
                    </a:lnTo>
                    <a:lnTo>
                      <a:pt x="390" y="162"/>
                    </a:lnTo>
                    <a:lnTo>
                      <a:pt x="390" y="160"/>
                    </a:lnTo>
                    <a:lnTo>
                      <a:pt x="392" y="160"/>
                    </a:lnTo>
                    <a:lnTo>
                      <a:pt x="392" y="160"/>
                    </a:lnTo>
                    <a:lnTo>
                      <a:pt x="394" y="160"/>
                    </a:lnTo>
                    <a:lnTo>
                      <a:pt x="394" y="158"/>
                    </a:lnTo>
                    <a:lnTo>
                      <a:pt x="394" y="158"/>
                    </a:lnTo>
                    <a:lnTo>
                      <a:pt x="394" y="154"/>
                    </a:lnTo>
                    <a:lnTo>
                      <a:pt x="394" y="154"/>
                    </a:lnTo>
                    <a:lnTo>
                      <a:pt x="396" y="152"/>
                    </a:lnTo>
                    <a:lnTo>
                      <a:pt x="396" y="150"/>
                    </a:lnTo>
                    <a:lnTo>
                      <a:pt x="396" y="148"/>
                    </a:lnTo>
                    <a:lnTo>
                      <a:pt x="396" y="148"/>
                    </a:lnTo>
                    <a:lnTo>
                      <a:pt x="398" y="148"/>
                    </a:lnTo>
                    <a:lnTo>
                      <a:pt x="400" y="146"/>
                    </a:lnTo>
                    <a:lnTo>
                      <a:pt x="402" y="144"/>
                    </a:lnTo>
                    <a:lnTo>
                      <a:pt x="402" y="144"/>
                    </a:lnTo>
                    <a:lnTo>
                      <a:pt x="404" y="144"/>
                    </a:lnTo>
                    <a:lnTo>
                      <a:pt x="406" y="144"/>
                    </a:lnTo>
                    <a:lnTo>
                      <a:pt x="408" y="144"/>
                    </a:lnTo>
                    <a:lnTo>
                      <a:pt x="408" y="144"/>
                    </a:lnTo>
                    <a:lnTo>
                      <a:pt x="410" y="144"/>
                    </a:lnTo>
                    <a:lnTo>
                      <a:pt x="410" y="144"/>
                    </a:lnTo>
                    <a:lnTo>
                      <a:pt x="414" y="142"/>
                    </a:lnTo>
                    <a:lnTo>
                      <a:pt x="416" y="142"/>
                    </a:lnTo>
                    <a:lnTo>
                      <a:pt x="416" y="142"/>
                    </a:lnTo>
                    <a:lnTo>
                      <a:pt x="418" y="144"/>
                    </a:lnTo>
                    <a:lnTo>
                      <a:pt x="422" y="146"/>
                    </a:lnTo>
                    <a:lnTo>
                      <a:pt x="424" y="146"/>
                    </a:lnTo>
                    <a:lnTo>
                      <a:pt x="428" y="148"/>
                    </a:lnTo>
                    <a:lnTo>
                      <a:pt x="432" y="148"/>
                    </a:lnTo>
                    <a:lnTo>
                      <a:pt x="434" y="152"/>
                    </a:lnTo>
                    <a:lnTo>
                      <a:pt x="434" y="152"/>
                    </a:lnTo>
                    <a:lnTo>
                      <a:pt x="434" y="152"/>
                    </a:lnTo>
                    <a:lnTo>
                      <a:pt x="432" y="154"/>
                    </a:lnTo>
                    <a:lnTo>
                      <a:pt x="430" y="156"/>
                    </a:lnTo>
                    <a:lnTo>
                      <a:pt x="430" y="156"/>
                    </a:lnTo>
                    <a:lnTo>
                      <a:pt x="430" y="158"/>
                    </a:lnTo>
                    <a:lnTo>
                      <a:pt x="432" y="158"/>
                    </a:lnTo>
                    <a:lnTo>
                      <a:pt x="434" y="158"/>
                    </a:lnTo>
                    <a:lnTo>
                      <a:pt x="434" y="158"/>
                    </a:lnTo>
                    <a:lnTo>
                      <a:pt x="434" y="156"/>
                    </a:lnTo>
                    <a:lnTo>
                      <a:pt x="436" y="154"/>
                    </a:lnTo>
                    <a:lnTo>
                      <a:pt x="436" y="154"/>
                    </a:lnTo>
                    <a:lnTo>
                      <a:pt x="440" y="152"/>
                    </a:lnTo>
                    <a:lnTo>
                      <a:pt x="442" y="152"/>
                    </a:lnTo>
                    <a:lnTo>
                      <a:pt x="444" y="152"/>
                    </a:lnTo>
                    <a:lnTo>
                      <a:pt x="444" y="152"/>
                    </a:lnTo>
                    <a:lnTo>
                      <a:pt x="444" y="150"/>
                    </a:lnTo>
                    <a:lnTo>
                      <a:pt x="444" y="150"/>
                    </a:lnTo>
                    <a:lnTo>
                      <a:pt x="444" y="150"/>
                    </a:lnTo>
                    <a:lnTo>
                      <a:pt x="444" y="148"/>
                    </a:lnTo>
                    <a:lnTo>
                      <a:pt x="444" y="148"/>
                    </a:lnTo>
                    <a:lnTo>
                      <a:pt x="444" y="148"/>
                    </a:lnTo>
                    <a:lnTo>
                      <a:pt x="446" y="150"/>
                    </a:lnTo>
                    <a:lnTo>
                      <a:pt x="450" y="150"/>
                    </a:lnTo>
                    <a:lnTo>
                      <a:pt x="452" y="150"/>
                    </a:lnTo>
                    <a:lnTo>
                      <a:pt x="452" y="150"/>
                    </a:lnTo>
                    <a:lnTo>
                      <a:pt x="452" y="150"/>
                    </a:lnTo>
                    <a:lnTo>
                      <a:pt x="452" y="150"/>
                    </a:lnTo>
                    <a:lnTo>
                      <a:pt x="452" y="148"/>
                    </a:lnTo>
                    <a:close/>
                    <a:moveTo>
                      <a:pt x="386" y="128"/>
                    </a:moveTo>
                    <a:lnTo>
                      <a:pt x="388" y="128"/>
                    </a:lnTo>
                    <a:lnTo>
                      <a:pt x="388" y="130"/>
                    </a:lnTo>
                    <a:lnTo>
                      <a:pt x="390" y="130"/>
                    </a:lnTo>
                    <a:lnTo>
                      <a:pt x="392" y="130"/>
                    </a:lnTo>
                    <a:lnTo>
                      <a:pt x="394" y="128"/>
                    </a:lnTo>
                    <a:lnTo>
                      <a:pt x="394" y="128"/>
                    </a:lnTo>
                    <a:lnTo>
                      <a:pt x="396" y="128"/>
                    </a:lnTo>
                    <a:lnTo>
                      <a:pt x="394" y="128"/>
                    </a:lnTo>
                    <a:lnTo>
                      <a:pt x="392" y="128"/>
                    </a:lnTo>
                    <a:lnTo>
                      <a:pt x="392" y="128"/>
                    </a:lnTo>
                    <a:lnTo>
                      <a:pt x="388" y="126"/>
                    </a:lnTo>
                    <a:lnTo>
                      <a:pt x="386" y="128"/>
                    </a:lnTo>
                    <a:lnTo>
                      <a:pt x="386" y="128"/>
                    </a:lnTo>
                    <a:lnTo>
                      <a:pt x="386" y="128"/>
                    </a:lnTo>
                    <a:close/>
                    <a:moveTo>
                      <a:pt x="10" y="126"/>
                    </a:moveTo>
                    <a:lnTo>
                      <a:pt x="6" y="128"/>
                    </a:lnTo>
                    <a:lnTo>
                      <a:pt x="2" y="130"/>
                    </a:lnTo>
                    <a:lnTo>
                      <a:pt x="0" y="130"/>
                    </a:lnTo>
                    <a:lnTo>
                      <a:pt x="0" y="132"/>
                    </a:lnTo>
                    <a:lnTo>
                      <a:pt x="2" y="130"/>
                    </a:lnTo>
                    <a:lnTo>
                      <a:pt x="6" y="130"/>
                    </a:lnTo>
                    <a:lnTo>
                      <a:pt x="10" y="128"/>
                    </a:lnTo>
                    <a:lnTo>
                      <a:pt x="12" y="128"/>
                    </a:lnTo>
                    <a:lnTo>
                      <a:pt x="14" y="126"/>
                    </a:lnTo>
                    <a:lnTo>
                      <a:pt x="14" y="126"/>
                    </a:lnTo>
                    <a:lnTo>
                      <a:pt x="10" y="126"/>
                    </a:lnTo>
                    <a:close/>
                    <a:moveTo>
                      <a:pt x="312" y="80"/>
                    </a:moveTo>
                    <a:lnTo>
                      <a:pt x="314" y="80"/>
                    </a:lnTo>
                    <a:lnTo>
                      <a:pt x="314" y="78"/>
                    </a:lnTo>
                    <a:lnTo>
                      <a:pt x="314" y="78"/>
                    </a:lnTo>
                    <a:lnTo>
                      <a:pt x="312" y="78"/>
                    </a:lnTo>
                    <a:lnTo>
                      <a:pt x="310" y="78"/>
                    </a:lnTo>
                    <a:lnTo>
                      <a:pt x="308" y="78"/>
                    </a:lnTo>
                    <a:lnTo>
                      <a:pt x="310" y="80"/>
                    </a:lnTo>
                    <a:lnTo>
                      <a:pt x="312" y="80"/>
                    </a:lnTo>
                    <a:close/>
                    <a:moveTo>
                      <a:pt x="342" y="40"/>
                    </a:moveTo>
                    <a:lnTo>
                      <a:pt x="344" y="40"/>
                    </a:lnTo>
                    <a:lnTo>
                      <a:pt x="346" y="40"/>
                    </a:lnTo>
                    <a:lnTo>
                      <a:pt x="348" y="40"/>
                    </a:lnTo>
                    <a:lnTo>
                      <a:pt x="348" y="38"/>
                    </a:lnTo>
                    <a:lnTo>
                      <a:pt x="350" y="38"/>
                    </a:lnTo>
                    <a:lnTo>
                      <a:pt x="352" y="38"/>
                    </a:lnTo>
                    <a:lnTo>
                      <a:pt x="354" y="38"/>
                    </a:lnTo>
                    <a:lnTo>
                      <a:pt x="356" y="38"/>
                    </a:lnTo>
                    <a:lnTo>
                      <a:pt x="356" y="38"/>
                    </a:lnTo>
                    <a:lnTo>
                      <a:pt x="358" y="36"/>
                    </a:lnTo>
                    <a:lnTo>
                      <a:pt x="358" y="36"/>
                    </a:lnTo>
                    <a:lnTo>
                      <a:pt x="360" y="34"/>
                    </a:lnTo>
                    <a:lnTo>
                      <a:pt x="366" y="34"/>
                    </a:lnTo>
                    <a:lnTo>
                      <a:pt x="364" y="32"/>
                    </a:lnTo>
                    <a:lnTo>
                      <a:pt x="360" y="32"/>
                    </a:lnTo>
                    <a:lnTo>
                      <a:pt x="356" y="32"/>
                    </a:lnTo>
                    <a:lnTo>
                      <a:pt x="354" y="32"/>
                    </a:lnTo>
                    <a:lnTo>
                      <a:pt x="350" y="32"/>
                    </a:lnTo>
                    <a:lnTo>
                      <a:pt x="348" y="30"/>
                    </a:lnTo>
                    <a:lnTo>
                      <a:pt x="348" y="30"/>
                    </a:lnTo>
                    <a:lnTo>
                      <a:pt x="350" y="28"/>
                    </a:lnTo>
                    <a:lnTo>
                      <a:pt x="352" y="28"/>
                    </a:lnTo>
                    <a:lnTo>
                      <a:pt x="350" y="28"/>
                    </a:lnTo>
                    <a:lnTo>
                      <a:pt x="348" y="28"/>
                    </a:lnTo>
                    <a:lnTo>
                      <a:pt x="346" y="28"/>
                    </a:lnTo>
                    <a:lnTo>
                      <a:pt x="344" y="28"/>
                    </a:lnTo>
                    <a:lnTo>
                      <a:pt x="342" y="28"/>
                    </a:lnTo>
                    <a:lnTo>
                      <a:pt x="340" y="28"/>
                    </a:lnTo>
                    <a:lnTo>
                      <a:pt x="338" y="26"/>
                    </a:lnTo>
                    <a:lnTo>
                      <a:pt x="336" y="24"/>
                    </a:lnTo>
                    <a:lnTo>
                      <a:pt x="334" y="24"/>
                    </a:lnTo>
                    <a:lnTo>
                      <a:pt x="332" y="22"/>
                    </a:lnTo>
                    <a:lnTo>
                      <a:pt x="330" y="22"/>
                    </a:lnTo>
                    <a:lnTo>
                      <a:pt x="326" y="24"/>
                    </a:lnTo>
                    <a:lnTo>
                      <a:pt x="320" y="24"/>
                    </a:lnTo>
                    <a:lnTo>
                      <a:pt x="318" y="24"/>
                    </a:lnTo>
                    <a:lnTo>
                      <a:pt x="320" y="26"/>
                    </a:lnTo>
                    <a:lnTo>
                      <a:pt x="322" y="26"/>
                    </a:lnTo>
                    <a:lnTo>
                      <a:pt x="322" y="26"/>
                    </a:lnTo>
                    <a:lnTo>
                      <a:pt x="324" y="28"/>
                    </a:lnTo>
                    <a:lnTo>
                      <a:pt x="324" y="28"/>
                    </a:lnTo>
                    <a:lnTo>
                      <a:pt x="328" y="30"/>
                    </a:lnTo>
                    <a:lnTo>
                      <a:pt x="328" y="30"/>
                    </a:lnTo>
                    <a:lnTo>
                      <a:pt x="334" y="32"/>
                    </a:lnTo>
                    <a:lnTo>
                      <a:pt x="334" y="32"/>
                    </a:lnTo>
                    <a:lnTo>
                      <a:pt x="332" y="32"/>
                    </a:lnTo>
                    <a:lnTo>
                      <a:pt x="330" y="34"/>
                    </a:lnTo>
                    <a:lnTo>
                      <a:pt x="330" y="34"/>
                    </a:lnTo>
                    <a:lnTo>
                      <a:pt x="330" y="36"/>
                    </a:lnTo>
                    <a:lnTo>
                      <a:pt x="326" y="36"/>
                    </a:lnTo>
                    <a:lnTo>
                      <a:pt x="326" y="38"/>
                    </a:lnTo>
                    <a:lnTo>
                      <a:pt x="328" y="38"/>
                    </a:lnTo>
                    <a:lnTo>
                      <a:pt x="336" y="38"/>
                    </a:lnTo>
                    <a:lnTo>
                      <a:pt x="338" y="38"/>
                    </a:lnTo>
                    <a:lnTo>
                      <a:pt x="340" y="36"/>
                    </a:lnTo>
                    <a:lnTo>
                      <a:pt x="342" y="36"/>
                    </a:lnTo>
                    <a:lnTo>
                      <a:pt x="342" y="36"/>
                    </a:lnTo>
                    <a:lnTo>
                      <a:pt x="344" y="36"/>
                    </a:lnTo>
                    <a:lnTo>
                      <a:pt x="344" y="36"/>
                    </a:lnTo>
                    <a:lnTo>
                      <a:pt x="346" y="36"/>
                    </a:lnTo>
                    <a:lnTo>
                      <a:pt x="344" y="38"/>
                    </a:lnTo>
                    <a:lnTo>
                      <a:pt x="342" y="38"/>
                    </a:lnTo>
                    <a:lnTo>
                      <a:pt x="344" y="38"/>
                    </a:lnTo>
                    <a:lnTo>
                      <a:pt x="342" y="40"/>
                    </a:lnTo>
                    <a:lnTo>
                      <a:pt x="342" y="40"/>
                    </a:lnTo>
                    <a:close/>
                    <a:moveTo>
                      <a:pt x="382" y="20"/>
                    </a:moveTo>
                    <a:lnTo>
                      <a:pt x="380" y="20"/>
                    </a:lnTo>
                    <a:lnTo>
                      <a:pt x="380" y="20"/>
                    </a:lnTo>
                    <a:lnTo>
                      <a:pt x="380" y="22"/>
                    </a:lnTo>
                    <a:lnTo>
                      <a:pt x="384" y="22"/>
                    </a:lnTo>
                    <a:lnTo>
                      <a:pt x="384" y="22"/>
                    </a:lnTo>
                    <a:lnTo>
                      <a:pt x="386" y="22"/>
                    </a:lnTo>
                    <a:lnTo>
                      <a:pt x="384" y="22"/>
                    </a:lnTo>
                    <a:lnTo>
                      <a:pt x="382" y="20"/>
                    </a:lnTo>
                    <a:close/>
                    <a:moveTo>
                      <a:pt x="224" y="22"/>
                    </a:moveTo>
                    <a:lnTo>
                      <a:pt x="224" y="22"/>
                    </a:lnTo>
                    <a:lnTo>
                      <a:pt x="226" y="24"/>
                    </a:lnTo>
                    <a:lnTo>
                      <a:pt x="228" y="24"/>
                    </a:lnTo>
                    <a:lnTo>
                      <a:pt x="230" y="24"/>
                    </a:lnTo>
                    <a:lnTo>
                      <a:pt x="232" y="26"/>
                    </a:lnTo>
                    <a:lnTo>
                      <a:pt x="234" y="26"/>
                    </a:lnTo>
                    <a:lnTo>
                      <a:pt x="236" y="28"/>
                    </a:lnTo>
                    <a:lnTo>
                      <a:pt x="236" y="28"/>
                    </a:lnTo>
                    <a:lnTo>
                      <a:pt x="236" y="26"/>
                    </a:lnTo>
                    <a:lnTo>
                      <a:pt x="234" y="26"/>
                    </a:lnTo>
                    <a:lnTo>
                      <a:pt x="234" y="26"/>
                    </a:lnTo>
                    <a:lnTo>
                      <a:pt x="234" y="24"/>
                    </a:lnTo>
                    <a:lnTo>
                      <a:pt x="232" y="24"/>
                    </a:lnTo>
                    <a:lnTo>
                      <a:pt x="230" y="24"/>
                    </a:lnTo>
                    <a:lnTo>
                      <a:pt x="228" y="24"/>
                    </a:lnTo>
                    <a:lnTo>
                      <a:pt x="228" y="22"/>
                    </a:lnTo>
                    <a:lnTo>
                      <a:pt x="226" y="22"/>
                    </a:lnTo>
                    <a:lnTo>
                      <a:pt x="226" y="22"/>
                    </a:lnTo>
                    <a:lnTo>
                      <a:pt x="226" y="22"/>
                    </a:lnTo>
                    <a:lnTo>
                      <a:pt x="226" y="20"/>
                    </a:lnTo>
                    <a:lnTo>
                      <a:pt x="226" y="20"/>
                    </a:lnTo>
                    <a:lnTo>
                      <a:pt x="224" y="20"/>
                    </a:lnTo>
                    <a:lnTo>
                      <a:pt x="222" y="18"/>
                    </a:lnTo>
                    <a:lnTo>
                      <a:pt x="222" y="20"/>
                    </a:lnTo>
                    <a:lnTo>
                      <a:pt x="222" y="20"/>
                    </a:lnTo>
                    <a:lnTo>
                      <a:pt x="224" y="22"/>
                    </a:lnTo>
                    <a:close/>
                    <a:moveTo>
                      <a:pt x="400" y="20"/>
                    </a:moveTo>
                    <a:lnTo>
                      <a:pt x="404" y="20"/>
                    </a:lnTo>
                    <a:lnTo>
                      <a:pt x="408" y="20"/>
                    </a:lnTo>
                    <a:lnTo>
                      <a:pt x="412" y="18"/>
                    </a:lnTo>
                    <a:lnTo>
                      <a:pt x="412" y="18"/>
                    </a:lnTo>
                    <a:lnTo>
                      <a:pt x="408" y="18"/>
                    </a:lnTo>
                    <a:lnTo>
                      <a:pt x="406" y="18"/>
                    </a:lnTo>
                    <a:lnTo>
                      <a:pt x="404" y="18"/>
                    </a:lnTo>
                    <a:lnTo>
                      <a:pt x="400" y="18"/>
                    </a:lnTo>
                    <a:lnTo>
                      <a:pt x="400" y="18"/>
                    </a:lnTo>
                    <a:lnTo>
                      <a:pt x="398" y="18"/>
                    </a:lnTo>
                    <a:lnTo>
                      <a:pt x="396" y="18"/>
                    </a:lnTo>
                    <a:lnTo>
                      <a:pt x="394" y="20"/>
                    </a:lnTo>
                    <a:lnTo>
                      <a:pt x="396" y="20"/>
                    </a:lnTo>
                    <a:lnTo>
                      <a:pt x="400" y="20"/>
                    </a:lnTo>
                    <a:close/>
                    <a:moveTo>
                      <a:pt x="224" y="10"/>
                    </a:moveTo>
                    <a:lnTo>
                      <a:pt x="224" y="10"/>
                    </a:lnTo>
                    <a:lnTo>
                      <a:pt x="222" y="10"/>
                    </a:lnTo>
                    <a:lnTo>
                      <a:pt x="222" y="10"/>
                    </a:lnTo>
                    <a:lnTo>
                      <a:pt x="222" y="12"/>
                    </a:lnTo>
                    <a:lnTo>
                      <a:pt x="224" y="12"/>
                    </a:lnTo>
                    <a:lnTo>
                      <a:pt x="224" y="12"/>
                    </a:lnTo>
                    <a:lnTo>
                      <a:pt x="224" y="14"/>
                    </a:lnTo>
                    <a:lnTo>
                      <a:pt x="226" y="14"/>
                    </a:lnTo>
                    <a:lnTo>
                      <a:pt x="226" y="14"/>
                    </a:lnTo>
                    <a:lnTo>
                      <a:pt x="228" y="16"/>
                    </a:lnTo>
                    <a:lnTo>
                      <a:pt x="228" y="16"/>
                    </a:lnTo>
                    <a:lnTo>
                      <a:pt x="230" y="16"/>
                    </a:lnTo>
                    <a:lnTo>
                      <a:pt x="232" y="16"/>
                    </a:lnTo>
                    <a:lnTo>
                      <a:pt x="232" y="14"/>
                    </a:lnTo>
                    <a:lnTo>
                      <a:pt x="232" y="14"/>
                    </a:lnTo>
                    <a:lnTo>
                      <a:pt x="236" y="14"/>
                    </a:lnTo>
                    <a:lnTo>
                      <a:pt x="236" y="14"/>
                    </a:lnTo>
                    <a:lnTo>
                      <a:pt x="236" y="14"/>
                    </a:lnTo>
                    <a:lnTo>
                      <a:pt x="234" y="16"/>
                    </a:lnTo>
                    <a:lnTo>
                      <a:pt x="234" y="16"/>
                    </a:lnTo>
                    <a:lnTo>
                      <a:pt x="234" y="16"/>
                    </a:lnTo>
                    <a:lnTo>
                      <a:pt x="236" y="18"/>
                    </a:lnTo>
                    <a:lnTo>
                      <a:pt x="236" y="18"/>
                    </a:lnTo>
                    <a:lnTo>
                      <a:pt x="236" y="18"/>
                    </a:lnTo>
                    <a:lnTo>
                      <a:pt x="238" y="18"/>
                    </a:lnTo>
                    <a:lnTo>
                      <a:pt x="240" y="18"/>
                    </a:lnTo>
                    <a:lnTo>
                      <a:pt x="240" y="18"/>
                    </a:lnTo>
                    <a:lnTo>
                      <a:pt x="238" y="18"/>
                    </a:lnTo>
                    <a:lnTo>
                      <a:pt x="238" y="18"/>
                    </a:lnTo>
                    <a:lnTo>
                      <a:pt x="230" y="18"/>
                    </a:lnTo>
                    <a:lnTo>
                      <a:pt x="230" y="18"/>
                    </a:lnTo>
                    <a:lnTo>
                      <a:pt x="230" y="18"/>
                    </a:lnTo>
                    <a:lnTo>
                      <a:pt x="232" y="20"/>
                    </a:lnTo>
                    <a:lnTo>
                      <a:pt x="234" y="20"/>
                    </a:lnTo>
                    <a:lnTo>
                      <a:pt x="232" y="20"/>
                    </a:lnTo>
                    <a:lnTo>
                      <a:pt x="232" y="20"/>
                    </a:lnTo>
                    <a:lnTo>
                      <a:pt x="234" y="22"/>
                    </a:lnTo>
                    <a:lnTo>
                      <a:pt x="234" y="22"/>
                    </a:lnTo>
                    <a:lnTo>
                      <a:pt x="236" y="22"/>
                    </a:lnTo>
                    <a:lnTo>
                      <a:pt x="236" y="22"/>
                    </a:lnTo>
                    <a:lnTo>
                      <a:pt x="238" y="22"/>
                    </a:lnTo>
                    <a:lnTo>
                      <a:pt x="240" y="24"/>
                    </a:lnTo>
                    <a:lnTo>
                      <a:pt x="242" y="26"/>
                    </a:lnTo>
                    <a:lnTo>
                      <a:pt x="244" y="26"/>
                    </a:lnTo>
                    <a:lnTo>
                      <a:pt x="244" y="26"/>
                    </a:lnTo>
                    <a:lnTo>
                      <a:pt x="244" y="26"/>
                    </a:lnTo>
                    <a:lnTo>
                      <a:pt x="248" y="28"/>
                    </a:lnTo>
                    <a:lnTo>
                      <a:pt x="252" y="28"/>
                    </a:lnTo>
                    <a:lnTo>
                      <a:pt x="254" y="28"/>
                    </a:lnTo>
                    <a:lnTo>
                      <a:pt x="256" y="26"/>
                    </a:lnTo>
                    <a:lnTo>
                      <a:pt x="258" y="26"/>
                    </a:lnTo>
                    <a:lnTo>
                      <a:pt x="260" y="26"/>
                    </a:lnTo>
                    <a:lnTo>
                      <a:pt x="260" y="26"/>
                    </a:lnTo>
                    <a:lnTo>
                      <a:pt x="262" y="26"/>
                    </a:lnTo>
                    <a:lnTo>
                      <a:pt x="262" y="24"/>
                    </a:lnTo>
                    <a:lnTo>
                      <a:pt x="260" y="24"/>
                    </a:lnTo>
                    <a:lnTo>
                      <a:pt x="260" y="24"/>
                    </a:lnTo>
                    <a:lnTo>
                      <a:pt x="260" y="22"/>
                    </a:lnTo>
                    <a:lnTo>
                      <a:pt x="260" y="22"/>
                    </a:lnTo>
                    <a:lnTo>
                      <a:pt x="260" y="22"/>
                    </a:lnTo>
                    <a:lnTo>
                      <a:pt x="262" y="22"/>
                    </a:lnTo>
                    <a:lnTo>
                      <a:pt x="262" y="22"/>
                    </a:lnTo>
                    <a:lnTo>
                      <a:pt x="262" y="22"/>
                    </a:lnTo>
                    <a:lnTo>
                      <a:pt x="264" y="22"/>
                    </a:lnTo>
                    <a:lnTo>
                      <a:pt x="264" y="22"/>
                    </a:lnTo>
                    <a:lnTo>
                      <a:pt x="264" y="22"/>
                    </a:lnTo>
                    <a:lnTo>
                      <a:pt x="266" y="22"/>
                    </a:lnTo>
                    <a:lnTo>
                      <a:pt x="266" y="22"/>
                    </a:lnTo>
                    <a:lnTo>
                      <a:pt x="268" y="22"/>
                    </a:lnTo>
                    <a:lnTo>
                      <a:pt x="268" y="20"/>
                    </a:lnTo>
                    <a:lnTo>
                      <a:pt x="270" y="20"/>
                    </a:lnTo>
                    <a:lnTo>
                      <a:pt x="270" y="22"/>
                    </a:lnTo>
                    <a:lnTo>
                      <a:pt x="270" y="22"/>
                    </a:lnTo>
                    <a:lnTo>
                      <a:pt x="268" y="22"/>
                    </a:lnTo>
                    <a:lnTo>
                      <a:pt x="268" y="22"/>
                    </a:lnTo>
                    <a:lnTo>
                      <a:pt x="268" y="24"/>
                    </a:lnTo>
                    <a:lnTo>
                      <a:pt x="270" y="24"/>
                    </a:lnTo>
                    <a:lnTo>
                      <a:pt x="270" y="24"/>
                    </a:lnTo>
                    <a:lnTo>
                      <a:pt x="272" y="24"/>
                    </a:lnTo>
                    <a:lnTo>
                      <a:pt x="276" y="24"/>
                    </a:lnTo>
                    <a:lnTo>
                      <a:pt x="278" y="24"/>
                    </a:lnTo>
                    <a:lnTo>
                      <a:pt x="280" y="22"/>
                    </a:lnTo>
                    <a:lnTo>
                      <a:pt x="280" y="22"/>
                    </a:lnTo>
                    <a:lnTo>
                      <a:pt x="284" y="22"/>
                    </a:lnTo>
                    <a:lnTo>
                      <a:pt x="282" y="22"/>
                    </a:lnTo>
                    <a:lnTo>
                      <a:pt x="280" y="24"/>
                    </a:lnTo>
                    <a:lnTo>
                      <a:pt x="282" y="24"/>
                    </a:lnTo>
                    <a:lnTo>
                      <a:pt x="284" y="26"/>
                    </a:lnTo>
                    <a:lnTo>
                      <a:pt x="284" y="26"/>
                    </a:lnTo>
                    <a:lnTo>
                      <a:pt x="286" y="26"/>
                    </a:lnTo>
                    <a:lnTo>
                      <a:pt x="288" y="26"/>
                    </a:lnTo>
                    <a:lnTo>
                      <a:pt x="286" y="26"/>
                    </a:lnTo>
                    <a:lnTo>
                      <a:pt x="284" y="26"/>
                    </a:lnTo>
                    <a:lnTo>
                      <a:pt x="278" y="26"/>
                    </a:lnTo>
                    <a:lnTo>
                      <a:pt x="274" y="26"/>
                    </a:lnTo>
                    <a:lnTo>
                      <a:pt x="274" y="26"/>
                    </a:lnTo>
                    <a:lnTo>
                      <a:pt x="272" y="26"/>
                    </a:lnTo>
                    <a:lnTo>
                      <a:pt x="272" y="28"/>
                    </a:lnTo>
                    <a:lnTo>
                      <a:pt x="272" y="28"/>
                    </a:lnTo>
                    <a:lnTo>
                      <a:pt x="272" y="28"/>
                    </a:lnTo>
                    <a:lnTo>
                      <a:pt x="270" y="28"/>
                    </a:lnTo>
                    <a:lnTo>
                      <a:pt x="266" y="28"/>
                    </a:lnTo>
                    <a:lnTo>
                      <a:pt x="258" y="30"/>
                    </a:lnTo>
                    <a:lnTo>
                      <a:pt x="258" y="30"/>
                    </a:lnTo>
                    <a:lnTo>
                      <a:pt x="256" y="30"/>
                    </a:lnTo>
                    <a:lnTo>
                      <a:pt x="256" y="30"/>
                    </a:lnTo>
                    <a:lnTo>
                      <a:pt x="254" y="30"/>
                    </a:lnTo>
                    <a:lnTo>
                      <a:pt x="254" y="30"/>
                    </a:lnTo>
                    <a:lnTo>
                      <a:pt x="252" y="30"/>
                    </a:lnTo>
                    <a:lnTo>
                      <a:pt x="252" y="30"/>
                    </a:lnTo>
                    <a:lnTo>
                      <a:pt x="252" y="32"/>
                    </a:lnTo>
                    <a:lnTo>
                      <a:pt x="254" y="32"/>
                    </a:lnTo>
                    <a:lnTo>
                      <a:pt x="254" y="32"/>
                    </a:lnTo>
                    <a:lnTo>
                      <a:pt x="256" y="34"/>
                    </a:lnTo>
                    <a:lnTo>
                      <a:pt x="256" y="34"/>
                    </a:lnTo>
                    <a:lnTo>
                      <a:pt x="262" y="34"/>
                    </a:lnTo>
                    <a:lnTo>
                      <a:pt x="264" y="34"/>
                    </a:lnTo>
                    <a:lnTo>
                      <a:pt x="268" y="34"/>
                    </a:lnTo>
                    <a:lnTo>
                      <a:pt x="270" y="32"/>
                    </a:lnTo>
                    <a:lnTo>
                      <a:pt x="272" y="32"/>
                    </a:lnTo>
                    <a:lnTo>
                      <a:pt x="274" y="32"/>
                    </a:lnTo>
                    <a:lnTo>
                      <a:pt x="276" y="32"/>
                    </a:lnTo>
                    <a:lnTo>
                      <a:pt x="282" y="32"/>
                    </a:lnTo>
                    <a:lnTo>
                      <a:pt x="284" y="32"/>
                    </a:lnTo>
                    <a:lnTo>
                      <a:pt x="286" y="32"/>
                    </a:lnTo>
                    <a:lnTo>
                      <a:pt x="286" y="32"/>
                    </a:lnTo>
                    <a:lnTo>
                      <a:pt x="286" y="34"/>
                    </a:lnTo>
                    <a:lnTo>
                      <a:pt x="282" y="34"/>
                    </a:lnTo>
                    <a:lnTo>
                      <a:pt x="278" y="34"/>
                    </a:lnTo>
                    <a:lnTo>
                      <a:pt x="266" y="34"/>
                    </a:lnTo>
                    <a:lnTo>
                      <a:pt x="264" y="36"/>
                    </a:lnTo>
                    <a:lnTo>
                      <a:pt x="262" y="36"/>
                    </a:lnTo>
                    <a:lnTo>
                      <a:pt x="262" y="36"/>
                    </a:lnTo>
                    <a:lnTo>
                      <a:pt x="260" y="36"/>
                    </a:lnTo>
                    <a:lnTo>
                      <a:pt x="256" y="36"/>
                    </a:lnTo>
                    <a:lnTo>
                      <a:pt x="256" y="36"/>
                    </a:lnTo>
                    <a:lnTo>
                      <a:pt x="256" y="36"/>
                    </a:lnTo>
                    <a:lnTo>
                      <a:pt x="256" y="38"/>
                    </a:lnTo>
                    <a:lnTo>
                      <a:pt x="256" y="38"/>
                    </a:lnTo>
                    <a:lnTo>
                      <a:pt x="258" y="40"/>
                    </a:lnTo>
                    <a:lnTo>
                      <a:pt x="258" y="40"/>
                    </a:lnTo>
                    <a:lnTo>
                      <a:pt x="260" y="40"/>
                    </a:lnTo>
                    <a:lnTo>
                      <a:pt x="262" y="42"/>
                    </a:lnTo>
                    <a:lnTo>
                      <a:pt x="264" y="42"/>
                    </a:lnTo>
                    <a:lnTo>
                      <a:pt x="268" y="42"/>
                    </a:lnTo>
                    <a:lnTo>
                      <a:pt x="272" y="46"/>
                    </a:lnTo>
                    <a:lnTo>
                      <a:pt x="278" y="46"/>
                    </a:lnTo>
                    <a:lnTo>
                      <a:pt x="278" y="48"/>
                    </a:lnTo>
                    <a:lnTo>
                      <a:pt x="280" y="48"/>
                    </a:lnTo>
                    <a:lnTo>
                      <a:pt x="280" y="48"/>
                    </a:lnTo>
                    <a:lnTo>
                      <a:pt x="282" y="50"/>
                    </a:lnTo>
                    <a:lnTo>
                      <a:pt x="284" y="50"/>
                    </a:lnTo>
                    <a:lnTo>
                      <a:pt x="286" y="50"/>
                    </a:lnTo>
                    <a:lnTo>
                      <a:pt x="288" y="48"/>
                    </a:lnTo>
                    <a:lnTo>
                      <a:pt x="288" y="48"/>
                    </a:lnTo>
                    <a:lnTo>
                      <a:pt x="288" y="46"/>
                    </a:lnTo>
                    <a:lnTo>
                      <a:pt x="288" y="46"/>
                    </a:lnTo>
                    <a:lnTo>
                      <a:pt x="288" y="46"/>
                    </a:lnTo>
                    <a:lnTo>
                      <a:pt x="290" y="44"/>
                    </a:lnTo>
                    <a:lnTo>
                      <a:pt x="290" y="44"/>
                    </a:lnTo>
                    <a:lnTo>
                      <a:pt x="288" y="44"/>
                    </a:lnTo>
                    <a:lnTo>
                      <a:pt x="290" y="42"/>
                    </a:lnTo>
                    <a:lnTo>
                      <a:pt x="292" y="40"/>
                    </a:lnTo>
                    <a:lnTo>
                      <a:pt x="294" y="38"/>
                    </a:lnTo>
                    <a:lnTo>
                      <a:pt x="296" y="38"/>
                    </a:lnTo>
                    <a:lnTo>
                      <a:pt x="298" y="38"/>
                    </a:lnTo>
                    <a:lnTo>
                      <a:pt x="300" y="36"/>
                    </a:lnTo>
                    <a:lnTo>
                      <a:pt x="300" y="36"/>
                    </a:lnTo>
                    <a:lnTo>
                      <a:pt x="300" y="34"/>
                    </a:lnTo>
                    <a:lnTo>
                      <a:pt x="300" y="34"/>
                    </a:lnTo>
                    <a:lnTo>
                      <a:pt x="300" y="32"/>
                    </a:lnTo>
                    <a:lnTo>
                      <a:pt x="300" y="30"/>
                    </a:lnTo>
                    <a:lnTo>
                      <a:pt x="300" y="30"/>
                    </a:lnTo>
                    <a:lnTo>
                      <a:pt x="302" y="30"/>
                    </a:lnTo>
                    <a:lnTo>
                      <a:pt x="304" y="30"/>
                    </a:lnTo>
                    <a:lnTo>
                      <a:pt x="304" y="30"/>
                    </a:lnTo>
                    <a:lnTo>
                      <a:pt x="306" y="30"/>
                    </a:lnTo>
                    <a:lnTo>
                      <a:pt x="306" y="28"/>
                    </a:lnTo>
                    <a:lnTo>
                      <a:pt x="306" y="28"/>
                    </a:lnTo>
                    <a:lnTo>
                      <a:pt x="306" y="28"/>
                    </a:lnTo>
                    <a:lnTo>
                      <a:pt x="306" y="26"/>
                    </a:lnTo>
                    <a:lnTo>
                      <a:pt x="308" y="26"/>
                    </a:lnTo>
                    <a:lnTo>
                      <a:pt x="310" y="24"/>
                    </a:lnTo>
                    <a:lnTo>
                      <a:pt x="312" y="24"/>
                    </a:lnTo>
                    <a:lnTo>
                      <a:pt x="312" y="22"/>
                    </a:lnTo>
                    <a:lnTo>
                      <a:pt x="312" y="22"/>
                    </a:lnTo>
                    <a:lnTo>
                      <a:pt x="314" y="22"/>
                    </a:lnTo>
                    <a:lnTo>
                      <a:pt x="320" y="22"/>
                    </a:lnTo>
                    <a:lnTo>
                      <a:pt x="322" y="22"/>
                    </a:lnTo>
                    <a:lnTo>
                      <a:pt x="326" y="22"/>
                    </a:lnTo>
                    <a:lnTo>
                      <a:pt x="328" y="22"/>
                    </a:lnTo>
                    <a:lnTo>
                      <a:pt x="330" y="20"/>
                    </a:lnTo>
                    <a:lnTo>
                      <a:pt x="330" y="20"/>
                    </a:lnTo>
                    <a:lnTo>
                      <a:pt x="328" y="20"/>
                    </a:lnTo>
                    <a:lnTo>
                      <a:pt x="326" y="20"/>
                    </a:lnTo>
                    <a:lnTo>
                      <a:pt x="322" y="18"/>
                    </a:lnTo>
                    <a:lnTo>
                      <a:pt x="320" y="18"/>
                    </a:lnTo>
                    <a:lnTo>
                      <a:pt x="322" y="16"/>
                    </a:lnTo>
                    <a:lnTo>
                      <a:pt x="322" y="16"/>
                    </a:lnTo>
                    <a:lnTo>
                      <a:pt x="320" y="16"/>
                    </a:lnTo>
                    <a:lnTo>
                      <a:pt x="316" y="16"/>
                    </a:lnTo>
                    <a:lnTo>
                      <a:pt x="316" y="16"/>
                    </a:lnTo>
                    <a:lnTo>
                      <a:pt x="316" y="16"/>
                    </a:lnTo>
                    <a:lnTo>
                      <a:pt x="314" y="16"/>
                    </a:lnTo>
                    <a:lnTo>
                      <a:pt x="312" y="16"/>
                    </a:lnTo>
                    <a:lnTo>
                      <a:pt x="310" y="16"/>
                    </a:lnTo>
                    <a:lnTo>
                      <a:pt x="306" y="16"/>
                    </a:lnTo>
                    <a:lnTo>
                      <a:pt x="304" y="16"/>
                    </a:lnTo>
                    <a:lnTo>
                      <a:pt x="304" y="14"/>
                    </a:lnTo>
                    <a:lnTo>
                      <a:pt x="302" y="14"/>
                    </a:lnTo>
                    <a:lnTo>
                      <a:pt x="302" y="14"/>
                    </a:lnTo>
                    <a:lnTo>
                      <a:pt x="302" y="14"/>
                    </a:lnTo>
                    <a:lnTo>
                      <a:pt x="302" y="14"/>
                    </a:lnTo>
                    <a:lnTo>
                      <a:pt x="302" y="14"/>
                    </a:lnTo>
                    <a:lnTo>
                      <a:pt x="304" y="12"/>
                    </a:lnTo>
                    <a:lnTo>
                      <a:pt x="302" y="12"/>
                    </a:lnTo>
                    <a:lnTo>
                      <a:pt x="302" y="12"/>
                    </a:lnTo>
                    <a:lnTo>
                      <a:pt x="302" y="12"/>
                    </a:lnTo>
                    <a:lnTo>
                      <a:pt x="300" y="10"/>
                    </a:lnTo>
                    <a:lnTo>
                      <a:pt x="298" y="10"/>
                    </a:lnTo>
                    <a:lnTo>
                      <a:pt x="298" y="10"/>
                    </a:lnTo>
                    <a:lnTo>
                      <a:pt x="298" y="10"/>
                    </a:lnTo>
                    <a:lnTo>
                      <a:pt x="294" y="12"/>
                    </a:lnTo>
                    <a:lnTo>
                      <a:pt x="292" y="12"/>
                    </a:lnTo>
                    <a:lnTo>
                      <a:pt x="292" y="12"/>
                    </a:lnTo>
                    <a:lnTo>
                      <a:pt x="292" y="12"/>
                    </a:lnTo>
                    <a:lnTo>
                      <a:pt x="292" y="10"/>
                    </a:lnTo>
                    <a:lnTo>
                      <a:pt x="292" y="10"/>
                    </a:lnTo>
                    <a:lnTo>
                      <a:pt x="294" y="10"/>
                    </a:lnTo>
                    <a:lnTo>
                      <a:pt x="294" y="8"/>
                    </a:lnTo>
                    <a:lnTo>
                      <a:pt x="292" y="8"/>
                    </a:lnTo>
                    <a:lnTo>
                      <a:pt x="292" y="8"/>
                    </a:lnTo>
                    <a:lnTo>
                      <a:pt x="290" y="6"/>
                    </a:lnTo>
                    <a:lnTo>
                      <a:pt x="286" y="6"/>
                    </a:lnTo>
                    <a:lnTo>
                      <a:pt x="284" y="6"/>
                    </a:lnTo>
                    <a:lnTo>
                      <a:pt x="284" y="6"/>
                    </a:lnTo>
                    <a:lnTo>
                      <a:pt x="284" y="6"/>
                    </a:lnTo>
                    <a:lnTo>
                      <a:pt x="282" y="6"/>
                    </a:lnTo>
                    <a:lnTo>
                      <a:pt x="282" y="6"/>
                    </a:lnTo>
                    <a:lnTo>
                      <a:pt x="280" y="6"/>
                    </a:lnTo>
                    <a:lnTo>
                      <a:pt x="278" y="4"/>
                    </a:lnTo>
                    <a:lnTo>
                      <a:pt x="276" y="4"/>
                    </a:lnTo>
                    <a:lnTo>
                      <a:pt x="276" y="6"/>
                    </a:lnTo>
                    <a:lnTo>
                      <a:pt x="276" y="6"/>
                    </a:lnTo>
                    <a:lnTo>
                      <a:pt x="276" y="6"/>
                    </a:lnTo>
                    <a:lnTo>
                      <a:pt x="274" y="8"/>
                    </a:lnTo>
                    <a:lnTo>
                      <a:pt x="274" y="8"/>
                    </a:lnTo>
                    <a:lnTo>
                      <a:pt x="272" y="8"/>
                    </a:lnTo>
                    <a:lnTo>
                      <a:pt x="272" y="10"/>
                    </a:lnTo>
                    <a:lnTo>
                      <a:pt x="274" y="10"/>
                    </a:lnTo>
                    <a:lnTo>
                      <a:pt x="274" y="12"/>
                    </a:lnTo>
                    <a:lnTo>
                      <a:pt x="276" y="14"/>
                    </a:lnTo>
                    <a:lnTo>
                      <a:pt x="278" y="16"/>
                    </a:lnTo>
                    <a:lnTo>
                      <a:pt x="278" y="18"/>
                    </a:lnTo>
                    <a:lnTo>
                      <a:pt x="278" y="18"/>
                    </a:lnTo>
                    <a:lnTo>
                      <a:pt x="274" y="16"/>
                    </a:lnTo>
                    <a:lnTo>
                      <a:pt x="272" y="16"/>
                    </a:lnTo>
                    <a:lnTo>
                      <a:pt x="272" y="14"/>
                    </a:lnTo>
                    <a:lnTo>
                      <a:pt x="270" y="12"/>
                    </a:lnTo>
                    <a:lnTo>
                      <a:pt x="268" y="10"/>
                    </a:lnTo>
                    <a:lnTo>
                      <a:pt x="266" y="10"/>
                    </a:lnTo>
                    <a:lnTo>
                      <a:pt x="264" y="8"/>
                    </a:lnTo>
                    <a:lnTo>
                      <a:pt x="260" y="8"/>
                    </a:lnTo>
                    <a:lnTo>
                      <a:pt x="258" y="8"/>
                    </a:lnTo>
                    <a:lnTo>
                      <a:pt x="256" y="10"/>
                    </a:lnTo>
                    <a:lnTo>
                      <a:pt x="256" y="10"/>
                    </a:lnTo>
                    <a:lnTo>
                      <a:pt x="256" y="10"/>
                    </a:lnTo>
                    <a:lnTo>
                      <a:pt x="256" y="12"/>
                    </a:lnTo>
                    <a:lnTo>
                      <a:pt x="256" y="12"/>
                    </a:lnTo>
                    <a:lnTo>
                      <a:pt x="256" y="12"/>
                    </a:lnTo>
                    <a:lnTo>
                      <a:pt x="256" y="14"/>
                    </a:lnTo>
                    <a:lnTo>
                      <a:pt x="254" y="14"/>
                    </a:lnTo>
                    <a:lnTo>
                      <a:pt x="254" y="12"/>
                    </a:lnTo>
                    <a:lnTo>
                      <a:pt x="252" y="12"/>
                    </a:lnTo>
                    <a:lnTo>
                      <a:pt x="252" y="12"/>
                    </a:lnTo>
                    <a:lnTo>
                      <a:pt x="250" y="12"/>
                    </a:lnTo>
                    <a:lnTo>
                      <a:pt x="250" y="12"/>
                    </a:lnTo>
                    <a:lnTo>
                      <a:pt x="248" y="10"/>
                    </a:lnTo>
                    <a:lnTo>
                      <a:pt x="248" y="10"/>
                    </a:lnTo>
                    <a:lnTo>
                      <a:pt x="240" y="10"/>
                    </a:lnTo>
                    <a:lnTo>
                      <a:pt x="246" y="10"/>
                    </a:lnTo>
                    <a:lnTo>
                      <a:pt x="252" y="8"/>
                    </a:lnTo>
                    <a:lnTo>
                      <a:pt x="254" y="8"/>
                    </a:lnTo>
                    <a:lnTo>
                      <a:pt x="254" y="8"/>
                    </a:lnTo>
                    <a:lnTo>
                      <a:pt x="254" y="8"/>
                    </a:lnTo>
                    <a:lnTo>
                      <a:pt x="254" y="8"/>
                    </a:lnTo>
                    <a:lnTo>
                      <a:pt x="252" y="6"/>
                    </a:lnTo>
                    <a:lnTo>
                      <a:pt x="246" y="8"/>
                    </a:lnTo>
                    <a:lnTo>
                      <a:pt x="242" y="8"/>
                    </a:lnTo>
                    <a:lnTo>
                      <a:pt x="242" y="8"/>
                    </a:lnTo>
                    <a:lnTo>
                      <a:pt x="238" y="8"/>
                    </a:lnTo>
                    <a:lnTo>
                      <a:pt x="238" y="8"/>
                    </a:lnTo>
                    <a:lnTo>
                      <a:pt x="238" y="8"/>
                    </a:lnTo>
                    <a:lnTo>
                      <a:pt x="238" y="8"/>
                    </a:lnTo>
                    <a:lnTo>
                      <a:pt x="238" y="8"/>
                    </a:lnTo>
                    <a:lnTo>
                      <a:pt x="236" y="8"/>
                    </a:lnTo>
                    <a:lnTo>
                      <a:pt x="232" y="8"/>
                    </a:lnTo>
                    <a:lnTo>
                      <a:pt x="228" y="8"/>
                    </a:lnTo>
                    <a:lnTo>
                      <a:pt x="228" y="8"/>
                    </a:lnTo>
                    <a:lnTo>
                      <a:pt x="228" y="8"/>
                    </a:lnTo>
                    <a:lnTo>
                      <a:pt x="226" y="8"/>
                    </a:lnTo>
                    <a:lnTo>
                      <a:pt x="226" y="8"/>
                    </a:lnTo>
                    <a:lnTo>
                      <a:pt x="224" y="8"/>
                    </a:lnTo>
                    <a:lnTo>
                      <a:pt x="224" y="8"/>
                    </a:lnTo>
                    <a:lnTo>
                      <a:pt x="222" y="8"/>
                    </a:lnTo>
                    <a:lnTo>
                      <a:pt x="222" y="8"/>
                    </a:lnTo>
                    <a:lnTo>
                      <a:pt x="222" y="8"/>
                    </a:lnTo>
                    <a:lnTo>
                      <a:pt x="224" y="10"/>
                    </a:lnTo>
                    <a:close/>
                    <a:moveTo>
                      <a:pt x="436" y="4"/>
                    </a:moveTo>
                    <a:lnTo>
                      <a:pt x="446" y="2"/>
                    </a:lnTo>
                    <a:lnTo>
                      <a:pt x="446" y="2"/>
                    </a:lnTo>
                    <a:lnTo>
                      <a:pt x="444" y="2"/>
                    </a:lnTo>
                    <a:lnTo>
                      <a:pt x="442" y="2"/>
                    </a:lnTo>
                    <a:lnTo>
                      <a:pt x="440" y="2"/>
                    </a:lnTo>
                    <a:lnTo>
                      <a:pt x="426" y="4"/>
                    </a:lnTo>
                    <a:lnTo>
                      <a:pt x="426" y="4"/>
                    </a:lnTo>
                    <a:lnTo>
                      <a:pt x="436" y="4"/>
                    </a:lnTo>
                    <a:close/>
                    <a:moveTo>
                      <a:pt x="300" y="2"/>
                    </a:moveTo>
                    <a:lnTo>
                      <a:pt x="298" y="2"/>
                    </a:lnTo>
                    <a:lnTo>
                      <a:pt x="296" y="0"/>
                    </a:lnTo>
                    <a:lnTo>
                      <a:pt x="296" y="2"/>
                    </a:lnTo>
                    <a:lnTo>
                      <a:pt x="296" y="2"/>
                    </a:lnTo>
                    <a:lnTo>
                      <a:pt x="298" y="2"/>
                    </a:lnTo>
                    <a:lnTo>
                      <a:pt x="300" y="2"/>
                    </a:lnTo>
                    <a:close/>
                    <a:moveTo>
                      <a:pt x="298" y="4"/>
                    </a:moveTo>
                    <a:lnTo>
                      <a:pt x="302" y="4"/>
                    </a:lnTo>
                    <a:lnTo>
                      <a:pt x="302" y="6"/>
                    </a:lnTo>
                    <a:lnTo>
                      <a:pt x="300" y="6"/>
                    </a:lnTo>
                    <a:lnTo>
                      <a:pt x="296" y="6"/>
                    </a:lnTo>
                    <a:lnTo>
                      <a:pt x="296" y="6"/>
                    </a:lnTo>
                    <a:lnTo>
                      <a:pt x="298" y="6"/>
                    </a:lnTo>
                    <a:lnTo>
                      <a:pt x="298" y="8"/>
                    </a:lnTo>
                    <a:lnTo>
                      <a:pt x="302" y="8"/>
                    </a:lnTo>
                    <a:lnTo>
                      <a:pt x="304" y="8"/>
                    </a:lnTo>
                    <a:lnTo>
                      <a:pt x="308" y="8"/>
                    </a:lnTo>
                    <a:lnTo>
                      <a:pt x="310" y="8"/>
                    </a:lnTo>
                    <a:lnTo>
                      <a:pt x="314" y="8"/>
                    </a:lnTo>
                    <a:lnTo>
                      <a:pt x="316" y="8"/>
                    </a:lnTo>
                    <a:lnTo>
                      <a:pt x="318" y="8"/>
                    </a:lnTo>
                    <a:lnTo>
                      <a:pt x="322" y="8"/>
                    </a:lnTo>
                    <a:lnTo>
                      <a:pt x="320" y="8"/>
                    </a:lnTo>
                    <a:lnTo>
                      <a:pt x="320" y="10"/>
                    </a:lnTo>
                    <a:lnTo>
                      <a:pt x="320" y="10"/>
                    </a:lnTo>
                    <a:lnTo>
                      <a:pt x="316" y="10"/>
                    </a:lnTo>
                    <a:lnTo>
                      <a:pt x="314" y="10"/>
                    </a:lnTo>
                    <a:lnTo>
                      <a:pt x="312" y="10"/>
                    </a:lnTo>
                    <a:lnTo>
                      <a:pt x="312" y="10"/>
                    </a:lnTo>
                    <a:lnTo>
                      <a:pt x="312" y="10"/>
                    </a:lnTo>
                    <a:lnTo>
                      <a:pt x="314" y="10"/>
                    </a:lnTo>
                    <a:lnTo>
                      <a:pt x="316" y="12"/>
                    </a:lnTo>
                    <a:lnTo>
                      <a:pt x="318" y="12"/>
                    </a:lnTo>
                    <a:lnTo>
                      <a:pt x="322" y="12"/>
                    </a:lnTo>
                    <a:lnTo>
                      <a:pt x="322" y="12"/>
                    </a:lnTo>
                    <a:lnTo>
                      <a:pt x="324" y="12"/>
                    </a:lnTo>
                    <a:lnTo>
                      <a:pt x="334" y="12"/>
                    </a:lnTo>
                    <a:lnTo>
                      <a:pt x="342" y="12"/>
                    </a:lnTo>
                    <a:lnTo>
                      <a:pt x="342" y="14"/>
                    </a:lnTo>
                    <a:lnTo>
                      <a:pt x="342" y="14"/>
                    </a:lnTo>
                    <a:lnTo>
                      <a:pt x="344" y="14"/>
                    </a:lnTo>
                    <a:lnTo>
                      <a:pt x="352" y="16"/>
                    </a:lnTo>
                    <a:lnTo>
                      <a:pt x="354" y="16"/>
                    </a:lnTo>
                    <a:lnTo>
                      <a:pt x="356" y="14"/>
                    </a:lnTo>
                    <a:lnTo>
                      <a:pt x="358" y="14"/>
                    </a:lnTo>
                    <a:lnTo>
                      <a:pt x="358" y="14"/>
                    </a:lnTo>
                    <a:lnTo>
                      <a:pt x="362" y="14"/>
                    </a:lnTo>
                    <a:lnTo>
                      <a:pt x="362" y="14"/>
                    </a:lnTo>
                    <a:lnTo>
                      <a:pt x="366" y="14"/>
                    </a:lnTo>
                    <a:lnTo>
                      <a:pt x="366" y="14"/>
                    </a:lnTo>
                    <a:lnTo>
                      <a:pt x="370" y="12"/>
                    </a:lnTo>
                    <a:lnTo>
                      <a:pt x="372" y="12"/>
                    </a:lnTo>
                    <a:lnTo>
                      <a:pt x="372" y="10"/>
                    </a:lnTo>
                    <a:lnTo>
                      <a:pt x="374" y="10"/>
                    </a:lnTo>
                    <a:lnTo>
                      <a:pt x="376" y="10"/>
                    </a:lnTo>
                    <a:lnTo>
                      <a:pt x="384" y="6"/>
                    </a:lnTo>
                    <a:lnTo>
                      <a:pt x="384" y="6"/>
                    </a:lnTo>
                    <a:lnTo>
                      <a:pt x="384" y="4"/>
                    </a:lnTo>
                    <a:lnTo>
                      <a:pt x="382" y="4"/>
                    </a:lnTo>
                    <a:lnTo>
                      <a:pt x="380" y="4"/>
                    </a:lnTo>
                    <a:lnTo>
                      <a:pt x="376" y="4"/>
                    </a:lnTo>
                    <a:lnTo>
                      <a:pt x="370" y="4"/>
                    </a:lnTo>
                    <a:lnTo>
                      <a:pt x="370" y="4"/>
                    </a:lnTo>
                    <a:lnTo>
                      <a:pt x="368" y="2"/>
                    </a:lnTo>
                    <a:lnTo>
                      <a:pt x="366" y="2"/>
                    </a:lnTo>
                    <a:lnTo>
                      <a:pt x="362" y="2"/>
                    </a:lnTo>
                    <a:lnTo>
                      <a:pt x="360" y="2"/>
                    </a:lnTo>
                    <a:lnTo>
                      <a:pt x="360" y="2"/>
                    </a:lnTo>
                    <a:lnTo>
                      <a:pt x="358" y="2"/>
                    </a:lnTo>
                    <a:lnTo>
                      <a:pt x="358" y="2"/>
                    </a:lnTo>
                    <a:lnTo>
                      <a:pt x="356" y="2"/>
                    </a:lnTo>
                    <a:lnTo>
                      <a:pt x="356" y="0"/>
                    </a:lnTo>
                    <a:lnTo>
                      <a:pt x="354" y="2"/>
                    </a:lnTo>
                    <a:lnTo>
                      <a:pt x="354" y="2"/>
                    </a:lnTo>
                    <a:lnTo>
                      <a:pt x="354" y="2"/>
                    </a:lnTo>
                    <a:lnTo>
                      <a:pt x="352" y="2"/>
                    </a:lnTo>
                    <a:lnTo>
                      <a:pt x="350" y="2"/>
                    </a:lnTo>
                    <a:lnTo>
                      <a:pt x="350" y="2"/>
                    </a:lnTo>
                    <a:lnTo>
                      <a:pt x="346" y="4"/>
                    </a:lnTo>
                    <a:lnTo>
                      <a:pt x="344" y="4"/>
                    </a:lnTo>
                    <a:lnTo>
                      <a:pt x="344" y="2"/>
                    </a:lnTo>
                    <a:lnTo>
                      <a:pt x="344" y="0"/>
                    </a:lnTo>
                    <a:lnTo>
                      <a:pt x="346" y="0"/>
                    </a:lnTo>
                    <a:lnTo>
                      <a:pt x="344" y="0"/>
                    </a:lnTo>
                    <a:lnTo>
                      <a:pt x="342" y="0"/>
                    </a:lnTo>
                    <a:lnTo>
                      <a:pt x="342" y="0"/>
                    </a:lnTo>
                    <a:lnTo>
                      <a:pt x="340" y="0"/>
                    </a:lnTo>
                    <a:lnTo>
                      <a:pt x="340" y="0"/>
                    </a:lnTo>
                    <a:lnTo>
                      <a:pt x="338" y="0"/>
                    </a:lnTo>
                    <a:lnTo>
                      <a:pt x="336" y="0"/>
                    </a:lnTo>
                    <a:lnTo>
                      <a:pt x="336" y="0"/>
                    </a:lnTo>
                    <a:lnTo>
                      <a:pt x="338" y="2"/>
                    </a:lnTo>
                    <a:lnTo>
                      <a:pt x="338" y="2"/>
                    </a:lnTo>
                    <a:lnTo>
                      <a:pt x="336" y="4"/>
                    </a:lnTo>
                    <a:lnTo>
                      <a:pt x="336" y="4"/>
                    </a:lnTo>
                    <a:lnTo>
                      <a:pt x="336" y="4"/>
                    </a:lnTo>
                    <a:lnTo>
                      <a:pt x="332" y="4"/>
                    </a:lnTo>
                    <a:lnTo>
                      <a:pt x="330" y="4"/>
                    </a:lnTo>
                    <a:lnTo>
                      <a:pt x="330" y="4"/>
                    </a:lnTo>
                    <a:lnTo>
                      <a:pt x="330" y="2"/>
                    </a:lnTo>
                    <a:lnTo>
                      <a:pt x="328" y="2"/>
                    </a:lnTo>
                    <a:lnTo>
                      <a:pt x="324" y="2"/>
                    </a:lnTo>
                    <a:lnTo>
                      <a:pt x="322" y="2"/>
                    </a:lnTo>
                    <a:lnTo>
                      <a:pt x="320" y="2"/>
                    </a:lnTo>
                    <a:lnTo>
                      <a:pt x="318" y="0"/>
                    </a:lnTo>
                    <a:lnTo>
                      <a:pt x="316" y="0"/>
                    </a:lnTo>
                    <a:lnTo>
                      <a:pt x="314" y="0"/>
                    </a:lnTo>
                    <a:lnTo>
                      <a:pt x="312" y="0"/>
                    </a:lnTo>
                    <a:lnTo>
                      <a:pt x="310" y="0"/>
                    </a:lnTo>
                    <a:lnTo>
                      <a:pt x="310" y="0"/>
                    </a:lnTo>
                    <a:lnTo>
                      <a:pt x="310" y="0"/>
                    </a:lnTo>
                    <a:lnTo>
                      <a:pt x="310" y="2"/>
                    </a:lnTo>
                    <a:lnTo>
                      <a:pt x="312" y="2"/>
                    </a:lnTo>
                    <a:lnTo>
                      <a:pt x="312" y="2"/>
                    </a:lnTo>
                    <a:lnTo>
                      <a:pt x="310" y="2"/>
                    </a:lnTo>
                    <a:lnTo>
                      <a:pt x="310" y="2"/>
                    </a:lnTo>
                    <a:lnTo>
                      <a:pt x="306" y="2"/>
                    </a:lnTo>
                    <a:lnTo>
                      <a:pt x="306" y="2"/>
                    </a:lnTo>
                    <a:lnTo>
                      <a:pt x="306" y="2"/>
                    </a:lnTo>
                    <a:lnTo>
                      <a:pt x="304" y="2"/>
                    </a:lnTo>
                    <a:lnTo>
                      <a:pt x="306" y="2"/>
                    </a:lnTo>
                    <a:lnTo>
                      <a:pt x="308" y="4"/>
                    </a:lnTo>
                    <a:lnTo>
                      <a:pt x="308" y="4"/>
                    </a:lnTo>
                    <a:lnTo>
                      <a:pt x="308" y="4"/>
                    </a:lnTo>
                    <a:lnTo>
                      <a:pt x="306" y="4"/>
                    </a:lnTo>
                    <a:lnTo>
                      <a:pt x="304" y="4"/>
                    </a:lnTo>
                    <a:lnTo>
                      <a:pt x="302" y="2"/>
                    </a:lnTo>
                    <a:lnTo>
                      <a:pt x="294" y="4"/>
                    </a:lnTo>
                    <a:lnTo>
                      <a:pt x="294" y="4"/>
                    </a:lnTo>
                    <a:lnTo>
                      <a:pt x="296" y="4"/>
                    </a:lnTo>
                    <a:lnTo>
                      <a:pt x="298"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4" name="Freeform 86"/>
              <p:cNvSpPr>
                <a:spLocks noEditPoints="1"/>
              </p:cNvSpPr>
              <p:nvPr/>
            </p:nvSpPr>
            <p:spPr bwMode="auto">
              <a:xfrm>
                <a:off x="5732" y="1740"/>
                <a:ext cx="14" cy="84"/>
              </a:xfrm>
              <a:custGeom>
                <a:avLst/>
                <a:gdLst>
                  <a:gd name="T0" fmla="*/ 8 w 14"/>
                  <a:gd name="T1" fmla="*/ 82 h 84"/>
                  <a:gd name="T2" fmla="*/ 8 w 14"/>
                  <a:gd name="T3" fmla="*/ 84 h 84"/>
                  <a:gd name="T4" fmla="*/ 8 w 14"/>
                  <a:gd name="T5" fmla="*/ 84 h 84"/>
                  <a:gd name="T6" fmla="*/ 8 w 14"/>
                  <a:gd name="T7" fmla="*/ 84 h 84"/>
                  <a:gd name="T8" fmla="*/ 8 w 14"/>
                  <a:gd name="T9" fmla="*/ 84 h 84"/>
                  <a:gd name="T10" fmla="*/ 8 w 14"/>
                  <a:gd name="T11" fmla="*/ 84 h 84"/>
                  <a:gd name="T12" fmla="*/ 8 w 14"/>
                  <a:gd name="T13" fmla="*/ 82 h 84"/>
                  <a:gd name="T14" fmla="*/ 8 w 14"/>
                  <a:gd name="T15" fmla="*/ 82 h 84"/>
                  <a:gd name="T16" fmla="*/ 12 w 14"/>
                  <a:gd name="T17" fmla="*/ 68 h 84"/>
                  <a:gd name="T18" fmla="*/ 12 w 14"/>
                  <a:gd name="T19" fmla="*/ 68 h 84"/>
                  <a:gd name="T20" fmla="*/ 12 w 14"/>
                  <a:gd name="T21" fmla="*/ 68 h 84"/>
                  <a:gd name="T22" fmla="*/ 12 w 14"/>
                  <a:gd name="T23" fmla="*/ 70 h 84"/>
                  <a:gd name="T24" fmla="*/ 12 w 14"/>
                  <a:gd name="T25" fmla="*/ 68 h 84"/>
                  <a:gd name="T26" fmla="*/ 12 w 14"/>
                  <a:gd name="T27" fmla="*/ 68 h 84"/>
                  <a:gd name="T28" fmla="*/ 12 w 14"/>
                  <a:gd name="T29" fmla="*/ 68 h 84"/>
                  <a:gd name="T30" fmla="*/ 14 w 14"/>
                  <a:gd name="T31" fmla="*/ 64 h 84"/>
                  <a:gd name="T32" fmla="*/ 14 w 14"/>
                  <a:gd name="T33" fmla="*/ 64 h 84"/>
                  <a:gd name="T34" fmla="*/ 14 w 14"/>
                  <a:gd name="T35" fmla="*/ 64 h 84"/>
                  <a:gd name="T36" fmla="*/ 14 w 14"/>
                  <a:gd name="T37" fmla="*/ 64 h 84"/>
                  <a:gd name="T38" fmla="*/ 12 w 14"/>
                  <a:gd name="T39" fmla="*/ 66 h 84"/>
                  <a:gd name="T40" fmla="*/ 14 w 14"/>
                  <a:gd name="T41" fmla="*/ 66 h 84"/>
                  <a:gd name="T42" fmla="*/ 14 w 14"/>
                  <a:gd name="T43" fmla="*/ 66 h 84"/>
                  <a:gd name="T44" fmla="*/ 14 w 14"/>
                  <a:gd name="T45" fmla="*/ 66 h 84"/>
                  <a:gd name="T46" fmla="*/ 14 w 14"/>
                  <a:gd name="T47" fmla="*/ 66 h 84"/>
                  <a:gd name="T48" fmla="*/ 14 w 14"/>
                  <a:gd name="T49" fmla="*/ 64 h 84"/>
                  <a:gd name="T50" fmla="*/ 8 w 14"/>
                  <a:gd name="T51" fmla="*/ 44 h 84"/>
                  <a:gd name="T52" fmla="*/ 8 w 14"/>
                  <a:gd name="T53" fmla="*/ 44 h 84"/>
                  <a:gd name="T54" fmla="*/ 8 w 14"/>
                  <a:gd name="T55" fmla="*/ 44 h 84"/>
                  <a:gd name="T56" fmla="*/ 10 w 14"/>
                  <a:gd name="T57" fmla="*/ 44 h 84"/>
                  <a:gd name="T58" fmla="*/ 10 w 14"/>
                  <a:gd name="T59" fmla="*/ 44 h 84"/>
                  <a:gd name="T60" fmla="*/ 10 w 14"/>
                  <a:gd name="T61" fmla="*/ 44 h 84"/>
                  <a:gd name="T62" fmla="*/ 10 w 14"/>
                  <a:gd name="T63" fmla="*/ 44 h 84"/>
                  <a:gd name="T64" fmla="*/ 8 w 14"/>
                  <a:gd name="T65" fmla="*/ 44 h 84"/>
                  <a:gd name="T66" fmla="*/ 4 w 14"/>
                  <a:gd name="T67" fmla="*/ 12 h 84"/>
                  <a:gd name="T68" fmla="*/ 4 w 14"/>
                  <a:gd name="T69" fmla="*/ 14 h 84"/>
                  <a:gd name="T70" fmla="*/ 4 w 14"/>
                  <a:gd name="T71" fmla="*/ 14 h 84"/>
                  <a:gd name="T72" fmla="*/ 6 w 14"/>
                  <a:gd name="T73" fmla="*/ 12 h 84"/>
                  <a:gd name="T74" fmla="*/ 4 w 14"/>
                  <a:gd name="T75" fmla="*/ 12 h 84"/>
                  <a:gd name="T76" fmla="*/ 4 w 14"/>
                  <a:gd name="T77" fmla="*/ 12 h 84"/>
                  <a:gd name="T78" fmla="*/ 0 w 14"/>
                  <a:gd name="T79" fmla="*/ 0 h 84"/>
                  <a:gd name="T80" fmla="*/ 0 w 14"/>
                  <a:gd name="T81" fmla="*/ 0 h 84"/>
                  <a:gd name="T82" fmla="*/ 0 w 14"/>
                  <a:gd name="T83" fmla="*/ 2 h 84"/>
                  <a:gd name="T84" fmla="*/ 2 w 14"/>
                  <a:gd name="T85" fmla="*/ 2 h 84"/>
                  <a:gd name="T86" fmla="*/ 2 w 14"/>
                  <a:gd name="T87" fmla="*/ 2 h 84"/>
                  <a:gd name="T88" fmla="*/ 2 w 14"/>
                  <a:gd name="T89" fmla="*/ 0 h 84"/>
                  <a:gd name="T90" fmla="*/ 0 w 14"/>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84">
                    <a:moveTo>
                      <a:pt x="8" y="82"/>
                    </a:moveTo>
                    <a:lnTo>
                      <a:pt x="8" y="84"/>
                    </a:lnTo>
                    <a:lnTo>
                      <a:pt x="8" y="84"/>
                    </a:lnTo>
                    <a:lnTo>
                      <a:pt x="8" y="84"/>
                    </a:lnTo>
                    <a:lnTo>
                      <a:pt x="8" y="84"/>
                    </a:lnTo>
                    <a:lnTo>
                      <a:pt x="8" y="84"/>
                    </a:lnTo>
                    <a:lnTo>
                      <a:pt x="8" y="82"/>
                    </a:lnTo>
                    <a:lnTo>
                      <a:pt x="8" y="82"/>
                    </a:lnTo>
                    <a:close/>
                    <a:moveTo>
                      <a:pt x="12" y="68"/>
                    </a:moveTo>
                    <a:lnTo>
                      <a:pt x="12" y="68"/>
                    </a:lnTo>
                    <a:lnTo>
                      <a:pt x="12" y="68"/>
                    </a:lnTo>
                    <a:lnTo>
                      <a:pt x="12" y="70"/>
                    </a:lnTo>
                    <a:lnTo>
                      <a:pt x="12" y="68"/>
                    </a:lnTo>
                    <a:lnTo>
                      <a:pt x="12" y="68"/>
                    </a:lnTo>
                    <a:lnTo>
                      <a:pt x="12" y="68"/>
                    </a:lnTo>
                    <a:close/>
                    <a:moveTo>
                      <a:pt x="14" y="64"/>
                    </a:moveTo>
                    <a:lnTo>
                      <a:pt x="14" y="64"/>
                    </a:lnTo>
                    <a:lnTo>
                      <a:pt x="14" y="64"/>
                    </a:lnTo>
                    <a:lnTo>
                      <a:pt x="14" y="64"/>
                    </a:lnTo>
                    <a:lnTo>
                      <a:pt x="12" y="66"/>
                    </a:lnTo>
                    <a:lnTo>
                      <a:pt x="14" y="66"/>
                    </a:lnTo>
                    <a:lnTo>
                      <a:pt x="14" y="66"/>
                    </a:lnTo>
                    <a:lnTo>
                      <a:pt x="14" y="66"/>
                    </a:lnTo>
                    <a:lnTo>
                      <a:pt x="14" y="66"/>
                    </a:lnTo>
                    <a:lnTo>
                      <a:pt x="14" y="64"/>
                    </a:lnTo>
                    <a:close/>
                    <a:moveTo>
                      <a:pt x="8" y="44"/>
                    </a:moveTo>
                    <a:lnTo>
                      <a:pt x="8" y="44"/>
                    </a:lnTo>
                    <a:lnTo>
                      <a:pt x="8" y="44"/>
                    </a:lnTo>
                    <a:lnTo>
                      <a:pt x="10" y="44"/>
                    </a:lnTo>
                    <a:lnTo>
                      <a:pt x="10" y="44"/>
                    </a:lnTo>
                    <a:lnTo>
                      <a:pt x="10" y="44"/>
                    </a:lnTo>
                    <a:lnTo>
                      <a:pt x="10" y="44"/>
                    </a:lnTo>
                    <a:lnTo>
                      <a:pt x="8" y="44"/>
                    </a:lnTo>
                    <a:close/>
                    <a:moveTo>
                      <a:pt x="4" y="12"/>
                    </a:moveTo>
                    <a:lnTo>
                      <a:pt x="4" y="14"/>
                    </a:lnTo>
                    <a:lnTo>
                      <a:pt x="4" y="14"/>
                    </a:lnTo>
                    <a:lnTo>
                      <a:pt x="6" y="12"/>
                    </a:lnTo>
                    <a:lnTo>
                      <a:pt x="4" y="12"/>
                    </a:lnTo>
                    <a:lnTo>
                      <a:pt x="4" y="12"/>
                    </a:lnTo>
                    <a:close/>
                    <a:moveTo>
                      <a:pt x="0" y="0"/>
                    </a:moveTo>
                    <a:lnTo>
                      <a:pt x="0" y="0"/>
                    </a:lnTo>
                    <a:lnTo>
                      <a:pt x="0" y="2"/>
                    </a:lnTo>
                    <a:lnTo>
                      <a:pt x="2" y="2"/>
                    </a:lnTo>
                    <a:lnTo>
                      <a:pt x="2" y="2"/>
                    </a:lnTo>
                    <a:lnTo>
                      <a:pt x="2"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5" name="Freeform 87"/>
              <p:cNvSpPr>
                <a:spLocks noEditPoints="1"/>
              </p:cNvSpPr>
              <p:nvPr/>
            </p:nvSpPr>
            <p:spPr bwMode="auto">
              <a:xfrm>
                <a:off x="5290" y="1309"/>
                <a:ext cx="70" cy="92"/>
              </a:xfrm>
              <a:custGeom>
                <a:avLst/>
                <a:gdLst>
                  <a:gd name="T0" fmla="*/ 12 w 70"/>
                  <a:gd name="T1" fmla="*/ 58 h 92"/>
                  <a:gd name="T2" fmla="*/ 70 w 70"/>
                  <a:gd name="T3" fmla="*/ 12 h 92"/>
                  <a:gd name="T4" fmla="*/ 66 w 70"/>
                  <a:gd name="T5" fmla="*/ 8 h 92"/>
                  <a:gd name="T6" fmla="*/ 60 w 70"/>
                  <a:gd name="T7" fmla="*/ 4 h 92"/>
                  <a:gd name="T8" fmla="*/ 56 w 70"/>
                  <a:gd name="T9" fmla="*/ 0 h 92"/>
                  <a:gd name="T10" fmla="*/ 52 w 70"/>
                  <a:gd name="T11" fmla="*/ 0 h 92"/>
                  <a:gd name="T12" fmla="*/ 54 w 70"/>
                  <a:gd name="T13" fmla="*/ 8 h 92"/>
                  <a:gd name="T14" fmla="*/ 54 w 70"/>
                  <a:gd name="T15" fmla="*/ 10 h 92"/>
                  <a:gd name="T16" fmla="*/ 50 w 70"/>
                  <a:gd name="T17" fmla="*/ 10 h 92"/>
                  <a:gd name="T18" fmla="*/ 48 w 70"/>
                  <a:gd name="T19" fmla="*/ 14 h 92"/>
                  <a:gd name="T20" fmla="*/ 44 w 70"/>
                  <a:gd name="T21" fmla="*/ 16 h 92"/>
                  <a:gd name="T22" fmla="*/ 36 w 70"/>
                  <a:gd name="T23" fmla="*/ 18 h 92"/>
                  <a:gd name="T24" fmla="*/ 40 w 70"/>
                  <a:gd name="T25" fmla="*/ 22 h 92"/>
                  <a:gd name="T26" fmla="*/ 42 w 70"/>
                  <a:gd name="T27" fmla="*/ 26 h 92"/>
                  <a:gd name="T28" fmla="*/ 38 w 70"/>
                  <a:gd name="T29" fmla="*/ 26 h 92"/>
                  <a:gd name="T30" fmla="*/ 28 w 70"/>
                  <a:gd name="T31" fmla="*/ 26 h 92"/>
                  <a:gd name="T32" fmla="*/ 24 w 70"/>
                  <a:gd name="T33" fmla="*/ 22 h 92"/>
                  <a:gd name="T34" fmla="*/ 20 w 70"/>
                  <a:gd name="T35" fmla="*/ 22 h 92"/>
                  <a:gd name="T36" fmla="*/ 18 w 70"/>
                  <a:gd name="T37" fmla="*/ 24 h 92"/>
                  <a:gd name="T38" fmla="*/ 18 w 70"/>
                  <a:gd name="T39" fmla="*/ 28 h 92"/>
                  <a:gd name="T40" fmla="*/ 16 w 70"/>
                  <a:gd name="T41" fmla="*/ 34 h 92"/>
                  <a:gd name="T42" fmla="*/ 12 w 70"/>
                  <a:gd name="T43" fmla="*/ 38 h 92"/>
                  <a:gd name="T44" fmla="*/ 10 w 70"/>
                  <a:gd name="T45" fmla="*/ 40 h 92"/>
                  <a:gd name="T46" fmla="*/ 6 w 70"/>
                  <a:gd name="T47" fmla="*/ 44 h 92"/>
                  <a:gd name="T48" fmla="*/ 2 w 70"/>
                  <a:gd name="T49" fmla="*/ 46 h 92"/>
                  <a:gd name="T50" fmla="*/ 0 w 70"/>
                  <a:gd name="T51" fmla="*/ 52 h 92"/>
                  <a:gd name="T52" fmla="*/ 8 w 70"/>
                  <a:gd name="T53" fmla="*/ 58 h 92"/>
                  <a:gd name="T54" fmla="*/ 14 w 70"/>
                  <a:gd name="T55" fmla="*/ 58 h 92"/>
                  <a:gd name="T56" fmla="*/ 20 w 70"/>
                  <a:gd name="T57" fmla="*/ 64 h 92"/>
                  <a:gd name="T58" fmla="*/ 26 w 70"/>
                  <a:gd name="T59" fmla="*/ 74 h 92"/>
                  <a:gd name="T60" fmla="*/ 22 w 70"/>
                  <a:gd name="T61" fmla="*/ 76 h 92"/>
                  <a:gd name="T62" fmla="*/ 20 w 70"/>
                  <a:gd name="T63" fmla="*/ 84 h 92"/>
                  <a:gd name="T64" fmla="*/ 28 w 70"/>
                  <a:gd name="T65" fmla="*/ 86 h 92"/>
                  <a:gd name="T66" fmla="*/ 28 w 70"/>
                  <a:gd name="T67" fmla="*/ 88 h 92"/>
                  <a:gd name="T68" fmla="*/ 34 w 70"/>
                  <a:gd name="T69" fmla="*/ 92 h 92"/>
                  <a:gd name="T70" fmla="*/ 40 w 70"/>
                  <a:gd name="T71" fmla="*/ 88 h 92"/>
                  <a:gd name="T72" fmla="*/ 46 w 70"/>
                  <a:gd name="T73" fmla="*/ 88 h 92"/>
                  <a:gd name="T74" fmla="*/ 52 w 70"/>
                  <a:gd name="T75" fmla="*/ 90 h 92"/>
                  <a:gd name="T76" fmla="*/ 52 w 70"/>
                  <a:gd name="T77" fmla="*/ 82 h 92"/>
                  <a:gd name="T78" fmla="*/ 60 w 70"/>
                  <a:gd name="T79" fmla="*/ 80 h 92"/>
                  <a:gd name="T80" fmla="*/ 68 w 70"/>
                  <a:gd name="T81" fmla="*/ 80 h 92"/>
                  <a:gd name="T82" fmla="*/ 70 w 70"/>
                  <a:gd name="T83" fmla="*/ 76 h 92"/>
                  <a:gd name="T84" fmla="*/ 62 w 70"/>
                  <a:gd name="T85" fmla="*/ 70 h 92"/>
                  <a:gd name="T86" fmla="*/ 50 w 70"/>
                  <a:gd name="T87" fmla="*/ 64 h 92"/>
                  <a:gd name="T88" fmla="*/ 50 w 70"/>
                  <a:gd name="T89" fmla="*/ 60 h 92"/>
                  <a:gd name="T90" fmla="*/ 52 w 70"/>
                  <a:gd name="T91" fmla="*/ 50 h 92"/>
                  <a:gd name="T92" fmla="*/ 60 w 70"/>
                  <a:gd name="T93" fmla="*/ 48 h 92"/>
                  <a:gd name="T94" fmla="*/ 64 w 70"/>
                  <a:gd name="T95" fmla="*/ 40 h 92"/>
                  <a:gd name="T96" fmla="*/ 66 w 70"/>
                  <a:gd name="T97" fmla="*/ 30 h 92"/>
                  <a:gd name="T98" fmla="*/ 64 w 70"/>
                  <a:gd name="T99" fmla="*/ 20 h 92"/>
                  <a:gd name="T100" fmla="*/ 66 w 70"/>
                  <a:gd name="T101"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 h="92">
                    <a:moveTo>
                      <a:pt x="10" y="58"/>
                    </a:moveTo>
                    <a:lnTo>
                      <a:pt x="10" y="58"/>
                    </a:lnTo>
                    <a:lnTo>
                      <a:pt x="10" y="60"/>
                    </a:lnTo>
                    <a:lnTo>
                      <a:pt x="12" y="58"/>
                    </a:lnTo>
                    <a:lnTo>
                      <a:pt x="12" y="58"/>
                    </a:lnTo>
                    <a:lnTo>
                      <a:pt x="10" y="58"/>
                    </a:lnTo>
                    <a:close/>
                    <a:moveTo>
                      <a:pt x="68" y="12"/>
                    </a:moveTo>
                    <a:lnTo>
                      <a:pt x="68" y="12"/>
                    </a:lnTo>
                    <a:lnTo>
                      <a:pt x="70" y="12"/>
                    </a:lnTo>
                    <a:lnTo>
                      <a:pt x="70" y="12"/>
                    </a:lnTo>
                    <a:lnTo>
                      <a:pt x="70" y="12"/>
                    </a:lnTo>
                    <a:lnTo>
                      <a:pt x="70" y="10"/>
                    </a:lnTo>
                    <a:lnTo>
                      <a:pt x="68" y="10"/>
                    </a:lnTo>
                    <a:lnTo>
                      <a:pt x="66" y="8"/>
                    </a:lnTo>
                    <a:lnTo>
                      <a:pt x="66" y="8"/>
                    </a:lnTo>
                    <a:lnTo>
                      <a:pt x="66" y="8"/>
                    </a:lnTo>
                    <a:lnTo>
                      <a:pt x="64" y="6"/>
                    </a:lnTo>
                    <a:lnTo>
                      <a:pt x="62" y="6"/>
                    </a:lnTo>
                    <a:lnTo>
                      <a:pt x="62" y="6"/>
                    </a:lnTo>
                    <a:lnTo>
                      <a:pt x="60" y="4"/>
                    </a:lnTo>
                    <a:lnTo>
                      <a:pt x="58" y="2"/>
                    </a:lnTo>
                    <a:lnTo>
                      <a:pt x="58" y="2"/>
                    </a:lnTo>
                    <a:lnTo>
                      <a:pt x="56" y="2"/>
                    </a:lnTo>
                    <a:lnTo>
                      <a:pt x="56" y="0"/>
                    </a:lnTo>
                    <a:lnTo>
                      <a:pt x="56" y="0"/>
                    </a:lnTo>
                    <a:lnTo>
                      <a:pt x="54" y="0"/>
                    </a:lnTo>
                    <a:lnTo>
                      <a:pt x="54" y="0"/>
                    </a:lnTo>
                    <a:lnTo>
                      <a:pt x="54" y="0"/>
                    </a:lnTo>
                    <a:lnTo>
                      <a:pt x="52" y="0"/>
                    </a:lnTo>
                    <a:lnTo>
                      <a:pt x="52" y="0"/>
                    </a:lnTo>
                    <a:lnTo>
                      <a:pt x="52" y="2"/>
                    </a:lnTo>
                    <a:lnTo>
                      <a:pt x="52" y="4"/>
                    </a:lnTo>
                    <a:lnTo>
                      <a:pt x="54" y="4"/>
                    </a:lnTo>
                    <a:lnTo>
                      <a:pt x="54" y="6"/>
                    </a:lnTo>
                    <a:lnTo>
                      <a:pt x="54" y="8"/>
                    </a:lnTo>
                    <a:lnTo>
                      <a:pt x="54" y="10"/>
                    </a:lnTo>
                    <a:lnTo>
                      <a:pt x="54" y="10"/>
                    </a:lnTo>
                    <a:lnTo>
                      <a:pt x="54" y="10"/>
                    </a:lnTo>
                    <a:lnTo>
                      <a:pt x="54" y="10"/>
                    </a:lnTo>
                    <a:lnTo>
                      <a:pt x="54" y="10"/>
                    </a:lnTo>
                    <a:lnTo>
                      <a:pt x="52" y="10"/>
                    </a:lnTo>
                    <a:lnTo>
                      <a:pt x="52" y="10"/>
                    </a:lnTo>
                    <a:lnTo>
                      <a:pt x="50" y="10"/>
                    </a:lnTo>
                    <a:lnTo>
                      <a:pt x="50" y="10"/>
                    </a:lnTo>
                    <a:lnTo>
                      <a:pt x="50" y="10"/>
                    </a:lnTo>
                    <a:lnTo>
                      <a:pt x="50" y="12"/>
                    </a:lnTo>
                    <a:lnTo>
                      <a:pt x="50" y="12"/>
                    </a:lnTo>
                    <a:lnTo>
                      <a:pt x="50" y="14"/>
                    </a:lnTo>
                    <a:lnTo>
                      <a:pt x="50" y="14"/>
                    </a:lnTo>
                    <a:lnTo>
                      <a:pt x="48" y="14"/>
                    </a:lnTo>
                    <a:lnTo>
                      <a:pt x="48" y="16"/>
                    </a:lnTo>
                    <a:lnTo>
                      <a:pt x="48" y="16"/>
                    </a:lnTo>
                    <a:lnTo>
                      <a:pt x="46" y="16"/>
                    </a:lnTo>
                    <a:lnTo>
                      <a:pt x="46" y="16"/>
                    </a:lnTo>
                    <a:lnTo>
                      <a:pt x="44" y="16"/>
                    </a:lnTo>
                    <a:lnTo>
                      <a:pt x="40" y="16"/>
                    </a:lnTo>
                    <a:lnTo>
                      <a:pt x="38" y="16"/>
                    </a:lnTo>
                    <a:lnTo>
                      <a:pt x="36" y="16"/>
                    </a:lnTo>
                    <a:lnTo>
                      <a:pt x="36" y="18"/>
                    </a:lnTo>
                    <a:lnTo>
                      <a:pt x="36" y="18"/>
                    </a:lnTo>
                    <a:lnTo>
                      <a:pt x="36" y="18"/>
                    </a:lnTo>
                    <a:lnTo>
                      <a:pt x="36" y="20"/>
                    </a:lnTo>
                    <a:lnTo>
                      <a:pt x="38" y="20"/>
                    </a:lnTo>
                    <a:lnTo>
                      <a:pt x="38" y="22"/>
                    </a:lnTo>
                    <a:lnTo>
                      <a:pt x="40" y="22"/>
                    </a:lnTo>
                    <a:lnTo>
                      <a:pt x="42" y="24"/>
                    </a:lnTo>
                    <a:lnTo>
                      <a:pt x="42" y="24"/>
                    </a:lnTo>
                    <a:lnTo>
                      <a:pt x="42" y="24"/>
                    </a:lnTo>
                    <a:lnTo>
                      <a:pt x="42" y="26"/>
                    </a:lnTo>
                    <a:lnTo>
                      <a:pt x="42" y="26"/>
                    </a:lnTo>
                    <a:lnTo>
                      <a:pt x="42" y="28"/>
                    </a:lnTo>
                    <a:lnTo>
                      <a:pt x="42" y="28"/>
                    </a:lnTo>
                    <a:lnTo>
                      <a:pt x="40" y="28"/>
                    </a:lnTo>
                    <a:lnTo>
                      <a:pt x="40" y="26"/>
                    </a:lnTo>
                    <a:lnTo>
                      <a:pt x="38" y="26"/>
                    </a:lnTo>
                    <a:lnTo>
                      <a:pt x="36" y="26"/>
                    </a:lnTo>
                    <a:lnTo>
                      <a:pt x="34" y="26"/>
                    </a:lnTo>
                    <a:lnTo>
                      <a:pt x="32" y="26"/>
                    </a:lnTo>
                    <a:lnTo>
                      <a:pt x="32" y="26"/>
                    </a:lnTo>
                    <a:lnTo>
                      <a:pt x="28" y="26"/>
                    </a:lnTo>
                    <a:lnTo>
                      <a:pt x="28" y="26"/>
                    </a:lnTo>
                    <a:lnTo>
                      <a:pt x="26" y="24"/>
                    </a:lnTo>
                    <a:lnTo>
                      <a:pt x="26" y="24"/>
                    </a:lnTo>
                    <a:lnTo>
                      <a:pt x="24" y="24"/>
                    </a:lnTo>
                    <a:lnTo>
                      <a:pt x="24" y="22"/>
                    </a:lnTo>
                    <a:lnTo>
                      <a:pt x="22" y="22"/>
                    </a:lnTo>
                    <a:lnTo>
                      <a:pt x="22" y="22"/>
                    </a:lnTo>
                    <a:lnTo>
                      <a:pt x="20" y="20"/>
                    </a:lnTo>
                    <a:lnTo>
                      <a:pt x="20" y="22"/>
                    </a:lnTo>
                    <a:lnTo>
                      <a:pt x="20" y="22"/>
                    </a:lnTo>
                    <a:lnTo>
                      <a:pt x="20" y="22"/>
                    </a:lnTo>
                    <a:lnTo>
                      <a:pt x="18" y="22"/>
                    </a:lnTo>
                    <a:lnTo>
                      <a:pt x="18" y="22"/>
                    </a:lnTo>
                    <a:lnTo>
                      <a:pt x="18" y="24"/>
                    </a:lnTo>
                    <a:lnTo>
                      <a:pt x="18" y="24"/>
                    </a:lnTo>
                    <a:lnTo>
                      <a:pt x="18" y="26"/>
                    </a:lnTo>
                    <a:lnTo>
                      <a:pt x="18" y="28"/>
                    </a:lnTo>
                    <a:lnTo>
                      <a:pt x="18" y="28"/>
                    </a:lnTo>
                    <a:lnTo>
                      <a:pt x="18" y="28"/>
                    </a:lnTo>
                    <a:lnTo>
                      <a:pt x="18" y="28"/>
                    </a:lnTo>
                    <a:lnTo>
                      <a:pt x="18" y="30"/>
                    </a:lnTo>
                    <a:lnTo>
                      <a:pt x="18" y="32"/>
                    </a:lnTo>
                    <a:lnTo>
                      <a:pt x="16" y="34"/>
                    </a:lnTo>
                    <a:lnTo>
                      <a:pt x="16" y="34"/>
                    </a:lnTo>
                    <a:lnTo>
                      <a:pt x="16" y="34"/>
                    </a:lnTo>
                    <a:lnTo>
                      <a:pt x="16" y="36"/>
                    </a:lnTo>
                    <a:lnTo>
                      <a:pt x="14" y="36"/>
                    </a:lnTo>
                    <a:lnTo>
                      <a:pt x="12" y="36"/>
                    </a:lnTo>
                    <a:lnTo>
                      <a:pt x="12" y="36"/>
                    </a:lnTo>
                    <a:lnTo>
                      <a:pt x="12" y="38"/>
                    </a:lnTo>
                    <a:lnTo>
                      <a:pt x="12" y="38"/>
                    </a:lnTo>
                    <a:lnTo>
                      <a:pt x="12" y="38"/>
                    </a:lnTo>
                    <a:lnTo>
                      <a:pt x="12" y="38"/>
                    </a:lnTo>
                    <a:lnTo>
                      <a:pt x="10" y="38"/>
                    </a:lnTo>
                    <a:lnTo>
                      <a:pt x="10" y="40"/>
                    </a:lnTo>
                    <a:lnTo>
                      <a:pt x="8" y="40"/>
                    </a:lnTo>
                    <a:lnTo>
                      <a:pt x="6" y="42"/>
                    </a:lnTo>
                    <a:lnTo>
                      <a:pt x="6" y="42"/>
                    </a:lnTo>
                    <a:lnTo>
                      <a:pt x="6" y="42"/>
                    </a:lnTo>
                    <a:lnTo>
                      <a:pt x="6" y="44"/>
                    </a:lnTo>
                    <a:lnTo>
                      <a:pt x="6" y="44"/>
                    </a:lnTo>
                    <a:lnTo>
                      <a:pt x="4" y="44"/>
                    </a:lnTo>
                    <a:lnTo>
                      <a:pt x="4" y="44"/>
                    </a:lnTo>
                    <a:lnTo>
                      <a:pt x="2" y="46"/>
                    </a:lnTo>
                    <a:lnTo>
                      <a:pt x="2" y="46"/>
                    </a:lnTo>
                    <a:lnTo>
                      <a:pt x="0" y="48"/>
                    </a:lnTo>
                    <a:lnTo>
                      <a:pt x="0" y="50"/>
                    </a:lnTo>
                    <a:lnTo>
                      <a:pt x="0" y="52"/>
                    </a:lnTo>
                    <a:lnTo>
                      <a:pt x="0" y="50"/>
                    </a:lnTo>
                    <a:lnTo>
                      <a:pt x="0" y="52"/>
                    </a:lnTo>
                    <a:lnTo>
                      <a:pt x="2" y="54"/>
                    </a:lnTo>
                    <a:lnTo>
                      <a:pt x="4" y="54"/>
                    </a:lnTo>
                    <a:lnTo>
                      <a:pt x="6" y="56"/>
                    </a:lnTo>
                    <a:lnTo>
                      <a:pt x="8" y="58"/>
                    </a:lnTo>
                    <a:lnTo>
                      <a:pt x="8" y="58"/>
                    </a:lnTo>
                    <a:lnTo>
                      <a:pt x="8" y="56"/>
                    </a:lnTo>
                    <a:lnTo>
                      <a:pt x="8" y="56"/>
                    </a:lnTo>
                    <a:lnTo>
                      <a:pt x="8" y="54"/>
                    </a:lnTo>
                    <a:lnTo>
                      <a:pt x="10" y="56"/>
                    </a:lnTo>
                    <a:lnTo>
                      <a:pt x="14" y="58"/>
                    </a:lnTo>
                    <a:lnTo>
                      <a:pt x="16" y="58"/>
                    </a:lnTo>
                    <a:lnTo>
                      <a:pt x="18" y="60"/>
                    </a:lnTo>
                    <a:lnTo>
                      <a:pt x="20" y="60"/>
                    </a:lnTo>
                    <a:lnTo>
                      <a:pt x="20" y="62"/>
                    </a:lnTo>
                    <a:lnTo>
                      <a:pt x="20" y="64"/>
                    </a:lnTo>
                    <a:lnTo>
                      <a:pt x="20" y="70"/>
                    </a:lnTo>
                    <a:lnTo>
                      <a:pt x="22" y="72"/>
                    </a:lnTo>
                    <a:lnTo>
                      <a:pt x="24" y="74"/>
                    </a:lnTo>
                    <a:lnTo>
                      <a:pt x="26" y="74"/>
                    </a:lnTo>
                    <a:lnTo>
                      <a:pt x="26" y="74"/>
                    </a:lnTo>
                    <a:lnTo>
                      <a:pt x="28" y="74"/>
                    </a:lnTo>
                    <a:lnTo>
                      <a:pt x="28" y="74"/>
                    </a:lnTo>
                    <a:lnTo>
                      <a:pt x="26" y="74"/>
                    </a:lnTo>
                    <a:lnTo>
                      <a:pt x="24" y="74"/>
                    </a:lnTo>
                    <a:lnTo>
                      <a:pt x="22" y="76"/>
                    </a:lnTo>
                    <a:lnTo>
                      <a:pt x="22" y="78"/>
                    </a:lnTo>
                    <a:lnTo>
                      <a:pt x="20" y="80"/>
                    </a:lnTo>
                    <a:lnTo>
                      <a:pt x="22" y="82"/>
                    </a:lnTo>
                    <a:lnTo>
                      <a:pt x="22" y="82"/>
                    </a:lnTo>
                    <a:lnTo>
                      <a:pt x="20" y="84"/>
                    </a:lnTo>
                    <a:lnTo>
                      <a:pt x="22" y="84"/>
                    </a:lnTo>
                    <a:lnTo>
                      <a:pt x="22" y="84"/>
                    </a:lnTo>
                    <a:lnTo>
                      <a:pt x="24" y="86"/>
                    </a:lnTo>
                    <a:lnTo>
                      <a:pt x="26" y="84"/>
                    </a:lnTo>
                    <a:lnTo>
                      <a:pt x="28" y="86"/>
                    </a:lnTo>
                    <a:lnTo>
                      <a:pt x="28" y="86"/>
                    </a:lnTo>
                    <a:lnTo>
                      <a:pt x="28" y="86"/>
                    </a:lnTo>
                    <a:lnTo>
                      <a:pt x="26" y="88"/>
                    </a:lnTo>
                    <a:lnTo>
                      <a:pt x="26" y="88"/>
                    </a:lnTo>
                    <a:lnTo>
                      <a:pt x="28" y="88"/>
                    </a:lnTo>
                    <a:lnTo>
                      <a:pt x="30" y="90"/>
                    </a:lnTo>
                    <a:lnTo>
                      <a:pt x="32" y="92"/>
                    </a:lnTo>
                    <a:lnTo>
                      <a:pt x="32" y="92"/>
                    </a:lnTo>
                    <a:lnTo>
                      <a:pt x="34" y="92"/>
                    </a:lnTo>
                    <a:lnTo>
                      <a:pt x="34" y="92"/>
                    </a:lnTo>
                    <a:lnTo>
                      <a:pt x="36" y="90"/>
                    </a:lnTo>
                    <a:lnTo>
                      <a:pt x="36" y="88"/>
                    </a:lnTo>
                    <a:lnTo>
                      <a:pt x="36" y="88"/>
                    </a:lnTo>
                    <a:lnTo>
                      <a:pt x="36" y="86"/>
                    </a:lnTo>
                    <a:lnTo>
                      <a:pt x="40" y="88"/>
                    </a:lnTo>
                    <a:lnTo>
                      <a:pt x="42" y="88"/>
                    </a:lnTo>
                    <a:lnTo>
                      <a:pt x="44" y="92"/>
                    </a:lnTo>
                    <a:lnTo>
                      <a:pt x="44" y="90"/>
                    </a:lnTo>
                    <a:lnTo>
                      <a:pt x="44" y="90"/>
                    </a:lnTo>
                    <a:lnTo>
                      <a:pt x="46" y="88"/>
                    </a:lnTo>
                    <a:lnTo>
                      <a:pt x="50" y="90"/>
                    </a:lnTo>
                    <a:lnTo>
                      <a:pt x="50" y="90"/>
                    </a:lnTo>
                    <a:lnTo>
                      <a:pt x="50" y="90"/>
                    </a:lnTo>
                    <a:lnTo>
                      <a:pt x="52" y="90"/>
                    </a:lnTo>
                    <a:lnTo>
                      <a:pt x="52" y="90"/>
                    </a:lnTo>
                    <a:lnTo>
                      <a:pt x="50" y="88"/>
                    </a:lnTo>
                    <a:lnTo>
                      <a:pt x="52" y="86"/>
                    </a:lnTo>
                    <a:lnTo>
                      <a:pt x="52" y="84"/>
                    </a:lnTo>
                    <a:lnTo>
                      <a:pt x="52" y="84"/>
                    </a:lnTo>
                    <a:lnTo>
                      <a:pt x="52" y="82"/>
                    </a:lnTo>
                    <a:lnTo>
                      <a:pt x="54" y="82"/>
                    </a:lnTo>
                    <a:lnTo>
                      <a:pt x="54" y="82"/>
                    </a:lnTo>
                    <a:lnTo>
                      <a:pt x="56" y="80"/>
                    </a:lnTo>
                    <a:lnTo>
                      <a:pt x="60" y="82"/>
                    </a:lnTo>
                    <a:lnTo>
                      <a:pt x="60" y="80"/>
                    </a:lnTo>
                    <a:lnTo>
                      <a:pt x="62" y="80"/>
                    </a:lnTo>
                    <a:lnTo>
                      <a:pt x="64" y="82"/>
                    </a:lnTo>
                    <a:lnTo>
                      <a:pt x="66" y="82"/>
                    </a:lnTo>
                    <a:lnTo>
                      <a:pt x="68" y="80"/>
                    </a:lnTo>
                    <a:lnTo>
                      <a:pt x="68" y="80"/>
                    </a:lnTo>
                    <a:lnTo>
                      <a:pt x="68" y="80"/>
                    </a:lnTo>
                    <a:lnTo>
                      <a:pt x="70" y="80"/>
                    </a:lnTo>
                    <a:lnTo>
                      <a:pt x="70" y="78"/>
                    </a:lnTo>
                    <a:lnTo>
                      <a:pt x="70" y="76"/>
                    </a:lnTo>
                    <a:lnTo>
                      <a:pt x="70" y="76"/>
                    </a:lnTo>
                    <a:lnTo>
                      <a:pt x="68" y="74"/>
                    </a:lnTo>
                    <a:lnTo>
                      <a:pt x="66" y="74"/>
                    </a:lnTo>
                    <a:lnTo>
                      <a:pt x="66" y="72"/>
                    </a:lnTo>
                    <a:lnTo>
                      <a:pt x="64" y="72"/>
                    </a:lnTo>
                    <a:lnTo>
                      <a:pt x="62" y="70"/>
                    </a:lnTo>
                    <a:lnTo>
                      <a:pt x="58" y="66"/>
                    </a:lnTo>
                    <a:lnTo>
                      <a:pt x="56" y="66"/>
                    </a:lnTo>
                    <a:lnTo>
                      <a:pt x="54" y="66"/>
                    </a:lnTo>
                    <a:lnTo>
                      <a:pt x="52" y="66"/>
                    </a:lnTo>
                    <a:lnTo>
                      <a:pt x="50" y="64"/>
                    </a:lnTo>
                    <a:lnTo>
                      <a:pt x="50" y="64"/>
                    </a:lnTo>
                    <a:lnTo>
                      <a:pt x="50" y="62"/>
                    </a:lnTo>
                    <a:lnTo>
                      <a:pt x="50" y="62"/>
                    </a:lnTo>
                    <a:lnTo>
                      <a:pt x="52" y="62"/>
                    </a:lnTo>
                    <a:lnTo>
                      <a:pt x="50" y="60"/>
                    </a:lnTo>
                    <a:lnTo>
                      <a:pt x="50" y="58"/>
                    </a:lnTo>
                    <a:lnTo>
                      <a:pt x="48" y="56"/>
                    </a:lnTo>
                    <a:lnTo>
                      <a:pt x="48" y="54"/>
                    </a:lnTo>
                    <a:lnTo>
                      <a:pt x="52" y="52"/>
                    </a:lnTo>
                    <a:lnTo>
                      <a:pt x="52" y="50"/>
                    </a:lnTo>
                    <a:lnTo>
                      <a:pt x="54" y="52"/>
                    </a:lnTo>
                    <a:lnTo>
                      <a:pt x="56" y="52"/>
                    </a:lnTo>
                    <a:lnTo>
                      <a:pt x="58" y="50"/>
                    </a:lnTo>
                    <a:lnTo>
                      <a:pt x="60" y="50"/>
                    </a:lnTo>
                    <a:lnTo>
                      <a:pt x="60" y="48"/>
                    </a:lnTo>
                    <a:lnTo>
                      <a:pt x="60" y="46"/>
                    </a:lnTo>
                    <a:lnTo>
                      <a:pt x="62" y="46"/>
                    </a:lnTo>
                    <a:lnTo>
                      <a:pt x="62" y="44"/>
                    </a:lnTo>
                    <a:lnTo>
                      <a:pt x="64" y="44"/>
                    </a:lnTo>
                    <a:lnTo>
                      <a:pt x="64" y="40"/>
                    </a:lnTo>
                    <a:lnTo>
                      <a:pt x="66" y="40"/>
                    </a:lnTo>
                    <a:lnTo>
                      <a:pt x="70" y="36"/>
                    </a:lnTo>
                    <a:lnTo>
                      <a:pt x="70" y="36"/>
                    </a:lnTo>
                    <a:lnTo>
                      <a:pt x="68" y="32"/>
                    </a:lnTo>
                    <a:lnTo>
                      <a:pt x="66" y="30"/>
                    </a:lnTo>
                    <a:lnTo>
                      <a:pt x="66" y="28"/>
                    </a:lnTo>
                    <a:lnTo>
                      <a:pt x="64" y="26"/>
                    </a:lnTo>
                    <a:lnTo>
                      <a:pt x="62" y="24"/>
                    </a:lnTo>
                    <a:lnTo>
                      <a:pt x="62" y="22"/>
                    </a:lnTo>
                    <a:lnTo>
                      <a:pt x="64" y="20"/>
                    </a:lnTo>
                    <a:lnTo>
                      <a:pt x="64" y="18"/>
                    </a:lnTo>
                    <a:lnTo>
                      <a:pt x="64" y="18"/>
                    </a:lnTo>
                    <a:lnTo>
                      <a:pt x="64" y="16"/>
                    </a:lnTo>
                    <a:lnTo>
                      <a:pt x="66" y="16"/>
                    </a:lnTo>
                    <a:lnTo>
                      <a:pt x="66" y="14"/>
                    </a:lnTo>
                    <a:lnTo>
                      <a:pt x="66" y="14"/>
                    </a:lnTo>
                    <a:lnTo>
                      <a:pt x="68"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6" name="Freeform 88"/>
              <p:cNvSpPr>
                <a:spLocks/>
              </p:cNvSpPr>
              <p:nvPr/>
            </p:nvSpPr>
            <p:spPr bwMode="auto">
              <a:xfrm>
                <a:off x="6026" y="2596"/>
                <a:ext cx="0" cy="2"/>
              </a:xfrm>
              <a:custGeom>
                <a:avLst/>
                <a:gdLst>
                  <a:gd name="T0" fmla="*/ 0 h 2"/>
                  <a:gd name="T1" fmla="*/ 0 h 2"/>
                  <a:gd name="T2" fmla="*/ 0 h 2"/>
                  <a:gd name="T3" fmla="*/ 0 h 2"/>
                  <a:gd name="T4" fmla="*/ 0 h 2"/>
                  <a:gd name="T5" fmla="*/ 0 h 2"/>
                  <a:gd name="T6" fmla="*/ 0 h 2"/>
                  <a:gd name="T7" fmla="*/ 0 h 2"/>
                  <a:gd name="T8" fmla="*/ 0 h 2"/>
                  <a:gd name="T9" fmla="*/ 0 h 2"/>
                  <a:gd name="T10" fmla="*/ 2 h 2"/>
                  <a:gd name="T11" fmla="*/ 2 h 2"/>
                  <a:gd name="T12" fmla="*/ 2 h 2"/>
                  <a:gd name="T13" fmla="*/ 2 h 2"/>
                  <a:gd name="T14" fmla="*/ 2 h 2"/>
                  <a:gd name="T15" fmla="*/ 2 h 2"/>
                  <a:gd name="T16" fmla="*/ 2 h 2"/>
                  <a:gd name="T17" fmla="*/ 2 h 2"/>
                  <a:gd name="T18" fmla="*/ 2 h 2"/>
                  <a:gd name="T19" fmla="*/ 2 h 2"/>
                  <a:gd name="T20" fmla="*/ 2 h 2"/>
                  <a:gd name="T21" fmla="*/ 2 h 2"/>
                  <a:gd name="T22" fmla="*/ 2 h 2"/>
                  <a:gd name="T23" fmla="*/ 0 h 2"/>
                  <a:gd name="T24" fmla="*/ 0 h 2"/>
                  <a:gd name="T25"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7" name="Freeform 89"/>
              <p:cNvSpPr>
                <a:spLocks/>
              </p:cNvSpPr>
              <p:nvPr/>
            </p:nvSpPr>
            <p:spPr bwMode="auto">
              <a:xfrm>
                <a:off x="6420" y="2416"/>
                <a:ext cx="4" cy="4"/>
              </a:xfrm>
              <a:custGeom>
                <a:avLst/>
                <a:gdLst>
                  <a:gd name="T0" fmla="*/ 2 w 4"/>
                  <a:gd name="T1" fmla="*/ 0 h 4"/>
                  <a:gd name="T2" fmla="*/ 2 w 4"/>
                  <a:gd name="T3" fmla="*/ 0 h 4"/>
                  <a:gd name="T4" fmla="*/ 2 w 4"/>
                  <a:gd name="T5" fmla="*/ 2 h 4"/>
                  <a:gd name="T6" fmla="*/ 0 w 4"/>
                  <a:gd name="T7" fmla="*/ 2 h 4"/>
                  <a:gd name="T8" fmla="*/ 0 w 4"/>
                  <a:gd name="T9" fmla="*/ 4 h 4"/>
                  <a:gd name="T10" fmla="*/ 2 w 4"/>
                  <a:gd name="T11" fmla="*/ 2 h 4"/>
                  <a:gd name="T12" fmla="*/ 4 w 4"/>
                  <a:gd name="T13" fmla="*/ 2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2" y="0"/>
                    </a:lnTo>
                    <a:lnTo>
                      <a:pt x="2" y="2"/>
                    </a:lnTo>
                    <a:lnTo>
                      <a:pt x="0" y="2"/>
                    </a:lnTo>
                    <a:lnTo>
                      <a:pt x="0" y="4"/>
                    </a:lnTo>
                    <a:lnTo>
                      <a:pt x="2" y="2"/>
                    </a:lnTo>
                    <a:lnTo>
                      <a:pt x="4" y="2"/>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8" name="Freeform 90"/>
              <p:cNvSpPr>
                <a:spLocks noEditPoints="1"/>
              </p:cNvSpPr>
              <p:nvPr/>
            </p:nvSpPr>
            <p:spPr bwMode="auto">
              <a:xfrm>
                <a:off x="3509" y="1828"/>
                <a:ext cx="188" cy="173"/>
              </a:xfrm>
              <a:custGeom>
                <a:avLst/>
                <a:gdLst>
                  <a:gd name="T0" fmla="*/ 72 w 188"/>
                  <a:gd name="T1" fmla="*/ 169 h 173"/>
                  <a:gd name="T2" fmla="*/ 184 w 188"/>
                  <a:gd name="T3" fmla="*/ 28 h 173"/>
                  <a:gd name="T4" fmla="*/ 180 w 188"/>
                  <a:gd name="T5" fmla="*/ 22 h 173"/>
                  <a:gd name="T6" fmla="*/ 168 w 188"/>
                  <a:gd name="T7" fmla="*/ 4 h 173"/>
                  <a:gd name="T8" fmla="*/ 156 w 188"/>
                  <a:gd name="T9" fmla="*/ 12 h 173"/>
                  <a:gd name="T10" fmla="*/ 140 w 188"/>
                  <a:gd name="T11" fmla="*/ 10 h 173"/>
                  <a:gd name="T12" fmla="*/ 116 w 188"/>
                  <a:gd name="T13" fmla="*/ 12 h 173"/>
                  <a:gd name="T14" fmla="*/ 92 w 188"/>
                  <a:gd name="T15" fmla="*/ 14 h 173"/>
                  <a:gd name="T16" fmla="*/ 74 w 188"/>
                  <a:gd name="T17" fmla="*/ 14 h 173"/>
                  <a:gd name="T18" fmla="*/ 66 w 188"/>
                  <a:gd name="T19" fmla="*/ 16 h 173"/>
                  <a:gd name="T20" fmla="*/ 58 w 188"/>
                  <a:gd name="T21" fmla="*/ 4 h 173"/>
                  <a:gd name="T22" fmla="*/ 44 w 188"/>
                  <a:gd name="T23" fmla="*/ 0 h 173"/>
                  <a:gd name="T24" fmla="*/ 30 w 188"/>
                  <a:gd name="T25" fmla="*/ 4 h 173"/>
                  <a:gd name="T26" fmla="*/ 22 w 188"/>
                  <a:gd name="T27" fmla="*/ 18 h 173"/>
                  <a:gd name="T28" fmla="*/ 16 w 188"/>
                  <a:gd name="T29" fmla="*/ 32 h 173"/>
                  <a:gd name="T30" fmla="*/ 16 w 188"/>
                  <a:gd name="T31" fmla="*/ 38 h 173"/>
                  <a:gd name="T32" fmla="*/ 16 w 188"/>
                  <a:gd name="T33" fmla="*/ 48 h 173"/>
                  <a:gd name="T34" fmla="*/ 18 w 188"/>
                  <a:gd name="T35" fmla="*/ 56 h 173"/>
                  <a:gd name="T36" fmla="*/ 16 w 188"/>
                  <a:gd name="T37" fmla="*/ 62 h 173"/>
                  <a:gd name="T38" fmla="*/ 16 w 188"/>
                  <a:gd name="T39" fmla="*/ 70 h 173"/>
                  <a:gd name="T40" fmla="*/ 10 w 188"/>
                  <a:gd name="T41" fmla="*/ 77 h 173"/>
                  <a:gd name="T42" fmla="*/ 6 w 188"/>
                  <a:gd name="T43" fmla="*/ 87 h 173"/>
                  <a:gd name="T44" fmla="*/ 0 w 188"/>
                  <a:gd name="T45" fmla="*/ 99 h 173"/>
                  <a:gd name="T46" fmla="*/ 2 w 188"/>
                  <a:gd name="T47" fmla="*/ 113 h 173"/>
                  <a:gd name="T48" fmla="*/ 2 w 188"/>
                  <a:gd name="T49" fmla="*/ 121 h 173"/>
                  <a:gd name="T50" fmla="*/ 2 w 188"/>
                  <a:gd name="T51" fmla="*/ 129 h 173"/>
                  <a:gd name="T52" fmla="*/ 10 w 188"/>
                  <a:gd name="T53" fmla="*/ 135 h 173"/>
                  <a:gd name="T54" fmla="*/ 14 w 188"/>
                  <a:gd name="T55" fmla="*/ 133 h 173"/>
                  <a:gd name="T56" fmla="*/ 34 w 188"/>
                  <a:gd name="T57" fmla="*/ 141 h 173"/>
                  <a:gd name="T58" fmla="*/ 42 w 188"/>
                  <a:gd name="T59" fmla="*/ 149 h 173"/>
                  <a:gd name="T60" fmla="*/ 44 w 188"/>
                  <a:gd name="T61" fmla="*/ 149 h 173"/>
                  <a:gd name="T62" fmla="*/ 42 w 188"/>
                  <a:gd name="T63" fmla="*/ 153 h 173"/>
                  <a:gd name="T64" fmla="*/ 42 w 188"/>
                  <a:gd name="T65" fmla="*/ 155 h 173"/>
                  <a:gd name="T66" fmla="*/ 42 w 188"/>
                  <a:gd name="T67" fmla="*/ 157 h 173"/>
                  <a:gd name="T68" fmla="*/ 52 w 188"/>
                  <a:gd name="T69" fmla="*/ 171 h 173"/>
                  <a:gd name="T70" fmla="*/ 56 w 188"/>
                  <a:gd name="T71" fmla="*/ 169 h 173"/>
                  <a:gd name="T72" fmla="*/ 60 w 188"/>
                  <a:gd name="T73" fmla="*/ 171 h 173"/>
                  <a:gd name="T74" fmla="*/ 64 w 188"/>
                  <a:gd name="T75" fmla="*/ 171 h 173"/>
                  <a:gd name="T76" fmla="*/ 64 w 188"/>
                  <a:gd name="T77" fmla="*/ 165 h 173"/>
                  <a:gd name="T78" fmla="*/ 68 w 188"/>
                  <a:gd name="T79" fmla="*/ 171 h 173"/>
                  <a:gd name="T80" fmla="*/ 72 w 188"/>
                  <a:gd name="T81" fmla="*/ 167 h 173"/>
                  <a:gd name="T82" fmla="*/ 78 w 188"/>
                  <a:gd name="T83" fmla="*/ 167 h 173"/>
                  <a:gd name="T84" fmla="*/ 88 w 188"/>
                  <a:gd name="T85" fmla="*/ 161 h 173"/>
                  <a:gd name="T86" fmla="*/ 92 w 188"/>
                  <a:gd name="T87" fmla="*/ 165 h 173"/>
                  <a:gd name="T88" fmla="*/ 98 w 188"/>
                  <a:gd name="T89" fmla="*/ 151 h 173"/>
                  <a:gd name="T90" fmla="*/ 106 w 188"/>
                  <a:gd name="T91" fmla="*/ 137 h 173"/>
                  <a:gd name="T92" fmla="*/ 112 w 188"/>
                  <a:gd name="T93" fmla="*/ 129 h 173"/>
                  <a:gd name="T94" fmla="*/ 118 w 188"/>
                  <a:gd name="T95" fmla="*/ 125 h 173"/>
                  <a:gd name="T96" fmla="*/ 124 w 188"/>
                  <a:gd name="T97" fmla="*/ 123 h 173"/>
                  <a:gd name="T98" fmla="*/ 132 w 188"/>
                  <a:gd name="T99" fmla="*/ 129 h 173"/>
                  <a:gd name="T100" fmla="*/ 136 w 188"/>
                  <a:gd name="T101" fmla="*/ 133 h 173"/>
                  <a:gd name="T102" fmla="*/ 140 w 188"/>
                  <a:gd name="T103" fmla="*/ 127 h 173"/>
                  <a:gd name="T104" fmla="*/ 144 w 188"/>
                  <a:gd name="T105" fmla="*/ 119 h 173"/>
                  <a:gd name="T106" fmla="*/ 150 w 188"/>
                  <a:gd name="T107" fmla="*/ 107 h 173"/>
                  <a:gd name="T108" fmla="*/ 158 w 188"/>
                  <a:gd name="T109" fmla="*/ 95 h 173"/>
                  <a:gd name="T110" fmla="*/ 160 w 188"/>
                  <a:gd name="T111" fmla="*/ 83 h 173"/>
                  <a:gd name="T112" fmla="*/ 166 w 188"/>
                  <a:gd name="T113" fmla="*/ 72 h 173"/>
                  <a:gd name="T114" fmla="*/ 172 w 188"/>
                  <a:gd name="T115" fmla="*/ 58 h 173"/>
                  <a:gd name="T116" fmla="*/ 182 w 188"/>
                  <a:gd name="T117" fmla="*/ 46 h 173"/>
                  <a:gd name="T118" fmla="*/ 188 w 188"/>
                  <a:gd name="T119" fmla="*/ 3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8" h="173">
                    <a:moveTo>
                      <a:pt x="72" y="169"/>
                    </a:moveTo>
                    <a:lnTo>
                      <a:pt x="70" y="171"/>
                    </a:lnTo>
                    <a:lnTo>
                      <a:pt x="72" y="171"/>
                    </a:lnTo>
                    <a:lnTo>
                      <a:pt x="74" y="171"/>
                    </a:lnTo>
                    <a:lnTo>
                      <a:pt x="74" y="169"/>
                    </a:lnTo>
                    <a:lnTo>
                      <a:pt x="72" y="169"/>
                    </a:lnTo>
                    <a:lnTo>
                      <a:pt x="72" y="169"/>
                    </a:lnTo>
                    <a:close/>
                    <a:moveTo>
                      <a:pt x="188" y="32"/>
                    </a:moveTo>
                    <a:lnTo>
                      <a:pt x="188" y="30"/>
                    </a:lnTo>
                    <a:lnTo>
                      <a:pt x="188" y="30"/>
                    </a:lnTo>
                    <a:lnTo>
                      <a:pt x="186" y="28"/>
                    </a:lnTo>
                    <a:lnTo>
                      <a:pt x="184" y="28"/>
                    </a:lnTo>
                    <a:lnTo>
                      <a:pt x="182" y="28"/>
                    </a:lnTo>
                    <a:lnTo>
                      <a:pt x="182" y="26"/>
                    </a:lnTo>
                    <a:lnTo>
                      <a:pt x="182" y="26"/>
                    </a:lnTo>
                    <a:lnTo>
                      <a:pt x="182" y="26"/>
                    </a:lnTo>
                    <a:lnTo>
                      <a:pt x="182" y="24"/>
                    </a:lnTo>
                    <a:lnTo>
                      <a:pt x="180" y="22"/>
                    </a:lnTo>
                    <a:lnTo>
                      <a:pt x="180" y="14"/>
                    </a:lnTo>
                    <a:lnTo>
                      <a:pt x="178" y="12"/>
                    </a:lnTo>
                    <a:lnTo>
                      <a:pt x="174" y="8"/>
                    </a:lnTo>
                    <a:lnTo>
                      <a:pt x="172" y="4"/>
                    </a:lnTo>
                    <a:lnTo>
                      <a:pt x="170" y="4"/>
                    </a:lnTo>
                    <a:lnTo>
                      <a:pt x="168" y="4"/>
                    </a:lnTo>
                    <a:lnTo>
                      <a:pt x="166" y="6"/>
                    </a:lnTo>
                    <a:lnTo>
                      <a:pt x="164" y="6"/>
                    </a:lnTo>
                    <a:lnTo>
                      <a:pt x="160" y="8"/>
                    </a:lnTo>
                    <a:lnTo>
                      <a:pt x="158" y="10"/>
                    </a:lnTo>
                    <a:lnTo>
                      <a:pt x="158" y="10"/>
                    </a:lnTo>
                    <a:lnTo>
                      <a:pt x="156" y="12"/>
                    </a:lnTo>
                    <a:lnTo>
                      <a:pt x="154" y="14"/>
                    </a:lnTo>
                    <a:lnTo>
                      <a:pt x="152" y="14"/>
                    </a:lnTo>
                    <a:lnTo>
                      <a:pt x="148" y="14"/>
                    </a:lnTo>
                    <a:lnTo>
                      <a:pt x="146" y="12"/>
                    </a:lnTo>
                    <a:lnTo>
                      <a:pt x="142" y="10"/>
                    </a:lnTo>
                    <a:lnTo>
                      <a:pt x="140" y="10"/>
                    </a:lnTo>
                    <a:lnTo>
                      <a:pt x="138" y="10"/>
                    </a:lnTo>
                    <a:lnTo>
                      <a:pt x="130" y="10"/>
                    </a:lnTo>
                    <a:lnTo>
                      <a:pt x="124" y="10"/>
                    </a:lnTo>
                    <a:lnTo>
                      <a:pt x="120" y="10"/>
                    </a:lnTo>
                    <a:lnTo>
                      <a:pt x="118" y="12"/>
                    </a:lnTo>
                    <a:lnTo>
                      <a:pt x="116" y="12"/>
                    </a:lnTo>
                    <a:lnTo>
                      <a:pt x="114" y="14"/>
                    </a:lnTo>
                    <a:lnTo>
                      <a:pt x="110" y="20"/>
                    </a:lnTo>
                    <a:lnTo>
                      <a:pt x="104" y="20"/>
                    </a:lnTo>
                    <a:lnTo>
                      <a:pt x="100" y="18"/>
                    </a:lnTo>
                    <a:lnTo>
                      <a:pt x="96" y="18"/>
                    </a:lnTo>
                    <a:lnTo>
                      <a:pt x="92" y="14"/>
                    </a:lnTo>
                    <a:lnTo>
                      <a:pt x="86" y="10"/>
                    </a:lnTo>
                    <a:lnTo>
                      <a:pt x="84" y="10"/>
                    </a:lnTo>
                    <a:lnTo>
                      <a:pt x="82" y="10"/>
                    </a:lnTo>
                    <a:lnTo>
                      <a:pt x="82" y="10"/>
                    </a:lnTo>
                    <a:lnTo>
                      <a:pt x="74" y="14"/>
                    </a:lnTo>
                    <a:lnTo>
                      <a:pt x="74" y="14"/>
                    </a:lnTo>
                    <a:lnTo>
                      <a:pt x="72" y="14"/>
                    </a:lnTo>
                    <a:lnTo>
                      <a:pt x="70" y="16"/>
                    </a:lnTo>
                    <a:lnTo>
                      <a:pt x="70" y="16"/>
                    </a:lnTo>
                    <a:lnTo>
                      <a:pt x="68" y="16"/>
                    </a:lnTo>
                    <a:lnTo>
                      <a:pt x="68" y="16"/>
                    </a:lnTo>
                    <a:lnTo>
                      <a:pt x="66" y="16"/>
                    </a:lnTo>
                    <a:lnTo>
                      <a:pt x="66" y="14"/>
                    </a:lnTo>
                    <a:lnTo>
                      <a:pt x="62" y="10"/>
                    </a:lnTo>
                    <a:lnTo>
                      <a:pt x="62" y="8"/>
                    </a:lnTo>
                    <a:lnTo>
                      <a:pt x="62" y="8"/>
                    </a:lnTo>
                    <a:lnTo>
                      <a:pt x="60" y="6"/>
                    </a:lnTo>
                    <a:lnTo>
                      <a:pt x="58" y="4"/>
                    </a:lnTo>
                    <a:lnTo>
                      <a:pt x="58" y="4"/>
                    </a:lnTo>
                    <a:lnTo>
                      <a:pt x="56" y="4"/>
                    </a:lnTo>
                    <a:lnTo>
                      <a:pt x="50" y="2"/>
                    </a:lnTo>
                    <a:lnTo>
                      <a:pt x="46" y="0"/>
                    </a:lnTo>
                    <a:lnTo>
                      <a:pt x="44" y="0"/>
                    </a:lnTo>
                    <a:lnTo>
                      <a:pt x="44" y="0"/>
                    </a:lnTo>
                    <a:lnTo>
                      <a:pt x="42" y="2"/>
                    </a:lnTo>
                    <a:lnTo>
                      <a:pt x="40" y="2"/>
                    </a:lnTo>
                    <a:lnTo>
                      <a:pt x="36" y="2"/>
                    </a:lnTo>
                    <a:lnTo>
                      <a:pt x="34" y="2"/>
                    </a:lnTo>
                    <a:lnTo>
                      <a:pt x="32" y="2"/>
                    </a:lnTo>
                    <a:lnTo>
                      <a:pt x="30" y="4"/>
                    </a:lnTo>
                    <a:lnTo>
                      <a:pt x="28" y="4"/>
                    </a:lnTo>
                    <a:lnTo>
                      <a:pt x="26" y="6"/>
                    </a:lnTo>
                    <a:lnTo>
                      <a:pt x="24" y="8"/>
                    </a:lnTo>
                    <a:lnTo>
                      <a:pt x="24" y="8"/>
                    </a:lnTo>
                    <a:lnTo>
                      <a:pt x="24" y="14"/>
                    </a:lnTo>
                    <a:lnTo>
                      <a:pt x="22" y="18"/>
                    </a:lnTo>
                    <a:lnTo>
                      <a:pt x="20" y="20"/>
                    </a:lnTo>
                    <a:lnTo>
                      <a:pt x="18" y="22"/>
                    </a:lnTo>
                    <a:lnTo>
                      <a:pt x="16" y="24"/>
                    </a:lnTo>
                    <a:lnTo>
                      <a:pt x="16" y="26"/>
                    </a:lnTo>
                    <a:lnTo>
                      <a:pt x="16" y="30"/>
                    </a:lnTo>
                    <a:lnTo>
                      <a:pt x="16" y="32"/>
                    </a:lnTo>
                    <a:lnTo>
                      <a:pt x="16" y="34"/>
                    </a:lnTo>
                    <a:lnTo>
                      <a:pt x="16" y="36"/>
                    </a:lnTo>
                    <a:lnTo>
                      <a:pt x="16" y="36"/>
                    </a:lnTo>
                    <a:lnTo>
                      <a:pt x="16" y="36"/>
                    </a:lnTo>
                    <a:lnTo>
                      <a:pt x="16" y="38"/>
                    </a:lnTo>
                    <a:lnTo>
                      <a:pt x="16" y="38"/>
                    </a:lnTo>
                    <a:lnTo>
                      <a:pt x="16" y="38"/>
                    </a:lnTo>
                    <a:lnTo>
                      <a:pt x="16" y="40"/>
                    </a:lnTo>
                    <a:lnTo>
                      <a:pt x="14" y="40"/>
                    </a:lnTo>
                    <a:lnTo>
                      <a:pt x="14" y="42"/>
                    </a:lnTo>
                    <a:lnTo>
                      <a:pt x="14" y="44"/>
                    </a:lnTo>
                    <a:lnTo>
                      <a:pt x="16" y="48"/>
                    </a:lnTo>
                    <a:lnTo>
                      <a:pt x="16" y="48"/>
                    </a:lnTo>
                    <a:lnTo>
                      <a:pt x="16" y="50"/>
                    </a:lnTo>
                    <a:lnTo>
                      <a:pt x="18" y="50"/>
                    </a:lnTo>
                    <a:lnTo>
                      <a:pt x="18" y="52"/>
                    </a:lnTo>
                    <a:lnTo>
                      <a:pt x="18" y="54"/>
                    </a:lnTo>
                    <a:lnTo>
                      <a:pt x="18" y="56"/>
                    </a:lnTo>
                    <a:lnTo>
                      <a:pt x="18" y="58"/>
                    </a:lnTo>
                    <a:lnTo>
                      <a:pt x="18" y="58"/>
                    </a:lnTo>
                    <a:lnTo>
                      <a:pt x="18" y="62"/>
                    </a:lnTo>
                    <a:lnTo>
                      <a:pt x="18" y="62"/>
                    </a:lnTo>
                    <a:lnTo>
                      <a:pt x="18" y="62"/>
                    </a:lnTo>
                    <a:lnTo>
                      <a:pt x="16" y="62"/>
                    </a:lnTo>
                    <a:lnTo>
                      <a:pt x="16" y="62"/>
                    </a:lnTo>
                    <a:lnTo>
                      <a:pt x="16" y="64"/>
                    </a:lnTo>
                    <a:lnTo>
                      <a:pt x="14" y="64"/>
                    </a:lnTo>
                    <a:lnTo>
                      <a:pt x="14" y="64"/>
                    </a:lnTo>
                    <a:lnTo>
                      <a:pt x="16" y="66"/>
                    </a:lnTo>
                    <a:lnTo>
                      <a:pt x="16" y="70"/>
                    </a:lnTo>
                    <a:lnTo>
                      <a:pt x="14" y="72"/>
                    </a:lnTo>
                    <a:lnTo>
                      <a:pt x="14" y="72"/>
                    </a:lnTo>
                    <a:lnTo>
                      <a:pt x="12" y="72"/>
                    </a:lnTo>
                    <a:lnTo>
                      <a:pt x="12" y="72"/>
                    </a:lnTo>
                    <a:lnTo>
                      <a:pt x="10" y="75"/>
                    </a:lnTo>
                    <a:lnTo>
                      <a:pt x="10" y="77"/>
                    </a:lnTo>
                    <a:lnTo>
                      <a:pt x="10" y="79"/>
                    </a:lnTo>
                    <a:lnTo>
                      <a:pt x="8" y="79"/>
                    </a:lnTo>
                    <a:lnTo>
                      <a:pt x="8" y="81"/>
                    </a:lnTo>
                    <a:lnTo>
                      <a:pt x="8" y="83"/>
                    </a:lnTo>
                    <a:lnTo>
                      <a:pt x="8" y="85"/>
                    </a:lnTo>
                    <a:lnTo>
                      <a:pt x="6" y="87"/>
                    </a:lnTo>
                    <a:lnTo>
                      <a:pt x="4" y="87"/>
                    </a:lnTo>
                    <a:lnTo>
                      <a:pt x="2" y="87"/>
                    </a:lnTo>
                    <a:lnTo>
                      <a:pt x="2" y="93"/>
                    </a:lnTo>
                    <a:lnTo>
                      <a:pt x="2" y="95"/>
                    </a:lnTo>
                    <a:lnTo>
                      <a:pt x="2" y="99"/>
                    </a:lnTo>
                    <a:lnTo>
                      <a:pt x="0" y="99"/>
                    </a:lnTo>
                    <a:lnTo>
                      <a:pt x="2" y="101"/>
                    </a:lnTo>
                    <a:lnTo>
                      <a:pt x="0" y="105"/>
                    </a:lnTo>
                    <a:lnTo>
                      <a:pt x="0" y="109"/>
                    </a:lnTo>
                    <a:lnTo>
                      <a:pt x="0" y="109"/>
                    </a:lnTo>
                    <a:lnTo>
                      <a:pt x="2" y="111"/>
                    </a:lnTo>
                    <a:lnTo>
                      <a:pt x="2" y="113"/>
                    </a:lnTo>
                    <a:lnTo>
                      <a:pt x="2" y="115"/>
                    </a:lnTo>
                    <a:lnTo>
                      <a:pt x="2" y="115"/>
                    </a:lnTo>
                    <a:lnTo>
                      <a:pt x="2" y="117"/>
                    </a:lnTo>
                    <a:lnTo>
                      <a:pt x="2" y="117"/>
                    </a:lnTo>
                    <a:lnTo>
                      <a:pt x="2" y="117"/>
                    </a:lnTo>
                    <a:lnTo>
                      <a:pt x="2" y="121"/>
                    </a:lnTo>
                    <a:lnTo>
                      <a:pt x="2" y="123"/>
                    </a:lnTo>
                    <a:lnTo>
                      <a:pt x="2" y="123"/>
                    </a:lnTo>
                    <a:lnTo>
                      <a:pt x="2" y="125"/>
                    </a:lnTo>
                    <a:lnTo>
                      <a:pt x="2" y="127"/>
                    </a:lnTo>
                    <a:lnTo>
                      <a:pt x="2" y="129"/>
                    </a:lnTo>
                    <a:lnTo>
                      <a:pt x="2" y="129"/>
                    </a:lnTo>
                    <a:lnTo>
                      <a:pt x="2" y="131"/>
                    </a:lnTo>
                    <a:lnTo>
                      <a:pt x="2" y="131"/>
                    </a:lnTo>
                    <a:lnTo>
                      <a:pt x="0" y="135"/>
                    </a:lnTo>
                    <a:lnTo>
                      <a:pt x="0" y="135"/>
                    </a:lnTo>
                    <a:lnTo>
                      <a:pt x="2" y="135"/>
                    </a:lnTo>
                    <a:lnTo>
                      <a:pt x="10" y="135"/>
                    </a:lnTo>
                    <a:lnTo>
                      <a:pt x="12" y="133"/>
                    </a:lnTo>
                    <a:lnTo>
                      <a:pt x="14" y="133"/>
                    </a:lnTo>
                    <a:lnTo>
                      <a:pt x="16" y="131"/>
                    </a:lnTo>
                    <a:lnTo>
                      <a:pt x="18" y="131"/>
                    </a:lnTo>
                    <a:lnTo>
                      <a:pt x="14" y="133"/>
                    </a:lnTo>
                    <a:lnTo>
                      <a:pt x="14" y="133"/>
                    </a:lnTo>
                    <a:lnTo>
                      <a:pt x="12" y="135"/>
                    </a:lnTo>
                    <a:lnTo>
                      <a:pt x="14" y="135"/>
                    </a:lnTo>
                    <a:lnTo>
                      <a:pt x="24" y="135"/>
                    </a:lnTo>
                    <a:lnTo>
                      <a:pt x="28" y="135"/>
                    </a:lnTo>
                    <a:lnTo>
                      <a:pt x="32" y="139"/>
                    </a:lnTo>
                    <a:lnTo>
                      <a:pt x="34" y="141"/>
                    </a:lnTo>
                    <a:lnTo>
                      <a:pt x="38" y="145"/>
                    </a:lnTo>
                    <a:lnTo>
                      <a:pt x="38" y="147"/>
                    </a:lnTo>
                    <a:lnTo>
                      <a:pt x="38" y="147"/>
                    </a:lnTo>
                    <a:lnTo>
                      <a:pt x="38" y="149"/>
                    </a:lnTo>
                    <a:lnTo>
                      <a:pt x="40" y="149"/>
                    </a:lnTo>
                    <a:lnTo>
                      <a:pt x="42" y="149"/>
                    </a:lnTo>
                    <a:lnTo>
                      <a:pt x="42" y="147"/>
                    </a:lnTo>
                    <a:lnTo>
                      <a:pt x="42" y="147"/>
                    </a:lnTo>
                    <a:lnTo>
                      <a:pt x="42" y="149"/>
                    </a:lnTo>
                    <a:lnTo>
                      <a:pt x="42" y="149"/>
                    </a:lnTo>
                    <a:lnTo>
                      <a:pt x="44" y="149"/>
                    </a:lnTo>
                    <a:lnTo>
                      <a:pt x="44" y="149"/>
                    </a:lnTo>
                    <a:lnTo>
                      <a:pt x="44" y="149"/>
                    </a:lnTo>
                    <a:lnTo>
                      <a:pt x="42" y="149"/>
                    </a:lnTo>
                    <a:lnTo>
                      <a:pt x="40" y="149"/>
                    </a:lnTo>
                    <a:lnTo>
                      <a:pt x="40" y="151"/>
                    </a:lnTo>
                    <a:lnTo>
                      <a:pt x="40" y="151"/>
                    </a:lnTo>
                    <a:lnTo>
                      <a:pt x="42" y="153"/>
                    </a:lnTo>
                    <a:lnTo>
                      <a:pt x="46" y="151"/>
                    </a:lnTo>
                    <a:lnTo>
                      <a:pt x="46" y="153"/>
                    </a:lnTo>
                    <a:lnTo>
                      <a:pt x="44" y="153"/>
                    </a:lnTo>
                    <a:lnTo>
                      <a:pt x="44" y="153"/>
                    </a:lnTo>
                    <a:lnTo>
                      <a:pt x="42" y="153"/>
                    </a:lnTo>
                    <a:lnTo>
                      <a:pt x="42" y="155"/>
                    </a:lnTo>
                    <a:lnTo>
                      <a:pt x="42" y="157"/>
                    </a:lnTo>
                    <a:lnTo>
                      <a:pt x="44" y="157"/>
                    </a:lnTo>
                    <a:lnTo>
                      <a:pt x="44" y="157"/>
                    </a:lnTo>
                    <a:lnTo>
                      <a:pt x="44" y="157"/>
                    </a:lnTo>
                    <a:lnTo>
                      <a:pt x="44" y="157"/>
                    </a:lnTo>
                    <a:lnTo>
                      <a:pt x="42" y="157"/>
                    </a:lnTo>
                    <a:lnTo>
                      <a:pt x="44" y="161"/>
                    </a:lnTo>
                    <a:lnTo>
                      <a:pt x="44" y="163"/>
                    </a:lnTo>
                    <a:lnTo>
                      <a:pt x="46" y="165"/>
                    </a:lnTo>
                    <a:lnTo>
                      <a:pt x="46" y="167"/>
                    </a:lnTo>
                    <a:lnTo>
                      <a:pt x="50" y="169"/>
                    </a:lnTo>
                    <a:lnTo>
                      <a:pt x="52" y="171"/>
                    </a:lnTo>
                    <a:lnTo>
                      <a:pt x="52" y="171"/>
                    </a:lnTo>
                    <a:lnTo>
                      <a:pt x="54" y="173"/>
                    </a:lnTo>
                    <a:lnTo>
                      <a:pt x="56" y="173"/>
                    </a:lnTo>
                    <a:lnTo>
                      <a:pt x="56" y="173"/>
                    </a:lnTo>
                    <a:lnTo>
                      <a:pt x="56" y="171"/>
                    </a:lnTo>
                    <a:lnTo>
                      <a:pt x="56" y="169"/>
                    </a:lnTo>
                    <a:lnTo>
                      <a:pt x="56" y="171"/>
                    </a:lnTo>
                    <a:lnTo>
                      <a:pt x="56" y="171"/>
                    </a:lnTo>
                    <a:lnTo>
                      <a:pt x="56" y="173"/>
                    </a:lnTo>
                    <a:lnTo>
                      <a:pt x="58" y="173"/>
                    </a:lnTo>
                    <a:lnTo>
                      <a:pt x="60" y="171"/>
                    </a:lnTo>
                    <a:lnTo>
                      <a:pt x="60" y="171"/>
                    </a:lnTo>
                    <a:lnTo>
                      <a:pt x="62" y="171"/>
                    </a:lnTo>
                    <a:lnTo>
                      <a:pt x="62" y="169"/>
                    </a:lnTo>
                    <a:lnTo>
                      <a:pt x="62" y="169"/>
                    </a:lnTo>
                    <a:lnTo>
                      <a:pt x="62" y="171"/>
                    </a:lnTo>
                    <a:lnTo>
                      <a:pt x="62" y="171"/>
                    </a:lnTo>
                    <a:lnTo>
                      <a:pt x="64" y="171"/>
                    </a:lnTo>
                    <a:lnTo>
                      <a:pt x="64" y="171"/>
                    </a:lnTo>
                    <a:lnTo>
                      <a:pt x="66" y="171"/>
                    </a:lnTo>
                    <a:lnTo>
                      <a:pt x="66" y="169"/>
                    </a:lnTo>
                    <a:lnTo>
                      <a:pt x="66" y="167"/>
                    </a:lnTo>
                    <a:lnTo>
                      <a:pt x="66" y="165"/>
                    </a:lnTo>
                    <a:lnTo>
                      <a:pt x="64" y="165"/>
                    </a:lnTo>
                    <a:lnTo>
                      <a:pt x="66" y="165"/>
                    </a:lnTo>
                    <a:lnTo>
                      <a:pt x="66" y="167"/>
                    </a:lnTo>
                    <a:lnTo>
                      <a:pt x="66" y="169"/>
                    </a:lnTo>
                    <a:lnTo>
                      <a:pt x="66" y="169"/>
                    </a:lnTo>
                    <a:lnTo>
                      <a:pt x="68" y="171"/>
                    </a:lnTo>
                    <a:lnTo>
                      <a:pt x="68" y="171"/>
                    </a:lnTo>
                    <a:lnTo>
                      <a:pt x="70" y="169"/>
                    </a:lnTo>
                    <a:lnTo>
                      <a:pt x="70" y="167"/>
                    </a:lnTo>
                    <a:lnTo>
                      <a:pt x="70" y="165"/>
                    </a:lnTo>
                    <a:lnTo>
                      <a:pt x="70" y="165"/>
                    </a:lnTo>
                    <a:lnTo>
                      <a:pt x="70" y="165"/>
                    </a:lnTo>
                    <a:lnTo>
                      <a:pt x="72" y="167"/>
                    </a:lnTo>
                    <a:lnTo>
                      <a:pt x="72" y="167"/>
                    </a:lnTo>
                    <a:lnTo>
                      <a:pt x="76" y="167"/>
                    </a:lnTo>
                    <a:lnTo>
                      <a:pt x="76" y="167"/>
                    </a:lnTo>
                    <a:lnTo>
                      <a:pt x="76" y="167"/>
                    </a:lnTo>
                    <a:lnTo>
                      <a:pt x="76" y="165"/>
                    </a:lnTo>
                    <a:lnTo>
                      <a:pt x="78" y="167"/>
                    </a:lnTo>
                    <a:lnTo>
                      <a:pt x="78" y="169"/>
                    </a:lnTo>
                    <a:lnTo>
                      <a:pt x="82" y="169"/>
                    </a:lnTo>
                    <a:lnTo>
                      <a:pt x="84" y="167"/>
                    </a:lnTo>
                    <a:lnTo>
                      <a:pt x="88" y="167"/>
                    </a:lnTo>
                    <a:lnTo>
                      <a:pt x="90" y="165"/>
                    </a:lnTo>
                    <a:lnTo>
                      <a:pt x="88" y="161"/>
                    </a:lnTo>
                    <a:lnTo>
                      <a:pt x="88" y="161"/>
                    </a:lnTo>
                    <a:lnTo>
                      <a:pt x="90" y="163"/>
                    </a:lnTo>
                    <a:lnTo>
                      <a:pt x="90" y="163"/>
                    </a:lnTo>
                    <a:lnTo>
                      <a:pt x="90" y="165"/>
                    </a:lnTo>
                    <a:lnTo>
                      <a:pt x="92" y="165"/>
                    </a:lnTo>
                    <a:lnTo>
                      <a:pt x="92" y="165"/>
                    </a:lnTo>
                    <a:lnTo>
                      <a:pt x="92" y="165"/>
                    </a:lnTo>
                    <a:lnTo>
                      <a:pt x="94" y="163"/>
                    </a:lnTo>
                    <a:lnTo>
                      <a:pt x="94" y="161"/>
                    </a:lnTo>
                    <a:lnTo>
                      <a:pt x="96" y="159"/>
                    </a:lnTo>
                    <a:lnTo>
                      <a:pt x="96" y="157"/>
                    </a:lnTo>
                    <a:lnTo>
                      <a:pt x="98" y="151"/>
                    </a:lnTo>
                    <a:lnTo>
                      <a:pt x="98" y="149"/>
                    </a:lnTo>
                    <a:lnTo>
                      <a:pt x="98" y="145"/>
                    </a:lnTo>
                    <a:lnTo>
                      <a:pt x="100" y="143"/>
                    </a:lnTo>
                    <a:lnTo>
                      <a:pt x="100" y="141"/>
                    </a:lnTo>
                    <a:lnTo>
                      <a:pt x="104" y="139"/>
                    </a:lnTo>
                    <a:lnTo>
                      <a:pt x="106" y="137"/>
                    </a:lnTo>
                    <a:lnTo>
                      <a:pt x="106" y="135"/>
                    </a:lnTo>
                    <a:lnTo>
                      <a:pt x="108" y="135"/>
                    </a:lnTo>
                    <a:lnTo>
                      <a:pt x="108" y="133"/>
                    </a:lnTo>
                    <a:lnTo>
                      <a:pt x="110" y="133"/>
                    </a:lnTo>
                    <a:lnTo>
                      <a:pt x="112" y="131"/>
                    </a:lnTo>
                    <a:lnTo>
                      <a:pt x="112" y="129"/>
                    </a:lnTo>
                    <a:lnTo>
                      <a:pt x="112" y="127"/>
                    </a:lnTo>
                    <a:lnTo>
                      <a:pt x="114" y="127"/>
                    </a:lnTo>
                    <a:lnTo>
                      <a:pt x="116" y="125"/>
                    </a:lnTo>
                    <a:lnTo>
                      <a:pt x="118" y="125"/>
                    </a:lnTo>
                    <a:lnTo>
                      <a:pt x="118" y="125"/>
                    </a:lnTo>
                    <a:lnTo>
                      <a:pt x="118" y="125"/>
                    </a:lnTo>
                    <a:lnTo>
                      <a:pt x="118" y="125"/>
                    </a:lnTo>
                    <a:lnTo>
                      <a:pt x="120" y="127"/>
                    </a:lnTo>
                    <a:lnTo>
                      <a:pt x="122" y="127"/>
                    </a:lnTo>
                    <a:lnTo>
                      <a:pt x="124" y="127"/>
                    </a:lnTo>
                    <a:lnTo>
                      <a:pt x="124" y="125"/>
                    </a:lnTo>
                    <a:lnTo>
                      <a:pt x="124" y="123"/>
                    </a:lnTo>
                    <a:lnTo>
                      <a:pt x="124" y="123"/>
                    </a:lnTo>
                    <a:lnTo>
                      <a:pt x="126" y="123"/>
                    </a:lnTo>
                    <a:lnTo>
                      <a:pt x="128" y="125"/>
                    </a:lnTo>
                    <a:lnTo>
                      <a:pt x="130" y="127"/>
                    </a:lnTo>
                    <a:lnTo>
                      <a:pt x="130" y="129"/>
                    </a:lnTo>
                    <a:lnTo>
                      <a:pt x="132" y="129"/>
                    </a:lnTo>
                    <a:lnTo>
                      <a:pt x="132" y="129"/>
                    </a:lnTo>
                    <a:lnTo>
                      <a:pt x="132" y="133"/>
                    </a:lnTo>
                    <a:lnTo>
                      <a:pt x="134" y="133"/>
                    </a:lnTo>
                    <a:lnTo>
                      <a:pt x="134" y="135"/>
                    </a:lnTo>
                    <a:lnTo>
                      <a:pt x="136" y="133"/>
                    </a:lnTo>
                    <a:lnTo>
                      <a:pt x="136" y="133"/>
                    </a:lnTo>
                    <a:lnTo>
                      <a:pt x="138" y="133"/>
                    </a:lnTo>
                    <a:lnTo>
                      <a:pt x="138" y="131"/>
                    </a:lnTo>
                    <a:lnTo>
                      <a:pt x="140" y="131"/>
                    </a:lnTo>
                    <a:lnTo>
                      <a:pt x="140" y="129"/>
                    </a:lnTo>
                    <a:lnTo>
                      <a:pt x="140" y="127"/>
                    </a:lnTo>
                    <a:lnTo>
                      <a:pt x="140" y="127"/>
                    </a:lnTo>
                    <a:lnTo>
                      <a:pt x="142" y="125"/>
                    </a:lnTo>
                    <a:lnTo>
                      <a:pt x="144" y="123"/>
                    </a:lnTo>
                    <a:lnTo>
                      <a:pt x="144" y="121"/>
                    </a:lnTo>
                    <a:lnTo>
                      <a:pt x="144" y="121"/>
                    </a:lnTo>
                    <a:lnTo>
                      <a:pt x="144" y="121"/>
                    </a:lnTo>
                    <a:lnTo>
                      <a:pt x="144" y="119"/>
                    </a:lnTo>
                    <a:lnTo>
                      <a:pt x="144" y="117"/>
                    </a:lnTo>
                    <a:lnTo>
                      <a:pt x="144" y="117"/>
                    </a:lnTo>
                    <a:lnTo>
                      <a:pt x="148" y="113"/>
                    </a:lnTo>
                    <a:lnTo>
                      <a:pt x="148" y="113"/>
                    </a:lnTo>
                    <a:lnTo>
                      <a:pt x="148" y="111"/>
                    </a:lnTo>
                    <a:lnTo>
                      <a:pt x="150" y="107"/>
                    </a:lnTo>
                    <a:lnTo>
                      <a:pt x="150" y="103"/>
                    </a:lnTo>
                    <a:lnTo>
                      <a:pt x="150" y="101"/>
                    </a:lnTo>
                    <a:lnTo>
                      <a:pt x="152" y="99"/>
                    </a:lnTo>
                    <a:lnTo>
                      <a:pt x="154" y="95"/>
                    </a:lnTo>
                    <a:lnTo>
                      <a:pt x="156" y="95"/>
                    </a:lnTo>
                    <a:lnTo>
                      <a:pt x="158" y="95"/>
                    </a:lnTo>
                    <a:lnTo>
                      <a:pt x="158" y="93"/>
                    </a:lnTo>
                    <a:lnTo>
                      <a:pt x="160" y="91"/>
                    </a:lnTo>
                    <a:lnTo>
                      <a:pt x="160" y="91"/>
                    </a:lnTo>
                    <a:lnTo>
                      <a:pt x="160" y="89"/>
                    </a:lnTo>
                    <a:lnTo>
                      <a:pt x="160" y="85"/>
                    </a:lnTo>
                    <a:lnTo>
                      <a:pt x="160" y="83"/>
                    </a:lnTo>
                    <a:lnTo>
                      <a:pt x="162" y="81"/>
                    </a:lnTo>
                    <a:lnTo>
                      <a:pt x="164" y="79"/>
                    </a:lnTo>
                    <a:lnTo>
                      <a:pt x="166" y="79"/>
                    </a:lnTo>
                    <a:lnTo>
                      <a:pt x="166" y="79"/>
                    </a:lnTo>
                    <a:lnTo>
                      <a:pt x="166" y="77"/>
                    </a:lnTo>
                    <a:lnTo>
                      <a:pt x="166" y="72"/>
                    </a:lnTo>
                    <a:lnTo>
                      <a:pt x="166" y="70"/>
                    </a:lnTo>
                    <a:lnTo>
                      <a:pt x="166" y="70"/>
                    </a:lnTo>
                    <a:lnTo>
                      <a:pt x="168" y="68"/>
                    </a:lnTo>
                    <a:lnTo>
                      <a:pt x="170" y="66"/>
                    </a:lnTo>
                    <a:lnTo>
                      <a:pt x="170" y="62"/>
                    </a:lnTo>
                    <a:lnTo>
                      <a:pt x="172" y="58"/>
                    </a:lnTo>
                    <a:lnTo>
                      <a:pt x="174" y="54"/>
                    </a:lnTo>
                    <a:lnTo>
                      <a:pt x="176" y="50"/>
                    </a:lnTo>
                    <a:lnTo>
                      <a:pt x="178" y="48"/>
                    </a:lnTo>
                    <a:lnTo>
                      <a:pt x="180" y="48"/>
                    </a:lnTo>
                    <a:lnTo>
                      <a:pt x="180" y="48"/>
                    </a:lnTo>
                    <a:lnTo>
                      <a:pt x="182" y="46"/>
                    </a:lnTo>
                    <a:lnTo>
                      <a:pt x="184" y="44"/>
                    </a:lnTo>
                    <a:lnTo>
                      <a:pt x="186" y="44"/>
                    </a:lnTo>
                    <a:lnTo>
                      <a:pt x="188" y="42"/>
                    </a:lnTo>
                    <a:lnTo>
                      <a:pt x="188" y="42"/>
                    </a:lnTo>
                    <a:lnTo>
                      <a:pt x="188" y="42"/>
                    </a:lnTo>
                    <a:lnTo>
                      <a:pt x="188" y="38"/>
                    </a:lnTo>
                    <a:lnTo>
                      <a:pt x="188" y="36"/>
                    </a:lnTo>
                    <a:lnTo>
                      <a:pt x="188" y="34"/>
                    </a:lnTo>
                    <a:lnTo>
                      <a:pt x="188" y="32"/>
                    </a:lnTo>
                    <a:lnTo>
                      <a:pt x="188" y="3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49" name="Freeform 91"/>
              <p:cNvSpPr>
                <a:spLocks/>
              </p:cNvSpPr>
              <p:nvPr/>
            </p:nvSpPr>
            <p:spPr bwMode="auto">
              <a:xfrm>
                <a:off x="3471" y="1656"/>
                <a:ext cx="246" cy="212"/>
              </a:xfrm>
              <a:custGeom>
                <a:avLst/>
                <a:gdLst>
                  <a:gd name="T0" fmla="*/ 240 w 246"/>
                  <a:gd name="T1" fmla="*/ 48 h 212"/>
                  <a:gd name="T2" fmla="*/ 234 w 246"/>
                  <a:gd name="T3" fmla="*/ 36 h 212"/>
                  <a:gd name="T4" fmla="*/ 230 w 246"/>
                  <a:gd name="T5" fmla="*/ 10 h 212"/>
                  <a:gd name="T6" fmla="*/ 220 w 246"/>
                  <a:gd name="T7" fmla="*/ 16 h 212"/>
                  <a:gd name="T8" fmla="*/ 208 w 246"/>
                  <a:gd name="T9" fmla="*/ 6 h 212"/>
                  <a:gd name="T10" fmla="*/ 176 w 246"/>
                  <a:gd name="T11" fmla="*/ 6 h 212"/>
                  <a:gd name="T12" fmla="*/ 144 w 246"/>
                  <a:gd name="T13" fmla="*/ 28 h 212"/>
                  <a:gd name="T14" fmla="*/ 114 w 246"/>
                  <a:gd name="T15" fmla="*/ 48 h 212"/>
                  <a:gd name="T16" fmla="*/ 100 w 246"/>
                  <a:gd name="T17" fmla="*/ 62 h 212"/>
                  <a:gd name="T18" fmla="*/ 88 w 246"/>
                  <a:gd name="T19" fmla="*/ 74 h 212"/>
                  <a:gd name="T20" fmla="*/ 68 w 246"/>
                  <a:gd name="T21" fmla="*/ 78 h 212"/>
                  <a:gd name="T22" fmla="*/ 64 w 246"/>
                  <a:gd name="T23" fmla="*/ 92 h 212"/>
                  <a:gd name="T24" fmla="*/ 64 w 246"/>
                  <a:gd name="T25" fmla="*/ 112 h 212"/>
                  <a:gd name="T26" fmla="*/ 64 w 246"/>
                  <a:gd name="T27" fmla="*/ 124 h 212"/>
                  <a:gd name="T28" fmla="*/ 60 w 246"/>
                  <a:gd name="T29" fmla="*/ 136 h 212"/>
                  <a:gd name="T30" fmla="*/ 58 w 246"/>
                  <a:gd name="T31" fmla="*/ 140 h 212"/>
                  <a:gd name="T32" fmla="*/ 52 w 246"/>
                  <a:gd name="T33" fmla="*/ 146 h 212"/>
                  <a:gd name="T34" fmla="*/ 44 w 246"/>
                  <a:gd name="T35" fmla="*/ 144 h 212"/>
                  <a:gd name="T36" fmla="*/ 30 w 246"/>
                  <a:gd name="T37" fmla="*/ 146 h 212"/>
                  <a:gd name="T38" fmla="*/ 16 w 246"/>
                  <a:gd name="T39" fmla="*/ 150 h 212"/>
                  <a:gd name="T40" fmla="*/ 4 w 246"/>
                  <a:gd name="T41" fmla="*/ 152 h 212"/>
                  <a:gd name="T42" fmla="*/ 0 w 246"/>
                  <a:gd name="T43" fmla="*/ 154 h 212"/>
                  <a:gd name="T44" fmla="*/ 2 w 246"/>
                  <a:gd name="T45" fmla="*/ 162 h 212"/>
                  <a:gd name="T46" fmla="*/ 4 w 246"/>
                  <a:gd name="T47" fmla="*/ 168 h 212"/>
                  <a:gd name="T48" fmla="*/ 8 w 246"/>
                  <a:gd name="T49" fmla="*/ 176 h 212"/>
                  <a:gd name="T50" fmla="*/ 12 w 246"/>
                  <a:gd name="T51" fmla="*/ 178 h 212"/>
                  <a:gd name="T52" fmla="*/ 14 w 246"/>
                  <a:gd name="T53" fmla="*/ 180 h 212"/>
                  <a:gd name="T54" fmla="*/ 12 w 246"/>
                  <a:gd name="T55" fmla="*/ 182 h 212"/>
                  <a:gd name="T56" fmla="*/ 12 w 246"/>
                  <a:gd name="T57" fmla="*/ 188 h 212"/>
                  <a:gd name="T58" fmla="*/ 22 w 246"/>
                  <a:gd name="T59" fmla="*/ 194 h 212"/>
                  <a:gd name="T60" fmla="*/ 28 w 246"/>
                  <a:gd name="T61" fmla="*/ 194 h 212"/>
                  <a:gd name="T62" fmla="*/ 30 w 246"/>
                  <a:gd name="T63" fmla="*/ 194 h 212"/>
                  <a:gd name="T64" fmla="*/ 32 w 246"/>
                  <a:gd name="T65" fmla="*/ 198 h 212"/>
                  <a:gd name="T66" fmla="*/ 30 w 246"/>
                  <a:gd name="T67" fmla="*/ 200 h 212"/>
                  <a:gd name="T68" fmla="*/ 34 w 246"/>
                  <a:gd name="T69" fmla="*/ 208 h 212"/>
                  <a:gd name="T70" fmla="*/ 36 w 246"/>
                  <a:gd name="T71" fmla="*/ 202 h 212"/>
                  <a:gd name="T72" fmla="*/ 40 w 246"/>
                  <a:gd name="T73" fmla="*/ 200 h 212"/>
                  <a:gd name="T74" fmla="*/ 46 w 246"/>
                  <a:gd name="T75" fmla="*/ 204 h 212"/>
                  <a:gd name="T76" fmla="*/ 52 w 246"/>
                  <a:gd name="T77" fmla="*/ 208 h 212"/>
                  <a:gd name="T78" fmla="*/ 54 w 246"/>
                  <a:gd name="T79" fmla="*/ 210 h 212"/>
                  <a:gd name="T80" fmla="*/ 54 w 246"/>
                  <a:gd name="T81" fmla="*/ 208 h 212"/>
                  <a:gd name="T82" fmla="*/ 54 w 246"/>
                  <a:gd name="T83" fmla="*/ 198 h 212"/>
                  <a:gd name="T84" fmla="*/ 60 w 246"/>
                  <a:gd name="T85" fmla="*/ 190 h 212"/>
                  <a:gd name="T86" fmla="*/ 64 w 246"/>
                  <a:gd name="T87" fmla="*/ 178 h 212"/>
                  <a:gd name="T88" fmla="*/ 72 w 246"/>
                  <a:gd name="T89" fmla="*/ 174 h 212"/>
                  <a:gd name="T90" fmla="*/ 82 w 246"/>
                  <a:gd name="T91" fmla="*/ 172 h 212"/>
                  <a:gd name="T92" fmla="*/ 94 w 246"/>
                  <a:gd name="T93" fmla="*/ 176 h 212"/>
                  <a:gd name="T94" fmla="*/ 100 w 246"/>
                  <a:gd name="T95" fmla="*/ 180 h 212"/>
                  <a:gd name="T96" fmla="*/ 104 w 246"/>
                  <a:gd name="T97" fmla="*/ 188 h 212"/>
                  <a:gd name="T98" fmla="*/ 108 w 246"/>
                  <a:gd name="T99" fmla="*/ 188 h 212"/>
                  <a:gd name="T100" fmla="*/ 120 w 246"/>
                  <a:gd name="T101" fmla="*/ 182 h 212"/>
                  <a:gd name="T102" fmla="*/ 130 w 246"/>
                  <a:gd name="T103" fmla="*/ 186 h 212"/>
                  <a:gd name="T104" fmla="*/ 148 w 246"/>
                  <a:gd name="T105" fmla="*/ 192 h 212"/>
                  <a:gd name="T106" fmla="*/ 158 w 246"/>
                  <a:gd name="T107" fmla="*/ 182 h 212"/>
                  <a:gd name="T108" fmla="*/ 178 w 246"/>
                  <a:gd name="T109" fmla="*/ 182 h 212"/>
                  <a:gd name="T110" fmla="*/ 190 w 246"/>
                  <a:gd name="T111" fmla="*/ 186 h 212"/>
                  <a:gd name="T112" fmla="*/ 196 w 246"/>
                  <a:gd name="T113" fmla="*/ 182 h 212"/>
                  <a:gd name="T114" fmla="*/ 206 w 246"/>
                  <a:gd name="T115" fmla="*/ 176 h 212"/>
                  <a:gd name="T116" fmla="*/ 208 w 246"/>
                  <a:gd name="T117" fmla="*/ 164 h 212"/>
                  <a:gd name="T118" fmla="*/ 220 w 246"/>
                  <a:gd name="T119" fmla="*/ 144 h 212"/>
                  <a:gd name="T120" fmla="*/ 240 w 246"/>
                  <a:gd name="T121" fmla="*/ 118 h 212"/>
                  <a:gd name="T122" fmla="*/ 242 w 246"/>
                  <a:gd name="T123" fmla="*/ 84 h 212"/>
                  <a:gd name="T124" fmla="*/ 244 w 246"/>
                  <a:gd name="T125"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12">
                    <a:moveTo>
                      <a:pt x="246" y="56"/>
                    </a:moveTo>
                    <a:lnTo>
                      <a:pt x="242" y="50"/>
                    </a:lnTo>
                    <a:lnTo>
                      <a:pt x="240" y="50"/>
                    </a:lnTo>
                    <a:lnTo>
                      <a:pt x="240" y="48"/>
                    </a:lnTo>
                    <a:lnTo>
                      <a:pt x="240" y="46"/>
                    </a:lnTo>
                    <a:lnTo>
                      <a:pt x="236" y="38"/>
                    </a:lnTo>
                    <a:lnTo>
                      <a:pt x="234" y="36"/>
                    </a:lnTo>
                    <a:lnTo>
                      <a:pt x="234" y="36"/>
                    </a:lnTo>
                    <a:lnTo>
                      <a:pt x="234" y="34"/>
                    </a:lnTo>
                    <a:lnTo>
                      <a:pt x="234" y="28"/>
                    </a:lnTo>
                    <a:lnTo>
                      <a:pt x="232" y="20"/>
                    </a:lnTo>
                    <a:lnTo>
                      <a:pt x="230" y="10"/>
                    </a:lnTo>
                    <a:lnTo>
                      <a:pt x="230" y="10"/>
                    </a:lnTo>
                    <a:lnTo>
                      <a:pt x="224" y="14"/>
                    </a:lnTo>
                    <a:lnTo>
                      <a:pt x="220" y="16"/>
                    </a:lnTo>
                    <a:lnTo>
                      <a:pt x="220" y="16"/>
                    </a:lnTo>
                    <a:lnTo>
                      <a:pt x="218" y="16"/>
                    </a:lnTo>
                    <a:lnTo>
                      <a:pt x="214" y="12"/>
                    </a:lnTo>
                    <a:lnTo>
                      <a:pt x="210" y="8"/>
                    </a:lnTo>
                    <a:lnTo>
                      <a:pt x="208" y="6"/>
                    </a:lnTo>
                    <a:lnTo>
                      <a:pt x="200" y="4"/>
                    </a:lnTo>
                    <a:lnTo>
                      <a:pt x="192" y="2"/>
                    </a:lnTo>
                    <a:lnTo>
                      <a:pt x="184" y="0"/>
                    </a:lnTo>
                    <a:lnTo>
                      <a:pt x="176" y="6"/>
                    </a:lnTo>
                    <a:lnTo>
                      <a:pt x="168" y="12"/>
                    </a:lnTo>
                    <a:lnTo>
                      <a:pt x="160" y="16"/>
                    </a:lnTo>
                    <a:lnTo>
                      <a:pt x="152" y="22"/>
                    </a:lnTo>
                    <a:lnTo>
                      <a:pt x="144" y="28"/>
                    </a:lnTo>
                    <a:lnTo>
                      <a:pt x="136" y="32"/>
                    </a:lnTo>
                    <a:lnTo>
                      <a:pt x="128" y="38"/>
                    </a:lnTo>
                    <a:lnTo>
                      <a:pt x="120" y="44"/>
                    </a:lnTo>
                    <a:lnTo>
                      <a:pt x="114" y="48"/>
                    </a:lnTo>
                    <a:lnTo>
                      <a:pt x="112" y="50"/>
                    </a:lnTo>
                    <a:lnTo>
                      <a:pt x="108" y="54"/>
                    </a:lnTo>
                    <a:lnTo>
                      <a:pt x="104" y="58"/>
                    </a:lnTo>
                    <a:lnTo>
                      <a:pt x="100" y="62"/>
                    </a:lnTo>
                    <a:lnTo>
                      <a:pt x="96" y="66"/>
                    </a:lnTo>
                    <a:lnTo>
                      <a:pt x="94" y="68"/>
                    </a:lnTo>
                    <a:lnTo>
                      <a:pt x="90" y="72"/>
                    </a:lnTo>
                    <a:lnTo>
                      <a:pt x="88" y="74"/>
                    </a:lnTo>
                    <a:lnTo>
                      <a:pt x="82" y="74"/>
                    </a:lnTo>
                    <a:lnTo>
                      <a:pt x="76" y="76"/>
                    </a:lnTo>
                    <a:lnTo>
                      <a:pt x="72" y="76"/>
                    </a:lnTo>
                    <a:lnTo>
                      <a:pt x="68" y="78"/>
                    </a:lnTo>
                    <a:lnTo>
                      <a:pt x="64" y="78"/>
                    </a:lnTo>
                    <a:lnTo>
                      <a:pt x="64" y="82"/>
                    </a:lnTo>
                    <a:lnTo>
                      <a:pt x="64" y="86"/>
                    </a:lnTo>
                    <a:lnTo>
                      <a:pt x="64" y="92"/>
                    </a:lnTo>
                    <a:lnTo>
                      <a:pt x="64" y="96"/>
                    </a:lnTo>
                    <a:lnTo>
                      <a:pt x="64" y="102"/>
                    </a:lnTo>
                    <a:lnTo>
                      <a:pt x="64" y="106"/>
                    </a:lnTo>
                    <a:lnTo>
                      <a:pt x="64" y="112"/>
                    </a:lnTo>
                    <a:lnTo>
                      <a:pt x="64" y="116"/>
                    </a:lnTo>
                    <a:lnTo>
                      <a:pt x="64" y="118"/>
                    </a:lnTo>
                    <a:lnTo>
                      <a:pt x="64" y="120"/>
                    </a:lnTo>
                    <a:lnTo>
                      <a:pt x="64" y="124"/>
                    </a:lnTo>
                    <a:lnTo>
                      <a:pt x="62" y="128"/>
                    </a:lnTo>
                    <a:lnTo>
                      <a:pt x="60" y="130"/>
                    </a:lnTo>
                    <a:lnTo>
                      <a:pt x="60" y="134"/>
                    </a:lnTo>
                    <a:lnTo>
                      <a:pt x="60" y="136"/>
                    </a:lnTo>
                    <a:lnTo>
                      <a:pt x="58" y="136"/>
                    </a:lnTo>
                    <a:lnTo>
                      <a:pt x="58" y="138"/>
                    </a:lnTo>
                    <a:lnTo>
                      <a:pt x="58" y="138"/>
                    </a:lnTo>
                    <a:lnTo>
                      <a:pt x="58" y="140"/>
                    </a:lnTo>
                    <a:lnTo>
                      <a:pt x="58" y="140"/>
                    </a:lnTo>
                    <a:lnTo>
                      <a:pt x="56" y="140"/>
                    </a:lnTo>
                    <a:lnTo>
                      <a:pt x="52" y="144"/>
                    </a:lnTo>
                    <a:lnTo>
                      <a:pt x="52" y="146"/>
                    </a:lnTo>
                    <a:lnTo>
                      <a:pt x="50" y="146"/>
                    </a:lnTo>
                    <a:lnTo>
                      <a:pt x="46" y="144"/>
                    </a:lnTo>
                    <a:lnTo>
                      <a:pt x="46" y="144"/>
                    </a:lnTo>
                    <a:lnTo>
                      <a:pt x="44" y="144"/>
                    </a:lnTo>
                    <a:lnTo>
                      <a:pt x="44" y="146"/>
                    </a:lnTo>
                    <a:lnTo>
                      <a:pt x="40" y="146"/>
                    </a:lnTo>
                    <a:lnTo>
                      <a:pt x="36" y="146"/>
                    </a:lnTo>
                    <a:lnTo>
                      <a:pt x="30" y="146"/>
                    </a:lnTo>
                    <a:lnTo>
                      <a:pt x="26" y="146"/>
                    </a:lnTo>
                    <a:lnTo>
                      <a:pt x="22" y="148"/>
                    </a:lnTo>
                    <a:lnTo>
                      <a:pt x="18" y="148"/>
                    </a:lnTo>
                    <a:lnTo>
                      <a:pt x="16" y="150"/>
                    </a:lnTo>
                    <a:lnTo>
                      <a:pt x="12" y="152"/>
                    </a:lnTo>
                    <a:lnTo>
                      <a:pt x="12" y="152"/>
                    </a:lnTo>
                    <a:lnTo>
                      <a:pt x="8" y="154"/>
                    </a:lnTo>
                    <a:lnTo>
                      <a:pt x="4" y="152"/>
                    </a:lnTo>
                    <a:lnTo>
                      <a:pt x="2" y="152"/>
                    </a:lnTo>
                    <a:lnTo>
                      <a:pt x="2" y="152"/>
                    </a:lnTo>
                    <a:lnTo>
                      <a:pt x="0" y="154"/>
                    </a:lnTo>
                    <a:lnTo>
                      <a:pt x="0" y="154"/>
                    </a:lnTo>
                    <a:lnTo>
                      <a:pt x="0" y="156"/>
                    </a:lnTo>
                    <a:lnTo>
                      <a:pt x="0" y="158"/>
                    </a:lnTo>
                    <a:lnTo>
                      <a:pt x="0" y="162"/>
                    </a:lnTo>
                    <a:lnTo>
                      <a:pt x="2" y="162"/>
                    </a:lnTo>
                    <a:lnTo>
                      <a:pt x="2" y="164"/>
                    </a:lnTo>
                    <a:lnTo>
                      <a:pt x="4" y="166"/>
                    </a:lnTo>
                    <a:lnTo>
                      <a:pt x="2" y="168"/>
                    </a:lnTo>
                    <a:lnTo>
                      <a:pt x="4" y="168"/>
                    </a:lnTo>
                    <a:lnTo>
                      <a:pt x="4" y="170"/>
                    </a:lnTo>
                    <a:lnTo>
                      <a:pt x="6" y="172"/>
                    </a:lnTo>
                    <a:lnTo>
                      <a:pt x="6" y="176"/>
                    </a:lnTo>
                    <a:lnTo>
                      <a:pt x="8" y="176"/>
                    </a:lnTo>
                    <a:lnTo>
                      <a:pt x="10" y="176"/>
                    </a:lnTo>
                    <a:lnTo>
                      <a:pt x="10" y="176"/>
                    </a:lnTo>
                    <a:lnTo>
                      <a:pt x="10" y="176"/>
                    </a:lnTo>
                    <a:lnTo>
                      <a:pt x="12" y="178"/>
                    </a:lnTo>
                    <a:lnTo>
                      <a:pt x="12" y="178"/>
                    </a:lnTo>
                    <a:lnTo>
                      <a:pt x="12" y="178"/>
                    </a:lnTo>
                    <a:lnTo>
                      <a:pt x="14" y="180"/>
                    </a:lnTo>
                    <a:lnTo>
                      <a:pt x="14" y="180"/>
                    </a:lnTo>
                    <a:lnTo>
                      <a:pt x="16" y="182"/>
                    </a:lnTo>
                    <a:lnTo>
                      <a:pt x="16" y="182"/>
                    </a:lnTo>
                    <a:lnTo>
                      <a:pt x="14" y="182"/>
                    </a:lnTo>
                    <a:lnTo>
                      <a:pt x="12" y="182"/>
                    </a:lnTo>
                    <a:lnTo>
                      <a:pt x="12" y="182"/>
                    </a:lnTo>
                    <a:lnTo>
                      <a:pt x="12" y="184"/>
                    </a:lnTo>
                    <a:lnTo>
                      <a:pt x="12" y="188"/>
                    </a:lnTo>
                    <a:lnTo>
                      <a:pt x="12" y="188"/>
                    </a:lnTo>
                    <a:lnTo>
                      <a:pt x="14" y="188"/>
                    </a:lnTo>
                    <a:lnTo>
                      <a:pt x="18" y="190"/>
                    </a:lnTo>
                    <a:lnTo>
                      <a:pt x="20" y="194"/>
                    </a:lnTo>
                    <a:lnTo>
                      <a:pt x="22" y="194"/>
                    </a:lnTo>
                    <a:lnTo>
                      <a:pt x="24" y="194"/>
                    </a:lnTo>
                    <a:lnTo>
                      <a:pt x="26" y="194"/>
                    </a:lnTo>
                    <a:lnTo>
                      <a:pt x="26" y="194"/>
                    </a:lnTo>
                    <a:lnTo>
                      <a:pt x="28" y="194"/>
                    </a:lnTo>
                    <a:lnTo>
                      <a:pt x="28" y="192"/>
                    </a:lnTo>
                    <a:lnTo>
                      <a:pt x="30" y="194"/>
                    </a:lnTo>
                    <a:lnTo>
                      <a:pt x="30" y="194"/>
                    </a:lnTo>
                    <a:lnTo>
                      <a:pt x="30" y="194"/>
                    </a:lnTo>
                    <a:lnTo>
                      <a:pt x="32" y="196"/>
                    </a:lnTo>
                    <a:lnTo>
                      <a:pt x="32" y="198"/>
                    </a:lnTo>
                    <a:lnTo>
                      <a:pt x="32" y="198"/>
                    </a:lnTo>
                    <a:lnTo>
                      <a:pt x="32" y="198"/>
                    </a:lnTo>
                    <a:lnTo>
                      <a:pt x="30" y="198"/>
                    </a:lnTo>
                    <a:lnTo>
                      <a:pt x="30" y="200"/>
                    </a:lnTo>
                    <a:lnTo>
                      <a:pt x="30" y="200"/>
                    </a:lnTo>
                    <a:lnTo>
                      <a:pt x="30" y="200"/>
                    </a:lnTo>
                    <a:lnTo>
                      <a:pt x="30" y="200"/>
                    </a:lnTo>
                    <a:lnTo>
                      <a:pt x="32" y="204"/>
                    </a:lnTo>
                    <a:lnTo>
                      <a:pt x="34" y="206"/>
                    </a:lnTo>
                    <a:lnTo>
                      <a:pt x="34" y="208"/>
                    </a:lnTo>
                    <a:lnTo>
                      <a:pt x="34" y="206"/>
                    </a:lnTo>
                    <a:lnTo>
                      <a:pt x="34" y="202"/>
                    </a:lnTo>
                    <a:lnTo>
                      <a:pt x="34" y="202"/>
                    </a:lnTo>
                    <a:lnTo>
                      <a:pt x="36" y="202"/>
                    </a:lnTo>
                    <a:lnTo>
                      <a:pt x="38" y="200"/>
                    </a:lnTo>
                    <a:lnTo>
                      <a:pt x="38" y="200"/>
                    </a:lnTo>
                    <a:lnTo>
                      <a:pt x="40" y="200"/>
                    </a:lnTo>
                    <a:lnTo>
                      <a:pt x="40" y="200"/>
                    </a:lnTo>
                    <a:lnTo>
                      <a:pt x="42" y="198"/>
                    </a:lnTo>
                    <a:lnTo>
                      <a:pt x="42" y="200"/>
                    </a:lnTo>
                    <a:lnTo>
                      <a:pt x="42" y="200"/>
                    </a:lnTo>
                    <a:lnTo>
                      <a:pt x="46" y="204"/>
                    </a:lnTo>
                    <a:lnTo>
                      <a:pt x="48" y="206"/>
                    </a:lnTo>
                    <a:lnTo>
                      <a:pt x="48" y="208"/>
                    </a:lnTo>
                    <a:lnTo>
                      <a:pt x="50" y="208"/>
                    </a:lnTo>
                    <a:lnTo>
                      <a:pt x="52" y="208"/>
                    </a:lnTo>
                    <a:lnTo>
                      <a:pt x="52" y="210"/>
                    </a:lnTo>
                    <a:lnTo>
                      <a:pt x="54" y="212"/>
                    </a:lnTo>
                    <a:lnTo>
                      <a:pt x="54" y="210"/>
                    </a:lnTo>
                    <a:lnTo>
                      <a:pt x="54" y="210"/>
                    </a:lnTo>
                    <a:lnTo>
                      <a:pt x="54" y="210"/>
                    </a:lnTo>
                    <a:lnTo>
                      <a:pt x="54" y="208"/>
                    </a:lnTo>
                    <a:lnTo>
                      <a:pt x="54" y="208"/>
                    </a:lnTo>
                    <a:lnTo>
                      <a:pt x="54" y="208"/>
                    </a:lnTo>
                    <a:lnTo>
                      <a:pt x="54" y="206"/>
                    </a:lnTo>
                    <a:lnTo>
                      <a:pt x="54" y="204"/>
                    </a:lnTo>
                    <a:lnTo>
                      <a:pt x="54" y="202"/>
                    </a:lnTo>
                    <a:lnTo>
                      <a:pt x="54" y="198"/>
                    </a:lnTo>
                    <a:lnTo>
                      <a:pt x="54" y="196"/>
                    </a:lnTo>
                    <a:lnTo>
                      <a:pt x="56" y="194"/>
                    </a:lnTo>
                    <a:lnTo>
                      <a:pt x="58" y="192"/>
                    </a:lnTo>
                    <a:lnTo>
                      <a:pt x="60" y="190"/>
                    </a:lnTo>
                    <a:lnTo>
                      <a:pt x="62" y="186"/>
                    </a:lnTo>
                    <a:lnTo>
                      <a:pt x="62" y="180"/>
                    </a:lnTo>
                    <a:lnTo>
                      <a:pt x="62" y="180"/>
                    </a:lnTo>
                    <a:lnTo>
                      <a:pt x="64" y="178"/>
                    </a:lnTo>
                    <a:lnTo>
                      <a:pt x="66" y="176"/>
                    </a:lnTo>
                    <a:lnTo>
                      <a:pt x="68" y="176"/>
                    </a:lnTo>
                    <a:lnTo>
                      <a:pt x="70" y="174"/>
                    </a:lnTo>
                    <a:lnTo>
                      <a:pt x="72" y="174"/>
                    </a:lnTo>
                    <a:lnTo>
                      <a:pt x="74" y="174"/>
                    </a:lnTo>
                    <a:lnTo>
                      <a:pt x="78" y="174"/>
                    </a:lnTo>
                    <a:lnTo>
                      <a:pt x="80" y="174"/>
                    </a:lnTo>
                    <a:lnTo>
                      <a:pt x="82" y="172"/>
                    </a:lnTo>
                    <a:lnTo>
                      <a:pt x="82" y="172"/>
                    </a:lnTo>
                    <a:lnTo>
                      <a:pt x="84" y="172"/>
                    </a:lnTo>
                    <a:lnTo>
                      <a:pt x="88" y="174"/>
                    </a:lnTo>
                    <a:lnTo>
                      <a:pt x="94" y="176"/>
                    </a:lnTo>
                    <a:lnTo>
                      <a:pt x="96" y="176"/>
                    </a:lnTo>
                    <a:lnTo>
                      <a:pt x="96" y="176"/>
                    </a:lnTo>
                    <a:lnTo>
                      <a:pt x="98" y="178"/>
                    </a:lnTo>
                    <a:lnTo>
                      <a:pt x="100" y="180"/>
                    </a:lnTo>
                    <a:lnTo>
                      <a:pt x="100" y="180"/>
                    </a:lnTo>
                    <a:lnTo>
                      <a:pt x="100" y="182"/>
                    </a:lnTo>
                    <a:lnTo>
                      <a:pt x="104" y="186"/>
                    </a:lnTo>
                    <a:lnTo>
                      <a:pt x="104" y="188"/>
                    </a:lnTo>
                    <a:lnTo>
                      <a:pt x="106" y="188"/>
                    </a:lnTo>
                    <a:lnTo>
                      <a:pt x="106" y="188"/>
                    </a:lnTo>
                    <a:lnTo>
                      <a:pt x="108" y="188"/>
                    </a:lnTo>
                    <a:lnTo>
                      <a:pt x="108" y="188"/>
                    </a:lnTo>
                    <a:lnTo>
                      <a:pt x="110" y="186"/>
                    </a:lnTo>
                    <a:lnTo>
                      <a:pt x="112" y="186"/>
                    </a:lnTo>
                    <a:lnTo>
                      <a:pt x="112" y="186"/>
                    </a:lnTo>
                    <a:lnTo>
                      <a:pt x="120" y="182"/>
                    </a:lnTo>
                    <a:lnTo>
                      <a:pt x="120" y="182"/>
                    </a:lnTo>
                    <a:lnTo>
                      <a:pt x="122" y="182"/>
                    </a:lnTo>
                    <a:lnTo>
                      <a:pt x="124" y="182"/>
                    </a:lnTo>
                    <a:lnTo>
                      <a:pt x="130" y="186"/>
                    </a:lnTo>
                    <a:lnTo>
                      <a:pt x="134" y="190"/>
                    </a:lnTo>
                    <a:lnTo>
                      <a:pt x="138" y="190"/>
                    </a:lnTo>
                    <a:lnTo>
                      <a:pt x="142" y="192"/>
                    </a:lnTo>
                    <a:lnTo>
                      <a:pt x="148" y="192"/>
                    </a:lnTo>
                    <a:lnTo>
                      <a:pt x="152" y="186"/>
                    </a:lnTo>
                    <a:lnTo>
                      <a:pt x="154" y="184"/>
                    </a:lnTo>
                    <a:lnTo>
                      <a:pt x="156" y="184"/>
                    </a:lnTo>
                    <a:lnTo>
                      <a:pt x="158" y="182"/>
                    </a:lnTo>
                    <a:lnTo>
                      <a:pt x="162" y="182"/>
                    </a:lnTo>
                    <a:lnTo>
                      <a:pt x="168" y="182"/>
                    </a:lnTo>
                    <a:lnTo>
                      <a:pt x="176" y="182"/>
                    </a:lnTo>
                    <a:lnTo>
                      <a:pt x="178" y="182"/>
                    </a:lnTo>
                    <a:lnTo>
                      <a:pt x="180" y="182"/>
                    </a:lnTo>
                    <a:lnTo>
                      <a:pt x="184" y="184"/>
                    </a:lnTo>
                    <a:lnTo>
                      <a:pt x="186" y="186"/>
                    </a:lnTo>
                    <a:lnTo>
                      <a:pt x="190" y="186"/>
                    </a:lnTo>
                    <a:lnTo>
                      <a:pt x="192" y="186"/>
                    </a:lnTo>
                    <a:lnTo>
                      <a:pt x="194" y="184"/>
                    </a:lnTo>
                    <a:lnTo>
                      <a:pt x="196" y="182"/>
                    </a:lnTo>
                    <a:lnTo>
                      <a:pt x="196" y="182"/>
                    </a:lnTo>
                    <a:lnTo>
                      <a:pt x="198" y="180"/>
                    </a:lnTo>
                    <a:lnTo>
                      <a:pt x="202" y="178"/>
                    </a:lnTo>
                    <a:lnTo>
                      <a:pt x="204" y="178"/>
                    </a:lnTo>
                    <a:lnTo>
                      <a:pt x="206" y="176"/>
                    </a:lnTo>
                    <a:lnTo>
                      <a:pt x="208" y="176"/>
                    </a:lnTo>
                    <a:lnTo>
                      <a:pt x="210" y="176"/>
                    </a:lnTo>
                    <a:lnTo>
                      <a:pt x="208" y="168"/>
                    </a:lnTo>
                    <a:lnTo>
                      <a:pt x="208" y="164"/>
                    </a:lnTo>
                    <a:lnTo>
                      <a:pt x="208" y="162"/>
                    </a:lnTo>
                    <a:lnTo>
                      <a:pt x="210" y="158"/>
                    </a:lnTo>
                    <a:lnTo>
                      <a:pt x="214" y="152"/>
                    </a:lnTo>
                    <a:lnTo>
                      <a:pt x="220" y="144"/>
                    </a:lnTo>
                    <a:lnTo>
                      <a:pt x="222" y="138"/>
                    </a:lnTo>
                    <a:lnTo>
                      <a:pt x="228" y="132"/>
                    </a:lnTo>
                    <a:lnTo>
                      <a:pt x="236" y="124"/>
                    </a:lnTo>
                    <a:lnTo>
                      <a:pt x="240" y="118"/>
                    </a:lnTo>
                    <a:lnTo>
                      <a:pt x="240" y="110"/>
                    </a:lnTo>
                    <a:lnTo>
                      <a:pt x="240" y="100"/>
                    </a:lnTo>
                    <a:lnTo>
                      <a:pt x="240" y="92"/>
                    </a:lnTo>
                    <a:lnTo>
                      <a:pt x="242" y="84"/>
                    </a:lnTo>
                    <a:lnTo>
                      <a:pt x="242" y="78"/>
                    </a:lnTo>
                    <a:lnTo>
                      <a:pt x="242" y="72"/>
                    </a:lnTo>
                    <a:lnTo>
                      <a:pt x="242" y="64"/>
                    </a:lnTo>
                    <a:lnTo>
                      <a:pt x="244" y="64"/>
                    </a:lnTo>
                    <a:lnTo>
                      <a:pt x="246" y="58"/>
                    </a:lnTo>
                    <a:lnTo>
                      <a:pt x="246" y="56"/>
                    </a:lnTo>
                    <a:lnTo>
                      <a:pt x="246" y="5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0" name="Freeform 92"/>
              <p:cNvSpPr>
                <a:spLocks/>
              </p:cNvSpPr>
              <p:nvPr/>
            </p:nvSpPr>
            <p:spPr bwMode="auto">
              <a:xfrm>
                <a:off x="2094" y="1808"/>
                <a:ext cx="74" cy="76"/>
              </a:xfrm>
              <a:custGeom>
                <a:avLst/>
                <a:gdLst>
                  <a:gd name="T0" fmla="*/ 68 w 74"/>
                  <a:gd name="T1" fmla="*/ 2 h 76"/>
                  <a:gd name="T2" fmla="*/ 66 w 74"/>
                  <a:gd name="T3" fmla="*/ 2 h 76"/>
                  <a:gd name="T4" fmla="*/ 60 w 74"/>
                  <a:gd name="T5" fmla="*/ 4 h 76"/>
                  <a:gd name="T6" fmla="*/ 60 w 74"/>
                  <a:gd name="T7" fmla="*/ 6 h 76"/>
                  <a:gd name="T8" fmla="*/ 58 w 74"/>
                  <a:gd name="T9" fmla="*/ 4 h 76"/>
                  <a:gd name="T10" fmla="*/ 56 w 74"/>
                  <a:gd name="T11" fmla="*/ 6 h 76"/>
                  <a:gd name="T12" fmla="*/ 54 w 74"/>
                  <a:gd name="T13" fmla="*/ 6 h 76"/>
                  <a:gd name="T14" fmla="*/ 50 w 74"/>
                  <a:gd name="T15" fmla="*/ 6 h 76"/>
                  <a:gd name="T16" fmla="*/ 46 w 74"/>
                  <a:gd name="T17" fmla="*/ 4 h 76"/>
                  <a:gd name="T18" fmla="*/ 44 w 74"/>
                  <a:gd name="T19" fmla="*/ 8 h 76"/>
                  <a:gd name="T20" fmla="*/ 42 w 74"/>
                  <a:gd name="T21" fmla="*/ 8 h 76"/>
                  <a:gd name="T22" fmla="*/ 42 w 74"/>
                  <a:gd name="T23" fmla="*/ 12 h 76"/>
                  <a:gd name="T24" fmla="*/ 38 w 74"/>
                  <a:gd name="T25" fmla="*/ 14 h 76"/>
                  <a:gd name="T26" fmla="*/ 34 w 74"/>
                  <a:gd name="T27" fmla="*/ 18 h 76"/>
                  <a:gd name="T28" fmla="*/ 32 w 74"/>
                  <a:gd name="T29" fmla="*/ 20 h 76"/>
                  <a:gd name="T30" fmla="*/ 28 w 74"/>
                  <a:gd name="T31" fmla="*/ 18 h 76"/>
                  <a:gd name="T32" fmla="*/ 26 w 74"/>
                  <a:gd name="T33" fmla="*/ 18 h 76"/>
                  <a:gd name="T34" fmla="*/ 22 w 74"/>
                  <a:gd name="T35" fmla="*/ 22 h 76"/>
                  <a:gd name="T36" fmla="*/ 16 w 74"/>
                  <a:gd name="T37" fmla="*/ 22 h 76"/>
                  <a:gd name="T38" fmla="*/ 16 w 74"/>
                  <a:gd name="T39" fmla="*/ 28 h 76"/>
                  <a:gd name="T40" fmla="*/ 14 w 74"/>
                  <a:gd name="T41" fmla="*/ 30 h 76"/>
                  <a:gd name="T42" fmla="*/ 12 w 74"/>
                  <a:gd name="T43" fmla="*/ 32 h 76"/>
                  <a:gd name="T44" fmla="*/ 10 w 74"/>
                  <a:gd name="T45" fmla="*/ 36 h 76"/>
                  <a:gd name="T46" fmla="*/ 6 w 74"/>
                  <a:gd name="T47" fmla="*/ 36 h 76"/>
                  <a:gd name="T48" fmla="*/ 4 w 74"/>
                  <a:gd name="T49" fmla="*/ 36 h 76"/>
                  <a:gd name="T50" fmla="*/ 0 w 74"/>
                  <a:gd name="T51" fmla="*/ 36 h 76"/>
                  <a:gd name="T52" fmla="*/ 8 w 74"/>
                  <a:gd name="T53" fmla="*/ 44 h 76"/>
                  <a:gd name="T54" fmla="*/ 14 w 74"/>
                  <a:gd name="T55" fmla="*/ 50 h 76"/>
                  <a:gd name="T56" fmla="*/ 24 w 74"/>
                  <a:gd name="T57" fmla="*/ 66 h 76"/>
                  <a:gd name="T58" fmla="*/ 28 w 74"/>
                  <a:gd name="T59" fmla="*/ 70 h 76"/>
                  <a:gd name="T60" fmla="*/ 28 w 74"/>
                  <a:gd name="T61" fmla="*/ 70 h 76"/>
                  <a:gd name="T62" fmla="*/ 30 w 74"/>
                  <a:gd name="T63" fmla="*/ 68 h 76"/>
                  <a:gd name="T64" fmla="*/ 36 w 74"/>
                  <a:gd name="T65" fmla="*/ 70 h 76"/>
                  <a:gd name="T66" fmla="*/ 44 w 74"/>
                  <a:gd name="T67" fmla="*/ 70 h 76"/>
                  <a:gd name="T68" fmla="*/ 48 w 74"/>
                  <a:gd name="T69" fmla="*/ 72 h 76"/>
                  <a:gd name="T70" fmla="*/ 52 w 74"/>
                  <a:gd name="T71" fmla="*/ 74 h 76"/>
                  <a:gd name="T72" fmla="*/ 52 w 74"/>
                  <a:gd name="T73" fmla="*/ 76 h 76"/>
                  <a:gd name="T74" fmla="*/ 58 w 74"/>
                  <a:gd name="T75" fmla="*/ 76 h 76"/>
                  <a:gd name="T76" fmla="*/ 60 w 74"/>
                  <a:gd name="T77" fmla="*/ 72 h 76"/>
                  <a:gd name="T78" fmla="*/ 58 w 74"/>
                  <a:gd name="T79" fmla="*/ 66 h 76"/>
                  <a:gd name="T80" fmla="*/ 58 w 74"/>
                  <a:gd name="T81" fmla="*/ 62 h 76"/>
                  <a:gd name="T82" fmla="*/ 62 w 74"/>
                  <a:gd name="T83" fmla="*/ 58 h 76"/>
                  <a:gd name="T84" fmla="*/ 60 w 74"/>
                  <a:gd name="T85" fmla="*/ 56 h 76"/>
                  <a:gd name="T86" fmla="*/ 60 w 74"/>
                  <a:gd name="T87" fmla="*/ 56 h 76"/>
                  <a:gd name="T88" fmla="*/ 60 w 74"/>
                  <a:gd name="T89" fmla="*/ 52 h 76"/>
                  <a:gd name="T90" fmla="*/ 62 w 74"/>
                  <a:gd name="T91" fmla="*/ 50 h 76"/>
                  <a:gd name="T92" fmla="*/ 62 w 74"/>
                  <a:gd name="T93" fmla="*/ 46 h 76"/>
                  <a:gd name="T94" fmla="*/ 62 w 74"/>
                  <a:gd name="T95" fmla="*/ 44 h 76"/>
                  <a:gd name="T96" fmla="*/ 64 w 74"/>
                  <a:gd name="T97" fmla="*/ 42 h 76"/>
                  <a:gd name="T98" fmla="*/ 62 w 74"/>
                  <a:gd name="T99" fmla="*/ 46 h 76"/>
                  <a:gd name="T100" fmla="*/ 64 w 74"/>
                  <a:gd name="T101" fmla="*/ 46 h 76"/>
                  <a:gd name="T102" fmla="*/ 66 w 74"/>
                  <a:gd name="T103" fmla="*/ 36 h 76"/>
                  <a:gd name="T104" fmla="*/ 68 w 74"/>
                  <a:gd name="T105" fmla="*/ 18 h 76"/>
                  <a:gd name="T106" fmla="*/ 72 w 74"/>
                  <a:gd name="T107" fmla="*/ 14 h 76"/>
                  <a:gd name="T108" fmla="*/ 72 w 74"/>
                  <a:gd name="T109" fmla="*/ 4 h 76"/>
                  <a:gd name="T110" fmla="*/ 70 w 74"/>
                  <a:gd name="T111" fmla="*/ 2 h 76"/>
                  <a:gd name="T112" fmla="*/ 72 w 74"/>
                  <a:gd name="T113" fmla="*/ 4 h 76"/>
                  <a:gd name="T114" fmla="*/ 74 w 74"/>
                  <a:gd name="T11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76">
                    <a:moveTo>
                      <a:pt x="70" y="0"/>
                    </a:moveTo>
                    <a:lnTo>
                      <a:pt x="68" y="0"/>
                    </a:lnTo>
                    <a:lnTo>
                      <a:pt x="68" y="2"/>
                    </a:lnTo>
                    <a:lnTo>
                      <a:pt x="66" y="2"/>
                    </a:lnTo>
                    <a:lnTo>
                      <a:pt x="66" y="2"/>
                    </a:lnTo>
                    <a:lnTo>
                      <a:pt x="66" y="2"/>
                    </a:lnTo>
                    <a:lnTo>
                      <a:pt x="64" y="4"/>
                    </a:lnTo>
                    <a:lnTo>
                      <a:pt x="62" y="4"/>
                    </a:lnTo>
                    <a:lnTo>
                      <a:pt x="60" y="4"/>
                    </a:lnTo>
                    <a:lnTo>
                      <a:pt x="60" y="4"/>
                    </a:lnTo>
                    <a:lnTo>
                      <a:pt x="60" y="4"/>
                    </a:lnTo>
                    <a:lnTo>
                      <a:pt x="60" y="6"/>
                    </a:lnTo>
                    <a:lnTo>
                      <a:pt x="58" y="6"/>
                    </a:lnTo>
                    <a:lnTo>
                      <a:pt x="58" y="6"/>
                    </a:lnTo>
                    <a:lnTo>
                      <a:pt x="58" y="4"/>
                    </a:lnTo>
                    <a:lnTo>
                      <a:pt x="56" y="4"/>
                    </a:lnTo>
                    <a:lnTo>
                      <a:pt x="56" y="6"/>
                    </a:lnTo>
                    <a:lnTo>
                      <a:pt x="56" y="6"/>
                    </a:lnTo>
                    <a:lnTo>
                      <a:pt x="56" y="6"/>
                    </a:lnTo>
                    <a:lnTo>
                      <a:pt x="54" y="6"/>
                    </a:lnTo>
                    <a:lnTo>
                      <a:pt x="54" y="6"/>
                    </a:lnTo>
                    <a:lnTo>
                      <a:pt x="52" y="6"/>
                    </a:lnTo>
                    <a:lnTo>
                      <a:pt x="50" y="6"/>
                    </a:lnTo>
                    <a:lnTo>
                      <a:pt x="50" y="6"/>
                    </a:lnTo>
                    <a:lnTo>
                      <a:pt x="48" y="4"/>
                    </a:lnTo>
                    <a:lnTo>
                      <a:pt x="48" y="4"/>
                    </a:lnTo>
                    <a:lnTo>
                      <a:pt x="46" y="4"/>
                    </a:lnTo>
                    <a:lnTo>
                      <a:pt x="44" y="6"/>
                    </a:lnTo>
                    <a:lnTo>
                      <a:pt x="44" y="6"/>
                    </a:lnTo>
                    <a:lnTo>
                      <a:pt x="44" y="8"/>
                    </a:lnTo>
                    <a:lnTo>
                      <a:pt x="44" y="8"/>
                    </a:lnTo>
                    <a:lnTo>
                      <a:pt x="44" y="8"/>
                    </a:lnTo>
                    <a:lnTo>
                      <a:pt x="42" y="8"/>
                    </a:lnTo>
                    <a:lnTo>
                      <a:pt x="42" y="10"/>
                    </a:lnTo>
                    <a:lnTo>
                      <a:pt x="42" y="12"/>
                    </a:lnTo>
                    <a:lnTo>
                      <a:pt x="42" y="12"/>
                    </a:lnTo>
                    <a:lnTo>
                      <a:pt x="42" y="12"/>
                    </a:lnTo>
                    <a:lnTo>
                      <a:pt x="40" y="12"/>
                    </a:lnTo>
                    <a:lnTo>
                      <a:pt x="38" y="14"/>
                    </a:lnTo>
                    <a:lnTo>
                      <a:pt x="36" y="16"/>
                    </a:lnTo>
                    <a:lnTo>
                      <a:pt x="34" y="18"/>
                    </a:lnTo>
                    <a:lnTo>
                      <a:pt x="34" y="18"/>
                    </a:lnTo>
                    <a:lnTo>
                      <a:pt x="32" y="20"/>
                    </a:lnTo>
                    <a:lnTo>
                      <a:pt x="32" y="20"/>
                    </a:lnTo>
                    <a:lnTo>
                      <a:pt x="32" y="20"/>
                    </a:lnTo>
                    <a:lnTo>
                      <a:pt x="32" y="20"/>
                    </a:lnTo>
                    <a:lnTo>
                      <a:pt x="32" y="20"/>
                    </a:lnTo>
                    <a:lnTo>
                      <a:pt x="28" y="18"/>
                    </a:lnTo>
                    <a:lnTo>
                      <a:pt x="28" y="18"/>
                    </a:lnTo>
                    <a:lnTo>
                      <a:pt x="26" y="18"/>
                    </a:lnTo>
                    <a:lnTo>
                      <a:pt x="26" y="18"/>
                    </a:lnTo>
                    <a:lnTo>
                      <a:pt x="24" y="20"/>
                    </a:lnTo>
                    <a:lnTo>
                      <a:pt x="22" y="22"/>
                    </a:lnTo>
                    <a:lnTo>
                      <a:pt x="22" y="22"/>
                    </a:lnTo>
                    <a:lnTo>
                      <a:pt x="18" y="22"/>
                    </a:lnTo>
                    <a:lnTo>
                      <a:pt x="16" y="22"/>
                    </a:lnTo>
                    <a:lnTo>
                      <a:pt x="16" y="22"/>
                    </a:lnTo>
                    <a:lnTo>
                      <a:pt x="16" y="24"/>
                    </a:lnTo>
                    <a:lnTo>
                      <a:pt x="16" y="24"/>
                    </a:lnTo>
                    <a:lnTo>
                      <a:pt x="16" y="28"/>
                    </a:lnTo>
                    <a:lnTo>
                      <a:pt x="16" y="30"/>
                    </a:lnTo>
                    <a:lnTo>
                      <a:pt x="16" y="30"/>
                    </a:lnTo>
                    <a:lnTo>
                      <a:pt x="14" y="30"/>
                    </a:lnTo>
                    <a:lnTo>
                      <a:pt x="14" y="32"/>
                    </a:lnTo>
                    <a:lnTo>
                      <a:pt x="12" y="32"/>
                    </a:lnTo>
                    <a:lnTo>
                      <a:pt x="12" y="32"/>
                    </a:lnTo>
                    <a:lnTo>
                      <a:pt x="12" y="34"/>
                    </a:lnTo>
                    <a:lnTo>
                      <a:pt x="12" y="34"/>
                    </a:lnTo>
                    <a:lnTo>
                      <a:pt x="10" y="36"/>
                    </a:lnTo>
                    <a:lnTo>
                      <a:pt x="10" y="36"/>
                    </a:lnTo>
                    <a:lnTo>
                      <a:pt x="6" y="36"/>
                    </a:lnTo>
                    <a:lnTo>
                      <a:pt x="6" y="36"/>
                    </a:lnTo>
                    <a:lnTo>
                      <a:pt x="4" y="38"/>
                    </a:lnTo>
                    <a:lnTo>
                      <a:pt x="4" y="38"/>
                    </a:lnTo>
                    <a:lnTo>
                      <a:pt x="4" y="36"/>
                    </a:lnTo>
                    <a:lnTo>
                      <a:pt x="2" y="36"/>
                    </a:lnTo>
                    <a:lnTo>
                      <a:pt x="2" y="36"/>
                    </a:lnTo>
                    <a:lnTo>
                      <a:pt x="0" y="36"/>
                    </a:lnTo>
                    <a:lnTo>
                      <a:pt x="0" y="38"/>
                    </a:lnTo>
                    <a:lnTo>
                      <a:pt x="4" y="40"/>
                    </a:lnTo>
                    <a:lnTo>
                      <a:pt x="8" y="44"/>
                    </a:lnTo>
                    <a:lnTo>
                      <a:pt x="8" y="46"/>
                    </a:lnTo>
                    <a:lnTo>
                      <a:pt x="12" y="50"/>
                    </a:lnTo>
                    <a:lnTo>
                      <a:pt x="14" y="50"/>
                    </a:lnTo>
                    <a:lnTo>
                      <a:pt x="14" y="54"/>
                    </a:lnTo>
                    <a:lnTo>
                      <a:pt x="18" y="58"/>
                    </a:lnTo>
                    <a:lnTo>
                      <a:pt x="24" y="66"/>
                    </a:lnTo>
                    <a:lnTo>
                      <a:pt x="26" y="68"/>
                    </a:lnTo>
                    <a:lnTo>
                      <a:pt x="28" y="70"/>
                    </a:lnTo>
                    <a:lnTo>
                      <a:pt x="28" y="70"/>
                    </a:lnTo>
                    <a:lnTo>
                      <a:pt x="28" y="70"/>
                    </a:lnTo>
                    <a:lnTo>
                      <a:pt x="28" y="70"/>
                    </a:lnTo>
                    <a:lnTo>
                      <a:pt x="28" y="70"/>
                    </a:lnTo>
                    <a:lnTo>
                      <a:pt x="30" y="68"/>
                    </a:lnTo>
                    <a:lnTo>
                      <a:pt x="30" y="68"/>
                    </a:lnTo>
                    <a:lnTo>
                      <a:pt x="30" y="68"/>
                    </a:lnTo>
                    <a:lnTo>
                      <a:pt x="30" y="68"/>
                    </a:lnTo>
                    <a:lnTo>
                      <a:pt x="34" y="70"/>
                    </a:lnTo>
                    <a:lnTo>
                      <a:pt x="36" y="70"/>
                    </a:lnTo>
                    <a:lnTo>
                      <a:pt x="40" y="72"/>
                    </a:lnTo>
                    <a:lnTo>
                      <a:pt x="42" y="72"/>
                    </a:lnTo>
                    <a:lnTo>
                      <a:pt x="44" y="70"/>
                    </a:lnTo>
                    <a:lnTo>
                      <a:pt x="44" y="70"/>
                    </a:lnTo>
                    <a:lnTo>
                      <a:pt x="48" y="72"/>
                    </a:lnTo>
                    <a:lnTo>
                      <a:pt x="48" y="72"/>
                    </a:lnTo>
                    <a:lnTo>
                      <a:pt x="50" y="72"/>
                    </a:lnTo>
                    <a:lnTo>
                      <a:pt x="50" y="74"/>
                    </a:lnTo>
                    <a:lnTo>
                      <a:pt x="52" y="74"/>
                    </a:lnTo>
                    <a:lnTo>
                      <a:pt x="52" y="76"/>
                    </a:lnTo>
                    <a:lnTo>
                      <a:pt x="52" y="76"/>
                    </a:lnTo>
                    <a:lnTo>
                      <a:pt x="52" y="76"/>
                    </a:lnTo>
                    <a:lnTo>
                      <a:pt x="56" y="76"/>
                    </a:lnTo>
                    <a:lnTo>
                      <a:pt x="58" y="76"/>
                    </a:lnTo>
                    <a:lnTo>
                      <a:pt x="58" y="76"/>
                    </a:lnTo>
                    <a:lnTo>
                      <a:pt x="60" y="74"/>
                    </a:lnTo>
                    <a:lnTo>
                      <a:pt x="60" y="74"/>
                    </a:lnTo>
                    <a:lnTo>
                      <a:pt x="60" y="72"/>
                    </a:lnTo>
                    <a:lnTo>
                      <a:pt x="58" y="72"/>
                    </a:lnTo>
                    <a:lnTo>
                      <a:pt x="58" y="70"/>
                    </a:lnTo>
                    <a:lnTo>
                      <a:pt x="58" y="66"/>
                    </a:lnTo>
                    <a:lnTo>
                      <a:pt x="58" y="66"/>
                    </a:lnTo>
                    <a:lnTo>
                      <a:pt x="58" y="64"/>
                    </a:lnTo>
                    <a:lnTo>
                      <a:pt x="58" y="62"/>
                    </a:lnTo>
                    <a:lnTo>
                      <a:pt x="60" y="62"/>
                    </a:lnTo>
                    <a:lnTo>
                      <a:pt x="62" y="60"/>
                    </a:lnTo>
                    <a:lnTo>
                      <a:pt x="62" y="58"/>
                    </a:lnTo>
                    <a:lnTo>
                      <a:pt x="60" y="56"/>
                    </a:lnTo>
                    <a:lnTo>
                      <a:pt x="60" y="56"/>
                    </a:lnTo>
                    <a:lnTo>
                      <a:pt x="60" y="56"/>
                    </a:lnTo>
                    <a:lnTo>
                      <a:pt x="58" y="56"/>
                    </a:lnTo>
                    <a:lnTo>
                      <a:pt x="58" y="56"/>
                    </a:lnTo>
                    <a:lnTo>
                      <a:pt x="60" y="56"/>
                    </a:lnTo>
                    <a:lnTo>
                      <a:pt x="60" y="54"/>
                    </a:lnTo>
                    <a:lnTo>
                      <a:pt x="60" y="52"/>
                    </a:lnTo>
                    <a:lnTo>
                      <a:pt x="60" y="52"/>
                    </a:lnTo>
                    <a:lnTo>
                      <a:pt x="60" y="54"/>
                    </a:lnTo>
                    <a:lnTo>
                      <a:pt x="62" y="54"/>
                    </a:lnTo>
                    <a:lnTo>
                      <a:pt x="62" y="50"/>
                    </a:lnTo>
                    <a:lnTo>
                      <a:pt x="62" y="48"/>
                    </a:lnTo>
                    <a:lnTo>
                      <a:pt x="62" y="48"/>
                    </a:lnTo>
                    <a:lnTo>
                      <a:pt x="62" y="46"/>
                    </a:lnTo>
                    <a:lnTo>
                      <a:pt x="60" y="44"/>
                    </a:lnTo>
                    <a:lnTo>
                      <a:pt x="62" y="44"/>
                    </a:lnTo>
                    <a:lnTo>
                      <a:pt x="62" y="44"/>
                    </a:lnTo>
                    <a:lnTo>
                      <a:pt x="64" y="42"/>
                    </a:lnTo>
                    <a:lnTo>
                      <a:pt x="64" y="42"/>
                    </a:lnTo>
                    <a:lnTo>
                      <a:pt x="64" y="42"/>
                    </a:lnTo>
                    <a:lnTo>
                      <a:pt x="64" y="44"/>
                    </a:lnTo>
                    <a:lnTo>
                      <a:pt x="62" y="44"/>
                    </a:lnTo>
                    <a:lnTo>
                      <a:pt x="62" y="46"/>
                    </a:lnTo>
                    <a:lnTo>
                      <a:pt x="64" y="46"/>
                    </a:lnTo>
                    <a:lnTo>
                      <a:pt x="64" y="46"/>
                    </a:lnTo>
                    <a:lnTo>
                      <a:pt x="64" y="46"/>
                    </a:lnTo>
                    <a:lnTo>
                      <a:pt x="64" y="44"/>
                    </a:lnTo>
                    <a:lnTo>
                      <a:pt x="64" y="44"/>
                    </a:lnTo>
                    <a:lnTo>
                      <a:pt x="66" y="36"/>
                    </a:lnTo>
                    <a:lnTo>
                      <a:pt x="66" y="30"/>
                    </a:lnTo>
                    <a:lnTo>
                      <a:pt x="68" y="22"/>
                    </a:lnTo>
                    <a:lnTo>
                      <a:pt x="68" y="18"/>
                    </a:lnTo>
                    <a:lnTo>
                      <a:pt x="70" y="18"/>
                    </a:lnTo>
                    <a:lnTo>
                      <a:pt x="72" y="16"/>
                    </a:lnTo>
                    <a:lnTo>
                      <a:pt x="72" y="14"/>
                    </a:lnTo>
                    <a:lnTo>
                      <a:pt x="72" y="12"/>
                    </a:lnTo>
                    <a:lnTo>
                      <a:pt x="72" y="4"/>
                    </a:lnTo>
                    <a:lnTo>
                      <a:pt x="72" y="4"/>
                    </a:lnTo>
                    <a:lnTo>
                      <a:pt x="70" y="4"/>
                    </a:lnTo>
                    <a:lnTo>
                      <a:pt x="70" y="4"/>
                    </a:lnTo>
                    <a:lnTo>
                      <a:pt x="70" y="2"/>
                    </a:lnTo>
                    <a:lnTo>
                      <a:pt x="72" y="2"/>
                    </a:lnTo>
                    <a:lnTo>
                      <a:pt x="72" y="2"/>
                    </a:lnTo>
                    <a:lnTo>
                      <a:pt x="72" y="4"/>
                    </a:lnTo>
                    <a:lnTo>
                      <a:pt x="72" y="4"/>
                    </a:lnTo>
                    <a:lnTo>
                      <a:pt x="74" y="2"/>
                    </a:lnTo>
                    <a:lnTo>
                      <a:pt x="74" y="0"/>
                    </a:lnTo>
                    <a:lnTo>
                      <a:pt x="74" y="0"/>
                    </a:lnTo>
                    <a:lnTo>
                      <a:pt x="7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1" name="Freeform 93"/>
              <p:cNvSpPr>
                <a:spLocks noEditPoints="1"/>
              </p:cNvSpPr>
              <p:nvPr/>
            </p:nvSpPr>
            <p:spPr bwMode="auto">
              <a:xfrm>
                <a:off x="5750" y="2229"/>
                <a:ext cx="686" cy="784"/>
              </a:xfrm>
              <a:custGeom>
                <a:avLst/>
                <a:gdLst>
                  <a:gd name="T0" fmla="*/ 2 w 686"/>
                  <a:gd name="T1" fmla="*/ 752 h 784"/>
                  <a:gd name="T2" fmla="*/ 6 w 686"/>
                  <a:gd name="T3" fmla="*/ 750 h 784"/>
                  <a:gd name="T4" fmla="*/ 82 w 686"/>
                  <a:gd name="T5" fmla="*/ 686 h 784"/>
                  <a:gd name="T6" fmla="*/ 86 w 686"/>
                  <a:gd name="T7" fmla="*/ 688 h 784"/>
                  <a:gd name="T8" fmla="*/ 84 w 686"/>
                  <a:gd name="T9" fmla="*/ 664 h 784"/>
                  <a:gd name="T10" fmla="*/ 94 w 686"/>
                  <a:gd name="T11" fmla="*/ 658 h 784"/>
                  <a:gd name="T12" fmla="*/ 346 w 686"/>
                  <a:gd name="T13" fmla="*/ 631 h 784"/>
                  <a:gd name="T14" fmla="*/ 348 w 686"/>
                  <a:gd name="T15" fmla="*/ 631 h 784"/>
                  <a:gd name="T16" fmla="*/ 252 w 686"/>
                  <a:gd name="T17" fmla="*/ 577 h 784"/>
                  <a:gd name="T18" fmla="*/ 252 w 686"/>
                  <a:gd name="T19" fmla="*/ 581 h 784"/>
                  <a:gd name="T20" fmla="*/ 244 w 686"/>
                  <a:gd name="T21" fmla="*/ 585 h 784"/>
                  <a:gd name="T22" fmla="*/ 238 w 686"/>
                  <a:gd name="T23" fmla="*/ 585 h 784"/>
                  <a:gd name="T24" fmla="*/ 240 w 686"/>
                  <a:gd name="T25" fmla="*/ 573 h 784"/>
                  <a:gd name="T26" fmla="*/ 204 w 686"/>
                  <a:gd name="T27" fmla="*/ 593 h 784"/>
                  <a:gd name="T28" fmla="*/ 184 w 686"/>
                  <a:gd name="T29" fmla="*/ 611 h 784"/>
                  <a:gd name="T30" fmla="*/ 174 w 686"/>
                  <a:gd name="T31" fmla="*/ 617 h 784"/>
                  <a:gd name="T32" fmla="*/ 164 w 686"/>
                  <a:gd name="T33" fmla="*/ 619 h 784"/>
                  <a:gd name="T34" fmla="*/ 144 w 686"/>
                  <a:gd name="T35" fmla="*/ 629 h 784"/>
                  <a:gd name="T36" fmla="*/ 114 w 686"/>
                  <a:gd name="T37" fmla="*/ 644 h 784"/>
                  <a:gd name="T38" fmla="*/ 106 w 686"/>
                  <a:gd name="T39" fmla="*/ 648 h 784"/>
                  <a:gd name="T40" fmla="*/ 96 w 686"/>
                  <a:gd name="T41" fmla="*/ 658 h 784"/>
                  <a:gd name="T42" fmla="*/ 90 w 686"/>
                  <a:gd name="T43" fmla="*/ 662 h 784"/>
                  <a:gd name="T44" fmla="*/ 82 w 686"/>
                  <a:gd name="T45" fmla="*/ 668 h 784"/>
                  <a:gd name="T46" fmla="*/ 90 w 686"/>
                  <a:gd name="T47" fmla="*/ 672 h 784"/>
                  <a:gd name="T48" fmla="*/ 96 w 686"/>
                  <a:gd name="T49" fmla="*/ 680 h 784"/>
                  <a:gd name="T50" fmla="*/ 126 w 686"/>
                  <a:gd name="T51" fmla="*/ 672 h 784"/>
                  <a:gd name="T52" fmla="*/ 148 w 686"/>
                  <a:gd name="T53" fmla="*/ 658 h 784"/>
                  <a:gd name="T54" fmla="*/ 168 w 686"/>
                  <a:gd name="T55" fmla="*/ 637 h 784"/>
                  <a:gd name="T56" fmla="*/ 186 w 686"/>
                  <a:gd name="T57" fmla="*/ 629 h 784"/>
                  <a:gd name="T58" fmla="*/ 190 w 686"/>
                  <a:gd name="T59" fmla="*/ 629 h 784"/>
                  <a:gd name="T60" fmla="*/ 198 w 686"/>
                  <a:gd name="T61" fmla="*/ 625 h 784"/>
                  <a:gd name="T62" fmla="*/ 204 w 686"/>
                  <a:gd name="T63" fmla="*/ 619 h 784"/>
                  <a:gd name="T64" fmla="*/ 242 w 686"/>
                  <a:gd name="T65" fmla="*/ 595 h 784"/>
                  <a:gd name="T66" fmla="*/ 250 w 686"/>
                  <a:gd name="T67" fmla="*/ 585 h 784"/>
                  <a:gd name="T68" fmla="*/ 326 w 686"/>
                  <a:gd name="T69" fmla="*/ 495 h 784"/>
                  <a:gd name="T70" fmla="*/ 344 w 686"/>
                  <a:gd name="T71" fmla="*/ 523 h 784"/>
                  <a:gd name="T72" fmla="*/ 320 w 686"/>
                  <a:gd name="T73" fmla="*/ 523 h 784"/>
                  <a:gd name="T74" fmla="*/ 322 w 686"/>
                  <a:gd name="T75" fmla="*/ 503 h 784"/>
                  <a:gd name="T76" fmla="*/ 316 w 686"/>
                  <a:gd name="T77" fmla="*/ 515 h 784"/>
                  <a:gd name="T78" fmla="*/ 308 w 686"/>
                  <a:gd name="T79" fmla="*/ 507 h 784"/>
                  <a:gd name="T80" fmla="*/ 314 w 686"/>
                  <a:gd name="T81" fmla="*/ 489 h 784"/>
                  <a:gd name="T82" fmla="*/ 316 w 686"/>
                  <a:gd name="T83" fmla="*/ 479 h 784"/>
                  <a:gd name="T84" fmla="*/ 308 w 686"/>
                  <a:gd name="T85" fmla="*/ 473 h 784"/>
                  <a:gd name="T86" fmla="*/ 304 w 686"/>
                  <a:gd name="T87" fmla="*/ 463 h 784"/>
                  <a:gd name="T88" fmla="*/ 302 w 686"/>
                  <a:gd name="T89" fmla="*/ 483 h 784"/>
                  <a:gd name="T90" fmla="*/ 304 w 686"/>
                  <a:gd name="T91" fmla="*/ 497 h 784"/>
                  <a:gd name="T92" fmla="*/ 308 w 686"/>
                  <a:gd name="T93" fmla="*/ 497 h 784"/>
                  <a:gd name="T94" fmla="*/ 304 w 686"/>
                  <a:gd name="T95" fmla="*/ 501 h 784"/>
                  <a:gd name="T96" fmla="*/ 306 w 686"/>
                  <a:gd name="T97" fmla="*/ 513 h 784"/>
                  <a:gd name="T98" fmla="*/ 300 w 686"/>
                  <a:gd name="T99" fmla="*/ 525 h 784"/>
                  <a:gd name="T100" fmla="*/ 278 w 686"/>
                  <a:gd name="T101" fmla="*/ 547 h 784"/>
                  <a:gd name="T102" fmla="*/ 272 w 686"/>
                  <a:gd name="T103" fmla="*/ 559 h 784"/>
                  <a:gd name="T104" fmla="*/ 256 w 686"/>
                  <a:gd name="T105" fmla="*/ 585 h 784"/>
                  <a:gd name="T106" fmla="*/ 256 w 686"/>
                  <a:gd name="T107" fmla="*/ 589 h 784"/>
                  <a:gd name="T108" fmla="*/ 280 w 686"/>
                  <a:gd name="T109" fmla="*/ 581 h 784"/>
                  <a:gd name="T110" fmla="*/ 310 w 686"/>
                  <a:gd name="T111" fmla="*/ 555 h 784"/>
                  <a:gd name="T112" fmla="*/ 330 w 686"/>
                  <a:gd name="T113" fmla="*/ 549 h 784"/>
                  <a:gd name="T114" fmla="*/ 354 w 686"/>
                  <a:gd name="T115" fmla="*/ 525 h 784"/>
                  <a:gd name="T116" fmla="*/ 666 w 686"/>
                  <a:gd name="T117"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6" h="784">
                    <a:moveTo>
                      <a:pt x="16" y="782"/>
                    </a:moveTo>
                    <a:lnTo>
                      <a:pt x="16" y="782"/>
                    </a:lnTo>
                    <a:lnTo>
                      <a:pt x="16" y="782"/>
                    </a:lnTo>
                    <a:lnTo>
                      <a:pt x="16" y="784"/>
                    </a:lnTo>
                    <a:lnTo>
                      <a:pt x="16" y="784"/>
                    </a:lnTo>
                    <a:lnTo>
                      <a:pt x="18" y="784"/>
                    </a:lnTo>
                    <a:lnTo>
                      <a:pt x="18" y="782"/>
                    </a:lnTo>
                    <a:lnTo>
                      <a:pt x="18" y="782"/>
                    </a:lnTo>
                    <a:lnTo>
                      <a:pt x="16" y="782"/>
                    </a:lnTo>
                    <a:close/>
                    <a:moveTo>
                      <a:pt x="8" y="748"/>
                    </a:moveTo>
                    <a:lnTo>
                      <a:pt x="6" y="750"/>
                    </a:lnTo>
                    <a:lnTo>
                      <a:pt x="4" y="752"/>
                    </a:lnTo>
                    <a:lnTo>
                      <a:pt x="2" y="752"/>
                    </a:lnTo>
                    <a:lnTo>
                      <a:pt x="0" y="754"/>
                    </a:lnTo>
                    <a:lnTo>
                      <a:pt x="0" y="754"/>
                    </a:lnTo>
                    <a:lnTo>
                      <a:pt x="2" y="754"/>
                    </a:lnTo>
                    <a:lnTo>
                      <a:pt x="2" y="752"/>
                    </a:lnTo>
                    <a:lnTo>
                      <a:pt x="2" y="754"/>
                    </a:lnTo>
                    <a:lnTo>
                      <a:pt x="2" y="754"/>
                    </a:lnTo>
                    <a:lnTo>
                      <a:pt x="4" y="754"/>
                    </a:lnTo>
                    <a:lnTo>
                      <a:pt x="4" y="754"/>
                    </a:lnTo>
                    <a:lnTo>
                      <a:pt x="6" y="752"/>
                    </a:lnTo>
                    <a:lnTo>
                      <a:pt x="6" y="752"/>
                    </a:lnTo>
                    <a:lnTo>
                      <a:pt x="6" y="752"/>
                    </a:lnTo>
                    <a:lnTo>
                      <a:pt x="6" y="752"/>
                    </a:lnTo>
                    <a:lnTo>
                      <a:pt x="6" y="750"/>
                    </a:lnTo>
                    <a:lnTo>
                      <a:pt x="8" y="750"/>
                    </a:lnTo>
                    <a:lnTo>
                      <a:pt x="8" y="750"/>
                    </a:lnTo>
                    <a:lnTo>
                      <a:pt x="10" y="750"/>
                    </a:lnTo>
                    <a:lnTo>
                      <a:pt x="10" y="748"/>
                    </a:lnTo>
                    <a:lnTo>
                      <a:pt x="10" y="748"/>
                    </a:lnTo>
                    <a:lnTo>
                      <a:pt x="8" y="748"/>
                    </a:lnTo>
                    <a:close/>
                    <a:moveTo>
                      <a:pt x="88" y="686"/>
                    </a:moveTo>
                    <a:lnTo>
                      <a:pt x="88" y="684"/>
                    </a:lnTo>
                    <a:lnTo>
                      <a:pt x="88" y="682"/>
                    </a:lnTo>
                    <a:lnTo>
                      <a:pt x="86" y="682"/>
                    </a:lnTo>
                    <a:lnTo>
                      <a:pt x="84" y="684"/>
                    </a:lnTo>
                    <a:lnTo>
                      <a:pt x="82" y="686"/>
                    </a:lnTo>
                    <a:lnTo>
                      <a:pt x="82" y="686"/>
                    </a:lnTo>
                    <a:lnTo>
                      <a:pt x="80" y="688"/>
                    </a:lnTo>
                    <a:lnTo>
                      <a:pt x="80" y="688"/>
                    </a:lnTo>
                    <a:lnTo>
                      <a:pt x="78" y="688"/>
                    </a:lnTo>
                    <a:lnTo>
                      <a:pt x="78" y="690"/>
                    </a:lnTo>
                    <a:lnTo>
                      <a:pt x="76" y="690"/>
                    </a:lnTo>
                    <a:lnTo>
                      <a:pt x="74" y="692"/>
                    </a:lnTo>
                    <a:lnTo>
                      <a:pt x="74" y="692"/>
                    </a:lnTo>
                    <a:lnTo>
                      <a:pt x="76" y="692"/>
                    </a:lnTo>
                    <a:lnTo>
                      <a:pt x="80" y="690"/>
                    </a:lnTo>
                    <a:lnTo>
                      <a:pt x="80" y="690"/>
                    </a:lnTo>
                    <a:lnTo>
                      <a:pt x="80" y="690"/>
                    </a:lnTo>
                    <a:lnTo>
                      <a:pt x="84" y="690"/>
                    </a:lnTo>
                    <a:lnTo>
                      <a:pt x="86" y="688"/>
                    </a:lnTo>
                    <a:lnTo>
                      <a:pt x="86" y="688"/>
                    </a:lnTo>
                    <a:lnTo>
                      <a:pt x="88" y="688"/>
                    </a:lnTo>
                    <a:lnTo>
                      <a:pt x="88" y="686"/>
                    </a:lnTo>
                    <a:lnTo>
                      <a:pt x="86" y="686"/>
                    </a:lnTo>
                    <a:lnTo>
                      <a:pt x="86" y="686"/>
                    </a:lnTo>
                    <a:lnTo>
                      <a:pt x="86" y="686"/>
                    </a:lnTo>
                    <a:lnTo>
                      <a:pt x="86" y="686"/>
                    </a:lnTo>
                    <a:lnTo>
                      <a:pt x="88" y="686"/>
                    </a:lnTo>
                    <a:close/>
                    <a:moveTo>
                      <a:pt x="82" y="664"/>
                    </a:moveTo>
                    <a:lnTo>
                      <a:pt x="82" y="664"/>
                    </a:lnTo>
                    <a:lnTo>
                      <a:pt x="84" y="664"/>
                    </a:lnTo>
                    <a:lnTo>
                      <a:pt x="84" y="664"/>
                    </a:lnTo>
                    <a:lnTo>
                      <a:pt x="84" y="664"/>
                    </a:lnTo>
                    <a:lnTo>
                      <a:pt x="86" y="664"/>
                    </a:lnTo>
                    <a:lnTo>
                      <a:pt x="86" y="664"/>
                    </a:lnTo>
                    <a:lnTo>
                      <a:pt x="84" y="662"/>
                    </a:lnTo>
                    <a:lnTo>
                      <a:pt x="82" y="664"/>
                    </a:lnTo>
                    <a:lnTo>
                      <a:pt x="82" y="664"/>
                    </a:lnTo>
                    <a:lnTo>
                      <a:pt x="82" y="664"/>
                    </a:lnTo>
                    <a:lnTo>
                      <a:pt x="82" y="664"/>
                    </a:lnTo>
                    <a:close/>
                    <a:moveTo>
                      <a:pt x="94" y="658"/>
                    </a:moveTo>
                    <a:lnTo>
                      <a:pt x="94" y="656"/>
                    </a:lnTo>
                    <a:lnTo>
                      <a:pt x="94" y="656"/>
                    </a:lnTo>
                    <a:lnTo>
                      <a:pt x="92" y="656"/>
                    </a:lnTo>
                    <a:lnTo>
                      <a:pt x="92" y="658"/>
                    </a:lnTo>
                    <a:lnTo>
                      <a:pt x="94" y="658"/>
                    </a:lnTo>
                    <a:close/>
                    <a:moveTo>
                      <a:pt x="346" y="637"/>
                    </a:moveTo>
                    <a:lnTo>
                      <a:pt x="344" y="639"/>
                    </a:lnTo>
                    <a:lnTo>
                      <a:pt x="346" y="639"/>
                    </a:lnTo>
                    <a:lnTo>
                      <a:pt x="346" y="637"/>
                    </a:lnTo>
                    <a:lnTo>
                      <a:pt x="346" y="637"/>
                    </a:lnTo>
                    <a:lnTo>
                      <a:pt x="346" y="637"/>
                    </a:lnTo>
                    <a:lnTo>
                      <a:pt x="346" y="637"/>
                    </a:lnTo>
                    <a:close/>
                    <a:moveTo>
                      <a:pt x="346" y="629"/>
                    </a:moveTo>
                    <a:lnTo>
                      <a:pt x="344" y="629"/>
                    </a:lnTo>
                    <a:lnTo>
                      <a:pt x="342" y="629"/>
                    </a:lnTo>
                    <a:lnTo>
                      <a:pt x="344" y="629"/>
                    </a:lnTo>
                    <a:lnTo>
                      <a:pt x="346" y="629"/>
                    </a:lnTo>
                    <a:lnTo>
                      <a:pt x="346" y="631"/>
                    </a:lnTo>
                    <a:lnTo>
                      <a:pt x="346" y="631"/>
                    </a:lnTo>
                    <a:lnTo>
                      <a:pt x="344" y="631"/>
                    </a:lnTo>
                    <a:lnTo>
                      <a:pt x="344" y="633"/>
                    </a:lnTo>
                    <a:lnTo>
                      <a:pt x="342" y="633"/>
                    </a:lnTo>
                    <a:lnTo>
                      <a:pt x="342" y="635"/>
                    </a:lnTo>
                    <a:lnTo>
                      <a:pt x="342" y="635"/>
                    </a:lnTo>
                    <a:lnTo>
                      <a:pt x="344" y="635"/>
                    </a:lnTo>
                    <a:lnTo>
                      <a:pt x="344" y="633"/>
                    </a:lnTo>
                    <a:lnTo>
                      <a:pt x="346" y="633"/>
                    </a:lnTo>
                    <a:lnTo>
                      <a:pt x="348" y="633"/>
                    </a:lnTo>
                    <a:lnTo>
                      <a:pt x="348" y="631"/>
                    </a:lnTo>
                    <a:lnTo>
                      <a:pt x="346" y="631"/>
                    </a:lnTo>
                    <a:lnTo>
                      <a:pt x="348" y="631"/>
                    </a:lnTo>
                    <a:lnTo>
                      <a:pt x="348" y="629"/>
                    </a:lnTo>
                    <a:lnTo>
                      <a:pt x="348" y="629"/>
                    </a:lnTo>
                    <a:lnTo>
                      <a:pt x="348" y="629"/>
                    </a:lnTo>
                    <a:lnTo>
                      <a:pt x="348" y="629"/>
                    </a:lnTo>
                    <a:lnTo>
                      <a:pt x="350" y="629"/>
                    </a:lnTo>
                    <a:lnTo>
                      <a:pt x="350" y="629"/>
                    </a:lnTo>
                    <a:lnTo>
                      <a:pt x="348" y="631"/>
                    </a:lnTo>
                    <a:lnTo>
                      <a:pt x="352" y="629"/>
                    </a:lnTo>
                    <a:lnTo>
                      <a:pt x="352" y="629"/>
                    </a:lnTo>
                    <a:lnTo>
                      <a:pt x="354" y="629"/>
                    </a:lnTo>
                    <a:lnTo>
                      <a:pt x="348" y="627"/>
                    </a:lnTo>
                    <a:lnTo>
                      <a:pt x="346" y="629"/>
                    </a:lnTo>
                    <a:close/>
                    <a:moveTo>
                      <a:pt x="252" y="577"/>
                    </a:moveTo>
                    <a:lnTo>
                      <a:pt x="252" y="575"/>
                    </a:lnTo>
                    <a:lnTo>
                      <a:pt x="252" y="577"/>
                    </a:lnTo>
                    <a:lnTo>
                      <a:pt x="250" y="577"/>
                    </a:lnTo>
                    <a:lnTo>
                      <a:pt x="250" y="577"/>
                    </a:lnTo>
                    <a:lnTo>
                      <a:pt x="248" y="579"/>
                    </a:lnTo>
                    <a:lnTo>
                      <a:pt x="248" y="579"/>
                    </a:lnTo>
                    <a:lnTo>
                      <a:pt x="250" y="579"/>
                    </a:lnTo>
                    <a:lnTo>
                      <a:pt x="252" y="577"/>
                    </a:lnTo>
                    <a:close/>
                    <a:moveTo>
                      <a:pt x="250" y="583"/>
                    </a:moveTo>
                    <a:lnTo>
                      <a:pt x="250" y="583"/>
                    </a:lnTo>
                    <a:lnTo>
                      <a:pt x="252" y="581"/>
                    </a:lnTo>
                    <a:lnTo>
                      <a:pt x="254" y="581"/>
                    </a:lnTo>
                    <a:lnTo>
                      <a:pt x="252" y="581"/>
                    </a:lnTo>
                    <a:lnTo>
                      <a:pt x="252" y="581"/>
                    </a:lnTo>
                    <a:lnTo>
                      <a:pt x="252" y="581"/>
                    </a:lnTo>
                    <a:lnTo>
                      <a:pt x="252" y="581"/>
                    </a:lnTo>
                    <a:lnTo>
                      <a:pt x="250" y="581"/>
                    </a:lnTo>
                    <a:lnTo>
                      <a:pt x="250" y="581"/>
                    </a:lnTo>
                    <a:lnTo>
                      <a:pt x="248" y="581"/>
                    </a:lnTo>
                    <a:lnTo>
                      <a:pt x="248" y="581"/>
                    </a:lnTo>
                    <a:lnTo>
                      <a:pt x="248" y="583"/>
                    </a:lnTo>
                    <a:lnTo>
                      <a:pt x="246" y="583"/>
                    </a:lnTo>
                    <a:lnTo>
                      <a:pt x="246" y="583"/>
                    </a:lnTo>
                    <a:lnTo>
                      <a:pt x="244" y="585"/>
                    </a:lnTo>
                    <a:lnTo>
                      <a:pt x="242" y="585"/>
                    </a:lnTo>
                    <a:lnTo>
                      <a:pt x="244" y="585"/>
                    </a:lnTo>
                    <a:lnTo>
                      <a:pt x="246" y="583"/>
                    </a:lnTo>
                    <a:lnTo>
                      <a:pt x="248" y="581"/>
                    </a:lnTo>
                    <a:lnTo>
                      <a:pt x="248" y="581"/>
                    </a:lnTo>
                    <a:lnTo>
                      <a:pt x="248" y="581"/>
                    </a:lnTo>
                    <a:lnTo>
                      <a:pt x="248" y="581"/>
                    </a:lnTo>
                    <a:lnTo>
                      <a:pt x="250" y="579"/>
                    </a:lnTo>
                    <a:lnTo>
                      <a:pt x="250" y="579"/>
                    </a:lnTo>
                    <a:lnTo>
                      <a:pt x="248" y="579"/>
                    </a:lnTo>
                    <a:lnTo>
                      <a:pt x="246" y="581"/>
                    </a:lnTo>
                    <a:lnTo>
                      <a:pt x="246" y="581"/>
                    </a:lnTo>
                    <a:lnTo>
                      <a:pt x="242" y="583"/>
                    </a:lnTo>
                    <a:lnTo>
                      <a:pt x="240" y="583"/>
                    </a:lnTo>
                    <a:lnTo>
                      <a:pt x="238" y="585"/>
                    </a:lnTo>
                    <a:lnTo>
                      <a:pt x="234" y="585"/>
                    </a:lnTo>
                    <a:lnTo>
                      <a:pt x="234" y="585"/>
                    </a:lnTo>
                    <a:lnTo>
                      <a:pt x="234" y="583"/>
                    </a:lnTo>
                    <a:lnTo>
                      <a:pt x="234" y="583"/>
                    </a:lnTo>
                    <a:lnTo>
                      <a:pt x="236" y="579"/>
                    </a:lnTo>
                    <a:lnTo>
                      <a:pt x="236" y="577"/>
                    </a:lnTo>
                    <a:lnTo>
                      <a:pt x="236" y="577"/>
                    </a:lnTo>
                    <a:lnTo>
                      <a:pt x="234" y="577"/>
                    </a:lnTo>
                    <a:lnTo>
                      <a:pt x="234" y="575"/>
                    </a:lnTo>
                    <a:lnTo>
                      <a:pt x="234" y="575"/>
                    </a:lnTo>
                    <a:lnTo>
                      <a:pt x="236" y="573"/>
                    </a:lnTo>
                    <a:lnTo>
                      <a:pt x="236" y="573"/>
                    </a:lnTo>
                    <a:lnTo>
                      <a:pt x="240" y="573"/>
                    </a:lnTo>
                    <a:lnTo>
                      <a:pt x="238" y="571"/>
                    </a:lnTo>
                    <a:lnTo>
                      <a:pt x="236" y="571"/>
                    </a:lnTo>
                    <a:lnTo>
                      <a:pt x="236" y="573"/>
                    </a:lnTo>
                    <a:lnTo>
                      <a:pt x="232" y="575"/>
                    </a:lnTo>
                    <a:lnTo>
                      <a:pt x="228" y="577"/>
                    </a:lnTo>
                    <a:lnTo>
                      <a:pt x="224" y="579"/>
                    </a:lnTo>
                    <a:lnTo>
                      <a:pt x="220" y="585"/>
                    </a:lnTo>
                    <a:lnTo>
                      <a:pt x="214" y="589"/>
                    </a:lnTo>
                    <a:lnTo>
                      <a:pt x="212" y="591"/>
                    </a:lnTo>
                    <a:lnTo>
                      <a:pt x="210" y="593"/>
                    </a:lnTo>
                    <a:lnTo>
                      <a:pt x="208" y="593"/>
                    </a:lnTo>
                    <a:lnTo>
                      <a:pt x="206" y="593"/>
                    </a:lnTo>
                    <a:lnTo>
                      <a:pt x="204" y="593"/>
                    </a:lnTo>
                    <a:lnTo>
                      <a:pt x="204" y="595"/>
                    </a:lnTo>
                    <a:lnTo>
                      <a:pt x="200" y="597"/>
                    </a:lnTo>
                    <a:lnTo>
                      <a:pt x="198" y="599"/>
                    </a:lnTo>
                    <a:lnTo>
                      <a:pt x="196" y="601"/>
                    </a:lnTo>
                    <a:lnTo>
                      <a:pt x="194" y="603"/>
                    </a:lnTo>
                    <a:lnTo>
                      <a:pt x="192" y="605"/>
                    </a:lnTo>
                    <a:lnTo>
                      <a:pt x="192" y="605"/>
                    </a:lnTo>
                    <a:lnTo>
                      <a:pt x="192" y="607"/>
                    </a:lnTo>
                    <a:lnTo>
                      <a:pt x="192" y="607"/>
                    </a:lnTo>
                    <a:lnTo>
                      <a:pt x="190" y="607"/>
                    </a:lnTo>
                    <a:lnTo>
                      <a:pt x="190" y="607"/>
                    </a:lnTo>
                    <a:lnTo>
                      <a:pt x="184" y="611"/>
                    </a:lnTo>
                    <a:lnTo>
                      <a:pt x="184" y="611"/>
                    </a:lnTo>
                    <a:lnTo>
                      <a:pt x="182" y="613"/>
                    </a:lnTo>
                    <a:lnTo>
                      <a:pt x="182" y="613"/>
                    </a:lnTo>
                    <a:lnTo>
                      <a:pt x="184" y="613"/>
                    </a:lnTo>
                    <a:lnTo>
                      <a:pt x="184" y="611"/>
                    </a:lnTo>
                    <a:lnTo>
                      <a:pt x="184" y="611"/>
                    </a:lnTo>
                    <a:lnTo>
                      <a:pt x="180" y="613"/>
                    </a:lnTo>
                    <a:lnTo>
                      <a:pt x="178" y="615"/>
                    </a:lnTo>
                    <a:lnTo>
                      <a:pt x="176" y="615"/>
                    </a:lnTo>
                    <a:lnTo>
                      <a:pt x="176" y="615"/>
                    </a:lnTo>
                    <a:lnTo>
                      <a:pt x="176" y="615"/>
                    </a:lnTo>
                    <a:lnTo>
                      <a:pt x="176" y="615"/>
                    </a:lnTo>
                    <a:lnTo>
                      <a:pt x="174" y="615"/>
                    </a:lnTo>
                    <a:lnTo>
                      <a:pt x="174" y="617"/>
                    </a:lnTo>
                    <a:lnTo>
                      <a:pt x="174" y="617"/>
                    </a:lnTo>
                    <a:lnTo>
                      <a:pt x="174" y="617"/>
                    </a:lnTo>
                    <a:lnTo>
                      <a:pt x="172" y="615"/>
                    </a:lnTo>
                    <a:lnTo>
                      <a:pt x="170" y="617"/>
                    </a:lnTo>
                    <a:lnTo>
                      <a:pt x="170" y="617"/>
                    </a:lnTo>
                    <a:lnTo>
                      <a:pt x="170" y="617"/>
                    </a:lnTo>
                    <a:lnTo>
                      <a:pt x="170" y="619"/>
                    </a:lnTo>
                    <a:lnTo>
                      <a:pt x="170" y="617"/>
                    </a:lnTo>
                    <a:lnTo>
                      <a:pt x="168" y="617"/>
                    </a:lnTo>
                    <a:lnTo>
                      <a:pt x="168" y="619"/>
                    </a:lnTo>
                    <a:lnTo>
                      <a:pt x="166" y="619"/>
                    </a:lnTo>
                    <a:lnTo>
                      <a:pt x="166" y="619"/>
                    </a:lnTo>
                    <a:lnTo>
                      <a:pt x="164" y="619"/>
                    </a:lnTo>
                    <a:lnTo>
                      <a:pt x="162" y="621"/>
                    </a:lnTo>
                    <a:lnTo>
                      <a:pt x="158" y="623"/>
                    </a:lnTo>
                    <a:lnTo>
                      <a:pt x="160" y="623"/>
                    </a:lnTo>
                    <a:lnTo>
                      <a:pt x="158" y="623"/>
                    </a:lnTo>
                    <a:lnTo>
                      <a:pt x="158" y="623"/>
                    </a:lnTo>
                    <a:lnTo>
                      <a:pt x="158" y="623"/>
                    </a:lnTo>
                    <a:lnTo>
                      <a:pt x="156" y="625"/>
                    </a:lnTo>
                    <a:lnTo>
                      <a:pt x="156" y="625"/>
                    </a:lnTo>
                    <a:lnTo>
                      <a:pt x="154" y="625"/>
                    </a:lnTo>
                    <a:lnTo>
                      <a:pt x="152" y="627"/>
                    </a:lnTo>
                    <a:lnTo>
                      <a:pt x="148" y="627"/>
                    </a:lnTo>
                    <a:lnTo>
                      <a:pt x="144" y="629"/>
                    </a:lnTo>
                    <a:lnTo>
                      <a:pt x="144" y="629"/>
                    </a:lnTo>
                    <a:lnTo>
                      <a:pt x="142" y="631"/>
                    </a:lnTo>
                    <a:lnTo>
                      <a:pt x="142" y="631"/>
                    </a:lnTo>
                    <a:lnTo>
                      <a:pt x="142" y="631"/>
                    </a:lnTo>
                    <a:lnTo>
                      <a:pt x="140" y="631"/>
                    </a:lnTo>
                    <a:lnTo>
                      <a:pt x="136" y="633"/>
                    </a:lnTo>
                    <a:lnTo>
                      <a:pt x="136" y="633"/>
                    </a:lnTo>
                    <a:lnTo>
                      <a:pt x="134" y="633"/>
                    </a:lnTo>
                    <a:lnTo>
                      <a:pt x="130" y="633"/>
                    </a:lnTo>
                    <a:lnTo>
                      <a:pt x="128" y="635"/>
                    </a:lnTo>
                    <a:lnTo>
                      <a:pt x="124" y="637"/>
                    </a:lnTo>
                    <a:lnTo>
                      <a:pt x="120" y="639"/>
                    </a:lnTo>
                    <a:lnTo>
                      <a:pt x="116" y="641"/>
                    </a:lnTo>
                    <a:lnTo>
                      <a:pt x="114" y="644"/>
                    </a:lnTo>
                    <a:lnTo>
                      <a:pt x="116" y="644"/>
                    </a:lnTo>
                    <a:lnTo>
                      <a:pt x="114" y="646"/>
                    </a:lnTo>
                    <a:lnTo>
                      <a:pt x="114" y="644"/>
                    </a:lnTo>
                    <a:lnTo>
                      <a:pt x="114" y="644"/>
                    </a:lnTo>
                    <a:lnTo>
                      <a:pt x="112" y="644"/>
                    </a:lnTo>
                    <a:lnTo>
                      <a:pt x="108" y="646"/>
                    </a:lnTo>
                    <a:lnTo>
                      <a:pt x="108" y="646"/>
                    </a:lnTo>
                    <a:lnTo>
                      <a:pt x="106" y="648"/>
                    </a:lnTo>
                    <a:lnTo>
                      <a:pt x="106" y="648"/>
                    </a:lnTo>
                    <a:lnTo>
                      <a:pt x="106" y="648"/>
                    </a:lnTo>
                    <a:lnTo>
                      <a:pt x="106" y="650"/>
                    </a:lnTo>
                    <a:lnTo>
                      <a:pt x="104" y="650"/>
                    </a:lnTo>
                    <a:lnTo>
                      <a:pt x="106" y="648"/>
                    </a:lnTo>
                    <a:lnTo>
                      <a:pt x="100" y="650"/>
                    </a:lnTo>
                    <a:lnTo>
                      <a:pt x="100" y="650"/>
                    </a:lnTo>
                    <a:lnTo>
                      <a:pt x="100" y="654"/>
                    </a:lnTo>
                    <a:lnTo>
                      <a:pt x="100" y="654"/>
                    </a:lnTo>
                    <a:lnTo>
                      <a:pt x="98" y="654"/>
                    </a:lnTo>
                    <a:lnTo>
                      <a:pt x="98" y="654"/>
                    </a:lnTo>
                    <a:lnTo>
                      <a:pt x="96" y="654"/>
                    </a:lnTo>
                    <a:lnTo>
                      <a:pt x="96" y="656"/>
                    </a:lnTo>
                    <a:lnTo>
                      <a:pt x="94" y="656"/>
                    </a:lnTo>
                    <a:lnTo>
                      <a:pt x="96" y="656"/>
                    </a:lnTo>
                    <a:lnTo>
                      <a:pt x="96" y="658"/>
                    </a:lnTo>
                    <a:lnTo>
                      <a:pt x="96" y="658"/>
                    </a:lnTo>
                    <a:lnTo>
                      <a:pt x="96" y="658"/>
                    </a:lnTo>
                    <a:lnTo>
                      <a:pt x="94" y="658"/>
                    </a:lnTo>
                    <a:lnTo>
                      <a:pt x="94" y="658"/>
                    </a:lnTo>
                    <a:lnTo>
                      <a:pt x="94" y="660"/>
                    </a:lnTo>
                    <a:lnTo>
                      <a:pt x="92" y="658"/>
                    </a:lnTo>
                    <a:lnTo>
                      <a:pt x="92" y="658"/>
                    </a:lnTo>
                    <a:lnTo>
                      <a:pt x="92" y="658"/>
                    </a:lnTo>
                    <a:lnTo>
                      <a:pt x="90" y="658"/>
                    </a:lnTo>
                    <a:lnTo>
                      <a:pt x="90" y="660"/>
                    </a:lnTo>
                    <a:lnTo>
                      <a:pt x="88" y="660"/>
                    </a:lnTo>
                    <a:lnTo>
                      <a:pt x="88" y="660"/>
                    </a:lnTo>
                    <a:lnTo>
                      <a:pt x="86" y="662"/>
                    </a:lnTo>
                    <a:lnTo>
                      <a:pt x="88" y="662"/>
                    </a:lnTo>
                    <a:lnTo>
                      <a:pt x="90" y="662"/>
                    </a:lnTo>
                    <a:lnTo>
                      <a:pt x="86" y="662"/>
                    </a:lnTo>
                    <a:lnTo>
                      <a:pt x="86" y="664"/>
                    </a:lnTo>
                    <a:lnTo>
                      <a:pt x="86" y="664"/>
                    </a:lnTo>
                    <a:lnTo>
                      <a:pt x="88" y="664"/>
                    </a:lnTo>
                    <a:lnTo>
                      <a:pt x="86" y="666"/>
                    </a:lnTo>
                    <a:lnTo>
                      <a:pt x="84" y="666"/>
                    </a:lnTo>
                    <a:lnTo>
                      <a:pt x="80" y="666"/>
                    </a:lnTo>
                    <a:lnTo>
                      <a:pt x="80" y="666"/>
                    </a:lnTo>
                    <a:lnTo>
                      <a:pt x="78" y="668"/>
                    </a:lnTo>
                    <a:lnTo>
                      <a:pt x="78" y="670"/>
                    </a:lnTo>
                    <a:lnTo>
                      <a:pt x="80" y="668"/>
                    </a:lnTo>
                    <a:lnTo>
                      <a:pt x="82" y="668"/>
                    </a:lnTo>
                    <a:lnTo>
                      <a:pt x="82" y="668"/>
                    </a:lnTo>
                    <a:lnTo>
                      <a:pt x="80" y="670"/>
                    </a:lnTo>
                    <a:lnTo>
                      <a:pt x="78" y="670"/>
                    </a:lnTo>
                    <a:lnTo>
                      <a:pt x="80" y="670"/>
                    </a:lnTo>
                    <a:lnTo>
                      <a:pt x="82" y="670"/>
                    </a:lnTo>
                    <a:lnTo>
                      <a:pt x="84" y="668"/>
                    </a:lnTo>
                    <a:lnTo>
                      <a:pt x="78" y="672"/>
                    </a:lnTo>
                    <a:lnTo>
                      <a:pt x="78" y="674"/>
                    </a:lnTo>
                    <a:lnTo>
                      <a:pt x="78" y="674"/>
                    </a:lnTo>
                    <a:lnTo>
                      <a:pt x="82" y="674"/>
                    </a:lnTo>
                    <a:lnTo>
                      <a:pt x="86" y="674"/>
                    </a:lnTo>
                    <a:lnTo>
                      <a:pt x="86" y="674"/>
                    </a:lnTo>
                    <a:lnTo>
                      <a:pt x="88" y="672"/>
                    </a:lnTo>
                    <a:lnTo>
                      <a:pt x="90" y="672"/>
                    </a:lnTo>
                    <a:lnTo>
                      <a:pt x="90" y="674"/>
                    </a:lnTo>
                    <a:lnTo>
                      <a:pt x="92" y="674"/>
                    </a:lnTo>
                    <a:lnTo>
                      <a:pt x="90" y="676"/>
                    </a:lnTo>
                    <a:lnTo>
                      <a:pt x="92" y="676"/>
                    </a:lnTo>
                    <a:lnTo>
                      <a:pt x="94" y="676"/>
                    </a:lnTo>
                    <a:lnTo>
                      <a:pt x="96" y="676"/>
                    </a:lnTo>
                    <a:lnTo>
                      <a:pt x="96" y="676"/>
                    </a:lnTo>
                    <a:lnTo>
                      <a:pt x="96" y="676"/>
                    </a:lnTo>
                    <a:lnTo>
                      <a:pt x="96" y="678"/>
                    </a:lnTo>
                    <a:lnTo>
                      <a:pt x="96" y="678"/>
                    </a:lnTo>
                    <a:lnTo>
                      <a:pt x="96" y="680"/>
                    </a:lnTo>
                    <a:lnTo>
                      <a:pt x="96" y="680"/>
                    </a:lnTo>
                    <a:lnTo>
                      <a:pt x="96" y="680"/>
                    </a:lnTo>
                    <a:lnTo>
                      <a:pt x="96" y="680"/>
                    </a:lnTo>
                    <a:lnTo>
                      <a:pt x="98" y="680"/>
                    </a:lnTo>
                    <a:lnTo>
                      <a:pt x="98" y="680"/>
                    </a:lnTo>
                    <a:lnTo>
                      <a:pt x="102" y="680"/>
                    </a:lnTo>
                    <a:lnTo>
                      <a:pt x="102" y="680"/>
                    </a:lnTo>
                    <a:lnTo>
                      <a:pt x="104" y="680"/>
                    </a:lnTo>
                    <a:lnTo>
                      <a:pt x="104" y="680"/>
                    </a:lnTo>
                    <a:lnTo>
                      <a:pt x="108" y="680"/>
                    </a:lnTo>
                    <a:lnTo>
                      <a:pt x="114" y="680"/>
                    </a:lnTo>
                    <a:lnTo>
                      <a:pt x="116" y="678"/>
                    </a:lnTo>
                    <a:lnTo>
                      <a:pt x="116" y="678"/>
                    </a:lnTo>
                    <a:lnTo>
                      <a:pt x="120" y="676"/>
                    </a:lnTo>
                    <a:lnTo>
                      <a:pt x="126" y="672"/>
                    </a:lnTo>
                    <a:lnTo>
                      <a:pt x="128" y="672"/>
                    </a:lnTo>
                    <a:lnTo>
                      <a:pt x="132" y="670"/>
                    </a:lnTo>
                    <a:lnTo>
                      <a:pt x="132" y="668"/>
                    </a:lnTo>
                    <a:lnTo>
                      <a:pt x="138" y="668"/>
                    </a:lnTo>
                    <a:lnTo>
                      <a:pt x="138" y="668"/>
                    </a:lnTo>
                    <a:lnTo>
                      <a:pt x="138" y="668"/>
                    </a:lnTo>
                    <a:lnTo>
                      <a:pt x="140" y="666"/>
                    </a:lnTo>
                    <a:lnTo>
                      <a:pt x="140" y="666"/>
                    </a:lnTo>
                    <a:lnTo>
                      <a:pt x="140" y="666"/>
                    </a:lnTo>
                    <a:lnTo>
                      <a:pt x="140" y="664"/>
                    </a:lnTo>
                    <a:lnTo>
                      <a:pt x="140" y="664"/>
                    </a:lnTo>
                    <a:lnTo>
                      <a:pt x="144" y="662"/>
                    </a:lnTo>
                    <a:lnTo>
                      <a:pt x="148" y="658"/>
                    </a:lnTo>
                    <a:lnTo>
                      <a:pt x="150" y="656"/>
                    </a:lnTo>
                    <a:lnTo>
                      <a:pt x="152" y="654"/>
                    </a:lnTo>
                    <a:lnTo>
                      <a:pt x="154" y="652"/>
                    </a:lnTo>
                    <a:lnTo>
                      <a:pt x="156" y="650"/>
                    </a:lnTo>
                    <a:lnTo>
                      <a:pt x="156" y="650"/>
                    </a:lnTo>
                    <a:lnTo>
                      <a:pt x="156" y="650"/>
                    </a:lnTo>
                    <a:lnTo>
                      <a:pt x="158" y="650"/>
                    </a:lnTo>
                    <a:lnTo>
                      <a:pt x="160" y="646"/>
                    </a:lnTo>
                    <a:lnTo>
                      <a:pt x="162" y="644"/>
                    </a:lnTo>
                    <a:lnTo>
                      <a:pt x="164" y="641"/>
                    </a:lnTo>
                    <a:lnTo>
                      <a:pt x="168" y="637"/>
                    </a:lnTo>
                    <a:lnTo>
                      <a:pt x="168" y="637"/>
                    </a:lnTo>
                    <a:lnTo>
                      <a:pt x="168" y="637"/>
                    </a:lnTo>
                    <a:lnTo>
                      <a:pt x="170" y="637"/>
                    </a:lnTo>
                    <a:lnTo>
                      <a:pt x="170" y="637"/>
                    </a:lnTo>
                    <a:lnTo>
                      <a:pt x="172" y="635"/>
                    </a:lnTo>
                    <a:lnTo>
                      <a:pt x="174" y="635"/>
                    </a:lnTo>
                    <a:lnTo>
                      <a:pt x="176" y="635"/>
                    </a:lnTo>
                    <a:lnTo>
                      <a:pt x="176" y="635"/>
                    </a:lnTo>
                    <a:lnTo>
                      <a:pt x="178" y="633"/>
                    </a:lnTo>
                    <a:lnTo>
                      <a:pt x="180" y="633"/>
                    </a:lnTo>
                    <a:lnTo>
                      <a:pt x="182" y="633"/>
                    </a:lnTo>
                    <a:lnTo>
                      <a:pt x="184" y="631"/>
                    </a:lnTo>
                    <a:lnTo>
                      <a:pt x="186" y="631"/>
                    </a:lnTo>
                    <a:lnTo>
                      <a:pt x="186" y="629"/>
                    </a:lnTo>
                    <a:lnTo>
                      <a:pt x="186" y="629"/>
                    </a:lnTo>
                    <a:lnTo>
                      <a:pt x="186" y="627"/>
                    </a:lnTo>
                    <a:lnTo>
                      <a:pt x="186" y="629"/>
                    </a:lnTo>
                    <a:lnTo>
                      <a:pt x="188" y="629"/>
                    </a:lnTo>
                    <a:lnTo>
                      <a:pt x="188" y="631"/>
                    </a:lnTo>
                    <a:lnTo>
                      <a:pt x="188" y="631"/>
                    </a:lnTo>
                    <a:lnTo>
                      <a:pt x="190" y="629"/>
                    </a:lnTo>
                    <a:lnTo>
                      <a:pt x="190" y="629"/>
                    </a:lnTo>
                    <a:lnTo>
                      <a:pt x="192" y="629"/>
                    </a:lnTo>
                    <a:lnTo>
                      <a:pt x="192" y="627"/>
                    </a:lnTo>
                    <a:lnTo>
                      <a:pt x="192" y="629"/>
                    </a:lnTo>
                    <a:lnTo>
                      <a:pt x="192" y="629"/>
                    </a:lnTo>
                    <a:lnTo>
                      <a:pt x="190" y="629"/>
                    </a:lnTo>
                    <a:lnTo>
                      <a:pt x="190" y="629"/>
                    </a:lnTo>
                    <a:lnTo>
                      <a:pt x="192" y="629"/>
                    </a:lnTo>
                    <a:lnTo>
                      <a:pt x="194" y="629"/>
                    </a:lnTo>
                    <a:lnTo>
                      <a:pt x="194" y="631"/>
                    </a:lnTo>
                    <a:lnTo>
                      <a:pt x="196" y="631"/>
                    </a:lnTo>
                    <a:lnTo>
                      <a:pt x="198" y="631"/>
                    </a:lnTo>
                    <a:lnTo>
                      <a:pt x="198" y="631"/>
                    </a:lnTo>
                    <a:lnTo>
                      <a:pt x="200" y="629"/>
                    </a:lnTo>
                    <a:lnTo>
                      <a:pt x="200" y="629"/>
                    </a:lnTo>
                    <a:lnTo>
                      <a:pt x="202" y="627"/>
                    </a:lnTo>
                    <a:lnTo>
                      <a:pt x="202" y="627"/>
                    </a:lnTo>
                    <a:lnTo>
                      <a:pt x="200" y="627"/>
                    </a:lnTo>
                    <a:lnTo>
                      <a:pt x="198" y="627"/>
                    </a:lnTo>
                    <a:lnTo>
                      <a:pt x="198" y="625"/>
                    </a:lnTo>
                    <a:lnTo>
                      <a:pt x="198" y="625"/>
                    </a:lnTo>
                    <a:lnTo>
                      <a:pt x="200" y="623"/>
                    </a:lnTo>
                    <a:lnTo>
                      <a:pt x="198" y="623"/>
                    </a:lnTo>
                    <a:lnTo>
                      <a:pt x="196" y="623"/>
                    </a:lnTo>
                    <a:lnTo>
                      <a:pt x="198" y="623"/>
                    </a:lnTo>
                    <a:lnTo>
                      <a:pt x="198" y="623"/>
                    </a:lnTo>
                    <a:lnTo>
                      <a:pt x="200" y="623"/>
                    </a:lnTo>
                    <a:lnTo>
                      <a:pt x="200" y="621"/>
                    </a:lnTo>
                    <a:lnTo>
                      <a:pt x="200" y="621"/>
                    </a:lnTo>
                    <a:lnTo>
                      <a:pt x="200" y="621"/>
                    </a:lnTo>
                    <a:lnTo>
                      <a:pt x="200" y="621"/>
                    </a:lnTo>
                    <a:lnTo>
                      <a:pt x="202" y="619"/>
                    </a:lnTo>
                    <a:lnTo>
                      <a:pt x="204" y="619"/>
                    </a:lnTo>
                    <a:lnTo>
                      <a:pt x="206" y="617"/>
                    </a:lnTo>
                    <a:lnTo>
                      <a:pt x="210" y="617"/>
                    </a:lnTo>
                    <a:lnTo>
                      <a:pt x="210" y="615"/>
                    </a:lnTo>
                    <a:lnTo>
                      <a:pt x="212" y="615"/>
                    </a:lnTo>
                    <a:lnTo>
                      <a:pt x="216" y="613"/>
                    </a:lnTo>
                    <a:lnTo>
                      <a:pt x="224" y="607"/>
                    </a:lnTo>
                    <a:lnTo>
                      <a:pt x="224" y="607"/>
                    </a:lnTo>
                    <a:lnTo>
                      <a:pt x="230" y="603"/>
                    </a:lnTo>
                    <a:lnTo>
                      <a:pt x="232" y="601"/>
                    </a:lnTo>
                    <a:lnTo>
                      <a:pt x="234" y="601"/>
                    </a:lnTo>
                    <a:lnTo>
                      <a:pt x="236" y="599"/>
                    </a:lnTo>
                    <a:lnTo>
                      <a:pt x="238" y="599"/>
                    </a:lnTo>
                    <a:lnTo>
                      <a:pt x="242" y="595"/>
                    </a:lnTo>
                    <a:lnTo>
                      <a:pt x="242" y="595"/>
                    </a:lnTo>
                    <a:lnTo>
                      <a:pt x="244" y="593"/>
                    </a:lnTo>
                    <a:lnTo>
                      <a:pt x="244" y="593"/>
                    </a:lnTo>
                    <a:lnTo>
                      <a:pt x="244" y="593"/>
                    </a:lnTo>
                    <a:lnTo>
                      <a:pt x="242" y="593"/>
                    </a:lnTo>
                    <a:lnTo>
                      <a:pt x="244" y="591"/>
                    </a:lnTo>
                    <a:lnTo>
                      <a:pt x="244" y="589"/>
                    </a:lnTo>
                    <a:lnTo>
                      <a:pt x="244" y="589"/>
                    </a:lnTo>
                    <a:lnTo>
                      <a:pt x="244" y="589"/>
                    </a:lnTo>
                    <a:lnTo>
                      <a:pt x="246" y="587"/>
                    </a:lnTo>
                    <a:lnTo>
                      <a:pt x="248" y="587"/>
                    </a:lnTo>
                    <a:lnTo>
                      <a:pt x="248" y="587"/>
                    </a:lnTo>
                    <a:lnTo>
                      <a:pt x="250" y="585"/>
                    </a:lnTo>
                    <a:lnTo>
                      <a:pt x="252" y="583"/>
                    </a:lnTo>
                    <a:lnTo>
                      <a:pt x="254" y="583"/>
                    </a:lnTo>
                    <a:lnTo>
                      <a:pt x="252" y="583"/>
                    </a:lnTo>
                    <a:lnTo>
                      <a:pt x="248" y="585"/>
                    </a:lnTo>
                    <a:lnTo>
                      <a:pt x="246" y="585"/>
                    </a:lnTo>
                    <a:lnTo>
                      <a:pt x="248" y="585"/>
                    </a:lnTo>
                    <a:lnTo>
                      <a:pt x="250" y="583"/>
                    </a:lnTo>
                    <a:close/>
                    <a:moveTo>
                      <a:pt x="324" y="497"/>
                    </a:moveTo>
                    <a:lnTo>
                      <a:pt x="324" y="497"/>
                    </a:lnTo>
                    <a:lnTo>
                      <a:pt x="326" y="499"/>
                    </a:lnTo>
                    <a:lnTo>
                      <a:pt x="326" y="497"/>
                    </a:lnTo>
                    <a:lnTo>
                      <a:pt x="326" y="495"/>
                    </a:lnTo>
                    <a:lnTo>
                      <a:pt x="326" y="495"/>
                    </a:lnTo>
                    <a:lnTo>
                      <a:pt x="326" y="493"/>
                    </a:lnTo>
                    <a:lnTo>
                      <a:pt x="326" y="493"/>
                    </a:lnTo>
                    <a:lnTo>
                      <a:pt x="326" y="493"/>
                    </a:lnTo>
                    <a:lnTo>
                      <a:pt x="324" y="495"/>
                    </a:lnTo>
                    <a:lnTo>
                      <a:pt x="324" y="497"/>
                    </a:lnTo>
                    <a:lnTo>
                      <a:pt x="324" y="497"/>
                    </a:lnTo>
                    <a:lnTo>
                      <a:pt x="324" y="497"/>
                    </a:lnTo>
                    <a:close/>
                    <a:moveTo>
                      <a:pt x="352" y="521"/>
                    </a:moveTo>
                    <a:lnTo>
                      <a:pt x="352" y="521"/>
                    </a:lnTo>
                    <a:lnTo>
                      <a:pt x="348" y="521"/>
                    </a:lnTo>
                    <a:lnTo>
                      <a:pt x="348" y="521"/>
                    </a:lnTo>
                    <a:lnTo>
                      <a:pt x="346" y="521"/>
                    </a:lnTo>
                    <a:lnTo>
                      <a:pt x="344" y="523"/>
                    </a:lnTo>
                    <a:lnTo>
                      <a:pt x="342" y="523"/>
                    </a:lnTo>
                    <a:lnTo>
                      <a:pt x="340" y="525"/>
                    </a:lnTo>
                    <a:lnTo>
                      <a:pt x="338" y="527"/>
                    </a:lnTo>
                    <a:lnTo>
                      <a:pt x="336" y="527"/>
                    </a:lnTo>
                    <a:lnTo>
                      <a:pt x="334" y="529"/>
                    </a:lnTo>
                    <a:lnTo>
                      <a:pt x="332" y="529"/>
                    </a:lnTo>
                    <a:lnTo>
                      <a:pt x="332" y="529"/>
                    </a:lnTo>
                    <a:lnTo>
                      <a:pt x="326" y="527"/>
                    </a:lnTo>
                    <a:lnTo>
                      <a:pt x="324" y="525"/>
                    </a:lnTo>
                    <a:lnTo>
                      <a:pt x="322" y="523"/>
                    </a:lnTo>
                    <a:lnTo>
                      <a:pt x="322" y="523"/>
                    </a:lnTo>
                    <a:lnTo>
                      <a:pt x="320" y="523"/>
                    </a:lnTo>
                    <a:lnTo>
                      <a:pt x="320" y="523"/>
                    </a:lnTo>
                    <a:lnTo>
                      <a:pt x="318" y="521"/>
                    </a:lnTo>
                    <a:lnTo>
                      <a:pt x="320" y="521"/>
                    </a:lnTo>
                    <a:lnTo>
                      <a:pt x="320" y="521"/>
                    </a:lnTo>
                    <a:lnTo>
                      <a:pt x="320" y="521"/>
                    </a:lnTo>
                    <a:lnTo>
                      <a:pt x="320" y="521"/>
                    </a:lnTo>
                    <a:lnTo>
                      <a:pt x="320" y="519"/>
                    </a:lnTo>
                    <a:lnTo>
                      <a:pt x="322" y="515"/>
                    </a:lnTo>
                    <a:lnTo>
                      <a:pt x="324" y="509"/>
                    </a:lnTo>
                    <a:lnTo>
                      <a:pt x="324" y="509"/>
                    </a:lnTo>
                    <a:lnTo>
                      <a:pt x="324" y="507"/>
                    </a:lnTo>
                    <a:lnTo>
                      <a:pt x="324" y="505"/>
                    </a:lnTo>
                    <a:lnTo>
                      <a:pt x="322" y="505"/>
                    </a:lnTo>
                    <a:lnTo>
                      <a:pt x="322" y="503"/>
                    </a:lnTo>
                    <a:lnTo>
                      <a:pt x="322" y="501"/>
                    </a:lnTo>
                    <a:lnTo>
                      <a:pt x="322" y="501"/>
                    </a:lnTo>
                    <a:lnTo>
                      <a:pt x="322" y="501"/>
                    </a:lnTo>
                    <a:lnTo>
                      <a:pt x="320" y="503"/>
                    </a:lnTo>
                    <a:lnTo>
                      <a:pt x="320" y="503"/>
                    </a:lnTo>
                    <a:lnTo>
                      <a:pt x="320" y="503"/>
                    </a:lnTo>
                    <a:lnTo>
                      <a:pt x="320" y="505"/>
                    </a:lnTo>
                    <a:lnTo>
                      <a:pt x="320" y="505"/>
                    </a:lnTo>
                    <a:lnTo>
                      <a:pt x="320" y="507"/>
                    </a:lnTo>
                    <a:lnTo>
                      <a:pt x="318" y="507"/>
                    </a:lnTo>
                    <a:lnTo>
                      <a:pt x="318" y="511"/>
                    </a:lnTo>
                    <a:lnTo>
                      <a:pt x="316" y="513"/>
                    </a:lnTo>
                    <a:lnTo>
                      <a:pt x="316" y="515"/>
                    </a:lnTo>
                    <a:lnTo>
                      <a:pt x="314" y="515"/>
                    </a:lnTo>
                    <a:lnTo>
                      <a:pt x="314" y="515"/>
                    </a:lnTo>
                    <a:lnTo>
                      <a:pt x="314" y="513"/>
                    </a:lnTo>
                    <a:lnTo>
                      <a:pt x="314" y="511"/>
                    </a:lnTo>
                    <a:lnTo>
                      <a:pt x="314" y="511"/>
                    </a:lnTo>
                    <a:lnTo>
                      <a:pt x="314" y="509"/>
                    </a:lnTo>
                    <a:lnTo>
                      <a:pt x="312" y="509"/>
                    </a:lnTo>
                    <a:lnTo>
                      <a:pt x="312" y="507"/>
                    </a:lnTo>
                    <a:lnTo>
                      <a:pt x="310" y="507"/>
                    </a:lnTo>
                    <a:lnTo>
                      <a:pt x="310" y="509"/>
                    </a:lnTo>
                    <a:lnTo>
                      <a:pt x="310" y="509"/>
                    </a:lnTo>
                    <a:lnTo>
                      <a:pt x="308" y="507"/>
                    </a:lnTo>
                    <a:lnTo>
                      <a:pt x="308" y="507"/>
                    </a:lnTo>
                    <a:lnTo>
                      <a:pt x="308" y="507"/>
                    </a:lnTo>
                    <a:lnTo>
                      <a:pt x="308" y="507"/>
                    </a:lnTo>
                    <a:lnTo>
                      <a:pt x="310" y="503"/>
                    </a:lnTo>
                    <a:lnTo>
                      <a:pt x="312" y="503"/>
                    </a:lnTo>
                    <a:lnTo>
                      <a:pt x="312" y="501"/>
                    </a:lnTo>
                    <a:lnTo>
                      <a:pt x="312" y="501"/>
                    </a:lnTo>
                    <a:lnTo>
                      <a:pt x="314" y="499"/>
                    </a:lnTo>
                    <a:lnTo>
                      <a:pt x="314" y="497"/>
                    </a:lnTo>
                    <a:lnTo>
                      <a:pt x="314" y="493"/>
                    </a:lnTo>
                    <a:lnTo>
                      <a:pt x="314" y="493"/>
                    </a:lnTo>
                    <a:lnTo>
                      <a:pt x="314" y="491"/>
                    </a:lnTo>
                    <a:lnTo>
                      <a:pt x="314" y="489"/>
                    </a:lnTo>
                    <a:lnTo>
                      <a:pt x="314" y="489"/>
                    </a:lnTo>
                    <a:lnTo>
                      <a:pt x="316" y="489"/>
                    </a:lnTo>
                    <a:lnTo>
                      <a:pt x="316" y="489"/>
                    </a:lnTo>
                    <a:lnTo>
                      <a:pt x="316" y="487"/>
                    </a:lnTo>
                    <a:lnTo>
                      <a:pt x="318" y="485"/>
                    </a:lnTo>
                    <a:lnTo>
                      <a:pt x="318" y="485"/>
                    </a:lnTo>
                    <a:lnTo>
                      <a:pt x="318" y="483"/>
                    </a:lnTo>
                    <a:lnTo>
                      <a:pt x="318" y="481"/>
                    </a:lnTo>
                    <a:lnTo>
                      <a:pt x="318" y="481"/>
                    </a:lnTo>
                    <a:lnTo>
                      <a:pt x="318" y="481"/>
                    </a:lnTo>
                    <a:lnTo>
                      <a:pt x="318" y="479"/>
                    </a:lnTo>
                    <a:lnTo>
                      <a:pt x="318" y="479"/>
                    </a:lnTo>
                    <a:lnTo>
                      <a:pt x="318" y="479"/>
                    </a:lnTo>
                    <a:lnTo>
                      <a:pt x="316" y="479"/>
                    </a:lnTo>
                    <a:lnTo>
                      <a:pt x="316" y="479"/>
                    </a:lnTo>
                    <a:lnTo>
                      <a:pt x="316" y="479"/>
                    </a:lnTo>
                    <a:lnTo>
                      <a:pt x="316" y="477"/>
                    </a:lnTo>
                    <a:lnTo>
                      <a:pt x="316" y="477"/>
                    </a:lnTo>
                    <a:lnTo>
                      <a:pt x="316" y="477"/>
                    </a:lnTo>
                    <a:lnTo>
                      <a:pt x="314" y="475"/>
                    </a:lnTo>
                    <a:lnTo>
                      <a:pt x="314" y="475"/>
                    </a:lnTo>
                    <a:lnTo>
                      <a:pt x="312" y="475"/>
                    </a:lnTo>
                    <a:lnTo>
                      <a:pt x="312" y="475"/>
                    </a:lnTo>
                    <a:lnTo>
                      <a:pt x="312" y="475"/>
                    </a:lnTo>
                    <a:lnTo>
                      <a:pt x="312" y="475"/>
                    </a:lnTo>
                    <a:lnTo>
                      <a:pt x="308" y="473"/>
                    </a:lnTo>
                    <a:lnTo>
                      <a:pt x="308" y="473"/>
                    </a:lnTo>
                    <a:lnTo>
                      <a:pt x="310" y="471"/>
                    </a:lnTo>
                    <a:lnTo>
                      <a:pt x="308" y="473"/>
                    </a:lnTo>
                    <a:lnTo>
                      <a:pt x="306" y="473"/>
                    </a:lnTo>
                    <a:lnTo>
                      <a:pt x="306" y="473"/>
                    </a:lnTo>
                    <a:lnTo>
                      <a:pt x="306" y="473"/>
                    </a:lnTo>
                    <a:lnTo>
                      <a:pt x="306" y="473"/>
                    </a:lnTo>
                    <a:lnTo>
                      <a:pt x="306" y="471"/>
                    </a:lnTo>
                    <a:lnTo>
                      <a:pt x="306" y="471"/>
                    </a:lnTo>
                    <a:lnTo>
                      <a:pt x="306" y="467"/>
                    </a:lnTo>
                    <a:lnTo>
                      <a:pt x="304" y="467"/>
                    </a:lnTo>
                    <a:lnTo>
                      <a:pt x="304" y="465"/>
                    </a:lnTo>
                    <a:lnTo>
                      <a:pt x="308" y="463"/>
                    </a:lnTo>
                    <a:lnTo>
                      <a:pt x="304" y="463"/>
                    </a:lnTo>
                    <a:lnTo>
                      <a:pt x="302" y="465"/>
                    </a:lnTo>
                    <a:lnTo>
                      <a:pt x="302" y="467"/>
                    </a:lnTo>
                    <a:lnTo>
                      <a:pt x="304" y="471"/>
                    </a:lnTo>
                    <a:lnTo>
                      <a:pt x="304" y="473"/>
                    </a:lnTo>
                    <a:lnTo>
                      <a:pt x="304" y="475"/>
                    </a:lnTo>
                    <a:lnTo>
                      <a:pt x="302" y="477"/>
                    </a:lnTo>
                    <a:lnTo>
                      <a:pt x="300" y="477"/>
                    </a:lnTo>
                    <a:lnTo>
                      <a:pt x="300" y="479"/>
                    </a:lnTo>
                    <a:lnTo>
                      <a:pt x="302" y="481"/>
                    </a:lnTo>
                    <a:lnTo>
                      <a:pt x="302" y="481"/>
                    </a:lnTo>
                    <a:lnTo>
                      <a:pt x="302" y="481"/>
                    </a:lnTo>
                    <a:lnTo>
                      <a:pt x="302" y="481"/>
                    </a:lnTo>
                    <a:lnTo>
                      <a:pt x="302" y="483"/>
                    </a:lnTo>
                    <a:lnTo>
                      <a:pt x="302" y="483"/>
                    </a:lnTo>
                    <a:lnTo>
                      <a:pt x="302" y="483"/>
                    </a:lnTo>
                    <a:lnTo>
                      <a:pt x="304" y="481"/>
                    </a:lnTo>
                    <a:lnTo>
                      <a:pt x="304" y="481"/>
                    </a:lnTo>
                    <a:lnTo>
                      <a:pt x="306" y="481"/>
                    </a:lnTo>
                    <a:lnTo>
                      <a:pt x="306" y="479"/>
                    </a:lnTo>
                    <a:lnTo>
                      <a:pt x="308" y="479"/>
                    </a:lnTo>
                    <a:lnTo>
                      <a:pt x="306" y="481"/>
                    </a:lnTo>
                    <a:lnTo>
                      <a:pt x="306" y="481"/>
                    </a:lnTo>
                    <a:lnTo>
                      <a:pt x="304" y="483"/>
                    </a:lnTo>
                    <a:lnTo>
                      <a:pt x="302" y="483"/>
                    </a:lnTo>
                    <a:lnTo>
                      <a:pt x="304" y="495"/>
                    </a:lnTo>
                    <a:lnTo>
                      <a:pt x="304" y="497"/>
                    </a:lnTo>
                    <a:lnTo>
                      <a:pt x="302" y="499"/>
                    </a:lnTo>
                    <a:lnTo>
                      <a:pt x="304" y="499"/>
                    </a:lnTo>
                    <a:lnTo>
                      <a:pt x="304" y="499"/>
                    </a:lnTo>
                    <a:lnTo>
                      <a:pt x="304" y="499"/>
                    </a:lnTo>
                    <a:lnTo>
                      <a:pt x="304" y="497"/>
                    </a:lnTo>
                    <a:lnTo>
                      <a:pt x="304" y="495"/>
                    </a:lnTo>
                    <a:lnTo>
                      <a:pt x="304" y="493"/>
                    </a:lnTo>
                    <a:lnTo>
                      <a:pt x="304" y="491"/>
                    </a:lnTo>
                    <a:lnTo>
                      <a:pt x="306" y="491"/>
                    </a:lnTo>
                    <a:lnTo>
                      <a:pt x="306" y="493"/>
                    </a:lnTo>
                    <a:lnTo>
                      <a:pt x="306" y="495"/>
                    </a:lnTo>
                    <a:lnTo>
                      <a:pt x="308" y="497"/>
                    </a:lnTo>
                    <a:lnTo>
                      <a:pt x="308" y="497"/>
                    </a:lnTo>
                    <a:lnTo>
                      <a:pt x="308" y="495"/>
                    </a:lnTo>
                    <a:lnTo>
                      <a:pt x="308" y="495"/>
                    </a:lnTo>
                    <a:lnTo>
                      <a:pt x="308" y="495"/>
                    </a:lnTo>
                    <a:lnTo>
                      <a:pt x="310" y="497"/>
                    </a:lnTo>
                    <a:lnTo>
                      <a:pt x="308" y="497"/>
                    </a:lnTo>
                    <a:lnTo>
                      <a:pt x="308" y="499"/>
                    </a:lnTo>
                    <a:lnTo>
                      <a:pt x="308" y="499"/>
                    </a:lnTo>
                    <a:lnTo>
                      <a:pt x="308" y="499"/>
                    </a:lnTo>
                    <a:lnTo>
                      <a:pt x="308" y="501"/>
                    </a:lnTo>
                    <a:lnTo>
                      <a:pt x="308" y="501"/>
                    </a:lnTo>
                    <a:lnTo>
                      <a:pt x="306" y="503"/>
                    </a:lnTo>
                    <a:lnTo>
                      <a:pt x="306" y="503"/>
                    </a:lnTo>
                    <a:lnTo>
                      <a:pt x="304" y="501"/>
                    </a:lnTo>
                    <a:lnTo>
                      <a:pt x="304" y="501"/>
                    </a:lnTo>
                    <a:lnTo>
                      <a:pt x="304" y="505"/>
                    </a:lnTo>
                    <a:lnTo>
                      <a:pt x="304" y="507"/>
                    </a:lnTo>
                    <a:lnTo>
                      <a:pt x="304" y="509"/>
                    </a:lnTo>
                    <a:lnTo>
                      <a:pt x="304" y="509"/>
                    </a:lnTo>
                    <a:lnTo>
                      <a:pt x="304" y="509"/>
                    </a:lnTo>
                    <a:lnTo>
                      <a:pt x="304" y="511"/>
                    </a:lnTo>
                    <a:lnTo>
                      <a:pt x="306" y="509"/>
                    </a:lnTo>
                    <a:lnTo>
                      <a:pt x="306" y="509"/>
                    </a:lnTo>
                    <a:lnTo>
                      <a:pt x="308" y="509"/>
                    </a:lnTo>
                    <a:lnTo>
                      <a:pt x="308" y="511"/>
                    </a:lnTo>
                    <a:lnTo>
                      <a:pt x="308" y="511"/>
                    </a:lnTo>
                    <a:lnTo>
                      <a:pt x="306" y="513"/>
                    </a:lnTo>
                    <a:lnTo>
                      <a:pt x="304" y="513"/>
                    </a:lnTo>
                    <a:lnTo>
                      <a:pt x="304" y="515"/>
                    </a:lnTo>
                    <a:lnTo>
                      <a:pt x="304" y="511"/>
                    </a:lnTo>
                    <a:lnTo>
                      <a:pt x="304" y="511"/>
                    </a:lnTo>
                    <a:lnTo>
                      <a:pt x="304" y="513"/>
                    </a:lnTo>
                    <a:lnTo>
                      <a:pt x="302" y="515"/>
                    </a:lnTo>
                    <a:lnTo>
                      <a:pt x="302" y="517"/>
                    </a:lnTo>
                    <a:lnTo>
                      <a:pt x="304" y="517"/>
                    </a:lnTo>
                    <a:lnTo>
                      <a:pt x="302" y="517"/>
                    </a:lnTo>
                    <a:lnTo>
                      <a:pt x="302" y="519"/>
                    </a:lnTo>
                    <a:lnTo>
                      <a:pt x="302" y="519"/>
                    </a:lnTo>
                    <a:lnTo>
                      <a:pt x="300" y="523"/>
                    </a:lnTo>
                    <a:lnTo>
                      <a:pt x="300" y="525"/>
                    </a:lnTo>
                    <a:lnTo>
                      <a:pt x="300" y="525"/>
                    </a:lnTo>
                    <a:lnTo>
                      <a:pt x="298" y="525"/>
                    </a:lnTo>
                    <a:lnTo>
                      <a:pt x="298" y="527"/>
                    </a:lnTo>
                    <a:lnTo>
                      <a:pt x="296" y="529"/>
                    </a:lnTo>
                    <a:lnTo>
                      <a:pt x="296" y="531"/>
                    </a:lnTo>
                    <a:lnTo>
                      <a:pt x="292" y="533"/>
                    </a:lnTo>
                    <a:lnTo>
                      <a:pt x="290" y="537"/>
                    </a:lnTo>
                    <a:lnTo>
                      <a:pt x="286" y="539"/>
                    </a:lnTo>
                    <a:lnTo>
                      <a:pt x="284" y="543"/>
                    </a:lnTo>
                    <a:lnTo>
                      <a:pt x="284" y="543"/>
                    </a:lnTo>
                    <a:lnTo>
                      <a:pt x="280" y="545"/>
                    </a:lnTo>
                    <a:lnTo>
                      <a:pt x="280" y="545"/>
                    </a:lnTo>
                    <a:lnTo>
                      <a:pt x="278" y="547"/>
                    </a:lnTo>
                    <a:lnTo>
                      <a:pt x="278" y="547"/>
                    </a:lnTo>
                    <a:lnTo>
                      <a:pt x="274" y="547"/>
                    </a:lnTo>
                    <a:lnTo>
                      <a:pt x="270" y="549"/>
                    </a:lnTo>
                    <a:lnTo>
                      <a:pt x="268" y="549"/>
                    </a:lnTo>
                    <a:lnTo>
                      <a:pt x="268" y="551"/>
                    </a:lnTo>
                    <a:lnTo>
                      <a:pt x="266" y="551"/>
                    </a:lnTo>
                    <a:lnTo>
                      <a:pt x="266" y="553"/>
                    </a:lnTo>
                    <a:lnTo>
                      <a:pt x="266" y="553"/>
                    </a:lnTo>
                    <a:lnTo>
                      <a:pt x="266" y="555"/>
                    </a:lnTo>
                    <a:lnTo>
                      <a:pt x="266" y="555"/>
                    </a:lnTo>
                    <a:lnTo>
                      <a:pt x="268" y="557"/>
                    </a:lnTo>
                    <a:lnTo>
                      <a:pt x="270" y="559"/>
                    </a:lnTo>
                    <a:lnTo>
                      <a:pt x="272" y="559"/>
                    </a:lnTo>
                    <a:lnTo>
                      <a:pt x="272" y="561"/>
                    </a:lnTo>
                    <a:lnTo>
                      <a:pt x="274" y="561"/>
                    </a:lnTo>
                    <a:lnTo>
                      <a:pt x="276" y="561"/>
                    </a:lnTo>
                    <a:lnTo>
                      <a:pt x="276" y="563"/>
                    </a:lnTo>
                    <a:lnTo>
                      <a:pt x="278" y="565"/>
                    </a:lnTo>
                    <a:lnTo>
                      <a:pt x="276" y="567"/>
                    </a:lnTo>
                    <a:lnTo>
                      <a:pt x="276" y="569"/>
                    </a:lnTo>
                    <a:lnTo>
                      <a:pt x="272" y="571"/>
                    </a:lnTo>
                    <a:lnTo>
                      <a:pt x="270" y="575"/>
                    </a:lnTo>
                    <a:lnTo>
                      <a:pt x="266" y="577"/>
                    </a:lnTo>
                    <a:lnTo>
                      <a:pt x="260" y="581"/>
                    </a:lnTo>
                    <a:lnTo>
                      <a:pt x="256" y="585"/>
                    </a:lnTo>
                    <a:lnTo>
                      <a:pt x="256" y="585"/>
                    </a:lnTo>
                    <a:lnTo>
                      <a:pt x="254" y="585"/>
                    </a:lnTo>
                    <a:lnTo>
                      <a:pt x="254" y="587"/>
                    </a:lnTo>
                    <a:lnTo>
                      <a:pt x="254" y="587"/>
                    </a:lnTo>
                    <a:lnTo>
                      <a:pt x="256" y="587"/>
                    </a:lnTo>
                    <a:lnTo>
                      <a:pt x="258" y="585"/>
                    </a:lnTo>
                    <a:lnTo>
                      <a:pt x="258" y="585"/>
                    </a:lnTo>
                    <a:lnTo>
                      <a:pt x="258" y="585"/>
                    </a:lnTo>
                    <a:lnTo>
                      <a:pt x="260" y="585"/>
                    </a:lnTo>
                    <a:lnTo>
                      <a:pt x="260" y="585"/>
                    </a:lnTo>
                    <a:lnTo>
                      <a:pt x="258" y="585"/>
                    </a:lnTo>
                    <a:lnTo>
                      <a:pt x="256" y="587"/>
                    </a:lnTo>
                    <a:lnTo>
                      <a:pt x="256" y="589"/>
                    </a:lnTo>
                    <a:lnTo>
                      <a:pt x="256" y="589"/>
                    </a:lnTo>
                    <a:lnTo>
                      <a:pt x="260" y="587"/>
                    </a:lnTo>
                    <a:lnTo>
                      <a:pt x="260" y="587"/>
                    </a:lnTo>
                    <a:lnTo>
                      <a:pt x="260" y="589"/>
                    </a:lnTo>
                    <a:lnTo>
                      <a:pt x="260" y="589"/>
                    </a:lnTo>
                    <a:lnTo>
                      <a:pt x="260" y="591"/>
                    </a:lnTo>
                    <a:lnTo>
                      <a:pt x="260" y="591"/>
                    </a:lnTo>
                    <a:lnTo>
                      <a:pt x="262" y="591"/>
                    </a:lnTo>
                    <a:lnTo>
                      <a:pt x="264" y="591"/>
                    </a:lnTo>
                    <a:lnTo>
                      <a:pt x="268" y="587"/>
                    </a:lnTo>
                    <a:lnTo>
                      <a:pt x="272" y="587"/>
                    </a:lnTo>
                    <a:lnTo>
                      <a:pt x="276" y="585"/>
                    </a:lnTo>
                    <a:lnTo>
                      <a:pt x="278" y="583"/>
                    </a:lnTo>
                    <a:lnTo>
                      <a:pt x="280" y="581"/>
                    </a:lnTo>
                    <a:lnTo>
                      <a:pt x="284" y="579"/>
                    </a:lnTo>
                    <a:lnTo>
                      <a:pt x="286" y="577"/>
                    </a:lnTo>
                    <a:lnTo>
                      <a:pt x="288" y="575"/>
                    </a:lnTo>
                    <a:lnTo>
                      <a:pt x="290" y="573"/>
                    </a:lnTo>
                    <a:lnTo>
                      <a:pt x="294" y="571"/>
                    </a:lnTo>
                    <a:lnTo>
                      <a:pt x="298" y="569"/>
                    </a:lnTo>
                    <a:lnTo>
                      <a:pt x="300" y="567"/>
                    </a:lnTo>
                    <a:lnTo>
                      <a:pt x="300" y="565"/>
                    </a:lnTo>
                    <a:lnTo>
                      <a:pt x="306" y="563"/>
                    </a:lnTo>
                    <a:lnTo>
                      <a:pt x="310" y="559"/>
                    </a:lnTo>
                    <a:lnTo>
                      <a:pt x="310" y="557"/>
                    </a:lnTo>
                    <a:lnTo>
                      <a:pt x="310" y="557"/>
                    </a:lnTo>
                    <a:lnTo>
                      <a:pt x="310" y="555"/>
                    </a:lnTo>
                    <a:lnTo>
                      <a:pt x="312" y="553"/>
                    </a:lnTo>
                    <a:lnTo>
                      <a:pt x="314" y="551"/>
                    </a:lnTo>
                    <a:lnTo>
                      <a:pt x="316" y="551"/>
                    </a:lnTo>
                    <a:lnTo>
                      <a:pt x="316" y="549"/>
                    </a:lnTo>
                    <a:lnTo>
                      <a:pt x="320" y="549"/>
                    </a:lnTo>
                    <a:lnTo>
                      <a:pt x="322" y="549"/>
                    </a:lnTo>
                    <a:lnTo>
                      <a:pt x="324" y="547"/>
                    </a:lnTo>
                    <a:lnTo>
                      <a:pt x="326" y="549"/>
                    </a:lnTo>
                    <a:lnTo>
                      <a:pt x="328" y="549"/>
                    </a:lnTo>
                    <a:lnTo>
                      <a:pt x="328" y="549"/>
                    </a:lnTo>
                    <a:lnTo>
                      <a:pt x="328" y="551"/>
                    </a:lnTo>
                    <a:lnTo>
                      <a:pt x="328" y="551"/>
                    </a:lnTo>
                    <a:lnTo>
                      <a:pt x="330" y="549"/>
                    </a:lnTo>
                    <a:lnTo>
                      <a:pt x="330" y="549"/>
                    </a:lnTo>
                    <a:lnTo>
                      <a:pt x="330" y="547"/>
                    </a:lnTo>
                    <a:lnTo>
                      <a:pt x="330" y="547"/>
                    </a:lnTo>
                    <a:lnTo>
                      <a:pt x="332" y="545"/>
                    </a:lnTo>
                    <a:lnTo>
                      <a:pt x="334" y="541"/>
                    </a:lnTo>
                    <a:lnTo>
                      <a:pt x="336" y="541"/>
                    </a:lnTo>
                    <a:lnTo>
                      <a:pt x="338" y="541"/>
                    </a:lnTo>
                    <a:lnTo>
                      <a:pt x="340" y="539"/>
                    </a:lnTo>
                    <a:lnTo>
                      <a:pt x="342" y="537"/>
                    </a:lnTo>
                    <a:lnTo>
                      <a:pt x="346" y="533"/>
                    </a:lnTo>
                    <a:lnTo>
                      <a:pt x="350" y="527"/>
                    </a:lnTo>
                    <a:lnTo>
                      <a:pt x="352" y="525"/>
                    </a:lnTo>
                    <a:lnTo>
                      <a:pt x="354" y="525"/>
                    </a:lnTo>
                    <a:lnTo>
                      <a:pt x="354" y="523"/>
                    </a:lnTo>
                    <a:lnTo>
                      <a:pt x="354" y="523"/>
                    </a:lnTo>
                    <a:lnTo>
                      <a:pt x="352" y="521"/>
                    </a:lnTo>
                    <a:close/>
                    <a:moveTo>
                      <a:pt x="686" y="14"/>
                    </a:moveTo>
                    <a:lnTo>
                      <a:pt x="686" y="14"/>
                    </a:lnTo>
                    <a:lnTo>
                      <a:pt x="686" y="14"/>
                    </a:lnTo>
                    <a:lnTo>
                      <a:pt x="686" y="14"/>
                    </a:lnTo>
                    <a:lnTo>
                      <a:pt x="686" y="14"/>
                    </a:lnTo>
                    <a:lnTo>
                      <a:pt x="686" y="16"/>
                    </a:lnTo>
                    <a:lnTo>
                      <a:pt x="686" y="16"/>
                    </a:lnTo>
                    <a:lnTo>
                      <a:pt x="686" y="16"/>
                    </a:lnTo>
                    <a:lnTo>
                      <a:pt x="686" y="14"/>
                    </a:lnTo>
                    <a:close/>
                    <a:moveTo>
                      <a:pt x="666" y="0"/>
                    </a:moveTo>
                    <a:lnTo>
                      <a:pt x="666" y="0"/>
                    </a:lnTo>
                    <a:lnTo>
                      <a:pt x="666" y="0"/>
                    </a:lnTo>
                    <a:lnTo>
                      <a:pt x="666" y="0"/>
                    </a:lnTo>
                    <a:lnTo>
                      <a:pt x="666" y="2"/>
                    </a:lnTo>
                    <a:lnTo>
                      <a:pt x="666" y="2"/>
                    </a:lnTo>
                    <a:lnTo>
                      <a:pt x="666" y="2"/>
                    </a:lnTo>
                    <a:lnTo>
                      <a:pt x="666" y="2"/>
                    </a:lnTo>
                    <a:lnTo>
                      <a:pt x="66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2" name="Freeform 94"/>
              <p:cNvSpPr>
                <a:spLocks noEditPoints="1"/>
              </p:cNvSpPr>
              <p:nvPr/>
            </p:nvSpPr>
            <p:spPr bwMode="auto">
              <a:xfrm>
                <a:off x="5952" y="2420"/>
                <a:ext cx="118" cy="62"/>
              </a:xfrm>
              <a:custGeom>
                <a:avLst/>
                <a:gdLst>
                  <a:gd name="T0" fmla="*/ 102 w 118"/>
                  <a:gd name="T1" fmla="*/ 62 h 62"/>
                  <a:gd name="T2" fmla="*/ 104 w 118"/>
                  <a:gd name="T3" fmla="*/ 62 h 62"/>
                  <a:gd name="T4" fmla="*/ 104 w 118"/>
                  <a:gd name="T5" fmla="*/ 62 h 62"/>
                  <a:gd name="T6" fmla="*/ 104 w 118"/>
                  <a:gd name="T7" fmla="*/ 60 h 62"/>
                  <a:gd name="T8" fmla="*/ 116 w 118"/>
                  <a:gd name="T9" fmla="*/ 40 h 62"/>
                  <a:gd name="T10" fmla="*/ 116 w 118"/>
                  <a:gd name="T11" fmla="*/ 40 h 62"/>
                  <a:gd name="T12" fmla="*/ 116 w 118"/>
                  <a:gd name="T13" fmla="*/ 40 h 62"/>
                  <a:gd name="T14" fmla="*/ 114 w 118"/>
                  <a:gd name="T15" fmla="*/ 42 h 62"/>
                  <a:gd name="T16" fmla="*/ 114 w 118"/>
                  <a:gd name="T17" fmla="*/ 44 h 62"/>
                  <a:gd name="T18" fmla="*/ 116 w 118"/>
                  <a:gd name="T19" fmla="*/ 44 h 62"/>
                  <a:gd name="T20" fmla="*/ 118 w 118"/>
                  <a:gd name="T21" fmla="*/ 40 h 62"/>
                  <a:gd name="T22" fmla="*/ 108 w 118"/>
                  <a:gd name="T23" fmla="*/ 32 h 62"/>
                  <a:gd name="T24" fmla="*/ 108 w 118"/>
                  <a:gd name="T25" fmla="*/ 28 h 62"/>
                  <a:gd name="T26" fmla="*/ 104 w 118"/>
                  <a:gd name="T27" fmla="*/ 28 h 62"/>
                  <a:gd name="T28" fmla="*/ 106 w 118"/>
                  <a:gd name="T29" fmla="*/ 28 h 62"/>
                  <a:gd name="T30" fmla="*/ 104 w 118"/>
                  <a:gd name="T31" fmla="*/ 32 h 62"/>
                  <a:gd name="T32" fmla="*/ 104 w 118"/>
                  <a:gd name="T33" fmla="*/ 32 h 62"/>
                  <a:gd name="T34" fmla="*/ 106 w 118"/>
                  <a:gd name="T35" fmla="*/ 34 h 62"/>
                  <a:gd name="T36" fmla="*/ 108 w 118"/>
                  <a:gd name="T37" fmla="*/ 36 h 62"/>
                  <a:gd name="T38" fmla="*/ 110 w 118"/>
                  <a:gd name="T39" fmla="*/ 34 h 62"/>
                  <a:gd name="T40" fmla="*/ 108 w 118"/>
                  <a:gd name="T41" fmla="*/ 32 h 62"/>
                  <a:gd name="T42" fmla="*/ 98 w 118"/>
                  <a:gd name="T43" fmla="*/ 24 h 62"/>
                  <a:gd name="T44" fmla="*/ 98 w 118"/>
                  <a:gd name="T45" fmla="*/ 26 h 62"/>
                  <a:gd name="T46" fmla="*/ 98 w 118"/>
                  <a:gd name="T47" fmla="*/ 28 h 62"/>
                  <a:gd name="T48" fmla="*/ 98 w 118"/>
                  <a:gd name="T49" fmla="*/ 26 h 62"/>
                  <a:gd name="T50" fmla="*/ 98 w 118"/>
                  <a:gd name="T51" fmla="*/ 24 h 62"/>
                  <a:gd name="T52" fmla="*/ 100 w 118"/>
                  <a:gd name="T53" fmla="*/ 24 h 62"/>
                  <a:gd name="T54" fmla="*/ 98 w 118"/>
                  <a:gd name="T55" fmla="*/ 22 h 62"/>
                  <a:gd name="T56" fmla="*/ 94 w 118"/>
                  <a:gd name="T57" fmla="*/ 50 h 62"/>
                  <a:gd name="T58" fmla="*/ 92 w 118"/>
                  <a:gd name="T59" fmla="*/ 48 h 62"/>
                  <a:gd name="T60" fmla="*/ 86 w 118"/>
                  <a:gd name="T61" fmla="*/ 42 h 62"/>
                  <a:gd name="T62" fmla="*/ 84 w 118"/>
                  <a:gd name="T63" fmla="*/ 40 h 62"/>
                  <a:gd name="T64" fmla="*/ 82 w 118"/>
                  <a:gd name="T65" fmla="*/ 38 h 62"/>
                  <a:gd name="T66" fmla="*/ 80 w 118"/>
                  <a:gd name="T67" fmla="*/ 36 h 62"/>
                  <a:gd name="T68" fmla="*/ 78 w 118"/>
                  <a:gd name="T69" fmla="*/ 34 h 62"/>
                  <a:gd name="T70" fmla="*/ 78 w 118"/>
                  <a:gd name="T71" fmla="*/ 32 h 62"/>
                  <a:gd name="T72" fmla="*/ 76 w 118"/>
                  <a:gd name="T73" fmla="*/ 30 h 62"/>
                  <a:gd name="T74" fmla="*/ 74 w 118"/>
                  <a:gd name="T75" fmla="*/ 28 h 62"/>
                  <a:gd name="T76" fmla="*/ 68 w 118"/>
                  <a:gd name="T77" fmla="*/ 22 h 62"/>
                  <a:gd name="T78" fmla="*/ 64 w 118"/>
                  <a:gd name="T79" fmla="*/ 20 h 62"/>
                  <a:gd name="T80" fmla="*/ 60 w 118"/>
                  <a:gd name="T81" fmla="*/ 18 h 62"/>
                  <a:gd name="T82" fmla="*/ 60 w 118"/>
                  <a:gd name="T83" fmla="*/ 20 h 62"/>
                  <a:gd name="T84" fmla="*/ 62 w 118"/>
                  <a:gd name="T85" fmla="*/ 20 h 62"/>
                  <a:gd name="T86" fmla="*/ 62 w 118"/>
                  <a:gd name="T87" fmla="*/ 22 h 62"/>
                  <a:gd name="T88" fmla="*/ 62 w 118"/>
                  <a:gd name="T89" fmla="*/ 26 h 62"/>
                  <a:gd name="T90" fmla="*/ 64 w 118"/>
                  <a:gd name="T91" fmla="*/ 30 h 62"/>
                  <a:gd name="T92" fmla="*/ 66 w 118"/>
                  <a:gd name="T93" fmla="*/ 32 h 62"/>
                  <a:gd name="T94" fmla="*/ 70 w 118"/>
                  <a:gd name="T95" fmla="*/ 38 h 62"/>
                  <a:gd name="T96" fmla="*/ 74 w 118"/>
                  <a:gd name="T97" fmla="*/ 42 h 62"/>
                  <a:gd name="T98" fmla="*/ 76 w 118"/>
                  <a:gd name="T99" fmla="*/ 44 h 62"/>
                  <a:gd name="T100" fmla="*/ 80 w 118"/>
                  <a:gd name="T101" fmla="*/ 46 h 62"/>
                  <a:gd name="T102" fmla="*/ 82 w 118"/>
                  <a:gd name="T103" fmla="*/ 50 h 62"/>
                  <a:gd name="T104" fmla="*/ 86 w 118"/>
                  <a:gd name="T105" fmla="*/ 50 h 62"/>
                  <a:gd name="T106" fmla="*/ 86 w 118"/>
                  <a:gd name="T107" fmla="*/ 52 h 62"/>
                  <a:gd name="T108" fmla="*/ 88 w 118"/>
                  <a:gd name="T109" fmla="*/ 54 h 62"/>
                  <a:gd name="T110" fmla="*/ 90 w 118"/>
                  <a:gd name="T111" fmla="*/ 56 h 62"/>
                  <a:gd name="T112" fmla="*/ 90 w 118"/>
                  <a:gd name="T113" fmla="*/ 56 h 62"/>
                  <a:gd name="T114" fmla="*/ 94 w 118"/>
                  <a:gd name="T115" fmla="*/ 58 h 62"/>
                  <a:gd name="T116" fmla="*/ 96 w 118"/>
                  <a:gd name="T117" fmla="*/ 56 h 62"/>
                  <a:gd name="T118" fmla="*/ 98 w 118"/>
                  <a:gd name="T119" fmla="*/ 52 h 62"/>
                  <a:gd name="T120" fmla="*/ 0 w 118"/>
                  <a:gd name="T121" fmla="*/ 4 h 62"/>
                  <a:gd name="T122" fmla="*/ 2 w 118"/>
                  <a:gd name="T123" fmla="*/ 2 h 62"/>
                  <a:gd name="T124" fmla="*/ 0 w 118"/>
                  <a:gd name="T1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 h="62">
                    <a:moveTo>
                      <a:pt x="104" y="60"/>
                    </a:moveTo>
                    <a:lnTo>
                      <a:pt x="102" y="62"/>
                    </a:lnTo>
                    <a:lnTo>
                      <a:pt x="102" y="62"/>
                    </a:lnTo>
                    <a:lnTo>
                      <a:pt x="104" y="62"/>
                    </a:lnTo>
                    <a:lnTo>
                      <a:pt x="104" y="62"/>
                    </a:lnTo>
                    <a:lnTo>
                      <a:pt x="104" y="62"/>
                    </a:lnTo>
                    <a:lnTo>
                      <a:pt x="104" y="62"/>
                    </a:lnTo>
                    <a:lnTo>
                      <a:pt x="104" y="60"/>
                    </a:lnTo>
                    <a:close/>
                    <a:moveTo>
                      <a:pt x="118" y="42"/>
                    </a:moveTo>
                    <a:lnTo>
                      <a:pt x="116" y="40"/>
                    </a:lnTo>
                    <a:lnTo>
                      <a:pt x="116" y="40"/>
                    </a:lnTo>
                    <a:lnTo>
                      <a:pt x="116" y="40"/>
                    </a:lnTo>
                    <a:lnTo>
                      <a:pt x="116" y="40"/>
                    </a:lnTo>
                    <a:lnTo>
                      <a:pt x="116" y="40"/>
                    </a:lnTo>
                    <a:lnTo>
                      <a:pt x="114" y="40"/>
                    </a:lnTo>
                    <a:lnTo>
                      <a:pt x="114" y="42"/>
                    </a:lnTo>
                    <a:lnTo>
                      <a:pt x="114" y="44"/>
                    </a:lnTo>
                    <a:lnTo>
                      <a:pt x="114" y="44"/>
                    </a:lnTo>
                    <a:lnTo>
                      <a:pt x="116" y="44"/>
                    </a:lnTo>
                    <a:lnTo>
                      <a:pt x="116" y="44"/>
                    </a:lnTo>
                    <a:lnTo>
                      <a:pt x="118" y="44"/>
                    </a:lnTo>
                    <a:lnTo>
                      <a:pt x="118" y="40"/>
                    </a:lnTo>
                    <a:lnTo>
                      <a:pt x="118" y="42"/>
                    </a:lnTo>
                    <a:close/>
                    <a:moveTo>
                      <a:pt x="108" y="32"/>
                    </a:moveTo>
                    <a:lnTo>
                      <a:pt x="108" y="28"/>
                    </a:lnTo>
                    <a:lnTo>
                      <a:pt x="108" y="28"/>
                    </a:lnTo>
                    <a:lnTo>
                      <a:pt x="108" y="28"/>
                    </a:lnTo>
                    <a:lnTo>
                      <a:pt x="104" y="28"/>
                    </a:lnTo>
                    <a:lnTo>
                      <a:pt x="104" y="28"/>
                    </a:lnTo>
                    <a:lnTo>
                      <a:pt x="106" y="28"/>
                    </a:lnTo>
                    <a:lnTo>
                      <a:pt x="106" y="30"/>
                    </a:lnTo>
                    <a:lnTo>
                      <a:pt x="104" y="32"/>
                    </a:lnTo>
                    <a:lnTo>
                      <a:pt x="104" y="32"/>
                    </a:lnTo>
                    <a:lnTo>
                      <a:pt x="104" y="32"/>
                    </a:lnTo>
                    <a:lnTo>
                      <a:pt x="104" y="34"/>
                    </a:lnTo>
                    <a:lnTo>
                      <a:pt x="106" y="34"/>
                    </a:lnTo>
                    <a:lnTo>
                      <a:pt x="108" y="36"/>
                    </a:lnTo>
                    <a:lnTo>
                      <a:pt x="108" y="36"/>
                    </a:lnTo>
                    <a:lnTo>
                      <a:pt x="110" y="34"/>
                    </a:lnTo>
                    <a:lnTo>
                      <a:pt x="110" y="34"/>
                    </a:lnTo>
                    <a:lnTo>
                      <a:pt x="108" y="32"/>
                    </a:lnTo>
                    <a:lnTo>
                      <a:pt x="108" y="32"/>
                    </a:lnTo>
                    <a:close/>
                    <a:moveTo>
                      <a:pt x="98" y="22"/>
                    </a:moveTo>
                    <a:lnTo>
                      <a:pt x="98" y="24"/>
                    </a:lnTo>
                    <a:lnTo>
                      <a:pt x="98" y="26"/>
                    </a:lnTo>
                    <a:lnTo>
                      <a:pt x="98" y="26"/>
                    </a:lnTo>
                    <a:lnTo>
                      <a:pt x="96" y="28"/>
                    </a:lnTo>
                    <a:lnTo>
                      <a:pt x="98" y="28"/>
                    </a:lnTo>
                    <a:lnTo>
                      <a:pt x="98" y="28"/>
                    </a:lnTo>
                    <a:lnTo>
                      <a:pt x="98" y="26"/>
                    </a:lnTo>
                    <a:lnTo>
                      <a:pt x="98" y="26"/>
                    </a:lnTo>
                    <a:lnTo>
                      <a:pt x="98" y="24"/>
                    </a:lnTo>
                    <a:lnTo>
                      <a:pt x="100" y="24"/>
                    </a:lnTo>
                    <a:lnTo>
                      <a:pt x="100" y="24"/>
                    </a:lnTo>
                    <a:lnTo>
                      <a:pt x="100" y="22"/>
                    </a:lnTo>
                    <a:lnTo>
                      <a:pt x="98" y="22"/>
                    </a:lnTo>
                    <a:close/>
                    <a:moveTo>
                      <a:pt x="96" y="52"/>
                    </a:moveTo>
                    <a:lnTo>
                      <a:pt x="94" y="50"/>
                    </a:lnTo>
                    <a:lnTo>
                      <a:pt x="92" y="48"/>
                    </a:lnTo>
                    <a:lnTo>
                      <a:pt x="92" y="48"/>
                    </a:lnTo>
                    <a:lnTo>
                      <a:pt x="90" y="44"/>
                    </a:lnTo>
                    <a:lnTo>
                      <a:pt x="86" y="42"/>
                    </a:lnTo>
                    <a:lnTo>
                      <a:pt x="84" y="40"/>
                    </a:lnTo>
                    <a:lnTo>
                      <a:pt x="84" y="40"/>
                    </a:lnTo>
                    <a:lnTo>
                      <a:pt x="84" y="40"/>
                    </a:lnTo>
                    <a:lnTo>
                      <a:pt x="82" y="38"/>
                    </a:lnTo>
                    <a:lnTo>
                      <a:pt x="82" y="38"/>
                    </a:lnTo>
                    <a:lnTo>
                      <a:pt x="80" y="36"/>
                    </a:lnTo>
                    <a:lnTo>
                      <a:pt x="78" y="34"/>
                    </a:lnTo>
                    <a:lnTo>
                      <a:pt x="78" y="34"/>
                    </a:lnTo>
                    <a:lnTo>
                      <a:pt x="78" y="32"/>
                    </a:lnTo>
                    <a:lnTo>
                      <a:pt x="78" y="32"/>
                    </a:lnTo>
                    <a:lnTo>
                      <a:pt x="78" y="32"/>
                    </a:lnTo>
                    <a:lnTo>
                      <a:pt x="76" y="30"/>
                    </a:lnTo>
                    <a:lnTo>
                      <a:pt x="76" y="28"/>
                    </a:lnTo>
                    <a:lnTo>
                      <a:pt x="74" y="28"/>
                    </a:lnTo>
                    <a:lnTo>
                      <a:pt x="72" y="28"/>
                    </a:lnTo>
                    <a:lnTo>
                      <a:pt x="68" y="22"/>
                    </a:lnTo>
                    <a:lnTo>
                      <a:pt x="66" y="20"/>
                    </a:lnTo>
                    <a:lnTo>
                      <a:pt x="64" y="20"/>
                    </a:lnTo>
                    <a:lnTo>
                      <a:pt x="62" y="20"/>
                    </a:lnTo>
                    <a:lnTo>
                      <a:pt x="60" y="18"/>
                    </a:lnTo>
                    <a:lnTo>
                      <a:pt x="60" y="18"/>
                    </a:lnTo>
                    <a:lnTo>
                      <a:pt x="60" y="20"/>
                    </a:lnTo>
                    <a:lnTo>
                      <a:pt x="60" y="20"/>
                    </a:lnTo>
                    <a:lnTo>
                      <a:pt x="62" y="20"/>
                    </a:lnTo>
                    <a:lnTo>
                      <a:pt x="62" y="22"/>
                    </a:lnTo>
                    <a:lnTo>
                      <a:pt x="62" y="22"/>
                    </a:lnTo>
                    <a:lnTo>
                      <a:pt x="62" y="24"/>
                    </a:lnTo>
                    <a:lnTo>
                      <a:pt x="62" y="26"/>
                    </a:lnTo>
                    <a:lnTo>
                      <a:pt x="64" y="28"/>
                    </a:lnTo>
                    <a:lnTo>
                      <a:pt x="64" y="30"/>
                    </a:lnTo>
                    <a:lnTo>
                      <a:pt x="66" y="32"/>
                    </a:lnTo>
                    <a:lnTo>
                      <a:pt x="66" y="32"/>
                    </a:lnTo>
                    <a:lnTo>
                      <a:pt x="68" y="36"/>
                    </a:lnTo>
                    <a:lnTo>
                      <a:pt x="70" y="38"/>
                    </a:lnTo>
                    <a:lnTo>
                      <a:pt x="70" y="38"/>
                    </a:lnTo>
                    <a:lnTo>
                      <a:pt x="74" y="42"/>
                    </a:lnTo>
                    <a:lnTo>
                      <a:pt x="74" y="44"/>
                    </a:lnTo>
                    <a:lnTo>
                      <a:pt x="76" y="44"/>
                    </a:lnTo>
                    <a:lnTo>
                      <a:pt x="78" y="46"/>
                    </a:lnTo>
                    <a:lnTo>
                      <a:pt x="80" y="46"/>
                    </a:lnTo>
                    <a:lnTo>
                      <a:pt x="82" y="48"/>
                    </a:lnTo>
                    <a:lnTo>
                      <a:pt x="82" y="50"/>
                    </a:lnTo>
                    <a:lnTo>
                      <a:pt x="84" y="50"/>
                    </a:lnTo>
                    <a:lnTo>
                      <a:pt x="86" y="50"/>
                    </a:lnTo>
                    <a:lnTo>
                      <a:pt x="86" y="52"/>
                    </a:lnTo>
                    <a:lnTo>
                      <a:pt x="86" y="52"/>
                    </a:lnTo>
                    <a:lnTo>
                      <a:pt x="86" y="54"/>
                    </a:lnTo>
                    <a:lnTo>
                      <a:pt x="88" y="54"/>
                    </a:lnTo>
                    <a:lnTo>
                      <a:pt x="88" y="56"/>
                    </a:lnTo>
                    <a:lnTo>
                      <a:pt x="90" y="56"/>
                    </a:lnTo>
                    <a:lnTo>
                      <a:pt x="90" y="56"/>
                    </a:lnTo>
                    <a:lnTo>
                      <a:pt x="90" y="56"/>
                    </a:lnTo>
                    <a:lnTo>
                      <a:pt x="94" y="58"/>
                    </a:lnTo>
                    <a:lnTo>
                      <a:pt x="94" y="58"/>
                    </a:lnTo>
                    <a:lnTo>
                      <a:pt x="96" y="58"/>
                    </a:lnTo>
                    <a:lnTo>
                      <a:pt x="96" y="56"/>
                    </a:lnTo>
                    <a:lnTo>
                      <a:pt x="98" y="56"/>
                    </a:lnTo>
                    <a:lnTo>
                      <a:pt x="98" y="52"/>
                    </a:lnTo>
                    <a:lnTo>
                      <a:pt x="96" y="52"/>
                    </a:lnTo>
                    <a:close/>
                    <a:moveTo>
                      <a:pt x="0" y="4"/>
                    </a:moveTo>
                    <a:lnTo>
                      <a:pt x="0" y="2"/>
                    </a:lnTo>
                    <a:lnTo>
                      <a:pt x="2" y="2"/>
                    </a:lnTo>
                    <a:lnTo>
                      <a:pt x="2" y="0"/>
                    </a:lnTo>
                    <a:lnTo>
                      <a:pt x="0" y="0"/>
                    </a:lnTo>
                    <a:lnTo>
                      <a:pt x="0"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3" name="Freeform 95"/>
              <p:cNvSpPr>
                <a:spLocks noEditPoints="1"/>
              </p:cNvSpPr>
              <p:nvPr/>
            </p:nvSpPr>
            <p:spPr bwMode="auto">
              <a:xfrm>
                <a:off x="3537" y="1123"/>
                <a:ext cx="52" cy="50"/>
              </a:xfrm>
              <a:custGeom>
                <a:avLst/>
                <a:gdLst>
                  <a:gd name="T0" fmla="*/ 28 w 52"/>
                  <a:gd name="T1" fmla="*/ 4 h 50"/>
                  <a:gd name="T2" fmla="*/ 34 w 52"/>
                  <a:gd name="T3" fmla="*/ 4 h 50"/>
                  <a:gd name="T4" fmla="*/ 32 w 52"/>
                  <a:gd name="T5" fmla="*/ 4 h 50"/>
                  <a:gd name="T6" fmla="*/ 42 w 52"/>
                  <a:gd name="T7" fmla="*/ 2 h 50"/>
                  <a:gd name="T8" fmla="*/ 40 w 52"/>
                  <a:gd name="T9" fmla="*/ 4 h 50"/>
                  <a:gd name="T10" fmla="*/ 46 w 52"/>
                  <a:gd name="T11" fmla="*/ 0 h 50"/>
                  <a:gd name="T12" fmla="*/ 8 w 52"/>
                  <a:gd name="T13" fmla="*/ 38 h 50"/>
                  <a:gd name="T14" fmla="*/ 0 w 52"/>
                  <a:gd name="T15" fmla="*/ 38 h 50"/>
                  <a:gd name="T16" fmla="*/ 0 w 52"/>
                  <a:gd name="T17" fmla="*/ 42 h 50"/>
                  <a:gd name="T18" fmla="*/ 4 w 52"/>
                  <a:gd name="T19" fmla="*/ 40 h 50"/>
                  <a:gd name="T20" fmla="*/ 8 w 52"/>
                  <a:gd name="T21" fmla="*/ 42 h 50"/>
                  <a:gd name="T22" fmla="*/ 12 w 52"/>
                  <a:gd name="T23" fmla="*/ 38 h 50"/>
                  <a:gd name="T24" fmla="*/ 24 w 52"/>
                  <a:gd name="T25" fmla="*/ 6 h 50"/>
                  <a:gd name="T26" fmla="*/ 50 w 52"/>
                  <a:gd name="T27" fmla="*/ 6 h 50"/>
                  <a:gd name="T28" fmla="*/ 44 w 52"/>
                  <a:gd name="T29" fmla="*/ 4 h 50"/>
                  <a:gd name="T30" fmla="*/ 30 w 52"/>
                  <a:gd name="T31" fmla="*/ 6 h 50"/>
                  <a:gd name="T32" fmla="*/ 22 w 52"/>
                  <a:gd name="T33" fmla="*/ 12 h 50"/>
                  <a:gd name="T34" fmla="*/ 18 w 52"/>
                  <a:gd name="T35" fmla="*/ 14 h 50"/>
                  <a:gd name="T36" fmla="*/ 12 w 52"/>
                  <a:gd name="T37" fmla="*/ 28 h 50"/>
                  <a:gd name="T38" fmla="*/ 8 w 52"/>
                  <a:gd name="T39" fmla="*/ 30 h 50"/>
                  <a:gd name="T40" fmla="*/ 12 w 52"/>
                  <a:gd name="T41" fmla="*/ 34 h 50"/>
                  <a:gd name="T42" fmla="*/ 12 w 52"/>
                  <a:gd name="T43" fmla="*/ 36 h 50"/>
                  <a:gd name="T44" fmla="*/ 8 w 52"/>
                  <a:gd name="T45" fmla="*/ 36 h 50"/>
                  <a:gd name="T46" fmla="*/ 2 w 52"/>
                  <a:gd name="T47" fmla="*/ 36 h 50"/>
                  <a:gd name="T48" fmla="*/ 6 w 52"/>
                  <a:gd name="T49" fmla="*/ 38 h 50"/>
                  <a:gd name="T50" fmla="*/ 12 w 52"/>
                  <a:gd name="T51" fmla="*/ 40 h 50"/>
                  <a:gd name="T52" fmla="*/ 14 w 52"/>
                  <a:gd name="T53" fmla="*/ 38 h 50"/>
                  <a:gd name="T54" fmla="*/ 18 w 52"/>
                  <a:gd name="T55" fmla="*/ 38 h 50"/>
                  <a:gd name="T56" fmla="*/ 20 w 52"/>
                  <a:gd name="T57" fmla="*/ 38 h 50"/>
                  <a:gd name="T58" fmla="*/ 22 w 52"/>
                  <a:gd name="T59" fmla="*/ 38 h 50"/>
                  <a:gd name="T60" fmla="*/ 24 w 52"/>
                  <a:gd name="T61" fmla="*/ 40 h 50"/>
                  <a:gd name="T62" fmla="*/ 28 w 52"/>
                  <a:gd name="T63" fmla="*/ 40 h 50"/>
                  <a:gd name="T64" fmla="*/ 32 w 52"/>
                  <a:gd name="T65" fmla="*/ 42 h 50"/>
                  <a:gd name="T66" fmla="*/ 32 w 52"/>
                  <a:gd name="T67" fmla="*/ 46 h 50"/>
                  <a:gd name="T68" fmla="*/ 30 w 52"/>
                  <a:gd name="T69" fmla="*/ 48 h 50"/>
                  <a:gd name="T70" fmla="*/ 32 w 52"/>
                  <a:gd name="T71" fmla="*/ 50 h 50"/>
                  <a:gd name="T72" fmla="*/ 36 w 52"/>
                  <a:gd name="T73" fmla="*/ 48 h 50"/>
                  <a:gd name="T74" fmla="*/ 34 w 52"/>
                  <a:gd name="T75" fmla="*/ 46 h 50"/>
                  <a:gd name="T76" fmla="*/ 34 w 52"/>
                  <a:gd name="T77" fmla="*/ 44 h 50"/>
                  <a:gd name="T78" fmla="*/ 36 w 52"/>
                  <a:gd name="T79" fmla="*/ 42 h 50"/>
                  <a:gd name="T80" fmla="*/ 38 w 52"/>
                  <a:gd name="T81" fmla="*/ 38 h 50"/>
                  <a:gd name="T82" fmla="*/ 36 w 52"/>
                  <a:gd name="T83" fmla="*/ 36 h 50"/>
                  <a:gd name="T84" fmla="*/ 36 w 52"/>
                  <a:gd name="T85" fmla="*/ 32 h 50"/>
                  <a:gd name="T86" fmla="*/ 38 w 52"/>
                  <a:gd name="T87" fmla="*/ 30 h 50"/>
                  <a:gd name="T88" fmla="*/ 42 w 52"/>
                  <a:gd name="T89" fmla="*/ 30 h 50"/>
                  <a:gd name="T90" fmla="*/ 46 w 52"/>
                  <a:gd name="T91" fmla="*/ 28 h 50"/>
                  <a:gd name="T92" fmla="*/ 46 w 52"/>
                  <a:gd name="T93" fmla="*/ 26 h 50"/>
                  <a:gd name="T94" fmla="*/ 50 w 52"/>
                  <a:gd name="T95" fmla="*/ 24 h 50"/>
                  <a:gd name="T96" fmla="*/ 50 w 52"/>
                  <a:gd name="T97" fmla="*/ 22 h 50"/>
                  <a:gd name="T98" fmla="*/ 46 w 52"/>
                  <a:gd name="T99" fmla="*/ 20 h 50"/>
                  <a:gd name="T100" fmla="*/ 46 w 52"/>
                  <a:gd name="T101" fmla="*/ 18 h 50"/>
                  <a:gd name="T102" fmla="*/ 50 w 52"/>
                  <a:gd name="T103" fmla="*/ 18 h 50"/>
                  <a:gd name="T104" fmla="*/ 52 w 52"/>
                  <a:gd name="T105" fmla="*/ 12 h 50"/>
                  <a:gd name="T106" fmla="*/ 50 w 52"/>
                  <a:gd name="T107" fmla="*/ 6 h 50"/>
                  <a:gd name="T108" fmla="*/ 10 w 52"/>
                  <a:gd name="T109" fmla="*/ 34 h 50"/>
                  <a:gd name="T110" fmla="*/ 4 w 52"/>
                  <a:gd name="T111" fmla="*/ 32 h 50"/>
                  <a:gd name="T112" fmla="*/ 20 w 52"/>
                  <a:gd name="T113" fmla="*/ 12 h 50"/>
                  <a:gd name="T114" fmla="*/ 20 w 52"/>
                  <a:gd name="T11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50">
                    <a:moveTo>
                      <a:pt x="28" y="4"/>
                    </a:moveTo>
                    <a:lnTo>
                      <a:pt x="32" y="4"/>
                    </a:lnTo>
                    <a:lnTo>
                      <a:pt x="30" y="4"/>
                    </a:lnTo>
                    <a:lnTo>
                      <a:pt x="28" y="4"/>
                    </a:lnTo>
                    <a:lnTo>
                      <a:pt x="26" y="4"/>
                    </a:lnTo>
                    <a:lnTo>
                      <a:pt x="26" y="4"/>
                    </a:lnTo>
                    <a:lnTo>
                      <a:pt x="28" y="4"/>
                    </a:lnTo>
                    <a:close/>
                    <a:moveTo>
                      <a:pt x="34" y="4"/>
                    </a:moveTo>
                    <a:lnTo>
                      <a:pt x="36" y="4"/>
                    </a:lnTo>
                    <a:lnTo>
                      <a:pt x="36" y="4"/>
                    </a:lnTo>
                    <a:lnTo>
                      <a:pt x="36" y="4"/>
                    </a:lnTo>
                    <a:lnTo>
                      <a:pt x="32" y="4"/>
                    </a:lnTo>
                    <a:lnTo>
                      <a:pt x="32" y="4"/>
                    </a:lnTo>
                    <a:lnTo>
                      <a:pt x="32" y="4"/>
                    </a:lnTo>
                    <a:lnTo>
                      <a:pt x="34" y="4"/>
                    </a:lnTo>
                    <a:close/>
                    <a:moveTo>
                      <a:pt x="42" y="2"/>
                    </a:moveTo>
                    <a:lnTo>
                      <a:pt x="40" y="2"/>
                    </a:lnTo>
                    <a:lnTo>
                      <a:pt x="38" y="2"/>
                    </a:lnTo>
                    <a:lnTo>
                      <a:pt x="38" y="2"/>
                    </a:lnTo>
                    <a:lnTo>
                      <a:pt x="40" y="4"/>
                    </a:lnTo>
                    <a:lnTo>
                      <a:pt x="42" y="2"/>
                    </a:lnTo>
                    <a:close/>
                    <a:moveTo>
                      <a:pt x="48" y="0"/>
                    </a:moveTo>
                    <a:lnTo>
                      <a:pt x="46" y="0"/>
                    </a:lnTo>
                    <a:lnTo>
                      <a:pt x="46" y="0"/>
                    </a:lnTo>
                    <a:lnTo>
                      <a:pt x="46" y="2"/>
                    </a:lnTo>
                    <a:lnTo>
                      <a:pt x="46" y="2"/>
                    </a:lnTo>
                    <a:lnTo>
                      <a:pt x="48" y="0"/>
                    </a:lnTo>
                    <a:close/>
                    <a:moveTo>
                      <a:pt x="8" y="38"/>
                    </a:moveTo>
                    <a:lnTo>
                      <a:pt x="6" y="40"/>
                    </a:lnTo>
                    <a:lnTo>
                      <a:pt x="4" y="40"/>
                    </a:lnTo>
                    <a:lnTo>
                      <a:pt x="2" y="38"/>
                    </a:lnTo>
                    <a:lnTo>
                      <a:pt x="0" y="38"/>
                    </a:lnTo>
                    <a:lnTo>
                      <a:pt x="0" y="38"/>
                    </a:lnTo>
                    <a:lnTo>
                      <a:pt x="0" y="40"/>
                    </a:lnTo>
                    <a:lnTo>
                      <a:pt x="0" y="40"/>
                    </a:lnTo>
                    <a:lnTo>
                      <a:pt x="0" y="42"/>
                    </a:lnTo>
                    <a:lnTo>
                      <a:pt x="2" y="42"/>
                    </a:lnTo>
                    <a:lnTo>
                      <a:pt x="2" y="40"/>
                    </a:lnTo>
                    <a:lnTo>
                      <a:pt x="2" y="40"/>
                    </a:lnTo>
                    <a:lnTo>
                      <a:pt x="4" y="40"/>
                    </a:lnTo>
                    <a:lnTo>
                      <a:pt x="6" y="42"/>
                    </a:lnTo>
                    <a:lnTo>
                      <a:pt x="6" y="42"/>
                    </a:lnTo>
                    <a:lnTo>
                      <a:pt x="6" y="42"/>
                    </a:lnTo>
                    <a:lnTo>
                      <a:pt x="8" y="42"/>
                    </a:lnTo>
                    <a:lnTo>
                      <a:pt x="8" y="42"/>
                    </a:lnTo>
                    <a:lnTo>
                      <a:pt x="10" y="40"/>
                    </a:lnTo>
                    <a:lnTo>
                      <a:pt x="12" y="40"/>
                    </a:lnTo>
                    <a:lnTo>
                      <a:pt x="12" y="38"/>
                    </a:lnTo>
                    <a:lnTo>
                      <a:pt x="10" y="40"/>
                    </a:lnTo>
                    <a:lnTo>
                      <a:pt x="8" y="38"/>
                    </a:lnTo>
                    <a:close/>
                    <a:moveTo>
                      <a:pt x="24" y="6"/>
                    </a:moveTo>
                    <a:lnTo>
                      <a:pt x="24" y="6"/>
                    </a:lnTo>
                    <a:lnTo>
                      <a:pt x="22" y="6"/>
                    </a:lnTo>
                    <a:lnTo>
                      <a:pt x="22" y="8"/>
                    </a:lnTo>
                    <a:lnTo>
                      <a:pt x="24" y="6"/>
                    </a:lnTo>
                    <a:close/>
                    <a:moveTo>
                      <a:pt x="50" y="6"/>
                    </a:moveTo>
                    <a:lnTo>
                      <a:pt x="50" y="6"/>
                    </a:lnTo>
                    <a:lnTo>
                      <a:pt x="48" y="4"/>
                    </a:lnTo>
                    <a:lnTo>
                      <a:pt x="48" y="4"/>
                    </a:lnTo>
                    <a:lnTo>
                      <a:pt x="44" y="4"/>
                    </a:lnTo>
                    <a:lnTo>
                      <a:pt x="42" y="4"/>
                    </a:lnTo>
                    <a:lnTo>
                      <a:pt x="38" y="4"/>
                    </a:lnTo>
                    <a:lnTo>
                      <a:pt x="34" y="4"/>
                    </a:lnTo>
                    <a:lnTo>
                      <a:pt x="30" y="6"/>
                    </a:lnTo>
                    <a:lnTo>
                      <a:pt x="30" y="8"/>
                    </a:lnTo>
                    <a:lnTo>
                      <a:pt x="28" y="10"/>
                    </a:lnTo>
                    <a:lnTo>
                      <a:pt x="24" y="12"/>
                    </a:lnTo>
                    <a:lnTo>
                      <a:pt x="22" y="12"/>
                    </a:lnTo>
                    <a:lnTo>
                      <a:pt x="20" y="12"/>
                    </a:lnTo>
                    <a:lnTo>
                      <a:pt x="20" y="12"/>
                    </a:lnTo>
                    <a:lnTo>
                      <a:pt x="20" y="14"/>
                    </a:lnTo>
                    <a:lnTo>
                      <a:pt x="18" y="14"/>
                    </a:lnTo>
                    <a:lnTo>
                      <a:pt x="16" y="20"/>
                    </a:lnTo>
                    <a:lnTo>
                      <a:pt x="16" y="22"/>
                    </a:lnTo>
                    <a:lnTo>
                      <a:pt x="14" y="24"/>
                    </a:lnTo>
                    <a:lnTo>
                      <a:pt x="12" y="28"/>
                    </a:lnTo>
                    <a:lnTo>
                      <a:pt x="10" y="28"/>
                    </a:lnTo>
                    <a:lnTo>
                      <a:pt x="10" y="28"/>
                    </a:lnTo>
                    <a:lnTo>
                      <a:pt x="10" y="30"/>
                    </a:lnTo>
                    <a:lnTo>
                      <a:pt x="8" y="30"/>
                    </a:lnTo>
                    <a:lnTo>
                      <a:pt x="8" y="32"/>
                    </a:lnTo>
                    <a:lnTo>
                      <a:pt x="10" y="34"/>
                    </a:lnTo>
                    <a:lnTo>
                      <a:pt x="10" y="34"/>
                    </a:lnTo>
                    <a:lnTo>
                      <a:pt x="12" y="34"/>
                    </a:lnTo>
                    <a:lnTo>
                      <a:pt x="8" y="36"/>
                    </a:lnTo>
                    <a:lnTo>
                      <a:pt x="10" y="36"/>
                    </a:lnTo>
                    <a:lnTo>
                      <a:pt x="12" y="36"/>
                    </a:lnTo>
                    <a:lnTo>
                      <a:pt x="12" y="36"/>
                    </a:lnTo>
                    <a:lnTo>
                      <a:pt x="12" y="38"/>
                    </a:lnTo>
                    <a:lnTo>
                      <a:pt x="12" y="38"/>
                    </a:lnTo>
                    <a:lnTo>
                      <a:pt x="10" y="38"/>
                    </a:lnTo>
                    <a:lnTo>
                      <a:pt x="8" y="36"/>
                    </a:lnTo>
                    <a:lnTo>
                      <a:pt x="6" y="36"/>
                    </a:lnTo>
                    <a:lnTo>
                      <a:pt x="2" y="36"/>
                    </a:lnTo>
                    <a:lnTo>
                      <a:pt x="2" y="36"/>
                    </a:lnTo>
                    <a:lnTo>
                      <a:pt x="2" y="36"/>
                    </a:lnTo>
                    <a:lnTo>
                      <a:pt x="2" y="38"/>
                    </a:lnTo>
                    <a:lnTo>
                      <a:pt x="2" y="38"/>
                    </a:lnTo>
                    <a:lnTo>
                      <a:pt x="4" y="38"/>
                    </a:lnTo>
                    <a:lnTo>
                      <a:pt x="6" y="38"/>
                    </a:lnTo>
                    <a:lnTo>
                      <a:pt x="8" y="38"/>
                    </a:lnTo>
                    <a:lnTo>
                      <a:pt x="10" y="38"/>
                    </a:lnTo>
                    <a:lnTo>
                      <a:pt x="12" y="38"/>
                    </a:lnTo>
                    <a:lnTo>
                      <a:pt x="12" y="40"/>
                    </a:lnTo>
                    <a:lnTo>
                      <a:pt x="14" y="40"/>
                    </a:lnTo>
                    <a:lnTo>
                      <a:pt x="14" y="40"/>
                    </a:lnTo>
                    <a:lnTo>
                      <a:pt x="14" y="38"/>
                    </a:lnTo>
                    <a:lnTo>
                      <a:pt x="14" y="38"/>
                    </a:lnTo>
                    <a:lnTo>
                      <a:pt x="16" y="38"/>
                    </a:lnTo>
                    <a:lnTo>
                      <a:pt x="16" y="38"/>
                    </a:lnTo>
                    <a:lnTo>
                      <a:pt x="16" y="38"/>
                    </a:lnTo>
                    <a:lnTo>
                      <a:pt x="18" y="38"/>
                    </a:lnTo>
                    <a:lnTo>
                      <a:pt x="18" y="36"/>
                    </a:lnTo>
                    <a:lnTo>
                      <a:pt x="20" y="38"/>
                    </a:lnTo>
                    <a:lnTo>
                      <a:pt x="20" y="38"/>
                    </a:lnTo>
                    <a:lnTo>
                      <a:pt x="20" y="38"/>
                    </a:lnTo>
                    <a:lnTo>
                      <a:pt x="20" y="38"/>
                    </a:lnTo>
                    <a:lnTo>
                      <a:pt x="20" y="38"/>
                    </a:lnTo>
                    <a:lnTo>
                      <a:pt x="22" y="38"/>
                    </a:lnTo>
                    <a:lnTo>
                      <a:pt x="22" y="38"/>
                    </a:lnTo>
                    <a:lnTo>
                      <a:pt x="22" y="38"/>
                    </a:lnTo>
                    <a:lnTo>
                      <a:pt x="22" y="38"/>
                    </a:lnTo>
                    <a:lnTo>
                      <a:pt x="24" y="38"/>
                    </a:lnTo>
                    <a:lnTo>
                      <a:pt x="24" y="40"/>
                    </a:lnTo>
                    <a:lnTo>
                      <a:pt x="24" y="40"/>
                    </a:lnTo>
                    <a:lnTo>
                      <a:pt x="26" y="40"/>
                    </a:lnTo>
                    <a:lnTo>
                      <a:pt x="28" y="40"/>
                    </a:lnTo>
                    <a:lnTo>
                      <a:pt x="28" y="40"/>
                    </a:lnTo>
                    <a:lnTo>
                      <a:pt x="28" y="40"/>
                    </a:lnTo>
                    <a:lnTo>
                      <a:pt x="30" y="42"/>
                    </a:lnTo>
                    <a:lnTo>
                      <a:pt x="30" y="42"/>
                    </a:lnTo>
                    <a:lnTo>
                      <a:pt x="32" y="42"/>
                    </a:lnTo>
                    <a:lnTo>
                      <a:pt x="32" y="42"/>
                    </a:lnTo>
                    <a:lnTo>
                      <a:pt x="34" y="44"/>
                    </a:lnTo>
                    <a:lnTo>
                      <a:pt x="34" y="44"/>
                    </a:lnTo>
                    <a:lnTo>
                      <a:pt x="32" y="46"/>
                    </a:lnTo>
                    <a:lnTo>
                      <a:pt x="32" y="46"/>
                    </a:lnTo>
                    <a:lnTo>
                      <a:pt x="32" y="46"/>
                    </a:lnTo>
                    <a:lnTo>
                      <a:pt x="32" y="46"/>
                    </a:lnTo>
                    <a:lnTo>
                      <a:pt x="30" y="48"/>
                    </a:lnTo>
                    <a:lnTo>
                      <a:pt x="30" y="48"/>
                    </a:lnTo>
                    <a:lnTo>
                      <a:pt x="30" y="48"/>
                    </a:lnTo>
                    <a:lnTo>
                      <a:pt x="32" y="50"/>
                    </a:lnTo>
                    <a:lnTo>
                      <a:pt x="32" y="50"/>
                    </a:lnTo>
                    <a:lnTo>
                      <a:pt x="32" y="50"/>
                    </a:lnTo>
                    <a:lnTo>
                      <a:pt x="32" y="50"/>
                    </a:lnTo>
                    <a:lnTo>
                      <a:pt x="36" y="50"/>
                    </a:lnTo>
                    <a:lnTo>
                      <a:pt x="36" y="48"/>
                    </a:lnTo>
                    <a:lnTo>
                      <a:pt x="36" y="46"/>
                    </a:lnTo>
                    <a:lnTo>
                      <a:pt x="34" y="46"/>
                    </a:lnTo>
                    <a:lnTo>
                      <a:pt x="34" y="46"/>
                    </a:lnTo>
                    <a:lnTo>
                      <a:pt x="34" y="46"/>
                    </a:lnTo>
                    <a:lnTo>
                      <a:pt x="34" y="44"/>
                    </a:lnTo>
                    <a:lnTo>
                      <a:pt x="34" y="44"/>
                    </a:lnTo>
                    <a:lnTo>
                      <a:pt x="34" y="44"/>
                    </a:lnTo>
                    <a:lnTo>
                      <a:pt x="34" y="44"/>
                    </a:lnTo>
                    <a:lnTo>
                      <a:pt x="38" y="42"/>
                    </a:lnTo>
                    <a:lnTo>
                      <a:pt x="38" y="42"/>
                    </a:lnTo>
                    <a:lnTo>
                      <a:pt x="38" y="42"/>
                    </a:lnTo>
                    <a:lnTo>
                      <a:pt x="36" y="42"/>
                    </a:lnTo>
                    <a:lnTo>
                      <a:pt x="36" y="42"/>
                    </a:lnTo>
                    <a:lnTo>
                      <a:pt x="36" y="42"/>
                    </a:lnTo>
                    <a:lnTo>
                      <a:pt x="38" y="40"/>
                    </a:lnTo>
                    <a:lnTo>
                      <a:pt x="38" y="38"/>
                    </a:lnTo>
                    <a:lnTo>
                      <a:pt x="38" y="38"/>
                    </a:lnTo>
                    <a:lnTo>
                      <a:pt x="38" y="36"/>
                    </a:lnTo>
                    <a:lnTo>
                      <a:pt x="38" y="36"/>
                    </a:lnTo>
                    <a:lnTo>
                      <a:pt x="36" y="36"/>
                    </a:lnTo>
                    <a:lnTo>
                      <a:pt x="36" y="34"/>
                    </a:lnTo>
                    <a:lnTo>
                      <a:pt x="36" y="34"/>
                    </a:lnTo>
                    <a:lnTo>
                      <a:pt x="36" y="32"/>
                    </a:lnTo>
                    <a:lnTo>
                      <a:pt x="36" y="32"/>
                    </a:lnTo>
                    <a:lnTo>
                      <a:pt x="36" y="32"/>
                    </a:lnTo>
                    <a:lnTo>
                      <a:pt x="38" y="30"/>
                    </a:lnTo>
                    <a:lnTo>
                      <a:pt x="38" y="30"/>
                    </a:lnTo>
                    <a:lnTo>
                      <a:pt x="38" y="30"/>
                    </a:lnTo>
                    <a:lnTo>
                      <a:pt x="40" y="30"/>
                    </a:lnTo>
                    <a:lnTo>
                      <a:pt x="40" y="32"/>
                    </a:lnTo>
                    <a:lnTo>
                      <a:pt x="40" y="32"/>
                    </a:lnTo>
                    <a:lnTo>
                      <a:pt x="42" y="30"/>
                    </a:lnTo>
                    <a:lnTo>
                      <a:pt x="42" y="30"/>
                    </a:lnTo>
                    <a:lnTo>
                      <a:pt x="46" y="30"/>
                    </a:lnTo>
                    <a:lnTo>
                      <a:pt x="46" y="30"/>
                    </a:lnTo>
                    <a:lnTo>
                      <a:pt x="46" y="28"/>
                    </a:lnTo>
                    <a:lnTo>
                      <a:pt x="46" y="28"/>
                    </a:lnTo>
                    <a:lnTo>
                      <a:pt x="46" y="28"/>
                    </a:lnTo>
                    <a:lnTo>
                      <a:pt x="46" y="28"/>
                    </a:lnTo>
                    <a:lnTo>
                      <a:pt x="46" y="26"/>
                    </a:lnTo>
                    <a:lnTo>
                      <a:pt x="46" y="26"/>
                    </a:lnTo>
                    <a:lnTo>
                      <a:pt x="46" y="26"/>
                    </a:lnTo>
                    <a:lnTo>
                      <a:pt x="48" y="26"/>
                    </a:lnTo>
                    <a:lnTo>
                      <a:pt x="50" y="24"/>
                    </a:lnTo>
                    <a:lnTo>
                      <a:pt x="50" y="24"/>
                    </a:lnTo>
                    <a:lnTo>
                      <a:pt x="50" y="22"/>
                    </a:lnTo>
                    <a:lnTo>
                      <a:pt x="50" y="22"/>
                    </a:lnTo>
                    <a:lnTo>
                      <a:pt x="50" y="22"/>
                    </a:lnTo>
                    <a:lnTo>
                      <a:pt x="50" y="20"/>
                    </a:lnTo>
                    <a:lnTo>
                      <a:pt x="48" y="20"/>
                    </a:lnTo>
                    <a:lnTo>
                      <a:pt x="48" y="20"/>
                    </a:lnTo>
                    <a:lnTo>
                      <a:pt x="46" y="20"/>
                    </a:lnTo>
                    <a:lnTo>
                      <a:pt x="46" y="20"/>
                    </a:lnTo>
                    <a:lnTo>
                      <a:pt x="46" y="20"/>
                    </a:lnTo>
                    <a:lnTo>
                      <a:pt x="46" y="18"/>
                    </a:lnTo>
                    <a:lnTo>
                      <a:pt x="46" y="18"/>
                    </a:lnTo>
                    <a:lnTo>
                      <a:pt x="46" y="18"/>
                    </a:lnTo>
                    <a:lnTo>
                      <a:pt x="46" y="18"/>
                    </a:lnTo>
                    <a:lnTo>
                      <a:pt x="46" y="18"/>
                    </a:lnTo>
                    <a:lnTo>
                      <a:pt x="50" y="18"/>
                    </a:lnTo>
                    <a:lnTo>
                      <a:pt x="50" y="18"/>
                    </a:lnTo>
                    <a:lnTo>
                      <a:pt x="50" y="16"/>
                    </a:lnTo>
                    <a:lnTo>
                      <a:pt x="52" y="14"/>
                    </a:lnTo>
                    <a:lnTo>
                      <a:pt x="52" y="12"/>
                    </a:lnTo>
                    <a:lnTo>
                      <a:pt x="52" y="12"/>
                    </a:lnTo>
                    <a:lnTo>
                      <a:pt x="52" y="8"/>
                    </a:lnTo>
                    <a:lnTo>
                      <a:pt x="52" y="6"/>
                    </a:lnTo>
                    <a:lnTo>
                      <a:pt x="50" y="6"/>
                    </a:lnTo>
                    <a:close/>
                    <a:moveTo>
                      <a:pt x="6" y="34"/>
                    </a:moveTo>
                    <a:lnTo>
                      <a:pt x="8" y="34"/>
                    </a:lnTo>
                    <a:lnTo>
                      <a:pt x="10" y="34"/>
                    </a:lnTo>
                    <a:lnTo>
                      <a:pt x="10" y="34"/>
                    </a:lnTo>
                    <a:lnTo>
                      <a:pt x="10" y="34"/>
                    </a:lnTo>
                    <a:lnTo>
                      <a:pt x="8" y="32"/>
                    </a:lnTo>
                    <a:lnTo>
                      <a:pt x="6" y="32"/>
                    </a:lnTo>
                    <a:lnTo>
                      <a:pt x="4" y="32"/>
                    </a:lnTo>
                    <a:lnTo>
                      <a:pt x="4" y="34"/>
                    </a:lnTo>
                    <a:lnTo>
                      <a:pt x="6" y="34"/>
                    </a:lnTo>
                    <a:lnTo>
                      <a:pt x="6" y="34"/>
                    </a:lnTo>
                    <a:close/>
                    <a:moveTo>
                      <a:pt x="20" y="12"/>
                    </a:moveTo>
                    <a:lnTo>
                      <a:pt x="22" y="10"/>
                    </a:lnTo>
                    <a:lnTo>
                      <a:pt x="22" y="8"/>
                    </a:lnTo>
                    <a:lnTo>
                      <a:pt x="20" y="10"/>
                    </a:lnTo>
                    <a:lnTo>
                      <a:pt x="20" y="10"/>
                    </a:lnTo>
                    <a:lnTo>
                      <a:pt x="20" y="10"/>
                    </a:lnTo>
                    <a:lnTo>
                      <a:pt x="20"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4" name="Freeform 96"/>
              <p:cNvSpPr>
                <a:spLocks/>
              </p:cNvSpPr>
              <p:nvPr/>
            </p:nvSpPr>
            <p:spPr bwMode="auto">
              <a:xfrm>
                <a:off x="4689" y="1534"/>
                <a:ext cx="132" cy="72"/>
              </a:xfrm>
              <a:custGeom>
                <a:avLst/>
                <a:gdLst>
                  <a:gd name="T0" fmla="*/ 128 w 132"/>
                  <a:gd name="T1" fmla="*/ 58 h 72"/>
                  <a:gd name="T2" fmla="*/ 128 w 132"/>
                  <a:gd name="T3" fmla="*/ 46 h 72"/>
                  <a:gd name="T4" fmla="*/ 126 w 132"/>
                  <a:gd name="T5" fmla="*/ 44 h 72"/>
                  <a:gd name="T6" fmla="*/ 120 w 132"/>
                  <a:gd name="T7" fmla="*/ 46 h 72"/>
                  <a:gd name="T8" fmla="*/ 112 w 132"/>
                  <a:gd name="T9" fmla="*/ 44 h 72"/>
                  <a:gd name="T10" fmla="*/ 106 w 132"/>
                  <a:gd name="T11" fmla="*/ 42 h 72"/>
                  <a:gd name="T12" fmla="*/ 102 w 132"/>
                  <a:gd name="T13" fmla="*/ 40 h 72"/>
                  <a:gd name="T14" fmla="*/ 100 w 132"/>
                  <a:gd name="T15" fmla="*/ 42 h 72"/>
                  <a:gd name="T16" fmla="*/ 96 w 132"/>
                  <a:gd name="T17" fmla="*/ 40 h 72"/>
                  <a:gd name="T18" fmla="*/ 94 w 132"/>
                  <a:gd name="T19" fmla="*/ 44 h 72"/>
                  <a:gd name="T20" fmla="*/ 88 w 132"/>
                  <a:gd name="T21" fmla="*/ 38 h 72"/>
                  <a:gd name="T22" fmla="*/ 80 w 132"/>
                  <a:gd name="T23" fmla="*/ 36 h 72"/>
                  <a:gd name="T24" fmla="*/ 78 w 132"/>
                  <a:gd name="T25" fmla="*/ 32 h 72"/>
                  <a:gd name="T26" fmla="*/ 74 w 132"/>
                  <a:gd name="T27" fmla="*/ 32 h 72"/>
                  <a:gd name="T28" fmla="*/ 68 w 132"/>
                  <a:gd name="T29" fmla="*/ 28 h 72"/>
                  <a:gd name="T30" fmla="*/ 64 w 132"/>
                  <a:gd name="T31" fmla="*/ 24 h 72"/>
                  <a:gd name="T32" fmla="*/ 58 w 132"/>
                  <a:gd name="T33" fmla="*/ 20 h 72"/>
                  <a:gd name="T34" fmla="*/ 52 w 132"/>
                  <a:gd name="T35" fmla="*/ 18 h 72"/>
                  <a:gd name="T36" fmla="*/ 44 w 132"/>
                  <a:gd name="T37" fmla="*/ 14 h 72"/>
                  <a:gd name="T38" fmla="*/ 30 w 132"/>
                  <a:gd name="T39" fmla="*/ 6 h 72"/>
                  <a:gd name="T40" fmla="*/ 26 w 132"/>
                  <a:gd name="T41" fmla="*/ 0 h 72"/>
                  <a:gd name="T42" fmla="*/ 16 w 132"/>
                  <a:gd name="T43" fmla="*/ 4 h 72"/>
                  <a:gd name="T44" fmla="*/ 12 w 132"/>
                  <a:gd name="T45" fmla="*/ 4 h 72"/>
                  <a:gd name="T46" fmla="*/ 8 w 132"/>
                  <a:gd name="T47" fmla="*/ 4 h 72"/>
                  <a:gd name="T48" fmla="*/ 4 w 132"/>
                  <a:gd name="T49" fmla="*/ 12 h 72"/>
                  <a:gd name="T50" fmla="*/ 2 w 132"/>
                  <a:gd name="T51" fmla="*/ 20 h 72"/>
                  <a:gd name="T52" fmla="*/ 0 w 132"/>
                  <a:gd name="T53" fmla="*/ 26 h 72"/>
                  <a:gd name="T54" fmla="*/ 6 w 132"/>
                  <a:gd name="T55" fmla="*/ 30 h 72"/>
                  <a:gd name="T56" fmla="*/ 8 w 132"/>
                  <a:gd name="T57" fmla="*/ 30 h 72"/>
                  <a:gd name="T58" fmla="*/ 12 w 132"/>
                  <a:gd name="T59" fmla="*/ 32 h 72"/>
                  <a:gd name="T60" fmla="*/ 20 w 132"/>
                  <a:gd name="T61" fmla="*/ 36 h 72"/>
                  <a:gd name="T62" fmla="*/ 28 w 132"/>
                  <a:gd name="T63" fmla="*/ 42 h 72"/>
                  <a:gd name="T64" fmla="*/ 32 w 132"/>
                  <a:gd name="T65" fmla="*/ 44 h 72"/>
                  <a:gd name="T66" fmla="*/ 38 w 132"/>
                  <a:gd name="T67" fmla="*/ 46 h 72"/>
                  <a:gd name="T68" fmla="*/ 46 w 132"/>
                  <a:gd name="T69" fmla="*/ 50 h 72"/>
                  <a:gd name="T70" fmla="*/ 54 w 132"/>
                  <a:gd name="T71" fmla="*/ 52 h 72"/>
                  <a:gd name="T72" fmla="*/ 56 w 132"/>
                  <a:gd name="T73" fmla="*/ 52 h 72"/>
                  <a:gd name="T74" fmla="*/ 64 w 132"/>
                  <a:gd name="T75" fmla="*/ 52 h 72"/>
                  <a:gd name="T76" fmla="*/ 74 w 132"/>
                  <a:gd name="T77" fmla="*/ 54 h 72"/>
                  <a:gd name="T78" fmla="*/ 76 w 132"/>
                  <a:gd name="T79" fmla="*/ 58 h 72"/>
                  <a:gd name="T80" fmla="*/ 84 w 132"/>
                  <a:gd name="T81" fmla="*/ 62 h 72"/>
                  <a:gd name="T82" fmla="*/ 86 w 132"/>
                  <a:gd name="T83" fmla="*/ 64 h 72"/>
                  <a:gd name="T84" fmla="*/ 92 w 132"/>
                  <a:gd name="T85" fmla="*/ 62 h 72"/>
                  <a:gd name="T86" fmla="*/ 94 w 132"/>
                  <a:gd name="T87" fmla="*/ 66 h 72"/>
                  <a:gd name="T88" fmla="*/ 100 w 132"/>
                  <a:gd name="T89" fmla="*/ 66 h 72"/>
                  <a:gd name="T90" fmla="*/ 108 w 132"/>
                  <a:gd name="T91" fmla="*/ 68 h 72"/>
                  <a:gd name="T92" fmla="*/ 114 w 132"/>
                  <a:gd name="T93" fmla="*/ 68 h 72"/>
                  <a:gd name="T94" fmla="*/ 120 w 132"/>
                  <a:gd name="T95" fmla="*/ 70 h 72"/>
                  <a:gd name="T96" fmla="*/ 128 w 132"/>
                  <a:gd name="T97" fmla="*/ 70 h 72"/>
                  <a:gd name="T98" fmla="*/ 130 w 132"/>
                  <a:gd name="T99"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72">
                    <a:moveTo>
                      <a:pt x="130" y="64"/>
                    </a:moveTo>
                    <a:lnTo>
                      <a:pt x="130" y="62"/>
                    </a:lnTo>
                    <a:lnTo>
                      <a:pt x="128" y="58"/>
                    </a:lnTo>
                    <a:lnTo>
                      <a:pt x="128" y="58"/>
                    </a:lnTo>
                    <a:lnTo>
                      <a:pt x="126" y="52"/>
                    </a:lnTo>
                    <a:lnTo>
                      <a:pt x="128" y="50"/>
                    </a:lnTo>
                    <a:lnTo>
                      <a:pt x="128" y="48"/>
                    </a:lnTo>
                    <a:lnTo>
                      <a:pt x="128" y="46"/>
                    </a:lnTo>
                    <a:lnTo>
                      <a:pt x="128" y="46"/>
                    </a:lnTo>
                    <a:lnTo>
                      <a:pt x="128" y="44"/>
                    </a:lnTo>
                    <a:lnTo>
                      <a:pt x="126" y="44"/>
                    </a:lnTo>
                    <a:lnTo>
                      <a:pt x="126" y="44"/>
                    </a:lnTo>
                    <a:lnTo>
                      <a:pt x="124" y="44"/>
                    </a:lnTo>
                    <a:lnTo>
                      <a:pt x="122" y="44"/>
                    </a:lnTo>
                    <a:lnTo>
                      <a:pt x="120" y="46"/>
                    </a:lnTo>
                    <a:lnTo>
                      <a:pt x="120" y="46"/>
                    </a:lnTo>
                    <a:lnTo>
                      <a:pt x="118" y="46"/>
                    </a:lnTo>
                    <a:lnTo>
                      <a:pt x="118" y="46"/>
                    </a:lnTo>
                    <a:lnTo>
                      <a:pt x="114" y="46"/>
                    </a:lnTo>
                    <a:lnTo>
                      <a:pt x="112" y="44"/>
                    </a:lnTo>
                    <a:lnTo>
                      <a:pt x="110" y="44"/>
                    </a:lnTo>
                    <a:lnTo>
                      <a:pt x="108" y="42"/>
                    </a:lnTo>
                    <a:lnTo>
                      <a:pt x="108" y="42"/>
                    </a:lnTo>
                    <a:lnTo>
                      <a:pt x="106" y="42"/>
                    </a:lnTo>
                    <a:lnTo>
                      <a:pt x="104" y="40"/>
                    </a:lnTo>
                    <a:lnTo>
                      <a:pt x="104" y="40"/>
                    </a:lnTo>
                    <a:lnTo>
                      <a:pt x="104" y="40"/>
                    </a:lnTo>
                    <a:lnTo>
                      <a:pt x="102" y="40"/>
                    </a:lnTo>
                    <a:lnTo>
                      <a:pt x="102" y="42"/>
                    </a:lnTo>
                    <a:lnTo>
                      <a:pt x="102" y="44"/>
                    </a:lnTo>
                    <a:lnTo>
                      <a:pt x="100" y="44"/>
                    </a:lnTo>
                    <a:lnTo>
                      <a:pt x="100" y="42"/>
                    </a:lnTo>
                    <a:lnTo>
                      <a:pt x="98" y="42"/>
                    </a:lnTo>
                    <a:lnTo>
                      <a:pt x="96" y="40"/>
                    </a:lnTo>
                    <a:lnTo>
                      <a:pt x="96" y="40"/>
                    </a:lnTo>
                    <a:lnTo>
                      <a:pt x="96" y="40"/>
                    </a:lnTo>
                    <a:lnTo>
                      <a:pt x="96" y="42"/>
                    </a:lnTo>
                    <a:lnTo>
                      <a:pt x="96" y="44"/>
                    </a:lnTo>
                    <a:lnTo>
                      <a:pt x="94" y="44"/>
                    </a:lnTo>
                    <a:lnTo>
                      <a:pt x="94" y="44"/>
                    </a:lnTo>
                    <a:lnTo>
                      <a:pt x="94" y="42"/>
                    </a:lnTo>
                    <a:lnTo>
                      <a:pt x="92" y="40"/>
                    </a:lnTo>
                    <a:lnTo>
                      <a:pt x="90" y="38"/>
                    </a:lnTo>
                    <a:lnTo>
                      <a:pt x="88" y="38"/>
                    </a:lnTo>
                    <a:lnTo>
                      <a:pt x="84" y="38"/>
                    </a:lnTo>
                    <a:lnTo>
                      <a:pt x="82" y="36"/>
                    </a:lnTo>
                    <a:lnTo>
                      <a:pt x="80" y="36"/>
                    </a:lnTo>
                    <a:lnTo>
                      <a:pt x="80" y="36"/>
                    </a:lnTo>
                    <a:lnTo>
                      <a:pt x="80" y="34"/>
                    </a:lnTo>
                    <a:lnTo>
                      <a:pt x="80" y="32"/>
                    </a:lnTo>
                    <a:lnTo>
                      <a:pt x="80" y="32"/>
                    </a:lnTo>
                    <a:lnTo>
                      <a:pt x="78" y="32"/>
                    </a:lnTo>
                    <a:lnTo>
                      <a:pt x="78" y="32"/>
                    </a:lnTo>
                    <a:lnTo>
                      <a:pt x="76" y="32"/>
                    </a:lnTo>
                    <a:lnTo>
                      <a:pt x="74" y="32"/>
                    </a:lnTo>
                    <a:lnTo>
                      <a:pt x="74" y="32"/>
                    </a:lnTo>
                    <a:lnTo>
                      <a:pt x="72" y="32"/>
                    </a:lnTo>
                    <a:lnTo>
                      <a:pt x="72" y="30"/>
                    </a:lnTo>
                    <a:lnTo>
                      <a:pt x="72" y="30"/>
                    </a:lnTo>
                    <a:lnTo>
                      <a:pt x="68" y="28"/>
                    </a:lnTo>
                    <a:lnTo>
                      <a:pt x="68" y="28"/>
                    </a:lnTo>
                    <a:lnTo>
                      <a:pt x="66" y="26"/>
                    </a:lnTo>
                    <a:lnTo>
                      <a:pt x="64" y="26"/>
                    </a:lnTo>
                    <a:lnTo>
                      <a:pt x="64" y="24"/>
                    </a:lnTo>
                    <a:lnTo>
                      <a:pt x="62" y="22"/>
                    </a:lnTo>
                    <a:lnTo>
                      <a:pt x="62" y="20"/>
                    </a:lnTo>
                    <a:lnTo>
                      <a:pt x="60" y="20"/>
                    </a:lnTo>
                    <a:lnTo>
                      <a:pt x="58" y="20"/>
                    </a:lnTo>
                    <a:lnTo>
                      <a:pt x="56" y="20"/>
                    </a:lnTo>
                    <a:lnTo>
                      <a:pt x="54" y="20"/>
                    </a:lnTo>
                    <a:lnTo>
                      <a:pt x="54" y="20"/>
                    </a:lnTo>
                    <a:lnTo>
                      <a:pt x="52" y="18"/>
                    </a:lnTo>
                    <a:lnTo>
                      <a:pt x="50" y="16"/>
                    </a:lnTo>
                    <a:lnTo>
                      <a:pt x="48" y="14"/>
                    </a:lnTo>
                    <a:lnTo>
                      <a:pt x="46" y="14"/>
                    </a:lnTo>
                    <a:lnTo>
                      <a:pt x="44" y="14"/>
                    </a:lnTo>
                    <a:lnTo>
                      <a:pt x="40" y="12"/>
                    </a:lnTo>
                    <a:lnTo>
                      <a:pt x="38" y="10"/>
                    </a:lnTo>
                    <a:lnTo>
                      <a:pt x="34" y="8"/>
                    </a:lnTo>
                    <a:lnTo>
                      <a:pt x="30" y="6"/>
                    </a:lnTo>
                    <a:lnTo>
                      <a:pt x="28" y="4"/>
                    </a:lnTo>
                    <a:lnTo>
                      <a:pt x="28" y="4"/>
                    </a:lnTo>
                    <a:lnTo>
                      <a:pt x="28" y="2"/>
                    </a:lnTo>
                    <a:lnTo>
                      <a:pt x="26" y="0"/>
                    </a:lnTo>
                    <a:lnTo>
                      <a:pt x="24" y="0"/>
                    </a:lnTo>
                    <a:lnTo>
                      <a:pt x="20" y="0"/>
                    </a:lnTo>
                    <a:lnTo>
                      <a:pt x="16" y="0"/>
                    </a:lnTo>
                    <a:lnTo>
                      <a:pt x="16" y="4"/>
                    </a:lnTo>
                    <a:lnTo>
                      <a:pt x="14" y="6"/>
                    </a:lnTo>
                    <a:lnTo>
                      <a:pt x="14" y="6"/>
                    </a:lnTo>
                    <a:lnTo>
                      <a:pt x="12" y="4"/>
                    </a:lnTo>
                    <a:lnTo>
                      <a:pt x="12" y="4"/>
                    </a:lnTo>
                    <a:lnTo>
                      <a:pt x="10" y="4"/>
                    </a:lnTo>
                    <a:lnTo>
                      <a:pt x="10" y="4"/>
                    </a:lnTo>
                    <a:lnTo>
                      <a:pt x="8" y="4"/>
                    </a:lnTo>
                    <a:lnTo>
                      <a:pt x="8" y="4"/>
                    </a:lnTo>
                    <a:lnTo>
                      <a:pt x="6" y="6"/>
                    </a:lnTo>
                    <a:lnTo>
                      <a:pt x="6" y="8"/>
                    </a:lnTo>
                    <a:lnTo>
                      <a:pt x="6" y="8"/>
                    </a:lnTo>
                    <a:lnTo>
                      <a:pt x="4" y="12"/>
                    </a:lnTo>
                    <a:lnTo>
                      <a:pt x="2" y="14"/>
                    </a:lnTo>
                    <a:lnTo>
                      <a:pt x="2" y="16"/>
                    </a:lnTo>
                    <a:lnTo>
                      <a:pt x="2" y="18"/>
                    </a:lnTo>
                    <a:lnTo>
                      <a:pt x="2" y="20"/>
                    </a:lnTo>
                    <a:lnTo>
                      <a:pt x="2" y="22"/>
                    </a:lnTo>
                    <a:lnTo>
                      <a:pt x="2" y="22"/>
                    </a:lnTo>
                    <a:lnTo>
                      <a:pt x="2" y="24"/>
                    </a:lnTo>
                    <a:lnTo>
                      <a:pt x="0" y="26"/>
                    </a:lnTo>
                    <a:lnTo>
                      <a:pt x="2" y="28"/>
                    </a:lnTo>
                    <a:lnTo>
                      <a:pt x="2" y="28"/>
                    </a:lnTo>
                    <a:lnTo>
                      <a:pt x="4" y="30"/>
                    </a:lnTo>
                    <a:lnTo>
                      <a:pt x="6" y="30"/>
                    </a:lnTo>
                    <a:lnTo>
                      <a:pt x="8" y="32"/>
                    </a:lnTo>
                    <a:lnTo>
                      <a:pt x="8" y="32"/>
                    </a:lnTo>
                    <a:lnTo>
                      <a:pt x="8" y="30"/>
                    </a:lnTo>
                    <a:lnTo>
                      <a:pt x="8" y="30"/>
                    </a:lnTo>
                    <a:lnTo>
                      <a:pt x="10" y="30"/>
                    </a:lnTo>
                    <a:lnTo>
                      <a:pt x="12" y="32"/>
                    </a:lnTo>
                    <a:lnTo>
                      <a:pt x="12" y="32"/>
                    </a:lnTo>
                    <a:lnTo>
                      <a:pt x="12" y="32"/>
                    </a:lnTo>
                    <a:lnTo>
                      <a:pt x="16" y="34"/>
                    </a:lnTo>
                    <a:lnTo>
                      <a:pt x="18" y="34"/>
                    </a:lnTo>
                    <a:lnTo>
                      <a:pt x="20" y="36"/>
                    </a:lnTo>
                    <a:lnTo>
                      <a:pt x="20" y="36"/>
                    </a:lnTo>
                    <a:lnTo>
                      <a:pt x="20" y="38"/>
                    </a:lnTo>
                    <a:lnTo>
                      <a:pt x="22" y="38"/>
                    </a:lnTo>
                    <a:lnTo>
                      <a:pt x="26" y="40"/>
                    </a:lnTo>
                    <a:lnTo>
                      <a:pt x="28" y="42"/>
                    </a:lnTo>
                    <a:lnTo>
                      <a:pt x="30" y="44"/>
                    </a:lnTo>
                    <a:lnTo>
                      <a:pt x="32" y="44"/>
                    </a:lnTo>
                    <a:lnTo>
                      <a:pt x="32" y="44"/>
                    </a:lnTo>
                    <a:lnTo>
                      <a:pt x="32" y="44"/>
                    </a:lnTo>
                    <a:lnTo>
                      <a:pt x="34" y="44"/>
                    </a:lnTo>
                    <a:lnTo>
                      <a:pt x="34" y="44"/>
                    </a:lnTo>
                    <a:lnTo>
                      <a:pt x="36" y="44"/>
                    </a:lnTo>
                    <a:lnTo>
                      <a:pt x="38" y="46"/>
                    </a:lnTo>
                    <a:lnTo>
                      <a:pt x="42" y="48"/>
                    </a:lnTo>
                    <a:lnTo>
                      <a:pt x="44" y="48"/>
                    </a:lnTo>
                    <a:lnTo>
                      <a:pt x="44" y="48"/>
                    </a:lnTo>
                    <a:lnTo>
                      <a:pt x="46" y="50"/>
                    </a:lnTo>
                    <a:lnTo>
                      <a:pt x="46" y="50"/>
                    </a:lnTo>
                    <a:lnTo>
                      <a:pt x="50" y="52"/>
                    </a:lnTo>
                    <a:lnTo>
                      <a:pt x="52" y="52"/>
                    </a:lnTo>
                    <a:lnTo>
                      <a:pt x="54" y="52"/>
                    </a:lnTo>
                    <a:lnTo>
                      <a:pt x="54" y="54"/>
                    </a:lnTo>
                    <a:lnTo>
                      <a:pt x="56" y="52"/>
                    </a:lnTo>
                    <a:lnTo>
                      <a:pt x="56" y="52"/>
                    </a:lnTo>
                    <a:lnTo>
                      <a:pt x="56" y="52"/>
                    </a:lnTo>
                    <a:lnTo>
                      <a:pt x="58" y="52"/>
                    </a:lnTo>
                    <a:lnTo>
                      <a:pt x="62" y="52"/>
                    </a:lnTo>
                    <a:lnTo>
                      <a:pt x="64" y="54"/>
                    </a:lnTo>
                    <a:lnTo>
                      <a:pt x="64" y="52"/>
                    </a:lnTo>
                    <a:lnTo>
                      <a:pt x="66" y="52"/>
                    </a:lnTo>
                    <a:lnTo>
                      <a:pt x="66" y="52"/>
                    </a:lnTo>
                    <a:lnTo>
                      <a:pt x="70" y="52"/>
                    </a:lnTo>
                    <a:lnTo>
                      <a:pt x="74" y="54"/>
                    </a:lnTo>
                    <a:lnTo>
                      <a:pt x="76" y="54"/>
                    </a:lnTo>
                    <a:lnTo>
                      <a:pt x="76" y="56"/>
                    </a:lnTo>
                    <a:lnTo>
                      <a:pt x="76" y="56"/>
                    </a:lnTo>
                    <a:lnTo>
                      <a:pt x="76" y="58"/>
                    </a:lnTo>
                    <a:lnTo>
                      <a:pt x="78" y="60"/>
                    </a:lnTo>
                    <a:lnTo>
                      <a:pt x="82" y="62"/>
                    </a:lnTo>
                    <a:lnTo>
                      <a:pt x="82" y="62"/>
                    </a:lnTo>
                    <a:lnTo>
                      <a:pt x="84" y="62"/>
                    </a:lnTo>
                    <a:lnTo>
                      <a:pt x="84" y="62"/>
                    </a:lnTo>
                    <a:lnTo>
                      <a:pt x="84" y="62"/>
                    </a:lnTo>
                    <a:lnTo>
                      <a:pt x="86" y="64"/>
                    </a:lnTo>
                    <a:lnTo>
                      <a:pt x="86" y="64"/>
                    </a:lnTo>
                    <a:lnTo>
                      <a:pt x="86" y="64"/>
                    </a:lnTo>
                    <a:lnTo>
                      <a:pt x="88" y="64"/>
                    </a:lnTo>
                    <a:lnTo>
                      <a:pt x="90" y="64"/>
                    </a:lnTo>
                    <a:lnTo>
                      <a:pt x="92" y="62"/>
                    </a:lnTo>
                    <a:lnTo>
                      <a:pt x="92" y="62"/>
                    </a:lnTo>
                    <a:lnTo>
                      <a:pt x="94" y="64"/>
                    </a:lnTo>
                    <a:lnTo>
                      <a:pt x="94" y="66"/>
                    </a:lnTo>
                    <a:lnTo>
                      <a:pt x="94" y="66"/>
                    </a:lnTo>
                    <a:lnTo>
                      <a:pt x="96" y="66"/>
                    </a:lnTo>
                    <a:lnTo>
                      <a:pt x="96" y="68"/>
                    </a:lnTo>
                    <a:lnTo>
                      <a:pt x="98" y="66"/>
                    </a:lnTo>
                    <a:lnTo>
                      <a:pt x="100" y="66"/>
                    </a:lnTo>
                    <a:lnTo>
                      <a:pt x="102" y="68"/>
                    </a:lnTo>
                    <a:lnTo>
                      <a:pt x="104" y="68"/>
                    </a:lnTo>
                    <a:lnTo>
                      <a:pt x="104" y="68"/>
                    </a:lnTo>
                    <a:lnTo>
                      <a:pt x="108" y="68"/>
                    </a:lnTo>
                    <a:lnTo>
                      <a:pt x="110" y="70"/>
                    </a:lnTo>
                    <a:lnTo>
                      <a:pt x="110" y="70"/>
                    </a:lnTo>
                    <a:lnTo>
                      <a:pt x="114" y="68"/>
                    </a:lnTo>
                    <a:lnTo>
                      <a:pt x="114" y="68"/>
                    </a:lnTo>
                    <a:lnTo>
                      <a:pt x="116" y="70"/>
                    </a:lnTo>
                    <a:lnTo>
                      <a:pt x="116" y="70"/>
                    </a:lnTo>
                    <a:lnTo>
                      <a:pt x="118" y="72"/>
                    </a:lnTo>
                    <a:lnTo>
                      <a:pt x="120" y="70"/>
                    </a:lnTo>
                    <a:lnTo>
                      <a:pt x="122" y="70"/>
                    </a:lnTo>
                    <a:lnTo>
                      <a:pt x="124" y="70"/>
                    </a:lnTo>
                    <a:lnTo>
                      <a:pt x="126" y="70"/>
                    </a:lnTo>
                    <a:lnTo>
                      <a:pt x="128" y="70"/>
                    </a:lnTo>
                    <a:lnTo>
                      <a:pt x="130" y="70"/>
                    </a:lnTo>
                    <a:lnTo>
                      <a:pt x="130" y="70"/>
                    </a:lnTo>
                    <a:lnTo>
                      <a:pt x="130" y="70"/>
                    </a:lnTo>
                    <a:lnTo>
                      <a:pt x="130" y="68"/>
                    </a:lnTo>
                    <a:lnTo>
                      <a:pt x="132" y="64"/>
                    </a:lnTo>
                    <a:lnTo>
                      <a:pt x="130" y="6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5" name="Freeform 97"/>
              <p:cNvSpPr>
                <a:spLocks/>
              </p:cNvSpPr>
              <p:nvPr/>
            </p:nvSpPr>
            <p:spPr bwMode="auto">
              <a:xfrm>
                <a:off x="6102" y="2085"/>
                <a:ext cx="0" cy="2"/>
              </a:xfrm>
              <a:custGeom>
                <a:avLst/>
                <a:gdLst>
                  <a:gd name="T0" fmla="*/ 0 h 2"/>
                  <a:gd name="T1" fmla="*/ 0 h 2"/>
                  <a:gd name="T2" fmla="*/ 0 h 2"/>
                  <a:gd name="T3" fmla="*/ 2 h 2"/>
                  <a:gd name="T4" fmla="*/ 2 h 2"/>
                  <a:gd name="T5" fmla="*/ 2 h 2"/>
                  <a:gd name="T6" fmla="*/ 2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0"/>
                    </a:lnTo>
                    <a:lnTo>
                      <a:pt x="0" y="0"/>
                    </a:lnTo>
                    <a:lnTo>
                      <a:pt x="0" y="2"/>
                    </a:lnTo>
                    <a:lnTo>
                      <a:pt x="0" y="2"/>
                    </a:lnTo>
                    <a:lnTo>
                      <a:pt x="0" y="2"/>
                    </a:lnTo>
                    <a:lnTo>
                      <a:pt x="0" y="2"/>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6" name="Freeform 98"/>
              <p:cNvSpPr>
                <a:spLocks/>
              </p:cNvSpPr>
              <p:nvPr/>
            </p:nvSpPr>
            <p:spPr bwMode="auto">
              <a:xfrm>
                <a:off x="3651" y="2381"/>
                <a:ext cx="212" cy="213"/>
              </a:xfrm>
              <a:custGeom>
                <a:avLst/>
                <a:gdLst>
                  <a:gd name="T0" fmla="*/ 204 w 212"/>
                  <a:gd name="T1" fmla="*/ 9 h 213"/>
                  <a:gd name="T2" fmla="*/ 188 w 212"/>
                  <a:gd name="T3" fmla="*/ 11 h 213"/>
                  <a:gd name="T4" fmla="*/ 170 w 212"/>
                  <a:gd name="T5" fmla="*/ 15 h 213"/>
                  <a:gd name="T6" fmla="*/ 152 w 212"/>
                  <a:gd name="T7" fmla="*/ 19 h 213"/>
                  <a:gd name="T8" fmla="*/ 144 w 212"/>
                  <a:gd name="T9" fmla="*/ 19 h 213"/>
                  <a:gd name="T10" fmla="*/ 136 w 212"/>
                  <a:gd name="T11" fmla="*/ 17 h 213"/>
                  <a:gd name="T12" fmla="*/ 120 w 212"/>
                  <a:gd name="T13" fmla="*/ 15 h 213"/>
                  <a:gd name="T14" fmla="*/ 112 w 212"/>
                  <a:gd name="T15" fmla="*/ 15 h 213"/>
                  <a:gd name="T16" fmla="*/ 106 w 212"/>
                  <a:gd name="T17" fmla="*/ 9 h 213"/>
                  <a:gd name="T18" fmla="*/ 96 w 212"/>
                  <a:gd name="T19" fmla="*/ 7 h 213"/>
                  <a:gd name="T20" fmla="*/ 70 w 212"/>
                  <a:gd name="T21" fmla="*/ 7 h 213"/>
                  <a:gd name="T22" fmla="*/ 42 w 212"/>
                  <a:gd name="T23" fmla="*/ 7 h 213"/>
                  <a:gd name="T24" fmla="*/ 36 w 212"/>
                  <a:gd name="T25" fmla="*/ 7 h 213"/>
                  <a:gd name="T26" fmla="*/ 30 w 212"/>
                  <a:gd name="T27" fmla="*/ 2 h 213"/>
                  <a:gd name="T28" fmla="*/ 24 w 212"/>
                  <a:gd name="T29" fmla="*/ 0 h 213"/>
                  <a:gd name="T30" fmla="*/ 18 w 212"/>
                  <a:gd name="T31" fmla="*/ 2 h 213"/>
                  <a:gd name="T32" fmla="*/ 10 w 212"/>
                  <a:gd name="T33" fmla="*/ 4 h 213"/>
                  <a:gd name="T34" fmla="*/ 4 w 212"/>
                  <a:gd name="T35" fmla="*/ 4 h 213"/>
                  <a:gd name="T36" fmla="*/ 2 w 212"/>
                  <a:gd name="T37" fmla="*/ 19 h 213"/>
                  <a:gd name="T38" fmla="*/ 10 w 212"/>
                  <a:gd name="T39" fmla="*/ 31 h 213"/>
                  <a:gd name="T40" fmla="*/ 24 w 212"/>
                  <a:gd name="T41" fmla="*/ 63 h 213"/>
                  <a:gd name="T42" fmla="*/ 36 w 212"/>
                  <a:gd name="T43" fmla="*/ 85 h 213"/>
                  <a:gd name="T44" fmla="*/ 44 w 212"/>
                  <a:gd name="T45" fmla="*/ 105 h 213"/>
                  <a:gd name="T46" fmla="*/ 42 w 212"/>
                  <a:gd name="T47" fmla="*/ 107 h 213"/>
                  <a:gd name="T48" fmla="*/ 44 w 212"/>
                  <a:gd name="T49" fmla="*/ 119 h 213"/>
                  <a:gd name="T50" fmla="*/ 48 w 212"/>
                  <a:gd name="T51" fmla="*/ 139 h 213"/>
                  <a:gd name="T52" fmla="*/ 48 w 212"/>
                  <a:gd name="T53" fmla="*/ 153 h 213"/>
                  <a:gd name="T54" fmla="*/ 52 w 212"/>
                  <a:gd name="T55" fmla="*/ 169 h 213"/>
                  <a:gd name="T56" fmla="*/ 52 w 212"/>
                  <a:gd name="T57" fmla="*/ 175 h 213"/>
                  <a:gd name="T58" fmla="*/ 62 w 212"/>
                  <a:gd name="T59" fmla="*/ 197 h 213"/>
                  <a:gd name="T60" fmla="*/ 72 w 212"/>
                  <a:gd name="T61" fmla="*/ 209 h 213"/>
                  <a:gd name="T62" fmla="*/ 76 w 212"/>
                  <a:gd name="T63" fmla="*/ 205 h 213"/>
                  <a:gd name="T64" fmla="*/ 78 w 212"/>
                  <a:gd name="T65" fmla="*/ 201 h 213"/>
                  <a:gd name="T66" fmla="*/ 82 w 212"/>
                  <a:gd name="T67" fmla="*/ 197 h 213"/>
                  <a:gd name="T68" fmla="*/ 84 w 212"/>
                  <a:gd name="T69" fmla="*/ 201 h 213"/>
                  <a:gd name="T70" fmla="*/ 86 w 212"/>
                  <a:gd name="T71" fmla="*/ 205 h 213"/>
                  <a:gd name="T72" fmla="*/ 88 w 212"/>
                  <a:gd name="T73" fmla="*/ 209 h 213"/>
                  <a:gd name="T74" fmla="*/ 94 w 212"/>
                  <a:gd name="T75" fmla="*/ 211 h 213"/>
                  <a:gd name="T76" fmla="*/ 104 w 212"/>
                  <a:gd name="T77" fmla="*/ 213 h 213"/>
                  <a:gd name="T78" fmla="*/ 114 w 212"/>
                  <a:gd name="T79" fmla="*/ 213 h 213"/>
                  <a:gd name="T80" fmla="*/ 118 w 212"/>
                  <a:gd name="T81" fmla="*/ 209 h 213"/>
                  <a:gd name="T82" fmla="*/ 124 w 212"/>
                  <a:gd name="T83" fmla="*/ 205 h 213"/>
                  <a:gd name="T84" fmla="*/ 126 w 212"/>
                  <a:gd name="T85" fmla="*/ 187 h 213"/>
                  <a:gd name="T86" fmla="*/ 128 w 212"/>
                  <a:gd name="T87" fmla="*/ 155 h 213"/>
                  <a:gd name="T88" fmla="*/ 128 w 212"/>
                  <a:gd name="T89" fmla="*/ 135 h 213"/>
                  <a:gd name="T90" fmla="*/ 128 w 212"/>
                  <a:gd name="T91" fmla="*/ 115 h 213"/>
                  <a:gd name="T92" fmla="*/ 128 w 212"/>
                  <a:gd name="T93" fmla="*/ 95 h 213"/>
                  <a:gd name="T94" fmla="*/ 144 w 212"/>
                  <a:gd name="T95" fmla="*/ 87 h 213"/>
                  <a:gd name="T96" fmla="*/ 144 w 212"/>
                  <a:gd name="T97" fmla="*/ 57 h 213"/>
                  <a:gd name="T98" fmla="*/ 144 w 212"/>
                  <a:gd name="T99" fmla="*/ 27 h 213"/>
                  <a:gd name="T100" fmla="*/ 160 w 212"/>
                  <a:gd name="T101" fmla="*/ 23 h 213"/>
                  <a:gd name="T102" fmla="*/ 180 w 212"/>
                  <a:gd name="T103" fmla="*/ 19 h 213"/>
                  <a:gd name="T104" fmla="*/ 184 w 212"/>
                  <a:gd name="T105" fmla="*/ 25 h 213"/>
                  <a:gd name="T106" fmla="*/ 186 w 212"/>
                  <a:gd name="T107" fmla="*/ 27 h 213"/>
                  <a:gd name="T108" fmla="*/ 194 w 212"/>
                  <a:gd name="T109" fmla="*/ 19 h 213"/>
                  <a:gd name="T110" fmla="*/ 198 w 212"/>
                  <a:gd name="T111" fmla="*/ 19 h 213"/>
                  <a:gd name="T112" fmla="*/ 210 w 212"/>
                  <a:gd name="T113" fmla="*/ 1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2" h="213">
                    <a:moveTo>
                      <a:pt x="208" y="11"/>
                    </a:moveTo>
                    <a:lnTo>
                      <a:pt x="208" y="11"/>
                    </a:lnTo>
                    <a:lnTo>
                      <a:pt x="206" y="11"/>
                    </a:lnTo>
                    <a:lnTo>
                      <a:pt x="204" y="9"/>
                    </a:lnTo>
                    <a:lnTo>
                      <a:pt x="196" y="9"/>
                    </a:lnTo>
                    <a:lnTo>
                      <a:pt x="196" y="9"/>
                    </a:lnTo>
                    <a:lnTo>
                      <a:pt x="192" y="9"/>
                    </a:lnTo>
                    <a:lnTo>
                      <a:pt x="188" y="11"/>
                    </a:lnTo>
                    <a:lnTo>
                      <a:pt x="186" y="11"/>
                    </a:lnTo>
                    <a:lnTo>
                      <a:pt x="182" y="13"/>
                    </a:lnTo>
                    <a:lnTo>
                      <a:pt x="178" y="13"/>
                    </a:lnTo>
                    <a:lnTo>
                      <a:pt x="170" y="15"/>
                    </a:lnTo>
                    <a:lnTo>
                      <a:pt x="166" y="15"/>
                    </a:lnTo>
                    <a:lnTo>
                      <a:pt x="160" y="17"/>
                    </a:lnTo>
                    <a:lnTo>
                      <a:pt x="156" y="17"/>
                    </a:lnTo>
                    <a:lnTo>
                      <a:pt x="152" y="19"/>
                    </a:lnTo>
                    <a:lnTo>
                      <a:pt x="150" y="19"/>
                    </a:lnTo>
                    <a:lnTo>
                      <a:pt x="150" y="17"/>
                    </a:lnTo>
                    <a:lnTo>
                      <a:pt x="146" y="17"/>
                    </a:lnTo>
                    <a:lnTo>
                      <a:pt x="144" y="19"/>
                    </a:lnTo>
                    <a:lnTo>
                      <a:pt x="140" y="19"/>
                    </a:lnTo>
                    <a:lnTo>
                      <a:pt x="140" y="19"/>
                    </a:lnTo>
                    <a:lnTo>
                      <a:pt x="138" y="17"/>
                    </a:lnTo>
                    <a:lnTo>
                      <a:pt x="136" y="17"/>
                    </a:lnTo>
                    <a:lnTo>
                      <a:pt x="132" y="17"/>
                    </a:lnTo>
                    <a:lnTo>
                      <a:pt x="128" y="17"/>
                    </a:lnTo>
                    <a:lnTo>
                      <a:pt x="124" y="17"/>
                    </a:lnTo>
                    <a:lnTo>
                      <a:pt x="120" y="15"/>
                    </a:lnTo>
                    <a:lnTo>
                      <a:pt x="116" y="15"/>
                    </a:lnTo>
                    <a:lnTo>
                      <a:pt x="116" y="15"/>
                    </a:lnTo>
                    <a:lnTo>
                      <a:pt x="114" y="15"/>
                    </a:lnTo>
                    <a:lnTo>
                      <a:pt x="112" y="15"/>
                    </a:lnTo>
                    <a:lnTo>
                      <a:pt x="110" y="13"/>
                    </a:lnTo>
                    <a:lnTo>
                      <a:pt x="108" y="11"/>
                    </a:lnTo>
                    <a:lnTo>
                      <a:pt x="106" y="9"/>
                    </a:lnTo>
                    <a:lnTo>
                      <a:pt x="106" y="9"/>
                    </a:lnTo>
                    <a:lnTo>
                      <a:pt x="106" y="7"/>
                    </a:lnTo>
                    <a:lnTo>
                      <a:pt x="104" y="7"/>
                    </a:lnTo>
                    <a:lnTo>
                      <a:pt x="100" y="7"/>
                    </a:lnTo>
                    <a:lnTo>
                      <a:pt x="96" y="7"/>
                    </a:lnTo>
                    <a:lnTo>
                      <a:pt x="94" y="7"/>
                    </a:lnTo>
                    <a:lnTo>
                      <a:pt x="88" y="7"/>
                    </a:lnTo>
                    <a:lnTo>
                      <a:pt x="82" y="7"/>
                    </a:lnTo>
                    <a:lnTo>
                      <a:pt x="70" y="7"/>
                    </a:lnTo>
                    <a:lnTo>
                      <a:pt x="64" y="7"/>
                    </a:lnTo>
                    <a:lnTo>
                      <a:pt x="58" y="7"/>
                    </a:lnTo>
                    <a:lnTo>
                      <a:pt x="46" y="7"/>
                    </a:lnTo>
                    <a:lnTo>
                      <a:pt x="42" y="7"/>
                    </a:lnTo>
                    <a:lnTo>
                      <a:pt x="40" y="7"/>
                    </a:lnTo>
                    <a:lnTo>
                      <a:pt x="36" y="7"/>
                    </a:lnTo>
                    <a:lnTo>
                      <a:pt x="36" y="7"/>
                    </a:lnTo>
                    <a:lnTo>
                      <a:pt x="36" y="7"/>
                    </a:lnTo>
                    <a:lnTo>
                      <a:pt x="34" y="7"/>
                    </a:lnTo>
                    <a:lnTo>
                      <a:pt x="32" y="4"/>
                    </a:lnTo>
                    <a:lnTo>
                      <a:pt x="32" y="4"/>
                    </a:lnTo>
                    <a:lnTo>
                      <a:pt x="30" y="2"/>
                    </a:lnTo>
                    <a:lnTo>
                      <a:pt x="28" y="0"/>
                    </a:lnTo>
                    <a:lnTo>
                      <a:pt x="26" y="0"/>
                    </a:lnTo>
                    <a:lnTo>
                      <a:pt x="24" y="0"/>
                    </a:lnTo>
                    <a:lnTo>
                      <a:pt x="24" y="0"/>
                    </a:lnTo>
                    <a:lnTo>
                      <a:pt x="22" y="0"/>
                    </a:lnTo>
                    <a:lnTo>
                      <a:pt x="20" y="0"/>
                    </a:lnTo>
                    <a:lnTo>
                      <a:pt x="18" y="0"/>
                    </a:lnTo>
                    <a:lnTo>
                      <a:pt x="18" y="2"/>
                    </a:lnTo>
                    <a:lnTo>
                      <a:pt x="16" y="2"/>
                    </a:lnTo>
                    <a:lnTo>
                      <a:pt x="14" y="4"/>
                    </a:lnTo>
                    <a:lnTo>
                      <a:pt x="10" y="4"/>
                    </a:lnTo>
                    <a:lnTo>
                      <a:pt x="10" y="4"/>
                    </a:lnTo>
                    <a:lnTo>
                      <a:pt x="8" y="4"/>
                    </a:lnTo>
                    <a:lnTo>
                      <a:pt x="6" y="2"/>
                    </a:lnTo>
                    <a:lnTo>
                      <a:pt x="6" y="2"/>
                    </a:lnTo>
                    <a:lnTo>
                      <a:pt x="4" y="4"/>
                    </a:lnTo>
                    <a:lnTo>
                      <a:pt x="2" y="4"/>
                    </a:lnTo>
                    <a:lnTo>
                      <a:pt x="0" y="9"/>
                    </a:lnTo>
                    <a:lnTo>
                      <a:pt x="0" y="15"/>
                    </a:lnTo>
                    <a:lnTo>
                      <a:pt x="2" y="19"/>
                    </a:lnTo>
                    <a:lnTo>
                      <a:pt x="4" y="23"/>
                    </a:lnTo>
                    <a:lnTo>
                      <a:pt x="6" y="27"/>
                    </a:lnTo>
                    <a:lnTo>
                      <a:pt x="6" y="29"/>
                    </a:lnTo>
                    <a:lnTo>
                      <a:pt x="10" y="31"/>
                    </a:lnTo>
                    <a:lnTo>
                      <a:pt x="12" y="35"/>
                    </a:lnTo>
                    <a:lnTo>
                      <a:pt x="22" y="55"/>
                    </a:lnTo>
                    <a:lnTo>
                      <a:pt x="24" y="57"/>
                    </a:lnTo>
                    <a:lnTo>
                      <a:pt x="24" y="63"/>
                    </a:lnTo>
                    <a:lnTo>
                      <a:pt x="28" y="71"/>
                    </a:lnTo>
                    <a:lnTo>
                      <a:pt x="34" y="81"/>
                    </a:lnTo>
                    <a:lnTo>
                      <a:pt x="34" y="83"/>
                    </a:lnTo>
                    <a:lnTo>
                      <a:pt x="36" y="85"/>
                    </a:lnTo>
                    <a:lnTo>
                      <a:pt x="40" y="93"/>
                    </a:lnTo>
                    <a:lnTo>
                      <a:pt x="42" y="97"/>
                    </a:lnTo>
                    <a:lnTo>
                      <a:pt x="44" y="103"/>
                    </a:lnTo>
                    <a:lnTo>
                      <a:pt x="44" y="105"/>
                    </a:lnTo>
                    <a:lnTo>
                      <a:pt x="44" y="107"/>
                    </a:lnTo>
                    <a:lnTo>
                      <a:pt x="42" y="107"/>
                    </a:lnTo>
                    <a:lnTo>
                      <a:pt x="42" y="105"/>
                    </a:lnTo>
                    <a:lnTo>
                      <a:pt x="42" y="107"/>
                    </a:lnTo>
                    <a:lnTo>
                      <a:pt x="42" y="109"/>
                    </a:lnTo>
                    <a:lnTo>
                      <a:pt x="42" y="113"/>
                    </a:lnTo>
                    <a:lnTo>
                      <a:pt x="42" y="117"/>
                    </a:lnTo>
                    <a:lnTo>
                      <a:pt x="44" y="119"/>
                    </a:lnTo>
                    <a:lnTo>
                      <a:pt x="44" y="127"/>
                    </a:lnTo>
                    <a:lnTo>
                      <a:pt x="44" y="129"/>
                    </a:lnTo>
                    <a:lnTo>
                      <a:pt x="46" y="135"/>
                    </a:lnTo>
                    <a:lnTo>
                      <a:pt x="48" y="139"/>
                    </a:lnTo>
                    <a:lnTo>
                      <a:pt x="48" y="145"/>
                    </a:lnTo>
                    <a:lnTo>
                      <a:pt x="48" y="147"/>
                    </a:lnTo>
                    <a:lnTo>
                      <a:pt x="48" y="149"/>
                    </a:lnTo>
                    <a:lnTo>
                      <a:pt x="48" y="153"/>
                    </a:lnTo>
                    <a:lnTo>
                      <a:pt x="48" y="157"/>
                    </a:lnTo>
                    <a:lnTo>
                      <a:pt x="50" y="161"/>
                    </a:lnTo>
                    <a:lnTo>
                      <a:pt x="50" y="167"/>
                    </a:lnTo>
                    <a:lnTo>
                      <a:pt x="52" y="169"/>
                    </a:lnTo>
                    <a:lnTo>
                      <a:pt x="52" y="171"/>
                    </a:lnTo>
                    <a:lnTo>
                      <a:pt x="54" y="173"/>
                    </a:lnTo>
                    <a:lnTo>
                      <a:pt x="52" y="173"/>
                    </a:lnTo>
                    <a:lnTo>
                      <a:pt x="52" y="175"/>
                    </a:lnTo>
                    <a:lnTo>
                      <a:pt x="54" y="179"/>
                    </a:lnTo>
                    <a:lnTo>
                      <a:pt x="54" y="185"/>
                    </a:lnTo>
                    <a:lnTo>
                      <a:pt x="56" y="187"/>
                    </a:lnTo>
                    <a:lnTo>
                      <a:pt x="62" y="197"/>
                    </a:lnTo>
                    <a:lnTo>
                      <a:pt x="64" y="199"/>
                    </a:lnTo>
                    <a:lnTo>
                      <a:pt x="66" y="201"/>
                    </a:lnTo>
                    <a:lnTo>
                      <a:pt x="70" y="207"/>
                    </a:lnTo>
                    <a:lnTo>
                      <a:pt x="72" y="209"/>
                    </a:lnTo>
                    <a:lnTo>
                      <a:pt x="72" y="207"/>
                    </a:lnTo>
                    <a:lnTo>
                      <a:pt x="76" y="205"/>
                    </a:lnTo>
                    <a:lnTo>
                      <a:pt x="76" y="205"/>
                    </a:lnTo>
                    <a:lnTo>
                      <a:pt x="76" y="205"/>
                    </a:lnTo>
                    <a:lnTo>
                      <a:pt x="78" y="205"/>
                    </a:lnTo>
                    <a:lnTo>
                      <a:pt x="78" y="205"/>
                    </a:lnTo>
                    <a:lnTo>
                      <a:pt x="78" y="203"/>
                    </a:lnTo>
                    <a:lnTo>
                      <a:pt x="78" y="201"/>
                    </a:lnTo>
                    <a:lnTo>
                      <a:pt x="78" y="201"/>
                    </a:lnTo>
                    <a:lnTo>
                      <a:pt x="78" y="199"/>
                    </a:lnTo>
                    <a:lnTo>
                      <a:pt x="80" y="199"/>
                    </a:lnTo>
                    <a:lnTo>
                      <a:pt x="82" y="197"/>
                    </a:lnTo>
                    <a:lnTo>
                      <a:pt x="84" y="199"/>
                    </a:lnTo>
                    <a:lnTo>
                      <a:pt x="84" y="199"/>
                    </a:lnTo>
                    <a:lnTo>
                      <a:pt x="84" y="201"/>
                    </a:lnTo>
                    <a:lnTo>
                      <a:pt x="84" y="201"/>
                    </a:lnTo>
                    <a:lnTo>
                      <a:pt x="86" y="201"/>
                    </a:lnTo>
                    <a:lnTo>
                      <a:pt x="86" y="201"/>
                    </a:lnTo>
                    <a:lnTo>
                      <a:pt x="86" y="203"/>
                    </a:lnTo>
                    <a:lnTo>
                      <a:pt x="86" y="205"/>
                    </a:lnTo>
                    <a:lnTo>
                      <a:pt x="86" y="205"/>
                    </a:lnTo>
                    <a:lnTo>
                      <a:pt x="86" y="207"/>
                    </a:lnTo>
                    <a:lnTo>
                      <a:pt x="86" y="207"/>
                    </a:lnTo>
                    <a:lnTo>
                      <a:pt x="88" y="209"/>
                    </a:lnTo>
                    <a:lnTo>
                      <a:pt x="88" y="209"/>
                    </a:lnTo>
                    <a:lnTo>
                      <a:pt x="90" y="211"/>
                    </a:lnTo>
                    <a:lnTo>
                      <a:pt x="92" y="211"/>
                    </a:lnTo>
                    <a:lnTo>
                      <a:pt x="94" y="211"/>
                    </a:lnTo>
                    <a:lnTo>
                      <a:pt x="96" y="211"/>
                    </a:lnTo>
                    <a:lnTo>
                      <a:pt x="98" y="213"/>
                    </a:lnTo>
                    <a:lnTo>
                      <a:pt x="100" y="213"/>
                    </a:lnTo>
                    <a:lnTo>
                      <a:pt x="104" y="213"/>
                    </a:lnTo>
                    <a:lnTo>
                      <a:pt x="108" y="213"/>
                    </a:lnTo>
                    <a:lnTo>
                      <a:pt x="112" y="213"/>
                    </a:lnTo>
                    <a:lnTo>
                      <a:pt x="114" y="213"/>
                    </a:lnTo>
                    <a:lnTo>
                      <a:pt x="114" y="213"/>
                    </a:lnTo>
                    <a:lnTo>
                      <a:pt x="116" y="213"/>
                    </a:lnTo>
                    <a:lnTo>
                      <a:pt x="116" y="211"/>
                    </a:lnTo>
                    <a:lnTo>
                      <a:pt x="116" y="211"/>
                    </a:lnTo>
                    <a:lnTo>
                      <a:pt x="118" y="209"/>
                    </a:lnTo>
                    <a:lnTo>
                      <a:pt x="118" y="209"/>
                    </a:lnTo>
                    <a:lnTo>
                      <a:pt x="120" y="207"/>
                    </a:lnTo>
                    <a:lnTo>
                      <a:pt x="122" y="207"/>
                    </a:lnTo>
                    <a:lnTo>
                      <a:pt x="124" y="205"/>
                    </a:lnTo>
                    <a:lnTo>
                      <a:pt x="126" y="205"/>
                    </a:lnTo>
                    <a:lnTo>
                      <a:pt x="126" y="203"/>
                    </a:lnTo>
                    <a:lnTo>
                      <a:pt x="126" y="195"/>
                    </a:lnTo>
                    <a:lnTo>
                      <a:pt x="126" y="187"/>
                    </a:lnTo>
                    <a:lnTo>
                      <a:pt x="126" y="179"/>
                    </a:lnTo>
                    <a:lnTo>
                      <a:pt x="126" y="171"/>
                    </a:lnTo>
                    <a:lnTo>
                      <a:pt x="126" y="163"/>
                    </a:lnTo>
                    <a:lnTo>
                      <a:pt x="128" y="155"/>
                    </a:lnTo>
                    <a:lnTo>
                      <a:pt x="128" y="147"/>
                    </a:lnTo>
                    <a:lnTo>
                      <a:pt x="128" y="139"/>
                    </a:lnTo>
                    <a:lnTo>
                      <a:pt x="128" y="139"/>
                    </a:lnTo>
                    <a:lnTo>
                      <a:pt x="128" y="135"/>
                    </a:lnTo>
                    <a:lnTo>
                      <a:pt x="128" y="131"/>
                    </a:lnTo>
                    <a:lnTo>
                      <a:pt x="128" y="125"/>
                    </a:lnTo>
                    <a:lnTo>
                      <a:pt x="128" y="119"/>
                    </a:lnTo>
                    <a:lnTo>
                      <a:pt x="128" y="115"/>
                    </a:lnTo>
                    <a:lnTo>
                      <a:pt x="128" y="109"/>
                    </a:lnTo>
                    <a:lnTo>
                      <a:pt x="128" y="105"/>
                    </a:lnTo>
                    <a:lnTo>
                      <a:pt x="128" y="99"/>
                    </a:lnTo>
                    <a:lnTo>
                      <a:pt x="128" y="95"/>
                    </a:lnTo>
                    <a:lnTo>
                      <a:pt x="128" y="89"/>
                    </a:lnTo>
                    <a:lnTo>
                      <a:pt x="144" y="89"/>
                    </a:lnTo>
                    <a:lnTo>
                      <a:pt x="144" y="89"/>
                    </a:lnTo>
                    <a:lnTo>
                      <a:pt x="144" y="87"/>
                    </a:lnTo>
                    <a:lnTo>
                      <a:pt x="144" y="79"/>
                    </a:lnTo>
                    <a:lnTo>
                      <a:pt x="144" y="71"/>
                    </a:lnTo>
                    <a:lnTo>
                      <a:pt x="144" y="65"/>
                    </a:lnTo>
                    <a:lnTo>
                      <a:pt x="144" y="57"/>
                    </a:lnTo>
                    <a:lnTo>
                      <a:pt x="144" y="49"/>
                    </a:lnTo>
                    <a:lnTo>
                      <a:pt x="144" y="43"/>
                    </a:lnTo>
                    <a:lnTo>
                      <a:pt x="144" y="35"/>
                    </a:lnTo>
                    <a:lnTo>
                      <a:pt x="144" y="27"/>
                    </a:lnTo>
                    <a:lnTo>
                      <a:pt x="144" y="25"/>
                    </a:lnTo>
                    <a:lnTo>
                      <a:pt x="148" y="23"/>
                    </a:lnTo>
                    <a:lnTo>
                      <a:pt x="154" y="23"/>
                    </a:lnTo>
                    <a:lnTo>
                      <a:pt x="160" y="23"/>
                    </a:lnTo>
                    <a:lnTo>
                      <a:pt x="168" y="21"/>
                    </a:lnTo>
                    <a:lnTo>
                      <a:pt x="172" y="19"/>
                    </a:lnTo>
                    <a:lnTo>
                      <a:pt x="178" y="19"/>
                    </a:lnTo>
                    <a:lnTo>
                      <a:pt x="180" y="19"/>
                    </a:lnTo>
                    <a:lnTo>
                      <a:pt x="180" y="19"/>
                    </a:lnTo>
                    <a:lnTo>
                      <a:pt x="180" y="19"/>
                    </a:lnTo>
                    <a:lnTo>
                      <a:pt x="184" y="23"/>
                    </a:lnTo>
                    <a:lnTo>
                      <a:pt x="184" y="25"/>
                    </a:lnTo>
                    <a:lnTo>
                      <a:pt x="184" y="27"/>
                    </a:lnTo>
                    <a:lnTo>
                      <a:pt x="186" y="27"/>
                    </a:lnTo>
                    <a:lnTo>
                      <a:pt x="186" y="27"/>
                    </a:lnTo>
                    <a:lnTo>
                      <a:pt x="186" y="27"/>
                    </a:lnTo>
                    <a:lnTo>
                      <a:pt x="190" y="23"/>
                    </a:lnTo>
                    <a:lnTo>
                      <a:pt x="190" y="23"/>
                    </a:lnTo>
                    <a:lnTo>
                      <a:pt x="192" y="21"/>
                    </a:lnTo>
                    <a:lnTo>
                      <a:pt x="194" y="19"/>
                    </a:lnTo>
                    <a:lnTo>
                      <a:pt x="196" y="19"/>
                    </a:lnTo>
                    <a:lnTo>
                      <a:pt x="198" y="19"/>
                    </a:lnTo>
                    <a:lnTo>
                      <a:pt x="198" y="19"/>
                    </a:lnTo>
                    <a:lnTo>
                      <a:pt x="198" y="19"/>
                    </a:lnTo>
                    <a:lnTo>
                      <a:pt x="200" y="19"/>
                    </a:lnTo>
                    <a:lnTo>
                      <a:pt x="204" y="17"/>
                    </a:lnTo>
                    <a:lnTo>
                      <a:pt x="206" y="15"/>
                    </a:lnTo>
                    <a:lnTo>
                      <a:pt x="210" y="15"/>
                    </a:lnTo>
                    <a:lnTo>
                      <a:pt x="212" y="15"/>
                    </a:lnTo>
                    <a:lnTo>
                      <a:pt x="208" y="1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7" name="Freeform 99"/>
              <p:cNvSpPr>
                <a:spLocks noEditPoints="1"/>
              </p:cNvSpPr>
              <p:nvPr/>
            </p:nvSpPr>
            <p:spPr bwMode="auto">
              <a:xfrm>
                <a:off x="4895" y="1566"/>
                <a:ext cx="138" cy="334"/>
              </a:xfrm>
              <a:custGeom>
                <a:avLst/>
                <a:gdLst>
                  <a:gd name="T0" fmla="*/ 114 w 138"/>
                  <a:gd name="T1" fmla="*/ 314 h 334"/>
                  <a:gd name="T2" fmla="*/ 114 w 138"/>
                  <a:gd name="T3" fmla="*/ 306 h 334"/>
                  <a:gd name="T4" fmla="*/ 116 w 138"/>
                  <a:gd name="T5" fmla="*/ 300 h 334"/>
                  <a:gd name="T6" fmla="*/ 118 w 138"/>
                  <a:gd name="T7" fmla="*/ 296 h 334"/>
                  <a:gd name="T8" fmla="*/ 110 w 138"/>
                  <a:gd name="T9" fmla="*/ 292 h 334"/>
                  <a:gd name="T10" fmla="*/ 110 w 138"/>
                  <a:gd name="T11" fmla="*/ 288 h 334"/>
                  <a:gd name="T12" fmla="*/ 112 w 138"/>
                  <a:gd name="T13" fmla="*/ 276 h 334"/>
                  <a:gd name="T14" fmla="*/ 52 w 138"/>
                  <a:gd name="T15" fmla="*/ 228 h 334"/>
                  <a:gd name="T16" fmla="*/ 94 w 138"/>
                  <a:gd name="T17" fmla="*/ 216 h 334"/>
                  <a:gd name="T18" fmla="*/ 30 w 138"/>
                  <a:gd name="T19" fmla="*/ 174 h 334"/>
                  <a:gd name="T20" fmla="*/ 28 w 138"/>
                  <a:gd name="T21" fmla="*/ 164 h 334"/>
                  <a:gd name="T22" fmla="*/ 16 w 138"/>
                  <a:gd name="T23" fmla="*/ 152 h 334"/>
                  <a:gd name="T24" fmla="*/ 122 w 138"/>
                  <a:gd name="T25" fmla="*/ 126 h 334"/>
                  <a:gd name="T26" fmla="*/ 108 w 138"/>
                  <a:gd name="T27" fmla="*/ 116 h 334"/>
                  <a:gd name="T28" fmla="*/ 108 w 138"/>
                  <a:gd name="T29" fmla="*/ 98 h 334"/>
                  <a:gd name="T30" fmla="*/ 94 w 138"/>
                  <a:gd name="T31" fmla="*/ 84 h 334"/>
                  <a:gd name="T32" fmla="*/ 80 w 138"/>
                  <a:gd name="T33" fmla="*/ 82 h 334"/>
                  <a:gd name="T34" fmla="*/ 76 w 138"/>
                  <a:gd name="T35" fmla="*/ 66 h 334"/>
                  <a:gd name="T36" fmla="*/ 84 w 138"/>
                  <a:gd name="T37" fmla="*/ 54 h 334"/>
                  <a:gd name="T38" fmla="*/ 88 w 138"/>
                  <a:gd name="T39" fmla="*/ 38 h 334"/>
                  <a:gd name="T40" fmla="*/ 78 w 138"/>
                  <a:gd name="T41" fmla="*/ 18 h 334"/>
                  <a:gd name="T42" fmla="*/ 66 w 138"/>
                  <a:gd name="T43" fmla="*/ 4 h 334"/>
                  <a:gd name="T44" fmla="*/ 62 w 138"/>
                  <a:gd name="T45" fmla="*/ 10 h 334"/>
                  <a:gd name="T46" fmla="*/ 58 w 138"/>
                  <a:gd name="T47" fmla="*/ 26 h 334"/>
                  <a:gd name="T48" fmla="*/ 34 w 138"/>
                  <a:gd name="T49" fmla="*/ 34 h 334"/>
                  <a:gd name="T50" fmla="*/ 32 w 138"/>
                  <a:gd name="T51" fmla="*/ 52 h 334"/>
                  <a:gd name="T52" fmla="*/ 28 w 138"/>
                  <a:gd name="T53" fmla="*/ 70 h 334"/>
                  <a:gd name="T54" fmla="*/ 14 w 138"/>
                  <a:gd name="T55" fmla="*/ 82 h 334"/>
                  <a:gd name="T56" fmla="*/ 12 w 138"/>
                  <a:gd name="T57" fmla="*/ 98 h 334"/>
                  <a:gd name="T58" fmla="*/ 12 w 138"/>
                  <a:gd name="T59" fmla="*/ 118 h 334"/>
                  <a:gd name="T60" fmla="*/ 8 w 138"/>
                  <a:gd name="T61" fmla="*/ 130 h 334"/>
                  <a:gd name="T62" fmla="*/ 4 w 138"/>
                  <a:gd name="T63" fmla="*/ 136 h 334"/>
                  <a:gd name="T64" fmla="*/ 12 w 138"/>
                  <a:gd name="T65" fmla="*/ 150 h 334"/>
                  <a:gd name="T66" fmla="*/ 20 w 138"/>
                  <a:gd name="T67" fmla="*/ 154 h 334"/>
                  <a:gd name="T68" fmla="*/ 30 w 138"/>
                  <a:gd name="T69" fmla="*/ 162 h 334"/>
                  <a:gd name="T70" fmla="*/ 32 w 138"/>
                  <a:gd name="T71" fmla="*/ 172 h 334"/>
                  <a:gd name="T72" fmla="*/ 42 w 138"/>
                  <a:gd name="T73" fmla="*/ 186 h 334"/>
                  <a:gd name="T74" fmla="*/ 44 w 138"/>
                  <a:gd name="T75" fmla="*/ 224 h 334"/>
                  <a:gd name="T76" fmla="*/ 50 w 138"/>
                  <a:gd name="T77" fmla="*/ 226 h 334"/>
                  <a:gd name="T78" fmla="*/ 60 w 138"/>
                  <a:gd name="T79" fmla="*/ 222 h 334"/>
                  <a:gd name="T80" fmla="*/ 72 w 138"/>
                  <a:gd name="T81" fmla="*/ 218 h 334"/>
                  <a:gd name="T82" fmla="*/ 82 w 138"/>
                  <a:gd name="T83" fmla="*/ 212 h 334"/>
                  <a:gd name="T84" fmla="*/ 90 w 138"/>
                  <a:gd name="T85" fmla="*/ 212 h 334"/>
                  <a:gd name="T86" fmla="*/ 100 w 138"/>
                  <a:gd name="T87" fmla="*/ 236 h 334"/>
                  <a:gd name="T88" fmla="*/ 110 w 138"/>
                  <a:gd name="T89" fmla="*/ 266 h 334"/>
                  <a:gd name="T90" fmla="*/ 120 w 138"/>
                  <a:gd name="T91" fmla="*/ 290 h 334"/>
                  <a:gd name="T92" fmla="*/ 122 w 138"/>
                  <a:gd name="T93" fmla="*/ 300 h 334"/>
                  <a:gd name="T94" fmla="*/ 120 w 138"/>
                  <a:gd name="T95" fmla="*/ 326 h 334"/>
                  <a:gd name="T96" fmla="*/ 126 w 138"/>
                  <a:gd name="T97" fmla="*/ 316 h 334"/>
                  <a:gd name="T98" fmla="*/ 130 w 138"/>
                  <a:gd name="T99" fmla="*/ 286 h 334"/>
                  <a:gd name="T100" fmla="*/ 122 w 138"/>
                  <a:gd name="T101" fmla="*/ 262 h 334"/>
                  <a:gd name="T102" fmla="*/ 110 w 138"/>
                  <a:gd name="T103" fmla="*/ 236 h 334"/>
                  <a:gd name="T104" fmla="*/ 112 w 138"/>
                  <a:gd name="T105" fmla="*/ 218 h 334"/>
                  <a:gd name="T106" fmla="*/ 94 w 138"/>
                  <a:gd name="T107" fmla="*/ 192 h 334"/>
                  <a:gd name="T108" fmla="*/ 90 w 138"/>
                  <a:gd name="T109" fmla="*/ 180 h 334"/>
                  <a:gd name="T110" fmla="*/ 94 w 138"/>
                  <a:gd name="T111" fmla="*/ 158 h 334"/>
                  <a:gd name="T112" fmla="*/ 110 w 138"/>
                  <a:gd name="T113" fmla="*/ 152 h 334"/>
                  <a:gd name="T114" fmla="*/ 118 w 138"/>
                  <a:gd name="T115" fmla="*/ 148 h 334"/>
                  <a:gd name="T116" fmla="*/ 132 w 138"/>
                  <a:gd name="T117" fmla="*/ 138 h 334"/>
                  <a:gd name="T118" fmla="*/ 138 w 138"/>
                  <a:gd name="T119" fmla="*/ 12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334">
                    <a:moveTo>
                      <a:pt x="114" y="332"/>
                    </a:moveTo>
                    <a:lnTo>
                      <a:pt x="114" y="334"/>
                    </a:lnTo>
                    <a:lnTo>
                      <a:pt x="114" y="334"/>
                    </a:lnTo>
                    <a:lnTo>
                      <a:pt x="114" y="332"/>
                    </a:lnTo>
                    <a:lnTo>
                      <a:pt x="116" y="332"/>
                    </a:lnTo>
                    <a:lnTo>
                      <a:pt x="116" y="332"/>
                    </a:lnTo>
                    <a:lnTo>
                      <a:pt x="116" y="330"/>
                    </a:lnTo>
                    <a:lnTo>
                      <a:pt x="116" y="330"/>
                    </a:lnTo>
                    <a:lnTo>
                      <a:pt x="114" y="332"/>
                    </a:lnTo>
                    <a:close/>
                    <a:moveTo>
                      <a:pt x="114" y="318"/>
                    </a:moveTo>
                    <a:lnTo>
                      <a:pt x="116" y="318"/>
                    </a:lnTo>
                    <a:lnTo>
                      <a:pt x="116" y="318"/>
                    </a:lnTo>
                    <a:lnTo>
                      <a:pt x="116" y="318"/>
                    </a:lnTo>
                    <a:lnTo>
                      <a:pt x="114" y="314"/>
                    </a:lnTo>
                    <a:lnTo>
                      <a:pt x="114" y="314"/>
                    </a:lnTo>
                    <a:lnTo>
                      <a:pt x="112" y="314"/>
                    </a:lnTo>
                    <a:lnTo>
                      <a:pt x="112" y="316"/>
                    </a:lnTo>
                    <a:lnTo>
                      <a:pt x="114" y="316"/>
                    </a:lnTo>
                    <a:lnTo>
                      <a:pt x="114" y="316"/>
                    </a:lnTo>
                    <a:lnTo>
                      <a:pt x="114" y="318"/>
                    </a:lnTo>
                    <a:close/>
                    <a:moveTo>
                      <a:pt x="118" y="314"/>
                    </a:moveTo>
                    <a:lnTo>
                      <a:pt x="120" y="314"/>
                    </a:lnTo>
                    <a:lnTo>
                      <a:pt x="118" y="312"/>
                    </a:lnTo>
                    <a:lnTo>
                      <a:pt x="118" y="314"/>
                    </a:lnTo>
                    <a:lnTo>
                      <a:pt x="118" y="314"/>
                    </a:lnTo>
                    <a:lnTo>
                      <a:pt x="118" y="314"/>
                    </a:lnTo>
                    <a:close/>
                    <a:moveTo>
                      <a:pt x="112" y="306"/>
                    </a:moveTo>
                    <a:lnTo>
                      <a:pt x="114" y="306"/>
                    </a:lnTo>
                    <a:lnTo>
                      <a:pt x="114" y="306"/>
                    </a:lnTo>
                    <a:lnTo>
                      <a:pt x="114" y="306"/>
                    </a:lnTo>
                    <a:lnTo>
                      <a:pt x="114" y="304"/>
                    </a:lnTo>
                    <a:lnTo>
                      <a:pt x="114" y="304"/>
                    </a:lnTo>
                    <a:lnTo>
                      <a:pt x="114" y="300"/>
                    </a:lnTo>
                    <a:lnTo>
                      <a:pt x="114" y="300"/>
                    </a:lnTo>
                    <a:lnTo>
                      <a:pt x="114" y="300"/>
                    </a:lnTo>
                    <a:lnTo>
                      <a:pt x="114" y="302"/>
                    </a:lnTo>
                    <a:lnTo>
                      <a:pt x="114" y="304"/>
                    </a:lnTo>
                    <a:lnTo>
                      <a:pt x="112" y="306"/>
                    </a:lnTo>
                    <a:close/>
                    <a:moveTo>
                      <a:pt x="118" y="300"/>
                    </a:moveTo>
                    <a:lnTo>
                      <a:pt x="118" y="300"/>
                    </a:lnTo>
                    <a:lnTo>
                      <a:pt x="116" y="300"/>
                    </a:lnTo>
                    <a:lnTo>
                      <a:pt x="116" y="300"/>
                    </a:lnTo>
                    <a:lnTo>
                      <a:pt x="116" y="302"/>
                    </a:lnTo>
                    <a:lnTo>
                      <a:pt x="116" y="304"/>
                    </a:lnTo>
                    <a:lnTo>
                      <a:pt x="118" y="304"/>
                    </a:lnTo>
                    <a:lnTo>
                      <a:pt x="118" y="304"/>
                    </a:lnTo>
                    <a:lnTo>
                      <a:pt x="118" y="300"/>
                    </a:lnTo>
                    <a:close/>
                    <a:moveTo>
                      <a:pt x="110" y="300"/>
                    </a:moveTo>
                    <a:lnTo>
                      <a:pt x="110" y="300"/>
                    </a:lnTo>
                    <a:lnTo>
                      <a:pt x="110" y="298"/>
                    </a:lnTo>
                    <a:lnTo>
                      <a:pt x="110" y="302"/>
                    </a:lnTo>
                    <a:lnTo>
                      <a:pt x="112" y="302"/>
                    </a:lnTo>
                    <a:lnTo>
                      <a:pt x="110" y="302"/>
                    </a:lnTo>
                    <a:lnTo>
                      <a:pt x="110" y="300"/>
                    </a:lnTo>
                    <a:close/>
                    <a:moveTo>
                      <a:pt x="118" y="298"/>
                    </a:moveTo>
                    <a:lnTo>
                      <a:pt x="118" y="296"/>
                    </a:lnTo>
                    <a:lnTo>
                      <a:pt x="118" y="296"/>
                    </a:lnTo>
                    <a:lnTo>
                      <a:pt x="116" y="294"/>
                    </a:lnTo>
                    <a:lnTo>
                      <a:pt x="116" y="294"/>
                    </a:lnTo>
                    <a:lnTo>
                      <a:pt x="116" y="298"/>
                    </a:lnTo>
                    <a:lnTo>
                      <a:pt x="118" y="298"/>
                    </a:lnTo>
                    <a:lnTo>
                      <a:pt x="118" y="298"/>
                    </a:lnTo>
                    <a:close/>
                    <a:moveTo>
                      <a:pt x="110" y="292"/>
                    </a:moveTo>
                    <a:lnTo>
                      <a:pt x="110" y="292"/>
                    </a:lnTo>
                    <a:lnTo>
                      <a:pt x="110" y="290"/>
                    </a:lnTo>
                    <a:lnTo>
                      <a:pt x="110" y="290"/>
                    </a:lnTo>
                    <a:lnTo>
                      <a:pt x="110" y="290"/>
                    </a:lnTo>
                    <a:lnTo>
                      <a:pt x="110" y="290"/>
                    </a:lnTo>
                    <a:lnTo>
                      <a:pt x="110" y="292"/>
                    </a:lnTo>
                    <a:lnTo>
                      <a:pt x="110" y="292"/>
                    </a:lnTo>
                    <a:lnTo>
                      <a:pt x="110" y="294"/>
                    </a:lnTo>
                    <a:lnTo>
                      <a:pt x="112" y="294"/>
                    </a:lnTo>
                    <a:lnTo>
                      <a:pt x="112" y="294"/>
                    </a:lnTo>
                    <a:lnTo>
                      <a:pt x="110" y="292"/>
                    </a:lnTo>
                    <a:lnTo>
                      <a:pt x="110" y="292"/>
                    </a:lnTo>
                    <a:close/>
                    <a:moveTo>
                      <a:pt x="110" y="288"/>
                    </a:moveTo>
                    <a:lnTo>
                      <a:pt x="110" y="288"/>
                    </a:lnTo>
                    <a:lnTo>
                      <a:pt x="110" y="288"/>
                    </a:lnTo>
                    <a:lnTo>
                      <a:pt x="108" y="288"/>
                    </a:lnTo>
                    <a:lnTo>
                      <a:pt x="108" y="290"/>
                    </a:lnTo>
                    <a:lnTo>
                      <a:pt x="108" y="290"/>
                    </a:lnTo>
                    <a:lnTo>
                      <a:pt x="108" y="290"/>
                    </a:lnTo>
                    <a:lnTo>
                      <a:pt x="110" y="290"/>
                    </a:lnTo>
                    <a:lnTo>
                      <a:pt x="110" y="288"/>
                    </a:lnTo>
                    <a:close/>
                    <a:moveTo>
                      <a:pt x="114" y="290"/>
                    </a:moveTo>
                    <a:lnTo>
                      <a:pt x="114" y="290"/>
                    </a:lnTo>
                    <a:lnTo>
                      <a:pt x="116" y="288"/>
                    </a:lnTo>
                    <a:lnTo>
                      <a:pt x="116" y="286"/>
                    </a:lnTo>
                    <a:lnTo>
                      <a:pt x="116" y="286"/>
                    </a:lnTo>
                    <a:lnTo>
                      <a:pt x="114" y="286"/>
                    </a:lnTo>
                    <a:lnTo>
                      <a:pt x="114" y="284"/>
                    </a:lnTo>
                    <a:lnTo>
                      <a:pt x="114" y="284"/>
                    </a:lnTo>
                    <a:lnTo>
                      <a:pt x="114" y="284"/>
                    </a:lnTo>
                    <a:lnTo>
                      <a:pt x="114" y="286"/>
                    </a:lnTo>
                    <a:lnTo>
                      <a:pt x="114" y="290"/>
                    </a:lnTo>
                    <a:lnTo>
                      <a:pt x="114" y="290"/>
                    </a:lnTo>
                    <a:close/>
                    <a:moveTo>
                      <a:pt x="112" y="276"/>
                    </a:moveTo>
                    <a:lnTo>
                      <a:pt x="112" y="276"/>
                    </a:lnTo>
                    <a:lnTo>
                      <a:pt x="112" y="274"/>
                    </a:lnTo>
                    <a:lnTo>
                      <a:pt x="112" y="274"/>
                    </a:lnTo>
                    <a:lnTo>
                      <a:pt x="112" y="274"/>
                    </a:lnTo>
                    <a:lnTo>
                      <a:pt x="112" y="276"/>
                    </a:lnTo>
                    <a:lnTo>
                      <a:pt x="112" y="278"/>
                    </a:lnTo>
                    <a:lnTo>
                      <a:pt x="112" y="280"/>
                    </a:lnTo>
                    <a:lnTo>
                      <a:pt x="112" y="276"/>
                    </a:lnTo>
                    <a:close/>
                    <a:moveTo>
                      <a:pt x="52" y="228"/>
                    </a:moveTo>
                    <a:lnTo>
                      <a:pt x="52" y="228"/>
                    </a:lnTo>
                    <a:lnTo>
                      <a:pt x="52" y="228"/>
                    </a:lnTo>
                    <a:lnTo>
                      <a:pt x="52" y="228"/>
                    </a:lnTo>
                    <a:lnTo>
                      <a:pt x="54" y="226"/>
                    </a:lnTo>
                    <a:lnTo>
                      <a:pt x="54" y="226"/>
                    </a:lnTo>
                    <a:lnTo>
                      <a:pt x="52" y="228"/>
                    </a:lnTo>
                    <a:close/>
                    <a:moveTo>
                      <a:pt x="48" y="222"/>
                    </a:moveTo>
                    <a:lnTo>
                      <a:pt x="48" y="224"/>
                    </a:lnTo>
                    <a:lnTo>
                      <a:pt x="46" y="224"/>
                    </a:lnTo>
                    <a:lnTo>
                      <a:pt x="46" y="228"/>
                    </a:lnTo>
                    <a:lnTo>
                      <a:pt x="48" y="226"/>
                    </a:lnTo>
                    <a:lnTo>
                      <a:pt x="48" y="224"/>
                    </a:lnTo>
                    <a:lnTo>
                      <a:pt x="50" y="222"/>
                    </a:lnTo>
                    <a:lnTo>
                      <a:pt x="50" y="220"/>
                    </a:lnTo>
                    <a:lnTo>
                      <a:pt x="48" y="222"/>
                    </a:lnTo>
                    <a:close/>
                    <a:moveTo>
                      <a:pt x="96" y="216"/>
                    </a:moveTo>
                    <a:lnTo>
                      <a:pt x="94" y="216"/>
                    </a:lnTo>
                    <a:lnTo>
                      <a:pt x="94" y="216"/>
                    </a:lnTo>
                    <a:lnTo>
                      <a:pt x="94" y="216"/>
                    </a:lnTo>
                    <a:lnTo>
                      <a:pt x="94" y="216"/>
                    </a:lnTo>
                    <a:lnTo>
                      <a:pt x="94" y="218"/>
                    </a:lnTo>
                    <a:lnTo>
                      <a:pt x="94" y="220"/>
                    </a:lnTo>
                    <a:lnTo>
                      <a:pt x="96" y="220"/>
                    </a:lnTo>
                    <a:lnTo>
                      <a:pt x="96" y="218"/>
                    </a:lnTo>
                    <a:lnTo>
                      <a:pt x="96" y="216"/>
                    </a:lnTo>
                    <a:lnTo>
                      <a:pt x="96" y="216"/>
                    </a:lnTo>
                    <a:close/>
                    <a:moveTo>
                      <a:pt x="28" y="172"/>
                    </a:moveTo>
                    <a:lnTo>
                      <a:pt x="26" y="174"/>
                    </a:lnTo>
                    <a:lnTo>
                      <a:pt x="28" y="176"/>
                    </a:lnTo>
                    <a:lnTo>
                      <a:pt x="30" y="176"/>
                    </a:lnTo>
                    <a:lnTo>
                      <a:pt x="30" y="176"/>
                    </a:lnTo>
                    <a:lnTo>
                      <a:pt x="30" y="176"/>
                    </a:lnTo>
                    <a:lnTo>
                      <a:pt x="30" y="174"/>
                    </a:lnTo>
                    <a:lnTo>
                      <a:pt x="30" y="174"/>
                    </a:lnTo>
                    <a:lnTo>
                      <a:pt x="28" y="172"/>
                    </a:lnTo>
                    <a:close/>
                    <a:moveTo>
                      <a:pt x="30" y="164"/>
                    </a:moveTo>
                    <a:lnTo>
                      <a:pt x="30" y="166"/>
                    </a:lnTo>
                    <a:lnTo>
                      <a:pt x="32" y="164"/>
                    </a:lnTo>
                    <a:lnTo>
                      <a:pt x="32" y="164"/>
                    </a:lnTo>
                    <a:lnTo>
                      <a:pt x="32" y="164"/>
                    </a:lnTo>
                    <a:lnTo>
                      <a:pt x="32" y="164"/>
                    </a:lnTo>
                    <a:lnTo>
                      <a:pt x="30" y="162"/>
                    </a:lnTo>
                    <a:lnTo>
                      <a:pt x="30" y="162"/>
                    </a:lnTo>
                    <a:lnTo>
                      <a:pt x="28" y="160"/>
                    </a:lnTo>
                    <a:lnTo>
                      <a:pt x="28" y="162"/>
                    </a:lnTo>
                    <a:lnTo>
                      <a:pt x="28" y="162"/>
                    </a:lnTo>
                    <a:lnTo>
                      <a:pt x="28" y="162"/>
                    </a:lnTo>
                    <a:lnTo>
                      <a:pt x="28" y="164"/>
                    </a:lnTo>
                    <a:lnTo>
                      <a:pt x="30" y="164"/>
                    </a:lnTo>
                    <a:close/>
                    <a:moveTo>
                      <a:pt x="22" y="154"/>
                    </a:moveTo>
                    <a:lnTo>
                      <a:pt x="22" y="156"/>
                    </a:lnTo>
                    <a:lnTo>
                      <a:pt x="24" y="156"/>
                    </a:lnTo>
                    <a:lnTo>
                      <a:pt x="24" y="158"/>
                    </a:lnTo>
                    <a:lnTo>
                      <a:pt x="24" y="154"/>
                    </a:lnTo>
                    <a:lnTo>
                      <a:pt x="22" y="154"/>
                    </a:lnTo>
                    <a:close/>
                    <a:moveTo>
                      <a:pt x="16" y="152"/>
                    </a:moveTo>
                    <a:lnTo>
                      <a:pt x="14" y="152"/>
                    </a:lnTo>
                    <a:lnTo>
                      <a:pt x="14" y="152"/>
                    </a:lnTo>
                    <a:lnTo>
                      <a:pt x="16" y="156"/>
                    </a:lnTo>
                    <a:lnTo>
                      <a:pt x="16" y="156"/>
                    </a:lnTo>
                    <a:lnTo>
                      <a:pt x="16" y="154"/>
                    </a:lnTo>
                    <a:lnTo>
                      <a:pt x="16" y="152"/>
                    </a:lnTo>
                    <a:close/>
                    <a:moveTo>
                      <a:pt x="138" y="122"/>
                    </a:moveTo>
                    <a:lnTo>
                      <a:pt x="138" y="122"/>
                    </a:lnTo>
                    <a:lnTo>
                      <a:pt x="138" y="122"/>
                    </a:lnTo>
                    <a:lnTo>
                      <a:pt x="138" y="122"/>
                    </a:lnTo>
                    <a:lnTo>
                      <a:pt x="136" y="122"/>
                    </a:lnTo>
                    <a:lnTo>
                      <a:pt x="134" y="124"/>
                    </a:lnTo>
                    <a:lnTo>
                      <a:pt x="132" y="126"/>
                    </a:lnTo>
                    <a:lnTo>
                      <a:pt x="130" y="126"/>
                    </a:lnTo>
                    <a:lnTo>
                      <a:pt x="130" y="126"/>
                    </a:lnTo>
                    <a:lnTo>
                      <a:pt x="128" y="126"/>
                    </a:lnTo>
                    <a:lnTo>
                      <a:pt x="126" y="126"/>
                    </a:lnTo>
                    <a:lnTo>
                      <a:pt x="124" y="126"/>
                    </a:lnTo>
                    <a:lnTo>
                      <a:pt x="124" y="126"/>
                    </a:lnTo>
                    <a:lnTo>
                      <a:pt x="122" y="126"/>
                    </a:lnTo>
                    <a:lnTo>
                      <a:pt x="122" y="126"/>
                    </a:lnTo>
                    <a:lnTo>
                      <a:pt x="122" y="124"/>
                    </a:lnTo>
                    <a:lnTo>
                      <a:pt x="122" y="124"/>
                    </a:lnTo>
                    <a:lnTo>
                      <a:pt x="122" y="122"/>
                    </a:lnTo>
                    <a:lnTo>
                      <a:pt x="120" y="122"/>
                    </a:lnTo>
                    <a:lnTo>
                      <a:pt x="120" y="122"/>
                    </a:lnTo>
                    <a:lnTo>
                      <a:pt x="120" y="120"/>
                    </a:lnTo>
                    <a:lnTo>
                      <a:pt x="120" y="118"/>
                    </a:lnTo>
                    <a:lnTo>
                      <a:pt x="120" y="118"/>
                    </a:lnTo>
                    <a:lnTo>
                      <a:pt x="118" y="116"/>
                    </a:lnTo>
                    <a:lnTo>
                      <a:pt x="118" y="116"/>
                    </a:lnTo>
                    <a:lnTo>
                      <a:pt x="114" y="116"/>
                    </a:lnTo>
                    <a:lnTo>
                      <a:pt x="110" y="116"/>
                    </a:lnTo>
                    <a:lnTo>
                      <a:pt x="108" y="116"/>
                    </a:lnTo>
                    <a:lnTo>
                      <a:pt x="108" y="116"/>
                    </a:lnTo>
                    <a:lnTo>
                      <a:pt x="108" y="114"/>
                    </a:lnTo>
                    <a:lnTo>
                      <a:pt x="106" y="114"/>
                    </a:lnTo>
                    <a:lnTo>
                      <a:pt x="106" y="114"/>
                    </a:lnTo>
                    <a:lnTo>
                      <a:pt x="106" y="112"/>
                    </a:lnTo>
                    <a:lnTo>
                      <a:pt x="108" y="110"/>
                    </a:lnTo>
                    <a:lnTo>
                      <a:pt x="108" y="108"/>
                    </a:lnTo>
                    <a:lnTo>
                      <a:pt x="108" y="106"/>
                    </a:lnTo>
                    <a:lnTo>
                      <a:pt x="108" y="104"/>
                    </a:lnTo>
                    <a:lnTo>
                      <a:pt x="108" y="102"/>
                    </a:lnTo>
                    <a:lnTo>
                      <a:pt x="110" y="100"/>
                    </a:lnTo>
                    <a:lnTo>
                      <a:pt x="110" y="100"/>
                    </a:lnTo>
                    <a:lnTo>
                      <a:pt x="110" y="100"/>
                    </a:lnTo>
                    <a:lnTo>
                      <a:pt x="108" y="98"/>
                    </a:lnTo>
                    <a:lnTo>
                      <a:pt x="108" y="98"/>
                    </a:lnTo>
                    <a:lnTo>
                      <a:pt x="106" y="98"/>
                    </a:lnTo>
                    <a:lnTo>
                      <a:pt x="106" y="98"/>
                    </a:lnTo>
                    <a:lnTo>
                      <a:pt x="102" y="98"/>
                    </a:lnTo>
                    <a:lnTo>
                      <a:pt x="100" y="96"/>
                    </a:lnTo>
                    <a:lnTo>
                      <a:pt x="100" y="94"/>
                    </a:lnTo>
                    <a:lnTo>
                      <a:pt x="100" y="92"/>
                    </a:lnTo>
                    <a:lnTo>
                      <a:pt x="98" y="92"/>
                    </a:lnTo>
                    <a:lnTo>
                      <a:pt x="98" y="90"/>
                    </a:lnTo>
                    <a:lnTo>
                      <a:pt x="98" y="90"/>
                    </a:lnTo>
                    <a:lnTo>
                      <a:pt x="98" y="88"/>
                    </a:lnTo>
                    <a:lnTo>
                      <a:pt x="96" y="86"/>
                    </a:lnTo>
                    <a:lnTo>
                      <a:pt x="96" y="86"/>
                    </a:lnTo>
                    <a:lnTo>
                      <a:pt x="94" y="84"/>
                    </a:lnTo>
                    <a:lnTo>
                      <a:pt x="94" y="84"/>
                    </a:lnTo>
                    <a:lnTo>
                      <a:pt x="94" y="82"/>
                    </a:lnTo>
                    <a:lnTo>
                      <a:pt x="96" y="80"/>
                    </a:lnTo>
                    <a:lnTo>
                      <a:pt x="96" y="80"/>
                    </a:lnTo>
                    <a:lnTo>
                      <a:pt x="96" y="80"/>
                    </a:lnTo>
                    <a:lnTo>
                      <a:pt x="96" y="80"/>
                    </a:lnTo>
                    <a:lnTo>
                      <a:pt x="92" y="80"/>
                    </a:lnTo>
                    <a:lnTo>
                      <a:pt x="92" y="80"/>
                    </a:lnTo>
                    <a:lnTo>
                      <a:pt x="92" y="80"/>
                    </a:lnTo>
                    <a:lnTo>
                      <a:pt x="90" y="80"/>
                    </a:lnTo>
                    <a:lnTo>
                      <a:pt x="86" y="80"/>
                    </a:lnTo>
                    <a:lnTo>
                      <a:pt x="84" y="80"/>
                    </a:lnTo>
                    <a:lnTo>
                      <a:pt x="82" y="82"/>
                    </a:lnTo>
                    <a:lnTo>
                      <a:pt x="80" y="82"/>
                    </a:lnTo>
                    <a:lnTo>
                      <a:pt x="80" y="84"/>
                    </a:lnTo>
                    <a:lnTo>
                      <a:pt x="78" y="84"/>
                    </a:lnTo>
                    <a:lnTo>
                      <a:pt x="78" y="84"/>
                    </a:lnTo>
                    <a:lnTo>
                      <a:pt x="78" y="82"/>
                    </a:lnTo>
                    <a:lnTo>
                      <a:pt x="78" y="80"/>
                    </a:lnTo>
                    <a:lnTo>
                      <a:pt x="78" y="78"/>
                    </a:lnTo>
                    <a:lnTo>
                      <a:pt x="78" y="76"/>
                    </a:lnTo>
                    <a:lnTo>
                      <a:pt x="78" y="74"/>
                    </a:lnTo>
                    <a:lnTo>
                      <a:pt x="76" y="74"/>
                    </a:lnTo>
                    <a:lnTo>
                      <a:pt x="76" y="74"/>
                    </a:lnTo>
                    <a:lnTo>
                      <a:pt x="76" y="72"/>
                    </a:lnTo>
                    <a:lnTo>
                      <a:pt x="74" y="70"/>
                    </a:lnTo>
                    <a:lnTo>
                      <a:pt x="76" y="68"/>
                    </a:lnTo>
                    <a:lnTo>
                      <a:pt x="76" y="66"/>
                    </a:lnTo>
                    <a:lnTo>
                      <a:pt x="78" y="66"/>
                    </a:lnTo>
                    <a:lnTo>
                      <a:pt x="78" y="66"/>
                    </a:lnTo>
                    <a:lnTo>
                      <a:pt x="76" y="64"/>
                    </a:lnTo>
                    <a:lnTo>
                      <a:pt x="76" y="64"/>
                    </a:lnTo>
                    <a:lnTo>
                      <a:pt x="78" y="60"/>
                    </a:lnTo>
                    <a:lnTo>
                      <a:pt x="78" y="60"/>
                    </a:lnTo>
                    <a:lnTo>
                      <a:pt x="80" y="60"/>
                    </a:lnTo>
                    <a:lnTo>
                      <a:pt x="80" y="60"/>
                    </a:lnTo>
                    <a:lnTo>
                      <a:pt x="80" y="58"/>
                    </a:lnTo>
                    <a:lnTo>
                      <a:pt x="80" y="58"/>
                    </a:lnTo>
                    <a:lnTo>
                      <a:pt x="82" y="56"/>
                    </a:lnTo>
                    <a:lnTo>
                      <a:pt x="82" y="54"/>
                    </a:lnTo>
                    <a:lnTo>
                      <a:pt x="82" y="54"/>
                    </a:lnTo>
                    <a:lnTo>
                      <a:pt x="84" y="54"/>
                    </a:lnTo>
                    <a:lnTo>
                      <a:pt x="84" y="54"/>
                    </a:lnTo>
                    <a:lnTo>
                      <a:pt x="86" y="52"/>
                    </a:lnTo>
                    <a:lnTo>
                      <a:pt x="86" y="50"/>
                    </a:lnTo>
                    <a:lnTo>
                      <a:pt x="88" y="48"/>
                    </a:lnTo>
                    <a:lnTo>
                      <a:pt x="88" y="48"/>
                    </a:lnTo>
                    <a:lnTo>
                      <a:pt x="88" y="48"/>
                    </a:lnTo>
                    <a:lnTo>
                      <a:pt x="88" y="48"/>
                    </a:lnTo>
                    <a:lnTo>
                      <a:pt x="88" y="46"/>
                    </a:lnTo>
                    <a:lnTo>
                      <a:pt x="86" y="44"/>
                    </a:lnTo>
                    <a:lnTo>
                      <a:pt x="86" y="44"/>
                    </a:lnTo>
                    <a:lnTo>
                      <a:pt x="88" y="44"/>
                    </a:lnTo>
                    <a:lnTo>
                      <a:pt x="88" y="42"/>
                    </a:lnTo>
                    <a:lnTo>
                      <a:pt x="88" y="40"/>
                    </a:lnTo>
                    <a:lnTo>
                      <a:pt x="88" y="38"/>
                    </a:lnTo>
                    <a:lnTo>
                      <a:pt x="88" y="36"/>
                    </a:lnTo>
                    <a:lnTo>
                      <a:pt x="86" y="34"/>
                    </a:lnTo>
                    <a:lnTo>
                      <a:pt x="86" y="32"/>
                    </a:lnTo>
                    <a:lnTo>
                      <a:pt x="86" y="30"/>
                    </a:lnTo>
                    <a:lnTo>
                      <a:pt x="86" y="28"/>
                    </a:lnTo>
                    <a:lnTo>
                      <a:pt x="84" y="24"/>
                    </a:lnTo>
                    <a:lnTo>
                      <a:pt x="84" y="24"/>
                    </a:lnTo>
                    <a:lnTo>
                      <a:pt x="84" y="20"/>
                    </a:lnTo>
                    <a:lnTo>
                      <a:pt x="82" y="18"/>
                    </a:lnTo>
                    <a:lnTo>
                      <a:pt x="82" y="18"/>
                    </a:lnTo>
                    <a:lnTo>
                      <a:pt x="80" y="16"/>
                    </a:lnTo>
                    <a:lnTo>
                      <a:pt x="80" y="16"/>
                    </a:lnTo>
                    <a:lnTo>
                      <a:pt x="78" y="16"/>
                    </a:lnTo>
                    <a:lnTo>
                      <a:pt x="78" y="18"/>
                    </a:lnTo>
                    <a:lnTo>
                      <a:pt x="78" y="18"/>
                    </a:lnTo>
                    <a:lnTo>
                      <a:pt x="78" y="18"/>
                    </a:lnTo>
                    <a:lnTo>
                      <a:pt x="76" y="18"/>
                    </a:lnTo>
                    <a:lnTo>
                      <a:pt x="76" y="16"/>
                    </a:lnTo>
                    <a:lnTo>
                      <a:pt x="74" y="10"/>
                    </a:lnTo>
                    <a:lnTo>
                      <a:pt x="72" y="10"/>
                    </a:lnTo>
                    <a:lnTo>
                      <a:pt x="72" y="8"/>
                    </a:lnTo>
                    <a:lnTo>
                      <a:pt x="72" y="6"/>
                    </a:lnTo>
                    <a:lnTo>
                      <a:pt x="70" y="6"/>
                    </a:lnTo>
                    <a:lnTo>
                      <a:pt x="68" y="4"/>
                    </a:lnTo>
                    <a:lnTo>
                      <a:pt x="68" y="4"/>
                    </a:lnTo>
                    <a:lnTo>
                      <a:pt x="68" y="4"/>
                    </a:lnTo>
                    <a:lnTo>
                      <a:pt x="66" y="4"/>
                    </a:lnTo>
                    <a:lnTo>
                      <a:pt x="66" y="4"/>
                    </a:lnTo>
                    <a:lnTo>
                      <a:pt x="66" y="2"/>
                    </a:lnTo>
                    <a:lnTo>
                      <a:pt x="64" y="2"/>
                    </a:lnTo>
                    <a:lnTo>
                      <a:pt x="64" y="2"/>
                    </a:lnTo>
                    <a:lnTo>
                      <a:pt x="64" y="0"/>
                    </a:lnTo>
                    <a:lnTo>
                      <a:pt x="62" y="0"/>
                    </a:lnTo>
                    <a:lnTo>
                      <a:pt x="62" y="2"/>
                    </a:lnTo>
                    <a:lnTo>
                      <a:pt x="62" y="2"/>
                    </a:lnTo>
                    <a:lnTo>
                      <a:pt x="62" y="4"/>
                    </a:lnTo>
                    <a:lnTo>
                      <a:pt x="60" y="6"/>
                    </a:lnTo>
                    <a:lnTo>
                      <a:pt x="60" y="6"/>
                    </a:lnTo>
                    <a:lnTo>
                      <a:pt x="60" y="8"/>
                    </a:lnTo>
                    <a:lnTo>
                      <a:pt x="60" y="8"/>
                    </a:lnTo>
                    <a:lnTo>
                      <a:pt x="60" y="10"/>
                    </a:lnTo>
                    <a:lnTo>
                      <a:pt x="62" y="10"/>
                    </a:lnTo>
                    <a:lnTo>
                      <a:pt x="62" y="12"/>
                    </a:lnTo>
                    <a:lnTo>
                      <a:pt x="60" y="12"/>
                    </a:lnTo>
                    <a:lnTo>
                      <a:pt x="60" y="12"/>
                    </a:lnTo>
                    <a:lnTo>
                      <a:pt x="58" y="12"/>
                    </a:lnTo>
                    <a:lnTo>
                      <a:pt x="58" y="14"/>
                    </a:lnTo>
                    <a:lnTo>
                      <a:pt x="56" y="16"/>
                    </a:lnTo>
                    <a:lnTo>
                      <a:pt x="56" y="16"/>
                    </a:lnTo>
                    <a:lnTo>
                      <a:pt x="56" y="18"/>
                    </a:lnTo>
                    <a:lnTo>
                      <a:pt x="56" y="18"/>
                    </a:lnTo>
                    <a:lnTo>
                      <a:pt x="56" y="20"/>
                    </a:lnTo>
                    <a:lnTo>
                      <a:pt x="60" y="24"/>
                    </a:lnTo>
                    <a:lnTo>
                      <a:pt x="60" y="26"/>
                    </a:lnTo>
                    <a:lnTo>
                      <a:pt x="60" y="26"/>
                    </a:lnTo>
                    <a:lnTo>
                      <a:pt x="58" y="26"/>
                    </a:lnTo>
                    <a:lnTo>
                      <a:pt x="56" y="24"/>
                    </a:lnTo>
                    <a:lnTo>
                      <a:pt x="56" y="22"/>
                    </a:lnTo>
                    <a:lnTo>
                      <a:pt x="54" y="22"/>
                    </a:lnTo>
                    <a:lnTo>
                      <a:pt x="54" y="22"/>
                    </a:lnTo>
                    <a:lnTo>
                      <a:pt x="48" y="22"/>
                    </a:lnTo>
                    <a:lnTo>
                      <a:pt x="46" y="24"/>
                    </a:lnTo>
                    <a:lnTo>
                      <a:pt x="44" y="24"/>
                    </a:lnTo>
                    <a:lnTo>
                      <a:pt x="44" y="26"/>
                    </a:lnTo>
                    <a:lnTo>
                      <a:pt x="42" y="28"/>
                    </a:lnTo>
                    <a:lnTo>
                      <a:pt x="42" y="28"/>
                    </a:lnTo>
                    <a:lnTo>
                      <a:pt x="40" y="28"/>
                    </a:lnTo>
                    <a:lnTo>
                      <a:pt x="36" y="32"/>
                    </a:lnTo>
                    <a:lnTo>
                      <a:pt x="34" y="34"/>
                    </a:lnTo>
                    <a:lnTo>
                      <a:pt x="34" y="34"/>
                    </a:lnTo>
                    <a:lnTo>
                      <a:pt x="32" y="36"/>
                    </a:lnTo>
                    <a:lnTo>
                      <a:pt x="32" y="36"/>
                    </a:lnTo>
                    <a:lnTo>
                      <a:pt x="32" y="38"/>
                    </a:lnTo>
                    <a:lnTo>
                      <a:pt x="32" y="40"/>
                    </a:lnTo>
                    <a:lnTo>
                      <a:pt x="32" y="42"/>
                    </a:lnTo>
                    <a:lnTo>
                      <a:pt x="34" y="44"/>
                    </a:lnTo>
                    <a:lnTo>
                      <a:pt x="34" y="44"/>
                    </a:lnTo>
                    <a:lnTo>
                      <a:pt x="34" y="46"/>
                    </a:lnTo>
                    <a:lnTo>
                      <a:pt x="34" y="46"/>
                    </a:lnTo>
                    <a:lnTo>
                      <a:pt x="32" y="46"/>
                    </a:lnTo>
                    <a:lnTo>
                      <a:pt x="32" y="48"/>
                    </a:lnTo>
                    <a:lnTo>
                      <a:pt x="32" y="50"/>
                    </a:lnTo>
                    <a:lnTo>
                      <a:pt x="32" y="52"/>
                    </a:lnTo>
                    <a:lnTo>
                      <a:pt x="32" y="52"/>
                    </a:lnTo>
                    <a:lnTo>
                      <a:pt x="30" y="54"/>
                    </a:lnTo>
                    <a:lnTo>
                      <a:pt x="28" y="56"/>
                    </a:lnTo>
                    <a:lnTo>
                      <a:pt x="28" y="56"/>
                    </a:lnTo>
                    <a:lnTo>
                      <a:pt x="28" y="58"/>
                    </a:lnTo>
                    <a:lnTo>
                      <a:pt x="28" y="60"/>
                    </a:lnTo>
                    <a:lnTo>
                      <a:pt x="28" y="60"/>
                    </a:lnTo>
                    <a:lnTo>
                      <a:pt x="28" y="60"/>
                    </a:lnTo>
                    <a:lnTo>
                      <a:pt x="28" y="60"/>
                    </a:lnTo>
                    <a:lnTo>
                      <a:pt x="30" y="62"/>
                    </a:lnTo>
                    <a:lnTo>
                      <a:pt x="30" y="62"/>
                    </a:lnTo>
                    <a:lnTo>
                      <a:pt x="30" y="62"/>
                    </a:lnTo>
                    <a:lnTo>
                      <a:pt x="30" y="64"/>
                    </a:lnTo>
                    <a:lnTo>
                      <a:pt x="30" y="68"/>
                    </a:lnTo>
                    <a:lnTo>
                      <a:pt x="28" y="70"/>
                    </a:lnTo>
                    <a:lnTo>
                      <a:pt x="28" y="72"/>
                    </a:lnTo>
                    <a:lnTo>
                      <a:pt x="26" y="74"/>
                    </a:lnTo>
                    <a:lnTo>
                      <a:pt x="26" y="76"/>
                    </a:lnTo>
                    <a:lnTo>
                      <a:pt x="26" y="80"/>
                    </a:lnTo>
                    <a:lnTo>
                      <a:pt x="26" y="82"/>
                    </a:lnTo>
                    <a:lnTo>
                      <a:pt x="24" y="84"/>
                    </a:lnTo>
                    <a:lnTo>
                      <a:pt x="24" y="84"/>
                    </a:lnTo>
                    <a:lnTo>
                      <a:pt x="22" y="84"/>
                    </a:lnTo>
                    <a:lnTo>
                      <a:pt x="20" y="82"/>
                    </a:lnTo>
                    <a:lnTo>
                      <a:pt x="18" y="82"/>
                    </a:lnTo>
                    <a:lnTo>
                      <a:pt x="18" y="82"/>
                    </a:lnTo>
                    <a:lnTo>
                      <a:pt x="16" y="82"/>
                    </a:lnTo>
                    <a:lnTo>
                      <a:pt x="16" y="82"/>
                    </a:lnTo>
                    <a:lnTo>
                      <a:pt x="14" y="82"/>
                    </a:lnTo>
                    <a:lnTo>
                      <a:pt x="14" y="82"/>
                    </a:lnTo>
                    <a:lnTo>
                      <a:pt x="12" y="80"/>
                    </a:lnTo>
                    <a:lnTo>
                      <a:pt x="12" y="80"/>
                    </a:lnTo>
                    <a:lnTo>
                      <a:pt x="12" y="82"/>
                    </a:lnTo>
                    <a:lnTo>
                      <a:pt x="14" y="86"/>
                    </a:lnTo>
                    <a:lnTo>
                      <a:pt x="14" y="88"/>
                    </a:lnTo>
                    <a:lnTo>
                      <a:pt x="14" y="90"/>
                    </a:lnTo>
                    <a:lnTo>
                      <a:pt x="14" y="94"/>
                    </a:lnTo>
                    <a:lnTo>
                      <a:pt x="14" y="98"/>
                    </a:lnTo>
                    <a:lnTo>
                      <a:pt x="14" y="98"/>
                    </a:lnTo>
                    <a:lnTo>
                      <a:pt x="14" y="98"/>
                    </a:lnTo>
                    <a:lnTo>
                      <a:pt x="14" y="100"/>
                    </a:lnTo>
                    <a:lnTo>
                      <a:pt x="12" y="98"/>
                    </a:lnTo>
                    <a:lnTo>
                      <a:pt x="12" y="98"/>
                    </a:lnTo>
                    <a:lnTo>
                      <a:pt x="12" y="100"/>
                    </a:lnTo>
                    <a:lnTo>
                      <a:pt x="12" y="102"/>
                    </a:lnTo>
                    <a:lnTo>
                      <a:pt x="12" y="102"/>
                    </a:lnTo>
                    <a:lnTo>
                      <a:pt x="12" y="104"/>
                    </a:lnTo>
                    <a:lnTo>
                      <a:pt x="12" y="106"/>
                    </a:lnTo>
                    <a:lnTo>
                      <a:pt x="12" y="108"/>
                    </a:lnTo>
                    <a:lnTo>
                      <a:pt x="14" y="110"/>
                    </a:lnTo>
                    <a:lnTo>
                      <a:pt x="14" y="112"/>
                    </a:lnTo>
                    <a:lnTo>
                      <a:pt x="14" y="114"/>
                    </a:lnTo>
                    <a:lnTo>
                      <a:pt x="14" y="114"/>
                    </a:lnTo>
                    <a:lnTo>
                      <a:pt x="12" y="114"/>
                    </a:lnTo>
                    <a:lnTo>
                      <a:pt x="12" y="114"/>
                    </a:lnTo>
                    <a:lnTo>
                      <a:pt x="12" y="114"/>
                    </a:lnTo>
                    <a:lnTo>
                      <a:pt x="12" y="118"/>
                    </a:lnTo>
                    <a:lnTo>
                      <a:pt x="10" y="118"/>
                    </a:lnTo>
                    <a:lnTo>
                      <a:pt x="10" y="118"/>
                    </a:lnTo>
                    <a:lnTo>
                      <a:pt x="8" y="116"/>
                    </a:lnTo>
                    <a:lnTo>
                      <a:pt x="8" y="114"/>
                    </a:lnTo>
                    <a:lnTo>
                      <a:pt x="6" y="114"/>
                    </a:lnTo>
                    <a:lnTo>
                      <a:pt x="6" y="116"/>
                    </a:lnTo>
                    <a:lnTo>
                      <a:pt x="6" y="116"/>
                    </a:lnTo>
                    <a:lnTo>
                      <a:pt x="6" y="118"/>
                    </a:lnTo>
                    <a:lnTo>
                      <a:pt x="6" y="118"/>
                    </a:lnTo>
                    <a:lnTo>
                      <a:pt x="6" y="118"/>
                    </a:lnTo>
                    <a:lnTo>
                      <a:pt x="6" y="124"/>
                    </a:lnTo>
                    <a:lnTo>
                      <a:pt x="6" y="126"/>
                    </a:lnTo>
                    <a:lnTo>
                      <a:pt x="8" y="128"/>
                    </a:lnTo>
                    <a:lnTo>
                      <a:pt x="8" y="130"/>
                    </a:lnTo>
                    <a:lnTo>
                      <a:pt x="8" y="130"/>
                    </a:lnTo>
                    <a:lnTo>
                      <a:pt x="6" y="130"/>
                    </a:lnTo>
                    <a:lnTo>
                      <a:pt x="6" y="130"/>
                    </a:lnTo>
                    <a:lnTo>
                      <a:pt x="6" y="128"/>
                    </a:lnTo>
                    <a:lnTo>
                      <a:pt x="4" y="128"/>
                    </a:lnTo>
                    <a:lnTo>
                      <a:pt x="2" y="128"/>
                    </a:lnTo>
                    <a:lnTo>
                      <a:pt x="2" y="128"/>
                    </a:lnTo>
                    <a:lnTo>
                      <a:pt x="0" y="128"/>
                    </a:lnTo>
                    <a:lnTo>
                      <a:pt x="0" y="130"/>
                    </a:lnTo>
                    <a:lnTo>
                      <a:pt x="2" y="132"/>
                    </a:lnTo>
                    <a:lnTo>
                      <a:pt x="2" y="134"/>
                    </a:lnTo>
                    <a:lnTo>
                      <a:pt x="2" y="134"/>
                    </a:lnTo>
                    <a:lnTo>
                      <a:pt x="2" y="134"/>
                    </a:lnTo>
                    <a:lnTo>
                      <a:pt x="4" y="136"/>
                    </a:lnTo>
                    <a:lnTo>
                      <a:pt x="4" y="138"/>
                    </a:lnTo>
                    <a:lnTo>
                      <a:pt x="4" y="138"/>
                    </a:lnTo>
                    <a:lnTo>
                      <a:pt x="6" y="140"/>
                    </a:lnTo>
                    <a:lnTo>
                      <a:pt x="10" y="144"/>
                    </a:lnTo>
                    <a:lnTo>
                      <a:pt x="12" y="148"/>
                    </a:lnTo>
                    <a:lnTo>
                      <a:pt x="12" y="144"/>
                    </a:lnTo>
                    <a:lnTo>
                      <a:pt x="10" y="142"/>
                    </a:lnTo>
                    <a:lnTo>
                      <a:pt x="10" y="142"/>
                    </a:lnTo>
                    <a:lnTo>
                      <a:pt x="12" y="144"/>
                    </a:lnTo>
                    <a:lnTo>
                      <a:pt x="12" y="146"/>
                    </a:lnTo>
                    <a:lnTo>
                      <a:pt x="14" y="146"/>
                    </a:lnTo>
                    <a:lnTo>
                      <a:pt x="14" y="148"/>
                    </a:lnTo>
                    <a:lnTo>
                      <a:pt x="14" y="148"/>
                    </a:lnTo>
                    <a:lnTo>
                      <a:pt x="12" y="150"/>
                    </a:lnTo>
                    <a:lnTo>
                      <a:pt x="14" y="150"/>
                    </a:lnTo>
                    <a:lnTo>
                      <a:pt x="14" y="150"/>
                    </a:lnTo>
                    <a:lnTo>
                      <a:pt x="16" y="148"/>
                    </a:lnTo>
                    <a:lnTo>
                      <a:pt x="16" y="146"/>
                    </a:lnTo>
                    <a:lnTo>
                      <a:pt x="16" y="146"/>
                    </a:lnTo>
                    <a:lnTo>
                      <a:pt x="16" y="146"/>
                    </a:lnTo>
                    <a:lnTo>
                      <a:pt x="16" y="150"/>
                    </a:lnTo>
                    <a:lnTo>
                      <a:pt x="16" y="150"/>
                    </a:lnTo>
                    <a:lnTo>
                      <a:pt x="18" y="150"/>
                    </a:lnTo>
                    <a:lnTo>
                      <a:pt x="16" y="150"/>
                    </a:lnTo>
                    <a:lnTo>
                      <a:pt x="16" y="152"/>
                    </a:lnTo>
                    <a:lnTo>
                      <a:pt x="18" y="156"/>
                    </a:lnTo>
                    <a:lnTo>
                      <a:pt x="20" y="156"/>
                    </a:lnTo>
                    <a:lnTo>
                      <a:pt x="20" y="154"/>
                    </a:lnTo>
                    <a:lnTo>
                      <a:pt x="18" y="152"/>
                    </a:lnTo>
                    <a:lnTo>
                      <a:pt x="20" y="152"/>
                    </a:lnTo>
                    <a:lnTo>
                      <a:pt x="22" y="152"/>
                    </a:lnTo>
                    <a:lnTo>
                      <a:pt x="22" y="152"/>
                    </a:lnTo>
                    <a:lnTo>
                      <a:pt x="22" y="152"/>
                    </a:lnTo>
                    <a:lnTo>
                      <a:pt x="26" y="154"/>
                    </a:lnTo>
                    <a:lnTo>
                      <a:pt x="28" y="154"/>
                    </a:lnTo>
                    <a:lnTo>
                      <a:pt x="26" y="156"/>
                    </a:lnTo>
                    <a:lnTo>
                      <a:pt x="26" y="156"/>
                    </a:lnTo>
                    <a:lnTo>
                      <a:pt x="28" y="158"/>
                    </a:lnTo>
                    <a:lnTo>
                      <a:pt x="28" y="158"/>
                    </a:lnTo>
                    <a:lnTo>
                      <a:pt x="28" y="160"/>
                    </a:lnTo>
                    <a:lnTo>
                      <a:pt x="28" y="160"/>
                    </a:lnTo>
                    <a:lnTo>
                      <a:pt x="30" y="162"/>
                    </a:lnTo>
                    <a:lnTo>
                      <a:pt x="32" y="162"/>
                    </a:lnTo>
                    <a:lnTo>
                      <a:pt x="32" y="162"/>
                    </a:lnTo>
                    <a:lnTo>
                      <a:pt x="32" y="162"/>
                    </a:lnTo>
                    <a:lnTo>
                      <a:pt x="32" y="164"/>
                    </a:lnTo>
                    <a:lnTo>
                      <a:pt x="32" y="166"/>
                    </a:lnTo>
                    <a:lnTo>
                      <a:pt x="30" y="166"/>
                    </a:lnTo>
                    <a:lnTo>
                      <a:pt x="30" y="166"/>
                    </a:lnTo>
                    <a:lnTo>
                      <a:pt x="26" y="164"/>
                    </a:lnTo>
                    <a:lnTo>
                      <a:pt x="26" y="164"/>
                    </a:lnTo>
                    <a:lnTo>
                      <a:pt x="26" y="164"/>
                    </a:lnTo>
                    <a:lnTo>
                      <a:pt x="28" y="168"/>
                    </a:lnTo>
                    <a:lnTo>
                      <a:pt x="30" y="170"/>
                    </a:lnTo>
                    <a:lnTo>
                      <a:pt x="30" y="172"/>
                    </a:lnTo>
                    <a:lnTo>
                      <a:pt x="32" y="172"/>
                    </a:lnTo>
                    <a:lnTo>
                      <a:pt x="34" y="172"/>
                    </a:lnTo>
                    <a:lnTo>
                      <a:pt x="34" y="170"/>
                    </a:lnTo>
                    <a:lnTo>
                      <a:pt x="32" y="168"/>
                    </a:lnTo>
                    <a:lnTo>
                      <a:pt x="34" y="168"/>
                    </a:lnTo>
                    <a:lnTo>
                      <a:pt x="34" y="166"/>
                    </a:lnTo>
                    <a:lnTo>
                      <a:pt x="34" y="166"/>
                    </a:lnTo>
                    <a:lnTo>
                      <a:pt x="34" y="168"/>
                    </a:lnTo>
                    <a:lnTo>
                      <a:pt x="36" y="172"/>
                    </a:lnTo>
                    <a:lnTo>
                      <a:pt x="36" y="174"/>
                    </a:lnTo>
                    <a:lnTo>
                      <a:pt x="38" y="176"/>
                    </a:lnTo>
                    <a:lnTo>
                      <a:pt x="38" y="176"/>
                    </a:lnTo>
                    <a:lnTo>
                      <a:pt x="38" y="178"/>
                    </a:lnTo>
                    <a:lnTo>
                      <a:pt x="40" y="180"/>
                    </a:lnTo>
                    <a:lnTo>
                      <a:pt x="42" y="186"/>
                    </a:lnTo>
                    <a:lnTo>
                      <a:pt x="44" y="192"/>
                    </a:lnTo>
                    <a:lnTo>
                      <a:pt x="46" y="194"/>
                    </a:lnTo>
                    <a:lnTo>
                      <a:pt x="46" y="196"/>
                    </a:lnTo>
                    <a:lnTo>
                      <a:pt x="46" y="200"/>
                    </a:lnTo>
                    <a:lnTo>
                      <a:pt x="46" y="204"/>
                    </a:lnTo>
                    <a:lnTo>
                      <a:pt x="46" y="204"/>
                    </a:lnTo>
                    <a:lnTo>
                      <a:pt x="46" y="208"/>
                    </a:lnTo>
                    <a:lnTo>
                      <a:pt x="44" y="208"/>
                    </a:lnTo>
                    <a:lnTo>
                      <a:pt x="44" y="212"/>
                    </a:lnTo>
                    <a:lnTo>
                      <a:pt x="44" y="214"/>
                    </a:lnTo>
                    <a:lnTo>
                      <a:pt x="44" y="216"/>
                    </a:lnTo>
                    <a:lnTo>
                      <a:pt x="44" y="222"/>
                    </a:lnTo>
                    <a:lnTo>
                      <a:pt x="44" y="224"/>
                    </a:lnTo>
                    <a:lnTo>
                      <a:pt x="44" y="224"/>
                    </a:lnTo>
                    <a:lnTo>
                      <a:pt x="46" y="222"/>
                    </a:lnTo>
                    <a:lnTo>
                      <a:pt x="48" y="222"/>
                    </a:lnTo>
                    <a:lnTo>
                      <a:pt x="48" y="220"/>
                    </a:lnTo>
                    <a:lnTo>
                      <a:pt x="50" y="218"/>
                    </a:lnTo>
                    <a:lnTo>
                      <a:pt x="50" y="218"/>
                    </a:lnTo>
                    <a:lnTo>
                      <a:pt x="50" y="216"/>
                    </a:lnTo>
                    <a:lnTo>
                      <a:pt x="50" y="216"/>
                    </a:lnTo>
                    <a:lnTo>
                      <a:pt x="50" y="216"/>
                    </a:lnTo>
                    <a:lnTo>
                      <a:pt x="50" y="218"/>
                    </a:lnTo>
                    <a:lnTo>
                      <a:pt x="50" y="220"/>
                    </a:lnTo>
                    <a:lnTo>
                      <a:pt x="50" y="222"/>
                    </a:lnTo>
                    <a:lnTo>
                      <a:pt x="50" y="224"/>
                    </a:lnTo>
                    <a:lnTo>
                      <a:pt x="50" y="224"/>
                    </a:lnTo>
                    <a:lnTo>
                      <a:pt x="50" y="226"/>
                    </a:lnTo>
                    <a:lnTo>
                      <a:pt x="52" y="224"/>
                    </a:lnTo>
                    <a:lnTo>
                      <a:pt x="54" y="224"/>
                    </a:lnTo>
                    <a:lnTo>
                      <a:pt x="54" y="222"/>
                    </a:lnTo>
                    <a:lnTo>
                      <a:pt x="54" y="222"/>
                    </a:lnTo>
                    <a:lnTo>
                      <a:pt x="54" y="222"/>
                    </a:lnTo>
                    <a:lnTo>
                      <a:pt x="54" y="222"/>
                    </a:lnTo>
                    <a:lnTo>
                      <a:pt x="54" y="224"/>
                    </a:lnTo>
                    <a:lnTo>
                      <a:pt x="54" y="224"/>
                    </a:lnTo>
                    <a:lnTo>
                      <a:pt x="56" y="228"/>
                    </a:lnTo>
                    <a:lnTo>
                      <a:pt x="58" y="228"/>
                    </a:lnTo>
                    <a:lnTo>
                      <a:pt x="58" y="228"/>
                    </a:lnTo>
                    <a:lnTo>
                      <a:pt x="60" y="226"/>
                    </a:lnTo>
                    <a:lnTo>
                      <a:pt x="60" y="224"/>
                    </a:lnTo>
                    <a:lnTo>
                      <a:pt x="60" y="222"/>
                    </a:lnTo>
                    <a:lnTo>
                      <a:pt x="62" y="224"/>
                    </a:lnTo>
                    <a:lnTo>
                      <a:pt x="60" y="226"/>
                    </a:lnTo>
                    <a:lnTo>
                      <a:pt x="60" y="228"/>
                    </a:lnTo>
                    <a:lnTo>
                      <a:pt x="62" y="230"/>
                    </a:lnTo>
                    <a:lnTo>
                      <a:pt x="62" y="230"/>
                    </a:lnTo>
                    <a:lnTo>
                      <a:pt x="64" y="228"/>
                    </a:lnTo>
                    <a:lnTo>
                      <a:pt x="66" y="224"/>
                    </a:lnTo>
                    <a:lnTo>
                      <a:pt x="66" y="224"/>
                    </a:lnTo>
                    <a:lnTo>
                      <a:pt x="68" y="222"/>
                    </a:lnTo>
                    <a:lnTo>
                      <a:pt x="70" y="220"/>
                    </a:lnTo>
                    <a:lnTo>
                      <a:pt x="72" y="220"/>
                    </a:lnTo>
                    <a:lnTo>
                      <a:pt x="72" y="218"/>
                    </a:lnTo>
                    <a:lnTo>
                      <a:pt x="72" y="218"/>
                    </a:lnTo>
                    <a:lnTo>
                      <a:pt x="72" y="218"/>
                    </a:lnTo>
                    <a:lnTo>
                      <a:pt x="76" y="218"/>
                    </a:lnTo>
                    <a:lnTo>
                      <a:pt x="76" y="216"/>
                    </a:lnTo>
                    <a:lnTo>
                      <a:pt x="74" y="214"/>
                    </a:lnTo>
                    <a:lnTo>
                      <a:pt x="74" y="214"/>
                    </a:lnTo>
                    <a:lnTo>
                      <a:pt x="72" y="210"/>
                    </a:lnTo>
                    <a:lnTo>
                      <a:pt x="74" y="210"/>
                    </a:lnTo>
                    <a:lnTo>
                      <a:pt x="74" y="210"/>
                    </a:lnTo>
                    <a:lnTo>
                      <a:pt x="74" y="212"/>
                    </a:lnTo>
                    <a:lnTo>
                      <a:pt x="74" y="214"/>
                    </a:lnTo>
                    <a:lnTo>
                      <a:pt x="76" y="216"/>
                    </a:lnTo>
                    <a:lnTo>
                      <a:pt x="76" y="216"/>
                    </a:lnTo>
                    <a:lnTo>
                      <a:pt x="78" y="216"/>
                    </a:lnTo>
                    <a:lnTo>
                      <a:pt x="80" y="214"/>
                    </a:lnTo>
                    <a:lnTo>
                      <a:pt x="82" y="212"/>
                    </a:lnTo>
                    <a:lnTo>
                      <a:pt x="82" y="210"/>
                    </a:lnTo>
                    <a:lnTo>
                      <a:pt x="82" y="208"/>
                    </a:lnTo>
                    <a:lnTo>
                      <a:pt x="84" y="206"/>
                    </a:lnTo>
                    <a:lnTo>
                      <a:pt x="82" y="202"/>
                    </a:lnTo>
                    <a:lnTo>
                      <a:pt x="82" y="202"/>
                    </a:lnTo>
                    <a:lnTo>
                      <a:pt x="82" y="200"/>
                    </a:lnTo>
                    <a:lnTo>
                      <a:pt x="82" y="200"/>
                    </a:lnTo>
                    <a:lnTo>
                      <a:pt x="84" y="200"/>
                    </a:lnTo>
                    <a:lnTo>
                      <a:pt x="86" y="202"/>
                    </a:lnTo>
                    <a:lnTo>
                      <a:pt x="86" y="204"/>
                    </a:lnTo>
                    <a:lnTo>
                      <a:pt x="88" y="204"/>
                    </a:lnTo>
                    <a:lnTo>
                      <a:pt x="88" y="206"/>
                    </a:lnTo>
                    <a:lnTo>
                      <a:pt x="88" y="208"/>
                    </a:lnTo>
                    <a:lnTo>
                      <a:pt x="90" y="212"/>
                    </a:lnTo>
                    <a:lnTo>
                      <a:pt x="90" y="212"/>
                    </a:lnTo>
                    <a:lnTo>
                      <a:pt x="92" y="216"/>
                    </a:lnTo>
                    <a:lnTo>
                      <a:pt x="94" y="214"/>
                    </a:lnTo>
                    <a:lnTo>
                      <a:pt x="96" y="214"/>
                    </a:lnTo>
                    <a:lnTo>
                      <a:pt x="96" y="214"/>
                    </a:lnTo>
                    <a:lnTo>
                      <a:pt x="98" y="214"/>
                    </a:lnTo>
                    <a:lnTo>
                      <a:pt x="96" y="216"/>
                    </a:lnTo>
                    <a:lnTo>
                      <a:pt x="96" y="216"/>
                    </a:lnTo>
                    <a:lnTo>
                      <a:pt x="96" y="220"/>
                    </a:lnTo>
                    <a:lnTo>
                      <a:pt x="96" y="222"/>
                    </a:lnTo>
                    <a:lnTo>
                      <a:pt x="96" y="224"/>
                    </a:lnTo>
                    <a:lnTo>
                      <a:pt x="98" y="226"/>
                    </a:lnTo>
                    <a:lnTo>
                      <a:pt x="100" y="234"/>
                    </a:lnTo>
                    <a:lnTo>
                      <a:pt x="100" y="236"/>
                    </a:lnTo>
                    <a:lnTo>
                      <a:pt x="100" y="238"/>
                    </a:lnTo>
                    <a:lnTo>
                      <a:pt x="102" y="244"/>
                    </a:lnTo>
                    <a:lnTo>
                      <a:pt x="102" y="246"/>
                    </a:lnTo>
                    <a:lnTo>
                      <a:pt x="104" y="246"/>
                    </a:lnTo>
                    <a:lnTo>
                      <a:pt x="106" y="248"/>
                    </a:lnTo>
                    <a:lnTo>
                      <a:pt x="104" y="248"/>
                    </a:lnTo>
                    <a:lnTo>
                      <a:pt x="104" y="248"/>
                    </a:lnTo>
                    <a:lnTo>
                      <a:pt x="104" y="252"/>
                    </a:lnTo>
                    <a:lnTo>
                      <a:pt x="106" y="254"/>
                    </a:lnTo>
                    <a:lnTo>
                      <a:pt x="108" y="258"/>
                    </a:lnTo>
                    <a:lnTo>
                      <a:pt x="108" y="260"/>
                    </a:lnTo>
                    <a:lnTo>
                      <a:pt x="108" y="262"/>
                    </a:lnTo>
                    <a:lnTo>
                      <a:pt x="108" y="266"/>
                    </a:lnTo>
                    <a:lnTo>
                      <a:pt x="110" y="266"/>
                    </a:lnTo>
                    <a:lnTo>
                      <a:pt x="110" y="260"/>
                    </a:lnTo>
                    <a:lnTo>
                      <a:pt x="110" y="262"/>
                    </a:lnTo>
                    <a:lnTo>
                      <a:pt x="110" y="262"/>
                    </a:lnTo>
                    <a:lnTo>
                      <a:pt x="110" y="264"/>
                    </a:lnTo>
                    <a:lnTo>
                      <a:pt x="114" y="270"/>
                    </a:lnTo>
                    <a:lnTo>
                      <a:pt x="114" y="272"/>
                    </a:lnTo>
                    <a:lnTo>
                      <a:pt x="116" y="276"/>
                    </a:lnTo>
                    <a:lnTo>
                      <a:pt x="118" y="278"/>
                    </a:lnTo>
                    <a:lnTo>
                      <a:pt x="118" y="280"/>
                    </a:lnTo>
                    <a:lnTo>
                      <a:pt x="118" y="282"/>
                    </a:lnTo>
                    <a:lnTo>
                      <a:pt x="118" y="284"/>
                    </a:lnTo>
                    <a:lnTo>
                      <a:pt x="118" y="286"/>
                    </a:lnTo>
                    <a:lnTo>
                      <a:pt x="118" y="288"/>
                    </a:lnTo>
                    <a:lnTo>
                      <a:pt x="120" y="290"/>
                    </a:lnTo>
                    <a:lnTo>
                      <a:pt x="118" y="290"/>
                    </a:lnTo>
                    <a:lnTo>
                      <a:pt x="118" y="292"/>
                    </a:lnTo>
                    <a:lnTo>
                      <a:pt x="118" y="292"/>
                    </a:lnTo>
                    <a:lnTo>
                      <a:pt x="120" y="292"/>
                    </a:lnTo>
                    <a:lnTo>
                      <a:pt x="120" y="294"/>
                    </a:lnTo>
                    <a:lnTo>
                      <a:pt x="120" y="294"/>
                    </a:lnTo>
                    <a:lnTo>
                      <a:pt x="120" y="296"/>
                    </a:lnTo>
                    <a:lnTo>
                      <a:pt x="120" y="298"/>
                    </a:lnTo>
                    <a:lnTo>
                      <a:pt x="120" y="298"/>
                    </a:lnTo>
                    <a:lnTo>
                      <a:pt x="120" y="300"/>
                    </a:lnTo>
                    <a:lnTo>
                      <a:pt x="120" y="300"/>
                    </a:lnTo>
                    <a:lnTo>
                      <a:pt x="120" y="300"/>
                    </a:lnTo>
                    <a:lnTo>
                      <a:pt x="122" y="300"/>
                    </a:lnTo>
                    <a:lnTo>
                      <a:pt x="122" y="300"/>
                    </a:lnTo>
                    <a:lnTo>
                      <a:pt x="124" y="300"/>
                    </a:lnTo>
                    <a:lnTo>
                      <a:pt x="122" y="302"/>
                    </a:lnTo>
                    <a:lnTo>
                      <a:pt x="122" y="304"/>
                    </a:lnTo>
                    <a:lnTo>
                      <a:pt x="122" y="304"/>
                    </a:lnTo>
                    <a:lnTo>
                      <a:pt x="122" y="306"/>
                    </a:lnTo>
                    <a:lnTo>
                      <a:pt x="122" y="308"/>
                    </a:lnTo>
                    <a:lnTo>
                      <a:pt x="122" y="310"/>
                    </a:lnTo>
                    <a:lnTo>
                      <a:pt x="122" y="312"/>
                    </a:lnTo>
                    <a:lnTo>
                      <a:pt x="122" y="314"/>
                    </a:lnTo>
                    <a:lnTo>
                      <a:pt x="120" y="316"/>
                    </a:lnTo>
                    <a:lnTo>
                      <a:pt x="120" y="318"/>
                    </a:lnTo>
                    <a:lnTo>
                      <a:pt x="118" y="318"/>
                    </a:lnTo>
                    <a:lnTo>
                      <a:pt x="118" y="320"/>
                    </a:lnTo>
                    <a:lnTo>
                      <a:pt x="120" y="326"/>
                    </a:lnTo>
                    <a:lnTo>
                      <a:pt x="120" y="328"/>
                    </a:lnTo>
                    <a:lnTo>
                      <a:pt x="120" y="330"/>
                    </a:lnTo>
                    <a:lnTo>
                      <a:pt x="120" y="330"/>
                    </a:lnTo>
                    <a:lnTo>
                      <a:pt x="122" y="328"/>
                    </a:lnTo>
                    <a:lnTo>
                      <a:pt x="122" y="328"/>
                    </a:lnTo>
                    <a:lnTo>
                      <a:pt x="122" y="326"/>
                    </a:lnTo>
                    <a:lnTo>
                      <a:pt x="124" y="326"/>
                    </a:lnTo>
                    <a:lnTo>
                      <a:pt x="124" y="324"/>
                    </a:lnTo>
                    <a:lnTo>
                      <a:pt x="124" y="322"/>
                    </a:lnTo>
                    <a:lnTo>
                      <a:pt x="122" y="320"/>
                    </a:lnTo>
                    <a:lnTo>
                      <a:pt x="122" y="320"/>
                    </a:lnTo>
                    <a:lnTo>
                      <a:pt x="124" y="318"/>
                    </a:lnTo>
                    <a:lnTo>
                      <a:pt x="124" y="318"/>
                    </a:lnTo>
                    <a:lnTo>
                      <a:pt x="126" y="316"/>
                    </a:lnTo>
                    <a:lnTo>
                      <a:pt x="130" y="312"/>
                    </a:lnTo>
                    <a:lnTo>
                      <a:pt x="132" y="306"/>
                    </a:lnTo>
                    <a:lnTo>
                      <a:pt x="132" y="304"/>
                    </a:lnTo>
                    <a:lnTo>
                      <a:pt x="132" y="302"/>
                    </a:lnTo>
                    <a:lnTo>
                      <a:pt x="134" y="302"/>
                    </a:lnTo>
                    <a:lnTo>
                      <a:pt x="134" y="302"/>
                    </a:lnTo>
                    <a:lnTo>
                      <a:pt x="134" y="300"/>
                    </a:lnTo>
                    <a:lnTo>
                      <a:pt x="134" y="300"/>
                    </a:lnTo>
                    <a:lnTo>
                      <a:pt x="134" y="294"/>
                    </a:lnTo>
                    <a:lnTo>
                      <a:pt x="132" y="292"/>
                    </a:lnTo>
                    <a:lnTo>
                      <a:pt x="132" y="290"/>
                    </a:lnTo>
                    <a:lnTo>
                      <a:pt x="130" y="288"/>
                    </a:lnTo>
                    <a:lnTo>
                      <a:pt x="130" y="288"/>
                    </a:lnTo>
                    <a:lnTo>
                      <a:pt x="130" y="286"/>
                    </a:lnTo>
                    <a:lnTo>
                      <a:pt x="130" y="286"/>
                    </a:lnTo>
                    <a:lnTo>
                      <a:pt x="128" y="284"/>
                    </a:lnTo>
                    <a:lnTo>
                      <a:pt x="128" y="282"/>
                    </a:lnTo>
                    <a:lnTo>
                      <a:pt x="126" y="280"/>
                    </a:lnTo>
                    <a:lnTo>
                      <a:pt x="126" y="278"/>
                    </a:lnTo>
                    <a:lnTo>
                      <a:pt x="126" y="278"/>
                    </a:lnTo>
                    <a:lnTo>
                      <a:pt x="124" y="276"/>
                    </a:lnTo>
                    <a:lnTo>
                      <a:pt x="126" y="274"/>
                    </a:lnTo>
                    <a:lnTo>
                      <a:pt x="126" y="274"/>
                    </a:lnTo>
                    <a:lnTo>
                      <a:pt x="126" y="270"/>
                    </a:lnTo>
                    <a:lnTo>
                      <a:pt x="124" y="268"/>
                    </a:lnTo>
                    <a:lnTo>
                      <a:pt x="124" y="266"/>
                    </a:lnTo>
                    <a:lnTo>
                      <a:pt x="124" y="264"/>
                    </a:lnTo>
                    <a:lnTo>
                      <a:pt x="122" y="262"/>
                    </a:lnTo>
                    <a:lnTo>
                      <a:pt x="120" y="260"/>
                    </a:lnTo>
                    <a:lnTo>
                      <a:pt x="118" y="256"/>
                    </a:lnTo>
                    <a:lnTo>
                      <a:pt x="114" y="254"/>
                    </a:lnTo>
                    <a:lnTo>
                      <a:pt x="114" y="252"/>
                    </a:lnTo>
                    <a:lnTo>
                      <a:pt x="112" y="250"/>
                    </a:lnTo>
                    <a:lnTo>
                      <a:pt x="110" y="248"/>
                    </a:lnTo>
                    <a:lnTo>
                      <a:pt x="108" y="246"/>
                    </a:lnTo>
                    <a:lnTo>
                      <a:pt x="108" y="242"/>
                    </a:lnTo>
                    <a:lnTo>
                      <a:pt x="106" y="240"/>
                    </a:lnTo>
                    <a:lnTo>
                      <a:pt x="106" y="238"/>
                    </a:lnTo>
                    <a:lnTo>
                      <a:pt x="108" y="238"/>
                    </a:lnTo>
                    <a:lnTo>
                      <a:pt x="108" y="238"/>
                    </a:lnTo>
                    <a:lnTo>
                      <a:pt x="110" y="238"/>
                    </a:lnTo>
                    <a:lnTo>
                      <a:pt x="110" y="236"/>
                    </a:lnTo>
                    <a:lnTo>
                      <a:pt x="112" y="236"/>
                    </a:lnTo>
                    <a:lnTo>
                      <a:pt x="112" y="236"/>
                    </a:lnTo>
                    <a:lnTo>
                      <a:pt x="112" y="236"/>
                    </a:lnTo>
                    <a:lnTo>
                      <a:pt x="112" y="232"/>
                    </a:lnTo>
                    <a:lnTo>
                      <a:pt x="112" y="228"/>
                    </a:lnTo>
                    <a:lnTo>
                      <a:pt x="112" y="226"/>
                    </a:lnTo>
                    <a:lnTo>
                      <a:pt x="112" y="224"/>
                    </a:lnTo>
                    <a:lnTo>
                      <a:pt x="114" y="222"/>
                    </a:lnTo>
                    <a:lnTo>
                      <a:pt x="116" y="220"/>
                    </a:lnTo>
                    <a:lnTo>
                      <a:pt x="116" y="220"/>
                    </a:lnTo>
                    <a:lnTo>
                      <a:pt x="116" y="218"/>
                    </a:lnTo>
                    <a:lnTo>
                      <a:pt x="116" y="218"/>
                    </a:lnTo>
                    <a:lnTo>
                      <a:pt x="114" y="216"/>
                    </a:lnTo>
                    <a:lnTo>
                      <a:pt x="112" y="218"/>
                    </a:lnTo>
                    <a:lnTo>
                      <a:pt x="112" y="218"/>
                    </a:lnTo>
                    <a:lnTo>
                      <a:pt x="110" y="216"/>
                    </a:lnTo>
                    <a:lnTo>
                      <a:pt x="110" y="214"/>
                    </a:lnTo>
                    <a:lnTo>
                      <a:pt x="110" y="212"/>
                    </a:lnTo>
                    <a:lnTo>
                      <a:pt x="108" y="212"/>
                    </a:lnTo>
                    <a:lnTo>
                      <a:pt x="108" y="208"/>
                    </a:lnTo>
                    <a:lnTo>
                      <a:pt x="108" y="206"/>
                    </a:lnTo>
                    <a:lnTo>
                      <a:pt x="104" y="204"/>
                    </a:lnTo>
                    <a:lnTo>
                      <a:pt x="102" y="202"/>
                    </a:lnTo>
                    <a:lnTo>
                      <a:pt x="100" y="200"/>
                    </a:lnTo>
                    <a:lnTo>
                      <a:pt x="98" y="196"/>
                    </a:lnTo>
                    <a:lnTo>
                      <a:pt x="96" y="194"/>
                    </a:lnTo>
                    <a:lnTo>
                      <a:pt x="94" y="192"/>
                    </a:lnTo>
                    <a:lnTo>
                      <a:pt x="94" y="192"/>
                    </a:lnTo>
                    <a:lnTo>
                      <a:pt x="94" y="192"/>
                    </a:lnTo>
                    <a:lnTo>
                      <a:pt x="94" y="190"/>
                    </a:lnTo>
                    <a:lnTo>
                      <a:pt x="94" y="188"/>
                    </a:lnTo>
                    <a:lnTo>
                      <a:pt x="92" y="186"/>
                    </a:lnTo>
                    <a:lnTo>
                      <a:pt x="92" y="184"/>
                    </a:lnTo>
                    <a:lnTo>
                      <a:pt x="92" y="184"/>
                    </a:lnTo>
                    <a:lnTo>
                      <a:pt x="92" y="184"/>
                    </a:lnTo>
                    <a:lnTo>
                      <a:pt x="90" y="184"/>
                    </a:lnTo>
                    <a:lnTo>
                      <a:pt x="88" y="182"/>
                    </a:lnTo>
                    <a:lnTo>
                      <a:pt x="88" y="180"/>
                    </a:lnTo>
                    <a:lnTo>
                      <a:pt x="88" y="180"/>
                    </a:lnTo>
                    <a:lnTo>
                      <a:pt x="88" y="180"/>
                    </a:lnTo>
                    <a:lnTo>
                      <a:pt x="90" y="180"/>
                    </a:lnTo>
                    <a:lnTo>
                      <a:pt x="90" y="180"/>
                    </a:lnTo>
                    <a:lnTo>
                      <a:pt x="90" y="180"/>
                    </a:lnTo>
                    <a:lnTo>
                      <a:pt x="92" y="178"/>
                    </a:lnTo>
                    <a:lnTo>
                      <a:pt x="92" y="178"/>
                    </a:lnTo>
                    <a:lnTo>
                      <a:pt x="92" y="178"/>
                    </a:lnTo>
                    <a:lnTo>
                      <a:pt x="94" y="178"/>
                    </a:lnTo>
                    <a:lnTo>
                      <a:pt x="92" y="172"/>
                    </a:lnTo>
                    <a:lnTo>
                      <a:pt x="92" y="170"/>
                    </a:lnTo>
                    <a:lnTo>
                      <a:pt x="92" y="168"/>
                    </a:lnTo>
                    <a:lnTo>
                      <a:pt x="92" y="166"/>
                    </a:lnTo>
                    <a:lnTo>
                      <a:pt x="92" y="162"/>
                    </a:lnTo>
                    <a:lnTo>
                      <a:pt x="94" y="160"/>
                    </a:lnTo>
                    <a:lnTo>
                      <a:pt x="94" y="160"/>
                    </a:lnTo>
                    <a:lnTo>
                      <a:pt x="94" y="158"/>
                    </a:lnTo>
                    <a:lnTo>
                      <a:pt x="94" y="158"/>
                    </a:lnTo>
                    <a:lnTo>
                      <a:pt x="96" y="158"/>
                    </a:lnTo>
                    <a:lnTo>
                      <a:pt x="98" y="158"/>
                    </a:lnTo>
                    <a:lnTo>
                      <a:pt x="98" y="158"/>
                    </a:lnTo>
                    <a:lnTo>
                      <a:pt x="100" y="158"/>
                    </a:lnTo>
                    <a:lnTo>
                      <a:pt x="102" y="158"/>
                    </a:lnTo>
                    <a:lnTo>
                      <a:pt x="102" y="158"/>
                    </a:lnTo>
                    <a:lnTo>
                      <a:pt x="106" y="158"/>
                    </a:lnTo>
                    <a:lnTo>
                      <a:pt x="106" y="156"/>
                    </a:lnTo>
                    <a:lnTo>
                      <a:pt x="108" y="158"/>
                    </a:lnTo>
                    <a:lnTo>
                      <a:pt x="108" y="156"/>
                    </a:lnTo>
                    <a:lnTo>
                      <a:pt x="108" y="156"/>
                    </a:lnTo>
                    <a:lnTo>
                      <a:pt x="110" y="156"/>
                    </a:lnTo>
                    <a:lnTo>
                      <a:pt x="110" y="152"/>
                    </a:lnTo>
                    <a:lnTo>
                      <a:pt x="110" y="152"/>
                    </a:lnTo>
                    <a:lnTo>
                      <a:pt x="110" y="152"/>
                    </a:lnTo>
                    <a:lnTo>
                      <a:pt x="110" y="150"/>
                    </a:lnTo>
                    <a:lnTo>
                      <a:pt x="112" y="150"/>
                    </a:lnTo>
                    <a:lnTo>
                      <a:pt x="114" y="152"/>
                    </a:lnTo>
                    <a:lnTo>
                      <a:pt x="114" y="152"/>
                    </a:lnTo>
                    <a:lnTo>
                      <a:pt x="116" y="152"/>
                    </a:lnTo>
                    <a:lnTo>
                      <a:pt x="116" y="150"/>
                    </a:lnTo>
                    <a:lnTo>
                      <a:pt x="116" y="150"/>
                    </a:lnTo>
                    <a:lnTo>
                      <a:pt x="116" y="150"/>
                    </a:lnTo>
                    <a:lnTo>
                      <a:pt x="116" y="148"/>
                    </a:lnTo>
                    <a:lnTo>
                      <a:pt x="116" y="146"/>
                    </a:lnTo>
                    <a:lnTo>
                      <a:pt x="116" y="146"/>
                    </a:lnTo>
                    <a:lnTo>
                      <a:pt x="116" y="146"/>
                    </a:lnTo>
                    <a:lnTo>
                      <a:pt x="118" y="148"/>
                    </a:lnTo>
                    <a:lnTo>
                      <a:pt x="120" y="148"/>
                    </a:lnTo>
                    <a:lnTo>
                      <a:pt x="120" y="146"/>
                    </a:lnTo>
                    <a:lnTo>
                      <a:pt x="122" y="146"/>
                    </a:lnTo>
                    <a:lnTo>
                      <a:pt x="122" y="146"/>
                    </a:lnTo>
                    <a:lnTo>
                      <a:pt x="122" y="146"/>
                    </a:lnTo>
                    <a:lnTo>
                      <a:pt x="124" y="146"/>
                    </a:lnTo>
                    <a:lnTo>
                      <a:pt x="126" y="148"/>
                    </a:lnTo>
                    <a:lnTo>
                      <a:pt x="126" y="146"/>
                    </a:lnTo>
                    <a:lnTo>
                      <a:pt x="126" y="142"/>
                    </a:lnTo>
                    <a:lnTo>
                      <a:pt x="126" y="140"/>
                    </a:lnTo>
                    <a:lnTo>
                      <a:pt x="128" y="138"/>
                    </a:lnTo>
                    <a:lnTo>
                      <a:pt x="130" y="138"/>
                    </a:lnTo>
                    <a:lnTo>
                      <a:pt x="130" y="138"/>
                    </a:lnTo>
                    <a:lnTo>
                      <a:pt x="132" y="138"/>
                    </a:lnTo>
                    <a:lnTo>
                      <a:pt x="132" y="138"/>
                    </a:lnTo>
                    <a:lnTo>
                      <a:pt x="132" y="138"/>
                    </a:lnTo>
                    <a:lnTo>
                      <a:pt x="132" y="138"/>
                    </a:lnTo>
                    <a:lnTo>
                      <a:pt x="130" y="136"/>
                    </a:lnTo>
                    <a:lnTo>
                      <a:pt x="130" y="136"/>
                    </a:lnTo>
                    <a:lnTo>
                      <a:pt x="130" y="134"/>
                    </a:lnTo>
                    <a:lnTo>
                      <a:pt x="132" y="134"/>
                    </a:lnTo>
                    <a:lnTo>
                      <a:pt x="132" y="132"/>
                    </a:lnTo>
                    <a:lnTo>
                      <a:pt x="132" y="130"/>
                    </a:lnTo>
                    <a:lnTo>
                      <a:pt x="134" y="130"/>
                    </a:lnTo>
                    <a:lnTo>
                      <a:pt x="134" y="130"/>
                    </a:lnTo>
                    <a:lnTo>
                      <a:pt x="136" y="128"/>
                    </a:lnTo>
                    <a:lnTo>
                      <a:pt x="138" y="126"/>
                    </a:lnTo>
                    <a:lnTo>
                      <a:pt x="138" y="124"/>
                    </a:lnTo>
                    <a:lnTo>
                      <a:pt x="138" y="124"/>
                    </a:lnTo>
                    <a:lnTo>
                      <a:pt x="138" y="1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8" name="Freeform 100"/>
              <p:cNvSpPr>
                <a:spLocks noEditPoints="1"/>
              </p:cNvSpPr>
              <p:nvPr/>
            </p:nvSpPr>
            <p:spPr bwMode="auto">
              <a:xfrm>
                <a:off x="3941" y="2263"/>
                <a:ext cx="166" cy="295"/>
              </a:xfrm>
              <a:custGeom>
                <a:avLst/>
                <a:gdLst>
                  <a:gd name="T0" fmla="*/ 162 w 166"/>
                  <a:gd name="T1" fmla="*/ 72 h 295"/>
                  <a:gd name="T2" fmla="*/ 162 w 166"/>
                  <a:gd name="T3" fmla="*/ 58 h 295"/>
                  <a:gd name="T4" fmla="*/ 162 w 166"/>
                  <a:gd name="T5" fmla="*/ 46 h 295"/>
                  <a:gd name="T6" fmla="*/ 162 w 166"/>
                  <a:gd name="T7" fmla="*/ 38 h 295"/>
                  <a:gd name="T8" fmla="*/ 162 w 166"/>
                  <a:gd name="T9" fmla="*/ 18 h 295"/>
                  <a:gd name="T10" fmla="*/ 164 w 166"/>
                  <a:gd name="T11" fmla="*/ 8 h 295"/>
                  <a:gd name="T12" fmla="*/ 154 w 166"/>
                  <a:gd name="T13" fmla="*/ 8 h 295"/>
                  <a:gd name="T14" fmla="*/ 136 w 166"/>
                  <a:gd name="T15" fmla="*/ 14 h 295"/>
                  <a:gd name="T16" fmla="*/ 120 w 166"/>
                  <a:gd name="T17" fmla="*/ 18 h 295"/>
                  <a:gd name="T18" fmla="*/ 106 w 166"/>
                  <a:gd name="T19" fmla="*/ 20 h 295"/>
                  <a:gd name="T20" fmla="*/ 92 w 166"/>
                  <a:gd name="T21" fmla="*/ 20 h 295"/>
                  <a:gd name="T22" fmla="*/ 82 w 166"/>
                  <a:gd name="T23" fmla="*/ 20 h 295"/>
                  <a:gd name="T24" fmla="*/ 68 w 166"/>
                  <a:gd name="T25" fmla="*/ 26 h 295"/>
                  <a:gd name="T26" fmla="*/ 68 w 166"/>
                  <a:gd name="T27" fmla="*/ 44 h 295"/>
                  <a:gd name="T28" fmla="*/ 76 w 166"/>
                  <a:gd name="T29" fmla="*/ 58 h 295"/>
                  <a:gd name="T30" fmla="*/ 88 w 166"/>
                  <a:gd name="T31" fmla="*/ 82 h 295"/>
                  <a:gd name="T32" fmla="*/ 80 w 166"/>
                  <a:gd name="T33" fmla="*/ 102 h 295"/>
                  <a:gd name="T34" fmla="*/ 78 w 166"/>
                  <a:gd name="T35" fmla="*/ 114 h 295"/>
                  <a:gd name="T36" fmla="*/ 74 w 166"/>
                  <a:gd name="T37" fmla="*/ 118 h 295"/>
                  <a:gd name="T38" fmla="*/ 64 w 166"/>
                  <a:gd name="T39" fmla="*/ 104 h 295"/>
                  <a:gd name="T40" fmla="*/ 62 w 166"/>
                  <a:gd name="T41" fmla="*/ 96 h 295"/>
                  <a:gd name="T42" fmla="*/ 68 w 166"/>
                  <a:gd name="T43" fmla="*/ 80 h 295"/>
                  <a:gd name="T44" fmla="*/ 58 w 166"/>
                  <a:gd name="T45" fmla="*/ 72 h 295"/>
                  <a:gd name="T46" fmla="*/ 46 w 166"/>
                  <a:gd name="T47" fmla="*/ 64 h 295"/>
                  <a:gd name="T48" fmla="*/ 24 w 166"/>
                  <a:gd name="T49" fmla="*/ 72 h 295"/>
                  <a:gd name="T50" fmla="*/ 4 w 166"/>
                  <a:gd name="T51" fmla="*/ 80 h 295"/>
                  <a:gd name="T52" fmla="*/ 2 w 166"/>
                  <a:gd name="T53" fmla="*/ 94 h 295"/>
                  <a:gd name="T54" fmla="*/ 18 w 166"/>
                  <a:gd name="T55" fmla="*/ 102 h 295"/>
                  <a:gd name="T56" fmla="*/ 40 w 166"/>
                  <a:gd name="T57" fmla="*/ 112 h 295"/>
                  <a:gd name="T58" fmla="*/ 40 w 166"/>
                  <a:gd name="T59" fmla="*/ 137 h 295"/>
                  <a:gd name="T60" fmla="*/ 40 w 166"/>
                  <a:gd name="T61" fmla="*/ 149 h 295"/>
                  <a:gd name="T62" fmla="*/ 38 w 166"/>
                  <a:gd name="T63" fmla="*/ 157 h 295"/>
                  <a:gd name="T64" fmla="*/ 40 w 166"/>
                  <a:gd name="T65" fmla="*/ 171 h 295"/>
                  <a:gd name="T66" fmla="*/ 32 w 166"/>
                  <a:gd name="T67" fmla="*/ 187 h 295"/>
                  <a:gd name="T68" fmla="*/ 22 w 166"/>
                  <a:gd name="T69" fmla="*/ 205 h 295"/>
                  <a:gd name="T70" fmla="*/ 14 w 166"/>
                  <a:gd name="T71" fmla="*/ 223 h 295"/>
                  <a:gd name="T72" fmla="*/ 18 w 166"/>
                  <a:gd name="T73" fmla="*/ 239 h 295"/>
                  <a:gd name="T74" fmla="*/ 22 w 166"/>
                  <a:gd name="T75" fmla="*/ 259 h 295"/>
                  <a:gd name="T76" fmla="*/ 20 w 166"/>
                  <a:gd name="T77" fmla="*/ 279 h 295"/>
                  <a:gd name="T78" fmla="*/ 22 w 166"/>
                  <a:gd name="T79" fmla="*/ 295 h 295"/>
                  <a:gd name="T80" fmla="*/ 36 w 166"/>
                  <a:gd name="T81" fmla="*/ 283 h 295"/>
                  <a:gd name="T82" fmla="*/ 30 w 166"/>
                  <a:gd name="T83" fmla="*/ 281 h 295"/>
                  <a:gd name="T84" fmla="*/ 50 w 166"/>
                  <a:gd name="T85" fmla="*/ 263 h 295"/>
                  <a:gd name="T86" fmla="*/ 76 w 166"/>
                  <a:gd name="T87" fmla="*/ 239 h 295"/>
                  <a:gd name="T88" fmla="*/ 78 w 166"/>
                  <a:gd name="T89" fmla="*/ 221 h 295"/>
                  <a:gd name="T90" fmla="*/ 76 w 166"/>
                  <a:gd name="T91" fmla="*/ 211 h 295"/>
                  <a:gd name="T92" fmla="*/ 74 w 166"/>
                  <a:gd name="T93" fmla="*/ 201 h 295"/>
                  <a:gd name="T94" fmla="*/ 68 w 166"/>
                  <a:gd name="T95" fmla="*/ 173 h 295"/>
                  <a:gd name="T96" fmla="*/ 70 w 166"/>
                  <a:gd name="T97" fmla="*/ 169 h 295"/>
                  <a:gd name="T98" fmla="*/ 92 w 166"/>
                  <a:gd name="T99" fmla="*/ 149 h 295"/>
                  <a:gd name="T100" fmla="*/ 102 w 166"/>
                  <a:gd name="T101" fmla="*/ 137 h 295"/>
                  <a:gd name="T102" fmla="*/ 122 w 166"/>
                  <a:gd name="T103" fmla="*/ 122 h 295"/>
                  <a:gd name="T104" fmla="*/ 134 w 166"/>
                  <a:gd name="T105" fmla="*/ 118 h 295"/>
                  <a:gd name="T106" fmla="*/ 150 w 166"/>
                  <a:gd name="T107" fmla="*/ 104 h 295"/>
                  <a:gd name="T108" fmla="*/ 162 w 166"/>
                  <a:gd name="T109" fmla="*/ 86 h 295"/>
                  <a:gd name="T110" fmla="*/ 166 w 166"/>
                  <a:gd name="T111" fmla="*/ 78 h 295"/>
                  <a:gd name="T112" fmla="*/ 70 w 166"/>
                  <a:gd name="T113" fmla="*/ 28 h 295"/>
                  <a:gd name="T114" fmla="*/ 70 w 166"/>
                  <a:gd name="T115" fmla="*/ 3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95">
                    <a:moveTo>
                      <a:pt x="166" y="76"/>
                    </a:moveTo>
                    <a:lnTo>
                      <a:pt x="166" y="74"/>
                    </a:lnTo>
                    <a:lnTo>
                      <a:pt x="166" y="74"/>
                    </a:lnTo>
                    <a:lnTo>
                      <a:pt x="166" y="72"/>
                    </a:lnTo>
                    <a:lnTo>
                      <a:pt x="164" y="72"/>
                    </a:lnTo>
                    <a:lnTo>
                      <a:pt x="164" y="72"/>
                    </a:lnTo>
                    <a:lnTo>
                      <a:pt x="162" y="74"/>
                    </a:lnTo>
                    <a:lnTo>
                      <a:pt x="162" y="72"/>
                    </a:lnTo>
                    <a:lnTo>
                      <a:pt x="162" y="72"/>
                    </a:lnTo>
                    <a:lnTo>
                      <a:pt x="164" y="70"/>
                    </a:lnTo>
                    <a:lnTo>
                      <a:pt x="164" y="68"/>
                    </a:lnTo>
                    <a:lnTo>
                      <a:pt x="164" y="68"/>
                    </a:lnTo>
                    <a:lnTo>
                      <a:pt x="162" y="68"/>
                    </a:lnTo>
                    <a:lnTo>
                      <a:pt x="162" y="66"/>
                    </a:lnTo>
                    <a:lnTo>
                      <a:pt x="162" y="62"/>
                    </a:lnTo>
                    <a:lnTo>
                      <a:pt x="162" y="58"/>
                    </a:lnTo>
                    <a:lnTo>
                      <a:pt x="162" y="56"/>
                    </a:lnTo>
                    <a:lnTo>
                      <a:pt x="162" y="54"/>
                    </a:lnTo>
                    <a:lnTo>
                      <a:pt x="162" y="52"/>
                    </a:lnTo>
                    <a:lnTo>
                      <a:pt x="162" y="52"/>
                    </a:lnTo>
                    <a:lnTo>
                      <a:pt x="162" y="50"/>
                    </a:lnTo>
                    <a:lnTo>
                      <a:pt x="162" y="48"/>
                    </a:lnTo>
                    <a:lnTo>
                      <a:pt x="162" y="48"/>
                    </a:lnTo>
                    <a:lnTo>
                      <a:pt x="162" y="46"/>
                    </a:lnTo>
                    <a:lnTo>
                      <a:pt x="160" y="46"/>
                    </a:lnTo>
                    <a:lnTo>
                      <a:pt x="160" y="46"/>
                    </a:lnTo>
                    <a:lnTo>
                      <a:pt x="160" y="44"/>
                    </a:lnTo>
                    <a:lnTo>
                      <a:pt x="162" y="44"/>
                    </a:lnTo>
                    <a:lnTo>
                      <a:pt x="162" y="42"/>
                    </a:lnTo>
                    <a:lnTo>
                      <a:pt x="162" y="40"/>
                    </a:lnTo>
                    <a:lnTo>
                      <a:pt x="162" y="38"/>
                    </a:lnTo>
                    <a:lnTo>
                      <a:pt x="162" y="38"/>
                    </a:lnTo>
                    <a:lnTo>
                      <a:pt x="162" y="36"/>
                    </a:lnTo>
                    <a:lnTo>
                      <a:pt x="162" y="34"/>
                    </a:lnTo>
                    <a:lnTo>
                      <a:pt x="162" y="30"/>
                    </a:lnTo>
                    <a:lnTo>
                      <a:pt x="162" y="28"/>
                    </a:lnTo>
                    <a:lnTo>
                      <a:pt x="162" y="28"/>
                    </a:lnTo>
                    <a:lnTo>
                      <a:pt x="162" y="26"/>
                    </a:lnTo>
                    <a:lnTo>
                      <a:pt x="160" y="22"/>
                    </a:lnTo>
                    <a:lnTo>
                      <a:pt x="162" y="18"/>
                    </a:lnTo>
                    <a:lnTo>
                      <a:pt x="160" y="16"/>
                    </a:lnTo>
                    <a:lnTo>
                      <a:pt x="160" y="16"/>
                    </a:lnTo>
                    <a:lnTo>
                      <a:pt x="162" y="14"/>
                    </a:lnTo>
                    <a:lnTo>
                      <a:pt x="164" y="12"/>
                    </a:lnTo>
                    <a:lnTo>
                      <a:pt x="162" y="10"/>
                    </a:lnTo>
                    <a:lnTo>
                      <a:pt x="162" y="10"/>
                    </a:lnTo>
                    <a:lnTo>
                      <a:pt x="162" y="10"/>
                    </a:lnTo>
                    <a:lnTo>
                      <a:pt x="164" y="8"/>
                    </a:lnTo>
                    <a:lnTo>
                      <a:pt x="162" y="6"/>
                    </a:lnTo>
                    <a:lnTo>
                      <a:pt x="164" y="6"/>
                    </a:lnTo>
                    <a:lnTo>
                      <a:pt x="164" y="4"/>
                    </a:lnTo>
                    <a:lnTo>
                      <a:pt x="162" y="2"/>
                    </a:lnTo>
                    <a:lnTo>
                      <a:pt x="162" y="0"/>
                    </a:lnTo>
                    <a:lnTo>
                      <a:pt x="160" y="2"/>
                    </a:lnTo>
                    <a:lnTo>
                      <a:pt x="158" y="4"/>
                    </a:lnTo>
                    <a:lnTo>
                      <a:pt x="154" y="8"/>
                    </a:lnTo>
                    <a:lnTo>
                      <a:pt x="152" y="8"/>
                    </a:lnTo>
                    <a:lnTo>
                      <a:pt x="150" y="10"/>
                    </a:lnTo>
                    <a:lnTo>
                      <a:pt x="148" y="10"/>
                    </a:lnTo>
                    <a:lnTo>
                      <a:pt x="146" y="12"/>
                    </a:lnTo>
                    <a:lnTo>
                      <a:pt x="144" y="12"/>
                    </a:lnTo>
                    <a:lnTo>
                      <a:pt x="142" y="14"/>
                    </a:lnTo>
                    <a:lnTo>
                      <a:pt x="138" y="14"/>
                    </a:lnTo>
                    <a:lnTo>
                      <a:pt x="136" y="14"/>
                    </a:lnTo>
                    <a:lnTo>
                      <a:pt x="132" y="16"/>
                    </a:lnTo>
                    <a:lnTo>
                      <a:pt x="130" y="18"/>
                    </a:lnTo>
                    <a:lnTo>
                      <a:pt x="128" y="16"/>
                    </a:lnTo>
                    <a:lnTo>
                      <a:pt x="126" y="16"/>
                    </a:lnTo>
                    <a:lnTo>
                      <a:pt x="124" y="16"/>
                    </a:lnTo>
                    <a:lnTo>
                      <a:pt x="122" y="16"/>
                    </a:lnTo>
                    <a:lnTo>
                      <a:pt x="122" y="16"/>
                    </a:lnTo>
                    <a:lnTo>
                      <a:pt x="120" y="18"/>
                    </a:lnTo>
                    <a:lnTo>
                      <a:pt x="120" y="20"/>
                    </a:lnTo>
                    <a:lnTo>
                      <a:pt x="118" y="20"/>
                    </a:lnTo>
                    <a:lnTo>
                      <a:pt x="116" y="22"/>
                    </a:lnTo>
                    <a:lnTo>
                      <a:pt x="112" y="24"/>
                    </a:lnTo>
                    <a:lnTo>
                      <a:pt x="110" y="22"/>
                    </a:lnTo>
                    <a:lnTo>
                      <a:pt x="108" y="22"/>
                    </a:lnTo>
                    <a:lnTo>
                      <a:pt x="108" y="22"/>
                    </a:lnTo>
                    <a:lnTo>
                      <a:pt x="106" y="20"/>
                    </a:lnTo>
                    <a:lnTo>
                      <a:pt x="106" y="20"/>
                    </a:lnTo>
                    <a:lnTo>
                      <a:pt x="104" y="22"/>
                    </a:lnTo>
                    <a:lnTo>
                      <a:pt x="102" y="22"/>
                    </a:lnTo>
                    <a:lnTo>
                      <a:pt x="100" y="24"/>
                    </a:lnTo>
                    <a:lnTo>
                      <a:pt x="96" y="24"/>
                    </a:lnTo>
                    <a:lnTo>
                      <a:pt x="94" y="22"/>
                    </a:lnTo>
                    <a:lnTo>
                      <a:pt x="94" y="22"/>
                    </a:lnTo>
                    <a:lnTo>
                      <a:pt x="92" y="20"/>
                    </a:lnTo>
                    <a:lnTo>
                      <a:pt x="90" y="18"/>
                    </a:lnTo>
                    <a:lnTo>
                      <a:pt x="88" y="18"/>
                    </a:lnTo>
                    <a:lnTo>
                      <a:pt x="86" y="20"/>
                    </a:lnTo>
                    <a:lnTo>
                      <a:pt x="86" y="20"/>
                    </a:lnTo>
                    <a:lnTo>
                      <a:pt x="84" y="22"/>
                    </a:lnTo>
                    <a:lnTo>
                      <a:pt x="84" y="22"/>
                    </a:lnTo>
                    <a:lnTo>
                      <a:pt x="82" y="22"/>
                    </a:lnTo>
                    <a:lnTo>
                      <a:pt x="82" y="20"/>
                    </a:lnTo>
                    <a:lnTo>
                      <a:pt x="78" y="20"/>
                    </a:lnTo>
                    <a:lnTo>
                      <a:pt x="76" y="20"/>
                    </a:lnTo>
                    <a:lnTo>
                      <a:pt x="74" y="20"/>
                    </a:lnTo>
                    <a:lnTo>
                      <a:pt x="70" y="20"/>
                    </a:lnTo>
                    <a:lnTo>
                      <a:pt x="70" y="22"/>
                    </a:lnTo>
                    <a:lnTo>
                      <a:pt x="70" y="22"/>
                    </a:lnTo>
                    <a:lnTo>
                      <a:pt x="68" y="26"/>
                    </a:lnTo>
                    <a:lnTo>
                      <a:pt x="68" y="26"/>
                    </a:lnTo>
                    <a:lnTo>
                      <a:pt x="68" y="28"/>
                    </a:lnTo>
                    <a:lnTo>
                      <a:pt x="66" y="30"/>
                    </a:lnTo>
                    <a:lnTo>
                      <a:pt x="66" y="32"/>
                    </a:lnTo>
                    <a:lnTo>
                      <a:pt x="66" y="32"/>
                    </a:lnTo>
                    <a:lnTo>
                      <a:pt x="66" y="36"/>
                    </a:lnTo>
                    <a:lnTo>
                      <a:pt x="68" y="38"/>
                    </a:lnTo>
                    <a:lnTo>
                      <a:pt x="68" y="40"/>
                    </a:lnTo>
                    <a:lnTo>
                      <a:pt x="68" y="44"/>
                    </a:lnTo>
                    <a:lnTo>
                      <a:pt x="68" y="48"/>
                    </a:lnTo>
                    <a:lnTo>
                      <a:pt x="68" y="50"/>
                    </a:lnTo>
                    <a:lnTo>
                      <a:pt x="68" y="52"/>
                    </a:lnTo>
                    <a:lnTo>
                      <a:pt x="68" y="54"/>
                    </a:lnTo>
                    <a:lnTo>
                      <a:pt x="70" y="54"/>
                    </a:lnTo>
                    <a:lnTo>
                      <a:pt x="72" y="56"/>
                    </a:lnTo>
                    <a:lnTo>
                      <a:pt x="74" y="56"/>
                    </a:lnTo>
                    <a:lnTo>
                      <a:pt x="76" y="58"/>
                    </a:lnTo>
                    <a:lnTo>
                      <a:pt x="78" y="62"/>
                    </a:lnTo>
                    <a:lnTo>
                      <a:pt x="80" y="66"/>
                    </a:lnTo>
                    <a:lnTo>
                      <a:pt x="82" y="68"/>
                    </a:lnTo>
                    <a:lnTo>
                      <a:pt x="86" y="72"/>
                    </a:lnTo>
                    <a:lnTo>
                      <a:pt x="88" y="76"/>
                    </a:lnTo>
                    <a:lnTo>
                      <a:pt x="88" y="80"/>
                    </a:lnTo>
                    <a:lnTo>
                      <a:pt x="88" y="80"/>
                    </a:lnTo>
                    <a:lnTo>
                      <a:pt x="88" y="82"/>
                    </a:lnTo>
                    <a:lnTo>
                      <a:pt x="86" y="86"/>
                    </a:lnTo>
                    <a:lnTo>
                      <a:pt x="88" y="90"/>
                    </a:lnTo>
                    <a:lnTo>
                      <a:pt x="86" y="94"/>
                    </a:lnTo>
                    <a:lnTo>
                      <a:pt x="86" y="100"/>
                    </a:lnTo>
                    <a:lnTo>
                      <a:pt x="86" y="100"/>
                    </a:lnTo>
                    <a:lnTo>
                      <a:pt x="84" y="102"/>
                    </a:lnTo>
                    <a:lnTo>
                      <a:pt x="84" y="102"/>
                    </a:lnTo>
                    <a:lnTo>
                      <a:pt x="80" y="102"/>
                    </a:lnTo>
                    <a:lnTo>
                      <a:pt x="78" y="104"/>
                    </a:lnTo>
                    <a:lnTo>
                      <a:pt x="78" y="104"/>
                    </a:lnTo>
                    <a:lnTo>
                      <a:pt x="78" y="106"/>
                    </a:lnTo>
                    <a:lnTo>
                      <a:pt x="76" y="108"/>
                    </a:lnTo>
                    <a:lnTo>
                      <a:pt x="76" y="110"/>
                    </a:lnTo>
                    <a:lnTo>
                      <a:pt x="76" y="110"/>
                    </a:lnTo>
                    <a:lnTo>
                      <a:pt x="78" y="112"/>
                    </a:lnTo>
                    <a:lnTo>
                      <a:pt x="78" y="114"/>
                    </a:lnTo>
                    <a:lnTo>
                      <a:pt x="78" y="120"/>
                    </a:lnTo>
                    <a:lnTo>
                      <a:pt x="78" y="120"/>
                    </a:lnTo>
                    <a:lnTo>
                      <a:pt x="76" y="120"/>
                    </a:lnTo>
                    <a:lnTo>
                      <a:pt x="76" y="120"/>
                    </a:lnTo>
                    <a:lnTo>
                      <a:pt x="74" y="120"/>
                    </a:lnTo>
                    <a:lnTo>
                      <a:pt x="74" y="120"/>
                    </a:lnTo>
                    <a:lnTo>
                      <a:pt x="74" y="118"/>
                    </a:lnTo>
                    <a:lnTo>
                      <a:pt x="74" y="118"/>
                    </a:lnTo>
                    <a:lnTo>
                      <a:pt x="76" y="116"/>
                    </a:lnTo>
                    <a:lnTo>
                      <a:pt x="74" y="114"/>
                    </a:lnTo>
                    <a:lnTo>
                      <a:pt x="74" y="114"/>
                    </a:lnTo>
                    <a:lnTo>
                      <a:pt x="72" y="114"/>
                    </a:lnTo>
                    <a:lnTo>
                      <a:pt x="70" y="110"/>
                    </a:lnTo>
                    <a:lnTo>
                      <a:pt x="68" y="108"/>
                    </a:lnTo>
                    <a:lnTo>
                      <a:pt x="66" y="106"/>
                    </a:lnTo>
                    <a:lnTo>
                      <a:pt x="64" y="104"/>
                    </a:lnTo>
                    <a:lnTo>
                      <a:pt x="64" y="104"/>
                    </a:lnTo>
                    <a:lnTo>
                      <a:pt x="64" y="104"/>
                    </a:lnTo>
                    <a:lnTo>
                      <a:pt x="64" y="102"/>
                    </a:lnTo>
                    <a:lnTo>
                      <a:pt x="64" y="102"/>
                    </a:lnTo>
                    <a:lnTo>
                      <a:pt x="64" y="100"/>
                    </a:lnTo>
                    <a:lnTo>
                      <a:pt x="62" y="98"/>
                    </a:lnTo>
                    <a:lnTo>
                      <a:pt x="62" y="98"/>
                    </a:lnTo>
                    <a:lnTo>
                      <a:pt x="62" y="96"/>
                    </a:lnTo>
                    <a:lnTo>
                      <a:pt x="62" y="96"/>
                    </a:lnTo>
                    <a:lnTo>
                      <a:pt x="64" y="94"/>
                    </a:lnTo>
                    <a:lnTo>
                      <a:pt x="64" y="92"/>
                    </a:lnTo>
                    <a:lnTo>
                      <a:pt x="66" y="90"/>
                    </a:lnTo>
                    <a:lnTo>
                      <a:pt x="66" y="88"/>
                    </a:lnTo>
                    <a:lnTo>
                      <a:pt x="68" y="84"/>
                    </a:lnTo>
                    <a:lnTo>
                      <a:pt x="68" y="82"/>
                    </a:lnTo>
                    <a:lnTo>
                      <a:pt x="68" y="80"/>
                    </a:lnTo>
                    <a:lnTo>
                      <a:pt x="68" y="78"/>
                    </a:lnTo>
                    <a:lnTo>
                      <a:pt x="66" y="74"/>
                    </a:lnTo>
                    <a:lnTo>
                      <a:pt x="64" y="72"/>
                    </a:lnTo>
                    <a:lnTo>
                      <a:pt x="64" y="72"/>
                    </a:lnTo>
                    <a:lnTo>
                      <a:pt x="62" y="72"/>
                    </a:lnTo>
                    <a:lnTo>
                      <a:pt x="60" y="72"/>
                    </a:lnTo>
                    <a:lnTo>
                      <a:pt x="60" y="72"/>
                    </a:lnTo>
                    <a:lnTo>
                      <a:pt x="58" y="72"/>
                    </a:lnTo>
                    <a:lnTo>
                      <a:pt x="56" y="74"/>
                    </a:lnTo>
                    <a:lnTo>
                      <a:pt x="54" y="74"/>
                    </a:lnTo>
                    <a:lnTo>
                      <a:pt x="54" y="74"/>
                    </a:lnTo>
                    <a:lnTo>
                      <a:pt x="54" y="74"/>
                    </a:lnTo>
                    <a:lnTo>
                      <a:pt x="52" y="72"/>
                    </a:lnTo>
                    <a:lnTo>
                      <a:pt x="50" y="70"/>
                    </a:lnTo>
                    <a:lnTo>
                      <a:pt x="48" y="64"/>
                    </a:lnTo>
                    <a:lnTo>
                      <a:pt x="46" y="64"/>
                    </a:lnTo>
                    <a:lnTo>
                      <a:pt x="44" y="66"/>
                    </a:lnTo>
                    <a:lnTo>
                      <a:pt x="42" y="66"/>
                    </a:lnTo>
                    <a:lnTo>
                      <a:pt x="36" y="68"/>
                    </a:lnTo>
                    <a:lnTo>
                      <a:pt x="32" y="70"/>
                    </a:lnTo>
                    <a:lnTo>
                      <a:pt x="30" y="70"/>
                    </a:lnTo>
                    <a:lnTo>
                      <a:pt x="28" y="70"/>
                    </a:lnTo>
                    <a:lnTo>
                      <a:pt x="28" y="72"/>
                    </a:lnTo>
                    <a:lnTo>
                      <a:pt x="24" y="72"/>
                    </a:lnTo>
                    <a:lnTo>
                      <a:pt x="22" y="74"/>
                    </a:lnTo>
                    <a:lnTo>
                      <a:pt x="20" y="74"/>
                    </a:lnTo>
                    <a:lnTo>
                      <a:pt x="18" y="76"/>
                    </a:lnTo>
                    <a:lnTo>
                      <a:pt x="14" y="76"/>
                    </a:lnTo>
                    <a:lnTo>
                      <a:pt x="10" y="78"/>
                    </a:lnTo>
                    <a:lnTo>
                      <a:pt x="6" y="78"/>
                    </a:lnTo>
                    <a:lnTo>
                      <a:pt x="4" y="80"/>
                    </a:lnTo>
                    <a:lnTo>
                      <a:pt x="4" y="80"/>
                    </a:lnTo>
                    <a:lnTo>
                      <a:pt x="0" y="82"/>
                    </a:lnTo>
                    <a:lnTo>
                      <a:pt x="0" y="82"/>
                    </a:lnTo>
                    <a:lnTo>
                      <a:pt x="0" y="84"/>
                    </a:lnTo>
                    <a:lnTo>
                      <a:pt x="0" y="86"/>
                    </a:lnTo>
                    <a:lnTo>
                      <a:pt x="0" y="88"/>
                    </a:lnTo>
                    <a:lnTo>
                      <a:pt x="2" y="88"/>
                    </a:lnTo>
                    <a:lnTo>
                      <a:pt x="2" y="90"/>
                    </a:lnTo>
                    <a:lnTo>
                      <a:pt x="2" y="94"/>
                    </a:lnTo>
                    <a:lnTo>
                      <a:pt x="2" y="96"/>
                    </a:lnTo>
                    <a:lnTo>
                      <a:pt x="2" y="100"/>
                    </a:lnTo>
                    <a:lnTo>
                      <a:pt x="2" y="100"/>
                    </a:lnTo>
                    <a:lnTo>
                      <a:pt x="6" y="100"/>
                    </a:lnTo>
                    <a:lnTo>
                      <a:pt x="10" y="100"/>
                    </a:lnTo>
                    <a:lnTo>
                      <a:pt x="16" y="100"/>
                    </a:lnTo>
                    <a:lnTo>
                      <a:pt x="18" y="102"/>
                    </a:lnTo>
                    <a:lnTo>
                      <a:pt x="18" y="102"/>
                    </a:lnTo>
                    <a:lnTo>
                      <a:pt x="22" y="104"/>
                    </a:lnTo>
                    <a:lnTo>
                      <a:pt x="26" y="108"/>
                    </a:lnTo>
                    <a:lnTo>
                      <a:pt x="30" y="108"/>
                    </a:lnTo>
                    <a:lnTo>
                      <a:pt x="34" y="108"/>
                    </a:lnTo>
                    <a:lnTo>
                      <a:pt x="36" y="110"/>
                    </a:lnTo>
                    <a:lnTo>
                      <a:pt x="38" y="112"/>
                    </a:lnTo>
                    <a:lnTo>
                      <a:pt x="40" y="112"/>
                    </a:lnTo>
                    <a:lnTo>
                      <a:pt x="40" y="112"/>
                    </a:lnTo>
                    <a:lnTo>
                      <a:pt x="42" y="112"/>
                    </a:lnTo>
                    <a:lnTo>
                      <a:pt x="42" y="114"/>
                    </a:lnTo>
                    <a:lnTo>
                      <a:pt x="40" y="116"/>
                    </a:lnTo>
                    <a:lnTo>
                      <a:pt x="40" y="118"/>
                    </a:lnTo>
                    <a:lnTo>
                      <a:pt x="42" y="122"/>
                    </a:lnTo>
                    <a:lnTo>
                      <a:pt x="42" y="127"/>
                    </a:lnTo>
                    <a:lnTo>
                      <a:pt x="40" y="133"/>
                    </a:lnTo>
                    <a:lnTo>
                      <a:pt x="40" y="137"/>
                    </a:lnTo>
                    <a:lnTo>
                      <a:pt x="40" y="139"/>
                    </a:lnTo>
                    <a:lnTo>
                      <a:pt x="42" y="141"/>
                    </a:lnTo>
                    <a:lnTo>
                      <a:pt x="42" y="143"/>
                    </a:lnTo>
                    <a:lnTo>
                      <a:pt x="42" y="143"/>
                    </a:lnTo>
                    <a:lnTo>
                      <a:pt x="40" y="145"/>
                    </a:lnTo>
                    <a:lnTo>
                      <a:pt x="40" y="147"/>
                    </a:lnTo>
                    <a:lnTo>
                      <a:pt x="40" y="149"/>
                    </a:lnTo>
                    <a:lnTo>
                      <a:pt x="40" y="149"/>
                    </a:lnTo>
                    <a:lnTo>
                      <a:pt x="38" y="151"/>
                    </a:lnTo>
                    <a:lnTo>
                      <a:pt x="36" y="151"/>
                    </a:lnTo>
                    <a:lnTo>
                      <a:pt x="36" y="151"/>
                    </a:lnTo>
                    <a:lnTo>
                      <a:pt x="36" y="153"/>
                    </a:lnTo>
                    <a:lnTo>
                      <a:pt x="36" y="155"/>
                    </a:lnTo>
                    <a:lnTo>
                      <a:pt x="38" y="155"/>
                    </a:lnTo>
                    <a:lnTo>
                      <a:pt x="38" y="155"/>
                    </a:lnTo>
                    <a:lnTo>
                      <a:pt x="38" y="157"/>
                    </a:lnTo>
                    <a:lnTo>
                      <a:pt x="38" y="157"/>
                    </a:lnTo>
                    <a:lnTo>
                      <a:pt x="38" y="159"/>
                    </a:lnTo>
                    <a:lnTo>
                      <a:pt x="38" y="161"/>
                    </a:lnTo>
                    <a:lnTo>
                      <a:pt x="38" y="165"/>
                    </a:lnTo>
                    <a:lnTo>
                      <a:pt x="38" y="167"/>
                    </a:lnTo>
                    <a:lnTo>
                      <a:pt x="40" y="169"/>
                    </a:lnTo>
                    <a:lnTo>
                      <a:pt x="40" y="169"/>
                    </a:lnTo>
                    <a:lnTo>
                      <a:pt x="40" y="171"/>
                    </a:lnTo>
                    <a:lnTo>
                      <a:pt x="40" y="171"/>
                    </a:lnTo>
                    <a:lnTo>
                      <a:pt x="38" y="177"/>
                    </a:lnTo>
                    <a:lnTo>
                      <a:pt x="36" y="179"/>
                    </a:lnTo>
                    <a:lnTo>
                      <a:pt x="36" y="181"/>
                    </a:lnTo>
                    <a:lnTo>
                      <a:pt x="32" y="183"/>
                    </a:lnTo>
                    <a:lnTo>
                      <a:pt x="32" y="183"/>
                    </a:lnTo>
                    <a:lnTo>
                      <a:pt x="32" y="185"/>
                    </a:lnTo>
                    <a:lnTo>
                      <a:pt x="32" y="187"/>
                    </a:lnTo>
                    <a:lnTo>
                      <a:pt x="32" y="189"/>
                    </a:lnTo>
                    <a:lnTo>
                      <a:pt x="30" y="193"/>
                    </a:lnTo>
                    <a:lnTo>
                      <a:pt x="30" y="195"/>
                    </a:lnTo>
                    <a:lnTo>
                      <a:pt x="30" y="195"/>
                    </a:lnTo>
                    <a:lnTo>
                      <a:pt x="30" y="197"/>
                    </a:lnTo>
                    <a:lnTo>
                      <a:pt x="28" y="199"/>
                    </a:lnTo>
                    <a:lnTo>
                      <a:pt x="24" y="203"/>
                    </a:lnTo>
                    <a:lnTo>
                      <a:pt x="22" y="205"/>
                    </a:lnTo>
                    <a:lnTo>
                      <a:pt x="20" y="207"/>
                    </a:lnTo>
                    <a:lnTo>
                      <a:pt x="18" y="211"/>
                    </a:lnTo>
                    <a:lnTo>
                      <a:pt x="14" y="213"/>
                    </a:lnTo>
                    <a:lnTo>
                      <a:pt x="12" y="215"/>
                    </a:lnTo>
                    <a:lnTo>
                      <a:pt x="12" y="217"/>
                    </a:lnTo>
                    <a:lnTo>
                      <a:pt x="12" y="217"/>
                    </a:lnTo>
                    <a:lnTo>
                      <a:pt x="14" y="219"/>
                    </a:lnTo>
                    <a:lnTo>
                      <a:pt x="14" y="223"/>
                    </a:lnTo>
                    <a:lnTo>
                      <a:pt x="14" y="227"/>
                    </a:lnTo>
                    <a:lnTo>
                      <a:pt x="16" y="231"/>
                    </a:lnTo>
                    <a:lnTo>
                      <a:pt x="16" y="233"/>
                    </a:lnTo>
                    <a:lnTo>
                      <a:pt x="16" y="235"/>
                    </a:lnTo>
                    <a:lnTo>
                      <a:pt x="16" y="235"/>
                    </a:lnTo>
                    <a:lnTo>
                      <a:pt x="18" y="237"/>
                    </a:lnTo>
                    <a:lnTo>
                      <a:pt x="18" y="239"/>
                    </a:lnTo>
                    <a:lnTo>
                      <a:pt x="18" y="239"/>
                    </a:lnTo>
                    <a:lnTo>
                      <a:pt x="20" y="241"/>
                    </a:lnTo>
                    <a:lnTo>
                      <a:pt x="20" y="245"/>
                    </a:lnTo>
                    <a:lnTo>
                      <a:pt x="20" y="247"/>
                    </a:lnTo>
                    <a:lnTo>
                      <a:pt x="22" y="249"/>
                    </a:lnTo>
                    <a:lnTo>
                      <a:pt x="22" y="251"/>
                    </a:lnTo>
                    <a:lnTo>
                      <a:pt x="22" y="251"/>
                    </a:lnTo>
                    <a:lnTo>
                      <a:pt x="22" y="255"/>
                    </a:lnTo>
                    <a:lnTo>
                      <a:pt x="22" y="259"/>
                    </a:lnTo>
                    <a:lnTo>
                      <a:pt x="22" y="263"/>
                    </a:lnTo>
                    <a:lnTo>
                      <a:pt x="22" y="267"/>
                    </a:lnTo>
                    <a:lnTo>
                      <a:pt x="22" y="267"/>
                    </a:lnTo>
                    <a:lnTo>
                      <a:pt x="22" y="273"/>
                    </a:lnTo>
                    <a:lnTo>
                      <a:pt x="20" y="275"/>
                    </a:lnTo>
                    <a:lnTo>
                      <a:pt x="20" y="277"/>
                    </a:lnTo>
                    <a:lnTo>
                      <a:pt x="20" y="279"/>
                    </a:lnTo>
                    <a:lnTo>
                      <a:pt x="20" y="279"/>
                    </a:lnTo>
                    <a:lnTo>
                      <a:pt x="22" y="279"/>
                    </a:lnTo>
                    <a:lnTo>
                      <a:pt x="22" y="281"/>
                    </a:lnTo>
                    <a:lnTo>
                      <a:pt x="22" y="283"/>
                    </a:lnTo>
                    <a:lnTo>
                      <a:pt x="22" y="285"/>
                    </a:lnTo>
                    <a:lnTo>
                      <a:pt x="22" y="285"/>
                    </a:lnTo>
                    <a:lnTo>
                      <a:pt x="22" y="287"/>
                    </a:lnTo>
                    <a:lnTo>
                      <a:pt x="22" y="289"/>
                    </a:lnTo>
                    <a:lnTo>
                      <a:pt x="22" y="295"/>
                    </a:lnTo>
                    <a:lnTo>
                      <a:pt x="24" y="295"/>
                    </a:lnTo>
                    <a:lnTo>
                      <a:pt x="26" y="295"/>
                    </a:lnTo>
                    <a:lnTo>
                      <a:pt x="28" y="295"/>
                    </a:lnTo>
                    <a:lnTo>
                      <a:pt x="30" y="295"/>
                    </a:lnTo>
                    <a:lnTo>
                      <a:pt x="32" y="295"/>
                    </a:lnTo>
                    <a:lnTo>
                      <a:pt x="34" y="295"/>
                    </a:lnTo>
                    <a:lnTo>
                      <a:pt x="34" y="295"/>
                    </a:lnTo>
                    <a:lnTo>
                      <a:pt x="36" y="283"/>
                    </a:lnTo>
                    <a:lnTo>
                      <a:pt x="36" y="281"/>
                    </a:lnTo>
                    <a:lnTo>
                      <a:pt x="36" y="281"/>
                    </a:lnTo>
                    <a:lnTo>
                      <a:pt x="34" y="281"/>
                    </a:lnTo>
                    <a:lnTo>
                      <a:pt x="34" y="285"/>
                    </a:lnTo>
                    <a:lnTo>
                      <a:pt x="34" y="283"/>
                    </a:lnTo>
                    <a:lnTo>
                      <a:pt x="32" y="283"/>
                    </a:lnTo>
                    <a:lnTo>
                      <a:pt x="32" y="283"/>
                    </a:lnTo>
                    <a:lnTo>
                      <a:pt x="30" y="281"/>
                    </a:lnTo>
                    <a:lnTo>
                      <a:pt x="30" y="279"/>
                    </a:lnTo>
                    <a:lnTo>
                      <a:pt x="32" y="277"/>
                    </a:lnTo>
                    <a:lnTo>
                      <a:pt x="32" y="277"/>
                    </a:lnTo>
                    <a:lnTo>
                      <a:pt x="34" y="273"/>
                    </a:lnTo>
                    <a:lnTo>
                      <a:pt x="36" y="271"/>
                    </a:lnTo>
                    <a:lnTo>
                      <a:pt x="42" y="267"/>
                    </a:lnTo>
                    <a:lnTo>
                      <a:pt x="46" y="265"/>
                    </a:lnTo>
                    <a:lnTo>
                      <a:pt x="50" y="263"/>
                    </a:lnTo>
                    <a:lnTo>
                      <a:pt x="62" y="259"/>
                    </a:lnTo>
                    <a:lnTo>
                      <a:pt x="68" y="255"/>
                    </a:lnTo>
                    <a:lnTo>
                      <a:pt x="70" y="253"/>
                    </a:lnTo>
                    <a:lnTo>
                      <a:pt x="72" y="251"/>
                    </a:lnTo>
                    <a:lnTo>
                      <a:pt x="76" y="247"/>
                    </a:lnTo>
                    <a:lnTo>
                      <a:pt x="76" y="245"/>
                    </a:lnTo>
                    <a:lnTo>
                      <a:pt x="78" y="241"/>
                    </a:lnTo>
                    <a:lnTo>
                      <a:pt x="76" y="239"/>
                    </a:lnTo>
                    <a:lnTo>
                      <a:pt x="76" y="239"/>
                    </a:lnTo>
                    <a:lnTo>
                      <a:pt x="76" y="241"/>
                    </a:lnTo>
                    <a:lnTo>
                      <a:pt x="74" y="241"/>
                    </a:lnTo>
                    <a:lnTo>
                      <a:pt x="74" y="241"/>
                    </a:lnTo>
                    <a:lnTo>
                      <a:pt x="74" y="239"/>
                    </a:lnTo>
                    <a:lnTo>
                      <a:pt x="76" y="229"/>
                    </a:lnTo>
                    <a:lnTo>
                      <a:pt x="78" y="225"/>
                    </a:lnTo>
                    <a:lnTo>
                      <a:pt x="78" y="221"/>
                    </a:lnTo>
                    <a:lnTo>
                      <a:pt x="78" y="219"/>
                    </a:lnTo>
                    <a:lnTo>
                      <a:pt x="78" y="215"/>
                    </a:lnTo>
                    <a:lnTo>
                      <a:pt x="78" y="213"/>
                    </a:lnTo>
                    <a:lnTo>
                      <a:pt x="78" y="213"/>
                    </a:lnTo>
                    <a:lnTo>
                      <a:pt x="78" y="211"/>
                    </a:lnTo>
                    <a:lnTo>
                      <a:pt x="78" y="211"/>
                    </a:lnTo>
                    <a:lnTo>
                      <a:pt x="78" y="209"/>
                    </a:lnTo>
                    <a:lnTo>
                      <a:pt x="76" y="211"/>
                    </a:lnTo>
                    <a:lnTo>
                      <a:pt x="76" y="213"/>
                    </a:lnTo>
                    <a:lnTo>
                      <a:pt x="76" y="215"/>
                    </a:lnTo>
                    <a:lnTo>
                      <a:pt x="76" y="217"/>
                    </a:lnTo>
                    <a:lnTo>
                      <a:pt x="74" y="215"/>
                    </a:lnTo>
                    <a:lnTo>
                      <a:pt x="74" y="213"/>
                    </a:lnTo>
                    <a:lnTo>
                      <a:pt x="76" y="209"/>
                    </a:lnTo>
                    <a:lnTo>
                      <a:pt x="74" y="203"/>
                    </a:lnTo>
                    <a:lnTo>
                      <a:pt x="74" y="201"/>
                    </a:lnTo>
                    <a:lnTo>
                      <a:pt x="72" y="197"/>
                    </a:lnTo>
                    <a:lnTo>
                      <a:pt x="72" y="193"/>
                    </a:lnTo>
                    <a:lnTo>
                      <a:pt x="70" y="187"/>
                    </a:lnTo>
                    <a:lnTo>
                      <a:pt x="70" y="185"/>
                    </a:lnTo>
                    <a:lnTo>
                      <a:pt x="68" y="183"/>
                    </a:lnTo>
                    <a:lnTo>
                      <a:pt x="66" y="181"/>
                    </a:lnTo>
                    <a:lnTo>
                      <a:pt x="66" y="179"/>
                    </a:lnTo>
                    <a:lnTo>
                      <a:pt x="68" y="173"/>
                    </a:lnTo>
                    <a:lnTo>
                      <a:pt x="68" y="171"/>
                    </a:lnTo>
                    <a:lnTo>
                      <a:pt x="68" y="169"/>
                    </a:lnTo>
                    <a:lnTo>
                      <a:pt x="68" y="169"/>
                    </a:lnTo>
                    <a:lnTo>
                      <a:pt x="66" y="167"/>
                    </a:lnTo>
                    <a:lnTo>
                      <a:pt x="68" y="167"/>
                    </a:lnTo>
                    <a:lnTo>
                      <a:pt x="70" y="169"/>
                    </a:lnTo>
                    <a:lnTo>
                      <a:pt x="70" y="169"/>
                    </a:lnTo>
                    <a:lnTo>
                      <a:pt x="70" y="169"/>
                    </a:lnTo>
                    <a:lnTo>
                      <a:pt x="78" y="163"/>
                    </a:lnTo>
                    <a:lnTo>
                      <a:pt x="82" y="157"/>
                    </a:lnTo>
                    <a:lnTo>
                      <a:pt x="86" y="155"/>
                    </a:lnTo>
                    <a:lnTo>
                      <a:pt x="88" y="153"/>
                    </a:lnTo>
                    <a:lnTo>
                      <a:pt x="90" y="151"/>
                    </a:lnTo>
                    <a:lnTo>
                      <a:pt x="90" y="153"/>
                    </a:lnTo>
                    <a:lnTo>
                      <a:pt x="92" y="151"/>
                    </a:lnTo>
                    <a:lnTo>
                      <a:pt x="92" y="149"/>
                    </a:lnTo>
                    <a:lnTo>
                      <a:pt x="92" y="151"/>
                    </a:lnTo>
                    <a:lnTo>
                      <a:pt x="94" y="151"/>
                    </a:lnTo>
                    <a:lnTo>
                      <a:pt x="94" y="149"/>
                    </a:lnTo>
                    <a:lnTo>
                      <a:pt x="96" y="147"/>
                    </a:lnTo>
                    <a:lnTo>
                      <a:pt x="96" y="145"/>
                    </a:lnTo>
                    <a:lnTo>
                      <a:pt x="100" y="141"/>
                    </a:lnTo>
                    <a:lnTo>
                      <a:pt x="102" y="139"/>
                    </a:lnTo>
                    <a:lnTo>
                      <a:pt x="102" y="137"/>
                    </a:lnTo>
                    <a:lnTo>
                      <a:pt x="102" y="137"/>
                    </a:lnTo>
                    <a:lnTo>
                      <a:pt x="104" y="135"/>
                    </a:lnTo>
                    <a:lnTo>
                      <a:pt x="104" y="135"/>
                    </a:lnTo>
                    <a:lnTo>
                      <a:pt x="108" y="131"/>
                    </a:lnTo>
                    <a:lnTo>
                      <a:pt x="112" y="129"/>
                    </a:lnTo>
                    <a:lnTo>
                      <a:pt x="118" y="125"/>
                    </a:lnTo>
                    <a:lnTo>
                      <a:pt x="120" y="125"/>
                    </a:lnTo>
                    <a:lnTo>
                      <a:pt x="122" y="122"/>
                    </a:lnTo>
                    <a:lnTo>
                      <a:pt x="122" y="122"/>
                    </a:lnTo>
                    <a:lnTo>
                      <a:pt x="126" y="120"/>
                    </a:lnTo>
                    <a:lnTo>
                      <a:pt x="130" y="120"/>
                    </a:lnTo>
                    <a:lnTo>
                      <a:pt x="130" y="118"/>
                    </a:lnTo>
                    <a:lnTo>
                      <a:pt x="132" y="118"/>
                    </a:lnTo>
                    <a:lnTo>
                      <a:pt x="132" y="118"/>
                    </a:lnTo>
                    <a:lnTo>
                      <a:pt x="134" y="118"/>
                    </a:lnTo>
                    <a:lnTo>
                      <a:pt x="134" y="118"/>
                    </a:lnTo>
                    <a:lnTo>
                      <a:pt x="136" y="118"/>
                    </a:lnTo>
                    <a:lnTo>
                      <a:pt x="138" y="114"/>
                    </a:lnTo>
                    <a:lnTo>
                      <a:pt x="140" y="114"/>
                    </a:lnTo>
                    <a:lnTo>
                      <a:pt x="146" y="110"/>
                    </a:lnTo>
                    <a:lnTo>
                      <a:pt x="148" y="108"/>
                    </a:lnTo>
                    <a:lnTo>
                      <a:pt x="150" y="108"/>
                    </a:lnTo>
                    <a:lnTo>
                      <a:pt x="148" y="106"/>
                    </a:lnTo>
                    <a:lnTo>
                      <a:pt x="150" y="104"/>
                    </a:lnTo>
                    <a:lnTo>
                      <a:pt x="152" y="104"/>
                    </a:lnTo>
                    <a:lnTo>
                      <a:pt x="154" y="100"/>
                    </a:lnTo>
                    <a:lnTo>
                      <a:pt x="154" y="100"/>
                    </a:lnTo>
                    <a:lnTo>
                      <a:pt x="154" y="100"/>
                    </a:lnTo>
                    <a:lnTo>
                      <a:pt x="156" y="98"/>
                    </a:lnTo>
                    <a:lnTo>
                      <a:pt x="156" y="96"/>
                    </a:lnTo>
                    <a:lnTo>
                      <a:pt x="160" y="90"/>
                    </a:lnTo>
                    <a:lnTo>
                      <a:pt x="162" y="86"/>
                    </a:lnTo>
                    <a:lnTo>
                      <a:pt x="162" y="86"/>
                    </a:lnTo>
                    <a:lnTo>
                      <a:pt x="162" y="84"/>
                    </a:lnTo>
                    <a:lnTo>
                      <a:pt x="162" y="84"/>
                    </a:lnTo>
                    <a:lnTo>
                      <a:pt x="164" y="84"/>
                    </a:lnTo>
                    <a:lnTo>
                      <a:pt x="164" y="82"/>
                    </a:lnTo>
                    <a:lnTo>
                      <a:pt x="164" y="80"/>
                    </a:lnTo>
                    <a:lnTo>
                      <a:pt x="164" y="80"/>
                    </a:lnTo>
                    <a:lnTo>
                      <a:pt x="166" y="78"/>
                    </a:lnTo>
                    <a:lnTo>
                      <a:pt x="166" y="76"/>
                    </a:lnTo>
                    <a:lnTo>
                      <a:pt x="166" y="76"/>
                    </a:lnTo>
                    <a:close/>
                    <a:moveTo>
                      <a:pt x="70" y="30"/>
                    </a:moveTo>
                    <a:lnTo>
                      <a:pt x="70" y="30"/>
                    </a:lnTo>
                    <a:lnTo>
                      <a:pt x="68" y="28"/>
                    </a:lnTo>
                    <a:lnTo>
                      <a:pt x="68" y="28"/>
                    </a:lnTo>
                    <a:lnTo>
                      <a:pt x="70" y="28"/>
                    </a:lnTo>
                    <a:lnTo>
                      <a:pt x="70" y="28"/>
                    </a:lnTo>
                    <a:lnTo>
                      <a:pt x="70" y="28"/>
                    </a:lnTo>
                    <a:lnTo>
                      <a:pt x="70" y="30"/>
                    </a:lnTo>
                    <a:close/>
                    <a:moveTo>
                      <a:pt x="72" y="30"/>
                    </a:moveTo>
                    <a:lnTo>
                      <a:pt x="72" y="30"/>
                    </a:lnTo>
                    <a:lnTo>
                      <a:pt x="72" y="30"/>
                    </a:lnTo>
                    <a:lnTo>
                      <a:pt x="70" y="30"/>
                    </a:lnTo>
                    <a:lnTo>
                      <a:pt x="70" y="30"/>
                    </a:lnTo>
                    <a:lnTo>
                      <a:pt x="70" y="30"/>
                    </a:lnTo>
                    <a:lnTo>
                      <a:pt x="70" y="28"/>
                    </a:lnTo>
                    <a:lnTo>
                      <a:pt x="72" y="28"/>
                    </a:lnTo>
                    <a:lnTo>
                      <a:pt x="72" y="28"/>
                    </a:lnTo>
                    <a:lnTo>
                      <a:pt x="72" y="28"/>
                    </a:lnTo>
                    <a:lnTo>
                      <a:pt x="72" y="3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59" name="Freeform 101"/>
              <p:cNvSpPr>
                <a:spLocks/>
              </p:cNvSpPr>
              <p:nvPr/>
            </p:nvSpPr>
            <p:spPr bwMode="auto">
              <a:xfrm>
                <a:off x="3207" y="1434"/>
                <a:ext cx="252" cy="260"/>
              </a:xfrm>
              <a:custGeom>
                <a:avLst/>
                <a:gdLst>
                  <a:gd name="T0" fmla="*/ 248 w 252"/>
                  <a:gd name="T1" fmla="*/ 58 h 260"/>
                  <a:gd name="T2" fmla="*/ 244 w 252"/>
                  <a:gd name="T3" fmla="*/ 42 h 260"/>
                  <a:gd name="T4" fmla="*/ 242 w 252"/>
                  <a:gd name="T5" fmla="*/ 28 h 260"/>
                  <a:gd name="T6" fmla="*/ 242 w 252"/>
                  <a:gd name="T7" fmla="*/ 24 h 260"/>
                  <a:gd name="T8" fmla="*/ 236 w 252"/>
                  <a:gd name="T9" fmla="*/ 16 h 260"/>
                  <a:gd name="T10" fmla="*/ 226 w 252"/>
                  <a:gd name="T11" fmla="*/ 12 h 260"/>
                  <a:gd name="T12" fmla="*/ 220 w 252"/>
                  <a:gd name="T13" fmla="*/ 14 h 260"/>
                  <a:gd name="T14" fmla="*/ 202 w 252"/>
                  <a:gd name="T15" fmla="*/ 14 h 260"/>
                  <a:gd name="T16" fmla="*/ 192 w 252"/>
                  <a:gd name="T17" fmla="*/ 0 h 260"/>
                  <a:gd name="T18" fmla="*/ 182 w 252"/>
                  <a:gd name="T19" fmla="*/ 4 h 260"/>
                  <a:gd name="T20" fmla="*/ 144 w 252"/>
                  <a:gd name="T21" fmla="*/ 46 h 260"/>
                  <a:gd name="T22" fmla="*/ 128 w 252"/>
                  <a:gd name="T23" fmla="*/ 66 h 260"/>
                  <a:gd name="T24" fmla="*/ 118 w 252"/>
                  <a:gd name="T25" fmla="*/ 94 h 260"/>
                  <a:gd name="T26" fmla="*/ 120 w 252"/>
                  <a:gd name="T27" fmla="*/ 108 h 260"/>
                  <a:gd name="T28" fmla="*/ 98 w 252"/>
                  <a:gd name="T29" fmla="*/ 130 h 260"/>
                  <a:gd name="T30" fmla="*/ 70 w 252"/>
                  <a:gd name="T31" fmla="*/ 142 h 260"/>
                  <a:gd name="T32" fmla="*/ 60 w 252"/>
                  <a:gd name="T33" fmla="*/ 158 h 260"/>
                  <a:gd name="T34" fmla="*/ 46 w 252"/>
                  <a:gd name="T35" fmla="*/ 172 h 260"/>
                  <a:gd name="T36" fmla="*/ 38 w 252"/>
                  <a:gd name="T37" fmla="*/ 188 h 260"/>
                  <a:gd name="T38" fmla="*/ 24 w 252"/>
                  <a:gd name="T39" fmla="*/ 212 h 260"/>
                  <a:gd name="T40" fmla="*/ 20 w 252"/>
                  <a:gd name="T41" fmla="*/ 218 h 260"/>
                  <a:gd name="T42" fmla="*/ 16 w 252"/>
                  <a:gd name="T43" fmla="*/ 228 h 260"/>
                  <a:gd name="T44" fmla="*/ 8 w 252"/>
                  <a:gd name="T45" fmla="*/ 244 h 260"/>
                  <a:gd name="T46" fmla="*/ 2 w 252"/>
                  <a:gd name="T47" fmla="*/ 260 h 260"/>
                  <a:gd name="T48" fmla="*/ 20 w 252"/>
                  <a:gd name="T49" fmla="*/ 258 h 260"/>
                  <a:gd name="T50" fmla="*/ 34 w 252"/>
                  <a:gd name="T51" fmla="*/ 260 h 260"/>
                  <a:gd name="T52" fmla="*/ 38 w 252"/>
                  <a:gd name="T53" fmla="*/ 252 h 260"/>
                  <a:gd name="T54" fmla="*/ 42 w 252"/>
                  <a:gd name="T55" fmla="*/ 246 h 260"/>
                  <a:gd name="T56" fmla="*/ 46 w 252"/>
                  <a:gd name="T57" fmla="*/ 236 h 260"/>
                  <a:gd name="T58" fmla="*/ 48 w 252"/>
                  <a:gd name="T59" fmla="*/ 222 h 260"/>
                  <a:gd name="T60" fmla="*/ 56 w 252"/>
                  <a:gd name="T61" fmla="*/ 216 h 260"/>
                  <a:gd name="T62" fmla="*/ 62 w 252"/>
                  <a:gd name="T63" fmla="*/ 210 h 260"/>
                  <a:gd name="T64" fmla="*/ 68 w 252"/>
                  <a:gd name="T65" fmla="*/ 204 h 260"/>
                  <a:gd name="T66" fmla="*/ 74 w 252"/>
                  <a:gd name="T67" fmla="*/ 198 h 260"/>
                  <a:gd name="T68" fmla="*/ 78 w 252"/>
                  <a:gd name="T69" fmla="*/ 184 h 260"/>
                  <a:gd name="T70" fmla="*/ 80 w 252"/>
                  <a:gd name="T71" fmla="*/ 178 h 260"/>
                  <a:gd name="T72" fmla="*/ 86 w 252"/>
                  <a:gd name="T73" fmla="*/ 174 h 260"/>
                  <a:gd name="T74" fmla="*/ 90 w 252"/>
                  <a:gd name="T75" fmla="*/ 168 h 260"/>
                  <a:gd name="T76" fmla="*/ 92 w 252"/>
                  <a:gd name="T77" fmla="*/ 162 h 260"/>
                  <a:gd name="T78" fmla="*/ 102 w 252"/>
                  <a:gd name="T79" fmla="*/ 160 h 260"/>
                  <a:gd name="T80" fmla="*/ 110 w 252"/>
                  <a:gd name="T81" fmla="*/ 162 h 260"/>
                  <a:gd name="T82" fmla="*/ 116 w 252"/>
                  <a:gd name="T83" fmla="*/ 162 h 260"/>
                  <a:gd name="T84" fmla="*/ 122 w 252"/>
                  <a:gd name="T85" fmla="*/ 158 h 260"/>
                  <a:gd name="T86" fmla="*/ 132 w 252"/>
                  <a:gd name="T87" fmla="*/ 158 h 260"/>
                  <a:gd name="T88" fmla="*/ 132 w 252"/>
                  <a:gd name="T89" fmla="*/ 152 h 260"/>
                  <a:gd name="T90" fmla="*/ 134 w 252"/>
                  <a:gd name="T91" fmla="*/ 148 h 260"/>
                  <a:gd name="T92" fmla="*/ 134 w 252"/>
                  <a:gd name="T93" fmla="*/ 130 h 260"/>
                  <a:gd name="T94" fmla="*/ 144 w 252"/>
                  <a:gd name="T95" fmla="*/ 122 h 260"/>
                  <a:gd name="T96" fmla="*/ 156 w 252"/>
                  <a:gd name="T97" fmla="*/ 116 h 260"/>
                  <a:gd name="T98" fmla="*/ 164 w 252"/>
                  <a:gd name="T99" fmla="*/ 114 h 260"/>
                  <a:gd name="T100" fmla="*/ 168 w 252"/>
                  <a:gd name="T101" fmla="*/ 110 h 260"/>
                  <a:gd name="T102" fmla="*/ 174 w 252"/>
                  <a:gd name="T103" fmla="*/ 110 h 260"/>
                  <a:gd name="T104" fmla="*/ 188 w 252"/>
                  <a:gd name="T105" fmla="*/ 104 h 260"/>
                  <a:gd name="T106" fmla="*/ 202 w 252"/>
                  <a:gd name="T107" fmla="*/ 94 h 260"/>
                  <a:gd name="T108" fmla="*/ 212 w 252"/>
                  <a:gd name="T109" fmla="*/ 88 h 260"/>
                  <a:gd name="T110" fmla="*/ 210 w 252"/>
                  <a:gd name="T111" fmla="*/ 86 h 260"/>
                  <a:gd name="T112" fmla="*/ 210 w 252"/>
                  <a:gd name="T113" fmla="*/ 78 h 260"/>
                  <a:gd name="T114" fmla="*/ 216 w 252"/>
                  <a:gd name="T115" fmla="*/ 76 h 260"/>
                  <a:gd name="T116" fmla="*/ 224 w 252"/>
                  <a:gd name="T117" fmla="*/ 70 h 260"/>
                  <a:gd name="T118" fmla="*/ 240 w 252"/>
                  <a:gd name="T119" fmla="*/ 68 h 260"/>
                  <a:gd name="T120" fmla="*/ 250 w 252"/>
                  <a:gd name="T121" fmla="*/ 6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 h="260">
                    <a:moveTo>
                      <a:pt x="250" y="64"/>
                    </a:moveTo>
                    <a:lnTo>
                      <a:pt x="252" y="62"/>
                    </a:lnTo>
                    <a:lnTo>
                      <a:pt x="252" y="60"/>
                    </a:lnTo>
                    <a:lnTo>
                      <a:pt x="250" y="60"/>
                    </a:lnTo>
                    <a:lnTo>
                      <a:pt x="248" y="58"/>
                    </a:lnTo>
                    <a:lnTo>
                      <a:pt x="248" y="58"/>
                    </a:lnTo>
                    <a:lnTo>
                      <a:pt x="246" y="56"/>
                    </a:lnTo>
                    <a:lnTo>
                      <a:pt x="246" y="56"/>
                    </a:lnTo>
                    <a:lnTo>
                      <a:pt x="246" y="52"/>
                    </a:lnTo>
                    <a:lnTo>
                      <a:pt x="244" y="50"/>
                    </a:lnTo>
                    <a:lnTo>
                      <a:pt x="244" y="48"/>
                    </a:lnTo>
                    <a:lnTo>
                      <a:pt x="244" y="42"/>
                    </a:lnTo>
                    <a:lnTo>
                      <a:pt x="244" y="40"/>
                    </a:lnTo>
                    <a:lnTo>
                      <a:pt x="244" y="38"/>
                    </a:lnTo>
                    <a:lnTo>
                      <a:pt x="244" y="38"/>
                    </a:lnTo>
                    <a:lnTo>
                      <a:pt x="244" y="36"/>
                    </a:lnTo>
                    <a:lnTo>
                      <a:pt x="244" y="32"/>
                    </a:lnTo>
                    <a:lnTo>
                      <a:pt x="242" y="28"/>
                    </a:lnTo>
                    <a:lnTo>
                      <a:pt x="244" y="28"/>
                    </a:lnTo>
                    <a:lnTo>
                      <a:pt x="244" y="26"/>
                    </a:lnTo>
                    <a:lnTo>
                      <a:pt x="244" y="26"/>
                    </a:lnTo>
                    <a:lnTo>
                      <a:pt x="242" y="26"/>
                    </a:lnTo>
                    <a:lnTo>
                      <a:pt x="242" y="24"/>
                    </a:lnTo>
                    <a:lnTo>
                      <a:pt x="242" y="24"/>
                    </a:lnTo>
                    <a:lnTo>
                      <a:pt x="242" y="22"/>
                    </a:lnTo>
                    <a:lnTo>
                      <a:pt x="242" y="22"/>
                    </a:lnTo>
                    <a:lnTo>
                      <a:pt x="242" y="20"/>
                    </a:lnTo>
                    <a:lnTo>
                      <a:pt x="238" y="18"/>
                    </a:lnTo>
                    <a:lnTo>
                      <a:pt x="238" y="16"/>
                    </a:lnTo>
                    <a:lnTo>
                      <a:pt x="236" y="16"/>
                    </a:lnTo>
                    <a:lnTo>
                      <a:pt x="234" y="14"/>
                    </a:lnTo>
                    <a:lnTo>
                      <a:pt x="230" y="16"/>
                    </a:lnTo>
                    <a:lnTo>
                      <a:pt x="230" y="14"/>
                    </a:lnTo>
                    <a:lnTo>
                      <a:pt x="228" y="14"/>
                    </a:lnTo>
                    <a:lnTo>
                      <a:pt x="228" y="14"/>
                    </a:lnTo>
                    <a:lnTo>
                      <a:pt x="226" y="12"/>
                    </a:lnTo>
                    <a:lnTo>
                      <a:pt x="226" y="12"/>
                    </a:lnTo>
                    <a:lnTo>
                      <a:pt x="226" y="10"/>
                    </a:lnTo>
                    <a:lnTo>
                      <a:pt x="226" y="10"/>
                    </a:lnTo>
                    <a:lnTo>
                      <a:pt x="224" y="12"/>
                    </a:lnTo>
                    <a:lnTo>
                      <a:pt x="222" y="12"/>
                    </a:lnTo>
                    <a:lnTo>
                      <a:pt x="220" y="14"/>
                    </a:lnTo>
                    <a:lnTo>
                      <a:pt x="216" y="12"/>
                    </a:lnTo>
                    <a:lnTo>
                      <a:pt x="216" y="12"/>
                    </a:lnTo>
                    <a:lnTo>
                      <a:pt x="214" y="12"/>
                    </a:lnTo>
                    <a:lnTo>
                      <a:pt x="210" y="12"/>
                    </a:lnTo>
                    <a:lnTo>
                      <a:pt x="206" y="14"/>
                    </a:lnTo>
                    <a:lnTo>
                      <a:pt x="202" y="14"/>
                    </a:lnTo>
                    <a:lnTo>
                      <a:pt x="198" y="12"/>
                    </a:lnTo>
                    <a:lnTo>
                      <a:pt x="194" y="8"/>
                    </a:lnTo>
                    <a:lnTo>
                      <a:pt x="192" y="6"/>
                    </a:lnTo>
                    <a:lnTo>
                      <a:pt x="192" y="4"/>
                    </a:lnTo>
                    <a:lnTo>
                      <a:pt x="192" y="2"/>
                    </a:lnTo>
                    <a:lnTo>
                      <a:pt x="192" y="0"/>
                    </a:lnTo>
                    <a:lnTo>
                      <a:pt x="190" y="0"/>
                    </a:lnTo>
                    <a:lnTo>
                      <a:pt x="188" y="2"/>
                    </a:lnTo>
                    <a:lnTo>
                      <a:pt x="188" y="2"/>
                    </a:lnTo>
                    <a:lnTo>
                      <a:pt x="186" y="2"/>
                    </a:lnTo>
                    <a:lnTo>
                      <a:pt x="182" y="2"/>
                    </a:lnTo>
                    <a:lnTo>
                      <a:pt x="182" y="4"/>
                    </a:lnTo>
                    <a:lnTo>
                      <a:pt x="176" y="22"/>
                    </a:lnTo>
                    <a:lnTo>
                      <a:pt x="168" y="32"/>
                    </a:lnTo>
                    <a:lnTo>
                      <a:pt x="166" y="36"/>
                    </a:lnTo>
                    <a:lnTo>
                      <a:pt x="162" y="38"/>
                    </a:lnTo>
                    <a:lnTo>
                      <a:pt x="156" y="42"/>
                    </a:lnTo>
                    <a:lnTo>
                      <a:pt x="144" y="46"/>
                    </a:lnTo>
                    <a:lnTo>
                      <a:pt x="142" y="48"/>
                    </a:lnTo>
                    <a:lnTo>
                      <a:pt x="140" y="50"/>
                    </a:lnTo>
                    <a:lnTo>
                      <a:pt x="136" y="54"/>
                    </a:lnTo>
                    <a:lnTo>
                      <a:pt x="130" y="60"/>
                    </a:lnTo>
                    <a:lnTo>
                      <a:pt x="130" y="62"/>
                    </a:lnTo>
                    <a:lnTo>
                      <a:pt x="128" y="66"/>
                    </a:lnTo>
                    <a:lnTo>
                      <a:pt x="128" y="70"/>
                    </a:lnTo>
                    <a:lnTo>
                      <a:pt x="122" y="76"/>
                    </a:lnTo>
                    <a:lnTo>
                      <a:pt x="120" y="82"/>
                    </a:lnTo>
                    <a:lnTo>
                      <a:pt x="118" y="88"/>
                    </a:lnTo>
                    <a:lnTo>
                      <a:pt x="118" y="92"/>
                    </a:lnTo>
                    <a:lnTo>
                      <a:pt x="118" y="94"/>
                    </a:lnTo>
                    <a:lnTo>
                      <a:pt x="118" y="94"/>
                    </a:lnTo>
                    <a:lnTo>
                      <a:pt x="120" y="96"/>
                    </a:lnTo>
                    <a:lnTo>
                      <a:pt x="122" y="98"/>
                    </a:lnTo>
                    <a:lnTo>
                      <a:pt x="122" y="100"/>
                    </a:lnTo>
                    <a:lnTo>
                      <a:pt x="120" y="104"/>
                    </a:lnTo>
                    <a:lnTo>
                      <a:pt x="120" y="108"/>
                    </a:lnTo>
                    <a:lnTo>
                      <a:pt x="118" y="110"/>
                    </a:lnTo>
                    <a:lnTo>
                      <a:pt x="114" y="112"/>
                    </a:lnTo>
                    <a:lnTo>
                      <a:pt x="112" y="118"/>
                    </a:lnTo>
                    <a:lnTo>
                      <a:pt x="108" y="124"/>
                    </a:lnTo>
                    <a:lnTo>
                      <a:pt x="104" y="126"/>
                    </a:lnTo>
                    <a:lnTo>
                      <a:pt x="98" y="130"/>
                    </a:lnTo>
                    <a:lnTo>
                      <a:pt x="94" y="132"/>
                    </a:lnTo>
                    <a:lnTo>
                      <a:pt x="92" y="136"/>
                    </a:lnTo>
                    <a:lnTo>
                      <a:pt x="90" y="136"/>
                    </a:lnTo>
                    <a:lnTo>
                      <a:pt x="84" y="140"/>
                    </a:lnTo>
                    <a:lnTo>
                      <a:pt x="76" y="142"/>
                    </a:lnTo>
                    <a:lnTo>
                      <a:pt x="70" y="142"/>
                    </a:lnTo>
                    <a:lnTo>
                      <a:pt x="68" y="144"/>
                    </a:lnTo>
                    <a:lnTo>
                      <a:pt x="66" y="146"/>
                    </a:lnTo>
                    <a:lnTo>
                      <a:pt x="64" y="148"/>
                    </a:lnTo>
                    <a:lnTo>
                      <a:pt x="64" y="148"/>
                    </a:lnTo>
                    <a:lnTo>
                      <a:pt x="64" y="152"/>
                    </a:lnTo>
                    <a:lnTo>
                      <a:pt x="60" y="158"/>
                    </a:lnTo>
                    <a:lnTo>
                      <a:pt x="60" y="162"/>
                    </a:lnTo>
                    <a:lnTo>
                      <a:pt x="58" y="164"/>
                    </a:lnTo>
                    <a:lnTo>
                      <a:pt x="56" y="166"/>
                    </a:lnTo>
                    <a:lnTo>
                      <a:pt x="52" y="170"/>
                    </a:lnTo>
                    <a:lnTo>
                      <a:pt x="48" y="170"/>
                    </a:lnTo>
                    <a:lnTo>
                      <a:pt x="46" y="172"/>
                    </a:lnTo>
                    <a:lnTo>
                      <a:pt x="44" y="174"/>
                    </a:lnTo>
                    <a:lnTo>
                      <a:pt x="44" y="174"/>
                    </a:lnTo>
                    <a:lnTo>
                      <a:pt x="42" y="180"/>
                    </a:lnTo>
                    <a:lnTo>
                      <a:pt x="42" y="182"/>
                    </a:lnTo>
                    <a:lnTo>
                      <a:pt x="40" y="186"/>
                    </a:lnTo>
                    <a:lnTo>
                      <a:pt x="38" y="188"/>
                    </a:lnTo>
                    <a:lnTo>
                      <a:pt x="36" y="192"/>
                    </a:lnTo>
                    <a:lnTo>
                      <a:pt x="36" y="198"/>
                    </a:lnTo>
                    <a:lnTo>
                      <a:pt x="36" y="200"/>
                    </a:lnTo>
                    <a:lnTo>
                      <a:pt x="34" y="204"/>
                    </a:lnTo>
                    <a:lnTo>
                      <a:pt x="30" y="204"/>
                    </a:lnTo>
                    <a:lnTo>
                      <a:pt x="24" y="212"/>
                    </a:lnTo>
                    <a:lnTo>
                      <a:pt x="22" y="214"/>
                    </a:lnTo>
                    <a:lnTo>
                      <a:pt x="20" y="216"/>
                    </a:lnTo>
                    <a:lnTo>
                      <a:pt x="18" y="218"/>
                    </a:lnTo>
                    <a:lnTo>
                      <a:pt x="18" y="220"/>
                    </a:lnTo>
                    <a:lnTo>
                      <a:pt x="20" y="218"/>
                    </a:lnTo>
                    <a:lnTo>
                      <a:pt x="20" y="218"/>
                    </a:lnTo>
                    <a:lnTo>
                      <a:pt x="20" y="216"/>
                    </a:lnTo>
                    <a:lnTo>
                      <a:pt x="22" y="218"/>
                    </a:lnTo>
                    <a:lnTo>
                      <a:pt x="20" y="218"/>
                    </a:lnTo>
                    <a:lnTo>
                      <a:pt x="18" y="222"/>
                    </a:lnTo>
                    <a:lnTo>
                      <a:pt x="18" y="224"/>
                    </a:lnTo>
                    <a:lnTo>
                      <a:pt x="16" y="228"/>
                    </a:lnTo>
                    <a:lnTo>
                      <a:pt x="14" y="230"/>
                    </a:lnTo>
                    <a:lnTo>
                      <a:pt x="14" y="230"/>
                    </a:lnTo>
                    <a:lnTo>
                      <a:pt x="14" y="232"/>
                    </a:lnTo>
                    <a:lnTo>
                      <a:pt x="12" y="234"/>
                    </a:lnTo>
                    <a:lnTo>
                      <a:pt x="12" y="238"/>
                    </a:lnTo>
                    <a:lnTo>
                      <a:pt x="8" y="244"/>
                    </a:lnTo>
                    <a:lnTo>
                      <a:pt x="6" y="244"/>
                    </a:lnTo>
                    <a:lnTo>
                      <a:pt x="4" y="246"/>
                    </a:lnTo>
                    <a:lnTo>
                      <a:pt x="2" y="252"/>
                    </a:lnTo>
                    <a:lnTo>
                      <a:pt x="0" y="260"/>
                    </a:lnTo>
                    <a:lnTo>
                      <a:pt x="0" y="260"/>
                    </a:lnTo>
                    <a:lnTo>
                      <a:pt x="2" y="260"/>
                    </a:lnTo>
                    <a:lnTo>
                      <a:pt x="4" y="258"/>
                    </a:lnTo>
                    <a:lnTo>
                      <a:pt x="8" y="258"/>
                    </a:lnTo>
                    <a:lnTo>
                      <a:pt x="14" y="258"/>
                    </a:lnTo>
                    <a:lnTo>
                      <a:pt x="16" y="258"/>
                    </a:lnTo>
                    <a:lnTo>
                      <a:pt x="18" y="258"/>
                    </a:lnTo>
                    <a:lnTo>
                      <a:pt x="20" y="258"/>
                    </a:lnTo>
                    <a:lnTo>
                      <a:pt x="22" y="258"/>
                    </a:lnTo>
                    <a:lnTo>
                      <a:pt x="24" y="260"/>
                    </a:lnTo>
                    <a:lnTo>
                      <a:pt x="28" y="260"/>
                    </a:lnTo>
                    <a:lnTo>
                      <a:pt x="30" y="260"/>
                    </a:lnTo>
                    <a:lnTo>
                      <a:pt x="32" y="260"/>
                    </a:lnTo>
                    <a:lnTo>
                      <a:pt x="34" y="260"/>
                    </a:lnTo>
                    <a:lnTo>
                      <a:pt x="36" y="258"/>
                    </a:lnTo>
                    <a:lnTo>
                      <a:pt x="36" y="256"/>
                    </a:lnTo>
                    <a:lnTo>
                      <a:pt x="38" y="254"/>
                    </a:lnTo>
                    <a:lnTo>
                      <a:pt x="38" y="254"/>
                    </a:lnTo>
                    <a:lnTo>
                      <a:pt x="38" y="252"/>
                    </a:lnTo>
                    <a:lnTo>
                      <a:pt x="38" y="252"/>
                    </a:lnTo>
                    <a:lnTo>
                      <a:pt x="38" y="250"/>
                    </a:lnTo>
                    <a:lnTo>
                      <a:pt x="40" y="250"/>
                    </a:lnTo>
                    <a:lnTo>
                      <a:pt x="40" y="248"/>
                    </a:lnTo>
                    <a:lnTo>
                      <a:pt x="40" y="248"/>
                    </a:lnTo>
                    <a:lnTo>
                      <a:pt x="42" y="248"/>
                    </a:lnTo>
                    <a:lnTo>
                      <a:pt x="42" y="246"/>
                    </a:lnTo>
                    <a:lnTo>
                      <a:pt x="44" y="244"/>
                    </a:lnTo>
                    <a:lnTo>
                      <a:pt x="44" y="244"/>
                    </a:lnTo>
                    <a:lnTo>
                      <a:pt x="44" y="242"/>
                    </a:lnTo>
                    <a:lnTo>
                      <a:pt x="44" y="242"/>
                    </a:lnTo>
                    <a:lnTo>
                      <a:pt x="44" y="238"/>
                    </a:lnTo>
                    <a:lnTo>
                      <a:pt x="46" y="236"/>
                    </a:lnTo>
                    <a:lnTo>
                      <a:pt x="46" y="234"/>
                    </a:lnTo>
                    <a:lnTo>
                      <a:pt x="46" y="232"/>
                    </a:lnTo>
                    <a:lnTo>
                      <a:pt x="46" y="230"/>
                    </a:lnTo>
                    <a:lnTo>
                      <a:pt x="48" y="226"/>
                    </a:lnTo>
                    <a:lnTo>
                      <a:pt x="48" y="224"/>
                    </a:lnTo>
                    <a:lnTo>
                      <a:pt x="48" y="222"/>
                    </a:lnTo>
                    <a:lnTo>
                      <a:pt x="50" y="220"/>
                    </a:lnTo>
                    <a:lnTo>
                      <a:pt x="50" y="220"/>
                    </a:lnTo>
                    <a:lnTo>
                      <a:pt x="52" y="218"/>
                    </a:lnTo>
                    <a:lnTo>
                      <a:pt x="52" y="218"/>
                    </a:lnTo>
                    <a:lnTo>
                      <a:pt x="54" y="216"/>
                    </a:lnTo>
                    <a:lnTo>
                      <a:pt x="56" y="216"/>
                    </a:lnTo>
                    <a:lnTo>
                      <a:pt x="56" y="216"/>
                    </a:lnTo>
                    <a:lnTo>
                      <a:pt x="58" y="214"/>
                    </a:lnTo>
                    <a:lnTo>
                      <a:pt x="60" y="214"/>
                    </a:lnTo>
                    <a:lnTo>
                      <a:pt x="60" y="214"/>
                    </a:lnTo>
                    <a:lnTo>
                      <a:pt x="60" y="212"/>
                    </a:lnTo>
                    <a:lnTo>
                      <a:pt x="62" y="210"/>
                    </a:lnTo>
                    <a:lnTo>
                      <a:pt x="62" y="208"/>
                    </a:lnTo>
                    <a:lnTo>
                      <a:pt x="64" y="206"/>
                    </a:lnTo>
                    <a:lnTo>
                      <a:pt x="64" y="206"/>
                    </a:lnTo>
                    <a:lnTo>
                      <a:pt x="66" y="204"/>
                    </a:lnTo>
                    <a:lnTo>
                      <a:pt x="66" y="204"/>
                    </a:lnTo>
                    <a:lnTo>
                      <a:pt x="68" y="204"/>
                    </a:lnTo>
                    <a:lnTo>
                      <a:pt x="70" y="202"/>
                    </a:lnTo>
                    <a:lnTo>
                      <a:pt x="70" y="202"/>
                    </a:lnTo>
                    <a:lnTo>
                      <a:pt x="72" y="200"/>
                    </a:lnTo>
                    <a:lnTo>
                      <a:pt x="72" y="200"/>
                    </a:lnTo>
                    <a:lnTo>
                      <a:pt x="74" y="198"/>
                    </a:lnTo>
                    <a:lnTo>
                      <a:pt x="74" y="198"/>
                    </a:lnTo>
                    <a:lnTo>
                      <a:pt x="74" y="196"/>
                    </a:lnTo>
                    <a:lnTo>
                      <a:pt x="76" y="194"/>
                    </a:lnTo>
                    <a:lnTo>
                      <a:pt x="76" y="190"/>
                    </a:lnTo>
                    <a:lnTo>
                      <a:pt x="78" y="188"/>
                    </a:lnTo>
                    <a:lnTo>
                      <a:pt x="78" y="186"/>
                    </a:lnTo>
                    <a:lnTo>
                      <a:pt x="78" y="184"/>
                    </a:lnTo>
                    <a:lnTo>
                      <a:pt x="78" y="182"/>
                    </a:lnTo>
                    <a:lnTo>
                      <a:pt x="80" y="180"/>
                    </a:lnTo>
                    <a:lnTo>
                      <a:pt x="80" y="180"/>
                    </a:lnTo>
                    <a:lnTo>
                      <a:pt x="80" y="180"/>
                    </a:lnTo>
                    <a:lnTo>
                      <a:pt x="80" y="178"/>
                    </a:lnTo>
                    <a:lnTo>
                      <a:pt x="80" y="178"/>
                    </a:lnTo>
                    <a:lnTo>
                      <a:pt x="80" y="178"/>
                    </a:lnTo>
                    <a:lnTo>
                      <a:pt x="82" y="176"/>
                    </a:lnTo>
                    <a:lnTo>
                      <a:pt x="84" y="176"/>
                    </a:lnTo>
                    <a:lnTo>
                      <a:pt x="84" y="176"/>
                    </a:lnTo>
                    <a:lnTo>
                      <a:pt x="86" y="176"/>
                    </a:lnTo>
                    <a:lnTo>
                      <a:pt x="86" y="174"/>
                    </a:lnTo>
                    <a:lnTo>
                      <a:pt x="86" y="174"/>
                    </a:lnTo>
                    <a:lnTo>
                      <a:pt x="86" y="172"/>
                    </a:lnTo>
                    <a:lnTo>
                      <a:pt x="88" y="172"/>
                    </a:lnTo>
                    <a:lnTo>
                      <a:pt x="88" y="170"/>
                    </a:lnTo>
                    <a:lnTo>
                      <a:pt x="90" y="170"/>
                    </a:lnTo>
                    <a:lnTo>
                      <a:pt x="90" y="168"/>
                    </a:lnTo>
                    <a:lnTo>
                      <a:pt x="90" y="168"/>
                    </a:lnTo>
                    <a:lnTo>
                      <a:pt x="92" y="166"/>
                    </a:lnTo>
                    <a:lnTo>
                      <a:pt x="92" y="166"/>
                    </a:lnTo>
                    <a:lnTo>
                      <a:pt x="92" y="164"/>
                    </a:lnTo>
                    <a:lnTo>
                      <a:pt x="92" y="164"/>
                    </a:lnTo>
                    <a:lnTo>
                      <a:pt x="92" y="162"/>
                    </a:lnTo>
                    <a:lnTo>
                      <a:pt x="94" y="162"/>
                    </a:lnTo>
                    <a:lnTo>
                      <a:pt x="94" y="160"/>
                    </a:lnTo>
                    <a:lnTo>
                      <a:pt x="96" y="160"/>
                    </a:lnTo>
                    <a:lnTo>
                      <a:pt x="98" y="160"/>
                    </a:lnTo>
                    <a:lnTo>
                      <a:pt x="100" y="160"/>
                    </a:lnTo>
                    <a:lnTo>
                      <a:pt x="102" y="160"/>
                    </a:lnTo>
                    <a:lnTo>
                      <a:pt x="102" y="160"/>
                    </a:lnTo>
                    <a:lnTo>
                      <a:pt x="104" y="160"/>
                    </a:lnTo>
                    <a:lnTo>
                      <a:pt x="106" y="160"/>
                    </a:lnTo>
                    <a:lnTo>
                      <a:pt x="108" y="162"/>
                    </a:lnTo>
                    <a:lnTo>
                      <a:pt x="108" y="162"/>
                    </a:lnTo>
                    <a:lnTo>
                      <a:pt x="110" y="162"/>
                    </a:lnTo>
                    <a:lnTo>
                      <a:pt x="110" y="162"/>
                    </a:lnTo>
                    <a:lnTo>
                      <a:pt x="112" y="162"/>
                    </a:lnTo>
                    <a:lnTo>
                      <a:pt x="112" y="162"/>
                    </a:lnTo>
                    <a:lnTo>
                      <a:pt x="112" y="162"/>
                    </a:lnTo>
                    <a:lnTo>
                      <a:pt x="114" y="162"/>
                    </a:lnTo>
                    <a:lnTo>
                      <a:pt x="116" y="162"/>
                    </a:lnTo>
                    <a:lnTo>
                      <a:pt x="116" y="162"/>
                    </a:lnTo>
                    <a:lnTo>
                      <a:pt x="118" y="162"/>
                    </a:lnTo>
                    <a:lnTo>
                      <a:pt x="120" y="160"/>
                    </a:lnTo>
                    <a:lnTo>
                      <a:pt x="120" y="158"/>
                    </a:lnTo>
                    <a:lnTo>
                      <a:pt x="122" y="158"/>
                    </a:lnTo>
                    <a:lnTo>
                      <a:pt x="122" y="158"/>
                    </a:lnTo>
                    <a:lnTo>
                      <a:pt x="124" y="158"/>
                    </a:lnTo>
                    <a:lnTo>
                      <a:pt x="124" y="158"/>
                    </a:lnTo>
                    <a:lnTo>
                      <a:pt x="126" y="158"/>
                    </a:lnTo>
                    <a:lnTo>
                      <a:pt x="128" y="158"/>
                    </a:lnTo>
                    <a:lnTo>
                      <a:pt x="130" y="158"/>
                    </a:lnTo>
                    <a:lnTo>
                      <a:pt x="132" y="158"/>
                    </a:lnTo>
                    <a:lnTo>
                      <a:pt x="132" y="158"/>
                    </a:lnTo>
                    <a:lnTo>
                      <a:pt x="132" y="156"/>
                    </a:lnTo>
                    <a:lnTo>
                      <a:pt x="132" y="156"/>
                    </a:lnTo>
                    <a:lnTo>
                      <a:pt x="132" y="154"/>
                    </a:lnTo>
                    <a:lnTo>
                      <a:pt x="132" y="154"/>
                    </a:lnTo>
                    <a:lnTo>
                      <a:pt x="132" y="152"/>
                    </a:lnTo>
                    <a:lnTo>
                      <a:pt x="132" y="152"/>
                    </a:lnTo>
                    <a:lnTo>
                      <a:pt x="132" y="150"/>
                    </a:lnTo>
                    <a:lnTo>
                      <a:pt x="132" y="148"/>
                    </a:lnTo>
                    <a:lnTo>
                      <a:pt x="132" y="148"/>
                    </a:lnTo>
                    <a:lnTo>
                      <a:pt x="132" y="148"/>
                    </a:lnTo>
                    <a:lnTo>
                      <a:pt x="134" y="148"/>
                    </a:lnTo>
                    <a:lnTo>
                      <a:pt x="134" y="144"/>
                    </a:lnTo>
                    <a:lnTo>
                      <a:pt x="134" y="140"/>
                    </a:lnTo>
                    <a:lnTo>
                      <a:pt x="134" y="136"/>
                    </a:lnTo>
                    <a:lnTo>
                      <a:pt x="134" y="134"/>
                    </a:lnTo>
                    <a:lnTo>
                      <a:pt x="134" y="130"/>
                    </a:lnTo>
                    <a:lnTo>
                      <a:pt x="134" y="130"/>
                    </a:lnTo>
                    <a:lnTo>
                      <a:pt x="134" y="130"/>
                    </a:lnTo>
                    <a:lnTo>
                      <a:pt x="136" y="128"/>
                    </a:lnTo>
                    <a:lnTo>
                      <a:pt x="138" y="126"/>
                    </a:lnTo>
                    <a:lnTo>
                      <a:pt x="140" y="126"/>
                    </a:lnTo>
                    <a:lnTo>
                      <a:pt x="140" y="124"/>
                    </a:lnTo>
                    <a:lnTo>
                      <a:pt x="144" y="122"/>
                    </a:lnTo>
                    <a:lnTo>
                      <a:pt x="146" y="122"/>
                    </a:lnTo>
                    <a:lnTo>
                      <a:pt x="150" y="118"/>
                    </a:lnTo>
                    <a:lnTo>
                      <a:pt x="150" y="118"/>
                    </a:lnTo>
                    <a:lnTo>
                      <a:pt x="152" y="118"/>
                    </a:lnTo>
                    <a:lnTo>
                      <a:pt x="154" y="116"/>
                    </a:lnTo>
                    <a:lnTo>
                      <a:pt x="156" y="116"/>
                    </a:lnTo>
                    <a:lnTo>
                      <a:pt x="156" y="114"/>
                    </a:lnTo>
                    <a:lnTo>
                      <a:pt x="158" y="114"/>
                    </a:lnTo>
                    <a:lnTo>
                      <a:pt x="158" y="114"/>
                    </a:lnTo>
                    <a:lnTo>
                      <a:pt x="160" y="114"/>
                    </a:lnTo>
                    <a:lnTo>
                      <a:pt x="162" y="114"/>
                    </a:lnTo>
                    <a:lnTo>
                      <a:pt x="164" y="114"/>
                    </a:lnTo>
                    <a:lnTo>
                      <a:pt x="166" y="114"/>
                    </a:lnTo>
                    <a:lnTo>
                      <a:pt x="166" y="114"/>
                    </a:lnTo>
                    <a:lnTo>
                      <a:pt x="168" y="114"/>
                    </a:lnTo>
                    <a:lnTo>
                      <a:pt x="168" y="112"/>
                    </a:lnTo>
                    <a:lnTo>
                      <a:pt x="168" y="112"/>
                    </a:lnTo>
                    <a:lnTo>
                      <a:pt x="168" y="110"/>
                    </a:lnTo>
                    <a:lnTo>
                      <a:pt x="168" y="110"/>
                    </a:lnTo>
                    <a:lnTo>
                      <a:pt x="168" y="110"/>
                    </a:lnTo>
                    <a:lnTo>
                      <a:pt x="170" y="110"/>
                    </a:lnTo>
                    <a:lnTo>
                      <a:pt x="170" y="110"/>
                    </a:lnTo>
                    <a:lnTo>
                      <a:pt x="172" y="110"/>
                    </a:lnTo>
                    <a:lnTo>
                      <a:pt x="174" y="110"/>
                    </a:lnTo>
                    <a:lnTo>
                      <a:pt x="176" y="110"/>
                    </a:lnTo>
                    <a:lnTo>
                      <a:pt x="180" y="108"/>
                    </a:lnTo>
                    <a:lnTo>
                      <a:pt x="182" y="108"/>
                    </a:lnTo>
                    <a:lnTo>
                      <a:pt x="184" y="108"/>
                    </a:lnTo>
                    <a:lnTo>
                      <a:pt x="186" y="106"/>
                    </a:lnTo>
                    <a:lnTo>
                      <a:pt x="188" y="104"/>
                    </a:lnTo>
                    <a:lnTo>
                      <a:pt x="190" y="100"/>
                    </a:lnTo>
                    <a:lnTo>
                      <a:pt x="192" y="98"/>
                    </a:lnTo>
                    <a:lnTo>
                      <a:pt x="194" y="96"/>
                    </a:lnTo>
                    <a:lnTo>
                      <a:pt x="198" y="96"/>
                    </a:lnTo>
                    <a:lnTo>
                      <a:pt x="198" y="96"/>
                    </a:lnTo>
                    <a:lnTo>
                      <a:pt x="202" y="94"/>
                    </a:lnTo>
                    <a:lnTo>
                      <a:pt x="204" y="92"/>
                    </a:lnTo>
                    <a:lnTo>
                      <a:pt x="208" y="90"/>
                    </a:lnTo>
                    <a:lnTo>
                      <a:pt x="210" y="90"/>
                    </a:lnTo>
                    <a:lnTo>
                      <a:pt x="212" y="90"/>
                    </a:lnTo>
                    <a:lnTo>
                      <a:pt x="212" y="90"/>
                    </a:lnTo>
                    <a:lnTo>
                      <a:pt x="212" y="88"/>
                    </a:lnTo>
                    <a:lnTo>
                      <a:pt x="212" y="88"/>
                    </a:lnTo>
                    <a:lnTo>
                      <a:pt x="212" y="86"/>
                    </a:lnTo>
                    <a:lnTo>
                      <a:pt x="212" y="86"/>
                    </a:lnTo>
                    <a:lnTo>
                      <a:pt x="210" y="86"/>
                    </a:lnTo>
                    <a:lnTo>
                      <a:pt x="210" y="86"/>
                    </a:lnTo>
                    <a:lnTo>
                      <a:pt x="210" y="86"/>
                    </a:lnTo>
                    <a:lnTo>
                      <a:pt x="210" y="84"/>
                    </a:lnTo>
                    <a:lnTo>
                      <a:pt x="210" y="84"/>
                    </a:lnTo>
                    <a:lnTo>
                      <a:pt x="210" y="82"/>
                    </a:lnTo>
                    <a:lnTo>
                      <a:pt x="210" y="80"/>
                    </a:lnTo>
                    <a:lnTo>
                      <a:pt x="210" y="80"/>
                    </a:lnTo>
                    <a:lnTo>
                      <a:pt x="210" y="78"/>
                    </a:lnTo>
                    <a:lnTo>
                      <a:pt x="210" y="78"/>
                    </a:lnTo>
                    <a:lnTo>
                      <a:pt x="210" y="76"/>
                    </a:lnTo>
                    <a:lnTo>
                      <a:pt x="212" y="76"/>
                    </a:lnTo>
                    <a:lnTo>
                      <a:pt x="212" y="76"/>
                    </a:lnTo>
                    <a:lnTo>
                      <a:pt x="214" y="76"/>
                    </a:lnTo>
                    <a:lnTo>
                      <a:pt x="216" y="76"/>
                    </a:lnTo>
                    <a:lnTo>
                      <a:pt x="222" y="74"/>
                    </a:lnTo>
                    <a:lnTo>
                      <a:pt x="222" y="74"/>
                    </a:lnTo>
                    <a:lnTo>
                      <a:pt x="224" y="72"/>
                    </a:lnTo>
                    <a:lnTo>
                      <a:pt x="224" y="70"/>
                    </a:lnTo>
                    <a:lnTo>
                      <a:pt x="224" y="70"/>
                    </a:lnTo>
                    <a:lnTo>
                      <a:pt x="224" y="70"/>
                    </a:lnTo>
                    <a:lnTo>
                      <a:pt x="228" y="70"/>
                    </a:lnTo>
                    <a:lnTo>
                      <a:pt x="230" y="68"/>
                    </a:lnTo>
                    <a:lnTo>
                      <a:pt x="232" y="68"/>
                    </a:lnTo>
                    <a:lnTo>
                      <a:pt x="234" y="68"/>
                    </a:lnTo>
                    <a:lnTo>
                      <a:pt x="236" y="68"/>
                    </a:lnTo>
                    <a:lnTo>
                      <a:pt x="240" y="68"/>
                    </a:lnTo>
                    <a:lnTo>
                      <a:pt x="244" y="70"/>
                    </a:lnTo>
                    <a:lnTo>
                      <a:pt x="246" y="70"/>
                    </a:lnTo>
                    <a:lnTo>
                      <a:pt x="248" y="70"/>
                    </a:lnTo>
                    <a:lnTo>
                      <a:pt x="250" y="68"/>
                    </a:lnTo>
                    <a:lnTo>
                      <a:pt x="250" y="68"/>
                    </a:lnTo>
                    <a:lnTo>
                      <a:pt x="250" y="66"/>
                    </a:lnTo>
                    <a:lnTo>
                      <a:pt x="250" y="64"/>
                    </a:lnTo>
                    <a:lnTo>
                      <a:pt x="250" y="6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0" name="Freeform 102"/>
              <p:cNvSpPr>
                <a:spLocks/>
              </p:cNvSpPr>
              <p:nvPr/>
            </p:nvSpPr>
            <p:spPr bwMode="auto">
              <a:xfrm>
                <a:off x="2499" y="1776"/>
                <a:ext cx="2" cy="2"/>
              </a:xfrm>
              <a:custGeom>
                <a:avLst/>
                <a:gdLst>
                  <a:gd name="T0" fmla="*/ 2 w 2"/>
                  <a:gd name="T1" fmla="*/ 0 h 2"/>
                  <a:gd name="T2" fmla="*/ 2 w 2"/>
                  <a:gd name="T3" fmla="*/ 0 h 2"/>
                  <a:gd name="T4" fmla="*/ 0 w 2"/>
                  <a:gd name="T5" fmla="*/ 0 h 2"/>
                  <a:gd name="T6" fmla="*/ 0 w 2"/>
                  <a:gd name="T7" fmla="*/ 2 h 2"/>
                  <a:gd name="T8" fmla="*/ 2 w 2"/>
                  <a:gd name="T9" fmla="*/ 2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0"/>
                    </a:lnTo>
                    <a:lnTo>
                      <a:pt x="0" y="2"/>
                    </a:lnTo>
                    <a:lnTo>
                      <a:pt x="2" y="2"/>
                    </a:lnTo>
                    <a:lnTo>
                      <a:pt x="2" y="2"/>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1" name="Freeform 103"/>
              <p:cNvSpPr>
                <a:spLocks/>
              </p:cNvSpPr>
              <p:nvPr/>
            </p:nvSpPr>
            <p:spPr bwMode="auto">
              <a:xfrm>
                <a:off x="3747" y="1299"/>
                <a:ext cx="28" cy="30"/>
              </a:xfrm>
              <a:custGeom>
                <a:avLst/>
                <a:gdLst>
                  <a:gd name="T0" fmla="*/ 26 w 28"/>
                  <a:gd name="T1" fmla="*/ 10 h 30"/>
                  <a:gd name="T2" fmla="*/ 22 w 28"/>
                  <a:gd name="T3" fmla="*/ 8 h 30"/>
                  <a:gd name="T4" fmla="*/ 18 w 28"/>
                  <a:gd name="T5" fmla="*/ 8 h 30"/>
                  <a:gd name="T6" fmla="*/ 16 w 28"/>
                  <a:gd name="T7" fmla="*/ 6 h 30"/>
                  <a:gd name="T8" fmla="*/ 14 w 28"/>
                  <a:gd name="T9" fmla="*/ 4 h 30"/>
                  <a:gd name="T10" fmla="*/ 10 w 28"/>
                  <a:gd name="T11" fmla="*/ 2 h 30"/>
                  <a:gd name="T12" fmla="*/ 10 w 28"/>
                  <a:gd name="T13" fmla="*/ 0 h 30"/>
                  <a:gd name="T14" fmla="*/ 10 w 28"/>
                  <a:gd name="T15" fmla="*/ 0 h 30"/>
                  <a:gd name="T16" fmla="*/ 8 w 28"/>
                  <a:gd name="T17" fmla="*/ 0 h 30"/>
                  <a:gd name="T18" fmla="*/ 8 w 28"/>
                  <a:gd name="T19" fmla="*/ 0 h 30"/>
                  <a:gd name="T20" fmla="*/ 6 w 28"/>
                  <a:gd name="T21" fmla="*/ 2 h 30"/>
                  <a:gd name="T22" fmla="*/ 8 w 28"/>
                  <a:gd name="T23" fmla="*/ 4 h 30"/>
                  <a:gd name="T24" fmla="*/ 8 w 28"/>
                  <a:gd name="T25" fmla="*/ 4 h 30"/>
                  <a:gd name="T26" fmla="*/ 6 w 28"/>
                  <a:gd name="T27" fmla="*/ 4 h 30"/>
                  <a:gd name="T28" fmla="*/ 4 w 28"/>
                  <a:gd name="T29" fmla="*/ 4 h 30"/>
                  <a:gd name="T30" fmla="*/ 2 w 28"/>
                  <a:gd name="T31" fmla="*/ 6 h 30"/>
                  <a:gd name="T32" fmla="*/ 2 w 28"/>
                  <a:gd name="T33" fmla="*/ 8 h 30"/>
                  <a:gd name="T34" fmla="*/ 0 w 28"/>
                  <a:gd name="T35" fmla="*/ 10 h 30"/>
                  <a:gd name="T36" fmla="*/ 0 w 28"/>
                  <a:gd name="T37" fmla="*/ 10 h 30"/>
                  <a:gd name="T38" fmla="*/ 0 w 28"/>
                  <a:gd name="T39" fmla="*/ 14 h 30"/>
                  <a:gd name="T40" fmla="*/ 2 w 28"/>
                  <a:gd name="T41" fmla="*/ 16 h 30"/>
                  <a:gd name="T42" fmla="*/ 0 w 28"/>
                  <a:gd name="T43" fmla="*/ 18 h 30"/>
                  <a:gd name="T44" fmla="*/ 0 w 28"/>
                  <a:gd name="T45" fmla="*/ 18 h 30"/>
                  <a:gd name="T46" fmla="*/ 0 w 28"/>
                  <a:gd name="T47" fmla="*/ 18 h 30"/>
                  <a:gd name="T48" fmla="*/ 2 w 28"/>
                  <a:gd name="T49" fmla="*/ 20 h 30"/>
                  <a:gd name="T50" fmla="*/ 4 w 28"/>
                  <a:gd name="T51" fmla="*/ 20 h 30"/>
                  <a:gd name="T52" fmla="*/ 2 w 28"/>
                  <a:gd name="T53" fmla="*/ 20 h 30"/>
                  <a:gd name="T54" fmla="*/ 6 w 28"/>
                  <a:gd name="T55" fmla="*/ 22 h 30"/>
                  <a:gd name="T56" fmla="*/ 12 w 28"/>
                  <a:gd name="T57" fmla="*/ 28 h 30"/>
                  <a:gd name="T58" fmla="*/ 14 w 28"/>
                  <a:gd name="T59" fmla="*/ 28 h 30"/>
                  <a:gd name="T60" fmla="*/ 14 w 28"/>
                  <a:gd name="T61" fmla="*/ 26 h 30"/>
                  <a:gd name="T62" fmla="*/ 14 w 28"/>
                  <a:gd name="T63" fmla="*/ 24 h 30"/>
                  <a:gd name="T64" fmla="*/ 14 w 28"/>
                  <a:gd name="T65" fmla="*/ 22 h 30"/>
                  <a:gd name="T66" fmla="*/ 14 w 28"/>
                  <a:gd name="T67" fmla="*/ 20 h 30"/>
                  <a:gd name="T68" fmla="*/ 16 w 28"/>
                  <a:gd name="T69" fmla="*/ 18 h 30"/>
                  <a:gd name="T70" fmla="*/ 18 w 28"/>
                  <a:gd name="T71" fmla="*/ 16 h 30"/>
                  <a:gd name="T72" fmla="*/ 18 w 28"/>
                  <a:gd name="T73" fmla="*/ 16 h 30"/>
                  <a:gd name="T74" fmla="*/ 20 w 28"/>
                  <a:gd name="T75" fmla="*/ 18 h 30"/>
                  <a:gd name="T76" fmla="*/ 20 w 28"/>
                  <a:gd name="T77" fmla="*/ 18 h 30"/>
                  <a:gd name="T78" fmla="*/ 24 w 28"/>
                  <a:gd name="T79" fmla="*/ 18 h 30"/>
                  <a:gd name="T80" fmla="*/ 24 w 28"/>
                  <a:gd name="T81" fmla="*/ 18 h 30"/>
                  <a:gd name="T82" fmla="*/ 24 w 28"/>
                  <a:gd name="T83" fmla="*/ 16 h 30"/>
                  <a:gd name="T84" fmla="*/ 24 w 28"/>
                  <a:gd name="T85" fmla="*/ 14 h 30"/>
                  <a:gd name="T86" fmla="*/ 26 w 28"/>
                  <a:gd name="T87" fmla="*/ 14 h 30"/>
                  <a:gd name="T88" fmla="*/ 28 w 28"/>
                  <a:gd name="T89" fmla="*/ 12 h 30"/>
                  <a:gd name="T90" fmla="*/ 28 w 28"/>
                  <a:gd name="T9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0">
                    <a:moveTo>
                      <a:pt x="28" y="12"/>
                    </a:moveTo>
                    <a:lnTo>
                      <a:pt x="26" y="10"/>
                    </a:lnTo>
                    <a:lnTo>
                      <a:pt x="24" y="10"/>
                    </a:lnTo>
                    <a:lnTo>
                      <a:pt x="22" y="8"/>
                    </a:lnTo>
                    <a:lnTo>
                      <a:pt x="20" y="8"/>
                    </a:lnTo>
                    <a:lnTo>
                      <a:pt x="18" y="8"/>
                    </a:lnTo>
                    <a:lnTo>
                      <a:pt x="18" y="6"/>
                    </a:lnTo>
                    <a:lnTo>
                      <a:pt x="16" y="6"/>
                    </a:lnTo>
                    <a:lnTo>
                      <a:pt x="16" y="6"/>
                    </a:lnTo>
                    <a:lnTo>
                      <a:pt x="14" y="4"/>
                    </a:lnTo>
                    <a:lnTo>
                      <a:pt x="12" y="2"/>
                    </a:lnTo>
                    <a:lnTo>
                      <a:pt x="10" y="2"/>
                    </a:lnTo>
                    <a:lnTo>
                      <a:pt x="10" y="2"/>
                    </a:lnTo>
                    <a:lnTo>
                      <a:pt x="10" y="0"/>
                    </a:lnTo>
                    <a:lnTo>
                      <a:pt x="10" y="0"/>
                    </a:lnTo>
                    <a:lnTo>
                      <a:pt x="10" y="0"/>
                    </a:lnTo>
                    <a:lnTo>
                      <a:pt x="10" y="0"/>
                    </a:lnTo>
                    <a:lnTo>
                      <a:pt x="8" y="0"/>
                    </a:lnTo>
                    <a:lnTo>
                      <a:pt x="8" y="0"/>
                    </a:lnTo>
                    <a:lnTo>
                      <a:pt x="8" y="0"/>
                    </a:lnTo>
                    <a:lnTo>
                      <a:pt x="6" y="0"/>
                    </a:lnTo>
                    <a:lnTo>
                      <a:pt x="6" y="2"/>
                    </a:lnTo>
                    <a:lnTo>
                      <a:pt x="8" y="2"/>
                    </a:lnTo>
                    <a:lnTo>
                      <a:pt x="8" y="4"/>
                    </a:lnTo>
                    <a:lnTo>
                      <a:pt x="8" y="4"/>
                    </a:lnTo>
                    <a:lnTo>
                      <a:pt x="8" y="4"/>
                    </a:lnTo>
                    <a:lnTo>
                      <a:pt x="6" y="4"/>
                    </a:lnTo>
                    <a:lnTo>
                      <a:pt x="6" y="4"/>
                    </a:lnTo>
                    <a:lnTo>
                      <a:pt x="6" y="4"/>
                    </a:lnTo>
                    <a:lnTo>
                      <a:pt x="4" y="4"/>
                    </a:lnTo>
                    <a:lnTo>
                      <a:pt x="4" y="6"/>
                    </a:lnTo>
                    <a:lnTo>
                      <a:pt x="2" y="6"/>
                    </a:lnTo>
                    <a:lnTo>
                      <a:pt x="2" y="8"/>
                    </a:lnTo>
                    <a:lnTo>
                      <a:pt x="2" y="8"/>
                    </a:lnTo>
                    <a:lnTo>
                      <a:pt x="2" y="10"/>
                    </a:lnTo>
                    <a:lnTo>
                      <a:pt x="0" y="10"/>
                    </a:lnTo>
                    <a:lnTo>
                      <a:pt x="0" y="10"/>
                    </a:lnTo>
                    <a:lnTo>
                      <a:pt x="0" y="10"/>
                    </a:lnTo>
                    <a:lnTo>
                      <a:pt x="0" y="12"/>
                    </a:lnTo>
                    <a:lnTo>
                      <a:pt x="0" y="14"/>
                    </a:lnTo>
                    <a:lnTo>
                      <a:pt x="2" y="16"/>
                    </a:lnTo>
                    <a:lnTo>
                      <a:pt x="2" y="16"/>
                    </a:lnTo>
                    <a:lnTo>
                      <a:pt x="2" y="16"/>
                    </a:lnTo>
                    <a:lnTo>
                      <a:pt x="0" y="18"/>
                    </a:lnTo>
                    <a:lnTo>
                      <a:pt x="0" y="18"/>
                    </a:lnTo>
                    <a:lnTo>
                      <a:pt x="0" y="18"/>
                    </a:lnTo>
                    <a:lnTo>
                      <a:pt x="0" y="18"/>
                    </a:lnTo>
                    <a:lnTo>
                      <a:pt x="0" y="18"/>
                    </a:lnTo>
                    <a:lnTo>
                      <a:pt x="2" y="20"/>
                    </a:lnTo>
                    <a:lnTo>
                      <a:pt x="2" y="20"/>
                    </a:lnTo>
                    <a:lnTo>
                      <a:pt x="2" y="20"/>
                    </a:lnTo>
                    <a:lnTo>
                      <a:pt x="4" y="20"/>
                    </a:lnTo>
                    <a:lnTo>
                      <a:pt x="4" y="20"/>
                    </a:lnTo>
                    <a:lnTo>
                      <a:pt x="2" y="20"/>
                    </a:lnTo>
                    <a:lnTo>
                      <a:pt x="4" y="20"/>
                    </a:lnTo>
                    <a:lnTo>
                      <a:pt x="6" y="22"/>
                    </a:lnTo>
                    <a:lnTo>
                      <a:pt x="10" y="26"/>
                    </a:lnTo>
                    <a:lnTo>
                      <a:pt x="12" y="28"/>
                    </a:lnTo>
                    <a:lnTo>
                      <a:pt x="14" y="30"/>
                    </a:lnTo>
                    <a:lnTo>
                      <a:pt x="14" y="28"/>
                    </a:lnTo>
                    <a:lnTo>
                      <a:pt x="14" y="28"/>
                    </a:lnTo>
                    <a:lnTo>
                      <a:pt x="14" y="26"/>
                    </a:lnTo>
                    <a:lnTo>
                      <a:pt x="14" y="26"/>
                    </a:lnTo>
                    <a:lnTo>
                      <a:pt x="14" y="24"/>
                    </a:lnTo>
                    <a:lnTo>
                      <a:pt x="12" y="24"/>
                    </a:lnTo>
                    <a:lnTo>
                      <a:pt x="14" y="22"/>
                    </a:lnTo>
                    <a:lnTo>
                      <a:pt x="14" y="22"/>
                    </a:lnTo>
                    <a:lnTo>
                      <a:pt x="14" y="20"/>
                    </a:lnTo>
                    <a:lnTo>
                      <a:pt x="16" y="18"/>
                    </a:lnTo>
                    <a:lnTo>
                      <a:pt x="16" y="18"/>
                    </a:lnTo>
                    <a:lnTo>
                      <a:pt x="18" y="16"/>
                    </a:lnTo>
                    <a:lnTo>
                      <a:pt x="18" y="16"/>
                    </a:lnTo>
                    <a:lnTo>
                      <a:pt x="18" y="16"/>
                    </a:lnTo>
                    <a:lnTo>
                      <a:pt x="18" y="16"/>
                    </a:lnTo>
                    <a:lnTo>
                      <a:pt x="18" y="18"/>
                    </a:lnTo>
                    <a:lnTo>
                      <a:pt x="20" y="18"/>
                    </a:lnTo>
                    <a:lnTo>
                      <a:pt x="20" y="18"/>
                    </a:lnTo>
                    <a:lnTo>
                      <a:pt x="20" y="18"/>
                    </a:lnTo>
                    <a:lnTo>
                      <a:pt x="22" y="18"/>
                    </a:lnTo>
                    <a:lnTo>
                      <a:pt x="24" y="18"/>
                    </a:lnTo>
                    <a:lnTo>
                      <a:pt x="24" y="18"/>
                    </a:lnTo>
                    <a:lnTo>
                      <a:pt x="24" y="18"/>
                    </a:lnTo>
                    <a:lnTo>
                      <a:pt x="24" y="16"/>
                    </a:lnTo>
                    <a:lnTo>
                      <a:pt x="24" y="16"/>
                    </a:lnTo>
                    <a:lnTo>
                      <a:pt x="22" y="14"/>
                    </a:lnTo>
                    <a:lnTo>
                      <a:pt x="24" y="14"/>
                    </a:lnTo>
                    <a:lnTo>
                      <a:pt x="24" y="14"/>
                    </a:lnTo>
                    <a:lnTo>
                      <a:pt x="26" y="14"/>
                    </a:lnTo>
                    <a:lnTo>
                      <a:pt x="26" y="14"/>
                    </a:lnTo>
                    <a:lnTo>
                      <a:pt x="28" y="12"/>
                    </a:lnTo>
                    <a:lnTo>
                      <a:pt x="28" y="12"/>
                    </a:lnTo>
                    <a:lnTo>
                      <a:pt x="28"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2" name="Freeform 104"/>
              <p:cNvSpPr>
                <a:spLocks/>
              </p:cNvSpPr>
              <p:nvPr/>
            </p:nvSpPr>
            <p:spPr bwMode="auto">
              <a:xfrm>
                <a:off x="4699" y="1149"/>
                <a:ext cx="467" cy="184"/>
              </a:xfrm>
              <a:custGeom>
                <a:avLst/>
                <a:gdLst>
                  <a:gd name="T0" fmla="*/ 451 w 467"/>
                  <a:gd name="T1" fmla="*/ 82 h 184"/>
                  <a:gd name="T2" fmla="*/ 439 w 467"/>
                  <a:gd name="T3" fmla="*/ 74 h 184"/>
                  <a:gd name="T4" fmla="*/ 423 w 467"/>
                  <a:gd name="T5" fmla="*/ 78 h 184"/>
                  <a:gd name="T6" fmla="*/ 405 w 467"/>
                  <a:gd name="T7" fmla="*/ 74 h 184"/>
                  <a:gd name="T8" fmla="*/ 393 w 467"/>
                  <a:gd name="T9" fmla="*/ 64 h 184"/>
                  <a:gd name="T10" fmla="*/ 389 w 467"/>
                  <a:gd name="T11" fmla="*/ 38 h 184"/>
                  <a:gd name="T12" fmla="*/ 365 w 467"/>
                  <a:gd name="T13" fmla="*/ 34 h 184"/>
                  <a:gd name="T14" fmla="*/ 344 w 467"/>
                  <a:gd name="T15" fmla="*/ 38 h 184"/>
                  <a:gd name="T16" fmla="*/ 328 w 467"/>
                  <a:gd name="T17" fmla="*/ 48 h 184"/>
                  <a:gd name="T18" fmla="*/ 308 w 467"/>
                  <a:gd name="T19" fmla="*/ 50 h 184"/>
                  <a:gd name="T20" fmla="*/ 278 w 467"/>
                  <a:gd name="T21" fmla="*/ 44 h 184"/>
                  <a:gd name="T22" fmla="*/ 260 w 467"/>
                  <a:gd name="T23" fmla="*/ 36 h 184"/>
                  <a:gd name="T24" fmla="*/ 236 w 467"/>
                  <a:gd name="T25" fmla="*/ 30 h 184"/>
                  <a:gd name="T26" fmla="*/ 216 w 467"/>
                  <a:gd name="T27" fmla="*/ 32 h 184"/>
                  <a:gd name="T28" fmla="*/ 200 w 467"/>
                  <a:gd name="T29" fmla="*/ 32 h 184"/>
                  <a:gd name="T30" fmla="*/ 186 w 467"/>
                  <a:gd name="T31" fmla="*/ 24 h 184"/>
                  <a:gd name="T32" fmla="*/ 174 w 467"/>
                  <a:gd name="T33" fmla="*/ 12 h 184"/>
                  <a:gd name="T34" fmla="*/ 148 w 467"/>
                  <a:gd name="T35" fmla="*/ 6 h 184"/>
                  <a:gd name="T36" fmla="*/ 126 w 467"/>
                  <a:gd name="T37" fmla="*/ 0 h 184"/>
                  <a:gd name="T38" fmla="*/ 120 w 467"/>
                  <a:gd name="T39" fmla="*/ 12 h 184"/>
                  <a:gd name="T40" fmla="*/ 126 w 467"/>
                  <a:gd name="T41" fmla="*/ 22 h 184"/>
                  <a:gd name="T42" fmla="*/ 134 w 467"/>
                  <a:gd name="T43" fmla="*/ 34 h 184"/>
                  <a:gd name="T44" fmla="*/ 126 w 467"/>
                  <a:gd name="T45" fmla="*/ 42 h 184"/>
                  <a:gd name="T46" fmla="*/ 112 w 467"/>
                  <a:gd name="T47" fmla="*/ 38 h 184"/>
                  <a:gd name="T48" fmla="*/ 100 w 467"/>
                  <a:gd name="T49" fmla="*/ 38 h 184"/>
                  <a:gd name="T50" fmla="*/ 88 w 467"/>
                  <a:gd name="T51" fmla="*/ 36 h 184"/>
                  <a:gd name="T52" fmla="*/ 74 w 467"/>
                  <a:gd name="T53" fmla="*/ 26 h 184"/>
                  <a:gd name="T54" fmla="*/ 58 w 467"/>
                  <a:gd name="T55" fmla="*/ 24 h 184"/>
                  <a:gd name="T56" fmla="*/ 48 w 467"/>
                  <a:gd name="T57" fmla="*/ 24 h 184"/>
                  <a:gd name="T58" fmla="*/ 38 w 467"/>
                  <a:gd name="T59" fmla="*/ 28 h 184"/>
                  <a:gd name="T60" fmla="*/ 26 w 467"/>
                  <a:gd name="T61" fmla="*/ 34 h 184"/>
                  <a:gd name="T62" fmla="*/ 18 w 467"/>
                  <a:gd name="T63" fmla="*/ 42 h 184"/>
                  <a:gd name="T64" fmla="*/ 12 w 467"/>
                  <a:gd name="T65" fmla="*/ 46 h 184"/>
                  <a:gd name="T66" fmla="*/ 2 w 467"/>
                  <a:gd name="T67" fmla="*/ 50 h 184"/>
                  <a:gd name="T68" fmla="*/ 0 w 467"/>
                  <a:gd name="T69" fmla="*/ 56 h 184"/>
                  <a:gd name="T70" fmla="*/ 8 w 467"/>
                  <a:gd name="T71" fmla="*/ 62 h 184"/>
                  <a:gd name="T72" fmla="*/ 26 w 467"/>
                  <a:gd name="T73" fmla="*/ 72 h 184"/>
                  <a:gd name="T74" fmla="*/ 40 w 467"/>
                  <a:gd name="T75" fmla="*/ 74 h 184"/>
                  <a:gd name="T76" fmla="*/ 50 w 467"/>
                  <a:gd name="T77" fmla="*/ 84 h 184"/>
                  <a:gd name="T78" fmla="*/ 62 w 467"/>
                  <a:gd name="T79" fmla="*/ 100 h 184"/>
                  <a:gd name="T80" fmla="*/ 64 w 467"/>
                  <a:gd name="T81" fmla="*/ 114 h 184"/>
                  <a:gd name="T82" fmla="*/ 78 w 467"/>
                  <a:gd name="T83" fmla="*/ 122 h 184"/>
                  <a:gd name="T84" fmla="*/ 108 w 467"/>
                  <a:gd name="T85" fmla="*/ 126 h 184"/>
                  <a:gd name="T86" fmla="*/ 140 w 467"/>
                  <a:gd name="T87" fmla="*/ 138 h 184"/>
                  <a:gd name="T88" fmla="*/ 154 w 467"/>
                  <a:gd name="T89" fmla="*/ 156 h 184"/>
                  <a:gd name="T90" fmla="*/ 198 w 467"/>
                  <a:gd name="T91" fmla="*/ 166 h 184"/>
                  <a:gd name="T92" fmla="*/ 242 w 467"/>
                  <a:gd name="T93" fmla="*/ 168 h 184"/>
                  <a:gd name="T94" fmla="*/ 284 w 467"/>
                  <a:gd name="T95" fmla="*/ 180 h 184"/>
                  <a:gd name="T96" fmla="*/ 306 w 467"/>
                  <a:gd name="T97" fmla="*/ 178 h 184"/>
                  <a:gd name="T98" fmla="*/ 336 w 467"/>
                  <a:gd name="T99" fmla="*/ 170 h 184"/>
                  <a:gd name="T100" fmla="*/ 363 w 467"/>
                  <a:gd name="T101" fmla="*/ 164 h 184"/>
                  <a:gd name="T102" fmla="*/ 371 w 467"/>
                  <a:gd name="T103" fmla="*/ 154 h 184"/>
                  <a:gd name="T104" fmla="*/ 379 w 467"/>
                  <a:gd name="T105" fmla="*/ 144 h 184"/>
                  <a:gd name="T106" fmla="*/ 367 w 467"/>
                  <a:gd name="T107" fmla="*/ 128 h 184"/>
                  <a:gd name="T108" fmla="*/ 389 w 467"/>
                  <a:gd name="T109" fmla="*/ 128 h 184"/>
                  <a:gd name="T110" fmla="*/ 401 w 467"/>
                  <a:gd name="T111" fmla="*/ 122 h 184"/>
                  <a:gd name="T112" fmla="*/ 417 w 467"/>
                  <a:gd name="T113" fmla="*/ 116 h 184"/>
                  <a:gd name="T114" fmla="*/ 423 w 467"/>
                  <a:gd name="T115" fmla="*/ 104 h 184"/>
                  <a:gd name="T116" fmla="*/ 433 w 467"/>
                  <a:gd name="T117" fmla="*/ 98 h 184"/>
                  <a:gd name="T118" fmla="*/ 445 w 467"/>
                  <a:gd name="T119" fmla="*/ 94 h 184"/>
                  <a:gd name="T120" fmla="*/ 463 w 467"/>
                  <a:gd name="T121"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184">
                    <a:moveTo>
                      <a:pt x="467" y="94"/>
                    </a:moveTo>
                    <a:lnTo>
                      <a:pt x="465" y="92"/>
                    </a:lnTo>
                    <a:lnTo>
                      <a:pt x="465" y="92"/>
                    </a:lnTo>
                    <a:lnTo>
                      <a:pt x="463" y="90"/>
                    </a:lnTo>
                    <a:lnTo>
                      <a:pt x="463" y="90"/>
                    </a:lnTo>
                    <a:lnTo>
                      <a:pt x="461" y="88"/>
                    </a:lnTo>
                    <a:lnTo>
                      <a:pt x="461" y="88"/>
                    </a:lnTo>
                    <a:lnTo>
                      <a:pt x="459" y="86"/>
                    </a:lnTo>
                    <a:lnTo>
                      <a:pt x="457" y="86"/>
                    </a:lnTo>
                    <a:lnTo>
                      <a:pt x="455" y="84"/>
                    </a:lnTo>
                    <a:lnTo>
                      <a:pt x="453" y="82"/>
                    </a:lnTo>
                    <a:lnTo>
                      <a:pt x="451" y="82"/>
                    </a:lnTo>
                    <a:lnTo>
                      <a:pt x="451" y="82"/>
                    </a:lnTo>
                    <a:lnTo>
                      <a:pt x="451" y="80"/>
                    </a:lnTo>
                    <a:lnTo>
                      <a:pt x="449" y="80"/>
                    </a:lnTo>
                    <a:lnTo>
                      <a:pt x="449" y="80"/>
                    </a:lnTo>
                    <a:lnTo>
                      <a:pt x="447" y="80"/>
                    </a:lnTo>
                    <a:lnTo>
                      <a:pt x="447" y="78"/>
                    </a:lnTo>
                    <a:lnTo>
                      <a:pt x="445" y="78"/>
                    </a:lnTo>
                    <a:lnTo>
                      <a:pt x="445" y="78"/>
                    </a:lnTo>
                    <a:lnTo>
                      <a:pt x="443" y="76"/>
                    </a:lnTo>
                    <a:lnTo>
                      <a:pt x="443" y="76"/>
                    </a:lnTo>
                    <a:lnTo>
                      <a:pt x="441" y="76"/>
                    </a:lnTo>
                    <a:lnTo>
                      <a:pt x="439" y="74"/>
                    </a:lnTo>
                    <a:lnTo>
                      <a:pt x="435" y="72"/>
                    </a:lnTo>
                    <a:lnTo>
                      <a:pt x="435" y="72"/>
                    </a:lnTo>
                    <a:lnTo>
                      <a:pt x="431" y="72"/>
                    </a:lnTo>
                    <a:lnTo>
                      <a:pt x="429" y="72"/>
                    </a:lnTo>
                    <a:lnTo>
                      <a:pt x="427" y="72"/>
                    </a:lnTo>
                    <a:lnTo>
                      <a:pt x="427" y="72"/>
                    </a:lnTo>
                    <a:lnTo>
                      <a:pt x="425" y="72"/>
                    </a:lnTo>
                    <a:lnTo>
                      <a:pt x="425" y="72"/>
                    </a:lnTo>
                    <a:lnTo>
                      <a:pt x="423" y="74"/>
                    </a:lnTo>
                    <a:lnTo>
                      <a:pt x="423" y="74"/>
                    </a:lnTo>
                    <a:lnTo>
                      <a:pt x="423" y="76"/>
                    </a:lnTo>
                    <a:lnTo>
                      <a:pt x="423" y="78"/>
                    </a:lnTo>
                    <a:lnTo>
                      <a:pt x="421" y="78"/>
                    </a:lnTo>
                    <a:lnTo>
                      <a:pt x="421" y="78"/>
                    </a:lnTo>
                    <a:lnTo>
                      <a:pt x="419" y="76"/>
                    </a:lnTo>
                    <a:lnTo>
                      <a:pt x="417" y="74"/>
                    </a:lnTo>
                    <a:lnTo>
                      <a:pt x="415" y="74"/>
                    </a:lnTo>
                    <a:lnTo>
                      <a:pt x="413" y="74"/>
                    </a:lnTo>
                    <a:lnTo>
                      <a:pt x="411" y="74"/>
                    </a:lnTo>
                    <a:lnTo>
                      <a:pt x="411" y="74"/>
                    </a:lnTo>
                    <a:lnTo>
                      <a:pt x="409" y="74"/>
                    </a:lnTo>
                    <a:lnTo>
                      <a:pt x="407" y="74"/>
                    </a:lnTo>
                    <a:lnTo>
                      <a:pt x="405" y="74"/>
                    </a:lnTo>
                    <a:lnTo>
                      <a:pt x="405" y="74"/>
                    </a:lnTo>
                    <a:lnTo>
                      <a:pt x="403" y="76"/>
                    </a:lnTo>
                    <a:lnTo>
                      <a:pt x="403" y="76"/>
                    </a:lnTo>
                    <a:lnTo>
                      <a:pt x="401" y="76"/>
                    </a:lnTo>
                    <a:lnTo>
                      <a:pt x="399" y="76"/>
                    </a:lnTo>
                    <a:lnTo>
                      <a:pt x="397" y="76"/>
                    </a:lnTo>
                    <a:lnTo>
                      <a:pt x="395" y="74"/>
                    </a:lnTo>
                    <a:lnTo>
                      <a:pt x="395" y="72"/>
                    </a:lnTo>
                    <a:lnTo>
                      <a:pt x="391" y="70"/>
                    </a:lnTo>
                    <a:lnTo>
                      <a:pt x="393" y="68"/>
                    </a:lnTo>
                    <a:lnTo>
                      <a:pt x="395" y="68"/>
                    </a:lnTo>
                    <a:lnTo>
                      <a:pt x="393" y="66"/>
                    </a:lnTo>
                    <a:lnTo>
                      <a:pt x="393" y="64"/>
                    </a:lnTo>
                    <a:lnTo>
                      <a:pt x="391" y="62"/>
                    </a:lnTo>
                    <a:lnTo>
                      <a:pt x="393" y="60"/>
                    </a:lnTo>
                    <a:lnTo>
                      <a:pt x="393" y="58"/>
                    </a:lnTo>
                    <a:lnTo>
                      <a:pt x="393" y="56"/>
                    </a:lnTo>
                    <a:lnTo>
                      <a:pt x="393" y="56"/>
                    </a:lnTo>
                    <a:lnTo>
                      <a:pt x="393" y="54"/>
                    </a:lnTo>
                    <a:lnTo>
                      <a:pt x="391" y="52"/>
                    </a:lnTo>
                    <a:lnTo>
                      <a:pt x="391" y="46"/>
                    </a:lnTo>
                    <a:lnTo>
                      <a:pt x="391" y="42"/>
                    </a:lnTo>
                    <a:lnTo>
                      <a:pt x="391" y="40"/>
                    </a:lnTo>
                    <a:lnTo>
                      <a:pt x="391" y="38"/>
                    </a:lnTo>
                    <a:lnTo>
                      <a:pt x="389" y="38"/>
                    </a:lnTo>
                    <a:lnTo>
                      <a:pt x="385" y="38"/>
                    </a:lnTo>
                    <a:lnTo>
                      <a:pt x="383" y="36"/>
                    </a:lnTo>
                    <a:lnTo>
                      <a:pt x="383" y="36"/>
                    </a:lnTo>
                    <a:lnTo>
                      <a:pt x="379" y="38"/>
                    </a:lnTo>
                    <a:lnTo>
                      <a:pt x="379" y="38"/>
                    </a:lnTo>
                    <a:lnTo>
                      <a:pt x="377" y="38"/>
                    </a:lnTo>
                    <a:lnTo>
                      <a:pt x="375" y="38"/>
                    </a:lnTo>
                    <a:lnTo>
                      <a:pt x="373" y="38"/>
                    </a:lnTo>
                    <a:lnTo>
                      <a:pt x="373" y="38"/>
                    </a:lnTo>
                    <a:lnTo>
                      <a:pt x="371" y="38"/>
                    </a:lnTo>
                    <a:lnTo>
                      <a:pt x="367" y="36"/>
                    </a:lnTo>
                    <a:lnTo>
                      <a:pt x="365" y="34"/>
                    </a:lnTo>
                    <a:lnTo>
                      <a:pt x="363" y="34"/>
                    </a:lnTo>
                    <a:lnTo>
                      <a:pt x="361" y="32"/>
                    </a:lnTo>
                    <a:lnTo>
                      <a:pt x="359" y="32"/>
                    </a:lnTo>
                    <a:lnTo>
                      <a:pt x="359" y="32"/>
                    </a:lnTo>
                    <a:lnTo>
                      <a:pt x="355" y="32"/>
                    </a:lnTo>
                    <a:lnTo>
                      <a:pt x="355" y="32"/>
                    </a:lnTo>
                    <a:lnTo>
                      <a:pt x="353" y="32"/>
                    </a:lnTo>
                    <a:lnTo>
                      <a:pt x="351" y="34"/>
                    </a:lnTo>
                    <a:lnTo>
                      <a:pt x="351" y="34"/>
                    </a:lnTo>
                    <a:lnTo>
                      <a:pt x="349" y="36"/>
                    </a:lnTo>
                    <a:lnTo>
                      <a:pt x="347" y="36"/>
                    </a:lnTo>
                    <a:lnTo>
                      <a:pt x="344" y="38"/>
                    </a:lnTo>
                    <a:lnTo>
                      <a:pt x="344" y="38"/>
                    </a:lnTo>
                    <a:lnTo>
                      <a:pt x="342" y="40"/>
                    </a:lnTo>
                    <a:lnTo>
                      <a:pt x="342" y="42"/>
                    </a:lnTo>
                    <a:lnTo>
                      <a:pt x="342" y="44"/>
                    </a:lnTo>
                    <a:lnTo>
                      <a:pt x="342" y="44"/>
                    </a:lnTo>
                    <a:lnTo>
                      <a:pt x="340" y="44"/>
                    </a:lnTo>
                    <a:lnTo>
                      <a:pt x="338" y="46"/>
                    </a:lnTo>
                    <a:lnTo>
                      <a:pt x="336" y="44"/>
                    </a:lnTo>
                    <a:lnTo>
                      <a:pt x="334" y="46"/>
                    </a:lnTo>
                    <a:lnTo>
                      <a:pt x="332" y="46"/>
                    </a:lnTo>
                    <a:lnTo>
                      <a:pt x="330" y="46"/>
                    </a:lnTo>
                    <a:lnTo>
                      <a:pt x="328" y="48"/>
                    </a:lnTo>
                    <a:lnTo>
                      <a:pt x="326" y="48"/>
                    </a:lnTo>
                    <a:lnTo>
                      <a:pt x="324" y="48"/>
                    </a:lnTo>
                    <a:lnTo>
                      <a:pt x="324" y="48"/>
                    </a:lnTo>
                    <a:lnTo>
                      <a:pt x="322" y="48"/>
                    </a:lnTo>
                    <a:lnTo>
                      <a:pt x="322" y="48"/>
                    </a:lnTo>
                    <a:lnTo>
                      <a:pt x="320" y="48"/>
                    </a:lnTo>
                    <a:lnTo>
                      <a:pt x="316" y="52"/>
                    </a:lnTo>
                    <a:lnTo>
                      <a:pt x="314" y="52"/>
                    </a:lnTo>
                    <a:lnTo>
                      <a:pt x="314" y="52"/>
                    </a:lnTo>
                    <a:lnTo>
                      <a:pt x="312" y="50"/>
                    </a:lnTo>
                    <a:lnTo>
                      <a:pt x="310" y="50"/>
                    </a:lnTo>
                    <a:lnTo>
                      <a:pt x="308" y="50"/>
                    </a:lnTo>
                    <a:lnTo>
                      <a:pt x="308" y="52"/>
                    </a:lnTo>
                    <a:lnTo>
                      <a:pt x="304" y="50"/>
                    </a:lnTo>
                    <a:lnTo>
                      <a:pt x="300" y="50"/>
                    </a:lnTo>
                    <a:lnTo>
                      <a:pt x="298" y="50"/>
                    </a:lnTo>
                    <a:lnTo>
                      <a:pt x="296" y="48"/>
                    </a:lnTo>
                    <a:lnTo>
                      <a:pt x="292" y="48"/>
                    </a:lnTo>
                    <a:lnTo>
                      <a:pt x="288" y="48"/>
                    </a:lnTo>
                    <a:lnTo>
                      <a:pt x="286" y="48"/>
                    </a:lnTo>
                    <a:lnTo>
                      <a:pt x="284" y="48"/>
                    </a:lnTo>
                    <a:lnTo>
                      <a:pt x="282" y="48"/>
                    </a:lnTo>
                    <a:lnTo>
                      <a:pt x="280" y="48"/>
                    </a:lnTo>
                    <a:lnTo>
                      <a:pt x="278" y="44"/>
                    </a:lnTo>
                    <a:lnTo>
                      <a:pt x="276" y="44"/>
                    </a:lnTo>
                    <a:lnTo>
                      <a:pt x="274" y="44"/>
                    </a:lnTo>
                    <a:lnTo>
                      <a:pt x="274" y="42"/>
                    </a:lnTo>
                    <a:lnTo>
                      <a:pt x="272" y="42"/>
                    </a:lnTo>
                    <a:lnTo>
                      <a:pt x="272" y="42"/>
                    </a:lnTo>
                    <a:lnTo>
                      <a:pt x="272" y="42"/>
                    </a:lnTo>
                    <a:lnTo>
                      <a:pt x="270" y="40"/>
                    </a:lnTo>
                    <a:lnTo>
                      <a:pt x="270" y="38"/>
                    </a:lnTo>
                    <a:lnTo>
                      <a:pt x="270" y="38"/>
                    </a:lnTo>
                    <a:lnTo>
                      <a:pt x="268" y="38"/>
                    </a:lnTo>
                    <a:lnTo>
                      <a:pt x="264" y="36"/>
                    </a:lnTo>
                    <a:lnTo>
                      <a:pt x="260" y="36"/>
                    </a:lnTo>
                    <a:lnTo>
                      <a:pt x="260" y="36"/>
                    </a:lnTo>
                    <a:lnTo>
                      <a:pt x="258" y="36"/>
                    </a:lnTo>
                    <a:lnTo>
                      <a:pt x="256" y="36"/>
                    </a:lnTo>
                    <a:lnTo>
                      <a:pt x="254" y="34"/>
                    </a:lnTo>
                    <a:lnTo>
                      <a:pt x="252" y="32"/>
                    </a:lnTo>
                    <a:lnTo>
                      <a:pt x="250" y="32"/>
                    </a:lnTo>
                    <a:lnTo>
                      <a:pt x="248" y="30"/>
                    </a:lnTo>
                    <a:lnTo>
                      <a:pt x="244" y="32"/>
                    </a:lnTo>
                    <a:lnTo>
                      <a:pt x="242" y="32"/>
                    </a:lnTo>
                    <a:lnTo>
                      <a:pt x="240" y="30"/>
                    </a:lnTo>
                    <a:lnTo>
                      <a:pt x="238" y="30"/>
                    </a:lnTo>
                    <a:lnTo>
                      <a:pt x="236" y="30"/>
                    </a:lnTo>
                    <a:lnTo>
                      <a:pt x="234" y="30"/>
                    </a:lnTo>
                    <a:lnTo>
                      <a:pt x="232" y="30"/>
                    </a:lnTo>
                    <a:lnTo>
                      <a:pt x="230" y="28"/>
                    </a:lnTo>
                    <a:lnTo>
                      <a:pt x="228" y="28"/>
                    </a:lnTo>
                    <a:lnTo>
                      <a:pt x="228" y="30"/>
                    </a:lnTo>
                    <a:lnTo>
                      <a:pt x="226" y="30"/>
                    </a:lnTo>
                    <a:lnTo>
                      <a:pt x="224" y="30"/>
                    </a:lnTo>
                    <a:lnTo>
                      <a:pt x="222" y="30"/>
                    </a:lnTo>
                    <a:lnTo>
                      <a:pt x="220" y="32"/>
                    </a:lnTo>
                    <a:lnTo>
                      <a:pt x="218" y="32"/>
                    </a:lnTo>
                    <a:lnTo>
                      <a:pt x="218" y="32"/>
                    </a:lnTo>
                    <a:lnTo>
                      <a:pt x="216" y="32"/>
                    </a:lnTo>
                    <a:lnTo>
                      <a:pt x="216" y="34"/>
                    </a:lnTo>
                    <a:lnTo>
                      <a:pt x="214" y="34"/>
                    </a:lnTo>
                    <a:lnTo>
                      <a:pt x="212" y="34"/>
                    </a:lnTo>
                    <a:lnTo>
                      <a:pt x="212" y="34"/>
                    </a:lnTo>
                    <a:lnTo>
                      <a:pt x="210" y="34"/>
                    </a:lnTo>
                    <a:lnTo>
                      <a:pt x="210" y="34"/>
                    </a:lnTo>
                    <a:lnTo>
                      <a:pt x="208" y="34"/>
                    </a:lnTo>
                    <a:lnTo>
                      <a:pt x="206" y="34"/>
                    </a:lnTo>
                    <a:lnTo>
                      <a:pt x="206" y="34"/>
                    </a:lnTo>
                    <a:lnTo>
                      <a:pt x="204" y="34"/>
                    </a:lnTo>
                    <a:lnTo>
                      <a:pt x="202" y="32"/>
                    </a:lnTo>
                    <a:lnTo>
                      <a:pt x="200" y="32"/>
                    </a:lnTo>
                    <a:lnTo>
                      <a:pt x="200" y="32"/>
                    </a:lnTo>
                    <a:lnTo>
                      <a:pt x="196" y="30"/>
                    </a:lnTo>
                    <a:lnTo>
                      <a:pt x="194" y="30"/>
                    </a:lnTo>
                    <a:lnTo>
                      <a:pt x="194" y="30"/>
                    </a:lnTo>
                    <a:lnTo>
                      <a:pt x="190" y="28"/>
                    </a:lnTo>
                    <a:lnTo>
                      <a:pt x="190" y="28"/>
                    </a:lnTo>
                    <a:lnTo>
                      <a:pt x="188" y="28"/>
                    </a:lnTo>
                    <a:lnTo>
                      <a:pt x="188" y="28"/>
                    </a:lnTo>
                    <a:lnTo>
                      <a:pt x="186" y="26"/>
                    </a:lnTo>
                    <a:lnTo>
                      <a:pt x="186" y="26"/>
                    </a:lnTo>
                    <a:lnTo>
                      <a:pt x="186" y="26"/>
                    </a:lnTo>
                    <a:lnTo>
                      <a:pt x="186" y="24"/>
                    </a:lnTo>
                    <a:lnTo>
                      <a:pt x="184" y="24"/>
                    </a:lnTo>
                    <a:lnTo>
                      <a:pt x="184" y="24"/>
                    </a:lnTo>
                    <a:lnTo>
                      <a:pt x="184" y="22"/>
                    </a:lnTo>
                    <a:lnTo>
                      <a:pt x="182" y="22"/>
                    </a:lnTo>
                    <a:lnTo>
                      <a:pt x="182" y="20"/>
                    </a:lnTo>
                    <a:lnTo>
                      <a:pt x="180" y="18"/>
                    </a:lnTo>
                    <a:lnTo>
                      <a:pt x="180" y="18"/>
                    </a:lnTo>
                    <a:lnTo>
                      <a:pt x="178" y="16"/>
                    </a:lnTo>
                    <a:lnTo>
                      <a:pt x="178" y="14"/>
                    </a:lnTo>
                    <a:lnTo>
                      <a:pt x="178" y="14"/>
                    </a:lnTo>
                    <a:lnTo>
                      <a:pt x="176" y="14"/>
                    </a:lnTo>
                    <a:lnTo>
                      <a:pt x="174" y="12"/>
                    </a:lnTo>
                    <a:lnTo>
                      <a:pt x="172" y="12"/>
                    </a:lnTo>
                    <a:lnTo>
                      <a:pt x="168" y="12"/>
                    </a:lnTo>
                    <a:lnTo>
                      <a:pt x="168" y="12"/>
                    </a:lnTo>
                    <a:lnTo>
                      <a:pt x="166" y="12"/>
                    </a:lnTo>
                    <a:lnTo>
                      <a:pt x="164" y="12"/>
                    </a:lnTo>
                    <a:lnTo>
                      <a:pt x="164" y="10"/>
                    </a:lnTo>
                    <a:lnTo>
                      <a:pt x="162" y="10"/>
                    </a:lnTo>
                    <a:lnTo>
                      <a:pt x="158" y="10"/>
                    </a:lnTo>
                    <a:lnTo>
                      <a:pt x="156" y="8"/>
                    </a:lnTo>
                    <a:lnTo>
                      <a:pt x="152" y="8"/>
                    </a:lnTo>
                    <a:lnTo>
                      <a:pt x="152" y="6"/>
                    </a:lnTo>
                    <a:lnTo>
                      <a:pt x="148" y="6"/>
                    </a:lnTo>
                    <a:lnTo>
                      <a:pt x="146" y="6"/>
                    </a:lnTo>
                    <a:lnTo>
                      <a:pt x="144" y="6"/>
                    </a:lnTo>
                    <a:lnTo>
                      <a:pt x="142" y="6"/>
                    </a:lnTo>
                    <a:lnTo>
                      <a:pt x="140" y="4"/>
                    </a:lnTo>
                    <a:lnTo>
                      <a:pt x="138" y="4"/>
                    </a:lnTo>
                    <a:lnTo>
                      <a:pt x="138" y="4"/>
                    </a:lnTo>
                    <a:lnTo>
                      <a:pt x="136" y="4"/>
                    </a:lnTo>
                    <a:lnTo>
                      <a:pt x="132" y="2"/>
                    </a:lnTo>
                    <a:lnTo>
                      <a:pt x="130" y="2"/>
                    </a:lnTo>
                    <a:lnTo>
                      <a:pt x="130" y="2"/>
                    </a:lnTo>
                    <a:lnTo>
                      <a:pt x="128" y="0"/>
                    </a:lnTo>
                    <a:lnTo>
                      <a:pt x="126" y="0"/>
                    </a:lnTo>
                    <a:lnTo>
                      <a:pt x="126" y="2"/>
                    </a:lnTo>
                    <a:lnTo>
                      <a:pt x="126" y="2"/>
                    </a:lnTo>
                    <a:lnTo>
                      <a:pt x="126" y="4"/>
                    </a:lnTo>
                    <a:lnTo>
                      <a:pt x="126" y="6"/>
                    </a:lnTo>
                    <a:lnTo>
                      <a:pt x="122" y="8"/>
                    </a:lnTo>
                    <a:lnTo>
                      <a:pt x="122" y="8"/>
                    </a:lnTo>
                    <a:lnTo>
                      <a:pt x="122" y="8"/>
                    </a:lnTo>
                    <a:lnTo>
                      <a:pt x="122" y="10"/>
                    </a:lnTo>
                    <a:lnTo>
                      <a:pt x="122" y="10"/>
                    </a:lnTo>
                    <a:lnTo>
                      <a:pt x="122" y="12"/>
                    </a:lnTo>
                    <a:lnTo>
                      <a:pt x="122" y="12"/>
                    </a:lnTo>
                    <a:lnTo>
                      <a:pt x="120" y="12"/>
                    </a:lnTo>
                    <a:lnTo>
                      <a:pt x="120" y="12"/>
                    </a:lnTo>
                    <a:lnTo>
                      <a:pt x="120" y="14"/>
                    </a:lnTo>
                    <a:lnTo>
                      <a:pt x="120" y="14"/>
                    </a:lnTo>
                    <a:lnTo>
                      <a:pt x="122" y="16"/>
                    </a:lnTo>
                    <a:lnTo>
                      <a:pt x="122" y="16"/>
                    </a:lnTo>
                    <a:lnTo>
                      <a:pt x="122" y="16"/>
                    </a:lnTo>
                    <a:lnTo>
                      <a:pt x="122" y="18"/>
                    </a:lnTo>
                    <a:lnTo>
                      <a:pt x="122" y="20"/>
                    </a:lnTo>
                    <a:lnTo>
                      <a:pt x="122" y="20"/>
                    </a:lnTo>
                    <a:lnTo>
                      <a:pt x="124" y="22"/>
                    </a:lnTo>
                    <a:lnTo>
                      <a:pt x="124" y="22"/>
                    </a:lnTo>
                    <a:lnTo>
                      <a:pt x="126" y="22"/>
                    </a:lnTo>
                    <a:lnTo>
                      <a:pt x="126" y="24"/>
                    </a:lnTo>
                    <a:lnTo>
                      <a:pt x="126" y="24"/>
                    </a:lnTo>
                    <a:lnTo>
                      <a:pt x="128" y="26"/>
                    </a:lnTo>
                    <a:lnTo>
                      <a:pt x="128" y="26"/>
                    </a:lnTo>
                    <a:lnTo>
                      <a:pt x="130" y="26"/>
                    </a:lnTo>
                    <a:lnTo>
                      <a:pt x="132" y="28"/>
                    </a:lnTo>
                    <a:lnTo>
                      <a:pt x="132" y="28"/>
                    </a:lnTo>
                    <a:lnTo>
                      <a:pt x="132" y="28"/>
                    </a:lnTo>
                    <a:lnTo>
                      <a:pt x="134" y="30"/>
                    </a:lnTo>
                    <a:lnTo>
                      <a:pt x="134" y="32"/>
                    </a:lnTo>
                    <a:lnTo>
                      <a:pt x="134" y="32"/>
                    </a:lnTo>
                    <a:lnTo>
                      <a:pt x="134" y="34"/>
                    </a:lnTo>
                    <a:lnTo>
                      <a:pt x="134" y="34"/>
                    </a:lnTo>
                    <a:lnTo>
                      <a:pt x="134" y="36"/>
                    </a:lnTo>
                    <a:lnTo>
                      <a:pt x="132" y="36"/>
                    </a:lnTo>
                    <a:lnTo>
                      <a:pt x="132" y="36"/>
                    </a:lnTo>
                    <a:lnTo>
                      <a:pt x="132" y="38"/>
                    </a:lnTo>
                    <a:lnTo>
                      <a:pt x="130" y="38"/>
                    </a:lnTo>
                    <a:lnTo>
                      <a:pt x="130" y="38"/>
                    </a:lnTo>
                    <a:lnTo>
                      <a:pt x="128" y="38"/>
                    </a:lnTo>
                    <a:lnTo>
                      <a:pt x="128" y="38"/>
                    </a:lnTo>
                    <a:lnTo>
                      <a:pt x="128" y="40"/>
                    </a:lnTo>
                    <a:lnTo>
                      <a:pt x="126" y="40"/>
                    </a:lnTo>
                    <a:lnTo>
                      <a:pt x="126" y="42"/>
                    </a:lnTo>
                    <a:lnTo>
                      <a:pt x="124" y="42"/>
                    </a:lnTo>
                    <a:lnTo>
                      <a:pt x="122" y="40"/>
                    </a:lnTo>
                    <a:lnTo>
                      <a:pt x="122" y="40"/>
                    </a:lnTo>
                    <a:lnTo>
                      <a:pt x="122" y="40"/>
                    </a:lnTo>
                    <a:lnTo>
                      <a:pt x="120" y="38"/>
                    </a:lnTo>
                    <a:lnTo>
                      <a:pt x="116" y="38"/>
                    </a:lnTo>
                    <a:lnTo>
                      <a:pt x="116" y="38"/>
                    </a:lnTo>
                    <a:lnTo>
                      <a:pt x="114" y="38"/>
                    </a:lnTo>
                    <a:lnTo>
                      <a:pt x="114" y="38"/>
                    </a:lnTo>
                    <a:lnTo>
                      <a:pt x="112" y="38"/>
                    </a:lnTo>
                    <a:lnTo>
                      <a:pt x="112" y="38"/>
                    </a:lnTo>
                    <a:lnTo>
                      <a:pt x="112" y="38"/>
                    </a:lnTo>
                    <a:lnTo>
                      <a:pt x="110" y="38"/>
                    </a:lnTo>
                    <a:lnTo>
                      <a:pt x="108" y="38"/>
                    </a:lnTo>
                    <a:lnTo>
                      <a:pt x="108" y="36"/>
                    </a:lnTo>
                    <a:lnTo>
                      <a:pt x="106" y="36"/>
                    </a:lnTo>
                    <a:lnTo>
                      <a:pt x="106" y="36"/>
                    </a:lnTo>
                    <a:lnTo>
                      <a:pt x="106" y="38"/>
                    </a:lnTo>
                    <a:lnTo>
                      <a:pt x="104" y="38"/>
                    </a:lnTo>
                    <a:lnTo>
                      <a:pt x="104" y="36"/>
                    </a:lnTo>
                    <a:lnTo>
                      <a:pt x="104" y="36"/>
                    </a:lnTo>
                    <a:lnTo>
                      <a:pt x="102" y="36"/>
                    </a:lnTo>
                    <a:lnTo>
                      <a:pt x="102" y="38"/>
                    </a:lnTo>
                    <a:lnTo>
                      <a:pt x="100" y="38"/>
                    </a:lnTo>
                    <a:lnTo>
                      <a:pt x="100" y="38"/>
                    </a:lnTo>
                    <a:lnTo>
                      <a:pt x="98" y="38"/>
                    </a:lnTo>
                    <a:lnTo>
                      <a:pt x="98" y="38"/>
                    </a:lnTo>
                    <a:lnTo>
                      <a:pt x="96" y="38"/>
                    </a:lnTo>
                    <a:lnTo>
                      <a:pt x="94" y="38"/>
                    </a:lnTo>
                    <a:lnTo>
                      <a:pt x="94" y="38"/>
                    </a:lnTo>
                    <a:lnTo>
                      <a:pt x="92" y="38"/>
                    </a:lnTo>
                    <a:lnTo>
                      <a:pt x="92" y="36"/>
                    </a:lnTo>
                    <a:lnTo>
                      <a:pt x="90" y="36"/>
                    </a:lnTo>
                    <a:lnTo>
                      <a:pt x="88" y="36"/>
                    </a:lnTo>
                    <a:lnTo>
                      <a:pt x="88" y="36"/>
                    </a:lnTo>
                    <a:lnTo>
                      <a:pt x="88" y="36"/>
                    </a:lnTo>
                    <a:lnTo>
                      <a:pt x="86" y="36"/>
                    </a:lnTo>
                    <a:lnTo>
                      <a:pt x="86" y="36"/>
                    </a:lnTo>
                    <a:lnTo>
                      <a:pt x="84" y="34"/>
                    </a:lnTo>
                    <a:lnTo>
                      <a:pt x="82" y="34"/>
                    </a:lnTo>
                    <a:lnTo>
                      <a:pt x="82" y="34"/>
                    </a:lnTo>
                    <a:lnTo>
                      <a:pt x="82" y="32"/>
                    </a:lnTo>
                    <a:lnTo>
                      <a:pt x="80" y="32"/>
                    </a:lnTo>
                    <a:lnTo>
                      <a:pt x="80" y="30"/>
                    </a:lnTo>
                    <a:lnTo>
                      <a:pt x="78" y="28"/>
                    </a:lnTo>
                    <a:lnTo>
                      <a:pt x="76" y="28"/>
                    </a:lnTo>
                    <a:lnTo>
                      <a:pt x="74" y="26"/>
                    </a:lnTo>
                    <a:lnTo>
                      <a:pt x="74" y="26"/>
                    </a:lnTo>
                    <a:lnTo>
                      <a:pt x="70" y="26"/>
                    </a:lnTo>
                    <a:lnTo>
                      <a:pt x="68" y="26"/>
                    </a:lnTo>
                    <a:lnTo>
                      <a:pt x="68" y="26"/>
                    </a:lnTo>
                    <a:lnTo>
                      <a:pt x="66" y="26"/>
                    </a:lnTo>
                    <a:lnTo>
                      <a:pt x="64" y="26"/>
                    </a:lnTo>
                    <a:lnTo>
                      <a:pt x="64" y="26"/>
                    </a:lnTo>
                    <a:lnTo>
                      <a:pt x="62" y="26"/>
                    </a:lnTo>
                    <a:lnTo>
                      <a:pt x="60" y="26"/>
                    </a:lnTo>
                    <a:lnTo>
                      <a:pt x="60" y="26"/>
                    </a:lnTo>
                    <a:lnTo>
                      <a:pt x="58" y="24"/>
                    </a:lnTo>
                    <a:lnTo>
                      <a:pt x="58" y="24"/>
                    </a:lnTo>
                    <a:lnTo>
                      <a:pt x="58" y="24"/>
                    </a:lnTo>
                    <a:lnTo>
                      <a:pt x="56" y="24"/>
                    </a:lnTo>
                    <a:lnTo>
                      <a:pt x="56" y="24"/>
                    </a:lnTo>
                    <a:lnTo>
                      <a:pt x="56" y="24"/>
                    </a:lnTo>
                    <a:lnTo>
                      <a:pt x="54" y="24"/>
                    </a:lnTo>
                    <a:lnTo>
                      <a:pt x="54" y="24"/>
                    </a:lnTo>
                    <a:lnTo>
                      <a:pt x="52" y="24"/>
                    </a:lnTo>
                    <a:lnTo>
                      <a:pt x="52" y="24"/>
                    </a:lnTo>
                    <a:lnTo>
                      <a:pt x="50" y="22"/>
                    </a:lnTo>
                    <a:lnTo>
                      <a:pt x="48" y="22"/>
                    </a:lnTo>
                    <a:lnTo>
                      <a:pt x="48" y="22"/>
                    </a:lnTo>
                    <a:lnTo>
                      <a:pt x="48" y="22"/>
                    </a:lnTo>
                    <a:lnTo>
                      <a:pt x="48" y="24"/>
                    </a:lnTo>
                    <a:lnTo>
                      <a:pt x="48" y="24"/>
                    </a:lnTo>
                    <a:lnTo>
                      <a:pt x="46" y="24"/>
                    </a:lnTo>
                    <a:lnTo>
                      <a:pt x="44" y="24"/>
                    </a:lnTo>
                    <a:lnTo>
                      <a:pt x="42" y="24"/>
                    </a:lnTo>
                    <a:lnTo>
                      <a:pt x="42" y="26"/>
                    </a:lnTo>
                    <a:lnTo>
                      <a:pt x="40" y="26"/>
                    </a:lnTo>
                    <a:lnTo>
                      <a:pt x="40" y="26"/>
                    </a:lnTo>
                    <a:lnTo>
                      <a:pt x="40" y="26"/>
                    </a:lnTo>
                    <a:lnTo>
                      <a:pt x="38" y="28"/>
                    </a:lnTo>
                    <a:lnTo>
                      <a:pt x="38" y="28"/>
                    </a:lnTo>
                    <a:lnTo>
                      <a:pt x="38" y="28"/>
                    </a:lnTo>
                    <a:lnTo>
                      <a:pt x="38" y="28"/>
                    </a:lnTo>
                    <a:lnTo>
                      <a:pt x="36" y="28"/>
                    </a:lnTo>
                    <a:lnTo>
                      <a:pt x="34" y="30"/>
                    </a:lnTo>
                    <a:lnTo>
                      <a:pt x="34" y="30"/>
                    </a:lnTo>
                    <a:lnTo>
                      <a:pt x="32" y="30"/>
                    </a:lnTo>
                    <a:lnTo>
                      <a:pt x="32" y="32"/>
                    </a:lnTo>
                    <a:lnTo>
                      <a:pt x="32" y="32"/>
                    </a:lnTo>
                    <a:lnTo>
                      <a:pt x="32" y="32"/>
                    </a:lnTo>
                    <a:lnTo>
                      <a:pt x="30" y="32"/>
                    </a:lnTo>
                    <a:lnTo>
                      <a:pt x="28" y="32"/>
                    </a:lnTo>
                    <a:lnTo>
                      <a:pt x="26" y="34"/>
                    </a:lnTo>
                    <a:lnTo>
                      <a:pt x="26" y="34"/>
                    </a:lnTo>
                    <a:lnTo>
                      <a:pt x="26" y="34"/>
                    </a:lnTo>
                    <a:lnTo>
                      <a:pt x="24" y="34"/>
                    </a:lnTo>
                    <a:lnTo>
                      <a:pt x="24" y="36"/>
                    </a:lnTo>
                    <a:lnTo>
                      <a:pt x="22" y="36"/>
                    </a:lnTo>
                    <a:lnTo>
                      <a:pt x="24" y="36"/>
                    </a:lnTo>
                    <a:lnTo>
                      <a:pt x="22" y="38"/>
                    </a:lnTo>
                    <a:lnTo>
                      <a:pt x="20" y="38"/>
                    </a:lnTo>
                    <a:lnTo>
                      <a:pt x="20" y="38"/>
                    </a:lnTo>
                    <a:lnTo>
                      <a:pt x="20" y="40"/>
                    </a:lnTo>
                    <a:lnTo>
                      <a:pt x="20" y="42"/>
                    </a:lnTo>
                    <a:lnTo>
                      <a:pt x="20" y="42"/>
                    </a:lnTo>
                    <a:lnTo>
                      <a:pt x="20" y="42"/>
                    </a:lnTo>
                    <a:lnTo>
                      <a:pt x="18" y="42"/>
                    </a:lnTo>
                    <a:lnTo>
                      <a:pt x="18" y="44"/>
                    </a:lnTo>
                    <a:lnTo>
                      <a:pt x="16" y="44"/>
                    </a:lnTo>
                    <a:lnTo>
                      <a:pt x="16" y="44"/>
                    </a:lnTo>
                    <a:lnTo>
                      <a:pt x="16" y="44"/>
                    </a:lnTo>
                    <a:lnTo>
                      <a:pt x="16" y="44"/>
                    </a:lnTo>
                    <a:lnTo>
                      <a:pt x="14" y="46"/>
                    </a:lnTo>
                    <a:lnTo>
                      <a:pt x="14" y="46"/>
                    </a:lnTo>
                    <a:lnTo>
                      <a:pt x="12" y="46"/>
                    </a:lnTo>
                    <a:lnTo>
                      <a:pt x="12" y="46"/>
                    </a:lnTo>
                    <a:lnTo>
                      <a:pt x="12" y="44"/>
                    </a:lnTo>
                    <a:lnTo>
                      <a:pt x="12" y="44"/>
                    </a:lnTo>
                    <a:lnTo>
                      <a:pt x="12" y="46"/>
                    </a:lnTo>
                    <a:lnTo>
                      <a:pt x="12" y="46"/>
                    </a:lnTo>
                    <a:lnTo>
                      <a:pt x="10" y="46"/>
                    </a:lnTo>
                    <a:lnTo>
                      <a:pt x="10" y="46"/>
                    </a:lnTo>
                    <a:lnTo>
                      <a:pt x="8" y="46"/>
                    </a:lnTo>
                    <a:lnTo>
                      <a:pt x="8" y="46"/>
                    </a:lnTo>
                    <a:lnTo>
                      <a:pt x="6" y="46"/>
                    </a:lnTo>
                    <a:lnTo>
                      <a:pt x="6" y="46"/>
                    </a:lnTo>
                    <a:lnTo>
                      <a:pt x="4" y="46"/>
                    </a:lnTo>
                    <a:lnTo>
                      <a:pt x="2" y="46"/>
                    </a:lnTo>
                    <a:lnTo>
                      <a:pt x="2" y="48"/>
                    </a:lnTo>
                    <a:lnTo>
                      <a:pt x="2" y="48"/>
                    </a:lnTo>
                    <a:lnTo>
                      <a:pt x="2" y="50"/>
                    </a:lnTo>
                    <a:lnTo>
                      <a:pt x="2" y="50"/>
                    </a:lnTo>
                    <a:lnTo>
                      <a:pt x="2" y="50"/>
                    </a:lnTo>
                    <a:lnTo>
                      <a:pt x="2" y="52"/>
                    </a:lnTo>
                    <a:lnTo>
                      <a:pt x="0" y="52"/>
                    </a:lnTo>
                    <a:lnTo>
                      <a:pt x="0" y="52"/>
                    </a:lnTo>
                    <a:lnTo>
                      <a:pt x="0" y="52"/>
                    </a:lnTo>
                    <a:lnTo>
                      <a:pt x="0" y="52"/>
                    </a:lnTo>
                    <a:lnTo>
                      <a:pt x="0" y="54"/>
                    </a:lnTo>
                    <a:lnTo>
                      <a:pt x="2" y="54"/>
                    </a:lnTo>
                    <a:lnTo>
                      <a:pt x="2" y="54"/>
                    </a:lnTo>
                    <a:lnTo>
                      <a:pt x="0" y="56"/>
                    </a:lnTo>
                    <a:lnTo>
                      <a:pt x="0" y="56"/>
                    </a:lnTo>
                    <a:lnTo>
                      <a:pt x="0" y="56"/>
                    </a:lnTo>
                    <a:lnTo>
                      <a:pt x="2" y="56"/>
                    </a:lnTo>
                    <a:lnTo>
                      <a:pt x="2" y="58"/>
                    </a:lnTo>
                    <a:lnTo>
                      <a:pt x="4" y="58"/>
                    </a:lnTo>
                    <a:lnTo>
                      <a:pt x="6" y="58"/>
                    </a:lnTo>
                    <a:lnTo>
                      <a:pt x="6" y="60"/>
                    </a:lnTo>
                    <a:lnTo>
                      <a:pt x="6" y="60"/>
                    </a:lnTo>
                    <a:lnTo>
                      <a:pt x="6" y="60"/>
                    </a:lnTo>
                    <a:lnTo>
                      <a:pt x="6" y="60"/>
                    </a:lnTo>
                    <a:lnTo>
                      <a:pt x="6" y="62"/>
                    </a:lnTo>
                    <a:lnTo>
                      <a:pt x="6" y="62"/>
                    </a:lnTo>
                    <a:lnTo>
                      <a:pt x="8" y="62"/>
                    </a:lnTo>
                    <a:lnTo>
                      <a:pt x="8" y="62"/>
                    </a:lnTo>
                    <a:lnTo>
                      <a:pt x="12" y="64"/>
                    </a:lnTo>
                    <a:lnTo>
                      <a:pt x="14" y="64"/>
                    </a:lnTo>
                    <a:lnTo>
                      <a:pt x="14" y="64"/>
                    </a:lnTo>
                    <a:lnTo>
                      <a:pt x="16" y="66"/>
                    </a:lnTo>
                    <a:lnTo>
                      <a:pt x="16" y="68"/>
                    </a:lnTo>
                    <a:lnTo>
                      <a:pt x="18" y="68"/>
                    </a:lnTo>
                    <a:lnTo>
                      <a:pt x="22" y="70"/>
                    </a:lnTo>
                    <a:lnTo>
                      <a:pt x="22" y="70"/>
                    </a:lnTo>
                    <a:lnTo>
                      <a:pt x="24" y="70"/>
                    </a:lnTo>
                    <a:lnTo>
                      <a:pt x="24" y="72"/>
                    </a:lnTo>
                    <a:lnTo>
                      <a:pt x="26" y="72"/>
                    </a:lnTo>
                    <a:lnTo>
                      <a:pt x="26" y="72"/>
                    </a:lnTo>
                    <a:lnTo>
                      <a:pt x="28" y="72"/>
                    </a:lnTo>
                    <a:lnTo>
                      <a:pt x="30" y="72"/>
                    </a:lnTo>
                    <a:lnTo>
                      <a:pt x="32" y="72"/>
                    </a:lnTo>
                    <a:lnTo>
                      <a:pt x="34" y="74"/>
                    </a:lnTo>
                    <a:lnTo>
                      <a:pt x="34" y="74"/>
                    </a:lnTo>
                    <a:lnTo>
                      <a:pt x="36" y="74"/>
                    </a:lnTo>
                    <a:lnTo>
                      <a:pt x="36" y="74"/>
                    </a:lnTo>
                    <a:lnTo>
                      <a:pt x="36" y="74"/>
                    </a:lnTo>
                    <a:lnTo>
                      <a:pt x="38" y="74"/>
                    </a:lnTo>
                    <a:lnTo>
                      <a:pt x="38" y="74"/>
                    </a:lnTo>
                    <a:lnTo>
                      <a:pt x="40" y="74"/>
                    </a:lnTo>
                    <a:lnTo>
                      <a:pt x="40" y="74"/>
                    </a:lnTo>
                    <a:lnTo>
                      <a:pt x="40" y="74"/>
                    </a:lnTo>
                    <a:lnTo>
                      <a:pt x="42" y="76"/>
                    </a:lnTo>
                    <a:lnTo>
                      <a:pt x="42" y="76"/>
                    </a:lnTo>
                    <a:lnTo>
                      <a:pt x="44" y="78"/>
                    </a:lnTo>
                    <a:lnTo>
                      <a:pt x="44" y="78"/>
                    </a:lnTo>
                    <a:lnTo>
                      <a:pt x="46" y="78"/>
                    </a:lnTo>
                    <a:lnTo>
                      <a:pt x="46" y="80"/>
                    </a:lnTo>
                    <a:lnTo>
                      <a:pt x="48" y="80"/>
                    </a:lnTo>
                    <a:lnTo>
                      <a:pt x="48" y="82"/>
                    </a:lnTo>
                    <a:lnTo>
                      <a:pt x="50" y="84"/>
                    </a:lnTo>
                    <a:lnTo>
                      <a:pt x="50" y="84"/>
                    </a:lnTo>
                    <a:lnTo>
                      <a:pt x="52" y="86"/>
                    </a:lnTo>
                    <a:lnTo>
                      <a:pt x="54" y="88"/>
                    </a:lnTo>
                    <a:lnTo>
                      <a:pt x="54" y="88"/>
                    </a:lnTo>
                    <a:lnTo>
                      <a:pt x="56" y="90"/>
                    </a:lnTo>
                    <a:lnTo>
                      <a:pt x="58" y="90"/>
                    </a:lnTo>
                    <a:lnTo>
                      <a:pt x="58" y="92"/>
                    </a:lnTo>
                    <a:lnTo>
                      <a:pt x="60" y="94"/>
                    </a:lnTo>
                    <a:lnTo>
                      <a:pt x="62" y="94"/>
                    </a:lnTo>
                    <a:lnTo>
                      <a:pt x="62" y="96"/>
                    </a:lnTo>
                    <a:lnTo>
                      <a:pt x="62" y="96"/>
                    </a:lnTo>
                    <a:lnTo>
                      <a:pt x="62" y="98"/>
                    </a:lnTo>
                    <a:lnTo>
                      <a:pt x="62" y="100"/>
                    </a:lnTo>
                    <a:lnTo>
                      <a:pt x="62" y="100"/>
                    </a:lnTo>
                    <a:lnTo>
                      <a:pt x="62" y="102"/>
                    </a:lnTo>
                    <a:lnTo>
                      <a:pt x="64" y="104"/>
                    </a:lnTo>
                    <a:lnTo>
                      <a:pt x="66" y="104"/>
                    </a:lnTo>
                    <a:lnTo>
                      <a:pt x="66" y="106"/>
                    </a:lnTo>
                    <a:lnTo>
                      <a:pt x="66" y="106"/>
                    </a:lnTo>
                    <a:lnTo>
                      <a:pt x="64" y="108"/>
                    </a:lnTo>
                    <a:lnTo>
                      <a:pt x="64" y="108"/>
                    </a:lnTo>
                    <a:lnTo>
                      <a:pt x="64" y="108"/>
                    </a:lnTo>
                    <a:lnTo>
                      <a:pt x="64" y="112"/>
                    </a:lnTo>
                    <a:lnTo>
                      <a:pt x="64" y="114"/>
                    </a:lnTo>
                    <a:lnTo>
                      <a:pt x="64" y="114"/>
                    </a:lnTo>
                    <a:lnTo>
                      <a:pt x="66" y="116"/>
                    </a:lnTo>
                    <a:lnTo>
                      <a:pt x="66" y="116"/>
                    </a:lnTo>
                    <a:lnTo>
                      <a:pt x="66" y="118"/>
                    </a:lnTo>
                    <a:lnTo>
                      <a:pt x="68" y="120"/>
                    </a:lnTo>
                    <a:lnTo>
                      <a:pt x="70" y="120"/>
                    </a:lnTo>
                    <a:lnTo>
                      <a:pt x="70" y="120"/>
                    </a:lnTo>
                    <a:lnTo>
                      <a:pt x="70" y="120"/>
                    </a:lnTo>
                    <a:lnTo>
                      <a:pt x="72" y="120"/>
                    </a:lnTo>
                    <a:lnTo>
                      <a:pt x="74" y="120"/>
                    </a:lnTo>
                    <a:lnTo>
                      <a:pt x="74" y="122"/>
                    </a:lnTo>
                    <a:lnTo>
                      <a:pt x="76" y="122"/>
                    </a:lnTo>
                    <a:lnTo>
                      <a:pt x="78" y="122"/>
                    </a:lnTo>
                    <a:lnTo>
                      <a:pt x="80" y="122"/>
                    </a:lnTo>
                    <a:lnTo>
                      <a:pt x="80" y="122"/>
                    </a:lnTo>
                    <a:lnTo>
                      <a:pt x="82" y="122"/>
                    </a:lnTo>
                    <a:lnTo>
                      <a:pt x="84" y="122"/>
                    </a:lnTo>
                    <a:lnTo>
                      <a:pt x="86" y="122"/>
                    </a:lnTo>
                    <a:lnTo>
                      <a:pt x="88" y="124"/>
                    </a:lnTo>
                    <a:lnTo>
                      <a:pt x="92" y="124"/>
                    </a:lnTo>
                    <a:lnTo>
                      <a:pt x="94" y="124"/>
                    </a:lnTo>
                    <a:lnTo>
                      <a:pt x="98" y="124"/>
                    </a:lnTo>
                    <a:lnTo>
                      <a:pt x="100" y="124"/>
                    </a:lnTo>
                    <a:lnTo>
                      <a:pt x="106" y="126"/>
                    </a:lnTo>
                    <a:lnTo>
                      <a:pt x="108" y="126"/>
                    </a:lnTo>
                    <a:lnTo>
                      <a:pt x="110" y="126"/>
                    </a:lnTo>
                    <a:lnTo>
                      <a:pt x="112" y="128"/>
                    </a:lnTo>
                    <a:lnTo>
                      <a:pt x="116" y="130"/>
                    </a:lnTo>
                    <a:lnTo>
                      <a:pt x="116" y="130"/>
                    </a:lnTo>
                    <a:lnTo>
                      <a:pt x="120" y="132"/>
                    </a:lnTo>
                    <a:lnTo>
                      <a:pt x="124" y="134"/>
                    </a:lnTo>
                    <a:lnTo>
                      <a:pt x="126" y="134"/>
                    </a:lnTo>
                    <a:lnTo>
                      <a:pt x="130" y="136"/>
                    </a:lnTo>
                    <a:lnTo>
                      <a:pt x="132" y="138"/>
                    </a:lnTo>
                    <a:lnTo>
                      <a:pt x="136" y="138"/>
                    </a:lnTo>
                    <a:lnTo>
                      <a:pt x="140" y="138"/>
                    </a:lnTo>
                    <a:lnTo>
                      <a:pt x="140" y="138"/>
                    </a:lnTo>
                    <a:lnTo>
                      <a:pt x="140" y="140"/>
                    </a:lnTo>
                    <a:lnTo>
                      <a:pt x="140" y="140"/>
                    </a:lnTo>
                    <a:lnTo>
                      <a:pt x="140" y="142"/>
                    </a:lnTo>
                    <a:lnTo>
                      <a:pt x="142" y="142"/>
                    </a:lnTo>
                    <a:lnTo>
                      <a:pt x="144" y="142"/>
                    </a:lnTo>
                    <a:lnTo>
                      <a:pt x="144" y="144"/>
                    </a:lnTo>
                    <a:lnTo>
                      <a:pt x="146" y="144"/>
                    </a:lnTo>
                    <a:lnTo>
                      <a:pt x="146" y="146"/>
                    </a:lnTo>
                    <a:lnTo>
                      <a:pt x="148" y="148"/>
                    </a:lnTo>
                    <a:lnTo>
                      <a:pt x="152" y="154"/>
                    </a:lnTo>
                    <a:lnTo>
                      <a:pt x="154" y="156"/>
                    </a:lnTo>
                    <a:lnTo>
                      <a:pt x="154" y="156"/>
                    </a:lnTo>
                    <a:lnTo>
                      <a:pt x="158" y="158"/>
                    </a:lnTo>
                    <a:lnTo>
                      <a:pt x="160" y="160"/>
                    </a:lnTo>
                    <a:lnTo>
                      <a:pt x="162" y="162"/>
                    </a:lnTo>
                    <a:lnTo>
                      <a:pt x="164" y="162"/>
                    </a:lnTo>
                    <a:lnTo>
                      <a:pt x="164" y="164"/>
                    </a:lnTo>
                    <a:lnTo>
                      <a:pt x="164" y="164"/>
                    </a:lnTo>
                    <a:lnTo>
                      <a:pt x="168" y="164"/>
                    </a:lnTo>
                    <a:lnTo>
                      <a:pt x="172" y="164"/>
                    </a:lnTo>
                    <a:lnTo>
                      <a:pt x="176" y="164"/>
                    </a:lnTo>
                    <a:lnTo>
                      <a:pt x="184" y="164"/>
                    </a:lnTo>
                    <a:lnTo>
                      <a:pt x="192" y="166"/>
                    </a:lnTo>
                    <a:lnTo>
                      <a:pt x="198" y="166"/>
                    </a:lnTo>
                    <a:lnTo>
                      <a:pt x="202" y="166"/>
                    </a:lnTo>
                    <a:lnTo>
                      <a:pt x="210" y="168"/>
                    </a:lnTo>
                    <a:lnTo>
                      <a:pt x="214" y="166"/>
                    </a:lnTo>
                    <a:lnTo>
                      <a:pt x="216" y="166"/>
                    </a:lnTo>
                    <a:lnTo>
                      <a:pt x="218" y="166"/>
                    </a:lnTo>
                    <a:lnTo>
                      <a:pt x="224" y="166"/>
                    </a:lnTo>
                    <a:lnTo>
                      <a:pt x="228" y="166"/>
                    </a:lnTo>
                    <a:lnTo>
                      <a:pt x="234" y="168"/>
                    </a:lnTo>
                    <a:lnTo>
                      <a:pt x="236" y="168"/>
                    </a:lnTo>
                    <a:lnTo>
                      <a:pt x="240" y="168"/>
                    </a:lnTo>
                    <a:lnTo>
                      <a:pt x="240" y="168"/>
                    </a:lnTo>
                    <a:lnTo>
                      <a:pt x="242" y="168"/>
                    </a:lnTo>
                    <a:lnTo>
                      <a:pt x="244" y="168"/>
                    </a:lnTo>
                    <a:lnTo>
                      <a:pt x="246" y="172"/>
                    </a:lnTo>
                    <a:lnTo>
                      <a:pt x="248" y="174"/>
                    </a:lnTo>
                    <a:lnTo>
                      <a:pt x="252" y="174"/>
                    </a:lnTo>
                    <a:lnTo>
                      <a:pt x="258" y="176"/>
                    </a:lnTo>
                    <a:lnTo>
                      <a:pt x="262" y="176"/>
                    </a:lnTo>
                    <a:lnTo>
                      <a:pt x="266" y="176"/>
                    </a:lnTo>
                    <a:lnTo>
                      <a:pt x="270" y="178"/>
                    </a:lnTo>
                    <a:lnTo>
                      <a:pt x="272" y="180"/>
                    </a:lnTo>
                    <a:lnTo>
                      <a:pt x="278" y="182"/>
                    </a:lnTo>
                    <a:lnTo>
                      <a:pt x="280" y="180"/>
                    </a:lnTo>
                    <a:lnTo>
                      <a:pt x="284" y="180"/>
                    </a:lnTo>
                    <a:lnTo>
                      <a:pt x="288" y="180"/>
                    </a:lnTo>
                    <a:lnTo>
                      <a:pt x="290" y="182"/>
                    </a:lnTo>
                    <a:lnTo>
                      <a:pt x="294" y="184"/>
                    </a:lnTo>
                    <a:lnTo>
                      <a:pt x="294" y="184"/>
                    </a:lnTo>
                    <a:lnTo>
                      <a:pt x="296" y="184"/>
                    </a:lnTo>
                    <a:lnTo>
                      <a:pt x="298" y="184"/>
                    </a:lnTo>
                    <a:lnTo>
                      <a:pt x="298" y="182"/>
                    </a:lnTo>
                    <a:lnTo>
                      <a:pt x="298" y="182"/>
                    </a:lnTo>
                    <a:lnTo>
                      <a:pt x="300" y="182"/>
                    </a:lnTo>
                    <a:lnTo>
                      <a:pt x="302" y="180"/>
                    </a:lnTo>
                    <a:lnTo>
                      <a:pt x="302" y="180"/>
                    </a:lnTo>
                    <a:lnTo>
                      <a:pt x="306" y="178"/>
                    </a:lnTo>
                    <a:lnTo>
                      <a:pt x="312" y="174"/>
                    </a:lnTo>
                    <a:lnTo>
                      <a:pt x="314" y="174"/>
                    </a:lnTo>
                    <a:lnTo>
                      <a:pt x="314" y="174"/>
                    </a:lnTo>
                    <a:lnTo>
                      <a:pt x="316" y="172"/>
                    </a:lnTo>
                    <a:lnTo>
                      <a:pt x="318" y="172"/>
                    </a:lnTo>
                    <a:lnTo>
                      <a:pt x="318" y="172"/>
                    </a:lnTo>
                    <a:lnTo>
                      <a:pt x="322" y="172"/>
                    </a:lnTo>
                    <a:lnTo>
                      <a:pt x="324" y="172"/>
                    </a:lnTo>
                    <a:lnTo>
                      <a:pt x="330" y="170"/>
                    </a:lnTo>
                    <a:lnTo>
                      <a:pt x="332" y="170"/>
                    </a:lnTo>
                    <a:lnTo>
                      <a:pt x="334" y="170"/>
                    </a:lnTo>
                    <a:lnTo>
                      <a:pt x="336" y="170"/>
                    </a:lnTo>
                    <a:lnTo>
                      <a:pt x="338" y="170"/>
                    </a:lnTo>
                    <a:lnTo>
                      <a:pt x="342" y="170"/>
                    </a:lnTo>
                    <a:lnTo>
                      <a:pt x="344" y="170"/>
                    </a:lnTo>
                    <a:lnTo>
                      <a:pt x="347" y="170"/>
                    </a:lnTo>
                    <a:lnTo>
                      <a:pt x="351" y="170"/>
                    </a:lnTo>
                    <a:lnTo>
                      <a:pt x="353" y="170"/>
                    </a:lnTo>
                    <a:lnTo>
                      <a:pt x="355" y="170"/>
                    </a:lnTo>
                    <a:lnTo>
                      <a:pt x="357" y="168"/>
                    </a:lnTo>
                    <a:lnTo>
                      <a:pt x="359" y="168"/>
                    </a:lnTo>
                    <a:lnTo>
                      <a:pt x="359" y="166"/>
                    </a:lnTo>
                    <a:lnTo>
                      <a:pt x="363" y="166"/>
                    </a:lnTo>
                    <a:lnTo>
                      <a:pt x="363" y="164"/>
                    </a:lnTo>
                    <a:lnTo>
                      <a:pt x="365" y="164"/>
                    </a:lnTo>
                    <a:lnTo>
                      <a:pt x="367" y="164"/>
                    </a:lnTo>
                    <a:lnTo>
                      <a:pt x="367" y="162"/>
                    </a:lnTo>
                    <a:lnTo>
                      <a:pt x="367" y="162"/>
                    </a:lnTo>
                    <a:lnTo>
                      <a:pt x="367" y="162"/>
                    </a:lnTo>
                    <a:lnTo>
                      <a:pt x="367" y="160"/>
                    </a:lnTo>
                    <a:lnTo>
                      <a:pt x="369" y="158"/>
                    </a:lnTo>
                    <a:lnTo>
                      <a:pt x="369" y="158"/>
                    </a:lnTo>
                    <a:lnTo>
                      <a:pt x="369" y="156"/>
                    </a:lnTo>
                    <a:lnTo>
                      <a:pt x="369" y="156"/>
                    </a:lnTo>
                    <a:lnTo>
                      <a:pt x="371" y="154"/>
                    </a:lnTo>
                    <a:lnTo>
                      <a:pt x="371" y="154"/>
                    </a:lnTo>
                    <a:lnTo>
                      <a:pt x="373" y="154"/>
                    </a:lnTo>
                    <a:lnTo>
                      <a:pt x="375" y="152"/>
                    </a:lnTo>
                    <a:lnTo>
                      <a:pt x="377" y="152"/>
                    </a:lnTo>
                    <a:lnTo>
                      <a:pt x="377" y="152"/>
                    </a:lnTo>
                    <a:lnTo>
                      <a:pt x="377" y="150"/>
                    </a:lnTo>
                    <a:lnTo>
                      <a:pt x="379" y="150"/>
                    </a:lnTo>
                    <a:lnTo>
                      <a:pt x="379" y="148"/>
                    </a:lnTo>
                    <a:lnTo>
                      <a:pt x="381" y="148"/>
                    </a:lnTo>
                    <a:lnTo>
                      <a:pt x="381" y="148"/>
                    </a:lnTo>
                    <a:lnTo>
                      <a:pt x="381" y="146"/>
                    </a:lnTo>
                    <a:lnTo>
                      <a:pt x="379" y="146"/>
                    </a:lnTo>
                    <a:lnTo>
                      <a:pt x="379" y="144"/>
                    </a:lnTo>
                    <a:lnTo>
                      <a:pt x="377" y="144"/>
                    </a:lnTo>
                    <a:lnTo>
                      <a:pt x="375" y="142"/>
                    </a:lnTo>
                    <a:lnTo>
                      <a:pt x="373" y="140"/>
                    </a:lnTo>
                    <a:lnTo>
                      <a:pt x="371" y="140"/>
                    </a:lnTo>
                    <a:lnTo>
                      <a:pt x="369" y="138"/>
                    </a:lnTo>
                    <a:lnTo>
                      <a:pt x="369" y="136"/>
                    </a:lnTo>
                    <a:lnTo>
                      <a:pt x="367" y="136"/>
                    </a:lnTo>
                    <a:lnTo>
                      <a:pt x="367" y="136"/>
                    </a:lnTo>
                    <a:lnTo>
                      <a:pt x="367" y="134"/>
                    </a:lnTo>
                    <a:lnTo>
                      <a:pt x="367" y="132"/>
                    </a:lnTo>
                    <a:lnTo>
                      <a:pt x="367" y="130"/>
                    </a:lnTo>
                    <a:lnTo>
                      <a:pt x="367" y="128"/>
                    </a:lnTo>
                    <a:lnTo>
                      <a:pt x="367" y="126"/>
                    </a:lnTo>
                    <a:lnTo>
                      <a:pt x="367" y="126"/>
                    </a:lnTo>
                    <a:lnTo>
                      <a:pt x="369" y="122"/>
                    </a:lnTo>
                    <a:lnTo>
                      <a:pt x="371" y="122"/>
                    </a:lnTo>
                    <a:lnTo>
                      <a:pt x="371" y="122"/>
                    </a:lnTo>
                    <a:lnTo>
                      <a:pt x="375" y="122"/>
                    </a:lnTo>
                    <a:lnTo>
                      <a:pt x="375" y="122"/>
                    </a:lnTo>
                    <a:lnTo>
                      <a:pt x="377" y="124"/>
                    </a:lnTo>
                    <a:lnTo>
                      <a:pt x="379" y="126"/>
                    </a:lnTo>
                    <a:lnTo>
                      <a:pt x="381" y="128"/>
                    </a:lnTo>
                    <a:lnTo>
                      <a:pt x="387" y="128"/>
                    </a:lnTo>
                    <a:lnTo>
                      <a:pt x="389" y="128"/>
                    </a:lnTo>
                    <a:lnTo>
                      <a:pt x="391" y="128"/>
                    </a:lnTo>
                    <a:lnTo>
                      <a:pt x="393" y="130"/>
                    </a:lnTo>
                    <a:lnTo>
                      <a:pt x="393" y="130"/>
                    </a:lnTo>
                    <a:lnTo>
                      <a:pt x="395" y="130"/>
                    </a:lnTo>
                    <a:lnTo>
                      <a:pt x="397" y="130"/>
                    </a:lnTo>
                    <a:lnTo>
                      <a:pt x="397" y="128"/>
                    </a:lnTo>
                    <a:lnTo>
                      <a:pt x="399" y="128"/>
                    </a:lnTo>
                    <a:lnTo>
                      <a:pt x="399" y="126"/>
                    </a:lnTo>
                    <a:lnTo>
                      <a:pt x="399" y="126"/>
                    </a:lnTo>
                    <a:lnTo>
                      <a:pt x="401" y="126"/>
                    </a:lnTo>
                    <a:lnTo>
                      <a:pt x="401" y="122"/>
                    </a:lnTo>
                    <a:lnTo>
                      <a:pt x="401" y="122"/>
                    </a:lnTo>
                    <a:lnTo>
                      <a:pt x="403" y="120"/>
                    </a:lnTo>
                    <a:lnTo>
                      <a:pt x="403" y="120"/>
                    </a:lnTo>
                    <a:lnTo>
                      <a:pt x="403" y="118"/>
                    </a:lnTo>
                    <a:lnTo>
                      <a:pt x="403" y="118"/>
                    </a:lnTo>
                    <a:lnTo>
                      <a:pt x="403" y="118"/>
                    </a:lnTo>
                    <a:lnTo>
                      <a:pt x="405" y="116"/>
                    </a:lnTo>
                    <a:lnTo>
                      <a:pt x="405" y="116"/>
                    </a:lnTo>
                    <a:lnTo>
                      <a:pt x="409" y="118"/>
                    </a:lnTo>
                    <a:lnTo>
                      <a:pt x="411" y="118"/>
                    </a:lnTo>
                    <a:lnTo>
                      <a:pt x="413" y="116"/>
                    </a:lnTo>
                    <a:lnTo>
                      <a:pt x="415" y="116"/>
                    </a:lnTo>
                    <a:lnTo>
                      <a:pt x="417" y="116"/>
                    </a:lnTo>
                    <a:lnTo>
                      <a:pt x="419" y="116"/>
                    </a:lnTo>
                    <a:lnTo>
                      <a:pt x="419" y="114"/>
                    </a:lnTo>
                    <a:lnTo>
                      <a:pt x="421" y="112"/>
                    </a:lnTo>
                    <a:lnTo>
                      <a:pt x="421" y="112"/>
                    </a:lnTo>
                    <a:lnTo>
                      <a:pt x="423" y="112"/>
                    </a:lnTo>
                    <a:lnTo>
                      <a:pt x="423" y="110"/>
                    </a:lnTo>
                    <a:lnTo>
                      <a:pt x="423" y="110"/>
                    </a:lnTo>
                    <a:lnTo>
                      <a:pt x="423" y="110"/>
                    </a:lnTo>
                    <a:lnTo>
                      <a:pt x="423" y="108"/>
                    </a:lnTo>
                    <a:lnTo>
                      <a:pt x="423" y="108"/>
                    </a:lnTo>
                    <a:lnTo>
                      <a:pt x="423" y="104"/>
                    </a:lnTo>
                    <a:lnTo>
                      <a:pt x="423" y="104"/>
                    </a:lnTo>
                    <a:lnTo>
                      <a:pt x="423" y="102"/>
                    </a:lnTo>
                    <a:lnTo>
                      <a:pt x="423" y="102"/>
                    </a:lnTo>
                    <a:lnTo>
                      <a:pt x="425" y="100"/>
                    </a:lnTo>
                    <a:lnTo>
                      <a:pt x="425" y="100"/>
                    </a:lnTo>
                    <a:lnTo>
                      <a:pt x="425" y="100"/>
                    </a:lnTo>
                    <a:lnTo>
                      <a:pt x="427" y="100"/>
                    </a:lnTo>
                    <a:lnTo>
                      <a:pt x="429" y="100"/>
                    </a:lnTo>
                    <a:lnTo>
                      <a:pt x="431" y="100"/>
                    </a:lnTo>
                    <a:lnTo>
                      <a:pt x="433" y="100"/>
                    </a:lnTo>
                    <a:lnTo>
                      <a:pt x="433" y="100"/>
                    </a:lnTo>
                    <a:lnTo>
                      <a:pt x="433" y="100"/>
                    </a:lnTo>
                    <a:lnTo>
                      <a:pt x="433" y="98"/>
                    </a:lnTo>
                    <a:lnTo>
                      <a:pt x="433" y="98"/>
                    </a:lnTo>
                    <a:lnTo>
                      <a:pt x="433" y="96"/>
                    </a:lnTo>
                    <a:lnTo>
                      <a:pt x="433" y="96"/>
                    </a:lnTo>
                    <a:lnTo>
                      <a:pt x="435" y="96"/>
                    </a:lnTo>
                    <a:lnTo>
                      <a:pt x="435" y="96"/>
                    </a:lnTo>
                    <a:lnTo>
                      <a:pt x="437" y="98"/>
                    </a:lnTo>
                    <a:lnTo>
                      <a:pt x="437" y="98"/>
                    </a:lnTo>
                    <a:lnTo>
                      <a:pt x="439" y="98"/>
                    </a:lnTo>
                    <a:lnTo>
                      <a:pt x="439" y="96"/>
                    </a:lnTo>
                    <a:lnTo>
                      <a:pt x="441" y="94"/>
                    </a:lnTo>
                    <a:lnTo>
                      <a:pt x="443" y="94"/>
                    </a:lnTo>
                    <a:lnTo>
                      <a:pt x="445" y="94"/>
                    </a:lnTo>
                    <a:lnTo>
                      <a:pt x="445" y="94"/>
                    </a:lnTo>
                    <a:lnTo>
                      <a:pt x="449" y="94"/>
                    </a:lnTo>
                    <a:lnTo>
                      <a:pt x="449" y="94"/>
                    </a:lnTo>
                    <a:lnTo>
                      <a:pt x="451" y="94"/>
                    </a:lnTo>
                    <a:lnTo>
                      <a:pt x="451" y="94"/>
                    </a:lnTo>
                    <a:lnTo>
                      <a:pt x="451" y="94"/>
                    </a:lnTo>
                    <a:lnTo>
                      <a:pt x="453" y="94"/>
                    </a:lnTo>
                    <a:lnTo>
                      <a:pt x="455" y="94"/>
                    </a:lnTo>
                    <a:lnTo>
                      <a:pt x="457" y="96"/>
                    </a:lnTo>
                    <a:lnTo>
                      <a:pt x="459" y="96"/>
                    </a:lnTo>
                    <a:lnTo>
                      <a:pt x="461" y="96"/>
                    </a:lnTo>
                    <a:lnTo>
                      <a:pt x="463" y="96"/>
                    </a:lnTo>
                    <a:lnTo>
                      <a:pt x="465" y="96"/>
                    </a:lnTo>
                    <a:lnTo>
                      <a:pt x="465" y="96"/>
                    </a:lnTo>
                    <a:lnTo>
                      <a:pt x="467" y="94"/>
                    </a:lnTo>
                    <a:lnTo>
                      <a:pt x="467" y="9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3" name="Freeform 105"/>
              <p:cNvSpPr>
                <a:spLocks/>
              </p:cNvSpPr>
              <p:nvPr/>
            </p:nvSpPr>
            <p:spPr bwMode="auto">
              <a:xfrm>
                <a:off x="3589" y="1295"/>
                <a:ext cx="0" cy="2"/>
              </a:xfrm>
              <a:custGeom>
                <a:avLst/>
                <a:gdLst>
                  <a:gd name="T0" fmla="*/ 0 h 2"/>
                  <a:gd name="T1" fmla="*/ 0 h 2"/>
                  <a:gd name="T2" fmla="*/ 0 h 2"/>
                  <a:gd name="T3" fmla="*/ 0 h 2"/>
                  <a:gd name="T4" fmla="*/ 2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0"/>
                    </a:lnTo>
                    <a:lnTo>
                      <a:pt x="0" y="2"/>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4" name="Freeform 106"/>
              <p:cNvSpPr>
                <a:spLocks/>
              </p:cNvSpPr>
              <p:nvPr/>
            </p:nvSpPr>
            <p:spPr bwMode="auto">
              <a:xfrm>
                <a:off x="3857" y="1213"/>
                <a:ext cx="52" cy="52"/>
              </a:xfrm>
              <a:custGeom>
                <a:avLst/>
                <a:gdLst>
                  <a:gd name="T0" fmla="*/ 48 w 52"/>
                  <a:gd name="T1" fmla="*/ 30 h 52"/>
                  <a:gd name="T2" fmla="*/ 46 w 52"/>
                  <a:gd name="T3" fmla="*/ 28 h 52"/>
                  <a:gd name="T4" fmla="*/ 42 w 52"/>
                  <a:gd name="T5" fmla="*/ 26 h 52"/>
                  <a:gd name="T6" fmla="*/ 42 w 52"/>
                  <a:gd name="T7" fmla="*/ 22 h 52"/>
                  <a:gd name="T8" fmla="*/ 42 w 52"/>
                  <a:gd name="T9" fmla="*/ 20 h 52"/>
                  <a:gd name="T10" fmla="*/ 40 w 52"/>
                  <a:gd name="T11" fmla="*/ 20 h 52"/>
                  <a:gd name="T12" fmla="*/ 36 w 52"/>
                  <a:gd name="T13" fmla="*/ 18 h 52"/>
                  <a:gd name="T14" fmla="*/ 36 w 52"/>
                  <a:gd name="T15" fmla="*/ 14 h 52"/>
                  <a:gd name="T16" fmla="*/ 36 w 52"/>
                  <a:gd name="T17" fmla="*/ 12 h 52"/>
                  <a:gd name="T18" fmla="*/ 34 w 52"/>
                  <a:gd name="T19" fmla="*/ 8 h 52"/>
                  <a:gd name="T20" fmla="*/ 32 w 52"/>
                  <a:gd name="T21" fmla="*/ 8 h 52"/>
                  <a:gd name="T22" fmla="*/ 28 w 52"/>
                  <a:gd name="T23" fmla="*/ 4 h 52"/>
                  <a:gd name="T24" fmla="*/ 26 w 52"/>
                  <a:gd name="T25" fmla="*/ 6 h 52"/>
                  <a:gd name="T26" fmla="*/ 24 w 52"/>
                  <a:gd name="T27" fmla="*/ 4 h 52"/>
                  <a:gd name="T28" fmla="*/ 24 w 52"/>
                  <a:gd name="T29" fmla="*/ 4 h 52"/>
                  <a:gd name="T30" fmla="*/ 20 w 52"/>
                  <a:gd name="T31" fmla="*/ 2 h 52"/>
                  <a:gd name="T32" fmla="*/ 18 w 52"/>
                  <a:gd name="T33" fmla="*/ 2 h 52"/>
                  <a:gd name="T34" fmla="*/ 12 w 52"/>
                  <a:gd name="T35" fmla="*/ 0 h 52"/>
                  <a:gd name="T36" fmla="*/ 12 w 52"/>
                  <a:gd name="T37" fmla="*/ 0 h 52"/>
                  <a:gd name="T38" fmla="*/ 8 w 52"/>
                  <a:gd name="T39" fmla="*/ 2 h 52"/>
                  <a:gd name="T40" fmla="*/ 2 w 52"/>
                  <a:gd name="T41" fmla="*/ 0 h 52"/>
                  <a:gd name="T42" fmla="*/ 2 w 52"/>
                  <a:gd name="T43" fmla="*/ 2 h 52"/>
                  <a:gd name="T44" fmla="*/ 6 w 52"/>
                  <a:gd name="T45" fmla="*/ 4 h 52"/>
                  <a:gd name="T46" fmla="*/ 8 w 52"/>
                  <a:gd name="T47" fmla="*/ 8 h 52"/>
                  <a:gd name="T48" fmla="*/ 10 w 52"/>
                  <a:gd name="T49" fmla="*/ 12 h 52"/>
                  <a:gd name="T50" fmla="*/ 12 w 52"/>
                  <a:gd name="T51" fmla="*/ 16 h 52"/>
                  <a:gd name="T52" fmla="*/ 16 w 52"/>
                  <a:gd name="T53" fmla="*/ 20 h 52"/>
                  <a:gd name="T54" fmla="*/ 18 w 52"/>
                  <a:gd name="T55" fmla="*/ 22 h 52"/>
                  <a:gd name="T56" fmla="*/ 24 w 52"/>
                  <a:gd name="T57" fmla="*/ 28 h 52"/>
                  <a:gd name="T58" fmla="*/ 24 w 52"/>
                  <a:gd name="T59" fmla="*/ 34 h 52"/>
                  <a:gd name="T60" fmla="*/ 24 w 52"/>
                  <a:gd name="T61" fmla="*/ 40 h 52"/>
                  <a:gd name="T62" fmla="*/ 24 w 52"/>
                  <a:gd name="T63" fmla="*/ 46 h 52"/>
                  <a:gd name="T64" fmla="*/ 26 w 52"/>
                  <a:gd name="T65" fmla="*/ 48 h 52"/>
                  <a:gd name="T66" fmla="*/ 24 w 52"/>
                  <a:gd name="T67" fmla="*/ 50 h 52"/>
                  <a:gd name="T68" fmla="*/ 26 w 52"/>
                  <a:gd name="T69" fmla="*/ 52 h 52"/>
                  <a:gd name="T70" fmla="*/ 30 w 52"/>
                  <a:gd name="T71" fmla="*/ 52 h 52"/>
                  <a:gd name="T72" fmla="*/ 30 w 52"/>
                  <a:gd name="T73" fmla="*/ 50 h 52"/>
                  <a:gd name="T74" fmla="*/ 30 w 52"/>
                  <a:gd name="T75" fmla="*/ 48 h 52"/>
                  <a:gd name="T76" fmla="*/ 32 w 52"/>
                  <a:gd name="T77" fmla="*/ 44 h 52"/>
                  <a:gd name="T78" fmla="*/ 36 w 52"/>
                  <a:gd name="T79" fmla="*/ 40 h 52"/>
                  <a:gd name="T80" fmla="*/ 34 w 52"/>
                  <a:gd name="T81" fmla="*/ 36 h 52"/>
                  <a:gd name="T82" fmla="*/ 36 w 52"/>
                  <a:gd name="T83" fmla="*/ 34 h 52"/>
                  <a:gd name="T84" fmla="*/ 38 w 52"/>
                  <a:gd name="T85" fmla="*/ 34 h 52"/>
                  <a:gd name="T86" fmla="*/ 40 w 52"/>
                  <a:gd name="T87" fmla="*/ 36 h 52"/>
                  <a:gd name="T88" fmla="*/ 42 w 52"/>
                  <a:gd name="T89" fmla="*/ 34 h 52"/>
                  <a:gd name="T90" fmla="*/ 42 w 52"/>
                  <a:gd name="T91" fmla="*/ 34 h 52"/>
                  <a:gd name="T92" fmla="*/ 46 w 52"/>
                  <a:gd name="T93" fmla="*/ 36 h 52"/>
                  <a:gd name="T94" fmla="*/ 48 w 52"/>
                  <a:gd name="T95" fmla="*/ 36 h 52"/>
                  <a:gd name="T96" fmla="*/ 52 w 52"/>
                  <a:gd name="T97"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52">
                    <a:moveTo>
                      <a:pt x="48" y="34"/>
                    </a:moveTo>
                    <a:lnTo>
                      <a:pt x="48" y="32"/>
                    </a:lnTo>
                    <a:lnTo>
                      <a:pt x="48" y="30"/>
                    </a:lnTo>
                    <a:lnTo>
                      <a:pt x="48" y="28"/>
                    </a:lnTo>
                    <a:lnTo>
                      <a:pt x="48" y="28"/>
                    </a:lnTo>
                    <a:lnTo>
                      <a:pt x="46" y="28"/>
                    </a:lnTo>
                    <a:lnTo>
                      <a:pt x="44" y="26"/>
                    </a:lnTo>
                    <a:lnTo>
                      <a:pt x="42" y="26"/>
                    </a:lnTo>
                    <a:lnTo>
                      <a:pt x="42" y="26"/>
                    </a:lnTo>
                    <a:lnTo>
                      <a:pt x="42" y="24"/>
                    </a:lnTo>
                    <a:lnTo>
                      <a:pt x="42" y="24"/>
                    </a:lnTo>
                    <a:lnTo>
                      <a:pt x="42" y="22"/>
                    </a:lnTo>
                    <a:lnTo>
                      <a:pt x="42" y="22"/>
                    </a:lnTo>
                    <a:lnTo>
                      <a:pt x="42" y="20"/>
                    </a:lnTo>
                    <a:lnTo>
                      <a:pt x="42" y="20"/>
                    </a:lnTo>
                    <a:lnTo>
                      <a:pt x="42" y="20"/>
                    </a:lnTo>
                    <a:lnTo>
                      <a:pt x="40" y="20"/>
                    </a:lnTo>
                    <a:lnTo>
                      <a:pt x="40" y="20"/>
                    </a:lnTo>
                    <a:lnTo>
                      <a:pt x="38" y="18"/>
                    </a:lnTo>
                    <a:lnTo>
                      <a:pt x="36" y="18"/>
                    </a:lnTo>
                    <a:lnTo>
                      <a:pt x="36" y="18"/>
                    </a:lnTo>
                    <a:lnTo>
                      <a:pt x="36" y="16"/>
                    </a:lnTo>
                    <a:lnTo>
                      <a:pt x="36" y="16"/>
                    </a:lnTo>
                    <a:lnTo>
                      <a:pt x="36" y="14"/>
                    </a:lnTo>
                    <a:lnTo>
                      <a:pt x="36" y="14"/>
                    </a:lnTo>
                    <a:lnTo>
                      <a:pt x="36" y="12"/>
                    </a:lnTo>
                    <a:lnTo>
                      <a:pt x="36" y="12"/>
                    </a:lnTo>
                    <a:lnTo>
                      <a:pt x="36" y="10"/>
                    </a:lnTo>
                    <a:lnTo>
                      <a:pt x="36" y="8"/>
                    </a:lnTo>
                    <a:lnTo>
                      <a:pt x="34" y="8"/>
                    </a:lnTo>
                    <a:lnTo>
                      <a:pt x="34" y="8"/>
                    </a:lnTo>
                    <a:lnTo>
                      <a:pt x="34" y="8"/>
                    </a:lnTo>
                    <a:lnTo>
                      <a:pt x="32" y="8"/>
                    </a:lnTo>
                    <a:lnTo>
                      <a:pt x="32" y="8"/>
                    </a:lnTo>
                    <a:lnTo>
                      <a:pt x="30" y="6"/>
                    </a:lnTo>
                    <a:lnTo>
                      <a:pt x="28" y="4"/>
                    </a:lnTo>
                    <a:lnTo>
                      <a:pt x="26" y="4"/>
                    </a:lnTo>
                    <a:lnTo>
                      <a:pt x="26" y="6"/>
                    </a:lnTo>
                    <a:lnTo>
                      <a:pt x="26" y="6"/>
                    </a:lnTo>
                    <a:lnTo>
                      <a:pt x="26" y="4"/>
                    </a:lnTo>
                    <a:lnTo>
                      <a:pt x="24" y="4"/>
                    </a:lnTo>
                    <a:lnTo>
                      <a:pt x="24" y="4"/>
                    </a:lnTo>
                    <a:lnTo>
                      <a:pt x="24" y="4"/>
                    </a:lnTo>
                    <a:lnTo>
                      <a:pt x="24" y="4"/>
                    </a:lnTo>
                    <a:lnTo>
                      <a:pt x="24" y="4"/>
                    </a:lnTo>
                    <a:lnTo>
                      <a:pt x="22" y="4"/>
                    </a:lnTo>
                    <a:lnTo>
                      <a:pt x="20" y="4"/>
                    </a:lnTo>
                    <a:lnTo>
                      <a:pt x="20" y="2"/>
                    </a:lnTo>
                    <a:lnTo>
                      <a:pt x="20" y="2"/>
                    </a:lnTo>
                    <a:lnTo>
                      <a:pt x="18" y="2"/>
                    </a:lnTo>
                    <a:lnTo>
                      <a:pt x="18" y="2"/>
                    </a:lnTo>
                    <a:lnTo>
                      <a:pt x="16" y="0"/>
                    </a:lnTo>
                    <a:lnTo>
                      <a:pt x="14" y="0"/>
                    </a:lnTo>
                    <a:lnTo>
                      <a:pt x="12" y="0"/>
                    </a:lnTo>
                    <a:lnTo>
                      <a:pt x="12" y="0"/>
                    </a:lnTo>
                    <a:lnTo>
                      <a:pt x="12" y="0"/>
                    </a:lnTo>
                    <a:lnTo>
                      <a:pt x="12" y="0"/>
                    </a:lnTo>
                    <a:lnTo>
                      <a:pt x="10" y="0"/>
                    </a:lnTo>
                    <a:lnTo>
                      <a:pt x="10" y="0"/>
                    </a:lnTo>
                    <a:lnTo>
                      <a:pt x="8" y="2"/>
                    </a:lnTo>
                    <a:lnTo>
                      <a:pt x="6" y="2"/>
                    </a:lnTo>
                    <a:lnTo>
                      <a:pt x="4" y="2"/>
                    </a:lnTo>
                    <a:lnTo>
                      <a:pt x="2" y="0"/>
                    </a:lnTo>
                    <a:lnTo>
                      <a:pt x="0" y="2"/>
                    </a:lnTo>
                    <a:lnTo>
                      <a:pt x="0" y="2"/>
                    </a:lnTo>
                    <a:lnTo>
                      <a:pt x="2" y="2"/>
                    </a:lnTo>
                    <a:lnTo>
                      <a:pt x="2" y="4"/>
                    </a:lnTo>
                    <a:lnTo>
                      <a:pt x="4" y="4"/>
                    </a:lnTo>
                    <a:lnTo>
                      <a:pt x="6" y="4"/>
                    </a:lnTo>
                    <a:lnTo>
                      <a:pt x="6" y="6"/>
                    </a:lnTo>
                    <a:lnTo>
                      <a:pt x="6" y="6"/>
                    </a:lnTo>
                    <a:lnTo>
                      <a:pt x="8" y="8"/>
                    </a:lnTo>
                    <a:lnTo>
                      <a:pt x="8" y="10"/>
                    </a:lnTo>
                    <a:lnTo>
                      <a:pt x="10" y="12"/>
                    </a:lnTo>
                    <a:lnTo>
                      <a:pt x="10" y="12"/>
                    </a:lnTo>
                    <a:lnTo>
                      <a:pt x="10" y="14"/>
                    </a:lnTo>
                    <a:lnTo>
                      <a:pt x="12" y="16"/>
                    </a:lnTo>
                    <a:lnTo>
                      <a:pt x="12" y="16"/>
                    </a:lnTo>
                    <a:lnTo>
                      <a:pt x="14" y="16"/>
                    </a:lnTo>
                    <a:lnTo>
                      <a:pt x="16" y="20"/>
                    </a:lnTo>
                    <a:lnTo>
                      <a:pt x="16" y="20"/>
                    </a:lnTo>
                    <a:lnTo>
                      <a:pt x="18" y="22"/>
                    </a:lnTo>
                    <a:lnTo>
                      <a:pt x="18" y="22"/>
                    </a:lnTo>
                    <a:lnTo>
                      <a:pt x="18" y="22"/>
                    </a:lnTo>
                    <a:lnTo>
                      <a:pt x="20" y="24"/>
                    </a:lnTo>
                    <a:lnTo>
                      <a:pt x="22" y="26"/>
                    </a:lnTo>
                    <a:lnTo>
                      <a:pt x="24" y="28"/>
                    </a:lnTo>
                    <a:lnTo>
                      <a:pt x="24" y="30"/>
                    </a:lnTo>
                    <a:lnTo>
                      <a:pt x="24" y="32"/>
                    </a:lnTo>
                    <a:lnTo>
                      <a:pt x="24" y="34"/>
                    </a:lnTo>
                    <a:lnTo>
                      <a:pt x="26" y="34"/>
                    </a:lnTo>
                    <a:lnTo>
                      <a:pt x="24" y="36"/>
                    </a:lnTo>
                    <a:lnTo>
                      <a:pt x="24" y="40"/>
                    </a:lnTo>
                    <a:lnTo>
                      <a:pt x="24" y="42"/>
                    </a:lnTo>
                    <a:lnTo>
                      <a:pt x="24" y="44"/>
                    </a:lnTo>
                    <a:lnTo>
                      <a:pt x="24" y="46"/>
                    </a:lnTo>
                    <a:lnTo>
                      <a:pt x="24" y="46"/>
                    </a:lnTo>
                    <a:lnTo>
                      <a:pt x="24" y="48"/>
                    </a:lnTo>
                    <a:lnTo>
                      <a:pt x="26" y="48"/>
                    </a:lnTo>
                    <a:lnTo>
                      <a:pt x="24" y="48"/>
                    </a:lnTo>
                    <a:lnTo>
                      <a:pt x="24" y="50"/>
                    </a:lnTo>
                    <a:lnTo>
                      <a:pt x="24" y="50"/>
                    </a:lnTo>
                    <a:lnTo>
                      <a:pt x="24" y="50"/>
                    </a:lnTo>
                    <a:lnTo>
                      <a:pt x="26" y="50"/>
                    </a:lnTo>
                    <a:lnTo>
                      <a:pt x="26" y="52"/>
                    </a:lnTo>
                    <a:lnTo>
                      <a:pt x="26" y="52"/>
                    </a:lnTo>
                    <a:lnTo>
                      <a:pt x="28" y="52"/>
                    </a:lnTo>
                    <a:lnTo>
                      <a:pt x="30" y="52"/>
                    </a:lnTo>
                    <a:lnTo>
                      <a:pt x="30" y="50"/>
                    </a:lnTo>
                    <a:lnTo>
                      <a:pt x="30" y="50"/>
                    </a:lnTo>
                    <a:lnTo>
                      <a:pt x="30" y="50"/>
                    </a:lnTo>
                    <a:lnTo>
                      <a:pt x="30" y="50"/>
                    </a:lnTo>
                    <a:lnTo>
                      <a:pt x="30" y="48"/>
                    </a:lnTo>
                    <a:lnTo>
                      <a:pt x="30" y="48"/>
                    </a:lnTo>
                    <a:lnTo>
                      <a:pt x="32" y="46"/>
                    </a:lnTo>
                    <a:lnTo>
                      <a:pt x="32" y="46"/>
                    </a:lnTo>
                    <a:lnTo>
                      <a:pt x="32" y="44"/>
                    </a:lnTo>
                    <a:lnTo>
                      <a:pt x="34" y="42"/>
                    </a:lnTo>
                    <a:lnTo>
                      <a:pt x="36" y="42"/>
                    </a:lnTo>
                    <a:lnTo>
                      <a:pt x="36" y="40"/>
                    </a:lnTo>
                    <a:lnTo>
                      <a:pt x="36" y="40"/>
                    </a:lnTo>
                    <a:lnTo>
                      <a:pt x="36" y="38"/>
                    </a:lnTo>
                    <a:lnTo>
                      <a:pt x="34" y="36"/>
                    </a:lnTo>
                    <a:lnTo>
                      <a:pt x="34" y="36"/>
                    </a:lnTo>
                    <a:lnTo>
                      <a:pt x="36" y="34"/>
                    </a:lnTo>
                    <a:lnTo>
                      <a:pt x="36" y="34"/>
                    </a:lnTo>
                    <a:lnTo>
                      <a:pt x="38" y="34"/>
                    </a:lnTo>
                    <a:lnTo>
                      <a:pt x="38" y="34"/>
                    </a:lnTo>
                    <a:lnTo>
                      <a:pt x="38" y="34"/>
                    </a:lnTo>
                    <a:lnTo>
                      <a:pt x="38" y="36"/>
                    </a:lnTo>
                    <a:lnTo>
                      <a:pt x="38" y="36"/>
                    </a:lnTo>
                    <a:lnTo>
                      <a:pt x="40" y="36"/>
                    </a:lnTo>
                    <a:lnTo>
                      <a:pt x="40" y="34"/>
                    </a:lnTo>
                    <a:lnTo>
                      <a:pt x="40" y="34"/>
                    </a:lnTo>
                    <a:lnTo>
                      <a:pt x="42" y="34"/>
                    </a:lnTo>
                    <a:lnTo>
                      <a:pt x="42" y="34"/>
                    </a:lnTo>
                    <a:lnTo>
                      <a:pt x="42" y="34"/>
                    </a:lnTo>
                    <a:lnTo>
                      <a:pt x="42" y="34"/>
                    </a:lnTo>
                    <a:lnTo>
                      <a:pt x="44" y="36"/>
                    </a:lnTo>
                    <a:lnTo>
                      <a:pt x="44" y="36"/>
                    </a:lnTo>
                    <a:lnTo>
                      <a:pt x="46" y="36"/>
                    </a:lnTo>
                    <a:lnTo>
                      <a:pt x="46" y="34"/>
                    </a:lnTo>
                    <a:lnTo>
                      <a:pt x="46" y="34"/>
                    </a:lnTo>
                    <a:lnTo>
                      <a:pt x="48" y="36"/>
                    </a:lnTo>
                    <a:lnTo>
                      <a:pt x="48" y="36"/>
                    </a:lnTo>
                    <a:lnTo>
                      <a:pt x="50" y="36"/>
                    </a:lnTo>
                    <a:lnTo>
                      <a:pt x="52" y="36"/>
                    </a:lnTo>
                    <a:lnTo>
                      <a:pt x="52" y="36"/>
                    </a:lnTo>
                    <a:lnTo>
                      <a:pt x="48" y="3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5" name="Freeform 107"/>
              <p:cNvSpPr>
                <a:spLocks noEditPoints="1"/>
              </p:cNvSpPr>
              <p:nvPr/>
            </p:nvSpPr>
            <p:spPr bwMode="auto">
              <a:xfrm>
                <a:off x="5638" y="1905"/>
                <a:ext cx="398" cy="78"/>
              </a:xfrm>
              <a:custGeom>
                <a:avLst/>
                <a:gdLst>
                  <a:gd name="T0" fmla="*/ 398 w 398"/>
                  <a:gd name="T1" fmla="*/ 76 h 78"/>
                  <a:gd name="T2" fmla="*/ 398 w 398"/>
                  <a:gd name="T3" fmla="*/ 76 h 78"/>
                  <a:gd name="T4" fmla="*/ 396 w 398"/>
                  <a:gd name="T5" fmla="*/ 78 h 78"/>
                  <a:gd name="T6" fmla="*/ 396 w 398"/>
                  <a:gd name="T7" fmla="*/ 78 h 78"/>
                  <a:gd name="T8" fmla="*/ 398 w 398"/>
                  <a:gd name="T9" fmla="*/ 78 h 78"/>
                  <a:gd name="T10" fmla="*/ 398 w 398"/>
                  <a:gd name="T11" fmla="*/ 76 h 78"/>
                  <a:gd name="T12" fmla="*/ 322 w 398"/>
                  <a:gd name="T13" fmla="*/ 48 h 78"/>
                  <a:gd name="T14" fmla="*/ 320 w 398"/>
                  <a:gd name="T15" fmla="*/ 48 h 78"/>
                  <a:gd name="T16" fmla="*/ 320 w 398"/>
                  <a:gd name="T17" fmla="*/ 48 h 78"/>
                  <a:gd name="T18" fmla="*/ 320 w 398"/>
                  <a:gd name="T19" fmla="*/ 48 h 78"/>
                  <a:gd name="T20" fmla="*/ 320 w 398"/>
                  <a:gd name="T21" fmla="*/ 50 h 78"/>
                  <a:gd name="T22" fmla="*/ 320 w 398"/>
                  <a:gd name="T23" fmla="*/ 50 h 78"/>
                  <a:gd name="T24" fmla="*/ 322 w 398"/>
                  <a:gd name="T25" fmla="*/ 50 h 78"/>
                  <a:gd name="T26" fmla="*/ 322 w 398"/>
                  <a:gd name="T27" fmla="*/ 50 h 78"/>
                  <a:gd name="T28" fmla="*/ 322 w 398"/>
                  <a:gd name="T29" fmla="*/ 50 h 78"/>
                  <a:gd name="T30" fmla="*/ 322 w 398"/>
                  <a:gd name="T31" fmla="*/ 48 h 78"/>
                  <a:gd name="T32" fmla="*/ 322 w 398"/>
                  <a:gd name="T33" fmla="*/ 48 h 78"/>
                  <a:gd name="T34" fmla="*/ 216 w 398"/>
                  <a:gd name="T35" fmla="*/ 40 h 78"/>
                  <a:gd name="T36" fmla="*/ 216 w 398"/>
                  <a:gd name="T37" fmla="*/ 40 h 78"/>
                  <a:gd name="T38" fmla="*/ 216 w 398"/>
                  <a:gd name="T39" fmla="*/ 40 h 78"/>
                  <a:gd name="T40" fmla="*/ 216 w 398"/>
                  <a:gd name="T41" fmla="*/ 40 h 78"/>
                  <a:gd name="T42" fmla="*/ 216 w 398"/>
                  <a:gd name="T43" fmla="*/ 40 h 78"/>
                  <a:gd name="T44" fmla="*/ 216 w 398"/>
                  <a:gd name="T45" fmla="*/ 40 h 78"/>
                  <a:gd name="T46" fmla="*/ 216 w 398"/>
                  <a:gd name="T47" fmla="*/ 40 h 78"/>
                  <a:gd name="T48" fmla="*/ 216 w 398"/>
                  <a:gd name="T49" fmla="*/ 42 h 78"/>
                  <a:gd name="T50" fmla="*/ 216 w 398"/>
                  <a:gd name="T51" fmla="*/ 42 h 78"/>
                  <a:gd name="T52" fmla="*/ 216 w 398"/>
                  <a:gd name="T53" fmla="*/ 40 h 78"/>
                  <a:gd name="T54" fmla="*/ 216 w 398"/>
                  <a:gd name="T55" fmla="*/ 40 h 78"/>
                  <a:gd name="T56" fmla="*/ 216 w 398"/>
                  <a:gd name="T57" fmla="*/ 40 h 78"/>
                  <a:gd name="T58" fmla="*/ 216 w 398"/>
                  <a:gd name="T59" fmla="*/ 40 h 78"/>
                  <a:gd name="T60" fmla="*/ 220 w 398"/>
                  <a:gd name="T61" fmla="*/ 38 h 78"/>
                  <a:gd name="T62" fmla="*/ 220 w 398"/>
                  <a:gd name="T63" fmla="*/ 38 h 78"/>
                  <a:gd name="T64" fmla="*/ 220 w 398"/>
                  <a:gd name="T65" fmla="*/ 38 h 78"/>
                  <a:gd name="T66" fmla="*/ 220 w 398"/>
                  <a:gd name="T67" fmla="*/ 40 h 78"/>
                  <a:gd name="T68" fmla="*/ 220 w 398"/>
                  <a:gd name="T69" fmla="*/ 40 h 78"/>
                  <a:gd name="T70" fmla="*/ 220 w 398"/>
                  <a:gd name="T71" fmla="*/ 40 h 78"/>
                  <a:gd name="T72" fmla="*/ 220 w 398"/>
                  <a:gd name="T73" fmla="*/ 38 h 78"/>
                  <a:gd name="T74" fmla="*/ 220 w 398"/>
                  <a:gd name="T75" fmla="*/ 38 h 78"/>
                  <a:gd name="T76" fmla="*/ 220 w 398"/>
                  <a:gd name="T77" fmla="*/ 38 h 78"/>
                  <a:gd name="T78" fmla="*/ 2 w 398"/>
                  <a:gd name="T79" fmla="*/ 0 h 78"/>
                  <a:gd name="T80" fmla="*/ 0 w 398"/>
                  <a:gd name="T81" fmla="*/ 2 h 78"/>
                  <a:gd name="T82" fmla="*/ 0 w 398"/>
                  <a:gd name="T83" fmla="*/ 2 h 78"/>
                  <a:gd name="T84" fmla="*/ 0 w 398"/>
                  <a:gd name="T85" fmla="*/ 4 h 78"/>
                  <a:gd name="T86" fmla="*/ 0 w 398"/>
                  <a:gd name="T87" fmla="*/ 4 h 78"/>
                  <a:gd name="T88" fmla="*/ 2 w 398"/>
                  <a:gd name="T89" fmla="*/ 2 h 78"/>
                  <a:gd name="T90" fmla="*/ 2 w 398"/>
                  <a:gd name="T91" fmla="*/ 2 h 78"/>
                  <a:gd name="T92" fmla="*/ 2 w 398"/>
                  <a:gd name="T93" fmla="*/ 2 h 78"/>
                  <a:gd name="T94" fmla="*/ 2 w 398"/>
                  <a:gd name="T95" fmla="*/ 0 h 78"/>
                  <a:gd name="T96" fmla="*/ 2 w 398"/>
                  <a:gd name="T9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78">
                    <a:moveTo>
                      <a:pt x="398" y="76"/>
                    </a:moveTo>
                    <a:lnTo>
                      <a:pt x="398" y="76"/>
                    </a:lnTo>
                    <a:lnTo>
                      <a:pt x="396" y="78"/>
                    </a:lnTo>
                    <a:lnTo>
                      <a:pt x="396" y="78"/>
                    </a:lnTo>
                    <a:lnTo>
                      <a:pt x="398" y="78"/>
                    </a:lnTo>
                    <a:lnTo>
                      <a:pt x="398" y="76"/>
                    </a:lnTo>
                    <a:close/>
                    <a:moveTo>
                      <a:pt x="322" y="48"/>
                    </a:moveTo>
                    <a:lnTo>
                      <a:pt x="320" y="48"/>
                    </a:lnTo>
                    <a:lnTo>
                      <a:pt x="320" y="48"/>
                    </a:lnTo>
                    <a:lnTo>
                      <a:pt x="320" y="48"/>
                    </a:lnTo>
                    <a:lnTo>
                      <a:pt x="320" y="50"/>
                    </a:lnTo>
                    <a:lnTo>
                      <a:pt x="320" y="50"/>
                    </a:lnTo>
                    <a:lnTo>
                      <a:pt x="322" y="50"/>
                    </a:lnTo>
                    <a:lnTo>
                      <a:pt x="322" y="50"/>
                    </a:lnTo>
                    <a:lnTo>
                      <a:pt x="322" y="50"/>
                    </a:lnTo>
                    <a:lnTo>
                      <a:pt x="322" y="48"/>
                    </a:lnTo>
                    <a:lnTo>
                      <a:pt x="322" y="48"/>
                    </a:lnTo>
                    <a:close/>
                    <a:moveTo>
                      <a:pt x="216" y="40"/>
                    </a:moveTo>
                    <a:lnTo>
                      <a:pt x="216" y="40"/>
                    </a:lnTo>
                    <a:lnTo>
                      <a:pt x="216" y="40"/>
                    </a:lnTo>
                    <a:lnTo>
                      <a:pt x="216" y="40"/>
                    </a:lnTo>
                    <a:lnTo>
                      <a:pt x="216" y="40"/>
                    </a:lnTo>
                    <a:lnTo>
                      <a:pt x="216" y="40"/>
                    </a:lnTo>
                    <a:lnTo>
                      <a:pt x="216" y="40"/>
                    </a:lnTo>
                    <a:lnTo>
                      <a:pt x="216" y="42"/>
                    </a:lnTo>
                    <a:lnTo>
                      <a:pt x="216" y="42"/>
                    </a:lnTo>
                    <a:lnTo>
                      <a:pt x="216" y="40"/>
                    </a:lnTo>
                    <a:lnTo>
                      <a:pt x="216" y="40"/>
                    </a:lnTo>
                    <a:lnTo>
                      <a:pt x="216" y="40"/>
                    </a:lnTo>
                    <a:lnTo>
                      <a:pt x="216" y="40"/>
                    </a:lnTo>
                    <a:close/>
                    <a:moveTo>
                      <a:pt x="220" y="38"/>
                    </a:moveTo>
                    <a:lnTo>
                      <a:pt x="220" y="38"/>
                    </a:lnTo>
                    <a:lnTo>
                      <a:pt x="220" y="38"/>
                    </a:lnTo>
                    <a:lnTo>
                      <a:pt x="220" y="40"/>
                    </a:lnTo>
                    <a:lnTo>
                      <a:pt x="220" y="40"/>
                    </a:lnTo>
                    <a:lnTo>
                      <a:pt x="220" y="40"/>
                    </a:lnTo>
                    <a:lnTo>
                      <a:pt x="220" y="38"/>
                    </a:lnTo>
                    <a:lnTo>
                      <a:pt x="220" y="38"/>
                    </a:lnTo>
                    <a:lnTo>
                      <a:pt x="220" y="38"/>
                    </a:lnTo>
                    <a:close/>
                    <a:moveTo>
                      <a:pt x="2" y="0"/>
                    </a:moveTo>
                    <a:lnTo>
                      <a:pt x="0" y="2"/>
                    </a:lnTo>
                    <a:lnTo>
                      <a:pt x="0" y="2"/>
                    </a:lnTo>
                    <a:lnTo>
                      <a:pt x="0" y="4"/>
                    </a:lnTo>
                    <a:lnTo>
                      <a:pt x="0" y="4"/>
                    </a:lnTo>
                    <a:lnTo>
                      <a:pt x="2" y="2"/>
                    </a:lnTo>
                    <a:lnTo>
                      <a:pt x="2" y="2"/>
                    </a:lnTo>
                    <a:lnTo>
                      <a:pt x="2" y="2"/>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6" name="Freeform 108"/>
              <p:cNvSpPr>
                <a:spLocks noEditPoints="1"/>
              </p:cNvSpPr>
              <p:nvPr/>
            </p:nvSpPr>
            <p:spPr bwMode="auto">
              <a:xfrm>
                <a:off x="1674" y="1492"/>
                <a:ext cx="454" cy="324"/>
              </a:xfrm>
              <a:custGeom>
                <a:avLst/>
                <a:gdLst>
                  <a:gd name="T0" fmla="*/ 450 w 454"/>
                  <a:gd name="T1" fmla="*/ 216 h 324"/>
                  <a:gd name="T2" fmla="*/ 454 w 454"/>
                  <a:gd name="T3" fmla="*/ 206 h 324"/>
                  <a:gd name="T4" fmla="*/ 108 w 454"/>
                  <a:gd name="T5" fmla="*/ 152 h 324"/>
                  <a:gd name="T6" fmla="*/ 98 w 454"/>
                  <a:gd name="T7" fmla="*/ 136 h 324"/>
                  <a:gd name="T8" fmla="*/ 74 w 454"/>
                  <a:gd name="T9" fmla="*/ 146 h 324"/>
                  <a:gd name="T10" fmla="*/ 40 w 454"/>
                  <a:gd name="T11" fmla="*/ 82 h 324"/>
                  <a:gd name="T12" fmla="*/ 92 w 454"/>
                  <a:gd name="T13" fmla="*/ 62 h 324"/>
                  <a:gd name="T14" fmla="*/ 78 w 454"/>
                  <a:gd name="T15" fmla="*/ 64 h 324"/>
                  <a:gd name="T16" fmla="*/ 452 w 454"/>
                  <a:gd name="T17" fmla="*/ 204 h 324"/>
                  <a:gd name="T18" fmla="*/ 446 w 454"/>
                  <a:gd name="T19" fmla="*/ 202 h 324"/>
                  <a:gd name="T20" fmla="*/ 400 w 454"/>
                  <a:gd name="T21" fmla="*/ 206 h 324"/>
                  <a:gd name="T22" fmla="*/ 374 w 454"/>
                  <a:gd name="T23" fmla="*/ 246 h 324"/>
                  <a:gd name="T24" fmla="*/ 366 w 454"/>
                  <a:gd name="T25" fmla="*/ 252 h 324"/>
                  <a:gd name="T26" fmla="*/ 336 w 454"/>
                  <a:gd name="T27" fmla="*/ 258 h 324"/>
                  <a:gd name="T28" fmla="*/ 306 w 454"/>
                  <a:gd name="T29" fmla="*/ 248 h 324"/>
                  <a:gd name="T30" fmla="*/ 290 w 454"/>
                  <a:gd name="T31" fmla="*/ 208 h 324"/>
                  <a:gd name="T32" fmla="*/ 290 w 454"/>
                  <a:gd name="T33" fmla="*/ 202 h 324"/>
                  <a:gd name="T34" fmla="*/ 292 w 454"/>
                  <a:gd name="T35" fmla="*/ 160 h 324"/>
                  <a:gd name="T36" fmla="*/ 294 w 454"/>
                  <a:gd name="T37" fmla="*/ 118 h 324"/>
                  <a:gd name="T38" fmla="*/ 278 w 454"/>
                  <a:gd name="T39" fmla="*/ 100 h 324"/>
                  <a:gd name="T40" fmla="*/ 272 w 454"/>
                  <a:gd name="T41" fmla="*/ 76 h 324"/>
                  <a:gd name="T42" fmla="*/ 260 w 454"/>
                  <a:gd name="T43" fmla="*/ 52 h 324"/>
                  <a:gd name="T44" fmla="*/ 236 w 454"/>
                  <a:gd name="T45" fmla="*/ 62 h 324"/>
                  <a:gd name="T46" fmla="*/ 214 w 454"/>
                  <a:gd name="T47" fmla="*/ 48 h 324"/>
                  <a:gd name="T48" fmla="*/ 194 w 454"/>
                  <a:gd name="T49" fmla="*/ 16 h 324"/>
                  <a:gd name="T50" fmla="*/ 140 w 454"/>
                  <a:gd name="T51" fmla="*/ 24 h 324"/>
                  <a:gd name="T52" fmla="*/ 68 w 454"/>
                  <a:gd name="T53" fmla="*/ 2 h 324"/>
                  <a:gd name="T54" fmla="*/ 42 w 454"/>
                  <a:gd name="T55" fmla="*/ 18 h 324"/>
                  <a:gd name="T56" fmla="*/ 46 w 454"/>
                  <a:gd name="T57" fmla="*/ 50 h 324"/>
                  <a:gd name="T58" fmla="*/ 58 w 454"/>
                  <a:gd name="T59" fmla="*/ 86 h 324"/>
                  <a:gd name="T60" fmla="*/ 44 w 454"/>
                  <a:gd name="T61" fmla="*/ 88 h 324"/>
                  <a:gd name="T62" fmla="*/ 64 w 454"/>
                  <a:gd name="T63" fmla="*/ 106 h 324"/>
                  <a:gd name="T64" fmla="*/ 78 w 454"/>
                  <a:gd name="T65" fmla="*/ 132 h 324"/>
                  <a:gd name="T66" fmla="*/ 96 w 454"/>
                  <a:gd name="T67" fmla="*/ 162 h 324"/>
                  <a:gd name="T68" fmla="*/ 108 w 454"/>
                  <a:gd name="T69" fmla="*/ 160 h 324"/>
                  <a:gd name="T70" fmla="*/ 96 w 454"/>
                  <a:gd name="T71" fmla="*/ 152 h 324"/>
                  <a:gd name="T72" fmla="*/ 92 w 454"/>
                  <a:gd name="T73" fmla="*/ 112 h 324"/>
                  <a:gd name="T74" fmla="*/ 86 w 454"/>
                  <a:gd name="T75" fmla="*/ 100 h 324"/>
                  <a:gd name="T76" fmla="*/ 78 w 454"/>
                  <a:gd name="T77" fmla="*/ 70 h 324"/>
                  <a:gd name="T78" fmla="*/ 64 w 454"/>
                  <a:gd name="T79" fmla="*/ 46 h 324"/>
                  <a:gd name="T80" fmla="*/ 74 w 454"/>
                  <a:gd name="T81" fmla="*/ 18 h 324"/>
                  <a:gd name="T82" fmla="*/ 94 w 454"/>
                  <a:gd name="T83" fmla="*/ 30 h 324"/>
                  <a:gd name="T84" fmla="*/ 94 w 454"/>
                  <a:gd name="T85" fmla="*/ 58 h 324"/>
                  <a:gd name="T86" fmla="*/ 104 w 454"/>
                  <a:gd name="T87" fmla="*/ 84 h 324"/>
                  <a:gd name="T88" fmla="*/ 118 w 454"/>
                  <a:gd name="T89" fmla="*/ 102 h 324"/>
                  <a:gd name="T90" fmla="*/ 122 w 454"/>
                  <a:gd name="T91" fmla="*/ 120 h 324"/>
                  <a:gd name="T92" fmla="*/ 128 w 454"/>
                  <a:gd name="T93" fmla="*/ 128 h 324"/>
                  <a:gd name="T94" fmla="*/ 138 w 454"/>
                  <a:gd name="T95" fmla="*/ 144 h 324"/>
                  <a:gd name="T96" fmla="*/ 156 w 454"/>
                  <a:gd name="T97" fmla="*/ 170 h 324"/>
                  <a:gd name="T98" fmla="*/ 164 w 454"/>
                  <a:gd name="T99" fmla="*/ 212 h 324"/>
                  <a:gd name="T100" fmla="*/ 162 w 454"/>
                  <a:gd name="T101" fmla="*/ 232 h 324"/>
                  <a:gd name="T102" fmla="*/ 208 w 454"/>
                  <a:gd name="T103" fmla="*/ 264 h 324"/>
                  <a:gd name="T104" fmla="*/ 252 w 454"/>
                  <a:gd name="T105" fmla="*/ 288 h 324"/>
                  <a:gd name="T106" fmla="*/ 316 w 454"/>
                  <a:gd name="T107" fmla="*/ 294 h 324"/>
                  <a:gd name="T108" fmla="*/ 328 w 454"/>
                  <a:gd name="T109" fmla="*/ 298 h 324"/>
                  <a:gd name="T110" fmla="*/ 342 w 454"/>
                  <a:gd name="T111" fmla="*/ 310 h 324"/>
                  <a:gd name="T112" fmla="*/ 354 w 454"/>
                  <a:gd name="T113" fmla="*/ 312 h 324"/>
                  <a:gd name="T114" fmla="*/ 384 w 454"/>
                  <a:gd name="T115" fmla="*/ 292 h 324"/>
                  <a:gd name="T116" fmla="*/ 378 w 454"/>
                  <a:gd name="T117" fmla="*/ 272 h 324"/>
                  <a:gd name="T118" fmla="*/ 418 w 454"/>
                  <a:gd name="T119" fmla="*/ 258 h 324"/>
                  <a:gd name="T120" fmla="*/ 430 w 454"/>
                  <a:gd name="T121" fmla="*/ 258 h 324"/>
                  <a:gd name="T122" fmla="*/ 438 w 454"/>
                  <a:gd name="T123" fmla="*/ 236 h 324"/>
                  <a:gd name="T124" fmla="*/ 444 w 454"/>
                  <a:gd name="T125" fmla="*/ 21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24">
                    <a:moveTo>
                      <a:pt x="370" y="250"/>
                    </a:moveTo>
                    <a:lnTo>
                      <a:pt x="372" y="250"/>
                    </a:lnTo>
                    <a:lnTo>
                      <a:pt x="374" y="250"/>
                    </a:lnTo>
                    <a:lnTo>
                      <a:pt x="372" y="248"/>
                    </a:lnTo>
                    <a:lnTo>
                      <a:pt x="372" y="248"/>
                    </a:lnTo>
                    <a:lnTo>
                      <a:pt x="368" y="250"/>
                    </a:lnTo>
                    <a:lnTo>
                      <a:pt x="368" y="250"/>
                    </a:lnTo>
                    <a:lnTo>
                      <a:pt x="370" y="250"/>
                    </a:lnTo>
                    <a:close/>
                    <a:moveTo>
                      <a:pt x="72" y="248"/>
                    </a:moveTo>
                    <a:lnTo>
                      <a:pt x="70" y="248"/>
                    </a:lnTo>
                    <a:lnTo>
                      <a:pt x="70" y="248"/>
                    </a:lnTo>
                    <a:lnTo>
                      <a:pt x="72" y="250"/>
                    </a:lnTo>
                    <a:lnTo>
                      <a:pt x="72" y="250"/>
                    </a:lnTo>
                    <a:lnTo>
                      <a:pt x="72" y="248"/>
                    </a:lnTo>
                    <a:lnTo>
                      <a:pt x="72" y="248"/>
                    </a:lnTo>
                    <a:close/>
                    <a:moveTo>
                      <a:pt x="450" y="216"/>
                    </a:moveTo>
                    <a:lnTo>
                      <a:pt x="450" y="218"/>
                    </a:lnTo>
                    <a:lnTo>
                      <a:pt x="448" y="218"/>
                    </a:lnTo>
                    <a:lnTo>
                      <a:pt x="448" y="220"/>
                    </a:lnTo>
                    <a:lnTo>
                      <a:pt x="448" y="222"/>
                    </a:lnTo>
                    <a:lnTo>
                      <a:pt x="448" y="222"/>
                    </a:lnTo>
                    <a:lnTo>
                      <a:pt x="450" y="218"/>
                    </a:lnTo>
                    <a:lnTo>
                      <a:pt x="452" y="218"/>
                    </a:lnTo>
                    <a:lnTo>
                      <a:pt x="452" y="216"/>
                    </a:lnTo>
                    <a:lnTo>
                      <a:pt x="450" y="216"/>
                    </a:lnTo>
                    <a:close/>
                    <a:moveTo>
                      <a:pt x="454" y="204"/>
                    </a:moveTo>
                    <a:lnTo>
                      <a:pt x="454" y="204"/>
                    </a:lnTo>
                    <a:lnTo>
                      <a:pt x="454" y="204"/>
                    </a:lnTo>
                    <a:lnTo>
                      <a:pt x="454" y="204"/>
                    </a:lnTo>
                    <a:lnTo>
                      <a:pt x="454" y="204"/>
                    </a:lnTo>
                    <a:lnTo>
                      <a:pt x="454" y="206"/>
                    </a:lnTo>
                    <a:lnTo>
                      <a:pt x="454" y="206"/>
                    </a:lnTo>
                    <a:lnTo>
                      <a:pt x="454" y="204"/>
                    </a:lnTo>
                    <a:close/>
                    <a:moveTo>
                      <a:pt x="150" y="198"/>
                    </a:moveTo>
                    <a:lnTo>
                      <a:pt x="148" y="196"/>
                    </a:lnTo>
                    <a:lnTo>
                      <a:pt x="148" y="196"/>
                    </a:lnTo>
                    <a:lnTo>
                      <a:pt x="148" y="198"/>
                    </a:lnTo>
                    <a:lnTo>
                      <a:pt x="148" y="200"/>
                    </a:lnTo>
                    <a:lnTo>
                      <a:pt x="148" y="200"/>
                    </a:lnTo>
                    <a:lnTo>
                      <a:pt x="150" y="198"/>
                    </a:lnTo>
                    <a:lnTo>
                      <a:pt x="150" y="198"/>
                    </a:lnTo>
                    <a:lnTo>
                      <a:pt x="150" y="198"/>
                    </a:lnTo>
                    <a:close/>
                    <a:moveTo>
                      <a:pt x="106" y="150"/>
                    </a:moveTo>
                    <a:lnTo>
                      <a:pt x="106" y="152"/>
                    </a:lnTo>
                    <a:lnTo>
                      <a:pt x="108" y="152"/>
                    </a:lnTo>
                    <a:lnTo>
                      <a:pt x="108" y="152"/>
                    </a:lnTo>
                    <a:lnTo>
                      <a:pt x="108" y="152"/>
                    </a:lnTo>
                    <a:lnTo>
                      <a:pt x="108" y="152"/>
                    </a:lnTo>
                    <a:lnTo>
                      <a:pt x="106" y="150"/>
                    </a:lnTo>
                    <a:lnTo>
                      <a:pt x="106" y="150"/>
                    </a:lnTo>
                    <a:close/>
                    <a:moveTo>
                      <a:pt x="76" y="146"/>
                    </a:moveTo>
                    <a:lnTo>
                      <a:pt x="76" y="146"/>
                    </a:lnTo>
                    <a:lnTo>
                      <a:pt x="78" y="150"/>
                    </a:lnTo>
                    <a:lnTo>
                      <a:pt x="80" y="148"/>
                    </a:lnTo>
                    <a:lnTo>
                      <a:pt x="78" y="146"/>
                    </a:lnTo>
                    <a:lnTo>
                      <a:pt x="76" y="146"/>
                    </a:lnTo>
                    <a:close/>
                    <a:moveTo>
                      <a:pt x="98" y="136"/>
                    </a:moveTo>
                    <a:lnTo>
                      <a:pt x="98" y="136"/>
                    </a:lnTo>
                    <a:lnTo>
                      <a:pt x="98" y="138"/>
                    </a:lnTo>
                    <a:lnTo>
                      <a:pt x="98" y="140"/>
                    </a:lnTo>
                    <a:lnTo>
                      <a:pt x="100" y="140"/>
                    </a:lnTo>
                    <a:lnTo>
                      <a:pt x="100" y="138"/>
                    </a:lnTo>
                    <a:lnTo>
                      <a:pt x="98" y="136"/>
                    </a:lnTo>
                    <a:lnTo>
                      <a:pt x="98" y="136"/>
                    </a:lnTo>
                    <a:lnTo>
                      <a:pt x="98" y="136"/>
                    </a:lnTo>
                    <a:close/>
                    <a:moveTo>
                      <a:pt x="74" y="144"/>
                    </a:moveTo>
                    <a:lnTo>
                      <a:pt x="74" y="142"/>
                    </a:lnTo>
                    <a:lnTo>
                      <a:pt x="74" y="142"/>
                    </a:lnTo>
                    <a:lnTo>
                      <a:pt x="74" y="140"/>
                    </a:lnTo>
                    <a:lnTo>
                      <a:pt x="74" y="140"/>
                    </a:lnTo>
                    <a:lnTo>
                      <a:pt x="76" y="134"/>
                    </a:lnTo>
                    <a:lnTo>
                      <a:pt x="76" y="132"/>
                    </a:lnTo>
                    <a:lnTo>
                      <a:pt x="74" y="138"/>
                    </a:lnTo>
                    <a:lnTo>
                      <a:pt x="72" y="142"/>
                    </a:lnTo>
                    <a:lnTo>
                      <a:pt x="72" y="142"/>
                    </a:lnTo>
                    <a:lnTo>
                      <a:pt x="74" y="142"/>
                    </a:lnTo>
                    <a:lnTo>
                      <a:pt x="74" y="144"/>
                    </a:lnTo>
                    <a:lnTo>
                      <a:pt x="74" y="146"/>
                    </a:lnTo>
                    <a:lnTo>
                      <a:pt x="74" y="146"/>
                    </a:lnTo>
                    <a:lnTo>
                      <a:pt x="74" y="146"/>
                    </a:lnTo>
                    <a:lnTo>
                      <a:pt x="74" y="144"/>
                    </a:lnTo>
                    <a:close/>
                    <a:moveTo>
                      <a:pt x="94" y="118"/>
                    </a:moveTo>
                    <a:lnTo>
                      <a:pt x="94" y="120"/>
                    </a:lnTo>
                    <a:lnTo>
                      <a:pt x="92" y="122"/>
                    </a:lnTo>
                    <a:lnTo>
                      <a:pt x="94" y="122"/>
                    </a:lnTo>
                    <a:lnTo>
                      <a:pt x="94" y="120"/>
                    </a:lnTo>
                    <a:lnTo>
                      <a:pt x="96" y="120"/>
                    </a:lnTo>
                    <a:lnTo>
                      <a:pt x="96" y="120"/>
                    </a:lnTo>
                    <a:lnTo>
                      <a:pt x="96" y="120"/>
                    </a:lnTo>
                    <a:lnTo>
                      <a:pt x="96" y="118"/>
                    </a:lnTo>
                    <a:lnTo>
                      <a:pt x="94" y="118"/>
                    </a:lnTo>
                    <a:close/>
                    <a:moveTo>
                      <a:pt x="44" y="78"/>
                    </a:moveTo>
                    <a:lnTo>
                      <a:pt x="44" y="78"/>
                    </a:lnTo>
                    <a:lnTo>
                      <a:pt x="44" y="78"/>
                    </a:lnTo>
                    <a:lnTo>
                      <a:pt x="42" y="80"/>
                    </a:lnTo>
                    <a:lnTo>
                      <a:pt x="40" y="82"/>
                    </a:lnTo>
                    <a:lnTo>
                      <a:pt x="42" y="84"/>
                    </a:lnTo>
                    <a:lnTo>
                      <a:pt x="44" y="82"/>
                    </a:lnTo>
                    <a:lnTo>
                      <a:pt x="44" y="80"/>
                    </a:lnTo>
                    <a:lnTo>
                      <a:pt x="44" y="78"/>
                    </a:lnTo>
                    <a:close/>
                    <a:moveTo>
                      <a:pt x="2" y="64"/>
                    </a:moveTo>
                    <a:lnTo>
                      <a:pt x="2" y="62"/>
                    </a:lnTo>
                    <a:lnTo>
                      <a:pt x="0" y="62"/>
                    </a:lnTo>
                    <a:lnTo>
                      <a:pt x="0" y="64"/>
                    </a:lnTo>
                    <a:lnTo>
                      <a:pt x="0" y="64"/>
                    </a:lnTo>
                    <a:lnTo>
                      <a:pt x="0" y="68"/>
                    </a:lnTo>
                    <a:lnTo>
                      <a:pt x="2" y="68"/>
                    </a:lnTo>
                    <a:lnTo>
                      <a:pt x="2" y="66"/>
                    </a:lnTo>
                    <a:lnTo>
                      <a:pt x="2" y="64"/>
                    </a:lnTo>
                    <a:lnTo>
                      <a:pt x="2" y="64"/>
                    </a:lnTo>
                    <a:close/>
                    <a:moveTo>
                      <a:pt x="94" y="62"/>
                    </a:moveTo>
                    <a:lnTo>
                      <a:pt x="92" y="62"/>
                    </a:lnTo>
                    <a:lnTo>
                      <a:pt x="90" y="64"/>
                    </a:lnTo>
                    <a:lnTo>
                      <a:pt x="88" y="68"/>
                    </a:lnTo>
                    <a:lnTo>
                      <a:pt x="88" y="68"/>
                    </a:lnTo>
                    <a:lnTo>
                      <a:pt x="90" y="70"/>
                    </a:lnTo>
                    <a:lnTo>
                      <a:pt x="92" y="70"/>
                    </a:lnTo>
                    <a:lnTo>
                      <a:pt x="94" y="66"/>
                    </a:lnTo>
                    <a:lnTo>
                      <a:pt x="94" y="64"/>
                    </a:lnTo>
                    <a:lnTo>
                      <a:pt x="94" y="62"/>
                    </a:lnTo>
                    <a:lnTo>
                      <a:pt x="94" y="62"/>
                    </a:lnTo>
                    <a:close/>
                    <a:moveTo>
                      <a:pt x="78" y="58"/>
                    </a:moveTo>
                    <a:lnTo>
                      <a:pt x="76" y="56"/>
                    </a:lnTo>
                    <a:lnTo>
                      <a:pt x="76" y="56"/>
                    </a:lnTo>
                    <a:lnTo>
                      <a:pt x="76" y="58"/>
                    </a:lnTo>
                    <a:lnTo>
                      <a:pt x="74" y="58"/>
                    </a:lnTo>
                    <a:lnTo>
                      <a:pt x="76" y="60"/>
                    </a:lnTo>
                    <a:lnTo>
                      <a:pt x="78" y="64"/>
                    </a:lnTo>
                    <a:lnTo>
                      <a:pt x="80" y="66"/>
                    </a:lnTo>
                    <a:lnTo>
                      <a:pt x="80" y="66"/>
                    </a:lnTo>
                    <a:lnTo>
                      <a:pt x="80" y="64"/>
                    </a:lnTo>
                    <a:lnTo>
                      <a:pt x="80" y="60"/>
                    </a:lnTo>
                    <a:lnTo>
                      <a:pt x="78" y="60"/>
                    </a:lnTo>
                    <a:lnTo>
                      <a:pt x="78" y="58"/>
                    </a:lnTo>
                    <a:lnTo>
                      <a:pt x="78" y="58"/>
                    </a:lnTo>
                    <a:close/>
                    <a:moveTo>
                      <a:pt x="72" y="16"/>
                    </a:moveTo>
                    <a:lnTo>
                      <a:pt x="72" y="18"/>
                    </a:lnTo>
                    <a:lnTo>
                      <a:pt x="72" y="18"/>
                    </a:lnTo>
                    <a:lnTo>
                      <a:pt x="72" y="18"/>
                    </a:lnTo>
                    <a:lnTo>
                      <a:pt x="72" y="18"/>
                    </a:lnTo>
                    <a:lnTo>
                      <a:pt x="72" y="18"/>
                    </a:lnTo>
                    <a:lnTo>
                      <a:pt x="72" y="16"/>
                    </a:lnTo>
                    <a:lnTo>
                      <a:pt x="72" y="16"/>
                    </a:lnTo>
                    <a:close/>
                    <a:moveTo>
                      <a:pt x="452" y="204"/>
                    </a:moveTo>
                    <a:lnTo>
                      <a:pt x="454" y="202"/>
                    </a:lnTo>
                    <a:lnTo>
                      <a:pt x="452" y="200"/>
                    </a:lnTo>
                    <a:lnTo>
                      <a:pt x="450" y="198"/>
                    </a:lnTo>
                    <a:lnTo>
                      <a:pt x="448" y="198"/>
                    </a:lnTo>
                    <a:lnTo>
                      <a:pt x="448" y="198"/>
                    </a:lnTo>
                    <a:lnTo>
                      <a:pt x="446" y="198"/>
                    </a:lnTo>
                    <a:lnTo>
                      <a:pt x="446" y="198"/>
                    </a:lnTo>
                    <a:lnTo>
                      <a:pt x="444" y="200"/>
                    </a:lnTo>
                    <a:lnTo>
                      <a:pt x="446" y="200"/>
                    </a:lnTo>
                    <a:lnTo>
                      <a:pt x="446" y="200"/>
                    </a:lnTo>
                    <a:lnTo>
                      <a:pt x="448" y="200"/>
                    </a:lnTo>
                    <a:lnTo>
                      <a:pt x="448" y="200"/>
                    </a:lnTo>
                    <a:lnTo>
                      <a:pt x="448" y="200"/>
                    </a:lnTo>
                    <a:lnTo>
                      <a:pt x="448" y="200"/>
                    </a:lnTo>
                    <a:lnTo>
                      <a:pt x="448" y="200"/>
                    </a:lnTo>
                    <a:lnTo>
                      <a:pt x="446" y="202"/>
                    </a:lnTo>
                    <a:lnTo>
                      <a:pt x="444" y="200"/>
                    </a:lnTo>
                    <a:lnTo>
                      <a:pt x="440" y="200"/>
                    </a:lnTo>
                    <a:lnTo>
                      <a:pt x="438" y="200"/>
                    </a:lnTo>
                    <a:lnTo>
                      <a:pt x="436" y="198"/>
                    </a:lnTo>
                    <a:lnTo>
                      <a:pt x="434" y="198"/>
                    </a:lnTo>
                    <a:lnTo>
                      <a:pt x="432" y="198"/>
                    </a:lnTo>
                    <a:lnTo>
                      <a:pt x="432" y="198"/>
                    </a:lnTo>
                    <a:lnTo>
                      <a:pt x="432" y="198"/>
                    </a:lnTo>
                    <a:lnTo>
                      <a:pt x="432" y="198"/>
                    </a:lnTo>
                    <a:lnTo>
                      <a:pt x="428" y="198"/>
                    </a:lnTo>
                    <a:lnTo>
                      <a:pt x="426" y="200"/>
                    </a:lnTo>
                    <a:lnTo>
                      <a:pt x="424" y="202"/>
                    </a:lnTo>
                    <a:lnTo>
                      <a:pt x="422" y="202"/>
                    </a:lnTo>
                    <a:lnTo>
                      <a:pt x="406" y="204"/>
                    </a:lnTo>
                    <a:lnTo>
                      <a:pt x="406" y="204"/>
                    </a:lnTo>
                    <a:lnTo>
                      <a:pt x="400" y="206"/>
                    </a:lnTo>
                    <a:lnTo>
                      <a:pt x="398" y="208"/>
                    </a:lnTo>
                    <a:lnTo>
                      <a:pt x="396" y="214"/>
                    </a:lnTo>
                    <a:lnTo>
                      <a:pt x="396" y="214"/>
                    </a:lnTo>
                    <a:lnTo>
                      <a:pt x="394" y="216"/>
                    </a:lnTo>
                    <a:lnTo>
                      <a:pt x="394" y="220"/>
                    </a:lnTo>
                    <a:lnTo>
                      <a:pt x="394" y="222"/>
                    </a:lnTo>
                    <a:lnTo>
                      <a:pt x="392" y="226"/>
                    </a:lnTo>
                    <a:lnTo>
                      <a:pt x="392" y="228"/>
                    </a:lnTo>
                    <a:lnTo>
                      <a:pt x="392" y="228"/>
                    </a:lnTo>
                    <a:lnTo>
                      <a:pt x="390" y="230"/>
                    </a:lnTo>
                    <a:lnTo>
                      <a:pt x="388" y="232"/>
                    </a:lnTo>
                    <a:lnTo>
                      <a:pt x="388" y="238"/>
                    </a:lnTo>
                    <a:lnTo>
                      <a:pt x="384" y="242"/>
                    </a:lnTo>
                    <a:lnTo>
                      <a:pt x="382" y="244"/>
                    </a:lnTo>
                    <a:lnTo>
                      <a:pt x="380" y="244"/>
                    </a:lnTo>
                    <a:lnTo>
                      <a:pt x="374" y="246"/>
                    </a:lnTo>
                    <a:lnTo>
                      <a:pt x="374" y="248"/>
                    </a:lnTo>
                    <a:lnTo>
                      <a:pt x="374" y="248"/>
                    </a:lnTo>
                    <a:lnTo>
                      <a:pt x="374" y="248"/>
                    </a:lnTo>
                    <a:lnTo>
                      <a:pt x="376" y="246"/>
                    </a:lnTo>
                    <a:lnTo>
                      <a:pt x="376" y="246"/>
                    </a:lnTo>
                    <a:lnTo>
                      <a:pt x="376" y="248"/>
                    </a:lnTo>
                    <a:lnTo>
                      <a:pt x="376" y="248"/>
                    </a:lnTo>
                    <a:lnTo>
                      <a:pt x="376" y="248"/>
                    </a:lnTo>
                    <a:lnTo>
                      <a:pt x="376" y="250"/>
                    </a:lnTo>
                    <a:lnTo>
                      <a:pt x="376" y="252"/>
                    </a:lnTo>
                    <a:lnTo>
                      <a:pt x="374" y="252"/>
                    </a:lnTo>
                    <a:lnTo>
                      <a:pt x="372" y="254"/>
                    </a:lnTo>
                    <a:lnTo>
                      <a:pt x="372" y="254"/>
                    </a:lnTo>
                    <a:lnTo>
                      <a:pt x="368" y="254"/>
                    </a:lnTo>
                    <a:lnTo>
                      <a:pt x="366" y="254"/>
                    </a:lnTo>
                    <a:lnTo>
                      <a:pt x="366" y="252"/>
                    </a:lnTo>
                    <a:lnTo>
                      <a:pt x="368" y="252"/>
                    </a:lnTo>
                    <a:lnTo>
                      <a:pt x="368" y="252"/>
                    </a:lnTo>
                    <a:lnTo>
                      <a:pt x="366" y="250"/>
                    </a:lnTo>
                    <a:lnTo>
                      <a:pt x="364" y="250"/>
                    </a:lnTo>
                    <a:lnTo>
                      <a:pt x="362" y="250"/>
                    </a:lnTo>
                    <a:lnTo>
                      <a:pt x="358" y="250"/>
                    </a:lnTo>
                    <a:lnTo>
                      <a:pt x="358" y="250"/>
                    </a:lnTo>
                    <a:lnTo>
                      <a:pt x="354" y="252"/>
                    </a:lnTo>
                    <a:lnTo>
                      <a:pt x="354" y="252"/>
                    </a:lnTo>
                    <a:lnTo>
                      <a:pt x="354" y="254"/>
                    </a:lnTo>
                    <a:lnTo>
                      <a:pt x="352" y="254"/>
                    </a:lnTo>
                    <a:lnTo>
                      <a:pt x="348" y="256"/>
                    </a:lnTo>
                    <a:lnTo>
                      <a:pt x="346" y="254"/>
                    </a:lnTo>
                    <a:lnTo>
                      <a:pt x="340" y="254"/>
                    </a:lnTo>
                    <a:lnTo>
                      <a:pt x="338" y="256"/>
                    </a:lnTo>
                    <a:lnTo>
                      <a:pt x="336" y="258"/>
                    </a:lnTo>
                    <a:lnTo>
                      <a:pt x="330" y="260"/>
                    </a:lnTo>
                    <a:lnTo>
                      <a:pt x="328" y="260"/>
                    </a:lnTo>
                    <a:lnTo>
                      <a:pt x="326" y="260"/>
                    </a:lnTo>
                    <a:lnTo>
                      <a:pt x="324" y="260"/>
                    </a:lnTo>
                    <a:lnTo>
                      <a:pt x="324" y="256"/>
                    </a:lnTo>
                    <a:lnTo>
                      <a:pt x="322" y="254"/>
                    </a:lnTo>
                    <a:lnTo>
                      <a:pt x="318" y="252"/>
                    </a:lnTo>
                    <a:lnTo>
                      <a:pt x="316" y="250"/>
                    </a:lnTo>
                    <a:lnTo>
                      <a:pt x="310" y="250"/>
                    </a:lnTo>
                    <a:lnTo>
                      <a:pt x="308" y="248"/>
                    </a:lnTo>
                    <a:lnTo>
                      <a:pt x="308" y="248"/>
                    </a:lnTo>
                    <a:lnTo>
                      <a:pt x="310" y="250"/>
                    </a:lnTo>
                    <a:lnTo>
                      <a:pt x="310" y="250"/>
                    </a:lnTo>
                    <a:lnTo>
                      <a:pt x="310" y="250"/>
                    </a:lnTo>
                    <a:lnTo>
                      <a:pt x="306" y="250"/>
                    </a:lnTo>
                    <a:lnTo>
                      <a:pt x="306" y="248"/>
                    </a:lnTo>
                    <a:lnTo>
                      <a:pt x="306" y="248"/>
                    </a:lnTo>
                    <a:lnTo>
                      <a:pt x="306" y="248"/>
                    </a:lnTo>
                    <a:lnTo>
                      <a:pt x="308" y="248"/>
                    </a:lnTo>
                    <a:lnTo>
                      <a:pt x="306" y="246"/>
                    </a:lnTo>
                    <a:lnTo>
                      <a:pt x="304" y="244"/>
                    </a:lnTo>
                    <a:lnTo>
                      <a:pt x="304" y="242"/>
                    </a:lnTo>
                    <a:lnTo>
                      <a:pt x="304" y="242"/>
                    </a:lnTo>
                    <a:lnTo>
                      <a:pt x="300" y="238"/>
                    </a:lnTo>
                    <a:lnTo>
                      <a:pt x="300" y="236"/>
                    </a:lnTo>
                    <a:lnTo>
                      <a:pt x="300" y="234"/>
                    </a:lnTo>
                    <a:lnTo>
                      <a:pt x="300" y="230"/>
                    </a:lnTo>
                    <a:lnTo>
                      <a:pt x="296" y="224"/>
                    </a:lnTo>
                    <a:lnTo>
                      <a:pt x="292" y="216"/>
                    </a:lnTo>
                    <a:lnTo>
                      <a:pt x="290" y="214"/>
                    </a:lnTo>
                    <a:lnTo>
                      <a:pt x="292" y="212"/>
                    </a:lnTo>
                    <a:lnTo>
                      <a:pt x="290" y="208"/>
                    </a:lnTo>
                    <a:lnTo>
                      <a:pt x="288" y="202"/>
                    </a:lnTo>
                    <a:lnTo>
                      <a:pt x="288" y="202"/>
                    </a:lnTo>
                    <a:lnTo>
                      <a:pt x="288" y="200"/>
                    </a:lnTo>
                    <a:lnTo>
                      <a:pt x="288" y="200"/>
                    </a:lnTo>
                    <a:lnTo>
                      <a:pt x="286" y="200"/>
                    </a:lnTo>
                    <a:lnTo>
                      <a:pt x="286" y="198"/>
                    </a:lnTo>
                    <a:lnTo>
                      <a:pt x="286" y="190"/>
                    </a:lnTo>
                    <a:lnTo>
                      <a:pt x="288" y="196"/>
                    </a:lnTo>
                    <a:lnTo>
                      <a:pt x="290" y="198"/>
                    </a:lnTo>
                    <a:lnTo>
                      <a:pt x="290" y="198"/>
                    </a:lnTo>
                    <a:lnTo>
                      <a:pt x="290" y="200"/>
                    </a:lnTo>
                    <a:lnTo>
                      <a:pt x="290" y="200"/>
                    </a:lnTo>
                    <a:lnTo>
                      <a:pt x="288" y="202"/>
                    </a:lnTo>
                    <a:lnTo>
                      <a:pt x="290" y="204"/>
                    </a:lnTo>
                    <a:lnTo>
                      <a:pt x="290" y="202"/>
                    </a:lnTo>
                    <a:lnTo>
                      <a:pt x="290" y="202"/>
                    </a:lnTo>
                    <a:lnTo>
                      <a:pt x="292" y="200"/>
                    </a:lnTo>
                    <a:lnTo>
                      <a:pt x="290" y="198"/>
                    </a:lnTo>
                    <a:lnTo>
                      <a:pt x="290" y="196"/>
                    </a:lnTo>
                    <a:lnTo>
                      <a:pt x="288" y="194"/>
                    </a:lnTo>
                    <a:lnTo>
                      <a:pt x="286" y="190"/>
                    </a:lnTo>
                    <a:lnTo>
                      <a:pt x="286" y="186"/>
                    </a:lnTo>
                    <a:lnTo>
                      <a:pt x="286" y="182"/>
                    </a:lnTo>
                    <a:lnTo>
                      <a:pt x="286" y="182"/>
                    </a:lnTo>
                    <a:lnTo>
                      <a:pt x="286" y="180"/>
                    </a:lnTo>
                    <a:lnTo>
                      <a:pt x="288" y="178"/>
                    </a:lnTo>
                    <a:lnTo>
                      <a:pt x="288" y="176"/>
                    </a:lnTo>
                    <a:lnTo>
                      <a:pt x="288" y="174"/>
                    </a:lnTo>
                    <a:lnTo>
                      <a:pt x="290" y="168"/>
                    </a:lnTo>
                    <a:lnTo>
                      <a:pt x="292" y="160"/>
                    </a:lnTo>
                    <a:lnTo>
                      <a:pt x="292" y="160"/>
                    </a:lnTo>
                    <a:lnTo>
                      <a:pt x="292" y="160"/>
                    </a:lnTo>
                    <a:lnTo>
                      <a:pt x="292" y="156"/>
                    </a:lnTo>
                    <a:lnTo>
                      <a:pt x="294" y="148"/>
                    </a:lnTo>
                    <a:lnTo>
                      <a:pt x="300" y="138"/>
                    </a:lnTo>
                    <a:lnTo>
                      <a:pt x="302" y="134"/>
                    </a:lnTo>
                    <a:lnTo>
                      <a:pt x="306" y="128"/>
                    </a:lnTo>
                    <a:lnTo>
                      <a:pt x="308" y="124"/>
                    </a:lnTo>
                    <a:lnTo>
                      <a:pt x="308" y="120"/>
                    </a:lnTo>
                    <a:lnTo>
                      <a:pt x="306" y="120"/>
                    </a:lnTo>
                    <a:lnTo>
                      <a:pt x="306" y="122"/>
                    </a:lnTo>
                    <a:lnTo>
                      <a:pt x="306" y="122"/>
                    </a:lnTo>
                    <a:lnTo>
                      <a:pt x="306" y="122"/>
                    </a:lnTo>
                    <a:lnTo>
                      <a:pt x="304" y="122"/>
                    </a:lnTo>
                    <a:lnTo>
                      <a:pt x="304" y="122"/>
                    </a:lnTo>
                    <a:lnTo>
                      <a:pt x="302" y="120"/>
                    </a:lnTo>
                    <a:lnTo>
                      <a:pt x="300" y="120"/>
                    </a:lnTo>
                    <a:lnTo>
                      <a:pt x="294" y="118"/>
                    </a:lnTo>
                    <a:lnTo>
                      <a:pt x="292" y="118"/>
                    </a:lnTo>
                    <a:lnTo>
                      <a:pt x="290" y="116"/>
                    </a:lnTo>
                    <a:lnTo>
                      <a:pt x="290" y="116"/>
                    </a:lnTo>
                    <a:lnTo>
                      <a:pt x="288" y="116"/>
                    </a:lnTo>
                    <a:lnTo>
                      <a:pt x="286" y="114"/>
                    </a:lnTo>
                    <a:lnTo>
                      <a:pt x="286" y="114"/>
                    </a:lnTo>
                    <a:lnTo>
                      <a:pt x="284" y="112"/>
                    </a:lnTo>
                    <a:lnTo>
                      <a:pt x="282" y="112"/>
                    </a:lnTo>
                    <a:lnTo>
                      <a:pt x="280" y="112"/>
                    </a:lnTo>
                    <a:lnTo>
                      <a:pt x="280" y="110"/>
                    </a:lnTo>
                    <a:lnTo>
                      <a:pt x="280" y="110"/>
                    </a:lnTo>
                    <a:lnTo>
                      <a:pt x="280" y="106"/>
                    </a:lnTo>
                    <a:lnTo>
                      <a:pt x="280" y="104"/>
                    </a:lnTo>
                    <a:lnTo>
                      <a:pt x="278" y="102"/>
                    </a:lnTo>
                    <a:lnTo>
                      <a:pt x="278" y="100"/>
                    </a:lnTo>
                    <a:lnTo>
                      <a:pt x="278" y="100"/>
                    </a:lnTo>
                    <a:lnTo>
                      <a:pt x="278" y="100"/>
                    </a:lnTo>
                    <a:lnTo>
                      <a:pt x="278" y="98"/>
                    </a:lnTo>
                    <a:lnTo>
                      <a:pt x="278" y="98"/>
                    </a:lnTo>
                    <a:lnTo>
                      <a:pt x="278" y="96"/>
                    </a:lnTo>
                    <a:lnTo>
                      <a:pt x="278" y="96"/>
                    </a:lnTo>
                    <a:lnTo>
                      <a:pt x="280" y="94"/>
                    </a:lnTo>
                    <a:lnTo>
                      <a:pt x="280" y="94"/>
                    </a:lnTo>
                    <a:lnTo>
                      <a:pt x="280" y="92"/>
                    </a:lnTo>
                    <a:lnTo>
                      <a:pt x="278" y="90"/>
                    </a:lnTo>
                    <a:lnTo>
                      <a:pt x="276" y="88"/>
                    </a:lnTo>
                    <a:lnTo>
                      <a:pt x="276" y="86"/>
                    </a:lnTo>
                    <a:lnTo>
                      <a:pt x="274" y="84"/>
                    </a:lnTo>
                    <a:lnTo>
                      <a:pt x="274" y="80"/>
                    </a:lnTo>
                    <a:lnTo>
                      <a:pt x="272" y="80"/>
                    </a:lnTo>
                    <a:lnTo>
                      <a:pt x="272" y="78"/>
                    </a:lnTo>
                    <a:lnTo>
                      <a:pt x="272" y="76"/>
                    </a:lnTo>
                    <a:lnTo>
                      <a:pt x="272" y="76"/>
                    </a:lnTo>
                    <a:lnTo>
                      <a:pt x="272" y="76"/>
                    </a:lnTo>
                    <a:lnTo>
                      <a:pt x="270" y="74"/>
                    </a:lnTo>
                    <a:lnTo>
                      <a:pt x="270" y="70"/>
                    </a:lnTo>
                    <a:lnTo>
                      <a:pt x="270" y="66"/>
                    </a:lnTo>
                    <a:lnTo>
                      <a:pt x="270" y="64"/>
                    </a:lnTo>
                    <a:lnTo>
                      <a:pt x="268" y="62"/>
                    </a:lnTo>
                    <a:lnTo>
                      <a:pt x="266" y="60"/>
                    </a:lnTo>
                    <a:lnTo>
                      <a:pt x="266" y="60"/>
                    </a:lnTo>
                    <a:lnTo>
                      <a:pt x="266" y="58"/>
                    </a:lnTo>
                    <a:lnTo>
                      <a:pt x="266" y="58"/>
                    </a:lnTo>
                    <a:lnTo>
                      <a:pt x="262" y="54"/>
                    </a:lnTo>
                    <a:lnTo>
                      <a:pt x="262" y="52"/>
                    </a:lnTo>
                    <a:lnTo>
                      <a:pt x="262" y="52"/>
                    </a:lnTo>
                    <a:lnTo>
                      <a:pt x="260" y="52"/>
                    </a:lnTo>
                    <a:lnTo>
                      <a:pt x="260" y="52"/>
                    </a:lnTo>
                    <a:lnTo>
                      <a:pt x="260" y="52"/>
                    </a:lnTo>
                    <a:lnTo>
                      <a:pt x="260" y="52"/>
                    </a:lnTo>
                    <a:lnTo>
                      <a:pt x="258" y="52"/>
                    </a:lnTo>
                    <a:lnTo>
                      <a:pt x="256" y="52"/>
                    </a:lnTo>
                    <a:lnTo>
                      <a:pt x="252" y="52"/>
                    </a:lnTo>
                    <a:lnTo>
                      <a:pt x="250" y="52"/>
                    </a:lnTo>
                    <a:lnTo>
                      <a:pt x="250" y="50"/>
                    </a:lnTo>
                    <a:lnTo>
                      <a:pt x="248" y="50"/>
                    </a:lnTo>
                    <a:lnTo>
                      <a:pt x="246" y="52"/>
                    </a:lnTo>
                    <a:lnTo>
                      <a:pt x="246" y="52"/>
                    </a:lnTo>
                    <a:lnTo>
                      <a:pt x="244" y="52"/>
                    </a:lnTo>
                    <a:lnTo>
                      <a:pt x="240" y="54"/>
                    </a:lnTo>
                    <a:lnTo>
                      <a:pt x="238" y="58"/>
                    </a:lnTo>
                    <a:lnTo>
                      <a:pt x="236" y="60"/>
                    </a:lnTo>
                    <a:lnTo>
                      <a:pt x="236" y="62"/>
                    </a:lnTo>
                    <a:lnTo>
                      <a:pt x="236" y="62"/>
                    </a:lnTo>
                    <a:lnTo>
                      <a:pt x="236" y="62"/>
                    </a:lnTo>
                    <a:lnTo>
                      <a:pt x="234" y="64"/>
                    </a:lnTo>
                    <a:lnTo>
                      <a:pt x="232" y="66"/>
                    </a:lnTo>
                    <a:lnTo>
                      <a:pt x="230" y="66"/>
                    </a:lnTo>
                    <a:lnTo>
                      <a:pt x="230" y="66"/>
                    </a:lnTo>
                    <a:lnTo>
                      <a:pt x="228" y="64"/>
                    </a:lnTo>
                    <a:lnTo>
                      <a:pt x="224" y="62"/>
                    </a:lnTo>
                    <a:lnTo>
                      <a:pt x="222" y="60"/>
                    </a:lnTo>
                    <a:lnTo>
                      <a:pt x="220" y="60"/>
                    </a:lnTo>
                    <a:lnTo>
                      <a:pt x="218" y="60"/>
                    </a:lnTo>
                    <a:lnTo>
                      <a:pt x="218" y="58"/>
                    </a:lnTo>
                    <a:lnTo>
                      <a:pt x="216" y="56"/>
                    </a:lnTo>
                    <a:lnTo>
                      <a:pt x="216" y="56"/>
                    </a:lnTo>
                    <a:lnTo>
                      <a:pt x="214" y="54"/>
                    </a:lnTo>
                    <a:lnTo>
                      <a:pt x="214" y="50"/>
                    </a:lnTo>
                    <a:lnTo>
                      <a:pt x="214" y="48"/>
                    </a:lnTo>
                    <a:lnTo>
                      <a:pt x="214" y="46"/>
                    </a:lnTo>
                    <a:lnTo>
                      <a:pt x="214" y="40"/>
                    </a:lnTo>
                    <a:lnTo>
                      <a:pt x="212" y="38"/>
                    </a:lnTo>
                    <a:lnTo>
                      <a:pt x="212" y="36"/>
                    </a:lnTo>
                    <a:lnTo>
                      <a:pt x="212" y="36"/>
                    </a:lnTo>
                    <a:lnTo>
                      <a:pt x="208" y="34"/>
                    </a:lnTo>
                    <a:lnTo>
                      <a:pt x="206" y="30"/>
                    </a:lnTo>
                    <a:lnTo>
                      <a:pt x="204" y="26"/>
                    </a:lnTo>
                    <a:lnTo>
                      <a:pt x="202" y="24"/>
                    </a:lnTo>
                    <a:lnTo>
                      <a:pt x="200" y="22"/>
                    </a:lnTo>
                    <a:lnTo>
                      <a:pt x="198" y="20"/>
                    </a:lnTo>
                    <a:lnTo>
                      <a:pt x="198" y="18"/>
                    </a:lnTo>
                    <a:lnTo>
                      <a:pt x="198" y="16"/>
                    </a:lnTo>
                    <a:lnTo>
                      <a:pt x="198" y="16"/>
                    </a:lnTo>
                    <a:lnTo>
                      <a:pt x="196" y="16"/>
                    </a:lnTo>
                    <a:lnTo>
                      <a:pt x="194" y="16"/>
                    </a:lnTo>
                    <a:lnTo>
                      <a:pt x="190" y="16"/>
                    </a:lnTo>
                    <a:lnTo>
                      <a:pt x="188" y="16"/>
                    </a:lnTo>
                    <a:lnTo>
                      <a:pt x="184" y="16"/>
                    </a:lnTo>
                    <a:lnTo>
                      <a:pt x="180" y="16"/>
                    </a:lnTo>
                    <a:lnTo>
                      <a:pt x="178" y="16"/>
                    </a:lnTo>
                    <a:lnTo>
                      <a:pt x="174" y="16"/>
                    </a:lnTo>
                    <a:lnTo>
                      <a:pt x="170" y="16"/>
                    </a:lnTo>
                    <a:lnTo>
                      <a:pt x="170" y="18"/>
                    </a:lnTo>
                    <a:lnTo>
                      <a:pt x="170" y="20"/>
                    </a:lnTo>
                    <a:lnTo>
                      <a:pt x="168" y="22"/>
                    </a:lnTo>
                    <a:lnTo>
                      <a:pt x="168" y="24"/>
                    </a:lnTo>
                    <a:lnTo>
                      <a:pt x="162" y="24"/>
                    </a:lnTo>
                    <a:lnTo>
                      <a:pt x="156" y="24"/>
                    </a:lnTo>
                    <a:lnTo>
                      <a:pt x="152" y="24"/>
                    </a:lnTo>
                    <a:lnTo>
                      <a:pt x="146" y="24"/>
                    </a:lnTo>
                    <a:lnTo>
                      <a:pt x="140" y="24"/>
                    </a:lnTo>
                    <a:lnTo>
                      <a:pt x="136" y="24"/>
                    </a:lnTo>
                    <a:lnTo>
                      <a:pt x="130" y="24"/>
                    </a:lnTo>
                    <a:lnTo>
                      <a:pt x="124" y="24"/>
                    </a:lnTo>
                    <a:lnTo>
                      <a:pt x="118" y="22"/>
                    </a:lnTo>
                    <a:lnTo>
                      <a:pt x="112" y="20"/>
                    </a:lnTo>
                    <a:lnTo>
                      <a:pt x="106" y="16"/>
                    </a:lnTo>
                    <a:lnTo>
                      <a:pt x="100" y="14"/>
                    </a:lnTo>
                    <a:lnTo>
                      <a:pt x="94" y="12"/>
                    </a:lnTo>
                    <a:lnTo>
                      <a:pt x="88" y="10"/>
                    </a:lnTo>
                    <a:lnTo>
                      <a:pt x="82" y="6"/>
                    </a:lnTo>
                    <a:lnTo>
                      <a:pt x="76" y="4"/>
                    </a:lnTo>
                    <a:lnTo>
                      <a:pt x="76" y="2"/>
                    </a:lnTo>
                    <a:lnTo>
                      <a:pt x="78" y="0"/>
                    </a:lnTo>
                    <a:lnTo>
                      <a:pt x="78" y="0"/>
                    </a:lnTo>
                    <a:lnTo>
                      <a:pt x="72" y="0"/>
                    </a:lnTo>
                    <a:lnTo>
                      <a:pt x="68" y="2"/>
                    </a:lnTo>
                    <a:lnTo>
                      <a:pt x="64" y="2"/>
                    </a:lnTo>
                    <a:lnTo>
                      <a:pt x="60" y="2"/>
                    </a:lnTo>
                    <a:lnTo>
                      <a:pt x="54" y="2"/>
                    </a:lnTo>
                    <a:lnTo>
                      <a:pt x="50" y="2"/>
                    </a:lnTo>
                    <a:lnTo>
                      <a:pt x="46" y="2"/>
                    </a:lnTo>
                    <a:lnTo>
                      <a:pt x="42" y="4"/>
                    </a:lnTo>
                    <a:lnTo>
                      <a:pt x="42" y="6"/>
                    </a:lnTo>
                    <a:lnTo>
                      <a:pt x="42" y="8"/>
                    </a:lnTo>
                    <a:lnTo>
                      <a:pt x="42" y="10"/>
                    </a:lnTo>
                    <a:lnTo>
                      <a:pt x="42" y="12"/>
                    </a:lnTo>
                    <a:lnTo>
                      <a:pt x="44" y="16"/>
                    </a:lnTo>
                    <a:lnTo>
                      <a:pt x="44" y="18"/>
                    </a:lnTo>
                    <a:lnTo>
                      <a:pt x="44" y="18"/>
                    </a:lnTo>
                    <a:lnTo>
                      <a:pt x="42" y="18"/>
                    </a:lnTo>
                    <a:lnTo>
                      <a:pt x="42" y="18"/>
                    </a:lnTo>
                    <a:lnTo>
                      <a:pt x="42" y="18"/>
                    </a:lnTo>
                    <a:lnTo>
                      <a:pt x="42" y="20"/>
                    </a:lnTo>
                    <a:lnTo>
                      <a:pt x="42" y="22"/>
                    </a:lnTo>
                    <a:lnTo>
                      <a:pt x="44" y="24"/>
                    </a:lnTo>
                    <a:lnTo>
                      <a:pt x="44" y="26"/>
                    </a:lnTo>
                    <a:lnTo>
                      <a:pt x="44" y="28"/>
                    </a:lnTo>
                    <a:lnTo>
                      <a:pt x="44" y="30"/>
                    </a:lnTo>
                    <a:lnTo>
                      <a:pt x="44" y="32"/>
                    </a:lnTo>
                    <a:lnTo>
                      <a:pt x="46" y="34"/>
                    </a:lnTo>
                    <a:lnTo>
                      <a:pt x="46" y="36"/>
                    </a:lnTo>
                    <a:lnTo>
                      <a:pt x="44" y="38"/>
                    </a:lnTo>
                    <a:lnTo>
                      <a:pt x="44" y="40"/>
                    </a:lnTo>
                    <a:lnTo>
                      <a:pt x="46" y="42"/>
                    </a:lnTo>
                    <a:lnTo>
                      <a:pt x="46" y="42"/>
                    </a:lnTo>
                    <a:lnTo>
                      <a:pt x="46" y="46"/>
                    </a:lnTo>
                    <a:lnTo>
                      <a:pt x="44" y="50"/>
                    </a:lnTo>
                    <a:lnTo>
                      <a:pt x="46" y="50"/>
                    </a:lnTo>
                    <a:lnTo>
                      <a:pt x="46" y="52"/>
                    </a:lnTo>
                    <a:lnTo>
                      <a:pt x="46" y="54"/>
                    </a:lnTo>
                    <a:lnTo>
                      <a:pt x="50" y="56"/>
                    </a:lnTo>
                    <a:lnTo>
                      <a:pt x="50" y="58"/>
                    </a:lnTo>
                    <a:lnTo>
                      <a:pt x="54" y="60"/>
                    </a:lnTo>
                    <a:lnTo>
                      <a:pt x="54" y="60"/>
                    </a:lnTo>
                    <a:lnTo>
                      <a:pt x="54" y="62"/>
                    </a:lnTo>
                    <a:lnTo>
                      <a:pt x="56" y="64"/>
                    </a:lnTo>
                    <a:lnTo>
                      <a:pt x="60" y="70"/>
                    </a:lnTo>
                    <a:lnTo>
                      <a:pt x="62" y="74"/>
                    </a:lnTo>
                    <a:lnTo>
                      <a:pt x="62" y="76"/>
                    </a:lnTo>
                    <a:lnTo>
                      <a:pt x="60" y="80"/>
                    </a:lnTo>
                    <a:lnTo>
                      <a:pt x="58" y="84"/>
                    </a:lnTo>
                    <a:lnTo>
                      <a:pt x="56" y="86"/>
                    </a:lnTo>
                    <a:lnTo>
                      <a:pt x="56" y="86"/>
                    </a:lnTo>
                    <a:lnTo>
                      <a:pt x="58" y="86"/>
                    </a:lnTo>
                    <a:lnTo>
                      <a:pt x="58" y="86"/>
                    </a:lnTo>
                    <a:lnTo>
                      <a:pt x="58" y="88"/>
                    </a:lnTo>
                    <a:lnTo>
                      <a:pt x="58" y="88"/>
                    </a:lnTo>
                    <a:lnTo>
                      <a:pt x="58" y="90"/>
                    </a:lnTo>
                    <a:lnTo>
                      <a:pt x="56" y="90"/>
                    </a:lnTo>
                    <a:lnTo>
                      <a:pt x="56" y="90"/>
                    </a:lnTo>
                    <a:lnTo>
                      <a:pt x="54" y="88"/>
                    </a:lnTo>
                    <a:lnTo>
                      <a:pt x="56" y="86"/>
                    </a:lnTo>
                    <a:lnTo>
                      <a:pt x="56" y="86"/>
                    </a:lnTo>
                    <a:lnTo>
                      <a:pt x="54" y="86"/>
                    </a:lnTo>
                    <a:lnTo>
                      <a:pt x="52" y="88"/>
                    </a:lnTo>
                    <a:lnTo>
                      <a:pt x="50" y="88"/>
                    </a:lnTo>
                    <a:lnTo>
                      <a:pt x="48" y="88"/>
                    </a:lnTo>
                    <a:lnTo>
                      <a:pt x="44" y="86"/>
                    </a:lnTo>
                    <a:lnTo>
                      <a:pt x="44" y="88"/>
                    </a:lnTo>
                    <a:lnTo>
                      <a:pt x="44" y="88"/>
                    </a:lnTo>
                    <a:lnTo>
                      <a:pt x="46" y="90"/>
                    </a:lnTo>
                    <a:lnTo>
                      <a:pt x="48" y="92"/>
                    </a:lnTo>
                    <a:lnTo>
                      <a:pt x="50" y="94"/>
                    </a:lnTo>
                    <a:lnTo>
                      <a:pt x="50" y="96"/>
                    </a:lnTo>
                    <a:lnTo>
                      <a:pt x="50" y="96"/>
                    </a:lnTo>
                    <a:lnTo>
                      <a:pt x="50" y="98"/>
                    </a:lnTo>
                    <a:lnTo>
                      <a:pt x="52" y="100"/>
                    </a:lnTo>
                    <a:lnTo>
                      <a:pt x="54" y="100"/>
                    </a:lnTo>
                    <a:lnTo>
                      <a:pt x="54" y="100"/>
                    </a:lnTo>
                    <a:lnTo>
                      <a:pt x="56" y="102"/>
                    </a:lnTo>
                    <a:lnTo>
                      <a:pt x="56" y="102"/>
                    </a:lnTo>
                    <a:lnTo>
                      <a:pt x="58" y="102"/>
                    </a:lnTo>
                    <a:lnTo>
                      <a:pt x="58" y="104"/>
                    </a:lnTo>
                    <a:lnTo>
                      <a:pt x="60" y="106"/>
                    </a:lnTo>
                    <a:lnTo>
                      <a:pt x="60" y="106"/>
                    </a:lnTo>
                    <a:lnTo>
                      <a:pt x="64" y="106"/>
                    </a:lnTo>
                    <a:lnTo>
                      <a:pt x="66" y="106"/>
                    </a:lnTo>
                    <a:lnTo>
                      <a:pt x="68" y="104"/>
                    </a:lnTo>
                    <a:lnTo>
                      <a:pt x="68" y="102"/>
                    </a:lnTo>
                    <a:lnTo>
                      <a:pt x="68" y="106"/>
                    </a:lnTo>
                    <a:lnTo>
                      <a:pt x="68" y="106"/>
                    </a:lnTo>
                    <a:lnTo>
                      <a:pt x="68" y="110"/>
                    </a:lnTo>
                    <a:lnTo>
                      <a:pt x="72" y="114"/>
                    </a:lnTo>
                    <a:lnTo>
                      <a:pt x="74" y="114"/>
                    </a:lnTo>
                    <a:lnTo>
                      <a:pt x="76" y="116"/>
                    </a:lnTo>
                    <a:lnTo>
                      <a:pt x="78" y="122"/>
                    </a:lnTo>
                    <a:lnTo>
                      <a:pt x="78" y="124"/>
                    </a:lnTo>
                    <a:lnTo>
                      <a:pt x="78" y="126"/>
                    </a:lnTo>
                    <a:lnTo>
                      <a:pt x="78" y="128"/>
                    </a:lnTo>
                    <a:lnTo>
                      <a:pt x="78" y="128"/>
                    </a:lnTo>
                    <a:lnTo>
                      <a:pt x="78" y="128"/>
                    </a:lnTo>
                    <a:lnTo>
                      <a:pt x="78" y="132"/>
                    </a:lnTo>
                    <a:lnTo>
                      <a:pt x="76" y="136"/>
                    </a:lnTo>
                    <a:lnTo>
                      <a:pt x="76" y="138"/>
                    </a:lnTo>
                    <a:lnTo>
                      <a:pt x="76" y="140"/>
                    </a:lnTo>
                    <a:lnTo>
                      <a:pt x="78" y="144"/>
                    </a:lnTo>
                    <a:lnTo>
                      <a:pt x="78" y="144"/>
                    </a:lnTo>
                    <a:lnTo>
                      <a:pt x="78" y="146"/>
                    </a:lnTo>
                    <a:lnTo>
                      <a:pt x="78" y="146"/>
                    </a:lnTo>
                    <a:lnTo>
                      <a:pt x="80" y="146"/>
                    </a:lnTo>
                    <a:lnTo>
                      <a:pt x="80" y="146"/>
                    </a:lnTo>
                    <a:lnTo>
                      <a:pt x="82" y="148"/>
                    </a:lnTo>
                    <a:lnTo>
                      <a:pt x="84" y="150"/>
                    </a:lnTo>
                    <a:lnTo>
                      <a:pt x="88" y="154"/>
                    </a:lnTo>
                    <a:lnTo>
                      <a:pt x="90" y="156"/>
                    </a:lnTo>
                    <a:lnTo>
                      <a:pt x="92" y="158"/>
                    </a:lnTo>
                    <a:lnTo>
                      <a:pt x="94" y="160"/>
                    </a:lnTo>
                    <a:lnTo>
                      <a:pt x="96" y="162"/>
                    </a:lnTo>
                    <a:lnTo>
                      <a:pt x="98" y="164"/>
                    </a:lnTo>
                    <a:lnTo>
                      <a:pt x="98" y="166"/>
                    </a:lnTo>
                    <a:lnTo>
                      <a:pt x="98" y="168"/>
                    </a:lnTo>
                    <a:lnTo>
                      <a:pt x="98" y="174"/>
                    </a:lnTo>
                    <a:lnTo>
                      <a:pt x="100" y="176"/>
                    </a:lnTo>
                    <a:lnTo>
                      <a:pt x="102" y="176"/>
                    </a:lnTo>
                    <a:lnTo>
                      <a:pt x="102" y="174"/>
                    </a:lnTo>
                    <a:lnTo>
                      <a:pt x="104" y="174"/>
                    </a:lnTo>
                    <a:lnTo>
                      <a:pt x="106" y="172"/>
                    </a:lnTo>
                    <a:lnTo>
                      <a:pt x="108" y="170"/>
                    </a:lnTo>
                    <a:lnTo>
                      <a:pt x="110" y="170"/>
                    </a:lnTo>
                    <a:lnTo>
                      <a:pt x="110" y="166"/>
                    </a:lnTo>
                    <a:lnTo>
                      <a:pt x="110" y="164"/>
                    </a:lnTo>
                    <a:lnTo>
                      <a:pt x="110" y="162"/>
                    </a:lnTo>
                    <a:lnTo>
                      <a:pt x="108" y="162"/>
                    </a:lnTo>
                    <a:lnTo>
                      <a:pt x="108" y="160"/>
                    </a:lnTo>
                    <a:lnTo>
                      <a:pt x="106" y="158"/>
                    </a:lnTo>
                    <a:lnTo>
                      <a:pt x="106" y="156"/>
                    </a:lnTo>
                    <a:lnTo>
                      <a:pt x="106" y="154"/>
                    </a:lnTo>
                    <a:lnTo>
                      <a:pt x="104" y="154"/>
                    </a:lnTo>
                    <a:lnTo>
                      <a:pt x="104" y="152"/>
                    </a:lnTo>
                    <a:lnTo>
                      <a:pt x="102" y="150"/>
                    </a:lnTo>
                    <a:lnTo>
                      <a:pt x="100" y="150"/>
                    </a:lnTo>
                    <a:lnTo>
                      <a:pt x="100" y="150"/>
                    </a:lnTo>
                    <a:lnTo>
                      <a:pt x="100" y="150"/>
                    </a:lnTo>
                    <a:lnTo>
                      <a:pt x="100" y="152"/>
                    </a:lnTo>
                    <a:lnTo>
                      <a:pt x="100" y="154"/>
                    </a:lnTo>
                    <a:lnTo>
                      <a:pt x="98" y="154"/>
                    </a:lnTo>
                    <a:lnTo>
                      <a:pt x="98" y="154"/>
                    </a:lnTo>
                    <a:lnTo>
                      <a:pt x="98" y="152"/>
                    </a:lnTo>
                    <a:lnTo>
                      <a:pt x="98" y="152"/>
                    </a:lnTo>
                    <a:lnTo>
                      <a:pt x="96" y="152"/>
                    </a:lnTo>
                    <a:lnTo>
                      <a:pt x="96" y="150"/>
                    </a:lnTo>
                    <a:lnTo>
                      <a:pt x="94" y="144"/>
                    </a:lnTo>
                    <a:lnTo>
                      <a:pt x="96" y="144"/>
                    </a:lnTo>
                    <a:lnTo>
                      <a:pt x="96" y="142"/>
                    </a:lnTo>
                    <a:lnTo>
                      <a:pt x="96" y="140"/>
                    </a:lnTo>
                    <a:lnTo>
                      <a:pt x="96" y="138"/>
                    </a:lnTo>
                    <a:lnTo>
                      <a:pt x="94" y="136"/>
                    </a:lnTo>
                    <a:lnTo>
                      <a:pt x="94" y="130"/>
                    </a:lnTo>
                    <a:lnTo>
                      <a:pt x="94" y="128"/>
                    </a:lnTo>
                    <a:lnTo>
                      <a:pt x="92" y="128"/>
                    </a:lnTo>
                    <a:lnTo>
                      <a:pt x="92" y="124"/>
                    </a:lnTo>
                    <a:lnTo>
                      <a:pt x="92" y="120"/>
                    </a:lnTo>
                    <a:lnTo>
                      <a:pt x="92" y="118"/>
                    </a:lnTo>
                    <a:lnTo>
                      <a:pt x="92" y="116"/>
                    </a:lnTo>
                    <a:lnTo>
                      <a:pt x="92" y="114"/>
                    </a:lnTo>
                    <a:lnTo>
                      <a:pt x="92" y="112"/>
                    </a:lnTo>
                    <a:lnTo>
                      <a:pt x="92" y="110"/>
                    </a:lnTo>
                    <a:lnTo>
                      <a:pt x="92" y="110"/>
                    </a:lnTo>
                    <a:lnTo>
                      <a:pt x="92" y="108"/>
                    </a:lnTo>
                    <a:lnTo>
                      <a:pt x="88" y="104"/>
                    </a:lnTo>
                    <a:lnTo>
                      <a:pt x="88" y="104"/>
                    </a:lnTo>
                    <a:lnTo>
                      <a:pt x="88" y="106"/>
                    </a:lnTo>
                    <a:lnTo>
                      <a:pt x="88" y="108"/>
                    </a:lnTo>
                    <a:lnTo>
                      <a:pt x="88" y="110"/>
                    </a:lnTo>
                    <a:lnTo>
                      <a:pt x="88" y="110"/>
                    </a:lnTo>
                    <a:lnTo>
                      <a:pt x="88" y="110"/>
                    </a:lnTo>
                    <a:lnTo>
                      <a:pt x="86" y="108"/>
                    </a:lnTo>
                    <a:lnTo>
                      <a:pt x="88" y="104"/>
                    </a:lnTo>
                    <a:lnTo>
                      <a:pt x="86" y="102"/>
                    </a:lnTo>
                    <a:lnTo>
                      <a:pt x="86" y="102"/>
                    </a:lnTo>
                    <a:lnTo>
                      <a:pt x="86" y="100"/>
                    </a:lnTo>
                    <a:lnTo>
                      <a:pt x="86" y="100"/>
                    </a:lnTo>
                    <a:lnTo>
                      <a:pt x="84" y="98"/>
                    </a:lnTo>
                    <a:lnTo>
                      <a:pt x="84" y="96"/>
                    </a:lnTo>
                    <a:lnTo>
                      <a:pt x="84" y="92"/>
                    </a:lnTo>
                    <a:lnTo>
                      <a:pt x="82" y="90"/>
                    </a:lnTo>
                    <a:lnTo>
                      <a:pt x="80" y="88"/>
                    </a:lnTo>
                    <a:lnTo>
                      <a:pt x="80" y="86"/>
                    </a:lnTo>
                    <a:lnTo>
                      <a:pt x="80" y="84"/>
                    </a:lnTo>
                    <a:lnTo>
                      <a:pt x="80" y="82"/>
                    </a:lnTo>
                    <a:lnTo>
                      <a:pt x="80" y="80"/>
                    </a:lnTo>
                    <a:lnTo>
                      <a:pt x="80" y="78"/>
                    </a:lnTo>
                    <a:lnTo>
                      <a:pt x="80" y="78"/>
                    </a:lnTo>
                    <a:lnTo>
                      <a:pt x="80" y="76"/>
                    </a:lnTo>
                    <a:lnTo>
                      <a:pt x="80" y="76"/>
                    </a:lnTo>
                    <a:lnTo>
                      <a:pt x="78" y="76"/>
                    </a:lnTo>
                    <a:lnTo>
                      <a:pt x="78" y="74"/>
                    </a:lnTo>
                    <a:lnTo>
                      <a:pt x="78" y="70"/>
                    </a:lnTo>
                    <a:lnTo>
                      <a:pt x="76" y="70"/>
                    </a:lnTo>
                    <a:lnTo>
                      <a:pt x="76" y="70"/>
                    </a:lnTo>
                    <a:lnTo>
                      <a:pt x="76" y="70"/>
                    </a:lnTo>
                    <a:lnTo>
                      <a:pt x="76" y="68"/>
                    </a:lnTo>
                    <a:lnTo>
                      <a:pt x="76" y="68"/>
                    </a:lnTo>
                    <a:lnTo>
                      <a:pt x="74" y="68"/>
                    </a:lnTo>
                    <a:lnTo>
                      <a:pt x="74" y="66"/>
                    </a:lnTo>
                    <a:lnTo>
                      <a:pt x="74" y="64"/>
                    </a:lnTo>
                    <a:lnTo>
                      <a:pt x="72" y="60"/>
                    </a:lnTo>
                    <a:lnTo>
                      <a:pt x="72" y="58"/>
                    </a:lnTo>
                    <a:lnTo>
                      <a:pt x="68" y="56"/>
                    </a:lnTo>
                    <a:lnTo>
                      <a:pt x="68" y="54"/>
                    </a:lnTo>
                    <a:lnTo>
                      <a:pt x="66" y="52"/>
                    </a:lnTo>
                    <a:lnTo>
                      <a:pt x="66" y="50"/>
                    </a:lnTo>
                    <a:lnTo>
                      <a:pt x="64" y="48"/>
                    </a:lnTo>
                    <a:lnTo>
                      <a:pt x="64" y="46"/>
                    </a:lnTo>
                    <a:lnTo>
                      <a:pt x="64" y="44"/>
                    </a:lnTo>
                    <a:lnTo>
                      <a:pt x="66" y="40"/>
                    </a:lnTo>
                    <a:lnTo>
                      <a:pt x="66" y="38"/>
                    </a:lnTo>
                    <a:lnTo>
                      <a:pt x="66" y="34"/>
                    </a:lnTo>
                    <a:lnTo>
                      <a:pt x="66" y="32"/>
                    </a:lnTo>
                    <a:lnTo>
                      <a:pt x="66" y="30"/>
                    </a:lnTo>
                    <a:lnTo>
                      <a:pt x="66" y="28"/>
                    </a:lnTo>
                    <a:lnTo>
                      <a:pt x="68" y="22"/>
                    </a:lnTo>
                    <a:lnTo>
                      <a:pt x="70" y="20"/>
                    </a:lnTo>
                    <a:lnTo>
                      <a:pt x="70" y="16"/>
                    </a:lnTo>
                    <a:lnTo>
                      <a:pt x="70" y="16"/>
                    </a:lnTo>
                    <a:lnTo>
                      <a:pt x="70" y="14"/>
                    </a:lnTo>
                    <a:lnTo>
                      <a:pt x="72" y="16"/>
                    </a:lnTo>
                    <a:lnTo>
                      <a:pt x="72" y="16"/>
                    </a:lnTo>
                    <a:lnTo>
                      <a:pt x="74" y="18"/>
                    </a:lnTo>
                    <a:lnTo>
                      <a:pt x="74" y="18"/>
                    </a:lnTo>
                    <a:lnTo>
                      <a:pt x="78" y="20"/>
                    </a:lnTo>
                    <a:lnTo>
                      <a:pt x="80" y="22"/>
                    </a:lnTo>
                    <a:lnTo>
                      <a:pt x="80" y="22"/>
                    </a:lnTo>
                    <a:lnTo>
                      <a:pt x="82" y="22"/>
                    </a:lnTo>
                    <a:lnTo>
                      <a:pt x="82" y="20"/>
                    </a:lnTo>
                    <a:lnTo>
                      <a:pt x="84" y="20"/>
                    </a:lnTo>
                    <a:lnTo>
                      <a:pt x="86" y="20"/>
                    </a:lnTo>
                    <a:lnTo>
                      <a:pt x="86" y="22"/>
                    </a:lnTo>
                    <a:lnTo>
                      <a:pt x="86" y="22"/>
                    </a:lnTo>
                    <a:lnTo>
                      <a:pt x="86" y="24"/>
                    </a:lnTo>
                    <a:lnTo>
                      <a:pt x="88" y="26"/>
                    </a:lnTo>
                    <a:lnTo>
                      <a:pt x="92" y="26"/>
                    </a:lnTo>
                    <a:lnTo>
                      <a:pt x="92" y="26"/>
                    </a:lnTo>
                    <a:lnTo>
                      <a:pt x="94" y="26"/>
                    </a:lnTo>
                    <a:lnTo>
                      <a:pt x="94" y="28"/>
                    </a:lnTo>
                    <a:lnTo>
                      <a:pt x="94" y="30"/>
                    </a:lnTo>
                    <a:lnTo>
                      <a:pt x="92" y="30"/>
                    </a:lnTo>
                    <a:lnTo>
                      <a:pt x="92" y="30"/>
                    </a:lnTo>
                    <a:lnTo>
                      <a:pt x="92" y="30"/>
                    </a:lnTo>
                    <a:lnTo>
                      <a:pt x="92" y="30"/>
                    </a:lnTo>
                    <a:lnTo>
                      <a:pt x="92" y="32"/>
                    </a:lnTo>
                    <a:lnTo>
                      <a:pt x="90" y="34"/>
                    </a:lnTo>
                    <a:lnTo>
                      <a:pt x="90" y="36"/>
                    </a:lnTo>
                    <a:lnTo>
                      <a:pt x="92" y="40"/>
                    </a:lnTo>
                    <a:lnTo>
                      <a:pt x="92" y="44"/>
                    </a:lnTo>
                    <a:lnTo>
                      <a:pt x="92" y="46"/>
                    </a:lnTo>
                    <a:lnTo>
                      <a:pt x="92" y="48"/>
                    </a:lnTo>
                    <a:lnTo>
                      <a:pt x="92" y="50"/>
                    </a:lnTo>
                    <a:lnTo>
                      <a:pt x="92" y="50"/>
                    </a:lnTo>
                    <a:lnTo>
                      <a:pt x="92" y="54"/>
                    </a:lnTo>
                    <a:lnTo>
                      <a:pt x="94" y="56"/>
                    </a:lnTo>
                    <a:lnTo>
                      <a:pt x="94" y="58"/>
                    </a:lnTo>
                    <a:lnTo>
                      <a:pt x="94" y="58"/>
                    </a:lnTo>
                    <a:lnTo>
                      <a:pt x="92" y="60"/>
                    </a:lnTo>
                    <a:lnTo>
                      <a:pt x="94" y="60"/>
                    </a:lnTo>
                    <a:lnTo>
                      <a:pt x="94" y="62"/>
                    </a:lnTo>
                    <a:lnTo>
                      <a:pt x="94" y="64"/>
                    </a:lnTo>
                    <a:lnTo>
                      <a:pt x="94" y="66"/>
                    </a:lnTo>
                    <a:lnTo>
                      <a:pt x="96" y="68"/>
                    </a:lnTo>
                    <a:lnTo>
                      <a:pt x="96" y="70"/>
                    </a:lnTo>
                    <a:lnTo>
                      <a:pt x="96" y="70"/>
                    </a:lnTo>
                    <a:lnTo>
                      <a:pt x="96" y="70"/>
                    </a:lnTo>
                    <a:lnTo>
                      <a:pt x="98" y="72"/>
                    </a:lnTo>
                    <a:lnTo>
                      <a:pt x="98" y="74"/>
                    </a:lnTo>
                    <a:lnTo>
                      <a:pt x="98" y="76"/>
                    </a:lnTo>
                    <a:lnTo>
                      <a:pt x="102" y="78"/>
                    </a:lnTo>
                    <a:lnTo>
                      <a:pt x="102" y="82"/>
                    </a:lnTo>
                    <a:lnTo>
                      <a:pt x="104" y="84"/>
                    </a:lnTo>
                    <a:lnTo>
                      <a:pt x="106" y="86"/>
                    </a:lnTo>
                    <a:lnTo>
                      <a:pt x="108" y="86"/>
                    </a:lnTo>
                    <a:lnTo>
                      <a:pt x="108" y="86"/>
                    </a:lnTo>
                    <a:lnTo>
                      <a:pt x="110" y="86"/>
                    </a:lnTo>
                    <a:lnTo>
                      <a:pt x="112" y="86"/>
                    </a:lnTo>
                    <a:lnTo>
                      <a:pt x="112" y="88"/>
                    </a:lnTo>
                    <a:lnTo>
                      <a:pt x="110" y="90"/>
                    </a:lnTo>
                    <a:lnTo>
                      <a:pt x="110" y="92"/>
                    </a:lnTo>
                    <a:lnTo>
                      <a:pt x="110" y="94"/>
                    </a:lnTo>
                    <a:lnTo>
                      <a:pt x="110" y="94"/>
                    </a:lnTo>
                    <a:lnTo>
                      <a:pt x="112" y="96"/>
                    </a:lnTo>
                    <a:lnTo>
                      <a:pt x="112" y="98"/>
                    </a:lnTo>
                    <a:lnTo>
                      <a:pt x="114" y="98"/>
                    </a:lnTo>
                    <a:lnTo>
                      <a:pt x="118" y="100"/>
                    </a:lnTo>
                    <a:lnTo>
                      <a:pt x="118" y="102"/>
                    </a:lnTo>
                    <a:lnTo>
                      <a:pt x="118" y="102"/>
                    </a:lnTo>
                    <a:lnTo>
                      <a:pt x="118" y="104"/>
                    </a:lnTo>
                    <a:lnTo>
                      <a:pt x="118" y="106"/>
                    </a:lnTo>
                    <a:lnTo>
                      <a:pt x="120" y="108"/>
                    </a:lnTo>
                    <a:lnTo>
                      <a:pt x="120" y="108"/>
                    </a:lnTo>
                    <a:lnTo>
                      <a:pt x="124" y="108"/>
                    </a:lnTo>
                    <a:lnTo>
                      <a:pt x="126" y="110"/>
                    </a:lnTo>
                    <a:lnTo>
                      <a:pt x="126" y="112"/>
                    </a:lnTo>
                    <a:lnTo>
                      <a:pt x="126" y="112"/>
                    </a:lnTo>
                    <a:lnTo>
                      <a:pt x="126" y="114"/>
                    </a:lnTo>
                    <a:lnTo>
                      <a:pt x="126" y="114"/>
                    </a:lnTo>
                    <a:lnTo>
                      <a:pt x="126" y="116"/>
                    </a:lnTo>
                    <a:lnTo>
                      <a:pt x="126" y="116"/>
                    </a:lnTo>
                    <a:lnTo>
                      <a:pt x="126" y="114"/>
                    </a:lnTo>
                    <a:lnTo>
                      <a:pt x="124" y="116"/>
                    </a:lnTo>
                    <a:lnTo>
                      <a:pt x="122" y="118"/>
                    </a:lnTo>
                    <a:lnTo>
                      <a:pt x="122" y="120"/>
                    </a:lnTo>
                    <a:lnTo>
                      <a:pt x="120" y="124"/>
                    </a:lnTo>
                    <a:lnTo>
                      <a:pt x="122" y="126"/>
                    </a:lnTo>
                    <a:lnTo>
                      <a:pt x="122" y="126"/>
                    </a:lnTo>
                    <a:lnTo>
                      <a:pt x="122" y="128"/>
                    </a:lnTo>
                    <a:lnTo>
                      <a:pt x="124" y="126"/>
                    </a:lnTo>
                    <a:lnTo>
                      <a:pt x="126" y="126"/>
                    </a:lnTo>
                    <a:lnTo>
                      <a:pt x="128" y="126"/>
                    </a:lnTo>
                    <a:lnTo>
                      <a:pt x="128" y="124"/>
                    </a:lnTo>
                    <a:lnTo>
                      <a:pt x="128" y="126"/>
                    </a:lnTo>
                    <a:lnTo>
                      <a:pt x="126" y="128"/>
                    </a:lnTo>
                    <a:lnTo>
                      <a:pt x="124" y="128"/>
                    </a:lnTo>
                    <a:lnTo>
                      <a:pt x="124" y="128"/>
                    </a:lnTo>
                    <a:lnTo>
                      <a:pt x="124" y="130"/>
                    </a:lnTo>
                    <a:lnTo>
                      <a:pt x="126" y="128"/>
                    </a:lnTo>
                    <a:lnTo>
                      <a:pt x="128" y="128"/>
                    </a:lnTo>
                    <a:lnTo>
                      <a:pt x="128" y="128"/>
                    </a:lnTo>
                    <a:lnTo>
                      <a:pt x="128" y="130"/>
                    </a:lnTo>
                    <a:lnTo>
                      <a:pt x="130" y="130"/>
                    </a:lnTo>
                    <a:lnTo>
                      <a:pt x="132" y="132"/>
                    </a:lnTo>
                    <a:lnTo>
                      <a:pt x="134" y="134"/>
                    </a:lnTo>
                    <a:lnTo>
                      <a:pt x="138" y="136"/>
                    </a:lnTo>
                    <a:lnTo>
                      <a:pt x="138" y="136"/>
                    </a:lnTo>
                    <a:lnTo>
                      <a:pt x="138" y="138"/>
                    </a:lnTo>
                    <a:lnTo>
                      <a:pt x="138" y="138"/>
                    </a:lnTo>
                    <a:lnTo>
                      <a:pt x="136" y="138"/>
                    </a:lnTo>
                    <a:lnTo>
                      <a:pt x="136" y="138"/>
                    </a:lnTo>
                    <a:lnTo>
                      <a:pt x="136" y="136"/>
                    </a:lnTo>
                    <a:lnTo>
                      <a:pt x="134" y="136"/>
                    </a:lnTo>
                    <a:lnTo>
                      <a:pt x="136" y="138"/>
                    </a:lnTo>
                    <a:lnTo>
                      <a:pt x="138" y="142"/>
                    </a:lnTo>
                    <a:lnTo>
                      <a:pt x="138" y="144"/>
                    </a:lnTo>
                    <a:lnTo>
                      <a:pt x="138" y="144"/>
                    </a:lnTo>
                    <a:lnTo>
                      <a:pt x="140" y="146"/>
                    </a:lnTo>
                    <a:lnTo>
                      <a:pt x="142" y="146"/>
                    </a:lnTo>
                    <a:lnTo>
                      <a:pt x="142" y="146"/>
                    </a:lnTo>
                    <a:lnTo>
                      <a:pt x="142" y="146"/>
                    </a:lnTo>
                    <a:lnTo>
                      <a:pt x="144" y="146"/>
                    </a:lnTo>
                    <a:lnTo>
                      <a:pt x="144" y="146"/>
                    </a:lnTo>
                    <a:lnTo>
                      <a:pt x="144" y="148"/>
                    </a:lnTo>
                    <a:lnTo>
                      <a:pt x="144" y="148"/>
                    </a:lnTo>
                    <a:lnTo>
                      <a:pt x="144" y="150"/>
                    </a:lnTo>
                    <a:lnTo>
                      <a:pt x="140" y="148"/>
                    </a:lnTo>
                    <a:lnTo>
                      <a:pt x="140" y="148"/>
                    </a:lnTo>
                    <a:lnTo>
                      <a:pt x="148" y="156"/>
                    </a:lnTo>
                    <a:lnTo>
                      <a:pt x="150" y="158"/>
                    </a:lnTo>
                    <a:lnTo>
                      <a:pt x="152" y="162"/>
                    </a:lnTo>
                    <a:lnTo>
                      <a:pt x="154" y="166"/>
                    </a:lnTo>
                    <a:lnTo>
                      <a:pt x="156" y="170"/>
                    </a:lnTo>
                    <a:lnTo>
                      <a:pt x="158" y="172"/>
                    </a:lnTo>
                    <a:lnTo>
                      <a:pt x="160" y="176"/>
                    </a:lnTo>
                    <a:lnTo>
                      <a:pt x="162" y="178"/>
                    </a:lnTo>
                    <a:lnTo>
                      <a:pt x="164" y="180"/>
                    </a:lnTo>
                    <a:lnTo>
                      <a:pt x="166" y="186"/>
                    </a:lnTo>
                    <a:lnTo>
                      <a:pt x="164" y="192"/>
                    </a:lnTo>
                    <a:lnTo>
                      <a:pt x="166" y="194"/>
                    </a:lnTo>
                    <a:lnTo>
                      <a:pt x="166" y="198"/>
                    </a:lnTo>
                    <a:lnTo>
                      <a:pt x="166" y="198"/>
                    </a:lnTo>
                    <a:lnTo>
                      <a:pt x="170" y="200"/>
                    </a:lnTo>
                    <a:lnTo>
                      <a:pt x="168" y="202"/>
                    </a:lnTo>
                    <a:lnTo>
                      <a:pt x="168" y="204"/>
                    </a:lnTo>
                    <a:lnTo>
                      <a:pt x="168" y="206"/>
                    </a:lnTo>
                    <a:lnTo>
                      <a:pt x="166" y="208"/>
                    </a:lnTo>
                    <a:lnTo>
                      <a:pt x="164" y="210"/>
                    </a:lnTo>
                    <a:lnTo>
                      <a:pt x="164" y="212"/>
                    </a:lnTo>
                    <a:lnTo>
                      <a:pt x="162" y="212"/>
                    </a:lnTo>
                    <a:lnTo>
                      <a:pt x="162" y="214"/>
                    </a:lnTo>
                    <a:lnTo>
                      <a:pt x="164" y="214"/>
                    </a:lnTo>
                    <a:lnTo>
                      <a:pt x="166" y="214"/>
                    </a:lnTo>
                    <a:lnTo>
                      <a:pt x="166" y="214"/>
                    </a:lnTo>
                    <a:lnTo>
                      <a:pt x="166" y="216"/>
                    </a:lnTo>
                    <a:lnTo>
                      <a:pt x="166" y="216"/>
                    </a:lnTo>
                    <a:lnTo>
                      <a:pt x="164" y="218"/>
                    </a:lnTo>
                    <a:lnTo>
                      <a:pt x="160" y="218"/>
                    </a:lnTo>
                    <a:lnTo>
                      <a:pt x="160" y="220"/>
                    </a:lnTo>
                    <a:lnTo>
                      <a:pt x="158" y="220"/>
                    </a:lnTo>
                    <a:lnTo>
                      <a:pt x="160" y="222"/>
                    </a:lnTo>
                    <a:lnTo>
                      <a:pt x="160" y="222"/>
                    </a:lnTo>
                    <a:lnTo>
                      <a:pt x="160" y="226"/>
                    </a:lnTo>
                    <a:lnTo>
                      <a:pt x="160" y="228"/>
                    </a:lnTo>
                    <a:lnTo>
                      <a:pt x="162" y="232"/>
                    </a:lnTo>
                    <a:lnTo>
                      <a:pt x="164" y="234"/>
                    </a:lnTo>
                    <a:lnTo>
                      <a:pt x="166" y="236"/>
                    </a:lnTo>
                    <a:lnTo>
                      <a:pt x="166" y="240"/>
                    </a:lnTo>
                    <a:lnTo>
                      <a:pt x="172" y="242"/>
                    </a:lnTo>
                    <a:lnTo>
                      <a:pt x="174" y="244"/>
                    </a:lnTo>
                    <a:lnTo>
                      <a:pt x="176" y="244"/>
                    </a:lnTo>
                    <a:lnTo>
                      <a:pt x="180" y="246"/>
                    </a:lnTo>
                    <a:lnTo>
                      <a:pt x="182" y="248"/>
                    </a:lnTo>
                    <a:lnTo>
                      <a:pt x="184" y="252"/>
                    </a:lnTo>
                    <a:lnTo>
                      <a:pt x="186" y="254"/>
                    </a:lnTo>
                    <a:lnTo>
                      <a:pt x="186" y="256"/>
                    </a:lnTo>
                    <a:lnTo>
                      <a:pt x="194" y="260"/>
                    </a:lnTo>
                    <a:lnTo>
                      <a:pt x="198" y="262"/>
                    </a:lnTo>
                    <a:lnTo>
                      <a:pt x="200" y="262"/>
                    </a:lnTo>
                    <a:lnTo>
                      <a:pt x="204" y="264"/>
                    </a:lnTo>
                    <a:lnTo>
                      <a:pt x="208" y="264"/>
                    </a:lnTo>
                    <a:lnTo>
                      <a:pt x="210" y="264"/>
                    </a:lnTo>
                    <a:lnTo>
                      <a:pt x="210" y="264"/>
                    </a:lnTo>
                    <a:lnTo>
                      <a:pt x="212" y="266"/>
                    </a:lnTo>
                    <a:lnTo>
                      <a:pt x="214" y="268"/>
                    </a:lnTo>
                    <a:lnTo>
                      <a:pt x="216" y="270"/>
                    </a:lnTo>
                    <a:lnTo>
                      <a:pt x="216" y="272"/>
                    </a:lnTo>
                    <a:lnTo>
                      <a:pt x="220" y="274"/>
                    </a:lnTo>
                    <a:lnTo>
                      <a:pt x="222" y="276"/>
                    </a:lnTo>
                    <a:lnTo>
                      <a:pt x="224" y="276"/>
                    </a:lnTo>
                    <a:lnTo>
                      <a:pt x="230" y="280"/>
                    </a:lnTo>
                    <a:lnTo>
                      <a:pt x="232" y="280"/>
                    </a:lnTo>
                    <a:lnTo>
                      <a:pt x="236" y="282"/>
                    </a:lnTo>
                    <a:lnTo>
                      <a:pt x="240" y="286"/>
                    </a:lnTo>
                    <a:lnTo>
                      <a:pt x="246" y="286"/>
                    </a:lnTo>
                    <a:lnTo>
                      <a:pt x="252" y="288"/>
                    </a:lnTo>
                    <a:lnTo>
                      <a:pt x="252" y="288"/>
                    </a:lnTo>
                    <a:lnTo>
                      <a:pt x="254" y="288"/>
                    </a:lnTo>
                    <a:lnTo>
                      <a:pt x="258" y="292"/>
                    </a:lnTo>
                    <a:lnTo>
                      <a:pt x="264" y="294"/>
                    </a:lnTo>
                    <a:lnTo>
                      <a:pt x="270" y="298"/>
                    </a:lnTo>
                    <a:lnTo>
                      <a:pt x="278" y="300"/>
                    </a:lnTo>
                    <a:lnTo>
                      <a:pt x="284" y="304"/>
                    </a:lnTo>
                    <a:lnTo>
                      <a:pt x="288" y="304"/>
                    </a:lnTo>
                    <a:lnTo>
                      <a:pt x="290" y="304"/>
                    </a:lnTo>
                    <a:lnTo>
                      <a:pt x="292" y="304"/>
                    </a:lnTo>
                    <a:lnTo>
                      <a:pt x="300" y="300"/>
                    </a:lnTo>
                    <a:lnTo>
                      <a:pt x="304" y="298"/>
                    </a:lnTo>
                    <a:lnTo>
                      <a:pt x="310" y="296"/>
                    </a:lnTo>
                    <a:lnTo>
                      <a:pt x="314" y="294"/>
                    </a:lnTo>
                    <a:lnTo>
                      <a:pt x="316" y="294"/>
                    </a:lnTo>
                    <a:lnTo>
                      <a:pt x="316" y="294"/>
                    </a:lnTo>
                    <a:lnTo>
                      <a:pt x="316" y="294"/>
                    </a:lnTo>
                    <a:lnTo>
                      <a:pt x="312" y="294"/>
                    </a:lnTo>
                    <a:lnTo>
                      <a:pt x="312" y="292"/>
                    </a:lnTo>
                    <a:lnTo>
                      <a:pt x="314" y="292"/>
                    </a:lnTo>
                    <a:lnTo>
                      <a:pt x="314" y="290"/>
                    </a:lnTo>
                    <a:lnTo>
                      <a:pt x="316" y="290"/>
                    </a:lnTo>
                    <a:lnTo>
                      <a:pt x="316" y="292"/>
                    </a:lnTo>
                    <a:lnTo>
                      <a:pt x="316" y="292"/>
                    </a:lnTo>
                    <a:lnTo>
                      <a:pt x="316" y="294"/>
                    </a:lnTo>
                    <a:lnTo>
                      <a:pt x="316" y="294"/>
                    </a:lnTo>
                    <a:lnTo>
                      <a:pt x="318" y="292"/>
                    </a:lnTo>
                    <a:lnTo>
                      <a:pt x="318" y="292"/>
                    </a:lnTo>
                    <a:lnTo>
                      <a:pt x="320" y="292"/>
                    </a:lnTo>
                    <a:lnTo>
                      <a:pt x="318" y="294"/>
                    </a:lnTo>
                    <a:lnTo>
                      <a:pt x="318" y="294"/>
                    </a:lnTo>
                    <a:lnTo>
                      <a:pt x="320" y="296"/>
                    </a:lnTo>
                    <a:lnTo>
                      <a:pt x="328" y="298"/>
                    </a:lnTo>
                    <a:lnTo>
                      <a:pt x="328" y="298"/>
                    </a:lnTo>
                    <a:lnTo>
                      <a:pt x="324" y="296"/>
                    </a:lnTo>
                    <a:lnTo>
                      <a:pt x="324" y="296"/>
                    </a:lnTo>
                    <a:lnTo>
                      <a:pt x="324" y="296"/>
                    </a:lnTo>
                    <a:lnTo>
                      <a:pt x="322" y="294"/>
                    </a:lnTo>
                    <a:lnTo>
                      <a:pt x="322" y="294"/>
                    </a:lnTo>
                    <a:lnTo>
                      <a:pt x="322" y="294"/>
                    </a:lnTo>
                    <a:lnTo>
                      <a:pt x="322" y="294"/>
                    </a:lnTo>
                    <a:lnTo>
                      <a:pt x="324" y="294"/>
                    </a:lnTo>
                    <a:lnTo>
                      <a:pt x="324" y="294"/>
                    </a:lnTo>
                    <a:lnTo>
                      <a:pt x="326" y="296"/>
                    </a:lnTo>
                    <a:lnTo>
                      <a:pt x="330" y="298"/>
                    </a:lnTo>
                    <a:lnTo>
                      <a:pt x="332" y="300"/>
                    </a:lnTo>
                    <a:lnTo>
                      <a:pt x="334" y="302"/>
                    </a:lnTo>
                    <a:lnTo>
                      <a:pt x="340" y="308"/>
                    </a:lnTo>
                    <a:lnTo>
                      <a:pt x="342" y="310"/>
                    </a:lnTo>
                    <a:lnTo>
                      <a:pt x="342" y="312"/>
                    </a:lnTo>
                    <a:lnTo>
                      <a:pt x="344" y="314"/>
                    </a:lnTo>
                    <a:lnTo>
                      <a:pt x="348" y="320"/>
                    </a:lnTo>
                    <a:lnTo>
                      <a:pt x="352" y="324"/>
                    </a:lnTo>
                    <a:lnTo>
                      <a:pt x="352" y="324"/>
                    </a:lnTo>
                    <a:lnTo>
                      <a:pt x="352" y="324"/>
                    </a:lnTo>
                    <a:lnTo>
                      <a:pt x="352" y="322"/>
                    </a:lnTo>
                    <a:lnTo>
                      <a:pt x="354" y="322"/>
                    </a:lnTo>
                    <a:lnTo>
                      <a:pt x="354" y="320"/>
                    </a:lnTo>
                    <a:lnTo>
                      <a:pt x="354" y="320"/>
                    </a:lnTo>
                    <a:lnTo>
                      <a:pt x="354" y="318"/>
                    </a:lnTo>
                    <a:lnTo>
                      <a:pt x="354" y="316"/>
                    </a:lnTo>
                    <a:lnTo>
                      <a:pt x="354" y="316"/>
                    </a:lnTo>
                    <a:lnTo>
                      <a:pt x="356" y="316"/>
                    </a:lnTo>
                    <a:lnTo>
                      <a:pt x="356" y="314"/>
                    </a:lnTo>
                    <a:lnTo>
                      <a:pt x="354" y="312"/>
                    </a:lnTo>
                    <a:lnTo>
                      <a:pt x="354" y="312"/>
                    </a:lnTo>
                    <a:lnTo>
                      <a:pt x="354" y="310"/>
                    </a:lnTo>
                    <a:lnTo>
                      <a:pt x="356" y="308"/>
                    </a:lnTo>
                    <a:lnTo>
                      <a:pt x="358" y="304"/>
                    </a:lnTo>
                    <a:lnTo>
                      <a:pt x="362" y="300"/>
                    </a:lnTo>
                    <a:lnTo>
                      <a:pt x="364" y="298"/>
                    </a:lnTo>
                    <a:lnTo>
                      <a:pt x="368" y="298"/>
                    </a:lnTo>
                    <a:lnTo>
                      <a:pt x="370" y="298"/>
                    </a:lnTo>
                    <a:lnTo>
                      <a:pt x="374" y="298"/>
                    </a:lnTo>
                    <a:lnTo>
                      <a:pt x="380" y="298"/>
                    </a:lnTo>
                    <a:lnTo>
                      <a:pt x="382" y="298"/>
                    </a:lnTo>
                    <a:lnTo>
                      <a:pt x="384" y="298"/>
                    </a:lnTo>
                    <a:lnTo>
                      <a:pt x="384" y="296"/>
                    </a:lnTo>
                    <a:lnTo>
                      <a:pt x="384" y="294"/>
                    </a:lnTo>
                    <a:lnTo>
                      <a:pt x="384" y="292"/>
                    </a:lnTo>
                    <a:lnTo>
                      <a:pt x="384" y="292"/>
                    </a:lnTo>
                    <a:lnTo>
                      <a:pt x="384" y="290"/>
                    </a:lnTo>
                    <a:lnTo>
                      <a:pt x="382" y="290"/>
                    </a:lnTo>
                    <a:lnTo>
                      <a:pt x="382" y="290"/>
                    </a:lnTo>
                    <a:lnTo>
                      <a:pt x="382" y="288"/>
                    </a:lnTo>
                    <a:lnTo>
                      <a:pt x="382" y="288"/>
                    </a:lnTo>
                    <a:lnTo>
                      <a:pt x="380" y="286"/>
                    </a:lnTo>
                    <a:lnTo>
                      <a:pt x="380" y="284"/>
                    </a:lnTo>
                    <a:lnTo>
                      <a:pt x="376" y="282"/>
                    </a:lnTo>
                    <a:lnTo>
                      <a:pt x="376" y="280"/>
                    </a:lnTo>
                    <a:lnTo>
                      <a:pt x="374" y="278"/>
                    </a:lnTo>
                    <a:lnTo>
                      <a:pt x="372" y="276"/>
                    </a:lnTo>
                    <a:lnTo>
                      <a:pt x="372" y="276"/>
                    </a:lnTo>
                    <a:lnTo>
                      <a:pt x="372" y="276"/>
                    </a:lnTo>
                    <a:lnTo>
                      <a:pt x="374" y="276"/>
                    </a:lnTo>
                    <a:lnTo>
                      <a:pt x="378" y="276"/>
                    </a:lnTo>
                    <a:lnTo>
                      <a:pt x="378" y="272"/>
                    </a:lnTo>
                    <a:lnTo>
                      <a:pt x="378" y="270"/>
                    </a:lnTo>
                    <a:lnTo>
                      <a:pt x="380" y="266"/>
                    </a:lnTo>
                    <a:lnTo>
                      <a:pt x="384" y="266"/>
                    </a:lnTo>
                    <a:lnTo>
                      <a:pt x="392" y="266"/>
                    </a:lnTo>
                    <a:lnTo>
                      <a:pt x="398" y="266"/>
                    </a:lnTo>
                    <a:lnTo>
                      <a:pt x="404" y="266"/>
                    </a:lnTo>
                    <a:lnTo>
                      <a:pt x="408" y="266"/>
                    </a:lnTo>
                    <a:lnTo>
                      <a:pt x="408" y="264"/>
                    </a:lnTo>
                    <a:lnTo>
                      <a:pt x="408" y="264"/>
                    </a:lnTo>
                    <a:lnTo>
                      <a:pt x="410" y="262"/>
                    </a:lnTo>
                    <a:lnTo>
                      <a:pt x="412" y="264"/>
                    </a:lnTo>
                    <a:lnTo>
                      <a:pt x="412" y="264"/>
                    </a:lnTo>
                    <a:lnTo>
                      <a:pt x="412" y="264"/>
                    </a:lnTo>
                    <a:lnTo>
                      <a:pt x="414" y="264"/>
                    </a:lnTo>
                    <a:lnTo>
                      <a:pt x="414" y="262"/>
                    </a:lnTo>
                    <a:lnTo>
                      <a:pt x="418" y="258"/>
                    </a:lnTo>
                    <a:lnTo>
                      <a:pt x="420" y="254"/>
                    </a:lnTo>
                    <a:lnTo>
                      <a:pt x="420" y="254"/>
                    </a:lnTo>
                    <a:lnTo>
                      <a:pt x="422" y="254"/>
                    </a:lnTo>
                    <a:lnTo>
                      <a:pt x="422" y="254"/>
                    </a:lnTo>
                    <a:lnTo>
                      <a:pt x="424" y="254"/>
                    </a:lnTo>
                    <a:lnTo>
                      <a:pt x="424" y="252"/>
                    </a:lnTo>
                    <a:lnTo>
                      <a:pt x="424" y="250"/>
                    </a:lnTo>
                    <a:lnTo>
                      <a:pt x="426" y="248"/>
                    </a:lnTo>
                    <a:lnTo>
                      <a:pt x="428" y="248"/>
                    </a:lnTo>
                    <a:lnTo>
                      <a:pt x="428" y="248"/>
                    </a:lnTo>
                    <a:lnTo>
                      <a:pt x="428" y="250"/>
                    </a:lnTo>
                    <a:lnTo>
                      <a:pt x="426" y="254"/>
                    </a:lnTo>
                    <a:lnTo>
                      <a:pt x="426" y="254"/>
                    </a:lnTo>
                    <a:lnTo>
                      <a:pt x="428" y="254"/>
                    </a:lnTo>
                    <a:lnTo>
                      <a:pt x="428" y="258"/>
                    </a:lnTo>
                    <a:lnTo>
                      <a:pt x="430" y="258"/>
                    </a:lnTo>
                    <a:lnTo>
                      <a:pt x="430" y="256"/>
                    </a:lnTo>
                    <a:lnTo>
                      <a:pt x="430" y="254"/>
                    </a:lnTo>
                    <a:lnTo>
                      <a:pt x="432" y="250"/>
                    </a:lnTo>
                    <a:lnTo>
                      <a:pt x="434" y="248"/>
                    </a:lnTo>
                    <a:lnTo>
                      <a:pt x="436" y="244"/>
                    </a:lnTo>
                    <a:lnTo>
                      <a:pt x="438" y="240"/>
                    </a:lnTo>
                    <a:lnTo>
                      <a:pt x="438" y="240"/>
                    </a:lnTo>
                    <a:lnTo>
                      <a:pt x="436" y="240"/>
                    </a:lnTo>
                    <a:lnTo>
                      <a:pt x="436" y="240"/>
                    </a:lnTo>
                    <a:lnTo>
                      <a:pt x="434" y="240"/>
                    </a:lnTo>
                    <a:lnTo>
                      <a:pt x="434" y="238"/>
                    </a:lnTo>
                    <a:lnTo>
                      <a:pt x="436" y="238"/>
                    </a:lnTo>
                    <a:lnTo>
                      <a:pt x="436" y="238"/>
                    </a:lnTo>
                    <a:lnTo>
                      <a:pt x="438" y="238"/>
                    </a:lnTo>
                    <a:lnTo>
                      <a:pt x="438" y="236"/>
                    </a:lnTo>
                    <a:lnTo>
                      <a:pt x="438" y="236"/>
                    </a:lnTo>
                    <a:lnTo>
                      <a:pt x="440" y="234"/>
                    </a:lnTo>
                    <a:lnTo>
                      <a:pt x="438" y="234"/>
                    </a:lnTo>
                    <a:lnTo>
                      <a:pt x="438" y="234"/>
                    </a:lnTo>
                    <a:lnTo>
                      <a:pt x="436" y="234"/>
                    </a:lnTo>
                    <a:lnTo>
                      <a:pt x="436" y="234"/>
                    </a:lnTo>
                    <a:lnTo>
                      <a:pt x="434" y="234"/>
                    </a:lnTo>
                    <a:lnTo>
                      <a:pt x="436" y="234"/>
                    </a:lnTo>
                    <a:lnTo>
                      <a:pt x="438" y="230"/>
                    </a:lnTo>
                    <a:lnTo>
                      <a:pt x="438" y="230"/>
                    </a:lnTo>
                    <a:lnTo>
                      <a:pt x="440" y="230"/>
                    </a:lnTo>
                    <a:lnTo>
                      <a:pt x="440" y="230"/>
                    </a:lnTo>
                    <a:lnTo>
                      <a:pt x="440" y="228"/>
                    </a:lnTo>
                    <a:lnTo>
                      <a:pt x="440" y="226"/>
                    </a:lnTo>
                    <a:lnTo>
                      <a:pt x="440" y="226"/>
                    </a:lnTo>
                    <a:lnTo>
                      <a:pt x="440" y="222"/>
                    </a:lnTo>
                    <a:lnTo>
                      <a:pt x="444" y="218"/>
                    </a:lnTo>
                    <a:lnTo>
                      <a:pt x="448" y="216"/>
                    </a:lnTo>
                    <a:lnTo>
                      <a:pt x="450" y="212"/>
                    </a:lnTo>
                    <a:lnTo>
                      <a:pt x="452" y="212"/>
                    </a:lnTo>
                    <a:lnTo>
                      <a:pt x="452" y="208"/>
                    </a:lnTo>
                    <a:lnTo>
                      <a:pt x="454" y="206"/>
                    </a:lnTo>
                    <a:lnTo>
                      <a:pt x="452" y="206"/>
                    </a:lnTo>
                    <a:lnTo>
                      <a:pt x="452" y="20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7" name="Freeform 109"/>
              <p:cNvSpPr>
                <a:spLocks/>
              </p:cNvSpPr>
              <p:nvPr/>
            </p:nvSpPr>
            <p:spPr bwMode="auto">
              <a:xfrm>
                <a:off x="4173" y="2303"/>
                <a:ext cx="4" cy="6"/>
              </a:xfrm>
              <a:custGeom>
                <a:avLst/>
                <a:gdLst>
                  <a:gd name="T0" fmla="*/ 4 w 4"/>
                  <a:gd name="T1" fmla="*/ 2 h 6"/>
                  <a:gd name="T2" fmla="*/ 2 w 4"/>
                  <a:gd name="T3" fmla="*/ 2 h 6"/>
                  <a:gd name="T4" fmla="*/ 2 w 4"/>
                  <a:gd name="T5" fmla="*/ 2 h 6"/>
                  <a:gd name="T6" fmla="*/ 2 w 4"/>
                  <a:gd name="T7" fmla="*/ 0 h 6"/>
                  <a:gd name="T8" fmla="*/ 0 w 4"/>
                  <a:gd name="T9" fmla="*/ 0 h 6"/>
                  <a:gd name="T10" fmla="*/ 2 w 4"/>
                  <a:gd name="T11" fmla="*/ 2 h 6"/>
                  <a:gd name="T12" fmla="*/ 2 w 4"/>
                  <a:gd name="T13" fmla="*/ 4 h 6"/>
                  <a:gd name="T14" fmla="*/ 0 w 4"/>
                  <a:gd name="T15" fmla="*/ 4 h 6"/>
                  <a:gd name="T16" fmla="*/ 2 w 4"/>
                  <a:gd name="T17" fmla="*/ 6 h 6"/>
                  <a:gd name="T18" fmla="*/ 2 w 4"/>
                  <a:gd name="T19" fmla="*/ 6 h 6"/>
                  <a:gd name="T20" fmla="*/ 2 w 4"/>
                  <a:gd name="T21" fmla="*/ 6 h 6"/>
                  <a:gd name="T22" fmla="*/ 2 w 4"/>
                  <a:gd name="T23" fmla="*/ 4 h 6"/>
                  <a:gd name="T24" fmla="*/ 4 w 4"/>
                  <a:gd name="T25" fmla="*/ 4 h 6"/>
                  <a:gd name="T26" fmla="*/ 4 w 4"/>
                  <a:gd name="T27" fmla="*/ 4 h 6"/>
                  <a:gd name="T28" fmla="*/ 4 w 4"/>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4" y="2"/>
                    </a:moveTo>
                    <a:lnTo>
                      <a:pt x="2" y="2"/>
                    </a:lnTo>
                    <a:lnTo>
                      <a:pt x="2" y="2"/>
                    </a:lnTo>
                    <a:lnTo>
                      <a:pt x="2" y="0"/>
                    </a:lnTo>
                    <a:lnTo>
                      <a:pt x="0" y="0"/>
                    </a:lnTo>
                    <a:lnTo>
                      <a:pt x="2" y="2"/>
                    </a:lnTo>
                    <a:lnTo>
                      <a:pt x="2" y="4"/>
                    </a:lnTo>
                    <a:lnTo>
                      <a:pt x="0" y="4"/>
                    </a:lnTo>
                    <a:lnTo>
                      <a:pt x="2" y="6"/>
                    </a:lnTo>
                    <a:lnTo>
                      <a:pt x="2" y="6"/>
                    </a:lnTo>
                    <a:lnTo>
                      <a:pt x="2" y="6"/>
                    </a:lnTo>
                    <a:lnTo>
                      <a:pt x="2" y="4"/>
                    </a:lnTo>
                    <a:lnTo>
                      <a:pt x="4" y="4"/>
                    </a:lnTo>
                    <a:lnTo>
                      <a:pt x="4" y="4"/>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8" name="Freeform 110"/>
              <p:cNvSpPr>
                <a:spLocks/>
              </p:cNvSpPr>
              <p:nvPr/>
            </p:nvSpPr>
            <p:spPr bwMode="auto">
              <a:xfrm>
                <a:off x="4357" y="2436"/>
                <a:ext cx="8" cy="8"/>
              </a:xfrm>
              <a:custGeom>
                <a:avLst/>
                <a:gdLst>
                  <a:gd name="T0" fmla="*/ 8 w 8"/>
                  <a:gd name="T1" fmla="*/ 0 h 8"/>
                  <a:gd name="T2" fmla="*/ 6 w 8"/>
                  <a:gd name="T3" fmla="*/ 0 h 8"/>
                  <a:gd name="T4" fmla="*/ 6 w 8"/>
                  <a:gd name="T5" fmla="*/ 0 h 8"/>
                  <a:gd name="T6" fmla="*/ 4 w 8"/>
                  <a:gd name="T7" fmla="*/ 0 h 8"/>
                  <a:gd name="T8" fmla="*/ 4 w 8"/>
                  <a:gd name="T9" fmla="*/ 2 h 8"/>
                  <a:gd name="T10" fmla="*/ 2 w 8"/>
                  <a:gd name="T11" fmla="*/ 2 h 8"/>
                  <a:gd name="T12" fmla="*/ 2 w 8"/>
                  <a:gd name="T13" fmla="*/ 4 h 8"/>
                  <a:gd name="T14" fmla="*/ 2 w 8"/>
                  <a:gd name="T15" fmla="*/ 6 h 8"/>
                  <a:gd name="T16" fmla="*/ 2 w 8"/>
                  <a:gd name="T17" fmla="*/ 6 h 8"/>
                  <a:gd name="T18" fmla="*/ 0 w 8"/>
                  <a:gd name="T19" fmla="*/ 6 h 8"/>
                  <a:gd name="T20" fmla="*/ 0 w 8"/>
                  <a:gd name="T21" fmla="*/ 8 h 8"/>
                  <a:gd name="T22" fmla="*/ 2 w 8"/>
                  <a:gd name="T23" fmla="*/ 8 h 8"/>
                  <a:gd name="T24" fmla="*/ 4 w 8"/>
                  <a:gd name="T25" fmla="*/ 8 h 8"/>
                  <a:gd name="T26" fmla="*/ 6 w 8"/>
                  <a:gd name="T27" fmla="*/ 8 h 8"/>
                  <a:gd name="T28" fmla="*/ 6 w 8"/>
                  <a:gd name="T29" fmla="*/ 6 h 8"/>
                  <a:gd name="T30" fmla="*/ 8 w 8"/>
                  <a:gd name="T31" fmla="*/ 6 h 8"/>
                  <a:gd name="T32" fmla="*/ 8 w 8"/>
                  <a:gd name="T33" fmla="*/ 6 h 8"/>
                  <a:gd name="T34" fmla="*/ 8 w 8"/>
                  <a:gd name="T35" fmla="*/ 2 h 8"/>
                  <a:gd name="T36" fmla="*/ 8 w 8"/>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8">
                    <a:moveTo>
                      <a:pt x="8" y="0"/>
                    </a:moveTo>
                    <a:lnTo>
                      <a:pt x="6" y="0"/>
                    </a:lnTo>
                    <a:lnTo>
                      <a:pt x="6" y="0"/>
                    </a:lnTo>
                    <a:lnTo>
                      <a:pt x="4" y="0"/>
                    </a:lnTo>
                    <a:lnTo>
                      <a:pt x="4" y="2"/>
                    </a:lnTo>
                    <a:lnTo>
                      <a:pt x="2" y="2"/>
                    </a:lnTo>
                    <a:lnTo>
                      <a:pt x="2" y="4"/>
                    </a:lnTo>
                    <a:lnTo>
                      <a:pt x="2" y="6"/>
                    </a:lnTo>
                    <a:lnTo>
                      <a:pt x="2" y="6"/>
                    </a:lnTo>
                    <a:lnTo>
                      <a:pt x="0" y="6"/>
                    </a:lnTo>
                    <a:lnTo>
                      <a:pt x="0" y="8"/>
                    </a:lnTo>
                    <a:lnTo>
                      <a:pt x="2" y="8"/>
                    </a:lnTo>
                    <a:lnTo>
                      <a:pt x="4" y="8"/>
                    </a:lnTo>
                    <a:lnTo>
                      <a:pt x="6" y="8"/>
                    </a:lnTo>
                    <a:lnTo>
                      <a:pt x="6" y="6"/>
                    </a:lnTo>
                    <a:lnTo>
                      <a:pt x="8" y="6"/>
                    </a:lnTo>
                    <a:lnTo>
                      <a:pt x="8" y="6"/>
                    </a:lnTo>
                    <a:lnTo>
                      <a:pt x="8" y="2"/>
                    </a:lnTo>
                    <a:lnTo>
                      <a:pt x="8"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69" name="Freeform 111"/>
              <p:cNvSpPr>
                <a:spLocks noEditPoints="1"/>
              </p:cNvSpPr>
              <p:nvPr/>
            </p:nvSpPr>
            <p:spPr bwMode="auto">
              <a:xfrm>
                <a:off x="3207" y="1588"/>
                <a:ext cx="190" cy="224"/>
              </a:xfrm>
              <a:custGeom>
                <a:avLst/>
                <a:gdLst>
                  <a:gd name="T0" fmla="*/ 8 w 190"/>
                  <a:gd name="T1" fmla="*/ 136 h 224"/>
                  <a:gd name="T2" fmla="*/ 178 w 190"/>
                  <a:gd name="T3" fmla="*/ 42 h 224"/>
                  <a:gd name="T4" fmla="*/ 180 w 190"/>
                  <a:gd name="T5" fmla="*/ 34 h 224"/>
                  <a:gd name="T6" fmla="*/ 166 w 190"/>
                  <a:gd name="T7" fmla="*/ 24 h 224"/>
                  <a:gd name="T8" fmla="*/ 152 w 190"/>
                  <a:gd name="T9" fmla="*/ 14 h 224"/>
                  <a:gd name="T10" fmla="*/ 138 w 190"/>
                  <a:gd name="T11" fmla="*/ 4 h 224"/>
                  <a:gd name="T12" fmla="*/ 132 w 190"/>
                  <a:gd name="T13" fmla="*/ 10 h 224"/>
                  <a:gd name="T14" fmla="*/ 118 w 190"/>
                  <a:gd name="T15" fmla="*/ 24 h 224"/>
                  <a:gd name="T16" fmla="*/ 80 w 190"/>
                  <a:gd name="T17" fmla="*/ 26 h 224"/>
                  <a:gd name="T18" fmla="*/ 80 w 190"/>
                  <a:gd name="T19" fmla="*/ 38 h 224"/>
                  <a:gd name="T20" fmla="*/ 80 w 190"/>
                  <a:gd name="T21" fmla="*/ 50 h 224"/>
                  <a:gd name="T22" fmla="*/ 80 w 190"/>
                  <a:gd name="T23" fmla="*/ 62 h 224"/>
                  <a:gd name="T24" fmla="*/ 76 w 190"/>
                  <a:gd name="T25" fmla="*/ 70 h 224"/>
                  <a:gd name="T26" fmla="*/ 66 w 190"/>
                  <a:gd name="T27" fmla="*/ 76 h 224"/>
                  <a:gd name="T28" fmla="*/ 60 w 190"/>
                  <a:gd name="T29" fmla="*/ 82 h 224"/>
                  <a:gd name="T30" fmla="*/ 62 w 190"/>
                  <a:gd name="T31" fmla="*/ 92 h 224"/>
                  <a:gd name="T32" fmla="*/ 62 w 190"/>
                  <a:gd name="T33" fmla="*/ 104 h 224"/>
                  <a:gd name="T34" fmla="*/ 50 w 190"/>
                  <a:gd name="T35" fmla="*/ 108 h 224"/>
                  <a:gd name="T36" fmla="*/ 32 w 190"/>
                  <a:gd name="T37" fmla="*/ 108 h 224"/>
                  <a:gd name="T38" fmla="*/ 14 w 190"/>
                  <a:gd name="T39" fmla="*/ 108 h 224"/>
                  <a:gd name="T40" fmla="*/ 0 w 190"/>
                  <a:gd name="T41" fmla="*/ 110 h 224"/>
                  <a:gd name="T42" fmla="*/ 0 w 190"/>
                  <a:gd name="T43" fmla="*/ 112 h 224"/>
                  <a:gd name="T44" fmla="*/ 6 w 190"/>
                  <a:gd name="T45" fmla="*/ 120 h 224"/>
                  <a:gd name="T46" fmla="*/ 10 w 190"/>
                  <a:gd name="T47" fmla="*/ 124 h 224"/>
                  <a:gd name="T48" fmla="*/ 8 w 190"/>
                  <a:gd name="T49" fmla="*/ 140 h 224"/>
                  <a:gd name="T50" fmla="*/ 8 w 190"/>
                  <a:gd name="T51" fmla="*/ 144 h 224"/>
                  <a:gd name="T52" fmla="*/ 14 w 190"/>
                  <a:gd name="T53" fmla="*/ 162 h 224"/>
                  <a:gd name="T54" fmla="*/ 6 w 190"/>
                  <a:gd name="T55" fmla="*/ 192 h 224"/>
                  <a:gd name="T56" fmla="*/ 4 w 190"/>
                  <a:gd name="T57" fmla="*/ 200 h 224"/>
                  <a:gd name="T58" fmla="*/ 8 w 190"/>
                  <a:gd name="T59" fmla="*/ 192 h 224"/>
                  <a:gd name="T60" fmla="*/ 16 w 190"/>
                  <a:gd name="T61" fmla="*/ 194 h 224"/>
                  <a:gd name="T62" fmla="*/ 26 w 190"/>
                  <a:gd name="T63" fmla="*/ 192 h 224"/>
                  <a:gd name="T64" fmla="*/ 28 w 190"/>
                  <a:gd name="T65" fmla="*/ 190 h 224"/>
                  <a:gd name="T66" fmla="*/ 40 w 190"/>
                  <a:gd name="T67" fmla="*/ 192 h 224"/>
                  <a:gd name="T68" fmla="*/ 46 w 190"/>
                  <a:gd name="T69" fmla="*/ 200 h 224"/>
                  <a:gd name="T70" fmla="*/ 50 w 190"/>
                  <a:gd name="T71" fmla="*/ 200 h 224"/>
                  <a:gd name="T72" fmla="*/ 52 w 190"/>
                  <a:gd name="T73" fmla="*/ 200 h 224"/>
                  <a:gd name="T74" fmla="*/ 56 w 190"/>
                  <a:gd name="T75" fmla="*/ 210 h 224"/>
                  <a:gd name="T76" fmla="*/ 58 w 190"/>
                  <a:gd name="T77" fmla="*/ 212 h 224"/>
                  <a:gd name="T78" fmla="*/ 60 w 190"/>
                  <a:gd name="T79" fmla="*/ 216 h 224"/>
                  <a:gd name="T80" fmla="*/ 64 w 190"/>
                  <a:gd name="T81" fmla="*/ 218 h 224"/>
                  <a:gd name="T82" fmla="*/ 70 w 190"/>
                  <a:gd name="T83" fmla="*/ 224 h 224"/>
                  <a:gd name="T84" fmla="*/ 76 w 190"/>
                  <a:gd name="T85" fmla="*/ 220 h 224"/>
                  <a:gd name="T86" fmla="*/ 80 w 190"/>
                  <a:gd name="T87" fmla="*/ 212 h 224"/>
                  <a:gd name="T88" fmla="*/ 88 w 190"/>
                  <a:gd name="T89" fmla="*/ 214 h 224"/>
                  <a:gd name="T90" fmla="*/ 94 w 190"/>
                  <a:gd name="T91" fmla="*/ 214 h 224"/>
                  <a:gd name="T92" fmla="*/ 102 w 190"/>
                  <a:gd name="T93" fmla="*/ 212 h 224"/>
                  <a:gd name="T94" fmla="*/ 112 w 190"/>
                  <a:gd name="T95" fmla="*/ 212 h 224"/>
                  <a:gd name="T96" fmla="*/ 116 w 190"/>
                  <a:gd name="T97" fmla="*/ 208 h 224"/>
                  <a:gd name="T98" fmla="*/ 124 w 190"/>
                  <a:gd name="T99" fmla="*/ 212 h 224"/>
                  <a:gd name="T100" fmla="*/ 170 w 190"/>
                  <a:gd name="T101" fmla="*/ 212 h 224"/>
                  <a:gd name="T102" fmla="*/ 176 w 190"/>
                  <a:gd name="T103" fmla="*/ 194 h 224"/>
                  <a:gd name="T104" fmla="*/ 172 w 190"/>
                  <a:gd name="T105" fmla="*/ 174 h 224"/>
                  <a:gd name="T106" fmla="*/ 172 w 190"/>
                  <a:gd name="T107" fmla="*/ 152 h 224"/>
                  <a:gd name="T108" fmla="*/ 170 w 190"/>
                  <a:gd name="T109" fmla="*/ 130 h 224"/>
                  <a:gd name="T110" fmla="*/ 168 w 190"/>
                  <a:gd name="T111" fmla="*/ 108 h 224"/>
                  <a:gd name="T112" fmla="*/ 166 w 190"/>
                  <a:gd name="T113" fmla="*/ 86 h 224"/>
                  <a:gd name="T114" fmla="*/ 164 w 190"/>
                  <a:gd name="T115" fmla="*/ 64 h 224"/>
                  <a:gd name="T116" fmla="*/ 164 w 190"/>
                  <a:gd name="T117" fmla="*/ 4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0" h="224">
                    <a:moveTo>
                      <a:pt x="10" y="136"/>
                    </a:moveTo>
                    <a:lnTo>
                      <a:pt x="10" y="134"/>
                    </a:lnTo>
                    <a:lnTo>
                      <a:pt x="8" y="134"/>
                    </a:lnTo>
                    <a:lnTo>
                      <a:pt x="8" y="134"/>
                    </a:lnTo>
                    <a:lnTo>
                      <a:pt x="8" y="136"/>
                    </a:lnTo>
                    <a:lnTo>
                      <a:pt x="8" y="138"/>
                    </a:lnTo>
                    <a:lnTo>
                      <a:pt x="8" y="138"/>
                    </a:lnTo>
                    <a:lnTo>
                      <a:pt x="10" y="136"/>
                    </a:lnTo>
                    <a:close/>
                    <a:moveTo>
                      <a:pt x="174" y="42"/>
                    </a:moveTo>
                    <a:lnTo>
                      <a:pt x="178" y="42"/>
                    </a:lnTo>
                    <a:lnTo>
                      <a:pt x="186" y="42"/>
                    </a:lnTo>
                    <a:lnTo>
                      <a:pt x="190" y="42"/>
                    </a:lnTo>
                    <a:lnTo>
                      <a:pt x="188" y="40"/>
                    </a:lnTo>
                    <a:lnTo>
                      <a:pt x="184" y="36"/>
                    </a:lnTo>
                    <a:lnTo>
                      <a:pt x="180" y="34"/>
                    </a:lnTo>
                    <a:lnTo>
                      <a:pt x="178" y="32"/>
                    </a:lnTo>
                    <a:lnTo>
                      <a:pt x="174" y="30"/>
                    </a:lnTo>
                    <a:lnTo>
                      <a:pt x="172" y="28"/>
                    </a:lnTo>
                    <a:lnTo>
                      <a:pt x="170" y="26"/>
                    </a:lnTo>
                    <a:lnTo>
                      <a:pt x="166" y="24"/>
                    </a:lnTo>
                    <a:lnTo>
                      <a:pt x="164" y="22"/>
                    </a:lnTo>
                    <a:lnTo>
                      <a:pt x="160" y="20"/>
                    </a:lnTo>
                    <a:lnTo>
                      <a:pt x="158" y="18"/>
                    </a:lnTo>
                    <a:lnTo>
                      <a:pt x="156" y="16"/>
                    </a:lnTo>
                    <a:lnTo>
                      <a:pt x="152" y="14"/>
                    </a:lnTo>
                    <a:lnTo>
                      <a:pt x="150" y="12"/>
                    </a:lnTo>
                    <a:lnTo>
                      <a:pt x="146" y="10"/>
                    </a:lnTo>
                    <a:lnTo>
                      <a:pt x="144" y="8"/>
                    </a:lnTo>
                    <a:lnTo>
                      <a:pt x="142" y="6"/>
                    </a:lnTo>
                    <a:lnTo>
                      <a:pt x="138" y="4"/>
                    </a:lnTo>
                    <a:lnTo>
                      <a:pt x="136" y="2"/>
                    </a:lnTo>
                    <a:lnTo>
                      <a:pt x="132" y="0"/>
                    </a:lnTo>
                    <a:lnTo>
                      <a:pt x="132" y="4"/>
                    </a:lnTo>
                    <a:lnTo>
                      <a:pt x="132" y="8"/>
                    </a:lnTo>
                    <a:lnTo>
                      <a:pt x="132" y="10"/>
                    </a:lnTo>
                    <a:lnTo>
                      <a:pt x="132" y="14"/>
                    </a:lnTo>
                    <a:lnTo>
                      <a:pt x="132" y="18"/>
                    </a:lnTo>
                    <a:lnTo>
                      <a:pt x="132" y="22"/>
                    </a:lnTo>
                    <a:lnTo>
                      <a:pt x="132" y="24"/>
                    </a:lnTo>
                    <a:lnTo>
                      <a:pt x="118" y="24"/>
                    </a:lnTo>
                    <a:lnTo>
                      <a:pt x="114" y="24"/>
                    </a:lnTo>
                    <a:lnTo>
                      <a:pt x="94" y="24"/>
                    </a:lnTo>
                    <a:lnTo>
                      <a:pt x="92" y="24"/>
                    </a:lnTo>
                    <a:lnTo>
                      <a:pt x="80" y="24"/>
                    </a:lnTo>
                    <a:lnTo>
                      <a:pt x="80" y="26"/>
                    </a:lnTo>
                    <a:lnTo>
                      <a:pt x="80" y="28"/>
                    </a:lnTo>
                    <a:lnTo>
                      <a:pt x="80" y="30"/>
                    </a:lnTo>
                    <a:lnTo>
                      <a:pt x="80" y="34"/>
                    </a:lnTo>
                    <a:lnTo>
                      <a:pt x="80" y="36"/>
                    </a:lnTo>
                    <a:lnTo>
                      <a:pt x="80" y="38"/>
                    </a:lnTo>
                    <a:lnTo>
                      <a:pt x="80" y="40"/>
                    </a:lnTo>
                    <a:lnTo>
                      <a:pt x="80" y="44"/>
                    </a:lnTo>
                    <a:lnTo>
                      <a:pt x="80" y="46"/>
                    </a:lnTo>
                    <a:lnTo>
                      <a:pt x="80" y="48"/>
                    </a:lnTo>
                    <a:lnTo>
                      <a:pt x="80" y="50"/>
                    </a:lnTo>
                    <a:lnTo>
                      <a:pt x="80" y="52"/>
                    </a:lnTo>
                    <a:lnTo>
                      <a:pt x="80" y="56"/>
                    </a:lnTo>
                    <a:lnTo>
                      <a:pt x="80" y="58"/>
                    </a:lnTo>
                    <a:lnTo>
                      <a:pt x="80" y="60"/>
                    </a:lnTo>
                    <a:lnTo>
                      <a:pt x="80" y="62"/>
                    </a:lnTo>
                    <a:lnTo>
                      <a:pt x="80" y="64"/>
                    </a:lnTo>
                    <a:lnTo>
                      <a:pt x="80" y="68"/>
                    </a:lnTo>
                    <a:lnTo>
                      <a:pt x="78" y="70"/>
                    </a:lnTo>
                    <a:lnTo>
                      <a:pt x="78" y="70"/>
                    </a:lnTo>
                    <a:lnTo>
                      <a:pt x="76" y="70"/>
                    </a:lnTo>
                    <a:lnTo>
                      <a:pt x="74" y="72"/>
                    </a:lnTo>
                    <a:lnTo>
                      <a:pt x="70" y="72"/>
                    </a:lnTo>
                    <a:lnTo>
                      <a:pt x="70" y="72"/>
                    </a:lnTo>
                    <a:lnTo>
                      <a:pt x="68" y="74"/>
                    </a:lnTo>
                    <a:lnTo>
                      <a:pt x="66" y="76"/>
                    </a:lnTo>
                    <a:lnTo>
                      <a:pt x="62" y="78"/>
                    </a:lnTo>
                    <a:lnTo>
                      <a:pt x="62" y="80"/>
                    </a:lnTo>
                    <a:lnTo>
                      <a:pt x="60" y="80"/>
                    </a:lnTo>
                    <a:lnTo>
                      <a:pt x="60" y="82"/>
                    </a:lnTo>
                    <a:lnTo>
                      <a:pt x="60" y="82"/>
                    </a:lnTo>
                    <a:lnTo>
                      <a:pt x="62" y="86"/>
                    </a:lnTo>
                    <a:lnTo>
                      <a:pt x="62" y="86"/>
                    </a:lnTo>
                    <a:lnTo>
                      <a:pt x="62" y="88"/>
                    </a:lnTo>
                    <a:lnTo>
                      <a:pt x="62" y="90"/>
                    </a:lnTo>
                    <a:lnTo>
                      <a:pt x="62" y="92"/>
                    </a:lnTo>
                    <a:lnTo>
                      <a:pt x="62" y="96"/>
                    </a:lnTo>
                    <a:lnTo>
                      <a:pt x="62" y="98"/>
                    </a:lnTo>
                    <a:lnTo>
                      <a:pt x="62" y="100"/>
                    </a:lnTo>
                    <a:lnTo>
                      <a:pt x="62" y="102"/>
                    </a:lnTo>
                    <a:lnTo>
                      <a:pt x="62" y="104"/>
                    </a:lnTo>
                    <a:lnTo>
                      <a:pt x="62" y="108"/>
                    </a:lnTo>
                    <a:lnTo>
                      <a:pt x="60" y="108"/>
                    </a:lnTo>
                    <a:lnTo>
                      <a:pt x="56" y="108"/>
                    </a:lnTo>
                    <a:lnTo>
                      <a:pt x="52" y="108"/>
                    </a:lnTo>
                    <a:lnTo>
                      <a:pt x="50" y="108"/>
                    </a:lnTo>
                    <a:lnTo>
                      <a:pt x="46" y="108"/>
                    </a:lnTo>
                    <a:lnTo>
                      <a:pt x="42" y="108"/>
                    </a:lnTo>
                    <a:lnTo>
                      <a:pt x="38" y="108"/>
                    </a:lnTo>
                    <a:lnTo>
                      <a:pt x="34" y="108"/>
                    </a:lnTo>
                    <a:lnTo>
                      <a:pt x="32" y="108"/>
                    </a:lnTo>
                    <a:lnTo>
                      <a:pt x="28" y="108"/>
                    </a:lnTo>
                    <a:lnTo>
                      <a:pt x="24" y="108"/>
                    </a:lnTo>
                    <a:lnTo>
                      <a:pt x="20" y="108"/>
                    </a:lnTo>
                    <a:lnTo>
                      <a:pt x="18" y="108"/>
                    </a:lnTo>
                    <a:lnTo>
                      <a:pt x="14" y="108"/>
                    </a:lnTo>
                    <a:lnTo>
                      <a:pt x="10" y="108"/>
                    </a:lnTo>
                    <a:lnTo>
                      <a:pt x="6" y="108"/>
                    </a:lnTo>
                    <a:lnTo>
                      <a:pt x="4" y="108"/>
                    </a:lnTo>
                    <a:lnTo>
                      <a:pt x="2" y="108"/>
                    </a:lnTo>
                    <a:lnTo>
                      <a:pt x="0" y="110"/>
                    </a:lnTo>
                    <a:lnTo>
                      <a:pt x="0" y="112"/>
                    </a:lnTo>
                    <a:lnTo>
                      <a:pt x="0" y="114"/>
                    </a:lnTo>
                    <a:lnTo>
                      <a:pt x="0" y="116"/>
                    </a:lnTo>
                    <a:lnTo>
                      <a:pt x="0" y="112"/>
                    </a:lnTo>
                    <a:lnTo>
                      <a:pt x="0" y="112"/>
                    </a:lnTo>
                    <a:lnTo>
                      <a:pt x="2" y="112"/>
                    </a:lnTo>
                    <a:lnTo>
                      <a:pt x="2" y="112"/>
                    </a:lnTo>
                    <a:lnTo>
                      <a:pt x="4" y="116"/>
                    </a:lnTo>
                    <a:lnTo>
                      <a:pt x="6" y="120"/>
                    </a:lnTo>
                    <a:lnTo>
                      <a:pt x="6" y="120"/>
                    </a:lnTo>
                    <a:lnTo>
                      <a:pt x="8" y="120"/>
                    </a:lnTo>
                    <a:lnTo>
                      <a:pt x="8" y="118"/>
                    </a:lnTo>
                    <a:lnTo>
                      <a:pt x="8" y="118"/>
                    </a:lnTo>
                    <a:lnTo>
                      <a:pt x="8" y="120"/>
                    </a:lnTo>
                    <a:lnTo>
                      <a:pt x="10" y="124"/>
                    </a:lnTo>
                    <a:lnTo>
                      <a:pt x="12" y="126"/>
                    </a:lnTo>
                    <a:lnTo>
                      <a:pt x="12" y="128"/>
                    </a:lnTo>
                    <a:lnTo>
                      <a:pt x="12" y="130"/>
                    </a:lnTo>
                    <a:lnTo>
                      <a:pt x="10" y="134"/>
                    </a:lnTo>
                    <a:lnTo>
                      <a:pt x="8" y="140"/>
                    </a:lnTo>
                    <a:lnTo>
                      <a:pt x="10" y="140"/>
                    </a:lnTo>
                    <a:lnTo>
                      <a:pt x="8" y="142"/>
                    </a:lnTo>
                    <a:lnTo>
                      <a:pt x="8" y="142"/>
                    </a:lnTo>
                    <a:lnTo>
                      <a:pt x="6" y="142"/>
                    </a:lnTo>
                    <a:lnTo>
                      <a:pt x="8" y="144"/>
                    </a:lnTo>
                    <a:lnTo>
                      <a:pt x="10" y="146"/>
                    </a:lnTo>
                    <a:lnTo>
                      <a:pt x="10" y="148"/>
                    </a:lnTo>
                    <a:lnTo>
                      <a:pt x="12" y="154"/>
                    </a:lnTo>
                    <a:lnTo>
                      <a:pt x="12" y="158"/>
                    </a:lnTo>
                    <a:lnTo>
                      <a:pt x="14" y="162"/>
                    </a:lnTo>
                    <a:lnTo>
                      <a:pt x="14" y="168"/>
                    </a:lnTo>
                    <a:lnTo>
                      <a:pt x="12" y="174"/>
                    </a:lnTo>
                    <a:lnTo>
                      <a:pt x="10" y="182"/>
                    </a:lnTo>
                    <a:lnTo>
                      <a:pt x="8" y="186"/>
                    </a:lnTo>
                    <a:lnTo>
                      <a:pt x="6" y="192"/>
                    </a:lnTo>
                    <a:lnTo>
                      <a:pt x="6" y="194"/>
                    </a:lnTo>
                    <a:lnTo>
                      <a:pt x="4" y="198"/>
                    </a:lnTo>
                    <a:lnTo>
                      <a:pt x="4" y="206"/>
                    </a:lnTo>
                    <a:lnTo>
                      <a:pt x="4" y="204"/>
                    </a:lnTo>
                    <a:lnTo>
                      <a:pt x="4" y="200"/>
                    </a:lnTo>
                    <a:lnTo>
                      <a:pt x="6" y="198"/>
                    </a:lnTo>
                    <a:lnTo>
                      <a:pt x="6" y="198"/>
                    </a:lnTo>
                    <a:lnTo>
                      <a:pt x="6" y="196"/>
                    </a:lnTo>
                    <a:lnTo>
                      <a:pt x="8" y="194"/>
                    </a:lnTo>
                    <a:lnTo>
                      <a:pt x="8" y="192"/>
                    </a:lnTo>
                    <a:lnTo>
                      <a:pt x="10" y="192"/>
                    </a:lnTo>
                    <a:lnTo>
                      <a:pt x="10" y="192"/>
                    </a:lnTo>
                    <a:lnTo>
                      <a:pt x="12" y="194"/>
                    </a:lnTo>
                    <a:lnTo>
                      <a:pt x="14" y="194"/>
                    </a:lnTo>
                    <a:lnTo>
                      <a:pt x="16" y="194"/>
                    </a:lnTo>
                    <a:lnTo>
                      <a:pt x="18" y="194"/>
                    </a:lnTo>
                    <a:lnTo>
                      <a:pt x="20" y="192"/>
                    </a:lnTo>
                    <a:lnTo>
                      <a:pt x="22" y="192"/>
                    </a:lnTo>
                    <a:lnTo>
                      <a:pt x="24" y="192"/>
                    </a:lnTo>
                    <a:lnTo>
                      <a:pt x="26" y="192"/>
                    </a:lnTo>
                    <a:lnTo>
                      <a:pt x="26" y="190"/>
                    </a:lnTo>
                    <a:lnTo>
                      <a:pt x="26" y="190"/>
                    </a:lnTo>
                    <a:lnTo>
                      <a:pt x="28" y="190"/>
                    </a:lnTo>
                    <a:lnTo>
                      <a:pt x="28" y="190"/>
                    </a:lnTo>
                    <a:lnTo>
                      <a:pt x="28" y="190"/>
                    </a:lnTo>
                    <a:lnTo>
                      <a:pt x="28" y="190"/>
                    </a:lnTo>
                    <a:lnTo>
                      <a:pt x="30" y="190"/>
                    </a:lnTo>
                    <a:lnTo>
                      <a:pt x="32" y="190"/>
                    </a:lnTo>
                    <a:lnTo>
                      <a:pt x="36" y="190"/>
                    </a:lnTo>
                    <a:lnTo>
                      <a:pt x="40" y="192"/>
                    </a:lnTo>
                    <a:lnTo>
                      <a:pt x="42" y="194"/>
                    </a:lnTo>
                    <a:lnTo>
                      <a:pt x="44" y="196"/>
                    </a:lnTo>
                    <a:lnTo>
                      <a:pt x="44" y="198"/>
                    </a:lnTo>
                    <a:lnTo>
                      <a:pt x="44" y="198"/>
                    </a:lnTo>
                    <a:lnTo>
                      <a:pt x="46" y="200"/>
                    </a:lnTo>
                    <a:lnTo>
                      <a:pt x="46" y="200"/>
                    </a:lnTo>
                    <a:lnTo>
                      <a:pt x="48" y="200"/>
                    </a:lnTo>
                    <a:lnTo>
                      <a:pt x="48" y="200"/>
                    </a:lnTo>
                    <a:lnTo>
                      <a:pt x="48" y="200"/>
                    </a:lnTo>
                    <a:lnTo>
                      <a:pt x="50" y="200"/>
                    </a:lnTo>
                    <a:lnTo>
                      <a:pt x="50" y="200"/>
                    </a:lnTo>
                    <a:lnTo>
                      <a:pt x="52" y="200"/>
                    </a:lnTo>
                    <a:lnTo>
                      <a:pt x="52" y="200"/>
                    </a:lnTo>
                    <a:lnTo>
                      <a:pt x="52" y="200"/>
                    </a:lnTo>
                    <a:lnTo>
                      <a:pt x="52" y="200"/>
                    </a:lnTo>
                    <a:lnTo>
                      <a:pt x="52" y="202"/>
                    </a:lnTo>
                    <a:lnTo>
                      <a:pt x="54" y="202"/>
                    </a:lnTo>
                    <a:lnTo>
                      <a:pt x="54" y="204"/>
                    </a:lnTo>
                    <a:lnTo>
                      <a:pt x="54" y="208"/>
                    </a:lnTo>
                    <a:lnTo>
                      <a:pt x="56" y="210"/>
                    </a:lnTo>
                    <a:lnTo>
                      <a:pt x="56" y="210"/>
                    </a:lnTo>
                    <a:lnTo>
                      <a:pt x="58" y="210"/>
                    </a:lnTo>
                    <a:lnTo>
                      <a:pt x="58" y="210"/>
                    </a:lnTo>
                    <a:lnTo>
                      <a:pt x="58" y="212"/>
                    </a:lnTo>
                    <a:lnTo>
                      <a:pt x="58" y="212"/>
                    </a:lnTo>
                    <a:lnTo>
                      <a:pt x="58" y="212"/>
                    </a:lnTo>
                    <a:lnTo>
                      <a:pt x="60" y="212"/>
                    </a:lnTo>
                    <a:lnTo>
                      <a:pt x="60" y="214"/>
                    </a:lnTo>
                    <a:lnTo>
                      <a:pt x="62" y="216"/>
                    </a:lnTo>
                    <a:lnTo>
                      <a:pt x="60" y="216"/>
                    </a:lnTo>
                    <a:lnTo>
                      <a:pt x="60" y="216"/>
                    </a:lnTo>
                    <a:lnTo>
                      <a:pt x="62" y="216"/>
                    </a:lnTo>
                    <a:lnTo>
                      <a:pt x="62" y="216"/>
                    </a:lnTo>
                    <a:lnTo>
                      <a:pt x="62" y="218"/>
                    </a:lnTo>
                    <a:lnTo>
                      <a:pt x="64" y="218"/>
                    </a:lnTo>
                    <a:lnTo>
                      <a:pt x="66" y="220"/>
                    </a:lnTo>
                    <a:lnTo>
                      <a:pt x="66" y="220"/>
                    </a:lnTo>
                    <a:lnTo>
                      <a:pt x="68" y="222"/>
                    </a:lnTo>
                    <a:lnTo>
                      <a:pt x="70" y="224"/>
                    </a:lnTo>
                    <a:lnTo>
                      <a:pt x="70" y="224"/>
                    </a:lnTo>
                    <a:lnTo>
                      <a:pt x="72" y="224"/>
                    </a:lnTo>
                    <a:lnTo>
                      <a:pt x="72" y="224"/>
                    </a:lnTo>
                    <a:lnTo>
                      <a:pt x="74" y="224"/>
                    </a:lnTo>
                    <a:lnTo>
                      <a:pt x="76" y="222"/>
                    </a:lnTo>
                    <a:lnTo>
                      <a:pt x="76" y="220"/>
                    </a:lnTo>
                    <a:lnTo>
                      <a:pt x="76" y="218"/>
                    </a:lnTo>
                    <a:lnTo>
                      <a:pt x="76" y="216"/>
                    </a:lnTo>
                    <a:lnTo>
                      <a:pt x="78" y="214"/>
                    </a:lnTo>
                    <a:lnTo>
                      <a:pt x="78" y="212"/>
                    </a:lnTo>
                    <a:lnTo>
                      <a:pt x="80" y="212"/>
                    </a:lnTo>
                    <a:lnTo>
                      <a:pt x="80" y="210"/>
                    </a:lnTo>
                    <a:lnTo>
                      <a:pt x="82" y="208"/>
                    </a:lnTo>
                    <a:lnTo>
                      <a:pt x="82" y="210"/>
                    </a:lnTo>
                    <a:lnTo>
                      <a:pt x="84" y="210"/>
                    </a:lnTo>
                    <a:lnTo>
                      <a:pt x="88" y="214"/>
                    </a:lnTo>
                    <a:lnTo>
                      <a:pt x="90" y="216"/>
                    </a:lnTo>
                    <a:lnTo>
                      <a:pt x="90" y="218"/>
                    </a:lnTo>
                    <a:lnTo>
                      <a:pt x="92" y="218"/>
                    </a:lnTo>
                    <a:lnTo>
                      <a:pt x="92" y="216"/>
                    </a:lnTo>
                    <a:lnTo>
                      <a:pt x="94" y="214"/>
                    </a:lnTo>
                    <a:lnTo>
                      <a:pt x="94" y="212"/>
                    </a:lnTo>
                    <a:lnTo>
                      <a:pt x="96" y="212"/>
                    </a:lnTo>
                    <a:lnTo>
                      <a:pt x="98" y="212"/>
                    </a:lnTo>
                    <a:lnTo>
                      <a:pt x="100" y="212"/>
                    </a:lnTo>
                    <a:lnTo>
                      <a:pt x="102" y="212"/>
                    </a:lnTo>
                    <a:lnTo>
                      <a:pt x="102" y="214"/>
                    </a:lnTo>
                    <a:lnTo>
                      <a:pt x="104" y="214"/>
                    </a:lnTo>
                    <a:lnTo>
                      <a:pt x="106" y="214"/>
                    </a:lnTo>
                    <a:lnTo>
                      <a:pt x="110" y="214"/>
                    </a:lnTo>
                    <a:lnTo>
                      <a:pt x="112" y="212"/>
                    </a:lnTo>
                    <a:lnTo>
                      <a:pt x="114" y="212"/>
                    </a:lnTo>
                    <a:lnTo>
                      <a:pt x="114" y="212"/>
                    </a:lnTo>
                    <a:lnTo>
                      <a:pt x="114" y="210"/>
                    </a:lnTo>
                    <a:lnTo>
                      <a:pt x="114" y="210"/>
                    </a:lnTo>
                    <a:lnTo>
                      <a:pt x="116" y="208"/>
                    </a:lnTo>
                    <a:lnTo>
                      <a:pt x="116" y="208"/>
                    </a:lnTo>
                    <a:lnTo>
                      <a:pt x="116" y="210"/>
                    </a:lnTo>
                    <a:lnTo>
                      <a:pt x="116" y="212"/>
                    </a:lnTo>
                    <a:lnTo>
                      <a:pt x="118" y="212"/>
                    </a:lnTo>
                    <a:lnTo>
                      <a:pt x="124" y="212"/>
                    </a:lnTo>
                    <a:lnTo>
                      <a:pt x="128" y="212"/>
                    </a:lnTo>
                    <a:lnTo>
                      <a:pt x="144" y="212"/>
                    </a:lnTo>
                    <a:lnTo>
                      <a:pt x="146" y="212"/>
                    </a:lnTo>
                    <a:lnTo>
                      <a:pt x="162" y="212"/>
                    </a:lnTo>
                    <a:lnTo>
                      <a:pt x="170" y="212"/>
                    </a:lnTo>
                    <a:lnTo>
                      <a:pt x="176" y="212"/>
                    </a:lnTo>
                    <a:lnTo>
                      <a:pt x="176" y="206"/>
                    </a:lnTo>
                    <a:lnTo>
                      <a:pt x="178" y="202"/>
                    </a:lnTo>
                    <a:lnTo>
                      <a:pt x="178" y="198"/>
                    </a:lnTo>
                    <a:lnTo>
                      <a:pt x="176" y="194"/>
                    </a:lnTo>
                    <a:lnTo>
                      <a:pt x="174" y="192"/>
                    </a:lnTo>
                    <a:lnTo>
                      <a:pt x="174" y="188"/>
                    </a:lnTo>
                    <a:lnTo>
                      <a:pt x="174" y="184"/>
                    </a:lnTo>
                    <a:lnTo>
                      <a:pt x="174" y="180"/>
                    </a:lnTo>
                    <a:lnTo>
                      <a:pt x="172" y="174"/>
                    </a:lnTo>
                    <a:lnTo>
                      <a:pt x="172" y="170"/>
                    </a:lnTo>
                    <a:lnTo>
                      <a:pt x="172" y="166"/>
                    </a:lnTo>
                    <a:lnTo>
                      <a:pt x="172" y="162"/>
                    </a:lnTo>
                    <a:lnTo>
                      <a:pt x="172" y="156"/>
                    </a:lnTo>
                    <a:lnTo>
                      <a:pt x="172" y="152"/>
                    </a:lnTo>
                    <a:lnTo>
                      <a:pt x="170" y="148"/>
                    </a:lnTo>
                    <a:lnTo>
                      <a:pt x="170" y="144"/>
                    </a:lnTo>
                    <a:lnTo>
                      <a:pt x="170" y="140"/>
                    </a:lnTo>
                    <a:lnTo>
                      <a:pt x="170" y="134"/>
                    </a:lnTo>
                    <a:lnTo>
                      <a:pt x="170" y="130"/>
                    </a:lnTo>
                    <a:lnTo>
                      <a:pt x="170" y="126"/>
                    </a:lnTo>
                    <a:lnTo>
                      <a:pt x="168" y="122"/>
                    </a:lnTo>
                    <a:lnTo>
                      <a:pt x="168" y="116"/>
                    </a:lnTo>
                    <a:lnTo>
                      <a:pt x="168" y="112"/>
                    </a:lnTo>
                    <a:lnTo>
                      <a:pt x="168" y="108"/>
                    </a:lnTo>
                    <a:lnTo>
                      <a:pt x="168" y="104"/>
                    </a:lnTo>
                    <a:lnTo>
                      <a:pt x="168" y="100"/>
                    </a:lnTo>
                    <a:lnTo>
                      <a:pt x="166" y="94"/>
                    </a:lnTo>
                    <a:lnTo>
                      <a:pt x="166" y="90"/>
                    </a:lnTo>
                    <a:lnTo>
                      <a:pt x="166" y="86"/>
                    </a:lnTo>
                    <a:lnTo>
                      <a:pt x="166" y="82"/>
                    </a:lnTo>
                    <a:lnTo>
                      <a:pt x="166" y="76"/>
                    </a:lnTo>
                    <a:lnTo>
                      <a:pt x="166" y="72"/>
                    </a:lnTo>
                    <a:lnTo>
                      <a:pt x="166" y="68"/>
                    </a:lnTo>
                    <a:lnTo>
                      <a:pt x="164" y="64"/>
                    </a:lnTo>
                    <a:lnTo>
                      <a:pt x="164" y="60"/>
                    </a:lnTo>
                    <a:lnTo>
                      <a:pt x="164" y="54"/>
                    </a:lnTo>
                    <a:lnTo>
                      <a:pt x="164" y="50"/>
                    </a:lnTo>
                    <a:lnTo>
                      <a:pt x="164" y="46"/>
                    </a:lnTo>
                    <a:lnTo>
                      <a:pt x="164" y="42"/>
                    </a:lnTo>
                    <a:lnTo>
                      <a:pt x="168" y="42"/>
                    </a:lnTo>
                    <a:lnTo>
                      <a:pt x="174" y="4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0" name="Freeform 112"/>
              <p:cNvSpPr>
                <a:spLocks/>
              </p:cNvSpPr>
              <p:nvPr/>
            </p:nvSpPr>
            <p:spPr bwMode="auto">
              <a:xfrm>
                <a:off x="2513" y="1810"/>
                <a:ext cx="4" cy="8"/>
              </a:xfrm>
              <a:custGeom>
                <a:avLst/>
                <a:gdLst>
                  <a:gd name="T0" fmla="*/ 4 w 4"/>
                  <a:gd name="T1" fmla="*/ 6 h 8"/>
                  <a:gd name="T2" fmla="*/ 4 w 4"/>
                  <a:gd name="T3" fmla="*/ 4 h 8"/>
                  <a:gd name="T4" fmla="*/ 4 w 4"/>
                  <a:gd name="T5" fmla="*/ 4 h 8"/>
                  <a:gd name="T6" fmla="*/ 4 w 4"/>
                  <a:gd name="T7" fmla="*/ 2 h 8"/>
                  <a:gd name="T8" fmla="*/ 4 w 4"/>
                  <a:gd name="T9" fmla="*/ 2 h 8"/>
                  <a:gd name="T10" fmla="*/ 4 w 4"/>
                  <a:gd name="T11" fmla="*/ 2 h 8"/>
                  <a:gd name="T12" fmla="*/ 2 w 4"/>
                  <a:gd name="T13" fmla="*/ 2 h 8"/>
                  <a:gd name="T14" fmla="*/ 0 w 4"/>
                  <a:gd name="T15" fmla="*/ 0 h 8"/>
                  <a:gd name="T16" fmla="*/ 0 w 4"/>
                  <a:gd name="T17" fmla="*/ 0 h 8"/>
                  <a:gd name="T18" fmla="*/ 0 w 4"/>
                  <a:gd name="T19" fmla="*/ 0 h 8"/>
                  <a:gd name="T20" fmla="*/ 0 w 4"/>
                  <a:gd name="T21" fmla="*/ 2 h 8"/>
                  <a:gd name="T22" fmla="*/ 0 w 4"/>
                  <a:gd name="T23" fmla="*/ 4 h 8"/>
                  <a:gd name="T24" fmla="*/ 0 w 4"/>
                  <a:gd name="T25" fmla="*/ 4 h 8"/>
                  <a:gd name="T26" fmla="*/ 2 w 4"/>
                  <a:gd name="T27" fmla="*/ 6 h 8"/>
                  <a:gd name="T28" fmla="*/ 0 w 4"/>
                  <a:gd name="T29" fmla="*/ 6 h 8"/>
                  <a:gd name="T30" fmla="*/ 0 w 4"/>
                  <a:gd name="T31" fmla="*/ 6 h 8"/>
                  <a:gd name="T32" fmla="*/ 0 w 4"/>
                  <a:gd name="T33" fmla="*/ 8 h 8"/>
                  <a:gd name="T34" fmla="*/ 4 w 4"/>
                  <a:gd name="T35" fmla="*/ 8 h 8"/>
                  <a:gd name="T36" fmla="*/ 4 w 4"/>
                  <a:gd name="T37" fmla="*/ 8 h 8"/>
                  <a:gd name="T38" fmla="*/ 4 w 4"/>
                  <a:gd name="T39" fmla="*/ 8 h 8"/>
                  <a:gd name="T40" fmla="*/ 4 w 4"/>
                  <a:gd name="T41" fmla="*/ 8 h 8"/>
                  <a:gd name="T42" fmla="*/ 4 w 4"/>
                  <a:gd name="T4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8">
                    <a:moveTo>
                      <a:pt x="4" y="6"/>
                    </a:moveTo>
                    <a:lnTo>
                      <a:pt x="4" y="4"/>
                    </a:lnTo>
                    <a:lnTo>
                      <a:pt x="4" y="4"/>
                    </a:lnTo>
                    <a:lnTo>
                      <a:pt x="4" y="2"/>
                    </a:lnTo>
                    <a:lnTo>
                      <a:pt x="4" y="2"/>
                    </a:lnTo>
                    <a:lnTo>
                      <a:pt x="4" y="2"/>
                    </a:lnTo>
                    <a:lnTo>
                      <a:pt x="2" y="2"/>
                    </a:lnTo>
                    <a:lnTo>
                      <a:pt x="0" y="0"/>
                    </a:lnTo>
                    <a:lnTo>
                      <a:pt x="0" y="0"/>
                    </a:lnTo>
                    <a:lnTo>
                      <a:pt x="0" y="0"/>
                    </a:lnTo>
                    <a:lnTo>
                      <a:pt x="0" y="2"/>
                    </a:lnTo>
                    <a:lnTo>
                      <a:pt x="0" y="4"/>
                    </a:lnTo>
                    <a:lnTo>
                      <a:pt x="0" y="4"/>
                    </a:lnTo>
                    <a:lnTo>
                      <a:pt x="2" y="6"/>
                    </a:lnTo>
                    <a:lnTo>
                      <a:pt x="0" y="6"/>
                    </a:lnTo>
                    <a:lnTo>
                      <a:pt x="0" y="6"/>
                    </a:lnTo>
                    <a:lnTo>
                      <a:pt x="0" y="8"/>
                    </a:lnTo>
                    <a:lnTo>
                      <a:pt x="4" y="8"/>
                    </a:lnTo>
                    <a:lnTo>
                      <a:pt x="4" y="8"/>
                    </a:lnTo>
                    <a:lnTo>
                      <a:pt x="4" y="8"/>
                    </a:lnTo>
                    <a:lnTo>
                      <a:pt x="4" y="8"/>
                    </a:lnTo>
                    <a:lnTo>
                      <a:pt x="4" y="6"/>
                    </a:lnTo>
                    <a:close/>
                  </a:path>
                </a:pathLst>
              </a:custGeom>
              <a:grpFill/>
              <a:ln w="9525">
                <a:solidFill>
                  <a:schemeClr val="bg1">
                    <a:lumMod val="50000"/>
                    <a:alpha val="42000"/>
                  </a:schemeClr>
                </a:solidFill>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1" name="Freeform 113"/>
              <p:cNvSpPr>
                <a:spLocks/>
              </p:cNvSpPr>
              <p:nvPr/>
            </p:nvSpPr>
            <p:spPr bwMode="auto">
              <a:xfrm>
                <a:off x="2513" y="1810"/>
                <a:ext cx="4" cy="8"/>
              </a:xfrm>
              <a:custGeom>
                <a:avLst/>
                <a:gdLst>
                  <a:gd name="T0" fmla="*/ 4 w 4"/>
                  <a:gd name="T1" fmla="*/ 6 h 8"/>
                  <a:gd name="T2" fmla="*/ 4 w 4"/>
                  <a:gd name="T3" fmla="*/ 4 h 8"/>
                  <a:gd name="T4" fmla="*/ 4 w 4"/>
                  <a:gd name="T5" fmla="*/ 4 h 8"/>
                  <a:gd name="T6" fmla="*/ 4 w 4"/>
                  <a:gd name="T7" fmla="*/ 2 h 8"/>
                  <a:gd name="T8" fmla="*/ 4 w 4"/>
                  <a:gd name="T9" fmla="*/ 2 h 8"/>
                  <a:gd name="T10" fmla="*/ 4 w 4"/>
                  <a:gd name="T11" fmla="*/ 2 h 8"/>
                  <a:gd name="T12" fmla="*/ 2 w 4"/>
                  <a:gd name="T13" fmla="*/ 2 h 8"/>
                  <a:gd name="T14" fmla="*/ 0 w 4"/>
                  <a:gd name="T15" fmla="*/ 0 h 8"/>
                  <a:gd name="T16" fmla="*/ 0 w 4"/>
                  <a:gd name="T17" fmla="*/ 0 h 8"/>
                  <a:gd name="T18" fmla="*/ 0 w 4"/>
                  <a:gd name="T19" fmla="*/ 0 h 8"/>
                  <a:gd name="T20" fmla="*/ 0 w 4"/>
                  <a:gd name="T21" fmla="*/ 2 h 8"/>
                  <a:gd name="T22" fmla="*/ 0 w 4"/>
                  <a:gd name="T23" fmla="*/ 4 h 8"/>
                  <a:gd name="T24" fmla="*/ 0 w 4"/>
                  <a:gd name="T25" fmla="*/ 4 h 8"/>
                  <a:gd name="T26" fmla="*/ 2 w 4"/>
                  <a:gd name="T27" fmla="*/ 6 h 8"/>
                  <a:gd name="T28" fmla="*/ 0 w 4"/>
                  <a:gd name="T29" fmla="*/ 6 h 8"/>
                  <a:gd name="T30" fmla="*/ 0 w 4"/>
                  <a:gd name="T31" fmla="*/ 6 h 8"/>
                  <a:gd name="T32" fmla="*/ 0 w 4"/>
                  <a:gd name="T33" fmla="*/ 8 h 8"/>
                  <a:gd name="T34" fmla="*/ 4 w 4"/>
                  <a:gd name="T35" fmla="*/ 8 h 8"/>
                  <a:gd name="T36" fmla="*/ 4 w 4"/>
                  <a:gd name="T37" fmla="*/ 8 h 8"/>
                  <a:gd name="T38" fmla="*/ 4 w 4"/>
                  <a:gd name="T39" fmla="*/ 8 h 8"/>
                  <a:gd name="T40" fmla="*/ 4 w 4"/>
                  <a:gd name="T41" fmla="*/ 8 h 8"/>
                  <a:gd name="T42" fmla="*/ 4 w 4"/>
                  <a:gd name="T4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8">
                    <a:moveTo>
                      <a:pt x="4" y="6"/>
                    </a:moveTo>
                    <a:lnTo>
                      <a:pt x="4" y="4"/>
                    </a:lnTo>
                    <a:lnTo>
                      <a:pt x="4" y="4"/>
                    </a:lnTo>
                    <a:lnTo>
                      <a:pt x="4" y="2"/>
                    </a:lnTo>
                    <a:lnTo>
                      <a:pt x="4" y="2"/>
                    </a:lnTo>
                    <a:lnTo>
                      <a:pt x="4" y="2"/>
                    </a:lnTo>
                    <a:lnTo>
                      <a:pt x="2" y="2"/>
                    </a:lnTo>
                    <a:lnTo>
                      <a:pt x="0" y="0"/>
                    </a:lnTo>
                    <a:lnTo>
                      <a:pt x="0" y="0"/>
                    </a:lnTo>
                    <a:lnTo>
                      <a:pt x="0" y="0"/>
                    </a:lnTo>
                    <a:lnTo>
                      <a:pt x="0" y="2"/>
                    </a:lnTo>
                    <a:lnTo>
                      <a:pt x="0" y="4"/>
                    </a:lnTo>
                    <a:lnTo>
                      <a:pt x="0" y="4"/>
                    </a:lnTo>
                    <a:lnTo>
                      <a:pt x="2" y="6"/>
                    </a:lnTo>
                    <a:lnTo>
                      <a:pt x="0" y="6"/>
                    </a:lnTo>
                    <a:lnTo>
                      <a:pt x="0" y="6"/>
                    </a:lnTo>
                    <a:lnTo>
                      <a:pt x="0" y="8"/>
                    </a:lnTo>
                    <a:lnTo>
                      <a:pt x="4" y="8"/>
                    </a:lnTo>
                    <a:lnTo>
                      <a:pt x="4" y="8"/>
                    </a:lnTo>
                    <a:lnTo>
                      <a:pt x="4" y="8"/>
                    </a:lnTo>
                    <a:lnTo>
                      <a:pt x="4" y="8"/>
                    </a:lnTo>
                    <a:lnTo>
                      <a:pt x="4" y="6"/>
                    </a:lnTo>
                    <a:close/>
                  </a:path>
                </a:pathLst>
              </a:custGeom>
              <a:grpFill/>
              <a:ln w="3175" cap="rnd">
                <a:solidFill>
                  <a:schemeClr val="bg1">
                    <a:lumMod val="50000"/>
                    <a:alpha val="42000"/>
                  </a:schemeClr>
                </a:solidFill>
                <a:prstDash val="solid"/>
                <a:round/>
                <a:headEnd/>
                <a:tailEnd/>
              </a:ln>
              <a:extLst/>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2" name="Freeform 114"/>
              <p:cNvSpPr>
                <a:spLocks noEditPoints="1"/>
              </p:cNvSpPr>
              <p:nvPr/>
            </p:nvSpPr>
            <p:spPr bwMode="auto">
              <a:xfrm>
                <a:off x="6086" y="1876"/>
                <a:ext cx="86" cy="97"/>
              </a:xfrm>
              <a:custGeom>
                <a:avLst/>
                <a:gdLst>
                  <a:gd name="T0" fmla="*/ 54 w 86"/>
                  <a:gd name="T1" fmla="*/ 95 h 97"/>
                  <a:gd name="T2" fmla="*/ 54 w 86"/>
                  <a:gd name="T3" fmla="*/ 97 h 97"/>
                  <a:gd name="T4" fmla="*/ 54 w 86"/>
                  <a:gd name="T5" fmla="*/ 97 h 97"/>
                  <a:gd name="T6" fmla="*/ 54 w 86"/>
                  <a:gd name="T7" fmla="*/ 97 h 97"/>
                  <a:gd name="T8" fmla="*/ 54 w 86"/>
                  <a:gd name="T9" fmla="*/ 97 h 97"/>
                  <a:gd name="T10" fmla="*/ 54 w 86"/>
                  <a:gd name="T11" fmla="*/ 97 h 97"/>
                  <a:gd name="T12" fmla="*/ 54 w 86"/>
                  <a:gd name="T13" fmla="*/ 95 h 97"/>
                  <a:gd name="T14" fmla="*/ 56 w 86"/>
                  <a:gd name="T15" fmla="*/ 95 h 97"/>
                  <a:gd name="T16" fmla="*/ 56 w 86"/>
                  <a:gd name="T17" fmla="*/ 93 h 97"/>
                  <a:gd name="T18" fmla="*/ 54 w 86"/>
                  <a:gd name="T19" fmla="*/ 95 h 97"/>
                  <a:gd name="T20" fmla="*/ 54 w 86"/>
                  <a:gd name="T21" fmla="*/ 95 h 97"/>
                  <a:gd name="T22" fmla="*/ 84 w 86"/>
                  <a:gd name="T23" fmla="*/ 75 h 97"/>
                  <a:gd name="T24" fmla="*/ 84 w 86"/>
                  <a:gd name="T25" fmla="*/ 75 h 97"/>
                  <a:gd name="T26" fmla="*/ 82 w 86"/>
                  <a:gd name="T27" fmla="*/ 75 h 97"/>
                  <a:gd name="T28" fmla="*/ 82 w 86"/>
                  <a:gd name="T29" fmla="*/ 75 h 97"/>
                  <a:gd name="T30" fmla="*/ 84 w 86"/>
                  <a:gd name="T31" fmla="*/ 75 h 97"/>
                  <a:gd name="T32" fmla="*/ 84 w 86"/>
                  <a:gd name="T33" fmla="*/ 75 h 97"/>
                  <a:gd name="T34" fmla="*/ 84 w 86"/>
                  <a:gd name="T35" fmla="*/ 77 h 97"/>
                  <a:gd name="T36" fmla="*/ 86 w 86"/>
                  <a:gd name="T37" fmla="*/ 77 h 97"/>
                  <a:gd name="T38" fmla="*/ 86 w 86"/>
                  <a:gd name="T39" fmla="*/ 77 h 97"/>
                  <a:gd name="T40" fmla="*/ 84 w 86"/>
                  <a:gd name="T41" fmla="*/ 75 h 97"/>
                  <a:gd name="T42" fmla="*/ 76 w 86"/>
                  <a:gd name="T43" fmla="*/ 73 h 97"/>
                  <a:gd name="T44" fmla="*/ 74 w 86"/>
                  <a:gd name="T45" fmla="*/ 73 h 97"/>
                  <a:gd name="T46" fmla="*/ 74 w 86"/>
                  <a:gd name="T47" fmla="*/ 73 h 97"/>
                  <a:gd name="T48" fmla="*/ 74 w 86"/>
                  <a:gd name="T49" fmla="*/ 75 h 97"/>
                  <a:gd name="T50" fmla="*/ 76 w 86"/>
                  <a:gd name="T51" fmla="*/ 75 h 97"/>
                  <a:gd name="T52" fmla="*/ 78 w 86"/>
                  <a:gd name="T53" fmla="*/ 75 h 97"/>
                  <a:gd name="T54" fmla="*/ 78 w 86"/>
                  <a:gd name="T55" fmla="*/ 75 h 97"/>
                  <a:gd name="T56" fmla="*/ 78 w 86"/>
                  <a:gd name="T57" fmla="*/ 75 h 97"/>
                  <a:gd name="T58" fmla="*/ 80 w 86"/>
                  <a:gd name="T59" fmla="*/ 75 h 97"/>
                  <a:gd name="T60" fmla="*/ 80 w 86"/>
                  <a:gd name="T61" fmla="*/ 75 h 97"/>
                  <a:gd name="T62" fmla="*/ 78 w 86"/>
                  <a:gd name="T63" fmla="*/ 75 h 97"/>
                  <a:gd name="T64" fmla="*/ 76 w 86"/>
                  <a:gd name="T65" fmla="*/ 73 h 97"/>
                  <a:gd name="T66" fmla="*/ 36 w 86"/>
                  <a:gd name="T67" fmla="*/ 71 h 97"/>
                  <a:gd name="T68" fmla="*/ 36 w 86"/>
                  <a:gd name="T69" fmla="*/ 71 h 97"/>
                  <a:gd name="T70" fmla="*/ 38 w 86"/>
                  <a:gd name="T71" fmla="*/ 71 h 97"/>
                  <a:gd name="T72" fmla="*/ 38 w 86"/>
                  <a:gd name="T73" fmla="*/ 71 h 97"/>
                  <a:gd name="T74" fmla="*/ 40 w 86"/>
                  <a:gd name="T75" fmla="*/ 71 h 97"/>
                  <a:gd name="T76" fmla="*/ 38 w 86"/>
                  <a:gd name="T77" fmla="*/ 71 h 97"/>
                  <a:gd name="T78" fmla="*/ 36 w 86"/>
                  <a:gd name="T79" fmla="*/ 71 h 97"/>
                  <a:gd name="T80" fmla="*/ 0 w 86"/>
                  <a:gd name="T81" fmla="*/ 0 h 97"/>
                  <a:gd name="T82" fmla="*/ 0 w 86"/>
                  <a:gd name="T83" fmla="*/ 0 h 97"/>
                  <a:gd name="T84" fmla="*/ 0 w 86"/>
                  <a:gd name="T85" fmla="*/ 2 h 97"/>
                  <a:gd name="T86" fmla="*/ 2 w 86"/>
                  <a:gd name="T87" fmla="*/ 0 h 97"/>
                  <a:gd name="T88" fmla="*/ 2 w 86"/>
                  <a:gd name="T89" fmla="*/ 0 h 97"/>
                  <a:gd name="T90" fmla="*/ 2 w 86"/>
                  <a:gd name="T91" fmla="*/ 0 h 97"/>
                  <a:gd name="T92" fmla="*/ 0 w 86"/>
                  <a:gd name="T9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97">
                    <a:moveTo>
                      <a:pt x="54" y="95"/>
                    </a:moveTo>
                    <a:lnTo>
                      <a:pt x="54" y="97"/>
                    </a:lnTo>
                    <a:lnTo>
                      <a:pt x="54" y="97"/>
                    </a:lnTo>
                    <a:lnTo>
                      <a:pt x="54" y="97"/>
                    </a:lnTo>
                    <a:lnTo>
                      <a:pt x="54" y="97"/>
                    </a:lnTo>
                    <a:lnTo>
                      <a:pt x="54" y="97"/>
                    </a:lnTo>
                    <a:lnTo>
                      <a:pt x="54" y="95"/>
                    </a:lnTo>
                    <a:lnTo>
                      <a:pt x="56" y="95"/>
                    </a:lnTo>
                    <a:lnTo>
                      <a:pt x="56" y="93"/>
                    </a:lnTo>
                    <a:lnTo>
                      <a:pt x="54" y="95"/>
                    </a:lnTo>
                    <a:lnTo>
                      <a:pt x="54" y="95"/>
                    </a:lnTo>
                    <a:close/>
                    <a:moveTo>
                      <a:pt x="84" y="75"/>
                    </a:moveTo>
                    <a:lnTo>
                      <a:pt x="84" y="75"/>
                    </a:lnTo>
                    <a:lnTo>
                      <a:pt x="82" y="75"/>
                    </a:lnTo>
                    <a:lnTo>
                      <a:pt x="82" y="75"/>
                    </a:lnTo>
                    <a:lnTo>
                      <a:pt x="84" y="75"/>
                    </a:lnTo>
                    <a:lnTo>
                      <a:pt x="84" y="75"/>
                    </a:lnTo>
                    <a:lnTo>
                      <a:pt x="84" y="77"/>
                    </a:lnTo>
                    <a:lnTo>
                      <a:pt x="86" y="77"/>
                    </a:lnTo>
                    <a:lnTo>
                      <a:pt x="86" y="77"/>
                    </a:lnTo>
                    <a:lnTo>
                      <a:pt x="84" y="75"/>
                    </a:lnTo>
                    <a:close/>
                    <a:moveTo>
                      <a:pt x="76" y="73"/>
                    </a:moveTo>
                    <a:lnTo>
                      <a:pt x="74" y="73"/>
                    </a:lnTo>
                    <a:lnTo>
                      <a:pt x="74" y="73"/>
                    </a:lnTo>
                    <a:lnTo>
                      <a:pt x="74" y="75"/>
                    </a:lnTo>
                    <a:lnTo>
                      <a:pt x="76" y="75"/>
                    </a:lnTo>
                    <a:lnTo>
                      <a:pt x="78" y="75"/>
                    </a:lnTo>
                    <a:lnTo>
                      <a:pt x="78" y="75"/>
                    </a:lnTo>
                    <a:lnTo>
                      <a:pt x="78" y="75"/>
                    </a:lnTo>
                    <a:lnTo>
                      <a:pt x="80" y="75"/>
                    </a:lnTo>
                    <a:lnTo>
                      <a:pt x="80" y="75"/>
                    </a:lnTo>
                    <a:lnTo>
                      <a:pt x="78" y="75"/>
                    </a:lnTo>
                    <a:lnTo>
                      <a:pt x="76" y="73"/>
                    </a:lnTo>
                    <a:close/>
                    <a:moveTo>
                      <a:pt x="36" y="71"/>
                    </a:moveTo>
                    <a:lnTo>
                      <a:pt x="36" y="71"/>
                    </a:lnTo>
                    <a:lnTo>
                      <a:pt x="38" y="71"/>
                    </a:lnTo>
                    <a:lnTo>
                      <a:pt x="38" y="71"/>
                    </a:lnTo>
                    <a:lnTo>
                      <a:pt x="40" y="71"/>
                    </a:lnTo>
                    <a:lnTo>
                      <a:pt x="38" y="71"/>
                    </a:lnTo>
                    <a:lnTo>
                      <a:pt x="36" y="71"/>
                    </a:lnTo>
                    <a:close/>
                    <a:moveTo>
                      <a:pt x="0" y="0"/>
                    </a:moveTo>
                    <a:lnTo>
                      <a:pt x="0" y="0"/>
                    </a:lnTo>
                    <a:lnTo>
                      <a:pt x="0" y="2"/>
                    </a:lnTo>
                    <a:lnTo>
                      <a:pt x="2" y="0"/>
                    </a:lnTo>
                    <a:lnTo>
                      <a:pt x="2" y="0"/>
                    </a:lnTo>
                    <a:lnTo>
                      <a:pt x="2"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3" name="Freeform 115"/>
              <p:cNvSpPr>
                <a:spLocks noEditPoints="1"/>
              </p:cNvSpPr>
              <p:nvPr/>
            </p:nvSpPr>
            <p:spPr bwMode="auto">
              <a:xfrm>
                <a:off x="3687" y="1432"/>
                <a:ext cx="6" cy="4"/>
              </a:xfrm>
              <a:custGeom>
                <a:avLst/>
                <a:gdLst>
                  <a:gd name="T0" fmla="*/ 6 w 6"/>
                  <a:gd name="T1" fmla="*/ 4 h 4"/>
                  <a:gd name="T2" fmla="*/ 4 w 6"/>
                  <a:gd name="T3" fmla="*/ 2 h 4"/>
                  <a:gd name="T4" fmla="*/ 4 w 6"/>
                  <a:gd name="T5" fmla="*/ 2 h 4"/>
                  <a:gd name="T6" fmla="*/ 4 w 6"/>
                  <a:gd name="T7" fmla="*/ 4 h 4"/>
                  <a:gd name="T8" fmla="*/ 4 w 6"/>
                  <a:gd name="T9" fmla="*/ 4 h 4"/>
                  <a:gd name="T10" fmla="*/ 6 w 6"/>
                  <a:gd name="T11" fmla="*/ 4 h 4"/>
                  <a:gd name="T12" fmla="*/ 6 w 6"/>
                  <a:gd name="T13" fmla="*/ 4 h 4"/>
                  <a:gd name="T14" fmla="*/ 6 w 6"/>
                  <a:gd name="T15" fmla="*/ 4 h 4"/>
                  <a:gd name="T16" fmla="*/ 2 w 6"/>
                  <a:gd name="T17" fmla="*/ 0 h 4"/>
                  <a:gd name="T18" fmla="*/ 0 w 6"/>
                  <a:gd name="T19" fmla="*/ 0 h 4"/>
                  <a:gd name="T20" fmla="*/ 0 w 6"/>
                  <a:gd name="T21" fmla="*/ 0 h 4"/>
                  <a:gd name="T22" fmla="*/ 2 w 6"/>
                  <a:gd name="T23" fmla="*/ 0 h 4"/>
                  <a:gd name="T24" fmla="*/ 2 w 6"/>
                  <a:gd name="T25" fmla="*/ 0 h 4"/>
                  <a:gd name="T26" fmla="*/ 2 w 6"/>
                  <a:gd name="T27" fmla="*/ 0 h 4"/>
                  <a:gd name="T28" fmla="*/ 2 w 6"/>
                  <a:gd name="T29" fmla="*/ 0 h 4"/>
                  <a:gd name="T30" fmla="*/ 2 w 6"/>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6" y="4"/>
                    </a:moveTo>
                    <a:lnTo>
                      <a:pt x="4" y="2"/>
                    </a:lnTo>
                    <a:lnTo>
                      <a:pt x="4" y="2"/>
                    </a:lnTo>
                    <a:lnTo>
                      <a:pt x="4" y="4"/>
                    </a:lnTo>
                    <a:lnTo>
                      <a:pt x="4" y="4"/>
                    </a:lnTo>
                    <a:lnTo>
                      <a:pt x="6" y="4"/>
                    </a:lnTo>
                    <a:lnTo>
                      <a:pt x="6" y="4"/>
                    </a:lnTo>
                    <a:lnTo>
                      <a:pt x="6" y="4"/>
                    </a:lnTo>
                    <a:close/>
                    <a:moveTo>
                      <a:pt x="2" y="0"/>
                    </a:moveTo>
                    <a:lnTo>
                      <a:pt x="0" y="0"/>
                    </a:lnTo>
                    <a:lnTo>
                      <a:pt x="0" y="0"/>
                    </a:lnTo>
                    <a:lnTo>
                      <a:pt x="2" y="0"/>
                    </a:lnTo>
                    <a:lnTo>
                      <a:pt x="2" y="0"/>
                    </a:lnTo>
                    <a:lnTo>
                      <a:pt x="2" y="0"/>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4" name="Freeform 116"/>
              <p:cNvSpPr>
                <a:spLocks/>
              </p:cNvSpPr>
              <p:nvPr/>
            </p:nvSpPr>
            <p:spPr bwMode="auto">
              <a:xfrm>
                <a:off x="3277" y="1630"/>
                <a:ext cx="258" cy="264"/>
              </a:xfrm>
              <a:custGeom>
                <a:avLst/>
                <a:gdLst>
                  <a:gd name="T0" fmla="*/ 242 w 258"/>
                  <a:gd name="T1" fmla="*/ 106 h 264"/>
                  <a:gd name="T2" fmla="*/ 244 w 258"/>
                  <a:gd name="T3" fmla="*/ 100 h 264"/>
                  <a:gd name="T4" fmla="*/ 238 w 258"/>
                  <a:gd name="T5" fmla="*/ 90 h 264"/>
                  <a:gd name="T6" fmla="*/ 222 w 258"/>
                  <a:gd name="T7" fmla="*/ 84 h 264"/>
                  <a:gd name="T8" fmla="*/ 212 w 258"/>
                  <a:gd name="T9" fmla="*/ 74 h 264"/>
                  <a:gd name="T10" fmla="*/ 194 w 258"/>
                  <a:gd name="T11" fmla="*/ 56 h 264"/>
                  <a:gd name="T12" fmla="*/ 154 w 258"/>
                  <a:gd name="T13" fmla="*/ 26 h 264"/>
                  <a:gd name="T14" fmla="*/ 116 w 258"/>
                  <a:gd name="T15" fmla="*/ 0 h 264"/>
                  <a:gd name="T16" fmla="*/ 94 w 258"/>
                  <a:gd name="T17" fmla="*/ 18 h 264"/>
                  <a:gd name="T18" fmla="*/ 96 w 258"/>
                  <a:gd name="T19" fmla="*/ 52 h 264"/>
                  <a:gd name="T20" fmla="*/ 100 w 258"/>
                  <a:gd name="T21" fmla="*/ 88 h 264"/>
                  <a:gd name="T22" fmla="*/ 102 w 258"/>
                  <a:gd name="T23" fmla="*/ 124 h 264"/>
                  <a:gd name="T24" fmla="*/ 108 w 258"/>
                  <a:gd name="T25" fmla="*/ 156 h 264"/>
                  <a:gd name="T26" fmla="*/ 58 w 258"/>
                  <a:gd name="T27" fmla="*/ 170 h 264"/>
                  <a:gd name="T28" fmla="*/ 44 w 258"/>
                  <a:gd name="T29" fmla="*/ 168 h 264"/>
                  <a:gd name="T30" fmla="*/ 32 w 258"/>
                  <a:gd name="T31" fmla="*/ 170 h 264"/>
                  <a:gd name="T32" fmla="*/ 20 w 258"/>
                  <a:gd name="T33" fmla="*/ 176 h 264"/>
                  <a:gd name="T34" fmla="*/ 8 w 258"/>
                  <a:gd name="T35" fmla="*/ 170 h 264"/>
                  <a:gd name="T36" fmla="*/ 2 w 258"/>
                  <a:gd name="T37" fmla="*/ 182 h 264"/>
                  <a:gd name="T38" fmla="*/ 4 w 258"/>
                  <a:gd name="T39" fmla="*/ 192 h 264"/>
                  <a:gd name="T40" fmla="*/ 2 w 258"/>
                  <a:gd name="T41" fmla="*/ 202 h 264"/>
                  <a:gd name="T42" fmla="*/ 8 w 258"/>
                  <a:gd name="T43" fmla="*/ 206 h 264"/>
                  <a:gd name="T44" fmla="*/ 12 w 258"/>
                  <a:gd name="T45" fmla="*/ 214 h 264"/>
                  <a:gd name="T46" fmla="*/ 12 w 258"/>
                  <a:gd name="T47" fmla="*/ 224 h 264"/>
                  <a:gd name="T48" fmla="*/ 14 w 258"/>
                  <a:gd name="T49" fmla="*/ 232 h 264"/>
                  <a:gd name="T50" fmla="*/ 22 w 258"/>
                  <a:gd name="T51" fmla="*/ 234 h 264"/>
                  <a:gd name="T52" fmla="*/ 28 w 258"/>
                  <a:gd name="T53" fmla="*/ 228 h 264"/>
                  <a:gd name="T54" fmla="*/ 40 w 258"/>
                  <a:gd name="T55" fmla="*/ 230 h 264"/>
                  <a:gd name="T56" fmla="*/ 44 w 258"/>
                  <a:gd name="T57" fmla="*/ 224 h 264"/>
                  <a:gd name="T58" fmla="*/ 50 w 258"/>
                  <a:gd name="T59" fmla="*/ 228 h 264"/>
                  <a:gd name="T60" fmla="*/ 56 w 258"/>
                  <a:gd name="T61" fmla="*/ 240 h 264"/>
                  <a:gd name="T62" fmla="*/ 58 w 258"/>
                  <a:gd name="T63" fmla="*/ 244 h 264"/>
                  <a:gd name="T64" fmla="*/ 58 w 258"/>
                  <a:gd name="T65" fmla="*/ 248 h 264"/>
                  <a:gd name="T66" fmla="*/ 60 w 258"/>
                  <a:gd name="T67" fmla="*/ 258 h 264"/>
                  <a:gd name="T68" fmla="*/ 68 w 258"/>
                  <a:gd name="T69" fmla="*/ 264 h 264"/>
                  <a:gd name="T70" fmla="*/ 74 w 258"/>
                  <a:gd name="T71" fmla="*/ 262 h 264"/>
                  <a:gd name="T72" fmla="*/ 82 w 258"/>
                  <a:gd name="T73" fmla="*/ 264 h 264"/>
                  <a:gd name="T74" fmla="*/ 86 w 258"/>
                  <a:gd name="T75" fmla="*/ 260 h 264"/>
                  <a:gd name="T76" fmla="*/ 90 w 258"/>
                  <a:gd name="T77" fmla="*/ 258 h 264"/>
                  <a:gd name="T78" fmla="*/ 92 w 258"/>
                  <a:gd name="T79" fmla="*/ 258 h 264"/>
                  <a:gd name="T80" fmla="*/ 94 w 258"/>
                  <a:gd name="T81" fmla="*/ 264 h 264"/>
                  <a:gd name="T82" fmla="*/ 104 w 258"/>
                  <a:gd name="T83" fmla="*/ 260 h 264"/>
                  <a:gd name="T84" fmla="*/ 106 w 258"/>
                  <a:gd name="T85" fmla="*/ 248 h 264"/>
                  <a:gd name="T86" fmla="*/ 108 w 258"/>
                  <a:gd name="T87" fmla="*/ 236 h 264"/>
                  <a:gd name="T88" fmla="*/ 118 w 258"/>
                  <a:gd name="T89" fmla="*/ 230 h 264"/>
                  <a:gd name="T90" fmla="*/ 120 w 258"/>
                  <a:gd name="T91" fmla="*/ 220 h 264"/>
                  <a:gd name="T92" fmla="*/ 126 w 258"/>
                  <a:gd name="T93" fmla="*/ 208 h 264"/>
                  <a:gd name="T94" fmla="*/ 140 w 258"/>
                  <a:gd name="T95" fmla="*/ 208 h 264"/>
                  <a:gd name="T96" fmla="*/ 146 w 258"/>
                  <a:gd name="T97" fmla="*/ 202 h 264"/>
                  <a:gd name="T98" fmla="*/ 158 w 258"/>
                  <a:gd name="T99" fmla="*/ 194 h 264"/>
                  <a:gd name="T100" fmla="*/ 172 w 258"/>
                  <a:gd name="T101" fmla="*/ 182 h 264"/>
                  <a:gd name="T102" fmla="*/ 184 w 258"/>
                  <a:gd name="T103" fmla="*/ 178 h 264"/>
                  <a:gd name="T104" fmla="*/ 202 w 258"/>
                  <a:gd name="T105" fmla="*/ 180 h 264"/>
                  <a:gd name="T106" fmla="*/ 230 w 258"/>
                  <a:gd name="T107" fmla="*/ 172 h 264"/>
                  <a:gd name="T108" fmla="*/ 246 w 258"/>
                  <a:gd name="T109" fmla="*/ 170 h 264"/>
                  <a:gd name="T110" fmla="*/ 254 w 258"/>
                  <a:gd name="T111" fmla="*/ 160 h 264"/>
                  <a:gd name="T112" fmla="*/ 258 w 258"/>
                  <a:gd name="T113" fmla="*/ 13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8" h="264">
                    <a:moveTo>
                      <a:pt x="254" y="106"/>
                    </a:moveTo>
                    <a:lnTo>
                      <a:pt x="250" y="106"/>
                    </a:lnTo>
                    <a:lnTo>
                      <a:pt x="246" y="106"/>
                    </a:lnTo>
                    <a:lnTo>
                      <a:pt x="246" y="106"/>
                    </a:lnTo>
                    <a:lnTo>
                      <a:pt x="244" y="108"/>
                    </a:lnTo>
                    <a:lnTo>
                      <a:pt x="244" y="106"/>
                    </a:lnTo>
                    <a:lnTo>
                      <a:pt x="244" y="106"/>
                    </a:lnTo>
                    <a:lnTo>
                      <a:pt x="242" y="106"/>
                    </a:lnTo>
                    <a:lnTo>
                      <a:pt x="242" y="104"/>
                    </a:lnTo>
                    <a:lnTo>
                      <a:pt x="240" y="104"/>
                    </a:lnTo>
                    <a:lnTo>
                      <a:pt x="242" y="102"/>
                    </a:lnTo>
                    <a:lnTo>
                      <a:pt x="242" y="102"/>
                    </a:lnTo>
                    <a:lnTo>
                      <a:pt x="242" y="102"/>
                    </a:lnTo>
                    <a:lnTo>
                      <a:pt x="242" y="100"/>
                    </a:lnTo>
                    <a:lnTo>
                      <a:pt x="244" y="100"/>
                    </a:lnTo>
                    <a:lnTo>
                      <a:pt x="244" y="100"/>
                    </a:lnTo>
                    <a:lnTo>
                      <a:pt x="242" y="98"/>
                    </a:lnTo>
                    <a:lnTo>
                      <a:pt x="242" y="96"/>
                    </a:lnTo>
                    <a:lnTo>
                      <a:pt x="242" y="94"/>
                    </a:lnTo>
                    <a:lnTo>
                      <a:pt x="242" y="94"/>
                    </a:lnTo>
                    <a:lnTo>
                      <a:pt x="242" y="92"/>
                    </a:lnTo>
                    <a:lnTo>
                      <a:pt x="242" y="92"/>
                    </a:lnTo>
                    <a:lnTo>
                      <a:pt x="240" y="90"/>
                    </a:lnTo>
                    <a:lnTo>
                      <a:pt x="238" y="90"/>
                    </a:lnTo>
                    <a:lnTo>
                      <a:pt x="236" y="90"/>
                    </a:lnTo>
                    <a:lnTo>
                      <a:pt x="234" y="90"/>
                    </a:lnTo>
                    <a:lnTo>
                      <a:pt x="232" y="88"/>
                    </a:lnTo>
                    <a:lnTo>
                      <a:pt x="230" y="88"/>
                    </a:lnTo>
                    <a:lnTo>
                      <a:pt x="228" y="86"/>
                    </a:lnTo>
                    <a:lnTo>
                      <a:pt x="228" y="84"/>
                    </a:lnTo>
                    <a:lnTo>
                      <a:pt x="222" y="84"/>
                    </a:lnTo>
                    <a:lnTo>
                      <a:pt x="222" y="84"/>
                    </a:lnTo>
                    <a:lnTo>
                      <a:pt x="220" y="84"/>
                    </a:lnTo>
                    <a:lnTo>
                      <a:pt x="220" y="82"/>
                    </a:lnTo>
                    <a:lnTo>
                      <a:pt x="218" y="80"/>
                    </a:lnTo>
                    <a:lnTo>
                      <a:pt x="218" y="80"/>
                    </a:lnTo>
                    <a:lnTo>
                      <a:pt x="218" y="80"/>
                    </a:lnTo>
                    <a:lnTo>
                      <a:pt x="214" y="76"/>
                    </a:lnTo>
                    <a:lnTo>
                      <a:pt x="212" y="76"/>
                    </a:lnTo>
                    <a:lnTo>
                      <a:pt x="212" y="74"/>
                    </a:lnTo>
                    <a:lnTo>
                      <a:pt x="212" y="74"/>
                    </a:lnTo>
                    <a:lnTo>
                      <a:pt x="212" y="72"/>
                    </a:lnTo>
                    <a:lnTo>
                      <a:pt x="212" y="70"/>
                    </a:lnTo>
                    <a:lnTo>
                      <a:pt x="212" y="70"/>
                    </a:lnTo>
                    <a:lnTo>
                      <a:pt x="208" y="68"/>
                    </a:lnTo>
                    <a:lnTo>
                      <a:pt x="204" y="64"/>
                    </a:lnTo>
                    <a:lnTo>
                      <a:pt x="198" y="60"/>
                    </a:lnTo>
                    <a:lnTo>
                      <a:pt x="194" y="56"/>
                    </a:lnTo>
                    <a:lnTo>
                      <a:pt x="188" y="52"/>
                    </a:lnTo>
                    <a:lnTo>
                      <a:pt x="184" y="48"/>
                    </a:lnTo>
                    <a:lnTo>
                      <a:pt x="178" y="44"/>
                    </a:lnTo>
                    <a:lnTo>
                      <a:pt x="174" y="40"/>
                    </a:lnTo>
                    <a:lnTo>
                      <a:pt x="168" y="36"/>
                    </a:lnTo>
                    <a:lnTo>
                      <a:pt x="164" y="34"/>
                    </a:lnTo>
                    <a:lnTo>
                      <a:pt x="158" y="30"/>
                    </a:lnTo>
                    <a:lnTo>
                      <a:pt x="154" y="26"/>
                    </a:lnTo>
                    <a:lnTo>
                      <a:pt x="150" y="22"/>
                    </a:lnTo>
                    <a:lnTo>
                      <a:pt x="144" y="18"/>
                    </a:lnTo>
                    <a:lnTo>
                      <a:pt x="140" y="14"/>
                    </a:lnTo>
                    <a:lnTo>
                      <a:pt x="134" y="10"/>
                    </a:lnTo>
                    <a:lnTo>
                      <a:pt x="130" y="6"/>
                    </a:lnTo>
                    <a:lnTo>
                      <a:pt x="126" y="4"/>
                    </a:lnTo>
                    <a:lnTo>
                      <a:pt x="120" y="0"/>
                    </a:lnTo>
                    <a:lnTo>
                      <a:pt x="116" y="0"/>
                    </a:lnTo>
                    <a:lnTo>
                      <a:pt x="108" y="0"/>
                    </a:lnTo>
                    <a:lnTo>
                      <a:pt x="104" y="0"/>
                    </a:lnTo>
                    <a:lnTo>
                      <a:pt x="98" y="0"/>
                    </a:lnTo>
                    <a:lnTo>
                      <a:pt x="94" y="0"/>
                    </a:lnTo>
                    <a:lnTo>
                      <a:pt x="94" y="4"/>
                    </a:lnTo>
                    <a:lnTo>
                      <a:pt x="94" y="8"/>
                    </a:lnTo>
                    <a:lnTo>
                      <a:pt x="94" y="12"/>
                    </a:lnTo>
                    <a:lnTo>
                      <a:pt x="94" y="18"/>
                    </a:lnTo>
                    <a:lnTo>
                      <a:pt x="94" y="22"/>
                    </a:lnTo>
                    <a:lnTo>
                      <a:pt x="96" y="26"/>
                    </a:lnTo>
                    <a:lnTo>
                      <a:pt x="96" y="30"/>
                    </a:lnTo>
                    <a:lnTo>
                      <a:pt x="96" y="34"/>
                    </a:lnTo>
                    <a:lnTo>
                      <a:pt x="96" y="40"/>
                    </a:lnTo>
                    <a:lnTo>
                      <a:pt x="96" y="44"/>
                    </a:lnTo>
                    <a:lnTo>
                      <a:pt x="96" y="48"/>
                    </a:lnTo>
                    <a:lnTo>
                      <a:pt x="96" y="52"/>
                    </a:lnTo>
                    <a:lnTo>
                      <a:pt x="98" y="58"/>
                    </a:lnTo>
                    <a:lnTo>
                      <a:pt x="98" y="62"/>
                    </a:lnTo>
                    <a:lnTo>
                      <a:pt x="98" y="66"/>
                    </a:lnTo>
                    <a:lnTo>
                      <a:pt x="98" y="70"/>
                    </a:lnTo>
                    <a:lnTo>
                      <a:pt x="98" y="74"/>
                    </a:lnTo>
                    <a:lnTo>
                      <a:pt x="98" y="80"/>
                    </a:lnTo>
                    <a:lnTo>
                      <a:pt x="100" y="84"/>
                    </a:lnTo>
                    <a:lnTo>
                      <a:pt x="100" y="88"/>
                    </a:lnTo>
                    <a:lnTo>
                      <a:pt x="100" y="92"/>
                    </a:lnTo>
                    <a:lnTo>
                      <a:pt x="100" y="98"/>
                    </a:lnTo>
                    <a:lnTo>
                      <a:pt x="100" y="102"/>
                    </a:lnTo>
                    <a:lnTo>
                      <a:pt x="100" y="106"/>
                    </a:lnTo>
                    <a:lnTo>
                      <a:pt x="102" y="110"/>
                    </a:lnTo>
                    <a:lnTo>
                      <a:pt x="102" y="114"/>
                    </a:lnTo>
                    <a:lnTo>
                      <a:pt x="102" y="120"/>
                    </a:lnTo>
                    <a:lnTo>
                      <a:pt x="102" y="124"/>
                    </a:lnTo>
                    <a:lnTo>
                      <a:pt x="102" y="128"/>
                    </a:lnTo>
                    <a:lnTo>
                      <a:pt x="102" y="132"/>
                    </a:lnTo>
                    <a:lnTo>
                      <a:pt x="104" y="138"/>
                    </a:lnTo>
                    <a:lnTo>
                      <a:pt x="104" y="142"/>
                    </a:lnTo>
                    <a:lnTo>
                      <a:pt x="104" y="146"/>
                    </a:lnTo>
                    <a:lnTo>
                      <a:pt x="104" y="150"/>
                    </a:lnTo>
                    <a:lnTo>
                      <a:pt x="106" y="152"/>
                    </a:lnTo>
                    <a:lnTo>
                      <a:pt x="108" y="156"/>
                    </a:lnTo>
                    <a:lnTo>
                      <a:pt x="108" y="160"/>
                    </a:lnTo>
                    <a:lnTo>
                      <a:pt x="106" y="164"/>
                    </a:lnTo>
                    <a:lnTo>
                      <a:pt x="106" y="170"/>
                    </a:lnTo>
                    <a:lnTo>
                      <a:pt x="100" y="170"/>
                    </a:lnTo>
                    <a:lnTo>
                      <a:pt x="92" y="170"/>
                    </a:lnTo>
                    <a:lnTo>
                      <a:pt x="76" y="170"/>
                    </a:lnTo>
                    <a:lnTo>
                      <a:pt x="74" y="170"/>
                    </a:lnTo>
                    <a:lnTo>
                      <a:pt x="58" y="170"/>
                    </a:lnTo>
                    <a:lnTo>
                      <a:pt x="54" y="170"/>
                    </a:lnTo>
                    <a:lnTo>
                      <a:pt x="48" y="170"/>
                    </a:lnTo>
                    <a:lnTo>
                      <a:pt x="46" y="170"/>
                    </a:lnTo>
                    <a:lnTo>
                      <a:pt x="46" y="168"/>
                    </a:lnTo>
                    <a:lnTo>
                      <a:pt x="46" y="166"/>
                    </a:lnTo>
                    <a:lnTo>
                      <a:pt x="46" y="166"/>
                    </a:lnTo>
                    <a:lnTo>
                      <a:pt x="44" y="168"/>
                    </a:lnTo>
                    <a:lnTo>
                      <a:pt x="44" y="168"/>
                    </a:lnTo>
                    <a:lnTo>
                      <a:pt x="44" y="170"/>
                    </a:lnTo>
                    <a:lnTo>
                      <a:pt x="44" y="170"/>
                    </a:lnTo>
                    <a:lnTo>
                      <a:pt x="42" y="170"/>
                    </a:lnTo>
                    <a:lnTo>
                      <a:pt x="40" y="172"/>
                    </a:lnTo>
                    <a:lnTo>
                      <a:pt x="36" y="172"/>
                    </a:lnTo>
                    <a:lnTo>
                      <a:pt x="34" y="172"/>
                    </a:lnTo>
                    <a:lnTo>
                      <a:pt x="32" y="172"/>
                    </a:lnTo>
                    <a:lnTo>
                      <a:pt x="32" y="170"/>
                    </a:lnTo>
                    <a:lnTo>
                      <a:pt x="30" y="170"/>
                    </a:lnTo>
                    <a:lnTo>
                      <a:pt x="28" y="170"/>
                    </a:lnTo>
                    <a:lnTo>
                      <a:pt x="26" y="170"/>
                    </a:lnTo>
                    <a:lnTo>
                      <a:pt x="24" y="170"/>
                    </a:lnTo>
                    <a:lnTo>
                      <a:pt x="24" y="172"/>
                    </a:lnTo>
                    <a:lnTo>
                      <a:pt x="22" y="174"/>
                    </a:lnTo>
                    <a:lnTo>
                      <a:pt x="22" y="176"/>
                    </a:lnTo>
                    <a:lnTo>
                      <a:pt x="20" y="176"/>
                    </a:lnTo>
                    <a:lnTo>
                      <a:pt x="20" y="174"/>
                    </a:lnTo>
                    <a:lnTo>
                      <a:pt x="18" y="172"/>
                    </a:lnTo>
                    <a:lnTo>
                      <a:pt x="14" y="168"/>
                    </a:lnTo>
                    <a:lnTo>
                      <a:pt x="12" y="168"/>
                    </a:lnTo>
                    <a:lnTo>
                      <a:pt x="12" y="166"/>
                    </a:lnTo>
                    <a:lnTo>
                      <a:pt x="10" y="168"/>
                    </a:lnTo>
                    <a:lnTo>
                      <a:pt x="10" y="170"/>
                    </a:lnTo>
                    <a:lnTo>
                      <a:pt x="8" y="170"/>
                    </a:lnTo>
                    <a:lnTo>
                      <a:pt x="8" y="172"/>
                    </a:lnTo>
                    <a:lnTo>
                      <a:pt x="6" y="174"/>
                    </a:lnTo>
                    <a:lnTo>
                      <a:pt x="6" y="176"/>
                    </a:lnTo>
                    <a:lnTo>
                      <a:pt x="6" y="178"/>
                    </a:lnTo>
                    <a:lnTo>
                      <a:pt x="6" y="180"/>
                    </a:lnTo>
                    <a:lnTo>
                      <a:pt x="4" y="182"/>
                    </a:lnTo>
                    <a:lnTo>
                      <a:pt x="2" y="182"/>
                    </a:lnTo>
                    <a:lnTo>
                      <a:pt x="2" y="182"/>
                    </a:lnTo>
                    <a:lnTo>
                      <a:pt x="0" y="182"/>
                    </a:lnTo>
                    <a:lnTo>
                      <a:pt x="2" y="184"/>
                    </a:lnTo>
                    <a:lnTo>
                      <a:pt x="0" y="186"/>
                    </a:lnTo>
                    <a:lnTo>
                      <a:pt x="0" y="188"/>
                    </a:lnTo>
                    <a:lnTo>
                      <a:pt x="2" y="190"/>
                    </a:lnTo>
                    <a:lnTo>
                      <a:pt x="2" y="190"/>
                    </a:lnTo>
                    <a:lnTo>
                      <a:pt x="2" y="192"/>
                    </a:lnTo>
                    <a:lnTo>
                      <a:pt x="4" y="192"/>
                    </a:lnTo>
                    <a:lnTo>
                      <a:pt x="4" y="194"/>
                    </a:lnTo>
                    <a:lnTo>
                      <a:pt x="4" y="196"/>
                    </a:lnTo>
                    <a:lnTo>
                      <a:pt x="4" y="198"/>
                    </a:lnTo>
                    <a:lnTo>
                      <a:pt x="4" y="198"/>
                    </a:lnTo>
                    <a:lnTo>
                      <a:pt x="4" y="200"/>
                    </a:lnTo>
                    <a:lnTo>
                      <a:pt x="4" y="200"/>
                    </a:lnTo>
                    <a:lnTo>
                      <a:pt x="2" y="200"/>
                    </a:lnTo>
                    <a:lnTo>
                      <a:pt x="2" y="202"/>
                    </a:lnTo>
                    <a:lnTo>
                      <a:pt x="4" y="204"/>
                    </a:lnTo>
                    <a:lnTo>
                      <a:pt x="6" y="206"/>
                    </a:lnTo>
                    <a:lnTo>
                      <a:pt x="6" y="206"/>
                    </a:lnTo>
                    <a:lnTo>
                      <a:pt x="6" y="208"/>
                    </a:lnTo>
                    <a:lnTo>
                      <a:pt x="6" y="208"/>
                    </a:lnTo>
                    <a:lnTo>
                      <a:pt x="6" y="208"/>
                    </a:lnTo>
                    <a:lnTo>
                      <a:pt x="6" y="208"/>
                    </a:lnTo>
                    <a:lnTo>
                      <a:pt x="8" y="206"/>
                    </a:lnTo>
                    <a:lnTo>
                      <a:pt x="8" y="208"/>
                    </a:lnTo>
                    <a:lnTo>
                      <a:pt x="10" y="208"/>
                    </a:lnTo>
                    <a:lnTo>
                      <a:pt x="10" y="208"/>
                    </a:lnTo>
                    <a:lnTo>
                      <a:pt x="10" y="210"/>
                    </a:lnTo>
                    <a:lnTo>
                      <a:pt x="10" y="210"/>
                    </a:lnTo>
                    <a:lnTo>
                      <a:pt x="12" y="212"/>
                    </a:lnTo>
                    <a:lnTo>
                      <a:pt x="12" y="214"/>
                    </a:lnTo>
                    <a:lnTo>
                      <a:pt x="12" y="214"/>
                    </a:lnTo>
                    <a:lnTo>
                      <a:pt x="12" y="214"/>
                    </a:lnTo>
                    <a:lnTo>
                      <a:pt x="12" y="216"/>
                    </a:lnTo>
                    <a:lnTo>
                      <a:pt x="12" y="218"/>
                    </a:lnTo>
                    <a:lnTo>
                      <a:pt x="12" y="220"/>
                    </a:lnTo>
                    <a:lnTo>
                      <a:pt x="12" y="222"/>
                    </a:lnTo>
                    <a:lnTo>
                      <a:pt x="12" y="222"/>
                    </a:lnTo>
                    <a:lnTo>
                      <a:pt x="12" y="224"/>
                    </a:lnTo>
                    <a:lnTo>
                      <a:pt x="12" y="224"/>
                    </a:lnTo>
                    <a:lnTo>
                      <a:pt x="12" y="226"/>
                    </a:lnTo>
                    <a:lnTo>
                      <a:pt x="12" y="226"/>
                    </a:lnTo>
                    <a:lnTo>
                      <a:pt x="12" y="228"/>
                    </a:lnTo>
                    <a:lnTo>
                      <a:pt x="10" y="228"/>
                    </a:lnTo>
                    <a:lnTo>
                      <a:pt x="10" y="228"/>
                    </a:lnTo>
                    <a:lnTo>
                      <a:pt x="12" y="230"/>
                    </a:lnTo>
                    <a:lnTo>
                      <a:pt x="14" y="232"/>
                    </a:lnTo>
                    <a:lnTo>
                      <a:pt x="14" y="232"/>
                    </a:lnTo>
                    <a:lnTo>
                      <a:pt x="16" y="232"/>
                    </a:lnTo>
                    <a:lnTo>
                      <a:pt x="16" y="230"/>
                    </a:lnTo>
                    <a:lnTo>
                      <a:pt x="18" y="228"/>
                    </a:lnTo>
                    <a:lnTo>
                      <a:pt x="18" y="228"/>
                    </a:lnTo>
                    <a:lnTo>
                      <a:pt x="20" y="228"/>
                    </a:lnTo>
                    <a:lnTo>
                      <a:pt x="20" y="230"/>
                    </a:lnTo>
                    <a:lnTo>
                      <a:pt x="22" y="232"/>
                    </a:lnTo>
                    <a:lnTo>
                      <a:pt x="22" y="234"/>
                    </a:lnTo>
                    <a:lnTo>
                      <a:pt x="22" y="234"/>
                    </a:lnTo>
                    <a:lnTo>
                      <a:pt x="24" y="234"/>
                    </a:lnTo>
                    <a:lnTo>
                      <a:pt x="24" y="234"/>
                    </a:lnTo>
                    <a:lnTo>
                      <a:pt x="24" y="234"/>
                    </a:lnTo>
                    <a:lnTo>
                      <a:pt x="24" y="232"/>
                    </a:lnTo>
                    <a:lnTo>
                      <a:pt x="24" y="232"/>
                    </a:lnTo>
                    <a:lnTo>
                      <a:pt x="26" y="230"/>
                    </a:lnTo>
                    <a:lnTo>
                      <a:pt x="28" y="228"/>
                    </a:lnTo>
                    <a:lnTo>
                      <a:pt x="28" y="228"/>
                    </a:lnTo>
                    <a:lnTo>
                      <a:pt x="30" y="228"/>
                    </a:lnTo>
                    <a:lnTo>
                      <a:pt x="32" y="228"/>
                    </a:lnTo>
                    <a:lnTo>
                      <a:pt x="34" y="230"/>
                    </a:lnTo>
                    <a:lnTo>
                      <a:pt x="38" y="232"/>
                    </a:lnTo>
                    <a:lnTo>
                      <a:pt x="38" y="232"/>
                    </a:lnTo>
                    <a:lnTo>
                      <a:pt x="38" y="232"/>
                    </a:lnTo>
                    <a:lnTo>
                      <a:pt x="40" y="230"/>
                    </a:lnTo>
                    <a:lnTo>
                      <a:pt x="40" y="228"/>
                    </a:lnTo>
                    <a:lnTo>
                      <a:pt x="42" y="228"/>
                    </a:lnTo>
                    <a:lnTo>
                      <a:pt x="44" y="228"/>
                    </a:lnTo>
                    <a:lnTo>
                      <a:pt x="44" y="228"/>
                    </a:lnTo>
                    <a:lnTo>
                      <a:pt x="44" y="226"/>
                    </a:lnTo>
                    <a:lnTo>
                      <a:pt x="44" y="226"/>
                    </a:lnTo>
                    <a:lnTo>
                      <a:pt x="44" y="226"/>
                    </a:lnTo>
                    <a:lnTo>
                      <a:pt x="44" y="224"/>
                    </a:lnTo>
                    <a:lnTo>
                      <a:pt x="44" y="224"/>
                    </a:lnTo>
                    <a:lnTo>
                      <a:pt x="44" y="224"/>
                    </a:lnTo>
                    <a:lnTo>
                      <a:pt x="46" y="224"/>
                    </a:lnTo>
                    <a:lnTo>
                      <a:pt x="46" y="224"/>
                    </a:lnTo>
                    <a:lnTo>
                      <a:pt x="48" y="224"/>
                    </a:lnTo>
                    <a:lnTo>
                      <a:pt x="50" y="224"/>
                    </a:lnTo>
                    <a:lnTo>
                      <a:pt x="50" y="226"/>
                    </a:lnTo>
                    <a:lnTo>
                      <a:pt x="50" y="228"/>
                    </a:lnTo>
                    <a:lnTo>
                      <a:pt x="52" y="230"/>
                    </a:lnTo>
                    <a:lnTo>
                      <a:pt x="52" y="234"/>
                    </a:lnTo>
                    <a:lnTo>
                      <a:pt x="52" y="236"/>
                    </a:lnTo>
                    <a:lnTo>
                      <a:pt x="52" y="238"/>
                    </a:lnTo>
                    <a:lnTo>
                      <a:pt x="54" y="238"/>
                    </a:lnTo>
                    <a:lnTo>
                      <a:pt x="54" y="238"/>
                    </a:lnTo>
                    <a:lnTo>
                      <a:pt x="54" y="238"/>
                    </a:lnTo>
                    <a:lnTo>
                      <a:pt x="56" y="240"/>
                    </a:lnTo>
                    <a:lnTo>
                      <a:pt x="56" y="240"/>
                    </a:lnTo>
                    <a:lnTo>
                      <a:pt x="56" y="242"/>
                    </a:lnTo>
                    <a:lnTo>
                      <a:pt x="58" y="242"/>
                    </a:lnTo>
                    <a:lnTo>
                      <a:pt x="60" y="242"/>
                    </a:lnTo>
                    <a:lnTo>
                      <a:pt x="60" y="244"/>
                    </a:lnTo>
                    <a:lnTo>
                      <a:pt x="60" y="244"/>
                    </a:lnTo>
                    <a:lnTo>
                      <a:pt x="58" y="244"/>
                    </a:lnTo>
                    <a:lnTo>
                      <a:pt x="58" y="244"/>
                    </a:lnTo>
                    <a:lnTo>
                      <a:pt x="58" y="246"/>
                    </a:lnTo>
                    <a:lnTo>
                      <a:pt x="56" y="246"/>
                    </a:lnTo>
                    <a:lnTo>
                      <a:pt x="54" y="248"/>
                    </a:lnTo>
                    <a:lnTo>
                      <a:pt x="54" y="250"/>
                    </a:lnTo>
                    <a:lnTo>
                      <a:pt x="56" y="250"/>
                    </a:lnTo>
                    <a:lnTo>
                      <a:pt x="56" y="250"/>
                    </a:lnTo>
                    <a:lnTo>
                      <a:pt x="56" y="250"/>
                    </a:lnTo>
                    <a:lnTo>
                      <a:pt x="58" y="248"/>
                    </a:lnTo>
                    <a:lnTo>
                      <a:pt x="58" y="250"/>
                    </a:lnTo>
                    <a:lnTo>
                      <a:pt x="60" y="250"/>
                    </a:lnTo>
                    <a:lnTo>
                      <a:pt x="60" y="250"/>
                    </a:lnTo>
                    <a:lnTo>
                      <a:pt x="60" y="252"/>
                    </a:lnTo>
                    <a:lnTo>
                      <a:pt x="60" y="252"/>
                    </a:lnTo>
                    <a:lnTo>
                      <a:pt x="60" y="254"/>
                    </a:lnTo>
                    <a:lnTo>
                      <a:pt x="60" y="256"/>
                    </a:lnTo>
                    <a:lnTo>
                      <a:pt x="60" y="258"/>
                    </a:lnTo>
                    <a:lnTo>
                      <a:pt x="62" y="260"/>
                    </a:lnTo>
                    <a:lnTo>
                      <a:pt x="66" y="262"/>
                    </a:lnTo>
                    <a:lnTo>
                      <a:pt x="66" y="262"/>
                    </a:lnTo>
                    <a:lnTo>
                      <a:pt x="66" y="264"/>
                    </a:lnTo>
                    <a:lnTo>
                      <a:pt x="66" y="264"/>
                    </a:lnTo>
                    <a:lnTo>
                      <a:pt x="66" y="264"/>
                    </a:lnTo>
                    <a:lnTo>
                      <a:pt x="66" y="264"/>
                    </a:lnTo>
                    <a:lnTo>
                      <a:pt x="68" y="264"/>
                    </a:lnTo>
                    <a:lnTo>
                      <a:pt x="70" y="262"/>
                    </a:lnTo>
                    <a:lnTo>
                      <a:pt x="70" y="260"/>
                    </a:lnTo>
                    <a:lnTo>
                      <a:pt x="72" y="260"/>
                    </a:lnTo>
                    <a:lnTo>
                      <a:pt x="72" y="260"/>
                    </a:lnTo>
                    <a:lnTo>
                      <a:pt x="74" y="260"/>
                    </a:lnTo>
                    <a:lnTo>
                      <a:pt x="74" y="260"/>
                    </a:lnTo>
                    <a:lnTo>
                      <a:pt x="74" y="262"/>
                    </a:lnTo>
                    <a:lnTo>
                      <a:pt x="74" y="262"/>
                    </a:lnTo>
                    <a:lnTo>
                      <a:pt x="76" y="262"/>
                    </a:lnTo>
                    <a:lnTo>
                      <a:pt x="78" y="264"/>
                    </a:lnTo>
                    <a:lnTo>
                      <a:pt x="80" y="264"/>
                    </a:lnTo>
                    <a:lnTo>
                      <a:pt x="80" y="264"/>
                    </a:lnTo>
                    <a:lnTo>
                      <a:pt x="80" y="264"/>
                    </a:lnTo>
                    <a:lnTo>
                      <a:pt x="80" y="264"/>
                    </a:lnTo>
                    <a:lnTo>
                      <a:pt x="82" y="264"/>
                    </a:lnTo>
                    <a:lnTo>
                      <a:pt x="82" y="264"/>
                    </a:lnTo>
                    <a:lnTo>
                      <a:pt x="80" y="262"/>
                    </a:lnTo>
                    <a:lnTo>
                      <a:pt x="82" y="262"/>
                    </a:lnTo>
                    <a:lnTo>
                      <a:pt x="82" y="262"/>
                    </a:lnTo>
                    <a:lnTo>
                      <a:pt x="82" y="262"/>
                    </a:lnTo>
                    <a:lnTo>
                      <a:pt x="84" y="262"/>
                    </a:lnTo>
                    <a:lnTo>
                      <a:pt x="84" y="262"/>
                    </a:lnTo>
                    <a:lnTo>
                      <a:pt x="86" y="262"/>
                    </a:lnTo>
                    <a:lnTo>
                      <a:pt x="86" y="260"/>
                    </a:lnTo>
                    <a:lnTo>
                      <a:pt x="86" y="258"/>
                    </a:lnTo>
                    <a:lnTo>
                      <a:pt x="86" y="258"/>
                    </a:lnTo>
                    <a:lnTo>
                      <a:pt x="86" y="256"/>
                    </a:lnTo>
                    <a:lnTo>
                      <a:pt x="86" y="256"/>
                    </a:lnTo>
                    <a:lnTo>
                      <a:pt x="88" y="258"/>
                    </a:lnTo>
                    <a:lnTo>
                      <a:pt x="88" y="258"/>
                    </a:lnTo>
                    <a:lnTo>
                      <a:pt x="90" y="258"/>
                    </a:lnTo>
                    <a:lnTo>
                      <a:pt x="90" y="258"/>
                    </a:lnTo>
                    <a:lnTo>
                      <a:pt x="90" y="256"/>
                    </a:lnTo>
                    <a:lnTo>
                      <a:pt x="90" y="256"/>
                    </a:lnTo>
                    <a:lnTo>
                      <a:pt x="90" y="256"/>
                    </a:lnTo>
                    <a:lnTo>
                      <a:pt x="90" y="256"/>
                    </a:lnTo>
                    <a:lnTo>
                      <a:pt x="92" y="254"/>
                    </a:lnTo>
                    <a:lnTo>
                      <a:pt x="92" y="254"/>
                    </a:lnTo>
                    <a:lnTo>
                      <a:pt x="92" y="256"/>
                    </a:lnTo>
                    <a:lnTo>
                      <a:pt x="92" y="258"/>
                    </a:lnTo>
                    <a:lnTo>
                      <a:pt x="94" y="258"/>
                    </a:lnTo>
                    <a:lnTo>
                      <a:pt x="94" y="260"/>
                    </a:lnTo>
                    <a:lnTo>
                      <a:pt x="94" y="260"/>
                    </a:lnTo>
                    <a:lnTo>
                      <a:pt x="94" y="262"/>
                    </a:lnTo>
                    <a:lnTo>
                      <a:pt x="92" y="262"/>
                    </a:lnTo>
                    <a:lnTo>
                      <a:pt x="92" y="262"/>
                    </a:lnTo>
                    <a:lnTo>
                      <a:pt x="94" y="264"/>
                    </a:lnTo>
                    <a:lnTo>
                      <a:pt x="94" y="264"/>
                    </a:lnTo>
                    <a:lnTo>
                      <a:pt x="96" y="264"/>
                    </a:lnTo>
                    <a:lnTo>
                      <a:pt x="96" y="264"/>
                    </a:lnTo>
                    <a:lnTo>
                      <a:pt x="98" y="262"/>
                    </a:lnTo>
                    <a:lnTo>
                      <a:pt x="98" y="262"/>
                    </a:lnTo>
                    <a:lnTo>
                      <a:pt x="98" y="262"/>
                    </a:lnTo>
                    <a:lnTo>
                      <a:pt x="98" y="260"/>
                    </a:lnTo>
                    <a:lnTo>
                      <a:pt x="102" y="260"/>
                    </a:lnTo>
                    <a:lnTo>
                      <a:pt x="104" y="260"/>
                    </a:lnTo>
                    <a:lnTo>
                      <a:pt x="104" y="260"/>
                    </a:lnTo>
                    <a:lnTo>
                      <a:pt x="104" y="258"/>
                    </a:lnTo>
                    <a:lnTo>
                      <a:pt x="104" y="258"/>
                    </a:lnTo>
                    <a:lnTo>
                      <a:pt x="104" y="256"/>
                    </a:lnTo>
                    <a:lnTo>
                      <a:pt x="106" y="254"/>
                    </a:lnTo>
                    <a:lnTo>
                      <a:pt x="106" y="250"/>
                    </a:lnTo>
                    <a:lnTo>
                      <a:pt x="104" y="248"/>
                    </a:lnTo>
                    <a:lnTo>
                      <a:pt x="106" y="248"/>
                    </a:lnTo>
                    <a:lnTo>
                      <a:pt x="106" y="248"/>
                    </a:lnTo>
                    <a:lnTo>
                      <a:pt x="108" y="246"/>
                    </a:lnTo>
                    <a:lnTo>
                      <a:pt x="108" y="242"/>
                    </a:lnTo>
                    <a:lnTo>
                      <a:pt x="108" y="240"/>
                    </a:lnTo>
                    <a:lnTo>
                      <a:pt x="108" y="240"/>
                    </a:lnTo>
                    <a:lnTo>
                      <a:pt x="108" y="238"/>
                    </a:lnTo>
                    <a:lnTo>
                      <a:pt x="108" y="238"/>
                    </a:lnTo>
                    <a:lnTo>
                      <a:pt x="108" y="236"/>
                    </a:lnTo>
                    <a:lnTo>
                      <a:pt x="108" y="234"/>
                    </a:lnTo>
                    <a:lnTo>
                      <a:pt x="108" y="234"/>
                    </a:lnTo>
                    <a:lnTo>
                      <a:pt x="110" y="232"/>
                    </a:lnTo>
                    <a:lnTo>
                      <a:pt x="110" y="232"/>
                    </a:lnTo>
                    <a:lnTo>
                      <a:pt x="114" y="232"/>
                    </a:lnTo>
                    <a:lnTo>
                      <a:pt x="116" y="232"/>
                    </a:lnTo>
                    <a:lnTo>
                      <a:pt x="118" y="230"/>
                    </a:lnTo>
                    <a:lnTo>
                      <a:pt x="118" y="230"/>
                    </a:lnTo>
                    <a:lnTo>
                      <a:pt x="120" y="230"/>
                    </a:lnTo>
                    <a:lnTo>
                      <a:pt x="120" y="228"/>
                    </a:lnTo>
                    <a:lnTo>
                      <a:pt x="120" y="226"/>
                    </a:lnTo>
                    <a:lnTo>
                      <a:pt x="122" y="226"/>
                    </a:lnTo>
                    <a:lnTo>
                      <a:pt x="122" y="222"/>
                    </a:lnTo>
                    <a:lnTo>
                      <a:pt x="122" y="222"/>
                    </a:lnTo>
                    <a:lnTo>
                      <a:pt x="122" y="220"/>
                    </a:lnTo>
                    <a:lnTo>
                      <a:pt x="120" y="220"/>
                    </a:lnTo>
                    <a:lnTo>
                      <a:pt x="124" y="218"/>
                    </a:lnTo>
                    <a:lnTo>
                      <a:pt x="124" y="216"/>
                    </a:lnTo>
                    <a:lnTo>
                      <a:pt x="124" y="214"/>
                    </a:lnTo>
                    <a:lnTo>
                      <a:pt x="124" y="212"/>
                    </a:lnTo>
                    <a:lnTo>
                      <a:pt x="124" y="212"/>
                    </a:lnTo>
                    <a:lnTo>
                      <a:pt x="124" y="210"/>
                    </a:lnTo>
                    <a:lnTo>
                      <a:pt x="126" y="210"/>
                    </a:lnTo>
                    <a:lnTo>
                      <a:pt x="126" y="208"/>
                    </a:lnTo>
                    <a:lnTo>
                      <a:pt x="128" y="208"/>
                    </a:lnTo>
                    <a:lnTo>
                      <a:pt x="130" y="206"/>
                    </a:lnTo>
                    <a:lnTo>
                      <a:pt x="130" y="208"/>
                    </a:lnTo>
                    <a:lnTo>
                      <a:pt x="136" y="210"/>
                    </a:lnTo>
                    <a:lnTo>
                      <a:pt x="136" y="210"/>
                    </a:lnTo>
                    <a:lnTo>
                      <a:pt x="136" y="210"/>
                    </a:lnTo>
                    <a:lnTo>
                      <a:pt x="138" y="210"/>
                    </a:lnTo>
                    <a:lnTo>
                      <a:pt x="140" y="208"/>
                    </a:lnTo>
                    <a:lnTo>
                      <a:pt x="140" y="206"/>
                    </a:lnTo>
                    <a:lnTo>
                      <a:pt x="140" y="204"/>
                    </a:lnTo>
                    <a:lnTo>
                      <a:pt x="140" y="202"/>
                    </a:lnTo>
                    <a:lnTo>
                      <a:pt x="142" y="202"/>
                    </a:lnTo>
                    <a:lnTo>
                      <a:pt x="144" y="202"/>
                    </a:lnTo>
                    <a:lnTo>
                      <a:pt x="144" y="202"/>
                    </a:lnTo>
                    <a:lnTo>
                      <a:pt x="146" y="202"/>
                    </a:lnTo>
                    <a:lnTo>
                      <a:pt x="146" y="202"/>
                    </a:lnTo>
                    <a:lnTo>
                      <a:pt x="146" y="200"/>
                    </a:lnTo>
                    <a:lnTo>
                      <a:pt x="146" y="200"/>
                    </a:lnTo>
                    <a:lnTo>
                      <a:pt x="146" y="196"/>
                    </a:lnTo>
                    <a:lnTo>
                      <a:pt x="148" y="194"/>
                    </a:lnTo>
                    <a:lnTo>
                      <a:pt x="150" y="192"/>
                    </a:lnTo>
                    <a:lnTo>
                      <a:pt x="152" y="192"/>
                    </a:lnTo>
                    <a:lnTo>
                      <a:pt x="154" y="192"/>
                    </a:lnTo>
                    <a:lnTo>
                      <a:pt x="158" y="194"/>
                    </a:lnTo>
                    <a:lnTo>
                      <a:pt x="160" y="192"/>
                    </a:lnTo>
                    <a:lnTo>
                      <a:pt x="160" y="188"/>
                    </a:lnTo>
                    <a:lnTo>
                      <a:pt x="162" y="188"/>
                    </a:lnTo>
                    <a:lnTo>
                      <a:pt x="164" y="188"/>
                    </a:lnTo>
                    <a:lnTo>
                      <a:pt x="166" y="186"/>
                    </a:lnTo>
                    <a:lnTo>
                      <a:pt x="166" y="186"/>
                    </a:lnTo>
                    <a:lnTo>
                      <a:pt x="168" y="184"/>
                    </a:lnTo>
                    <a:lnTo>
                      <a:pt x="172" y="182"/>
                    </a:lnTo>
                    <a:lnTo>
                      <a:pt x="176" y="182"/>
                    </a:lnTo>
                    <a:lnTo>
                      <a:pt x="176" y="182"/>
                    </a:lnTo>
                    <a:lnTo>
                      <a:pt x="178" y="180"/>
                    </a:lnTo>
                    <a:lnTo>
                      <a:pt x="180" y="178"/>
                    </a:lnTo>
                    <a:lnTo>
                      <a:pt x="182" y="176"/>
                    </a:lnTo>
                    <a:lnTo>
                      <a:pt x="184" y="176"/>
                    </a:lnTo>
                    <a:lnTo>
                      <a:pt x="184" y="178"/>
                    </a:lnTo>
                    <a:lnTo>
                      <a:pt x="184" y="178"/>
                    </a:lnTo>
                    <a:lnTo>
                      <a:pt x="186" y="178"/>
                    </a:lnTo>
                    <a:lnTo>
                      <a:pt x="188" y="178"/>
                    </a:lnTo>
                    <a:lnTo>
                      <a:pt x="192" y="178"/>
                    </a:lnTo>
                    <a:lnTo>
                      <a:pt x="194" y="180"/>
                    </a:lnTo>
                    <a:lnTo>
                      <a:pt x="196" y="178"/>
                    </a:lnTo>
                    <a:lnTo>
                      <a:pt x="196" y="178"/>
                    </a:lnTo>
                    <a:lnTo>
                      <a:pt x="198" y="178"/>
                    </a:lnTo>
                    <a:lnTo>
                      <a:pt x="202" y="180"/>
                    </a:lnTo>
                    <a:lnTo>
                      <a:pt x="206" y="178"/>
                    </a:lnTo>
                    <a:lnTo>
                      <a:pt x="206" y="178"/>
                    </a:lnTo>
                    <a:lnTo>
                      <a:pt x="210" y="176"/>
                    </a:lnTo>
                    <a:lnTo>
                      <a:pt x="212" y="174"/>
                    </a:lnTo>
                    <a:lnTo>
                      <a:pt x="216" y="174"/>
                    </a:lnTo>
                    <a:lnTo>
                      <a:pt x="220" y="172"/>
                    </a:lnTo>
                    <a:lnTo>
                      <a:pt x="224" y="172"/>
                    </a:lnTo>
                    <a:lnTo>
                      <a:pt x="230" y="172"/>
                    </a:lnTo>
                    <a:lnTo>
                      <a:pt x="234" y="172"/>
                    </a:lnTo>
                    <a:lnTo>
                      <a:pt x="238" y="172"/>
                    </a:lnTo>
                    <a:lnTo>
                      <a:pt x="238" y="170"/>
                    </a:lnTo>
                    <a:lnTo>
                      <a:pt x="240" y="170"/>
                    </a:lnTo>
                    <a:lnTo>
                      <a:pt x="240" y="170"/>
                    </a:lnTo>
                    <a:lnTo>
                      <a:pt x="244" y="172"/>
                    </a:lnTo>
                    <a:lnTo>
                      <a:pt x="246" y="172"/>
                    </a:lnTo>
                    <a:lnTo>
                      <a:pt x="246" y="170"/>
                    </a:lnTo>
                    <a:lnTo>
                      <a:pt x="250" y="166"/>
                    </a:lnTo>
                    <a:lnTo>
                      <a:pt x="252" y="166"/>
                    </a:lnTo>
                    <a:lnTo>
                      <a:pt x="252" y="166"/>
                    </a:lnTo>
                    <a:lnTo>
                      <a:pt x="252" y="164"/>
                    </a:lnTo>
                    <a:lnTo>
                      <a:pt x="252" y="164"/>
                    </a:lnTo>
                    <a:lnTo>
                      <a:pt x="252" y="162"/>
                    </a:lnTo>
                    <a:lnTo>
                      <a:pt x="254" y="162"/>
                    </a:lnTo>
                    <a:lnTo>
                      <a:pt x="254" y="160"/>
                    </a:lnTo>
                    <a:lnTo>
                      <a:pt x="254" y="156"/>
                    </a:lnTo>
                    <a:lnTo>
                      <a:pt x="256" y="154"/>
                    </a:lnTo>
                    <a:lnTo>
                      <a:pt x="258" y="150"/>
                    </a:lnTo>
                    <a:lnTo>
                      <a:pt x="258" y="146"/>
                    </a:lnTo>
                    <a:lnTo>
                      <a:pt x="258" y="144"/>
                    </a:lnTo>
                    <a:lnTo>
                      <a:pt x="258" y="142"/>
                    </a:lnTo>
                    <a:lnTo>
                      <a:pt x="258" y="138"/>
                    </a:lnTo>
                    <a:lnTo>
                      <a:pt x="258" y="132"/>
                    </a:lnTo>
                    <a:lnTo>
                      <a:pt x="258" y="128"/>
                    </a:lnTo>
                    <a:lnTo>
                      <a:pt x="258" y="122"/>
                    </a:lnTo>
                    <a:lnTo>
                      <a:pt x="258" y="118"/>
                    </a:lnTo>
                    <a:lnTo>
                      <a:pt x="258" y="112"/>
                    </a:lnTo>
                    <a:lnTo>
                      <a:pt x="258" y="108"/>
                    </a:lnTo>
                    <a:lnTo>
                      <a:pt x="258" y="104"/>
                    </a:lnTo>
                    <a:lnTo>
                      <a:pt x="254" y="10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5" name="Freeform 117"/>
              <p:cNvSpPr>
                <a:spLocks noEditPoints="1"/>
              </p:cNvSpPr>
              <p:nvPr/>
            </p:nvSpPr>
            <p:spPr bwMode="auto">
              <a:xfrm>
                <a:off x="4625" y="2001"/>
                <a:ext cx="0" cy="18"/>
              </a:xfrm>
              <a:custGeom>
                <a:avLst/>
                <a:gdLst>
                  <a:gd name="T0" fmla="*/ 18 h 18"/>
                  <a:gd name="T1" fmla="*/ 18 h 18"/>
                  <a:gd name="T2" fmla="*/ 18 h 18"/>
                  <a:gd name="T3" fmla="*/ 18 h 18"/>
                  <a:gd name="T4" fmla="*/ 18 h 18"/>
                  <a:gd name="T5" fmla="*/ 18 h 18"/>
                  <a:gd name="T6" fmla="*/ 18 h 18"/>
                  <a:gd name="T7" fmla="*/ 18 h 18"/>
                  <a:gd name="T8" fmla="*/ 18 h 18"/>
                  <a:gd name="T9" fmla="*/ 0 h 18"/>
                  <a:gd name="T10" fmla="*/ 0 h 18"/>
                  <a:gd name="T11" fmla="*/ 0 h 18"/>
                  <a:gd name="T12" fmla="*/ 2 h 18"/>
                  <a:gd name="T13" fmla="*/ 2 h 18"/>
                  <a:gd name="T14" fmla="*/ 2 h 18"/>
                  <a:gd name="T15" fmla="*/ 2 h 18"/>
                  <a:gd name="T16" fmla="*/ 2 h 18"/>
                  <a:gd name="T17" fmla="*/ 2 h 18"/>
                  <a:gd name="T18" fmla="*/ 0 h 18"/>
                  <a:gd name="T19" fmla="*/ 0 h 18"/>
                  <a:gd name="T20" fmla="*/ 0 h 18"/>
                  <a:gd name="T21" fmla="*/ 0 h 18"/>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Lst>
                <a:rect l="0" t="0" r="r" b="b"/>
                <a:pathLst>
                  <a:path h="18">
                    <a:moveTo>
                      <a:pt x="0" y="18"/>
                    </a:moveTo>
                    <a:lnTo>
                      <a:pt x="0" y="18"/>
                    </a:lnTo>
                    <a:lnTo>
                      <a:pt x="0" y="18"/>
                    </a:lnTo>
                    <a:lnTo>
                      <a:pt x="0" y="18"/>
                    </a:lnTo>
                    <a:lnTo>
                      <a:pt x="0" y="18"/>
                    </a:lnTo>
                    <a:lnTo>
                      <a:pt x="0" y="18"/>
                    </a:lnTo>
                    <a:lnTo>
                      <a:pt x="0" y="18"/>
                    </a:lnTo>
                    <a:lnTo>
                      <a:pt x="0" y="18"/>
                    </a:lnTo>
                    <a:lnTo>
                      <a:pt x="0" y="18"/>
                    </a:lnTo>
                    <a:close/>
                    <a:moveTo>
                      <a:pt x="0" y="0"/>
                    </a:moveTo>
                    <a:lnTo>
                      <a:pt x="0" y="0"/>
                    </a:lnTo>
                    <a:lnTo>
                      <a:pt x="0" y="0"/>
                    </a:lnTo>
                    <a:lnTo>
                      <a:pt x="0" y="2"/>
                    </a:lnTo>
                    <a:lnTo>
                      <a:pt x="0" y="2"/>
                    </a:lnTo>
                    <a:lnTo>
                      <a:pt x="0" y="2"/>
                    </a:lnTo>
                    <a:lnTo>
                      <a:pt x="0" y="2"/>
                    </a:lnTo>
                    <a:lnTo>
                      <a:pt x="0" y="2"/>
                    </a:lnTo>
                    <a:lnTo>
                      <a:pt x="0" y="2"/>
                    </a:lnTo>
                    <a:lnTo>
                      <a:pt x="0" y="0"/>
                    </a:lnTo>
                    <a:lnTo>
                      <a:pt x="0" y="0"/>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6" name="Freeform 118"/>
              <p:cNvSpPr>
                <a:spLocks noEditPoints="1"/>
              </p:cNvSpPr>
              <p:nvPr/>
            </p:nvSpPr>
            <p:spPr bwMode="auto">
              <a:xfrm>
                <a:off x="5037" y="1945"/>
                <a:ext cx="311" cy="116"/>
              </a:xfrm>
              <a:custGeom>
                <a:avLst/>
                <a:gdLst>
                  <a:gd name="T0" fmla="*/ 187 w 311"/>
                  <a:gd name="T1" fmla="*/ 84 h 116"/>
                  <a:gd name="T2" fmla="*/ 73 w 311"/>
                  <a:gd name="T3" fmla="*/ 82 h 116"/>
                  <a:gd name="T4" fmla="*/ 29 w 311"/>
                  <a:gd name="T5" fmla="*/ 78 h 116"/>
                  <a:gd name="T6" fmla="*/ 287 w 311"/>
                  <a:gd name="T7" fmla="*/ 56 h 116"/>
                  <a:gd name="T8" fmla="*/ 11 w 311"/>
                  <a:gd name="T9" fmla="*/ 34 h 116"/>
                  <a:gd name="T10" fmla="*/ 0 w 311"/>
                  <a:gd name="T11" fmla="*/ 20 h 116"/>
                  <a:gd name="T12" fmla="*/ 71 w 311"/>
                  <a:gd name="T13" fmla="*/ 92 h 116"/>
                  <a:gd name="T14" fmla="*/ 63 w 311"/>
                  <a:gd name="T15" fmla="*/ 70 h 116"/>
                  <a:gd name="T16" fmla="*/ 55 w 311"/>
                  <a:gd name="T17" fmla="*/ 36 h 116"/>
                  <a:gd name="T18" fmla="*/ 39 w 311"/>
                  <a:gd name="T19" fmla="*/ 22 h 116"/>
                  <a:gd name="T20" fmla="*/ 33 w 311"/>
                  <a:gd name="T21" fmla="*/ 28 h 116"/>
                  <a:gd name="T22" fmla="*/ 25 w 311"/>
                  <a:gd name="T23" fmla="*/ 32 h 116"/>
                  <a:gd name="T24" fmla="*/ 23 w 311"/>
                  <a:gd name="T25" fmla="*/ 22 h 116"/>
                  <a:gd name="T26" fmla="*/ 17 w 311"/>
                  <a:gd name="T27" fmla="*/ 16 h 116"/>
                  <a:gd name="T28" fmla="*/ 6 w 311"/>
                  <a:gd name="T29" fmla="*/ 16 h 116"/>
                  <a:gd name="T30" fmla="*/ 17 w 311"/>
                  <a:gd name="T31" fmla="*/ 48 h 116"/>
                  <a:gd name="T32" fmla="*/ 21 w 311"/>
                  <a:gd name="T33" fmla="*/ 64 h 116"/>
                  <a:gd name="T34" fmla="*/ 31 w 311"/>
                  <a:gd name="T35" fmla="*/ 82 h 116"/>
                  <a:gd name="T36" fmla="*/ 61 w 311"/>
                  <a:gd name="T37" fmla="*/ 104 h 116"/>
                  <a:gd name="T38" fmla="*/ 71 w 311"/>
                  <a:gd name="T39" fmla="*/ 106 h 116"/>
                  <a:gd name="T40" fmla="*/ 75 w 311"/>
                  <a:gd name="T41" fmla="*/ 108 h 116"/>
                  <a:gd name="T42" fmla="*/ 309 w 311"/>
                  <a:gd name="T43" fmla="*/ 36 h 116"/>
                  <a:gd name="T44" fmla="*/ 297 w 311"/>
                  <a:gd name="T45" fmla="*/ 30 h 116"/>
                  <a:gd name="T46" fmla="*/ 289 w 311"/>
                  <a:gd name="T47" fmla="*/ 28 h 116"/>
                  <a:gd name="T48" fmla="*/ 283 w 311"/>
                  <a:gd name="T49" fmla="*/ 26 h 116"/>
                  <a:gd name="T50" fmla="*/ 283 w 311"/>
                  <a:gd name="T51" fmla="*/ 16 h 116"/>
                  <a:gd name="T52" fmla="*/ 275 w 311"/>
                  <a:gd name="T53" fmla="*/ 8 h 116"/>
                  <a:gd name="T54" fmla="*/ 271 w 311"/>
                  <a:gd name="T55" fmla="*/ 10 h 116"/>
                  <a:gd name="T56" fmla="*/ 259 w 311"/>
                  <a:gd name="T57" fmla="*/ 28 h 116"/>
                  <a:gd name="T58" fmla="*/ 251 w 311"/>
                  <a:gd name="T59" fmla="*/ 32 h 116"/>
                  <a:gd name="T60" fmla="*/ 249 w 311"/>
                  <a:gd name="T61" fmla="*/ 44 h 116"/>
                  <a:gd name="T62" fmla="*/ 249 w 311"/>
                  <a:gd name="T63" fmla="*/ 54 h 116"/>
                  <a:gd name="T64" fmla="*/ 243 w 311"/>
                  <a:gd name="T65" fmla="*/ 46 h 116"/>
                  <a:gd name="T66" fmla="*/ 241 w 311"/>
                  <a:gd name="T67" fmla="*/ 54 h 116"/>
                  <a:gd name="T68" fmla="*/ 237 w 311"/>
                  <a:gd name="T69" fmla="*/ 60 h 116"/>
                  <a:gd name="T70" fmla="*/ 231 w 311"/>
                  <a:gd name="T71" fmla="*/ 52 h 116"/>
                  <a:gd name="T72" fmla="*/ 227 w 311"/>
                  <a:gd name="T73" fmla="*/ 54 h 116"/>
                  <a:gd name="T74" fmla="*/ 213 w 311"/>
                  <a:gd name="T75" fmla="*/ 76 h 116"/>
                  <a:gd name="T76" fmla="*/ 189 w 311"/>
                  <a:gd name="T77" fmla="*/ 88 h 116"/>
                  <a:gd name="T78" fmla="*/ 185 w 311"/>
                  <a:gd name="T79" fmla="*/ 92 h 116"/>
                  <a:gd name="T80" fmla="*/ 183 w 311"/>
                  <a:gd name="T81" fmla="*/ 102 h 116"/>
                  <a:gd name="T82" fmla="*/ 181 w 311"/>
                  <a:gd name="T83" fmla="*/ 104 h 116"/>
                  <a:gd name="T84" fmla="*/ 165 w 311"/>
                  <a:gd name="T85" fmla="*/ 102 h 116"/>
                  <a:gd name="T86" fmla="*/ 161 w 311"/>
                  <a:gd name="T87" fmla="*/ 100 h 116"/>
                  <a:gd name="T88" fmla="*/ 169 w 311"/>
                  <a:gd name="T89" fmla="*/ 110 h 116"/>
                  <a:gd name="T90" fmla="*/ 183 w 311"/>
                  <a:gd name="T91" fmla="*/ 114 h 116"/>
                  <a:gd name="T92" fmla="*/ 197 w 311"/>
                  <a:gd name="T93" fmla="*/ 112 h 116"/>
                  <a:gd name="T94" fmla="*/ 213 w 311"/>
                  <a:gd name="T95" fmla="*/ 104 h 116"/>
                  <a:gd name="T96" fmla="*/ 221 w 311"/>
                  <a:gd name="T97" fmla="*/ 108 h 116"/>
                  <a:gd name="T98" fmla="*/ 231 w 311"/>
                  <a:gd name="T99" fmla="*/ 106 h 116"/>
                  <a:gd name="T100" fmla="*/ 241 w 311"/>
                  <a:gd name="T101" fmla="*/ 100 h 116"/>
                  <a:gd name="T102" fmla="*/ 241 w 311"/>
                  <a:gd name="T103" fmla="*/ 94 h 116"/>
                  <a:gd name="T104" fmla="*/ 247 w 311"/>
                  <a:gd name="T105" fmla="*/ 86 h 116"/>
                  <a:gd name="T106" fmla="*/ 247 w 311"/>
                  <a:gd name="T107" fmla="*/ 80 h 116"/>
                  <a:gd name="T108" fmla="*/ 253 w 311"/>
                  <a:gd name="T109" fmla="*/ 74 h 116"/>
                  <a:gd name="T110" fmla="*/ 253 w 311"/>
                  <a:gd name="T111" fmla="*/ 62 h 116"/>
                  <a:gd name="T112" fmla="*/ 261 w 311"/>
                  <a:gd name="T113" fmla="*/ 54 h 116"/>
                  <a:gd name="T114" fmla="*/ 269 w 311"/>
                  <a:gd name="T115" fmla="*/ 54 h 116"/>
                  <a:gd name="T116" fmla="*/ 285 w 311"/>
                  <a:gd name="T117" fmla="*/ 58 h 116"/>
                  <a:gd name="T118" fmla="*/ 297 w 311"/>
                  <a:gd name="T119" fmla="*/ 54 h 116"/>
                  <a:gd name="T120" fmla="*/ 295 w 311"/>
                  <a:gd name="T121" fmla="*/ 42 h 116"/>
                  <a:gd name="T122" fmla="*/ 309 w 311"/>
                  <a:gd name="T123" fmla="*/ 40 h 116"/>
                  <a:gd name="T124" fmla="*/ 277 w 311"/>
                  <a:gd name="T125"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116">
                    <a:moveTo>
                      <a:pt x="187" y="90"/>
                    </a:moveTo>
                    <a:lnTo>
                      <a:pt x="187" y="88"/>
                    </a:lnTo>
                    <a:lnTo>
                      <a:pt x="187" y="88"/>
                    </a:lnTo>
                    <a:lnTo>
                      <a:pt x="187" y="86"/>
                    </a:lnTo>
                    <a:lnTo>
                      <a:pt x="187" y="84"/>
                    </a:lnTo>
                    <a:lnTo>
                      <a:pt x="187" y="82"/>
                    </a:lnTo>
                    <a:lnTo>
                      <a:pt x="187" y="82"/>
                    </a:lnTo>
                    <a:lnTo>
                      <a:pt x="187" y="84"/>
                    </a:lnTo>
                    <a:lnTo>
                      <a:pt x="187" y="88"/>
                    </a:lnTo>
                    <a:lnTo>
                      <a:pt x="187" y="90"/>
                    </a:lnTo>
                    <a:close/>
                    <a:moveTo>
                      <a:pt x="73" y="84"/>
                    </a:moveTo>
                    <a:lnTo>
                      <a:pt x="75" y="84"/>
                    </a:lnTo>
                    <a:lnTo>
                      <a:pt x="75" y="82"/>
                    </a:lnTo>
                    <a:lnTo>
                      <a:pt x="73" y="80"/>
                    </a:lnTo>
                    <a:lnTo>
                      <a:pt x="73" y="82"/>
                    </a:lnTo>
                    <a:lnTo>
                      <a:pt x="73" y="82"/>
                    </a:lnTo>
                    <a:lnTo>
                      <a:pt x="73" y="84"/>
                    </a:lnTo>
                    <a:lnTo>
                      <a:pt x="73" y="84"/>
                    </a:lnTo>
                    <a:close/>
                    <a:moveTo>
                      <a:pt x="29" y="78"/>
                    </a:moveTo>
                    <a:lnTo>
                      <a:pt x="29" y="78"/>
                    </a:lnTo>
                    <a:lnTo>
                      <a:pt x="27" y="78"/>
                    </a:lnTo>
                    <a:lnTo>
                      <a:pt x="27" y="78"/>
                    </a:lnTo>
                    <a:lnTo>
                      <a:pt x="27" y="80"/>
                    </a:lnTo>
                    <a:lnTo>
                      <a:pt x="29" y="78"/>
                    </a:lnTo>
                    <a:lnTo>
                      <a:pt x="29" y="78"/>
                    </a:lnTo>
                    <a:close/>
                    <a:moveTo>
                      <a:pt x="287" y="56"/>
                    </a:moveTo>
                    <a:lnTo>
                      <a:pt x="285" y="56"/>
                    </a:lnTo>
                    <a:lnTo>
                      <a:pt x="285" y="56"/>
                    </a:lnTo>
                    <a:lnTo>
                      <a:pt x="285" y="58"/>
                    </a:lnTo>
                    <a:lnTo>
                      <a:pt x="287" y="58"/>
                    </a:lnTo>
                    <a:lnTo>
                      <a:pt x="289" y="58"/>
                    </a:lnTo>
                    <a:lnTo>
                      <a:pt x="287" y="56"/>
                    </a:lnTo>
                    <a:lnTo>
                      <a:pt x="287" y="56"/>
                    </a:lnTo>
                    <a:close/>
                    <a:moveTo>
                      <a:pt x="11" y="34"/>
                    </a:moveTo>
                    <a:lnTo>
                      <a:pt x="9" y="34"/>
                    </a:lnTo>
                    <a:lnTo>
                      <a:pt x="9" y="38"/>
                    </a:lnTo>
                    <a:lnTo>
                      <a:pt x="11" y="38"/>
                    </a:lnTo>
                    <a:lnTo>
                      <a:pt x="11" y="38"/>
                    </a:lnTo>
                    <a:lnTo>
                      <a:pt x="11" y="36"/>
                    </a:lnTo>
                    <a:lnTo>
                      <a:pt x="11" y="34"/>
                    </a:lnTo>
                    <a:lnTo>
                      <a:pt x="11" y="34"/>
                    </a:lnTo>
                    <a:close/>
                    <a:moveTo>
                      <a:pt x="2" y="16"/>
                    </a:moveTo>
                    <a:lnTo>
                      <a:pt x="0" y="18"/>
                    </a:lnTo>
                    <a:lnTo>
                      <a:pt x="0" y="18"/>
                    </a:lnTo>
                    <a:lnTo>
                      <a:pt x="0" y="18"/>
                    </a:lnTo>
                    <a:lnTo>
                      <a:pt x="0" y="18"/>
                    </a:lnTo>
                    <a:lnTo>
                      <a:pt x="0" y="18"/>
                    </a:lnTo>
                    <a:lnTo>
                      <a:pt x="0" y="20"/>
                    </a:lnTo>
                    <a:lnTo>
                      <a:pt x="2" y="20"/>
                    </a:lnTo>
                    <a:lnTo>
                      <a:pt x="2" y="20"/>
                    </a:lnTo>
                    <a:lnTo>
                      <a:pt x="2" y="20"/>
                    </a:lnTo>
                    <a:lnTo>
                      <a:pt x="2" y="20"/>
                    </a:lnTo>
                    <a:lnTo>
                      <a:pt x="4" y="18"/>
                    </a:lnTo>
                    <a:lnTo>
                      <a:pt x="2" y="16"/>
                    </a:lnTo>
                    <a:lnTo>
                      <a:pt x="2" y="16"/>
                    </a:lnTo>
                    <a:close/>
                    <a:moveTo>
                      <a:pt x="71" y="92"/>
                    </a:moveTo>
                    <a:lnTo>
                      <a:pt x="69" y="88"/>
                    </a:lnTo>
                    <a:lnTo>
                      <a:pt x="69" y="86"/>
                    </a:lnTo>
                    <a:lnTo>
                      <a:pt x="63" y="82"/>
                    </a:lnTo>
                    <a:lnTo>
                      <a:pt x="63" y="82"/>
                    </a:lnTo>
                    <a:lnTo>
                      <a:pt x="63" y="80"/>
                    </a:lnTo>
                    <a:lnTo>
                      <a:pt x="63" y="74"/>
                    </a:lnTo>
                    <a:lnTo>
                      <a:pt x="61" y="72"/>
                    </a:lnTo>
                    <a:lnTo>
                      <a:pt x="63" y="70"/>
                    </a:lnTo>
                    <a:lnTo>
                      <a:pt x="61" y="66"/>
                    </a:lnTo>
                    <a:lnTo>
                      <a:pt x="61" y="64"/>
                    </a:lnTo>
                    <a:lnTo>
                      <a:pt x="61" y="62"/>
                    </a:lnTo>
                    <a:lnTo>
                      <a:pt x="61" y="54"/>
                    </a:lnTo>
                    <a:lnTo>
                      <a:pt x="61" y="48"/>
                    </a:lnTo>
                    <a:lnTo>
                      <a:pt x="61" y="46"/>
                    </a:lnTo>
                    <a:lnTo>
                      <a:pt x="57" y="38"/>
                    </a:lnTo>
                    <a:lnTo>
                      <a:pt x="55" y="36"/>
                    </a:lnTo>
                    <a:lnTo>
                      <a:pt x="53" y="34"/>
                    </a:lnTo>
                    <a:lnTo>
                      <a:pt x="51" y="32"/>
                    </a:lnTo>
                    <a:lnTo>
                      <a:pt x="51" y="32"/>
                    </a:lnTo>
                    <a:lnTo>
                      <a:pt x="47" y="28"/>
                    </a:lnTo>
                    <a:lnTo>
                      <a:pt x="43" y="22"/>
                    </a:lnTo>
                    <a:lnTo>
                      <a:pt x="41" y="22"/>
                    </a:lnTo>
                    <a:lnTo>
                      <a:pt x="39" y="20"/>
                    </a:lnTo>
                    <a:lnTo>
                      <a:pt x="39" y="22"/>
                    </a:lnTo>
                    <a:lnTo>
                      <a:pt x="39" y="24"/>
                    </a:lnTo>
                    <a:lnTo>
                      <a:pt x="37" y="26"/>
                    </a:lnTo>
                    <a:lnTo>
                      <a:pt x="37" y="26"/>
                    </a:lnTo>
                    <a:lnTo>
                      <a:pt x="35" y="28"/>
                    </a:lnTo>
                    <a:lnTo>
                      <a:pt x="35" y="28"/>
                    </a:lnTo>
                    <a:lnTo>
                      <a:pt x="33" y="30"/>
                    </a:lnTo>
                    <a:lnTo>
                      <a:pt x="33" y="28"/>
                    </a:lnTo>
                    <a:lnTo>
                      <a:pt x="33" y="28"/>
                    </a:lnTo>
                    <a:lnTo>
                      <a:pt x="31" y="28"/>
                    </a:lnTo>
                    <a:lnTo>
                      <a:pt x="31" y="26"/>
                    </a:lnTo>
                    <a:lnTo>
                      <a:pt x="31" y="26"/>
                    </a:lnTo>
                    <a:lnTo>
                      <a:pt x="29" y="28"/>
                    </a:lnTo>
                    <a:lnTo>
                      <a:pt x="25" y="28"/>
                    </a:lnTo>
                    <a:lnTo>
                      <a:pt x="25" y="30"/>
                    </a:lnTo>
                    <a:lnTo>
                      <a:pt x="25" y="30"/>
                    </a:lnTo>
                    <a:lnTo>
                      <a:pt x="25" y="32"/>
                    </a:lnTo>
                    <a:lnTo>
                      <a:pt x="23" y="32"/>
                    </a:lnTo>
                    <a:lnTo>
                      <a:pt x="23" y="30"/>
                    </a:lnTo>
                    <a:lnTo>
                      <a:pt x="23" y="30"/>
                    </a:lnTo>
                    <a:lnTo>
                      <a:pt x="21" y="30"/>
                    </a:lnTo>
                    <a:lnTo>
                      <a:pt x="21" y="28"/>
                    </a:lnTo>
                    <a:lnTo>
                      <a:pt x="23" y="26"/>
                    </a:lnTo>
                    <a:lnTo>
                      <a:pt x="23" y="24"/>
                    </a:lnTo>
                    <a:lnTo>
                      <a:pt x="23" y="22"/>
                    </a:lnTo>
                    <a:lnTo>
                      <a:pt x="23" y="20"/>
                    </a:lnTo>
                    <a:lnTo>
                      <a:pt x="23" y="20"/>
                    </a:lnTo>
                    <a:lnTo>
                      <a:pt x="21" y="20"/>
                    </a:lnTo>
                    <a:lnTo>
                      <a:pt x="19" y="20"/>
                    </a:lnTo>
                    <a:lnTo>
                      <a:pt x="19" y="18"/>
                    </a:lnTo>
                    <a:lnTo>
                      <a:pt x="19" y="18"/>
                    </a:lnTo>
                    <a:lnTo>
                      <a:pt x="17" y="16"/>
                    </a:lnTo>
                    <a:lnTo>
                      <a:pt x="17" y="16"/>
                    </a:lnTo>
                    <a:lnTo>
                      <a:pt x="15" y="16"/>
                    </a:lnTo>
                    <a:lnTo>
                      <a:pt x="15" y="16"/>
                    </a:lnTo>
                    <a:lnTo>
                      <a:pt x="11" y="16"/>
                    </a:lnTo>
                    <a:lnTo>
                      <a:pt x="9" y="12"/>
                    </a:lnTo>
                    <a:lnTo>
                      <a:pt x="9" y="12"/>
                    </a:lnTo>
                    <a:lnTo>
                      <a:pt x="9" y="12"/>
                    </a:lnTo>
                    <a:lnTo>
                      <a:pt x="9" y="14"/>
                    </a:lnTo>
                    <a:lnTo>
                      <a:pt x="6" y="16"/>
                    </a:lnTo>
                    <a:lnTo>
                      <a:pt x="6" y="18"/>
                    </a:lnTo>
                    <a:lnTo>
                      <a:pt x="9" y="20"/>
                    </a:lnTo>
                    <a:lnTo>
                      <a:pt x="9" y="22"/>
                    </a:lnTo>
                    <a:lnTo>
                      <a:pt x="11" y="26"/>
                    </a:lnTo>
                    <a:lnTo>
                      <a:pt x="13" y="28"/>
                    </a:lnTo>
                    <a:lnTo>
                      <a:pt x="11" y="32"/>
                    </a:lnTo>
                    <a:lnTo>
                      <a:pt x="15" y="42"/>
                    </a:lnTo>
                    <a:lnTo>
                      <a:pt x="17" y="48"/>
                    </a:lnTo>
                    <a:lnTo>
                      <a:pt x="17" y="54"/>
                    </a:lnTo>
                    <a:lnTo>
                      <a:pt x="17" y="56"/>
                    </a:lnTo>
                    <a:lnTo>
                      <a:pt x="19" y="58"/>
                    </a:lnTo>
                    <a:lnTo>
                      <a:pt x="19" y="60"/>
                    </a:lnTo>
                    <a:lnTo>
                      <a:pt x="19" y="60"/>
                    </a:lnTo>
                    <a:lnTo>
                      <a:pt x="19" y="62"/>
                    </a:lnTo>
                    <a:lnTo>
                      <a:pt x="19" y="64"/>
                    </a:lnTo>
                    <a:lnTo>
                      <a:pt x="21" y="64"/>
                    </a:lnTo>
                    <a:lnTo>
                      <a:pt x="23" y="68"/>
                    </a:lnTo>
                    <a:lnTo>
                      <a:pt x="25" y="70"/>
                    </a:lnTo>
                    <a:lnTo>
                      <a:pt x="29" y="74"/>
                    </a:lnTo>
                    <a:lnTo>
                      <a:pt x="29" y="76"/>
                    </a:lnTo>
                    <a:lnTo>
                      <a:pt x="29" y="78"/>
                    </a:lnTo>
                    <a:lnTo>
                      <a:pt x="29" y="80"/>
                    </a:lnTo>
                    <a:lnTo>
                      <a:pt x="29" y="82"/>
                    </a:lnTo>
                    <a:lnTo>
                      <a:pt x="31" y="82"/>
                    </a:lnTo>
                    <a:lnTo>
                      <a:pt x="31" y="84"/>
                    </a:lnTo>
                    <a:lnTo>
                      <a:pt x="37" y="86"/>
                    </a:lnTo>
                    <a:lnTo>
                      <a:pt x="37" y="88"/>
                    </a:lnTo>
                    <a:lnTo>
                      <a:pt x="43" y="92"/>
                    </a:lnTo>
                    <a:lnTo>
                      <a:pt x="49" y="96"/>
                    </a:lnTo>
                    <a:lnTo>
                      <a:pt x="51" y="98"/>
                    </a:lnTo>
                    <a:lnTo>
                      <a:pt x="55" y="100"/>
                    </a:lnTo>
                    <a:lnTo>
                      <a:pt x="61" y="104"/>
                    </a:lnTo>
                    <a:lnTo>
                      <a:pt x="63" y="106"/>
                    </a:lnTo>
                    <a:lnTo>
                      <a:pt x="63" y="106"/>
                    </a:lnTo>
                    <a:lnTo>
                      <a:pt x="63" y="108"/>
                    </a:lnTo>
                    <a:lnTo>
                      <a:pt x="65" y="108"/>
                    </a:lnTo>
                    <a:lnTo>
                      <a:pt x="67" y="106"/>
                    </a:lnTo>
                    <a:lnTo>
                      <a:pt x="69" y="106"/>
                    </a:lnTo>
                    <a:lnTo>
                      <a:pt x="71" y="106"/>
                    </a:lnTo>
                    <a:lnTo>
                      <a:pt x="71" y="106"/>
                    </a:lnTo>
                    <a:lnTo>
                      <a:pt x="71" y="104"/>
                    </a:lnTo>
                    <a:lnTo>
                      <a:pt x="71" y="104"/>
                    </a:lnTo>
                    <a:lnTo>
                      <a:pt x="71" y="104"/>
                    </a:lnTo>
                    <a:lnTo>
                      <a:pt x="73" y="104"/>
                    </a:lnTo>
                    <a:lnTo>
                      <a:pt x="73" y="106"/>
                    </a:lnTo>
                    <a:lnTo>
                      <a:pt x="73" y="106"/>
                    </a:lnTo>
                    <a:lnTo>
                      <a:pt x="73" y="106"/>
                    </a:lnTo>
                    <a:lnTo>
                      <a:pt x="75" y="108"/>
                    </a:lnTo>
                    <a:lnTo>
                      <a:pt x="75" y="108"/>
                    </a:lnTo>
                    <a:lnTo>
                      <a:pt x="77" y="106"/>
                    </a:lnTo>
                    <a:lnTo>
                      <a:pt x="77" y="106"/>
                    </a:lnTo>
                    <a:lnTo>
                      <a:pt x="75" y="102"/>
                    </a:lnTo>
                    <a:lnTo>
                      <a:pt x="71" y="92"/>
                    </a:lnTo>
                    <a:close/>
                    <a:moveTo>
                      <a:pt x="309" y="36"/>
                    </a:moveTo>
                    <a:lnTo>
                      <a:pt x="309" y="36"/>
                    </a:lnTo>
                    <a:lnTo>
                      <a:pt x="309" y="36"/>
                    </a:lnTo>
                    <a:lnTo>
                      <a:pt x="307" y="36"/>
                    </a:lnTo>
                    <a:lnTo>
                      <a:pt x="305" y="36"/>
                    </a:lnTo>
                    <a:lnTo>
                      <a:pt x="305" y="36"/>
                    </a:lnTo>
                    <a:lnTo>
                      <a:pt x="301" y="32"/>
                    </a:lnTo>
                    <a:lnTo>
                      <a:pt x="299" y="32"/>
                    </a:lnTo>
                    <a:lnTo>
                      <a:pt x="299" y="30"/>
                    </a:lnTo>
                    <a:lnTo>
                      <a:pt x="297" y="30"/>
                    </a:lnTo>
                    <a:lnTo>
                      <a:pt x="297" y="30"/>
                    </a:lnTo>
                    <a:lnTo>
                      <a:pt x="295" y="28"/>
                    </a:lnTo>
                    <a:lnTo>
                      <a:pt x="295" y="28"/>
                    </a:lnTo>
                    <a:lnTo>
                      <a:pt x="293" y="28"/>
                    </a:lnTo>
                    <a:lnTo>
                      <a:pt x="291" y="30"/>
                    </a:lnTo>
                    <a:lnTo>
                      <a:pt x="291" y="30"/>
                    </a:lnTo>
                    <a:lnTo>
                      <a:pt x="289" y="30"/>
                    </a:lnTo>
                    <a:lnTo>
                      <a:pt x="289" y="30"/>
                    </a:lnTo>
                    <a:lnTo>
                      <a:pt x="289" y="28"/>
                    </a:lnTo>
                    <a:lnTo>
                      <a:pt x="291" y="28"/>
                    </a:lnTo>
                    <a:lnTo>
                      <a:pt x="291" y="28"/>
                    </a:lnTo>
                    <a:lnTo>
                      <a:pt x="291" y="26"/>
                    </a:lnTo>
                    <a:lnTo>
                      <a:pt x="289" y="24"/>
                    </a:lnTo>
                    <a:lnTo>
                      <a:pt x="287" y="26"/>
                    </a:lnTo>
                    <a:lnTo>
                      <a:pt x="287" y="26"/>
                    </a:lnTo>
                    <a:lnTo>
                      <a:pt x="281" y="26"/>
                    </a:lnTo>
                    <a:lnTo>
                      <a:pt x="283" y="26"/>
                    </a:lnTo>
                    <a:lnTo>
                      <a:pt x="283" y="24"/>
                    </a:lnTo>
                    <a:lnTo>
                      <a:pt x="283" y="24"/>
                    </a:lnTo>
                    <a:lnTo>
                      <a:pt x="283" y="22"/>
                    </a:lnTo>
                    <a:lnTo>
                      <a:pt x="285" y="20"/>
                    </a:lnTo>
                    <a:lnTo>
                      <a:pt x="285" y="18"/>
                    </a:lnTo>
                    <a:lnTo>
                      <a:pt x="283" y="18"/>
                    </a:lnTo>
                    <a:lnTo>
                      <a:pt x="283" y="16"/>
                    </a:lnTo>
                    <a:lnTo>
                      <a:pt x="283" y="16"/>
                    </a:lnTo>
                    <a:lnTo>
                      <a:pt x="281" y="14"/>
                    </a:lnTo>
                    <a:lnTo>
                      <a:pt x="279" y="14"/>
                    </a:lnTo>
                    <a:lnTo>
                      <a:pt x="277" y="12"/>
                    </a:lnTo>
                    <a:lnTo>
                      <a:pt x="277" y="10"/>
                    </a:lnTo>
                    <a:lnTo>
                      <a:pt x="277" y="10"/>
                    </a:lnTo>
                    <a:lnTo>
                      <a:pt x="277" y="8"/>
                    </a:lnTo>
                    <a:lnTo>
                      <a:pt x="277" y="8"/>
                    </a:lnTo>
                    <a:lnTo>
                      <a:pt x="275" y="8"/>
                    </a:lnTo>
                    <a:lnTo>
                      <a:pt x="275" y="8"/>
                    </a:lnTo>
                    <a:lnTo>
                      <a:pt x="273" y="10"/>
                    </a:lnTo>
                    <a:lnTo>
                      <a:pt x="271" y="14"/>
                    </a:lnTo>
                    <a:lnTo>
                      <a:pt x="271" y="14"/>
                    </a:lnTo>
                    <a:lnTo>
                      <a:pt x="269" y="14"/>
                    </a:lnTo>
                    <a:lnTo>
                      <a:pt x="271" y="12"/>
                    </a:lnTo>
                    <a:lnTo>
                      <a:pt x="271" y="12"/>
                    </a:lnTo>
                    <a:lnTo>
                      <a:pt x="271" y="10"/>
                    </a:lnTo>
                    <a:lnTo>
                      <a:pt x="271" y="8"/>
                    </a:lnTo>
                    <a:lnTo>
                      <a:pt x="269" y="8"/>
                    </a:lnTo>
                    <a:lnTo>
                      <a:pt x="269" y="8"/>
                    </a:lnTo>
                    <a:lnTo>
                      <a:pt x="265" y="14"/>
                    </a:lnTo>
                    <a:lnTo>
                      <a:pt x="265" y="16"/>
                    </a:lnTo>
                    <a:lnTo>
                      <a:pt x="261" y="22"/>
                    </a:lnTo>
                    <a:lnTo>
                      <a:pt x="259" y="24"/>
                    </a:lnTo>
                    <a:lnTo>
                      <a:pt x="259" y="28"/>
                    </a:lnTo>
                    <a:lnTo>
                      <a:pt x="257" y="30"/>
                    </a:lnTo>
                    <a:lnTo>
                      <a:pt x="257" y="32"/>
                    </a:lnTo>
                    <a:lnTo>
                      <a:pt x="255" y="34"/>
                    </a:lnTo>
                    <a:lnTo>
                      <a:pt x="255" y="34"/>
                    </a:lnTo>
                    <a:lnTo>
                      <a:pt x="253" y="34"/>
                    </a:lnTo>
                    <a:lnTo>
                      <a:pt x="253" y="32"/>
                    </a:lnTo>
                    <a:lnTo>
                      <a:pt x="253" y="32"/>
                    </a:lnTo>
                    <a:lnTo>
                      <a:pt x="251" y="32"/>
                    </a:lnTo>
                    <a:lnTo>
                      <a:pt x="249" y="36"/>
                    </a:lnTo>
                    <a:lnTo>
                      <a:pt x="249" y="36"/>
                    </a:lnTo>
                    <a:lnTo>
                      <a:pt x="251" y="38"/>
                    </a:lnTo>
                    <a:lnTo>
                      <a:pt x="253" y="40"/>
                    </a:lnTo>
                    <a:lnTo>
                      <a:pt x="251" y="42"/>
                    </a:lnTo>
                    <a:lnTo>
                      <a:pt x="251" y="42"/>
                    </a:lnTo>
                    <a:lnTo>
                      <a:pt x="249" y="44"/>
                    </a:lnTo>
                    <a:lnTo>
                      <a:pt x="249" y="44"/>
                    </a:lnTo>
                    <a:lnTo>
                      <a:pt x="245" y="44"/>
                    </a:lnTo>
                    <a:lnTo>
                      <a:pt x="245" y="46"/>
                    </a:lnTo>
                    <a:lnTo>
                      <a:pt x="247" y="48"/>
                    </a:lnTo>
                    <a:lnTo>
                      <a:pt x="247" y="50"/>
                    </a:lnTo>
                    <a:lnTo>
                      <a:pt x="247" y="52"/>
                    </a:lnTo>
                    <a:lnTo>
                      <a:pt x="249" y="54"/>
                    </a:lnTo>
                    <a:lnTo>
                      <a:pt x="249" y="54"/>
                    </a:lnTo>
                    <a:lnTo>
                      <a:pt x="249" y="54"/>
                    </a:lnTo>
                    <a:lnTo>
                      <a:pt x="247" y="54"/>
                    </a:lnTo>
                    <a:lnTo>
                      <a:pt x="247" y="54"/>
                    </a:lnTo>
                    <a:lnTo>
                      <a:pt x="245" y="54"/>
                    </a:lnTo>
                    <a:lnTo>
                      <a:pt x="245" y="50"/>
                    </a:lnTo>
                    <a:lnTo>
                      <a:pt x="243" y="48"/>
                    </a:lnTo>
                    <a:lnTo>
                      <a:pt x="243" y="46"/>
                    </a:lnTo>
                    <a:lnTo>
                      <a:pt x="243" y="44"/>
                    </a:lnTo>
                    <a:lnTo>
                      <a:pt x="243" y="46"/>
                    </a:lnTo>
                    <a:lnTo>
                      <a:pt x="241" y="46"/>
                    </a:lnTo>
                    <a:lnTo>
                      <a:pt x="239" y="48"/>
                    </a:lnTo>
                    <a:lnTo>
                      <a:pt x="239" y="48"/>
                    </a:lnTo>
                    <a:lnTo>
                      <a:pt x="239" y="48"/>
                    </a:lnTo>
                    <a:lnTo>
                      <a:pt x="239" y="50"/>
                    </a:lnTo>
                    <a:lnTo>
                      <a:pt x="241" y="52"/>
                    </a:lnTo>
                    <a:lnTo>
                      <a:pt x="241" y="52"/>
                    </a:lnTo>
                    <a:lnTo>
                      <a:pt x="241" y="54"/>
                    </a:lnTo>
                    <a:lnTo>
                      <a:pt x="241" y="54"/>
                    </a:lnTo>
                    <a:lnTo>
                      <a:pt x="241" y="56"/>
                    </a:lnTo>
                    <a:lnTo>
                      <a:pt x="241" y="56"/>
                    </a:lnTo>
                    <a:lnTo>
                      <a:pt x="241" y="58"/>
                    </a:lnTo>
                    <a:lnTo>
                      <a:pt x="239" y="58"/>
                    </a:lnTo>
                    <a:lnTo>
                      <a:pt x="239" y="60"/>
                    </a:lnTo>
                    <a:lnTo>
                      <a:pt x="237" y="60"/>
                    </a:lnTo>
                    <a:lnTo>
                      <a:pt x="237" y="60"/>
                    </a:lnTo>
                    <a:lnTo>
                      <a:pt x="237" y="58"/>
                    </a:lnTo>
                    <a:lnTo>
                      <a:pt x="235" y="56"/>
                    </a:lnTo>
                    <a:lnTo>
                      <a:pt x="235" y="56"/>
                    </a:lnTo>
                    <a:lnTo>
                      <a:pt x="233" y="56"/>
                    </a:lnTo>
                    <a:lnTo>
                      <a:pt x="233" y="56"/>
                    </a:lnTo>
                    <a:lnTo>
                      <a:pt x="233" y="54"/>
                    </a:lnTo>
                    <a:lnTo>
                      <a:pt x="231" y="54"/>
                    </a:lnTo>
                    <a:lnTo>
                      <a:pt x="231" y="52"/>
                    </a:lnTo>
                    <a:lnTo>
                      <a:pt x="231" y="52"/>
                    </a:lnTo>
                    <a:lnTo>
                      <a:pt x="229" y="50"/>
                    </a:lnTo>
                    <a:lnTo>
                      <a:pt x="229" y="50"/>
                    </a:lnTo>
                    <a:lnTo>
                      <a:pt x="229" y="50"/>
                    </a:lnTo>
                    <a:lnTo>
                      <a:pt x="227" y="50"/>
                    </a:lnTo>
                    <a:lnTo>
                      <a:pt x="227" y="50"/>
                    </a:lnTo>
                    <a:lnTo>
                      <a:pt x="227" y="52"/>
                    </a:lnTo>
                    <a:lnTo>
                      <a:pt x="227" y="54"/>
                    </a:lnTo>
                    <a:lnTo>
                      <a:pt x="227" y="56"/>
                    </a:lnTo>
                    <a:lnTo>
                      <a:pt x="227" y="56"/>
                    </a:lnTo>
                    <a:lnTo>
                      <a:pt x="223" y="60"/>
                    </a:lnTo>
                    <a:lnTo>
                      <a:pt x="219" y="66"/>
                    </a:lnTo>
                    <a:lnTo>
                      <a:pt x="217" y="68"/>
                    </a:lnTo>
                    <a:lnTo>
                      <a:pt x="215" y="72"/>
                    </a:lnTo>
                    <a:lnTo>
                      <a:pt x="213" y="74"/>
                    </a:lnTo>
                    <a:lnTo>
                      <a:pt x="213" y="76"/>
                    </a:lnTo>
                    <a:lnTo>
                      <a:pt x="211" y="76"/>
                    </a:lnTo>
                    <a:lnTo>
                      <a:pt x="209" y="78"/>
                    </a:lnTo>
                    <a:lnTo>
                      <a:pt x="199" y="80"/>
                    </a:lnTo>
                    <a:lnTo>
                      <a:pt x="193" y="82"/>
                    </a:lnTo>
                    <a:lnTo>
                      <a:pt x="191" y="82"/>
                    </a:lnTo>
                    <a:lnTo>
                      <a:pt x="189" y="84"/>
                    </a:lnTo>
                    <a:lnTo>
                      <a:pt x="189" y="86"/>
                    </a:lnTo>
                    <a:lnTo>
                      <a:pt x="189" y="88"/>
                    </a:lnTo>
                    <a:lnTo>
                      <a:pt x="189" y="88"/>
                    </a:lnTo>
                    <a:lnTo>
                      <a:pt x="189" y="90"/>
                    </a:lnTo>
                    <a:lnTo>
                      <a:pt x="189" y="90"/>
                    </a:lnTo>
                    <a:lnTo>
                      <a:pt x="187" y="90"/>
                    </a:lnTo>
                    <a:lnTo>
                      <a:pt x="187" y="90"/>
                    </a:lnTo>
                    <a:lnTo>
                      <a:pt x="185" y="88"/>
                    </a:lnTo>
                    <a:lnTo>
                      <a:pt x="185" y="90"/>
                    </a:lnTo>
                    <a:lnTo>
                      <a:pt x="185" y="92"/>
                    </a:lnTo>
                    <a:lnTo>
                      <a:pt x="185" y="92"/>
                    </a:lnTo>
                    <a:lnTo>
                      <a:pt x="185" y="94"/>
                    </a:lnTo>
                    <a:lnTo>
                      <a:pt x="185" y="96"/>
                    </a:lnTo>
                    <a:lnTo>
                      <a:pt x="185" y="96"/>
                    </a:lnTo>
                    <a:lnTo>
                      <a:pt x="185" y="98"/>
                    </a:lnTo>
                    <a:lnTo>
                      <a:pt x="185" y="102"/>
                    </a:lnTo>
                    <a:lnTo>
                      <a:pt x="183" y="102"/>
                    </a:lnTo>
                    <a:lnTo>
                      <a:pt x="183" y="102"/>
                    </a:lnTo>
                    <a:lnTo>
                      <a:pt x="183" y="104"/>
                    </a:lnTo>
                    <a:lnTo>
                      <a:pt x="183" y="106"/>
                    </a:lnTo>
                    <a:lnTo>
                      <a:pt x="183" y="106"/>
                    </a:lnTo>
                    <a:lnTo>
                      <a:pt x="185" y="108"/>
                    </a:lnTo>
                    <a:lnTo>
                      <a:pt x="185" y="108"/>
                    </a:lnTo>
                    <a:lnTo>
                      <a:pt x="183" y="108"/>
                    </a:lnTo>
                    <a:lnTo>
                      <a:pt x="181" y="104"/>
                    </a:lnTo>
                    <a:lnTo>
                      <a:pt x="181" y="104"/>
                    </a:lnTo>
                    <a:lnTo>
                      <a:pt x="179" y="104"/>
                    </a:lnTo>
                    <a:lnTo>
                      <a:pt x="177" y="104"/>
                    </a:lnTo>
                    <a:lnTo>
                      <a:pt x="173" y="102"/>
                    </a:lnTo>
                    <a:lnTo>
                      <a:pt x="171" y="102"/>
                    </a:lnTo>
                    <a:lnTo>
                      <a:pt x="171" y="102"/>
                    </a:lnTo>
                    <a:lnTo>
                      <a:pt x="171" y="102"/>
                    </a:lnTo>
                    <a:lnTo>
                      <a:pt x="167" y="102"/>
                    </a:lnTo>
                    <a:lnTo>
                      <a:pt x="165" y="102"/>
                    </a:lnTo>
                    <a:lnTo>
                      <a:pt x="163" y="100"/>
                    </a:lnTo>
                    <a:lnTo>
                      <a:pt x="161" y="98"/>
                    </a:lnTo>
                    <a:lnTo>
                      <a:pt x="161" y="98"/>
                    </a:lnTo>
                    <a:lnTo>
                      <a:pt x="161" y="96"/>
                    </a:lnTo>
                    <a:lnTo>
                      <a:pt x="159" y="98"/>
                    </a:lnTo>
                    <a:lnTo>
                      <a:pt x="159" y="100"/>
                    </a:lnTo>
                    <a:lnTo>
                      <a:pt x="159" y="100"/>
                    </a:lnTo>
                    <a:lnTo>
                      <a:pt x="161" y="100"/>
                    </a:lnTo>
                    <a:lnTo>
                      <a:pt x="161" y="104"/>
                    </a:lnTo>
                    <a:lnTo>
                      <a:pt x="163" y="104"/>
                    </a:lnTo>
                    <a:lnTo>
                      <a:pt x="163" y="106"/>
                    </a:lnTo>
                    <a:lnTo>
                      <a:pt x="165" y="108"/>
                    </a:lnTo>
                    <a:lnTo>
                      <a:pt x="165" y="108"/>
                    </a:lnTo>
                    <a:lnTo>
                      <a:pt x="167" y="110"/>
                    </a:lnTo>
                    <a:lnTo>
                      <a:pt x="167" y="110"/>
                    </a:lnTo>
                    <a:lnTo>
                      <a:pt x="169" y="110"/>
                    </a:lnTo>
                    <a:lnTo>
                      <a:pt x="171" y="114"/>
                    </a:lnTo>
                    <a:lnTo>
                      <a:pt x="173" y="116"/>
                    </a:lnTo>
                    <a:lnTo>
                      <a:pt x="173" y="116"/>
                    </a:lnTo>
                    <a:lnTo>
                      <a:pt x="175" y="116"/>
                    </a:lnTo>
                    <a:lnTo>
                      <a:pt x="177" y="116"/>
                    </a:lnTo>
                    <a:lnTo>
                      <a:pt x="181" y="114"/>
                    </a:lnTo>
                    <a:lnTo>
                      <a:pt x="183" y="114"/>
                    </a:lnTo>
                    <a:lnTo>
                      <a:pt x="183" y="114"/>
                    </a:lnTo>
                    <a:lnTo>
                      <a:pt x="187" y="114"/>
                    </a:lnTo>
                    <a:lnTo>
                      <a:pt x="189" y="114"/>
                    </a:lnTo>
                    <a:lnTo>
                      <a:pt x="191" y="114"/>
                    </a:lnTo>
                    <a:lnTo>
                      <a:pt x="191" y="114"/>
                    </a:lnTo>
                    <a:lnTo>
                      <a:pt x="193" y="114"/>
                    </a:lnTo>
                    <a:lnTo>
                      <a:pt x="195" y="114"/>
                    </a:lnTo>
                    <a:lnTo>
                      <a:pt x="195" y="114"/>
                    </a:lnTo>
                    <a:lnTo>
                      <a:pt x="197" y="112"/>
                    </a:lnTo>
                    <a:lnTo>
                      <a:pt x="199" y="112"/>
                    </a:lnTo>
                    <a:lnTo>
                      <a:pt x="199" y="110"/>
                    </a:lnTo>
                    <a:lnTo>
                      <a:pt x="201" y="108"/>
                    </a:lnTo>
                    <a:lnTo>
                      <a:pt x="201" y="106"/>
                    </a:lnTo>
                    <a:lnTo>
                      <a:pt x="201" y="106"/>
                    </a:lnTo>
                    <a:lnTo>
                      <a:pt x="203" y="106"/>
                    </a:lnTo>
                    <a:lnTo>
                      <a:pt x="205" y="104"/>
                    </a:lnTo>
                    <a:lnTo>
                      <a:pt x="213" y="104"/>
                    </a:lnTo>
                    <a:lnTo>
                      <a:pt x="213" y="104"/>
                    </a:lnTo>
                    <a:lnTo>
                      <a:pt x="213" y="106"/>
                    </a:lnTo>
                    <a:lnTo>
                      <a:pt x="213" y="106"/>
                    </a:lnTo>
                    <a:lnTo>
                      <a:pt x="213" y="106"/>
                    </a:lnTo>
                    <a:lnTo>
                      <a:pt x="215" y="106"/>
                    </a:lnTo>
                    <a:lnTo>
                      <a:pt x="215" y="106"/>
                    </a:lnTo>
                    <a:lnTo>
                      <a:pt x="219" y="108"/>
                    </a:lnTo>
                    <a:lnTo>
                      <a:pt x="221" y="108"/>
                    </a:lnTo>
                    <a:lnTo>
                      <a:pt x="221" y="108"/>
                    </a:lnTo>
                    <a:lnTo>
                      <a:pt x="223" y="110"/>
                    </a:lnTo>
                    <a:lnTo>
                      <a:pt x="225" y="110"/>
                    </a:lnTo>
                    <a:lnTo>
                      <a:pt x="225" y="108"/>
                    </a:lnTo>
                    <a:lnTo>
                      <a:pt x="227" y="108"/>
                    </a:lnTo>
                    <a:lnTo>
                      <a:pt x="227" y="106"/>
                    </a:lnTo>
                    <a:lnTo>
                      <a:pt x="229" y="106"/>
                    </a:lnTo>
                    <a:lnTo>
                      <a:pt x="231" y="106"/>
                    </a:lnTo>
                    <a:lnTo>
                      <a:pt x="233" y="106"/>
                    </a:lnTo>
                    <a:lnTo>
                      <a:pt x="235" y="106"/>
                    </a:lnTo>
                    <a:lnTo>
                      <a:pt x="237" y="106"/>
                    </a:lnTo>
                    <a:lnTo>
                      <a:pt x="237" y="106"/>
                    </a:lnTo>
                    <a:lnTo>
                      <a:pt x="239" y="106"/>
                    </a:lnTo>
                    <a:lnTo>
                      <a:pt x="239" y="104"/>
                    </a:lnTo>
                    <a:lnTo>
                      <a:pt x="239" y="102"/>
                    </a:lnTo>
                    <a:lnTo>
                      <a:pt x="241" y="100"/>
                    </a:lnTo>
                    <a:lnTo>
                      <a:pt x="241" y="100"/>
                    </a:lnTo>
                    <a:lnTo>
                      <a:pt x="241" y="98"/>
                    </a:lnTo>
                    <a:lnTo>
                      <a:pt x="241" y="98"/>
                    </a:lnTo>
                    <a:lnTo>
                      <a:pt x="241" y="98"/>
                    </a:lnTo>
                    <a:lnTo>
                      <a:pt x="243" y="96"/>
                    </a:lnTo>
                    <a:lnTo>
                      <a:pt x="241" y="96"/>
                    </a:lnTo>
                    <a:lnTo>
                      <a:pt x="241" y="96"/>
                    </a:lnTo>
                    <a:lnTo>
                      <a:pt x="241" y="94"/>
                    </a:lnTo>
                    <a:lnTo>
                      <a:pt x="241" y="92"/>
                    </a:lnTo>
                    <a:lnTo>
                      <a:pt x="241" y="92"/>
                    </a:lnTo>
                    <a:lnTo>
                      <a:pt x="243" y="92"/>
                    </a:lnTo>
                    <a:lnTo>
                      <a:pt x="245" y="90"/>
                    </a:lnTo>
                    <a:lnTo>
                      <a:pt x="247" y="88"/>
                    </a:lnTo>
                    <a:lnTo>
                      <a:pt x="247" y="88"/>
                    </a:lnTo>
                    <a:lnTo>
                      <a:pt x="247" y="88"/>
                    </a:lnTo>
                    <a:lnTo>
                      <a:pt x="247" y="86"/>
                    </a:lnTo>
                    <a:lnTo>
                      <a:pt x="247" y="86"/>
                    </a:lnTo>
                    <a:lnTo>
                      <a:pt x="245" y="86"/>
                    </a:lnTo>
                    <a:lnTo>
                      <a:pt x="245" y="84"/>
                    </a:lnTo>
                    <a:lnTo>
                      <a:pt x="245" y="84"/>
                    </a:lnTo>
                    <a:lnTo>
                      <a:pt x="247" y="82"/>
                    </a:lnTo>
                    <a:lnTo>
                      <a:pt x="245" y="82"/>
                    </a:lnTo>
                    <a:lnTo>
                      <a:pt x="245" y="82"/>
                    </a:lnTo>
                    <a:lnTo>
                      <a:pt x="247" y="80"/>
                    </a:lnTo>
                    <a:lnTo>
                      <a:pt x="247" y="78"/>
                    </a:lnTo>
                    <a:lnTo>
                      <a:pt x="249" y="78"/>
                    </a:lnTo>
                    <a:lnTo>
                      <a:pt x="249" y="78"/>
                    </a:lnTo>
                    <a:lnTo>
                      <a:pt x="251" y="78"/>
                    </a:lnTo>
                    <a:lnTo>
                      <a:pt x="251" y="78"/>
                    </a:lnTo>
                    <a:lnTo>
                      <a:pt x="253" y="76"/>
                    </a:lnTo>
                    <a:lnTo>
                      <a:pt x="253" y="76"/>
                    </a:lnTo>
                    <a:lnTo>
                      <a:pt x="253" y="74"/>
                    </a:lnTo>
                    <a:lnTo>
                      <a:pt x="253" y="72"/>
                    </a:lnTo>
                    <a:lnTo>
                      <a:pt x="253" y="72"/>
                    </a:lnTo>
                    <a:lnTo>
                      <a:pt x="253" y="70"/>
                    </a:lnTo>
                    <a:lnTo>
                      <a:pt x="253" y="70"/>
                    </a:lnTo>
                    <a:lnTo>
                      <a:pt x="253" y="68"/>
                    </a:lnTo>
                    <a:lnTo>
                      <a:pt x="253" y="66"/>
                    </a:lnTo>
                    <a:lnTo>
                      <a:pt x="253" y="62"/>
                    </a:lnTo>
                    <a:lnTo>
                      <a:pt x="253" y="62"/>
                    </a:lnTo>
                    <a:lnTo>
                      <a:pt x="253" y="60"/>
                    </a:lnTo>
                    <a:lnTo>
                      <a:pt x="255" y="58"/>
                    </a:lnTo>
                    <a:lnTo>
                      <a:pt x="255" y="56"/>
                    </a:lnTo>
                    <a:lnTo>
                      <a:pt x="257" y="54"/>
                    </a:lnTo>
                    <a:lnTo>
                      <a:pt x="257" y="54"/>
                    </a:lnTo>
                    <a:lnTo>
                      <a:pt x="257" y="54"/>
                    </a:lnTo>
                    <a:lnTo>
                      <a:pt x="259" y="56"/>
                    </a:lnTo>
                    <a:lnTo>
                      <a:pt x="261" y="54"/>
                    </a:lnTo>
                    <a:lnTo>
                      <a:pt x="263" y="54"/>
                    </a:lnTo>
                    <a:lnTo>
                      <a:pt x="265" y="54"/>
                    </a:lnTo>
                    <a:lnTo>
                      <a:pt x="265" y="54"/>
                    </a:lnTo>
                    <a:lnTo>
                      <a:pt x="265" y="56"/>
                    </a:lnTo>
                    <a:lnTo>
                      <a:pt x="267" y="54"/>
                    </a:lnTo>
                    <a:lnTo>
                      <a:pt x="269" y="54"/>
                    </a:lnTo>
                    <a:lnTo>
                      <a:pt x="269" y="54"/>
                    </a:lnTo>
                    <a:lnTo>
                      <a:pt x="269" y="54"/>
                    </a:lnTo>
                    <a:lnTo>
                      <a:pt x="271" y="54"/>
                    </a:lnTo>
                    <a:lnTo>
                      <a:pt x="273" y="54"/>
                    </a:lnTo>
                    <a:lnTo>
                      <a:pt x="277" y="54"/>
                    </a:lnTo>
                    <a:lnTo>
                      <a:pt x="279" y="56"/>
                    </a:lnTo>
                    <a:lnTo>
                      <a:pt x="283" y="58"/>
                    </a:lnTo>
                    <a:lnTo>
                      <a:pt x="283" y="58"/>
                    </a:lnTo>
                    <a:lnTo>
                      <a:pt x="285" y="58"/>
                    </a:lnTo>
                    <a:lnTo>
                      <a:pt x="285" y="58"/>
                    </a:lnTo>
                    <a:lnTo>
                      <a:pt x="285" y="56"/>
                    </a:lnTo>
                    <a:lnTo>
                      <a:pt x="287" y="54"/>
                    </a:lnTo>
                    <a:lnTo>
                      <a:pt x="287" y="54"/>
                    </a:lnTo>
                    <a:lnTo>
                      <a:pt x="289" y="56"/>
                    </a:lnTo>
                    <a:lnTo>
                      <a:pt x="291" y="56"/>
                    </a:lnTo>
                    <a:lnTo>
                      <a:pt x="293" y="56"/>
                    </a:lnTo>
                    <a:lnTo>
                      <a:pt x="295" y="54"/>
                    </a:lnTo>
                    <a:lnTo>
                      <a:pt x="297" y="54"/>
                    </a:lnTo>
                    <a:lnTo>
                      <a:pt x="299" y="54"/>
                    </a:lnTo>
                    <a:lnTo>
                      <a:pt x="299" y="54"/>
                    </a:lnTo>
                    <a:lnTo>
                      <a:pt x="301" y="54"/>
                    </a:lnTo>
                    <a:lnTo>
                      <a:pt x="301" y="52"/>
                    </a:lnTo>
                    <a:lnTo>
                      <a:pt x="299" y="52"/>
                    </a:lnTo>
                    <a:lnTo>
                      <a:pt x="295" y="48"/>
                    </a:lnTo>
                    <a:lnTo>
                      <a:pt x="293" y="46"/>
                    </a:lnTo>
                    <a:lnTo>
                      <a:pt x="295" y="42"/>
                    </a:lnTo>
                    <a:lnTo>
                      <a:pt x="295" y="42"/>
                    </a:lnTo>
                    <a:lnTo>
                      <a:pt x="297" y="42"/>
                    </a:lnTo>
                    <a:lnTo>
                      <a:pt x="299" y="44"/>
                    </a:lnTo>
                    <a:lnTo>
                      <a:pt x="301" y="44"/>
                    </a:lnTo>
                    <a:lnTo>
                      <a:pt x="305" y="42"/>
                    </a:lnTo>
                    <a:lnTo>
                      <a:pt x="309" y="40"/>
                    </a:lnTo>
                    <a:lnTo>
                      <a:pt x="309" y="40"/>
                    </a:lnTo>
                    <a:lnTo>
                      <a:pt x="309" y="40"/>
                    </a:lnTo>
                    <a:lnTo>
                      <a:pt x="311" y="38"/>
                    </a:lnTo>
                    <a:lnTo>
                      <a:pt x="311" y="38"/>
                    </a:lnTo>
                    <a:lnTo>
                      <a:pt x="309" y="36"/>
                    </a:lnTo>
                    <a:close/>
                    <a:moveTo>
                      <a:pt x="273" y="6"/>
                    </a:moveTo>
                    <a:lnTo>
                      <a:pt x="275" y="4"/>
                    </a:lnTo>
                    <a:lnTo>
                      <a:pt x="277" y="4"/>
                    </a:lnTo>
                    <a:lnTo>
                      <a:pt x="277" y="4"/>
                    </a:lnTo>
                    <a:lnTo>
                      <a:pt x="277" y="2"/>
                    </a:lnTo>
                    <a:lnTo>
                      <a:pt x="277" y="0"/>
                    </a:lnTo>
                    <a:lnTo>
                      <a:pt x="275" y="2"/>
                    </a:lnTo>
                    <a:lnTo>
                      <a:pt x="273" y="2"/>
                    </a:lnTo>
                    <a:lnTo>
                      <a:pt x="273" y="4"/>
                    </a:lnTo>
                    <a:lnTo>
                      <a:pt x="273"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7" name="Freeform 119"/>
              <p:cNvSpPr>
                <a:spLocks noEditPoints="1"/>
              </p:cNvSpPr>
              <p:nvPr/>
            </p:nvSpPr>
            <p:spPr bwMode="auto">
              <a:xfrm>
                <a:off x="3979" y="2245"/>
                <a:ext cx="50" cy="138"/>
              </a:xfrm>
              <a:custGeom>
                <a:avLst/>
                <a:gdLst>
                  <a:gd name="T0" fmla="*/ 32 w 50"/>
                  <a:gd name="T1" fmla="*/ 48 h 138"/>
                  <a:gd name="T2" fmla="*/ 34 w 50"/>
                  <a:gd name="T3" fmla="*/ 46 h 138"/>
                  <a:gd name="T4" fmla="*/ 32 w 50"/>
                  <a:gd name="T5" fmla="*/ 46 h 138"/>
                  <a:gd name="T6" fmla="*/ 32 w 50"/>
                  <a:gd name="T7" fmla="*/ 48 h 138"/>
                  <a:gd name="T8" fmla="*/ 50 w 50"/>
                  <a:gd name="T9" fmla="*/ 98 h 138"/>
                  <a:gd name="T10" fmla="*/ 44 w 50"/>
                  <a:gd name="T11" fmla="*/ 86 h 138"/>
                  <a:gd name="T12" fmla="*/ 36 w 50"/>
                  <a:gd name="T13" fmla="*/ 74 h 138"/>
                  <a:gd name="T14" fmla="*/ 30 w 50"/>
                  <a:gd name="T15" fmla="*/ 70 h 138"/>
                  <a:gd name="T16" fmla="*/ 30 w 50"/>
                  <a:gd name="T17" fmla="*/ 58 h 138"/>
                  <a:gd name="T18" fmla="*/ 28 w 50"/>
                  <a:gd name="T19" fmla="*/ 50 h 138"/>
                  <a:gd name="T20" fmla="*/ 30 w 50"/>
                  <a:gd name="T21" fmla="*/ 44 h 138"/>
                  <a:gd name="T22" fmla="*/ 36 w 50"/>
                  <a:gd name="T23" fmla="*/ 38 h 138"/>
                  <a:gd name="T24" fmla="*/ 36 w 50"/>
                  <a:gd name="T25" fmla="*/ 36 h 138"/>
                  <a:gd name="T26" fmla="*/ 34 w 50"/>
                  <a:gd name="T27" fmla="*/ 34 h 138"/>
                  <a:gd name="T28" fmla="*/ 32 w 50"/>
                  <a:gd name="T29" fmla="*/ 30 h 138"/>
                  <a:gd name="T30" fmla="*/ 32 w 50"/>
                  <a:gd name="T31" fmla="*/ 24 h 138"/>
                  <a:gd name="T32" fmla="*/ 32 w 50"/>
                  <a:gd name="T33" fmla="*/ 20 h 138"/>
                  <a:gd name="T34" fmla="*/ 32 w 50"/>
                  <a:gd name="T35" fmla="*/ 14 h 138"/>
                  <a:gd name="T36" fmla="*/ 28 w 50"/>
                  <a:gd name="T37" fmla="*/ 6 h 138"/>
                  <a:gd name="T38" fmla="*/ 22 w 50"/>
                  <a:gd name="T39" fmla="*/ 2 h 138"/>
                  <a:gd name="T40" fmla="*/ 22 w 50"/>
                  <a:gd name="T41" fmla="*/ 4 h 138"/>
                  <a:gd name="T42" fmla="*/ 18 w 50"/>
                  <a:gd name="T43" fmla="*/ 4 h 138"/>
                  <a:gd name="T44" fmla="*/ 12 w 50"/>
                  <a:gd name="T45" fmla="*/ 2 h 138"/>
                  <a:gd name="T46" fmla="*/ 6 w 50"/>
                  <a:gd name="T47" fmla="*/ 0 h 138"/>
                  <a:gd name="T48" fmla="*/ 6 w 50"/>
                  <a:gd name="T49" fmla="*/ 2 h 138"/>
                  <a:gd name="T50" fmla="*/ 8 w 50"/>
                  <a:gd name="T51" fmla="*/ 4 h 138"/>
                  <a:gd name="T52" fmla="*/ 10 w 50"/>
                  <a:gd name="T53" fmla="*/ 4 h 138"/>
                  <a:gd name="T54" fmla="*/ 12 w 50"/>
                  <a:gd name="T55" fmla="*/ 10 h 138"/>
                  <a:gd name="T56" fmla="*/ 16 w 50"/>
                  <a:gd name="T57" fmla="*/ 14 h 138"/>
                  <a:gd name="T58" fmla="*/ 18 w 50"/>
                  <a:gd name="T59" fmla="*/ 20 h 138"/>
                  <a:gd name="T60" fmla="*/ 12 w 50"/>
                  <a:gd name="T61" fmla="*/ 26 h 138"/>
                  <a:gd name="T62" fmla="*/ 12 w 50"/>
                  <a:gd name="T63" fmla="*/ 28 h 138"/>
                  <a:gd name="T64" fmla="*/ 10 w 50"/>
                  <a:gd name="T65" fmla="*/ 36 h 138"/>
                  <a:gd name="T66" fmla="*/ 10 w 50"/>
                  <a:gd name="T67" fmla="*/ 40 h 138"/>
                  <a:gd name="T68" fmla="*/ 10 w 50"/>
                  <a:gd name="T69" fmla="*/ 48 h 138"/>
                  <a:gd name="T70" fmla="*/ 14 w 50"/>
                  <a:gd name="T71" fmla="*/ 52 h 138"/>
                  <a:gd name="T72" fmla="*/ 10 w 50"/>
                  <a:gd name="T73" fmla="*/ 56 h 138"/>
                  <a:gd name="T74" fmla="*/ 6 w 50"/>
                  <a:gd name="T75" fmla="*/ 62 h 138"/>
                  <a:gd name="T76" fmla="*/ 6 w 50"/>
                  <a:gd name="T77" fmla="*/ 68 h 138"/>
                  <a:gd name="T78" fmla="*/ 4 w 50"/>
                  <a:gd name="T79" fmla="*/ 72 h 138"/>
                  <a:gd name="T80" fmla="*/ 0 w 50"/>
                  <a:gd name="T81" fmla="*/ 76 h 138"/>
                  <a:gd name="T82" fmla="*/ 2 w 50"/>
                  <a:gd name="T83" fmla="*/ 78 h 138"/>
                  <a:gd name="T84" fmla="*/ 4 w 50"/>
                  <a:gd name="T85" fmla="*/ 80 h 138"/>
                  <a:gd name="T86" fmla="*/ 6 w 50"/>
                  <a:gd name="T87" fmla="*/ 82 h 138"/>
                  <a:gd name="T88" fmla="*/ 8 w 50"/>
                  <a:gd name="T89" fmla="*/ 82 h 138"/>
                  <a:gd name="T90" fmla="*/ 16 w 50"/>
                  <a:gd name="T91" fmla="*/ 92 h 138"/>
                  <a:gd name="T92" fmla="*/ 20 w 50"/>
                  <a:gd name="T93" fmla="*/ 90 h 138"/>
                  <a:gd name="T94" fmla="*/ 26 w 50"/>
                  <a:gd name="T95" fmla="*/ 90 h 138"/>
                  <a:gd name="T96" fmla="*/ 30 w 50"/>
                  <a:gd name="T97" fmla="*/ 98 h 138"/>
                  <a:gd name="T98" fmla="*/ 28 w 50"/>
                  <a:gd name="T99" fmla="*/ 108 h 138"/>
                  <a:gd name="T100" fmla="*/ 24 w 50"/>
                  <a:gd name="T101" fmla="*/ 114 h 138"/>
                  <a:gd name="T102" fmla="*/ 26 w 50"/>
                  <a:gd name="T103" fmla="*/ 120 h 138"/>
                  <a:gd name="T104" fmla="*/ 26 w 50"/>
                  <a:gd name="T105" fmla="*/ 122 h 138"/>
                  <a:gd name="T106" fmla="*/ 34 w 50"/>
                  <a:gd name="T107" fmla="*/ 132 h 138"/>
                  <a:gd name="T108" fmla="*/ 36 w 50"/>
                  <a:gd name="T109" fmla="*/ 136 h 138"/>
                  <a:gd name="T110" fmla="*/ 38 w 50"/>
                  <a:gd name="T111" fmla="*/ 138 h 138"/>
                  <a:gd name="T112" fmla="*/ 40 w 50"/>
                  <a:gd name="T113" fmla="*/ 132 h 138"/>
                  <a:gd name="T114" fmla="*/ 38 w 50"/>
                  <a:gd name="T115" fmla="*/ 126 h 138"/>
                  <a:gd name="T116" fmla="*/ 42 w 50"/>
                  <a:gd name="T117" fmla="*/ 120 h 138"/>
                  <a:gd name="T118" fmla="*/ 48 w 50"/>
                  <a:gd name="T119" fmla="*/ 118 h 138"/>
                  <a:gd name="T120" fmla="*/ 50 w 50"/>
                  <a:gd name="T121"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138">
                    <a:moveTo>
                      <a:pt x="32" y="46"/>
                    </a:moveTo>
                    <a:lnTo>
                      <a:pt x="32" y="48"/>
                    </a:lnTo>
                    <a:lnTo>
                      <a:pt x="32" y="48"/>
                    </a:lnTo>
                    <a:lnTo>
                      <a:pt x="32" y="48"/>
                    </a:lnTo>
                    <a:lnTo>
                      <a:pt x="34" y="48"/>
                    </a:lnTo>
                    <a:lnTo>
                      <a:pt x="34" y="48"/>
                    </a:lnTo>
                    <a:lnTo>
                      <a:pt x="34" y="48"/>
                    </a:lnTo>
                    <a:lnTo>
                      <a:pt x="34" y="46"/>
                    </a:lnTo>
                    <a:lnTo>
                      <a:pt x="34" y="46"/>
                    </a:lnTo>
                    <a:lnTo>
                      <a:pt x="34" y="46"/>
                    </a:lnTo>
                    <a:lnTo>
                      <a:pt x="32" y="46"/>
                    </a:lnTo>
                    <a:close/>
                    <a:moveTo>
                      <a:pt x="32" y="46"/>
                    </a:moveTo>
                    <a:lnTo>
                      <a:pt x="30" y="46"/>
                    </a:lnTo>
                    <a:lnTo>
                      <a:pt x="30" y="46"/>
                    </a:lnTo>
                    <a:lnTo>
                      <a:pt x="32" y="48"/>
                    </a:lnTo>
                    <a:lnTo>
                      <a:pt x="32" y="48"/>
                    </a:lnTo>
                    <a:lnTo>
                      <a:pt x="32" y="46"/>
                    </a:lnTo>
                    <a:lnTo>
                      <a:pt x="32" y="46"/>
                    </a:lnTo>
                    <a:lnTo>
                      <a:pt x="32" y="46"/>
                    </a:lnTo>
                    <a:close/>
                    <a:moveTo>
                      <a:pt x="50" y="98"/>
                    </a:moveTo>
                    <a:lnTo>
                      <a:pt x="50" y="98"/>
                    </a:lnTo>
                    <a:lnTo>
                      <a:pt x="50" y="94"/>
                    </a:lnTo>
                    <a:lnTo>
                      <a:pt x="48" y="90"/>
                    </a:lnTo>
                    <a:lnTo>
                      <a:pt x="44" y="86"/>
                    </a:lnTo>
                    <a:lnTo>
                      <a:pt x="42" y="84"/>
                    </a:lnTo>
                    <a:lnTo>
                      <a:pt x="40" y="80"/>
                    </a:lnTo>
                    <a:lnTo>
                      <a:pt x="38" y="76"/>
                    </a:lnTo>
                    <a:lnTo>
                      <a:pt x="36" y="74"/>
                    </a:lnTo>
                    <a:lnTo>
                      <a:pt x="34" y="74"/>
                    </a:lnTo>
                    <a:lnTo>
                      <a:pt x="32" y="72"/>
                    </a:lnTo>
                    <a:lnTo>
                      <a:pt x="30" y="72"/>
                    </a:lnTo>
                    <a:lnTo>
                      <a:pt x="30" y="70"/>
                    </a:lnTo>
                    <a:lnTo>
                      <a:pt x="30" y="68"/>
                    </a:lnTo>
                    <a:lnTo>
                      <a:pt x="30" y="66"/>
                    </a:lnTo>
                    <a:lnTo>
                      <a:pt x="30" y="62"/>
                    </a:lnTo>
                    <a:lnTo>
                      <a:pt x="30" y="58"/>
                    </a:lnTo>
                    <a:lnTo>
                      <a:pt x="30" y="56"/>
                    </a:lnTo>
                    <a:lnTo>
                      <a:pt x="28" y="54"/>
                    </a:lnTo>
                    <a:lnTo>
                      <a:pt x="28" y="50"/>
                    </a:lnTo>
                    <a:lnTo>
                      <a:pt x="28" y="50"/>
                    </a:lnTo>
                    <a:lnTo>
                      <a:pt x="28" y="48"/>
                    </a:lnTo>
                    <a:lnTo>
                      <a:pt x="30" y="46"/>
                    </a:lnTo>
                    <a:lnTo>
                      <a:pt x="30" y="44"/>
                    </a:lnTo>
                    <a:lnTo>
                      <a:pt x="30" y="44"/>
                    </a:lnTo>
                    <a:lnTo>
                      <a:pt x="32" y="40"/>
                    </a:lnTo>
                    <a:lnTo>
                      <a:pt x="32" y="40"/>
                    </a:lnTo>
                    <a:lnTo>
                      <a:pt x="32" y="38"/>
                    </a:lnTo>
                    <a:lnTo>
                      <a:pt x="36" y="38"/>
                    </a:lnTo>
                    <a:lnTo>
                      <a:pt x="38" y="38"/>
                    </a:lnTo>
                    <a:lnTo>
                      <a:pt x="38" y="38"/>
                    </a:lnTo>
                    <a:lnTo>
                      <a:pt x="36" y="36"/>
                    </a:lnTo>
                    <a:lnTo>
                      <a:pt x="36" y="36"/>
                    </a:lnTo>
                    <a:lnTo>
                      <a:pt x="36" y="34"/>
                    </a:lnTo>
                    <a:lnTo>
                      <a:pt x="34" y="34"/>
                    </a:lnTo>
                    <a:lnTo>
                      <a:pt x="34" y="34"/>
                    </a:lnTo>
                    <a:lnTo>
                      <a:pt x="34" y="34"/>
                    </a:lnTo>
                    <a:lnTo>
                      <a:pt x="34" y="32"/>
                    </a:lnTo>
                    <a:lnTo>
                      <a:pt x="34" y="32"/>
                    </a:lnTo>
                    <a:lnTo>
                      <a:pt x="32" y="30"/>
                    </a:lnTo>
                    <a:lnTo>
                      <a:pt x="32" y="30"/>
                    </a:lnTo>
                    <a:lnTo>
                      <a:pt x="32" y="30"/>
                    </a:lnTo>
                    <a:lnTo>
                      <a:pt x="32" y="28"/>
                    </a:lnTo>
                    <a:lnTo>
                      <a:pt x="32" y="26"/>
                    </a:lnTo>
                    <a:lnTo>
                      <a:pt x="32" y="24"/>
                    </a:lnTo>
                    <a:lnTo>
                      <a:pt x="32" y="24"/>
                    </a:lnTo>
                    <a:lnTo>
                      <a:pt x="32" y="22"/>
                    </a:lnTo>
                    <a:lnTo>
                      <a:pt x="32" y="20"/>
                    </a:lnTo>
                    <a:lnTo>
                      <a:pt x="32" y="20"/>
                    </a:lnTo>
                    <a:lnTo>
                      <a:pt x="32" y="18"/>
                    </a:lnTo>
                    <a:lnTo>
                      <a:pt x="32" y="18"/>
                    </a:lnTo>
                    <a:lnTo>
                      <a:pt x="32" y="16"/>
                    </a:lnTo>
                    <a:lnTo>
                      <a:pt x="32" y="14"/>
                    </a:lnTo>
                    <a:lnTo>
                      <a:pt x="30" y="12"/>
                    </a:lnTo>
                    <a:lnTo>
                      <a:pt x="30" y="12"/>
                    </a:lnTo>
                    <a:lnTo>
                      <a:pt x="30" y="10"/>
                    </a:lnTo>
                    <a:lnTo>
                      <a:pt x="28" y="6"/>
                    </a:lnTo>
                    <a:lnTo>
                      <a:pt x="28" y="6"/>
                    </a:lnTo>
                    <a:lnTo>
                      <a:pt x="24" y="2"/>
                    </a:lnTo>
                    <a:lnTo>
                      <a:pt x="22" y="2"/>
                    </a:lnTo>
                    <a:lnTo>
                      <a:pt x="22" y="2"/>
                    </a:lnTo>
                    <a:lnTo>
                      <a:pt x="22" y="2"/>
                    </a:lnTo>
                    <a:lnTo>
                      <a:pt x="22" y="4"/>
                    </a:lnTo>
                    <a:lnTo>
                      <a:pt x="22" y="4"/>
                    </a:lnTo>
                    <a:lnTo>
                      <a:pt x="22" y="4"/>
                    </a:lnTo>
                    <a:lnTo>
                      <a:pt x="22" y="4"/>
                    </a:lnTo>
                    <a:lnTo>
                      <a:pt x="20" y="4"/>
                    </a:lnTo>
                    <a:lnTo>
                      <a:pt x="20" y="4"/>
                    </a:lnTo>
                    <a:lnTo>
                      <a:pt x="18" y="4"/>
                    </a:lnTo>
                    <a:lnTo>
                      <a:pt x="16" y="4"/>
                    </a:lnTo>
                    <a:lnTo>
                      <a:pt x="14" y="4"/>
                    </a:lnTo>
                    <a:lnTo>
                      <a:pt x="14" y="4"/>
                    </a:lnTo>
                    <a:lnTo>
                      <a:pt x="12" y="2"/>
                    </a:lnTo>
                    <a:lnTo>
                      <a:pt x="10" y="2"/>
                    </a:lnTo>
                    <a:lnTo>
                      <a:pt x="10" y="2"/>
                    </a:lnTo>
                    <a:lnTo>
                      <a:pt x="6" y="0"/>
                    </a:lnTo>
                    <a:lnTo>
                      <a:pt x="6" y="0"/>
                    </a:lnTo>
                    <a:lnTo>
                      <a:pt x="6" y="0"/>
                    </a:lnTo>
                    <a:lnTo>
                      <a:pt x="6" y="0"/>
                    </a:lnTo>
                    <a:lnTo>
                      <a:pt x="6" y="2"/>
                    </a:lnTo>
                    <a:lnTo>
                      <a:pt x="6" y="2"/>
                    </a:lnTo>
                    <a:lnTo>
                      <a:pt x="6" y="4"/>
                    </a:lnTo>
                    <a:lnTo>
                      <a:pt x="6" y="4"/>
                    </a:lnTo>
                    <a:lnTo>
                      <a:pt x="8" y="4"/>
                    </a:lnTo>
                    <a:lnTo>
                      <a:pt x="8" y="4"/>
                    </a:lnTo>
                    <a:lnTo>
                      <a:pt x="8" y="4"/>
                    </a:lnTo>
                    <a:lnTo>
                      <a:pt x="10" y="4"/>
                    </a:lnTo>
                    <a:lnTo>
                      <a:pt x="10" y="4"/>
                    </a:lnTo>
                    <a:lnTo>
                      <a:pt x="10" y="4"/>
                    </a:lnTo>
                    <a:lnTo>
                      <a:pt x="10" y="6"/>
                    </a:lnTo>
                    <a:lnTo>
                      <a:pt x="12" y="8"/>
                    </a:lnTo>
                    <a:lnTo>
                      <a:pt x="12" y="8"/>
                    </a:lnTo>
                    <a:lnTo>
                      <a:pt x="12" y="10"/>
                    </a:lnTo>
                    <a:lnTo>
                      <a:pt x="12" y="12"/>
                    </a:lnTo>
                    <a:lnTo>
                      <a:pt x="14" y="12"/>
                    </a:lnTo>
                    <a:lnTo>
                      <a:pt x="14" y="14"/>
                    </a:lnTo>
                    <a:lnTo>
                      <a:pt x="16" y="14"/>
                    </a:lnTo>
                    <a:lnTo>
                      <a:pt x="16" y="16"/>
                    </a:lnTo>
                    <a:lnTo>
                      <a:pt x="16" y="18"/>
                    </a:lnTo>
                    <a:lnTo>
                      <a:pt x="16" y="20"/>
                    </a:lnTo>
                    <a:lnTo>
                      <a:pt x="18" y="20"/>
                    </a:lnTo>
                    <a:lnTo>
                      <a:pt x="18" y="22"/>
                    </a:lnTo>
                    <a:lnTo>
                      <a:pt x="14" y="24"/>
                    </a:lnTo>
                    <a:lnTo>
                      <a:pt x="14" y="24"/>
                    </a:lnTo>
                    <a:lnTo>
                      <a:pt x="12" y="26"/>
                    </a:lnTo>
                    <a:lnTo>
                      <a:pt x="12" y="26"/>
                    </a:lnTo>
                    <a:lnTo>
                      <a:pt x="10" y="26"/>
                    </a:lnTo>
                    <a:lnTo>
                      <a:pt x="10" y="26"/>
                    </a:lnTo>
                    <a:lnTo>
                      <a:pt x="12" y="28"/>
                    </a:lnTo>
                    <a:lnTo>
                      <a:pt x="12" y="30"/>
                    </a:lnTo>
                    <a:lnTo>
                      <a:pt x="12" y="32"/>
                    </a:lnTo>
                    <a:lnTo>
                      <a:pt x="12" y="32"/>
                    </a:lnTo>
                    <a:lnTo>
                      <a:pt x="10" y="36"/>
                    </a:lnTo>
                    <a:lnTo>
                      <a:pt x="10" y="36"/>
                    </a:lnTo>
                    <a:lnTo>
                      <a:pt x="10" y="38"/>
                    </a:lnTo>
                    <a:lnTo>
                      <a:pt x="10" y="38"/>
                    </a:lnTo>
                    <a:lnTo>
                      <a:pt x="10" y="40"/>
                    </a:lnTo>
                    <a:lnTo>
                      <a:pt x="12" y="40"/>
                    </a:lnTo>
                    <a:lnTo>
                      <a:pt x="12" y="42"/>
                    </a:lnTo>
                    <a:lnTo>
                      <a:pt x="12" y="44"/>
                    </a:lnTo>
                    <a:lnTo>
                      <a:pt x="10" y="48"/>
                    </a:lnTo>
                    <a:lnTo>
                      <a:pt x="12" y="52"/>
                    </a:lnTo>
                    <a:lnTo>
                      <a:pt x="12" y="52"/>
                    </a:lnTo>
                    <a:lnTo>
                      <a:pt x="14" y="52"/>
                    </a:lnTo>
                    <a:lnTo>
                      <a:pt x="14" y="52"/>
                    </a:lnTo>
                    <a:lnTo>
                      <a:pt x="14" y="54"/>
                    </a:lnTo>
                    <a:lnTo>
                      <a:pt x="12" y="54"/>
                    </a:lnTo>
                    <a:lnTo>
                      <a:pt x="12" y="56"/>
                    </a:lnTo>
                    <a:lnTo>
                      <a:pt x="10" y="56"/>
                    </a:lnTo>
                    <a:lnTo>
                      <a:pt x="6" y="58"/>
                    </a:lnTo>
                    <a:lnTo>
                      <a:pt x="6" y="58"/>
                    </a:lnTo>
                    <a:lnTo>
                      <a:pt x="6" y="60"/>
                    </a:lnTo>
                    <a:lnTo>
                      <a:pt x="6" y="62"/>
                    </a:lnTo>
                    <a:lnTo>
                      <a:pt x="6" y="62"/>
                    </a:lnTo>
                    <a:lnTo>
                      <a:pt x="6" y="64"/>
                    </a:lnTo>
                    <a:lnTo>
                      <a:pt x="6" y="66"/>
                    </a:lnTo>
                    <a:lnTo>
                      <a:pt x="6" y="68"/>
                    </a:lnTo>
                    <a:lnTo>
                      <a:pt x="6" y="68"/>
                    </a:lnTo>
                    <a:lnTo>
                      <a:pt x="4" y="68"/>
                    </a:lnTo>
                    <a:lnTo>
                      <a:pt x="4" y="70"/>
                    </a:lnTo>
                    <a:lnTo>
                      <a:pt x="4" y="72"/>
                    </a:lnTo>
                    <a:lnTo>
                      <a:pt x="2" y="74"/>
                    </a:lnTo>
                    <a:lnTo>
                      <a:pt x="2" y="74"/>
                    </a:lnTo>
                    <a:lnTo>
                      <a:pt x="0" y="74"/>
                    </a:lnTo>
                    <a:lnTo>
                      <a:pt x="0" y="76"/>
                    </a:lnTo>
                    <a:lnTo>
                      <a:pt x="2" y="76"/>
                    </a:lnTo>
                    <a:lnTo>
                      <a:pt x="2" y="76"/>
                    </a:lnTo>
                    <a:lnTo>
                      <a:pt x="2" y="76"/>
                    </a:lnTo>
                    <a:lnTo>
                      <a:pt x="2" y="78"/>
                    </a:lnTo>
                    <a:lnTo>
                      <a:pt x="2" y="78"/>
                    </a:lnTo>
                    <a:lnTo>
                      <a:pt x="2" y="78"/>
                    </a:lnTo>
                    <a:lnTo>
                      <a:pt x="4" y="78"/>
                    </a:lnTo>
                    <a:lnTo>
                      <a:pt x="4" y="80"/>
                    </a:lnTo>
                    <a:lnTo>
                      <a:pt x="6" y="82"/>
                    </a:lnTo>
                    <a:lnTo>
                      <a:pt x="6" y="82"/>
                    </a:lnTo>
                    <a:lnTo>
                      <a:pt x="6" y="82"/>
                    </a:lnTo>
                    <a:lnTo>
                      <a:pt x="6" y="82"/>
                    </a:lnTo>
                    <a:lnTo>
                      <a:pt x="6" y="82"/>
                    </a:lnTo>
                    <a:lnTo>
                      <a:pt x="8" y="82"/>
                    </a:lnTo>
                    <a:lnTo>
                      <a:pt x="8" y="80"/>
                    </a:lnTo>
                    <a:lnTo>
                      <a:pt x="8" y="82"/>
                    </a:lnTo>
                    <a:lnTo>
                      <a:pt x="10" y="82"/>
                    </a:lnTo>
                    <a:lnTo>
                      <a:pt x="12" y="88"/>
                    </a:lnTo>
                    <a:lnTo>
                      <a:pt x="14" y="90"/>
                    </a:lnTo>
                    <a:lnTo>
                      <a:pt x="16" y="92"/>
                    </a:lnTo>
                    <a:lnTo>
                      <a:pt x="16" y="92"/>
                    </a:lnTo>
                    <a:lnTo>
                      <a:pt x="16" y="92"/>
                    </a:lnTo>
                    <a:lnTo>
                      <a:pt x="18" y="92"/>
                    </a:lnTo>
                    <a:lnTo>
                      <a:pt x="20" y="90"/>
                    </a:lnTo>
                    <a:lnTo>
                      <a:pt x="22" y="90"/>
                    </a:lnTo>
                    <a:lnTo>
                      <a:pt x="22" y="90"/>
                    </a:lnTo>
                    <a:lnTo>
                      <a:pt x="24" y="90"/>
                    </a:lnTo>
                    <a:lnTo>
                      <a:pt x="26" y="90"/>
                    </a:lnTo>
                    <a:lnTo>
                      <a:pt x="26" y="90"/>
                    </a:lnTo>
                    <a:lnTo>
                      <a:pt x="28" y="92"/>
                    </a:lnTo>
                    <a:lnTo>
                      <a:pt x="30" y="96"/>
                    </a:lnTo>
                    <a:lnTo>
                      <a:pt x="30" y="98"/>
                    </a:lnTo>
                    <a:lnTo>
                      <a:pt x="30" y="100"/>
                    </a:lnTo>
                    <a:lnTo>
                      <a:pt x="30" y="102"/>
                    </a:lnTo>
                    <a:lnTo>
                      <a:pt x="28" y="106"/>
                    </a:lnTo>
                    <a:lnTo>
                      <a:pt x="28" y="108"/>
                    </a:lnTo>
                    <a:lnTo>
                      <a:pt x="26" y="110"/>
                    </a:lnTo>
                    <a:lnTo>
                      <a:pt x="26" y="112"/>
                    </a:lnTo>
                    <a:lnTo>
                      <a:pt x="24" y="114"/>
                    </a:lnTo>
                    <a:lnTo>
                      <a:pt x="24" y="114"/>
                    </a:lnTo>
                    <a:lnTo>
                      <a:pt x="24" y="116"/>
                    </a:lnTo>
                    <a:lnTo>
                      <a:pt x="24" y="116"/>
                    </a:lnTo>
                    <a:lnTo>
                      <a:pt x="26" y="118"/>
                    </a:lnTo>
                    <a:lnTo>
                      <a:pt x="26" y="120"/>
                    </a:lnTo>
                    <a:lnTo>
                      <a:pt x="26" y="120"/>
                    </a:lnTo>
                    <a:lnTo>
                      <a:pt x="26" y="122"/>
                    </a:lnTo>
                    <a:lnTo>
                      <a:pt x="26" y="122"/>
                    </a:lnTo>
                    <a:lnTo>
                      <a:pt x="26" y="122"/>
                    </a:lnTo>
                    <a:lnTo>
                      <a:pt x="28" y="124"/>
                    </a:lnTo>
                    <a:lnTo>
                      <a:pt x="30" y="126"/>
                    </a:lnTo>
                    <a:lnTo>
                      <a:pt x="32" y="128"/>
                    </a:lnTo>
                    <a:lnTo>
                      <a:pt x="34" y="132"/>
                    </a:lnTo>
                    <a:lnTo>
                      <a:pt x="36" y="132"/>
                    </a:lnTo>
                    <a:lnTo>
                      <a:pt x="36" y="132"/>
                    </a:lnTo>
                    <a:lnTo>
                      <a:pt x="38" y="134"/>
                    </a:lnTo>
                    <a:lnTo>
                      <a:pt x="36" y="136"/>
                    </a:lnTo>
                    <a:lnTo>
                      <a:pt x="36" y="136"/>
                    </a:lnTo>
                    <a:lnTo>
                      <a:pt x="36" y="138"/>
                    </a:lnTo>
                    <a:lnTo>
                      <a:pt x="36" y="138"/>
                    </a:lnTo>
                    <a:lnTo>
                      <a:pt x="38" y="138"/>
                    </a:lnTo>
                    <a:lnTo>
                      <a:pt x="38" y="138"/>
                    </a:lnTo>
                    <a:lnTo>
                      <a:pt x="40" y="138"/>
                    </a:lnTo>
                    <a:lnTo>
                      <a:pt x="40" y="138"/>
                    </a:lnTo>
                    <a:lnTo>
                      <a:pt x="40" y="132"/>
                    </a:lnTo>
                    <a:lnTo>
                      <a:pt x="40" y="130"/>
                    </a:lnTo>
                    <a:lnTo>
                      <a:pt x="38" y="128"/>
                    </a:lnTo>
                    <a:lnTo>
                      <a:pt x="38" y="128"/>
                    </a:lnTo>
                    <a:lnTo>
                      <a:pt x="38" y="126"/>
                    </a:lnTo>
                    <a:lnTo>
                      <a:pt x="40" y="124"/>
                    </a:lnTo>
                    <a:lnTo>
                      <a:pt x="40" y="122"/>
                    </a:lnTo>
                    <a:lnTo>
                      <a:pt x="40" y="122"/>
                    </a:lnTo>
                    <a:lnTo>
                      <a:pt x="42" y="120"/>
                    </a:lnTo>
                    <a:lnTo>
                      <a:pt x="46" y="120"/>
                    </a:lnTo>
                    <a:lnTo>
                      <a:pt x="46" y="120"/>
                    </a:lnTo>
                    <a:lnTo>
                      <a:pt x="48" y="118"/>
                    </a:lnTo>
                    <a:lnTo>
                      <a:pt x="48" y="118"/>
                    </a:lnTo>
                    <a:lnTo>
                      <a:pt x="48" y="112"/>
                    </a:lnTo>
                    <a:lnTo>
                      <a:pt x="50" y="108"/>
                    </a:lnTo>
                    <a:lnTo>
                      <a:pt x="48" y="104"/>
                    </a:lnTo>
                    <a:lnTo>
                      <a:pt x="50" y="100"/>
                    </a:lnTo>
                    <a:lnTo>
                      <a:pt x="50" y="9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8" name="Freeform 120"/>
              <p:cNvSpPr>
                <a:spLocks noEditPoints="1"/>
              </p:cNvSpPr>
              <p:nvPr/>
            </p:nvSpPr>
            <p:spPr bwMode="auto">
              <a:xfrm>
                <a:off x="4139" y="2293"/>
                <a:ext cx="118" cy="241"/>
              </a:xfrm>
              <a:custGeom>
                <a:avLst/>
                <a:gdLst>
                  <a:gd name="T0" fmla="*/ 108 w 118"/>
                  <a:gd name="T1" fmla="*/ 82 h 241"/>
                  <a:gd name="T2" fmla="*/ 86 w 118"/>
                  <a:gd name="T3" fmla="*/ 20 h 241"/>
                  <a:gd name="T4" fmla="*/ 86 w 118"/>
                  <a:gd name="T5" fmla="*/ 24 h 241"/>
                  <a:gd name="T6" fmla="*/ 114 w 118"/>
                  <a:gd name="T7" fmla="*/ 34 h 241"/>
                  <a:gd name="T8" fmla="*/ 110 w 118"/>
                  <a:gd name="T9" fmla="*/ 14 h 241"/>
                  <a:gd name="T10" fmla="*/ 102 w 118"/>
                  <a:gd name="T11" fmla="*/ 2 h 241"/>
                  <a:gd name="T12" fmla="*/ 98 w 118"/>
                  <a:gd name="T13" fmla="*/ 4 h 241"/>
                  <a:gd name="T14" fmla="*/ 94 w 118"/>
                  <a:gd name="T15" fmla="*/ 10 h 241"/>
                  <a:gd name="T16" fmla="*/ 90 w 118"/>
                  <a:gd name="T17" fmla="*/ 24 h 241"/>
                  <a:gd name="T18" fmla="*/ 84 w 118"/>
                  <a:gd name="T19" fmla="*/ 28 h 241"/>
                  <a:gd name="T20" fmla="*/ 78 w 118"/>
                  <a:gd name="T21" fmla="*/ 30 h 241"/>
                  <a:gd name="T22" fmla="*/ 80 w 118"/>
                  <a:gd name="T23" fmla="*/ 34 h 241"/>
                  <a:gd name="T24" fmla="*/ 78 w 118"/>
                  <a:gd name="T25" fmla="*/ 46 h 241"/>
                  <a:gd name="T26" fmla="*/ 72 w 118"/>
                  <a:gd name="T27" fmla="*/ 52 h 241"/>
                  <a:gd name="T28" fmla="*/ 72 w 118"/>
                  <a:gd name="T29" fmla="*/ 48 h 241"/>
                  <a:gd name="T30" fmla="*/ 68 w 118"/>
                  <a:gd name="T31" fmla="*/ 48 h 241"/>
                  <a:gd name="T32" fmla="*/ 66 w 118"/>
                  <a:gd name="T33" fmla="*/ 56 h 241"/>
                  <a:gd name="T34" fmla="*/ 64 w 118"/>
                  <a:gd name="T35" fmla="*/ 60 h 241"/>
                  <a:gd name="T36" fmla="*/ 58 w 118"/>
                  <a:gd name="T37" fmla="*/ 58 h 241"/>
                  <a:gd name="T38" fmla="*/ 52 w 118"/>
                  <a:gd name="T39" fmla="*/ 66 h 241"/>
                  <a:gd name="T40" fmla="*/ 50 w 118"/>
                  <a:gd name="T41" fmla="*/ 66 h 241"/>
                  <a:gd name="T42" fmla="*/ 42 w 118"/>
                  <a:gd name="T43" fmla="*/ 66 h 241"/>
                  <a:gd name="T44" fmla="*/ 40 w 118"/>
                  <a:gd name="T45" fmla="*/ 70 h 241"/>
                  <a:gd name="T46" fmla="*/ 34 w 118"/>
                  <a:gd name="T47" fmla="*/ 70 h 241"/>
                  <a:gd name="T48" fmla="*/ 24 w 118"/>
                  <a:gd name="T49" fmla="*/ 74 h 241"/>
                  <a:gd name="T50" fmla="*/ 22 w 118"/>
                  <a:gd name="T51" fmla="*/ 82 h 241"/>
                  <a:gd name="T52" fmla="*/ 14 w 118"/>
                  <a:gd name="T53" fmla="*/ 105 h 241"/>
                  <a:gd name="T54" fmla="*/ 18 w 118"/>
                  <a:gd name="T55" fmla="*/ 121 h 241"/>
                  <a:gd name="T56" fmla="*/ 20 w 118"/>
                  <a:gd name="T57" fmla="*/ 135 h 241"/>
                  <a:gd name="T58" fmla="*/ 16 w 118"/>
                  <a:gd name="T59" fmla="*/ 149 h 241"/>
                  <a:gd name="T60" fmla="*/ 8 w 118"/>
                  <a:gd name="T61" fmla="*/ 163 h 241"/>
                  <a:gd name="T62" fmla="*/ 2 w 118"/>
                  <a:gd name="T63" fmla="*/ 173 h 241"/>
                  <a:gd name="T64" fmla="*/ 0 w 118"/>
                  <a:gd name="T65" fmla="*/ 179 h 241"/>
                  <a:gd name="T66" fmla="*/ 0 w 118"/>
                  <a:gd name="T67" fmla="*/ 193 h 241"/>
                  <a:gd name="T68" fmla="*/ 6 w 118"/>
                  <a:gd name="T69" fmla="*/ 205 h 241"/>
                  <a:gd name="T70" fmla="*/ 4 w 118"/>
                  <a:gd name="T71" fmla="*/ 219 h 241"/>
                  <a:gd name="T72" fmla="*/ 8 w 118"/>
                  <a:gd name="T73" fmla="*/ 229 h 241"/>
                  <a:gd name="T74" fmla="*/ 14 w 118"/>
                  <a:gd name="T75" fmla="*/ 235 h 241"/>
                  <a:gd name="T76" fmla="*/ 24 w 118"/>
                  <a:gd name="T77" fmla="*/ 241 h 241"/>
                  <a:gd name="T78" fmla="*/ 38 w 118"/>
                  <a:gd name="T79" fmla="*/ 237 h 241"/>
                  <a:gd name="T80" fmla="*/ 54 w 118"/>
                  <a:gd name="T81" fmla="*/ 233 h 241"/>
                  <a:gd name="T82" fmla="*/ 60 w 118"/>
                  <a:gd name="T83" fmla="*/ 219 h 241"/>
                  <a:gd name="T84" fmla="*/ 64 w 118"/>
                  <a:gd name="T85" fmla="*/ 207 h 241"/>
                  <a:gd name="T86" fmla="*/ 72 w 118"/>
                  <a:gd name="T87" fmla="*/ 185 h 241"/>
                  <a:gd name="T88" fmla="*/ 86 w 118"/>
                  <a:gd name="T89" fmla="*/ 145 h 241"/>
                  <a:gd name="T90" fmla="*/ 96 w 118"/>
                  <a:gd name="T91" fmla="*/ 117 h 241"/>
                  <a:gd name="T92" fmla="*/ 100 w 118"/>
                  <a:gd name="T93" fmla="*/ 92 h 241"/>
                  <a:gd name="T94" fmla="*/ 106 w 118"/>
                  <a:gd name="T95" fmla="*/ 84 h 241"/>
                  <a:gd name="T96" fmla="*/ 106 w 118"/>
                  <a:gd name="T97" fmla="*/ 74 h 241"/>
                  <a:gd name="T98" fmla="*/ 106 w 118"/>
                  <a:gd name="T99" fmla="*/ 66 h 241"/>
                  <a:gd name="T100" fmla="*/ 108 w 118"/>
                  <a:gd name="T101" fmla="*/ 60 h 241"/>
                  <a:gd name="T102" fmla="*/ 112 w 118"/>
                  <a:gd name="T103" fmla="*/ 70 h 241"/>
                  <a:gd name="T104" fmla="*/ 118 w 118"/>
                  <a:gd name="T105" fmla="*/ 5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241">
                    <a:moveTo>
                      <a:pt x="106" y="86"/>
                    </a:moveTo>
                    <a:lnTo>
                      <a:pt x="106" y="90"/>
                    </a:lnTo>
                    <a:lnTo>
                      <a:pt x="108" y="86"/>
                    </a:lnTo>
                    <a:lnTo>
                      <a:pt x="110" y="82"/>
                    </a:lnTo>
                    <a:lnTo>
                      <a:pt x="108" y="82"/>
                    </a:lnTo>
                    <a:lnTo>
                      <a:pt x="106" y="86"/>
                    </a:lnTo>
                    <a:close/>
                    <a:moveTo>
                      <a:pt x="86" y="24"/>
                    </a:moveTo>
                    <a:lnTo>
                      <a:pt x="86" y="22"/>
                    </a:lnTo>
                    <a:lnTo>
                      <a:pt x="86" y="22"/>
                    </a:lnTo>
                    <a:lnTo>
                      <a:pt x="86" y="20"/>
                    </a:lnTo>
                    <a:lnTo>
                      <a:pt x="84" y="20"/>
                    </a:lnTo>
                    <a:lnTo>
                      <a:pt x="84" y="20"/>
                    </a:lnTo>
                    <a:lnTo>
                      <a:pt x="84" y="20"/>
                    </a:lnTo>
                    <a:lnTo>
                      <a:pt x="84" y="24"/>
                    </a:lnTo>
                    <a:lnTo>
                      <a:pt x="86" y="24"/>
                    </a:lnTo>
                    <a:close/>
                    <a:moveTo>
                      <a:pt x="118" y="54"/>
                    </a:moveTo>
                    <a:lnTo>
                      <a:pt x="116" y="50"/>
                    </a:lnTo>
                    <a:lnTo>
                      <a:pt x="114" y="48"/>
                    </a:lnTo>
                    <a:lnTo>
                      <a:pt x="114" y="44"/>
                    </a:lnTo>
                    <a:lnTo>
                      <a:pt x="114" y="34"/>
                    </a:lnTo>
                    <a:lnTo>
                      <a:pt x="112" y="26"/>
                    </a:lnTo>
                    <a:lnTo>
                      <a:pt x="112" y="22"/>
                    </a:lnTo>
                    <a:lnTo>
                      <a:pt x="112" y="18"/>
                    </a:lnTo>
                    <a:lnTo>
                      <a:pt x="110" y="16"/>
                    </a:lnTo>
                    <a:lnTo>
                      <a:pt x="110" y="14"/>
                    </a:lnTo>
                    <a:lnTo>
                      <a:pt x="106" y="10"/>
                    </a:lnTo>
                    <a:lnTo>
                      <a:pt x="106" y="8"/>
                    </a:lnTo>
                    <a:lnTo>
                      <a:pt x="106" y="6"/>
                    </a:lnTo>
                    <a:lnTo>
                      <a:pt x="104" y="4"/>
                    </a:lnTo>
                    <a:lnTo>
                      <a:pt x="102" y="2"/>
                    </a:lnTo>
                    <a:lnTo>
                      <a:pt x="102" y="2"/>
                    </a:lnTo>
                    <a:lnTo>
                      <a:pt x="102" y="0"/>
                    </a:lnTo>
                    <a:lnTo>
                      <a:pt x="102" y="0"/>
                    </a:lnTo>
                    <a:lnTo>
                      <a:pt x="100" y="0"/>
                    </a:lnTo>
                    <a:lnTo>
                      <a:pt x="98" y="4"/>
                    </a:lnTo>
                    <a:lnTo>
                      <a:pt x="96" y="6"/>
                    </a:lnTo>
                    <a:lnTo>
                      <a:pt x="96" y="6"/>
                    </a:lnTo>
                    <a:lnTo>
                      <a:pt x="94" y="6"/>
                    </a:lnTo>
                    <a:lnTo>
                      <a:pt x="94" y="6"/>
                    </a:lnTo>
                    <a:lnTo>
                      <a:pt x="94" y="10"/>
                    </a:lnTo>
                    <a:lnTo>
                      <a:pt x="96" y="12"/>
                    </a:lnTo>
                    <a:lnTo>
                      <a:pt x="96" y="14"/>
                    </a:lnTo>
                    <a:lnTo>
                      <a:pt x="96" y="16"/>
                    </a:lnTo>
                    <a:lnTo>
                      <a:pt x="94" y="20"/>
                    </a:lnTo>
                    <a:lnTo>
                      <a:pt x="90" y="24"/>
                    </a:lnTo>
                    <a:lnTo>
                      <a:pt x="88" y="24"/>
                    </a:lnTo>
                    <a:lnTo>
                      <a:pt x="86" y="26"/>
                    </a:lnTo>
                    <a:lnTo>
                      <a:pt x="86" y="28"/>
                    </a:lnTo>
                    <a:lnTo>
                      <a:pt x="84" y="30"/>
                    </a:lnTo>
                    <a:lnTo>
                      <a:pt x="84" y="28"/>
                    </a:lnTo>
                    <a:lnTo>
                      <a:pt x="82" y="28"/>
                    </a:lnTo>
                    <a:lnTo>
                      <a:pt x="82" y="26"/>
                    </a:lnTo>
                    <a:lnTo>
                      <a:pt x="80" y="28"/>
                    </a:lnTo>
                    <a:lnTo>
                      <a:pt x="80" y="28"/>
                    </a:lnTo>
                    <a:lnTo>
                      <a:pt x="78" y="30"/>
                    </a:lnTo>
                    <a:lnTo>
                      <a:pt x="78" y="30"/>
                    </a:lnTo>
                    <a:lnTo>
                      <a:pt x="78" y="32"/>
                    </a:lnTo>
                    <a:lnTo>
                      <a:pt x="80" y="34"/>
                    </a:lnTo>
                    <a:lnTo>
                      <a:pt x="80" y="34"/>
                    </a:lnTo>
                    <a:lnTo>
                      <a:pt x="80" y="34"/>
                    </a:lnTo>
                    <a:lnTo>
                      <a:pt x="80" y="36"/>
                    </a:lnTo>
                    <a:lnTo>
                      <a:pt x="76" y="40"/>
                    </a:lnTo>
                    <a:lnTo>
                      <a:pt x="76" y="44"/>
                    </a:lnTo>
                    <a:lnTo>
                      <a:pt x="80" y="46"/>
                    </a:lnTo>
                    <a:lnTo>
                      <a:pt x="78" y="46"/>
                    </a:lnTo>
                    <a:lnTo>
                      <a:pt x="76" y="46"/>
                    </a:lnTo>
                    <a:lnTo>
                      <a:pt x="76" y="46"/>
                    </a:lnTo>
                    <a:lnTo>
                      <a:pt x="74" y="48"/>
                    </a:lnTo>
                    <a:lnTo>
                      <a:pt x="74" y="50"/>
                    </a:lnTo>
                    <a:lnTo>
                      <a:pt x="72" y="52"/>
                    </a:lnTo>
                    <a:lnTo>
                      <a:pt x="72" y="52"/>
                    </a:lnTo>
                    <a:lnTo>
                      <a:pt x="70" y="52"/>
                    </a:lnTo>
                    <a:lnTo>
                      <a:pt x="70" y="50"/>
                    </a:lnTo>
                    <a:lnTo>
                      <a:pt x="72" y="50"/>
                    </a:lnTo>
                    <a:lnTo>
                      <a:pt x="72" y="48"/>
                    </a:lnTo>
                    <a:lnTo>
                      <a:pt x="72" y="48"/>
                    </a:lnTo>
                    <a:lnTo>
                      <a:pt x="72" y="46"/>
                    </a:lnTo>
                    <a:lnTo>
                      <a:pt x="70" y="46"/>
                    </a:lnTo>
                    <a:lnTo>
                      <a:pt x="70" y="48"/>
                    </a:lnTo>
                    <a:lnTo>
                      <a:pt x="68" y="48"/>
                    </a:lnTo>
                    <a:lnTo>
                      <a:pt x="68" y="50"/>
                    </a:lnTo>
                    <a:lnTo>
                      <a:pt x="66" y="52"/>
                    </a:lnTo>
                    <a:lnTo>
                      <a:pt x="66" y="54"/>
                    </a:lnTo>
                    <a:lnTo>
                      <a:pt x="66" y="56"/>
                    </a:lnTo>
                    <a:lnTo>
                      <a:pt x="66" y="56"/>
                    </a:lnTo>
                    <a:lnTo>
                      <a:pt x="66" y="58"/>
                    </a:lnTo>
                    <a:lnTo>
                      <a:pt x="66" y="58"/>
                    </a:lnTo>
                    <a:lnTo>
                      <a:pt x="64" y="60"/>
                    </a:lnTo>
                    <a:lnTo>
                      <a:pt x="64" y="60"/>
                    </a:lnTo>
                    <a:lnTo>
                      <a:pt x="64" y="60"/>
                    </a:lnTo>
                    <a:lnTo>
                      <a:pt x="64" y="60"/>
                    </a:lnTo>
                    <a:lnTo>
                      <a:pt x="64" y="56"/>
                    </a:lnTo>
                    <a:lnTo>
                      <a:pt x="62" y="56"/>
                    </a:lnTo>
                    <a:lnTo>
                      <a:pt x="62" y="56"/>
                    </a:lnTo>
                    <a:lnTo>
                      <a:pt x="58" y="58"/>
                    </a:lnTo>
                    <a:lnTo>
                      <a:pt x="56" y="62"/>
                    </a:lnTo>
                    <a:lnTo>
                      <a:pt x="54" y="62"/>
                    </a:lnTo>
                    <a:lnTo>
                      <a:pt x="52" y="64"/>
                    </a:lnTo>
                    <a:lnTo>
                      <a:pt x="52" y="66"/>
                    </a:lnTo>
                    <a:lnTo>
                      <a:pt x="52" y="66"/>
                    </a:lnTo>
                    <a:lnTo>
                      <a:pt x="54" y="68"/>
                    </a:lnTo>
                    <a:lnTo>
                      <a:pt x="54" y="68"/>
                    </a:lnTo>
                    <a:lnTo>
                      <a:pt x="52" y="68"/>
                    </a:lnTo>
                    <a:lnTo>
                      <a:pt x="52" y="68"/>
                    </a:lnTo>
                    <a:lnTo>
                      <a:pt x="50" y="66"/>
                    </a:lnTo>
                    <a:lnTo>
                      <a:pt x="50" y="66"/>
                    </a:lnTo>
                    <a:lnTo>
                      <a:pt x="48" y="66"/>
                    </a:lnTo>
                    <a:lnTo>
                      <a:pt x="46" y="66"/>
                    </a:lnTo>
                    <a:lnTo>
                      <a:pt x="42" y="66"/>
                    </a:lnTo>
                    <a:lnTo>
                      <a:pt x="42" y="66"/>
                    </a:lnTo>
                    <a:lnTo>
                      <a:pt x="42" y="68"/>
                    </a:lnTo>
                    <a:lnTo>
                      <a:pt x="42" y="68"/>
                    </a:lnTo>
                    <a:lnTo>
                      <a:pt x="42" y="70"/>
                    </a:lnTo>
                    <a:lnTo>
                      <a:pt x="40" y="70"/>
                    </a:lnTo>
                    <a:lnTo>
                      <a:pt x="40" y="70"/>
                    </a:lnTo>
                    <a:lnTo>
                      <a:pt x="38" y="70"/>
                    </a:lnTo>
                    <a:lnTo>
                      <a:pt x="36" y="70"/>
                    </a:lnTo>
                    <a:lnTo>
                      <a:pt x="36" y="70"/>
                    </a:lnTo>
                    <a:lnTo>
                      <a:pt x="36" y="68"/>
                    </a:lnTo>
                    <a:lnTo>
                      <a:pt x="34" y="70"/>
                    </a:lnTo>
                    <a:lnTo>
                      <a:pt x="32" y="72"/>
                    </a:lnTo>
                    <a:lnTo>
                      <a:pt x="30" y="72"/>
                    </a:lnTo>
                    <a:lnTo>
                      <a:pt x="30" y="72"/>
                    </a:lnTo>
                    <a:lnTo>
                      <a:pt x="24" y="74"/>
                    </a:lnTo>
                    <a:lnTo>
                      <a:pt x="24" y="74"/>
                    </a:lnTo>
                    <a:lnTo>
                      <a:pt x="22" y="74"/>
                    </a:lnTo>
                    <a:lnTo>
                      <a:pt x="22" y="74"/>
                    </a:lnTo>
                    <a:lnTo>
                      <a:pt x="22" y="78"/>
                    </a:lnTo>
                    <a:lnTo>
                      <a:pt x="22" y="80"/>
                    </a:lnTo>
                    <a:lnTo>
                      <a:pt x="22" y="82"/>
                    </a:lnTo>
                    <a:lnTo>
                      <a:pt x="14" y="95"/>
                    </a:lnTo>
                    <a:lnTo>
                      <a:pt x="14" y="99"/>
                    </a:lnTo>
                    <a:lnTo>
                      <a:pt x="14" y="101"/>
                    </a:lnTo>
                    <a:lnTo>
                      <a:pt x="14" y="103"/>
                    </a:lnTo>
                    <a:lnTo>
                      <a:pt x="14" y="105"/>
                    </a:lnTo>
                    <a:lnTo>
                      <a:pt x="14" y="111"/>
                    </a:lnTo>
                    <a:lnTo>
                      <a:pt x="16" y="115"/>
                    </a:lnTo>
                    <a:lnTo>
                      <a:pt x="16" y="117"/>
                    </a:lnTo>
                    <a:lnTo>
                      <a:pt x="18" y="119"/>
                    </a:lnTo>
                    <a:lnTo>
                      <a:pt x="18" y="121"/>
                    </a:lnTo>
                    <a:lnTo>
                      <a:pt x="18" y="125"/>
                    </a:lnTo>
                    <a:lnTo>
                      <a:pt x="18" y="125"/>
                    </a:lnTo>
                    <a:lnTo>
                      <a:pt x="20" y="129"/>
                    </a:lnTo>
                    <a:lnTo>
                      <a:pt x="20" y="131"/>
                    </a:lnTo>
                    <a:lnTo>
                      <a:pt x="20" y="135"/>
                    </a:lnTo>
                    <a:lnTo>
                      <a:pt x="20" y="137"/>
                    </a:lnTo>
                    <a:lnTo>
                      <a:pt x="20" y="141"/>
                    </a:lnTo>
                    <a:lnTo>
                      <a:pt x="18" y="143"/>
                    </a:lnTo>
                    <a:lnTo>
                      <a:pt x="18" y="145"/>
                    </a:lnTo>
                    <a:lnTo>
                      <a:pt x="16" y="149"/>
                    </a:lnTo>
                    <a:lnTo>
                      <a:pt x="14" y="151"/>
                    </a:lnTo>
                    <a:lnTo>
                      <a:pt x="14" y="153"/>
                    </a:lnTo>
                    <a:lnTo>
                      <a:pt x="10" y="157"/>
                    </a:lnTo>
                    <a:lnTo>
                      <a:pt x="10" y="161"/>
                    </a:lnTo>
                    <a:lnTo>
                      <a:pt x="8" y="163"/>
                    </a:lnTo>
                    <a:lnTo>
                      <a:pt x="8" y="165"/>
                    </a:lnTo>
                    <a:lnTo>
                      <a:pt x="6" y="165"/>
                    </a:lnTo>
                    <a:lnTo>
                      <a:pt x="4" y="167"/>
                    </a:lnTo>
                    <a:lnTo>
                      <a:pt x="2" y="171"/>
                    </a:lnTo>
                    <a:lnTo>
                      <a:pt x="2" y="173"/>
                    </a:lnTo>
                    <a:lnTo>
                      <a:pt x="2" y="173"/>
                    </a:lnTo>
                    <a:lnTo>
                      <a:pt x="2" y="175"/>
                    </a:lnTo>
                    <a:lnTo>
                      <a:pt x="0" y="175"/>
                    </a:lnTo>
                    <a:lnTo>
                      <a:pt x="0" y="177"/>
                    </a:lnTo>
                    <a:lnTo>
                      <a:pt x="0" y="179"/>
                    </a:lnTo>
                    <a:lnTo>
                      <a:pt x="0" y="183"/>
                    </a:lnTo>
                    <a:lnTo>
                      <a:pt x="0" y="185"/>
                    </a:lnTo>
                    <a:lnTo>
                      <a:pt x="0" y="191"/>
                    </a:lnTo>
                    <a:lnTo>
                      <a:pt x="0" y="193"/>
                    </a:lnTo>
                    <a:lnTo>
                      <a:pt x="0" y="193"/>
                    </a:lnTo>
                    <a:lnTo>
                      <a:pt x="4" y="197"/>
                    </a:lnTo>
                    <a:lnTo>
                      <a:pt x="4" y="199"/>
                    </a:lnTo>
                    <a:lnTo>
                      <a:pt x="4" y="201"/>
                    </a:lnTo>
                    <a:lnTo>
                      <a:pt x="6" y="203"/>
                    </a:lnTo>
                    <a:lnTo>
                      <a:pt x="6" y="205"/>
                    </a:lnTo>
                    <a:lnTo>
                      <a:pt x="4" y="207"/>
                    </a:lnTo>
                    <a:lnTo>
                      <a:pt x="4" y="209"/>
                    </a:lnTo>
                    <a:lnTo>
                      <a:pt x="4" y="213"/>
                    </a:lnTo>
                    <a:lnTo>
                      <a:pt x="4" y="215"/>
                    </a:lnTo>
                    <a:lnTo>
                      <a:pt x="4" y="219"/>
                    </a:lnTo>
                    <a:lnTo>
                      <a:pt x="4" y="221"/>
                    </a:lnTo>
                    <a:lnTo>
                      <a:pt x="6" y="223"/>
                    </a:lnTo>
                    <a:lnTo>
                      <a:pt x="8" y="225"/>
                    </a:lnTo>
                    <a:lnTo>
                      <a:pt x="8" y="227"/>
                    </a:lnTo>
                    <a:lnTo>
                      <a:pt x="8" y="229"/>
                    </a:lnTo>
                    <a:lnTo>
                      <a:pt x="8" y="231"/>
                    </a:lnTo>
                    <a:lnTo>
                      <a:pt x="8" y="231"/>
                    </a:lnTo>
                    <a:lnTo>
                      <a:pt x="10" y="231"/>
                    </a:lnTo>
                    <a:lnTo>
                      <a:pt x="12" y="233"/>
                    </a:lnTo>
                    <a:lnTo>
                      <a:pt x="14" y="235"/>
                    </a:lnTo>
                    <a:lnTo>
                      <a:pt x="14" y="237"/>
                    </a:lnTo>
                    <a:lnTo>
                      <a:pt x="16" y="237"/>
                    </a:lnTo>
                    <a:lnTo>
                      <a:pt x="18" y="237"/>
                    </a:lnTo>
                    <a:lnTo>
                      <a:pt x="20" y="237"/>
                    </a:lnTo>
                    <a:lnTo>
                      <a:pt x="24" y="241"/>
                    </a:lnTo>
                    <a:lnTo>
                      <a:pt x="26" y="241"/>
                    </a:lnTo>
                    <a:lnTo>
                      <a:pt x="30" y="241"/>
                    </a:lnTo>
                    <a:lnTo>
                      <a:pt x="32" y="241"/>
                    </a:lnTo>
                    <a:lnTo>
                      <a:pt x="34" y="239"/>
                    </a:lnTo>
                    <a:lnTo>
                      <a:pt x="38" y="237"/>
                    </a:lnTo>
                    <a:lnTo>
                      <a:pt x="40" y="235"/>
                    </a:lnTo>
                    <a:lnTo>
                      <a:pt x="44" y="235"/>
                    </a:lnTo>
                    <a:lnTo>
                      <a:pt x="48" y="235"/>
                    </a:lnTo>
                    <a:lnTo>
                      <a:pt x="50" y="235"/>
                    </a:lnTo>
                    <a:lnTo>
                      <a:pt x="54" y="233"/>
                    </a:lnTo>
                    <a:lnTo>
                      <a:pt x="54" y="231"/>
                    </a:lnTo>
                    <a:lnTo>
                      <a:pt x="58" y="227"/>
                    </a:lnTo>
                    <a:lnTo>
                      <a:pt x="58" y="223"/>
                    </a:lnTo>
                    <a:lnTo>
                      <a:pt x="60" y="221"/>
                    </a:lnTo>
                    <a:lnTo>
                      <a:pt x="60" y="219"/>
                    </a:lnTo>
                    <a:lnTo>
                      <a:pt x="60" y="217"/>
                    </a:lnTo>
                    <a:lnTo>
                      <a:pt x="62" y="215"/>
                    </a:lnTo>
                    <a:lnTo>
                      <a:pt x="64" y="211"/>
                    </a:lnTo>
                    <a:lnTo>
                      <a:pt x="64" y="209"/>
                    </a:lnTo>
                    <a:lnTo>
                      <a:pt x="64" y="207"/>
                    </a:lnTo>
                    <a:lnTo>
                      <a:pt x="68" y="199"/>
                    </a:lnTo>
                    <a:lnTo>
                      <a:pt x="68" y="195"/>
                    </a:lnTo>
                    <a:lnTo>
                      <a:pt x="70" y="191"/>
                    </a:lnTo>
                    <a:lnTo>
                      <a:pt x="70" y="187"/>
                    </a:lnTo>
                    <a:lnTo>
                      <a:pt x="72" y="185"/>
                    </a:lnTo>
                    <a:lnTo>
                      <a:pt x="76" y="175"/>
                    </a:lnTo>
                    <a:lnTo>
                      <a:pt x="78" y="167"/>
                    </a:lnTo>
                    <a:lnTo>
                      <a:pt x="82" y="159"/>
                    </a:lnTo>
                    <a:lnTo>
                      <a:pt x="84" y="151"/>
                    </a:lnTo>
                    <a:lnTo>
                      <a:pt x="86" y="145"/>
                    </a:lnTo>
                    <a:lnTo>
                      <a:pt x="88" y="141"/>
                    </a:lnTo>
                    <a:lnTo>
                      <a:pt x="90" y="133"/>
                    </a:lnTo>
                    <a:lnTo>
                      <a:pt x="92" y="127"/>
                    </a:lnTo>
                    <a:lnTo>
                      <a:pt x="94" y="121"/>
                    </a:lnTo>
                    <a:lnTo>
                      <a:pt x="96" y="117"/>
                    </a:lnTo>
                    <a:lnTo>
                      <a:pt x="98" y="113"/>
                    </a:lnTo>
                    <a:lnTo>
                      <a:pt x="100" y="105"/>
                    </a:lnTo>
                    <a:lnTo>
                      <a:pt x="100" y="101"/>
                    </a:lnTo>
                    <a:lnTo>
                      <a:pt x="100" y="95"/>
                    </a:lnTo>
                    <a:lnTo>
                      <a:pt x="100" y="92"/>
                    </a:lnTo>
                    <a:lnTo>
                      <a:pt x="102" y="88"/>
                    </a:lnTo>
                    <a:lnTo>
                      <a:pt x="102" y="86"/>
                    </a:lnTo>
                    <a:lnTo>
                      <a:pt x="104" y="86"/>
                    </a:lnTo>
                    <a:lnTo>
                      <a:pt x="104" y="84"/>
                    </a:lnTo>
                    <a:lnTo>
                      <a:pt x="106" y="84"/>
                    </a:lnTo>
                    <a:lnTo>
                      <a:pt x="104" y="84"/>
                    </a:lnTo>
                    <a:lnTo>
                      <a:pt x="104" y="82"/>
                    </a:lnTo>
                    <a:lnTo>
                      <a:pt x="106" y="80"/>
                    </a:lnTo>
                    <a:lnTo>
                      <a:pt x="106" y="78"/>
                    </a:lnTo>
                    <a:lnTo>
                      <a:pt x="106" y="74"/>
                    </a:lnTo>
                    <a:lnTo>
                      <a:pt x="106" y="72"/>
                    </a:lnTo>
                    <a:lnTo>
                      <a:pt x="106" y="72"/>
                    </a:lnTo>
                    <a:lnTo>
                      <a:pt x="106" y="72"/>
                    </a:lnTo>
                    <a:lnTo>
                      <a:pt x="106" y="68"/>
                    </a:lnTo>
                    <a:lnTo>
                      <a:pt x="106" y="66"/>
                    </a:lnTo>
                    <a:lnTo>
                      <a:pt x="104" y="64"/>
                    </a:lnTo>
                    <a:lnTo>
                      <a:pt x="104" y="62"/>
                    </a:lnTo>
                    <a:lnTo>
                      <a:pt x="104" y="62"/>
                    </a:lnTo>
                    <a:lnTo>
                      <a:pt x="106" y="60"/>
                    </a:lnTo>
                    <a:lnTo>
                      <a:pt x="108" y="60"/>
                    </a:lnTo>
                    <a:lnTo>
                      <a:pt x="108" y="60"/>
                    </a:lnTo>
                    <a:lnTo>
                      <a:pt x="108" y="62"/>
                    </a:lnTo>
                    <a:lnTo>
                      <a:pt x="110" y="66"/>
                    </a:lnTo>
                    <a:lnTo>
                      <a:pt x="112" y="68"/>
                    </a:lnTo>
                    <a:lnTo>
                      <a:pt x="112" y="70"/>
                    </a:lnTo>
                    <a:lnTo>
                      <a:pt x="114" y="70"/>
                    </a:lnTo>
                    <a:lnTo>
                      <a:pt x="114" y="68"/>
                    </a:lnTo>
                    <a:lnTo>
                      <a:pt x="114" y="68"/>
                    </a:lnTo>
                    <a:lnTo>
                      <a:pt x="116" y="64"/>
                    </a:lnTo>
                    <a:lnTo>
                      <a:pt x="118" y="58"/>
                    </a:lnTo>
                    <a:lnTo>
                      <a:pt x="118" y="5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79" name="Freeform 121"/>
              <p:cNvSpPr>
                <a:spLocks/>
              </p:cNvSpPr>
              <p:nvPr/>
            </p:nvSpPr>
            <p:spPr bwMode="auto">
              <a:xfrm>
                <a:off x="3777" y="1319"/>
                <a:ext cx="36" cy="28"/>
              </a:xfrm>
              <a:custGeom>
                <a:avLst/>
                <a:gdLst>
                  <a:gd name="T0" fmla="*/ 36 w 36"/>
                  <a:gd name="T1" fmla="*/ 12 h 28"/>
                  <a:gd name="T2" fmla="*/ 34 w 36"/>
                  <a:gd name="T3" fmla="*/ 10 h 28"/>
                  <a:gd name="T4" fmla="*/ 34 w 36"/>
                  <a:gd name="T5" fmla="*/ 6 h 28"/>
                  <a:gd name="T6" fmla="*/ 30 w 36"/>
                  <a:gd name="T7" fmla="*/ 6 h 28"/>
                  <a:gd name="T8" fmla="*/ 26 w 36"/>
                  <a:gd name="T9" fmla="*/ 2 h 28"/>
                  <a:gd name="T10" fmla="*/ 26 w 36"/>
                  <a:gd name="T11" fmla="*/ 2 h 28"/>
                  <a:gd name="T12" fmla="*/ 24 w 36"/>
                  <a:gd name="T13" fmla="*/ 2 h 28"/>
                  <a:gd name="T14" fmla="*/ 22 w 36"/>
                  <a:gd name="T15" fmla="*/ 2 h 28"/>
                  <a:gd name="T16" fmla="*/ 20 w 36"/>
                  <a:gd name="T17" fmla="*/ 2 h 28"/>
                  <a:gd name="T18" fmla="*/ 18 w 36"/>
                  <a:gd name="T19" fmla="*/ 2 h 28"/>
                  <a:gd name="T20" fmla="*/ 16 w 36"/>
                  <a:gd name="T21" fmla="*/ 2 h 28"/>
                  <a:gd name="T22" fmla="*/ 12 w 36"/>
                  <a:gd name="T23" fmla="*/ 4 h 28"/>
                  <a:gd name="T24" fmla="*/ 12 w 36"/>
                  <a:gd name="T25" fmla="*/ 4 h 28"/>
                  <a:gd name="T26" fmla="*/ 10 w 36"/>
                  <a:gd name="T27" fmla="*/ 6 h 28"/>
                  <a:gd name="T28" fmla="*/ 10 w 36"/>
                  <a:gd name="T29" fmla="*/ 4 h 28"/>
                  <a:gd name="T30" fmla="*/ 4 w 36"/>
                  <a:gd name="T31" fmla="*/ 6 h 28"/>
                  <a:gd name="T32" fmla="*/ 4 w 36"/>
                  <a:gd name="T33" fmla="*/ 8 h 28"/>
                  <a:gd name="T34" fmla="*/ 4 w 36"/>
                  <a:gd name="T35" fmla="*/ 10 h 28"/>
                  <a:gd name="T36" fmla="*/ 2 w 36"/>
                  <a:gd name="T37" fmla="*/ 10 h 28"/>
                  <a:gd name="T38" fmla="*/ 0 w 36"/>
                  <a:gd name="T39" fmla="*/ 12 h 28"/>
                  <a:gd name="T40" fmla="*/ 0 w 36"/>
                  <a:gd name="T41" fmla="*/ 14 h 28"/>
                  <a:gd name="T42" fmla="*/ 0 w 36"/>
                  <a:gd name="T43" fmla="*/ 16 h 28"/>
                  <a:gd name="T44" fmla="*/ 0 w 36"/>
                  <a:gd name="T45" fmla="*/ 18 h 28"/>
                  <a:gd name="T46" fmla="*/ 2 w 36"/>
                  <a:gd name="T47" fmla="*/ 22 h 28"/>
                  <a:gd name="T48" fmla="*/ 4 w 36"/>
                  <a:gd name="T49" fmla="*/ 24 h 28"/>
                  <a:gd name="T50" fmla="*/ 4 w 36"/>
                  <a:gd name="T51" fmla="*/ 26 h 28"/>
                  <a:gd name="T52" fmla="*/ 8 w 36"/>
                  <a:gd name="T53" fmla="*/ 26 h 28"/>
                  <a:gd name="T54" fmla="*/ 8 w 36"/>
                  <a:gd name="T55" fmla="*/ 28 h 28"/>
                  <a:gd name="T56" fmla="*/ 10 w 36"/>
                  <a:gd name="T57" fmla="*/ 26 h 28"/>
                  <a:gd name="T58" fmla="*/ 14 w 36"/>
                  <a:gd name="T59" fmla="*/ 26 h 28"/>
                  <a:gd name="T60" fmla="*/ 16 w 36"/>
                  <a:gd name="T61" fmla="*/ 26 h 28"/>
                  <a:gd name="T62" fmla="*/ 20 w 36"/>
                  <a:gd name="T63" fmla="*/ 26 h 28"/>
                  <a:gd name="T64" fmla="*/ 22 w 36"/>
                  <a:gd name="T65" fmla="*/ 22 h 28"/>
                  <a:gd name="T66" fmla="*/ 26 w 36"/>
                  <a:gd name="T67" fmla="*/ 22 h 28"/>
                  <a:gd name="T68" fmla="*/ 28 w 36"/>
                  <a:gd name="T69" fmla="*/ 22 h 28"/>
                  <a:gd name="T70" fmla="*/ 32 w 36"/>
                  <a:gd name="T71" fmla="*/ 22 h 28"/>
                  <a:gd name="T72" fmla="*/ 34 w 36"/>
                  <a:gd name="T73" fmla="*/ 20 h 28"/>
                  <a:gd name="T74" fmla="*/ 34 w 36"/>
                  <a:gd name="T75" fmla="*/ 18 h 28"/>
                  <a:gd name="T76" fmla="*/ 36 w 36"/>
                  <a:gd name="T77" fmla="*/ 18 h 28"/>
                  <a:gd name="T78" fmla="*/ 36 w 36"/>
                  <a:gd name="T7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28">
                    <a:moveTo>
                      <a:pt x="36" y="12"/>
                    </a:moveTo>
                    <a:lnTo>
                      <a:pt x="36" y="12"/>
                    </a:lnTo>
                    <a:lnTo>
                      <a:pt x="36" y="10"/>
                    </a:lnTo>
                    <a:lnTo>
                      <a:pt x="34" y="10"/>
                    </a:lnTo>
                    <a:lnTo>
                      <a:pt x="34" y="8"/>
                    </a:lnTo>
                    <a:lnTo>
                      <a:pt x="34" y="6"/>
                    </a:lnTo>
                    <a:lnTo>
                      <a:pt x="32" y="6"/>
                    </a:lnTo>
                    <a:lnTo>
                      <a:pt x="30" y="6"/>
                    </a:lnTo>
                    <a:lnTo>
                      <a:pt x="28" y="4"/>
                    </a:lnTo>
                    <a:lnTo>
                      <a:pt x="26" y="2"/>
                    </a:lnTo>
                    <a:lnTo>
                      <a:pt x="26" y="2"/>
                    </a:lnTo>
                    <a:lnTo>
                      <a:pt x="26" y="2"/>
                    </a:lnTo>
                    <a:lnTo>
                      <a:pt x="24" y="0"/>
                    </a:lnTo>
                    <a:lnTo>
                      <a:pt x="24" y="2"/>
                    </a:lnTo>
                    <a:lnTo>
                      <a:pt x="22" y="2"/>
                    </a:lnTo>
                    <a:lnTo>
                      <a:pt x="22" y="2"/>
                    </a:lnTo>
                    <a:lnTo>
                      <a:pt x="20" y="2"/>
                    </a:lnTo>
                    <a:lnTo>
                      <a:pt x="20" y="2"/>
                    </a:lnTo>
                    <a:lnTo>
                      <a:pt x="18" y="2"/>
                    </a:lnTo>
                    <a:lnTo>
                      <a:pt x="18" y="2"/>
                    </a:lnTo>
                    <a:lnTo>
                      <a:pt x="16" y="2"/>
                    </a:lnTo>
                    <a:lnTo>
                      <a:pt x="16" y="2"/>
                    </a:lnTo>
                    <a:lnTo>
                      <a:pt x="16" y="2"/>
                    </a:lnTo>
                    <a:lnTo>
                      <a:pt x="12" y="4"/>
                    </a:lnTo>
                    <a:lnTo>
                      <a:pt x="12" y="4"/>
                    </a:lnTo>
                    <a:lnTo>
                      <a:pt x="12" y="4"/>
                    </a:lnTo>
                    <a:lnTo>
                      <a:pt x="12" y="6"/>
                    </a:lnTo>
                    <a:lnTo>
                      <a:pt x="10" y="6"/>
                    </a:lnTo>
                    <a:lnTo>
                      <a:pt x="10" y="4"/>
                    </a:lnTo>
                    <a:lnTo>
                      <a:pt x="10" y="4"/>
                    </a:lnTo>
                    <a:lnTo>
                      <a:pt x="8" y="4"/>
                    </a:lnTo>
                    <a:lnTo>
                      <a:pt x="4" y="6"/>
                    </a:lnTo>
                    <a:lnTo>
                      <a:pt x="4" y="6"/>
                    </a:lnTo>
                    <a:lnTo>
                      <a:pt x="4" y="8"/>
                    </a:lnTo>
                    <a:lnTo>
                      <a:pt x="4" y="10"/>
                    </a:lnTo>
                    <a:lnTo>
                      <a:pt x="4" y="10"/>
                    </a:lnTo>
                    <a:lnTo>
                      <a:pt x="2" y="10"/>
                    </a:lnTo>
                    <a:lnTo>
                      <a:pt x="2" y="10"/>
                    </a:lnTo>
                    <a:lnTo>
                      <a:pt x="0" y="10"/>
                    </a:lnTo>
                    <a:lnTo>
                      <a:pt x="0" y="12"/>
                    </a:lnTo>
                    <a:lnTo>
                      <a:pt x="0" y="14"/>
                    </a:lnTo>
                    <a:lnTo>
                      <a:pt x="0" y="14"/>
                    </a:lnTo>
                    <a:lnTo>
                      <a:pt x="0" y="14"/>
                    </a:lnTo>
                    <a:lnTo>
                      <a:pt x="0" y="16"/>
                    </a:lnTo>
                    <a:lnTo>
                      <a:pt x="0" y="18"/>
                    </a:lnTo>
                    <a:lnTo>
                      <a:pt x="0" y="18"/>
                    </a:lnTo>
                    <a:lnTo>
                      <a:pt x="0" y="20"/>
                    </a:lnTo>
                    <a:lnTo>
                      <a:pt x="2" y="22"/>
                    </a:lnTo>
                    <a:lnTo>
                      <a:pt x="2" y="24"/>
                    </a:lnTo>
                    <a:lnTo>
                      <a:pt x="4" y="24"/>
                    </a:lnTo>
                    <a:lnTo>
                      <a:pt x="4" y="26"/>
                    </a:lnTo>
                    <a:lnTo>
                      <a:pt x="4" y="26"/>
                    </a:lnTo>
                    <a:lnTo>
                      <a:pt x="6" y="26"/>
                    </a:lnTo>
                    <a:lnTo>
                      <a:pt x="8" y="26"/>
                    </a:lnTo>
                    <a:lnTo>
                      <a:pt x="8" y="26"/>
                    </a:lnTo>
                    <a:lnTo>
                      <a:pt x="8" y="28"/>
                    </a:lnTo>
                    <a:lnTo>
                      <a:pt x="10" y="26"/>
                    </a:lnTo>
                    <a:lnTo>
                      <a:pt x="10" y="26"/>
                    </a:lnTo>
                    <a:lnTo>
                      <a:pt x="12" y="26"/>
                    </a:lnTo>
                    <a:lnTo>
                      <a:pt x="14" y="26"/>
                    </a:lnTo>
                    <a:lnTo>
                      <a:pt x="14" y="26"/>
                    </a:lnTo>
                    <a:lnTo>
                      <a:pt x="16" y="26"/>
                    </a:lnTo>
                    <a:lnTo>
                      <a:pt x="18" y="26"/>
                    </a:lnTo>
                    <a:lnTo>
                      <a:pt x="20" y="26"/>
                    </a:lnTo>
                    <a:lnTo>
                      <a:pt x="22" y="22"/>
                    </a:lnTo>
                    <a:lnTo>
                      <a:pt x="22" y="22"/>
                    </a:lnTo>
                    <a:lnTo>
                      <a:pt x="24" y="22"/>
                    </a:lnTo>
                    <a:lnTo>
                      <a:pt x="26" y="22"/>
                    </a:lnTo>
                    <a:lnTo>
                      <a:pt x="26" y="22"/>
                    </a:lnTo>
                    <a:lnTo>
                      <a:pt x="28" y="22"/>
                    </a:lnTo>
                    <a:lnTo>
                      <a:pt x="30" y="22"/>
                    </a:lnTo>
                    <a:lnTo>
                      <a:pt x="32" y="22"/>
                    </a:lnTo>
                    <a:lnTo>
                      <a:pt x="32" y="22"/>
                    </a:lnTo>
                    <a:lnTo>
                      <a:pt x="34" y="20"/>
                    </a:lnTo>
                    <a:lnTo>
                      <a:pt x="34" y="18"/>
                    </a:lnTo>
                    <a:lnTo>
                      <a:pt x="34" y="18"/>
                    </a:lnTo>
                    <a:lnTo>
                      <a:pt x="36" y="18"/>
                    </a:lnTo>
                    <a:lnTo>
                      <a:pt x="36" y="18"/>
                    </a:lnTo>
                    <a:lnTo>
                      <a:pt x="36" y="14"/>
                    </a:lnTo>
                    <a:lnTo>
                      <a:pt x="36" y="12"/>
                    </a:lnTo>
                    <a:lnTo>
                      <a:pt x="36"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0" name="Freeform 122"/>
              <p:cNvSpPr>
                <a:spLocks/>
              </p:cNvSpPr>
              <p:nvPr/>
            </p:nvSpPr>
            <p:spPr bwMode="auto">
              <a:xfrm>
                <a:off x="5224" y="1678"/>
                <a:ext cx="0" cy="2"/>
              </a:xfrm>
              <a:custGeom>
                <a:avLst/>
                <a:gdLst>
                  <a:gd name="T0" fmla="*/ 0 h 2"/>
                  <a:gd name="T1" fmla="*/ 0 h 2"/>
                  <a:gd name="T2" fmla="*/ 2 h 2"/>
                  <a:gd name="T3" fmla="*/ 2 h 2"/>
                  <a:gd name="T4" fmla="*/ 2 h 2"/>
                  <a:gd name="T5" fmla="*/ 2 h 2"/>
                  <a:gd name="T6" fmla="*/ 2 h 2"/>
                  <a:gd name="T7" fmla="*/ 2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2"/>
                    </a:lnTo>
                    <a:lnTo>
                      <a:pt x="0" y="2"/>
                    </a:lnTo>
                    <a:lnTo>
                      <a:pt x="0" y="2"/>
                    </a:lnTo>
                    <a:lnTo>
                      <a:pt x="0" y="2"/>
                    </a:lnTo>
                    <a:lnTo>
                      <a:pt x="0" y="2"/>
                    </a:lnTo>
                    <a:lnTo>
                      <a:pt x="0" y="2"/>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1" name="Freeform 123"/>
              <p:cNvSpPr>
                <a:spLocks/>
              </p:cNvSpPr>
              <p:nvPr/>
            </p:nvSpPr>
            <p:spPr bwMode="auto">
              <a:xfrm>
                <a:off x="3569" y="1183"/>
                <a:ext cx="10" cy="12"/>
              </a:xfrm>
              <a:custGeom>
                <a:avLst/>
                <a:gdLst>
                  <a:gd name="T0" fmla="*/ 10 w 10"/>
                  <a:gd name="T1" fmla="*/ 6 h 12"/>
                  <a:gd name="T2" fmla="*/ 8 w 10"/>
                  <a:gd name="T3" fmla="*/ 6 h 12"/>
                  <a:gd name="T4" fmla="*/ 8 w 10"/>
                  <a:gd name="T5" fmla="*/ 6 h 12"/>
                  <a:gd name="T6" fmla="*/ 6 w 10"/>
                  <a:gd name="T7" fmla="*/ 4 h 12"/>
                  <a:gd name="T8" fmla="*/ 6 w 10"/>
                  <a:gd name="T9" fmla="*/ 4 h 12"/>
                  <a:gd name="T10" fmla="*/ 4 w 10"/>
                  <a:gd name="T11" fmla="*/ 4 h 12"/>
                  <a:gd name="T12" fmla="*/ 4 w 10"/>
                  <a:gd name="T13" fmla="*/ 2 h 12"/>
                  <a:gd name="T14" fmla="*/ 4 w 10"/>
                  <a:gd name="T15" fmla="*/ 2 h 12"/>
                  <a:gd name="T16" fmla="*/ 4 w 10"/>
                  <a:gd name="T17" fmla="*/ 0 h 12"/>
                  <a:gd name="T18" fmla="*/ 4 w 10"/>
                  <a:gd name="T19" fmla="*/ 0 h 12"/>
                  <a:gd name="T20" fmla="*/ 4 w 10"/>
                  <a:gd name="T21" fmla="*/ 0 h 12"/>
                  <a:gd name="T22" fmla="*/ 4 w 10"/>
                  <a:gd name="T23" fmla="*/ 0 h 12"/>
                  <a:gd name="T24" fmla="*/ 2 w 10"/>
                  <a:gd name="T25" fmla="*/ 0 h 12"/>
                  <a:gd name="T26" fmla="*/ 2 w 10"/>
                  <a:gd name="T27" fmla="*/ 2 h 12"/>
                  <a:gd name="T28" fmla="*/ 0 w 10"/>
                  <a:gd name="T29" fmla="*/ 2 h 12"/>
                  <a:gd name="T30" fmla="*/ 0 w 10"/>
                  <a:gd name="T31" fmla="*/ 4 h 12"/>
                  <a:gd name="T32" fmla="*/ 0 w 10"/>
                  <a:gd name="T33" fmla="*/ 4 h 12"/>
                  <a:gd name="T34" fmla="*/ 0 w 10"/>
                  <a:gd name="T35" fmla="*/ 4 h 12"/>
                  <a:gd name="T36" fmla="*/ 0 w 10"/>
                  <a:gd name="T37" fmla="*/ 6 h 12"/>
                  <a:gd name="T38" fmla="*/ 0 w 10"/>
                  <a:gd name="T39" fmla="*/ 6 h 12"/>
                  <a:gd name="T40" fmla="*/ 0 w 10"/>
                  <a:gd name="T41" fmla="*/ 6 h 12"/>
                  <a:gd name="T42" fmla="*/ 0 w 10"/>
                  <a:gd name="T43" fmla="*/ 6 h 12"/>
                  <a:gd name="T44" fmla="*/ 0 w 10"/>
                  <a:gd name="T45" fmla="*/ 8 h 12"/>
                  <a:gd name="T46" fmla="*/ 2 w 10"/>
                  <a:gd name="T47" fmla="*/ 8 h 12"/>
                  <a:gd name="T48" fmla="*/ 0 w 10"/>
                  <a:gd name="T49" fmla="*/ 10 h 12"/>
                  <a:gd name="T50" fmla="*/ 0 w 10"/>
                  <a:gd name="T51" fmla="*/ 10 h 12"/>
                  <a:gd name="T52" fmla="*/ 0 w 10"/>
                  <a:gd name="T53" fmla="*/ 10 h 12"/>
                  <a:gd name="T54" fmla="*/ 0 w 10"/>
                  <a:gd name="T55" fmla="*/ 10 h 12"/>
                  <a:gd name="T56" fmla="*/ 0 w 10"/>
                  <a:gd name="T57" fmla="*/ 12 h 12"/>
                  <a:gd name="T58" fmla="*/ 2 w 10"/>
                  <a:gd name="T59" fmla="*/ 12 h 12"/>
                  <a:gd name="T60" fmla="*/ 2 w 10"/>
                  <a:gd name="T61" fmla="*/ 12 h 12"/>
                  <a:gd name="T62" fmla="*/ 2 w 10"/>
                  <a:gd name="T63" fmla="*/ 12 h 12"/>
                  <a:gd name="T64" fmla="*/ 2 w 10"/>
                  <a:gd name="T65" fmla="*/ 12 h 12"/>
                  <a:gd name="T66" fmla="*/ 4 w 10"/>
                  <a:gd name="T67" fmla="*/ 12 h 12"/>
                  <a:gd name="T68" fmla="*/ 4 w 10"/>
                  <a:gd name="T69" fmla="*/ 12 h 12"/>
                  <a:gd name="T70" fmla="*/ 6 w 10"/>
                  <a:gd name="T71" fmla="*/ 12 h 12"/>
                  <a:gd name="T72" fmla="*/ 6 w 10"/>
                  <a:gd name="T73" fmla="*/ 12 h 12"/>
                  <a:gd name="T74" fmla="*/ 6 w 10"/>
                  <a:gd name="T75" fmla="*/ 12 h 12"/>
                  <a:gd name="T76" fmla="*/ 8 w 10"/>
                  <a:gd name="T77" fmla="*/ 12 h 12"/>
                  <a:gd name="T78" fmla="*/ 8 w 10"/>
                  <a:gd name="T79" fmla="*/ 12 h 12"/>
                  <a:gd name="T80" fmla="*/ 8 w 10"/>
                  <a:gd name="T81" fmla="*/ 10 h 12"/>
                  <a:gd name="T82" fmla="*/ 8 w 10"/>
                  <a:gd name="T83" fmla="*/ 8 h 12"/>
                  <a:gd name="T84" fmla="*/ 8 w 10"/>
                  <a:gd name="T85" fmla="*/ 8 h 12"/>
                  <a:gd name="T86" fmla="*/ 10 w 10"/>
                  <a:gd name="T87" fmla="*/ 8 h 12"/>
                  <a:gd name="T88" fmla="*/ 10 w 10"/>
                  <a:gd name="T89" fmla="*/ 6 h 12"/>
                  <a:gd name="T90" fmla="*/ 10 w 10"/>
                  <a:gd name="T9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 h="12">
                    <a:moveTo>
                      <a:pt x="10" y="6"/>
                    </a:moveTo>
                    <a:lnTo>
                      <a:pt x="8" y="6"/>
                    </a:lnTo>
                    <a:lnTo>
                      <a:pt x="8" y="6"/>
                    </a:lnTo>
                    <a:lnTo>
                      <a:pt x="6" y="4"/>
                    </a:lnTo>
                    <a:lnTo>
                      <a:pt x="6" y="4"/>
                    </a:lnTo>
                    <a:lnTo>
                      <a:pt x="4" y="4"/>
                    </a:lnTo>
                    <a:lnTo>
                      <a:pt x="4" y="2"/>
                    </a:lnTo>
                    <a:lnTo>
                      <a:pt x="4" y="2"/>
                    </a:lnTo>
                    <a:lnTo>
                      <a:pt x="4" y="0"/>
                    </a:lnTo>
                    <a:lnTo>
                      <a:pt x="4" y="0"/>
                    </a:lnTo>
                    <a:lnTo>
                      <a:pt x="4" y="0"/>
                    </a:lnTo>
                    <a:lnTo>
                      <a:pt x="4" y="0"/>
                    </a:lnTo>
                    <a:lnTo>
                      <a:pt x="2" y="0"/>
                    </a:lnTo>
                    <a:lnTo>
                      <a:pt x="2" y="2"/>
                    </a:lnTo>
                    <a:lnTo>
                      <a:pt x="0" y="2"/>
                    </a:lnTo>
                    <a:lnTo>
                      <a:pt x="0" y="4"/>
                    </a:lnTo>
                    <a:lnTo>
                      <a:pt x="0" y="4"/>
                    </a:lnTo>
                    <a:lnTo>
                      <a:pt x="0" y="4"/>
                    </a:lnTo>
                    <a:lnTo>
                      <a:pt x="0" y="6"/>
                    </a:lnTo>
                    <a:lnTo>
                      <a:pt x="0" y="6"/>
                    </a:lnTo>
                    <a:lnTo>
                      <a:pt x="0" y="6"/>
                    </a:lnTo>
                    <a:lnTo>
                      <a:pt x="0" y="6"/>
                    </a:lnTo>
                    <a:lnTo>
                      <a:pt x="0" y="8"/>
                    </a:lnTo>
                    <a:lnTo>
                      <a:pt x="2" y="8"/>
                    </a:lnTo>
                    <a:lnTo>
                      <a:pt x="0" y="10"/>
                    </a:lnTo>
                    <a:lnTo>
                      <a:pt x="0" y="10"/>
                    </a:lnTo>
                    <a:lnTo>
                      <a:pt x="0" y="10"/>
                    </a:lnTo>
                    <a:lnTo>
                      <a:pt x="0" y="10"/>
                    </a:lnTo>
                    <a:lnTo>
                      <a:pt x="0" y="12"/>
                    </a:lnTo>
                    <a:lnTo>
                      <a:pt x="2" y="12"/>
                    </a:lnTo>
                    <a:lnTo>
                      <a:pt x="2" y="12"/>
                    </a:lnTo>
                    <a:lnTo>
                      <a:pt x="2" y="12"/>
                    </a:lnTo>
                    <a:lnTo>
                      <a:pt x="2" y="12"/>
                    </a:lnTo>
                    <a:lnTo>
                      <a:pt x="4" y="12"/>
                    </a:lnTo>
                    <a:lnTo>
                      <a:pt x="4" y="12"/>
                    </a:lnTo>
                    <a:lnTo>
                      <a:pt x="6" y="12"/>
                    </a:lnTo>
                    <a:lnTo>
                      <a:pt x="6" y="12"/>
                    </a:lnTo>
                    <a:lnTo>
                      <a:pt x="6" y="12"/>
                    </a:lnTo>
                    <a:lnTo>
                      <a:pt x="8" y="12"/>
                    </a:lnTo>
                    <a:lnTo>
                      <a:pt x="8" y="12"/>
                    </a:lnTo>
                    <a:lnTo>
                      <a:pt x="8" y="10"/>
                    </a:lnTo>
                    <a:lnTo>
                      <a:pt x="8" y="8"/>
                    </a:lnTo>
                    <a:lnTo>
                      <a:pt x="8" y="8"/>
                    </a:lnTo>
                    <a:lnTo>
                      <a:pt x="10" y="8"/>
                    </a:lnTo>
                    <a:lnTo>
                      <a:pt x="10" y="6"/>
                    </a:lnTo>
                    <a:lnTo>
                      <a:pt x="10"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2" name="Freeform 124"/>
              <p:cNvSpPr>
                <a:spLocks noEditPoints="1"/>
              </p:cNvSpPr>
              <p:nvPr/>
            </p:nvSpPr>
            <p:spPr bwMode="auto">
              <a:xfrm>
                <a:off x="3771" y="1077"/>
                <a:ext cx="76" cy="42"/>
              </a:xfrm>
              <a:custGeom>
                <a:avLst/>
                <a:gdLst>
                  <a:gd name="T0" fmla="*/ 0 w 76"/>
                  <a:gd name="T1" fmla="*/ 16 h 42"/>
                  <a:gd name="T2" fmla="*/ 2 w 76"/>
                  <a:gd name="T3" fmla="*/ 18 h 42"/>
                  <a:gd name="T4" fmla="*/ 2 w 76"/>
                  <a:gd name="T5" fmla="*/ 12 h 42"/>
                  <a:gd name="T6" fmla="*/ 76 w 76"/>
                  <a:gd name="T7" fmla="*/ 18 h 42"/>
                  <a:gd name="T8" fmla="*/ 72 w 76"/>
                  <a:gd name="T9" fmla="*/ 18 h 42"/>
                  <a:gd name="T10" fmla="*/ 74 w 76"/>
                  <a:gd name="T11" fmla="*/ 12 h 42"/>
                  <a:gd name="T12" fmla="*/ 72 w 76"/>
                  <a:gd name="T13" fmla="*/ 12 h 42"/>
                  <a:gd name="T14" fmla="*/ 66 w 76"/>
                  <a:gd name="T15" fmla="*/ 8 h 42"/>
                  <a:gd name="T16" fmla="*/ 60 w 76"/>
                  <a:gd name="T17" fmla="*/ 4 h 42"/>
                  <a:gd name="T18" fmla="*/ 52 w 76"/>
                  <a:gd name="T19" fmla="*/ 4 h 42"/>
                  <a:gd name="T20" fmla="*/ 50 w 76"/>
                  <a:gd name="T21" fmla="*/ 0 h 42"/>
                  <a:gd name="T22" fmla="*/ 46 w 76"/>
                  <a:gd name="T23" fmla="*/ 2 h 42"/>
                  <a:gd name="T24" fmla="*/ 40 w 76"/>
                  <a:gd name="T25" fmla="*/ 2 h 42"/>
                  <a:gd name="T26" fmla="*/ 34 w 76"/>
                  <a:gd name="T27" fmla="*/ 0 h 42"/>
                  <a:gd name="T28" fmla="*/ 28 w 76"/>
                  <a:gd name="T29" fmla="*/ 0 h 42"/>
                  <a:gd name="T30" fmla="*/ 24 w 76"/>
                  <a:gd name="T31" fmla="*/ 0 h 42"/>
                  <a:gd name="T32" fmla="*/ 18 w 76"/>
                  <a:gd name="T33" fmla="*/ 0 h 42"/>
                  <a:gd name="T34" fmla="*/ 10 w 76"/>
                  <a:gd name="T35" fmla="*/ 2 h 42"/>
                  <a:gd name="T36" fmla="*/ 0 w 76"/>
                  <a:gd name="T37" fmla="*/ 6 h 42"/>
                  <a:gd name="T38" fmla="*/ 2 w 76"/>
                  <a:gd name="T39" fmla="*/ 12 h 42"/>
                  <a:gd name="T40" fmla="*/ 4 w 76"/>
                  <a:gd name="T41" fmla="*/ 18 h 42"/>
                  <a:gd name="T42" fmla="*/ 6 w 76"/>
                  <a:gd name="T43" fmla="*/ 18 h 42"/>
                  <a:gd name="T44" fmla="*/ 10 w 76"/>
                  <a:gd name="T45" fmla="*/ 20 h 42"/>
                  <a:gd name="T46" fmla="*/ 16 w 76"/>
                  <a:gd name="T47" fmla="*/ 22 h 42"/>
                  <a:gd name="T48" fmla="*/ 22 w 76"/>
                  <a:gd name="T49" fmla="*/ 24 h 42"/>
                  <a:gd name="T50" fmla="*/ 26 w 76"/>
                  <a:gd name="T51" fmla="*/ 26 h 42"/>
                  <a:gd name="T52" fmla="*/ 24 w 76"/>
                  <a:gd name="T53" fmla="*/ 32 h 42"/>
                  <a:gd name="T54" fmla="*/ 26 w 76"/>
                  <a:gd name="T55" fmla="*/ 34 h 42"/>
                  <a:gd name="T56" fmla="*/ 28 w 76"/>
                  <a:gd name="T57" fmla="*/ 34 h 42"/>
                  <a:gd name="T58" fmla="*/ 30 w 76"/>
                  <a:gd name="T59" fmla="*/ 36 h 42"/>
                  <a:gd name="T60" fmla="*/ 34 w 76"/>
                  <a:gd name="T61" fmla="*/ 36 h 42"/>
                  <a:gd name="T62" fmla="*/ 36 w 76"/>
                  <a:gd name="T63" fmla="*/ 40 h 42"/>
                  <a:gd name="T64" fmla="*/ 36 w 76"/>
                  <a:gd name="T65" fmla="*/ 42 h 42"/>
                  <a:gd name="T66" fmla="*/ 42 w 76"/>
                  <a:gd name="T67" fmla="*/ 42 h 42"/>
                  <a:gd name="T68" fmla="*/ 44 w 76"/>
                  <a:gd name="T69" fmla="*/ 42 h 42"/>
                  <a:gd name="T70" fmla="*/ 48 w 76"/>
                  <a:gd name="T71" fmla="*/ 42 h 42"/>
                  <a:gd name="T72" fmla="*/ 52 w 76"/>
                  <a:gd name="T73" fmla="*/ 40 h 42"/>
                  <a:gd name="T74" fmla="*/ 56 w 76"/>
                  <a:gd name="T75" fmla="*/ 38 h 42"/>
                  <a:gd name="T76" fmla="*/ 58 w 76"/>
                  <a:gd name="T77" fmla="*/ 36 h 42"/>
                  <a:gd name="T78" fmla="*/ 62 w 76"/>
                  <a:gd name="T79" fmla="*/ 36 h 42"/>
                  <a:gd name="T80" fmla="*/ 62 w 76"/>
                  <a:gd name="T81" fmla="*/ 38 h 42"/>
                  <a:gd name="T82" fmla="*/ 66 w 76"/>
                  <a:gd name="T83" fmla="*/ 38 h 42"/>
                  <a:gd name="T84" fmla="*/ 64 w 76"/>
                  <a:gd name="T85" fmla="*/ 36 h 42"/>
                  <a:gd name="T86" fmla="*/ 62 w 76"/>
                  <a:gd name="T87" fmla="*/ 34 h 42"/>
                  <a:gd name="T88" fmla="*/ 62 w 76"/>
                  <a:gd name="T89" fmla="*/ 32 h 42"/>
                  <a:gd name="T90" fmla="*/ 64 w 76"/>
                  <a:gd name="T91" fmla="*/ 30 h 42"/>
                  <a:gd name="T92" fmla="*/ 64 w 76"/>
                  <a:gd name="T93" fmla="*/ 26 h 42"/>
                  <a:gd name="T94" fmla="*/ 68 w 76"/>
                  <a:gd name="T95" fmla="*/ 24 h 42"/>
                  <a:gd name="T96" fmla="*/ 70 w 76"/>
                  <a:gd name="T97" fmla="*/ 22 h 42"/>
                  <a:gd name="T98" fmla="*/ 74 w 76"/>
                  <a:gd name="T99" fmla="*/ 22 h 42"/>
                  <a:gd name="T100" fmla="*/ 76 w 76"/>
                  <a:gd name="T10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42">
                    <a:moveTo>
                      <a:pt x="2" y="14"/>
                    </a:moveTo>
                    <a:lnTo>
                      <a:pt x="2" y="16"/>
                    </a:lnTo>
                    <a:lnTo>
                      <a:pt x="0" y="16"/>
                    </a:lnTo>
                    <a:lnTo>
                      <a:pt x="0" y="18"/>
                    </a:lnTo>
                    <a:lnTo>
                      <a:pt x="0" y="18"/>
                    </a:lnTo>
                    <a:lnTo>
                      <a:pt x="2" y="18"/>
                    </a:lnTo>
                    <a:lnTo>
                      <a:pt x="2" y="16"/>
                    </a:lnTo>
                    <a:lnTo>
                      <a:pt x="2" y="14"/>
                    </a:lnTo>
                    <a:lnTo>
                      <a:pt x="2" y="12"/>
                    </a:lnTo>
                    <a:lnTo>
                      <a:pt x="2" y="14"/>
                    </a:lnTo>
                    <a:close/>
                    <a:moveTo>
                      <a:pt x="76" y="18"/>
                    </a:moveTo>
                    <a:lnTo>
                      <a:pt x="76" y="18"/>
                    </a:lnTo>
                    <a:lnTo>
                      <a:pt x="74" y="18"/>
                    </a:lnTo>
                    <a:lnTo>
                      <a:pt x="72" y="18"/>
                    </a:lnTo>
                    <a:lnTo>
                      <a:pt x="72" y="18"/>
                    </a:lnTo>
                    <a:lnTo>
                      <a:pt x="74" y="16"/>
                    </a:lnTo>
                    <a:lnTo>
                      <a:pt x="74" y="14"/>
                    </a:lnTo>
                    <a:lnTo>
                      <a:pt x="74" y="12"/>
                    </a:lnTo>
                    <a:lnTo>
                      <a:pt x="74" y="12"/>
                    </a:lnTo>
                    <a:lnTo>
                      <a:pt x="74" y="12"/>
                    </a:lnTo>
                    <a:lnTo>
                      <a:pt x="72" y="12"/>
                    </a:lnTo>
                    <a:lnTo>
                      <a:pt x="70" y="10"/>
                    </a:lnTo>
                    <a:lnTo>
                      <a:pt x="68" y="10"/>
                    </a:lnTo>
                    <a:lnTo>
                      <a:pt x="66" y="8"/>
                    </a:lnTo>
                    <a:lnTo>
                      <a:pt x="66" y="8"/>
                    </a:lnTo>
                    <a:lnTo>
                      <a:pt x="64" y="6"/>
                    </a:lnTo>
                    <a:lnTo>
                      <a:pt x="60" y="4"/>
                    </a:lnTo>
                    <a:lnTo>
                      <a:pt x="60" y="4"/>
                    </a:lnTo>
                    <a:lnTo>
                      <a:pt x="54" y="4"/>
                    </a:lnTo>
                    <a:lnTo>
                      <a:pt x="52" y="4"/>
                    </a:lnTo>
                    <a:lnTo>
                      <a:pt x="52" y="2"/>
                    </a:lnTo>
                    <a:lnTo>
                      <a:pt x="50" y="0"/>
                    </a:lnTo>
                    <a:lnTo>
                      <a:pt x="50" y="0"/>
                    </a:lnTo>
                    <a:lnTo>
                      <a:pt x="48" y="0"/>
                    </a:lnTo>
                    <a:lnTo>
                      <a:pt x="48" y="0"/>
                    </a:lnTo>
                    <a:lnTo>
                      <a:pt x="46" y="2"/>
                    </a:lnTo>
                    <a:lnTo>
                      <a:pt x="46" y="2"/>
                    </a:lnTo>
                    <a:lnTo>
                      <a:pt x="44" y="2"/>
                    </a:lnTo>
                    <a:lnTo>
                      <a:pt x="40" y="2"/>
                    </a:lnTo>
                    <a:lnTo>
                      <a:pt x="38" y="2"/>
                    </a:lnTo>
                    <a:lnTo>
                      <a:pt x="36" y="0"/>
                    </a:lnTo>
                    <a:lnTo>
                      <a:pt x="34" y="0"/>
                    </a:lnTo>
                    <a:lnTo>
                      <a:pt x="34" y="0"/>
                    </a:lnTo>
                    <a:lnTo>
                      <a:pt x="28" y="0"/>
                    </a:lnTo>
                    <a:lnTo>
                      <a:pt x="28" y="0"/>
                    </a:lnTo>
                    <a:lnTo>
                      <a:pt x="26" y="2"/>
                    </a:lnTo>
                    <a:lnTo>
                      <a:pt x="26" y="0"/>
                    </a:lnTo>
                    <a:lnTo>
                      <a:pt x="24" y="0"/>
                    </a:lnTo>
                    <a:lnTo>
                      <a:pt x="22" y="0"/>
                    </a:lnTo>
                    <a:lnTo>
                      <a:pt x="20" y="0"/>
                    </a:lnTo>
                    <a:lnTo>
                      <a:pt x="18" y="0"/>
                    </a:lnTo>
                    <a:lnTo>
                      <a:pt x="14" y="0"/>
                    </a:lnTo>
                    <a:lnTo>
                      <a:pt x="14" y="0"/>
                    </a:lnTo>
                    <a:lnTo>
                      <a:pt x="10" y="2"/>
                    </a:lnTo>
                    <a:lnTo>
                      <a:pt x="8" y="2"/>
                    </a:lnTo>
                    <a:lnTo>
                      <a:pt x="4" y="4"/>
                    </a:lnTo>
                    <a:lnTo>
                      <a:pt x="0" y="6"/>
                    </a:lnTo>
                    <a:lnTo>
                      <a:pt x="0" y="6"/>
                    </a:lnTo>
                    <a:lnTo>
                      <a:pt x="2" y="10"/>
                    </a:lnTo>
                    <a:lnTo>
                      <a:pt x="2" y="12"/>
                    </a:lnTo>
                    <a:lnTo>
                      <a:pt x="4" y="16"/>
                    </a:lnTo>
                    <a:lnTo>
                      <a:pt x="4" y="18"/>
                    </a:lnTo>
                    <a:lnTo>
                      <a:pt x="4" y="18"/>
                    </a:lnTo>
                    <a:lnTo>
                      <a:pt x="4" y="18"/>
                    </a:lnTo>
                    <a:lnTo>
                      <a:pt x="4" y="18"/>
                    </a:lnTo>
                    <a:lnTo>
                      <a:pt x="6" y="18"/>
                    </a:lnTo>
                    <a:lnTo>
                      <a:pt x="6" y="20"/>
                    </a:lnTo>
                    <a:lnTo>
                      <a:pt x="8" y="20"/>
                    </a:lnTo>
                    <a:lnTo>
                      <a:pt x="10" y="20"/>
                    </a:lnTo>
                    <a:lnTo>
                      <a:pt x="12" y="22"/>
                    </a:lnTo>
                    <a:lnTo>
                      <a:pt x="16" y="22"/>
                    </a:lnTo>
                    <a:lnTo>
                      <a:pt x="16" y="22"/>
                    </a:lnTo>
                    <a:lnTo>
                      <a:pt x="18" y="22"/>
                    </a:lnTo>
                    <a:lnTo>
                      <a:pt x="22" y="22"/>
                    </a:lnTo>
                    <a:lnTo>
                      <a:pt x="22" y="24"/>
                    </a:lnTo>
                    <a:lnTo>
                      <a:pt x="24" y="24"/>
                    </a:lnTo>
                    <a:lnTo>
                      <a:pt x="26" y="26"/>
                    </a:lnTo>
                    <a:lnTo>
                      <a:pt x="26" y="26"/>
                    </a:lnTo>
                    <a:lnTo>
                      <a:pt x="24" y="30"/>
                    </a:lnTo>
                    <a:lnTo>
                      <a:pt x="24" y="30"/>
                    </a:lnTo>
                    <a:lnTo>
                      <a:pt x="24" y="32"/>
                    </a:lnTo>
                    <a:lnTo>
                      <a:pt x="24" y="34"/>
                    </a:lnTo>
                    <a:lnTo>
                      <a:pt x="26" y="34"/>
                    </a:lnTo>
                    <a:lnTo>
                      <a:pt x="26" y="34"/>
                    </a:lnTo>
                    <a:lnTo>
                      <a:pt x="26" y="34"/>
                    </a:lnTo>
                    <a:lnTo>
                      <a:pt x="28" y="34"/>
                    </a:lnTo>
                    <a:lnTo>
                      <a:pt x="28" y="34"/>
                    </a:lnTo>
                    <a:lnTo>
                      <a:pt x="28" y="34"/>
                    </a:lnTo>
                    <a:lnTo>
                      <a:pt x="30" y="36"/>
                    </a:lnTo>
                    <a:lnTo>
                      <a:pt x="30" y="36"/>
                    </a:lnTo>
                    <a:lnTo>
                      <a:pt x="30" y="36"/>
                    </a:lnTo>
                    <a:lnTo>
                      <a:pt x="32" y="36"/>
                    </a:lnTo>
                    <a:lnTo>
                      <a:pt x="34" y="36"/>
                    </a:lnTo>
                    <a:lnTo>
                      <a:pt x="34" y="38"/>
                    </a:lnTo>
                    <a:lnTo>
                      <a:pt x="36" y="38"/>
                    </a:lnTo>
                    <a:lnTo>
                      <a:pt x="36" y="40"/>
                    </a:lnTo>
                    <a:lnTo>
                      <a:pt x="36" y="40"/>
                    </a:lnTo>
                    <a:lnTo>
                      <a:pt x="36" y="42"/>
                    </a:lnTo>
                    <a:lnTo>
                      <a:pt x="36" y="42"/>
                    </a:lnTo>
                    <a:lnTo>
                      <a:pt x="38" y="42"/>
                    </a:lnTo>
                    <a:lnTo>
                      <a:pt x="40" y="42"/>
                    </a:lnTo>
                    <a:lnTo>
                      <a:pt x="42" y="42"/>
                    </a:lnTo>
                    <a:lnTo>
                      <a:pt x="42" y="42"/>
                    </a:lnTo>
                    <a:lnTo>
                      <a:pt x="44" y="42"/>
                    </a:lnTo>
                    <a:lnTo>
                      <a:pt x="44" y="42"/>
                    </a:lnTo>
                    <a:lnTo>
                      <a:pt x="46" y="42"/>
                    </a:lnTo>
                    <a:lnTo>
                      <a:pt x="46" y="42"/>
                    </a:lnTo>
                    <a:lnTo>
                      <a:pt x="48" y="42"/>
                    </a:lnTo>
                    <a:lnTo>
                      <a:pt x="50" y="40"/>
                    </a:lnTo>
                    <a:lnTo>
                      <a:pt x="52" y="40"/>
                    </a:lnTo>
                    <a:lnTo>
                      <a:pt x="52" y="40"/>
                    </a:lnTo>
                    <a:lnTo>
                      <a:pt x="52" y="38"/>
                    </a:lnTo>
                    <a:lnTo>
                      <a:pt x="54" y="38"/>
                    </a:lnTo>
                    <a:lnTo>
                      <a:pt x="56" y="38"/>
                    </a:lnTo>
                    <a:lnTo>
                      <a:pt x="56" y="38"/>
                    </a:lnTo>
                    <a:lnTo>
                      <a:pt x="58" y="36"/>
                    </a:lnTo>
                    <a:lnTo>
                      <a:pt x="58" y="36"/>
                    </a:lnTo>
                    <a:lnTo>
                      <a:pt x="60" y="36"/>
                    </a:lnTo>
                    <a:lnTo>
                      <a:pt x="62" y="36"/>
                    </a:lnTo>
                    <a:lnTo>
                      <a:pt x="62" y="36"/>
                    </a:lnTo>
                    <a:lnTo>
                      <a:pt x="62" y="36"/>
                    </a:lnTo>
                    <a:lnTo>
                      <a:pt x="62" y="38"/>
                    </a:lnTo>
                    <a:lnTo>
                      <a:pt x="62" y="38"/>
                    </a:lnTo>
                    <a:lnTo>
                      <a:pt x="62" y="38"/>
                    </a:lnTo>
                    <a:lnTo>
                      <a:pt x="64" y="38"/>
                    </a:lnTo>
                    <a:lnTo>
                      <a:pt x="66" y="38"/>
                    </a:lnTo>
                    <a:lnTo>
                      <a:pt x="66" y="38"/>
                    </a:lnTo>
                    <a:lnTo>
                      <a:pt x="66" y="36"/>
                    </a:lnTo>
                    <a:lnTo>
                      <a:pt x="64" y="36"/>
                    </a:lnTo>
                    <a:lnTo>
                      <a:pt x="64" y="36"/>
                    </a:lnTo>
                    <a:lnTo>
                      <a:pt x="64" y="34"/>
                    </a:lnTo>
                    <a:lnTo>
                      <a:pt x="62" y="34"/>
                    </a:lnTo>
                    <a:lnTo>
                      <a:pt x="62" y="34"/>
                    </a:lnTo>
                    <a:lnTo>
                      <a:pt x="62" y="34"/>
                    </a:lnTo>
                    <a:lnTo>
                      <a:pt x="62" y="32"/>
                    </a:lnTo>
                    <a:lnTo>
                      <a:pt x="64" y="32"/>
                    </a:lnTo>
                    <a:lnTo>
                      <a:pt x="64" y="30"/>
                    </a:lnTo>
                    <a:lnTo>
                      <a:pt x="64" y="30"/>
                    </a:lnTo>
                    <a:lnTo>
                      <a:pt x="64" y="30"/>
                    </a:lnTo>
                    <a:lnTo>
                      <a:pt x="64" y="28"/>
                    </a:lnTo>
                    <a:lnTo>
                      <a:pt x="64" y="26"/>
                    </a:lnTo>
                    <a:lnTo>
                      <a:pt x="66" y="24"/>
                    </a:lnTo>
                    <a:lnTo>
                      <a:pt x="66" y="24"/>
                    </a:lnTo>
                    <a:lnTo>
                      <a:pt x="68" y="24"/>
                    </a:lnTo>
                    <a:lnTo>
                      <a:pt x="70" y="24"/>
                    </a:lnTo>
                    <a:lnTo>
                      <a:pt x="70" y="22"/>
                    </a:lnTo>
                    <a:lnTo>
                      <a:pt x="70" y="22"/>
                    </a:lnTo>
                    <a:lnTo>
                      <a:pt x="70" y="22"/>
                    </a:lnTo>
                    <a:lnTo>
                      <a:pt x="70" y="20"/>
                    </a:lnTo>
                    <a:lnTo>
                      <a:pt x="74" y="22"/>
                    </a:lnTo>
                    <a:lnTo>
                      <a:pt x="76" y="20"/>
                    </a:lnTo>
                    <a:lnTo>
                      <a:pt x="76" y="20"/>
                    </a:lnTo>
                    <a:lnTo>
                      <a:pt x="76" y="20"/>
                    </a:lnTo>
                    <a:lnTo>
                      <a:pt x="76" y="18"/>
                    </a:lnTo>
                    <a:lnTo>
                      <a:pt x="76" y="1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3" name="Freeform 125"/>
              <p:cNvSpPr>
                <a:spLocks/>
              </p:cNvSpPr>
              <p:nvPr/>
            </p:nvSpPr>
            <p:spPr bwMode="auto">
              <a:xfrm>
                <a:off x="3619" y="1233"/>
                <a:ext cx="2" cy="4"/>
              </a:xfrm>
              <a:custGeom>
                <a:avLst/>
                <a:gdLst>
                  <a:gd name="T0" fmla="*/ 2 w 2"/>
                  <a:gd name="T1" fmla="*/ 2 h 4"/>
                  <a:gd name="T2" fmla="*/ 2 w 2"/>
                  <a:gd name="T3" fmla="*/ 2 h 4"/>
                  <a:gd name="T4" fmla="*/ 2 w 2"/>
                  <a:gd name="T5" fmla="*/ 2 h 4"/>
                  <a:gd name="T6" fmla="*/ 2 w 2"/>
                  <a:gd name="T7" fmla="*/ 2 h 4"/>
                  <a:gd name="T8" fmla="*/ 2 w 2"/>
                  <a:gd name="T9" fmla="*/ 0 h 4"/>
                  <a:gd name="T10" fmla="*/ 2 w 2"/>
                  <a:gd name="T11" fmla="*/ 0 h 4"/>
                  <a:gd name="T12" fmla="*/ 0 w 2"/>
                  <a:gd name="T13" fmla="*/ 0 h 4"/>
                  <a:gd name="T14" fmla="*/ 0 w 2"/>
                  <a:gd name="T15" fmla="*/ 2 h 4"/>
                  <a:gd name="T16" fmla="*/ 0 w 2"/>
                  <a:gd name="T17" fmla="*/ 4 h 4"/>
                  <a:gd name="T18" fmla="*/ 0 w 2"/>
                  <a:gd name="T19" fmla="*/ 4 h 4"/>
                  <a:gd name="T20" fmla="*/ 0 w 2"/>
                  <a:gd name="T21" fmla="*/ 4 h 4"/>
                  <a:gd name="T22" fmla="*/ 2 w 2"/>
                  <a:gd name="T23" fmla="*/ 4 h 4"/>
                  <a:gd name="T24" fmla="*/ 2 w 2"/>
                  <a:gd name="T25" fmla="*/ 4 h 4"/>
                  <a:gd name="T26" fmla="*/ 2 w 2"/>
                  <a:gd name="T27" fmla="*/ 4 h 4"/>
                  <a:gd name="T28" fmla="*/ 2 w 2"/>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2"/>
                    </a:moveTo>
                    <a:lnTo>
                      <a:pt x="2" y="2"/>
                    </a:lnTo>
                    <a:lnTo>
                      <a:pt x="2" y="2"/>
                    </a:lnTo>
                    <a:lnTo>
                      <a:pt x="2" y="2"/>
                    </a:lnTo>
                    <a:lnTo>
                      <a:pt x="2" y="0"/>
                    </a:lnTo>
                    <a:lnTo>
                      <a:pt x="2" y="0"/>
                    </a:lnTo>
                    <a:lnTo>
                      <a:pt x="0" y="0"/>
                    </a:lnTo>
                    <a:lnTo>
                      <a:pt x="0" y="2"/>
                    </a:lnTo>
                    <a:lnTo>
                      <a:pt x="0" y="4"/>
                    </a:lnTo>
                    <a:lnTo>
                      <a:pt x="0" y="4"/>
                    </a:lnTo>
                    <a:lnTo>
                      <a:pt x="0" y="4"/>
                    </a:lnTo>
                    <a:lnTo>
                      <a:pt x="2" y="4"/>
                    </a:lnTo>
                    <a:lnTo>
                      <a:pt x="2" y="4"/>
                    </a:lnTo>
                    <a:lnTo>
                      <a:pt x="2" y="4"/>
                    </a:lnTo>
                    <a:lnTo>
                      <a:pt x="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4" name="Freeform 126"/>
              <p:cNvSpPr>
                <a:spLocks/>
              </p:cNvSpPr>
              <p:nvPr/>
            </p:nvSpPr>
            <p:spPr bwMode="auto">
              <a:xfrm>
                <a:off x="3615" y="1484"/>
                <a:ext cx="242" cy="244"/>
              </a:xfrm>
              <a:custGeom>
                <a:avLst/>
                <a:gdLst>
                  <a:gd name="T0" fmla="*/ 242 w 242"/>
                  <a:gd name="T1" fmla="*/ 196 h 244"/>
                  <a:gd name="T2" fmla="*/ 240 w 242"/>
                  <a:gd name="T3" fmla="*/ 176 h 244"/>
                  <a:gd name="T4" fmla="*/ 240 w 242"/>
                  <a:gd name="T5" fmla="*/ 156 h 244"/>
                  <a:gd name="T6" fmla="*/ 240 w 242"/>
                  <a:gd name="T7" fmla="*/ 136 h 244"/>
                  <a:gd name="T8" fmla="*/ 240 w 242"/>
                  <a:gd name="T9" fmla="*/ 116 h 244"/>
                  <a:gd name="T10" fmla="*/ 238 w 242"/>
                  <a:gd name="T11" fmla="*/ 94 h 244"/>
                  <a:gd name="T12" fmla="*/ 238 w 242"/>
                  <a:gd name="T13" fmla="*/ 74 h 244"/>
                  <a:gd name="T14" fmla="*/ 234 w 242"/>
                  <a:gd name="T15" fmla="*/ 60 h 244"/>
                  <a:gd name="T16" fmla="*/ 236 w 242"/>
                  <a:gd name="T17" fmla="*/ 48 h 244"/>
                  <a:gd name="T18" fmla="*/ 234 w 242"/>
                  <a:gd name="T19" fmla="*/ 38 h 244"/>
                  <a:gd name="T20" fmla="*/ 238 w 242"/>
                  <a:gd name="T21" fmla="*/ 28 h 244"/>
                  <a:gd name="T22" fmla="*/ 236 w 242"/>
                  <a:gd name="T23" fmla="*/ 22 h 244"/>
                  <a:gd name="T24" fmla="*/ 222 w 242"/>
                  <a:gd name="T25" fmla="*/ 20 h 244"/>
                  <a:gd name="T26" fmla="*/ 208 w 242"/>
                  <a:gd name="T27" fmla="*/ 14 h 244"/>
                  <a:gd name="T28" fmla="*/ 198 w 242"/>
                  <a:gd name="T29" fmla="*/ 6 h 244"/>
                  <a:gd name="T30" fmla="*/ 184 w 242"/>
                  <a:gd name="T31" fmla="*/ 4 h 244"/>
                  <a:gd name="T32" fmla="*/ 166 w 242"/>
                  <a:gd name="T33" fmla="*/ 14 h 244"/>
                  <a:gd name="T34" fmla="*/ 160 w 242"/>
                  <a:gd name="T35" fmla="*/ 28 h 244"/>
                  <a:gd name="T36" fmla="*/ 164 w 242"/>
                  <a:gd name="T37" fmla="*/ 40 h 244"/>
                  <a:gd name="T38" fmla="*/ 148 w 242"/>
                  <a:gd name="T39" fmla="*/ 52 h 244"/>
                  <a:gd name="T40" fmla="*/ 128 w 242"/>
                  <a:gd name="T41" fmla="*/ 40 h 244"/>
                  <a:gd name="T42" fmla="*/ 98 w 242"/>
                  <a:gd name="T43" fmla="*/ 32 h 244"/>
                  <a:gd name="T44" fmla="*/ 92 w 242"/>
                  <a:gd name="T45" fmla="*/ 22 h 244"/>
                  <a:gd name="T46" fmla="*/ 76 w 242"/>
                  <a:gd name="T47" fmla="*/ 10 h 244"/>
                  <a:gd name="T48" fmla="*/ 64 w 242"/>
                  <a:gd name="T49" fmla="*/ 6 h 244"/>
                  <a:gd name="T50" fmla="*/ 44 w 242"/>
                  <a:gd name="T51" fmla="*/ 6 h 244"/>
                  <a:gd name="T52" fmla="*/ 32 w 242"/>
                  <a:gd name="T53" fmla="*/ 4 h 244"/>
                  <a:gd name="T54" fmla="*/ 34 w 242"/>
                  <a:gd name="T55" fmla="*/ 12 h 244"/>
                  <a:gd name="T56" fmla="*/ 22 w 242"/>
                  <a:gd name="T57" fmla="*/ 20 h 244"/>
                  <a:gd name="T58" fmla="*/ 18 w 242"/>
                  <a:gd name="T59" fmla="*/ 24 h 244"/>
                  <a:gd name="T60" fmla="*/ 12 w 242"/>
                  <a:gd name="T61" fmla="*/ 28 h 244"/>
                  <a:gd name="T62" fmla="*/ 14 w 242"/>
                  <a:gd name="T63" fmla="*/ 40 h 244"/>
                  <a:gd name="T64" fmla="*/ 8 w 242"/>
                  <a:gd name="T65" fmla="*/ 50 h 244"/>
                  <a:gd name="T66" fmla="*/ 0 w 242"/>
                  <a:gd name="T67" fmla="*/ 54 h 244"/>
                  <a:gd name="T68" fmla="*/ 6 w 242"/>
                  <a:gd name="T69" fmla="*/ 68 h 244"/>
                  <a:gd name="T70" fmla="*/ 8 w 242"/>
                  <a:gd name="T71" fmla="*/ 92 h 244"/>
                  <a:gd name="T72" fmla="*/ 8 w 242"/>
                  <a:gd name="T73" fmla="*/ 110 h 244"/>
                  <a:gd name="T74" fmla="*/ 6 w 242"/>
                  <a:gd name="T75" fmla="*/ 120 h 244"/>
                  <a:gd name="T76" fmla="*/ 4 w 242"/>
                  <a:gd name="T77" fmla="*/ 130 h 244"/>
                  <a:gd name="T78" fmla="*/ 12 w 242"/>
                  <a:gd name="T79" fmla="*/ 150 h 244"/>
                  <a:gd name="T80" fmla="*/ 16 w 242"/>
                  <a:gd name="T81" fmla="*/ 154 h 244"/>
                  <a:gd name="T82" fmla="*/ 36 w 242"/>
                  <a:gd name="T83" fmla="*/ 162 h 244"/>
                  <a:gd name="T84" fmla="*/ 56 w 242"/>
                  <a:gd name="T85" fmla="*/ 176 h 244"/>
                  <a:gd name="T86" fmla="*/ 76 w 242"/>
                  <a:gd name="T87" fmla="*/ 188 h 244"/>
                  <a:gd name="T88" fmla="*/ 92 w 242"/>
                  <a:gd name="T89" fmla="*/ 178 h 244"/>
                  <a:gd name="T90" fmla="*/ 122 w 242"/>
                  <a:gd name="T91" fmla="*/ 184 h 244"/>
                  <a:gd name="T92" fmla="*/ 160 w 242"/>
                  <a:gd name="T93" fmla="*/ 206 h 244"/>
                  <a:gd name="T94" fmla="*/ 196 w 242"/>
                  <a:gd name="T95" fmla="*/ 228 h 244"/>
                  <a:gd name="T96" fmla="*/ 226 w 242"/>
                  <a:gd name="T97" fmla="*/ 242 h 244"/>
                  <a:gd name="T98" fmla="*/ 234 w 242"/>
                  <a:gd name="T99" fmla="*/ 236 h 244"/>
                  <a:gd name="T100" fmla="*/ 242 w 242"/>
                  <a:gd name="T101" fmla="*/ 23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44">
                    <a:moveTo>
                      <a:pt x="242" y="226"/>
                    </a:moveTo>
                    <a:lnTo>
                      <a:pt x="242" y="218"/>
                    </a:lnTo>
                    <a:lnTo>
                      <a:pt x="242" y="208"/>
                    </a:lnTo>
                    <a:lnTo>
                      <a:pt x="242" y="200"/>
                    </a:lnTo>
                    <a:lnTo>
                      <a:pt x="242" y="196"/>
                    </a:lnTo>
                    <a:lnTo>
                      <a:pt x="242" y="192"/>
                    </a:lnTo>
                    <a:lnTo>
                      <a:pt x="242" y="188"/>
                    </a:lnTo>
                    <a:lnTo>
                      <a:pt x="240" y="184"/>
                    </a:lnTo>
                    <a:lnTo>
                      <a:pt x="240" y="180"/>
                    </a:lnTo>
                    <a:lnTo>
                      <a:pt x="240" y="176"/>
                    </a:lnTo>
                    <a:lnTo>
                      <a:pt x="240" y="172"/>
                    </a:lnTo>
                    <a:lnTo>
                      <a:pt x="240" y="168"/>
                    </a:lnTo>
                    <a:lnTo>
                      <a:pt x="240" y="164"/>
                    </a:lnTo>
                    <a:lnTo>
                      <a:pt x="240" y="160"/>
                    </a:lnTo>
                    <a:lnTo>
                      <a:pt x="240" y="156"/>
                    </a:lnTo>
                    <a:lnTo>
                      <a:pt x="240" y="152"/>
                    </a:lnTo>
                    <a:lnTo>
                      <a:pt x="240" y="148"/>
                    </a:lnTo>
                    <a:lnTo>
                      <a:pt x="240" y="144"/>
                    </a:lnTo>
                    <a:lnTo>
                      <a:pt x="240" y="140"/>
                    </a:lnTo>
                    <a:lnTo>
                      <a:pt x="240" y="136"/>
                    </a:lnTo>
                    <a:lnTo>
                      <a:pt x="240" y="132"/>
                    </a:lnTo>
                    <a:lnTo>
                      <a:pt x="240" y="128"/>
                    </a:lnTo>
                    <a:lnTo>
                      <a:pt x="240" y="124"/>
                    </a:lnTo>
                    <a:lnTo>
                      <a:pt x="240" y="120"/>
                    </a:lnTo>
                    <a:lnTo>
                      <a:pt x="240" y="116"/>
                    </a:lnTo>
                    <a:lnTo>
                      <a:pt x="240" y="112"/>
                    </a:lnTo>
                    <a:lnTo>
                      <a:pt x="238" y="108"/>
                    </a:lnTo>
                    <a:lnTo>
                      <a:pt x="238" y="104"/>
                    </a:lnTo>
                    <a:lnTo>
                      <a:pt x="238" y="98"/>
                    </a:lnTo>
                    <a:lnTo>
                      <a:pt x="238" y="94"/>
                    </a:lnTo>
                    <a:lnTo>
                      <a:pt x="238" y="90"/>
                    </a:lnTo>
                    <a:lnTo>
                      <a:pt x="238" y="86"/>
                    </a:lnTo>
                    <a:lnTo>
                      <a:pt x="238" y="82"/>
                    </a:lnTo>
                    <a:lnTo>
                      <a:pt x="238" y="78"/>
                    </a:lnTo>
                    <a:lnTo>
                      <a:pt x="238" y="74"/>
                    </a:lnTo>
                    <a:lnTo>
                      <a:pt x="238" y="70"/>
                    </a:lnTo>
                    <a:lnTo>
                      <a:pt x="238" y="70"/>
                    </a:lnTo>
                    <a:lnTo>
                      <a:pt x="236" y="68"/>
                    </a:lnTo>
                    <a:lnTo>
                      <a:pt x="236" y="64"/>
                    </a:lnTo>
                    <a:lnTo>
                      <a:pt x="234" y="60"/>
                    </a:lnTo>
                    <a:lnTo>
                      <a:pt x="234" y="58"/>
                    </a:lnTo>
                    <a:lnTo>
                      <a:pt x="234" y="54"/>
                    </a:lnTo>
                    <a:lnTo>
                      <a:pt x="232" y="52"/>
                    </a:lnTo>
                    <a:lnTo>
                      <a:pt x="234" y="52"/>
                    </a:lnTo>
                    <a:lnTo>
                      <a:pt x="236" y="48"/>
                    </a:lnTo>
                    <a:lnTo>
                      <a:pt x="236" y="46"/>
                    </a:lnTo>
                    <a:lnTo>
                      <a:pt x="236" y="44"/>
                    </a:lnTo>
                    <a:lnTo>
                      <a:pt x="236" y="42"/>
                    </a:lnTo>
                    <a:lnTo>
                      <a:pt x="236" y="40"/>
                    </a:lnTo>
                    <a:lnTo>
                      <a:pt x="234" y="38"/>
                    </a:lnTo>
                    <a:lnTo>
                      <a:pt x="234" y="36"/>
                    </a:lnTo>
                    <a:lnTo>
                      <a:pt x="234" y="32"/>
                    </a:lnTo>
                    <a:lnTo>
                      <a:pt x="236" y="30"/>
                    </a:lnTo>
                    <a:lnTo>
                      <a:pt x="236" y="30"/>
                    </a:lnTo>
                    <a:lnTo>
                      <a:pt x="238" y="28"/>
                    </a:lnTo>
                    <a:lnTo>
                      <a:pt x="238" y="28"/>
                    </a:lnTo>
                    <a:lnTo>
                      <a:pt x="238" y="26"/>
                    </a:lnTo>
                    <a:lnTo>
                      <a:pt x="238" y="26"/>
                    </a:lnTo>
                    <a:lnTo>
                      <a:pt x="236" y="22"/>
                    </a:lnTo>
                    <a:lnTo>
                      <a:pt x="236" y="22"/>
                    </a:lnTo>
                    <a:lnTo>
                      <a:pt x="234" y="22"/>
                    </a:lnTo>
                    <a:lnTo>
                      <a:pt x="232" y="20"/>
                    </a:lnTo>
                    <a:lnTo>
                      <a:pt x="228" y="20"/>
                    </a:lnTo>
                    <a:lnTo>
                      <a:pt x="222" y="20"/>
                    </a:lnTo>
                    <a:lnTo>
                      <a:pt x="222" y="20"/>
                    </a:lnTo>
                    <a:lnTo>
                      <a:pt x="220" y="18"/>
                    </a:lnTo>
                    <a:lnTo>
                      <a:pt x="218" y="18"/>
                    </a:lnTo>
                    <a:lnTo>
                      <a:pt x="210" y="16"/>
                    </a:lnTo>
                    <a:lnTo>
                      <a:pt x="208" y="14"/>
                    </a:lnTo>
                    <a:lnTo>
                      <a:pt x="208" y="14"/>
                    </a:lnTo>
                    <a:lnTo>
                      <a:pt x="208" y="12"/>
                    </a:lnTo>
                    <a:lnTo>
                      <a:pt x="206" y="10"/>
                    </a:lnTo>
                    <a:lnTo>
                      <a:pt x="204" y="8"/>
                    </a:lnTo>
                    <a:lnTo>
                      <a:pt x="202" y="8"/>
                    </a:lnTo>
                    <a:lnTo>
                      <a:pt x="198" y="6"/>
                    </a:lnTo>
                    <a:lnTo>
                      <a:pt x="196" y="6"/>
                    </a:lnTo>
                    <a:lnTo>
                      <a:pt x="194" y="4"/>
                    </a:lnTo>
                    <a:lnTo>
                      <a:pt x="188" y="4"/>
                    </a:lnTo>
                    <a:lnTo>
                      <a:pt x="186" y="4"/>
                    </a:lnTo>
                    <a:lnTo>
                      <a:pt x="184" y="4"/>
                    </a:lnTo>
                    <a:lnTo>
                      <a:pt x="182" y="6"/>
                    </a:lnTo>
                    <a:lnTo>
                      <a:pt x="180" y="6"/>
                    </a:lnTo>
                    <a:lnTo>
                      <a:pt x="176" y="6"/>
                    </a:lnTo>
                    <a:lnTo>
                      <a:pt x="170" y="10"/>
                    </a:lnTo>
                    <a:lnTo>
                      <a:pt x="166" y="14"/>
                    </a:lnTo>
                    <a:lnTo>
                      <a:pt x="162" y="16"/>
                    </a:lnTo>
                    <a:lnTo>
                      <a:pt x="162" y="18"/>
                    </a:lnTo>
                    <a:lnTo>
                      <a:pt x="160" y="20"/>
                    </a:lnTo>
                    <a:lnTo>
                      <a:pt x="160" y="24"/>
                    </a:lnTo>
                    <a:lnTo>
                      <a:pt x="160" y="28"/>
                    </a:lnTo>
                    <a:lnTo>
                      <a:pt x="162" y="32"/>
                    </a:lnTo>
                    <a:lnTo>
                      <a:pt x="162" y="34"/>
                    </a:lnTo>
                    <a:lnTo>
                      <a:pt x="164" y="36"/>
                    </a:lnTo>
                    <a:lnTo>
                      <a:pt x="164" y="38"/>
                    </a:lnTo>
                    <a:lnTo>
                      <a:pt x="164" y="40"/>
                    </a:lnTo>
                    <a:lnTo>
                      <a:pt x="162" y="42"/>
                    </a:lnTo>
                    <a:lnTo>
                      <a:pt x="158" y="48"/>
                    </a:lnTo>
                    <a:lnTo>
                      <a:pt x="156" y="50"/>
                    </a:lnTo>
                    <a:lnTo>
                      <a:pt x="150" y="52"/>
                    </a:lnTo>
                    <a:lnTo>
                      <a:pt x="148" y="52"/>
                    </a:lnTo>
                    <a:lnTo>
                      <a:pt x="146" y="52"/>
                    </a:lnTo>
                    <a:lnTo>
                      <a:pt x="142" y="48"/>
                    </a:lnTo>
                    <a:lnTo>
                      <a:pt x="134" y="42"/>
                    </a:lnTo>
                    <a:lnTo>
                      <a:pt x="130" y="42"/>
                    </a:lnTo>
                    <a:lnTo>
                      <a:pt x="128" y="40"/>
                    </a:lnTo>
                    <a:lnTo>
                      <a:pt x="122" y="38"/>
                    </a:lnTo>
                    <a:lnTo>
                      <a:pt x="112" y="34"/>
                    </a:lnTo>
                    <a:lnTo>
                      <a:pt x="108" y="34"/>
                    </a:lnTo>
                    <a:lnTo>
                      <a:pt x="102" y="34"/>
                    </a:lnTo>
                    <a:lnTo>
                      <a:pt x="98" y="32"/>
                    </a:lnTo>
                    <a:lnTo>
                      <a:pt x="96" y="30"/>
                    </a:lnTo>
                    <a:lnTo>
                      <a:pt x="94" y="30"/>
                    </a:lnTo>
                    <a:lnTo>
                      <a:pt x="94" y="26"/>
                    </a:lnTo>
                    <a:lnTo>
                      <a:pt x="92" y="24"/>
                    </a:lnTo>
                    <a:lnTo>
                      <a:pt x="92" y="22"/>
                    </a:lnTo>
                    <a:lnTo>
                      <a:pt x="90" y="18"/>
                    </a:lnTo>
                    <a:lnTo>
                      <a:pt x="90" y="16"/>
                    </a:lnTo>
                    <a:lnTo>
                      <a:pt x="88" y="14"/>
                    </a:lnTo>
                    <a:lnTo>
                      <a:pt x="78" y="12"/>
                    </a:lnTo>
                    <a:lnTo>
                      <a:pt x="76" y="10"/>
                    </a:lnTo>
                    <a:lnTo>
                      <a:pt x="74" y="8"/>
                    </a:lnTo>
                    <a:lnTo>
                      <a:pt x="72" y="8"/>
                    </a:lnTo>
                    <a:lnTo>
                      <a:pt x="68" y="6"/>
                    </a:lnTo>
                    <a:lnTo>
                      <a:pt x="66" y="6"/>
                    </a:lnTo>
                    <a:lnTo>
                      <a:pt x="64" y="6"/>
                    </a:lnTo>
                    <a:lnTo>
                      <a:pt x="60" y="4"/>
                    </a:lnTo>
                    <a:lnTo>
                      <a:pt x="58" y="4"/>
                    </a:lnTo>
                    <a:lnTo>
                      <a:pt x="52" y="6"/>
                    </a:lnTo>
                    <a:lnTo>
                      <a:pt x="46" y="6"/>
                    </a:lnTo>
                    <a:lnTo>
                      <a:pt x="44" y="6"/>
                    </a:lnTo>
                    <a:lnTo>
                      <a:pt x="38" y="2"/>
                    </a:lnTo>
                    <a:lnTo>
                      <a:pt x="36" y="0"/>
                    </a:lnTo>
                    <a:lnTo>
                      <a:pt x="32" y="0"/>
                    </a:lnTo>
                    <a:lnTo>
                      <a:pt x="32" y="0"/>
                    </a:lnTo>
                    <a:lnTo>
                      <a:pt x="32" y="4"/>
                    </a:lnTo>
                    <a:lnTo>
                      <a:pt x="32" y="4"/>
                    </a:lnTo>
                    <a:lnTo>
                      <a:pt x="32" y="6"/>
                    </a:lnTo>
                    <a:lnTo>
                      <a:pt x="32" y="10"/>
                    </a:lnTo>
                    <a:lnTo>
                      <a:pt x="34" y="12"/>
                    </a:lnTo>
                    <a:lnTo>
                      <a:pt x="34" y="12"/>
                    </a:lnTo>
                    <a:lnTo>
                      <a:pt x="34" y="14"/>
                    </a:lnTo>
                    <a:lnTo>
                      <a:pt x="30" y="14"/>
                    </a:lnTo>
                    <a:lnTo>
                      <a:pt x="28" y="16"/>
                    </a:lnTo>
                    <a:lnTo>
                      <a:pt x="26" y="18"/>
                    </a:lnTo>
                    <a:lnTo>
                      <a:pt x="22" y="20"/>
                    </a:lnTo>
                    <a:lnTo>
                      <a:pt x="22" y="20"/>
                    </a:lnTo>
                    <a:lnTo>
                      <a:pt x="20" y="22"/>
                    </a:lnTo>
                    <a:lnTo>
                      <a:pt x="20" y="22"/>
                    </a:lnTo>
                    <a:lnTo>
                      <a:pt x="20" y="22"/>
                    </a:lnTo>
                    <a:lnTo>
                      <a:pt x="18" y="24"/>
                    </a:lnTo>
                    <a:lnTo>
                      <a:pt x="18" y="26"/>
                    </a:lnTo>
                    <a:lnTo>
                      <a:pt x="14" y="26"/>
                    </a:lnTo>
                    <a:lnTo>
                      <a:pt x="14" y="26"/>
                    </a:lnTo>
                    <a:lnTo>
                      <a:pt x="14" y="28"/>
                    </a:lnTo>
                    <a:lnTo>
                      <a:pt x="12" y="28"/>
                    </a:lnTo>
                    <a:lnTo>
                      <a:pt x="12" y="30"/>
                    </a:lnTo>
                    <a:lnTo>
                      <a:pt x="12" y="34"/>
                    </a:lnTo>
                    <a:lnTo>
                      <a:pt x="14" y="38"/>
                    </a:lnTo>
                    <a:lnTo>
                      <a:pt x="14" y="40"/>
                    </a:lnTo>
                    <a:lnTo>
                      <a:pt x="14" y="40"/>
                    </a:lnTo>
                    <a:lnTo>
                      <a:pt x="14" y="42"/>
                    </a:lnTo>
                    <a:lnTo>
                      <a:pt x="12" y="44"/>
                    </a:lnTo>
                    <a:lnTo>
                      <a:pt x="12" y="46"/>
                    </a:lnTo>
                    <a:lnTo>
                      <a:pt x="10" y="48"/>
                    </a:lnTo>
                    <a:lnTo>
                      <a:pt x="8" y="50"/>
                    </a:lnTo>
                    <a:lnTo>
                      <a:pt x="8" y="50"/>
                    </a:lnTo>
                    <a:lnTo>
                      <a:pt x="4" y="52"/>
                    </a:lnTo>
                    <a:lnTo>
                      <a:pt x="4" y="52"/>
                    </a:lnTo>
                    <a:lnTo>
                      <a:pt x="2" y="54"/>
                    </a:lnTo>
                    <a:lnTo>
                      <a:pt x="0" y="54"/>
                    </a:lnTo>
                    <a:lnTo>
                      <a:pt x="2" y="56"/>
                    </a:lnTo>
                    <a:lnTo>
                      <a:pt x="4" y="60"/>
                    </a:lnTo>
                    <a:lnTo>
                      <a:pt x="4" y="62"/>
                    </a:lnTo>
                    <a:lnTo>
                      <a:pt x="6" y="64"/>
                    </a:lnTo>
                    <a:lnTo>
                      <a:pt x="6" y="68"/>
                    </a:lnTo>
                    <a:lnTo>
                      <a:pt x="8" y="72"/>
                    </a:lnTo>
                    <a:lnTo>
                      <a:pt x="8" y="72"/>
                    </a:lnTo>
                    <a:lnTo>
                      <a:pt x="8" y="74"/>
                    </a:lnTo>
                    <a:lnTo>
                      <a:pt x="8" y="82"/>
                    </a:lnTo>
                    <a:lnTo>
                      <a:pt x="8" y="92"/>
                    </a:lnTo>
                    <a:lnTo>
                      <a:pt x="8" y="96"/>
                    </a:lnTo>
                    <a:lnTo>
                      <a:pt x="8" y="100"/>
                    </a:lnTo>
                    <a:lnTo>
                      <a:pt x="6" y="104"/>
                    </a:lnTo>
                    <a:lnTo>
                      <a:pt x="6" y="106"/>
                    </a:lnTo>
                    <a:lnTo>
                      <a:pt x="8" y="110"/>
                    </a:lnTo>
                    <a:lnTo>
                      <a:pt x="8" y="112"/>
                    </a:lnTo>
                    <a:lnTo>
                      <a:pt x="8" y="112"/>
                    </a:lnTo>
                    <a:lnTo>
                      <a:pt x="8" y="116"/>
                    </a:lnTo>
                    <a:lnTo>
                      <a:pt x="8" y="118"/>
                    </a:lnTo>
                    <a:lnTo>
                      <a:pt x="6" y="120"/>
                    </a:lnTo>
                    <a:lnTo>
                      <a:pt x="2" y="122"/>
                    </a:lnTo>
                    <a:lnTo>
                      <a:pt x="2" y="124"/>
                    </a:lnTo>
                    <a:lnTo>
                      <a:pt x="2" y="126"/>
                    </a:lnTo>
                    <a:lnTo>
                      <a:pt x="2" y="126"/>
                    </a:lnTo>
                    <a:lnTo>
                      <a:pt x="4" y="130"/>
                    </a:lnTo>
                    <a:lnTo>
                      <a:pt x="6" y="134"/>
                    </a:lnTo>
                    <a:lnTo>
                      <a:pt x="10" y="140"/>
                    </a:lnTo>
                    <a:lnTo>
                      <a:pt x="10" y="142"/>
                    </a:lnTo>
                    <a:lnTo>
                      <a:pt x="10" y="144"/>
                    </a:lnTo>
                    <a:lnTo>
                      <a:pt x="12" y="150"/>
                    </a:lnTo>
                    <a:lnTo>
                      <a:pt x="14" y="152"/>
                    </a:lnTo>
                    <a:lnTo>
                      <a:pt x="14" y="152"/>
                    </a:lnTo>
                    <a:lnTo>
                      <a:pt x="16" y="154"/>
                    </a:lnTo>
                    <a:lnTo>
                      <a:pt x="16" y="154"/>
                    </a:lnTo>
                    <a:lnTo>
                      <a:pt x="16" y="154"/>
                    </a:lnTo>
                    <a:lnTo>
                      <a:pt x="20" y="154"/>
                    </a:lnTo>
                    <a:lnTo>
                      <a:pt x="28" y="156"/>
                    </a:lnTo>
                    <a:lnTo>
                      <a:pt x="34" y="158"/>
                    </a:lnTo>
                    <a:lnTo>
                      <a:pt x="34" y="158"/>
                    </a:lnTo>
                    <a:lnTo>
                      <a:pt x="36" y="162"/>
                    </a:lnTo>
                    <a:lnTo>
                      <a:pt x="38" y="166"/>
                    </a:lnTo>
                    <a:lnTo>
                      <a:pt x="38" y="168"/>
                    </a:lnTo>
                    <a:lnTo>
                      <a:pt x="40" y="172"/>
                    </a:lnTo>
                    <a:lnTo>
                      <a:pt x="48" y="174"/>
                    </a:lnTo>
                    <a:lnTo>
                      <a:pt x="56" y="176"/>
                    </a:lnTo>
                    <a:lnTo>
                      <a:pt x="64" y="178"/>
                    </a:lnTo>
                    <a:lnTo>
                      <a:pt x="66" y="180"/>
                    </a:lnTo>
                    <a:lnTo>
                      <a:pt x="70" y="184"/>
                    </a:lnTo>
                    <a:lnTo>
                      <a:pt x="74" y="188"/>
                    </a:lnTo>
                    <a:lnTo>
                      <a:pt x="76" y="188"/>
                    </a:lnTo>
                    <a:lnTo>
                      <a:pt x="76" y="188"/>
                    </a:lnTo>
                    <a:lnTo>
                      <a:pt x="80" y="186"/>
                    </a:lnTo>
                    <a:lnTo>
                      <a:pt x="86" y="182"/>
                    </a:lnTo>
                    <a:lnTo>
                      <a:pt x="86" y="182"/>
                    </a:lnTo>
                    <a:lnTo>
                      <a:pt x="92" y="178"/>
                    </a:lnTo>
                    <a:lnTo>
                      <a:pt x="96" y="176"/>
                    </a:lnTo>
                    <a:lnTo>
                      <a:pt x="102" y="174"/>
                    </a:lnTo>
                    <a:lnTo>
                      <a:pt x="108" y="176"/>
                    </a:lnTo>
                    <a:lnTo>
                      <a:pt x="114" y="180"/>
                    </a:lnTo>
                    <a:lnTo>
                      <a:pt x="122" y="184"/>
                    </a:lnTo>
                    <a:lnTo>
                      <a:pt x="130" y="190"/>
                    </a:lnTo>
                    <a:lnTo>
                      <a:pt x="138" y="194"/>
                    </a:lnTo>
                    <a:lnTo>
                      <a:pt x="144" y="198"/>
                    </a:lnTo>
                    <a:lnTo>
                      <a:pt x="152" y="202"/>
                    </a:lnTo>
                    <a:lnTo>
                      <a:pt x="160" y="206"/>
                    </a:lnTo>
                    <a:lnTo>
                      <a:pt x="166" y="210"/>
                    </a:lnTo>
                    <a:lnTo>
                      <a:pt x="174" y="214"/>
                    </a:lnTo>
                    <a:lnTo>
                      <a:pt x="182" y="218"/>
                    </a:lnTo>
                    <a:lnTo>
                      <a:pt x="190" y="222"/>
                    </a:lnTo>
                    <a:lnTo>
                      <a:pt x="196" y="228"/>
                    </a:lnTo>
                    <a:lnTo>
                      <a:pt x="204" y="232"/>
                    </a:lnTo>
                    <a:lnTo>
                      <a:pt x="212" y="236"/>
                    </a:lnTo>
                    <a:lnTo>
                      <a:pt x="220" y="240"/>
                    </a:lnTo>
                    <a:lnTo>
                      <a:pt x="226" y="244"/>
                    </a:lnTo>
                    <a:lnTo>
                      <a:pt x="226" y="242"/>
                    </a:lnTo>
                    <a:lnTo>
                      <a:pt x="226" y="240"/>
                    </a:lnTo>
                    <a:lnTo>
                      <a:pt x="226" y="238"/>
                    </a:lnTo>
                    <a:lnTo>
                      <a:pt x="226" y="236"/>
                    </a:lnTo>
                    <a:lnTo>
                      <a:pt x="230" y="236"/>
                    </a:lnTo>
                    <a:lnTo>
                      <a:pt x="234" y="236"/>
                    </a:lnTo>
                    <a:lnTo>
                      <a:pt x="238" y="236"/>
                    </a:lnTo>
                    <a:lnTo>
                      <a:pt x="242" y="236"/>
                    </a:lnTo>
                    <a:lnTo>
                      <a:pt x="242" y="234"/>
                    </a:lnTo>
                    <a:lnTo>
                      <a:pt x="242" y="234"/>
                    </a:lnTo>
                    <a:lnTo>
                      <a:pt x="242" y="234"/>
                    </a:lnTo>
                    <a:lnTo>
                      <a:pt x="242" y="234"/>
                    </a:lnTo>
                    <a:lnTo>
                      <a:pt x="242" y="22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5" name="Freeform 127"/>
              <p:cNvSpPr>
                <a:spLocks/>
              </p:cNvSpPr>
              <p:nvPr/>
            </p:nvSpPr>
            <p:spPr bwMode="auto">
              <a:xfrm>
                <a:off x="3287" y="1925"/>
                <a:ext cx="64" cy="74"/>
              </a:xfrm>
              <a:custGeom>
                <a:avLst/>
                <a:gdLst>
                  <a:gd name="T0" fmla="*/ 62 w 64"/>
                  <a:gd name="T1" fmla="*/ 48 h 74"/>
                  <a:gd name="T2" fmla="*/ 60 w 64"/>
                  <a:gd name="T3" fmla="*/ 46 h 74"/>
                  <a:gd name="T4" fmla="*/ 58 w 64"/>
                  <a:gd name="T5" fmla="*/ 44 h 74"/>
                  <a:gd name="T6" fmla="*/ 56 w 64"/>
                  <a:gd name="T7" fmla="*/ 40 h 74"/>
                  <a:gd name="T8" fmla="*/ 52 w 64"/>
                  <a:gd name="T9" fmla="*/ 40 h 74"/>
                  <a:gd name="T10" fmla="*/ 48 w 64"/>
                  <a:gd name="T11" fmla="*/ 38 h 74"/>
                  <a:gd name="T12" fmla="*/ 46 w 64"/>
                  <a:gd name="T13" fmla="*/ 36 h 74"/>
                  <a:gd name="T14" fmla="*/ 44 w 64"/>
                  <a:gd name="T15" fmla="*/ 36 h 74"/>
                  <a:gd name="T16" fmla="*/ 50 w 64"/>
                  <a:gd name="T17" fmla="*/ 30 h 74"/>
                  <a:gd name="T18" fmla="*/ 50 w 64"/>
                  <a:gd name="T19" fmla="*/ 26 h 74"/>
                  <a:gd name="T20" fmla="*/ 48 w 64"/>
                  <a:gd name="T21" fmla="*/ 18 h 74"/>
                  <a:gd name="T22" fmla="*/ 46 w 64"/>
                  <a:gd name="T23" fmla="*/ 16 h 74"/>
                  <a:gd name="T24" fmla="*/ 44 w 64"/>
                  <a:gd name="T25" fmla="*/ 14 h 74"/>
                  <a:gd name="T26" fmla="*/ 42 w 64"/>
                  <a:gd name="T27" fmla="*/ 18 h 74"/>
                  <a:gd name="T28" fmla="*/ 42 w 64"/>
                  <a:gd name="T29" fmla="*/ 20 h 74"/>
                  <a:gd name="T30" fmla="*/ 40 w 64"/>
                  <a:gd name="T31" fmla="*/ 22 h 74"/>
                  <a:gd name="T32" fmla="*/ 38 w 64"/>
                  <a:gd name="T33" fmla="*/ 24 h 74"/>
                  <a:gd name="T34" fmla="*/ 36 w 64"/>
                  <a:gd name="T35" fmla="*/ 22 h 74"/>
                  <a:gd name="T36" fmla="*/ 34 w 64"/>
                  <a:gd name="T37" fmla="*/ 20 h 74"/>
                  <a:gd name="T38" fmla="*/ 32 w 64"/>
                  <a:gd name="T39" fmla="*/ 20 h 74"/>
                  <a:gd name="T40" fmla="*/ 32 w 64"/>
                  <a:gd name="T41" fmla="*/ 16 h 74"/>
                  <a:gd name="T42" fmla="*/ 32 w 64"/>
                  <a:gd name="T43" fmla="*/ 12 h 74"/>
                  <a:gd name="T44" fmla="*/ 32 w 64"/>
                  <a:gd name="T45" fmla="*/ 10 h 74"/>
                  <a:gd name="T46" fmla="*/ 32 w 64"/>
                  <a:gd name="T47" fmla="*/ 8 h 74"/>
                  <a:gd name="T48" fmla="*/ 30 w 64"/>
                  <a:gd name="T49" fmla="*/ 4 h 74"/>
                  <a:gd name="T50" fmla="*/ 30 w 64"/>
                  <a:gd name="T51" fmla="*/ 2 h 74"/>
                  <a:gd name="T52" fmla="*/ 28 w 64"/>
                  <a:gd name="T53" fmla="*/ 0 h 74"/>
                  <a:gd name="T54" fmla="*/ 28 w 64"/>
                  <a:gd name="T55" fmla="*/ 2 h 74"/>
                  <a:gd name="T56" fmla="*/ 26 w 64"/>
                  <a:gd name="T57" fmla="*/ 0 h 74"/>
                  <a:gd name="T58" fmla="*/ 22 w 64"/>
                  <a:gd name="T59" fmla="*/ 0 h 74"/>
                  <a:gd name="T60" fmla="*/ 18 w 64"/>
                  <a:gd name="T61" fmla="*/ 0 h 74"/>
                  <a:gd name="T62" fmla="*/ 18 w 64"/>
                  <a:gd name="T63" fmla="*/ 6 h 74"/>
                  <a:gd name="T64" fmla="*/ 14 w 64"/>
                  <a:gd name="T65" fmla="*/ 8 h 74"/>
                  <a:gd name="T66" fmla="*/ 12 w 64"/>
                  <a:gd name="T67" fmla="*/ 14 h 74"/>
                  <a:gd name="T68" fmla="*/ 6 w 64"/>
                  <a:gd name="T69" fmla="*/ 20 h 74"/>
                  <a:gd name="T70" fmla="*/ 2 w 64"/>
                  <a:gd name="T71" fmla="*/ 26 h 74"/>
                  <a:gd name="T72" fmla="*/ 2 w 64"/>
                  <a:gd name="T73" fmla="*/ 32 h 74"/>
                  <a:gd name="T74" fmla="*/ 10 w 64"/>
                  <a:gd name="T75" fmla="*/ 40 h 74"/>
                  <a:gd name="T76" fmla="*/ 16 w 64"/>
                  <a:gd name="T77" fmla="*/ 42 h 74"/>
                  <a:gd name="T78" fmla="*/ 32 w 64"/>
                  <a:gd name="T79" fmla="*/ 58 h 74"/>
                  <a:gd name="T80" fmla="*/ 54 w 64"/>
                  <a:gd name="T81" fmla="*/ 72 h 74"/>
                  <a:gd name="T82" fmla="*/ 60 w 64"/>
                  <a:gd name="T83" fmla="*/ 74 h 74"/>
                  <a:gd name="T84" fmla="*/ 60 w 64"/>
                  <a:gd name="T85" fmla="*/ 64 h 74"/>
                  <a:gd name="T86" fmla="*/ 62 w 64"/>
                  <a:gd name="T87" fmla="*/ 60 h 74"/>
                  <a:gd name="T88" fmla="*/ 64 w 64"/>
                  <a:gd name="T89" fmla="*/ 56 h 74"/>
                  <a:gd name="T90" fmla="*/ 64 w 64"/>
                  <a:gd name="T91" fmla="*/ 5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 h="74">
                    <a:moveTo>
                      <a:pt x="64" y="52"/>
                    </a:moveTo>
                    <a:lnTo>
                      <a:pt x="62" y="48"/>
                    </a:lnTo>
                    <a:lnTo>
                      <a:pt x="62" y="48"/>
                    </a:lnTo>
                    <a:lnTo>
                      <a:pt x="62" y="48"/>
                    </a:lnTo>
                    <a:lnTo>
                      <a:pt x="62" y="48"/>
                    </a:lnTo>
                    <a:lnTo>
                      <a:pt x="60" y="46"/>
                    </a:lnTo>
                    <a:lnTo>
                      <a:pt x="58" y="46"/>
                    </a:lnTo>
                    <a:lnTo>
                      <a:pt x="58" y="46"/>
                    </a:lnTo>
                    <a:lnTo>
                      <a:pt x="58" y="44"/>
                    </a:lnTo>
                    <a:lnTo>
                      <a:pt x="56" y="44"/>
                    </a:lnTo>
                    <a:lnTo>
                      <a:pt x="56" y="42"/>
                    </a:lnTo>
                    <a:lnTo>
                      <a:pt x="56" y="40"/>
                    </a:lnTo>
                    <a:lnTo>
                      <a:pt x="54" y="40"/>
                    </a:lnTo>
                    <a:lnTo>
                      <a:pt x="54" y="40"/>
                    </a:lnTo>
                    <a:lnTo>
                      <a:pt x="52" y="40"/>
                    </a:lnTo>
                    <a:lnTo>
                      <a:pt x="52" y="40"/>
                    </a:lnTo>
                    <a:lnTo>
                      <a:pt x="50" y="40"/>
                    </a:lnTo>
                    <a:lnTo>
                      <a:pt x="48" y="38"/>
                    </a:lnTo>
                    <a:lnTo>
                      <a:pt x="48" y="38"/>
                    </a:lnTo>
                    <a:lnTo>
                      <a:pt x="48" y="36"/>
                    </a:lnTo>
                    <a:lnTo>
                      <a:pt x="46" y="36"/>
                    </a:lnTo>
                    <a:lnTo>
                      <a:pt x="46" y="36"/>
                    </a:lnTo>
                    <a:lnTo>
                      <a:pt x="46" y="36"/>
                    </a:lnTo>
                    <a:lnTo>
                      <a:pt x="44" y="36"/>
                    </a:lnTo>
                    <a:lnTo>
                      <a:pt x="48" y="32"/>
                    </a:lnTo>
                    <a:lnTo>
                      <a:pt x="50" y="30"/>
                    </a:lnTo>
                    <a:lnTo>
                      <a:pt x="50" y="30"/>
                    </a:lnTo>
                    <a:lnTo>
                      <a:pt x="50" y="28"/>
                    </a:lnTo>
                    <a:lnTo>
                      <a:pt x="50" y="28"/>
                    </a:lnTo>
                    <a:lnTo>
                      <a:pt x="50" y="26"/>
                    </a:lnTo>
                    <a:lnTo>
                      <a:pt x="48" y="20"/>
                    </a:lnTo>
                    <a:lnTo>
                      <a:pt x="48" y="18"/>
                    </a:lnTo>
                    <a:lnTo>
                      <a:pt x="48" y="18"/>
                    </a:lnTo>
                    <a:lnTo>
                      <a:pt x="46" y="18"/>
                    </a:lnTo>
                    <a:lnTo>
                      <a:pt x="46" y="16"/>
                    </a:lnTo>
                    <a:lnTo>
                      <a:pt x="46" y="16"/>
                    </a:lnTo>
                    <a:lnTo>
                      <a:pt x="46" y="14"/>
                    </a:lnTo>
                    <a:lnTo>
                      <a:pt x="44" y="14"/>
                    </a:lnTo>
                    <a:lnTo>
                      <a:pt x="44" y="14"/>
                    </a:lnTo>
                    <a:lnTo>
                      <a:pt x="44" y="16"/>
                    </a:lnTo>
                    <a:lnTo>
                      <a:pt x="44" y="16"/>
                    </a:lnTo>
                    <a:lnTo>
                      <a:pt x="42" y="18"/>
                    </a:lnTo>
                    <a:lnTo>
                      <a:pt x="42" y="18"/>
                    </a:lnTo>
                    <a:lnTo>
                      <a:pt x="42" y="18"/>
                    </a:lnTo>
                    <a:lnTo>
                      <a:pt x="42" y="20"/>
                    </a:lnTo>
                    <a:lnTo>
                      <a:pt x="40" y="22"/>
                    </a:lnTo>
                    <a:lnTo>
                      <a:pt x="40" y="22"/>
                    </a:lnTo>
                    <a:lnTo>
                      <a:pt x="40" y="22"/>
                    </a:lnTo>
                    <a:lnTo>
                      <a:pt x="40" y="22"/>
                    </a:lnTo>
                    <a:lnTo>
                      <a:pt x="40" y="22"/>
                    </a:lnTo>
                    <a:lnTo>
                      <a:pt x="38" y="24"/>
                    </a:lnTo>
                    <a:lnTo>
                      <a:pt x="36" y="24"/>
                    </a:lnTo>
                    <a:lnTo>
                      <a:pt x="36" y="22"/>
                    </a:lnTo>
                    <a:lnTo>
                      <a:pt x="36" y="22"/>
                    </a:lnTo>
                    <a:lnTo>
                      <a:pt x="36" y="22"/>
                    </a:lnTo>
                    <a:lnTo>
                      <a:pt x="34" y="20"/>
                    </a:lnTo>
                    <a:lnTo>
                      <a:pt x="34" y="20"/>
                    </a:lnTo>
                    <a:lnTo>
                      <a:pt x="32" y="20"/>
                    </a:lnTo>
                    <a:lnTo>
                      <a:pt x="32" y="20"/>
                    </a:lnTo>
                    <a:lnTo>
                      <a:pt x="32" y="20"/>
                    </a:lnTo>
                    <a:lnTo>
                      <a:pt x="32" y="20"/>
                    </a:lnTo>
                    <a:lnTo>
                      <a:pt x="32" y="18"/>
                    </a:lnTo>
                    <a:lnTo>
                      <a:pt x="32" y="16"/>
                    </a:lnTo>
                    <a:lnTo>
                      <a:pt x="32" y="16"/>
                    </a:lnTo>
                    <a:lnTo>
                      <a:pt x="32" y="14"/>
                    </a:lnTo>
                    <a:lnTo>
                      <a:pt x="32" y="12"/>
                    </a:lnTo>
                    <a:lnTo>
                      <a:pt x="32" y="12"/>
                    </a:lnTo>
                    <a:lnTo>
                      <a:pt x="32" y="10"/>
                    </a:lnTo>
                    <a:lnTo>
                      <a:pt x="32" y="10"/>
                    </a:lnTo>
                    <a:lnTo>
                      <a:pt x="32" y="8"/>
                    </a:lnTo>
                    <a:lnTo>
                      <a:pt x="32" y="8"/>
                    </a:lnTo>
                    <a:lnTo>
                      <a:pt x="32" y="8"/>
                    </a:lnTo>
                    <a:lnTo>
                      <a:pt x="32" y="6"/>
                    </a:lnTo>
                    <a:lnTo>
                      <a:pt x="30" y="6"/>
                    </a:lnTo>
                    <a:lnTo>
                      <a:pt x="30" y="4"/>
                    </a:lnTo>
                    <a:lnTo>
                      <a:pt x="30" y="4"/>
                    </a:lnTo>
                    <a:lnTo>
                      <a:pt x="30" y="2"/>
                    </a:lnTo>
                    <a:lnTo>
                      <a:pt x="30" y="2"/>
                    </a:lnTo>
                    <a:lnTo>
                      <a:pt x="28" y="2"/>
                    </a:lnTo>
                    <a:lnTo>
                      <a:pt x="28" y="0"/>
                    </a:lnTo>
                    <a:lnTo>
                      <a:pt x="28" y="0"/>
                    </a:lnTo>
                    <a:lnTo>
                      <a:pt x="28" y="0"/>
                    </a:lnTo>
                    <a:lnTo>
                      <a:pt x="28" y="2"/>
                    </a:lnTo>
                    <a:lnTo>
                      <a:pt x="28" y="2"/>
                    </a:lnTo>
                    <a:lnTo>
                      <a:pt x="26" y="0"/>
                    </a:lnTo>
                    <a:lnTo>
                      <a:pt x="26" y="0"/>
                    </a:lnTo>
                    <a:lnTo>
                      <a:pt x="26" y="0"/>
                    </a:lnTo>
                    <a:lnTo>
                      <a:pt x="22" y="2"/>
                    </a:lnTo>
                    <a:lnTo>
                      <a:pt x="22" y="0"/>
                    </a:lnTo>
                    <a:lnTo>
                      <a:pt x="22" y="0"/>
                    </a:lnTo>
                    <a:lnTo>
                      <a:pt x="20" y="0"/>
                    </a:lnTo>
                    <a:lnTo>
                      <a:pt x="20" y="0"/>
                    </a:lnTo>
                    <a:lnTo>
                      <a:pt x="18" y="0"/>
                    </a:lnTo>
                    <a:lnTo>
                      <a:pt x="18" y="2"/>
                    </a:lnTo>
                    <a:lnTo>
                      <a:pt x="18" y="4"/>
                    </a:lnTo>
                    <a:lnTo>
                      <a:pt x="18" y="6"/>
                    </a:lnTo>
                    <a:lnTo>
                      <a:pt x="18" y="6"/>
                    </a:lnTo>
                    <a:lnTo>
                      <a:pt x="16" y="6"/>
                    </a:lnTo>
                    <a:lnTo>
                      <a:pt x="14" y="8"/>
                    </a:lnTo>
                    <a:lnTo>
                      <a:pt x="14" y="12"/>
                    </a:lnTo>
                    <a:lnTo>
                      <a:pt x="12" y="14"/>
                    </a:lnTo>
                    <a:lnTo>
                      <a:pt x="12" y="14"/>
                    </a:lnTo>
                    <a:lnTo>
                      <a:pt x="10" y="18"/>
                    </a:lnTo>
                    <a:lnTo>
                      <a:pt x="8" y="18"/>
                    </a:lnTo>
                    <a:lnTo>
                      <a:pt x="6" y="20"/>
                    </a:lnTo>
                    <a:lnTo>
                      <a:pt x="4" y="22"/>
                    </a:lnTo>
                    <a:lnTo>
                      <a:pt x="4" y="22"/>
                    </a:lnTo>
                    <a:lnTo>
                      <a:pt x="2" y="26"/>
                    </a:lnTo>
                    <a:lnTo>
                      <a:pt x="0" y="28"/>
                    </a:lnTo>
                    <a:lnTo>
                      <a:pt x="0" y="28"/>
                    </a:lnTo>
                    <a:lnTo>
                      <a:pt x="2" y="32"/>
                    </a:lnTo>
                    <a:lnTo>
                      <a:pt x="8" y="34"/>
                    </a:lnTo>
                    <a:lnTo>
                      <a:pt x="10" y="36"/>
                    </a:lnTo>
                    <a:lnTo>
                      <a:pt x="10" y="40"/>
                    </a:lnTo>
                    <a:lnTo>
                      <a:pt x="12" y="40"/>
                    </a:lnTo>
                    <a:lnTo>
                      <a:pt x="14" y="42"/>
                    </a:lnTo>
                    <a:lnTo>
                      <a:pt x="16" y="42"/>
                    </a:lnTo>
                    <a:lnTo>
                      <a:pt x="18" y="44"/>
                    </a:lnTo>
                    <a:lnTo>
                      <a:pt x="28" y="54"/>
                    </a:lnTo>
                    <a:lnTo>
                      <a:pt x="32" y="58"/>
                    </a:lnTo>
                    <a:lnTo>
                      <a:pt x="36" y="62"/>
                    </a:lnTo>
                    <a:lnTo>
                      <a:pt x="50" y="70"/>
                    </a:lnTo>
                    <a:lnTo>
                      <a:pt x="54" y="72"/>
                    </a:lnTo>
                    <a:lnTo>
                      <a:pt x="60" y="74"/>
                    </a:lnTo>
                    <a:lnTo>
                      <a:pt x="62" y="74"/>
                    </a:lnTo>
                    <a:lnTo>
                      <a:pt x="60" y="74"/>
                    </a:lnTo>
                    <a:lnTo>
                      <a:pt x="60" y="70"/>
                    </a:lnTo>
                    <a:lnTo>
                      <a:pt x="60" y="66"/>
                    </a:lnTo>
                    <a:lnTo>
                      <a:pt x="60" y="64"/>
                    </a:lnTo>
                    <a:lnTo>
                      <a:pt x="60" y="62"/>
                    </a:lnTo>
                    <a:lnTo>
                      <a:pt x="60" y="62"/>
                    </a:lnTo>
                    <a:lnTo>
                      <a:pt x="62" y="60"/>
                    </a:lnTo>
                    <a:lnTo>
                      <a:pt x="62" y="60"/>
                    </a:lnTo>
                    <a:lnTo>
                      <a:pt x="62" y="58"/>
                    </a:lnTo>
                    <a:lnTo>
                      <a:pt x="64" y="56"/>
                    </a:lnTo>
                    <a:lnTo>
                      <a:pt x="64" y="54"/>
                    </a:lnTo>
                    <a:lnTo>
                      <a:pt x="64" y="54"/>
                    </a:lnTo>
                    <a:lnTo>
                      <a:pt x="64" y="52"/>
                    </a:lnTo>
                    <a:lnTo>
                      <a:pt x="64" y="5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6" name="Freeform 128"/>
              <p:cNvSpPr>
                <a:spLocks/>
              </p:cNvSpPr>
              <p:nvPr/>
            </p:nvSpPr>
            <p:spPr bwMode="auto">
              <a:xfrm>
                <a:off x="3883" y="2588"/>
                <a:ext cx="36" cy="38"/>
              </a:xfrm>
              <a:custGeom>
                <a:avLst/>
                <a:gdLst>
                  <a:gd name="T0" fmla="*/ 36 w 36"/>
                  <a:gd name="T1" fmla="*/ 10 h 38"/>
                  <a:gd name="T2" fmla="*/ 34 w 36"/>
                  <a:gd name="T3" fmla="*/ 10 h 38"/>
                  <a:gd name="T4" fmla="*/ 32 w 36"/>
                  <a:gd name="T5" fmla="*/ 8 h 38"/>
                  <a:gd name="T6" fmla="*/ 28 w 36"/>
                  <a:gd name="T7" fmla="*/ 4 h 38"/>
                  <a:gd name="T8" fmla="*/ 26 w 36"/>
                  <a:gd name="T9" fmla="*/ 2 h 38"/>
                  <a:gd name="T10" fmla="*/ 26 w 36"/>
                  <a:gd name="T11" fmla="*/ 0 h 38"/>
                  <a:gd name="T12" fmla="*/ 24 w 36"/>
                  <a:gd name="T13" fmla="*/ 0 h 38"/>
                  <a:gd name="T14" fmla="*/ 20 w 36"/>
                  <a:gd name="T15" fmla="*/ 2 h 38"/>
                  <a:gd name="T16" fmla="*/ 16 w 36"/>
                  <a:gd name="T17" fmla="*/ 6 h 38"/>
                  <a:gd name="T18" fmla="*/ 12 w 36"/>
                  <a:gd name="T19" fmla="*/ 6 h 38"/>
                  <a:gd name="T20" fmla="*/ 10 w 36"/>
                  <a:gd name="T21" fmla="*/ 10 h 38"/>
                  <a:gd name="T22" fmla="*/ 8 w 36"/>
                  <a:gd name="T23" fmla="*/ 12 h 38"/>
                  <a:gd name="T24" fmla="*/ 6 w 36"/>
                  <a:gd name="T25" fmla="*/ 14 h 38"/>
                  <a:gd name="T26" fmla="*/ 4 w 36"/>
                  <a:gd name="T27" fmla="*/ 18 h 38"/>
                  <a:gd name="T28" fmla="*/ 2 w 36"/>
                  <a:gd name="T29" fmla="*/ 18 h 38"/>
                  <a:gd name="T30" fmla="*/ 0 w 36"/>
                  <a:gd name="T31" fmla="*/ 20 h 38"/>
                  <a:gd name="T32" fmla="*/ 2 w 36"/>
                  <a:gd name="T33" fmla="*/ 22 h 38"/>
                  <a:gd name="T34" fmla="*/ 4 w 36"/>
                  <a:gd name="T35" fmla="*/ 26 h 38"/>
                  <a:gd name="T36" fmla="*/ 6 w 36"/>
                  <a:gd name="T37" fmla="*/ 28 h 38"/>
                  <a:gd name="T38" fmla="*/ 6 w 36"/>
                  <a:gd name="T39" fmla="*/ 30 h 38"/>
                  <a:gd name="T40" fmla="*/ 6 w 36"/>
                  <a:gd name="T41" fmla="*/ 32 h 38"/>
                  <a:gd name="T42" fmla="*/ 6 w 36"/>
                  <a:gd name="T43" fmla="*/ 32 h 38"/>
                  <a:gd name="T44" fmla="*/ 8 w 36"/>
                  <a:gd name="T45" fmla="*/ 34 h 38"/>
                  <a:gd name="T46" fmla="*/ 10 w 36"/>
                  <a:gd name="T47" fmla="*/ 36 h 38"/>
                  <a:gd name="T48" fmla="*/ 12 w 36"/>
                  <a:gd name="T49" fmla="*/ 36 h 38"/>
                  <a:gd name="T50" fmla="*/ 16 w 36"/>
                  <a:gd name="T51" fmla="*/ 36 h 38"/>
                  <a:gd name="T52" fmla="*/ 16 w 36"/>
                  <a:gd name="T53" fmla="*/ 36 h 38"/>
                  <a:gd name="T54" fmla="*/ 18 w 36"/>
                  <a:gd name="T55" fmla="*/ 34 h 38"/>
                  <a:gd name="T56" fmla="*/ 20 w 36"/>
                  <a:gd name="T57" fmla="*/ 28 h 38"/>
                  <a:gd name="T58" fmla="*/ 22 w 36"/>
                  <a:gd name="T59" fmla="*/ 28 h 38"/>
                  <a:gd name="T60" fmla="*/ 24 w 36"/>
                  <a:gd name="T61" fmla="*/ 28 h 38"/>
                  <a:gd name="T62" fmla="*/ 26 w 36"/>
                  <a:gd name="T63" fmla="*/ 28 h 38"/>
                  <a:gd name="T64" fmla="*/ 30 w 36"/>
                  <a:gd name="T65" fmla="*/ 26 h 38"/>
                  <a:gd name="T66" fmla="*/ 32 w 36"/>
                  <a:gd name="T67" fmla="*/ 24 h 38"/>
                  <a:gd name="T68" fmla="*/ 32 w 36"/>
                  <a:gd name="T69" fmla="*/ 20 h 38"/>
                  <a:gd name="T70" fmla="*/ 34 w 36"/>
                  <a:gd name="T71" fmla="*/ 18 h 38"/>
                  <a:gd name="T72" fmla="*/ 36 w 36"/>
                  <a:gd name="T73" fmla="*/ 16 h 38"/>
                  <a:gd name="T74" fmla="*/ 36 w 36"/>
                  <a:gd name="T75"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38">
                    <a:moveTo>
                      <a:pt x="36" y="12"/>
                    </a:moveTo>
                    <a:lnTo>
                      <a:pt x="36" y="10"/>
                    </a:lnTo>
                    <a:lnTo>
                      <a:pt x="36" y="10"/>
                    </a:lnTo>
                    <a:lnTo>
                      <a:pt x="34" y="10"/>
                    </a:lnTo>
                    <a:lnTo>
                      <a:pt x="34" y="8"/>
                    </a:lnTo>
                    <a:lnTo>
                      <a:pt x="32" y="8"/>
                    </a:lnTo>
                    <a:lnTo>
                      <a:pt x="30" y="6"/>
                    </a:lnTo>
                    <a:lnTo>
                      <a:pt x="28" y="4"/>
                    </a:lnTo>
                    <a:lnTo>
                      <a:pt x="28" y="4"/>
                    </a:lnTo>
                    <a:lnTo>
                      <a:pt x="26" y="2"/>
                    </a:lnTo>
                    <a:lnTo>
                      <a:pt x="26" y="2"/>
                    </a:lnTo>
                    <a:lnTo>
                      <a:pt x="26" y="0"/>
                    </a:lnTo>
                    <a:lnTo>
                      <a:pt x="26" y="0"/>
                    </a:lnTo>
                    <a:lnTo>
                      <a:pt x="24" y="0"/>
                    </a:lnTo>
                    <a:lnTo>
                      <a:pt x="24" y="2"/>
                    </a:lnTo>
                    <a:lnTo>
                      <a:pt x="20" y="2"/>
                    </a:lnTo>
                    <a:lnTo>
                      <a:pt x="18" y="4"/>
                    </a:lnTo>
                    <a:lnTo>
                      <a:pt x="16" y="6"/>
                    </a:lnTo>
                    <a:lnTo>
                      <a:pt x="14" y="6"/>
                    </a:lnTo>
                    <a:lnTo>
                      <a:pt x="12" y="6"/>
                    </a:lnTo>
                    <a:lnTo>
                      <a:pt x="10" y="8"/>
                    </a:lnTo>
                    <a:lnTo>
                      <a:pt x="10" y="10"/>
                    </a:lnTo>
                    <a:lnTo>
                      <a:pt x="8" y="12"/>
                    </a:lnTo>
                    <a:lnTo>
                      <a:pt x="8" y="12"/>
                    </a:lnTo>
                    <a:lnTo>
                      <a:pt x="8" y="14"/>
                    </a:lnTo>
                    <a:lnTo>
                      <a:pt x="6" y="14"/>
                    </a:lnTo>
                    <a:lnTo>
                      <a:pt x="6" y="16"/>
                    </a:lnTo>
                    <a:lnTo>
                      <a:pt x="4" y="18"/>
                    </a:lnTo>
                    <a:lnTo>
                      <a:pt x="4" y="18"/>
                    </a:lnTo>
                    <a:lnTo>
                      <a:pt x="2" y="18"/>
                    </a:lnTo>
                    <a:lnTo>
                      <a:pt x="0" y="20"/>
                    </a:lnTo>
                    <a:lnTo>
                      <a:pt x="0" y="20"/>
                    </a:lnTo>
                    <a:lnTo>
                      <a:pt x="2" y="22"/>
                    </a:lnTo>
                    <a:lnTo>
                      <a:pt x="2" y="22"/>
                    </a:lnTo>
                    <a:lnTo>
                      <a:pt x="2" y="24"/>
                    </a:lnTo>
                    <a:lnTo>
                      <a:pt x="4" y="26"/>
                    </a:lnTo>
                    <a:lnTo>
                      <a:pt x="4" y="28"/>
                    </a:lnTo>
                    <a:lnTo>
                      <a:pt x="6" y="28"/>
                    </a:lnTo>
                    <a:lnTo>
                      <a:pt x="4" y="30"/>
                    </a:lnTo>
                    <a:lnTo>
                      <a:pt x="6" y="30"/>
                    </a:lnTo>
                    <a:lnTo>
                      <a:pt x="6" y="32"/>
                    </a:lnTo>
                    <a:lnTo>
                      <a:pt x="6" y="32"/>
                    </a:lnTo>
                    <a:lnTo>
                      <a:pt x="6" y="32"/>
                    </a:lnTo>
                    <a:lnTo>
                      <a:pt x="6" y="32"/>
                    </a:lnTo>
                    <a:lnTo>
                      <a:pt x="8" y="32"/>
                    </a:lnTo>
                    <a:lnTo>
                      <a:pt x="8" y="34"/>
                    </a:lnTo>
                    <a:lnTo>
                      <a:pt x="8" y="34"/>
                    </a:lnTo>
                    <a:lnTo>
                      <a:pt x="10" y="36"/>
                    </a:lnTo>
                    <a:lnTo>
                      <a:pt x="10" y="36"/>
                    </a:lnTo>
                    <a:lnTo>
                      <a:pt x="12" y="36"/>
                    </a:lnTo>
                    <a:lnTo>
                      <a:pt x="14" y="38"/>
                    </a:lnTo>
                    <a:lnTo>
                      <a:pt x="16" y="36"/>
                    </a:lnTo>
                    <a:lnTo>
                      <a:pt x="16" y="36"/>
                    </a:lnTo>
                    <a:lnTo>
                      <a:pt x="16" y="36"/>
                    </a:lnTo>
                    <a:lnTo>
                      <a:pt x="16" y="34"/>
                    </a:lnTo>
                    <a:lnTo>
                      <a:pt x="18" y="34"/>
                    </a:lnTo>
                    <a:lnTo>
                      <a:pt x="20" y="30"/>
                    </a:lnTo>
                    <a:lnTo>
                      <a:pt x="20" y="28"/>
                    </a:lnTo>
                    <a:lnTo>
                      <a:pt x="22" y="28"/>
                    </a:lnTo>
                    <a:lnTo>
                      <a:pt x="22" y="28"/>
                    </a:lnTo>
                    <a:lnTo>
                      <a:pt x="24" y="28"/>
                    </a:lnTo>
                    <a:lnTo>
                      <a:pt x="24" y="28"/>
                    </a:lnTo>
                    <a:lnTo>
                      <a:pt x="24" y="28"/>
                    </a:lnTo>
                    <a:lnTo>
                      <a:pt x="26" y="28"/>
                    </a:lnTo>
                    <a:lnTo>
                      <a:pt x="28" y="26"/>
                    </a:lnTo>
                    <a:lnTo>
                      <a:pt x="30" y="26"/>
                    </a:lnTo>
                    <a:lnTo>
                      <a:pt x="30" y="26"/>
                    </a:lnTo>
                    <a:lnTo>
                      <a:pt x="32" y="24"/>
                    </a:lnTo>
                    <a:lnTo>
                      <a:pt x="32" y="22"/>
                    </a:lnTo>
                    <a:lnTo>
                      <a:pt x="32" y="20"/>
                    </a:lnTo>
                    <a:lnTo>
                      <a:pt x="34" y="20"/>
                    </a:lnTo>
                    <a:lnTo>
                      <a:pt x="34" y="18"/>
                    </a:lnTo>
                    <a:lnTo>
                      <a:pt x="34" y="18"/>
                    </a:lnTo>
                    <a:lnTo>
                      <a:pt x="36" y="16"/>
                    </a:lnTo>
                    <a:lnTo>
                      <a:pt x="36" y="14"/>
                    </a:lnTo>
                    <a:lnTo>
                      <a:pt x="36" y="12"/>
                    </a:lnTo>
                    <a:lnTo>
                      <a:pt x="36"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7" name="Freeform 129"/>
              <p:cNvSpPr>
                <a:spLocks/>
              </p:cNvSpPr>
              <p:nvPr/>
            </p:nvSpPr>
            <p:spPr bwMode="auto">
              <a:xfrm>
                <a:off x="4001" y="1456"/>
                <a:ext cx="22" cy="30"/>
              </a:xfrm>
              <a:custGeom>
                <a:avLst/>
                <a:gdLst>
                  <a:gd name="T0" fmla="*/ 20 w 22"/>
                  <a:gd name="T1" fmla="*/ 6 h 30"/>
                  <a:gd name="T2" fmla="*/ 18 w 22"/>
                  <a:gd name="T3" fmla="*/ 4 h 30"/>
                  <a:gd name="T4" fmla="*/ 18 w 22"/>
                  <a:gd name="T5" fmla="*/ 4 h 30"/>
                  <a:gd name="T6" fmla="*/ 16 w 22"/>
                  <a:gd name="T7" fmla="*/ 4 h 30"/>
                  <a:gd name="T8" fmla="*/ 16 w 22"/>
                  <a:gd name="T9" fmla="*/ 4 h 30"/>
                  <a:gd name="T10" fmla="*/ 18 w 22"/>
                  <a:gd name="T11" fmla="*/ 2 h 30"/>
                  <a:gd name="T12" fmla="*/ 18 w 22"/>
                  <a:gd name="T13" fmla="*/ 2 h 30"/>
                  <a:gd name="T14" fmla="*/ 18 w 22"/>
                  <a:gd name="T15" fmla="*/ 2 h 30"/>
                  <a:gd name="T16" fmla="*/ 16 w 22"/>
                  <a:gd name="T17" fmla="*/ 0 h 30"/>
                  <a:gd name="T18" fmla="*/ 16 w 22"/>
                  <a:gd name="T19" fmla="*/ 2 h 30"/>
                  <a:gd name="T20" fmla="*/ 14 w 22"/>
                  <a:gd name="T21" fmla="*/ 2 h 30"/>
                  <a:gd name="T22" fmla="*/ 12 w 22"/>
                  <a:gd name="T23" fmla="*/ 2 h 30"/>
                  <a:gd name="T24" fmla="*/ 12 w 22"/>
                  <a:gd name="T25" fmla="*/ 4 h 30"/>
                  <a:gd name="T26" fmla="*/ 10 w 22"/>
                  <a:gd name="T27" fmla="*/ 4 h 30"/>
                  <a:gd name="T28" fmla="*/ 10 w 22"/>
                  <a:gd name="T29" fmla="*/ 6 h 30"/>
                  <a:gd name="T30" fmla="*/ 8 w 22"/>
                  <a:gd name="T31" fmla="*/ 8 h 30"/>
                  <a:gd name="T32" fmla="*/ 6 w 22"/>
                  <a:gd name="T33" fmla="*/ 12 h 30"/>
                  <a:gd name="T34" fmla="*/ 6 w 22"/>
                  <a:gd name="T35" fmla="*/ 16 h 30"/>
                  <a:gd name="T36" fmla="*/ 4 w 22"/>
                  <a:gd name="T37" fmla="*/ 22 h 30"/>
                  <a:gd name="T38" fmla="*/ 2 w 22"/>
                  <a:gd name="T39" fmla="*/ 24 h 30"/>
                  <a:gd name="T40" fmla="*/ 2 w 22"/>
                  <a:gd name="T41" fmla="*/ 26 h 30"/>
                  <a:gd name="T42" fmla="*/ 2 w 22"/>
                  <a:gd name="T43" fmla="*/ 28 h 30"/>
                  <a:gd name="T44" fmla="*/ 0 w 22"/>
                  <a:gd name="T45" fmla="*/ 30 h 30"/>
                  <a:gd name="T46" fmla="*/ 2 w 22"/>
                  <a:gd name="T47" fmla="*/ 30 h 30"/>
                  <a:gd name="T48" fmla="*/ 4 w 22"/>
                  <a:gd name="T49" fmla="*/ 30 h 30"/>
                  <a:gd name="T50" fmla="*/ 6 w 22"/>
                  <a:gd name="T51" fmla="*/ 30 h 30"/>
                  <a:gd name="T52" fmla="*/ 6 w 22"/>
                  <a:gd name="T53" fmla="*/ 28 h 30"/>
                  <a:gd name="T54" fmla="*/ 6 w 22"/>
                  <a:gd name="T55" fmla="*/ 26 h 30"/>
                  <a:gd name="T56" fmla="*/ 8 w 22"/>
                  <a:gd name="T57" fmla="*/ 26 h 30"/>
                  <a:gd name="T58" fmla="*/ 8 w 22"/>
                  <a:gd name="T59" fmla="*/ 26 h 30"/>
                  <a:gd name="T60" fmla="*/ 8 w 22"/>
                  <a:gd name="T61" fmla="*/ 26 h 30"/>
                  <a:gd name="T62" fmla="*/ 10 w 22"/>
                  <a:gd name="T63" fmla="*/ 26 h 30"/>
                  <a:gd name="T64" fmla="*/ 10 w 22"/>
                  <a:gd name="T65" fmla="*/ 24 h 30"/>
                  <a:gd name="T66" fmla="*/ 12 w 22"/>
                  <a:gd name="T67" fmla="*/ 24 h 30"/>
                  <a:gd name="T68" fmla="*/ 12 w 22"/>
                  <a:gd name="T69" fmla="*/ 24 h 30"/>
                  <a:gd name="T70" fmla="*/ 12 w 22"/>
                  <a:gd name="T71" fmla="*/ 22 h 30"/>
                  <a:gd name="T72" fmla="*/ 12 w 22"/>
                  <a:gd name="T73" fmla="*/ 22 h 30"/>
                  <a:gd name="T74" fmla="*/ 12 w 22"/>
                  <a:gd name="T75" fmla="*/ 22 h 30"/>
                  <a:gd name="T76" fmla="*/ 14 w 22"/>
                  <a:gd name="T77" fmla="*/ 20 h 30"/>
                  <a:gd name="T78" fmla="*/ 14 w 22"/>
                  <a:gd name="T79" fmla="*/ 20 h 30"/>
                  <a:gd name="T80" fmla="*/ 14 w 22"/>
                  <a:gd name="T81" fmla="*/ 20 h 30"/>
                  <a:gd name="T82" fmla="*/ 12 w 22"/>
                  <a:gd name="T83" fmla="*/ 20 h 30"/>
                  <a:gd name="T84" fmla="*/ 12 w 22"/>
                  <a:gd name="T85" fmla="*/ 20 h 30"/>
                  <a:gd name="T86" fmla="*/ 12 w 22"/>
                  <a:gd name="T87" fmla="*/ 18 h 30"/>
                  <a:gd name="T88" fmla="*/ 12 w 22"/>
                  <a:gd name="T89" fmla="*/ 18 h 30"/>
                  <a:gd name="T90" fmla="*/ 14 w 22"/>
                  <a:gd name="T91" fmla="*/ 16 h 30"/>
                  <a:gd name="T92" fmla="*/ 14 w 22"/>
                  <a:gd name="T93" fmla="*/ 16 h 30"/>
                  <a:gd name="T94" fmla="*/ 16 w 22"/>
                  <a:gd name="T95" fmla="*/ 16 h 30"/>
                  <a:gd name="T96" fmla="*/ 16 w 22"/>
                  <a:gd name="T97" fmla="*/ 16 h 30"/>
                  <a:gd name="T98" fmla="*/ 18 w 22"/>
                  <a:gd name="T99" fmla="*/ 16 h 30"/>
                  <a:gd name="T100" fmla="*/ 18 w 22"/>
                  <a:gd name="T101" fmla="*/ 16 h 30"/>
                  <a:gd name="T102" fmla="*/ 18 w 22"/>
                  <a:gd name="T103" fmla="*/ 16 h 30"/>
                  <a:gd name="T104" fmla="*/ 18 w 22"/>
                  <a:gd name="T105" fmla="*/ 16 h 30"/>
                  <a:gd name="T106" fmla="*/ 18 w 22"/>
                  <a:gd name="T107" fmla="*/ 14 h 30"/>
                  <a:gd name="T108" fmla="*/ 18 w 22"/>
                  <a:gd name="T109" fmla="*/ 14 h 30"/>
                  <a:gd name="T110" fmla="*/ 18 w 22"/>
                  <a:gd name="T111" fmla="*/ 14 h 30"/>
                  <a:gd name="T112" fmla="*/ 18 w 22"/>
                  <a:gd name="T113" fmla="*/ 12 h 30"/>
                  <a:gd name="T114" fmla="*/ 20 w 22"/>
                  <a:gd name="T115" fmla="*/ 12 h 30"/>
                  <a:gd name="T116" fmla="*/ 20 w 22"/>
                  <a:gd name="T117" fmla="*/ 12 h 30"/>
                  <a:gd name="T118" fmla="*/ 20 w 22"/>
                  <a:gd name="T119" fmla="*/ 10 h 30"/>
                  <a:gd name="T120" fmla="*/ 22 w 22"/>
                  <a:gd name="T121" fmla="*/ 10 h 30"/>
                  <a:gd name="T122" fmla="*/ 20 w 22"/>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30">
                    <a:moveTo>
                      <a:pt x="20" y="6"/>
                    </a:moveTo>
                    <a:lnTo>
                      <a:pt x="18" y="4"/>
                    </a:lnTo>
                    <a:lnTo>
                      <a:pt x="18" y="4"/>
                    </a:lnTo>
                    <a:lnTo>
                      <a:pt x="16" y="4"/>
                    </a:lnTo>
                    <a:lnTo>
                      <a:pt x="16" y="4"/>
                    </a:lnTo>
                    <a:lnTo>
                      <a:pt x="18" y="2"/>
                    </a:lnTo>
                    <a:lnTo>
                      <a:pt x="18" y="2"/>
                    </a:lnTo>
                    <a:lnTo>
                      <a:pt x="18" y="2"/>
                    </a:lnTo>
                    <a:lnTo>
                      <a:pt x="16" y="0"/>
                    </a:lnTo>
                    <a:lnTo>
                      <a:pt x="16" y="2"/>
                    </a:lnTo>
                    <a:lnTo>
                      <a:pt x="14" y="2"/>
                    </a:lnTo>
                    <a:lnTo>
                      <a:pt x="12" y="2"/>
                    </a:lnTo>
                    <a:lnTo>
                      <a:pt x="12" y="4"/>
                    </a:lnTo>
                    <a:lnTo>
                      <a:pt x="10" y="4"/>
                    </a:lnTo>
                    <a:lnTo>
                      <a:pt x="10" y="6"/>
                    </a:lnTo>
                    <a:lnTo>
                      <a:pt x="8" y="8"/>
                    </a:lnTo>
                    <a:lnTo>
                      <a:pt x="6" y="12"/>
                    </a:lnTo>
                    <a:lnTo>
                      <a:pt x="6" y="16"/>
                    </a:lnTo>
                    <a:lnTo>
                      <a:pt x="4" y="22"/>
                    </a:lnTo>
                    <a:lnTo>
                      <a:pt x="2" y="24"/>
                    </a:lnTo>
                    <a:lnTo>
                      <a:pt x="2" y="26"/>
                    </a:lnTo>
                    <a:lnTo>
                      <a:pt x="2" y="28"/>
                    </a:lnTo>
                    <a:lnTo>
                      <a:pt x="0" y="30"/>
                    </a:lnTo>
                    <a:lnTo>
                      <a:pt x="2" y="30"/>
                    </a:lnTo>
                    <a:lnTo>
                      <a:pt x="4" y="30"/>
                    </a:lnTo>
                    <a:lnTo>
                      <a:pt x="6" y="30"/>
                    </a:lnTo>
                    <a:lnTo>
                      <a:pt x="6" y="28"/>
                    </a:lnTo>
                    <a:lnTo>
                      <a:pt x="6" y="26"/>
                    </a:lnTo>
                    <a:lnTo>
                      <a:pt x="8" y="26"/>
                    </a:lnTo>
                    <a:lnTo>
                      <a:pt x="8" y="26"/>
                    </a:lnTo>
                    <a:lnTo>
                      <a:pt x="8" y="26"/>
                    </a:lnTo>
                    <a:lnTo>
                      <a:pt x="10" y="26"/>
                    </a:lnTo>
                    <a:lnTo>
                      <a:pt x="10" y="24"/>
                    </a:lnTo>
                    <a:lnTo>
                      <a:pt x="12" y="24"/>
                    </a:lnTo>
                    <a:lnTo>
                      <a:pt x="12" y="24"/>
                    </a:lnTo>
                    <a:lnTo>
                      <a:pt x="12" y="22"/>
                    </a:lnTo>
                    <a:lnTo>
                      <a:pt x="12" y="22"/>
                    </a:lnTo>
                    <a:lnTo>
                      <a:pt x="12" y="22"/>
                    </a:lnTo>
                    <a:lnTo>
                      <a:pt x="14" y="20"/>
                    </a:lnTo>
                    <a:lnTo>
                      <a:pt x="14" y="20"/>
                    </a:lnTo>
                    <a:lnTo>
                      <a:pt x="14" y="20"/>
                    </a:lnTo>
                    <a:lnTo>
                      <a:pt x="12" y="20"/>
                    </a:lnTo>
                    <a:lnTo>
                      <a:pt x="12" y="20"/>
                    </a:lnTo>
                    <a:lnTo>
                      <a:pt x="12" y="18"/>
                    </a:lnTo>
                    <a:lnTo>
                      <a:pt x="12" y="18"/>
                    </a:lnTo>
                    <a:lnTo>
                      <a:pt x="14" y="16"/>
                    </a:lnTo>
                    <a:lnTo>
                      <a:pt x="14" y="16"/>
                    </a:lnTo>
                    <a:lnTo>
                      <a:pt x="16" y="16"/>
                    </a:lnTo>
                    <a:lnTo>
                      <a:pt x="16" y="16"/>
                    </a:lnTo>
                    <a:lnTo>
                      <a:pt x="18" y="16"/>
                    </a:lnTo>
                    <a:lnTo>
                      <a:pt x="18" y="16"/>
                    </a:lnTo>
                    <a:lnTo>
                      <a:pt x="18" y="16"/>
                    </a:lnTo>
                    <a:lnTo>
                      <a:pt x="18" y="16"/>
                    </a:lnTo>
                    <a:lnTo>
                      <a:pt x="18" y="14"/>
                    </a:lnTo>
                    <a:lnTo>
                      <a:pt x="18" y="14"/>
                    </a:lnTo>
                    <a:lnTo>
                      <a:pt x="18" y="14"/>
                    </a:lnTo>
                    <a:lnTo>
                      <a:pt x="18" y="12"/>
                    </a:lnTo>
                    <a:lnTo>
                      <a:pt x="20" y="12"/>
                    </a:lnTo>
                    <a:lnTo>
                      <a:pt x="20" y="12"/>
                    </a:lnTo>
                    <a:lnTo>
                      <a:pt x="20" y="10"/>
                    </a:lnTo>
                    <a:lnTo>
                      <a:pt x="22" y="10"/>
                    </a:lnTo>
                    <a:lnTo>
                      <a:pt x="20"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8" name="Freeform 130"/>
              <p:cNvSpPr>
                <a:spLocks/>
              </p:cNvSpPr>
              <p:nvPr/>
            </p:nvSpPr>
            <p:spPr bwMode="auto">
              <a:xfrm>
                <a:off x="3771" y="1049"/>
                <a:ext cx="94" cy="40"/>
              </a:xfrm>
              <a:custGeom>
                <a:avLst/>
                <a:gdLst>
                  <a:gd name="T0" fmla="*/ 92 w 94"/>
                  <a:gd name="T1" fmla="*/ 26 h 40"/>
                  <a:gd name="T2" fmla="*/ 90 w 94"/>
                  <a:gd name="T3" fmla="*/ 24 h 40"/>
                  <a:gd name="T4" fmla="*/ 88 w 94"/>
                  <a:gd name="T5" fmla="*/ 20 h 40"/>
                  <a:gd name="T6" fmla="*/ 86 w 94"/>
                  <a:gd name="T7" fmla="*/ 20 h 40"/>
                  <a:gd name="T8" fmla="*/ 86 w 94"/>
                  <a:gd name="T9" fmla="*/ 16 h 40"/>
                  <a:gd name="T10" fmla="*/ 88 w 94"/>
                  <a:gd name="T11" fmla="*/ 14 h 40"/>
                  <a:gd name="T12" fmla="*/ 86 w 94"/>
                  <a:gd name="T13" fmla="*/ 12 h 40"/>
                  <a:gd name="T14" fmla="*/ 82 w 94"/>
                  <a:gd name="T15" fmla="*/ 10 h 40"/>
                  <a:gd name="T16" fmla="*/ 80 w 94"/>
                  <a:gd name="T17" fmla="*/ 10 h 40"/>
                  <a:gd name="T18" fmla="*/ 76 w 94"/>
                  <a:gd name="T19" fmla="*/ 8 h 40"/>
                  <a:gd name="T20" fmla="*/ 70 w 94"/>
                  <a:gd name="T21" fmla="*/ 8 h 40"/>
                  <a:gd name="T22" fmla="*/ 66 w 94"/>
                  <a:gd name="T23" fmla="*/ 6 h 40"/>
                  <a:gd name="T24" fmla="*/ 62 w 94"/>
                  <a:gd name="T25" fmla="*/ 4 h 40"/>
                  <a:gd name="T26" fmla="*/ 58 w 94"/>
                  <a:gd name="T27" fmla="*/ 2 h 40"/>
                  <a:gd name="T28" fmla="*/ 52 w 94"/>
                  <a:gd name="T29" fmla="*/ 0 h 40"/>
                  <a:gd name="T30" fmla="*/ 52 w 94"/>
                  <a:gd name="T31" fmla="*/ 2 h 40"/>
                  <a:gd name="T32" fmla="*/ 50 w 94"/>
                  <a:gd name="T33" fmla="*/ 0 h 40"/>
                  <a:gd name="T34" fmla="*/ 46 w 94"/>
                  <a:gd name="T35" fmla="*/ 2 h 40"/>
                  <a:gd name="T36" fmla="*/ 40 w 94"/>
                  <a:gd name="T37" fmla="*/ 4 h 40"/>
                  <a:gd name="T38" fmla="*/ 42 w 94"/>
                  <a:gd name="T39" fmla="*/ 12 h 40"/>
                  <a:gd name="T40" fmla="*/ 38 w 94"/>
                  <a:gd name="T41" fmla="*/ 16 h 40"/>
                  <a:gd name="T42" fmla="*/ 28 w 94"/>
                  <a:gd name="T43" fmla="*/ 16 h 40"/>
                  <a:gd name="T44" fmla="*/ 20 w 94"/>
                  <a:gd name="T45" fmla="*/ 8 h 40"/>
                  <a:gd name="T46" fmla="*/ 14 w 94"/>
                  <a:gd name="T47" fmla="*/ 6 h 40"/>
                  <a:gd name="T48" fmla="*/ 4 w 94"/>
                  <a:gd name="T49" fmla="*/ 12 h 40"/>
                  <a:gd name="T50" fmla="*/ 4 w 94"/>
                  <a:gd name="T51" fmla="*/ 18 h 40"/>
                  <a:gd name="T52" fmla="*/ 0 w 94"/>
                  <a:gd name="T53" fmla="*/ 24 h 40"/>
                  <a:gd name="T54" fmla="*/ 4 w 94"/>
                  <a:gd name="T55" fmla="*/ 32 h 40"/>
                  <a:gd name="T56" fmla="*/ 14 w 94"/>
                  <a:gd name="T57" fmla="*/ 28 h 40"/>
                  <a:gd name="T58" fmla="*/ 20 w 94"/>
                  <a:gd name="T59" fmla="*/ 28 h 40"/>
                  <a:gd name="T60" fmla="*/ 26 w 94"/>
                  <a:gd name="T61" fmla="*/ 28 h 40"/>
                  <a:gd name="T62" fmla="*/ 28 w 94"/>
                  <a:gd name="T63" fmla="*/ 28 h 40"/>
                  <a:gd name="T64" fmla="*/ 36 w 94"/>
                  <a:gd name="T65" fmla="*/ 28 h 40"/>
                  <a:gd name="T66" fmla="*/ 44 w 94"/>
                  <a:gd name="T67" fmla="*/ 30 h 40"/>
                  <a:gd name="T68" fmla="*/ 48 w 94"/>
                  <a:gd name="T69" fmla="*/ 28 h 40"/>
                  <a:gd name="T70" fmla="*/ 50 w 94"/>
                  <a:gd name="T71" fmla="*/ 28 h 40"/>
                  <a:gd name="T72" fmla="*/ 54 w 94"/>
                  <a:gd name="T73" fmla="*/ 32 h 40"/>
                  <a:gd name="T74" fmla="*/ 64 w 94"/>
                  <a:gd name="T75" fmla="*/ 34 h 40"/>
                  <a:gd name="T76" fmla="*/ 68 w 94"/>
                  <a:gd name="T77" fmla="*/ 38 h 40"/>
                  <a:gd name="T78" fmla="*/ 74 w 94"/>
                  <a:gd name="T79" fmla="*/ 40 h 40"/>
                  <a:gd name="T80" fmla="*/ 76 w 94"/>
                  <a:gd name="T81" fmla="*/ 40 h 40"/>
                  <a:gd name="T82" fmla="*/ 80 w 94"/>
                  <a:gd name="T83" fmla="*/ 38 h 40"/>
                  <a:gd name="T84" fmla="*/ 84 w 94"/>
                  <a:gd name="T85" fmla="*/ 38 h 40"/>
                  <a:gd name="T86" fmla="*/ 88 w 94"/>
                  <a:gd name="T87" fmla="*/ 36 h 40"/>
                  <a:gd name="T88" fmla="*/ 92 w 94"/>
                  <a:gd name="T89" fmla="*/ 32 h 40"/>
                  <a:gd name="T90" fmla="*/ 94 w 94"/>
                  <a:gd name="T91"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40">
                    <a:moveTo>
                      <a:pt x="94" y="30"/>
                    </a:moveTo>
                    <a:lnTo>
                      <a:pt x="92" y="28"/>
                    </a:lnTo>
                    <a:lnTo>
                      <a:pt x="92" y="26"/>
                    </a:lnTo>
                    <a:lnTo>
                      <a:pt x="92" y="26"/>
                    </a:lnTo>
                    <a:lnTo>
                      <a:pt x="90" y="24"/>
                    </a:lnTo>
                    <a:lnTo>
                      <a:pt x="90" y="24"/>
                    </a:lnTo>
                    <a:lnTo>
                      <a:pt x="90" y="22"/>
                    </a:lnTo>
                    <a:lnTo>
                      <a:pt x="88" y="22"/>
                    </a:lnTo>
                    <a:lnTo>
                      <a:pt x="88" y="20"/>
                    </a:lnTo>
                    <a:lnTo>
                      <a:pt x="88" y="20"/>
                    </a:lnTo>
                    <a:lnTo>
                      <a:pt x="88" y="20"/>
                    </a:lnTo>
                    <a:lnTo>
                      <a:pt x="86" y="20"/>
                    </a:lnTo>
                    <a:lnTo>
                      <a:pt x="86" y="20"/>
                    </a:lnTo>
                    <a:lnTo>
                      <a:pt x="86" y="18"/>
                    </a:lnTo>
                    <a:lnTo>
                      <a:pt x="86" y="16"/>
                    </a:lnTo>
                    <a:lnTo>
                      <a:pt x="86" y="16"/>
                    </a:lnTo>
                    <a:lnTo>
                      <a:pt x="86" y="14"/>
                    </a:lnTo>
                    <a:lnTo>
                      <a:pt x="88" y="14"/>
                    </a:lnTo>
                    <a:lnTo>
                      <a:pt x="88" y="14"/>
                    </a:lnTo>
                    <a:lnTo>
                      <a:pt x="86" y="12"/>
                    </a:lnTo>
                    <a:lnTo>
                      <a:pt x="86" y="12"/>
                    </a:lnTo>
                    <a:lnTo>
                      <a:pt x="84" y="12"/>
                    </a:lnTo>
                    <a:lnTo>
                      <a:pt x="82" y="10"/>
                    </a:lnTo>
                    <a:lnTo>
                      <a:pt x="82" y="10"/>
                    </a:lnTo>
                    <a:lnTo>
                      <a:pt x="82" y="10"/>
                    </a:lnTo>
                    <a:lnTo>
                      <a:pt x="80" y="8"/>
                    </a:lnTo>
                    <a:lnTo>
                      <a:pt x="80" y="10"/>
                    </a:lnTo>
                    <a:lnTo>
                      <a:pt x="78" y="8"/>
                    </a:lnTo>
                    <a:lnTo>
                      <a:pt x="76" y="8"/>
                    </a:lnTo>
                    <a:lnTo>
                      <a:pt x="76" y="8"/>
                    </a:lnTo>
                    <a:lnTo>
                      <a:pt x="74" y="8"/>
                    </a:lnTo>
                    <a:lnTo>
                      <a:pt x="74" y="8"/>
                    </a:lnTo>
                    <a:lnTo>
                      <a:pt x="70" y="8"/>
                    </a:lnTo>
                    <a:lnTo>
                      <a:pt x="68" y="8"/>
                    </a:lnTo>
                    <a:lnTo>
                      <a:pt x="66" y="8"/>
                    </a:lnTo>
                    <a:lnTo>
                      <a:pt x="66" y="6"/>
                    </a:lnTo>
                    <a:lnTo>
                      <a:pt x="62" y="4"/>
                    </a:lnTo>
                    <a:lnTo>
                      <a:pt x="62" y="4"/>
                    </a:lnTo>
                    <a:lnTo>
                      <a:pt x="62" y="4"/>
                    </a:lnTo>
                    <a:lnTo>
                      <a:pt x="60" y="4"/>
                    </a:lnTo>
                    <a:lnTo>
                      <a:pt x="58" y="2"/>
                    </a:lnTo>
                    <a:lnTo>
                      <a:pt x="58" y="2"/>
                    </a:lnTo>
                    <a:lnTo>
                      <a:pt x="56" y="2"/>
                    </a:lnTo>
                    <a:lnTo>
                      <a:pt x="54" y="0"/>
                    </a:lnTo>
                    <a:lnTo>
                      <a:pt x="52" y="0"/>
                    </a:lnTo>
                    <a:lnTo>
                      <a:pt x="52" y="0"/>
                    </a:lnTo>
                    <a:lnTo>
                      <a:pt x="52" y="0"/>
                    </a:lnTo>
                    <a:lnTo>
                      <a:pt x="52" y="2"/>
                    </a:lnTo>
                    <a:lnTo>
                      <a:pt x="52" y="2"/>
                    </a:lnTo>
                    <a:lnTo>
                      <a:pt x="52" y="0"/>
                    </a:lnTo>
                    <a:lnTo>
                      <a:pt x="50" y="0"/>
                    </a:lnTo>
                    <a:lnTo>
                      <a:pt x="48" y="2"/>
                    </a:lnTo>
                    <a:lnTo>
                      <a:pt x="48" y="2"/>
                    </a:lnTo>
                    <a:lnTo>
                      <a:pt x="46" y="2"/>
                    </a:lnTo>
                    <a:lnTo>
                      <a:pt x="42" y="2"/>
                    </a:lnTo>
                    <a:lnTo>
                      <a:pt x="42" y="4"/>
                    </a:lnTo>
                    <a:lnTo>
                      <a:pt x="40" y="4"/>
                    </a:lnTo>
                    <a:lnTo>
                      <a:pt x="40" y="4"/>
                    </a:lnTo>
                    <a:lnTo>
                      <a:pt x="42" y="8"/>
                    </a:lnTo>
                    <a:lnTo>
                      <a:pt x="42" y="12"/>
                    </a:lnTo>
                    <a:lnTo>
                      <a:pt x="42" y="14"/>
                    </a:lnTo>
                    <a:lnTo>
                      <a:pt x="42" y="14"/>
                    </a:lnTo>
                    <a:lnTo>
                      <a:pt x="38" y="16"/>
                    </a:lnTo>
                    <a:lnTo>
                      <a:pt x="36" y="18"/>
                    </a:lnTo>
                    <a:lnTo>
                      <a:pt x="34" y="18"/>
                    </a:lnTo>
                    <a:lnTo>
                      <a:pt x="28" y="16"/>
                    </a:lnTo>
                    <a:lnTo>
                      <a:pt x="26" y="12"/>
                    </a:lnTo>
                    <a:lnTo>
                      <a:pt x="24" y="12"/>
                    </a:lnTo>
                    <a:lnTo>
                      <a:pt x="20" y="8"/>
                    </a:lnTo>
                    <a:lnTo>
                      <a:pt x="20" y="6"/>
                    </a:lnTo>
                    <a:lnTo>
                      <a:pt x="18" y="6"/>
                    </a:lnTo>
                    <a:lnTo>
                      <a:pt x="14" y="6"/>
                    </a:lnTo>
                    <a:lnTo>
                      <a:pt x="10" y="8"/>
                    </a:lnTo>
                    <a:lnTo>
                      <a:pt x="8" y="8"/>
                    </a:lnTo>
                    <a:lnTo>
                      <a:pt x="4" y="12"/>
                    </a:lnTo>
                    <a:lnTo>
                      <a:pt x="4" y="14"/>
                    </a:lnTo>
                    <a:lnTo>
                      <a:pt x="4" y="16"/>
                    </a:lnTo>
                    <a:lnTo>
                      <a:pt x="4" y="18"/>
                    </a:lnTo>
                    <a:lnTo>
                      <a:pt x="2" y="18"/>
                    </a:lnTo>
                    <a:lnTo>
                      <a:pt x="0" y="20"/>
                    </a:lnTo>
                    <a:lnTo>
                      <a:pt x="0" y="24"/>
                    </a:lnTo>
                    <a:lnTo>
                      <a:pt x="0" y="30"/>
                    </a:lnTo>
                    <a:lnTo>
                      <a:pt x="0" y="34"/>
                    </a:lnTo>
                    <a:lnTo>
                      <a:pt x="4" y="32"/>
                    </a:lnTo>
                    <a:lnTo>
                      <a:pt x="8" y="30"/>
                    </a:lnTo>
                    <a:lnTo>
                      <a:pt x="10" y="30"/>
                    </a:lnTo>
                    <a:lnTo>
                      <a:pt x="14" y="28"/>
                    </a:lnTo>
                    <a:lnTo>
                      <a:pt x="14" y="28"/>
                    </a:lnTo>
                    <a:lnTo>
                      <a:pt x="18" y="28"/>
                    </a:lnTo>
                    <a:lnTo>
                      <a:pt x="20" y="28"/>
                    </a:lnTo>
                    <a:lnTo>
                      <a:pt x="22" y="28"/>
                    </a:lnTo>
                    <a:lnTo>
                      <a:pt x="24" y="28"/>
                    </a:lnTo>
                    <a:lnTo>
                      <a:pt x="26" y="28"/>
                    </a:lnTo>
                    <a:lnTo>
                      <a:pt x="26" y="30"/>
                    </a:lnTo>
                    <a:lnTo>
                      <a:pt x="28" y="28"/>
                    </a:lnTo>
                    <a:lnTo>
                      <a:pt x="28" y="28"/>
                    </a:lnTo>
                    <a:lnTo>
                      <a:pt x="34" y="28"/>
                    </a:lnTo>
                    <a:lnTo>
                      <a:pt x="34" y="28"/>
                    </a:lnTo>
                    <a:lnTo>
                      <a:pt x="36" y="28"/>
                    </a:lnTo>
                    <a:lnTo>
                      <a:pt x="38" y="30"/>
                    </a:lnTo>
                    <a:lnTo>
                      <a:pt x="40" y="30"/>
                    </a:lnTo>
                    <a:lnTo>
                      <a:pt x="44" y="30"/>
                    </a:lnTo>
                    <a:lnTo>
                      <a:pt x="46" y="30"/>
                    </a:lnTo>
                    <a:lnTo>
                      <a:pt x="46" y="30"/>
                    </a:lnTo>
                    <a:lnTo>
                      <a:pt x="48" y="28"/>
                    </a:lnTo>
                    <a:lnTo>
                      <a:pt x="48" y="28"/>
                    </a:lnTo>
                    <a:lnTo>
                      <a:pt x="50" y="28"/>
                    </a:lnTo>
                    <a:lnTo>
                      <a:pt x="50" y="28"/>
                    </a:lnTo>
                    <a:lnTo>
                      <a:pt x="52" y="30"/>
                    </a:lnTo>
                    <a:lnTo>
                      <a:pt x="52" y="32"/>
                    </a:lnTo>
                    <a:lnTo>
                      <a:pt x="54" y="32"/>
                    </a:lnTo>
                    <a:lnTo>
                      <a:pt x="60" y="32"/>
                    </a:lnTo>
                    <a:lnTo>
                      <a:pt x="60" y="32"/>
                    </a:lnTo>
                    <a:lnTo>
                      <a:pt x="64" y="34"/>
                    </a:lnTo>
                    <a:lnTo>
                      <a:pt x="66" y="36"/>
                    </a:lnTo>
                    <a:lnTo>
                      <a:pt x="66" y="36"/>
                    </a:lnTo>
                    <a:lnTo>
                      <a:pt x="68" y="38"/>
                    </a:lnTo>
                    <a:lnTo>
                      <a:pt x="70" y="38"/>
                    </a:lnTo>
                    <a:lnTo>
                      <a:pt x="72" y="40"/>
                    </a:lnTo>
                    <a:lnTo>
                      <a:pt x="74" y="40"/>
                    </a:lnTo>
                    <a:lnTo>
                      <a:pt x="74" y="40"/>
                    </a:lnTo>
                    <a:lnTo>
                      <a:pt x="74" y="40"/>
                    </a:lnTo>
                    <a:lnTo>
                      <a:pt x="76" y="40"/>
                    </a:lnTo>
                    <a:lnTo>
                      <a:pt x="76" y="40"/>
                    </a:lnTo>
                    <a:lnTo>
                      <a:pt x="78" y="38"/>
                    </a:lnTo>
                    <a:lnTo>
                      <a:pt x="80" y="38"/>
                    </a:lnTo>
                    <a:lnTo>
                      <a:pt x="82" y="38"/>
                    </a:lnTo>
                    <a:lnTo>
                      <a:pt x="84" y="38"/>
                    </a:lnTo>
                    <a:lnTo>
                      <a:pt x="84" y="38"/>
                    </a:lnTo>
                    <a:lnTo>
                      <a:pt x="86" y="38"/>
                    </a:lnTo>
                    <a:lnTo>
                      <a:pt x="86" y="38"/>
                    </a:lnTo>
                    <a:lnTo>
                      <a:pt x="88" y="36"/>
                    </a:lnTo>
                    <a:lnTo>
                      <a:pt x="88" y="36"/>
                    </a:lnTo>
                    <a:lnTo>
                      <a:pt x="90" y="34"/>
                    </a:lnTo>
                    <a:lnTo>
                      <a:pt x="92" y="32"/>
                    </a:lnTo>
                    <a:lnTo>
                      <a:pt x="92" y="32"/>
                    </a:lnTo>
                    <a:lnTo>
                      <a:pt x="94" y="32"/>
                    </a:lnTo>
                    <a:lnTo>
                      <a:pt x="94" y="32"/>
                    </a:lnTo>
                    <a:lnTo>
                      <a:pt x="94" y="30"/>
                    </a:lnTo>
                    <a:lnTo>
                      <a:pt x="94" y="3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89" name="Freeform 131"/>
              <p:cNvSpPr>
                <a:spLocks/>
              </p:cNvSpPr>
              <p:nvPr/>
            </p:nvSpPr>
            <p:spPr bwMode="auto">
              <a:xfrm>
                <a:off x="5021" y="1674"/>
                <a:ext cx="129" cy="154"/>
              </a:xfrm>
              <a:custGeom>
                <a:avLst/>
                <a:gdLst>
                  <a:gd name="T0" fmla="*/ 121 w 129"/>
                  <a:gd name="T1" fmla="*/ 120 h 154"/>
                  <a:gd name="T2" fmla="*/ 123 w 129"/>
                  <a:gd name="T3" fmla="*/ 116 h 154"/>
                  <a:gd name="T4" fmla="*/ 115 w 129"/>
                  <a:gd name="T5" fmla="*/ 108 h 154"/>
                  <a:gd name="T6" fmla="*/ 111 w 129"/>
                  <a:gd name="T7" fmla="*/ 106 h 154"/>
                  <a:gd name="T8" fmla="*/ 105 w 129"/>
                  <a:gd name="T9" fmla="*/ 96 h 154"/>
                  <a:gd name="T10" fmla="*/ 93 w 129"/>
                  <a:gd name="T11" fmla="*/ 84 h 154"/>
                  <a:gd name="T12" fmla="*/ 85 w 129"/>
                  <a:gd name="T13" fmla="*/ 76 h 154"/>
                  <a:gd name="T14" fmla="*/ 83 w 129"/>
                  <a:gd name="T15" fmla="*/ 70 h 154"/>
                  <a:gd name="T16" fmla="*/ 65 w 129"/>
                  <a:gd name="T17" fmla="*/ 60 h 154"/>
                  <a:gd name="T18" fmla="*/ 63 w 129"/>
                  <a:gd name="T19" fmla="*/ 54 h 154"/>
                  <a:gd name="T20" fmla="*/ 71 w 129"/>
                  <a:gd name="T21" fmla="*/ 52 h 154"/>
                  <a:gd name="T22" fmla="*/ 75 w 129"/>
                  <a:gd name="T23" fmla="*/ 44 h 154"/>
                  <a:gd name="T24" fmla="*/ 71 w 129"/>
                  <a:gd name="T25" fmla="*/ 40 h 154"/>
                  <a:gd name="T26" fmla="*/ 69 w 129"/>
                  <a:gd name="T27" fmla="*/ 36 h 154"/>
                  <a:gd name="T28" fmla="*/ 61 w 129"/>
                  <a:gd name="T29" fmla="*/ 28 h 154"/>
                  <a:gd name="T30" fmla="*/ 51 w 129"/>
                  <a:gd name="T31" fmla="*/ 32 h 154"/>
                  <a:gd name="T32" fmla="*/ 41 w 129"/>
                  <a:gd name="T33" fmla="*/ 18 h 154"/>
                  <a:gd name="T34" fmla="*/ 39 w 129"/>
                  <a:gd name="T35" fmla="*/ 12 h 154"/>
                  <a:gd name="T36" fmla="*/ 37 w 129"/>
                  <a:gd name="T37" fmla="*/ 14 h 154"/>
                  <a:gd name="T38" fmla="*/ 27 w 129"/>
                  <a:gd name="T39" fmla="*/ 2 h 154"/>
                  <a:gd name="T40" fmla="*/ 20 w 129"/>
                  <a:gd name="T41" fmla="*/ 0 h 154"/>
                  <a:gd name="T42" fmla="*/ 18 w 129"/>
                  <a:gd name="T43" fmla="*/ 6 h 154"/>
                  <a:gd name="T44" fmla="*/ 22 w 129"/>
                  <a:gd name="T45" fmla="*/ 16 h 154"/>
                  <a:gd name="T46" fmla="*/ 25 w 129"/>
                  <a:gd name="T47" fmla="*/ 24 h 154"/>
                  <a:gd name="T48" fmla="*/ 18 w 129"/>
                  <a:gd name="T49" fmla="*/ 22 h 154"/>
                  <a:gd name="T50" fmla="*/ 14 w 129"/>
                  <a:gd name="T51" fmla="*/ 20 h 154"/>
                  <a:gd name="T52" fmla="*/ 6 w 129"/>
                  <a:gd name="T53" fmla="*/ 22 h 154"/>
                  <a:gd name="T54" fmla="*/ 6 w 129"/>
                  <a:gd name="T55" fmla="*/ 30 h 154"/>
                  <a:gd name="T56" fmla="*/ 0 w 129"/>
                  <a:gd name="T57" fmla="*/ 34 h 154"/>
                  <a:gd name="T58" fmla="*/ 2 w 129"/>
                  <a:gd name="T59" fmla="*/ 38 h 154"/>
                  <a:gd name="T60" fmla="*/ 6 w 129"/>
                  <a:gd name="T61" fmla="*/ 44 h 154"/>
                  <a:gd name="T62" fmla="*/ 12 w 129"/>
                  <a:gd name="T63" fmla="*/ 54 h 154"/>
                  <a:gd name="T64" fmla="*/ 18 w 129"/>
                  <a:gd name="T65" fmla="*/ 54 h 154"/>
                  <a:gd name="T66" fmla="*/ 20 w 129"/>
                  <a:gd name="T67" fmla="*/ 72 h 154"/>
                  <a:gd name="T68" fmla="*/ 20 w 129"/>
                  <a:gd name="T69" fmla="*/ 78 h 154"/>
                  <a:gd name="T70" fmla="*/ 22 w 129"/>
                  <a:gd name="T71" fmla="*/ 90 h 154"/>
                  <a:gd name="T72" fmla="*/ 31 w 129"/>
                  <a:gd name="T73" fmla="*/ 80 h 154"/>
                  <a:gd name="T74" fmla="*/ 39 w 129"/>
                  <a:gd name="T75" fmla="*/ 78 h 154"/>
                  <a:gd name="T76" fmla="*/ 47 w 129"/>
                  <a:gd name="T77" fmla="*/ 84 h 154"/>
                  <a:gd name="T78" fmla="*/ 51 w 129"/>
                  <a:gd name="T79" fmla="*/ 80 h 154"/>
                  <a:gd name="T80" fmla="*/ 53 w 129"/>
                  <a:gd name="T81" fmla="*/ 74 h 154"/>
                  <a:gd name="T82" fmla="*/ 65 w 129"/>
                  <a:gd name="T83" fmla="*/ 74 h 154"/>
                  <a:gd name="T84" fmla="*/ 79 w 129"/>
                  <a:gd name="T85" fmla="*/ 90 h 154"/>
                  <a:gd name="T86" fmla="*/ 87 w 129"/>
                  <a:gd name="T87" fmla="*/ 112 h 154"/>
                  <a:gd name="T88" fmla="*/ 93 w 129"/>
                  <a:gd name="T89" fmla="*/ 120 h 154"/>
                  <a:gd name="T90" fmla="*/ 97 w 129"/>
                  <a:gd name="T91" fmla="*/ 126 h 154"/>
                  <a:gd name="T92" fmla="*/ 97 w 129"/>
                  <a:gd name="T93" fmla="*/ 138 h 154"/>
                  <a:gd name="T94" fmla="*/ 93 w 129"/>
                  <a:gd name="T95" fmla="*/ 146 h 154"/>
                  <a:gd name="T96" fmla="*/ 99 w 129"/>
                  <a:gd name="T97" fmla="*/ 150 h 154"/>
                  <a:gd name="T98" fmla="*/ 107 w 129"/>
                  <a:gd name="T99" fmla="*/ 150 h 154"/>
                  <a:gd name="T100" fmla="*/ 109 w 129"/>
                  <a:gd name="T101" fmla="*/ 144 h 154"/>
                  <a:gd name="T102" fmla="*/ 115 w 129"/>
                  <a:gd name="T103" fmla="*/ 144 h 154"/>
                  <a:gd name="T104" fmla="*/ 121 w 129"/>
                  <a:gd name="T105" fmla="*/ 144 h 154"/>
                  <a:gd name="T106" fmla="*/ 127 w 129"/>
                  <a:gd name="T107" fmla="*/ 142 h 154"/>
                  <a:gd name="T108" fmla="*/ 127 w 129"/>
                  <a:gd name="T109" fmla="*/ 1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9" h="154">
                    <a:moveTo>
                      <a:pt x="129" y="128"/>
                    </a:moveTo>
                    <a:lnTo>
                      <a:pt x="127" y="128"/>
                    </a:lnTo>
                    <a:lnTo>
                      <a:pt x="127" y="126"/>
                    </a:lnTo>
                    <a:lnTo>
                      <a:pt x="125" y="124"/>
                    </a:lnTo>
                    <a:lnTo>
                      <a:pt x="123" y="124"/>
                    </a:lnTo>
                    <a:lnTo>
                      <a:pt x="123" y="122"/>
                    </a:lnTo>
                    <a:lnTo>
                      <a:pt x="121" y="120"/>
                    </a:lnTo>
                    <a:lnTo>
                      <a:pt x="121" y="120"/>
                    </a:lnTo>
                    <a:lnTo>
                      <a:pt x="121" y="120"/>
                    </a:lnTo>
                    <a:lnTo>
                      <a:pt x="123" y="118"/>
                    </a:lnTo>
                    <a:lnTo>
                      <a:pt x="125" y="118"/>
                    </a:lnTo>
                    <a:lnTo>
                      <a:pt x="125" y="116"/>
                    </a:lnTo>
                    <a:lnTo>
                      <a:pt x="123" y="116"/>
                    </a:lnTo>
                    <a:lnTo>
                      <a:pt x="123" y="116"/>
                    </a:lnTo>
                    <a:lnTo>
                      <a:pt x="123" y="114"/>
                    </a:lnTo>
                    <a:lnTo>
                      <a:pt x="121" y="114"/>
                    </a:lnTo>
                    <a:lnTo>
                      <a:pt x="119" y="112"/>
                    </a:lnTo>
                    <a:lnTo>
                      <a:pt x="117" y="110"/>
                    </a:lnTo>
                    <a:lnTo>
                      <a:pt x="115" y="110"/>
                    </a:lnTo>
                    <a:lnTo>
                      <a:pt x="115" y="110"/>
                    </a:lnTo>
                    <a:lnTo>
                      <a:pt x="115" y="108"/>
                    </a:lnTo>
                    <a:lnTo>
                      <a:pt x="115" y="106"/>
                    </a:lnTo>
                    <a:lnTo>
                      <a:pt x="113" y="108"/>
                    </a:lnTo>
                    <a:lnTo>
                      <a:pt x="113" y="108"/>
                    </a:lnTo>
                    <a:lnTo>
                      <a:pt x="113" y="108"/>
                    </a:lnTo>
                    <a:lnTo>
                      <a:pt x="111" y="108"/>
                    </a:lnTo>
                    <a:lnTo>
                      <a:pt x="111" y="106"/>
                    </a:lnTo>
                    <a:lnTo>
                      <a:pt x="111" y="106"/>
                    </a:lnTo>
                    <a:lnTo>
                      <a:pt x="109" y="104"/>
                    </a:lnTo>
                    <a:lnTo>
                      <a:pt x="109" y="102"/>
                    </a:lnTo>
                    <a:lnTo>
                      <a:pt x="109" y="100"/>
                    </a:lnTo>
                    <a:lnTo>
                      <a:pt x="107" y="100"/>
                    </a:lnTo>
                    <a:lnTo>
                      <a:pt x="107" y="98"/>
                    </a:lnTo>
                    <a:lnTo>
                      <a:pt x="107" y="98"/>
                    </a:lnTo>
                    <a:lnTo>
                      <a:pt x="105" y="96"/>
                    </a:lnTo>
                    <a:lnTo>
                      <a:pt x="103" y="94"/>
                    </a:lnTo>
                    <a:lnTo>
                      <a:pt x="99" y="92"/>
                    </a:lnTo>
                    <a:lnTo>
                      <a:pt x="99" y="90"/>
                    </a:lnTo>
                    <a:lnTo>
                      <a:pt x="97" y="90"/>
                    </a:lnTo>
                    <a:lnTo>
                      <a:pt x="95" y="86"/>
                    </a:lnTo>
                    <a:lnTo>
                      <a:pt x="93" y="86"/>
                    </a:lnTo>
                    <a:lnTo>
                      <a:pt x="93" y="84"/>
                    </a:lnTo>
                    <a:lnTo>
                      <a:pt x="91" y="82"/>
                    </a:lnTo>
                    <a:lnTo>
                      <a:pt x="91" y="80"/>
                    </a:lnTo>
                    <a:lnTo>
                      <a:pt x="89" y="80"/>
                    </a:lnTo>
                    <a:lnTo>
                      <a:pt x="89" y="78"/>
                    </a:lnTo>
                    <a:lnTo>
                      <a:pt x="87" y="78"/>
                    </a:lnTo>
                    <a:lnTo>
                      <a:pt x="87" y="78"/>
                    </a:lnTo>
                    <a:lnTo>
                      <a:pt x="85" y="76"/>
                    </a:lnTo>
                    <a:lnTo>
                      <a:pt x="83" y="74"/>
                    </a:lnTo>
                    <a:lnTo>
                      <a:pt x="83" y="74"/>
                    </a:lnTo>
                    <a:lnTo>
                      <a:pt x="83" y="72"/>
                    </a:lnTo>
                    <a:lnTo>
                      <a:pt x="83" y="72"/>
                    </a:lnTo>
                    <a:lnTo>
                      <a:pt x="83" y="70"/>
                    </a:lnTo>
                    <a:lnTo>
                      <a:pt x="83" y="70"/>
                    </a:lnTo>
                    <a:lnTo>
                      <a:pt x="83" y="70"/>
                    </a:lnTo>
                    <a:lnTo>
                      <a:pt x="83" y="68"/>
                    </a:lnTo>
                    <a:lnTo>
                      <a:pt x="81" y="68"/>
                    </a:lnTo>
                    <a:lnTo>
                      <a:pt x="75" y="66"/>
                    </a:lnTo>
                    <a:lnTo>
                      <a:pt x="73" y="66"/>
                    </a:lnTo>
                    <a:lnTo>
                      <a:pt x="73" y="64"/>
                    </a:lnTo>
                    <a:lnTo>
                      <a:pt x="71" y="64"/>
                    </a:lnTo>
                    <a:lnTo>
                      <a:pt x="65" y="60"/>
                    </a:lnTo>
                    <a:lnTo>
                      <a:pt x="63" y="58"/>
                    </a:lnTo>
                    <a:lnTo>
                      <a:pt x="63" y="58"/>
                    </a:lnTo>
                    <a:lnTo>
                      <a:pt x="61" y="58"/>
                    </a:lnTo>
                    <a:lnTo>
                      <a:pt x="61" y="56"/>
                    </a:lnTo>
                    <a:lnTo>
                      <a:pt x="63" y="56"/>
                    </a:lnTo>
                    <a:lnTo>
                      <a:pt x="63" y="56"/>
                    </a:lnTo>
                    <a:lnTo>
                      <a:pt x="63" y="54"/>
                    </a:lnTo>
                    <a:lnTo>
                      <a:pt x="63" y="52"/>
                    </a:lnTo>
                    <a:lnTo>
                      <a:pt x="63" y="52"/>
                    </a:lnTo>
                    <a:lnTo>
                      <a:pt x="63" y="50"/>
                    </a:lnTo>
                    <a:lnTo>
                      <a:pt x="63" y="50"/>
                    </a:lnTo>
                    <a:lnTo>
                      <a:pt x="65" y="50"/>
                    </a:lnTo>
                    <a:lnTo>
                      <a:pt x="67" y="50"/>
                    </a:lnTo>
                    <a:lnTo>
                      <a:pt x="71" y="52"/>
                    </a:lnTo>
                    <a:lnTo>
                      <a:pt x="71" y="52"/>
                    </a:lnTo>
                    <a:lnTo>
                      <a:pt x="73" y="50"/>
                    </a:lnTo>
                    <a:lnTo>
                      <a:pt x="75" y="48"/>
                    </a:lnTo>
                    <a:lnTo>
                      <a:pt x="75" y="46"/>
                    </a:lnTo>
                    <a:lnTo>
                      <a:pt x="75" y="46"/>
                    </a:lnTo>
                    <a:lnTo>
                      <a:pt x="75" y="44"/>
                    </a:lnTo>
                    <a:lnTo>
                      <a:pt x="75" y="44"/>
                    </a:lnTo>
                    <a:lnTo>
                      <a:pt x="75" y="42"/>
                    </a:lnTo>
                    <a:lnTo>
                      <a:pt x="75" y="42"/>
                    </a:lnTo>
                    <a:lnTo>
                      <a:pt x="73" y="42"/>
                    </a:lnTo>
                    <a:lnTo>
                      <a:pt x="71" y="42"/>
                    </a:lnTo>
                    <a:lnTo>
                      <a:pt x="71" y="40"/>
                    </a:lnTo>
                    <a:lnTo>
                      <a:pt x="71" y="40"/>
                    </a:lnTo>
                    <a:lnTo>
                      <a:pt x="71" y="40"/>
                    </a:lnTo>
                    <a:lnTo>
                      <a:pt x="71" y="38"/>
                    </a:lnTo>
                    <a:lnTo>
                      <a:pt x="69" y="38"/>
                    </a:lnTo>
                    <a:lnTo>
                      <a:pt x="67" y="38"/>
                    </a:lnTo>
                    <a:lnTo>
                      <a:pt x="67" y="38"/>
                    </a:lnTo>
                    <a:lnTo>
                      <a:pt x="67" y="36"/>
                    </a:lnTo>
                    <a:lnTo>
                      <a:pt x="67" y="36"/>
                    </a:lnTo>
                    <a:lnTo>
                      <a:pt x="69" y="36"/>
                    </a:lnTo>
                    <a:lnTo>
                      <a:pt x="69" y="34"/>
                    </a:lnTo>
                    <a:lnTo>
                      <a:pt x="69" y="34"/>
                    </a:lnTo>
                    <a:lnTo>
                      <a:pt x="69" y="32"/>
                    </a:lnTo>
                    <a:lnTo>
                      <a:pt x="67" y="32"/>
                    </a:lnTo>
                    <a:lnTo>
                      <a:pt x="65" y="30"/>
                    </a:lnTo>
                    <a:lnTo>
                      <a:pt x="63" y="28"/>
                    </a:lnTo>
                    <a:lnTo>
                      <a:pt x="61" y="28"/>
                    </a:lnTo>
                    <a:lnTo>
                      <a:pt x="61" y="28"/>
                    </a:lnTo>
                    <a:lnTo>
                      <a:pt x="57" y="30"/>
                    </a:lnTo>
                    <a:lnTo>
                      <a:pt x="57" y="30"/>
                    </a:lnTo>
                    <a:lnTo>
                      <a:pt x="55" y="32"/>
                    </a:lnTo>
                    <a:lnTo>
                      <a:pt x="55" y="32"/>
                    </a:lnTo>
                    <a:lnTo>
                      <a:pt x="53" y="32"/>
                    </a:lnTo>
                    <a:lnTo>
                      <a:pt x="51" y="32"/>
                    </a:lnTo>
                    <a:lnTo>
                      <a:pt x="47" y="30"/>
                    </a:lnTo>
                    <a:lnTo>
                      <a:pt x="45" y="30"/>
                    </a:lnTo>
                    <a:lnTo>
                      <a:pt x="41" y="24"/>
                    </a:lnTo>
                    <a:lnTo>
                      <a:pt x="41" y="22"/>
                    </a:lnTo>
                    <a:lnTo>
                      <a:pt x="41" y="22"/>
                    </a:lnTo>
                    <a:lnTo>
                      <a:pt x="41" y="20"/>
                    </a:lnTo>
                    <a:lnTo>
                      <a:pt x="41" y="18"/>
                    </a:lnTo>
                    <a:lnTo>
                      <a:pt x="41" y="16"/>
                    </a:lnTo>
                    <a:lnTo>
                      <a:pt x="41" y="16"/>
                    </a:lnTo>
                    <a:lnTo>
                      <a:pt x="41" y="14"/>
                    </a:lnTo>
                    <a:lnTo>
                      <a:pt x="41" y="14"/>
                    </a:lnTo>
                    <a:lnTo>
                      <a:pt x="41" y="14"/>
                    </a:lnTo>
                    <a:lnTo>
                      <a:pt x="39" y="14"/>
                    </a:lnTo>
                    <a:lnTo>
                      <a:pt x="39" y="12"/>
                    </a:lnTo>
                    <a:lnTo>
                      <a:pt x="39" y="12"/>
                    </a:lnTo>
                    <a:lnTo>
                      <a:pt x="39" y="14"/>
                    </a:lnTo>
                    <a:lnTo>
                      <a:pt x="37" y="14"/>
                    </a:lnTo>
                    <a:lnTo>
                      <a:pt x="37" y="16"/>
                    </a:lnTo>
                    <a:lnTo>
                      <a:pt x="37" y="16"/>
                    </a:lnTo>
                    <a:lnTo>
                      <a:pt x="37" y="14"/>
                    </a:lnTo>
                    <a:lnTo>
                      <a:pt x="37" y="14"/>
                    </a:lnTo>
                    <a:lnTo>
                      <a:pt x="35" y="12"/>
                    </a:lnTo>
                    <a:lnTo>
                      <a:pt x="35" y="10"/>
                    </a:lnTo>
                    <a:lnTo>
                      <a:pt x="33" y="10"/>
                    </a:lnTo>
                    <a:lnTo>
                      <a:pt x="33" y="8"/>
                    </a:lnTo>
                    <a:lnTo>
                      <a:pt x="29" y="6"/>
                    </a:lnTo>
                    <a:lnTo>
                      <a:pt x="27" y="4"/>
                    </a:lnTo>
                    <a:lnTo>
                      <a:pt x="27" y="2"/>
                    </a:lnTo>
                    <a:lnTo>
                      <a:pt x="27" y="2"/>
                    </a:lnTo>
                    <a:lnTo>
                      <a:pt x="25" y="2"/>
                    </a:lnTo>
                    <a:lnTo>
                      <a:pt x="22" y="2"/>
                    </a:lnTo>
                    <a:lnTo>
                      <a:pt x="22" y="2"/>
                    </a:lnTo>
                    <a:lnTo>
                      <a:pt x="20" y="0"/>
                    </a:lnTo>
                    <a:lnTo>
                      <a:pt x="20" y="0"/>
                    </a:lnTo>
                    <a:lnTo>
                      <a:pt x="20" y="0"/>
                    </a:lnTo>
                    <a:lnTo>
                      <a:pt x="18" y="0"/>
                    </a:lnTo>
                    <a:lnTo>
                      <a:pt x="18" y="2"/>
                    </a:lnTo>
                    <a:lnTo>
                      <a:pt x="18" y="4"/>
                    </a:lnTo>
                    <a:lnTo>
                      <a:pt x="18" y="4"/>
                    </a:lnTo>
                    <a:lnTo>
                      <a:pt x="16" y="4"/>
                    </a:lnTo>
                    <a:lnTo>
                      <a:pt x="18" y="6"/>
                    </a:lnTo>
                    <a:lnTo>
                      <a:pt x="18" y="6"/>
                    </a:lnTo>
                    <a:lnTo>
                      <a:pt x="18" y="8"/>
                    </a:lnTo>
                    <a:lnTo>
                      <a:pt x="18" y="8"/>
                    </a:lnTo>
                    <a:lnTo>
                      <a:pt x="18" y="10"/>
                    </a:lnTo>
                    <a:lnTo>
                      <a:pt x="20" y="12"/>
                    </a:lnTo>
                    <a:lnTo>
                      <a:pt x="22" y="12"/>
                    </a:lnTo>
                    <a:lnTo>
                      <a:pt x="22" y="14"/>
                    </a:lnTo>
                    <a:lnTo>
                      <a:pt x="22" y="16"/>
                    </a:lnTo>
                    <a:lnTo>
                      <a:pt x="22" y="18"/>
                    </a:lnTo>
                    <a:lnTo>
                      <a:pt x="22" y="20"/>
                    </a:lnTo>
                    <a:lnTo>
                      <a:pt x="22" y="22"/>
                    </a:lnTo>
                    <a:lnTo>
                      <a:pt x="22" y="22"/>
                    </a:lnTo>
                    <a:lnTo>
                      <a:pt x="25" y="22"/>
                    </a:lnTo>
                    <a:lnTo>
                      <a:pt x="25" y="24"/>
                    </a:lnTo>
                    <a:lnTo>
                      <a:pt x="25" y="24"/>
                    </a:lnTo>
                    <a:lnTo>
                      <a:pt x="22" y="24"/>
                    </a:lnTo>
                    <a:lnTo>
                      <a:pt x="22" y="24"/>
                    </a:lnTo>
                    <a:lnTo>
                      <a:pt x="22" y="24"/>
                    </a:lnTo>
                    <a:lnTo>
                      <a:pt x="20" y="24"/>
                    </a:lnTo>
                    <a:lnTo>
                      <a:pt x="20" y="24"/>
                    </a:lnTo>
                    <a:lnTo>
                      <a:pt x="20" y="22"/>
                    </a:lnTo>
                    <a:lnTo>
                      <a:pt x="18" y="22"/>
                    </a:lnTo>
                    <a:lnTo>
                      <a:pt x="16" y="24"/>
                    </a:lnTo>
                    <a:lnTo>
                      <a:pt x="16" y="24"/>
                    </a:lnTo>
                    <a:lnTo>
                      <a:pt x="14" y="24"/>
                    </a:lnTo>
                    <a:lnTo>
                      <a:pt x="14" y="22"/>
                    </a:lnTo>
                    <a:lnTo>
                      <a:pt x="14" y="20"/>
                    </a:lnTo>
                    <a:lnTo>
                      <a:pt x="14" y="20"/>
                    </a:lnTo>
                    <a:lnTo>
                      <a:pt x="14" y="20"/>
                    </a:lnTo>
                    <a:lnTo>
                      <a:pt x="14" y="18"/>
                    </a:lnTo>
                    <a:lnTo>
                      <a:pt x="12" y="16"/>
                    </a:lnTo>
                    <a:lnTo>
                      <a:pt x="12" y="18"/>
                    </a:lnTo>
                    <a:lnTo>
                      <a:pt x="10" y="20"/>
                    </a:lnTo>
                    <a:lnTo>
                      <a:pt x="8" y="22"/>
                    </a:lnTo>
                    <a:lnTo>
                      <a:pt x="8" y="22"/>
                    </a:lnTo>
                    <a:lnTo>
                      <a:pt x="6" y="22"/>
                    </a:lnTo>
                    <a:lnTo>
                      <a:pt x="6" y="24"/>
                    </a:lnTo>
                    <a:lnTo>
                      <a:pt x="6" y="26"/>
                    </a:lnTo>
                    <a:lnTo>
                      <a:pt x="4" y="26"/>
                    </a:lnTo>
                    <a:lnTo>
                      <a:pt x="4" y="28"/>
                    </a:lnTo>
                    <a:lnTo>
                      <a:pt x="4" y="28"/>
                    </a:lnTo>
                    <a:lnTo>
                      <a:pt x="6" y="30"/>
                    </a:lnTo>
                    <a:lnTo>
                      <a:pt x="6" y="30"/>
                    </a:lnTo>
                    <a:lnTo>
                      <a:pt x="6" y="30"/>
                    </a:lnTo>
                    <a:lnTo>
                      <a:pt x="6" y="30"/>
                    </a:lnTo>
                    <a:lnTo>
                      <a:pt x="4" y="30"/>
                    </a:lnTo>
                    <a:lnTo>
                      <a:pt x="4" y="30"/>
                    </a:lnTo>
                    <a:lnTo>
                      <a:pt x="2" y="30"/>
                    </a:lnTo>
                    <a:lnTo>
                      <a:pt x="0" y="32"/>
                    </a:lnTo>
                    <a:lnTo>
                      <a:pt x="0" y="34"/>
                    </a:lnTo>
                    <a:lnTo>
                      <a:pt x="0" y="38"/>
                    </a:lnTo>
                    <a:lnTo>
                      <a:pt x="0" y="40"/>
                    </a:lnTo>
                    <a:lnTo>
                      <a:pt x="0" y="40"/>
                    </a:lnTo>
                    <a:lnTo>
                      <a:pt x="0" y="40"/>
                    </a:lnTo>
                    <a:lnTo>
                      <a:pt x="0" y="40"/>
                    </a:lnTo>
                    <a:lnTo>
                      <a:pt x="2" y="38"/>
                    </a:lnTo>
                    <a:lnTo>
                      <a:pt x="2" y="38"/>
                    </a:lnTo>
                    <a:lnTo>
                      <a:pt x="2" y="38"/>
                    </a:lnTo>
                    <a:lnTo>
                      <a:pt x="4" y="38"/>
                    </a:lnTo>
                    <a:lnTo>
                      <a:pt x="4" y="40"/>
                    </a:lnTo>
                    <a:lnTo>
                      <a:pt x="6" y="42"/>
                    </a:lnTo>
                    <a:lnTo>
                      <a:pt x="6" y="42"/>
                    </a:lnTo>
                    <a:lnTo>
                      <a:pt x="6" y="42"/>
                    </a:lnTo>
                    <a:lnTo>
                      <a:pt x="6" y="44"/>
                    </a:lnTo>
                    <a:lnTo>
                      <a:pt x="6" y="44"/>
                    </a:lnTo>
                    <a:lnTo>
                      <a:pt x="6" y="46"/>
                    </a:lnTo>
                    <a:lnTo>
                      <a:pt x="6" y="50"/>
                    </a:lnTo>
                    <a:lnTo>
                      <a:pt x="6" y="52"/>
                    </a:lnTo>
                    <a:lnTo>
                      <a:pt x="8" y="52"/>
                    </a:lnTo>
                    <a:lnTo>
                      <a:pt x="10" y="54"/>
                    </a:lnTo>
                    <a:lnTo>
                      <a:pt x="12" y="54"/>
                    </a:lnTo>
                    <a:lnTo>
                      <a:pt x="12" y="54"/>
                    </a:lnTo>
                    <a:lnTo>
                      <a:pt x="12" y="52"/>
                    </a:lnTo>
                    <a:lnTo>
                      <a:pt x="14" y="52"/>
                    </a:lnTo>
                    <a:lnTo>
                      <a:pt x="14" y="52"/>
                    </a:lnTo>
                    <a:lnTo>
                      <a:pt x="18" y="52"/>
                    </a:lnTo>
                    <a:lnTo>
                      <a:pt x="18" y="52"/>
                    </a:lnTo>
                    <a:lnTo>
                      <a:pt x="18" y="54"/>
                    </a:lnTo>
                    <a:lnTo>
                      <a:pt x="18" y="56"/>
                    </a:lnTo>
                    <a:lnTo>
                      <a:pt x="20" y="60"/>
                    </a:lnTo>
                    <a:lnTo>
                      <a:pt x="20" y="62"/>
                    </a:lnTo>
                    <a:lnTo>
                      <a:pt x="22" y="64"/>
                    </a:lnTo>
                    <a:lnTo>
                      <a:pt x="20" y="66"/>
                    </a:lnTo>
                    <a:lnTo>
                      <a:pt x="20" y="70"/>
                    </a:lnTo>
                    <a:lnTo>
                      <a:pt x="20" y="72"/>
                    </a:lnTo>
                    <a:lnTo>
                      <a:pt x="18" y="72"/>
                    </a:lnTo>
                    <a:lnTo>
                      <a:pt x="18" y="72"/>
                    </a:lnTo>
                    <a:lnTo>
                      <a:pt x="18" y="74"/>
                    </a:lnTo>
                    <a:lnTo>
                      <a:pt x="20" y="74"/>
                    </a:lnTo>
                    <a:lnTo>
                      <a:pt x="20" y="76"/>
                    </a:lnTo>
                    <a:lnTo>
                      <a:pt x="20" y="76"/>
                    </a:lnTo>
                    <a:lnTo>
                      <a:pt x="20" y="78"/>
                    </a:lnTo>
                    <a:lnTo>
                      <a:pt x="20" y="80"/>
                    </a:lnTo>
                    <a:lnTo>
                      <a:pt x="20" y="84"/>
                    </a:lnTo>
                    <a:lnTo>
                      <a:pt x="18" y="88"/>
                    </a:lnTo>
                    <a:lnTo>
                      <a:pt x="20" y="88"/>
                    </a:lnTo>
                    <a:lnTo>
                      <a:pt x="20" y="90"/>
                    </a:lnTo>
                    <a:lnTo>
                      <a:pt x="22" y="90"/>
                    </a:lnTo>
                    <a:lnTo>
                      <a:pt x="22" y="90"/>
                    </a:lnTo>
                    <a:lnTo>
                      <a:pt x="25" y="88"/>
                    </a:lnTo>
                    <a:lnTo>
                      <a:pt x="27" y="86"/>
                    </a:lnTo>
                    <a:lnTo>
                      <a:pt x="29" y="84"/>
                    </a:lnTo>
                    <a:lnTo>
                      <a:pt x="29" y="84"/>
                    </a:lnTo>
                    <a:lnTo>
                      <a:pt x="31" y="82"/>
                    </a:lnTo>
                    <a:lnTo>
                      <a:pt x="31" y="82"/>
                    </a:lnTo>
                    <a:lnTo>
                      <a:pt x="31" y="80"/>
                    </a:lnTo>
                    <a:lnTo>
                      <a:pt x="33" y="80"/>
                    </a:lnTo>
                    <a:lnTo>
                      <a:pt x="33" y="80"/>
                    </a:lnTo>
                    <a:lnTo>
                      <a:pt x="35" y="80"/>
                    </a:lnTo>
                    <a:lnTo>
                      <a:pt x="35" y="78"/>
                    </a:lnTo>
                    <a:lnTo>
                      <a:pt x="37" y="76"/>
                    </a:lnTo>
                    <a:lnTo>
                      <a:pt x="37" y="76"/>
                    </a:lnTo>
                    <a:lnTo>
                      <a:pt x="39" y="78"/>
                    </a:lnTo>
                    <a:lnTo>
                      <a:pt x="41" y="80"/>
                    </a:lnTo>
                    <a:lnTo>
                      <a:pt x="43" y="80"/>
                    </a:lnTo>
                    <a:lnTo>
                      <a:pt x="45" y="82"/>
                    </a:lnTo>
                    <a:lnTo>
                      <a:pt x="45" y="82"/>
                    </a:lnTo>
                    <a:lnTo>
                      <a:pt x="45" y="82"/>
                    </a:lnTo>
                    <a:lnTo>
                      <a:pt x="45" y="84"/>
                    </a:lnTo>
                    <a:lnTo>
                      <a:pt x="47" y="84"/>
                    </a:lnTo>
                    <a:lnTo>
                      <a:pt x="47" y="84"/>
                    </a:lnTo>
                    <a:lnTo>
                      <a:pt x="47" y="84"/>
                    </a:lnTo>
                    <a:lnTo>
                      <a:pt x="47" y="82"/>
                    </a:lnTo>
                    <a:lnTo>
                      <a:pt x="49" y="82"/>
                    </a:lnTo>
                    <a:lnTo>
                      <a:pt x="49" y="82"/>
                    </a:lnTo>
                    <a:lnTo>
                      <a:pt x="51" y="80"/>
                    </a:lnTo>
                    <a:lnTo>
                      <a:pt x="51" y="80"/>
                    </a:lnTo>
                    <a:lnTo>
                      <a:pt x="53" y="78"/>
                    </a:lnTo>
                    <a:lnTo>
                      <a:pt x="53" y="76"/>
                    </a:lnTo>
                    <a:lnTo>
                      <a:pt x="53" y="76"/>
                    </a:lnTo>
                    <a:lnTo>
                      <a:pt x="55" y="76"/>
                    </a:lnTo>
                    <a:lnTo>
                      <a:pt x="55" y="76"/>
                    </a:lnTo>
                    <a:lnTo>
                      <a:pt x="55" y="74"/>
                    </a:lnTo>
                    <a:lnTo>
                      <a:pt x="53" y="74"/>
                    </a:lnTo>
                    <a:lnTo>
                      <a:pt x="55" y="74"/>
                    </a:lnTo>
                    <a:lnTo>
                      <a:pt x="55" y="74"/>
                    </a:lnTo>
                    <a:lnTo>
                      <a:pt x="57" y="74"/>
                    </a:lnTo>
                    <a:lnTo>
                      <a:pt x="59" y="74"/>
                    </a:lnTo>
                    <a:lnTo>
                      <a:pt x="63" y="74"/>
                    </a:lnTo>
                    <a:lnTo>
                      <a:pt x="65" y="76"/>
                    </a:lnTo>
                    <a:lnTo>
                      <a:pt x="65" y="74"/>
                    </a:lnTo>
                    <a:lnTo>
                      <a:pt x="67" y="76"/>
                    </a:lnTo>
                    <a:lnTo>
                      <a:pt x="69" y="80"/>
                    </a:lnTo>
                    <a:lnTo>
                      <a:pt x="71" y="84"/>
                    </a:lnTo>
                    <a:lnTo>
                      <a:pt x="73" y="86"/>
                    </a:lnTo>
                    <a:lnTo>
                      <a:pt x="75" y="88"/>
                    </a:lnTo>
                    <a:lnTo>
                      <a:pt x="77" y="88"/>
                    </a:lnTo>
                    <a:lnTo>
                      <a:pt x="79" y="90"/>
                    </a:lnTo>
                    <a:lnTo>
                      <a:pt x="81" y="94"/>
                    </a:lnTo>
                    <a:lnTo>
                      <a:pt x="81" y="98"/>
                    </a:lnTo>
                    <a:lnTo>
                      <a:pt x="81" y="100"/>
                    </a:lnTo>
                    <a:lnTo>
                      <a:pt x="81" y="104"/>
                    </a:lnTo>
                    <a:lnTo>
                      <a:pt x="83" y="108"/>
                    </a:lnTo>
                    <a:lnTo>
                      <a:pt x="85" y="110"/>
                    </a:lnTo>
                    <a:lnTo>
                      <a:pt x="87" y="112"/>
                    </a:lnTo>
                    <a:lnTo>
                      <a:pt x="87" y="114"/>
                    </a:lnTo>
                    <a:lnTo>
                      <a:pt x="89" y="114"/>
                    </a:lnTo>
                    <a:lnTo>
                      <a:pt x="91" y="116"/>
                    </a:lnTo>
                    <a:lnTo>
                      <a:pt x="93" y="116"/>
                    </a:lnTo>
                    <a:lnTo>
                      <a:pt x="93" y="118"/>
                    </a:lnTo>
                    <a:lnTo>
                      <a:pt x="93" y="118"/>
                    </a:lnTo>
                    <a:lnTo>
                      <a:pt x="93" y="120"/>
                    </a:lnTo>
                    <a:lnTo>
                      <a:pt x="95" y="120"/>
                    </a:lnTo>
                    <a:lnTo>
                      <a:pt x="95" y="120"/>
                    </a:lnTo>
                    <a:lnTo>
                      <a:pt x="97" y="122"/>
                    </a:lnTo>
                    <a:lnTo>
                      <a:pt x="97" y="122"/>
                    </a:lnTo>
                    <a:lnTo>
                      <a:pt x="97" y="124"/>
                    </a:lnTo>
                    <a:lnTo>
                      <a:pt x="97" y="126"/>
                    </a:lnTo>
                    <a:lnTo>
                      <a:pt x="97" y="126"/>
                    </a:lnTo>
                    <a:lnTo>
                      <a:pt x="97" y="128"/>
                    </a:lnTo>
                    <a:lnTo>
                      <a:pt x="95" y="128"/>
                    </a:lnTo>
                    <a:lnTo>
                      <a:pt x="95" y="130"/>
                    </a:lnTo>
                    <a:lnTo>
                      <a:pt x="97" y="132"/>
                    </a:lnTo>
                    <a:lnTo>
                      <a:pt x="97" y="134"/>
                    </a:lnTo>
                    <a:lnTo>
                      <a:pt x="97" y="136"/>
                    </a:lnTo>
                    <a:lnTo>
                      <a:pt x="97" y="138"/>
                    </a:lnTo>
                    <a:lnTo>
                      <a:pt x="97" y="140"/>
                    </a:lnTo>
                    <a:lnTo>
                      <a:pt x="97" y="142"/>
                    </a:lnTo>
                    <a:lnTo>
                      <a:pt x="97" y="142"/>
                    </a:lnTo>
                    <a:lnTo>
                      <a:pt x="97" y="144"/>
                    </a:lnTo>
                    <a:lnTo>
                      <a:pt x="95" y="144"/>
                    </a:lnTo>
                    <a:lnTo>
                      <a:pt x="93" y="146"/>
                    </a:lnTo>
                    <a:lnTo>
                      <a:pt x="93" y="146"/>
                    </a:lnTo>
                    <a:lnTo>
                      <a:pt x="93" y="146"/>
                    </a:lnTo>
                    <a:lnTo>
                      <a:pt x="93" y="148"/>
                    </a:lnTo>
                    <a:lnTo>
                      <a:pt x="95" y="148"/>
                    </a:lnTo>
                    <a:lnTo>
                      <a:pt x="95" y="150"/>
                    </a:lnTo>
                    <a:lnTo>
                      <a:pt x="95" y="150"/>
                    </a:lnTo>
                    <a:lnTo>
                      <a:pt x="97" y="150"/>
                    </a:lnTo>
                    <a:lnTo>
                      <a:pt x="99" y="150"/>
                    </a:lnTo>
                    <a:lnTo>
                      <a:pt x="103" y="150"/>
                    </a:lnTo>
                    <a:lnTo>
                      <a:pt x="103" y="152"/>
                    </a:lnTo>
                    <a:lnTo>
                      <a:pt x="103" y="152"/>
                    </a:lnTo>
                    <a:lnTo>
                      <a:pt x="105" y="154"/>
                    </a:lnTo>
                    <a:lnTo>
                      <a:pt x="107" y="154"/>
                    </a:lnTo>
                    <a:lnTo>
                      <a:pt x="109" y="152"/>
                    </a:lnTo>
                    <a:lnTo>
                      <a:pt x="107" y="150"/>
                    </a:lnTo>
                    <a:lnTo>
                      <a:pt x="105" y="148"/>
                    </a:lnTo>
                    <a:lnTo>
                      <a:pt x="105" y="146"/>
                    </a:lnTo>
                    <a:lnTo>
                      <a:pt x="105" y="146"/>
                    </a:lnTo>
                    <a:lnTo>
                      <a:pt x="109" y="146"/>
                    </a:lnTo>
                    <a:lnTo>
                      <a:pt x="109" y="146"/>
                    </a:lnTo>
                    <a:lnTo>
                      <a:pt x="109" y="144"/>
                    </a:lnTo>
                    <a:lnTo>
                      <a:pt x="109" y="144"/>
                    </a:lnTo>
                    <a:lnTo>
                      <a:pt x="111" y="144"/>
                    </a:lnTo>
                    <a:lnTo>
                      <a:pt x="113" y="142"/>
                    </a:lnTo>
                    <a:lnTo>
                      <a:pt x="113" y="142"/>
                    </a:lnTo>
                    <a:lnTo>
                      <a:pt x="113" y="142"/>
                    </a:lnTo>
                    <a:lnTo>
                      <a:pt x="115" y="144"/>
                    </a:lnTo>
                    <a:lnTo>
                      <a:pt x="115" y="144"/>
                    </a:lnTo>
                    <a:lnTo>
                      <a:pt x="115" y="144"/>
                    </a:lnTo>
                    <a:lnTo>
                      <a:pt x="117" y="146"/>
                    </a:lnTo>
                    <a:lnTo>
                      <a:pt x="117" y="146"/>
                    </a:lnTo>
                    <a:lnTo>
                      <a:pt x="119" y="146"/>
                    </a:lnTo>
                    <a:lnTo>
                      <a:pt x="119" y="146"/>
                    </a:lnTo>
                    <a:lnTo>
                      <a:pt x="121" y="146"/>
                    </a:lnTo>
                    <a:lnTo>
                      <a:pt x="121" y="146"/>
                    </a:lnTo>
                    <a:lnTo>
                      <a:pt x="121" y="144"/>
                    </a:lnTo>
                    <a:lnTo>
                      <a:pt x="123" y="144"/>
                    </a:lnTo>
                    <a:lnTo>
                      <a:pt x="123" y="144"/>
                    </a:lnTo>
                    <a:lnTo>
                      <a:pt x="125" y="144"/>
                    </a:lnTo>
                    <a:lnTo>
                      <a:pt x="125" y="142"/>
                    </a:lnTo>
                    <a:lnTo>
                      <a:pt x="125" y="142"/>
                    </a:lnTo>
                    <a:lnTo>
                      <a:pt x="127" y="142"/>
                    </a:lnTo>
                    <a:lnTo>
                      <a:pt x="127" y="142"/>
                    </a:lnTo>
                    <a:lnTo>
                      <a:pt x="127" y="140"/>
                    </a:lnTo>
                    <a:lnTo>
                      <a:pt x="129" y="140"/>
                    </a:lnTo>
                    <a:lnTo>
                      <a:pt x="129" y="138"/>
                    </a:lnTo>
                    <a:lnTo>
                      <a:pt x="129" y="136"/>
                    </a:lnTo>
                    <a:lnTo>
                      <a:pt x="129" y="136"/>
                    </a:lnTo>
                    <a:lnTo>
                      <a:pt x="127" y="134"/>
                    </a:lnTo>
                    <a:lnTo>
                      <a:pt x="127" y="134"/>
                    </a:lnTo>
                    <a:lnTo>
                      <a:pt x="129" y="134"/>
                    </a:lnTo>
                    <a:lnTo>
                      <a:pt x="129" y="132"/>
                    </a:lnTo>
                    <a:lnTo>
                      <a:pt x="129" y="130"/>
                    </a:lnTo>
                    <a:lnTo>
                      <a:pt x="129" y="130"/>
                    </a:lnTo>
                    <a:lnTo>
                      <a:pt x="129" y="1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0" name="Freeform 132"/>
              <p:cNvSpPr>
                <a:spLocks noEditPoints="1"/>
              </p:cNvSpPr>
              <p:nvPr/>
            </p:nvSpPr>
            <p:spPr bwMode="auto">
              <a:xfrm>
                <a:off x="4181" y="1538"/>
                <a:ext cx="30" cy="28"/>
              </a:xfrm>
              <a:custGeom>
                <a:avLst/>
                <a:gdLst>
                  <a:gd name="T0" fmla="*/ 24 w 30"/>
                  <a:gd name="T1" fmla="*/ 10 h 28"/>
                  <a:gd name="T2" fmla="*/ 24 w 30"/>
                  <a:gd name="T3" fmla="*/ 10 h 28"/>
                  <a:gd name="T4" fmla="*/ 26 w 30"/>
                  <a:gd name="T5" fmla="*/ 8 h 28"/>
                  <a:gd name="T6" fmla="*/ 24 w 30"/>
                  <a:gd name="T7" fmla="*/ 4 h 28"/>
                  <a:gd name="T8" fmla="*/ 22 w 30"/>
                  <a:gd name="T9" fmla="*/ 4 h 28"/>
                  <a:gd name="T10" fmla="*/ 22 w 30"/>
                  <a:gd name="T11" fmla="*/ 4 h 28"/>
                  <a:gd name="T12" fmla="*/ 22 w 30"/>
                  <a:gd name="T13" fmla="*/ 6 h 28"/>
                  <a:gd name="T14" fmla="*/ 22 w 30"/>
                  <a:gd name="T15" fmla="*/ 8 h 28"/>
                  <a:gd name="T16" fmla="*/ 28 w 30"/>
                  <a:gd name="T17" fmla="*/ 26 h 28"/>
                  <a:gd name="T18" fmla="*/ 26 w 30"/>
                  <a:gd name="T19" fmla="*/ 22 h 28"/>
                  <a:gd name="T20" fmla="*/ 22 w 30"/>
                  <a:gd name="T21" fmla="*/ 16 h 28"/>
                  <a:gd name="T22" fmla="*/ 22 w 30"/>
                  <a:gd name="T23" fmla="*/ 14 h 28"/>
                  <a:gd name="T24" fmla="*/ 20 w 30"/>
                  <a:gd name="T25" fmla="*/ 14 h 28"/>
                  <a:gd name="T26" fmla="*/ 16 w 30"/>
                  <a:gd name="T27" fmla="*/ 14 h 28"/>
                  <a:gd name="T28" fmla="*/ 18 w 30"/>
                  <a:gd name="T29" fmla="*/ 12 h 28"/>
                  <a:gd name="T30" fmla="*/ 22 w 30"/>
                  <a:gd name="T31" fmla="*/ 10 h 28"/>
                  <a:gd name="T32" fmla="*/ 22 w 30"/>
                  <a:gd name="T33" fmla="*/ 10 h 28"/>
                  <a:gd name="T34" fmla="*/ 22 w 30"/>
                  <a:gd name="T35" fmla="*/ 8 h 28"/>
                  <a:gd name="T36" fmla="*/ 20 w 30"/>
                  <a:gd name="T37" fmla="*/ 4 h 28"/>
                  <a:gd name="T38" fmla="*/ 16 w 30"/>
                  <a:gd name="T39" fmla="*/ 0 h 28"/>
                  <a:gd name="T40" fmla="*/ 14 w 30"/>
                  <a:gd name="T41" fmla="*/ 0 h 28"/>
                  <a:gd name="T42" fmla="*/ 10 w 30"/>
                  <a:gd name="T43" fmla="*/ 0 h 28"/>
                  <a:gd name="T44" fmla="*/ 6 w 30"/>
                  <a:gd name="T45" fmla="*/ 2 h 28"/>
                  <a:gd name="T46" fmla="*/ 6 w 30"/>
                  <a:gd name="T47" fmla="*/ 4 h 28"/>
                  <a:gd name="T48" fmla="*/ 4 w 30"/>
                  <a:gd name="T49" fmla="*/ 8 h 28"/>
                  <a:gd name="T50" fmla="*/ 2 w 30"/>
                  <a:gd name="T51" fmla="*/ 14 h 28"/>
                  <a:gd name="T52" fmla="*/ 0 w 30"/>
                  <a:gd name="T53" fmla="*/ 18 h 28"/>
                  <a:gd name="T54" fmla="*/ 6 w 30"/>
                  <a:gd name="T55" fmla="*/ 20 h 28"/>
                  <a:gd name="T56" fmla="*/ 14 w 30"/>
                  <a:gd name="T57" fmla="*/ 20 h 28"/>
                  <a:gd name="T58" fmla="*/ 16 w 30"/>
                  <a:gd name="T59" fmla="*/ 24 h 28"/>
                  <a:gd name="T60" fmla="*/ 18 w 30"/>
                  <a:gd name="T61" fmla="*/ 28 h 28"/>
                  <a:gd name="T62" fmla="*/ 24 w 30"/>
                  <a:gd name="T63" fmla="*/ 28 h 28"/>
                  <a:gd name="T64" fmla="*/ 30 w 30"/>
                  <a:gd name="T6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8">
                    <a:moveTo>
                      <a:pt x="22" y="8"/>
                    </a:moveTo>
                    <a:lnTo>
                      <a:pt x="24" y="10"/>
                    </a:lnTo>
                    <a:lnTo>
                      <a:pt x="24" y="10"/>
                    </a:lnTo>
                    <a:lnTo>
                      <a:pt x="24" y="10"/>
                    </a:lnTo>
                    <a:lnTo>
                      <a:pt x="26" y="8"/>
                    </a:lnTo>
                    <a:lnTo>
                      <a:pt x="26" y="8"/>
                    </a:lnTo>
                    <a:lnTo>
                      <a:pt x="26" y="6"/>
                    </a:lnTo>
                    <a:lnTo>
                      <a:pt x="24" y="4"/>
                    </a:lnTo>
                    <a:lnTo>
                      <a:pt x="22" y="2"/>
                    </a:lnTo>
                    <a:lnTo>
                      <a:pt x="22" y="4"/>
                    </a:lnTo>
                    <a:lnTo>
                      <a:pt x="22" y="4"/>
                    </a:lnTo>
                    <a:lnTo>
                      <a:pt x="22" y="4"/>
                    </a:lnTo>
                    <a:lnTo>
                      <a:pt x="22" y="4"/>
                    </a:lnTo>
                    <a:lnTo>
                      <a:pt x="22" y="6"/>
                    </a:lnTo>
                    <a:lnTo>
                      <a:pt x="22" y="6"/>
                    </a:lnTo>
                    <a:lnTo>
                      <a:pt x="22" y="8"/>
                    </a:lnTo>
                    <a:close/>
                    <a:moveTo>
                      <a:pt x="28" y="26"/>
                    </a:moveTo>
                    <a:lnTo>
                      <a:pt x="28" y="26"/>
                    </a:lnTo>
                    <a:lnTo>
                      <a:pt x="28" y="24"/>
                    </a:lnTo>
                    <a:lnTo>
                      <a:pt x="26" y="22"/>
                    </a:lnTo>
                    <a:lnTo>
                      <a:pt x="24" y="20"/>
                    </a:lnTo>
                    <a:lnTo>
                      <a:pt x="22" y="16"/>
                    </a:lnTo>
                    <a:lnTo>
                      <a:pt x="22" y="16"/>
                    </a:lnTo>
                    <a:lnTo>
                      <a:pt x="22" y="14"/>
                    </a:lnTo>
                    <a:lnTo>
                      <a:pt x="20" y="14"/>
                    </a:lnTo>
                    <a:lnTo>
                      <a:pt x="20" y="14"/>
                    </a:lnTo>
                    <a:lnTo>
                      <a:pt x="18" y="14"/>
                    </a:lnTo>
                    <a:lnTo>
                      <a:pt x="16" y="14"/>
                    </a:lnTo>
                    <a:lnTo>
                      <a:pt x="16" y="12"/>
                    </a:lnTo>
                    <a:lnTo>
                      <a:pt x="18" y="12"/>
                    </a:lnTo>
                    <a:lnTo>
                      <a:pt x="20" y="10"/>
                    </a:lnTo>
                    <a:lnTo>
                      <a:pt x="22" y="10"/>
                    </a:lnTo>
                    <a:lnTo>
                      <a:pt x="22" y="10"/>
                    </a:lnTo>
                    <a:lnTo>
                      <a:pt x="22" y="10"/>
                    </a:lnTo>
                    <a:lnTo>
                      <a:pt x="22" y="10"/>
                    </a:lnTo>
                    <a:lnTo>
                      <a:pt x="22" y="8"/>
                    </a:lnTo>
                    <a:lnTo>
                      <a:pt x="20" y="6"/>
                    </a:lnTo>
                    <a:lnTo>
                      <a:pt x="20" y="4"/>
                    </a:lnTo>
                    <a:lnTo>
                      <a:pt x="20" y="2"/>
                    </a:lnTo>
                    <a:lnTo>
                      <a:pt x="16" y="0"/>
                    </a:lnTo>
                    <a:lnTo>
                      <a:pt x="14" y="0"/>
                    </a:lnTo>
                    <a:lnTo>
                      <a:pt x="14" y="0"/>
                    </a:lnTo>
                    <a:lnTo>
                      <a:pt x="12" y="0"/>
                    </a:lnTo>
                    <a:lnTo>
                      <a:pt x="10" y="0"/>
                    </a:lnTo>
                    <a:lnTo>
                      <a:pt x="8" y="2"/>
                    </a:lnTo>
                    <a:lnTo>
                      <a:pt x="6" y="2"/>
                    </a:lnTo>
                    <a:lnTo>
                      <a:pt x="6" y="4"/>
                    </a:lnTo>
                    <a:lnTo>
                      <a:pt x="6" y="4"/>
                    </a:lnTo>
                    <a:lnTo>
                      <a:pt x="6" y="6"/>
                    </a:lnTo>
                    <a:lnTo>
                      <a:pt x="4" y="8"/>
                    </a:lnTo>
                    <a:lnTo>
                      <a:pt x="4" y="10"/>
                    </a:lnTo>
                    <a:lnTo>
                      <a:pt x="2" y="14"/>
                    </a:lnTo>
                    <a:lnTo>
                      <a:pt x="2" y="16"/>
                    </a:lnTo>
                    <a:lnTo>
                      <a:pt x="0" y="18"/>
                    </a:lnTo>
                    <a:lnTo>
                      <a:pt x="2" y="18"/>
                    </a:lnTo>
                    <a:lnTo>
                      <a:pt x="6" y="20"/>
                    </a:lnTo>
                    <a:lnTo>
                      <a:pt x="8" y="20"/>
                    </a:lnTo>
                    <a:lnTo>
                      <a:pt x="14" y="20"/>
                    </a:lnTo>
                    <a:lnTo>
                      <a:pt x="14" y="24"/>
                    </a:lnTo>
                    <a:lnTo>
                      <a:pt x="16" y="24"/>
                    </a:lnTo>
                    <a:lnTo>
                      <a:pt x="16" y="26"/>
                    </a:lnTo>
                    <a:lnTo>
                      <a:pt x="18" y="28"/>
                    </a:lnTo>
                    <a:lnTo>
                      <a:pt x="20" y="28"/>
                    </a:lnTo>
                    <a:lnTo>
                      <a:pt x="24" y="28"/>
                    </a:lnTo>
                    <a:lnTo>
                      <a:pt x="26" y="28"/>
                    </a:lnTo>
                    <a:lnTo>
                      <a:pt x="30" y="28"/>
                    </a:lnTo>
                    <a:lnTo>
                      <a:pt x="28" y="2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1" name="Freeform 133"/>
              <p:cNvSpPr>
                <a:spLocks noEditPoints="1"/>
              </p:cNvSpPr>
              <p:nvPr/>
            </p:nvSpPr>
            <p:spPr bwMode="auto">
              <a:xfrm>
                <a:off x="4489" y="1305"/>
                <a:ext cx="148" cy="68"/>
              </a:xfrm>
              <a:custGeom>
                <a:avLst/>
                <a:gdLst>
                  <a:gd name="T0" fmla="*/ 146 w 148"/>
                  <a:gd name="T1" fmla="*/ 18 h 68"/>
                  <a:gd name="T2" fmla="*/ 132 w 148"/>
                  <a:gd name="T3" fmla="*/ 12 h 68"/>
                  <a:gd name="T4" fmla="*/ 124 w 148"/>
                  <a:gd name="T5" fmla="*/ 8 h 68"/>
                  <a:gd name="T6" fmla="*/ 108 w 148"/>
                  <a:gd name="T7" fmla="*/ 6 h 68"/>
                  <a:gd name="T8" fmla="*/ 96 w 148"/>
                  <a:gd name="T9" fmla="*/ 4 h 68"/>
                  <a:gd name="T10" fmla="*/ 78 w 148"/>
                  <a:gd name="T11" fmla="*/ 4 h 68"/>
                  <a:gd name="T12" fmla="*/ 58 w 148"/>
                  <a:gd name="T13" fmla="*/ 0 h 68"/>
                  <a:gd name="T14" fmla="*/ 48 w 148"/>
                  <a:gd name="T15" fmla="*/ 2 h 68"/>
                  <a:gd name="T16" fmla="*/ 46 w 148"/>
                  <a:gd name="T17" fmla="*/ 12 h 68"/>
                  <a:gd name="T18" fmla="*/ 34 w 148"/>
                  <a:gd name="T19" fmla="*/ 10 h 68"/>
                  <a:gd name="T20" fmla="*/ 18 w 148"/>
                  <a:gd name="T21" fmla="*/ 8 h 68"/>
                  <a:gd name="T22" fmla="*/ 12 w 148"/>
                  <a:gd name="T23" fmla="*/ 14 h 68"/>
                  <a:gd name="T24" fmla="*/ 16 w 148"/>
                  <a:gd name="T25" fmla="*/ 18 h 68"/>
                  <a:gd name="T26" fmla="*/ 12 w 148"/>
                  <a:gd name="T27" fmla="*/ 22 h 68"/>
                  <a:gd name="T28" fmla="*/ 6 w 148"/>
                  <a:gd name="T29" fmla="*/ 30 h 68"/>
                  <a:gd name="T30" fmla="*/ 16 w 148"/>
                  <a:gd name="T31" fmla="*/ 34 h 68"/>
                  <a:gd name="T32" fmla="*/ 24 w 148"/>
                  <a:gd name="T33" fmla="*/ 36 h 68"/>
                  <a:gd name="T34" fmla="*/ 26 w 148"/>
                  <a:gd name="T35" fmla="*/ 30 h 68"/>
                  <a:gd name="T36" fmla="*/ 28 w 148"/>
                  <a:gd name="T37" fmla="*/ 30 h 68"/>
                  <a:gd name="T38" fmla="*/ 34 w 148"/>
                  <a:gd name="T39" fmla="*/ 36 h 68"/>
                  <a:gd name="T40" fmla="*/ 38 w 148"/>
                  <a:gd name="T41" fmla="*/ 38 h 68"/>
                  <a:gd name="T42" fmla="*/ 48 w 148"/>
                  <a:gd name="T43" fmla="*/ 42 h 68"/>
                  <a:gd name="T44" fmla="*/ 46 w 148"/>
                  <a:gd name="T45" fmla="*/ 46 h 68"/>
                  <a:gd name="T46" fmla="*/ 42 w 148"/>
                  <a:gd name="T47" fmla="*/ 48 h 68"/>
                  <a:gd name="T48" fmla="*/ 38 w 148"/>
                  <a:gd name="T49" fmla="*/ 48 h 68"/>
                  <a:gd name="T50" fmla="*/ 34 w 148"/>
                  <a:gd name="T51" fmla="*/ 54 h 68"/>
                  <a:gd name="T52" fmla="*/ 28 w 148"/>
                  <a:gd name="T53" fmla="*/ 52 h 68"/>
                  <a:gd name="T54" fmla="*/ 20 w 148"/>
                  <a:gd name="T55" fmla="*/ 54 h 68"/>
                  <a:gd name="T56" fmla="*/ 14 w 148"/>
                  <a:gd name="T57" fmla="*/ 54 h 68"/>
                  <a:gd name="T58" fmla="*/ 2 w 148"/>
                  <a:gd name="T59" fmla="*/ 56 h 68"/>
                  <a:gd name="T60" fmla="*/ 0 w 148"/>
                  <a:gd name="T61" fmla="*/ 58 h 68"/>
                  <a:gd name="T62" fmla="*/ 8 w 148"/>
                  <a:gd name="T63" fmla="*/ 62 h 68"/>
                  <a:gd name="T64" fmla="*/ 16 w 148"/>
                  <a:gd name="T65" fmla="*/ 62 h 68"/>
                  <a:gd name="T66" fmla="*/ 26 w 148"/>
                  <a:gd name="T67" fmla="*/ 66 h 68"/>
                  <a:gd name="T68" fmla="*/ 32 w 148"/>
                  <a:gd name="T69" fmla="*/ 62 h 68"/>
                  <a:gd name="T70" fmla="*/ 38 w 148"/>
                  <a:gd name="T71" fmla="*/ 64 h 68"/>
                  <a:gd name="T72" fmla="*/ 42 w 148"/>
                  <a:gd name="T73" fmla="*/ 66 h 68"/>
                  <a:gd name="T74" fmla="*/ 50 w 148"/>
                  <a:gd name="T75" fmla="*/ 66 h 68"/>
                  <a:gd name="T76" fmla="*/ 62 w 148"/>
                  <a:gd name="T77" fmla="*/ 64 h 68"/>
                  <a:gd name="T78" fmla="*/ 68 w 148"/>
                  <a:gd name="T79" fmla="*/ 62 h 68"/>
                  <a:gd name="T80" fmla="*/ 66 w 148"/>
                  <a:gd name="T81" fmla="*/ 56 h 68"/>
                  <a:gd name="T82" fmla="*/ 76 w 148"/>
                  <a:gd name="T83" fmla="*/ 50 h 68"/>
                  <a:gd name="T84" fmla="*/ 78 w 148"/>
                  <a:gd name="T85" fmla="*/ 48 h 68"/>
                  <a:gd name="T86" fmla="*/ 88 w 148"/>
                  <a:gd name="T87" fmla="*/ 46 h 68"/>
                  <a:gd name="T88" fmla="*/ 98 w 148"/>
                  <a:gd name="T89" fmla="*/ 48 h 68"/>
                  <a:gd name="T90" fmla="*/ 102 w 148"/>
                  <a:gd name="T91" fmla="*/ 44 h 68"/>
                  <a:gd name="T92" fmla="*/ 108 w 148"/>
                  <a:gd name="T93" fmla="*/ 38 h 68"/>
                  <a:gd name="T94" fmla="*/ 124 w 148"/>
                  <a:gd name="T95" fmla="*/ 34 h 68"/>
                  <a:gd name="T96" fmla="*/ 136 w 148"/>
                  <a:gd name="T97" fmla="*/ 24 h 68"/>
                  <a:gd name="T98" fmla="*/ 148 w 148"/>
                  <a:gd name="T99" fmla="*/ 20 h 68"/>
                  <a:gd name="T100" fmla="*/ 16 w 148"/>
                  <a:gd name="T101" fmla="*/ 56 h 68"/>
                  <a:gd name="T102" fmla="*/ 28 w 148"/>
                  <a:gd name="T103" fmla="*/ 56 h 68"/>
                  <a:gd name="T104" fmla="*/ 24 w 148"/>
                  <a:gd name="T105" fmla="*/ 56 h 68"/>
                  <a:gd name="T106" fmla="*/ 26 w 148"/>
                  <a:gd name="T107" fmla="*/ 56 h 68"/>
                  <a:gd name="T108" fmla="*/ 36 w 148"/>
                  <a:gd name="T109" fmla="*/ 56 h 68"/>
                  <a:gd name="T110" fmla="*/ 36 w 148"/>
                  <a:gd name="T111"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68">
                    <a:moveTo>
                      <a:pt x="2" y="56"/>
                    </a:moveTo>
                    <a:lnTo>
                      <a:pt x="2" y="56"/>
                    </a:lnTo>
                    <a:lnTo>
                      <a:pt x="2" y="54"/>
                    </a:lnTo>
                    <a:lnTo>
                      <a:pt x="2" y="54"/>
                    </a:lnTo>
                    <a:lnTo>
                      <a:pt x="2" y="56"/>
                    </a:lnTo>
                    <a:close/>
                    <a:moveTo>
                      <a:pt x="146" y="18"/>
                    </a:moveTo>
                    <a:lnTo>
                      <a:pt x="146" y="18"/>
                    </a:lnTo>
                    <a:lnTo>
                      <a:pt x="144" y="16"/>
                    </a:lnTo>
                    <a:lnTo>
                      <a:pt x="140" y="14"/>
                    </a:lnTo>
                    <a:lnTo>
                      <a:pt x="138" y="14"/>
                    </a:lnTo>
                    <a:lnTo>
                      <a:pt x="136" y="14"/>
                    </a:lnTo>
                    <a:lnTo>
                      <a:pt x="134" y="14"/>
                    </a:lnTo>
                    <a:lnTo>
                      <a:pt x="134" y="12"/>
                    </a:lnTo>
                    <a:lnTo>
                      <a:pt x="132" y="12"/>
                    </a:lnTo>
                    <a:lnTo>
                      <a:pt x="130" y="10"/>
                    </a:lnTo>
                    <a:lnTo>
                      <a:pt x="130" y="10"/>
                    </a:lnTo>
                    <a:lnTo>
                      <a:pt x="128" y="8"/>
                    </a:lnTo>
                    <a:lnTo>
                      <a:pt x="128" y="8"/>
                    </a:lnTo>
                    <a:lnTo>
                      <a:pt x="126" y="8"/>
                    </a:lnTo>
                    <a:lnTo>
                      <a:pt x="124" y="8"/>
                    </a:lnTo>
                    <a:lnTo>
                      <a:pt x="124" y="8"/>
                    </a:lnTo>
                    <a:lnTo>
                      <a:pt x="122" y="8"/>
                    </a:lnTo>
                    <a:lnTo>
                      <a:pt x="120" y="6"/>
                    </a:lnTo>
                    <a:lnTo>
                      <a:pt x="118" y="6"/>
                    </a:lnTo>
                    <a:lnTo>
                      <a:pt x="116" y="6"/>
                    </a:lnTo>
                    <a:lnTo>
                      <a:pt x="114" y="6"/>
                    </a:lnTo>
                    <a:lnTo>
                      <a:pt x="112" y="6"/>
                    </a:lnTo>
                    <a:lnTo>
                      <a:pt x="108" y="6"/>
                    </a:lnTo>
                    <a:lnTo>
                      <a:pt x="106" y="6"/>
                    </a:lnTo>
                    <a:lnTo>
                      <a:pt x="104" y="6"/>
                    </a:lnTo>
                    <a:lnTo>
                      <a:pt x="102" y="6"/>
                    </a:lnTo>
                    <a:lnTo>
                      <a:pt x="102" y="6"/>
                    </a:lnTo>
                    <a:lnTo>
                      <a:pt x="100" y="6"/>
                    </a:lnTo>
                    <a:lnTo>
                      <a:pt x="96" y="4"/>
                    </a:lnTo>
                    <a:lnTo>
                      <a:pt x="96" y="4"/>
                    </a:lnTo>
                    <a:lnTo>
                      <a:pt x="96" y="4"/>
                    </a:lnTo>
                    <a:lnTo>
                      <a:pt x="92" y="6"/>
                    </a:lnTo>
                    <a:lnTo>
                      <a:pt x="90" y="6"/>
                    </a:lnTo>
                    <a:lnTo>
                      <a:pt x="84" y="6"/>
                    </a:lnTo>
                    <a:lnTo>
                      <a:pt x="80" y="6"/>
                    </a:lnTo>
                    <a:lnTo>
                      <a:pt x="80" y="4"/>
                    </a:lnTo>
                    <a:lnTo>
                      <a:pt x="78" y="4"/>
                    </a:lnTo>
                    <a:lnTo>
                      <a:pt x="78" y="6"/>
                    </a:lnTo>
                    <a:lnTo>
                      <a:pt x="78" y="6"/>
                    </a:lnTo>
                    <a:lnTo>
                      <a:pt x="74" y="6"/>
                    </a:lnTo>
                    <a:lnTo>
                      <a:pt x="68" y="6"/>
                    </a:lnTo>
                    <a:lnTo>
                      <a:pt x="64" y="4"/>
                    </a:lnTo>
                    <a:lnTo>
                      <a:pt x="62" y="2"/>
                    </a:lnTo>
                    <a:lnTo>
                      <a:pt x="58" y="0"/>
                    </a:lnTo>
                    <a:lnTo>
                      <a:pt x="54" y="0"/>
                    </a:lnTo>
                    <a:lnTo>
                      <a:pt x="54" y="0"/>
                    </a:lnTo>
                    <a:lnTo>
                      <a:pt x="54" y="0"/>
                    </a:lnTo>
                    <a:lnTo>
                      <a:pt x="54" y="0"/>
                    </a:lnTo>
                    <a:lnTo>
                      <a:pt x="52" y="0"/>
                    </a:lnTo>
                    <a:lnTo>
                      <a:pt x="50" y="2"/>
                    </a:lnTo>
                    <a:lnTo>
                      <a:pt x="48" y="2"/>
                    </a:lnTo>
                    <a:lnTo>
                      <a:pt x="46" y="2"/>
                    </a:lnTo>
                    <a:lnTo>
                      <a:pt x="46" y="4"/>
                    </a:lnTo>
                    <a:lnTo>
                      <a:pt x="46" y="8"/>
                    </a:lnTo>
                    <a:lnTo>
                      <a:pt x="46" y="10"/>
                    </a:lnTo>
                    <a:lnTo>
                      <a:pt x="48" y="14"/>
                    </a:lnTo>
                    <a:lnTo>
                      <a:pt x="48" y="14"/>
                    </a:lnTo>
                    <a:lnTo>
                      <a:pt x="46" y="12"/>
                    </a:lnTo>
                    <a:lnTo>
                      <a:pt x="46" y="12"/>
                    </a:lnTo>
                    <a:lnTo>
                      <a:pt x="44" y="12"/>
                    </a:lnTo>
                    <a:lnTo>
                      <a:pt x="38" y="12"/>
                    </a:lnTo>
                    <a:lnTo>
                      <a:pt x="38" y="10"/>
                    </a:lnTo>
                    <a:lnTo>
                      <a:pt x="36" y="10"/>
                    </a:lnTo>
                    <a:lnTo>
                      <a:pt x="36" y="10"/>
                    </a:lnTo>
                    <a:lnTo>
                      <a:pt x="34" y="10"/>
                    </a:lnTo>
                    <a:lnTo>
                      <a:pt x="30" y="8"/>
                    </a:lnTo>
                    <a:lnTo>
                      <a:pt x="28" y="8"/>
                    </a:lnTo>
                    <a:lnTo>
                      <a:pt x="22" y="6"/>
                    </a:lnTo>
                    <a:lnTo>
                      <a:pt x="22" y="6"/>
                    </a:lnTo>
                    <a:lnTo>
                      <a:pt x="22" y="6"/>
                    </a:lnTo>
                    <a:lnTo>
                      <a:pt x="20" y="8"/>
                    </a:lnTo>
                    <a:lnTo>
                      <a:pt x="18" y="8"/>
                    </a:lnTo>
                    <a:lnTo>
                      <a:pt x="16" y="8"/>
                    </a:lnTo>
                    <a:lnTo>
                      <a:pt x="14" y="8"/>
                    </a:lnTo>
                    <a:lnTo>
                      <a:pt x="14" y="10"/>
                    </a:lnTo>
                    <a:lnTo>
                      <a:pt x="14" y="10"/>
                    </a:lnTo>
                    <a:lnTo>
                      <a:pt x="12" y="12"/>
                    </a:lnTo>
                    <a:lnTo>
                      <a:pt x="12" y="14"/>
                    </a:lnTo>
                    <a:lnTo>
                      <a:pt x="12" y="14"/>
                    </a:lnTo>
                    <a:lnTo>
                      <a:pt x="12" y="16"/>
                    </a:lnTo>
                    <a:lnTo>
                      <a:pt x="12" y="16"/>
                    </a:lnTo>
                    <a:lnTo>
                      <a:pt x="12" y="16"/>
                    </a:lnTo>
                    <a:lnTo>
                      <a:pt x="14" y="16"/>
                    </a:lnTo>
                    <a:lnTo>
                      <a:pt x="14" y="16"/>
                    </a:lnTo>
                    <a:lnTo>
                      <a:pt x="16" y="16"/>
                    </a:lnTo>
                    <a:lnTo>
                      <a:pt x="16" y="18"/>
                    </a:lnTo>
                    <a:lnTo>
                      <a:pt x="18" y="18"/>
                    </a:lnTo>
                    <a:lnTo>
                      <a:pt x="18" y="18"/>
                    </a:lnTo>
                    <a:lnTo>
                      <a:pt x="14" y="20"/>
                    </a:lnTo>
                    <a:lnTo>
                      <a:pt x="14" y="20"/>
                    </a:lnTo>
                    <a:lnTo>
                      <a:pt x="12" y="20"/>
                    </a:lnTo>
                    <a:lnTo>
                      <a:pt x="12" y="20"/>
                    </a:lnTo>
                    <a:lnTo>
                      <a:pt x="12" y="22"/>
                    </a:lnTo>
                    <a:lnTo>
                      <a:pt x="12" y="22"/>
                    </a:lnTo>
                    <a:lnTo>
                      <a:pt x="10" y="24"/>
                    </a:lnTo>
                    <a:lnTo>
                      <a:pt x="10" y="24"/>
                    </a:lnTo>
                    <a:lnTo>
                      <a:pt x="8" y="26"/>
                    </a:lnTo>
                    <a:lnTo>
                      <a:pt x="4" y="28"/>
                    </a:lnTo>
                    <a:lnTo>
                      <a:pt x="4" y="30"/>
                    </a:lnTo>
                    <a:lnTo>
                      <a:pt x="6" y="30"/>
                    </a:lnTo>
                    <a:lnTo>
                      <a:pt x="6" y="30"/>
                    </a:lnTo>
                    <a:lnTo>
                      <a:pt x="8" y="30"/>
                    </a:lnTo>
                    <a:lnTo>
                      <a:pt x="10" y="32"/>
                    </a:lnTo>
                    <a:lnTo>
                      <a:pt x="12" y="30"/>
                    </a:lnTo>
                    <a:lnTo>
                      <a:pt x="12" y="30"/>
                    </a:lnTo>
                    <a:lnTo>
                      <a:pt x="14" y="32"/>
                    </a:lnTo>
                    <a:lnTo>
                      <a:pt x="16" y="34"/>
                    </a:lnTo>
                    <a:lnTo>
                      <a:pt x="16" y="34"/>
                    </a:lnTo>
                    <a:lnTo>
                      <a:pt x="18" y="36"/>
                    </a:lnTo>
                    <a:lnTo>
                      <a:pt x="18" y="36"/>
                    </a:lnTo>
                    <a:lnTo>
                      <a:pt x="20" y="36"/>
                    </a:lnTo>
                    <a:lnTo>
                      <a:pt x="22" y="36"/>
                    </a:lnTo>
                    <a:lnTo>
                      <a:pt x="22" y="36"/>
                    </a:lnTo>
                    <a:lnTo>
                      <a:pt x="24" y="36"/>
                    </a:lnTo>
                    <a:lnTo>
                      <a:pt x="24" y="36"/>
                    </a:lnTo>
                    <a:lnTo>
                      <a:pt x="24" y="32"/>
                    </a:lnTo>
                    <a:lnTo>
                      <a:pt x="26" y="34"/>
                    </a:lnTo>
                    <a:lnTo>
                      <a:pt x="26" y="34"/>
                    </a:lnTo>
                    <a:lnTo>
                      <a:pt x="26" y="32"/>
                    </a:lnTo>
                    <a:lnTo>
                      <a:pt x="26" y="32"/>
                    </a:lnTo>
                    <a:lnTo>
                      <a:pt x="26" y="30"/>
                    </a:lnTo>
                    <a:lnTo>
                      <a:pt x="26" y="30"/>
                    </a:lnTo>
                    <a:lnTo>
                      <a:pt x="26" y="30"/>
                    </a:lnTo>
                    <a:lnTo>
                      <a:pt x="26" y="30"/>
                    </a:lnTo>
                    <a:lnTo>
                      <a:pt x="26" y="30"/>
                    </a:lnTo>
                    <a:lnTo>
                      <a:pt x="28" y="30"/>
                    </a:lnTo>
                    <a:lnTo>
                      <a:pt x="28" y="30"/>
                    </a:lnTo>
                    <a:lnTo>
                      <a:pt x="28" y="30"/>
                    </a:lnTo>
                    <a:lnTo>
                      <a:pt x="28" y="32"/>
                    </a:lnTo>
                    <a:lnTo>
                      <a:pt x="30" y="32"/>
                    </a:lnTo>
                    <a:lnTo>
                      <a:pt x="30" y="34"/>
                    </a:lnTo>
                    <a:lnTo>
                      <a:pt x="32" y="36"/>
                    </a:lnTo>
                    <a:lnTo>
                      <a:pt x="32" y="36"/>
                    </a:lnTo>
                    <a:lnTo>
                      <a:pt x="34" y="36"/>
                    </a:lnTo>
                    <a:lnTo>
                      <a:pt x="34" y="36"/>
                    </a:lnTo>
                    <a:lnTo>
                      <a:pt x="36" y="36"/>
                    </a:lnTo>
                    <a:lnTo>
                      <a:pt x="36" y="36"/>
                    </a:lnTo>
                    <a:lnTo>
                      <a:pt x="36" y="38"/>
                    </a:lnTo>
                    <a:lnTo>
                      <a:pt x="36" y="38"/>
                    </a:lnTo>
                    <a:lnTo>
                      <a:pt x="36" y="38"/>
                    </a:lnTo>
                    <a:lnTo>
                      <a:pt x="38" y="38"/>
                    </a:lnTo>
                    <a:lnTo>
                      <a:pt x="38" y="38"/>
                    </a:lnTo>
                    <a:lnTo>
                      <a:pt x="40" y="38"/>
                    </a:lnTo>
                    <a:lnTo>
                      <a:pt x="42" y="38"/>
                    </a:lnTo>
                    <a:lnTo>
                      <a:pt x="44" y="40"/>
                    </a:lnTo>
                    <a:lnTo>
                      <a:pt x="44" y="40"/>
                    </a:lnTo>
                    <a:lnTo>
                      <a:pt x="46" y="40"/>
                    </a:lnTo>
                    <a:lnTo>
                      <a:pt x="48" y="42"/>
                    </a:lnTo>
                    <a:lnTo>
                      <a:pt x="48" y="42"/>
                    </a:lnTo>
                    <a:lnTo>
                      <a:pt x="48" y="40"/>
                    </a:lnTo>
                    <a:lnTo>
                      <a:pt x="52" y="42"/>
                    </a:lnTo>
                    <a:lnTo>
                      <a:pt x="52" y="42"/>
                    </a:lnTo>
                    <a:lnTo>
                      <a:pt x="50" y="42"/>
                    </a:lnTo>
                    <a:lnTo>
                      <a:pt x="46" y="44"/>
                    </a:lnTo>
                    <a:lnTo>
                      <a:pt x="46" y="46"/>
                    </a:lnTo>
                    <a:lnTo>
                      <a:pt x="46" y="46"/>
                    </a:lnTo>
                    <a:lnTo>
                      <a:pt x="44" y="46"/>
                    </a:lnTo>
                    <a:lnTo>
                      <a:pt x="44" y="46"/>
                    </a:lnTo>
                    <a:lnTo>
                      <a:pt x="42" y="46"/>
                    </a:lnTo>
                    <a:lnTo>
                      <a:pt x="42" y="46"/>
                    </a:lnTo>
                    <a:lnTo>
                      <a:pt x="42" y="46"/>
                    </a:lnTo>
                    <a:lnTo>
                      <a:pt x="42" y="46"/>
                    </a:lnTo>
                    <a:lnTo>
                      <a:pt x="42" y="48"/>
                    </a:lnTo>
                    <a:lnTo>
                      <a:pt x="42" y="48"/>
                    </a:lnTo>
                    <a:lnTo>
                      <a:pt x="42" y="48"/>
                    </a:lnTo>
                    <a:lnTo>
                      <a:pt x="40" y="48"/>
                    </a:lnTo>
                    <a:lnTo>
                      <a:pt x="40" y="48"/>
                    </a:lnTo>
                    <a:lnTo>
                      <a:pt x="40" y="48"/>
                    </a:lnTo>
                    <a:lnTo>
                      <a:pt x="40" y="48"/>
                    </a:lnTo>
                    <a:lnTo>
                      <a:pt x="38" y="48"/>
                    </a:lnTo>
                    <a:lnTo>
                      <a:pt x="38" y="50"/>
                    </a:lnTo>
                    <a:lnTo>
                      <a:pt x="36" y="50"/>
                    </a:lnTo>
                    <a:lnTo>
                      <a:pt x="36" y="52"/>
                    </a:lnTo>
                    <a:lnTo>
                      <a:pt x="36" y="52"/>
                    </a:lnTo>
                    <a:lnTo>
                      <a:pt x="36" y="52"/>
                    </a:lnTo>
                    <a:lnTo>
                      <a:pt x="34" y="52"/>
                    </a:lnTo>
                    <a:lnTo>
                      <a:pt x="34" y="54"/>
                    </a:lnTo>
                    <a:lnTo>
                      <a:pt x="32" y="52"/>
                    </a:lnTo>
                    <a:lnTo>
                      <a:pt x="32" y="52"/>
                    </a:lnTo>
                    <a:lnTo>
                      <a:pt x="32" y="52"/>
                    </a:lnTo>
                    <a:lnTo>
                      <a:pt x="32" y="52"/>
                    </a:lnTo>
                    <a:lnTo>
                      <a:pt x="30" y="52"/>
                    </a:lnTo>
                    <a:lnTo>
                      <a:pt x="30" y="52"/>
                    </a:lnTo>
                    <a:lnTo>
                      <a:pt x="28" y="52"/>
                    </a:lnTo>
                    <a:lnTo>
                      <a:pt x="28" y="52"/>
                    </a:lnTo>
                    <a:lnTo>
                      <a:pt x="24" y="52"/>
                    </a:lnTo>
                    <a:lnTo>
                      <a:pt x="22" y="52"/>
                    </a:lnTo>
                    <a:lnTo>
                      <a:pt x="22" y="52"/>
                    </a:lnTo>
                    <a:lnTo>
                      <a:pt x="22" y="52"/>
                    </a:lnTo>
                    <a:lnTo>
                      <a:pt x="22" y="52"/>
                    </a:lnTo>
                    <a:lnTo>
                      <a:pt x="20" y="54"/>
                    </a:lnTo>
                    <a:lnTo>
                      <a:pt x="18" y="54"/>
                    </a:lnTo>
                    <a:lnTo>
                      <a:pt x="18" y="54"/>
                    </a:lnTo>
                    <a:lnTo>
                      <a:pt x="18" y="56"/>
                    </a:lnTo>
                    <a:lnTo>
                      <a:pt x="18" y="56"/>
                    </a:lnTo>
                    <a:lnTo>
                      <a:pt x="18" y="56"/>
                    </a:lnTo>
                    <a:lnTo>
                      <a:pt x="16" y="56"/>
                    </a:lnTo>
                    <a:lnTo>
                      <a:pt x="14" y="54"/>
                    </a:lnTo>
                    <a:lnTo>
                      <a:pt x="12" y="54"/>
                    </a:lnTo>
                    <a:lnTo>
                      <a:pt x="10" y="54"/>
                    </a:lnTo>
                    <a:lnTo>
                      <a:pt x="8" y="52"/>
                    </a:lnTo>
                    <a:lnTo>
                      <a:pt x="6" y="54"/>
                    </a:lnTo>
                    <a:lnTo>
                      <a:pt x="2" y="54"/>
                    </a:lnTo>
                    <a:lnTo>
                      <a:pt x="2" y="54"/>
                    </a:lnTo>
                    <a:lnTo>
                      <a:pt x="2" y="56"/>
                    </a:lnTo>
                    <a:lnTo>
                      <a:pt x="2" y="56"/>
                    </a:lnTo>
                    <a:lnTo>
                      <a:pt x="2" y="56"/>
                    </a:lnTo>
                    <a:lnTo>
                      <a:pt x="0" y="56"/>
                    </a:lnTo>
                    <a:lnTo>
                      <a:pt x="0" y="56"/>
                    </a:lnTo>
                    <a:lnTo>
                      <a:pt x="0" y="56"/>
                    </a:lnTo>
                    <a:lnTo>
                      <a:pt x="0" y="58"/>
                    </a:lnTo>
                    <a:lnTo>
                      <a:pt x="0" y="58"/>
                    </a:lnTo>
                    <a:lnTo>
                      <a:pt x="0" y="60"/>
                    </a:lnTo>
                    <a:lnTo>
                      <a:pt x="2" y="64"/>
                    </a:lnTo>
                    <a:lnTo>
                      <a:pt x="2" y="62"/>
                    </a:lnTo>
                    <a:lnTo>
                      <a:pt x="4" y="62"/>
                    </a:lnTo>
                    <a:lnTo>
                      <a:pt x="6" y="62"/>
                    </a:lnTo>
                    <a:lnTo>
                      <a:pt x="6" y="62"/>
                    </a:lnTo>
                    <a:lnTo>
                      <a:pt x="8" y="62"/>
                    </a:lnTo>
                    <a:lnTo>
                      <a:pt x="10" y="62"/>
                    </a:lnTo>
                    <a:lnTo>
                      <a:pt x="12" y="62"/>
                    </a:lnTo>
                    <a:lnTo>
                      <a:pt x="14" y="62"/>
                    </a:lnTo>
                    <a:lnTo>
                      <a:pt x="14" y="62"/>
                    </a:lnTo>
                    <a:lnTo>
                      <a:pt x="14" y="62"/>
                    </a:lnTo>
                    <a:lnTo>
                      <a:pt x="14" y="62"/>
                    </a:lnTo>
                    <a:lnTo>
                      <a:pt x="16" y="62"/>
                    </a:lnTo>
                    <a:lnTo>
                      <a:pt x="18" y="62"/>
                    </a:lnTo>
                    <a:lnTo>
                      <a:pt x="20" y="62"/>
                    </a:lnTo>
                    <a:lnTo>
                      <a:pt x="20" y="62"/>
                    </a:lnTo>
                    <a:lnTo>
                      <a:pt x="22" y="64"/>
                    </a:lnTo>
                    <a:lnTo>
                      <a:pt x="22" y="66"/>
                    </a:lnTo>
                    <a:lnTo>
                      <a:pt x="24" y="66"/>
                    </a:lnTo>
                    <a:lnTo>
                      <a:pt x="26" y="66"/>
                    </a:lnTo>
                    <a:lnTo>
                      <a:pt x="28" y="64"/>
                    </a:lnTo>
                    <a:lnTo>
                      <a:pt x="28" y="64"/>
                    </a:lnTo>
                    <a:lnTo>
                      <a:pt x="28" y="64"/>
                    </a:lnTo>
                    <a:lnTo>
                      <a:pt x="30" y="62"/>
                    </a:lnTo>
                    <a:lnTo>
                      <a:pt x="30" y="62"/>
                    </a:lnTo>
                    <a:lnTo>
                      <a:pt x="32" y="62"/>
                    </a:lnTo>
                    <a:lnTo>
                      <a:pt x="32" y="62"/>
                    </a:lnTo>
                    <a:lnTo>
                      <a:pt x="34" y="62"/>
                    </a:lnTo>
                    <a:lnTo>
                      <a:pt x="34" y="62"/>
                    </a:lnTo>
                    <a:lnTo>
                      <a:pt x="34" y="64"/>
                    </a:lnTo>
                    <a:lnTo>
                      <a:pt x="34" y="64"/>
                    </a:lnTo>
                    <a:lnTo>
                      <a:pt x="34" y="64"/>
                    </a:lnTo>
                    <a:lnTo>
                      <a:pt x="36" y="64"/>
                    </a:lnTo>
                    <a:lnTo>
                      <a:pt x="38" y="64"/>
                    </a:lnTo>
                    <a:lnTo>
                      <a:pt x="38" y="66"/>
                    </a:lnTo>
                    <a:lnTo>
                      <a:pt x="38" y="68"/>
                    </a:lnTo>
                    <a:lnTo>
                      <a:pt x="38" y="68"/>
                    </a:lnTo>
                    <a:lnTo>
                      <a:pt x="38" y="68"/>
                    </a:lnTo>
                    <a:lnTo>
                      <a:pt x="42" y="66"/>
                    </a:lnTo>
                    <a:lnTo>
                      <a:pt x="42" y="66"/>
                    </a:lnTo>
                    <a:lnTo>
                      <a:pt x="42" y="66"/>
                    </a:lnTo>
                    <a:lnTo>
                      <a:pt x="44" y="68"/>
                    </a:lnTo>
                    <a:lnTo>
                      <a:pt x="46" y="68"/>
                    </a:lnTo>
                    <a:lnTo>
                      <a:pt x="46" y="68"/>
                    </a:lnTo>
                    <a:lnTo>
                      <a:pt x="46" y="68"/>
                    </a:lnTo>
                    <a:lnTo>
                      <a:pt x="46" y="66"/>
                    </a:lnTo>
                    <a:lnTo>
                      <a:pt x="48" y="66"/>
                    </a:lnTo>
                    <a:lnTo>
                      <a:pt x="50" y="66"/>
                    </a:lnTo>
                    <a:lnTo>
                      <a:pt x="50" y="66"/>
                    </a:lnTo>
                    <a:lnTo>
                      <a:pt x="54" y="66"/>
                    </a:lnTo>
                    <a:lnTo>
                      <a:pt x="56" y="66"/>
                    </a:lnTo>
                    <a:lnTo>
                      <a:pt x="58" y="66"/>
                    </a:lnTo>
                    <a:lnTo>
                      <a:pt x="60" y="66"/>
                    </a:lnTo>
                    <a:lnTo>
                      <a:pt x="60" y="66"/>
                    </a:lnTo>
                    <a:lnTo>
                      <a:pt x="62" y="64"/>
                    </a:lnTo>
                    <a:lnTo>
                      <a:pt x="62" y="64"/>
                    </a:lnTo>
                    <a:lnTo>
                      <a:pt x="64" y="64"/>
                    </a:lnTo>
                    <a:lnTo>
                      <a:pt x="64" y="64"/>
                    </a:lnTo>
                    <a:lnTo>
                      <a:pt x="66" y="64"/>
                    </a:lnTo>
                    <a:lnTo>
                      <a:pt x="68" y="64"/>
                    </a:lnTo>
                    <a:lnTo>
                      <a:pt x="68" y="62"/>
                    </a:lnTo>
                    <a:lnTo>
                      <a:pt x="68" y="62"/>
                    </a:lnTo>
                    <a:lnTo>
                      <a:pt x="68" y="62"/>
                    </a:lnTo>
                    <a:lnTo>
                      <a:pt x="68" y="60"/>
                    </a:lnTo>
                    <a:lnTo>
                      <a:pt x="66" y="58"/>
                    </a:lnTo>
                    <a:lnTo>
                      <a:pt x="66" y="58"/>
                    </a:lnTo>
                    <a:lnTo>
                      <a:pt x="66" y="58"/>
                    </a:lnTo>
                    <a:lnTo>
                      <a:pt x="66" y="56"/>
                    </a:lnTo>
                    <a:lnTo>
                      <a:pt x="66" y="56"/>
                    </a:lnTo>
                    <a:lnTo>
                      <a:pt x="68" y="56"/>
                    </a:lnTo>
                    <a:lnTo>
                      <a:pt x="68" y="56"/>
                    </a:lnTo>
                    <a:lnTo>
                      <a:pt x="68" y="54"/>
                    </a:lnTo>
                    <a:lnTo>
                      <a:pt x="70" y="54"/>
                    </a:lnTo>
                    <a:lnTo>
                      <a:pt x="72" y="54"/>
                    </a:lnTo>
                    <a:lnTo>
                      <a:pt x="76" y="52"/>
                    </a:lnTo>
                    <a:lnTo>
                      <a:pt x="76" y="50"/>
                    </a:lnTo>
                    <a:lnTo>
                      <a:pt x="78" y="50"/>
                    </a:lnTo>
                    <a:lnTo>
                      <a:pt x="78" y="50"/>
                    </a:lnTo>
                    <a:lnTo>
                      <a:pt x="78" y="50"/>
                    </a:lnTo>
                    <a:lnTo>
                      <a:pt x="78" y="48"/>
                    </a:lnTo>
                    <a:lnTo>
                      <a:pt x="78" y="48"/>
                    </a:lnTo>
                    <a:lnTo>
                      <a:pt x="78" y="48"/>
                    </a:lnTo>
                    <a:lnTo>
                      <a:pt x="78" y="48"/>
                    </a:lnTo>
                    <a:lnTo>
                      <a:pt x="80" y="48"/>
                    </a:lnTo>
                    <a:lnTo>
                      <a:pt x="82" y="48"/>
                    </a:lnTo>
                    <a:lnTo>
                      <a:pt x="84" y="48"/>
                    </a:lnTo>
                    <a:lnTo>
                      <a:pt x="86" y="46"/>
                    </a:lnTo>
                    <a:lnTo>
                      <a:pt x="88" y="46"/>
                    </a:lnTo>
                    <a:lnTo>
                      <a:pt x="88" y="46"/>
                    </a:lnTo>
                    <a:lnTo>
                      <a:pt x="88" y="46"/>
                    </a:lnTo>
                    <a:lnTo>
                      <a:pt x="90" y="50"/>
                    </a:lnTo>
                    <a:lnTo>
                      <a:pt x="90" y="50"/>
                    </a:lnTo>
                    <a:lnTo>
                      <a:pt x="94" y="50"/>
                    </a:lnTo>
                    <a:lnTo>
                      <a:pt x="94" y="50"/>
                    </a:lnTo>
                    <a:lnTo>
                      <a:pt x="96" y="50"/>
                    </a:lnTo>
                    <a:lnTo>
                      <a:pt x="98" y="50"/>
                    </a:lnTo>
                    <a:lnTo>
                      <a:pt x="98" y="48"/>
                    </a:lnTo>
                    <a:lnTo>
                      <a:pt x="98" y="48"/>
                    </a:lnTo>
                    <a:lnTo>
                      <a:pt x="100" y="50"/>
                    </a:lnTo>
                    <a:lnTo>
                      <a:pt x="100" y="50"/>
                    </a:lnTo>
                    <a:lnTo>
                      <a:pt x="102" y="48"/>
                    </a:lnTo>
                    <a:lnTo>
                      <a:pt x="102" y="48"/>
                    </a:lnTo>
                    <a:lnTo>
                      <a:pt x="102" y="46"/>
                    </a:lnTo>
                    <a:lnTo>
                      <a:pt x="102" y="44"/>
                    </a:lnTo>
                    <a:lnTo>
                      <a:pt x="102" y="42"/>
                    </a:lnTo>
                    <a:lnTo>
                      <a:pt x="102" y="42"/>
                    </a:lnTo>
                    <a:lnTo>
                      <a:pt x="102" y="42"/>
                    </a:lnTo>
                    <a:lnTo>
                      <a:pt x="104" y="38"/>
                    </a:lnTo>
                    <a:lnTo>
                      <a:pt x="104" y="38"/>
                    </a:lnTo>
                    <a:lnTo>
                      <a:pt x="106" y="38"/>
                    </a:lnTo>
                    <a:lnTo>
                      <a:pt x="108" y="38"/>
                    </a:lnTo>
                    <a:lnTo>
                      <a:pt x="110" y="38"/>
                    </a:lnTo>
                    <a:lnTo>
                      <a:pt x="114" y="38"/>
                    </a:lnTo>
                    <a:lnTo>
                      <a:pt x="116" y="38"/>
                    </a:lnTo>
                    <a:lnTo>
                      <a:pt x="118" y="38"/>
                    </a:lnTo>
                    <a:lnTo>
                      <a:pt x="120" y="38"/>
                    </a:lnTo>
                    <a:lnTo>
                      <a:pt x="122" y="38"/>
                    </a:lnTo>
                    <a:lnTo>
                      <a:pt x="124" y="34"/>
                    </a:lnTo>
                    <a:lnTo>
                      <a:pt x="124" y="32"/>
                    </a:lnTo>
                    <a:lnTo>
                      <a:pt x="124" y="32"/>
                    </a:lnTo>
                    <a:lnTo>
                      <a:pt x="124" y="32"/>
                    </a:lnTo>
                    <a:lnTo>
                      <a:pt x="126" y="30"/>
                    </a:lnTo>
                    <a:lnTo>
                      <a:pt x="128" y="28"/>
                    </a:lnTo>
                    <a:lnTo>
                      <a:pt x="134" y="26"/>
                    </a:lnTo>
                    <a:lnTo>
                      <a:pt x="136" y="24"/>
                    </a:lnTo>
                    <a:lnTo>
                      <a:pt x="136" y="24"/>
                    </a:lnTo>
                    <a:lnTo>
                      <a:pt x="138" y="24"/>
                    </a:lnTo>
                    <a:lnTo>
                      <a:pt x="142" y="22"/>
                    </a:lnTo>
                    <a:lnTo>
                      <a:pt x="142" y="22"/>
                    </a:lnTo>
                    <a:lnTo>
                      <a:pt x="142" y="20"/>
                    </a:lnTo>
                    <a:lnTo>
                      <a:pt x="148" y="20"/>
                    </a:lnTo>
                    <a:lnTo>
                      <a:pt x="148" y="20"/>
                    </a:lnTo>
                    <a:lnTo>
                      <a:pt x="148" y="20"/>
                    </a:lnTo>
                    <a:lnTo>
                      <a:pt x="146" y="18"/>
                    </a:lnTo>
                    <a:close/>
                    <a:moveTo>
                      <a:pt x="20" y="58"/>
                    </a:moveTo>
                    <a:lnTo>
                      <a:pt x="18" y="58"/>
                    </a:lnTo>
                    <a:lnTo>
                      <a:pt x="18" y="58"/>
                    </a:lnTo>
                    <a:lnTo>
                      <a:pt x="18" y="58"/>
                    </a:lnTo>
                    <a:lnTo>
                      <a:pt x="16" y="56"/>
                    </a:lnTo>
                    <a:lnTo>
                      <a:pt x="18" y="56"/>
                    </a:lnTo>
                    <a:lnTo>
                      <a:pt x="18" y="58"/>
                    </a:lnTo>
                    <a:lnTo>
                      <a:pt x="20" y="58"/>
                    </a:lnTo>
                    <a:lnTo>
                      <a:pt x="20" y="58"/>
                    </a:lnTo>
                    <a:lnTo>
                      <a:pt x="20" y="58"/>
                    </a:lnTo>
                    <a:lnTo>
                      <a:pt x="20" y="58"/>
                    </a:lnTo>
                    <a:close/>
                    <a:moveTo>
                      <a:pt x="28" y="56"/>
                    </a:moveTo>
                    <a:lnTo>
                      <a:pt x="26" y="56"/>
                    </a:lnTo>
                    <a:lnTo>
                      <a:pt x="26" y="56"/>
                    </a:lnTo>
                    <a:lnTo>
                      <a:pt x="24" y="56"/>
                    </a:lnTo>
                    <a:lnTo>
                      <a:pt x="24" y="56"/>
                    </a:lnTo>
                    <a:lnTo>
                      <a:pt x="24" y="54"/>
                    </a:lnTo>
                    <a:lnTo>
                      <a:pt x="24" y="54"/>
                    </a:lnTo>
                    <a:lnTo>
                      <a:pt x="24" y="56"/>
                    </a:lnTo>
                    <a:lnTo>
                      <a:pt x="24" y="56"/>
                    </a:lnTo>
                    <a:lnTo>
                      <a:pt x="22" y="54"/>
                    </a:lnTo>
                    <a:lnTo>
                      <a:pt x="22" y="54"/>
                    </a:lnTo>
                    <a:lnTo>
                      <a:pt x="24" y="54"/>
                    </a:lnTo>
                    <a:lnTo>
                      <a:pt x="24" y="54"/>
                    </a:lnTo>
                    <a:lnTo>
                      <a:pt x="24" y="54"/>
                    </a:lnTo>
                    <a:lnTo>
                      <a:pt x="26" y="56"/>
                    </a:lnTo>
                    <a:lnTo>
                      <a:pt x="26" y="56"/>
                    </a:lnTo>
                    <a:lnTo>
                      <a:pt x="26" y="56"/>
                    </a:lnTo>
                    <a:lnTo>
                      <a:pt x="28" y="56"/>
                    </a:lnTo>
                    <a:lnTo>
                      <a:pt x="26" y="56"/>
                    </a:lnTo>
                    <a:lnTo>
                      <a:pt x="28" y="56"/>
                    </a:lnTo>
                    <a:lnTo>
                      <a:pt x="28" y="56"/>
                    </a:lnTo>
                    <a:close/>
                    <a:moveTo>
                      <a:pt x="36" y="56"/>
                    </a:moveTo>
                    <a:lnTo>
                      <a:pt x="34" y="56"/>
                    </a:lnTo>
                    <a:lnTo>
                      <a:pt x="34" y="56"/>
                    </a:lnTo>
                    <a:lnTo>
                      <a:pt x="34" y="56"/>
                    </a:lnTo>
                    <a:lnTo>
                      <a:pt x="34" y="54"/>
                    </a:lnTo>
                    <a:lnTo>
                      <a:pt x="36" y="54"/>
                    </a:lnTo>
                    <a:lnTo>
                      <a:pt x="36" y="54"/>
                    </a:lnTo>
                    <a:lnTo>
                      <a:pt x="36" y="56"/>
                    </a:lnTo>
                    <a:lnTo>
                      <a:pt x="36" y="5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2" name="Freeform 134"/>
              <p:cNvSpPr>
                <a:spLocks/>
              </p:cNvSpPr>
              <p:nvPr/>
            </p:nvSpPr>
            <p:spPr bwMode="auto">
              <a:xfrm>
                <a:off x="3769" y="1305"/>
                <a:ext cx="26" cy="24"/>
              </a:xfrm>
              <a:custGeom>
                <a:avLst/>
                <a:gdLst>
                  <a:gd name="T0" fmla="*/ 26 w 26"/>
                  <a:gd name="T1" fmla="*/ 10 h 24"/>
                  <a:gd name="T2" fmla="*/ 20 w 26"/>
                  <a:gd name="T3" fmla="*/ 8 h 24"/>
                  <a:gd name="T4" fmla="*/ 20 w 26"/>
                  <a:gd name="T5" fmla="*/ 6 h 24"/>
                  <a:gd name="T6" fmla="*/ 18 w 26"/>
                  <a:gd name="T7" fmla="*/ 4 h 24"/>
                  <a:gd name="T8" fmla="*/ 16 w 26"/>
                  <a:gd name="T9" fmla="*/ 2 h 24"/>
                  <a:gd name="T10" fmla="*/ 12 w 26"/>
                  <a:gd name="T11" fmla="*/ 2 h 24"/>
                  <a:gd name="T12" fmla="*/ 12 w 26"/>
                  <a:gd name="T13" fmla="*/ 0 h 24"/>
                  <a:gd name="T14" fmla="*/ 12 w 26"/>
                  <a:gd name="T15" fmla="*/ 0 h 24"/>
                  <a:gd name="T16" fmla="*/ 10 w 26"/>
                  <a:gd name="T17" fmla="*/ 0 h 24"/>
                  <a:gd name="T18" fmla="*/ 8 w 26"/>
                  <a:gd name="T19" fmla="*/ 0 h 24"/>
                  <a:gd name="T20" fmla="*/ 10 w 26"/>
                  <a:gd name="T21" fmla="*/ 2 h 24"/>
                  <a:gd name="T22" fmla="*/ 10 w 26"/>
                  <a:gd name="T23" fmla="*/ 4 h 24"/>
                  <a:gd name="T24" fmla="*/ 6 w 26"/>
                  <a:gd name="T25" fmla="*/ 6 h 24"/>
                  <a:gd name="T26" fmla="*/ 8 w 26"/>
                  <a:gd name="T27" fmla="*/ 6 h 24"/>
                  <a:gd name="T28" fmla="*/ 4 w 26"/>
                  <a:gd name="T29" fmla="*/ 8 h 24"/>
                  <a:gd name="T30" fmla="*/ 2 w 26"/>
                  <a:gd name="T31" fmla="*/ 8 h 24"/>
                  <a:gd name="T32" fmla="*/ 0 w 26"/>
                  <a:gd name="T33" fmla="*/ 8 h 24"/>
                  <a:gd name="T34" fmla="*/ 2 w 26"/>
                  <a:gd name="T35" fmla="*/ 10 h 24"/>
                  <a:gd name="T36" fmla="*/ 2 w 26"/>
                  <a:gd name="T37" fmla="*/ 12 h 24"/>
                  <a:gd name="T38" fmla="*/ 4 w 26"/>
                  <a:gd name="T39" fmla="*/ 14 h 24"/>
                  <a:gd name="T40" fmla="*/ 6 w 26"/>
                  <a:gd name="T41" fmla="*/ 16 h 24"/>
                  <a:gd name="T42" fmla="*/ 8 w 26"/>
                  <a:gd name="T43" fmla="*/ 18 h 24"/>
                  <a:gd name="T44" fmla="*/ 10 w 26"/>
                  <a:gd name="T45" fmla="*/ 20 h 24"/>
                  <a:gd name="T46" fmla="*/ 10 w 26"/>
                  <a:gd name="T47" fmla="*/ 24 h 24"/>
                  <a:gd name="T48" fmla="*/ 12 w 26"/>
                  <a:gd name="T49" fmla="*/ 24 h 24"/>
                  <a:gd name="T50" fmla="*/ 12 w 26"/>
                  <a:gd name="T51" fmla="*/ 22 h 24"/>
                  <a:gd name="T52" fmla="*/ 12 w 26"/>
                  <a:gd name="T53" fmla="*/ 20 h 24"/>
                  <a:gd name="T54" fmla="*/ 18 w 26"/>
                  <a:gd name="T55" fmla="*/ 18 h 24"/>
                  <a:gd name="T56" fmla="*/ 18 w 26"/>
                  <a:gd name="T57" fmla="*/ 20 h 24"/>
                  <a:gd name="T58" fmla="*/ 20 w 26"/>
                  <a:gd name="T59" fmla="*/ 18 h 24"/>
                  <a:gd name="T60" fmla="*/ 20 w 26"/>
                  <a:gd name="T61" fmla="*/ 18 h 24"/>
                  <a:gd name="T62" fmla="*/ 24 w 26"/>
                  <a:gd name="T63" fmla="*/ 16 h 24"/>
                  <a:gd name="T64" fmla="*/ 22 w 26"/>
                  <a:gd name="T65" fmla="*/ 16 h 24"/>
                  <a:gd name="T66" fmla="*/ 24 w 26"/>
                  <a:gd name="T67" fmla="*/ 14 h 24"/>
                  <a:gd name="T68" fmla="*/ 26 w 26"/>
                  <a:gd name="T69" fmla="*/ 10 h 24"/>
                  <a:gd name="T70" fmla="*/ 26 w 26"/>
                  <a:gd name="T7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24">
                    <a:moveTo>
                      <a:pt x="26" y="10"/>
                    </a:moveTo>
                    <a:lnTo>
                      <a:pt x="26" y="10"/>
                    </a:lnTo>
                    <a:lnTo>
                      <a:pt x="24" y="10"/>
                    </a:lnTo>
                    <a:lnTo>
                      <a:pt x="20" y="8"/>
                    </a:lnTo>
                    <a:lnTo>
                      <a:pt x="20" y="6"/>
                    </a:lnTo>
                    <a:lnTo>
                      <a:pt x="20" y="6"/>
                    </a:lnTo>
                    <a:lnTo>
                      <a:pt x="18" y="6"/>
                    </a:lnTo>
                    <a:lnTo>
                      <a:pt x="18" y="4"/>
                    </a:lnTo>
                    <a:lnTo>
                      <a:pt x="16" y="4"/>
                    </a:lnTo>
                    <a:lnTo>
                      <a:pt x="16" y="2"/>
                    </a:lnTo>
                    <a:lnTo>
                      <a:pt x="14" y="2"/>
                    </a:lnTo>
                    <a:lnTo>
                      <a:pt x="12" y="2"/>
                    </a:lnTo>
                    <a:lnTo>
                      <a:pt x="12" y="0"/>
                    </a:lnTo>
                    <a:lnTo>
                      <a:pt x="12" y="0"/>
                    </a:lnTo>
                    <a:lnTo>
                      <a:pt x="12" y="0"/>
                    </a:lnTo>
                    <a:lnTo>
                      <a:pt x="12" y="0"/>
                    </a:lnTo>
                    <a:lnTo>
                      <a:pt x="10" y="0"/>
                    </a:lnTo>
                    <a:lnTo>
                      <a:pt x="10" y="0"/>
                    </a:lnTo>
                    <a:lnTo>
                      <a:pt x="8" y="0"/>
                    </a:lnTo>
                    <a:lnTo>
                      <a:pt x="8" y="0"/>
                    </a:lnTo>
                    <a:lnTo>
                      <a:pt x="10" y="2"/>
                    </a:lnTo>
                    <a:lnTo>
                      <a:pt x="10" y="2"/>
                    </a:lnTo>
                    <a:lnTo>
                      <a:pt x="10" y="2"/>
                    </a:lnTo>
                    <a:lnTo>
                      <a:pt x="10" y="4"/>
                    </a:lnTo>
                    <a:lnTo>
                      <a:pt x="8" y="4"/>
                    </a:lnTo>
                    <a:lnTo>
                      <a:pt x="6" y="6"/>
                    </a:lnTo>
                    <a:lnTo>
                      <a:pt x="8" y="6"/>
                    </a:lnTo>
                    <a:lnTo>
                      <a:pt x="8" y="6"/>
                    </a:lnTo>
                    <a:lnTo>
                      <a:pt x="6" y="6"/>
                    </a:lnTo>
                    <a:lnTo>
                      <a:pt x="4" y="8"/>
                    </a:lnTo>
                    <a:lnTo>
                      <a:pt x="4" y="8"/>
                    </a:lnTo>
                    <a:lnTo>
                      <a:pt x="2" y="8"/>
                    </a:lnTo>
                    <a:lnTo>
                      <a:pt x="2" y="8"/>
                    </a:lnTo>
                    <a:lnTo>
                      <a:pt x="0" y="8"/>
                    </a:lnTo>
                    <a:lnTo>
                      <a:pt x="2" y="10"/>
                    </a:lnTo>
                    <a:lnTo>
                      <a:pt x="2" y="10"/>
                    </a:lnTo>
                    <a:lnTo>
                      <a:pt x="2" y="12"/>
                    </a:lnTo>
                    <a:lnTo>
                      <a:pt x="2" y="12"/>
                    </a:lnTo>
                    <a:lnTo>
                      <a:pt x="2" y="12"/>
                    </a:lnTo>
                    <a:lnTo>
                      <a:pt x="4" y="14"/>
                    </a:lnTo>
                    <a:lnTo>
                      <a:pt x="4" y="16"/>
                    </a:lnTo>
                    <a:lnTo>
                      <a:pt x="6" y="16"/>
                    </a:lnTo>
                    <a:lnTo>
                      <a:pt x="6" y="16"/>
                    </a:lnTo>
                    <a:lnTo>
                      <a:pt x="8" y="18"/>
                    </a:lnTo>
                    <a:lnTo>
                      <a:pt x="8" y="18"/>
                    </a:lnTo>
                    <a:lnTo>
                      <a:pt x="10" y="20"/>
                    </a:lnTo>
                    <a:lnTo>
                      <a:pt x="10" y="22"/>
                    </a:lnTo>
                    <a:lnTo>
                      <a:pt x="10" y="24"/>
                    </a:lnTo>
                    <a:lnTo>
                      <a:pt x="10" y="24"/>
                    </a:lnTo>
                    <a:lnTo>
                      <a:pt x="12" y="24"/>
                    </a:lnTo>
                    <a:lnTo>
                      <a:pt x="12" y="24"/>
                    </a:lnTo>
                    <a:lnTo>
                      <a:pt x="12" y="22"/>
                    </a:lnTo>
                    <a:lnTo>
                      <a:pt x="12" y="20"/>
                    </a:lnTo>
                    <a:lnTo>
                      <a:pt x="12" y="20"/>
                    </a:lnTo>
                    <a:lnTo>
                      <a:pt x="16" y="18"/>
                    </a:lnTo>
                    <a:lnTo>
                      <a:pt x="18" y="18"/>
                    </a:lnTo>
                    <a:lnTo>
                      <a:pt x="18" y="18"/>
                    </a:lnTo>
                    <a:lnTo>
                      <a:pt x="18" y="20"/>
                    </a:lnTo>
                    <a:lnTo>
                      <a:pt x="20" y="20"/>
                    </a:lnTo>
                    <a:lnTo>
                      <a:pt x="20" y="18"/>
                    </a:lnTo>
                    <a:lnTo>
                      <a:pt x="20" y="18"/>
                    </a:lnTo>
                    <a:lnTo>
                      <a:pt x="20" y="18"/>
                    </a:lnTo>
                    <a:lnTo>
                      <a:pt x="24" y="16"/>
                    </a:lnTo>
                    <a:lnTo>
                      <a:pt x="24" y="16"/>
                    </a:lnTo>
                    <a:lnTo>
                      <a:pt x="22" y="16"/>
                    </a:lnTo>
                    <a:lnTo>
                      <a:pt x="22" y="16"/>
                    </a:lnTo>
                    <a:lnTo>
                      <a:pt x="22" y="14"/>
                    </a:lnTo>
                    <a:lnTo>
                      <a:pt x="24" y="14"/>
                    </a:lnTo>
                    <a:lnTo>
                      <a:pt x="24" y="14"/>
                    </a:lnTo>
                    <a:lnTo>
                      <a:pt x="26" y="10"/>
                    </a:lnTo>
                    <a:lnTo>
                      <a:pt x="26" y="10"/>
                    </a:lnTo>
                    <a:lnTo>
                      <a:pt x="26"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3" name="Freeform 135"/>
              <p:cNvSpPr>
                <a:spLocks noEditPoints="1"/>
              </p:cNvSpPr>
              <p:nvPr/>
            </p:nvSpPr>
            <p:spPr bwMode="auto">
              <a:xfrm>
                <a:off x="954" y="2007"/>
                <a:ext cx="5492" cy="274"/>
              </a:xfrm>
              <a:custGeom>
                <a:avLst/>
                <a:gdLst>
                  <a:gd name="T0" fmla="*/ 132 w 5492"/>
                  <a:gd name="T1" fmla="*/ 274 h 274"/>
                  <a:gd name="T2" fmla="*/ 132 w 5492"/>
                  <a:gd name="T3" fmla="*/ 274 h 274"/>
                  <a:gd name="T4" fmla="*/ 56 w 5492"/>
                  <a:gd name="T5" fmla="*/ 170 h 274"/>
                  <a:gd name="T6" fmla="*/ 58 w 5492"/>
                  <a:gd name="T7" fmla="*/ 170 h 274"/>
                  <a:gd name="T8" fmla="*/ 5436 w 5492"/>
                  <a:gd name="T9" fmla="*/ 154 h 274"/>
                  <a:gd name="T10" fmla="*/ 5436 w 5492"/>
                  <a:gd name="T11" fmla="*/ 154 h 274"/>
                  <a:gd name="T12" fmla="*/ 5436 w 5492"/>
                  <a:gd name="T13" fmla="*/ 154 h 274"/>
                  <a:gd name="T14" fmla="*/ 5438 w 5492"/>
                  <a:gd name="T15" fmla="*/ 154 h 274"/>
                  <a:gd name="T16" fmla="*/ 5474 w 5492"/>
                  <a:gd name="T17" fmla="*/ 150 h 274"/>
                  <a:gd name="T18" fmla="*/ 5474 w 5492"/>
                  <a:gd name="T19" fmla="*/ 150 h 274"/>
                  <a:gd name="T20" fmla="*/ 5474 w 5492"/>
                  <a:gd name="T21" fmla="*/ 150 h 274"/>
                  <a:gd name="T22" fmla="*/ 5488 w 5492"/>
                  <a:gd name="T23" fmla="*/ 150 h 274"/>
                  <a:gd name="T24" fmla="*/ 5488 w 5492"/>
                  <a:gd name="T25" fmla="*/ 150 h 274"/>
                  <a:gd name="T26" fmla="*/ 5488 w 5492"/>
                  <a:gd name="T27" fmla="*/ 150 h 274"/>
                  <a:gd name="T28" fmla="*/ 68 w 5492"/>
                  <a:gd name="T29" fmla="*/ 142 h 274"/>
                  <a:gd name="T30" fmla="*/ 70 w 5492"/>
                  <a:gd name="T31" fmla="*/ 142 h 274"/>
                  <a:gd name="T32" fmla="*/ 5492 w 5492"/>
                  <a:gd name="T33" fmla="*/ 126 h 274"/>
                  <a:gd name="T34" fmla="*/ 5492 w 5492"/>
                  <a:gd name="T35" fmla="*/ 126 h 274"/>
                  <a:gd name="T36" fmla="*/ 5484 w 5492"/>
                  <a:gd name="T37" fmla="*/ 120 h 274"/>
                  <a:gd name="T38" fmla="*/ 5484 w 5492"/>
                  <a:gd name="T39" fmla="*/ 120 h 274"/>
                  <a:gd name="T40" fmla="*/ 5484 w 5492"/>
                  <a:gd name="T41" fmla="*/ 120 h 274"/>
                  <a:gd name="T42" fmla="*/ 5484 w 5492"/>
                  <a:gd name="T43" fmla="*/ 120 h 274"/>
                  <a:gd name="T44" fmla="*/ 5484 w 5492"/>
                  <a:gd name="T45" fmla="*/ 120 h 274"/>
                  <a:gd name="T46" fmla="*/ 5484 w 5492"/>
                  <a:gd name="T47" fmla="*/ 120 h 274"/>
                  <a:gd name="T48" fmla="*/ 5270 w 5492"/>
                  <a:gd name="T49" fmla="*/ 90 h 274"/>
                  <a:gd name="T50" fmla="*/ 5270 w 5492"/>
                  <a:gd name="T51" fmla="*/ 92 h 274"/>
                  <a:gd name="T52" fmla="*/ 5188 w 5492"/>
                  <a:gd name="T53" fmla="*/ 86 h 274"/>
                  <a:gd name="T54" fmla="*/ 5188 w 5492"/>
                  <a:gd name="T55" fmla="*/ 86 h 274"/>
                  <a:gd name="T56" fmla="*/ 5266 w 5492"/>
                  <a:gd name="T57" fmla="*/ 82 h 274"/>
                  <a:gd name="T58" fmla="*/ 5266 w 5492"/>
                  <a:gd name="T59" fmla="*/ 82 h 274"/>
                  <a:gd name="T60" fmla="*/ 5268 w 5492"/>
                  <a:gd name="T61" fmla="*/ 84 h 274"/>
                  <a:gd name="T62" fmla="*/ 5244 w 5492"/>
                  <a:gd name="T63" fmla="*/ 52 h 274"/>
                  <a:gd name="T64" fmla="*/ 5244 w 5492"/>
                  <a:gd name="T65" fmla="*/ 52 h 274"/>
                  <a:gd name="T66" fmla="*/ 5244 w 5492"/>
                  <a:gd name="T67" fmla="*/ 54 h 274"/>
                  <a:gd name="T68" fmla="*/ 5244 w 5492"/>
                  <a:gd name="T69" fmla="*/ 52 h 274"/>
                  <a:gd name="T70" fmla="*/ 5244 w 5492"/>
                  <a:gd name="T71" fmla="*/ 46 h 274"/>
                  <a:gd name="T72" fmla="*/ 5246 w 5492"/>
                  <a:gd name="T73" fmla="*/ 46 h 274"/>
                  <a:gd name="T74" fmla="*/ 5244 w 5492"/>
                  <a:gd name="T75" fmla="*/ 38 h 274"/>
                  <a:gd name="T76" fmla="*/ 5244 w 5492"/>
                  <a:gd name="T77" fmla="*/ 38 h 274"/>
                  <a:gd name="T78" fmla="*/ 5244 w 5492"/>
                  <a:gd name="T79" fmla="*/ 38 h 274"/>
                  <a:gd name="T80" fmla="*/ 5242 w 5492"/>
                  <a:gd name="T81" fmla="*/ 36 h 274"/>
                  <a:gd name="T82" fmla="*/ 5244 w 5492"/>
                  <a:gd name="T83" fmla="*/ 38 h 274"/>
                  <a:gd name="T84" fmla="*/ 28 w 5492"/>
                  <a:gd name="T85" fmla="*/ 34 h 274"/>
                  <a:gd name="T86" fmla="*/ 28 w 5492"/>
                  <a:gd name="T87" fmla="*/ 36 h 274"/>
                  <a:gd name="T88" fmla="*/ 32 w 5492"/>
                  <a:gd name="T89" fmla="*/ 40 h 274"/>
                  <a:gd name="T90" fmla="*/ 5238 w 5492"/>
                  <a:gd name="T91" fmla="*/ 16 h 274"/>
                  <a:gd name="T92" fmla="*/ 5240 w 5492"/>
                  <a:gd name="T93" fmla="*/ 16 h 274"/>
                  <a:gd name="T94" fmla="*/ 5242 w 5492"/>
                  <a:gd name="T95" fmla="*/ 14 h 274"/>
                  <a:gd name="T96" fmla="*/ 5242 w 5492"/>
                  <a:gd name="T97" fmla="*/ 14 h 274"/>
                  <a:gd name="T98" fmla="*/ 0 w 5492"/>
                  <a:gd name="T99" fmla="*/ 0 h 274"/>
                  <a:gd name="T100" fmla="*/ 0 w 5492"/>
                  <a:gd name="T101" fmla="*/ 2 h 274"/>
                  <a:gd name="T102" fmla="*/ 0 w 5492"/>
                  <a:gd name="T103" fmla="*/ 2 h 274"/>
                  <a:gd name="T104" fmla="*/ 0 w 5492"/>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2" h="274">
                    <a:moveTo>
                      <a:pt x="132" y="274"/>
                    </a:moveTo>
                    <a:lnTo>
                      <a:pt x="132" y="274"/>
                    </a:lnTo>
                    <a:lnTo>
                      <a:pt x="132" y="274"/>
                    </a:lnTo>
                    <a:lnTo>
                      <a:pt x="132" y="274"/>
                    </a:lnTo>
                    <a:lnTo>
                      <a:pt x="132" y="274"/>
                    </a:lnTo>
                    <a:lnTo>
                      <a:pt x="132" y="274"/>
                    </a:lnTo>
                    <a:lnTo>
                      <a:pt x="132" y="274"/>
                    </a:lnTo>
                    <a:lnTo>
                      <a:pt x="132" y="274"/>
                    </a:lnTo>
                    <a:lnTo>
                      <a:pt x="132" y="274"/>
                    </a:lnTo>
                    <a:close/>
                    <a:moveTo>
                      <a:pt x="56" y="170"/>
                    </a:moveTo>
                    <a:lnTo>
                      <a:pt x="56" y="170"/>
                    </a:lnTo>
                    <a:lnTo>
                      <a:pt x="56" y="170"/>
                    </a:lnTo>
                    <a:lnTo>
                      <a:pt x="56" y="170"/>
                    </a:lnTo>
                    <a:lnTo>
                      <a:pt x="56" y="170"/>
                    </a:lnTo>
                    <a:lnTo>
                      <a:pt x="56" y="170"/>
                    </a:lnTo>
                    <a:lnTo>
                      <a:pt x="58" y="170"/>
                    </a:lnTo>
                    <a:lnTo>
                      <a:pt x="58" y="170"/>
                    </a:lnTo>
                    <a:lnTo>
                      <a:pt x="58" y="170"/>
                    </a:lnTo>
                    <a:lnTo>
                      <a:pt x="56" y="170"/>
                    </a:lnTo>
                    <a:close/>
                    <a:moveTo>
                      <a:pt x="5436" y="154"/>
                    </a:moveTo>
                    <a:lnTo>
                      <a:pt x="5436" y="154"/>
                    </a:lnTo>
                    <a:lnTo>
                      <a:pt x="5436" y="154"/>
                    </a:lnTo>
                    <a:lnTo>
                      <a:pt x="5436" y="154"/>
                    </a:lnTo>
                    <a:lnTo>
                      <a:pt x="5436" y="154"/>
                    </a:lnTo>
                    <a:lnTo>
                      <a:pt x="5438" y="154"/>
                    </a:lnTo>
                    <a:lnTo>
                      <a:pt x="5436" y="154"/>
                    </a:lnTo>
                    <a:lnTo>
                      <a:pt x="5436" y="154"/>
                    </a:lnTo>
                    <a:lnTo>
                      <a:pt x="5436" y="154"/>
                    </a:lnTo>
                    <a:lnTo>
                      <a:pt x="5438" y="154"/>
                    </a:lnTo>
                    <a:lnTo>
                      <a:pt x="5438" y="154"/>
                    </a:lnTo>
                    <a:lnTo>
                      <a:pt x="5438" y="154"/>
                    </a:lnTo>
                    <a:lnTo>
                      <a:pt x="5438" y="154"/>
                    </a:lnTo>
                    <a:lnTo>
                      <a:pt x="5436" y="154"/>
                    </a:lnTo>
                    <a:close/>
                    <a:moveTo>
                      <a:pt x="5474" y="150"/>
                    </a:moveTo>
                    <a:lnTo>
                      <a:pt x="5474" y="150"/>
                    </a:lnTo>
                    <a:lnTo>
                      <a:pt x="5474" y="150"/>
                    </a:lnTo>
                    <a:lnTo>
                      <a:pt x="5474" y="150"/>
                    </a:lnTo>
                    <a:lnTo>
                      <a:pt x="5474" y="150"/>
                    </a:lnTo>
                    <a:lnTo>
                      <a:pt x="5474" y="150"/>
                    </a:lnTo>
                    <a:lnTo>
                      <a:pt x="5474" y="150"/>
                    </a:lnTo>
                    <a:lnTo>
                      <a:pt x="5474" y="150"/>
                    </a:lnTo>
                    <a:lnTo>
                      <a:pt x="5474" y="150"/>
                    </a:lnTo>
                    <a:lnTo>
                      <a:pt x="5474" y="150"/>
                    </a:lnTo>
                    <a:lnTo>
                      <a:pt x="5474" y="150"/>
                    </a:lnTo>
                    <a:lnTo>
                      <a:pt x="5474" y="150"/>
                    </a:lnTo>
                    <a:lnTo>
                      <a:pt x="5474" y="150"/>
                    </a:lnTo>
                    <a:lnTo>
                      <a:pt x="5474" y="150"/>
                    </a:lnTo>
                    <a:close/>
                    <a:moveTo>
                      <a:pt x="5488" y="150"/>
                    </a:moveTo>
                    <a:lnTo>
                      <a:pt x="5488" y="150"/>
                    </a:lnTo>
                    <a:lnTo>
                      <a:pt x="5488" y="150"/>
                    </a:lnTo>
                    <a:lnTo>
                      <a:pt x="5488" y="150"/>
                    </a:lnTo>
                    <a:lnTo>
                      <a:pt x="5488" y="150"/>
                    </a:lnTo>
                    <a:lnTo>
                      <a:pt x="5490" y="150"/>
                    </a:lnTo>
                    <a:lnTo>
                      <a:pt x="5490" y="150"/>
                    </a:lnTo>
                    <a:lnTo>
                      <a:pt x="5488" y="150"/>
                    </a:lnTo>
                    <a:lnTo>
                      <a:pt x="5488" y="150"/>
                    </a:lnTo>
                    <a:close/>
                    <a:moveTo>
                      <a:pt x="70" y="142"/>
                    </a:moveTo>
                    <a:lnTo>
                      <a:pt x="68" y="142"/>
                    </a:lnTo>
                    <a:lnTo>
                      <a:pt x="68" y="142"/>
                    </a:lnTo>
                    <a:lnTo>
                      <a:pt x="68" y="142"/>
                    </a:lnTo>
                    <a:lnTo>
                      <a:pt x="70" y="144"/>
                    </a:lnTo>
                    <a:lnTo>
                      <a:pt x="70" y="144"/>
                    </a:lnTo>
                    <a:lnTo>
                      <a:pt x="70" y="144"/>
                    </a:lnTo>
                    <a:lnTo>
                      <a:pt x="70" y="142"/>
                    </a:lnTo>
                    <a:lnTo>
                      <a:pt x="70" y="142"/>
                    </a:lnTo>
                    <a:lnTo>
                      <a:pt x="70" y="142"/>
                    </a:lnTo>
                    <a:lnTo>
                      <a:pt x="70" y="142"/>
                    </a:lnTo>
                    <a:close/>
                    <a:moveTo>
                      <a:pt x="5492" y="126"/>
                    </a:moveTo>
                    <a:lnTo>
                      <a:pt x="5492" y="126"/>
                    </a:lnTo>
                    <a:lnTo>
                      <a:pt x="5492" y="126"/>
                    </a:lnTo>
                    <a:lnTo>
                      <a:pt x="5492" y="126"/>
                    </a:lnTo>
                    <a:lnTo>
                      <a:pt x="5492" y="126"/>
                    </a:lnTo>
                    <a:lnTo>
                      <a:pt x="5492" y="126"/>
                    </a:lnTo>
                    <a:lnTo>
                      <a:pt x="5492" y="126"/>
                    </a:lnTo>
                    <a:close/>
                    <a:moveTo>
                      <a:pt x="5484" y="120"/>
                    </a:move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0"/>
                    </a:lnTo>
                    <a:lnTo>
                      <a:pt x="5484" y="122"/>
                    </a:lnTo>
                    <a:lnTo>
                      <a:pt x="5484" y="122"/>
                    </a:lnTo>
                    <a:lnTo>
                      <a:pt x="5484" y="120"/>
                    </a:lnTo>
                    <a:lnTo>
                      <a:pt x="5484" y="120"/>
                    </a:lnTo>
                    <a:lnTo>
                      <a:pt x="5484" y="120"/>
                    </a:lnTo>
                    <a:close/>
                    <a:moveTo>
                      <a:pt x="5272" y="92"/>
                    </a:moveTo>
                    <a:lnTo>
                      <a:pt x="5270" y="90"/>
                    </a:lnTo>
                    <a:lnTo>
                      <a:pt x="5270" y="90"/>
                    </a:lnTo>
                    <a:lnTo>
                      <a:pt x="5270" y="92"/>
                    </a:lnTo>
                    <a:lnTo>
                      <a:pt x="5270" y="92"/>
                    </a:lnTo>
                    <a:lnTo>
                      <a:pt x="5270" y="92"/>
                    </a:lnTo>
                    <a:lnTo>
                      <a:pt x="5272" y="92"/>
                    </a:lnTo>
                    <a:lnTo>
                      <a:pt x="5272" y="92"/>
                    </a:lnTo>
                    <a:lnTo>
                      <a:pt x="5272" y="92"/>
                    </a:lnTo>
                    <a:close/>
                    <a:moveTo>
                      <a:pt x="5188" y="86"/>
                    </a:moveTo>
                    <a:lnTo>
                      <a:pt x="5188" y="86"/>
                    </a:lnTo>
                    <a:lnTo>
                      <a:pt x="5188" y="86"/>
                    </a:lnTo>
                    <a:lnTo>
                      <a:pt x="5188" y="86"/>
                    </a:lnTo>
                    <a:lnTo>
                      <a:pt x="5188" y="86"/>
                    </a:lnTo>
                    <a:lnTo>
                      <a:pt x="5188" y="86"/>
                    </a:lnTo>
                    <a:lnTo>
                      <a:pt x="5188" y="86"/>
                    </a:lnTo>
                    <a:close/>
                    <a:moveTo>
                      <a:pt x="5266" y="82"/>
                    </a:moveTo>
                    <a:lnTo>
                      <a:pt x="5266" y="82"/>
                    </a:lnTo>
                    <a:lnTo>
                      <a:pt x="5266" y="80"/>
                    </a:lnTo>
                    <a:lnTo>
                      <a:pt x="5266" y="80"/>
                    </a:lnTo>
                    <a:lnTo>
                      <a:pt x="5266" y="82"/>
                    </a:lnTo>
                    <a:lnTo>
                      <a:pt x="5266" y="82"/>
                    </a:lnTo>
                    <a:lnTo>
                      <a:pt x="5266" y="84"/>
                    </a:lnTo>
                    <a:lnTo>
                      <a:pt x="5266" y="84"/>
                    </a:lnTo>
                    <a:lnTo>
                      <a:pt x="5266" y="84"/>
                    </a:lnTo>
                    <a:lnTo>
                      <a:pt x="5268" y="84"/>
                    </a:lnTo>
                    <a:lnTo>
                      <a:pt x="5266" y="84"/>
                    </a:lnTo>
                    <a:lnTo>
                      <a:pt x="5266" y="82"/>
                    </a:lnTo>
                    <a:close/>
                    <a:moveTo>
                      <a:pt x="5244" y="52"/>
                    </a:moveTo>
                    <a:lnTo>
                      <a:pt x="5244" y="52"/>
                    </a:lnTo>
                    <a:lnTo>
                      <a:pt x="5244" y="52"/>
                    </a:lnTo>
                    <a:lnTo>
                      <a:pt x="5244" y="52"/>
                    </a:lnTo>
                    <a:lnTo>
                      <a:pt x="5244" y="52"/>
                    </a:lnTo>
                    <a:lnTo>
                      <a:pt x="5244" y="52"/>
                    </a:lnTo>
                    <a:lnTo>
                      <a:pt x="5244" y="54"/>
                    </a:lnTo>
                    <a:lnTo>
                      <a:pt x="5242" y="56"/>
                    </a:lnTo>
                    <a:lnTo>
                      <a:pt x="5244" y="56"/>
                    </a:lnTo>
                    <a:lnTo>
                      <a:pt x="5244" y="54"/>
                    </a:lnTo>
                    <a:lnTo>
                      <a:pt x="5244" y="54"/>
                    </a:lnTo>
                    <a:lnTo>
                      <a:pt x="5244" y="52"/>
                    </a:lnTo>
                    <a:lnTo>
                      <a:pt x="5244" y="52"/>
                    </a:lnTo>
                    <a:lnTo>
                      <a:pt x="5244" y="52"/>
                    </a:lnTo>
                    <a:close/>
                    <a:moveTo>
                      <a:pt x="5246" y="46"/>
                    </a:moveTo>
                    <a:lnTo>
                      <a:pt x="5244" y="46"/>
                    </a:lnTo>
                    <a:lnTo>
                      <a:pt x="5244" y="46"/>
                    </a:lnTo>
                    <a:lnTo>
                      <a:pt x="5244" y="46"/>
                    </a:lnTo>
                    <a:lnTo>
                      <a:pt x="5244" y="46"/>
                    </a:lnTo>
                    <a:lnTo>
                      <a:pt x="5244" y="46"/>
                    </a:lnTo>
                    <a:lnTo>
                      <a:pt x="5246" y="46"/>
                    </a:lnTo>
                    <a:lnTo>
                      <a:pt x="5246" y="46"/>
                    </a:lnTo>
                    <a:lnTo>
                      <a:pt x="5246" y="46"/>
                    </a:lnTo>
                    <a:lnTo>
                      <a:pt x="5246" y="46"/>
                    </a:lnTo>
                    <a:lnTo>
                      <a:pt x="5246" y="46"/>
                    </a:lnTo>
                    <a:close/>
                    <a:moveTo>
                      <a:pt x="5244" y="38"/>
                    </a:moveTo>
                    <a:lnTo>
                      <a:pt x="5244" y="38"/>
                    </a:lnTo>
                    <a:lnTo>
                      <a:pt x="5244" y="38"/>
                    </a:lnTo>
                    <a:lnTo>
                      <a:pt x="5244" y="38"/>
                    </a:lnTo>
                    <a:lnTo>
                      <a:pt x="5244" y="38"/>
                    </a:lnTo>
                    <a:lnTo>
                      <a:pt x="5244" y="40"/>
                    </a:lnTo>
                    <a:lnTo>
                      <a:pt x="5242" y="40"/>
                    </a:lnTo>
                    <a:lnTo>
                      <a:pt x="5244" y="40"/>
                    </a:lnTo>
                    <a:lnTo>
                      <a:pt x="5244" y="38"/>
                    </a:lnTo>
                    <a:close/>
                    <a:moveTo>
                      <a:pt x="5244" y="38"/>
                    </a:moveTo>
                    <a:lnTo>
                      <a:pt x="5242" y="36"/>
                    </a:lnTo>
                    <a:lnTo>
                      <a:pt x="5242" y="36"/>
                    </a:lnTo>
                    <a:lnTo>
                      <a:pt x="5242" y="36"/>
                    </a:lnTo>
                    <a:lnTo>
                      <a:pt x="5242" y="36"/>
                    </a:lnTo>
                    <a:lnTo>
                      <a:pt x="5242" y="36"/>
                    </a:lnTo>
                    <a:lnTo>
                      <a:pt x="5242" y="36"/>
                    </a:lnTo>
                    <a:lnTo>
                      <a:pt x="5244" y="38"/>
                    </a:lnTo>
                    <a:lnTo>
                      <a:pt x="5244" y="38"/>
                    </a:lnTo>
                    <a:close/>
                    <a:moveTo>
                      <a:pt x="30" y="34"/>
                    </a:moveTo>
                    <a:lnTo>
                      <a:pt x="28" y="34"/>
                    </a:lnTo>
                    <a:lnTo>
                      <a:pt x="28" y="34"/>
                    </a:lnTo>
                    <a:lnTo>
                      <a:pt x="30" y="36"/>
                    </a:lnTo>
                    <a:lnTo>
                      <a:pt x="30" y="36"/>
                    </a:lnTo>
                    <a:lnTo>
                      <a:pt x="28" y="38"/>
                    </a:lnTo>
                    <a:lnTo>
                      <a:pt x="28" y="36"/>
                    </a:lnTo>
                    <a:lnTo>
                      <a:pt x="28" y="36"/>
                    </a:lnTo>
                    <a:lnTo>
                      <a:pt x="26" y="36"/>
                    </a:lnTo>
                    <a:lnTo>
                      <a:pt x="28" y="38"/>
                    </a:lnTo>
                    <a:lnTo>
                      <a:pt x="32" y="40"/>
                    </a:lnTo>
                    <a:lnTo>
                      <a:pt x="32" y="38"/>
                    </a:lnTo>
                    <a:lnTo>
                      <a:pt x="30" y="36"/>
                    </a:lnTo>
                    <a:lnTo>
                      <a:pt x="30" y="34"/>
                    </a:lnTo>
                    <a:close/>
                    <a:moveTo>
                      <a:pt x="5238" y="16"/>
                    </a:moveTo>
                    <a:lnTo>
                      <a:pt x="5238" y="16"/>
                    </a:lnTo>
                    <a:lnTo>
                      <a:pt x="5238" y="16"/>
                    </a:lnTo>
                    <a:lnTo>
                      <a:pt x="5240" y="16"/>
                    </a:lnTo>
                    <a:lnTo>
                      <a:pt x="5240" y="16"/>
                    </a:lnTo>
                    <a:lnTo>
                      <a:pt x="5240" y="16"/>
                    </a:lnTo>
                    <a:lnTo>
                      <a:pt x="5240" y="16"/>
                    </a:lnTo>
                    <a:lnTo>
                      <a:pt x="5238" y="16"/>
                    </a:lnTo>
                    <a:close/>
                    <a:moveTo>
                      <a:pt x="5242" y="14"/>
                    </a:moveTo>
                    <a:lnTo>
                      <a:pt x="5240" y="14"/>
                    </a:lnTo>
                    <a:lnTo>
                      <a:pt x="5240" y="14"/>
                    </a:lnTo>
                    <a:lnTo>
                      <a:pt x="5242" y="14"/>
                    </a:lnTo>
                    <a:lnTo>
                      <a:pt x="5242" y="14"/>
                    </a:lnTo>
                    <a:lnTo>
                      <a:pt x="5242" y="14"/>
                    </a:lnTo>
                    <a:close/>
                    <a:moveTo>
                      <a:pt x="0" y="0"/>
                    </a:moveTo>
                    <a:lnTo>
                      <a:pt x="0" y="0"/>
                    </a:lnTo>
                    <a:lnTo>
                      <a:pt x="0" y="0"/>
                    </a:lnTo>
                    <a:lnTo>
                      <a:pt x="0" y="2"/>
                    </a:lnTo>
                    <a:lnTo>
                      <a:pt x="0" y="0"/>
                    </a:lnTo>
                    <a:lnTo>
                      <a:pt x="0" y="0"/>
                    </a:lnTo>
                    <a:lnTo>
                      <a:pt x="0" y="2"/>
                    </a:lnTo>
                    <a:lnTo>
                      <a:pt x="0" y="2"/>
                    </a:lnTo>
                    <a:lnTo>
                      <a:pt x="0" y="2"/>
                    </a:lnTo>
                    <a:lnTo>
                      <a:pt x="0" y="2"/>
                    </a:lnTo>
                    <a:lnTo>
                      <a:pt x="0" y="2"/>
                    </a:lnTo>
                    <a:lnTo>
                      <a:pt x="2" y="2"/>
                    </a:lnTo>
                    <a:lnTo>
                      <a:pt x="2" y="2"/>
                    </a:lnTo>
                    <a:lnTo>
                      <a:pt x="0" y="0"/>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4" name="Freeform 136"/>
              <p:cNvSpPr>
                <a:spLocks noEditPoints="1"/>
              </p:cNvSpPr>
              <p:nvPr/>
            </p:nvSpPr>
            <p:spPr bwMode="auto">
              <a:xfrm>
                <a:off x="4133" y="1093"/>
                <a:ext cx="560" cy="258"/>
              </a:xfrm>
              <a:custGeom>
                <a:avLst/>
                <a:gdLst>
                  <a:gd name="T0" fmla="*/ 64 w 560"/>
                  <a:gd name="T1" fmla="*/ 178 h 258"/>
                  <a:gd name="T2" fmla="*/ 546 w 560"/>
                  <a:gd name="T3" fmla="*/ 100 h 258"/>
                  <a:gd name="T4" fmla="*/ 528 w 560"/>
                  <a:gd name="T5" fmla="*/ 100 h 258"/>
                  <a:gd name="T6" fmla="*/ 506 w 560"/>
                  <a:gd name="T7" fmla="*/ 84 h 258"/>
                  <a:gd name="T8" fmla="*/ 478 w 560"/>
                  <a:gd name="T9" fmla="*/ 80 h 258"/>
                  <a:gd name="T10" fmla="*/ 460 w 560"/>
                  <a:gd name="T11" fmla="*/ 72 h 258"/>
                  <a:gd name="T12" fmla="*/ 450 w 560"/>
                  <a:gd name="T13" fmla="*/ 76 h 258"/>
                  <a:gd name="T14" fmla="*/ 398 w 560"/>
                  <a:gd name="T15" fmla="*/ 34 h 258"/>
                  <a:gd name="T16" fmla="*/ 372 w 560"/>
                  <a:gd name="T17" fmla="*/ 18 h 258"/>
                  <a:gd name="T18" fmla="*/ 354 w 560"/>
                  <a:gd name="T19" fmla="*/ 32 h 258"/>
                  <a:gd name="T20" fmla="*/ 340 w 560"/>
                  <a:gd name="T21" fmla="*/ 24 h 258"/>
                  <a:gd name="T22" fmla="*/ 324 w 560"/>
                  <a:gd name="T23" fmla="*/ 24 h 258"/>
                  <a:gd name="T24" fmla="*/ 304 w 560"/>
                  <a:gd name="T25" fmla="*/ 16 h 258"/>
                  <a:gd name="T26" fmla="*/ 268 w 560"/>
                  <a:gd name="T27" fmla="*/ 0 h 258"/>
                  <a:gd name="T28" fmla="*/ 244 w 560"/>
                  <a:gd name="T29" fmla="*/ 12 h 258"/>
                  <a:gd name="T30" fmla="*/ 216 w 560"/>
                  <a:gd name="T31" fmla="*/ 18 h 258"/>
                  <a:gd name="T32" fmla="*/ 186 w 560"/>
                  <a:gd name="T33" fmla="*/ 24 h 258"/>
                  <a:gd name="T34" fmla="*/ 180 w 560"/>
                  <a:gd name="T35" fmla="*/ 32 h 258"/>
                  <a:gd name="T36" fmla="*/ 192 w 560"/>
                  <a:gd name="T37" fmla="*/ 42 h 258"/>
                  <a:gd name="T38" fmla="*/ 178 w 560"/>
                  <a:gd name="T39" fmla="*/ 54 h 258"/>
                  <a:gd name="T40" fmla="*/ 194 w 560"/>
                  <a:gd name="T41" fmla="*/ 70 h 258"/>
                  <a:gd name="T42" fmla="*/ 172 w 560"/>
                  <a:gd name="T43" fmla="*/ 84 h 258"/>
                  <a:gd name="T44" fmla="*/ 144 w 560"/>
                  <a:gd name="T45" fmla="*/ 74 h 258"/>
                  <a:gd name="T46" fmla="*/ 120 w 560"/>
                  <a:gd name="T47" fmla="*/ 82 h 258"/>
                  <a:gd name="T48" fmla="*/ 102 w 560"/>
                  <a:gd name="T49" fmla="*/ 84 h 258"/>
                  <a:gd name="T50" fmla="*/ 76 w 560"/>
                  <a:gd name="T51" fmla="*/ 68 h 258"/>
                  <a:gd name="T52" fmla="*/ 54 w 560"/>
                  <a:gd name="T53" fmla="*/ 66 h 258"/>
                  <a:gd name="T54" fmla="*/ 30 w 560"/>
                  <a:gd name="T55" fmla="*/ 76 h 258"/>
                  <a:gd name="T56" fmla="*/ 20 w 560"/>
                  <a:gd name="T57" fmla="*/ 96 h 258"/>
                  <a:gd name="T58" fmla="*/ 0 w 560"/>
                  <a:gd name="T59" fmla="*/ 102 h 258"/>
                  <a:gd name="T60" fmla="*/ 10 w 560"/>
                  <a:gd name="T61" fmla="*/ 130 h 258"/>
                  <a:gd name="T62" fmla="*/ 36 w 560"/>
                  <a:gd name="T63" fmla="*/ 150 h 258"/>
                  <a:gd name="T64" fmla="*/ 44 w 560"/>
                  <a:gd name="T65" fmla="*/ 154 h 258"/>
                  <a:gd name="T66" fmla="*/ 70 w 560"/>
                  <a:gd name="T67" fmla="*/ 144 h 258"/>
                  <a:gd name="T68" fmla="*/ 98 w 560"/>
                  <a:gd name="T69" fmla="*/ 150 h 258"/>
                  <a:gd name="T70" fmla="*/ 82 w 560"/>
                  <a:gd name="T71" fmla="*/ 172 h 258"/>
                  <a:gd name="T72" fmla="*/ 80 w 560"/>
                  <a:gd name="T73" fmla="*/ 190 h 258"/>
                  <a:gd name="T74" fmla="*/ 78 w 560"/>
                  <a:gd name="T75" fmla="*/ 202 h 258"/>
                  <a:gd name="T76" fmla="*/ 94 w 560"/>
                  <a:gd name="T77" fmla="*/ 218 h 258"/>
                  <a:gd name="T78" fmla="*/ 110 w 560"/>
                  <a:gd name="T79" fmla="*/ 232 h 258"/>
                  <a:gd name="T80" fmla="*/ 144 w 560"/>
                  <a:gd name="T81" fmla="*/ 240 h 258"/>
                  <a:gd name="T82" fmla="*/ 150 w 560"/>
                  <a:gd name="T83" fmla="*/ 214 h 258"/>
                  <a:gd name="T84" fmla="*/ 166 w 560"/>
                  <a:gd name="T85" fmla="*/ 174 h 258"/>
                  <a:gd name="T86" fmla="*/ 206 w 560"/>
                  <a:gd name="T87" fmla="*/ 186 h 258"/>
                  <a:gd name="T88" fmla="*/ 242 w 560"/>
                  <a:gd name="T89" fmla="*/ 206 h 258"/>
                  <a:gd name="T90" fmla="*/ 278 w 560"/>
                  <a:gd name="T91" fmla="*/ 206 h 258"/>
                  <a:gd name="T92" fmla="*/ 298 w 560"/>
                  <a:gd name="T93" fmla="*/ 232 h 258"/>
                  <a:gd name="T94" fmla="*/ 328 w 560"/>
                  <a:gd name="T95" fmla="*/ 248 h 258"/>
                  <a:gd name="T96" fmla="*/ 342 w 560"/>
                  <a:gd name="T97" fmla="*/ 256 h 258"/>
                  <a:gd name="T98" fmla="*/ 358 w 560"/>
                  <a:gd name="T99" fmla="*/ 236 h 258"/>
                  <a:gd name="T100" fmla="*/ 370 w 560"/>
                  <a:gd name="T101" fmla="*/ 222 h 258"/>
                  <a:gd name="T102" fmla="*/ 402 w 560"/>
                  <a:gd name="T103" fmla="*/ 224 h 258"/>
                  <a:gd name="T104" fmla="*/ 430 w 560"/>
                  <a:gd name="T105" fmla="*/ 218 h 258"/>
                  <a:gd name="T106" fmla="*/ 468 w 560"/>
                  <a:gd name="T107" fmla="*/ 218 h 258"/>
                  <a:gd name="T108" fmla="*/ 496 w 560"/>
                  <a:gd name="T109" fmla="*/ 226 h 258"/>
                  <a:gd name="T110" fmla="*/ 500 w 560"/>
                  <a:gd name="T111" fmla="*/ 216 h 258"/>
                  <a:gd name="T112" fmla="*/ 494 w 560"/>
                  <a:gd name="T113" fmla="*/ 196 h 258"/>
                  <a:gd name="T114" fmla="*/ 482 w 560"/>
                  <a:gd name="T115" fmla="*/ 182 h 258"/>
                  <a:gd name="T116" fmla="*/ 514 w 560"/>
                  <a:gd name="T117" fmla="*/ 176 h 258"/>
                  <a:gd name="T118" fmla="*/ 512 w 560"/>
                  <a:gd name="T119" fmla="*/ 160 h 258"/>
                  <a:gd name="T120" fmla="*/ 536 w 560"/>
                  <a:gd name="T121" fmla="*/ 146 h 258"/>
                  <a:gd name="T122" fmla="*/ 544 w 560"/>
                  <a:gd name="T123" fmla="*/ 132 h 258"/>
                  <a:gd name="T124" fmla="*/ 552 w 560"/>
                  <a:gd name="T125" fmla="*/ 11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258">
                    <a:moveTo>
                      <a:pt x="60" y="182"/>
                    </a:moveTo>
                    <a:lnTo>
                      <a:pt x="60" y="180"/>
                    </a:lnTo>
                    <a:lnTo>
                      <a:pt x="60" y="178"/>
                    </a:lnTo>
                    <a:lnTo>
                      <a:pt x="60" y="178"/>
                    </a:lnTo>
                    <a:lnTo>
                      <a:pt x="60" y="178"/>
                    </a:lnTo>
                    <a:lnTo>
                      <a:pt x="60" y="180"/>
                    </a:lnTo>
                    <a:lnTo>
                      <a:pt x="60" y="182"/>
                    </a:lnTo>
                    <a:lnTo>
                      <a:pt x="60" y="184"/>
                    </a:lnTo>
                    <a:lnTo>
                      <a:pt x="62" y="184"/>
                    </a:lnTo>
                    <a:lnTo>
                      <a:pt x="62" y="184"/>
                    </a:lnTo>
                    <a:lnTo>
                      <a:pt x="60" y="184"/>
                    </a:lnTo>
                    <a:lnTo>
                      <a:pt x="60" y="182"/>
                    </a:lnTo>
                    <a:close/>
                    <a:moveTo>
                      <a:pt x="62" y="178"/>
                    </a:moveTo>
                    <a:lnTo>
                      <a:pt x="62" y="180"/>
                    </a:lnTo>
                    <a:lnTo>
                      <a:pt x="62" y="182"/>
                    </a:lnTo>
                    <a:lnTo>
                      <a:pt x="64" y="182"/>
                    </a:lnTo>
                    <a:lnTo>
                      <a:pt x="64" y="182"/>
                    </a:lnTo>
                    <a:lnTo>
                      <a:pt x="64" y="178"/>
                    </a:lnTo>
                    <a:lnTo>
                      <a:pt x="62" y="178"/>
                    </a:lnTo>
                    <a:close/>
                    <a:moveTo>
                      <a:pt x="96" y="172"/>
                    </a:moveTo>
                    <a:lnTo>
                      <a:pt x="96" y="172"/>
                    </a:lnTo>
                    <a:lnTo>
                      <a:pt x="94" y="170"/>
                    </a:lnTo>
                    <a:lnTo>
                      <a:pt x="94" y="170"/>
                    </a:lnTo>
                    <a:lnTo>
                      <a:pt x="94" y="172"/>
                    </a:lnTo>
                    <a:lnTo>
                      <a:pt x="94" y="172"/>
                    </a:lnTo>
                    <a:lnTo>
                      <a:pt x="96" y="172"/>
                    </a:lnTo>
                    <a:lnTo>
                      <a:pt x="96" y="172"/>
                    </a:lnTo>
                    <a:close/>
                    <a:moveTo>
                      <a:pt x="558" y="108"/>
                    </a:moveTo>
                    <a:lnTo>
                      <a:pt x="558" y="106"/>
                    </a:lnTo>
                    <a:lnTo>
                      <a:pt x="556" y="106"/>
                    </a:lnTo>
                    <a:lnTo>
                      <a:pt x="554" y="106"/>
                    </a:lnTo>
                    <a:lnTo>
                      <a:pt x="554" y="106"/>
                    </a:lnTo>
                    <a:lnTo>
                      <a:pt x="552" y="104"/>
                    </a:lnTo>
                    <a:lnTo>
                      <a:pt x="550" y="102"/>
                    </a:lnTo>
                    <a:lnTo>
                      <a:pt x="548" y="100"/>
                    </a:lnTo>
                    <a:lnTo>
                      <a:pt x="546" y="100"/>
                    </a:lnTo>
                    <a:lnTo>
                      <a:pt x="546" y="100"/>
                    </a:lnTo>
                    <a:lnTo>
                      <a:pt x="546" y="98"/>
                    </a:lnTo>
                    <a:lnTo>
                      <a:pt x="546" y="98"/>
                    </a:lnTo>
                    <a:lnTo>
                      <a:pt x="546" y="98"/>
                    </a:lnTo>
                    <a:lnTo>
                      <a:pt x="546" y="96"/>
                    </a:lnTo>
                    <a:lnTo>
                      <a:pt x="544" y="96"/>
                    </a:lnTo>
                    <a:lnTo>
                      <a:pt x="544" y="98"/>
                    </a:lnTo>
                    <a:lnTo>
                      <a:pt x="542" y="98"/>
                    </a:lnTo>
                    <a:lnTo>
                      <a:pt x="542" y="100"/>
                    </a:lnTo>
                    <a:lnTo>
                      <a:pt x="542" y="100"/>
                    </a:lnTo>
                    <a:lnTo>
                      <a:pt x="540" y="102"/>
                    </a:lnTo>
                    <a:lnTo>
                      <a:pt x="540" y="102"/>
                    </a:lnTo>
                    <a:lnTo>
                      <a:pt x="538" y="102"/>
                    </a:lnTo>
                    <a:lnTo>
                      <a:pt x="538" y="102"/>
                    </a:lnTo>
                    <a:lnTo>
                      <a:pt x="536" y="100"/>
                    </a:lnTo>
                    <a:lnTo>
                      <a:pt x="536" y="100"/>
                    </a:lnTo>
                    <a:lnTo>
                      <a:pt x="530" y="100"/>
                    </a:lnTo>
                    <a:lnTo>
                      <a:pt x="528" y="100"/>
                    </a:lnTo>
                    <a:lnTo>
                      <a:pt x="528" y="100"/>
                    </a:lnTo>
                    <a:lnTo>
                      <a:pt x="526" y="100"/>
                    </a:lnTo>
                    <a:lnTo>
                      <a:pt x="526" y="98"/>
                    </a:lnTo>
                    <a:lnTo>
                      <a:pt x="524" y="98"/>
                    </a:lnTo>
                    <a:lnTo>
                      <a:pt x="524" y="96"/>
                    </a:lnTo>
                    <a:lnTo>
                      <a:pt x="522" y="94"/>
                    </a:lnTo>
                    <a:lnTo>
                      <a:pt x="520" y="94"/>
                    </a:lnTo>
                    <a:lnTo>
                      <a:pt x="520" y="92"/>
                    </a:lnTo>
                    <a:lnTo>
                      <a:pt x="520" y="92"/>
                    </a:lnTo>
                    <a:lnTo>
                      <a:pt x="520" y="92"/>
                    </a:lnTo>
                    <a:lnTo>
                      <a:pt x="518" y="92"/>
                    </a:lnTo>
                    <a:lnTo>
                      <a:pt x="514" y="90"/>
                    </a:lnTo>
                    <a:lnTo>
                      <a:pt x="512" y="88"/>
                    </a:lnTo>
                    <a:lnTo>
                      <a:pt x="510" y="88"/>
                    </a:lnTo>
                    <a:lnTo>
                      <a:pt x="510" y="88"/>
                    </a:lnTo>
                    <a:lnTo>
                      <a:pt x="508" y="88"/>
                    </a:lnTo>
                    <a:lnTo>
                      <a:pt x="506" y="86"/>
                    </a:lnTo>
                    <a:lnTo>
                      <a:pt x="506" y="84"/>
                    </a:lnTo>
                    <a:lnTo>
                      <a:pt x="504" y="82"/>
                    </a:lnTo>
                    <a:lnTo>
                      <a:pt x="502" y="80"/>
                    </a:lnTo>
                    <a:lnTo>
                      <a:pt x="500" y="80"/>
                    </a:lnTo>
                    <a:lnTo>
                      <a:pt x="500" y="78"/>
                    </a:lnTo>
                    <a:lnTo>
                      <a:pt x="496" y="78"/>
                    </a:lnTo>
                    <a:lnTo>
                      <a:pt x="494" y="76"/>
                    </a:lnTo>
                    <a:lnTo>
                      <a:pt x="492" y="76"/>
                    </a:lnTo>
                    <a:lnTo>
                      <a:pt x="490" y="76"/>
                    </a:lnTo>
                    <a:lnTo>
                      <a:pt x="488" y="76"/>
                    </a:lnTo>
                    <a:lnTo>
                      <a:pt x="488" y="76"/>
                    </a:lnTo>
                    <a:lnTo>
                      <a:pt x="488" y="78"/>
                    </a:lnTo>
                    <a:lnTo>
                      <a:pt x="486" y="78"/>
                    </a:lnTo>
                    <a:lnTo>
                      <a:pt x="484" y="78"/>
                    </a:lnTo>
                    <a:lnTo>
                      <a:pt x="484" y="78"/>
                    </a:lnTo>
                    <a:lnTo>
                      <a:pt x="484" y="78"/>
                    </a:lnTo>
                    <a:lnTo>
                      <a:pt x="482" y="80"/>
                    </a:lnTo>
                    <a:lnTo>
                      <a:pt x="482" y="80"/>
                    </a:lnTo>
                    <a:lnTo>
                      <a:pt x="478" y="80"/>
                    </a:lnTo>
                    <a:lnTo>
                      <a:pt x="478" y="80"/>
                    </a:lnTo>
                    <a:lnTo>
                      <a:pt x="476" y="80"/>
                    </a:lnTo>
                    <a:lnTo>
                      <a:pt x="474" y="80"/>
                    </a:lnTo>
                    <a:lnTo>
                      <a:pt x="472" y="80"/>
                    </a:lnTo>
                    <a:lnTo>
                      <a:pt x="470" y="80"/>
                    </a:lnTo>
                    <a:lnTo>
                      <a:pt x="468" y="80"/>
                    </a:lnTo>
                    <a:lnTo>
                      <a:pt x="466" y="80"/>
                    </a:lnTo>
                    <a:lnTo>
                      <a:pt x="466" y="78"/>
                    </a:lnTo>
                    <a:lnTo>
                      <a:pt x="466" y="78"/>
                    </a:lnTo>
                    <a:lnTo>
                      <a:pt x="466" y="76"/>
                    </a:lnTo>
                    <a:lnTo>
                      <a:pt x="464" y="76"/>
                    </a:lnTo>
                    <a:lnTo>
                      <a:pt x="464" y="76"/>
                    </a:lnTo>
                    <a:lnTo>
                      <a:pt x="462" y="76"/>
                    </a:lnTo>
                    <a:lnTo>
                      <a:pt x="460" y="76"/>
                    </a:lnTo>
                    <a:lnTo>
                      <a:pt x="460" y="76"/>
                    </a:lnTo>
                    <a:lnTo>
                      <a:pt x="460" y="74"/>
                    </a:lnTo>
                    <a:lnTo>
                      <a:pt x="460" y="72"/>
                    </a:lnTo>
                    <a:lnTo>
                      <a:pt x="460" y="72"/>
                    </a:lnTo>
                    <a:lnTo>
                      <a:pt x="458" y="72"/>
                    </a:lnTo>
                    <a:lnTo>
                      <a:pt x="458" y="72"/>
                    </a:lnTo>
                    <a:lnTo>
                      <a:pt x="456" y="72"/>
                    </a:lnTo>
                    <a:lnTo>
                      <a:pt x="456" y="70"/>
                    </a:lnTo>
                    <a:lnTo>
                      <a:pt x="454" y="70"/>
                    </a:lnTo>
                    <a:lnTo>
                      <a:pt x="454" y="70"/>
                    </a:lnTo>
                    <a:lnTo>
                      <a:pt x="452" y="70"/>
                    </a:lnTo>
                    <a:lnTo>
                      <a:pt x="452" y="72"/>
                    </a:lnTo>
                    <a:lnTo>
                      <a:pt x="452" y="72"/>
                    </a:lnTo>
                    <a:lnTo>
                      <a:pt x="450" y="72"/>
                    </a:lnTo>
                    <a:lnTo>
                      <a:pt x="450" y="72"/>
                    </a:lnTo>
                    <a:lnTo>
                      <a:pt x="450" y="74"/>
                    </a:lnTo>
                    <a:lnTo>
                      <a:pt x="450" y="74"/>
                    </a:lnTo>
                    <a:lnTo>
                      <a:pt x="452" y="76"/>
                    </a:lnTo>
                    <a:lnTo>
                      <a:pt x="452" y="76"/>
                    </a:lnTo>
                    <a:lnTo>
                      <a:pt x="450" y="76"/>
                    </a:lnTo>
                    <a:lnTo>
                      <a:pt x="450" y="76"/>
                    </a:lnTo>
                    <a:lnTo>
                      <a:pt x="450" y="76"/>
                    </a:lnTo>
                    <a:lnTo>
                      <a:pt x="448" y="78"/>
                    </a:lnTo>
                    <a:lnTo>
                      <a:pt x="448" y="78"/>
                    </a:lnTo>
                    <a:lnTo>
                      <a:pt x="448" y="78"/>
                    </a:lnTo>
                    <a:lnTo>
                      <a:pt x="448" y="80"/>
                    </a:lnTo>
                    <a:lnTo>
                      <a:pt x="446" y="80"/>
                    </a:lnTo>
                    <a:lnTo>
                      <a:pt x="444" y="76"/>
                    </a:lnTo>
                    <a:lnTo>
                      <a:pt x="440" y="72"/>
                    </a:lnTo>
                    <a:lnTo>
                      <a:pt x="436" y="68"/>
                    </a:lnTo>
                    <a:lnTo>
                      <a:pt x="434" y="66"/>
                    </a:lnTo>
                    <a:lnTo>
                      <a:pt x="428" y="60"/>
                    </a:lnTo>
                    <a:lnTo>
                      <a:pt x="424" y="58"/>
                    </a:lnTo>
                    <a:lnTo>
                      <a:pt x="418" y="52"/>
                    </a:lnTo>
                    <a:lnTo>
                      <a:pt x="414" y="48"/>
                    </a:lnTo>
                    <a:lnTo>
                      <a:pt x="408" y="42"/>
                    </a:lnTo>
                    <a:lnTo>
                      <a:pt x="404" y="40"/>
                    </a:lnTo>
                    <a:lnTo>
                      <a:pt x="400" y="36"/>
                    </a:lnTo>
                    <a:lnTo>
                      <a:pt x="400" y="36"/>
                    </a:lnTo>
                    <a:lnTo>
                      <a:pt x="398" y="34"/>
                    </a:lnTo>
                    <a:lnTo>
                      <a:pt x="394" y="32"/>
                    </a:lnTo>
                    <a:lnTo>
                      <a:pt x="388" y="30"/>
                    </a:lnTo>
                    <a:lnTo>
                      <a:pt x="384" y="28"/>
                    </a:lnTo>
                    <a:lnTo>
                      <a:pt x="378" y="26"/>
                    </a:lnTo>
                    <a:lnTo>
                      <a:pt x="378" y="24"/>
                    </a:lnTo>
                    <a:lnTo>
                      <a:pt x="378" y="24"/>
                    </a:lnTo>
                    <a:lnTo>
                      <a:pt x="376" y="24"/>
                    </a:lnTo>
                    <a:lnTo>
                      <a:pt x="376" y="22"/>
                    </a:lnTo>
                    <a:lnTo>
                      <a:pt x="376" y="22"/>
                    </a:lnTo>
                    <a:lnTo>
                      <a:pt x="378" y="22"/>
                    </a:lnTo>
                    <a:lnTo>
                      <a:pt x="378" y="22"/>
                    </a:lnTo>
                    <a:lnTo>
                      <a:pt x="380" y="18"/>
                    </a:lnTo>
                    <a:lnTo>
                      <a:pt x="378" y="16"/>
                    </a:lnTo>
                    <a:lnTo>
                      <a:pt x="378" y="16"/>
                    </a:lnTo>
                    <a:lnTo>
                      <a:pt x="376" y="18"/>
                    </a:lnTo>
                    <a:lnTo>
                      <a:pt x="376" y="18"/>
                    </a:lnTo>
                    <a:lnTo>
                      <a:pt x="376" y="18"/>
                    </a:lnTo>
                    <a:lnTo>
                      <a:pt x="372" y="18"/>
                    </a:lnTo>
                    <a:lnTo>
                      <a:pt x="370" y="20"/>
                    </a:lnTo>
                    <a:lnTo>
                      <a:pt x="368" y="22"/>
                    </a:lnTo>
                    <a:lnTo>
                      <a:pt x="366" y="22"/>
                    </a:lnTo>
                    <a:lnTo>
                      <a:pt x="366" y="22"/>
                    </a:lnTo>
                    <a:lnTo>
                      <a:pt x="362" y="22"/>
                    </a:lnTo>
                    <a:lnTo>
                      <a:pt x="362" y="24"/>
                    </a:lnTo>
                    <a:lnTo>
                      <a:pt x="362" y="24"/>
                    </a:lnTo>
                    <a:lnTo>
                      <a:pt x="362" y="24"/>
                    </a:lnTo>
                    <a:lnTo>
                      <a:pt x="362" y="26"/>
                    </a:lnTo>
                    <a:lnTo>
                      <a:pt x="360" y="28"/>
                    </a:lnTo>
                    <a:lnTo>
                      <a:pt x="358" y="28"/>
                    </a:lnTo>
                    <a:lnTo>
                      <a:pt x="358" y="26"/>
                    </a:lnTo>
                    <a:lnTo>
                      <a:pt x="356" y="28"/>
                    </a:lnTo>
                    <a:lnTo>
                      <a:pt x="356" y="28"/>
                    </a:lnTo>
                    <a:lnTo>
                      <a:pt x="352" y="30"/>
                    </a:lnTo>
                    <a:lnTo>
                      <a:pt x="352" y="30"/>
                    </a:lnTo>
                    <a:lnTo>
                      <a:pt x="354" y="32"/>
                    </a:lnTo>
                    <a:lnTo>
                      <a:pt x="354" y="32"/>
                    </a:lnTo>
                    <a:lnTo>
                      <a:pt x="352" y="32"/>
                    </a:lnTo>
                    <a:lnTo>
                      <a:pt x="352" y="32"/>
                    </a:lnTo>
                    <a:lnTo>
                      <a:pt x="350" y="32"/>
                    </a:lnTo>
                    <a:lnTo>
                      <a:pt x="348" y="30"/>
                    </a:lnTo>
                    <a:lnTo>
                      <a:pt x="346" y="30"/>
                    </a:lnTo>
                    <a:lnTo>
                      <a:pt x="344" y="30"/>
                    </a:lnTo>
                    <a:lnTo>
                      <a:pt x="342" y="32"/>
                    </a:lnTo>
                    <a:lnTo>
                      <a:pt x="340" y="34"/>
                    </a:lnTo>
                    <a:lnTo>
                      <a:pt x="340" y="34"/>
                    </a:lnTo>
                    <a:lnTo>
                      <a:pt x="340" y="34"/>
                    </a:lnTo>
                    <a:lnTo>
                      <a:pt x="340" y="32"/>
                    </a:lnTo>
                    <a:lnTo>
                      <a:pt x="338" y="32"/>
                    </a:lnTo>
                    <a:lnTo>
                      <a:pt x="338" y="30"/>
                    </a:lnTo>
                    <a:lnTo>
                      <a:pt x="338" y="30"/>
                    </a:lnTo>
                    <a:lnTo>
                      <a:pt x="338" y="28"/>
                    </a:lnTo>
                    <a:lnTo>
                      <a:pt x="340" y="26"/>
                    </a:lnTo>
                    <a:lnTo>
                      <a:pt x="340" y="26"/>
                    </a:lnTo>
                    <a:lnTo>
                      <a:pt x="340" y="24"/>
                    </a:lnTo>
                    <a:lnTo>
                      <a:pt x="340" y="24"/>
                    </a:lnTo>
                    <a:lnTo>
                      <a:pt x="340" y="24"/>
                    </a:lnTo>
                    <a:lnTo>
                      <a:pt x="338" y="24"/>
                    </a:lnTo>
                    <a:lnTo>
                      <a:pt x="338" y="24"/>
                    </a:lnTo>
                    <a:lnTo>
                      <a:pt x="338" y="24"/>
                    </a:lnTo>
                    <a:lnTo>
                      <a:pt x="336" y="24"/>
                    </a:lnTo>
                    <a:lnTo>
                      <a:pt x="334" y="24"/>
                    </a:lnTo>
                    <a:lnTo>
                      <a:pt x="334" y="24"/>
                    </a:lnTo>
                    <a:lnTo>
                      <a:pt x="332" y="24"/>
                    </a:lnTo>
                    <a:lnTo>
                      <a:pt x="330" y="22"/>
                    </a:lnTo>
                    <a:lnTo>
                      <a:pt x="326" y="22"/>
                    </a:lnTo>
                    <a:lnTo>
                      <a:pt x="326" y="22"/>
                    </a:lnTo>
                    <a:lnTo>
                      <a:pt x="324" y="22"/>
                    </a:lnTo>
                    <a:lnTo>
                      <a:pt x="324" y="22"/>
                    </a:lnTo>
                    <a:lnTo>
                      <a:pt x="326" y="24"/>
                    </a:lnTo>
                    <a:lnTo>
                      <a:pt x="326" y="24"/>
                    </a:lnTo>
                    <a:lnTo>
                      <a:pt x="326" y="24"/>
                    </a:lnTo>
                    <a:lnTo>
                      <a:pt x="324" y="24"/>
                    </a:lnTo>
                    <a:lnTo>
                      <a:pt x="324" y="26"/>
                    </a:lnTo>
                    <a:lnTo>
                      <a:pt x="324" y="24"/>
                    </a:lnTo>
                    <a:lnTo>
                      <a:pt x="322" y="24"/>
                    </a:lnTo>
                    <a:lnTo>
                      <a:pt x="322" y="22"/>
                    </a:lnTo>
                    <a:lnTo>
                      <a:pt x="320" y="22"/>
                    </a:lnTo>
                    <a:lnTo>
                      <a:pt x="320" y="20"/>
                    </a:lnTo>
                    <a:lnTo>
                      <a:pt x="318" y="18"/>
                    </a:lnTo>
                    <a:lnTo>
                      <a:pt x="318" y="18"/>
                    </a:lnTo>
                    <a:lnTo>
                      <a:pt x="318" y="20"/>
                    </a:lnTo>
                    <a:lnTo>
                      <a:pt x="316" y="20"/>
                    </a:lnTo>
                    <a:lnTo>
                      <a:pt x="314" y="20"/>
                    </a:lnTo>
                    <a:lnTo>
                      <a:pt x="312" y="22"/>
                    </a:lnTo>
                    <a:lnTo>
                      <a:pt x="308" y="22"/>
                    </a:lnTo>
                    <a:lnTo>
                      <a:pt x="304" y="20"/>
                    </a:lnTo>
                    <a:lnTo>
                      <a:pt x="304" y="20"/>
                    </a:lnTo>
                    <a:lnTo>
                      <a:pt x="304" y="18"/>
                    </a:lnTo>
                    <a:lnTo>
                      <a:pt x="304" y="16"/>
                    </a:lnTo>
                    <a:lnTo>
                      <a:pt x="304" y="16"/>
                    </a:lnTo>
                    <a:lnTo>
                      <a:pt x="304" y="14"/>
                    </a:lnTo>
                    <a:lnTo>
                      <a:pt x="302" y="12"/>
                    </a:lnTo>
                    <a:lnTo>
                      <a:pt x="298" y="8"/>
                    </a:lnTo>
                    <a:lnTo>
                      <a:pt x="296" y="6"/>
                    </a:lnTo>
                    <a:lnTo>
                      <a:pt x="294" y="2"/>
                    </a:lnTo>
                    <a:lnTo>
                      <a:pt x="292" y="2"/>
                    </a:lnTo>
                    <a:lnTo>
                      <a:pt x="290" y="2"/>
                    </a:lnTo>
                    <a:lnTo>
                      <a:pt x="288" y="4"/>
                    </a:lnTo>
                    <a:lnTo>
                      <a:pt x="288" y="4"/>
                    </a:lnTo>
                    <a:lnTo>
                      <a:pt x="288" y="4"/>
                    </a:lnTo>
                    <a:lnTo>
                      <a:pt x="286" y="4"/>
                    </a:lnTo>
                    <a:lnTo>
                      <a:pt x="284" y="4"/>
                    </a:lnTo>
                    <a:lnTo>
                      <a:pt x="284" y="4"/>
                    </a:lnTo>
                    <a:lnTo>
                      <a:pt x="282" y="4"/>
                    </a:lnTo>
                    <a:lnTo>
                      <a:pt x="280" y="2"/>
                    </a:lnTo>
                    <a:lnTo>
                      <a:pt x="276" y="2"/>
                    </a:lnTo>
                    <a:lnTo>
                      <a:pt x="272" y="2"/>
                    </a:lnTo>
                    <a:lnTo>
                      <a:pt x="268" y="0"/>
                    </a:lnTo>
                    <a:lnTo>
                      <a:pt x="268" y="2"/>
                    </a:lnTo>
                    <a:lnTo>
                      <a:pt x="266" y="2"/>
                    </a:lnTo>
                    <a:lnTo>
                      <a:pt x="264" y="4"/>
                    </a:lnTo>
                    <a:lnTo>
                      <a:pt x="262" y="4"/>
                    </a:lnTo>
                    <a:lnTo>
                      <a:pt x="262" y="4"/>
                    </a:lnTo>
                    <a:lnTo>
                      <a:pt x="260" y="4"/>
                    </a:lnTo>
                    <a:lnTo>
                      <a:pt x="260" y="6"/>
                    </a:lnTo>
                    <a:lnTo>
                      <a:pt x="262" y="6"/>
                    </a:lnTo>
                    <a:lnTo>
                      <a:pt x="262" y="8"/>
                    </a:lnTo>
                    <a:lnTo>
                      <a:pt x="260" y="8"/>
                    </a:lnTo>
                    <a:lnTo>
                      <a:pt x="260" y="8"/>
                    </a:lnTo>
                    <a:lnTo>
                      <a:pt x="258" y="8"/>
                    </a:lnTo>
                    <a:lnTo>
                      <a:pt x="256" y="8"/>
                    </a:lnTo>
                    <a:lnTo>
                      <a:pt x="256" y="10"/>
                    </a:lnTo>
                    <a:lnTo>
                      <a:pt x="252" y="10"/>
                    </a:lnTo>
                    <a:lnTo>
                      <a:pt x="250" y="10"/>
                    </a:lnTo>
                    <a:lnTo>
                      <a:pt x="248" y="10"/>
                    </a:lnTo>
                    <a:lnTo>
                      <a:pt x="244" y="12"/>
                    </a:lnTo>
                    <a:lnTo>
                      <a:pt x="242" y="12"/>
                    </a:lnTo>
                    <a:lnTo>
                      <a:pt x="236" y="12"/>
                    </a:lnTo>
                    <a:lnTo>
                      <a:pt x="234" y="14"/>
                    </a:lnTo>
                    <a:lnTo>
                      <a:pt x="232" y="12"/>
                    </a:lnTo>
                    <a:lnTo>
                      <a:pt x="230" y="14"/>
                    </a:lnTo>
                    <a:lnTo>
                      <a:pt x="228" y="14"/>
                    </a:lnTo>
                    <a:lnTo>
                      <a:pt x="228" y="14"/>
                    </a:lnTo>
                    <a:lnTo>
                      <a:pt x="226" y="14"/>
                    </a:lnTo>
                    <a:lnTo>
                      <a:pt x="226" y="14"/>
                    </a:lnTo>
                    <a:lnTo>
                      <a:pt x="224" y="16"/>
                    </a:lnTo>
                    <a:lnTo>
                      <a:pt x="224" y="16"/>
                    </a:lnTo>
                    <a:lnTo>
                      <a:pt x="224" y="18"/>
                    </a:lnTo>
                    <a:lnTo>
                      <a:pt x="224" y="18"/>
                    </a:lnTo>
                    <a:lnTo>
                      <a:pt x="222" y="18"/>
                    </a:lnTo>
                    <a:lnTo>
                      <a:pt x="222" y="18"/>
                    </a:lnTo>
                    <a:lnTo>
                      <a:pt x="220" y="18"/>
                    </a:lnTo>
                    <a:lnTo>
                      <a:pt x="218" y="18"/>
                    </a:lnTo>
                    <a:lnTo>
                      <a:pt x="216" y="18"/>
                    </a:lnTo>
                    <a:lnTo>
                      <a:pt x="216" y="18"/>
                    </a:lnTo>
                    <a:lnTo>
                      <a:pt x="212" y="18"/>
                    </a:lnTo>
                    <a:lnTo>
                      <a:pt x="210" y="20"/>
                    </a:lnTo>
                    <a:lnTo>
                      <a:pt x="210" y="20"/>
                    </a:lnTo>
                    <a:lnTo>
                      <a:pt x="210" y="20"/>
                    </a:lnTo>
                    <a:lnTo>
                      <a:pt x="208" y="20"/>
                    </a:lnTo>
                    <a:lnTo>
                      <a:pt x="206" y="20"/>
                    </a:lnTo>
                    <a:lnTo>
                      <a:pt x="206" y="20"/>
                    </a:lnTo>
                    <a:lnTo>
                      <a:pt x="204" y="20"/>
                    </a:lnTo>
                    <a:lnTo>
                      <a:pt x="202" y="22"/>
                    </a:lnTo>
                    <a:lnTo>
                      <a:pt x="202" y="22"/>
                    </a:lnTo>
                    <a:lnTo>
                      <a:pt x="200" y="22"/>
                    </a:lnTo>
                    <a:lnTo>
                      <a:pt x="200" y="22"/>
                    </a:lnTo>
                    <a:lnTo>
                      <a:pt x="198" y="22"/>
                    </a:lnTo>
                    <a:lnTo>
                      <a:pt x="192" y="24"/>
                    </a:lnTo>
                    <a:lnTo>
                      <a:pt x="192" y="24"/>
                    </a:lnTo>
                    <a:lnTo>
                      <a:pt x="192" y="24"/>
                    </a:lnTo>
                    <a:lnTo>
                      <a:pt x="186" y="24"/>
                    </a:lnTo>
                    <a:lnTo>
                      <a:pt x="186" y="24"/>
                    </a:lnTo>
                    <a:lnTo>
                      <a:pt x="184" y="24"/>
                    </a:lnTo>
                    <a:lnTo>
                      <a:pt x="184" y="26"/>
                    </a:lnTo>
                    <a:lnTo>
                      <a:pt x="180" y="24"/>
                    </a:lnTo>
                    <a:lnTo>
                      <a:pt x="176" y="24"/>
                    </a:lnTo>
                    <a:lnTo>
                      <a:pt x="174" y="24"/>
                    </a:lnTo>
                    <a:lnTo>
                      <a:pt x="174" y="24"/>
                    </a:lnTo>
                    <a:lnTo>
                      <a:pt x="174" y="26"/>
                    </a:lnTo>
                    <a:lnTo>
                      <a:pt x="174" y="28"/>
                    </a:lnTo>
                    <a:lnTo>
                      <a:pt x="174" y="28"/>
                    </a:lnTo>
                    <a:lnTo>
                      <a:pt x="174" y="30"/>
                    </a:lnTo>
                    <a:lnTo>
                      <a:pt x="174" y="30"/>
                    </a:lnTo>
                    <a:lnTo>
                      <a:pt x="174" y="30"/>
                    </a:lnTo>
                    <a:lnTo>
                      <a:pt x="176" y="32"/>
                    </a:lnTo>
                    <a:lnTo>
                      <a:pt x="178" y="32"/>
                    </a:lnTo>
                    <a:lnTo>
                      <a:pt x="178" y="32"/>
                    </a:lnTo>
                    <a:lnTo>
                      <a:pt x="180" y="32"/>
                    </a:lnTo>
                    <a:lnTo>
                      <a:pt x="180" y="32"/>
                    </a:lnTo>
                    <a:lnTo>
                      <a:pt x="180" y="32"/>
                    </a:lnTo>
                    <a:lnTo>
                      <a:pt x="182" y="32"/>
                    </a:lnTo>
                    <a:lnTo>
                      <a:pt x="182" y="32"/>
                    </a:lnTo>
                    <a:lnTo>
                      <a:pt x="182" y="32"/>
                    </a:lnTo>
                    <a:lnTo>
                      <a:pt x="180" y="34"/>
                    </a:lnTo>
                    <a:lnTo>
                      <a:pt x="178" y="34"/>
                    </a:lnTo>
                    <a:lnTo>
                      <a:pt x="178" y="34"/>
                    </a:lnTo>
                    <a:lnTo>
                      <a:pt x="178" y="34"/>
                    </a:lnTo>
                    <a:lnTo>
                      <a:pt x="178" y="36"/>
                    </a:lnTo>
                    <a:lnTo>
                      <a:pt x="178" y="36"/>
                    </a:lnTo>
                    <a:lnTo>
                      <a:pt x="180" y="36"/>
                    </a:lnTo>
                    <a:lnTo>
                      <a:pt x="182" y="38"/>
                    </a:lnTo>
                    <a:lnTo>
                      <a:pt x="184" y="38"/>
                    </a:lnTo>
                    <a:lnTo>
                      <a:pt x="184" y="38"/>
                    </a:lnTo>
                    <a:lnTo>
                      <a:pt x="186" y="38"/>
                    </a:lnTo>
                    <a:lnTo>
                      <a:pt x="190" y="40"/>
                    </a:lnTo>
                    <a:lnTo>
                      <a:pt x="192" y="40"/>
                    </a:lnTo>
                    <a:lnTo>
                      <a:pt x="192" y="42"/>
                    </a:lnTo>
                    <a:lnTo>
                      <a:pt x="192" y="42"/>
                    </a:lnTo>
                    <a:lnTo>
                      <a:pt x="190" y="42"/>
                    </a:lnTo>
                    <a:lnTo>
                      <a:pt x="190" y="42"/>
                    </a:lnTo>
                    <a:lnTo>
                      <a:pt x="186" y="42"/>
                    </a:lnTo>
                    <a:lnTo>
                      <a:pt x="184" y="42"/>
                    </a:lnTo>
                    <a:lnTo>
                      <a:pt x="182" y="42"/>
                    </a:lnTo>
                    <a:lnTo>
                      <a:pt x="180" y="42"/>
                    </a:lnTo>
                    <a:lnTo>
                      <a:pt x="178" y="42"/>
                    </a:lnTo>
                    <a:lnTo>
                      <a:pt x="178" y="42"/>
                    </a:lnTo>
                    <a:lnTo>
                      <a:pt x="176" y="44"/>
                    </a:lnTo>
                    <a:lnTo>
                      <a:pt x="176" y="44"/>
                    </a:lnTo>
                    <a:lnTo>
                      <a:pt x="176" y="46"/>
                    </a:lnTo>
                    <a:lnTo>
                      <a:pt x="176" y="46"/>
                    </a:lnTo>
                    <a:lnTo>
                      <a:pt x="176" y="48"/>
                    </a:lnTo>
                    <a:lnTo>
                      <a:pt x="180" y="52"/>
                    </a:lnTo>
                    <a:lnTo>
                      <a:pt x="180" y="52"/>
                    </a:lnTo>
                    <a:lnTo>
                      <a:pt x="180" y="54"/>
                    </a:lnTo>
                    <a:lnTo>
                      <a:pt x="178" y="54"/>
                    </a:lnTo>
                    <a:lnTo>
                      <a:pt x="176" y="56"/>
                    </a:lnTo>
                    <a:lnTo>
                      <a:pt x="174" y="56"/>
                    </a:lnTo>
                    <a:lnTo>
                      <a:pt x="174" y="56"/>
                    </a:lnTo>
                    <a:lnTo>
                      <a:pt x="172" y="58"/>
                    </a:lnTo>
                    <a:lnTo>
                      <a:pt x="170" y="58"/>
                    </a:lnTo>
                    <a:lnTo>
                      <a:pt x="170" y="60"/>
                    </a:lnTo>
                    <a:lnTo>
                      <a:pt x="170" y="60"/>
                    </a:lnTo>
                    <a:lnTo>
                      <a:pt x="174" y="62"/>
                    </a:lnTo>
                    <a:lnTo>
                      <a:pt x="176" y="62"/>
                    </a:lnTo>
                    <a:lnTo>
                      <a:pt x="176" y="64"/>
                    </a:lnTo>
                    <a:lnTo>
                      <a:pt x="176" y="64"/>
                    </a:lnTo>
                    <a:lnTo>
                      <a:pt x="180" y="64"/>
                    </a:lnTo>
                    <a:lnTo>
                      <a:pt x="184" y="66"/>
                    </a:lnTo>
                    <a:lnTo>
                      <a:pt x="184" y="66"/>
                    </a:lnTo>
                    <a:lnTo>
                      <a:pt x="184" y="66"/>
                    </a:lnTo>
                    <a:lnTo>
                      <a:pt x="190" y="68"/>
                    </a:lnTo>
                    <a:lnTo>
                      <a:pt x="190" y="68"/>
                    </a:lnTo>
                    <a:lnTo>
                      <a:pt x="194" y="70"/>
                    </a:lnTo>
                    <a:lnTo>
                      <a:pt x="194" y="72"/>
                    </a:lnTo>
                    <a:lnTo>
                      <a:pt x="194" y="74"/>
                    </a:lnTo>
                    <a:lnTo>
                      <a:pt x="194" y="76"/>
                    </a:lnTo>
                    <a:lnTo>
                      <a:pt x="194" y="78"/>
                    </a:lnTo>
                    <a:lnTo>
                      <a:pt x="192" y="80"/>
                    </a:lnTo>
                    <a:lnTo>
                      <a:pt x="188" y="80"/>
                    </a:lnTo>
                    <a:lnTo>
                      <a:pt x="184" y="82"/>
                    </a:lnTo>
                    <a:lnTo>
                      <a:pt x="182" y="82"/>
                    </a:lnTo>
                    <a:lnTo>
                      <a:pt x="180" y="80"/>
                    </a:lnTo>
                    <a:lnTo>
                      <a:pt x="178" y="80"/>
                    </a:lnTo>
                    <a:lnTo>
                      <a:pt x="178" y="80"/>
                    </a:lnTo>
                    <a:lnTo>
                      <a:pt x="176" y="78"/>
                    </a:lnTo>
                    <a:lnTo>
                      <a:pt x="176" y="78"/>
                    </a:lnTo>
                    <a:lnTo>
                      <a:pt x="174" y="78"/>
                    </a:lnTo>
                    <a:lnTo>
                      <a:pt x="174" y="78"/>
                    </a:lnTo>
                    <a:lnTo>
                      <a:pt x="174" y="80"/>
                    </a:lnTo>
                    <a:lnTo>
                      <a:pt x="174" y="82"/>
                    </a:lnTo>
                    <a:lnTo>
                      <a:pt x="172" y="84"/>
                    </a:lnTo>
                    <a:lnTo>
                      <a:pt x="170" y="84"/>
                    </a:lnTo>
                    <a:lnTo>
                      <a:pt x="170" y="84"/>
                    </a:lnTo>
                    <a:lnTo>
                      <a:pt x="170" y="82"/>
                    </a:lnTo>
                    <a:lnTo>
                      <a:pt x="168" y="82"/>
                    </a:lnTo>
                    <a:lnTo>
                      <a:pt x="168" y="82"/>
                    </a:lnTo>
                    <a:lnTo>
                      <a:pt x="164" y="82"/>
                    </a:lnTo>
                    <a:lnTo>
                      <a:pt x="162" y="82"/>
                    </a:lnTo>
                    <a:lnTo>
                      <a:pt x="162" y="80"/>
                    </a:lnTo>
                    <a:lnTo>
                      <a:pt x="160" y="80"/>
                    </a:lnTo>
                    <a:lnTo>
                      <a:pt x="158" y="80"/>
                    </a:lnTo>
                    <a:lnTo>
                      <a:pt x="156" y="78"/>
                    </a:lnTo>
                    <a:lnTo>
                      <a:pt x="154" y="76"/>
                    </a:lnTo>
                    <a:lnTo>
                      <a:pt x="152" y="74"/>
                    </a:lnTo>
                    <a:lnTo>
                      <a:pt x="148" y="74"/>
                    </a:lnTo>
                    <a:lnTo>
                      <a:pt x="148" y="74"/>
                    </a:lnTo>
                    <a:lnTo>
                      <a:pt x="146" y="74"/>
                    </a:lnTo>
                    <a:lnTo>
                      <a:pt x="144" y="74"/>
                    </a:lnTo>
                    <a:lnTo>
                      <a:pt x="144" y="74"/>
                    </a:lnTo>
                    <a:lnTo>
                      <a:pt x="144" y="74"/>
                    </a:lnTo>
                    <a:lnTo>
                      <a:pt x="142" y="76"/>
                    </a:lnTo>
                    <a:lnTo>
                      <a:pt x="142" y="76"/>
                    </a:lnTo>
                    <a:lnTo>
                      <a:pt x="140" y="78"/>
                    </a:lnTo>
                    <a:lnTo>
                      <a:pt x="140" y="78"/>
                    </a:lnTo>
                    <a:lnTo>
                      <a:pt x="138" y="76"/>
                    </a:lnTo>
                    <a:lnTo>
                      <a:pt x="136" y="74"/>
                    </a:lnTo>
                    <a:lnTo>
                      <a:pt x="132" y="74"/>
                    </a:lnTo>
                    <a:lnTo>
                      <a:pt x="130" y="74"/>
                    </a:lnTo>
                    <a:lnTo>
                      <a:pt x="130" y="74"/>
                    </a:lnTo>
                    <a:lnTo>
                      <a:pt x="128" y="76"/>
                    </a:lnTo>
                    <a:lnTo>
                      <a:pt x="126" y="76"/>
                    </a:lnTo>
                    <a:lnTo>
                      <a:pt x="126" y="76"/>
                    </a:lnTo>
                    <a:lnTo>
                      <a:pt x="124" y="76"/>
                    </a:lnTo>
                    <a:lnTo>
                      <a:pt x="122" y="78"/>
                    </a:lnTo>
                    <a:lnTo>
                      <a:pt x="122" y="80"/>
                    </a:lnTo>
                    <a:lnTo>
                      <a:pt x="122" y="80"/>
                    </a:lnTo>
                    <a:lnTo>
                      <a:pt x="120" y="82"/>
                    </a:lnTo>
                    <a:lnTo>
                      <a:pt x="118" y="82"/>
                    </a:lnTo>
                    <a:lnTo>
                      <a:pt x="116" y="82"/>
                    </a:lnTo>
                    <a:lnTo>
                      <a:pt x="114" y="82"/>
                    </a:lnTo>
                    <a:lnTo>
                      <a:pt x="112" y="82"/>
                    </a:lnTo>
                    <a:lnTo>
                      <a:pt x="110" y="80"/>
                    </a:lnTo>
                    <a:lnTo>
                      <a:pt x="106" y="78"/>
                    </a:lnTo>
                    <a:lnTo>
                      <a:pt x="104" y="76"/>
                    </a:lnTo>
                    <a:lnTo>
                      <a:pt x="102" y="76"/>
                    </a:lnTo>
                    <a:lnTo>
                      <a:pt x="100" y="76"/>
                    </a:lnTo>
                    <a:lnTo>
                      <a:pt x="100" y="76"/>
                    </a:lnTo>
                    <a:lnTo>
                      <a:pt x="100" y="76"/>
                    </a:lnTo>
                    <a:lnTo>
                      <a:pt x="100" y="76"/>
                    </a:lnTo>
                    <a:lnTo>
                      <a:pt x="100" y="78"/>
                    </a:lnTo>
                    <a:lnTo>
                      <a:pt x="102" y="80"/>
                    </a:lnTo>
                    <a:lnTo>
                      <a:pt x="102" y="82"/>
                    </a:lnTo>
                    <a:lnTo>
                      <a:pt x="102" y="82"/>
                    </a:lnTo>
                    <a:lnTo>
                      <a:pt x="102" y="84"/>
                    </a:lnTo>
                    <a:lnTo>
                      <a:pt x="102" y="84"/>
                    </a:lnTo>
                    <a:lnTo>
                      <a:pt x="102" y="84"/>
                    </a:lnTo>
                    <a:lnTo>
                      <a:pt x="100" y="82"/>
                    </a:lnTo>
                    <a:lnTo>
                      <a:pt x="100" y="82"/>
                    </a:lnTo>
                    <a:lnTo>
                      <a:pt x="98" y="80"/>
                    </a:lnTo>
                    <a:lnTo>
                      <a:pt x="96" y="76"/>
                    </a:lnTo>
                    <a:lnTo>
                      <a:pt x="94" y="76"/>
                    </a:lnTo>
                    <a:lnTo>
                      <a:pt x="94" y="74"/>
                    </a:lnTo>
                    <a:lnTo>
                      <a:pt x="92" y="74"/>
                    </a:lnTo>
                    <a:lnTo>
                      <a:pt x="90" y="72"/>
                    </a:lnTo>
                    <a:lnTo>
                      <a:pt x="88" y="72"/>
                    </a:lnTo>
                    <a:lnTo>
                      <a:pt x="86" y="72"/>
                    </a:lnTo>
                    <a:lnTo>
                      <a:pt x="84" y="68"/>
                    </a:lnTo>
                    <a:lnTo>
                      <a:pt x="82" y="68"/>
                    </a:lnTo>
                    <a:lnTo>
                      <a:pt x="82" y="68"/>
                    </a:lnTo>
                    <a:lnTo>
                      <a:pt x="80" y="66"/>
                    </a:lnTo>
                    <a:lnTo>
                      <a:pt x="80" y="68"/>
                    </a:lnTo>
                    <a:lnTo>
                      <a:pt x="78" y="68"/>
                    </a:lnTo>
                    <a:lnTo>
                      <a:pt x="76" y="68"/>
                    </a:lnTo>
                    <a:lnTo>
                      <a:pt x="74" y="66"/>
                    </a:lnTo>
                    <a:lnTo>
                      <a:pt x="72" y="66"/>
                    </a:lnTo>
                    <a:lnTo>
                      <a:pt x="72" y="66"/>
                    </a:lnTo>
                    <a:lnTo>
                      <a:pt x="72" y="68"/>
                    </a:lnTo>
                    <a:lnTo>
                      <a:pt x="72" y="68"/>
                    </a:lnTo>
                    <a:lnTo>
                      <a:pt x="70" y="68"/>
                    </a:lnTo>
                    <a:lnTo>
                      <a:pt x="70" y="66"/>
                    </a:lnTo>
                    <a:lnTo>
                      <a:pt x="68" y="66"/>
                    </a:lnTo>
                    <a:lnTo>
                      <a:pt x="66" y="64"/>
                    </a:lnTo>
                    <a:lnTo>
                      <a:pt x="64" y="64"/>
                    </a:lnTo>
                    <a:lnTo>
                      <a:pt x="62" y="64"/>
                    </a:lnTo>
                    <a:lnTo>
                      <a:pt x="60" y="66"/>
                    </a:lnTo>
                    <a:lnTo>
                      <a:pt x="58" y="68"/>
                    </a:lnTo>
                    <a:lnTo>
                      <a:pt x="56" y="68"/>
                    </a:lnTo>
                    <a:lnTo>
                      <a:pt x="54" y="68"/>
                    </a:lnTo>
                    <a:lnTo>
                      <a:pt x="54" y="68"/>
                    </a:lnTo>
                    <a:lnTo>
                      <a:pt x="54" y="66"/>
                    </a:lnTo>
                    <a:lnTo>
                      <a:pt x="54" y="66"/>
                    </a:lnTo>
                    <a:lnTo>
                      <a:pt x="52" y="66"/>
                    </a:lnTo>
                    <a:lnTo>
                      <a:pt x="50" y="64"/>
                    </a:lnTo>
                    <a:lnTo>
                      <a:pt x="48" y="64"/>
                    </a:lnTo>
                    <a:lnTo>
                      <a:pt x="46" y="64"/>
                    </a:lnTo>
                    <a:lnTo>
                      <a:pt x="46" y="62"/>
                    </a:lnTo>
                    <a:lnTo>
                      <a:pt x="46" y="64"/>
                    </a:lnTo>
                    <a:lnTo>
                      <a:pt x="44" y="66"/>
                    </a:lnTo>
                    <a:lnTo>
                      <a:pt x="42" y="66"/>
                    </a:lnTo>
                    <a:lnTo>
                      <a:pt x="42" y="70"/>
                    </a:lnTo>
                    <a:lnTo>
                      <a:pt x="40" y="70"/>
                    </a:lnTo>
                    <a:lnTo>
                      <a:pt x="40" y="70"/>
                    </a:lnTo>
                    <a:lnTo>
                      <a:pt x="38" y="72"/>
                    </a:lnTo>
                    <a:lnTo>
                      <a:pt x="36" y="72"/>
                    </a:lnTo>
                    <a:lnTo>
                      <a:pt x="34" y="74"/>
                    </a:lnTo>
                    <a:lnTo>
                      <a:pt x="32" y="74"/>
                    </a:lnTo>
                    <a:lnTo>
                      <a:pt x="30" y="74"/>
                    </a:lnTo>
                    <a:lnTo>
                      <a:pt x="30" y="74"/>
                    </a:lnTo>
                    <a:lnTo>
                      <a:pt x="30" y="76"/>
                    </a:lnTo>
                    <a:lnTo>
                      <a:pt x="30" y="78"/>
                    </a:lnTo>
                    <a:lnTo>
                      <a:pt x="26" y="80"/>
                    </a:lnTo>
                    <a:lnTo>
                      <a:pt x="24" y="82"/>
                    </a:lnTo>
                    <a:lnTo>
                      <a:pt x="22" y="82"/>
                    </a:lnTo>
                    <a:lnTo>
                      <a:pt x="22" y="82"/>
                    </a:lnTo>
                    <a:lnTo>
                      <a:pt x="20" y="82"/>
                    </a:lnTo>
                    <a:lnTo>
                      <a:pt x="20" y="82"/>
                    </a:lnTo>
                    <a:lnTo>
                      <a:pt x="22" y="84"/>
                    </a:lnTo>
                    <a:lnTo>
                      <a:pt x="22" y="86"/>
                    </a:lnTo>
                    <a:lnTo>
                      <a:pt x="24" y="88"/>
                    </a:lnTo>
                    <a:lnTo>
                      <a:pt x="24" y="90"/>
                    </a:lnTo>
                    <a:lnTo>
                      <a:pt x="24" y="90"/>
                    </a:lnTo>
                    <a:lnTo>
                      <a:pt x="26" y="92"/>
                    </a:lnTo>
                    <a:lnTo>
                      <a:pt x="26" y="94"/>
                    </a:lnTo>
                    <a:lnTo>
                      <a:pt x="24" y="94"/>
                    </a:lnTo>
                    <a:lnTo>
                      <a:pt x="22" y="94"/>
                    </a:lnTo>
                    <a:lnTo>
                      <a:pt x="20" y="96"/>
                    </a:lnTo>
                    <a:lnTo>
                      <a:pt x="20" y="96"/>
                    </a:lnTo>
                    <a:lnTo>
                      <a:pt x="18" y="94"/>
                    </a:lnTo>
                    <a:lnTo>
                      <a:pt x="16" y="94"/>
                    </a:lnTo>
                    <a:lnTo>
                      <a:pt x="14" y="92"/>
                    </a:lnTo>
                    <a:lnTo>
                      <a:pt x="12" y="88"/>
                    </a:lnTo>
                    <a:lnTo>
                      <a:pt x="8" y="86"/>
                    </a:lnTo>
                    <a:lnTo>
                      <a:pt x="8" y="86"/>
                    </a:lnTo>
                    <a:lnTo>
                      <a:pt x="6" y="86"/>
                    </a:lnTo>
                    <a:lnTo>
                      <a:pt x="6" y="86"/>
                    </a:lnTo>
                    <a:lnTo>
                      <a:pt x="4" y="88"/>
                    </a:lnTo>
                    <a:lnTo>
                      <a:pt x="4" y="88"/>
                    </a:lnTo>
                    <a:lnTo>
                      <a:pt x="4" y="88"/>
                    </a:lnTo>
                    <a:lnTo>
                      <a:pt x="4" y="90"/>
                    </a:lnTo>
                    <a:lnTo>
                      <a:pt x="4" y="92"/>
                    </a:lnTo>
                    <a:lnTo>
                      <a:pt x="4" y="92"/>
                    </a:lnTo>
                    <a:lnTo>
                      <a:pt x="2" y="94"/>
                    </a:lnTo>
                    <a:lnTo>
                      <a:pt x="0" y="96"/>
                    </a:lnTo>
                    <a:lnTo>
                      <a:pt x="0" y="98"/>
                    </a:lnTo>
                    <a:lnTo>
                      <a:pt x="0" y="102"/>
                    </a:lnTo>
                    <a:lnTo>
                      <a:pt x="0" y="104"/>
                    </a:lnTo>
                    <a:lnTo>
                      <a:pt x="0" y="104"/>
                    </a:lnTo>
                    <a:lnTo>
                      <a:pt x="2" y="106"/>
                    </a:lnTo>
                    <a:lnTo>
                      <a:pt x="4" y="106"/>
                    </a:lnTo>
                    <a:lnTo>
                      <a:pt x="4" y="108"/>
                    </a:lnTo>
                    <a:lnTo>
                      <a:pt x="4" y="108"/>
                    </a:lnTo>
                    <a:lnTo>
                      <a:pt x="4" y="110"/>
                    </a:lnTo>
                    <a:lnTo>
                      <a:pt x="2" y="110"/>
                    </a:lnTo>
                    <a:lnTo>
                      <a:pt x="0" y="114"/>
                    </a:lnTo>
                    <a:lnTo>
                      <a:pt x="0" y="118"/>
                    </a:lnTo>
                    <a:lnTo>
                      <a:pt x="2" y="120"/>
                    </a:lnTo>
                    <a:lnTo>
                      <a:pt x="4" y="122"/>
                    </a:lnTo>
                    <a:lnTo>
                      <a:pt x="6" y="122"/>
                    </a:lnTo>
                    <a:lnTo>
                      <a:pt x="8" y="124"/>
                    </a:lnTo>
                    <a:lnTo>
                      <a:pt x="8" y="126"/>
                    </a:lnTo>
                    <a:lnTo>
                      <a:pt x="8" y="128"/>
                    </a:lnTo>
                    <a:lnTo>
                      <a:pt x="8" y="128"/>
                    </a:lnTo>
                    <a:lnTo>
                      <a:pt x="10" y="130"/>
                    </a:lnTo>
                    <a:lnTo>
                      <a:pt x="10" y="132"/>
                    </a:lnTo>
                    <a:lnTo>
                      <a:pt x="12" y="132"/>
                    </a:lnTo>
                    <a:lnTo>
                      <a:pt x="14" y="132"/>
                    </a:lnTo>
                    <a:lnTo>
                      <a:pt x="14" y="130"/>
                    </a:lnTo>
                    <a:lnTo>
                      <a:pt x="16" y="132"/>
                    </a:lnTo>
                    <a:lnTo>
                      <a:pt x="20" y="132"/>
                    </a:lnTo>
                    <a:lnTo>
                      <a:pt x="24" y="132"/>
                    </a:lnTo>
                    <a:lnTo>
                      <a:pt x="24" y="132"/>
                    </a:lnTo>
                    <a:lnTo>
                      <a:pt x="26" y="134"/>
                    </a:lnTo>
                    <a:lnTo>
                      <a:pt x="28" y="138"/>
                    </a:lnTo>
                    <a:lnTo>
                      <a:pt x="30" y="140"/>
                    </a:lnTo>
                    <a:lnTo>
                      <a:pt x="32" y="140"/>
                    </a:lnTo>
                    <a:lnTo>
                      <a:pt x="34" y="144"/>
                    </a:lnTo>
                    <a:lnTo>
                      <a:pt x="36" y="146"/>
                    </a:lnTo>
                    <a:lnTo>
                      <a:pt x="38" y="148"/>
                    </a:lnTo>
                    <a:lnTo>
                      <a:pt x="38" y="150"/>
                    </a:lnTo>
                    <a:lnTo>
                      <a:pt x="38" y="150"/>
                    </a:lnTo>
                    <a:lnTo>
                      <a:pt x="36" y="150"/>
                    </a:lnTo>
                    <a:lnTo>
                      <a:pt x="34" y="150"/>
                    </a:lnTo>
                    <a:lnTo>
                      <a:pt x="34" y="150"/>
                    </a:lnTo>
                    <a:lnTo>
                      <a:pt x="34" y="150"/>
                    </a:lnTo>
                    <a:lnTo>
                      <a:pt x="32" y="150"/>
                    </a:lnTo>
                    <a:lnTo>
                      <a:pt x="32" y="150"/>
                    </a:lnTo>
                    <a:lnTo>
                      <a:pt x="32" y="150"/>
                    </a:lnTo>
                    <a:lnTo>
                      <a:pt x="32" y="152"/>
                    </a:lnTo>
                    <a:lnTo>
                      <a:pt x="34" y="152"/>
                    </a:lnTo>
                    <a:lnTo>
                      <a:pt x="34" y="152"/>
                    </a:lnTo>
                    <a:lnTo>
                      <a:pt x="34" y="152"/>
                    </a:lnTo>
                    <a:lnTo>
                      <a:pt x="36" y="154"/>
                    </a:lnTo>
                    <a:lnTo>
                      <a:pt x="40" y="154"/>
                    </a:lnTo>
                    <a:lnTo>
                      <a:pt x="42" y="156"/>
                    </a:lnTo>
                    <a:lnTo>
                      <a:pt x="44" y="156"/>
                    </a:lnTo>
                    <a:lnTo>
                      <a:pt x="44" y="156"/>
                    </a:lnTo>
                    <a:lnTo>
                      <a:pt x="44" y="154"/>
                    </a:lnTo>
                    <a:lnTo>
                      <a:pt x="46" y="156"/>
                    </a:lnTo>
                    <a:lnTo>
                      <a:pt x="44" y="154"/>
                    </a:lnTo>
                    <a:lnTo>
                      <a:pt x="44" y="154"/>
                    </a:lnTo>
                    <a:lnTo>
                      <a:pt x="46" y="154"/>
                    </a:lnTo>
                    <a:lnTo>
                      <a:pt x="48" y="152"/>
                    </a:lnTo>
                    <a:lnTo>
                      <a:pt x="48" y="152"/>
                    </a:lnTo>
                    <a:lnTo>
                      <a:pt x="50" y="152"/>
                    </a:lnTo>
                    <a:lnTo>
                      <a:pt x="52" y="152"/>
                    </a:lnTo>
                    <a:lnTo>
                      <a:pt x="54" y="152"/>
                    </a:lnTo>
                    <a:lnTo>
                      <a:pt x="54" y="150"/>
                    </a:lnTo>
                    <a:lnTo>
                      <a:pt x="58" y="148"/>
                    </a:lnTo>
                    <a:lnTo>
                      <a:pt x="58" y="148"/>
                    </a:lnTo>
                    <a:lnTo>
                      <a:pt x="60" y="148"/>
                    </a:lnTo>
                    <a:lnTo>
                      <a:pt x="60" y="148"/>
                    </a:lnTo>
                    <a:lnTo>
                      <a:pt x="60" y="148"/>
                    </a:lnTo>
                    <a:lnTo>
                      <a:pt x="62" y="146"/>
                    </a:lnTo>
                    <a:lnTo>
                      <a:pt x="62" y="146"/>
                    </a:lnTo>
                    <a:lnTo>
                      <a:pt x="64" y="144"/>
                    </a:lnTo>
                    <a:lnTo>
                      <a:pt x="68" y="144"/>
                    </a:lnTo>
                    <a:lnTo>
                      <a:pt x="70" y="144"/>
                    </a:lnTo>
                    <a:lnTo>
                      <a:pt x="74" y="144"/>
                    </a:lnTo>
                    <a:lnTo>
                      <a:pt x="76" y="144"/>
                    </a:lnTo>
                    <a:lnTo>
                      <a:pt x="76" y="146"/>
                    </a:lnTo>
                    <a:lnTo>
                      <a:pt x="80" y="146"/>
                    </a:lnTo>
                    <a:lnTo>
                      <a:pt x="80" y="146"/>
                    </a:lnTo>
                    <a:lnTo>
                      <a:pt x="82" y="148"/>
                    </a:lnTo>
                    <a:lnTo>
                      <a:pt x="82" y="148"/>
                    </a:lnTo>
                    <a:lnTo>
                      <a:pt x="84" y="148"/>
                    </a:lnTo>
                    <a:lnTo>
                      <a:pt x="86" y="146"/>
                    </a:lnTo>
                    <a:lnTo>
                      <a:pt x="86" y="146"/>
                    </a:lnTo>
                    <a:lnTo>
                      <a:pt x="86" y="146"/>
                    </a:lnTo>
                    <a:lnTo>
                      <a:pt x="86" y="146"/>
                    </a:lnTo>
                    <a:lnTo>
                      <a:pt x="90" y="146"/>
                    </a:lnTo>
                    <a:lnTo>
                      <a:pt x="94" y="146"/>
                    </a:lnTo>
                    <a:lnTo>
                      <a:pt x="94" y="146"/>
                    </a:lnTo>
                    <a:lnTo>
                      <a:pt x="96" y="148"/>
                    </a:lnTo>
                    <a:lnTo>
                      <a:pt x="96" y="150"/>
                    </a:lnTo>
                    <a:lnTo>
                      <a:pt x="98" y="150"/>
                    </a:lnTo>
                    <a:lnTo>
                      <a:pt x="98" y="152"/>
                    </a:lnTo>
                    <a:lnTo>
                      <a:pt x="96" y="152"/>
                    </a:lnTo>
                    <a:lnTo>
                      <a:pt x="96" y="154"/>
                    </a:lnTo>
                    <a:lnTo>
                      <a:pt x="98" y="156"/>
                    </a:lnTo>
                    <a:lnTo>
                      <a:pt x="98" y="160"/>
                    </a:lnTo>
                    <a:lnTo>
                      <a:pt x="98" y="162"/>
                    </a:lnTo>
                    <a:lnTo>
                      <a:pt x="96" y="166"/>
                    </a:lnTo>
                    <a:lnTo>
                      <a:pt x="96" y="170"/>
                    </a:lnTo>
                    <a:lnTo>
                      <a:pt x="98" y="172"/>
                    </a:lnTo>
                    <a:lnTo>
                      <a:pt x="102" y="172"/>
                    </a:lnTo>
                    <a:lnTo>
                      <a:pt x="102" y="174"/>
                    </a:lnTo>
                    <a:lnTo>
                      <a:pt x="102" y="174"/>
                    </a:lnTo>
                    <a:lnTo>
                      <a:pt x="98" y="174"/>
                    </a:lnTo>
                    <a:lnTo>
                      <a:pt x="96" y="174"/>
                    </a:lnTo>
                    <a:lnTo>
                      <a:pt x="94" y="172"/>
                    </a:lnTo>
                    <a:lnTo>
                      <a:pt x="92" y="172"/>
                    </a:lnTo>
                    <a:lnTo>
                      <a:pt x="86" y="174"/>
                    </a:lnTo>
                    <a:lnTo>
                      <a:pt x="82" y="172"/>
                    </a:lnTo>
                    <a:lnTo>
                      <a:pt x="80" y="174"/>
                    </a:lnTo>
                    <a:lnTo>
                      <a:pt x="78" y="174"/>
                    </a:lnTo>
                    <a:lnTo>
                      <a:pt x="76" y="174"/>
                    </a:lnTo>
                    <a:lnTo>
                      <a:pt x="76" y="176"/>
                    </a:lnTo>
                    <a:lnTo>
                      <a:pt x="76" y="178"/>
                    </a:lnTo>
                    <a:lnTo>
                      <a:pt x="76" y="180"/>
                    </a:lnTo>
                    <a:lnTo>
                      <a:pt x="74" y="182"/>
                    </a:lnTo>
                    <a:lnTo>
                      <a:pt x="74" y="182"/>
                    </a:lnTo>
                    <a:lnTo>
                      <a:pt x="74" y="184"/>
                    </a:lnTo>
                    <a:lnTo>
                      <a:pt x="74" y="184"/>
                    </a:lnTo>
                    <a:lnTo>
                      <a:pt x="78" y="186"/>
                    </a:lnTo>
                    <a:lnTo>
                      <a:pt x="78" y="188"/>
                    </a:lnTo>
                    <a:lnTo>
                      <a:pt x="80" y="188"/>
                    </a:lnTo>
                    <a:lnTo>
                      <a:pt x="80" y="188"/>
                    </a:lnTo>
                    <a:lnTo>
                      <a:pt x="82" y="188"/>
                    </a:lnTo>
                    <a:lnTo>
                      <a:pt x="82" y="190"/>
                    </a:lnTo>
                    <a:lnTo>
                      <a:pt x="80" y="190"/>
                    </a:lnTo>
                    <a:lnTo>
                      <a:pt x="80" y="190"/>
                    </a:lnTo>
                    <a:lnTo>
                      <a:pt x="78" y="190"/>
                    </a:lnTo>
                    <a:lnTo>
                      <a:pt x="76" y="190"/>
                    </a:lnTo>
                    <a:lnTo>
                      <a:pt x="76" y="190"/>
                    </a:lnTo>
                    <a:lnTo>
                      <a:pt x="72" y="188"/>
                    </a:lnTo>
                    <a:lnTo>
                      <a:pt x="70" y="188"/>
                    </a:lnTo>
                    <a:lnTo>
                      <a:pt x="66" y="188"/>
                    </a:lnTo>
                    <a:lnTo>
                      <a:pt x="64" y="188"/>
                    </a:lnTo>
                    <a:lnTo>
                      <a:pt x="64" y="190"/>
                    </a:lnTo>
                    <a:lnTo>
                      <a:pt x="64" y="190"/>
                    </a:lnTo>
                    <a:lnTo>
                      <a:pt x="64" y="192"/>
                    </a:lnTo>
                    <a:lnTo>
                      <a:pt x="64" y="192"/>
                    </a:lnTo>
                    <a:lnTo>
                      <a:pt x="66" y="192"/>
                    </a:lnTo>
                    <a:lnTo>
                      <a:pt x="68" y="194"/>
                    </a:lnTo>
                    <a:lnTo>
                      <a:pt x="72" y="194"/>
                    </a:lnTo>
                    <a:lnTo>
                      <a:pt x="72" y="194"/>
                    </a:lnTo>
                    <a:lnTo>
                      <a:pt x="74" y="196"/>
                    </a:lnTo>
                    <a:lnTo>
                      <a:pt x="76" y="200"/>
                    </a:lnTo>
                    <a:lnTo>
                      <a:pt x="78" y="202"/>
                    </a:lnTo>
                    <a:lnTo>
                      <a:pt x="80" y="204"/>
                    </a:lnTo>
                    <a:lnTo>
                      <a:pt x="82" y="206"/>
                    </a:lnTo>
                    <a:lnTo>
                      <a:pt x="82" y="206"/>
                    </a:lnTo>
                    <a:lnTo>
                      <a:pt x="82" y="208"/>
                    </a:lnTo>
                    <a:lnTo>
                      <a:pt x="82" y="208"/>
                    </a:lnTo>
                    <a:lnTo>
                      <a:pt x="84" y="210"/>
                    </a:lnTo>
                    <a:lnTo>
                      <a:pt x="84" y="212"/>
                    </a:lnTo>
                    <a:lnTo>
                      <a:pt x="84" y="212"/>
                    </a:lnTo>
                    <a:lnTo>
                      <a:pt x="84" y="212"/>
                    </a:lnTo>
                    <a:lnTo>
                      <a:pt x="86" y="212"/>
                    </a:lnTo>
                    <a:lnTo>
                      <a:pt x="88" y="214"/>
                    </a:lnTo>
                    <a:lnTo>
                      <a:pt x="90" y="214"/>
                    </a:lnTo>
                    <a:lnTo>
                      <a:pt x="90" y="216"/>
                    </a:lnTo>
                    <a:lnTo>
                      <a:pt x="92" y="216"/>
                    </a:lnTo>
                    <a:lnTo>
                      <a:pt x="92" y="218"/>
                    </a:lnTo>
                    <a:lnTo>
                      <a:pt x="92" y="218"/>
                    </a:lnTo>
                    <a:lnTo>
                      <a:pt x="94" y="218"/>
                    </a:lnTo>
                    <a:lnTo>
                      <a:pt x="94" y="218"/>
                    </a:lnTo>
                    <a:lnTo>
                      <a:pt x="96" y="218"/>
                    </a:lnTo>
                    <a:lnTo>
                      <a:pt x="98" y="218"/>
                    </a:lnTo>
                    <a:lnTo>
                      <a:pt x="98" y="220"/>
                    </a:lnTo>
                    <a:lnTo>
                      <a:pt x="100" y="218"/>
                    </a:lnTo>
                    <a:lnTo>
                      <a:pt x="100" y="218"/>
                    </a:lnTo>
                    <a:lnTo>
                      <a:pt x="102" y="218"/>
                    </a:lnTo>
                    <a:lnTo>
                      <a:pt x="102" y="220"/>
                    </a:lnTo>
                    <a:lnTo>
                      <a:pt x="104" y="220"/>
                    </a:lnTo>
                    <a:lnTo>
                      <a:pt x="104" y="224"/>
                    </a:lnTo>
                    <a:lnTo>
                      <a:pt x="104" y="226"/>
                    </a:lnTo>
                    <a:lnTo>
                      <a:pt x="104" y="228"/>
                    </a:lnTo>
                    <a:lnTo>
                      <a:pt x="104" y="228"/>
                    </a:lnTo>
                    <a:lnTo>
                      <a:pt x="104" y="232"/>
                    </a:lnTo>
                    <a:lnTo>
                      <a:pt x="104" y="232"/>
                    </a:lnTo>
                    <a:lnTo>
                      <a:pt x="104" y="236"/>
                    </a:lnTo>
                    <a:lnTo>
                      <a:pt x="106" y="236"/>
                    </a:lnTo>
                    <a:lnTo>
                      <a:pt x="108" y="234"/>
                    </a:lnTo>
                    <a:lnTo>
                      <a:pt x="110" y="232"/>
                    </a:lnTo>
                    <a:lnTo>
                      <a:pt x="112" y="230"/>
                    </a:lnTo>
                    <a:lnTo>
                      <a:pt x="112" y="230"/>
                    </a:lnTo>
                    <a:lnTo>
                      <a:pt x="114" y="230"/>
                    </a:lnTo>
                    <a:lnTo>
                      <a:pt x="118" y="228"/>
                    </a:lnTo>
                    <a:lnTo>
                      <a:pt x="120" y="228"/>
                    </a:lnTo>
                    <a:lnTo>
                      <a:pt x="124" y="228"/>
                    </a:lnTo>
                    <a:lnTo>
                      <a:pt x="126" y="228"/>
                    </a:lnTo>
                    <a:lnTo>
                      <a:pt x="126" y="228"/>
                    </a:lnTo>
                    <a:lnTo>
                      <a:pt x="128" y="228"/>
                    </a:lnTo>
                    <a:lnTo>
                      <a:pt x="130" y="228"/>
                    </a:lnTo>
                    <a:lnTo>
                      <a:pt x="132" y="230"/>
                    </a:lnTo>
                    <a:lnTo>
                      <a:pt x="136" y="232"/>
                    </a:lnTo>
                    <a:lnTo>
                      <a:pt x="138" y="234"/>
                    </a:lnTo>
                    <a:lnTo>
                      <a:pt x="140" y="234"/>
                    </a:lnTo>
                    <a:lnTo>
                      <a:pt x="140" y="236"/>
                    </a:lnTo>
                    <a:lnTo>
                      <a:pt x="140" y="236"/>
                    </a:lnTo>
                    <a:lnTo>
                      <a:pt x="144" y="240"/>
                    </a:lnTo>
                    <a:lnTo>
                      <a:pt x="144" y="240"/>
                    </a:lnTo>
                    <a:lnTo>
                      <a:pt x="146" y="242"/>
                    </a:lnTo>
                    <a:lnTo>
                      <a:pt x="148" y="244"/>
                    </a:lnTo>
                    <a:lnTo>
                      <a:pt x="148" y="244"/>
                    </a:lnTo>
                    <a:lnTo>
                      <a:pt x="150" y="246"/>
                    </a:lnTo>
                    <a:lnTo>
                      <a:pt x="150" y="246"/>
                    </a:lnTo>
                    <a:lnTo>
                      <a:pt x="150" y="246"/>
                    </a:lnTo>
                    <a:lnTo>
                      <a:pt x="152" y="246"/>
                    </a:lnTo>
                    <a:lnTo>
                      <a:pt x="154" y="246"/>
                    </a:lnTo>
                    <a:lnTo>
                      <a:pt x="156" y="244"/>
                    </a:lnTo>
                    <a:lnTo>
                      <a:pt x="156" y="244"/>
                    </a:lnTo>
                    <a:lnTo>
                      <a:pt x="156" y="240"/>
                    </a:lnTo>
                    <a:lnTo>
                      <a:pt x="156" y="236"/>
                    </a:lnTo>
                    <a:lnTo>
                      <a:pt x="154" y="232"/>
                    </a:lnTo>
                    <a:lnTo>
                      <a:pt x="154" y="228"/>
                    </a:lnTo>
                    <a:lnTo>
                      <a:pt x="152" y="224"/>
                    </a:lnTo>
                    <a:lnTo>
                      <a:pt x="152" y="220"/>
                    </a:lnTo>
                    <a:lnTo>
                      <a:pt x="152" y="216"/>
                    </a:lnTo>
                    <a:lnTo>
                      <a:pt x="150" y="214"/>
                    </a:lnTo>
                    <a:lnTo>
                      <a:pt x="150" y="210"/>
                    </a:lnTo>
                    <a:lnTo>
                      <a:pt x="148" y="206"/>
                    </a:lnTo>
                    <a:lnTo>
                      <a:pt x="148" y="202"/>
                    </a:lnTo>
                    <a:lnTo>
                      <a:pt x="146" y="198"/>
                    </a:lnTo>
                    <a:lnTo>
                      <a:pt x="146" y="194"/>
                    </a:lnTo>
                    <a:lnTo>
                      <a:pt x="146" y="190"/>
                    </a:lnTo>
                    <a:lnTo>
                      <a:pt x="144" y="186"/>
                    </a:lnTo>
                    <a:lnTo>
                      <a:pt x="144" y="182"/>
                    </a:lnTo>
                    <a:lnTo>
                      <a:pt x="146" y="180"/>
                    </a:lnTo>
                    <a:lnTo>
                      <a:pt x="148" y="178"/>
                    </a:lnTo>
                    <a:lnTo>
                      <a:pt x="150" y="178"/>
                    </a:lnTo>
                    <a:lnTo>
                      <a:pt x="152" y="178"/>
                    </a:lnTo>
                    <a:lnTo>
                      <a:pt x="154" y="176"/>
                    </a:lnTo>
                    <a:lnTo>
                      <a:pt x="156" y="176"/>
                    </a:lnTo>
                    <a:lnTo>
                      <a:pt x="160" y="176"/>
                    </a:lnTo>
                    <a:lnTo>
                      <a:pt x="162" y="174"/>
                    </a:lnTo>
                    <a:lnTo>
                      <a:pt x="164" y="174"/>
                    </a:lnTo>
                    <a:lnTo>
                      <a:pt x="166" y="174"/>
                    </a:lnTo>
                    <a:lnTo>
                      <a:pt x="170" y="172"/>
                    </a:lnTo>
                    <a:lnTo>
                      <a:pt x="172" y="172"/>
                    </a:lnTo>
                    <a:lnTo>
                      <a:pt x="174" y="170"/>
                    </a:lnTo>
                    <a:lnTo>
                      <a:pt x="176" y="170"/>
                    </a:lnTo>
                    <a:lnTo>
                      <a:pt x="178" y="170"/>
                    </a:lnTo>
                    <a:lnTo>
                      <a:pt x="180" y="172"/>
                    </a:lnTo>
                    <a:lnTo>
                      <a:pt x="182" y="172"/>
                    </a:lnTo>
                    <a:lnTo>
                      <a:pt x="184" y="174"/>
                    </a:lnTo>
                    <a:lnTo>
                      <a:pt x="186" y="174"/>
                    </a:lnTo>
                    <a:lnTo>
                      <a:pt x="188" y="176"/>
                    </a:lnTo>
                    <a:lnTo>
                      <a:pt x="190" y="176"/>
                    </a:lnTo>
                    <a:lnTo>
                      <a:pt x="192" y="178"/>
                    </a:lnTo>
                    <a:lnTo>
                      <a:pt x="194" y="178"/>
                    </a:lnTo>
                    <a:lnTo>
                      <a:pt x="198" y="182"/>
                    </a:lnTo>
                    <a:lnTo>
                      <a:pt x="200" y="182"/>
                    </a:lnTo>
                    <a:lnTo>
                      <a:pt x="202" y="184"/>
                    </a:lnTo>
                    <a:lnTo>
                      <a:pt x="204" y="184"/>
                    </a:lnTo>
                    <a:lnTo>
                      <a:pt x="206" y="186"/>
                    </a:lnTo>
                    <a:lnTo>
                      <a:pt x="208" y="188"/>
                    </a:lnTo>
                    <a:lnTo>
                      <a:pt x="210" y="188"/>
                    </a:lnTo>
                    <a:lnTo>
                      <a:pt x="212" y="190"/>
                    </a:lnTo>
                    <a:lnTo>
                      <a:pt x="216" y="190"/>
                    </a:lnTo>
                    <a:lnTo>
                      <a:pt x="218" y="192"/>
                    </a:lnTo>
                    <a:lnTo>
                      <a:pt x="218" y="192"/>
                    </a:lnTo>
                    <a:lnTo>
                      <a:pt x="218" y="194"/>
                    </a:lnTo>
                    <a:lnTo>
                      <a:pt x="220" y="196"/>
                    </a:lnTo>
                    <a:lnTo>
                      <a:pt x="222" y="198"/>
                    </a:lnTo>
                    <a:lnTo>
                      <a:pt x="224" y="198"/>
                    </a:lnTo>
                    <a:lnTo>
                      <a:pt x="226" y="200"/>
                    </a:lnTo>
                    <a:lnTo>
                      <a:pt x="228" y="202"/>
                    </a:lnTo>
                    <a:lnTo>
                      <a:pt x="230" y="204"/>
                    </a:lnTo>
                    <a:lnTo>
                      <a:pt x="234" y="206"/>
                    </a:lnTo>
                    <a:lnTo>
                      <a:pt x="234" y="208"/>
                    </a:lnTo>
                    <a:lnTo>
                      <a:pt x="236" y="208"/>
                    </a:lnTo>
                    <a:lnTo>
                      <a:pt x="238" y="206"/>
                    </a:lnTo>
                    <a:lnTo>
                      <a:pt x="242" y="206"/>
                    </a:lnTo>
                    <a:lnTo>
                      <a:pt x="244" y="206"/>
                    </a:lnTo>
                    <a:lnTo>
                      <a:pt x="246" y="206"/>
                    </a:lnTo>
                    <a:lnTo>
                      <a:pt x="250" y="206"/>
                    </a:lnTo>
                    <a:lnTo>
                      <a:pt x="252" y="204"/>
                    </a:lnTo>
                    <a:lnTo>
                      <a:pt x="256" y="206"/>
                    </a:lnTo>
                    <a:lnTo>
                      <a:pt x="258" y="206"/>
                    </a:lnTo>
                    <a:lnTo>
                      <a:pt x="260" y="206"/>
                    </a:lnTo>
                    <a:lnTo>
                      <a:pt x="264" y="206"/>
                    </a:lnTo>
                    <a:lnTo>
                      <a:pt x="266" y="206"/>
                    </a:lnTo>
                    <a:lnTo>
                      <a:pt x="268" y="206"/>
                    </a:lnTo>
                    <a:lnTo>
                      <a:pt x="270" y="206"/>
                    </a:lnTo>
                    <a:lnTo>
                      <a:pt x="270" y="206"/>
                    </a:lnTo>
                    <a:lnTo>
                      <a:pt x="272" y="206"/>
                    </a:lnTo>
                    <a:lnTo>
                      <a:pt x="272" y="204"/>
                    </a:lnTo>
                    <a:lnTo>
                      <a:pt x="274" y="204"/>
                    </a:lnTo>
                    <a:lnTo>
                      <a:pt x="276" y="204"/>
                    </a:lnTo>
                    <a:lnTo>
                      <a:pt x="278" y="204"/>
                    </a:lnTo>
                    <a:lnTo>
                      <a:pt x="278" y="206"/>
                    </a:lnTo>
                    <a:lnTo>
                      <a:pt x="280" y="208"/>
                    </a:lnTo>
                    <a:lnTo>
                      <a:pt x="282" y="208"/>
                    </a:lnTo>
                    <a:lnTo>
                      <a:pt x="284" y="210"/>
                    </a:lnTo>
                    <a:lnTo>
                      <a:pt x="286" y="210"/>
                    </a:lnTo>
                    <a:lnTo>
                      <a:pt x="288" y="212"/>
                    </a:lnTo>
                    <a:lnTo>
                      <a:pt x="290" y="214"/>
                    </a:lnTo>
                    <a:lnTo>
                      <a:pt x="290" y="216"/>
                    </a:lnTo>
                    <a:lnTo>
                      <a:pt x="292" y="218"/>
                    </a:lnTo>
                    <a:lnTo>
                      <a:pt x="294" y="218"/>
                    </a:lnTo>
                    <a:lnTo>
                      <a:pt x="294" y="216"/>
                    </a:lnTo>
                    <a:lnTo>
                      <a:pt x="296" y="216"/>
                    </a:lnTo>
                    <a:lnTo>
                      <a:pt x="296" y="218"/>
                    </a:lnTo>
                    <a:lnTo>
                      <a:pt x="296" y="220"/>
                    </a:lnTo>
                    <a:lnTo>
                      <a:pt x="296" y="222"/>
                    </a:lnTo>
                    <a:lnTo>
                      <a:pt x="298" y="224"/>
                    </a:lnTo>
                    <a:lnTo>
                      <a:pt x="298" y="228"/>
                    </a:lnTo>
                    <a:lnTo>
                      <a:pt x="298" y="230"/>
                    </a:lnTo>
                    <a:lnTo>
                      <a:pt x="298" y="232"/>
                    </a:lnTo>
                    <a:lnTo>
                      <a:pt x="298" y="232"/>
                    </a:lnTo>
                    <a:lnTo>
                      <a:pt x="302" y="234"/>
                    </a:lnTo>
                    <a:lnTo>
                      <a:pt x="304" y="234"/>
                    </a:lnTo>
                    <a:lnTo>
                      <a:pt x="306" y="234"/>
                    </a:lnTo>
                    <a:lnTo>
                      <a:pt x="306" y="234"/>
                    </a:lnTo>
                    <a:lnTo>
                      <a:pt x="308" y="238"/>
                    </a:lnTo>
                    <a:lnTo>
                      <a:pt x="308" y="240"/>
                    </a:lnTo>
                    <a:lnTo>
                      <a:pt x="310" y="242"/>
                    </a:lnTo>
                    <a:lnTo>
                      <a:pt x="310" y="244"/>
                    </a:lnTo>
                    <a:lnTo>
                      <a:pt x="312" y="246"/>
                    </a:lnTo>
                    <a:lnTo>
                      <a:pt x="312" y="248"/>
                    </a:lnTo>
                    <a:lnTo>
                      <a:pt x="314" y="248"/>
                    </a:lnTo>
                    <a:lnTo>
                      <a:pt x="314" y="248"/>
                    </a:lnTo>
                    <a:lnTo>
                      <a:pt x="318" y="248"/>
                    </a:lnTo>
                    <a:lnTo>
                      <a:pt x="320" y="248"/>
                    </a:lnTo>
                    <a:lnTo>
                      <a:pt x="322" y="248"/>
                    </a:lnTo>
                    <a:lnTo>
                      <a:pt x="324" y="248"/>
                    </a:lnTo>
                    <a:lnTo>
                      <a:pt x="328" y="248"/>
                    </a:lnTo>
                    <a:lnTo>
                      <a:pt x="328" y="248"/>
                    </a:lnTo>
                    <a:lnTo>
                      <a:pt x="330" y="248"/>
                    </a:lnTo>
                    <a:lnTo>
                      <a:pt x="330" y="248"/>
                    </a:lnTo>
                    <a:lnTo>
                      <a:pt x="332" y="248"/>
                    </a:lnTo>
                    <a:lnTo>
                      <a:pt x="332" y="248"/>
                    </a:lnTo>
                    <a:lnTo>
                      <a:pt x="332" y="250"/>
                    </a:lnTo>
                    <a:lnTo>
                      <a:pt x="334" y="250"/>
                    </a:lnTo>
                    <a:lnTo>
                      <a:pt x="334" y="252"/>
                    </a:lnTo>
                    <a:lnTo>
                      <a:pt x="334" y="252"/>
                    </a:lnTo>
                    <a:lnTo>
                      <a:pt x="334" y="254"/>
                    </a:lnTo>
                    <a:lnTo>
                      <a:pt x="334" y="254"/>
                    </a:lnTo>
                    <a:lnTo>
                      <a:pt x="336" y="256"/>
                    </a:lnTo>
                    <a:lnTo>
                      <a:pt x="338" y="256"/>
                    </a:lnTo>
                    <a:lnTo>
                      <a:pt x="340" y="258"/>
                    </a:lnTo>
                    <a:lnTo>
                      <a:pt x="340" y="258"/>
                    </a:lnTo>
                    <a:lnTo>
                      <a:pt x="342" y="258"/>
                    </a:lnTo>
                    <a:lnTo>
                      <a:pt x="342" y="256"/>
                    </a:lnTo>
                    <a:lnTo>
                      <a:pt x="342" y="256"/>
                    </a:lnTo>
                    <a:lnTo>
                      <a:pt x="342" y="254"/>
                    </a:lnTo>
                    <a:lnTo>
                      <a:pt x="340" y="254"/>
                    </a:lnTo>
                    <a:lnTo>
                      <a:pt x="340" y="252"/>
                    </a:lnTo>
                    <a:lnTo>
                      <a:pt x="342" y="252"/>
                    </a:lnTo>
                    <a:lnTo>
                      <a:pt x="342" y="250"/>
                    </a:lnTo>
                    <a:lnTo>
                      <a:pt x="344" y="248"/>
                    </a:lnTo>
                    <a:lnTo>
                      <a:pt x="346" y="246"/>
                    </a:lnTo>
                    <a:lnTo>
                      <a:pt x="346" y="246"/>
                    </a:lnTo>
                    <a:lnTo>
                      <a:pt x="346" y="244"/>
                    </a:lnTo>
                    <a:lnTo>
                      <a:pt x="346" y="244"/>
                    </a:lnTo>
                    <a:lnTo>
                      <a:pt x="348" y="242"/>
                    </a:lnTo>
                    <a:lnTo>
                      <a:pt x="350" y="242"/>
                    </a:lnTo>
                    <a:lnTo>
                      <a:pt x="350" y="242"/>
                    </a:lnTo>
                    <a:lnTo>
                      <a:pt x="352" y="240"/>
                    </a:lnTo>
                    <a:lnTo>
                      <a:pt x="352" y="238"/>
                    </a:lnTo>
                    <a:lnTo>
                      <a:pt x="354" y="238"/>
                    </a:lnTo>
                    <a:lnTo>
                      <a:pt x="356" y="238"/>
                    </a:lnTo>
                    <a:lnTo>
                      <a:pt x="358" y="236"/>
                    </a:lnTo>
                    <a:lnTo>
                      <a:pt x="360" y="234"/>
                    </a:lnTo>
                    <a:lnTo>
                      <a:pt x="360" y="232"/>
                    </a:lnTo>
                    <a:lnTo>
                      <a:pt x="362" y="232"/>
                    </a:lnTo>
                    <a:lnTo>
                      <a:pt x="362" y="232"/>
                    </a:lnTo>
                    <a:lnTo>
                      <a:pt x="364" y="232"/>
                    </a:lnTo>
                    <a:lnTo>
                      <a:pt x="364" y="232"/>
                    </a:lnTo>
                    <a:lnTo>
                      <a:pt x="364" y="232"/>
                    </a:lnTo>
                    <a:lnTo>
                      <a:pt x="366" y="232"/>
                    </a:lnTo>
                    <a:lnTo>
                      <a:pt x="366" y="230"/>
                    </a:lnTo>
                    <a:lnTo>
                      <a:pt x="366" y="230"/>
                    </a:lnTo>
                    <a:lnTo>
                      <a:pt x="368" y="230"/>
                    </a:lnTo>
                    <a:lnTo>
                      <a:pt x="368" y="228"/>
                    </a:lnTo>
                    <a:lnTo>
                      <a:pt x="368" y="228"/>
                    </a:lnTo>
                    <a:lnTo>
                      <a:pt x="368" y="228"/>
                    </a:lnTo>
                    <a:lnTo>
                      <a:pt x="368" y="226"/>
                    </a:lnTo>
                    <a:lnTo>
                      <a:pt x="368" y="226"/>
                    </a:lnTo>
                    <a:lnTo>
                      <a:pt x="368" y="224"/>
                    </a:lnTo>
                    <a:lnTo>
                      <a:pt x="370" y="222"/>
                    </a:lnTo>
                    <a:lnTo>
                      <a:pt x="370" y="222"/>
                    </a:lnTo>
                    <a:lnTo>
                      <a:pt x="370" y="220"/>
                    </a:lnTo>
                    <a:lnTo>
                      <a:pt x="372" y="220"/>
                    </a:lnTo>
                    <a:lnTo>
                      <a:pt x="374" y="220"/>
                    </a:lnTo>
                    <a:lnTo>
                      <a:pt x="376" y="220"/>
                    </a:lnTo>
                    <a:lnTo>
                      <a:pt x="378" y="218"/>
                    </a:lnTo>
                    <a:lnTo>
                      <a:pt x="378" y="218"/>
                    </a:lnTo>
                    <a:lnTo>
                      <a:pt x="378" y="218"/>
                    </a:lnTo>
                    <a:lnTo>
                      <a:pt x="384" y="220"/>
                    </a:lnTo>
                    <a:lnTo>
                      <a:pt x="386" y="220"/>
                    </a:lnTo>
                    <a:lnTo>
                      <a:pt x="390" y="222"/>
                    </a:lnTo>
                    <a:lnTo>
                      <a:pt x="392" y="222"/>
                    </a:lnTo>
                    <a:lnTo>
                      <a:pt x="392" y="222"/>
                    </a:lnTo>
                    <a:lnTo>
                      <a:pt x="394" y="222"/>
                    </a:lnTo>
                    <a:lnTo>
                      <a:pt x="394" y="224"/>
                    </a:lnTo>
                    <a:lnTo>
                      <a:pt x="400" y="224"/>
                    </a:lnTo>
                    <a:lnTo>
                      <a:pt x="402" y="224"/>
                    </a:lnTo>
                    <a:lnTo>
                      <a:pt x="402" y="224"/>
                    </a:lnTo>
                    <a:lnTo>
                      <a:pt x="404" y="226"/>
                    </a:lnTo>
                    <a:lnTo>
                      <a:pt x="404" y="226"/>
                    </a:lnTo>
                    <a:lnTo>
                      <a:pt x="402" y="222"/>
                    </a:lnTo>
                    <a:lnTo>
                      <a:pt x="402" y="220"/>
                    </a:lnTo>
                    <a:lnTo>
                      <a:pt x="402" y="216"/>
                    </a:lnTo>
                    <a:lnTo>
                      <a:pt x="402" y="214"/>
                    </a:lnTo>
                    <a:lnTo>
                      <a:pt x="404" y="214"/>
                    </a:lnTo>
                    <a:lnTo>
                      <a:pt x="406" y="214"/>
                    </a:lnTo>
                    <a:lnTo>
                      <a:pt x="408" y="212"/>
                    </a:lnTo>
                    <a:lnTo>
                      <a:pt x="410" y="212"/>
                    </a:lnTo>
                    <a:lnTo>
                      <a:pt x="410" y="212"/>
                    </a:lnTo>
                    <a:lnTo>
                      <a:pt x="410" y="212"/>
                    </a:lnTo>
                    <a:lnTo>
                      <a:pt x="410" y="212"/>
                    </a:lnTo>
                    <a:lnTo>
                      <a:pt x="414" y="212"/>
                    </a:lnTo>
                    <a:lnTo>
                      <a:pt x="418" y="214"/>
                    </a:lnTo>
                    <a:lnTo>
                      <a:pt x="420" y="216"/>
                    </a:lnTo>
                    <a:lnTo>
                      <a:pt x="424" y="218"/>
                    </a:lnTo>
                    <a:lnTo>
                      <a:pt x="430" y="218"/>
                    </a:lnTo>
                    <a:lnTo>
                      <a:pt x="434" y="218"/>
                    </a:lnTo>
                    <a:lnTo>
                      <a:pt x="434" y="218"/>
                    </a:lnTo>
                    <a:lnTo>
                      <a:pt x="434" y="216"/>
                    </a:lnTo>
                    <a:lnTo>
                      <a:pt x="436" y="216"/>
                    </a:lnTo>
                    <a:lnTo>
                      <a:pt x="436" y="218"/>
                    </a:lnTo>
                    <a:lnTo>
                      <a:pt x="440" y="218"/>
                    </a:lnTo>
                    <a:lnTo>
                      <a:pt x="446" y="218"/>
                    </a:lnTo>
                    <a:lnTo>
                      <a:pt x="448" y="218"/>
                    </a:lnTo>
                    <a:lnTo>
                      <a:pt x="452" y="216"/>
                    </a:lnTo>
                    <a:lnTo>
                      <a:pt x="452" y="216"/>
                    </a:lnTo>
                    <a:lnTo>
                      <a:pt x="452" y="216"/>
                    </a:lnTo>
                    <a:lnTo>
                      <a:pt x="456" y="218"/>
                    </a:lnTo>
                    <a:lnTo>
                      <a:pt x="458" y="218"/>
                    </a:lnTo>
                    <a:lnTo>
                      <a:pt x="458" y="218"/>
                    </a:lnTo>
                    <a:lnTo>
                      <a:pt x="460" y="218"/>
                    </a:lnTo>
                    <a:lnTo>
                      <a:pt x="462" y="218"/>
                    </a:lnTo>
                    <a:lnTo>
                      <a:pt x="464" y="218"/>
                    </a:lnTo>
                    <a:lnTo>
                      <a:pt x="468" y="218"/>
                    </a:lnTo>
                    <a:lnTo>
                      <a:pt x="470" y="218"/>
                    </a:lnTo>
                    <a:lnTo>
                      <a:pt x="472" y="218"/>
                    </a:lnTo>
                    <a:lnTo>
                      <a:pt x="474" y="218"/>
                    </a:lnTo>
                    <a:lnTo>
                      <a:pt x="476" y="218"/>
                    </a:lnTo>
                    <a:lnTo>
                      <a:pt x="478" y="220"/>
                    </a:lnTo>
                    <a:lnTo>
                      <a:pt x="480" y="220"/>
                    </a:lnTo>
                    <a:lnTo>
                      <a:pt x="480" y="220"/>
                    </a:lnTo>
                    <a:lnTo>
                      <a:pt x="482" y="220"/>
                    </a:lnTo>
                    <a:lnTo>
                      <a:pt x="484" y="220"/>
                    </a:lnTo>
                    <a:lnTo>
                      <a:pt x="484" y="220"/>
                    </a:lnTo>
                    <a:lnTo>
                      <a:pt x="486" y="222"/>
                    </a:lnTo>
                    <a:lnTo>
                      <a:pt x="486" y="222"/>
                    </a:lnTo>
                    <a:lnTo>
                      <a:pt x="488" y="224"/>
                    </a:lnTo>
                    <a:lnTo>
                      <a:pt x="490" y="224"/>
                    </a:lnTo>
                    <a:lnTo>
                      <a:pt x="490" y="226"/>
                    </a:lnTo>
                    <a:lnTo>
                      <a:pt x="492" y="226"/>
                    </a:lnTo>
                    <a:lnTo>
                      <a:pt x="494" y="226"/>
                    </a:lnTo>
                    <a:lnTo>
                      <a:pt x="496" y="226"/>
                    </a:lnTo>
                    <a:lnTo>
                      <a:pt x="500" y="228"/>
                    </a:lnTo>
                    <a:lnTo>
                      <a:pt x="502" y="230"/>
                    </a:lnTo>
                    <a:lnTo>
                      <a:pt x="502" y="230"/>
                    </a:lnTo>
                    <a:lnTo>
                      <a:pt x="502" y="228"/>
                    </a:lnTo>
                    <a:lnTo>
                      <a:pt x="502" y="228"/>
                    </a:lnTo>
                    <a:lnTo>
                      <a:pt x="500" y="226"/>
                    </a:lnTo>
                    <a:lnTo>
                      <a:pt x="500" y="224"/>
                    </a:lnTo>
                    <a:lnTo>
                      <a:pt x="500" y="222"/>
                    </a:lnTo>
                    <a:lnTo>
                      <a:pt x="498" y="222"/>
                    </a:lnTo>
                    <a:lnTo>
                      <a:pt x="498" y="220"/>
                    </a:lnTo>
                    <a:lnTo>
                      <a:pt x="500" y="220"/>
                    </a:lnTo>
                    <a:lnTo>
                      <a:pt x="502" y="218"/>
                    </a:lnTo>
                    <a:lnTo>
                      <a:pt x="504" y="218"/>
                    </a:lnTo>
                    <a:lnTo>
                      <a:pt x="502" y="218"/>
                    </a:lnTo>
                    <a:lnTo>
                      <a:pt x="502" y="216"/>
                    </a:lnTo>
                    <a:lnTo>
                      <a:pt x="500" y="216"/>
                    </a:lnTo>
                    <a:lnTo>
                      <a:pt x="500" y="216"/>
                    </a:lnTo>
                    <a:lnTo>
                      <a:pt x="500" y="216"/>
                    </a:lnTo>
                    <a:lnTo>
                      <a:pt x="500" y="216"/>
                    </a:lnTo>
                    <a:lnTo>
                      <a:pt x="502" y="214"/>
                    </a:lnTo>
                    <a:lnTo>
                      <a:pt x="502" y="214"/>
                    </a:lnTo>
                    <a:lnTo>
                      <a:pt x="504" y="214"/>
                    </a:lnTo>
                    <a:lnTo>
                      <a:pt x="506" y="214"/>
                    </a:lnTo>
                    <a:lnTo>
                      <a:pt x="504" y="212"/>
                    </a:lnTo>
                    <a:lnTo>
                      <a:pt x="504" y="212"/>
                    </a:lnTo>
                    <a:lnTo>
                      <a:pt x="504" y="212"/>
                    </a:lnTo>
                    <a:lnTo>
                      <a:pt x="502" y="210"/>
                    </a:lnTo>
                    <a:lnTo>
                      <a:pt x="502" y="210"/>
                    </a:lnTo>
                    <a:lnTo>
                      <a:pt x="502" y="208"/>
                    </a:lnTo>
                    <a:lnTo>
                      <a:pt x="500" y="206"/>
                    </a:lnTo>
                    <a:lnTo>
                      <a:pt x="500" y="204"/>
                    </a:lnTo>
                    <a:lnTo>
                      <a:pt x="496" y="200"/>
                    </a:lnTo>
                    <a:lnTo>
                      <a:pt x="496" y="200"/>
                    </a:lnTo>
                    <a:lnTo>
                      <a:pt x="494" y="198"/>
                    </a:lnTo>
                    <a:lnTo>
                      <a:pt x="494" y="196"/>
                    </a:lnTo>
                    <a:lnTo>
                      <a:pt x="494" y="196"/>
                    </a:lnTo>
                    <a:lnTo>
                      <a:pt x="492" y="194"/>
                    </a:lnTo>
                    <a:lnTo>
                      <a:pt x="492" y="192"/>
                    </a:lnTo>
                    <a:lnTo>
                      <a:pt x="492" y="190"/>
                    </a:lnTo>
                    <a:lnTo>
                      <a:pt x="490" y="188"/>
                    </a:lnTo>
                    <a:lnTo>
                      <a:pt x="490" y="188"/>
                    </a:lnTo>
                    <a:lnTo>
                      <a:pt x="490" y="188"/>
                    </a:lnTo>
                    <a:lnTo>
                      <a:pt x="490" y="186"/>
                    </a:lnTo>
                    <a:lnTo>
                      <a:pt x="492" y="186"/>
                    </a:lnTo>
                    <a:lnTo>
                      <a:pt x="492" y="186"/>
                    </a:lnTo>
                    <a:lnTo>
                      <a:pt x="492" y="186"/>
                    </a:lnTo>
                    <a:lnTo>
                      <a:pt x="490" y="186"/>
                    </a:lnTo>
                    <a:lnTo>
                      <a:pt x="488" y="184"/>
                    </a:lnTo>
                    <a:lnTo>
                      <a:pt x="486" y="184"/>
                    </a:lnTo>
                    <a:lnTo>
                      <a:pt x="484" y="184"/>
                    </a:lnTo>
                    <a:lnTo>
                      <a:pt x="484" y="184"/>
                    </a:lnTo>
                    <a:lnTo>
                      <a:pt x="482" y="184"/>
                    </a:lnTo>
                    <a:lnTo>
                      <a:pt x="482" y="184"/>
                    </a:lnTo>
                    <a:lnTo>
                      <a:pt x="482" y="182"/>
                    </a:lnTo>
                    <a:lnTo>
                      <a:pt x="484" y="180"/>
                    </a:lnTo>
                    <a:lnTo>
                      <a:pt x="486" y="180"/>
                    </a:lnTo>
                    <a:lnTo>
                      <a:pt x="488" y="178"/>
                    </a:lnTo>
                    <a:lnTo>
                      <a:pt x="490" y="178"/>
                    </a:lnTo>
                    <a:lnTo>
                      <a:pt x="492" y="178"/>
                    </a:lnTo>
                    <a:lnTo>
                      <a:pt x="494" y="178"/>
                    </a:lnTo>
                    <a:lnTo>
                      <a:pt x="494" y="178"/>
                    </a:lnTo>
                    <a:lnTo>
                      <a:pt x="496" y="176"/>
                    </a:lnTo>
                    <a:lnTo>
                      <a:pt x="500" y="176"/>
                    </a:lnTo>
                    <a:lnTo>
                      <a:pt x="504" y="174"/>
                    </a:lnTo>
                    <a:lnTo>
                      <a:pt x="504" y="174"/>
                    </a:lnTo>
                    <a:lnTo>
                      <a:pt x="506" y="174"/>
                    </a:lnTo>
                    <a:lnTo>
                      <a:pt x="508" y="176"/>
                    </a:lnTo>
                    <a:lnTo>
                      <a:pt x="508" y="176"/>
                    </a:lnTo>
                    <a:lnTo>
                      <a:pt x="510" y="178"/>
                    </a:lnTo>
                    <a:lnTo>
                      <a:pt x="510" y="178"/>
                    </a:lnTo>
                    <a:lnTo>
                      <a:pt x="512" y="176"/>
                    </a:lnTo>
                    <a:lnTo>
                      <a:pt x="514" y="176"/>
                    </a:lnTo>
                    <a:lnTo>
                      <a:pt x="514" y="176"/>
                    </a:lnTo>
                    <a:lnTo>
                      <a:pt x="516" y="176"/>
                    </a:lnTo>
                    <a:lnTo>
                      <a:pt x="518" y="178"/>
                    </a:lnTo>
                    <a:lnTo>
                      <a:pt x="518" y="178"/>
                    </a:lnTo>
                    <a:lnTo>
                      <a:pt x="518" y="178"/>
                    </a:lnTo>
                    <a:lnTo>
                      <a:pt x="518" y="176"/>
                    </a:lnTo>
                    <a:lnTo>
                      <a:pt x="518" y="174"/>
                    </a:lnTo>
                    <a:lnTo>
                      <a:pt x="518" y="174"/>
                    </a:lnTo>
                    <a:lnTo>
                      <a:pt x="518" y="172"/>
                    </a:lnTo>
                    <a:lnTo>
                      <a:pt x="516" y="172"/>
                    </a:lnTo>
                    <a:lnTo>
                      <a:pt x="514" y="172"/>
                    </a:lnTo>
                    <a:lnTo>
                      <a:pt x="512" y="170"/>
                    </a:lnTo>
                    <a:lnTo>
                      <a:pt x="512" y="170"/>
                    </a:lnTo>
                    <a:lnTo>
                      <a:pt x="512" y="170"/>
                    </a:lnTo>
                    <a:lnTo>
                      <a:pt x="512" y="168"/>
                    </a:lnTo>
                    <a:lnTo>
                      <a:pt x="512" y="166"/>
                    </a:lnTo>
                    <a:lnTo>
                      <a:pt x="512" y="162"/>
                    </a:lnTo>
                    <a:lnTo>
                      <a:pt x="512" y="160"/>
                    </a:lnTo>
                    <a:lnTo>
                      <a:pt x="512" y="156"/>
                    </a:lnTo>
                    <a:lnTo>
                      <a:pt x="512" y="152"/>
                    </a:lnTo>
                    <a:lnTo>
                      <a:pt x="514" y="146"/>
                    </a:lnTo>
                    <a:lnTo>
                      <a:pt x="512" y="144"/>
                    </a:lnTo>
                    <a:lnTo>
                      <a:pt x="512" y="142"/>
                    </a:lnTo>
                    <a:lnTo>
                      <a:pt x="512" y="142"/>
                    </a:lnTo>
                    <a:lnTo>
                      <a:pt x="514" y="142"/>
                    </a:lnTo>
                    <a:lnTo>
                      <a:pt x="514" y="142"/>
                    </a:lnTo>
                    <a:lnTo>
                      <a:pt x="518" y="144"/>
                    </a:lnTo>
                    <a:lnTo>
                      <a:pt x="522" y="144"/>
                    </a:lnTo>
                    <a:lnTo>
                      <a:pt x="522" y="144"/>
                    </a:lnTo>
                    <a:lnTo>
                      <a:pt x="524" y="146"/>
                    </a:lnTo>
                    <a:lnTo>
                      <a:pt x="528" y="146"/>
                    </a:lnTo>
                    <a:lnTo>
                      <a:pt x="528" y="146"/>
                    </a:lnTo>
                    <a:lnTo>
                      <a:pt x="530" y="146"/>
                    </a:lnTo>
                    <a:lnTo>
                      <a:pt x="532" y="146"/>
                    </a:lnTo>
                    <a:lnTo>
                      <a:pt x="534" y="146"/>
                    </a:lnTo>
                    <a:lnTo>
                      <a:pt x="536" y="146"/>
                    </a:lnTo>
                    <a:lnTo>
                      <a:pt x="536" y="146"/>
                    </a:lnTo>
                    <a:lnTo>
                      <a:pt x="538" y="146"/>
                    </a:lnTo>
                    <a:lnTo>
                      <a:pt x="538" y="148"/>
                    </a:lnTo>
                    <a:lnTo>
                      <a:pt x="540" y="148"/>
                    </a:lnTo>
                    <a:lnTo>
                      <a:pt x="540" y="148"/>
                    </a:lnTo>
                    <a:lnTo>
                      <a:pt x="542" y="146"/>
                    </a:lnTo>
                    <a:lnTo>
                      <a:pt x="542" y="146"/>
                    </a:lnTo>
                    <a:lnTo>
                      <a:pt x="544" y="144"/>
                    </a:lnTo>
                    <a:lnTo>
                      <a:pt x="546" y="144"/>
                    </a:lnTo>
                    <a:lnTo>
                      <a:pt x="548" y="144"/>
                    </a:lnTo>
                    <a:lnTo>
                      <a:pt x="548" y="144"/>
                    </a:lnTo>
                    <a:lnTo>
                      <a:pt x="548" y="142"/>
                    </a:lnTo>
                    <a:lnTo>
                      <a:pt x="548" y="140"/>
                    </a:lnTo>
                    <a:lnTo>
                      <a:pt x="548" y="140"/>
                    </a:lnTo>
                    <a:lnTo>
                      <a:pt x="548" y="138"/>
                    </a:lnTo>
                    <a:lnTo>
                      <a:pt x="546" y="136"/>
                    </a:lnTo>
                    <a:lnTo>
                      <a:pt x="546" y="136"/>
                    </a:lnTo>
                    <a:lnTo>
                      <a:pt x="544" y="132"/>
                    </a:lnTo>
                    <a:lnTo>
                      <a:pt x="542" y="128"/>
                    </a:lnTo>
                    <a:lnTo>
                      <a:pt x="542" y="126"/>
                    </a:lnTo>
                    <a:lnTo>
                      <a:pt x="542" y="124"/>
                    </a:lnTo>
                    <a:lnTo>
                      <a:pt x="542" y="124"/>
                    </a:lnTo>
                    <a:lnTo>
                      <a:pt x="542" y="122"/>
                    </a:lnTo>
                    <a:lnTo>
                      <a:pt x="542" y="120"/>
                    </a:lnTo>
                    <a:lnTo>
                      <a:pt x="544" y="120"/>
                    </a:lnTo>
                    <a:lnTo>
                      <a:pt x="546" y="120"/>
                    </a:lnTo>
                    <a:lnTo>
                      <a:pt x="548" y="120"/>
                    </a:lnTo>
                    <a:lnTo>
                      <a:pt x="550" y="120"/>
                    </a:lnTo>
                    <a:lnTo>
                      <a:pt x="552" y="118"/>
                    </a:lnTo>
                    <a:lnTo>
                      <a:pt x="552" y="118"/>
                    </a:lnTo>
                    <a:lnTo>
                      <a:pt x="554" y="116"/>
                    </a:lnTo>
                    <a:lnTo>
                      <a:pt x="554" y="116"/>
                    </a:lnTo>
                    <a:lnTo>
                      <a:pt x="552" y="112"/>
                    </a:lnTo>
                    <a:lnTo>
                      <a:pt x="552" y="112"/>
                    </a:lnTo>
                    <a:lnTo>
                      <a:pt x="552" y="110"/>
                    </a:lnTo>
                    <a:lnTo>
                      <a:pt x="552" y="110"/>
                    </a:lnTo>
                    <a:lnTo>
                      <a:pt x="554" y="108"/>
                    </a:lnTo>
                    <a:lnTo>
                      <a:pt x="554" y="108"/>
                    </a:lnTo>
                    <a:lnTo>
                      <a:pt x="556" y="108"/>
                    </a:lnTo>
                    <a:lnTo>
                      <a:pt x="558" y="108"/>
                    </a:lnTo>
                    <a:lnTo>
                      <a:pt x="560" y="108"/>
                    </a:lnTo>
                    <a:lnTo>
                      <a:pt x="558" y="10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5" name="Freeform 137"/>
              <p:cNvSpPr>
                <a:spLocks noEditPoints="1"/>
              </p:cNvSpPr>
              <p:nvPr/>
            </p:nvSpPr>
            <p:spPr bwMode="auto">
              <a:xfrm>
                <a:off x="4001" y="1979"/>
                <a:ext cx="126" cy="182"/>
              </a:xfrm>
              <a:custGeom>
                <a:avLst/>
                <a:gdLst>
                  <a:gd name="T0" fmla="*/ 112 w 126"/>
                  <a:gd name="T1" fmla="*/ 136 h 182"/>
                  <a:gd name="T2" fmla="*/ 114 w 126"/>
                  <a:gd name="T3" fmla="*/ 134 h 182"/>
                  <a:gd name="T4" fmla="*/ 118 w 126"/>
                  <a:gd name="T5" fmla="*/ 28 h 182"/>
                  <a:gd name="T6" fmla="*/ 114 w 126"/>
                  <a:gd name="T7" fmla="*/ 26 h 182"/>
                  <a:gd name="T8" fmla="*/ 104 w 126"/>
                  <a:gd name="T9" fmla="*/ 24 h 182"/>
                  <a:gd name="T10" fmla="*/ 94 w 126"/>
                  <a:gd name="T11" fmla="*/ 32 h 182"/>
                  <a:gd name="T12" fmla="*/ 84 w 126"/>
                  <a:gd name="T13" fmla="*/ 36 h 182"/>
                  <a:gd name="T14" fmla="*/ 74 w 126"/>
                  <a:gd name="T15" fmla="*/ 34 h 182"/>
                  <a:gd name="T16" fmla="*/ 64 w 126"/>
                  <a:gd name="T17" fmla="*/ 32 h 182"/>
                  <a:gd name="T18" fmla="*/ 52 w 126"/>
                  <a:gd name="T19" fmla="*/ 22 h 182"/>
                  <a:gd name="T20" fmla="*/ 42 w 126"/>
                  <a:gd name="T21" fmla="*/ 18 h 182"/>
                  <a:gd name="T22" fmla="*/ 34 w 126"/>
                  <a:gd name="T23" fmla="*/ 18 h 182"/>
                  <a:gd name="T24" fmla="*/ 30 w 126"/>
                  <a:gd name="T25" fmla="*/ 10 h 182"/>
                  <a:gd name="T26" fmla="*/ 30 w 126"/>
                  <a:gd name="T27" fmla="*/ 4 h 182"/>
                  <a:gd name="T28" fmla="*/ 24 w 126"/>
                  <a:gd name="T29" fmla="*/ 2 h 182"/>
                  <a:gd name="T30" fmla="*/ 22 w 126"/>
                  <a:gd name="T31" fmla="*/ 0 h 182"/>
                  <a:gd name="T32" fmla="*/ 12 w 126"/>
                  <a:gd name="T33" fmla="*/ 12 h 182"/>
                  <a:gd name="T34" fmla="*/ 4 w 126"/>
                  <a:gd name="T35" fmla="*/ 28 h 182"/>
                  <a:gd name="T36" fmla="*/ 6 w 126"/>
                  <a:gd name="T37" fmla="*/ 32 h 182"/>
                  <a:gd name="T38" fmla="*/ 8 w 126"/>
                  <a:gd name="T39" fmla="*/ 38 h 182"/>
                  <a:gd name="T40" fmla="*/ 12 w 126"/>
                  <a:gd name="T41" fmla="*/ 46 h 182"/>
                  <a:gd name="T42" fmla="*/ 16 w 126"/>
                  <a:gd name="T43" fmla="*/ 52 h 182"/>
                  <a:gd name="T44" fmla="*/ 16 w 126"/>
                  <a:gd name="T45" fmla="*/ 54 h 182"/>
                  <a:gd name="T46" fmla="*/ 18 w 126"/>
                  <a:gd name="T47" fmla="*/ 66 h 182"/>
                  <a:gd name="T48" fmla="*/ 16 w 126"/>
                  <a:gd name="T49" fmla="*/ 70 h 182"/>
                  <a:gd name="T50" fmla="*/ 14 w 126"/>
                  <a:gd name="T51" fmla="*/ 76 h 182"/>
                  <a:gd name="T52" fmla="*/ 12 w 126"/>
                  <a:gd name="T53" fmla="*/ 76 h 182"/>
                  <a:gd name="T54" fmla="*/ 8 w 126"/>
                  <a:gd name="T55" fmla="*/ 82 h 182"/>
                  <a:gd name="T56" fmla="*/ 4 w 126"/>
                  <a:gd name="T57" fmla="*/ 90 h 182"/>
                  <a:gd name="T58" fmla="*/ 2 w 126"/>
                  <a:gd name="T59" fmla="*/ 98 h 182"/>
                  <a:gd name="T60" fmla="*/ 2 w 126"/>
                  <a:gd name="T61" fmla="*/ 116 h 182"/>
                  <a:gd name="T62" fmla="*/ 12 w 126"/>
                  <a:gd name="T63" fmla="*/ 122 h 182"/>
                  <a:gd name="T64" fmla="*/ 24 w 126"/>
                  <a:gd name="T65" fmla="*/ 130 h 182"/>
                  <a:gd name="T66" fmla="*/ 38 w 126"/>
                  <a:gd name="T67" fmla="*/ 138 h 182"/>
                  <a:gd name="T68" fmla="*/ 52 w 126"/>
                  <a:gd name="T69" fmla="*/ 148 h 182"/>
                  <a:gd name="T70" fmla="*/ 60 w 126"/>
                  <a:gd name="T71" fmla="*/ 152 h 182"/>
                  <a:gd name="T72" fmla="*/ 60 w 126"/>
                  <a:gd name="T73" fmla="*/ 158 h 182"/>
                  <a:gd name="T74" fmla="*/ 60 w 126"/>
                  <a:gd name="T75" fmla="*/ 160 h 182"/>
                  <a:gd name="T76" fmla="*/ 62 w 126"/>
                  <a:gd name="T77" fmla="*/ 164 h 182"/>
                  <a:gd name="T78" fmla="*/ 72 w 126"/>
                  <a:gd name="T79" fmla="*/ 172 h 182"/>
                  <a:gd name="T80" fmla="*/ 82 w 126"/>
                  <a:gd name="T81" fmla="*/ 180 h 182"/>
                  <a:gd name="T82" fmla="*/ 86 w 126"/>
                  <a:gd name="T83" fmla="*/ 180 h 182"/>
                  <a:gd name="T84" fmla="*/ 92 w 126"/>
                  <a:gd name="T85" fmla="*/ 172 h 182"/>
                  <a:gd name="T86" fmla="*/ 92 w 126"/>
                  <a:gd name="T87" fmla="*/ 168 h 182"/>
                  <a:gd name="T88" fmla="*/ 96 w 126"/>
                  <a:gd name="T89" fmla="*/ 160 h 182"/>
                  <a:gd name="T90" fmla="*/ 100 w 126"/>
                  <a:gd name="T91" fmla="*/ 152 h 182"/>
                  <a:gd name="T92" fmla="*/ 104 w 126"/>
                  <a:gd name="T93" fmla="*/ 144 h 182"/>
                  <a:gd name="T94" fmla="*/ 112 w 126"/>
                  <a:gd name="T95" fmla="*/ 138 h 182"/>
                  <a:gd name="T96" fmla="*/ 112 w 126"/>
                  <a:gd name="T97" fmla="*/ 134 h 182"/>
                  <a:gd name="T98" fmla="*/ 114 w 126"/>
                  <a:gd name="T99" fmla="*/ 134 h 182"/>
                  <a:gd name="T100" fmla="*/ 122 w 126"/>
                  <a:gd name="T101" fmla="*/ 128 h 182"/>
                  <a:gd name="T102" fmla="*/ 116 w 126"/>
                  <a:gd name="T103" fmla="*/ 120 h 182"/>
                  <a:gd name="T104" fmla="*/ 112 w 126"/>
                  <a:gd name="T105" fmla="*/ 104 h 182"/>
                  <a:gd name="T106" fmla="*/ 112 w 126"/>
                  <a:gd name="T107" fmla="*/ 50 h 182"/>
                  <a:gd name="T108" fmla="*/ 118 w 126"/>
                  <a:gd name="T109" fmla="*/ 40 h 182"/>
                  <a:gd name="T110" fmla="*/ 124 w 126"/>
                  <a:gd name="T111" fmla="*/ 2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 h="182">
                    <a:moveTo>
                      <a:pt x="114" y="134"/>
                    </a:moveTo>
                    <a:lnTo>
                      <a:pt x="112" y="136"/>
                    </a:lnTo>
                    <a:lnTo>
                      <a:pt x="112" y="136"/>
                    </a:lnTo>
                    <a:lnTo>
                      <a:pt x="112" y="136"/>
                    </a:lnTo>
                    <a:lnTo>
                      <a:pt x="114" y="136"/>
                    </a:lnTo>
                    <a:lnTo>
                      <a:pt x="114" y="136"/>
                    </a:lnTo>
                    <a:lnTo>
                      <a:pt x="114" y="136"/>
                    </a:lnTo>
                    <a:lnTo>
                      <a:pt x="114" y="134"/>
                    </a:lnTo>
                    <a:lnTo>
                      <a:pt x="114" y="134"/>
                    </a:lnTo>
                    <a:close/>
                    <a:moveTo>
                      <a:pt x="124" y="28"/>
                    </a:moveTo>
                    <a:lnTo>
                      <a:pt x="120" y="28"/>
                    </a:lnTo>
                    <a:lnTo>
                      <a:pt x="118" y="28"/>
                    </a:lnTo>
                    <a:lnTo>
                      <a:pt x="118" y="28"/>
                    </a:lnTo>
                    <a:lnTo>
                      <a:pt x="116" y="28"/>
                    </a:lnTo>
                    <a:lnTo>
                      <a:pt x="114" y="28"/>
                    </a:lnTo>
                    <a:lnTo>
                      <a:pt x="114" y="26"/>
                    </a:lnTo>
                    <a:lnTo>
                      <a:pt x="112" y="26"/>
                    </a:lnTo>
                    <a:lnTo>
                      <a:pt x="110" y="24"/>
                    </a:lnTo>
                    <a:lnTo>
                      <a:pt x="108" y="22"/>
                    </a:lnTo>
                    <a:lnTo>
                      <a:pt x="104" y="24"/>
                    </a:lnTo>
                    <a:lnTo>
                      <a:pt x="102" y="26"/>
                    </a:lnTo>
                    <a:lnTo>
                      <a:pt x="96" y="28"/>
                    </a:lnTo>
                    <a:lnTo>
                      <a:pt x="94" y="30"/>
                    </a:lnTo>
                    <a:lnTo>
                      <a:pt x="94" y="32"/>
                    </a:lnTo>
                    <a:lnTo>
                      <a:pt x="92" y="34"/>
                    </a:lnTo>
                    <a:lnTo>
                      <a:pt x="90" y="36"/>
                    </a:lnTo>
                    <a:lnTo>
                      <a:pt x="88" y="36"/>
                    </a:lnTo>
                    <a:lnTo>
                      <a:pt x="84" y="36"/>
                    </a:lnTo>
                    <a:lnTo>
                      <a:pt x="82" y="36"/>
                    </a:lnTo>
                    <a:lnTo>
                      <a:pt x="80" y="36"/>
                    </a:lnTo>
                    <a:lnTo>
                      <a:pt x="76" y="34"/>
                    </a:lnTo>
                    <a:lnTo>
                      <a:pt x="74" y="34"/>
                    </a:lnTo>
                    <a:lnTo>
                      <a:pt x="72" y="34"/>
                    </a:lnTo>
                    <a:lnTo>
                      <a:pt x="68" y="34"/>
                    </a:lnTo>
                    <a:lnTo>
                      <a:pt x="66" y="32"/>
                    </a:lnTo>
                    <a:lnTo>
                      <a:pt x="64" y="32"/>
                    </a:lnTo>
                    <a:lnTo>
                      <a:pt x="62" y="30"/>
                    </a:lnTo>
                    <a:lnTo>
                      <a:pt x="58" y="26"/>
                    </a:lnTo>
                    <a:lnTo>
                      <a:pt x="56" y="24"/>
                    </a:lnTo>
                    <a:lnTo>
                      <a:pt x="52" y="22"/>
                    </a:lnTo>
                    <a:lnTo>
                      <a:pt x="48" y="20"/>
                    </a:lnTo>
                    <a:lnTo>
                      <a:pt x="46" y="20"/>
                    </a:lnTo>
                    <a:lnTo>
                      <a:pt x="46" y="18"/>
                    </a:lnTo>
                    <a:lnTo>
                      <a:pt x="42" y="18"/>
                    </a:lnTo>
                    <a:lnTo>
                      <a:pt x="38" y="18"/>
                    </a:lnTo>
                    <a:lnTo>
                      <a:pt x="34" y="18"/>
                    </a:lnTo>
                    <a:lnTo>
                      <a:pt x="34" y="18"/>
                    </a:lnTo>
                    <a:lnTo>
                      <a:pt x="34" y="18"/>
                    </a:lnTo>
                    <a:lnTo>
                      <a:pt x="32" y="16"/>
                    </a:lnTo>
                    <a:lnTo>
                      <a:pt x="30" y="14"/>
                    </a:lnTo>
                    <a:lnTo>
                      <a:pt x="30" y="12"/>
                    </a:lnTo>
                    <a:lnTo>
                      <a:pt x="30" y="10"/>
                    </a:lnTo>
                    <a:lnTo>
                      <a:pt x="30" y="6"/>
                    </a:lnTo>
                    <a:lnTo>
                      <a:pt x="30" y="6"/>
                    </a:lnTo>
                    <a:lnTo>
                      <a:pt x="30" y="6"/>
                    </a:lnTo>
                    <a:lnTo>
                      <a:pt x="30" y="4"/>
                    </a:lnTo>
                    <a:lnTo>
                      <a:pt x="30" y="2"/>
                    </a:lnTo>
                    <a:lnTo>
                      <a:pt x="24" y="2"/>
                    </a:lnTo>
                    <a:lnTo>
                      <a:pt x="24" y="2"/>
                    </a:lnTo>
                    <a:lnTo>
                      <a:pt x="24" y="2"/>
                    </a:lnTo>
                    <a:lnTo>
                      <a:pt x="22" y="2"/>
                    </a:lnTo>
                    <a:lnTo>
                      <a:pt x="22" y="2"/>
                    </a:lnTo>
                    <a:lnTo>
                      <a:pt x="22" y="2"/>
                    </a:lnTo>
                    <a:lnTo>
                      <a:pt x="22" y="0"/>
                    </a:lnTo>
                    <a:lnTo>
                      <a:pt x="22" y="0"/>
                    </a:lnTo>
                    <a:lnTo>
                      <a:pt x="18" y="4"/>
                    </a:lnTo>
                    <a:lnTo>
                      <a:pt x="16" y="6"/>
                    </a:lnTo>
                    <a:lnTo>
                      <a:pt x="12" y="12"/>
                    </a:lnTo>
                    <a:lnTo>
                      <a:pt x="8" y="16"/>
                    </a:lnTo>
                    <a:lnTo>
                      <a:pt x="4" y="20"/>
                    </a:lnTo>
                    <a:lnTo>
                      <a:pt x="2" y="22"/>
                    </a:lnTo>
                    <a:lnTo>
                      <a:pt x="4" y="28"/>
                    </a:lnTo>
                    <a:lnTo>
                      <a:pt x="4" y="28"/>
                    </a:lnTo>
                    <a:lnTo>
                      <a:pt x="4" y="30"/>
                    </a:lnTo>
                    <a:lnTo>
                      <a:pt x="4" y="30"/>
                    </a:lnTo>
                    <a:lnTo>
                      <a:pt x="6" y="32"/>
                    </a:lnTo>
                    <a:lnTo>
                      <a:pt x="8" y="32"/>
                    </a:lnTo>
                    <a:lnTo>
                      <a:pt x="8" y="32"/>
                    </a:lnTo>
                    <a:lnTo>
                      <a:pt x="10" y="34"/>
                    </a:lnTo>
                    <a:lnTo>
                      <a:pt x="8" y="38"/>
                    </a:lnTo>
                    <a:lnTo>
                      <a:pt x="8" y="38"/>
                    </a:lnTo>
                    <a:lnTo>
                      <a:pt x="10" y="42"/>
                    </a:lnTo>
                    <a:lnTo>
                      <a:pt x="10" y="42"/>
                    </a:lnTo>
                    <a:lnTo>
                      <a:pt x="12" y="46"/>
                    </a:lnTo>
                    <a:lnTo>
                      <a:pt x="14" y="48"/>
                    </a:lnTo>
                    <a:lnTo>
                      <a:pt x="14" y="48"/>
                    </a:lnTo>
                    <a:lnTo>
                      <a:pt x="14" y="50"/>
                    </a:lnTo>
                    <a:lnTo>
                      <a:pt x="16" y="52"/>
                    </a:lnTo>
                    <a:lnTo>
                      <a:pt x="16" y="52"/>
                    </a:lnTo>
                    <a:lnTo>
                      <a:pt x="16" y="52"/>
                    </a:lnTo>
                    <a:lnTo>
                      <a:pt x="16" y="54"/>
                    </a:lnTo>
                    <a:lnTo>
                      <a:pt x="16" y="54"/>
                    </a:lnTo>
                    <a:lnTo>
                      <a:pt x="16" y="58"/>
                    </a:lnTo>
                    <a:lnTo>
                      <a:pt x="18" y="62"/>
                    </a:lnTo>
                    <a:lnTo>
                      <a:pt x="18" y="64"/>
                    </a:lnTo>
                    <a:lnTo>
                      <a:pt x="18" y="66"/>
                    </a:lnTo>
                    <a:lnTo>
                      <a:pt x="18" y="68"/>
                    </a:lnTo>
                    <a:lnTo>
                      <a:pt x="18" y="68"/>
                    </a:lnTo>
                    <a:lnTo>
                      <a:pt x="18" y="70"/>
                    </a:lnTo>
                    <a:lnTo>
                      <a:pt x="16" y="70"/>
                    </a:lnTo>
                    <a:lnTo>
                      <a:pt x="16" y="72"/>
                    </a:lnTo>
                    <a:lnTo>
                      <a:pt x="16" y="72"/>
                    </a:lnTo>
                    <a:lnTo>
                      <a:pt x="14" y="74"/>
                    </a:lnTo>
                    <a:lnTo>
                      <a:pt x="14" y="76"/>
                    </a:lnTo>
                    <a:lnTo>
                      <a:pt x="14" y="76"/>
                    </a:lnTo>
                    <a:lnTo>
                      <a:pt x="14" y="76"/>
                    </a:lnTo>
                    <a:lnTo>
                      <a:pt x="14" y="76"/>
                    </a:lnTo>
                    <a:lnTo>
                      <a:pt x="12" y="76"/>
                    </a:lnTo>
                    <a:lnTo>
                      <a:pt x="12" y="78"/>
                    </a:lnTo>
                    <a:lnTo>
                      <a:pt x="10" y="78"/>
                    </a:lnTo>
                    <a:lnTo>
                      <a:pt x="10" y="80"/>
                    </a:lnTo>
                    <a:lnTo>
                      <a:pt x="8" y="82"/>
                    </a:lnTo>
                    <a:lnTo>
                      <a:pt x="6" y="86"/>
                    </a:lnTo>
                    <a:lnTo>
                      <a:pt x="6" y="86"/>
                    </a:lnTo>
                    <a:lnTo>
                      <a:pt x="4" y="88"/>
                    </a:lnTo>
                    <a:lnTo>
                      <a:pt x="4" y="90"/>
                    </a:lnTo>
                    <a:lnTo>
                      <a:pt x="4" y="92"/>
                    </a:lnTo>
                    <a:lnTo>
                      <a:pt x="2" y="92"/>
                    </a:lnTo>
                    <a:lnTo>
                      <a:pt x="2" y="94"/>
                    </a:lnTo>
                    <a:lnTo>
                      <a:pt x="2" y="98"/>
                    </a:lnTo>
                    <a:lnTo>
                      <a:pt x="2" y="106"/>
                    </a:lnTo>
                    <a:lnTo>
                      <a:pt x="0" y="112"/>
                    </a:lnTo>
                    <a:lnTo>
                      <a:pt x="0" y="116"/>
                    </a:lnTo>
                    <a:lnTo>
                      <a:pt x="2" y="116"/>
                    </a:lnTo>
                    <a:lnTo>
                      <a:pt x="4" y="116"/>
                    </a:lnTo>
                    <a:lnTo>
                      <a:pt x="4" y="118"/>
                    </a:lnTo>
                    <a:lnTo>
                      <a:pt x="8" y="120"/>
                    </a:lnTo>
                    <a:lnTo>
                      <a:pt x="12" y="122"/>
                    </a:lnTo>
                    <a:lnTo>
                      <a:pt x="14" y="124"/>
                    </a:lnTo>
                    <a:lnTo>
                      <a:pt x="18" y="126"/>
                    </a:lnTo>
                    <a:lnTo>
                      <a:pt x="22" y="128"/>
                    </a:lnTo>
                    <a:lnTo>
                      <a:pt x="24" y="130"/>
                    </a:lnTo>
                    <a:lnTo>
                      <a:pt x="28" y="132"/>
                    </a:lnTo>
                    <a:lnTo>
                      <a:pt x="32" y="134"/>
                    </a:lnTo>
                    <a:lnTo>
                      <a:pt x="34" y="136"/>
                    </a:lnTo>
                    <a:lnTo>
                      <a:pt x="38" y="138"/>
                    </a:lnTo>
                    <a:lnTo>
                      <a:pt x="42" y="140"/>
                    </a:lnTo>
                    <a:lnTo>
                      <a:pt x="44" y="142"/>
                    </a:lnTo>
                    <a:lnTo>
                      <a:pt x="48" y="146"/>
                    </a:lnTo>
                    <a:lnTo>
                      <a:pt x="52" y="148"/>
                    </a:lnTo>
                    <a:lnTo>
                      <a:pt x="54" y="150"/>
                    </a:lnTo>
                    <a:lnTo>
                      <a:pt x="58" y="152"/>
                    </a:lnTo>
                    <a:lnTo>
                      <a:pt x="60" y="152"/>
                    </a:lnTo>
                    <a:lnTo>
                      <a:pt x="60" y="152"/>
                    </a:lnTo>
                    <a:lnTo>
                      <a:pt x="60" y="154"/>
                    </a:lnTo>
                    <a:lnTo>
                      <a:pt x="60" y="156"/>
                    </a:lnTo>
                    <a:lnTo>
                      <a:pt x="60" y="158"/>
                    </a:lnTo>
                    <a:lnTo>
                      <a:pt x="60" y="158"/>
                    </a:lnTo>
                    <a:lnTo>
                      <a:pt x="58" y="160"/>
                    </a:lnTo>
                    <a:lnTo>
                      <a:pt x="58" y="160"/>
                    </a:lnTo>
                    <a:lnTo>
                      <a:pt x="60" y="160"/>
                    </a:lnTo>
                    <a:lnTo>
                      <a:pt x="60" y="160"/>
                    </a:lnTo>
                    <a:lnTo>
                      <a:pt x="60" y="162"/>
                    </a:lnTo>
                    <a:lnTo>
                      <a:pt x="60" y="162"/>
                    </a:lnTo>
                    <a:lnTo>
                      <a:pt x="62" y="162"/>
                    </a:lnTo>
                    <a:lnTo>
                      <a:pt x="62" y="164"/>
                    </a:lnTo>
                    <a:lnTo>
                      <a:pt x="64" y="164"/>
                    </a:lnTo>
                    <a:lnTo>
                      <a:pt x="66" y="166"/>
                    </a:lnTo>
                    <a:lnTo>
                      <a:pt x="70" y="170"/>
                    </a:lnTo>
                    <a:lnTo>
                      <a:pt x="72" y="172"/>
                    </a:lnTo>
                    <a:lnTo>
                      <a:pt x="76" y="174"/>
                    </a:lnTo>
                    <a:lnTo>
                      <a:pt x="78" y="176"/>
                    </a:lnTo>
                    <a:lnTo>
                      <a:pt x="80" y="178"/>
                    </a:lnTo>
                    <a:lnTo>
                      <a:pt x="82" y="180"/>
                    </a:lnTo>
                    <a:lnTo>
                      <a:pt x="84" y="182"/>
                    </a:lnTo>
                    <a:lnTo>
                      <a:pt x="84" y="182"/>
                    </a:lnTo>
                    <a:lnTo>
                      <a:pt x="84" y="182"/>
                    </a:lnTo>
                    <a:lnTo>
                      <a:pt x="86" y="180"/>
                    </a:lnTo>
                    <a:lnTo>
                      <a:pt x="86" y="180"/>
                    </a:lnTo>
                    <a:lnTo>
                      <a:pt x="88" y="178"/>
                    </a:lnTo>
                    <a:lnTo>
                      <a:pt x="90" y="172"/>
                    </a:lnTo>
                    <a:lnTo>
                      <a:pt x="92" y="172"/>
                    </a:lnTo>
                    <a:lnTo>
                      <a:pt x="92" y="170"/>
                    </a:lnTo>
                    <a:lnTo>
                      <a:pt x="92" y="170"/>
                    </a:lnTo>
                    <a:lnTo>
                      <a:pt x="92" y="168"/>
                    </a:lnTo>
                    <a:lnTo>
                      <a:pt x="92" y="168"/>
                    </a:lnTo>
                    <a:lnTo>
                      <a:pt x="94" y="166"/>
                    </a:lnTo>
                    <a:lnTo>
                      <a:pt x="94" y="162"/>
                    </a:lnTo>
                    <a:lnTo>
                      <a:pt x="96" y="162"/>
                    </a:lnTo>
                    <a:lnTo>
                      <a:pt x="96" y="160"/>
                    </a:lnTo>
                    <a:lnTo>
                      <a:pt x="96" y="158"/>
                    </a:lnTo>
                    <a:lnTo>
                      <a:pt x="98" y="156"/>
                    </a:lnTo>
                    <a:lnTo>
                      <a:pt x="98" y="154"/>
                    </a:lnTo>
                    <a:lnTo>
                      <a:pt x="100" y="152"/>
                    </a:lnTo>
                    <a:lnTo>
                      <a:pt x="100" y="148"/>
                    </a:lnTo>
                    <a:lnTo>
                      <a:pt x="100" y="146"/>
                    </a:lnTo>
                    <a:lnTo>
                      <a:pt x="102" y="144"/>
                    </a:lnTo>
                    <a:lnTo>
                      <a:pt x="104" y="144"/>
                    </a:lnTo>
                    <a:lnTo>
                      <a:pt x="106" y="144"/>
                    </a:lnTo>
                    <a:lnTo>
                      <a:pt x="110" y="140"/>
                    </a:lnTo>
                    <a:lnTo>
                      <a:pt x="110" y="140"/>
                    </a:lnTo>
                    <a:lnTo>
                      <a:pt x="112" y="138"/>
                    </a:lnTo>
                    <a:lnTo>
                      <a:pt x="112" y="138"/>
                    </a:lnTo>
                    <a:lnTo>
                      <a:pt x="112" y="136"/>
                    </a:lnTo>
                    <a:lnTo>
                      <a:pt x="110" y="134"/>
                    </a:lnTo>
                    <a:lnTo>
                      <a:pt x="112" y="134"/>
                    </a:lnTo>
                    <a:lnTo>
                      <a:pt x="112" y="134"/>
                    </a:lnTo>
                    <a:lnTo>
                      <a:pt x="112" y="134"/>
                    </a:lnTo>
                    <a:lnTo>
                      <a:pt x="112" y="132"/>
                    </a:lnTo>
                    <a:lnTo>
                      <a:pt x="114" y="134"/>
                    </a:lnTo>
                    <a:lnTo>
                      <a:pt x="114" y="134"/>
                    </a:lnTo>
                    <a:lnTo>
                      <a:pt x="116" y="132"/>
                    </a:lnTo>
                    <a:lnTo>
                      <a:pt x="118" y="132"/>
                    </a:lnTo>
                    <a:lnTo>
                      <a:pt x="122" y="128"/>
                    </a:lnTo>
                    <a:lnTo>
                      <a:pt x="122" y="126"/>
                    </a:lnTo>
                    <a:lnTo>
                      <a:pt x="120" y="126"/>
                    </a:lnTo>
                    <a:lnTo>
                      <a:pt x="120" y="124"/>
                    </a:lnTo>
                    <a:lnTo>
                      <a:pt x="116" y="120"/>
                    </a:lnTo>
                    <a:lnTo>
                      <a:pt x="114" y="116"/>
                    </a:lnTo>
                    <a:lnTo>
                      <a:pt x="112" y="114"/>
                    </a:lnTo>
                    <a:lnTo>
                      <a:pt x="112" y="112"/>
                    </a:lnTo>
                    <a:lnTo>
                      <a:pt x="112" y="104"/>
                    </a:lnTo>
                    <a:lnTo>
                      <a:pt x="112" y="88"/>
                    </a:lnTo>
                    <a:lnTo>
                      <a:pt x="112" y="74"/>
                    </a:lnTo>
                    <a:lnTo>
                      <a:pt x="112" y="58"/>
                    </a:lnTo>
                    <a:lnTo>
                      <a:pt x="112" y="50"/>
                    </a:lnTo>
                    <a:lnTo>
                      <a:pt x="112" y="48"/>
                    </a:lnTo>
                    <a:lnTo>
                      <a:pt x="112" y="48"/>
                    </a:lnTo>
                    <a:lnTo>
                      <a:pt x="114" y="44"/>
                    </a:lnTo>
                    <a:lnTo>
                      <a:pt x="118" y="40"/>
                    </a:lnTo>
                    <a:lnTo>
                      <a:pt x="122" y="34"/>
                    </a:lnTo>
                    <a:lnTo>
                      <a:pt x="124" y="30"/>
                    </a:lnTo>
                    <a:lnTo>
                      <a:pt x="126" y="28"/>
                    </a:lnTo>
                    <a:lnTo>
                      <a:pt x="124" y="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6" name="Freeform 138"/>
              <p:cNvSpPr>
                <a:spLocks/>
              </p:cNvSpPr>
              <p:nvPr/>
            </p:nvSpPr>
            <p:spPr bwMode="auto">
              <a:xfrm>
                <a:off x="4003" y="1480"/>
                <a:ext cx="62" cy="74"/>
              </a:xfrm>
              <a:custGeom>
                <a:avLst/>
                <a:gdLst>
                  <a:gd name="T0" fmla="*/ 60 w 62"/>
                  <a:gd name="T1" fmla="*/ 18 h 74"/>
                  <a:gd name="T2" fmla="*/ 58 w 62"/>
                  <a:gd name="T3" fmla="*/ 16 h 74"/>
                  <a:gd name="T4" fmla="*/ 58 w 62"/>
                  <a:gd name="T5" fmla="*/ 12 h 74"/>
                  <a:gd name="T6" fmla="*/ 54 w 62"/>
                  <a:gd name="T7" fmla="*/ 4 h 74"/>
                  <a:gd name="T8" fmla="*/ 50 w 62"/>
                  <a:gd name="T9" fmla="*/ 2 h 74"/>
                  <a:gd name="T10" fmla="*/ 44 w 62"/>
                  <a:gd name="T11" fmla="*/ 8 h 74"/>
                  <a:gd name="T12" fmla="*/ 36 w 62"/>
                  <a:gd name="T13" fmla="*/ 12 h 74"/>
                  <a:gd name="T14" fmla="*/ 30 w 62"/>
                  <a:gd name="T15" fmla="*/ 16 h 74"/>
                  <a:gd name="T16" fmla="*/ 20 w 62"/>
                  <a:gd name="T17" fmla="*/ 18 h 74"/>
                  <a:gd name="T18" fmla="*/ 18 w 62"/>
                  <a:gd name="T19" fmla="*/ 16 h 74"/>
                  <a:gd name="T20" fmla="*/ 14 w 62"/>
                  <a:gd name="T21" fmla="*/ 16 h 74"/>
                  <a:gd name="T22" fmla="*/ 12 w 62"/>
                  <a:gd name="T23" fmla="*/ 12 h 74"/>
                  <a:gd name="T24" fmla="*/ 8 w 62"/>
                  <a:gd name="T25" fmla="*/ 12 h 74"/>
                  <a:gd name="T26" fmla="*/ 6 w 62"/>
                  <a:gd name="T27" fmla="*/ 12 h 74"/>
                  <a:gd name="T28" fmla="*/ 6 w 62"/>
                  <a:gd name="T29" fmla="*/ 14 h 74"/>
                  <a:gd name="T30" fmla="*/ 6 w 62"/>
                  <a:gd name="T31" fmla="*/ 20 h 74"/>
                  <a:gd name="T32" fmla="*/ 6 w 62"/>
                  <a:gd name="T33" fmla="*/ 26 h 74"/>
                  <a:gd name="T34" fmla="*/ 6 w 62"/>
                  <a:gd name="T35" fmla="*/ 30 h 74"/>
                  <a:gd name="T36" fmla="*/ 6 w 62"/>
                  <a:gd name="T37" fmla="*/ 34 h 74"/>
                  <a:gd name="T38" fmla="*/ 6 w 62"/>
                  <a:gd name="T39" fmla="*/ 36 h 74"/>
                  <a:gd name="T40" fmla="*/ 6 w 62"/>
                  <a:gd name="T41" fmla="*/ 38 h 74"/>
                  <a:gd name="T42" fmla="*/ 6 w 62"/>
                  <a:gd name="T43" fmla="*/ 42 h 74"/>
                  <a:gd name="T44" fmla="*/ 4 w 62"/>
                  <a:gd name="T45" fmla="*/ 46 h 74"/>
                  <a:gd name="T46" fmla="*/ 2 w 62"/>
                  <a:gd name="T47" fmla="*/ 52 h 74"/>
                  <a:gd name="T48" fmla="*/ 2 w 62"/>
                  <a:gd name="T49" fmla="*/ 54 h 74"/>
                  <a:gd name="T50" fmla="*/ 2 w 62"/>
                  <a:gd name="T51" fmla="*/ 58 h 74"/>
                  <a:gd name="T52" fmla="*/ 2 w 62"/>
                  <a:gd name="T53" fmla="*/ 62 h 74"/>
                  <a:gd name="T54" fmla="*/ 2 w 62"/>
                  <a:gd name="T55" fmla="*/ 68 h 74"/>
                  <a:gd name="T56" fmla="*/ 0 w 62"/>
                  <a:gd name="T57" fmla="*/ 72 h 74"/>
                  <a:gd name="T58" fmla="*/ 6 w 62"/>
                  <a:gd name="T59" fmla="*/ 72 h 74"/>
                  <a:gd name="T60" fmla="*/ 14 w 62"/>
                  <a:gd name="T61" fmla="*/ 74 h 74"/>
                  <a:gd name="T62" fmla="*/ 18 w 62"/>
                  <a:gd name="T63" fmla="*/ 74 h 74"/>
                  <a:gd name="T64" fmla="*/ 24 w 62"/>
                  <a:gd name="T65" fmla="*/ 70 h 74"/>
                  <a:gd name="T66" fmla="*/ 26 w 62"/>
                  <a:gd name="T67" fmla="*/ 64 h 74"/>
                  <a:gd name="T68" fmla="*/ 30 w 62"/>
                  <a:gd name="T69" fmla="*/ 62 h 74"/>
                  <a:gd name="T70" fmla="*/ 38 w 62"/>
                  <a:gd name="T71" fmla="*/ 60 h 74"/>
                  <a:gd name="T72" fmla="*/ 40 w 62"/>
                  <a:gd name="T73" fmla="*/ 58 h 74"/>
                  <a:gd name="T74" fmla="*/ 40 w 62"/>
                  <a:gd name="T75" fmla="*/ 54 h 74"/>
                  <a:gd name="T76" fmla="*/ 44 w 62"/>
                  <a:gd name="T77" fmla="*/ 52 h 74"/>
                  <a:gd name="T78" fmla="*/ 42 w 62"/>
                  <a:gd name="T79" fmla="*/ 48 h 74"/>
                  <a:gd name="T80" fmla="*/ 38 w 62"/>
                  <a:gd name="T81" fmla="*/ 42 h 74"/>
                  <a:gd name="T82" fmla="*/ 32 w 62"/>
                  <a:gd name="T83" fmla="*/ 36 h 74"/>
                  <a:gd name="T84" fmla="*/ 32 w 62"/>
                  <a:gd name="T85" fmla="*/ 32 h 74"/>
                  <a:gd name="T86" fmla="*/ 40 w 62"/>
                  <a:gd name="T87" fmla="*/ 30 h 74"/>
                  <a:gd name="T88" fmla="*/ 50 w 62"/>
                  <a:gd name="T89" fmla="*/ 28 h 74"/>
                  <a:gd name="T90" fmla="*/ 58 w 62"/>
                  <a:gd name="T91" fmla="*/ 24 h 74"/>
                  <a:gd name="T92" fmla="*/ 60 w 62"/>
                  <a:gd name="T93" fmla="*/ 22 h 74"/>
                  <a:gd name="T94" fmla="*/ 62 w 62"/>
                  <a:gd name="T95" fmla="*/ 1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74">
                    <a:moveTo>
                      <a:pt x="62" y="18"/>
                    </a:moveTo>
                    <a:lnTo>
                      <a:pt x="60" y="18"/>
                    </a:lnTo>
                    <a:lnTo>
                      <a:pt x="58" y="20"/>
                    </a:lnTo>
                    <a:lnTo>
                      <a:pt x="58" y="16"/>
                    </a:lnTo>
                    <a:lnTo>
                      <a:pt x="58" y="16"/>
                    </a:lnTo>
                    <a:lnTo>
                      <a:pt x="58" y="12"/>
                    </a:lnTo>
                    <a:lnTo>
                      <a:pt x="56" y="8"/>
                    </a:lnTo>
                    <a:lnTo>
                      <a:pt x="54" y="4"/>
                    </a:lnTo>
                    <a:lnTo>
                      <a:pt x="54" y="0"/>
                    </a:lnTo>
                    <a:lnTo>
                      <a:pt x="50" y="2"/>
                    </a:lnTo>
                    <a:lnTo>
                      <a:pt x="46" y="6"/>
                    </a:lnTo>
                    <a:lnTo>
                      <a:pt x="44" y="8"/>
                    </a:lnTo>
                    <a:lnTo>
                      <a:pt x="38" y="10"/>
                    </a:lnTo>
                    <a:lnTo>
                      <a:pt x="36" y="12"/>
                    </a:lnTo>
                    <a:lnTo>
                      <a:pt x="32" y="14"/>
                    </a:lnTo>
                    <a:lnTo>
                      <a:pt x="30" y="16"/>
                    </a:lnTo>
                    <a:lnTo>
                      <a:pt x="26" y="20"/>
                    </a:lnTo>
                    <a:lnTo>
                      <a:pt x="20" y="18"/>
                    </a:lnTo>
                    <a:lnTo>
                      <a:pt x="18" y="18"/>
                    </a:lnTo>
                    <a:lnTo>
                      <a:pt x="18" y="16"/>
                    </a:lnTo>
                    <a:lnTo>
                      <a:pt x="16" y="16"/>
                    </a:lnTo>
                    <a:lnTo>
                      <a:pt x="14" y="16"/>
                    </a:lnTo>
                    <a:lnTo>
                      <a:pt x="12" y="12"/>
                    </a:lnTo>
                    <a:lnTo>
                      <a:pt x="12" y="12"/>
                    </a:lnTo>
                    <a:lnTo>
                      <a:pt x="10" y="12"/>
                    </a:lnTo>
                    <a:lnTo>
                      <a:pt x="8" y="12"/>
                    </a:lnTo>
                    <a:lnTo>
                      <a:pt x="6" y="12"/>
                    </a:lnTo>
                    <a:lnTo>
                      <a:pt x="6" y="12"/>
                    </a:lnTo>
                    <a:lnTo>
                      <a:pt x="6" y="14"/>
                    </a:lnTo>
                    <a:lnTo>
                      <a:pt x="6" y="14"/>
                    </a:lnTo>
                    <a:lnTo>
                      <a:pt x="6" y="18"/>
                    </a:lnTo>
                    <a:lnTo>
                      <a:pt x="6" y="20"/>
                    </a:lnTo>
                    <a:lnTo>
                      <a:pt x="6" y="22"/>
                    </a:lnTo>
                    <a:lnTo>
                      <a:pt x="6" y="26"/>
                    </a:lnTo>
                    <a:lnTo>
                      <a:pt x="8" y="28"/>
                    </a:lnTo>
                    <a:lnTo>
                      <a:pt x="6" y="30"/>
                    </a:lnTo>
                    <a:lnTo>
                      <a:pt x="6" y="32"/>
                    </a:lnTo>
                    <a:lnTo>
                      <a:pt x="6" y="34"/>
                    </a:lnTo>
                    <a:lnTo>
                      <a:pt x="6" y="36"/>
                    </a:lnTo>
                    <a:lnTo>
                      <a:pt x="6" y="36"/>
                    </a:lnTo>
                    <a:lnTo>
                      <a:pt x="6" y="38"/>
                    </a:lnTo>
                    <a:lnTo>
                      <a:pt x="6" y="38"/>
                    </a:lnTo>
                    <a:lnTo>
                      <a:pt x="6" y="40"/>
                    </a:lnTo>
                    <a:lnTo>
                      <a:pt x="6" y="42"/>
                    </a:lnTo>
                    <a:lnTo>
                      <a:pt x="4" y="46"/>
                    </a:lnTo>
                    <a:lnTo>
                      <a:pt x="4" y="46"/>
                    </a:lnTo>
                    <a:lnTo>
                      <a:pt x="4" y="48"/>
                    </a:lnTo>
                    <a:lnTo>
                      <a:pt x="2" y="52"/>
                    </a:lnTo>
                    <a:lnTo>
                      <a:pt x="2" y="52"/>
                    </a:lnTo>
                    <a:lnTo>
                      <a:pt x="2" y="54"/>
                    </a:lnTo>
                    <a:lnTo>
                      <a:pt x="2" y="56"/>
                    </a:lnTo>
                    <a:lnTo>
                      <a:pt x="2" y="58"/>
                    </a:lnTo>
                    <a:lnTo>
                      <a:pt x="2" y="60"/>
                    </a:lnTo>
                    <a:lnTo>
                      <a:pt x="2" y="62"/>
                    </a:lnTo>
                    <a:lnTo>
                      <a:pt x="2" y="64"/>
                    </a:lnTo>
                    <a:lnTo>
                      <a:pt x="2" y="68"/>
                    </a:lnTo>
                    <a:lnTo>
                      <a:pt x="2" y="70"/>
                    </a:lnTo>
                    <a:lnTo>
                      <a:pt x="0" y="72"/>
                    </a:lnTo>
                    <a:lnTo>
                      <a:pt x="4" y="72"/>
                    </a:lnTo>
                    <a:lnTo>
                      <a:pt x="6" y="72"/>
                    </a:lnTo>
                    <a:lnTo>
                      <a:pt x="10" y="74"/>
                    </a:lnTo>
                    <a:lnTo>
                      <a:pt x="14" y="74"/>
                    </a:lnTo>
                    <a:lnTo>
                      <a:pt x="18" y="74"/>
                    </a:lnTo>
                    <a:lnTo>
                      <a:pt x="18" y="74"/>
                    </a:lnTo>
                    <a:lnTo>
                      <a:pt x="22" y="72"/>
                    </a:lnTo>
                    <a:lnTo>
                      <a:pt x="24" y="70"/>
                    </a:lnTo>
                    <a:lnTo>
                      <a:pt x="26" y="66"/>
                    </a:lnTo>
                    <a:lnTo>
                      <a:pt x="26" y="64"/>
                    </a:lnTo>
                    <a:lnTo>
                      <a:pt x="28" y="62"/>
                    </a:lnTo>
                    <a:lnTo>
                      <a:pt x="30" y="62"/>
                    </a:lnTo>
                    <a:lnTo>
                      <a:pt x="34" y="62"/>
                    </a:lnTo>
                    <a:lnTo>
                      <a:pt x="38" y="60"/>
                    </a:lnTo>
                    <a:lnTo>
                      <a:pt x="38" y="60"/>
                    </a:lnTo>
                    <a:lnTo>
                      <a:pt x="40" y="58"/>
                    </a:lnTo>
                    <a:lnTo>
                      <a:pt x="40" y="54"/>
                    </a:lnTo>
                    <a:lnTo>
                      <a:pt x="40" y="54"/>
                    </a:lnTo>
                    <a:lnTo>
                      <a:pt x="40" y="54"/>
                    </a:lnTo>
                    <a:lnTo>
                      <a:pt x="44" y="52"/>
                    </a:lnTo>
                    <a:lnTo>
                      <a:pt x="46" y="52"/>
                    </a:lnTo>
                    <a:lnTo>
                      <a:pt x="42" y="48"/>
                    </a:lnTo>
                    <a:lnTo>
                      <a:pt x="40" y="46"/>
                    </a:lnTo>
                    <a:lnTo>
                      <a:pt x="38" y="42"/>
                    </a:lnTo>
                    <a:lnTo>
                      <a:pt x="34" y="40"/>
                    </a:lnTo>
                    <a:lnTo>
                      <a:pt x="32" y="36"/>
                    </a:lnTo>
                    <a:lnTo>
                      <a:pt x="28" y="34"/>
                    </a:lnTo>
                    <a:lnTo>
                      <a:pt x="32" y="32"/>
                    </a:lnTo>
                    <a:lnTo>
                      <a:pt x="36" y="32"/>
                    </a:lnTo>
                    <a:lnTo>
                      <a:pt x="40" y="30"/>
                    </a:lnTo>
                    <a:lnTo>
                      <a:pt x="46" y="28"/>
                    </a:lnTo>
                    <a:lnTo>
                      <a:pt x="50" y="28"/>
                    </a:lnTo>
                    <a:lnTo>
                      <a:pt x="56" y="26"/>
                    </a:lnTo>
                    <a:lnTo>
                      <a:pt x="58" y="24"/>
                    </a:lnTo>
                    <a:lnTo>
                      <a:pt x="58" y="24"/>
                    </a:lnTo>
                    <a:lnTo>
                      <a:pt x="60" y="22"/>
                    </a:lnTo>
                    <a:lnTo>
                      <a:pt x="62" y="20"/>
                    </a:lnTo>
                    <a:lnTo>
                      <a:pt x="62" y="1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7" name="Freeform 139"/>
              <p:cNvSpPr>
                <a:spLocks/>
              </p:cNvSpPr>
              <p:nvPr/>
            </p:nvSpPr>
            <p:spPr bwMode="auto">
              <a:xfrm>
                <a:off x="3459" y="1199"/>
                <a:ext cx="2" cy="2"/>
              </a:xfrm>
              <a:custGeom>
                <a:avLst/>
                <a:gdLst>
                  <a:gd name="T0" fmla="*/ 2 w 2"/>
                  <a:gd name="T1" fmla="*/ 0 h 2"/>
                  <a:gd name="T2" fmla="*/ 2 w 2"/>
                  <a:gd name="T3" fmla="*/ 0 h 2"/>
                  <a:gd name="T4" fmla="*/ 0 w 2"/>
                  <a:gd name="T5" fmla="*/ 0 h 2"/>
                  <a:gd name="T6" fmla="*/ 0 w 2"/>
                  <a:gd name="T7" fmla="*/ 0 h 2"/>
                  <a:gd name="T8" fmla="*/ 0 w 2"/>
                  <a:gd name="T9" fmla="*/ 0 h 2"/>
                  <a:gd name="T10" fmla="*/ 2 w 2"/>
                  <a:gd name="T11" fmla="*/ 0 h 2"/>
                  <a:gd name="T12" fmla="*/ 2 w 2"/>
                  <a:gd name="T13" fmla="*/ 2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0" y="0"/>
                    </a:lnTo>
                    <a:lnTo>
                      <a:pt x="0" y="0"/>
                    </a:lnTo>
                    <a:lnTo>
                      <a:pt x="0" y="0"/>
                    </a:lnTo>
                    <a:lnTo>
                      <a:pt x="2" y="0"/>
                    </a:lnTo>
                    <a:lnTo>
                      <a:pt x="2" y="2"/>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8" name="Freeform 140"/>
              <p:cNvSpPr>
                <a:spLocks noEditPoints="1"/>
              </p:cNvSpPr>
              <p:nvPr/>
            </p:nvSpPr>
            <p:spPr bwMode="auto">
              <a:xfrm>
                <a:off x="5374" y="1263"/>
                <a:ext cx="274" cy="379"/>
              </a:xfrm>
              <a:custGeom>
                <a:avLst/>
                <a:gdLst>
                  <a:gd name="T0" fmla="*/ 8 w 274"/>
                  <a:gd name="T1" fmla="*/ 379 h 379"/>
                  <a:gd name="T2" fmla="*/ 274 w 274"/>
                  <a:gd name="T3" fmla="*/ 337 h 379"/>
                  <a:gd name="T4" fmla="*/ 54 w 274"/>
                  <a:gd name="T5" fmla="*/ 345 h 379"/>
                  <a:gd name="T6" fmla="*/ 60 w 274"/>
                  <a:gd name="T7" fmla="*/ 335 h 379"/>
                  <a:gd name="T8" fmla="*/ 74 w 274"/>
                  <a:gd name="T9" fmla="*/ 303 h 379"/>
                  <a:gd name="T10" fmla="*/ 74 w 274"/>
                  <a:gd name="T11" fmla="*/ 305 h 379"/>
                  <a:gd name="T12" fmla="*/ 80 w 274"/>
                  <a:gd name="T13" fmla="*/ 269 h 379"/>
                  <a:gd name="T14" fmla="*/ 58 w 274"/>
                  <a:gd name="T15" fmla="*/ 235 h 379"/>
                  <a:gd name="T16" fmla="*/ 34 w 274"/>
                  <a:gd name="T17" fmla="*/ 229 h 379"/>
                  <a:gd name="T18" fmla="*/ 196 w 274"/>
                  <a:gd name="T19" fmla="*/ 221 h 379"/>
                  <a:gd name="T20" fmla="*/ 42 w 274"/>
                  <a:gd name="T21" fmla="*/ 221 h 379"/>
                  <a:gd name="T22" fmla="*/ 80 w 274"/>
                  <a:gd name="T23" fmla="*/ 243 h 379"/>
                  <a:gd name="T24" fmla="*/ 72 w 274"/>
                  <a:gd name="T25" fmla="*/ 219 h 379"/>
                  <a:gd name="T26" fmla="*/ 52 w 274"/>
                  <a:gd name="T27" fmla="*/ 209 h 379"/>
                  <a:gd name="T28" fmla="*/ 46 w 274"/>
                  <a:gd name="T29" fmla="*/ 221 h 379"/>
                  <a:gd name="T30" fmla="*/ 54 w 274"/>
                  <a:gd name="T31" fmla="*/ 229 h 379"/>
                  <a:gd name="T32" fmla="*/ 56 w 274"/>
                  <a:gd name="T33" fmla="*/ 223 h 379"/>
                  <a:gd name="T34" fmla="*/ 66 w 274"/>
                  <a:gd name="T35" fmla="*/ 249 h 379"/>
                  <a:gd name="T36" fmla="*/ 72 w 274"/>
                  <a:gd name="T37" fmla="*/ 247 h 379"/>
                  <a:gd name="T38" fmla="*/ 78 w 274"/>
                  <a:gd name="T39" fmla="*/ 207 h 379"/>
                  <a:gd name="T40" fmla="*/ 82 w 274"/>
                  <a:gd name="T41" fmla="*/ 205 h 379"/>
                  <a:gd name="T42" fmla="*/ 98 w 274"/>
                  <a:gd name="T43" fmla="*/ 201 h 379"/>
                  <a:gd name="T44" fmla="*/ 86 w 274"/>
                  <a:gd name="T45" fmla="*/ 209 h 379"/>
                  <a:gd name="T46" fmla="*/ 88 w 274"/>
                  <a:gd name="T47" fmla="*/ 223 h 379"/>
                  <a:gd name="T48" fmla="*/ 106 w 274"/>
                  <a:gd name="T49" fmla="*/ 215 h 379"/>
                  <a:gd name="T50" fmla="*/ 104 w 274"/>
                  <a:gd name="T51" fmla="*/ 197 h 379"/>
                  <a:gd name="T52" fmla="*/ 32 w 274"/>
                  <a:gd name="T53" fmla="*/ 201 h 379"/>
                  <a:gd name="T54" fmla="*/ 180 w 274"/>
                  <a:gd name="T55" fmla="*/ 193 h 379"/>
                  <a:gd name="T56" fmla="*/ 136 w 274"/>
                  <a:gd name="T57" fmla="*/ 130 h 379"/>
                  <a:gd name="T58" fmla="*/ 182 w 274"/>
                  <a:gd name="T59" fmla="*/ 155 h 379"/>
                  <a:gd name="T60" fmla="*/ 178 w 274"/>
                  <a:gd name="T61" fmla="*/ 118 h 379"/>
                  <a:gd name="T62" fmla="*/ 172 w 274"/>
                  <a:gd name="T63" fmla="*/ 98 h 379"/>
                  <a:gd name="T64" fmla="*/ 142 w 274"/>
                  <a:gd name="T65" fmla="*/ 76 h 379"/>
                  <a:gd name="T66" fmla="*/ 142 w 274"/>
                  <a:gd name="T67" fmla="*/ 78 h 379"/>
                  <a:gd name="T68" fmla="*/ 136 w 274"/>
                  <a:gd name="T69" fmla="*/ 88 h 379"/>
                  <a:gd name="T70" fmla="*/ 150 w 274"/>
                  <a:gd name="T71" fmla="*/ 108 h 379"/>
                  <a:gd name="T72" fmla="*/ 146 w 274"/>
                  <a:gd name="T73" fmla="*/ 140 h 379"/>
                  <a:gd name="T74" fmla="*/ 124 w 274"/>
                  <a:gd name="T75" fmla="*/ 148 h 379"/>
                  <a:gd name="T76" fmla="*/ 120 w 274"/>
                  <a:gd name="T77" fmla="*/ 171 h 379"/>
                  <a:gd name="T78" fmla="*/ 96 w 274"/>
                  <a:gd name="T79" fmla="*/ 179 h 379"/>
                  <a:gd name="T80" fmla="*/ 68 w 274"/>
                  <a:gd name="T81" fmla="*/ 191 h 379"/>
                  <a:gd name="T82" fmla="*/ 64 w 274"/>
                  <a:gd name="T83" fmla="*/ 207 h 379"/>
                  <a:gd name="T84" fmla="*/ 92 w 274"/>
                  <a:gd name="T85" fmla="*/ 199 h 379"/>
                  <a:gd name="T86" fmla="*/ 120 w 274"/>
                  <a:gd name="T87" fmla="*/ 195 h 379"/>
                  <a:gd name="T88" fmla="*/ 138 w 274"/>
                  <a:gd name="T89" fmla="*/ 205 h 379"/>
                  <a:gd name="T90" fmla="*/ 142 w 274"/>
                  <a:gd name="T91" fmla="*/ 191 h 379"/>
                  <a:gd name="T92" fmla="*/ 158 w 274"/>
                  <a:gd name="T93" fmla="*/ 195 h 379"/>
                  <a:gd name="T94" fmla="*/ 174 w 274"/>
                  <a:gd name="T95" fmla="*/ 193 h 379"/>
                  <a:gd name="T96" fmla="*/ 178 w 274"/>
                  <a:gd name="T97" fmla="*/ 179 h 379"/>
                  <a:gd name="T98" fmla="*/ 184 w 274"/>
                  <a:gd name="T99" fmla="*/ 189 h 379"/>
                  <a:gd name="T100" fmla="*/ 114 w 274"/>
                  <a:gd name="T101" fmla="*/ 60 h 379"/>
                  <a:gd name="T102" fmla="*/ 102 w 274"/>
                  <a:gd name="T103" fmla="*/ 2 h 379"/>
                  <a:gd name="T104" fmla="*/ 126 w 274"/>
                  <a:gd name="T105" fmla="*/ 34 h 379"/>
                  <a:gd name="T106" fmla="*/ 118 w 274"/>
                  <a:gd name="T107" fmla="*/ 50 h 379"/>
                  <a:gd name="T108" fmla="*/ 130 w 274"/>
                  <a:gd name="T109" fmla="*/ 72 h 379"/>
                  <a:gd name="T110" fmla="*/ 130 w 274"/>
                  <a:gd name="T111" fmla="*/ 60 h 379"/>
                  <a:gd name="T112" fmla="*/ 164 w 274"/>
                  <a:gd name="T113" fmla="*/ 62 h 379"/>
                  <a:gd name="T114" fmla="*/ 184 w 274"/>
                  <a:gd name="T115" fmla="*/ 46 h 379"/>
                  <a:gd name="T116" fmla="*/ 180 w 274"/>
                  <a:gd name="T117" fmla="*/ 34 h 379"/>
                  <a:gd name="T118" fmla="*/ 154 w 274"/>
                  <a:gd name="T119" fmla="*/ 2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79">
                    <a:moveTo>
                      <a:pt x="0" y="377"/>
                    </a:moveTo>
                    <a:lnTo>
                      <a:pt x="0" y="377"/>
                    </a:lnTo>
                    <a:lnTo>
                      <a:pt x="0" y="379"/>
                    </a:lnTo>
                    <a:lnTo>
                      <a:pt x="0" y="379"/>
                    </a:lnTo>
                    <a:lnTo>
                      <a:pt x="0" y="379"/>
                    </a:lnTo>
                    <a:lnTo>
                      <a:pt x="2" y="379"/>
                    </a:lnTo>
                    <a:lnTo>
                      <a:pt x="2" y="379"/>
                    </a:lnTo>
                    <a:lnTo>
                      <a:pt x="4" y="379"/>
                    </a:lnTo>
                    <a:lnTo>
                      <a:pt x="4" y="379"/>
                    </a:lnTo>
                    <a:lnTo>
                      <a:pt x="4" y="379"/>
                    </a:lnTo>
                    <a:lnTo>
                      <a:pt x="0" y="377"/>
                    </a:lnTo>
                    <a:close/>
                    <a:moveTo>
                      <a:pt x="8" y="377"/>
                    </a:moveTo>
                    <a:lnTo>
                      <a:pt x="6" y="377"/>
                    </a:lnTo>
                    <a:lnTo>
                      <a:pt x="6" y="377"/>
                    </a:lnTo>
                    <a:lnTo>
                      <a:pt x="6" y="377"/>
                    </a:lnTo>
                    <a:lnTo>
                      <a:pt x="6" y="379"/>
                    </a:lnTo>
                    <a:lnTo>
                      <a:pt x="8" y="379"/>
                    </a:lnTo>
                    <a:lnTo>
                      <a:pt x="8" y="379"/>
                    </a:lnTo>
                    <a:lnTo>
                      <a:pt x="8" y="375"/>
                    </a:lnTo>
                    <a:lnTo>
                      <a:pt x="8" y="375"/>
                    </a:lnTo>
                    <a:lnTo>
                      <a:pt x="8" y="375"/>
                    </a:lnTo>
                    <a:lnTo>
                      <a:pt x="8" y="377"/>
                    </a:lnTo>
                    <a:close/>
                    <a:moveTo>
                      <a:pt x="24" y="371"/>
                    </a:moveTo>
                    <a:lnTo>
                      <a:pt x="22" y="369"/>
                    </a:lnTo>
                    <a:lnTo>
                      <a:pt x="22" y="369"/>
                    </a:lnTo>
                    <a:lnTo>
                      <a:pt x="22" y="371"/>
                    </a:lnTo>
                    <a:lnTo>
                      <a:pt x="24" y="371"/>
                    </a:lnTo>
                    <a:lnTo>
                      <a:pt x="26" y="371"/>
                    </a:lnTo>
                    <a:lnTo>
                      <a:pt x="24" y="371"/>
                    </a:lnTo>
                    <a:lnTo>
                      <a:pt x="24" y="371"/>
                    </a:lnTo>
                    <a:close/>
                    <a:moveTo>
                      <a:pt x="272" y="337"/>
                    </a:moveTo>
                    <a:lnTo>
                      <a:pt x="272" y="335"/>
                    </a:lnTo>
                    <a:lnTo>
                      <a:pt x="272" y="335"/>
                    </a:lnTo>
                    <a:lnTo>
                      <a:pt x="274" y="337"/>
                    </a:lnTo>
                    <a:lnTo>
                      <a:pt x="274" y="337"/>
                    </a:lnTo>
                    <a:lnTo>
                      <a:pt x="274" y="337"/>
                    </a:lnTo>
                    <a:lnTo>
                      <a:pt x="272" y="337"/>
                    </a:lnTo>
                    <a:close/>
                    <a:moveTo>
                      <a:pt x="60" y="333"/>
                    </a:moveTo>
                    <a:lnTo>
                      <a:pt x="60" y="335"/>
                    </a:lnTo>
                    <a:lnTo>
                      <a:pt x="58" y="337"/>
                    </a:lnTo>
                    <a:lnTo>
                      <a:pt x="58" y="337"/>
                    </a:lnTo>
                    <a:lnTo>
                      <a:pt x="58" y="337"/>
                    </a:lnTo>
                    <a:lnTo>
                      <a:pt x="58" y="337"/>
                    </a:lnTo>
                    <a:lnTo>
                      <a:pt x="56" y="337"/>
                    </a:lnTo>
                    <a:lnTo>
                      <a:pt x="54" y="337"/>
                    </a:lnTo>
                    <a:lnTo>
                      <a:pt x="54" y="337"/>
                    </a:lnTo>
                    <a:lnTo>
                      <a:pt x="56" y="337"/>
                    </a:lnTo>
                    <a:lnTo>
                      <a:pt x="56" y="339"/>
                    </a:lnTo>
                    <a:lnTo>
                      <a:pt x="56" y="339"/>
                    </a:lnTo>
                    <a:lnTo>
                      <a:pt x="54" y="341"/>
                    </a:lnTo>
                    <a:lnTo>
                      <a:pt x="54" y="341"/>
                    </a:lnTo>
                    <a:lnTo>
                      <a:pt x="54" y="341"/>
                    </a:lnTo>
                    <a:lnTo>
                      <a:pt x="54" y="343"/>
                    </a:lnTo>
                    <a:lnTo>
                      <a:pt x="54" y="345"/>
                    </a:lnTo>
                    <a:lnTo>
                      <a:pt x="54" y="347"/>
                    </a:lnTo>
                    <a:lnTo>
                      <a:pt x="54" y="347"/>
                    </a:lnTo>
                    <a:lnTo>
                      <a:pt x="54" y="347"/>
                    </a:lnTo>
                    <a:lnTo>
                      <a:pt x="56" y="347"/>
                    </a:lnTo>
                    <a:lnTo>
                      <a:pt x="56" y="345"/>
                    </a:lnTo>
                    <a:lnTo>
                      <a:pt x="56" y="345"/>
                    </a:lnTo>
                    <a:lnTo>
                      <a:pt x="56" y="345"/>
                    </a:lnTo>
                    <a:lnTo>
                      <a:pt x="56" y="343"/>
                    </a:lnTo>
                    <a:lnTo>
                      <a:pt x="56" y="343"/>
                    </a:lnTo>
                    <a:lnTo>
                      <a:pt x="56" y="341"/>
                    </a:lnTo>
                    <a:lnTo>
                      <a:pt x="56" y="341"/>
                    </a:lnTo>
                    <a:lnTo>
                      <a:pt x="56" y="341"/>
                    </a:lnTo>
                    <a:lnTo>
                      <a:pt x="58" y="339"/>
                    </a:lnTo>
                    <a:lnTo>
                      <a:pt x="58" y="339"/>
                    </a:lnTo>
                    <a:lnTo>
                      <a:pt x="60" y="337"/>
                    </a:lnTo>
                    <a:lnTo>
                      <a:pt x="60" y="337"/>
                    </a:lnTo>
                    <a:lnTo>
                      <a:pt x="62" y="335"/>
                    </a:lnTo>
                    <a:lnTo>
                      <a:pt x="60" y="335"/>
                    </a:lnTo>
                    <a:lnTo>
                      <a:pt x="60" y="333"/>
                    </a:lnTo>
                    <a:close/>
                    <a:moveTo>
                      <a:pt x="66" y="315"/>
                    </a:moveTo>
                    <a:lnTo>
                      <a:pt x="64" y="315"/>
                    </a:lnTo>
                    <a:lnTo>
                      <a:pt x="64" y="315"/>
                    </a:lnTo>
                    <a:lnTo>
                      <a:pt x="66" y="317"/>
                    </a:lnTo>
                    <a:lnTo>
                      <a:pt x="66" y="319"/>
                    </a:lnTo>
                    <a:lnTo>
                      <a:pt x="66" y="319"/>
                    </a:lnTo>
                    <a:lnTo>
                      <a:pt x="66" y="317"/>
                    </a:lnTo>
                    <a:lnTo>
                      <a:pt x="66" y="317"/>
                    </a:lnTo>
                    <a:lnTo>
                      <a:pt x="66" y="315"/>
                    </a:lnTo>
                    <a:close/>
                    <a:moveTo>
                      <a:pt x="68" y="311"/>
                    </a:moveTo>
                    <a:lnTo>
                      <a:pt x="68" y="309"/>
                    </a:lnTo>
                    <a:lnTo>
                      <a:pt x="68" y="309"/>
                    </a:lnTo>
                    <a:lnTo>
                      <a:pt x="68" y="311"/>
                    </a:lnTo>
                    <a:lnTo>
                      <a:pt x="70" y="311"/>
                    </a:lnTo>
                    <a:lnTo>
                      <a:pt x="70" y="311"/>
                    </a:lnTo>
                    <a:lnTo>
                      <a:pt x="68" y="311"/>
                    </a:lnTo>
                    <a:close/>
                    <a:moveTo>
                      <a:pt x="74" y="303"/>
                    </a:moveTo>
                    <a:lnTo>
                      <a:pt x="72" y="305"/>
                    </a:lnTo>
                    <a:lnTo>
                      <a:pt x="72" y="305"/>
                    </a:lnTo>
                    <a:lnTo>
                      <a:pt x="72" y="305"/>
                    </a:lnTo>
                    <a:lnTo>
                      <a:pt x="72" y="305"/>
                    </a:lnTo>
                    <a:lnTo>
                      <a:pt x="70" y="305"/>
                    </a:lnTo>
                    <a:lnTo>
                      <a:pt x="68" y="307"/>
                    </a:lnTo>
                    <a:lnTo>
                      <a:pt x="68" y="307"/>
                    </a:lnTo>
                    <a:lnTo>
                      <a:pt x="68" y="307"/>
                    </a:lnTo>
                    <a:lnTo>
                      <a:pt x="68" y="309"/>
                    </a:lnTo>
                    <a:lnTo>
                      <a:pt x="66" y="309"/>
                    </a:lnTo>
                    <a:lnTo>
                      <a:pt x="68" y="309"/>
                    </a:lnTo>
                    <a:lnTo>
                      <a:pt x="70" y="311"/>
                    </a:lnTo>
                    <a:lnTo>
                      <a:pt x="72" y="309"/>
                    </a:lnTo>
                    <a:lnTo>
                      <a:pt x="70" y="309"/>
                    </a:lnTo>
                    <a:lnTo>
                      <a:pt x="72" y="309"/>
                    </a:lnTo>
                    <a:lnTo>
                      <a:pt x="72" y="307"/>
                    </a:lnTo>
                    <a:lnTo>
                      <a:pt x="72" y="307"/>
                    </a:lnTo>
                    <a:lnTo>
                      <a:pt x="74" y="305"/>
                    </a:lnTo>
                    <a:lnTo>
                      <a:pt x="74" y="305"/>
                    </a:lnTo>
                    <a:lnTo>
                      <a:pt x="74" y="305"/>
                    </a:lnTo>
                    <a:lnTo>
                      <a:pt x="74" y="303"/>
                    </a:lnTo>
                    <a:close/>
                    <a:moveTo>
                      <a:pt x="74" y="269"/>
                    </a:moveTo>
                    <a:lnTo>
                      <a:pt x="74" y="271"/>
                    </a:lnTo>
                    <a:lnTo>
                      <a:pt x="76" y="273"/>
                    </a:lnTo>
                    <a:lnTo>
                      <a:pt x="76" y="273"/>
                    </a:lnTo>
                    <a:lnTo>
                      <a:pt x="78" y="273"/>
                    </a:lnTo>
                    <a:lnTo>
                      <a:pt x="78" y="271"/>
                    </a:lnTo>
                    <a:lnTo>
                      <a:pt x="78" y="271"/>
                    </a:lnTo>
                    <a:lnTo>
                      <a:pt x="74" y="269"/>
                    </a:lnTo>
                    <a:close/>
                    <a:moveTo>
                      <a:pt x="82" y="263"/>
                    </a:moveTo>
                    <a:lnTo>
                      <a:pt x="82" y="263"/>
                    </a:lnTo>
                    <a:lnTo>
                      <a:pt x="80" y="263"/>
                    </a:lnTo>
                    <a:lnTo>
                      <a:pt x="80" y="263"/>
                    </a:lnTo>
                    <a:lnTo>
                      <a:pt x="80" y="265"/>
                    </a:lnTo>
                    <a:lnTo>
                      <a:pt x="80" y="267"/>
                    </a:lnTo>
                    <a:lnTo>
                      <a:pt x="80" y="269"/>
                    </a:lnTo>
                    <a:lnTo>
                      <a:pt x="80" y="271"/>
                    </a:lnTo>
                    <a:lnTo>
                      <a:pt x="82" y="271"/>
                    </a:lnTo>
                    <a:lnTo>
                      <a:pt x="82" y="267"/>
                    </a:lnTo>
                    <a:lnTo>
                      <a:pt x="82" y="265"/>
                    </a:lnTo>
                    <a:lnTo>
                      <a:pt x="82" y="263"/>
                    </a:lnTo>
                    <a:close/>
                    <a:moveTo>
                      <a:pt x="56" y="247"/>
                    </a:moveTo>
                    <a:lnTo>
                      <a:pt x="56" y="249"/>
                    </a:lnTo>
                    <a:lnTo>
                      <a:pt x="56" y="247"/>
                    </a:lnTo>
                    <a:lnTo>
                      <a:pt x="56" y="247"/>
                    </a:lnTo>
                    <a:lnTo>
                      <a:pt x="56" y="245"/>
                    </a:lnTo>
                    <a:lnTo>
                      <a:pt x="56" y="247"/>
                    </a:lnTo>
                    <a:close/>
                    <a:moveTo>
                      <a:pt x="60" y="235"/>
                    </a:moveTo>
                    <a:lnTo>
                      <a:pt x="60" y="235"/>
                    </a:lnTo>
                    <a:lnTo>
                      <a:pt x="62" y="233"/>
                    </a:lnTo>
                    <a:lnTo>
                      <a:pt x="62" y="233"/>
                    </a:lnTo>
                    <a:lnTo>
                      <a:pt x="60" y="233"/>
                    </a:lnTo>
                    <a:lnTo>
                      <a:pt x="58" y="233"/>
                    </a:lnTo>
                    <a:lnTo>
                      <a:pt x="58" y="235"/>
                    </a:lnTo>
                    <a:lnTo>
                      <a:pt x="60" y="235"/>
                    </a:lnTo>
                    <a:close/>
                    <a:moveTo>
                      <a:pt x="56" y="233"/>
                    </a:moveTo>
                    <a:lnTo>
                      <a:pt x="54" y="233"/>
                    </a:lnTo>
                    <a:lnTo>
                      <a:pt x="56" y="233"/>
                    </a:lnTo>
                    <a:lnTo>
                      <a:pt x="56" y="235"/>
                    </a:lnTo>
                    <a:lnTo>
                      <a:pt x="56" y="237"/>
                    </a:lnTo>
                    <a:lnTo>
                      <a:pt x="56" y="237"/>
                    </a:lnTo>
                    <a:lnTo>
                      <a:pt x="56" y="237"/>
                    </a:lnTo>
                    <a:lnTo>
                      <a:pt x="56" y="237"/>
                    </a:lnTo>
                    <a:lnTo>
                      <a:pt x="56" y="239"/>
                    </a:lnTo>
                    <a:lnTo>
                      <a:pt x="58" y="237"/>
                    </a:lnTo>
                    <a:lnTo>
                      <a:pt x="58" y="235"/>
                    </a:lnTo>
                    <a:lnTo>
                      <a:pt x="58" y="233"/>
                    </a:lnTo>
                    <a:lnTo>
                      <a:pt x="56" y="233"/>
                    </a:lnTo>
                    <a:close/>
                    <a:moveTo>
                      <a:pt x="36" y="229"/>
                    </a:moveTo>
                    <a:lnTo>
                      <a:pt x="34" y="227"/>
                    </a:lnTo>
                    <a:lnTo>
                      <a:pt x="34" y="229"/>
                    </a:lnTo>
                    <a:lnTo>
                      <a:pt x="34" y="229"/>
                    </a:lnTo>
                    <a:lnTo>
                      <a:pt x="32" y="227"/>
                    </a:lnTo>
                    <a:lnTo>
                      <a:pt x="34" y="231"/>
                    </a:lnTo>
                    <a:lnTo>
                      <a:pt x="34" y="231"/>
                    </a:lnTo>
                    <a:lnTo>
                      <a:pt x="34" y="231"/>
                    </a:lnTo>
                    <a:lnTo>
                      <a:pt x="36" y="231"/>
                    </a:lnTo>
                    <a:lnTo>
                      <a:pt x="36" y="231"/>
                    </a:lnTo>
                    <a:lnTo>
                      <a:pt x="36" y="231"/>
                    </a:lnTo>
                    <a:lnTo>
                      <a:pt x="36" y="231"/>
                    </a:lnTo>
                    <a:lnTo>
                      <a:pt x="36" y="229"/>
                    </a:lnTo>
                    <a:lnTo>
                      <a:pt x="36" y="229"/>
                    </a:lnTo>
                    <a:close/>
                    <a:moveTo>
                      <a:pt x="196" y="221"/>
                    </a:moveTo>
                    <a:lnTo>
                      <a:pt x="196" y="223"/>
                    </a:lnTo>
                    <a:lnTo>
                      <a:pt x="198" y="223"/>
                    </a:lnTo>
                    <a:lnTo>
                      <a:pt x="198" y="223"/>
                    </a:lnTo>
                    <a:lnTo>
                      <a:pt x="198" y="223"/>
                    </a:lnTo>
                    <a:lnTo>
                      <a:pt x="198" y="223"/>
                    </a:lnTo>
                    <a:lnTo>
                      <a:pt x="198" y="221"/>
                    </a:lnTo>
                    <a:lnTo>
                      <a:pt x="196" y="221"/>
                    </a:lnTo>
                    <a:close/>
                    <a:moveTo>
                      <a:pt x="38" y="223"/>
                    </a:moveTo>
                    <a:lnTo>
                      <a:pt x="38" y="221"/>
                    </a:lnTo>
                    <a:lnTo>
                      <a:pt x="38" y="225"/>
                    </a:lnTo>
                    <a:lnTo>
                      <a:pt x="36" y="225"/>
                    </a:lnTo>
                    <a:lnTo>
                      <a:pt x="38" y="225"/>
                    </a:lnTo>
                    <a:lnTo>
                      <a:pt x="38" y="227"/>
                    </a:lnTo>
                    <a:lnTo>
                      <a:pt x="38" y="227"/>
                    </a:lnTo>
                    <a:lnTo>
                      <a:pt x="38" y="225"/>
                    </a:lnTo>
                    <a:lnTo>
                      <a:pt x="38" y="225"/>
                    </a:lnTo>
                    <a:lnTo>
                      <a:pt x="40" y="225"/>
                    </a:lnTo>
                    <a:lnTo>
                      <a:pt x="38" y="223"/>
                    </a:lnTo>
                    <a:lnTo>
                      <a:pt x="38" y="223"/>
                    </a:lnTo>
                    <a:close/>
                    <a:moveTo>
                      <a:pt x="42" y="217"/>
                    </a:moveTo>
                    <a:lnTo>
                      <a:pt x="42" y="219"/>
                    </a:lnTo>
                    <a:lnTo>
                      <a:pt x="40" y="219"/>
                    </a:lnTo>
                    <a:lnTo>
                      <a:pt x="42" y="219"/>
                    </a:lnTo>
                    <a:lnTo>
                      <a:pt x="40" y="221"/>
                    </a:lnTo>
                    <a:lnTo>
                      <a:pt x="42" y="221"/>
                    </a:lnTo>
                    <a:lnTo>
                      <a:pt x="42" y="219"/>
                    </a:lnTo>
                    <a:lnTo>
                      <a:pt x="42" y="219"/>
                    </a:lnTo>
                    <a:lnTo>
                      <a:pt x="42" y="217"/>
                    </a:lnTo>
                    <a:lnTo>
                      <a:pt x="42" y="217"/>
                    </a:lnTo>
                    <a:close/>
                    <a:moveTo>
                      <a:pt x="42" y="211"/>
                    </a:moveTo>
                    <a:lnTo>
                      <a:pt x="44" y="211"/>
                    </a:lnTo>
                    <a:lnTo>
                      <a:pt x="42" y="209"/>
                    </a:lnTo>
                    <a:lnTo>
                      <a:pt x="42" y="209"/>
                    </a:lnTo>
                    <a:lnTo>
                      <a:pt x="42" y="209"/>
                    </a:lnTo>
                    <a:lnTo>
                      <a:pt x="42" y="211"/>
                    </a:lnTo>
                    <a:lnTo>
                      <a:pt x="42" y="211"/>
                    </a:lnTo>
                    <a:close/>
                    <a:moveTo>
                      <a:pt x="78" y="251"/>
                    </a:moveTo>
                    <a:lnTo>
                      <a:pt x="78" y="251"/>
                    </a:lnTo>
                    <a:lnTo>
                      <a:pt x="80" y="253"/>
                    </a:lnTo>
                    <a:lnTo>
                      <a:pt x="82" y="253"/>
                    </a:lnTo>
                    <a:lnTo>
                      <a:pt x="82" y="247"/>
                    </a:lnTo>
                    <a:lnTo>
                      <a:pt x="82" y="245"/>
                    </a:lnTo>
                    <a:lnTo>
                      <a:pt x="80" y="243"/>
                    </a:lnTo>
                    <a:lnTo>
                      <a:pt x="80" y="241"/>
                    </a:lnTo>
                    <a:lnTo>
                      <a:pt x="80" y="239"/>
                    </a:lnTo>
                    <a:lnTo>
                      <a:pt x="80" y="237"/>
                    </a:lnTo>
                    <a:lnTo>
                      <a:pt x="80" y="235"/>
                    </a:lnTo>
                    <a:lnTo>
                      <a:pt x="80" y="233"/>
                    </a:lnTo>
                    <a:lnTo>
                      <a:pt x="80" y="231"/>
                    </a:lnTo>
                    <a:lnTo>
                      <a:pt x="82" y="227"/>
                    </a:lnTo>
                    <a:lnTo>
                      <a:pt x="82" y="227"/>
                    </a:lnTo>
                    <a:lnTo>
                      <a:pt x="82" y="225"/>
                    </a:lnTo>
                    <a:lnTo>
                      <a:pt x="80" y="225"/>
                    </a:lnTo>
                    <a:lnTo>
                      <a:pt x="80" y="223"/>
                    </a:lnTo>
                    <a:lnTo>
                      <a:pt x="80" y="223"/>
                    </a:lnTo>
                    <a:lnTo>
                      <a:pt x="80" y="223"/>
                    </a:lnTo>
                    <a:lnTo>
                      <a:pt x="78" y="221"/>
                    </a:lnTo>
                    <a:lnTo>
                      <a:pt x="78" y="221"/>
                    </a:lnTo>
                    <a:lnTo>
                      <a:pt x="78" y="219"/>
                    </a:lnTo>
                    <a:lnTo>
                      <a:pt x="76" y="219"/>
                    </a:lnTo>
                    <a:lnTo>
                      <a:pt x="72" y="219"/>
                    </a:lnTo>
                    <a:lnTo>
                      <a:pt x="72" y="217"/>
                    </a:lnTo>
                    <a:lnTo>
                      <a:pt x="74" y="215"/>
                    </a:lnTo>
                    <a:lnTo>
                      <a:pt x="74" y="215"/>
                    </a:lnTo>
                    <a:lnTo>
                      <a:pt x="72" y="213"/>
                    </a:lnTo>
                    <a:lnTo>
                      <a:pt x="72" y="213"/>
                    </a:lnTo>
                    <a:lnTo>
                      <a:pt x="70" y="213"/>
                    </a:lnTo>
                    <a:lnTo>
                      <a:pt x="70" y="213"/>
                    </a:lnTo>
                    <a:lnTo>
                      <a:pt x="68" y="213"/>
                    </a:lnTo>
                    <a:lnTo>
                      <a:pt x="68" y="213"/>
                    </a:lnTo>
                    <a:lnTo>
                      <a:pt x="68" y="213"/>
                    </a:lnTo>
                    <a:lnTo>
                      <a:pt x="64" y="213"/>
                    </a:lnTo>
                    <a:lnTo>
                      <a:pt x="62" y="211"/>
                    </a:lnTo>
                    <a:lnTo>
                      <a:pt x="62" y="211"/>
                    </a:lnTo>
                    <a:lnTo>
                      <a:pt x="60" y="209"/>
                    </a:lnTo>
                    <a:lnTo>
                      <a:pt x="58" y="207"/>
                    </a:lnTo>
                    <a:lnTo>
                      <a:pt x="56" y="207"/>
                    </a:lnTo>
                    <a:lnTo>
                      <a:pt x="56" y="207"/>
                    </a:lnTo>
                    <a:lnTo>
                      <a:pt x="52" y="209"/>
                    </a:lnTo>
                    <a:lnTo>
                      <a:pt x="52" y="209"/>
                    </a:lnTo>
                    <a:lnTo>
                      <a:pt x="52" y="211"/>
                    </a:lnTo>
                    <a:lnTo>
                      <a:pt x="52" y="213"/>
                    </a:lnTo>
                    <a:lnTo>
                      <a:pt x="52" y="213"/>
                    </a:lnTo>
                    <a:lnTo>
                      <a:pt x="50" y="213"/>
                    </a:lnTo>
                    <a:lnTo>
                      <a:pt x="50" y="213"/>
                    </a:lnTo>
                    <a:lnTo>
                      <a:pt x="50" y="215"/>
                    </a:lnTo>
                    <a:lnTo>
                      <a:pt x="48" y="215"/>
                    </a:lnTo>
                    <a:lnTo>
                      <a:pt x="46" y="215"/>
                    </a:lnTo>
                    <a:lnTo>
                      <a:pt x="46" y="217"/>
                    </a:lnTo>
                    <a:lnTo>
                      <a:pt x="46" y="217"/>
                    </a:lnTo>
                    <a:lnTo>
                      <a:pt x="46" y="217"/>
                    </a:lnTo>
                    <a:lnTo>
                      <a:pt x="46" y="219"/>
                    </a:lnTo>
                    <a:lnTo>
                      <a:pt x="44" y="217"/>
                    </a:lnTo>
                    <a:lnTo>
                      <a:pt x="44" y="217"/>
                    </a:lnTo>
                    <a:lnTo>
                      <a:pt x="44" y="217"/>
                    </a:lnTo>
                    <a:lnTo>
                      <a:pt x="44" y="219"/>
                    </a:lnTo>
                    <a:lnTo>
                      <a:pt x="46" y="221"/>
                    </a:lnTo>
                    <a:lnTo>
                      <a:pt x="48" y="223"/>
                    </a:lnTo>
                    <a:lnTo>
                      <a:pt x="50" y="223"/>
                    </a:lnTo>
                    <a:lnTo>
                      <a:pt x="50" y="225"/>
                    </a:lnTo>
                    <a:lnTo>
                      <a:pt x="52" y="227"/>
                    </a:lnTo>
                    <a:lnTo>
                      <a:pt x="50" y="227"/>
                    </a:lnTo>
                    <a:lnTo>
                      <a:pt x="50" y="225"/>
                    </a:lnTo>
                    <a:lnTo>
                      <a:pt x="48" y="225"/>
                    </a:lnTo>
                    <a:lnTo>
                      <a:pt x="46" y="223"/>
                    </a:lnTo>
                    <a:lnTo>
                      <a:pt x="46" y="225"/>
                    </a:lnTo>
                    <a:lnTo>
                      <a:pt x="46" y="225"/>
                    </a:lnTo>
                    <a:lnTo>
                      <a:pt x="48" y="227"/>
                    </a:lnTo>
                    <a:lnTo>
                      <a:pt x="50" y="227"/>
                    </a:lnTo>
                    <a:lnTo>
                      <a:pt x="50" y="229"/>
                    </a:lnTo>
                    <a:lnTo>
                      <a:pt x="50" y="231"/>
                    </a:lnTo>
                    <a:lnTo>
                      <a:pt x="50" y="231"/>
                    </a:lnTo>
                    <a:lnTo>
                      <a:pt x="52" y="231"/>
                    </a:lnTo>
                    <a:lnTo>
                      <a:pt x="52" y="229"/>
                    </a:lnTo>
                    <a:lnTo>
                      <a:pt x="54" y="229"/>
                    </a:lnTo>
                    <a:lnTo>
                      <a:pt x="56" y="229"/>
                    </a:lnTo>
                    <a:lnTo>
                      <a:pt x="56" y="229"/>
                    </a:lnTo>
                    <a:lnTo>
                      <a:pt x="58" y="229"/>
                    </a:lnTo>
                    <a:lnTo>
                      <a:pt x="58" y="229"/>
                    </a:lnTo>
                    <a:lnTo>
                      <a:pt x="58" y="229"/>
                    </a:lnTo>
                    <a:lnTo>
                      <a:pt x="58" y="229"/>
                    </a:lnTo>
                    <a:lnTo>
                      <a:pt x="58" y="227"/>
                    </a:lnTo>
                    <a:lnTo>
                      <a:pt x="58" y="227"/>
                    </a:lnTo>
                    <a:lnTo>
                      <a:pt x="56" y="227"/>
                    </a:lnTo>
                    <a:lnTo>
                      <a:pt x="56" y="227"/>
                    </a:lnTo>
                    <a:lnTo>
                      <a:pt x="54" y="227"/>
                    </a:lnTo>
                    <a:lnTo>
                      <a:pt x="54" y="225"/>
                    </a:lnTo>
                    <a:lnTo>
                      <a:pt x="54" y="223"/>
                    </a:lnTo>
                    <a:lnTo>
                      <a:pt x="52" y="223"/>
                    </a:lnTo>
                    <a:lnTo>
                      <a:pt x="52" y="221"/>
                    </a:lnTo>
                    <a:lnTo>
                      <a:pt x="54" y="221"/>
                    </a:lnTo>
                    <a:lnTo>
                      <a:pt x="54" y="221"/>
                    </a:lnTo>
                    <a:lnTo>
                      <a:pt x="56" y="223"/>
                    </a:lnTo>
                    <a:lnTo>
                      <a:pt x="58" y="225"/>
                    </a:lnTo>
                    <a:lnTo>
                      <a:pt x="60" y="227"/>
                    </a:lnTo>
                    <a:lnTo>
                      <a:pt x="62" y="229"/>
                    </a:lnTo>
                    <a:lnTo>
                      <a:pt x="62" y="231"/>
                    </a:lnTo>
                    <a:lnTo>
                      <a:pt x="62" y="231"/>
                    </a:lnTo>
                    <a:lnTo>
                      <a:pt x="64" y="231"/>
                    </a:lnTo>
                    <a:lnTo>
                      <a:pt x="64" y="233"/>
                    </a:lnTo>
                    <a:lnTo>
                      <a:pt x="62" y="237"/>
                    </a:lnTo>
                    <a:lnTo>
                      <a:pt x="62" y="237"/>
                    </a:lnTo>
                    <a:lnTo>
                      <a:pt x="62" y="239"/>
                    </a:lnTo>
                    <a:lnTo>
                      <a:pt x="60" y="239"/>
                    </a:lnTo>
                    <a:lnTo>
                      <a:pt x="60" y="241"/>
                    </a:lnTo>
                    <a:lnTo>
                      <a:pt x="62" y="243"/>
                    </a:lnTo>
                    <a:lnTo>
                      <a:pt x="62" y="245"/>
                    </a:lnTo>
                    <a:lnTo>
                      <a:pt x="62" y="245"/>
                    </a:lnTo>
                    <a:lnTo>
                      <a:pt x="62" y="247"/>
                    </a:lnTo>
                    <a:lnTo>
                      <a:pt x="64" y="247"/>
                    </a:lnTo>
                    <a:lnTo>
                      <a:pt x="66" y="249"/>
                    </a:lnTo>
                    <a:lnTo>
                      <a:pt x="66" y="251"/>
                    </a:lnTo>
                    <a:lnTo>
                      <a:pt x="66" y="251"/>
                    </a:lnTo>
                    <a:lnTo>
                      <a:pt x="66" y="251"/>
                    </a:lnTo>
                    <a:lnTo>
                      <a:pt x="64" y="253"/>
                    </a:lnTo>
                    <a:lnTo>
                      <a:pt x="66" y="255"/>
                    </a:lnTo>
                    <a:lnTo>
                      <a:pt x="66" y="255"/>
                    </a:lnTo>
                    <a:lnTo>
                      <a:pt x="68" y="255"/>
                    </a:lnTo>
                    <a:lnTo>
                      <a:pt x="72" y="257"/>
                    </a:lnTo>
                    <a:lnTo>
                      <a:pt x="72" y="255"/>
                    </a:lnTo>
                    <a:lnTo>
                      <a:pt x="72" y="255"/>
                    </a:lnTo>
                    <a:lnTo>
                      <a:pt x="70" y="253"/>
                    </a:lnTo>
                    <a:lnTo>
                      <a:pt x="70" y="253"/>
                    </a:lnTo>
                    <a:lnTo>
                      <a:pt x="70" y="251"/>
                    </a:lnTo>
                    <a:lnTo>
                      <a:pt x="68" y="249"/>
                    </a:lnTo>
                    <a:lnTo>
                      <a:pt x="70" y="247"/>
                    </a:lnTo>
                    <a:lnTo>
                      <a:pt x="70" y="247"/>
                    </a:lnTo>
                    <a:lnTo>
                      <a:pt x="70" y="247"/>
                    </a:lnTo>
                    <a:lnTo>
                      <a:pt x="72" y="247"/>
                    </a:lnTo>
                    <a:lnTo>
                      <a:pt x="72" y="247"/>
                    </a:lnTo>
                    <a:lnTo>
                      <a:pt x="72" y="249"/>
                    </a:lnTo>
                    <a:lnTo>
                      <a:pt x="72" y="249"/>
                    </a:lnTo>
                    <a:lnTo>
                      <a:pt x="72" y="249"/>
                    </a:lnTo>
                    <a:lnTo>
                      <a:pt x="72" y="249"/>
                    </a:lnTo>
                    <a:lnTo>
                      <a:pt x="72" y="251"/>
                    </a:lnTo>
                    <a:lnTo>
                      <a:pt x="74" y="253"/>
                    </a:lnTo>
                    <a:lnTo>
                      <a:pt x="74" y="255"/>
                    </a:lnTo>
                    <a:lnTo>
                      <a:pt x="74" y="257"/>
                    </a:lnTo>
                    <a:lnTo>
                      <a:pt x="74" y="257"/>
                    </a:lnTo>
                    <a:lnTo>
                      <a:pt x="74" y="257"/>
                    </a:lnTo>
                    <a:lnTo>
                      <a:pt x="74" y="259"/>
                    </a:lnTo>
                    <a:lnTo>
                      <a:pt x="74" y="259"/>
                    </a:lnTo>
                    <a:lnTo>
                      <a:pt x="76" y="257"/>
                    </a:lnTo>
                    <a:lnTo>
                      <a:pt x="80" y="255"/>
                    </a:lnTo>
                    <a:lnTo>
                      <a:pt x="78" y="253"/>
                    </a:lnTo>
                    <a:lnTo>
                      <a:pt x="78" y="251"/>
                    </a:lnTo>
                    <a:close/>
                    <a:moveTo>
                      <a:pt x="78" y="207"/>
                    </a:moveTo>
                    <a:lnTo>
                      <a:pt x="78" y="207"/>
                    </a:lnTo>
                    <a:lnTo>
                      <a:pt x="78" y="207"/>
                    </a:lnTo>
                    <a:lnTo>
                      <a:pt x="78" y="209"/>
                    </a:lnTo>
                    <a:lnTo>
                      <a:pt x="80" y="209"/>
                    </a:lnTo>
                    <a:lnTo>
                      <a:pt x="80" y="209"/>
                    </a:lnTo>
                    <a:lnTo>
                      <a:pt x="82" y="209"/>
                    </a:lnTo>
                    <a:lnTo>
                      <a:pt x="82" y="207"/>
                    </a:lnTo>
                    <a:lnTo>
                      <a:pt x="82" y="207"/>
                    </a:lnTo>
                    <a:lnTo>
                      <a:pt x="80" y="207"/>
                    </a:lnTo>
                    <a:lnTo>
                      <a:pt x="78" y="207"/>
                    </a:lnTo>
                    <a:close/>
                    <a:moveTo>
                      <a:pt x="82" y="205"/>
                    </a:moveTo>
                    <a:lnTo>
                      <a:pt x="82" y="203"/>
                    </a:lnTo>
                    <a:lnTo>
                      <a:pt x="82" y="203"/>
                    </a:lnTo>
                    <a:lnTo>
                      <a:pt x="82" y="203"/>
                    </a:lnTo>
                    <a:lnTo>
                      <a:pt x="80" y="203"/>
                    </a:lnTo>
                    <a:lnTo>
                      <a:pt x="80" y="205"/>
                    </a:lnTo>
                    <a:lnTo>
                      <a:pt x="82" y="205"/>
                    </a:lnTo>
                    <a:lnTo>
                      <a:pt x="82" y="205"/>
                    </a:lnTo>
                    <a:close/>
                    <a:moveTo>
                      <a:pt x="32" y="201"/>
                    </a:moveTo>
                    <a:lnTo>
                      <a:pt x="32" y="201"/>
                    </a:lnTo>
                    <a:lnTo>
                      <a:pt x="30" y="201"/>
                    </a:lnTo>
                    <a:lnTo>
                      <a:pt x="32" y="203"/>
                    </a:lnTo>
                    <a:lnTo>
                      <a:pt x="32" y="205"/>
                    </a:lnTo>
                    <a:lnTo>
                      <a:pt x="32" y="203"/>
                    </a:lnTo>
                    <a:lnTo>
                      <a:pt x="32" y="201"/>
                    </a:lnTo>
                    <a:close/>
                    <a:moveTo>
                      <a:pt x="116" y="207"/>
                    </a:moveTo>
                    <a:lnTo>
                      <a:pt x="114" y="207"/>
                    </a:lnTo>
                    <a:lnTo>
                      <a:pt x="114" y="205"/>
                    </a:lnTo>
                    <a:lnTo>
                      <a:pt x="112" y="203"/>
                    </a:lnTo>
                    <a:lnTo>
                      <a:pt x="110" y="203"/>
                    </a:lnTo>
                    <a:lnTo>
                      <a:pt x="108" y="201"/>
                    </a:lnTo>
                    <a:lnTo>
                      <a:pt x="106" y="201"/>
                    </a:lnTo>
                    <a:lnTo>
                      <a:pt x="102" y="199"/>
                    </a:lnTo>
                    <a:lnTo>
                      <a:pt x="100" y="199"/>
                    </a:lnTo>
                    <a:lnTo>
                      <a:pt x="100" y="201"/>
                    </a:lnTo>
                    <a:lnTo>
                      <a:pt x="98" y="201"/>
                    </a:lnTo>
                    <a:lnTo>
                      <a:pt x="98" y="201"/>
                    </a:lnTo>
                    <a:lnTo>
                      <a:pt x="96" y="201"/>
                    </a:lnTo>
                    <a:lnTo>
                      <a:pt x="98" y="203"/>
                    </a:lnTo>
                    <a:lnTo>
                      <a:pt x="98" y="205"/>
                    </a:lnTo>
                    <a:lnTo>
                      <a:pt x="98" y="205"/>
                    </a:lnTo>
                    <a:lnTo>
                      <a:pt x="96" y="207"/>
                    </a:lnTo>
                    <a:lnTo>
                      <a:pt x="94" y="207"/>
                    </a:lnTo>
                    <a:lnTo>
                      <a:pt x="94" y="207"/>
                    </a:lnTo>
                    <a:lnTo>
                      <a:pt x="92" y="207"/>
                    </a:lnTo>
                    <a:lnTo>
                      <a:pt x="92" y="207"/>
                    </a:lnTo>
                    <a:lnTo>
                      <a:pt x="90" y="207"/>
                    </a:lnTo>
                    <a:lnTo>
                      <a:pt x="88" y="205"/>
                    </a:lnTo>
                    <a:lnTo>
                      <a:pt x="88" y="205"/>
                    </a:lnTo>
                    <a:lnTo>
                      <a:pt x="86" y="205"/>
                    </a:lnTo>
                    <a:lnTo>
                      <a:pt x="86" y="207"/>
                    </a:lnTo>
                    <a:lnTo>
                      <a:pt x="86" y="207"/>
                    </a:lnTo>
                    <a:lnTo>
                      <a:pt x="86" y="209"/>
                    </a:lnTo>
                    <a:lnTo>
                      <a:pt x="86" y="209"/>
                    </a:lnTo>
                    <a:lnTo>
                      <a:pt x="86" y="211"/>
                    </a:lnTo>
                    <a:lnTo>
                      <a:pt x="84" y="213"/>
                    </a:lnTo>
                    <a:lnTo>
                      <a:pt x="84" y="215"/>
                    </a:lnTo>
                    <a:lnTo>
                      <a:pt x="82" y="215"/>
                    </a:lnTo>
                    <a:lnTo>
                      <a:pt x="80" y="217"/>
                    </a:lnTo>
                    <a:lnTo>
                      <a:pt x="80" y="217"/>
                    </a:lnTo>
                    <a:lnTo>
                      <a:pt x="80" y="217"/>
                    </a:lnTo>
                    <a:lnTo>
                      <a:pt x="82" y="217"/>
                    </a:lnTo>
                    <a:lnTo>
                      <a:pt x="84" y="217"/>
                    </a:lnTo>
                    <a:lnTo>
                      <a:pt x="84" y="217"/>
                    </a:lnTo>
                    <a:lnTo>
                      <a:pt x="86" y="219"/>
                    </a:lnTo>
                    <a:lnTo>
                      <a:pt x="86" y="219"/>
                    </a:lnTo>
                    <a:lnTo>
                      <a:pt x="86" y="219"/>
                    </a:lnTo>
                    <a:lnTo>
                      <a:pt x="88" y="219"/>
                    </a:lnTo>
                    <a:lnTo>
                      <a:pt x="88" y="221"/>
                    </a:lnTo>
                    <a:lnTo>
                      <a:pt x="88" y="221"/>
                    </a:lnTo>
                    <a:lnTo>
                      <a:pt x="88" y="221"/>
                    </a:lnTo>
                    <a:lnTo>
                      <a:pt x="88" y="223"/>
                    </a:lnTo>
                    <a:lnTo>
                      <a:pt x="88" y="223"/>
                    </a:lnTo>
                    <a:lnTo>
                      <a:pt x="90" y="225"/>
                    </a:lnTo>
                    <a:lnTo>
                      <a:pt x="90" y="225"/>
                    </a:lnTo>
                    <a:lnTo>
                      <a:pt x="92" y="225"/>
                    </a:lnTo>
                    <a:lnTo>
                      <a:pt x="92" y="229"/>
                    </a:lnTo>
                    <a:lnTo>
                      <a:pt x="94" y="227"/>
                    </a:lnTo>
                    <a:lnTo>
                      <a:pt x="96" y="229"/>
                    </a:lnTo>
                    <a:lnTo>
                      <a:pt x="96" y="229"/>
                    </a:lnTo>
                    <a:lnTo>
                      <a:pt x="96" y="227"/>
                    </a:lnTo>
                    <a:lnTo>
                      <a:pt x="96" y="225"/>
                    </a:lnTo>
                    <a:lnTo>
                      <a:pt x="96" y="223"/>
                    </a:lnTo>
                    <a:lnTo>
                      <a:pt x="98" y="223"/>
                    </a:lnTo>
                    <a:lnTo>
                      <a:pt x="98" y="223"/>
                    </a:lnTo>
                    <a:lnTo>
                      <a:pt x="98" y="219"/>
                    </a:lnTo>
                    <a:lnTo>
                      <a:pt x="98" y="217"/>
                    </a:lnTo>
                    <a:lnTo>
                      <a:pt x="102" y="215"/>
                    </a:lnTo>
                    <a:lnTo>
                      <a:pt x="102" y="215"/>
                    </a:lnTo>
                    <a:lnTo>
                      <a:pt x="106" y="215"/>
                    </a:lnTo>
                    <a:lnTo>
                      <a:pt x="108" y="215"/>
                    </a:lnTo>
                    <a:lnTo>
                      <a:pt x="112" y="219"/>
                    </a:lnTo>
                    <a:lnTo>
                      <a:pt x="112" y="219"/>
                    </a:lnTo>
                    <a:lnTo>
                      <a:pt x="112" y="217"/>
                    </a:lnTo>
                    <a:lnTo>
                      <a:pt x="112" y="217"/>
                    </a:lnTo>
                    <a:lnTo>
                      <a:pt x="112" y="215"/>
                    </a:lnTo>
                    <a:lnTo>
                      <a:pt x="112" y="213"/>
                    </a:lnTo>
                    <a:lnTo>
                      <a:pt x="114" y="211"/>
                    </a:lnTo>
                    <a:lnTo>
                      <a:pt x="116" y="209"/>
                    </a:lnTo>
                    <a:lnTo>
                      <a:pt x="116" y="209"/>
                    </a:lnTo>
                    <a:lnTo>
                      <a:pt x="116" y="207"/>
                    </a:lnTo>
                    <a:close/>
                    <a:moveTo>
                      <a:pt x="104" y="199"/>
                    </a:moveTo>
                    <a:lnTo>
                      <a:pt x="106" y="197"/>
                    </a:lnTo>
                    <a:lnTo>
                      <a:pt x="106" y="197"/>
                    </a:lnTo>
                    <a:lnTo>
                      <a:pt x="106" y="197"/>
                    </a:lnTo>
                    <a:lnTo>
                      <a:pt x="106" y="197"/>
                    </a:lnTo>
                    <a:lnTo>
                      <a:pt x="106" y="197"/>
                    </a:lnTo>
                    <a:lnTo>
                      <a:pt x="104" y="197"/>
                    </a:lnTo>
                    <a:lnTo>
                      <a:pt x="104" y="197"/>
                    </a:lnTo>
                    <a:lnTo>
                      <a:pt x="104" y="197"/>
                    </a:lnTo>
                    <a:lnTo>
                      <a:pt x="104" y="199"/>
                    </a:lnTo>
                    <a:close/>
                    <a:moveTo>
                      <a:pt x="114" y="197"/>
                    </a:moveTo>
                    <a:lnTo>
                      <a:pt x="114" y="197"/>
                    </a:lnTo>
                    <a:lnTo>
                      <a:pt x="114" y="197"/>
                    </a:lnTo>
                    <a:lnTo>
                      <a:pt x="112" y="199"/>
                    </a:lnTo>
                    <a:lnTo>
                      <a:pt x="112" y="201"/>
                    </a:lnTo>
                    <a:lnTo>
                      <a:pt x="112" y="201"/>
                    </a:lnTo>
                    <a:lnTo>
                      <a:pt x="114" y="203"/>
                    </a:lnTo>
                    <a:lnTo>
                      <a:pt x="116" y="203"/>
                    </a:lnTo>
                    <a:lnTo>
                      <a:pt x="116" y="201"/>
                    </a:lnTo>
                    <a:lnTo>
                      <a:pt x="114" y="199"/>
                    </a:lnTo>
                    <a:lnTo>
                      <a:pt x="116" y="197"/>
                    </a:lnTo>
                    <a:lnTo>
                      <a:pt x="114" y="197"/>
                    </a:lnTo>
                    <a:close/>
                    <a:moveTo>
                      <a:pt x="30" y="199"/>
                    </a:moveTo>
                    <a:lnTo>
                      <a:pt x="32" y="199"/>
                    </a:lnTo>
                    <a:lnTo>
                      <a:pt x="32" y="201"/>
                    </a:lnTo>
                    <a:lnTo>
                      <a:pt x="32" y="199"/>
                    </a:lnTo>
                    <a:lnTo>
                      <a:pt x="32" y="199"/>
                    </a:lnTo>
                    <a:lnTo>
                      <a:pt x="32" y="197"/>
                    </a:lnTo>
                    <a:lnTo>
                      <a:pt x="32" y="195"/>
                    </a:lnTo>
                    <a:lnTo>
                      <a:pt x="32" y="195"/>
                    </a:lnTo>
                    <a:lnTo>
                      <a:pt x="32" y="195"/>
                    </a:lnTo>
                    <a:lnTo>
                      <a:pt x="32" y="193"/>
                    </a:lnTo>
                    <a:lnTo>
                      <a:pt x="30" y="195"/>
                    </a:lnTo>
                    <a:lnTo>
                      <a:pt x="30" y="195"/>
                    </a:lnTo>
                    <a:lnTo>
                      <a:pt x="30" y="197"/>
                    </a:lnTo>
                    <a:lnTo>
                      <a:pt x="30" y="199"/>
                    </a:lnTo>
                    <a:close/>
                    <a:moveTo>
                      <a:pt x="180" y="193"/>
                    </a:moveTo>
                    <a:lnTo>
                      <a:pt x="178" y="193"/>
                    </a:lnTo>
                    <a:lnTo>
                      <a:pt x="178" y="193"/>
                    </a:lnTo>
                    <a:lnTo>
                      <a:pt x="180" y="193"/>
                    </a:lnTo>
                    <a:lnTo>
                      <a:pt x="180" y="193"/>
                    </a:lnTo>
                    <a:lnTo>
                      <a:pt x="180" y="193"/>
                    </a:lnTo>
                    <a:lnTo>
                      <a:pt x="180" y="193"/>
                    </a:lnTo>
                    <a:close/>
                    <a:moveTo>
                      <a:pt x="76" y="167"/>
                    </a:moveTo>
                    <a:lnTo>
                      <a:pt x="78" y="167"/>
                    </a:lnTo>
                    <a:lnTo>
                      <a:pt x="78" y="167"/>
                    </a:lnTo>
                    <a:lnTo>
                      <a:pt x="78" y="165"/>
                    </a:lnTo>
                    <a:lnTo>
                      <a:pt x="76" y="163"/>
                    </a:lnTo>
                    <a:lnTo>
                      <a:pt x="76" y="165"/>
                    </a:lnTo>
                    <a:lnTo>
                      <a:pt x="76" y="165"/>
                    </a:lnTo>
                    <a:lnTo>
                      <a:pt x="76" y="167"/>
                    </a:lnTo>
                    <a:close/>
                    <a:moveTo>
                      <a:pt x="138" y="136"/>
                    </a:moveTo>
                    <a:lnTo>
                      <a:pt x="138" y="136"/>
                    </a:lnTo>
                    <a:lnTo>
                      <a:pt x="140" y="134"/>
                    </a:lnTo>
                    <a:lnTo>
                      <a:pt x="140" y="132"/>
                    </a:lnTo>
                    <a:lnTo>
                      <a:pt x="138" y="132"/>
                    </a:lnTo>
                    <a:lnTo>
                      <a:pt x="138" y="130"/>
                    </a:lnTo>
                    <a:lnTo>
                      <a:pt x="138" y="128"/>
                    </a:lnTo>
                    <a:lnTo>
                      <a:pt x="136" y="126"/>
                    </a:lnTo>
                    <a:lnTo>
                      <a:pt x="136" y="128"/>
                    </a:lnTo>
                    <a:lnTo>
                      <a:pt x="136" y="130"/>
                    </a:lnTo>
                    <a:lnTo>
                      <a:pt x="136" y="132"/>
                    </a:lnTo>
                    <a:lnTo>
                      <a:pt x="136" y="132"/>
                    </a:lnTo>
                    <a:lnTo>
                      <a:pt x="136" y="132"/>
                    </a:lnTo>
                    <a:lnTo>
                      <a:pt x="138" y="134"/>
                    </a:lnTo>
                    <a:lnTo>
                      <a:pt x="138" y="134"/>
                    </a:lnTo>
                    <a:lnTo>
                      <a:pt x="138" y="136"/>
                    </a:lnTo>
                    <a:lnTo>
                      <a:pt x="136" y="136"/>
                    </a:lnTo>
                    <a:lnTo>
                      <a:pt x="138" y="136"/>
                    </a:lnTo>
                    <a:close/>
                    <a:moveTo>
                      <a:pt x="190" y="173"/>
                    </a:moveTo>
                    <a:lnTo>
                      <a:pt x="186" y="169"/>
                    </a:lnTo>
                    <a:lnTo>
                      <a:pt x="186" y="167"/>
                    </a:lnTo>
                    <a:lnTo>
                      <a:pt x="184" y="165"/>
                    </a:lnTo>
                    <a:lnTo>
                      <a:pt x="184" y="165"/>
                    </a:lnTo>
                    <a:lnTo>
                      <a:pt x="184" y="163"/>
                    </a:lnTo>
                    <a:lnTo>
                      <a:pt x="184" y="161"/>
                    </a:lnTo>
                    <a:lnTo>
                      <a:pt x="184" y="161"/>
                    </a:lnTo>
                    <a:lnTo>
                      <a:pt x="184" y="157"/>
                    </a:lnTo>
                    <a:lnTo>
                      <a:pt x="182" y="155"/>
                    </a:lnTo>
                    <a:lnTo>
                      <a:pt x="184" y="153"/>
                    </a:lnTo>
                    <a:lnTo>
                      <a:pt x="184" y="153"/>
                    </a:lnTo>
                    <a:lnTo>
                      <a:pt x="184" y="150"/>
                    </a:lnTo>
                    <a:lnTo>
                      <a:pt x="184" y="148"/>
                    </a:lnTo>
                    <a:lnTo>
                      <a:pt x="182" y="142"/>
                    </a:lnTo>
                    <a:lnTo>
                      <a:pt x="178" y="138"/>
                    </a:lnTo>
                    <a:lnTo>
                      <a:pt x="178" y="136"/>
                    </a:lnTo>
                    <a:lnTo>
                      <a:pt x="176" y="134"/>
                    </a:lnTo>
                    <a:lnTo>
                      <a:pt x="174" y="132"/>
                    </a:lnTo>
                    <a:lnTo>
                      <a:pt x="174" y="130"/>
                    </a:lnTo>
                    <a:lnTo>
                      <a:pt x="174" y="126"/>
                    </a:lnTo>
                    <a:lnTo>
                      <a:pt x="174" y="126"/>
                    </a:lnTo>
                    <a:lnTo>
                      <a:pt x="176" y="126"/>
                    </a:lnTo>
                    <a:lnTo>
                      <a:pt x="178" y="126"/>
                    </a:lnTo>
                    <a:lnTo>
                      <a:pt x="180" y="126"/>
                    </a:lnTo>
                    <a:lnTo>
                      <a:pt x="180" y="124"/>
                    </a:lnTo>
                    <a:lnTo>
                      <a:pt x="178" y="122"/>
                    </a:lnTo>
                    <a:lnTo>
                      <a:pt x="178" y="118"/>
                    </a:lnTo>
                    <a:lnTo>
                      <a:pt x="178" y="118"/>
                    </a:lnTo>
                    <a:lnTo>
                      <a:pt x="178" y="116"/>
                    </a:lnTo>
                    <a:lnTo>
                      <a:pt x="178" y="116"/>
                    </a:lnTo>
                    <a:lnTo>
                      <a:pt x="176" y="114"/>
                    </a:lnTo>
                    <a:lnTo>
                      <a:pt x="178" y="114"/>
                    </a:lnTo>
                    <a:lnTo>
                      <a:pt x="178" y="114"/>
                    </a:lnTo>
                    <a:lnTo>
                      <a:pt x="178" y="114"/>
                    </a:lnTo>
                    <a:lnTo>
                      <a:pt x="178" y="114"/>
                    </a:lnTo>
                    <a:lnTo>
                      <a:pt x="178" y="112"/>
                    </a:lnTo>
                    <a:lnTo>
                      <a:pt x="180" y="112"/>
                    </a:lnTo>
                    <a:lnTo>
                      <a:pt x="178" y="110"/>
                    </a:lnTo>
                    <a:lnTo>
                      <a:pt x="178" y="106"/>
                    </a:lnTo>
                    <a:lnTo>
                      <a:pt x="176" y="104"/>
                    </a:lnTo>
                    <a:lnTo>
                      <a:pt x="176" y="102"/>
                    </a:lnTo>
                    <a:lnTo>
                      <a:pt x="174" y="102"/>
                    </a:lnTo>
                    <a:lnTo>
                      <a:pt x="174" y="100"/>
                    </a:lnTo>
                    <a:lnTo>
                      <a:pt x="174" y="100"/>
                    </a:lnTo>
                    <a:lnTo>
                      <a:pt x="172" y="98"/>
                    </a:lnTo>
                    <a:lnTo>
                      <a:pt x="170" y="96"/>
                    </a:lnTo>
                    <a:lnTo>
                      <a:pt x="166" y="92"/>
                    </a:lnTo>
                    <a:lnTo>
                      <a:pt x="162" y="90"/>
                    </a:lnTo>
                    <a:lnTo>
                      <a:pt x="160" y="88"/>
                    </a:lnTo>
                    <a:lnTo>
                      <a:pt x="158" y="88"/>
                    </a:lnTo>
                    <a:lnTo>
                      <a:pt x="156" y="86"/>
                    </a:lnTo>
                    <a:lnTo>
                      <a:pt x="156" y="84"/>
                    </a:lnTo>
                    <a:lnTo>
                      <a:pt x="152" y="78"/>
                    </a:lnTo>
                    <a:lnTo>
                      <a:pt x="152" y="76"/>
                    </a:lnTo>
                    <a:lnTo>
                      <a:pt x="150" y="74"/>
                    </a:lnTo>
                    <a:lnTo>
                      <a:pt x="148" y="74"/>
                    </a:lnTo>
                    <a:lnTo>
                      <a:pt x="148" y="74"/>
                    </a:lnTo>
                    <a:lnTo>
                      <a:pt x="144" y="72"/>
                    </a:lnTo>
                    <a:lnTo>
                      <a:pt x="144" y="72"/>
                    </a:lnTo>
                    <a:lnTo>
                      <a:pt x="142" y="72"/>
                    </a:lnTo>
                    <a:lnTo>
                      <a:pt x="142" y="72"/>
                    </a:lnTo>
                    <a:lnTo>
                      <a:pt x="142" y="74"/>
                    </a:lnTo>
                    <a:lnTo>
                      <a:pt x="142" y="76"/>
                    </a:lnTo>
                    <a:lnTo>
                      <a:pt x="144" y="78"/>
                    </a:lnTo>
                    <a:lnTo>
                      <a:pt x="148" y="78"/>
                    </a:lnTo>
                    <a:lnTo>
                      <a:pt x="148" y="76"/>
                    </a:lnTo>
                    <a:lnTo>
                      <a:pt x="148" y="76"/>
                    </a:lnTo>
                    <a:lnTo>
                      <a:pt x="148" y="76"/>
                    </a:lnTo>
                    <a:lnTo>
                      <a:pt x="150" y="76"/>
                    </a:lnTo>
                    <a:lnTo>
                      <a:pt x="150" y="78"/>
                    </a:lnTo>
                    <a:lnTo>
                      <a:pt x="152" y="80"/>
                    </a:lnTo>
                    <a:lnTo>
                      <a:pt x="152" y="82"/>
                    </a:lnTo>
                    <a:lnTo>
                      <a:pt x="150" y="82"/>
                    </a:lnTo>
                    <a:lnTo>
                      <a:pt x="148" y="82"/>
                    </a:lnTo>
                    <a:lnTo>
                      <a:pt x="146" y="82"/>
                    </a:lnTo>
                    <a:lnTo>
                      <a:pt x="146" y="82"/>
                    </a:lnTo>
                    <a:lnTo>
                      <a:pt x="146" y="84"/>
                    </a:lnTo>
                    <a:lnTo>
                      <a:pt x="146" y="84"/>
                    </a:lnTo>
                    <a:lnTo>
                      <a:pt x="146" y="82"/>
                    </a:lnTo>
                    <a:lnTo>
                      <a:pt x="144" y="82"/>
                    </a:lnTo>
                    <a:lnTo>
                      <a:pt x="142" y="78"/>
                    </a:lnTo>
                    <a:lnTo>
                      <a:pt x="140" y="78"/>
                    </a:lnTo>
                    <a:lnTo>
                      <a:pt x="140" y="76"/>
                    </a:lnTo>
                    <a:lnTo>
                      <a:pt x="138" y="76"/>
                    </a:lnTo>
                    <a:lnTo>
                      <a:pt x="138" y="76"/>
                    </a:lnTo>
                    <a:lnTo>
                      <a:pt x="136" y="76"/>
                    </a:lnTo>
                    <a:lnTo>
                      <a:pt x="136" y="76"/>
                    </a:lnTo>
                    <a:lnTo>
                      <a:pt x="136" y="78"/>
                    </a:lnTo>
                    <a:lnTo>
                      <a:pt x="138" y="80"/>
                    </a:lnTo>
                    <a:lnTo>
                      <a:pt x="138" y="82"/>
                    </a:lnTo>
                    <a:lnTo>
                      <a:pt x="140" y="84"/>
                    </a:lnTo>
                    <a:lnTo>
                      <a:pt x="140" y="84"/>
                    </a:lnTo>
                    <a:lnTo>
                      <a:pt x="138" y="84"/>
                    </a:lnTo>
                    <a:lnTo>
                      <a:pt x="138" y="84"/>
                    </a:lnTo>
                    <a:lnTo>
                      <a:pt x="138" y="84"/>
                    </a:lnTo>
                    <a:lnTo>
                      <a:pt x="136" y="86"/>
                    </a:lnTo>
                    <a:lnTo>
                      <a:pt x="136" y="86"/>
                    </a:lnTo>
                    <a:lnTo>
                      <a:pt x="136" y="88"/>
                    </a:lnTo>
                    <a:lnTo>
                      <a:pt x="136" y="88"/>
                    </a:lnTo>
                    <a:lnTo>
                      <a:pt x="138" y="90"/>
                    </a:lnTo>
                    <a:lnTo>
                      <a:pt x="140" y="92"/>
                    </a:lnTo>
                    <a:lnTo>
                      <a:pt x="140" y="94"/>
                    </a:lnTo>
                    <a:lnTo>
                      <a:pt x="142" y="96"/>
                    </a:lnTo>
                    <a:lnTo>
                      <a:pt x="142" y="98"/>
                    </a:lnTo>
                    <a:lnTo>
                      <a:pt x="142" y="96"/>
                    </a:lnTo>
                    <a:lnTo>
                      <a:pt x="142" y="98"/>
                    </a:lnTo>
                    <a:lnTo>
                      <a:pt x="140" y="98"/>
                    </a:lnTo>
                    <a:lnTo>
                      <a:pt x="140" y="98"/>
                    </a:lnTo>
                    <a:lnTo>
                      <a:pt x="142" y="98"/>
                    </a:lnTo>
                    <a:lnTo>
                      <a:pt x="142" y="98"/>
                    </a:lnTo>
                    <a:lnTo>
                      <a:pt x="144" y="98"/>
                    </a:lnTo>
                    <a:lnTo>
                      <a:pt x="144" y="100"/>
                    </a:lnTo>
                    <a:lnTo>
                      <a:pt x="146" y="102"/>
                    </a:lnTo>
                    <a:lnTo>
                      <a:pt x="148" y="104"/>
                    </a:lnTo>
                    <a:lnTo>
                      <a:pt x="148" y="106"/>
                    </a:lnTo>
                    <a:lnTo>
                      <a:pt x="150" y="108"/>
                    </a:lnTo>
                    <a:lnTo>
                      <a:pt x="150" y="108"/>
                    </a:lnTo>
                    <a:lnTo>
                      <a:pt x="150" y="108"/>
                    </a:lnTo>
                    <a:lnTo>
                      <a:pt x="150" y="110"/>
                    </a:lnTo>
                    <a:lnTo>
                      <a:pt x="150" y="110"/>
                    </a:lnTo>
                    <a:lnTo>
                      <a:pt x="150" y="112"/>
                    </a:lnTo>
                    <a:lnTo>
                      <a:pt x="150" y="116"/>
                    </a:lnTo>
                    <a:lnTo>
                      <a:pt x="150" y="118"/>
                    </a:lnTo>
                    <a:lnTo>
                      <a:pt x="150" y="120"/>
                    </a:lnTo>
                    <a:lnTo>
                      <a:pt x="150" y="122"/>
                    </a:lnTo>
                    <a:lnTo>
                      <a:pt x="150" y="124"/>
                    </a:lnTo>
                    <a:lnTo>
                      <a:pt x="150" y="126"/>
                    </a:lnTo>
                    <a:lnTo>
                      <a:pt x="150" y="128"/>
                    </a:lnTo>
                    <a:lnTo>
                      <a:pt x="152" y="130"/>
                    </a:lnTo>
                    <a:lnTo>
                      <a:pt x="152" y="130"/>
                    </a:lnTo>
                    <a:lnTo>
                      <a:pt x="150" y="132"/>
                    </a:lnTo>
                    <a:lnTo>
                      <a:pt x="146" y="136"/>
                    </a:lnTo>
                    <a:lnTo>
                      <a:pt x="146" y="136"/>
                    </a:lnTo>
                    <a:lnTo>
                      <a:pt x="146" y="138"/>
                    </a:lnTo>
                    <a:lnTo>
                      <a:pt x="146" y="140"/>
                    </a:lnTo>
                    <a:lnTo>
                      <a:pt x="146" y="142"/>
                    </a:lnTo>
                    <a:lnTo>
                      <a:pt x="146" y="144"/>
                    </a:lnTo>
                    <a:lnTo>
                      <a:pt x="144" y="146"/>
                    </a:lnTo>
                    <a:lnTo>
                      <a:pt x="142" y="148"/>
                    </a:lnTo>
                    <a:lnTo>
                      <a:pt x="140" y="148"/>
                    </a:lnTo>
                    <a:lnTo>
                      <a:pt x="138" y="150"/>
                    </a:lnTo>
                    <a:lnTo>
                      <a:pt x="134" y="153"/>
                    </a:lnTo>
                    <a:lnTo>
                      <a:pt x="134" y="153"/>
                    </a:lnTo>
                    <a:lnTo>
                      <a:pt x="132" y="155"/>
                    </a:lnTo>
                    <a:lnTo>
                      <a:pt x="132" y="157"/>
                    </a:lnTo>
                    <a:lnTo>
                      <a:pt x="132" y="157"/>
                    </a:lnTo>
                    <a:lnTo>
                      <a:pt x="130" y="155"/>
                    </a:lnTo>
                    <a:lnTo>
                      <a:pt x="128" y="155"/>
                    </a:lnTo>
                    <a:lnTo>
                      <a:pt x="126" y="153"/>
                    </a:lnTo>
                    <a:lnTo>
                      <a:pt x="126" y="153"/>
                    </a:lnTo>
                    <a:lnTo>
                      <a:pt x="126" y="150"/>
                    </a:lnTo>
                    <a:lnTo>
                      <a:pt x="124" y="148"/>
                    </a:lnTo>
                    <a:lnTo>
                      <a:pt x="124" y="148"/>
                    </a:lnTo>
                    <a:lnTo>
                      <a:pt x="124" y="148"/>
                    </a:lnTo>
                    <a:lnTo>
                      <a:pt x="124" y="146"/>
                    </a:lnTo>
                    <a:lnTo>
                      <a:pt x="126" y="146"/>
                    </a:lnTo>
                    <a:lnTo>
                      <a:pt x="128" y="142"/>
                    </a:lnTo>
                    <a:lnTo>
                      <a:pt x="126" y="142"/>
                    </a:lnTo>
                    <a:lnTo>
                      <a:pt x="126" y="142"/>
                    </a:lnTo>
                    <a:lnTo>
                      <a:pt x="124" y="142"/>
                    </a:lnTo>
                    <a:lnTo>
                      <a:pt x="122" y="144"/>
                    </a:lnTo>
                    <a:lnTo>
                      <a:pt x="120" y="144"/>
                    </a:lnTo>
                    <a:lnTo>
                      <a:pt x="120" y="148"/>
                    </a:lnTo>
                    <a:lnTo>
                      <a:pt x="122" y="153"/>
                    </a:lnTo>
                    <a:lnTo>
                      <a:pt x="124" y="157"/>
                    </a:lnTo>
                    <a:lnTo>
                      <a:pt x="122" y="159"/>
                    </a:lnTo>
                    <a:lnTo>
                      <a:pt x="122" y="163"/>
                    </a:lnTo>
                    <a:lnTo>
                      <a:pt x="120" y="165"/>
                    </a:lnTo>
                    <a:lnTo>
                      <a:pt x="120" y="165"/>
                    </a:lnTo>
                    <a:lnTo>
                      <a:pt x="120" y="167"/>
                    </a:lnTo>
                    <a:lnTo>
                      <a:pt x="120" y="171"/>
                    </a:lnTo>
                    <a:lnTo>
                      <a:pt x="120" y="173"/>
                    </a:lnTo>
                    <a:lnTo>
                      <a:pt x="122" y="175"/>
                    </a:lnTo>
                    <a:lnTo>
                      <a:pt x="122" y="175"/>
                    </a:lnTo>
                    <a:lnTo>
                      <a:pt x="120" y="177"/>
                    </a:lnTo>
                    <a:lnTo>
                      <a:pt x="120" y="179"/>
                    </a:lnTo>
                    <a:lnTo>
                      <a:pt x="118" y="179"/>
                    </a:lnTo>
                    <a:lnTo>
                      <a:pt x="116" y="179"/>
                    </a:lnTo>
                    <a:lnTo>
                      <a:pt x="112" y="179"/>
                    </a:lnTo>
                    <a:lnTo>
                      <a:pt x="112" y="179"/>
                    </a:lnTo>
                    <a:lnTo>
                      <a:pt x="110" y="177"/>
                    </a:lnTo>
                    <a:lnTo>
                      <a:pt x="110" y="177"/>
                    </a:lnTo>
                    <a:lnTo>
                      <a:pt x="110" y="175"/>
                    </a:lnTo>
                    <a:lnTo>
                      <a:pt x="110" y="175"/>
                    </a:lnTo>
                    <a:lnTo>
                      <a:pt x="108" y="175"/>
                    </a:lnTo>
                    <a:lnTo>
                      <a:pt x="106" y="177"/>
                    </a:lnTo>
                    <a:lnTo>
                      <a:pt x="98" y="177"/>
                    </a:lnTo>
                    <a:lnTo>
                      <a:pt x="98" y="177"/>
                    </a:lnTo>
                    <a:lnTo>
                      <a:pt x="96" y="179"/>
                    </a:lnTo>
                    <a:lnTo>
                      <a:pt x="92" y="179"/>
                    </a:lnTo>
                    <a:lnTo>
                      <a:pt x="92" y="179"/>
                    </a:lnTo>
                    <a:lnTo>
                      <a:pt x="90" y="179"/>
                    </a:lnTo>
                    <a:lnTo>
                      <a:pt x="88" y="179"/>
                    </a:lnTo>
                    <a:lnTo>
                      <a:pt x="86" y="179"/>
                    </a:lnTo>
                    <a:lnTo>
                      <a:pt x="84" y="179"/>
                    </a:lnTo>
                    <a:lnTo>
                      <a:pt x="84" y="179"/>
                    </a:lnTo>
                    <a:lnTo>
                      <a:pt x="82" y="177"/>
                    </a:lnTo>
                    <a:lnTo>
                      <a:pt x="80" y="177"/>
                    </a:lnTo>
                    <a:lnTo>
                      <a:pt x="78" y="179"/>
                    </a:lnTo>
                    <a:lnTo>
                      <a:pt x="74" y="179"/>
                    </a:lnTo>
                    <a:lnTo>
                      <a:pt x="74" y="181"/>
                    </a:lnTo>
                    <a:lnTo>
                      <a:pt x="74" y="183"/>
                    </a:lnTo>
                    <a:lnTo>
                      <a:pt x="72" y="185"/>
                    </a:lnTo>
                    <a:lnTo>
                      <a:pt x="70" y="187"/>
                    </a:lnTo>
                    <a:lnTo>
                      <a:pt x="70" y="189"/>
                    </a:lnTo>
                    <a:lnTo>
                      <a:pt x="68" y="189"/>
                    </a:lnTo>
                    <a:lnTo>
                      <a:pt x="68" y="191"/>
                    </a:lnTo>
                    <a:lnTo>
                      <a:pt x="68" y="193"/>
                    </a:lnTo>
                    <a:lnTo>
                      <a:pt x="66" y="195"/>
                    </a:lnTo>
                    <a:lnTo>
                      <a:pt x="64" y="195"/>
                    </a:lnTo>
                    <a:lnTo>
                      <a:pt x="64" y="197"/>
                    </a:lnTo>
                    <a:lnTo>
                      <a:pt x="62" y="197"/>
                    </a:lnTo>
                    <a:lnTo>
                      <a:pt x="62" y="199"/>
                    </a:lnTo>
                    <a:lnTo>
                      <a:pt x="60" y="199"/>
                    </a:lnTo>
                    <a:lnTo>
                      <a:pt x="58" y="199"/>
                    </a:lnTo>
                    <a:lnTo>
                      <a:pt x="56" y="199"/>
                    </a:lnTo>
                    <a:lnTo>
                      <a:pt x="56" y="199"/>
                    </a:lnTo>
                    <a:lnTo>
                      <a:pt x="56" y="201"/>
                    </a:lnTo>
                    <a:lnTo>
                      <a:pt x="56" y="201"/>
                    </a:lnTo>
                    <a:lnTo>
                      <a:pt x="58" y="207"/>
                    </a:lnTo>
                    <a:lnTo>
                      <a:pt x="60" y="205"/>
                    </a:lnTo>
                    <a:lnTo>
                      <a:pt x="60" y="205"/>
                    </a:lnTo>
                    <a:lnTo>
                      <a:pt x="62" y="207"/>
                    </a:lnTo>
                    <a:lnTo>
                      <a:pt x="64" y="207"/>
                    </a:lnTo>
                    <a:lnTo>
                      <a:pt x="64" y="207"/>
                    </a:lnTo>
                    <a:lnTo>
                      <a:pt x="66" y="207"/>
                    </a:lnTo>
                    <a:lnTo>
                      <a:pt x="66" y="205"/>
                    </a:lnTo>
                    <a:lnTo>
                      <a:pt x="70" y="205"/>
                    </a:lnTo>
                    <a:lnTo>
                      <a:pt x="70" y="205"/>
                    </a:lnTo>
                    <a:lnTo>
                      <a:pt x="76" y="209"/>
                    </a:lnTo>
                    <a:lnTo>
                      <a:pt x="78" y="209"/>
                    </a:lnTo>
                    <a:lnTo>
                      <a:pt x="78" y="207"/>
                    </a:lnTo>
                    <a:lnTo>
                      <a:pt x="78" y="205"/>
                    </a:lnTo>
                    <a:lnTo>
                      <a:pt x="76" y="203"/>
                    </a:lnTo>
                    <a:lnTo>
                      <a:pt x="76" y="201"/>
                    </a:lnTo>
                    <a:lnTo>
                      <a:pt x="78" y="199"/>
                    </a:lnTo>
                    <a:lnTo>
                      <a:pt x="80" y="201"/>
                    </a:lnTo>
                    <a:lnTo>
                      <a:pt x="82" y="201"/>
                    </a:lnTo>
                    <a:lnTo>
                      <a:pt x="84" y="201"/>
                    </a:lnTo>
                    <a:lnTo>
                      <a:pt x="88" y="201"/>
                    </a:lnTo>
                    <a:lnTo>
                      <a:pt x="90" y="201"/>
                    </a:lnTo>
                    <a:lnTo>
                      <a:pt x="90" y="199"/>
                    </a:lnTo>
                    <a:lnTo>
                      <a:pt x="92" y="199"/>
                    </a:lnTo>
                    <a:lnTo>
                      <a:pt x="92" y="199"/>
                    </a:lnTo>
                    <a:lnTo>
                      <a:pt x="94" y="199"/>
                    </a:lnTo>
                    <a:lnTo>
                      <a:pt x="94" y="197"/>
                    </a:lnTo>
                    <a:lnTo>
                      <a:pt x="96" y="197"/>
                    </a:lnTo>
                    <a:lnTo>
                      <a:pt x="98" y="197"/>
                    </a:lnTo>
                    <a:lnTo>
                      <a:pt x="100" y="197"/>
                    </a:lnTo>
                    <a:lnTo>
                      <a:pt x="102" y="195"/>
                    </a:lnTo>
                    <a:lnTo>
                      <a:pt x="102" y="193"/>
                    </a:lnTo>
                    <a:lnTo>
                      <a:pt x="102" y="193"/>
                    </a:lnTo>
                    <a:lnTo>
                      <a:pt x="104" y="193"/>
                    </a:lnTo>
                    <a:lnTo>
                      <a:pt x="106" y="193"/>
                    </a:lnTo>
                    <a:lnTo>
                      <a:pt x="108" y="193"/>
                    </a:lnTo>
                    <a:lnTo>
                      <a:pt x="110" y="193"/>
                    </a:lnTo>
                    <a:lnTo>
                      <a:pt x="110" y="193"/>
                    </a:lnTo>
                    <a:lnTo>
                      <a:pt x="114" y="195"/>
                    </a:lnTo>
                    <a:lnTo>
                      <a:pt x="116" y="195"/>
                    </a:lnTo>
                    <a:lnTo>
                      <a:pt x="118" y="195"/>
                    </a:lnTo>
                    <a:lnTo>
                      <a:pt x="120" y="195"/>
                    </a:lnTo>
                    <a:lnTo>
                      <a:pt x="120" y="195"/>
                    </a:lnTo>
                    <a:lnTo>
                      <a:pt x="122" y="197"/>
                    </a:lnTo>
                    <a:lnTo>
                      <a:pt x="122" y="197"/>
                    </a:lnTo>
                    <a:lnTo>
                      <a:pt x="120" y="199"/>
                    </a:lnTo>
                    <a:lnTo>
                      <a:pt x="120" y="199"/>
                    </a:lnTo>
                    <a:lnTo>
                      <a:pt x="118" y="201"/>
                    </a:lnTo>
                    <a:lnTo>
                      <a:pt x="118" y="201"/>
                    </a:lnTo>
                    <a:lnTo>
                      <a:pt x="120" y="203"/>
                    </a:lnTo>
                    <a:lnTo>
                      <a:pt x="122" y="205"/>
                    </a:lnTo>
                    <a:lnTo>
                      <a:pt x="122" y="207"/>
                    </a:lnTo>
                    <a:lnTo>
                      <a:pt x="124" y="209"/>
                    </a:lnTo>
                    <a:lnTo>
                      <a:pt x="126" y="211"/>
                    </a:lnTo>
                    <a:lnTo>
                      <a:pt x="128" y="213"/>
                    </a:lnTo>
                    <a:lnTo>
                      <a:pt x="130" y="215"/>
                    </a:lnTo>
                    <a:lnTo>
                      <a:pt x="134" y="215"/>
                    </a:lnTo>
                    <a:lnTo>
                      <a:pt x="136" y="213"/>
                    </a:lnTo>
                    <a:lnTo>
                      <a:pt x="136" y="211"/>
                    </a:lnTo>
                    <a:lnTo>
                      <a:pt x="138" y="205"/>
                    </a:lnTo>
                    <a:lnTo>
                      <a:pt x="138" y="203"/>
                    </a:lnTo>
                    <a:lnTo>
                      <a:pt x="140" y="201"/>
                    </a:lnTo>
                    <a:lnTo>
                      <a:pt x="144" y="201"/>
                    </a:lnTo>
                    <a:lnTo>
                      <a:pt x="144" y="201"/>
                    </a:lnTo>
                    <a:lnTo>
                      <a:pt x="144" y="199"/>
                    </a:lnTo>
                    <a:lnTo>
                      <a:pt x="144" y="199"/>
                    </a:lnTo>
                    <a:lnTo>
                      <a:pt x="144" y="197"/>
                    </a:lnTo>
                    <a:lnTo>
                      <a:pt x="138" y="195"/>
                    </a:lnTo>
                    <a:lnTo>
                      <a:pt x="138" y="193"/>
                    </a:lnTo>
                    <a:lnTo>
                      <a:pt x="136" y="191"/>
                    </a:lnTo>
                    <a:lnTo>
                      <a:pt x="138" y="189"/>
                    </a:lnTo>
                    <a:lnTo>
                      <a:pt x="138" y="187"/>
                    </a:lnTo>
                    <a:lnTo>
                      <a:pt x="138" y="187"/>
                    </a:lnTo>
                    <a:lnTo>
                      <a:pt x="138" y="187"/>
                    </a:lnTo>
                    <a:lnTo>
                      <a:pt x="140" y="187"/>
                    </a:lnTo>
                    <a:lnTo>
                      <a:pt x="140" y="189"/>
                    </a:lnTo>
                    <a:lnTo>
                      <a:pt x="140" y="189"/>
                    </a:lnTo>
                    <a:lnTo>
                      <a:pt x="142" y="191"/>
                    </a:lnTo>
                    <a:lnTo>
                      <a:pt x="142" y="193"/>
                    </a:lnTo>
                    <a:lnTo>
                      <a:pt x="142" y="193"/>
                    </a:lnTo>
                    <a:lnTo>
                      <a:pt x="142" y="193"/>
                    </a:lnTo>
                    <a:lnTo>
                      <a:pt x="142" y="191"/>
                    </a:lnTo>
                    <a:lnTo>
                      <a:pt x="142" y="191"/>
                    </a:lnTo>
                    <a:lnTo>
                      <a:pt x="144" y="191"/>
                    </a:lnTo>
                    <a:lnTo>
                      <a:pt x="144" y="193"/>
                    </a:lnTo>
                    <a:lnTo>
                      <a:pt x="144" y="193"/>
                    </a:lnTo>
                    <a:lnTo>
                      <a:pt x="146" y="193"/>
                    </a:lnTo>
                    <a:lnTo>
                      <a:pt x="148" y="193"/>
                    </a:lnTo>
                    <a:lnTo>
                      <a:pt x="148" y="193"/>
                    </a:lnTo>
                    <a:lnTo>
                      <a:pt x="148" y="193"/>
                    </a:lnTo>
                    <a:lnTo>
                      <a:pt x="146" y="195"/>
                    </a:lnTo>
                    <a:lnTo>
                      <a:pt x="146" y="195"/>
                    </a:lnTo>
                    <a:lnTo>
                      <a:pt x="150" y="195"/>
                    </a:lnTo>
                    <a:lnTo>
                      <a:pt x="152" y="195"/>
                    </a:lnTo>
                    <a:lnTo>
                      <a:pt x="156" y="195"/>
                    </a:lnTo>
                    <a:lnTo>
                      <a:pt x="158" y="195"/>
                    </a:lnTo>
                    <a:lnTo>
                      <a:pt x="158" y="195"/>
                    </a:lnTo>
                    <a:lnTo>
                      <a:pt x="162" y="195"/>
                    </a:lnTo>
                    <a:lnTo>
                      <a:pt x="162" y="193"/>
                    </a:lnTo>
                    <a:lnTo>
                      <a:pt x="162" y="191"/>
                    </a:lnTo>
                    <a:lnTo>
                      <a:pt x="164" y="189"/>
                    </a:lnTo>
                    <a:lnTo>
                      <a:pt x="164" y="189"/>
                    </a:lnTo>
                    <a:lnTo>
                      <a:pt x="164" y="187"/>
                    </a:lnTo>
                    <a:lnTo>
                      <a:pt x="164" y="187"/>
                    </a:lnTo>
                    <a:lnTo>
                      <a:pt x="166" y="185"/>
                    </a:lnTo>
                    <a:lnTo>
                      <a:pt x="168" y="187"/>
                    </a:lnTo>
                    <a:lnTo>
                      <a:pt x="170" y="187"/>
                    </a:lnTo>
                    <a:lnTo>
                      <a:pt x="168" y="189"/>
                    </a:lnTo>
                    <a:lnTo>
                      <a:pt x="170" y="191"/>
                    </a:lnTo>
                    <a:lnTo>
                      <a:pt x="170" y="193"/>
                    </a:lnTo>
                    <a:lnTo>
                      <a:pt x="170" y="195"/>
                    </a:lnTo>
                    <a:lnTo>
                      <a:pt x="172" y="195"/>
                    </a:lnTo>
                    <a:lnTo>
                      <a:pt x="172" y="195"/>
                    </a:lnTo>
                    <a:lnTo>
                      <a:pt x="174" y="193"/>
                    </a:lnTo>
                    <a:lnTo>
                      <a:pt x="174" y="193"/>
                    </a:lnTo>
                    <a:lnTo>
                      <a:pt x="174" y="191"/>
                    </a:lnTo>
                    <a:lnTo>
                      <a:pt x="174" y="189"/>
                    </a:lnTo>
                    <a:lnTo>
                      <a:pt x="172" y="187"/>
                    </a:lnTo>
                    <a:lnTo>
                      <a:pt x="172" y="185"/>
                    </a:lnTo>
                    <a:lnTo>
                      <a:pt x="172" y="185"/>
                    </a:lnTo>
                    <a:lnTo>
                      <a:pt x="172" y="183"/>
                    </a:lnTo>
                    <a:lnTo>
                      <a:pt x="174" y="183"/>
                    </a:lnTo>
                    <a:lnTo>
                      <a:pt x="176" y="183"/>
                    </a:lnTo>
                    <a:lnTo>
                      <a:pt x="178" y="183"/>
                    </a:lnTo>
                    <a:lnTo>
                      <a:pt x="180" y="185"/>
                    </a:lnTo>
                    <a:lnTo>
                      <a:pt x="180" y="185"/>
                    </a:lnTo>
                    <a:lnTo>
                      <a:pt x="180" y="185"/>
                    </a:lnTo>
                    <a:lnTo>
                      <a:pt x="180" y="183"/>
                    </a:lnTo>
                    <a:lnTo>
                      <a:pt x="180" y="183"/>
                    </a:lnTo>
                    <a:lnTo>
                      <a:pt x="178" y="183"/>
                    </a:lnTo>
                    <a:lnTo>
                      <a:pt x="178" y="181"/>
                    </a:lnTo>
                    <a:lnTo>
                      <a:pt x="178" y="179"/>
                    </a:lnTo>
                    <a:lnTo>
                      <a:pt x="178" y="179"/>
                    </a:lnTo>
                    <a:lnTo>
                      <a:pt x="178" y="179"/>
                    </a:lnTo>
                    <a:lnTo>
                      <a:pt x="178" y="177"/>
                    </a:lnTo>
                    <a:lnTo>
                      <a:pt x="178" y="177"/>
                    </a:lnTo>
                    <a:lnTo>
                      <a:pt x="180" y="175"/>
                    </a:lnTo>
                    <a:lnTo>
                      <a:pt x="180" y="175"/>
                    </a:lnTo>
                    <a:lnTo>
                      <a:pt x="182" y="177"/>
                    </a:lnTo>
                    <a:lnTo>
                      <a:pt x="182" y="177"/>
                    </a:lnTo>
                    <a:lnTo>
                      <a:pt x="184" y="179"/>
                    </a:lnTo>
                    <a:lnTo>
                      <a:pt x="182" y="179"/>
                    </a:lnTo>
                    <a:lnTo>
                      <a:pt x="182" y="181"/>
                    </a:lnTo>
                    <a:lnTo>
                      <a:pt x="182" y="181"/>
                    </a:lnTo>
                    <a:lnTo>
                      <a:pt x="182" y="183"/>
                    </a:lnTo>
                    <a:lnTo>
                      <a:pt x="182" y="183"/>
                    </a:lnTo>
                    <a:lnTo>
                      <a:pt x="184" y="187"/>
                    </a:lnTo>
                    <a:lnTo>
                      <a:pt x="184" y="187"/>
                    </a:lnTo>
                    <a:lnTo>
                      <a:pt x="184" y="189"/>
                    </a:lnTo>
                    <a:lnTo>
                      <a:pt x="184" y="189"/>
                    </a:lnTo>
                    <a:lnTo>
                      <a:pt x="186" y="189"/>
                    </a:lnTo>
                    <a:lnTo>
                      <a:pt x="186" y="189"/>
                    </a:lnTo>
                    <a:lnTo>
                      <a:pt x="186" y="187"/>
                    </a:lnTo>
                    <a:lnTo>
                      <a:pt x="188" y="187"/>
                    </a:lnTo>
                    <a:lnTo>
                      <a:pt x="190" y="185"/>
                    </a:lnTo>
                    <a:lnTo>
                      <a:pt x="190" y="185"/>
                    </a:lnTo>
                    <a:lnTo>
                      <a:pt x="190" y="185"/>
                    </a:lnTo>
                    <a:lnTo>
                      <a:pt x="190" y="183"/>
                    </a:lnTo>
                    <a:lnTo>
                      <a:pt x="190" y="181"/>
                    </a:lnTo>
                    <a:lnTo>
                      <a:pt x="188" y="179"/>
                    </a:lnTo>
                    <a:lnTo>
                      <a:pt x="190" y="177"/>
                    </a:lnTo>
                    <a:lnTo>
                      <a:pt x="190" y="177"/>
                    </a:lnTo>
                    <a:lnTo>
                      <a:pt x="194" y="175"/>
                    </a:lnTo>
                    <a:lnTo>
                      <a:pt x="192" y="173"/>
                    </a:lnTo>
                    <a:lnTo>
                      <a:pt x="190" y="173"/>
                    </a:lnTo>
                    <a:close/>
                    <a:moveTo>
                      <a:pt x="114" y="60"/>
                    </a:moveTo>
                    <a:lnTo>
                      <a:pt x="114" y="60"/>
                    </a:lnTo>
                    <a:lnTo>
                      <a:pt x="114" y="60"/>
                    </a:lnTo>
                    <a:lnTo>
                      <a:pt x="114" y="62"/>
                    </a:lnTo>
                    <a:lnTo>
                      <a:pt x="114" y="62"/>
                    </a:lnTo>
                    <a:lnTo>
                      <a:pt x="116" y="62"/>
                    </a:lnTo>
                    <a:lnTo>
                      <a:pt x="116" y="62"/>
                    </a:lnTo>
                    <a:lnTo>
                      <a:pt x="114" y="58"/>
                    </a:lnTo>
                    <a:lnTo>
                      <a:pt x="114" y="60"/>
                    </a:lnTo>
                    <a:close/>
                    <a:moveTo>
                      <a:pt x="108" y="8"/>
                    </a:moveTo>
                    <a:lnTo>
                      <a:pt x="108" y="8"/>
                    </a:lnTo>
                    <a:lnTo>
                      <a:pt x="108" y="8"/>
                    </a:lnTo>
                    <a:lnTo>
                      <a:pt x="108" y="6"/>
                    </a:lnTo>
                    <a:lnTo>
                      <a:pt x="106" y="6"/>
                    </a:lnTo>
                    <a:lnTo>
                      <a:pt x="106" y="6"/>
                    </a:lnTo>
                    <a:lnTo>
                      <a:pt x="106" y="6"/>
                    </a:lnTo>
                    <a:lnTo>
                      <a:pt x="106" y="8"/>
                    </a:lnTo>
                    <a:lnTo>
                      <a:pt x="108" y="8"/>
                    </a:lnTo>
                    <a:close/>
                    <a:moveTo>
                      <a:pt x="104" y="6"/>
                    </a:moveTo>
                    <a:lnTo>
                      <a:pt x="104" y="4"/>
                    </a:lnTo>
                    <a:lnTo>
                      <a:pt x="102" y="2"/>
                    </a:lnTo>
                    <a:lnTo>
                      <a:pt x="102" y="2"/>
                    </a:lnTo>
                    <a:lnTo>
                      <a:pt x="100" y="2"/>
                    </a:lnTo>
                    <a:lnTo>
                      <a:pt x="100" y="2"/>
                    </a:lnTo>
                    <a:lnTo>
                      <a:pt x="102" y="4"/>
                    </a:lnTo>
                    <a:lnTo>
                      <a:pt x="104" y="6"/>
                    </a:lnTo>
                    <a:close/>
                    <a:moveTo>
                      <a:pt x="112" y="4"/>
                    </a:moveTo>
                    <a:lnTo>
                      <a:pt x="112" y="6"/>
                    </a:lnTo>
                    <a:lnTo>
                      <a:pt x="112" y="8"/>
                    </a:lnTo>
                    <a:lnTo>
                      <a:pt x="114" y="8"/>
                    </a:lnTo>
                    <a:lnTo>
                      <a:pt x="116" y="12"/>
                    </a:lnTo>
                    <a:lnTo>
                      <a:pt x="120" y="16"/>
                    </a:lnTo>
                    <a:lnTo>
                      <a:pt x="122" y="20"/>
                    </a:lnTo>
                    <a:lnTo>
                      <a:pt x="122" y="22"/>
                    </a:lnTo>
                    <a:lnTo>
                      <a:pt x="124" y="24"/>
                    </a:lnTo>
                    <a:lnTo>
                      <a:pt x="126" y="28"/>
                    </a:lnTo>
                    <a:lnTo>
                      <a:pt x="126" y="30"/>
                    </a:lnTo>
                    <a:lnTo>
                      <a:pt x="126" y="32"/>
                    </a:lnTo>
                    <a:lnTo>
                      <a:pt x="126" y="34"/>
                    </a:lnTo>
                    <a:lnTo>
                      <a:pt x="128" y="36"/>
                    </a:lnTo>
                    <a:lnTo>
                      <a:pt x="130" y="40"/>
                    </a:lnTo>
                    <a:lnTo>
                      <a:pt x="130" y="40"/>
                    </a:lnTo>
                    <a:lnTo>
                      <a:pt x="130" y="42"/>
                    </a:lnTo>
                    <a:lnTo>
                      <a:pt x="128" y="42"/>
                    </a:lnTo>
                    <a:lnTo>
                      <a:pt x="128" y="42"/>
                    </a:lnTo>
                    <a:lnTo>
                      <a:pt x="124" y="42"/>
                    </a:lnTo>
                    <a:lnTo>
                      <a:pt x="122" y="42"/>
                    </a:lnTo>
                    <a:lnTo>
                      <a:pt x="122" y="42"/>
                    </a:lnTo>
                    <a:lnTo>
                      <a:pt x="118" y="40"/>
                    </a:lnTo>
                    <a:lnTo>
                      <a:pt x="116" y="40"/>
                    </a:lnTo>
                    <a:lnTo>
                      <a:pt x="116" y="40"/>
                    </a:lnTo>
                    <a:lnTo>
                      <a:pt x="116" y="42"/>
                    </a:lnTo>
                    <a:lnTo>
                      <a:pt x="116" y="42"/>
                    </a:lnTo>
                    <a:lnTo>
                      <a:pt x="120" y="44"/>
                    </a:lnTo>
                    <a:lnTo>
                      <a:pt x="120" y="46"/>
                    </a:lnTo>
                    <a:lnTo>
                      <a:pt x="120" y="48"/>
                    </a:lnTo>
                    <a:lnTo>
                      <a:pt x="118" y="50"/>
                    </a:lnTo>
                    <a:lnTo>
                      <a:pt x="118" y="50"/>
                    </a:lnTo>
                    <a:lnTo>
                      <a:pt x="116" y="52"/>
                    </a:lnTo>
                    <a:lnTo>
                      <a:pt x="116" y="52"/>
                    </a:lnTo>
                    <a:lnTo>
                      <a:pt x="116" y="52"/>
                    </a:lnTo>
                    <a:lnTo>
                      <a:pt x="116" y="52"/>
                    </a:lnTo>
                    <a:lnTo>
                      <a:pt x="116" y="56"/>
                    </a:lnTo>
                    <a:lnTo>
                      <a:pt x="116" y="56"/>
                    </a:lnTo>
                    <a:lnTo>
                      <a:pt x="118" y="58"/>
                    </a:lnTo>
                    <a:lnTo>
                      <a:pt x="120" y="60"/>
                    </a:lnTo>
                    <a:lnTo>
                      <a:pt x="122" y="62"/>
                    </a:lnTo>
                    <a:lnTo>
                      <a:pt x="124" y="62"/>
                    </a:lnTo>
                    <a:lnTo>
                      <a:pt x="126" y="64"/>
                    </a:lnTo>
                    <a:lnTo>
                      <a:pt x="126" y="66"/>
                    </a:lnTo>
                    <a:lnTo>
                      <a:pt x="126" y="68"/>
                    </a:lnTo>
                    <a:lnTo>
                      <a:pt x="128" y="70"/>
                    </a:lnTo>
                    <a:lnTo>
                      <a:pt x="128" y="72"/>
                    </a:lnTo>
                    <a:lnTo>
                      <a:pt x="130" y="72"/>
                    </a:lnTo>
                    <a:lnTo>
                      <a:pt x="130" y="72"/>
                    </a:lnTo>
                    <a:lnTo>
                      <a:pt x="132" y="74"/>
                    </a:lnTo>
                    <a:lnTo>
                      <a:pt x="132" y="72"/>
                    </a:lnTo>
                    <a:lnTo>
                      <a:pt x="134" y="72"/>
                    </a:lnTo>
                    <a:lnTo>
                      <a:pt x="134" y="70"/>
                    </a:lnTo>
                    <a:lnTo>
                      <a:pt x="134" y="68"/>
                    </a:lnTo>
                    <a:lnTo>
                      <a:pt x="134" y="68"/>
                    </a:lnTo>
                    <a:lnTo>
                      <a:pt x="134" y="66"/>
                    </a:lnTo>
                    <a:lnTo>
                      <a:pt x="138" y="68"/>
                    </a:lnTo>
                    <a:lnTo>
                      <a:pt x="140" y="68"/>
                    </a:lnTo>
                    <a:lnTo>
                      <a:pt x="140" y="68"/>
                    </a:lnTo>
                    <a:lnTo>
                      <a:pt x="142" y="68"/>
                    </a:lnTo>
                    <a:lnTo>
                      <a:pt x="142" y="66"/>
                    </a:lnTo>
                    <a:lnTo>
                      <a:pt x="140" y="66"/>
                    </a:lnTo>
                    <a:lnTo>
                      <a:pt x="136" y="64"/>
                    </a:lnTo>
                    <a:lnTo>
                      <a:pt x="132" y="62"/>
                    </a:lnTo>
                    <a:lnTo>
                      <a:pt x="132" y="60"/>
                    </a:lnTo>
                    <a:lnTo>
                      <a:pt x="130" y="62"/>
                    </a:lnTo>
                    <a:lnTo>
                      <a:pt x="130" y="60"/>
                    </a:lnTo>
                    <a:lnTo>
                      <a:pt x="128" y="60"/>
                    </a:lnTo>
                    <a:lnTo>
                      <a:pt x="126" y="58"/>
                    </a:lnTo>
                    <a:lnTo>
                      <a:pt x="124" y="58"/>
                    </a:lnTo>
                    <a:lnTo>
                      <a:pt x="124" y="56"/>
                    </a:lnTo>
                    <a:lnTo>
                      <a:pt x="124" y="56"/>
                    </a:lnTo>
                    <a:lnTo>
                      <a:pt x="124" y="54"/>
                    </a:lnTo>
                    <a:lnTo>
                      <a:pt x="124" y="54"/>
                    </a:lnTo>
                    <a:lnTo>
                      <a:pt x="126" y="54"/>
                    </a:lnTo>
                    <a:lnTo>
                      <a:pt x="126" y="54"/>
                    </a:lnTo>
                    <a:lnTo>
                      <a:pt x="128" y="54"/>
                    </a:lnTo>
                    <a:lnTo>
                      <a:pt x="130" y="54"/>
                    </a:lnTo>
                    <a:lnTo>
                      <a:pt x="134" y="56"/>
                    </a:lnTo>
                    <a:lnTo>
                      <a:pt x="134" y="58"/>
                    </a:lnTo>
                    <a:lnTo>
                      <a:pt x="138" y="54"/>
                    </a:lnTo>
                    <a:lnTo>
                      <a:pt x="144" y="54"/>
                    </a:lnTo>
                    <a:lnTo>
                      <a:pt x="148" y="54"/>
                    </a:lnTo>
                    <a:lnTo>
                      <a:pt x="156" y="58"/>
                    </a:lnTo>
                    <a:lnTo>
                      <a:pt x="164" y="62"/>
                    </a:lnTo>
                    <a:lnTo>
                      <a:pt x="168" y="62"/>
                    </a:lnTo>
                    <a:lnTo>
                      <a:pt x="170" y="64"/>
                    </a:lnTo>
                    <a:lnTo>
                      <a:pt x="170" y="62"/>
                    </a:lnTo>
                    <a:lnTo>
                      <a:pt x="170" y="62"/>
                    </a:lnTo>
                    <a:lnTo>
                      <a:pt x="170" y="60"/>
                    </a:lnTo>
                    <a:lnTo>
                      <a:pt x="170" y="60"/>
                    </a:lnTo>
                    <a:lnTo>
                      <a:pt x="168" y="58"/>
                    </a:lnTo>
                    <a:lnTo>
                      <a:pt x="168" y="56"/>
                    </a:lnTo>
                    <a:lnTo>
                      <a:pt x="168" y="52"/>
                    </a:lnTo>
                    <a:lnTo>
                      <a:pt x="170" y="50"/>
                    </a:lnTo>
                    <a:lnTo>
                      <a:pt x="172" y="48"/>
                    </a:lnTo>
                    <a:lnTo>
                      <a:pt x="174" y="46"/>
                    </a:lnTo>
                    <a:lnTo>
                      <a:pt x="174" y="46"/>
                    </a:lnTo>
                    <a:lnTo>
                      <a:pt x="178" y="46"/>
                    </a:lnTo>
                    <a:lnTo>
                      <a:pt x="180" y="46"/>
                    </a:lnTo>
                    <a:lnTo>
                      <a:pt x="182" y="46"/>
                    </a:lnTo>
                    <a:lnTo>
                      <a:pt x="184" y="46"/>
                    </a:lnTo>
                    <a:lnTo>
                      <a:pt x="184" y="46"/>
                    </a:lnTo>
                    <a:lnTo>
                      <a:pt x="186" y="44"/>
                    </a:lnTo>
                    <a:lnTo>
                      <a:pt x="186" y="44"/>
                    </a:lnTo>
                    <a:lnTo>
                      <a:pt x="188" y="42"/>
                    </a:lnTo>
                    <a:lnTo>
                      <a:pt x="188" y="42"/>
                    </a:lnTo>
                    <a:lnTo>
                      <a:pt x="190" y="42"/>
                    </a:lnTo>
                    <a:lnTo>
                      <a:pt x="190" y="42"/>
                    </a:lnTo>
                    <a:lnTo>
                      <a:pt x="190" y="40"/>
                    </a:lnTo>
                    <a:lnTo>
                      <a:pt x="192" y="40"/>
                    </a:lnTo>
                    <a:lnTo>
                      <a:pt x="192" y="40"/>
                    </a:lnTo>
                    <a:lnTo>
                      <a:pt x="190" y="38"/>
                    </a:lnTo>
                    <a:lnTo>
                      <a:pt x="190" y="40"/>
                    </a:lnTo>
                    <a:lnTo>
                      <a:pt x="190" y="40"/>
                    </a:lnTo>
                    <a:lnTo>
                      <a:pt x="188" y="40"/>
                    </a:lnTo>
                    <a:lnTo>
                      <a:pt x="188" y="40"/>
                    </a:lnTo>
                    <a:lnTo>
                      <a:pt x="186" y="40"/>
                    </a:lnTo>
                    <a:lnTo>
                      <a:pt x="184" y="38"/>
                    </a:lnTo>
                    <a:lnTo>
                      <a:pt x="182" y="36"/>
                    </a:lnTo>
                    <a:lnTo>
                      <a:pt x="180" y="34"/>
                    </a:lnTo>
                    <a:lnTo>
                      <a:pt x="178" y="32"/>
                    </a:lnTo>
                    <a:lnTo>
                      <a:pt x="176" y="30"/>
                    </a:lnTo>
                    <a:lnTo>
                      <a:pt x="176" y="28"/>
                    </a:lnTo>
                    <a:lnTo>
                      <a:pt x="176" y="24"/>
                    </a:lnTo>
                    <a:lnTo>
                      <a:pt x="176" y="24"/>
                    </a:lnTo>
                    <a:lnTo>
                      <a:pt x="176" y="22"/>
                    </a:lnTo>
                    <a:lnTo>
                      <a:pt x="174" y="22"/>
                    </a:lnTo>
                    <a:lnTo>
                      <a:pt x="174" y="26"/>
                    </a:lnTo>
                    <a:lnTo>
                      <a:pt x="172" y="28"/>
                    </a:lnTo>
                    <a:lnTo>
                      <a:pt x="172" y="30"/>
                    </a:lnTo>
                    <a:lnTo>
                      <a:pt x="170" y="30"/>
                    </a:lnTo>
                    <a:lnTo>
                      <a:pt x="168" y="30"/>
                    </a:lnTo>
                    <a:lnTo>
                      <a:pt x="166" y="30"/>
                    </a:lnTo>
                    <a:lnTo>
                      <a:pt x="160" y="26"/>
                    </a:lnTo>
                    <a:lnTo>
                      <a:pt x="158" y="26"/>
                    </a:lnTo>
                    <a:lnTo>
                      <a:pt x="158" y="26"/>
                    </a:lnTo>
                    <a:lnTo>
                      <a:pt x="156" y="26"/>
                    </a:lnTo>
                    <a:lnTo>
                      <a:pt x="154" y="26"/>
                    </a:lnTo>
                    <a:lnTo>
                      <a:pt x="152" y="24"/>
                    </a:lnTo>
                    <a:lnTo>
                      <a:pt x="150" y="24"/>
                    </a:lnTo>
                    <a:lnTo>
                      <a:pt x="144" y="22"/>
                    </a:lnTo>
                    <a:lnTo>
                      <a:pt x="140" y="20"/>
                    </a:lnTo>
                    <a:lnTo>
                      <a:pt x="136" y="16"/>
                    </a:lnTo>
                    <a:lnTo>
                      <a:pt x="132" y="14"/>
                    </a:lnTo>
                    <a:lnTo>
                      <a:pt x="124" y="8"/>
                    </a:lnTo>
                    <a:lnTo>
                      <a:pt x="118" y="4"/>
                    </a:lnTo>
                    <a:lnTo>
                      <a:pt x="116" y="2"/>
                    </a:lnTo>
                    <a:lnTo>
                      <a:pt x="114" y="2"/>
                    </a:lnTo>
                    <a:lnTo>
                      <a:pt x="114" y="0"/>
                    </a:lnTo>
                    <a:lnTo>
                      <a:pt x="112" y="2"/>
                    </a:lnTo>
                    <a:lnTo>
                      <a:pt x="112" y="2"/>
                    </a:lnTo>
                    <a:lnTo>
                      <a:pt x="112" y="2"/>
                    </a:lnTo>
                    <a:lnTo>
                      <a:pt x="110" y="2"/>
                    </a:lnTo>
                    <a:lnTo>
                      <a:pt x="110" y="4"/>
                    </a:lnTo>
                    <a:lnTo>
                      <a:pt x="112"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9" name="Freeform 141"/>
              <p:cNvSpPr>
                <a:spLocks/>
              </p:cNvSpPr>
              <p:nvPr/>
            </p:nvSpPr>
            <p:spPr bwMode="auto">
              <a:xfrm>
                <a:off x="2250" y="1746"/>
                <a:ext cx="34" cy="14"/>
              </a:xfrm>
              <a:custGeom>
                <a:avLst/>
                <a:gdLst>
                  <a:gd name="T0" fmla="*/ 32 w 34"/>
                  <a:gd name="T1" fmla="*/ 10 h 14"/>
                  <a:gd name="T2" fmla="*/ 32 w 34"/>
                  <a:gd name="T3" fmla="*/ 6 h 14"/>
                  <a:gd name="T4" fmla="*/ 26 w 34"/>
                  <a:gd name="T5" fmla="*/ 4 h 14"/>
                  <a:gd name="T6" fmla="*/ 26 w 34"/>
                  <a:gd name="T7" fmla="*/ 4 h 14"/>
                  <a:gd name="T8" fmla="*/ 24 w 34"/>
                  <a:gd name="T9" fmla="*/ 2 h 14"/>
                  <a:gd name="T10" fmla="*/ 22 w 34"/>
                  <a:gd name="T11" fmla="*/ 2 h 14"/>
                  <a:gd name="T12" fmla="*/ 22 w 34"/>
                  <a:gd name="T13" fmla="*/ 2 h 14"/>
                  <a:gd name="T14" fmla="*/ 20 w 34"/>
                  <a:gd name="T15" fmla="*/ 2 h 14"/>
                  <a:gd name="T16" fmla="*/ 18 w 34"/>
                  <a:gd name="T17" fmla="*/ 0 h 14"/>
                  <a:gd name="T18" fmla="*/ 16 w 34"/>
                  <a:gd name="T19" fmla="*/ 0 h 14"/>
                  <a:gd name="T20" fmla="*/ 16 w 34"/>
                  <a:gd name="T21" fmla="*/ 0 h 14"/>
                  <a:gd name="T22" fmla="*/ 8 w 34"/>
                  <a:gd name="T23" fmla="*/ 0 h 14"/>
                  <a:gd name="T24" fmla="*/ 8 w 34"/>
                  <a:gd name="T25" fmla="*/ 0 h 14"/>
                  <a:gd name="T26" fmla="*/ 6 w 34"/>
                  <a:gd name="T27" fmla="*/ 0 h 14"/>
                  <a:gd name="T28" fmla="*/ 6 w 34"/>
                  <a:gd name="T29" fmla="*/ 0 h 14"/>
                  <a:gd name="T30" fmla="*/ 4 w 34"/>
                  <a:gd name="T31" fmla="*/ 0 h 14"/>
                  <a:gd name="T32" fmla="*/ 2 w 34"/>
                  <a:gd name="T33" fmla="*/ 2 h 14"/>
                  <a:gd name="T34" fmla="*/ 2 w 34"/>
                  <a:gd name="T35" fmla="*/ 2 h 14"/>
                  <a:gd name="T36" fmla="*/ 0 w 34"/>
                  <a:gd name="T37" fmla="*/ 4 h 14"/>
                  <a:gd name="T38" fmla="*/ 2 w 34"/>
                  <a:gd name="T39" fmla="*/ 4 h 14"/>
                  <a:gd name="T40" fmla="*/ 4 w 34"/>
                  <a:gd name="T41" fmla="*/ 6 h 14"/>
                  <a:gd name="T42" fmla="*/ 6 w 34"/>
                  <a:gd name="T43" fmla="*/ 6 h 14"/>
                  <a:gd name="T44" fmla="*/ 6 w 34"/>
                  <a:gd name="T45" fmla="*/ 8 h 14"/>
                  <a:gd name="T46" fmla="*/ 8 w 34"/>
                  <a:gd name="T47" fmla="*/ 8 h 14"/>
                  <a:gd name="T48" fmla="*/ 8 w 34"/>
                  <a:gd name="T49" fmla="*/ 8 h 14"/>
                  <a:gd name="T50" fmla="*/ 8 w 34"/>
                  <a:gd name="T51" fmla="*/ 10 h 14"/>
                  <a:gd name="T52" fmla="*/ 10 w 34"/>
                  <a:gd name="T53" fmla="*/ 12 h 14"/>
                  <a:gd name="T54" fmla="*/ 14 w 34"/>
                  <a:gd name="T55" fmla="*/ 12 h 14"/>
                  <a:gd name="T56" fmla="*/ 16 w 34"/>
                  <a:gd name="T57" fmla="*/ 12 h 14"/>
                  <a:gd name="T58" fmla="*/ 16 w 34"/>
                  <a:gd name="T59" fmla="*/ 12 h 14"/>
                  <a:gd name="T60" fmla="*/ 18 w 34"/>
                  <a:gd name="T61" fmla="*/ 14 h 14"/>
                  <a:gd name="T62" fmla="*/ 18 w 34"/>
                  <a:gd name="T63" fmla="*/ 12 h 14"/>
                  <a:gd name="T64" fmla="*/ 18 w 34"/>
                  <a:gd name="T65" fmla="*/ 10 h 14"/>
                  <a:gd name="T66" fmla="*/ 20 w 34"/>
                  <a:gd name="T67" fmla="*/ 10 h 14"/>
                  <a:gd name="T68" fmla="*/ 20 w 34"/>
                  <a:gd name="T69" fmla="*/ 12 h 14"/>
                  <a:gd name="T70" fmla="*/ 22 w 34"/>
                  <a:gd name="T71" fmla="*/ 12 h 14"/>
                  <a:gd name="T72" fmla="*/ 22 w 34"/>
                  <a:gd name="T73" fmla="*/ 10 h 14"/>
                  <a:gd name="T74" fmla="*/ 24 w 34"/>
                  <a:gd name="T75" fmla="*/ 10 h 14"/>
                  <a:gd name="T76" fmla="*/ 24 w 34"/>
                  <a:gd name="T77" fmla="*/ 10 h 14"/>
                  <a:gd name="T78" fmla="*/ 24 w 34"/>
                  <a:gd name="T79" fmla="*/ 10 h 14"/>
                  <a:gd name="T80" fmla="*/ 24 w 34"/>
                  <a:gd name="T81" fmla="*/ 10 h 14"/>
                  <a:gd name="T82" fmla="*/ 26 w 34"/>
                  <a:gd name="T83" fmla="*/ 10 h 14"/>
                  <a:gd name="T84" fmla="*/ 26 w 34"/>
                  <a:gd name="T85" fmla="*/ 10 h 14"/>
                  <a:gd name="T86" fmla="*/ 28 w 34"/>
                  <a:gd name="T87" fmla="*/ 12 h 14"/>
                  <a:gd name="T88" fmla="*/ 30 w 34"/>
                  <a:gd name="T89" fmla="*/ 10 h 14"/>
                  <a:gd name="T90" fmla="*/ 32 w 34"/>
                  <a:gd name="T91" fmla="*/ 10 h 14"/>
                  <a:gd name="T92" fmla="*/ 34 w 34"/>
                  <a:gd name="T93" fmla="*/ 10 h 14"/>
                  <a:gd name="T94" fmla="*/ 32 w 34"/>
                  <a:gd name="T9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14">
                    <a:moveTo>
                      <a:pt x="32" y="10"/>
                    </a:moveTo>
                    <a:lnTo>
                      <a:pt x="32" y="6"/>
                    </a:lnTo>
                    <a:lnTo>
                      <a:pt x="26" y="4"/>
                    </a:lnTo>
                    <a:lnTo>
                      <a:pt x="26" y="4"/>
                    </a:lnTo>
                    <a:lnTo>
                      <a:pt x="24" y="2"/>
                    </a:lnTo>
                    <a:lnTo>
                      <a:pt x="22" y="2"/>
                    </a:lnTo>
                    <a:lnTo>
                      <a:pt x="22" y="2"/>
                    </a:lnTo>
                    <a:lnTo>
                      <a:pt x="20" y="2"/>
                    </a:lnTo>
                    <a:lnTo>
                      <a:pt x="18" y="0"/>
                    </a:lnTo>
                    <a:lnTo>
                      <a:pt x="16" y="0"/>
                    </a:lnTo>
                    <a:lnTo>
                      <a:pt x="16" y="0"/>
                    </a:lnTo>
                    <a:lnTo>
                      <a:pt x="8" y="0"/>
                    </a:lnTo>
                    <a:lnTo>
                      <a:pt x="8" y="0"/>
                    </a:lnTo>
                    <a:lnTo>
                      <a:pt x="6" y="0"/>
                    </a:lnTo>
                    <a:lnTo>
                      <a:pt x="6" y="0"/>
                    </a:lnTo>
                    <a:lnTo>
                      <a:pt x="4" y="0"/>
                    </a:lnTo>
                    <a:lnTo>
                      <a:pt x="2" y="2"/>
                    </a:lnTo>
                    <a:lnTo>
                      <a:pt x="2" y="2"/>
                    </a:lnTo>
                    <a:lnTo>
                      <a:pt x="0" y="4"/>
                    </a:lnTo>
                    <a:lnTo>
                      <a:pt x="2" y="4"/>
                    </a:lnTo>
                    <a:lnTo>
                      <a:pt x="4" y="6"/>
                    </a:lnTo>
                    <a:lnTo>
                      <a:pt x="6" y="6"/>
                    </a:lnTo>
                    <a:lnTo>
                      <a:pt x="6" y="8"/>
                    </a:lnTo>
                    <a:lnTo>
                      <a:pt x="8" y="8"/>
                    </a:lnTo>
                    <a:lnTo>
                      <a:pt x="8" y="8"/>
                    </a:lnTo>
                    <a:lnTo>
                      <a:pt x="8" y="10"/>
                    </a:lnTo>
                    <a:lnTo>
                      <a:pt x="10" y="12"/>
                    </a:lnTo>
                    <a:lnTo>
                      <a:pt x="14" y="12"/>
                    </a:lnTo>
                    <a:lnTo>
                      <a:pt x="16" y="12"/>
                    </a:lnTo>
                    <a:lnTo>
                      <a:pt x="16" y="12"/>
                    </a:lnTo>
                    <a:lnTo>
                      <a:pt x="18" y="14"/>
                    </a:lnTo>
                    <a:lnTo>
                      <a:pt x="18" y="12"/>
                    </a:lnTo>
                    <a:lnTo>
                      <a:pt x="18" y="10"/>
                    </a:lnTo>
                    <a:lnTo>
                      <a:pt x="20" y="10"/>
                    </a:lnTo>
                    <a:lnTo>
                      <a:pt x="20" y="12"/>
                    </a:lnTo>
                    <a:lnTo>
                      <a:pt x="22" y="12"/>
                    </a:lnTo>
                    <a:lnTo>
                      <a:pt x="22" y="10"/>
                    </a:lnTo>
                    <a:lnTo>
                      <a:pt x="24" y="10"/>
                    </a:lnTo>
                    <a:lnTo>
                      <a:pt x="24" y="10"/>
                    </a:lnTo>
                    <a:lnTo>
                      <a:pt x="24" y="10"/>
                    </a:lnTo>
                    <a:lnTo>
                      <a:pt x="24" y="10"/>
                    </a:lnTo>
                    <a:lnTo>
                      <a:pt x="26" y="10"/>
                    </a:lnTo>
                    <a:lnTo>
                      <a:pt x="26" y="10"/>
                    </a:lnTo>
                    <a:lnTo>
                      <a:pt x="28" y="12"/>
                    </a:lnTo>
                    <a:lnTo>
                      <a:pt x="30" y="10"/>
                    </a:lnTo>
                    <a:lnTo>
                      <a:pt x="32" y="10"/>
                    </a:lnTo>
                    <a:lnTo>
                      <a:pt x="34" y="10"/>
                    </a:lnTo>
                    <a:lnTo>
                      <a:pt x="32"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0" name="Freeform 142"/>
              <p:cNvSpPr>
                <a:spLocks noEditPoints="1"/>
              </p:cNvSpPr>
              <p:nvPr/>
            </p:nvSpPr>
            <p:spPr bwMode="auto">
              <a:xfrm>
                <a:off x="3331" y="1884"/>
                <a:ext cx="98" cy="115"/>
              </a:xfrm>
              <a:custGeom>
                <a:avLst/>
                <a:gdLst>
                  <a:gd name="T0" fmla="*/ 84 w 98"/>
                  <a:gd name="T1" fmla="*/ 101 h 115"/>
                  <a:gd name="T2" fmla="*/ 94 w 98"/>
                  <a:gd name="T3" fmla="*/ 33 h 115"/>
                  <a:gd name="T4" fmla="*/ 94 w 98"/>
                  <a:gd name="T5" fmla="*/ 27 h 115"/>
                  <a:gd name="T6" fmla="*/ 94 w 98"/>
                  <a:gd name="T7" fmla="*/ 25 h 115"/>
                  <a:gd name="T8" fmla="*/ 90 w 98"/>
                  <a:gd name="T9" fmla="*/ 21 h 115"/>
                  <a:gd name="T10" fmla="*/ 86 w 98"/>
                  <a:gd name="T11" fmla="*/ 16 h 115"/>
                  <a:gd name="T12" fmla="*/ 76 w 98"/>
                  <a:gd name="T13" fmla="*/ 16 h 115"/>
                  <a:gd name="T14" fmla="*/ 68 w 98"/>
                  <a:gd name="T15" fmla="*/ 21 h 115"/>
                  <a:gd name="T16" fmla="*/ 62 w 98"/>
                  <a:gd name="T17" fmla="*/ 16 h 115"/>
                  <a:gd name="T18" fmla="*/ 56 w 98"/>
                  <a:gd name="T19" fmla="*/ 10 h 115"/>
                  <a:gd name="T20" fmla="*/ 50 w 98"/>
                  <a:gd name="T21" fmla="*/ 6 h 115"/>
                  <a:gd name="T22" fmla="*/ 44 w 98"/>
                  <a:gd name="T23" fmla="*/ 8 h 115"/>
                  <a:gd name="T24" fmla="*/ 40 w 98"/>
                  <a:gd name="T25" fmla="*/ 10 h 115"/>
                  <a:gd name="T26" fmla="*/ 40 w 98"/>
                  <a:gd name="T27" fmla="*/ 6 h 115"/>
                  <a:gd name="T28" fmla="*/ 38 w 98"/>
                  <a:gd name="T29" fmla="*/ 0 h 115"/>
                  <a:gd name="T30" fmla="*/ 36 w 98"/>
                  <a:gd name="T31" fmla="*/ 4 h 115"/>
                  <a:gd name="T32" fmla="*/ 32 w 98"/>
                  <a:gd name="T33" fmla="*/ 2 h 115"/>
                  <a:gd name="T34" fmla="*/ 30 w 98"/>
                  <a:gd name="T35" fmla="*/ 8 h 115"/>
                  <a:gd name="T36" fmla="*/ 26 w 98"/>
                  <a:gd name="T37" fmla="*/ 8 h 115"/>
                  <a:gd name="T38" fmla="*/ 26 w 98"/>
                  <a:gd name="T39" fmla="*/ 10 h 115"/>
                  <a:gd name="T40" fmla="*/ 20 w 98"/>
                  <a:gd name="T41" fmla="*/ 8 h 115"/>
                  <a:gd name="T42" fmla="*/ 16 w 98"/>
                  <a:gd name="T43" fmla="*/ 6 h 115"/>
                  <a:gd name="T44" fmla="*/ 12 w 98"/>
                  <a:gd name="T45" fmla="*/ 10 h 115"/>
                  <a:gd name="T46" fmla="*/ 8 w 98"/>
                  <a:gd name="T47" fmla="*/ 16 h 115"/>
                  <a:gd name="T48" fmla="*/ 12 w 98"/>
                  <a:gd name="T49" fmla="*/ 25 h 115"/>
                  <a:gd name="T50" fmla="*/ 14 w 98"/>
                  <a:gd name="T51" fmla="*/ 31 h 115"/>
                  <a:gd name="T52" fmla="*/ 12 w 98"/>
                  <a:gd name="T53" fmla="*/ 37 h 115"/>
                  <a:gd name="T54" fmla="*/ 16 w 98"/>
                  <a:gd name="T55" fmla="*/ 43 h 115"/>
                  <a:gd name="T56" fmla="*/ 12 w 98"/>
                  <a:gd name="T57" fmla="*/ 41 h 115"/>
                  <a:gd name="T58" fmla="*/ 6 w 98"/>
                  <a:gd name="T59" fmla="*/ 43 h 115"/>
                  <a:gd name="T60" fmla="*/ 10 w 98"/>
                  <a:gd name="T61" fmla="*/ 47 h 115"/>
                  <a:gd name="T62" fmla="*/ 8 w 98"/>
                  <a:gd name="T63" fmla="*/ 53 h 115"/>
                  <a:gd name="T64" fmla="*/ 4 w 98"/>
                  <a:gd name="T65" fmla="*/ 57 h 115"/>
                  <a:gd name="T66" fmla="*/ 4 w 98"/>
                  <a:gd name="T67" fmla="*/ 61 h 115"/>
                  <a:gd name="T68" fmla="*/ 6 w 98"/>
                  <a:gd name="T69" fmla="*/ 71 h 115"/>
                  <a:gd name="T70" fmla="*/ 2 w 98"/>
                  <a:gd name="T71" fmla="*/ 77 h 115"/>
                  <a:gd name="T72" fmla="*/ 8 w 98"/>
                  <a:gd name="T73" fmla="*/ 81 h 115"/>
                  <a:gd name="T74" fmla="*/ 12 w 98"/>
                  <a:gd name="T75" fmla="*/ 83 h 115"/>
                  <a:gd name="T76" fmla="*/ 16 w 98"/>
                  <a:gd name="T77" fmla="*/ 87 h 115"/>
                  <a:gd name="T78" fmla="*/ 20 w 98"/>
                  <a:gd name="T79" fmla="*/ 93 h 115"/>
                  <a:gd name="T80" fmla="*/ 18 w 98"/>
                  <a:gd name="T81" fmla="*/ 99 h 115"/>
                  <a:gd name="T82" fmla="*/ 16 w 98"/>
                  <a:gd name="T83" fmla="*/ 105 h 115"/>
                  <a:gd name="T84" fmla="*/ 20 w 98"/>
                  <a:gd name="T85" fmla="*/ 115 h 115"/>
                  <a:gd name="T86" fmla="*/ 32 w 98"/>
                  <a:gd name="T87" fmla="*/ 109 h 115"/>
                  <a:gd name="T88" fmla="*/ 56 w 98"/>
                  <a:gd name="T89" fmla="*/ 101 h 115"/>
                  <a:gd name="T90" fmla="*/ 56 w 98"/>
                  <a:gd name="T91" fmla="*/ 101 h 115"/>
                  <a:gd name="T92" fmla="*/ 72 w 98"/>
                  <a:gd name="T93" fmla="*/ 99 h 115"/>
                  <a:gd name="T94" fmla="*/ 72 w 98"/>
                  <a:gd name="T95" fmla="*/ 99 h 115"/>
                  <a:gd name="T96" fmla="*/ 86 w 98"/>
                  <a:gd name="T97" fmla="*/ 97 h 115"/>
                  <a:gd name="T98" fmla="*/ 88 w 98"/>
                  <a:gd name="T99" fmla="*/ 101 h 115"/>
                  <a:gd name="T100" fmla="*/ 92 w 98"/>
                  <a:gd name="T101" fmla="*/ 101 h 115"/>
                  <a:gd name="T102" fmla="*/ 92 w 98"/>
                  <a:gd name="T103" fmla="*/ 93 h 115"/>
                  <a:gd name="T104" fmla="*/ 88 w 98"/>
                  <a:gd name="T105" fmla="*/ 89 h 115"/>
                  <a:gd name="T106" fmla="*/ 86 w 98"/>
                  <a:gd name="T107" fmla="*/ 77 h 115"/>
                  <a:gd name="T108" fmla="*/ 86 w 98"/>
                  <a:gd name="T109" fmla="*/ 69 h 115"/>
                  <a:gd name="T110" fmla="*/ 90 w 98"/>
                  <a:gd name="T111" fmla="*/ 59 h 115"/>
                  <a:gd name="T112" fmla="*/ 92 w 98"/>
                  <a:gd name="T113" fmla="*/ 51 h 115"/>
                  <a:gd name="T114" fmla="*/ 96 w 98"/>
                  <a:gd name="T115" fmla="*/ 4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115">
                    <a:moveTo>
                      <a:pt x="84" y="101"/>
                    </a:moveTo>
                    <a:lnTo>
                      <a:pt x="88" y="103"/>
                    </a:lnTo>
                    <a:lnTo>
                      <a:pt x="88" y="101"/>
                    </a:lnTo>
                    <a:lnTo>
                      <a:pt x="86" y="101"/>
                    </a:lnTo>
                    <a:lnTo>
                      <a:pt x="84" y="101"/>
                    </a:lnTo>
                    <a:close/>
                    <a:moveTo>
                      <a:pt x="96" y="41"/>
                    </a:moveTo>
                    <a:lnTo>
                      <a:pt x="96" y="37"/>
                    </a:lnTo>
                    <a:lnTo>
                      <a:pt x="96" y="35"/>
                    </a:lnTo>
                    <a:lnTo>
                      <a:pt x="96" y="35"/>
                    </a:lnTo>
                    <a:lnTo>
                      <a:pt x="94" y="33"/>
                    </a:lnTo>
                    <a:lnTo>
                      <a:pt x="94" y="31"/>
                    </a:lnTo>
                    <a:lnTo>
                      <a:pt x="94" y="31"/>
                    </a:lnTo>
                    <a:lnTo>
                      <a:pt x="94" y="31"/>
                    </a:lnTo>
                    <a:lnTo>
                      <a:pt x="94" y="29"/>
                    </a:lnTo>
                    <a:lnTo>
                      <a:pt x="94" y="27"/>
                    </a:lnTo>
                    <a:lnTo>
                      <a:pt x="94" y="27"/>
                    </a:lnTo>
                    <a:lnTo>
                      <a:pt x="94" y="27"/>
                    </a:lnTo>
                    <a:lnTo>
                      <a:pt x="94" y="25"/>
                    </a:lnTo>
                    <a:lnTo>
                      <a:pt x="94" y="23"/>
                    </a:lnTo>
                    <a:lnTo>
                      <a:pt x="94" y="25"/>
                    </a:lnTo>
                    <a:lnTo>
                      <a:pt x="94" y="25"/>
                    </a:lnTo>
                    <a:lnTo>
                      <a:pt x="92" y="25"/>
                    </a:lnTo>
                    <a:lnTo>
                      <a:pt x="92" y="23"/>
                    </a:lnTo>
                    <a:lnTo>
                      <a:pt x="92" y="23"/>
                    </a:lnTo>
                    <a:lnTo>
                      <a:pt x="90" y="21"/>
                    </a:lnTo>
                    <a:lnTo>
                      <a:pt x="90" y="21"/>
                    </a:lnTo>
                    <a:lnTo>
                      <a:pt x="88" y="19"/>
                    </a:lnTo>
                    <a:lnTo>
                      <a:pt x="88" y="19"/>
                    </a:lnTo>
                    <a:lnTo>
                      <a:pt x="88" y="16"/>
                    </a:lnTo>
                    <a:lnTo>
                      <a:pt x="86" y="16"/>
                    </a:lnTo>
                    <a:lnTo>
                      <a:pt x="84" y="16"/>
                    </a:lnTo>
                    <a:lnTo>
                      <a:pt x="84" y="16"/>
                    </a:lnTo>
                    <a:lnTo>
                      <a:pt x="80" y="14"/>
                    </a:lnTo>
                    <a:lnTo>
                      <a:pt x="78" y="14"/>
                    </a:lnTo>
                    <a:lnTo>
                      <a:pt x="76" y="16"/>
                    </a:lnTo>
                    <a:lnTo>
                      <a:pt x="74" y="16"/>
                    </a:lnTo>
                    <a:lnTo>
                      <a:pt x="70" y="19"/>
                    </a:lnTo>
                    <a:lnTo>
                      <a:pt x="70" y="19"/>
                    </a:lnTo>
                    <a:lnTo>
                      <a:pt x="68" y="21"/>
                    </a:lnTo>
                    <a:lnTo>
                      <a:pt x="68" y="21"/>
                    </a:lnTo>
                    <a:lnTo>
                      <a:pt x="66" y="21"/>
                    </a:lnTo>
                    <a:lnTo>
                      <a:pt x="66" y="19"/>
                    </a:lnTo>
                    <a:lnTo>
                      <a:pt x="64" y="19"/>
                    </a:lnTo>
                    <a:lnTo>
                      <a:pt x="62" y="19"/>
                    </a:lnTo>
                    <a:lnTo>
                      <a:pt x="62" y="16"/>
                    </a:lnTo>
                    <a:lnTo>
                      <a:pt x="60" y="16"/>
                    </a:lnTo>
                    <a:lnTo>
                      <a:pt x="58" y="14"/>
                    </a:lnTo>
                    <a:lnTo>
                      <a:pt x="58" y="12"/>
                    </a:lnTo>
                    <a:lnTo>
                      <a:pt x="58" y="12"/>
                    </a:lnTo>
                    <a:lnTo>
                      <a:pt x="56" y="10"/>
                    </a:lnTo>
                    <a:lnTo>
                      <a:pt x="56" y="8"/>
                    </a:lnTo>
                    <a:lnTo>
                      <a:pt x="54" y="8"/>
                    </a:lnTo>
                    <a:lnTo>
                      <a:pt x="52" y="8"/>
                    </a:lnTo>
                    <a:lnTo>
                      <a:pt x="50" y="8"/>
                    </a:lnTo>
                    <a:lnTo>
                      <a:pt x="50" y="6"/>
                    </a:lnTo>
                    <a:lnTo>
                      <a:pt x="50" y="6"/>
                    </a:lnTo>
                    <a:lnTo>
                      <a:pt x="48" y="6"/>
                    </a:lnTo>
                    <a:lnTo>
                      <a:pt x="44" y="6"/>
                    </a:lnTo>
                    <a:lnTo>
                      <a:pt x="44" y="8"/>
                    </a:lnTo>
                    <a:lnTo>
                      <a:pt x="44" y="8"/>
                    </a:lnTo>
                    <a:lnTo>
                      <a:pt x="44" y="8"/>
                    </a:lnTo>
                    <a:lnTo>
                      <a:pt x="42" y="10"/>
                    </a:lnTo>
                    <a:lnTo>
                      <a:pt x="42" y="10"/>
                    </a:lnTo>
                    <a:lnTo>
                      <a:pt x="40" y="10"/>
                    </a:lnTo>
                    <a:lnTo>
                      <a:pt x="40" y="10"/>
                    </a:lnTo>
                    <a:lnTo>
                      <a:pt x="38" y="8"/>
                    </a:lnTo>
                    <a:lnTo>
                      <a:pt x="38" y="8"/>
                    </a:lnTo>
                    <a:lnTo>
                      <a:pt x="40" y="8"/>
                    </a:lnTo>
                    <a:lnTo>
                      <a:pt x="40" y="6"/>
                    </a:lnTo>
                    <a:lnTo>
                      <a:pt x="40" y="6"/>
                    </a:lnTo>
                    <a:lnTo>
                      <a:pt x="40" y="4"/>
                    </a:lnTo>
                    <a:lnTo>
                      <a:pt x="38" y="4"/>
                    </a:lnTo>
                    <a:lnTo>
                      <a:pt x="38" y="2"/>
                    </a:lnTo>
                    <a:lnTo>
                      <a:pt x="38" y="0"/>
                    </a:lnTo>
                    <a:lnTo>
                      <a:pt x="38" y="0"/>
                    </a:lnTo>
                    <a:lnTo>
                      <a:pt x="36" y="2"/>
                    </a:lnTo>
                    <a:lnTo>
                      <a:pt x="36" y="2"/>
                    </a:lnTo>
                    <a:lnTo>
                      <a:pt x="36" y="2"/>
                    </a:lnTo>
                    <a:lnTo>
                      <a:pt x="36" y="2"/>
                    </a:lnTo>
                    <a:lnTo>
                      <a:pt x="36" y="4"/>
                    </a:lnTo>
                    <a:lnTo>
                      <a:pt x="36" y="4"/>
                    </a:lnTo>
                    <a:lnTo>
                      <a:pt x="34" y="4"/>
                    </a:lnTo>
                    <a:lnTo>
                      <a:pt x="34" y="4"/>
                    </a:lnTo>
                    <a:lnTo>
                      <a:pt x="32" y="2"/>
                    </a:lnTo>
                    <a:lnTo>
                      <a:pt x="32" y="2"/>
                    </a:lnTo>
                    <a:lnTo>
                      <a:pt x="32" y="4"/>
                    </a:lnTo>
                    <a:lnTo>
                      <a:pt x="32" y="4"/>
                    </a:lnTo>
                    <a:lnTo>
                      <a:pt x="32" y="6"/>
                    </a:lnTo>
                    <a:lnTo>
                      <a:pt x="32" y="8"/>
                    </a:lnTo>
                    <a:lnTo>
                      <a:pt x="30" y="8"/>
                    </a:lnTo>
                    <a:lnTo>
                      <a:pt x="30" y="8"/>
                    </a:lnTo>
                    <a:lnTo>
                      <a:pt x="28" y="8"/>
                    </a:lnTo>
                    <a:lnTo>
                      <a:pt x="28" y="8"/>
                    </a:lnTo>
                    <a:lnTo>
                      <a:pt x="28" y="8"/>
                    </a:lnTo>
                    <a:lnTo>
                      <a:pt x="26" y="8"/>
                    </a:lnTo>
                    <a:lnTo>
                      <a:pt x="28" y="10"/>
                    </a:lnTo>
                    <a:lnTo>
                      <a:pt x="28" y="10"/>
                    </a:lnTo>
                    <a:lnTo>
                      <a:pt x="26" y="10"/>
                    </a:lnTo>
                    <a:lnTo>
                      <a:pt x="26" y="10"/>
                    </a:lnTo>
                    <a:lnTo>
                      <a:pt x="26" y="10"/>
                    </a:lnTo>
                    <a:lnTo>
                      <a:pt x="26" y="10"/>
                    </a:lnTo>
                    <a:lnTo>
                      <a:pt x="24" y="10"/>
                    </a:lnTo>
                    <a:lnTo>
                      <a:pt x="22" y="8"/>
                    </a:lnTo>
                    <a:lnTo>
                      <a:pt x="20" y="8"/>
                    </a:lnTo>
                    <a:lnTo>
                      <a:pt x="20" y="8"/>
                    </a:lnTo>
                    <a:lnTo>
                      <a:pt x="20" y="6"/>
                    </a:lnTo>
                    <a:lnTo>
                      <a:pt x="20" y="6"/>
                    </a:lnTo>
                    <a:lnTo>
                      <a:pt x="18" y="6"/>
                    </a:lnTo>
                    <a:lnTo>
                      <a:pt x="18" y="6"/>
                    </a:lnTo>
                    <a:lnTo>
                      <a:pt x="16" y="6"/>
                    </a:lnTo>
                    <a:lnTo>
                      <a:pt x="16" y="8"/>
                    </a:lnTo>
                    <a:lnTo>
                      <a:pt x="14" y="10"/>
                    </a:lnTo>
                    <a:lnTo>
                      <a:pt x="12" y="10"/>
                    </a:lnTo>
                    <a:lnTo>
                      <a:pt x="12" y="10"/>
                    </a:lnTo>
                    <a:lnTo>
                      <a:pt x="12" y="10"/>
                    </a:lnTo>
                    <a:lnTo>
                      <a:pt x="10" y="12"/>
                    </a:lnTo>
                    <a:lnTo>
                      <a:pt x="10" y="12"/>
                    </a:lnTo>
                    <a:lnTo>
                      <a:pt x="8" y="14"/>
                    </a:lnTo>
                    <a:lnTo>
                      <a:pt x="8" y="14"/>
                    </a:lnTo>
                    <a:lnTo>
                      <a:pt x="8" y="16"/>
                    </a:lnTo>
                    <a:lnTo>
                      <a:pt x="8" y="21"/>
                    </a:lnTo>
                    <a:lnTo>
                      <a:pt x="8" y="23"/>
                    </a:lnTo>
                    <a:lnTo>
                      <a:pt x="10" y="25"/>
                    </a:lnTo>
                    <a:lnTo>
                      <a:pt x="10" y="25"/>
                    </a:lnTo>
                    <a:lnTo>
                      <a:pt x="12" y="25"/>
                    </a:lnTo>
                    <a:lnTo>
                      <a:pt x="12" y="25"/>
                    </a:lnTo>
                    <a:lnTo>
                      <a:pt x="12" y="27"/>
                    </a:lnTo>
                    <a:lnTo>
                      <a:pt x="12" y="29"/>
                    </a:lnTo>
                    <a:lnTo>
                      <a:pt x="14" y="29"/>
                    </a:lnTo>
                    <a:lnTo>
                      <a:pt x="14" y="31"/>
                    </a:lnTo>
                    <a:lnTo>
                      <a:pt x="14" y="31"/>
                    </a:lnTo>
                    <a:lnTo>
                      <a:pt x="12" y="33"/>
                    </a:lnTo>
                    <a:lnTo>
                      <a:pt x="12" y="33"/>
                    </a:lnTo>
                    <a:lnTo>
                      <a:pt x="12" y="35"/>
                    </a:lnTo>
                    <a:lnTo>
                      <a:pt x="12" y="37"/>
                    </a:lnTo>
                    <a:lnTo>
                      <a:pt x="14" y="37"/>
                    </a:lnTo>
                    <a:lnTo>
                      <a:pt x="16" y="39"/>
                    </a:lnTo>
                    <a:lnTo>
                      <a:pt x="16" y="41"/>
                    </a:lnTo>
                    <a:lnTo>
                      <a:pt x="16" y="43"/>
                    </a:lnTo>
                    <a:lnTo>
                      <a:pt x="16" y="43"/>
                    </a:lnTo>
                    <a:lnTo>
                      <a:pt x="14" y="43"/>
                    </a:lnTo>
                    <a:lnTo>
                      <a:pt x="14" y="43"/>
                    </a:lnTo>
                    <a:lnTo>
                      <a:pt x="14" y="41"/>
                    </a:lnTo>
                    <a:lnTo>
                      <a:pt x="12" y="41"/>
                    </a:lnTo>
                    <a:lnTo>
                      <a:pt x="12" y="41"/>
                    </a:lnTo>
                    <a:lnTo>
                      <a:pt x="10" y="41"/>
                    </a:lnTo>
                    <a:lnTo>
                      <a:pt x="8" y="41"/>
                    </a:lnTo>
                    <a:lnTo>
                      <a:pt x="8" y="41"/>
                    </a:lnTo>
                    <a:lnTo>
                      <a:pt x="6" y="43"/>
                    </a:lnTo>
                    <a:lnTo>
                      <a:pt x="6" y="43"/>
                    </a:lnTo>
                    <a:lnTo>
                      <a:pt x="6" y="45"/>
                    </a:lnTo>
                    <a:lnTo>
                      <a:pt x="8" y="47"/>
                    </a:lnTo>
                    <a:lnTo>
                      <a:pt x="8" y="47"/>
                    </a:lnTo>
                    <a:lnTo>
                      <a:pt x="10" y="47"/>
                    </a:lnTo>
                    <a:lnTo>
                      <a:pt x="10" y="47"/>
                    </a:lnTo>
                    <a:lnTo>
                      <a:pt x="10" y="47"/>
                    </a:lnTo>
                    <a:lnTo>
                      <a:pt x="10" y="49"/>
                    </a:lnTo>
                    <a:lnTo>
                      <a:pt x="10" y="49"/>
                    </a:lnTo>
                    <a:lnTo>
                      <a:pt x="10" y="51"/>
                    </a:lnTo>
                    <a:lnTo>
                      <a:pt x="8" y="53"/>
                    </a:lnTo>
                    <a:lnTo>
                      <a:pt x="8" y="53"/>
                    </a:lnTo>
                    <a:lnTo>
                      <a:pt x="8" y="55"/>
                    </a:lnTo>
                    <a:lnTo>
                      <a:pt x="8" y="57"/>
                    </a:lnTo>
                    <a:lnTo>
                      <a:pt x="6" y="59"/>
                    </a:lnTo>
                    <a:lnTo>
                      <a:pt x="4" y="57"/>
                    </a:lnTo>
                    <a:lnTo>
                      <a:pt x="4" y="57"/>
                    </a:lnTo>
                    <a:lnTo>
                      <a:pt x="2" y="59"/>
                    </a:lnTo>
                    <a:lnTo>
                      <a:pt x="4" y="59"/>
                    </a:lnTo>
                    <a:lnTo>
                      <a:pt x="4" y="59"/>
                    </a:lnTo>
                    <a:lnTo>
                      <a:pt x="4" y="61"/>
                    </a:lnTo>
                    <a:lnTo>
                      <a:pt x="6" y="67"/>
                    </a:lnTo>
                    <a:lnTo>
                      <a:pt x="6" y="69"/>
                    </a:lnTo>
                    <a:lnTo>
                      <a:pt x="6" y="69"/>
                    </a:lnTo>
                    <a:lnTo>
                      <a:pt x="6" y="71"/>
                    </a:lnTo>
                    <a:lnTo>
                      <a:pt x="6" y="71"/>
                    </a:lnTo>
                    <a:lnTo>
                      <a:pt x="4" y="73"/>
                    </a:lnTo>
                    <a:lnTo>
                      <a:pt x="0" y="77"/>
                    </a:lnTo>
                    <a:lnTo>
                      <a:pt x="2" y="77"/>
                    </a:lnTo>
                    <a:lnTo>
                      <a:pt x="2" y="77"/>
                    </a:lnTo>
                    <a:lnTo>
                      <a:pt x="2" y="77"/>
                    </a:lnTo>
                    <a:lnTo>
                      <a:pt x="4" y="77"/>
                    </a:lnTo>
                    <a:lnTo>
                      <a:pt x="4" y="79"/>
                    </a:lnTo>
                    <a:lnTo>
                      <a:pt x="4" y="79"/>
                    </a:lnTo>
                    <a:lnTo>
                      <a:pt x="6" y="81"/>
                    </a:lnTo>
                    <a:lnTo>
                      <a:pt x="8" y="81"/>
                    </a:lnTo>
                    <a:lnTo>
                      <a:pt x="8" y="81"/>
                    </a:lnTo>
                    <a:lnTo>
                      <a:pt x="10" y="81"/>
                    </a:lnTo>
                    <a:lnTo>
                      <a:pt x="10" y="81"/>
                    </a:lnTo>
                    <a:lnTo>
                      <a:pt x="12" y="81"/>
                    </a:lnTo>
                    <a:lnTo>
                      <a:pt x="12" y="83"/>
                    </a:lnTo>
                    <a:lnTo>
                      <a:pt x="12" y="85"/>
                    </a:lnTo>
                    <a:lnTo>
                      <a:pt x="14" y="85"/>
                    </a:lnTo>
                    <a:lnTo>
                      <a:pt x="14" y="87"/>
                    </a:lnTo>
                    <a:lnTo>
                      <a:pt x="14" y="87"/>
                    </a:lnTo>
                    <a:lnTo>
                      <a:pt x="16" y="87"/>
                    </a:lnTo>
                    <a:lnTo>
                      <a:pt x="18" y="89"/>
                    </a:lnTo>
                    <a:lnTo>
                      <a:pt x="18" y="89"/>
                    </a:lnTo>
                    <a:lnTo>
                      <a:pt x="18" y="89"/>
                    </a:lnTo>
                    <a:lnTo>
                      <a:pt x="18" y="89"/>
                    </a:lnTo>
                    <a:lnTo>
                      <a:pt x="20" y="93"/>
                    </a:lnTo>
                    <a:lnTo>
                      <a:pt x="20" y="93"/>
                    </a:lnTo>
                    <a:lnTo>
                      <a:pt x="20" y="95"/>
                    </a:lnTo>
                    <a:lnTo>
                      <a:pt x="20" y="95"/>
                    </a:lnTo>
                    <a:lnTo>
                      <a:pt x="20" y="97"/>
                    </a:lnTo>
                    <a:lnTo>
                      <a:pt x="18" y="99"/>
                    </a:lnTo>
                    <a:lnTo>
                      <a:pt x="18" y="101"/>
                    </a:lnTo>
                    <a:lnTo>
                      <a:pt x="18" y="101"/>
                    </a:lnTo>
                    <a:lnTo>
                      <a:pt x="16" y="103"/>
                    </a:lnTo>
                    <a:lnTo>
                      <a:pt x="16" y="103"/>
                    </a:lnTo>
                    <a:lnTo>
                      <a:pt x="16" y="105"/>
                    </a:lnTo>
                    <a:lnTo>
                      <a:pt x="16" y="107"/>
                    </a:lnTo>
                    <a:lnTo>
                      <a:pt x="16" y="111"/>
                    </a:lnTo>
                    <a:lnTo>
                      <a:pt x="16" y="115"/>
                    </a:lnTo>
                    <a:lnTo>
                      <a:pt x="18" y="115"/>
                    </a:lnTo>
                    <a:lnTo>
                      <a:pt x="20" y="115"/>
                    </a:lnTo>
                    <a:lnTo>
                      <a:pt x="22" y="113"/>
                    </a:lnTo>
                    <a:lnTo>
                      <a:pt x="24" y="111"/>
                    </a:lnTo>
                    <a:lnTo>
                      <a:pt x="26" y="111"/>
                    </a:lnTo>
                    <a:lnTo>
                      <a:pt x="28" y="109"/>
                    </a:lnTo>
                    <a:lnTo>
                      <a:pt x="32" y="109"/>
                    </a:lnTo>
                    <a:lnTo>
                      <a:pt x="40" y="105"/>
                    </a:lnTo>
                    <a:lnTo>
                      <a:pt x="42" y="103"/>
                    </a:lnTo>
                    <a:lnTo>
                      <a:pt x="48" y="103"/>
                    </a:lnTo>
                    <a:lnTo>
                      <a:pt x="56" y="101"/>
                    </a:lnTo>
                    <a:lnTo>
                      <a:pt x="56" y="101"/>
                    </a:lnTo>
                    <a:lnTo>
                      <a:pt x="54" y="101"/>
                    </a:lnTo>
                    <a:lnTo>
                      <a:pt x="52" y="101"/>
                    </a:lnTo>
                    <a:lnTo>
                      <a:pt x="52" y="101"/>
                    </a:lnTo>
                    <a:lnTo>
                      <a:pt x="52" y="101"/>
                    </a:lnTo>
                    <a:lnTo>
                      <a:pt x="56" y="101"/>
                    </a:lnTo>
                    <a:lnTo>
                      <a:pt x="58" y="101"/>
                    </a:lnTo>
                    <a:lnTo>
                      <a:pt x="58" y="101"/>
                    </a:lnTo>
                    <a:lnTo>
                      <a:pt x="62" y="101"/>
                    </a:lnTo>
                    <a:lnTo>
                      <a:pt x="72" y="99"/>
                    </a:lnTo>
                    <a:lnTo>
                      <a:pt x="72" y="99"/>
                    </a:lnTo>
                    <a:lnTo>
                      <a:pt x="72" y="99"/>
                    </a:lnTo>
                    <a:lnTo>
                      <a:pt x="64" y="99"/>
                    </a:lnTo>
                    <a:lnTo>
                      <a:pt x="64" y="99"/>
                    </a:lnTo>
                    <a:lnTo>
                      <a:pt x="68" y="99"/>
                    </a:lnTo>
                    <a:lnTo>
                      <a:pt x="72" y="99"/>
                    </a:lnTo>
                    <a:lnTo>
                      <a:pt x="74" y="99"/>
                    </a:lnTo>
                    <a:lnTo>
                      <a:pt x="76" y="99"/>
                    </a:lnTo>
                    <a:lnTo>
                      <a:pt x="84" y="101"/>
                    </a:lnTo>
                    <a:lnTo>
                      <a:pt x="84" y="101"/>
                    </a:lnTo>
                    <a:lnTo>
                      <a:pt x="86" y="97"/>
                    </a:lnTo>
                    <a:lnTo>
                      <a:pt x="86" y="97"/>
                    </a:lnTo>
                    <a:lnTo>
                      <a:pt x="86" y="97"/>
                    </a:lnTo>
                    <a:lnTo>
                      <a:pt x="86" y="101"/>
                    </a:lnTo>
                    <a:lnTo>
                      <a:pt x="88" y="101"/>
                    </a:lnTo>
                    <a:lnTo>
                      <a:pt x="88" y="101"/>
                    </a:lnTo>
                    <a:lnTo>
                      <a:pt x="88" y="101"/>
                    </a:lnTo>
                    <a:lnTo>
                      <a:pt x="90" y="101"/>
                    </a:lnTo>
                    <a:lnTo>
                      <a:pt x="90" y="101"/>
                    </a:lnTo>
                    <a:lnTo>
                      <a:pt x="92" y="101"/>
                    </a:lnTo>
                    <a:lnTo>
                      <a:pt x="92" y="101"/>
                    </a:lnTo>
                    <a:lnTo>
                      <a:pt x="92" y="99"/>
                    </a:lnTo>
                    <a:lnTo>
                      <a:pt x="92" y="97"/>
                    </a:lnTo>
                    <a:lnTo>
                      <a:pt x="92" y="97"/>
                    </a:lnTo>
                    <a:lnTo>
                      <a:pt x="92" y="97"/>
                    </a:lnTo>
                    <a:lnTo>
                      <a:pt x="92" y="93"/>
                    </a:lnTo>
                    <a:lnTo>
                      <a:pt x="92" y="93"/>
                    </a:lnTo>
                    <a:lnTo>
                      <a:pt x="90" y="93"/>
                    </a:lnTo>
                    <a:lnTo>
                      <a:pt x="90" y="91"/>
                    </a:lnTo>
                    <a:lnTo>
                      <a:pt x="88" y="91"/>
                    </a:lnTo>
                    <a:lnTo>
                      <a:pt x="88" y="89"/>
                    </a:lnTo>
                    <a:lnTo>
                      <a:pt x="88" y="87"/>
                    </a:lnTo>
                    <a:lnTo>
                      <a:pt x="88" y="85"/>
                    </a:lnTo>
                    <a:lnTo>
                      <a:pt x="86" y="79"/>
                    </a:lnTo>
                    <a:lnTo>
                      <a:pt x="86" y="79"/>
                    </a:lnTo>
                    <a:lnTo>
                      <a:pt x="86" y="77"/>
                    </a:lnTo>
                    <a:lnTo>
                      <a:pt x="86" y="75"/>
                    </a:lnTo>
                    <a:lnTo>
                      <a:pt x="86" y="73"/>
                    </a:lnTo>
                    <a:lnTo>
                      <a:pt x="86" y="73"/>
                    </a:lnTo>
                    <a:lnTo>
                      <a:pt x="86" y="71"/>
                    </a:lnTo>
                    <a:lnTo>
                      <a:pt x="86" y="69"/>
                    </a:lnTo>
                    <a:lnTo>
                      <a:pt x="88" y="67"/>
                    </a:lnTo>
                    <a:lnTo>
                      <a:pt x="88" y="65"/>
                    </a:lnTo>
                    <a:lnTo>
                      <a:pt x="90" y="65"/>
                    </a:lnTo>
                    <a:lnTo>
                      <a:pt x="90" y="63"/>
                    </a:lnTo>
                    <a:lnTo>
                      <a:pt x="90" y="59"/>
                    </a:lnTo>
                    <a:lnTo>
                      <a:pt x="90" y="55"/>
                    </a:lnTo>
                    <a:lnTo>
                      <a:pt x="92" y="55"/>
                    </a:lnTo>
                    <a:lnTo>
                      <a:pt x="92" y="53"/>
                    </a:lnTo>
                    <a:lnTo>
                      <a:pt x="92" y="53"/>
                    </a:lnTo>
                    <a:lnTo>
                      <a:pt x="92" y="51"/>
                    </a:lnTo>
                    <a:lnTo>
                      <a:pt x="94" y="49"/>
                    </a:lnTo>
                    <a:lnTo>
                      <a:pt x="96" y="49"/>
                    </a:lnTo>
                    <a:lnTo>
                      <a:pt x="96" y="49"/>
                    </a:lnTo>
                    <a:lnTo>
                      <a:pt x="96" y="49"/>
                    </a:lnTo>
                    <a:lnTo>
                      <a:pt x="96" y="47"/>
                    </a:lnTo>
                    <a:lnTo>
                      <a:pt x="96" y="47"/>
                    </a:lnTo>
                    <a:lnTo>
                      <a:pt x="96" y="47"/>
                    </a:lnTo>
                    <a:lnTo>
                      <a:pt x="98" y="47"/>
                    </a:lnTo>
                    <a:lnTo>
                      <a:pt x="96" y="4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1" name="Freeform 143"/>
              <p:cNvSpPr>
                <a:spLocks noEditPoints="1"/>
              </p:cNvSpPr>
              <p:nvPr/>
            </p:nvSpPr>
            <p:spPr bwMode="auto">
              <a:xfrm>
                <a:off x="3579" y="1237"/>
                <a:ext cx="170" cy="183"/>
              </a:xfrm>
              <a:custGeom>
                <a:avLst/>
                <a:gdLst>
                  <a:gd name="T0" fmla="*/ 126 w 170"/>
                  <a:gd name="T1" fmla="*/ 154 h 183"/>
                  <a:gd name="T2" fmla="*/ 112 w 170"/>
                  <a:gd name="T3" fmla="*/ 158 h 183"/>
                  <a:gd name="T4" fmla="*/ 96 w 170"/>
                  <a:gd name="T5" fmla="*/ 156 h 183"/>
                  <a:gd name="T6" fmla="*/ 86 w 170"/>
                  <a:gd name="T7" fmla="*/ 156 h 183"/>
                  <a:gd name="T8" fmla="*/ 88 w 170"/>
                  <a:gd name="T9" fmla="*/ 166 h 183"/>
                  <a:gd name="T10" fmla="*/ 104 w 170"/>
                  <a:gd name="T11" fmla="*/ 174 h 183"/>
                  <a:gd name="T12" fmla="*/ 120 w 170"/>
                  <a:gd name="T13" fmla="*/ 183 h 183"/>
                  <a:gd name="T14" fmla="*/ 124 w 170"/>
                  <a:gd name="T15" fmla="*/ 174 h 183"/>
                  <a:gd name="T16" fmla="*/ 124 w 170"/>
                  <a:gd name="T17" fmla="*/ 164 h 183"/>
                  <a:gd name="T18" fmla="*/ 22 w 170"/>
                  <a:gd name="T19" fmla="*/ 138 h 183"/>
                  <a:gd name="T20" fmla="*/ 102 w 170"/>
                  <a:gd name="T21" fmla="*/ 112 h 183"/>
                  <a:gd name="T22" fmla="*/ 22 w 170"/>
                  <a:gd name="T23" fmla="*/ 106 h 183"/>
                  <a:gd name="T24" fmla="*/ 40 w 170"/>
                  <a:gd name="T25" fmla="*/ 106 h 183"/>
                  <a:gd name="T26" fmla="*/ 32 w 170"/>
                  <a:gd name="T27" fmla="*/ 104 h 183"/>
                  <a:gd name="T28" fmla="*/ 20 w 170"/>
                  <a:gd name="T29" fmla="*/ 110 h 183"/>
                  <a:gd name="T30" fmla="*/ 24 w 170"/>
                  <a:gd name="T31" fmla="*/ 124 h 183"/>
                  <a:gd name="T32" fmla="*/ 24 w 170"/>
                  <a:gd name="T33" fmla="*/ 128 h 183"/>
                  <a:gd name="T34" fmla="*/ 28 w 170"/>
                  <a:gd name="T35" fmla="*/ 142 h 183"/>
                  <a:gd name="T36" fmla="*/ 38 w 170"/>
                  <a:gd name="T37" fmla="*/ 138 h 183"/>
                  <a:gd name="T38" fmla="*/ 44 w 170"/>
                  <a:gd name="T39" fmla="*/ 118 h 183"/>
                  <a:gd name="T40" fmla="*/ 48 w 170"/>
                  <a:gd name="T41" fmla="*/ 76 h 183"/>
                  <a:gd name="T42" fmla="*/ 168 w 170"/>
                  <a:gd name="T43" fmla="*/ 118 h 183"/>
                  <a:gd name="T44" fmla="*/ 134 w 170"/>
                  <a:gd name="T45" fmla="*/ 94 h 183"/>
                  <a:gd name="T46" fmla="*/ 108 w 170"/>
                  <a:gd name="T47" fmla="*/ 80 h 183"/>
                  <a:gd name="T48" fmla="*/ 82 w 170"/>
                  <a:gd name="T49" fmla="*/ 52 h 183"/>
                  <a:gd name="T50" fmla="*/ 82 w 170"/>
                  <a:gd name="T51" fmla="*/ 36 h 183"/>
                  <a:gd name="T52" fmla="*/ 84 w 170"/>
                  <a:gd name="T53" fmla="*/ 28 h 183"/>
                  <a:gd name="T54" fmla="*/ 100 w 170"/>
                  <a:gd name="T55" fmla="*/ 24 h 183"/>
                  <a:gd name="T56" fmla="*/ 98 w 170"/>
                  <a:gd name="T57" fmla="*/ 20 h 183"/>
                  <a:gd name="T58" fmla="*/ 98 w 170"/>
                  <a:gd name="T59" fmla="*/ 16 h 183"/>
                  <a:gd name="T60" fmla="*/ 98 w 170"/>
                  <a:gd name="T61" fmla="*/ 10 h 183"/>
                  <a:gd name="T62" fmla="*/ 80 w 170"/>
                  <a:gd name="T63" fmla="*/ 6 h 183"/>
                  <a:gd name="T64" fmla="*/ 72 w 170"/>
                  <a:gd name="T65" fmla="*/ 2 h 183"/>
                  <a:gd name="T66" fmla="*/ 60 w 170"/>
                  <a:gd name="T67" fmla="*/ 4 h 183"/>
                  <a:gd name="T68" fmla="*/ 54 w 170"/>
                  <a:gd name="T69" fmla="*/ 8 h 183"/>
                  <a:gd name="T70" fmla="*/ 48 w 170"/>
                  <a:gd name="T71" fmla="*/ 12 h 183"/>
                  <a:gd name="T72" fmla="*/ 42 w 170"/>
                  <a:gd name="T73" fmla="*/ 14 h 183"/>
                  <a:gd name="T74" fmla="*/ 36 w 170"/>
                  <a:gd name="T75" fmla="*/ 14 h 183"/>
                  <a:gd name="T76" fmla="*/ 32 w 170"/>
                  <a:gd name="T77" fmla="*/ 20 h 183"/>
                  <a:gd name="T78" fmla="*/ 26 w 170"/>
                  <a:gd name="T79" fmla="*/ 10 h 183"/>
                  <a:gd name="T80" fmla="*/ 20 w 170"/>
                  <a:gd name="T81" fmla="*/ 18 h 183"/>
                  <a:gd name="T82" fmla="*/ 4 w 170"/>
                  <a:gd name="T83" fmla="*/ 20 h 183"/>
                  <a:gd name="T84" fmla="*/ 8 w 170"/>
                  <a:gd name="T85" fmla="*/ 30 h 183"/>
                  <a:gd name="T86" fmla="*/ 0 w 170"/>
                  <a:gd name="T87" fmla="*/ 36 h 183"/>
                  <a:gd name="T88" fmla="*/ 4 w 170"/>
                  <a:gd name="T89" fmla="*/ 42 h 183"/>
                  <a:gd name="T90" fmla="*/ 10 w 170"/>
                  <a:gd name="T91" fmla="*/ 52 h 183"/>
                  <a:gd name="T92" fmla="*/ 12 w 170"/>
                  <a:gd name="T93" fmla="*/ 58 h 183"/>
                  <a:gd name="T94" fmla="*/ 38 w 170"/>
                  <a:gd name="T95" fmla="*/ 50 h 183"/>
                  <a:gd name="T96" fmla="*/ 54 w 170"/>
                  <a:gd name="T97" fmla="*/ 72 h 183"/>
                  <a:gd name="T98" fmla="*/ 64 w 170"/>
                  <a:gd name="T99" fmla="*/ 82 h 183"/>
                  <a:gd name="T100" fmla="*/ 78 w 170"/>
                  <a:gd name="T101" fmla="*/ 92 h 183"/>
                  <a:gd name="T102" fmla="*/ 100 w 170"/>
                  <a:gd name="T103" fmla="*/ 102 h 183"/>
                  <a:gd name="T104" fmla="*/ 112 w 170"/>
                  <a:gd name="T105" fmla="*/ 112 h 183"/>
                  <a:gd name="T106" fmla="*/ 120 w 170"/>
                  <a:gd name="T107" fmla="*/ 118 h 183"/>
                  <a:gd name="T108" fmla="*/ 134 w 170"/>
                  <a:gd name="T109" fmla="*/ 134 h 183"/>
                  <a:gd name="T110" fmla="*/ 132 w 170"/>
                  <a:gd name="T111" fmla="*/ 154 h 183"/>
                  <a:gd name="T112" fmla="*/ 144 w 170"/>
                  <a:gd name="T113" fmla="*/ 150 h 183"/>
                  <a:gd name="T114" fmla="*/ 146 w 170"/>
                  <a:gd name="T115" fmla="*/ 130 h 183"/>
                  <a:gd name="T116" fmla="*/ 152 w 170"/>
                  <a:gd name="T117" fmla="*/ 116 h 183"/>
                  <a:gd name="T118" fmla="*/ 170 w 170"/>
                  <a:gd name="T119" fmla="*/ 12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0" h="183">
                    <a:moveTo>
                      <a:pt x="76" y="181"/>
                    </a:moveTo>
                    <a:lnTo>
                      <a:pt x="76" y="181"/>
                    </a:lnTo>
                    <a:lnTo>
                      <a:pt x="76" y="181"/>
                    </a:lnTo>
                    <a:lnTo>
                      <a:pt x="76" y="181"/>
                    </a:lnTo>
                    <a:lnTo>
                      <a:pt x="76" y="183"/>
                    </a:lnTo>
                    <a:lnTo>
                      <a:pt x="76" y="183"/>
                    </a:lnTo>
                    <a:lnTo>
                      <a:pt x="76" y="181"/>
                    </a:lnTo>
                    <a:lnTo>
                      <a:pt x="76" y="181"/>
                    </a:lnTo>
                    <a:close/>
                    <a:moveTo>
                      <a:pt x="128" y="154"/>
                    </a:moveTo>
                    <a:lnTo>
                      <a:pt x="126" y="154"/>
                    </a:lnTo>
                    <a:lnTo>
                      <a:pt x="124" y="154"/>
                    </a:lnTo>
                    <a:lnTo>
                      <a:pt x="124" y="154"/>
                    </a:lnTo>
                    <a:lnTo>
                      <a:pt x="122" y="156"/>
                    </a:lnTo>
                    <a:lnTo>
                      <a:pt x="122" y="156"/>
                    </a:lnTo>
                    <a:lnTo>
                      <a:pt x="120" y="156"/>
                    </a:lnTo>
                    <a:lnTo>
                      <a:pt x="118" y="156"/>
                    </a:lnTo>
                    <a:lnTo>
                      <a:pt x="118" y="156"/>
                    </a:lnTo>
                    <a:lnTo>
                      <a:pt x="116" y="156"/>
                    </a:lnTo>
                    <a:lnTo>
                      <a:pt x="114" y="158"/>
                    </a:lnTo>
                    <a:lnTo>
                      <a:pt x="112" y="158"/>
                    </a:lnTo>
                    <a:lnTo>
                      <a:pt x="112" y="158"/>
                    </a:lnTo>
                    <a:lnTo>
                      <a:pt x="110" y="158"/>
                    </a:lnTo>
                    <a:lnTo>
                      <a:pt x="106" y="158"/>
                    </a:lnTo>
                    <a:lnTo>
                      <a:pt x="104" y="158"/>
                    </a:lnTo>
                    <a:lnTo>
                      <a:pt x="102" y="158"/>
                    </a:lnTo>
                    <a:lnTo>
                      <a:pt x="102" y="158"/>
                    </a:lnTo>
                    <a:lnTo>
                      <a:pt x="100" y="158"/>
                    </a:lnTo>
                    <a:lnTo>
                      <a:pt x="98" y="156"/>
                    </a:lnTo>
                    <a:lnTo>
                      <a:pt x="98" y="156"/>
                    </a:lnTo>
                    <a:lnTo>
                      <a:pt x="96" y="156"/>
                    </a:lnTo>
                    <a:lnTo>
                      <a:pt x="96" y="156"/>
                    </a:lnTo>
                    <a:lnTo>
                      <a:pt x="96" y="156"/>
                    </a:lnTo>
                    <a:lnTo>
                      <a:pt x="94" y="156"/>
                    </a:lnTo>
                    <a:lnTo>
                      <a:pt x="92" y="156"/>
                    </a:lnTo>
                    <a:lnTo>
                      <a:pt x="92" y="158"/>
                    </a:lnTo>
                    <a:lnTo>
                      <a:pt x="90" y="158"/>
                    </a:lnTo>
                    <a:lnTo>
                      <a:pt x="90" y="158"/>
                    </a:lnTo>
                    <a:lnTo>
                      <a:pt x="88" y="158"/>
                    </a:lnTo>
                    <a:lnTo>
                      <a:pt x="86" y="156"/>
                    </a:lnTo>
                    <a:lnTo>
                      <a:pt x="86" y="156"/>
                    </a:lnTo>
                    <a:lnTo>
                      <a:pt x="86" y="156"/>
                    </a:lnTo>
                    <a:lnTo>
                      <a:pt x="84" y="158"/>
                    </a:lnTo>
                    <a:lnTo>
                      <a:pt x="84" y="158"/>
                    </a:lnTo>
                    <a:lnTo>
                      <a:pt x="84" y="160"/>
                    </a:lnTo>
                    <a:lnTo>
                      <a:pt x="82" y="162"/>
                    </a:lnTo>
                    <a:lnTo>
                      <a:pt x="82" y="162"/>
                    </a:lnTo>
                    <a:lnTo>
                      <a:pt x="84" y="164"/>
                    </a:lnTo>
                    <a:lnTo>
                      <a:pt x="86" y="166"/>
                    </a:lnTo>
                    <a:lnTo>
                      <a:pt x="86" y="166"/>
                    </a:lnTo>
                    <a:lnTo>
                      <a:pt x="88" y="166"/>
                    </a:lnTo>
                    <a:lnTo>
                      <a:pt x="88" y="166"/>
                    </a:lnTo>
                    <a:lnTo>
                      <a:pt x="90" y="166"/>
                    </a:lnTo>
                    <a:lnTo>
                      <a:pt x="92" y="168"/>
                    </a:lnTo>
                    <a:lnTo>
                      <a:pt x="94" y="168"/>
                    </a:lnTo>
                    <a:lnTo>
                      <a:pt x="94" y="168"/>
                    </a:lnTo>
                    <a:lnTo>
                      <a:pt x="94" y="170"/>
                    </a:lnTo>
                    <a:lnTo>
                      <a:pt x="96" y="170"/>
                    </a:lnTo>
                    <a:lnTo>
                      <a:pt x="100" y="172"/>
                    </a:lnTo>
                    <a:lnTo>
                      <a:pt x="102" y="174"/>
                    </a:lnTo>
                    <a:lnTo>
                      <a:pt x="104" y="174"/>
                    </a:lnTo>
                    <a:lnTo>
                      <a:pt x="106" y="174"/>
                    </a:lnTo>
                    <a:lnTo>
                      <a:pt x="108" y="174"/>
                    </a:lnTo>
                    <a:lnTo>
                      <a:pt x="110" y="176"/>
                    </a:lnTo>
                    <a:lnTo>
                      <a:pt x="112" y="179"/>
                    </a:lnTo>
                    <a:lnTo>
                      <a:pt x="114" y="181"/>
                    </a:lnTo>
                    <a:lnTo>
                      <a:pt x="114" y="181"/>
                    </a:lnTo>
                    <a:lnTo>
                      <a:pt x="114" y="181"/>
                    </a:lnTo>
                    <a:lnTo>
                      <a:pt x="118" y="183"/>
                    </a:lnTo>
                    <a:lnTo>
                      <a:pt x="118" y="183"/>
                    </a:lnTo>
                    <a:lnTo>
                      <a:pt x="120" y="183"/>
                    </a:lnTo>
                    <a:lnTo>
                      <a:pt x="122" y="183"/>
                    </a:lnTo>
                    <a:lnTo>
                      <a:pt x="122" y="183"/>
                    </a:lnTo>
                    <a:lnTo>
                      <a:pt x="122" y="181"/>
                    </a:lnTo>
                    <a:lnTo>
                      <a:pt x="122" y="181"/>
                    </a:lnTo>
                    <a:lnTo>
                      <a:pt x="122" y="179"/>
                    </a:lnTo>
                    <a:lnTo>
                      <a:pt x="124" y="179"/>
                    </a:lnTo>
                    <a:lnTo>
                      <a:pt x="124" y="176"/>
                    </a:lnTo>
                    <a:lnTo>
                      <a:pt x="124" y="176"/>
                    </a:lnTo>
                    <a:lnTo>
                      <a:pt x="124" y="174"/>
                    </a:lnTo>
                    <a:lnTo>
                      <a:pt x="124" y="174"/>
                    </a:lnTo>
                    <a:lnTo>
                      <a:pt x="122" y="172"/>
                    </a:lnTo>
                    <a:lnTo>
                      <a:pt x="124" y="172"/>
                    </a:lnTo>
                    <a:lnTo>
                      <a:pt x="124" y="172"/>
                    </a:lnTo>
                    <a:lnTo>
                      <a:pt x="122" y="172"/>
                    </a:lnTo>
                    <a:lnTo>
                      <a:pt x="122" y="170"/>
                    </a:lnTo>
                    <a:lnTo>
                      <a:pt x="122" y="170"/>
                    </a:lnTo>
                    <a:lnTo>
                      <a:pt x="122" y="168"/>
                    </a:lnTo>
                    <a:lnTo>
                      <a:pt x="122" y="168"/>
                    </a:lnTo>
                    <a:lnTo>
                      <a:pt x="122" y="166"/>
                    </a:lnTo>
                    <a:lnTo>
                      <a:pt x="124" y="164"/>
                    </a:lnTo>
                    <a:lnTo>
                      <a:pt x="124" y="164"/>
                    </a:lnTo>
                    <a:lnTo>
                      <a:pt x="124" y="162"/>
                    </a:lnTo>
                    <a:lnTo>
                      <a:pt x="128" y="158"/>
                    </a:lnTo>
                    <a:lnTo>
                      <a:pt x="128" y="156"/>
                    </a:lnTo>
                    <a:lnTo>
                      <a:pt x="128" y="154"/>
                    </a:lnTo>
                    <a:lnTo>
                      <a:pt x="130" y="154"/>
                    </a:lnTo>
                    <a:lnTo>
                      <a:pt x="128" y="154"/>
                    </a:lnTo>
                    <a:lnTo>
                      <a:pt x="128" y="154"/>
                    </a:lnTo>
                    <a:close/>
                    <a:moveTo>
                      <a:pt x="22" y="138"/>
                    </a:moveTo>
                    <a:lnTo>
                      <a:pt x="22" y="138"/>
                    </a:lnTo>
                    <a:lnTo>
                      <a:pt x="22" y="140"/>
                    </a:lnTo>
                    <a:lnTo>
                      <a:pt x="24" y="142"/>
                    </a:lnTo>
                    <a:lnTo>
                      <a:pt x="24" y="140"/>
                    </a:lnTo>
                    <a:lnTo>
                      <a:pt x="24" y="138"/>
                    </a:lnTo>
                    <a:lnTo>
                      <a:pt x="22" y="138"/>
                    </a:lnTo>
                    <a:close/>
                    <a:moveTo>
                      <a:pt x="104" y="112"/>
                    </a:moveTo>
                    <a:lnTo>
                      <a:pt x="104" y="112"/>
                    </a:lnTo>
                    <a:lnTo>
                      <a:pt x="104" y="112"/>
                    </a:lnTo>
                    <a:lnTo>
                      <a:pt x="104" y="110"/>
                    </a:lnTo>
                    <a:lnTo>
                      <a:pt x="102" y="112"/>
                    </a:lnTo>
                    <a:lnTo>
                      <a:pt x="102" y="112"/>
                    </a:lnTo>
                    <a:lnTo>
                      <a:pt x="104" y="112"/>
                    </a:lnTo>
                    <a:lnTo>
                      <a:pt x="104" y="112"/>
                    </a:lnTo>
                    <a:close/>
                    <a:moveTo>
                      <a:pt x="22" y="106"/>
                    </a:moveTo>
                    <a:lnTo>
                      <a:pt x="22" y="106"/>
                    </a:lnTo>
                    <a:lnTo>
                      <a:pt x="24" y="104"/>
                    </a:lnTo>
                    <a:lnTo>
                      <a:pt x="22" y="104"/>
                    </a:lnTo>
                    <a:lnTo>
                      <a:pt x="22" y="104"/>
                    </a:lnTo>
                    <a:lnTo>
                      <a:pt x="22" y="106"/>
                    </a:lnTo>
                    <a:lnTo>
                      <a:pt x="22" y="106"/>
                    </a:lnTo>
                    <a:lnTo>
                      <a:pt x="22" y="106"/>
                    </a:lnTo>
                    <a:lnTo>
                      <a:pt x="22" y="106"/>
                    </a:lnTo>
                    <a:close/>
                    <a:moveTo>
                      <a:pt x="42" y="110"/>
                    </a:moveTo>
                    <a:lnTo>
                      <a:pt x="42" y="108"/>
                    </a:lnTo>
                    <a:lnTo>
                      <a:pt x="40" y="108"/>
                    </a:lnTo>
                    <a:lnTo>
                      <a:pt x="40" y="108"/>
                    </a:lnTo>
                    <a:lnTo>
                      <a:pt x="42" y="106"/>
                    </a:lnTo>
                    <a:lnTo>
                      <a:pt x="42" y="106"/>
                    </a:lnTo>
                    <a:lnTo>
                      <a:pt x="42" y="106"/>
                    </a:lnTo>
                    <a:lnTo>
                      <a:pt x="40" y="106"/>
                    </a:lnTo>
                    <a:lnTo>
                      <a:pt x="40" y="106"/>
                    </a:lnTo>
                    <a:lnTo>
                      <a:pt x="40" y="104"/>
                    </a:lnTo>
                    <a:lnTo>
                      <a:pt x="40" y="104"/>
                    </a:lnTo>
                    <a:lnTo>
                      <a:pt x="38" y="104"/>
                    </a:lnTo>
                    <a:lnTo>
                      <a:pt x="36" y="102"/>
                    </a:lnTo>
                    <a:lnTo>
                      <a:pt x="36" y="102"/>
                    </a:lnTo>
                    <a:lnTo>
                      <a:pt x="36" y="102"/>
                    </a:lnTo>
                    <a:lnTo>
                      <a:pt x="34" y="104"/>
                    </a:lnTo>
                    <a:lnTo>
                      <a:pt x="34" y="104"/>
                    </a:lnTo>
                    <a:lnTo>
                      <a:pt x="32" y="104"/>
                    </a:lnTo>
                    <a:lnTo>
                      <a:pt x="30" y="108"/>
                    </a:lnTo>
                    <a:lnTo>
                      <a:pt x="28" y="108"/>
                    </a:lnTo>
                    <a:lnTo>
                      <a:pt x="26" y="110"/>
                    </a:lnTo>
                    <a:lnTo>
                      <a:pt x="24" y="110"/>
                    </a:lnTo>
                    <a:lnTo>
                      <a:pt x="24" y="110"/>
                    </a:lnTo>
                    <a:lnTo>
                      <a:pt x="22" y="108"/>
                    </a:lnTo>
                    <a:lnTo>
                      <a:pt x="22" y="108"/>
                    </a:lnTo>
                    <a:lnTo>
                      <a:pt x="22" y="108"/>
                    </a:lnTo>
                    <a:lnTo>
                      <a:pt x="20" y="108"/>
                    </a:lnTo>
                    <a:lnTo>
                      <a:pt x="20" y="110"/>
                    </a:lnTo>
                    <a:lnTo>
                      <a:pt x="20" y="112"/>
                    </a:lnTo>
                    <a:lnTo>
                      <a:pt x="22" y="114"/>
                    </a:lnTo>
                    <a:lnTo>
                      <a:pt x="22" y="114"/>
                    </a:lnTo>
                    <a:lnTo>
                      <a:pt x="24" y="116"/>
                    </a:lnTo>
                    <a:lnTo>
                      <a:pt x="24" y="116"/>
                    </a:lnTo>
                    <a:lnTo>
                      <a:pt x="24" y="118"/>
                    </a:lnTo>
                    <a:lnTo>
                      <a:pt x="24" y="118"/>
                    </a:lnTo>
                    <a:lnTo>
                      <a:pt x="24" y="122"/>
                    </a:lnTo>
                    <a:lnTo>
                      <a:pt x="24" y="122"/>
                    </a:lnTo>
                    <a:lnTo>
                      <a:pt x="24" y="124"/>
                    </a:lnTo>
                    <a:lnTo>
                      <a:pt x="24" y="124"/>
                    </a:lnTo>
                    <a:lnTo>
                      <a:pt x="24" y="124"/>
                    </a:lnTo>
                    <a:lnTo>
                      <a:pt x="26" y="124"/>
                    </a:lnTo>
                    <a:lnTo>
                      <a:pt x="26" y="126"/>
                    </a:lnTo>
                    <a:lnTo>
                      <a:pt x="26" y="126"/>
                    </a:lnTo>
                    <a:lnTo>
                      <a:pt x="26" y="128"/>
                    </a:lnTo>
                    <a:lnTo>
                      <a:pt x="26" y="128"/>
                    </a:lnTo>
                    <a:lnTo>
                      <a:pt x="24" y="128"/>
                    </a:lnTo>
                    <a:lnTo>
                      <a:pt x="24" y="128"/>
                    </a:lnTo>
                    <a:lnTo>
                      <a:pt x="24" y="128"/>
                    </a:lnTo>
                    <a:lnTo>
                      <a:pt x="24" y="130"/>
                    </a:lnTo>
                    <a:lnTo>
                      <a:pt x="24" y="132"/>
                    </a:lnTo>
                    <a:lnTo>
                      <a:pt x="24" y="132"/>
                    </a:lnTo>
                    <a:lnTo>
                      <a:pt x="24" y="136"/>
                    </a:lnTo>
                    <a:lnTo>
                      <a:pt x="24" y="136"/>
                    </a:lnTo>
                    <a:lnTo>
                      <a:pt x="24" y="138"/>
                    </a:lnTo>
                    <a:lnTo>
                      <a:pt x="26" y="140"/>
                    </a:lnTo>
                    <a:lnTo>
                      <a:pt x="26" y="142"/>
                    </a:lnTo>
                    <a:lnTo>
                      <a:pt x="28" y="142"/>
                    </a:lnTo>
                    <a:lnTo>
                      <a:pt x="28" y="142"/>
                    </a:lnTo>
                    <a:lnTo>
                      <a:pt x="30" y="142"/>
                    </a:lnTo>
                    <a:lnTo>
                      <a:pt x="30" y="142"/>
                    </a:lnTo>
                    <a:lnTo>
                      <a:pt x="32" y="142"/>
                    </a:lnTo>
                    <a:lnTo>
                      <a:pt x="32" y="140"/>
                    </a:lnTo>
                    <a:lnTo>
                      <a:pt x="34" y="136"/>
                    </a:lnTo>
                    <a:lnTo>
                      <a:pt x="34" y="136"/>
                    </a:lnTo>
                    <a:lnTo>
                      <a:pt x="34" y="136"/>
                    </a:lnTo>
                    <a:lnTo>
                      <a:pt x="36" y="136"/>
                    </a:lnTo>
                    <a:lnTo>
                      <a:pt x="36" y="136"/>
                    </a:lnTo>
                    <a:lnTo>
                      <a:pt x="38" y="138"/>
                    </a:lnTo>
                    <a:lnTo>
                      <a:pt x="40" y="138"/>
                    </a:lnTo>
                    <a:lnTo>
                      <a:pt x="40" y="138"/>
                    </a:lnTo>
                    <a:lnTo>
                      <a:pt x="40" y="136"/>
                    </a:lnTo>
                    <a:lnTo>
                      <a:pt x="42" y="134"/>
                    </a:lnTo>
                    <a:lnTo>
                      <a:pt x="42" y="124"/>
                    </a:lnTo>
                    <a:lnTo>
                      <a:pt x="42" y="124"/>
                    </a:lnTo>
                    <a:lnTo>
                      <a:pt x="42" y="122"/>
                    </a:lnTo>
                    <a:lnTo>
                      <a:pt x="42" y="122"/>
                    </a:lnTo>
                    <a:lnTo>
                      <a:pt x="42" y="120"/>
                    </a:lnTo>
                    <a:lnTo>
                      <a:pt x="44" y="118"/>
                    </a:lnTo>
                    <a:lnTo>
                      <a:pt x="44" y="116"/>
                    </a:lnTo>
                    <a:lnTo>
                      <a:pt x="44" y="116"/>
                    </a:lnTo>
                    <a:lnTo>
                      <a:pt x="44" y="114"/>
                    </a:lnTo>
                    <a:lnTo>
                      <a:pt x="42" y="110"/>
                    </a:lnTo>
                    <a:close/>
                    <a:moveTo>
                      <a:pt x="54" y="74"/>
                    </a:moveTo>
                    <a:lnTo>
                      <a:pt x="52" y="74"/>
                    </a:lnTo>
                    <a:lnTo>
                      <a:pt x="52" y="74"/>
                    </a:lnTo>
                    <a:lnTo>
                      <a:pt x="52" y="74"/>
                    </a:lnTo>
                    <a:lnTo>
                      <a:pt x="50" y="74"/>
                    </a:lnTo>
                    <a:lnTo>
                      <a:pt x="48" y="76"/>
                    </a:lnTo>
                    <a:lnTo>
                      <a:pt x="48" y="76"/>
                    </a:lnTo>
                    <a:lnTo>
                      <a:pt x="48" y="76"/>
                    </a:lnTo>
                    <a:lnTo>
                      <a:pt x="50" y="76"/>
                    </a:lnTo>
                    <a:lnTo>
                      <a:pt x="52" y="76"/>
                    </a:lnTo>
                    <a:lnTo>
                      <a:pt x="54" y="76"/>
                    </a:lnTo>
                    <a:lnTo>
                      <a:pt x="52" y="76"/>
                    </a:lnTo>
                    <a:lnTo>
                      <a:pt x="54" y="76"/>
                    </a:lnTo>
                    <a:lnTo>
                      <a:pt x="54" y="74"/>
                    </a:lnTo>
                    <a:close/>
                    <a:moveTo>
                      <a:pt x="170" y="120"/>
                    </a:moveTo>
                    <a:lnTo>
                      <a:pt x="168" y="118"/>
                    </a:lnTo>
                    <a:lnTo>
                      <a:pt x="164" y="114"/>
                    </a:lnTo>
                    <a:lnTo>
                      <a:pt x="162" y="112"/>
                    </a:lnTo>
                    <a:lnTo>
                      <a:pt x="156" y="110"/>
                    </a:lnTo>
                    <a:lnTo>
                      <a:pt x="152" y="106"/>
                    </a:lnTo>
                    <a:lnTo>
                      <a:pt x="150" y="106"/>
                    </a:lnTo>
                    <a:lnTo>
                      <a:pt x="142" y="102"/>
                    </a:lnTo>
                    <a:lnTo>
                      <a:pt x="134" y="98"/>
                    </a:lnTo>
                    <a:lnTo>
                      <a:pt x="132" y="98"/>
                    </a:lnTo>
                    <a:lnTo>
                      <a:pt x="132" y="96"/>
                    </a:lnTo>
                    <a:lnTo>
                      <a:pt x="134" y="94"/>
                    </a:lnTo>
                    <a:lnTo>
                      <a:pt x="136" y="94"/>
                    </a:lnTo>
                    <a:lnTo>
                      <a:pt x="136" y="92"/>
                    </a:lnTo>
                    <a:lnTo>
                      <a:pt x="136" y="90"/>
                    </a:lnTo>
                    <a:lnTo>
                      <a:pt x="134" y="90"/>
                    </a:lnTo>
                    <a:lnTo>
                      <a:pt x="132" y="90"/>
                    </a:lnTo>
                    <a:lnTo>
                      <a:pt x="124" y="90"/>
                    </a:lnTo>
                    <a:lnTo>
                      <a:pt x="122" y="90"/>
                    </a:lnTo>
                    <a:lnTo>
                      <a:pt x="118" y="88"/>
                    </a:lnTo>
                    <a:lnTo>
                      <a:pt x="112" y="84"/>
                    </a:lnTo>
                    <a:lnTo>
                      <a:pt x="108" y="80"/>
                    </a:lnTo>
                    <a:lnTo>
                      <a:pt x="104" y="78"/>
                    </a:lnTo>
                    <a:lnTo>
                      <a:pt x="104" y="74"/>
                    </a:lnTo>
                    <a:lnTo>
                      <a:pt x="102" y="68"/>
                    </a:lnTo>
                    <a:lnTo>
                      <a:pt x="100" y="66"/>
                    </a:lnTo>
                    <a:lnTo>
                      <a:pt x="98" y="62"/>
                    </a:lnTo>
                    <a:lnTo>
                      <a:pt x="98" y="62"/>
                    </a:lnTo>
                    <a:lnTo>
                      <a:pt x="94" y="60"/>
                    </a:lnTo>
                    <a:lnTo>
                      <a:pt x="88" y="56"/>
                    </a:lnTo>
                    <a:lnTo>
                      <a:pt x="86" y="54"/>
                    </a:lnTo>
                    <a:lnTo>
                      <a:pt x="82" y="52"/>
                    </a:lnTo>
                    <a:lnTo>
                      <a:pt x="82" y="50"/>
                    </a:lnTo>
                    <a:lnTo>
                      <a:pt x="80" y="48"/>
                    </a:lnTo>
                    <a:lnTo>
                      <a:pt x="80" y="42"/>
                    </a:lnTo>
                    <a:lnTo>
                      <a:pt x="80" y="40"/>
                    </a:lnTo>
                    <a:lnTo>
                      <a:pt x="80" y="40"/>
                    </a:lnTo>
                    <a:lnTo>
                      <a:pt x="82" y="40"/>
                    </a:lnTo>
                    <a:lnTo>
                      <a:pt x="82" y="40"/>
                    </a:lnTo>
                    <a:lnTo>
                      <a:pt x="82" y="38"/>
                    </a:lnTo>
                    <a:lnTo>
                      <a:pt x="82" y="38"/>
                    </a:lnTo>
                    <a:lnTo>
                      <a:pt x="82" y="36"/>
                    </a:lnTo>
                    <a:lnTo>
                      <a:pt x="80" y="32"/>
                    </a:lnTo>
                    <a:lnTo>
                      <a:pt x="78" y="32"/>
                    </a:lnTo>
                    <a:lnTo>
                      <a:pt x="80" y="30"/>
                    </a:lnTo>
                    <a:lnTo>
                      <a:pt x="80" y="28"/>
                    </a:lnTo>
                    <a:lnTo>
                      <a:pt x="80" y="28"/>
                    </a:lnTo>
                    <a:lnTo>
                      <a:pt x="82" y="26"/>
                    </a:lnTo>
                    <a:lnTo>
                      <a:pt x="84" y="26"/>
                    </a:lnTo>
                    <a:lnTo>
                      <a:pt x="82" y="28"/>
                    </a:lnTo>
                    <a:lnTo>
                      <a:pt x="82" y="28"/>
                    </a:lnTo>
                    <a:lnTo>
                      <a:pt x="84" y="28"/>
                    </a:lnTo>
                    <a:lnTo>
                      <a:pt x="86" y="26"/>
                    </a:lnTo>
                    <a:lnTo>
                      <a:pt x="88" y="26"/>
                    </a:lnTo>
                    <a:lnTo>
                      <a:pt x="90" y="24"/>
                    </a:lnTo>
                    <a:lnTo>
                      <a:pt x="92" y="24"/>
                    </a:lnTo>
                    <a:lnTo>
                      <a:pt x="92" y="22"/>
                    </a:lnTo>
                    <a:lnTo>
                      <a:pt x="92" y="22"/>
                    </a:lnTo>
                    <a:lnTo>
                      <a:pt x="96" y="24"/>
                    </a:lnTo>
                    <a:lnTo>
                      <a:pt x="98" y="22"/>
                    </a:lnTo>
                    <a:lnTo>
                      <a:pt x="98" y="22"/>
                    </a:lnTo>
                    <a:lnTo>
                      <a:pt x="100" y="24"/>
                    </a:lnTo>
                    <a:lnTo>
                      <a:pt x="100" y="26"/>
                    </a:lnTo>
                    <a:lnTo>
                      <a:pt x="100" y="26"/>
                    </a:lnTo>
                    <a:lnTo>
                      <a:pt x="102" y="26"/>
                    </a:lnTo>
                    <a:lnTo>
                      <a:pt x="102" y="26"/>
                    </a:lnTo>
                    <a:lnTo>
                      <a:pt x="102" y="24"/>
                    </a:lnTo>
                    <a:lnTo>
                      <a:pt x="100" y="22"/>
                    </a:lnTo>
                    <a:lnTo>
                      <a:pt x="98" y="22"/>
                    </a:lnTo>
                    <a:lnTo>
                      <a:pt x="98" y="22"/>
                    </a:lnTo>
                    <a:lnTo>
                      <a:pt x="98" y="22"/>
                    </a:lnTo>
                    <a:lnTo>
                      <a:pt x="98" y="20"/>
                    </a:lnTo>
                    <a:lnTo>
                      <a:pt x="98" y="18"/>
                    </a:lnTo>
                    <a:lnTo>
                      <a:pt x="96" y="18"/>
                    </a:lnTo>
                    <a:lnTo>
                      <a:pt x="96" y="18"/>
                    </a:lnTo>
                    <a:lnTo>
                      <a:pt x="96" y="18"/>
                    </a:lnTo>
                    <a:lnTo>
                      <a:pt x="96" y="18"/>
                    </a:lnTo>
                    <a:lnTo>
                      <a:pt x="98" y="16"/>
                    </a:lnTo>
                    <a:lnTo>
                      <a:pt x="98" y="16"/>
                    </a:lnTo>
                    <a:lnTo>
                      <a:pt x="98" y="16"/>
                    </a:lnTo>
                    <a:lnTo>
                      <a:pt x="98" y="16"/>
                    </a:lnTo>
                    <a:lnTo>
                      <a:pt x="98" y="16"/>
                    </a:lnTo>
                    <a:lnTo>
                      <a:pt x="96" y="14"/>
                    </a:lnTo>
                    <a:lnTo>
                      <a:pt x="96" y="14"/>
                    </a:lnTo>
                    <a:lnTo>
                      <a:pt x="96" y="14"/>
                    </a:lnTo>
                    <a:lnTo>
                      <a:pt x="96" y="14"/>
                    </a:lnTo>
                    <a:lnTo>
                      <a:pt x="94" y="14"/>
                    </a:lnTo>
                    <a:lnTo>
                      <a:pt x="96" y="12"/>
                    </a:lnTo>
                    <a:lnTo>
                      <a:pt x="96" y="12"/>
                    </a:lnTo>
                    <a:lnTo>
                      <a:pt x="98" y="12"/>
                    </a:lnTo>
                    <a:lnTo>
                      <a:pt x="98" y="10"/>
                    </a:lnTo>
                    <a:lnTo>
                      <a:pt x="98" y="10"/>
                    </a:lnTo>
                    <a:lnTo>
                      <a:pt x="100" y="10"/>
                    </a:lnTo>
                    <a:lnTo>
                      <a:pt x="96" y="8"/>
                    </a:lnTo>
                    <a:lnTo>
                      <a:pt x="94" y="8"/>
                    </a:lnTo>
                    <a:lnTo>
                      <a:pt x="92" y="8"/>
                    </a:lnTo>
                    <a:lnTo>
                      <a:pt x="86" y="8"/>
                    </a:lnTo>
                    <a:lnTo>
                      <a:pt x="86" y="8"/>
                    </a:lnTo>
                    <a:lnTo>
                      <a:pt x="84" y="8"/>
                    </a:lnTo>
                    <a:lnTo>
                      <a:pt x="82" y="6"/>
                    </a:lnTo>
                    <a:lnTo>
                      <a:pt x="80" y="6"/>
                    </a:lnTo>
                    <a:lnTo>
                      <a:pt x="80" y="6"/>
                    </a:lnTo>
                    <a:lnTo>
                      <a:pt x="80" y="4"/>
                    </a:lnTo>
                    <a:lnTo>
                      <a:pt x="78" y="2"/>
                    </a:lnTo>
                    <a:lnTo>
                      <a:pt x="78" y="2"/>
                    </a:lnTo>
                    <a:lnTo>
                      <a:pt x="78" y="0"/>
                    </a:lnTo>
                    <a:lnTo>
                      <a:pt x="78" y="0"/>
                    </a:lnTo>
                    <a:lnTo>
                      <a:pt x="78" y="0"/>
                    </a:lnTo>
                    <a:lnTo>
                      <a:pt x="78" y="0"/>
                    </a:lnTo>
                    <a:lnTo>
                      <a:pt x="74" y="0"/>
                    </a:lnTo>
                    <a:lnTo>
                      <a:pt x="72" y="2"/>
                    </a:lnTo>
                    <a:lnTo>
                      <a:pt x="72" y="2"/>
                    </a:lnTo>
                    <a:lnTo>
                      <a:pt x="70" y="2"/>
                    </a:lnTo>
                    <a:lnTo>
                      <a:pt x="68" y="2"/>
                    </a:lnTo>
                    <a:lnTo>
                      <a:pt x="68" y="2"/>
                    </a:lnTo>
                    <a:lnTo>
                      <a:pt x="64" y="2"/>
                    </a:lnTo>
                    <a:lnTo>
                      <a:pt x="64" y="2"/>
                    </a:lnTo>
                    <a:lnTo>
                      <a:pt x="62" y="4"/>
                    </a:lnTo>
                    <a:lnTo>
                      <a:pt x="62" y="4"/>
                    </a:lnTo>
                    <a:lnTo>
                      <a:pt x="62" y="4"/>
                    </a:lnTo>
                    <a:lnTo>
                      <a:pt x="60" y="6"/>
                    </a:lnTo>
                    <a:lnTo>
                      <a:pt x="60" y="4"/>
                    </a:lnTo>
                    <a:lnTo>
                      <a:pt x="58" y="4"/>
                    </a:lnTo>
                    <a:lnTo>
                      <a:pt x="58" y="4"/>
                    </a:lnTo>
                    <a:lnTo>
                      <a:pt x="56" y="4"/>
                    </a:lnTo>
                    <a:lnTo>
                      <a:pt x="54" y="4"/>
                    </a:lnTo>
                    <a:lnTo>
                      <a:pt x="54" y="4"/>
                    </a:lnTo>
                    <a:lnTo>
                      <a:pt x="54" y="6"/>
                    </a:lnTo>
                    <a:lnTo>
                      <a:pt x="54" y="6"/>
                    </a:lnTo>
                    <a:lnTo>
                      <a:pt x="54" y="8"/>
                    </a:lnTo>
                    <a:lnTo>
                      <a:pt x="54" y="8"/>
                    </a:lnTo>
                    <a:lnTo>
                      <a:pt x="54" y="8"/>
                    </a:lnTo>
                    <a:lnTo>
                      <a:pt x="52" y="8"/>
                    </a:lnTo>
                    <a:lnTo>
                      <a:pt x="52" y="8"/>
                    </a:lnTo>
                    <a:lnTo>
                      <a:pt x="50" y="8"/>
                    </a:lnTo>
                    <a:lnTo>
                      <a:pt x="50" y="8"/>
                    </a:lnTo>
                    <a:lnTo>
                      <a:pt x="48" y="8"/>
                    </a:lnTo>
                    <a:lnTo>
                      <a:pt x="48" y="8"/>
                    </a:lnTo>
                    <a:lnTo>
                      <a:pt x="48" y="10"/>
                    </a:lnTo>
                    <a:lnTo>
                      <a:pt x="48" y="10"/>
                    </a:lnTo>
                    <a:lnTo>
                      <a:pt x="48" y="12"/>
                    </a:lnTo>
                    <a:lnTo>
                      <a:pt x="48" y="12"/>
                    </a:lnTo>
                    <a:lnTo>
                      <a:pt x="50" y="14"/>
                    </a:lnTo>
                    <a:lnTo>
                      <a:pt x="50" y="14"/>
                    </a:lnTo>
                    <a:lnTo>
                      <a:pt x="50" y="14"/>
                    </a:lnTo>
                    <a:lnTo>
                      <a:pt x="48" y="14"/>
                    </a:lnTo>
                    <a:lnTo>
                      <a:pt x="48" y="14"/>
                    </a:lnTo>
                    <a:lnTo>
                      <a:pt x="48" y="12"/>
                    </a:lnTo>
                    <a:lnTo>
                      <a:pt x="46" y="12"/>
                    </a:lnTo>
                    <a:lnTo>
                      <a:pt x="46" y="12"/>
                    </a:lnTo>
                    <a:lnTo>
                      <a:pt x="44" y="12"/>
                    </a:lnTo>
                    <a:lnTo>
                      <a:pt x="42" y="14"/>
                    </a:lnTo>
                    <a:lnTo>
                      <a:pt x="42" y="14"/>
                    </a:lnTo>
                    <a:lnTo>
                      <a:pt x="40" y="14"/>
                    </a:lnTo>
                    <a:lnTo>
                      <a:pt x="40" y="12"/>
                    </a:lnTo>
                    <a:lnTo>
                      <a:pt x="40" y="10"/>
                    </a:lnTo>
                    <a:lnTo>
                      <a:pt x="40" y="10"/>
                    </a:lnTo>
                    <a:lnTo>
                      <a:pt x="40" y="10"/>
                    </a:lnTo>
                    <a:lnTo>
                      <a:pt x="38" y="10"/>
                    </a:lnTo>
                    <a:lnTo>
                      <a:pt x="38" y="10"/>
                    </a:lnTo>
                    <a:lnTo>
                      <a:pt x="38" y="12"/>
                    </a:lnTo>
                    <a:lnTo>
                      <a:pt x="36" y="14"/>
                    </a:lnTo>
                    <a:lnTo>
                      <a:pt x="36" y="14"/>
                    </a:lnTo>
                    <a:lnTo>
                      <a:pt x="34" y="16"/>
                    </a:lnTo>
                    <a:lnTo>
                      <a:pt x="34" y="18"/>
                    </a:lnTo>
                    <a:lnTo>
                      <a:pt x="34" y="18"/>
                    </a:lnTo>
                    <a:lnTo>
                      <a:pt x="34" y="18"/>
                    </a:lnTo>
                    <a:lnTo>
                      <a:pt x="34" y="20"/>
                    </a:lnTo>
                    <a:lnTo>
                      <a:pt x="34" y="20"/>
                    </a:lnTo>
                    <a:lnTo>
                      <a:pt x="34" y="22"/>
                    </a:lnTo>
                    <a:lnTo>
                      <a:pt x="32" y="22"/>
                    </a:lnTo>
                    <a:lnTo>
                      <a:pt x="32" y="20"/>
                    </a:lnTo>
                    <a:lnTo>
                      <a:pt x="32" y="20"/>
                    </a:lnTo>
                    <a:lnTo>
                      <a:pt x="30" y="18"/>
                    </a:lnTo>
                    <a:lnTo>
                      <a:pt x="30" y="18"/>
                    </a:lnTo>
                    <a:lnTo>
                      <a:pt x="30" y="18"/>
                    </a:lnTo>
                    <a:lnTo>
                      <a:pt x="28" y="16"/>
                    </a:lnTo>
                    <a:lnTo>
                      <a:pt x="28" y="16"/>
                    </a:lnTo>
                    <a:lnTo>
                      <a:pt x="26" y="14"/>
                    </a:lnTo>
                    <a:lnTo>
                      <a:pt x="26" y="14"/>
                    </a:lnTo>
                    <a:lnTo>
                      <a:pt x="26" y="12"/>
                    </a:lnTo>
                    <a:lnTo>
                      <a:pt x="26" y="10"/>
                    </a:lnTo>
                    <a:lnTo>
                      <a:pt x="26" y="10"/>
                    </a:lnTo>
                    <a:lnTo>
                      <a:pt x="24" y="10"/>
                    </a:lnTo>
                    <a:lnTo>
                      <a:pt x="24" y="12"/>
                    </a:lnTo>
                    <a:lnTo>
                      <a:pt x="22" y="12"/>
                    </a:lnTo>
                    <a:lnTo>
                      <a:pt x="20" y="14"/>
                    </a:lnTo>
                    <a:lnTo>
                      <a:pt x="20" y="14"/>
                    </a:lnTo>
                    <a:lnTo>
                      <a:pt x="22" y="16"/>
                    </a:lnTo>
                    <a:lnTo>
                      <a:pt x="22" y="16"/>
                    </a:lnTo>
                    <a:lnTo>
                      <a:pt x="20" y="18"/>
                    </a:lnTo>
                    <a:lnTo>
                      <a:pt x="20" y="18"/>
                    </a:lnTo>
                    <a:lnTo>
                      <a:pt x="18" y="20"/>
                    </a:lnTo>
                    <a:lnTo>
                      <a:pt x="16" y="20"/>
                    </a:lnTo>
                    <a:lnTo>
                      <a:pt x="14" y="18"/>
                    </a:lnTo>
                    <a:lnTo>
                      <a:pt x="12" y="18"/>
                    </a:lnTo>
                    <a:lnTo>
                      <a:pt x="12" y="20"/>
                    </a:lnTo>
                    <a:lnTo>
                      <a:pt x="10" y="20"/>
                    </a:lnTo>
                    <a:lnTo>
                      <a:pt x="6" y="20"/>
                    </a:lnTo>
                    <a:lnTo>
                      <a:pt x="6" y="20"/>
                    </a:lnTo>
                    <a:lnTo>
                      <a:pt x="6" y="20"/>
                    </a:lnTo>
                    <a:lnTo>
                      <a:pt x="4" y="20"/>
                    </a:lnTo>
                    <a:lnTo>
                      <a:pt x="2" y="22"/>
                    </a:lnTo>
                    <a:lnTo>
                      <a:pt x="2" y="22"/>
                    </a:lnTo>
                    <a:lnTo>
                      <a:pt x="2" y="22"/>
                    </a:lnTo>
                    <a:lnTo>
                      <a:pt x="2" y="24"/>
                    </a:lnTo>
                    <a:lnTo>
                      <a:pt x="4" y="24"/>
                    </a:lnTo>
                    <a:lnTo>
                      <a:pt x="4" y="26"/>
                    </a:lnTo>
                    <a:lnTo>
                      <a:pt x="6" y="28"/>
                    </a:lnTo>
                    <a:lnTo>
                      <a:pt x="6" y="28"/>
                    </a:lnTo>
                    <a:lnTo>
                      <a:pt x="8" y="28"/>
                    </a:lnTo>
                    <a:lnTo>
                      <a:pt x="8" y="30"/>
                    </a:lnTo>
                    <a:lnTo>
                      <a:pt x="6" y="30"/>
                    </a:lnTo>
                    <a:lnTo>
                      <a:pt x="6" y="32"/>
                    </a:lnTo>
                    <a:lnTo>
                      <a:pt x="6" y="32"/>
                    </a:lnTo>
                    <a:lnTo>
                      <a:pt x="4" y="32"/>
                    </a:lnTo>
                    <a:lnTo>
                      <a:pt x="2" y="34"/>
                    </a:lnTo>
                    <a:lnTo>
                      <a:pt x="2" y="34"/>
                    </a:lnTo>
                    <a:lnTo>
                      <a:pt x="0" y="34"/>
                    </a:lnTo>
                    <a:lnTo>
                      <a:pt x="0" y="34"/>
                    </a:lnTo>
                    <a:lnTo>
                      <a:pt x="0" y="34"/>
                    </a:lnTo>
                    <a:lnTo>
                      <a:pt x="0" y="36"/>
                    </a:lnTo>
                    <a:lnTo>
                      <a:pt x="0" y="38"/>
                    </a:lnTo>
                    <a:lnTo>
                      <a:pt x="2" y="38"/>
                    </a:lnTo>
                    <a:lnTo>
                      <a:pt x="2" y="40"/>
                    </a:lnTo>
                    <a:lnTo>
                      <a:pt x="4" y="40"/>
                    </a:lnTo>
                    <a:lnTo>
                      <a:pt x="4" y="40"/>
                    </a:lnTo>
                    <a:lnTo>
                      <a:pt x="4" y="40"/>
                    </a:lnTo>
                    <a:lnTo>
                      <a:pt x="4" y="40"/>
                    </a:lnTo>
                    <a:lnTo>
                      <a:pt x="6" y="42"/>
                    </a:lnTo>
                    <a:lnTo>
                      <a:pt x="4" y="42"/>
                    </a:lnTo>
                    <a:lnTo>
                      <a:pt x="4" y="42"/>
                    </a:lnTo>
                    <a:lnTo>
                      <a:pt x="4" y="44"/>
                    </a:lnTo>
                    <a:lnTo>
                      <a:pt x="2" y="44"/>
                    </a:lnTo>
                    <a:lnTo>
                      <a:pt x="2" y="46"/>
                    </a:lnTo>
                    <a:lnTo>
                      <a:pt x="2" y="46"/>
                    </a:lnTo>
                    <a:lnTo>
                      <a:pt x="4" y="48"/>
                    </a:lnTo>
                    <a:lnTo>
                      <a:pt x="2" y="48"/>
                    </a:lnTo>
                    <a:lnTo>
                      <a:pt x="4" y="48"/>
                    </a:lnTo>
                    <a:lnTo>
                      <a:pt x="4" y="50"/>
                    </a:lnTo>
                    <a:lnTo>
                      <a:pt x="6" y="52"/>
                    </a:lnTo>
                    <a:lnTo>
                      <a:pt x="10" y="52"/>
                    </a:lnTo>
                    <a:lnTo>
                      <a:pt x="10" y="52"/>
                    </a:lnTo>
                    <a:lnTo>
                      <a:pt x="14" y="52"/>
                    </a:lnTo>
                    <a:lnTo>
                      <a:pt x="14" y="52"/>
                    </a:lnTo>
                    <a:lnTo>
                      <a:pt x="14" y="52"/>
                    </a:lnTo>
                    <a:lnTo>
                      <a:pt x="14" y="54"/>
                    </a:lnTo>
                    <a:lnTo>
                      <a:pt x="14" y="54"/>
                    </a:lnTo>
                    <a:lnTo>
                      <a:pt x="12" y="56"/>
                    </a:lnTo>
                    <a:lnTo>
                      <a:pt x="12" y="56"/>
                    </a:lnTo>
                    <a:lnTo>
                      <a:pt x="12" y="56"/>
                    </a:lnTo>
                    <a:lnTo>
                      <a:pt x="12" y="58"/>
                    </a:lnTo>
                    <a:lnTo>
                      <a:pt x="12" y="58"/>
                    </a:lnTo>
                    <a:lnTo>
                      <a:pt x="14" y="58"/>
                    </a:lnTo>
                    <a:lnTo>
                      <a:pt x="18" y="56"/>
                    </a:lnTo>
                    <a:lnTo>
                      <a:pt x="20" y="56"/>
                    </a:lnTo>
                    <a:lnTo>
                      <a:pt x="22" y="52"/>
                    </a:lnTo>
                    <a:lnTo>
                      <a:pt x="26" y="48"/>
                    </a:lnTo>
                    <a:lnTo>
                      <a:pt x="30" y="48"/>
                    </a:lnTo>
                    <a:lnTo>
                      <a:pt x="32" y="48"/>
                    </a:lnTo>
                    <a:lnTo>
                      <a:pt x="36" y="48"/>
                    </a:lnTo>
                    <a:lnTo>
                      <a:pt x="38" y="50"/>
                    </a:lnTo>
                    <a:lnTo>
                      <a:pt x="44" y="52"/>
                    </a:lnTo>
                    <a:lnTo>
                      <a:pt x="48" y="54"/>
                    </a:lnTo>
                    <a:lnTo>
                      <a:pt x="50" y="56"/>
                    </a:lnTo>
                    <a:lnTo>
                      <a:pt x="50" y="58"/>
                    </a:lnTo>
                    <a:lnTo>
                      <a:pt x="52" y="62"/>
                    </a:lnTo>
                    <a:lnTo>
                      <a:pt x="54" y="66"/>
                    </a:lnTo>
                    <a:lnTo>
                      <a:pt x="54" y="68"/>
                    </a:lnTo>
                    <a:lnTo>
                      <a:pt x="54" y="70"/>
                    </a:lnTo>
                    <a:lnTo>
                      <a:pt x="54" y="70"/>
                    </a:lnTo>
                    <a:lnTo>
                      <a:pt x="54" y="72"/>
                    </a:lnTo>
                    <a:lnTo>
                      <a:pt x="56" y="72"/>
                    </a:lnTo>
                    <a:lnTo>
                      <a:pt x="56" y="72"/>
                    </a:lnTo>
                    <a:lnTo>
                      <a:pt x="58" y="72"/>
                    </a:lnTo>
                    <a:lnTo>
                      <a:pt x="58" y="74"/>
                    </a:lnTo>
                    <a:lnTo>
                      <a:pt x="58" y="74"/>
                    </a:lnTo>
                    <a:lnTo>
                      <a:pt x="58" y="76"/>
                    </a:lnTo>
                    <a:lnTo>
                      <a:pt x="60" y="76"/>
                    </a:lnTo>
                    <a:lnTo>
                      <a:pt x="64" y="80"/>
                    </a:lnTo>
                    <a:lnTo>
                      <a:pt x="64" y="82"/>
                    </a:lnTo>
                    <a:lnTo>
                      <a:pt x="64" y="82"/>
                    </a:lnTo>
                    <a:lnTo>
                      <a:pt x="62" y="82"/>
                    </a:lnTo>
                    <a:lnTo>
                      <a:pt x="64" y="82"/>
                    </a:lnTo>
                    <a:lnTo>
                      <a:pt x="64" y="82"/>
                    </a:lnTo>
                    <a:lnTo>
                      <a:pt x="66" y="82"/>
                    </a:lnTo>
                    <a:lnTo>
                      <a:pt x="66" y="82"/>
                    </a:lnTo>
                    <a:lnTo>
                      <a:pt x="68" y="82"/>
                    </a:lnTo>
                    <a:lnTo>
                      <a:pt x="70" y="84"/>
                    </a:lnTo>
                    <a:lnTo>
                      <a:pt x="74" y="88"/>
                    </a:lnTo>
                    <a:lnTo>
                      <a:pt x="76" y="90"/>
                    </a:lnTo>
                    <a:lnTo>
                      <a:pt x="78" y="92"/>
                    </a:lnTo>
                    <a:lnTo>
                      <a:pt x="84" y="98"/>
                    </a:lnTo>
                    <a:lnTo>
                      <a:pt x="88" y="100"/>
                    </a:lnTo>
                    <a:lnTo>
                      <a:pt x="90" y="102"/>
                    </a:lnTo>
                    <a:lnTo>
                      <a:pt x="90" y="102"/>
                    </a:lnTo>
                    <a:lnTo>
                      <a:pt x="92" y="102"/>
                    </a:lnTo>
                    <a:lnTo>
                      <a:pt x="92" y="102"/>
                    </a:lnTo>
                    <a:lnTo>
                      <a:pt x="94" y="102"/>
                    </a:lnTo>
                    <a:lnTo>
                      <a:pt x="96" y="102"/>
                    </a:lnTo>
                    <a:lnTo>
                      <a:pt x="98" y="102"/>
                    </a:lnTo>
                    <a:lnTo>
                      <a:pt x="100" y="102"/>
                    </a:lnTo>
                    <a:lnTo>
                      <a:pt x="100" y="102"/>
                    </a:lnTo>
                    <a:lnTo>
                      <a:pt x="102" y="104"/>
                    </a:lnTo>
                    <a:lnTo>
                      <a:pt x="106" y="108"/>
                    </a:lnTo>
                    <a:lnTo>
                      <a:pt x="106" y="110"/>
                    </a:lnTo>
                    <a:lnTo>
                      <a:pt x="106" y="110"/>
                    </a:lnTo>
                    <a:lnTo>
                      <a:pt x="106" y="110"/>
                    </a:lnTo>
                    <a:lnTo>
                      <a:pt x="108" y="110"/>
                    </a:lnTo>
                    <a:lnTo>
                      <a:pt x="110" y="110"/>
                    </a:lnTo>
                    <a:lnTo>
                      <a:pt x="112" y="110"/>
                    </a:lnTo>
                    <a:lnTo>
                      <a:pt x="112" y="112"/>
                    </a:lnTo>
                    <a:lnTo>
                      <a:pt x="110" y="114"/>
                    </a:lnTo>
                    <a:lnTo>
                      <a:pt x="110" y="114"/>
                    </a:lnTo>
                    <a:lnTo>
                      <a:pt x="112" y="112"/>
                    </a:lnTo>
                    <a:lnTo>
                      <a:pt x="112" y="114"/>
                    </a:lnTo>
                    <a:lnTo>
                      <a:pt x="114" y="112"/>
                    </a:lnTo>
                    <a:lnTo>
                      <a:pt x="116" y="112"/>
                    </a:lnTo>
                    <a:lnTo>
                      <a:pt x="118" y="112"/>
                    </a:lnTo>
                    <a:lnTo>
                      <a:pt x="118" y="114"/>
                    </a:lnTo>
                    <a:lnTo>
                      <a:pt x="118" y="116"/>
                    </a:lnTo>
                    <a:lnTo>
                      <a:pt x="120" y="118"/>
                    </a:lnTo>
                    <a:lnTo>
                      <a:pt x="118" y="118"/>
                    </a:lnTo>
                    <a:lnTo>
                      <a:pt x="118" y="120"/>
                    </a:lnTo>
                    <a:lnTo>
                      <a:pt x="118" y="120"/>
                    </a:lnTo>
                    <a:lnTo>
                      <a:pt x="124" y="122"/>
                    </a:lnTo>
                    <a:lnTo>
                      <a:pt x="126" y="124"/>
                    </a:lnTo>
                    <a:lnTo>
                      <a:pt x="128" y="124"/>
                    </a:lnTo>
                    <a:lnTo>
                      <a:pt x="130" y="122"/>
                    </a:lnTo>
                    <a:lnTo>
                      <a:pt x="130" y="124"/>
                    </a:lnTo>
                    <a:lnTo>
                      <a:pt x="132" y="130"/>
                    </a:lnTo>
                    <a:lnTo>
                      <a:pt x="134" y="134"/>
                    </a:lnTo>
                    <a:lnTo>
                      <a:pt x="136" y="138"/>
                    </a:lnTo>
                    <a:lnTo>
                      <a:pt x="136" y="140"/>
                    </a:lnTo>
                    <a:lnTo>
                      <a:pt x="138" y="142"/>
                    </a:lnTo>
                    <a:lnTo>
                      <a:pt x="138" y="144"/>
                    </a:lnTo>
                    <a:lnTo>
                      <a:pt x="136" y="146"/>
                    </a:lnTo>
                    <a:lnTo>
                      <a:pt x="134" y="146"/>
                    </a:lnTo>
                    <a:lnTo>
                      <a:pt x="134" y="146"/>
                    </a:lnTo>
                    <a:lnTo>
                      <a:pt x="132" y="148"/>
                    </a:lnTo>
                    <a:lnTo>
                      <a:pt x="134" y="150"/>
                    </a:lnTo>
                    <a:lnTo>
                      <a:pt x="132" y="154"/>
                    </a:lnTo>
                    <a:lnTo>
                      <a:pt x="130" y="154"/>
                    </a:lnTo>
                    <a:lnTo>
                      <a:pt x="130" y="156"/>
                    </a:lnTo>
                    <a:lnTo>
                      <a:pt x="130" y="158"/>
                    </a:lnTo>
                    <a:lnTo>
                      <a:pt x="130" y="160"/>
                    </a:lnTo>
                    <a:lnTo>
                      <a:pt x="136" y="160"/>
                    </a:lnTo>
                    <a:lnTo>
                      <a:pt x="136" y="158"/>
                    </a:lnTo>
                    <a:lnTo>
                      <a:pt x="136" y="158"/>
                    </a:lnTo>
                    <a:lnTo>
                      <a:pt x="138" y="154"/>
                    </a:lnTo>
                    <a:lnTo>
                      <a:pt x="142" y="152"/>
                    </a:lnTo>
                    <a:lnTo>
                      <a:pt x="144" y="150"/>
                    </a:lnTo>
                    <a:lnTo>
                      <a:pt x="142" y="146"/>
                    </a:lnTo>
                    <a:lnTo>
                      <a:pt x="144" y="144"/>
                    </a:lnTo>
                    <a:lnTo>
                      <a:pt x="146" y="142"/>
                    </a:lnTo>
                    <a:lnTo>
                      <a:pt x="148" y="142"/>
                    </a:lnTo>
                    <a:lnTo>
                      <a:pt x="150" y="142"/>
                    </a:lnTo>
                    <a:lnTo>
                      <a:pt x="152" y="140"/>
                    </a:lnTo>
                    <a:lnTo>
                      <a:pt x="150" y="138"/>
                    </a:lnTo>
                    <a:lnTo>
                      <a:pt x="150" y="134"/>
                    </a:lnTo>
                    <a:lnTo>
                      <a:pt x="148" y="132"/>
                    </a:lnTo>
                    <a:lnTo>
                      <a:pt x="146" y="130"/>
                    </a:lnTo>
                    <a:lnTo>
                      <a:pt x="142" y="130"/>
                    </a:lnTo>
                    <a:lnTo>
                      <a:pt x="142" y="128"/>
                    </a:lnTo>
                    <a:lnTo>
                      <a:pt x="142" y="126"/>
                    </a:lnTo>
                    <a:lnTo>
                      <a:pt x="144" y="122"/>
                    </a:lnTo>
                    <a:lnTo>
                      <a:pt x="146" y="118"/>
                    </a:lnTo>
                    <a:lnTo>
                      <a:pt x="148" y="116"/>
                    </a:lnTo>
                    <a:lnTo>
                      <a:pt x="148" y="116"/>
                    </a:lnTo>
                    <a:lnTo>
                      <a:pt x="152" y="116"/>
                    </a:lnTo>
                    <a:lnTo>
                      <a:pt x="152" y="116"/>
                    </a:lnTo>
                    <a:lnTo>
                      <a:pt x="152" y="116"/>
                    </a:lnTo>
                    <a:lnTo>
                      <a:pt x="152" y="118"/>
                    </a:lnTo>
                    <a:lnTo>
                      <a:pt x="154" y="118"/>
                    </a:lnTo>
                    <a:lnTo>
                      <a:pt x="156" y="118"/>
                    </a:lnTo>
                    <a:lnTo>
                      <a:pt x="162" y="120"/>
                    </a:lnTo>
                    <a:lnTo>
                      <a:pt x="164" y="124"/>
                    </a:lnTo>
                    <a:lnTo>
                      <a:pt x="166" y="126"/>
                    </a:lnTo>
                    <a:lnTo>
                      <a:pt x="168" y="126"/>
                    </a:lnTo>
                    <a:lnTo>
                      <a:pt x="168" y="124"/>
                    </a:lnTo>
                    <a:lnTo>
                      <a:pt x="170" y="122"/>
                    </a:lnTo>
                    <a:lnTo>
                      <a:pt x="170" y="122"/>
                    </a:lnTo>
                    <a:lnTo>
                      <a:pt x="170" y="120"/>
                    </a:lnTo>
                    <a:close/>
                    <a:moveTo>
                      <a:pt x="82" y="56"/>
                    </a:moveTo>
                    <a:lnTo>
                      <a:pt x="82" y="56"/>
                    </a:lnTo>
                    <a:lnTo>
                      <a:pt x="82" y="56"/>
                    </a:lnTo>
                    <a:lnTo>
                      <a:pt x="82" y="54"/>
                    </a:lnTo>
                    <a:lnTo>
                      <a:pt x="82" y="54"/>
                    </a:lnTo>
                    <a:lnTo>
                      <a:pt x="82" y="56"/>
                    </a:lnTo>
                    <a:lnTo>
                      <a:pt x="82" y="5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2" name="Freeform 144"/>
              <p:cNvSpPr>
                <a:spLocks/>
              </p:cNvSpPr>
              <p:nvPr/>
            </p:nvSpPr>
            <p:spPr bwMode="auto">
              <a:xfrm>
                <a:off x="3991" y="1480"/>
                <a:ext cx="22" cy="70"/>
              </a:xfrm>
              <a:custGeom>
                <a:avLst/>
                <a:gdLst>
                  <a:gd name="T0" fmla="*/ 22 w 22"/>
                  <a:gd name="T1" fmla="*/ 6 h 70"/>
                  <a:gd name="T2" fmla="*/ 22 w 22"/>
                  <a:gd name="T3" fmla="*/ 4 h 70"/>
                  <a:gd name="T4" fmla="*/ 22 w 22"/>
                  <a:gd name="T5" fmla="*/ 2 h 70"/>
                  <a:gd name="T6" fmla="*/ 22 w 22"/>
                  <a:gd name="T7" fmla="*/ 2 h 70"/>
                  <a:gd name="T8" fmla="*/ 22 w 22"/>
                  <a:gd name="T9" fmla="*/ 0 h 70"/>
                  <a:gd name="T10" fmla="*/ 20 w 22"/>
                  <a:gd name="T11" fmla="*/ 0 h 70"/>
                  <a:gd name="T12" fmla="*/ 18 w 22"/>
                  <a:gd name="T13" fmla="*/ 2 h 70"/>
                  <a:gd name="T14" fmla="*/ 18 w 22"/>
                  <a:gd name="T15" fmla="*/ 2 h 70"/>
                  <a:gd name="T16" fmla="*/ 16 w 22"/>
                  <a:gd name="T17" fmla="*/ 4 h 70"/>
                  <a:gd name="T18" fmla="*/ 14 w 22"/>
                  <a:gd name="T19" fmla="*/ 6 h 70"/>
                  <a:gd name="T20" fmla="*/ 10 w 22"/>
                  <a:gd name="T21" fmla="*/ 6 h 70"/>
                  <a:gd name="T22" fmla="*/ 10 w 22"/>
                  <a:gd name="T23" fmla="*/ 10 h 70"/>
                  <a:gd name="T24" fmla="*/ 8 w 22"/>
                  <a:gd name="T25" fmla="*/ 22 h 70"/>
                  <a:gd name="T26" fmla="*/ 4 w 22"/>
                  <a:gd name="T27" fmla="*/ 32 h 70"/>
                  <a:gd name="T28" fmla="*/ 4 w 22"/>
                  <a:gd name="T29" fmla="*/ 32 h 70"/>
                  <a:gd name="T30" fmla="*/ 2 w 22"/>
                  <a:gd name="T31" fmla="*/ 36 h 70"/>
                  <a:gd name="T32" fmla="*/ 0 w 22"/>
                  <a:gd name="T33" fmla="*/ 38 h 70"/>
                  <a:gd name="T34" fmla="*/ 2 w 22"/>
                  <a:gd name="T35" fmla="*/ 46 h 70"/>
                  <a:gd name="T36" fmla="*/ 6 w 22"/>
                  <a:gd name="T37" fmla="*/ 52 h 70"/>
                  <a:gd name="T38" fmla="*/ 8 w 22"/>
                  <a:gd name="T39" fmla="*/ 56 h 70"/>
                  <a:gd name="T40" fmla="*/ 10 w 22"/>
                  <a:gd name="T41" fmla="*/ 64 h 70"/>
                  <a:gd name="T42" fmla="*/ 12 w 22"/>
                  <a:gd name="T43" fmla="*/ 70 h 70"/>
                  <a:gd name="T44" fmla="*/ 14 w 22"/>
                  <a:gd name="T45" fmla="*/ 64 h 70"/>
                  <a:gd name="T46" fmla="*/ 14 w 22"/>
                  <a:gd name="T47" fmla="*/ 60 h 70"/>
                  <a:gd name="T48" fmla="*/ 14 w 22"/>
                  <a:gd name="T49" fmla="*/ 56 h 70"/>
                  <a:gd name="T50" fmla="*/ 14 w 22"/>
                  <a:gd name="T51" fmla="*/ 52 h 70"/>
                  <a:gd name="T52" fmla="*/ 16 w 22"/>
                  <a:gd name="T53" fmla="*/ 48 h 70"/>
                  <a:gd name="T54" fmla="*/ 16 w 22"/>
                  <a:gd name="T55" fmla="*/ 46 h 70"/>
                  <a:gd name="T56" fmla="*/ 18 w 22"/>
                  <a:gd name="T57" fmla="*/ 40 h 70"/>
                  <a:gd name="T58" fmla="*/ 18 w 22"/>
                  <a:gd name="T59" fmla="*/ 38 h 70"/>
                  <a:gd name="T60" fmla="*/ 18 w 22"/>
                  <a:gd name="T61" fmla="*/ 36 h 70"/>
                  <a:gd name="T62" fmla="*/ 18 w 22"/>
                  <a:gd name="T63" fmla="*/ 34 h 70"/>
                  <a:gd name="T64" fmla="*/ 12 w 22"/>
                  <a:gd name="T65" fmla="*/ 36 h 70"/>
                  <a:gd name="T66" fmla="*/ 10 w 22"/>
                  <a:gd name="T67" fmla="*/ 36 h 70"/>
                  <a:gd name="T68" fmla="*/ 10 w 22"/>
                  <a:gd name="T69" fmla="*/ 34 h 70"/>
                  <a:gd name="T70" fmla="*/ 12 w 22"/>
                  <a:gd name="T71" fmla="*/ 30 h 70"/>
                  <a:gd name="T72" fmla="*/ 14 w 22"/>
                  <a:gd name="T73" fmla="*/ 30 h 70"/>
                  <a:gd name="T74" fmla="*/ 12 w 22"/>
                  <a:gd name="T75" fmla="*/ 28 h 70"/>
                  <a:gd name="T76" fmla="*/ 10 w 22"/>
                  <a:gd name="T77" fmla="*/ 28 h 70"/>
                  <a:gd name="T78" fmla="*/ 10 w 22"/>
                  <a:gd name="T79" fmla="*/ 28 h 70"/>
                  <a:gd name="T80" fmla="*/ 10 w 22"/>
                  <a:gd name="T81" fmla="*/ 26 h 70"/>
                  <a:gd name="T82" fmla="*/ 10 w 22"/>
                  <a:gd name="T83" fmla="*/ 24 h 70"/>
                  <a:gd name="T84" fmla="*/ 10 w 22"/>
                  <a:gd name="T85" fmla="*/ 20 h 70"/>
                  <a:gd name="T86" fmla="*/ 10 w 22"/>
                  <a:gd name="T87" fmla="*/ 16 h 70"/>
                  <a:gd name="T88" fmla="*/ 14 w 22"/>
                  <a:gd name="T89" fmla="*/ 16 h 70"/>
                  <a:gd name="T90" fmla="*/ 16 w 22"/>
                  <a:gd name="T91" fmla="*/ 16 h 70"/>
                  <a:gd name="T92" fmla="*/ 18 w 22"/>
                  <a:gd name="T93" fmla="*/ 18 h 70"/>
                  <a:gd name="T94" fmla="*/ 18 w 22"/>
                  <a:gd name="T95" fmla="*/ 14 h 70"/>
                  <a:gd name="T96" fmla="*/ 18 w 22"/>
                  <a:gd name="T97" fmla="*/ 12 h 70"/>
                  <a:gd name="T98" fmla="*/ 20 w 22"/>
                  <a:gd name="T99" fmla="*/ 12 h 70"/>
                  <a:gd name="T100" fmla="*/ 22 w 22"/>
                  <a:gd name="T101" fmla="*/ 10 h 70"/>
                  <a:gd name="T102" fmla="*/ 22 w 22"/>
                  <a:gd name="T103"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 h="70">
                    <a:moveTo>
                      <a:pt x="22" y="8"/>
                    </a:moveTo>
                    <a:lnTo>
                      <a:pt x="22" y="6"/>
                    </a:lnTo>
                    <a:lnTo>
                      <a:pt x="22" y="6"/>
                    </a:lnTo>
                    <a:lnTo>
                      <a:pt x="22" y="4"/>
                    </a:lnTo>
                    <a:lnTo>
                      <a:pt x="22" y="4"/>
                    </a:lnTo>
                    <a:lnTo>
                      <a:pt x="22" y="2"/>
                    </a:lnTo>
                    <a:lnTo>
                      <a:pt x="22" y="2"/>
                    </a:lnTo>
                    <a:lnTo>
                      <a:pt x="22" y="2"/>
                    </a:lnTo>
                    <a:lnTo>
                      <a:pt x="22" y="0"/>
                    </a:lnTo>
                    <a:lnTo>
                      <a:pt x="22" y="0"/>
                    </a:lnTo>
                    <a:lnTo>
                      <a:pt x="22" y="0"/>
                    </a:lnTo>
                    <a:lnTo>
                      <a:pt x="20" y="0"/>
                    </a:lnTo>
                    <a:lnTo>
                      <a:pt x="20" y="2"/>
                    </a:lnTo>
                    <a:lnTo>
                      <a:pt x="18" y="2"/>
                    </a:lnTo>
                    <a:lnTo>
                      <a:pt x="18" y="2"/>
                    </a:lnTo>
                    <a:lnTo>
                      <a:pt x="18" y="2"/>
                    </a:lnTo>
                    <a:lnTo>
                      <a:pt x="16" y="2"/>
                    </a:lnTo>
                    <a:lnTo>
                      <a:pt x="16" y="4"/>
                    </a:lnTo>
                    <a:lnTo>
                      <a:pt x="16" y="6"/>
                    </a:lnTo>
                    <a:lnTo>
                      <a:pt x="14" y="6"/>
                    </a:lnTo>
                    <a:lnTo>
                      <a:pt x="12" y="6"/>
                    </a:lnTo>
                    <a:lnTo>
                      <a:pt x="10" y="6"/>
                    </a:lnTo>
                    <a:lnTo>
                      <a:pt x="10" y="8"/>
                    </a:lnTo>
                    <a:lnTo>
                      <a:pt x="10" y="10"/>
                    </a:lnTo>
                    <a:lnTo>
                      <a:pt x="8" y="14"/>
                    </a:lnTo>
                    <a:lnTo>
                      <a:pt x="8" y="22"/>
                    </a:lnTo>
                    <a:lnTo>
                      <a:pt x="6" y="26"/>
                    </a:lnTo>
                    <a:lnTo>
                      <a:pt x="4" y="32"/>
                    </a:lnTo>
                    <a:lnTo>
                      <a:pt x="4" y="32"/>
                    </a:lnTo>
                    <a:lnTo>
                      <a:pt x="4" y="32"/>
                    </a:lnTo>
                    <a:lnTo>
                      <a:pt x="4" y="34"/>
                    </a:lnTo>
                    <a:lnTo>
                      <a:pt x="2" y="36"/>
                    </a:lnTo>
                    <a:lnTo>
                      <a:pt x="2" y="38"/>
                    </a:lnTo>
                    <a:lnTo>
                      <a:pt x="0" y="38"/>
                    </a:lnTo>
                    <a:lnTo>
                      <a:pt x="2" y="42"/>
                    </a:lnTo>
                    <a:lnTo>
                      <a:pt x="2" y="46"/>
                    </a:lnTo>
                    <a:lnTo>
                      <a:pt x="4" y="50"/>
                    </a:lnTo>
                    <a:lnTo>
                      <a:pt x="6" y="52"/>
                    </a:lnTo>
                    <a:lnTo>
                      <a:pt x="6" y="52"/>
                    </a:lnTo>
                    <a:lnTo>
                      <a:pt x="8" y="56"/>
                    </a:lnTo>
                    <a:lnTo>
                      <a:pt x="8" y="60"/>
                    </a:lnTo>
                    <a:lnTo>
                      <a:pt x="10" y="64"/>
                    </a:lnTo>
                    <a:lnTo>
                      <a:pt x="12" y="68"/>
                    </a:lnTo>
                    <a:lnTo>
                      <a:pt x="12" y="70"/>
                    </a:lnTo>
                    <a:lnTo>
                      <a:pt x="14" y="68"/>
                    </a:lnTo>
                    <a:lnTo>
                      <a:pt x="14" y="64"/>
                    </a:lnTo>
                    <a:lnTo>
                      <a:pt x="14" y="62"/>
                    </a:lnTo>
                    <a:lnTo>
                      <a:pt x="14" y="60"/>
                    </a:lnTo>
                    <a:lnTo>
                      <a:pt x="14" y="58"/>
                    </a:lnTo>
                    <a:lnTo>
                      <a:pt x="14" y="56"/>
                    </a:lnTo>
                    <a:lnTo>
                      <a:pt x="14" y="54"/>
                    </a:lnTo>
                    <a:lnTo>
                      <a:pt x="14" y="52"/>
                    </a:lnTo>
                    <a:lnTo>
                      <a:pt x="14" y="52"/>
                    </a:lnTo>
                    <a:lnTo>
                      <a:pt x="16" y="48"/>
                    </a:lnTo>
                    <a:lnTo>
                      <a:pt x="16" y="46"/>
                    </a:lnTo>
                    <a:lnTo>
                      <a:pt x="16" y="46"/>
                    </a:lnTo>
                    <a:lnTo>
                      <a:pt x="18" y="42"/>
                    </a:lnTo>
                    <a:lnTo>
                      <a:pt x="18" y="40"/>
                    </a:lnTo>
                    <a:lnTo>
                      <a:pt x="18" y="38"/>
                    </a:lnTo>
                    <a:lnTo>
                      <a:pt x="18" y="38"/>
                    </a:lnTo>
                    <a:lnTo>
                      <a:pt x="18" y="36"/>
                    </a:lnTo>
                    <a:lnTo>
                      <a:pt x="18" y="36"/>
                    </a:lnTo>
                    <a:lnTo>
                      <a:pt x="18" y="34"/>
                    </a:lnTo>
                    <a:lnTo>
                      <a:pt x="18" y="34"/>
                    </a:lnTo>
                    <a:lnTo>
                      <a:pt x="16" y="36"/>
                    </a:lnTo>
                    <a:lnTo>
                      <a:pt x="12" y="36"/>
                    </a:lnTo>
                    <a:lnTo>
                      <a:pt x="10" y="36"/>
                    </a:lnTo>
                    <a:lnTo>
                      <a:pt x="10" y="36"/>
                    </a:lnTo>
                    <a:lnTo>
                      <a:pt x="10" y="36"/>
                    </a:lnTo>
                    <a:lnTo>
                      <a:pt x="10" y="34"/>
                    </a:lnTo>
                    <a:lnTo>
                      <a:pt x="10" y="32"/>
                    </a:lnTo>
                    <a:lnTo>
                      <a:pt x="12" y="30"/>
                    </a:lnTo>
                    <a:lnTo>
                      <a:pt x="14" y="30"/>
                    </a:lnTo>
                    <a:lnTo>
                      <a:pt x="14" y="30"/>
                    </a:lnTo>
                    <a:lnTo>
                      <a:pt x="14" y="28"/>
                    </a:lnTo>
                    <a:lnTo>
                      <a:pt x="12" y="28"/>
                    </a:lnTo>
                    <a:lnTo>
                      <a:pt x="12" y="28"/>
                    </a:lnTo>
                    <a:lnTo>
                      <a:pt x="10" y="28"/>
                    </a:lnTo>
                    <a:lnTo>
                      <a:pt x="10" y="28"/>
                    </a:lnTo>
                    <a:lnTo>
                      <a:pt x="10" y="28"/>
                    </a:lnTo>
                    <a:lnTo>
                      <a:pt x="10" y="28"/>
                    </a:lnTo>
                    <a:lnTo>
                      <a:pt x="10" y="26"/>
                    </a:lnTo>
                    <a:lnTo>
                      <a:pt x="10" y="24"/>
                    </a:lnTo>
                    <a:lnTo>
                      <a:pt x="10" y="24"/>
                    </a:lnTo>
                    <a:lnTo>
                      <a:pt x="10" y="22"/>
                    </a:lnTo>
                    <a:lnTo>
                      <a:pt x="10" y="20"/>
                    </a:lnTo>
                    <a:lnTo>
                      <a:pt x="10" y="18"/>
                    </a:lnTo>
                    <a:lnTo>
                      <a:pt x="10" y="16"/>
                    </a:lnTo>
                    <a:lnTo>
                      <a:pt x="12" y="16"/>
                    </a:lnTo>
                    <a:lnTo>
                      <a:pt x="14" y="16"/>
                    </a:lnTo>
                    <a:lnTo>
                      <a:pt x="16" y="16"/>
                    </a:lnTo>
                    <a:lnTo>
                      <a:pt x="16" y="16"/>
                    </a:lnTo>
                    <a:lnTo>
                      <a:pt x="16" y="16"/>
                    </a:lnTo>
                    <a:lnTo>
                      <a:pt x="18" y="18"/>
                    </a:lnTo>
                    <a:lnTo>
                      <a:pt x="18" y="18"/>
                    </a:lnTo>
                    <a:lnTo>
                      <a:pt x="18" y="14"/>
                    </a:lnTo>
                    <a:lnTo>
                      <a:pt x="18" y="14"/>
                    </a:lnTo>
                    <a:lnTo>
                      <a:pt x="18" y="12"/>
                    </a:lnTo>
                    <a:lnTo>
                      <a:pt x="18" y="12"/>
                    </a:lnTo>
                    <a:lnTo>
                      <a:pt x="20" y="12"/>
                    </a:lnTo>
                    <a:lnTo>
                      <a:pt x="22" y="12"/>
                    </a:lnTo>
                    <a:lnTo>
                      <a:pt x="22" y="10"/>
                    </a:lnTo>
                    <a:lnTo>
                      <a:pt x="22" y="10"/>
                    </a:lnTo>
                    <a:lnTo>
                      <a:pt x="22" y="8"/>
                    </a:lnTo>
                    <a:lnTo>
                      <a:pt x="22" y="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3" name="Freeform 145"/>
              <p:cNvSpPr>
                <a:spLocks/>
              </p:cNvSpPr>
              <p:nvPr/>
            </p:nvSpPr>
            <p:spPr bwMode="auto">
              <a:xfrm>
                <a:off x="3431" y="1111"/>
                <a:ext cx="6" cy="6"/>
              </a:xfrm>
              <a:custGeom>
                <a:avLst/>
                <a:gdLst>
                  <a:gd name="T0" fmla="*/ 6 w 6"/>
                  <a:gd name="T1" fmla="*/ 0 h 6"/>
                  <a:gd name="T2" fmla="*/ 6 w 6"/>
                  <a:gd name="T3" fmla="*/ 0 h 6"/>
                  <a:gd name="T4" fmla="*/ 6 w 6"/>
                  <a:gd name="T5" fmla="*/ 0 h 6"/>
                  <a:gd name="T6" fmla="*/ 4 w 6"/>
                  <a:gd name="T7" fmla="*/ 0 h 6"/>
                  <a:gd name="T8" fmla="*/ 2 w 6"/>
                  <a:gd name="T9" fmla="*/ 2 h 6"/>
                  <a:gd name="T10" fmla="*/ 2 w 6"/>
                  <a:gd name="T11" fmla="*/ 2 h 6"/>
                  <a:gd name="T12" fmla="*/ 0 w 6"/>
                  <a:gd name="T13" fmla="*/ 4 h 6"/>
                  <a:gd name="T14" fmla="*/ 0 w 6"/>
                  <a:gd name="T15" fmla="*/ 4 h 6"/>
                  <a:gd name="T16" fmla="*/ 0 w 6"/>
                  <a:gd name="T17" fmla="*/ 6 h 6"/>
                  <a:gd name="T18" fmla="*/ 2 w 6"/>
                  <a:gd name="T19" fmla="*/ 4 h 6"/>
                  <a:gd name="T20" fmla="*/ 2 w 6"/>
                  <a:gd name="T21" fmla="*/ 6 h 6"/>
                  <a:gd name="T22" fmla="*/ 6 w 6"/>
                  <a:gd name="T23" fmla="*/ 4 h 6"/>
                  <a:gd name="T24" fmla="*/ 6 w 6"/>
                  <a:gd name="T25" fmla="*/ 2 h 6"/>
                  <a:gd name="T26" fmla="*/ 6 w 6"/>
                  <a:gd name="T27" fmla="*/ 2 h 6"/>
                  <a:gd name="T28" fmla="*/ 6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6" y="0"/>
                    </a:moveTo>
                    <a:lnTo>
                      <a:pt x="6" y="0"/>
                    </a:lnTo>
                    <a:lnTo>
                      <a:pt x="6" y="0"/>
                    </a:lnTo>
                    <a:lnTo>
                      <a:pt x="4" y="0"/>
                    </a:lnTo>
                    <a:lnTo>
                      <a:pt x="2" y="2"/>
                    </a:lnTo>
                    <a:lnTo>
                      <a:pt x="2" y="2"/>
                    </a:lnTo>
                    <a:lnTo>
                      <a:pt x="0" y="4"/>
                    </a:lnTo>
                    <a:lnTo>
                      <a:pt x="0" y="4"/>
                    </a:lnTo>
                    <a:lnTo>
                      <a:pt x="0" y="6"/>
                    </a:lnTo>
                    <a:lnTo>
                      <a:pt x="2" y="4"/>
                    </a:lnTo>
                    <a:lnTo>
                      <a:pt x="2" y="6"/>
                    </a:lnTo>
                    <a:lnTo>
                      <a:pt x="6" y="4"/>
                    </a:lnTo>
                    <a:lnTo>
                      <a:pt x="6" y="2"/>
                    </a:lnTo>
                    <a:lnTo>
                      <a:pt x="6" y="2"/>
                    </a:lnTo>
                    <a:lnTo>
                      <a:pt x="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4" name="Freeform 146"/>
              <p:cNvSpPr>
                <a:spLocks noEditPoints="1"/>
              </p:cNvSpPr>
              <p:nvPr/>
            </p:nvSpPr>
            <p:spPr bwMode="auto">
              <a:xfrm>
                <a:off x="3351" y="1095"/>
                <a:ext cx="62" cy="66"/>
              </a:xfrm>
              <a:custGeom>
                <a:avLst/>
                <a:gdLst>
                  <a:gd name="T0" fmla="*/ 10 w 62"/>
                  <a:gd name="T1" fmla="*/ 22 h 66"/>
                  <a:gd name="T2" fmla="*/ 10 w 62"/>
                  <a:gd name="T3" fmla="*/ 24 h 66"/>
                  <a:gd name="T4" fmla="*/ 60 w 62"/>
                  <a:gd name="T5" fmla="*/ 30 h 66"/>
                  <a:gd name="T6" fmla="*/ 60 w 62"/>
                  <a:gd name="T7" fmla="*/ 24 h 66"/>
                  <a:gd name="T8" fmla="*/ 62 w 62"/>
                  <a:gd name="T9" fmla="*/ 22 h 66"/>
                  <a:gd name="T10" fmla="*/ 58 w 62"/>
                  <a:gd name="T11" fmla="*/ 22 h 66"/>
                  <a:gd name="T12" fmla="*/ 56 w 62"/>
                  <a:gd name="T13" fmla="*/ 20 h 66"/>
                  <a:gd name="T14" fmla="*/ 52 w 62"/>
                  <a:gd name="T15" fmla="*/ 18 h 66"/>
                  <a:gd name="T16" fmla="*/ 50 w 62"/>
                  <a:gd name="T17" fmla="*/ 16 h 66"/>
                  <a:gd name="T18" fmla="*/ 46 w 62"/>
                  <a:gd name="T19" fmla="*/ 20 h 66"/>
                  <a:gd name="T20" fmla="*/ 42 w 62"/>
                  <a:gd name="T21" fmla="*/ 20 h 66"/>
                  <a:gd name="T22" fmla="*/ 36 w 62"/>
                  <a:gd name="T23" fmla="*/ 16 h 66"/>
                  <a:gd name="T24" fmla="*/ 42 w 62"/>
                  <a:gd name="T25" fmla="*/ 12 h 66"/>
                  <a:gd name="T26" fmla="*/ 40 w 62"/>
                  <a:gd name="T27" fmla="*/ 10 h 66"/>
                  <a:gd name="T28" fmla="*/ 44 w 62"/>
                  <a:gd name="T29" fmla="*/ 10 h 66"/>
                  <a:gd name="T30" fmla="*/ 48 w 62"/>
                  <a:gd name="T31" fmla="*/ 6 h 66"/>
                  <a:gd name="T32" fmla="*/ 54 w 62"/>
                  <a:gd name="T33" fmla="*/ 2 h 66"/>
                  <a:gd name="T34" fmla="*/ 48 w 62"/>
                  <a:gd name="T35" fmla="*/ 0 h 66"/>
                  <a:gd name="T36" fmla="*/ 46 w 62"/>
                  <a:gd name="T37" fmla="*/ 2 h 66"/>
                  <a:gd name="T38" fmla="*/ 44 w 62"/>
                  <a:gd name="T39" fmla="*/ 4 h 66"/>
                  <a:gd name="T40" fmla="*/ 44 w 62"/>
                  <a:gd name="T41" fmla="*/ 2 h 66"/>
                  <a:gd name="T42" fmla="*/ 42 w 62"/>
                  <a:gd name="T43" fmla="*/ 2 h 66"/>
                  <a:gd name="T44" fmla="*/ 36 w 62"/>
                  <a:gd name="T45" fmla="*/ 4 h 66"/>
                  <a:gd name="T46" fmla="*/ 32 w 62"/>
                  <a:gd name="T47" fmla="*/ 8 h 66"/>
                  <a:gd name="T48" fmla="*/ 28 w 62"/>
                  <a:gd name="T49" fmla="*/ 10 h 66"/>
                  <a:gd name="T50" fmla="*/ 34 w 62"/>
                  <a:gd name="T51" fmla="*/ 14 h 66"/>
                  <a:gd name="T52" fmla="*/ 30 w 62"/>
                  <a:gd name="T53" fmla="*/ 18 h 66"/>
                  <a:gd name="T54" fmla="*/ 24 w 62"/>
                  <a:gd name="T55" fmla="*/ 18 h 66"/>
                  <a:gd name="T56" fmla="*/ 14 w 62"/>
                  <a:gd name="T57" fmla="*/ 18 h 66"/>
                  <a:gd name="T58" fmla="*/ 10 w 62"/>
                  <a:gd name="T59" fmla="*/ 18 h 66"/>
                  <a:gd name="T60" fmla="*/ 12 w 62"/>
                  <a:gd name="T61" fmla="*/ 20 h 66"/>
                  <a:gd name="T62" fmla="*/ 14 w 62"/>
                  <a:gd name="T63" fmla="*/ 24 h 66"/>
                  <a:gd name="T64" fmla="*/ 12 w 62"/>
                  <a:gd name="T65" fmla="*/ 26 h 66"/>
                  <a:gd name="T66" fmla="*/ 12 w 62"/>
                  <a:gd name="T67" fmla="*/ 30 h 66"/>
                  <a:gd name="T68" fmla="*/ 8 w 62"/>
                  <a:gd name="T69" fmla="*/ 32 h 66"/>
                  <a:gd name="T70" fmla="*/ 12 w 62"/>
                  <a:gd name="T71" fmla="*/ 32 h 66"/>
                  <a:gd name="T72" fmla="*/ 14 w 62"/>
                  <a:gd name="T73" fmla="*/ 34 h 66"/>
                  <a:gd name="T74" fmla="*/ 16 w 62"/>
                  <a:gd name="T75" fmla="*/ 36 h 66"/>
                  <a:gd name="T76" fmla="*/ 22 w 62"/>
                  <a:gd name="T77" fmla="*/ 36 h 66"/>
                  <a:gd name="T78" fmla="*/ 16 w 62"/>
                  <a:gd name="T79" fmla="*/ 40 h 66"/>
                  <a:gd name="T80" fmla="*/ 10 w 62"/>
                  <a:gd name="T81" fmla="*/ 46 h 66"/>
                  <a:gd name="T82" fmla="*/ 14 w 62"/>
                  <a:gd name="T83" fmla="*/ 46 h 66"/>
                  <a:gd name="T84" fmla="*/ 22 w 62"/>
                  <a:gd name="T85" fmla="*/ 44 h 66"/>
                  <a:gd name="T86" fmla="*/ 12 w 62"/>
                  <a:gd name="T87" fmla="*/ 46 h 66"/>
                  <a:gd name="T88" fmla="*/ 8 w 62"/>
                  <a:gd name="T89" fmla="*/ 50 h 66"/>
                  <a:gd name="T90" fmla="*/ 6 w 62"/>
                  <a:gd name="T91" fmla="*/ 52 h 66"/>
                  <a:gd name="T92" fmla="*/ 2 w 62"/>
                  <a:gd name="T93" fmla="*/ 54 h 66"/>
                  <a:gd name="T94" fmla="*/ 6 w 62"/>
                  <a:gd name="T95" fmla="*/ 56 h 66"/>
                  <a:gd name="T96" fmla="*/ 2 w 62"/>
                  <a:gd name="T97" fmla="*/ 60 h 66"/>
                  <a:gd name="T98" fmla="*/ 8 w 62"/>
                  <a:gd name="T99" fmla="*/ 60 h 66"/>
                  <a:gd name="T100" fmla="*/ 6 w 62"/>
                  <a:gd name="T101" fmla="*/ 62 h 66"/>
                  <a:gd name="T102" fmla="*/ 10 w 62"/>
                  <a:gd name="T103" fmla="*/ 64 h 66"/>
                  <a:gd name="T104" fmla="*/ 14 w 62"/>
                  <a:gd name="T105" fmla="*/ 64 h 66"/>
                  <a:gd name="T106" fmla="*/ 24 w 62"/>
                  <a:gd name="T107" fmla="*/ 62 h 66"/>
                  <a:gd name="T108" fmla="*/ 28 w 62"/>
                  <a:gd name="T109" fmla="*/ 58 h 66"/>
                  <a:gd name="T110" fmla="*/ 30 w 62"/>
                  <a:gd name="T111" fmla="*/ 58 h 66"/>
                  <a:gd name="T112" fmla="*/ 36 w 62"/>
                  <a:gd name="T113" fmla="*/ 58 h 66"/>
                  <a:gd name="T114" fmla="*/ 40 w 62"/>
                  <a:gd name="T115" fmla="*/ 54 h 66"/>
                  <a:gd name="T116" fmla="*/ 48 w 62"/>
                  <a:gd name="T117" fmla="*/ 52 h 66"/>
                  <a:gd name="T118" fmla="*/ 52 w 62"/>
                  <a:gd name="T119" fmla="*/ 52 h 66"/>
                  <a:gd name="T120" fmla="*/ 56 w 62"/>
                  <a:gd name="T121" fmla="*/ 50 h 66"/>
                  <a:gd name="T122" fmla="*/ 60 w 62"/>
                  <a:gd name="T123" fmla="*/ 42 h 66"/>
                  <a:gd name="T124" fmla="*/ 60 w 62"/>
                  <a:gd name="T12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 h="66">
                    <a:moveTo>
                      <a:pt x="10" y="24"/>
                    </a:moveTo>
                    <a:lnTo>
                      <a:pt x="10" y="24"/>
                    </a:lnTo>
                    <a:lnTo>
                      <a:pt x="10" y="24"/>
                    </a:lnTo>
                    <a:lnTo>
                      <a:pt x="12" y="22"/>
                    </a:lnTo>
                    <a:lnTo>
                      <a:pt x="10" y="22"/>
                    </a:lnTo>
                    <a:lnTo>
                      <a:pt x="8" y="22"/>
                    </a:lnTo>
                    <a:lnTo>
                      <a:pt x="8" y="22"/>
                    </a:lnTo>
                    <a:lnTo>
                      <a:pt x="6" y="22"/>
                    </a:lnTo>
                    <a:lnTo>
                      <a:pt x="10" y="22"/>
                    </a:lnTo>
                    <a:lnTo>
                      <a:pt x="10" y="24"/>
                    </a:lnTo>
                    <a:close/>
                    <a:moveTo>
                      <a:pt x="60" y="34"/>
                    </a:moveTo>
                    <a:lnTo>
                      <a:pt x="60" y="32"/>
                    </a:lnTo>
                    <a:lnTo>
                      <a:pt x="60" y="32"/>
                    </a:lnTo>
                    <a:lnTo>
                      <a:pt x="60" y="32"/>
                    </a:lnTo>
                    <a:lnTo>
                      <a:pt x="60" y="30"/>
                    </a:lnTo>
                    <a:lnTo>
                      <a:pt x="60" y="30"/>
                    </a:lnTo>
                    <a:lnTo>
                      <a:pt x="60" y="28"/>
                    </a:lnTo>
                    <a:lnTo>
                      <a:pt x="60" y="26"/>
                    </a:lnTo>
                    <a:lnTo>
                      <a:pt x="60" y="24"/>
                    </a:lnTo>
                    <a:lnTo>
                      <a:pt x="60" y="24"/>
                    </a:lnTo>
                    <a:lnTo>
                      <a:pt x="58" y="24"/>
                    </a:lnTo>
                    <a:lnTo>
                      <a:pt x="60" y="22"/>
                    </a:lnTo>
                    <a:lnTo>
                      <a:pt x="60" y="22"/>
                    </a:lnTo>
                    <a:lnTo>
                      <a:pt x="60" y="22"/>
                    </a:lnTo>
                    <a:lnTo>
                      <a:pt x="62" y="22"/>
                    </a:lnTo>
                    <a:lnTo>
                      <a:pt x="62" y="22"/>
                    </a:lnTo>
                    <a:lnTo>
                      <a:pt x="60" y="20"/>
                    </a:lnTo>
                    <a:lnTo>
                      <a:pt x="60" y="20"/>
                    </a:lnTo>
                    <a:lnTo>
                      <a:pt x="58" y="20"/>
                    </a:lnTo>
                    <a:lnTo>
                      <a:pt x="58" y="22"/>
                    </a:lnTo>
                    <a:lnTo>
                      <a:pt x="58" y="22"/>
                    </a:lnTo>
                    <a:lnTo>
                      <a:pt x="56" y="22"/>
                    </a:lnTo>
                    <a:lnTo>
                      <a:pt x="56" y="22"/>
                    </a:lnTo>
                    <a:lnTo>
                      <a:pt x="54" y="20"/>
                    </a:lnTo>
                    <a:lnTo>
                      <a:pt x="56" y="20"/>
                    </a:lnTo>
                    <a:lnTo>
                      <a:pt x="56" y="20"/>
                    </a:lnTo>
                    <a:lnTo>
                      <a:pt x="54" y="18"/>
                    </a:lnTo>
                    <a:lnTo>
                      <a:pt x="54" y="18"/>
                    </a:lnTo>
                    <a:lnTo>
                      <a:pt x="52" y="18"/>
                    </a:lnTo>
                    <a:lnTo>
                      <a:pt x="52" y="18"/>
                    </a:lnTo>
                    <a:lnTo>
                      <a:pt x="52" y="16"/>
                    </a:lnTo>
                    <a:lnTo>
                      <a:pt x="52" y="16"/>
                    </a:lnTo>
                    <a:lnTo>
                      <a:pt x="52" y="16"/>
                    </a:lnTo>
                    <a:lnTo>
                      <a:pt x="50" y="16"/>
                    </a:lnTo>
                    <a:lnTo>
                      <a:pt x="50" y="16"/>
                    </a:lnTo>
                    <a:lnTo>
                      <a:pt x="48" y="18"/>
                    </a:lnTo>
                    <a:lnTo>
                      <a:pt x="48" y="18"/>
                    </a:lnTo>
                    <a:lnTo>
                      <a:pt x="48" y="18"/>
                    </a:lnTo>
                    <a:lnTo>
                      <a:pt x="48" y="18"/>
                    </a:lnTo>
                    <a:lnTo>
                      <a:pt x="46" y="20"/>
                    </a:lnTo>
                    <a:lnTo>
                      <a:pt x="46" y="20"/>
                    </a:lnTo>
                    <a:lnTo>
                      <a:pt x="46" y="20"/>
                    </a:lnTo>
                    <a:lnTo>
                      <a:pt x="46" y="20"/>
                    </a:lnTo>
                    <a:lnTo>
                      <a:pt x="44" y="20"/>
                    </a:lnTo>
                    <a:lnTo>
                      <a:pt x="42" y="20"/>
                    </a:lnTo>
                    <a:lnTo>
                      <a:pt x="42" y="20"/>
                    </a:lnTo>
                    <a:lnTo>
                      <a:pt x="40" y="18"/>
                    </a:lnTo>
                    <a:lnTo>
                      <a:pt x="40" y="18"/>
                    </a:lnTo>
                    <a:lnTo>
                      <a:pt x="38" y="18"/>
                    </a:lnTo>
                    <a:lnTo>
                      <a:pt x="36" y="16"/>
                    </a:lnTo>
                    <a:lnTo>
                      <a:pt x="36" y="14"/>
                    </a:lnTo>
                    <a:lnTo>
                      <a:pt x="36" y="14"/>
                    </a:lnTo>
                    <a:lnTo>
                      <a:pt x="38" y="14"/>
                    </a:lnTo>
                    <a:lnTo>
                      <a:pt x="40" y="12"/>
                    </a:lnTo>
                    <a:lnTo>
                      <a:pt x="42" y="12"/>
                    </a:lnTo>
                    <a:lnTo>
                      <a:pt x="42" y="12"/>
                    </a:lnTo>
                    <a:lnTo>
                      <a:pt x="40" y="12"/>
                    </a:lnTo>
                    <a:lnTo>
                      <a:pt x="40" y="10"/>
                    </a:lnTo>
                    <a:lnTo>
                      <a:pt x="40" y="10"/>
                    </a:lnTo>
                    <a:lnTo>
                      <a:pt x="40" y="10"/>
                    </a:lnTo>
                    <a:lnTo>
                      <a:pt x="40" y="10"/>
                    </a:lnTo>
                    <a:lnTo>
                      <a:pt x="42" y="10"/>
                    </a:lnTo>
                    <a:lnTo>
                      <a:pt x="42" y="10"/>
                    </a:lnTo>
                    <a:lnTo>
                      <a:pt x="42" y="10"/>
                    </a:lnTo>
                    <a:lnTo>
                      <a:pt x="44" y="10"/>
                    </a:lnTo>
                    <a:lnTo>
                      <a:pt x="44" y="10"/>
                    </a:lnTo>
                    <a:lnTo>
                      <a:pt x="46" y="8"/>
                    </a:lnTo>
                    <a:lnTo>
                      <a:pt x="46" y="8"/>
                    </a:lnTo>
                    <a:lnTo>
                      <a:pt x="46" y="6"/>
                    </a:lnTo>
                    <a:lnTo>
                      <a:pt x="48" y="6"/>
                    </a:lnTo>
                    <a:lnTo>
                      <a:pt x="48" y="4"/>
                    </a:lnTo>
                    <a:lnTo>
                      <a:pt x="50" y="4"/>
                    </a:lnTo>
                    <a:lnTo>
                      <a:pt x="50" y="2"/>
                    </a:lnTo>
                    <a:lnTo>
                      <a:pt x="52" y="2"/>
                    </a:lnTo>
                    <a:lnTo>
                      <a:pt x="54" y="2"/>
                    </a:lnTo>
                    <a:lnTo>
                      <a:pt x="52" y="0"/>
                    </a:lnTo>
                    <a:lnTo>
                      <a:pt x="50" y="0"/>
                    </a:lnTo>
                    <a:lnTo>
                      <a:pt x="50" y="0"/>
                    </a:lnTo>
                    <a:lnTo>
                      <a:pt x="48" y="0"/>
                    </a:lnTo>
                    <a:lnTo>
                      <a:pt x="48" y="0"/>
                    </a:lnTo>
                    <a:lnTo>
                      <a:pt x="48" y="0"/>
                    </a:lnTo>
                    <a:lnTo>
                      <a:pt x="46" y="0"/>
                    </a:lnTo>
                    <a:lnTo>
                      <a:pt x="46" y="2"/>
                    </a:lnTo>
                    <a:lnTo>
                      <a:pt x="46" y="2"/>
                    </a:lnTo>
                    <a:lnTo>
                      <a:pt x="46" y="2"/>
                    </a:lnTo>
                    <a:lnTo>
                      <a:pt x="46" y="4"/>
                    </a:lnTo>
                    <a:lnTo>
                      <a:pt x="46" y="4"/>
                    </a:lnTo>
                    <a:lnTo>
                      <a:pt x="44" y="6"/>
                    </a:lnTo>
                    <a:lnTo>
                      <a:pt x="44" y="6"/>
                    </a:lnTo>
                    <a:lnTo>
                      <a:pt x="44" y="4"/>
                    </a:lnTo>
                    <a:lnTo>
                      <a:pt x="44" y="4"/>
                    </a:lnTo>
                    <a:lnTo>
                      <a:pt x="44" y="4"/>
                    </a:lnTo>
                    <a:lnTo>
                      <a:pt x="46" y="4"/>
                    </a:lnTo>
                    <a:lnTo>
                      <a:pt x="46" y="2"/>
                    </a:lnTo>
                    <a:lnTo>
                      <a:pt x="44" y="2"/>
                    </a:lnTo>
                    <a:lnTo>
                      <a:pt x="44" y="2"/>
                    </a:lnTo>
                    <a:lnTo>
                      <a:pt x="44" y="0"/>
                    </a:lnTo>
                    <a:lnTo>
                      <a:pt x="42" y="2"/>
                    </a:lnTo>
                    <a:lnTo>
                      <a:pt x="42" y="2"/>
                    </a:lnTo>
                    <a:lnTo>
                      <a:pt x="42" y="2"/>
                    </a:lnTo>
                    <a:lnTo>
                      <a:pt x="40" y="2"/>
                    </a:lnTo>
                    <a:lnTo>
                      <a:pt x="40" y="2"/>
                    </a:lnTo>
                    <a:lnTo>
                      <a:pt x="38" y="2"/>
                    </a:lnTo>
                    <a:lnTo>
                      <a:pt x="36" y="2"/>
                    </a:lnTo>
                    <a:lnTo>
                      <a:pt x="36" y="4"/>
                    </a:lnTo>
                    <a:lnTo>
                      <a:pt x="34" y="4"/>
                    </a:lnTo>
                    <a:lnTo>
                      <a:pt x="34" y="4"/>
                    </a:lnTo>
                    <a:lnTo>
                      <a:pt x="34" y="6"/>
                    </a:lnTo>
                    <a:lnTo>
                      <a:pt x="34" y="8"/>
                    </a:lnTo>
                    <a:lnTo>
                      <a:pt x="32" y="8"/>
                    </a:lnTo>
                    <a:lnTo>
                      <a:pt x="32" y="8"/>
                    </a:lnTo>
                    <a:lnTo>
                      <a:pt x="32" y="8"/>
                    </a:lnTo>
                    <a:lnTo>
                      <a:pt x="30" y="10"/>
                    </a:lnTo>
                    <a:lnTo>
                      <a:pt x="30" y="10"/>
                    </a:lnTo>
                    <a:lnTo>
                      <a:pt x="28" y="10"/>
                    </a:lnTo>
                    <a:lnTo>
                      <a:pt x="32" y="12"/>
                    </a:lnTo>
                    <a:lnTo>
                      <a:pt x="36" y="12"/>
                    </a:lnTo>
                    <a:lnTo>
                      <a:pt x="36" y="12"/>
                    </a:lnTo>
                    <a:lnTo>
                      <a:pt x="36" y="14"/>
                    </a:lnTo>
                    <a:lnTo>
                      <a:pt x="34" y="14"/>
                    </a:lnTo>
                    <a:lnTo>
                      <a:pt x="32" y="14"/>
                    </a:lnTo>
                    <a:lnTo>
                      <a:pt x="32" y="14"/>
                    </a:lnTo>
                    <a:lnTo>
                      <a:pt x="30" y="16"/>
                    </a:lnTo>
                    <a:lnTo>
                      <a:pt x="30" y="16"/>
                    </a:lnTo>
                    <a:lnTo>
                      <a:pt x="30" y="18"/>
                    </a:lnTo>
                    <a:lnTo>
                      <a:pt x="30" y="18"/>
                    </a:lnTo>
                    <a:lnTo>
                      <a:pt x="30" y="18"/>
                    </a:lnTo>
                    <a:lnTo>
                      <a:pt x="28" y="18"/>
                    </a:lnTo>
                    <a:lnTo>
                      <a:pt x="24" y="18"/>
                    </a:lnTo>
                    <a:lnTo>
                      <a:pt x="24" y="18"/>
                    </a:lnTo>
                    <a:lnTo>
                      <a:pt x="22" y="18"/>
                    </a:lnTo>
                    <a:lnTo>
                      <a:pt x="22" y="18"/>
                    </a:lnTo>
                    <a:lnTo>
                      <a:pt x="20" y="18"/>
                    </a:lnTo>
                    <a:lnTo>
                      <a:pt x="16" y="16"/>
                    </a:lnTo>
                    <a:lnTo>
                      <a:pt x="14" y="18"/>
                    </a:lnTo>
                    <a:lnTo>
                      <a:pt x="14" y="18"/>
                    </a:lnTo>
                    <a:lnTo>
                      <a:pt x="12" y="18"/>
                    </a:lnTo>
                    <a:lnTo>
                      <a:pt x="12" y="18"/>
                    </a:lnTo>
                    <a:lnTo>
                      <a:pt x="10" y="18"/>
                    </a:lnTo>
                    <a:lnTo>
                      <a:pt x="10" y="18"/>
                    </a:lnTo>
                    <a:lnTo>
                      <a:pt x="10" y="20"/>
                    </a:lnTo>
                    <a:lnTo>
                      <a:pt x="12" y="20"/>
                    </a:lnTo>
                    <a:lnTo>
                      <a:pt x="12" y="20"/>
                    </a:lnTo>
                    <a:lnTo>
                      <a:pt x="12" y="20"/>
                    </a:lnTo>
                    <a:lnTo>
                      <a:pt x="12" y="20"/>
                    </a:lnTo>
                    <a:lnTo>
                      <a:pt x="12" y="22"/>
                    </a:lnTo>
                    <a:lnTo>
                      <a:pt x="12" y="22"/>
                    </a:lnTo>
                    <a:lnTo>
                      <a:pt x="12" y="24"/>
                    </a:lnTo>
                    <a:lnTo>
                      <a:pt x="12" y="24"/>
                    </a:lnTo>
                    <a:lnTo>
                      <a:pt x="14" y="24"/>
                    </a:lnTo>
                    <a:lnTo>
                      <a:pt x="16" y="24"/>
                    </a:lnTo>
                    <a:lnTo>
                      <a:pt x="16" y="24"/>
                    </a:lnTo>
                    <a:lnTo>
                      <a:pt x="16" y="26"/>
                    </a:lnTo>
                    <a:lnTo>
                      <a:pt x="14" y="26"/>
                    </a:lnTo>
                    <a:lnTo>
                      <a:pt x="12" y="26"/>
                    </a:lnTo>
                    <a:lnTo>
                      <a:pt x="10" y="28"/>
                    </a:lnTo>
                    <a:lnTo>
                      <a:pt x="10" y="28"/>
                    </a:lnTo>
                    <a:lnTo>
                      <a:pt x="12" y="28"/>
                    </a:lnTo>
                    <a:lnTo>
                      <a:pt x="14" y="28"/>
                    </a:lnTo>
                    <a:lnTo>
                      <a:pt x="12" y="30"/>
                    </a:lnTo>
                    <a:lnTo>
                      <a:pt x="10" y="30"/>
                    </a:lnTo>
                    <a:lnTo>
                      <a:pt x="8" y="30"/>
                    </a:lnTo>
                    <a:lnTo>
                      <a:pt x="8" y="30"/>
                    </a:lnTo>
                    <a:lnTo>
                      <a:pt x="8" y="30"/>
                    </a:lnTo>
                    <a:lnTo>
                      <a:pt x="8" y="32"/>
                    </a:lnTo>
                    <a:lnTo>
                      <a:pt x="8" y="32"/>
                    </a:lnTo>
                    <a:lnTo>
                      <a:pt x="8" y="32"/>
                    </a:lnTo>
                    <a:lnTo>
                      <a:pt x="10" y="32"/>
                    </a:lnTo>
                    <a:lnTo>
                      <a:pt x="10" y="32"/>
                    </a:lnTo>
                    <a:lnTo>
                      <a:pt x="12" y="32"/>
                    </a:lnTo>
                    <a:lnTo>
                      <a:pt x="10" y="34"/>
                    </a:lnTo>
                    <a:lnTo>
                      <a:pt x="12" y="34"/>
                    </a:lnTo>
                    <a:lnTo>
                      <a:pt x="12" y="34"/>
                    </a:lnTo>
                    <a:lnTo>
                      <a:pt x="12" y="34"/>
                    </a:lnTo>
                    <a:lnTo>
                      <a:pt x="14" y="34"/>
                    </a:lnTo>
                    <a:lnTo>
                      <a:pt x="14" y="34"/>
                    </a:lnTo>
                    <a:lnTo>
                      <a:pt x="14" y="34"/>
                    </a:lnTo>
                    <a:lnTo>
                      <a:pt x="14" y="34"/>
                    </a:lnTo>
                    <a:lnTo>
                      <a:pt x="16" y="36"/>
                    </a:lnTo>
                    <a:lnTo>
                      <a:pt x="16" y="36"/>
                    </a:lnTo>
                    <a:lnTo>
                      <a:pt x="20" y="34"/>
                    </a:lnTo>
                    <a:lnTo>
                      <a:pt x="22" y="36"/>
                    </a:lnTo>
                    <a:lnTo>
                      <a:pt x="22" y="36"/>
                    </a:lnTo>
                    <a:lnTo>
                      <a:pt x="22" y="36"/>
                    </a:lnTo>
                    <a:lnTo>
                      <a:pt x="22" y="36"/>
                    </a:lnTo>
                    <a:lnTo>
                      <a:pt x="22" y="36"/>
                    </a:lnTo>
                    <a:lnTo>
                      <a:pt x="20" y="36"/>
                    </a:lnTo>
                    <a:lnTo>
                      <a:pt x="18" y="38"/>
                    </a:lnTo>
                    <a:lnTo>
                      <a:pt x="18" y="38"/>
                    </a:lnTo>
                    <a:lnTo>
                      <a:pt x="16" y="40"/>
                    </a:lnTo>
                    <a:lnTo>
                      <a:pt x="16" y="40"/>
                    </a:lnTo>
                    <a:lnTo>
                      <a:pt x="16" y="40"/>
                    </a:lnTo>
                    <a:lnTo>
                      <a:pt x="16" y="42"/>
                    </a:lnTo>
                    <a:lnTo>
                      <a:pt x="14" y="42"/>
                    </a:lnTo>
                    <a:lnTo>
                      <a:pt x="10" y="46"/>
                    </a:lnTo>
                    <a:lnTo>
                      <a:pt x="8" y="46"/>
                    </a:lnTo>
                    <a:lnTo>
                      <a:pt x="10" y="46"/>
                    </a:lnTo>
                    <a:lnTo>
                      <a:pt x="12" y="46"/>
                    </a:lnTo>
                    <a:lnTo>
                      <a:pt x="12" y="46"/>
                    </a:lnTo>
                    <a:lnTo>
                      <a:pt x="14" y="46"/>
                    </a:lnTo>
                    <a:lnTo>
                      <a:pt x="14" y="46"/>
                    </a:lnTo>
                    <a:lnTo>
                      <a:pt x="16" y="46"/>
                    </a:lnTo>
                    <a:lnTo>
                      <a:pt x="18" y="46"/>
                    </a:lnTo>
                    <a:lnTo>
                      <a:pt x="20" y="44"/>
                    </a:lnTo>
                    <a:lnTo>
                      <a:pt x="22" y="44"/>
                    </a:lnTo>
                    <a:lnTo>
                      <a:pt x="22" y="44"/>
                    </a:lnTo>
                    <a:lnTo>
                      <a:pt x="24" y="44"/>
                    </a:lnTo>
                    <a:lnTo>
                      <a:pt x="20" y="46"/>
                    </a:lnTo>
                    <a:lnTo>
                      <a:pt x="16" y="46"/>
                    </a:lnTo>
                    <a:lnTo>
                      <a:pt x="12" y="46"/>
                    </a:lnTo>
                    <a:lnTo>
                      <a:pt x="12" y="46"/>
                    </a:lnTo>
                    <a:lnTo>
                      <a:pt x="10" y="48"/>
                    </a:lnTo>
                    <a:lnTo>
                      <a:pt x="10" y="48"/>
                    </a:lnTo>
                    <a:lnTo>
                      <a:pt x="8" y="50"/>
                    </a:lnTo>
                    <a:lnTo>
                      <a:pt x="8" y="50"/>
                    </a:lnTo>
                    <a:lnTo>
                      <a:pt x="8" y="52"/>
                    </a:lnTo>
                    <a:lnTo>
                      <a:pt x="10" y="52"/>
                    </a:lnTo>
                    <a:lnTo>
                      <a:pt x="8" y="52"/>
                    </a:lnTo>
                    <a:lnTo>
                      <a:pt x="6" y="52"/>
                    </a:lnTo>
                    <a:lnTo>
                      <a:pt x="6" y="52"/>
                    </a:lnTo>
                    <a:lnTo>
                      <a:pt x="4" y="52"/>
                    </a:lnTo>
                    <a:lnTo>
                      <a:pt x="4" y="52"/>
                    </a:lnTo>
                    <a:lnTo>
                      <a:pt x="2" y="52"/>
                    </a:lnTo>
                    <a:lnTo>
                      <a:pt x="2" y="54"/>
                    </a:lnTo>
                    <a:lnTo>
                      <a:pt x="2" y="54"/>
                    </a:lnTo>
                    <a:lnTo>
                      <a:pt x="2" y="54"/>
                    </a:lnTo>
                    <a:lnTo>
                      <a:pt x="6" y="54"/>
                    </a:lnTo>
                    <a:lnTo>
                      <a:pt x="8" y="54"/>
                    </a:lnTo>
                    <a:lnTo>
                      <a:pt x="6" y="54"/>
                    </a:lnTo>
                    <a:lnTo>
                      <a:pt x="6" y="56"/>
                    </a:lnTo>
                    <a:lnTo>
                      <a:pt x="4" y="56"/>
                    </a:lnTo>
                    <a:lnTo>
                      <a:pt x="2" y="56"/>
                    </a:lnTo>
                    <a:lnTo>
                      <a:pt x="0" y="58"/>
                    </a:lnTo>
                    <a:lnTo>
                      <a:pt x="2" y="60"/>
                    </a:lnTo>
                    <a:lnTo>
                      <a:pt x="2" y="60"/>
                    </a:lnTo>
                    <a:lnTo>
                      <a:pt x="2" y="60"/>
                    </a:lnTo>
                    <a:lnTo>
                      <a:pt x="4" y="60"/>
                    </a:lnTo>
                    <a:lnTo>
                      <a:pt x="12" y="58"/>
                    </a:lnTo>
                    <a:lnTo>
                      <a:pt x="10" y="60"/>
                    </a:lnTo>
                    <a:lnTo>
                      <a:pt x="8" y="60"/>
                    </a:lnTo>
                    <a:lnTo>
                      <a:pt x="8" y="60"/>
                    </a:lnTo>
                    <a:lnTo>
                      <a:pt x="6" y="60"/>
                    </a:lnTo>
                    <a:lnTo>
                      <a:pt x="4" y="62"/>
                    </a:lnTo>
                    <a:lnTo>
                      <a:pt x="4" y="64"/>
                    </a:lnTo>
                    <a:lnTo>
                      <a:pt x="6" y="62"/>
                    </a:lnTo>
                    <a:lnTo>
                      <a:pt x="6" y="62"/>
                    </a:lnTo>
                    <a:lnTo>
                      <a:pt x="12" y="62"/>
                    </a:lnTo>
                    <a:lnTo>
                      <a:pt x="12" y="62"/>
                    </a:lnTo>
                    <a:lnTo>
                      <a:pt x="12" y="62"/>
                    </a:lnTo>
                    <a:lnTo>
                      <a:pt x="10" y="64"/>
                    </a:lnTo>
                    <a:lnTo>
                      <a:pt x="8" y="66"/>
                    </a:lnTo>
                    <a:lnTo>
                      <a:pt x="8" y="66"/>
                    </a:lnTo>
                    <a:lnTo>
                      <a:pt x="12" y="64"/>
                    </a:lnTo>
                    <a:lnTo>
                      <a:pt x="12" y="64"/>
                    </a:lnTo>
                    <a:lnTo>
                      <a:pt x="14" y="64"/>
                    </a:lnTo>
                    <a:lnTo>
                      <a:pt x="14" y="64"/>
                    </a:lnTo>
                    <a:lnTo>
                      <a:pt x="14" y="64"/>
                    </a:lnTo>
                    <a:lnTo>
                      <a:pt x="22" y="64"/>
                    </a:lnTo>
                    <a:lnTo>
                      <a:pt x="22" y="62"/>
                    </a:lnTo>
                    <a:lnTo>
                      <a:pt x="24" y="62"/>
                    </a:lnTo>
                    <a:lnTo>
                      <a:pt x="26" y="62"/>
                    </a:lnTo>
                    <a:lnTo>
                      <a:pt x="26" y="62"/>
                    </a:lnTo>
                    <a:lnTo>
                      <a:pt x="28" y="60"/>
                    </a:lnTo>
                    <a:lnTo>
                      <a:pt x="28" y="60"/>
                    </a:lnTo>
                    <a:lnTo>
                      <a:pt x="28" y="58"/>
                    </a:lnTo>
                    <a:lnTo>
                      <a:pt x="28" y="58"/>
                    </a:lnTo>
                    <a:lnTo>
                      <a:pt x="28" y="58"/>
                    </a:lnTo>
                    <a:lnTo>
                      <a:pt x="28" y="58"/>
                    </a:lnTo>
                    <a:lnTo>
                      <a:pt x="30" y="58"/>
                    </a:lnTo>
                    <a:lnTo>
                      <a:pt x="30" y="58"/>
                    </a:lnTo>
                    <a:lnTo>
                      <a:pt x="30" y="60"/>
                    </a:lnTo>
                    <a:lnTo>
                      <a:pt x="32" y="60"/>
                    </a:lnTo>
                    <a:lnTo>
                      <a:pt x="34" y="58"/>
                    </a:lnTo>
                    <a:lnTo>
                      <a:pt x="34" y="58"/>
                    </a:lnTo>
                    <a:lnTo>
                      <a:pt x="36" y="58"/>
                    </a:lnTo>
                    <a:lnTo>
                      <a:pt x="38" y="56"/>
                    </a:lnTo>
                    <a:lnTo>
                      <a:pt x="38" y="56"/>
                    </a:lnTo>
                    <a:lnTo>
                      <a:pt x="38" y="56"/>
                    </a:lnTo>
                    <a:lnTo>
                      <a:pt x="40" y="56"/>
                    </a:lnTo>
                    <a:lnTo>
                      <a:pt x="40" y="54"/>
                    </a:lnTo>
                    <a:lnTo>
                      <a:pt x="40" y="54"/>
                    </a:lnTo>
                    <a:lnTo>
                      <a:pt x="44" y="54"/>
                    </a:lnTo>
                    <a:lnTo>
                      <a:pt x="46" y="54"/>
                    </a:lnTo>
                    <a:lnTo>
                      <a:pt x="46" y="54"/>
                    </a:lnTo>
                    <a:lnTo>
                      <a:pt x="48" y="52"/>
                    </a:lnTo>
                    <a:lnTo>
                      <a:pt x="48" y="54"/>
                    </a:lnTo>
                    <a:lnTo>
                      <a:pt x="48" y="54"/>
                    </a:lnTo>
                    <a:lnTo>
                      <a:pt x="48" y="54"/>
                    </a:lnTo>
                    <a:lnTo>
                      <a:pt x="50" y="52"/>
                    </a:lnTo>
                    <a:lnTo>
                      <a:pt x="52" y="52"/>
                    </a:lnTo>
                    <a:lnTo>
                      <a:pt x="52" y="54"/>
                    </a:lnTo>
                    <a:lnTo>
                      <a:pt x="54" y="52"/>
                    </a:lnTo>
                    <a:lnTo>
                      <a:pt x="56" y="52"/>
                    </a:lnTo>
                    <a:lnTo>
                      <a:pt x="54" y="50"/>
                    </a:lnTo>
                    <a:lnTo>
                      <a:pt x="56" y="50"/>
                    </a:lnTo>
                    <a:lnTo>
                      <a:pt x="56" y="50"/>
                    </a:lnTo>
                    <a:lnTo>
                      <a:pt x="58" y="46"/>
                    </a:lnTo>
                    <a:lnTo>
                      <a:pt x="58" y="44"/>
                    </a:lnTo>
                    <a:lnTo>
                      <a:pt x="60" y="44"/>
                    </a:lnTo>
                    <a:lnTo>
                      <a:pt x="60" y="42"/>
                    </a:lnTo>
                    <a:lnTo>
                      <a:pt x="60" y="42"/>
                    </a:lnTo>
                    <a:lnTo>
                      <a:pt x="62" y="40"/>
                    </a:lnTo>
                    <a:lnTo>
                      <a:pt x="62" y="38"/>
                    </a:lnTo>
                    <a:lnTo>
                      <a:pt x="62" y="36"/>
                    </a:lnTo>
                    <a:lnTo>
                      <a:pt x="60" y="3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5" name="Freeform 147"/>
              <p:cNvSpPr>
                <a:spLocks/>
              </p:cNvSpPr>
              <p:nvPr/>
            </p:nvSpPr>
            <p:spPr bwMode="auto">
              <a:xfrm>
                <a:off x="4057" y="1407"/>
                <a:ext cx="152" cy="151"/>
              </a:xfrm>
              <a:custGeom>
                <a:avLst/>
                <a:gdLst>
                  <a:gd name="T0" fmla="*/ 150 w 152"/>
                  <a:gd name="T1" fmla="*/ 131 h 151"/>
                  <a:gd name="T2" fmla="*/ 148 w 152"/>
                  <a:gd name="T3" fmla="*/ 127 h 151"/>
                  <a:gd name="T4" fmla="*/ 144 w 152"/>
                  <a:gd name="T5" fmla="*/ 125 h 151"/>
                  <a:gd name="T6" fmla="*/ 142 w 152"/>
                  <a:gd name="T7" fmla="*/ 115 h 151"/>
                  <a:gd name="T8" fmla="*/ 136 w 152"/>
                  <a:gd name="T9" fmla="*/ 109 h 151"/>
                  <a:gd name="T10" fmla="*/ 134 w 152"/>
                  <a:gd name="T11" fmla="*/ 97 h 151"/>
                  <a:gd name="T12" fmla="*/ 130 w 152"/>
                  <a:gd name="T13" fmla="*/ 89 h 151"/>
                  <a:gd name="T14" fmla="*/ 120 w 152"/>
                  <a:gd name="T15" fmla="*/ 85 h 151"/>
                  <a:gd name="T16" fmla="*/ 110 w 152"/>
                  <a:gd name="T17" fmla="*/ 81 h 151"/>
                  <a:gd name="T18" fmla="*/ 110 w 152"/>
                  <a:gd name="T19" fmla="*/ 77 h 151"/>
                  <a:gd name="T20" fmla="*/ 106 w 152"/>
                  <a:gd name="T21" fmla="*/ 71 h 151"/>
                  <a:gd name="T22" fmla="*/ 104 w 152"/>
                  <a:gd name="T23" fmla="*/ 69 h 151"/>
                  <a:gd name="T24" fmla="*/ 98 w 152"/>
                  <a:gd name="T25" fmla="*/ 63 h 151"/>
                  <a:gd name="T26" fmla="*/ 98 w 152"/>
                  <a:gd name="T27" fmla="*/ 59 h 151"/>
                  <a:gd name="T28" fmla="*/ 98 w 152"/>
                  <a:gd name="T29" fmla="*/ 53 h 151"/>
                  <a:gd name="T30" fmla="*/ 100 w 152"/>
                  <a:gd name="T31" fmla="*/ 51 h 151"/>
                  <a:gd name="T32" fmla="*/ 102 w 152"/>
                  <a:gd name="T33" fmla="*/ 43 h 151"/>
                  <a:gd name="T34" fmla="*/ 106 w 152"/>
                  <a:gd name="T35" fmla="*/ 39 h 151"/>
                  <a:gd name="T36" fmla="*/ 102 w 152"/>
                  <a:gd name="T37" fmla="*/ 35 h 151"/>
                  <a:gd name="T38" fmla="*/ 106 w 152"/>
                  <a:gd name="T39" fmla="*/ 31 h 151"/>
                  <a:gd name="T40" fmla="*/ 102 w 152"/>
                  <a:gd name="T41" fmla="*/ 29 h 151"/>
                  <a:gd name="T42" fmla="*/ 96 w 152"/>
                  <a:gd name="T43" fmla="*/ 27 h 151"/>
                  <a:gd name="T44" fmla="*/ 92 w 152"/>
                  <a:gd name="T45" fmla="*/ 25 h 151"/>
                  <a:gd name="T46" fmla="*/ 88 w 152"/>
                  <a:gd name="T47" fmla="*/ 19 h 151"/>
                  <a:gd name="T48" fmla="*/ 86 w 152"/>
                  <a:gd name="T49" fmla="*/ 15 h 151"/>
                  <a:gd name="T50" fmla="*/ 84 w 152"/>
                  <a:gd name="T51" fmla="*/ 13 h 151"/>
                  <a:gd name="T52" fmla="*/ 82 w 152"/>
                  <a:gd name="T53" fmla="*/ 4 h 151"/>
                  <a:gd name="T54" fmla="*/ 78 w 152"/>
                  <a:gd name="T55" fmla="*/ 4 h 151"/>
                  <a:gd name="T56" fmla="*/ 74 w 152"/>
                  <a:gd name="T57" fmla="*/ 9 h 151"/>
                  <a:gd name="T58" fmla="*/ 72 w 152"/>
                  <a:gd name="T59" fmla="*/ 4 h 151"/>
                  <a:gd name="T60" fmla="*/ 70 w 152"/>
                  <a:gd name="T61" fmla="*/ 2 h 151"/>
                  <a:gd name="T62" fmla="*/ 64 w 152"/>
                  <a:gd name="T63" fmla="*/ 2 h 151"/>
                  <a:gd name="T64" fmla="*/ 58 w 152"/>
                  <a:gd name="T65" fmla="*/ 0 h 151"/>
                  <a:gd name="T66" fmla="*/ 52 w 152"/>
                  <a:gd name="T67" fmla="*/ 0 h 151"/>
                  <a:gd name="T68" fmla="*/ 48 w 152"/>
                  <a:gd name="T69" fmla="*/ 4 h 151"/>
                  <a:gd name="T70" fmla="*/ 44 w 152"/>
                  <a:gd name="T71" fmla="*/ 9 h 151"/>
                  <a:gd name="T72" fmla="*/ 36 w 152"/>
                  <a:gd name="T73" fmla="*/ 15 h 151"/>
                  <a:gd name="T74" fmla="*/ 32 w 152"/>
                  <a:gd name="T75" fmla="*/ 21 h 151"/>
                  <a:gd name="T76" fmla="*/ 34 w 152"/>
                  <a:gd name="T77" fmla="*/ 29 h 151"/>
                  <a:gd name="T78" fmla="*/ 32 w 152"/>
                  <a:gd name="T79" fmla="*/ 37 h 151"/>
                  <a:gd name="T80" fmla="*/ 32 w 152"/>
                  <a:gd name="T81" fmla="*/ 49 h 151"/>
                  <a:gd name="T82" fmla="*/ 26 w 152"/>
                  <a:gd name="T83" fmla="*/ 57 h 151"/>
                  <a:gd name="T84" fmla="*/ 10 w 152"/>
                  <a:gd name="T85" fmla="*/ 67 h 151"/>
                  <a:gd name="T86" fmla="*/ 0 w 152"/>
                  <a:gd name="T87" fmla="*/ 77 h 151"/>
                  <a:gd name="T88" fmla="*/ 4 w 152"/>
                  <a:gd name="T89" fmla="*/ 89 h 151"/>
                  <a:gd name="T90" fmla="*/ 8 w 152"/>
                  <a:gd name="T91" fmla="*/ 93 h 151"/>
                  <a:gd name="T92" fmla="*/ 20 w 152"/>
                  <a:gd name="T93" fmla="*/ 97 h 151"/>
                  <a:gd name="T94" fmla="*/ 36 w 152"/>
                  <a:gd name="T95" fmla="*/ 105 h 151"/>
                  <a:gd name="T96" fmla="*/ 52 w 152"/>
                  <a:gd name="T97" fmla="*/ 115 h 151"/>
                  <a:gd name="T98" fmla="*/ 70 w 152"/>
                  <a:gd name="T99" fmla="*/ 127 h 151"/>
                  <a:gd name="T100" fmla="*/ 90 w 152"/>
                  <a:gd name="T101" fmla="*/ 143 h 151"/>
                  <a:gd name="T102" fmla="*/ 108 w 152"/>
                  <a:gd name="T103" fmla="*/ 149 h 151"/>
                  <a:gd name="T104" fmla="*/ 126 w 152"/>
                  <a:gd name="T105" fmla="*/ 147 h 151"/>
                  <a:gd name="T106" fmla="*/ 130 w 152"/>
                  <a:gd name="T107" fmla="*/ 137 h 151"/>
                  <a:gd name="T108" fmla="*/ 132 w 152"/>
                  <a:gd name="T109" fmla="*/ 133 h 151"/>
                  <a:gd name="T110" fmla="*/ 138 w 152"/>
                  <a:gd name="T111" fmla="*/ 131 h 151"/>
                  <a:gd name="T112" fmla="*/ 144 w 152"/>
                  <a:gd name="T113" fmla="*/ 133 h 151"/>
                  <a:gd name="T114" fmla="*/ 152 w 152"/>
                  <a:gd name="T115" fmla="*/ 13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151">
                    <a:moveTo>
                      <a:pt x="152" y="133"/>
                    </a:moveTo>
                    <a:lnTo>
                      <a:pt x="150" y="133"/>
                    </a:lnTo>
                    <a:lnTo>
                      <a:pt x="150" y="131"/>
                    </a:lnTo>
                    <a:lnTo>
                      <a:pt x="150" y="131"/>
                    </a:lnTo>
                    <a:lnTo>
                      <a:pt x="150" y="131"/>
                    </a:lnTo>
                    <a:lnTo>
                      <a:pt x="150" y="129"/>
                    </a:lnTo>
                    <a:lnTo>
                      <a:pt x="148" y="129"/>
                    </a:lnTo>
                    <a:lnTo>
                      <a:pt x="148" y="127"/>
                    </a:lnTo>
                    <a:lnTo>
                      <a:pt x="146" y="127"/>
                    </a:lnTo>
                    <a:lnTo>
                      <a:pt x="146" y="127"/>
                    </a:lnTo>
                    <a:lnTo>
                      <a:pt x="146" y="125"/>
                    </a:lnTo>
                    <a:lnTo>
                      <a:pt x="144" y="125"/>
                    </a:lnTo>
                    <a:lnTo>
                      <a:pt x="144" y="125"/>
                    </a:lnTo>
                    <a:lnTo>
                      <a:pt x="142" y="121"/>
                    </a:lnTo>
                    <a:lnTo>
                      <a:pt x="142" y="119"/>
                    </a:lnTo>
                    <a:lnTo>
                      <a:pt x="142" y="115"/>
                    </a:lnTo>
                    <a:lnTo>
                      <a:pt x="140" y="115"/>
                    </a:lnTo>
                    <a:lnTo>
                      <a:pt x="138" y="115"/>
                    </a:lnTo>
                    <a:lnTo>
                      <a:pt x="136" y="113"/>
                    </a:lnTo>
                    <a:lnTo>
                      <a:pt x="136" y="109"/>
                    </a:lnTo>
                    <a:lnTo>
                      <a:pt x="138" y="105"/>
                    </a:lnTo>
                    <a:lnTo>
                      <a:pt x="138" y="101"/>
                    </a:lnTo>
                    <a:lnTo>
                      <a:pt x="136" y="99"/>
                    </a:lnTo>
                    <a:lnTo>
                      <a:pt x="134" y="97"/>
                    </a:lnTo>
                    <a:lnTo>
                      <a:pt x="132" y="95"/>
                    </a:lnTo>
                    <a:lnTo>
                      <a:pt x="130" y="91"/>
                    </a:lnTo>
                    <a:lnTo>
                      <a:pt x="130" y="91"/>
                    </a:lnTo>
                    <a:lnTo>
                      <a:pt x="130" y="89"/>
                    </a:lnTo>
                    <a:lnTo>
                      <a:pt x="128" y="89"/>
                    </a:lnTo>
                    <a:lnTo>
                      <a:pt x="126" y="89"/>
                    </a:lnTo>
                    <a:lnTo>
                      <a:pt x="124" y="87"/>
                    </a:lnTo>
                    <a:lnTo>
                      <a:pt x="120" y="85"/>
                    </a:lnTo>
                    <a:lnTo>
                      <a:pt x="116" y="83"/>
                    </a:lnTo>
                    <a:lnTo>
                      <a:pt x="114" y="81"/>
                    </a:lnTo>
                    <a:lnTo>
                      <a:pt x="112" y="81"/>
                    </a:lnTo>
                    <a:lnTo>
                      <a:pt x="110" y="81"/>
                    </a:lnTo>
                    <a:lnTo>
                      <a:pt x="110" y="81"/>
                    </a:lnTo>
                    <a:lnTo>
                      <a:pt x="110" y="79"/>
                    </a:lnTo>
                    <a:lnTo>
                      <a:pt x="110" y="79"/>
                    </a:lnTo>
                    <a:lnTo>
                      <a:pt x="110" y="77"/>
                    </a:lnTo>
                    <a:lnTo>
                      <a:pt x="110" y="75"/>
                    </a:lnTo>
                    <a:lnTo>
                      <a:pt x="108" y="73"/>
                    </a:lnTo>
                    <a:lnTo>
                      <a:pt x="106" y="71"/>
                    </a:lnTo>
                    <a:lnTo>
                      <a:pt x="106" y="71"/>
                    </a:lnTo>
                    <a:lnTo>
                      <a:pt x="106" y="71"/>
                    </a:lnTo>
                    <a:lnTo>
                      <a:pt x="106" y="69"/>
                    </a:lnTo>
                    <a:lnTo>
                      <a:pt x="106" y="69"/>
                    </a:lnTo>
                    <a:lnTo>
                      <a:pt x="104" y="69"/>
                    </a:lnTo>
                    <a:lnTo>
                      <a:pt x="104" y="69"/>
                    </a:lnTo>
                    <a:lnTo>
                      <a:pt x="102" y="69"/>
                    </a:lnTo>
                    <a:lnTo>
                      <a:pt x="102" y="67"/>
                    </a:lnTo>
                    <a:lnTo>
                      <a:pt x="98" y="63"/>
                    </a:lnTo>
                    <a:lnTo>
                      <a:pt x="98" y="63"/>
                    </a:lnTo>
                    <a:lnTo>
                      <a:pt x="98" y="63"/>
                    </a:lnTo>
                    <a:lnTo>
                      <a:pt x="98" y="61"/>
                    </a:lnTo>
                    <a:lnTo>
                      <a:pt x="98" y="59"/>
                    </a:lnTo>
                    <a:lnTo>
                      <a:pt x="98" y="59"/>
                    </a:lnTo>
                    <a:lnTo>
                      <a:pt x="98" y="57"/>
                    </a:lnTo>
                    <a:lnTo>
                      <a:pt x="96" y="55"/>
                    </a:lnTo>
                    <a:lnTo>
                      <a:pt x="98" y="53"/>
                    </a:lnTo>
                    <a:lnTo>
                      <a:pt x="98" y="53"/>
                    </a:lnTo>
                    <a:lnTo>
                      <a:pt x="98" y="51"/>
                    </a:lnTo>
                    <a:lnTo>
                      <a:pt x="98" y="51"/>
                    </a:lnTo>
                    <a:lnTo>
                      <a:pt x="100" y="51"/>
                    </a:lnTo>
                    <a:lnTo>
                      <a:pt x="100" y="51"/>
                    </a:lnTo>
                    <a:lnTo>
                      <a:pt x="100" y="49"/>
                    </a:lnTo>
                    <a:lnTo>
                      <a:pt x="100" y="47"/>
                    </a:lnTo>
                    <a:lnTo>
                      <a:pt x="102" y="43"/>
                    </a:lnTo>
                    <a:lnTo>
                      <a:pt x="104" y="43"/>
                    </a:lnTo>
                    <a:lnTo>
                      <a:pt x="106" y="41"/>
                    </a:lnTo>
                    <a:lnTo>
                      <a:pt x="106" y="41"/>
                    </a:lnTo>
                    <a:lnTo>
                      <a:pt x="106" y="39"/>
                    </a:lnTo>
                    <a:lnTo>
                      <a:pt x="106" y="39"/>
                    </a:lnTo>
                    <a:lnTo>
                      <a:pt x="106" y="39"/>
                    </a:lnTo>
                    <a:lnTo>
                      <a:pt x="104" y="37"/>
                    </a:lnTo>
                    <a:lnTo>
                      <a:pt x="102" y="35"/>
                    </a:lnTo>
                    <a:lnTo>
                      <a:pt x="102" y="35"/>
                    </a:lnTo>
                    <a:lnTo>
                      <a:pt x="102" y="33"/>
                    </a:lnTo>
                    <a:lnTo>
                      <a:pt x="104" y="31"/>
                    </a:lnTo>
                    <a:lnTo>
                      <a:pt x="106" y="31"/>
                    </a:lnTo>
                    <a:lnTo>
                      <a:pt x="106" y="31"/>
                    </a:lnTo>
                    <a:lnTo>
                      <a:pt x="106" y="31"/>
                    </a:lnTo>
                    <a:lnTo>
                      <a:pt x="104" y="29"/>
                    </a:lnTo>
                    <a:lnTo>
                      <a:pt x="102" y="29"/>
                    </a:lnTo>
                    <a:lnTo>
                      <a:pt x="98" y="29"/>
                    </a:lnTo>
                    <a:lnTo>
                      <a:pt x="98" y="29"/>
                    </a:lnTo>
                    <a:lnTo>
                      <a:pt x="96" y="27"/>
                    </a:lnTo>
                    <a:lnTo>
                      <a:pt x="96" y="27"/>
                    </a:lnTo>
                    <a:lnTo>
                      <a:pt x="94" y="25"/>
                    </a:lnTo>
                    <a:lnTo>
                      <a:pt x="94" y="25"/>
                    </a:lnTo>
                    <a:lnTo>
                      <a:pt x="92" y="25"/>
                    </a:lnTo>
                    <a:lnTo>
                      <a:pt x="92" y="25"/>
                    </a:lnTo>
                    <a:lnTo>
                      <a:pt x="90" y="19"/>
                    </a:lnTo>
                    <a:lnTo>
                      <a:pt x="90" y="19"/>
                    </a:lnTo>
                    <a:lnTo>
                      <a:pt x="88" y="19"/>
                    </a:lnTo>
                    <a:lnTo>
                      <a:pt x="88" y="19"/>
                    </a:lnTo>
                    <a:lnTo>
                      <a:pt x="88" y="19"/>
                    </a:lnTo>
                    <a:lnTo>
                      <a:pt x="86" y="17"/>
                    </a:lnTo>
                    <a:lnTo>
                      <a:pt x="86" y="17"/>
                    </a:lnTo>
                    <a:lnTo>
                      <a:pt x="86" y="15"/>
                    </a:lnTo>
                    <a:lnTo>
                      <a:pt x="86" y="13"/>
                    </a:lnTo>
                    <a:lnTo>
                      <a:pt x="86" y="13"/>
                    </a:lnTo>
                    <a:lnTo>
                      <a:pt x="86" y="13"/>
                    </a:lnTo>
                    <a:lnTo>
                      <a:pt x="84" y="13"/>
                    </a:lnTo>
                    <a:lnTo>
                      <a:pt x="84" y="11"/>
                    </a:lnTo>
                    <a:lnTo>
                      <a:pt x="82" y="6"/>
                    </a:lnTo>
                    <a:lnTo>
                      <a:pt x="82" y="4"/>
                    </a:lnTo>
                    <a:lnTo>
                      <a:pt x="82" y="4"/>
                    </a:lnTo>
                    <a:lnTo>
                      <a:pt x="80" y="4"/>
                    </a:lnTo>
                    <a:lnTo>
                      <a:pt x="80" y="4"/>
                    </a:lnTo>
                    <a:lnTo>
                      <a:pt x="78" y="4"/>
                    </a:lnTo>
                    <a:lnTo>
                      <a:pt x="78" y="4"/>
                    </a:lnTo>
                    <a:lnTo>
                      <a:pt x="78" y="4"/>
                    </a:lnTo>
                    <a:lnTo>
                      <a:pt x="76" y="6"/>
                    </a:lnTo>
                    <a:lnTo>
                      <a:pt x="74" y="6"/>
                    </a:lnTo>
                    <a:lnTo>
                      <a:pt x="74" y="9"/>
                    </a:lnTo>
                    <a:lnTo>
                      <a:pt x="74" y="9"/>
                    </a:lnTo>
                    <a:lnTo>
                      <a:pt x="74" y="6"/>
                    </a:lnTo>
                    <a:lnTo>
                      <a:pt x="74" y="6"/>
                    </a:lnTo>
                    <a:lnTo>
                      <a:pt x="72" y="4"/>
                    </a:lnTo>
                    <a:lnTo>
                      <a:pt x="72" y="2"/>
                    </a:lnTo>
                    <a:lnTo>
                      <a:pt x="72" y="2"/>
                    </a:lnTo>
                    <a:lnTo>
                      <a:pt x="72" y="2"/>
                    </a:lnTo>
                    <a:lnTo>
                      <a:pt x="70" y="2"/>
                    </a:lnTo>
                    <a:lnTo>
                      <a:pt x="70" y="2"/>
                    </a:lnTo>
                    <a:lnTo>
                      <a:pt x="68" y="2"/>
                    </a:lnTo>
                    <a:lnTo>
                      <a:pt x="68" y="2"/>
                    </a:lnTo>
                    <a:lnTo>
                      <a:pt x="64" y="2"/>
                    </a:lnTo>
                    <a:lnTo>
                      <a:pt x="64" y="2"/>
                    </a:lnTo>
                    <a:lnTo>
                      <a:pt x="62" y="2"/>
                    </a:lnTo>
                    <a:lnTo>
                      <a:pt x="60" y="2"/>
                    </a:lnTo>
                    <a:lnTo>
                      <a:pt x="58" y="0"/>
                    </a:lnTo>
                    <a:lnTo>
                      <a:pt x="58" y="0"/>
                    </a:lnTo>
                    <a:lnTo>
                      <a:pt x="56" y="0"/>
                    </a:lnTo>
                    <a:lnTo>
                      <a:pt x="54" y="0"/>
                    </a:lnTo>
                    <a:lnTo>
                      <a:pt x="52" y="0"/>
                    </a:lnTo>
                    <a:lnTo>
                      <a:pt x="52" y="0"/>
                    </a:lnTo>
                    <a:lnTo>
                      <a:pt x="50" y="0"/>
                    </a:lnTo>
                    <a:lnTo>
                      <a:pt x="50" y="2"/>
                    </a:lnTo>
                    <a:lnTo>
                      <a:pt x="48" y="4"/>
                    </a:lnTo>
                    <a:lnTo>
                      <a:pt x="46" y="4"/>
                    </a:lnTo>
                    <a:lnTo>
                      <a:pt x="46" y="6"/>
                    </a:lnTo>
                    <a:lnTo>
                      <a:pt x="46" y="6"/>
                    </a:lnTo>
                    <a:lnTo>
                      <a:pt x="44" y="9"/>
                    </a:lnTo>
                    <a:lnTo>
                      <a:pt x="42" y="11"/>
                    </a:lnTo>
                    <a:lnTo>
                      <a:pt x="40" y="13"/>
                    </a:lnTo>
                    <a:lnTo>
                      <a:pt x="38" y="15"/>
                    </a:lnTo>
                    <a:lnTo>
                      <a:pt x="36" y="15"/>
                    </a:lnTo>
                    <a:lnTo>
                      <a:pt x="32" y="17"/>
                    </a:lnTo>
                    <a:lnTo>
                      <a:pt x="32" y="17"/>
                    </a:lnTo>
                    <a:lnTo>
                      <a:pt x="32" y="19"/>
                    </a:lnTo>
                    <a:lnTo>
                      <a:pt x="32" y="21"/>
                    </a:lnTo>
                    <a:lnTo>
                      <a:pt x="32" y="23"/>
                    </a:lnTo>
                    <a:lnTo>
                      <a:pt x="32" y="25"/>
                    </a:lnTo>
                    <a:lnTo>
                      <a:pt x="32" y="27"/>
                    </a:lnTo>
                    <a:lnTo>
                      <a:pt x="34" y="29"/>
                    </a:lnTo>
                    <a:lnTo>
                      <a:pt x="34" y="31"/>
                    </a:lnTo>
                    <a:lnTo>
                      <a:pt x="34" y="33"/>
                    </a:lnTo>
                    <a:lnTo>
                      <a:pt x="34" y="35"/>
                    </a:lnTo>
                    <a:lnTo>
                      <a:pt x="32" y="37"/>
                    </a:lnTo>
                    <a:lnTo>
                      <a:pt x="32" y="39"/>
                    </a:lnTo>
                    <a:lnTo>
                      <a:pt x="32" y="43"/>
                    </a:lnTo>
                    <a:lnTo>
                      <a:pt x="32" y="47"/>
                    </a:lnTo>
                    <a:lnTo>
                      <a:pt x="32" y="49"/>
                    </a:lnTo>
                    <a:lnTo>
                      <a:pt x="32" y="51"/>
                    </a:lnTo>
                    <a:lnTo>
                      <a:pt x="30" y="55"/>
                    </a:lnTo>
                    <a:lnTo>
                      <a:pt x="30" y="55"/>
                    </a:lnTo>
                    <a:lnTo>
                      <a:pt x="26" y="57"/>
                    </a:lnTo>
                    <a:lnTo>
                      <a:pt x="22" y="59"/>
                    </a:lnTo>
                    <a:lnTo>
                      <a:pt x="18" y="61"/>
                    </a:lnTo>
                    <a:lnTo>
                      <a:pt x="14" y="63"/>
                    </a:lnTo>
                    <a:lnTo>
                      <a:pt x="10" y="67"/>
                    </a:lnTo>
                    <a:lnTo>
                      <a:pt x="6" y="69"/>
                    </a:lnTo>
                    <a:lnTo>
                      <a:pt x="4" y="71"/>
                    </a:lnTo>
                    <a:lnTo>
                      <a:pt x="0" y="73"/>
                    </a:lnTo>
                    <a:lnTo>
                      <a:pt x="0" y="77"/>
                    </a:lnTo>
                    <a:lnTo>
                      <a:pt x="2" y="81"/>
                    </a:lnTo>
                    <a:lnTo>
                      <a:pt x="4" y="85"/>
                    </a:lnTo>
                    <a:lnTo>
                      <a:pt x="4" y="89"/>
                    </a:lnTo>
                    <a:lnTo>
                      <a:pt x="4" y="89"/>
                    </a:lnTo>
                    <a:lnTo>
                      <a:pt x="4" y="93"/>
                    </a:lnTo>
                    <a:lnTo>
                      <a:pt x="6" y="91"/>
                    </a:lnTo>
                    <a:lnTo>
                      <a:pt x="8" y="91"/>
                    </a:lnTo>
                    <a:lnTo>
                      <a:pt x="8" y="93"/>
                    </a:lnTo>
                    <a:lnTo>
                      <a:pt x="6" y="95"/>
                    </a:lnTo>
                    <a:lnTo>
                      <a:pt x="10" y="97"/>
                    </a:lnTo>
                    <a:lnTo>
                      <a:pt x="16" y="97"/>
                    </a:lnTo>
                    <a:lnTo>
                      <a:pt x="20" y="97"/>
                    </a:lnTo>
                    <a:lnTo>
                      <a:pt x="26" y="99"/>
                    </a:lnTo>
                    <a:lnTo>
                      <a:pt x="28" y="99"/>
                    </a:lnTo>
                    <a:lnTo>
                      <a:pt x="32" y="103"/>
                    </a:lnTo>
                    <a:lnTo>
                      <a:pt x="36" y="105"/>
                    </a:lnTo>
                    <a:lnTo>
                      <a:pt x="40" y="107"/>
                    </a:lnTo>
                    <a:lnTo>
                      <a:pt x="44" y="109"/>
                    </a:lnTo>
                    <a:lnTo>
                      <a:pt x="48" y="111"/>
                    </a:lnTo>
                    <a:lnTo>
                      <a:pt x="52" y="115"/>
                    </a:lnTo>
                    <a:lnTo>
                      <a:pt x="56" y="117"/>
                    </a:lnTo>
                    <a:lnTo>
                      <a:pt x="60" y="121"/>
                    </a:lnTo>
                    <a:lnTo>
                      <a:pt x="66" y="125"/>
                    </a:lnTo>
                    <a:lnTo>
                      <a:pt x="70" y="127"/>
                    </a:lnTo>
                    <a:lnTo>
                      <a:pt x="74" y="131"/>
                    </a:lnTo>
                    <a:lnTo>
                      <a:pt x="80" y="137"/>
                    </a:lnTo>
                    <a:lnTo>
                      <a:pt x="86" y="141"/>
                    </a:lnTo>
                    <a:lnTo>
                      <a:pt x="90" y="143"/>
                    </a:lnTo>
                    <a:lnTo>
                      <a:pt x="96" y="147"/>
                    </a:lnTo>
                    <a:lnTo>
                      <a:pt x="96" y="147"/>
                    </a:lnTo>
                    <a:lnTo>
                      <a:pt x="100" y="149"/>
                    </a:lnTo>
                    <a:lnTo>
                      <a:pt x="108" y="149"/>
                    </a:lnTo>
                    <a:lnTo>
                      <a:pt x="114" y="149"/>
                    </a:lnTo>
                    <a:lnTo>
                      <a:pt x="120" y="151"/>
                    </a:lnTo>
                    <a:lnTo>
                      <a:pt x="124" y="149"/>
                    </a:lnTo>
                    <a:lnTo>
                      <a:pt x="126" y="147"/>
                    </a:lnTo>
                    <a:lnTo>
                      <a:pt x="126" y="145"/>
                    </a:lnTo>
                    <a:lnTo>
                      <a:pt x="128" y="141"/>
                    </a:lnTo>
                    <a:lnTo>
                      <a:pt x="128" y="139"/>
                    </a:lnTo>
                    <a:lnTo>
                      <a:pt x="130" y="137"/>
                    </a:lnTo>
                    <a:lnTo>
                      <a:pt x="130" y="135"/>
                    </a:lnTo>
                    <a:lnTo>
                      <a:pt x="130" y="135"/>
                    </a:lnTo>
                    <a:lnTo>
                      <a:pt x="130" y="133"/>
                    </a:lnTo>
                    <a:lnTo>
                      <a:pt x="132" y="133"/>
                    </a:lnTo>
                    <a:lnTo>
                      <a:pt x="134" y="131"/>
                    </a:lnTo>
                    <a:lnTo>
                      <a:pt x="136" y="131"/>
                    </a:lnTo>
                    <a:lnTo>
                      <a:pt x="138" y="131"/>
                    </a:lnTo>
                    <a:lnTo>
                      <a:pt x="138" y="131"/>
                    </a:lnTo>
                    <a:lnTo>
                      <a:pt x="140" y="131"/>
                    </a:lnTo>
                    <a:lnTo>
                      <a:pt x="144" y="133"/>
                    </a:lnTo>
                    <a:lnTo>
                      <a:pt x="144" y="133"/>
                    </a:lnTo>
                    <a:lnTo>
                      <a:pt x="144" y="133"/>
                    </a:lnTo>
                    <a:lnTo>
                      <a:pt x="146" y="133"/>
                    </a:lnTo>
                    <a:lnTo>
                      <a:pt x="150" y="135"/>
                    </a:lnTo>
                    <a:lnTo>
                      <a:pt x="150" y="135"/>
                    </a:lnTo>
                    <a:lnTo>
                      <a:pt x="152" y="135"/>
                    </a:lnTo>
                    <a:lnTo>
                      <a:pt x="152" y="133"/>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6" name="Freeform 148"/>
              <p:cNvSpPr>
                <a:spLocks noEditPoints="1"/>
              </p:cNvSpPr>
              <p:nvPr/>
            </p:nvSpPr>
            <p:spPr bwMode="auto">
              <a:xfrm>
                <a:off x="4123" y="1363"/>
                <a:ext cx="316" cy="265"/>
              </a:xfrm>
              <a:custGeom>
                <a:avLst/>
                <a:gdLst>
                  <a:gd name="T0" fmla="*/ 194 w 316"/>
                  <a:gd name="T1" fmla="*/ 237 h 265"/>
                  <a:gd name="T2" fmla="*/ 206 w 316"/>
                  <a:gd name="T3" fmla="*/ 235 h 265"/>
                  <a:gd name="T4" fmla="*/ 314 w 316"/>
                  <a:gd name="T5" fmla="*/ 227 h 265"/>
                  <a:gd name="T6" fmla="*/ 306 w 316"/>
                  <a:gd name="T7" fmla="*/ 213 h 265"/>
                  <a:gd name="T8" fmla="*/ 292 w 316"/>
                  <a:gd name="T9" fmla="*/ 203 h 265"/>
                  <a:gd name="T10" fmla="*/ 272 w 316"/>
                  <a:gd name="T11" fmla="*/ 179 h 265"/>
                  <a:gd name="T12" fmla="*/ 276 w 316"/>
                  <a:gd name="T13" fmla="*/ 153 h 265"/>
                  <a:gd name="T14" fmla="*/ 264 w 316"/>
                  <a:gd name="T15" fmla="*/ 131 h 265"/>
                  <a:gd name="T16" fmla="*/ 262 w 316"/>
                  <a:gd name="T17" fmla="*/ 113 h 265"/>
                  <a:gd name="T18" fmla="*/ 260 w 316"/>
                  <a:gd name="T19" fmla="*/ 99 h 265"/>
                  <a:gd name="T20" fmla="*/ 262 w 316"/>
                  <a:gd name="T21" fmla="*/ 93 h 265"/>
                  <a:gd name="T22" fmla="*/ 262 w 316"/>
                  <a:gd name="T23" fmla="*/ 83 h 265"/>
                  <a:gd name="T24" fmla="*/ 262 w 316"/>
                  <a:gd name="T25" fmla="*/ 75 h 265"/>
                  <a:gd name="T26" fmla="*/ 258 w 316"/>
                  <a:gd name="T27" fmla="*/ 59 h 265"/>
                  <a:gd name="T28" fmla="*/ 232 w 316"/>
                  <a:gd name="T29" fmla="*/ 46 h 265"/>
                  <a:gd name="T30" fmla="*/ 218 w 316"/>
                  <a:gd name="T31" fmla="*/ 38 h 265"/>
                  <a:gd name="T32" fmla="*/ 200 w 316"/>
                  <a:gd name="T33" fmla="*/ 34 h 265"/>
                  <a:gd name="T34" fmla="*/ 190 w 316"/>
                  <a:gd name="T35" fmla="*/ 28 h 265"/>
                  <a:gd name="T36" fmla="*/ 180 w 316"/>
                  <a:gd name="T37" fmla="*/ 32 h 265"/>
                  <a:gd name="T38" fmla="*/ 160 w 316"/>
                  <a:gd name="T39" fmla="*/ 42 h 265"/>
                  <a:gd name="T40" fmla="*/ 152 w 316"/>
                  <a:gd name="T41" fmla="*/ 55 h 265"/>
                  <a:gd name="T42" fmla="*/ 120 w 316"/>
                  <a:gd name="T43" fmla="*/ 59 h 265"/>
                  <a:gd name="T44" fmla="*/ 84 w 316"/>
                  <a:gd name="T45" fmla="*/ 42 h 265"/>
                  <a:gd name="T46" fmla="*/ 72 w 316"/>
                  <a:gd name="T47" fmla="*/ 24 h 265"/>
                  <a:gd name="T48" fmla="*/ 58 w 316"/>
                  <a:gd name="T49" fmla="*/ 18 h 265"/>
                  <a:gd name="T50" fmla="*/ 60 w 316"/>
                  <a:gd name="T51" fmla="*/ 12 h 265"/>
                  <a:gd name="T52" fmla="*/ 54 w 316"/>
                  <a:gd name="T53" fmla="*/ 2 h 265"/>
                  <a:gd name="T54" fmla="*/ 38 w 316"/>
                  <a:gd name="T55" fmla="*/ 16 h 265"/>
                  <a:gd name="T56" fmla="*/ 18 w 316"/>
                  <a:gd name="T57" fmla="*/ 12 h 265"/>
                  <a:gd name="T58" fmla="*/ 6 w 316"/>
                  <a:gd name="T59" fmla="*/ 0 h 265"/>
                  <a:gd name="T60" fmla="*/ 0 w 316"/>
                  <a:gd name="T61" fmla="*/ 8 h 265"/>
                  <a:gd name="T62" fmla="*/ 4 w 316"/>
                  <a:gd name="T63" fmla="*/ 16 h 265"/>
                  <a:gd name="T64" fmla="*/ 8 w 316"/>
                  <a:gd name="T65" fmla="*/ 26 h 265"/>
                  <a:gd name="T66" fmla="*/ 8 w 316"/>
                  <a:gd name="T67" fmla="*/ 34 h 265"/>
                  <a:gd name="T68" fmla="*/ 12 w 316"/>
                  <a:gd name="T69" fmla="*/ 44 h 265"/>
                  <a:gd name="T70" fmla="*/ 18 w 316"/>
                  <a:gd name="T71" fmla="*/ 57 h 265"/>
                  <a:gd name="T72" fmla="*/ 24 w 316"/>
                  <a:gd name="T73" fmla="*/ 63 h 265"/>
                  <a:gd name="T74" fmla="*/ 36 w 316"/>
                  <a:gd name="T75" fmla="*/ 73 h 265"/>
                  <a:gd name="T76" fmla="*/ 40 w 316"/>
                  <a:gd name="T77" fmla="*/ 83 h 265"/>
                  <a:gd name="T78" fmla="*/ 34 w 316"/>
                  <a:gd name="T79" fmla="*/ 95 h 265"/>
                  <a:gd name="T80" fmla="*/ 32 w 316"/>
                  <a:gd name="T81" fmla="*/ 107 h 265"/>
                  <a:gd name="T82" fmla="*/ 40 w 316"/>
                  <a:gd name="T83" fmla="*/ 115 h 265"/>
                  <a:gd name="T84" fmla="*/ 48 w 316"/>
                  <a:gd name="T85" fmla="*/ 125 h 265"/>
                  <a:gd name="T86" fmla="*/ 68 w 316"/>
                  <a:gd name="T87" fmla="*/ 141 h 265"/>
                  <a:gd name="T88" fmla="*/ 76 w 316"/>
                  <a:gd name="T89" fmla="*/ 165 h 265"/>
                  <a:gd name="T90" fmla="*/ 84 w 316"/>
                  <a:gd name="T91" fmla="*/ 175 h 265"/>
                  <a:gd name="T92" fmla="*/ 92 w 316"/>
                  <a:gd name="T93" fmla="*/ 173 h 265"/>
                  <a:gd name="T94" fmla="*/ 94 w 316"/>
                  <a:gd name="T95" fmla="*/ 171 h 265"/>
                  <a:gd name="T96" fmla="*/ 112 w 316"/>
                  <a:gd name="T97" fmla="*/ 179 h 265"/>
                  <a:gd name="T98" fmla="*/ 122 w 316"/>
                  <a:gd name="T99" fmla="*/ 197 h 265"/>
                  <a:gd name="T100" fmla="*/ 138 w 316"/>
                  <a:gd name="T101" fmla="*/ 215 h 265"/>
                  <a:gd name="T102" fmla="*/ 166 w 316"/>
                  <a:gd name="T103" fmla="*/ 231 h 265"/>
                  <a:gd name="T104" fmla="*/ 192 w 316"/>
                  <a:gd name="T105" fmla="*/ 235 h 265"/>
                  <a:gd name="T106" fmla="*/ 216 w 316"/>
                  <a:gd name="T107" fmla="*/ 229 h 265"/>
                  <a:gd name="T108" fmla="*/ 228 w 316"/>
                  <a:gd name="T109" fmla="*/ 253 h 265"/>
                  <a:gd name="T110" fmla="*/ 258 w 316"/>
                  <a:gd name="T111" fmla="*/ 259 h 265"/>
                  <a:gd name="T112" fmla="*/ 280 w 316"/>
                  <a:gd name="T113" fmla="*/ 261 h 265"/>
                  <a:gd name="T114" fmla="*/ 294 w 316"/>
                  <a:gd name="T115" fmla="*/ 253 h 265"/>
                  <a:gd name="T116" fmla="*/ 302 w 316"/>
                  <a:gd name="T117" fmla="*/ 243 h 265"/>
                  <a:gd name="T118" fmla="*/ 316 w 316"/>
                  <a:gd name="T119" fmla="*/ 23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6" h="265">
                    <a:moveTo>
                      <a:pt x="206" y="231"/>
                    </a:moveTo>
                    <a:lnTo>
                      <a:pt x="204" y="233"/>
                    </a:lnTo>
                    <a:lnTo>
                      <a:pt x="202" y="231"/>
                    </a:lnTo>
                    <a:lnTo>
                      <a:pt x="202" y="233"/>
                    </a:lnTo>
                    <a:lnTo>
                      <a:pt x="202" y="233"/>
                    </a:lnTo>
                    <a:lnTo>
                      <a:pt x="202" y="235"/>
                    </a:lnTo>
                    <a:lnTo>
                      <a:pt x="198" y="237"/>
                    </a:lnTo>
                    <a:lnTo>
                      <a:pt x="196" y="237"/>
                    </a:lnTo>
                    <a:lnTo>
                      <a:pt x="194" y="237"/>
                    </a:lnTo>
                    <a:lnTo>
                      <a:pt x="194" y="237"/>
                    </a:lnTo>
                    <a:lnTo>
                      <a:pt x="196" y="239"/>
                    </a:lnTo>
                    <a:lnTo>
                      <a:pt x="196" y="239"/>
                    </a:lnTo>
                    <a:lnTo>
                      <a:pt x="196" y="239"/>
                    </a:lnTo>
                    <a:lnTo>
                      <a:pt x="198" y="237"/>
                    </a:lnTo>
                    <a:lnTo>
                      <a:pt x="200" y="237"/>
                    </a:lnTo>
                    <a:lnTo>
                      <a:pt x="202" y="237"/>
                    </a:lnTo>
                    <a:lnTo>
                      <a:pt x="204" y="235"/>
                    </a:lnTo>
                    <a:lnTo>
                      <a:pt x="204" y="235"/>
                    </a:lnTo>
                    <a:lnTo>
                      <a:pt x="204" y="237"/>
                    </a:lnTo>
                    <a:lnTo>
                      <a:pt x="206" y="235"/>
                    </a:lnTo>
                    <a:lnTo>
                      <a:pt x="208" y="233"/>
                    </a:lnTo>
                    <a:lnTo>
                      <a:pt x="210" y="231"/>
                    </a:lnTo>
                    <a:lnTo>
                      <a:pt x="208" y="231"/>
                    </a:lnTo>
                    <a:lnTo>
                      <a:pt x="206" y="231"/>
                    </a:lnTo>
                    <a:close/>
                    <a:moveTo>
                      <a:pt x="316" y="229"/>
                    </a:moveTo>
                    <a:lnTo>
                      <a:pt x="316" y="229"/>
                    </a:lnTo>
                    <a:lnTo>
                      <a:pt x="316" y="229"/>
                    </a:lnTo>
                    <a:lnTo>
                      <a:pt x="316" y="227"/>
                    </a:lnTo>
                    <a:lnTo>
                      <a:pt x="314" y="227"/>
                    </a:lnTo>
                    <a:lnTo>
                      <a:pt x="314" y="227"/>
                    </a:lnTo>
                    <a:lnTo>
                      <a:pt x="310" y="227"/>
                    </a:lnTo>
                    <a:lnTo>
                      <a:pt x="308" y="227"/>
                    </a:lnTo>
                    <a:lnTo>
                      <a:pt x="308" y="227"/>
                    </a:lnTo>
                    <a:lnTo>
                      <a:pt x="308" y="227"/>
                    </a:lnTo>
                    <a:lnTo>
                      <a:pt x="308" y="225"/>
                    </a:lnTo>
                    <a:lnTo>
                      <a:pt x="308" y="225"/>
                    </a:lnTo>
                    <a:lnTo>
                      <a:pt x="308" y="223"/>
                    </a:lnTo>
                    <a:lnTo>
                      <a:pt x="308" y="223"/>
                    </a:lnTo>
                    <a:lnTo>
                      <a:pt x="306" y="217"/>
                    </a:lnTo>
                    <a:lnTo>
                      <a:pt x="306" y="213"/>
                    </a:lnTo>
                    <a:lnTo>
                      <a:pt x="306" y="209"/>
                    </a:lnTo>
                    <a:lnTo>
                      <a:pt x="306" y="209"/>
                    </a:lnTo>
                    <a:lnTo>
                      <a:pt x="306" y="209"/>
                    </a:lnTo>
                    <a:lnTo>
                      <a:pt x="304" y="209"/>
                    </a:lnTo>
                    <a:lnTo>
                      <a:pt x="302" y="209"/>
                    </a:lnTo>
                    <a:lnTo>
                      <a:pt x="300" y="207"/>
                    </a:lnTo>
                    <a:lnTo>
                      <a:pt x="300" y="205"/>
                    </a:lnTo>
                    <a:lnTo>
                      <a:pt x="296" y="205"/>
                    </a:lnTo>
                    <a:lnTo>
                      <a:pt x="294" y="205"/>
                    </a:lnTo>
                    <a:lnTo>
                      <a:pt x="292" y="203"/>
                    </a:lnTo>
                    <a:lnTo>
                      <a:pt x="290" y="201"/>
                    </a:lnTo>
                    <a:lnTo>
                      <a:pt x="288" y="199"/>
                    </a:lnTo>
                    <a:lnTo>
                      <a:pt x="286" y="197"/>
                    </a:lnTo>
                    <a:lnTo>
                      <a:pt x="284" y="195"/>
                    </a:lnTo>
                    <a:lnTo>
                      <a:pt x="282" y="191"/>
                    </a:lnTo>
                    <a:lnTo>
                      <a:pt x="282" y="189"/>
                    </a:lnTo>
                    <a:lnTo>
                      <a:pt x="282" y="189"/>
                    </a:lnTo>
                    <a:lnTo>
                      <a:pt x="278" y="185"/>
                    </a:lnTo>
                    <a:lnTo>
                      <a:pt x="276" y="183"/>
                    </a:lnTo>
                    <a:lnTo>
                      <a:pt x="272" y="179"/>
                    </a:lnTo>
                    <a:lnTo>
                      <a:pt x="274" y="179"/>
                    </a:lnTo>
                    <a:lnTo>
                      <a:pt x="276" y="175"/>
                    </a:lnTo>
                    <a:lnTo>
                      <a:pt x="278" y="171"/>
                    </a:lnTo>
                    <a:lnTo>
                      <a:pt x="282" y="167"/>
                    </a:lnTo>
                    <a:lnTo>
                      <a:pt x="284" y="163"/>
                    </a:lnTo>
                    <a:lnTo>
                      <a:pt x="284" y="161"/>
                    </a:lnTo>
                    <a:lnTo>
                      <a:pt x="284" y="159"/>
                    </a:lnTo>
                    <a:lnTo>
                      <a:pt x="282" y="155"/>
                    </a:lnTo>
                    <a:lnTo>
                      <a:pt x="282" y="153"/>
                    </a:lnTo>
                    <a:lnTo>
                      <a:pt x="276" y="153"/>
                    </a:lnTo>
                    <a:lnTo>
                      <a:pt x="272" y="151"/>
                    </a:lnTo>
                    <a:lnTo>
                      <a:pt x="268" y="151"/>
                    </a:lnTo>
                    <a:lnTo>
                      <a:pt x="268" y="151"/>
                    </a:lnTo>
                    <a:lnTo>
                      <a:pt x="268" y="147"/>
                    </a:lnTo>
                    <a:lnTo>
                      <a:pt x="268" y="147"/>
                    </a:lnTo>
                    <a:lnTo>
                      <a:pt x="266" y="143"/>
                    </a:lnTo>
                    <a:lnTo>
                      <a:pt x="266" y="143"/>
                    </a:lnTo>
                    <a:lnTo>
                      <a:pt x="266" y="139"/>
                    </a:lnTo>
                    <a:lnTo>
                      <a:pt x="266" y="137"/>
                    </a:lnTo>
                    <a:lnTo>
                      <a:pt x="264" y="131"/>
                    </a:lnTo>
                    <a:lnTo>
                      <a:pt x="262" y="127"/>
                    </a:lnTo>
                    <a:lnTo>
                      <a:pt x="260" y="125"/>
                    </a:lnTo>
                    <a:lnTo>
                      <a:pt x="260" y="123"/>
                    </a:lnTo>
                    <a:lnTo>
                      <a:pt x="260" y="121"/>
                    </a:lnTo>
                    <a:lnTo>
                      <a:pt x="262" y="119"/>
                    </a:lnTo>
                    <a:lnTo>
                      <a:pt x="262" y="117"/>
                    </a:lnTo>
                    <a:lnTo>
                      <a:pt x="264" y="115"/>
                    </a:lnTo>
                    <a:lnTo>
                      <a:pt x="264" y="115"/>
                    </a:lnTo>
                    <a:lnTo>
                      <a:pt x="264" y="115"/>
                    </a:lnTo>
                    <a:lnTo>
                      <a:pt x="262" y="113"/>
                    </a:lnTo>
                    <a:lnTo>
                      <a:pt x="260" y="113"/>
                    </a:lnTo>
                    <a:lnTo>
                      <a:pt x="258" y="113"/>
                    </a:lnTo>
                    <a:lnTo>
                      <a:pt x="258" y="113"/>
                    </a:lnTo>
                    <a:lnTo>
                      <a:pt x="258" y="111"/>
                    </a:lnTo>
                    <a:lnTo>
                      <a:pt x="258" y="109"/>
                    </a:lnTo>
                    <a:lnTo>
                      <a:pt x="256" y="105"/>
                    </a:lnTo>
                    <a:lnTo>
                      <a:pt x="258" y="103"/>
                    </a:lnTo>
                    <a:lnTo>
                      <a:pt x="258" y="101"/>
                    </a:lnTo>
                    <a:lnTo>
                      <a:pt x="262" y="101"/>
                    </a:lnTo>
                    <a:lnTo>
                      <a:pt x="260" y="99"/>
                    </a:lnTo>
                    <a:lnTo>
                      <a:pt x="260" y="97"/>
                    </a:lnTo>
                    <a:lnTo>
                      <a:pt x="258" y="97"/>
                    </a:lnTo>
                    <a:lnTo>
                      <a:pt x="258" y="97"/>
                    </a:lnTo>
                    <a:lnTo>
                      <a:pt x="258" y="97"/>
                    </a:lnTo>
                    <a:lnTo>
                      <a:pt x="260" y="97"/>
                    </a:lnTo>
                    <a:lnTo>
                      <a:pt x="260" y="95"/>
                    </a:lnTo>
                    <a:lnTo>
                      <a:pt x="260" y="95"/>
                    </a:lnTo>
                    <a:lnTo>
                      <a:pt x="262" y="95"/>
                    </a:lnTo>
                    <a:lnTo>
                      <a:pt x="262" y="93"/>
                    </a:lnTo>
                    <a:lnTo>
                      <a:pt x="262" y="93"/>
                    </a:lnTo>
                    <a:lnTo>
                      <a:pt x="262" y="91"/>
                    </a:lnTo>
                    <a:lnTo>
                      <a:pt x="262" y="91"/>
                    </a:lnTo>
                    <a:lnTo>
                      <a:pt x="262" y="89"/>
                    </a:lnTo>
                    <a:lnTo>
                      <a:pt x="262" y="89"/>
                    </a:lnTo>
                    <a:lnTo>
                      <a:pt x="262" y="87"/>
                    </a:lnTo>
                    <a:lnTo>
                      <a:pt x="264" y="87"/>
                    </a:lnTo>
                    <a:lnTo>
                      <a:pt x="262" y="85"/>
                    </a:lnTo>
                    <a:lnTo>
                      <a:pt x="262" y="85"/>
                    </a:lnTo>
                    <a:lnTo>
                      <a:pt x="262" y="83"/>
                    </a:lnTo>
                    <a:lnTo>
                      <a:pt x="262" y="83"/>
                    </a:lnTo>
                    <a:lnTo>
                      <a:pt x="262" y="83"/>
                    </a:lnTo>
                    <a:lnTo>
                      <a:pt x="262" y="81"/>
                    </a:lnTo>
                    <a:lnTo>
                      <a:pt x="264" y="81"/>
                    </a:lnTo>
                    <a:lnTo>
                      <a:pt x="264" y="79"/>
                    </a:lnTo>
                    <a:lnTo>
                      <a:pt x="264" y="79"/>
                    </a:lnTo>
                    <a:lnTo>
                      <a:pt x="264" y="79"/>
                    </a:lnTo>
                    <a:lnTo>
                      <a:pt x="264" y="77"/>
                    </a:lnTo>
                    <a:lnTo>
                      <a:pt x="262" y="77"/>
                    </a:lnTo>
                    <a:lnTo>
                      <a:pt x="262" y="75"/>
                    </a:lnTo>
                    <a:lnTo>
                      <a:pt x="262" y="75"/>
                    </a:lnTo>
                    <a:lnTo>
                      <a:pt x="262" y="73"/>
                    </a:lnTo>
                    <a:lnTo>
                      <a:pt x="262" y="71"/>
                    </a:lnTo>
                    <a:lnTo>
                      <a:pt x="260" y="71"/>
                    </a:lnTo>
                    <a:lnTo>
                      <a:pt x="260" y="69"/>
                    </a:lnTo>
                    <a:lnTo>
                      <a:pt x="260" y="69"/>
                    </a:lnTo>
                    <a:lnTo>
                      <a:pt x="260" y="69"/>
                    </a:lnTo>
                    <a:lnTo>
                      <a:pt x="260" y="67"/>
                    </a:lnTo>
                    <a:lnTo>
                      <a:pt x="260" y="65"/>
                    </a:lnTo>
                    <a:lnTo>
                      <a:pt x="260" y="63"/>
                    </a:lnTo>
                    <a:lnTo>
                      <a:pt x="258" y="59"/>
                    </a:lnTo>
                    <a:lnTo>
                      <a:pt x="258" y="59"/>
                    </a:lnTo>
                    <a:lnTo>
                      <a:pt x="252" y="59"/>
                    </a:lnTo>
                    <a:lnTo>
                      <a:pt x="246" y="59"/>
                    </a:lnTo>
                    <a:lnTo>
                      <a:pt x="246" y="59"/>
                    </a:lnTo>
                    <a:lnTo>
                      <a:pt x="244" y="55"/>
                    </a:lnTo>
                    <a:lnTo>
                      <a:pt x="242" y="53"/>
                    </a:lnTo>
                    <a:lnTo>
                      <a:pt x="240" y="50"/>
                    </a:lnTo>
                    <a:lnTo>
                      <a:pt x="236" y="48"/>
                    </a:lnTo>
                    <a:lnTo>
                      <a:pt x="234" y="48"/>
                    </a:lnTo>
                    <a:lnTo>
                      <a:pt x="232" y="46"/>
                    </a:lnTo>
                    <a:lnTo>
                      <a:pt x="230" y="44"/>
                    </a:lnTo>
                    <a:lnTo>
                      <a:pt x="230" y="42"/>
                    </a:lnTo>
                    <a:lnTo>
                      <a:pt x="228" y="42"/>
                    </a:lnTo>
                    <a:lnTo>
                      <a:pt x="228" y="42"/>
                    </a:lnTo>
                    <a:lnTo>
                      <a:pt x="228" y="42"/>
                    </a:lnTo>
                    <a:lnTo>
                      <a:pt x="228" y="42"/>
                    </a:lnTo>
                    <a:lnTo>
                      <a:pt x="222" y="38"/>
                    </a:lnTo>
                    <a:lnTo>
                      <a:pt x="220" y="38"/>
                    </a:lnTo>
                    <a:lnTo>
                      <a:pt x="218" y="38"/>
                    </a:lnTo>
                    <a:lnTo>
                      <a:pt x="218" y="38"/>
                    </a:lnTo>
                    <a:lnTo>
                      <a:pt x="216" y="38"/>
                    </a:lnTo>
                    <a:lnTo>
                      <a:pt x="216" y="40"/>
                    </a:lnTo>
                    <a:lnTo>
                      <a:pt x="214" y="40"/>
                    </a:lnTo>
                    <a:lnTo>
                      <a:pt x="214" y="38"/>
                    </a:lnTo>
                    <a:lnTo>
                      <a:pt x="212" y="38"/>
                    </a:lnTo>
                    <a:lnTo>
                      <a:pt x="210" y="36"/>
                    </a:lnTo>
                    <a:lnTo>
                      <a:pt x="208" y="36"/>
                    </a:lnTo>
                    <a:lnTo>
                      <a:pt x="206" y="36"/>
                    </a:lnTo>
                    <a:lnTo>
                      <a:pt x="204" y="34"/>
                    </a:lnTo>
                    <a:lnTo>
                      <a:pt x="200" y="34"/>
                    </a:lnTo>
                    <a:lnTo>
                      <a:pt x="200" y="34"/>
                    </a:lnTo>
                    <a:lnTo>
                      <a:pt x="198" y="34"/>
                    </a:lnTo>
                    <a:lnTo>
                      <a:pt x="198" y="32"/>
                    </a:lnTo>
                    <a:lnTo>
                      <a:pt x="198" y="32"/>
                    </a:lnTo>
                    <a:lnTo>
                      <a:pt x="198" y="30"/>
                    </a:lnTo>
                    <a:lnTo>
                      <a:pt x="196" y="30"/>
                    </a:lnTo>
                    <a:lnTo>
                      <a:pt x="196" y="30"/>
                    </a:lnTo>
                    <a:lnTo>
                      <a:pt x="194" y="28"/>
                    </a:lnTo>
                    <a:lnTo>
                      <a:pt x="194" y="28"/>
                    </a:lnTo>
                    <a:lnTo>
                      <a:pt x="190" y="28"/>
                    </a:lnTo>
                    <a:lnTo>
                      <a:pt x="188" y="28"/>
                    </a:lnTo>
                    <a:lnTo>
                      <a:pt x="188" y="28"/>
                    </a:lnTo>
                    <a:lnTo>
                      <a:pt x="186" y="28"/>
                    </a:lnTo>
                    <a:lnTo>
                      <a:pt x="184" y="28"/>
                    </a:lnTo>
                    <a:lnTo>
                      <a:pt x="182" y="28"/>
                    </a:lnTo>
                    <a:lnTo>
                      <a:pt x="182" y="30"/>
                    </a:lnTo>
                    <a:lnTo>
                      <a:pt x="182" y="30"/>
                    </a:lnTo>
                    <a:lnTo>
                      <a:pt x="182" y="32"/>
                    </a:lnTo>
                    <a:lnTo>
                      <a:pt x="182" y="32"/>
                    </a:lnTo>
                    <a:lnTo>
                      <a:pt x="180" y="32"/>
                    </a:lnTo>
                    <a:lnTo>
                      <a:pt x="178" y="32"/>
                    </a:lnTo>
                    <a:lnTo>
                      <a:pt x="176" y="30"/>
                    </a:lnTo>
                    <a:lnTo>
                      <a:pt x="172" y="30"/>
                    </a:lnTo>
                    <a:lnTo>
                      <a:pt x="168" y="32"/>
                    </a:lnTo>
                    <a:lnTo>
                      <a:pt x="166" y="32"/>
                    </a:lnTo>
                    <a:lnTo>
                      <a:pt x="164" y="34"/>
                    </a:lnTo>
                    <a:lnTo>
                      <a:pt x="162" y="36"/>
                    </a:lnTo>
                    <a:lnTo>
                      <a:pt x="162" y="38"/>
                    </a:lnTo>
                    <a:lnTo>
                      <a:pt x="162" y="42"/>
                    </a:lnTo>
                    <a:lnTo>
                      <a:pt x="160" y="42"/>
                    </a:lnTo>
                    <a:lnTo>
                      <a:pt x="160" y="42"/>
                    </a:lnTo>
                    <a:lnTo>
                      <a:pt x="158" y="42"/>
                    </a:lnTo>
                    <a:lnTo>
                      <a:pt x="158" y="44"/>
                    </a:lnTo>
                    <a:lnTo>
                      <a:pt x="156" y="44"/>
                    </a:lnTo>
                    <a:lnTo>
                      <a:pt x="154" y="44"/>
                    </a:lnTo>
                    <a:lnTo>
                      <a:pt x="150" y="44"/>
                    </a:lnTo>
                    <a:lnTo>
                      <a:pt x="150" y="48"/>
                    </a:lnTo>
                    <a:lnTo>
                      <a:pt x="152" y="53"/>
                    </a:lnTo>
                    <a:lnTo>
                      <a:pt x="152" y="53"/>
                    </a:lnTo>
                    <a:lnTo>
                      <a:pt x="152" y="55"/>
                    </a:lnTo>
                    <a:lnTo>
                      <a:pt x="152" y="55"/>
                    </a:lnTo>
                    <a:lnTo>
                      <a:pt x="150" y="55"/>
                    </a:lnTo>
                    <a:lnTo>
                      <a:pt x="148" y="55"/>
                    </a:lnTo>
                    <a:lnTo>
                      <a:pt x="148" y="55"/>
                    </a:lnTo>
                    <a:lnTo>
                      <a:pt x="150" y="53"/>
                    </a:lnTo>
                    <a:lnTo>
                      <a:pt x="150" y="53"/>
                    </a:lnTo>
                    <a:lnTo>
                      <a:pt x="148" y="53"/>
                    </a:lnTo>
                    <a:lnTo>
                      <a:pt x="142" y="55"/>
                    </a:lnTo>
                    <a:lnTo>
                      <a:pt x="126" y="59"/>
                    </a:lnTo>
                    <a:lnTo>
                      <a:pt x="120" y="59"/>
                    </a:lnTo>
                    <a:lnTo>
                      <a:pt x="110" y="57"/>
                    </a:lnTo>
                    <a:lnTo>
                      <a:pt x="106" y="55"/>
                    </a:lnTo>
                    <a:lnTo>
                      <a:pt x="100" y="50"/>
                    </a:lnTo>
                    <a:lnTo>
                      <a:pt x="98" y="48"/>
                    </a:lnTo>
                    <a:lnTo>
                      <a:pt x="94" y="44"/>
                    </a:lnTo>
                    <a:lnTo>
                      <a:pt x="94" y="44"/>
                    </a:lnTo>
                    <a:lnTo>
                      <a:pt x="94" y="44"/>
                    </a:lnTo>
                    <a:lnTo>
                      <a:pt x="92" y="42"/>
                    </a:lnTo>
                    <a:lnTo>
                      <a:pt x="88" y="42"/>
                    </a:lnTo>
                    <a:lnTo>
                      <a:pt x="84" y="42"/>
                    </a:lnTo>
                    <a:lnTo>
                      <a:pt x="82" y="42"/>
                    </a:lnTo>
                    <a:lnTo>
                      <a:pt x="78" y="40"/>
                    </a:lnTo>
                    <a:lnTo>
                      <a:pt x="78" y="38"/>
                    </a:lnTo>
                    <a:lnTo>
                      <a:pt x="76" y="36"/>
                    </a:lnTo>
                    <a:lnTo>
                      <a:pt x="76" y="34"/>
                    </a:lnTo>
                    <a:lnTo>
                      <a:pt x="74" y="32"/>
                    </a:lnTo>
                    <a:lnTo>
                      <a:pt x="74" y="30"/>
                    </a:lnTo>
                    <a:lnTo>
                      <a:pt x="72" y="26"/>
                    </a:lnTo>
                    <a:lnTo>
                      <a:pt x="72" y="24"/>
                    </a:lnTo>
                    <a:lnTo>
                      <a:pt x="72" y="24"/>
                    </a:lnTo>
                    <a:lnTo>
                      <a:pt x="68" y="26"/>
                    </a:lnTo>
                    <a:lnTo>
                      <a:pt x="68" y="26"/>
                    </a:lnTo>
                    <a:lnTo>
                      <a:pt x="66" y="22"/>
                    </a:lnTo>
                    <a:lnTo>
                      <a:pt x="64" y="22"/>
                    </a:lnTo>
                    <a:lnTo>
                      <a:pt x="64" y="22"/>
                    </a:lnTo>
                    <a:lnTo>
                      <a:pt x="62" y="20"/>
                    </a:lnTo>
                    <a:lnTo>
                      <a:pt x="62" y="20"/>
                    </a:lnTo>
                    <a:lnTo>
                      <a:pt x="62" y="20"/>
                    </a:lnTo>
                    <a:lnTo>
                      <a:pt x="58" y="18"/>
                    </a:lnTo>
                    <a:lnTo>
                      <a:pt x="58" y="18"/>
                    </a:lnTo>
                    <a:lnTo>
                      <a:pt x="58" y="16"/>
                    </a:lnTo>
                    <a:lnTo>
                      <a:pt x="58" y="16"/>
                    </a:lnTo>
                    <a:lnTo>
                      <a:pt x="60" y="16"/>
                    </a:lnTo>
                    <a:lnTo>
                      <a:pt x="60" y="16"/>
                    </a:lnTo>
                    <a:lnTo>
                      <a:pt x="62" y="14"/>
                    </a:lnTo>
                    <a:lnTo>
                      <a:pt x="62" y="14"/>
                    </a:lnTo>
                    <a:lnTo>
                      <a:pt x="62" y="14"/>
                    </a:lnTo>
                    <a:lnTo>
                      <a:pt x="62" y="14"/>
                    </a:lnTo>
                    <a:lnTo>
                      <a:pt x="62" y="12"/>
                    </a:lnTo>
                    <a:lnTo>
                      <a:pt x="60" y="12"/>
                    </a:lnTo>
                    <a:lnTo>
                      <a:pt x="60" y="10"/>
                    </a:lnTo>
                    <a:lnTo>
                      <a:pt x="60" y="10"/>
                    </a:lnTo>
                    <a:lnTo>
                      <a:pt x="60" y="10"/>
                    </a:lnTo>
                    <a:lnTo>
                      <a:pt x="60" y="8"/>
                    </a:lnTo>
                    <a:lnTo>
                      <a:pt x="60" y="8"/>
                    </a:lnTo>
                    <a:lnTo>
                      <a:pt x="62" y="8"/>
                    </a:lnTo>
                    <a:lnTo>
                      <a:pt x="62" y="6"/>
                    </a:lnTo>
                    <a:lnTo>
                      <a:pt x="58" y="4"/>
                    </a:lnTo>
                    <a:lnTo>
                      <a:pt x="56" y="2"/>
                    </a:lnTo>
                    <a:lnTo>
                      <a:pt x="54" y="2"/>
                    </a:lnTo>
                    <a:lnTo>
                      <a:pt x="54" y="2"/>
                    </a:lnTo>
                    <a:lnTo>
                      <a:pt x="50" y="4"/>
                    </a:lnTo>
                    <a:lnTo>
                      <a:pt x="50" y="6"/>
                    </a:lnTo>
                    <a:lnTo>
                      <a:pt x="48" y="6"/>
                    </a:lnTo>
                    <a:lnTo>
                      <a:pt x="46" y="8"/>
                    </a:lnTo>
                    <a:lnTo>
                      <a:pt x="44" y="10"/>
                    </a:lnTo>
                    <a:lnTo>
                      <a:pt x="42" y="12"/>
                    </a:lnTo>
                    <a:lnTo>
                      <a:pt x="40" y="12"/>
                    </a:lnTo>
                    <a:lnTo>
                      <a:pt x="40" y="12"/>
                    </a:lnTo>
                    <a:lnTo>
                      <a:pt x="38" y="16"/>
                    </a:lnTo>
                    <a:lnTo>
                      <a:pt x="36" y="16"/>
                    </a:lnTo>
                    <a:lnTo>
                      <a:pt x="34" y="16"/>
                    </a:lnTo>
                    <a:lnTo>
                      <a:pt x="32" y="16"/>
                    </a:lnTo>
                    <a:lnTo>
                      <a:pt x="30" y="16"/>
                    </a:lnTo>
                    <a:lnTo>
                      <a:pt x="28" y="16"/>
                    </a:lnTo>
                    <a:lnTo>
                      <a:pt x="22" y="16"/>
                    </a:lnTo>
                    <a:lnTo>
                      <a:pt x="22" y="14"/>
                    </a:lnTo>
                    <a:lnTo>
                      <a:pt x="20" y="12"/>
                    </a:lnTo>
                    <a:lnTo>
                      <a:pt x="18" y="12"/>
                    </a:lnTo>
                    <a:lnTo>
                      <a:pt x="18" y="12"/>
                    </a:lnTo>
                    <a:lnTo>
                      <a:pt x="16" y="10"/>
                    </a:lnTo>
                    <a:lnTo>
                      <a:pt x="16" y="10"/>
                    </a:lnTo>
                    <a:lnTo>
                      <a:pt x="16" y="8"/>
                    </a:lnTo>
                    <a:lnTo>
                      <a:pt x="14" y="8"/>
                    </a:lnTo>
                    <a:lnTo>
                      <a:pt x="14" y="6"/>
                    </a:lnTo>
                    <a:lnTo>
                      <a:pt x="10" y="4"/>
                    </a:lnTo>
                    <a:lnTo>
                      <a:pt x="10" y="2"/>
                    </a:lnTo>
                    <a:lnTo>
                      <a:pt x="10" y="2"/>
                    </a:lnTo>
                    <a:lnTo>
                      <a:pt x="8" y="2"/>
                    </a:lnTo>
                    <a:lnTo>
                      <a:pt x="6" y="0"/>
                    </a:lnTo>
                    <a:lnTo>
                      <a:pt x="6" y="2"/>
                    </a:lnTo>
                    <a:lnTo>
                      <a:pt x="4" y="2"/>
                    </a:lnTo>
                    <a:lnTo>
                      <a:pt x="4" y="6"/>
                    </a:lnTo>
                    <a:lnTo>
                      <a:pt x="4" y="8"/>
                    </a:lnTo>
                    <a:lnTo>
                      <a:pt x="2" y="8"/>
                    </a:lnTo>
                    <a:lnTo>
                      <a:pt x="0" y="8"/>
                    </a:lnTo>
                    <a:lnTo>
                      <a:pt x="0" y="8"/>
                    </a:lnTo>
                    <a:lnTo>
                      <a:pt x="0" y="8"/>
                    </a:lnTo>
                    <a:lnTo>
                      <a:pt x="0" y="8"/>
                    </a:lnTo>
                    <a:lnTo>
                      <a:pt x="0" y="8"/>
                    </a:lnTo>
                    <a:lnTo>
                      <a:pt x="0" y="10"/>
                    </a:lnTo>
                    <a:lnTo>
                      <a:pt x="0" y="10"/>
                    </a:lnTo>
                    <a:lnTo>
                      <a:pt x="2" y="12"/>
                    </a:lnTo>
                    <a:lnTo>
                      <a:pt x="2" y="12"/>
                    </a:lnTo>
                    <a:lnTo>
                      <a:pt x="2" y="12"/>
                    </a:lnTo>
                    <a:lnTo>
                      <a:pt x="2" y="14"/>
                    </a:lnTo>
                    <a:lnTo>
                      <a:pt x="2" y="14"/>
                    </a:lnTo>
                    <a:lnTo>
                      <a:pt x="2" y="14"/>
                    </a:lnTo>
                    <a:lnTo>
                      <a:pt x="2" y="16"/>
                    </a:lnTo>
                    <a:lnTo>
                      <a:pt x="4" y="16"/>
                    </a:lnTo>
                    <a:lnTo>
                      <a:pt x="4" y="18"/>
                    </a:lnTo>
                    <a:lnTo>
                      <a:pt x="4" y="20"/>
                    </a:lnTo>
                    <a:lnTo>
                      <a:pt x="4" y="20"/>
                    </a:lnTo>
                    <a:lnTo>
                      <a:pt x="6" y="22"/>
                    </a:lnTo>
                    <a:lnTo>
                      <a:pt x="6" y="24"/>
                    </a:lnTo>
                    <a:lnTo>
                      <a:pt x="6" y="26"/>
                    </a:lnTo>
                    <a:lnTo>
                      <a:pt x="6" y="26"/>
                    </a:lnTo>
                    <a:lnTo>
                      <a:pt x="6" y="26"/>
                    </a:lnTo>
                    <a:lnTo>
                      <a:pt x="8" y="26"/>
                    </a:lnTo>
                    <a:lnTo>
                      <a:pt x="8" y="26"/>
                    </a:lnTo>
                    <a:lnTo>
                      <a:pt x="8" y="26"/>
                    </a:lnTo>
                    <a:lnTo>
                      <a:pt x="6" y="28"/>
                    </a:lnTo>
                    <a:lnTo>
                      <a:pt x="6" y="28"/>
                    </a:lnTo>
                    <a:lnTo>
                      <a:pt x="6" y="30"/>
                    </a:lnTo>
                    <a:lnTo>
                      <a:pt x="6" y="30"/>
                    </a:lnTo>
                    <a:lnTo>
                      <a:pt x="6" y="32"/>
                    </a:lnTo>
                    <a:lnTo>
                      <a:pt x="6" y="34"/>
                    </a:lnTo>
                    <a:lnTo>
                      <a:pt x="6" y="34"/>
                    </a:lnTo>
                    <a:lnTo>
                      <a:pt x="6" y="34"/>
                    </a:lnTo>
                    <a:lnTo>
                      <a:pt x="8" y="34"/>
                    </a:lnTo>
                    <a:lnTo>
                      <a:pt x="8" y="36"/>
                    </a:lnTo>
                    <a:lnTo>
                      <a:pt x="10" y="38"/>
                    </a:lnTo>
                    <a:lnTo>
                      <a:pt x="12" y="38"/>
                    </a:lnTo>
                    <a:lnTo>
                      <a:pt x="10" y="38"/>
                    </a:lnTo>
                    <a:lnTo>
                      <a:pt x="10" y="40"/>
                    </a:lnTo>
                    <a:lnTo>
                      <a:pt x="12" y="40"/>
                    </a:lnTo>
                    <a:lnTo>
                      <a:pt x="12" y="40"/>
                    </a:lnTo>
                    <a:lnTo>
                      <a:pt x="12" y="42"/>
                    </a:lnTo>
                    <a:lnTo>
                      <a:pt x="12" y="42"/>
                    </a:lnTo>
                    <a:lnTo>
                      <a:pt x="12" y="44"/>
                    </a:lnTo>
                    <a:lnTo>
                      <a:pt x="14" y="44"/>
                    </a:lnTo>
                    <a:lnTo>
                      <a:pt x="16" y="46"/>
                    </a:lnTo>
                    <a:lnTo>
                      <a:pt x="16" y="46"/>
                    </a:lnTo>
                    <a:lnTo>
                      <a:pt x="14" y="46"/>
                    </a:lnTo>
                    <a:lnTo>
                      <a:pt x="16" y="48"/>
                    </a:lnTo>
                    <a:lnTo>
                      <a:pt x="16" y="48"/>
                    </a:lnTo>
                    <a:lnTo>
                      <a:pt x="16" y="48"/>
                    </a:lnTo>
                    <a:lnTo>
                      <a:pt x="16" y="50"/>
                    </a:lnTo>
                    <a:lnTo>
                      <a:pt x="18" y="55"/>
                    </a:lnTo>
                    <a:lnTo>
                      <a:pt x="18" y="57"/>
                    </a:lnTo>
                    <a:lnTo>
                      <a:pt x="20" y="57"/>
                    </a:lnTo>
                    <a:lnTo>
                      <a:pt x="20" y="57"/>
                    </a:lnTo>
                    <a:lnTo>
                      <a:pt x="20" y="57"/>
                    </a:lnTo>
                    <a:lnTo>
                      <a:pt x="20" y="59"/>
                    </a:lnTo>
                    <a:lnTo>
                      <a:pt x="20" y="61"/>
                    </a:lnTo>
                    <a:lnTo>
                      <a:pt x="20" y="61"/>
                    </a:lnTo>
                    <a:lnTo>
                      <a:pt x="22" y="63"/>
                    </a:lnTo>
                    <a:lnTo>
                      <a:pt x="22" y="63"/>
                    </a:lnTo>
                    <a:lnTo>
                      <a:pt x="22" y="63"/>
                    </a:lnTo>
                    <a:lnTo>
                      <a:pt x="24" y="63"/>
                    </a:lnTo>
                    <a:lnTo>
                      <a:pt x="24" y="63"/>
                    </a:lnTo>
                    <a:lnTo>
                      <a:pt x="26" y="69"/>
                    </a:lnTo>
                    <a:lnTo>
                      <a:pt x="26" y="69"/>
                    </a:lnTo>
                    <a:lnTo>
                      <a:pt x="28" y="69"/>
                    </a:lnTo>
                    <a:lnTo>
                      <a:pt x="28" y="69"/>
                    </a:lnTo>
                    <a:lnTo>
                      <a:pt x="30" y="71"/>
                    </a:lnTo>
                    <a:lnTo>
                      <a:pt x="30" y="71"/>
                    </a:lnTo>
                    <a:lnTo>
                      <a:pt x="32" y="73"/>
                    </a:lnTo>
                    <a:lnTo>
                      <a:pt x="32" y="73"/>
                    </a:lnTo>
                    <a:lnTo>
                      <a:pt x="36" y="73"/>
                    </a:lnTo>
                    <a:lnTo>
                      <a:pt x="38" y="73"/>
                    </a:lnTo>
                    <a:lnTo>
                      <a:pt x="40" y="75"/>
                    </a:lnTo>
                    <a:lnTo>
                      <a:pt x="40" y="75"/>
                    </a:lnTo>
                    <a:lnTo>
                      <a:pt x="40" y="75"/>
                    </a:lnTo>
                    <a:lnTo>
                      <a:pt x="38" y="75"/>
                    </a:lnTo>
                    <a:lnTo>
                      <a:pt x="36" y="77"/>
                    </a:lnTo>
                    <a:lnTo>
                      <a:pt x="36" y="79"/>
                    </a:lnTo>
                    <a:lnTo>
                      <a:pt x="36" y="79"/>
                    </a:lnTo>
                    <a:lnTo>
                      <a:pt x="38" y="81"/>
                    </a:lnTo>
                    <a:lnTo>
                      <a:pt x="40" y="83"/>
                    </a:lnTo>
                    <a:lnTo>
                      <a:pt x="40" y="83"/>
                    </a:lnTo>
                    <a:lnTo>
                      <a:pt x="40" y="83"/>
                    </a:lnTo>
                    <a:lnTo>
                      <a:pt x="40" y="85"/>
                    </a:lnTo>
                    <a:lnTo>
                      <a:pt x="40" y="85"/>
                    </a:lnTo>
                    <a:lnTo>
                      <a:pt x="38" y="87"/>
                    </a:lnTo>
                    <a:lnTo>
                      <a:pt x="36" y="87"/>
                    </a:lnTo>
                    <a:lnTo>
                      <a:pt x="34" y="91"/>
                    </a:lnTo>
                    <a:lnTo>
                      <a:pt x="34" y="93"/>
                    </a:lnTo>
                    <a:lnTo>
                      <a:pt x="34" y="95"/>
                    </a:lnTo>
                    <a:lnTo>
                      <a:pt x="34" y="95"/>
                    </a:lnTo>
                    <a:lnTo>
                      <a:pt x="32" y="95"/>
                    </a:lnTo>
                    <a:lnTo>
                      <a:pt x="32" y="95"/>
                    </a:lnTo>
                    <a:lnTo>
                      <a:pt x="32" y="97"/>
                    </a:lnTo>
                    <a:lnTo>
                      <a:pt x="32" y="97"/>
                    </a:lnTo>
                    <a:lnTo>
                      <a:pt x="30" y="99"/>
                    </a:lnTo>
                    <a:lnTo>
                      <a:pt x="32" y="101"/>
                    </a:lnTo>
                    <a:lnTo>
                      <a:pt x="32" y="103"/>
                    </a:lnTo>
                    <a:lnTo>
                      <a:pt x="32" y="103"/>
                    </a:lnTo>
                    <a:lnTo>
                      <a:pt x="32" y="105"/>
                    </a:lnTo>
                    <a:lnTo>
                      <a:pt x="32" y="107"/>
                    </a:lnTo>
                    <a:lnTo>
                      <a:pt x="32" y="107"/>
                    </a:lnTo>
                    <a:lnTo>
                      <a:pt x="32" y="107"/>
                    </a:lnTo>
                    <a:lnTo>
                      <a:pt x="36" y="111"/>
                    </a:lnTo>
                    <a:lnTo>
                      <a:pt x="36" y="113"/>
                    </a:lnTo>
                    <a:lnTo>
                      <a:pt x="38" y="113"/>
                    </a:lnTo>
                    <a:lnTo>
                      <a:pt x="38" y="113"/>
                    </a:lnTo>
                    <a:lnTo>
                      <a:pt x="40" y="113"/>
                    </a:lnTo>
                    <a:lnTo>
                      <a:pt x="40" y="113"/>
                    </a:lnTo>
                    <a:lnTo>
                      <a:pt x="40" y="115"/>
                    </a:lnTo>
                    <a:lnTo>
                      <a:pt x="40" y="115"/>
                    </a:lnTo>
                    <a:lnTo>
                      <a:pt x="40" y="115"/>
                    </a:lnTo>
                    <a:lnTo>
                      <a:pt x="42" y="117"/>
                    </a:lnTo>
                    <a:lnTo>
                      <a:pt x="44" y="119"/>
                    </a:lnTo>
                    <a:lnTo>
                      <a:pt x="44" y="121"/>
                    </a:lnTo>
                    <a:lnTo>
                      <a:pt x="44" y="123"/>
                    </a:lnTo>
                    <a:lnTo>
                      <a:pt x="44" y="123"/>
                    </a:lnTo>
                    <a:lnTo>
                      <a:pt x="44" y="125"/>
                    </a:lnTo>
                    <a:lnTo>
                      <a:pt x="44" y="125"/>
                    </a:lnTo>
                    <a:lnTo>
                      <a:pt x="46" y="125"/>
                    </a:lnTo>
                    <a:lnTo>
                      <a:pt x="48" y="125"/>
                    </a:lnTo>
                    <a:lnTo>
                      <a:pt x="50" y="127"/>
                    </a:lnTo>
                    <a:lnTo>
                      <a:pt x="54" y="129"/>
                    </a:lnTo>
                    <a:lnTo>
                      <a:pt x="58" y="131"/>
                    </a:lnTo>
                    <a:lnTo>
                      <a:pt x="60" y="133"/>
                    </a:lnTo>
                    <a:lnTo>
                      <a:pt x="62" y="133"/>
                    </a:lnTo>
                    <a:lnTo>
                      <a:pt x="64" y="133"/>
                    </a:lnTo>
                    <a:lnTo>
                      <a:pt x="64" y="135"/>
                    </a:lnTo>
                    <a:lnTo>
                      <a:pt x="64" y="135"/>
                    </a:lnTo>
                    <a:lnTo>
                      <a:pt x="66" y="139"/>
                    </a:lnTo>
                    <a:lnTo>
                      <a:pt x="68" y="141"/>
                    </a:lnTo>
                    <a:lnTo>
                      <a:pt x="70" y="143"/>
                    </a:lnTo>
                    <a:lnTo>
                      <a:pt x="72" y="145"/>
                    </a:lnTo>
                    <a:lnTo>
                      <a:pt x="72" y="149"/>
                    </a:lnTo>
                    <a:lnTo>
                      <a:pt x="70" y="153"/>
                    </a:lnTo>
                    <a:lnTo>
                      <a:pt x="70" y="157"/>
                    </a:lnTo>
                    <a:lnTo>
                      <a:pt x="72" y="159"/>
                    </a:lnTo>
                    <a:lnTo>
                      <a:pt x="74" y="159"/>
                    </a:lnTo>
                    <a:lnTo>
                      <a:pt x="76" y="159"/>
                    </a:lnTo>
                    <a:lnTo>
                      <a:pt x="76" y="163"/>
                    </a:lnTo>
                    <a:lnTo>
                      <a:pt x="76" y="165"/>
                    </a:lnTo>
                    <a:lnTo>
                      <a:pt x="78" y="169"/>
                    </a:lnTo>
                    <a:lnTo>
                      <a:pt x="78" y="169"/>
                    </a:lnTo>
                    <a:lnTo>
                      <a:pt x="80" y="169"/>
                    </a:lnTo>
                    <a:lnTo>
                      <a:pt x="80" y="171"/>
                    </a:lnTo>
                    <a:lnTo>
                      <a:pt x="80" y="171"/>
                    </a:lnTo>
                    <a:lnTo>
                      <a:pt x="82" y="171"/>
                    </a:lnTo>
                    <a:lnTo>
                      <a:pt x="82" y="173"/>
                    </a:lnTo>
                    <a:lnTo>
                      <a:pt x="84" y="173"/>
                    </a:lnTo>
                    <a:lnTo>
                      <a:pt x="84" y="175"/>
                    </a:lnTo>
                    <a:lnTo>
                      <a:pt x="84" y="175"/>
                    </a:lnTo>
                    <a:lnTo>
                      <a:pt x="84" y="175"/>
                    </a:lnTo>
                    <a:lnTo>
                      <a:pt x="84" y="177"/>
                    </a:lnTo>
                    <a:lnTo>
                      <a:pt x="86" y="177"/>
                    </a:lnTo>
                    <a:lnTo>
                      <a:pt x="86" y="179"/>
                    </a:lnTo>
                    <a:lnTo>
                      <a:pt x="86" y="177"/>
                    </a:lnTo>
                    <a:lnTo>
                      <a:pt x="88" y="177"/>
                    </a:lnTo>
                    <a:lnTo>
                      <a:pt x="90" y="177"/>
                    </a:lnTo>
                    <a:lnTo>
                      <a:pt x="90" y="177"/>
                    </a:lnTo>
                    <a:lnTo>
                      <a:pt x="92" y="175"/>
                    </a:lnTo>
                    <a:lnTo>
                      <a:pt x="92" y="173"/>
                    </a:lnTo>
                    <a:lnTo>
                      <a:pt x="90" y="171"/>
                    </a:lnTo>
                    <a:lnTo>
                      <a:pt x="92" y="171"/>
                    </a:lnTo>
                    <a:lnTo>
                      <a:pt x="92" y="169"/>
                    </a:lnTo>
                    <a:lnTo>
                      <a:pt x="92" y="169"/>
                    </a:lnTo>
                    <a:lnTo>
                      <a:pt x="94" y="169"/>
                    </a:lnTo>
                    <a:lnTo>
                      <a:pt x="96" y="169"/>
                    </a:lnTo>
                    <a:lnTo>
                      <a:pt x="96" y="171"/>
                    </a:lnTo>
                    <a:lnTo>
                      <a:pt x="96" y="171"/>
                    </a:lnTo>
                    <a:lnTo>
                      <a:pt x="94" y="171"/>
                    </a:lnTo>
                    <a:lnTo>
                      <a:pt x="94" y="171"/>
                    </a:lnTo>
                    <a:lnTo>
                      <a:pt x="92" y="171"/>
                    </a:lnTo>
                    <a:lnTo>
                      <a:pt x="92" y="171"/>
                    </a:lnTo>
                    <a:lnTo>
                      <a:pt x="94" y="171"/>
                    </a:lnTo>
                    <a:lnTo>
                      <a:pt x="100" y="175"/>
                    </a:lnTo>
                    <a:lnTo>
                      <a:pt x="102" y="177"/>
                    </a:lnTo>
                    <a:lnTo>
                      <a:pt x="108" y="173"/>
                    </a:lnTo>
                    <a:lnTo>
                      <a:pt x="108" y="173"/>
                    </a:lnTo>
                    <a:lnTo>
                      <a:pt x="110" y="177"/>
                    </a:lnTo>
                    <a:lnTo>
                      <a:pt x="110" y="179"/>
                    </a:lnTo>
                    <a:lnTo>
                      <a:pt x="112" y="179"/>
                    </a:lnTo>
                    <a:lnTo>
                      <a:pt x="114" y="183"/>
                    </a:lnTo>
                    <a:lnTo>
                      <a:pt x="118" y="185"/>
                    </a:lnTo>
                    <a:lnTo>
                      <a:pt x="120" y="187"/>
                    </a:lnTo>
                    <a:lnTo>
                      <a:pt x="120" y="189"/>
                    </a:lnTo>
                    <a:lnTo>
                      <a:pt x="120" y="191"/>
                    </a:lnTo>
                    <a:lnTo>
                      <a:pt x="120" y="193"/>
                    </a:lnTo>
                    <a:lnTo>
                      <a:pt x="122" y="193"/>
                    </a:lnTo>
                    <a:lnTo>
                      <a:pt x="124" y="195"/>
                    </a:lnTo>
                    <a:lnTo>
                      <a:pt x="124" y="195"/>
                    </a:lnTo>
                    <a:lnTo>
                      <a:pt x="122" y="197"/>
                    </a:lnTo>
                    <a:lnTo>
                      <a:pt x="124" y="197"/>
                    </a:lnTo>
                    <a:lnTo>
                      <a:pt x="126" y="199"/>
                    </a:lnTo>
                    <a:lnTo>
                      <a:pt x="126" y="201"/>
                    </a:lnTo>
                    <a:lnTo>
                      <a:pt x="128" y="203"/>
                    </a:lnTo>
                    <a:lnTo>
                      <a:pt x="128" y="205"/>
                    </a:lnTo>
                    <a:lnTo>
                      <a:pt x="130" y="209"/>
                    </a:lnTo>
                    <a:lnTo>
                      <a:pt x="130" y="211"/>
                    </a:lnTo>
                    <a:lnTo>
                      <a:pt x="134" y="215"/>
                    </a:lnTo>
                    <a:lnTo>
                      <a:pt x="136" y="215"/>
                    </a:lnTo>
                    <a:lnTo>
                      <a:pt x="138" y="215"/>
                    </a:lnTo>
                    <a:lnTo>
                      <a:pt x="140" y="215"/>
                    </a:lnTo>
                    <a:lnTo>
                      <a:pt x="142" y="217"/>
                    </a:lnTo>
                    <a:lnTo>
                      <a:pt x="146" y="219"/>
                    </a:lnTo>
                    <a:lnTo>
                      <a:pt x="150" y="219"/>
                    </a:lnTo>
                    <a:lnTo>
                      <a:pt x="152" y="223"/>
                    </a:lnTo>
                    <a:lnTo>
                      <a:pt x="152" y="223"/>
                    </a:lnTo>
                    <a:lnTo>
                      <a:pt x="154" y="225"/>
                    </a:lnTo>
                    <a:lnTo>
                      <a:pt x="158" y="229"/>
                    </a:lnTo>
                    <a:lnTo>
                      <a:pt x="164" y="231"/>
                    </a:lnTo>
                    <a:lnTo>
                      <a:pt x="166" y="231"/>
                    </a:lnTo>
                    <a:lnTo>
                      <a:pt x="168" y="233"/>
                    </a:lnTo>
                    <a:lnTo>
                      <a:pt x="170" y="235"/>
                    </a:lnTo>
                    <a:lnTo>
                      <a:pt x="172" y="237"/>
                    </a:lnTo>
                    <a:lnTo>
                      <a:pt x="176" y="235"/>
                    </a:lnTo>
                    <a:lnTo>
                      <a:pt x="178" y="237"/>
                    </a:lnTo>
                    <a:lnTo>
                      <a:pt x="184" y="239"/>
                    </a:lnTo>
                    <a:lnTo>
                      <a:pt x="186" y="239"/>
                    </a:lnTo>
                    <a:lnTo>
                      <a:pt x="186" y="239"/>
                    </a:lnTo>
                    <a:lnTo>
                      <a:pt x="188" y="239"/>
                    </a:lnTo>
                    <a:lnTo>
                      <a:pt x="192" y="235"/>
                    </a:lnTo>
                    <a:lnTo>
                      <a:pt x="194" y="235"/>
                    </a:lnTo>
                    <a:lnTo>
                      <a:pt x="196" y="235"/>
                    </a:lnTo>
                    <a:lnTo>
                      <a:pt x="198" y="233"/>
                    </a:lnTo>
                    <a:lnTo>
                      <a:pt x="198" y="233"/>
                    </a:lnTo>
                    <a:lnTo>
                      <a:pt x="200" y="231"/>
                    </a:lnTo>
                    <a:lnTo>
                      <a:pt x="204" y="231"/>
                    </a:lnTo>
                    <a:lnTo>
                      <a:pt x="206" y="229"/>
                    </a:lnTo>
                    <a:lnTo>
                      <a:pt x="208" y="227"/>
                    </a:lnTo>
                    <a:lnTo>
                      <a:pt x="210" y="227"/>
                    </a:lnTo>
                    <a:lnTo>
                      <a:pt x="216" y="229"/>
                    </a:lnTo>
                    <a:lnTo>
                      <a:pt x="218" y="229"/>
                    </a:lnTo>
                    <a:lnTo>
                      <a:pt x="218" y="231"/>
                    </a:lnTo>
                    <a:lnTo>
                      <a:pt x="220" y="233"/>
                    </a:lnTo>
                    <a:lnTo>
                      <a:pt x="222" y="235"/>
                    </a:lnTo>
                    <a:lnTo>
                      <a:pt x="222" y="237"/>
                    </a:lnTo>
                    <a:lnTo>
                      <a:pt x="222" y="243"/>
                    </a:lnTo>
                    <a:lnTo>
                      <a:pt x="224" y="245"/>
                    </a:lnTo>
                    <a:lnTo>
                      <a:pt x="226" y="249"/>
                    </a:lnTo>
                    <a:lnTo>
                      <a:pt x="226" y="251"/>
                    </a:lnTo>
                    <a:lnTo>
                      <a:pt x="228" y="253"/>
                    </a:lnTo>
                    <a:lnTo>
                      <a:pt x="234" y="253"/>
                    </a:lnTo>
                    <a:lnTo>
                      <a:pt x="234" y="255"/>
                    </a:lnTo>
                    <a:lnTo>
                      <a:pt x="236" y="255"/>
                    </a:lnTo>
                    <a:lnTo>
                      <a:pt x="238" y="255"/>
                    </a:lnTo>
                    <a:lnTo>
                      <a:pt x="242" y="257"/>
                    </a:lnTo>
                    <a:lnTo>
                      <a:pt x="242" y="257"/>
                    </a:lnTo>
                    <a:lnTo>
                      <a:pt x="246" y="257"/>
                    </a:lnTo>
                    <a:lnTo>
                      <a:pt x="250" y="257"/>
                    </a:lnTo>
                    <a:lnTo>
                      <a:pt x="254" y="259"/>
                    </a:lnTo>
                    <a:lnTo>
                      <a:pt x="258" y="259"/>
                    </a:lnTo>
                    <a:lnTo>
                      <a:pt x="260" y="259"/>
                    </a:lnTo>
                    <a:lnTo>
                      <a:pt x="264" y="259"/>
                    </a:lnTo>
                    <a:lnTo>
                      <a:pt x="266" y="259"/>
                    </a:lnTo>
                    <a:lnTo>
                      <a:pt x="268" y="261"/>
                    </a:lnTo>
                    <a:lnTo>
                      <a:pt x="270" y="259"/>
                    </a:lnTo>
                    <a:lnTo>
                      <a:pt x="276" y="261"/>
                    </a:lnTo>
                    <a:lnTo>
                      <a:pt x="276" y="259"/>
                    </a:lnTo>
                    <a:lnTo>
                      <a:pt x="278" y="259"/>
                    </a:lnTo>
                    <a:lnTo>
                      <a:pt x="278" y="261"/>
                    </a:lnTo>
                    <a:lnTo>
                      <a:pt x="280" y="261"/>
                    </a:lnTo>
                    <a:lnTo>
                      <a:pt x="286" y="263"/>
                    </a:lnTo>
                    <a:lnTo>
                      <a:pt x="288" y="265"/>
                    </a:lnTo>
                    <a:lnTo>
                      <a:pt x="292" y="265"/>
                    </a:lnTo>
                    <a:lnTo>
                      <a:pt x="292" y="263"/>
                    </a:lnTo>
                    <a:lnTo>
                      <a:pt x="292" y="263"/>
                    </a:lnTo>
                    <a:lnTo>
                      <a:pt x="294" y="263"/>
                    </a:lnTo>
                    <a:lnTo>
                      <a:pt x="294" y="261"/>
                    </a:lnTo>
                    <a:lnTo>
                      <a:pt x="294" y="257"/>
                    </a:lnTo>
                    <a:lnTo>
                      <a:pt x="294" y="255"/>
                    </a:lnTo>
                    <a:lnTo>
                      <a:pt x="294" y="253"/>
                    </a:lnTo>
                    <a:lnTo>
                      <a:pt x="294" y="253"/>
                    </a:lnTo>
                    <a:lnTo>
                      <a:pt x="294" y="251"/>
                    </a:lnTo>
                    <a:lnTo>
                      <a:pt x="296" y="251"/>
                    </a:lnTo>
                    <a:lnTo>
                      <a:pt x="296" y="249"/>
                    </a:lnTo>
                    <a:lnTo>
                      <a:pt x="296" y="245"/>
                    </a:lnTo>
                    <a:lnTo>
                      <a:pt x="296" y="245"/>
                    </a:lnTo>
                    <a:lnTo>
                      <a:pt x="296" y="245"/>
                    </a:lnTo>
                    <a:lnTo>
                      <a:pt x="300" y="243"/>
                    </a:lnTo>
                    <a:lnTo>
                      <a:pt x="300" y="243"/>
                    </a:lnTo>
                    <a:lnTo>
                      <a:pt x="302" y="243"/>
                    </a:lnTo>
                    <a:lnTo>
                      <a:pt x="302" y="243"/>
                    </a:lnTo>
                    <a:lnTo>
                      <a:pt x="302" y="241"/>
                    </a:lnTo>
                    <a:lnTo>
                      <a:pt x="302" y="239"/>
                    </a:lnTo>
                    <a:lnTo>
                      <a:pt x="304" y="239"/>
                    </a:lnTo>
                    <a:lnTo>
                      <a:pt x="304" y="239"/>
                    </a:lnTo>
                    <a:lnTo>
                      <a:pt x="308" y="239"/>
                    </a:lnTo>
                    <a:lnTo>
                      <a:pt x="308" y="237"/>
                    </a:lnTo>
                    <a:lnTo>
                      <a:pt x="310" y="237"/>
                    </a:lnTo>
                    <a:lnTo>
                      <a:pt x="314" y="237"/>
                    </a:lnTo>
                    <a:lnTo>
                      <a:pt x="316" y="237"/>
                    </a:lnTo>
                    <a:lnTo>
                      <a:pt x="316" y="237"/>
                    </a:lnTo>
                    <a:lnTo>
                      <a:pt x="316" y="233"/>
                    </a:lnTo>
                    <a:lnTo>
                      <a:pt x="316" y="233"/>
                    </a:lnTo>
                    <a:lnTo>
                      <a:pt x="316" y="233"/>
                    </a:lnTo>
                    <a:lnTo>
                      <a:pt x="316" y="231"/>
                    </a:lnTo>
                    <a:lnTo>
                      <a:pt x="316" y="22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7" name="Freeform 149"/>
              <p:cNvSpPr>
                <a:spLocks noEditPoints="1"/>
              </p:cNvSpPr>
              <p:nvPr/>
            </p:nvSpPr>
            <p:spPr bwMode="auto">
              <a:xfrm>
                <a:off x="4967" y="1971"/>
                <a:ext cx="725" cy="300"/>
              </a:xfrm>
              <a:custGeom>
                <a:avLst/>
                <a:gdLst>
                  <a:gd name="T0" fmla="*/ 371 w 725"/>
                  <a:gd name="T1" fmla="*/ 276 h 300"/>
                  <a:gd name="T2" fmla="*/ 447 w 725"/>
                  <a:gd name="T3" fmla="*/ 290 h 300"/>
                  <a:gd name="T4" fmla="*/ 381 w 725"/>
                  <a:gd name="T5" fmla="*/ 260 h 300"/>
                  <a:gd name="T6" fmla="*/ 451 w 725"/>
                  <a:gd name="T7" fmla="*/ 254 h 300"/>
                  <a:gd name="T8" fmla="*/ 457 w 725"/>
                  <a:gd name="T9" fmla="*/ 254 h 300"/>
                  <a:gd name="T10" fmla="*/ 399 w 725"/>
                  <a:gd name="T11" fmla="*/ 254 h 300"/>
                  <a:gd name="T12" fmla="*/ 371 w 725"/>
                  <a:gd name="T13" fmla="*/ 262 h 300"/>
                  <a:gd name="T14" fmla="*/ 337 w 725"/>
                  <a:gd name="T15" fmla="*/ 264 h 300"/>
                  <a:gd name="T16" fmla="*/ 313 w 725"/>
                  <a:gd name="T17" fmla="*/ 264 h 300"/>
                  <a:gd name="T18" fmla="*/ 677 w 725"/>
                  <a:gd name="T19" fmla="*/ 238 h 300"/>
                  <a:gd name="T20" fmla="*/ 301 w 725"/>
                  <a:gd name="T21" fmla="*/ 234 h 300"/>
                  <a:gd name="T22" fmla="*/ 623 w 725"/>
                  <a:gd name="T23" fmla="*/ 224 h 300"/>
                  <a:gd name="T24" fmla="*/ 287 w 725"/>
                  <a:gd name="T25" fmla="*/ 244 h 300"/>
                  <a:gd name="T26" fmla="*/ 203 w 725"/>
                  <a:gd name="T27" fmla="*/ 218 h 300"/>
                  <a:gd name="T28" fmla="*/ 195 w 725"/>
                  <a:gd name="T29" fmla="*/ 242 h 300"/>
                  <a:gd name="T30" fmla="*/ 277 w 725"/>
                  <a:gd name="T31" fmla="*/ 208 h 300"/>
                  <a:gd name="T32" fmla="*/ 597 w 725"/>
                  <a:gd name="T33" fmla="*/ 206 h 300"/>
                  <a:gd name="T34" fmla="*/ 429 w 725"/>
                  <a:gd name="T35" fmla="*/ 196 h 300"/>
                  <a:gd name="T36" fmla="*/ 443 w 725"/>
                  <a:gd name="T37" fmla="*/ 178 h 300"/>
                  <a:gd name="T38" fmla="*/ 335 w 725"/>
                  <a:gd name="T39" fmla="*/ 170 h 300"/>
                  <a:gd name="T40" fmla="*/ 187 w 725"/>
                  <a:gd name="T41" fmla="*/ 160 h 300"/>
                  <a:gd name="T42" fmla="*/ 527 w 725"/>
                  <a:gd name="T43" fmla="*/ 168 h 300"/>
                  <a:gd name="T44" fmla="*/ 207 w 725"/>
                  <a:gd name="T45" fmla="*/ 160 h 300"/>
                  <a:gd name="T46" fmla="*/ 453 w 725"/>
                  <a:gd name="T47" fmla="*/ 142 h 300"/>
                  <a:gd name="T48" fmla="*/ 465 w 725"/>
                  <a:gd name="T49" fmla="*/ 142 h 300"/>
                  <a:gd name="T50" fmla="*/ 183 w 725"/>
                  <a:gd name="T51" fmla="*/ 154 h 300"/>
                  <a:gd name="T52" fmla="*/ 449 w 725"/>
                  <a:gd name="T53" fmla="*/ 130 h 300"/>
                  <a:gd name="T54" fmla="*/ 62 w 725"/>
                  <a:gd name="T55" fmla="*/ 124 h 300"/>
                  <a:gd name="T56" fmla="*/ 651 w 725"/>
                  <a:gd name="T57" fmla="*/ 126 h 300"/>
                  <a:gd name="T58" fmla="*/ 679 w 725"/>
                  <a:gd name="T59" fmla="*/ 134 h 300"/>
                  <a:gd name="T60" fmla="*/ 617 w 725"/>
                  <a:gd name="T61" fmla="*/ 124 h 300"/>
                  <a:gd name="T62" fmla="*/ 613 w 725"/>
                  <a:gd name="T63" fmla="*/ 146 h 300"/>
                  <a:gd name="T64" fmla="*/ 609 w 725"/>
                  <a:gd name="T65" fmla="*/ 166 h 300"/>
                  <a:gd name="T66" fmla="*/ 681 w 725"/>
                  <a:gd name="T67" fmla="*/ 208 h 300"/>
                  <a:gd name="T68" fmla="*/ 703 w 725"/>
                  <a:gd name="T69" fmla="*/ 250 h 300"/>
                  <a:gd name="T70" fmla="*/ 151 w 725"/>
                  <a:gd name="T71" fmla="*/ 114 h 300"/>
                  <a:gd name="T72" fmla="*/ 565 w 725"/>
                  <a:gd name="T73" fmla="*/ 112 h 300"/>
                  <a:gd name="T74" fmla="*/ 157 w 725"/>
                  <a:gd name="T75" fmla="*/ 110 h 300"/>
                  <a:gd name="T76" fmla="*/ 133 w 725"/>
                  <a:gd name="T77" fmla="*/ 94 h 300"/>
                  <a:gd name="T78" fmla="*/ 121 w 725"/>
                  <a:gd name="T79" fmla="*/ 86 h 300"/>
                  <a:gd name="T80" fmla="*/ 36 w 725"/>
                  <a:gd name="T81" fmla="*/ 80 h 300"/>
                  <a:gd name="T82" fmla="*/ 383 w 725"/>
                  <a:gd name="T83" fmla="*/ 198 h 300"/>
                  <a:gd name="T84" fmla="*/ 419 w 725"/>
                  <a:gd name="T85" fmla="*/ 192 h 300"/>
                  <a:gd name="T86" fmla="*/ 419 w 725"/>
                  <a:gd name="T87" fmla="*/ 140 h 300"/>
                  <a:gd name="T88" fmla="*/ 395 w 725"/>
                  <a:gd name="T89" fmla="*/ 116 h 300"/>
                  <a:gd name="T90" fmla="*/ 461 w 725"/>
                  <a:gd name="T91" fmla="*/ 88 h 300"/>
                  <a:gd name="T92" fmla="*/ 391 w 725"/>
                  <a:gd name="T93" fmla="*/ 120 h 300"/>
                  <a:gd name="T94" fmla="*/ 521 w 725"/>
                  <a:gd name="T95" fmla="*/ 110 h 300"/>
                  <a:gd name="T96" fmla="*/ 519 w 725"/>
                  <a:gd name="T97" fmla="*/ 72 h 300"/>
                  <a:gd name="T98" fmla="*/ 18 w 725"/>
                  <a:gd name="T99" fmla="*/ 62 h 300"/>
                  <a:gd name="T100" fmla="*/ 501 w 725"/>
                  <a:gd name="T101" fmla="*/ 38 h 300"/>
                  <a:gd name="T102" fmla="*/ 231 w 725"/>
                  <a:gd name="T103" fmla="*/ 122 h 300"/>
                  <a:gd name="T104" fmla="*/ 293 w 725"/>
                  <a:gd name="T105" fmla="*/ 166 h 300"/>
                  <a:gd name="T106" fmla="*/ 335 w 725"/>
                  <a:gd name="T107" fmla="*/ 138 h 300"/>
                  <a:gd name="T108" fmla="*/ 361 w 725"/>
                  <a:gd name="T109" fmla="*/ 68 h 300"/>
                  <a:gd name="T110" fmla="*/ 335 w 725"/>
                  <a:gd name="T111" fmla="*/ 28 h 300"/>
                  <a:gd name="T112" fmla="*/ 301 w 725"/>
                  <a:gd name="T113" fmla="*/ 80 h 300"/>
                  <a:gd name="T114" fmla="*/ 221 w 725"/>
                  <a:gd name="T115" fmla="*/ 84 h 300"/>
                  <a:gd name="T116" fmla="*/ 161 w 725"/>
                  <a:gd name="T117" fmla="*/ 148 h 300"/>
                  <a:gd name="T118" fmla="*/ 125 w 725"/>
                  <a:gd name="T119" fmla="*/ 94 h 300"/>
                  <a:gd name="T120" fmla="*/ 36 w 725"/>
                  <a:gd name="T121" fmla="*/ 12 h 300"/>
                  <a:gd name="T122" fmla="*/ 72 w 725"/>
                  <a:gd name="T123" fmla="*/ 10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300">
                    <a:moveTo>
                      <a:pt x="439" y="294"/>
                    </a:moveTo>
                    <a:lnTo>
                      <a:pt x="439" y="294"/>
                    </a:lnTo>
                    <a:lnTo>
                      <a:pt x="439" y="294"/>
                    </a:lnTo>
                    <a:lnTo>
                      <a:pt x="439" y="294"/>
                    </a:lnTo>
                    <a:lnTo>
                      <a:pt x="437" y="294"/>
                    </a:lnTo>
                    <a:lnTo>
                      <a:pt x="435" y="296"/>
                    </a:lnTo>
                    <a:lnTo>
                      <a:pt x="433" y="298"/>
                    </a:lnTo>
                    <a:lnTo>
                      <a:pt x="429" y="298"/>
                    </a:lnTo>
                    <a:lnTo>
                      <a:pt x="429" y="300"/>
                    </a:lnTo>
                    <a:lnTo>
                      <a:pt x="429" y="300"/>
                    </a:lnTo>
                    <a:lnTo>
                      <a:pt x="429" y="300"/>
                    </a:lnTo>
                    <a:lnTo>
                      <a:pt x="431" y="300"/>
                    </a:lnTo>
                    <a:lnTo>
                      <a:pt x="433" y="300"/>
                    </a:lnTo>
                    <a:lnTo>
                      <a:pt x="435" y="300"/>
                    </a:lnTo>
                    <a:lnTo>
                      <a:pt x="437" y="298"/>
                    </a:lnTo>
                    <a:lnTo>
                      <a:pt x="439" y="296"/>
                    </a:lnTo>
                    <a:lnTo>
                      <a:pt x="439" y="296"/>
                    </a:lnTo>
                    <a:lnTo>
                      <a:pt x="439" y="294"/>
                    </a:lnTo>
                    <a:close/>
                    <a:moveTo>
                      <a:pt x="415" y="292"/>
                    </a:moveTo>
                    <a:lnTo>
                      <a:pt x="413" y="294"/>
                    </a:lnTo>
                    <a:lnTo>
                      <a:pt x="413" y="294"/>
                    </a:lnTo>
                    <a:lnTo>
                      <a:pt x="413" y="294"/>
                    </a:lnTo>
                    <a:lnTo>
                      <a:pt x="415" y="296"/>
                    </a:lnTo>
                    <a:lnTo>
                      <a:pt x="415" y="296"/>
                    </a:lnTo>
                    <a:lnTo>
                      <a:pt x="417" y="294"/>
                    </a:lnTo>
                    <a:lnTo>
                      <a:pt x="417" y="292"/>
                    </a:lnTo>
                    <a:lnTo>
                      <a:pt x="417" y="292"/>
                    </a:lnTo>
                    <a:lnTo>
                      <a:pt x="415" y="292"/>
                    </a:lnTo>
                    <a:close/>
                    <a:moveTo>
                      <a:pt x="441" y="288"/>
                    </a:moveTo>
                    <a:lnTo>
                      <a:pt x="441" y="288"/>
                    </a:lnTo>
                    <a:lnTo>
                      <a:pt x="439" y="288"/>
                    </a:lnTo>
                    <a:lnTo>
                      <a:pt x="439" y="290"/>
                    </a:lnTo>
                    <a:lnTo>
                      <a:pt x="439" y="290"/>
                    </a:lnTo>
                    <a:lnTo>
                      <a:pt x="439" y="290"/>
                    </a:lnTo>
                    <a:lnTo>
                      <a:pt x="439" y="288"/>
                    </a:lnTo>
                    <a:lnTo>
                      <a:pt x="441" y="288"/>
                    </a:lnTo>
                    <a:lnTo>
                      <a:pt x="441" y="288"/>
                    </a:lnTo>
                    <a:close/>
                    <a:moveTo>
                      <a:pt x="397" y="282"/>
                    </a:moveTo>
                    <a:lnTo>
                      <a:pt x="397" y="282"/>
                    </a:lnTo>
                    <a:lnTo>
                      <a:pt x="395" y="280"/>
                    </a:lnTo>
                    <a:lnTo>
                      <a:pt x="395" y="278"/>
                    </a:lnTo>
                    <a:lnTo>
                      <a:pt x="393" y="278"/>
                    </a:lnTo>
                    <a:lnTo>
                      <a:pt x="393" y="278"/>
                    </a:lnTo>
                    <a:lnTo>
                      <a:pt x="391" y="278"/>
                    </a:lnTo>
                    <a:lnTo>
                      <a:pt x="391" y="278"/>
                    </a:lnTo>
                    <a:lnTo>
                      <a:pt x="391" y="276"/>
                    </a:lnTo>
                    <a:lnTo>
                      <a:pt x="391" y="276"/>
                    </a:lnTo>
                    <a:lnTo>
                      <a:pt x="389" y="274"/>
                    </a:lnTo>
                    <a:lnTo>
                      <a:pt x="387" y="274"/>
                    </a:lnTo>
                    <a:lnTo>
                      <a:pt x="387" y="272"/>
                    </a:lnTo>
                    <a:lnTo>
                      <a:pt x="387" y="272"/>
                    </a:lnTo>
                    <a:lnTo>
                      <a:pt x="385" y="274"/>
                    </a:lnTo>
                    <a:lnTo>
                      <a:pt x="383" y="274"/>
                    </a:lnTo>
                    <a:lnTo>
                      <a:pt x="381" y="274"/>
                    </a:lnTo>
                    <a:lnTo>
                      <a:pt x="379" y="274"/>
                    </a:lnTo>
                    <a:lnTo>
                      <a:pt x="377" y="274"/>
                    </a:lnTo>
                    <a:lnTo>
                      <a:pt x="375" y="274"/>
                    </a:lnTo>
                    <a:lnTo>
                      <a:pt x="371" y="274"/>
                    </a:lnTo>
                    <a:lnTo>
                      <a:pt x="371" y="276"/>
                    </a:lnTo>
                    <a:lnTo>
                      <a:pt x="371" y="276"/>
                    </a:lnTo>
                    <a:lnTo>
                      <a:pt x="371" y="278"/>
                    </a:lnTo>
                    <a:lnTo>
                      <a:pt x="371" y="278"/>
                    </a:lnTo>
                    <a:lnTo>
                      <a:pt x="371" y="278"/>
                    </a:lnTo>
                    <a:lnTo>
                      <a:pt x="373" y="280"/>
                    </a:lnTo>
                    <a:lnTo>
                      <a:pt x="377" y="280"/>
                    </a:lnTo>
                    <a:lnTo>
                      <a:pt x="377" y="280"/>
                    </a:lnTo>
                    <a:lnTo>
                      <a:pt x="379" y="280"/>
                    </a:lnTo>
                    <a:lnTo>
                      <a:pt x="381" y="280"/>
                    </a:lnTo>
                    <a:lnTo>
                      <a:pt x="383" y="284"/>
                    </a:lnTo>
                    <a:lnTo>
                      <a:pt x="385" y="284"/>
                    </a:lnTo>
                    <a:lnTo>
                      <a:pt x="387" y="286"/>
                    </a:lnTo>
                    <a:lnTo>
                      <a:pt x="387" y="286"/>
                    </a:lnTo>
                    <a:lnTo>
                      <a:pt x="389" y="288"/>
                    </a:lnTo>
                    <a:lnTo>
                      <a:pt x="389" y="288"/>
                    </a:lnTo>
                    <a:lnTo>
                      <a:pt x="393" y="290"/>
                    </a:lnTo>
                    <a:lnTo>
                      <a:pt x="393" y="290"/>
                    </a:lnTo>
                    <a:lnTo>
                      <a:pt x="395" y="288"/>
                    </a:lnTo>
                    <a:lnTo>
                      <a:pt x="397" y="288"/>
                    </a:lnTo>
                    <a:lnTo>
                      <a:pt x="397" y="288"/>
                    </a:lnTo>
                    <a:lnTo>
                      <a:pt x="399" y="286"/>
                    </a:lnTo>
                    <a:lnTo>
                      <a:pt x="399" y="286"/>
                    </a:lnTo>
                    <a:lnTo>
                      <a:pt x="399" y="284"/>
                    </a:lnTo>
                    <a:lnTo>
                      <a:pt x="397" y="282"/>
                    </a:lnTo>
                    <a:close/>
                    <a:moveTo>
                      <a:pt x="467" y="266"/>
                    </a:moveTo>
                    <a:lnTo>
                      <a:pt x="465" y="268"/>
                    </a:lnTo>
                    <a:lnTo>
                      <a:pt x="465" y="268"/>
                    </a:lnTo>
                    <a:lnTo>
                      <a:pt x="465" y="268"/>
                    </a:lnTo>
                    <a:lnTo>
                      <a:pt x="465" y="266"/>
                    </a:lnTo>
                    <a:lnTo>
                      <a:pt x="465" y="266"/>
                    </a:lnTo>
                    <a:lnTo>
                      <a:pt x="461" y="268"/>
                    </a:lnTo>
                    <a:lnTo>
                      <a:pt x="461" y="268"/>
                    </a:lnTo>
                    <a:lnTo>
                      <a:pt x="459" y="270"/>
                    </a:lnTo>
                    <a:lnTo>
                      <a:pt x="457" y="270"/>
                    </a:lnTo>
                    <a:lnTo>
                      <a:pt x="457" y="272"/>
                    </a:lnTo>
                    <a:lnTo>
                      <a:pt x="457" y="272"/>
                    </a:lnTo>
                    <a:lnTo>
                      <a:pt x="455" y="274"/>
                    </a:lnTo>
                    <a:lnTo>
                      <a:pt x="455" y="274"/>
                    </a:lnTo>
                    <a:lnTo>
                      <a:pt x="455" y="274"/>
                    </a:lnTo>
                    <a:lnTo>
                      <a:pt x="453" y="274"/>
                    </a:lnTo>
                    <a:lnTo>
                      <a:pt x="451" y="274"/>
                    </a:lnTo>
                    <a:lnTo>
                      <a:pt x="451" y="274"/>
                    </a:lnTo>
                    <a:lnTo>
                      <a:pt x="451" y="274"/>
                    </a:lnTo>
                    <a:lnTo>
                      <a:pt x="451" y="272"/>
                    </a:lnTo>
                    <a:lnTo>
                      <a:pt x="449" y="274"/>
                    </a:lnTo>
                    <a:lnTo>
                      <a:pt x="447" y="274"/>
                    </a:lnTo>
                    <a:lnTo>
                      <a:pt x="445" y="278"/>
                    </a:lnTo>
                    <a:lnTo>
                      <a:pt x="445" y="280"/>
                    </a:lnTo>
                    <a:lnTo>
                      <a:pt x="443" y="282"/>
                    </a:lnTo>
                    <a:lnTo>
                      <a:pt x="443" y="284"/>
                    </a:lnTo>
                    <a:lnTo>
                      <a:pt x="443" y="284"/>
                    </a:lnTo>
                    <a:lnTo>
                      <a:pt x="445" y="286"/>
                    </a:lnTo>
                    <a:lnTo>
                      <a:pt x="445" y="286"/>
                    </a:lnTo>
                    <a:lnTo>
                      <a:pt x="443" y="288"/>
                    </a:lnTo>
                    <a:lnTo>
                      <a:pt x="443" y="288"/>
                    </a:lnTo>
                    <a:lnTo>
                      <a:pt x="443" y="290"/>
                    </a:lnTo>
                    <a:lnTo>
                      <a:pt x="443" y="290"/>
                    </a:lnTo>
                    <a:lnTo>
                      <a:pt x="445" y="290"/>
                    </a:lnTo>
                    <a:lnTo>
                      <a:pt x="447" y="290"/>
                    </a:lnTo>
                    <a:lnTo>
                      <a:pt x="449" y="290"/>
                    </a:lnTo>
                    <a:lnTo>
                      <a:pt x="451" y="288"/>
                    </a:lnTo>
                    <a:lnTo>
                      <a:pt x="455" y="288"/>
                    </a:lnTo>
                    <a:lnTo>
                      <a:pt x="455" y="288"/>
                    </a:lnTo>
                    <a:lnTo>
                      <a:pt x="457" y="286"/>
                    </a:lnTo>
                    <a:lnTo>
                      <a:pt x="459" y="284"/>
                    </a:lnTo>
                    <a:lnTo>
                      <a:pt x="461" y="284"/>
                    </a:lnTo>
                    <a:lnTo>
                      <a:pt x="463" y="280"/>
                    </a:lnTo>
                    <a:lnTo>
                      <a:pt x="465" y="278"/>
                    </a:lnTo>
                    <a:lnTo>
                      <a:pt x="465" y="276"/>
                    </a:lnTo>
                    <a:lnTo>
                      <a:pt x="467" y="276"/>
                    </a:lnTo>
                    <a:lnTo>
                      <a:pt x="467" y="274"/>
                    </a:lnTo>
                    <a:lnTo>
                      <a:pt x="465" y="272"/>
                    </a:lnTo>
                    <a:lnTo>
                      <a:pt x="465" y="272"/>
                    </a:lnTo>
                    <a:lnTo>
                      <a:pt x="465" y="272"/>
                    </a:lnTo>
                    <a:lnTo>
                      <a:pt x="465" y="270"/>
                    </a:lnTo>
                    <a:lnTo>
                      <a:pt x="465" y="270"/>
                    </a:lnTo>
                    <a:lnTo>
                      <a:pt x="467" y="270"/>
                    </a:lnTo>
                    <a:lnTo>
                      <a:pt x="469" y="268"/>
                    </a:lnTo>
                    <a:lnTo>
                      <a:pt x="469" y="268"/>
                    </a:lnTo>
                    <a:lnTo>
                      <a:pt x="469" y="268"/>
                    </a:lnTo>
                    <a:lnTo>
                      <a:pt x="467" y="266"/>
                    </a:lnTo>
                    <a:close/>
                    <a:moveTo>
                      <a:pt x="317" y="260"/>
                    </a:moveTo>
                    <a:lnTo>
                      <a:pt x="317" y="262"/>
                    </a:lnTo>
                    <a:lnTo>
                      <a:pt x="317" y="262"/>
                    </a:lnTo>
                    <a:lnTo>
                      <a:pt x="319" y="264"/>
                    </a:lnTo>
                    <a:lnTo>
                      <a:pt x="319" y="262"/>
                    </a:lnTo>
                    <a:lnTo>
                      <a:pt x="319" y="262"/>
                    </a:lnTo>
                    <a:lnTo>
                      <a:pt x="319" y="260"/>
                    </a:lnTo>
                    <a:lnTo>
                      <a:pt x="317" y="260"/>
                    </a:lnTo>
                    <a:close/>
                    <a:moveTo>
                      <a:pt x="435" y="256"/>
                    </a:moveTo>
                    <a:lnTo>
                      <a:pt x="435" y="258"/>
                    </a:lnTo>
                    <a:lnTo>
                      <a:pt x="433" y="258"/>
                    </a:lnTo>
                    <a:lnTo>
                      <a:pt x="433" y="260"/>
                    </a:lnTo>
                    <a:lnTo>
                      <a:pt x="435" y="260"/>
                    </a:lnTo>
                    <a:lnTo>
                      <a:pt x="435" y="258"/>
                    </a:lnTo>
                    <a:lnTo>
                      <a:pt x="435" y="258"/>
                    </a:lnTo>
                    <a:lnTo>
                      <a:pt x="437" y="258"/>
                    </a:lnTo>
                    <a:lnTo>
                      <a:pt x="437" y="258"/>
                    </a:lnTo>
                    <a:lnTo>
                      <a:pt x="437" y="256"/>
                    </a:lnTo>
                    <a:lnTo>
                      <a:pt x="435" y="256"/>
                    </a:lnTo>
                    <a:close/>
                    <a:moveTo>
                      <a:pt x="381" y="260"/>
                    </a:moveTo>
                    <a:lnTo>
                      <a:pt x="381" y="258"/>
                    </a:lnTo>
                    <a:lnTo>
                      <a:pt x="381" y="258"/>
                    </a:lnTo>
                    <a:lnTo>
                      <a:pt x="381" y="258"/>
                    </a:lnTo>
                    <a:lnTo>
                      <a:pt x="381" y="258"/>
                    </a:lnTo>
                    <a:lnTo>
                      <a:pt x="381" y="258"/>
                    </a:lnTo>
                    <a:lnTo>
                      <a:pt x="381" y="258"/>
                    </a:lnTo>
                    <a:lnTo>
                      <a:pt x="379" y="256"/>
                    </a:lnTo>
                    <a:lnTo>
                      <a:pt x="379" y="258"/>
                    </a:lnTo>
                    <a:lnTo>
                      <a:pt x="379" y="258"/>
                    </a:lnTo>
                    <a:lnTo>
                      <a:pt x="379" y="260"/>
                    </a:lnTo>
                    <a:lnTo>
                      <a:pt x="379" y="260"/>
                    </a:lnTo>
                    <a:lnTo>
                      <a:pt x="379" y="262"/>
                    </a:lnTo>
                    <a:lnTo>
                      <a:pt x="379" y="262"/>
                    </a:lnTo>
                    <a:lnTo>
                      <a:pt x="379" y="262"/>
                    </a:lnTo>
                    <a:lnTo>
                      <a:pt x="379" y="260"/>
                    </a:lnTo>
                    <a:lnTo>
                      <a:pt x="381" y="260"/>
                    </a:lnTo>
                    <a:lnTo>
                      <a:pt x="381" y="260"/>
                    </a:lnTo>
                    <a:close/>
                    <a:moveTo>
                      <a:pt x="441" y="256"/>
                    </a:moveTo>
                    <a:lnTo>
                      <a:pt x="441" y="254"/>
                    </a:lnTo>
                    <a:lnTo>
                      <a:pt x="439" y="254"/>
                    </a:lnTo>
                    <a:lnTo>
                      <a:pt x="437" y="254"/>
                    </a:lnTo>
                    <a:lnTo>
                      <a:pt x="437" y="254"/>
                    </a:lnTo>
                    <a:lnTo>
                      <a:pt x="437" y="254"/>
                    </a:lnTo>
                    <a:lnTo>
                      <a:pt x="435" y="256"/>
                    </a:lnTo>
                    <a:lnTo>
                      <a:pt x="441" y="256"/>
                    </a:lnTo>
                    <a:lnTo>
                      <a:pt x="441" y="256"/>
                    </a:lnTo>
                    <a:close/>
                    <a:moveTo>
                      <a:pt x="337" y="256"/>
                    </a:moveTo>
                    <a:lnTo>
                      <a:pt x="337" y="254"/>
                    </a:lnTo>
                    <a:lnTo>
                      <a:pt x="337" y="254"/>
                    </a:lnTo>
                    <a:lnTo>
                      <a:pt x="335" y="254"/>
                    </a:lnTo>
                    <a:lnTo>
                      <a:pt x="333" y="252"/>
                    </a:lnTo>
                    <a:lnTo>
                      <a:pt x="331" y="254"/>
                    </a:lnTo>
                    <a:lnTo>
                      <a:pt x="329" y="254"/>
                    </a:lnTo>
                    <a:lnTo>
                      <a:pt x="327" y="256"/>
                    </a:lnTo>
                    <a:lnTo>
                      <a:pt x="327" y="260"/>
                    </a:lnTo>
                    <a:lnTo>
                      <a:pt x="327" y="262"/>
                    </a:lnTo>
                    <a:lnTo>
                      <a:pt x="325" y="262"/>
                    </a:lnTo>
                    <a:lnTo>
                      <a:pt x="323" y="262"/>
                    </a:lnTo>
                    <a:lnTo>
                      <a:pt x="323" y="262"/>
                    </a:lnTo>
                    <a:lnTo>
                      <a:pt x="323" y="262"/>
                    </a:lnTo>
                    <a:lnTo>
                      <a:pt x="323" y="264"/>
                    </a:lnTo>
                    <a:lnTo>
                      <a:pt x="325" y="264"/>
                    </a:lnTo>
                    <a:lnTo>
                      <a:pt x="329" y="266"/>
                    </a:lnTo>
                    <a:lnTo>
                      <a:pt x="329" y="266"/>
                    </a:lnTo>
                    <a:lnTo>
                      <a:pt x="331" y="266"/>
                    </a:lnTo>
                    <a:lnTo>
                      <a:pt x="335" y="264"/>
                    </a:lnTo>
                    <a:lnTo>
                      <a:pt x="333" y="264"/>
                    </a:lnTo>
                    <a:lnTo>
                      <a:pt x="333" y="264"/>
                    </a:lnTo>
                    <a:lnTo>
                      <a:pt x="335" y="260"/>
                    </a:lnTo>
                    <a:lnTo>
                      <a:pt x="337" y="256"/>
                    </a:lnTo>
                    <a:close/>
                    <a:moveTo>
                      <a:pt x="451" y="256"/>
                    </a:moveTo>
                    <a:lnTo>
                      <a:pt x="453" y="258"/>
                    </a:lnTo>
                    <a:lnTo>
                      <a:pt x="453" y="258"/>
                    </a:lnTo>
                    <a:lnTo>
                      <a:pt x="455" y="258"/>
                    </a:lnTo>
                    <a:lnTo>
                      <a:pt x="455" y="256"/>
                    </a:lnTo>
                    <a:lnTo>
                      <a:pt x="455" y="254"/>
                    </a:lnTo>
                    <a:lnTo>
                      <a:pt x="457" y="254"/>
                    </a:lnTo>
                    <a:lnTo>
                      <a:pt x="457" y="252"/>
                    </a:lnTo>
                    <a:lnTo>
                      <a:pt x="455" y="252"/>
                    </a:lnTo>
                    <a:lnTo>
                      <a:pt x="455" y="252"/>
                    </a:lnTo>
                    <a:lnTo>
                      <a:pt x="453" y="256"/>
                    </a:lnTo>
                    <a:lnTo>
                      <a:pt x="453" y="256"/>
                    </a:lnTo>
                    <a:lnTo>
                      <a:pt x="453" y="254"/>
                    </a:lnTo>
                    <a:lnTo>
                      <a:pt x="451" y="254"/>
                    </a:lnTo>
                    <a:lnTo>
                      <a:pt x="451" y="256"/>
                    </a:lnTo>
                    <a:lnTo>
                      <a:pt x="451" y="256"/>
                    </a:lnTo>
                    <a:lnTo>
                      <a:pt x="451" y="256"/>
                    </a:lnTo>
                    <a:close/>
                    <a:moveTo>
                      <a:pt x="445" y="260"/>
                    </a:moveTo>
                    <a:lnTo>
                      <a:pt x="445" y="258"/>
                    </a:lnTo>
                    <a:lnTo>
                      <a:pt x="445" y="258"/>
                    </a:lnTo>
                    <a:lnTo>
                      <a:pt x="445" y="258"/>
                    </a:lnTo>
                    <a:lnTo>
                      <a:pt x="445" y="258"/>
                    </a:lnTo>
                    <a:lnTo>
                      <a:pt x="445" y="256"/>
                    </a:lnTo>
                    <a:lnTo>
                      <a:pt x="447" y="256"/>
                    </a:lnTo>
                    <a:lnTo>
                      <a:pt x="449" y="254"/>
                    </a:lnTo>
                    <a:lnTo>
                      <a:pt x="451" y="254"/>
                    </a:lnTo>
                    <a:lnTo>
                      <a:pt x="449" y="254"/>
                    </a:lnTo>
                    <a:lnTo>
                      <a:pt x="449" y="252"/>
                    </a:lnTo>
                    <a:lnTo>
                      <a:pt x="449" y="252"/>
                    </a:lnTo>
                    <a:lnTo>
                      <a:pt x="445" y="254"/>
                    </a:lnTo>
                    <a:lnTo>
                      <a:pt x="445" y="254"/>
                    </a:lnTo>
                    <a:lnTo>
                      <a:pt x="445" y="254"/>
                    </a:lnTo>
                    <a:lnTo>
                      <a:pt x="443" y="254"/>
                    </a:lnTo>
                    <a:lnTo>
                      <a:pt x="441" y="254"/>
                    </a:lnTo>
                    <a:lnTo>
                      <a:pt x="441" y="254"/>
                    </a:lnTo>
                    <a:lnTo>
                      <a:pt x="443" y="254"/>
                    </a:lnTo>
                    <a:lnTo>
                      <a:pt x="443" y="254"/>
                    </a:lnTo>
                    <a:lnTo>
                      <a:pt x="443" y="256"/>
                    </a:lnTo>
                    <a:lnTo>
                      <a:pt x="441" y="256"/>
                    </a:lnTo>
                    <a:lnTo>
                      <a:pt x="439" y="258"/>
                    </a:lnTo>
                    <a:lnTo>
                      <a:pt x="439" y="258"/>
                    </a:lnTo>
                    <a:lnTo>
                      <a:pt x="441" y="258"/>
                    </a:lnTo>
                    <a:lnTo>
                      <a:pt x="441" y="260"/>
                    </a:lnTo>
                    <a:lnTo>
                      <a:pt x="443" y="260"/>
                    </a:lnTo>
                    <a:lnTo>
                      <a:pt x="443" y="258"/>
                    </a:lnTo>
                    <a:lnTo>
                      <a:pt x="445" y="260"/>
                    </a:lnTo>
                    <a:close/>
                    <a:moveTo>
                      <a:pt x="683" y="252"/>
                    </a:moveTo>
                    <a:lnTo>
                      <a:pt x="683" y="252"/>
                    </a:lnTo>
                    <a:lnTo>
                      <a:pt x="681" y="254"/>
                    </a:lnTo>
                    <a:lnTo>
                      <a:pt x="681" y="254"/>
                    </a:lnTo>
                    <a:lnTo>
                      <a:pt x="681" y="254"/>
                    </a:lnTo>
                    <a:lnTo>
                      <a:pt x="681" y="256"/>
                    </a:lnTo>
                    <a:lnTo>
                      <a:pt x="685" y="256"/>
                    </a:lnTo>
                    <a:lnTo>
                      <a:pt x="685" y="256"/>
                    </a:lnTo>
                    <a:lnTo>
                      <a:pt x="685" y="254"/>
                    </a:lnTo>
                    <a:lnTo>
                      <a:pt x="685" y="252"/>
                    </a:lnTo>
                    <a:lnTo>
                      <a:pt x="683" y="252"/>
                    </a:lnTo>
                    <a:close/>
                    <a:moveTo>
                      <a:pt x="349" y="256"/>
                    </a:moveTo>
                    <a:lnTo>
                      <a:pt x="351" y="256"/>
                    </a:lnTo>
                    <a:lnTo>
                      <a:pt x="353" y="252"/>
                    </a:lnTo>
                    <a:lnTo>
                      <a:pt x="351" y="252"/>
                    </a:lnTo>
                    <a:lnTo>
                      <a:pt x="351" y="252"/>
                    </a:lnTo>
                    <a:lnTo>
                      <a:pt x="349" y="252"/>
                    </a:lnTo>
                    <a:lnTo>
                      <a:pt x="349" y="254"/>
                    </a:lnTo>
                    <a:lnTo>
                      <a:pt x="349" y="254"/>
                    </a:lnTo>
                    <a:lnTo>
                      <a:pt x="349" y="256"/>
                    </a:lnTo>
                    <a:lnTo>
                      <a:pt x="349" y="256"/>
                    </a:lnTo>
                    <a:close/>
                    <a:moveTo>
                      <a:pt x="375" y="252"/>
                    </a:moveTo>
                    <a:lnTo>
                      <a:pt x="373" y="252"/>
                    </a:lnTo>
                    <a:lnTo>
                      <a:pt x="373" y="252"/>
                    </a:lnTo>
                    <a:lnTo>
                      <a:pt x="373" y="254"/>
                    </a:lnTo>
                    <a:lnTo>
                      <a:pt x="375" y="254"/>
                    </a:lnTo>
                    <a:lnTo>
                      <a:pt x="375" y="252"/>
                    </a:lnTo>
                    <a:lnTo>
                      <a:pt x="375" y="252"/>
                    </a:lnTo>
                    <a:lnTo>
                      <a:pt x="375" y="252"/>
                    </a:lnTo>
                    <a:lnTo>
                      <a:pt x="375" y="252"/>
                    </a:lnTo>
                    <a:lnTo>
                      <a:pt x="375" y="252"/>
                    </a:lnTo>
                    <a:close/>
                    <a:moveTo>
                      <a:pt x="467" y="252"/>
                    </a:moveTo>
                    <a:lnTo>
                      <a:pt x="463" y="252"/>
                    </a:lnTo>
                    <a:lnTo>
                      <a:pt x="463" y="252"/>
                    </a:lnTo>
                    <a:lnTo>
                      <a:pt x="461" y="252"/>
                    </a:lnTo>
                    <a:lnTo>
                      <a:pt x="461" y="252"/>
                    </a:lnTo>
                    <a:lnTo>
                      <a:pt x="459" y="252"/>
                    </a:lnTo>
                    <a:lnTo>
                      <a:pt x="459" y="252"/>
                    </a:lnTo>
                    <a:lnTo>
                      <a:pt x="457" y="254"/>
                    </a:lnTo>
                    <a:lnTo>
                      <a:pt x="459" y="254"/>
                    </a:lnTo>
                    <a:lnTo>
                      <a:pt x="457" y="256"/>
                    </a:lnTo>
                    <a:lnTo>
                      <a:pt x="457" y="256"/>
                    </a:lnTo>
                    <a:lnTo>
                      <a:pt x="459" y="256"/>
                    </a:lnTo>
                    <a:lnTo>
                      <a:pt x="469" y="256"/>
                    </a:lnTo>
                    <a:lnTo>
                      <a:pt x="469" y="254"/>
                    </a:lnTo>
                    <a:lnTo>
                      <a:pt x="469" y="252"/>
                    </a:lnTo>
                    <a:lnTo>
                      <a:pt x="469" y="252"/>
                    </a:lnTo>
                    <a:lnTo>
                      <a:pt x="467" y="252"/>
                    </a:lnTo>
                    <a:close/>
                    <a:moveTo>
                      <a:pt x="515" y="252"/>
                    </a:moveTo>
                    <a:lnTo>
                      <a:pt x="511" y="250"/>
                    </a:lnTo>
                    <a:lnTo>
                      <a:pt x="511" y="252"/>
                    </a:lnTo>
                    <a:lnTo>
                      <a:pt x="511" y="252"/>
                    </a:lnTo>
                    <a:lnTo>
                      <a:pt x="515" y="254"/>
                    </a:lnTo>
                    <a:lnTo>
                      <a:pt x="517" y="252"/>
                    </a:lnTo>
                    <a:lnTo>
                      <a:pt x="517" y="252"/>
                    </a:lnTo>
                    <a:lnTo>
                      <a:pt x="515" y="252"/>
                    </a:lnTo>
                    <a:close/>
                    <a:moveTo>
                      <a:pt x="431" y="260"/>
                    </a:moveTo>
                    <a:lnTo>
                      <a:pt x="433" y="260"/>
                    </a:lnTo>
                    <a:lnTo>
                      <a:pt x="433" y="258"/>
                    </a:lnTo>
                    <a:lnTo>
                      <a:pt x="433" y="258"/>
                    </a:lnTo>
                    <a:lnTo>
                      <a:pt x="435" y="256"/>
                    </a:lnTo>
                    <a:lnTo>
                      <a:pt x="435" y="256"/>
                    </a:lnTo>
                    <a:lnTo>
                      <a:pt x="435" y="256"/>
                    </a:lnTo>
                    <a:lnTo>
                      <a:pt x="435" y="254"/>
                    </a:lnTo>
                    <a:lnTo>
                      <a:pt x="435" y="252"/>
                    </a:lnTo>
                    <a:lnTo>
                      <a:pt x="435" y="250"/>
                    </a:lnTo>
                    <a:lnTo>
                      <a:pt x="433" y="250"/>
                    </a:lnTo>
                    <a:lnTo>
                      <a:pt x="433" y="252"/>
                    </a:lnTo>
                    <a:lnTo>
                      <a:pt x="433" y="252"/>
                    </a:lnTo>
                    <a:lnTo>
                      <a:pt x="435" y="252"/>
                    </a:lnTo>
                    <a:lnTo>
                      <a:pt x="433" y="254"/>
                    </a:lnTo>
                    <a:lnTo>
                      <a:pt x="431" y="256"/>
                    </a:lnTo>
                    <a:lnTo>
                      <a:pt x="429" y="256"/>
                    </a:lnTo>
                    <a:lnTo>
                      <a:pt x="429" y="256"/>
                    </a:lnTo>
                    <a:lnTo>
                      <a:pt x="427" y="258"/>
                    </a:lnTo>
                    <a:lnTo>
                      <a:pt x="427" y="258"/>
                    </a:lnTo>
                    <a:lnTo>
                      <a:pt x="427" y="260"/>
                    </a:lnTo>
                    <a:lnTo>
                      <a:pt x="427" y="260"/>
                    </a:lnTo>
                    <a:lnTo>
                      <a:pt x="425" y="260"/>
                    </a:lnTo>
                    <a:lnTo>
                      <a:pt x="423" y="260"/>
                    </a:lnTo>
                    <a:lnTo>
                      <a:pt x="421" y="258"/>
                    </a:lnTo>
                    <a:lnTo>
                      <a:pt x="421" y="258"/>
                    </a:lnTo>
                    <a:lnTo>
                      <a:pt x="419" y="258"/>
                    </a:lnTo>
                    <a:lnTo>
                      <a:pt x="419" y="258"/>
                    </a:lnTo>
                    <a:lnTo>
                      <a:pt x="417" y="258"/>
                    </a:lnTo>
                    <a:lnTo>
                      <a:pt x="415" y="258"/>
                    </a:lnTo>
                    <a:lnTo>
                      <a:pt x="415" y="258"/>
                    </a:lnTo>
                    <a:lnTo>
                      <a:pt x="413" y="258"/>
                    </a:lnTo>
                    <a:lnTo>
                      <a:pt x="413" y="260"/>
                    </a:lnTo>
                    <a:lnTo>
                      <a:pt x="411" y="260"/>
                    </a:lnTo>
                    <a:lnTo>
                      <a:pt x="411" y="260"/>
                    </a:lnTo>
                    <a:lnTo>
                      <a:pt x="409" y="258"/>
                    </a:lnTo>
                    <a:lnTo>
                      <a:pt x="409" y="258"/>
                    </a:lnTo>
                    <a:lnTo>
                      <a:pt x="405" y="256"/>
                    </a:lnTo>
                    <a:lnTo>
                      <a:pt x="405" y="256"/>
                    </a:lnTo>
                    <a:lnTo>
                      <a:pt x="403" y="254"/>
                    </a:lnTo>
                    <a:lnTo>
                      <a:pt x="401" y="254"/>
                    </a:lnTo>
                    <a:lnTo>
                      <a:pt x="399" y="254"/>
                    </a:lnTo>
                    <a:lnTo>
                      <a:pt x="399" y="254"/>
                    </a:lnTo>
                    <a:lnTo>
                      <a:pt x="397" y="254"/>
                    </a:lnTo>
                    <a:lnTo>
                      <a:pt x="397" y="254"/>
                    </a:lnTo>
                    <a:lnTo>
                      <a:pt x="395" y="254"/>
                    </a:lnTo>
                    <a:lnTo>
                      <a:pt x="395" y="254"/>
                    </a:lnTo>
                    <a:lnTo>
                      <a:pt x="393" y="254"/>
                    </a:lnTo>
                    <a:lnTo>
                      <a:pt x="391" y="256"/>
                    </a:lnTo>
                    <a:lnTo>
                      <a:pt x="387" y="256"/>
                    </a:lnTo>
                    <a:lnTo>
                      <a:pt x="387" y="256"/>
                    </a:lnTo>
                    <a:lnTo>
                      <a:pt x="387" y="256"/>
                    </a:lnTo>
                    <a:lnTo>
                      <a:pt x="387" y="258"/>
                    </a:lnTo>
                    <a:lnTo>
                      <a:pt x="385" y="258"/>
                    </a:lnTo>
                    <a:lnTo>
                      <a:pt x="385" y="260"/>
                    </a:lnTo>
                    <a:lnTo>
                      <a:pt x="385" y="260"/>
                    </a:lnTo>
                    <a:lnTo>
                      <a:pt x="385" y="262"/>
                    </a:lnTo>
                    <a:lnTo>
                      <a:pt x="385" y="262"/>
                    </a:lnTo>
                    <a:lnTo>
                      <a:pt x="387" y="264"/>
                    </a:lnTo>
                    <a:lnTo>
                      <a:pt x="387" y="264"/>
                    </a:lnTo>
                    <a:lnTo>
                      <a:pt x="389" y="264"/>
                    </a:lnTo>
                    <a:lnTo>
                      <a:pt x="389" y="262"/>
                    </a:lnTo>
                    <a:lnTo>
                      <a:pt x="393" y="264"/>
                    </a:lnTo>
                    <a:lnTo>
                      <a:pt x="397" y="264"/>
                    </a:lnTo>
                    <a:lnTo>
                      <a:pt x="401" y="264"/>
                    </a:lnTo>
                    <a:lnTo>
                      <a:pt x="403" y="266"/>
                    </a:lnTo>
                    <a:lnTo>
                      <a:pt x="405" y="266"/>
                    </a:lnTo>
                    <a:lnTo>
                      <a:pt x="405" y="266"/>
                    </a:lnTo>
                    <a:lnTo>
                      <a:pt x="405" y="266"/>
                    </a:lnTo>
                    <a:lnTo>
                      <a:pt x="407" y="264"/>
                    </a:lnTo>
                    <a:lnTo>
                      <a:pt x="409" y="266"/>
                    </a:lnTo>
                    <a:lnTo>
                      <a:pt x="411" y="264"/>
                    </a:lnTo>
                    <a:lnTo>
                      <a:pt x="411" y="264"/>
                    </a:lnTo>
                    <a:lnTo>
                      <a:pt x="413" y="264"/>
                    </a:lnTo>
                    <a:lnTo>
                      <a:pt x="413" y="264"/>
                    </a:lnTo>
                    <a:lnTo>
                      <a:pt x="413" y="264"/>
                    </a:lnTo>
                    <a:lnTo>
                      <a:pt x="415" y="264"/>
                    </a:lnTo>
                    <a:lnTo>
                      <a:pt x="417" y="264"/>
                    </a:lnTo>
                    <a:lnTo>
                      <a:pt x="421" y="262"/>
                    </a:lnTo>
                    <a:lnTo>
                      <a:pt x="423" y="262"/>
                    </a:lnTo>
                    <a:lnTo>
                      <a:pt x="425" y="262"/>
                    </a:lnTo>
                    <a:lnTo>
                      <a:pt x="427" y="262"/>
                    </a:lnTo>
                    <a:lnTo>
                      <a:pt x="427" y="262"/>
                    </a:lnTo>
                    <a:lnTo>
                      <a:pt x="429" y="262"/>
                    </a:lnTo>
                    <a:lnTo>
                      <a:pt x="429" y="260"/>
                    </a:lnTo>
                    <a:lnTo>
                      <a:pt x="431" y="260"/>
                    </a:lnTo>
                    <a:close/>
                    <a:moveTo>
                      <a:pt x="563" y="250"/>
                    </a:moveTo>
                    <a:lnTo>
                      <a:pt x="559" y="254"/>
                    </a:lnTo>
                    <a:lnTo>
                      <a:pt x="557" y="256"/>
                    </a:lnTo>
                    <a:lnTo>
                      <a:pt x="559" y="254"/>
                    </a:lnTo>
                    <a:lnTo>
                      <a:pt x="561" y="254"/>
                    </a:lnTo>
                    <a:lnTo>
                      <a:pt x="563" y="252"/>
                    </a:lnTo>
                    <a:lnTo>
                      <a:pt x="565" y="252"/>
                    </a:lnTo>
                    <a:lnTo>
                      <a:pt x="563" y="252"/>
                    </a:lnTo>
                    <a:lnTo>
                      <a:pt x="563" y="250"/>
                    </a:lnTo>
                    <a:close/>
                    <a:moveTo>
                      <a:pt x="369" y="262"/>
                    </a:moveTo>
                    <a:lnTo>
                      <a:pt x="369" y="262"/>
                    </a:lnTo>
                    <a:lnTo>
                      <a:pt x="369" y="262"/>
                    </a:lnTo>
                    <a:lnTo>
                      <a:pt x="371" y="262"/>
                    </a:lnTo>
                    <a:lnTo>
                      <a:pt x="371" y="262"/>
                    </a:lnTo>
                    <a:lnTo>
                      <a:pt x="371" y="262"/>
                    </a:lnTo>
                    <a:lnTo>
                      <a:pt x="373" y="262"/>
                    </a:lnTo>
                    <a:lnTo>
                      <a:pt x="373" y="262"/>
                    </a:lnTo>
                    <a:lnTo>
                      <a:pt x="373" y="262"/>
                    </a:lnTo>
                    <a:lnTo>
                      <a:pt x="375" y="260"/>
                    </a:lnTo>
                    <a:lnTo>
                      <a:pt x="375" y="260"/>
                    </a:lnTo>
                    <a:lnTo>
                      <a:pt x="373" y="260"/>
                    </a:lnTo>
                    <a:lnTo>
                      <a:pt x="373" y="258"/>
                    </a:lnTo>
                    <a:lnTo>
                      <a:pt x="373" y="258"/>
                    </a:lnTo>
                    <a:lnTo>
                      <a:pt x="373" y="254"/>
                    </a:lnTo>
                    <a:lnTo>
                      <a:pt x="371" y="254"/>
                    </a:lnTo>
                    <a:lnTo>
                      <a:pt x="371" y="254"/>
                    </a:lnTo>
                    <a:lnTo>
                      <a:pt x="369" y="254"/>
                    </a:lnTo>
                    <a:lnTo>
                      <a:pt x="369" y="254"/>
                    </a:lnTo>
                    <a:lnTo>
                      <a:pt x="369" y="256"/>
                    </a:lnTo>
                    <a:lnTo>
                      <a:pt x="367" y="256"/>
                    </a:lnTo>
                    <a:lnTo>
                      <a:pt x="367" y="254"/>
                    </a:lnTo>
                    <a:lnTo>
                      <a:pt x="367" y="254"/>
                    </a:lnTo>
                    <a:lnTo>
                      <a:pt x="365" y="254"/>
                    </a:lnTo>
                    <a:lnTo>
                      <a:pt x="365" y="254"/>
                    </a:lnTo>
                    <a:lnTo>
                      <a:pt x="363" y="254"/>
                    </a:lnTo>
                    <a:lnTo>
                      <a:pt x="363" y="256"/>
                    </a:lnTo>
                    <a:lnTo>
                      <a:pt x="361" y="256"/>
                    </a:lnTo>
                    <a:lnTo>
                      <a:pt x="361" y="254"/>
                    </a:lnTo>
                    <a:lnTo>
                      <a:pt x="361" y="254"/>
                    </a:lnTo>
                    <a:lnTo>
                      <a:pt x="359" y="252"/>
                    </a:lnTo>
                    <a:lnTo>
                      <a:pt x="359" y="252"/>
                    </a:lnTo>
                    <a:lnTo>
                      <a:pt x="357" y="250"/>
                    </a:lnTo>
                    <a:lnTo>
                      <a:pt x="355" y="250"/>
                    </a:lnTo>
                    <a:lnTo>
                      <a:pt x="353" y="252"/>
                    </a:lnTo>
                    <a:lnTo>
                      <a:pt x="353" y="252"/>
                    </a:lnTo>
                    <a:lnTo>
                      <a:pt x="353" y="254"/>
                    </a:lnTo>
                    <a:lnTo>
                      <a:pt x="355" y="256"/>
                    </a:lnTo>
                    <a:lnTo>
                      <a:pt x="357" y="258"/>
                    </a:lnTo>
                    <a:lnTo>
                      <a:pt x="357" y="258"/>
                    </a:lnTo>
                    <a:lnTo>
                      <a:pt x="357" y="258"/>
                    </a:lnTo>
                    <a:lnTo>
                      <a:pt x="359" y="258"/>
                    </a:lnTo>
                    <a:lnTo>
                      <a:pt x="359" y="258"/>
                    </a:lnTo>
                    <a:lnTo>
                      <a:pt x="361" y="260"/>
                    </a:lnTo>
                    <a:lnTo>
                      <a:pt x="359" y="260"/>
                    </a:lnTo>
                    <a:lnTo>
                      <a:pt x="359" y="260"/>
                    </a:lnTo>
                    <a:lnTo>
                      <a:pt x="357" y="262"/>
                    </a:lnTo>
                    <a:lnTo>
                      <a:pt x="355" y="262"/>
                    </a:lnTo>
                    <a:lnTo>
                      <a:pt x="353" y="262"/>
                    </a:lnTo>
                    <a:lnTo>
                      <a:pt x="353" y="260"/>
                    </a:lnTo>
                    <a:lnTo>
                      <a:pt x="351" y="258"/>
                    </a:lnTo>
                    <a:lnTo>
                      <a:pt x="351" y="258"/>
                    </a:lnTo>
                    <a:lnTo>
                      <a:pt x="351" y="258"/>
                    </a:lnTo>
                    <a:lnTo>
                      <a:pt x="351" y="256"/>
                    </a:lnTo>
                    <a:lnTo>
                      <a:pt x="349" y="256"/>
                    </a:lnTo>
                    <a:lnTo>
                      <a:pt x="347" y="256"/>
                    </a:lnTo>
                    <a:lnTo>
                      <a:pt x="345" y="256"/>
                    </a:lnTo>
                    <a:lnTo>
                      <a:pt x="343" y="256"/>
                    </a:lnTo>
                    <a:lnTo>
                      <a:pt x="343" y="256"/>
                    </a:lnTo>
                    <a:lnTo>
                      <a:pt x="341" y="258"/>
                    </a:lnTo>
                    <a:lnTo>
                      <a:pt x="339" y="258"/>
                    </a:lnTo>
                    <a:lnTo>
                      <a:pt x="339" y="258"/>
                    </a:lnTo>
                    <a:lnTo>
                      <a:pt x="337" y="260"/>
                    </a:lnTo>
                    <a:lnTo>
                      <a:pt x="337" y="260"/>
                    </a:lnTo>
                    <a:lnTo>
                      <a:pt x="337" y="264"/>
                    </a:lnTo>
                    <a:lnTo>
                      <a:pt x="337" y="264"/>
                    </a:lnTo>
                    <a:lnTo>
                      <a:pt x="337" y="266"/>
                    </a:lnTo>
                    <a:lnTo>
                      <a:pt x="337" y="266"/>
                    </a:lnTo>
                    <a:lnTo>
                      <a:pt x="339" y="268"/>
                    </a:lnTo>
                    <a:lnTo>
                      <a:pt x="339" y="268"/>
                    </a:lnTo>
                    <a:lnTo>
                      <a:pt x="341" y="268"/>
                    </a:lnTo>
                    <a:lnTo>
                      <a:pt x="343" y="268"/>
                    </a:lnTo>
                    <a:lnTo>
                      <a:pt x="343" y="268"/>
                    </a:lnTo>
                    <a:lnTo>
                      <a:pt x="345" y="268"/>
                    </a:lnTo>
                    <a:lnTo>
                      <a:pt x="345" y="268"/>
                    </a:lnTo>
                    <a:lnTo>
                      <a:pt x="347" y="268"/>
                    </a:lnTo>
                    <a:lnTo>
                      <a:pt x="349" y="266"/>
                    </a:lnTo>
                    <a:lnTo>
                      <a:pt x="353" y="266"/>
                    </a:lnTo>
                    <a:lnTo>
                      <a:pt x="353" y="266"/>
                    </a:lnTo>
                    <a:lnTo>
                      <a:pt x="355" y="266"/>
                    </a:lnTo>
                    <a:lnTo>
                      <a:pt x="357" y="264"/>
                    </a:lnTo>
                    <a:lnTo>
                      <a:pt x="359" y="264"/>
                    </a:lnTo>
                    <a:lnTo>
                      <a:pt x="359" y="264"/>
                    </a:lnTo>
                    <a:lnTo>
                      <a:pt x="361" y="264"/>
                    </a:lnTo>
                    <a:lnTo>
                      <a:pt x="363" y="260"/>
                    </a:lnTo>
                    <a:lnTo>
                      <a:pt x="363" y="262"/>
                    </a:lnTo>
                    <a:lnTo>
                      <a:pt x="363" y="264"/>
                    </a:lnTo>
                    <a:lnTo>
                      <a:pt x="363" y="264"/>
                    </a:lnTo>
                    <a:lnTo>
                      <a:pt x="363" y="264"/>
                    </a:lnTo>
                    <a:lnTo>
                      <a:pt x="367" y="264"/>
                    </a:lnTo>
                    <a:lnTo>
                      <a:pt x="367" y="264"/>
                    </a:lnTo>
                    <a:lnTo>
                      <a:pt x="369" y="264"/>
                    </a:lnTo>
                    <a:lnTo>
                      <a:pt x="369" y="264"/>
                    </a:lnTo>
                    <a:lnTo>
                      <a:pt x="369" y="264"/>
                    </a:lnTo>
                    <a:lnTo>
                      <a:pt x="369" y="264"/>
                    </a:lnTo>
                    <a:lnTo>
                      <a:pt x="369" y="262"/>
                    </a:lnTo>
                    <a:close/>
                    <a:moveTo>
                      <a:pt x="319" y="252"/>
                    </a:moveTo>
                    <a:lnTo>
                      <a:pt x="317" y="252"/>
                    </a:lnTo>
                    <a:lnTo>
                      <a:pt x="315" y="250"/>
                    </a:lnTo>
                    <a:lnTo>
                      <a:pt x="313" y="250"/>
                    </a:lnTo>
                    <a:lnTo>
                      <a:pt x="313" y="250"/>
                    </a:lnTo>
                    <a:lnTo>
                      <a:pt x="311" y="252"/>
                    </a:lnTo>
                    <a:lnTo>
                      <a:pt x="309" y="252"/>
                    </a:lnTo>
                    <a:lnTo>
                      <a:pt x="307" y="252"/>
                    </a:lnTo>
                    <a:lnTo>
                      <a:pt x="305" y="252"/>
                    </a:lnTo>
                    <a:lnTo>
                      <a:pt x="303" y="250"/>
                    </a:lnTo>
                    <a:lnTo>
                      <a:pt x="301" y="252"/>
                    </a:lnTo>
                    <a:lnTo>
                      <a:pt x="301" y="252"/>
                    </a:lnTo>
                    <a:lnTo>
                      <a:pt x="301" y="252"/>
                    </a:lnTo>
                    <a:lnTo>
                      <a:pt x="303" y="254"/>
                    </a:lnTo>
                    <a:lnTo>
                      <a:pt x="303" y="256"/>
                    </a:lnTo>
                    <a:lnTo>
                      <a:pt x="303" y="256"/>
                    </a:lnTo>
                    <a:lnTo>
                      <a:pt x="305" y="256"/>
                    </a:lnTo>
                    <a:lnTo>
                      <a:pt x="307" y="256"/>
                    </a:lnTo>
                    <a:lnTo>
                      <a:pt x="309" y="258"/>
                    </a:lnTo>
                    <a:lnTo>
                      <a:pt x="311" y="260"/>
                    </a:lnTo>
                    <a:lnTo>
                      <a:pt x="311" y="260"/>
                    </a:lnTo>
                    <a:lnTo>
                      <a:pt x="311" y="262"/>
                    </a:lnTo>
                    <a:lnTo>
                      <a:pt x="311" y="262"/>
                    </a:lnTo>
                    <a:lnTo>
                      <a:pt x="311" y="264"/>
                    </a:lnTo>
                    <a:lnTo>
                      <a:pt x="311" y="264"/>
                    </a:lnTo>
                    <a:lnTo>
                      <a:pt x="313" y="264"/>
                    </a:lnTo>
                    <a:lnTo>
                      <a:pt x="313" y="264"/>
                    </a:lnTo>
                    <a:lnTo>
                      <a:pt x="313" y="264"/>
                    </a:lnTo>
                    <a:lnTo>
                      <a:pt x="313" y="262"/>
                    </a:lnTo>
                    <a:lnTo>
                      <a:pt x="315" y="260"/>
                    </a:lnTo>
                    <a:lnTo>
                      <a:pt x="315" y="260"/>
                    </a:lnTo>
                    <a:lnTo>
                      <a:pt x="319" y="258"/>
                    </a:lnTo>
                    <a:lnTo>
                      <a:pt x="321" y="256"/>
                    </a:lnTo>
                    <a:lnTo>
                      <a:pt x="321" y="256"/>
                    </a:lnTo>
                    <a:lnTo>
                      <a:pt x="321" y="256"/>
                    </a:lnTo>
                    <a:lnTo>
                      <a:pt x="319" y="252"/>
                    </a:lnTo>
                    <a:close/>
                    <a:moveTo>
                      <a:pt x="541" y="246"/>
                    </a:moveTo>
                    <a:lnTo>
                      <a:pt x="541" y="246"/>
                    </a:lnTo>
                    <a:lnTo>
                      <a:pt x="541" y="246"/>
                    </a:lnTo>
                    <a:lnTo>
                      <a:pt x="539" y="248"/>
                    </a:lnTo>
                    <a:lnTo>
                      <a:pt x="541" y="250"/>
                    </a:lnTo>
                    <a:lnTo>
                      <a:pt x="543" y="250"/>
                    </a:lnTo>
                    <a:lnTo>
                      <a:pt x="543" y="248"/>
                    </a:lnTo>
                    <a:lnTo>
                      <a:pt x="543" y="246"/>
                    </a:lnTo>
                    <a:lnTo>
                      <a:pt x="543" y="246"/>
                    </a:lnTo>
                    <a:lnTo>
                      <a:pt x="541" y="246"/>
                    </a:lnTo>
                    <a:close/>
                    <a:moveTo>
                      <a:pt x="495" y="242"/>
                    </a:moveTo>
                    <a:lnTo>
                      <a:pt x="493" y="242"/>
                    </a:lnTo>
                    <a:lnTo>
                      <a:pt x="491" y="242"/>
                    </a:lnTo>
                    <a:lnTo>
                      <a:pt x="489" y="244"/>
                    </a:lnTo>
                    <a:lnTo>
                      <a:pt x="487" y="244"/>
                    </a:lnTo>
                    <a:lnTo>
                      <a:pt x="485" y="244"/>
                    </a:lnTo>
                    <a:lnTo>
                      <a:pt x="483" y="242"/>
                    </a:lnTo>
                    <a:lnTo>
                      <a:pt x="481" y="246"/>
                    </a:lnTo>
                    <a:lnTo>
                      <a:pt x="481" y="246"/>
                    </a:lnTo>
                    <a:lnTo>
                      <a:pt x="481" y="248"/>
                    </a:lnTo>
                    <a:lnTo>
                      <a:pt x="481" y="248"/>
                    </a:lnTo>
                    <a:lnTo>
                      <a:pt x="483" y="248"/>
                    </a:lnTo>
                    <a:lnTo>
                      <a:pt x="485" y="246"/>
                    </a:lnTo>
                    <a:lnTo>
                      <a:pt x="485" y="246"/>
                    </a:lnTo>
                    <a:lnTo>
                      <a:pt x="487" y="248"/>
                    </a:lnTo>
                    <a:lnTo>
                      <a:pt x="489" y="248"/>
                    </a:lnTo>
                    <a:lnTo>
                      <a:pt x="491" y="248"/>
                    </a:lnTo>
                    <a:lnTo>
                      <a:pt x="491" y="246"/>
                    </a:lnTo>
                    <a:lnTo>
                      <a:pt x="493" y="246"/>
                    </a:lnTo>
                    <a:lnTo>
                      <a:pt x="495" y="244"/>
                    </a:lnTo>
                    <a:lnTo>
                      <a:pt x="497" y="244"/>
                    </a:lnTo>
                    <a:lnTo>
                      <a:pt x="497" y="244"/>
                    </a:lnTo>
                    <a:lnTo>
                      <a:pt x="497" y="242"/>
                    </a:lnTo>
                    <a:lnTo>
                      <a:pt x="495" y="242"/>
                    </a:lnTo>
                    <a:close/>
                    <a:moveTo>
                      <a:pt x="505" y="242"/>
                    </a:moveTo>
                    <a:lnTo>
                      <a:pt x="505" y="242"/>
                    </a:lnTo>
                    <a:lnTo>
                      <a:pt x="507" y="242"/>
                    </a:lnTo>
                    <a:lnTo>
                      <a:pt x="507" y="242"/>
                    </a:lnTo>
                    <a:lnTo>
                      <a:pt x="507" y="242"/>
                    </a:lnTo>
                    <a:lnTo>
                      <a:pt x="507" y="240"/>
                    </a:lnTo>
                    <a:lnTo>
                      <a:pt x="505" y="240"/>
                    </a:lnTo>
                    <a:lnTo>
                      <a:pt x="505" y="242"/>
                    </a:lnTo>
                    <a:close/>
                    <a:moveTo>
                      <a:pt x="685" y="250"/>
                    </a:moveTo>
                    <a:lnTo>
                      <a:pt x="687" y="246"/>
                    </a:lnTo>
                    <a:lnTo>
                      <a:pt x="687" y="244"/>
                    </a:lnTo>
                    <a:lnTo>
                      <a:pt x="687" y="242"/>
                    </a:lnTo>
                    <a:lnTo>
                      <a:pt x="687" y="240"/>
                    </a:lnTo>
                    <a:lnTo>
                      <a:pt x="685" y="238"/>
                    </a:lnTo>
                    <a:lnTo>
                      <a:pt x="685" y="238"/>
                    </a:lnTo>
                    <a:lnTo>
                      <a:pt x="681" y="238"/>
                    </a:lnTo>
                    <a:lnTo>
                      <a:pt x="677" y="238"/>
                    </a:lnTo>
                    <a:lnTo>
                      <a:pt x="675" y="240"/>
                    </a:lnTo>
                    <a:lnTo>
                      <a:pt x="673" y="242"/>
                    </a:lnTo>
                    <a:lnTo>
                      <a:pt x="673" y="242"/>
                    </a:lnTo>
                    <a:lnTo>
                      <a:pt x="669" y="248"/>
                    </a:lnTo>
                    <a:lnTo>
                      <a:pt x="667" y="254"/>
                    </a:lnTo>
                    <a:lnTo>
                      <a:pt x="665" y="256"/>
                    </a:lnTo>
                    <a:lnTo>
                      <a:pt x="667" y="256"/>
                    </a:lnTo>
                    <a:lnTo>
                      <a:pt x="669" y="256"/>
                    </a:lnTo>
                    <a:lnTo>
                      <a:pt x="671" y="256"/>
                    </a:lnTo>
                    <a:lnTo>
                      <a:pt x="677" y="256"/>
                    </a:lnTo>
                    <a:lnTo>
                      <a:pt x="681" y="254"/>
                    </a:lnTo>
                    <a:lnTo>
                      <a:pt x="681" y="252"/>
                    </a:lnTo>
                    <a:lnTo>
                      <a:pt x="685" y="250"/>
                    </a:lnTo>
                    <a:close/>
                    <a:moveTo>
                      <a:pt x="573" y="234"/>
                    </a:moveTo>
                    <a:lnTo>
                      <a:pt x="573" y="234"/>
                    </a:lnTo>
                    <a:lnTo>
                      <a:pt x="571" y="234"/>
                    </a:lnTo>
                    <a:lnTo>
                      <a:pt x="571" y="234"/>
                    </a:lnTo>
                    <a:lnTo>
                      <a:pt x="571" y="234"/>
                    </a:lnTo>
                    <a:lnTo>
                      <a:pt x="571" y="236"/>
                    </a:lnTo>
                    <a:lnTo>
                      <a:pt x="569" y="236"/>
                    </a:lnTo>
                    <a:lnTo>
                      <a:pt x="569" y="238"/>
                    </a:lnTo>
                    <a:lnTo>
                      <a:pt x="569" y="238"/>
                    </a:lnTo>
                    <a:lnTo>
                      <a:pt x="567" y="238"/>
                    </a:lnTo>
                    <a:lnTo>
                      <a:pt x="567" y="240"/>
                    </a:lnTo>
                    <a:lnTo>
                      <a:pt x="565" y="242"/>
                    </a:lnTo>
                    <a:lnTo>
                      <a:pt x="565" y="244"/>
                    </a:lnTo>
                    <a:lnTo>
                      <a:pt x="565" y="244"/>
                    </a:lnTo>
                    <a:lnTo>
                      <a:pt x="565" y="246"/>
                    </a:lnTo>
                    <a:lnTo>
                      <a:pt x="563" y="246"/>
                    </a:lnTo>
                    <a:lnTo>
                      <a:pt x="563" y="248"/>
                    </a:lnTo>
                    <a:lnTo>
                      <a:pt x="563" y="248"/>
                    </a:lnTo>
                    <a:lnTo>
                      <a:pt x="565" y="248"/>
                    </a:lnTo>
                    <a:lnTo>
                      <a:pt x="567" y="250"/>
                    </a:lnTo>
                    <a:lnTo>
                      <a:pt x="567" y="248"/>
                    </a:lnTo>
                    <a:lnTo>
                      <a:pt x="567" y="248"/>
                    </a:lnTo>
                    <a:lnTo>
                      <a:pt x="567" y="248"/>
                    </a:lnTo>
                    <a:lnTo>
                      <a:pt x="567" y="246"/>
                    </a:lnTo>
                    <a:lnTo>
                      <a:pt x="569" y="244"/>
                    </a:lnTo>
                    <a:lnTo>
                      <a:pt x="571" y="244"/>
                    </a:lnTo>
                    <a:lnTo>
                      <a:pt x="571" y="244"/>
                    </a:lnTo>
                    <a:lnTo>
                      <a:pt x="573" y="242"/>
                    </a:lnTo>
                    <a:lnTo>
                      <a:pt x="573" y="238"/>
                    </a:lnTo>
                    <a:lnTo>
                      <a:pt x="573" y="236"/>
                    </a:lnTo>
                    <a:lnTo>
                      <a:pt x="575" y="234"/>
                    </a:lnTo>
                    <a:lnTo>
                      <a:pt x="573" y="234"/>
                    </a:lnTo>
                    <a:close/>
                    <a:moveTo>
                      <a:pt x="575" y="234"/>
                    </a:moveTo>
                    <a:lnTo>
                      <a:pt x="575" y="234"/>
                    </a:lnTo>
                    <a:lnTo>
                      <a:pt x="575" y="234"/>
                    </a:lnTo>
                    <a:lnTo>
                      <a:pt x="577" y="234"/>
                    </a:lnTo>
                    <a:lnTo>
                      <a:pt x="577" y="236"/>
                    </a:lnTo>
                    <a:lnTo>
                      <a:pt x="579" y="236"/>
                    </a:lnTo>
                    <a:lnTo>
                      <a:pt x="579" y="234"/>
                    </a:lnTo>
                    <a:lnTo>
                      <a:pt x="577" y="232"/>
                    </a:lnTo>
                    <a:lnTo>
                      <a:pt x="575" y="234"/>
                    </a:lnTo>
                    <a:close/>
                    <a:moveTo>
                      <a:pt x="301" y="232"/>
                    </a:moveTo>
                    <a:lnTo>
                      <a:pt x="301" y="232"/>
                    </a:lnTo>
                    <a:lnTo>
                      <a:pt x="301" y="234"/>
                    </a:lnTo>
                    <a:lnTo>
                      <a:pt x="301" y="234"/>
                    </a:lnTo>
                    <a:lnTo>
                      <a:pt x="301" y="234"/>
                    </a:lnTo>
                    <a:lnTo>
                      <a:pt x="301" y="232"/>
                    </a:lnTo>
                    <a:lnTo>
                      <a:pt x="301" y="232"/>
                    </a:lnTo>
                    <a:lnTo>
                      <a:pt x="301" y="232"/>
                    </a:lnTo>
                    <a:close/>
                    <a:moveTo>
                      <a:pt x="525" y="232"/>
                    </a:moveTo>
                    <a:lnTo>
                      <a:pt x="525" y="232"/>
                    </a:lnTo>
                    <a:lnTo>
                      <a:pt x="525" y="234"/>
                    </a:lnTo>
                    <a:lnTo>
                      <a:pt x="525" y="234"/>
                    </a:lnTo>
                    <a:lnTo>
                      <a:pt x="525" y="234"/>
                    </a:lnTo>
                    <a:lnTo>
                      <a:pt x="527" y="234"/>
                    </a:lnTo>
                    <a:lnTo>
                      <a:pt x="527" y="234"/>
                    </a:lnTo>
                    <a:lnTo>
                      <a:pt x="527" y="234"/>
                    </a:lnTo>
                    <a:lnTo>
                      <a:pt x="527" y="232"/>
                    </a:lnTo>
                    <a:lnTo>
                      <a:pt x="525" y="232"/>
                    </a:lnTo>
                    <a:close/>
                    <a:moveTo>
                      <a:pt x="399" y="232"/>
                    </a:moveTo>
                    <a:lnTo>
                      <a:pt x="399" y="234"/>
                    </a:lnTo>
                    <a:lnTo>
                      <a:pt x="401" y="234"/>
                    </a:lnTo>
                    <a:lnTo>
                      <a:pt x="403" y="234"/>
                    </a:lnTo>
                    <a:lnTo>
                      <a:pt x="403" y="232"/>
                    </a:lnTo>
                    <a:lnTo>
                      <a:pt x="401" y="232"/>
                    </a:lnTo>
                    <a:lnTo>
                      <a:pt x="399" y="232"/>
                    </a:lnTo>
                    <a:close/>
                    <a:moveTo>
                      <a:pt x="281" y="234"/>
                    </a:moveTo>
                    <a:lnTo>
                      <a:pt x="281" y="236"/>
                    </a:lnTo>
                    <a:lnTo>
                      <a:pt x="281" y="234"/>
                    </a:lnTo>
                    <a:lnTo>
                      <a:pt x="283" y="234"/>
                    </a:lnTo>
                    <a:lnTo>
                      <a:pt x="283" y="234"/>
                    </a:lnTo>
                    <a:lnTo>
                      <a:pt x="287" y="234"/>
                    </a:lnTo>
                    <a:lnTo>
                      <a:pt x="289" y="234"/>
                    </a:lnTo>
                    <a:lnTo>
                      <a:pt x="291" y="234"/>
                    </a:lnTo>
                    <a:lnTo>
                      <a:pt x="293" y="234"/>
                    </a:lnTo>
                    <a:lnTo>
                      <a:pt x="293" y="232"/>
                    </a:lnTo>
                    <a:lnTo>
                      <a:pt x="293" y="232"/>
                    </a:lnTo>
                    <a:lnTo>
                      <a:pt x="297" y="230"/>
                    </a:lnTo>
                    <a:lnTo>
                      <a:pt x="297" y="230"/>
                    </a:lnTo>
                    <a:lnTo>
                      <a:pt x="295" y="228"/>
                    </a:lnTo>
                    <a:lnTo>
                      <a:pt x="281" y="228"/>
                    </a:lnTo>
                    <a:lnTo>
                      <a:pt x="277" y="230"/>
                    </a:lnTo>
                    <a:lnTo>
                      <a:pt x="277" y="232"/>
                    </a:lnTo>
                    <a:lnTo>
                      <a:pt x="275" y="232"/>
                    </a:lnTo>
                    <a:lnTo>
                      <a:pt x="275" y="234"/>
                    </a:lnTo>
                    <a:lnTo>
                      <a:pt x="281" y="234"/>
                    </a:lnTo>
                    <a:close/>
                    <a:moveTo>
                      <a:pt x="317" y="228"/>
                    </a:moveTo>
                    <a:lnTo>
                      <a:pt x="317" y="228"/>
                    </a:lnTo>
                    <a:lnTo>
                      <a:pt x="315" y="228"/>
                    </a:lnTo>
                    <a:lnTo>
                      <a:pt x="315" y="230"/>
                    </a:lnTo>
                    <a:lnTo>
                      <a:pt x="315" y="230"/>
                    </a:lnTo>
                    <a:lnTo>
                      <a:pt x="315" y="230"/>
                    </a:lnTo>
                    <a:lnTo>
                      <a:pt x="317" y="230"/>
                    </a:lnTo>
                    <a:lnTo>
                      <a:pt x="319" y="230"/>
                    </a:lnTo>
                    <a:lnTo>
                      <a:pt x="319" y="230"/>
                    </a:lnTo>
                    <a:lnTo>
                      <a:pt x="319" y="230"/>
                    </a:lnTo>
                    <a:lnTo>
                      <a:pt x="319" y="228"/>
                    </a:lnTo>
                    <a:lnTo>
                      <a:pt x="317" y="228"/>
                    </a:lnTo>
                    <a:close/>
                    <a:moveTo>
                      <a:pt x="621" y="224"/>
                    </a:moveTo>
                    <a:lnTo>
                      <a:pt x="621" y="226"/>
                    </a:lnTo>
                    <a:lnTo>
                      <a:pt x="621" y="226"/>
                    </a:lnTo>
                    <a:lnTo>
                      <a:pt x="621" y="226"/>
                    </a:lnTo>
                    <a:lnTo>
                      <a:pt x="621" y="226"/>
                    </a:lnTo>
                    <a:lnTo>
                      <a:pt x="623" y="226"/>
                    </a:lnTo>
                    <a:lnTo>
                      <a:pt x="623" y="224"/>
                    </a:lnTo>
                    <a:lnTo>
                      <a:pt x="621" y="224"/>
                    </a:lnTo>
                    <a:lnTo>
                      <a:pt x="621" y="224"/>
                    </a:lnTo>
                    <a:close/>
                    <a:moveTo>
                      <a:pt x="159" y="224"/>
                    </a:moveTo>
                    <a:lnTo>
                      <a:pt x="159" y="222"/>
                    </a:lnTo>
                    <a:lnTo>
                      <a:pt x="157" y="222"/>
                    </a:lnTo>
                    <a:lnTo>
                      <a:pt x="157" y="222"/>
                    </a:lnTo>
                    <a:lnTo>
                      <a:pt x="157" y="224"/>
                    </a:lnTo>
                    <a:lnTo>
                      <a:pt x="157" y="224"/>
                    </a:lnTo>
                    <a:lnTo>
                      <a:pt x="157" y="226"/>
                    </a:lnTo>
                    <a:lnTo>
                      <a:pt x="159" y="224"/>
                    </a:lnTo>
                    <a:lnTo>
                      <a:pt x="159" y="224"/>
                    </a:lnTo>
                    <a:close/>
                    <a:moveTo>
                      <a:pt x="621" y="222"/>
                    </a:moveTo>
                    <a:lnTo>
                      <a:pt x="621" y="224"/>
                    </a:lnTo>
                    <a:lnTo>
                      <a:pt x="623" y="224"/>
                    </a:lnTo>
                    <a:lnTo>
                      <a:pt x="623" y="222"/>
                    </a:lnTo>
                    <a:lnTo>
                      <a:pt x="621" y="222"/>
                    </a:lnTo>
                    <a:lnTo>
                      <a:pt x="621" y="222"/>
                    </a:lnTo>
                    <a:close/>
                    <a:moveTo>
                      <a:pt x="625" y="220"/>
                    </a:moveTo>
                    <a:lnTo>
                      <a:pt x="623" y="220"/>
                    </a:lnTo>
                    <a:lnTo>
                      <a:pt x="623" y="222"/>
                    </a:lnTo>
                    <a:lnTo>
                      <a:pt x="623" y="220"/>
                    </a:lnTo>
                    <a:lnTo>
                      <a:pt x="625" y="218"/>
                    </a:lnTo>
                    <a:lnTo>
                      <a:pt x="625" y="218"/>
                    </a:lnTo>
                    <a:lnTo>
                      <a:pt x="625" y="220"/>
                    </a:lnTo>
                    <a:close/>
                    <a:moveTo>
                      <a:pt x="617" y="218"/>
                    </a:moveTo>
                    <a:lnTo>
                      <a:pt x="615" y="218"/>
                    </a:lnTo>
                    <a:lnTo>
                      <a:pt x="613" y="216"/>
                    </a:lnTo>
                    <a:lnTo>
                      <a:pt x="613" y="216"/>
                    </a:lnTo>
                    <a:lnTo>
                      <a:pt x="613" y="218"/>
                    </a:lnTo>
                    <a:lnTo>
                      <a:pt x="613" y="220"/>
                    </a:lnTo>
                    <a:lnTo>
                      <a:pt x="613" y="222"/>
                    </a:lnTo>
                    <a:lnTo>
                      <a:pt x="613" y="222"/>
                    </a:lnTo>
                    <a:lnTo>
                      <a:pt x="613" y="222"/>
                    </a:lnTo>
                    <a:lnTo>
                      <a:pt x="613" y="222"/>
                    </a:lnTo>
                    <a:lnTo>
                      <a:pt x="611" y="226"/>
                    </a:lnTo>
                    <a:lnTo>
                      <a:pt x="611" y="228"/>
                    </a:lnTo>
                    <a:lnTo>
                      <a:pt x="613" y="230"/>
                    </a:lnTo>
                    <a:lnTo>
                      <a:pt x="615" y="228"/>
                    </a:lnTo>
                    <a:lnTo>
                      <a:pt x="617" y="228"/>
                    </a:lnTo>
                    <a:lnTo>
                      <a:pt x="617" y="226"/>
                    </a:lnTo>
                    <a:lnTo>
                      <a:pt x="619" y="224"/>
                    </a:lnTo>
                    <a:lnTo>
                      <a:pt x="619" y="222"/>
                    </a:lnTo>
                    <a:lnTo>
                      <a:pt x="619" y="222"/>
                    </a:lnTo>
                    <a:lnTo>
                      <a:pt x="617" y="220"/>
                    </a:lnTo>
                    <a:lnTo>
                      <a:pt x="617" y="218"/>
                    </a:lnTo>
                    <a:close/>
                    <a:moveTo>
                      <a:pt x="301" y="260"/>
                    </a:moveTo>
                    <a:lnTo>
                      <a:pt x="301" y="258"/>
                    </a:lnTo>
                    <a:lnTo>
                      <a:pt x="301" y="256"/>
                    </a:lnTo>
                    <a:lnTo>
                      <a:pt x="301" y="254"/>
                    </a:lnTo>
                    <a:lnTo>
                      <a:pt x="301" y="254"/>
                    </a:lnTo>
                    <a:lnTo>
                      <a:pt x="301" y="248"/>
                    </a:lnTo>
                    <a:lnTo>
                      <a:pt x="301" y="248"/>
                    </a:lnTo>
                    <a:lnTo>
                      <a:pt x="301" y="246"/>
                    </a:lnTo>
                    <a:lnTo>
                      <a:pt x="301" y="244"/>
                    </a:lnTo>
                    <a:lnTo>
                      <a:pt x="297" y="242"/>
                    </a:lnTo>
                    <a:lnTo>
                      <a:pt x="295" y="242"/>
                    </a:lnTo>
                    <a:lnTo>
                      <a:pt x="293" y="244"/>
                    </a:lnTo>
                    <a:lnTo>
                      <a:pt x="291" y="244"/>
                    </a:lnTo>
                    <a:lnTo>
                      <a:pt x="287" y="244"/>
                    </a:lnTo>
                    <a:lnTo>
                      <a:pt x="283" y="244"/>
                    </a:lnTo>
                    <a:lnTo>
                      <a:pt x="279" y="242"/>
                    </a:lnTo>
                    <a:lnTo>
                      <a:pt x="277" y="240"/>
                    </a:lnTo>
                    <a:lnTo>
                      <a:pt x="275" y="238"/>
                    </a:lnTo>
                    <a:lnTo>
                      <a:pt x="277" y="236"/>
                    </a:lnTo>
                    <a:lnTo>
                      <a:pt x="275" y="236"/>
                    </a:lnTo>
                    <a:lnTo>
                      <a:pt x="275" y="236"/>
                    </a:lnTo>
                    <a:lnTo>
                      <a:pt x="273" y="234"/>
                    </a:lnTo>
                    <a:lnTo>
                      <a:pt x="273" y="232"/>
                    </a:lnTo>
                    <a:lnTo>
                      <a:pt x="273" y="230"/>
                    </a:lnTo>
                    <a:lnTo>
                      <a:pt x="271" y="230"/>
                    </a:lnTo>
                    <a:lnTo>
                      <a:pt x="269" y="230"/>
                    </a:lnTo>
                    <a:lnTo>
                      <a:pt x="267" y="230"/>
                    </a:lnTo>
                    <a:lnTo>
                      <a:pt x="265" y="230"/>
                    </a:lnTo>
                    <a:lnTo>
                      <a:pt x="265" y="228"/>
                    </a:lnTo>
                    <a:lnTo>
                      <a:pt x="261" y="228"/>
                    </a:lnTo>
                    <a:lnTo>
                      <a:pt x="259" y="226"/>
                    </a:lnTo>
                    <a:lnTo>
                      <a:pt x="259" y="226"/>
                    </a:lnTo>
                    <a:lnTo>
                      <a:pt x="257" y="224"/>
                    </a:lnTo>
                    <a:lnTo>
                      <a:pt x="257" y="224"/>
                    </a:lnTo>
                    <a:lnTo>
                      <a:pt x="255" y="226"/>
                    </a:lnTo>
                    <a:lnTo>
                      <a:pt x="253" y="226"/>
                    </a:lnTo>
                    <a:lnTo>
                      <a:pt x="251" y="226"/>
                    </a:lnTo>
                    <a:lnTo>
                      <a:pt x="251" y="226"/>
                    </a:lnTo>
                    <a:lnTo>
                      <a:pt x="249" y="222"/>
                    </a:lnTo>
                    <a:lnTo>
                      <a:pt x="249" y="220"/>
                    </a:lnTo>
                    <a:lnTo>
                      <a:pt x="247" y="220"/>
                    </a:lnTo>
                    <a:lnTo>
                      <a:pt x="245" y="222"/>
                    </a:lnTo>
                    <a:lnTo>
                      <a:pt x="245" y="222"/>
                    </a:lnTo>
                    <a:lnTo>
                      <a:pt x="245" y="222"/>
                    </a:lnTo>
                    <a:lnTo>
                      <a:pt x="243" y="224"/>
                    </a:lnTo>
                    <a:lnTo>
                      <a:pt x="243" y="226"/>
                    </a:lnTo>
                    <a:lnTo>
                      <a:pt x="241" y="228"/>
                    </a:lnTo>
                    <a:lnTo>
                      <a:pt x="241" y="230"/>
                    </a:lnTo>
                    <a:lnTo>
                      <a:pt x="239" y="230"/>
                    </a:lnTo>
                    <a:lnTo>
                      <a:pt x="239" y="230"/>
                    </a:lnTo>
                    <a:lnTo>
                      <a:pt x="237" y="230"/>
                    </a:lnTo>
                    <a:lnTo>
                      <a:pt x="237" y="230"/>
                    </a:lnTo>
                    <a:lnTo>
                      <a:pt x="235" y="230"/>
                    </a:lnTo>
                    <a:lnTo>
                      <a:pt x="233" y="230"/>
                    </a:lnTo>
                    <a:lnTo>
                      <a:pt x="231" y="230"/>
                    </a:lnTo>
                    <a:lnTo>
                      <a:pt x="229" y="230"/>
                    </a:lnTo>
                    <a:lnTo>
                      <a:pt x="227" y="228"/>
                    </a:lnTo>
                    <a:lnTo>
                      <a:pt x="225" y="228"/>
                    </a:lnTo>
                    <a:lnTo>
                      <a:pt x="223" y="228"/>
                    </a:lnTo>
                    <a:lnTo>
                      <a:pt x="221" y="228"/>
                    </a:lnTo>
                    <a:lnTo>
                      <a:pt x="217" y="228"/>
                    </a:lnTo>
                    <a:lnTo>
                      <a:pt x="215" y="228"/>
                    </a:lnTo>
                    <a:lnTo>
                      <a:pt x="213" y="228"/>
                    </a:lnTo>
                    <a:lnTo>
                      <a:pt x="211" y="228"/>
                    </a:lnTo>
                    <a:lnTo>
                      <a:pt x="211" y="226"/>
                    </a:lnTo>
                    <a:lnTo>
                      <a:pt x="211" y="222"/>
                    </a:lnTo>
                    <a:lnTo>
                      <a:pt x="209" y="222"/>
                    </a:lnTo>
                    <a:lnTo>
                      <a:pt x="209" y="220"/>
                    </a:lnTo>
                    <a:lnTo>
                      <a:pt x="207" y="218"/>
                    </a:lnTo>
                    <a:lnTo>
                      <a:pt x="207" y="218"/>
                    </a:lnTo>
                    <a:lnTo>
                      <a:pt x="205" y="218"/>
                    </a:lnTo>
                    <a:lnTo>
                      <a:pt x="205" y="218"/>
                    </a:lnTo>
                    <a:lnTo>
                      <a:pt x="203" y="218"/>
                    </a:lnTo>
                    <a:lnTo>
                      <a:pt x="201" y="218"/>
                    </a:lnTo>
                    <a:lnTo>
                      <a:pt x="199" y="218"/>
                    </a:lnTo>
                    <a:lnTo>
                      <a:pt x="199" y="218"/>
                    </a:lnTo>
                    <a:lnTo>
                      <a:pt x="197" y="218"/>
                    </a:lnTo>
                    <a:lnTo>
                      <a:pt x="195" y="216"/>
                    </a:lnTo>
                    <a:lnTo>
                      <a:pt x="193" y="216"/>
                    </a:lnTo>
                    <a:lnTo>
                      <a:pt x="193" y="214"/>
                    </a:lnTo>
                    <a:lnTo>
                      <a:pt x="191" y="212"/>
                    </a:lnTo>
                    <a:lnTo>
                      <a:pt x="189" y="212"/>
                    </a:lnTo>
                    <a:lnTo>
                      <a:pt x="187" y="212"/>
                    </a:lnTo>
                    <a:lnTo>
                      <a:pt x="187" y="214"/>
                    </a:lnTo>
                    <a:lnTo>
                      <a:pt x="185" y="214"/>
                    </a:lnTo>
                    <a:lnTo>
                      <a:pt x="185" y="214"/>
                    </a:lnTo>
                    <a:lnTo>
                      <a:pt x="183" y="214"/>
                    </a:lnTo>
                    <a:lnTo>
                      <a:pt x="181" y="214"/>
                    </a:lnTo>
                    <a:lnTo>
                      <a:pt x="179" y="214"/>
                    </a:lnTo>
                    <a:lnTo>
                      <a:pt x="177" y="214"/>
                    </a:lnTo>
                    <a:lnTo>
                      <a:pt x="175" y="212"/>
                    </a:lnTo>
                    <a:lnTo>
                      <a:pt x="173" y="212"/>
                    </a:lnTo>
                    <a:lnTo>
                      <a:pt x="171" y="212"/>
                    </a:lnTo>
                    <a:lnTo>
                      <a:pt x="171" y="212"/>
                    </a:lnTo>
                    <a:lnTo>
                      <a:pt x="169" y="214"/>
                    </a:lnTo>
                    <a:lnTo>
                      <a:pt x="169" y="216"/>
                    </a:lnTo>
                    <a:lnTo>
                      <a:pt x="167" y="222"/>
                    </a:lnTo>
                    <a:lnTo>
                      <a:pt x="167" y="222"/>
                    </a:lnTo>
                    <a:lnTo>
                      <a:pt x="165" y="222"/>
                    </a:lnTo>
                    <a:lnTo>
                      <a:pt x="165" y="222"/>
                    </a:lnTo>
                    <a:lnTo>
                      <a:pt x="163" y="224"/>
                    </a:lnTo>
                    <a:lnTo>
                      <a:pt x="163" y="226"/>
                    </a:lnTo>
                    <a:lnTo>
                      <a:pt x="161" y="228"/>
                    </a:lnTo>
                    <a:lnTo>
                      <a:pt x="161" y="228"/>
                    </a:lnTo>
                    <a:lnTo>
                      <a:pt x="161" y="226"/>
                    </a:lnTo>
                    <a:lnTo>
                      <a:pt x="161" y="226"/>
                    </a:lnTo>
                    <a:lnTo>
                      <a:pt x="161" y="226"/>
                    </a:lnTo>
                    <a:lnTo>
                      <a:pt x="159" y="226"/>
                    </a:lnTo>
                    <a:lnTo>
                      <a:pt x="159" y="226"/>
                    </a:lnTo>
                    <a:lnTo>
                      <a:pt x="157" y="228"/>
                    </a:lnTo>
                    <a:lnTo>
                      <a:pt x="159" y="228"/>
                    </a:lnTo>
                    <a:lnTo>
                      <a:pt x="159" y="228"/>
                    </a:lnTo>
                    <a:lnTo>
                      <a:pt x="159" y="228"/>
                    </a:lnTo>
                    <a:lnTo>
                      <a:pt x="161" y="228"/>
                    </a:lnTo>
                    <a:lnTo>
                      <a:pt x="161" y="228"/>
                    </a:lnTo>
                    <a:lnTo>
                      <a:pt x="163" y="228"/>
                    </a:lnTo>
                    <a:lnTo>
                      <a:pt x="165" y="228"/>
                    </a:lnTo>
                    <a:lnTo>
                      <a:pt x="167" y="228"/>
                    </a:lnTo>
                    <a:lnTo>
                      <a:pt x="169" y="228"/>
                    </a:lnTo>
                    <a:lnTo>
                      <a:pt x="173" y="230"/>
                    </a:lnTo>
                    <a:lnTo>
                      <a:pt x="177" y="232"/>
                    </a:lnTo>
                    <a:lnTo>
                      <a:pt x="177" y="234"/>
                    </a:lnTo>
                    <a:lnTo>
                      <a:pt x="177" y="234"/>
                    </a:lnTo>
                    <a:lnTo>
                      <a:pt x="175" y="236"/>
                    </a:lnTo>
                    <a:lnTo>
                      <a:pt x="175" y="236"/>
                    </a:lnTo>
                    <a:lnTo>
                      <a:pt x="177" y="238"/>
                    </a:lnTo>
                    <a:lnTo>
                      <a:pt x="177" y="238"/>
                    </a:lnTo>
                    <a:lnTo>
                      <a:pt x="179" y="238"/>
                    </a:lnTo>
                    <a:lnTo>
                      <a:pt x="187" y="240"/>
                    </a:lnTo>
                    <a:lnTo>
                      <a:pt x="189" y="240"/>
                    </a:lnTo>
                    <a:lnTo>
                      <a:pt x="193" y="240"/>
                    </a:lnTo>
                    <a:lnTo>
                      <a:pt x="195" y="242"/>
                    </a:lnTo>
                    <a:lnTo>
                      <a:pt x="195" y="242"/>
                    </a:lnTo>
                    <a:lnTo>
                      <a:pt x="197" y="244"/>
                    </a:lnTo>
                    <a:lnTo>
                      <a:pt x="199" y="244"/>
                    </a:lnTo>
                    <a:lnTo>
                      <a:pt x="203" y="246"/>
                    </a:lnTo>
                    <a:lnTo>
                      <a:pt x="205" y="246"/>
                    </a:lnTo>
                    <a:lnTo>
                      <a:pt x="207" y="246"/>
                    </a:lnTo>
                    <a:lnTo>
                      <a:pt x="209" y="244"/>
                    </a:lnTo>
                    <a:lnTo>
                      <a:pt x="209" y="244"/>
                    </a:lnTo>
                    <a:lnTo>
                      <a:pt x="213" y="242"/>
                    </a:lnTo>
                    <a:lnTo>
                      <a:pt x="213" y="242"/>
                    </a:lnTo>
                    <a:lnTo>
                      <a:pt x="215" y="244"/>
                    </a:lnTo>
                    <a:lnTo>
                      <a:pt x="219" y="244"/>
                    </a:lnTo>
                    <a:lnTo>
                      <a:pt x="221" y="244"/>
                    </a:lnTo>
                    <a:lnTo>
                      <a:pt x="229" y="246"/>
                    </a:lnTo>
                    <a:lnTo>
                      <a:pt x="233" y="246"/>
                    </a:lnTo>
                    <a:lnTo>
                      <a:pt x="241" y="252"/>
                    </a:lnTo>
                    <a:lnTo>
                      <a:pt x="245" y="252"/>
                    </a:lnTo>
                    <a:lnTo>
                      <a:pt x="247" y="254"/>
                    </a:lnTo>
                    <a:lnTo>
                      <a:pt x="253" y="254"/>
                    </a:lnTo>
                    <a:lnTo>
                      <a:pt x="255" y="254"/>
                    </a:lnTo>
                    <a:lnTo>
                      <a:pt x="265" y="254"/>
                    </a:lnTo>
                    <a:lnTo>
                      <a:pt x="269" y="256"/>
                    </a:lnTo>
                    <a:lnTo>
                      <a:pt x="271" y="256"/>
                    </a:lnTo>
                    <a:lnTo>
                      <a:pt x="273" y="256"/>
                    </a:lnTo>
                    <a:lnTo>
                      <a:pt x="275" y="256"/>
                    </a:lnTo>
                    <a:lnTo>
                      <a:pt x="277" y="256"/>
                    </a:lnTo>
                    <a:lnTo>
                      <a:pt x="279" y="254"/>
                    </a:lnTo>
                    <a:lnTo>
                      <a:pt x="281" y="254"/>
                    </a:lnTo>
                    <a:lnTo>
                      <a:pt x="283" y="254"/>
                    </a:lnTo>
                    <a:lnTo>
                      <a:pt x="289" y="258"/>
                    </a:lnTo>
                    <a:lnTo>
                      <a:pt x="293" y="260"/>
                    </a:lnTo>
                    <a:lnTo>
                      <a:pt x="297" y="260"/>
                    </a:lnTo>
                    <a:lnTo>
                      <a:pt x="299" y="260"/>
                    </a:lnTo>
                    <a:lnTo>
                      <a:pt x="299" y="260"/>
                    </a:lnTo>
                    <a:lnTo>
                      <a:pt x="299" y="262"/>
                    </a:lnTo>
                    <a:lnTo>
                      <a:pt x="301" y="262"/>
                    </a:lnTo>
                    <a:lnTo>
                      <a:pt x="303" y="262"/>
                    </a:lnTo>
                    <a:lnTo>
                      <a:pt x="303" y="262"/>
                    </a:lnTo>
                    <a:lnTo>
                      <a:pt x="303" y="262"/>
                    </a:lnTo>
                    <a:lnTo>
                      <a:pt x="301" y="260"/>
                    </a:lnTo>
                    <a:close/>
                    <a:moveTo>
                      <a:pt x="453" y="212"/>
                    </a:moveTo>
                    <a:lnTo>
                      <a:pt x="455" y="212"/>
                    </a:lnTo>
                    <a:lnTo>
                      <a:pt x="455" y="214"/>
                    </a:lnTo>
                    <a:lnTo>
                      <a:pt x="455" y="212"/>
                    </a:lnTo>
                    <a:lnTo>
                      <a:pt x="455" y="212"/>
                    </a:lnTo>
                    <a:lnTo>
                      <a:pt x="453" y="212"/>
                    </a:lnTo>
                    <a:lnTo>
                      <a:pt x="453" y="212"/>
                    </a:lnTo>
                    <a:close/>
                    <a:moveTo>
                      <a:pt x="399" y="222"/>
                    </a:moveTo>
                    <a:lnTo>
                      <a:pt x="399" y="218"/>
                    </a:lnTo>
                    <a:lnTo>
                      <a:pt x="399" y="212"/>
                    </a:lnTo>
                    <a:lnTo>
                      <a:pt x="399" y="212"/>
                    </a:lnTo>
                    <a:lnTo>
                      <a:pt x="399" y="210"/>
                    </a:lnTo>
                    <a:lnTo>
                      <a:pt x="399" y="210"/>
                    </a:lnTo>
                    <a:lnTo>
                      <a:pt x="397" y="214"/>
                    </a:lnTo>
                    <a:lnTo>
                      <a:pt x="397" y="216"/>
                    </a:lnTo>
                    <a:lnTo>
                      <a:pt x="397" y="218"/>
                    </a:lnTo>
                    <a:lnTo>
                      <a:pt x="397" y="220"/>
                    </a:lnTo>
                    <a:lnTo>
                      <a:pt x="399" y="222"/>
                    </a:lnTo>
                    <a:close/>
                    <a:moveTo>
                      <a:pt x="277" y="208"/>
                    </a:moveTo>
                    <a:lnTo>
                      <a:pt x="277" y="208"/>
                    </a:lnTo>
                    <a:lnTo>
                      <a:pt x="275" y="208"/>
                    </a:lnTo>
                    <a:lnTo>
                      <a:pt x="275" y="210"/>
                    </a:lnTo>
                    <a:lnTo>
                      <a:pt x="275" y="210"/>
                    </a:lnTo>
                    <a:lnTo>
                      <a:pt x="277" y="210"/>
                    </a:lnTo>
                    <a:lnTo>
                      <a:pt x="277" y="210"/>
                    </a:lnTo>
                    <a:lnTo>
                      <a:pt x="277" y="208"/>
                    </a:lnTo>
                    <a:close/>
                    <a:moveTo>
                      <a:pt x="591" y="206"/>
                    </a:moveTo>
                    <a:lnTo>
                      <a:pt x="591" y="206"/>
                    </a:lnTo>
                    <a:lnTo>
                      <a:pt x="591" y="206"/>
                    </a:lnTo>
                    <a:lnTo>
                      <a:pt x="591" y="208"/>
                    </a:lnTo>
                    <a:lnTo>
                      <a:pt x="591" y="210"/>
                    </a:lnTo>
                    <a:lnTo>
                      <a:pt x="591" y="212"/>
                    </a:lnTo>
                    <a:lnTo>
                      <a:pt x="591" y="212"/>
                    </a:lnTo>
                    <a:lnTo>
                      <a:pt x="591" y="212"/>
                    </a:lnTo>
                    <a:lnTo>
                      <a:pt x="593" y="210"/>
                    </a:lnTo>
                    <a:lnTo>
                      <a:pt x="593" y="210"/>
                    </a:lnTo>
                    <a:lnTo>
                      <a:pt x="591" y="208"/>
                    </a:lnTo>
                    <a:lnTo>
                      <a:pt x="591" y="206"/>
                    </a:lnTo>
                    <a:close/>
                    <a:moveTo>
                      <a:pt x="623" y="210"/>
                    </a:moveTo>
                    <a:lnTo>
                      <a:pt x="623" y="208"/>
                    </a:lnTo>
                    <a:lnTo>
                      <a:pt x="623" y="208"/>
                    </a:lnTo>
                    <a:lnTo>
                      <a:pt x="623" y="206"/>
                    </a:lnTo>
                    <a:lnTo>
                      <a:pt x="623" y="206"/>
                    </a:lnTo>
                    <a:lnTo>
                      <a:pt x="623" y="204"/>
                    </a:lnTo>
                    <a:lnTo>
                      <a:pt x="623" y="204"/>
                    </a:lnTo>
                    <a:lnTo>
                      <a:pt x="621" y="204"/>
                    </a:lnTo>
                    <a:lnTo>
                      <a:pt x="621" y="202"/>
                    </a:lnTo>
                    <a:lnTo>
                      <a:pt x="619" y="204"/>
                    </a:lnTo>
                    <a:lnTo>
                      <a:pt x="619" y="204"/>
                    </a:lnTo>
                    <a:lnTo>
                      <a:pt x="619" y="206"/>
                    </a:lnTo>
                    <a:lnTo>
                      <a:pt x="617" y="208"/>
                    </a:lnTo>
                    <a:lnTo>
                      <a:pt x="615" y="208"/>
                    </a:lnTo>
                    <a:lnTo>
                      <a:pt x="615" y="208"/>
                    </a:lnTo>
                    <a:lnTo>
                      <a:pt x="615" y="208"/>
                    </a:lnTo>
                    <a:lnTo>
                      <a:pt x="617" y="210"/>
                    </a:lnTo>
                    <a:lnTo>
                      <a:pt x="617" y="212"/>
                    </a:lnTo>
                    <a:lnTo>
                      <a:pt x="617" y="214"/>
                    </a:lnTo>
                    <a:lnTo>
                      <a:pt x="615" y="214"/>
                    </a:lnTo>
                    <a:lnTo>
                      <a:pt x="613" y="214"/>
                    </a:lnTo>
                    <a:lnTo>
                      <a:pt x="613" y="214"/>
                    </a:lnTo>
                    <a:lnTo>
                      <a:pt x="615" y="214"/>
                    </a:lnTo>
                    <a:lnTo>
                      <a:pt x="615" y="216"/>
                    </a:lnTo>
                    <a:lnTo>
                      <a:pt x="615" y="216"/>
                    </a:lnTo>
                    <a:lnTo>
                      <a:pt x="617" y="218"/>
                    </a:lnTo>
                    <a:lnTo>
                      <a:pt x="619" y="220"/>
                    </a:lnTo>
                    <a:lnTo>
                      <a:pt x="621" y="220"/>
                    </a:lnTo>
                    <a:lnTo>
                      <a:pt x="621" y="220"/>
                    </a:lnTo>
                    <a:lnTo>
                      <a:pt x="621" y="220"/>
                    </a:lnTo>
                    <a:lnTo>
                      <a:pt x="623" y="218"/>
                    </a:lnTo>
                    <a:lnTo>
                      <a:pt x="623" y="216"/>
                    </a:lnTo>
                    <a:lnTo>
                      <a:pt x="623" y="216"/>
                    </a:lnTo>
                    <a:lnTo>
                      <a:pt x="623" y="214"/>
                    </a:lnTo>
                    <a:lnTo>
                      <a:pt x="623" y="214"/>
                    </a:lnTo>
                    <a:lnTo>
                      <a:pt x="623" y="212"/>
                    </a:lnTo>
                    <a:lnTo>
                      <a:pt x="623" y="212"/>
                    </a:lnTo>
                    <a:lnTo>
                      <a:pt x="623" y="210"/>
                    </a:lnTo>
                    <a:close/>
                    <a:moveTo>
                      <a:pt x="599" y="200"/>
                    </a:moveTo>
                    <a:lnTo>
                      <a:pt x="597" y="206"/>
                    </a:lnTo>
                    <a:lnTo>
                      <a:pt x="595" y="208"/>
                    </a:lnTo>
                    <a:lnTo>
                      <a:pt x="595" y="210"/>
                    </a:lnTo>
                    <a:lnTo>
                      <a:pt x="593" y="212"/>
                    </a:lnTo>
                    <a:lnTo>
                      <a:pt x="595" y="212"/>
                    </a:lnTo>
                    <a:lnTo>
                      <a:pt x="595" y="208"/>
                    </a:lnTo>
                    <a:lnTo>
                      <a:pt x="597" y="206"/>
                    </a:lnTo>
                    <a:lnTo>
                      <a:pt x="599" y="202"/>
                    </a:lnTo>
                    <a:lnTo>
                      <a:pt x="599" y="202"/>
                    </a:lnTo>
                    <a:lnTo>
                      <a:pt x="599" y="200"/>
                    </a:lnTo>
                    <a:close/>
                    <a:moveTo>
                      <a:pt x="111" y="200"/>
                    </a:moveTo>
                    <a:lnTo>
                      <a:pt x="111" y="200"/>
                    </a:lnTo>
                    <a:lnTo>
                      <a:pt x="109" y="202"/>
                    </a:lnTo>
                    <a:lnTo>
                      <a:pt x="111" y="202"/>
                    </a:lnTo>
                    <a:lnTo>
                      <a:pt x="113" y="204"/>
                    </a:lnTo>
                    <a:lnTo>
                      <a:pt x="113" y="204"/>
                    </a:lnTo>
                    <a:lnTo>
                      <a:pt x="115" y="202"/>
                    </a:lnTo>
                    <a:lnTo>
                      <a:pt x="113" y="202"/>
                    </a:lnTo>
                    <a:lnTo>
                      <a:pt x="111" y="200"/>
                    </a:lnTo>
                    <a:close/>
                    <a:moveTo>
                      <a:pt x="447" y="200"/>
                    </a:moveTo>
                    <a:lnTo>
                      <a:pt x="447" y="200"/>
                    </a:lnTo>
                    <a:lnTo>
                      <a:pt x="447" y="202"/>
                    </a:lnTo>
                    <a:lnTo>
                      <a:pt x="447" y="202"/>
                    </a:lnTo>
                    <a:lnTo>
                      <a:pt x="449" y="202"/>
                    </a:lnTo>
                    <a:lnTo>
                      <a:pt x="449" y="200"/>
                    </a:lnTo>
                    <a:lnTo>
                      <a:pt x="447" y="200"/>
                    </a:lnTo>
                    <a:lnTo>
                      <a:pt x="447" y="200"/>
                    </a:lnTo>
                    <a:close/>
                    <a:moveTo>
                      <a:pt x="421" y="198"/>
                    </a:moveTo>
                    <a:lnTo>
                      <a:pt x="421" y="200"/>
                    </a:lnTo>
                    <a:lnTo>
                      <a:pt x="421" y="202"/>
                    </a:lnTo>
                    <a:lnTo>
                      <a:pt x="423" y="204"/>
                    </a:lnTo>
                    <a:lnTo>
                      <a:pt x="423" y="204"/>
                    </a:lnTo>
                    <a:lnTo>
                      <a:pt x="425" y="200"/>
                    </a:lnTo>
                    <a:lnTo>
                      <a:pt x="423" y="198"/>
                    </a:lnTo>
                    <a:lnTo>
                      <a:pt x="423" y="198"/>
                    </a:lnTo>
                    <a:lnTo>
                      <a:pt x="423" y="196"/>
                    </a:lnTo>
                    <a:lnTo>
                      <a:pt x="421" y="196"/>
                    </a:lnTo>
                    <a:lnTo>
                      <a:pt x="421" y="198"/>
                    </a:lnTo>
                    <a:lnTo>
                      <a:pt x="421" y="198"/>
                    </a:lnTo>
                    <a:lnTo>
                      <a:pt x="421" y="198"/>
                    </a:lnTo>
                    <a:lnTo>
                      <a:pt x="421" y="198"/>
                    </a:lnTo>
                    <a:close/>
                    <a:moveTo>
                      <a:pt x="427" y="202"/>
                    </a:moveTo>
                    <a:lnTo>
                      <a:pt x="427" y="202"/>
                    </a:lnTo>
                    <a:lnTo>
                      <a:pt x="429" y="202"/>
                    </a:lnTo>
                    <a:lnTo>
                      <a:pt x="429" y="202"/>
                    </a:lnTo>
                    <a:lnTo>
                      <a:pt x="431" y="202"/>
                    </a:lnTo>
                    <a:lnTo>
                      <a:pt x="431" y="202"/>
                    </a:lnTo>
                    <a:lnTo>
                      <a:pt x="431" y="202"/>
                    </a:lnTo>
                    <a:lnTo>
                      <a:pt x="433" y="202"/>
                    </a:lnTo>
                    <a:lnTo>
                      <a:pt x="433" y="200"/>
                    </a:lnTo>
                    <a:lnTo>
                      <a:pt x="433" y="198"/>
                    </a:lnTo>
                    <a:lnTo>
                      <a:pt x="435" y="194"/>
                    </a:lnTo>
                    <a:lnTo>
                      <a:pt x="435" y="190"/>
                    </a:lnTo>
                    <a:lnTo>
                      <a:pt x="435" y="188"/>
                    </a:lnTo>
                    <a:lnTo>
                      <a:pt x="435" y="188"/>
                    </a:lnTo>
                    <a:lnTo>
                      <a:pt x="431" y="190"/>
                    </a:lnTo>
                    <a:lnTo>
                      <a:pt x="429" y="192"/>
                    </a:lnTo>
                    <a:lnTo>
                      <a:pt x="429" y="192"/>
                    </a:lnTo>
                    <a:lnTo>
                      <a:pt x="429" y="196"/>
                    </a:lnTo>
                    <a:lnTo>
                      <a:pt x="429" y="196"/>
                    </a:lnTo>
                    <a:lnTo>
                      <a:pt x="429" y="198"/>
                    </a:lnTo>
                    <a:lnTo>
                      <a:pt x="427" y="202"/>
                    </a:lnTo>
                    <a:close/>
                    <a:moveTo>
                      <a:pt x="439" y="194"/>
                    </a:moveTo>
                    <a:lnTo>
                      <a:pt x="439" y="192"/>
                    </a:lnTo>
                    <a:lnTo>
                      <a:pt x="441" y="190"/>
                    </a:lnTo>
                    <a:lnTo>
                      <a:pt x="441" y="190"/>
                    </a:lnTo>
                    <a:lnTo>
                      <a:pt x="441" y="190"/>
                    </a:lnTo>
                    <a:lnTo>
                      <a:pt x="441" y="190"/>
                    </a:lnTo>
                    <a:lnTo>
                      <a:pt x="441" y="190"/>
                    </a:lnTo>
                    <a:lnTo>
                      <a:pt x="443" y="192"/>
                    </a:lnTo>
                    <a:lnTo>
                      <a:pt x="443" y="192"/>
                    </a:lnTo>
                    <a:lnTo>
                      <a:pt x="443" y="188"/>
                    </a:lnTo>
                    <a:lnTo>
                      <a:pt x="441" y="186"/>
                    </a:lnTo>
                    <a:lnTo>
                      <a:pt x="441" y="184"/>
                    </a:lnTo>
                    <a:lnTo>
                      <a:pt x="441" y="184"/>
                    </a:lnTo>
                    <a:lnTo>
                      <a:pt x="439" y="186"/>
                    </a:lnTo>
                    <a:lnTo>
                      <a:pt x="437" y="188"/>
                    </a:lnTo>
                    <a:lnTo>
                      <a:pt x="437" y="192"/>
                    </a:lnTo>
                    <a:lnTo>
                      <a:pt x="437" y="194"/>
                    </a:lnTo>
                    <a:lnTo>
                      <a:pt x="435" y="196"/>
                    </a:lnTo>
                    <a:lnTo>
                      <a:pt x="435" y="196"/>
                    </a:lnTo>
                    <a:lnTo>
                      <a:pt x="435" y="198"/>
                    </a:lnTo>
                    <a:lnTo>
                      <a:pt x="435" y="200"/>
                    </a:lnTo>
                    <a:lnTo>
                      <a:pt x="435" y="200"/>
                    </a:lnTo>
                    <a:lnTo>
                      <a:pt x="433" y="202"/>
                    </a:lnTo>
                    <a:lnTo>
                      <a:pt x="433" y="202"/>
                    </a:lnTo>
                    <a:lnTo>
                      <a:pt x="433" y="202"/>
                    </a:lnTo>
                    <a:lnTo>
                      <a:pt x="433" y="204"/>
                    </a:lnTo>
                    <a:lnTo>
                      <a:pt x="433" y="206"/>
                    </a:lnTo>
                    <a:lnTo>
                      <a:pt x="433" y="208"/>
                    </a:lnTo>
                    <a:lnTo>
                      <a:pt x="433" y="208"/>
                    </a:lnTo>
                    <a:lnTo>
                      <a:pt x="435" y="206"/>
                    </a:lnTo>
                    <a:lnTo>
                      <a:pt x="435" y="208"/>
                    </a:lnTo>
                    <a:lnTo>
                      <a:pt x="437" y="206"/>
                    </a:lnTo>
                    <a:lnTo>
                      <a:pt x="437" y="204"/>
                    </a:lnTo>
                    <a:lnTo>
                      <a:pt x="437" y="204"/>
                    </a:lnTo>
                    <a:lnTo>
                      <a:pt x="437" y="204"/>
                    </a:lnTo>
                    <a:lnTo>
                      <a:pt x="439" y="202"/>
                    </a:lnTo>
                    <a:lnTo>
                      <a:pt x="439" y="202"/>
                    </a:lnTo>
                    <a:lnTo>
                      <a:pt x="439" y="202"/>
                    </a:lnTo>
                    <a:lnTo>
                      <a:pt x="441" y="202"/>
                    </a:lnTo>
                    <a:lnTo>
                      <a:pt x="441" y="202"/>
                    </a:lnTo>
                    <a:lnTo>
                      <a:pt x="443" y="200"/>
                    </a:lnTo>
                    <a:lnTo>
                      <a:pt x="441" y="200"/>
                    </a:lnTo>
                    <a:lnTo>
                      <a:pt x="439" y="198"/>
                    </a:lnTo>
                    <a:lnTo>
                      <a:pt x="439" y="198"/>
                    </a:lnTo>
                    <a:lnTo>
                      <a:pt x="439" y="198"/>
                    </a:lnTo>
                    <a:lnTo>
                      <a:pt x="439" y="198"/>
                    </a:lnTo>
                    <a:lnTo>
                      <a:pt x="439" y="194"/>
                    </a:lnTo>
                    <a:lnTo>
                      <a:pt x="439" y="194"/>
                    </a:lnTo>
                    <a:close/>
                    <a:moveTo>
                      <a:pt x="605" y="182"/>
                    </a:moveTo>
                    <a:lnTo>
                      <a:pt x="603" y="180"/>
                    </a:lnTo>
                    <a:lnTo>
                      <a:pt x="603" y="180"/>
                    </a:lnTo>
                    <a:lnTo>
                      <a:pt x="605" y="182"/>
                    </a:lnTo>
                    <a:lnTo>
                      <a:pt x="607" y="182"/>
                    </a:lnTo>
                    <a:lnTo>
                      <a:pt x="607" y="182"/>
                    </a:lnTo>
                    <a:lnTo>
                      <a:pt x="605" y="182"/>
                    </a:lnTo>
                    <a:close/>
                    <a:moveTo>
                      <a:pt x="443" y="178"/>
                    </a:moveTo>
                    <a:lnTo>
                      <a:pt x="443" y="178"/>
                    </a:lnTo>
                    <a:lnTo>
                      <a:pt x="441" y="178"/>
                    </a:lnTo>
                    <a:lnTo>
                      <a:pt x="439" y="178"/>
                    </a:lnTo>
                    <a:lnTo>
                      <a:pt x="439" y="178"/>
                    </a:lnTo>
                    <a:lnTo>
                      <a:pt x="439" y="180"/>
                    </a:lnTo>
                    <a:lnTo>
                      <a:pt x="441" y="182"/>
                    </a:lnTo>
                    <a:lnTo>
                      <a:pt x="441" y="182"/>
                    </a:lnTo>
                    <a:lnTo>
                      <a:pt x="443" y="180"/>
                    </a:lnTo>
                    <a:lnTo>
                      <a:pt x="443" y="178"/>
                    </a:lnTo>
                    <a:close/>
                    <a:moveTo>
                      <a:pt x="527" y="168"/>
                    </a:moveTo>
                    <a:lnTo>
                      <a:pt x="525" y="170"/>
                    </a:lnTo>
                    <a:lnTo>
                      <a:pt x="525" y="172"/>
                    </a:lnTo>
                    <a:lnTo>
                      <a:pt x="527" y="170"/>
                    </a:lnTo>
                    <a:lnTo>
                      <a:pt x="527" y="170"/>
                    </a:lnTo>
                    <a:lnTo>
                      <a:pt x="527" y="168"/>
                    </a:lnTo>
                    <a:close/>
                    <a:moveTo>
                      <a:pt x="523" y="168"/>
                    </a:moveTo>
                    <a:lnTo>
                      <a:pt x="521" y="170"/>
                    </a:lnTo>
                    <a:lnTo>
                      <a:pt x="519" y="170"/>
                    </a:lnTo>
                    <a:lnTo>
                      <a:pt x="517" y="172"/>
                    </a:lnTo>
                    <a:lnTo>
                      <a:pt x="517" y="172"/>
                    </a:lnTo>
                    <a:lnTo>
                      <a:pt x="517" y="172"/>
                    </a:lnTo>
                    <a:lnTo>
                      <a:pt x="519" y="174"/>
                    </a:lnTo>
                    <a:lnTo>
                      <a:pt x="519" y="172"/>
                    </a:lnTo>
                    <a:lnTo>
                      <a:pt x="521" y="172"/>
                    </a:lnTo>
                    <a:lnTo>
                      <a:pt x="521" y="172"/>
                    </a:lnTo>
                    <a:lnTo>
                      <a:pt x="521" y="172"/>
                    </a:lnTo>
                    <a:lnTo>
                      <a:pt x="521" y="172"/>
                    </a:lnTo>
                    <a:lnTo>
                      <a:pt x="521" y="172"/>
                    </a:lnTo>
                    <a:lnTo>
                      <a:pt x="523" y="172"/>
                    </a:lnTo>
                    <a:lnTo>
                      <a:pt x="523" y="172"/>
                    </a:lnTo>
                    <a:lnTo>
                      <a:pt x="523" y="170"/>
                    </a:lnTo>
                    <a:lnTo>
                      <a:pt x="523" y="170"/>
                    </a:lnTo>
                    <a:lnTo>
                      <a:pt x="523" y="170"/>
                    </a:lnTo>
                    <a:lnTo>
                      <a:pt x="525" y="168"/>
                    </a:lnTo>
                    <a:lnTo>
                      <a:pt x="523" y="168"/>
                    </a:lnTo>
                    <a:close/>
                    <a:moveTo>
                      <a:pt x="529" y="168"/>
                    </a:moveTo>
                    <a:lnTo>
                      <a:pt x="529" y="168"/>
                    </a:lnTo>
                    <a:lnTo>
                      <a:pt x="529" y="168"/>
                    </a:lnTo>
                    <a:lnTo>
                      <a:pt x="529" y="170"/>
                    </a:lnTo>
                    <a:lnTo>
                      <a:pt x="529" y="170"/>
                    </a:lnTo>
                    <a:lnTo>
                      <a:pt x="531" y="170"/>
                    </a:lnTo>
                    <a:lnTo>
                      <a:pt x="531" y="170"/>
                    </a:lnTo>
                    <a:lnTo>
                      <a:pt x="531" y="170"/>
                    </a:lnTo>
                    <a:lnTo>
                      <a:pt x="529" y="168"/>
                    </a:lnTo>
                    <a:lnTo>
                      <a:pt x="529" y="168"/>
                    </a:lnTo>
                    <a:close/>
                    <a:moveTo>
                      <a:pt x="335" y="170"/>
                    </a:moveTo>
                    <a:lnTo>
                      <a:pt x="335" y="172"/>
                    </a:lnTo>
                    <a:lnTo>
                      <a:pt x="337" y="168"/>
                    </a:lnTo>
                    <a:lnTo>
                      <a:pt x="337" y="166"/>
                    </a:lnTo>
                    <a:lnTo>
                      <a:pt x="337" y="168"/>
                    </a:lnTo>
                    <a:lnTo>
                      <a:pt x="335" y="170"/>
                    </a:lnTo>
                    <a:close/>
                    <a:moveTo>
                      <a:pt x="513" y="166"/>
                    </a:moveTo>
                    <a:lnTo>
                      <a:pt x="513" y="166"/>
                    </a:lnTo>
                    <a:lnTo>
                      <a:pt x="513" y="164"/>
                    </a:lnTo>
                    <a:lnTo>
                      <a:pt x="511" y="164"/>
                    </a:lnTo>
                    <a:lnTo>
                      <a:pt x="511" y="164"/>
                    </a:lnTo>
                    <a:lnTo>
                      <a:pt x="511" y="166"/>
                    </a:lnTo>
                    <a:lnTo>
                      <a:pt x="513" y="166"/>
                    </a:lnTo>
                    <a:close/>
                    <a:moveTo>
                      <a:pt x="335" y="172"/>
                    </a:moveTo>
                    <a:lnTo>
                      <a:pt x="335" y="170"/>
                    </a:lnTo>
                    <a:lnTo>
                      <a:pt x="335" y="168"/>
                    </a:lnTo>
                    <a:lnTo>
                      <a:pt x="335" y="168"/>
                    </a:lnTo>
                    <a:lnTo>
                      <a:pt x="335" y="166"/>
                    </a:lnTo>
                    <a:lnTo>
                      <a:pt x="335" y="164"/>
                    </a:lnTo>
                    <a:lnTo>
                      <a:pt x="333" y="164"/>
                    </a:lnTo>
                    <a:lnTo>
                      <a:pt x="331" y="166"/>
                    </a:lnTo>
                    <a:lnTo>
                      <a:pt x="331" y="168"/>
                    </a:lnTo>
                    <a:lnTo>
                      <a:pt x="331" y="170"/>
                    </a:lnTo>
                    <a:lnTo>
                      <a:pt x="331" y="172"/>
                    </a:lnTo>
                    <a:lnTo>
                      <a:pt x="331" y="174"/>
                    </a:lnTo>
                    <a:lnTo>
                      <a:pt x="331" y="178"/>
                    </a:lnTo>
                    <a:lnTo>
                      <a:pt x="331" y="178"/>
                    </a:lnTo>
                    <a:lnTo>
                      <a:pt x="335" y="176"/>
                    </a:lnTo>
                    <a:lnTo>
                      <a:pt x="335" y="174"/>
                    </a:lnTo>
                    <a:lnTo>
                      <a:pt x="335" y="174"/>
                    </a:lnTo>
                    <a:lnTo>
                      <a:pt x="335" y="172"/>
                    </a:lnTo>
                    <a:close/>
                    <a:moveTo>
                      <a:pt x="507" y="166"/>
                    </a:moveTo>
                    <a:lnTo>
                      <a:pt x="505" y="166"/>
                    </a:lnTo>
                    <a:lnTo>
                      <a:pt x="505" y="164"/>
                    </a:lnTo>
                    <a:lnTo>
                      <a:pt x="505" y="164"/>
                    </a:lnTo>
                    <a:lnTo>
                      <a:pt x="503" y="162"/>
                    </a:lnTo>
                    <a:lnTo>
                      <a:pt x="501" y="162"/>
                    </a:lnTo>
                    <a:lnTo>
                      <a:pt x="501" y="160"/>
                    </a:lnTo>
                    <a:lnTo>
                      <a:pt x="497" y="160"/>
                    </a:lnTo>
                    <a:lnTo>
                      <a:pt x="493" y="162"/>
                    </a:lnTo>
                    <a:lnTo>
                      <a:pt x="491" y="162"/>
                    </a:lnTo>
                    <a:lnTo>
                      <a:pt x="489" y="162"/>
                    </a:lnTo>
                    <a:lnTo>
                      <a:pt x="489" y="162"/>
                    </a:lnTo>
                    <a:lnTo>
                      <a:pt x="489" y="162"/>
                    </a:lnTo>
                    <a:lnTo>
                      <a:pt x="489" y="166"/>
                    </a:lnTo>
                    <a:lnTo>
                      <a:pt x="489" y="168"/>
                    </a:lnTo>
                    <a:lnTo>
                      <a:pt x="489" y="168"/>
                    </a:lnTo>
                    <a:lnTo>
                      <a:pt x="491" y="170"/>
                    </a:lnTo>
                    <a:lnTo>
                      <a:pt x="491" y="170"/>
                    </a:lnTo>
                    <a:lnTo>
                      <a:pt x="493" y="172"/>
                    </a:lnTo>
                    <a:lnTo>
                      <a:pt x="495" y="174"/>
                    </a:lnTo>
                    <a:lnTo>
                      <a:pt x="499" y="174"/>
                    </a:lnTo>
                    <a:lnTo>
                      <a:pt x="499" y="174"/>
                    </a:lnTo>
                    <a:lnTo>
                      <a:pt x="499" y="174"/>
                    </a:lnTo>
                    <a:lnTo>
                      <a:pt x="501" y="174"/>
                    </a:lnTo>
                    <a:lnTo>
                      <a:pt x="503" y="174"/>
                    </a:lnTo>
                    <a:lnTo>
                      <a:pt x="505" y="172"/>
                    </a:lnTo>
                    <a:lnTo>
                      <a:pt x="505" y="172"/>
                    </a:lnTo>
                    <a:lnTo>
                      <a:pt x="507" y="170"/>
                    </a:lnTo>
                    <a:lnTo>
                      <a:pt x="507" y="168"/>
                    </a:lnTo>
                    <a:lnTo>
                      <a:pt x="507" y="166"/>
                    </a:lnTo>
                    <a:lnTo>
                      <a:pt x="507" y="166"/>
                    </a:lnTo>
                    <a:close/>
                    <a:moveTo>
                      <a:pt x="519" y="158"/>
                    </a:moveTo>
                    <a:lnTo>
                      <a:pt x="519" y="158"/>
                    </a:lnTo>
                    <a:lnTo>
                      <a:pt x="517" y="160"/>
                    </a:lnTo>
                    <a:lnTo>
                      <a:pt x="517" y="160"/>
                    </a:lnTo>
                    <a:lnTo>
                      <a:pt x="519" y="160"/>
                    </a:lnTo>
                    <a:lnTo>
                      <a:pt x="519" y="158"/>
                    </a:lnTo>
                    <a:close/>
                    <a:moveTo>
                      <a:pt x="185" y="158"/>
                    </a:moveTo>
                    <a:lnTo>
                      <a:pt x="185" y="158"/>
                    </a:lnTo>
                    <a:lnTo>
                      <a:pt x="185" y="160"/>
                    </a:lnTo>
                    <a:lnTo>
                      <a:pt x="185" y="160"/>
                    </a:lnTo>
                    <a:lnTo>
                      <a:pt x="187" y="160"/>
                    </a:lnTo>
                    <a:lnTo>
                      <a:pt x="187" y="160"/>
                    </a:lnTo>
                    <a:lnTo>
                      <a:pt x="187" y="158"/>
                    </a:lnTo>
                    <a:lnTo>
                      <a:pt x="185" y="158"/>
                    </a:lnTo>
                    <a:lnTo>
                      <a:pt x="185" y="158"/>
                    </a:lnTo>
                    <a:close/>
                    <a:moveTo>
                      <a:pt x="195" y="158"/>
                    </a:moveTo>
                    <a:lnTo>
                      <a:pt x="195" y="158"/>
                    </a:lnTo>
                    <a:lnTo>
                      <a:pt x="197" y="156"/>
                    </a:lnTo>
                    <a:lnTo>
                      <a:pt x="195" y="156"/>
                    </a:lnTo>
                    <a:lnTo>
                      <a:pt x="195" y="156"/>
                    </a:lnTo>
                    <a:lnTo>
                      <a:pt x="195" y="158"/>
                    </a:lnTo>
                    <a:lnTo>
                      <a:pt x="195" y="158"/>
                    </a:lnTo>
                    <a:lnTo>
                      <a:pt x="195" y="158"/>
                    </a:lnTo>
                    <a:close/>
                    <a:moveTo>
                      <a:pt x="563" y="174"/>
                    </a:moveTo>
                    <a:lnTo>
                      <a:pt x="565" y="170"/>
                    </a:lnTo>
                    <a:lnTo>
                      <a:pt x="563" y="170"/>
                    </a:lnTo>
                    <a:lnTo>
                      <a:pt x="563" y="168"/>
                    </a:lnTo>
                    <a:lnTo>
                      <a:pt x="561" y="166"/>
                    </a:lnTo>
                    <a:lnTo>
                      <a:pt x="561" y="166"/>
                    </a:lnTo>
                    <a:lnTo>
                      <a:pt x="561" y="166"/>
                    </a:lnTo>
                    <a:lnTo>
                      <a:pt x="561" y="164"/>
                    </a:lnTo>
                    <a:lnTo>
                      <a:pt x="559" y="162"/>
                    </a:lnTo>
                    <a:lnTo>
                      <a:pt x="557" y="160"/>
                    </a:lnTo>
                    <a:lnTo>
                      <a:pt x="555" y="160"/>
                    </a:lnTo>
                    <a:lnTo>
                      <a:pt x="553" y="160"/>
                    </a:lnTo>
                    <a:lnTo>
                      <a:pt x="551" y="160"/>
                    </a:lnTo>
                    <a:lnTo>
                      <a:pt x="547" y="158"/>
                    </a:lnTo>
                    <a:lnTo>
                      <a:pt x="545" y="156"/>
                    </a:lnTo>
                    <a:lnTo>
                      <a:pt x="543" y="156"/>
                    </a:lnTo>
                    <a:lnTo>
                      <a:pt x="543" y="156"/>
                    </a:lnTo>
                    <a:lnTo>
                      <a:pt x="543" y="156"/>
                    </a:lnTo>
                    <a:lnTo>
                      <a:pt x="541" y="156"/>
                    </a:lnTo>
                    <a:lnTo>
                      <a:pt x="539" y="158"/>
                    </a:lnTo>
                    <a:lnTo>
                      <a:pt x="537" y="158"/>
                    </a:lnTo>
                    <a:lnTo>
                      <a:pt x="537" y="158"/>
                    </a:lnTo>
                    <a:lnTo>
                      <a:pt x="537" y="158"/>
                    </a:lnTo>
                    <a:lnTo>
                      <a:pt x="537" y="156"/>
                    </a:lnTo>
                    <a:lnTo>
                      <a:pt x="535" y="156"/>
                    </a:lnTo>
                    <a:lnTo>
                      <a:pt x="533" y="156"/>
                    </a:lnTo>
                    <a:lnTo>
                      <a:pt x="531" y="158"/>
                    </a:lnTo>
                    <a:lnTo>
                      <a:pt x="529" y="156"/>
                    </a:lnTo>
                    <a:lnTo>
                      <a:pt x="523" y="158"/>
                    </a:lnTo>
                    <a:lnTo>
                      <a:pt x="521" y="158"/>
                    </a:lnTo>
                    <a:lnTo>
                      <a:pt x="517" y="164"/>
                    </a:lnTo>
                    <a:lnTo>
                      <a:pt x="517" y="164"/>
                    </a:lnTo>
                    <a:lnTo>
                      <a:pt x="519" y="166"/>
                    </a:lnTo>
                    <a:lnTo>
                      <a:pt x="519" y="166"/>
                    </a:lnTo>
                    <a:lnTo>
                      <a:pt x="517" y="168"/>
                    </a:lnTo>
                    <a:lnTo>
                      <a:pt x="517" y="168"/>
                    </a:lnTo>
                    <a:lnTo>
                      <a:pt x="519" y="168"/>
                    </a:lnTo>
                    <a:lnTo>
                      <a:pt x="519" y="166"/>
                    </a:lnTo>
                    <a:lnTo>
                      <a:pt x="519" y="166"/>
                    </a:lnTo>
                    <a:lnTo>
                      <a:pt x="521" y="164"/>
                    </a:lnTo>
                    <a:lnTo>
                      <a:pt x="521" y="162"/>
                    </a:lnTo>
                    <a:lnTo>
                      <a:pt x="521" y="162"/>
                    </a:lnTo>
                    <a:lnTo>
                      <a:pt x="523" y="162"/>
                    </a:lnTo>
                    <a:lnTo>
                      <a:pt x="523" y="164"/>
                    </a:lnTo>
                    <a:lnTo>
                      <a:pt x="523" y="164"/>
                    </a:lnTo>
                    <a:lnTo>
                      <a:pt x="525" y="168"/>
                    </a:lnTo>
                    <a:lnTo>
                      <a:pt x="527" y="168"/>
                    </a:lnTo>
                    <a:lnTo>
                      <a:pt x="527" y="168"/>
                    </a:lnTo>
                    <a:lnTo>
                      <a:pt x="529" y="168"/>
                    </a:lnTo>
                    <a:lnTo>
                      <a:pt x="529" y="166"/>
                    </a:lnTo>
                    <a:lnTo>
                      <a:pt x="531" y="164"/>
                    </a:lnTo>
                    <a:lnTo>
                      <a:pt x="531" y="164"/>
                    </a:lnTo>
                    <a:lnTo>
                      <a:pt x="533" y="164"/>
                    </a:lnTo>
                    <a:lnTo>
                      <a:pt x="533" y="164"/>
                    </a:lnTo>
                    <a:lnTo>
                      <a:pt x="535" y="164"/>
                    </a:lnTo>
                    <a:lnTo>
                      <a:pt x="535" y="164"/>
                    </a:lnTo>
                    <a:lnTo>
                      <a:pt x="535" y="166"/>
                    </a:lnTo>
                    <a:lnTo>
                      <a:pt x="535" y="166"/>
                    </a:lnTo>
                    <a:lnTo>
                      <a:pt x="537" y="166"/>
                    </a:lnTo>
                    <a:lnTo>
                      <a:pt x="539" y="166"/>
                    </a:lnTo>
                    <a:lnTo>
                      <a:pt x="541" y="166"/>
                    </a:lnTo>
                    <a:lnTo>
                      <a:pt x="543" y="168"/>
                    </a:lnTo>
                    <a:lnTo>
                      <a:pt x="543" y="168"/>
                    </a:lnTo>
                    <a:lnTo>
                      <a:pt x="543" y="166"/>
                    </a:lnTo>
                    <a:lnTo>
                      <a:pt x="543" y="166"/>
                    </a:lnTo>
                    <a:lnTo>
                      <a:pt x="543" y="166"/>
                    </a:lnTo>
                    <a:lnTo>
                      <a:pt x="545" y="166"/>
                    </a:lnTo>
                    <a:lnTo>
                      <a:pt x="549" y="166"/>
                    </a:lnTo>
                    <a:lnTo>
                      <a:pt x="549" y="166"/>
                    </a:lnTo>
                    <a:lnTo>
                      <a:pt x="551" y="168"/>
                    </a:lnTo>
                    <a:lnTo>
                      <a:pt x="551" y="168"/>
                    </a:lnTo>
                    <a:lnTo>
                      <a:pt x="555" y="170"/>
                    </a:lnTo>
                    <a:lnTo>
                      <a:pt x="557" y="170"/>
                    </a:lnTo>
                    <a:lnTo>
                      <a:pt x="559" y="174"/>
                    </a:lnTo>
                    <a:lnTo>
                      <a:pt x="563" y="174"/>
                    </a:lnTo>
                    <a:close/>
                    <a:moveTo>
                      <a:pt x="81" y="156"/>
                    </a:moveTo>
                    <a:lnTo>
                      <a:pt x="81" y="156"/>
                    </a:lnTo>
                    <a:lnTo>
                      <a:pt x="81" y="156"/>
                    </a:lnTo>
                    <a:lnTo>
                      <a:pt x="81" y="160"/>
                    </a:lnTo>
                    <a:lnTo>
                      <a:pt x="81" y="160"/>
                    </a:lnTo>
                    <a:lnTo>
                      <a:pt x="83" y="162"/>
                    </a:lnTo>
                    <a:lnTo>
                      <a:pt x="83" y="162"/>
                    </a:lnTo>
                    <a:lnTo>
                      <a:pt x="83" y="164"/>
                    </a:lnTo>
                    <a:lnTo>
                      <a:pt x="85" y="166"/>
                    </a:lnTo>
                    <a:lnTo>
                      <a:pt x="85" y="162"/>
                    </a:lnTo>
                    <a:lnTo>
                      <a:pt x="85" y="162"/>
                    </a:lnTo>
                    <a:lnTo>
                      <a:pt x="85" y="162"/>
                    </a:lnTo>
                    <a:lnTo>
                      <a:pt x="85" y="160"/>
                    </a:lnTo>
                    <a:lnTo>
                      <a:pt x="85" y="160"/>
                    </a:lnTo>
                    <a:lnTo>
                      <a:pt x="81" y="156"/>
                    </a:lnTo>
                    <a:close/>
                    <a:moveTo>
                      <a:pt x="197" y="158"/>
                    </a:moveTo>
                    <a:lnTo>
                      <a:pt x="197" y="160"/>
                    </a:lnTo>
                    <a:lnTo>
                      <a:pt x="197" y="160"/>
                    </a:lnTo>
                    <a:lnTo>
                      <a:pt x="199" y="162"/>
                    </a:lnTo>
                    <a:lnTo>
                      <a:pt x="197" y="164"/>
                    </a:lnTo>
                    <a:lnTo>
                      <a:pt x="199" y="164"/>
                    </a:lnTo>
                    <a:lnTo>
                      <a:pt x="201" y="162"/>
                    </a:lnTo>
                    <a:lnTo>
                      <a:pt x="201" y="162"/>
                    </a:lnTo>
                    <a:lnTo>
                      <a:pt x="201" y="162"/>
                    </a:lnTo>
                    <a:lnTo>
                      <a:pt x="203" y="162"/>
                    </a:lnTo>
                    <a:lnTo>
                      <a:pt x="203" y="162"/>
                    </a:lnTo>
                    <a:lnTo>
                      <a:pt x="203" y="164"/>
                    </a:lnTo>
                    <a:lnTo>
                      <a:pt x="205" y="164"/>
                    </a:lnTo>
                    <a:lnTo>
                      <a:pt x="205" y="164"/>
                    </a:lnTo>
                    <a:lnTo>
                      <a:pt x="207" y="162"/>
                    </a:lnTo>
                    <a:lnTo>
                      <a:pt x="207" y="162"/>
                    </a:lnTo>
                    <a:lnTo>
                      <a:pt x="207" y="160"/>
                    </a:lnTo>
                    <a:lnTo>
                      <a:pt x="209" y="156"/>
                    </a:lnTo>
                    <a:lnTo>
                      <a:pt x="207" y="154"/>
                    </a:lnTo>
                    <a:lnTo>
                      <a:pt x="205" y="152"/>
                    </a:lnTo>
                    <a:lnTo>
                      <a:pt x="203" y="152"/>
                    </a:lnTo>
                    <a:lnTo>
                      <a:pt x="201" y="152"/>
                    </a:lnTo>
                    <a:lnTo>
                      <a:pt x="199" y="152"/>
                    </a:lnTo>
                    <a:lnTo>
                      <a:pt x="199" y="154"/>
                    </a:lnTo>
                    <a:lnTo>
                      <a:pt x="197" y="156"/>
                    </a:lnTo>
                    <a:lnTo>
                      <a:pt x="197" y="158"/>
                    </a:lnTo>
                    <a:lnTo>
                      <a:pt x="197" y="158"/>
                    </a:lnTo>
                    <a:lnTo>
                      <a:pt x="197" y="158"/>
                    </a:lnTo>
                    <a:close/>
                    <a:moveTo>
                      <a:pt x="81" y="154"/>
                    </a:moveTo>
                    <a:lnTo>
                      <a:pt x="79" y="150"/>
                    </a:lnTo>
                    <a:lnTo>
                      <a:pt x="76" y="152"/>
                    </a:lnTo>
                    <a:lnTo>
                      <a:pt x="76" y="152"/>
                    </a:lnTo>
                    <a:lnTo>
                      <a:pt x="76" y="152"/>
                    </a:lnTo>
                    <a:lnTo>
                      <a:pt x="76" y="154"/>
                    </a:lnTo>
                    <a:lnTo>
                      <a:pt x="76" y="156"/>
                    </a:lnTo>
                    <a:lnTo>
                      <a:pt x="79" y="156"/>
                    </a:lnTo>
                    <a:lnTo>
                      <a:pt x="81" y="156"/>
                    </a:lnTo>
                    <a:lnTo>
                      <a:pt x="81" y="156"/>
                    </a:lnTo>
                    <a:lnTo>
                      <a:pt x="81" y="154"/>
                    </a:lnTo>
                    <a:close/>
                    <a:moveTo>
                      <a:pt x="621" y="144"/>
                    </a:moveTo>
                    <a:lnTo>
                      <a:pt x="621" y="142"/>
                    </a:lnTo>
                    <a:lnTo>
                      <a:pt x="621" y="142"/>
                    </a:lnTo>
                    <a:lnTo>
                      <a:pt x="621" y="142"/>
                    </a:lnTo>
                    <a:lnTo>
                      <a:pt x="621" y="142"/>
                    </a:lnTo>
                    <a:lnTo>
                      <a:pt x="619" y="144"/>
                    </a:lnTo>
                    <a:lnTo>
                      <a:pt x="619" y="144"/>
                    </a:lnTo>
                    <a:lnTo>
                      <a:pt x="621" y="144"/>
                    </a:lnTo>
                    <a:close/>
                    <a:moveTo>
                      <a:pt x="74" y="146"/>
                    </a:moveTo>
                    <a:lnTo>
                      <a:pt x="74" y="144"/>
                    </a:lnTo>
                    <a:lnTo>
                      <a:pt x="72" y="142"/>
                    </a:lnTo>
                    <a:lnTo>
                      <a:pt x="72" y="142"/>
                    </a:lnTo>
                    <a:lnTo>
                      <a:pt x="70" y="142"/>
                    </a:lnTo>
                    <a:lnTo>
                      <a:pt x="70" y="142"/>
                    </a:lnTo>
                    <a:lnTo>
                      <a:pt x="70" y="144"/>
                    </a:lnTo>
                    <a:lnTo>
                      <a:pt x="70" y="144"/>
                    </a:lnTo>
                    <a:lnTo>
                      <a:pt x="72" y="146"/>
                    </a:lnTo>
                    <a:lnTo>
                      <a:pt x="72" y="146"/>
                    </a:lnTo>
                    <a:lnTo>
                      <a:pt x="74" y="148"/>
                    </a:lnTo>
                    <a:lnTo>
                      <a:pt x="74" y="148"/>
                    </a:lnTo>
                    <a:lnTo>
                      <a:pt x="74" y="146"/>
                    </a:lnTo>
                    <a:close/>
                    <a:moveTo>
                      <a:pt x="487" y="142"/>
                    </a:moveTo>
                    <a:lnTo>
                      <a:pt x="487" y="142"/>
                    </a:lnTo>
                    <a:lnTo>
                      <a:pt x="487" y="142"/>
                    </a:lnTo>
                    <a:lnTo>
                      <a:pt x="487" y="144"/>
                    </a:lnTo>
                    <a:lnTo>
                      <a:pt x="487" y="146"/>
                    </a:lnTo>
                    <a:lnTo>
                      <a:pt x="487" y="146"/>
                    </a:lnTo>
                    <a:lnTo>
                      <a:pt x="487" y="150"/>
                    </a:lnTo>
                    <a:lnTo>
                      <a:pt x="489" y="150"/>
                    </a:lnTo>
                    <a:lnTo>
                      <a:pt x="489" y="150"/>
                    </a:lnTo>
                    <a:lnTo>
                      <a:pt x="489" y="148"/>
                    </a:lnTo>
                    <a:lnTo>
                      <a:pt x="487" y="144"/>
                    </a:lnTo>
                    <a:lnTo>
                      <a:pt x="489" y="142"/>
                    </a:lnTo>
                    <a:lnTo>
                      <a:pt x="487" y="142"/>
                    </a:lnTo>
                    <a:close/>
                    <a:moveTo>
                      <a:pt x="453" y="140"/>
                    </a:moveTo>
                    <a:lnTo>
                      <a:pt x="453" y="140"/>
                    </a:lnTo>
                    <a:lnTo>
                      <a:pt x="453" y="142"/>
                    </a:lnTo>
                    <a:lnTo>
                      <a:pt x="455" y="142"/>
                    </a:lnTo>
                    <a:lnTo>
                      <a:pt x="455" y="140"/>
                    </a:lnTo>
                    <a:lnTo>
                      <a:pt x="453" y="140"/>
                    </a:lnTo>
                    <a:close/>
                    <a:moveTo>
                      <a:pt x="485" y="140"/>
                    </a:moveTo>
                    <a:lnTo>
                      <a:pt x="487" y="140"/>
                    </a:lnTo>
                    <a:lnTo>
                      <a:pt x="493" y="140"/>
                    </a:lnTo>
                    <a:lnTo>
                      <a:pt x="493" y="138"/>
                    </a:lnTo>
                    <a:lnTo>
                      <a:pt x="489" y="138"/>
                    </a:lnTo>
                    <a:lnTo>
                      <a:pt x="485" y="138"/>
                    </a:lnTo>
                    <a:lnTo>
                      <a:pt x="481" y="138"/>
                    </a:lnTo>
                    <a:lnTo>
                      <a:pt x="479" y="138"/>
                    </a:lnTo>
                    <a:lnTo>
                      <a:pt x="479" y="138"/>
                    </a:lnTo>
                    <a:lnTo>
                      <a:pt x="479" y="140"/>
                    </a:lnTo>
                    <a:lnTo>
                      <a:pt x="479" y="140"/>
                    </a:lnTo>
                    <a:lnTo>
                      <a:pt x="481" y="140"/>
                    </a:lnTo>
                    <a:lnTo>
                      <a:pt x="485" y="140"/>
                    </a:lnTo>
                    <a:close/>
                    <a:moveTo>
                      <a:pt x="443" y="138"/>
                    </a:moveTo>
                    <a:lnTo>
                      <a:pt x="443" y="138"/>
                    </a:lnTo>
                    <a:lnTo>
                      <a:pt x="443" y="138"/>
                    </a:lnTo>
                    <a:lnTo>
                      <a:pt x="443" y="140"/>
                    </a:lnTo>
                    <a:lnTo>
                      <a:pt x="443" y="140"/>
                    </a:lnTo>
                    <a:lnTo>
                      <a:pt x="443" y="138"/>
                    </a:lnTo>
                    <a:lnTo>
                      <a:pt x="443" y="138"/>
                    </a:lnTo>
                    <a:close/>
                    <a:moveTo>
                      <a:pt x="549" y="142"/>
                    </a:moveTo>
                    <a:lnTo>
                      <a:pt x="553" y="142"/>
                    </a:lnTo>
                    <a:lnTo>
                      <a:pt x="553" y="142"/>
                    </a:lnTo>
                    <a:lnTo>
                      <a:pt x="555" y="142"/>
                    </a:lnTo>
                    <a:lnTo>
                      <a:pt x="555" y="142"/>
                    </a:lnTo>
                    <a:lnTo>
                      <a:pt x="557" y="142"/>
                    </a:lnTo>
                    <a:lnTo>
                      <a:pt x="557" y="142"/>
                    </a:lnTo>
                    <a:lnTo>
                      <a:pt x="559" y="142"/>
                    </a:lnTo>
                    <a:lnTo>
                      <a:pt x="557" y="140"/>
                    </a:lnTo>
                    <a:lnTo>
                      <a:pt x="557" y="140"/>
                    </a:lnTo>
                    <a:lnTo>
                      <a:pt x="557" y="140"/>
                    </a:lnTo>
                    <a:lnTo>
                      <a:pt x="559" y="138"/>
                    </a:lnTo>
                    <a:lnTo>
                      <a:pt x="557" y="138"/>
                    </a:lnTo>
                    <a:lnTo>
                      <a:pt x="557" y="136"/>
                    </a:lnTo>
                    <a:lnTo>
                      <a:pt x="557" y="136"/>
                    </a:lnTo>
                    <a:lnTo>
                      <a:pt x="555" y="136"/>
                    </a:lnTo>
                    <a:lnTo>
                      <a:pt x="553" y="136"/>
                    </a:lnTo>
                    <a:lnTo>
                      <a:pt x="551" y="138"/>
                    </a:lnTo>
                    <a:lnTo>
                      <a:pt x="547" y="140"/>
                    </a:lnTo>
                    <a:lnTo>
                      <a:pt x="547" y="140"/>
                    </a:lnTo>
                    <a:lnTo>
                      <a:pt x="549" y="142"/>
                    </a:lnTo>
                    <a:close/>
                    <a:moveTo>
                      <a:pt x="477" y="138"/>
                    </a:moveTo>
                    <a:lnTo>
                      <a:pt x="475" y="138"/>
                    </a:lnTo>
                    <a:lnTo>
                      <a:pt x="475" y="136"/>
                    </a:lnTo>
                    <a:lnTo>
                      <a:pt x="475" y="136"/>
                    </a:lnTo>
                    <a:lnTo>
                      <a:pt x="475" y="136"/>
                    </a:lnTo>
                    <a:lnTo>
                      <a:pt x="475" y="138"/>
                    </a:lnTo>
                    <a:lnTo>
                      <a:pt x="473" y="138"/>
                    </a:lnTo>
                    <a:lnTo>
                      <a:pt x="473" y="136"/>
                    </a:lnTo>
                    <a:lnTo>
                      <a:pt x="467" y="136"/>
                    </a:lnTo>
                    <a:lnTo>
                      <a:pt x="465" y="136"/>
                    </a:lnTo>
                    <a:lnTo>
                      <a:pt x="463" y="136"/>
                    </a:lnTo>
                    <a:lnTo>
                      <a:pt x="463" y="136"/>
                    </a:lnTo>
                    <a:lnTo>
                      <a:pt x="463" y="140"/>
                    </a:lnTo>
                    <a:lnTo>
                      <a:pt x="463" y="142"/>
                    </a:lnTo>
                    <a:lnTo>
                      <a:pt x="465" y="142"/>
                    </a:lnTo>
                    <a:lnTo>
                      <a:pt x="467" y="142"/>
                    </a:lnTo>
                    <a:lnTo>
                      <a:pt x="471" y="140"/>
                    </a:lnTo>
                    <a:lnTo>
                      <a:pt x="473" y="140"/>
                    </a:lnTo>
                    <a:lnTo>
                      <a:pt x="475" y="140"/>
                    </a:lnTo>
                    <a:lnTo>
                      <a:pt x="477" y="140"/>
                    </a:lnTo>
                    <a:lnTo>
                      <a:pt x="477" y="138"/>
                    </a:lnTo>
                    <a:lnTo>
                      <a:pt x="477" y="138"/>
                    </a:lnTo>
                    <a:lnTo>
                      <a:pt x="477" y="138"/>
                    </a:lnTo>
                    <a:close/>
                    <a:moveTo>
                      <a:pt x="649" y="136"/>
                    </a:moveTo>
                    <a:lnTo>
                      <a:pt x="645" y="136"/>
                    </a:lnTo>
                    <a:lnTo>
                      <a:pt x="645" y="136"/>
                    </a:lnTo>
                    <a:lnTo>
                      <a:pt x="639" y="134"/>
                    </a:lnTo>
                    <a:lnTo>
                      <a:pt x="637" y="134"/>
                    </a:lnTo>
                    <a:lnTo>
                      <a:pt x="639" y="136"/>
                    </a:lnTo>
                    <a:lnTo>
                      <a:pt x="645" y="138"/>
                    </a:lnTo>
                    <a:lnTo>
                      <a:pt x="647" y="138"/>
                    </a:lnTo>
                    <a:lnTo>
                      <a:pt x="649" y="140"/>
                    </a:lnTo>
                    <a:lnTo>
                      <a:pt x="649" y="140"/>
                    </a:lnTo>
                    <a:lnTo>
                      <a:pt x="651" y="140"/>
                    </a:lnTo>
                    <a:lnTo>
                      <a:pt x="653" y="140"/>
                    </a:lnTo>
                    <a:lnTo>
                      <a:pt x="657" y="140"/>
                    </a:lnTo>
                    <a:lnTo>
                      <a:pt x="657" y="138"/>
                    </a:lnTo>
                    <a:lnTo>
                      <a:pt x="661" y="138"/>
                    </a:lnTo>
                    <a:lnTo>
                      <a:pt x="659" y="138"/>
                    </a:lnTo>
                    <a:lnTo>
                      <a:pt x="657" y="138"/>
                    </a:lnTo>
                    <a:lnTo>
                      <a:pt x="653" y="136"/>
                    </a:lnTo>
                    <a:lnTo>
                      <a:pt x="649" y="136"/>
                    </a:lnTo>
                    <a:close/>
                    <a:moveTo>
                      <a:pt x="217" y="136"/>
                    </a:moveTo>
                    <a:lnTo>
                      <a:pt x="219" y="134"/>
                    </a:lnTo>
                    <a:lnTo>
                      <a:pt x="219" y="134"/>
                    </a:lnTo>
                    <a:lnTo>
                      <a:pt x="219" y="134"/>
                    </a:lnTo>
                    <a:lnTo>
                      <a:pt x="217" y="134"/>
                    </a:lnTo>
                    <a:lnTo>
                      <a:pt x="217" y="136"/>
                    </a:lnTo>
                    <a:close/>
                    <a:moveTo>
                      <a:pt x="161" y="144"/>
                    </a:moveTo>
                    <a:lnTo>
                      <a:pt x="163" y="144"/>
                    </a:lnTo>
                    <a:lnTo>
                      <a:pt x="165" y="144"/>
                    </a:lnTo>
                    <a:lnTo>
                      <a:pt x="167" y="144"/>
                    </a:lnTo>
                    <a:lnTo>
                      <a:pt x="169" y="144"/>
                    </a:lnTo>
                    <a:lnTo>
                      <a:pt x="169" y="146"/>
                    </a:lnTo>
                    <a:lnTo>
                      <a:pt x="169" y="148"/>
                    </a:lnTo>
                    <a:lnTo>
                      <a:pt x="171" y="150"/>
                    </a:lnTo>
                    <a:lnTo>
                      <a:pt x="171" y="150"/>
                    </a:lnTo>
                    <a:lnTo>
                      <a:pt x="171" y="150"/>
                    </a:lnTo>
                    <a:lnTo>
                      <a:pt x="171" y="154"/>
                    </a:lnTo>
                    <a:lnTo>
                      <a:pt x="171" y="156"/>
                    </a:lnTo>
                    <a:lnTo>
                      <a:pt x="173" y="156"/>
                    </a:lnTo>
                    <a:lnTo>
                      <a:pt x="175" y="158"/>
                    </a:lnTo>
                    <a:lnTo>
                      <a:pt x="177" y="158"/>
                    </a:lnTo>
                    <a:lnTo>
                      <a:pt x="177" y="158"/>
                    </a:lnTo>
                    <a:lnTo>
                      <a:pt x="179" y="160"/>
                    </a:lnTo>
                    <a:lnTo>
                      <a:pt x="179" y="160"/>
                    </a:lnTo>
                    <a:lnTo>
                      <a:pt x="181" y="160"/>
                    </a:lnTo>
                    <a:lnTo>
                      <a:pt x="181" y="160"/>
                    </a:lnTo>
                    <a:lnTo>
                      <a:pt x="183" y="160"/>
                    </a:lnTo>
                    <a:lnTo>
                      <a:pt x="183" y="160"/>
                    </a:lnTo>
                    <a:lnTo>
                      <a:pt x="183" y="160"/>
                    </a:lnTo>
                    <a:lnTo>
                      <a:pt x="183" y="158"/>
                    </a:lnTo>
                    <a:lnTo>
                      <a:pt x="183" y="158"/>
                    </a:lnTo>
                    <a:lnTo>
                      <a:pt x="183" y="154"/>
                    </a:lnTo>
                    <a:lnTo>
                      <a:pt x="183" y="154"/>
                    </a:lnTo>
                    <a:lnTo>
                      <a:pt x="185" y="152"/>
                    </a:lnTo>
                    <a:lnTo>
                      <a:pt x="185" y="152"/>
                    </a:lnTo>
                    <a:lnTo>
                      <a:pt x="179" y="150"/>
                    </a:lnTo>
                    <a:lnTo>
                      <a:pt x="177" y="146"/>
                    </a:lnTo>
                    <a:lnTo>
                      <a:pt x="175" y="140"/>
                    </a:lnTo>
                    <a:lnTo>
                      <a:pt x="175" y="138"/>
                    </a:lnTo>
                    <a:lnTo>
                      <a:pt x="175" y="138"/>
                    </a:lnTo>
                    <a:lnTo>
                      <a:pt x="173" y="136"/>
                    </a:lnTo>
                    <a:lnTo>
                      <a:pt x="173" y="134"/>
                    </a:lnTo>
                    <a:lnTo>
                      <a:pt x="173" y="134"/>
                    </a:lnTo>
                    <a:lnTo>
                      <a:pt x="171" y="132"/>
                    </a:lnTo>
                    <a:lnTo>
                      <a:pt x="171" y="132"/>
                    </a:lnTo>
                    <a:lnTo>
                      <a:pt x="169" y="134"/>
                    </a:lnTo>
                    <a:lnTo>
                      <a:pt x="169" y="136"/>
                    </a:lnTo>
                    <a:lnTo>
                      <a:pt x="169" y="136"/>
                    </a:lnTo>
                    <a:lnTo>
                      <a:pt x="167" y="136"/>
                    </a:lnTo>
                    <a:lnTo>
                      <a:pt x="167" y="134"/>
                    </a:lnTo>
                    <a:lnTo>
                      <a:pt x="167" y="134"/>
                    </a:lnTo>
                    <a:lnTo>
                      <a:pt x="165" y="134"/>
                    </a:lnTo>
                    <a:lnTo>
                      <a:pt x="163" y="134"/>
                    </a:lnTo>
                    <a:lnTo>
                      <a:pt x="163" y="136"/>
                    </a:lnTo>
                    <a:lnTo>
                      <a:pt x="163" y="136"/>
                    </a:lnTo>
                    <a:lnTo>
                      <a:pt x="163" y="138"/>
                    </a:lnTo>
                    <a:lnTo>
                      <a:pt x="163" y="138"/>
                    </a:lnTo>
                    <a:lnTo>
                      <a:pt x="163" y="140"/>
                    </a:lnTo>
                    <a:lnTo>
                      <a:pt x="161" y="140"/>
                    </a:lnTo>
                    <a:lnTo>
                      <a:pt x="159" y="142"/>
                    </a:lnTo>
                    <a:lnTo>
                      <a:pt x="159" y="142"/>
                    </a:lnTo>
                    <a:lnTo>
                      <a:pt x="161" y="144"/>
                    </a:lnTo>
                    <a:lnTo>
                      <a:pt x="161" y="144"/>
                    </a:lnTo>
                    <a:close/>
                    <a:moveTo>
                      <a:pt x="451" y="136"/>
                    </a:moveTo>
                    <a:lnTo>
                      <a:pt x="451" y="136"/>
                    </a:lnTo>
                    <a:lnTo>
                      <a:pt x="451" y="134"/>
                    </a:lnTo>
                    <a:lnTo>
                      <a:pt x="451" y="134"/>
                    </a:lnTo>
                    <a:lnTo>
                      <a:pt x="449" y="132"/>
                    </a:lnTo>
                    <a:lnTo>
                      <a:pt x="449" y="132"/>
                    </a:lnTo>
                    <a:lnTo>
                      <a:pt x="449" y="134"/>
                    </a:lnTo>
                    <a:lnTo>
                      <a:pt x="449" y="136"/>
                    </a:lnTo>
                    <a:lnTo>
                      <a:pt x="449" y="136"/>
                    </a:lnTo>
                    <a:lnTo>
                      <a:pt x="451" y="136"/>
                    </a:lnTo>
                    <a:close/>
                    <a:moveTo>
                      <a:pt x="513" y="136"/>
                    </a:moveTo>
                    <a:lnTo>
                      <a:pt x="517" y="136"/>
                    </a:lnTo>
                    <a:lnTo>
                      <a:pt x="519" y="136"/>
                    </a:lnTo>
                    <a:lnTo>
                      <a:pt x="521" y="136"/>
                    </a:lnTo>
                    <a:lnTo>
                      <a:pt x="521" y="136"/>
                    </a:lnTo>
                    <a:lnTo>
                      <a:pt x="523" y="136"/>
                    </a:lnTo>
                    <a:lnTo>
                      <a:pt x="523" y="134"/>
                    </a:lnTo>
                    <a:lnTo>
                      <a:pt x="521" y="134"/>
                    </a:lnTo>
                    <a:lnTo>
                      <a:pt x="519" y="132"/>
                    </a:lnTo>
                    <a:lnTo>
                      <a:pt x="517" y="130"/>
                    </a:lnTo>
                    <a:lnTo>
                      <a:pt x="515" y="130"/>
                    </a:lnTo>
                    <a:lnTo>
                      <a:pt x="513" y="130"/>
                    </a:lnTo>
                    <a:lnTo>
                      <a:pt x="511" y="132"/>
                    </a:lnTo>
                    <a:lnTo>
                      <a:pt x="511" y="134"/>
                    </a:lnTo>
                    <a:lnTo>
                      <a:pt x="511" y="136"/>
                    </a:lnTo>
                    <a:lnTo>
                      <a:pt x="511" y="136"/>
                    </a:lnTo>
                    <a:lnTo>
                      <a:pt x="513" y="136"/>
                    </a:lnTo>
                    <a:close/>
                    <a:moveTo>
                      <a:pt x="449" y="130"/>
                    </a:moveTo>
                    <a:lnTo>
                      <a:pt x="449" y="130"/>
                    </a:lnTo>
                    <a:lnTo>
                      <a:pt x="449" y="128"/>
                    </a:lnTo>
                    <a:lnTo>
                      <a:pt x="449" y="128"/>
                    </a:lnTo>
                    <a:lnTo>
                      <a:pt x="447" y="128"/>
                    </a:lnTo>
                    <a:lnTo>
                      <a:pt x="445" y="130"/>
                    </a:lnTo>
                    <a:lnTo>
                      <a:pt x="445" y="130"/>
                    </a:lnTo>
                    <a:lnTo>
                      <a:pt x="445" y="128"/>
                    </a:lnTo>
                    <a:lnTo>
                      <a:pt x="445" y="126"/>
                    </a:lnTo>
                    <a:lnTo>
                      <a:pt x="443" y="126"/>
                    </a:lnTo>
                    <a:lnTo>
                      <a:pt x="441" y="128"/>
                    </a:lnTo>
                    <a:lnTo>
                      <a:pt x="439" y="128"/>
                    </a:lnTo>
                    <a:lnTo>
                      <a:pt x="439" y="128"/>
                    </a:lnTo>
                    <a:lnTo>
                      <a:pt x="439" y="132"/>
                    </a:lnTo>
                    <a:lnTo>
                      <a:pt x="439" y="134"/>
                    </a:lnTo>
                    <a:lnTo>
                      <a:pt x="439" y="134"/>
                    </a:lnTo>
                    <a:lnTo>
                      <a:pt x="441" y="134"/>
                    </a:lnTo>
                    <a:lnTo>
                      <a:pt x="443" y="130"/>
                    </a:lnTo>
                    <a:lnTo>
                      <a:pt x="443" y="130"/>
                    </a:lnTo>
                    <a:lnTo>
                      <a:pt x="445" y="132"/>
                    </a:lnTo>
                    <a:lnTo>
                      <a:pt x="443" y="134"/>
                    </a:lnTo>
                    <a:lnTo>
                      <a:pt x="443" y="134"/>
                    </a:lnTo>
                    <a:lnTo>
                      <a:pt x="443" y="134"/>
                    </a:lnTo>
                    <a:lnTo>
                      <a:pt x="445" y="134"/>
                    </a:lnTo>
                    <a:lnTo>
                      <a:pt x="445" y="134"/>
                    </a:lnTo>
                    <a:lnTo>
                      <a:pt x="445" y="132"/>
                    </a:lnTo>
                    <a:lnTo>
                      <a:pt x="447" y="132"/>
                    </a:lnTo>
                    <a:lnTo>
                      <a:pt x="447" y="132"/>
                    </a:lnTo>
                    <a:lnTo>
                      <a:pt x="449" y="132"/>
                    </a:lnTo>
                    <a:lnTo>
                      <a:pt x="449" y="132"/>
                    </a:lnTo>
                    <a:lnTo>
                      <a:pt x="449" y="130"/>
                    </a:lnTo>
                    <a:close/>
                    <a:moveTo>
                      <a:pt x="231" y="124"/>
                    </a:moveTo>
                    <a:lnTo>
                      <a:pt x="229" y="124"/>
                    </a:lnTo>
                    <a:lnTo>
                      <a:pt x="227" y="124"/>
                    </a:lnTo>
                    <a:lnTo>
                      <a:pt x="227" y="128"/>
                    </a:lnTo>
                    <a:lnTo>
                      <a:pt x="227" y="128"/>
                    </a:lnTo>
                    <a:lnTo>
                      <a:pt x="229" y="128"/>
                    </a:lnTo>
                    <a:lnTo>
                      <a:pt x="231" y="128"/>
                    </a:lnTo>
                    <a:lnTo>
                      <a:pt x="233" y="126"/>
                    </a:lnTo>
                    <a:lnTo>
                      <a:pt x="233" y="126"/>
                    </a:lnTo>
                    <a:lnTo>
                      <a:pt x="233" y="124"/>
                    </a:lnTo>
                    <a:lnTo>
                      <a:pt x="231" y="124"/>
                    </a:lnTo>
                    <a:lnTo>
                      <a:pt x="231" y="124"/>
                    </a:lnTo>
                    <a:close/>
                    <a:moveTo>
                      <a:pt x="629" y="126"/>
                    </a:moveTo>
                    <a:lnTo>
                      <a:pt x="631" y="126"/>
                    </a:lnTo>
                    <a:lnTo>
                      <a:pt x="631" y="124"/>
                    </a:lnTo>
                    <a:lnTo>
                      <a:pt x="631" y="124"/>
                    </a:lnTo>
                    <a:lnTo>
                      <a:pt x="629" y="124"/>
                    </a:lnTo>
                    <a:lnTo>
                      <a:pt x="629" y="122"/>
                    </a:lnTo>
                    <a:lnTo>
                      <a:pt x="629" y="124"/>
                    </a:lnTo>
                    <a:lnTo>
                      <a:pt x="627" y="124"/>
                    </a:lnTo>
                    <a:lnTo>
                      <a:pt x="629" y="126"/>
                    </a:lnTo>
                    <a:lnTo>
                      <a:pt x="629" y="126"/>
                    </a:lnTo>
                    <a:close/>
                    <a:moveTo>
                      <a:pt x="64" y="134"/>
                    </a:moveTo>
                    <a:lnTo>
                      <a:pt x="64" y="132"/>
                    </a:lnTo>
                    <a:lnTo>
                      <a:pt x="64" y="132"/>
                    </a:lnTo>
                    <a:lnTo>
                      <a:pt x="64" y="130"/>
                    </a:lnTo>
                    <a:lnTo>
                      <a:pt x="64" y="130"/>
                    </a:lnTo>
                    <a:lnTo>
                      <a:pt x="62" y="128"/>
                    </a:lnTo>
                    <a:lnTo>
                      <a:pt x="62" y="124"/>
                    </a:lnTo>
                    <a:lnTo>
                      <a:pt x="60" y="124"/>
                    </a:lnTo>
                    <a:lnTo>
                      <a:pt x="60" y="122"/>
                    </a:lnTo>
                    <a:lnTo>
                      <a:pt x="56" y="124"/>
                    </a:lnTo>
                    <a:lnTo>
                      <a:pt x="56" y="128"/>
                    </a:lnTo>
                    <a:lnTo>
                      <a:pt x="56" y="128"/>
                    </a:lnTo>
                    <a:lnTo>
                      <a:pt x="58" y="134"/>
                    </a:lnTo>
                    <a:lnTo>
                      <a:pt x="58" y="134"/>
                    </a:lnTo>
                    <a:lnTo>
                      <a:pt x="60" y="136"/>
                    </a:lnTo>
                    <a:lnTo>
                      <a:pt x="62" y="138"/>
                    </a:lnTo>
                    <a:lnTo>
                      <a:pt x="64" y="138"/>
                    </a:lnTo>
                    <a:lnTo>
                      <a:pt x="66" y="138"/>
                    </a:lnTo>
                    <a:lnTo>
                      <a:pt x="66" y="136"/>
                    </a:lnTo>
                    <a:lnTo>
                      <a:pt x="64" y="134"/>
                    </a:lnTo>
                    <a:close/>
                    <a:moveTo>
                      <a:pt x="563" y="126"/>
                    </a:moveTo>
                    <a:lnTo>
                      <a:pt x="563" y="126"/>
                    </a:lnTo>
                    <a:lnTo>
                      <a:pt x="565" y="128"/>
                    </a:lnTo>
                    <a:lnTo>
                      <a:pt x="565" y="130"/>
                    </a:lnTo>
                    <a:lnTo>
                      <a:pt x="567" y="130"/>
                    </a:lnTo>
                    <a:lnTo>
                      <a:pt x="567" y="130"/>
                    </a:lnTo>
                    <a:lnTo>
                      <a:pt x="569" y="128"/>
                    </a:lnTo>
                    <a:lnTo>
                      <a:pt x="569" y="124"/>
                    </a:lnTo>
                    <a:lnTo>
                      <a:pt x="569" y="122"/>
                    </a:lnTo>
                    <a:lnTo>
                      <a:pt x="567" y="122"/>
                    </a:lnTo>
                    <a:lnTo>
                      <a:pt x="567" y="122"/>
                    </a:lnTo>
                    <a:lnTo>
                      <a:pt x="563" y="124"/>
                    </a:lnTo>
                    <a:lnTo>
                      <a:pt x="563" y="124"/>
                    </a:lnTo>
                    <a:lnTo>
                      <a:pt x="563" y="124"/>
                    </a:lnTo>
                    <a:lnTo>
                      <a:pt x="563" y="126"/>
                    </a:lnTo>
                    <a:close/>
                    <a:moveTo>
                      <a:pt x="559" y="122"/>
                    </a:moveTo>
                    <a:lnTo>
                      <a:pt x="559" y="122"/>
                    </a:lnTo>
                    <a:lnTo>
                      <a:pt x="565" y="122"/>
                    </a:lnTo>
                    <a:lnTo>
                      <a:pt x="565" y="120"/>
                    </a:lnTo>
                    <a:lnTo>
                      <a:pt x="567" y="120"/>
                    </a:lnTo>
                    <a:lnTo>
                      <a:pt x="565" y="120"/>
                    </a:lnTo>
                    <a:lnTo>
                      <a:pt x="565" y="120"/>
                    </a:lnTo>
                    <a:lnTo>
                      <a:pt x="563" y="120"/>
                    </a:lnTo>
                    <a:lnTo>
                      <a:pt x="561" y="120"/>
                    </a:lnTo>
                    <a:lnTo>
                      <a:pt x="561" y="120"/>
                    </a:lnTo>
                    <a:lnTo>
                      <a:pt x="561" y="120"/>
                    </a:lnTo>
                    <a:lnTo>
                      <a:pt x="561" y="120"/>
                    </a:lnTo>
                    <a:lnTo>
                      <a:pt x="561" y="122"/>
                    </a:lnTo>
                    <a:lnTo>
                      <a:pt x="559" y="120"/>
                    </a:lnTo>
                    <a:lnTo>
                      <a:pt x="559" y="122"/>
                    </a:lnTo>
                    <a:lnTo>
                      <a:pt x="559" y="122"/>
                    </a:lnTo>
                    <a:close/>
                    <a:moveTo>
                      <a:pt x="637" y="120"/>
                    </a:moveTo>
                    <a:lnTo>
                      <a:pt x="639" y="120"/>
                    </a:lnTo>
                    <a:lnTo>
                      <a:pt x="639" y="120"/>
                    </a:lnTo>
                    <a:lnTo>
                      <a:pt x="639" y="120"/>
                    </a:lnTo>
                    <a:lnTo>
                      <a:pt x="641" y="122"/>
                    </a:lnTo>
                    <a:lnTo>
                      <a:pt x="643" y="120"/>
                    </a:lnTo>
                    <a:lnTo>
                      <a:pt x="643" y="124"/>
                    </a:lnTo>
                    <a:lnTo>
                      <a:pt x="643" y="126"/>
                    </a:lnTo>
                    <a:lnTo>
                      <a:pt x="645" y="128"/>
                    </a:lnTo>
                    <a:lnTo>
                      <a:pt x="647" y="126"/>
                    </a:lnTo>
                    <a:lnTo>
                      <a:pt x="649" y="128"/>
                    </a:lnTo>
                    <a:lnTo>
                      <a:pt x="649" y="128"/>
                    </a:lnTo>
                    <a:lnTo>
                      <a:pt x="651" y="128"/>
                    </a:lnTo>
                    <a:lnTo>
                      <a:pt x="653" y="126"/>
                    </a:lnTo>
                    <a:lnTo>
                      <a:pt x="651" y="126"/>
                    </a:lnTo>
                    <a:lnTo>
                      <a:pt x="649" y="124"/>
                    </a:lnTo>
                    <a:lnTo>
                      <a:pt x="647" y="122"/>
                    </a:lnTo>
                    <a:lnTo>
                      <a:pt x="645" y="120"/>
                    </a:lnTo>
                    <a:lnTo>
                      <a:pt x="645" y="118"/>
                    </a:lnTo>
                    <a:lnTo>
                      <a:pt x="643" y="120"/>
                    </a:lnTo>
                    <a:lnTo>
                      <a:pt x="641" y="118"/>
                    </a:lnTo>
                    <a:lnTo>
                      <a:pt x="641" y="118"/>
                    </a:lnTo>
                    <a:lnTo>
                      <a:pt x="637" y="118"/>
                    </a:lnTo>
                    <a:lnTo>
                      <a:pt x="637" y="118"/>
                    </a:lnTo>
                    <a:lnTo>
                      <a:pt x="637" y="120"/>
                    </a:lnTo>
                    <a:close/>
                    <a:moveTo>
                      <a:pt x="507" y="118"/>
                    </a:moveTo>
                    <a:lnTo>
                      <a:pt x="507" y="120"/>
                    </a:lnTo>
                    <a:lnTo>
                      <a:pt x="507" y="120"/>
                    </a:lnTo>
                    <a:lnTo>
                      <a:pt x="509" y="120"/>
                    </a:lnTo>
                    <a:lnTo>
                      <a:pt x="509" y="120"/>
                    </a:lnTo>
                    <a:lnTo>
                      <a:pt x="509" y="120"/>
                    </a:lnTo>
                    <a:lnTo>
                      <a:pt x="509" y="118"/>
                    </a:lnTo>
                    <a:lnTo>
                      <a:pt x="507" y="118"/>
                    </a:lnTo>
                    <a:close/>
                    <a:moveTo>
                      <a:pt x="561" y="116"/>
                    </a:moveTo>
                    <a:lnTo>
                      <a:pt x="563" y="114"/>
                    </a:lnTo>
                    <a:lnTo>
                      <a:pt x="563" y="114"/>
                    </a:lnTo>
                    <a:lnTo>
                      <a:pt x="561" y="114"/>
                    </a:lnTo>
                    <a:lnTo>
                      <a:pt x="561" y="114"/>
                    </a:lnTo>
                    <a:lnTo>
                      <a:pt x="561" y="114"/>
                    </a:lnTo>
                    <a:lnTo>
                      <a:pt x="561" y="114"/>
                    </a:lnTo>
                    <a:lnTo>
                      <a:pt x="559" y="114"/>
                    </a:lnTo>
                    <a:lnTo>
                      <a:pt x="561" y="116"/>
                    </a:lnTo>
                    <a:lnTo>
                      <a:pt x="561" y="116"/>
                    </a:lnTo>
                    <a:close/>
                    <a:moveTo>
                      <a:pt x="421" y="114"/>
                    </a:moveTo>
                    <a:lnTo>
                      <a:pt x="421" y="114"/>
                    </a:lnTo>
                    <a:lnTo>
                      <a:pt x="421" y="116"/>
                    </a:lnTo>
                    <a:lnTo>
                      <a:pt x="421" y="116"/>
                    </a:lnTo>
                    <a:lnTo>
                      <a:pt x="421" y="114"/>
                    </a:lnTo>
                    <a:lnTo>
                      <a:pt x="421" y="114"/>
                    </a:lnTo>
                    <a:lnTo>
                      <a:pt x="423" y="114"/>
                    </a:lnTo>
                    <a:lnTo>
                      <a:pt x="423" y="116"/>
                    </a:lnTo>
                    <a:lnTo>
                      <a:pt x="425" y="114"/>
                    </a:lnTo>
                    <a:lnTo>
                      <a:pt x="423" y="114"/>
                    </a:lnTo>
                    <a:lnTo>
                      <a:pt x="423" y="114"/>
                    </a:lnTo>
                    <a:lnTo>
                      <a:pt x="421" y="114"/>
                    </a:lnTo>
                    <a:close/>
                    <a:moveTo>
                      <a:pt x="721" y="152"/>
                    </a:moveTo>
                    <a:lnTo>
                      <a:pt x="721" y="150"/>
                    </a:lnTo>
                    <a:lnTo>
                      <a:pt x="719" y="150"/>
                    </a:lnTo>
                    <a:lnTo>
                      <a:pt x="719" y="150"/>
                    </a:lnTo>
                    <a:lnTo>
                      <a:pt x="713" y="150"/>
                    </a:lnTo>
                    <a:lnTo>
                      <a:pt x="713" y="150"/>
                    </a:lnTo>
                    <a:lnTo>
                      <a:pt x="713" y="148"/>
                    </a:lnTo>
                    <a:lnTo>
                      <a:pt x="711" y="148"/>
                    </a:lnTo>
                    <a:lnTo>
                      <a:pt x="707" y="148"/>
                    </a:lnTo>
                    <a:lnTo>
                      <a:pt x="705" y="148"/>
                    </a:lnTo>
                    <a:lnTo>
                      <a:pt x="701" y="146"/>
                    </a:lnTo>
                    <a:lnTo>
                      <a:pt x="697" y="144"/>
                    </a:lnTo>
                    <a:lnTo>
                      <a:pt x="695" y="142"/>
                    </a:lnTo>
                    <a:lnTo>
                      <a:pt x="695" y="142"/>
                    </a:lnTo>
                    <a:lnTo>
                      <a:pt x="693" y="142"/>
                    </a:lnTo>
                    <a:lnTo>
                      <a:pt x="691" y="140"/>
                    </a:lnTo>
                    <a:lnTo>
                      <a:pt x="689" y="140"/>
                    </a:lnTo>
                    <a:lnTo>
                      <a:pt x="689" y="138"/>
                    </a:lnTo>
                    <a:lnTo>
                      <a:pt x="679" y="134"/>
                    </a:lnTo>
                    <a:lnTo>
                      <a:pt x="679" y="134"/>
                    </a:lnTo>
                    <a:lnTo>
                      <a:pt x="677" y="132"/>
                    </a:lnTo>
                    <a:lnTo>
                      <a:pt x="675" y="132"/>
                    </a:lnTo>
                    <a:lnTo>
                      <a:pt x="671" y="134"/>
                    </a:lnTo>
                    <a:lnTo>
                      <a:pt x="669" y="136"/>
                    </a:lnTo>
                    <a:lnTo>
                      <a:pt x="665" y="138"/>
                    </a:lnTo>
                    <a:lnTo>
                      <a:pt x="663" y="138"/>
                    </a:lnTo>
                    <a:lnTo>
                      <a:pt x="663" y="140"/>
                    </a:lnTo>
                    <a:lnTo>
                      <a:pt x="665" y="142"/>
                    </a:lnTo>
                    <a:lnTo>
                      <a:pt x="665" y="142"/>
                    </a:lnTo>
                    <a:lnTo>
                      <a:pt x="663" y="144"/>
                    </a:lnTo>
                    <a:lnTo>
                      <a:pt x="659" y="146"/>
                    </a:lnTo>
                    <a:lnTo>
                      <a:pt x="655" y="146"/>
                    </a:lnTo>
                    <a:lnTo>
                      <a:pt x="653" y="146"/>
                    </a:lnTo>
                    <a:lnTo>
                      <a:pt x="651" y="148"/>
                    </a:lnTo>
                    <a:lnTo>
                      <a:pt x="651" y="150"/>
                    </a:lnTo>
                    <a:lnTo>
                      <a:pt x="651" y="152"/>
                    </a:lnTo>
                    <a:lnTo>
                      <a:pt x="649" y="152"/>
                    </a:lnTo>
                    <a:lnTo>
                      <a:pt x="645" y="154"/>
                    </a:lnTo>
                    <a:lnTo>
                      <a:pt x="645" y="156"/>
                    </a:lnTo>
                    <a:lnTo>
                      <a:pt x="645" y="158"/>
                    </a:lnTo>
                    <a:lnTo>
                      <a:pt x="643" y="160"/>
                    </a:lnTo>
                    <a:lnTo>
                      <a:pt x="639" y="162"/>
                    </a:lnTo>
                    <a:lnTo>
                      <a:pt x="639" y="164"/>
                    </a:lnTo>
                    <a:lnTo>
                      <a:pt x="637" y="166"/>
                    </a:lnTo>
                    <a:lnTo>
                      <a:pt x="635" y="166"/>
                    </a:lnTo>
                    <a:lnTo>
                      <a:pt x="633" y="166"/>
                    </a:lnTo>
                    <a:lnTo>
                      <a:pt x="631" y="166"/>
                    </a:lnTo>
                    <a:lnTo>
                      <a:pt x="631" y="166"/>
                    </a:lnTo>
                    <a:lnTo>
                      <a:pt x="629" y="164"/>
                    </a:lnTo>
                    <a:lnTo>
                      <a:pt x="627" y="164"/>
                    </a:lnTo>
                    <a:lnTo>
                      <a:pt x="627" y="162"/>
                    </a:lnTo>
                    <a:lnTo>
                      <a:pt x="627" y="160"/>
                    </a:lnTo>
                    <a:lnTo>
                      <a:pt x="627" y="158"/>
                    </a:lnTo>
                    <a:lnTo>
                      <a:pt x="627" y="158"/>
                    </a:lnTo>
                    <a:lnTo>
                      <a:pt x="625" y="158"/>
                    </a:lnTo>
                    <a:lnTo>
                      <a:pt x="625" y="154"/>
                    </a:lnTo>
                    <a:lnTo>
                      <a:pt x="625" y="152"/>
                    </a:lnTo>
                    <a:lnTo>
                      <a:pt x="625" y="152"/>
                    </a:lnTo>
                    <a:lnTo>
                      <a:pt x="623" y="150"/>
                    </a:lnTo>
                    <a:lnTo>
                      <a:pt x="623" y="152"/>
                    </a:lnTo>
                    <a:lnTo>
                      <a:pt x="621" y="152"/>
                    </a:lnTo>
                    <a:lnTo>
                      <a:pt x="621" y="154"/>
                    </a:lnTo>
                    <a:lnTo>
                      <a:pt x="621" y="156"/>
                    </a:lnTo>
                    <a:lnTo>
                      <a:pt x="619" y="152"/>
                    </a:lnTo>
                    <a:lnTo>
                      <a:pt x="617" y="148"/>
                    </a:lnTo>
                    <a:lnTo>
                      <a:pt x="617" y="146"/>
                    </a:lnTo>
                    <a:lnTo>
                      <a:pt x="617" y="144"/>
                    </a:lnTo>
                    <a:lnTo>
                      <a:pt x="617" y="142"/>
                    </a:lnTo>
                    <a:lnTo>
                      <a:pt x="617" y="138"/>
                    </a:lnTo>
                    <a:lnTo>
                      <a:pt x="617" y="136"/>
                    </a:lnTo>
                    <a:lnTo>
                      <a:pt x="617" y="136"/>
                    </a:lnTo>
                    <a:lnTo>
                      <a:pt x="619" y="134"/>
                    </a:lnTo>
                    <a:lnTo>
                      <a:pt x="619" y="132"/>
                    </a:lnTo>
                    <a:lnTo>
                      <a:pt x="619" y="130"/>
                    </a:lnTo>
                    <a:lnTo>
                      <a:pt x="619" y="130"/>
                    </a:lnTo>
                    <a:lnTo>
                      <a:pt x="617" y="128"/>
                    </a:lnTo>
                    <a:lnTo>
                      <a:pt x="617" y="126"/>
                    </a:lnTo>
                    <a:lnTo>
                      <a:pt x="617" y="124"/>
                    </a:lnTo>
                    <a:lnTo>
                      <a:pt x="617" y="122"/>
                    </a:lnTo>
                    <a:lnTo>
                      <a:pt x="617" y="122"/>
                    </a:lnTo>
                    <a:lnTo>
                      <a:pt x="615" y="120"/>
                    </a:lnTo>
                    <a:lnTo>
                      <a:pt x="615" y="120"/>
                    </a:lnTo>
                    <a:lnTo>
                      <a:pt x="613" y="120"/>
                    </a:lnTo>
                    <a:lnTo>
                      <a:pt x="611" y="120"/>
                    </a:lnTo>
                    <a:lnTo>
                      <a:pt x="607" y="120"/>
                    </a:lnTo>
                    <a:lnTo>
                      <a:pt x="603" y="118"/>
                    </a:lnTo>
                    <a:lnTo>
                      <a:pt x="601" y="116"/>
                    </a:lnTo>
                    <a:lnTo>
                      <a:pt x="597" y="114"/>
                    </a:lnTo>
                    <a:lnTo>
                      <a:pt x="593" y="112"/>
                    </a:lnTo>
                    <a:lnTo>
                      <a:pt x="591" y="112"/>
                    </a:lnTo>
                    <a:lnTo>
                      <a:pt x="589" y="112"/>
                    </a:lnTo>
                    <a:lnTo>
                      <a:pt x="585" y="114"/>
                    </a:lnTo>
                    <a:lnTo>
                      <a:pt x="585" y="114"/>
                    </a:lnTo>
                    <a:lnTo>
                      <a:pt x="585" y="116"/>
                    </a:lnTo>
                    <a:lnTo>
                      <a:pt x="583" y="116"/>
                    </a:lnTo>
                    <a:lnTo>
                      <a:pt x="581" y="118"/>
                    </a:lnTo>
                    <a:lnTo>
                      <a:pt x="581" y="118"/>
                    </a:lnTo>
                    <a:lnTo>
                      <a:pt x="575" y="120"/>
                    </a:lnTo>
                    <a:lnTo>
                      <a:pt x="573" y="120"/>
                    </a:lnTo>
                    <a:lnTo>
                      <a:pt x="571" y="122"/>
                    </a:lnTo>
                    <a:lnTo>
                      <a:pt x="571" y="122"/>
                    </a:lnTo>
                    <a:lnTo>
                      <a:pt x="571" y="124"/>
                    </a:lnTo>
                    <a:lnTo>
                      <a:pt x="571" y="124"/>
                    </a:lnTo>
                    <a:lnTo>
                      <a:pt x="571" y="126"/>
                    </a:lnTo>
                    <a:lnTo>
                      <a:pt x="569" y="128"/>
                    </a:lnTo>
                    <a:lnTo>
                      <a:pt x="569" y="128"/>
                    </a:lnTo>
                    <a:lnTo>
                      <a:pt x="569" y="128"/>
                    </a:lnTo>
                    <a:lnTo>
                      <a:pt x="567" y="130"/>
                    </a:lnTo>
                    <a:lnTo>
                      <a:pt x="567" y="132"/>
                    </a:lnTo>
                    <a:lnTo>
                      <a:pt x="569" y="132"/>
                    </a:lnTo>
                    <a:lnTo>
                      <a:pt x="569" y="132"/>
                    </a:lnTo>
                    <a:lnTo>
                      <a:pt x="571" y="132"/>
                    </a:lnTo>
                    <a:lnTo>
                      <a:pt x="571" y="132"/>
                    </a:lnTo>
                    <a:lnTo>
                      <a:pt x="573" y="130"/>
                    </a:lnTo>
                    <a:lnTo>
                      <a:pt x="579" y="134"/>
                    </a:lnTo>
                    <a:lnTo>
                      <a:pt x="581" y="134"/>
                    </a:lnTo>
                    <a:lnTo>
                      <a:pt x="583" y="134"/>
                    </a:lnTo>
                    <a:lnTo>
                      <a:pt x="583" y="136"/>
                    </a:lnTo>
                    <a:lnTo>
                      <a:pt x="583" y="140"/>
                    </a:lnTo>
                    <a:lnTo>
                      <a:pt x="583" y="142"/>
                    </a:lnTo>
                    <a:lnTo>
                      <a:pt x="585" y="142"/>
                    </a:lnTo>
                    <a:lnTo>
                      <a:pt x="585" y="144"/>
                    </a:lnTo>
                    <a:lnTo>
                      <a:pt x="587" y="144"/>
                    </a:lnTo>
                    <a:lnTo>
                      <a:pt x="587" y="146"/>
                    </a:lnTo>
                    <a:lnTo>
                      <a:pt x="589" y="146"/>
                    </a:lnTo>
                    <a:lnTo>
                      <a:pt x="591" y="146"/>
                    </a:lnTo>
                    <a:lnTo>
                      <a:pt x="593" y="146"/>
                    </a:lnTo>
                    <a:lnTo>
                      <a:pt x="597" y="146"/>
                    </a:lnTo>
                    <a:lnTo>
                      <a:pt x="599" y="146"/>
                    </a:lnTo>
                    <a:lnTo>
                      <a:pt x="603" y="146"/>
                    </a:lnTo>
                    <a:lnTo>
                      <a:pt x="605" y="146"/>
                    </a:lnTo>
                    <a:lnTo>
                      <a:pt x="607" y="146"/>
                    </a:lnTo>
                    <a:lnTo>
                      <a:pt x="609" y="146"/>
                    </a:lnTo>
                    <a:lnTo>
                      <a:pt x="613" y="144"/>
                    </a:lnTo>
                    <a:lnTo>
                      <a:pt x="613" y="144"/>
                    </a:lnTo>
                    <a:lnTo>
                      <a:pt x="613" y="146"/>
                    </a:lnTo>
                    <a:lnTo>
                      <a:pt x="613" y="146"/>
                    </a:lnTo>
                    <a:lnTo>
                      <a:pt x="611" y="148"/>
                    </a:lnTo>
                    <a:lnTo>
                      <a:pt x="613" y="148"/>
                    </a:lnTo>
                    <a:lnTo>
                      <a:pt x="613" y="148"/>
                    </a:lnTo>
                    <a:lnTo>
                      <a:pt x="613" y="150"/>
                    </a:lnTo>
                    <a:lnTo>
                      <a:pt x="611" y="150"/>
                    </a:lnTo>
                    <a:lnTo>
                      <a:pt x="611" y="150"/>
                    </a:lnTo>
                    <a:lnTo>
                      <a:pt x="609" y="152"/>
                    </a:lnTo>
                    <a:lnTo>
                      <a:pt x="609" y="152"/>
                    </a:lnTo>
                    <a:lnTo>
                      <a:pt x="609" y="152"/>
                    </a:lnTo>
                    <a:lnTo>
                      <a:pt x="609" y="152"/>
                    </a:lnTo>
                    <a:lnTo>
                      <a:pt x="607" y="152"/>
                    </a:lnTo>
                    <a:lnTo>
                      <a:pt x="605" y="150"/>
                    </a:lnTo>
                    <a:lnTo>
                      <a:pt x="603" y="150"/>
                    </a:lnTo>
                    <a:lnTo>
                      <a:pt x="601" y="150"/>
                    </a:lnTo>
                    <a:lnTo>
                      <a:pt x="601" y="150"/>
                    </a:lnTo>
                    <a:lnTo>
                      <a:pt x="599" y="150"/>
                    </a:lnTo>
                    <a:lnTo>
                      <a:pt x="597" y="154"/>
                    </a:lnTo>
                    <a:lnTo>
                      <a:pt x="595" y="156"/>
                    </a:lnTo>
                    <a:lnTo>
                      <a:pt x="593" y="156"/>
                    </a:lnTo>
                    <a:lnTo>
                      <a:pt x="591" y="154"/>
                    </a:lnTo>
                    <a:lnTo>
                      <a:pt x="587" y="154"/>
                    </a:lnTo>
                    <a:lnTo>
                      <a:pt x="587" y="154"/>
                    </a:lnTo>
                    <a:lnTo>
                      <a:pt x="583" y="156"/>
                    </a:lnTo>
                    <a:lnTo>
                      <a:pt x="583" y="156"/>
                    </a:lnTo>
                    <a:lnTo>
                      <a:pt x="583" y="158"/>
                    </a:lnTo>
                    <a:lnTo>
                      <a:pt x="583" y="158"/>
                    </a:lnTo>
                    <a:lnTo>
                      <a:pt x="585" y="158"/>
                    </a:lnTo>
                    <a:lnTo>
                      <a:pt x="587" y="158"/>
                    </a:lnTo>
                    <a:lnTo>
                      <a:pt x="589" y="160"/>
                    </a:lnTo>
                    <a:lnTo>
                      <a:pt x="591" y="162"/>
                    </a:lnTo>
                    <a:lnTo>
                      <a:pt x="595" y="164"/>
                    </a:lnTo>
                    <a:lnTo>
                      <a:pt x="595" y="168"/>
                    </a:lnTo>
                    <a:lnTo>
                      <a:pt x="595" y="170"/>
                    </a:lnTo>
                    <a:lnTo>
                      <a:pt x="593" y="172"/>
                    </a:lnTo>
                    <a:lnTo>
                      <a:pt x="595" y="174"/>
                    </a:lnTo>
                    <a:lnTo>
                      <a:pt x="595" y="176"/>
                    </a:lnTo>
                    <a:lnTo>
                      <a:pt x="595" y="178"/>
                    </a:lnTo>
                    <a:lnTo>
                      <a:pt x="597" y="178"/>
                    </a:lnTo>
                    <a:lnTo>
                      <a:pt x="597" y="180"/>
                    </a:lnTo>
                    <a:lnTo>
                      <a:pt x="599" y="178"/>
                    </a:lnTo>
                    <a:lnTo>
                      <a:pt x="601" y="178"/>
                    </a:lnTo>
                    <a:lnTo>
                      <a:pt x="601" y="178"/>
                    </a:lnTo>
                    <a:lnTo>
                      <a:pt x="603" y="176"/>
                    </a:lnTo>
                    <a:lnTo>
                      <a:pt x="605" y="174"/>
                    </a:lnTo>
                    <a:lnTo>
                      <a:pt x="605" y="174"/>
                    </a:lnTo>
                    <a:lnTo>
                      <a:pt x="605" y="172"/>
                    </a:lnTo>
                    <a:lnTo>
                      <a:pt x="605" y="170"/>
                    </a:lnTo>
                    <a:lnTo>
                      <a:pt x="607" y="168"/>
                    </a:lnTo>
                    <a:lnTo>
                      <a:pt x="607" y="166"/>
                    </a:lnTo>
                    <a:lnTo>
                      <a:pt x="607" y="168"/>
                    </a:lnTo>
                    <a:lnTo>
                      <a:pt x="609" y="166"/>
                    </a:lnTo>
                    <a:lnTo>
                      <a:pt x="609" y="162"/>
                    </a:lnTo>
                    <a:lnTo>
                      <a:pt x="609" y="162"/>
                    </a:lnTo>
                    <a:lnTo>
                      <a:pt x="609" y="162"/>
                    </a:lnTo>
                    <a:lnTo>
                      <a:pt x="611" y="160"/>
                    </a:lnTo>
                    <a:lnTo>
                      <a:pt x="611" y="160"/>
                    </a:lnTo>
                    <a:lnTo>
                      <a:pt x="611" y="162"/>
                    </a:lnTo>
                    <a:lnTo>
                      <a:pt x="609" y="164"/>
                    </a:lnTo>
                    <a:lnTo>
                      <a:pt x="609" y="166"/>
                    </a:lnTo>
                    <a:lnTo>
                      <a:pt x="609" y="168"/>
                    </a:lnTo>
                    <a:lnTo>
                      <a:pt x="609" y="170"/>
                    </a:lnTo>
                    <a:lnTo>
                      <a:pt x="611" y="172"/>
                    </a:lnTo>
                    <a:lnTo>
                      <a:pt x="611" y="172"/>
                    </a:lnTo>
                    <a:lnTo>
                      <a:pt x="611" y="172"/>
                    </a:lnTo>
                    <a:lnTo>
                      <a:pt x="613" y="174"/>
                    </a:lnTo>
                    <a:lnTo>
                      <a:pt x="613" y="174"/>
                    </a:lnTo>
                    <a:lnTo>
                      <a:pt x="615" y="174"/>
                    </a:lnTo>
                    <a:lnTo>
                      <a:pt x="615" y="174"/>
                    </a:lnTo>
                    <a:lnTo>
                      <a:pt x="615" y="174"/>
                    </a:lnTo>
                    <a:lnTo>
                      <a:pt x="617" y="174"/>
                    </a:lnTo>
                    <a:lnTo>
                      <a:pt x="617" y="176"/>
                    </a:lnTo>
                    <a:lnTo>
                      <a:pt x="617" y="176"/>
                    </a:lnTo>
                    <a:lnTo>
                      <a:pt x="619" y="176"/>
                    </a:lnTo>
                    <a:lnTo>
                      <a:pt x="621" y="176"/>
                    </a:lnTo>
                    <a:lnTo>
                      <a:pt x="621" y="178"/>
                    </a:lnTo>
                    <a:lnTo>
                      <a:pt x="623" y="178"/>
                    </a:lnTo>
                    <a:lnTo>
                      <a:pt x="625" y="176"/>
                    </a:lnTo>
                    <a:lnTo>
                      <a:pt x="625" y="176"/>
                    </a:lnTo>
                    <a:lnTo>
                      <a:pt x="627" y="176"/>
                    </a:lnTo>
                    <a:lnTo>
                      <a:pt x="625" y="176"/>
                    </a:lnTo>
                    <a:lnTo>
                      <a:pt x="625" y="178"/>
                    </a:lnTo>
                    <a:lnTo>
                      <a:pt x="623" y="178"/>
                    </a:lnTo>
                    <a:lnTo>
                      <a:pt x="625" y="180"/>
                    </a:lnTo>
                    <a:lnTo>
                      <a:pt x="631" y="186"/>
                    </a:lnTo>
                    <a:lnTo>
                      <a:pt x="633" y="186"/>
                    </a:lnTo>
                    <a:lnTo>
                      <a:pt x="635" y="186"/>
                    </a:lnTo>
                    <a:lnTo>
                      <a:pt x="635" y="186"/>
                    </a:lnTo>
                    <a:lnTo>
                      <a:pt x="639" y="186"/>
                    </a:lnTo>
                    <a:lnTo>
                      <a:pt x="645" y="186"/>
                    </a:lnTo>
                    <a:lnTo>
                      <a:pt x="645" y="188"/>
                    </a:lnTo>
                    <a:lnTo>
                      <a:pt x="647" y="190"/>
                    </a:lnTo>
                    <a:lnTo>
                      <a:pt x="651" y="190"/>
                    </a:lnTo>
                    <a:lnTo>
                      <a:pt x="653" y="192"/>
                    </a:lnTo>
                    <a:lnTo>
                      <a:pt x="657" y="194"/>
                    </a:lnTo>
                    <a:lnTo>
                      <a:pt x="659" y="194"/>
                    </a:lnTo>
                    <a:lnTo>
                      <a:pt x="659" y="194"/>
                    </a:lnTo>
                    <a:lnTo>
                      <a:pt x="661" y="194"/>
                    </a:lnTo>
                    <a:lnTo>
                      <a:pt x="661" y="194"/>
                    </a:lnTo>
                    <a:lnTo>
                      <a:pt x="661" y="194"/>
                    </a:lnTo>
                    <a:lnTo>
                      <a:pt x="663" y="196"/>
                    </a:lnTo>
                    <a:lnTo>
                      <a:pt x="663" y="194"/>
                    </a:lnTo>
                    <a:lnTo>
                      <a:pt x="665" y="194"/>
                    </a:lnTo>
                    <a:lnTo>
                      <a:pt x="665" y="196"/>
                    </a:lnTo>
                    <a:lnTo>
                      <a:pt x="671" y="200"/>
                    </a:lnTo>
                    <a:lnTo>
                      <a:pt x="671" y="200"/>
                    </a:lnTo>
                    <a:lnTo>
                      <a:pt x="673" y="202"/>
                    </a:lnTo>
                    <a:lnTo>
                      <a:pt x="673" y="202"/>
                    </a:lnTo>
                    <a:lnTo>
                      <a:pt x="673" y="202"/>
                    </a:lnTo>
                    <a:lnTo>
                      <a:pt x="675" y="202"/>
                    </a:lnTo>
                    <a:lnTo>
                      <a:pt x="675" y="204"/>
                    </a:lnTo>
                    <a:lnTo>
                      <a:pt x="677" y="206"/>
                    </a:lnTo>
                    <a:lnTo>
                      <a:pt x="675" y="206"/>
                    </a:lnTo>
                    <a:lnTo>
                      <a:pt x="675" y="208"/>
                    </a:lnTo>
                    <a:lnTo>
                      <a:pt x="677" y="208"/>
                    </a:lnTo>
                    <a:lnTo>
                      <a:pt x="677" y="208"/>
                    </a:lnTo>
                    <a:lnTo>
                      <a:pt x="677" y="208"/>
                    </a:lnTo>
                    <a:lnTo>
                      <a:pt x="679" y="208"/>
                    </a:lnTo>
                    <a:lnTo>
                      <a:pt x="681" y="208"/>
                    </a:lnTo>
                    <a:lnTo>
                      <a:pt x="679" y="208"/>
                    </a:lnTo>
                    <a:lnTo>
                      <a:pt x="677" y="210"/>
                    </a:lnTo>
                    <a:lnTo>
                      <a:pt x="679" y="210"/>
                    </a:lnTo>
                    <a:lnTo>
                      <a:pt x="681" y="210"/>
                    </a:lnTo>
                    <a:lnTo>
                      <a:pt x="679" y="212"/>
                    </a:lnTo>
                    <a:lnTo>
                      <a:pt x="679" y="212"/>
                    </a:lnTo>
                    <a:lnTo>
                      <a:pt x="681" y="216"/>
                    </a:lnTo>
                    <a:lnTo>
                      <a:pt x="681" y="220"/>
                    </a:lnTo>
                    <a:lnTo>
                      <a:pt x="683" y="222"/>
                    </a:lnTo>
                    <a:lnTo>
                      <a:pt x="683" y="224"/>
                    </a:lnTo>
                    <a:lnTo>
                      <a:pt x="685" y="224"/>
                    </a:lnTo>
                    <a:lnTo>
                      <a:pt x="685" y="226"/>
                    </a:lnTo>
                    <a:lnTo>
                      <a:pt x="687" y="228"/>
                    </a:lnTo>
                    <a:lnTo>
                      <a:pt x="687" y="228"/>
                    </a:lnTo>
                    <a:lnTo>
                      <a:pt x="685" y="230"/>
                    </a:lnTo>
                    <a:lnTo>
                      <a:pt x="683" y="230"/>
                    </a:lnTo>
                    <a:lnTo>
                      <a:pt x="683" y="230"/>
                    </a:lnTo>
                    <a:lnTo>
                      <a:pt x="685" y="232"/>
                    </a:lnTo>
                    <a:lnTo>
                      <a:pt x="687" y="234"/>
                    </a:lnTo>
                    <a:lnTo>
                      <a:pt x="689" y="234"/>
                    </a:lnTo>
                    <a:lnTo>
                      <a:pt x="691" y="234"/>
                    </a:lnTo>
                    <a:lnTo>
                      <a:pt x="691" y="234"/>
                    </a:lnTo>
                    <a:lnTo>
                      <a:pt x="689" y="236"/>
                    </a:lnTo>
                    <a:lnTo>
                      <a:pt x="689" y="236"/>
                    </a:lnTo>
                    <a:lnTo>
                      <a:pt x="687" y="234"/>
                    </a:lnTo>
                    <a:lnTo>
                      <a:pt x="687" y="234"/>
                    </a:lnTo>
                    <a:lnTo>
                      <a:pt x="685" y="234"/>
                    </a:lnTo>
                    <a:lnTo>
                      <a:pt x="685" y="236"/>
                    </a:lnTo>
                    <a:lnTo>
                      <a:pt x="685" y="236"/>
                    </a:lnTo>
                    <a:lnTo>
                      <a:pt x="687" y="238"/>
                    </a:lnTo>
                    <a:lnTo>
                      <a:pt x="687" y="238"/>
                    </a:lnTo>
                    <a:lnTo>
                      <a:pt x="687" y="240"/>
                    </a:lnTo>
                    <a:lnTo>
                      <a:pt x="689" y="240"/>
                    </a:lnTo>
                    <a:lnTo>
                      <a:pt x="689" y="240"/>
                    </a:lnTo>
                    <a:lnTo>
                      <a:pt x="689" y="242"/>
                    </a:lnTo>
                    <a:lnTo>
                      <a:pt x="689" y="242"/>
                    </a:lnTo>
                    <a:lnTo>
                      <a:pt x="689" y="244"/>
                    </a:lnTo>
                    <a:lnTo>
                      <a:pt x="689" y="246"/>
                    </a:lnTo>
                    <a:lnTo>
                      <a:pt x="687" y="248"/>
                    </a:lnTo>
                    <a:lnTo>
                      <a:pt x="687" y="250"/>
                    </a:lnTo>
                    <a:lnTo>
                      <a:pt x="685" y="250"/>
                    </a:lnTo>
                    <a:lnTo>
                      <a:pt x="685" y="252"/>
                    </a:lnTo>
                    <a:lnTo>
                      <a:pt x="685" y="252"/>
                    </a:lnTo>
                    <a:lnTo>
                      <a:pt x="685" y="254"/>
                    </a:lnTo>
                    <a:lnTo>
                      <a:pt x="687" y="254"/>
                    </a:lnTo>
                    <a:lnTo>
                      <a:pt x="689" y="252"/>
                    </a:lnTo>
                    <a:lnTo>
                      <a:pt x="691" y="250"/>
                    </a:lnTo>
                    <a:lnTo>
                      <a:pt x="691" y="248"/>
                    </a:lnTo>
                    <a:lnTo>
                      <a:pt x="691" y="250"/>
                    </a:lnTo>
                    <a:lnTo>
                      <a:pt x="691" y="250"/>
                    </a:lnTo>
                    <a:lnTo>
                      <a:pt x="693" y="252"/>
                    </a:lnTo>
                    <a:lnTo>
                      <a:pt x="693" y="252"/>
                    </a:lnTo>
                    <a:lnTo>
                      <a:pt x="695" y="252"/>
                    </a:lnTo>
                    <a:lnTo>
                      <a:pt x="697" y="252"/>
                    </a:lnTo>
                    <a:lnTo>
                      <a:pt x="701" y="250"/>
                    </a:lnTo>
                    <a:lnTo>
                      <a:pt x="703" y="250"/>
                    </a:lnTo>
                    <a:lnTo>
                      <a:pt x="703" y="250"/>
                    </a:lnTo>
                    <a:lnTo>
                      <a:pt x="705" y="248"/>
                    </a:lnTo>
                    <a:lnTo>
                      <a:pt x="703" y="250"/>
                    </a:lnTo>
                    <a:lnTo>
                      <a:pt x="703" y="252"/>
                    </a:lnTo>
                    <a:lnTo>
                      <a:pt x="703" y="252"/>
                    </a:lnTo>
                    <a:lnTo>
                      <a:pt x="703" y="252"/>
                    </a:lnTo>
                    <a:lnTo>
                      <a:pt x="705" y="254"/>
                    </a:lnTo>
                    <a:lnTo>
                      <a:pt x="711" y="260"/>
                    </a:lnTo>
                    <a:lnTo>
                      <a:pt x="711" y="262"/>
                    </a:lnTo>
                    <a:lnTo>
                      <a:pt x="713" y="264"/>
                    </a:lnTo>
                    <a:lnTo>
                      <a:pt x="715" y="266"/>
                    </a:lnTo>
                    <a:lnTo>
                      <a:pt x="717" y="268"/>
                    </a:lnTo>
                    <a:lnTo>
                      <a:pt x="717" y="268"/>
                    </a:lnTo>
                    <a:lnTo>
                      <a:pt x="717" y="268"/>
                    </a:lnTo>
                    <a:lnTo>
                      <a:pt x="717" y="266"/>
                    </a:lnTo>
                    <a:lnTo>
                      <a:pt x="717" y="262"/>
                    </a:lnTo>
                    <a:lnTo>
                      <a:pt x="719" y="258"/>
                    </a:lnTo>
                    <a:lnTo>
                      <a:pt x="719" y="254"/>
                    </a:lnTo>
                    <a:lnTo>
                      <a:pt x="719" y="250"/>
                    </a:lnTo>
                    <a:lnTo>
                      <a:pt x="719" y="246"/>
                    </a:lnTo>
                    <a:lnTo>
                      <a:pt x="719" y="244"/>
                    </a:lnTo>
                    <a:lnTo>
                      <a:pt x="719" y="240"/>
                    </a:lnTo>
                    <a:lnTo>
                      <a:pt x="719" y="236"/>
                    </a:lnTo>
                    <a:lnTo>
                      <a:pt x="721" y="232"/>
                    </a:lnTo>
                    <a:lnTo>
                      <a:pt x="721" y="230"/>
                    </a:lnTo>
                    <a:lnTo>
                      <a:pt x="719" y="228"/>
                    </a:lnTo>
                    <a:lnTo>
                      <a:pt x="719" y="226"/>
                    </a:lnTo>
                    <a:lnTo>
                      <a:pt x="719" y="224"/>
                    </a:lnTo>
                    <a:lnTo>
                      <a:pt x="721" y="222"/>
                    </a:lnTo>
                    <a:lnTo>
                      <a:pt x="721" y="220"/>
                    </a:lnTo>
                    <a:lnTo>
                      <a:pt x="721" y="218"/>
                    </a:lnTo>
                    <a:lnTo>
                      <a:pt x="721" y="214"/>
                    </a:lnTo>
                    <a:lnTo>
                      <a:pt x="721" y="210"/>
                    </a:lnTo>
                    <a:lnTo>
                      <a:pt x="721" y="206"/>
                    </a:lnTo>
                    <a:lnTo>
                      <a:pt x="721" y="204"/>
                    </a:lnTo>
                    <a:lnTo>
                      <a:pt x="723" y="200"/>
                    </a:lnTo>
                    <a:lnTo>
                      <a:pt x="723" y="196"/>
                    </a:lnTo>
                    <a:lnTo>
                      <a:pt x="723" y="192"/>
                    </a:lnTo>
                    <a:lnTo>
                      <a:pt x="723" y="188"/>
                    </a:lnTo>
                    <a:lnTo>
                      <a:pt x="723" y="186"/>
                    </a:lnTo>
                    <a:lnTo>
                      <a:pt x="723" y="182"/>
                    </a:lnTo>
                    <a:lnTo>
                      <a:pt x="723" y="178"/>
                    </a:lnTo>
                    <a:lnTo>
                      <a:pt x="723" y="174"/>
                    </a:lnTo>
                    <a:lnTo>
                      <a:pt x="723" y="170"/>
                    </a:lnTo>
                    <a:lnTo>
                      <a:pt x="723" y="168"/>
                    </a:lnTo>
                    <a:lnTo>
                      <a:pt x="723" y="164"/>
                    </a:lnTo>
                    <a:lnTo>
                      <a:pt x="723" y="160"/>
                    </a:lnTo>
                    <a:lnTo>
                      <a:pt x="725" y="156"/>
                    </a:lnTo>
                    <a:lnTo>
                      <a:pt x="725" y="152"/>
                    </a:lnTo>
                    <a:lnTo>
                      <a:pt x="721" y="152"/>
                    </a:lnTo>
                    <a:close/>
                    <a:moveTo>
                      <a:pt x="147" y="114"/>
                    </a:moveTo>
                    <a:lnTo>
                      <a:pt x="147" y="112"/>
                    </a:lnTo>
                    <a:lnTo>
                      <a:pt x="147" y="112"/>
                    </a:lnTo>
                    <a:lnTo>
                      <a:pt x="147" y="112"/>
                    </a:lnTo>
                    <a:lnTo>
                      <a:pt x="145" y="114"/>
                    </a:lnTo>
                    <a:lnTo>
                      <a:pt x="147" y="116"/>
                    </a:lnTo>
                    <a:lnTo>
                      <a:pt x="147" y="118"/>
                    </a:lnTo>
                    <a:lnTo>
                      <a:pt x="149" y="116"/>
                    </a:lnTo>
                    <a:lnTo>
                      <a:pt x="149" y="118"/>
                    </a:lnTo>
                    <a:lnTo>
                      <a:pt x="149" y="116"/>
                    </a:lnTo>
                    <a:lnTo>
                      <a:pt x="151" y="116"/>
                    </a:lnTo>
                    <a:lnTo>
                      <a:pt x="151" y="114"/>
                    </a:lnTo>
                    <a:lnTo>
                      <a:pt x="151" y="114"/>
                    </a:lnTo>
                    <a:lnTo>
                      <a:pt x="149" y="112"/>
                    </a:lnTo>
                    <a:lnTo>
                      <a:pt x="147" y="114"/>
                    </a:lnTo>
                    <a:close/>
                    <a:moveTo>
                      <a:pt x="513" y="118"/>
                    </a:moveTo>
                    <a:lnTo>
                      <a:pt x="511" y="120"/>
                    </a:lnTo>
                    <a:lnTo>
                      <a:pt x="511" y="120"/>
                    </a:lnTo>
                    <a:lnTo>
                      <a:pt x="513" y="120"/>
                    </a:lnTo>
                    <a:lnTo>
                      <a:pt x="515" y="120"/>
                    </a:lnTo>
                    <a:lnTo>
                      <a:pt x="515" y="120"/>
                    </a:lnTo>
                    <a:lnTo>
                      <a:pt x="515" y="120"/>
                    </a:lnTo>
                    <a:lnTo>
                      <a:pt x="517" y="122"/>
                    </a:lnTo>
                    <a:lnTo>
                      <a:pt x="517" y="122"/>
                    </a:lnTo>
                    <a:lnTo>
                      <a:pt x="519" y="120"/>
                    </a:lnTo>
                    <a:lnTo>
                      <a:pt x="519" y="120"/>
                    </a:lnTo>
                    <a:lnTo>
                      <a:pt x="517" y="118"/>
                    </a:lnTo>
                    <a:lnTo>
                      <a:pt x="517" y="118"/>
                    </a:lnTo>
                    <a:lnTo>
                      <a:pt x="515" y="118"/>
                    </a:lnTo>
                    <a:lnTo>
                      <a:pt x="515" y="116"/>
                    </a:lnTo>
                    <a:lnTo>
                      <a:pt x="515" y="114"/>
                    </a:lnTo>
                    <a:lnTo>
                      <a:pt x="513" y="112"/>
                    </a:lnTo>
                    <a:lnTo>
                      <a:pt x="513" y="112"/>
                    </a:lnTo>
                    <a:lnTo>
                      <a:pt x="513" y="112"/>
                    </a:lnTo>
                    <a:lnTo>
                      <a:pt x="511" y="114"/>
                    </a:lnTo>
                    <a:lnTo>
                      <a:pt x="511" y="112"/>
                    </a:lnTo>
                    <a:lnTo>
                      <a:pt x="509" y="112"/>
                    </a:lnTo>
                    <a:lnTo>
                      <a:pt x="509" y="114"/>
                    </a:lnTo>
                    <a:lnTo>
                      <a:pt x="509" y="114"/>
                    </a:lnTo>
                    <a:lnTo>
                      <a:pt x="509" y="114"/>
                    </a:lnTo>
                    <a:lnTo>
                      <a:pt x="511" y="116"/>
                    </a:lnTo>
                    <a:lnTo>
                      <a:pt x="513" y="118"/>
                    </a:lnTo>
                    <a:close/>
                    <a:moveTo>
                      <a:pt x="507" y="116"/>
                    </a:moveTo>
                    <a:lnTo>
                      <a:pt x="509" y="114"/>
                    </a:lnTo>
                    <a:lnTo>
                      <a:pt x="509" y="114"/>
                    </a:lnTo>
                    <a:lnTo>
                      <a:pt x="509" y="112"/>
                    </a:lnTo>
                    <a:lnTo>
                      <a:pt x="509" y="112"/>
                    </a:lnTo>
                    <a:lnTo>
                      <a:pt x="507" y="110"/>
                    </a:lnTo>
                    <a:lnTo>
                      <a:pt x="507" y="112"/>
                    </a:lnTo>
                    <a:lnTo>
                      <a:pt x="507" y="114"/>
                    </a:lnTo>
                    <a:lnTo>
                      <a:pt x="507" y="116"/>
                    </a:lnTo>
                    <a:lnTo>
                      <a:pt x="507" y="116"/>
                    </a:lnTo>
                    <a:close/>
                    <a:moveTo>
                      <a:pt x="135" y="110"/>
                    </a:moveTo>
                    <a:lnTo>
                      <a:pt x="133" y="112"/>
                    </a:lnTo>
                    <a:lnTo>
                      <a:pt x="133" y="112"/>
                    </a:lnTo>
                    <a:lnTo>
                      <a:pt x="135" y="112"/>
                    </a:lnTo>
                    <a:lnTo>
                      <a:pt x="137" y="112"/>
                    </a:lnTo>
                    <a:lnTo>
                      <a:pt x="139" y="112"/>
                    </a:lnTo>
                    <a:lnTo>
                      <a:pt x="137" y="112"/>
                    </a:lnTo>
                    <a:lnTo>
                      <a:pt x="135" y="110"/>
                    </a:lnTo>
                    <a:lnTo>
                      <a:pt x="135" y="110"/>
                    </a:lnTo>
                    <a:close/>
                    <a:moveTo>
                      <a:pt x="559" y="110"/>
                    </a:moveTo>
                    <a:lnTo>
                      <a:pt x="561" y="112"/>
                    </a:lnTo>
                    <a:lnTo>
                      <a:pt x="561" y="112"/>
                    </a:lnTo>
                    <a:lnTo>
                      <a:pt x="561" y="112"/>
                    </a:lnTo>
                    <a:lnTo>
                      <a:pt x="563" y="112"/>
                    </a:lnTo>
                    <a:lnTo>
                      <a:pt x="563" y="114"/>
                    </a:lnTo>
                    <a:lnTo>
                      <a:pt x="563" y="114"/>
                    </a:lnTo>
                    <a:lnTo>
                      <a:pt x="567" y="114"/>
                    </a:lnTo>
                    <a:lnTo>
                      <a:pt x="567" y="112"/>
                    </a:lnTo>
                    <a:lnTo>
                      <a:pt x="565" y="112"/>
                    </a:lnTo>
                    <a:lnTo>
                      <a:pt x="565" y="112"/>
                    </a:lnTo>
                    <a:lnTo>
                      <a:pt x="565" y="112"/>
                    </a:lnTo>
                    <a:lnTo>
                      <a:pt x="563" y="110"/>
                    </a:lnTo>
                    <a:lnTo>
                      <a:pt x="563" y="108"/>
                    </a:lnTo>
                    <a:lnTo>
                      <a:pt x="561" y="108"/>
                    </a:lnTo>
                    <a:lnTo>
                      <a:pt x="563" y="108"/>
                    </a:lnTo>
                    <a:lnTo>
                      <a:pt x="565" y="110"/>
                    </a:lnTo>
                    <a:lnTo>
                      <a:pt x="567" y="110"/>
                    </a:lnTo>
                    <a:lnTo>
                      <a:pt x="567" y="112"/>
                    </a:lnTo>
                    <a:lnTo>
                      <a:pt x="567" y="112"/>
                    </a:lnTo>
                    <a:lnTo>
                      <a:pt x="569" y="112"/>
                    </a:lnTo>
                    <a:lnTo>
                      <a:pt x="571" y="112"/>
                    </a:lnTo>
                    <a:lnTo>
                      <a:pt x="571" y="112"/>
                    </a:lnTo>
                    <a:lnTo>
                      <a:pt x="571" y="112"/>
                    </a:lnTo>
                    <a:lnTo>
                      <a:pt x="573" y="112"/>
                    </a:lnTo>
                    <a:lnTo>
                      <a:pt x="573" y="110"/>
                    </a:lnTo>
                    <a:lnTo>
                      <a:pt x="573" y="110"/>
                    </a:lnTo>
                    <a:lnTo>
                      <a:pt x="573" y="108"/>
                    </a:lnTo>
                    <a:lnTo>
                      <a:pt x="569" y="106"/>
                    </a:lnTo>
                    <a:lnTo>
                      <a:pt x="567" y="106"/>
                    </a:lnTo>
                    <a:lnTo>
                      <a:pt x="565" y="106"/>
                    </a:lnTo>
                    <a:lnTo>
                      <a:pt x="563" y="106"/>
                    </a:lnTo>
                    <a:lnTo>
                      <a:pt x="561" y="106"/>
                    </a:lnTo>
                    <a:lnTo>
                      <a:pt x="561" y="108"/>
                    </a:lnTo>
                    <a:lnTo>
                      <a:pt x="559" y="108"/>
                    </a:lnTo>
                    <a:lnTo>
                      <a:pt x="559" y="108"/>
                    </a:lnTo>
                    <a:lnTo>
                      <a:pt x="557" y="108"/>
                    </a:lnTo>
                    <a:lnTo>
                      <a:pt x="557" y="108"/>
                    </a:lnTo>
                    <a:lnTo>
                      <a:pt x="557" y="108"/>
                    </a:lnTo>
                    <a:lnTo>
                      <a:pt x="555" y="110"/>
                    </a:lnTo>
                    <a:lnTo>
                      <a:pt x="557" y="110"/>
                    </a:lnTo>
                    <a:lnTo>
                      <a:pt x="559" y="110"/>
                    </a:lnTo>
                    <a:close/>
                    <a:moveTo>
                      <a:pt x="52" y="106"/>
                    </a:moveTo>
                    <a:lnTo>
                      <a:pt x="52" y="106"/>
                    </a:lnTo>
                    <a:lnTo>
                      <a:pt x="52" y="106"/>
                    </a:lnTo>
                    <a:lnTo>
                      <a:pt x="52" y="110"/>
                    </a:lnTo>
                    <a:lnTo>
                      <a:pt x="52" y="112"/>
                    </a:lnTo>
                    <a:lnTo>
                      <a:pt x="52" y="112"/>
                    </a:lnTo>
                    <a:lnTo>
                      <a:pt x="52" y="114"/>
                    </a:lnTo>
                    <a:lnTo>
                      <a:pt x="50" y="116"/>
                    </a:lnTo>
                    <a:lnTo>
                      <a:pt x="52" y="116"/>
                    </a:lnTo>
                    <a:lnTo>
                      <a:pt x="54" y="116"/>
                    </a:lnTo>
                    <a:lnTo>
                      <a:pt x="54" y="112"/>
                    </a:lnTo>
                    <a:lnTo>
                      <a:pt x="54" y="110"/>
                    </a:lnTo>
                    <a:lnTo>
                      <a:pt x="54" y="110"/>
                    </a:lnTo>
                    <a:lnTo>
                      <a:pt x="52" y="106"/>
                    </a:lnTo>
                    <a:close/>
                    <a:moveTo>
                      <a:pt x="153" y="108"/>
                    </a:moveTo>
                    <a:lnTo>
                      <a:pt x="151" y="106"/>
                    </a:lnTo>
                    <a:lnTo>
                      <a:pt x="151" y="106"/>
                    </a:lnTo>
                    <a:lnTo>
                      <a:pt x="149" y="108"/>
                    </a:lnTo>
                    <a:lnTo>
                      <a:pt x="149" y="110"/>
                    </a:lnTo>
                    <a:lnTo>
                      <a:pt x="149" y="110"/>
                    </a:lnTo>
                    <a:lnTo>
                      <a:pt x="151" y="110"/>
                    </a:lnTo>
                    <a:lnTo>
                      <a:pt x="153" y="110"/>
                    </a:lnTo>
                    <a:lnTo>
                      <a:pt x="157" y="112"/>
                    </a:lnTo>
                    <a:lnTo>
                      <a:pt x="157" y="112"/>
                    </a:lnTo>
                    <a:lnTo>
                      <a:pt x="157" y="112"/>
                    </a:lnTo>
                    <a:lnTo>
                      <a:pt x="157" y="112"/>
                    </a:lnTo>
                    <a:lnTo>
                      <a:pt x="157" y="110"/>
                    </a:lnTo>
                    <a:lnTo>
                      <a:pt x="157" y="110"/>
                    </a:lnTo>
                    <a:lnTo>
                      <a:pt x="155" y="108"/>
                    </a:lnTo>
                    <a:lnTo>
                      <a:pt x="155" y="110"/>
                    </a:lnTo>
                    <a:lnTo>
                      <a:pt x="155" y="110"/>
                    </a:lnTo>
                    <a:lnTo>
                      <a:pt x="153" y="108"/>
                    </a:lnTo>
                    <a:lnTo>
                      <a:pt x="153" y="108"/>
                    </a:lnTo>
                    <a:lnTo>
                      <a:pt x="153" y="108"/>
                    </a:lnTo>
                    <a:close/>
                    <a:moveTo>
                      <a:pt x="543" y="108"/>
                    </a:moveTo>
                    <a:lnTo>
                      <a:pt x="545" y="110"/>
                    </a:lnTo>
                    <a:lnTo>
                      <a:pt x="545" y="110"/>
                    </a:lnTo>
                    <a:lnTo>
                      <a:pt x="545" y="108"/>
                    </a:lnTo>
                    <a:lnTo>
                      <a:pt x="541" y="106"/>
                    </a:lnTo>
                    <a:lnTo>
                      <a:pt x="543" y="108"/>
                    </a:lnTo>
                    <a:lnTo>
                      <a:pt x="543" y="108"/>
                    </a:lnTo>
                    <a:close/>
                    <a:moveTo>
                      <a:pt x="511" y="104"/>
                    </a:moveTo>
                    <a:lnTo>
                      <a:pt x="511" y="106"/>
                    </a:lnTo>
                    <a:lnTo>
                      <a:pt x="511" y="106"/>
                    </a:lnTo>
                    <a:lnTo>
                      <a:pt x="511" y="106"/>
                    </a:lnTo>
                    <a:lnTo>
                      <a:pt x="511" y="106"/>
                    </a:lnTo>
                    <a:lnTo>
                      <a:pt x="511" y="104"/>
                    </a:lnTo>
                    <a:lnTo>
                      <a:pt x="511" y="104"/>
                    </a:lnTo>
                    <a:lnTo>
                      <a:pt x="511" y="104"/>
                    </a:lnTo>
                    <a:close/>
                    <a:moveTo>
                      <a:pt x="149" y="102"/>
                    </a:moveTo>
                    <a:lnTo>
                      <a:pt x="151" y="104"/>
                    </a:lnTo>
                    <a:lnTo>
                      <a:pt x="151" y="104"/>
                    </a:lnTo>
                    <a:lnTo>
                      <a:pt x="153" y="104"/>
                    </a:lnTo>
                    <a:lnTo>
                      <a:pt x="153" y="106"/>
                    </a:lnTo>
                    <a:lnTo>
                      <a:pt x="153" y="104"/>
                    </a:lnTo>
                    <a:lnTo>
                      <a:pt x="153" y="104"/>
                    </a:lnTo>
                    <a:lnTo>
                      <a:pt x="151" y="102"/>
                    </a:lnTo>
                    <a:lnTo>
                      <a:pt x="149" y="102"/>
                    </a:lnTo>
                    <a:close/>
                    <a:moveTo>
                      <a:pt x="129" y="96"/>
                    </a:moveTo>
                    <a:lnTo>
                      <a:pt x="129" y="96"/>
                    </a:lnTo>
                    <a:lnTo>
                      <a:pt x="131" y="96"/>
                    </a:lnTo>
                    <a:lnTo>
                      <a:pt x="131" y="96"/>
                    </a:lnTo>
                    <a:lnTo>
                      <a:pt x="129" y="94"/>
                    </a:lnTo>
                    <a:lnTo>
                      <a:pt x="129" y="94"/>
                    </a:lnTo>
                    <a:lnTo>
                      <a:pt x="129" y="94"/>
                    </a:lnTo>
                    <a:lnTo>
                      <a:pt x="129" y="96"/>
                    </a:lnTo>
                    <a:close/>
                    <a:moveTo>
                      <a:pt x="511" y="94"/>
                    </a:moveTo>
                    <a:lnTo>
                      <a:pt x="511" y="94"/>
                    </a:lnTo>
                    <a:lnTo>
                      <a:pt x="511" y="94"/>
                    </a:lnTo>
                    <a:lnTo>
                      <a:pt x="511" y="94"/>
                    </a:lnTo>
                    <a:lnTo>
                      <a:pt x="511" y="92"/>
                    </a:lnTo>
                    <a:lnTo>
                      <a:pt x="511" y="92"/>
                    </a:lnTo>
                    <a:lnTo>
                      <a:pt x="511" y="92"/>
                    </a:lnTo>
                    <a:lnTo>
                      <a:pt x="511" y="94"/>
                    </a:lnTo>
                    <a:lnTo>
                      <a:pt x="511" y="94"/>
                    </a:lnTo>
                    <a:close/>
                    <a:moveTo>
                      <a:pt x="509" y="92"/>
                    </a:moveTo>
                    <a:lnTo>
                      <a:pt x="511" y="92"/>
                    </a:lnTo>
                    <a:lnTo>
                      <a:pt x="511" y="90"/>
                    </a:lnTo>
                    <a:lnTo>
                      <a:pt x="509" y="90"/>
                    </a:lnTo>
                    <a:lnTo>
                      <a:pt x="509" y="92"/>
                    </a:lnTo>
                    <a:lnTo>
                      <a:pt x="509" y="92"/>
                    </a:lnTo>
                    <a:lnTo>
                      <a:pt x="509" y="92"/>
                    </a:lnTo>
                    <a:lnTo>
                      <a:pt x="509" y="92"/>
                    </a:lnTo>
                    <a:close/>
                    <a:moveTo>
                      <a:pt x="131" y="90"/>
                    </a:moveTo>
                    <a:lnTo>
                      <a:pt x="131" y="92"/>
                    </a:lnTo>
                    <a:lnTo>
                      <a:pt x="133" y="94"/>
                    </a:lnTo>
                    <a:lnTo>
                      <a:pt x="133" y="94"/>
                    </a:lnTo>
                    <a:lnTo>
                      <a:pt x="133" y="94"/>
                    </a:lnTo>
                    <a:lnTo>
                      <a:pt x="133" y="92"/>
                    </a:lnTo>
                    <a:lnTo>
                      <a:pt x="133" y="92"/>
                    </a:lnTo>
                    <a:lnTo>
                      <a:pt x="133" y="90"/>
                    </a:lnTo>
                    <a:lnTo>
                      <a:pt x="131" y="90"/>
                    </a:lnTo>
                    <a:close/>
                    <a:moveTo>
                      <a:pt x="139" y="92"/>
                    </a:moveTo>
                    <a:lnTo>
                      <a:pt x="139" y="92"/>
                    </a:lnTo>
                    <a:lnTo>
                      <a:pt x="139" y="90"/>
                    </a:lnTo>
                    <a:lnTo>
                      <a:pt x="137" y="90"/>
                    </a:lnTo>
                    <a:lnTo>
                      <a:pt x="137" y="90"/>
                    </a:lnTo>
                    <a:lnTo>
                      <a:pt x="137" y="92"/>
                    </a:lnTo>
                    <a:lnTo>
                      <a:pt x="139" y="92"/>
                    </a:lnTo>
                    <a:close/>
                    <a:moveTo>
                      <a:pt x="143" y="90"/>
                    </a:moveTo>
                    <a:lnTo>
                      <a:pt x="143" y="90"/>
                    </a:lnTo>
                    <a:lnTo>
                      <a:pt x="143" y="90"/>
                    </a:lnTo>
                    <a:lnTo>
                      <a:pt x="145" y="92"/>
                    </a:lnTo>
                    <a:lnTo>
                      <a:pt x="145" y="92"/>
                    </a:lnTo>
                    <a:lnTo>
                      <a:pt x="145" y="90"/>
                    </a:lnTo>
                    <a:lnTo>
                      <a:pt x="145" y="90"/>
                    </a:lnTo>
                    <a:lnTo>
                      <a:pt x="143" y="90"/>
                    </a:lnTo>
                    <a:lnTo>
                      <a:pt x="143" y="90"/>
                    </a:lnTo>
                    <a:close/>
                    <a:moveTo>
                      <a:pt x="117" y="90"/>
                    </a:moveTo>
                    <a:lnTo>
                      <a:pt x="117" y="90"/>
                    </a:lnTo>
                    <a:lnTo>
                      <a:pt x="117" y="90"/>
                    </a:lnTo>
                    <a:lnTo>
                      <a:pt x="119" y="92"/>
                    </a:lnTo>
                    <a:lnTo>
                      <a:pt x="121" y="92"/>
                    </a:lnTo>
                    <a:lnTo>
                      <a:pt x="123" y="92"/>
                    </a:lnTo>
                    <a:lnTo>
                      <a:pt x="125" y="92"/>
                    </a:lnTo>
                    <a:lnTo>
                      <a:pt x="127" y="94"/>
                    </a:lnTo>
                    <a:lnTo>
                      <a:pt x="127" y="92"/>
                    </a:lnTo>
                    <a:lnTo>
                      <a:pt x="125" y="90"/>
                    </a:lnTo>
                    <a:lnTo>
                      <a:pt x="125" y="90"/>
                    </a:lnTo>
                    <a:lnTo>
                      <a:pt x="123" y="88"/>
                    </a:lnTo>
                    <a:lnTo>
                      <a:pt x="121" y="88"/>
                    </a:lnTo>
                    <a:lnTo>
                      <a:pt x="121" y="88"/>
                    </a:lnTo>
                    <a:lnTo>
                      <a:pt x="119" y="86"/>
                    </a:lnTo>
                    <a:lnTo>
                      <a:pt x="119" y="86"/>
                    </a:lnTo>
                    <a:lnTo>
                      <a:pt x="117" y="88"/>
                    </a:lnTo>
                    <a:lnTo>
                      <a:pt x="117" y="90"/>
                    </a:lnTo>
                    <a:close/>
                    <a:moveTo>
                      <a:pt x="133" y="88"/>
                    </a:moveTo>
                    <a:lnTo>
                      <a:pt x="133" y="88"/>
                    </a:lnTo>
                    <a:lnTo>
                      <a:pt x="133" y="86"/>
                    </a:lnTo>
                    <a:lnTo>
                      <a:pt x="131" y="86"/>
                    </a:lnTo>
                    <a:lnTo>
                      <a:pt x="131" y="86"/>
                    </a:lnTo>
                    <a:lnTo>
                      <a:pt x="131" y="86"/>
                    </a:lnTo>
                    <a:lnTo>
                      <a:pt x="131" y="88"/>
                    </a:lnTo>
                    <a:lnTo>
                      <a:pt x="133" y="88"/>
                    </a:lnTo>
                    <a:close/>
                    <a:moveTo>
                      <a:pt x="123" y="88"/>
                    </a:moveTo>
                    <a:lnTo>
                      <a:pt x="125" y="88"/>
                    </a:lnTo>
                    <a:lnTo>
                      <a:pt x="125" y="90"/>
                    </a:lnTo>
                    <a:lnTo>
                      <a:pt x="127" y="90"/>
                    </a:lnTo>
                    <a:lnTo>
                      <a:pt x="127" y="90"/>
                    </a:lnTo>
                    <a:lnTo>
                      <a:pt x="129" y="92"/>
                    </a:lnTo>
                    <a:lnTo>
                      <a:pt x="129" y="90"/>
                    </a:lnTo>
                    <a:lnTo>
                      <a:pt x="127" y="88"/>
                    </a:lnTo>
                    <a:lnTo>
                      <a:pt x="125" y="86"/>
                    </a:lnTo>
                    <a:lnTo>
                      <a:pt x="123" y="86"/>
                    </a:lnTo>
                    <a:lnTo>
                      <a:pt x="121" y="86"/>
                    </a:lnTo>
                    <a:lnTo>
                      <a:pt x="121" y="88"/>
                    </a:lnTo>
                    <a:lnTo>
                      <a:pt x="121" y="88"/>
                    </a:lnTo>
                    <a:lnTo>
                      <a:pt x="123" y="88"/>
                    </a:lnTo>
                    <a:close/>
                    <a:moveTo>
                      <a:pt x="141" y="88"/>
                    </a:moveTo>
                    <a:lnTo>
                      <a:pt x="143" y="88"/>
                    </a:lnTo>
                    <a:lnTo>
                      <a:pt x="143" y="86"/>
                    </a:lnTo>
                    <a:lnTo>
                      <a:pt x="143" y="86"/>
                    </a:lnTo>
                    <a:lnTo>
                      <a:pt x="143" y="86"/>
                    </a:lnTo>
                    <a:lnTo>
                      <a:pt x="143" y="86"/>
                    </a:lnTo>
                    <a:lnTo>
                      <a:pt x="143" y="84"/>
                    </a:lnTo>
                    <a:lnTo>
                      <a:pt x="141" y="86"/>
                    </a:lnTo>
                    <a:lnTo>
                      <a:pt x="141" y="86"/>
                    </a:lnTo>
                    <a:lnTo>
                      <a:pt x="141" y="86"/>
                    </a:lnTo>
                    <a:lnTo>
                      <a:pt x="141" y="86"/>
                    </a:lnTo>
                    <a:lnTo>
                      <a:pt x="141" y="88"/>
                    </a:lnTo>
                    <a:lnTo>
                      <a:pt x="141" y="88"/>
                    </a:lnTo>
                    <a:close/>
                    <a:moveTo>
                      <a:pt x="147" y="88"/>
                    </a:moveTo>
                    <a:lnTo>
                      <a:pt x="149" y="88"/>
                    </a:lnTo>
                    <a:lnTo>
                      <a:pt x="149" y="88"/>
                    </a:lnTo>
                    <a:lnTo>
                      <a:pt x="149" y="88"/>
                    </a:lnTo>
                    <a:lnTo>
                      <a:pt x="149" y="90"/>
                    </a:lnTo>
                    <a:lnTo>
                      <a:pt x="149" y="90"/>
                    </a:lnTo>
                    <a:lnTo>
                      <a:pt x="149" y="90"/>
                    </a:lnTo>
                    <a:lnTo>
                      <a:pt x="149" y="90"/>
                    </a:lnTo>
                    <a:lnTo>
                      <a:pt x="151" y="92"/>
                    </a:lnTo>
                    <a:lnTo>
                      <a:pt x="151" y="90"/>
                    </a:lnTo>
                    <a:lnTo>
                      <a:pt x="151" y="88"/>
                    </a:lnTo>
                    <a:lnTo>
                      <a:pt x="153" y="88"/>
                    </a:lnTo>
                    <a:lnTo>
                      <a:pt x="151" y="86"/>
                    </a:lnTo>
                    <a:lnTo>
                      <a:pt x="151" y="86"/>
                    </a:lnTo>
                    <a:lnTo>
                      <a:pt x="151" y="84"/>
                    </a:lnTo>
                    <a:lnTo>
                      <a:pt x="149" y="84"/>
                    </a:lnTo>
                    <a:lnTo>
                      <a:pt x="149" y="84"/>
                    </a:lnTo>
                    <a:lnTo>
                      <a:pt x="147" y="84"/>
                    </a:lnTo>
                    <a:lnTo>
                      <a:pt x="145" y="86"/>
                    </a:lnTo>
                    <a:lnTo>
                      <a:pt x="145" y="86"/>
                    </a:lnTo>
                    <a:lnTo>
                      <a:pt x="145" y="88"/>
                    </a:lnTo>
                    <a:lnTo>
                      <a:pt x="147" y="88"/>
                    </a:lnTo>
                    <a:close/>
                    <a:moveTo>
                      <a:pt x="115" y="82"/>
                    </a:moveTo>
                    <a:lnTo>
                      <a:pt x="115" y="82"/>
                    </a:lnTo>
                    <a:lnTo>
                      <a:pt x="115" y="82"/>
                    </a:lnTo>
                    <a:lnTo>
                      <a:pt x="113" y="82"/>
                    </a:lnTo>
                    <a:lnTo>
                      <a:pt x="113" y="84"/>
                    </a:lnTo>
                    <a:lnTo>
                      <a:pt x="115" y="86"/>
                    </a:lnTo>
                    <a:lnTo>
                      <a:pt x="115" y="86"/>
                    </a:lnTo>
                    <a:lnTo>
                      <a:pt x="115" y="88"/>
                    </a:lnTo>
                    <a:lnTo>
                      <a:pt x="117" y="88"/>
                    </a:lnTo>
                    <a:lnTo>
                      <a:pt x="117" y="88"/>
                    </a:lnTo>
                    <a:lnTo>
                      <a:pt x="117" y="88"/>
                    </a:lnTo>
                    <a:lnTo>
                      <a:pt x="117" y="86"/>
                    </a:lnTo>
                    <a:lnTo>
                      <a:pt x="117" y="84"/>
                    </a:lnTo>
                    <a:lnTo>
                      <a:pt x="117" y="84"/>
                    </a:lnTo>
                    <a:lnTo>
                      <a:pt x="115" y="82"/>
                    </a:lnTo>
                    <a:close/>
                    <a:moveTo>
                      <a:pt x="42" y="86"/>
                    </a:moveTo>
                    <a:lnTo>
                      <a:pt x="42" y="84"/>
                    </a:lnTo>
                    <a:lnTo>
                      <a:pt x="38" y="80"/>
                    </a:lnTo>
                    <a:lnTo>
                      <a:pt x="36" y="78"/>
                    </a:lnTo>
                    <a:lnTo>
                      <a:pt x="36" y="78"/>
                    </a:lnTo>
                    <a:lnTo>
                      <a:pt x="36" y="80"/>
                    </a:lnTo>
                    <a:lnTo>
                      <a:pt x="34" y="80"/>
                    </a:lnTo>
                    <a:lnTo>
                      <a:pt x="32" y="80"/>
                    </a:lnTo>
                    <a:lnTo>
                      <a:pt x="34" y="84"/>
                    </a:lnTo>
                    <a:lnTo>
                      <a:pt x="36" y="88"/>
                    </a:lnTo>
                    <a:lnTo>
                      <a:pt x="36" y="90"/>
                    </a:lnTo>
                    <a:lnTo>
                      <a:pt x="38" y="90"/>
                    </a:lnTo>
                    <a:lnTo>
                      <a:pt x="40" y="92"/>
                    </a:lnTo>
                    <a:lnTo>
                      <a:pt x="42" y="94"/>
                    </a:lnTo>
                    <a:lnTo>
                      <a:pt x="42" y="96"/>
                    </a:lnTo>
                    <a:lnTo>
                      <a:pt x="44" y="96"/>
                    </a:lnTo>
                    <a:lnTo>
                      <a:pt x="44" y="94"/>
                    </a:lnTo>
                    <a:lnTo>
                      <a:pt x="44" y="90"/>
                    </a:lnTo>
                    <a:lnTo>
                      <a:pt x="44" y="88"/>
                    </a:lnTo>
                    <a:lnTo>
                      <a:pt x="44" y="88"/>
                    </a:lnTo>
                    <a:lnTo>
                      <a:pt x="42" y="86"/>
                    </a:lnTo>
                    <a:close/>
                    <a:moveTo>
                      <a:pt x="111" y="80"/>
                    </a:moveTo>
                    <a:lnTo>
                      <a:pt x="113" y="80"/>
                    </a:lnTo>
                    <a:lnTo>
                      <a:pt x="115" y="80"/>
                    </a:lnTo>
                    <a:lnTo>
                      <a:pt x="115" y="80"/>
                    </a:lnTo>
                    <a:lnTo>
                      <a:pt x="117" y="82"/>
                    </a:lnTo>
                    <a:lnTo>
                      <a:pt x="117" y="82"/>
                    </a:lnTo>
                    <a:lnTo>
                      <a:pt x="117" y="80"/>
                    </a:lnTo>
                    <a:lnTo>
                      <a:pt x="117" y="80"/>
                    </a:lnTo>
                    <a:lnTo>
                      <a:pt x="111" y="78"/>
                    </a:lnTo>
                    <a:lnTo>
                      <a:pt x="111" y="78"/>
                    </a:lnTo>
                    <a:lnTo>
                      <a:pt x="111" y="78"/>
                    </a:lnTo>
                    <a:lnTo>
                      <a:pt x="111" y="78"/>
                    </a:lnTo>
                    <a:lnTo>
                      <a:pt x="111" y="80"/>
                    </a:lnTo>
                    <a:close/>
                    <a:moveTo>
                      <a:pt x="377" y="154"/>
                    </a:moveTo>
                    <a:lnTo>
                      <a:pt x="375" y="154"/>
                    </a:lnTo>
                    <a:lnTo>
                      <a:pt x="375" y="154"/>
                    </a:lnTo>
                    <a:lnTo>
                      <a:pt x="375" y="154"/>
                    </a:lnTo>
                    <a:lnTo>
                      <a:pt x="375" y="156"/>
                    </a:lnTo>
                    <a:lnTo>
                      <a:pt x="375" y="156"/>
                    </a:lnTo>
                    <a:lnTo>
                      <a:pt x="375" y="158"/>
                    </a:lnTo>
                    <a:lnTo>
                      <a:pt x="375" y="160"/>
                    </a:lnTo>
                    <a:lnTo>
                      <a:pt x="375" y="162"/>
                    </a:lnTo>
                    <a:lnTo>
                      <a:pt x="375" y="164"/>
                    </a:lnTo>
                    <a:lnTo>
                      <a:pt x="375" y="166"/>
                    </a:lnTo>
                    <a:lnTo>
                      <a:pt x="375" y="168"/>
                    </a:lnTo>
                    <a:lnTo>
                      <a:pt x="377" y="170"/>
                    </a:lnTo>
                    <a:lnTo>
                      <a:pt x="381" y="168"/>
                    </a:lnTo>
                    <a:lnTo>
                      <a:pt x="383" y="168"/>
                    </a:lnTo>
                    <a:lnTo>
                      <a:pt x="383" y="168"/>
                    </a:lnTo>
                    <a:lnTo>
                      <a:pt x="385" y="168"/>
                    </a:lnTo>
                    <a:lnTo>
                      <a:pt x="385" y="170"/>
                    </a:lnTo>
                    <a:lnTo>
                      <a:pt x="385" y="170"/>
                    </a:lnTo>
                    <a:lnTo>
                      <a:pt x="385" y="172"/>
                    </a:lnTo>
                    <a:lnTo>
                      <a:pt x="385" y="172"/>
                    </a:lnTo>
                    <a:lnTo>
                      <a:pt x="385" y="174"/>
                    </a:lnTo>
                    <a:lnTo>
                      <a:pt x="387" y="178"/>
                    </a:lnTo>
                    <a:lnTo>
                      <a:pt x="387" y="178"/>
                    </a:lnTo>
                    <a:lnTo>
                      <a:pt x="387" y="186"/>
                    </a:lnTo>
                    <a:lnTo>
                      <a:pt x="385" y="186"/>
                    </a:lnTo>
                    <a:lnTo>
                      <a:pt x="385" y="188"/>
                    </a:lnTo>
                    <a:lnTo>
                      <a:pt x="385" y="190"/>
                    </a:lnTo>
                    <a:lnTo>
                      <a:pt x="385" y="194"/>
                    </a:lnTo>
                    <a:lnTo>
                      <a:pt x="383" y="196"/>
                    </a:lnTo>
                    <a:lnTo>
                      <a:pt x="383" y="198"/>
                    </a:lnTo>
                    <a:lnTo>
                      <a:pt x="381" y="200"/>
                    </a:lnTo>
                    <a:lnTo>
                      <a:pt x="381" y="202"/>
                    </a:lnTo>
                    <a:lnTo>
                      <a:pt x="383" y="204"/>
                    </a:lnTo>
                    <a:lnTo>
                      <a:pt x="385" y="206"/>
                    </a:lnTo>
                    <a:lnTo>
                      <a:pt x="387" y="208"/>
                    </a:lnTo>
                    <a:lnTo>
                      <a:pt x="387" y="208"/>
                    </a:lnTo>
                    <a:lnTo>
                      <a:pt x="389" y="208"/>
                    </a:lnTo>
                    <a:lnTo>
                      <a:pt x="389" y="206"/>
                    </a:lnTo>
                    <a:lnTo>
                      <a:pt x="391" y="206"/>
                    </a:lnTo>
                    <a:lnTo>
                      <a:pt x="393" y="206"/>
                    </a:lnTo>
                    <a:lnTo>
                      <a:pt x="395" y="206"/>
                    </a:lnTo>
                    <a:lnTo>
                      <a:pt x="395" y="206"/>
                    </a:lnTo>
                    <a:lnTo>
                      <a:pt x="397" y="206"/>
                    </a:lnTo>
                    <a:lnTo>
                      <a:pt x="399" y="206"/>
                    </a:lnTo>
                    <a:lnTo>
                      <a:pt x="397" y="204"/>
                    </a:lnTo>
                    <a:lnTo>
                      <a:pt x="397" y="202"/>
                    </a:lnTo>
                    <a:lnTo>
                      <a:pt x="397" y="198"/>
                    </a:lnTo>
                    <a:lnTo>
                      <a:pt x="397" y="196"/>
                    </a:lnTo>
                    <a:lnTo>
                      <a:pt x="397" y="194"/>
                    </a:lnTo>
                    <a:lnTo>
                      <a:pt x="399" y="190"/>
                    </a:lnTo>
                    <a:lnTo>
                      <a:pt x="399" y="188"/>
                    </a:lnTo>
                    <a:lnTo>
                      <a:pt x="399" y="184"/>
                    </a:lnTo>
                    <a:lnTo>
                      <a:pt x="399" y="180"/>
                    </a:lnTo>
                    <a:lnTo>
                      <a:pt x="399" y="174"/>
                    </a:lnTo>
                    <a:lnTo>
                      <a:pt x="399" y="172"/>
                    </a:lnTo>
                    <a:lnTo>
                      <a:pt x="399" y="172"/>
                    </a:lnTo>
                    <a:lnTo>
                      <a:pt x="399" y="166"/>
                    </a:lnTo>
                    <a:lnTo>
                      <a:pt x="399" y="164"/>
                    </a:lnTo>
                    <a:lnTo>
                      <a:pt x="397" y="162"/>
                    </a:lnTo>
                    <a:lnTo>
                      <a:pt x="397" y="160"/>
                    </a:lnTo>
                    <a:lnTo>
                      <a:pt x="397" y="158"/>
                    </a:lnTo>
                    <a:lnTo>
                      <a:pt x="399" y="158"/>
                    </a:lnTo>
                    <a:lnTo>
                      <a:pt x="401" y="154"/>
                    </a:lnTo>
                    <a:lnTo>
                      <a:pt x="403" y="154"/>
                    </a:lnTo>
                    <a:lnTo>
                      <a:pt x="405" y="154"/>
                    </a:lnTo>
                    <a:lnTo>
                      <a:pt x="407" y="154"/>
                    </a:lnTo>
                    <a:lnTo>
                      <a:pt x="409" y="154"/>
                    </a:lnTo>
                    <a:lnTo>
                      <a:pt x="411" y="156"/>
                    </a:lnTo>
                    <a:lnTo>
                      <a:pt x="411" y="158"/>
                    </a:lnTo>
                    <a:lnTo>
                      <a:pt x="411" y="160"/>
                    </a:lnTo>
                    <a:lnTo>
                      <a:pt x="409" y="162"/>
                    </a:lnTo>
                    <a:lnTo>
                      <a:pt x="409" y="164"/>
                    </a:lnTo>
                    <a:lnTo>
                      <a:pt x="407" y="166"/>
                    </a:lnTo>
                    <a:lnTo>
                      <a:pt x="407" y="168"/>
                    </a:lnTo>
                    <a:lnTo>
                      <a:pt x="407" y="168"/>
                    </a:lnTo>
                    <a:lnTo>
                      <a:pt x="407" y="170"/>
                    </a:lnTo>
                    <a:lnTo>
                      <a:pt x="413" y="176"/>
                    </a:lnTo>
                    <a:lnTo>
                      <a:pt x="415" y="178"/>
                    </a:lnTo>
                    <a:lnTo>
                      <a:pt x="417" y="178"/>
                    </a:lnTo>
                    <a:lnTo>
                      <a:pt x="419" y="180"/>
                    </a:lnTo>
                    <a:lnTo>
                      <a:pt x="417" y="180"/>
                    </a:lnTo>
                    <a:lnTo>
                      <a:pt x="417" y="182"/>
                    </a:lnTo>
                    <a:lnTo>
                      <a:pt x="417" y="182"/>
                    </a:lnTo>
                    <a:lnTo>
                      <a:pt x="417" y="182"/>
                    </a:lnTo>
                    <a:lnTo>
                      <a:pt x="415" y="188"/>
                    </a:lnTo>
                    <a:lnTo>
                      <a:pt x="415" y="190"/>
                    </a:lnTo>
                    <a:lnTo>
                      <a:pt x="417" y="192"/>
                    </a:lnTo>
                    <a:lnTo>
                      <a:pt x="417" y="192"/>
                    </a:lnTo>
                    <a:lnTo>
                      <a:pt x="419" y="192"/>
                    </a:lnTo>
                    <a:lnTo>
                      <a:pt x="423" y="192"/>
                    </a:lnTo>
                    <a:lnTo>
                      <a:pt x="425" y="192"/>
                    </a:lnTo>
                    <a:lnTo>
                      <a:pt x="425" y="192"/>
                    </a:lnTo>
                    <a:lnTo>
                      <a:pt x="425" y="190"/>
                    </a:lnTo>
                    <a:lnTo>
                      <a:pt x="425" y="188"/>
                    </a:lnTo>
                    <a:lnTo>
                      <a:pt x="425" y="188"/>
                    </a:lnTo>
                    <a:lnTo>
                      <a:pt x="427" y="186"/>
                    </a:lnTo>
                    <a:lnTo>
                      <a:pt x="431" y="186"/>
                    </a:lnTo>
                    <a:lnTo>
                      <a:pt x="433" y="184"/>
                    </a:lnTo>
                    <a:lnTo>
                      <a:pt x="435" y="186"/>
                    </a:lnTo>
                    <a:lnTo>
                      <a:pt x="435" y="184"/>
                    </a:lnTo>
                    <a:lnTo>
                      <a:pt x="435" y="184"/>
                    </a:lnTo>
                    <a:lnTo>
                      <a:pt x="435" y="184"/>
                    </a:lnTo>
                    <a:lnTo>
                      <a:pt x="437" y="184"/>
                    </a:lnTo>
                    <a:lnTo>
                      <a:pt x="437" y="184"/>
                    </a:lnTo>
                    <a:lnTo>
                      <a:pt x="439" y="184"/>
                    </a:lnTo>
                    <a:lnTo>
                      <a:pt x="439" y="182"/>
                    </a:lnTo>
                    <a:lnTo>
                      <a:pt x="439" y="180"/>
                    </a:lnTo>
                    <a:lnTo>
                      <a:pt x="437" y="180"/>
                    </a:lnTo>
                    <a:lnTo>
                      <a:pt x="437" y="178"/>
                    </a:lnTo>
                    <a:lnTo>
                      <a:pt x="437" y="178"/>
                    </a:lnTo>
                    <a:lnTo>
                      <a:pt x="437" y="178"/>
                    </a:lnTo>
                    <a:lnTo>
                      <a:pt x="435" y="180"/>
                    </a:lnTo>
                    <a:lnTo>
                      <a:pt x="435" y="178"/>
                    </a:lnTo>
                    <a:lnTo>
                      <a:pt x="435" y="178"/>
                    </a:lnTo>
                    <a:lnTo>
                      <a:pt x="433" y="178"/>
                    </a:lnTo>
                    <a:lnTo>
                      <a:pt x="433" y="176"/>
                    </a:lnTo>
                    <a:lnTo>
                      <a:pt x="433" y="176"/>
                    </a:lnTo>
                    <a:lnTo>
                      <a:pt x="433" y="174"/>
                    </a:lnTo>
                    <a:lnTo>
                      <a:pt x="431" y="172"/>
                    </a:lnTo>
                    <a:lnTo>
                      <a:pt x="431" y="172"/>
                    </a:lnTo>
                    <a:lnTo>
                      <a:pt x="429" y="172"/>
                    </a:lnTo>
                    <a:lnTo>
                      <a:pt x="429" y="172"/>
                    </a:lnTo>
                    <a:lnTo>
                      <a:pt x="429" y="170"/>
                    </a:lnTo>
                    <a:lnTo>
                      <a:pt x="429" y="170"/>
                    </a:lnTo>
                    <a:lnTo>
                      <a:pt x="429" y="170"/>
                    </a:lnTo>
                    <a:lnTo>
                      <a:pt x="429" y="166"/>
                    </a:lnTo>
                    <a:lnTo>
                      <a:pt x="429" y="164"/>
                    </a:lnTo>
                    <a:lnTo>
                      <a:pt x="431" y="164"/>
                    </a:lnTo>
                    <a:lnTo>
                      <a:pt x="431" y="162"/>
                    </a:lnTo>
                    <a:lnTo>
                      <a:pt x="429" y="160"/>
                    </a:lnTo>
                    <a:lnTo>
                      <a:pt x="429" y="160"/>
                    </a:lnTo>
                    <a:lnTo>
                      <a:pt x="429" y="158"/>
                    </a:lnTo>
                    <a:lnTo>
                      <a:pt x="429" y="158"/>
                    </a:lnTo>
                    <a:lnTo>
                      <a:pt x="427" y="156"/>
                    </a:lnTo>
                    <a:lnTo>
                      <a:pt x="425" y="154"/>
                    </a:lnTo>
                    <a:lnTo>
                      <a:pt x="425" y="152"/>
                    </a:lnTo>
                    <a:lnTo>
                      <a:pt x="423" y="148"/>
                    </a:lnTo>
                    <a:lnTo>
                      <a:pt x="421" y="146"/>
                    </a:lnTo>
                    <a:lnTo>
                      <a:pt x="421" y="146"/>
                    </a:lnTo>
                    <a:lnTo>
                      <a:pt x="419" y="144"/>
                    </a:lnTo>
                    <a:lnTo>
                      <a:pt x="419" y="144"/>
                    </a:lnTo>
                    <a:lnTo>
                      <a:pt x="417" y="142"/>
                    </a:lnTo>
                    <a:lnTo>
                      <a:pt x="415" y="142"/>
                    </a:lnTo>
                    <a:lnTo>
                      <a:pt x="415" y="140"/>
                    </a:lnTo>
                    <a:lnTo>
                      <a:pt x="415" y="140"/>
                    </a:lnTo>
                    <a:lnTo>
                      <a:pt x="415" y="138"/>
                    </a:lnTo>
                    <a:lnTo>
                      <a:pt x="417" y="140"/>
                    </a:lnTo>
                    <a:lnTo>
                      <a:pt x="419" y="140"/>
                    </a:lnTo>
                    <a:lnTo>
                      <a:pt x="419" y="140"/>
                    </a:lnTo>
                    <a:lnTo>
                      <a:pt x="421" y="140"/>
                    </a:lnTo>
                    <a:lnTo>
                      <a:pt x="421" y="138"/>
                    </a:lnTo>
                    <a:lnTo>
                      <a:pt x="423" y="136"/>
                    </a:lnTo>
                    <a:lnTo>
                      <a:pt x="427" y="134"/>
                    </a:lnTo>
                    <a:lnTo>
                      <a:pt x="429" y="134"/>
                    </a:lnTo>
                    <a:lnTo>
                      <a:pt x="431" y="132"/>
                    </a:lnTo>
                    <a:lnTo>
                      <a:pt x="433" y="130"/>
                    </a:lnTo>
                    <a:lnTo>
                      <a:pt x="435" y="128"/>
                    </a:lnTo>
                    <a:lnTo>
                      <a:pt x="437" y="126"/>
                    </a:lnTo>
                    <a:lnTo>
                      <a:pt x="439" y="124"/>
                    </a:lnTo>
                    <a:lnTo>
                      <a:pt x="439" y="122"/>
                    </a:lnTo>
                    <a:lnTo>
                      <a:pt x="439" y="122"/>
                    </a:lnTo>
                    <a:lnTo>
                      <a:pt x="443" y="122"/>
                    </a:lnTo>
                    <a:lnTo>
                      <a:pt x="443" y="122"/>
                    </a:lnTo>
                    <a:lnTo>
                      <a:pt x="445" y="124"/>
                    </a:lnTo>
                    <a:lnTo>
                      <a:pt x="447" y="124"/>
                    </a:lnTo>
                    <a:lnTo>
                      <a:pt x="447" y="124"/>
                    </a:lnTo>
                    <a:lnTo>
                      <a:pt x="447" y="124"/>
                    </a:lnTo>
                    <a:lnTo>
                      <a:pt x="449" y="120"/>
                    </a:lnTo>
                    <a:lnTo>
                      <a:pt x="449" y="118"/>
                    </a:lnTo>
                    <a:lnTo>
                      <a:pt x="447" y="118"/>
                    </a:lnTo>
                    <a:lnTo>
                      <a:pt x="445" y="116"/>
                    </a:lnTo>
                    <a:lnTo>
                      <a:pt x="445" y="116"/>
                    </a:lnTo>
                    <a:lnTo>
                      <a:pt x="441" y="116"/>
                    </a:lnTo>
                    <a:lnTo>
                      <a:pt x="439" y="118"/>
                    </a:lnTo>
                    <a:lnTo>
                      <a:pt x="439" y="118"/>
                    </a:lnTo>
                    <a:lnTo>
                      <a:pt x="439" y="118"/>
                    </a:lnTo>
                    <a:lnTo>
                      <a:pt x="439" y="118"/>
                    </a:lnTo>
                    <a:lnTo>
                      <a:pt x="439" y="120"/>
                    </a:lnTo>
                    <a:lnTo>
                      <a:pt x="437" y="120"/>
                    </a:lnTo>
                    <a:lnTo>
                      <a:pt x="435" y="120"/>
                    </a:lnTo>
                    <a:lnTo>
                      <a:pt x="431" y="120"/>
                    </a:lnTo>
                    <a:lnTo>
                      <a:pt x="429" y="120"/>
                    </a:lnTo>
                    <a:lnTo>
                      <a:pt x="427" y="122"/>
                    </a:lnTo>
                    <a:lnTo>
                      <a:pt x="427" y="122"/>
                    </a:lnTo>
                    <a:lnTo>
                      <a:pt x="425" y="122"/>
                    </a:lnTo>
                    <a:lnTo>
                      <a:pt x="423" y="122"/>
                    </a:lnTo>
                    <a:lnTo>
                      <a:pt x="421" y="122"/>
                    </a:lnTo>
                    <a:lnTo>
                      <a:pt x="421" y="122"/>
                    </a:lnTo>
                    <a:lnTo>
                      <a:pt x="419" y="122"/>
                    </a:lnTo>
                    <a:lnTo>
                      <a:pt x="419" y="120"/>
                    </a:lnTo>
                    <a:lnTo>
                      <a:pt x="419" y="122"/>
                    </a:lnTo>
                    <a:lnTo>
                      <a:pt x="417" y="122"/>
                    </a:lnTo>
                    <a:lnTo>
                      <a:pt x="415" y="126"/>
                    </a:lnTo>
                    <a:lnTo>
                      <a:pt x="413" y="128"/>
                    </a:lnTo>
                    <a:lnTo>
                      <a:pt x="413" y="130"/>
                    </a:lnTo>
                    <a:lnTo>
                      <a:pt x="411" y="132"/>
                    </a:lnTo>
                    <a:lnTo>
                      <a:pt x="409" y="130"/>
                    </a:lnTo>
                    <a:lnTo>
                      <a:pt x="407" y="130"/>
                    </a:lnTo>
                    <a:lnTo>
                      <a:pt x="405" y="130"/>
                    </a:lnTo>
                    <a:lnTo>
                      <a:pt x="405" y="130"/>
                    </a:lnTo>
                    <a:lnTo>
                      <a:pt x="403" y="128"/>
                    </a:lnTo>
                    <a:lnTo>
                      <a:pt x="403" y="124"/>
                    </a:lnTo>
                    <a:lnTo>
                      <a:pt x="401" y="124"/>
                    </a:lnTo>
                    <a:lnTo>
                      <a:pt x="399" y="122"/>
                    </a:lnTo>
                    <a:lnTo>
                      <a:pt x="397" y="122"/>
                    </a:lnTo>
                    <a:lnTo>
                      <a:pt x="395" y="118"/>
                    </a:lnTo>
                    <a:lnTo>
                      <a:pt x="395" y="116"/>
                    </a:lnTo>
                    <a:lnTo>
                      <a:pt x="395" y="114"/>
                    </a:lnTo>
                    <a:lnTo>
                      <a:pt x="395" y="112"/>
                    </a:lnTo>
                    <a:lnTo>
                      <a:pt x="395" y="110"/>
                    </a:lnTo>
                    <a:lnTo>
                      <a:pt x="395" y="108"/>
                    </a:lnTo>
                    <a:lnTo>
                      <a:pt x="395" y="106"/>
                    </a:lnTo>
                    <a:lnTo>
                      <a:pt x="397" y="104"/>
                    </a:lnTo>
                    <a:lnTo>
                      <a:pt x="397" y="102"/>
                    </a:lnTo>
                    <a:lnTo>
                      <a:pt x="399" y="98"/>
                    </a:lnTo>
                    <a:lnTo>
                      <a:pt x="399" y="98"/>
                    </a:lnTo>
                    <a:lnTo>
                      <a:pt x="401" y="96"/>
                    </a:lnTo>
                    <a:lnTo>
                      <a:pt x="403" y="96"/>
                    </a:lnTo>
                    <a:lnTo>
                      <a:pt x="405" y="96"/>
                    </a:lnTo>
                    <a:lnTo>
                      <a:pt x="409" y="98"/>
                    </a:lnTo>
                    <a:lnTo>
                      <a:pt x="411" y="98"/>
                    </a:lnTo>
                    <a:lnTo>
                      <a:pt x="417" y="98"/>
                    </a:lnTo>
                    <a:lnTo>
                      <a:pt x="419" y="98"/>
                    </a:lnTo>
                    <a:lnTo>
                      <a:pt x="419" y="98"/>
                    </a:lnTo>
                    <a:lnTo>
                      <a:pt x="421" y="98"/>
                    </a:lnTo>
                    <a:lnTo>
                      <a:pt x="423" y="98"/>
                    </a:lnTo>
                    <a:lnTo>
                      <a:pt x="427" y="98"/>
                    </a:lnTo>
                    <a:lnTo>
                      <a:pt x="431" y="98"/>
                    </a:lnTo>
                    <a:lnTo>
                      <a:pt x="441" y="98"/>
                    </a:lnTo>
                    <a:lnTo>
                      <a:pt x="441" y="98"/>
                    </a:lnTo>
                    <a:lnTo>
                      <a:pt x="443" y="98"/>
                    </a:lnTo>
                    <a:lnTo>
                      <a:pt x="445" y="98"/>
                    </a:lnTo>
                    <a:lnTo>
                      <a:pt x="445" y="100"/>
                    </a:lnTo>
                    <a:lnTo>
                      <a:pt x="447" y="100"/>
                    </a:lnTo>
                    <a:lnTo>
                      <a:pt x="449" y="100"/>
                    </a:lnTo>
                    <a:lnTo>
                      <a:pt x="451" y="100"/>
                    </a:lnTo>
                    <a:lnTo>
                      <a:pt x="453" y="100"/>
                    </a:lnTo>
                    <a:lnTo>
                      <a:pt x="459" y="100"/>
                    </a:lnTo>
                    <a:lnTo>
                      <a:pt x="461" y="100"/>
                    </a:lnTo>
                    <a:lnTo>
                      <a:pt x="461" y="98"/>
                    </a:lnTo>
                    <a:lnTo>
                      <a:pt x="463" y="98"/>
                    </a:lnTo>
                    <a:lnTo>
                      <a:pt x="465" y="98"/>
                    </a:lnTo>
                    <a:lnTo>
                      <a:pt x="465" y="96"/>
                    </a:lnTo>
                    <a:lnTo>
                      <a:pt x="467" y="94"/>
                    </a:lnTo>
                    <a:lnTo>
                      <a:pt x="467" y="92"/>
                    </a:lnTo>
                    <a:lnTo>
                      <a:pt x="469" y="92"/>
                    </a:lnTo>
                    <a:lnTo>
                      <a:pt x="471" y="88"/>
                    </a:lnTo>
                    <a:lnTo>
                      <a:pt x="473" y="86"/>
                    </a:lnTo>
                    <a:lnTo>
                      <a:pt x="473" y="84"/>
                    </a:lnTo>
                    <a:lnTo>
                      <a:pt x="475" y="82"/>
                    </a:lnTo>
                    <a:lnTo>
                      <a:pt x="475" y="80"/>
                    </a:lnTo>
                    <a:lnTo>
                      <a:pt x="477" y="80"/>
                    </a:lnTo>
                    <a:lnTo>
                      <a:pt x="477" y="80"/>
                    </a:lnTo>
                    <a:lnTo>
                      <a:pt x="475" y="76"/>
                    </a:lnTo>
                    <a:lnTo>
                      <a:pt x="475" y="76"/>
                    </a:lnTo>
                    <a:lnTo>
                      <a:pt x="473" y="76"/>
                    </a:lnTo>
                    <a:lnTo>
                      <a:pt x="471" y="76"/>
                    </a:lnTo>
                    <a:lnTo>
                      <a:pt x="471" y="78"/>
                    </a:lnTo>
                    <a:lnTo>
                      <a:pt x="469" y="80"/>
                    </a:lnTo>
                    <a:lnTo>
                      <a:pt x="469" y="80"/>
                    </a:lnTo>
                    <a:lnTo>
                      <a:pt x="467" y="80"/>
                    </a:lnTo>
                    <a:lnTo>
                      <a:pt x="467" y="82"/>
                    </a:lnTo>
                    <a:lnTo>
                      <a:pt x="467" y="82"/>
                    </a:lnTo>
                    <a:lnTo>
                      <a:pt x="465" y="84"/>
                    </a:lnTo>
                    <a:lnTo>
                      <a:pt x="463" y="84"/>
                    </a:lnTo>
                    <a:lnTo>
                      <a:pt x="461" y="88"/>
                    </a:lnTo>
                    <a:lnTo>
                      <a:pt x="457" y="90"/>
                    </a:lnTo>
                    <a:lnTo>
                      <a:pt x="455" y="92"/>
                    </a:lnTo>
                    <a:lnTo>
                      <a:pt x="445" y="90"/>
                    </a:lnTo>
                    <a:lnTo>
                      <a:pt x="443" y="90"/>
                    </a:lnTo>
                    <a:lnTo>
                      <a:pt x="441" y="90"/>
                    </a:lnTo>
                    <a:lnTo>
                      <a:pt x="441" y="90"/>
                    </a:lnTo>
                    <a:lnTo>
                      <a:pt x="439" y="90"/>
                    </a:lnTo>
                    <a:lnTo>
                      <a:pt x="439" y="90"/>
                    </a:lnTo>
                    <a:lnTo>
                      <a:pt x="439" y="90"/>
                    </a:lnTo>
                    <a:lnTo>
                      <a:pt x="437" y="90"/>
                    </a:lnTo>
                    <a:lnTo>
                      <a:pt x="435" y="88"/>
                    </a:lnTo>
                    <a:lnTo>
                      <a:pt x="433" y="88"/>
                    </a:lnTo>
                    <a:lnTo>
                      <a:pt x="427" y="88"/>
                    </a:lnTo>
                    <a:lnTo>
                      <a:pt x="423" y="86"/>
                    </a:lnTo>
                    <a:lnTo>
                      <a:pt x="419" y="86"/>
                    </a:lnTo>
                    <a:lnTo>
                      <a:pt x="419" y="86"/>
                    </a:lnTo>
                    <a:lnTo>
                      <a:pt x="417" y="86"/>
                    </a:lnTo>
                    <a:lnTo>
                      <a:pt x="417" y="86"/>
                    </a:lnTo>
                    <a:lnTo>
                      <a:pt x="417" y="84"/>
                    </a:lnTo>
                    <a:lnTo>
                      <a:pt x="417" y="84"/>
                    </a:lnTo>
                    <a:lnTo>
                      <a:pt x="415" y="84"/>
                    </a:lnTo>
                    <a:lnTo>
                      <a:pt x="415" y="84"/>
                    </a:lnTo>
                    <a:lnTo>
                      <a:pt x="413" y="84"/>
                    </a:lnTo>
                    <a:lnTo>
                      <a:pt x="411" y="82"/>
                    </a:lnTo>
                    <a:lnTo>
                      <a:pt x="411" y="82"/>
                    </a:lnTo>
                    <a:lnTo>
                      <a:pt x="409" y="82"/>
                    </a:lnTo>
                    <a:lnTo>
                      <a:pt x="409" y="84"/>
                    </a:lnTo>
                    <a:lnTo>
                      <a:pt x="407" y="84"/>
                    </a:lnTo>
                    <a:lnTo>
                      <a:pt x="407" y="86"/>
                    </a:lnTo>
                    <a:lnTo>
                      <a:pt x="407" y="88"/>
                    </a:lnTo>
                    <a:lnTo>
                      <a:pt x="405" y="88"/>
                    </a:lnTo>
                    <a:lnTo>
                      <a:pt x="405" y="90"/>
                    </a:lnTo>
                    <a:lnTo>
                      <a:pt x="405" y="90"/>
                    </a:lnTo>
                    <a:lnTo>
                      <a:pt x="403" y="90"/>
                    </a:lnTo>
                    <a:lnTo>
                      <a:pt x="403" y="92"/>
                    </a:lnTo>
                    <a:lnTo>
                      <a:pt x="401" y="90"/>
                    </a:lnTo>
                    <a:lnTo>
                      <a:pt x="399" y="90"/>
                    </a:lnTo>
                    <a:lnTo>
                      <a:pt x="399" y="88"/>
                    </a:lnTo>
                    <a:lnTo>
                      <a:pt x="399" y="88"/>
                    </a:lnTo>
                    <a:lnTo>
                      <a:pt x="399" y="88"/>
                    </a:lnTo>
                    <a:lnTo>
                      <a:pt x="397" y="90"/>
                    </a:lnTo>
                    <a:lnTo>
                      <a:pt x="397" y="92"/>
                    </a:lnTo>
                    <a:lnTo>
                      <a:pt x="395" y="92"/>
                    </a:lnTo>
                    <a:lnTo>
                      <a:pt x="395" y="94"/>
                    </a:lnTo>
                    <a:lnTo>
                      <a:pt x="395" y="96"/>
                    </a:lnTo>
                    <a:lnTo>
                      <a:pt x="395" y="96"/>
                    </a:lnTo>
                    <a:lnTo>
                      <a:pt x="393" y="98"/>
                    </a:lnTo>
                    <a:lnTo>
                      <a:pt x="391" y="102"/>
                    </a:lnTo>
                    <a:lnTo>
                      <a:pt x="391" y="102"/>
                    </a:lnTo>
                    <a:lnTo>
                      <a:pt x="393" y="106"/>
                    </a:lnTo>
                    <a:lnTo>
                      <a:pt x="391" y="106"/>
                    </a:lnTo>
                    <a:lnTo>
                      <a:pt x="391" y="108"/>
                    </a:lnTo>
                    <a:lnTo>
                      <a:pt x="391" y="106"/>
                    </a:lnTo>
                    <a:lnTo>
                      <a:pt x="389" y="108"/>
                    </a:lnTo>
                    <a:lnTo>
                      <a:pt x="391" y="114"/>
                    </a:lnTo>
                    <a:lnTo>
                      <a:pt x="391" y="118"/>
                    </a:lnTo>
                    <a:lnTo>
                      <a:pt x="391" y="120"/>
                    </a:lnTo>
                    <a:lnTo>
                      <a:pt x="391" y="122"/>
                    </a:lnTo>
                    <a:lnTo>
                      <a:pt x="391" y="120"/>
                    </a:lnTo>
                    <a:lnTo>
                      <a:pt x="389" y="118"/>
                    </a:lnTo>
                    <a:lnTo>
                      <a:pt x="389" y="120"/>
                    </a:lnTo>
                    <a:lnTo>
                      <a:pt x="387" y="122"/>
                    </a:lnTo>
                    <a:lnTo>
                      <a:pt x="383" y="128"/>
                    </a:lnTo>
                    <a:lnTo>
                      <a:pt x="383" y="132"/>
                    </a:lnTo>
                    <a:lnTo>
                      <a:pt x="383" y="132"/>
                    </a:lnTo>
                    <a:lnTo>
                      <a:pt x="383" y="134"/>
                    </a:lnTo>
                    <a:lnTo>
                      <a:pt x="383" y="136"/>
                    </a:lnTo>
                    <a:lnTo>
                      <a:pt x="383" y="138"/>
                    </a:lnTo>
                    <a:lnTo>
                      <a:pt x="383" y="140"/>
                    </a:lnTo>
                    <a:lnTo>
                      <a:pt x="381" y="142"/>
                    </a:lnTo>
                    <a:lnTo>
                      <a:pt x="381" y="144"/>
                    </a:lnTo>
                    <a:lnTo>
                      <a:pt x="381" y="146"/>
                    </a:lnTo>
                    <a:lnTo>
                      <a:pt x="379" y="148"/>
                    </a:lnTo>
                    <a:lnTo>
                      <a:pt x="379" y="150"/>
                    </a:lnTo>
                    <a:lnTo>
                      <a:pt x="377" y="152"/>
                    </a:lnTo>
                    <a:lnTo>
                      <a:pt x="377" y="154"/>
                    </a:lnTo>
                    <a:close/>
                    <a:moveTo>
                      <a:pt x="103" y="76"/>
                    </a:moveTo>
                    <a:lnTo>
                      <a:pt x="103" y="76"/>
                    </a:lnTo>
                    <a:lnTo>
                      <a:pt x="105" y="74"/>
                    </a:lnTo>
                    <a:lnTo>
                      <a:pt x="105" y="72"/>
                    </a:lnTo>
                    <a:lnTo>
                      <a:pt x="107" y="72"/>
                    </a:lnTo>
                    <a:lnTo>
                      <a:pt x="107" y="70"/>
                    </a:lnTo>
                    <a:lnTo>
                      <a:pt x="105" y="68"/>
                    </a:lnTo>
                    <a:lnTo>
                      <a:pt x="105" y="68"/>
                    </a:lnTo>
                    <a:lnTo>
                      <a:pt x="103" y="70"/>
                    </a:lnTo>
                    <a:lnTo>
                      <a:pt x="101" y="70"/>
                    </a:lnTo>
                    <a:lnTo>
                      <a:pt x="101" y="70"/>
                    </a:lnTo>
                    <a:lnTo>
                      <a:pt x="101" y="72"/>
                    </a:lnTo>
                    <a:lnTo>
                      <a:pt x="101" y="74"/>
                    </a:lnTo>
                    <a:lnTo>
                      <a:pt x="103" y="76"/>
                    </a:lnTo>
                    <a:close/>
                    <a:moveTo>
                      <a:pt x="511" y="86"/>
                    </a:moveTo>
                    <a:lnTo>
                      <a:pt x="513" y="90"/>
                    </a:lnTo>
                    <a:lnTo>
                      <a:pt x="515" y="90"/>
                    </a:lnTo>
                    <a:lnTo>
                      <a:pt x="515" y="92"/>
                    </a:lnTo>
                    <a:lnTo>
                      <a:pt x="513" y="92"/>
                    </a:lnTo>
                    <a:lnTo>
                      <a:pt x="513" y="94"/>
                    </a:lnTo>
                    <a:lnTo>
                      <a:pt x="513" y="96"/>
                    </a:lnTo>
                    <a:lnTo>
                      <a:pt x="513" y="98"/>
                    </a:lnTo>
                    <a:lnTo>
                      <a:pt x="515" y="100"/>
                    </a:lnTo>
                    <a:lnTo>
                      <a:pt x="515" y="100"/>
                    </a:lnTo>
                    <a:lnTo>
                      <a:pt x="515" y="100"/>
                    </a:lnTo>
                    <a:lnTo>
                      <a:pt x="515" y="104"/>
                    </a:lnTo>
                    <a:lnTo>
                      <a:pt x="515" y="106"/>
                    </a:lnTo>
                    <a:lnTo>
                      <a:pt x="515" y="108"/>
                    </a:lnTo>
                    <a:lnTo>
                      <a:pt x="515" y="108"/>
                    </a:lnTo>
                    <a:lnTo>
                      <a:pt x="515" y="110"/>
                    </a:lnTo>
                    <a:lnTo>
                      <a:pt x="517" y="112"/>
                    </a:lnTo>
                    <a:lnTo>
                      <a:pt x="519" y="112"/>
                    </a:lnTo>
                    <a:lnTo>
                      <a:pt x="519" y="114"/>
                    </a:lnTo>
                    <a:lnTo>
                      <a:pt x="521" y="118"/>
                    </a:lnTo>
                    <a:lnTo>
                      <a:pt x="521" y="118"/>
                    </a:lnTo>
                    <a:lnTo>
                      <a:pt x="525" y="120"/>
                    </a:lnTo>
                    <a:lnTo>
                      <a:pt x="525" y="122"/>
                    </a:lnTo>
                    <a:lnTo>
                      <a:pt x="527" y="122"/>
                    </a:lnTo>
                    <a:lnTo>
                      <a:pt x="525" y="120"/>
                    </a:lnTo>
                    <a:lnTo>
                      <a:pt x="525" y="120"/>
                    </a:lnTo>
                    <a:lnTo>
                      <a:pt x="521" y="114"/>
                    </a:lnTo>
                    <a:lnTo>
                      <a:pt x="521" y="110"/>
                    </a:lnTo>
                    <a:lnTo>
                      <a:pt x="519" y="106"/>
                    </a:lnTo>
                    <a:lnTo>
                      <a:pt x="519" y="104"/>
                    </a:lnTo>
                    <a:lnTo>
                      <a:pt x="519" y="102"/>
                    </a:lnTo>
                    <a:lnTo>
                      <a:pt x="519" y="100"/>
                    </a:lnTo>
                    <a:lnTo>
                      <a:pt x="519" y="100"/>
                    </a:lnTo>
                    <a:lnTo>
                      <a:pt x="519" y="98"/>
                    </a:lnTo>
                    <a:lnTo>
                      <a:pt x="521" y="98"/>
                    </a:lnTo>
                    <a:lnTo>
                      <a:pt x="523" y="98"/>
                    </a:lnTo>
                    <a:lnTo>
                      <a:pt x="523" y="98"/>
                    </a:lnTo>
                    <a:lnTo>
                      <a:pt x="525" y="98"/>
                    </a:lnTo>
                    <a:lnTo>
                      <a:pt x="527" y="100"/>
                    </a:lnTo>
                    <a:lnTo>
                      <a:pt x="529" y="100"/>
                    </a:lnTo>
                    <a:lnTo>
                      <a:pt x="535" y="102"/>
                    </a:lnTo>
                    <a:lnTo>
                      <a:pt x="535" y="102"/>
                    </a:lnTo>
                    <a:lnTo>
                      <a:pt x="533" y="100"/>
                    </a:lnTo>
                    <a:lnTo>
                      <a:pt x="533" y="100"/>
                    </a:lnTo>
                    <a:lnTo>
                      <a:pt x="531" y="100"/>
                    </a:lnTo>
                    <a:lnTo>
                      <a:pt x="531" y="98"/>
                    </a:lnTo>
                    <a:lnTo>
                      <a:pt x="531" y="96"/>
                    </a:lnTo>
                    <a:lnTo>
                      <a:pt x="531" y="96"/>
                    </a:lnTo>
                    <a:lnTo>
                      <a:pt x="527" y="94"/>
                    </a:lnTo>
                    <a:lnTo>
                      <a:pt x="525" y="92"/>
                    </a:lnTo>
                    <a:lnTo>
                      <a:pt x="525" y="92"/>
                    </a:lnTo>
                    <a:lnTo>
                      <a:pt x="525" y="90"/>
                    </a:lnTo>
                    <a:lnTo>
                      <a:pt x="525" y="90"/>
                    </a:lnTo>
                    <a:lnTo>
                      <a:pt x="529" y="88"/>
                    </a:lnTo>
                    <a:lnTo>
                      <a:pt x="531" y="86"/>
                    </a:lnTo>
                    <a:lnTo>
                      <a:pt x="531" y="86"/>
                    </a:lnTo>
                    <a:lnTo>
                      <a:pt x="531" y="82"/>
                    </a:lnTo>
                    <a:lnTo>
                      <a:pt x="531" y="80"/>
                    </a:lnTo>
                    <a:lnTo>
                      <a:pt x="531" y="78"/>
                    </a:lnTo>
                    <a:lnTo>
                      <a:pt x="531" y="78"/>
                    </a:lnTo>
                    <a:lnTo>
                      <a:pt x="529" y="78"/>
                    </a:lnTo>
                    <a:lnTo>
                      <a:pt x="527" y="78"/>
                    </a:lnTo>
                    <a:lnTo>
                      <a:pt x="523" y="82"/>
                    </a:lnTo>
                    <a:lnTo>
                      <a:pt x="523" y="82"/>
                    </a:lnTo>
                    <a:lnTo>
                      <a:pt x="523" y="84"/>
                    </a:lnTo>
                    <a:lnTo>
                      <a:pt x="523" y="86"/>
                    </a:lnTo>
                    <a:lnTo>
                      <a:pt x="523" y="86"/>
                    </a:lnTo>
                    <a:lnTo>
                      <a:pt x="521" y="86"/>
                    </a:lnTo>
                    <a:lnTo>
                      <a:pt x="519" y="88"/>
                    </a:lnTo>
                    <a:lnTo>
                      <a:pt x="519" y="90"/>
                    </a:lnTo>
                    <a:lnTo>
                      <a:pt x="519" y="90"/>
                    </a:lnTo>
                    <a:lnTo>
                      <a:pt x="519" y="92"/>
                    </a:lnTo>
                    <a:lnTo>
                      <a:pt x="517" y="92"/>
                    </a:lnTo>
                    <a:lnTo>
                      <a:pt x="517" y="90"/>
                    </a:lnTo>
                    <a:lnTo>
                      <a:pt x="515" y="90"/>
                    </a:lnTo>
                    <a:lnTo>
                      <a:pt x="515" y="90"/>
                    </a:lnTo>
                    <a:lnTo>
                      <a:pt x="515" y="88"/>
                    </a:lnTo>
                    <a:lnTo>
                      <a:pt x="515" y="88"/>
                    </a:lnTo>
                    <a:lnTo>
                      <a:pt x="519" y="86"/>
                    </a:lnTo>
                    <a:lnTo>
                      <a:pt x="521" y="84"/>
                    </a:lnTo>
                    <a:lnTo>
                      <a:pt x="521" y="82"/>
                    </a:lnTo>
                    <a:lnTo>
                      <a:pt x="521" y="80"/>
                    </a:lnTo>
                    <a:lnTo>
                      <a:pt x="521" y="78"/>
                    </a:lnTo>
                    <a:lnTo>
                      <a:pt x="521" y="76"/>
                    </a:lnTo>
                    <a:lnTo>
                      <a:pt x="519" y="74"/>
                    </a:lnTo>
                    <a:lnTo>
                      <a:pt x="519" y="74"/>
                    </a:lnTo>
                    <a:lnTo>
                      <a:pt x="519" y="72"/>
                    </a:lnTo>
                    <a:lnTo>
                      <a:pt x="519" y="72"/>
                    </a:lnTo>
                    <a:lnTo>
                      <a:pt x="521" y="68"/>
                    </a:lnTo>
                    <a:lnTo>
                      <a:pt x="521" y="68"/>
                    </a:lnTo>
                    <a:lnTo>
                      <a:pt x="521" y="66"/>
                    </a:lnTo>
                    <a:lnTo>
                      <a:pt x="519" y="68"/>
                    </a:lnTo>
                    <a:lnTo>
                      <a:pt x="519" y="68"/>
                    </a:lnTo>
                    <a:lnTo>
                      <a:pt x="515" y="70"/>
                    </a:lnTo>
                    <a:lnTo>
                      <a:pt x="515" y="74"/>
                    </a:lnTo>
                    <a:lnTo>
                      <a:pt x="513" y="76"/>
                    </a:lnTo>
                    <a:lnTo>
                      <a:pt x="513" y="76"/>
                    </a:lnTo>
                    <a:lnTo>
                      <a:pt x="513" y="78"/>
                    </a:lnTo>
                    <a:lnTo>
                      <a:pt x="513" y="80"/>
                    </a:lnTo>
                    <a:lnTo>
                      <a:pt x="511" y="84"/>
                    </a:lnTo>
                    <a:lnTo>
                      <a:pt x="511" y="86"/>
                    </a:lnTo>
                    <a:close/>
                    <a:moveTo>
                      <a:pt x="36" y="68"/>
                    </a:moveTo>
                    <a:lnTo>
                      <a:pt x="36" y="68"/>
                    </a:lnTo>
                    <a:lnTo>
                      <a:pt x="34" y="66"/>
                    </a:lnTo>
                    <a:lnTo>
                      <a:pt x="34" y="66"/>
                    </a:lnTo>
                    <a:lnTo>
                      <a:pt x="32" y="66"/>
                    </a:lnTo>
                    <a:lnTo>
                      <a:pt x="32" y="66"/>
                    </a:lnTo>
                    <a:lnTo>
                      <a:pt x="34" y="68"/>
                    </a:lnTo>
                    <a:lnTo>
                      <a:pt x="36" y="70"/>
                    </a:lnTo>
                    <a:lnTo>
                      <a:pt x="36" y="68"/>
                    </a:lnTo>
                    <a:close/>
                    <a:moveTo>
                      <a:pt x="525" y="70"/>
                    </a:moveTo>
                    <a:lnTo>
                      <a:pt x="527" y="70"/>
                    </a:lnTo>
                    <a:lnTo>
                      <a:pt x="529" y="68"/>
                    </a:lnTo>
                    <a:lnTo>
                      <a:pt x="529" y="66"/>
                    </a:lnTo>
                    <a:lnTo>
                      <a:pt x="531" y="62"/>
                    </a:lnTo>
                    <a:lnTo>
                      <a:pt x="529" y="60"/>
                    </a:lnTo>
                    <a:lnTo>
                      <a:pt x="529" y="60"/>
                    </a:lnTo>
                    <a:lnTo>
                      <a:pt x="527" y="60"/>
                    </a:lnTo>
                    <a:lnTo>
                      <a:pt x="525" y="62"/>
                    </a:lnTo>
                    <a:lnTo>
                      <a:pt x="523" y="66"/>
                    </a:lnTo>
                    <a:lnTo>
                      <a:pt x="525" y="68"/>
                    </a:lnTo>
                    <a:lnTo>
                      <a:pt x="525" y="70"/>
                    </a:lnTo>
                    <a:close/>
                    <a:moveTo>
                      <a:pt x="479" y="56"/>
                    </a:moveTo>
                    <a:lnTo>
                      <a:pt x="479" y="56"/>
                    </a:lnTo>
                    <a:lnTo>
                      <a:pt x="479" y="56"/>
                    </a:lnTo>
                    <a:lnTo>
                      <a:pt x="477" y="58"/>
                    </a:lnTo>
                    <a:lnTo>
                      <a:pt x="479" y="60"/>
                    </a:lnTo>
                    <a:lnTo>
                      <a:pt x="479" y="58"/>
                    </a:lnTo>
                    <a:lnTo>
                      <a:pt x="479" y="58"/>
                    </a:lnTo>
                    <a:lnTo>
                      <a:pt x="479" y="56"/>
                    </a:lnTo>
                    <a:close/>
                    <a:moveTo>
                      <a:pt x="22" y="62"/>
                    </a:moveTo>
                    <a:lnTo>
                      <a:pt x="20" y="62"/>
                    </a:lnTo>
                    <a:lnTo>
                      <a:pt x="16" y="58"/>
                    </a:lnTo>
                    <a:lnTo>
                      <a:pt x="16" y="58"/>
                    </a:lnTo>
                    <a:lnTo>
                      <a:pt x="16" y="58"/>
                    </a:lnTo>
                    <a:lnTo>
                      <a:pt x="14" y="56"/>
                    </a:lnTo>
                    <a:lnTo>
                      <a:pt x="12" y="54"/>
                    </a:lnTo>
                    <a:lnTo>
                      <a:pt x="10" y="54"/>
                    </a:lnTo>
                    <a:lnTo>
                      <a:pt x="10" y="56"/>
                    </a:lnTo>
                    <a:lnTo>
                      <a:pt x="10" y="56"/>
                    </a:lnTo>
                    <a:lnTo>
                      <a:pt x="10" y="56"/>
                    </a:lnTo>
                    <a:lnTo>
                      <a:pt x="10" y="58"/>
                    </a:lnTo>
                    <a:lnTo>
                      <a:pt x="12" y="58"/>
                    </a:lnTo>
                    <a:lnTo>
                      <a:pt x="14" y="60"/>
                    </a:lnTo>
                    <a:lnTo>
                      <a:pt x="14" y="60"/>
                    </a:lnTo>
                    <a:lnTo>
                      <a:pt x="18" y="62"/>
                    </a:lnTo>
                    <a:lnTo>
                      <a:pt x="20" y="64"/>
                    </a:lnTo>
                    <a:lnTo>
                      <a:pt x="20" y="64"/>
                    </a:lnTo>
                    <a:lnTo>
                      <a:pt x="22" y="64"/>
                    </a:lnTo>
                    <a:lnTo>
                      <a:pt x="22" y="62"/>
                    </a:lnTo>
                    <a:lnTo>
                      <a:pt x="22" y="62"/>
                    </a:lnTo>
                    <a:close/>
                    <a:moveTo>
                      <a:pt x="219" y="54"/>
                    </a:moveTo>
                    <a:lnTo>
                      <a:pt x="219" y="52"/>
                    </a:lnTo>
                    <a:lnTo>
                      <a:pt x="217" y="52"/>
                    </a:lnTo>
                    <a:lnTo>
                      <a:pt x="217" y="54"/>
                    </a:lnTo>
                    <a:lnTo>
                      <a:pt x="217" y="56"/>
                    </a:lnTo>
                    <a:lnTo>
                      <a:pt x="219" y="54"/>
                    </a:lnTo>
                    <a:close/>
                    <a:moveTo>
                      <a:pt x="167" y="52"/>
                    </a:moveTo>
                    <a:lnTo>
                      <a:pt x="167" y="54"/>
                    </a:lnTo>
                    <a:lnTo>
                      <a:pt x="167" y="54"/>
                    </a:lnTo>
                    <a:lnTo>
                      <a:pt x="169" y="56"/>
                    </a:lnTo>
                    <a:lnTo>
                      <a:pt x="169" y="54"/>
                    </a:lnTo>
                    <a:lnTo>
                      <a:pt x="169" y="54"/>
                    </a:lnTo>
                    <a:lnTo>
                      <a:pt x="169" y="52"/>
                    </a:lnTo>
                    <a:lnTo>
                      <a:pt x="169" y="52"/>
                    </a:lnTo>
                    <a:lnTo>
                      <a:pt x="169" y="52"/>
                    </a:lnTo>
                    <a:lnTo>
                      <a:pt x="169" y="52"/>
                    </a:lnTo>
                    <a:lnTo>
                      <a:pt x="169" y="52"/>
                    </a:lnTo>
                    <a:lnTo>
                      <a:pt x="167" y="52"/>
                    </a:lnTo>
                    <a:lnTo>
                      <a:pt x="167" y="52"/>
                    </a:lnTo>
                    <a:lnTo>
                      <a:pt x="167" y="52"/>
                    </a:lnTo>
                    <a:close/>
                    <a:moveTo>
                      <a:pt x="177" y="50"/>
                    </a:moveTo>
                    <a:lnTo>
                      <a:pt x="177" y="50"/>
                    </a:lnTo>
                    <a:lnTo>
                      <a:pt x="177" y="48"/>
                    </a:lnTo>
                    <a:lnTo>
                      <a:pt x="175" y="48"/>
                    </a:lnTo>
                    <a:lnTo>
                      <a:pt x="175" y="48"/>
                    </a:lnTo>
                    <a:lnTo>
                      <a:pt x="175" y="50"/>
                    </a:lnTo>
                    <a:lnTo>
                      <a:pt x="177" y="50"/>
                    </a:lnTo>
                    <a:close/>
                    <a:moveTo>
                      <a:pt x="355" y="46"/>
                    </a:moveTo>
                    <a:lnTo>
                      <a:pt x="355" y="46"/>
                    </a:lnTo>
                    <a:lnTo>
                      <a:pt x="355" y="48"/>
                    </a:lnTo>
                    <a:lnTo>
                      <a:pt x="357" y="48"/>
                    </a:lnTo>
                    <a:lnTo>
                      <a:pt x="357" y="46"/>
                    </a:lnTo>
                    <a:lnTo>
                      <a:pt x="355" y="44"/>
                    </a:lnTo>
                    <a:lnTo>
                      <a:pt x="355" y="44"/>
                    </a:lnTo>
                    <a:lnTo>
                      <a:pt x="355" y="46"/>
                    </a:lnTo>
                    <a:close/>
                    <a:moveTo>
                      <a:pt x="479" y="42"/>
                    </a:moveTo>
                    <a:lnTo>
                      <a:pt x="479" y="42"/>
                    </a:lnTo>
                    <a:lnTo>
                      <a:pt x="479" y="44"/>
                    </a:lnTo>
                    <a:lnTo>
                      <a:pt x="481" y="46"/>
                    </a:lnTo>
                    <a:lnTo>
                      <a:pt x="483" y="44"/>
                    </a:lnTo>
                    <a:lnTo>
                      <a:pt x="481" y="44"/>
                    </a:lnTo>
                    <a:lnTo>
                      <a:pt x="481" y="42"/>
                    </a:lnTo>
                    <a:lnTo>
                      <a:pt x="481" y="40"/>
                    </a:lnTo>
                    <a:lnTo>
                      <a:pt x="479" y="40"/>
                    </a:lnTo>
                    <a:lnTo>
                      <a:pt x="479" y="40"/>
                    </a:lnTo>
                    <a:lnTo>
                      <a:pt x="479" y="42"/>
                    </a:lnTo>
                    <a:lnTo>
                      <a:pt x="479" y="42"/>
                    </a:lnTo>
                    <a:close/>
                    <a:moveTo>
                      <a:pt x="499" y="38"/>
                    </a:moveTo>
                    <a:lnTo>
                      <a:pt x="499" y="38"/>
                    </a:lnTo>
                    <a:lnTo>
                      <a:pt x="499" y="38"/>
                    </a:lnTo>
                    <a:lnTo>
                      <a:pt x="501" y="38"/>
                    </a:lnTo>
                    <a:lnTo>
                      <a:pt x="501" y="38"/>
                    </a:lnTo>
                    <a:lnTo>
                      <a:pt x="501" y="38"/>
                    </a:lnTo>
                    <a:lnTo>
                      <a:pt x="501" y="38"/>
                    </a:lnTo>
                    <a:lnTo>
                      <a:pt x="499" y="38"/>
                    </a:lnTo>
                    <a:lnTo>
                      <a:pt x="499" y="38"/>
                    </a:lnTo>
                    <a:close/>
                    <a:moveTo>
                      <a:pt x="499" y="38"/>
                    </a:moveTo>
                    <a:lnTo>
                      <a:pt x="499" y="36"/>
                    </a:lnTo>
                    <a:lnTo>
                      <a:pt x="499" y="36"/>
                    </a:lnTo>
                    <a:lnTo>
                      <a:pt x="497" y="34"/>
                    </a:lnTo>
                    <a:lnTo>
                      <a:pt x="497" y="34"/>
                    </a:lnTo>
                    <a:lnTo>
                      <a:pt x="497" y="36"/>
                    </a:lnTo>
                    <a:lnTo>
                      <a:pt x="499" y="38"/>
                    </a:lnTo>
                    <a:close/>
                    <a:moveTo>
                      <a:pt x="359" y="34"/>
                    </a:moveTo>
                    <a:lnTo>
                      <a:pt x="359" y="34"/>
                    </a:lnTo>
                    <a:lnTo>
                      <a:pt x="359" y="32"/>
                    </a:lnTo>
                    <a:lnTo>
                      <a:pt x="357" y="32"/>
                    </a:lnTo>
                    <a:lnTo>
                      <a:pt x="355" y="32"/>
                    </a:lnTo>
                    <a:lnTo>
                      <a:pt x="355" y="32"/>
                    </a:lnTo>
                    <a:lnTo>
                      <a:pt x="357" y="34"/>
                    </a:lnTo>
                    <a:lnTo>
                      <a:pt x="359" y="34"/>
                    </a:lnTo>
                    <a:close/>
                    <a:moveTo>
                      <a:pt x="205" y="36"/>
                    </a:moveTo>
                    <a:lnTo>
                      <a:pt x="205" y="38"/>
                    </a:lnTo>
                    <a:lnTo>
                      <a:pt x="207" y="38"/>
                    </a:lnTo>
                    <a:lnTo>
                      <a:pt x="207" y="38"/>
                    </a:lnTo>
                    <a:lnTo>
                      <a:pt x="207" y="38"/>
                    </a:lnTo>
                    <a:lnTo>
                      <a:pt x="207" y="38"/>
                    </a:lnTo>
                    <a:lnTo>
                      <a:pt x="205" y="40"/>
                    </a:lnTo>
                    <a:lnTo>
                      <a:pt x="207" y="40"/>
                    </a:lnTo>
                    <a:lnTo>
                      <a:pt x="209" y="40"/>
                    </a:lnTo>
                    <a:lnTo>
                      <a:pt x="209" y="38"/>
                    </a:lnTo>
                    <a:lnTo>
                      <a:pt x="209" y="36"/>
                    </a:lnTo>
                    <a:lnTo>
                      <a:pt x="209" y="34"/>
                    </a:lnTo>
                    <a:lnTo>
                      <a:pt x="207" y="32"/>
                    </a:lnTo>
                    <a:lnTo>
                      <a:pt x="207" y="30"/>
                    </a:lnTo>
                    <a:lnTo>
                      <a:pt x="207" y="32"/>
                    </a:lnTo>
                    <a:lnTo>
                      <a:pt x="203" y="34"/>
                    </a:lnTo>
                    <a:lnTo>
                      <a:pt x="203" y="34"/>
                    </a:lnTo>
                    <a:lnTo>
                      <a:pt x="205" y="36"/>
                    </a:lnTo>
                    <a:close/>
                    <a:moveTo>
                      <a:pt x="219" y="100"/>
                    </a:moveTo>
                    <a:lnTo>
                      <a:pt x="221" y="102"/>
                    </a:lnTo>
                    <a:lnTo>
                      <a:pt x="223" y="104"/>
                    </a:lnTo>
                    <a:lnTo>
                      <a:pt x="223" y="104"/>
                    </a:lnTo>
                    <a:lnTo>
                      <a:pt x="225" y="104"/>
                    </a:lnTo>
                    <a:lnTo>
                      <a:pt x="225" y="106"/>
                    </a:lnTo>
                    <a:lnTo>
                      <a:pt x="225" y="106"/>
                    </a:lnTo>
                    <a:lnTo>
                      <a:pt x="223" y="106"/>
                    </a:lnTo>
                    <a:lnTo>
                      <a:pt x="223" y="108"/>
                    </a:lnTo>
                    <a:lnTo>
                      <a:pt x="223" y="110"/>
                    </a:lnTo>
                    <a:lnTo>
                      <a:pt x="223" y="110"/>
                    </a:lnTo>
                    <a:lnTo>
                      <a:pt x="223" y="114"/>
                    </a:lnTo>
                    <a:lnTo>
                      <a:pt x="223" y="114"/>
                    </a:lnTo>
                    <a:lnTo>
                      <a:pt x="223" y="114"/>
                    </a:lnTo>
                    <a:lnTo>
                      <a:pt x="225" y="116"/>
                    </a:lnTo>
                    <a:lnTo>
                      <a:pt x="227" y="118"/>
                    </a:lnTo>
                    <a:lnTo>
                      <a:pt x="227" y="118"/>
                    </a:lnTo>
                    <a:lnTo>
                      <a:pt x="225" y="118"/>
                    </a:lnTo>
                    <a:lnTo>
                      <a:pt x="225" y="120"/>
                    </a:lnTo>
                    <a:lnTo>
                      <a:pt x="225" y="120"/>
                    </a:lnTo>
                    <a:lnTo>
                      <a:pt x="225" y="122"/>
                    </a:lnTo>
                    <a:lnTo>
                      <a:pt x="225" y="122"/>
                    </a:lnTo>
                    <a:lnTo>
                      <a:pt x="227" y="122"/>
                    </a:lnTo>
                    <a:lnTo>
                      <a:pt x="231" y="122"/>
                    </a:lnTo>
                    <a:lnTo>
                      <a:pt x="233" y="124"/>
                    </a:lnTo>
                    <a:lnTo>
                      <a:pt x="235" y="126"/>
                    </a:lnTo>
                    <a:lnTo>
                      <a:pt x="235" y="128"/>
                    </a:lnTo>
                    <a:lnTo>
                      <a:pt x="237" y="128"/>
                    </a:lnTo>
                    <a:lnTo>
                      <a:pt x="237" y="132"/>
                    </a:lnTo>
                    <a:lnTo>
                      <a:pt x="237" y="134"/>
                    </a:lnTo>
                    <a:lnTo>
                      <a:pt x="237" y="136"/>
                    </a:lnTo>
                    <a:lnTo>
                      <a:pt x="235" y="138"/>
                    </a:lnTo>
                    <a:lnTo>
                      <a:pt x="235" y="140"/>
                    </a:lnTo>
                    <a:lnTo>
                      <a:pt x="237" y="140"/>
                    </a:lnTo>
                    <a:lnTo>
                      <a:pt x="237" y="142"/>
                    </a:lnTo>
                    <a:lnTo>
                      <a:pt x="237" y="146"/>
                    </a:lnTo>
                    <a:lnTo>
                      <a:pt x="239" y="154"/>
                    </a:lnTo>
                    <a:lnTo>
                      <a:pt x="239" y="158"/>
                    </a:lnTo>
                    <a:lnTo>
                      <a:pt x="239" y="160"/>
                    </a:lnTo>
                    <a:lnTo>
                      <a:pt x="241" y="160"/>
                    </a:lnTo>
                    <a:lnTo>
                      <a:pt x="241" y="158"/>
                    </a:lnTo>
                    <a:lnTo>
                      <a:pt x="241" y="158"/>
                    </a:lnTo>
                    <a:lnTo>
                      <a:pt x="245" y="158"/>
                    </a:lnTo>
                    <a:lnTo>
                      <a:pt x="247" y="160"/>
                    </a:lnTo>
                    <a:lnTo>
                      <a:pt x="247" y="160"/>
                    </a:lnTo>
                    <a:lnTo>
                      <a:pt x="247" y="160"/>
                    </a:lnTo>
                    <a:lnTo>
                      <a:pt x="249" y="158"/>
                    </a:lnTo>
                    <a:lnTo>
                      <a:pt x="249" y="158"/>
                    </a:lnTo>
                    <a:lnTo>
                      <a:pt x="249" y="158"/>
                    </a:lnTo>
                    <a:lnTo>
                      <a:pt x="249" y="160"/>
                    </a:lnTo>
                    <a:lnTo>
                      <a:pt x="249" y="160"/>
                    </a:lnTo>
                    <a:lnTo>
                      <a:pt x="251" y="160"/>
                    </a:lnTo>
                    <a:lnTo>
                      <a:pt x="253" y="160"/>
                    </a:lnTo>
                    <a:lnTo>
                      <a:pt x="255" y="158"/>
                    </a:lnTo>
                    <a:lnTo>
                      <a:pt x="257" y="158"/>
                    </a:lnTo>
                    <a:lnTo>
                      <a:pt x="259" y="160"/>
                    </a:lnTo>
                    <a:lnTo>
                      <a:pt x="261" y="160"/>
                    </a:lnTo>
                    <a:lnTo>
                      <a:pt x="261" y="158"/>
                    </a:lnTo>
                    <a:lnTo>
                      <a:pt x="263" y="158"/>
                    </a:lnTo>
                    <a:lnTo>
                      <a:pt x="263" y="158"/>
                    </a:lnTo>
                    <a:lnTo>
                      <a:pt x="265" y="160"/>
                    </a:lnTo>
                    <a:lnTo>
                      <a:pt x="265" y="160"/>
                    </a:lnTo>
                    <a:lnTo>
                      <a:pt x="265" y="166"/>
                    </a:lnTo>
                    <a:lnTo>
                      <a:pt x="265" y="168"/>
                    </a:lnTo>
                    <a:lnTo>
                      <a:pt x="263" y="170"/>
                    </a:lnTo>
                    <a:lnTo>
                      <a:pt x="265" y="170"/>
                    </a:lnTo>
                    <a:lnTo>
                      <a:pt x="265" y="170"/>
                    </a:lnTo>
                    <a:lnTo>
                      <a:pt x="267" y="170"/>
                    </a:lnTo>
                    <a:lnTo>
                      <a:pt x="269" y="166"/>
                    </a:lnTo>
                    <a:lnTo>
                      <a:pt x="271" y="166"/>
                    </a:lnTo>
                    <a:lnTo>
                      <a:pt x="273" y="166"/>
                    </a:lnTo>
                    <a:lnTo>
                      <a:pt x="277" y="166"/>
                    </a:lnTo>
                    <a:lnTo>
                      <a:pt x="279" y="166"/>
                    </a:lnTo>
                    <a:lnTo>
                      <a:pt x="283" y="162"/>
                    </a:lnTo>
                    <a:lnTo>
                      <a:pt x="283" y="158"/>
                    </a:lnTo>
                    <a:lnTo>
                      <a:pt x="289" y="164"/>
                    </a:lnTo>
                    <a:lnTo>
                      <a:pt x="289" y="164"/>
                    </a:lnTo>
                    <a:lnTo>
                      <a:pt x="289" y="164"/>
                    </a:lnTo>
                    <a:lnTo>
                      <a:pt x="291" y="162"/>
                    </a:lnTo>
                    <a:lnTo>
                      <a:pt x="291" y="162"/>
                    </a:lnTo>
                    <a:lnTo>
                      <a:pt x="293" y="164"/>
                    </a:lnTo>
                    <a:lnTo>
                      <a:pt x="293" y="164"/>
                    </a:lnTo>
                    <a:lnTo>
                      <a:pt x="293" y="166"/>
                    </a:lnTo>
                    <a:lnTo>
                      <a:pt x="293" y="168"/>
                    </a:lnTo>
                    <a:lnTo>
                      <a:pt x="293" y="168"/>
                    </a:lnTo>
                    <a:lnTo>
                      <a:pt x="295" y="168"/>
                    </a:lnTo>
                    <a:lnTo>
                      <a:pt x="297" y="166"/>
                    </a:lnTo>
                    <a:lnTo>
                      <a:pt x="299" y="164"/>
                    </a:lnTo>
                    <a:lnTo>
                      <a:pt x="301" y="164"/>
                    </a:lnTo>
                    <a:lnTo>
                      <a:pt x="301" y="166"/>
                    </a:lnTo>
                    <a:lnTo>
                      <a:pt x="301" y="166"/>
                    </a:lnTo>
                    <a:lnTo>
                      <a:pt x="303" y="166"/>
                    </a:lnTo>
                    <a:lnTo>
                      <a:pt x="303" y="166"/>
                    </a:lnTo>
                    <a:lnTo>
                      <a:pt x="303" y="164"/>
                    </a:lnTo>
                    <a:lnTo>
                      <a:pt x="303" y="166"/>
                    </a:lnTo>
                    <a:lnTo>
                      <a:pt x="303" y="166"/>
                    </a:lnTo>
                    <a:lnTo>
                      <a:pt x="303" y="168"/>
                    </a:lnTo>
                    <a:lnTo>
                      <a:pt x="305" y="168"/>
                    </a:lnTo>
                    <a:lnTo>
                      <a:pt x="305" y="168"/>
                    </a:lnTo>
                    <a:lnTo>
                      <a:pt x="307" y="166"/>
                    </a:lnTo>
                    <a:lnTo>
                      <a:pt x="307" y="168"/>
                    </a:lnTo>
                    <a:lnTo>
                      <a:pt x="307" y="172"/>
                    </a:lnTo>
                    <a:lnTo>
                      <a:pt x="307" y="180"/>
                    </a:lnTo>
                    <a:lnTo>
                      <a:pt x="309" y="180"/>
                    </a:lnTo>
                    <a:lnTo>
                      <a:pt x="309" y="180"/>
                    </a:lnTo>
                    <a:lnTo>
                      <a:pt x="317" y="176"/>
                    </a:lnTo>
                    <a:lnTo>
                      <a:pt x="329" y="170"/>
                    </a:lnTo>
                    <a:lnTo>
                      <a:pt x="329" y="168"/>
                    </a:lnTo>
                    <a:lnTo>
                      <a:pt x="331" y="168"/>
                    </a:lnTo>
                    <a:lnTo>
                      <a:pt x="331" y="166"/>
                    </a:lnTo>
                    <a:lnTo>
                      <a:pt x="333" y="164"/>
                    </a:lnTo>
                    <a:lnTo>
                      <a:pt x="333" y="162"/>
                    </a:lnTo>
                    <a:lnTo>
                      <a:pt x="333" y="162"/>
                    </a:lnTo>
                    <a:lnTo>
                      <a:pt x="335" y="162"/>
                    </a:lnTo>
                    <a:lnTo>
                      <a:pt x="333" y="160"/>
                    </a:lnTo>
                    <a:lnTo>
                      <a:pt x="333" y="160"/>
                    </a:lnTo>
                    <a:lnTo>
                      <a:pt x="333" y="158"/>
                    </a:lnTo>
                    <a:lnTo>
                      <a:pt x="333" y="160"/>
                    </a:lnTo>
                    <a:lnTo>
                      <a:pt x="335" y="158"/>
                    </a:lnTo>
                    <a:lnTo>
                      <a:pt x="335" y="158"/>
                    </a:lnTo>
                    <a:lnTo>
                      <a:pt x="335" y="156"/>
                    </a:lnTo>
                    <a:lnTo>
                      <a:pt x="337" y="154"/>
                    </a:lnTo>
                    <a:lnTo>
                      <a:pt x="337" y="152"/>
                    </a:lnTo>
                    <a:lnTo>
                      <a:pt x="335" y="152"/>
                    </a:lnTo>
                    <a:lnTo>
                      <a:pt x="335" y="152"/>
                    </a:lnTo>
                    <a:lnTo>
                      <a:pt x="337" y="152"/>
                    </a:lnTo>
                    <a:lnTo>
                      <a:pt x="337" y="152"/>
                    </a:lnTo>
                    <a:lnTo>
                      <a:pt x="337" y="152"/>
                    </a:lnTo>
                    <a:lnTo>
                      <a:pt x="339" y="150"/>
                    </a:lnTo>
                    <a:lnTo>
                      <a:pt x="339" y="150"/>
                    </a:lnTo>
                    <a:lnTo>
                      <a:pt x="339" y="148"/>
                    </a:lnTo>
                    <a:lnTo>
                      <a:pt x="339" y="146"/>
                    </a:lnTo>
                    <a:lnTo>
                      <a:pt x="337" y="146"/>
                    </a:lnTo>
                    <a:lnTo>
                      <a:pt x="337" y="144"/>
                    </a:lnTo>
                    <a:lnTo>
                      <a:pt x="335" y="144"/>
                    </a:lnTo>
                    <a:lnTo>
                      <a:pt x="337" y="142"/>
                    </a:lnTo>
                    <a:lnTo>
                      <a:pt x="337" y="140"/>
                    </a:lnTo>
                    <a:lnTo>
                      <a:pt x="337" y="140"/>
                    </a:lnTo>
                    <a:lnTo>
                      <a:pt x="337" y="138"/>
                    </a:lnTo>
                    <a:lnTo>
                      <a:pt x="337" y="138"/>
                    </a:lnTo>
                    <a:lnTo>
                      <a:pt x="335" y="138"/>
                    </a:lnTo>
                    <a:lnTo>
                      <a:pt x="335" y="138"/>
                    </a:lnTo>
                    <a:lnTo>
                      <a:pt x="337" y="136"/>
                    </a:lnTo>
                    <a:lnTo>
                      <a:pt x="339" y="136"/>
                    </a:lnTo>
                    <a:lnTo>
                      <a:pt x="339" y="134"/>
                    </a:lnTo>
                    <a:lnTo>
                      <a:pt x="339" y="134"/>
                    </a:lnTo>
                    <a:lnTo>
                      <a:pt x="339" y="132"/>
                    </a:lnTo>
                    <a:lnTo>
                      <a:pt x="341" y="132"/>
                    </a:lnTo>
                    <a:lnTo>
                      <a:pt x="343" y="130"/>
                    </a:lnTo>
                    <a:lnTo>
                      <a:pt x="343" y="130"/>
                    </a:lnTo>
                    <a:lnTo>
                      <a:pt x="343" y="128"/>
                    </a:lnTo>
                    <a:lnTo>
                      <a:pt x="343" y="128"/>
                    </a:lnTo>
                    <a:lnTo>
                      <a:pt x="343" y="126"/>
                    </a:lnTo>
                    <a:lnTo>
                      <a:pt x="343" y="126"/>
                    </a:lnTo>
                    <a:lnTo>
                      <a:pt x="343" y="124"/>
                    </a:lnTo>
                    <a:lnTo>
                      <a:pt x="343" y="126"/>
                    </a:lnTo>
                    <a:lnTo>
                      <a:pt x="343" y="128"/>
                    </a:lnTo>
                    <a:lnTo>
                      <a:pt x="345" y="128"/>
                    </a:lnTo>
                    <a:lnTo>
                      <a:pt x="345" y="128"/>
                    </a:lnTo>
                    <a:lnTo>
                      <a:pt x="347" y="128"/>
                    </a:lnTo>
                    <a:lnTo>
                      <a:pt x="347" y="126"/>
                    </a:lnTo>
                    <a:lnTo>
                      <a:pt x="349" y="124"/>
                    </a:lnTo>
                    <a:lnTo>
                      <a:pt x="351" y="122"/>
                    </a:lnTo>
                    <a:lnTo>
                      <a:pt x="353" y="122"/>
                    </a:lnTo>
                    <a:lnTo>
                      <a:pt x="355" y="120"/>
                    </a:lnTo>
                    <a:lnTo>
                      <a:pt x="355" y="120"/>
                    </a:lnTo>
                    <a:lnTo>
                      <a:pt x="355" y="120"/>
                    </a:lnTo>
                    <a:lnTo>
                      <a:pt x="355" y="118"/>
                    </a:lnTo>
                    <a:lnTo>
                      <a:pt x="355" y="116"/>
                    </a:lnTo>
                    <a:lnTo>
                      <a:pt x="355" y="112"/>
                    </a:lnTo>
                    <a:lnTo>
                      <a:pt x="355" y="110"/>
                    </a:lnTo>
                    <a:lnTo>
                      <a:pt x="355" y="102"/>
                    </a:lnTo>
                    <a:lnTo>
                      <a:pt x="355" y="100"/>
                    </a:lnTo>
                    <a:lnTo>
                      <a:pt x="359" y="94"/>
                    </a:lnTo>
                    <a:lnTo>
                      <a:pt x="359" y="92"/>
                    </a:lnTo>
                    <a:lnTo>
                      <a:pt x="361" y="92"/>
                    </a:lnTo>
                    <a:lnTo>
                      <a:pt x="361" y="92"/>
                    </a:lnTo>
                    <a:lnTo>
                      <a:pt x="363" y="90"/>
                    </a:lnTo>
                    <a:lnTo>
                      <a:pt x="363" y="88"/>
                    </a:lnTo>
                    <a:lnTo>
                      <a:pt x="361" y="88"/>
                    </a:lnTo>
                    <a:lnTo>
                      <a:pt x="361" y="86"/>
                    </a:lnTo>
                    <a:lnTo>
                      <a:pt x="363" y="88"/>
                    </a:lnTo>
                    <a:lnTo>
                      <a:pt x="365" y="90"/>
                    </a:lnTo>
                    <a:lnTo>
                      <a:pt x="365" y="90"/>
                    </a:lnTo>
                    <a:lnTo>
                      <a:pt x="367" y="90"/>
                    </a:lnTo>
                    <a:lnTo>
                      <a:pt x="371" y="92"/>
                    </a:lnTo>
                    <a:lnTo>
                      <a:pt x="375" y="92"/>
                    </a:lnTo>
                    <a:lnTo>
                      <a:pt x="377" y="90"/>
                    </a:lnTo>
                    <a:lnTo>
                      <a:pt x="379" y="88"/>
                    </a:lnTo>
                    <a:lnTo>
                      <a:pt x="377" y="88"/>
                    </a:lnTo>
                    <a:lnTo>
                      <a:pt x="375" y="86"/>
                    </a:lnTo>
                    <a:lnTo>
                      <a:pt x="373" y="82"/>
                    </a:lnTo>
                    <a:lnTo>
                      <a:pt x="369" y="80"/>
                    </a:lnTo>
                    <a:lnTo>
                      <a:pt x="365" y="76"/>
                    </a:lnTo>
                    <a:lnTo>
                      <a:pt x="363" y="76"/>
                    </a:lnTo>
                    <a:lnTo>
                      <a:pt x="361" y="72"/>
                    </a:lnTo>
                    <a:lnTo>
                      <a:pt x="361" y="70"/>
                    </a:lnTo>
                    <a:lnTo>
                      <a:pt x="359" y="70"/>
                    </a:lnTo>
                    <a:lnTo>
                      <a:pt x="359" y="70"/>
                    </a:lnTo>
                    <a:lnTo>
                      <a:pt x="361" y="70"/>
                    </a:lnTo>
                    <a:lnTo>
                      <a:pt x="361" y="68"/>
                    </a:lnTo>
                    <a:lnTo>
                      <a:pt x="361" y="68"/>
                    </a:lnTo>
                    <a:lnTo>
                      <a:pt x="363" y="66"/>
                    </a:lnTo>
                    <a:lnTo>
                      <a:pt x="363" y="66"/>
                    </a:lnTo>
                    <a:lnTo>
                      <a:pt x="363" y="64"/>
                    </a:lnTo>
                    <a:lnTo>
                      <a:pt x="363" y="64"/>
                    </a:lnTo>
                    <a:lnTo>
                      <a:pt x="361" y="60"/>
                    </a:lnTo>
                    <a:lnTo>
                      <a:pt x="359" y="58"/>
                    </a:lnTo>
                    <a:lnTo>
                      <a:pt x="359" y="58"/>
                    </a:lnTo>
                    <a:lnTo>
                      <a:pt x="357" y="56"/>
                    </a:lnTo>
                    <a:lnTo>
                      <a:pt x="357" y="56"/>
                    </a:lnTo>
                    <a:lnTo>
                      <a:pt x="357" y="56"/>
                    </a:lnTo>
                    <a:lnTo>
                      <a:pt x="357" y="56"/>
                    </a:lnTo>
                    <a:lnTo>
                      <a:pt x="357" y="54"/>
                    </a:lnTo>
                    <a:lnTo>
                      <a:pt x="357" y="54"/>
                    </a:lnTo>
                    <a:lnTo>
                      <a:pt x="355" y="54"/>
                    </a:lnTo>
                    <a:lnTo>
                      <a:pt x="357" y="54"/>
                    </a:lnTo>
                    <a:lnTo>
                      <a:pt x="355" y="52"/>
                    </a:lnTo>
                    <a:lnTo>
                      <a:pt x="355" y="52"/>
                    </a:lnTo>
                    <a:lnTo>
                      <a:pt x="355" y="50"/>
                    </a:lnTo>
                    <a:lnTo>
                      <a:pt x="353" y="50"/>
                    </a:lnTo>
                    <a:lnTo>
                      <a:pt x="353" y="50"/>
                    </a:lnTo>
                    <a:lnTo>
                      <a:pt x="351" y="50"/>
                    </a:lnTo>
                    <a:lnTo>
                      <a:pt x="351" y="48"/>
                    </a:lnTo>
                    <a:lnTo>
                      <a:pt x="351" y="46"/>
                    </a:lnTo>
                    <a:lnTo>
                      <a:pt x="351" y="44"/>
                    </a:lnTo>
                    <a:lnTo>
                      <a:pt x="349" y="42"/>
                    </a:lnTo>
                    <a:lnTo>
                      <a:pt x="347" y="42"/>
                    </a:lnTo>
                    <a:lnTo>
                      <a:pt x="347" y="42"/>
                    </a:lnTo>
                    <a:lnTo>
                      <a:pt x="349" y="42"/>
                    </a:lnTo>
                    <a:lnTo>
                      <a:pt x="351" y="42"/>
                    </a:lnTo>
                    <a:lnTo>
                      <a:pt x="353" y="42"/>
                    </a:lnTo>
                    <a:lnTo>
                      <a:pt x="353" y="40"/>
                    </a:lnTo>
                    <a:lnTo>
                      <a:pt x="353" y="40"/>
                    </a:lnTo>
                    <a:lnTo>
                      <a:pt x="355" y="40"/>
                    </a:lnTo>
                    <a:lnTo>
                      <a:pt x="355" y="42"/>
                    </a:lnTo>
                    <a:lnTo>
                      <a:pt x="357" y="40"/>
                    </a:lnTo>
                    <a:lnTo>
                      <a:pt x="357" y="40"/>
                    </a:lnTo>
                    <a:lnTo>
                      <a:pt x="357" y="40"/>
                    </a:lnTo>
                    <a:lnTo>
                      <a:pt x="357" y="38"/>
                    </a:lnTo>
                    <a:lnTo>
                      <a:pt x="357" y="38"/>
                    </a:lnTo>
                    <a:lnTo>
                      <a:pt x="355" y="36"/>
                    </a:lnTo>
                    <a:lnTo>
                      <a:pt x="355" y="36"/>
                    </a:lnTo>
                    <a:lnTo>
                      <a:pt x="355" y="34"/>
                    </a:lnTo>
                    <a:lnTo>
                      <a:pt x="353" y="34"/>
                    </a:lnTo>
                    <a:lnTo>
                      <a:pt x="353" y="32"/>
                    </a:lnTo>
                    <a:lnTo>
                      <a:pt x="355" y="32"/>
                    </a:lnTo>
                    <a:lnTo>
                      <a:pt x="355" y="32"/>
                    </a:lnTo>
                    <a:lnTo>
                      <a:pt x="353" y="32"/>
                    </a:lnTo>
                    <a:lnTo>
                      <a:pt x="353" y="32"/>
                    </a:lnTo>
                    <a:lnTo>
                      <a:pt x="349" y="30"/>
                    </a:lnTo>
                    <a:lnTo>
                      <a:pt x="347" y="28"/>
                    </a:lnTo>
                    <a:lnTo>
                      <a:pt x="343" y="28"/>
                    </a:lnTo>
                    <a:lnTo>
                      <a:pt x="341" y="28"/>
                    </a:lnTo>
                    <a:lnTo>
                      <a:pt x="339" y="28"/>
                    </a:lnTo>
                    <a:lnTo>
                      <a:pt x="339" y="28"/>
                    </a:lnTo>
                    <a:lnTo>
                      <a:pt x="339" y="28"/>
                    </a:lnTo>
                    <a:lnTo>
                      <a:pt x="337" y="28"/>
                    </a:lnTo>
                    <a:lnTo>
                      <a:pt x="335" y="30"/>
                    </a:lnTo>
                    <a:lnTo>
                      <a:pt x="335" y="28"/>
                    </a:lnTo>
                    <a:lnTo>
                      <a:pt x="335" y="28"/>
                    </a:lnTo>
                    <a:lnTo>
                      <a:pt x="333" y="28"/>
                    </a:lnTo>
                    <a:lnTo>
                      <a:pt x="331" y="28"/>
                    </a:lnTo>
                    <a:lnTo>
                      <a:pt x="329" y="30"/>
                    </a:lnTo>
                    <a:lnTo>
                      <a:pt x="327" y="28"/>
                    </a:lnTo>
                    <a:lnTo>
                      <a:pt x="327" y="28"/>
                    </a:lnTo>
                    <a:lnTo>
                      <a:pt x="327" y="28"/>
                    </a:lnTo>
                    <a:lnTo>
                      <a:pt x="325" y="30"/>
                    </a:lnTo>
                    <a:lnTo>
                      <a:pt x="325" y="32"/>
                    </a:lnTo>
                    <a:lnTo>
                      <a:pt x="323" y="34"/>
                    </a:lnTo>
                    <a:lnTo>
                      <a:pt x="323" y="36"/>
                    </a:lnTo>
                    <a:lnTo>
                      <a:pt x="323" y="36"/>
                    </a:lnTo>
                    <a:lnTo>
                      <a:pt x="323" y="40"/>
                    </a:lnTo>
                    <a:lnTo>
                      <a:pt x="323" y="42"/>
                    </a:lnTo>
                    <a:lnTo>
                      <a:pt x="323" y="44"/>
                    </a:lnTo>
                    <a:lnTo>
                      <a:pt x="323" y="44"/>
                    </a:lnTo>
                    <a:lnTo>
                      <a:pt x="323" y="46"/>
                    </a:lnTo>
                    <a:lnTo>
                      <a:pt x="323" y="46"/>
                    </a:lnTo>
                    <a:lnTo>
                      <a:pt x="323" y="48"/>
                    </a:lnTo>
                    <a:lnTo>
                      <a:pt x="323" y="50"/>
                    </a:lnTo>
                    <a:lnTo>
                      <a:pt x="323" y="50"/>
                    </a:lnTo>
                    <a:lnTo>
                      <a:pt x="321" y="52"/>
                    </a:lnTo>
                    <a:lnTo>
                      <a:pt x="321" y="52"/>
                    </a:lnTo>
                    <a:lnTo>
                      <a:pt x="319" y="52"/>
                    </a:lnTo>
                    <a:lnTo>
                      <a:pt x="319" y="52"/>
                    </a:lnTo>
                    <a:lnTo>
                      <a:pt x="317" y="52"/>
                    </a:lnTo>
                    <a:lnTo>
                      <a:pt x="317" y="54"/>
                    </a:lnTo>
                    <a:lnTo>
                      <a:pt x="315" y="56"/>
                    </a:lnTo>
                    <a:lnTo>
                      <a:pt x="315" y="56"/>
                    </a:lnTo>
                    <a:lnTo>
                      <a:pt x="317" y="56"/>
                    </a:lnTo>
                    <a:lnTo>
                      <a:pt x="315" y="58"/>
                    </a:lnTo>
                    <a:lnTo>
                      <a:pt x="315" y="58"/>
                    </a:lnTo>
                    <a:lnTo>
                      <a:pt x="315" y="60"/>
                    </a:lnTo>
                    <a:lnTo>
                      <a:pt x="317" y="60"/>
                    </a:lnTo>
                    <a:lnTo>
                      <a:pt x="317" y="60"/>
                    </a:lnTo>
                    <a:lnTo>
                      <a:pt x="317" y="62"/>
                    </a:lnTo>
                    <a:lnTo>
                      <a:pt x="317" y="62"/>
                    </a:lnTo>
                    <a:lnTo>
                      <a:pt x="317" y="62"/>
                    </a:lnTo>
                    <a:lnTo>
                      <a:pt x="315" y="64"/>
                    </a:lnTo>
                    <a:lnTo>
                      <a:pt x="313" y="66"/>
                    </a:lnTo>
                    <a:lnTo>
                      <a:pt x="311" y="66"/>
                    </a:lnTo>
                    <a:lnTo>
                      <a:pt x="311" y="66"/>
                    </a:lnTo>
                    <a:lnTo>
                      <a:pt x="311" y="68"/>
                    </a:lnTo>
                    <a:lnTo>
                      <a:pt x="311" y="70"/>
                    </a:lnTo>
                    <a:lnTo>
                      <a:pt x="311" y="70"/>
                    </a:lnTo>
                    <a:lnTo>
                      <a:pt x="313" y="70"/>
                    </a:lnTo>
                    <a:lnTo>
                      <a:pt x="311" y="72"/>
                    </a:lnTo>
                    <a:lnTo>
                      <a:pt x="311" y="72"/>
                    </a:lnTo>
                    <a:lnTo>
                      <a:pt x="311" y="72"/>
                    </a:lnTo>
                    <a:lnTo>
                      <a:pt x="311" y="74"/>
                    </a:lnTo>
                    <a:lnTo>
                      <a:pt x="311" y="74"/>
                    </a:lnTo>
                    <a:lnTo>
                      <a:pt x="309" y="76"/>
                    </a:lnTo>
                    <a:lnTo>
                      <a:pt x="309" y="78"/>
                    </a:lnTo>
                    <a:lnTo>
                      <a:pt x="309" y="80"/>
                    </a:lnTo>
                    <a:lnTo>
                      <a:pt x="307" y="80"/>
                    </a:lnTo>
                    <a:lnTo>
                      <a:pt x="307" y="80"/>
                    </a:lnTo>
                    <a:lnTo>
                      <a:pt x="305" y="80"/>
                    </a:lnTo>
                    <a:lnTo>
                      <a:pt x="303" y="80"/>
                    </a:lnTo>
                    <a:lnTo>
                      <a:pt x="301" y="80"/>
                    </a:lnTo>
                    <a:lnTo>
                      <a:pt x="299" y="80"/>
                    </a:lnTo>
                    <a:lnTo>
                      <a:pt x="297" y="80"/>
                    </a:lnTo>
                    <a:lnTo>
                      <a:pt x="297" y="82"/>
                    </a:lnTo>
                    <a:lnTo>
                      <a:pt x="295" y="82"/>
                    </a:lnTo>
                    <a:lnTo>
                      <a:pt x="295" y="84"/>
                    </a:lnTo>
                    <a:lnTo>
                      <a:pt x="293" y="84"/>
                    </a:lnTo>
                    <a:lnTo>
                      <a:pt x="291" y="82"/>
                    </a:lnTo>
                    <a:lnTo>
                      <a:pt x="291" y="82"/>
                    </a:lnTo>
                    <a:lnTo>
                      <a:pt x="289" y="82"/>
                    </a:lnTo>
                    <a:lnTo>
                      <a:pt x="285" y="80"/>
                    </a:lnTo>
                    <a:lnTo>
                      <a:pt x="285" y="80"/>
                    </a:lnTo>
                    <a:lnTo>
                      <a:pt x="283" y="80"/>
                    </a:lnTo>
                    <a:lnTo>
                      <a:pt x="283" y="80"/>
                    </a:lnTo>
                    <a:lnTo>
                      <a:pt x="283" y="80"/>
                    </a:lnTo>
                    <a:lnTo>
                      <a:pt x="283" y="78"/>
                    </a:lnTo>
                    <a:lnTo>
                      <a:pt x="283" y="78"/>
                    </a:lnTo>
                    <a:lnTo>
                      <a:pt x="275" y="78"/>
                    </a:lnTo>
                    <a:lnTo>
                      <a:pt x="273" y="80"/>
                    </a:lnTo>
                    <a:lnTo>
                      <a:pt x="271" y="80"/>
                    </a:lnTo>
                    <a:lnTo>
                      <a:pt x="271" y="80"/>
                    </a:lnTo>
                    <a:lnTo>
                      <a:pt x="271" y="82"/>
                    </a:lnTo>
                    <a:lnTo>
                      <a:pt x="269" y="84"/>
                    </a:lnTo>
                    <a:lnTo>
                      <a:pt x="269" y="86"/>
                    </a:lnTo>
                    <a:lnTo>
                      <a:pt x="267" y="86"/>
                    </a:lnTo>
                    <a:lnTo>
                      <a:pt x="265" y="88"/>
                    </a:lnTo>
                    <a:lnTo>
                      <a:pt x="265" y="88"/>
                    </a:lnTo>
                    <a:lnTo>
                      <a:pt x="263" y="88"/>
                    </a:lnTo>
                    <a:lnTo>
                      <a:pt x="261" y="88"/>
                    </a:lnTo>
                    <a:lnTo>
                      <a:pt x="261" y="88"/>
                    </a:lnTo>
                    <a:lnTo>
                      <a:pt x="259" y="88"/>
                    </a:lnTo>
                    <a:lnTo>
                      <a:pt x="257" y="88"/>
                    </a:lnTo>
                    <a:lnTo>
                      <a:pt x="253" y="88"/>
                    </a:lnTo>
                    <a:lnTo>
                      <a:pt x="253" y="88"/>
                    </a:lnTo>
                    <a:lnTo>
                      <a:pt x="251" y="88"/>
                    </a:lnTo>
                    <a:lnTo>
                      <a:pt x="247" y="90"/>
                    </a:lnTo>
                    <a:lnTo>
                      <a:pt x="245" y="90"/>
                    </a:lnTo>
                    <a:lnTo>
                      <a:pt x="243" y="90"/>
                    </a:lnTo>
                    <a:lnTo>
                      <a:pt x="243" y="90"/>
                    </a:lnTo>
                    <a:lnTo>
                      <a:pt x="241" y="88"/>
                    </a:lnTo>
                    <a:lnTo>
                      <a:pt x="239" y="84"/>
                    </a:lnTo>
                    <a:lnTo>
                      <a:pt x="237" y="84"/>
                    </a:lnTo>
                    <a:lnTo>
                      <a:pt x="237" y="84"/>
                    </a:lnTo>
                    <a:lnTo>
                      <a:pt x="235" y="82"/>
                    </a:lnTo>
                    <a:lnTo>
                      <a:pt x="235" y="82"/>
                    </a:lnTo>
                    <a:lnTo>
                      <a:pt x="233" y="80"/>
                    </a:lnTo>
                    <a:lnTo>
                      <a:pt x="233" y="78"/>
                    </a:lnTo>
                    <a:lnTo>
                      <a:pt x="231" y="78"/>
                    </a:lnTo>
                    <a:lnTo>
                      <a:pt x="231" y="74"/>
                    </a:lnTo>
                    <a:lnTo>
                      <a:pt x="229" y="74"/>
                    </a:lnTo>
                    <a:lnTo>
                      <a:pt x="229" y="74"/>
                    </a:lnTo>
                    <a:lnTo>
                      <a:pt x="229" y="72"/>
                    </a:lnTo>
                    <a:lnTo>
                      <a:pt x="231" y="70"/>
                    </a:lnTo>
                    <a:lnTo>
                      <a:pt x="227" y="72"/>
                    </a:lnTo>
                    <a:lnTo>
                      <a:pt x="225" y="74"/>
                    </a:lnTo>
                    <a:lnTo>
                      <a:pt x="225" y="76"/>
                    </a:lnTo>
                    <a:lnTo>
                      <a:pt x="223" y="78"/>
                    </a:lnTo>
                    <a:lnTo>
                      <a:pt x="221" y="80"/>
                    </a:lnTo>
                    <a:lnTo>
                      <a:pt x="221" y="80"/>
                    </a:lnTo>
                    <a:lnTo>
                      <a:pt x="221" y="84"/>
                    </a:lnTo>
                    <a:lnTo>
                      <a:pt x="221" y="84"/>
                    </a:lnTo>
                    <a:lnTo>
                      <a:pt x="223" y="84"/>
                    </a:lnTo>
                    <a:lnTo>
                      <a:pt x="223" y="84"/>
                    </a:lnTo>
                    <a:lnTo>
                      <a:pt x="221" y="84"/>
                    </a:lnTo>
                    <a:lnTo>
                      <a:pt x="221" y="84"/>
                    </a:lnTo>
                    <a:lnTo>
                      <a:pt x="219" y="86"/>
                    </a:lnTo>
                    <a:lnTo>
                      <a:pt x="219" y="90"/>
                    </a:lnTo>
                    <a:lnTo>
                      <a:pt x="219" y="92"/>
                    </a:lnTo>
                    <a:lnTo>
                      <a:pt x="219" y="96"/>
                    </a:lnTo>
                    <a:lnTo>
                      <a:pt x="219" y="100"/>
                    </a:lnTo>
                    <a:close/>
                    <a:moveTo>
                      <a:pt x="499" y="30"/>
                    </a:moveTo>
                    <a:lnTo>
                      <a:pt x="499" y="30"/>
                    </a:lnTo>
                    <a:lnTo>
                      <a:pt x="499" y="32"/>
                    </a:lnTo>
                    <a:lnTo>
                      <a:pt x="499" y="34"/>
                    </a:lnTo>
                    <a:lnTo>
                      <a:pt x="499" y="34"/>
                    </a:lnTo>
                    <a:lnTo>
                      <a:pt x="499" y="34"/>
                    </a:lnTo>
                    <a:lnTo>
                      <a:pt x="501" y="34"/>
                    </a:lnTo>
                    <a:lnTo>
                      <a:pt x="501" y="32"/>
                    </a:lnTo>
                    <a:lnTo>
                      <a:pt x="501" y="30"/>
                    </a:lnTo>
                    <a:lnTo>
                      <a:pt x="501" y="28"/>
                    </a:lnTo>
                    <a:lnTo>
                      <a:pt x="501" y="26"/>
                    </a:lnTo>
                    <a:lnTo>
                      <a:pt x="499" y="26"/>
                    </a:lnTo>
                    <a:lnTo>
                      <a:pt x="499" y="24"/>
                    </a:lnTo>
                    <a:lnTo>
                      <a:pt x="499" y="28"/>
                    </a:lnTo>
                    <a:lnTo>
                      <a:pt x="499" y="28"/>
                    </a:lnTo>
                    <a:lnTo>
                      <a:pt x="499" y="30"/>
                    </a:lnTo>
                    <a:close/>
                    <a:moveTo>
                      <a:pt x="157" y="208"/>
                    </a:moveTo>
                    <a:lnTo>
                      <a:pt x="159" y="206"/>
                    </a:lnTo>
                    <a:lnTo>
                      <a:pt x="161" y="206"/>
                    </a:lnTo>
                    <a:lnTo>
                      <a:pt x="163" y="208"/>
                    </a:lnTo>
                    <a:lnTo>
                      <a:pt x="163" y="208"/>
                    </a:lnTo>
                    <a:lnTo>
                      <a:pt x="165" y="208"/>
                    </a:lnTo>
                    <a:lnTo>
                      <a:pt x="165" y="210"/>
                    </a:lnTo>
                    <a:lnTo>
                      <a:pt x="165" y="210"/>
                    </a:lnTo>
                    <a:lnTo>
                      <a:pt x="167" y="210"/>
                    </a:lnTo>
                    <a:lnTo>
                      <a:pt x="167" y="208"/>
                    </a:lnTo>
                    <a:lnTo>
                      <a:pt x="167" y="208"/>
                    </a:lnTo>
                    <a:lnTo>
                      <a:pt x="169" y="196"/>
                    </a:lnTo>
                    <a:lnTo>
                      <a:pt x="169" y="192"/>
                    </a:lnTo>
                    <a:lnTo>
                      <a:pt x="169" y="190"/>
                    </a:lnTo>
                    <a:lnTo>
                      <a:pt x="169" y="188"/>
                    </a:lnTo>
                    <a:lnTo>
                      <a:pt x="169" y="180"/>
                    </a:lnTo>
                    <a:lnTo>
                      <a:pt x="169" y="180"/>
                    </a:lnTo>
                    <a:lnTo>
                      <a:pt x="171" y="176"/>
                    </a:lnTo>
                    <a:lnTo>
                      <a:pt x="171" y="174"/>
                    </a:lnTo>
                    <a:lnTo>
                      <a:pt x="171" y="174"/>
                    </a:lnTo>
                    <a:lnTo>
                      <a:pt x="169" y="172"/>
                    </a:lnTo>
                    <a:lnTo>
                      <a:pt x="169" y="170"/>
                    </a:lnTo>
                    <a:lnTo>
                      <a:pt x="171" y="168"/>
                    </a:lnTo>
                    <a:lnTo>
                      <a:pt x="171" y="166"/>
                    </a:lnTo>
                    <a:lnTo>
                      <a:pt x="173" y="164"/>
                    </a:lnTo>
                    <a:lnTo>
                      <a:pt x="173" y="164"/>
                    </a:lnTo>
                    <a:lnTo>
                      <a:pt x="173" y="162"/>
                    </a:lnTo>
                    <a:lnTo>
                      <a:pt x="173" y="162"/>
                    </a:lnTo>
                    <a:lnTo>
                      <a:pt x="171" y="158"/>
                    </a:lnTo>
                    <a:lnTo>
                      <a:pt x="167" y="150"/>
                    </a:lnTo>
                    <a:lnTo>
                      <a:pt x="165" y="150"/>
                    </a:lnTo>
                    <a:lnTo>
                      <a:pt x="163" y="148"/>
                    </a:lnTo>
                    <a:lnTo>
                      <a:pt x="161" y="148"/>
                    </a:lnTo>
                    <a:lnTo>
                      <a:pt x="157" y="148"/>
                    </a:lnTo>
                    <a:lnTo>
                      <a:pt x="157" y="148"/>
                    </a:lnTo>
                    <a:lnTo>
                      <a:pt x="155" y="148"/>
                    </a:lnTo>
                    <a:lnTo>
                      <a:pt x="155" y="150"/>
                    </a:lnTo>
                    <a:lnTo>
                      <a:pt x="153" y="152"/>
                    </a:lnTo>
                    <a:lnTo>
                      <a:pt x="153" y="152"/>
                    </a:lnTo>
                    <a:lnTo>
                      <a:pt x="151" y="152"/>
                    </a:lnTo>
                    <a:lnTo>
                      <a:pt x="151" y="152"/>
                    </a:lnTo>
                    <a:lnTo>
                      <a:pt x="151" y="150"/>
                    </a:lnTo>
                    <a:lnTo>
                      <a:pt x="151" y="148"/>
                    </a:lnTo>
                    <a:lnTo>
                      <a:pt x="153" y="146"/>
                    </a:lnTo>
                    <a:lnTo>
                      <a:pt x="155" y="146"/>
                    </a:lnTo>
                    <a:lnTo>
                      <a:pt x="155" y="144"/>
                    </a:lnTo>
                    <a:lnTo>
                      <a:pt x="155" y="144"/>
                    </a:lnTo>
                    <a:lnTo>
                      <a:pt x="153" y="142"/>
                    </a:lnTo>
                    <a:lnTo>
                      <a:pt x="153" y="142"/>
                    </a:lnTo>
                    <a:lnTo>
                      <a:pt x="151" y="140"/>
                    </a:lnTo>
                    <a:lnTo>
                      <a:pt x="149" y="138"/>
                    </a:lnTo>
                    <a:lnTo>
                      <a:pt x="149" y="136"/>
                    </a:lnTo>
                    <a:lnTo>
                      <a:pt x="149" y="134"/>
                    </a:lnTo>
                    <a:lnTo>
                      <a:pt x="149" y="130"/>
                    </a:lnTo>
                    <a:lnTo>
                      <a:pt x="149" y="128"/>
                    </a:lnTo>
                    <a:lnTo>
                      <a:pt x="147" y="126"/>
                    </a:lnTo>
                    <a:lnTo>
                      <a:pt x="147" y="124"/>
                    </a:lnTo>
                    <a:lnTo>
                      <a:pt x="145" y="124"/>
                    </a:lnTo>
                    <a:lnTo>
                      <a:pt x="145" y="124"/>
                    </a:lnTo>
                    <a:lnTo>
                      <a:pt x="143" y="124"/>
                    </a:lnTo>
                    <a:lnTo>
                      <a:pt x="141" y="124"/>
                    </a:lnTo>
                    <a:lnTo>
                      <a:pt x="137" y="122"/>
                    </a:lnTo>
                    <a:lnTo>
                      <a:pt x="135" y="120"/>
                    </a:lnTo>
                    <a:lnTo>
                      <a:pt x="135" y="120"/>
                    </a:lnTo>
                    <a:lnTo>
                      <a:pt x="133" y="116"/>
                    </a:lnTo>
                    <a:lnTo>
                      <a:pt x="133" y="116"/>
                    </a:lnTo>
                    <a:lnTo>
                      <a:pt x="135" y="114"/>
                    </a:lnTo>
                    <a:lnTo>
                      <a:pt x="133" y="114"/>
                    </a:lnTo>
                    <a:lnTo>
                      <a:pt x="133" y="112"/>
                    </a:lnTo>
                    <a:lnTo>
                      <a:pt x="133" y="110"/>
                    </a:lnTo>
                    <a:lnTo>
                      <a:pt x="133" y="110"/>
                    </a:lnTo>
                    <a:lnTo>
                      <a:pt x="133" y="110"/>
                    </a:lnTo>
                    <a:lnTo>
                      <a:pt x="135" y="108"/>
                    </a:lnTo>
                    <a:lnTo>
                      <a:pt x="137" y="106"/>
                    </a:lnTo>
                    <a:lnTo>
                      <a:pt x="139" y="106"/>
                    </a:lnTo>
                    <a:lnTo>
                      <a:pt x="137" y="102"/>
                    </a:lnTo>
                    <a:lnTo>
                      <a:pt x="137" y="100"/>
                    </a:lnTo>
                    <a:lnTo>
                      <a:pt x="135" y="100"/>
                    </a:lnTo>
                    <a:lnTo>
                      <a:pt x="133" y="98"/>
                    </a:lnTo>
                    <a:lnTo>
                      <a:pt x="133" y="98"/>
                    </a:lnTo>
                    <a:lnTo>
                      <a:pt x="131" y="96"/>
                    </a:lnTo>
                    <a:lnTo>
                      <a:pt x="131" y="98"/>
                    </a:lnTo>
                    <a:lnTo>
                      <a:pt x="127" y="98"/>
                    </a:lnTo>
                    <a:lnTo>
                      <a:pt x="127" y="100"/>
                    </a:lnTo>
                    <a:lnTo>
                      <a:pt x="125" y="102"/>
                    </a:lnTo>
                    <a:lnTo>
                      <a:pt x="123" y="102"/>
                    </a:lnTo>
                    <a:lnTo>
                      <a:pt x="119" y="102"/>
                    </a:lnTo>
                    <a:lnTo>
                      <a:pt x="123" y="100"/>
                    </a:lnTo>
                    <a:lnTo>
                      <a:pt x="127" y="98"/>
                    </a:lnTo>
                    <a:lnTo>
                      <a:pt x="127" y="98"/>
                    </a:lnTo>
                    <a:lnTo>
                      <a:pt x="127" y="96"/>
                    </a:lnTo>
                    <a:lnTo>
                      <a:pt x="125" y="94"/>
                    </a:lnTo>
                    <a:lnTo>
                      <a:pt x="123" y="94"/>
                    </a:lnTo>
                    <a:lnTo>
                      <a:pt x="119" y="92"/>
                    </a:lnTo>
                    <a:lnTo>
                      <a:pt x="117" y="92"/>
                    </a:lnTo>
                    <a:lnTo>
                      <a:pt x="117" y="92"/>
                    </a:lnTo>
                    <a:lnTo>
                      <a:pt x="113" y="88"/>
                    </a:lnTo>
                    <a:lnTo>
                      <a:pt x="113" y="88"/>
                    </a:lnTo>
                    <a:lnTo>
                      <a:pt x="113" y="86"/>
                    </a:lnTo>
                    <a:lnTo>
                      <a:pt x="113" y="84"/>
                    </a:lnTo>
                    <a:lnTo>
                      <a:pt x="111" y="82"/>
                    </a:lnTo>
                    <a:lnTo>
                      <a:pt x="111" y="80"/>
                    </a:lnTo>
                    <a:lnTo>
                      <a:pt x="107" y="78"/>
                    </a:lnTo>
                    <a:lnTo>
                      <a:pt x="105" y="76"/>
                    </a:lnTo>
                    <a:lnTo>
                      <a:pt x="103" y="76"/>
                    </a:lnTo>
                    <a:lnTo>
                      <a:pt x="101" y="76"/>
                    </a:lnTo>
                    <a:lnTo>
                      <a:pt x="101" y="74"/>
                    </a:lnTo>
                    <a:lnTo>
                      <a:pt x="99" y="72"/>
                    </a:lnTo>
                    <a:lnTo>
                      <a:pt x="99" y="70"/>
                    </a:lnTo>
                    <a:lnTo>
                      <a:pt x="97" y="68"/>
                    </a:lnTo>
                    <a:lnTo>
                      <a:pt x="95" y="66"/>
                    </a:lnTo>
                    <a:lnTo>
                      <a:pt x="93" y="66"/>
                    </a:lnTo>
                    <a:lnTo>
                      <a:pt x="93" y="66"/>
                    </a:lnTo>
                    <a:lnTo>
                      <a:pt x="91" y="66"/>
                    </a:lnTo>
                    <a:lnTo>
                      <a:pt x="91" y="66"/>
                    </a:lnTo>
                    <a:lnTo>
                      <a:pt x="91" y="68"/>
                    </a:lnTo>
                    <a:lnTo>
                      <a:pt x="93" y="70"/>
                    </a:lnTo>
                    <a:lnTo>
                      <a:pt x="93" y="72"/>
                    </a:lnTo>
                    <a:lnTo>
                      <a:pt x="91" y="70"/>
                    </a:lnTo>
                    <a:lnTo>
                      <a:pt x="89" y="68"/>
                    </a:lnTo>
                    <a:lnTo>
                      <a:pt x="87" y="68"/>
                    </a:lnTo>
                    <a:lnTo>
                      <a:pt x="87" y="66"/>
                    </a:lnTo>
                    <a:lnTo>
                      <a:pt x="85" y="66"/>
                    </a:lnTo>
                    <a:lnTo>
                      <a:pt x="85" y="64"/>
                    </a:lnTo>
                    <a:lnTo>
                      <a:pt x="83" y="62"/>
                    </a:lnTo>
                    <a:lnTo>
                      <a:pt x="83" y="62"/>
                    </a:lnTo>
                    <a:lnTo>
                      <a:pt x="81" y="58"/>
                    </a:lnTo>
                    <a:lnTo>
                      <a:pt x="79" y="56"/>
                    </a:lnTo>
                    <a:lnTo>
                      <a:pt x="76" y="54"/>
                    </a:lnTo>
                    <a:lnTo>
                      <a:pt x="76" y="52"/>
                    </a:lnTo>
                    <a:lnTo>
                      <a:pt x="72" y="50"/>
                    </a:lnTo>
                    <a:lnTo>
                      <a:pt x="70" y="46"/>
                    </a:lnTo>
                    <a:lnTo>
                      <a:pt x="64" y="42"/>
                    </a:lnTo>
                    <a:lnTo>
                      <a:pt x="58" y="40"/>
                    </a:lnTo>
                    <a:lnTo>
                      <a:pt x="58" y="38"/>
                    </a:lnTo>
                    <a:lnTo>
                      <a:pt x="56" y="38"/>
                    </a:lnTo>
                    <a:lnTo>
                      <a:pt x="56" y="36"/>
                    </a:lnTo>
                    <a:lnTo>
                      <a:pt x="56" y="36"/>
                    </a:lnTo>
                    <a:lnTo>
                      <a:pt x="54" y="34"/>
                    </a:lnTo>
                    <a:lnTo>
                      <a:pt x="50" y="32"/>
                    </a:lnTo>
                    <a:lnTo>
                      <a:pt x="48" y="32"/>
                    </a:lnTo>
                    <a:lnTo>
                      <a:pt x="48" y="28"/>
                    </a:lnTo>
                    <a:lnTo>
                      <a:pt x="48" y="28"/>
                    </a:lnTo>
                    <a:lnTo>
                      <a:pt x="44" y="24"/>
                    </a:lnTo>
                    <a:lnTo>
                      <a:pt x="44" y="22"/>
                    </a:lnTo>
                    <a:lnTo>
                      <a:pt x="44" y="20"/>
                    </a:lnTo>
                    <a:lnTo>
                      <a:pt x="42" y="18"/>
                    </a:lnTo>
                    <a:lnTo>
                      <a:pt x="40" y="16"/>
                    </a:lnTo>
                    <a:lnTo>
                      <a:pt x="38" y="14"/>
                    </a:lnTo>
                    <a:lnTo>
                      <a:pt x="36" y="14"/>
                    </a:lnTo>
                    <a:lnTo>
                      <a:pt x="36" y="12"/>
                    </a:lnTo>
                    <a:lnTo>
                      <a:pt x="36" y="12"/>
                    </a:lnTo>
                    <a:lnTo>
                      <a:pt x="32" y="14"/>
                    </a:lnTo>
                    <a:lnTo>
                      <a:pt x="30" y="12"/>
                    </a:lnTo>
                    <a:lnTo>
                      <a:pt x="28" y="12"/>
                    </a:lnTo>
                    <a:lnTo>
                      <a:pt x="26" y="12"/>
                    </a:lnTo>
                    <a:lnTo>
                      <a:pt x="22" y="12"/>
                    </a:lnTo>
                    <a:lnTo>
                      <a:pt x="20" y="12"/>
                    </a:lnTo>
                    <a:lnTo>
                      <a:pt x="16" y="12"/>
                    </a:lnTo>
                    <a:lnTo>
                      <a:pt x="14" y="12"/>
                    </a:lnTo>
                    <a:lnTo>
                      <a:pt x="12" y="10"/>
                    </a:lnTo>
                    <a:lnTo>
                      <a:pt x="10" y="8"/>
                    </a:lnTo>
                    <a:lnTo>
                      <a:pt x="8" y="6"/>
                    </a:lnTo>
                    <a:lnTo>
                      <a:pt x="6" y="6"/>
                    </a:lnTo>
                    <a:lnTo>
                      <a:pt x="4" y="6"/>
                    </a:lnTo>
                    <a:lnTo>
                      <a:pt x="2" y="6"/>
                    </a:lnTo>
                    <a:lnTo>
                      <a:pt x="0" y="6"/>
                    </a:lnTo>
                    <a:lnTo>
                      <a:pt x="0" y="6"/>
                    </a:lnTo>
                    <a:lnTo>
                      <a:pt x="0" y="8"/>
                    </a:lnTo>
                    <a:lnTo>
                      <a:pt x="0" y="8"/>
                    </a:lnTo>
                    <a:lnTo>
                      <a:pt x="0" y="10"/>
                    </a:lnTo>
                    <a:lnTo>
                      <a:pt x="0" y="10"/>
                    </a:lnTo>
                    <a:lnTo>
                      <a:pt x="0" y="12"/>
                    </a:lnTo>
                    <a:lnTo>
                      <a:pt x="2" y="18"/>
                    </a:lnTo>
                    <a:lnTo>
                      <a:pt x="4" y="20"/>
                    </a:lnTo>
                    <a:lnTo>
                      <a:pt x="4" y="22"/>
                    </a:lnTo>
                    <a:lnTo>
                      <a:pt x="6" y="22"/>
                    </a:lnTo>
                    <a:lnTo>
                      <a:pt x="12" y="30"/>
                    </a:lnTo>
                    <a:lnTo>
                      <a:pt x="16" y="34"/>
                    </a:lnTo>
                    <a:lnTo>
                      <a:pt x="18" y="34"/>
                    </a:lnTo>
                    <a:lnTo>
                      <a:pt x="20" y="38"/>
                    </a:lnTo>
                    <a:lnTo>
                      <a:pt x="22" y="38"/>
                    </a:lnTo>
                    <a:lnTo>
                      <a:pt x="26" y="40"/>
                    </a:lnTo>
                    <a:lnTo>
                      <a:pt x="28" y="40"/>
                    </a:lnTo>
                    <a:lnTo>
                      <a:pt x="28" y="42"/>
                    </a:lnTo>
                    <a:lnTo>
                      <a:pt x="32" y="48"/>
                    </a:lnTo>
                    <a:lnTo>
                      <a:pt x="34" y="50"/>
                    </a:lnTo>
                    <a:lnTo>
                      <a:pt x="34" y="52"/>
                    </a:lnTo>
                    <a:lnTo>
                      <a:pt x="36" y="52"/>
                    </a:lnTo>
                    <a:lnTo>
                      <a:pt x="38" y="56"/>
                    </a:lnTo>
                    <a:lnTo>
                      <a:pt x="40" y="56"/>
                    </a:lnTo>
                    <a:lnTo>
                      <a:pt x="40" y="58"/>
                    </a:lnTo>
                    <a:lnTo>
                      <a:pt x="40" y="62"/>
                    </a:lnTo>
                    <a:lnTo>
                      <a:pt x="40" y="64"/>
                    </a:lnTo>
                    <a:lnTo>
                      <a:pt x="42" y="66"/>
                    </a:lnTo>
                    <a:lnTo>
                      <a:pt x="44" y="66"/>
                    </a:lnTo>
                    <a:lnTo>
                      <a:pt x="46" y="66"/>
                    </a:lnTo>
                    <a:lnTo>
                      <a:pt x="48" y="66"/>
                    </a:lnTo>
                    <a:lnTo>
                      <a:pt x="54" y="72"/>
                    </a:lnTo>
                    <a:lnTo>
                      <a:pt x="56" y="72"/>
                    </a:lnTo>
                    <a:lnTo>
                      <a:pt x="56" y="76"/>
                    </a:lnTo>
                    <a:lnTo>
                      <a:pt x="58" y="80"/>
                    </a:lnTo>
                    <a:lnTo>
                      <a:pt x="60" y="88"/>
                    </a:lnTo>
                    <a:lnTo>
                      <a:pt x="62" y="94"/>
                    </a:lnTo>
                    <a:lnTo>
                      <a:pt x="64" y="98"/>
                    </a:lnTo>
                    <a:lnTo>
                      <a:pt x="64" y="100"/>
                    </a:lnTo>
                    <a:lnTo>
                      <a:pt x="66" y="102"/>
                    </a:lnTo>
                    <a:lnTo>
                      <a:pt x="68" y="102"/>
                    </a:lnTo>
                    <a:lnTo>
                      <a:pt x="72" y="104"/>
                    </a:lnTo>
                    <a:lnTo>
                      <a:pt x="72" y="106"/>
                    </a:lnTo>
                    <a:lnTo>
                      <a:pt x="74" y="106"/>
                    </a:lnTo>
                    <a:lnTo>
                      <a:pt x="76" y="112"/>
                    </a:lnTo>
                    <a:lnTo>
                      <a:pt x="76" y="114"/>
                    </a:lnTo>
                    <a:lnTo>
                      <a:pt x="79" y="114"/>
                    </a:lnTo>
                    <a:lnTo>
                      <a:pt x="81" y="116"/>
                    </a:lnTo>
                    <a:lnTo>
                      <a:pt x="83" y="120"/>
                    </a:lnTo>
                    <a:lnTo>
                      <a:pt x="83" y="120"/>
                    </a:lnTo>
                    <a:lnTo>
                      <a:pt x="85" y="126"/>
                    </a:lnTo>
                    <a:lnTo>
                      <a:pt x="87" y="130"/>
                    </a:lnTo>
                    <a:lnTo>
                      <a:pt x="91" y="140"/>
                    </a:lnTo>
                    <a:lnTo>
                      <a:pt x="91" y="144"/>
                    </a:lnTo>
                    <a:lnTo>
                      <a:pt x="93" y="146"/>
                    </a:lnTo>
                    <a:lnTo>
                      <a:pt x="93" y="148"/>
                    </a:lnTo>
                    <a:lnTo>
                      <a:pt x="95" y="152"/>
                    </a:lnTo>
                    <a:lnTo>
                      <a:pt x="97" y="154"/>
                    </a:lnTo>
                    <a:lnTo>
                      <a:pt x="99" y="154"/>
                    </a:lnTo>
                    <a:lnTo>
                      <a:pt x="99" y="156"/>
                    </a:lnTo>
                    <a:lnTo>
                      <a:pt x="101" y="158"/>
                    </a:lnTo>
                    <a:lnTo>
                      <a:pt x="103" y="162"/>
                    </a:lnTo>
                    <a:lnTo>
                      <a:pt x="103" y="164"/>
                    </a:lnTo>
                    <a:lnTo>
                      <a:pt x="107" y="166"/>
                    </a:lnTo>
                    <a:lnTo>
                      <a:pt x="111" y="170"/>
                    </a:lnTo>
                    <a:lnTo>
                      <a:pt x="113" y="172"/>
                    </a:lnTo>
                    <a:lnTo>
                      <a:pt x="115" y="176"/>
                    </a:lnTo>
                    <a:lnTo>
                      <a:pt x="117" y="180"/>
                    </a:lnTo>
                    <a:lnTo>
                      <a:pt x="123" y="186"/>
                    </a:lnTo>
                    <a:lnTo>
                      <a:pt x="127" y="188"/>
                    </a:lnTo>
                    <a:lnTo>
                      <a:pt x="127" y="190"/>
                    </a:lnTo>
                    <a:lnTo>
                      <a:pt x="129" y="192"/>
                    </a:lnTo>
                    <a:lnTo>
                      <a:pt x="131" y="192"/>
                    </a:lnTo>
                    <a:lnTo>
                      <a:pt x="137" y="196"/>
                    </a:lnTo>
                    <a:lnTo>
                      <a:pt x="137" y="196"/>
                    </a:lnTo>
                    <a:lnTo>
                      <a:pt x="141" y="202"/>
                    </a:lnTo>
                    <a:lnTo>
                      <a:pt x="141" y="204"/>
                    </a:lnTo>
                    <a:lnTo>
                      <a:pt x="143" y="204"/>
                    </a:lnTo>
                    <a:lnTo>
                      <a:pt x="145" y="208"/>
                    </a:lnTo>
                    <a:lnTo>
                      <a:pt x="147" y="210"/>
                    </a:lnTo>
                    <a:lnTo>
                      <a:pt x="149" y="212"/>
                    </a:lnTo>
                    <a:lnTo>
                      <a:pt x="149" y="212"/>
                    </a:lnTo>
                    <a:lnTo>
                      <a:pt x="149" y="212"/>
                    </a:lnTo>
                    <a:lnTo>
                      <a:pt x="149" y="210"/>
                    </a:lnTo>
                    <a:lnTo>
                      <a:pt x="149" y="206"/>
                    </a:lnTo>
                    <a:lnTo>
                      <a:pt x="149" y="206"/>
                    </a:lnTo>
                    <a:lnTo>
                      <a:pt x="149" y="204"/>
                    </a:lnTo>
                    <a:lnTo>
                      <a:pt x="153" y="208"/>
                    </a:lnTo>
                    <a:lnTo>
                      <a:pt x="155" y="208"/>
                    </a:lnTo>
                    <a:lnTo>
                      <a:pt x="157" y="208"/>
                    </a:lnTo>
                    <a:lnTo>
                      <a:pt x="157" y="208"/>
                    </a:lnTo>
                    <a:close/>
                    <a:moveTo>
                      <a:pt x="2" y="2"/>
                    </a:moveTo>
                    <a:lnTo>
                      <a:pt x="2" y="2"/>
                    </a:lnTo>
                    <a:lnTo>
                      <a:pt x="2" y="2"/>
                    </a:lnTo>
                    <a:lnTo>
                      <a:pt x="2" y="2"/>
                    </a:lnTo>
                    <a:lnTo>
                      <a:pt x="0" y="0"/>
                    </a:lnTo>
                    <a:lnTo>
                      <a:pt x="0" y="0"/>
                    </a:lnTo>
                    <a:lnTo>
                      <a:pt x="0" y="0"/>
                    </a:lnTo>
                    <a:lnTo>
                      <a:pt x="0" y="2"/>
                    </a:lnTo>
                    <a:lnTo>
                      <a:pt x="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8" name="Freeform 150"/>
              <p:cNvSpPr>
                <a:spLocks noEditPoints="1"/>
              </p:cNvSpPr>
              <p:nvPr/>
            </p:nvSpPr>
            <p:spPr bwMode="auto">
              <a:xfrm>
                <a:off x="4521" y="1440"/>
                <a:ext cx="436" cy="517"/>
              </a:xfrm>
              <a:custGeom>
                <a:avLst/>
                <a:gdLst>
                  <a:gd name="T0" fmla="*/ 404 w 436"/>
                  <a:gd name="T1" fmla="*/ 400 h 517"/>
                  <a:gd name="T2" fmla="*/ 400 w 436"/>
                  <a:gd name="T3" fmla="*/ 420 h 517"/>
                  <a:gd name="T4" fmla="*/ 398 w 436"/>
                  <a:gd name="T5" fmla="*/ 442 h 517"/>
                  <a:gd name="T6" fmla="*/ 94 w 436"/>
                  <a:gd name="T7" fmla="*/ 489 h 517"/>
                  <a:gd name="T8" fmla="*/ 404 w 436"/>
                  <a:gd name="T9" fmla="*/ 422 h 517"/>
                  <a:gd name="T10" fmla="*/ 422 w 436"/>
                  <a:gd name="T11" fmla="*/ 128 h 517"/>
                  <a:gd name="T12" fmla="*/ 416 w 436"/>
                  <a:gd name="T13" fmla="*/ 114 h 517"/>
                  <a:gd name="T14" fmla="*/ 388 w 436"/>
                  <a:gd name="T15" fmla="*/ 112 h 517"/>
                  <a:gd name="T16" fmla="*/ 364 w 436"/>
                  <a:gd name="T17" fmla="*/ 136 h 517"/>
                  <a:gd name="T18" fmla="*/ 356 w 436"/>
                  <a:gd name="T19" fmla="*/ 148 h 517"/>
                  <a:gd name="T20" fmla="*/ 336 w 436"/>
                  <a:gd name="T21" fmla="*/ 158 h 517"/>
                  <a:gd name="T22" fmla="*/ 306 w 436"/>
                  <a:gd name="T23" fmla="*/ 150 h 517"/>
                  <a:gd name="T24" fmla="*/ 296 w 436"/>
                  <a:gd name="T25" fmla="*/ 140 h 517"/>
                  <a:gd name="T26" fmla="*/ 278 w 436"/>
                  <a:gd name="T27" fmla="*/ 164 h 517"/>
                  <a:gd name="T28" fmla="*/ 246 w 436"/>
                  <a:gd name="T29" fmla="*/ 154 h 517"/>
                  <a:gd name="T30" fmla="*/ 210 w 436"/>
                  <a:gd name="T31" fmla="*/ 142 h 517"/>
                  <a:gd name="T32" fmla="*/ 176 w 436"/>
                  <a:gd name="T33" fmla="*/ 126 h 517"/>
                  <a:gd name="T34" fmla="*/ 174 w 436"/>
                  <a:gd name="T35" fmla="*/ 94 h 517"/>
                  <a:gd name="T36" fmla="*/ 150 w 436"/>
                  <a:gd name="T37" fmla="*/ 80 h 517"/>
                  <a:gd name="T38" fmla="*/ 138 w 436"/>
                  <a:gd name="T39" fmla="*/ 66 h 517"/>
                  <a:gd name="T40" fmla="*/ 144 w 436"/>
                  <a:gd name="T41" fmla="*/ 52 h 517"/>
                  <a:gd name="T42" fmla="*/ 134 w 436"/>
                  <a:gd name="T43" fmla="*/ 24 h 517"/>
                  <a:gd name="T44" fmla="*/ 108 w 436"/>
                  <a:gd name="T45" fmla="*/ 2 h 517"/>
                  <a:gd name="T46" fmla="*/ 88 w 436"/>
                  <a:gd name="T47" fmla="*/ 18 h 517"/>
                  <a:gd name="T48" fmla="*/ 60 w 436"/>
                  <a:gd name="T49" fmla="*/ 26 h 517"/>
                  <a:gd name="T50" fmla="*/ 64 w 436"/>
                  <a:gd name="T51" fmla="*/ 44 h 517"/>
                  <a:gd name="T52" fmla="*/ 86 w 436"/>
                  <a:gd name="T53" fmla="*/ 62 h 517"/>
                  <a:gd name="T54" fmla="*/ 72 w 436"/>
                  <a:gd name="T55" fmla="*/ 96 h 517"/>
                  <a:gd name="T56" fmla="*/ 38 w 436"/>
                  <a:gd name="T57" fmla="*/ 138 h 517"/>
                  <a:gd name="T58" fmla="*/ 14 w 436"/>
                  <a:gd name="T59" fmla="*/ 158 h 517"/>
                  <a:gd name="T60" fmla="*/ 38 w 436"/>
                  <a:gd name="T61" fmla="*/ 186 h 517"/>
                  <a:gd name="T62" fmla="*/ 34 w 436"/>
                  <a:gd name="T63" fmla="*/ 200 h 517"/>
                  <a:gd name="T64" fmla="*/ 6 w 436"/>
                  <a:gd name="T65" fmla="*/ 208 h 517"/>
                  <a:gd name="T66" fmla="*/ 32 w 436"/>
                  <a:gd name="T67" fmla="*/ 226 h 517"/>
                  <a:gd name="T68" fmla="*/ 14 w 436"/>
                  <a:gd name="T69" fmla="*/ 238 h 517"/>
                  <a:gd name="T70" fmla="*/ 64 w 436"/>
                  <a:gd name="T71" fmla="*/ 244 h 517"/>
                  <a:gd name="T72" fmla="*/ 74 w 436"/>
                  <a:gd name="T73" fmla="*/ 250 h 517"/>
                  <a:gd name="T74" fmla="*/ 82 w 436"/>
                  <a:gd name="T75" fmla="*/ 292 h 517"/>
                  <a:gd name="T76" fmla="*/ 96 w 436"/>
                  <a:gd name="T77" fmla="*/ 352 h 517"/>
                  <a:gd name="T78" fmla="*/ 116 w 436"/>
                  <a:gd name="T79" fmla="*/ 394 h 517"/>
                  <a:gd name="T80" fmla="*/ 146 w 436"/>
                  <a:gd name="T81" fmla="*/ 467 h 517"/>
                  <a:gd name="T82" fmla="*/ 176 w 436"/>
                  <a:gd name="T83" fmla="*/ 477 h 517"/>
                  <a:gd name="T84" fmla="*/ 200 w 436"/>
                  <a:gd name="T85" fmla="*/ 434 h 517"/>
                  <a:gd name="T86" fmla="*/ 200 w 436"/>
                  <a:gd name="T87" fmla="*/ 382 h 517"/>
                  <a:gd name="T88" fmla="*/ 222 w 436"/>
                  <a:gd name="T89" fmla="*/ 344 h 517"/>
                  <a:gd name="T90" fmla="*/ 270 w 436"/>
                  <a:gd name="T91" fmla="*/ 288 h 517"/>
                  <a:gd name="T92" fmla="*/ 290 w 436"/>
                  <a:gd name="T93" fmla="*/ 276 h 517"/>
                  <a:gd name="T94" fmla="*/ 308 w 436"/>
                  <a:gd name="T95" fmla="*/ 238 h 517"/>
                  <a:gd name="T96" fmla="*/ 322 w 436"/>
                  <a:gd name="T97" fmla="*/ 250 h 517"/>
                  <a:gd name="T98" fmla="*/ 316 w 436"/>
                  <a:gd name="T99" fmla="*/ 218 h 517"/>
                  <a:gd name="T100" fmla="*/ 304 w 436"/>
                  <a:gd name="T101" fmla="*/ 192 h 517"/>
                  <a:gd name="T102" fmla="*/ 300 w 436"/>
                  <a:gd name="T103" fmla="*/ 174 h 517"/>
                  <a:gd name="T104" fmla="*/ 312 w 436"/>
                  <a:gd name="T105" fmla="*/ 168 h 517"/>
                  <a:gd name="T106" fmla="*/ 328 w 436"/>
                  <a:gd name="T107" fmla="*/ 182 h 517"/>
                  <a:gd name="T108" fmla="*/ 370 w 436"/>
                  <a:gd name="T109" fmla="*/ 192 h 517"/>
                  <a:gd name="T110" fmla="*/ 356 w 436"/>
                  <a:gd name="T111" fmla="*/ 206 h 517"/>
                  <a:gd name="T112" fmla="*/ 364 w 436"/>
                  <a:gd name="T113" fmla="*/ 218 h 517"/>
                  <a:gd name="T114" fmla="*/ 380 w 436"/>
                  <a:gd name="T115" fmla="*/ 244 h 517"/>
                  <a:gd name="T116" fmla="*/ 388 w 436"/>
                  <a:gd name="T117" fmla="*/ 226 h 517"/>
                  <a:gd name="T118" fmla="*/ 400 w 436"/>
                  <a:gd name="T119" fmla="*/ 200 h 517"/>
                  <a:gd name="T120" fmla="*/ 408 w 436"/>
                  <a:gd name="T121" fmla="*/ 170 h 517"/>
                  <a:gd name="T122" fmla="*/ 430 w 436"/>
                  <a:gd name="T123" fmla="*/ 146 h 517"/>
                  <a:gd name="T124" fmla="*/ 418 w 436"/>
                  <a:gd name="T125" fmla="*/ 4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6" h="517">
                    <a:moveTo>
                      <a:pt x="400" y="432"/>
                    </a:moveTo>
                    <a:lnTo>
                      <a:pt x="400" y="430"/>
                    </a:lnTo>
                    <a:lnTo>
                      <a:pt x="400" y="432"/>
                    </a:lnTo>
                    <a:lnTo>
                      <a:pt x="400" y="432"/>
                    </a:lnTo>
                    <a:lnTo>
                      <a:pt x="400" y="434"/>
                    </a:lnTo>
                    <a:lnTo>
                      <a:pt x="400" y="432"/>
                    </a:lnTo>
                    <a:lnTo>
                      <a:pt x="400" y="432"/>
                    </a:lnTo>
                    <a:lnTo>
                      <a:pt x="400" y="432"/>
                    </a:lnTo>
                    <a:close/>
                    <a:moveTo>
                      <a:pt x="400" y="406"/>
                    </a:moveTo>
                    <a:lnTo>
                      <a:pt x="400" y="404"/>
                    </a:lnTo>
                    <a:lnTo>
                      <a:pt x="400" y="404"/>
                    </a:lnTo>
                    <a:lnTo>
                      <a:pt x="398" y="404"/>
                    </a:lnTo>
                    <a:lnTo>
                      <a:pt x="398" y="406"/>
                    </a:lnTo>
                    <a:lnTo>
                      <a:pt x="398" y="408"/>
                    </a:lnTo>
                    <a:lnTo>
                      <a:pt x="400" y="406"/>
                    </a:lnTo>
                    <a:close/>
                    <a:moveTo>
                      <a:pt x="404" y="412"/>
                    </a:moveTo>
                    <a:lnTo>
                      <a:pt x="404" y="406"/>
                    </a:lnTo>
                    <a:lnTo>
                      <a:pt x="402" y="404"/>
                    </a:lnTo>
                    <a:lnTo>
                      <a:pt x="402" y="404"/>
                    </a:lnTo>
                    <a:lnTo>
                      <a:pt x="402" y="402"/>
                    </a:lnTo>
                    <a:lnTo>
                      <a:pt x="404" y="402"/>
                    </a:lnTo>
                    <a:lnTo>
                      <a:pt x="404" y="402"/>
                    </a:lnTo>
                    <a:lnTo>
                      <a:pt x="404" y="400"/>
                    </a:lnTo>
                    <a:lnTo>
                      <a:pt x="404" y="400"/>
                    </a:lnTo>
                    <a:lnTo>
                      <a:pt x="404" y="398"/>
                    </a:lnTo>
                    <a:lnTo>
                      <a:pt x="404" y="396"/>
                    </a:lnTo>
                    <a:lnTo>
                      <a:pt x="404" y="396"/>
                    </a:lnTo>
                    <a:lnTo>
                      <a:pt x="404" y="394"/>
                    </a:lnTo>
                    <a:lnTo>
                      <a:pt x="404" y="394"/>
                    </a:lnTo>
                    <a:lnTo>
                      <a:pt x="402" y="396"/>
                    </a:lnTo>
                    <a:lnTo>
                      <a:pt x="400" y="398"/>
                    </a:lnTo>
                    <a:lnTo>
                      <a:pt x="400" y="400"/>
                    </a:lnTo>
                    <a:lnTo>
                      <a:pt x="400" y="404"/>
                    </a:lnTo>
                    <a:lnTo>
                      <a:pt x="400" y="404"/>
                    </a:lnTo>
                    <a:lnTo>
                      <a:pt x="400" y="406"/>
                    </a:lnTo>
                    <a:lnTo>
                      <a:pt x="400" y="408"/>
                    </a:lnTo>
                    <a:lnTo>
                      <a:pt x="400" y="408"/>
                    </a:lnTo>
                    <a:lnTo>
                      <a:pt x="400" y="410"/>
                    </a:lnTo>
                    <a:lnTo>
                      <a:pt x="400" y="410"/>
                    </a:lnTo>
                    <a:lnTo>
                      <a:pt x="400" y="412"/>
                    </a:lnTo>
                    <a:lnTo>
                      <a:pt x="400" y="416"/>
                    </a:lnTo>
                    <a:lnTo>
                      <a:pt x="400" y="416"/>
                    </a:lnTo>
                    <a:lnTo>
                      <a:pt x="400" y="416"/>
                    </a:lnTo>
                    <a:lnTo>
                      <a:pt x="402" y="418"/>
                    </a:lnTo>
                    <a:lnTo>
                      <a:pt x="400" y="418"/>
                    </a:lnTo>
                    <a:lnTo>
                      <a:pt x="400" y="418"/>
                    </a:lnTo>
                    <a:lnTo>
                      <a:pt x="400" y="418"/>
                    </a:lnTo>
                    <a:lnTo>
                      <a:pt x="400" y="420"/>
                    </a:lnTo>
                    <a:lnTo>
                      <a:pt x="400" y="422"/>
                    </a:lnTo>
                    <a:lnTo>
                      <a:pt x="398" y="422"/>
                    </a:lnTo>
                    <a:lnTo>
                      <a:pt x="398" y="424"/>
                    </a:lnTo>
                    <a:lnTo>
                      <a:pt x="398" y="424"/>
                    </a:lnTo>
                    <a:lnTo>
                      <a:pt x="398" y="424"/>
                    </a:lnTo>
                    <a:lnTo>
                      <a:pt x="398" y="426"/>
                    </a:lnTo>
                    <a:lnTo>
                      <a:pt x="400" y="430"/>
                    </a:lnTo>
                    <a:lnTo>
                      <a:pt x="400" y="430"/>
                    </a:lnTo>
                    <a:lnTo>
                      <a:pt x="402" y="430"/>
                    </a:lnTo>
                    <a:lnTo>
                      <a:pt x="402" y="428"/>
                    </a:lnTo>
                    <a:lnTo>
                      <a:pt x="402" y="426"/>
                    </a:lnTo>
                    <a:lnTo>
                      <a:pt x="402" y="424"/>
                    </a:lnTo>
                    <a:lnTo>
                      <a:pt x="402" y="424"/>
                    </a:lnTo>
                    <a:lnTo>
                      <a:pt x="402" y="422"/>
                    </a:lnTo>
                    <a:lnTo>
                      <a:pt x="400" y="422"/>
                    </a:lnTo>
                    <a:lnTo>
                      <a:pt x="402" y="422"/>
                    </a:lnTo>
                    <a:lnTo>
                      <a:pt x="402" y="420"/>
                    </a:lnTo>
                    <a:lnTo>
                      <a:pt x="402" y="418"/>
                    </a:lnTo>
                    <a:lnTo>
                      <a:pt x="402" y="418"/>
                    </a:lnTo>
                    <a:lnTo>
                      <a:pt x="402" y="414"/>
                    </a:lnTo>
                    <a:lnTo>
                      <a:pt x="404" y="414"/>
                    </a:lnTo>
                    <a:lnTo>
                      <a:pt x="404" y="412"/>
                    </a:lnTo>
                    <a:close/>
                    <a:moveTo>
                      <a:pt x="398" y="442"/>
                    </a:moveTo>
                    <a:lnTo>
                      <a:pt x="398" y="442"/>
                    </a:lnTo>
                    <a:lnTo>
                      <a:pt x="396" y="444"/>
                    </a:lnTo>
                    <a:lnTo>
                      <a:pt x="396" y="444"/>
                    </a:lnTo>
                    <a:lnTo>
                      <a:pt x="396" y="446"/>
                    </a:lnTo>
                    <a:lnTo>
                      <a:pt x="396" y="448"/>
                    </a:lnTo>
                    <a:lnTo>
                      <a:pt x="398" y="448"/>
                    </a:lnTo>
                    <a:lnTo>
                      <a:pt x="398" y="448"/>
                    </a:lnTo>
                    <a:lnTo>
                      <a:pt x="400" y="444"/>
                    </a:lnTo>
                    <a:lnTo>
                      <a:pt x="400" y="444"/>
                    </a:lnTo>
                    <a:lnTo>
                      <a:pt x="398" y="442"/>
                    </a:lnTo>
                    <a:close/>
                    <a:moveTo>
                      <a:pt x="404" y="471"/>
                    </a:moveTo>
                    <a:lnTo>
                      <a:pt x="404" y="473"/>
                    </a:lnTo>
                    <a:lnTo>
                      <a:pt x="404" y="473"/>
                    </a:lnTo>
                    <a:lnTo>
                      <a:pt x="404" y="473"/>
                    </a:lnTo>
                    <a:lnTo>
                      <a:pt x="404" y="475"/>
                    </a:lnTo>
                    <a:lnTo>
                      <a:pt x="404" y="473"/>
                    </a:lnTo>
                    <a:lnTo>
                      <a:pt x="406" y="473"/>
                    </a:lnTo>
                    <a:lnTo>
                      <a:pt x="404" y="473"/>
                    </a:lnTo>
                    <a:lnTo>
                      <a:pt x="404" y="471"/>
                    </a:lnTo>
                    <a:close/>
                    <a:moveTo>
                      <a:pt x="96" y="489"/>
                    </a:moveTo>
                    <a:lnTo>
                      <a:pt x="96" y="489"/>
                    </a:lnTo>
                    <a:lnTo>
                      <a:pt x="96" y="489"/>
                    </a:lnTo>
                    <a:lnTo>
                      <a:pt x="94" y="489"/>
                    </a:lnTo>
                    <a:lnTo>
                      <a:pt x="94" y="489"/>
                    </a:lnTo>
                    <a:lnTo>
                      <a:pt x="94" y="489"/>
                    </a:lnTo>
                    <a:lnTo>
                      <a:pt x="96" y="489"/>
                    </a:lnTo>
                    <a:lnTo>
                      <a:pt x="96" y="489"/>
                    </a:lnTo>
                    <a:lnTo>
                      <a:pt x="96" y="489"/>
                    </a:lnTo>
                    <a:lnTo>
                      <a:pt x="96" y="489"/>
                    </a:lnTo>
                    <a:lnTo>
                      <a:pt x="96" y="489"/>
                    </a:lnTo>
                    <a:lnTo>
                      <a:pt x="96" y="489"/>
                    </a:lnTo>
                    <a:lnTo>
                      <a:pt x="96" y="489"/>
                    </a:lnTo>
                    <a:close/>
                    <a:moveTo>
                      <a:pt x="88" y="436"/>
                    </a:moveTo>
                    <a:lnTo>
                      <a:pt x="88" y="436"/>
                    </a:lnTo>
                    <a:lnTo>
                      <a:pt x="88" y="436"/>
                    </a:lnTo>
                    <a:lnTo>
                      <a:pt x="88" y="436"/>
                    </a:lnTo>
                    <a:lnTo>
                      <a:pt x="88" y="436"/>
                    </a:lnTo>
                    <a:lnTo>
                      <a:pt x="88" y="436"/>
                    </a:lnTo>
                    <a:lnTo>
                      <a:pt x="88" y="434"/>
                    </a:lnTo>
                    <a:lnTo>
                      <a:pt x="88" y="434"/>
                    </a:lnTo>
                    <a:lnTo>
                      <a:pt x="88" y="436"/>
                    </a:lnTo>
                    <a:close/>
                    <a:moveTo>
                      <a:pt x="420" y="505"/>
                    </a:moveTo>
                    <a:lnTo>
                      <a:pt x="420" y="505"/>
                    </a:lnTo>
                    <a:lnTo>
                      <a:pt x="420" y="505"/>
                    </a:lnTo>
                    <a:lnTo>
                      <a:pt x="420" y="507"/>
                    </a:lnTo>
                    <a:lnTo>
                      <a:pt x="420" y="507"/>
                    </a:lnTo>
                    <a:lnTo>
                      <a:pt x="422" y="505"/>
                    </a:lnTo>
                    <a:lnTo>
                      <a:pt x="420" y="505"/>
                    </a:lnTo>
                    <a:close/>
                    <a:moveTo>
                      <a:pt x="404" y="422"/>
                    </a:moveTo>
                    <a:lnTo>
                      <a:pt x="404" y="422"/>
                    </a:lnTo>
                    <a:lnTo>
                      <a:pt x="404" y="422"/>
                    </a:lnTo>
                    <a:lnTo>
                      <a:pt x="406" y="424"/>
                    </a:lnTo>
                    <a:lnTo>
                      <a:pt x="406" y="422"/>
                    </a:lnTo>
                    <a:lnTo>
                      <a:pt x="404" y="422"/>
                    </a:lnTo>
                    <a:close/>
                    <a:moveTo>
                      <a:pt x="430" y="142"/>
                    </a:moveTo>
                    <a:lnTo>
                      <a:pt x="432" y="140"/>
                    </a:lnTo>
                    <a:lnTo>
                      <a:pt x="432" y="138"/>
                    </a:lnTo>
                    <a:lnTo>
                      <a:pt x="434" y="138"/>
                    </a:lnTo>
                    <a:lnTo>
                      <a:pt x="434" y="138"/>
                    </a:lnTo>
                    <a:lnTo>
                      <a:pt x="436" y="138"/>
                    </a:lnTo>
                    <a:lnTo>
                      <a:pt x="436" y="136"/>
                    </a:lnTo>
                    <a:lnTo>
                      <a:pt x="434" y="136"/>
                    </a:lnTo>
                    <a:lnTo>
                      <a:pt x="434" y="134"/>
                    </a:lnTo>
                    <a:lnTo>
                      <a:pt x="434" y="134"/>
                    </a:lnTo>
                    <a:lnTo>
                      <a:pt x="434" y="132"/>
                    </a:lnTo>
                    <a:lnTo>
                      <a:pt x="434" y="132"/>
                    </a:lnTo>
                    <a:lnTo>
                      <a:pt x="430" y="130"/>
                    </a:lnTo>
                    <a:lnTo>
                      <a:pt x="430" y="130"/>
                    </a:lnTo>
                    <a:lnTo>
                      <a:pt x="428" y="130"/>
                    </a:lnTo>
                    <a:lnTo>
                      <a:pt x="426" y="130"/>
                    </a:lnTo>
                    <a:lnTo>
                      <a:pt x="426" y="130"/>
                    </a:lnTo>
                    <a:lnTo>
                      <a:pt x="422" y="128"/>
                    </a:lnTo>
                    <a:lnTo>
                      <a:pt x="422" y="128"/>
                    </a:lnTo>
                    <a:lnTo>
                      <a:pt x="420" y="128"/>
                    </a:lnTo>
                    <a:lnTo>
                      <a:pt x="420" y="130"/>
                    </a:lnTo>
                    <a:lnTo>
                      <a:pt x="418" y="130"/>
                    </a:lnTo>
                    <a:lnTo>
                      <a:pt x="418" y="130"/>
                    </a:lnTo>
                    <a:lnTo>
                      <a:pt x="418" y="128"/>
                    </a:lnTo>
                    <a:lnTo>
                      <a:pt x="418" y="128"/>
                    </a:lnTo>
                    <a:lnTo>
                      <a:pt x="418" y="128"/>
                    </a:lnTo>
                    <a:lnTo>
                      <a:pt x="418" y="128"/>
                    </a:lnTo>
                    <a:lnTo>
                      <a:pt x="418" y="126"/>
                    </a:lnTo>
                    <a:lnTo>
                      <a:pt x="418" y="126"/>
                    </a:lnTo>
                    <a:lnTo>
                      <a:pt x="420" y="122"/>
                    </a:lnTo>
                    <a:lnTo>
                      <a:pt x="420" y="122"/>
                    </a:lnTo>
                    <a:lnTo>
                      <a:pt x="418" y="118"/>
                    </a:lnTo>
                    <a:lnTo>
                      <a:pt x="418" y="118"/>
                    </a:lnTo>
                    <a:lnTo>
                      <a:pt x="418" y="118"/>
                    </a:lnTo>
                    <a:lnTo>
                      <a:pt x="416" y="118"/>
                    </a:lnTo>
                    <a:lnTo>
                      <a:pt x="414" y="120"/>
                    </a:lnTo>
                    <a:lnTo>
                      <a:pt x="414" y="120"/>
                    </a:lnTo>
                    <a:lnTo>
                      <a:pt x="414" y="118"/>
                    </a:lnTo>
                    <a:lnTo>
                      <a:pt x="412" y="116"/>
                    </a:lnTo>
                    <a:lnTo>
                      <a:pt x="414" y="116"/>
                    </a:lnTo>
                    <a:lnTo>
                      <a:pt x="414" y="116"/>
                    </a:lnTo>
                    <a:lnTo>
                      <a:pt x="416" y="114"/>
                    </a:lnTo>
                    <a:lnTo>
                      <a:pt x="416" y="114"/>
                    </a:lnTo>
                    <a:lnTo>
                      <a:pt x="414" y="114"/>
                    </a:lnTo>
                    <a:lnTo>
                      <a:pt x="414" y="114"/>
                    </a:lnTo>
                    <a:lnTo>
                      <a:pt x="412" y="114"/>
                    </a:lnTo>
                    <a:lnTo>
                      <a:pt x="412" y="112"/>
                    </a:lnTo>
                    <a:lnTo>
                      <a:pt x="410" y="110"/>
                    </a:lnTo>
                    <a:lnTo>
                      <a:pt x="410" y="110"/>
                    </a:lnTo>
                    <a:lnTo>
                      <a:pt x="408" y="112"/>
                    </a:lnTo>
                    <a:lnTo>
                      <a:pt x="406" y="112"/>
                    </a:lnTo>
                    <a:lnTo>
                      <a:pt x="402" y="114"/>
                    </a:lnTo>
                    <a:lnTo>
                      <a:pt x="402" y="116"/>
                    </a:lnTo>
                    <a:lnTo>
                      <a:pt x="402" y="116"/>
                    </a:lnTo>
                    <a:lnTo>
                      <a:pt x="402" y="116"/>
                    </a:lnTo>
                    <a:lnTo>
                      <a:pt x="402" y="118"/>
                    </a:lnTo>
                    <a:lnTo>
                      <a:pt x="402" y="118"/>
                    </a:lnTo>
                    <a:lnTo>
                      <a:pt x="400" y="118"/>
                    </a:lnTo>
                    <a:lnTo>
                      <a:pt x="400" y="118"/>
                    </a:lnTo>
                    <a:lnTo>
                      <a:pt x="398" y="116"/>
                    </a:lnTo>
                    <a:lnTo>
                      <a:pt x="396" y="116"/>
                    </a:lnTo>
                    <a:lnTo>
                      <a:pt x="394" y="116"/>
                    </a:lnTo>
                    <a:lnTo>
                      <a:pt x="392" y="116"/>
                    </a:lnTo>
                    <a:lnTo>
                      <a:pt x="392" y="114"/>
                    </a:lnTo>
                    <a:lnTo>
                      <a:pt x="390" y="114"/>
                    </a:lnTo>
                    <a:lnTo>
                      <a:pt x="390" y="112"/>
                    </a:lnTo>
                    <a:lnTo>
                      <a:pt x="388" y="112"/>
                    </a:lnTo>
                    <a:lnTo>
                      <a:pt x="386" y="114"/>
                    </a:lnTo>
                    <a:lnTo>
                      <a:pt x="384" y="116"/>
                    </a:lnTo>
                    <a:lnTo>
                      <a:pt x="384" y="118"/>
                    </a:lnTo>
                    <a:lnTo>
                      <a:pt x="382" y="118"/>
                    </a:lnTo>
                    <a:lnTo>
                      <a:pt x="380" y="118"/>
                    </a:lnTo>
                    <a:lnTo>
                      <a:pt x="382" y="120"/>
                    </a:lnTo>
                    <a:lnTo>
                      <a:pt x="380" y="120"/>
                    </a:lnTo>
                    <a:lnTo>
                      <a:pt x="380" y="122"/>
                    </a:lnTo>
                    <a:lnTo>
                      <a:pt x="378" y="122"/>
                    </a:lnTo>
                    <a:lnTo>
                      <a:pt x="376" y="124"/>
                    </a:lnTo>
                    <a:lnTo>
                      <a:pt x="372" y="124"/>
                    </a:lnTo>
                    <a:lnTo>
                      <a:pt x="370" y="124"/>
                    </a:lnTo>
                    <a:lnTo>
                      <a:pt x="370" y="126"/>
                    </a:lnTo>
                    <a:lnTo>
                      <a:pt x="370" y="128"/>
                    </a:lnTo>
                    <a:lnTo>
                      <a:pt x="370" y="128"/>
                    </a:lnTo>
                    <a:lnTo>
                      <a:pt x="368" y="130"/>
                    </a:lnTo>
                    <a:lnTo>
                      <a:pt x="366" y="132"/>
                    </a:lnTo>
                    <a:lnTo>
                      <a:pt x="364" y="134"/>
                    </a:lnTo>
                    <a:lnTo>
                      <a:pt x="364" y="134"/>
                    </a:lnTo>
                    <a:lnTo>
                      <a:pt x="364" y="134"/>
                    </a:lnTo>
                    <a:lnTo>
                      <a:pt x="364" y="136"/>
                    </a:lnTo>
                    <a:lnTo>
                      <a:pt x="364" y="136"/>
                    </a:lnTo>
                    <a:lnTo>
                      <a:pt x="364" y="136"/>
                    </a:lnTo>
                    <a:lnTo>
                      <a:pt x="364" y="136"/>
                    </a:lnTo>
                    <a:lnTo>
                      <a:pt x="362" y="138"/>
                    </a:lnTo>
                    <a:lnTo>
                      <a:pt x="362" y="138"/>
                    </a:lnTo>
                    <a:lnTo>
                      <a:pt x="360" y="140"/>
                    </a:lnTo>
                    <a:lnTo>
                      <a:pt x="360" y="140"/>
                    </a:lnTo>
                    <a:lnTo>
                      <a:pt x="358" y="140"/>
                    </a:lnTo>
                    <a:lnTo>
                      <a:pt x="358" y="138"/>
                    </a:lnTo>
                    <a:lnTo>
                      <a:pt x="358" y="140"/>
                    </a:lnTo>
                    <a:lnTo>
                      <a:pt x="356" y="140"/>
                    </a:lnTo>
                    <a:lnTo>
                      <a:pt x="356" y="140"/>
                    </a:lnTo>
                    <a:lnTo>
                      <a:pt x="354" y="140"/>
                    </a:lnTo>
                    <a:lnTo>
                      <a:pt x="354" y="140"/>
                    </a:lnTo>
                    <a:lnTo>
                      <a:pt x="352" y="140"/>
                    </a:lnTo>
                    <a:lnTo>
                      <a:pt x="350" y="140"/>
                    </a:lnTo>
                    <a:lnTo>
                      <a:pt x="348" y="140"/>
                    </a:lnTo>
                    <a:lnTo>
                      <a:pt x="348" y="140"/>
                    </a:lnTo>
                    <a:lnTo>
                      <a:pt x="348" y="142"/>
                    </a:lnTo>
                    <a:lnTo>
                      <a:pt x="348" y="142"/>
                    </a:lnTo>
                    <a:lnTo>
                      <a:pt x="348" y="144"/>
                    </a:lnTo>
                    <a:lnTo>
                      <a:pt x="350" y="146"/>
                    </a:lnTo>
                    <a:lnTo>
                      <a:pt x="352" y="146"/>
                    </a:lnTo>
                    <a:lnTo>
                      <a:pt x="354" y="146"/>
                    </a:lnTo>
                    <a:lnTo>
                      <a:pt x="354" y="146"/>
                    </a:lnTo>
                    <a:lnTo>
                      <a:pt x="356" y="146"/>
                    </a:lnTo>
                    <a:lnTo>
                      <a:pt x="356" y="148"/>
                    </a:lnTo>
                    <a:lnTo>
                      <a:pt x="358" y="148"/>
                    </a:lnTo>
                    <a:lnTo>
                      <a:pt x="356" y="150"/>
                    </a:lnTo>
                    <a:lnTo>
                      <a:pt x="356" y="152"/>
                    </a:lnTo>
                    <a:lnTo>
                      <a:pt x="356" y="152"/>
                    </a:lnTo>
                    <a:lnTo>
                      <a:pt x="356" y="152"/>
                    </a:lnTo>
                    <a:lnTo>
                      <a:pt x="358" y="154"/>
                    </a:lnTo>
                    <a:lnTo>
                      <a:pt x="358" y="154"/>
                    </a:lnTo>
                    <a:lnTo>
                      <a:pt x="358" y="156"/>
                    </a:lnTo>
                    <a:lnTo>
                      <a:pt x="358" y="156"/>
                    </a:lnTo>
                    <a:lnTo>
                      <a:pt x="358" y="156"/>
                    </a:lnTo>
                    <a:lnTo>
                      <a:pt x="356" y="156"/>
                    </a:lnTo>
                    <a:lnTo>
                      <a:pt x="356" y="156"/>
                    </a:lnTo>
                    <a:lnTo>
                      <a:pt x="356" y="156"/>
                    </a:lnTo>
                    <a:lnTo>
                      <a:pt x="354" y="156"/>
                    </a:lnTo>
                    <a:lnTo>
                      <a:pt x="352" y="158"/>
                    </a:lnTo>
                    <a:lnTo>
                      <a:pt x="350" y="158"/>
                    </a:lnTo>
                    <a:lnTo>
                      <a:pt x="350" y="156"/>
                    </a:lnTo>
                    <a:lnTo>
                      <a:pt x="348" y="156"/>
                    </a:lnTo>
                    <a:lnTo>
                      <a:pt x="346" y="158"/>
                    </a:lnTo>
                    <a:lnTo>
                      <a:pt x="344" y="158"/>
                    </a:lnTo>
                    <a:lnTo>
                      <a:pt x="340" y="158"/>
                    </a:lnTo>
                    <a:lnTo>
                      <a:pt x="338" y="158"/>
                    </a:lnTo>
                    <a:lnTo>
                      <a:pt x="336" y="158"/>
                    </a:lnTo>
                    <a:lnTo>
                      <a:pt x="336" y="158"/>
                    </a:lnTo>
                    <a:lnTo>
                      <a:pt x="334" y="156"/>
                    </a:lnTo>
                    <a:lnTo>
                      <a:pt x="332" y="156"/>
                    </a:lnTo>
                    <a:lnTo>
                      <a:pt x="330" y="156"/>
                    </a:lnTo>
                    <a:lnTo>
                      <a:pt x="330" y="156"/>
                    </a:lnTo>
                    <a:lnTo>
                      <a:pt x="330" y="158"/>
                    </a:lnTo>
                    <a:lnTo>
                      <a:pt x="326" y="158"/>
                    </a:lnTo>
                    <a:lnTo>
                      <a:pt x="324" y="160"/>
                    </a:lnTo>
                    <a:lnTo>
                      <a:pt x="322" y="160"/>
                    </a:lnTo>
                    <a:lnTo>
                      <a:pt x="322" y="158"/>
                    </a:lnTo>
                    <a:lnTo>
                      <a:pt x="322" y="158"/>
                    </a:lnTo>
                    <a:lnTo>
                      <a:pt x="322" y="158"/>
                    </a:lnTo>
                    <a:lnTo>
                      <a:pt x="320" y="158"/>
                    </a:lnTo>
                    <a:lnTo>
                      <a:pt x="320" y="158"/>
                    </a:lnTo>
                    <a:lnTo>
                      <a:pt x="320" y="158"/>
                    </a:lnTo>
                    <a:lnTo>
                      <a:pt x="318" y="156"/>
                    </a:lnTo>
                    <a:lnTo>
                      <a:pt x="316" y="156"/>
                    </a:lnTo>
                    <a:lnTo>
                      <a:pt x="314" y="158"/>
                    </a:lnTo>
                    <a:lnTo>
                      <a:pt x="312" y="156"/>
                    </a:lnTo>
                    <a:lnTo>
                      <a:pt x="310" y="156"/>
                    </a:lnTo>
                    <a:lnTo>
                      <a:pt x="310" y="154"/>
                    </a:lnTo>
                    <a:lnTo>
                      <a:pt x="308" y="152"/>
                    </a:lnTo>
                    <a:lnTo>
                      <a:pt x="308" y="152"/>
                    </a:lnTo>
                    <a:lnTo>
                      <a:pt x="308" y="152"/>
                    </a:lnTo>
                    <a:lnTo>
                      <a:pt x="306" y="150"/>
                    </a:lnTo>
                    <a:lnTo>
                      <a:pt x="306" y="150"/>
                    </a:lnTo>
                    <a:lnTo>
                      <a:pt x="308" y="148"/>
                    </a:lnTo>
                    <a:lnTo>
                      <a:pt x="308" y="148"/>
                    </a:lnTo>
                    <a:lnTo>
                      <a:pt x="308" y="148"/>
                    </a:lnTo>
                    <a:lnTo>
                      <a:pt x="306" y="146"/>
                    </a:lnTo>
                    <a:lnTo>
                      <a:pt x="306" y="144"/>
                    </a:lnTo>
                    <a:lnTo>
                      <a:pt x="306" y="140"/>
                    </a:lnTo>
                    <a:lnTo>
                      <a:pt x="306" y="138"/>
                    </a:lnTo>
                    <a:lnTo>
                      <a:pt x="306" y="138"/>
                    </a:lnTo>
                    <a:lnTo>
                      <a:pt x="304" y="136"/>
                    </a:lnTo>
                    <a:lnTo>
                      <a:pt x="304" y="136"/>
                    </a:lnTo>
                    <a:lnTo>
                      <a:pt x="302" y="134"/>
                    </a:lnTo>
                    <a:lnTo>
                      <a:pt x="302" y="134"/>
                    </a:lnTo>
                    <a:lnTo>
                      <a:pt x="300" y="136"/>
                    </a:lnTo>
                    <a:lnTo>
                      <a:pt x="300" y="136"/>
                    </a:lnTo>
                    <a:lnTo>
                      <a:pt x="300" y="136"/>
                    </a:lnTo>
                    <a:lnTo>
                      <a:pt x="298" y="136"/>
                    </a:lnTo>
                    <a:lnTo>
                      <a:pt x="296" y="136"/>
                    </a:lnTo>
                    <a:lnTo>
                      <a:pt x="294" y="138"/>
                    </a:lnTo>
                    <a:lnTo>
                      <a:pt x="294" y="138"/>
                    </a:lnTo>
                    <a:lnTo>
                      <a:pt x="294" y="138"/>
                    </a:lnTo>
                    <a:lnTo>
                      <a:pt x="296" y="138"/>
                    </a:lnTo>
                    <a:lnTo>
                      <a:pt x="296" y="140"/>
                    </a:lnTo>
                    <a:lnTo>
                      <a:pt x="296" y="140"/>
                    </a:lnTo>
                    <a:lnTo>
                      <a:pt x="296" y="142"/>
                    </a:lnTo>
                    <a:lnTo>
                      <a:pt x="296" y="144"/>
                    </a:lnTo>
                    <a:lnTo>
                      <a:pt x="294" y="146"/>
                    </a:lnTo>
                    <a:lnTo>
                      <a:pt x="296" y="152"/>
                    </a:lnTo>
                    <a:lnTo>
                      <a:pt x="296" y="152"/>
                    </a:lnTo>
                    <a:lnTo>
                      <a:pt x="298" y="156"/>
                    </a:lnTo>
                    <a:lnTo>
                      <a:pt x="298" y="158"/>
                    </a:lnTo>
                    <a:lnTo>
                      <a:pt x="300" y="158"/>
                    </a:lnTo>
                    <a:lnTo>
                      <a:pt x="298" y="162"/>
                    </a:lnTo>
                    <a:lnTo>
                      <a:pt x="298" y="164"/>
                    </a:lnTo>
                    <a:lnTo>
                      <a:pt x="298" y="164"/>
                    </a:lnTo>
                    <a:lnTo>
                      <a:pt x="298" y="164"/>
                    </a:lnTo>
                    <a:lnTo>
                      <a:pt x="296" y="164"/>
                    </a:lnTo>
                    <a:lnTo>
                      <a:pt x="294" y="164"/>
                    </a:lnTo>
                    <a:lnTo>
                      <a:pt x="292" y="164"/>
                    </a:lnTo>
                    <a:lnTo>
                      <a:pt x="290" y="164"/>
                    </a:lnTo>
                    <a:lnTo>
                      <a:pt x="288" y="164"/>
                    </a:lnTo>
                    <a:lnTo>
                      <a:pt x="286" y="166"/>
                    </a:lnTo>
                    <a:lnTo>
                      <a:pt x="284" y="164"/>
                    </a:lnTo>
                    <a:lnTo>
                      <a:pt x="284" y="164"/>
                    </a:lnTo>
                    <a:lnTo>
                      <a:pt x="282" y="162"/>
                    </a:lnTo>
                    <a:lnTo>
                      <a:pt x="282" y="162"/>
                    </a:lnTo>
                    <a:lnTo>
                      <a:pt x="278" y="164"/>
                    </a:lnTo>
                    <a:lnTo>
                      <a:pt x="278" y="164"/>
                    </a:lnTo>
                    <a:lnTo>
                      <a:pt x="276" y="162"/>
                    </a:lnTo>
                    <a:lnTo>
                      <a:pt x="272" y="162"/>
                    </a:lnTo>
                    <a:lnTo>
                      <a:pt x="272" y="162"/>
                    </a:lnTo>
                    <a:lnTo>
                      <a:pt x="270" y="162"/>
                    </a:lnTo>
                    <a:lnTo>
                      <a:pt x="268" y="160"/>
                    </a:lnTo>
                    <a:lnTo>
                      <a:pt x="266" y="160"/>
                    </a:lnTo>
                    <a:lnTo>
                      <a:pt x="264" y="162"/>
                    </a:lnTo>
                    <a:lnTo>
                      <a:pt x="264" y="160"/>
                    </a:lnTo>
                    <a:lnTo>
                      <a:pt x="262" y="160"/>
                    </a:lnTo>
                    <a:lnTo>
                      <a:pt x="262" y="160"/>
                    </a:lnTo>
                    <a:lnTo>
                      <a:pt x="262" y="158"/>
                    </a:lnTo>
                    <a:lnTo>
                      <a:pt x="260" y="156"/>
                    </a:lnTo>
                    <a:lnTo>
                      <a:pt x="260" y="156"/>
                    </a:lnTo>
                    <a:lnTo>
                      <a:pt x="258" y="158"/>
                    </a:lnTo>
                    <a:lnTo>
                      <a:pt x="256" y="158"/>
                    </a:lnTo>
                    <a:lnTo>
                      <a:pt x="254" y="158"/>
                    </a:lnTo>
                    <a:lnTo>
                      <a:pt x="254" y="158"/>
                    </a:lnTo>
                    <a:lnTo>
                      <a:pt x="254" y="158"/>
                    </a:lnTo>
                    <a:lnTo>
                      <a:pt x="252" y="156"/>
                    </a:lnTo>
                    <a:lnTo>
                      <a:pt x="252" y="156"/>
                    </a:lnTo>
                    <a:lnTo>
                      <a:pt x="252" y="156"/>
                    </a:lnTo>
                    <a:lnTo>
                      <a:pt x="250" y="156"/>
                    </a:lnTo>
                    <a:lnTo>
                      <a:pt x="250" y="156"/>
                    </a:lnTo>
                    <a:lnTo>
                      <a:pt x="246" y="154"/>
                    </a:lnTo>
                    <a:lnTo>
                      <a:pt x="244" y="152"/>
                    </a:lnTo>
                    <a:lnTo>
                      <a:pt x="244" y="150"/>
                    </a:lnTo>
                    <a:lnTo>
                      <a:pt x="244" y="150"/>
                    </a:lnTo>
                    <a:lnTo>
                      <a:pt x="244" y="148"/>
                    </a:lnTo>
                    <a:lnTo>
                      <a:pt x="242" y="148"/>
                    </a:lnTo>
                    <a:lnTo>
                      <a:pt x="238" y="146"/>
                    </a:lnTo>
                    <a:lnTo>
                      <a:pt x="234" y="146"/>
                    </a:lnTo>
                    <a:lnTo>
                      <a:pt x="234" y="146"/>
                    </a:lnTo>
                    <a:lnTo>
                      <a:pt x="232" y="146"/>
                    </a:lnTo>
                    <a:lnTo>
                      <a:pt x="232" y="148"/>
                    </a:lnTo>
                    <a:lnTo>
                      <a:pt x="230" y="146"/>
                    </a:lnTo>
                    <a:lnTo>
                      <a:pt x="226" y="146"/>
                    </a:lnTo>
                    <a:lnTo>
                      <a:pt x="224" y="146"/>
                    </a:lnTo>
                    <a:lnTo>
                      <a:pt x="224" y="146"/>
                    </a:lnTo>
                    <a:lnTo>
                      <a:pt x="224" y="146"/>
                    </a:lnTo>
                    <a:lnTo>
                      <a:pt x="222" y="148"/>
                    </a:lnTo>
                    <a:lnTo>
                      <a:pt x="222" y="146"/>
                    </a:lnTo>
                    <a:lnTo>
                      <a:pt x="220" y="146"/>
                    </a:lnTo>
                    <a:lnTo>
                      <a:pt x="218" y="146"/>
                    </a:lnTo>
                    <a:lnTo>
                      <a:pt x="214" y="144"/>
                    </a:lnTo>
                    <a:lnTo>
                      <a:pt x="214" y="144"/>
                    </a:lnTo>
                    <a:lnTo>
                      <a:pt x="212" y="142"/>
                    </a:lnTo>
                    <a:lnTo>
                      <a:pt x="212" y="142"/>
                    </a:lnTo>
                    <a:lnTo>
                      <a:pt x="210" y="142"/>
                    </a:lnTo>
                    <a:lnTo>
                      <a:pt x="206" y="140"/>
                    </a:lnTo>
                    <a:lnTo>
                      <a:pt x="204" y="138"/>
                    </a:lnTo>
                    <a:lnTo>
                      <a:pt x="202" y="138"/>
                    </a:lnTo>
                    <a:lnTo>
                      <a:pt x="202" y="138"/>
                    </a:lnTo>
                    <a:lnTo>
                      <a:pt x="200" y="138"/>
                    </a:lnTo>
                    <a:lnTo>
                      <a:pt x="200" y="138"/>
                    </a:lnTo>
                    <a:lnTo>
                      <a:pt x="200" y="138"/>
                    </a:lnTo>
                    <a:lnTo>
                      <a:pt x="198" y="138"/>
                    </a:lnTo>
                    <a:lnTo>
                      <a:pt x="196" y="136"/>
                    </a:lnTo>
                    <a:lnTo>
                      <a:pt x="194" y="134"/>
                    </a:lnTo>
                    <a:lnTo>
                      <a:pt x="190" y="132"/>
                    </a:lnTo>
                    <a:lnTo>
                      <a:pt x="188" y="132"/>
                    </a:lnTo>
                    <a:lnTo>
                      <a:pt x="188" y="130"/>
                    </a:lnTo>
                    <a:lnTo>
                      <a:pt x="188" y="130"/>
                    </a:lnTo>
                    <a:lnTo>
                      <a:pt x="186" y="128"/>
                    </a:lnTo>
                    <a:lnTo>
                      <a:pt x="184" y="128"/>
                    </a:lnTo>
                    <a:lnTo>
                      <a:pt x="180" y="126"/>
                    </a:lnTo>
                    <a:lnTo>
                      <a:pt x="180" y="126"/>
                    </a:lnTo>
                    <a:lnTo>
                      <a:pt x="180" y="126"/>
                    </a:lnTo>
                    <a:lnTo>
                      <a:pt x="178" y="124"/>
                    </a:lnTo>
                    <a:lnTo>
                      <a:pt x="176" y="124"/>
                    </a:lnTo>
                    <a:lnTo>
                      <a:pt x="176" y="124"/>
                    </a:lnTo>
                    <a:lnTo>
                      <a:pt x="176" y="126"/>
                    </a:lnTo>
                    <a:lnTo>
                      <a:pt x="176" y="126"/>
                    </a:lnTo>
                    <a:lnTo>
                      <a:pt x="174" y="124"/>
                    </a:lnTo>
                    <a:lnTo>
                      <a:pt x="172" y="124"/>
                    </a:lnTo>
                    <a:lnTo>
                      <a:pt x="170" y="122"/>
                    </a:lnTo>
                    <a:lnTo>
                      <a:pt x="170" y="122"/>
                    </a:lnTo>
                    <a:lnTo>
                      <a:pt x="168" y="120"/>
                    </a:lnTo>
                    <a:lnTo>
                      <a:pt x="170" y="118"/>
                    </a:lnTo>
                    <a:lnTo>
                      <a:pt x="170" y="116"/>
                    </a:lnTo>
                    <a:lnTo>
                      <a:pt x="170" y="116"/>
                    </a:lnTo>
                    <a:lnTo>
                      <a:pt x="170" y="114"/>
                    </a:lnTo>
                    <a:lnTo>
                      <a:pt x="170" y="112"/>
                    </a:lnTo>
                    <a:lnTo>
                      <a:pt x="170" y="110"/>
                    </a:lnTo>
                    <a:lnTo>
                      <a:pt x="170" y="108"/>
                    </a:lnTo>
                    <a:lnTo>
                      <a:pt x="172" y="106"/>
                    </a:lnTo>
                    <a:lnTo>
                      <a:pt x="174" y="102"/>
                    </a:lnTo>
                    <a:lnTo>
                      <a:pt x="174" y="102"/>
                    </a:lnTo>
                    <a:lnTo>
                      <a:pt x="174" y="100"/>
                    </a:lnTo>
                    <a:lnTo>
                      <a:pt x="176" y="98"/>
                    </a:lnTo>
                    <a:lnTo>
                      <a:pt x="176" y="98"/>
                    </a:lnTo>
                    <a:lnTo>
                      <a:pt x="178" y="98"/>
                    </a:lnTo>
                    <a:lnTo>
                      <a:pt x="178" y="98"/>
                    </a:lnTo>
                    <a:lnTo>
                      <a:pt x="180" y="98"/>
                    </a:lnTo>
                    <a:lnTo>
                      <a:pt x="178" y="96"/>
                    </a:lnTo>
                    <a:lnTo>
                      <a:pt x="176" y="96"/>
                    </a:lnTo>
                    <a:lnTo>
                      <a:pt x="174" y="94"/>
                    </a:lnTo>
                    <a:lnTo>
                      <a:pt x="174" y="92"/>
                    </a:lnTo>
                    <a:lnTo>
                      <a:pt x="172" y="92"/>
                    </a:lnTo>
                    <a:lnTo>
                      <a:pt x="172" y="92"/>
                    </a:lnTo>
                    <a:lnTo>
                      <a:pt x="170" y="92"/>
                    </a:lnTo>
                    <a:lnTo>
                      <a:pt x="166" y="90"/>
                    </a:lnTo>
                    <a:lnTo>
                      <a:pt x="166" y="90"/>
                    </a:lnTo>
                    <a:lnTo>
                      <a:pt x="166" y="90"/>
                    </a:lnTo>
                    <a:lnTo>
                      <a:pt x="166" y="88"/>
                    </a:lnTo>
                    <a:lnTo>
                      <a:pt x="164" y="86"/>
                    </a:lnTo>
                    <a:lnTo>
                      <a:pt x="164" y="86"/>
                    </a:lnTo>
                    <a:lnTo>
                      <a:pt x="164" y="86"/>
                    </a:lnTo>
                    <a:lnTo>
                      <a:pt x="160" y="84"/>
                    </a:lnTo>
                    <a:lnTo>
                      <a:pt x="160" y="84"/>
                    </a:lnTo>
                    <a:lnTo>
                      <a:pt x="160" y="84"/>
                    </a:lnTo>
                    <a:lnTo>
                      <a:pt x="160" y="84"/>
                    </a:lnTo>
                    <a:lnTo>
                      <a:pt x="160" y="84"/>
                    </a:lnTo>
                    <a:lnTo>
                      <a:pt x="158" y="84"/>
                    </a:lnTo>
                    <a:lnTo>
                      <a:pt x="156" y="84"/>
                    </a:lnTo>
                    <a:lnTo>
                      <a:pt x="154" y="84"/>
                    </a:lnTo>
                    <a:lnTo>
                      <a:pt x="154" y="82"/>
                    </a:lnTo>
                    <a:lnTo>
                      <a:pt x="152" y="82"/>
                    </a:lnTo>
                    <a:lnTo>
                      <a:pt x="152" y="82"/>
                    </a:lnTo>
                    <a:lnTo>
                      <a:pt x="152" y="82"/>
                    </a:lnTo>
                    <a:lnTo>
                      <a:pt x="150" y="80"/>
                    </a:lnTo>
                    <a:lnTo>
                      <a:pt x="148" y="78"/>
                    </a:lnTo>
                    <a:lnTo>
                      <a:pt x="146" y="76"/>
                    </a:lnTo>
                    <a:lnTo>
                      <a:pt x="146" y="74"/>
                    </a:lnTo>
                    <a:lnTo>
                      <a:pt x="144" y="76"/>
                    </a:lnTo>
                    <a:lnTo>
                      <a:pt x="144" y="76"/>
                    </a:lnTo>
                    <a:lnTo>
                      <a:pt x="144" y="76"/>
                    </a:lnTo>
                    <a:lnTo>
                      <a:pt x="144" y="76"/>
                    </a:lnTo>
                    <a:lnTo>
                      <a:pt x="142" y="78"/>
                    </a:lnTo>
                    <a:lnTo>
                      <a:pt x="142" y="78"/>
                    </a:lnTo>
                    <a:lnTo>
                      <a:pt x="142" y="78"/>
                    </a:lnTo>
                    <a:lnTo>
                      <a:pt x="142" y="76"/>
                    </a:lnTo>
                    <a:lnTo>
                      <a:pt x="140" y="74"/>
                    </a:lnTo>
                    <a:lnTo>
                      <a:pt x="140" y="74"/>
                    </a:lnTo>
                    <a:lnTo>
                      <a:pt x="140" y="72"/>
                    </a:lnTo>
                    <a:lnTo>
                      <a:pt x="140" y="72"/>
                    </a:lnTo>
                    <a:lnTo>
                      <a:pt x="140" y="70"/>
                    </a:lnTo>
                    <a:lnTo>
                      <a:pt x="138" y="70"/>
                    </a:lnTo>
                    <a:lnTo>
                      <a:pt x="138" y="68"/>
                    </a:lnTo>
                    <a:lnTo>
                      <a:pt x="138" y="66"/>
                    </a:lnTo>
                    <a:lnTo>
                      <a:pt x="138" y="66"/>
                    </a:lnTo>
                    <a:lnTo>
                      <a:pt x="138" y="66"/>
                    </a:lnTo>
                    <a:lnTo>
                      <a:pt x="138" y="66"/>
                    </a:lnTo>
                    <a:lnTo>
                      <a:pt x="138" y="66"/>
                    </a:lnTo>
                    <a:lnTo>
                      <a:pt x="138" y="66"/>
                    </a:lnTo>
                    <a:lnTo>
                      <a:pt x="138" y="64"/>
                    </a:lnTo>
                    <a:lnTo>
                      <a:pt x="134" y="60"/>
                    </a:lnTo>
                    <a:lnTo>
                      <a:pt x="134" y="60"/>
                    </a:lnTo>
                    <a:lnTo>
                      <a:pt x="134" y="60"/>
                    </a:lnTo>
                    <a:lnTo>
                      <a:pt x="132" y="58"/>
                    </a:lnTo>
                    <a:lnTo>
                      <a:pt x="132" y="56"/>
                    </a:lnTo>
                    <a:lnTo>
                      <a:pt x="132" y="56"/>
                    </a:lnTo>
                    <a:lnTo>
                      <a:pt x="132" y="56"/>
                    </a:lnTo>
                    <a:lnTo>
                      <a:pt x="132" y="54"/>
                    </a:lnTo>
                    <a:lnTo>
                      <a:pt x="134" y="54"/>
                    </a:lnTo>
                    <a:lnTo>
                      <a:pt x="134" y="54"/>
                    </a:lnTo>
                    <a:lnTo>
                      <a:pt x="136" y="54"/>
                    </a:lnTo>
                    <a:lnTo>
                      <a:pt x="136" y="54"/>
                    </a:lnTo>
                    <a:lnTo>
                      <a:pt x="136" y="56"/>
                    </a:lnTo>
                    <a:lnTo>
                      <a:pt x="138" y="56"/>
                    </a:lnTo>
                    <a:lnTo>
                      <a:pt x="138" y="58"/>
                    </a:lnTo>
                    <a:lnTo>
                      <a:pt x="140" y="58"/>
                    </a:lnTo>
                    <a:lnTo>
                      <a:pt x="142" y="58"/>
                    </a:lnTo>
                    <a:lnTo>
                      <a:pt x="142" y="58"/>
                    </a:lnTo>
                    <a:lnTo>
                      <a:pt x="142" y="56"/>
                    </a:lnTo>
                    <a:lnTo>
                      <a:pt x="144" y="56"/>
                    </a:lnTo>
                    <a:lnTo>
                      <a:pt x="144" y="56"/>
                    </a:lnTo>
                    <a:lnTo>
                      <a:pt x="144" y="54"/>
                    </a:lnTo>
                    <a:lnTo>
                      <a:pt x="144" y="52"/>
                    </a:lnTo>
                    <a:lnTo>
                      <a:pt x="144" y="52"/>
                    </a:lnTo>
                    <a:lnTo>
                      <a:pt x="142" y="50"/>
                    </a:lnTo>
                    <a:lnTo>
                      <a:pt x="142" y="50"/>
                    </a:lnTo>
                    <a:lnTo>
                      <a:pt x="142" y="48"/>
                    </a:lnTo>
                    <a:lnTo>
                      <a:pt x="140" y="46"/>
                    </a:lnTo>
                    <a:lnTo>
                      <a:pt x="140" y="46"/>
                    </a:lnTo>
                    <a:lnTo>
                      <a:pt x="140" y="46"/>
                    </a:lnTo>
                    <a:lnTo>
                      <a:pt x="140" y="46"/>
                    </a:lnTo>
                    <a:lnTo>
                      <a:pt x="140" y="44"/>
                    </a:lnTo>
                    <a:lnTo>
                      <a:pt x="140" y="42"/>
                    </a:lnTo>
                    <a:lnTo>
                      <a:pt x="138" y="42"/>
                    </a:lnTo>
                    <a:lnTo>
                      <a:pt x="138" y="42"/>
                    </a:lnTo>
                    <a:lnTo>
                      <a:pt x="136" y="40"/>
                    </a:lnTo>
                    <a:lnTo>
                      <a:pt x="136" y="40"/>
                    </a:lnTo>
                    <a:lnTo>
                      <a:pt x="136" y="40"/>
                    </a:lnTo>
                    <a:lnTo>
                      <a:pt x="134" y="38"/>
                    </a:lnTo>
                    <a:lnTo>
                      <a:pt x="134" y="36"/>
                    </a:lnTo>
                    <a:lnTo>
                      <a:pt x="132" y="32"/>
                    </a:lnTo>
                    <a:lnTo>
                      <a:pt x="132" y="32"/>
                    </a:lnTo>
                    <a:lnTo>
                      <a:pt x="130" y="28"/>
                    </a:lnTo>
                    <a:lnTo>
                      <a:pt x="130" y="28"/>
                    </a:lnTo>
                    <a:lnTo>
                      <a:pt x="130" y="28"/>
                    </a:lnTo>
                    <a:lnTo>
                      <a:pt x="134" y="26"/>
                    </a:lnTo>
                    <a:lnTo>
                      <a:pt x="134" y="24"/>
                    </a:lnTo>
                    <a:lnTo>
                      <a:pt x="134" y="24"/>
                    </a:lnTo>
                    <a:lnTo>
                      <a:pt x="134" y="24"/>
                    </a:lnTo>
                    <a:lnTo>
                      <a:pt x="132" y="22"/>
                    </a:lnTo>
                    <a:lnTo>
                      <a:pt x="132" y="22"/>
                    </a:lnTo>
                    <a:lnTo>
                      <a:pt x="130" y="20"/>
                    </a:lnTo>
                    <a:lnTo>
                      <a:pt x="128" y="20"/>
                    </a:lnTo>
                    <a:lnTo>
                      <a:pt x="126" y="20"/>
                    </a:lnTo>
                    <a:lnTo>
                      <a:pt x="122" y="18"/>
                    </a:lnTo>
                    <a:lnTo>
                      <a:pt x="122" y="18"/>
                    </a:lnTo>
                    <a:lnTo>
                      <a:pt x="120" y="16"/>
                    </a:lnTo>
                    <a:lnTo>
                      <a:pt x="118" y="12"/>
                    </a:lnTo>
                    <a:lnTo>
                      <a:pt x="116" y="8"/>
                    </a:lnTo>
                    <a:lnTo>
                      <a:pt x="116" y="6"/>
                    </a:lnTo>
                    <a:lnTo>
                      <a:pt x="114" y="6"/>
                    </a:lnTo>
                    <a:lnTo>
                      <a:pt x="114" y="2"/>
                    </a:lnTo>
                    <a:lnTo>
                      <a:pt x="114" y="2"/>
                    </a:lnTo>
                    <a:lnTo>
                      <a:pt x="114" y="2"/>
                    </a:lnTo>
                    <a:lnTo>
                      <a:pt x="114" y="2"/>
                    </a:lnTo>
                    <a:lnTo>
                      <a:pt x="112" y="2"/>
                    </a:lnTo>
                    <a:lnTo>
                      <a:pt x="112" y="2"/>
                    </a:lnTo>
                    <a:lnTo>
                      <a:pt x="112" y="2"/>
                    </a:lnTo>
                    <a:lnTo>
                      <a:pt x="110" y="2"/>
                    </a:lnTo>
                    <a:lnTo>
                      <a:pt x="110" y="2"/>
                    </a:lnTo>
                    <a:lnTo>
                      <a:pt x="108" y="2"/>
                    </a:lnTo>
                    <a:lnTo>
                      <a:pt x="106" y="2"/>
                    </a:lnTo>
                    <a:lnTo>
                      <a:pt x="106" y="2"/>
                    </a:lnTo>
                    <a:lnTo>
                      <a:pt x="104" y="2"/>
                    </a:lnTo>
                    <a:lnTo>
                      <a:pt x="100" y="2"/>
                    </a:lnTo>
                    <a:lnTo>
                      <a:pt x="96" y="0"/>
                    </a:lnTo>
                    <a:lnTo>
                      <a:pt x="94" y="0"/>
                    </a:lnTo>
                    <a:lnTo>
                      <a:pt x="96" y="0"/>
                    </a:lnTo>
                    <a:lnTo>
                      <a:pt x="98" y="4"/>
                    </a:lnTo>
                    <a:lnTo>
                      <a:pt x="98" y="4"/>
                    </a:lnTo>
                    <a:lnTo>
                      <a:pt x="100" y="6"/>
                    </a:lnTo>
                    <a:lnTo>
                      <a:pt x="100" y="8"/>
                    </a:lnTo>
                    <a:lnTo>
                      <a:pt x="102" y="10"/>
                    </a:lnTo>
                    <a:lnTo>
                      <a:pt x="102" y="10"/>
                    </a:lnTo>
                    <a:lnTo>
                      <a:pt x="102" y="12"/>
                    </a:lnTo>
                    <a:lnTo>
                      <a:pt x="100" y="12"/>
                    </a:lnTo>
                    <a:lnTo>
                      <a:pt x="98" y="12"/>
                    </a:lnTo>
                    <a:lnTo>
                      <a:pt x="98" y="14"/>
                    </a:lnTo>
                    <a:lnTo>
                      <a:pt x="98" y="14"/>
                    </a:lnTo>
                    <a:lnTo>
                      <a:pt x="98" y="14"/>
                    </a:lnTo>
                    <a:lnTo>
                      <a:pt x="96" y="16"/>
                    </a:lnTo>
                    <a:lnTo>
                      <a:pt x="94" y="16"/>
                    </a:lnTo>
                    <a:lnTo>
                      <a:pt x="94" y="16"/>
                    </a:lnTo>
                    <a:lnTo>
                      <a:pt x="90" y="18"/>
                    </a:lnTo>
                    <a:lnTo>
                      <a:pt x="88" y="18"/>
                    </a:lnTo>
                    <a:lnTo>
                      <a:pt x="86" y="18"/>
                    </a:lnTo>
                    <a:lnTo>
                      <a:pt x="86" y="20"/>
                    </a:lnTo>
                    <a:lnTo>
                      <a:pt x="84" y="20"/>
                    </a:lnTo>
                    <a:lnTo>
                      <a:pt x="82" y="20"/>
                    </a:lnTo>
                    <a:lnTo>
                      <a:pt x="80" y="20"/>
                    </a:lnTo>
                    <a:lnTo>
                      <a:pt x="76" y="18"/>
                    </a:lnTo>
                    <a:lnTo>
                      <a:pt x="76" y="18"/>
                    </a:lnTo>
                    <a:lnTo>
                      <a:pt x="74" y="18"/>
                    </a:lnTo>
                    <a:lnTo>
                      <a:pt x="72" y="18"/>
                    </a:lnTo>
                    <a:lnTo>
                      <a:pt x="70" y="16"/>
                    </a:lnTo>
                    <a:lnTo>
                      <a:pt x="66" y="16"/>
                    </a:lnTo>
                    <a:lnTo>
                      <a:pt x="64" y="16"/>
                    </a:lnTo>
                    <a:lnTo>
                      <a:pt x="62" y="16"/>
                    </a:lnTo>
                    <a:lnTo>
                      <a:pt x="60" y="16"/>
                    </a:lnTo>
                    <a:lnTo>
                      <a:pt x="58" y="16"/>
                    </a:lnTo>
                    <a:lnTo>
                      <a:pt x="58" y="18"/>
                    </a:lnTo>
                    <a:lnTo>
                      <a:pt x="56" y="20"/>
                    </a:lnTo>
                    <a:lnTo>
                      <a:pt x="56" y="20"/>
                    </a:lnTo>
                    <a:lnTo>
                      <a:pt x="56" y="22"/>
                    </a:lnTo>
                    <a:lnTo>
                      <a:pt x="56" y="22"/>
                    </a:lnTo>
                    <a:lnTo>
                      <a:pt x="56" y="24"/>
                    </a:lnTo>
                    <a:lnTo>
                      <a:pt x="58" y="24"/>
                    </a:lnTo>
                    <a:lnTo>
                      <a:pt x="58" y="24"/>
                    </a:lnTo>
                    <a:lnTo>
                      <a:pt x="60" y="26"/>
                    </a:lnTo>
                    <a:lnTo>
                      <a:pt x="58" y="26"/>
                    </a:lnTo>
                    <a:lnTo>
                      <a:pt x="58" y="28"/>
                    </a:lnTo>
                    <a:lnTo>
                      <a:pt x="58" y="28"/>
                    </a:lnTo>
                    <a:lnTo>
                      <a:pt x="58" y="28"/>
                    </a:lnTo>
                    <a:lnTo>
                      <a:pt x="60" y="28"/>
                    </a:lnTo>
                    <a:lnTo>
                      <a:pt x="62" y="30"/>
                    </a:lnTo>
                    <a:lnTo>
                      <a:pt x="64" y="30"/>
                    </a:lnTo>
                    <a:lnTo>
                      <a:pt x="64" y="30"/>
                    </a:lnTo>
                    <a:lnTo>
                      <a:pt x="64" y="30"/>
                    </a:lnTo>
                    <a:lnTo>
                      <a:pt x="64" y="32"/>
                    </a:lnTo>
                    <a:lnTo>
                      <a:pt x="62" y="32"/>
                    </a:lnTo>
                    <a:lnTo>
                      <a:pt x="62" y="32"/>
                    </a:lnTo>
                    <a:lnTo>
                      <a:pt x="60" y="34"/>
                    </a:lnTo>
                    <a:lnTo>
                      <a:pt x="62" y="36"/>
                    </a:lnTo>
                    <a:lnTo>
                      <a:pt x="62" y="36"/>
                    </a:lnTo>
                    <a:lnTo>
                      <a:pt x="62" y="36"/>
                    </a:lnTo>
                    <a:lnTo>
                      <a:pt x="64" y="38"/>
                    </a:lnTo>
                    <a:lnTo>
                      <a:pt x="64" y="38"/>
                    </a:lnTo>
                    <a:lnTo>
                      <a:pt x="64" y="38"/>
                    </a:lnTo>
                    <a:lnTo>
                      <a:pt x="64" y="40"/>
                    </a:lnTo>
                    <a:lnTo>
                      <a:pt x="64" y="42"/>
                    </a:lnTo>
                    <a:lnTo>
                      <a:pt x="62" y="42"/>
                    </a:lnTo>
                    <a:lnTo>
                      <a:pt x="62" y="44"/>
                    </a:lnTo>
                    <a:lnTo>
                      <a:pt x="64" y="44"/>
                    </a:lnTo>
                    <a:lnTo>
                      <a:pt x="64" y="44"/>
                    </a:lnTo>
                    <a:lnTo>
                      <a:pt x="66" y="46"/>
                    </a:lnTo>
                    <a:lnTo>
                      <a:pt x="68" y="46"/>
                    </a:lnTo>
                    <a:lnTo>
                      <a:pt x="68" y="46"/>
                    </a:lnTo>
                    <a:lnTo>
                      <a:pt x="68" y="48"/>
                    </a:lnTo>
                    <a:lnTo>
                      <a:pt x="68" y="48"/>
                    </a:lnTo>
                    <a:lnTo>
                      <a:pt x="70" y="50"/>
                    </a:lnTo>
                    <a:lnTo>
                      <a:pt x="70" y="50"/>
                    </a:lnTo>
                    <a:lnTo>
                      <a:pt x="70" y="52"/>
                    </a:lnTo>
                    <a:lnTo>
                      <a:pt x="72" y="52"/>
                    </a:lnTo>
                    <a:lnTo>
                      <a:pt x="74" y="52"/>
                    </a:lnTo>
                    <a:lnTo>
                      <a:pt x="74" y="52"/>
                    </a:lnTo>
                    <a:lnTo>
                      <a:pt x="74" y="52"/>
                    </a:lnTo>
                    <a:lnTo>
                      <a:pt x="74" y="54"/>
                    </a:lnTo>
                    <a:lnTo>
                      <a:pt x="76" y="56"/>
                    </a:lnTo>
                    <a:lnTo>
                      <a:pt x="76" y="56"/>
                    </a:lnTo>
                    <a:lnTo>
                      <a:pt x="78" y="56"/>
                    </a:lnTo>
                    <a:lnTo>
                      <a:pt x="80" y="56"/>
                    </a:lnTo>
                    <a:lnTo>
                      <a:pt x="82" y="58"/>
                    </a:lnTo>
                    <a:lnTo>
                      <a:pt x="84" y="58"/>
                    </a:lnTo>
                    <a:lnTo>
                      <a:pt x="86" y="60"/>
                    </a:lnTo>
                    <a:lnTo>
                      <a:pt x="86" y="60"/>
                    </a:lnTo>
                    <a:lnTo>
                      <a:pt x="86" y="60"/>
                    </a:lnTo>
                    <a:lnTo>
                      <a:pt x="86" y="62"/>
                    </a:lnTo>
                    <a:lnTo>
                      <a:pt x="84" y="62"/>
                    </a:lnTo>
                    <a:lnTo>
                      <a:pt x="84" y="64"/>
                    </a:lnTo>
                    <a:lnTo>
                      <a:pt x="78" y="66"/>
                    </a:lnTo>
                    <a:lnTo>
                      <a:pt x="78" y="66"/>
                    </a:lnTo>
                    <a:lnTo>
                      <a:pt x="76" y="68"/>
                    </a:lnTo>
                    <a:lnTo>
                      <a:pt x="76" y="68"/>
                    </a:lnTo>
                    <a:lnTo>
                      <a:pt x="76" y="70"/>
                    </a:lnTo>
                    <a:lnTo>
                      <a:pt x="78" y="74"/>
                    </a:lnTo>
                    <a:lnTo>
                      <a:pt x="78" y="74"/>
                    </a:lnTo>
                    <a:lnTo>
                      <a:pt x="78" y="78"/>
                    </a:lnTo>
                    <a:lnTo>
                      <a:pt x="78" y="80"/>
                    </a:lnTo>
                    <a:lnTo>
                      <a:pt x="78" y="80"/>
                    </a:lnTo>
                    <a:lnTo>
                      <a:pt x="80" y="80"/>
                    </a:lnTo>
                    <a:lnTo>
                      <a:pt x="80" y="82"/>
                    </a:lnTo>
                    <a:lnTo>
                      <a:pt x="80" y="82"/>
                    </a:lnTo>
                    <a:lnTo>
                      <a:pt x="78" y="84"/>
                    </a:lnTo>
                    <a:lnTo>
                      <a:pt x="76" y="84"/>
                    </a:lnTo>
                    <a:lnTo>
                      <a:pt x="76" y="84"/>
                    </a:lnTo>
                    <a:lnTo>
                      <a:pt x="74" y="86"/>
                    </a:lnTo>
                    <a:lnTo>
                      <a:pt x="72" y="92"/>
                    </a:lnTo>
                    <a:lnTo>
                      <a:pt x="70" y="92"/>
                    </a:lnTo>
                    <a:lnTo>
                      <a:pt x="70" y="94"/>
                    </a:lnTo>
                    <a:lnTo>
                      <a:pt x="70" y="94"/>
                    </a:lnTo>
                    <a:lnTo>
                      <a:pt x="72" y="96"/>
                    </a:lnTo>
                    <a:lnTo>
                      <a:pt x="72" y="96"/>
                    </a:lnTo>
                    <a:lnTo>
                      <a:pt x="72" y="98"/>
                    </a:lnTo>
                    <a:lnTo>
                      <a:pt x="70" y="98"/>
                    </a:lnTo>
                    <a:lnTo>
                      <a:pt x="68" y="100"/>
                    </a:lnTo>
                    <a:lnTo>
                      <a:pt x="66" y="100"/>
                    </a:lnTo>
                    <a:lnTo>
                      <a:pt x="64" y="102"/>
                    </a:lnTo>
                    <a:lnTo>
                      <a:pt x="64" y="104"/>
                    </a:lnTo>
                    <a:lnTo>
                      <a:pt x="64" y="108"/>
                    </a:lnTo>
                    <a:lnTo>
                      <a:pt x="64" y="108"/>
                    </a:lnTo>
                    <a:lnTo>
                      <a:pt x="62" y="112"/>
                    </a:lnTo>
                    <a:lnTo>
                      <a:pt x="60" y="116"/>
                    </a:lnTo>
                    <a:lnTo>
                      <a:pt x="60" y="118"/>
                    </a:lnTo>
                    <a:lnTo>
                      <a:pt x="56" y="120"/>
                    </a:lnTo>
                    <a:lnTo>
                      <a:pt x="52" y="122"/>
                    </a:lnTo>
                    <a:lnTo>
                      <a:pt x="52" y="124"/>
                    </a:lnTo>
                    <a:lnTo>
                      <a:pt x="50" y="126"/>
                    </a:lnTo>
                    <a:lnTo>
                      <a:pt x="50" y="128"/>
                    </a:lnTo>
                    <a:lnTo>
                      <a:pt x="50" y="130"/>
                    </a:lnTo>
                    <a:lnTo>
                      <a:pt x="48" y="132"/>
                    </a:lnTo>
                    <a:lnTo>
                      <a:pt x="48" y="136"/>
                    </a:lnTo>
                    <a:lnTo>
                      <a:pt x="48" y="136"/>
                    </a:lnTo>
                    <a:lnTo>
                      <a:pt x="44" y="138"/>
                    </a:lnTo>
                    <a:lnTo>
                      <a:pt x="42" y="138"/>
                    </a:lnTo>
                    <a:lnTo>
                      <a:pt x="38" y="138"/>
                    </a:lnTo>
                    <a:lnTo>
                      <a:pt x="36" y="140"/>
                    </a:lnTo>
                    <a:lnTo>
                      <a:pt x="32" y="142"/>
                    </a:lnTo>
                    <a:lnTo>
                      <a:pt x="32" y="142"/>
                    </a:lnTo>
                    <a:lnTo>
                      <a:pt x="30" y="140"/>
                    </a:lnTo>
                    <a:lnTo>
                      <a:pt x="30" y="140"/>
                    </a:lnTo>
                    <a:lnTo>
                      <a:pt x="28" y="138"/>
                    </a:lnTo>
                    <a:lnTo>
                      <a:pt x="28" y="138"/>
                    </a:lnTo>
                    <a:lnTo>
                      <a:pt x="28" y="136"/>
                    </a:lnTo>
                    <a:lnTo>
                      <a:pt x="26" y="136"/>
                    </a:lnTo>
                    <a:lnTo>
                      <a:pt x="24" y="136"/>
                    </a:lnTo>
                    <a:lnTo>
                      <a:pt x="24" y="136"/>
                    </a:lnTo>
                    <a:lnTo>
                      <a:pt x="22" y="138"/>
                    </a:lnTo>
                    <a:lnTo>
                      <a:pt x="22" y="138"/>
                    </a:lnTo>
                    <a:lnTo>
                      <a:pt x="22" y="138"/>
                    </a:lnTo>
                    <a:lnTo>
                      <a:pt x="20" y="142"/>
                    </a:lnTo>
                    <a:lnTo>
                      <a:pt x="18" y="146"/>
                    </a:lnTo>
                    <a:lnTo>
                      <a:pt x="16" y="148"/>
                    </a:lnTo>
                    <a:lnTo>
                      <a:pt x="16" y="150"/>
                    </a:lnTo>
                    <a:lnTo>
                      <a:pt x="14" y="150"/>
                    </a:lnTo>
                    <a:lnTo>
                      <a:pt x="14" y="150"/>
                    </a:lnTo>
                    <a:lnTo>
                      <a:pt x="14" y="152"/>
                    </a:lnTo>
                    <a:lnTo>
                      <a:pt x="14" y="154"/>
                    </a:lnTo>
                    <a:lnTo>
                      <a:pt x="14" y="158"/>
                    </a:lnTo>
                    <a:lnTo>
                      <a:pt x="14" y="158"/>
                    </a:lnTo>
                    <a:lnTo>
                      <a:pt x="14" y="158"/>
                    </a:lnTo>
                    <a:lnTo>
                      <a:pt x="16" y="160"/>
                    </a:lnTo>
                    <a:lnTo>
                      <a:pt x="18" y="160"/>
                    </a:lnTo>
                    <a:lnTo>
                      <a:pt x="20" y="162"/>
                    </a:lnTo>
                    <a:lnTo>
                      <a:pt x="22" y="162"/>
                    </a:lnTo>
                    <a:lnTo>
                      <a:pt x="24" y="162"/>
                    </a:lnTo>
                    <a:lnTo>
                      <a:pt x="24" y="162"/>
                    </a:lnTo>
                    <a:lnTo>
                      <a:pt x="24" y="164"/>
                    </a:lnTo>
                    <a:lnTo>
                      <a:pt x="24" y="166"/>
                    </a:lnTo>
                    <a:lnTo>
                      <a:pt x="24" y="168"/>
                    </a:lnTo>
                    <a:lnTo>
                      <a:pt x="24" y="170"/>
                    </a:lnTo>
                    <a:lnTo>
                      <a:pt x="24" y="172"/>
                    </a:lnTo>
                    <a:lnTo>
                      <a:pt x="24" y="174"/>
                    </a:lnTo>
                    <a:lnTo>
                      <a:pt x="28" y="178"/>
                    </a:lnTo>
                    <a:lnTo>
                      <a:pt x="28" y="178"/>
                    </a:lnTo>
                    <a:lnTo>
                      <a:pt x="30" y="178"/>
                    </a:lnTo>
                    <a:lnTo>
                      <a:pt x="32" y="178"/>
                    </a:lnTo>
                    <a:lnTo>
                      <a:pt x="32" y="178"/>
                    </a:lnTo>
                    <a:lnTo>
                      <a:pt x="34" y="178"/>
                    </a:lnTo>
                    <a:lnTo>
                      <a:pt x="34" y="178"/>
                    </a:lnTo>
                    <a:lnTo>
                      <a:pt x="34" y="178"/>
                    </a:lnTo>
                    <a:lnTo>
                      <a:pt x="34" y="182"/>
                    </a:lnTo>
                    <a:lnTo>
                      <a:pt x="36" y="184"/>
                    </a:lnTo>
                    <a:lnTo>
                      <a:pt x="38" y="186"/>
                    </a:lnTo>
                    <a:lnTo>
                      <a:pt x="38" y="188"/>
                    </a:lnTo>
                    <a:lnTo>
                      <a:pt x="40" y="192"/>
                    </a:lnTo>
                    <a:lnTo>
                      <a:pt x="42" y="194"/>
                    </a:lnTo>
                    <a:lnTo>
                      <a:pt x="42" y="196"/>
                    </a:lnTo>
                    <a:lnTo>
                      <a:pt x="42" y="196"/>
                    </a:lnTo>
                    <a:lnTo>
                      <a:pt x="40" y="196"/>
                    </a:lnTo>
                    <a:lnTo>
                      <a:pt x="40" y="198"/>
                    </a:lnTo>
                    <a:lnTo>
                      <a:pt x="42" y="198"/>
                    </a:lnTo>
                    <a:lnTo>
                      <a:pt x="42" y="198"/>
                    </a:lnTo>
                    <a:lnTo>
                      <a:pt x="42" y="200"/>
                    </a:lnTo>
                    <a:lnTo>
                      <a:pt x="42" y="200"/>
                    </a:lnTo>
                    <a:lnTo>
                      <a:pt x="42" y="200"/>
                    </a:lnTo>
                    <a:lnTo>
                      <a:pt x="42" y="202"/>
                    </a:lnTo>
                    <a:lnTo>
                      <a:pt x="40" y="202"/>
                    </a:lnTo>
                    <a:lnTo>
                      <a:pt x="40" y="202"/>
                    </a:lnTo>
                    <a:lnTo>
                      <a:pt x="40" y="202"/>
                    </a:lnTo>
                    <a:lnTo>
                      <a:pt x="38" y="204"/>
                    </a:lnTo>
                    <a:lnTo>
                      <a:pt x="38" y="204"/>
                    </a:lnTo>
                    <a:lnTo>
                      <a:pt x="36" y="204"/>
                    </a:lnTo>
                    <a:lnTo>
                      <a:pt x="36" y="202"/>
                    </a:lnTo>
                    <a:lnTo>
                      <a:pt x="36" y="202"/>
                    </a:lnTo>
                    <a:lnTo>
                      <a:pt x="36" y="200"/>
                    </a:lnTo>
                    <a:lnTo>
                      <a:pt x="34" y="200"/>
                    </a:lnTo>
                    <a:lnTo>
                      <a:pt x="34" y="200"/>
                    </a:lnTo>
                    <a:lnTo>
                      <a:pt x="30" y="202"/>
                    </a:lnTo>
                    <a:lnTo>
                      <a:pt x="28" y="202"/>
                    </a:lnTo>
                    <a:lnTo>
                      <a:pt x="28" y="204"/>
                    </a:lnTo>
                    <a:lnTo>
                      <a:pt x="28" y="204"/>
                    </a:lnTo>
                    <a:lnTo>
                      <a:pt x="26" y="204"/>
                    </a:lnTo>
                    <a:lnTo>
                      <a:pt x="24" y="204"/>
                    </a:lnTo>
                    <a:lnTo>
                      <a:pt x="22" y="204"/>
                    </a:lnTo>
                    <a:lnTo>
                      <a:pt x="22" y="204"/>
                    </a:lnTo>
                    <a:lnTo>
                      <a:pt x="20" y="202"/>
                    </a:lnTo>
                    <a:lnTo>
                      <a:pt x="18" y="202"/>
                    </a:lnTo>
                    <a:lnTo>
                      <a:pt x="14" y="202"/>
                    </a:lnTo>
                    <a:lnTo>
                      <a:pt x="14" y="202"/>
                    </a:lnTo>
                    <a:lnTo>
                      <a:pt x="12" y="202"/>
                    </a:lnTo>
                    <a:lnTo>
                      <a:pt x="10" y="202"/>
                    </a:lnTo>
                    <a:lnTo>
                      <a:pt x="10" y="202"/>
                    </a:lnTo>
                    <a:lnTo>
                      <a:pt x="10" y="202"/>
                    </a:lnTo>
                    <a:lnTo>
                      <a:pt x="8" y="202"/>
                    </a:lnTo>
                    <a:lnTo>
                      <a:pt x="8" y="202"/>
                    </a:lnTo>
                    <a:lnTo>
                      <a:pt x="8" y="202"/>
                    </a:lnTo>
                    <a:lnTo>
                      <a:pt x="8" y="202"/>
                    </a:lnTo>
                    <a:lnTo>
                      <a:pt x="8" y="202"/>
                    </a:lnTo>
                    <a:lnTo>
                      <a:pt x="8" y="202"/>
                    </a:lnTo>
                    <a:lnTo>
                      <a:pt x="8" y="208"/>
                    </a:lnTo>
                    <a:lnTo>
                      <a:pt x="6" y="208"/>
                    </a:lnTo>
                    <a:lnTo>
                      <a:pt x="4" y="208"/>
                    </a:lnTo>
                    <a:lnTo>
                      <a:pt x="2" y="208"/>
                    </a:lnTo>
                    <a:lnTo>
                      <a:pt x="0" y="208"/>
                    </a:lnTo>
                    <a:lnTo>
                      <a:pt x="0" y="210"/>
                    </a:lnTo>
                    <a:lnTo>
                      <a:pt x="0" y="210"/>
                    </a:lnTo>
                    <a:lnTo>
                      <a:pt x="0" y="212"/>
                    </a:lnTo>
                    <a:lnTo>
                      <a:pt x="0" y="214"/>
                    </a:lnTo>
                    <a:lnTo>
                      <a:pt x="2" y="214"/>
                    </a:lnTo>
                    <a:lnTo>
                      <a:pt x="4" y="212"/>
                    </a:lnTo>
                    <a:lnTo>
                      <a:pt x="4" y="212"/>
                    </a:lnTo>
                    <a:lnTo>
                      <a:pt x="6" y="210"/>
                    </a:lnTo>
                    <a:lnTo>
                      <a:pt x="8" y="210"/>
                    </a:lnTo>
                    <a:lnTo>
                      <a:pt x="6" y="212"/>
                    </a:lnTo>
                    <a:lnTo>
                      <a:pt x="4" y="214"/>
                    </a:lnTo>
                    <a:lnTo>
                      <a:pt x="4" y="216"/>
                    </a:lnTo>
                    <a:lnTo>
                      <a:pt x="6" y="218"/>
                    </a:lnTo>
                    <a:lnTo>
                      <a:pt x="8" y="222"/>
                    </a:lnTo>
                    <a:lnTo>
                      <a:pt x="10" y="224"/>
                    </a:lnTo>
                    <a:lnTo>
                      <a:pt x="18" y="228"/>
                    </a:lnTo>
                    <a:lnTo>
                      <a:pt x="24" y="230"/>
                    </a:lnTo>
                    <a:lnTo>
                      <a:pt x="26" y="230"/>
                    </a:lnTo>
                    <a:lnTo>
                      <a:pt x="26" y="228"/>
                    </a:lnTo>
                    <a:lnTo>
                      <a:pt x="30" y="226"/>
                    </a:lnTo>
                    <a:lnTo>
                      <a:pt x="32" y="226"/>
                    </a:lnTo>
                    <a:lnTo>
                      <a:pt x="32" y="226"/>
                    </a:lnTo>
                    <a:lnTo>
                      <a:pt x="34" y="226"/>
                    </a:lnTo>
                    <a:lnTo>
                      <a:pt x="34" y="226"/>
                    </a:lnTo>
                    <a:lnTo>
                      <a:pt x="34" y="224"/>
                    </a:lnTo>
                    <a:lnTo>
                      <a:pt x="36" y="224"/>
                    </a:lnTo>
                    <a:lnTo>
                      <a:pt x="36" y="224"/>
                    </a:lnTo>
                    <a:lnTo>
                      <a:pt x="36" y="224"/>
                    </a:lnTo>
                    <a:lnTo>
                      <a:pt x="36" y="226"/>
                    </a:lnTo>
                    <a:lnTo>
                      <a:pt x="36" y="226"/>
                    </a:lnTo>
                    <a:lnTo>
                      <a:pt x="34" y="228"/>
                    </a:lnTo>
                    <a:lnTo>
                      <a:pt x="32" y="232"/>
                    </a:lnTo>
                    <a:lnTo>
                      <a:pt x="30" y="234"/>
                    </a:lnTo>
                    <a:lnTo>
                      <a:pt x="30" y="234"/>
                    </a:lnTo>
                    <a:lnTo>
                      <a:pt x="28" y="236"/>
                    </a:lnTo>
                    <a:lnTo>
                      <a:pt x="26" y="234"/>
                    </a:lnTo>
                    <a:lnTo>
                      <a:pt x="24" y="236"/>
                    </a:lnTo>
                    <a:lnTo>
                      <a:pt x="22" y="236"/>
                    </a:lnTo>
                    <a:lnTo>
                      <a:pt x="18" y="238"/>
                    </a:lnTo>
                    <a:lnTo>
                      <a:pt x="18" y="238"/>
                    </a:lnTo>
                    <a:lnTo>
                      <a:pt x="18" y="238"/>
                    </a:lnTo>
                    <a:lnTo>
                      <a:pt x="16" y="236"/>
                    </a:lnTo>
                    <a:lnTo>
                      <a:pt x="16" y="236"/>
                    </a:lnTo>
                    <a:lnTo>
                      <a:pt x="14" y="236"/>
                    </a:lnTo>
                    <a:lnTo>
                      <a:pt x="14" y="238"/>
                    </a:lnTo>
                    <a:lnTo>
                      <a:pt x="14" y="240"/>
                    </a:lnTo>
                    <a:lnTo>
                      <a:pt x="18" y="244"/>
                    </a:lnTo>
                    <a:lnTo>
                      <a:pt x="22" y="246"/>
                    </a:lnTo>
                    <a:lnTo>
                      <a:pt x="24" y="248"/>
                    </a:lnTo>
                    <a:lnTo>
                      <a:pt x="28" y="252"/>
                    </a:lnTo>
                    <a:lnTo>
                      <a:pt x="32" y="258"/>
                    </a:lnTo>
                    <a:lnTo>
                      <a:pt x="34" y="260"/>
                    </a:lnTo>
                    <a:lnTo>
                      <a:pt x="40" y="264"/>
                    </a:lnTo>
                    <a:lnTo>
                      <a:pt x="44" y="266"/>
                    </a:lnTo>
                    <a:lnTo>
                      <a:pt x="46" y="266"/>
                    </a:lnTo>
                    <a:lnTo>
                      <a:pt x="48" y="266"/>
                    </a:lnTo>
                    <a:lnTo>
                      <a:pt x="54" y="264"/>
                    </a:lnTo>
                    <a:lnTo>
                      <a:pt x="56" y="262"/>
                    </a:lnTo>
                    <a:lnTo>
                      <a:pt x="64" y="258"/>
                    </a:lnTo>
                    <a:lnTo>
                      <a:pt x="64" y="258"/>
                    </a:lnTo>
                    <a:lnTo>
                      <a:pt x="66" y="252"/>
                    </a:lnTo>
                    <a:lnTo>
                      <a:pt x="66" y="250"/>
                    </a:lnTo>
                    <a:lnTo>
                      <a:pt x="66" y="248"/>
                    </a:lnTo>
                    <a:lnTo>
                      <a:pt x="64" y="248"/>
                    </a:lnTo>
                    <a:lnTo>
                      <a:pt x="64" y="246"/>
                    </a:lnTo>
                    <a:lnTo>
                      <a:pt x="62" y="246"/>
                    </a:lnTo>
                    <a:lnTo>
                      <a:pt x="62" y="246"/>
                    </a:lnTo>
                    <a:lnTo>
                      <a:pt x="64" y="244"/>
                    </a:lnTo>
                    <a:lnTo>
                      <a:pt x="64" y="244"/>
                    </a:lnTo>
                    <a:lnTo>
                      <a:pt x="66" y="242"/>
                    </a:lnTo>
                    <a:lnTo>
                      <a:pt x="66" y="242"/>
                    </a:lnTo>
                    <a:lnTo>
                      <a:pt x="66" y="240"/>
                    </a:lnTo>
                    <a:lnTo>
                      <a:pt x="64" y="238"/>
                    </a:lnTo>
                    <a:lnTo>
                      <a:pt x="64" y="238"/>
                    </a:lnTo>
                    <a:lnTo>
                      <a:pt x="66" y="238"/>
                    </a:lnTo>
                    <a:lnTo>
                      <a:pt x="68" y="238"/>
                    </a:lnTo>
                    <a:lnTo>
                      <a:pt x="70" y="238"/>
                    </a:lnTo>
                    <a:lnTo>
                      <a:pt x="72" y="238"/>
                    </a:lnTo>
                    <a:lnTo>
                      <a:pt x="74" y="240"/>
                    </a:lnTo>
                    <a:lnTo>
                      <a:pt x="72" y="240"/>
                    </a:lnTo>
                    <a:lnTo>
                      <a:pt x="70" y="240"/>
                    </a:lnTo>
                    <a:lnTo>
                      <a:pt x="70" y="240"/>
                    </a:lnTo>
                    <a:lnTo>
                      <a:pt x="70" y="244"/>
                    </a:lnTo>
                    <a:lnTo>
                      <a:pt x="72" y="244"/>
                    </a:lnTo>
                    <a:lnTo>
                      <a:pt x="72" y="244"/>
                    </a:lnTo>
                    <a:lnTo>
                      <a:pt x="72" y="244"/>
                    </a:lnTo>
                    <a:lnTo>
                      <a:pt x="70" y="246"/>
                    </a:lnTo>
                    <a:lnTo>
                      <a:pt x="70" y="248"/>
                    </a:lnTo>
                    <a:lnTo>
                      <a:pt x="74" y="248"/>
                    </a:lnTo>
                    <a:lnTo>
                      <a:pt x="78" y="248"/>
                    </a:lnTo>
                    <a:lnTo>
                      <a:pt x="80" y="248"/>
                    </a:lnTo>
                    <a:lnTo>
                      <a:pt x="78" y="248"/>
                    </a:lnTo>
                    <a:lnTo>
                      <a:pt x="74" y="250"/>
                    </a:lnTo>
                    <a:lnTo>
                      <a:pt x="74" y="252"/>
                    </a:lnTo>
                    <a:lnTo>
                      <a:pt x="72" y="252"/>
                    </a:lnTo>
                    <a:lnTo>
                      <a:pt x="72" y="252"/>
                    </a:lnTo>
                    <a:lnTo>
                      <a:pt x="74" y="252"/>
                    </a:lnTo>
                    <a:lnTo>
                      <a:pt x="74" y="254"/>
                    </a:lnTo>
                    <a:lnTo>
                      <a:pt x="72" y="254"/>
                    </a:lnTo>
                    <a:lnTo>
                      <a:pt x="74" y="258"/>
                    </a:lnTo>
                    <a:lnTo>
                      <a:pt x="74" y="258"/>
                    </a:lnTo>
                    <a:lnTo>
                      <a:pt x="76" y="258"/>
                    </a:lnTo>
                    <a:lnTo>
                      <a:pt x="76" y="260"/>
                    </a:lnTo>
                    <a:lnTo>
                      <a:pt x="76" y="262"/>
                    </a:lnTo>
                    <a:lnTo>
                      <a:pt x="78" y="264"/>
                    </a:lnTo>
                    <a:lnTo>
                      <a:pt x="78" y="266"/>
                    </a:lnTo>
                    <a:lnTo>
                      <a:pt x="78" y="268"/>
                    </a:lnTo>
                    <a:lnTo>
                      <a:pt x="76" y="278"/>
                    </a:lnTo>
                    <a:lnTo>
                      <a:pt x="76" y="282"/>
                    </a:lnTo>
                    <a:lnTo>
                      <a:pt x="76" y="282"/>
                    </a:lnTo>
                    <a:lnTo>
                      <a:pt x="76" y="284"/>
                    </a:lnTo>
                    <a:lnTo>
                      <a:pt x="76" y="286"/>
                    </a:lnTo>
                    <a:lnTo>
                      <a:pt x="78" y="288"/>
                    </a:lnTo>
                    <a:lnTo>
                      <a:pt x="78" y="288"/>
                    </a:lnTo>
                    <a:lnTo>
                      <a:pt x="78" y="290"/>
                    </a:lnTo>
                    <a:lnTo>
                      <a:pt x="78" y="290"/>
                    </a:lnTo>
                    <a:lnTo>
                      <a:pt x="82" y="292"/>
                    </a:lnTo>
                    <a:lnTo>
                      <a:pt x="78" y="292"/>
                    </a:lnTo>
                    <a:lnTo>
                      <a:pt x="78" y="292"/>
                    </a:lnTo>
                    <a:lnTo>
                      <a:pt x="78" y="292"/>
                    </a:lnTo>
                    <a:lnTo>
                      <a:pt x="78" y="296"/>
                    </a:lnTo>
                    <a:lnTo>
                      <a:pt x="80" y="298"/>
                    </a:lnTo>
                    <a:lnTo>
                      <a:pt x="80" y="296"/>
                    </a:lnTo>
                    <a:lnTo>
                      <a:pt x="82" y="294"/>
                    </a:lnTo>
                    <a:lnTo>
                      <a:pt x="82" y="296"/>
                    </a:lnTo>
                    <a:lnTo>
                      <a:pt x="82" y="298"/>
                    </a:lnTo>
                    <a:lnTo>
                      <a:pt x="80" y="300"/>
                    </a:lnTo>
                    <a:lnTo>
                      <a:pt x="80" y="302"/>
                    </a:lnTo>
                    <a:lnTo>
                      <a:pt x="80" y="304"/>
                    </a:lnTo>
                    <a:lnTo>
                      <a:pt x="82" y="304"/>
                    </a:lnTo>
                    <a:lnTo>
                      <a:pt x="82" y="308"/>
                    </a:lnTo>
                    <a:lnTo>
                      <a:pt x="82" y="310"/>
                    </a:lnTo>
                    <a:lnTo>
                      <a:pt x="84" y="312"/>
                    </a:lnTo>
                    <a:lnTo>
                      <a:pt x="84" y="316"/>
                    </a:lnTo>
                    <a:lnTo>
                      <a:pt x="86" y="322"/>
                    </a:lnTo>
                    <a:lnTo>
                      <a:pt x="86" y="324"/>
                    </a:lnTo>
                    <a:lnTo>
                      <a:pt x="88" y="328"/>
                    </a:lnTo>
                    <a:lnTo>
                      <a:pt x="92" y="342"/>
                    </a:lnTo>
                    <a:lnTo>
                      <a:pt x="94" y="348"/>
                    </a:lnTo>
                    <a:lnTo>
                      <a:pt x="94" y="350"/>
                    </a:lnTo>
                    <a:lnTo>
                      <a:pt x="96" y="352"/>
                    </a:lnTo>
                    <a:lnTo>
                      <a:pt x="98" y="356"/>
                    </a:lnTo>
                    <a:lnTo>
                      <a:pt x="98" y="356"/>
                    </a:lnTo>
                    <a:lnTo>
                      <a:pt x="100" y="356"/>
                    </a:lnTo>
                    <a:lnTo>
                      <a:pt x="100" y="358"/>
                    </a:lnTo>
                    <a:lnTo>
                      <a:pt x="100" y="358"/>
                    </a:lnTo>
                    <a:lnTo>
                      <a:pt x="100" y="360"/>
                    </a:lnTo>
                    <a:lnTo>
                      <a:pt x="102" y="362"/>
                    </a:lnTo>
                    <a:lnTo>
                      <a:pt x="100" y="362"/>
                    </a:lnTo>
                    <a:lnTo>
                      <a:pt x="102" y="362"/>
                    </a:lnTo>
                    <a:lnTo>
                      <a:pt x="102" y="366"/>
                    </a:lnTo>
                    <a:lnTo>
                      <a:pt x="104" y="370"/>
                    </a:lnTo>
                    <a:lnTo>
                      <a:pt x="106" y="370"/>
                    </a:lnTo>
                    <a:lnTo>
                      <a:pt x="108" y="374"/>
                    </a:lnTo>
                    <a:lnTo>
                      <a:pt x="108" y="374"/>
                    </a:lnTo>
                    <a:lnTo>
                      <a:pt x="110" y="376"/>
                    </a:lnTo>
                    <a:lnTo>
                      <a:pt x="110" y="378"/>
                    </a:lnTo>
                    <a:lnTo>
                      <a:pt x="110" y="378"/>
                    </a:lnTo>
                    <a:lnTo>
                      <a:pt x="112" y="382"/>
                    </a:lnTo>
                    <a:lnTo>
                      <a:pt x="112" y="384"/>
                    </a:lnTo>
                    <a:lnTo>
                      <a:pt x="112" y="386"/>
                    </a:lnTo>
                    <a:lnTo>
                      <a:pt x="114" y="388"/>
                    </a:lnTo>
                    <a:lnTo>
                      <a:pt x="116" y="392"/>
                    </a:lnTo>
                    <a:lnTo>
                      <a:pt x="116" y="394"/>
                    </a:lnTo>
                    <a:lnTo>
                      <a:pt x="116" y="394"/>
                    </a:lnTo>
                    <a:lnTo>
                      <a:pt x="118" y="402"/>
                    </a:lnTo>
                    <a:lnTo>
                      <a:pt x="118" y="404"/>
                    </a:lnTo>
                    <a:lnTo>
                      <a:pt x="120" y="406"/>
                    </a:lnTo>
                    <a:lnTo>
                      <a:pt x="122" y="412"/>
                    </a:lnTo>
                    <a:lnTo>
                      <a:pt x="126" y="420"/>
                    </a:lnTo>
                    <a:lnTo>
                      <a:pt x="126" y="422"/>
                    </a:lnTo>
                    <a:lnTo>
                      <a:pt x="128" y="422"/>
                    </a:lnTo>
                    <a:lnTo>
                      <a:pt x="130" y="426"/>
                    </a:lnTo>
                    <a:lnTo>
                      <a:pt x="132" y="428"/>
                    </a:lnTo>
                    <a:lnTo>
                      <a:pt x="134" y="432"/>
                    </a:lnTo>
                    <a:lnTo>
                      <a:pt x="134" y="434"/>
                    </a:lnTo>
                    <a:lnTo>
                      <a:pt x="136" y="438"/>
                    </a:lnTo>
                    <a:lnTo>
                      <a:pt x="138" y="444"/>
                    </a:lnTo>
                    <a:lnTo>
                      <a:pt x="142" y="450"/>
                    </a:lnTo>
                    <a:lnTo>
                      <a:pt x="142" y="452"/>
                    </a:lnTo>
                    <a:lnTo>
                      <a:pt x="144" y="454"/>
                    </a:lnTo>
                    <a:lnTo>
                      <a:pt x="144" y="454"/>
                    </a:lnTo>
                    <a:lnTo>
                      <a:pt x="144" y="456"/>
                    </a:lnTo>
                    <a:lnTo>
                      <a:pt x="144" y="458"/>
                    </a:lnTo>
                    <a:lnTo>
                      <a:pt x="144" y="458"/>
                    </a:lnTo>
                    <a:lnTo>
                      <a:pt x="146" y="458"/>
                    </a:lnTo>
                    <a:lnTo>
                      <a:pt x="148" y="467"/>
                    </a:lnTo>
                    <a:lnTo>
                      <a:pt x="148" y="467"/>
                    </a:lnTo>
                    <a:lnTo>
                      <a:pt x="146" y="467"/>
                    </a:lnTo>
                    <a:lnTo>
                      <a:pt x="146" y="463"/>
                    </a:lnTo>
                    <a:lnTo>
                      <a:pt x="146" y="460"/>
                    </a:lnTo>
                    <a:lnTo>
                      <a:pt x="144" y="460"/>
                    </a:lnTo>
                    <a:lnTo>
                      <a:pt x="144" y="458"/>
                    </a:lnTo>
                    <a:lnTo>
                      <a:pt x="146" y="465"/>
                    </a:lnTo>
                    <a:lnTo>
                      <a:pt x="146" y="469"/>
                    </a:lnTo>
                    <a:lnTo>
                      <a:pt x="148" y="473"/>
                    </a:lnTo>
                    <a:lnTo>
                      <a:pt x="148" y="473"/>
                    </a:lnTo>
                    <a:lnTo>
                      <a:pt x="148" y="473"/>
                    </a:lnTo>
                    <a:lnTo>
                      <a:pt x="148" y="473"/>
                    </a:lnTo>
                    <a:lnTo>
                      <a:pt x="148" y="475"/>
                    </a:lnTo>
                    <a:lnTo>
                      <a:pt x="150" y="479"/>
                    </a:lnTo>
                    <a:lnTo>
                      <a:pt x="150" y="479"/>
                    </a:lnTo>
                    <a:lnTo>
                      <a:pt x="156" y="487"/>
                    </a:lnTo>
                    <a:lnTo>
                      <a:pt x="158" y="489"/>
                    </a:lnTo>
                    <a:lnTo>
                      <a:pt x="162" y="491"/>
                    </a:lnTo>
                    <a:lnTo>
                      <a:pt x="166" y="493"/>
                    </a:lnTo>
                    <a:lnTo>
                      <a:pt x="166" y="491"/>
                    </a:lnTo>
                    <a:lnTo>
                      <a:pt x="170" y="491"/>
                    </a:lnTo>
                    <a:lnTo>
                      <a:pt x="174" y="487"/>
                    </a:lnTo>
                    <a:lnTo>
                      <a:pt x="174" y="485"/>
                    </a:lnTo>
                    <a:lnTo>
                      <a:pt x="174" y="483"/>
                    </a:lnTo>
                    <a:lnTo>
                      <a:pt x="176" y="479"/>
                    </a:lnTo>
                    <a:lnTo>
                      <a:pt x="176" y="477"/>
                    </a:lnTo>
                    <a:lnTo>
                      <a:pt x="180" y="475"/>
                    </a:lnTo>
                    <a:lnTo>
                      <a:pt x="188" y="471"/>
                    </a:lnTo>
                    <a:lnTo>
                      <a:pt x="192" y="471"/>
                    </a:lnTo>
                    <a:lnTo>
                      <a:pt x="194" y="473"/>
                    </a:lnTo>
                    <a:lnTo>
                      <a:pt x="194" y="471"/>
                    </a:lnTo>
                    <a:lnTo>
                      <a:pt x="192" y="471"/>
                    </a:lnTo>
                    <a:lnTo>
                      <a:pt x="190" y="471"/>
                    </a:lnTo>
                    <a:lnTo>
                      <a:pt x="188" y="471"/>
                    </a:lnTo>
                    <a:lnTo>
                      <a:pt x="188" y="469"/>
                    </a:lnTo>
                    <a:lnTo>
                      <a:pt x="186" y="469"/>
                    </a:lnTo>
                    <a:lnTo>
                      <a:pt x="186" y="467"/>
                    </a:lnTo>
                    <a:lnTo>
                      <a:pt x="188" y="465"/>
                    </a:lnTo>
                    <a:lnTo>
                      <a:pt x="192" y="456"/>
                    </a:lnTo>
                    <a:lnTo>
                      <a:pt x="192" y="454"/>
                    </a:lnTo>
                    <a:lnTo>
                      <a:pt x="192" y="452"/>
                    </a:lnTo>
                    <a:lnTo>
                      <a:pt x="194" y="452"/>
                    </a:lnTo>
                    <a:lnTo>
                      <a:pt x="196" y="452"/>
                    </a:lnTo>
                    <a:lnTo>
                      <a:pt x="196" y="452"/>
                    </a:lnTo>
                    <a:lnTo>
                      <a:pt x="198" y="452"/>
                    </a:lnTo>
                    <a:lnTo>
                      <a:pt x="200" y="452"/>
                    </a:lnTo>
                    <a:lnTo>
                      <a:pt x="200" y="452"/>
                    </a:lnTo>
                    <a:lnTo>
                      <a:pt x="200" y="444"/>
                    </a:lnTo>
                    <a:lnTo>
                      <a:pt x="200" y="436"/>
                    </a:lnTo>
                    <a:lnTo>
                      <a:pt x="200" y="434"/>
                    </a:lnTo>
                    <a:lnTo>
                      <a:pt x="198" y="434"/>
                    </a:lnTo>
                    <a:lnTo>
                      <a:pt x="198" y="434"/>
                    </a:lnTo>
                    <a:lnTo>
                      <a:pt x="198" y="434"/>
                    </a:lnTo>
                    <a:lnTo>
                      <a:pt x="198" y="432"/>
                    </a:lnTo>
                    <a:lnTo>
                      <a:pt x="198" y="430"/>
                    </a:lnTo>
                    <a:lnTo>
                      <a:pt x="198" y="428"/>
                    </a:lnTo>
                    <a:lnTo>
                      <a:pt x="198" y="422"/>
                    </a:lnTo>
                    <a:lnTo>
                      <a:pt x="200" y="418"/>
                    </a:lnTo>
                    <a:lnTo>
                      <a:pt x="202" y="416"/>
                    </a:lnTo>
                    <a:lnTo>
                      <a:pt x="202" y="414"/>
                    </a:lnTo>
                    <a:lnTo>
                      <a:pt x="204" y="410"/>
                    </a:lnTo>
                    <a:lnTo>
                      <a:pt x="204" y="398"/>
                    </a:lnTo>
                    <a:lnTo>
                      <a:pt x="204" y="396"/>
                    </a:lnTo>
                    <a:lnTo>
                      <a:pt x="202" y="394"/>
                    </a:lnTo>
                    <a:lnTo>
                      <a:pt x="200" y="394"/>
                    </a:lnTo>
                    <a:lnTo>
                      <a:pt x="202" y="392"/>
                    </a:lnTo>
                    <a:lnTo>
                      <a:pt x="202" y="394"/>
                    </a:lnTo>
                    <a:lnTo>
                      <a:pt x="204" y="394"/>
                    </a:lnTo>
                    <a:lnTo>
                      <a:pt x="204" y="396"/>
                    </a:lnTo>
                    <a:lnTo>
                      <a:pt x="202" y="392"/>
                    </a:lnTo>
                    <a:lnTo>
                      <a:pt x="202" y="390"/>
                    </a:lnTo>
                    <a:lnTo>
                      <a:pt x="202" y="388"/>
                    </a:lnTo>
                    <a:lnTo>
                      <a:pt x="200" y="386"/>
                    </a:lnTo>
                    <a:lnTo>
                      <a:pt x="200" y="382"/>
                    </a:lnTo>
                    <a:lnTo>
                      <a:pt x="200" y="380"/>
                    </a:lnTo>
                    <a:lnTo>
                      <a:pt x="200" y="380"/>
                    </a:lnTo>
                    <a:lnTo>
                      <a:pt x="200" y="378"/>
                    </a:lnTo>
                    <a:lnTo>
                      <a:pt x="200" y="376"/>
                    </a:lnTo>
                    <a:lnTo>
                      <a:pt x="200" y="372"/>
                    </a:lnTo>
                    <a:lnTo>
                      <a:pt x="198" y="366"/>
                    </a:lnTo>
                    <a:lnTo>
                      <a:pt x="198" y="362"/>
                    </a:lnTo>
                    <a:lnTo>
                      <a:pt x="200" y="356"/>
                    </a:lnTo>
                    <a:lnTo>
                      <a:pt x="202" y="354"/>
                    </a:lnTo>
                    <a:lnTo>
                      <a:pt x="206" y="352"/>
                    </a:lnTo>
                    <a:lnTo>
                      <a:pt x="206" y="352"/>
                    </a:lnTo>
                    <a:lnTo>
                      <a:pt x="208" y="352"/>
                    </a:lnTo>
                    <a:lnTo>
                      <a:pt x="208" y="354"/>
                    </a:lnTo>
                    <a:lnTo>
                      <a:pt x="210" y="354"/>
                    </a:lnTo>
                    <a:lnTo>
                      <a:pt x="210" y="354"/>
                    </a:lnTo>
                    <a:lnTo>
                      <a:pt x="212" y="354"/>
                    </a:lnTo>
                    <a:lnTo>
                      <a:pt x="212" y="354"/>
                    </a:lnTo>
                    <a:lnTo>
                      <a:pt x="212" y="352"/>
                    </a:lnTo>
                    <a:lnTo>
                      <a:pt x="214" y="352"/>
                    </a:lnTo>
                    <a:lnTo>
                      <a:pt x="214" y="346"/>
                    </a:lnTo>
                    <a:lnTo>
                      <a:pt x="216" y="344"/>
                    </a:lnTo>
                    <a:lnTo>
                      <a:pt x="216" y="344"/>
                    </a:lnTo>
                    <a:lnTo>
                      <a:pt x="222" y="344"/>
                    </a:lnTo>
                    <a:lnTo>
                      <a:pt x="222" y="344"/>
                    </a:lnTo>
                    <a:lnTo>
                      <a:pt x="228" y="342"/>
                    </a:lnTo>
                    <a:lnTo>
                      <a:pt x="230" y="340"/>
                    </a:lnTo>
                    <a:lnTo>
                      <a:pt x="230" y="338"/>
                    </a:lnTo>
                    <a:lnTo>
                      <a:pt x="230" y="338"/>
                    </a:lnTo>
                    <a:lnTo>
                      <a:pt x="232" y="336"/>
                    </a:lnTo>
                    <a:lnTo>
                      <a:pt x="230" y="336"/>
                    </a:lnTo>
                    <a:lnTo>
                      <a:pt x="230" y="334"/>
                    </a:lnTo>
                    <a:lnTo>
                      <a:pt x="230" y="334"/>
                    </a:lnTo>
                    <a:lnTo>
                      <a:pt x="230" y="332"/>
                    </a:lnTo>
                    <a:lnTo>
                      <a:pt x="230" y="330"/>
                    </a:lnTo>
                    <a:lnTo>
                      <a:pt x="234" y="328"/>
                    </a:lnTo>
                    <a:lnTo>
                      <a:pt x="240" y="324"/>
                    </a:lnTo>
                    <a:lnTo>
                      <a:pt x="242" y="322"/>
                    </a:lnTo>
                    <a:lnTo>
                      <a:pt x="246" y="318"/>
                    </a:lnTo>
                    <a:lnTo>
                      <a:pt x="248" y="314"/>
                    </a:lnTo>
                    <a:lnTo>
                      <a:pt x="250" y="314"/>
                    </a:lnTo>
                    <a:lnTo>
                      <a:pt x="256" y="310"/>
                    </a:lnTo>
                    <a:lnTo>
                      <a:pt x="256" y="308"/>
                    </a:lnTo>
                    <a:lnTo>
                      <a:pt x="260" y="302"/>
                    </a:lnTo>
                    <a:lnTo>
                      <a:pt x="262" y="298"/>
                    </a:lnTo>
                    <a:lnTo>
                      <a:pt x="264" y="298"/>
                    </a:lnTo>
                    <a:lnTo>
                      <a:pt x="264" y="296"/>
                    </a:lnTo>
                    <a:lnTo>
                      <a:pt x="264" y="294"/>
                    </a:lnTo>
                    <a:lnTo>
                      <a:pt x="270" y="288"/>
                    </a:lnTo>
                    <a:lnTo>
                      <a:pt x="274" y="286"/>
                    </a:lnTo>
                    <a:lnTo>
                      <a:pt x="274" y="286"/>
                    </a:lnTo>
                    <a:lnTo>
                      <a:pt x="272" y="284"/>
                    </a:lnTo>
                    <a:lnTo>
                      <a:pt x="270" y="286"/>
                    </a:lnTo>
                    <a:lnTo>
                      <a:pt x="270" y="286"/>
                    </a:lnTo>
                    <a:lnTo>
                      <a:pt x="270" y="286"/>
                    </a:lnTo>
                    <a:lnTo>
                      <a:pt x="270" y="284"/>
                    </a:lnTo>
                    <a:lnTo>
                      <a:pt x="274" y="280"/>
                    </a:lnTo>
                    <a:lnTo>
                      <a:pt x="274" y="280"/>
                    </a:lnTo>
                    <a:lnTo>
                      <a:pt x="276" y="282"/>
                    </a:lnTo>
                    <a:lnTo>
                      <a:pt x="276" y="284"/>
                    </a:lnTo>
                    <a:lnTo>
                      <a:pt x="274" y="284"/>
                    </a:lnTo>
                    <a:lnTo>
                      <a:pt x="274" y="284"/>
                    </a:lnTo>
                    <a:lnTo>
                      <a:pt x="276" y="284"/>
                    </a:lnTo>
                    <a:lnTo>
                      <a:pt x="280" y="282"/>
                    </a:lnTo>
                    <a:lnTo>
                      <a:pt x="286" y="280"/>
                    </a:lnTo>
                    <a:lnTo>
                      <a:pt x="286" y="280"/>
                    </a:lnTo>
                    <a:lnTo>
                      <a:pt x="286" y="280"/>
                    </a:lnTo>
                    <a:lnTo>
                      <a:pt x="286" y="280"/>
                    </a:lnTo>
                    <a:lnTo>
                      <a:pt x="286" y="278"/>
                    </a:lnTo>
                    <a:lnTo>
                      <a:pt x="286" y="278"/>
                    </a:lnTo>
                    <a:lnTo>
                      <a:pt x="288" y="278"/>
                    </a:lnTo>
                    <a:lnTo>
                      <a:pt x="288" y="278"/>
                    </a:lnTo>
                    <a:lnTo>
                      <a:pt x="290" y="276"/>
                    </a:lnTo>
                    <a:lnTo>
                      <a:pt x="292" y="274"/>
                    </a:lnTo>
                    <a:lnTo>
                      <a:pt x="292" y="272"/>
                    </a:lnTo>
                    <a:lnTo>
                      <a:pt x="292" y="272"/>
                    </a:lnTo>
                    <a:lnTo>
                      <a:pt x="294" y="270"/>
                    </a:lnTo>
                    <a:lnTo>
                      <a:pt x="294" y="268"/>
                    </a:lnTo>
                    <a:lnTo>
                      <a:pt x="296" y="266"/>
                    </a:lnTo>
                    <a:lnTo>
                      <a:pt x="294" y="266"/>
                    </a:lnTo>
                    <a:lnTo>
                      <a:pt x="294" y="262"/>
                    </a:lnTo>
                    <a:lnTo>
                      <a:pt x="292" y="260"/>
                    </a:lnTo>
                    <a:lnTo>
                      <a:pt x="292" y="256"/>
                    </a:lnTo>
                    <a:lnTo>
                      <a:pt x="294" y="254"/>
                    </a:lnTo>
                    <a:lnTo>
                      <a:pt x="296" y="252"/>
                    </a:lnTo>
                    <a:lnTo>
                      <a:pt x="298" y="252"/>
                    </a:lnTo>
                    <a:lnTo>
                      <a:pt x="304" y="250"/>
                    </a:lnTo>
                    <a:lnTo>
                      <a:pt x="306" y="248"/>
                    </a:lnTo>
                    <a:lnTo>
                      <a:pt x="308" y="246"/>
                    </a:lnTo>
                    <a:lnTo>
                      <a:pt x="310" y="244"/>
                    </a:lnTo>
                    <a:lnTo>
                      <a:pt x="310" y="242"/>
                    </a:lnTo>
                    <a:lnTo>
                      <a:pt x="310" y="242"/>
                    </a:lnTo>
                    <a:lnTo>
                      <a:pt x="310" y="240"/>
                    </a:lnTo>
                    <a:lnTo>
                      <a:pt x="308" y="240"/>
                    </a:lnTo>
                    <a:lnTo>
                      <a:pt x="308" y="238"/>
                    </a:lnTo>
                    <a:lnTo>
                      <a:pt x="306" y="236"/>
                    </a:lnTo>
                    <a:lnTo>
                      <a:pt x="308" y="238"/>
                    </a:lnTo>
                    <a:lnTo>
                      <a:pt x="310" y="240"/>
                    </a:lnTo>
                    <a:lnTo>
                      <a:pt x="312" y="240"/>
                    </a:lnTo>
                    <a:lnTo>
                      <a:pt x="312" y="242"/>
                    </a:lnTo>
                    <a:lnTo>
                      <a:pt x="310" y="246"/>
                    </a:lnTo>
                    <a:lnTo>
                      <a:pt x="310" y="248"/>
                    </a:lnTo>
                    <a:lnTo>
                      <a:pt x="312" y="250"/>
                    </a:lnTo>
                    <a:lnTo>
                      <a:pt x="314" y="250"/>
                    </a:lnTo>
                    <a:lnTo>
                      <a:pt x="314" y="248"/>
                    </a:lnTo>
                    <a:lnTo>
                      <a:pt x="314" y="248"/>
                    </a:lnTo>
                    <a:lnTo>
                      <a:pt x="314" y="248"/>
                    </a:lnTo>
                    <a:lnTo>
                      <a:pt x="316" y="250"/>
                    </a:lnTo>
                    <a:lnTo>
                      <a:pt x="318" y="250"/>
                    </a:lnTo>
                    <a:lnTo>
                      <a:pt x="318" y="248"/>
                    </a:lnTo>
                    <a:lnTo>
                      <a:pt x="318" y="246"/>
                    </a:lnTo>
                    <a:lnTo>
                      <a:pt x="318" y="242"/>
                    </a:lnTo>
                    <a:lnTo>
                      <a:pt x="318" y="242"/>
                    </a:lnTo>
                    <a:lnTo>
                      <a:pt x="320" y="242"/>
                    </a:lnTo>
                    <a:lnTo>
                      <a:pt x="320" y="242"/>
                    </a:lnTo>
                    <a:lnTo>
                      <a:pt x="320" y="244"/>
                    </a:lnTo>
                    <a:lnTo>
                      <a:pt x="320" y="248"/>
                    </a:lnTo>
                    <a:lnTo>
                      <a:pt x="320" y="250"/>
                    </a:lnTo>
                    <a:lnTo>
                      <a:pt x="320" y="250"/>
                    </a:lnTo>
                    <a:lnTo>
                      <a:pt x="320" y="250"/>
                    </a:lnTo>
                    <a:lnTo>
                      <a:pt x="322" y="250"/>
                    </a:lnTo>
                    <a:lnTo>
                      <a:pt x="322" y="248"/>
                    </a:lnTo>
                    <a:lnTo>
                      <a:pt x="324" y="250"/>
                    </a:lnTo>
                    <a:lnTo>
                      <a:pt x="324" y="250"/>
                    </a:lnTo>
                    <a:lnTo>
                      <a:pt x="326" y="250"/>
                    </a:lnTo>
                    <a:lnTo>
                      <a:pt x="326" y="248"/>
                    </a:lnTo>
                    <a:lnTo>
                      <a:pt x="324" y="246"/>
                    </a:lnTo>
                    <a:lnTo>
                      <a:pt x="324" y="244"/>
                    </a:lnTo>
                    <a:lnTo>
                      <a:pt x="324" y="244"/>
                    </a:lnTo>
                    <a:lnTo>
                      <a:pt x="324" y="242"/>
                    </a:lnTo>
                    <a:lnTo>
                      <a:pt x="324" y="240"/>
                    </a:lnTo>
                    <a:lnTo>
                      <a:pt x="324" y="238"/>
                    </a:lnTo>
                    <a:lnTo>
                      <a:pt x="322" y="234"/>
                    </a:lnTo>
                    <a:lnTo>
                      <a:pt x="322" y="232"/>
                    </a:lnTo>
                    <a:lnTo>
                      <a:pt x="322" y="232"/>
                    </a:lnTo>
                    <a:lnTo>
                      <a:pt x="322" y="230"/>
                    </a:lnTo>
                    <a:lnTo>
                      <a:pt x="320" y="228"/>
                    </a:lnTo>
                    <a:lnTo>
                      <a:pt x="320" y="226"/>
                    </a:lnTo>
                    <a:lnTo>
                      <a:pt x="320" y="224"/>
                    </a:lnTo>
                    <a:lnTo>
                      <a:pt x="320" y="222"/>
                    </a:lnTo>
                    <a:lnTo>
                      <a:pt x="320" y="222"/>
                    </a:lnTo>
                    <a:lnTo>
                      <a:pt x="318" y="222"/>
                    </a:lnTo>
                    <a:lnTo>
                      <a:pt x="316" y="220"/>
                    </a:lnTo>
                    <a:lnTo>
                      <a:pt x="316" y="220"/>
                    </a:lnTo>
                    <a:lnTo>
                      <a:pt x="316" y="218"/>
                    </a:lnTo>
                    <a:lnTo>
                      <a:pt x="316" y="216"/>
                    </a:lnTo>
                    <a:lnTo>
                      <a:pt x="314" y="216"/>
                    </a:lnTo>
                    <a:lnTo>
                      <a:pt x="314" y="216"/>
                    </a:lnTo>
                    <a:lnTo>
                      <a:pt x="314" y="214"/>
                    </a:lnTo>
                    <a:lnTo>
                      <a:pt x="314" y="214"/>
                    </a:lnTo>
                    <a:lnTo>
                      <a:pt x="314" y="210"/>
                    </a:lnTo>
                    <a:lnTo>
                      <a:pt x="314" y="208"/>
                    </a:lnTo>
                    <a:lnTo>
                      <a:pt x="314" y="206"/>
                    </a:lnTo>
                    <a:lnTo>
                      <a:pt x="314" y="204"/>
                    </a:lnTo>
                    <a:lnTo>
                      <a:pt x="314" y="204"/>
                    </a:lnTo>
                    <a:lnTo>
                      <a:pt x="314" y="202"/>
                    </a:lnTo>
                    <a:lnTo>
                      <a:pt x="314" y="202"/>
                    </a:lnTo>
                    <a:lnTo>
                      <a:pt x="310" y="202"/>
                    </a:lnTo>
                    <a:lnTo>
                      <a:pt x="310" y="200"/>
                    </a:lnTo>
                    <a:lnTo>
                      <a:pt x="308" y="200"/>
                    </a:lnTo>
                    <a:lnTo>
                      <a:pt x="308" y="198"/>
                    </a:lnTo>
                    <a:lnTo>
                      <a:pt x="306" y="200"/>
                    </a:lnTo>
                    <a:lnTo>
                      <a:pt x="306" y="198"/>
                    </a:lnTo>
                    <a:lnTo>
                      <a:pt x="304" y="198"/>
                    </a:lnTo>
                    <a:lnTo>
                      <a:pt x="302" y="196"/>
                    </a:lnTo>
                    <a:lnTo>
                      <a:pt x="302" y="196"/>
                    </a:lnTo>
                    <a:lnTo>
                      <a:pt x="302" y="194"/>
                    </a:lnTo>
                    <a:lnTo>
                      <a:pt x="304" y="192"/>
                    </a:lnTo>
                    <a:lnTo>
                      <a:pt x="304" y="192"/>
                    </a:lnTo>
                    <a:lnTo>
                      <a:pt x="306" y="192"/>
                    </a:lnTo>
                    <a:lnTo>
                      <a:pt x="306" y="192"/>
                    </a:lnTo>
                    <a:lnTo>
                      <a:pt x="308" y="190"/>
                    </a:lnTo>
                    <a:lnTo>
                      <a:pt x="308" y="186"/>
                    </a:lnTo>
                    <a:lnTo>
                      <a:pt x="310" y="186"/>
                    </a:lnTo>
                    <a:lnTo>
                      <a:pt x="312" y="186"/>
                    </a:lnTo>
                    <a:lnTo>
                      <a:pt x="312" y="186"/>
                    </a:lnTo>
                    <a:lnTo>
                      <a:pt x="314" y="186"/>
                    </a:lnTo>
                    <a:lnTo>
                      <a:pt x="314" y="186"/>
                    </a:lnTo>
                    <a:lnTo>
                      <a:pt x="316" y="186"/>
                    </a:lnTo>
                    <a:lnTo>
                      <a:pt x="316" y="186"/>
                    </a:lnTo>
                    <a:lnTo>
                      <a:pt x="316" y="184"/>
                    </a:lnTo>
                    <a:lnTo>
                      <a:pt x="314" y="184"/>
                    </a:lnTo>
                    <a:lnTo>
                      <a:pt x="314" y="184"/>
                    </a:lnTo>
                    <a:lnTo>
                      <a:pt x="312" y="182"/>
                    </a:lnTo>
                    <a:lnTo>
                      <a:pt x="312" y="180"/>
                    </a:lnTo>
                    <a:lnTo>
                      <a:pt x="310" y="180"/>
                    </a:lnTo>
                    <a:lnTo>
                      <a:pt x="308" y="180"/>
                    </a:lnTo>
                    <a:lnTo>
                      <a:pt x="306" y="180"/>
                    </a:lnTo>
                    <a:lnTo>
                      <a:pt x="306" y="178"/>
                    </a:lnTo>
                    <a:lnTo>
                      <a:pt x="304" y="176"/>
                    </a:lnTo>
                    <a:lnTo>
                      <a:pt x="302" y="176"/>
                    </a:lnTo>
                    <a:lnTo>
                      <a:pt x="300" y="174"/>
                    </a:lnTo>
                    <a:lnTo>
                      <a:pt x="300" y="174"/>
                    </a:lnTo>
                    <a:lnTo>
                      <a:pt x="300" y="172"/>
                    </a:lnTo>
                    <a:lnTo>
                      <a:pt x="300" y="172"/>
                    </a:lnTo>
                    <a:lnTo>
                      <a:pt x="300" y="170"/>
                    </a:lnTo>
                    <a:lnTo>
                      <a:pt x="302" y="168"/>
                    </a:lnTo>
                    <a:lnTo>
                      <a:pt x="304" y="168"/>
                    </a:lnTo>
                    <a:lnTo>
                      <a:pt x="304" y="166"/>
                    </a:lnTo>
                    <a:lnTo>
                      <a:pt x="304" y="166"/>
                    </a:lnTo>
                    <a:lnTo>
                      <a:pt x="304" y="164"/>
                    </a:lnTo>
                    <a:lnTo>
                      <a:pt x="304" y="164"/>
                    </a:lnTo>
                    <a:lnTo>
                      <a:pt x="304" y="164"/>
                    </a:lnTo>
                    <a:lnTo>
                      <a:pt x="302" y="164"/>
                    </a:lnTo>
                    <a:lnTo>
                      <a:pt x="302" y="162"/>
                    </a:lnTo>
                    <a:lnTo>
                      <a:pt x="302" y="162"/>
                    </a:lnTo>
                    <a:lnTo>
                      <a:pt x="304" y="162"/>
                    </a:lnTo>
                    <a:lnTo>
                      <a:pt x="306" y="162"/>
                    </a:lnTo>
                    <a:lnTo>
                      <a:pt x="308" y="164"/>
                    </a:lnTo>
                    <a:lnTo>
                      <a:pt x="308" y="166"/>
                    </a:lnTo>
                    <a:lnTo>
                      <a:pt x="308" y="166"/>
                    </a:lnTo>
                    <a:lnTo>
                      <a:pt x="310" y="166"/>
                    </a:lnTo>
                    <a:lnTo>
                      <a:pt x="310" y="166"/>
                    </a:lnTo>
                    <a:lnTo>
                      <a:pt x="310" y="168"/>
                    </a:lnTo>
                    <a:lnTo>
                      <a:pt x="312" y="168"/>
                    </a:lnTo>
                    <a:lnTo>
                      <a:pt x="312" y="168"/>
                    </a:lnTo>
                    <a:lnTo>
                      <a:pt x="312" y="168"/>
                    </a:lnTo>
                    <a:lnTo>
                      <a:pt x="314" y="166"/>
                    </a:lnTo>
                    <a:lnTo>
                      <a:pt x="312" y="166"/>
                    </a:lnTo>
                    <a:lnTo>
                      <a:pt x="312" y="166"/>
                    </a:lnTo>
                    <a:lnTo>
                      <a:pt x="312" y="164"/>
                    </a:lnTo>
                    <a:lnTo>
                      <a:pt x="312" y="164"/>
                    </a:lnTo>
                    <a:lnTo>
                      <a:pt x="314" y="164"/>
                    </a:lnTo>
                    <a:lnTo>
                      <a:pt x="314" y="166"/>
                    </a:lnTo>
                    <a:lnTo>
                      <a:pt x="314" y="166"/>
                    </a:lnTo>
                    <a:lnTo>
                      <a:pt x="316" y="168"/>
                    </a:lnTo>
                    <a:lnTo>
                      <a:pt x="316" y="170"/>
                    </a:lnTo>
                    <a:lnTo>
                      <a:pt x="318" y="172"/>
                    </a:lnTo>
                    <a:lnTo>
                      <a:pt x="320" y="172"/>
                    </a:lnTo>
                    <a:lnTo>
                      <a:pt x="322" y="172"/>
                    </a:lnTo>
                    <a:lnTo>
                      <a:pt x="322" y="172"/>
                    </a:lnTo>
                    <a:lnTo>
                      <a:pt x="322" y="170"/>
                    </a:lnTo>
                    <a:lnTo>
                      <a:pt x="322" y="170"/>
                    </a:lnTo>
                    <a:lnTo>
                      <a:pt x="322" y="168"/>
                    </a:lnTo>
                    <a:lnTo>
                      <a:pt x="322" y="168"/>
                    </a:lnTo>
                    <a:lnTo>
                      <a:pt x="324" y="168"/>
                    </a:lnTo>
                    <a:lnTo>
                      <a:pt x="324" y="168"/>
                    </a:lnTo>
                    <a:lnTo>
                      <a:pt x="326" y="172"/>
                    </a:lnTo>
                    <a:lnTo>
                      <a:pt x="326" y="174"/>
                    </a:lnTo>
                    <a:lnTo>
                      <a:pt x="328" y="180"/>
                    </a:lnTo>
                    <a:lnTo>
                      <a:pt x="328" y="182"/>
                    </a:lnTo>
                    <a:lnTo>
                      <a:pt x="328" y="184"/>
                    </a:lnTo>
                    <a:lnTo>
                      <a:pt x="328" y="184"/>
                    </a:lnTo>
                    <a:lnTo>
                      <a:pt x="328" y="184"/>
                    </a:lnTo>
                    <a:lnTo>
                      <a:pt x="330" y="184"/>
                    </a:lnTo>
                    <a:lnTo>
                      <a:pt x="332" y="186"/>
                    </a:lnTo>
                    <a:lnTo>
                      <a:pt x="334" y="186"/>
                    </a:lnTo>
                    <a:lnTo>
                      <a:pt x="336" y="186"/>
                    </a:lnTo>
                    <a:lnTo>
                      <a:pt x="338" y="186"/>
                    </a:lnTo>
                    <a:lnTo>
                      <a:pt x="340" y="186"/>
                    </a:lnTo>
                    <a:lnTo>
                      <a:pt x="342" y="186"/>
                    </a:lnTo>
                    <a:lnTo>
                      <a:pt x="344" y="186"/>
                    </a:lnTo>
                    <a:lnTo>
                      <a:pt x="348" y="186"/>
                    </a:lnTo>
                    <a:lnTo>
                      <a:pt x="352" y="186"/>
                    </a:lnTo>
                    <a:lnTo>
                      <a:pt x="354" y="186"/>
                    </a:lnTo>
                    <a:lnTo>
                      <a:pt x="354" y="188"/>
                    </a:lnTo>
                    <a:lnTo>
                      <a:pt x="358" y="186"/>
                    </a:lnTo>
                    <a:lnTo>
                      <a:pt x="364" y="186"/>
                    </a:lnTo>
                    <a:lnTo>
                      <a:pt x="366" y="188"/>
                    </a:lnTo>
                    <a:lnTo>
                      <a:pt x="368" y="190"/>
                    </a:lnTo>
                    <a:lnTo>
                      <a:pt x="370" y="190"/>
                    </a:lnTo>
                    <a:lnTo>
                      <a:pt x="370" y="192"/>
                    </a:lnTo>
                    <a:lnTo>
                      <a:pt x="370" y="192"/>
                    </a:lnTo>
                    <a:lnTo>
                      <a:pt x="370" y="192"/>
                    </a:lnTo>
                    <a:lnTo>
                      <a:pt x="370" y="192"/>
                    </a:lnTo>
                    <a:lnTo>
                      <a:pt x="368" y="192"/>
                    </a:lnTo>
                    <a:lnTo>
                      <a:pt x="366" y="192"/>
                    </a:lnTo>
                    <a:lnTo>
                      <a:pt x="368" y="194"/>
                    </a:lnTo>
                    <a:lnTo>
                      <a:pt x="368" y="194"/>
                    </a:lnTo>
                    <a:lnTo>
                      <a:pt x="366" y="196"/>
                    </a:lnTo>
                    <a:lnTo>
                      <a:pt x="366" y="198"/>
                    </a:lnTo>
                    <a:lnTo>
                      <a:pt x="366" y="200"/>
                    </a:lnTo>
                    <a:lnTo>
                      <a:pt x="366" y="200"/>
                    </a:lnTo>
                    <a:lnTo>
                      <a:pt x="366" y="200"/>
                    </a:lnTo>
                    <a:lnTo>
                      <a:pt x="364" y="200"/>
                    </a:lnTo>
                    <a:lnTo>
                      <a:pt x="364" y="202"/>
                    </a:lnTo>
                    <a:lnTo>
                      <a:pt x="364" y="202"/>
                    </a:lnTo>
                    <a:lnTo>
                      <a:pt x="364" y="202"/>
                    </a:lnTo>
                    <a:lnTo>
                      <a:pt x="364" y="204"/>
                    </a:lnTo>
                    <a:lnTo>
                      <a:pt x="362" y="204"/>
                    </a:lnTo>
                    <a:lnTo>
                      <a:pt x="362" y="204"/>
                    </a:lnTo>
                    <a:lnTo>
                      <a:pt x="360" y="204"/>
                    </a:lnTo>
                    <a:lnTo>
                      <a:pt x="360" y="204"/>
                    </a:lnTo>
                    <a:lnTo>
                      <a:pt x="360" y="204"/>
                    </a:lnTo>
                    <a:lnTo>
                      <a:pt x="358" y="206"/>
                    </a:lnTo>
                    <a:lnTo>
                      <a:pt x="358" y="206"/>
                    </a:lnTo>
                    <a:lnTo>
                      <a:pt x="356" y="206"/>
                    </a:lnTo>
                    <a:lnTo>
                      <a:pt x="356" y="206"/>
                    </a:lnTo>
                    <a:lnTo>
                      <a:pt x="356" y="206"/>
                    </a:lnTo>
                    <a:lnTo>
                      <a:pt x="356" y="208"/>
                    </a:lnTo>
                    <a:lnTo>
                      <a:pt x="354" y="208"/>
                    </a:lnTo>
                    <a:lnTo>
                      <a:pt x="354" y="212"/>
                    </a:lnTo>
                    <a:lnTo>
                      <a:pt x="354" y="214"/>
                    </a:lnTo>
                    <a:lnTo>
                      <a:pt x="354" y="214"/>
                    </a:lnTo>
                    <a:lnTo>
                      <a:pt x="356" y="218"/>
                    </a:lnTo>
                    <a:lnTo>
                      <a:pt x="358" y="224"/>
                    </a:lnTo>
                    <a:lnTo>
                      <a:pt x="358" y="224"/>
                    </a:lnTo>
                    <a:lnTo>
                      <a:pt x="358" y="224"/>
                    </a:lnTo>
                    <a:lnTo>
                      <a:pt x="358" y="224"/>
                    </a:lnTo>
                    <a:lnTo>
                      <a:pt x="358" y="224"/>
                    </a:lnTo>
                    <a:lnTo>
                      <a:pt x="358" y="222"/>
                    </a:lnTo>
                    <a:lnTo>
                      <a:pt x="358" y="222"/>
                    </a:lnTo>
                    <a:lnTo>
                      <a:pt x="358" y="222"/>
                    </a:lnTo>
                    <a:lnTo>
                      <a:pt x="360" y="222"/>
                    </a:lnTo>
                    <a:lnTo>
                      <a:pt x="360" y="224"/>
                    </a:lnTo>
                    <a:lnTo>
                      <a:pt x="362" y="226"/>
                    </a:lnTo>
                    <a:lnTo>
                      <a:pt x="362" y="226"/>
                    </a:lnTo>
                    <a:lnTo>
                      <a:pt x="364" y="226"/>
                    </a:lnTo>
                    <a:lnTo>
                      <a:pt x="364" y="224"/>
                    </a:lnTo>
                    <a:lnTo>
                      <a:pt x="364" y="224"/>
                    </a:lnTo>
                    <a:lnTo>
                      <a:pt x="364" y="222"/>
                    </a:lnTo>
                    <a:lnTo>
                      <a:pt x="364" y="220"/>
                    </a:lnTo>
                    <a:lnTo>
                      <a:pt x="364" y="218"/>
                    </a:lnTo>
                    <a:lnTo>
                      <a:pt x="366" y="216"/>
                    </a:lnTo>
                    <a:lnTo>
                      <a:pt x="366" y="216"/>
                    </a:lnTo>
                    <a:lnTo>
                      <a:pt x="366" y="214"/>
                    </a:lnTo>
                    <a:lnTo>
                      <a:pt x="366" y="214"/>
                    </a:lnTo>
                    <a:lnTo>
                      <a:pt x="366" y="214"/>
                    </a:lnTo>
                    <a:lnTo>
                      <a:pt x="368" y="214"/>
                    </a:lnTo>
                    <a:lnTo>
                      <a:pt x="368" y="212"/>
                    </a:lnTo>
                    <a:lnTo>
                      <a:pt x="368" y="212"/>
                    </a:lnTo>
                    <a:lnTo>
                      <a:pt x="370" y="214"/>
                    </a:lnTo>
                    <a:lnTo>
                      <a:pt x="370" y="214"/>
                    </a:lnTo>
                    <a:lnTo>
                      <a:pt x="372" y="216"/>
                    </a:lnTo>
                    <a:lnTo>
                      <a:pt x="372" y="220"/>
                    </a:lnTo>
                    <a:lnTo>
                      <a:pt x="372" y="222"/>
                    </a:lnTo>
                    <a:lnTo>
                      <a:pt x="374" y="224"/>
                    </a:lnTo>
                    <a:lnTo>
                      <a:pt x="374" y="226"/>
                    </a:lnTo>
                    <a:lnTo>
                      <a:pt x="374" y="228"/>
                    </a:lnTo>
                    <a:lnTo>
                      <a:pt x="376" y="228"/>
                    </a:lnTo>
                    <a:lnTo>
                      <a:pt x="376" y="230"/>
                    </a:lnTo>
                    <a:lnTo>
                      <a:pt x="376" y="230"/>
                    </a:lnTo>
                    <a:lnTo>
                      <a:pt x="378" y="234"/>
                    </a:lnTo>
                    <a:lnTo>
                      <a:pt x="378" y="236"/>
                    </a:lnTo>
                    <a:lnTo>
                      <a:pt x="378" y="242"/>
                    </a:lnTo>
                    <a:lnTo>
                      <a:pt x="380" y="244"/>
                    </a:lnTo>
                    <a:lnTo>
                      <a:pt x="380" y="244"/>
                    </a:lnTo>
                    <a:lnTo>
                      <a:pt x="380" y="242"/>
                    </a:lnTo>
                    <a:lnTo>
                      <a:pt x="380" y="242"/>
                    </a:lnTo>
                    <a:lnTo>
                      <a:pt x="380" y="240"/>
                    </a:lnTo>
                    <a:lnTo>
                      <a:pt x="382" y="240"/>
                    </a:lnTo>
                    <a:lnTo>
                      <a:pt x="382" y="242"/>
                    </a:lnTo>
                    <a:lnTo>
                      <a:pt x="384" y="244"/>
                    </a:lnTo>
                    <a:lnTo>
                      <a:pt x="384" y="244"/>
                    </a:lnTo>
                    <a:lnTo>
                      <a:pt x="386" y="244"/>
                    </a:lnTo>
                    <a:lnTo>
                      <a:pt x="386" y="240"/>
                    </a:lnTo>
                    <a:lnTo>
                      <a:pt x="386" y="240"/>
                    </a:lnTo>
                    <a:lnTo>
                      <a:pt x="386" y="240"/>
                    </a:lnTo>
                    <a:lnTo>
                      <a:pt x="388" y="240"/>
                    </a:lnTo>
                    <a:lnTo>
                      <a:pt x="388" y="240"/>
                    </a:lnTo>
                    <a:lnTo>
                      <a:pt x="388" y="238"/>
                    </a:lnTo>
                    <a:lnTo>
                      <a:pt x="388" y="236"/>
                    </a:lnTo>
                    <a:lnTo>
                      <a:pt x="386" y="234"/>
                    </a:lnTo>
                    <a:lnTo>
                      <a:pt x="386" y="232"/>
                    </a:lnTo>
                    <a:lnTo>
                      <a:pt x="386" y="230"/>
                    </a:lnTo>
                    <a:lnTo>
                      <a:pt x="386" y="228"/>
                    </a:lnTo>
                    <a:lnTo>
                      <a:pt x="386" y="228"/>
                    </a:lnTo>
                    <a:lnTo>
                      <a:pt x="386" y="226"/>
                    </a:lnTo>
                    <a:lnTo>
                      <a:pt x="386" y="224"/>
                    </a:lnTo>
                    <a:lnTo>
                      <a:pt x="386" y="224"/>
                    </a:lnTo>
                    <a:lnTo>
                      <a:pt x="388" y="226"/>
                    </a:lnTo>
                    <a:lnTo>
                      <a:pt x="388" y="224"/>
                    </a:lnTo>
                    <a:lnTo>
                      <a:pt x="388" y="224"/>
                    </a:lnTo>
                    <a:lnTo>
                      <a:pt x="388" y="224"/>
                    </a:lnTo>
                    <a:lnTo>
                      <a:pt x="388" y="220"/>
                    </a:lnTo>
                    <a:lnTo>
                      <a:pt x="388" y="216"/>
                    </a:lnTo>
                    <a:lnTo>
                      <a:pt x="388" y="214"/>
                    </a:lnTo>
                    <a:lnTo>
                      <a:pt x="388" y="212"/>
                    </a:lnTo>
                    <a:lnTo>
                      <a:pt x="386" y="208"/>
                    </a:lnTo>
                    <a:lnTo>
                      <a:pt x="386" y="206"/>
                    </a:lnTo>
                    <a:lnTo>
                      <a:pt x="386" y="206"/>
                    </a:lnTo>
                    <a:lnTo>
                      <a:pt x="388" y="208"/>
                    </a:lnTo>
                    <a:lnTo>
                      <a:pt x="388" y="208"/>
                    </a:lnTo>
                    <a:lnTo>
                      <a:pt x="390" y="208"/>
                    </a:lnTo>
                    <a:lnTo>
                      <a:pt x="390" y="208"/>
                    </a:lnTo>
                    <a:lnTo>
                      <a:pt x="392" y="208"/>
                    </a:lnTo>
                    <a:lnTo>
                      <a:pt x="392" y="208"/>
                    </a:lnTo>
                    <a:lnTo>
                      <a:pt x="394" y="208"/>
                    </a:lnTo>
                    <a:lnTo>
                      <a:pt x="396" y="210"/>
                    </a:lnTo>
                    <a:lnTo>
                      <a:pt x="398" y="210"/>
                    </a:lnTo>
                    <a:lnTo>
                      <a:pt x="398" y="210"/>
                    </a:lnTo>
                    <a:lnTo>
                      <a:pt x="400" y="208"/>
                    </a:lnTo>
                    <a:lnTo>
                      <a:pt x="400" y="206"/>
                    </a:lnTo>
                    <a:lnTo>
                      <a:pt x="400" y="202"/>
                    </a:lnTo>
                    <a:lnTo>
                      <a:pt x="400" y="200"/>
                    </a:lnTo>
                    <a:lnTo>
                      <a:pt x="402" y="198"/>
                    </a:lnTo>
                    <a:lnTo>
                      <a:pt x="402" y="196"/>
                    </a:lnTo>
                    <a:lnTo>
                      <a:pt x="404" y="194"/>
                    </a:lnTo>
                    <a:lnTo>
                      <a:pt x="404" y="190"/>
                    </a:lnTo>
                    <a:lnTo>
                      <a:pt x="404" y="188"/>
                    </a:lnTo>
                    <a:lnTo>
                      <a:pt x="404" y="188"/>
                    </a:lnTo>
                    <a:lnTo>
                      <a:pt x="404" y="188"/>
                    </a:lnTo>
                    <a:lnTo>
                      <a:pt x="402" y="186"/>
                    </a:lnTo>
                    <a:lnTo>
                      <a:pt x="402" y="186"/>
                    </a:lnTo>
                    <a:lnTo>
                      <a:pt x="402" y="186"/>
                    </a:lnTo>
                    <a:lnTo>
                      <a:pt x="402" y="186"/>
                    </a:lnTo>
                    <a:lnTo>
                      <a:pt x="402" y="184"/>
                    </a:lnTo>
                    <a:lnTo>
                      <a:pt x="402" y="182"/>
                    </a:lnTo>
                    <a:lnTo>
                      <a:pt x="402" y="182"/>
                    </a:lnTo>
                    <a:lnTo>
                      <a:pt x="404" y="180"/>
                    </a:lnTo>
                    <a:lnTo>
                      <a:pt x="406" y="178"/>
                    </a:lnTo>
                    <a:lnTo>
                      <a:pt x="406" y="178"/>
                    </a:lnTo>
                    <a:lnTo>
                      <a:pt x="406" y="176"/>
                    </a:lnTo>
                    <a:lnTo>
                      <a:pt x="406" y="174"/>
                    </a:lnTo>
                    <a:lnTo>
                      <a:pt x="406" y="172"/>
                    </a:lnTo>
                    <a:lnTo>
                      <a:pt x="408" y="172"/>
                    </a:lnTo>
                    <a:lnTo>
                      <a:pt x="408" y="172"/>
                    </a:lnTo>
                    <a:lnTo>
                      <a:pt x="408" y="170"/>
                    </a:lnTo>
                    <a:lnTo>
                      <a:pt x="408" y="170"/>
                    </a:lnTo>
                    <a:lnTo>
                      <a:pt x="406" y="168"/>
                    </a:lnTo>
                    <a:lnTo>
                      <a:pt x="406" y="166"/>
                    </a:lnTo>
                    <a:lnTo>
                      <a:pt x="406" y="164"/>
                    </a:lnTo>
                    <a:lnTo>
                      <a:pt x="406" y="162"/>
                    </a:lnTo>
                    <a:lnTo>
                      <a:pt x="406" y="162"/>
                    </a:lnTo>
                    <a:lnTo>
                      <a:pt x="408" y="160"/>
                    </a:lnTo>
                    <a:lnTo>
                      <a:pt x="408" y="160"/>
                    </a:lnTo>
                    <a:lnTo>
                      <a:pt x="410" y="158"/>
                    </a:lnTo>
                    <a:lnTo>
                      <a:pt x="414" y="154"/>
                    </a:lnTo>
                    <a:lnTo>
                      <a:pt x="416" y="154"/>
                    </a:lnTo>
                    <a:lnTo>
                      <a:pt x="416" y="154"/>
                    </a:lnTo>
                    <a:lnTo>
                      <a:pt x="418" y="152"/>
                    </a:lnTo>
                    <a:lnTo>
                      <a:pt x="418" y="150"/>
                    </a:lnTo>
                    <a:lnTo>
                      <a:pt x="420" y="150"/>
                    </a:lnTo>
                    <a:lnTo>
                      <a:pt x="422" y="148"/>
                    </a:lnTo>
                    <a:lnTo>
                      <a:pt x="428" y="148"/>
                    </a:lnTo>
                    <a:lnTo>
                      <a:pt x="428" y="148"/>
                    </a:lnTo>
                    <a:lnTo>
                      <a:pt x="430" y="148"/>
                    </a:lnTo>
                    <a:lnTo>
                      <a:pt x="430" y="150"/>
                    </a:lnTo>
                    <a:lnTo>
                      <a:pt x="432" y="152"/>
                    </a:lnTo>
                    <a:lnTo>
                      <a:pt x="434" y="152"/>
                    </a:lnTo>
                    <a:lnTo>
                      <a:pt x="434" y="152"/>
                    </a:lnTo>
                    <a:lnTo>
                      <a:pt x="434" y="150"/>
                    </a:lnTo>
                    <a:lnTo>
                      <a:pt x="430" y="146"/>
                    </a:lnTo>
                    <a:lnTo>
                      <a:pt x="430" y="144"/>
                    </a:lnTo>
                    <a:lnTo>
                      <a:pt x="430" y="144"/>
                    </a:lnTo>
                    <a:lnTo>
                      <a:pt x="430" y="142"/>
                    </a:lnTo>
                    <a:lnTo>
                      <a:pt x="430" y="142"/>
                    </a:lnTo>
                    <a:close/>
                    <a:moveTo>
                      <a:pt x="422" y="507"/>
                    </a:moveTo>
                    <a:lnTo>
                      <a:pt x="420" y="509"/>
                    </a:lnTo>
                    <a:lnTo>
                      <a:pt x="420" y="509"/>
                    </a:lnTo>
                    <a:lnTo>
                      <a:pt x="420" y="511"/>
                    </a:lnTo>
                    <a:lnTo>
                      <a:pt x="422" y="513"/>
                    </a:lnTo>
                    <a:lnTo>
                      <a:pt x="424" y="517"/>
                    </a:lnTo>
                    <a:lnTo>
                      <a:pt x="424" y="515"/>
                    </a:lnTo>
                    <a:lnTo>
                      <a:pt x="424" y="513"/>
                    </a:lnTo>
                    <a:lnTo>
                      <a:pt x="424" y="509"/>
                    </a:lnTo>
                    <a:lnTo>
                      <a:pt x="422" y="507"/>
                    </a:lnTo>
                    <a:close/>
                    <a:moveTo>
                      <a:pt x="418" y="491"/>
                    </a:moveTo>
                    <a:lnTo>
                      <a:pt x="416" y="491"/>
                    </a:lnTo>
                    <a:lnTo>
                      <a:pt x="416" y="491"/>
                    </a:lnTo>
                    <a:lnTo>
                      <a:pt x="416" y="493"/>
                    </a:lnTo>
                    <a:lnTo>
                      <a:pt x="416" y="493"/>
                    </a:lnTo>
                    <a:lnTo>
                      <a:pt x="416" y="493"/>
                    </a:lnTo>
                    <a:lnTo>
                      <a:pt x="416" y="493"/>
                    </a:lnTo>
                    <a:lnTo>
                      <a:pt x="416" y="493"/>
                    </a:lnTo>
                    <a:lnTo>
                      <a:pt x="418" y="493"/>
                    </a:lnTo>
                    <a:lnTo>
                      <a:pt x="418" y="491"/>
                    </a:lnTo>
                    <a:lnTo>
                      <a:pt x="418" y="491"/>
                    </a:lnTo>
                    <a:close/>
                    <a:moveTo>
                      <a:pt x="410" y="487"/>
                    </a:moveTo>
                    <a:lnTo>
                      <a:pt x="410" y="489"/>
                    </a:lnTo>
                    <a:lnTo>
                      <a:pt x="410" y="489"/>
                    </a:lnTo>
                    <a:lnTo>
                      <a:pt x="410" y="491"/>
                    </a:lnTo>
                    <a:lnTo>
                      <a:pt x="412" y="491"/>
                    </a:lnTo>
                    <a:lnTo>
                      <a:pt x="412" y="489"/>
                    </a:lnTo>
                    <a:lnTo>
                      <a:pt x="410" y="487"/>
                    </a:lnTo>
                    <a:close/>
                    <a:moveTo>
                      <a:pt x="416" y="493"/>
                    </a:moveTo>
                    <a:lnTo>
                      <a:pt x="414" y="495"/>
                    </a:lnTo>
                    <a:lnTo>
                      <a:pt x="414" y="495"/>
                    </a:lnTo>
                    <a:lnTo>
                      <a:pt x="414" y="495"/>
                    </a:lnTo>
                    <a:lnTo>
                      <a:pt x="416" y="497"/>
                    </a:lnTo>
                    <a:lnTo>
                      <a:pt x="416" y="497"/>
                    </a:lnTo>
                    <a:lnTo>
                      <a:pt x="416" y="497"/>
                    </a:lnTo>
                    <a:lnTo>
                      <a:pt x="416" y="495"/>
                    </a:lnTo>
                    <a:lnTo>
                      <a:pt x="416" y="493"/>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9" name="Freeform 151"/>
              <p:cNvSpPr>
                <a:spLocks/>
              </p:cNvSpPr>
              <p:nvPr/>
            </p:nvSpPr>
            <p:spPr bwMode="auto">
              <a:xfrm>
                <a:off x="3217" y="912"/>
                <a:ext cx="130" cy="51"/>
              </a:xfrm>
              <a:custGeom>
                <a:avLst/>
                <a:gdLst>
                  <a:gd name="T0" fmla="*/ 128 w 130"/>
                  <a:gd name="T1" fmla="*/ 16 h 51"/>
                  <a:gd name="T2" fmla="*/ 122 w 130"/>
                  <a:gd name="T3" fmla="*/ 12 h 51"/>
                  <a:gd name="T4" fmla="*/ 118 w 130"/>
                  <a:gd name="T5" fmla="*/ 10 h 51"/>
                  <a:gd name="T6" fmla="*/ 116 w 130"/>
                  <a:gd name="T7" fmla="*/ 8 h 51"/>
                  <a:gd name="T8" fmla="*/ 122 w 130"/>
                  <a:gd name="T9" fmla="*/ 2 h 51"/>
                  <a:gd name="T10" fmla="*/ 108 w 130"/>
                  <a:gd name="T11" fmla="*/ 4 h 51"/>
                  <a:gd name="T12" fmla="*/ 100 w 130"/>
                  <a:gd name="T13" fmla="*/ 0 h 51"/>
                  <a:gd name="T14" fmla="*/ 92 w 130"/>
                  <a:gd name="T15" fmla="*/ 6 h 51"/>
                  <a:gd name="T16" fmla="*/ 84 w 130"/>
                  <a:gd name="T17" fmla="*/ 8 h 51"/>
                  <a:gd name="T18" fmla="*/ 76 w 130"/>
                  <a:gd name="T19" fmla="*/ 6 h 51"/>
                  <a:gd name="T20" fmla="*/ 76 w 130"/>
                  <a:gd name="T21" fmla="*/ 12 h 51"/>
                  <a:gd name="T22" fmla="*/ 68 w 130"/>
                  <a:gd name="T23" fmla="*/ 6 h 51"/>
                  <a:gd name="T24" fmla="*/ 62 w 130"/>
                  <a:gd name="T25" fmla="*/ 12 h 51"/>
                  <a:gd name="T26" fmla="*/ 54 w 130"/>
                  <a:gd name="T27" fmla="*/ 6 h 51"/>
                  <a:gd name="T28" fmla="*/ 48 w 130"/>
                  <a:gd name="T29" fmla="*/ 16 h 51"/>
                  <a:gd name="T30" fmla="*/ 42 w 130"/>
                  <a:gd name="T31" fmla="*/ 19 h 51"/>
                  <a:gd name="T32" fmla="*/ 38 w 130"/>
                  <a:gd name="T33" fmla="*/ 16 h 51"/>
                  <a:gd name="T34" fmla="*/ 36 w 130"/>
                  <a:gd name="T35" fmla="*/ 14 h 51"/>
                  <a:gd name="T36" fmla="*/ 38 w 130"/>
                  <a:gd name="T37" fmla="*/ 12 h 51"/>
                  <a:gd name="T38" fmla="*/ 40 w 130"/>
                  <a:gd name="T39" fmla="*/ 8 h 51"/>
                  <a:gd name="T40" fmla="*/ 28 w 130"/>
                  <a:gd name="T41" fmla="*/ 2 h 51"/>
                  <a:gd name="T42" fmla="*/ 24 w 130"/>
                  <a:gd name="T43" fmla="*/ 4 h 51"/>
                  <a:gd name="T44" fmla="*/ 22 w 130"/>
                  <a:gd name="T45" fmla="*/ 4 h 51"/>
                  <a:gd name="T46" fmla="*/ 26 w 130"/>
                  <a:gd name="T47" fmla="*/ 10 h 51"/>
                  <a:gd name="T48" fmla="*/ 24 w 130"/>
                  <a:gd name="T49" fmla="*/ 8 h 51"/>
                  <a:gd name="T50" fmla="*/ 20 w 130"/>
                  <a:gd name="T51" fmla="*/ 8 h 51"/>
                  <a:gd name="T52" fmla="*/ 14 w 130"/>
                  <a:gd name="T53" fmla="*/ 6 h 51"/>
                  <a:gd name="T54" fmla="*/ 12 w 130"/>
                  <a:gd name="T55" fmla="*/ 8 h 51"/>
                  <a:gd name="T56" fmla="*/ 10 w 130"/>
                  <a:gd name="T57" fmla="*/ 12 h 51"/>
                  <a:gd name="T58" fmla="*/ 6 w 130"/>
                  <a:gd name="T59" fmla="*/ 12 h 51"/>
                  <a:gd name="T60" fmla="*/ 6 w 130"/>
                  <a:gd name="T61" fmla="*/ 16 h 51"/>
                  <a:gd name="T62" fmla="*/ 6 w 130"/>
                  <a:gd name="T63" fmla="*/ 19 h 51"/>
                  <a:gd name="T64" fmla="*/ 26 w 130"/>
                  <a:gd name="T65" fmla="*/ 16 h 51"/>
                  <a:gd name="T66" fmla="*/ 22 w 130"/>
                  <a:gd name="T67" fmla="*/ 21 h 51"/>
                  <a:gd name="T68" fmla="*/ 30 w 130"/>
                  <a:gd name="T69" fmla="*/ 25 h 51"/>
                  <a:gd name="T70" fmla="*/ 18 w 130"/>
                  <a:gd name="T71" fmla="*/ 25 h 51"/>
                  <a:gd name="T72" fmla="*/ 8 w 130"/>
                  <a:gd name="T73" fmla="*/ 27 h 51"/>
                  <a:gd name="T74" fmla="*/ 4 w 130"/>
                  <a:gd name="T75" fmla="*/ 29 h 51"/>
                  <a:gd name="T76" fmla="*/ 24 w 130"/>
                  <a:gd name="T77" fmla="*/ 29 h 51"/>
                  <a:gd name="T78" fmla="*/ 30 w 130"/>
                  <a:gd name="T79" fmla="*/ 31 h 51"/>
                  <a:gd name="T80" fmla="*/ 26 w 130"/>
                  <a:gd name="T81" fmla="*/ 35 h 51"/>
                  <a:gd name="T82" fmla="*/ 32 w 130"/>
                  <a:gd name="T83" fmla="*/ 35 h 51"/>
                  <a:gd name="T84" fmla="*/ 24 w 130"/>
                  <a:gd name="T85" fmla="*/ 39 h 51"/>
                  <a:gd name="T86" fmla="*/ 16 w 130"/>
                  <a:gd name="T87" fmla="*/ 41 h 51"/>
                  <a:gd name="T88" fmla="*/ 30 w 130"/>
                  <a:gd name="T89" fmla="*/ 43 h 51"/>
                  <a:gd name="T90" fmla="*/ 36 w 130"/>
                  <a:gd name="T91" fmla="*/ 43 h 51"/>
                  <a:gd name="T92" fmla="*/ 42 w 130"/>
                  <a:gd name="T93" fmla="*/ 45 h 51"/>
                  <a:gd name="T94" fmla="*/ 46 w 130"/>
                  <a:gd name="T95" fmla="*/ 47 h 51"/>
                  <a:gd name="T96" fmla="*/ 68 w 130"/>
                  <a:gd name="T97" fmla="*/ 49 h 51"/>
                  <a:gd name="T98" fmla="*/ 72 w 130"/>
                  <a:gd name="T99" fmla="*/ 47 h 51"/>
                  <a:gd name="T100" fmla="*/ 88 w 130"/>
                  <a:gd name="T101" fmla="*/ 43 h 51"/>
                  <a:gd name="T102" fmla="*/ 110 w 130"/>
                  <a:gd name="T103" fmla="*/ 35 h 51"/>
                  <a:gd name="T104" fmla="*/ 118 w 130"/>
                  <a:gd name="T105" fmla="*/ 31 h 51"/>
                  <a:gd name="T106" fmla="*/ 126 w 130"/>
                  <a:gd name="T107" fmla="*/ 27 h 51"/>
                  <a:gd name="T108" fmla="*/ 130 w 130"/>
                  <a:gd name="T109" fmla="*/ 23 h 51"/>
                  <a:gd name="T110" fmla="*/ 128 w 130"/>
                  <a:gd name="T111"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 h="51">
                    <a:moveTo>
                      <a:pt x="128" y="19"/>
                    </a:moveTo>
                    <a:lnTo>
                      <a:pt x="128" y="19"/>
                    </a:lnTo>
                    <a:lnTo>
                      <a:pt x="130" y="19"/>
                    </a:lnTo>
                    <a:lnTo>
                      <a:pt x="130" y="16"/>
                    </a:lnTo>
                    <a:lnTo>
                      <a:pt x="130" y="16"/>
                    </a:lnTo>
                    <a:lnTo>
                      <a:pt x="130" y="16"/>
                    </a:lnTo>
                    <a:lnTo>
                      <a:pt x="130" y="16"/>
                    </a:lnTo>
                    <a:lnTo>
                      <a:pt x="128" y="16"/>
                    </a:lnTo>
                    <a:lnTo>
                      <a:pt x="128" y="14"/>
                    </a:lnTo>
                    <a:lnTo>
                      <a:pt x="126" y="14"/>
                    </a:lnTo>
                    <a:lnTo>
                      <a:pt x="124" y="14"/>
                    </a:lnTo>
                    <a:lnTo>
                      <a:pt x="122" y="14"/>
                    </a:lnTo>
                    <a:lnTo>
                      <a:pt x="120" y="14"/>
                    </a:lnTo>
                    <a:lnTo>
                      <a:pt x="122" y="14"/>
                    </a:lnTo>
                    <a:lnTo>
                      <a:pt x="122" y="14"/>
                    </a:lnTo>
                    <a:lnTo>
                      <a:pt x="122" y="12"/>
                    </a:lnTo>
                    <a:lnTo>
                      <a:pt x="122" y="12"/>
                    </a:lnTo>
                    <a:lnTo>
                      <a:pt x="122" y="12"/>
                    </a:lnTo>
                    <a:lnTo>
                      <a:pt x="122" y="12"/>
                    </a:lnTo>
                    <a:lnTo>
                      <a:pt x="122" y="12"/>
                    </a:lnTo>
                    <a:lnTo>
                      <a:pt x="118" y="12"/>
                    </a:lnTo>
                    <a:lnTo>
                      <a:pt x="116" y="12"/>
                    </a:lnTo>
                    <a:lnTo>
                      <a:pt x="116" y="12"/>
                    </a:lnTo>
                    <a:lnTo>
                      <a:pt x="118" y="10"/>
                    </a:lnTo>
                    <a:lnTo>
                      <a:pt x="118" y="10"/>
                    </a:lnTo>
                    <a:lnTo>
                      <a:pt x="118" y="8"/>
                    </a:lnTo>
                    <a:lnTo>
                      <a:pt x="118" y="8"/>
                    </a:lnTo>
                    <a:lnTo>
                      <a:pt x="118" y="8"/>
                    </a:lnTo>
                    <a:lnTo>
                      <a:pt x="118" y="8"/>
                    </a:lnTo>
                    <a:lnTo>
                      <a:pt x="118" y="8"/>
                    </a:lnTo>
                    <a:lnTo>
                      <a:pt x="116" y="8"/>
                    </a:lnTo>
                    <a:lnTo>
                      <a:pt x="116" y="8"/>
                    </a:lnTo>
                    <a:lnTo>
                      <a:pt x="114" y="6"/>
                    </a:lnTo>
                    <a:lnTo>
                      <a:pt x="114" y="6"/>
                    </a:lnTo>
                    <a:lnTo>
                      <a:pt x="116" y="6"/>
                    </a:lnTo>
                    <a:lnTo>
                      <a:pt x="118" y="4"/>
                    </a:lnTo>
                    <a:lnTo>
                      <a:pt x="118" y="4"/>
                    </a:lnTo>
                    <a:lnTo>
                      <a:pt x="120" y="4"/>
                    </a:lnTo>
                    <a:lnTo>
                      <a:pt x="122" y="2"/>
                    </a:lnTo>
                    <a:lnTo>
                      <a:pt x="122" y="2"/>
                    </a:lnTo>
                    <a:lnTo>
                      <a:pt x="120" y="2"/>
                    </a:lnTo>
                    <a:lnTo>
                      <a:pt x="118" y="2"/>
                    </a:lnTo>
                    <a:lnTo>
                      <a:pt x="116" y="2"/>
                    </a:lnTo>
                    <a:lnTo>
                      <a:pt x="114" y="4"/>
                    </a:lnTo>
                    <a:lnTo>
                      <a:pt x="114" y="4"/>
                    </a:lnTo>
                    <a:lnTo>
                      <a:pt x="110" y="4"/>
                    </a:lnTo>
                    <a:lnTo>
                      <a:pt x="110" y="4"/>
                    </a:lnTo>
                    <a:lnTo>
                      <a:pt x="108" y="4"/>
                    </a:lnTo>
                    <a:lnTo>
                      <a:pt x="108" y="4"/>
                    </a:lnTo>
                    <a:lnTo>
                      <a:pt x="108" y="2"/>
                    </a:lnTo>
                    <a:lnTo>
                      <a:pt x="108" y="2"/>
                    </a:lnTo>
                    <a:lnTo>
                      <a:pt x="106" y="2"/>
                    </a:lnTo>
                    <a:lnTo>
                      <a:pt x="106" y="0"/>
                    </a:lnTo>
                    <a:lnTo>
                      <a:pt x="104" y="0"/>
                    </a:lnTo>
                    <a:lnTo>
                      <a:pt x="102" y="0"/>
                    </a:lnTo>
                    <a:lnTo>
                      <a:pt x="100" y="0"/>
                    </a:lnTo>
                    <a:lnTo>
                      <a:pt x="98" y="2"/>
                    </a:lnTo>
                    <a:lnTo>
                      <a:pt x="100" y="4"/>
                    </a:lnTo>
                    <a:lnTo>
                      <a:pt x="98" y="4"/>
                    </a:lnTo>
                    <a:lnTo>
                      <a:pt x="98" y="6"/>
                    </a:lnTo>
                    <a:lnTo>
                      <a:pt x="96" y="6"/>
                    </a:lnTo>
                    <a:lnTo>
                      <a:pt x="94" y="6"/>
                    </a:lnTo>
                    <a:lnTo>
                      <a:pt x="94" y="6"/>
                    </a:lnTo>
                    <a:lnTo>
                      <a:pt x="92" y="6"/>
                    </a:lnTo>
                    <a:lnTo>
                      <a:pt x="92" y="6"/>
                    </a:lnTo>
                    <a:lnTo>
                      <a:pt x="92" y="6"/>
                    </a:lnTo>
                    <a:lnTo>
                      <a:pt x="90" y="6"/>
                    </a:lnTo>
                    <a:lnTo>
                      <a:pt x="90" y="6"/>
                    </a:lnTo>
                    <a:lnTo>
                      <a:pt x="88" y="6"/>
                    </a:lnTo>
                    <a:lnTo>
                      <a:pt x="86" y="8"/>
                    </a:lnTo>
                    <a:lnTo>
                      <a:pt x="86" y="8"/>
                    </a:lnTo>
                    <a:lnTo>
                      <a:pt x="84" y="8"/>
                    </a:lnTo>
                    <a:lnTo>
                      <a:pt x="84" y="8"/>
                    </a:lnTo>
                    <a:lnTo>
                      <a:pt x="84" y="8"/>
                    </a:lnTo>
                    <a:lnTo>
                      <a:pt x="84" y="8"/>
                    </a:lnTo>
                    <a:lnTo>
                      <a:pt x="82" y="6"/>
                    </a:lnTo>
                    <a:lnTo>
                      <a:pt x="82" y="6"/>
                    </a:lnTo>
                    <a:lnTo>
                      <a:pt x="78" y="6"/>
                    </a:lnTo>
                    <a:lnTo>
                      <a:pt x="76" y="6"/>
                    </a:lnTo>
                    <a:lnTo>
                      <a:pt x="76" y="6"/>
                    </a:lnTo>
                    <a:lnTo>
                      <a:pt x="76" y="6"/>
                    </a:lnTo>
                    <a:lnTo>
                      <a:pt x="78" y="10"/>
                    </a:lnTo>
                    <a:lnTo>
                      <a:pt x="78" y="10"/>
                    </a:lnTo>
                    <a:lnTo>
                      <a:pt x="78" y="12"/>
                    </a:lnTo>
                    <a:lnTo>
                      <a:pt x="78" y="12"/>
                    </a:lnTo>
                    <a:lnTo>
                      <a:pt x="76" y="12"/>
                    </a:lnTo>
                    <a:lnTo>
                      <a:pt x="76" y="12"/>
                    </a:lnTo>
                    <a:lnTo>
                      <a:pt x="76" y="12"/>
                    </a:lnTo>
                    <a:lnTo>
                      <a:pt x="76" y="10"/>
                    </a:lnTo>
                    <a:lnTo>
                      <a:pt x="74" y="8"/>
                    </a:lnTo>
                    <a:lnTo>
                      <a:pt x="72" y="8"/>
                    </a:lnTo>
                    <a:lnTo>
                      <a:pt x="72" y="6"/>
                    </a:lnTo>
                    <a:lnTo>
                      <a:pt x="70" y="6"/>
                    </a:lnTo>
                    <a:lnTo>
                      <a:pt x="70" y="6"/>
                    </a:lnTo>
                    <a:lnTo>
                      <a:pt x="70" y="6"/>
                    </a:lnTo>
                    <a:lnTo>
                      <a:pt x="68" y="6"/>
                    </a:lnTo>
                    <a:lnTo>
                      <a:pt x="66" y="6"/>
                    </a:lnTo>
                    <a:lnTo>
                      <a:pt x="66" y="6"/>
                    </a:lnTo>
                    <a:lnTo>
                      <a:pt x="64" y="8"/>
                    </a:lnTo>
                    <a:lnTo>
                      <a:pt x="62" y="8"/>
                    </a:lnTo>
                    <a:lnTo>
                      <a:pt x="62" y="8"/>
                    </a:lnTo>
                    <a:lnTo>
                      <a:pt x="62" y="12"/>
                    </a:lnTo>
                    <a:lnTo>
                      <a:pt x="62" y="12"/>
                    </a:lnTo>
                    <a:lnTo>
                      <a:pt x="62" y="12"/>
                    </a:lnTo>
                    <a:lnTo>
                      <a:pt x="60" y="12"/>
                    </a:lnTo>
                    <a:lnTo>
                      <a:pt x="60" y="12"/>
                    </a:lnTo>
                    <a:lnTo>
                      <a:pt x="60" y="12"/>
                    </a:lnTo>
                    <a:lnTo>
                      <a:pt x="58" y="10"/>
                    </a:lnTo>
                    <a:lnTo>
                      <a:pt x="56" y="10"/>
                    </a:lnTo>
                    <a:lnTo>
                      <a:pt x="56" y="8"/>
                    </a:lnTo>
                    <a:lnTo>
                      <a:pt x="54" y="8"/>
                    </a:lnTo>
                    <a:lnTo>
                      <a:pt x="54" y="6"/>
                    </a:lnTo>
                    <a:lnTo>
                      <a:pt x="52" y="8"/>
                    </a:lnTo>
                    <a:lnTo>
                      <a:pt x="52" y="8"/>
                    </a:lnTo>
                    <a:lnTo>
                      <a:pt x="52" y="10"/>
                    </a:lnTo>
                    <a:lnTo>
                      <a:pt x="52" y="12"/>
                    </a:lnTo>
                    <a:lnTo>
                      <a:pt x="50" y="12"/>
                    </a:lnTo>
                    <a:lnTo>
                      <a:pt x="50" y="14"/>
                    </a:lnTo>
                    <a:lnTo>
                      <a:pt x="48" y="16"/>
                    </a:lnTo>
                    <a:lnTo>
                      <a:pt x="48" y="16"/>
                    </a:lnTo>
                    <a:lnTo>
                      <a:pt x="48" y="14"/>
                    </a:lnTo>
                    <a:lnTo>
                      <a:pt x="46" y="14"/>
                    </a:lnTo>
                    <a:lnTo>
                      <a:pt x="46" y="14"/>
                    </a:lnTo>
                    <a:lnTo>
                      <a:pt x="46" y="14"/>
                    </a:lnTo>
                    <a:lnTo>
                      <a:pt x="44" y="14"/>
                    </a:lnTo>
                    <a:lnTo>
                      <a:pt x="42" y="16"/>
                    </a:lnTo>
                    <a:lnTo>
                      <a:pt x="42" y="16"/>
                    </a:lnTo>
                    <a:lnTo>
                      <a:pt x="42" y="19"/>
                    </a:lnTo>
                    <a:lnTo>
                      <a:pt x="42" y="19"/>
                    </a:lnTo>
                    <a:lnTo>
                      <a:pt x="42" y="19"/>
                    </a:lnTo>
                    <a:lnTo>
                      <a:pt x="40" y="19"/>
                    </a:lnTo>
                    <a:lnTo>
                      <a:pt x="40" y="21"/>
                    </a:lnTo>
                    <a:lnTo>
                      <a:pt x="40" y="21"/>
                    </a:lnTo>
                    <a:lnTo>
                      <a:pt x="40" y="21"/>
                    </a:lnTo>
                    <a:lnTo>
                      <a:pt x="38" y="19"/>
                    </a:lnTo>
                    <a:lnTo>
                      <a:pt x="38" y="16"/>
                    </a:lnTo>
                    <a:lnTo>
                      <a:pt x="38" y="16"/>
                    </a:lnTo>
                    <a:lnTo>
                      <a:pt x="36" y="16"/>
                    </a:lnTo>
                    <a:lnTo>
                      <a:pt x="36" y="16"/>
                    </a:lnTo>
                    <a:lnTo>
                      <a:pt x="38" y="16"/>
                    </a:lnTo>
                    <a:lnTo>
                      <a:pt x="38" y="16"/>
                    </a:lnTo>
                    <a:lnTo>
                      <a:pt x="38" y="14"/>
                    </a:lnTo>
                    <a:lnTo>
                      <a:pt x="38" y="14"/>
                    </a:lnTo>
                    <a:lnTo>
                      <a:pt x="36" y="14"/>
                    </a:lnTo>
                    <a:lnTo>
                      <a:pt x="36" y="14"/>
                    </a:lnTo>
                    <a:lnTo>
                      <a:pt x="38" y="14"/>
                    </a:lnTo>
                    <a:lnTo>
                      <a:pt x="36" y="14"/>
                    </a:lnTo>
                    <a:lnTo>
                      <a:pt x="36" y="14"/>
                    </a:lnTo>
                    <a:lnTo>
                      <a:pt x="34" y="12"/>
                    </a:lnTo>
                    <a:lnTo>
                      <a:pt x="38" y="14"/>
                    </a:lnTo>
                    <a:lnTo>
                      <a:pt x="38" y="12"/>
                    </a:lnTo>
                    <a:lnTo>
                      <a:pt x="38" y="12"/>
                    </a:lnTo>
                    <a:lnTo>
                      <a:pt x="40" y="10"/>
                    </a:lnTo>
                    <a:lnTo>
                      <a:pt x="40" y="10"/>
                    </a:lnTo>
                    <a:lnTo>
                      <a:pt x="40" y="10"/>
                    </a:lnTo>
                    <a:lnTo>
                      <a:pt x="38" y="10"/>
                    </a:lnTo>
                    <a:lnTo>
                      <a:pt x="38" y="8"/>
                    </a:lnTo>
                    <a:lnTo>
                      <a:pt x="38" y="8"/>
                    </a:lnTo>
                    <a:lnTo>
                      <a:pt x="40" y="8"/>
                    </a:lnTo>
                    <a:lnTo>
                      <a:pt x="40" y="8"/>
                    </a:lnTo>
                    <a:lnTo>
                      <a:pt x="36" y="6"/>
                    </a:lnTo>
                    <a:lnTo>
                      <a:pt x="34" y="6"/>
                    </a:lnTo>
                    <a:lnTo>
                      <a:pt x="34" y="4"/>
                    </a:lnTo>
                    <a:lnTo>
                      <a:pt x="34" y="4"/>
                    </a:lnTo>
                    <a:lnTo>
                      <a:pt x="32" y="4"/>
                    </a:lnTo>
                    <a:lnTo>
                      <a:pt x="30" y="2"/>
                    </a:lnTo>
                    <a:lnTo>
                      <a:pt x="28" y="2"/>
                    </a:lnTo>
                    <a:lnTo>
                      <a:pt x="28" y="2"/>
                    </a:lnTo>
                    <a:lnTo>
                      <a:pt x="26" y="2"/>
                    </a:lnTo>
                    <a:lnTo>
                      <a:pt x="24" y="2"/>
                    </a:lnTo>
                    <a:lnTo>
                      <a:pt x="22" y="2"/>
                    </a:lnTo>
                    <a:lnTo>
                      <a:pt x="22" y="2"/>
                    </a:lnTo>
                    <a:lnTo>
                      <a:pt x="20" y="2"/>
                    </a:lnTo>
                    <a:lnTo>
                      <a:pt x="20" y="4"/>
                    </a:lnTo>
                    <a:lnTo>
                      <a:pt x="22" y="4"/>
                    </a:lnTo>
                    <a:lnTo>
                      <a:pt x="24" y="4"/>
                    </a:lnTo>
                    <a:lnTo>
                      <a:pt x="26" y="4"/>
                    </a:lnTo>
                    <a:lnTo>
                      <a:pt x="26" y="4"/>
                    </a:lnTo>
                    <a:lnTo>
                      <a:pt x="26" y="4"/>
                    </a:lnTo>
                    <a:lnTo>
                      <a:pt x="26" y="4"/>
                    </a:lnTo>
                    <a:lnTo>
                      <a:pt x="28" y="4"/>
                    </a:lnTo>
                    <a:lnTo>
                      <a:pt x="28" y="4"/>
                    </a:lnTo>
                    <a:lnTo>
                      <a:pt x="24" y="4"/>
                    </a:lnTo>
                    <a:lnTo>
                      <a:pt x="22" y="4"/>
                    </a:lnTo>
                    <a:lnTo>
                      <a:pt x="22" y="4"/>
                    </a:lnTo>
                    <a:lnTo>
                      <a:pt x="22" y="6"/>
                    </a:lnTo>
                    <a:lnTo>
                      <a:pt x="22" y="6"/>
                    </a:lnTo>
                    <a:lnTo>
                      <a:pt x="24" y="6"/>
                    </a:lnTo>
                    <a:lnTo>
                      <a:pt x="28" y="8"/>
                    </a:lnTo>
                    <a:lnTo>
                      <a:pt x="28" y="8"/>
                    </a:lnTo>
                    <a:lnTo>
                      <a:pt x="28" y="8"/>
                    </a:lnTo>
                    <a:lnTo>
                      <a:pt x="26" y="10"/>
                    </a:lnTo>
                    <a:lnTo>
                      <a:pt x="26" y="10"/>
                    </a:lnTo>
                    <a:lnTo>
                      <a:pt x="26" y="10"/>
                    </a:lnTo>
                    <a:lnTo>
                      <a:pt x="24" y="10"/>
                    </a:lnTo>
                    <a:lnTo>
                      <a:pt x="24" y="10"/>
                    </a:lnTo>
                    <a:lnTo>
                      <a:pt x="24" y="10"/>
                    </a:lnTo>
                    <a:lnTo>
                      <a:pt x="24" y="8"/>
                    </a:lnTo>
                    <a:lnTo>
                      <a:pt x="24" y="8"/>
                    </a:lnTo>
                    <a:lnTo>
                      <a:pt x="24" y="8"/>
                    </a:lnTo>
                    <a:lnTo>
                      <a:pt x="24" y="8"/>
                    </a:lnTo>
                    <a:lnTo>
                      <a:pt x="22" y="8"/>
                    </a:lnTo>
                    <a:lnTo>
                      <a:pt x="22" y="8"/>
                    </a:lnTo>
                    <a:lnTo>
                      <a:pt x="22" y="8"/>
                    </a:lnTo>
                    <a:lnTo>
                      <a:pt x="20" y="8"/>
                    </a:lnTo>
                    <a:lnTo>
                      <a:pt x="20" y="8"/>
                    </a:lnTo>
                    <a:lnTo>
                      <a:pt x="20" y="8"/>
                    </a:lnTo>
                    <a:lnTo>
                      <a:pt x="20" y="8"/>
                    </a:lnTo>
                    <a:lnTo>
                      <a:pt x="20" y="8"/>
                    </a:lnTo>
                    <a:lnTo>
                      <a:pt x="18" y="6"/>
                    </a:lnTo>
                    <a:lnTo>
                      <a:pt x="16" y="6"/>
                    </a:lnTo>
                    <a:lnTo>
                      <a:pt x="16" y="6"/>
                    </a:lnTo>
                    <a:lnTo>
                      <a:pt x="14" y="6"/>
                    </a:lnTo>
                    <a:lnTo>
                      <a:pt x="14" y="6"/>
                    </a:lnTo>
                    <a:lnTo>
                      <a:pt x="14" y="6"/>
                    </a:lnTo>
                    <a:lnTo>
                      <a:pt x="14" y="6"/>
                    </a:lnTo>
                    <a:lnTo>
                      <a:pt x="14" y="6"/>
                    </a:lnTo>
                    <a:lnTo>
                      <a:pt x="14" y="8"/>
                    </a:lnTo>
                    <a:lnTo>
                      <a:pt x="16" y="8"/>
                    </a:lnTo>
                    <a:lnTo>
                      <a:pt x="14" y="8"/>
                    </a:lnTo>
                    <a:lnTo>
                      <a:pt x="12" y="8"/>
                    </a:lnTo>
                    <a:lnTo>
                      <a:pt x="12" y="8"/>
                    </a:lnTo>
                    <a:lnTo>
                      <a:pt x="12" y="8"/>
                    </a:lnTo>
                    <a:lnTo>
                      <a:pt x="12" y="8"/>
                    </a:lnTo>
                    <a:lnTo>
                      <a:pt x="12" y="8"/>
                    </a:lnTo>
                    <a:lnTo>
                      <a:pt x="12" y="10"/>
                    </a:lnTo>
                    <a:lnTo>
                      <a:pt x="14" y="10"/>
                    </a:lnTo>
                    <a:lnTo>
                      <a:pt x="10" y="10"/>
                    </a:lnTo>
                    <a:lnTo>
                      <a:pt x="10" y="10"/>
                    </a:lnTo>
                    <a:lnTo>
                      <a:pt x="10" y="10"/>
                    </a:lnTo>
                    <a:lnTo>
                      <a:pt x="10" y="12"/>
                    </a:lnTo>
                    <a:lnTo>
                      <a:pt x="10" y="12"/>
                    </a:lnTo>
                    <a:lnTo>
                      <a:pt x="12" y="12"/>
                    </a:lnTo>
                    <a:lnTo>
                      <a:pt x="16" y="12"/>
                    </a:lnTo>
                    <a:lnTo>
                      <a:pt x="16" y="12"/>
                    </a:lnTo>
                    <a:lnTo>
                      <a:pt x="14" y="12"/>
                    </a:lnTo>
                    <a:lnTo>
                      <a:pt x="14" y="14"/>
                    </a:lnTo>
                    <a:lnTo>
                      <a:pt x="12" y="14"/>
                    </a:lnTo>
                    <a:lnTo>
                      <a:pt x="8" y="12"/>
                    </a:lnTo>
                    <a:lnTo>
                      <a:pt x="6" y="12"/>
                    </a:lnTo>
                    <a:lnTo>
                      <a:pt x="6" y="12"/>
                    </a:lnTo>
                    <a:lnTo>
                      <a:pt x="6" y="12"/>
                    </a:lnTo>
                    <a:lnTo>
                      <a:pt x="6" y="12"/>
                    </a:lnTo>
                    <a:lnTo>
                      <a:pt x="6" y="14"/>
                    </a:lnTo>
                    <a:lnTo>
                      <a:pt x="6" y="14"/>
                    </a:lnTo>
                    <a:lnTo>
                      <a:pt x="6" y="14"/>
                    </a:lnTo>
                    <a:lnTo>
                      <a:pt x="8" y="16"/>
                    </a:lnTo>
                    <a:lnTo>
                      <a:pt x="6" y="16"/>
                    </a:lnTo>
                    <a:lnTo>
                      <a:pt x="4" y="14"/>
                    </a:lnTo>
                    <a:lnTo>
                      <a:pt x="4" y="14"/>
                    </a:lnTo>
                    <a:lnTo>
                      <a:pt x="2" y="14"/>
                    </a:lnTo>
                    <a:lnTo>
                      <a:pt x="0" y="16"/>
                    </a:lnTo>
                    <a:lnTo>
                      <a:pt x="0" y="16"/>
                    </a:lnTo>
                    <a:lnTo>
                      <a:pt x="4" y="16"/>
                    </a:lnTo>
                    <a:lnTo>
                      <a:pt x="6" y="19"/>
                    </a:lnTo>
                    <a:lnTo>
                      <a:pt x="6" y="19"/>
                    </a:lnTo>
                    <a:lnTo>
                      <a:pt x="8" y="19"/>
                    </a:lnTo>
                    <a:lnTo>
                      <a:pt x="10" y="16"/>
                    </a:lnTo>
                    <a:lnTo>
                      <a:pt x="16" y="16"/>
                    </a:lnTo>
                    <a:lnTo>
                      <a:pt x="20" y="14"/>
                    </a:lnTo>
                    <a:lnTo>
                      <a:pt x="20" y="16"/>
                    </a:lnTo>
                    <a:lnTo>
                      <a:pt x="22" y="16"/>
                    </a:lnTo>
                    <a:lnTo>
                      <a:pt x="26" y="16"/>
                    </a:lnTo>
                    <a:lnTo>
                      <a:pt x="26" y="16"/>
                    </a:lnTo>
                    <a:lnTo>
                      <a:pt x="30" y="16"/>
                    </a:lnTo>
                    <a:lnTo>
                      <a:pt x="32" y="16"/>
                    </a:lnTo>
                    <a:lnTo>
                      <a:pt x="32" y="19"/>
                    </a:lnTo>
                    <a:lnTo>
                      <a:pt x="30" y="19"/>
                    </a:lnTo>
                    <a:lnTo>
                      <a:pt x="28" y="19"/>
                    </a:lnTo>
                    <a:lnTo>
                      <a:pt x="26" y="21"/>
                    </a:lnTo>
                    <a:lnTo>
                      <a:pt x="24" y="21"/>
                    </a:lnTo>
                    <a:lnTo>
                      <a:pt x="22" y="21"/>
                    </a:lnTo>
                    <a:lnTo>
                      <a:pt x="24" y="23"/>
                    </a:lnTo>
                    <a:lnTo>
                      <a:pt x="28" y="23"/>
                    </a:lnTo>
                    <a:lnTo>
                      <a:pt x="28" y="23"/>
                    </a:lnTo>
                    <a:lnTo>
                      <a:pt x="32" y="23"/>
                    </a:lnTo>
                    <a:lnTo>
                      <a:pt x="32" y="23"/>
                    </a:lnTo>
                    <a:lnTo>
                      <a:pt x="30" y="23"/>
                    </a:lnTo>
                    <a:lnTo>
                      <a:pt x="30" y="23"/>
                    </a:lnTo>
                    <a:lnTo>
                      <a:pt x="30" y="25"/>
                    </a:lnTo>
                    <a:lnTo>
                      <a:pt x="24" y="25"/>
                    </a:lnTo>
                    <a:lnTo>
                      <a:pt x="22" y="25"/>
                    </a:lnTo>
                    <a:lnTo>
                      <a:pt x="20" y="25"/>
                    </a:lnTo>
                    <a:lnTo>
                      <a:pt x="20" y="25"/>
                    </a:lnTo>
                    <a:lnTo>
                      <a:pt x="18" y="25"/>
                    </a:lnTo>
                    <a:lnTo>
                      <a:pt x="18" y="25"/>
                    </a:lnTo>
                    <a:lnTo>
                      <a:pt x="18" y="25"/>
                    </a:lnTo>
                    <a:lnTo>
                      <a:pt x="18" y="25"/>
                    </a:lnTo>
                    <a:lnTo>
                      <a:pt x="14" y="25"/>
                    </a:lnTo>
                    <a:lnTo>
                      <a:pt x="14" y="25"/>
                    </a:lnTo>
                    <a:lnTo>
                      <a:pt x="14" y="25"/>
                    </a:lnTo>
                    <a:lnTo>
                      <a:pt x="14" y="25"/>
                    </a:lnTo>
                    <a:lnTo>
                      <a:pt x="12" y="25"/>
                    </a:lnTo>
                    <a:lnTo>
                      <a:pt x="12" y="25"/>
                    </a:lnTo>
                    <a:lnTo>
                      <a:pt x="10" y="25"/>
                    </a:lnTo>
                    <a:lnTo>
                      <a:pt x="8" y="27"/>
                    </a:lnTo>
                    <a:lnTo>
                      <a:pt x="6" y="27"/>
                    </a:lnTo>
                    <a:lnTo>
                      <a:pt x="4" y="27"/>
                    </a:lnTo>
                    <a:lnTo>
                      <a:pt x="4" y="27"/>
                    </a:lnTo>
                    <a:lnTo>
                      <a:pt x="2" y="27"/>
                    </a:lnTo>
                    <a:lnTo>
                      <a:pt x="4" y="27"/>
                    </a:lnTo>
                    <a:lnTo>
                      <a:pt x="4" y="29"/>
                    </a:lnTo>
                    <a:lnTo>
                      <a:pt x="4" y="29"/>
                    </a:lnTo>
                    <a:lnTo>
                      <a:pt x="4" y="29"/>
                    </a:lnTo>
                    <a:lnTo>
                      <a:pt x="6" y="29"/>
                    </a:lnTo>
                    <a:lnTo>
                      <a:pt x="10" y="27"/>
                    </a:lnTo>
                    <a:lnTo>
                      <a:pt x="10" y="27"/>
                    </a:lnTo>
                    <a:lnTo>
                      <a:pt x="18" y="29"/>
                    </a:lnTo>
                    <a:lnTo>
                      <a:pt x="22" y="29"/>
                    </a:lnTo>
                    <a:lnTo>
                      <a:pt x="24" y="29"/>
                    </a:lnTo>
                    <a:lnTo>
                      <a:pt x="24" y="29"/>
                    </a:lnTo>
                    <a:lnTo>
                      <a:pt x="24" y="29"/>
                    </a:lnTo>
                    <a:lnTo>
                      <a:pt x="22" y="31"/>
                    </a:lnTo>
                    <a:lnTo>
                      <a:pt x="22" y="31"/>
                    </a:lnTo>
                    <a:lnTo>
                      <a:pt x="22" y="31"/>
                    </a:lnTo>
                    <a:lnTo>
                      <a:pt x="24" y="31"/>
                    </a:lnTo>
                    <a:lnTo>
                      <a:pt x="24" y="33"/>
                    </a:lnTo>
                    <a:lnTo>
                      <a:pt x="24" y="33"/>
                    </a:lnTo>
                    <a:lnTo>
                      <a:pt x="26" y="31"/>
                    </a:lnTo>
                    <a:lnTo>
                      <a:pt x="30" y="31"/>
                    </a:lnTo>
                    <a:lnTo>
                      <a:pt x="30" y="31"/>
                    </a:lnTo>
                    <a:lnTo>
                      <a:pt x="32" y="31"/>
                    </a:lnTo>
                    <a:lnTo>
                      <a:pt x="30" y="31"/>
                    </a:lnTo>
                    <a:lnTo>
                      <a:pt x="30" y="31"/>
                    </a:lnTo>
                    <a:lnTo>
                      <a:pt x="26" y="33"/>
                    </a:lnTo>
                    <a:lnTo>
                      <a:pt x="26" y="33"/>
                    </a:lnTo>
                    <a:lnTo>
                      <a:pt x="26" y="35"/>
                    </a:lnTo>
                    <a:lnTo>
                      <a:pt x="26" y="35"/>
                    </a:lnTo>
                    <a:lnTo>
                      <a:pt x="26" y="35"/>
                    </a:lnTo>
                    <a:lnTo>
                      <a:pt x="26" y="35"/>
                    </a:lnTo>
                    <a:lnTo>
                      <a:pt x="24" y="35"/>
                    </a:lnTo>
                    <a:lnTo>
                      <a:pt x="24" y="35"/>
                    </a:lnTo>
                    <a:lnTo>
                      <a:pt x="26" y="35"/>
                    </a:lnTo>
                    <a:lnTo>
                      <a:pt x="30" y="35"/>
                    </a:lnTo>
                    <a:lnTo>
                      <a:pt x="30" y="35"/>
                    </a:lnTo>
                    <a:lnTo>
                      <a:pt x="32" y="35"/>
                    </a:lnTo>
                    <a:lnTo>
                      <a:pt x="30" y="35"/>
                    </a:lnTo>
                    <a:lnTo>
                      <a:pt x="30" y="35"/>
                    </a:lnTo>
                    <a:lnTo>
                      <a:pt x="28" y="35"/>
                    </a:lnTo>
                    <a:lnTo>
                      <a:pt x="28" y="37"/>
                    </a:lnTo>
                    <a:lnTo>
                      <a:pt x="26" y="37"/>
                    </a:lnTo>
                    <a:lnTo>
                      <a:pt x="26" y="37"/>
                    </a:lnTo>
                    <a:lnTo>
                      <a:pt x="26" y="39"/>
                    </a:lnTo>
                    <a:lnTo>
                      <a:pt x="24" y="39"/>
                    </a:lnTo>
                    <a:lnTo>
                      <a:pt x="24" y="39"/>
                    </a:lnTo>
                    <a:lnTo>
                      <a:pt x="22" y="41"/>
                    </a:lnTo>
                    <a:lnTo>
                      <a:pt x="18" y="41"/>
                    </a:lnTo>
                    <a:lnTo>
                      <a:pt x="18" y="41"/>
                    </a:lnTo>
                    <a:lnTo>
                      <a:pt x="16" y="39"/>
                    </a:lnTo>
                    <a:lnTo>
                      <a:pt x="16" y="39"/>
                    </a:lnTo>
                    <a:lnTo>
                      <a:pt x="16" y="39"/>
                    </a:lnTo>
                    <a:lnTo>
                      <a:pt x="16" y="41"/>
                    </a:lnTo>
                    <a:lnTo>
                      <a:pt x="14" y="41"/>
                    </a:lnTo>
                    <a:lnTo>
                      <a:pt x="14" y="41"/>
                    </a:lnTo>
                    <a:lnTo>
                      <a:pt x="14" y="43"/>
                    </a:lnTo>
                    <a:lnTo>
                      <a:pt x="16" y="43"/>
                    </a:lnTo>
                    <a:lnTo>
                      <a:pt x="16" y="43"/>
                    </a:lnTo>
                    <a:lnTo>
                      <a:pt x="18" y="43"/>
                    </a:lnTo>
                    <a:lnTo>
                      <a:pt x="30" y="43"/>
                    </a:lnTo>
                    <a:lnTo>
                      <a:pt x="30" y="43"/>
                    </a:lnTo>
                    <a:lnTo>
                      <a:pt x="32" y="41"/>
                    </a:lnTo>
                    <a:lnTo>
                      <a:pt x="34" y="41"/>
                    </a:lnTo>
                    <a:lnTo>
                      <a:pt x="34" y="41"/>
                    </a:lnTo>
                    <a:lnTo>
                      <a:pt x="34" y="41"/>
                    </a:lnTo>
                    <a:lnTo>
                      <a:pt x="34" y="43"/>
                    </a:lnTo>
                    <a:lnTo>
                      <a:pt x="34" y="43"/>
                    </a:lnTo>
                    <a:lnTo>
                      <a:pt x="36" y="43"/>
                    </a:lnTo>
                    <a:lnTo>
                      <a:pt x="36" y="43"/>
                    </a:lnTo>
                    <a:lnTo>
                      <a:pt x="38" y="45"/>
                    </a:lnTo>
                    <a:lnTo>
                      <a:pt x="38" y="45"/>
                    </a:lnTo>
                    <a:lnTo>
                      <a:pt x="40" y="45"/>
                    </a:lnTo>
                    <a:lnTo>
                      <a:pt x="40" y="45"/>
                    </a:lnTo>
                    <a:lnTo>
                      <a:pt x="42" y="45"/>
                    </a:lnTo>
                    <a:lnTo>
                      <a:pt x="42" y="43"/>
                    </a:lnTo>
                    <a:lnTo>
                      <a:pt x="42" y="45"/>
                    </a:lnTo>
                    <a:lnTo>
                      <a:pt x="42" y="45"/>
                    </a:lnTo>
                    <a:lnTo>
                      <a:pt x="42" y="45"/>
                    </a:lnTo>
                    <a:lnTo>
                      <a:pt x="42" y="45"/>
                    </a:lnTo>
                    <a:lnTo>
                      <a:pt x="40" y="45"/>
                    </a:lnTo>
                    <a:lnTo>
                      <a:pt x="40" y="45"/>
                    </a:lnTo>
                    <a:lnTo>
                      <a:pt x="40" y="45"/>
                    </a:lnTo>
                    <a:lnTo>
                      <a:pt x="42" y="47"/>
                    </a:lnTo>
                    <a:lnTo>
                      <a:pt x="44" y="47"/>
                    </a:lnTo>
                    <a:lnTo>
                      <a:pt x="46" y="47"/>
                    </a:lnTo>
                    <a:lnTo>
                      <a:pt x="48" y="49"/>
                    </a:lnTo>
                    <a:lnTo>
                      <a:pt x="52" y="49"/>
                    </a:lnTo>
                    <a:lnTo>
                      <a:pt x="54" y="49"/>
                    </a:lnTo>
                    <a:lnTo>
                      <a:pt x="62" y="51"/>
                    </a:lnTo>
                    <a:lnTo>
                      <a:pt x="66" y="49"/>
                    </a:lnTo>
                    <a:lnTo>
                      <a:pt x="68" y="49"/>
                    </a:lnTo>
                    <a:lnTo>
                      <a:pt x="68" y="49"/>
                    </a:lnTo>
                    <a:lnTo>
                      <a:pt x="68" y="49"/>
                    </a:lnTo>
                    <a:lnTo>
                      <a:pt x="68" y="49"/>
                    </a:lnTo>
                    <a:lnTo>
                      <a:pt x="68" y="49"/>
                    </a:lnTo>
                    <a:lnTo>
                      <a:pt x="68" y="49"/>
                    </a:lnTo>
                    <a:lnTo>
                      <a:pt x="70" y="49"/>
                    </a:lnTo>
                    <a:lnTo>
                      <a:pt x="72" y="49"/>
                    </a:lnTo>
                    <a:lnTo>
                      <a:pt x="72" y="47"/>
                    </a:lnTo>
                    <a:lnTo>
                      <a:pt x="72" y="47"/>
                    </a:lnTo>
                    <a:lnTo>
                      <a:pt x="72" y="47"/>
                    </a:lnTo>
                    <a:lnTo>
                      <a:pt x="72" y="47"/>
                    </a:lnTo>
                    <a:lnTo>
                      <a:pt x="72" y="45"/>
                    </a:lnTo>
                    <a:lnTo>
                      <a:pt x="74" y="45"/>
                    </a:lnTo>
                    <a:lnTo>
                      <a:pt x="76" y="45"/>
                    </a:lnTo>
                    <a:lnTo>
                      <a:pt x="82" y="43"/>
                    </a:lnTo>
                    <a:lnTo>
                      <a:pt x="84" y="43"/>
                    </a:lnTo>
                    <a:lnTo>
                      <a:pt x="86" y="43"/>
                    </a:lnTo>
                    <a:lnTo>
                      <a:pt x="88" y="43"/>
                    </a:lnTo>
                    <a:lnTo>
                      <a:pt x="90" y="43"/>
                    </a:lnTo>
                    <a:lnTo>
                      <a:pt x="94" y="41"/>
                    </a:lnTo>
                    <a:lnTo>
                      <a:pt x="96" y="39"/>
                    </a:lnTo>
                    <a:lnTo>
                      <a:pt x="100" y="37"/>
                    </a:lnTo>
                    <a:lnTo>
                      <a:pt x="104" y="37"/>
                    </a:lnTo>
                    <a:lnTo>
                      <a:pt x="106" y="37"/>
                    </a:lnTo>
                    <a:lnTo>
                      <a:pt x="110" y="37"/>
                    </a:lnTo>
                    <a:lnTo>
                      <a:pt x="110" y="35"/>
                    </a:lnTo>
                    <a:lnTo>
                      <a:pt x="112" y="35"/>
                    </a:lnTo>
                    <a:lnTo>
                      <a:pt x="114" y="35"/>
                    </a:lnTo>
                    <a:lnTo>
                      <a:pt x="116" y="33"/>
                    </a:lnTo>
                    <a:lnTo>
                      <a:pt x="116" y="33"/>
                    </a:lnTo>
                    <a:lnTo>
                      <a:pt x="118" y="33"/>
                    </a:lnTo>
                    <a:lnTo>
                      <a:pt x="118" y="31"/>
                    </a:lnTo>
                    <a:lnTo>
                      <a:pt x="118" y="31"/>
                    </a:lnTo>
                    <a:lnTo>
                      <a:pt x="118" y="31"/>
                    </a:lnTo>
                    <a:lnTo>
                      <a:pt x="118" y="31"/>
                    </a:lnTo>
                    <a:lnTo>
                      <a:pt x="118" y="29"/>
                    </a:lnTo>
                    <a:lnTo>
                      <a:pt x="120" y="29"/>
                    </a:lnTo>
                    <a:lnTo>
                      <a:pt x="122" y="29"/>
                    </a:lnTo>
                    <a:lnTo>
                      <a:pt x="122" y="29"/>
                    </a:lnTo>
                    <a:lnTo>
                      <a:pt x="124" y="29"/>
                    </a:lnTo>
                    <a:lnTo>
                      <a:pt x="126" y="27"/>
                    </a:lnTo>
                    <a:lnTo>
                      <a:pt x="126" y="27"/>
                    </a:lnTo>
                    <a:lnTo>
                      <a:pt x="126" y="25"/>
                    </a:lnTo>
                    <a:lnTo>
                      <a:pt x="126" y="25"/>
                    </a:lnTo>
                    <a:lnTo>
                      <a:pt x="126" y="25"/>
                    </a:lnTo>
                    <a:lnTo>
                      <a:pt x="128" y="25"/>
                    </a:lnTo>
                    <a:lnTo>
                      <a:pt x="128" y="25"/>
                    </a:lnTo>
                    <a:lnTo>
                      <a:pt x="130" y="23"/>
                    </a:lnTo>
                    <a:lnTo>
                      <a:pt x="130" y="23"/>
                    </a:lnTo>
                    <a:lnTo>
                      <a:pt x="130" y="23"/>
                    </a:lnTo>
                    <a:lnTo>
                      <a:pt x="130" y="23"/>
                    </a:lnTo>
                    <a:lnTo>
                      <a:pt x="128" y="21"/>
                    </a:lnTo>
                    <a:lnTo>
                      <a:pt x="128" y="21"/>
                    </a:lnTo>
                    <a:lnTo>
                      <a:pt x="128" y="21"/>
                    </a:lnTo>
                    <a:lnTo>
                      <a:pt x="128" y="21"/>
                    </a:lnTo>
                    <a:lnTo>
                      <a:pt x="128" y="21"/>
                    </a:lnTo>
                    <a:lnTo>
                      <a:pt x="128" y="21"/>
                    </a:lnTo>
                    <a:lnTo>
                      <a:pt x="128" y="21"/>
                    </a:lnTo>
                    <a:lnTo>
                      <a:pt x="128" y="21"/>
                    </a:lnTo>
                    <a:lnTo>
                      <a:pt x="128" y="19"/>
                    </a:lnTo>
                    <a:lnTo>
                      <a:pt x="128" y="19"/>
                    </a:lnTo>
                    <a:lnTo>
                      <a:pt x="128" y="19"/>
                    </a:lnTo>
                    <a:lnTo>
                      <a:pt x="128" y="1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0" name="Freeform 152"/>
              <p:cNvSpPr>
                <a:spLocks/>
              </p:cNvSpPr>
              <p:nvPr/>
            </p:nvSpPr>
            <p:spPr bwMode="auto">
              <a:xfrm>
                <a:off x="3711" y="1211"/>
                <a:ext cx="94" cy="48"/>
              </a:xfrm>
              <a:custGeom>
                <a:avLst/>
                <a:gdLst>
                  <a:gd name="T0" fmla="*/ 94 w 94"/>
                  <a:gd name="T1" fmla="*/ 8 h 48"/>
                  <a:gd name="T2" fmla="*/ 92 w 94"/>
                  <a:gd name="T3" fmla="*/ 8 h 48"/>
                  <a:gd name="T4" fmla="*/ 88 w 94"/>
                  <a:gd name="T5" fmla="*/ 6 h 48"/>
                  <a:gd name="T6" fmla="*/ 86 w 94"/>
                  <a:gd name="T7" fmla="*/ 4 h 48"/>
                  <a:gd name="T8" fmla="*/ 84 w 94"/>
                  <a:gd name="T9" fmla="*/ 2 h 48"/>
                  <a:gd name="T10" fmla="*/ 78 w 94"/>
                  <a:gd name="T11" fmla="*/ 4 h 48"/>
                  <a:gd name="T12" fmla="*/ 76 w 94"/>
                  <a:gd name="T13" fmla="*/ 2 h 48"/>
                  <a:gd name="T14" fmla="*/ 74 w 94"/>
                  <a:gd name="T15" fmla="*/ 0 h 48"/>
                  <a:gd name="T16" fmla="*/ 66 w 94"/>
                  <a:gd name="T17" fmla="*/ 0 h 48"/>
                  <a:gd name="T18" fmla="*/ 58 w 94"/>
                  <a:gd name="T19" fmla="*/ 4 h 48"/>
                  <a:gd name="T20" fmla="*/ 52 w 94"/>
                  <a:gd name="T21" fmla="*/ 6 h 48"/>
                  <a:gd name="T22" fmla="*/ 48 w 94"/>
                  <a:gd name="T23" fmla="*/ 6 h 48"/>
                  <a:gd name="T24" fmla="*/ 38 w 94"/>
                  <a:gd name="T25" fmla="*/ 10 h 48"/>
                  <a:gd name="T26" fmla="*/ 38 w 94"/>
                  <a:gd name="T27" fmla="*/ 12 h 48"/>
                  <a:gd name="T28" fmla="*/ 26 w 94"/>
                  <a:gd name="T29" fmla="*/ 14 h 48"/>
                  <a:gd name="T30" fmla="*/ 18 w 94"/>
                  <a:gd name="T31" fmla="*/ 10 h 48"/>
                  <a:gd name="T32" fmla="*/ 14 w 94"/>
                  <a:gd name="T33" fmla="*/ 10 h 48"/>
                  <a:gd name="T34" fmla="*/ 14 w 94"/>
                  <a:gd name="T35" fmla="*/ 12 h 48"/>
                  <a:gd name="T36" fmla="*/ 12 w 94"/>
                  <a:gd name="T37" fmla="*/ 14 h 48"/>
                  <a:gd name="T38" fmla="*/ 10 w 94"/>
                  <a:gd name="T39" fmla="*/ 14 h 48"/>
                  <a:gd name="T40" fmla="*/ 6 w 94"/>
                  <a:gd name="T41" fmla="*/ 14 h 48"/>
                  <a:gd name="T42" fmla="*/ 8 w 94"/>
                  <a:gd name="T43" fmla="*/ 16 h 48"/>
                  <a:gd name="T44" fmla="*/ 8 w 94"/>
                  <a:gd name="T45" fmla="*/ 20 h 48"/>
                  <a:gd name="T46" fmla="*/ 6 w 94"/>
                  <a:gd name="T47" fmla="*/ 22 h 48"/>
                  <a:gd name="T48" fmla="*/ 6 w 94"/>
                  <a:gd name="T49" fmla="*/ 24 h 48"/>
                  <a:gd name="T50" fmla="*/ 6 w 94"/>
                  <a:gd name="T51" fmla="*/ 26 h 48"/>
                  <a:gd name="T52" fmla="*/ 2 w 94"/>
                  <a:gd name="T53" fmla="*/ 28 h 48"/>
                  <a:gd name="T54" fmla="*/ 4 w 94"/>
                  <a:gd name="T55" fmla="*/ 30 h 48"/>
                  <a:gd name="T56" fmla="*/ 4 w 94"/>
                  <a:gd name="T57" fmla="*/ 34 h 48"/>
                  <a:gd name="T58" fmla="*/ 8 w 94"/>
                  <a:gd name="T59" fmla="*/ 36 h 48"/>
                  <a:gd name="T60" fmla="*/ 14 w 94"/>
                  <a:gd name="T61" fmla="*/ 42 h 48"/>
                  <a:gd name="T62" fmla="*/ 20 w 94"/>
                  <a:gd name="T63" fmla="*/ 46 h 48"/>
                  <a:gd name="T64" fmla="*/ 24 w 94"/>
                  <a:gd name="T65" fmla="*/ 48 h 48"/>
                  <a:gd name="T66" fmla="*/ 32 w 94"/>
                  <a:gd name="T67" fmla="*/ 48 h 48"/>
                  <a:gd name="T68" fmla="*/ 36 w 94"/>
                  <a:gd name="T69" fmla="*/ 48 h 48"/>
                  <a:gd name="T70" fmla="*/ 40 w 94"/>
                  <a:gd name="T71" fmla="*/ 46 h 48"/>
                  <a:gd name="T72" fmla="*/ 42 w 94"/>
                  <a:gd name="T73" fmla="*/ 44 h 48"/>
                  <a:gd name="T74" fmla="*/ 44 w 94"/>
                  <a:gd name="T75" fmla="*/ 44 h 48"/>
                  <a:gd name="T76" fmla="*/ 48 w 94"/>
                  <a:gd name="T77" fmla="*/ 44 h 48"/>
                  <a:gd name="T78" fmla="*/ 52 w 94"/>
                  <a:gd name="T79" fmla="*/ 42 h 48"/>
                  <a:gd name="T80" fmla="*/ 58 w 94"/>
                  <a:gd name="T81" fmla="*/ 42 h 48"/>
                  <a:gd name="T82" fmla="*/ 64 w 94"/>
                  <a:gd name="T83" fmla="*/ 42 h 48"/>
                  <a:gd name="T84" fmla="*/ 66 w 94"/>
                  <a:gd name="T85" fmla="*/ 40 h 48"/>
                  <a:gd name="T86" fmla="*/ 72 w 94"/>
                  <a:gd name="T87" fmla="*/ 40 h 48"/>
                  <a:gd name="T88" fmla="*/ 74 w 94"/>
                  <a:gd name="T89" fmla="*/ 38 h 48"/>
                  <a:gd name="T90" fmla="*/ 74 w 94"/>
                  <a:gd name="T91" fmla="*/ 34 h 48"/>
                  <a:gd name="T92" fmla="*/ 76 w 94"/>
                  <a:gd name="T93" fmla="*/ 32 h 48"/>
                  <a:gd name="T94" fmla="*/ 78 w 94"/>
                  <a:gd name="T95" fmla="*/ 26 h 48"/>
                  <a:gd name="T96" fmla="*/ 80 w 94"/>
                  <a:gd name="T97" fmla="*/ 22 h 48"/>
                  <a:gd name="T98" fmla="*/ 82 w 94"/>
                  <a:gd name="T99" fmla="*/ 18 h 48"/>
                  <a:gd name="T100" fmla="*/ 86 w 94"/>
                  <a:gd name="T101" fmla="*/ 14 h 48"/>
                  <a:gd name="T102" fmla="*/ 90 w 94"/>
                  <a:gd name="T103" fmla="*/ 14 h 48"/>
                  <a:gd name="T104" fmla="*/ 94 w 94"/>
                  <a:gd name="T105"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48">
                    <a:moveTo>
                      <a:pt x="94" y="10"/>
                    </a:moveTo>
                    <a:lnTo>
                      <a:pt x="94" y="10"/>
                    </a:lnTo>
                    <a:lnTo>
                      <a:pt x="94" y="10"/>
                    </a:lnTo>
                    <a:lnTo>
                      <a:pt x="94" y="8"/>
                    </a:lnTo>
                    <a:lnTo>
                      <a:pt x="92" y="8"/>
                    </a:lnTo>
                    <a:lnTo>
                      <a:pt x="92" y="8"/>
                    </a:lnTo>
                    <a:lnTo>
                      <a:pt x="92" y="8"/>
                    </a:lnTo>
                    <a:lnTo>
                      <a:pt x="92" y="8"/>
                    </a:lnTo>
                    <a:lnTo>
                      <a:pt x="92" y="8"/>
                    </a:lnTo>
                    <a:lnTo>
                      <a:pt x="90" y="8"/>
                    </a:lnTo>
                    <a:lnTo>
                      <a:pt x="90" y="6"/>
                    </a:lnTo>
                    <a:lnTo>
                      <a:pt x="88" y="6"/>
                    </a:lnTo>
                    <a:lnTo>
                      <a:pt x="86" y="6"/>
                    </a:lnTo>
                    <a:lnTo>
                      <a:pt x="86" y="4"/>
                    </a:lnTo>
                    <a:lnTo>
                      <a:pt x="86" y="4"/>
                    </a:lnTo>
                    <a:lnTo>
                      <a:pt x="86" y="4"/>
                    </a:lnTo>
                    <a:lnTo>
                      <a:pt x="86" y="4"/>
                    </a:lnTo>
                    <a:lnTo>
                      <a:pt x="86" y="2"/>
                    </a:lnTo>
                    <a:lnTo>
                      <a:pt x="84" y="2"/>
                    </a:lnTo>
                    <a:lnTo>
                      <a:pt x="84" y="2"/>
                    </a:lnTo>
                    <a:lnTo>
                      <a:pt x="84" y="2"/>
                    </a:lnTo>
                    <a:lnTo>
                      <a:pt x="84" y="2"/>
                    </a:lnTo>
                    <a:lnTo>
                      <a:pt x="78" y="4"/>
                    </a:lnTo>
                    <a:lnTo>
                      <a:pt x="78" y="4"/>
                    </a:lnTo>
                    <a:lnTo>
                      <a:pt x="78" y="2"/>
                    </a:lnTo>
                    <a:lnTo>
                      <a:pt x="76" y="2"/>
                    </a:lnTo>
                    <a:lnTo>
                      <a:pt x="76" y="2"/>
                    </a:lnTo>
                    <a:lnTo>
                      <a:pt x="76" y="2"/>
                    </a:lnTo>
                    <a:lnTo>
                      <a:pt x="76" y="0"/>
                    </a:lnTo>
                    <a:lnTo>
                      <a:pt x="74" y="0"/>
                    </a:lnTo>
                    <a:lnTo>
                      <a:pt x="74" y="0"/>
                    </a:lnTo>
                    <a:lnTo>
                      <a:pt x="74" y="0"/>
                    </a:lnTo>
                    <a:lnTo>
                      <a:pt x="70" y="0"/>
                    </a:lnTo>
                    <a:lnTo>
                      <a:pt x="68" y="0"/>
                    </a:lnTo>
                    <a:lnTo>
                      <a:pt x="68" y="0"/>
                    </a:lnTo>
                    <a:lnTo>
                      <a:pt x="66" y="0"/>
                    </a:lnTo>
                    <a:lnTo>
                      <a:pt x="62" y="0"/>
                    </a:lnTo>
                    <a:lnTo>
                      <a:pt x="60" y="0"/>
                    </a:lnTo>
                    <a:lnTo>
                      <a:pt x="60" y="0"/>
                    </a:lnTo>
                    <a:lnTo>
                      <a:pt x="58" y="4"/>
                    </a:lnTo>
                    <a:lnTo>
                      <a:pt x="56" y="6"/>
                    </a:lnTo>
                    <a:lnTo>
                      <a:pt x="54" y="6"/>
                    </a:lnTo>
                    <a:lnTo>
                      <a:pt x="52" y="8"/>
                    </a:lnTo>
                    <a:lnTo>
                      <a:pt x="52" y="6"/>
                    </a:lnTo>
                    <a:lnTo>
                      <a:pt x="50" y="6"/>
                    </a:lnTo>
                    <a:lnTo>
                      <a:pt x="48" y="6"/>
                    </a:lnTo>
                    <a:lnTo>
                      <a:pt x="48" y="6"/>
                    </a:lnTo>
                    <a:lnTo>
                      <a:pt x="48" y="6"/>
                    </a:lnTo>
                    <a:lnTo>
                      <a:pt x="46" y="8"/>
                    </a:lnTo>
                    <a:lnTo>
                      <a:pt x="44" y="8"/>
                    </a:lnTo>
                    <a:lnTo>
                      <a:pt x="40" y="8"/>
                    </a:lnTo>
                    <a:lnTo>
                      <a:pt x="38" y="10"/>
                    </a:lnTo>
                    <a:lnTo>
                      <a:pt x="38" y="10"/>
                    </a:lnTo>
                    <a:lnTo>
                      <a:pt x="38" y="12"/>
                    </a:lnTo>
                    <a:lnTo>
                      <a:pt x="38" y="12"/>
                    </a:lnTo>
                    <a:lnTo>
                      <a:pt x="38" y="12"/>
                    </a:lnTo>
                    <a:lnTo>
                      <a:pt x="36" y="14"/>
                    </a:lnTo>
                    <a:lnTo>
                      <a:pt x="34" y="14"/>
                    </a:lnTo>
                    <a:lnTo>
                      <a:pt x="28" y="14"/>
                    </a:lnTo>
                    <a:lnTo>
                      <a:pt x="26" y="14"/>
                    </a:lnTo>
                    <a:lnTo>
                      <a:pt x="24" y="14"/>
                    </a:lnTo>
                    <a:lnTo>
                      <a:pt x="22" y="12"/>
                    </a:lnTo>
                    <a:lnTo>
                      <a:pt x="20" y="12"/>
                    </a:lnTo>
                    <a:lnTo>
                      <a:pt x="18" y="10"/>
                    </a:lnTo>
                    <a:lnTo>
                      <a:pt x="16" y="10"/>
                    </a:lnTo>
                    <a:lnTo>
                      <a:pt x="16" y="10"/>
                    </a:lnTo>
                    <a:lnTo>
                      <a:pt x="16" y="10"/>
                    </a:lnTo>
                    <a:lnTo>
                      <a:pt x="14" y="10"/>
                    </a:lnTo>
                    <a:lnTo>
                      <a:pt x="14" y="10"/>
                    </a:lnTo>
                    <a:lnTo>
                      <a:pt x="14" y="12"/>
                    </a:lnTo>
                    <a:lnTo>
                      <a:pt x="14" y="12"/>
                    </a:lnTo>
                    <a:lnTo>
                      <a:pt x="14" y="12"/>
                    </a:lnTo>
                    <a:lnTo>
                      <a:pt x="14" y="12"/>
                    </a:lnTo>
                    <a:lnTo>
                      <a:pt x="14" y="14"/>
                    </a:lnTo>
                    <a:lnTo>
                      <a:pt x="14" y="14"/>
                    </a:lnTo>
                    <a:lnTo>
                      <a:pt x="12" y="14"/>
                    </a:lnTo>
                    <a:lnTo>
                      <a:pt x="10" y="14"/>
                    </a:lnTo>
                    <a:lnTo>
                      <a:pt x="10" y="14"/>
                    </a:lnTo>
                    <a:lnTo>
                      <a:pt x="10" y="16"/>
                    </a:lnTo>
                    <a:lnTo>
                      <a:pt x="10" y="14"/>
                    </a:lnTo>
                    <a:lnTo>
                      <a:pt x="8" y="14"/>
                    </a:lnTo>
                    <a:lnTo>
                      <a:pt x="8" y="14"/>
                    </a:lnTo>
                    <a:lnTo>
                      <a:pt x="6" y="14"/>
                    </a:lnTo>
                    <a:lnTo>
                      <a:pt x="6" y="14"/>
                    </a:lnTo>
                    <a:lnTo>
                      <a:pt x="6" y="14"/>
                    </a:lnTo>
                    <a:lnTo>
                      <a:pt x="4" y="16"/>
                    </a:lnTo>
                    <a:lnTo>
                      <a:pt x="4" y="16"/>
                    </a:lnTo>
                    <a:lnTo>
                      <a:pt x="8" y="16"/>
                    </a:lnTo>
                    <a:lnTo>
                      <a:pt x="8" y="18"/>
                    </a:lnTo>
                    <a:lnTo>
                      <a:pt x="8" y="18"/>
                    </a:lnTo>
                    <a:lnTo>
                      <a:pt x="8" y="20"/>
                    </a:lnTo>
                    <a:lnTo>
                      <a:pt x="8" y="20"/>
                    </a:lnTo>
                    <a:lnTo>
                      <a:pt x="6" y="20"/>
                    </a:lnTo>
                    <a:lnTo>
                      <a:pt x="6" y="20"/>
                    </a:lnTo>
                    <a:lnTo>
                      <a:pt x="6" y="20"/>
                    </a:lnTo>
                    <a:lnTo>
                      <a:pt x="6" y="22"/>
                    </a:lnTo>
                    <a:lnTo>
                      <a:pt x="6" y="22"/>
                    </a:lnTo>
                    <a:lnTo>
                      <a:pt x="4" y="24"/>
                    </a:lnTo>
                    <a:lnTo>
                      <a:pt x="6" y="24"/>
                    </a:lnTo>
                    <a:lnTo>
                      <a:pt x="6" y="24"/>
                    </a:lnTo>
                    <a:lnTo>
                      <a:pt x="6" y="24"/>
                    </a:lnTo>
                    <a:lnTo>
                      <a:pt x="6" y="26"/>
                    </a:lnTo>
                    <a:lnTo>
                      <a:pt x="6" y="26"/>
                    </a:lnTo>
                    <a:lnTo>
                      <a:pt x="6" y="26"/>
                    </a:lnTo>
                    <a:lnTo>
                      <a:pt x="6" y="26"/>
                    </a:lnTo>
                    <a:lnTo>
                      <a:pt x="6" y="28"/>
                    </a:lnTo>
                    <a:lnTo>
                      <a:pt x="4" y="26"/>
                    </a:lnTo>
                    <a:lnTo>
                      <a:pt x="2" y="28"/>
                    </a:lnTo>
                    <a:lnTo>
                      <a:pt x="0" y="30"/>
                    </a:lnTo>
                    <a:lnTo>
                      <a:pt x="4" y="30"/>
                    </a:lnTo>
                    <a:lnTo>
                      <a:pt x="4" y="30"/>
                    </a:lnTo>
                    <a:lnTo>
                      <a:pt x="4" y="30"/>
                    </a:lnTo>
                    <a:lnTo>
                      <a:pt x="4" y="32"/>
                    </a:lnTo>
                    <a:lnTo>
                      <a:pt x="4" y="32"/>
                    </a:lnTo>
                    <a:lnTo>
                      <a:pt x="4" y="32"/>
                    </a:lnTo>
                    <a:lnTo>
                      <a:pt x="4" y="34"/>
                    </a:lnTo>
                    <a:lnTo>
                      <a:pt x="6" y="34"/>
                    </a:lnTo>
                    <a:lnTo>
                      <a:pt x="6" y="36"/>
                    </a:lnTo>
                    <a:lnTo>
                      <a:pt x="6" y="36"/>
                    </a:lnTo>
                    <a:lnTo>
                      <a:pt x="8" y="36"/>
                    </a:lnTo>
                    <a:lnTo>
                      <a:pt x="10" y="38"/>
                    </a:lnTo>
                    <a:lnTo>
                      <a:pt x="12" y="38"/>
                    </a:lnTo>
                    <a:lnTo>
                      <a:pt x="12" y="40"/>
                    </a:lnTo>
                    <a:lnTo>
                      <a:pt x="14" y="42"/>
                    </a:lnTo>
                    <a:lnTo>
                      <a:pt x="16" y="42"/>
                    </a:lnTo>
                    <a:lnTo>
                      <a:pt x="18" y="44"/>
                    </a:lnTo>
                    <a:lnTo>
                      <a:pt x="18" y="44"/>
                    </a:lnTo>
                    <a:lnTo>
                      <a:pt x="20" y="46"/>
                    </a:lnTo>
                    <a:lnTo>
                      <a:pt x="22" y="46"/>
                    </a:lnTo>
                    <a:lnTo>
                      <a:pt x="22" y="46"/>
                    </a:lnTo>
                    <a:lnTo>
                      <a:pt x="22" y="46"/>
                    </a:lnTo>
                    <a:lnTo>
                      <a:pt x="24" y="48"/>
                    </a:lnTo>
                    <a:lnTo>
                      <a:pt x="26" y="48"/>
                    </a:lnTo>
                    <a:lnTo>
                      <a:pt x="28" y="48"/>
                    </a:lnTo>
                    <a:lnTo>
                      <a:pt x="32" y="48"/>
                    </a:lnTo>
                    <a:lnTo>
                      <a:pt x="32" y="48"/>
                    </a:lnTo>
                    <a:lnTo>
                      <a:pt x="34" y="48"/>
                    </a:lnTo>
                    <a:lnTo>
                      <a:pt x="34" y="48"/>
                    </a:lnTo>
                    <a:lnTo>
                      <a:pt x="36" y="48"/>
                    </a:lnTo>
                    <a:lnTo>
                      <a:pt x="36" y="48"/>
                    </a:lnTo>
                    <a:lnTo>
                      <a:pt x="38" y="46"/>
                    </a:lnTo>
                    <a:lnTo>
                      <a:pt x="38" y="46"/>
                    </a:lnTo>
                    <a:lnTo>
                      <a:pt x="40" y="46"/>
                    </a:lnTo>
                    <a:lnTo>
                      <a:pt x="40" y="46"/>
                    </a:lnTo>
                    <a:lnTo>
                      <a:pt x="40" y="46"/>
                    </a:lnTo>
                    <a:lnTo>
                      <a:pt x="40" y="46"/>
                    </a:lnTo>
                    <a:lnTo>
                      <a:pt x="42" y="46"/>
                    </a:lnTo>
                    <a:lnTo>
                      <a:pt x="42" y="44"/>
                    </a:lnTo>
                    <a:lnTo>
                      <a:pt x="42" y="44"/>
                    </a:lnTo>
                    <a:lnTo>
                      <a:pt x="44" y="44"/>
                    </a:lnTo>
                    <a:lnTo>
                      <a:pt x="44" y="44"/>
                    </a:lnTo>
                    <a:lnTo>
                      <a:pt x="44" y="44"/>
                    </a:lnTo>
                    <a:lnTo>
                      <a:pt x="46" y="44"/>
                    </a:lnTo>
                    <a:lnTo>
                      <a:pt x="46" y="44"/>
                    </a:lnTo>
                    <a:lnTo>
                      <a:pt x="48" y="44"/>
                    </a:lnTo>
                    <a:lnTo>
                      <a:pt x="48" y="44"/>
                    </a:lnTo>
                    <a:lnTo>
                      <a:pt x="48" y="42"/>
                    </a:lnTo>
                    <a:lnTo>
                      <a:pt x="50" y="42"/>
                    </a:lnTo>
                    <a:lnTo>
                      <a:pt x="50" y="42"/>
                    </a:lnTo>
                    <a:lnTo>
                      <a:pt x="52" y="42"/>
                    </a:lnTo>
                    <a:lnTo>
                      <a:pt x="54" y="42"/>
                    </a:lnTo>
                    <a:lnTo>
                      <a:pt x="54" y="42"/>
                    </a:lnTo>
                    <a:lnTo>
                      <a:pt x="58" y="42"/>
                    </a:lnTo>
                    <a:lnTo>
                      <a:pt x="58" y="42"/>
                    </a:lnTo>
                    <a:lnTo>
                      <a:pt x="60" y="42"/>
                    </a:lnTo>
                    <a:lnTo>
                      <a:pt x="60" y="42"/>
                    </a:lnTo>
                    <a:lnTo>
                      <a:pt x="62" y="42"/>
                    </a:lnTo>
                    <a:lnTo>
                      <a:pt x="64" y="42"/>
                    </a:lnTo>
                    <a:lnTo>
                      <a:pt x="66" y="42"/>
                    </a:lnTo>
                    <a:lnTo>
                      <a:pt x="66" y="42"/>
                    </a:lnTo>
                    <a:lnTo>
                      <a:pt x="66" y="42"/>
                    </a:lnTo>
                    <a:lnTo>
                      <a:pt x="66" y="40"/>
                    </a:lnTo>
                    <a:lnTo>
                      <a:pt x="66" y="40"/>
                    </a:lnTo>
                    <a:lnTo>
                      <a:pt x="68" y="40"/>
                    </a:lnTo>
                    <a:lnTo>
                      <a:pt x="70" y="40"/>
                    </a:lnTo>
                    <a:lnTo>
                      <a:pt x="72" y="40"/>
                    </a:lnTo>
                    <a:lnTo>
                      <a:pt x="72" y="40"/>
                    </a:lnTo>
                    <a:lnTo>
                      <a:pt x="72" y="38"/>
                    </a:lnTo>
                    <a:lnTo>
                      <a:pt x="72" y="38"/>
                    </a:lnTo>
                    <a:lnTo>
                      <a:pt x="74" y="38"/>
                    </a:lnTo>
                    <a:lnTo>
                      <a:pt x="74" y="36"/>
                    </a:lnTo>
                    <a:lnTo>
                      <a:pt x="74" y="36"/>
                    </a:lnTo>
                    <a:lnTo>
                      <a:pt x="74" y="34"/>
                    </a:lnTo>
                    <a:lnTo>
                      <a:pt x="74" y="34"/>
                    </a:lnTo>
                    <a:lnTo>
                      <a:pt x="74" y="34"/>
                    </a:lnTo>
                    <a:lnTo>
                      <a:pt x="76" y="34"/>
                    </a:lnTo>
                    <a:lnTo>
                      <a:pt x="76" y="32"/>
                    </a:lnTo>
                    <a:lnTo>
                      <a:pt x="76" y="32"/>
                    </a:lnTo>
                    <a:lnTo>
                      <a:pt x="76" y="30"/>
                    </a:lnTo>
                    <a:lnTo>
                      <a:pt x="78" y="30"/>
                    </a:lnTo>
                    <a:lnTo>
                      <a:pt x="78" y="28"/>
                    </a:lnTo>
                    <a:lnTo>
                      <a:pt x="78" y="26"/>
                    </a:lnTo>
                    <a:lnTo>
                      <a:pt x="78" y="26"/>
                    </a:lnTo>
                    <a:lnTo>
                      <a:pt x="80" y="26"/>
                    </a:lnTo>
                    <a:lnTo>
                      <a:pt x="80" y="24"/>
                    </a:lnTo>
                    <a:lnTo>
                      <a:pt x="80" y="22"/>
                    </a:lnTo>
                    <a:lnTo>
                      <a:pt x="82" y="22"/>
                    </a:lnTo>
                    <a:lnTo>
                      <a:pt x="82" y="20"/>
                    </a:lnTo>
                    <a:lnTo>
                      <a:pt x="82" y="20"/>
                    </a:lnTo>
                    <a:lnTo>
                      <a:pt x="82" y="18"/>
                    </a:lnTo>
                    <a:lnTo>
                      <a:pt x="84" y="18"/>
                    </a:lnTo>
                    <a:lnTo>
                      <a:pt x="84" y="16"/>
                    </a:lnTo>
                    <a:lnTo>
                      <a:pt x="86" y="16"/>
                    </a:lnTo>
                    <a:lnTo>
                      <a:pt x="86" y="14"/>
                    </a:lnTo>
                    <a:lnTo>
                      <a:pt x="86" y="14"/>
                    </a:lnTo>
                    <a:lnTo>
                      <a:pt x="88" y="14"/>
                    </a:lnTo>
                    <a:lnTo>
                      <a:pt x="88" y="14"/>
                    </a:lnTo>
                    <a:lnTo>
                      <a:pt x="90" y="14"/>
                    </a:lnTo>
                    <a:lnTo>
                      <a:pt x="90" y="14"/>
                    </a:lnTo>
                    <a:lnTo>
                      <a:pt x="90" y="14"/>
                    </a:lnTo>
                    <a:lnTo>
                      <a:pt x="92" y="14"/>
                    </a:lnTo>
                    <a:lnTo>
                      <a:pt x="94" y="10"/>
                    </a:lnTo>
                    <a:lnTo>
                      <a:pt x="94" y="10"/>
                    </a:lnTo>
                    <a:lnTo>
                      <a:pt x="94" y="1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1" name="Freeform 153"/>
              <p:cNvSpPr>
                <a:spLocks noEditPoints="1"/>
              </p:cNvSpPr>
              <p:nvPr/>
            </p:nvSpPr>
            <p:spPr bwMode="auto">
              <a:xfrm>
                <a:off x="5228" y="1674"/>
                <a:ext cx="8" cy="6"/>
              </a:xfrm>
              <a:custGeom>
                <a:avLst/>
                <a:gdLst>
                  <a:gd name="T0" fmla="*/ 6 w 8"/>
                  <a:gd name="T1" fmla="*/ 4 h 6"/>
                  <a:gd name="T2" fmla="*/ 6 w 8"/>
                  <a:gd name="T3" fmla="*/ 4 h 6"/>
                  <a:gd name="T4" fmla="*/ 6 w 8"/>
                  <a:gd name="T5" fmla="*/ 4 h 6"/>
                  <a:gd name="T6" fmla="*/ 6 w 8"/>
                  <a:gd name="T7" fmla="*/ 6 h 6"/>
                  <a:gd name="T8" fmla="*/ 8 w 8"/>
                  <a:gd name="T9" fmla="*/ 6 h 6"/>
                  <a:gd name="T10" fmla="*/ 8 w 8"/>
                  <a:gd name="T11" fmla="*/ 6 h 6"/>
                  <a:gd name="T12" fmla="*/ 8 w 8"/>
                  <a:gd name="T13" fmla="*/ 4 h 6"/>
                  <a:gd name="T14" fmla="*/ 6 w 8"/>
                  <a:gd name="T15" fmla="*/ 4 h 6"/>
                  <a:gd name="T16" fmla="*/ 2 w 8"/>
                  <a:gd name="T17" fmla="*/ 4 h 6"/>
                  <a:gd name="T18" fmla="*/ 0 w 8"/>
                  <a:gd name="T19" fmla="*/ 4 h 6"/>
                  <a:gd name="T20" fmla="*/ 2 w 8"/>
                  <a:gd name="T21" fmla="*/ 6 h 6"/>
                  <a:gd name="T22" fmla="*/ 2 w 8"/>
                  <a:gd name="T23" fmla="*/ 6 h 6"/>
                  <a:gd name="T24" fmla="*/ 4 w 8"/>
                  <a:gd name="T25" fmla="*/ 6 h 6"/>
                  <a:gd name="T26" fmla="*/ 4 w 8"/>
                  <a:gd name="T27" fmla="*/ 4 h 6"/>
                  <a:gd name="T28" fmla="*/ 4 w 8"/>
                  <a:gd name="T29" fmla="*/ 4 h 6"/>
                  <a:gd name="T30" fmla="*/ 2 w 8"/>
                  <a:gd name="T31" fmla="*/ 4 h 6"/>
                  <a:gd name="T32" fmla="*/ 8 w 8"/>
                  <a:gd name="T33" fmla="*/ 2 h 6"/>
                  <a:gd name="T34" fmla="*/ 8 w 8"/>
                  <a:gd name="T35" fmla="*/ 2 h 6"/>
                  <a:gd name="T36" fmla="*/ 8 w 8"/>
                  <a:gd name="T37" fmla="*/ 2 h 6"/>
                  <a:gd name="T38" fmla="*/ 8 w 8"/>
                  <a:gd name="T39" fmla="*/ 0 h 6"/>
                  <a:gd name="T40" fmla="*/ 6 w 8"/>
                  <a:gd name="T41" fmla="*/ 0 h 6"/>
                  <a:gd name="T42" fmla="*/ 6 w 8"/>
                  <a:gd name="T43" fmla="*/ 0 h 6"/>
                  <a:gd name="T44" fmla="*/ 6 w 8"/>
                  <a:gd name="T45" fmla="*/ 0 h 6"/>
                  <a:gd name="T46" fmla="*/ 6 w 8"/>
                  <a:gd name="T47" fmla="*/ 0 h 6"/>
                  <a:gd name="T48" fmla="*/ 4 w 8"/>
                  <a:gd name="T49" fmla="*/ 0 h 6"/>
                  <a:gd name="T50" fmla="*/ 4 w 8"/>
                  <a:gd name="T51" fmla="*/ 0 h 6"/>
                  <a:gd name="T52" fmla="*/ 4 w 8"/>
                  <a:gd name="T53" fmla="*/ 0 h 6"/>
                  <a:gd name="T54" fmla="*/ 2 w 8"/>
                  <a:gd name="T55" fmla="*/ 0 h 6"/>
                  <a:gd name="T56" fmla="*/ 2 w 8"/>
                  <a:gd name="T57" fmla="*/ 0 h 6"/>
                  <a:gd name="T58" fmla="*/ 2 w 8"/>
                  <a:gd name="T59" fmla="*/ 0 h 6"/>
                  <a:gd name="T60" fmla="*/ 2 w 8"/>
                  <a:gd name="T61" fmla="*/ 2 h 6"/>
                  <a:gd name="T62" fmla="*/ 2 w 8"/>
                  <a:gd name="T63" fmla="*/ 2 h 6"/>
                  <a:gd name="T64" fmla="*/ 2 w 8"/>
                  <a:gd name="T65" fmla="*/ 2 h 6"/>
                  <a:gd name="T66" fmla="*/ 4 w 8"/>
                  <a:gd name="T67" fmla="*/ 2 h 6"/>
                  <a:gd name="T68" fmla="*/ 6 w 8"/>
                  <a:gd name="T69" fmla="*/ 4 h 6"/>
                  <a:gd name="T70" fmla="*/ 8 w 8"/>
                  <a:gd name="T71" fmla="*/ 4 h 6"/>
                  <a:gd name="T72" fmla="*/ 8 w 8"/>
                  <a:gd name="T73" fmla="*/ 4 h 6"/>
                  <a:gd name="T74" fmla="*/ 8 w 8"/>
                  <a:gd name="T75" fmla="*/ 2 h 6"/>
                  <a:gd name="T76" fmla="*/ 8 w 8"/>
                  <a:gd name="T7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6">
                    <a:moveTo>
                      <a:pt x="6" y="4"/>
                    </a:moveTo>
                    <a:lnTo>
                      <a:pt x="6" y="4"/>
                    </a:lnTo>
                    <a:lnTo>
                      <a:pt x="6" y="4"/>
                    </a:lnTo>
                    <a:lnTo>
                      <a:pt x="6" y="6"/>
                    </a:lnTo>
                    <a:lnTo>
                      <a:pt x="8" y="6"/>
                    </a:lnTo>
                    <a:lnTo>
                      <a:pt x="8" y="6"/>
                    </a:lnTo>
                    <a:lnTo>
                      <a:pt x="8" y="4"/>
                    </a:lnTo>
                    <a:lnTo>
                      <a:pt x="6" y="4"/>
                    </a:lnTo>
                    <a:close/>
                    <a:moveTo>
                      <a:pt x="2" y="4"/>
                    </a:moveTo>
                    <a:lnTo>
                      <a:pt x="0" y="4"/>
                    </a:lnTo>
                    <a:lnTo>
                      <a:pt x="2" y="6"/>
                    </a:lnTo>
                    <a:lnTo>
                      <a:pt x="2" y="6"/>
                    </a:lnTo>
                    <a:lnTo>
                      <a:pt x="4" y="6"/>
                    </a:lnTo>
                    <a:lnTo>
                      <a:pt x="4" y="4"/>
                    </a:lnTo>
                    <a:lnTo>
                      <a:pt x="4" y="4"/>
                    </a:lnTo>
                    <a:lnTo>
                      <a:pt x="2" y="4"/>
                    </a:lnTo>
                    <a:close/>
                    <a:moveTo>
                      <a:pt x="8" y="2"/>
                    </a:moveTo>
                    <a:lnTo>
                      <a:pt x="8" y="2"/>
                    </a:lnTo>
                    <a:lnTo>
                      <a:pt x="8" y="2"/>
                    </a:lnTo>
                    <a:lnTo>
                      <a:pt x="8" y="0"/>
                    </a:lnTo>
                    <a:lnTo>
                      <a:pt x="6" y="0"/>
                    </a:lnTo>
                    <a:lnTo>
                      <a:pt x="6" y="0"/>
                    </a:lnTo>
                    <a:lnTo>
                      <a:pt x="6" y="0"/>
                    </a:lnTo>
                    <a:lnTo>
                      <a:pt x="6" y="0"/>
                    </a:lnTo>
                    <a:lnTo>
                      <a:pt x="4" y="0"/>
                    </a:lnTo>
                    <a:lnTo>
                      <a:pt x="4" y="0"/>
                    </a:lnTo>
                    <a:lnTo>
                      <a:pt x="4" y="0"/>
                    </a:lnTo>
                    <a:lnTo>
                      <a:pt x="2" y="0"/>
                    </a:lnTo>
                    <a:lnTo>
                      <a:pt x="2" y="0"/>
                    </a:lnTo>
                    <a:lnTo>
                      <a:pt x="2" y="0"/>
                    </a:lnTo>
                    <a:lnTo>
                      <a:pt x="2" y="2"/>
                    </a:lnTo>
                    <a:lnTo>
                      <a:pt x="2" y="2"/>
                    </a:lnTo>
                    <a:lnTo>
                      <a:pt x="2" y="2"/>
                    </a:lnTo>
                    <a:lnTo>
                      <a:pt x="4" y="2"/>
                    </a:lnTo>
                    <a:lnTo>
                      <a:pt x="6" y="4"/>
                    </a:lnTo>
                    <a:lnTo>
                      <a:pt x="8" y="4"/>
                    </a:lnTo>
                    <a:lnTo>
                      <a:pt x="8" y="4"/>
                    </a:lnTo>
                    <a:lnTo>
                      <a:pt x="8" y="2"/>
                    </a:lnTo>
                    <a:lnTo>
                      <a:pt x="8"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2" name="Freeform 154"/>
              <p:cNvSpPr>
                <a:spLocks noEditPoints="1"/>
              </p:cNvSpPr>
              <p:nvPr/>
            </p:nvSpPr>
            <p:spPr bwMode="auto">
              <a:xfrm>
                <a:off x="2070" y="1782"/>
                <a:ext cx="98" cy="62"/>
              </a:xfrm>
              <a:custGeom>
                <a:avLst/>
                <a:gdLst>
                  <a:gd name="T0" fmla="*/ 92 w 98"/>
                  <a:gd name="T1" fmla="*/ 20 h 62"/>
                  <a:gd name="T2" fmla="*/ 94 w 98"/>
                  <a:gd name="T3" fmla="*/ 22 h 62"/>
                  <a:gd name="T4" fmla="*/ 90 w 98"/>
                  <a:gd name="T5" fmla="*/ 22 h 62"/>
                  <a:gd name="T6" fmla="*/ 86 w 98"/>
                  <a:gd name="T7" fmla="*/ 18 h 62"/>
                  <a:gd name="T8" fmla="*/ 84 w 98"/>
                  <a:gd name="T9" fmla="*/ 18 h 62"/>
                  <a:gd name="T10" fmla="*/ 90 w 98"/>
                  <a:gd name="T11" fmla="*/ 18 h 62"/>
                  <a:gd name="T12" fmla="*/ 80 w 98"/>
                  <a:gd name="T13" fmla="*/ 12 h 62"/>
                  <a:gd name="T14" fmla="*/ 78 w 98"/>
                  <a:gd name="T15" fmla="*/ 10 h 62"/>
                  <a:gd name="T16" fmla="*/ 64 w 98"/>
                  <a:gd name="T17" fmla="*/ 10 h 62"/>
                  <a:gd name="T18" fmla="*/ 58 w 98"/>
                  <a:gd name="T19" fmla="*/ 10 h 62"/>
                  <a:gd name="T20" fmla="*/ 48 w 98"/>
                  <a:gd name="T21" fmla="*/ 12 h 62"/>
                  <a:gd name="T22" fmla="*/ 34 w 98"/>
                  <a:gd name="T23" fmla="*/ 12 h 62"/>
                  <a:gd name="T24" fmla="*/ 30 w 98"/>
                  <a:gd name="T25" fmla="*/ 10 h 62"/>
                  <a:gd name="T26" fmla="*/ 24 w 98"/>
                  <a:gd name="T27" fmla="*/ 12 h 62"/>
                  <a:gd name="T28" fmla="*/ 18 w 98"/>
                  <a:gd name="T29" fmla="*/ 16 h 62"/>
                  <a:gd name="T30" fmla="*/ 8 w 98"/>
                  <a:gd name="T31" fmla="*/ 24 h 62"/>
                  <a:gd name="T32" fmla="*/ 4 w 98"/>
                  <a:gd name="T33" fmla="*/ 28 h 62"/>
                  <a:gd name="T34" fmla="*/ 4 w 98"/>
                  <a:gd name="T35" fmla="*/ 34 h 62"/>
                  <a:gd name="T36" fmla="*/ 0 w 98"/>
                  <a:gd name="T37" fmla="*/ 36 h 62"/>
                  <a:gd name="T38" fmla="*/ 6 w 98"/>
                  <a:gd name="T39" fmla="*/ 38 h 62"/>
                  <a:gd name="T40" fmla="*/ 10 w 98"/>
                  <a:gd name="T41" fmla="*/ 42 h 62"/>
                  <a:gd name="T42" fmla="*/ 12 w 98"/>
                  <a:gd name="T43" fmla="*/ 44 h 62"/>
                  <a:gd name="T44" fmla="*/ 14 w 98"/>
                  <a:gd name="T45" fmla="*/ 46 h 62"/>
                  <a:gd name="T46" fmla="*/ 20 w 98"/>
                  <a:gd name="T47" fmla="*/ 44 h 62"/>
                  <a:gd name="T48" fmla="*/ 24 w 98"/>
                  <a:gd name="T49" fmla="*/ 46 h 62"/>
                  <a:gd name="T50" fmla="*/ 24 w 98"/>
                  <a:gd name="T51" fmla="*/ 52 h 62"/>
                  <a:gd name="T52" fmla="*/ 24 w 98"/>
                  <a:gd name="T53" fmla="*/ 54 h 62"/>
                  <a:gd name="T54" fmla="*/ 26 w 98"/>
                  <a:gd name="T55" fmla="*/ 56 h 62"/>
                  <a:gd name="T56" fmla="*/ 28 w 98"/>
                  <a:gd name="T57" fmla="*/ 58 h 62"/>
                  <a:gd name="T58" fmla="*/ 34 w 98"/>
                  <a:gd name="T59" fmla="*/ 62 h 62"/>
                  <a:gd name="T60" fmla="*/ 36 w 98"/>
                  <a:gd name="T61" fmla="*/ 58 h 62"/>
                  <a:gd name="T62" fmla="*/ 40 w 98"/>
                  <a:gd name="T63" fmla="*/ 56 h 62"/>
                  <a:gd name="T64" fmla="*/ 40 w 98"/>
                  <a:gd name="T65" fmla="*/ 50 h 62"/>
                  <a:gd name="T66" fmla="*/ 46 w 98"/>
                  <a:gd name="T67" fmla="*/ 48 h 62"/>
                  <a:gd name="T68" fmla="*/ 50 w 98"/>
                  <a:gd name="T69" fmla="*/ 44 h 62"/>
                  <a:gd name="T70" fmla="*/ 56 w 98"/>
                  <a:gd name="T71" fmla="*/ 46 h 62"/>
                  <a:gd name="T72" fmla="*/ 58 w 98"/>
                  <a:gd name="T73" fmla="*/ 44 h 62"/>
                  <a:gd name="T74" fmla="*/ 64 w 98"/>
                  <a:gd name="T75" fmla="*/ 38 h 62"/>
                  <a:gd name="T76" fmla="*/ 66 w 98"/>
                  <a:gd name="T77" fmla="*/ 36 h 62"/>
                  <a:gd name="T78" fmla="*/ 68 w 98"/>
                  <a:gd name="T79" fmla="*/ 34 h 62"/>
                  <a:gd name="T80" fmla="*/ 72 w 98"/>
                  <a:gd name="T81" fmla="*/ 30 h 62"/>
                  <a:gd name="T82" fmla="*/ 76 w 98"/>
                  <a:gd name="T83" fmla="*/ 32 h 62"/>
                  <a:gd name="T84" fmla="*/ 80 w 98"/>
                  <a:gd name="T85" fmla="*/ 32 h 62"/>
                  <a:gd name="T86" fmla="*/ 82 w 98"/>
                  <a:gd name="T87" fmla="*/ 32 h 62"/>
                  <a:gd name="T88" fmla="*/ 84 w 98"/>
                  <a:gd name="T89" fmla="*/ 30 h 62"/>
                  <a:gd name="T90" fmla="*/ 90 w 98"/>
                  <a:gd name="T91" fmla="*/ 28 h 62"/>
                  <a:gd name="T92" fmla="*/ 92 w 98"/>
                  <a:gd name="T93" fmla="*/ 26 h 62"/>
                  <a:gd name="T94" fmla="*/ 50 w 98"/>
                  <a:gd name="T95" fmla="*/ 2 h 62"/>
                  <a:gd name="T96" fmla="*/ 48 w 98"/>
                  <a:gd name="T97" fmla="*/ 2 h 62"/>
                  <a:gd name="T98" fmla="*/ 60 w 98"/>
                  <a:gd name="T99" fmla="*/ 0 h 62"/>
                  <a:gd name="T100" fmla="*/ 58 w 98"/>
                  <a:gd name="T10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62">
                    <a:moveTo>
                      <a:pt x="98" y="26"/>
                    </a:moveTo>
                    <a:lnTo>
                      <a:pt x="96" y="24"/>
                    </a:lnTo>
                    <a:lnTo>
                      <a:pt x="96" y="22"/>
                    </a:lnTo>
                    <a:lnTo>
                      <a:pt x="92" y="20"/>
                    </a:lnTo>
                    <a:lnTo>
                      <a:pt x="92" y="20"/>
                    </a:lnTo>
                    <a:lnTo>
                      <a:pt x="94" y="20"/>
                    </a:lnTo>
                    <a:lnTo>
                      <a:pt x="94" y="22"/>
                    </a:lnTo>
                    <a:lnTo>
                      <a:pt x="94" y="22"/>
                    </a:lnTo>
                    <a:lnTo>
                      <a:pt x="92" y="22"/>
                    </a:lnTo>
                    <a:lnTo>
                      <a:pt x="92" y="22"/>
                    </a:lnTo>
                    <a:lnTo>
                      <a:pt x="90" y="22"/>
                    </a:lnTo>
                    <a:lnTo>
                      <a:pt x="90" y="22"/>
                    </a:lnTo>
                    <a:lnTo>
                      <a:pt x="90" y="22"/>
                    </a:lnTo>
                    <a:lnTo>
                      <a:pt x="88" y="20"/>
                    </a:lnTo>
                    <a:lnTo>
                      <a:pt x="88" y="20"/>
                    </a:lnTo>
                    <a:lnTo>
                      <a:pt x="86" y="18"/>
                    </a:lnTo>
                    <a:lnTo>
                      <a:pt x="86" y="20"/>
                    </a:lnTo>
                    <a:lnTo>
                      <a:pt x="84" y="20"/>
                    </a:lnTo>
                    <a:lnTo>
                      <a:pt x="84" y="18"/>
                    </a:lnTo>
                    <a:lnTo>
                      <a:pt x="84" y="18"/>
                    </a:lnTo>
                    <a:lnTo>
                      <a:pt x="86" y="18"/>
                    </a:lnTo>
                    <a:lnTo>
                      <a:pt x="88" y="16"/>
                    </a:lnTo>
                    <a:lnTo>
                      <a:pt x="90" y="18"/>
                    </a:lnTo>
                    <a:lnTo>
                      <a:pt x="90" y="18"/>
                    </a:lnTo>
                    <a:lnTo>
                      <a:pt x="84" y="12"/>
                    </a:lnTo>
                    <a:lnTo>
                      <a:pt x="80" y="10"/>
                    </a:lnTo>
                    <a:lnTo>
                      <a:pt x="80" y="12"/>
                    </a:lnTo>
                    <a:lnTo>
                      <a:pt x="80" y="12"/>
                    </a:lnTo>
                    <a:lnTo>
                      <a:pt x="80" y="12"/>
                    </a:lnTo>
                    <a:lnTo>
                      <a:pt x="80" y="12"/>
                    </a:lnTo>
                    <a:lnTo>
                      <a:pt x="78" y="12"/>
                    </a:lnTo>
                    <a:lnTo>
                      <a:pt x="78" y="10"/>
                    </a:lnTo>
                    <a:lnTo>
                      <a:pt x="72" y="8"/>
                    </a:lnTo>
                    <a:lnTo>
                      <a:pt x="72" y="8"/>
                    </a:lnTo>
                    <a:lnTo>
                      <a:pt x="70" y="10"/>
                    </a:lnTo>
                    <a:lnTo>
                      <a:pt x="64" y="10"/>
                    </a:lnTo>
                    <a:lnTo>
                      <a:pt x="60" y="8"/>
                    </a:lnTo>
                    <a:lnTo>
                      <a:pt x="56" y="8"/>
                    </a:lnTo>
                    <a:lnTo>
                      <a:pt x="58" y="8"/>
                    </a:lnTo>
                    <a:lnTo>
                      <a:pt x="58" y="10"/>
                    </a:lnTo>
                    <a:lnTo>
                      <a:pt x="56" y="10"/>
                    </a:lnTo>
                    <a:lnTo>
                      <a:pt x="54" y="10"/>
                    </a:lnTo>
                    <a:lnTo>
                      <a:pt x="50" y="12"/>
                    </a:lnTo>
                    <a:lnTo>
                      <a:pt x="48" y="12"/>
                    </a:lnTo>
                    <a:lnTo>
                      <a:pt x="44" y="12"/>
                    </a:lnTo>
                    <a:lnTo>
                      <a:pt x="42" y="12"/>
                    </a:lnTo>
                    <a:lnTo>
                      <a:pt x="36" y="12"/>
                    </a:lnTo>
                    <a:lnTo>
                      <a:pt x="34" y="12"/>
                    </a:lnTo>
                    <a:lnTo>
                      <a:pt x="32" y="12"/>
                    </a:lnTo>
                    <a:lnTo>
                      <a:pt x="32" y="12"/>
                    </a:lnTo>
                    <a:lnTo>
                      <a:pt x="30" y="10"/>
                    </a:lnTo>
                    <a:lnTo>
                      <a:pt x="30" y="10"/>
                    </a:lnTo>
                    <a:lnTo>
                      <a:pt x="26" y="10"/>
                    </a:lnTo>
                    <a:lnTo>
                      <a:pt x="26" y="10"/>
                    </a:lnTo>
                    <a:lnTo>
                      <a:pt x="24" y="12"/>
                    </a:lnTo>
                    <a:lnTo>
                      <a:pt x="24" y="12"/>
                    </a:lnTo>
                    <a:lnTo>
                      <a:pt x="22" y="14"/>
                    </a:lnTo>
                    <a:lnTo>
                      <a:pt x="22" y="14"/>
                    </a:lnTo>
                    <a:lnTo>
                      <a:pt x="20" y="14"/>
                    </a:lnTo>
                    <a:lnTo>
                      <a:pt x="18" y="16"/>
                    </a:lnTo>
                    <a:lnTo>
                      <a:pt x="16" y="18"/>
                    </a:lnTo>
                    <a:lnTo>
                      <a:pt x="14" y="20"/>
                    </a:lnTo>
                    <a:lnTo>
                      <a:pt x="10" y="22"/>
                    </a:lnTo>
                    <a:lnTo>
                      <a:pt x="8" y="24"/>
                    </a:lnTo>
                    <a:lnTo>
                      <a:pt x="8" y="24"/>
                    </a:lnTo>
                    <a:lnTo>
                      <a:pt x="6" y="24"/>
                    </a:lnTo>
                    <a:lnTo>
                      <a:pt x="4" y="26"/>
                    </a:lnTo>
                    <a:lnTo>
                      <a:pt x="4" y="28"/>
                    </a:lnTo>
                    <a:lnTo>
                      <a:pt x="4" y="28"/>
                    </a:lnTo>
                    <a:lnTo>
                      <a:pt x="4" y="30"/>
                    </a:lnTo>
                    <a:lnTo>
                      <a:pt x="4" y="32"/>
                    </a:lnTo>
                    <a:lnTo>
                      <a:pt x="4" y="34"/>
                    </a:lnTo>
                    <a:lnTo>
                      <a:pt x="2" y="34"/>
                    </a:lnTo>
                    <a:lnTo>
                      <a:pt x="0" y="36"/>
                    </a:lnTo>
                    <a:lnTo>
                      <a:pt x="0" y="36"/>
                    </a:lnTo>
                    <a:lnTo>
                      <a:pt x="0" y="36"/>
                    </a:lnTo>
                    <a:lnTo>
                      <a:pt x="4" y="38"/>
                    </a:lnTo>
                    <a:lnTo>
                      <a:pt x="4" y="38"/>
                    </a:lnTo>
                    <a:lnTo>
                      <a:pt x="6" y="38"/>
                    </a:lnTo>
                    <a:lnTo>
                      <a:pt x="6" y="38"/>
                    </a:lnTo>
                    <a:lnTo>
                      <a:pt x="6" y="40"/>
                    </a:lnTo>
                    <a:lnTo>
                      <a:pt x="8" y="42"/>
                    </a:lnTo>
                    <a:lnTo>
                      <a:pt x="8" y="42"/>
                    </a:lnTo>
                    <a:lnTo>
                      <a:pt x="10" y="42"/>
                    </a:lnTo>
                    <a:lnTo>
                      <a:pt x="10" y="44"/>
                    </a:lnTo>
                    <a:lnTo>
                      <a:pt x="10" y="44"/>
                    </a:lnTo>
                    <a:lnTo>
                      <a:pt x="12" y="44"/>
                    </a:lnTo>
                    <a:lnTo>
                      <a:pt x="12" y="44"/>
                    </a:lnTo>
                    <a:lnTo>
                      <a:pt x="14" y="44"/>
                    </a:lnTo>
                    <a:lnTo>
                      <a:pt x="14" y="46"/>
                    </a:lnTo>
                    <a:lnTo>
                      <a:pt x="14" y="46"/>
                    </a:lnTo>
                    <a:lnTo>
                      <a:pt x="14" y="46"/>
                    </a:lnTo>
                    <a:lnTo>
                      <a:pt x="14" y="46"/>
                    </a:lnTo>
                    <a:lnTo>
                      <a:pt x="16" y="46"/>
                    </a:lnTo>
                    <a:lnTo>
                      <a:pt x="18" y="44"/>
                    </a:lnTo>
                    <a:lnTo>
                      <a:pt x="20" y="44"/>
                    </a:lnTo>
                    <a:lnTo>
                      <a:pt x="20" y="46"/>
                    </a:lnTo>
                    <a:lnTo>
                      <a:pt x="20" y="46"/>
                    </a:lnTo>
                    <a:lnTo>
                      <a:pt x="22" y="46"/>
                    </a:lnTo>
                    <a:lnTo>
                      <a:pt x="24" y="46"/>
                    </a:lnTo>
                    <a:lnTo>
                      <a:pt x="24" y="46"/>
                    </a:lnTo>
                    <a:lnTo>
                      <a:pt x="26" y="48"/>
                    </a:lnTo>
                    <a:lnTo>
                      <a:pt x="24" y="50"/>
                    </a:lnTo>
                    <a:lnTo>
                      <a:pt x="24" y="52"/>
                    </a:lnTo>
                    <a:lnTo>
                      <a:pt x="24" y="52"/>
                    </a:lnTo>
                    <a:lnTo>
                      <a:pt x="24" y="52"/>
                    </a:lnTo>
                    <a:lnTo>
                      <a:pt x="24" y="54"/>
                    </a:lnTo>
                    <a:lnTo>
                      <a:pt x="24" y="54"/>
                    </a:lnTo>
                    <a:lnTo>
                      <a:pt x="22" y="54"/>
                    </a:lnTo>
                    <a:lnTo>
                      <a:pt x="24" y="56"/>
                    </a:lnTo>
                    <a:lnTo>
                      <a:pt x="24" y="56"/>
                    </a:lnTo>
                    <a:lnTo>
                      <a:pt x="26" y="56"/>
                    </a:lnTo>
                    <a:lnTo>
                      <a:pt x="28" y="56"/>
                    </a:lnTo>
                    <a:lnTo>
                      <a:pt x="28" y="56"/>
                    </a:lnTo>
                    <a:lnTo>
                      <a:pt x="28" y="58"/>
                    </a:lnTo>
                    <a:lnTo>
                      <a:pt x="28" y="58"/>
                    </a:lnTo>
                    <a:lnTo>
                      <a:pt x="28" y="60"/>
                    </a:lnTo>
                    <a:lnTo>
                      <a:pt x="30" y="60"/>
                    </a:lnTo>
                    <a:lnTo>
                      <a:pt x="30" y="62"/>
                    </a:lnTo>
                    <a:lnTo>
                      <a:pt x="34" y="62"/>
                    </a:lnTo>
                    <a:lnTo>
                      <a:pt x="34" y="62"/>
                    </a:lnTo>
                    <a:lnTo>
                      <a:pt x="36" y="60"/>
                    </a:lnTo>
                    <a:lnTo>
                      <a:pt x="36" y="60"/>
                    </a:lnTo>
                    <a:lnTo>
                      <a:pt x="36" y="58"/>
                    </a:lnTo>
                    <a:lnTo>
                      <a:pt x="36" y="58"/>
                    </a:lnTo>
                    <a:lnTo>
                      <a:pt x="38" y="58"/>
                    </a:lnTo>
                    <a:lnTo>
                      <a:pt x="38" y="56"/>
                    </a:lnTo>
                    <a:lnTo>
                      <a:pt x="40" y="56"/>
                    </a:lnTo>
                    <a:lnTo>
                      <a:pt x="40" y="56"/>
                    </a:lnTo>
                    <a:lnTo>
                      <a:pt x="40" y="54"/>
                    </a:lnTo>
                    <a:lnTo>
                      <a:pt x="40" y="50"/>
                    </a:lnTo>
                    <a:lnTo>
                      <a:pt x="40" y="50"/>
                    </a:lnTo>
                    <a:lnTo>
                      <a:pt x="40" y="48"/>
                    </a:lnTo>
                    <a:lnTo>
                      <a:pt x="40" y="48"/>
                    </a:lnTo>
                    <a:lnTo>
                      <a:pt x="42" y="48"/>
                    </a:lnTo>
                    <a:lnTo>
                      <a:pt x="46" y="48"/>
                    </a:lnTo>
                    <a:lnTo>
                      <a:pt x="46" y="48"/>
                    </a:lnTo>
                    <a:lnTo>
                      <a:pt x="48" y="46"/>
                    </a:lnTo>
                    <a:lnTo>
                      <a:pt x="50" y="44"/>
                    </a:lnTo>
                    <a:lnTo>
                      <a:pt x="50" y="44"/>
                    </a:lnTo>
                    <a:lnTo>
                      <a:pt x="52" y="44"/>
                    </a:lnTo>
                    <a:lnTo>
                      <a:pt x="52" y="44"/>
                    </a:lnTo>
                    <a:lnTo>
                      <a:pt x="56" y="46"/>
                    </a:lnTo>
                    <a:lnTo>
                      <a:pt x="56" y="46"/>
                    </a:lnTo>
                    <a:lnTo>
                      <a:pt x="56" y="46"/>
                    </a:lnTo>
                    <a:lnTo>
                      <a:pt x="56" y="46"/>
                    </a:lnTo>
                    <a:lnTo>
                      <a:pt x="56" y="46"/>
                    </a:lnTo>
                    <a:lnTo>
                      <a:pt x="58" y="44"/>
                    </a:lnTo>
                    <a:lnTo>
                      <a:pt x="58" y="44"/>
                    </a:lnTo>
                    <a:lnTo>
                      <a:pt x="60" y="42"/>
                    </a:lnTo>
                    <a:lnTo>
                      <a:pt x="62" y="40"/>
                    </a:lnTo>
                    <a:lnTo>
                      <a:pt x="64" y="38"/>
                    </a:lnTo>
                    <a:lnTo>
                      <a:pt x="66" y="38"/>
                    </a:lnTo>
                    <a:lnTo>
                      <a:pt x="66" y="38"/>
                    </a:lnTo>
                    <a:lnTo>
                      <a:pt x="66" y="38"/>
                    </a:lnTo>
                    <a:lnTo>
                      <a:pt x="66" y="36"/>
                    </a:lnTo>
                    <a:lnTo>
                      <a:pt x="66" y="34"/>
                    </a:lnTo>
                    <a:lnTo>
                      <a:pt x="68" y="34"/>
                    </a:lnTo>
                    <a:lnTo>
                      <a:pt x="68" y="34"/>
                    </a:lnTo>
                    <a:lnTo>
                      <a:pt x="68" y="34"/>
                    </a:lnTo>
                    <a:lnTo>
                      <a:pt x="68" y="32"/>
                    </a:lnTo>
                    <a:lnTo>
                      <a:pt x="68" y="32"/>
                    </a:lnTo>
                    <a:lnTo>
                      <a:pt x="70" y="30"/>
                    </a:lnTo>
                    <a:lnTo>
                      <a:pt x="72" y="30"/>
                    </a:lnTo>
                    <a:lnTo>
                      <a:pt x="72" y="30"/>
                    </a:lnTo>
                    <a:lnTo>
                      <a:pt x="74" y="32"/>
                    </a:lnTo>
                    <a:lnTo>
                      <a:pt x="74" y="32"/>
                    </a:lnTo>
                    <a:lnTo>
                      <a:pt x="76" y="32"/>
                    </a:lnTo>
                    <a:lnTo>
                      <a:pt x="78" y="32"/>
                    </a:lnTo>
                    <a:lnTo>
                      <a:pt x="78" y="32"/>
                    </a:lnTo>
                    <a:lnTo>
                      <a:pt x="80" y="32"/>
                    </a:lnTo>
                    <a:lnTo>
                      <a:pt x="80" y="32"/>
                    </a:lnTo>
                    <a:lnTo>
                      <a:pt x="80" y="32"/>
                    </a:lnTo>
                    <a:lnTo>
                      <a:pt x="80" y="30"/>
                    </a:lnTo>
                    <a:lnTo>
                      <a:pt x="82" y="30"/>
                    </a:lnTo>
                    <a:lnTo>
                      <a:pt x="82" y="32"/>
                    </a:lnTo>
                    <a:lnTo>
                      <a:pt x="82" y="32"/>
                    </a:lnTo>
                    <a:lnTo>
                      <a:pt x="84" y="32"/>
                    </a:lnTo>
                    <a:lnTo>
                      <a:pt x="84" y="30"/>
                    </a:lnTo>
                    <a:lnTo>
                      <a:pt x="84" y="30"/>
                    </a:lnTo>
                    <a:lnTo>
                      <a:pt x="84" y="30"/>
                    </a:lnTo>
                    <a:lnTo>
                      <a:pt x="86" y="30"/>
                    </a:lnTo>
                    <a:lnTo>
                      <a:pt x="88" y="30"/>
                    </a:lnTo>
                    <a:lnTo>
                      <a:pt x="90" y="28"/>
                    </a:lnTo>
                    <a:lnTo>
                      <a:pt x="90" y="28"/>
                    </a:lnTo>
                    <a:lnTo>
                      <a:pt x="90" y="28"/>
                    </a:lnTo>
                    <a:lnTo>
                      <a:pt x="92" y="28"/>
                    </a:lnTo>
                    <a:lnTo>
                      <a:pt x="92" y="26"/>
                    </a:lnTo>
                    <a:lnTo>
                      <a:pt x="94" y="26"/>
                    </a:lnTo>
                    <a:lnTo>
                      <a:pt x="98" y="26"/>
                    </a:lnTo>
                    <a:lnTo>
                      <a:pt x="98" y="26"/>
                    </a:lnTo>
                    <a:close/>
                    <a:moveTo>
                      <a:pt x="50" y="2"/>
                    </a:moveTo>
                    <a:lnTo>
                      <a:pt x="54" y="0"/>
                    </a:lnTo>
                    <a:lnTo>
                      <a:pt x="52" y="0"/>
                    </a:lnTo>
                    <a:lnTo>
                      <a:pt x="50" y="0"/>
                    </a:lnTo>
                    <a:lnTo>
                      <a:pt x="48" y="2"/>
                    </a:lnTo>
                    <a:lnTo>
                      <a:pt x="48" y="2"/>
                    </a:lnTo>
                    <a:lnTo>
                      <a:pt x="48" y="2"/>
                    </a:lnTo>
                    <a:lnTo>
                      <a:pt x="50" y="2"/>
                    </a:lnTo>
                    <a:close/>
                    <a:moveTo>
                      <a:pt x="60" y="0"/>
                    </a:moveTo>
                    <a:lnTo>
                      <a:pt x="60" y="0"/>
                    </a:lnTo>
                    <a:lnTo>
                      <a:pt x="60" y="0"/>
                    </a:lnTo>
                    <a:lnTo>
                      <a:pt x="60" y="0"/>
                    </a:lnTo>
                    <a:lnTo>
                      <a:pt x="58" y="0"/>
                    </a:lnTo>
                    <a:lnTo>
                      <a:pt x="58" y="0"/>
                    </a:lnTo>
                    <a:lnTo>
                      <a:pt x="58" y="2"/>
                    </a:lnTo>
                    <a:lnTo>
                      <a:pt x="6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3" name="Freeform 155"/>
              <p:cNvSpPr>
                <a:spLocks/>
              </p:cNvSpPr>
              <p:nvPr/>
            </p:nvSpPr>
            <p:spPr bwMode="auto">
              <a:xfrm>
                <a:off x="4475" y="3019"/>
                <a:ext cx="6" cy="4"/>
              </a:xfrm>
              <a:custGeom>
                <a:avLst/>
                <a:gdLst>
                  <a:gd name="T0" fmla="*/ 4 w 6"/>
                  <a:gd name="T1" fmla="*/ 2 h 4"/>
                  <a:gd name="T2" fmla="*/ 4 w 6"/>
                  <a:gd name="T3" fmla="*/ 2 h 4"/>
                  <a:gd name="T4" fmla="*/ 0 w 6"/>
                  <a:gd name="T5" fmla="*/ 0 h 4"/>
                  <a:gd name="T6" fmla="*/ 0 w 6"/>
                  <a:gd name="T7" fmla="*/ 0 h 4"/>
                  <a:gd name="T8" fmla="*/ 0 w 6"/>
                  <a:gd name="T9" fmla="*/ 0 h 4"/>
                  <a:gd name="T10" fmla="*/ 0 w 6"/>
                  <a:gd name="T11" fmla="*/ 0 h 4"/>
                  <a:gd name="T12" fmla="*/ 0 w 6"/>
                  <a:gd name="T13" fmla="*/ 2 h 4"/>
                  <a:gd name="T14" fmla="*/ 0 w 6"/>
                  <a:gd name="T15" fmla="*/ 2 h 4"/>
                  <a:gd name="T16" fmla="*/ 0 w 6"/>
                  <a:gd name="T17" fmla="*/ 4 h 4"/>
                  <a:gd name="T18" fmla="*/ 0 w 6"/>
                  <a:gd name="T19" fmla="*/ 4 h 4"/>
                  <a:gd name="T20" fmla="*/ 2 w 6"/>
                  <a:gd name="T21" fmla="*/ 4 h 4"/>
                  <a:gd name="T22" fmla="*/ 4 w 6"/>
                  <a:gd name="T23" fmla="*/ 4 h 4"/>
                  <a:gd name="T24" fmla="*/ 6 w 6"/>
                  <a:gd name="T25" fmla="*/ 4 h 4"/>
                  <a:gd name="T26" fmla="*/ 6 w 6"/>
                  <a:gd name="T27" fmla="*/ 2 h 4"/>
                  <a:gd name="T28" fmla="*/ 4 w 6"/>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4" y="2"/>
                    </a:moveTo>
                    <a:lnTo>
                      <a:pt x="4" y="2"/>
                    </a:lnTo>
                    <a:lnTo>
                      <a:pt x="0" y="0"/>
                    </a:lnTo>
                    <a:lnTo>
                      <a:pt x="0" y="0"/>
                    </a:lnTo>
                    <a:lnTo>
                      <a:pt x="0" y="0"/>
                    </a:lnTo>
                    <a:lnTo>
                      <a:pt x="0" y="0"/>
                    </a:lnTo>
                    <a:lnTo>
                      <a:pt x="0" y="2"/>
                    </a:lnTo>
                    <a:lnTo>
                      <a:pt x="0" y="2"/>
                    </a:lnTo>
                    <a:lnTo>
                      <a:pt x="0" y="4"/>
                    </a:lnTo>
                    <a:lnTo>
                      <a:pt x="0" y="4"/>
                    </a:lnTo>
                    <a:lnTo>
                      <a:pt x="2" y="4"/>
                    </a:lnTo>
                    <a:lnTo>
                      <a:pt x="4" y="4"/>
                    </a:lnTo>
                    <a:lnTo>
                      <a:pt x="6" y="4"/>
                    </a:lnTo>
                    <a:lnTo>
                      <a:pt x="6" y="2"/>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4" name="Freeform 156"/>
              <p:cNvSpPr>
                <a:spLocks noEditPoints="1"/>
              </p:cNvSpPr>
              <p:nvPr/>
            </p:nvSpPr>
            <p:spPr bwMode="auto">
              <a:xfrm>
                <a:off x="2313" y="1718"/>
                <a:ext cx="44" cy="36"/>
              </a:xfrm>
              <a:custGeom>
                <a:avLst/>
                <a:gdLst>
                  <a:gd name="T0" fmla="*/ 24 w 44"/>
                  <a:gd name="T1" fmla="*/ 22 h 36"/>
                  <a:gd name="T2" fmla="*/ 20 w 44"/>
                  <a:gd name="T3" fmla="*/ 20 h 36"/>
                  <a:gd name="T4" fmla="*/ 18 w 44"/>
                  <a:gd name="T5" fmla="*/ 20 h 36"/>
                  <a:gd name="T6" fmla="*/ 26 w 44"/>
                  <a:gd name="T7" fmla="*/ 24 h 36"/>
                  <a:gd name="T8" fmla="*/ 44 w 44"/>
                  <a:gd name="T9" fmla="*/ 14 h 36"/>
                  <a:gd name="T10" fmla="*/ 44 w 44"/>
                  <a:gd name="T11" fmla="*/ 12 h 36"/>
                  <a:gd name="T12" fmla="*/ 44 w 44"/>
                  <a:gd name="T13" fmla="*/ 6 h 36"/>
                  <a:gd name="T14" fmla="*/ 44 w 44"/>
                  <a:gd name="T15" fmla="*/ 6 h 36"/>
                  <a:gd name="T16" fmla="*/ 38 w 44"/>
                  <a:gd name="T17" fmla="*/ 6 h 36"/>
                  <a:gd name="T18" fmla="*/ 32 w 44"/>
                  <a:gd name="T19" fmla="*/ 2 h 36"/>
                  <a:gd name="T20" fmla="*/ 24 w 44"/>
                  <a:gd name="T21" fmla="*/ 2 h 36"/>
                  <a:gd name="T22" fmla="*/ 20 w 44"/>
                  <a:gd name="T23" fmla="*/ 4 h 36"/>
                  <a:gd name="T24" fmla="*/ 18 w 44"/>
                  <a:gd name="T25" fmla="*/ 6 h 36"/>
                  <a:gd name="T26" fmla="*/ 20 w 44"/>
                  <a:gd name="T27" fmla="*/ 8 h 36"/>
                  <a:gd name="T28" fmla="*/ 26 w 44"/>
                  <a:gd name="T29" fmla="*/ 10 h 36"/>
                  <a:gd name="T30" fmla="*/ 28 w 44"/>
                  <a:gd name="T31" fmla="*/ 12 h 36"/>
                  <a:gd name="T32" fmla="*/ 28 w 44"/>
                  <a:gd name="T33" fmla="*/ 16 h 36"/>
                  <a:gd name="T34" fmla="*/ 28 w 44"/>
                  <a:gd name="T35" fmla="*/ 20 h 36"/>
                  <a:gd name="T36" fmla="*/ 32 w 44"/>
                  <a:gd name="T37" fmla="*/ 24 h 36"/>
                  <a:gd name="T38" fmla="*/ 32 w 44"/>
                  <a:gd name="T39" fmla="*/ 26 h 36"/>
                  <a:gd name="T40" fmla="*/ 28 w 44"/>
                  <a:gd name="T41" fmla="*/ 26 h 36"/>
                  <a:gd name="T42" fmla="*/ 28 w 44"/>
                  <a:gd name="T43" fmla="*/ 28 h 36"/>
                  <a:gd name="T44" fmla="*/ 26 w 44"/>
                  <a:gd name="T45" fmla="*/ 28 h 36"/>
                  <a:gd name="T46" fmla="*/ 14 w 44"/>
                  <a:gd name="T47" fmla="*/ 28 h 36"/>
                  <a:gd name="T48" fmla="*/ 10 w 44"/>
                  <a:gd name="T49" fmla="*/ 26 h 36"/>
                  <a:gd name="T50" fmla="*/ 6 w 44"/>
                  <a:gd name="T51" fmla="*/ 26 h 36"/>
                  <a:gd name="T52" fmla="*/ 2 w 44"/>
                  <a:gd name="T53" fmla="*/ 24 h 36"/>
                  <a:gd name="T54" fmla="*/ 0 w 44"/>
                  <a:gd name="T55" fmla="*/ 28 h 36"/>
                  <a:gd name="T56" fmla="*/ 0 w 44"/>
                  <a:gd name="T57" fmla="*/ 30 h 36"/>
                  <a:gd name="T58" fmla="*/ 4 w 44"/>
                  <a:gd name="T59" fmla="*/ 32 h 36"/>
                  <a:gd name="T60" fmla="*/ 8 w 44"/>
                  <a:gd name="T61" fmla="*/ 36 h 36"/>
                  <a:gd name="T62" fmla="*/ 8 w 44"/>
                  <a:gd name="T63" fmla="*/ 34 h 36"/>
                  <a:gd name="T64" fmla="*/ 12 w 44"/>
                  <a:gd name="T65" fmla="*/ 32 h 36"/>
                  <a:gd name="T66" fmla="*/ 16 w 44"/>
                  <a:gd name="T67" fmla="*/ 32 h 36"/>
                  <a:gd name="T68" fmla="*/ 20 w 44"/>
                  <a:gd name="T69" fmla="*/ 32 h 36"/>
                  <a:gd name="T70" fmla="*/ 26 w 44"/>
                  <a:gd name="T71" fmla="*/ 34 h 36"/>
                  <a:gd name="T72" fmla="*/ 28 w 44"/>
                  <a:gd name="T73" fmla="*/ 34 h 36"/>
                  <a:gd name="T74" fmla="*/ 30 w 44"/>
                  <a:gd name="T75" fmla="*/ 32 h 36"/>
                  <a:gd name="T76" fmla="*/ 38 w 44"/>
                  <a:gd name="T77" fmla="*/ 32 h 36"/>
                  <a:gd name="T78" fmla="*/ 40 w 44"/>
                  <a:gd name="T79" fmla="*/ 34 h 36"/>
                  <a:gd name="T80" fmla="*/ 40 w 44"/>
                  <a:gd name="T81" fmla="*/ 32 h 36"/>
                  <a:gd name="T82" fmla="*/ 42 w 44"/>
                  <a:gd name="T83" fmla="*/ 30 h 36"/>
                  <a:gd name="T84" fmla="*/ 38 w 44"/>
                  <a:gd name="T85" fmla="*/ 28 h 36"/>
                  <a:gd name="T86" fmla="*/ 38 w 44"/>
                  <a:gd name="T87" fmla="*/ 26 h 36"/>
                  <a:gd name="T88" fmla="*/ 40 w 44"/>
                  <a:gd name="T89" fmla="*/ 26 h 36"/>
                  <a:gd name="T90" fmla="*/ 42 w 44"/>
                  <a:gd name="T91" fmla="*/ 22 h 36"/>
                  <a:gd name="T92" fmla="*/ 42 w 44"/>
                  <a:gd name="T93" fmla="*/ 20 h 36"/>
                  <a:gd name="T94" fmla="*/ 44 w 44"/>
                  <a:gd name="T95" fmla="*/ 18 h 36"/>
                  <a:gd name="T96" fmla="*/ 44 w 44"/>
                  <a:gd name="T97" fmla="*/ 16 h 36"/>
                  <a:gd name="T98" fmla="*/ 44 w 44"/>
                  <a:gd name="T99" fmla="*/ 14 h 36"/>
                  <a:gd name="T100" fmla="*/ 28 w 44"/>
                  <a:gd name="T101" fmla="*/ 0 h 36"/>
                  <a:gd name="T102" fmla="*/ 32 w 44"/>
                  <a:gd name="T103" fmla="*/ 2 h 36"/>
                  <a:gd name="T104" fmla="*/ 30 w 44"/>
                  <a:gd name="T105" fmla="*/ 0 h 36"/>
                  <a:gd name="T106" fmla="*/ 28 w 44"/>
                  <a:gd name="T107" fmla="*/ 0 h 36"/>
                  <a:gd name="T108" fmla="*/ 26 w 44"/>
                  <a:gd name="T109" fmla="*/ 0 h 36"/>
                  <a:gd name="T110" fmla="*/ 28 w 44"/>
                  <a:gd name="T11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 h="36">
                    <a:moveTo>
                      <a:pt x="26" y="22"/>
                    </a:moveTo>
                    <a:lnTo>
                      <a:pt x="24" y="22"/>
                    </a:lnTo>
                    <a:lnTo>
                      <a:pt x="22" y="20"/>
                    </a:lnTo>
                    <a:lnTo>
                      <a:pt x="20" y="20"/>
                    </a:lnTo>
                    <a:lnTo>
                      <a:pt x="20" y="20"/>
                    </a:lnTo>
                    <a:lnTo>
                      <a:pt x="18" y="20"/>
                    </a:lnTo>
                    <a:lnTo>
                      <a:pt x="22" y="22"/>
                    </a:lnTo>
                    <a:lnTo>
                      <a:pt x="26" y="24"/>
                    </a:lnTo>
                    <a:lnTo>
                      <a:pt x="26" y="22"/>
                    </a:lnTo>
                    <a:close/>
                    <a:moveTo>
                      <a:pt x="44" y="14"/>
                    </a:moveTo>
                    <a:lnTo>
                      <a:pt x="44" y="12"/>
                    </a:lnTo>
                    <a:lnTo>
                      <a:pt x="44" y="12"/>
                    </a:lnTo>
                    <a:lnTo>
                      <a:pt x="44" y="10"/>
                    </a:lnTo>
                    <a:lnTo>
                      <a:pt x="44" y="6"/>
                    </a:lnTo>
                    <a:lnTo>
                      <a:pt x="44" y="6"/>
                    </a:lnTo>
                    <a:lnTo>
                      <a:pt x="44" y="6"/>
                    </a:lnTo>
                    <a:lnTo>
                      <a:pt x="42" y="6"/>
                    </a:lnTo>
                    <a:lnTo>
                      <a:pt x="38" y="6"/>
                    </a:lnTo>
                    <a:lnTo>
                      <a:pt x="34" y="4"/>
                    </a:lnTo>
                    <a:lnTo>
                      <a:pt x="32" y="2"/>
                    </a:lnTo>
                    <a:lnTo>
                      <a:pt x="28" y="2"/>
                    </a:lnTo>
                    <a:lnTo>
                      <a:pt x="24" y="2"/>
                    </a:lnTo>
                    <a:lnTo>
                      <a:pt x="22" y="4"/>
                    </a:lnTo>
                    <a:lnTo>
                      <a:pt x="20" y="4"/>
                    </a:lnTo>
                    <a:lnTo>
                      <a:pt x="20" y="4"/>
                    </a:lnTo>
                    <a:lnTo>
                      <a:pt x="18" y="6"/>
                    </a:lnTo>
                    <a:lnTo>
                      <a:pt x="18" y="8"/>
                    </a:lnTo>
                    <a:lnTo>
                      <a:pt x="20" y="8"/>
                    </a:lnTo>
                    <a:lnTo>
                      <a:pt x="24" y="8"/>
                    </a:lnTo>
                    <a:lnTo>
                      <a:pt x="26" y="10"/>
                    </a:lnTo>
                    <a:lnTo>
                      <a:pt x="30" y="10"/>
                    </a:lnTo>
                    <a:lnTo>
                      <a:pt x="28" y="12"/>
                    </a:lnTo>
                    <a:lnTo>
                      <a:pt x="28" y="14"/>
                    </a:lnTo>
                    <a:lnTo>
                      <a:pt x="28" y="16"/>
                    </a:lnTo>
                    <a:lnTo>
                      <a:pt x="26" y="18"/>
                    </a:lnTo>
                    <a:lnTo>
                      <a:pt x="28" y="20"/>
                    </a:lnTo>
                    <a:lnTo>
                      <a:pt x="32" y="24"/>
                    </a:lnTo>
                    <a:lnTo>
                      <a:pt x="32" y="24"/>
                    </a:lnTo>
                    <a:lnTo>
                      <a:pt x="32" y="26"/>
                    </a:lnTo>
                    <a:lnTo>
                      <a:pt x="32" y="26"/>
                    </a:lnTo>
                    <a:lnTo>
                      <a:pt x="32" y="26"/>
                    </a:lnTo>
                    <a:lnTo>
                      <a:pt x="28" y="26"/>
                    </a:lnTo>
                    <a:lnTo>
                      <a:pt x="28" y="28"/>
                    </a:lnTo>
                    <a:lnTo>
                      <a:pt x="28" y="28"/>
                    </a:lnTo>
                    <a:lnTo>
                      <a:pt x="26" y="28"/>
                    </a:lnTo>
                    <a:lnTo>
                      <a:pt x="26" y="28"/>
                    </a:lnTo>
                    <a:lnTo>
                      <a:pt x="24" y="28"/>
                    </a:lnTo>
                    <a:lnTo>
                      <a:pt x="14" y="28"/>
                    </a:lnTo>
                    <a:lnTo>
                      <a:pt x="12" y="26"/>
                    </a:lnTo>
                    <a:lnTo>
                      <a:pt x="10" y="26"/>
                    </a:lnTo>
                    <a:lnTo>
                      <a:pt x="8" y="26"/>
                    </a:lnTo>
                    <a:lnTo>
                      <a:pt x="6" y="26"/>
                    </a:lnTo>
                    <a:lnTo>
                      <a:pt x="4" y="24"/>
                    </a:lnTo>
                    <a:lnTo>
                      <a:pt x="2" y="24"/>
                    </a:lnTo>
                    <a:lnTo>
                      <a:pt x="2" y="26"/>
                    </a:lnTo>
                    <a:lnTo>
                      <a:pt x="0" y="28"/>
                    </a:lnTo>
                    <a:lnTo>
                      <a:pt x="0" y="30"/>
                    </a:lnTo>
                    <a:lnTo>
                      <a:pt x="0" y="30"/>
                    </a:lnTo>
                    <a:lnTo>
                      <a:pt x="4" y="32"/>
                    </a:lnTo>
                    <a:lnTo>
                      <a:pt x="4" y="32"/>
                    </a:lnTo>
                    <a:lnTo>
                      <a:pt x="6" y="34"/>
                    </a:lnTo>
                    <a:lnTo>
                      <a:pt x="8" y="36"/>
                    </a:lnTo>
                    <a:lnTo>
                      <a:pt x="8" y="36"/>
                    </a:lnTo>
                    <a:lnTo>
                      <a:pt x="8" y="34"/>
                    </a:lnTo>
                    <a:lnTo>
                      <a:pt x="10" y="34"/>
                    </a:lnTo>
                    <a:lnTo>
                      <a:pt x="12" y="32"/>
                    </a:lnTo>
                    <a:lnTo>
                      <a:pt x="14" y="32"/>
                    </a:lnTo>
                    <a:lnTo>
                      <a:pt x="16" y="32"/>
                    </a:lnTo>
                    <a:lnTo>
                      <a:pt x="18" y="32"/>
                    </a:lnTo>
                    <a:lnTo>
                      <a:pt x="20" y="32"/>
                    </a:lnTo>
                    <a:lnTo>
                      <a:pt x="24" y="34"/>
                    </a:lnTo>
                    <a:lnTo>
                      <a:pt x="26" y="34"/>
                    </a:lnTo>
                    <a:lnTo>
                      <a:pt x="28" y="34"/>
                    </a:lnTo>
                    <a:lnTo>
                      <a:pt x="28" y="34"/>
                    </a:lnTo>
                    <a:lnTo>
                      <a:pt x="28" y="32"/>
                    </a:lnTo>
                    <a:lnTo>
                      <a:pt x="30" y="32"/>
                    </a:lnTo>
                    <a:lnTo>
                      <a:pt x="36" y="32"/>
                    </a:lnTo>
                    <a:lnTo>
                      <a:pt x="38" y="32"/>
                    </a:lnTo>
                    <a:lnTo>
                      <a:pt x="38" y="34"/>
                    </a:lnTo>
                    <a:lnTo>
                      <a:pt x="40" y="34"/>
                    </a:lnTo>
                    <a:lnTo>
                      <a:pt x="40" y="36"/>
                    </a:lnTo>
                    <a:lnTo>
                      <a:pt x="40" y="32"/>
                    </a:lnTo>
                    <a:lnTo>
                      <a:pt x="42" y="32"/>
                    </a:lnTo>
                    <a:lnTo>
                      <a:pt x="42" y="30"/>
                    </a:lnTo>
                    <a:lnTo>
                      <a:pt x="40" y="30"/>
                    </a:lnTo>
                    <a:lnTo>
                      <a:pt x="38" y="28"/>
                    </a:lnTo>
                    <a:lnTo>
                      <a:pt x="38" y="26"/>
                    </a:lnTo>
                    <a:lnTo>
                      <a:pt x="38" y="26"/>
                    </a:lnTo>
                    <a:lnTo>
                      <a:pt x="40" y="26"/>
                    </a:lnTo>
                    <a:lnTo>
                      <a:pt x="40" y="26"/>
                    </a:lnTo>
                    <a:lnTo>
                      <a:pt x="42" y="24"/>
                    </a:lnTo>
                    <a:lnTo>
                      <a:pt x="42" y="22"/>
                    </a:lnTo>
                    <a:lnTo>
                      <a:pt x="42" y="22"/>
                    </a:lnTo>
                    <a:lnTo>
                      <a:pt x="42" y="20"/>
                    </a:lnTo>
                    <a:lnTo>
                      <a:pt x="42" y="20"/>
                    </a:lnTo>
                    <a:lnTo>
                      <a:pt x="44" y="18"/>
                    </a:lnTo>
                    <a:lnTo>
                      <a:pt x="44" y="16"/>
                    </a:lnTo>
                    <a:lnTo>
                      <a:pt x="44" y="16"/>
                    </a:lnTo>
                    <a:lnTo>
                      <a:pt x="44" y="16"/>
                    </a:lnTo>
                    <a:lnTo>
                      <a:pt x="44" y="14"/>
                    </a:lnTo>
                    <a:close/>
                    <a:moveTo>
                      <a:pt x="28" y="0"/>
                    </a:moveTo>
                    <a:lnTo>
                      <a:pt x="28" y="0"/>
                    </a:lnTo>
                    <a:lnTo>
                      <a:pt x="30" y="0"/>
                    </a:lnTo>
                    <a:lnTo>
                      <a:pt x="32" y="2"/>
                    </a:lnTo>
                    <a:lnTo>
                      <a:pt x="32" y="0"/>
                    </a:lnTo>
                    <a:lnTo>
                      <a:pt x="30" y="0"/>
                    </a:lnTo>
                    <a:lnTo>
                      <a:pt x="30" y="0"/>
                    </a:lnTo>
                    <a:lnTo>
                      <a:pt x="28" y="0"/>
                    </a:lnTo>
                    <a:lnTo>
                      <a:pt x="28" y="0"/>
                    </a:lnTo>
                    <a:lnTo>
                      <a:pt x="26" y="0"/>
                    </a:lnTo>
                    <a:lnTo>
                      <a:pt x="28" y="0"/>
                    </a:lnTo>
                    <a:lnTo>
                      <a:pt x="28"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5" name="Freeform 157"/>
              <p:cNvSpPr>
                <a:spLocks/>
              </p:cNvSpPr>
              <p:nvPr/>
            </p:nvSpPr>
            <p:spPr bwMode="auto">
              <a:xfrm>
                <a:off x="2501" y="1925"/>
                <a:ext cx="74" cy="130"/>
              </a:xfrm>
              <a:custGeom>
                <a:avLst/>
                <a:gdLst>
                  <a:gd name="T0" fmla="*/ 70 w 74"/>
                  <a:gd name="T1" fmla="*/ 114 h 130"/>
                  <a:gd name="T2" fmla="*/ 68 w 74"/>
                  <a:gd name="T3" fmla="*/ 108 h 130"/>
                  <a:gd name="T4" fmla="*/ 66 w 74"/>
                  <a:gd name="T5" fmla="*/ 104 h 130"/>
                  <a:gd name="T6" fmla="*/ 64 w 74"/>
                  <a:gd name="T7" fmla="*/ 102 h 130"/>
                  <a:gd name="T8" fmla="*/ 64 w 74"/>
                  <a:gd name="T9" fmla="*/ 98 h 130"/>
                  <a:gd name="T10" fmla="*/ 62 w 74"/>
                  <a:gd name="T11" fmla="*/ 92 h 130"/>
                  <a:gd name="T12" fmla="*/ 58 w 74"/>
                  <a:gd name="T13" fmla="*/ 92 h 130"/>
                  <a:gd name="T14" fmla="*/ 56 w 74"/>
                  <a:gd name="T15" fmla="*/ 88 h 130"/>
                  <a:gd name="T16" fmla="*/ 50 w 74"/>
                  <a:gd name="T17" fmla="*/ 78 h 130"/>
                  <a:gd name="T18" fmla="*/ 54 w 74"/>
                  <a:gd name="T19" fmla="*/ 72 h 130"/>
                  <a:gd name="T20" fmla="*/ 54 w 74"/>
                  <a:gd name="T21" fmla="*/ 66 h 130"/>
                  <a:gd name="T22" fmla="*/ 56 w 74"/>
                  <a:gd name="T23" fmla="*/ 62 h 130"/>
                  <a:gd name="T24" fmla="*/ 64 w 74"/>
                  <a:gd name="T25" fmla="*/ 62 h 130"/>
                  <a:gd name="T26" fmla="*/ 64 w 74"/>
                  <a:gd name="T27" fmla="*/ 58 h 130"/>
                  <a:gd name="T28" fmla="*/ 64 w 74"/>
                  <a:gd name="T29" fmla="*/ 56 h 130"/>
                  <a:gd name="T30" fmla="*/ 66 w 74"/>
                  <a:gd name="T31" fmla="*/ 46 h 130"/>
                  <a:gd name="T32" fmla="*/ 60 w 74"/>
                  <a:gd name="T33" fmla="*/ 36 h 130"/>
                  <a:gd name="T34" fmla="*/ 48 w 74"/>
                  <a:gd name="T35" fmla="*/ 30 h 130"/>
                  <a:gd name="T36" fmla="*/ 42 w 74"/>
                  <a:gd name="T37" fmla="*/ 38 h 130"/>
                  <a:gd name="T38" fmla="*/ 46 w 74"/>
                  <a:gd name="T39" fmla="*/ 22 h 130"/>
                  <a:gd name="T40" fmla="*/ 36 w 74"/>
                  <a:gd name="T41" fmla="*/ 8 h 130"/>
                  <a:gd name="T42" fmla="*/ 26 w 74"/>
                  <a:gd name="T43" fmla="*/ 4 h 130"/>
                  <a:gd name="T44" fmla="*/ 26 w 74"/>
                  <a:gd name="T45" fmla="*/ 4 h 130"/>
                  <a:gd name="T46" fmla="*/ 20 w 74"/>
                  <a:gd name="T47" fmla="*/ 10 h 130"/>
                  <a:gd name="T48" fmla="*/ 14 w 74"/>
                  <a:gd name="T49" fmla="*/ 14 h 130"/>
                  <a:gd name="T50" fmla="*/ 12 w 74"/>
                  <a:gd name="T51" fmla="*/ 20 h 130"/>
                  <a:gd name="T52" fmla="*/ 14 w 74"/>
                  <a:gd name="T53" fmla="*/ 24 h 130"/>
                  <a:gd name="T54" fmla="*/ 16 w 74"/>
                  <a:gd name="T55" fmla="*/ 26 h 130"/>
                  <a:gd name="T56" fmla="*/ 10 w 74"/>
                  <a:gd name="T57" fmla="*/ 32 h 130"/>
                  <a:gd name="T58" fmla="*/ 6 w 74"/>
                  <a:gd name="T59" fmla="*/ 32 h 130"/>
                  <a:gd name="T60" fmla="*/ 4 w 74"/>
                  <a:gd name="T61" fmla="*/ 36 h 130"/>
                  <a:gd name="T62" fmla="*/ 2 w 74"/>
                  <a:gd name="T63" fmla="*/ 42 h 130"/>
                  <a:gd name="T64" fmla="*/ 6 w 74"/>
                  <a:gd name="T65" fmla="*/ 54 h 130"/>
                  <a:gd name="T66" fmla="*/ 14 w 74"/>
                  <a:gd name="T67" fmla="*/ 60 h 130"/>
                  <a:gd name="T68" fmla="*/ 20 w 74"/>
                  <a:gd name="T69" fmla="*/ 60 h 130"/>
                  <a:gd name="T70" fmla="*/ 20 w 74"/>
                  <a:gd name="T71" fmla="*/ 66 h 130"/>
                  <a:gd name="T72" fmla="*/ 18 w 74"/>
                  <a:gd name="T73" fmla="*/ 72 h 130"/>
                  <a:gd name="T74" fmla="*/ 24 w 74"/>
                  <a:gd name="T75" fmla="*/ 72 h 130"/>
                  <a:gd name="T76" fmla="*/ 24 w 74"/>
                  <a:gd name="T77" fmla="*/ 76 h 130"/>
                  <a:gd name="T78" fmla="*/ 28 w 74"/>
                  <a:gd name="T79" fmla="*/ 82 h 130"/>
                  <a:gd name="T80" fmla="*/ 26 w 74"/>
                  <a:gd name="T81" fmla="*/ 86 h 130"/>
                  <a:gd name="T82" fmla="*/ 22 w 74"/>
                  <a:gd name="T83" fmla="*/ 92 h 130"/>
                  <a:gd name="T84" fmla="*/ 20 w 74"/>
                  <a:gd name="T85" fmla="*/ 104 h 130"/>
                  <a:gd name="T86" fmla="*/ 24 w 74"/>
                  <a:gd name="T87" fmla="*/ 114 h 130"/>
                  <a:gd name="T88" fmla="*/ 24 w 74"/>
                  <a:gd name="T89" fmla="*/ 120 h 130"/>
                  <a:gd name="T90" fmla="*/ 28 w 74"/>
                  <a:gd name="T91" fmla="*/ 122 h 130"/>
                  <a:gd name="T92" fmla="*/ 34 w 74"/>
                  <a:gd name="T93" fmla="*/ 128 h 130"/>
                  <a:gd name="T94" fmla="*/ 38 w 74"/>
                  <a:gd name="T95" fmla="*/ 130 h 130"/>
                  <a:gd name="T96" fmla="*/ 44 w 74"/>
                  <a:gd name="T97" fmla="*/ 128 h 130"/>
                  <a:gd name="T98" fmla="*/ 44 w 74"/>
                  <a:gd name="T99" fmla="*/ 124 h 130"/>
                  <a:gd name="T100" fmla="*/ 48 w 74"/>
                  <a:gd name="T101" fmla="*/ 124 h 130"/>
                  <a:gd name="T102" fmla="*/ 50 w 74"/>
                  <a:gd name="T103" fmla="*/ 124 h 130"/>
                  <a:gd name="T104" fmla="*/ 54 w 74"/>
                  <a:gd name="T105" fmla="*/ 122 h 130"/>
                  <a:gd name="T106" fmla="*/ 60 w 74"/>
                  <a:gd name="T107" fmla="*/ 118 h 130"/>
                  <a:gd name="T108" fmla="*/ 64 w 74"/>
                  <a:gd name="T109" fmla="*/ 116 h 130"/>
                  <a:gd name="T110" fmla="*/ 70 w 74"/>
                  <a:gd name="T111" fmla="*/ 118 h 130"/>
                  <a:gd name="T112" fmla="*/ 74 w 74"/>
                  <a:gd name="T113" fmla="*/ 1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 h="130">
                    <a:moveTo>
                      <a:pt x="74" y="116"/>
                    </a:moveTo>
                    <a:lnTo>
                      <a:pt x="74" y="116"/>
                    </a:lnTo>
                    <a:lnTo>
                      <a:pt x="72" y="116"/>
                    </a:lnTo>
                    <a:lnTo>
                      <a:pt x="72" y="116"/>
                    </a:lnTo>
                    <a:lnTo>
                      <a:pt x="70" y="114"/>
                    </a:lnTo>
                    <a:lnTo>
                      <a:pt x="70" y="112"/>
                    </a:lnTo>
                    <a:lnTo>
                      <a:pt x="70" y="112"/>
                    </a:lnTo>
                    <a:lnTo>
                      <a:pt x="68" y="110"/>
                    </a:lnTo>
                    <a:lnTo>
                      <a:pt x="68" y="110"/>
                    </a:lnTo>
                    <a:lnTo>
                      <a:pt x="68" y="108"/>
                    </a:lnTo>
                    <a:lnTo>
                      <a:pt x="68" y="108"/>
                    </a:lnTo>
                    <a:lnTo>
                      <a:pt x="68" y="106"/>
                    </a:lnTo>
                    <a:lnTo>
                      <a:pt x="66" y="106"/>
                    </a:lnTo>
                    <a:lnTo>
                      <a:pt x="66" y="104"/>
                    </a:lnTo>
                    <a:lnTo>
                      <a:pt x="66" y="104"/>
                    </a:lnTo>
                    <a:lnTo>
                      <a:pt x="66" y="104"/>
                    </a:lnTo>
                    <a:lnTo>
                      <a:pt x="66" y="102"/>
                    </a:lnTo>
                    <a:lnTo>
                      <a:pt x="66" y="102"/>
                    </a:lnTo>
                    <a:lnTo>
                      <a:pt x="66" y="102"/>
                    </a:lnTo>
                    <a:lnTo>
                      <a:pt x="64" y="102"/>
                    </a:lnTo>
                    <a:lnTo>
                      <a:pt x="64" y="102"/>
                    </a:lnTo>
                    <a:lnTo>
                      <a:pt x="64" y="100"/>
                    </a:lnTo>
                    <a:lnTo>
                      <a:pt x="64" y="100"/>
                    </a:lnTo>
                    <a:lnTo>
                      <a:pt x="64" y="98"/>
                    </a:lnTo>
                    <a:lnTo>
                      <a:pt x="64" y="98"/>
                    </a:lnTo>
                    <a:lnTo>
                      <a:pt x="64" y="96"/>
                    </a:lnTo>
                    <a:lnTo>
                      <a:pt x="64" y="96"/>
                    </a:lnTo>
                    <a:lnTo>
                      <a:pt x="62" y="96"/>
                    </a:lnTo>
                    <a:lnTo>
                      <a:pt x="62" y="94"/>
                    </a:lnTo>
                    <a:lnTo>
                      <a:pt x="62" y="92"/>
                    </a:lnTo>
                    <a:lnTo>
                      <a:pt x="62" y="92"/>
                    </a:lnTo>
                    <a:lnTo>
                      <a:pt x="60" y="92"/>
                    </a:lnTo>
                    <a:lnTo>
                      <a:pt x="60" y="92"/>
                    </a:lnTo>
                    <a:lnTo>
                      <a:pt x="60" y="92"/>
                    </a:lnTo>
                    <a:lnTo>
                      <a:pt x="58" y="92"/>
                    </a:lnTo>
                    <a:lnTo>
                      <a:pt x="58" y="92"/>
                    </a:lnTo>
                    <a:lnTo>
                      <a:pt x="58" y="92"/>
                    </a:lnTo>
                    <a:lnTo>
                      <a:pt x="56" y="90"/>
                    </a:lnTo>
                    <a:lnTo>
                      <a:pt x="58" y="90"/>
                    </a:lnTo>
                    <a:lnTo>
                      <a:pt x="56" y="88"/>
                    </a:lnTo>
                    <a:lnTo>
                      <a:pt x="54" y="86"/>
                    </a:lnTo>
                    <a:lnTo>
                      <a:pt x="54" y="84"/>
                    </a:lnTo>
                    <a:lnTo>
                      <a:pt x="54" y="84"/>
                    </a:lnTo>
                    <a:lnTo>
                      <a:pt x="52" y="80"/>
                    </a:lnTo>
                    <a:lnTo>
                      <a:pt x="50" y="78"/>
                    </a:lnTo>
                    <a:lnTo>
                      <a:pt x="52" y="78"/>
                    </a:lnTo>
                    <a:lnTo>
                      <a:pt x="52" y="76"/>
                    </a:lnTo>
                    <a:lnTo>
                      <a:pt x="52" y="74"/>
                    </a:lnTo>
                    <a:lnTo>
                      <a:pt x="54" y="72"/>
                    </a:lnTo>
                    <a:lnTo>
                      <a:pt x="54" y="72"/>
                    </a:lnTo>
                    <a:lnTo>
                      <a:pt x="54" y="70"/>
                    </a:lnTo>
                    <a:lnTo>
                      <a:pt x="54" y="68"/>
                    </a:lnTo>
                    <a:lnTo>
                      <a:pt x="54" y="68"/>
                    </a:lnTo>
                    <a:lnTo>
                      <a:pt x="54" y="66"/>
                    </a:lnTo>
                    <a:lnTo>
                      <a:pt x="54" y="66"/>
                    </a:lnTo>
                    <a:lnTo>
                      <a:pt x="54" y="64"/>
                    </a:lnTo>
                    <a:lnTo>
                      <a:pt x="54" y="64"/>
                    </a:lnTo>
                    <a:lnTo>
                      <a:pt x="56" y="64"/>
                    </a:lnTo>
                    <a:lnTo>
                      <a:pt x="56" y="64"/>
                    </a:lnTo>
                    <a:lnTo>
                      <a:pt x="56" y="62"/>
                    </a:lnTo>
                    <a:lnTo>
                      <a:pt x="58" y="62"/>
                    </a:lnTo>
                    <a:lnTo>
                      <a:pt x="60" y="62"/>
                    </a:lnTo>
                    <a:lnTo>
                      <a:pt x="62" y="62"/>
                    </a:lnTo>
                    <a:lnTo>
                      <a:pt x="62" y="62"/>
                    </a:lnTo>
                    <a:lnTo>
                      <a:pt x="64" y="62"/>
                    </a:lnTo>
                    <a:lnTo>
                      <a:pt x="64" y="60"/>
                    </a:lnTo>
                    <a:lnTo>
                      <a:pt x="64" y="60"/>
                    </a:lnTo>
                    <a:lnTo>
                      <a:pt x="64" y="60"/>
                    </a:lnTo>
                    <a:lnTo>
                      <a:pt x="64" y="60"/>
                    </a:lnTo>
                    <a:lnTo>
                      <a:pt x="64" y="58"/>
                    </a:lnTo>
                    <a:lnTo>
                      <a:pt x="64" y="58"/>
                    </a:lnTo>
                    <a:lnTo>
                      <a:pt x="64" y="58"/>
                    </a:lnTo>
                    <a:lnTo>
                      <a:pt x="64" y="58"/>
                    </a:lnTo>
                    <a:lnTo>
                      <a:pt x="64" y="56"/>
                    </a:lnTo>
                    <a:lnTo>
                      <a:pt x="64" y="56"/>
                    </a:lnTo>
                    <a:lnTo>
                      <a:pt x="64" y="54"/>
                    </a:lnTo>
                    <a:lnTo>
                      <a:pt x="64" y="54"/>
                    </a:lnTo>
                    <a:lnTo>
                      <a:pt x="66" y="52"/>
                    </a:lnTo>
                    <a:lnTo>
                      <a:pt x="66" y="52"/>
                    </a:lnTo>
                    <a:lnTo>
                      <a:pt x="66" y="46"/>
                    </a:lnTo>
                    <a:lnTo>
                      <a:pt x="66" y="44"/>
                    </a:lnTo>
                    <a:lnTo>
                      <a:pt x="66" y="42"/>
                    </a:lnTo>
                    <a:lnTo>
                      <a:pt x="64" y="40"/>
                    </a:lnTo>
                    <a:lnTo>
                      <a:pt x="60" y="40"/>
                    </a:lnTo>
                    <a:lnTo>
                      <a:pt x="60" y="36"/>
                    </a:lnTo>
                    <a:lnTo>
                      <a:pt x="56" y="34"/>
                    </a:lnTo>
                    <a:lnTo>
                      <a:pt x="54" y="30"/>
                    </a:lnTo>
                    <a:lnTo>
                      <a:pt x="52" y="30"/>
                    </a:lnTo>
                    <a:lnTo>
                      <a:pt x="50" y="30"/>
                    </a:lnTo>
                    <a:lnTo>
                      <a:pt x="48" y="30"/>
                    </a:lnTo>
                    <a:lnTo>
                      <a:pt x="46" y="30"/>
                    </a:lnTo>
                    <a:lnTo>
                      <a:pt x="46" y="32"/>
                    </a:lnTo>
                    <a:lnTo>
                      <a:pt x="44" y="34"/>
                    </a:lnTo>
                    <a:lnTo>
                      <a:pt x="44" y="36"/>
                    </a:lnTo>
                    <a:lnTo>
                      <a:pt x="42" y="38"/>
                    </a:lnTo>
                    <a:lnTo>
                      <a:pt x="44" y="36"/>
                    </a:lnTo>
                    <a:lnTo>
                      <a:pt x="44" y="32"/>
                    </a:lnTo>
                    <a:lnTo>
                      <a:pt x="44" y="30"/>
                    </a:lnTo>
                    <a:lnTo>
                      <a:pt x="46" y="26"/>
                    </a:lnTo>
                    <a:lnTo>
                      <a:pt x="46" y="22"/>
                    </a:lnTo>
                    <a:lnTo>
                      <a:pt x="46" y="20"/>
                    </a:lnTo>
                    <a:lnTo>
                      <a:pt x="44" y="18"/>
                    </a:lnTo>
                    <a:lnTo>
                      <a:pt x="42" y="16"/>
                    </a:lnTo>
                    <a:lnTo>
                      <a:pt x="42" y="14"/>
                    </a:lnTo>
                    <a:lnTo>
                      <a:pt x="36" y="8"/>
                    </a:lnTo>
                    <a:lnTo>
                      <a:pt x="32" y="4"/>
                    </a:lnTo>
                    <a:lnTo>
                      <a:pt x="28" y="2"/>
                    </a:lnTo>
                    <a:lnTo>
                      <a:pt x="28" y="2"/>
                    </a:lnTo>
                    <a:lnTo>
                      <a:pt x="28" y="4"/>
                    </a:lnTo>
                    <a:lnTo>
                      <a:pt x="26" y="4"/>
                    </a:lnTo>
                    <a:lnTo>
                      <a:pt x="26" y="2"/>
                    </a:lnTo>
                    <a:lnTo>
                      <a:pt x="24" y="0"/>
                    </a:lnTo>
                    <a:lnTo>
                      <a:pt x="22" y="0"/>
                    </a:lnTo>
                    <a:lnTo>
                      <a:pt x="26" y="4"/>
                    </a:lnTo>
                    <a:lnTo>
                      <a:pt x="26" y="4"/>
                    </a:lnTo>
                    <a:lnTo>
                      <a:pt x="26" y="4"/>
                    </a:lnTo>
                    <a:lnTo>
                      <a:pt x="24" y="6"/>
                    </a:lnTo>
                    <a:lnTo>
                      <a:pt x="22" y="6"/>
                    </a:lnTo>
                    <a:lnTo>
                      <a:pt x="22" y="8"/>
                    </a:lnTo>
                    <a:lnTo>
                      <a:pt x="20" y="10"/>
                    </a:lnTo>
                    <a:lnTo>
                      <a:pt x="18" y="10"/>
                    </a:lnTo>
                    <a:lnTo>
                      <a:pt x="18" y="12"/>
                    </a:lnTo>
                    <a:lnTo>
                      <a:pt x="16" y="12"/>
                    </a:lnTo>
                    <a:lnTo>
                      <a:pt x="14" y="12"/>
                    </a:lnTo>
                    <a:lnTo>
                      <a:pt x="14" y="14"/>
                    </a:lnTo>
                    <a:lnTo>
                      <a:pt x="12" y="16"/>
                    </a:lnTo>
                    <a:lnTo>
                      <a:pt x="12" y="16"/>
                    </a:lnTo>
                    <a:lnTo>
                      <a:pt x="12" y="18"/>
                    </a:lnTo>
                    <a:lnTo>
                      <a:pt x="12" y="18"/>
                    </a:lnTo>
                    <a:lnTo>
                      <a:pt x="12" y="20"/>
                    </a:lnTo>
                    <a:lnTo>
                      <a:pt x="12" y="22"/>
                    </a:lnTo>
                    <a:lnTo>
                      <a:pt x="12" y="22"/>
                    </a:lnTo>
                    <a:lnTo>
                      <a:pt x="12" y="24"/>
                    </a:lnTo>
                    <a:lnTo>
                      <a:pt x="12" y="24"/>
                    </a:lnTo>
                    <a:lnTo>
                      <a:pt x="14" y="24"/>
                    </a:lnTo>
                    <a:lnTo>
                      <a:pt x="14" y="24"/>
                    </a:lnTo>
                    <a:lnTo>
                      <a:pt x="16" y="24"/>
                    </a:lnTo>
                    <a:lnTo>
                      <a:pt x="16" y="24"/>
                    </a:lnTo>
                    <a:lnTo>
                      <a:pt x="16" y="24"/>
                    </a:lnTo>
                    <a:lnTo>
                      <a:pt x="16" y="26"/>
                    </a:lnTo>
                    <a:lnTo>
                      <a:pt x="16" y="28"/>
                    </a:lnTo>
                    <a:lnTo>
                      <a:pt x="16" y="28"/>
                    </a:lnTo>
                    <a:lnTo>
                      <a:pt x="12" y="30"/>
                    </a:lnTo>
                    <a:lnTo>
                      <a:pt x="12" y="30"/>
                    </a:lnTo>
                    <a:lnTo>
                      <a:pt x="10" y="32"/>
                    </a:lnTo>
                    <a:lnTo>
                      <a:pt x="8" y="30"/>
                    </a:lnTo>
                    <a:lnTo>
                      <a:pt x="8" y="30"/>
                    </a:lnTo>
                    <a:lnTo>
                      <a:pt x="8" y="32"/>
                    </a:lnTo>
                    <a:lnTo>
                      <a:pt x="8" y="32"/>
                    </a:lnTo>
                    <a:lnTo>
                      <a:pt x="6" y="32"/>
                    </a:lnTo>
                    <a:lnTo>
                      <a:pt x="4" y="32"/>
                    </a:lnTo>
                    <a:lnTo>
                      <a:pt x="4" y="32"/>
                    </a:lnTo>
                    <a:lnTo>
                      <a:pt x="4" y="34"/>
                    </a:lnTo>
                    <a:lnTo>
                      <a:pt x="2" y="34"/>
                    </a:lnTo>
                    <a:lnTo>
                      <a:pt x="4" y="36"/>
                    </a:lnTo>
                    <a:lnTo>
                      <a:pt x="4" y="36"/>
                    </a:lnTo>
                    <a:lnTo>
                      <a:pt x="4" y="38"/>
                    </a:lnTo>
                    <a:lnTo>
                      <a:pt x="4" y="42"/>
                    </a:lnTo>
                    <a:lnTo>
                      <a:pt x="4" y="42"/>
                    </a:lnTo>
                    <a:lnTo>
                      <a:pt x="2" y="42"/>
                    </a:lnTo>
                    <a:lnTo>
                      <a:pt x="0" y="44"/>
                    </a:lnTo>
                    <a:lnTo>
                      <a:pt x="0" y="46"/>
                    </a:lnTo>
                    <a:lnTo>
                      <a:pt x="0" y="46"/>
                    </a:lnTo>
                    <a:lnTo>
                      <a:pt x="2" y="50"/>
                    </a:lnTo>
                    <a:lnTo>
                      <a:pt x="6" y="54"/>
                    </a:lnTo>
                    <a:lnTo>
                      <a:pt x="10" y="60"/>
                    </a:lnTo>
                    <a:lnTo>
                      <a:pt x="10" y="58"/>
                    </a:lnTo>
                    <a:lnTo>
                      <a:pt x="12" y="60"/>
                    </a:lnTo>
                    <a:lnTo>
                      <a:pt x="14" y="60"/>
                    </a:lnTo>
                    <a:lnTo>
                      <a:pt x="14" y="60"/>
                    </a:lnTo>
                    <a:lnTo>
                      <a:pt x="16" y="60"/>
                    </a:lnTo>
                    <a:lnTo>
                      <a:pt x="18" y="58"/>
                    </a:lnTo>
                    <a:lnTo>
                      <a:pt x="18" y="58"/>
                    </a:lnTo>
                    <a:lnTo>
                      <a:pt x="18" y="58"/>
                    </a:lnTo>
                    <a:lnTo>
                      <a:pt x="20" y="60"/>
                    </a:lnTo>
                    <a:lnTo>
                      <a:pt x="20" y="60"/>
                    </a:lnTo>
                    <a:lnTo>
                      <a:pt x="20" y="62"/>
                    </a:lnTo>
                    <a:lnTo>
                      <a:pt x="20" y="62"/>
                    </a:lnTo>
                    <a:lnTo>
                      <a:pt x="20" y="64"/>
                    </a:lnTo>
                    <a:lnTo>
                      <a:pt x="20" y="66"/>
                    </a:lnTo>
                    <a:lnTo>
                      <a:pt x="20" y="68"/>
                    </a:lnTo>
                    <a:lnTo>
                      <a:pt x="20" y="68"/>
                    </a:lnTo>
                    <a:lnTo>
                      <a:pt x="18" y="70"/>
                    </a:lnTo>
                    <a:lnTo>
                      <a:pt x="18" y="70"/>
                    </a:lnTo>
                    <a:lnTo>
                      <a:pt x="18" y="72"/>
                    </a:lnTo>
                    <a:lnTo>
                      <a:pt x="18" y="72"/>
                    </a:lnTo>
                    <a:lnTo>
                      <a:pt x="20" y="72"/>
                    </a:lnTo>
                    <a:lnTo>
                      <a:pt x="22" y="72"/>
                    </a:lnTo>
                    <a:lnTo>
                      <a:pt x="22" y="72"/>
                    </a:lnTo>
                    <a:lnTo>
                      <a:pt x="24" y="72"/>
                    </a:lnTo>
                    <a:lnTo>
                      <a:pt x="24" y="74"/>
                    </a:lnTo>
                    <a:lnTo>
                      <a:pt x="26" y="74"/>
                    </a:lnTo>
                    <a:lnTo>
                      <a:pt x="26" y="74"/>
                    </a:lnTo>
                    <a:lnTo>
                      <a:pt x="24" y="76"/>
                    </a:lnTo>
                    <a:lnTo>
                      <a:pt x="24" y="76"/>
                    </a:lnTo>
                    <a:lnTo>
                      <a:pt x="24" y="78"/>
                    </a:lnTo>
                    <a:lnTo>
                      <a:pt x="26" y="78"/>
                    </a:lnTo>
                    <a:lnTo>
                      <a:pt x="26" y="80"/>
                    </a:lnTo>
                    <a:lnTo>
                      <a:pt x="26" y="82"/>
                    </a:lnTo>
                    <a:lnTo>
                      <a:pt x="28" y="82"/>
                    </a:lnTo>
                    <a:lnTo>
                      <a:pt x="28" y="82"/>
                    </a:lnTo>
                    <a:lnTo>
                      <a:pt x="26" y="82"/>
                    </a:lnTo>
                    <a:lnTo>
                      <a:pt x="26" y="84"/>
                    </a:lnTo>
                    <a:lnTo>
                      <a:pt x="26" y="86"/>
                    </a:lnTo>
                    <a:lnTo>
                      <a:pt x="26" y="86"/>
                    </a:lnTo>
                    <a:lnTo>
                      <a:pt x="24" y="86"/>
                    </a:lnTo>
                    <a:lnTo>
                      <a:pt x="22" y="88"/>
                    </a:lnTo>
                    <a:lnTo>
                      <a:pt x="22" y="90"/>
                    </a:lnTo>
                    <a:lnTo>
                      <a:pt x="22" y="92"/>
                    </a:lnTo>
                    <a:lnTo>
                      <a:pt x="22" y="92"/>
                    </a:lnTo>
                    <a:lnTo>
                      <a:pt x="22" y="94"/>
                    </a:lnTo>
                    <a:lnTo>
                      <a:pt x="20" y="96"/>
                    </a:lnTo>
                    <a:lnTo>
                      <a:pt x="20" y="98"/>
                    </a:lnTo>
                    <a:lnTo>
                      <a:pt x="20" y="102"/>
                    </a:lnTo>
                    <a:lnTo>
                      <a:pt x="20" y="104"/>
                    </a:lnTo>
                    <a:lnTo>
                      <a:pt x="20" y="106"/>
                    </a:lnTo>
                    <a:lnTo>
                      <a:pt x="22" y="110"/>
                    </a:lnTo>
                    <a:lnTo>
                      <a:pt x="22" y="110"/>
                    </a:lnTo>
                    <a:lnTo>
                      <a:pt x="24" y="112"/>
                    </a:lnTo>
                    <a:lnTo>
                      <a:pt x="24" y="114"/>
                    </a:lnTo>
                    <a:lnTo>
                      <a:pt x="24" y="118"/>
                    </a:lnTo>
                    <a:lnTo>
                      <a:pt x="24" y="118"/>
                    </a:lnTo>
                    <a:lnTo>
                      <a:pt x="24" y="118"/>
                    </a:lnTo>
                    <a:lnTo>
                      <a:pt x="24" y="118"/>
                    </a:lnTo>
                    <a:lnTo>
                      <a:pt x="24" y="120"/>
                    </a:lnTo>
                    <a:lnTo>
                      <a:pt x="24" y="120"/>
                    </a:lnTo>
                    <a:lnTo>
                      <a:pt x="24" y="120"/>
                    </a:lnTo>
                    <a:lnTo>
                      <a:pt x="26" y="122"/>
                    </a:lnTo>
                    <a:lnTo>
                      <a:pt x="26" y="122"/>
                    </a:lnTo>
                    <a:lnTo>
                      <a:pt x="28" y="122"/>
                    </a:lnTo>
                    <a:lnTo>
                      <a:pt x="30" y="124"/>
                    </a:lnTo>
                    <a:lnTo>
                      <a:pt x="30" y="126"/>
                    </a:lnTo>
                    <a:lnTo>
                      <a:pt x="30" y="126"/>
                    </a:lnTo>
                    <a:lnTo>
                      <a:pt x="32" y="128"/>
                    </a:lnTo>
                    <a:lnTo>
                      <a:pt x="34" y="128"/>
                    </a:lnTo>
                    <a:lnTo>
                      <a:pt x="36" y="128"/>
                    </a:lnTo>
                    <a:lnTo>
                      <a:pt x="36" y="130"/>
                    </a:lnTo>
                    <a:lnTo>
                      <a:pt x="38" y="130"/>
                    </a:lnTo>
                    <a:lnTo>
                      <a:pt x="38" y="130"/>
                    </a:lnTo>
                    <a:lnTo>
                      <a:pt x="38" y="130"/>
                    </a:lnTo>
                    <a:lnTo>
                      <a:pt x="40" y="130"/>
                    </a:lnTo>
                    <a:lnTo>
                      <a:pt x="40" y="130"/>
                    </a:lnTo>
                    <a:lnTo>
                      <a:pt x="42" y="130"/>
                    </a:lnTo>
                    <a:lnTo>
                      <a:pt x="42" y="130"/>
                    </a:lnTo>
                    <a:lnTo>
                      <a:pt x="44" y="128"/>
                    </a:lnTo>
                    <a:lnTo>
                      <a:pt x="44" y="128"/>
                    </a:lnTo>
                    <a:lnTo>
                      <a:pt x="42" y="126"/>
                    </a:lnTo>
                    <a:lnTo>
                      <a:pt x="44" y="126"/>
                    </a:lnTo>
                    <a:lnTo>
                      <a:pt x="44" y="126"/>
                    </a:lnTo>
                    <a:lnTo>
                      <a:pt x="44" y="124"/>
                    </a:lnTo>
                    <a:lnTo>
                      <a:pt x="46" y="124"/>
                    </a:lnTo>
                    <a:lnTo>
                      <a:pt x="46" y="124"/>
                    </a:lnTo>
                    <a:lnTo>
                      <a:pt x="46" y="124"/>
                    </a:lnTo>
                    <a:lnTo>
                      <a:pt x="46" y="124"/>
                    </a:lnTo>
                    <a:lnTo>
                      <a:pt x="48" y="124"/>
                    </a:lnTo>
                    <a:lnTo>
                      <a:pt x="48" y="124"/>
                    </a:lnTo>
                    <a:lnTo>
                      <a:pt x="48" y="124"/>
                    </a:lnTo>
                    <a:lnTo>
                      <a:pt x="50" y="126"/>
                    </a:lnTo>
                    <a:lnTo>
                      <a:pt x="50" y="124"/>
                    </a:lnTo>
                    <a:lnTo>
                      <a:pt x="50" y="124"/>
                    </a:lnTo>
                    <a:lnTo>
                      <a:pt x="52" y="124"/>
                    </a:lnTo>
                    <a:lnTo>
                      <a:pt x="52" y="122"/>
                    </a:lnTo>
                    <a:lnTo>
                      <a:pt x="52" y="122"/>
                    </a:lnTo>
                    <a:lnTo>
                      <a:pt x="52" y="122"/>
                    </a:lnTo>
                    <a:lnTo>
                      <a:pt x="54" y="122"/>
                    </a:lnTo>
                    <a:lnTo>
                      <a:pt x="56" y="122"/>
                    </a:lnTo>
                    <a:lnTo>
                      <a:pt x="58" y="122"/>
                    </a:lnTo>
                    <a:lnTo>
                      <a:pt x="58" y="122"/>
                    </a:lnTo>
                    <a:lnTo>
                      <a:pt x="58" y="120"/>
                    </a:lnTo>
                    <a:lnTo>
                      <a:pt x="60" y="118"/>
                    </a:lnTo>
                    <a:lnTo>
                      <a:pt x="62" y="118"/>
                    </a:lnTo>
                    <a:lnTo>
                      <a:pt x="62" y="116"/>
                    </a:lnTo>
                    <a:lnTo>
                      <a:pt x="62" y="118"/>
                    </a:lnTo>
                    <a:lnTo>
                      <a:pt x="64" y="116"/>
                    </a:lnTo>
                    <a:lnTo>
                      <a:pt x="64" y="116"/>
                    </a:lnTo>
                    <a:lnTo>
                      <a:pt x="66" y="116"/>
                    </a:lnTo>
                    <a:lnTo>
                      <a:pt x="66" y="118"/>
                    </a:lnTo>
                    <a:lnTo>
                      <a:pt x="66" y="118"/>
                    </a:lnTo>
                    <a:lnTo>
                      <a:pt x="68" y="118"/>
                    </a:lnTo>
                    <a:lnTo>
                      <a:pt x="70" y="118"/>
                    </a:lnTo>
                    <a:lnTo>
                      <a:pt x="70" y="118"/>
                    </a:lnTo>
                    <a:lnTo>
                      <a:pt x="72" y="118"/>
                    </a:lnTo>
                    <a:lnTo>
                      <a:pt x="72" y="118"/>
                    </a:lnTo>
                    <a:lnTo>
                      <a:pt x="74" y="118"/>
                    </a:lnTo>
                    <a:lnTo>
                      <a:pt x="74" y="118"/>
                    </a:lnTo>
                    <a:lnTo>
                      <a:pt x="74" y="118"/>
                    </a:lnTo>
                    <a:lnTo>
                      <a:pt x="74" y="1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6" name="Freeform 158"/>
              <p:cNvSpPr>
                <a:spLocks noEditPoints="1"/>
              </p:cNvSpPr>
              <p:nvPr/>
            </p:nvSpPr>
            <p:spPr bwMode="auto">
              <a:xfrm>
                <a:off x="3207" y="1850"/>
                <a:ext cx="46" cy="30"/>
              </a:xfrm>
              <a:custGeom>
                <a:avLst/>
                <a:gdLst>
                  <a:gd name="T0" fmla="*/ 10 w 46"/>
                  <a:gd name="T1" fmla="*/ 26 h 30"/>
                  <a:gd name="T2" fmla="*/ 10 w 46"/>
                  <a:gd name="T3" fmla="*/ 28 h 30"/>
                  <a:gd name="T4" fmla="*/ 12 w 46"/>
                  <a:gd name="T5" fmla="*/ 26 h 30"/>
                  <a:gd name="T6" fmla="*/ 8 w 46"/>
                  <a:gd name="T7" fmla="*/ 26 h 30"/>
                  <a:gd name="T8" fmla="*/ 6 w 46"/>
                  <a:gd name="T9" fmla="*/ 28 h 30"/>
                  <a:gd name="T10" fmla="*/ 6 w 46"/>
                  <a:gd name="T11" fmla="*/ 28 h 30"/>
                  <a:gd name="T12" fmla="*/ 8 w 46"/>
                  <a:gd name="T13" fmla="*/ 28 h 30"/>
                  <a:gd name="T14" fmla="*/ 14 w 46"/>
                  <a:gd name="T15" fmla="*/ 24 h 30"/>
                  <a:gd name="T16" fmla="*/ 14 w 46"/>
                  <a:gd name="T17" fmla="*/ 26 h 30"/>
                  <a:gd name="T18" fmla="*/ 14 w 46"/>
                  <a:gd name="T19" fmla="*/ 26 h 30"/>
                  <a:gd name="T20" fmla="*/ 16 w 46"/>
                  <a:gd name="T21" fmla="*/ 24 h 30"/>
                  <a:gd name="T22" fmla="*/ 10 w 46"/>
                  <a:gd name="T23" fmla="*/ 20 h 30"/>
                  <a:gd name="T24" fmla="*/ 10 w 46"/>
                  <a:gd name="T25" fmla="*/ 22 h 30"/>
                  <a:gd name="T26" fmla="*/ 10 w 46"/>
                  <a:gd name="T27" fmla="*/ 18 h 30"/>
                  <a:gd name="T28" fmla="*/ 16 w 46"/>
                  <a:gd name="T29" fmla="*/ 20 h 30"/>
                  <a:gd name="T30" fmla="*/ 18 w 46"/>
                  <a:gd name="T31" fmla="*/ 20 h 30"/>
                  <a:gd name="T32" fmla="*/ 10 w 46"/>
                  <a:gd name="T33" fmla="*/ 14 h 30"/>
                  <a:gd name="T34" fmla="*/ 8 w 46"/>
                  <a:gd name="T35" fmla="*/ 16 h 30"/>
                  <a:gd name="T36" fmla="*/ 10 w 46"/>
                  <a:gd name="T37" fmla="*/ 14 h 30"/>
                  <a:gd name="T38" fmla="*/ 40 w 46"/>
                  <a:gd name="T39" fmla="*/ 0 h 30"/>
                  <a:gd name="T40" fmla="*/ 26 w 46"/>
                  <a:gd name="T41" fmla="*/ 0 h 30"/>
                  <a:gd name="T42" fmla="*/ 18 w 46"/>
                  <a:gd name="T43" fmla="*/ 4 h 30"/>
                  <a:gd name="T44" fmla="*/ 6 w 46"/>
                  <a:gd name="T45" fmla="*/ 4 h 30"/>
                  <a:gd name="T46" fmla="*/ 2 w 46"/>
                  <a:gd name="T47" fmla="*/ 6 h 30"/>
                  <a:gd name="T48" fmla="*/ 4 w 46"/>
                  <a:gd name="T49" fmla="*/ 8 h 30"/>
                  <a:gd name="T50" fmla="*/ 6 w 46"/>
                  <a:gd name="T51" fmla="*/ 8 h 30"/>
                  <a:gd name="T52" fmla="*/ 6 w 46"/>
                  <a:gd name="T53" fmla="*/ 12 h 30"/>
                  <a:gd name="T54" fmla="*/ 12 w 46"/>
                  <a:gd name="T55" fmla="*/ 12 h 30"/>
                  <a:gd name="T56" fmla="*/ 12 w 46"/>
                  <a:gd name="T57" fmla="*/ 16 h 30"/>
                  <a:gd name="T58" fmla="*/ 20 w 46"/>
                  <a:gd name="T59" fmla="*/ 12 h 30"/>
                  <a:gd name="T60" fmla="*/ 24 w 46"/>
                  <a:gd name="T61" fmla="*/ 12 h 30"/>
                  <a:gd name="T62" fmla="*/ 24 w 46"/>
                  <a:gd name="T63" fmla="*/ 14 h 30"/>
                  <a:gd name="T64" fmla="*/ 18 w 46"/>
                  <a:gd name="T65" fmla="*/ 14 h 30"/>
                  <a:gd name="T66" fmla="*/ 20 w 46"/>
                  <a:gd name="T67" fmla="*/ 18 h 30"/>
                  <a:gd name="T68" fmla="*/ 22 w 46"/>
                  <a:gd name="T69" fmla="*/ 18 h 30"/>
                  <a:gd name="T70" fmla="*/ 24 w 46"/>
                  <a:gd name="T71" fmla="*/ 20 h 30"/>
                  <a:gd name="T72" fmla="*/ 18 w 46"/>
                  <a:gd name="T73" fmla="*/ 22 h 30"/>
                  <a:gd name="T74" fmla="*/ 20 w 46"/>
                  <a:gd name="T75" fmla="*/ 22 h 30"/>
                  <a:gd name="T76" fmla="*/ 20 w 46"/>
                  <a:gd name="T77" fmla="*/ 24 h 30"/>
                  <a:gd name="T78" fmla="*/ 22 w 46"/>
                  <a:gd name="T79" fmla="*/ 26 h 30"/>
                  <a:gd name="T80" fmla="*/ 22 w 46"/>
                  <a:gd name="T81" fmla="*/ 30 h 30"/>
                  <a:gd name="T82" fmla="*/ 24 w 46"/>
                  <a:gd name="T83" fmla="*/ 30 h 30"/>
                  <a:gd name="T84" fmla="*/ 26 w 46"/>
                  <a:gd name="T85" fmla="*/ 28 h 30"/>
                  <a:gd name="T86" fmla="*/ 30 w 46"/>
                  <a:gd name="T87" fmla="*/ 20 h 30"/>
                  <a:gd name="T88" fmla="*/ 36 w 46"/>
                  <a:gd name="T89" fmla="*/ 18 h 30"/>
                  <a:gd name="T90" fmla="*/ 42 w 46"/>
                  <a:gd name="T91" fmla="*/ 18 h 30"/>
                  <a:gd name="T92" fmla="*/ 46 w 46"/>
                  <a:gd name="T93" fmla="*/ 12 h 30"/>
                  <a:gd name="T94" fmla="*/ 44 w 46"/>
                  <a:gd name="T95" fmla="*/ 10 h 30"/>
                  <a:gd name="T96" fmla="*/ 42 w 46"/>
                  <a:gd name="T97" fmla="*/ 8 h 30"/>
                  <a:gd name="T98" fmla="*/ 46 w 46"/>
                  <a:gd name="T99" fmla="*/ 8 h 30"/>
                  <a:gd name="T100" fmla="*/ 46 w 46"/>
                  <a:gd name="T101"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30">
                    <a:moveTo>
                      <a:pt x="12" y="26"/>
                    </a:moveTo>
                    <a:lnTo>
                      <a:pt x="10" y="26"/>
                    </a:lnTo>
                    <a:lnTo>
                      <a:pt x="10" y="26"/>
                    </a:lnTo>
                    <a:lnTo>
                      <a:pt x="10" y="28"/>
                    </a:lnTo>
                    <a:lnTo>
                      <a:pt x="10" y="28"/>
                    </a:lnTo>
                    <a:lnTo>
                      <a:pt x="10" y="28"/>
                    </a:lnTo>
                    <a:lnTo>
                      <a:pt x="12" y="28"/>
                    </a:lnTo>
                    <a:lnTo>
                      <a:pt x="12" y="28"/>
                    </a:lnTo>
                    <a:lnTo>
                      <a:pt x="12" y="26"/>
                    </a:lnTo>
                    <a:lnTo>
                      <a:pt x="12" y="26"/>
                    </a:lnTo>
                    <a:close/>
                    <a:moveTo>
                      <a:pt x="8" y="26"/>
                    </a:moveTo>
                    <a:lnTo>
                      <a:pt x="8" y="26"/>
                    </a:lnTo>
                    <a:lnTo>
                      <a:pt x="8" y="26"/>
                    </a:lnTo>
                    <a:lnTo>
                      <a:pt x="8" y="28"/>
                    </a:lnTo>
                    <a:lnTo>
                      <a:pt x="6" y="28"/>
                    </a:lnTo>
                    <a:lnTo>
                      <a:pt x="6" y="28"/>
                    </a:lnTo>
                    <a:lnTo>
                      <a:pt x="6" y="28"/>
                    </a:lnTo>
                    <a:lnTo>
                      <a:pt x="6" y="28"/>
                    </a:lnTo>
                    <a:lnTo>
                      <a:pt x="8" y="28"/>
                    </a:lnTo>
                    <a:lnTo>
                      <a:pt x="8" y="28"/>
                    </a:lnTo>
                    <a:lnTo>
                      <a:pt x="8" y="28"/>
                    </a:lnTo>
                    <a:lnTo>
                      <a:pt x="8" y="26"/>
                    </a:lnTo>
                    <a:lnTo>
                      <a:pt x="8" y="26"/>
                    </a:lnTo>
                    <a:close/>
                    <a:moveTo>
                      <a:pt x="14" y="24"/>
                    </a:moveTo>
                    <a:lnTo>
                      <a:pt x="14" y="24"/>
                    </a:lnTo>
                    <a:lnTo>
                      <a:pt x="14" y="26"/>
                    </a:lnTo>
                    <a:lnTo>
                      <a:pt x="14" y="26"/>
                    </a:lnTo>
                    <a:lnTo>
                      <a:pt x="14" y="26"/>
                    </a:lnTo>
                    <a:lnTo>
                      <a:pt x="14" y="26"/>
                    </a:lnTo>
                    <a:lnTo>
                      <a:pt x="14" y="26"/>
                    </a:lnTo>
                    <a:lnTo>
                      <a:pt x="16" y="26"/>
                    </a:lnTo>
                    <a:lnTo>
                      <a:pt x="16" y="24"/>
                    </a:lnTo>
                    <a:lnTo>
                      <a:pt x="16" y="24"/>
                    </a:lnTo>
                    <a:lnTo>
                      <a:pt x="14" y="24"/>
                    </a:lnTo>
                    <a:close/>
                    <a:moveTo>
                      <a:pt x="10" y="18"/>
                    </a:moveTo>
                    <a:lnTo>
                      <a:pt x="10" y="20"/>
                    </a:lnTo>
                    <a:lnTo>
                      <a:pt x="10" y="22"/>
                    </a:lnTo>
                    <a:lnTo>
                      <a:pt x="10" y="22"/>
                    </a:lnTo>
                    <a:lnTo>
                      <a:pt x="10" y="22"/>
                    </a:lnTo>
                    <a:lnTo>
                      <a:pt x="12" y="22"/>
                    </a:lnTo>
                    <a:lnTo>
                      <a:pt x="12" y="20"/>
                    </a:lnTo>
                    <a:lnTo>
                      <a:pt x="10" y="18"/>
                    </a:lnTo>
                    <a:close/>
                    <a:moveTo>
                      <a:pt x="18" y="18"/>
                    </a:moveTo>
                    <a:lnTo>
                      <a:pt x="16" y="20"/>
                    </a:lnTo>
                    <a:lnTo>
                      <a:pt x="16" y="20"/>
                    </a:lnTo>
                    <a:lnTo>
                      <a:pt x="16" y="20"/>
                    </a:lnTo>
                    <a:lnTo>
                      <a:pt x="18" y="20"/>
                    </a:lnTo>
                    <a:lnTo>
                      <a:pt x="18" y="20"/>
                    </a:lnTo>
                    <a:lnTo>
                      <a:pt x="18" y="18"/>
                    </a:lnTo>
                    <a:lnTo>
                      <a:pt x="18" y="18"/>
                    </a:lnTo>
                    <a:close/>
                    <a:moveTo>
                      <a:pt x="10" y="14"/>
                    </a:moveTo>
                    <a:lnTo>
                      <a:pt x="8" y="14"/>
                    </a:lnTo>
                    <a:lnTo>
                      <a:pt x="8" y="14"/>
                    </a:lnTo>
                    <a:lnTo>
                      <a:pt x="8" y="16"/>
                    </a:lnTo>
                    <a:lnTo>
                      <a:pt x="10" y="16"/>
                    </a:lnTo>
                    <a:lnTo>
                      <a:pt x="10" y="14"/>
                    </a:lnTo>
                    <a:lnTo>
                      <a:pt x="10" y="14"/>
                    </a:lnTo>
                    <a:close/>
                    <a:moveTo>
                      <a:pt x="46" y="2"/>
                    </a:moveTo>
                    <a:lnTo>
                      <a:pt x="46" y="0"/>
                    </a:lnTo>
                    <a:lnTo>
                      <a:pt x="40" y="0"/>
                    </a:lnTo>
                    <a:lnTo>
                      <a:pt x="36" y="0"/>
                    </a:lnTo>
                    <a:lnTo>
                      <a:pt x="30" y="0"/>
                    </a:lnTo>
                    <a:lnTo>
                      <a:pt x="26" y="0"/>
                    </a:lnTo>
                    <a:lnTo>
                      <a:pt x="24" y="0"/>
                    </a:lnTo>
                    <a:lnTo>
                      <a:pt x="20" y="2"/>
                    </a:lnTo>
                    <a:lnTo>
                      <a:pt x="18" y="4"/>
                    </a:lnTo>
                    <a:lnTo>
                      <a:pt x="12" y="4"/>
                    </a:lnTo>
                    <a:lnTo>
                      <a:pt x="8" y="4"/>
                    </a:lnTo>
                    <a:lnTo>
                      <a:pt x="6" y="4"/>
                    </a:lnTo>
                    <a:lnTo>
                      <a:pt x="4" y="4"/>
                    </a:lnTo>
                    <a:lnTo>
                      <a:pt x="4" y="6"/>
                    </a:lnTo>
                    <a:lnTo>
                      <a:pt x="2" y="6"/>
                    </a:lnTo>
                    <a:lnTo>
                      <a:pt x="0" y="6"/>
                    </a:lnTo>
                    <a:lnTo>
                      <a:pt x="0" y="6"/>
                    </a:lnTo>
                    <a:lnTo>
                      <a:pt x="4" y="8"/>
                    </a:lnTo>
                    <a:lnTo>
                      <a:pt x="6" y="8"/>
                    </a:lnTo>
                    <a:lnTo>
                      <a:pt x="6" y="8"/>
                    </a:lnTo>
                    <a:lnTo>
                      <a:pt x="6" y="8"/>
                    </a:lnTo>
                    <a:lnTo>
                      <a:pt x="6" y="10"/>
                    </a:lnTo>
                    <a:lnTo>
                      <a:pt x="6" y="10"/>
                    </a:lnTo>
                    <a:lnTo>
                      <a:pt x="6" y="12"/>
                    </a:lnTo>
                    <a:lnTo>
                      <a:pt x="8" y="14"/>
                    </a:lnTo>
                    <a:lnTo>
                      <a:pt x="10" y="12"/>
                    </a:lnTo>
                    <a:lnTo>
                      <a:pt x="12" y="12"/>
                    </a:lnTo>
                    <a:lnTo>
                      <a:pt x="12" y="14"/>
                    </a:lnTo>
                    <a:lnTo>
                      <a:pt x="12" y="16"/>
                    </a:lnTo>
                    <a:lnTo>
                      <a:pt x="12" y="16"/>
                    </a:lnTo>
                    <a:lnTo>
                      <a:pt x="16" y="16"/>
                    </a:lnTo>
                    <a:lnTo>
                      <a:pt x="18" y="14"/>
                    </a:lnTo>
                    <a:lnTo>
                      <a:pt x="20" y="12"/>
                    </a:lnTo>
                    <a:lnTo>
                      <a:pt x="22" y="14"/>
                    </a:lnTo>
                    <a:lnTo>
                      <a:pt x="24" y="12"/>
                    </a:lnTo>
                    <a:lnTo>
                      <a:pt x="24" y="12"/>
                    </a:lnTo>
                    <a:lnTo>
                      <a:pt x="24" y="12"/>
                    </a:lnTo>
                    <a:lnTo>
                      <a:pt x="24" y="14"/>
                    </a:lnTo>
                    <a:lnTo>
                      <a:pt x="24" y="14"/>
                    </a:lnTo>
                    <a:lnTo>
                      <a:pt x="22" y="14"/>
                    </a:lnTo>
                    <a:lnTo>
                      <a:pt x="20" y="14"/>
                    </a:lnTo>
                    <a:lnTo>
                      <a:pt x="18" y="14"/>
                    </a:lnTo>
                    <a:lnTo>
                      <a:pt x="18" y="16"/>
                    </a:lnTo>
                    <a:lnTo>
                      <a:pt x="18" y="16"/>
                    </a:lnTo>
                    <a:lnTo>
                      <a:pt x="20" y="18"/>
                    </a:lnTo>
                    <a:lnTo>
                      <a:pt x="20" y="18"/>
                    </a:lnTo>
                    <a:lnTo>
                      <a:pt x="20" y="18"/>
                    </a:lnTo>
                    <a:lnTo>
                      <a:pt x="22" y="18"/>
                    </a:lnTo>
                    <a:lnTo>
                      <a:pt x="24" y="18"/>
                    </a:lnTo>
                    <a:lnTo>
                      <a:pt x="24" y="18"/>
                    </a:lnTo>
                    <a:lnTo>
                      <a:pt x="24" y="20"/>
                    </a:lnTo>
                    <a:lnTo>
                      <a:pt x="22" y="20"/>
                    </a:lnTo>
                    <a:lnTo>
                      <a:pt x="18" y="20"/>
                    </a:lnTo>
                    <a:lnTo>
                      <a:pt x="18" y="22"/>
                    </a:lnTo>
                    <a:lnTo>
                      <a:pt x="18" y="22"/>
                    </a:lnTo>
                    <a:lnTo>
                      <a:pt x="20" y="22"/>
                    </a:lnTo>
                    <a:lnTo>
                      <a:pt x="20" y="22"/>
                    </a:lnTo>
                    <a:lnTo>
                      <a:pt x="20" y="22"/>
                    </a:lnTo>
                    <a:lnTo>
                      <a:pt x="20" y="24"/>
                    </a:lnTo>
                    <a:lnTo>
                      <a:pt x="20" y="24"/>
                    </a:lnTo>
                    <a:lnTo>
                      <a:pt x="20" y="26"/>
                    </a:lnTo>
                    <a:lnTo>
                      <a:pt x="20" y="26"/>
                    </a:lnTo>
                    <a:lnTo>
                      <a:pt x="22" y="26"/>
                    </a:lnTo>
                    <a:lnTo>
                      <a:pt x="22" y="26"/>
                    </a:lnTo>
                    <a:lnTo>
                      <a:pt x="22" y="30"/>
                    </a:lnTo>
                    <a:lnTo>
                      <a:pt x="22" y="30"/>
                    </a:lnTo>
                    <a:lnTo>
                      <a:pt x="24" y="28"/>
                    </a:lnTo>
                    <a:lnTo>
                      <a:pt x="24" y="28"/>
                    </a:lnTo>
                    <a:lnTo>
                      <a:pt x="24" y="30"/>
                    </a:lnTo>
                    <a:lnTo>
                      <a:pt x="24" y="30"/>
                    </a:lnTo>
                    <a:lnTo>
                      <a:pt x="26" y="30"/>
                    </a:lnTo>
                    <a:lnTo>
                      <a:pt x="26" y="28"/>
                    </a:lnTo>
                    <a:lnTo>
                      <a:pt x="30" y="22"/>
                    </a:lnTo>
                    <a:lnTo>
                      <a:pt x="30" y="22"/>
                    </a:lnTo>
                    <a:lnTo>
                      <a:pt x="30" y="20"/>
                    </a:lnTo>
                    <a:lnTo>
                      <a:pt x="32" y="20"/>
                    </a:lnTo>
                    <a:lnTo>
                      <a:pt x="34" y="20"/>
                    </a:lnTo>
                    <a:lnTo>
                      <a:pt x="36" y="18"/>
                    </a:lnTo>
                    <a:lnTo>
                      <a:pt x="38" y="18"/>
                    </a:lnTo>
                    <a:lnTo>
                      <a:pt x="40" y="18"/>
                    </a:lnTo>
                    <a:lnTo>
                      <a:pt x="42" y="18"/>
                    </a:lnTo>
                    <a:lnTo>
                      <a:pt x="46" y="16"/>
                    </a:lnTo>
                    <a:lnTo>
                      <a:pt x="46" y="14"/>
                    </a:lnTo>
                    <a:lnTo>
                      <a:pt x="46" y="12"/>
                    </a:lnTo>
                    <a:lnTo>
                      <a:pt x="46" y="12"/>
                    </a:lnTo>
                    <a:lnTo>
                      <a:pt x="44" y="10"/>
                    </a:lnTo>
                    <a:lnTo>
                      <a:pt x="44" y="10"/>
                    </a:lnTo>
                    <a:lnTo>
                      <a:pt x="44" y="10"/>
                    </a:lnTo>
                    <a:lnTo>
                      <a:pt x="42" y="8"/>
                    </a:lnTo>
                    <a:lnTo>
                      <a:pt x="42" y="8"/>
                    </a:lnTo>
                    <a:lnTo>
                      <a:pt x="44" y="8"/>
                    </a:lnTo>
                    <a:lnTo>
                      <a:pt x="44" y="8"/>
                    </a:lnTo>
                    <a:lnTo>
                      <a:pt x="46" y="8"/>
                    </a:lnTo>
                    <a:lnTo>
                      <a:pt x="46" y="6"/>
                    </a:lnTo>
                    <a:lnTo>
                      <a:pt x="46" y="6"/>
                    </a:lnTo>
                    <a:lnTo>
                      <a:pt x="46" y="4"/>
                    </a:lnTo>
                    <a:lnTo>
                      <a:pt x="46" y="4"/>
                    </a:lnTo>
                    <a:lnTo>
                      <a:pt x="46"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7" name="Freeform 159"/>
              <p:cNvSpPr>
                <a:spLocks/>
              </p:cNvSpPr>
              <p:nvPr/>
            </p:nvSpPr>
            <p:spPr bwMode="auto">
              <a:xfrm>
                <a:off x="3231" y="1850"/>
                <a:ext cx="116" cy="99"/>
              </a:xfrm>
              <a:custGeom>
                <a:avLst/>
                <a:gdLst>
                  <a:gd name="T0" fmla="*/ 112 w 116"/>
                  <a:gd name="T1" fmla="*/ 67 h 99"/>
                  <a:gd name="T2" fmla="*/ 112 w 116"/>
                  <a:gd name="T3" fmla="*/ 61 h 99"/>
                  <a:gd name="T4" fmla="*/ 108 w 116"/>
                  <a:gd name="T5" fmla="*/ 55 h 99"/>
                  <a:gd name="T6" fmla="*/ 112 w 116"/>
                  <a:gd name="T7" fmla="*/ 44 h 99"/>
                  <a:gd name="T8" fmla="*/ 106 w 116"/>
                  <a:gd name="T9" fmla="*/ 36 h 99"/>
                  <a:gd name="T10" fmla="*/ 104 w 116"/>
                  <a:gd name="T11" fmla="*/ 30 h 99"/>
                  <a:gd name="T12" fmla="*/ 100 w 116"/>
                  <a:gd name="T13" fmla="*/ 28 h 99"/>
                  <a:gd name="T14" fmla="*/ 106 w 116"/>
                  <a:gd name="T15" fmla="*/ 24 h 99"/>
                  <a:gd name="T16" fmla="*/ 100 w 116"/>
                  <a:gd name="T17" fmla="*/ 18 h 99"/>
                  <a:gd name="T18" fmla="*/ 98 w 116"/>
                  <a:gd name="T19" fmla="*/ 10 h 99"/>
                  <a:gd name="T20" fmla="*/ 92 w 116"/>
                  <a:gd name="T21" fmla="*/ 4 h 99"/>
                  <a:gd name="T22" fmla="*/ 90 w 116"/>
                  <a:gd name="T23" fmla="*/ 6 h 99"/>
                  <a:gd name="T24" fmla="*/ 84 w 116"/>
                  <a:gd name="T25" fmla="*/ 12 h 99"/>
                  <a:gd name="T26" fmla="*/ 74 w 116"/>
                  <a:gd name="T27" fmla="*/ 8 h 99"/>
                  <a:gd name="T28" fmla="*/ 70 w 116"/>
                  <a:gd name="T29" fmla="*/ 14 h 99"/>
                  <a:gd name="T30" fmla="*/ 66 w 116"/>
                  <a:gd name="T31" fmla="*/ 8 h 99"/>
                  <a:gd name="T32" fmla="*/ 60 w 116"/>
                  <a:gd name="T33" fmla="*/ 12 h 99"/>
                  <a:gd name="T34" fmla="*/ 58 w 116"/>
                  <a:gd name="T35" fmla="*/ 6 h 99"/>
                  <a:gd name="T36" fmla="*/ 48 w 116"/>
                  <a:gd name="T37" fmla="*/ 4 h 99"/>
                  <a:gd name="T38" fmla="*/ 40 w 116"/>
                  <a:gd name="T39" fmla="*/ 4 h 99"/>
                  <a:gd name="T40" fmla="*/ 34 w 116"/>
                  <a:gd name="T41" fmla="*/ 4 h 99"/>
                  <a:gd name="T42" fmla="*/ 32 w 116"/>
                  <a:gd name="T43" fmla="*/ 0 h 99"/>
                  <a:gd name="T44" fmla="*/ 22 w 116"/>
                  <a:gd name="T45" fmla="*/ 2 h 99"/>
                  <a:gd name="T46" fmla="*/ 20 w 116"/>
                  <a:gd name="T47" fmla="*/ 8 h 99"/>
                  <a:gd name="T48" fmla="*/ 20 w 116"/>
                  <a:gd name="T49" fmla="*/ 10 h 99"/>
                  <a:gd name="T50" fmla="*/ 16 w 116"/>
                  <a:gd name="T51" fmla="*/ 18 h 99"/>
                  <a:gd name="T52" fmla="*/ 6 w 116"/>
                  <a:gd name="T53" fmla="*/ 22 h 99"/>
                  <a:gd name="T54" fmla="*/ 2 w 116"/>
                  <a:gd name="T55" fmla="*/ 34 h 99"/>
                  <a:gd name="T56" fmla="*/ 6 w 116"/>
                  <a:gd name="T57" fmla="*/ 32 h 99"/>
                  <a:gd name="T58" fmla="*/ 8 w 116"/>
                  <a:gd name="T59" fmla="*/ 38 h 99"/>
                  <a:gd name="T60" fmla="*/ 16 w 116"/>
                  <a:gd name="T61" fmla="*/ 46 h 99"/>
                  <a:gd name="T62" fmla="*/ 22 w 116"/>
                  <a:gd name="T63" fmla="*/ 50 h 99"/>
                  <a:gd name="T64" fmla="*/ 26 w 116"/>
                  <a:gd name="T65" fmla="*/ 59 h 99"/>
                  <a:gd name="T66" fmla="*/ 28 w 116"/>
                  <a:gd name="T67" fmla="*/ 65 h 99"/>
                  <a:gd name="T68" fmla="*/ 32 w 116"/>
                  <a:gd name="T69" fmla="*/ 61 h 99"/>
                  <a:gd name="T70" fmla="*/ 38 w 116"/>
                  <a:gd name="T71" fmla="*/ 55 h 99"/>
                  <a:gd name="T72" fmla="*/ 44 w 116"/>
                  <a:gd name="T73" fmla="*/ 48 h 99"/>
                  <a:gd name="T74" fmla="*/ 60 w 116"/>
                  <a:gd name="T75" fmla="*/ 48 h 99"/>
                  <a:gd name="T76" fmla="*/ 66 w 116"/>
                  <a:gd name="T77" fmla="*/ 57 h 99"/>
                  <a:gd name="T78" fmla="*/ 68 w 116"/>
                  <a:gd name="T79" fmla="*/ 65 h 99"/>
                  <a:gd name="T80" fmla="*/ 70 w 116"/>
                  <a:gd name="T81" fmla="*/ 71 h 99"/>
                  <a:gd name="T82" fmla="*/ 68 w 116"/>
                  <a:gd name="T83" fmla="*/ 79 h 99"/>
                  <a:gd name="T84" fmla="*/ 74 w 116"/>
                  <a:gd name="T85" fmla="*/ 75 h 99"/>
                  <a:gd name="T86" fmla="*/ 78 w 116"/>
                  <a:gd name="T87" fmla="*/ 75 h 99"/>
                  <a:gd name="T88" fmla="*/ 84 w 116"/>
                  <a:gd name="T89" fmla="*/ 77 h 99"/>
                  <a:gd name="T90" fmla="*/ 86 w 116"/>
                  <a:gd name="T91" fmla="*/ 77 h 99"/>
                  <a:gd name="T92" fmla="*/ 88 w 116"/>
                  <a:gd name="T93" fmla="*/ 83 h 99"/>
                  <a:gd name="T94" fmla="*/ 88 w 116"/>
                  <a:gd name="T95" fmla="*/ 89 h 99"/>
                  <a:gd name="T96" fmla="*/ 88 w 116"/>
                  <a:gd name="T97" fmla="*/ 95 h 99"/>
                  <a:gd name="T98" fmla="*/ 92 w 116"/>
                  <a:gd name="T99" fmla="*/ 97 h 99"/>
                  <a:gd name="T100" fmla="*/ 96 w 116"/>
                  <a:gd name="T101" fmla="*/ 97 h 99"/>
                  <a:gd name="T102" fmla="*/ 100 w 116"/>
                  <a:gd name="T103" fmla="*/ 91 h 99"/>
                  <a:gd name="T104" fmla="*/ 102 w 116"/>
                  <a:gd name="T105" fmla="*/ 91 h 99"/>
                  <a:gd name="T106" fmla="*/ 108 w 116"/>
                  <a:gd name="T107" fmla="*/ 89 h 99"/>
                  <a:gd name="T108" fmla="*/ 110 w 116"/>
                  <a:gd name="T109" fmla="*/ 81 h 99"/>
                  <a:gd name="T110" fmla="*/ 106 w 116"/>
                  <a:gd name="T111" fmla="*/ 77 h 99"/>
                  <a:gd name="T112" fmla="*/ 112 w 116"/>
                  <a:gd name="T113" fmla="*/ 75 h 99"/>
                  <a:gd name="T114" fmla="*/ 116 w 116"/>
                  <a:gd name="T115" fmla="*/ 7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 h="99">
                    <a:moveTo>
                      <a:pt x="116" y="75"/>
                    </a:moveTo>
                    <a:lnTo>
                      <a:pt x="116" y="73"/>
                    </a:lnTo>
                    <a:lnTo>
                      <a:pt x="114" y="71"/>
                    </a:lnTo>
                    <a:lnTo>
                      <a:pt x="112" y="71"/>
                    </a:lnTo>
                    <a:lnTo>
                      <a:pt x="112" y="69"/>
                    </a:lnTo>
                    <a:lnTo>
                      <a:pt x="112" y="67"/>
                    </a:lnTo>
                    <a:lnTo>
                      <a:pt x="112" y="67"/>
                    </a:lnTo>
                    <a:lnTo>
                      <a:pt x="114" y="65"/>
                    </a:lnTo>
                    <a:lnTo>
                      <a:pt x="114" y="65"/>
                    </a:lnTo>
                    <a:lnTo>
                      <a:pt x="114" y="63"/>
                    </a:lnTo>
                    <a:lnTo>
                      <a:pt x="112" y="63"/>
                    </a:lnTo>
                    <a:lnTo>
                      <a:pt x="112" y="61"/>
                    </a:lnTo>
                    <a:lnTo>
                      <a:pt x="112" y="59"/>
                    </a:lnTo>
                    <a:lnTo>
                      <a:pt x="112" y="59"/>
                    </a:lnTo>
                    <a:lnTo>
                      <a:pt x="110" y="59"/>
                    </a:lnTo>
                    <a:lnTo>
                      <a:pt x="110" y="59"/>
                    </a:lnTo>
                    <a:lnTo>
                      <a:pt x="108" y="57"/>
                    </a:lnTo>
                    <a:lnTo>
                      <a:pt x="108" y="55"/>
                    </a:lnTo>
                    <a:lnTo>
                      <a:pt x="108" y="50"/>
                    </a:lnTo>
                    <a:lnTo>
                      <a:pt x="108" y="48"/>
                    </a:lnTo>
                    <a:lnTo>
                      <a:pt x="108" y="48"/>
                    </a:lnTo>
                    <a:lnTo>
                      <a:pt x="110" y="46"/>
                    </a:lnTo>
                    <a:lnTo>
                      <a:pt x="110" y="46"/>
                    </a:lnTo>
                    <a:lnTo>
                      <a:pt x="112" y="44"/>
                    </a:lnTo>
                    <a:lnTo>
                      <a:pt x="112" y="44"/>
                    </a:lnTo>
                    <a:lnTo>
                      <a:pt x="112" y="42"/>
                    </a:lnTo>
                    <a:lnTo>
                      <a:pt x="112" y="42"/>
                    </a:lnTo>
                    <a:lnTo>
                      <a:pt x="108" y="40"/>
                    </a:lnTo>
                    <a:lnTo>
                      <a:pt x="106" y="38"/>
                    </a:lnTo>
                    <a:lnTo>
                      <a:pt x="106" y="36"/>
                    </a:lnTo>
                    <a:lnTo>
                      <a:pt x="106" y="34"/>
                    </a:lnTo>
                    <a:lnTo>
                      <a:pt x="106" y="32"/>
                    </a:lnTo>
                    <a:lnTo>
                      <a:pt x="106" y="32"/>
                    </a:lnTo>
                    <a:lnTo>
                      <a:pt x="106" y="30"/>
                    </a:lnTo>
                    <a:lnTo>
                      <a:pt x="106" y="30"/>
                    </a:lnTo>
                    <a:lnTo>
                      <a:pt x="104" y="30"/>
                    </a:lnTo>
                    <a:lnTo>
                      <a:pt x="104" y="28"/>
                    </a:lnTo>
                    <a:lnTo>
                      <a:pt x="102" y="30"/>
                    </a:lnTo>
                    <a:lnTo>
                      <a:pt x="102" y="30"/>
                    </a:lnTo>
                    <a:lnTo>
                      <a:pt x="102" y="30"/>
                    </a:lnTo>
                    <a:lnTo>
                      <a:pt x="100" y="30"/>
                    </a:lnTo>
                    <a:lnTo>
                      <a:pt x="100" y="28"/>
                    </a:lnTo>
                    <a:lnTo>
                      <a:pt x="102" y="26"/>
                    </a:lnTo>
                    <a:lnTo>
                      <a:pt x="104" y="26"/>
                    </a:lnTo>
                    <a:lnTo>
                      <a:pt x="104" y="24"/>
                    </a:lnTo>
                    <a:lnTo>
                      <a:pt x="104" y="24"/>
                    </a:lnTo>
                    <a:lnTo>
                      <a:pt x="106" y="24"/>
                    </a:lnTo>
                    <a:lnTo>
                      <a:pt x="106" y="24"/>
                    </a:lnTo>
                    <a:lnTo>
                      <a:pt x="106" y="22"/>
                    </a:lnTo>
                    <a:lnTo>
                      <a:pt x="104" y="22"/>
                    </a:lnTo>
                    <a:lnTo>
                      <a:pt x="102" y="22"/>
                    </a:lnTo>
                    <a:lnTo>
                      <a:pt x="102" y="20"/>
                    </a:lnTo>
                    <a:lnTo>
                      <a:pt x="102" y="20"/>
                    </a:lnTo>
                    <a:lnTo>
                      <a:pt x="100" y="18"/>
                    </a:lnTo>
                    <a:lnTo>
                      <a:pt x="100" y="18"/>
                    </a:lnTo>
                    <a:lnTo>
                      <a:pt x="100" y="18"/>
                    </a:lnTo>
                    <a:lnTo>
                      <a:pt x="98" y="18"/>
                    </a:lnTo>
                    <a:lnTo>
                      <a:pt x="98" y="16"/>
                    </a:lnTo>
                    <a:lnTo>
                      <a:pt x="98" y="14"/>
                    </a:lnTo>
                    <a:lnTo>
                      <a:pt x="98" y="10"/>
                    </a:lnTo>
                    <a:lnTo>
                      <a:pt x="96" y="8"/>
                    </a:lnTo>
                    <a:lnTo>
                      <a:pt x="96" y="6"/>
                    </a:lnTo>
                    <a:lnTo>
                      <a:pt x="96" y="4"/>
                    </a:lnTo>
                    <a:lnTo>
                      <a:pt x="94" y="4"/>
                    </a:lnTo>
                    <a:lnTo>
                      <a:pt x="92" y="4"/>
                    </a:lnTo>
                    <a:lnTo>
                      <a:pt x="92" y="4"/>
                    </a:lnTo>
                    <a:lnTo>
                      <a:pt x="90" y="4"/>
                    </a:lnTo>
                    <a:lnTo>
                      <a:pt x="90" y="4"/>
                    </a:lnTo>
                    <a:lnTo>
                      <a:pt x="90" y="4"/>
                    </a:lnTo>
                    <a:lnTo>
                      <a:pt x="90" y="6"/>
                    </a:lnTo>
                    <a:lnTo>
                      <a:pt x="90" y="6"/>
                    </a:lnTo>
                    <a:lnTo>
                      <a:pt x="90" y="6"/>
                    </a:lnTo>
                    <a:lnTo>
                      <a:pt x="90" y="8"/>
                    </a:lnTo>
                    <a:lnTo>
                      <a:pt x="90" y="8"/>
                    </a:lnTo>
                    <a:lnTo>
                      <a:pt x="88" y="8"/>
                    </a:lnTo>
                    <a:lnTo>
                      <a:pt x="86" y="8"/>
                    </a:lnTo>
                    <a:lnTo>
                      <a:pt x="86" y="10"/>
                    </a:lnTo>
                    <a:lnTo>
                      <a:pt x="84" y="12"/>
                    </a:lnTo>
                    <a:lnTo>
                      <a:pt x="84" y="12"/>
                    </a:lnTo>
                    <a:lnTo>
                      <a:pt x="84" y="12"/>
                    </a:lnTo>
                    <a:lnTo>
                      <a:pt x="80" y="10"/>
                    </a:lnTo>
                    <a:lnTo>
                      <a:pt x="78" y="8"/>
                    </a:lnTo>
                    <a:lnTo>
                      <a:pt x="76" y="8"/>
                    </a:lnTo>
                    <a:lnTo>
                      <a:pt x="74" y="8"/>
                    </a:lnTo>
                    <a:lnTo>
                      <a:pt x="74" y="8"/>
                    </a:lnTo>
                    <a:lnTo>
                      <a:pt x="72" y="10"/>
                    </a:lnTo>
                    <a:lnTo>
                      <a:pt x="70" y="12"/>
                    </a:lnTo>
                    <a:lnTo>
                      <a:pt x="70" y="12"/>
                    </a:lnTo>
                    <a:lnTo>
                      <a:pt x="70" y="14"/>
                    </a:lnTo>
                    <a:lnTo>
                      <a:pt x="70" y="14"/>
                    </a:lnTo>
                    <a:lnTo>
                      <a:pt x="70" y="14"/>
                    </a:lnTo>
                    <a:lnTo>
                      <a:pt x="68" y="14"/>
                    </a:lnTo>
                    <a:lnTo>
                      <a:pt x="68" y="14"/>
                    </a:lnTo>
                    <a:lnTo>
                      <a:pt x="68" y="12"/>
                    </a:lnTo>
                    <a:lnTo>
                      <a:pt x="66" y="10"/>
                    </a:lnTo>
                    <a:lnTo>
                      <a:pt x="66" y="8"/>
                    </a:lnTo>
                    <a:lnTo>
                      <a:pt x="64" y="8"/>
                    </a:lnTo>
                    <a:lnTo>
                      <a:pt x="64" y="8"/>
                    </a:lnTo>
                    <a:lnTo>
                      <a:pt x="62" y="10"/>
                    </a:lnTo>
                    <a:lnTo>
                      <a:pt x="62" y="12"/>
                    </a:lnTo>
                    <a:lnTo>
                      <a:pt x="60" y="12"/>
                    </a:lnTo>
                    <a:lnTo>
                      <a:pt x="60" y="12"/>
                    </a:lnTo>
                    <a:lnTo>
                      <a:pt x="58" y="10"/>
                    </a:lnTo>
                    <a:lnTo>
                      <a:pt x="56" y="8"/>
                    </a:lnTo>
                    <a:lnTo>
                      <a:pt x="56" y="8"/>
                    </a:lnTo>
                    <a:lnTo>
                      <a:pt x="58" y="8"/>
                    </a:lnTo>
                    <a:lnTo>
                      <a:pt x="58" y="6"/>
                    </a:lnTo>
                    <a:lnTo>
                      <a:pt x="58" y="6"/>
                    </a:lnTo>
                    <a:lnTo>
                      <a:pt x="58" y="4"/>
                    </a:lnTo>
                    <a:lnTo>
                      <a:pt x="58" y="4"/>
                    </a:lnTo>
                    <a:lnTo>
                      <a:pt x="56" y="4"/>
                    </a:lnTo>
                    <a:lnTo>
                      <a:pt x="52" y="4"/>
                    </a:lnTo>
                    <a:lnTo>
                      <a:pt x="50" y="4"/>
                    </a:lnTo>
                    <a:lnTo>
                      <a:pt x="48" y="4"/>
                    </a:lnTo>
                    <a:lnTo>
                      <a:pt x="46" y="6"/>
                    </a:lnTo>
                    <a:lnTo>
                      <a:pt x="44" y="6"/>
                    </a:lnTo>
                    <a:lnTo>
                      <a:pt x="42" y="6"/>
                    </a:lnTo>
                    <a:lnTo>
                      <a:pt x="42" y="6"/>
                    </a:lnTo>
                    <a:lnTo>
                      <a:pt x="40" y="6"/>
                    </a:lnTo>
                    <a:lnTo>
                      <a:pt x="40" y="4"/>
                    </a:lnTo>
                    <a:lnTo>
                      <a:pt x="38" y="4"/>
                    </a:lnTo>
                    <a:lnTo>
                      <a:pt x="36" y="4"/>
                    </a:lnTo>
                    <a:lnTo>
                      <a:pt x="36" y="2"/>
                    </a:lnTo>
                    <a:lnTo>
                      <a:pt x="34" y="2"/>
                    </a:lnTo>
                    <a:lnTo>
                      <a:pt x="34" y="2"/>
                    </a:lnTo>
                    <a:lnTo>
                      <a:pt x="34" y="4"/>
                    </a:lnTo>
                    <a:lnTo>
                      <a:pt x="34" y="4"/>
                    </a:lnTo>
                    <a:lnTo>
                      <a:pt x="32" y="4"/>
                    </a:lnTo>
                    <a:lnTo>
                      <a:pt x="32" y="2"/>
                    </a:lnTo>
                    <a:lnTo>
                      <a:pt x="32" y="2"/>
                    </a:lnTo>
                    <a:lnTo>
                      <a:pt x="32" y="0"/>
                    </a:lnTo>
                    <a:lnTo>
                      <a:pt x="32" y="0"/>
                    </a:lnTo>
                    <a:lnTo>
                      <a:pt x="32" y="0"/>
                    </a:lnTo>
                    <a:lnTo>
                      <a:pt x="30" y="0"/>
                    </a:lnTo>
                    <a:lnTo>
                      <a:pt x="28" y="0"/>
                    </a:lnTo>
                    <a:lnTo>
                      <a:pt x="28" y="0"/>
                    </a:lnTo>
                    <a:lnTo>
                      <a:pt x="22" y="0"/>
                    </a:lnTo>
                    <a:lnTo>
                      <a:pt x="22" y="2"/>
                    </a:lnTo>
                    <a:lnTo>
                      <a:pt x="22" y="4"/>
                    </a:lnTo>
                    <a:lnTo>
                      <a:pt x="22" y="4"/>
                    </a:lnTo>
                    <a:lnTo>
                      <a:pt x="22" y="6"/>
                    </a:lnTo>
                    <a:lnTo>
                      <a:pt x="22" y="6"/>
                    </a:lnTo>
                    <a:lnTo>
                      <a:pt x="22" y="8"/>
                    </a:lnTo>
                    <a:lnTo>
                      <a:pt x="20" y="8"/>
                    </a:lnTo>
                    <a:lnTo>
                      <a:pt x="20" y="8"/>
                    </a:lnTo>
                    <a:lnTo>
                      <a:pt x="18" y="8"/>
                    </a:lnTo>
                    <a:lnTo>
                      <a:pt x="18" y="8"/>
                    </a:lnTo>
                    <a:lnTo>
                      <a:pt x="20" y="10"/>
                    </a:lnTo>
                    <a:lnTo>
                      <a:pt x="20" y="10"/>
                    </a:lnTo>
                    <a:lnTo>
                      <a:pt x="20" y="10"/>
                    </a:lnTo>
                    <a:lnTo>
                      <a:pt x="22" y="12"/>
                    </a:lnTo>
                    <a:lnTo>
                      <a:pt x="22" y="12"/>
                    </a:lnTo>
                    <a:lnTo>
                      <a:pt x="22" y="14"/>
                    </a:lnTo>
                    <a:lnTo>
                      <a:pt x="22" y="16"/>
                    </a:lnTo>
                    <a:lnTo>
                      <a:pt x="18" y="18"/>
                    </a:lnTo>
                    <a:lnTo>
                      <a:pt x="16" y="18"/>
                    </a:lnTo>
                    <a:lnTo>
                      <a:pt x="14" y="18"/>
                    </a:lnTo>
                    <a:lnTo>
                      <a:pt x="12" y="18"/>
                    </a:lnTo>
                    <a:lnTo>
                      <a:pt x="10" y="20"/>
                    </a:lnTo>
                    <a:lnTo>
                      <a:pt x="8" y="20"/>
                    </a:lnTo>
                    <a:lnTo>
                      <a:pt x="6" y="20"/>
                    </a:lnTo>
                    <a:lnTo>
                      <a:pt x="6" y="22"/>
                    </a:lnTo>
                    <a:lnTo>
                      <a:pt x="6" y="22"/>
                    </a:lnTo>
                    <a:lnTo>
                      <a:pt x="2" y="28"/>
                    </a:lnTo>
                    <a:lnTo>
                      <a:pt x="2" y="30"/>
                    </a:lnTo>
                    <a:lnTo>
                      <a:pt x="0" y="30"/>
                    </a:lnTo>
                    <a:lnTo>
                      <a:pt x="0" y="32"/>
                    </a:lnTo>
                    <a:lnTo>
                      <a:pt x="2" y="34"/>
                    </a:lnTo>
                    <a:lnTo>
                      <a:pt x="2" y="34"/>
                    </a:lnTo>
                    <a:lnTo>
                      <a:pt x="2" y="30"/>
                    </a:lnTo>
                    <a:lnTo>
                      <a:pt x="4" y="30"/>
                    </a:lnTo>
                    <a:lnTo>
                      <a:pt x="4" y="30"/>
                    </a:lnTo>
                    <a:lnTo>
                      <a:pt x="4" y="30"/>
                    </a:lnTo>
                    <a:lnTo>
                      <a:pt x="6" y="32"/>
                    </a:lnTo>
                    <a:lnTo>
                      <a:pt x="6" y="34"/>
                    </a:lnTo>
                    <a:lnTo>
                      <a:pt x="6" y="36"/>
                    </a:lnTo>
                    <a:lnTo>
                      <a:pt x="8" y="34"/>
                    </a:lnTo>
                    <a:lnTo>
                      <a:pt x="8" y="34"/>
                    </a:lnTo>
                    <a:lnTo>
                      <a:pt x="8" y="36"/>
                    </a:lnTo>
                    <a:lnTo>
                      <a:pt x="8" y="38"/>
                    </a:lnTo>
                    <a:lnTo>
                      <a:pt x="10" y="44"/>
                    </a:lnTo>
                    <a:lnTo>
                      <a:pt x="14" y="46"/>
                    </a:lnTo>
                    <a:lnTo>
                      <a:pt x="16" y="46"/>
                    </a:lnTo>
                    <a:lnTo>
                      <a:pt x="16" y="44"/>
                    </a:lnTo>
                    <a:lnTo>
                      <a:pt x="16" y="46"/>
                    </a:lnTo>
                    <a:lnTo>
                      <a:pt x="16" y="46"/>
                    </a:lnTo>
                    <a:lnTo>
                      <a:pt x="18" y="48"/>
                    </a:lnTo>
                    <a:lnTo>
                      <a:pt x="20" y="50"/>
                    </a:lnTo>
                    <a:lnTo>
                      <a:pt x="20" y="50"/>
                    </a:lnTo>
                    <a:lnTo>
                      <a:pt x="22" y="48"/>
                    </a:lnTo>
                    <a:lnTo>
                      <a:pt x="22" y="48"/>
                    </a:lnTo>
                    <a:lnTo>
                      <a:pt x="22" y="50"/>
                    </a:lnTo>
                    <a:lnTo>
                      <a:pt x="22" y="53"/>
                    </a:lnTo>
                    <a:lnTo>
                      <a:pt x="22" y="55"/>
                    </a:lnTo>
                    <a:lnTo>
                      <a:pt x="22" y="57"/>
                    </a:lnTo>
                    <a:lnTo>
                      <a:pt x="24" y="57"/>
                    </a:lnTo>
                    <a:lnTo>
                      <a:pt x="26" y="59"/>
                    </a:lnTo>
                    <a:lnTo>
                      <a:pt x="26" y="59"/>
                    </a:lnTo>
                    <a:lnTo>
                      <a:pt x="26" y="61"/>
                    </a:lnTo>
                    <a:lnTo>
                      <a:pt x="28" y="63"/>
                    </a:lnTo>
                    <a:lnTo>
                      <a:pt x="28" y="63"/>
                    </a:lnTo>
                    <a:lnTo>
                      <a:pt x="28" y="65"/>
                    </a:lnTo>
                    <a:lnTo>
                      <a:pt x="28" y="65"/>
                    </a:lnTo>
                    <a:lnTo>
                      <a:pt x="28" y="65"/>
                    </a:lnTo>
                    <a:lnTo>
                      <a:pt x="30" y="65"/>
                    </a:lnTo>
                    <a:lnTo>
                      <a:pt x="30" y="65"/>
                    </a:lnTo>
                    <a:lnTo>
                      <a:pt x="32" y="65"/>
                    </a:lnTo>
                    <a:lnTo>
                      <a:pt x="32" y="65"/>
                    </a:lnTo>
                    <a:lnTo>
                      <a:pt x="32" y="63"/>
                    </a:lnTo>
                    <a:lnTo>
                      <a:pt x="32" y="61"/>
                    </a:lnTo>
                    <a:lnTo>
                      <a:pt x="34" y="61"/>
                    </a:lnTo>
                    <a:lnTo>
                      <a:pt x="36" y="59"/>
                    </a:lnTo>
                    <a:lnTo>
                      <a:pt x="38" y="57"/>
                    </a:lnTo>
                    <a:lnTo>
                      <a:pt x="38" y="57"/>
                    </a:lnTo>
                    <a:lnTo>
                      <a:pt x="38" y="55"/>
                    </a:lnTo>
                    <a:lnTo>
                      <a:pt x="38" y="55"/>
                    </a:lnTo>
                    <a:lnTo>
                      <a:pt x="38" y="55"/>
                    </a:lnTo>
                    <a:lnTo>
                      <a:pt x="40" y="53"/>
                    </a:lnTo>
                    <a:lnTo>
                      <a:pt x="40" y="53"/>
                    </a:lnTo>
                    <a:lnTo>
                      <a:pt x="40" y="50"/>
                    </a:lnTo>
                    <a:lnTo>
                      <a:pt x="42" y="50"/>
                    </a:lnTo>
                    <a:lnTo>
                      <a:pt x="44" y="48"/>
                    </a:lnTo>
                    <a:lnTo>
                      <a:pt x="46" y="50"/>
                    </a:lnTo>
                    <a:lnTo>
                      <a:pt x="50" y="48"/>
                    </a:lnTo>
                    <a:lnTo>
                      <a:pt x="50" y="48"/>
                    </a:lnTo>
                    <a:lnTo>
                      <a:pt x="52" y="48"/>
                    </a:lnTo>
                    <a:lnTo>
                      <a:pt x="56" y="48"/>
                    </a:lnTo>
                    <a:lnTo>
                      <a:pt x="60" y="48"/>
                    </a:lnTo>
                    <a:lnTo>
                      <a:pt x="60" y="48"/>
                    </a:lnTo>
                    <a:lnTo>
                      <a:pt x="62" y="48"/>
                    </a:lnTo>
                    <a:lnTo>
                      <a:pt x="62" y="50"/>
                    </a:lnTo>
                    <a:lnTo>
                      <a:pt x="64" y="53"/>
                    </a:lnTo>
                    <a:lnTo>
                      <a:pt x="64" y="55"/>
                    </a:lnTo>
                    <a:lnTo>
                      <a:pt x="66" y="57"/>
                    </a:lnTo>
                    <a:lnTo>
                      <a:pt x="68" y="59"/>
                    </a:lnTo>
                    <a:lnTo>
                      <a:pt x="68" y="61"/>
                    </a:lnTo>
                    <a:lnTo>
                      <a:pt x="68" y="61"/>
                    </a:lnTo>
                    <a:lnTo>
                      <a:pt x="68" y="61"/>
                    </a:lnTo>
                    <a:lnTo>
                      <a:pt x="68" y="63"/>
                    </a:lnTo>
                    <a:lnTo>
                      <a:pt x="68" y="65"/>
                    </a:lnTo>
                    <a:lnTo>
                      <a:pt x="68" y="65"/>
                    </a:lnTo>
                    <a:lnTo>
                      <a:pt x="68" y="65"/>
                    </a:lnTo>
                    <a:lnTo>
                      <a:pt x="70" y="65"/>
                    </a:lnTo>
                    <a:lnTo>
                      <a:pt x="70" y="67"/>
                    </a:lnTo>
                    <a:lnTo>
                      <a:pt x="70" y="69"/>
                    </a:lnTo>
                    <a:lnTo>
                      <a:pt x="70" y="71"/>
                    </a:lnTo>
                    <a:lnTo>
                      <a:pt x="72" y="71"/>
                    </a:lnTo>
                    <a:lnTo>
                      <a:pt x="72" y="73"/>
                    </a:lnTo>
                    <a:lnTo>
                      <a:pt x="70" y="75"/>
                    </a:lnTo>
                    <a:lnTo>
                      <a:pt x="68" y="77"/>
                    </a:lnTo>
                    <a:lnTo>
                      <a:pt x="68" y="77"/>
                    </a:lnTo>
                    <a:lnTo>
                      <a:pt x="68" y="79"/>
                    </a:lnTo>
                    <a:lnTo>
                      <a:pt x="68" y="79"/>
                    </a:lnTo>
                    <a:lnTo>
                      <a:pt x="68" y="79"/>
                    </a:lnTo>
                    <a:lnTo>
                      <a:pt x="70" y="79"/>
                    </a:lnTo>
                    <a:lnTo>
                      <a:pt x="70" y="79"/>
                    </a:lnTo>
                    <a:lnTo>
                      <a:pt x="72" y="77"/>
                    </a:lnTo>
                    <a:lnTo>
                      <a:pt x="74" y="75"/>
                    </a:lnTo>
                    <a:lnTo>
                      <a:pt x="74" y="75"/>
                    </a:lnTo>
                    <a:lnTo>
                      <a:pt x="74" y="75"/>
                    </a:lnTo>
                    <a:lnTo>
                      <a:pt x="76" y="75"/>
                    </a:lnTo>
                    <a:lnTo>
                      <a:pt x="76" y="75"/>
                    </a:lnTo>
                    <a:lnTo>
                      <a:pt x="78" y="75"/>
                    </a:lnTo>
                    <a:lnTo>
                      <a:pt x="78" y="75"/>
                    </a:lnTo>
                    <a:lnTo>
                      <a:pt x="78" y="77"/>
                    </a:lnTo>
                    <a:lnTo>
                      <a:pt x="82" y="75"/>
                    </a:lnTo>
                    <a:lnTo>
                      <a:pt x="82" y="75"/>
                    </a:lnTo>
                    <a:lnTo>
                      <a:pt x="82" y="75"/>
                    </a:lnTo>
                    <a:lnTo>
                      <a:pt x="84" y="77"/>
                    </a:lnTo>
                    <a:lnTo>
                      <a:pt x="84" y="77"/>
                    </a:lnTo>
                    <a:lnTo>
                      <a:pt x="84" y="75"/>
                    </a:lnTo>
                    <a:lnTo>
                      <a:pt x="84" y="75"/>
                    </a:lnTo>
                    <a:lnTo>
                      <a:pt x="84" y="75"/>
                    </a:lnTo>
                    <a:lnTo>
                      <a:pt x="84" y="77"/>
                    </a:lnTo>
                    <a:lnTo>
                      <a:pt x="86" y="77"/>
                    </a:lnTo>
                    <a:lnTo>
                      <a:pt x="86" y="77"/>
                    </a:lnTo>
                    <a:lnTo>
                      <a:pt x="86" y="79"/>
                    </a:lnTo>
                    <a:lnTo>
                      <a:pt x="86" y="79"/>
                    </a:lnTo>
                    <a:lnTo>
                      <a:pt x="86" y="81"/>
                    </a:lnTo>
                    <a:lnTo>
                      <a:pt x="88" y="81"/>
                    </a:lnTo>
                    <a:lnTo>
                      <a:pt x="88" y="83"/>
                    </a:lnTo>
                    <a:lnTo>
                      <a:pt x="88" y="83"/>
                    </a:lnTo>
                    <a:lnTo>
                      <a:pt x="88" y="83"/>
                    </a:lnTo>
                    <a:lnTo>
                      <a:pt x="88" y="85"/>
                    </a:lnTo>
                    <a:lnTo>
                      <a:pt x="88" y="85"/>
                    </a:lnTo>
                    <a:lnTo>
                      <a:pt x="88" y="87"/>
                    </a:lnTo>
                    <a:lnTo>
                      <a:pt x="88" y="87"/>
                    </a:lnTo>
                    <a:lnTo>
                      <a:pt x="88" y="89"/>
                    </a:lnTo>
                    <a:lnTo>
                      <a:pt x="88" y="91"/>
                    </a:lnTo>
                    <a:lnTo>
                      <a:pt x="88" y="91"/>
                    </a:lnTo>
                    <a:lnTo>
                      <a:pt x="88" y="93"/>
                    </a:lnTo>
                    <a:lnTo>
                      <a:pt x="88" y="95"/>
                    </a:lnTo>
                    <a:lnTo>
                      <a:pt x="88" y="95"/>
                    </a:lnTo>
                    <a:lnTo>
                      <a:pt x="88" y="95"/>
                    </a:lnTo>
                    <a:lnTo>
                      <a:pt x="88" y="95"/>
                    </a:lnTo>
                    <a:lnTo>
                      <a:pt x="90" y="95"/>
                    </a:lnTo>
                    <a:lnTo>
                      <a:pt x="90" y="95"/>
                    </a:lnTo>
                    <a:lnTo>
                      <a:pt x="92" y="97"/>
                    </a:lnTo>
                    <a:lnTo>
                      <a:pt x="92" y="97"/>
                    </a:lnTo>
                    <a:lnTo>
                      <a:pt x="92" y="97"/>
                    </a:lnTo>
                    <a:lnTo>
                      <a:pt x="92" y="99"/>
                    </a:lnTo>
                    <a:lnTo>
                      <a:pt x="94" y="99"/>
                    </a:lnTo>
                    <a:lnTo>
                      <a:pt x="96" y="97"/>
                    </a:lnTo>
                    <a:lnTo>
                      <a:pt x="96" y="97"/>
                    </a:lnTo>
                    <a:lnTo>
                      <a:pt x="96" y="97"/>
                    </a:lnTo>
                    <a:lnTo>
                      <a:pt x="96" y="97"/>
                    </a:lnTo>
                    <a:lnTo>
                      <a:pt x="96" y="97"/>
                    </a:lnTo>
                    <a:lnTo>
                      <a:pt x="98" y="95"/>
                    </a:lnTo>
                    <a:lnTo>
                      <a:pt x="98" y="93"/>
                    </a:lnTo>
                    <a:lnTo>
                      <a:pt x="98" y="93"/>
                    </a:lnTo>
                    <a:lnTo>
                      <a:pt x="98" y="93"/>
                    </a:lnTo>
                    <a:lnTo>
                      <a:pt x="100" y="91"/>
                    </a:lnTo>
                    <a:lnTo>
                      <a:pt x="100" y="91"/>
                    </a:lnTo>
                    <a:lnTo>
                      <a:pt x="100" y="89"/>
                    </a:lnTo>
                    <a:lnTo>
                      <a:pt x="100" y="89"/>
                    </a:lnTo>
                    <a:lnTo>
                      <a:pt x="102" y="89"/>
                    </a:lnTo>
                    <a:lnTo>
                      <a:pt x="102" y="91"/>
                    </a:lnTo>
                    <a:lnTo>
                      <a:pt x="102" y="91"/>
                    </a:lnTo>
                    <a:lnTo>
                      <a:pt x="102" y="93"/>
                    </a:lnTo>
                    <a:lnTo>
                      <a:pt x="104" y="91"/>
                    </a:lnTo>
                    <a:lnTo>
                      <a:pt x="104" y="91"/>
                    </a:lnTo>
                    <a:lnTo>
                      <a:pt x="106" y="93"/>
                    </a:lnTo>
                    <a:lnTo>
                      <a:pt x="108" y="91"/>
                    </a:lnTo>
                    <a:lnTo>
                      <a:pt x="108" y="89"/>
                    </a:lnTo>
                    <a:lnTo>
                      <a:pt x="108" y="87"/>
                    </a:lnTo>
                    <a:lnTo>
                      <a:pt x="108" y="87"/>
                    </a:lnTo>
                    <a:lnTo>
                      <a:pt x="110" y="85"/>
                    </a:lnTo>
                    <a:lnTo>
                      <a:pt x="110" y="83"/>
                    </a:lnTo>
                    <a:lnTo>
                      <a:pt x="110" y="83"/>
                    </a:lnTo>
                    <a:lnTo>
                      <a:pt x="110" y="81"/>
                    </a:lnTo>
                    <a:lnTo>
                      <a:pt x="110" y="81"/>
                    </a:lnTo>
                    <a:lnTo>
                      <a:pt x="110" y="81"/>
                    </a:lnTo>
                    <a:lnTo>
                      <a:pt x="108" y="81"/>
                    </a:lnTo>
                    <a:lnTo>
                      <a:pt x="108" y="81"/>
                    </a:lnTo>
                    <a:lnTo>
                      <a:pt x="106" y="79"/>
                    </a:lnTo>
                    <a:lnTo>
                      <a:pt x="106" y="77"/>
                    </a:lnTo>
                    <a:lnTo>
                      <a:pt x="106" y="77"/>
                    </a:lnTo>
                    <a:lnTo>
                      <a:pt x="108" y="75"/>
                    </a:lnTo>
                    <a:lnTo>
                      <a:pt x="108" y="75"/>
                    </a:lnTo>
                    <a:lnTo>
                      <a:pt x="110" y="75"/>
                    </a:lnTo>
                    <a:lnTo>
                      <a:pt x="112" y="75"/>
                    </a:lnTo>
                    <a:lnTo>
                      <a:pt x="112" y="75"/>
                    </a:lnTo>
                    <a:lnTo>
                      <a:pt x="114" y="75"/>
                    </a:lnTo>
                    <a:lnTo>
                      <a:pt x="114" y="77"/>
                    </a:lnTo>
                    <a:lnTo>
                      <a:pt x="114" y="77"/>
                    </a:lnTo>
                    <a:lnTo>
                      <a:pt x="116" y="77"/>
                    </a:lnTo>
                    <a:lnTo>
                      <a:pt x="116" y="77"/>
                    </a:lnTo>
                    <a:lnTo>
                      <a:pt x="116" y="7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8" name="Freeform 160"/>
              <p:cNvSpPr>
                <a:spLocks/>
              </p:cNvSpPr>
              <p:nvPr/>
            </p:nvSpPr>
            <p:spPr bwMode="auto">
              <a:xfrm>
                <a:off x="3453" y="1195"/>
                <a:ext cx="2" cy="0"/>
              </a:xfrm>
              <a:custGeom>
                <a:avLst/>
                <a:gdLst>
                  <a:gd name="T0" fmla="*/ 2 w 2"/>
                  <a:gd name="T1" fmla="*/ 2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0" y="0"/>
                    </a:lnTo>
                    <a:lnTo>
                      <a:pt x="0" y="0"/>
                    </a:lnTo>
                    <a:lnTo>
                      <a:pt x="2" y="0"/>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9" name="Freeform 161"/>
              <p:cNvSpPr>
                <a:spLocks/>
              </p:cNvSpPr>
              <p:nvPr/>
            </p:nvSpPr>
            <p:spPr bwMode="auto">
              <a:xfrm>
                <a:off x="2026" y="1758"/>
                <a:ext cx="66" cy="72"/>
              </a:xfrm>
              <a:custGeom>
                <a:avLst/>
                <a:gdLst>
                  <a:gd name="T0" fmla="*/ 60 w 66"/>
                  <a:gd name="T1" fmla="*/ 34 h 72"/>
                  <a:gd name="T2" fmla="*/ 60 w 66"/>
                  <a:gd name="T3" fmla="*/ 36 h 72"/>
                  <a:gd name="T4" fmla="*/ 58 w 66"/>
                  <a:gd name="T5" fmla="*/ 36 h 72"/>
                  <a:gd name="T6" fmla="*/ 56 w 66"/>
                  <a:gd name="T7" fmla="*/ 34 h 72"/>
                  <a:gd name="T8" fmla="*/ 54 w 66"/>
                  <a:gd name="T9" fmla="*/ 34 h 72"/>
                  <a:gd name="T10" fmla="*/ 50 w 66"/>
                  <a:gd name="T11" fmla="*/ 34 h 72"/>
                  <a:gd name="T12" fmla="*/ 50 w 66"/>
                  <a:gd name="T13" fmla="*/ 30 h 72"/>
                  <a:gd name="T14" fmla="*/ 52 w 66"/>
                  <a:gd name="T15" fmla="*/ 18 h 72"/>
                  <a:gd name="T16" fmla="*/ 54 w 66"/>
                  <a:gd name="T17" fmla="*/ 10 h 72"/>
                  <a:gd name="T18" fmla="*/ 56 w 66"/>
                  <a:gd name="T19" fmla="*/ 0 h 72"/>
                  <a:gd name="T20" fmla="*/ 46 w 66"/>
                  <a:gd name="T21" fmla="*/ 0 h 72"/>
                  <a:gd name="T22" fmla="*/ 32 w 66"/>
                  <a:gd name="T23" fmla="*/ 0 h 72"/>
                  <a:gd name="T24" fmla="*/ 26 w 66"/>
                  <a:gd name="T25" fmla="*/ 4 h 72"/>
                  <a:gd name="T26" fmla="*/ 26 w 66"/>
                  <a:gd name="T27" fmla="*/ 10 h 72"/>
                  <a:gd name="T28" fmla="*/ 20 w 66"/>
                  <a:gd name="T29" fmla="*/ 10 h 72"/>
                  <a:gd name="T30" fmla="*/ 20 w 66"/>
                  <a:gd name="T31" fmla="*/ 10 h 72"/>
                  <a:gd name="T32" fmla="*/ 24 w 66"/>
                  <a:gd name="T33" fmla="*/ 14 h 72"/>
                  <a:gd name="T34" fmla="*/ 28 w 66"/>
                  <a:gd name="T35" fmla="*/ 18 h 72"/>
                  <a:gd name="T36" fmla="*/ 30 w 66"/>
                  <a:gd name="T37" fmla="*/ 22 h 72"/>
                  <a:gd name="T38" fmla="*/ 30 w 66"/>
                  <a:gd name="T39" fmla="*/ 24 h 72"/>
                  <a:gd name="T40" fmla="*/ 32 w 66"/>
                  <a:gd name="T41" fmla="*/ 24 h 72"/>
                  <a:gd name="T42" fmla="*/ 32 w 66"/>
                  <a:gd name="T43" fmla="*/ 26 h 72"/>
                  <a:gd name="T44" fmla="*/ 32 w 66"/>
                  <a:gd name="T45" fmla="*/ 30 h 72"/>
                  <a:gd name="T46" fmla="*/ 30 w 66"/>
                  <a:gd name="T47" fmla="*/ 32 h 72"/>
                  <a:gd name="T48" fmla="*/ 22 w 66"/>
                  <a:gd name="T49" fmla="*/ 32 h 72"/>
                  <a:gd name="T50" fmla="*/ 16 w 66"/>
                  <a:gd name="T51" fmla="*/ 32 h 72"/>
                  <a:gd name="T52" fmla="*/ 10 w 66"/>
                  <a:gd name="T53" fmla="*/ 34 h 72"/>
                  <a:gd name="T54" fmla="*/ 4 w 66"/>
                  <a:gd name="T55" fmla="*/ 42 h 72"/>
                  <a:gd name="T56" fmla="*/ 2 w 66"/>
                  <a:gd name="T57" fmla="*/ 46 h 72"/>
                  <a:gd name="T58" fmla="*/ 4 w 66"/>
                  <a:gd name="T59" fmla="*/ 48 h 72"/>
                  <a:gd name="T60" fmla="*/ 2 w 66"/>
                  <a:gd name="T61" fmla="*/ 50 h 72"/>
                  <a:gd name="T62" fmla="*/ 2 w 66"/>
                  <a:gd name="T63" fmla="*/ 52 h 72"/>
                  <a:gd name="T64" fmla="*/ 2 w 66"/>
                  <a:gd name="T65" fmla="*/ 54 h 72"/>
                  <a:gd name="T66" fmla="*/ 0 w 66"/>
                  <a:gd name="T67" fmla="*/ 56 h 72"/>
                  <a:gd name="T68" fmla="*/ 0 w 66"/>
                  <a:gd name="T69" fmla="*/ 58 h 72"/>
                  <a:gd name="T70" fmla="*/ 8 w 66"/>
                  <a:gd name="T71" fmla="*/ 66 h 72"/>
                  <a:gd name="T72" fmla="*/ 16 w 66"/>
                  <a:gd name="T73" fmla="*/ 70 h 72"/>
                  <a:gd name="T74" fmla="*/ 26 w 66"/>
                  <a:gd name="T75" fmla="*/ 70 h 72"/>
                  <a:gd name="T76" fmla="*/ 32 w 66"/>
                  <a:gd name="T77" fmla="*/ 72 h 72"/>
                  <a:gd name="T78" fmla="*/ 32 w 66"/>
                  <a:gd name="T79" fmla="*/ 70 h 72"/>
                  <a:gd name="T80" fmla="*/ 36 w 66"/>
                  <a:gd name="T81" fmla="*/ 68 h 72"/>
                  <a:gd name="T82" fmla="*/ 38 w 66"/>
                  <a:gd name="T83" fmla="*/ 68 h 72"/>
                  <a:gd name="T84" fmla="*/ 38 w 66"/>
                  <a:gd name="T85" fmla="*/ 66 h 72"/>
                  <a:gd name="T86" fmla="*/ 40 w 66"/>
                  <a:gd name="T87" fmla="*/ 64 h 72"/>
                  <a:gd name="T88" fmla="*/ 42 w 66"/>
                  <a:gd name="T89" fmla="*/ 64 h 72"/>
                  <a:gd name="T90" fmla="*/ 42 w 66"/>
                  <a:gd name="T91" fmla="*/ 62 h 72"/>
                  <a:gd name="T92" fmla="*/ 42 w 66"/>
                  <a:gd name="T93" fmla="*/ 60 h 72"/>
                  <a:gd name="T94" fmla="*/ 44 w 66"/>
                  <a:gd name="T95" fmla="*/ 60 h 72"/>
                  <a:gd name="T96" fmla="*/ 44 w 66"/>
                  <a:gd name="T97" fmla="*/ 60 h 72"/>
                  <a:gd name="T98" fmla="*/ 48 w 66"/>
                  <a:gd name="T99" fmla="*/ 58 h 72"/>
                  <a:gd name="T100" fmla="*/ 48 w 66"/>
                  <a:gd name="T101" fmla="*/ 54 h 72"/>
                  <a:gd name="T102" fmla="*/ 48 w 66"/>
                  <a:gd name="T103" fmla="*/ 52 h 72"/>
                  <a:gd name="T104" fmla="*/ 50 w 66"/>
                  <a:gd name="T105" fmla="*/ 48 h 72"/>
                  <a:gd name="T106" fmla="*/ 52 w 66"/>
                  <a:gd name="T107" fmla="*/ 48 h 72"/>
                  <a:gd name="T108" fmla="*/ 58 w 66"/>
                  <a:gd name="T109" fmla="*/ 44 h 72"/>
                  <a:gd name="T110" fmla="*/ 62 w 66"/>
                  <a:gd name="T111" fmla="*/ 40 h 72"/>
                  <a:gd name="T112" fmla="*/ 66 w 66"/>
                  <a:gd name="T113" fmla="*/ 3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72">
                    <a:moveTo>
                      <a:pt x="60" y="34"/>
                    </a:moveTo>
                    <a:lnTo>
                      <a:pt x="60" y="34"/>
                    </a:lnTo>
                    <a:lnTo>
                      <a:pt x="60" y="34"/>
                    </a:lnTo>
                    <a:lnTo>
                      <a:pt x="60" y="36"/>
                    </a:lnTo>
                    <a:lnTo>
                      <a:pt x="60" y="36"/>
                    </a:lnTo>
                    <a:lnTo>
                      <a:pt x="58" y="36"/>
                    </a:lnTo>
                    <a:lnTo>
                      <a:pt x="56" y="34"/>
                    </a:lnTo>
                    <a:lnTo>
                      <a:pt x="56" y="34"/>
                    </a:lnTo>
                    <a:lnTo>
                      <a:pt x="56" y="34"/>
                    </a:lnTo>
                    <a:lnTo>
                      <a:pt x="54" y="34"/>
                    </a:lnTo>
                    <a:lnTo>
                      <a:pt x="52" y="34"/>
                    </a:lnTo>
                    <a:lnTo>
                      <a:pt x="50" y="34"/>
                    </a:lnTo>
                    <a:lnTo>
                      <a:pt x="50" y="34"/>
                    </a:lnTo>
                    <a:lnTo>
                      <a:pt x="50" y="30"/>
                    </a:lnTo>
                    <a:lnTo>
                      <a:pt x="52" y="22"/>
                    </a:lnTo>
                    <a:lnTo>
                      <a:pt x="52" y="18"/>
                    </a:lnTo>
                    <a:lnTo>
                      <a:pt x="54" y="12"/>
                    </a:lnTo>
                    <a:lnTo>
                      <a:pt x="54" y="10"/>
                    </a:lnTo>
                    <a:lnTo>
                      <a:pt x="54" y="4"/>
                    </a:lnTo>
                    <a:lnTo>
                      <a:pt x="56" y="0"/>
                    </a:lnTo>
                    <a:lnTo>
                      <a:pt x="52" y="0"/>
                    </a:lnTo>
                    <a:lnTo>
                      <a:pt x="46" y="0"/>
                    </a:lnTo>
                    <a:lnTo>
                      <a:pt x="40" y="0"/>
                    </a:lnTo>
                    <a:lnTo>
                      <a:pt x="32" y="0"/>
                    </a:lnTo>
                    <a:lnTo>
                      <a:pt x="28" y="0"/>
                    </a:lnTo>
                    <a:lnTo>
                      <a:pt x="26" y="4"/>
                    </a:lnTo>
                    <a:lnTo>
                      <a:pt x="26" y="6"/>
                    </a:lnTo>
                    <a:lnTo>
                      <a:pt x="26" y="10"/>
                    </a:lnTo>
                    <a:lnTo>
                      <a:pt x="22" y="10"/>
                    </a:lnTo>
                    <a:lnTo>
                      <a:pt x="20" y="10"/>
                    </a:lnTo>
                    <a:lnTo>
                      <a:pt x="20" y="10"/>
                    </a:lnTo>
                    <a:lnTo>
                      <a:pt x="20" y="10"/>
                    </a:lnTo>
                    <a:lnTo>
                      <a:pt x="22" y="12"/>
                    </a:lnTo>
                    <a:lnTo>
                      <a:pt x="24" y="14"/>
                    </a:lnTo>
                    <a:lnTo>
                      <a:pt x="24" y="16"/>
                    </a:lnTo>
                    <a:lnTo>
                      <a:pt x="28" y="18"/>
                    </a:lnTo>
                    <a:lnTo>
                      <a:pt x="28" y="20"/>
                    </a:lnTo>
                    <a:lnTo>
                      <a:pt x="30" y="22"/>
                    </a:lnTo>
                    <a:lnTo>
                      <a:pt x="30" y="22"/>
                    </a:lnTo>
                    <a:lnTo>
                      <a:pt x="30" y="24"/>
                    </a:lnTo>
                    <a:lnTo>
                      <a:pt x="30" y="24"/>
                    </a:lnTo>
                    <a:lnTo>
                      <a:pt x="32" y="24"/>
                    </a:lnTo>
                    <a:lnTo>
                      <a:pt x="32" y="26"/>
                    </a:lnTo>
                    <a:lnTo>
                      <a:pt x="32" y="26"/>
                    </a:lnTo>
                    <a:lnTo>
                      <a:pt x="32" y="28"/>
                    </a:lnTo>
                    <a:lnTo>
                      <a:pt x="32" y="30"/>
                    </a:lnTo>
                    <a:lnTo>
                      <a:pt x="32" y="32"/>
                    </a:lnTo>
                    <a:lnTo>
                      <a:pt x="30" y="32"/>
                    </a:lnTo>
                    <a:lnTo>
                      <a:pt x="28" y="32"/>
                    </a:lnTo>
                    <a:lnTo>
                      <a:pt x="22" y="32"/>
                    </a:lnTo>
                    <a:lnTo>
                      <a:pt x="18" y="32"/>
                    </a:lnTo>
                    <a:lnTo>
                      <a:pt x="16" y="32"/>
                    </a:lnTo>
                    <a:lnTo>
                      <a:pt x="12" y="32"/>
                    </a:lnTo>
                    <a:lnTo>
                      <a:pt x="10" y="34"/>
                    </a:lnTo>
                    <a:lnTo>
                      <a:pt x="6" y="38"/>
                    </a:lnTo>
                    <a:lnTo>
                      <a:pt x="4" y="42"/>
                    </a:lnTo>
                    <a:lnTo>
                      <a:pt x="2" y="44"/>
                    </a:lnTo>
                    <a:lnTo>
                      <a:pt x="2" y="46"/>
                    </a:lnTo>
                    <a:lnTo>
                      <a:pt x="2" y="46"/>
                    </a:lnTo>
                    <a:lnTo>
                      <a:pt x="4" y="48"/>
                    </a:lnTo>
                    <a:lnTo>
                      <a:pt x="4" y="50"/>
                    </a:lnTo>
                    <a:lnTo>
                      <a:pt x="2" y="50"/>
                    </a:lnTo>
                    <a:lnTo>
                      <a:pt x="2" y="50"/>
                    </a:lnTo>
                    <a:lnTo>
                      <a:pt x="2" y="52"/>
                    </a:lnTo>
                    <a:lnTo>
                      <a:pt x="2" y="54"/>
                    </a:lnTo>
                    <a:lnTo>
                      <a:pt x="2" y="54"/>
                    </a:lnTo>
                    <a:lnTo>
                      <a:pt x="2" y="56"/>
                    </a:lnTo>
                    <a:lnTo>
                      <a:pt x="0" y="56"/>
                    </a:lnTo>
                    <a:lnTo>
                      <a:pt x="0" y="58"/>
                    </a:lnTo>
                    <a:lnTo>
                      <a:pt x="0" y="58"/>
                    </a:lnTo>
                    <a:lnTo>
                      <a:pt x="6" y="64"/>
                    </a:lnTo>
                    <a:lnTo>
                      <a:pt x="8" y="66"/>
                    </a:lnTo>
                    <a:lnTo>
                      <a:pt x="12" y="68"/>
                    </a:lnTo>
                    <a:lnTo>
                      <a:pt x="16" y="70"/>
                    </a:lnTo>
                    <a:lnTo>
                      <a:pt x="24" y="70"/>
                    </a:lnTo>
                    <a:lnTo>
                      <a:pt x="26" y="70"/>
                    </a:lnTo>
                    <a:lnTo>
                      <a:pt x="32" y="72"/>
                    </a:lnTo>
                    <a:lnTo>
                      <a:pt x="32" y="72"/>
                    </a:lnTo>
                    <a:lnTo>
                      <a:pt x="32" y="72"/>
                    </a:lnTo>
                    <a:lnTo>
                      <a:pt x="32" y="70"/>
                    </a:lnTo>
                    <a:lnTo>
                      <a:pt x="34" y="68"/>
                    </a:lnTo>
                    <a:lnTo>
                      <a:pt x="36" y="68"/>
                    </a:lnTo>
                    <a:lnTo>
                      <a:pt x="36" y="68"/>
                    </a:lnTo>
                    <a:lnTo>
                      <a:pt x="38" y="68"/>
                    </a:lnTo>
                    <a:lnTo>
                      <a:pt x="38" y="66"/>
                    </a:lnTo>
                    <a:lnTo>
                      <a:pt x="38" y="66"/>
                    </a:lnTo>
                    <a:lnTo>
                      <a:pt x="40" y="64"/>
                    </a:lnTo>
                    <a:lnTo>
                      <a:pt x="40" y="64"/>
                    </a:lnTo>
                    <a:lnTo>
                      <a:pt x="42" y="64"/>
                    </a:lnTo>
                    <a:lnTo>
                      <a:pt x="42" y="64"/>
                    </a:lnTo>
                    <a:lnTo>
                      <a:pt x="42" y="62"/>
                    </a:lnTo>
                    <a:lnTo>
                      <a:pt x="42" y="62"/>
                    </a:lnTo>
                    <a:lnTo>
                      <a:pt x="42" y="60"/>
                    </a:lnTo>
                    <a:lnTo>
                      <a:pt x="42" y="60"/>
                    </a:lnTo>
                    <a:lnTo>
                      <a:pt x="44" y="60"/>
                    </a:lnTo>
                    <a:lnTo>
                      <a:pt x="44" y="60"/>
                    </a:lnTo>
                    <a:lnTo>
                      <a:pt x="44" y="60"/>
                    </a:lnTo>
                    <a:lnTo>
                      <a:pt x="44" y="60"/>
                    </a:lnTo>
                    <a:lnTo>
                      <a:pt x="46" y="58"/>
                    </a:lnTo>
                    <a:lnTo>
                      <a:pt x="48" y="58"/>
                    </a:lnTo>
                    <a:lnTo>
                      <a:pt x="48" y="56"/>
                    </a:lnTo>
                    <a:lnTo>
                      <a:pt x="48" y="54"/>
                    </a:lnTo>
                    <a:lnTo>
                      <a:pt x="48" y="52"/>
                    </a:lnTo>
                    <a:lnTo>
                      <a:pt x="48" y="52"/>
                    </a:lnTo>
                    <a:lnTo>
                      <a:pt x="48" y="50"/>
                    </a:lnTo>
                    <a:lnTo>
                      <a:pt x="50" y="48"/>
                    </a:lnTo>
                    <a:lnTo>
                      <a:pt x="52" y="48"/>
                    </a:lnTo>
                    <a:lnTo>
                      <a:pt x="52" y="48"/>
                    </a:lnTo>
                    <a:lnTo>
                      <a:pt x="54" y="46"/>
                    </a:lnTo>
                    <a:lnTo>
                      <a:pt x="58" y="44"/>
                    </a:lnTo>
                    <a:lnTo>
                      <a:pt x="60" y="42"/>
                    </a:lnTo>
                    <a:lnTo>
                      <a:pt x="62" y="40"/>
                    </a:lnTo>
                    <a:lnTo>
                      <a:pt x="64" y="38"/>
                    </a:lnTo>
                    <a:lnTo>
                      <a:pt x="66" y="38"/>
                    </a:lnTo>
                    <a:lnTo>
                      <a:pt x="60" y="3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0" name="Freeform 162"/>
              <p:cNvSpPr>
                <a:spLocks/>
              </p:cNvSpPr>
              <p:nvPr/>
            </p:nvSpPr>
            <p:spPr bwMode="auto">
              <a:xfrm>
                <a:off x="5734" y="1832"/>
                <a:ext cx="4" cy="8"/>
              </a:xfrm>
              <a:custGeom>
                <a:avLst/>
                <a:gdLst>
                  <a:gd name="T0" fmla="*/ 2 w 4"/>
                  <a:gd name="T1" fmla="*/ 2 h 8"/>
                  <a:gd name="T2" fmla="*/ 2 w 4"/>
                  <a:gd name="T3" fmla="*/ 0 h 8"/>
                  <a:gd name="T4" fmla="*/ 2 w 4"/>
                  <a:gd name="T5" fmla="*/ 0 h 8"/>
                  <a:gd name="T6" fmla="*/ 2 w 4"/>
                  <a:gd name="T7" fmla="*/ 2 h 8"/>
                  <a:gd name="T8" fmla="*/ 0 w 4"/>
                  <a:gd name="T9" fmla="*/ 4 h 8"/>
                  <a:gd name="T10" fmla="*/ 0 w 4"/>
                  <a:gd name="T11" fmla="*/ 6 h 8"/>
                  <a:gd name="T12" fmla="*/ 0 w 4"/>
                  <a:gd name="T13" fmla="*/ 6 h 8"/>
                  <a:gd name="T14" fmla="*/ 0 w 4"/>
                  <a:gd name="T15" fmla="*/ 8 h 8"/>
                  <a:gd name="T16" fmla="*/ 2 w 4"/>
                  <a:gd name="T17" fmla="*/ 8 h 8"/>
                  <a:gd name="T18" fmla="*/ 2 w 4"/>
                  <a:gd name="T19" fmla="*/ 4 h 8"/>
                  <a:gd name="T20" fmla="*/ 4 w 4"/>
                  <a:gd name="T21" fmla="*/ 2 h 8"/>
                  <a:gd name="T22" fmla="*/ 2 w 4"/>
                  <a:gd name="T2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2" y="2"/>
                    </a:moveTo>
                    <a:lnTo>
                      <a:pt x="2" y="0"/>
                    </a:lnTo>
                    <a:lnTo>
                      <a:pt x="2" y="0"/>
                    </a:lnTo>
                    <a:lnTo>
                      <a:pt x="2" y="2"/>
                    </a:lnTo>
                    <a:lnTo>
                      <a:pt x="0" y="4"/>
                    </a:lnTo>
                    <a:lnTo>
                      <a:pt x="0" y="6"/>
                    </a:lnTo>
                    <a:lnTo>
                      <a:pt x="0" y="6"/>
                    </a:lnTo>
                    <a:lnTo>
                      <a:pt x="0" y="8"/>
                    </a:lnTo>
                    <a:lnTo>
                      <a:pt x="2" y="8"/>
                    </a:lnTo>
                    <a:lnTo>
                      <a:pt x="2" y="4"/>
                    </a:lnTo>
                    <a:lnTo>
                      <a:pt x="4" y="2"/>
                    </a:lnTo>
                    <a:lnTo>
                      <a:pt x="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1" name="Freeform 163"/>
              <p:cNvSpPr>
                <a:spLocks noEditPoints="1"/>
              </p:cNvSpPr>
              <p:nvPr/>
            </p:nvSpPr>
            <p:spPr bwMode="auto">
              <a:xfrm>
                <a:off x="2505" y="1782"/>
                <a:ext cx="10" cy="10"/>
              </a:xfrm>
              <a:custGeom>
                <a:avLst/>
                <a:gdLst>
                  <a:gd name="T0" fmla="*/ 2 w 10"/>
                  <a:gd name="T1" fmla="*/ 2 h 10"/>
                  <a:gd name="T2" fmla="*/ 2 w 10"/>
                  <a:gd name="T3" fmla="*/ 2 h 10"/>
                  <a:gd name="T4" fmla="*/ 0 w 10"/>
                  <a:gd name="T5" fmla="*/ 2 h 10"/>
                  <a:gd name="T6" fmla="*/ 0 w 10"/>
                  <a:gd name="T7" fmla="*/ 2 h 10"/>
                  <a:gd name="T8" fmla="*/ 0 w 10"/>
                  <a:gd name="T9" fmla="*/ 8 h 10"/>
                  <a:gd name="T10" fmla="*/ 2 w 10"/>
                  <a:gd name="T11" fmla="*/ 8 h 10"/>
                  <a:gd name="T12" fmla="*/ 2 w 10"/>
                  <a:gd name="T13" fmla="*/ 10 h 10"/>
                  <a:gd name="T14" fmla="*/ 4 w 10"/>
                  <a:gd name="T15" fmla="*/ 8 h 10"/>
                  <a:gd name="T16" fmla="*/ 4 w 10"/>
                  <a:gd name="T17" fmla="*/ 8 h 10"/>
                  <a:gd name="T18" fmla="*/ 4 w 10"/>
                  <a:gd name="T19" fmla="*/ 4 h 10"/>
                  <a:gd name="T20" fmla="*/ 4 w 10"/>
                  <a:gd name="T21" fmla="*/ 4 h 10"/>
                  <a:gd name="T22" fmla="*/ 4 w 10"/>
                  <a:gd name="T23" fmla="*/ 4 h 10"/>
                  <a:gd name="T24" fmla="*/ 2 w 10"/>
                  <a:gd name="T25" fmla="*/ 2 h 10"/>
                  <a:gd name="T26" fmla="*/ 8 w 10"/>
                  <a:gd name="T27" fmla="*/ 8 h 10"/>
                  <a:gd name="T28" fmla="*/ 8 w 10"/>
                  <a:gd name="T29" fmla="*/ 8 h 10"/>
                  <a:gd name="T30" fmla="*/ 8 w 10"/>
                  <a:gd name="T31" fmla="*/ 10 h 10"/>
                  <a:gd name="T32" fmla="*/ 8 w 10"/>
                  <a:gd name="T33" fmla="*/ 10 h 10"/>
                  <a:gd name="T34" fmla="*/ 8 w 10"/>
                  <a:gd name="T35" fmla="*/ 10 h 10"/>
                  <a:gd name="T36" fmla="*/ 8 w 10"/>
                  <a:gd name="T37" fmla="*/ 10 h 10"/>
                  <a:gd name="T38" fmla="*/ 10 w 10"/>
                  <a:gd name="T39" fmla="*/ 10 h 10"/>
                  <a:gd name="T40" fmla="*/ 10 w 10"/>
                  <a:gd name="T41" fmla="*/ 10 h 10"/>
                  <a:gd name="T42" fmla="*/ 8 w 10"/>
                  <a:gd name="T43" fmla="*/ 8 h 10"/>
                  <a:gd name="T44" fmla="*/ 10 w 10"/>
                  <a:gd name="T45" fmla="*/ 4 h 10"/>
                  <a:gd name="T46" fmla="*/ 8 w 10"/>
                  <a:gd name="T47" fmla="*/ 2 h 10"/>
                  <a:gd name="T48" fmla="*/ 6 w 10"/>
                  <a:gd name="T49" fmla="*/ 0 h 10"/>
                  <a:gd name="T50" fmla="*/ 6 w 10"/>
                  <a:gd name="T51" fmla="*/ 0 h 10"/>
                  <a:gd name="T52" fmla="*/ 6 w 10"/>
                  <a:gd name="T53" fmla="*/ 0 h 10"/>
                  <a:gd name="T54" fmla="*/ 6 w 10"/>
                  <a:gd name="T55" fmla="*/ 0 h 10"/>
                  <a:gd name="T56" fmla="*/ 4 w 10"/>
                  <a:gd name="T57" fmla="*/ 0 h 10"/>
                  <a:gd name="T58" fmla="*/ 6 w 10"/>
                  <a:gd name="T59" fmla="*/ 2 h 10"/>
                  <a:gd name="T60" fmla="*/ 4 w 10"/>
                  <a:gd name="T61" fmla="*/ 4 h 10"/>
                  <a:gd name="T62" fmla="*/ 4 w 10"/>
                  <a:gd name="T63" fmla="*/ 4 h 10"/>
                  <a:gd name="T64" fmla="*/ 6 w 10"/>
                  <a:gd name="T65" fmla="*/ 4 h 10"/>
                  <a:gd name="T66" fmla="*/ 8 w 10"/>
                  <a:gd name="T67" fmla="*/ 4 h 10"/>
                  <a:gd name="T68" fmla="*/ 10 w 10"/>
                  <a:gd name="T6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0">
                    <a:moveTo>
                      <a:pt x="2" y="2"/>
                    </a:moveTo>
                    <a:lnTo>
                      <a:pt x="2" y="2"/>
                    </a:lnTo>
                    <a:lnTo>
                      <a:pt x="0" y="2"/>
                    </a:lnTo>
                    <a:lnTo>
                      <a:pt x="0" y="2"/>
                    </a:lnTo>
                    <a:lnTo>
                      <a:pt x="0" y="8"/>
                    </a:lnTo>
                    <a:lnTo>
                      <a:pt x="2" y="8"/>
                    </a:lnTo>
                    <a:lnTo>
                      <a:pt x="2" y="10"/>
                    </a:lnTo>
                    <a:lnTo>
                      <a:pt x="4" y="8"/>
                    </a:lnTo>
                    <a:lnTo>
                      <a:pt x="4" y="8"/>
                    </a:lnTo>
                    <a:lnTo>
                      <a:pt x="4" y="4"/>
                    </a:lnTo>
                    <a:lnTo>
                      <a:pt x="4" y="4"/>
                    </a:lnTo>
                    <a:lnTo>
                      <a:pt x="4" y="4"/>
                    </a:lnTo>
                    <a:lnTo>
                      <a:pt x="2" y="2"/>
                    </a:lnTo>
                    <a:close/>
                    <a:moveTo>
                      <a:pt x="8" y="8"/>
                    </a:moveTo>
                    <a:lnTo>
                      <a:pt x="8" y="8"/>
                    </a:lnTo>
                    <a:lnTo>
                      <a:pt x="8" y="10"/>
                    </a:lnTo>
                    <a:lnTo>
                      <a:pt x="8" y="10"/>
                    </a:lnTo>
                    <a:lnTo>
                      <a:pt x="8" y="10"/>
                    </a:lnTo>
                    <a:lnTo>
                      <a:pt x="8" y="10"/>
                    </a:lnTo>
                    <a:lnTo>
                      <a:pt x="10" y="10"/>
                    </a:lnTo>
                    <a:lnTo>
                      <a:pt x="10" y="10"/>
                    </a:lnTo>
                    <a:lnTo>
                      <a:pt x="8" y="8"/>
                    </a:lnTo>
                    <a:close/>
                    <a:moveTo>
                      <a:pt x="10" y="4"/>
                    </a:moveTo>
                    <a:lnTo>
                      <a:pt x="8" y="2"/>
                    </a:lnTo>
                    <a:lnTo>
                      <a:pt x="6" y="0"/>
                    </a:lnTo>
                    <a:lnTo>
                      <a:pt x="6" y="0"/>
                    </a:lnTo>
                    <a:lnTo>
                      <a:pt x="6" y="0"/>
                    </a:lnTo>
                    <a:lnTo>
                      <a:pt x="6" y="0"/>
                    </a:lnTo>
                    <a:lnTo>
                      <a:pt x="4" y="0"/>
                    </a:lnTo>
                    <a:lnTo>
                      <a:pt x="6" y="2"/>
                    </a:lnTo>
                    <a:lnTo>
                      <a:pt x="4" y="4"/>
                    </a:lnTo>
                    <a:lnTo>
                      <a:pt x="4" y="4"/>
                    </a:lnTo>
                    <a:lnTo>
                      <a:pt x="6" y="4"/>
                    </a:lnTo>
                    <a:lnTo>
                      <a:pt x="8" y="4"/>
                    </a:lnTo>
                    <a:lnTo>
                      <a:pt x="10"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2" name="Freeform 164"/>
              <p:cNvSpPr>
                <a:spLocks noEditPoints="1"/>
              </p:cNvSpPr>
              <p:nvPr/>
            </p:nvSpPr>
            <p:spPr bwMode="auto">
              <a:xfrm>
                <a:off x="2785" y="682"/>
                <a:ext cx="640" cy="339"/>
              </a:xfrm>
              <a:custGeom>
                <a:avLst/>
                <a:gdLst>
                  <a:gd name="T0" fmla="*/ 146 w 640"/>
                  <a:gd name="T1" fmla="*/ 184 h 339"/>
                  <a:gd name="T2" fmla="*/ 138 w 640"/>
                  <a:gd name="T3" fmla="*/ 182 h 339"/>
                  <a:gd name="T4" fmla="*/ 446 w 640"/>
                  <a:gd name="T5" fmla="*/ 166 h 339"/>
                  <a:gd name="T6" fmla="*/ 446 w 640"/>
                  <a:gd name="T7" fmla="*/ 166 h 339"/>
                  <a:gd name="T8" fmla="*/ 120 w 640"/>
                  <a:gd name="T9" fmla="*/ 138 h 339"/>
                  <a:gd name="T10" fmla="*/ 10 w 640"/>
                  <a:gd name="T11" fmla="*/ 72 h 339"/>
                  <a:gd name="T12" fmla="*/ 562 w 640"/>
                  <a:gd name="T13" fmla="*/ 40 h 339"/>
                  <a:gd name="T14" fmla="*/ 638 w 640"/>
                  <a:gd name="T15" fmla="*/ 20 h 339"/>
                  <a:gd name="T16" fmla="*/ 526 w 640"/>
                  <a:gd name="T17" fmla="*/ 30 h 339"/>
                  <a:gd name="T18" fmla="*/ 472 w 640"/>
                  <a:gd name="T19" fmla="*/ 14 h 339"/>
                  <a:gd name="T20" fmla="*/ 512 w 640"/>
                  <a:gd name="T21" fmla="*/ 2 h 339"/>
                  <a:gd name="T22" fmla="*/ 400 w 640"/>
                  <a:gd name="T23" fmla="*/ 4 h 339"/>
                  <a:gd name="T24" fmla="*/ 366 w 640"/>
                  <a:gd name="T25" fmla="*/ 8 h 339"/>
                  <a:gd name="T26" fmla="*/ 280 w 640"/>
                  <a:gd name="T27" fmla="*/ 18 h 339"/>
                  <a:gd name="T28" fmla="*/ 194 w 640"/>
                  <a:gd name="T29" fmla="*/ 18 h 339"/>
                  <a:gd name="T30" fmla="*/ 146 w 640"/>
                  <a:gd name="T31" fmla="*/ 24 h 339"/>
                  <a:gd name="T32" fmla="*/ 112 w 640"/>
                  <a:gd name="T33" fmla="*/ 38 h 339"/>
                  <a:gd name="T34" fmla="*/ 38 w 640"/>
                  <a:gd name="T35" fmla="*/ 56 h 339"/>
                  <a:gd name="T36" fmla="*/ 28 w 640"/>
                  <a:gd name="T37" fmla="*/ 70 h 339"/>
                  <a:gd name="T38" fmla="*/ 14 w 640"/>
                  <a:gd name="T39" fmla="*/ 76 h 339"/>
                  <a:gd name="T40" fmla="*/ 26 w 640"/>
                  <a:gd name="T41" fmla="*/ 90 h 339"/>
                  <a:gd name="T42" fmla="*/ 86 w 640"/>
                  <a:gd name="T43" fmla="*/ 88 h 339"/>
                  <a:gd name="T44" fmla="*/ 134 w 640"/>
                  <a:gd name="T45" fmla="*/ 112 h 339"/>
                  <a:gd name="T46" fmla="*/ 132 w 640"/>
                  <a:gd name="T47" fmla="*/ 128 h 339"/>
                  <a:gd name="T48" fmla="*/ 122 w 640"/>
                  <a:gd name="T49" fmla="*/ 144 h 339"/>
                  <a:gd name="T50" fmla="*/ 142 w 640"/>
                  <a:gd name="T51" fmla="*/ 150 h 339"/>
                  <a:gd name="T52" fmla="*/ 156 w 640"/>
                  <a:gd name="T53" fmla="*/ 152 h 339"/>
                  <a:gd name="T54" fmla="*/ 158 w 640"/>
                  <a:gd name="T55" fmla="*/ 170 h 339"/>
                  <a:gd name="T56" fmla="*/ 152 w 640"/>
                  <a:gd name="T57" fmla="*/ 176 h 339"/>
                  <a:gd name="T58" fmla="*/ 142 w 640"/>
                  <a:gd name="T59" fmla="*/ 198 h 339"/>
                  <a:gd name="T60" fmla="*/ 128 w 640"/>
                  <a:gd name="T61" fmla="*/ 206 h 339"/>
                  <a:gd name="T62" fmla="*/ 122 w 640"/>
                  <a:gd name="T63" fmla="*/ 212 h 339"/>
                  <a:gd name="T64" fmla="*/ 96 w 640"/>
                  <a:gd name="T65" fmla="*/ 236 h 339"/>
                  <a:gd name="T66" fmla="*/ 106 w 640"/>
                  <a:gd name="T67" fmla="*/ 244 h 339"/>
                  <a:gd name="T68" fmla="*/ 106 w 640"/>
                  <a:gd name="T69" fmla="*/ 261 h 339"/>
                  <a:gd name="T70" fmla="*/ 98 w 640"/>
                  <a:gd name="T71" fmla="*/ 269 h 339"/>
                  <a:gd name="T72" fmla="*/ 112 w 640"/>
                  <a:gd name="T73" fmla="*/ 285 h 339"/>
                  <a:gd name="T74" fmla="*/ 108 w 640"/>
                  <a:gd name="T75" fmla="*/ 309 h 339"/>
                  <a:gd name="T76" fmla="*/ 134 w 640"/>
                  <a:gd name="T77" fmla="*/ 321 h 339"/>
                  <a:gd name="T78" fmla="*/ 162 w 640"/>
                  <a:gd name="T79" fmla="*/ 331 h 339"/>
                  <a:gd name="T80" fmla="*/ 172 w 640"/>
                  <a:gd name="T81" fmla="*/ 325 h 339"/>
                  <a:gd name="T82" fmla="*/ 206 w 640"/>
                  <a:gd name="T83" fmla="*/ 291 h 339"/>
                  <a:gd name="T84" fmla="*/ 230 w 640"/>
                  <a:gd name="T85" fmla="*/ 267 h 339"/>
                  <a:gd name="T86" fmla="*/ 270 w 640"/>
                  <a:gd name="T87" fmla="*/ 238 h 339"/>
                  <a:gd name="T88" fmla="*/ 292 w 640"/>
                  <a:gd name="T89" fmla="*/ 238 h 339"/>
                  <a:gd name="T90" fmla="*/ 338 w 640"/>
                  <a:gd name="T91" fmla="*/ 216 h 339"/>
                  <a:gd name="T92" fmla="*/ 384 w 640"/>
                  <a:gd name="T93" fmla="*/ 202 h 339"/>
                  <a:gd name="T94" fmla="*/ 458 w 640"/>
                  <a:gd name="T95" fmla="*/ 184 h 339"/>
                  <a:gd name="T96" fmla="*/ 418 w 640"/>
                  <a:gd name="T97" fmla="*/ 176 h 339"/>
                  <a:gd name="T98" fmla="*/ 442 w 640"/>
                  <a:gd name="T99" fmla="*/ 162 h 339"/>
                  <a:gd name="T100" fmla="*/ 480 w 640"/>
                  <a:gd name="T101" fmla="*/ 164 h 339"/>
                  <a:gd name="T102" fmla="*/ 480 w 640"/>
                  <a:gd name="T103" fmla="*/ 148 h 339"/>
                  <a:gd name="T104" fmla="*/ 468 w 640"/>
                  <a:gd name="T105" fmla="*/ 138 h 339"/>
                  <a:gd name="T106" fmla="*/ 436 w 640"/>
                  <a:gd name="T107" fmla="*/ 132 h 339"/>
                  <a:gd name="T108" fmla="*/ 472 w 640"/>
                  <a:gd name="T109" fmla="*/ 124 h 339"/>
                  <a:gd name="T110" fmla="*/ 502 w 640"/>
                  <a:gd name="T111" fmla="*/ 116 h 339"/>
                  <a:gd name="T112" fmla="*/ 510 w 640"/>
                  <a:gd name="T113" fmla="*/ 106 h 339"/>
                  <a:gd name="T114" fmla="*/ 524 w 640"/>
                  <a:gd name="T115" fmla="*/ 88 h 339"/>
                  <a:gd name="T116" fmla="*/ 554 w 640"/>
                  <a:gd name="T117" fmla="*/ 74 h 339"/>
                  <a:gd name="T118" fmla="*/ 532 w 640"/>
                  <a:gd name="T119" fmla="*/ 60 h 339"/>
                  <a:gd name="T120" fmla="*/ 550 w 640"/>
                  <a:gd name="T121" fmla="*/ 42 h 339"/>
                  <a:gd name="T122" fmla="*/ 616 w 640"/>
                  <a:gd name="T123" fmla="*/ 28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0" h="339">
                    <a:moveTo>
                      <a:pt x="138" y="321"/>
                    </a:moveTo>
                    <a:lnTo>
                      <a:pt x="132" y="323"/>
                    </a:lnTo>
                    <a:lnTo>
                      <a:pt x="132" y="323"/>
                    </a:lnTo>
                    <a:lnTo>
                      <a:pt x="134" y="323"/>
                    </a:lnTo>
                    <a:lnTo>
                      <a:pt x="136" y="323"/>
                    </a:lnTo>
                    <a:lnTo>
                      <a:pt x="136" y="323"/>
                    </a:lnTo>
                    <a:lnTo>
                      <a:pt x="136" y="325"/>
                    </a:lnTo>
                    <a:lnTo>
                      <a:pt x="140" y="323"/>
                    </a:lnTo>
                    <a:lnTo>
                      <a:pt x="140" y="321"/>
                    </a:lnTo>
                    <a:lnTo>
                      <a:pt x="140" y="321"/>
                    </a:lnTo>
                    <a:lnTo>
                      <a:pt x="142" y="319"/>
                    </a:lnTo>
                    <a:lnTo>
                      <a:pt x="138" y="321"/>
                    </a:lnTo>
                    <a:close/>
                    <a:moveTo>
                      <a:pt x="282" y="244"/>
                    </a:moveTo>
                    <a:lnTo>
                      <a:pt x="280" y="244"/>
                    </a:lnTo>
                    <a:lnTo>
                      <a:pt x="282" y="246"/>
                    </a:lnTo>
                    <a:lnTo>
                      <a:pt x="282" y="246"/>
                    </a:lnTo>
                    <a:lnTo>
                      <a:pt x="284" y="244"/>
                    </a:lnTo>
                    <a:lnTo>
                      <a:pt x="284" y="244"/>
                    </a:lnTo>
                    <a:lnTo>
                      <a:pt x="284" y="242"/>
                    </a:lnTo>
                    <a:lnTo>
                      <a:pt x="282" y="244"/>
                    </a:lnTo>
                    <a:close/>
                    <a:moveTo>
                      <a:pt x="148" y="184"/>
                    </a:moveTo>
                    <a:lnTo>
                      <a:pt x="150" y="184"/>
                    </a:lnTo>
                    <a:lnTo>
                      <a:pt x="150" y="184"/>
                    </a:lnTo>
                    <a:lnTo>
                      <a:pt x="150" y="182"/>
                    </a:lnTo>
                    <a:lnTo>
                      <a:pt x="152" y="182"/>
                    </a:lnTo>
                    <a:lnTo>
                      <a:pt x="154" y="180"/>
                    </a:lnTo>
                    <a:lnTo>
                      <a:pt x="154" y="180"/>
                    </a:lnTo>
                    <a:lnTo>
                      <a:pt x="154" y="180"/>
                    </a:lnTo>
                    <a:lnTo>
                      <a:pt x="152" y="178"/>
                    </a:lnTo>
                    <a:lnTo>
                      <a:pt x="150" y="178"/>
                    </a:lnTo>
                    <a:lnTo>
                      <a:pt x="150" y="178"/>
                    </a:lnTo>
                    <a:lnTo>
                      <a:pt x="148" y="180"/>
                    </a:lnTo>
                    <a:lnTo>
                      <a:pt x="148" y="180"/>
                    </a:lnTo>
                    <a:lnTo>
                      <a:pt x="146" y="182"/>
                    </a:lnTo>
                    <a:lnTo>
                      <a:pt x="146" y="182"/>
                    </a:lnTo>
                    <a:lnTo>
                      <a:pt x="146" y="184"/>
                    </a:lnTo>
                    <a:lnTo>
                      <a:pt x="146" y="184"/>
                    </a:lnTo>
                    <a:lnTo>
                      <a:pt x="146" y="184"/>
                    </a:lnTo>
                    <a:lnTo>
                      <a:pt x="148" y="184"/>
                    </a:lnTo>
                    <a:close/>
                    <a:moveTo>
                      <a:pt x="110" y="178"/>
                    </a:moveTo>
                    <a:lnTo>
                      <a:pt x="110" y="178"/>
                    </a:lnTo>
                    <a:lnTo>
                      <a:pt x="108" y="178"/>
                    </a:lnTo>
                    <a:lnTo>
                      <a:pt x="106" y="182"/>
                    </a:lnTo>
                    <a:lnTo>
                      <a:pt x="106" y="182"/>
                    </a:lnTo>
                    <a:lnTo>
                      <a:pt x="106" y="182"/>
                    </a:lnTo>
                    <a:lnTo>
                      <a:pt x="106" y="184"/>
                    </a:lnTo>
                    <a:lnTo>
                      <a:pt x="110" y="184"/>
                    </a:lnTo>
                    <a:lnTo>
                      <a:pt x="114" y="184"/>
                    </a:lnTo>
                    <a:lnTo>
                      <a:pt x="114" y="184"/>
                    </a:lnTo>
                    <a:lnTo>
                      <a:pt x="116" y="184"/>
                    </a:lnTo>
                    <a:lnTo>
                      <a:pt x="116" y="184"/>
                    </a:lnTo>
                    <a:lnTo>
                      <a:pt x="116" y="184"/>
                    </a:lnTo>
                    <a:lnTo>
                      <a:pt x="118" y="184"/>
                    </a:lnTo>
                    <a:lnTo>
                      <a:pt x="118" y="186"/>
                    </a:lnTo>
                    <a:lnTo>
                      <a:pt x="114" y="186"/>
                    </a:lnTo>
                    <a:lnTo>
                      <a:pt x="114" y="186"/>
                    </a:lnTo>
                    <a:lnTo>
                      <a:pt x="112" y="186"/>
                    </a:lnTo>
                    <a:lnTo>
                      <a:pt x="112" y="186"/>
                    </a:lnTo>
                    <a:lnTo>
                      <a:pt x="112" y="186"/>
                    </a:lnTo>
                    <a:lnTo>
                      <a:pt x="112" y="188"/>
                    </a:lnTo>
                    <a:lnTo>
                      <a:pt x="114" y="188"/>
                    </a:lnTo>
                    <a:lnTo>
                      <a:pt x="114" y="188"/>
                    </a:lnTo>
                    <a:lnTo>
                      <a:pt x="114" y="188"/>
                    </a:lnTo>
                    <a:lnTo>
                      <a:pt x="116" y="188"/>
                    </a:lnTo>
                    <a:lnTo>
                      <a:pt x="124" y="188"/>
                    </a:lnTo>
                    <a:lnTo>
                      <a:pt x="126" y="186"/>
                    </a:lnTo>
                    <a:lnTo>
                      <a:pt x="136" y="186"/>
                    </a:lnTo>
                    <a:lnTo>
                      <a:pt x="138" y="184"/>
                    </a:lnTo>
                    <a:lnTo>
                      <a:pt x="138" y="184"/>
                    </a:lnTo>
                    <a:lnTo>
                      <a:pt x="140" y="182"/>
                    </a:lnTo>
                    <a:lnTo>
                      <a:pt x="138" y="182"/>
                    </a:lnTo>
                    <a:lnTo>
                      <a:pt x="138" y="182"/>
                    </a:lnTo>
                    <a:lnTo>
                      <a:pt x="138" y="182"/>
                    </a:lnTo>
                    <a:lnTo>
                      <a:pt x="140" y="182"/>
                    </a:lnTo>
                    <a:lnTo>
                      <a:pt x="140" y="182"/>
                    </a:lnTo>
                    <a:lnTo>
                      <a:pt x="140" y="180"/>
                    </a:lnTo>
                    <a:lnTo>
                      <a:pt x="138" y="180"/>
                    </a:lnTo>
                    <a:lnTo>
                      <a:pt x="136" y="180"/>
                    </a:lnTo>
                    <a:lnTo>
                      <a:pt x="132" y="178"/>
                    </a:lnTo>
                    <a:lnTo>
                      <a:pt x="130" y="176"/>
                    </a:lnTo>
                    <a:lnTo>
                      <a:pt x="128" y="174"/>
                    </a:lnTo>
                    <a:lnTo>
                      <a:pt x="128" y="174"/>
                    </a:lnTo>
                    <a:lnTo>
                      <a:pt x="120" y="172"/>
                    </a:lnTo>
                    <a:lnTo>
                      <a:pt x="118" y="172"/>
                    </a:lnTo>
                    <a:lnTo>
                      <a:pt x="112" y="174"/>
                    </a:lnTo>
                    <a:lnTo>
                      <a:pt x="112" y="174"/>
                    </a:lnTo>
                    <a:lnTo>
                      <a:pt x="110" y="174"/>
                    </a:lnTo>
                    <a:lnTo>
                      <a:pt x="110" y="174"/>
                    </a:lnTo>
                    <a:lnTo>
                      <a:pt x="110" y="176"/>
                    </a:lnTo>
                    <a:lnTo>
                      <a:pt x="110" y="176"/>
                    </a:lnTo>
                    <a:lnTo>
                      <a:pt x="110" y="176"/>
                    </a:lnTo>
                    <a:lnTo>
                      <a:pt x="112" y="178"/>
                    </a:lnTo>
                    <a:lnTo>
                      <a:pt x="114" y="178"/>
                    </a:lnTo>
                    <a:lnTo>
                      <a:pt x="114" y="178"/>
                    </a:lnTo>
                    <a:lnTo>
                      <a:pt x="110" y="178"/>
                    </a:lnTo>
                    <a:close/>
                    <a:moveTo>
                      <a:pt x="152" y="164"/>
                    </a:moveTo>
                    <a:lnTo>
                      <a:pt x="152" y="164"/>
                    </a:lnTo>
                    <a:lnTo>
                      <a:pt x="152" y="164"/>
                    </a:lnTo>
                    <a:lnTo>
                      <a:pt x="152" y="164"/>
                    </a:lnTo>
                    <a:lnTo>
                      <a:pt x="150" y="162"/>
                    </a:lnTo>
                    <a:lnTo>
                      <a:pt x="148" y="164"/>
                    </a:lnTo>
                    <a:lnTo>
                      <a:pt x="148" y="164"/>
                    </a:lnTo>
                    <a:lnTo>
                      <a:pt x="148" y="164"/>
                    </a:lnTo>
                    <a:lnTo>
                      <a:pt x="148" y="164"/>
                    </a:lnTo>
                    <a:lnTo>
                      <a:pt x="150" y="164"/>
                    </a:lnTo>
                    <a:lnTo>
                      <a:pt x="152" y="164"/>
                    </a:lnTo>
                    <a:close/>
                    <a:moveTo>
                      <a:pt x="446" y="166"/>
                    </a:moveTo>
                    <a:lnTo>
                      <a:pt x="446" y="166"/>
                    </a:lnTo>
                    <a:lnTo>
                      <a:pt x="448" y="164"/>
                    </a:lnTo>
                    <a:lnTo>
                      <a:pt x="446" y="164"/>
                    </a:lnTo>
                    <a:lnTo>
                      <a:pt x="446" y="164"/>
                    </a:lnTo>
                    <a:lnTo>
                      <a:pt x="446" y="162"/>
                    </a:lnTo>
                    <a:lnTo>
                      <a:pt x="444" y="162"/>
                    </a:lnTo>
                    <a:lnTo>
                      <a:pt x="444" y="162"/>
                    </a:lnTo>
                    <a:lnTo>
                      <a:pt x="444" y="162"/>
                    </a:lnTo>
                    <a:lnTo>
                      <a:pt x="436" y="164"/>
                    </a:lnTo>
                    <a:lnTo>
                      <a:pt x="434" y="164"/>
                    </a:lnTo>
                    <a:lnTo>
                      <a:pt x="430" y="164"/>
                    </a:lnTo>
                    <a:lnTo>
                      <a:pt x="426" y="164"/>
                    </a:lnTo>
                    <a:lnTo>
                      <a:pt x="424" y="164"/>
                    </a:lnTo>
                    <a:lnTo>
                      <a:pt x="422" y="164"/>
                    </a:lnTo>
                    <a:lnTo>
                      <a:pt x="422" y="164"/>
                    </a:lnTo>
                    <a:lnTo>
                      <a:pt x="420" y="166"/>
                    </a:lnTo>
                    <a:lnTo>
                      <a:pt x="420" y="166"/>
                    </a:lnTo>
                    <a:lnTo>
                      <a:pt x="418" y="168"/>
                    </a:lnTo>
                    <a:lnTo>
                      <a:pt x="418" y="168"/>
                    </a:lnTo>
                    <a:lnTo>
                      <a:pt x="416" y="168"/>
                    </a:lnTo>
                    <a:lnTo>
                      <a:pt x="416" y="170"/>
                    </a:lnTo>
                    <a:lnTo>
                      <a:pt x="416" y="170"/>
                    </a:lnTo>
                    <a:lnTo>
                      <a:pt x="416" y="170"/>
                    </a:lnTo>
                    <a:lnTo>
                      <a:pt x="416" y="170"/>
                    </a:lnTo>
                    <a:lnTo>
                      <a:pt x="420" y="170"/>
                    </a:lnTo>
                    <a:lnTo>
                      <a:pt x="426" y="170"/>
                    </a:lnTo>
                    <a:lnTo>
                      <a:pt x="432" y="170"/>
                    </a:lnTo>
                    <a:lnTo>
                      <a:pt x="434" y="170"/>
                    </a:lnTo>
                    <a:lnTo>
                      <a:pt x="436" y="170"/>
                    </a:lnTo>
                    <a:lnTo>
                      <a:pt x="436" y="170"/>
                    </a:lnTo>
                    <a:lnTo>
                      <a:pt x="438" y="170"/>
                    </a:lnTo>
                    <a:lnTo>
                      <a:pt x="440" y="168"/>
                    </a:lnTo>
                    <a:lnTo>
                      <a:pt x="442" y="168"/>
                    </a:lnTo>
                    <a:lnTo>
                      <a:pt x="446" y="168"/>
                    </a:lnTo>
                    <a:lnTo>
                      <a:pt x="446" y="168"/>
                    </a:lnTo>
                    <a:lnTo>
                      <a:pt x="446" y="166"/>
                    </a:lnTo>
                    <a:lnTo>
                      <a:pt x="446" y="166"/>
                    </a:lnTo>
                    <a:lnTo>
                      <a:pt x="446" y="166"/>
                    </a:lnTo>
                    <a:lnTo>
                      <a:pt x="446" y="166"/>
                    </a:lnTo>
                    <a:lnTo>
                      <a:pt x="446" y="166"/>
                    </a:lnTo>
                    <a:close/>
                    <a:moveTo>
                      <a:pt x="132" y="162"/>
                    </a:moveTo>
                    <a:lnTo>
                      <a:pt x="132" y="162"/>
                    </a:lnTo>
                    <a:lnTo>
                      <a:pt x="134" y="162"/>
                    </a:lnTo>
                    <a:lnTo>
                      <a:pt x="134" y="162"/>
                    </a:lnTo>
                    <a:lnTo>
                      <a:pt x="134" y="160"/>
                    </a:lnTo>
                    <a:lnTo>
                      <a:pt x="134" y="160"/>
                    </a:lnTo>
                    <a:lnTo>
                      <a:pt x="136" y="160"/>
                    </a:lnTo>
                    <a:lnTo>
                      <a:pt x="134" y="158"/>
                    </a:lnTo>
                    <a:lnTo>
                      <a:pt x="134" y="158"/>
                    </a:lnTo>
                    <a:lnTo>
                      <a:pt x="134" y="158"/>
                    </a:lnTo>
                    <a:lnTo>
                      <a:pt x="130" y="160"/>
                    </a:lnTo>
                    <a:lnTo>
                      <a:pt x="130" y="160"/>
                    </a:lnTo>
                    <a:lnTo>
                      <a:pt x="128" y="160"/>
                    </a:lnTo>
                    <a:lnTo>
                      <a:pt x="128" y="162"/>
                    </a:lnTo>
                    <a:lnTo>
                      <a:pt x="130" y="162"/>
                    </a:lnTo>
                    <a:lnTo>
                      <a:pt x="132" y="162"/>
                    </a:lnTo>
                    <a:close/>
                    <a:moveTo>
                      <a:pt x="122" y="140"/>
                    </a:moveTo>
                    <a:lnTo>
                      <a:pt x="124" y="140"/>
                    </a:lnTo>
                    <a:lnTo>
                      <a:pt x="124" y="140"/>
                    </a:lnTo>
                    <a:lnTo>
                      <a:pt x="124" y="140"/>
                    </a:lnTo>
                    <a:lnTo>
                      <a:pt x="124" y="140"/>
                    </a:lnTo>
                    <a:lnTo>
                      <a:pt x="128" y="138"/>
                    </a:lnTo>
                    <a:lnTo>
                      <a:pt x="130" y="138"/>
                    </a:lnTo>
                    <a:lnTo>
                      <a:pt x="132" y="136"/>
                    </a:lnTo>
                    <a:lnTo>
                      <a:pt x="132" y="136"/>
                    </a:lnTo>
                    <a:lnTo>
                      <a:pt x="130" y="136"/>
                    </a:lnTo>
                    <a:lnTo>
                      <a:pt x="130" y="136"/>
                    </a:lnTo>
                    <a:lnTo>
                      <a:pt x="128" y="136"/>
                    </a:lnTo>
                    <a:lnTo>
                      <a:pt x="126" y="136"/>
                    </a:lnTo>
                    <a:lnTo>
                      <a:pt x="126" y="136"/>
                    </a:lnTo>
                    <a:lnTo>
                      <a:pt x="126" y="136"/>
                    </a:lnTo>
                    <a:lnTo>
                      <a:pt x="122" y="136"/>
                    </a:lnTo>
                    <a:lnTo>
                      <a:pt x="120" y="138"/>
                    </a:lnTo>
                    <a:lnTo>
                      <a:pt x="118" y="138"/>
                    </a:lnTo>
                    <a:lnTo>
                      <a:pt x="118" y="138"/>
                    </a:lnTo>
                    <a:lnTo>
                      <a:pt x="120" y="138"/>
                    </a:lnTo>
                    <a:lnTo>
                      <a:pt x="122" y="138"/>
                    </a:lnTo>
                    <a:lnTo>
                      <a:pt x="122" y="138"/>
                    </a:lnTo>
                    <a:lnTo>
                      <a:pt x="122" y="138"/>
                    </a:lnTo>
                    <a:lnTo>
                      <a:pt x="122" y="138"/>
                    </a:lnTo>
                    <a:lnTo>
                      <a:pt x="122" y="140"/>
                    </a:lnTo>
                    <a:close/>
                    <a:moveTo>
                      <a:pt x="550" y="104"/>
                    </a:moveTo>
                    <a:lnTo>
                      <a:pt x="550" y="102"/>
                    </a:lnTo>
                    <a:lnTo>
                      <a:pt x="550" y="102"/>
                    </a:lnTo>
                    <a:lnTo>
                      <a:pt x="550" y="100"/>
                    </a:lnTo>
                    <a:lnTo>
                      <a:pt x="546" y="100"/>
                    </a:lnTo>
                    <a:lnTo>
                      <a:pt x="544" y="100"/>
                    </a:lnTo>
                    <a:lnTo>
                      <a:pt x="542" y="100"/>
                    </a:lnTo>
                    <a:lnTo>
                      <a:pt x="540" y="100"/>
                    </a:lnTo>
                    <a:lnTo>
                      <a:pt x="538" y="102"/>
                    </a:lnTo>
                    <a:lnTo>
                      <a:pt x="538" y="104"/>
                    </a:lnTo>
                    <a:lnTo>
                      <a:pt x="540" y="106"/>
                    </a:lnTo>
                    <a:lnTo>
                      <a:pt x="544" y="106"/>
                    </a:lnTo>
                    <a:lnTo>
                      <a:pt x="552" y="106"/>
                    </a:lnTo>
                    <a:lnTo>
                      <a:pt x="554" y="104"/>
                    </a:lnTo>
                    <a:lnTo>
                      <a:pt x="554" y="104"/>
                    </a:lnTo>
                    <a:lnTo>
                      <a:pt x="550" y="104"/>
                    </a:lnTo>
                    <a:close/>
                    <a:moveTo>
                      <a:pt x="546" y="90"/>
                    </a:moveTo>
                    <a:lnTo>
                      <a:pt x="548" y="86"/>
                    </a:lnTo>
                    <a:lnTo>
                      <a:pt x="548" y="82"/>
                    </a:lnTo>
                    <a:lnTo>
                      <a:pt x="546" y="82"/>
                    </a:lnTo>
                    <a:lnTo>
                      <a:pt x="544" y="82"/>
                    </a:lnTo>
                    <a:lnTo>
                      <a:pt x="544" y="84"/>
                    </a:lnTo>
                    <a:lnTo>
                      <a:pt x="542" y="86"/>
                    </a:lnTo>
                    <a:lnTo>
                      <a:pt x="544" y="92"/>
                    </a:lnTo>
                    <a:lnTo>
                      <a:pt x="546" y="90"/>
                    </a:lnTo>
                    <a:close/>
                    <a:moveTo>
                      <a:pt x="12" y="72"/>
                    </a:moveTo>
                    <a:lnTo>
                      <a:pt x="10" y="72"/>
                    </a:lnTo>
                    <a:lnTo>
                      <a:pt x="10" y="72"/>
                    </a:lnTo>
                    <a:lnTo>
                      <a:pt x="6" y="72"/>
                    </a:lnTo>
                    <a:lnTo>
                      <a:pt x="6" y="72"/>
                    </a:lnTo>
                    <a:lnTo>
                      <a:pt x="4" y="72"/>
                    </a:lnTo>
                    <a:lnTo>
                      <a:pt x="2" y="72"/>
                    </a:lnTo>
                    <a:lnTo>
                      <a:pt x="2" y="72"/>
                    </a:lnTo>
                    <a:lnTo>
                      <a:pt x="0" y="72"/>
                    </a:lnTo>
                    <a:lnTo>
                      <a:pt x="2" y="74"/>
                    </a:lnTo>
                    <a:lnTo>
                      <a:pt x="4" y="74"/>
                    </a:lnTo>
                    <a:lnTo>
                      <a:pt x="8" y="74"/>
                    </a:lnTo>
                    <a:lnTo>
                      <a:pt x="10" y="74"/>
                    </a:lnTo>
                    <a:lnTo>
                      <a:pt x="12" y="72"/>
                    </a:lnTo>
                    <a:close/>
                    <a:moveTo>
                      <a:pt x="562" y="66"/>
                    </a:moveTo>
                    <a:lnTo>
                      <a:pt x="562" y="66"/>
                    </a:lnTo>
                    <a:lnTo>
                      <a:pt x="558" y="68"/>
                    </a:lnTo>
                    <a:lnTo>
                      <a:pt x="558" y="68"/>
                    </a:lnTo>
                    <a:lnTo>
                      <a:pt x="558" y="70"/>
                    </a:lnTo>
                    <a:lnTo>
                      <a:pt x="560" y="70"/>
                    </a:lnTo>
                    <a:lnTo>
                      <a:pt x="562" y="68"/>
                    </a:lnTo>
                    <a:lnTo>
                      <a:pt x="564" y="68"/>
                    </a:lnTo>
                    <a:lnTo>
                      <a:pt x="564" y="66"/>
                    </a:lnTo>
                    <a:lnTo>
                      <a:pt x="562" y="66"/>
                    </a:lnTo>
                    <a:close/>
                    <a:moveTo>
                      <a:pt x="554" y="60"/>
                    </a:moveTo>
                    <a:lnTo>
                      <a:pt x="554" y="58"/>
                    </a:lnTo>
                    <a:lnTo>
                      <a:pt x="552" y="60"/>
                    </a:lnTo>
                    <a:lnTo>
                      <a:pt x="550" y="60"/>
                    </a:lnTo>
                    <a:lnTo>
                      <a:pt x="550" y="62"/>
                    </a:lnTo>
                    <a:lnTo>
                      <a:pt x="550" y="64"/>
                    </a:lnTo>
                    <a:lnTo>
                      <a:pt x="550" y="66"/>
                    </a:lnTo>
                    <a:lnTo>
                      <a:pt x="552" y="64"/>
                    </a:lnTo>
                    <a:lnTo>
                      <a:pt x="554" y="64"/>
                    </a:lnTo>
                    <a:lnTo>
                      <a:pt x="552" y="62"/>
                    </a:lnTo>
                    <a:lnTo>
                      <a:pt x="554" y="60"/>
                    </a:lnTo>
                    <a:lnTo>
                      <a:pt x="554" y="60"/>
                    </a:lnTo>
                    <a:close/>
                    <a:moveTo>
                      <a:pt x="572" y="38"/>
                    </a:moveTo>
                    <a:lnTo>
                      <a:pt x="566" y="40"/>
                    </a:lnTo>
                    <a:lnTo>
                      <a:pt x="562" y="40"/>
                    </a:lnTo>
                    <a:lnTo>
                      <a:pt x="560" y="42"/>
                    </a:lnTo>
                    <a:lnTo>
                      <a:pt x="560" y="42"/>
                    </a:lnTo>
                    <a:lnTo>
                      <a:pt x="564" y="42"/>
                    </a:lnTo>
                    <a:lnTo>
                      <a:pt x="570" y="42"/>
                    </a:lnTo>
                    <a:lnTo>
                      <a:pt x="574" y="42"/>
                    </a:lnTo>
                    <a:lnTo>
                      <a:pt x="576" y="40"/>
                    </a:lnTo>
                    <a:lnTo>
                      <a:pt x="576" y="38"/>
                    </a:lnTo>
                    <a:lnTo>
                      <a:pt x="572" y="38"/>
                    </a:lnTo>
                    <a:close/>
                    <a:moveTo>
                      <a:pt x="570" y="18"/>
                    </a:moveTo>
                    <a:lnTo>
                      <a:pt x="572" y="18"/>
                    </a:lnTo>
                    <a:lnTo>
                      <a:pt x="574" y="18"/>
                    </a:lnTo>
                    <a:lnTo>
                      <a:pt x="572" y="16"/>
                    </a:lnTo>
                    <a:lnTo>
                      <a:pt x="570" y="16"/>
                    </a:lnTo>
                    <a:lnTo>
                      <a:pt x="568" y="14"/>
                    </a:lnTo>
                    <a:lnTo>
                      <a:pt x="566" y="14"/>
                    </a:lnTo>
                    <a:lnTo>
                      <a:pt x="566" y="16"/>
                    </a:lnTo>
                    <a:lnTo>
                      <a:pt x="566" y="16"/>
                    </a:lnTo>
                    <a:lnTo>
                      <a:pt x="568" y="18"/>
                    </a:lnTo>
                    <a:lnTo>
                      <a:pt x="570" y="18"/>
                    </a:lnTo>
                    <a:close/>
                    <a:moveTo>
                      <a:pt x="316" y="14"/>
                    </a:moveTo>
                    <a:lnTo>
                      <a:pt x="322" y="14"/>
                    </a:lnTo>
                    <a:lnTo>
                      <a:pt x="324" y="16"/>
                    </a:lnTo>
                    <a:lnTo>
                      <a:pt x="326" y="16"/>
                    </a:lnTo>
                    <a:lnTo>
                      <a:pt x="328" y="14"/>
                    </a:lnTo>
                    <a:lnTo>
                      <a:pt x="330" y="12"/>
                    </a:lnTo>
                    <a:lnTo>
                      <a:pt x="330" y="12"/>
                    </a:lnTo>
                    <a:lnTo>
                      <a:pt x="326" y="10"/>
                    </a:lnTo>
                    <a:lnTo>
                      <a:pt x="318" y="8"/>
                    </a:lnTo>
                    <a:lnTo>
                      <a:pt x="314" y="10"/>
                    </a:lnTo>
                    <a:lnTo>
                      <a:pt x="308" y="10"/>
                    </a:lnTo>
                    <a:lnTo>
                      <a:pt x="308" y="10"/>
                    </a:lnTo>
                    <a:lnTo>
                      <a:pt x="308" y="10"/>
                    </a:lnTo>
                    <a:lnTo>
                      <a:pt x="312" y="12"/>
                    </a:lnTo>
                    <a:lnTo>
                      <a:pt x="316" y="14"/>
                    </a:lnTo>
                    <a:close/>
                    <a:moveTo>
                      <a:pt x="640" y="22"/>
                    </a:moveTo>
                    <a:lnTo>
                      <a:pt x="638" y="20"/>
                    </a:lnTo>
                    <a:lnTo>
                      <a:pt x="634" y="20"/>
                    </a:lnTo>
                    <a:lnTo>
                      <a:pt x="632" y="20"/>
                    </a:lnTo>
                    <a:lnTo>
                      <a:pt x="628" y="20"/>
                    </a:lnTo>
                    <a:lnTo>
                      <a:pt x="620" y="18"/>
                    </a:lnTo>
                    <a:lnTo>
                      <a:pt x="616" y="18"/>
                    </a:lnTo>
                    <a:lnTo>
                      <a:pt x="606" y="18"/>
                    </a:lnTo>
                    <a:lnTo>
                      <a:pt x="604" y="18"/>
                    </a:lnTo>
                    <a:lnTo>
                      <a:pt x="602" y="18"/>
                    </a:lnTo>
                    <a:lnTo>
                      <a:pt x="598" y="18"/>
                    </a:lnTo>
                    <a:lnTo>
                      <a:pt x="598" y="18"/>
                    </a:lnTo>
                    <a:lnTo>
                      <a:pt x="596" y="18"/>
                    </a:lnTo>
                    <a:lnTo>
                      <a:pt x="594" y="20"/>
                    </a:lnTo>
                    <a:lnTo>
                      <a:pt x="592" y="20"/>
                    </a:lnTo>
                    <a:lnTo>
                      <a:pt x="588" y="22"/>
                    </a:lnTo>
                    <a:lnTo>
                      <a:pt x="586" y="22"/>
                    </a:lnTo>
                    <a:lnTo>
                      <a:pt x="586" y="22"/>
                    </a:lnTo>
                    <a:lnTo>
                      <a:pt x="582" y="22"/>
                    </a:lnTo>
                    <a:lnTo>
                      <a:pt x="580" y="22"/>
                    </a:lnTo>
                    <a:lnTo>
                      <a:pt x="578" y="22"/>
                    </a:lnTo>
                    <a:lnTo>
                      <a:pt x="576" y="22"/>
                    </a:lnTo>
                    <a:lnTo>
                      <a:pt x="574" y="22"/>
                    </a:lnTo>
                    <a:lnTo>
                      <a:pt x="572" y="22"/>
                    </a:lnTo>
                    <a:lnTo>
                      <a:pt x="568" y="22"/>
                    </a:lnTo>
                    <a:lnTo>
                      <a:pt x="568" y="20"/>
                    </a:lnTo>
                    <a:lnTo>
                      <a:pt x="564" y="20"/>
                    </a:lnTo>
                    <a:lnTo>
                      <a:pt x="560" y="22"/>
                    </a:lnTo>
                    <a:lnTo>
                      <a:pt x="550" y="24"/>
                    </a:lnTo>
                    <a:lnTo>
                      <a:pt x="550" y="24"/>
                    </a:lnTo>
                    <a:lnTo>
                      <a:pt x="546" y="24"/>
                    </a:lnTo>
                    <a:lnTo>
                      <a:pt x="544" y="26"/>
                    </a:lnTo>
                    <a:lnTo>
                      <a:pt x="538" y="26"/>
                    </a:lnTo>
                    <a:lnTo>
                      <a:pt x="536" y="28"/>
                    </a:lnTo>
                    <a:lnTo>
                      <a:pt x="528" y="28"/>
                    </a:lnTo>
                    <a:lnTo>
                      <a:pt x="528" y="28"/>
                    </a:lnTo>
                    <a:lnTo>
                      <a:pt x="528" y="30"/>
                    </a:lnTo>
                    <a:lnTo>
                      <a:pt x="526" y="30"/>
                    </a:lnTo>
                    <a:lnTo>
                      <a:pt x="524" y="30"/>
                    </a:lnTo>
                    <a:lnTo>
                      <a:pt x="524" y="30"/>
                    </a:lnTo>
                    <a:lnTo>
                      <a:pt x="526" y="28"/>
                    </a:lnTo>
                    <a:lnTo>
                      <a:pt x="532" y="26"/>
                    </a:lnTo>
                    <a:lnTo>
                      <a:pt x="534" y="26"/>
                    </a:lnTo>
                    <a:lnTo>
                      <a:pt x="540" y="24"/>
                    </a:lnTo>
                    <a:lnTo>
                      <a:pt x="542" y="24"/>
                    </a:lnTo>
                    <a:lnTo>
                      <a:pt x="544" y="22"/>
                    </a:lnTo>
                    <a:lnTo>
                      <a:pt x="548" y="20"/>
                    </a:lnTo>
                    <a:lnTo>
                      <a:pt x="550" y="20"/>
                    </a:lnTo>
                    <a:lnTo>
                      <a:pt x="550" y="18"/>
                    </a:lnTo>
                    <a:lnTo>
                      <a:pt x="550" y="18"/>
                    </a:lnTo>
                    <a:lnTo>
                      <a:pt x="550" y="16"/>
                    </a:lnTo>
                    <a:lnTo>
                      <a:pt x="550" y="16"/>
                    </a:lnTo>
                    <a:lnTo>
                      <a:pt x="550" y="16"/>
                    </a:lnTo>
                    <a:lnTo>
                      <a:pt x="546" y="16"/>
                    </a:lnTo>
                    <a:lnTo>
                      <a:pt x="538" y="16"/>
                    </a:lnTo>
                    <a:lnTo>
                      <a:pt x="534" y="16"/>
                    </a:lnTo>
                    <a:lnTo>
                      <a:pt x="532" y="16"/>
                    </a:lnTo>
                    <a:lnTo>
                      <a:pt x="532" y="16"/>
                    </a:lnTo>
                    <a:lnTo>
                      <a:pt x="530" y="16"/>
                    </a:lnTo>
                    <a:lnTo>
                      <a:pt x="530" y="18"/>
                    </a:lnTo>
                    <a:lnTo>
                      <a:pt x="528" y="18"/>
                    </a:lnTo>
                    <a:lnTo>
                      <a:pt x="528" y="18"/>
                    </a:lnTo>
                    <a:lnTo>
                      <a:pt x="526" y="20"/>
                    </a:lnTo>
                    <a:lnTo>
                      <a:pt x="520" y="20"/>
                    </a:lnTo>
                    <a:lnTo>
                      <a:pt x="518" y="18"/>
                    </a:lnTo>
                    <a:lnTo>
                      <a:pt x="512" y="16"/>
                    </a:lnTo>
                    <a:lnTo>
                      <a:pt x="496" y="16"/>
                    </a:lnTo>
                    <a:lnTo>
                      <a:pt x="488" y="16"/>
                    </a:lnTo>
                    <a:lnTo>
                      <a:pt x="476" y="16"/>
                    </a:lnTo>
                    <a:lnTo>
                      <a:pt x="470" y="16"/>
                    </a:lnTo>
                    <a:lnTo>
                      <a:pt x="468" y="16"/>
                    </a:lnTo>
                    <a:lnTo>
                      <a:pt x="468" y="16"/>
                    </a:lnTo>
                    <a:lnTo>
                      <a:pt x="470" y="14"/>
                    </a:lnTo>
                    <a:lnTo>
                      <a:pt x="472" y="14"/>
                    </a:lnTo>
                    <a:lnTo>
                      <a:pt x="526" y="14"/>
                    </a:lnTo>
                    <a:lnTo>
                      <a:pt x="534" y="12"/>
                    </a:lnTo>
                    <a:lnTo>
                      <a:pt x="540" y="12"/>
                    </a:lnTo>
                    <a:lnTo>
                      <a:pt x="546" y="12"/>
                    </a:lnTo>
                    <a:lnTo>
                      <a:pt x="550" y="10"/>
                    </a:lnTo>
                    <a:lnTo>
                      <a:pt x="550" y="10"/>
                    </a:lnTo>
                    <a:lnTo>
                      <a:pt x="550" y="10"/>
                    </a:lnTo>
                    <a:lnTo>
                      <a:pt x="548" y="8"/>
                    </a:lnTo>
                    <a:lnTo>
                      <a:pt x="548" y="8"/>
                    </a:lnTo>
                    <a:lnTo>
                      <a:pt x="542" y="8"/>
                    </a:lnTo>
                    <a:lnTo>
                      <a:pt x="534" y="8"/>
                    </a:lnTo>
                    <a:lnTo>
                      <a:pt x="530" y="8"/>
                    </a:lnTo>
                    <a:lnTo>
                      <a:pt x="530" y="8"/>
                    </a:lnTo>
                    <a:lnTo>
                      <a:pt x="530" y="6"/>
                    </a:lnTo>
                    <a:lnTo>
                      <a:pt x="526" y="6"/>
                    </a:lnTo>
                    <a:lnTo>
                      <a:pt x="524" y="6"/>
                    </a:lnTo>
                    <a:lnTo>
                      <a:pt x="522" y="6"/>
                    </a:lnTo>
                    <a:lnTo>
                      <a:pt x="520" y="4"/>
                    </a:lnTo>
                    <a:lnTo>
                      <a:pt x="510" y="4"/>
                    </a:lnTo>
                    <a:lnTo>
                      <a:pt x="502" y="4"/>
                    </a:lnTo>
                    <a:lnTo>
                      <a:pt x="494" y="4"/>
                    </a:lnTo>
                    <a:lnTo>
                      <a:pt x="490" y="4"/>
                    </a:lnTo>
                    <a:lnTo>
                      <a:pt x="482" y="4"/>
                    </a:lnTo>
                    <a:lnTo>
                      <a:pt x="474" y="4"/>
                    </a:lnTo>
                    <a:lnTo>
                      <a:pt x="470" y="4"/>
                    </a:lnTo>
                    <a:lnTo>
                      <a:pt x="458" y="6"/>
                    </a:lnTo>
                    <a:lnTo>
                      <a:pt x="456" y="6"/>
                    </a:lnTo>
                    <a:lnTo>
                      <a:pt x="454" y="6"/>
                    </a:lnTo>
                    <a:lnTo>
                      <a:pt x="456" y="4"/>
                    </a:lnTo>
                    <a:lnTo>
                      <a:pt x="460" y="4"/>
                    </a:lnTo>
                    <a:lnTo>
                      <a:pt x="474" y="4"/>
                    </a:lnTo>
                    <a:lnTo>
                      <a:pt x="496" y="4"/>
                    </a:lnTo>
                    <a:lnTo>
                      <a:pt x="510" y="4"/>
                    </a:lnTo>
                    <a:lnTo>
                      <a:pt x="512" y="4"/>
                    </a:lnTo>
                    <a:lnTo>
                      <a:pt x="514" y="2"/>
                    </a:lnTo>
                    <a:lnTo>
                      <a:pt x="512" y="2"/>
                    </a:lnTo>
                    <a:lnTo>
                      <a:pt x="502" y="2"/>
                    </a:lnTo>
                    <a:lnTo>
                      <a:pt x="498" y="2"/>
                    </a:lnTo>
                    <a:lnTo>
                      <a:pt x="490" y="2"/>
                    </a:lnTo>
                    <a:lnTo>
                      <a:pt x="490" y="2"/>
                    </a:lnTo>
                    <a:lnTo>
                      <a:pt x="486" y="0"/>
                    </a:lnTo>
                    <a:lnTo>
                      <a:pt x="478" y="0"/>
                    </a:lnTo>
                    <a:lnTo>
                      <a:pt x="470" y="0"/>
                    </a:lnTo>
                    <a:lnTo>
                      <a:pt x="450" y="0"/>
                    </a:lnTo>
                    <a:lnTo>
                      <a:pt x="446" y="0"/>
                    </a:lnTo>
                    <a:lnTo>
                      <a:pt x="440" y="0"/>
                    </a:lnTo>
                    <a:lnTo>
                      <a:pt x="438" y="0"/>
                    </a:lnTo>
                    <a:lnTo>
                      <a:pt x="436" y="0"/>
                    </a:lnTo>
                    <a:lnTo>
                      <a:pt x="434" y="0"/>
                    </a:lnTo>
                    <a:lnTo>
                      <a:pt x="432" y="0"/>
                    </a:lnTo>
                    <a:lnTo>
                      <a:pt x="428" y="0"/>
                    </a:lnTo>
                    <a:lnTo>
                      <a:pt x="426" y="0"/>
                    </a:lnTo>
                    <a:lnTo>
                      <a:pt x="416" y="0"/>
                    </a:lnTo>
                    <a:lnTo>
                      <a:pt x="414" y="0"/>
                    </a:lnTo>
                    <a:lnTo>
                      <a:pt x="414" y="0"/>
                    </a:lnTo>
                    <a:lnTo>
                      <a:pt x="414" y="0"/>
                    </a:lnTo>
                    <a:lnTo>
                      <a:pt x="414" y="0"/>
                    </a:lnTo>
                    <a:lnTo>
                      <a:pt x="410" y="0"/>
                    </a:lnTo>
                    <a:lnTo>
                      <a:pt x="406" y="0"/>
                    </a:lnTo>
                    <a:lnTo>
                      <a:pt x="404" y="0"/>
                    </a:lnTo>
                    <a:lnTo>
                      <a:pt x="404" y="0"/>
                    </a:lnTo>
                    <a:lnTo>
                      <a:pt x="402" y="2"/>
                    </a:lnTo>
                    <a:lnTo>
                      <a:pt x="400" y="2"/>
                    </a:lnTo>
                    <a:lnTo>
                      <a:pt x="400" y="2"/>
                    </a:lnTo>
                    <a:lnTo>
                      <a:pt x="396" y="2"/>
                    </a:lnTo>
                    <a:lnTo>
                      <a:pt x="396" y="2"/>
                    </a:lnTo>
                    <a:lnTo>
                      <a:pt x="394" y="2"/>
                    </a:lnTo>
                    <a:lnTo>
                      <a:pt x="394" y="2"/>
                    </a:lnTo>
                    <a:lnTo>
                      <a:pt x="394" y="2"/>
                    </a:lnTo>
                    <a:lnTo>
                      <a:pt x="396" y="2"/>
                    </a:lnTo>
                    <a:lnTo>
                      <a:pt x="400" y="4"/>
                    </a:lnTo>
                    <a:lnTo>
                      <a:pt x="400" y="4"/>
                    </a:lnTo>
                    <a:lnTo>
                      <a:pt x="400" y="4"/>
                    </a:lnTo>
                    <a:lnTo>
                      <a:pt x="398" y="6"/>
                    </a:lnTo>
                    <a:lnTo>
                      <a:pt x="398" y="6"/>
                    </a:lnTo>
                    <a:lnTo>
                      <a:pt x="398" y="6"/>
                    </a:lnTo>
                    <a:lnTo>
                      <a:pt x="396" y="6"/>
                    </a:lnTo>
                    <a:lnTo>
                      <a:pt x="392" y="4"/>
                    </a:lnTo>
                    <a:lnTo>
                      <a:pt x="388" y="4"/>
                    </a:lnTo>
                    <a:lnTo>
                      <a:pt x="386" y="4"/>
                    </a:lnTo>
                    <a:lnTo>
                      <a:pt x="384" y="2"/>
                    </a:lnTo>
                    <a:lnTo>
                      <a:pt x="380" y="2"/>
                    </a:lnTo>
                    <a:lnTo>
                      <a:pt x="376" y="2"/>
                    </a:lnTo>
                    <a:lnTo>
                      <a:pt x="372" y="4"/>
                    </a:lnTo>
                    <a:lnTo>
                      <a:pt x="368" y="4"/>
                    </a:lnTo>
                    <a:lnTo>
                      <a:pt x="366" y="4"/>
                    </a:lnTo>
                    <a:lnTo>
                      <a:pt x="366" y="4"/>
                    </a:lnTo>
                    <a:lnTo>
                      <a:pt x="364" y="4"/>
                    </a:lnTo>
                    <a:lnTo>
                      <a:pt x="362" y="4"/>
                    </a:lnTo>
                    <a:lnTo>
                      <a:pt x="360" y="4"/>
                    </a:lnTo>
                    <a:lnTo>
                      <a:pt x="356" y="2"/>
                    </a:lnTo>
                    <a:lnTo>
                      <a:pt x="354" y="2"/>
                    </a:lnTo>
                    <a:lnTo>
                      <a:pt x="352" y="4"/>
                    </a:lnTo>
                    <a:lnTo>
                      <a:pt x="342" y="4"/>
                    </a:lnTo>
                    <a:lnTo>
                      <a:pt x="338" y="4"/>
                    </a:lnTo>
                    <a:lnTo>
                      <a:pt x="332" y="4"/>
                    </a:lnTo>
                    <a:lnTo>
                      <a:pt x="330" y="6"/>
                    </a:lnTo>
                    <a:lnTo>
                      <a:pt x="326" y="4"/>
                    </a:lnTo>
                    <a:lnTo>
                      <a:pt x="322" y="4"/>
                    </a:lnTo>
                    <a:lnTo>
                      <a:pt x="320" y="6"/>
                    </a:lnTo>
                    <a:lnTo>
                      <a:pt x="322" y="8"/>
                    </a:lnTo>
                    <a:lnTo>
                      <a:pt x="324" y="8"/>
                    </a:lnTo>
                    <a:lnTo>
                      <a:pt x="330" y="8"/>
                    </a:lnTo>
                    <a:lnTo>
                      <a:pt x="332" y="6"/>
                    </a:lnTo>
                    <a:lnTo>
                      <a:pt x="334" y="6"/>
                    </a:lnTo>
                    <a:lnTo>
                      <a:pt x="340" y="8"/>
                    </a:lnTo>
                    <a:lnTo>
                      <a:pt x="364" y="8"/>
                    </a:lnTo>
                    <a:lnTo>
                      <a:pt x="366" y="8"/>
                    </a:lnTo>
                    <a:lnTo>
                      <a:pt x="364" y="8"/>
                    </a:lnTo>
                    <a:lnTo>
                      <a:pt x="360" y="8"/>
                    </a:lnTo>
                    <a:lnTo>
                      <a:pt x="358" y="8"/>
                    </a:lnTo>
                    <a:lnTo>
                      <a:pt x="358" y="8"/>
                    </a:lnTo>
                    <a:lnTo>
                      <a:pt x="356" y="8"/>
                    </a:lnTo>
                    <a:lnTo>
                      <a:pt x="354" y="8"/>
                    </a:lnTo>
                    <a:lnTo>
                      <a:pt x="330" y="8"/>
                    </a:lnTo>
                    <a:lnTo>
                      <a:pt x="328" y="8"/>
                    </a:lnTo>
                    <a:lnTo>
                      <a:pt x="326" y="8"/>
                    </a:lnTo>
                    <a:lnTo>
                      <a:pt x="326" y="8"/>
                    </a:lnTo>
                    <a:lnTo>
                      <a:pt x="334" y="10"/>
                    </a:lnTo>
                    <a:lnTo>
                      <a:pt x="336" y="12"/>
                    </a:lnTo>
                    <a:lnTo>
                      <a:pt x="334" y="12"/>
                    </a:lnTo>
                    <a:lnTo>
                      <a:pt x="334" y="12"/>
                    </a:lnTo>
                    <a:lnTo>
                      <a:pt x="332" y="14"/>
                    </a:lnTo>
                    <a:lnTo>
                      <a:pt x="328" y="16"/>
                    </a:lnTo>
                    <a:lnTo>
                      <a:pt x="328" y="16"/>
                    </a:lnTo>
                    <a:lnTo>
                      <a:pt x="328" y="16"/>
                    </a:lnTo>
                    <a:lnTo>
                      <a:pt x="328" y="18"/>
                    </a:lnTo>
                    <a:lnTo>
                      <a:pt x="328" y="18"/>
                    </a:lnTo>
                    <a:lnTo>
                      <a:pt x="326" y="18"/>
                    </a:lnTo>
                    <a:lnTo>
                      <a:pt x="326" y="18"/>
                    </a:lnTo>
                    <a:lnTo>
                      <a:pt x="324" y="18"/>
                    </a:lnTo>
                    <a:lnTo>
                      <a:pt x="320" y="18"/>
                    </a:lnTo>
                    <a:lnTo>
                      <a:pt x="310" y="16"/>
                    </a:lnTo>
                    <a:lnTo>
                      <a:pt x="304" y="14"/>
                    </a:lnTo>
                    <a:lnTo>
                      <a:pt x="292" y="12"/>
                    </a:lnTo>
                    <a:lnTo>
                      <a:pt x="282" y="12"/>
                    </a:lnTo>
                    <a:lnTo>
                      <a:pt x="274" y="12"/>
                    </a:lnTo>
                    <a:lnTo>
                      <a:pt x="272" y="12"/>
                    </a:lnTo>
                    <a:lnTo>
                      <a:pt x="272" y="12"/>
                    </a:lnTo>
                    <a:lnTo>
                      <a:pt x="272" y="14"/>
                    </a:lnTo>
                    <a:lnTo>
                      <a:pt x="274" y="14"/>
                    </a:lnTo>
                    <a:lnTo>
                      <a:pt x="280" y="16"/>
                    </a:lnTo>
                    <a:lnTo>
                      <a:pt x="280" y="18"/>
                    </a:lnTo>
                    <a:lnTo>
                      <a:pt x="280" y="18"/>
                    </a:lnTo>
                    <a:lnTo>
                      <a:pt x="278" y="18"/>
                    </a:lnTo>
                    <a:lnTo>
                      <a:pt x="272" y="18"/>
                    </a:lnTo>
                    <a:lnTo>
                      <a:pt x="268" y="18"/>
                    </a:lnTo>
                    <a:lnTo>
                      <a:pt x="264" y="16"/>
                    </a:lnTo>
                    <a:lnTo>
                      <a:pt x="262" y="16"/>
                    </a:lnTo>
                    <a:lnTo>
                      <a:pt x="254" y="12"/>
                    </a:lnTo>
                    <a:lnTo>
                      <a:pt x="252" y="12"/>
                    </a:lnTo>
                    <a:lnTo>
                      <a:pt x="250" y="14"/>
                    </a:lnTo>
                    <a:lnTo>
                      <a:pt x="248" y="14"/>
                    </a:lnTo>
                    <a:lnTo>
                      <a:pt x="250" y="16"/>
                    </a:lnTo>
                    <a:lnTo>
                      <a:pt x="248" y="16"/>
                    </a:lnTo>
                    <a:lnTo>
                      <a:pt x="246" y="18"/>
                    </a:lnTo>
                    <a:lnTo>
                      <a:pt x="246" y="18"/>
                    </a:lnTo>
                    <a:lnTo>
                      <a:pt x="244" y="18"/>
                    </a:lnTo>
                    <a:lnTo>
                      <a:pt x="242" y="20"/>
                    </a:lnTo>
                    <a:lnTo>
                      <a:pt x="240" y="20"/>
                    </a:lnTo>
                    <a:lnTo>
                      <a:pt x="240" y="20"/>
                    </a:lnTo>
                    <a:lnTo>
                      <a:pt x="240" y="20"/>
                    </a:lnTo>
                    <a:lnTo>
                      <a:pt x="244" y="16"/>
                    </a:lnTo>
                    <a:lnTo>
                      <a:pt x="244" y="14"/>
                    </a:lnTo>
                    <a:lnTo>
                      <a:pt x="244" y="14"/>
                    </a:lnTo>
                    <a:lnTo>
                      <a:pt x="242" y="14"/>
                    </a:lnTo>
                    <a:lnTo>
                      <a:pt x="240" y="12"/>
                    </a:lnTo>
                    <a:lnTo>
                      <a:pt x="238" y="12"/>
                    </a:lnTo>
                    <a:lnTo>
                      <a:pt x="236" y="12"/>
                    </a:lnTo>
                    <a:lnTo>
                      <a:pt x="230" y="12"/>
                    </a:lnTo>
                    <a:lnTo>
                      <a:pt x="228" y="14"/>
                    </a:lnTo>
                    <a:lnTo>
                      <a:pt x="228" y="14"/>
                    </a:lnTo>
                    <a:lnTo>
                      <a:pt x="220" y="14"/>
                    </a:lnTo>
                    <a:lnTo>
                      <a:pt x="218" y="14"/>
                    </a:lnTo>
                    <a:lnTo>
                      <a:pt x="206" y="14"/>
                    </a:lnTo>
                    <a:lnTo>
                      <a:pt x="196" y="16"/>
                    </a:lnTo>
                    <a:lnTo>
                      <a:pt x="190" y="16"/>
                    </a:lnTo>
                    <a:lnTo>
                      <a:pt x="190" y="16"/>
                    </a:lnTo>
                    <a:lnTo>
                      <a:pt x="192" y="18"/>
                    </a:lnTo>
                    <a:lnTo>
                      <a:pt x="194" y="18"/>
                    </a:lnTo>
                    <a:lnTo>
                      <a:pt x="196" y="18"/>
                    </a:lnTo>
                    <a:lnTo>
                      <a:pt x="198" y="20"/>
                    </a:lnTo>
                    <a:lnTo>
                      <a:pt x="204" y="22"/>
                    </a:lnTo>
                    <a:lnTo>
                      <a:pt x="206" y="22"/>
                    </a:lnTo>
                    <a:lnTo>
                      <a:pt x="208" y="22"/>
                    </a:lnTo>
                    <a:lnTo>
                      <a:pt x="208" y="24"/>
                    </a:lnTo>
                    <a:lnTo>
                      <a:pt x="206" y="24"/>
                    </a:lnTo>
                    <a:lnTo>
                      <a:pt x="206" y="24"/>
                    </a:lnTo>
                    <a:lnTo>
                      <a:pt x="204" y="22"/>
                    </a:lnTo>
                    <a:lnTo>
                      <a:pt x="200" y="22"/>
                    </a:lnTo>
                    <a:lnTo>
                      <a:pt x="198" y="20"/>
                    </a:lnTo>
                    <a:lnTo>
                      <a:pt x="196" y="20"/>
                    </a:lnTo>
                    <a:lnTo>
                      <a:pt x="194" y="20"/>
                    </a:lnTo>
                    <a:lnTo>
                      <a:pt x="190" y="18"/>
                    </a:lnTo>
                    <a:lnTo>
                      <a:pt x="188" y="18"/>
                    </a:lnTo>
                    <a:lnTo>
                      <a:pt x="184" y="18"/>
                    </a:lnTo>
                    <a:lnTo>
                      <a:pt x="182" y="16"/>
                    </a:lnTo>
                    <a:lnTo>
                      <a:pt x="180" y="16"/>
                    </a:lnTo>
                    <a:lnTo>
                      <a:pt x="178" y="18"/>
                    </a:lnTo>
                    <a:lnTo>
                      <a:pt x="172" y="18"/>
                    </a:lnTo>
                    <a:lnTo>
                      <a:pt x="170" y="18"/>
                    </a:lnTo>
                    <a:lnTo>
                      <a:pt x="168" y="20"/>
                    </a:lnTo>
                    <a:lnTo>
                      <a:pt x="168" y="20"/>
                    </a:lnTo>
                    <a:lnTo>
                      <a:pt x="166" y="20"/>
                    </a:lnTo>
                    <a:lnTo>
                      <a:pt x="166" y="22"/>
                    </a:lnTo>
                    <a:lnTo>
                      <a:pt x="164" y="22"/>
                    </a:lnTo>
                    <a:lnTo>
                      <a:pt x="164" y="24"/>
                    </a:lnTo>
                    <a:lnTo>
                      <a:pt x="160" y="26"/>
                    </a:lnTo>
                    <a:lnTo>
                      <a:pt x="158" y="26"/>
                    </a:lnTo>
                    <a:lnTo>
                      <a:pt x="158" y="26"/>
                    </a:lnTo>
                    <a:lnTo>
                      <a:pt x="156" y="26"/>
                    </a:lnTo>
                    <a:lnTo>
                      <a:pt x="154" y="26"/>
                    </a:lnTo>
                    <a:lnTo>
                      <a:pt x="154" y="26"/>
                    </a:lnTo>
                    <a:lnTo>
                      <a:pt x="152" y="26"/>
                    </a:lnTo>
                    <a:lnTo>
                      <a:pt x="148" y="24"/>
                    </a:lnTo>
                    <a:lnTo>
                      <a:pt x="146" y="24"/>
                    </a:lnTo>
                    <a:lnTo>
                      <a:pt x="144" y="26"/>
                    </a:lnTo>
                    <a:lnTo>
                      <a:pt x="142" y="26"/>
                    </a:lnTo>
                    <a:lnTo>
                      <a:pt x="140" y="26"/>
                    </a:lnTo>
                    <a:lnTo>
                      <a:pt x="140" y="28"/>
                    </a:lnTo>
                    <a:lnTo>
                      <a:pt x="140" y="28"/>
                    </a:lnTo>
                    <a:lnTo>
                      <a:pt x="140" y="28"/>
                    </a:lnTo>
                    <a:lnTo>
                      <a:pt x="138" y="28"/>
                    </a:lnTo>
                    <a:lnTo>
                      <a:pt x="138" y="26"/>
                    </a:lnTo>
                    <a:lnTo>
                      <a:pt x="136" y="26"/>
                    </a:lnTo>
                    <a:lnTo>
                      <a:pt x="134" y="26"/>
                    </a:lnTo>
                    <a:lnTo>
                      <a:pt x="128" y="28"/>
                    </a:lnTo>
                    <a:lnTo>
                      <a:pt x="126" y="28"/>
                    </a:lnTo>
                    <a:lnTo>
                      <a:pt x="120" y="30"/>
                    </a:lnTo>
                    <a:lnTo>
                      <a:pt x="116" y="30"/>
                    </a:lnTo>
                    <a:lnTo>
                      <a:pt x="112" y="32"/>
                    </a:lnTo>
                    <a:lnTo>
                      <a:pt x="110" y="32"/>
                    </a:lnTo>
                    <a:lnTo>
                      <a:pt x="110" y="32"/>
                    </a:lnTo>
                    <a:lnTo>
                      <a:pt x="108" y="32"/>
                    </a:lnTo>
                    <a:lnTo>
                      <a:pt x="104" y="32"/>
                    </a:lnTo>
                    <a:lnTo>
                      <a:pt x="102" y="32"/>
                    </a:lnTo>
                    <a:lnTo>
                      <a:pt x="96" y="34"/>
                    </a:lnTo>
                    <a:lnTo>
                      <a:pt x="96" y="34"/>
                    </a:lnTo>
                    <a:lnTo>
                      <a:pt x="92" y="36"/>
                    </a:lnTo>
                    <a:lnTo>
                      <a:pt x="92" y="36"/>
                    </a:lnTo>
                    <a:lnTo>
                      <a:pt x="92" y="38"/>
                    </a:lnTo>
                    <a:lnTo>
                      <a:pt x="92" y="38"/>
                    </a:lnTo>
                    <a:lnTo>
                      <a:pt x="92" y="38"/>
                    </a:lnTo>
                    <a:lnTo>
                      <a:pt x="94" y="38"/>
                    </a:lnTo>
                    <a:lnTo>
                      <a:pt x="98" y="38"/>
                    </a:lnTo>
                    <a:lnTo>
                      <a:pt x="98" y="38"/>
                    </a:lnTo>
                    <a:lnTo>
                      <a:pt x="102" y="38"/>
                    </a:lnTo>
                    <a:lnTo>
                      <a:pt x="102" y="38"/>
                    </a:lnTo>
                    <a:lnTo>
                      <a:pt x="106" y="38"/>
                    </a:lnTo>
                    <a:lnTo>
                      <a:pt x="108" y="38"/>
                    </a:lnTo>
                    <a:lnTo>
                      <a:pt x="110" y="38"/>
                    </a:lnTo>
                    <a:lnTo>
                      <a:pt x="112" y="38"/>
                    </a:lnTo>
                    <a:lnTo>
                      <a:pt x="114" y="38"/>
                    </a:lnTo>
                    <a:lnTo>
                      <a:pt x="116" y="38"/>
                    </a:lnTo>
                    <a:lnTo>
                      <a:pt x="118" y="38"/>
                    </a:lnTo>
                    <a:lnTo>
                      <a:pt x="118" y="38"/>
                    </a:lnTo>
                    <a:lnTo>
                      <a:pt x="120" y="38"/>
                    </a:lnTo>
                    <a:lnTo>
                      <a:pt x="120" y="38"/>
                    </a:lnTo>
                    <a:lnTo>
                      <a:pt x="116" y="38"/>
                    </a:lnTo>
                    <a:lnTo>
                      <a:pt x="114" y="38"/>
                    </a:lnTo>
                    <a:lnTo>
                      <a:pt x="112" y="40"/>
                    </a:lnTo>
                    <a:lnTo>
                      <a:pt x="112" y="40"/>
                    </a:lnTo>
                    <a:lnTo>
                      <a:pt x="110" y="40"/>
                    </a:lnTo>
                    <a:lnTo>
                      <a:pt x="108" y="42"/>
                    </a:lnTo>
                    <a:lnTo>
                      <a:pt x="104" y="44"/>
                    </a:lnTo>
                    <a:lnTo>
                      <a:pt x="100" y="46"/>
                    </a:lnTo>
                    <a:lnTo>
                      <a:pt x="98" y="48"/>
                    </a:lnTo>
                    <a:lnTo>
                      <a:pt x="96" y="48"/>
                    </a:lnTo>
                    <a:lnTo>
                      <a:pt x="92" y="50"/>
                    </a:lnTo>
                    <a:lnTo>
                      <a:pt x="90" y="50"/>
                    </a:lnTo>
                    <a:lnTo>
                      <a:pt x="88" y="50"/>
                    </a:lnTo>
                    <a:lnTo>
                      <a:pt x="86" y="50"/>
                    </a:lnTo>
                    <a:lnTo>
                      <a:pt x="84" y="50"/>
                    </a:lnTo>
                    <a:lnTo>
                      <a:pt x="76" y="50"/>
                    </a:lnTo>
                    <a:lnTo>
                      <a:pt x="74" y="50"/>
                    </a:lnTo>
                    <a:lnTo>
                      <a:pt x="72" y="50"/>
                    </a:lnTo>
                    <a:lnTo>
                      <a:pt x="70" y="50"/>
                    </a:lnTo>
                    <a:lnTo>
                      <a:pt x="68" y="50"/>
                    </a:lnTo>
                    <a:lnTo>
                      <a:pt x="64" y="52"/>
                    </a:lnTo>
                    <a:lnTo>
                      <a:pt x="60" y="52"/>
                    </a:lnTo>
                    <a:lnTo>
                      <a:pt x="56" y="52"/>
                    </a:lnTo>
                    <a:lnTo>
                      <a:pt x="56" y="52"/>
                    </a:lnTo>
                    <a:lnTo>
                      <a:pt x="58" y="54"/>
                    </a:lnTo>
                    <a:lnTo>
                      <a:pt x="56" y="54"/>
                    </a:lnTo>
                    <a:lnTo>
                      <a:pt x="56" y="54"/>
                    </a:lnTo>
                    <a:lnTo>
                      <a:pt x="46" y="54"/>
                    </a:lnTo>
                    <a:lnTo>
                      <a:pt x="40" y="56"/>
                    </a:lnTo>
                    <a:lnTo>
                      <a:pt x="38" y="56"/>
                    </a:lnTo>
                    <a:lnTo>
                      <a:pt x="36" y="56"/>
                    </a:lnTo>
                    <a:lnTo>
                      <a:pt x="34" y="56"/>
                    </a:lnTo>
                    <a:lnTo>
                      <a:pt x="30" y="56"/>
                    </a:lnTo>
                    <a:lnTo>
                      <a:pt x="28" y="56"/>
                    </a:lnTo>
                    <a:lnTo>
                      <a:pt x="26" y="56"/>
                    </a:lnTo>
                    <a:lnTo>
                      <a:pt x="22" y="58"/>
                    </a:lnTo>
                    <a:lnTo>
                      <a:pt x="18" y="58"/>
                    </a:lnTo>
                    <a:lnTo>
                      <a:pt x="16" y="58"/>
                    </a:lnTo>
                    <a:lnTo>
                      <a:pt x="12" y="60"/>
                    </a:lnTo>
                    <a:lnTo>
                      <a:pt x="12" y="60"/>
                    </a:lnTo>
                    <a:lnTo>
                      <a:pt x="12" y="60"/>
                    </a:lnTo>
                    <a:lnTo>
                      <a:pt x="12" y="60"/>
                    </a:lnTo>
                    <a:lnTo>
                      <a:pt x="12" y="60"/>
                    </a:lnTo>
                    <a:lnTo>
                      <a:pt x="8" y="62"/>
                    </a:lnTo>
                    <a:lnTo>
                      <a:pt x="8" y="62"/>
                    </a:lnTo>
                    <a:lnTo>
                      <a:pt x="10" y="64"/>
                    </a:lnTo>
                    <a:lnTo>
                      <a:pt x="12" y="64"/>
                    </a:lnTo>
                    <a:lnTo>
                      <a:pt x="12" y="66"/>
                    </a:lnTo>
                    <a:lnTo>
                      <a:pt x="12" y="66"/>
                    </a:lnTo>
                    <a:lnTo>
                      <a:pt x="16" y="66"/>
                    </a:lnTo>
                    <a:lnTo>
                      <a:pt x="18" y="66"/>
                    </a:lnTo>
                    <a:lnTo>
                      <a:pt x="18" y="66"/>
                    </a:lnTo>
                    <a:lnTo>
                      <a:pt x="20" y="66"/>
                    </a:lnTo>
                    <a:lnTo>
                      <a:pt x="22" y="68"/>
                    </a:lnTo>
                    <a:lnTo>
                      <a:pt x="24" y="68"/>
                    </a:lnTo>
                    <a:lnTo>
                      <a:pt x="26" y="68"/>
                    </a:lnTo>
                    <a:lnTo>
                      <a:pt x="28" y="66"/>
                    </a:lnTo>
                    <a:lnTo>
                      <a:pt x="32" y="66"/>
                    </a:lnTo>
                    <a:lnTo>
                      <a:pt x="32" y="66"/>
                    </a:lnTo>
                    <a:lnTo>
                      <a:pt x="28" y="68"/>
                    </a:lnTo>
                    <a:lnTo>
                      <a:pt x="24" y="68"/>
                    </a:lnTo>
                    <a:lnTo>
                      <a:pt x="26" y="68"/>
                    </a:lnTo>
                    <a:lnTo>
                      <a:pt x="28" y="68"/>
                    </a:lnTo>
                    <a:lnTo>
                      <a:pt x="28" y="70"/>
                    </a:lnTo>
                    <a:lnTo>
                      <a:pt x="28" y="70"/>
                    </a:lnTo>
                    <a:lnTo>
                      <a:pt x="28" y="70"/>
                    </a:lnTo>
                    <a:lnTo>
                      <a:pt x="34" y="72"/>
                    </a:lnTo>
                    <a:lnTo>
                      <a:pt x="36" y="72"/>
                    </a:lnTo>
                    <a:lnTo>
                      <a:pt x="36" y="72"/>
                    </a:lnTo>
                    <a:lnTo>
                      <a:pt x="38" y="72"/>
                    </a:lnTo>
                    <a:lnTo>
                      <a:pt x="40" y="70"/>
                    </a:lnTo>
                    <a:lnTo>
                      <a:pt x="42" y="70"/>
                    </a:lnTo>
                    <a:lnTo>
                      <a:pt x="44" y="70"/>
                    </a:lnTo>
                    <a:lnTo>
                      <a:pt x="44" y="70"/>
                    </a:lnTo>
                    <a:lnTo>
                      <a:pt x="46" y="70"/>
                    </a:lnTo>
                    <a:lnTo>
                      <a:pt x="48" y="70"/>
                    </a:lnTo>
                    <a:lnTo>
                      <a:pt x="48" y="70"/>
                    </a:lnTo>
                    <a:lnTo>
                      <a:pt x="52" y="70"/>
                    </a:lnTo>
                    <a:lnTo>
                      <a:pt x="54" y="70"/>
                    </a:lnTo>
                    <a:lnTo>
                      <a:pt x="58" y="70"/>
                    </a:lnTo>
                    <a:lnTo>
                      <a:pt x="60" y="68"/>
                    </a:lnTo>
                    <a:lnTo>
                      <a:pt x="62" y="68"/>
                    </a:lnTo>
                    <a:lnTo>
                      <a:pt x="64" y="68"/>
                    </a:lnTo>
                    <a:lnTo>
                      <a:pt x="66" y="70"/>
                    </a:lnTo>
                    <a:lnTo>
                      <a:pt x="66" y="70"/>
                    </a:lnTo>
                    <a:lnTo>
                      <a:pt x="66" y="70"/>
                    </a:lnTo>
                    <a:lnTo>
                      <a:pt x="64" y="72"/>
                    </a:lnTo>
                    <a:lnTo>
                      <a:pt x="62" y="72"/>
                    </a:lnTo>
                    <a:lnTo>
                      <a:pt x="62" y="74"/>
                    </a:lnTo>
                    <a:lnTo>
                      <a:pt x="62" y="74"/>
                    </a:lnTo>
                    <a:lnTo>
                      <a:pt x="62" y="74"/>
                    </a:lnTo>
                    <a:lnTo>
                      <a:pt x="60" y="74"/>
                    </a:lnTo>
                    <a:lnTo>
                      <a:pt x="58" y="72"/>
                    </a:lnTo>
                    <a:lnTo>
                      <a:pt x="52" y="72"/>
                    </a:lnTo>
                    <a:lnTo>
                      <a:pt x="46" y="72"/>
                    </a:lnTo>
                    <a:lnTo>
                      <a:pt x="40" y="74"/>
                    </a:lnTo>
                    <a:lnTo>
                      <a:pt x="38" y="74"/>
                    </a:lnTo>
                    <a:lnTo>
                      <a:pt x="34" y="76"/>
                    </a:lnTo>
                    <a:lnTo>
                      <a:pt x="28" y="74"/>
                    </a:lnTo>
                    <a:lnTo>
                      <a:pt x="18" y="76"/>
                    </a:lnTo>
                    <a:lnTo>
                      <a:pt x="14" y="76"/>
                    </a:lnTo>
                    <a:lnTo>
                      <a:pt x="14" y="76"/>
                    </a:lnTo>
                    <a:lnTo>
                      <a:pt x="12" y="76"/>
                    </a:lnTo>
                    <a:lnTo>
                      <a:pt x="10" y="76"/>
                    </a:lnTo>
                    <a:lnTo>
                      <a:pt x="10" y="78"/>
                    </a:lnTo>
                    <a:lnTo>
                      <a:pt x="10" y="78"/>
                    </a:lnTo>
                    <a:lnTo>
                      <a:pt x="12" y="78"/>
                    </a:lnTo>
                    <a:lnTo>
                      <a:pt x="12" y="78"/>
                    </a:lnTo>
                    <a:lnTo>
                      <a:pt x="12" y="80"/>
                    </a:lnTo>
                    <a:lnTo>
                      <a:pt x="12" y="80"/>
                    </a:lnTo>
                    <a:lnTo>
                      <a:pt x="12" y="80"/>
                    </a:lnTo>
                    <a:lnTo>
                      <a:pt x="12" y="80"/>
                    </a:lnTo>
                    <a:lnTo>
                      <a:pt x="14" y="80"/>
                    </a:lnTo>
                    <a:lnTo>
                      <a:pt x="16" y="80"/>
                    </a:lnTo>
                    <a:lnTo>
                      <a:pt x="24" y="78"/>
                    </a:lnTo>
                    <a:lnTo>
                      <a:pt x="24" y="78"/>
                    </a:lnTo>
                    <a:lnTo>
                      <a:pt x="22" y="78"/>
                    </a:lnTo>
                    <a:lnTo>
                      <a:pt x="20" y="80"/>
                    </a:lnTo>
                    <a:lnTo>
                      <a:pt x="20" y="80"/>
                    </a:lnTo>
                    <a:lnTo>
                      <a:pt x="20" y="80"/>
                    </a:lnTo>
                    <a:lnTo>
                      <a:pt x="20" y="82"/>
                    </a:lnTo>
                    <a:lnTo>
                      <a:pt x="20" y="82"/>
                    </a:lnTo>
                    <a:lnTo>
                      <a:pt x="24" y="82"/>
                    </a:lnTo>
                    <a:lnTo>
                      <a:pt x="30" y="82"/>
                    </a:lnTo>
                    <a:lnTo>
                      <a:pt x="36" y="82"/>
                    </a:lnTo>
                    <a:lnTo>
                      <a:pt x="36" y="82"/>
                    </a:lnTo>
                    <a:lnTo>
                      <a:pt x="36" y="82"/>
                    </a:lnTo>
                    <a:lnTo>
                      <a:pt x="34" y="82"/>
                    </a:lnTo>
                    <a:lnTo>
                      <a:pt x="30" y="84"/>
                    </a:lnTo>
                    <a:lnTo>
                      <a:pt x="28" y="84"/>
                    </a:lnTo>
                    <a:lnTo>
                      <a:pt x="20" y="86"/>
                    </a:lnTo>
                    <a:lnTo>
                      <a:pt x="18" y="86"/>
                    </a:lnTo>
                    <a:lnTo>
                      <a:pt x="18" y="86"/>
                    </a:lnTo>
                    <a:lnTo>
                      <a:pt x="18" y="86"/>
                    </a:lnTo>
                    <a:lnTo>
                      <a:pt x="20" y="88"/>
                    </a:lnTo>
                    <a:lnTo>
                      <a:pt x="24" y="88"/>
                    </a:lnTo>
                    <a:lnTo>
                      <a:pt x="24" y="90"/>
                    </a:lnTo>
                    <a:lnTo>
                      <a:pt x="26" y="90"/>
                    </a:lnTo>
                    <a:lnTo>
                      <a:pt x="28" y="90"/>
                    </a:lnTo>
                    <a:lnTo>
                      <a:pt x="40" y="92"/>
                    </a:lnTo>
                    <a:lnTo>
                      <a:pt x="42" y="92"/>
                    </a:lnTo>
                    <a:lnTo>
                      <a:pt x="42" y="90"/>
                    </a:lnTo>
                    <a:lnTo>
                      <a:pt x="40" y="90"/>
                    </a:lnTo>
                    <a:lnTo>
                      <a:pt x="40" y="88"/>
                    </a:lnTo>
                    <a:lnTo>
                      <a:pt x="42" y="88"/>
                    </a:lnTo>
                    <a:lnTo>
                      <a:pt x="44" y="88"/>
                    </a:lnTo>
                    <a:lnTo>
                      <a:pt x="44" y="90"/>
                    </a:lnTo>
                    <a:lnTo>
                      <a:pt x="46" y="90"/>
                    </a:lnTo>
                    <a:lnTo>
                      <a:pt x="46" y="90"/>
                    </a:lnTo>
                    <a:lnTo>
                      <a:pt x="48" y="90"/>
                    </a:lnTo>
                    <a:lnTo>
                      <a:pt x="52" y="88"/>
                    </a:lnTo>
                    <a:lnTo>
                      <a:pt x="54" y="88"/>
                    </a:lnTo>
                    <a:lnTo>
                      <a:pt x="54" y="88"/>
                    </a:lnTo>
                    <a:lnTo>
                      <a:pt x="54" y="88"/>
                    </a:lnTo>
                    <a:lnTo>
                      <a:pt x="56" y="90"/>
                    </a:lnTo>
                    <a:lnTo>
                      <a:pt x="56" y="90"/>
                    </a:lnTo>
                    <a:lnTo>
                      <a:pt x="58" y="90"/>
                    </a:lnTo>
                    <a:lnTo>
                      <a:pt x="58" y="90"/>
                    </a:lnTo>
                    <a:lnTo>
                      <a:pt x="58" y="90"/>
                    </a:lnTo>
                    <a:lnTo>
                      <a:pt x="62" y="90"/>
                    </a:lnTo>
                    <a:lnTo>
                      <a:pt x="64" y="90"/>
                    </a:lnTo>
                    <a:lnTo>
                      <a:pt x="66" y="88"/>
                    </a:lnTo>
                    <a:lnTo>
                      <a:pt x="68" y="88"/>
                    </a:lnTo>
                    <a:lnTo>
                      <a:pt x="70" y="88"/>
                    </a:lnTo>
                    <a:lnTo>
                      <a:pt x="72" y="88"/>
                    </a:lnTo>
                    <a:lnTo>
                      <a:pt x="72" y="88"/>
                    </a:lnTo>
                    <a:lnTo>
                      <a:pt x="72" y="88"/>
                    </a:lnTo>
                    <a:lnTo>
                      <a:pt x="74" y="88"/>
                    </a:lnTo>
                    <a:lnTo>
                      <a:pt x="74" y="88"/>
                    </a:lnTo>
                    <a:lnTo>
                      <a:pt x="78" y="88"/>
                    </a:lnTo>
                    <a:lnTo>
                      <a:pt x="80" y="86"/>
                    </a:lnTo>
                    <a:lnTo>
                      <a:pt x="82" y="86"/>
                    </a:lnTo>
                    <a:lnTo>
                      <a:pt x="84" y="88"/>
                    </a:lnTo>
                    <a:lnTo>
                      <a:pt x="86" y="88"/>
                    </a:lnTo>
                    <a:lnTo>
                      <a:pt x="86" y="88"/>
                    </a:lnTo>
                    <a:lnTo>
                      <a:pt x="90" y="88"/>
                    </a:lnTo>
                    <a:lnTo>
                      <a:pt x="94" y="88"/>
                    </a:lnTo>
                    <a:lnTo>
                      <a:pt x="98" y="88"/>
                    </a:lnTo>
                    <a:lnTo>
                      <a:pt x="100" y="88"/>
                    </a:lnTo>
                    <a:lnTo>
                      <a:pt x="102" y="90"/>
                    </a:lnTo>
                    <a:lnTo>
                      <a:pt x="104" y="90"/>
                    </a:lnTo>
                    <a:lnTo>
                      <a:pt x="110" y="92"/>
                    </a:lnTo>
                    <a:lnTo>
                      <a:pt x="114" y="92"/>
                    </a:lnTo>
                    <a:lnTo>
                      <a:pt x="116" y="94"/>
                    </a:lnTo>
                    <a:lnTo>
                      <a:pt x="118" y="94"/>
                    </a:lnTo>
                    <a:lnTo>
                      <a:pt x="120" y="94"/>
                    </a:lnTo>
                    <a:lnTo>
                      <a:pt x="122" y="96"/>
                    </a:lnTo>
                    <a:lnTo>
                      <a:pt x="124" y="96"/>
                    </a:lnTo>
                    <a:lnTo>
                      <a:pt x="124" y="96"/>
                    </a:lnTo>
                    <a:lnTo>
                      <a:pt x="126" y="96"/>
                    </a:lnTo>
                    <a:lnTo>
                      <a:pt x="126" y="98"/>
                    </a:lnTo>
                    <a:lnTo>
                      <a:pt x="124" y="98"/>
                    </a:lnTo>
                    <a:lnTo>
                      <a:pt x="120" y="100"/>
                    </a:lnTo>
                    <a:lnTo>
                      <a:pt x="120" y="100"/>
                    </a:lnTo>
                    <a:lnTo>
                      <a:pt x="122" y="102"/>
                    </a:lnTo>
                    <a:lnTo>
                      <a:pt x="124" y="102"/>
                    </a:lnTo>
                    <a:lnTo>
                      <a:pt x="124" y="102"/>
                    </a:lnTo>
                    <a:lnTo>
                      <a:pt x="124" y="104"/>
                    </a:lnTo>
                    <a:lnTo>
                      <a:pt x="124" y="104"/>
                    </a:lnTo>
                    <a:lnTo>
                      <a:pt x="128" y="106"/>
                    </a:lnTo>
                    <a:lnTo>
                      <a:pt x="130" y="106"/>
                    </a:lnTo>
                    <a:lnTo>
                      <a:pt x="130" y="108"/>
                    </a:lnTo>
                    <a:lnTo>
                      <a:pt x="132" y="108"/>
                    </a:lnTo>
                    <a:lnTo>
                      <a:pt x="132" y="108"/>
                    </a:lnTo>
                    <a:lnTo>
                      <a:pt x="132" y="110"/>
                    </a:lnTo>
                    <a:lnTo>
                      <a:pt x="132" y="110"/>
                    </a:lnTo>
                    <a:lnTo>
                      <a:pt x="134" y="110"/>
                    </a:lnTo>
                    <a:lnTo>
                      <a:pt x="136" y="112"/>
                    </a:lnTo>
                    <a:lnTo>
                      <a:pt x="134" y="112"/>
                    </a:lnTo>
                    <a:lnTo>
                      <a:pt x="134" y="112"/>
                    </a:lnTo>
                    <a:lnTo>
                      <a:pt x="132" y="112"/>
                    </a:lnTo>
                    <a:lnTo>
                      <a:pt x="130" y="114"/>
                    </a:lnTo>
                    <a:lnTo>
                      <a:pt x="130" y="114"/>
                    </a:lnTo>
                    <a:lnTo>
                      <a:pt x="130" y="114"/>
                    </a:lnTo>
                    <a:lnTo>
                      <a:pt x="130" y="116"/>
                    </a:lnTo>
                    <a:lnTo>
                      <a:pt x="128" y="116"/>
                    </a:lnTo>
                    <a:lnTo>
                      <a:pt x="126" y="116"/>
                    </a:lnTo>
                    <a:lnTo>
                      <a:pt x="124" y="118"/>
                    </a:lnTo>
                    <a:lnTo>
                      <a:pt x="122" y="118"/>
                    </a:lnTo>
                    <a:lnTo>
                      <a:pt x="122" y="118"/>
                    </a:lnTo>
                    <a:lnTo>
                      <a:pt x="124" y="118"/>
                    </a:lnTo>
                    <a:lnTo>
                      <a:pt x="128" y="118"/>
                    </a:lnTo>
                    <a:lnTo>
                      <a:pt x="130" y="116"/>
                    </a:lnTo>
                    <a:lnTo>
                      <a:pt x="132" y="116"/>
                    </a:lnTo>
                    <a:lnTo>
                      <a:pt x="132" y="116"/>
                    </a:lnTo>
                    <a:lnTo>
                      <a:pt x="132" y="118"/>
                    </a:lnTo>
                    <a:lnTo>
                      <a:pt x="132" y="118"/>
                    </a:lnTo>
                    <a:lnTo>
                      <a:pt x="132" y="120"/>
                    </a:lnTo>
                    <a:lnTo>
                      <a:pt x="134" y="120"/>
                    </a:lnTo>
                    <a:lnTo>
                      <a:pt x="134" y="120"/>
                    </a:lnTo>
                    <a:lnTo>
                      <a:pt x="132" y="120"/>
                    </a:lnTo>
                    <a:lnTo>
                      <a:pt x="134" y="120"/>
                    </a:lnTo>
                    <a:lnTo>
                      <a:pt x="134" y="122"/>
                    </a:lnTo>
                    <a:lnTo>
                      <a:pt x="132" y="122"/>
                    </a:lnTo>
                    <a:lnTo>
                      <a:pt x="132" y="122"/>
                    </a:lnTo>
                    <a:lnTo>
                      <a:pt x="132" y="122"/>
                    </a:lnTo>
                    <a:lnTo>
                      <a:pt x="130" y="124"/>
                    </a:lnTo>
                    <a:lnTo>
                      <a:pt x="128" y="124"/>
                    </a:lnTo>
                    <a:lnTo>
                      <a:pt x="128" y="126"/>
                    </a:lnTo>
                    <a:lnTo>
                      <a:pt x="128" y="126"/>
                    </a:lnTo>
                    <a:lnTo>
                      <a:pt x="130" y="126"/>
                    </a:lnTo>
                    <a:lnTo>
                      <a:pt x="130" y="126"/>
                    </a:lnTo>
                    <a:lnTo>
                      <a:pt x="130" y="126"/>
                    </a:lnTo>
                    <a:lnTo>
                      <a:pt x="130" y="128"/>
                    </a:lnTo>
                    <a:lnTo>
                      <a:pt x="130" y="128"/>
                    </a:lnTo>
                    <a:lnTo>
                      <a:pt x="132" y="128"/>
                    </a:lnTo>
                    <a:lnTo>
                      <a:pt x="134" y="126"/>
                    </a:lnTo>
                    <a:lnTo>
                      <a:pt x="134" y="128"/>
                    </a:lnTo>
                    <a:lnTo>
                      <a:pt x="134" y="128"/>
                    </a:lnTo>
                    <a:lnTo>
                      <a:pt x="134" y="130"/>
                    </a:lnTo>
                    <a:lnTo>
                      <a:pt x="132" y="130"/>
                    </a:lnTo>
                    <a:lnTo>
                      <a:pt x="132" y="132"/>
                    </a:lnTo>
                    <a:lnTo>
                      <a:pt x="130" y="132"/>
                    </a:lnTo>
                    <a:lnTo>
                      <a:pt x="128" y="132"/>
                    </a:lnTo>
                    <a:lnTo>
                      <a:pt x="128" y="132"/>
                    </a:lnTo>
                    <a:lnTo>
                      <a:pt x="128" y="134"/>
                    </a:lnTo>
                    <a:lnTo>
                      <a:pt x="128" y="134"/>
                    </a:lnTo>
                    <a:lnTo>
                      <a:pt x="128" y="134"/>
                    </a:lnTo>
                    <a:lnTo>
                      <a:pt x="130" y="134"/>
                    </a:lnTo>
                    <a:lnTo>
                      <a:pt x="130" y="134"/>
                    </a:lnTo>
                    <a:lnTo>
                      <a:pt x="130" y="134"/>
                    </a:lnTo>
                    <a:lnTo>
                      <a:pt x="132" y="134"/>
                    </a:lnTo>
                    <a:lnTo>
                      <a:pt x="132" y="134"/>
                    </a:lnTo>
                    <a:lnTo>
                      <a:pt x="134" y="134"/>
                    </a:lnTo>
                    <a:lnTo>
                      <a:pt x="136" y="134"/>
                    </a:lnTo>
                    <a:lnTo>
                      <a:pt x="136" y="134"/>
                    </a:lnTo>
                    <a:lnTo>
                      <a:pt x="136" y="136"/>
                    </a:lnTo>
                    <a:lnTo>
                      <a:pt x="136" y="136"/>
                    </a:lnTo>
                    <a:lnTo>
                      <a:pt x="136" y="136"/>
                    </a:lnTo>
                    <a:lnTo>
                      <a:pt x="136" y="138"/>
                    </a:lnTo>
                    <a:lnTo>
                      <a:pt x="134" y="138"/>
                    </a:lnTo>
                    <a:lnTo>
                      <a:pt x="134" y="138"/>
                    </a:lnTo>
                    <a:lnTo>
                      <a:pt x="132" y="140"/>
                    </a:lnTo>
                    <a:lnTo>
                      <a:pt x="130" y="140"/>
                    </a:lnTo>
                    <a:lnTo>
                      <a:pt x="128" y="140"/>
                    </a:lnTo>
                    <a:lnTo>
                      <a:pt x="124" y="140"/>
                    </a:lnTo>
                    <a:lnTo>
                      <a:pt x="122" y="142"/>
                    </a:lnTo>
                    <a:lnTo>
                      <a:pt x="124" y="142"/>
                    </a:lnTo>
                    <a:lnTo>
                      <a:pt x="124" y="142"/>
                    </a:lnTo>
                    <a:lnTo>
                      <a:pt x="126" y="142"/>
                    </a:lnTo>
                    <a:lnTo>
                      <a:pt x="124" y="144"/>
                    </a:lnTo>
                    <a:lnTo>
                      <a:pt x="122" y="144"/>
                    </a:lnTo>
                    <a:lnTo>
                      <a:pt x="122" y="144"/>
                    </a:lnTo>
                    <a:lnTo>
                      <a:pt x="120" y="144"/>
                    </a:lnTo>
                    <a:lnTo>
                      <a:pt x="120" y="146"/>
                    </a:lnTo>
                    <a:lnTo>
                      <a:pt x="124" y="146"/>
                    </a:lnTo>
                    <a:lnTo>
                      <a:pt x="130" y="142"/>
                    </a:lnTo>
                    <a:lnTo>
                      <a:pt x="130" y="142"/>
                    </a:lnTo>
                    <a:lnTo>
                      <a:pt x="130" y="142"/>
                    </a:lnTo>
                    <a:lnTo>
                      <a:pt x="130" y="144"/>
                    </a:lnTo>
                    <a:lnTo>
                      <a:pt x="128" y="144"/>
                    </a:lnTo>
                    <a:lnTo>
                      <a:pt x="122" y="146"/>
                    </a:lnTo>
                    <a:lnTo>
                      <a:pt x="120" y="148"/>
                    </a:lnTo>
                    <a:lnTo>
                      <a:pt x="116" y="152"/>
                    </a:lnTo>
                    <a:lnTo>
                      <a:pt x="116" y="152"/>
                    </a:lnTo>
                    <a:lnTo>
                      <a:pt x="114" y="152"/>
                    </a:lnTo>
                    <a:lnTo>
                      <a:pt x="114" y="154"/>
                    </a:lnTo>
                    <a:lnTo>
                      <a:pt x="114" y="154"/>
                    </a:lnTo>
                    <a:lnTo>
                      <a:pt x="116" y="156"/>
                    </a:lnTo>
                    <a:lnTo>
                      <a:pt x="116" y="156"/>
                    </a:lnTo>
                    <a:lnTo>
                      <a:pt x="120" y="156"/>
                    </a:lnTo>
                    <a:lnTo>
                      <a:pt x="122" y="158"/>
                    </a:lnTo>
                    <a:lnTo>
                      <a:pt x="122" y="158"/>
                    </a:lnTo>
                    <a:lnTo>
                      <a:pt x="128" y="156"/>
                    </a:lnTo>
                    <a:lnTo>
                      <a:pt x="130" y="156"/>
                    </a:lnTo>
                    <a:lnTo>
                      <a:pt x="130" y="156"/>
                    </a:lnTo>
                    <a:lnTo>
                      <a:pt x="132" y="156"/>
                    </a:lnTo>
                    <a:lnTo>
                      <a:pt x="132" y="154"/>
                    </a:lnTo>
                    <a:lnTo>
                      <a:pt x="134" y="154"/>
                    </a:lnTo>
                    <a:lnTo>
                      <a:pt x="132" y="152"/>
                    </a:lnTo>
                    <a:lnTo>
                      <a:pt x="134" y="152"/>
                    </a:lnTo>
                    <a:lnTo>
                      <a:pt x="134" y="154"/>
                    </a:lnTo>
                    <a:lnTo>
                      <a:pt x="136" y="152"/>
                    </a:lnTo>
                    <a:lnTo>
                      <a:pt x="136" y="152"/>
                    </a:lnTo>
                    <a:lnTo>
                      <a:pt x="138" y="152"/>
                    </a:lnTo>
                    <a:lnTo>
                      <a:pt x="140" y="150"/>
                    </a:lnTo>
                    <a:lnTo>
                      <a:pt x="140" y="150"/>
                    </a:lnTo>
                    <a:lnTo>
                      <a:pt x="142" y="150"/>
                    </a:lnTo>
                    <a:lnTo>
                      <a:pt x="142" y="148"/>
                    </a:lnTo>
                    <a:lnTo>
                      <a:pt x="140" y="148"/>
                    </a:lnTo>
                    <a:lnTo>
                      <a:pt x="140" y="146"/>
                    </a:lnTo>
                    <a:lnTo>
                      <a:pt x="140" y="146"/>
                    </a:lnTo>
                    <a:lnTo>
                      <a:pt x="140" y="146"/>
                    </a:lnTo>
                    <a:lnTo>
                      <a:pt x="140" y="144"/>
                    </a:lnTo>
                    <a:lnTo>
                      <a:pt x="140" y="144"/>
                    </a:lnTo>
                    <a:lnTo>
                      <a:pt x="140" y="144"/>
                    </a:lnTo>
                    <a:lnTo>
                      <a:pt x="140" y="144"/>
                    </a:lnTo>
                    <a:lnTo>
                      <a:pt x="144" y="142"/>
                    </a:lnTo>
                    <a:lnTo>
                      <a:pt x="144" y="142"/>
                    </a:lnTo>
                    <a:lnTo>
                      <a:pt x="142" y="144"/>
                    </a:lnTo>
                    <a:lnTo>
                      <a:pt x="142" y="144"/>
                    </a:lnTo>
                    <a:lnTo>
                      <a:pt x="142" y="146"/>
                    </a:lnTo>
                    <a:lnTo>
                      <a:pt x="142" y="146"/>
                    </a:lnTo>
                    <a:lnTo>
                      <a:pt x="142" y="146"/>
                    </a:lnTo>
                    <a:lnTo>
                      <a:pt x="142" y="148"/>
                    </a:lnTo>
                    <a:lnTo>
                      <a:pt x="142" y="148"/>
                    </a:lnTo>
                    <a:lnTo>
                      <a:pt x="142" y="150"/>
                    </a:lnTo>
                    <a:lnTo>
                      <a:pt x="142" y="150"/>
                    </a:lnTo>
                    <a:lnTo>
                      <a:pt x="142" y="152"/>
                    </a:lnTo>
                    <a:lnTo>
                      <a:pt x="144" y="150"/>
                    </a:lnTo>
                    <a:lnTo>
                      <a:pt x="144" y="152"/>
                    </a:lnTo>
                    <a:lnTo>
                      <a:pt x="142" y="152"/>
                    </a:lnTo>
                    <a:lnTo>
                      <a:pt x="142" y="152"/>
                    </a:lnTo>
                    <a:lnTo>
                      <a:pt x="138" y="154"/>
                    </a:lnTo>
                    <a:lnTo>
                      <a:pt x="138" y="154"/>
                    </a:lnTo>
                    <a:lnTo>
                      <a:pt x="138" y="154"/>
                    </a:lnTo>
                    <a:lnTo>
                      <a:pt x="140" y="154"/>
                    </a:lnTo>
                    <a:lnTo>
                      <a:pt x="142" y="154"/>
                    </a:lnTo>
                    <a:lnTo>
                      <a:pt x="144" y="154"/>
                    </a:lnTo>
                    <a:lnTo>
                      <a:pt x="148" y="152"/>
                    </a:lnTo>
                    <a:lnTo>
                      <a:pt x="148" y="152"/>
                    </a:lnTo>
                    <a:lnTo>
                      <a:pt x="152" y="154"/>
                    </a:lnTo>
                    <a:lnTo>
                      <a:pt x="154" y="154"/>
                    </a:lnTo>
                    <a:lnTo>
                      <a:pt x="156" y="152"/>
                    </a:lnTo>
                    <a:lnTo>
                      <a:pt x="158" y="152"/>
                    </a:lnTo>
                    <a:lnTo>
                      <a:pt x="158" y="152"/>
                    </a:lnTo>
                    <a:lnTo>
                      <a:pt x="156" y="154"/>
                    </a:lnTo>
                    <a:lnTo>
                      <a:pt x="146" y="156"/>
                    </a:lnTo>
                    <a:lnTo>
                      <a:pt x="144" y="156"/>
                    </a:lnTo>
                    <a:lnTo>
                      <a:pt x="142" y="156"/>
                    </a:lnTo>
                    <a:lnTo>
                      <a:pt x="142" y="158"/>
                    </a:lnTo>
                    <a:lnTo>
                      <a:pt x="140" y="158"/>
                    </a:lnTo>
                    <a:lnTo>
                      <a:pt x="140" y="158"/>
                    </a:lnTo>
                    <a:lnTo>
                      <a:pt x="140" y="160"/>
                    </a:lnTo>
                    <a:lnTo>
                      <a:pt x="142" y="160"/>
                    </a:lnTo>
                    <a:lnTo>
                      <a:pt x="142" y="160"/>
                    </a:lnTo>
                    <a:lnTo>
                      <a:pt x="146" y="160"/>
                    </a:lnTo>
                    <a:lnTo>
                      <a:pt x="146" y="160"/>
                    </a:lnTo>
                    <a:lnTo>
                      <a:pt x="148" y="160"/>
                    </a:lnTo>
                    <a:lnTo>
                      <a:pt x="150" y="160"/>
                    </a:lnTo>
                    <a:lnTo>
                      <a:pt x="154" y="160"/>
                    </a:lnTo>
                    <a:lnTo>
                      <a:pt x="158" y="160"/>
                    </a:lnTo>
                    <a:lnTo>
                      <a:pt x="160" y="162"/>
                    </a:lnTo>
                    <a:lnTo>
                      <a:pt x="160" y="162"/>
                    </a:lnTo>
                    <a:lnTo>
                      <a:pt x="160" y="162"/>
                    </a:lnTo>
                    <a:lnTo>
                      <a:pt x="160" y="162"/>
                    </a:lnTo>
                    <a:lnTo>
                      <a:pt x="158" y="162"/>
                    </a:lnTo>
                    <a:lnTo>
                      <a:pt x="156" y="162"/>
                    </a:lnTo>
                    <a:lnTo>
                      <a:pt x="154" y="162"/>
                    </a:lnTo>
                    <a:lnTo>
                      <a:pt x="152" y="162"/>
                    </a:lnTo>
                    <a:lnTo>
                      <a:pt x="152" y="162"/>
                    </a:lnTo>
                    <a:lnTo>
                      <a:pt x="154" y="164"/>
                    </a:lnTo>
                    <a:lnTo>
                      <a:pt x="156" y="164"/>
                    </a:lnTo>
                    <a:lnTo>
                      <a:pt x="156" y="164"/>
                    </a:lnTo>
                    <a:lnTo>
                      <a:pt x="156" y="166"/>
                    </a:lnTo>
                    <a:lnTo>
                      <a:pt x="156" y="166"/>
                    </a:lnTo>
                    <a:lnTo>
                      <a:pt x="154" y="168"/>
                    </a:lnTo>
                    <a:lnTo>
                      <a:pt x="154" y="168"/>
                    </a:lnTo>
                    <a:lnTo>
                      <a:pt x="154" y="170"/>
                    </a:lnTo>
                    <a:lnTo>
                      <a:pt x="158" y="170"/>
                    </a:lnTo>
                    <a:lnTo>
                      <a:pt x="160" y="170"/>
                    </a:lnTo>
                    <a:lnTo>
                      <a:pt x="160" y="172"/>
                    </a:lnTo>
                    <a:lnTo>
                      <a:pt x="160" y="172"/>
                    </a:lnTo>
                    <a:lnTo>
                      <a:pt x="156" y="172"/>
                    </a:lnTo>
                    <a:lnTo>
                      <a:pt x="156" y="172"/>
                    </a:lnTo>
                    <a:lnTo>
                      <a:pt x="152" y="170"/>
                    </a:lnTo>
                    <a:lnTo>
                      <a:pt x="150" y="170"/>
                    </a:lnTo>
                    <a:lnTo>
                      <a:pt x="148" y="170"/>
                    </a:lnTo>
                    <a:lnTo>
                      <a:pt x="142" y="168"/>
                    </a:lnTo>
                    <a:lnTo>
                      <a:pt x="140" y="166"/>
                    </a:lnTo>
                    <a:lnTo>
                      <a:pt x="138" y="166"/>
                    </a:lnTo>
                    <a:lnTo>
                      <a:pt x="136" y="166"/>
                    </a:lnTo>
                    <a:lnTo>
                      <a:pt x="132" y="166"/>
                    </a:lnTo>
                    <a:lnTo>
                      <a:pt x="130" y="166"/>
                    </a:lnTo>
                    <a:lnTo>
                      <a:pt x="128" y="166"/>
                    </a:lnTo>
                    <a:lnTo>
                      <a:pt x="128" y="166"/>
                    </a:lnTo>
                    <a:lnTo>
                      <a:pt x="124" y="166"/>
                    </a:lnTo>
                    <a:lnTo>
                      <a:pt x="122" y="166"/>
                    </a:lnTo>
                    <a:lnTo>
                      <a:pt x="120" y="166"/>
                    </a:lnTo>
                    <a:lnTo>
                      <a:pt x="118" y="168"/>
                    </a:lnTo>
                    <a:lnTo>
                      <a:pt x="118" y="168"/>
                    </a:lnTo>
                    <a:lnTo>
                      <a:pt x="120" y="168"/>
                    </a:lnTo>
                    <a:lnTo>
                      <a:pt x="122" y="170"/>
                    </a:lnTo>
                    <a:lnTo>
                      <a:pt x="122" y="172"/>
                    </a:lnTo>
                    <a:lnTo>
                      <a:pt x="124" y="172"/>
                    </a:lnTo>
                    <a:lnTo>
                      <a:pt x="128" y="172"/>
                    </a:lnTo>
                    <a:lnTo>
                      <a:pt x="132" y="172"/>
                    </a:lnTo>
                    <a:lnTo>
                      <a:pt x="134" y="174"/>
                    </a:lnTo>
                    <a:lnTo>
                      <a:pt x="136" y="174"/>
                    </a:lnTo>
                    <a:lnTo>
                      <a:pt x="138" y="176"/>
                    </a:lnTo>
                    <a:lnTo>
                      <a:pt x="138" y="176"/>
                    </a:lnTo>
                    <a:lnTo>
                      <a:pt x="146" y="178"/>
                    </a:lnTo>
                    <a:lnTo>
                      <a:pt x="146" y="178"/>
                    </a:lnTo>
                    <a:lnTo>
                      <a:pt x="148" y="178"/>
                    </a:lnTo>
                    <a:lnTo>
                      <a:pt x="150" y="176"/>
                    </a:lnTo>
                    <a:lnTo>
                      <a:pt x="152" y="176"/>
                    </a:lnTo>
                    <a:lnTo>
                      <a:pt x="154" y="176"/>
                    </a:lnTo>
                    <a:lnTo>
                      <a:pt x="154" y="178"/>
                    </a:lnTo>
                    <a:lnTo>
                      <a:pt x="158" y="178"/>
                    </a:lnTo>
                    <a:lnTo>
                      <a:pt x="160" y="176"/>
                    </a:lnTo>
                    <a:lnTo>
                      <a:pt x="160" y="176"/>
                    </a:lnTo>
                    <a:lnTo>
                      <a:pt x="160" y="178"/>
                    </a:lnTo>
                    <a:lnTo>
                      <a:pt x="160" y="178"/>
                    </a:lnTo>
                    <a:lnTo>
                      <a:pt x="158" y="178"/>
                    </a:lnTo>
                    <a:lnTo>
                      <a:pt x="158" y="178"/>
                    </a:lnTo>
                    <a:lnTo>
                      <a:pt x="158" y="180"/>
                    </a:lnTo>
                    <a:lnTo>
                      <a:pt x="158" y="180"/>
                    </a:lnTo>
                    <a:lnTo>
                      <a:pt x="156" y="180"/>
                    </a:lnTo>
                    <a:lnTo>
                      <a:pt x="154" y="182"/>
                    </a:lnTo>
                    <a:lnTo>
                      <a:pt x="152" y="182"/>
                    </a:lnTo>
                    <a:lnTo>
                      <a:pt x="152" y="184"/>
                    </a:lnTo>
                    <a:lnTo>
                      <a:pt x="150" y="186"/>
                    </a:lnTo>
                    <a:lnTo>
                      <a:pt x="148" y="186"/>
                    </a:lnTo>
                    <a:lnTo>
                      <a:pt x="146" y="188"/>
                    </a:lnTo>
                    <a:lnTo>
                      <a:pt x="146" y="190"/>
                    </a:lnTo>
                    <a:lnTo>
                      <a:pt x="148" y="190"/>
                    </a:lnTo>
                    <a:lnTo>
                      <a:pt x="150" y="188"/>
                    </a:lnTo>
                    <a:lnTo>
                      <a:pt x="152" y="188"/>
                    </a:lnTo>
                    <a:lnTo>
                      <a:pt x="152" y="190"/>
                    </a:lnTo>
                    <a:lnTo>
                      <a:pt x="154" y="190"/>
                    </a:lnTo>
                    <a:lnTo>
                      <a:pt x="154" y="190"/>
                    </a:lnTo>
                    <a:lnTo>
                      <a:pt x="152" y="190"/>
                    </a:lnTo>
                    <a:lnTo>
                      <a:pt x="148" y="190"/>
                    </a:lnTo>
                    <a:lnTo>
                      <a:pt x="144" y="190"/>
                    </a:lnTo>
                    <a:lnTo>
                      <a:pt x="144" y="190"/>
                    </a:lnTo>
                    <a:lnTo>
                      <a:pt x="142" y="194"/>
                    </a:lnTo>
                    <a:lnTo>
                      <a:pt x="140" y="196"/>
                    </a:lnTo>
                    <a:lnTo>
                      <a:pt x="140" y="196"/>
                    </a:lnTo>
                    <a:lnTo>
                      <a:pt x="142" y="196"/>
                    </a:lnTo>
                    <a:lnTo>
                      <a:pt x="144" y="196"/>
                    </a:lnTo>
                    <a:lnTo>
                      <a:pt x="144" y="196"/>
                    </a:lnTo>
                    <a:lnTo>
                      <a:pt x="142" y="198"/>
                    </a:lnTo>
                    <a:lnTo>
                      <a:pt x="140" y="198"/>
                    </a:lnTo>
                    <a:lnTo>
                      <a:pt x="140" y="198"/>
                    </a:lnTo>
                    <a:lnTo>
                      <a:pt x="134" y="200"/>
                    </a:lnTo>
                    <a:lnTo>
                      <a:pt x="134" y="200"/>
                    </a:lnTo>
                    <a:lnTo>
                      <a:pt x="132" y="200"/>
                    </a:lnTo>
                    <a:lnTo>
                      <a:pt x="126" y="196"/>
                    </a:lnTo>
                    <a:lnTo>
                      <a:pt x="124" y="196"/>
                    </a:lnTo>
                    <a:lnTo>
                      <a:pt x="120" y="198"/>
                    </a:lnTo>
                    <a:lnTo>
                      <a:pt x="118" y="198"/>
                    </a:lnTo>
                    <a:lnTo>
                      <a:pt x="114" y="202"/>
                    </a:lnTo>
                    <a:lnTo>
                      <a:pt x="112" y="202"/>
                    </a:lnTo>
                    <a:lnTo>
                      <a:pt x="110" y="204"/>
                    </a:lnTo>
                    <a:lnTo>
                      <a:pt x="112" y="204"/>
                    </a:lnTo>
                    <a:lnTo>
                      <a:pt x="114" y="202"/>
                    </a:lnTo>
                    <a:lnTo>
                      <a:pt x="118" y="202"/>
                    </a:lnTo>
                    <a:lnTo>
                      <a:pt x="118" y="204"/>
                    </a:lnTo>
                    <a:lnTo>
                      <a:pt x="118" y="204"/>
                    </a:lnTo>
                    <a:lnTo>
                      <a:pt x="122" y="204"/>
                    </a:lnTo>
                    <a:lnTo>
                      <a:pt x="124" y="204"/>
                    </a:lnTo>
                    <a:lnTo>
                      <a:pt x="128" y="204"/>
                    </a:lnTo>
                    <a:lnTo>
                      <a:pt x="130" y="204"/>
                    </a:lnTo>
                    <a:lnTo>
                      <a:pt x="134" y="202"/>
                    </a:lnTo>
                    <a:lnTo>
                      <a:pt x="134" y="202"/>
                    </a:lnTo>
                    <a:lnTo>
                      <a:pt x="134" y="202"/>
                    </a:lnTo>
                    <a:lnTo>
                      <a:pt x="136" y="202"/>
                    </a:lnTo>
                    <a:lnTo>
                      <a:pt x="138" y="202"/>
                    </a:lnTo>
                    <a:lnTo>
                      <a:pt x="138" y="202"/>
                    </a:lnTo>
                    <a:lnTo>
                      <a:pt x="136" y="202"/>
                    </a:lnTo>
                    <a:lnTo>
                      <a:pt x="134" y="204"/>
                    </a:lnTo>
                    <a:lnTo>
                      <a:pt x="134" y="204"/>
                    </a:lnTo>
                    <a:lnTo>
                      <a:pt x="132" y="204"/>
                    </a:lnTo>
                    <a:lnTo>
                      <a:pt x="132" y="206"/>
                    </a:lnTo>
                    <a:lnTo>
                      <a:pt x="132" y="206"/>
                    </a:lnTo>
                    <a:lnTo>
                      <a:pt x="130" y="206"/>
                    </a:lnTo>
                    <a:lnTo>
                      <a:pt x="130" y="206"/>
                    </a:lnTo>
                    <a:lnTo>
                      <a:pt x="128" y="206"/>
                    </a:lnTo>
                    <a:lnTo>
                      <a:pt x="124" y="206"/>
                    </a:lnTo>
                    <a:lnTo>
                      <a:pt x="120" y="206"/>
                    </a:lnTo>
                    <a:lnTo>
                      <a:pt x="116" y="204"/>
                    </a:lnTo>
                    <a:lnTo>
                      <a:pt x="114" y="204"/>
                    </a:lnTo>
                    <a:lnTo>
                      <a:pt x="112" y="204"/>
                    </a:lnTo>
                    <a:lnTo>
                      <a:pt x="112" y="206"/>
                    </a:lnTo>
                    <a:lnTo>
                      <a:pt x="108" y="208"/>
                    </a:lnTo>
                    <a:lnTo>
                      <a:pt x="104" y="210"/>
                    </a:lnTo>
                    <a:lnTo>
                      <a:pt x="104" y="212"/>
                    </a:lnTo>
                    <a:lnTo>
                      <a:pt x="104" y="212"/>
                    </a:lnTo>
                    <a:lnTo>
                      <a:pt x="102" y="212"/>
                    </a:lnTo>
                    <a:lnTo>
                      <a:pt x="100" y="214"/>
                    </a:lnTo>
                    <a:lnTo>
                      <a:pt x="102" y="214"/>
                    </a:lnTo>
                    <a:lnTo>
                      <a:pt x="104" y="214"/>
                    </a:lnTo>
                    <a:lnTo>
                      <a:pt x="112" y="212"/>
                    </a:lnTo>
                    <a:lnTo>
                      <a:pt x="112" y="210"/>
                    </a:lnTo>
                    <a:lnTo>
                      <a:pt x="114" y="210"/>
                    </a:lnTo>
                    <a:lnTo>
                      <a:pt x="116" y="210"/>
                    </a:lnTo>
                    <a:lnTo>
                      <a:pt x="120" y="210"/>
                    </a:lnTo>
                    <a:lnTo>
                      <a:pt x="122" y="210"/>
                    </a:lnTo>
                    <a:lnTo>
                      <a:pt x="124" y="212"/>
                    </a:lnTo>
                    <a:lnTo>
                      <a:pt x="126" y="212"/>
                    </a:lnTo>
                    <a:lnTo>
                      <a:pt x="130" y="212"/>
                    </a:lnTo>
                    <a:lnTo>
                      <a:pt x="130" y="210"/>
                    </a:lnTo>
                    <a:lnTo>
                      <a:pt x="134" y="210"/>
                    </a:lnTo>
                    <a:lnTo>
                      <a:pt x="136" y="210"/>
                    </a:lnTo>
                    <a:lnTo>
                      <a:pt x="134" y="212"/>
                    </a:lnTo>
                    <a:lnTo>
                      <a:pt x="132" y="212"/>
                    </a:lnTo>
                    <a:lnTo>
                      <a:pt x="132" y="212"/>
                    </a:lnTo>
                    <a:lnTo>
                      <a:pt x="136" y="214"/>
                    </a:lnTo>
                    <a:lnTo>
                      <a:pt x="136" y="214"/>
                    </a:lnTo>
                    <a:lnTo>
                      <a:pt x="136" y="216"/>
                    </a:lnTo>
                    <a:lnTo>
                      <a:pt x="132" y="214"/>
                    </a:lnTo>
                    <a:lnTo>
                      <a:pt x="128" y="212"/>
                    </a:lnTo>
                    <a:lnTo>
                      <a:pt x="126" y="212"/>
                    </a:lnTo>
                    <a:lnTo>
                      <a:pt x="122" y="212"/>
                    </a:lnTo>
                    <a:lnTo>
                      <a:pt x="118" y="212"/>
                    </a:lnTo>
                    <a:lnTo>
                      <a:pt x="116" y="212"/>
                    </a:lnTo>
                    <a:lnTo>
                      <a:pt x="114" y="212"/>
                    </a:lnTo>
                    <a:lnTo>
                      <a:pt x="110" y="212"/>
                    </a:lnTo>
                    <a:lnTo>
                      <a:pt x="106" y="214"/>
                    </a:lnTo>
                    <a:lnTo>
                      <a:pt x="104" y="214"/>
                    </a:lnTo>
                    <a:lnTo>
                      <a:pt x="102" y="216"/>
                    </a:lnTo>
                    <a:lnTo>
                      <a:pt x="98" y="216"/>
                    </a:lnTo>
                    <a:lnTo>
                      <a:pt x="98" y="218"/>
                    </a:lnTo>
                    <a:lnTo>
                      <a:pt x="96" y="220"/>
                    </a:lnTo>
                    <a:lnTo>
                      <a:pt x="96" y="224"/>
                    </a:lnTo>
                    <a:lnTo>
                      <a:pt x="98" y="224"/>
                    </a:lnTo>
                    <a:lnTo>
                      <a:pt x="98" y="224"/>
                    </a:lnTo>
                    <a:lnTo>
                      <a:pt x="100" y="224"/>
                    </a:lnTo>
                    <a:lnTo>
                      <a:pt x="102" y="224"/>
                    </a:lnTo>
                    <a:lnTo>
                      <a:pt x="104" y="224"/>
                    </a:lnTo>
                    <a:lnTo>
                      <a:pt x="110" y="224"/>
                    </a:lnTo>
                    <a:lnTo>
                      <a:pt x="110" y="224"/>
                    </a:lnTo>
                    <a:lnTo>
                      <a:pt x="110" y="224"/>
                    </a:lnTo>
                    <a:lnTo>
                      <a:pt x="110" y="226"/>
                    </a:lnTo>
                    <a:lnTo>
                      <a:pt x="110" y="226"/>
                    </a:lnTo>
                    <a:lnTo>
                      <a:pt x="108" y="226"/>
                    </a:lnTo>
                    <a:lnTo>
                      <a:pt x="102" y="226"/>
                    </a:lnTo>
                    <a:lnTo>
                      <a:pt x="102" y="226"/>
                    </a:lnTo>
                    <a:lnTo>
                      <a:pt x="100" y="228"/>
                    </a:lnTo>
                    <a:lnTo>
                      <a:pt x="96" y="228"/>
                    </a:lnTo>
                    <a:lnTo>
                      <a:pt x="96" y="228"/>
                    </a:lnTo>
                    <a:lnTo>
                      <a:pt x="96" y="230"/>
                    </a:lnTo>
                    <a:lnTo>
                      <a:pt x="94" y="230"/>
                    </a:lnTo>
                    <a:lnTo>
                      <a:pt x="92" y="232"/>
                    </a:lnTo>
                    <a:lnTo>
                      <a:pt x="92" y="234"/>
                    </a:lnTo>
                    <a:lnTo>
                      <a:pt x="90" y="234"/>
                    </a:lnTo>
                    <a:lnTo>
                      <a:pt x="90" y="236"/>
                    </a:lnTo>
                    <a:lnTo>
                      <a:pt x="92" y="236"/>
                    </a:lnTo>
                    <a:lnTo>
                      <a:pt x="92" y="236"/>
                    </a:lnTo>
                    <a:lnTo>
                      <a:pt x="96" y="236"/>
                    </a:lnTo>
                    <a:lnTo>
                      <a:pt x="98" y="236"/>
                    </a:lnTo>
                    <a:lnTo>
                      <a:pt x="100" y="234"/>
                    </a:lnTo>
                    <a:lnTo>
                      <a:pt x="102" y="234"/>
                    </a:lnTo>
                    <a:lnTo>
                      <a:pt x="104" y="232"/>
                    </a:lnTo>
                    <a:lnTo>
                      <a:pt x="106" y="232"/>
                    </a:lnTo>
                    <a:lnTo>
                      <a:pt x="116" y="228"/>
                    </a:lnTo>
                    <a:lnTo>
                      <a:pt x="118" y="226"/>
                    </a:lnTo>
                    <a:lnTo>
                      <a:pt x="122" y="226"/>
                    </a:lnTo>
                    <a:lnTo>
                      <a:pt x="124" y="224"/>
                    </a:lnTo>
                    <a:lnTo>
                      <a:pt x="124" y="224"/>
                    </a:lnTo>
                    <a:lnTo>
                      <a:pt x="124" y="226"/>
                    </a:lnTo>
                    <a:lnTo>
                      <a:pt x="120" y="226"/>
                    </a:lnTo>
                    <a:lnTo>
                      <a:pt x="118" y="228"/>
                    </a:lnTo>
                    <a:lnTo>
                      <a:pt x="116" y="228"/>
                    </a:lnTo>
                    <a:lnTo>
                      <a:pt x="114" y="228"/>
                    </a:lnTo>
                    <a:lnTo>
                      <a:pt x="114" y="230"/>
                    </a:lnTo>
                    <a:lnTo>
                      <a:pt x="112" y="230"/>
                    </a:lnTo>
                    <a:lnTo>
                      <a:pt x="110" y="232"/>
                    </a:lnTo>
                    <a:lnTo>
                      <a:pt x="108" y="232"/>
                    </a:lnTo>
                    <a:lnTo>
                      <a:pt x="106" y="232"/>
                    </a:lnTo>
                    <a:lnTo>
                      <a:pt x="98" y="236"/>
                    </a:lnTo>
                    <a:lnTo>
                      <a:pt x="92" y="238"/>
                    </a:lnTo>
                    <a:lnTo>
                      <a:pt x="92" y="238"/>
                    </a:lnTo>
                    <a:lnTo>
                      <a:pt x="92" y="238"/>
                    </a:lnTo>
                    <a:lnTo>
                      <a:pt x="94" y="238"/>
                    </a:lnTo>
                    <a:lnTo>
                      <a:pt x="94" y="238"/>
                    </a:lnTo>
                    <a:lnTo>
                      <a:pt x="94" y="238"/>
                    </a:lnTo>
                    <a:lnTo>
                      <a:pt x="92" y="242"/>
                    </a:lnTo>
                    <a:lnTo>
                      <a:pt x="90" y="244"/>
                    </a:lnTo>
                    <a:lnTo>
                      <a:pt x="92" y="244"/>
                    </a:lnTo>
                    <a:lnTo>
                      <a:pt x="92" y="246"/>
                    </a:lnTo>
                    <a:lnTo>
                      <a:pt x="96" y="244"/>
                    </a:lnTo>
                    <a:lnTo>
                      <a:pt x="98" y="246"/>
                    </a:lnTo>
                    <a:lnTo>
                      <a:pt x="100" y="246"/>
                    </a:lnTo>
                    <a:lnTo>
                      <a:pt x="104" y="246"/>
                    </a:lnTo>
                    <a:lnTo>
                      <a:pt x="106" y="244"/>
                    </a:lnTo>
                    <a:lnTo>
                      <a:pt x="108" y="242"/>
                    </a:lnTo>
                    <a:lnTo>
                      <a:pt x="110" y="242"/>
                    </a:lnTo>
                    <a:lnTo>
                      <a:pt x="114" y="242"/>
                    </a:lnTo>
                    <a:lnTo>
                      <a:pt x="116" y="242"/>
                    </a:lnTo>
                    <a:lnTo>
                      <a:pt x="118" y="242"/>
                    </a:lnTo>
                    <a:lnTo>
                      <a:pt x="118" y="242"/>
                    </a:lnTo>
                    <a:lnTo>
                      <a:pt x="116" y="242"/>
                    </a:lnTo>
                    <a:lnTo>
                      <a:pt x="110" y="242"/>
                    </a:lnTo>
                    <a:lnTo>
                      <a:pt x="108" y="244"/>
                    </a:lnTo>
                    <a:lnTo>
                      <a:pt x="104" y="246"/>
                    </a:lnTo>
                    <a:lnTo>
                      <a:pt x="102" y="249"/>
                    </a:lnTo>
                    <a:lnTo>
                      <a:pt x="98" y="249"/>
                    </a:lnTo>
                    <a:lnTo>
                      <a:pt x="98" y="249"/>
                    </a:lnTo>
                    <a:lnTo>
                      <a:pt x="96" y="249"/>
                    </a:lnTo>
                    <a:lnTo>
                      <a:pt x="96" y="251"/>
                    </a:lnTo>
                    <a:lnTo>
                      <a:pt x="96" y="251"/>
                    </a:lnTo>
                    <a:lnTo>
                      <a:pt x="96" y="251"/>
                    </a:lnTo>
                    <a:lnTo>
                      <a:pt x="98" y="253"/>
                    </a:lnTo>
                    <a:lnTo>
                      <a:pt x="98" y="255"/>
                    </a:lnTo>
                    <a:lnTo>
                      <a:pt x="98" y="259"/>
                    </a:lnTo>
                    <a:lnTo>
                      <a:pt x="96" y="259"/>
                    </a:lnTo>
                    <a:lnTo>
                      <a:pt x="96" y="261"/>
                    </a:lnTo>
                    <a:lnTo>
                      <a:pt x="94" y="265"/>
                    </a:lnTo>
                    <a:lnTo>
                      <a:pt x="94" y="265"/>
                    </a:lnTo>
                    <a:lnTo>
                      <a:pt x="94" y="267"/>
                    </a:lnTo>
                    <a:lnTo>
                      <a:pt x="96" y="267"/>
                    </a:lnTo>
                    <a:lnTo>
                      <a:pt x="96" y="267"/>
                    </a:lnTo>
                    <a:lnTo>
                      <a:pt x="98" y="267"/>
                    </a:lnTo>
                    <a:lnTo>
                      <a:pt x="100" y="265"/>
                    </a:lnTo>
                    <a:lnTo>
                      <a:pt x="104" y="263"/>
                    </a:lnTo>
                    <a:lnTo>
                      <a:pt x="104" y="261"/>
                    </a:lnTo>
                    <a:lnTo>
                      <a:pt x="106" y="259"/>
                    </a:lnTo>
                    <a:lnTo>
                      <a:pt x="108" y="259"/>
                    </a:lnTo>
                    <a:lnTo>
                      <a:pt x="108" y="259"/>
                    </a:lnTo>
                    <a:lnTo>
                      <a:pt x="108" y="259"/>
                    </a:lnTo>
                    <a:lnTo>
                      <a:pt x="106" y="261"/>
                    </a:lnTo>
                    <a:lnTo>
                      <a:pt x="110" y="261"/>
                    </a:lnTo>
                    <a:lnTo>
                      <a:pt x="112" y="259"/>
                    </a:lnTo>
                    <a:lnTo>
                      <a:pt x="112" y="259"/>
                    </a:lnTo>
                    <a:lnTo>
                      <a:pt x="114" y="259"/>
                    </a:lnTo>
                    <a:lnTo>
                      <a:pt x="114" y="257"/>
                    </a:lnTo>
                    <a:lnTo>
                      <a:pt x="114" y="255"/>
                    </a:lnTo>
                    <a:lnTo>
                      <a:pt x="114" y="253"/>
                    </a:lnTo>
                    <a:lnTo>
                      <a:pt x="114" y="251"/>
                    </a:lnTo>
                    <a:lnTo>
                      <a:pt x="114" y="251"/>
                    </a:lnTo>
                    <a:lnTo>
                      <a:pt x="114" y="253"/>
                    </a:lnTo>
                    <a:lnTo>
                      <a:pt x="114" y="255"/>
                    </a:lnTo>
                    <a:lnTo>
                      <a:pt x="116" y="257"/>
                    </a:lnTo>
                    <a:lnTo>
                      <a:pt x="116" y="257"/>
                    </a:lnTo>
                    <a:lnTo>
                      <a:pt x="116" y="257"/>
                    </a:lnTo>
                    <a:lnTo>
                      <a:pt x="116" y="259"/>
                    </a:lnTo>
                    <a:lnTo>
                      <a:pt x="118" y="259"/>
                    </a:lnTo>
                    <a:lnTo>
                      <a:pt x="120" y="259"/>
                    </a:lnTo>
                    <a:lnTo>
                      <a:pt x="120" y="259"/>
                    </a:lnTo>
                    <a:lnTo>
                      <a:pt x="120" y="261"/>
                    </a:lnTo>
                    <a:lnTo>
                      <a:pt x="120" y="263"/>
                    </a:lnTo>
                    <a:lnTo>
                      <a:pt x="120" y="263"/>
                    </a:lnTo>
                    <a:lnTo>
                      <a:pt x="118" y="263"/>
                    </a:lnTo>
                    <a:lnTo>
                      <a:pt x="118" y="261"/>
                    </a:lnTo>
                    <a:lnTo>
                      <a:pt x="118" y="259"/>
                    </a:lnTo>
                    <a:lnTo>
                      <a:pt x="116" y="259"/>
                    </a:lnTo>
                    <a:lnTo>
                      <a:pt x="114" y="261"/>
                    </a:lnTo>
                    <a:lnTo>
                      <a:pt x="112" y="261"/>
                    </a:lnTo>
                    <a:lnTo>
                      <a:pt x="110" y="261"/>
                    </a:lnTo>
                    <a:lnTo>
                      <a:pt x="110" y="261"/>
                    </a:lnTo>
                    <a:lnTo>
                      <a:pt x="110" y="261"/>
                    </a:lnTo>
                    <a:lnTo>
                      <a:pt x="108" y="261"/>
                    </a:lnTo>
                    <a:lnTo>
                      <a:pt x="106" y="261"/>
                    </a:lnTo>
                    <a:lnTo>
                      <a:pt x="104" y="263"/>
                    </a:lnTo>
                    <a:lnTo>
                      <a:pt x="100" y="265"/>
                    </a:lnTo>
                    <a:lnTo>
                      <a:pt x="98" y="267"/>
                    </a:lnTo>
                    <a:lnTo>
                      <a:pt x="98" y="269"/>
                    </a:lnTo>
                    <a:lnTo>
                      <a:pt x="98" y="269"/>
                    </a:lnTo>
                    <a:lnTo>
                      <a:pt x="98" y="269"/>
                    </a:lnTo>
                    <a:lnTo>
                      <a:pt x="100" y="269"/>
                    </a:lnTo>
                    <a:lnTo>
                      <a:pt x="100" y="269"/>
                    </a:lnTo>
                    <a:lnTo>
                      <a:pt x="102" y="269"/>
                    </a:lnTo>
                    <a:lnTo>
                      <a:pt x="104" y="269"/>
                    </a:lnTo>
                    <a:lnTo>
                      <a:pt x="110" y="267"/>
                    </a:lnTo>
                    <a:lnTo>
                      <a:pt x="114" y="265"/>
                    </a:lnTo>
                    <a:lnTo>
                      <a:pt x="114" y="265"/>
                    </a:lnTo>
                    <a:lnTo>
                      <a:pt x="114" y="267"/>
                    </a:lnTo>
                    <a:lnTo>
                      <a:pt x="112" y="267"/>
                    </a:lnTo>
                    <a:lnTo>
                      <a:pt x="112" y="267"/>
                    </a:lnTo>
                    <a:lnTo>
                      <a:pt x="114" y="267"/>
                    </a:lnTo>
                    <a:lnTo>
                      <a:pt x="116" y="267"/>
                    </a:lnTo>
                    <a:lnTo>
                      <a:pt x="114" y="269"/>
                    </a:lnTo>
                    <a:lnTo>
                      <a:pt x="110" y="269"/>
                    </a:lnTo>
                    <a:lnTo>
                      <a:pt x="110" y="269"/>
                    </a:lnTo>
                    <a:lnTo>
                      <a:pt x="106" y="269"/>
                    </a:lnTo>
                    <a:lnTo>
                      <a:pt x="102" y="269"/>
                    </a:lnTo>
                    <a:lnTo>
                      <a:pt x="98" y="271"/>
                    </a:lnTo>
                    <a:lnTo>
                      <a:pt x="98" y="273"/>
                    </a:lnTo>
                    <a:lnTo>
                      <a:pt x="96" y="275"/>
                    </a:lnTo>
                    <a:lnTo>
                      <a:pt x="96" y="277"/>
                    </a:lnTo>
                    <a:lnTo>
                      <a:pt x="98" y="279"/>
                    </a:lnTo>
                    <a:lnTo>
                      <a:pt x="98" y="283"/>
                    </a:lnTo>
                    <a:lnTo>
                      <a:pt x="100" y="285"/>
                    </a:lnTo>
                    <a:lnTo>
                      <a:pt x="100" y="285"/>
                    </a:lnTo>
                    <a:lnTo>
                      <a:pt x="100" y="285"/>
                    </a:lnTo>
                    <a:lnTo>
                      <a:pt x="102" y="287"/>
                    </a:lnTo>
                    <a:lnTo>
                      <a:pt x="102" y="287"/>
                    </a:lnTo>
                    <a:lnTo>
                      <a:pt x="102" y="287"/>
                    </a:lnTo>
                    <a:lnTo>
                      <a:pt x="102" y="289"/>
                    </a:lnTo>
                    <a:lnTo>
                      <a:pt x="102" y="289"/>
                    </a:lnTo>
                    <a:lnTo>
                      <a:pt x="104" y="289"/>
                    </a:lnTo>
                    <a:lnTo>
                      <a:pt x="108" y="287"/>
                    </a:lnTo>
                    <a:lnTo>
                      <a:pt x="112" y="285"/>
                    </a:lnTo>
                    <a:lnTo>
                      <a:pt x="108" y="289"/>
                    </a:lnTo>
                    <a:lnTo>
                      <a:pt x="106" y="289"/>
                    </a:lnTo>
                    <a:lnTo>
                      <a:pt x="104" y="291"/>
                    </a:lnTo>
                    <a:lnTo>
                      <a:pt x="104" y="291"/>
                    </a:lnTo>
                    <a:lnTo>
                      <a:pt x="102" y="293"/>
                    </a:lnTo>
                    <a:lnTo>
                      <a:pt x="102" y="295"/>
                    </a:lnTo>
                    <a:lnTo>
                      <a:pt x="102" y="295"/>
                    </a:lnTo>
                    <a:lnTo>
                      <a:pt x="102" y="295"/>
                    </a:lnTo>
                    <a:lnTo>
                      <a:pt x="102" y="297"/>
                    </a:lnTo>
                    <a:lnTo>
                      <a:pt x="104" y="297"/>
                    </a:lnTo>
                    <a:lnTo>
                      <a:pt x="104" y="297"/>
                    </a:lnTo>
                    <a:lnTo>
                      <a:pt x="106" y="299"/>
                    </a:lnTo>
                    <a:lnTo>
                      <a:pt x="108" y="299"/>
                    </a:lnTo>
                    <a:lnTo>
                      <a:pt x="108" y="299"/>
                    </a:lnTo>
                    <a:lnTo>
                      <a:pt x="106" y="301"/>
                    </a:lnTo>
                    <a:lnTo>
                      <a:pt x="106" y="301"/>
                    </a:lnTo>
                    <a:lnTo>
                      <a:pt x="106" y="303"/>
                    </a:lnTo>
                    <a:lnTo>
                      <a:pt x="106" y="303"/>
                    </a:lnTo>
                    <a:lnTo>
                      <a:pt x="110" y="303"/>
                    </a:lnTo>
                    <a:lnTo>
                      <a:pt x="110" y="301"/>
                    </a:lnTo>
                    <a:lnTo>
                      <a:pt x="112" y="301"/>
                    </a:lnTo>
                    <a:lnTo>
                      <a:pt x="114" y="301"/>
                    </a:lnTo>
                    <a:lnTo>
                      <a:pt x="114" y="301"/>
                    </a:lnTo>
                    <a:lnTo>
                      <a:pt x="116" y="301"/>
                    </a:lnTo>
                    <a:lnTo>
                      <a:pt x="114" y="303"/>
                    </a:lnTo>
                    <a:lnTo>
                      <a:pt x="114" y="303"/>
                    </a:lnTo>
                    <a:lnTo>
                      <a:pt x="112" y="303"/>
                    </a:lnTo>
                    <a:lnTo>
                      <a:pt x="110" y="303"/>
                    </a:lnTo>
                    <a:lnTo>
                      <a:pt x="108" y="305"/>
                    </a:lnTo>
                    <a:lnTo>
                      <a:pt x="108" y="305"/>
                    </a:lnTo>
                    <a:lnTo>
                      <a:pt x="108" y="307"/>
                    </a:lnTo>
                    <a:lnTo>
                      <a:pt x="108" y="307"/>
                    </a:lnTo>
                    <a:lnTo>
                      <a:pt x="108" y="307"/>
                    </a:lnTo>
                    <a:lnTo>
                      <a:pt x="110" y="307"/>
                    </a:lnTo>
                    <a:lnTo>
                      <a:pt x="108" y="309"/>
                    </a:lnTo>
                    <a:lnTo>
                      <a:pt x="108" y="309"/>
                    </a:lnTo>
                    <a:lnTo>
                      <a:pt x="108" y="311"/>
                    </a:lnTo>
                    <a:lnTo>
                      <a:pt x="110" y="311"/>
                    </a:lnTo>
                    <a:lnTo>
                      <a:pt x="110" y="311"/>
                    </a:lnTo>
                    <a:lnTo>
                      <a:pt x="110" y="313"/>
                    </a:lnTo>
                    <a:lnTo>
                      <a:pt x="110" y="315"/>
                    </a:lnTo>
                    <a:lnTo>
                      <a:pt x="114" y="315"/>
                    </a:lnTo>
                    <a:lnTo>
                      <a:pt x="114" y="315"/>
                    </a:lnTo>
                    <a:lnTo>
                      <a:pt x="114" y="315"/>
                    </a:lnTo>
                    <a:lnTo>
                      <a:pt x="116" y="315"/>
                    </a:lnTo>
                    <a:lnTo>
                      <a:pt x="116" y="317"/>
                    </a:lnTo>
                    <a:lnTo>
                      <a:pt x="116" y="317"/>
                    </a:lnTo>
                    <a:lnTo>
                      <a:pt x="114" y="319"/>
                    </a:lnTo>
                    <a:lnTo>
                      <a:pt x="116" y="319"/>
                    </a:lnTo>
                    <a:lnTo>
                      <a:pt x="118" y="319"/>
                    </a:lnTo>
                    <a:lnTo>
                      <a:pt x="120" y="319"/>
                    </a:lnTo>
                    <a:lnTo>
                      <a:pt x="122" y="319"/>
                    </a:lnTo>
                    <a:lnTo>
                      <a:pt x="120" y="319"/>
                    </a:lnTo>
                    <a:lnTo>
                      <a:pt x="116" y="321"/>
                    </a:lnTo>
                    <a:lnTo>
                      <a:pt x="114" y="323"/>
                    </a:lnTo>
                    <a:lnTo>
                      <a:pt x="116" y="323"/>
                    </a:lnTo>
                    <a:lnTo>
                      <a:pt x="116" y="323"/>
                    </a:lnTo>
                    <a:lnTo>
                      <a:pt x="116" y="323"/>
                    </a:lnTo>
                    <a:lnTo>
                      <a:pt x="120" y="323"/>
                    </a:lnTo>
                    <a:lnTo>
                      <a:pt x="120" y="323"/>
                    </a:lnTo>
                    <a:lnTo>
                      <a:pt x="120" y="323"/>
                    </a:lnTo>
                    <a:lnTo>
                      <a:pt x="120" y="321"/>
                    </a:lnTo>
                    <a:lnTo>
                      <a:pt x="122" y="321"/>
                    </a:lnTo>
                    <a:lnTo>
                      <a:pt x="124" y="321"/>
                    </a:lnTo>
                    <a:lnTo>
                      <a:pt x="124" y="321"/>
                    </a:lnTo>
                    <a:lnTo>
                      <a:pt x="126" y="323"/>
                    </a:lnTo>
                    <a:lnTo>
                      <a:pt x="128" y="323"/>
                    </a:lnTo>
                    <a:lnTo>
                      <a:pt x="128" y="321"/>
                    </a:lnTo>
                    <a:lnTo>
                      <a:pt x="130" y="321"/>
                    </a:lnTo>
                    <a:lnTo>
                      <a:pt x="132" y="321"/>
                    </a:lnTo>
                    <a:lnTo>
                      <a:pt x="134" y="321"/>
                    </a:lnTo>
                    <a:lnTo>
                      <a:pt x="134" y="321"/>
                    </a:lnTo>
                    <a:lnTo>
                      <a:pt x="136" y="319"/>
                    </a:lnTo>
                    <a:lnTo>
                      <a:pt x="140" y="319"/>
                    </a:lnTo>
                    <a:lnTo>
                      <a:pt x="144" y="317"/>
                    </a:lnTo>
                    <a:lnTo>
                      <a:pt x="146" y="317"/>
                    </a:lnTo>
                    <a:lnTo>
                      <a:pt x="146" y="317"/>
                    </a:lnTo>
                    <a:lnTo>
                      <a:pt x="146" y="315"/>
                    </a:lnTo>
                    <a:lnTo>
                      <a:pt x="148" y="315"/>
                    </a:lnTo>
                    <a:lnTo>
                      <a:pt x="148" y="315"/>
                    </a:lnTo>
                    <a:lnTo>
                      <a:pt x="146" y="317"/>
                    </a:lnTo>
                    <a:lnTo>
                      <a:pt x="146" y="319"/>
                    </a:lnTo>
                    <a:lnTo>
                      <a:pt x="144" y="319"/>
                    </a:lnTo>
                    <a:lnTo>
                      <a:pt x="140" y="323"/>
                    </a:lnTo>
                    <a:lnTo>
                      <a:pt x="140" y="325"/>
                    </a:lnTo>
                    <a:lnTo>
                      <a:pt x="142" y="325"/>
                    </a:lnTo>
                    <a:lnTo>
                      <a:pt x="142" y="325"/>
                    </a:lnTo>
                    <a:lnTo>
                      <a:pt x="144" y="327"/>
                    </a:lnTo>
                    <a:lnTo>
                      <a:pt x="146" y="327"/>
                    </a:lnTo>
                    <a:lnTo>
                      <a:pt x="148" y="327"/>
                    </a:lnTo>
                    <a:lnTo>
                      <a:pt x="148" y="327"/>
                    </a:lnTo>
                    <a:lnTo>
                      <a:pt x="150" y="327"/>
                    </a:lnTo>
                    <a:lnTo>
                      <a:pt x="152" y="327"/>
                    </a:lnTo>
                    <a:lnTo>
                      <a:pt x="158" y="325"/>
                    </a:lnTo>
                    <a:lnTo>
                      <a:pt x="158" y="325"/>
                    </a:lnTo>
                    <a:lnTo>
                      <a:pt x="156" y="327"/>
                    </a:lnTo>
                    <a:lnTo>
                      <a:pt x="154" y="327"/>
                    </a:lnTo>
                    <a:lnTo>
                      <a:pt x="152" y="329"/>
                    </a:lnTo>
                    <a:lnTo>
                      <a:pt x="150" y="329"/>
                    </a:lnTo>
                    <a:lnTo>
                      <a:pt x="148" y="329"/>
                    </a:lnTo>
                    <a:lnTo>
                      <a:pt x="148" y="331"/>
                    </a:lnTo>
                    <a:lnTo>
                      <a:pt x="146" y="331"/>
                    </a:lnTo>
                    <a:lnTo>
                      <a:pt x="152" y="335"/>
                    </a:lnTo>
                    <a:lnTo>
                      <a:pt x="154" y="335"/>
                    </a:lnTo>
                    <a:lnTo>
                      <a:pt x="156" y="335"/>
                    </a:lnTo>
                    <a:lnTo>
                      <a:pt x="158" y="333"/>
                    </a:lnTo>
                    <a:lnTo>
                      <a:pt x="160" y="331"/>
                    </a:lnTo>
                    <a:lnTo>
                      <a:pt x="162" y="331"/>
                    </a:lnTo>
                    <a:lnTo>
                      <a:pt x="162" y="331"/>
                    </a:lnTo>
                    <a:lnTo>
                      <a:pt x="160" y="333"/>
                    </a:lnTo>
                    <a:lnTo>
                      <a:pt x="158" y="335"/>
                    </a:lnTo>
                    <a:lnTo>
                      <a:pt x="156" y="335"/>
                    </a:lnTo>
                    <a:lnTo>
                      <a:pt x="156" y="337"/>
                    </a:lnTo>
                    <a:lnTo>
                      <a:pt x="156" y="337"/>
                    </a:lnTo>
                    <a:lnTo>
                      <a:pt x="158" y="337"/>
                    </a:lnTo>
                    <a:lnTo>
                      <a:pt x="158" y="337"/>
                    </a:lnTo>
                    <a:lnTo>
                      <a:pt x="160" y="337"/>
                    </a:lnTo>
                    <a:lnTo>
                      <a:pt x="162" y="337"/>
                    </a:lnTo>
                    <a:lnTo>
                      <a:pt x="160" y="337"/>
                    </a:lnTo>
                    <a:lnTo>
                      <a:pt x="160" y="337"/>
                    </a:lnTo>
                    <a:lnTo>
                      <a:pt x="162" y="339"/>
                    </a:lnTo>
                    <a:lnTo>
                      <a:pt x="164" y="337"/>
                    </a:lnTo>
                    <a:lnTo>
                      <a:pt x="166" y="337"/>
                    </a:lnTo>
                    <a:lnTo>
                      <a:pt x="166" y="337"/>
                    </a:lnTo>
                    <a:lnTo>
                      <a:pt x="166" y="337"/>
                    </a:lnTo>
                    <a:lnTo>
                      <a:pt x="164" y="335"/>
                    </a:lnTo>
                    <a:lnTo>
                      <a:pt x="164" y="335"/>
                    </a:lnTo>
                    <a:lnTo>
                      <a:pt x="166" y="335"/>
                    </a:lnTo>
                    <a:lnTo>
                      <a:pt x="166" y="337"/>
                    </a:lnTo>
                    <a:lnTo>
                      <a:pt x="170" y="337"/>
                    </a:lnTo>
                    <a:lnTo>
                      <a:pt x="172" y="335"/>
                    </a:lnTo>
                    <a:lnTo>
                      <a:pt x="174" y="335"/>
                    </a:lnTo>
                    <a:lnTo>
                      <a:pt x="174" y="331"/>
                    </a:lnTo>
                    <a:lnTo>
                      <a:pt x="174" y="331"/>
                    </a:lnTo>
                    <a:lnTo>
                      <a:pt x="176" y="329"/>
                    </a:lnTo>
                    <a:lnTo>
                      <a:pt x="174" y="329"/>
                    </a:lnTo>
                    <a:lnTo>
                      <a:pt x="174" y="327"/>
                    </a:lnTo>
                    <a:lnTo>
                      <a:pt x="172" y="327"/>
                    </a:lnTo>
                    <a:lnTo>
                      <a:pt x="170" y="327"/>
                    </a:lnTo>
                    <a:lnTo>
                      <a:pt x="168" y="327"/>
                    </a:lnTo>
                    <a:lnTo>
                      <a:pt x="166" y="325"/>
                    </a:lnTo>
                    <a:lnTo>
                      <a:pt x="168" y="325"/>
                    </a:lnTo>
                    <a:lnTo>
                      <a:pt x="168" y="325"/>
                    </a:lnTo>
                    <a:lnTo>
                      <a:pt x="172" y="325"/>
                    </a:lnTo>
                    <a:lnTo>
                      <a:pt x="174" y="327"/>
                    </a:lnTo>
                    <a:lnTo>
                      <a:pt x="176" y="327"/>
                    </a:lnTo>
                    <a:lnTo>
                      <a:pt x="176" y="327"/>
                    </a:lnTo>
                    <a:lnTo>
                      <a:pt x="178" y="327"/>
                    </a:lnTo>
                    <a:lnTo>
                      <a:pt x="184" y="323"/>
                    </a:lnTo>
                    <a:lnTo>
                      <a:pt x="186" y="317"/>
                    </a:lnTo>
                    <a:lnTo>
                      <a:pt x="190" y="313"/>
                    </a:lnTo>
                    <a:lnTo>
                      <a:pt x="192" y="311"/>
                    </a:lnTo>
                    <a:lnTo>
                      <a:pt x="194" y="309"/>
                    </a:lnTo>
                    <a:lnTo>
                      <a:pt x="194" y="307"/>
                    </a:lnTo>
                    <a:lnTo>
                      <a:pt x="192" y="307"/>
                    </a:lnTo>
                    <a:lnTo>
                      <a:pt x="192" y="307"/>
                    </a:lnTo>
                    <a:lnTo>
                      <a:pt x="194" y="307"/>
                    </a:lnTo>
                    <a:lnTo>
                      <a:pt x="196" y="307"/>
                    </a:lnTo>
                    <a:lnTo>
                      <a:pt x="198" y="305"/>
                    </a:lnTo>
                    <a:lnTo>
                      <a:pt x="198" y="303"/>
                    </a:lnTo>
                    <a:lnTo>
                      <a:pt x="198" y="303"/>
                    </a:lnTo>
                    <a:lnTo>
                      <a:pt x="198" y="301"/>
                    </a:lnTo>
                    <a:lnTo>
                      <a:pt x="198" y="301"/>
                    </a:lnTo>
                    <a:lnTo>
                      <a:pt x="200" y="299"/>
                    </a:lnTo>
                    <a:lnTo>
                      <a:pt x="200" y="297"/>
                    </a:lnTo>
                    <a:lnTo>
                      <a:pt x="200" y="297"/>
                    </a:lnTo>
                    <a:lnTo>
                      <a:pt x="200" y="295"/>
                    </a:lnTo>
                    <a:lnTo>
                      <a:pt x="202" y="295"/>
                    </a:lnTo>
                    <a:lnTo>
                      <a:pt x="202" y="293"/>
                    </a:lnTo>
                    <a:lnTo>
                      <a:pt x="198" y="293"/>
                    </a:lnTo>
                    <a:lnTo>
                      <a:pt x="196" y="293"/>
                    </a:lnTo>
                    <a:lnTo>
                      <a:pt x="194" y="291"/>
                    </a:lnTo>
                    <a:lnTo>
                      <a:pt x="194" y="291"/>
                    </a:lnTo>
                    <a:lnTo>
                      <a:pt x="194" y="291"/>
                    </a:lnTo>
                    <a:lnTo>
                      <a:pt x="196" y="291"/>
                    </a:lnTo>
                    <a:lnTo>
                      <a:pt x="200" y="291"/>
                    </a:lnTo>
                    <a:lnTo>
                      <a:pt x="202" y="291"/>
                    </a:lnTo>
                    <a:lnTo>
                      <a:pt x="204" y="291"/>
                    </a:lnTo>
                    <a:lnTo>
                      <a:pt x="206" y="291"/>
                    </a:lnTo>
                    <a:lnTo>
                      <a:pt x="206" y="291"/>
                    </a:lnTo>
                    <a:lnTo>
                      <a:pt x="210" y="289"/>
                    </a:lnTo>
                    <a:lnTo>
                      <a:pt x="210" y="289"/>
                    </a:lnTo>
                    <a:lnTo>
                      <a:pt x="212" y="287"/>
                    </a:lnTo>
                    <a:lnTo>
                      <a:pt x="208" y="285"/>
                    </a:lnTo>
                    <a:lnTo>
                      <a:pt x="206" y="285"/>
                    </a:lnTo>
                    <a:lnTo>
                      <a:pt x="206" y="285"/>
                    </a:lnTo>
                    <a:lnTo>
                      <a:pt x="206" y="283"/>
                    </a:lnTo>
                    <a:lnTo>
                      <a:pt x="208" y="283"/>
                    </a:lnTo>
                    <a:lnTo>
                      <a:pt x="208" y="285"/>
                    </a:lnTo>
                    <a:lnTo>
                      <a:pt x="210" y="285"/>
                    </a:lnTo>
                    <a:lnTo>
                      <a:pt x="212" y="285"/>
                    </a:lnTo>
                    <a:lnTo>
                      <a:pt x="214" y="285"/>
                    </a:lnTo>
                    <a:lnTo>
                      <a:pt x="214" y="285"/>
                    </a:lnTo>
                    <a:lnTo>
                      <a:pt x="216" y="285"/>
                    </a:lnTo>
                    <a:lnTo>
                      <a:pt x="218" y="283"/>
                    </a:lnTo>
                    <a:lnTo>
                      <a:pt x="220" y="283"/>
                    </a:lnTo>
                    <a:lnTo>
                      <a:pt x="220" y="281"/>
                    </a:lnTo>
                    <a:lnTo>
                      <a:pt x="220" y="281"/>
                    </a:lnTo>
                    <a:lnTo>
                      <a:pt x="222" y="281"/>
                    </a:lnTo>
                    <a:lnTo>
                      <a:pt x="222" y="279"/>
                    </a:lnTo>
                    <a:lnTo>
                      <a:pt x="224" y="279"/>
                    </a:lnTo>
                    <a:lnTo>
                      <a:pt x="226" y="279"/>
                    </a:lnTo>
                    <a:lnTo>
                      <a:pt x="226" y="277"/>
                    </a:lnTo>
                    <a:lnTo>
                      <a:pt x="230" y="275"/>
                    </a:lnTo>
                    <a:lnTo>
                      <a:pt x="230" y="275"/>
                    </a:lnTo>
                    <a:lnTo>
                      <a:pt x="230" y="271"/>
                    </a:lnTo>
                    <a:lnTo>
                      <a:pt x="232" y="269"/>
                    </a:lnTo>
                    <a:lnTo>
                      <a:pt x="228" y="269"/>
                    </a:lnTo>
                    <a:lnTo>
                      <a:pt x="228" y="269"/>
                    </a:lnTo>
                    <a:lnTo>
                      <a:pt x="226" y="269"/>
                    </a:lnTo>
                    <a:lnTo>
                      <a:pt x="224" y="267"/>
                    </a:lnTo>
                    <a:lnTo>
                      <a:pt x="220" y="267"/>
                    </a:lnTo>
                    <a:lnTo>
                      <a:pt x="226" y="267"/>
                    </a:lnTo>
                    <a:lnTo>
                      <a:pt x="226" y="267"/>
                    </a:lnTo>
                    <a:lnTo>
                      <a:pt x="228" y="267"/>
                    </a:lnTo>
                    <a:lnTo>
                      <a:pt x="230" y="267"/>
                    </a:lnTo>
                    <a:lnTo>
                      <a:pt x="232" y="267"/>
                    </a:lnTo>
                    <a:lnTo>
                      <a:pt x="232" y="265"/>
                    </a:lnTo>
                    <a:lnTo>
                      <a:pt x="234" y="265"/>
                    </a:lnTo>
                    <a:lnTo>
                      <a:pt x="238" y="265"/>
                    </a:lnTo>
                    <a:lnTo>
                      <a:pt x="238" y="263"/>
                    </a:lnTo>
                    <a:lnTo>
                      <a:pt x="238" y="263"/>
                    </a:lnTo>
                    <a:lnTo>
                      <a:pt x="238" y="261"/>
                    </a:lnTo>
                    <a:lnTo>
                      <a:pt x="236" y="261"/>
                    </a:lnTo>
                    <a:lnTo>
                      <a:pt x="236" y="257"/>
                    </a:lnTo>
                    <a:lnTo>
                      <a:pt x="236" y="257"/>
                    </a:lnTo>
                    <a:lnTo>
                      <a:pt x="234" y="257"/>
                    </a:lnTo>
                    <a:lnTo>
                      <a:pt x="232" y="257"/>
                    </a:lnTo>
                    <a:lnTo>
                      <a:pt x="232" y="255"/>
                    </a:lnTo>
                    <a:lnTo>
                      <a:pt x="232" y="255"/>
                    </a:lnTo>
                    <a:lnTo>
                      <a:pt x="232" y="253"/>
                    </a:lnTo>
                    <a:lnTo>
                      <a:pt x="234" y="253"/>
                    </a:lnTo>
                    <a:lnTo>
                      <a:pt x="236" y="253"/>
                    </a:lnTo>
                    <a:lnTo>
                      <a:pt x="242" y="255"/>
                    </a:lnTo>
                    <a:lnTo>
                      <a:pt x="244" y="253"/>
                    </a:lnTo>
                    <a:lnTo>
                      <a:pt x="246" y="253"/>
                    </a:lnTo>
                    <a:lnTo>
                      <a:pt x="248" y="251"/>
                    </a:lnTo>
                    <a:lnTo>
                      <a:pt x="250" y="251"/>
                    </a:lnTo>
                    <a:lnTo>
                      <a:pt x="252" y="249"/>
                    </a:lnTo>
                    <a:lnTo>
                      <a:pt x="250" y="249"/>
                    </a:lnTo>
                    <a:lnTo>
                      <a:pt x="246" y="246"/>
                    </a:lnTo>
                    <a:lnTo>
                      <a:pt x="246" y="246"/>
                    </a:lnTo>
                    <a:lnTo>
                      <a:pt x="248" y="246"/>
                    </a:lnTo>
                    <a:lnTo>
                      <a:pt x="254" y="244"/>
                    </a:lnTo>
                    <a:lnTo>
                      <a:pt x="258" y="244"/>
                    </a:lnTo>
                    <a:lnTo>
                      <a:pt x="264" y="244"/>
                    </a:lnTo>
                    <a:lnTo>
                      <a:pt x="270" y="242"/>
                    </a:lnTo>
                    <a:lnTo>
                      <a:pt x="270" y="242"/>
                    </a:lnTo>
                    <a:lnTo>
                      <a:pt x="270" y="240"/>
                    </a:lnTo>
                    <a:lnTo>
                      <a:pt x="268" y="240"/>
                    </a:lnTo>
                    <a:lnTo>
                      <a:pt x="268" y="238"/>
                    </a:lnTo>
                    <a:lnTo>
                      <a:pt x="270" y="238"/>
                    </a:lnTo>
                    <a:lnTo>
                      <a:pt x="272" y="240"/>
                    </a:lnTo>
                    <a:lnTo>
                      <a:pt x="274" y="238"/>
                    </a:lnTo>
                    <a:lnTo>
                      <a:pt x="276" y="236"/>
                    </a:lnTo>
                    <a:lnTo>
                      <a:pt x="278" y="236"/>
                    </a:lnTo>
                    <a:lnTo>
                      <a:pt x="278" y="234"/>
                    </a:lnTo>
                    <a:lnTo>
                      <a:pt x="276" y="234"/>
                    </a:lnTo>
                    <a:lnTo>
                      <a:pt x="274" y="232"/>
                    </a:lnTo>
                    <a:lnTo>
                      <a:pt x="276" y="232"/>
                    </a:lnTo>
                    <a:lnTo>
                      <a:pt x="278" y="232"/>
                    </a:lnTo>
                    <a:lnTo>
                      <a:pt x="282" y="232"/>
                    </a:lnTo>
                    <a:lnTo>
                      <a:pt x="284" y="234"/>
                    </a:lnTo>
                    <a:lnTo>
                      <a:pt x="284" y="234"/>
                    </a:lnTo>
                    <a:lnTo>
                      <a:pt x="282" y="236"/>
                    </a:lnTo>
                    <a:lnTo>
                      <a:pt x="276" y="238"/>
                    </a:lnTo>
                    <a:lnTo>
                      <a:pt x="276" y="240"/>
                    </a:lnTo>
                    <a:lnTo>
                      <a:pt x="276" y="240"/>
                    </a:lnTo>
                    <a:lnTo>
                      <a:pt x="276" y="242"/>
                    </a:lnTo>
                    <a:lnTo>
                      <a:pt x="272" y="242"/>
                    </a:lnTo>
                    <a:lnTo>
                      <a:pt x="272" y="244"/>
                    </a:lnTo>
                    <a:lnTo>
                      <a:pt x="274" y="244"/>
                    </a:lnTo>
                    <a:lnTo>
                      <a:pt x="276" y="244"/>
                    </a:lnTo>
                    <a:lnTo>
                      <a:pt x="278" y="244"/>
                    </a:lnTo>
                    <a:lnTo>
                      <a:pt x="280" y="244"/>
                    </a:lnTo>
                    <a:lnTo>
                      <a:pt x="280" y="242"/>
                    </a:lnTo>
                    <a:lnTo>
                      <a:pt x="282" y="242"/>
                    </a:lnTo>
                    <a:lnTo>
                      <a:pt x="282" y="242"/>
                    </a:lnTo>
                    <a:lnTo>
                      <a:pt x="284" y="240"/>
                    </a:lnTo>
                    <a:lnTo>
                      <a:pt x="284" y="240"/>
                    </a:lnTo>
                    <a:lnTo>
                      <a:pt x="286" y="242"/>
                    </a:lnTo>
                    <a:lnTo>
                      <a:pt x="286" y="242"/>
                    </a:lnTo>
                    <a:lnTo>
                      <a:pt x="288" y="242"/>
                    </a:lnTo>
                    <a:lnTo>
                      <a:pt x="288" y="242"/>
                    </a:lnTo>
                    <a:lnTo>
                      <a:pt x="290" y="242"/>
                    </a:lnTo>
                    <a:lnTo>
                      <a:pt x="292" y="240"/>
                    </a:lnTo>
                    <a:lnTo>
                      <a:pt x="292" y="238"/>
                    </a:lnTo>
                    <a:lnTo>
                      <a:pt x="292" y="238"/>
                    </a:lnTo>
                    <a:lnTo>
                      <a:pt x="294" y="238"/>
                    </a:lnTo>
                    <a:lnTo>
                      <a:pt x="292" y="240"/>
                    </a:lnTo>
                    <a:lnTo>
                      <a:pt x="292" y="240"/>
                    </a:lnTo>
                    <a:lnTo>
                      <a:pt x="294" y="240"/>
                    </a:lnTo>
                    <a:lnTo>
                      <a:pt x="298" y="238"/>
                    </a:lnTo>
                    <a:lnTo>
                      <a:pt x="300" y="238"/>
                    </a:lnTo>
                    <a:lnTo>
                      <a:pt x="302" y="236"/>
                    </a:lnTo>
                    <a:lnTo>
                      <a:pt x="304" y="236"/>
                    </a:lnTo>
                    <a:lnTo>
                      <a:pt x="302" y="234"/>
                    </a:lnTo>
                    <a:lnTo>
                      <a:pt x="302" y="232"/>
                    </a:lnTo>
                    <a:lnTo>
                      <a:pt x="302" y="232"/>
                    </a:lnTo>
                    <a:lnTo>
                      <a:pt x="302" y="232"/>
                    </a:lnTo>
                    <a:lnTo>
                      <a:pt x="302" y="232"/>
                    </a:lnTo>
                    <a:lnTo>
                      <a:pt x="304" y="232"/>
                    </a:lnTo>
                    <a:lnTo>
                      <a:pt x="304" y="234"/>
                    </a:lnTo>
                    <a:lnTo>
                      <a:pt x="306" y="234"/>
                    </a:lnTo>
                    <a:lnTo>
                      <a:pt x="308" y="234"/>
                    </a:lnTo>
                    <a:lnTo>
                      <a:pt x="310" y="234"/>
                    </a:lnTo>
                    <a:lnTo>
                      <a:pt x="310" y="234"/>
                    </a:lnTo>
                    <a:lnTo>
                      <a:pt x="316" y="232"/>
                    </a:lnTo>
                    <a:lnTo>
                      <a:pt x="318" y="232"/>
                    </a:lnTo>
                    <a:lnTo>
                      <a:pt x="318" y="230"/>
                    </a:lnTo>
                    <a:lnTo>
                      <a:pt x="320" y="230"/>
                    </a:lnTo>
                    <a:lnTo>
                      <a:pt x="320" y="228"/>
                    </a:lnTo>
                    <a:lnTo>
                      <a:pt x="322" y="228"/>
                    </a:lnTo>
                    <a:lnTo>
                      <a:pt x="322" y="228"/>
                    </a:lnTo>
                    <a:lnTo>
                      <a:pt x="324" y="228"/>
                    </a:lnTo>
                    <a:lnTo>
                      <a:pt x="324" y="228"/>
                    </a:lnTo>
                    <a:lnTo>
                      <a:pt x="328" y="224"/>
                    </a:lnTo>
                    <a:lnTo>
                      <a:pt x="334" y="220"/>
                    </a:lnTo>
                    <a:lnTo>
                      <a:pt x="334" y="218"/>
                    </a:lnTo>
                    <a:lnTo>
                      <a:pt x="336" y="218"/>
                    </a:lnTo>
                    <a:lnTo>
                      <a:pt x="336" y="218"/>
                    </a:lnTo>
                    <a:lnTo>
                      <a:pt x="336" y="218"/>
                    </a:lnTo>
                    <a:lnTo>
                      <a:pt x="336" y="216"/>
                    </a:lnTo>
                    <a:lnTo>
                      <a:pt x="338" y="216"/>
                    </a:lnTo>
                    <a:lnTo>
                      <a:pt x="338" y="216"/>
                    </a:lnTo>
                    <a:lnTo>
                      <a:pt x="340" y="214"/>
                    </a:lnTo>
                    <a:lnTo>
                      <a:pt x="342" y="212"/>
                    </a:lnTo>
                    <a:lnTo>
                      <a:pt x="342" y="212"/>
                    </a:lnTo>
                    <a:lnTo>
                      <a:pt x="344" y="212"/>
                    </a:lnTo>
                    <a:lnTo>
                      <a:pt x="350" y="210"/>
                    </a:lnTo>
                    <a:lnTo>
                      <a:pt x="352" y="210"/>
                    </a:lnTo>
                    <a:lnTo>
                      <a:pt x="352" y="208"/>
                    </a:lnTo>
                    <a:lnTo>
                      <a:pt x="354" y="208"/>
                    </a:lnTo>
                    <a:lnTo>
                      <a:pt x="356" y="206"/>
                    </a:lnTo>
                    <a:lnTo>
                      <a:pt x="354" y="206"/>
                    </a:lnTo>
                    <a:lnTo>
                      <a:pt x="354" y="204"/>
                    </a:lnTo>
                    <a:lnTo>
                      <a:pt x="354" y="204"/>
                    </a:lnTo>
                    <a:lnTo>
                      <a:pt x="354" y="204"/>
                    </a:lnTo>
                    <a:lnTo>
                      <a:pt x="356" y="204"/>
                    </a:lnTo>
                    <a:lnTo>
                      <a:pt x="356" y="204"/>
                    </a:lnTo>
                    <a:lnTo>
                      <a:pt x="356" y="204"/>
                    </a:lnTo>
                    <a:lnTo>
                      <a:pt x="356" y="202"/>
                    </a:lnTo>
                    <a:lnTo>
                      <a:pt x="356" y="202"/>
                    </a:lnTo>
                    <a:lnTo>
                      <a:pt x="356" y="200"/>
                    </a:lnTo>
                    <a:lnTo>
                      <a:pt x="358" y="202"/>
                    </a:lnTo>
                    <a:lnTo>
                      <a:pt x="360" y="204"/>
                    </a:lnTo>
                    <a:lnTo>
                      <a:pt x="364" y="206"/>
                    </a:lnTo>
                    <a:lnTo>
                      <a:pt x="366" y="206"/>
                    </a:lnTo>
                    <a:lnTo>
                      <a:pt x="368" y="206"/>
                    </a:lnTo>
                    <a:lnTo>
                      <a:pt x="370" y="206"/>
                    </a:lnTo>
                    <a:lnTo>
                      <a:pt x="374" y="206"/>
                    </a:lnTo>
                    <a:lnTo>
                      <a:pt x="374" y="206"/>
                    </a:lnTo>
                    <a:lnTo>
                      <a:pt x="372" y="204"/>
                    </a:lnTo>
                    <a:lnTo>
                      <a:pt x="372" y="204"/>
                    </a:lnTo>
                    <a:lnTo>
                      <a:pt x="378" y="204"/>
                    </a:lnTo>
                    <a:lnTo>
                      <a:pt x="378" y="204"/>
                    </a:lnTo>
                    <a:lnTo>
                      <a:pt x="380" y="204"/>
                    </a:lnTo>
                    <a:lnTo>
                      <a:pt x="382" y="202"/>
                    </a:lnTo>
                    <a:lnTo>
                      <a:pt x="382" y="202"/>
                    </a:lnTo>
                    <a:lnTo>
                      <a:pt x="384" y="202"/>
                    </a:lnTo>
                    <a:lnTo>
                      <a:pt x="388" y="204"/>
                    </a:lnTo>
                    <a:lnTo>
                      <a:pt x="390" y="202"/>
                    </a:lnTo>
                    <a:lnTo>
                      <a:pt x="392" y="202"/>
                    </a:lnTo>
                    <a:lnTo>
                      <a:pt x="394" y="202"/>
                    </a:lnTo>
                    <a:lnTo>
                      <a:pt x="402" y="200"/>
                    </a:lnTo>
                    <a:lnTo>
                      <a:pt x="404" y="200"/>
                    </a:lnTo>
                    <a:lnTo>
                      <a:pt x="408" y="200"/>
                    </a:lnTo>
                    <a:lnTo>
                      <a:pt x="414" y="198"/>
                    </a:lnTo>
                    <a:lnTo>
                      <a:pt x="416" y="198"/>
                    </a:lnTo>
                    <a:lnTo>
                      <a:pt x="420" y="198"/>
                    </a:lnTo>
                    <a:lnTo>
                      <a:pt x="422" y="198"/>
                    </a:lnTo>
                    <a:lnTo>
                      <a:pt x="424" y="198"/>
                    </a:lnTo>
                    <a:lnTo>
                      <a:pt x="426" y="196"/>
                    </a:lnTo>
                    <a:lnTo>
                      <a:pt x="428" y="196"/>
                    </a:lnTo>
                    <a:lnTo>
                      <a:pt x="428" y="196"/>
                    </a:lnTo>
                    <a:lnTo>
                      <a:pt x="430" y="196"/>
                    </a:lnTo>
                    <a:lnTo>
                      <a:pt x="434" y="194"/>
                    </a:lnTo>
                    <a:lnTo>
                      <a:pt x="434" y="194"/>
                    </a:lnTo>
                    <a:lnTo>
                      <a:pt x="436" y="194"/>
                    </a:lnTo>
                    <a:lnTo>
                      <a:pt x="436" y="192"/>
                    </a:lnTo>
                    <a:lnTo>
                      <a:pt x="436" y="192"/>
                    </a:lnTo>
                    <a:lnTo>
                      <a:pt x="440" y="190"/>
                    </a:lnTo>
                    <a:lnTo>
                      <a:pt x="442" y="190"/>
                    </a:lnTo>
                    <a:lnTo>
                      <a:pt x="442" y="190"/>
                    </a:lnTo>
                    <a:lnTo>
                      <a:pt x="442" y="188"/>
                    </a:lnTo>
                    <a:lnTo>
                      <a:pt x="442" y="188"/>
                    </a:lnTo>
                    <a:lnTo>
                      <a:pt x="446" y="188"/>
                    </a:lnTo>
                    <a:lnTo>
                      <a:pt x="446" y="188"/>
                    </a:lnTo>
                    <a:lnTo>
                      <a:pt x="450" y="186"/>
                    </a:lnTo>
                    <a:lnTo>
                      <a:pt x="452" y="186"/>
                    </a:lnTo>
                    <a:lnTo>
                      <a:pt x="454" y="186"/>
                    </a:lnTo>
                    <a:lnTo>
                      <a:pt x="454" y="184"/>
                    </a:lnTo>
                    <a:lnTo>
                      <a:pt x="454" y="184"/>
                    </a:lnTo>
                    <a:lnTo>
                      <a:pt x="454" y="184"/>
                    </a:lnTo>
                    <a:lnTo>
                      <a:pt x="454" y="184"/>
                    </a:lnTo>
                    <a:lnTo>
                      <a:pt x="458" y="184"/>
                    </a:lnTo>
                    <a:lnTo>
                      <a:pt x="458" y="184"/>
                    </a:lnTo>
                    <a:lnTo>
                      <a:pt x="460" y="184"/>
                    </a:lnTo>
                    <a:lnTo>
                      <a:pt x="460" y="182"/>
                    </a:lnTo>
                    <a:lnTo>
                      <a:pt x="460" y="182"/>
                    </a:lnTo>
                    <a:lnTo>
                      <a:pt x="460" y="182"/>
                    </a:lnTo>
                    <a:lnTo>
                      <a:pt x="458" y="182"/>
                    </a:lnTo>
                    <a:lnTo>
                      <a:pt x="460" y="182"/>
                    </a:lnTo>
                    <a:lnTo>
                      <a:pt x="462" y="182"/>
                    </a:lnTo>
                    <a:lnTo>
                      <a:pt x="466" y="180"/>
                    </a:lnTo>
                    <a:lnTo>
                      <a:pt x="468" y="180"/>
                    </a:lnTo>
                    <a:lnTo>
                      <a:pt x="468" y="180"/>
                    </a:lnTo>
                    <a:lnTo>
                      <a:pt x="468" y="180"/>
                    </a:lnTo>
                    <a:lnTo>
                      <a:pt x="470" y="178"/>
                    </a:lnTo>
                    <a:lnTo>
                      <a:pt x="472" y="178"/>
                    </a:lnTo>
                    <a:lnTo>
                      <a:pt x="472" y="178"/>
                    </a:lnTo>
                    <a:lnTo>
                      <a:pt x="474" y="178"/>
                    </a:lnTo>
                    <a:lnTo>
                      <a:pt x="476" y="178"/>
                    </a:lnTo>
                    <a:lnTo>
                      <a:pt x="478" y="176"/>
                    </a:lnTo>
                    <a:lnTo>
                      <a:pt x="478" y="176"/>
                    </a:lnTo>
                    <a:lnTo>
                      <a:pt x="480" y="176"/>
                    </a:lnTo>
                    <a:lnTo>
                      <a:pt x="478" y="176"/>
                    </a:lnTo>
                    <a:lnTo>
                      <a:pt x="468" y="176"/>
                    </a:lnTo>
                    <a:lnTo>
                      <a:pt x="464" y="176"/>
                    </a:lnTo>
                    <a:lnTo>
                      <a:pt x="458" y="174"/>
                    </a:lnTo>
                    <a:lnTo>
                      <a:pt x="452" y="172"/>
                    </a:lnTo>
                    <a:lnTo>
                      <a:pt x="442" y="172"/>
                    </a:lnTo>
                    <a:lnTo>
                      <a:pt x="442" y="172"/>
                    </a:lnTo>
                    <a:lnTo>
                      <a:pt x="436" y="174"/>
                    </a:lnTo>
                    <a:lnTo>
                      <a:pt x="432" y="174"/>
                    </a:lnTo>
                    <a:lnTo>
                      <a:pt x="428" y="174"/>
                    </a:lnTo>
                    <a:lnTo>
                      <a:pt x="426" y="174"/>
                    </a:lnTo>
                    <a:lnTo>
                      <a:pt x="424" y="176"/>
                    </a:lnTo>
                    <a:lnTo>
                      <a:pt x="422" y="176"/>
                    </a:lnTo>
                    <a:lnTo>
                      <a:pt x="420" y="178"/>
                    </a:lnTo>
                    <a:lnTo>
                      <a:pt x="418" y="176"/>
                    </a:lnTo>
                    <a:lnTo>
                      <a:pt x="418" y="176"/>
                    </a:lnTo>
                    <a:lnTo>
                      <a:pt x="422" y="174"/>
                    </a:lnTo>
                    <a:lnTo>
                      <a:pt x="424" y="174"/>
                    </a:lnTo>
                    <a:lnTo>
                      <a:pt x="426" y="174"/>
                    </a:lnTo>
                    <a:lnTo>
                      <a:pt x="428" y="172"/>
                    </a:lnTo>
                    <a:lnTo>
                      <a:pt x="432" y="172"/>
                    </a:lnTo>
                    <a:lnTo>
                      <a:pt x="432" y="172"/>
                    </a:lnTo>
                    <a:lnTo>
                      <a:pt x="432" y="170"/>
                    </a:lnTo>
                    <a:lnTo>
                      <a:pt x="432" y="170"/>
                    </a:lnTo>
                    <a:lnTo>
                      <a:pt x="430" y="170"/>
                    </a:lnTo>
                    <a:lnTo>
                      <a:pt x="430" y="170"/>
                    </a:lnTo>
                    <a:lnTo>
                      <a:pt x="420" y="172"/>
                    </a:lnTo>
                    <a:lnTo>
                      <a:pt x="416" y="172"/>
                    </a:lnTo>
                    <a:lnTo>
                      <a:pt x="410" y="170"/>
                    </a:lnTo>
                    <a:lnTo>
                      <a:pt x="408" y="170"/>
                    </a:lnTo>
                    <a:lnTo>
                      <a:pt x="404" y="170"/>
                    </a:lnTo>
                    <a:lnTo>
                      <a:pt x="404" y="170"/>
                    </a:lnTo>
                    <a:lnTo>
                      <a:pt x="404" y="170"/>
                    </a:lnTo>
                    <a:lnTo>
                      <a:pt x="410" y="170"/>
                    </a:lnTo>
                    <a:lnTo>
                      <a:pt x="412" y="168"/>
                    </a:lnTo>
                    <a:lnTo>
                      <a:pt x="416" y="168"/>
                    </a:lnTo>
                    <a:lnTo>
                      <a:pt x="416" y="168"/>
                    </a:lnTo>
                    <a:lnTo>
                      <a:pt x="416" y="166"/>
                    </a:lnTo>
                    <a:lnTo>
                      <a:pt x="418" y="164"/>
                    </a:lnTo>
                    <a:lnTo>
                      <a:pt x="418" y="164"/>
                    </a:lnTo>
                    <a:lnTo>
                      <a:pt x="416" y="164"/>
                    </a:lnTo>
                    <a:lnTo>
                      <a:pt x="416" y="164"/>
                    </a:lnTo>
                    <a:lnTo>
                      <a:pt x="414" y="162"/>
                    </a:lnTo>
                    <a:lnTo>
                      <a:pt x="416" y="162"/>
                    </a:lnTo>
                    <a:lnTo>
                      <a:pt x="420" y="162"/>
                    </a:lnTo>
                    <a:lnTo>
                      <a:pt x="422" y="162"/>
                    </a:lnTo>
                    <a:lnTo>
                      <a:pt x="426" y="164"/>
                    </a:lnTo>
                    <a:lnTo>
                      <a:pt x="428" y="164"/>
                    </a:lnTo>
                    <a:lnTo>
                      <a:pt x="432" y="164"/>
                    </a:lnTo>
                    <a:lnTo>
                      <a:pt x="434" y="164"/>
                    </a:lnTo>
                    <a:lnTo>
                      <a:pt x="440" y="162"/>
                    </a:lnTo>
                    <a:lnTo>
                      <a:pt x="442" y="162"/>
                    </a:lnTo>
                    <a:lnTo>
                      <a:pt x="444" y="160"/>
                    </a:lnTo>
                    <a:lnTo>
                      <a:pt x="446" y="158"/>
                    </a:lnTo>
                    <a:lnTo>
                      <a:pt x="446" y="158"/>
                    </a:lnTo>
                    <a:lnTo>
                      <a:pt x="446" y="156"/>
                    </a:lnTo>
                    <a:lnTo>
                      <a:pt x="446" y="156"/>
                    </a:lnTo>
                    <a:lnTo>
                      <a:pt x="442" y="156"/>
                    </a:lnTo>
                    <a:lnTo>
                      <a:pt x="438" y="156"/>
                    </a:lnTo>
                    <a:lnTo>
                      <a:pt x="436" y="156"/>
                    </a:lnTo>
                    <a:lnTo>
                      <a:pt x="432" y="154"/>
                    </a:lnTo>
                    <a:lnTo>
                      <a:pt x="432" y="154"/>
                    </a:lnTo>
                    <a:lnTo>
                      <a:pt x="432" y="154"/>
                    </a:lnTo>
                    <a:lnTo>
                      <a:pt x="432" y="154"/>
                    </a:lnTo>
                    <a:lnTo>
                      <a:pt x="436" y="154"/>
                    </a:lnTo>
                    <a:lnTo>
                      <a:pt x="442" y="154"/>
                    </a:lnTo>
                    <a:lnTo>
                      <a:pt x="446" y="154"/>
                    </a:lnTo>
                    <a:lnTo>
                      <a:pt x="448" y="154"/>
                    </a:lnTo>
                    <a:lnTo>
                      <a:pt x="450" y="156"/>
                    </a:lnTo>
                    <a:lnTo>
                      <a:pt x="452" y="156"/>
                    </a:lnTo>
                    <a:lnTo>
                      <a:pt x="454" y="158"/>
                    </a:lnTo>
                    <a:lnTo>
                      <a:pt x="456" y="158"/>
                    </a:lnTo>
                    <a:lnTo>
                      <a:pt x="458" y="160"/>
                    </a:lnTo>
                    <a:lnTo>
                      <a:pt x="460" y="160"/>
                    </a:lnTo>
                    <a:lnTo>
                      <a:pt x="460" y="162"/>
                    </a:lnTo>
                    <a:lnTo>
                      <a:pt x="460" y="164"/>
                    </a:lnTo>
                    <a:lnTo>
                      <a:pt x="460" y="166"/>
                    </a:lnTo>
                    <a:lnTo>
                      <a:pt x="462" y="168"/>
                    </a:lnTo>
                    <a:lnTo>
                      <a:pt x="464" y="170"/>
                    </a:lnTo>
                    <a:lnTo>
                      <a:pt x="468" y="170"/>
                    </a:lnTo>
                    <a:lnTo>
                      <a:pt x="470" y="170"/>
                    </a:lnTo>
                    <a:lnTo>
                      <a:pt x="472" y="170"/>
                    </a:lnTo>
                    <a:lnTo>
                      <a:pt x="476" y="170"/>
                    </a:lnTo>
                    <a:lnTo>
                      <a:pt x="476" y="170"/>
                    </a:lnTo>
                    <a:lnTo>
                      <a:pt x="478" y="166"/>
                    </a:lnTo>
                    <a:lnTo>
                      <a:pt x="478" y="166"/>
                    </a:lnTo>
                    <a:lnTo>
                      <a:pt x="478" y="166"/>
                    </a:lnTo>
                    <a:lnTo>
                      <a:pt x="480" y="164"/>
                    </a:lnTo>
                    <a:lnTo>
                      <a:pt x="480" y="168"/>
                    </a:lnTo>
                    <a:lnTo>
                      <a:pt x="480" y="168"/>
                    </a:lnTo>
                    <a:lnTo>
                      <a:pt x="480" y="168"/>
                    </a:lnTo>
                    <a:lnTo>
                      <a:pt x="480" y="170"/>
                    </a:lnTo>
                    <a:lnTo>
                      <a:pt x="480" y="170"/>
                    </a:lnTo>
                    <a:lnTo>
                      <a:pt x="482" y="170"/>
                    </a:lnTo>
                    <a:lnTo>
                      <a:pt x="484" y="170"/>
                    </a:lnTo>
                    <a:lnTo>
                      <a:pt x="488" y="170"/>
                    </a:lnTo>
                    <a:lnTo>
                      <a:pt x="490" y="170"/>
                    </a:lnTo>
                    <a:lnTo>
                      <a:pt x="488" y="168"/>
                    </a:lnTo>
                    <a:lnTo>
                      <a:pt x="490" y="166"/>
                    </a:lnTo>
                    <a:lnTo>
                      <a:pt x="488" y="164"/>
                    </a:lnTo>
                    <a:lnTo>
                      <a:pt x="490" y="164"/>
                    </a:lnTo>
                    <a:lnTo>
                      <a:pt x="490" y="162"/>
                    </a:lnTo>
                    <a:lnTo>
                      <a:pt x="490" y="160"/>
                    </a:lnTo>
                    <a:lnTo>
                      <a:pt x="490" y="158"/>
                    </a:lnTo>
                    <a:lnTo>
                      <a:pt x="490" y="156"/>
                    </a:lnTo>
                    <a:lnTo>
                      <a:pt x="488" y="156"/>
                    </a:lnTo>
                    <a:lnTo>
                      <a:pt x="486" y="156"/>
                    </a:lnTo>
                    <a:lnTo>
                      <a:pt x="486" y="156"/>
                    </a:lnTo>
                    <a:lnTo>
                      <a:pt x="484" y="156"/>
                    </a:lnTo>
                    <a:lnTo>
                      <a:pt x="484" y="158"/>
                    </a:lnTo>
                    <a:lnTo>
                      <a:pt x="482" y="158"/>
                    </a:lnTo>
                    <a:lnTo>
                      <a:pt x="482" y="156"/>
                    </a:lnTo>
                    <a:lnTo>
                      <a:pt x="482" y="156"/>
                    </a:lnTo>
                    <a:lnTo>
                      <a:pt x="482" y="156"/>
                    </a:lnTo>
                    <a:lnTo>
                      <a:pt x="482" y="154"/>
                    </a:lnTo>
                    <a:lnTo>
                      <a:pt x="484" y="154"/>
                    </a:lnTo>
                    <a:lnTo>
                      <a:pt x="488" y="152"/>
                    </a:lnTo>
                    <a:lnTo>
                      <a:pt x="490" y="152"/>
                    </a:lnTo>
                    <a:lnTo>
                      <a:pt x="486" y="152"/>
                    </a:lnTo>
                    <a:lnTo>
                      <a:pt x="486" y="152"/>
                    </a:lnTo>
                    <a:lnTo>
                      <a:pt x="484" y="150"/>
                    </a:lnTo>
                    <a:lnTo>
                      <a:pt x="484" y="150"/>
                    </a:lnTo>
                    <a:lnTo>
                      <a:pt x="480" y="148"/>
                    </a:lnTo>
                    <a:lnTo>
                      <a:pt x="480" y="148"/>
                    </a:lnTo>
                    <a:lnTo>
                      <a:pt x="476" y="146"/>
                    </a:lnTo>
                    <a:lnTo>
                      <a:pt x="474" y="146"/>
                    </a:lnTo>
                    <a:lnTo>
                      <a:pt x="472" y="146"/>
                    </a:lnTo>
                    <a:lnTo>
                      <a:pt x="468" y="144"/>
                    </a:lnTo>
                    <a:lnTo>
                      <a:pt x="466" y="142"/>
                    </a:lnTo>
                    <a:lnTo>
                      <a:pt x="464" y="142"/>
                    </a:lnTo>
                    <a:lnTo>
                      <a:pt x="464" y="142"/>
                    </a:lnTo>
                    <a:lnTo>
                      <a:pt x="460" y="142"/>
                    </a:lnTo>
                    <a:lnTo>
                      <a:pt x="458" y="142"/>
                    </a:lnTo>
                    <a:lnTo>
                      <a:pt x="456" y="142"/>
                    </a:lnTo>
                    <a:lnTo>
                      <a:pt x="458" y="142"/>
                    </a:lnTo>
                    <a:lnTo>
                      <a:pt x="462" y="142"/>
                    </a:lnTo>
                    <a:lnTo>
                      <a:pt x="464" y="140"/>
                    </a:lnTo>
                    <a:lnTo>
                      <a:pt x="464" y="140"/>
                    </a:lnTo>
                    <a:lnTo>
                      <a:pt x="464" y="136"/>
                    </a:lnTo>
                    <a:lnTo>
                      <a:pt x="464" y="136"/>
                    </a:lnTo>
                    <a:lnTo>
                      <a:pt x="464" y="134"/>
                    </a:lnTo>
                    <a:lnTo>
                      <a:pt x="462" y="136"/>
                    </a:lnTo>
                    <a:lnTo>
                      <a:pt x="458" y="136"/>
                    </a:lnTo>
                    <a:lnTo>
                      <a:pt x="458" y="136"/>
                    </a:lnTo>
                    <a:lnTo>
                      <a:pt x="454" y="136"/>
                    </a:lnTo>
                    <a:lnTo>
                      <a:pt x="448" y="138"/>
                    </a:lnTo>
                    <a:lnTo>
                      <a:pt x="448" y="138"/>
                    </a:lnTo>
                    <a:lnTo>
                      <a:pt x="446" y="138"/>
                    </a:lnTo>
                    <a:lnTo>
                      <a:pt x="444" y="138"/>
                    </a:lnTo>
                    <a:lnTo>
                      <a:pt x="442" y="138"/>
                    </a:lnTo>
                    <a:lnTo>
                      <a:pt x="448" y="136"/>
                    </a:lnTo>
                    <a:lnTo>
                      <a:pt x="450" y="136"/>
                    </a:lnTo>
                    <a:lnTo>
                      <a:pt x="452" y="136"/>
                    </a:lnTo>
                    <a:lnTo>
                      <a:pt x="460" y="134"/>
                    </a:lnTo>
                    <a:lnTo>
                      <a:pt x="460" y="134"/>
                    </a:lnTo>
                    <a:lnTo>
                      <a:pt x="462" y="134"/>
                    </a:lnTo>
                    <a:lnTo>
                      <a:pt x="464" y="132"/>
                    </a:lnTo>
                    <a:lnTo>
                      <a:pt x="466" y="132"/>
                    </a:lnTo>
                    <a:lnTo>
                      <a:pt x="466" y="134"/>
                    </a:lnTo>
                    <a:lnTo>
                      <a:pt x="468" y="138"/>
                    </a:lnTo>
                    <a:lnTo>
                      <a:pt x="470" y="140"/>
                    </a:lnTo>
                    <a:lnTo>
                      <a:pt x="472" y="142"/>
                    </a:lnTo>
                    <a:lnTo>
                      <a:pt x="474" y="142"/>
                    </a:lnTo>
                    <a:lnTo>
                      <a:pt x="478" y="144"/>
                    </a:lnTo>
                    <a:lnTo>
                      <a:pt x="484" y="144"/>
                    </a:lnTo>
                    <a:lnTo>
                      <a:pt x="486" y="146"/>
                    </a:lnTo>
                    <a:lnTo>
                      <a:pt x="488" y="146"/>
                    </a:lnTo>
                    <a:lnTo>
                      <a:pt x="488" y="144"/>
                    </a:lnTo>
                    <a:lnTo>
                      <a:pt x="488" y="142"/>
                    </a:lnTo>
                    <a:lnTo>
                      <a:pt x="492" y="142"/>
                    </a:lnTo>
                    <a:lnTo>
                      <a:pt x="494" y="138"/>
                    </a:lnTo>
                    <a:lnTo>
                      <a:pt x="494" y="138"/>
                    </a:lnTo>
                    <a:lnTo>
                      <a:pt x="494" y="134"/>
                    </a:lnTo>
                    <a:lnTo>
                      <a:pt x="492" y="134"/>
                    </a:lnTo>
                    <a:lnTo>
                      <a:pt x="490" y="134"/>
                    </a:lnTo>
                    <a:lnTo>
                      <a:pt x="486" y="132"/>
                    </a:lnTo>
                    <a:lnTo>
                      <a:pt x="484" y="132"/>
                    </a:lnTo>
                    <a:lnTo>
                      <a:pt x="482" y="130"/>
                    </a:lnTo>
                    <a:lnTo>
                      <a:pt x="480" y="130"/>
                    </a:lnTo>
                    <a:lnTo>
                      <a:pt x="478" y="128"/>
                    </a:lnTo>
                    <a:lnTo>
                      <a:pt x="476" y="128"/>
                    </a:lnTo>
                    <a:lnTo>
                      <a:pt x="474" y="128"/>
                    </a:lnTo>
                    <a:lnTo>
                      <a:pt x="468" y="128"/>
                    </a:lnTo>
                    <a:lnTo>
                      <a:pt x="464" y="128"/>
                    </a:lnTo>
                    <a:lnTo>
                      <a:pt x="462" y="128"/>
                    </a:lnTo>
                    <a:lnTo>
                      <a:pt x="460" y="130"/>
                    </a:lnTo>
                    <a:lnTo>
                      <a:pt x="452" y="130"/>
                    </a:lnTo>
                    <a:lnTo>
                      <a:pt x="450" y="130"/>
                    </a:lnTo>
                    <a:lnTo>
                      <a:pt x="448" y="132"/>
                    </a:lnTo>
                    <a:lnTo>
                      <a:pt x="444" y="132"/>
                    </a:lnTo>
                    <a:lnTo>
                      <a:pt x="440" y="132"/>
                    </a:lnTo>
                    <a:lnTo>
                      <a:pt x="440" y="132"/>
                    </a:lnTo>
                    <a:lnTo>
                      <a:pt x="436" y="132"/>
                    </a:lnTo>
                    <a:lnTo>
                      <a:pt x="436" y="132"/>
                    </a:lnTo>
                    <a:lnTo>
                      <a:pt x="436" y="132"/>
                    </a:lnTo>
                    <a:lnTo>
                      <a:pt x="436" y="132"/>
                    </a:lnTo>
                    <a:lnTo>
                      <a:pt x="436" y="132"/>
                    </a:lnTo>
                    <a:lnTo>
                      <a:pt x="436" y="132"/>
                    </a:lnTo>
                    <a:lnTo>
                      <a:pt x="438" y="132"/>
                    </a:lnTo>
                    <a:lnTo>
                      <a:pt x="440" y="130"/>
                    </a:lnTo>
                    <a:lnTo>
                      <a:pt x="442" y="132"/>
                    </a:lnTo>
                    <a:lnTo>
                      <a:pt x="444" y="132"/>
                    </a:lnTo>
                    <a:lnTo>
                      <a:pt x="446" y="130"/>
                    </a:lnTo>
                    <a:lnTo>
                      <a:pt x="446" y="130"/>
                    </a:lnTo>
                    <a:lnTo>
                      <a:pt x="446" y="130"/>
                    </a:lnTo>
                    <a:lnTo>
                      <a:pt x="440" y="128"/>
                    </a:lnTo>
                    <a:lnTo>
                      <a:pt x="440" y="128"/>
                    </a:lnTo>
                    <a:lnTo>
                      <a:pt x="442" y="128"/>
                    </a:lnTo>
                    <a:lnTo>
                      <a:pt x="444" y="128"/>
                    </a:lnTo>
                    <a:lnTo>
                      <a:pt x="448" y="130"/>
                    </a:lnTo>
                    <a:lnTo>
                      <a:pt x="450" y="130"/>
                    </a:lnTo>
                    <a:lnTo>
                      <a:pt x="452" y="130"/>
                    </a:lnTo>
                    <a:lnTo>
                      <a:pt x="456" y="130"/>
                    </a:lnTo>
                    <a:lnTo>
                      <a:pt x="456" y="130"/>
                    </a:lnTo>
                    <a:lnTo>
                      <a:pt x="460" y="128"/>
                    </a:lnTo>
                    <a:lnTo>
                      <a:pt x="462" y="128"/>
                    </a:lnTo>
                    <a:lnTo>
                      <a:pt x="464" y="126"/>
                    </a:lnTo>
                    <a:lnTo>
                      <a:pt x="468" y="126"/>
                    </a:lnTo>
                    <a:lnTo>
                      <a:pt x="468" y="126"/>
                    </a:lnTo>
                    <a:lnTo>
                      <a:pt x="466" y="126"/>
                    </a:lnTo>
                    <a:lnTo>
                      <a:pt x="464" y="122"/>
                    </a:lnTo>
                    <a:lnTo>
                      <a:pt x="462" y="122"/>
                    </a:lnTo>
                    <a:lnTo>
                      <a:pt x="462" y="122"/>
                    </a:lnTo>
                    <a:lnTo>
                      <a:pt x="462" y="122"/>
                    </a:lnTo>
                    <a:lnTo>
                      <a:pt x="462" y="122"/>
                    </a:lnTo>
                    <a:lnTo>
                      <a:pt x="464" y="124"/>
                    </a:lnTo>
                    <a:lnTo>
                      <a:pt x="466" y="124"/>
                    </a:lnTo>
                    <a:lnTo>
                      <a:pt x="468" y="124"/>
                    </a:lnTo>
                    <a:lnTo>
                      <a:pt x="468" y="124"/>
                    </a:lnTo>
                    <a:lnTo>
                      <a:pt x="470" y="124"/>
                    </a:lnTo>
                    <a:lnTo>
                      <a:pt x="472" y="124"/>
                    </a:lnTo>
                    <a:lnTo>
                      <a:pt x="472" y="124"/>
                    </a:lnTo>
                    <a:lnTo>
                      <a:pt x="476" y="122"/>
                    </a:lnTo>
                    <a:lnTo>
                      <a:pt x="478" y="126"/>
                    </a:lnTo>
                    <a:lnTo>
                      <a:pt x="484" y="128"/>
                    </a:lnTo>
                    <a:lnTo>
                      <a:pt x="486" y="128"/>
                    </a:lnTo>
                    <a:lnTo>
                      <a:pt x="492" y="130"/>
                    </a:lnTo>
                    <a:lnTo>
                      <a:pt x="494" y="130"/>
                    </a:lnTo>
                    <a:lnTo>
                      <a:pt x="498" y="128"/>
                    </a:lnTo>
                    <a:lnTo>
                      <a:pt x="502" y="128"/>
                    </a:lnTo>
                    <a:lnTo>
                      <a:pt x="504" y="128"/>
                    </a:lnTo>
                    <a:lnTo>
                      <a:pt x="512" y="126"/>
                    </a:lnTo>
                    <a:lnTo>
                      <a:pt x="514" y="126"/>
                    </a:lnTo>
                    <a:lnTo>
                      <a:pt x="514" y="124"/>
                    </a:lnTo>
                    <a:lnTo>
                      <a:pt x="516" y="122"/>
                    </a:lnTo>
                    <a:lnTo>
                      <a:pt x="516" y="122"/>
                    </a:lnTo>
                    <a:lnTo>
                      <a:pt x="510" y="120"/>
                    </a:lnTo>
                    <a:lnTo>
                      <a:pt x="508" y="120"/>
                    </a:lnTo>
                    <a:lnTo>
                      <a:pt x="500" y="120"/>
                    </a:lnTo>
                    <a:lnTo>
                      <a:pt x="498" y="120"/>
                    </a:lnTo>
                    <a:lnTo>
                      <a:pt x="498" y="118"/>
                    </a:lnTo>
                    <a:lnTo>
                      <a:pt x="496" y="118"/>
                    </a:lnTo>
                    <a:lnTo>
                      <a:pt x="496" y="118"/>
                    </a:lnTo>
                    <a:lnTo>
                      <a:pt x="498" y="118"/>
                    </a:lnTo>
                    <a:lnTo>
                      <a:pt x="498" y="116"/>
                    </a:lnTo>
                    <a:lnTo>
                      <a:pt x="498" y="116"/>
                    </a:lnTo>
                    <a:lnTo>
                      <a:pt x="498" y="116"/>
                    </a:lnTo>
                    <a:lnTo>
                      <a:pt x="498" y="116"/>
                    </a:lnTo>
                    <a:lnTo>
                      <a:pt x="498" y="116"/>
                    </a:lnTo>
                    <a:lnTo>
                      <a:pt x="498" y="116"/>
                    </a:lnTo>
                    <a:lnTo>
                      <a:pt x="500" y="114"/>
                    </a:lnTo>
                    <a:lnTo>
                      <a:pt x="502" y="114"/>
                    </a:lnTo>
                    <a:lnTo>
                      <a:pt x="502" y="114"/>
                    </a:lnTo>
                    <a:lnTo>
                      <a:pt x="502" y="112"/>
                    </a:lnTo>
                    <a:lnTo>
                      <a:pt x="504" y="112"/>
                    </a:lnTo>
                    <a:lnTo>
                      <a:pt x="504" y="112"/>
                    </a:lnTo>
                    <a:lnTo>
                      <a:pt x="504" y="114"/>
                    </a:lnTo>
                    <a:lnTo>
                      <a:pt x="502" y="116"/>
                    </a:lnTo>
                    <a:lnTo>
                      <a:pt x="506" y="116"/>
                    </a:lnTo>
                    <a:lnTo>
                      <a:pt x="510" y="118"/>
                    </a:lnTo>
                    <a:lnTo>
                      <a:pt x="516" y="118"/>
                    </a:lnTo>
                    <a:lnTo>
                      <a:pt x="520" y="116"/>
                    </a:lnTo>
                    <a:lnTo>
                      <a:pt x="520" y="116"/>
                    </a:lnTo>
                    <a:lnTo>
                      <a:pt x="522" y="116"/>
                    </a:lnTo>
                    <a:lnTo>
                      <a:pt x="526" y="116"/>
                    </a:lnTo>
                    <a:lnTo>
                      <a:pt x="528" y="116"/>
                    </a:lnTo>
                    <a:lnTo>
                      <a:pt x="530" y="116"/>
                    </a:lnTo>
                    <a:lnTo>
                      <a:pt x="530" y="114"/>
                    </a:lnTo>
                    <a:lnTo>
                      <a:pt x="530" y="114"/>
                    </a:lnTo>
                    <a:lnTo>
                      <a:pt x="532" y="114"/>
                    </a:lnTo>
                    <a:lnTo>
                      <a:pt x="532" y="112"/>
                    </a:lnTo>
                    <a:lnTo>
                      <a:pt x="532" y="112"/>
                    </a:lnTo>
                    <a:lnTo>
                      <a:pt x="530" y="110"/>
                    </a:lnTo>
                    <a:lnTo>
                      <a:pt x="530" y="110"/>
                    </a:lnTo>
                    <a:lnTo>
                      <a:pt x="528" y="108"/>
                    </a:lnTo>
                    <a:lnTo>
                      <a:pt x="526" y="106"/>
                    </a:lnTo>
                    <a:lnTo>
                      <a:pt x="524" y="104"/>
                    </a:lnTo>
                    <a:lnTo>
                      <a:pt x="522" y="106"/>
                    </a:lnTo>
                    <a:lnTo>
                      <a:pt x="520" y="108"/>
                    </a:lnTo>
                    <a:lnTo>
                      <a:pt x="518" y="110"/>
                    </a:lnTo>
                    <a:lnTo>
                      <a:pt x="516" y="110"/>
                    </a:lnTo>
                    <a:lnTo>
                      <a:pt x="514" y="110"/>
                    </a:lnTo>
                    <a:lnTo>
                      <a:pt x="514" y="110"/>
                    </a:lnTo>
                    <a:lnTo>
                      <a:pt x="514" y="110"/>
                    </a:lnTo>
                    <a:lnTo>
                      <a:pt x="516" y="108"/>
                    </a:lnTo>
                    <a:lnTo>
                      <a:pt x="516" y="108"/>
                    </a:lnTo>
                    <a:lnTo>
                      <a:pt x="518" y="106"/>
                    </a:lnTo>
                    <a:lnTo>
                      <a:pt x="516" y="106"/>
                    </a:lnTo>
                    <a:lnTo>
                      <a:pt x="516" y="104"/>
                    </a:lnTo>
                    <a:lnTo>
                      <a:pt x="516" y="104"/>
                    </a:lnTo>
                    <a:lnTo>
                      <a:pt x="516" y="104"/>
                    </a:lnTo>
                    <a:lnTo>
                      <a:pt x="514" y="104"/>
                    </a:lnTo>
                    <a:lnTo>
                      <a:pt x="510" y="106"/>
                    </a:lnTo>
                    <a:lnTo>
                      <a:pt x="510" y="106"/>
                    </a:lnTo>
                    <a:lnTo>
                      <a:pt x="508" y="106"/>
                    </a:lnTo>
                    <a:lnTo>
                      <a:pt x="508" y="106"/>
                    </a:lnTo>
                    <a:lnTo>
                      <a:pt x="506" y="106"/>
                    </a:lnTo>
                    <a:lnTo>
                      <a:pt x="504" y="104"/>
                    </a:lnTo>
                    <a:lnTo>
                      <a:pt x="504" y="104"/>
                    </a:lnTo>
                    <a:lnTo>
                      <a:pt x="506" y="104"/>
                    </a:lnTo>
                    <a:lnTo>
                      <a:pt x="508" y="104"/>
                    </a:lnTo>
                    <a:lnTo>
                      <a:pt x="512" y="104"/>
                    </a:lnTo>
                    <a:lnTo>
                      <a:pt x="514" y="104"/>
                    </a:lnTo>
                    <a:lnTo>
                      <a:pt x="516" y="104"/>
                    </a:lnTo>
                    <a:lnTo>
                      <a:pt x="518" y="104"/>
                    </a:lnTo>
                    <a:lnTo>
                      <a:pt x="522" y="100"/>
                    </a:lnTo>
                    <a:lnTo>
                      <a:pt x="526" y="100"/>
                    </a:lnTo>
                    <a:lnTo>
                      <a:pt x="528" y="102"/>
                    </a:lnTo>
                    <a:lnTo>
                      <a:pt x="528" y="102"/>
                    </a:lnTo>
                    <a:lnTo>
                      <a:pt x="530" y="104"/>
                    </a:lnTo>
                    <a:lnTo>
                      <a:pt x="530" y="104"/>
                    </a:lnTo>
                    <a:lnTo>
                      <a:pt x="532" y="102"/>
                    </a:lnTo>
                    <a:lnTo>
                      <a:pt x="534" y="102"/>
                    </a:lnTo>
                    <a:lnTo>
                      <a:pt x="534" y="102"/>
                    </a:lnTo>
                    <a:lnTo>
                      <a:pt x="534" y="100"/>
                    </a:lnTo>
                    <a:lnTo>
                      <a:pt x="534" y="98"/>
                    </a:lnTo>
                    <a:lnTo>
                      <a:pt x="534" y="98"/>
                    </a:lnTo>
                    <a:lnTo>
                      <a:pt x="534" y="96"/>
                    </a:lnTo>
                    <a:lnTo>
                      <a:pt x="534" y="96"/>
                    </a:lnTo>
                    <a:lnTo>
                      <a:pt x="534" y="96"/>
                    </a:lnTo>
                    <a:lnTo>
                      <a:pt x="536" y="94"/>
                    </a:lnTo>
                    <a:lnTo>
                      <a:pt x="534" y="94"/>
                    </a:lnTo>
                    <a:lnTo>
                      <a:pt x="532" y="92"/>
                    </a:lnTo>
                    <a:lnTo>
                      <a:pt x="532" y="92"/>
                    </a:lnTo>
                    <a:lnTo>
                      <a:pt x="534" y="90"/>
                    </a:lnTo>
                    <a:lnTo>
                      <a:pt x="532" y="88"/>
                    </a:lnTo>
                    <a:lnTo>
                      <a:pt x="530" y="88"/>
                    </a:lnTo>
                    <a:lnTo>
                      <a:pt x="528" y="88"/>
                    </a:lnTo>
                    <a:lnTo>
                      <a:pt x="526" y="88"/>
                    </a:lnTo>
                    <a:lnTo>
                      <a:pt x="524" y="88"/>
                    </a:lnTo>
                    <a:lnTo>
                      <a:pt x="524" y="88"/>
                    </a:lnTo>
                    <a:lnTo>
                      <a:pt x="520" y="88"/>
                    </a:lnTo>
                    <a:lnTo>
                      <a:pt x="518" y="88"/>
                    </a:lnTo>
                    <a:lnTo>
                      <a:pt x="516" y="88"/>
                    </a:lnTo>
                    <a:lnTo>
                      <a:pt x="516" y="88"/>
                    </a:lnTo>
                    <a:lnTo>
                      <a:pt x="514" y="86"/>
                    </a:lnTo>
                    <a:lnTo>
                      <a:pt x="514" y="84"/>
                    </a:lnTo>
                    <a:lnTo>
                      <a:pt x="514" y="84"/>
                    </a:lnTo>
                    <a:lnTo>
                      <a:pt x="510" y="84"/>
                    </a:lnTo>
                    <a:lnTo>
                      <a:pt x="510" y="84"/>
                    </a:lnTo>
                    <a:lnTo>
                      <a:pt x="508" y="82"/>
                    </a:lnTo>
                    <a:lnTo>
                      <a:pt x="508" y="82"/>
                    </a:lnTo>
                    <a:lnTo>
                      <a:pt x="508" y="82"/>
                    </a:lnTo>
                    <a:lnTo>
                      <a:pt x="508" y="82"/>
                    </a:lnTo>
                    <a:lnTo>
                      <a:pt x="510" y="80"/>
                    </a:lnTo>
                    <a:lnTo>
                      <a:pt x="512" y="80"/>
                    </a:lnTo>
                    <a:lnTo>
                      <a:pt x="514" y="82"/>
                    </a:lnTo>
                    <a:lnTo>
                      <a:pt x="516" y="82"/>
                    </a:lnTo>
                    <a:lnTo>
                      <a:pt x="518" y="82"/>
                    </a:lnTo>
                    <a:lnTo>
                      <a:pt x="526" y="80"/>
                    </a:lnTo>
                    <a:lnTo>
                      <a:pt x="526" y="80"/>
                    </a:lnTo>
                    <a:lnTo>
                      <a:pt x="530" y="78"/>
                    </a:lnTo>
                    <a:lnTo>
                      <a:pt x="536" y="78"/>
                    </a:lnTo>
                    <a:lnTo>
                      <a:pt x="538" y="78"/>
                    </a:lnTo>
                    <a:lnTo>
                      <a:pt x="540" y="80"/>
                    </a:lnTo>
                    <a:lnTo>
                      <a:pt x="544" y="80"/>
                    </a:lnTo>
                    <a:lnTo>
                      <a:pt x="546" y="80"/>
                    </a:lnTo>
                    <a:lnTo>
                      <a:pt x="546" y="80"/>
                    </a:lnTo>
                    <a:lnTo>
                      <a:pt x="548" y="80"/>
                    </a:lnTo>
                    <a:lnTo>
                      <a:pt x="550" y="80"/>
                    </a:lnTo>
                    <a:lnTo>
                      <a:pt x="550" y="80"/>
                    </a:lnTo>
                    <a:lnTo>
                      <a:pt x="552" y="80"/>
                    </a:lnTo>
                    <a:lnTo>
                      <a:pt x="552" y="78"/>
                    </a:lnTo>
                    <a:lnTo>
                      <a:pt x="554" y="78"/>
                    </a:lnTo>
                    <a:lnTo>
                      <a:pt x="554" y="76"/>
                    </a:lnTo>
                    <a:lnTo>
                      <a:pt x="554" y="74"/>
                    </a:lnTo>
                    <a:lnTo>
                      <a:pt x="554" y="74"/>
                    </a:lnTo>
                    <a:lnTo>
                      <a:pt x="552" y="74"/>
                    </a:lnTo>
                    <a:lnTo>
                      <a:pt x="548" y="74"/>
                    </a:lnTo>
                    <a:lnTo>
                      <a:pt x="546" y="74"/>
                    </a:lnTo>
                    <a:lnTo>
                      <a:pt x="544" y="74"/>
                    </a:lnTo>
                    <a:lnTo>
                      <a:pt x="544" y="74"/>
                    </a:lnTo>
                    <a:lnTo>
                      <a:pt x="542" y="74"/>
                    </a:lnTo>
                    <a:lnTo>
                      <a:pt x="540" y="74"/>
                    </a:lnTo>
                    <a:lnTo>
                      <a:pt x="536" y="72"/>
                    </a:lnTo>
                    <a:lnTo>
                      <a:pt x="534" y="72"/>
                    </a:lnTo>
                    <a:lnTo>
                      <a:pt x="532" y="70"/>
                    </a:lnTo>
                    <a:lnTo>
                      <a:pt x="536" y="68"/>
                    </a:lnTo>
                    <a:lnTo>
                      <a:pt x="538" y="68"/>
                    </a:lnTo>
                    <a:lnTo>
                      <a:pt x="540" y="68"/>
                    </a:lnTo>
                    <a:lnTo>
                      <a:pt x="544" y="70"/>
                    </a:lnTo>
                    <a:lnTo>
                      <a:pt x="544" y="70"/>
                    </a:lnTo>
                    <a:lnTo>
                      <a:pt x="546" y="70"/>
                    </a:lnTo>
                    <a:lnTo>
                      <a:pt x="546" y="70"/>
                    </a:lnTo>
                    <a:lnTo>
                      <a:pt x="546" y="68"/>
                    </a:lnTo>
                    <a:lnTo>
                      <a:pt x="544" y="68"/>
                    </a:lnTo>
                    <a:lnTo>
                      <a:pt x="542" y="68"/>
                    </a:lnTo>
                    <a:lnTo>
                      <a:pt x="540" y="68"/>
                    </a:lnTo>
                    <a:lnTo>
                      <a:pt x="538" y="66"/>
                    </a:lnTo>
                    <a:lnTo>
                      <a:pt x="534" y="66"/>
                    </a:lnTo>
                    <a:lnTo>
                      <a:pt x="532" y="66"/>
                    </a:lnTo>
                    <a:lnTo>
                      <a:pt x="528" y="66"/>
                    </a:lnTo>
                    <a:lnTo>
                      <a:pt x="526" y="68"/>
                    </a:lnTo>
                    <a:lnTo>
                      <a:pt x="524" y="70"/>
                    </a:lnTo>
                    <a:lnTo>
                      <a:pt x="522" y="68"/>
                    </a:lnTo>
                    <a:lnTo>
                      <a:pt x="522" y="68"/>
                    </a:lnTo>
                    <a:lnTo>
                      <a:pt x="524" y="66"/>
                    </a:lnTo>
                    <a:lnTo>
                      <a:pt x="526" y="64"/>
                    </a:lnTo>
                    <a:lnTo>
                      <a:pt x="528" y="64"/>
                    </a:lnTo>
                    <a:lnTo>
                      <a:pt x="528" y="62"/>
                    </a:lnTo>
                    <a:lnTo>
                      <a:pt x="530" y="60"/>
                    </a:lnTo>
                    <a:lnTo>
                      <a:pt x="532" y="60"/>
                    </a:lnTo>
                    <a:lnTo>
                      <a:pt x="534" y="58"/>
                    </a:lnTo>
                    <a:lnTo>
                      <a:pt x="534" y="56"/>
                    </a:lnTo>
                    <a:lnTo>
                      <a:pt x="534" y="56"/>
                    </a:lnTo>
                    <a:lnTo>
                      <a:pt x="534" y="56"/>
                    </a:lnTo>
                    <a:lnTo>
                      <a:pt x="540" y="54"/>
                    </a:lnTo>
                    <a:lnTo>
                      <a:pt x="542" y="54"/>
                    </a:lnTo>
                    <a:lnTo>
                      <a:pt x="544" y="54"/>
                    </a:lnTo>
                    <a:lnTo>
                      <a:pt x="546" y="54"/>
                    </a:lnTo>
                    <a:lnTo>
                      <a:pt x="546" y="54"/>
                    </a:lnTo>
                    <a:lnTo>
                      <a:pt x="548" y="52"/>
                    </a:lnTo>
                    <a:lnTo>
                      <a:pt x="548" y="52"/>
                    </a:lnTo>
                    <a:lnTo>
                      <a:pt x="548" y="52"/>
                    </a:lnTo>
                    <a:lnTo>
                      <a:pt x="548" y="52"/>
                    </a:lnTo>
                    <a:lnTo>
                      <a:pt x="550" y="50"/>
                    </a:lnTo>
                    <a:lnTo>
                      <a:pt x="554" y="50"/>
                    </a:lnTo>
                    <a:lnTo>
                      <a:pt x="556" y="50"/>
                    </a:lnTo>
                    <a:lnTo>
                      <a:pt x="558" y="50"/>
                    </a:lnTo>
                    <a:lnTo>
                      <a:pt x="558" y="48"/>
                    </a:lnTo>
                    <a:lnTo>
                      <a:pt x="558" y="48"/>
                    </a:lnTo>
                    <a:lnTo>
                      <a:pt x="558" y="48"/>
                    </a:lnTo>
                    <a:lnTo>
                      <a:pt x="556" y="48"/>
                    </a:lnTo>
                    <a:lnTo>
                      <a:pt x="556" y="48"/>
                    </a:lnTo>
                    <a:lnTo>
                      <a:pt x="556" y="48"/>
                    </a:lnTo>
                    <a:lnTo>
                      <a:pt x="554" y="48"/>
                    </a:lnTo>
                    <a:lnTo>
                      <a:pt x="554" y="46"/>
                    </a:lnTo>
                    <a:lnTo>
                      <a:pt x="554" y="46"/>
                    </a:lnTo>
                    <a:lnTo>
                      <a:pt x="556" y="44"/>
                    </a:lnTo>
                    <a:lnTo>
                      <a:pt x="556" y="44"/>
                    </a:lnTo>
                    <a:lnTo>
                      <a:pt x="556" y="44"/>
                    </a:lnTo>
                    <a:lnTo>
                      <a:pt x="556" y="42"/>
                    </a:lnTo>
                    <a:lnTo>
                      <a:pt x="556" y="42"/>
                    </a:lnTo>
                    <a:lnTo>
                      <a:pt x="556" y="42"/>
                    </a:lnTo>
                    <a:lnTo>
                      <a:pt x="552" y="42"/>
                    </a:lnTo>
                    <a:lnTo>
                      <a:pt x="550" y="42"/>
                    </a:lnTo>
                    <a:lnTo>
                      <a:pt x="550" y="42"/>
                    </a:lnTo>
                    <a:lnTo>
                      <a:pt x="550" y="42"/>
                    </a:lnTo>
                    <a:lnTo>
                      <a:pt x="550" y="42"/>
                    </a:lnTo>
                    <a:lnTo>
                      <a:pt x="550" y="40"/>
                    </a:lnTo>
                    <a:lnTo>
                      <a:pt x="550" y="40"/>
                    </a:lnTo>
                    <a:lnTo>
                      <a:pt x="552" y="38"/>
                    </a:lnTo>
                    <a:lnTo>
                      <a:pt x="554" y="38"/>
                    </a:lnTo>
                    <a:lnTo>
                      <a:pt x="558" y="36"/>
                    </a:lnTo>
                    <a:lnTo>
                      <a:pt x="558" y="36"/>
                    </a:lnTo>
                    <a:lnTo>
                      <a:pt x="560" y="36"/>
                    </a:lnTo>
                    <a:lnTo>
                      <a:pt x="562" y="36"/>
                    </a:lnTo>
                    <a:lnTo>
                      <a:pt x="566" y="36"/>
                    </a:lnTo>
                    <a:lnTo>
                      <a:pt x="572" y="38"/>
                    </a:lnTo>
                    <a:lnTo>
                      <a:pt x="574" y="38"/>
                    </a:lnTo>
                    <a:lnTo>
                      <a:pt x="578" y="36"/>
                    </a:lnTo>
                    <a:lnTo>
                      <a:pt x="580" y="36"/>
                    </a:lnTo>
                    <a:lnTo>
                      <a:pt x="582" y="36"/>
                    </a:lnTo>
                    <a:lnTo>
                      <a:pt x="584" y="36"/>
                    </a:lnTo>
                    <a:lnTo>
                      <a:pt x="588" y="36"/>
                    </a:lnTo>
                    <a:lnTo>
                      <a:pt x="590" y="36"/>
                    </a:lnTo>
                    <a:lnTo>
                      <a:pt x="594" y="34"/>
                    </a:lnTo>
                    <a:lnTo>
                      <a:pt x="594" y="34"/>
                    </a:lnTo>
                    <a:lnTo>
                      <a:pt x="588" y="34"/>
                    </a:lnTo>
                    <a:lnTo>
                      <a:pt x="588" y="34"/>
                    </a:lnTo>
                    <a:lnTo>
                      <a:pt x="586" y="32"/>
                    </a:lnTo>
                    <a:lnTo>
                      <a:pt x="590" y="32"/>
                    </a:lnTo>
                    <a:lnTo>
                      <a:pt x="594" y="32"/>
                    </a:lnTo>
                    <a:lnTo>
                      <a:pt x="598" y="32"/>
                    </a:lnTo>
                    <a:lnTo>
                      <a:pt x="602" y="30"/>
                    </a:lnTo>
                    <a:lnTo>
                      <a:pt x="608" y="30"/>
                    </a:lnTo>
                    <a:lnTo>
                      <a:pt x="610" y="30"/>
                    </a:lnTo>
                    <a:lnTo>
                      <a:pt x="612" y="30"/>
                    </a:lnTo>
                    <a:lnTo>
                      <a:pt x="612" y="28"/>
                    </a:lnTo>
                    <a:lnTo>
                      <a:pt x="612" y="28"/>
                    </a:lnTo>
                    <a:lnTo>
                      <a:pt x="610" y="28"/>
                    </a:lnTo>
                    <a:lnTo>
                      <a:pt x="610" y="28"/>
                    </a:lnTo>
                    <a:lnTo>
                      <a:pt x="612" y="28"/>
                    </a:lnTo>
                    <a:lnTo>
                      <a:pt x="616" y="28"/>
                    </a:lnTo>
                    <a:lnTo>
                      <a:pt x="620" y="28"/>
                    </a:lnTo>
                    <a:lnTo>
                      <a:pt x="624" y="26"/>
                    </a:lnTo>
                    <a:lnTo>
                      <a:pt x="630" y="24"/>
                    </a:lnTo>
                    <a:lnTo>
                      <a:pt x="632" y="24"/>
                    </a:lnTo>
                    <a:lnTo>
                      <a:pt x="640" y="22"/>
                    </a:lnTo>
                    <a:lnTo>
                      <a:pt x="640" y="22"/>
                    </a:lnTo>
                    <a:lnTo>
                      <a:pt x="640" y="22"/>
                    </a:lnTo>
                    <a:lnTo>
                      <a:pt x="640" y="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3" name="Freeform 165"/>
              <p:cNvSpPr>
                <a:spLocks noEditPoints="1"/>
              </p:cNvSpPr>
              <p:nvPr/>
            </p:nvSpPr>
            <p:spPr bwMode="auto">
              <a:xfrm>
                <a:off x="3767" y="1331"/>
                <a:ext cx="128" cy="121"/>
              </a:xfrm>
              <a:custGeom>
                <a:avLst/>
                <a:gdLst>
                  <a:gd name="T0" fmla="*/ 78 w 128"/>
                  <a:gd name="T1" fmla="*/ 113 h 121"/>
                  <a:gd name="T2" fmla="*/ 68 w 128"/>
                  <a:gd name="T3" fmla="*/ 109 h 121"/>
                  <a:gd name="T4" fmla="*/ 60 w 128"/>
                  <a:gd name="T5" fmla="*/ 115 h 121"/>
                  <a:gd name="T6" fmla="*/ 94 w 128"/>
                  <a:gd name="T7" fmla="*/ 119 h 121"/>
                  <a:gd name="T8" fmla="*/ 112 w 128"/>
                  <a:gd name="T9" fmla="*/ 109 h 121"/>
                  <a:gd name="T10" fmla="*/ 52 w 128"/>
                  <a:gd name="T11" fmla="*/ 97 h 121"/>
                  <a:gd name="T12" fmla="*/ 122 w 128"/>
                  <a:gd name="T13" fmla="*/ 103 h 121"/>
                  <a:gd name="T14" fmla="*/ 88 w 128"/>
                  <a:gd name="T15" fmla="*/ 95 h 121"/>
                  <a:gd name="T16" fmla="*/ 122 w 128"/>
                  <a:gd name="T17" fmla="*/ 91 h 121"/>
                  <a:gd name="T18" fmla="*/ 86 w 128"/>
                  <a:gd name="T19" fmla="*/ 89 h 121"/>
                  <a:gd name="T20" fmla="*/ 114 w 128"/>
                  <a:gd name="T21" fmla="*/ 87 h 121"/>
                  <a:gd name="T22" fmla="*/ 76 w 128"/>
                  <a:gd name="T23" fmla="*/ 82 h 121"/>
                  <a:gd name="T24" fmla="*/ 110 w 128"/>
                  <a:gd name="T25" fmla="*/ 85 h 121"/>
                  <a:gd name="T26" fmla="*/ 86 w 128"/>
                  <a:gd name="T27" fmla="*/ 85 h 121"/>
                  <a:gd name="T28" fmla="*/ 72 w 128"/>
                  <a:gd name="T29" fmla="*/ 74 h 121"/>
                  <a:gd name="T30" fmla="*/ 86 w 128"/>
                  <a:gd name="T31" fmla="*/ 76 h 121"/>
                  <a:gd name="T32" fmla="*/ 80 w 128"/>
                  <a:gd name="T33" fmla="*/ 72 h 121"/>
                  <a:gd name="T34" fmla="*/ 68 w 128"/>
                  <a:gd name="T35" fmla="*/ 74 h 121"/>
                  <a:gd name="T36" fmla="*/ 110 w 128"/>
                  <a:gd name="T37" fmla="*/ 70 h 121"/>
                  <a:gd name="T38" fmla="*/ 78 w 128"/>
                  <a:gd name="T39" fmla="*/ 66 h 121"/>
                  <a:gd name="T40" fmla="*/ 56 w 128"/>
                  <a:gd name="T41" fmla="*/ 66 h 121"/>
                  <a:gd name="T42" fmla="*/ 12 w 128"/>
                  <a:gd name="T43" fmla="*/ 58 h 121"/>
                  <a:gd name="T44" fmla="*/ 16 w 128"/>
                  <a:gd name="T45" fmla="*/ 62 h 121"/>
                  <a:gd name="T46" fmla="*/ 90 w 128"/>
                  <a:gd name="T47" fmla="*/ 56 h 121"/>
                  <a:gd name="T48" fmla="*/ 16 w 128"/>
                  <a:gd name="T49" fmla="*/ 50 h 121"/>
                  <a:gd name="T50" fmla="*/ 70 w 128"/>
                  <a:gd name="T51" fmla="*/ 48 h 121"/>
                  <a:gd name="T52" fmla="*/ 48 w 128"/>
                  <a:gd name="T53" fmla="*/ 50 h 121"/>
                  <a:gd name="T54" fmla="*/ 64 w 128"/>
                  <a:gd name="T55" fmla="*/ 58 h 121"/>
                  <a:gd name="T56" fmla="*/ 72 w 128"/>
                  <a:gd name="T57" fmla="*/ 62 h 121"/>
                  <a:gd name="T58" fmla="*/ 56 w 128"/>
                  <a:gd name="T59" fmla="*/ 50 h 121"/>
                  <a:gd name="T60" fmla="*/ 94 w 128"/>
                  <a:gd name="T61" fmla="*/ 40 h 121"/>
                  <a:gd name="T62" fmla="*/ 100 w 128"/>
                  <a:gd name="T63" fmla="*/ 46 h 121"/>
                  <a:gd name="T64" fmla="*/ 2 w 128"/>
                  <a:gd name="T65" fmla="*/ 34 h 121"/>
                  <a:gd name="T66" fmla="*/ 80 w 128"/>
                  <a:gd name="T67" fmla="*/ 32 h 121"/>
                  <a:gd name="T68" fmla="*/ 78 w 128"/>
                  <a:gd name="T69" fmla="*/ 30 h 121"/>
                  <a:gd name="T70" fmla="*/ 84 w 128"/>
                  <a:gd name="T71" fmla="*/ 24 h 121"/>
                  <a:gd name="T72" fmla="*/ 64 w 128"/>
                  <a:gd name="T73" fmla="*/ 70 h 121"/>
                  <a:gd name="T74" fmla="*/ 46 w 128"/>
                  <a:gd name="T75" fmla="*/ 50 h 121"/>
                  <a:gd name="T76" fmla="*/ 50 w 128"/>
                  <a:gd name="T77" fmla="*/ 42 h 121"/>
                  <a:gd name="T78" fmla="*/ 42 w 128"/>
                  <a:gd name="T79" fmla="*/ 24 h 121"/>
                  <a:gd name="T80" fmla="*/ 58 w 128"/>
                  <a:gd name="T81" fmla="*/ 30 h 121"/>
                  <a:gd name="T82" fmla="*/ 60 w 128"/>
                  <a:gd name="T83" fmla="*/ 24 h 121"/>
                  <a:gd name="T84" fmla="*/ 60 w 128"/>
                  <a:gd name="T85" fmla="*/ 16 h 121"/>
                  <a:gd name="T86" fmla="*/ 92 w 128"/>
                  <a:gd name="T87" fmla="*/ 18 h 121"/>
                  <a:gd name="T88" fmla="*/ 98 w 128"/>
                  <a:gd name="T89" fmla="*/ 4 h 121"/>
                  <a:gd name="T90" fmla="*/ 92 w 128"/>
                  <a:gd name="T91" fmla="*/ 6 h 121"/>
                  <a:gd name="T92" fmla="*/ 70 w 128"/>
                  <a:gd name="T93" fmla="*/ 4 h 121"/>
                  <a:gd name="T94" fmla="*/ 52 w 128"/>
                  <a:gd name="T95" fmla="*/ 6 h 121"/>
                  <a:gd name="T96" fmla="*/ 34 w 128"/>
                  <a:gd name="T97" fmla="*/ 10 h 121"/>
                  <a:gd name="T98" fmla="*/ 18 w 128"/>
                  <a:gd name="T99" fmla="*/ 20 h 121"/>
                  <a:gd name="T100" fmla="*/ 10 w 128"/>
                  <a:gd name="T101" fmla="*/ 30 h 121"/>
                  <a:gd name="T102" fmla="*/ 6 w 128"/>
                  <a:gd name="T103" fmla="*/ 34 h 121"/>
                  <a:gd name="T104" fmla="*/ 22 w 128"/>
                  <a:gd name="T105" fmla="*/ 46 h 121"/>
                  <a:gd name="T106" fmla="*/ 24 w 128"/>
                  <a:gd name="T107" fmla="*/ 56 h 121"/>
                  <a:gd name="T108" fmla="*/ 46 w 128"/>
                  <a:gd name="T109" fmla="*/ 60 h 121"/>
                  <a:gd name="T110" fmla="*/ 46 w 128"/>
                  <a:gd name="T111" fmla="*/ 64 h 121"/>
                  <a:gd name="T112" fmla="*/ 24 w 128"/>
                  <a:gd name="T113" fmla="*/ 68 h 121"/>
                  <a:gd name="T114" fmla="*/ 36 w 128"/>
                  <a:gd name="T115" fmla="*/ 82 h 121"/>
                  <a:gd name="T116" fmla="*/ 52 w 128"/>
                  <a:gd name="T117" fmla="*/ 93 h 121"/>
                  <a:gd name="T118" fmla="*/ 52 w 128"/>
                  <a:gd name="T119" fmla="*/ 74 h 121"/>
                  <a:gd name="T120" fmla="*/ 52 w 128"/>
                  <a:gd name="T12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 h="121">
                    <a:moveTo>
                      <a:pt x="98" y="117"/>
                    </a:moveTo>
                    <a:lnTo>
                      <a:pt x="96" y="117"/>
                    </a:lnTo>
                    <a:lnTo>
                      <a:pt x="94" y="117"/>
                    </a:lnTo>
                    <a:lnTo>
                      <a:pt x="94" y="117"/>
                    </a:lnTo>
                    <a:lnTo>
                      <a:pt x="94" y="117"/>
                    </a:lnTo>
                    <a:lnTo>
                      <a:pt x="92" y="117"/>
                    </a:lnTo>
                    <a:lnTo>
                      <a:pt x="92" y="117"/>
                    </a:lnTo>
                    <a:lnTo>
                      <a:pt x="92" y="115"/>
                    </a:lnTo>
                    <a:lnTo>
                      <a:pt x="92" y="113"/>
                    </a:lnTo>
                    <a:lnTo>
                      <a:pt x="90" y="115"/>
                    </a:lnTo>
                    <a:lnTo>
                      <a:pt x="88" y="115"/>
                    </a:lnTo>
                    <a:lnTo>
                      <a:pt x="86" y="113"/>
                    </a:lnTo>
                    <a:lnTo>
                      <a:pt x="82" y="113"/>
                    </a:lnTo>
                    <a:lnTo>
                      <a:pt x="82" y="113"/>
                    </a:lnTo>
                    <a:lnTo>
                      <a:pt x="78" y="113"/>
                    </a:lnTo>
                    <a:lnTo>
                      <a:pt x="76" y="113"/>
                    </a:lnTo>
                    <a:lnTo>
                      <a:pt x="74" y="113"/>
                    </a:lnTo>
                    <a:lnTo>
                      <a:pt x="74" y="113"/>
                    </a:lnTo>
                    <a:lnTo>
                      <a:pt x="72" y="113"/>
                    </a:lnTo>
                    <a:lnTo>
                      <a:pt x="72" y="113"/>
                    </a:lnTo>
                    <a:lnTo>
                      <a:pt x="70" y="113"/>
                    </a:lnTo>
                    <a:lnTo>
                      <a:pt x="70" y="113"/>
                    </a:lnTo>
                    <a:lnTo>
                      <a:pt x="70" y="111"/>
                    </a:lnTo>
                    <a:lnTo>
                      <a:pt x="70" y="111"/>
                    </a:lnTo>
                    <a:lnTo>
                      <a:pt x="68" y="111"/>
                    </a:lnTo>
                    <a:lnTo>
                      <a:pt x="68" y="111"/>
                    </a:lnTo>
                    <a:lnTo>
                      <a:pt x="68" y="111"/>
                    </a:lnTo>
                    <a:lnTo>
                      <a:pt x="70" y="111"/>
                    </a:lnTo>
                    <a:lnTo>
                      <a:pt x="68" y="109"/>
                    </a:lnTo>
                    <a:lnTo>
                      <a:pt x="68" y="109"/>
                    </a:lnTo>
                    <a:lnTo>
                      <a:pt x="66" y="111"/>
                    </a:lnTo>
                    <a:lnTo>
                      <a:pt x="66" y="111"/>
                    </a:lnTo>
                    <a:lnTo>
                      <a:pt x="66" y="111"/>
                    </a:lnTo>
                    <a:lnTo>
                      <a:pt x="64" y="111"/>
                    </a:lnTo>
                    <a:lnTo>
                      <a:pt x="64" y="111"/>
                    </a:lnTo>
                    <a:lnTo>
                      <a:pt x="62" y="109"/>
                    </a:lnTo>
                    <a:lnTo>
                      <a:pt x="62" y="109"/>
                    </a:lnTo>
                    <a:lnTo>
                      <a:pt x="62" y="109"/>
                    </a:lnTo>
                    <a:lnTo>
                      <a:pt x="62" y="111"/>
                    </a:lnTo>
                    <a:lnTo>
                      <a:pt x="62" y="111"/>
                    </a:lnTo>
                    <a:lnTo>
                      <a:pt x="60" y="111"/>
                    </a:lnTo>
                    <a:lnTo>
                      <a:pt x="60" y="109"/>
                    </a:lnTo>
                    <a:lnTo>
                      <a:pt x="60" y="111"/>
                    </a:lnTo>
                    <a:lnTo>
                      <a:pt x="60" y="113"/>
                    </a:lnTo>
                    <a:lnTo>
                      <a:pt x="60" y="115"/>
                    </a:lnTo>
                    <a:lnTo>
                      <a:pt x="60" y="115"/>
                    </a:lnTo>
                    <a:lnTo>
                      <a:pt x="62" y="115"/>
                    </a:lnTo>
                    <a:lnTo>
                      <a:pt x="62" y="115"/>
                    </a:lnTo>
                    <a:lnTo>
                      <a:pt x="64" y="115"/>
                    </a:lnTo>
                    <a:lnTo>
                      <a:pt x="66" y="117"/>
                    </a:lnTo>
                    <a:lnTo>
                      <a:pt x="74" y="117"/>
                    </a:lnTo>
                    <a:lnTo>
                      <a:pt x="76" y="117"/>
                    </a:lnTo>
                    <a:lnTo>
                      <a:pt x="78" y="119"/>
                    </a:lnTo>
                    <a:lnTo>
                      <a:pt x="78" y="119"/>
                    </a:lnTo>
                    <a:lnTo>
                      <a:pt x="78" y="119"/>
                    </a:lnTo>
                    <a:lnTo>
                      <a:pt x="78" y="121"/>
                    </a:lnTo>
                    <a:lnTo>
                      <a:pt x="78" y="121"/>
                    </a:lnTo>
                    <a:lnTo>
                      <a:pt x="84" y="121"/>
                    </a:lnTo>
                    <a:lnTo>
                      <a:pt x="90" y="119"/>
                    </a:lnTo>
                    <a:lnTo>
                      <a:pt x="94" y="119"/>
                    </a:lnTo>
                    <a:lnTo>
                      <a:pt x="98" y="119"/>
                    </a:lnTo>
                    <a:lnTo>
                      <a:pt x="98" y="119"/>
                    </a:lnTo>
                    <a:lnTo>
                      <a:pt x="100" y="119"/>
                    </a:lnTo>
                    <a:lnTo>
                      <a:pt x="100" y="119"/>
                    </a:lnTo>
                    <a:lnTo>
                      <a:pt x="100" y="117"/>
                    </a:lnTo>
                    <a:lnTo>
                      <a:pt x="100" y="115"/>
                    </a:lnTo>
                    <a:lnTo>
                      <a:pt x="102" y="115"/>
                    </a:lnTo>
                    <a:lnTo>
                      <a:pt x="100" y="115"/>
                    </a:lnTo>
                    <a:lnTo>
                      <a:pt x="98" y="117"/>
                    </a:lnTo>
                    <a:close/>
                    <a:moveTo>
                      <a:pt x="114" y="109"/>
                    </a:moveTo>
                    <a:lnTo>
                      <a:pt x="114" y="107"/>
                    </a:lnTo>
                    <a:lnTo>
                      <a:pt x="114" y="105"/>
                    </a:lnTo>
                    <a:lnTo>
                      <a:pt x="112" y="105"/>
                    </a:lnTo>
                    <a:lnTo>
                      <a:pt x="114" y="107"/>
                    </a:lnTo>
                    <a:lnTo>
                      <a:pt x="112" y="109"/>
                    </a:lnTo>
                    <a:lnTo>
                      <a:pt x="112" y="111"/>
                    </a:lnTo>
                    <a:lnTo>
                      <a:pt x="112" y="111"/>
                    </a:lnTo>
                    <a:lnTo>
                      <a:pt x="114" y="113"/>
                    </a:lnTo>
                    <a:lnTo>
                      <a:pt x="114" y="111"/>
                    </a:lnTo>
                    <a:lnTo>
                      <a:pt x="114" y="111"/>
                    </a:lnTo>
                    <a:lnTo>
                      <a:pt x="114" y="109"/>
                    </a:lnTo>
                    <a:lnTo>
                      <a:pt x="114" y="109"/>
                    </a:lnTo>
                    <a:close/>
                    <a:moveTo>
                      <a:pt x="50" y="95"/>
                    </a:moveTo>
                    <a:lnTo>
                      <a:pt x="50" y="95"/>
                    </a:lnTo>
                    <a:lnTo>
                      <a:pt x="50" y="97"/>
                    </a:lnTo>
                    <a:lnTo>
                      <a:pt x="50" y="97"/>
                    </a:lnTo>
                    <a:lnTo>
                      <a:pt x="50" y="99"/>
                    </a:lnTo>
                    <a:lnTo>
                      <a:pt x="52" y="99"/>
                    </a:lnTo>
                    <a:lnTo>
                      <a:pt x="52" y="99"/>
                    </a:lnTo>
                    <a:lnTo>
                      <a:pt x="52" y="97"/>
                    </a:lnTo>
                    <a:lnTo>
                      <a:pt x="50" y="95"/>
                    </a:lnTo>
                    <a:lnTo>
                      <a:pt x="50" y="95"/>
                    </a:lnTo>
                    <a:close/>
                    <a:moveTo>
                      <a:pt x="128" y="95"/>
                    </a:moveTo>
                    <a:lnTo>
                      <a:pt x="128" y="95"/>
                    </a:lnTo>
                    <a:lnTo>
                      <a:pt x="128" y="95"/>
                    </a:lnTo>
                    <a:lnTo>
                      <a:pt x="124" y="95"/>
                    </a:lnTo>
                    <a:lnTo>
                      <a:pt x="122" y="97"/>
                    </a:lnTo>
                    <a:lnTo>
                      <a:pt x="122" y="99"/>
                    </a:lnTo>
                    <a:lnTo>
                      <a:pt x="120" y="99"/>
                    </a:lnTo>
                    <a:lnTo>
                      <a:pt x="120" y="99"/>
                    </a:lnTo>
                    <a:lnTo>
                      <a:pt x="122" y="101"/>
                    </a:lnTo>
                    <a:lnTo>
                      <a:pt x="122" y="103"/>
                    </a:lnTo>
                    <a:lnTo>
                      <a:pt x="122" y="103"/>
                    </a:lnTo>
                    <a:lnTo>
                      <a:pt x="122" y="103"/>
                    </a:lnTo>
                    <a:lnTo>
                      <a:pt x="122" y="103"/>
                    </a:lnTo>
                    <a:lnTo>
                      <a:pt x="124" y="101"/>
                    </a:lnTo>
                    <a:lnTo>
                      <a:pt x="126" y="101"/>
                    </a:lnTo>
                    <a:lnTo>
                      <a:pt x="126" y="99"/>
                    </a:lnTo>
                    <a:lnTo>
                      <a:pt x="128" y="99"/>
                    </a:lnTo>
                    <a:lnTo>
                      <a:pt x="128" y="95"/>
                    </a:lnTo>
                    <a:close/>
                    <a:moveTo>
                      <a:pt x="88" y="95"/>
                    </a:moveTo>
                    <a:lnTo>
                      <a:pt x="88" y="95"/>
                    </a:lnTo>
                    <a:lnTo>
                      <a:pt x="86" y="93"/>
                    </a:lnTo>
                    <a:lnTo>
                      <a:pt x="86" y="93"/>
                    </a:lnTo>
                    <a:lnTo>
                      <a:pt x="86" y="93"/>
                    </a:lnTo>
                    <a:lnTo>
                      <a:pt x="86" y="95"/>
                    </a:lnTo>
                    <a:lnTo>
                      <a:pt x="86" y="95"/>
                    </a:lnTo>
                    <a:lnTo>
                      <a:pt x="86" y="95"/>
                    </a:lnTo>
                    <a:lnTo>
                      <a:pt x="86" y="95"/>
                    </a:lnTo>
                    <a:lnTo>
                      <a:pt x="88" y="95"/>
                    </a:lnTo>
                    <a:close/>
                    <a:moveTo>
                      <a:pt x="100" y="91"/>
                    </a:moveTo>
                    <a:lnTo>
                      <a:pt x="100" y="91"/>
                    </a:lnTo>
                    <a:lnTo>
                      <a:pt x="100" y="91"/>
                    </a:lnTo>
                    <a:lnTo>
                      <a:pt x="100" y="91"/>
                    </a:lnTo>
                    <a:lnTo>
                      <a:pt x="100" y="91"/>
                    </a:lnTo>
                    <a:lnTo>
                      <a:pt x="100" y="93"/>
                    </a:lnTo>
                    <a:lnTo>
                      <a:pt x="100" y="91"/>
                    </a:lnTo>
                    <a:lnTo>
                      <a:pt x="102" y="91"/>
                    </a:lnTo>
                    <a:lnTo>
                      <a:pt x="102" y="91"/>
                    </a:lnTo>
                    <a:lnTo>
                      <a:pt x="100" y="91"/>
                    </a:lnTo>
                    <a:close/>
                    <a:moveTo>
                      <a:pt x="122" y="93"/>
                    </a:moveTo>
                    <a:lnTo>
                      <a:pt x="122" y="91"/>
                    </a:lnTo>
                    <a:lnTo>
                      <a:pt x="122" y="91"/>
                    </a:lnTo>
                    <a:lnTo>
                      <a:pt x="122" y="91"/>
                    </a:lnTo>
                    <a:lnTo>
                      <a:pt x="122" y="91"/>
                    </a:lnTo>
                    <a:lnTo>
                      <a:pt x="122" y="91"/>
                    </a:lnTo>
                    <a:lnTo>
                      <a:pt x="122" y="91"/>
                    </a:lnTo>
                    <a:lnTo>
                      <a:pt x="122" y="91"/>
                    </a:lnTo>
                    <a:lnTo>
                      <a:pt x="122" y="93"/>
                    </a:lnTo>
                    <a:close/>
                    <a:moveTo>
                      <a:pt x="74" y="89"/>
                    </a:moveTo>
                    <a:lnTo>
                      <a:pt x="74" y="89"/>
                    </a:lnTo>
                    <a:lnTo>
                      <a:pt x="72" y="89"/>
                    </a:lnTo>
                    <a:lnTo>
                      <a:pt x="72" y="89"/>
                    </a:lnTo>
                    <a:lnTo>
                      <a:pt x="72" y="89"/>
                    </a:lnTo>
                    <a:lnTo>
                      <a:pt x="70" y="89"/>
                    </a:lnTo>
                    <a:lnTo>
                      <a:pt x="70" y="89"/>
                    </a:lnTo>
                    <a:lnTo>
                      <a:pt x="70" y="91"/>
                    </a:lnTo>
                    <a:lnTo>
                      <a:pt x="74" y="89"/>
                    </a:lnTo>
                    <a:lnTo>
                      <a:pt x="74" y="89"/>
                    </a:lnTo>
                    <a:close/>
                    <a:moveTo>
                      <a:pt x="86" y="89"/>
                    </a:moveTo>
                    <a:lnTo>
                      <a:pt x="86" y="89"/>
                    </a:lnTo>
                    <a:lnTo>
                      <a:pt x="86" y="89"/>
                    </a:lnTo>
                    <a:lnTo>
                      <a:pt x="84" y="87"/>
                    </a:lnTo>
                    <a:lnTo>
                      <a:pt x="84" y="89"/>
                    </a:lnTo>
                    <a:lnTo>
                      <a:pt x="84" y="89"/>
                    </a:lnTo>
                    <a:lnTo>
                      <a:pt x="86" y="89"/>
                    </a:lnTo>
                    <a:close/>
                    <a:moveTo>
                      <a:pt x="112" y="85"/>
                    </a:moveTo>
                    <a:lnTo>
                      <a:pt x="110" y="87"/>
                    </a:lnTo>
                    <a:lnTo>
                      <a:pt x="108" y="87"/>
                    </a:lnTo>
                    <a:lnTo>
                      <a:pt x="108" y="89"/>
                    </a:lnTo>
                    <a:lnTo>
                      <a:pt x="108" y="89"/>
                    </a:lnTo>
                    <a:lnTo>
                      <a:pt x="110" y="87"/>
                    </a:lnTo>
                    <a:lnTo>
                      <a:pt x="112" y="87"/>
                    </a:lnTo>
                    <a:lnTo>
                      <a:pt x="112" y="87"/>
                    </a:lnTo>
                    <a:lnTo>
                      <a:pt x="114" y="87"/>
                    </a:lnTo>
                    <a:lnTo>
                      <a:pt x="114" y="85"/>
                    </a:lnTo>
                    <a:lnTo>
                      <a:pt x="112" y="85"/>
                    </a:lnTo>
                    <a:close/>
                    <a:moveTo>
                      <a:pt x="92" y="87"/>
                    </a:moveTo>
                    <a:lnTo>
                      <a:pt x="94" y="85"/>
                    </a:lnTo>
                    <a:lnTo>
                      <a:pt x="96" y="85"/>
                    </a:lnTo>
                    <a:lnTo>
                      <a:pt x="94" y="85"/>
                    </a:lnTo>
                    <a:lnTo>
                      <a:pt x="94" y="85"/>
                    </a:lnTo>
                    <a:lnTo>
                      <a:pt x="92" y="87"/>
                    </a:lnTo>
                    <a:lnTo>
                      <a:pt x="92" y="87"/>
                    </a:lnTo>
                    <a:lnTo>
                      <a:pt x="92" y="87"/>
                    </a:lnTo>
                    <a:lnTo>
                      <a:pt x="92" y="87"/>
                    </a:lnTo>
                    <a:lnTo>
                      <a:pt x="92" y="87"/>
                    </a:lnTo>
                    <a:lnTo>
                      <a:pt x="92" y="87"/>
                    </a:lnTo>
                    <a:close/>
                    <a:moveTo>
                      <a:pt x="76" y="82"/>
                    </a:moveTo>
                    <a:lnTo>
                      <a:pt x="76" y="82"/>
                    </a:lnTo>
                    <a:lnTo>
                      <a:pt x="76" y="85"/>
                    </a:lnTo>
                    <a:lnTo>
                      <a:pt x="76" y="85"/>
                    </a:lnTo>
                    <a:lnTo>
                      <a:pt x="76" y="85"/>
                    </a:lnTo>
                    <a:lnTo>
                      <a:pt x="76" y="85"/>
                    </a:lnTo>
                    <a:lnTo>
                      <a:pt x="76" y="82"/>
                    </a:lnTo>
                    <a:lnTo>
                      <a:pt x="76" y="82"/>
                    </a:lnTo>
                    <a:close/>
                    <a:moveTo>
                      <a:pt x="110" y="85"/>
                    </a:moveTo>
                    <a:lnTo>
                      <a:pt x="110" y="85"/>
                    </a:lnTo>
                    <a:lnTo>
                      <a:pt x="110" y="82"/>
                    </a:lnTo>
                    <a:lnTo>
                      <a:pt x="110" y="82"/>
                    </a:lnTo>
                    <a:lnTo>
                      <a:pt x="108" y="82"/>
                    </a:lnTo>
                    <a:lnTo>
                      <a:pt x="108" y="82"/>
                    </a:lnTo>
                    <a:lnTo>
                      <a:pt x="108" y="82"/>
                    </a:lnTo>
                    <a:lnTo>
                      <a:pt x="108" y="85"/>
                    </a:lnTo>
                    <a:lnTo>
                      <a:pt x="110" y="85"/>
                    </a:lnTo>
                    <a:close/>
                    <a:moveTo>
                      <a:pt x="82" y="82"/>
                    </a:moveTo>
                    <a:lnTo>
                      <a:pt x="84" y="82"/>
                    </a:lnTo>
                    <a:lnTo>
                      <a:pt x="84" y="82"/>
                    </a:lnTo>
                    <a:lnTo>
                      <a:pt x="84" y="80"/>
                    </a:lnTo>
                    <a:lnTo>
                      <a:pt x="84" y="80"/>
                    </a:lnTo>
                    <a:lnTo>
                      <a:pt x="82" y="80"/>
                    </a:lnTo>
                    <a:lnTo>
                      <a:pt x="82" y="82"/>
                    </a:lnTo>
                    <a:lnTo>
                      <a:pt x="82" y="82"/>
                    </a:lnTo>
                    <a:lnTo>
                      <a:pt x="82" y="82"/>
                    </a:lnTo>
                    <a:close/>
                    <a:moveTo>
                      <a:pt x="88" y="82"/>
                    </a:moveTo>
                    <a:lnTo>
                      <a:pt x="88" y="80"/>
                    </a:lnTo>
                    <a:lnTo>
                      <a:pt x="88" y="80"/>
                    </a:lnTo>
                    <a:lnTo>
                      <a:pt x="88" y="80"/>
                    </a:lnTo>
                    <a:lnTo>
                      <a:pt x="86" y="82"/>
                    </a:lnTo>
                    <a:lnTo>
                      <a:pt x="86" y="85"/>
                    </a:lnTo>
                    <a:lnTo>
                      <a:pt x="86" y="85"/>
                    </a:lnTo>
                    <a:lnTo>
                      <a:pt x="88" y="85"/>
                    </a:lnTo>
                    <a:lnTo>
                      <a:pt x="88" y="82"/>
                    </a:lnTo>
                    <a:close/>
                    <a:moveTo>
                      <a:pt x="72" y="80"/>
                    </a:moveTo>
                    <a:lnTo>
                      <a:pt x="72" y="80"/>
                    </a:lnTo>
                    <a:lnTo>
                      <a:pt x="72" y="80"/>
                    </a:lnTo>
                    <a:lnTo>
                      <a:pt x="72" y="80"/>
                    </a:lnTo>
                    <a:lnTo>
                      <a:pt x="72" y="80"/>
                    </a:lnTo>
                    <a:lnTo>
                      <a:pt x="72" y="80"/>
                    </a:lnTo>
                    <a:lnTo>
                      <a:pt x="72" y="78"/>
                    </a:lnTo>
                    <a:lnTo>
                      <a:pt x="72" y="80"/>
                    </a:lnTo>
                    <a:close/>
                    <a:moveTo>
                      <a:pt x="70" y="78"/>
                    </a:moveTo>
                    <a:lnTo>
                      <a:pt x="72" y="76"/>
                    </a:lnTo>
                    <a:lnTo>
                      <a:pt x="72" y="76"/>
                    </a:lnTo>
                    <a:lnTo>
                      <a:pt x="72" y="74"/>
                    </a:lnTo>
                    <a:lnTo>
                      <a:pt x="72" y="74"/>
                    </a:lnTo>
                    <a:lnTo>
                      <a:pt x="70" y="74"/>
                    </a:lnTo>
                    <a:lnTo>
                      <a:pt x="70" y="76"/>
                    </a:lnTo>
                    <a:lnTo>
                      <a:pt x="70" y="76"/>
                    </a:lnTo>
                    <a:lnTo>
                      <a:pt x="70" y="78"/>
                    </a:lnTo>
                    <a:close/>
                    <a:moveTo>
                      <a:pt x="78" y="74"/>
                    </a:moveTo>
                    <a:lnTo>
                      <a:pt x="78" y="76"/>
                    </a:lnTo>
                    <a:lnTo>
                      <a:pt x="78" y="76"/>
                    </a:lnTo>
                    <a:lnTo>
                      <a:pt x="78" y="76"/>
                    </a:lnTo>
                    <a:lnTo>
                      <a:pt x="78" y="74"/>
                    </a:lnTo>
                    <a:lnTo>
                      <a:pt x="78" y="74"/>
                    </a:lnTo>
                    <a:lnTo>
                      <a:pt x="78" y="74"/>
                    </a:lnTo>
                    <a:close/>
                    <a:moveTo>
                      <a:pt x="84" y="74"/>
                    </a:moveTo>
                    <a:lnTo>
                      <a:pt x="84" y="76"/>
                    </a:lnTo>
                    <a:lnTo>
                      <a:pt x="86" y="76"/>
                    </a:lnTo>
                    <a:lnTo>
                      <a:pt x="86" y="74"/>
                    </a:lnTo>
                    <a:lnTo>
                      <a:pt x="86" y="74"/>
                    </a:lnTo>
                    <a:lnTo>
                      <a:pt x="84" y="74"/>
                    </a:lnTo>
                    <a:lnTo>
                      <a:pt x="84" y="74"/>
                    </a:lnTo>
                    <a:close/>
                    <a:moveTo>
                      <a:pt x="98" y="72"/>
                    </a:moveTo>
                    <a:lnTo>
                      <a:pt x="100" y="70"/>
                    </a:lnTo>
                    <a:lnTo>
                      <a:pt x="98" y="70"/>
                    </a:lnTo>
                    <a:lnTo>
                      <a:pt x="98" y="72"/>
                    </a:lnTo>
                    <a:lnTo>
                      <a:pt x="96" y="72"/>
                    </a:lnTo>
                    <a:lnTo>
                      <a:pt x="94" y="72"/>
                    </a:lnTo>
                    <a:lnTo>
                      <a:pt x="94" y="74"/>
                    </a:lnTo>
                    <a:lnTo>
                      <a:pt x="94" y="74"/>
                    </a:lnTo>
                    <a:lnTo>
                      <a:pt x="98" y="72"/>
                    </a:lnTo>
                    <a:lnTo>
                      <a:pt x="98" y="72"/>
                    </a:lnTo>
                    <a:close/>
                    <a:moveTo>
                      <a:pt x="80" y="72"/>
                    </a:moveTo>
                    <a:lnTo>
                      <a:pt x="82" y="72"/>
                    </a:lnTo>
                    <a:lnTo>
                      <a:pt x="82" y="74"/>
                    </a:lnTo>
                    <a:lnTo>
                      <a:pt x="84" y="72"/>
                    </a:lnTo>
                    <a:lnTo>
                      <a:pt x="82" y="72"/>
                    </a:lnTo>
                    <a:lnTo>
                      <a:pt x="80" y="70"/>
                    </a:lnTo>
                    <a:lnTo>
                      <a:pt x="80" y="70"/>
                    </a:lnTo>
                    <a:lnTo>
                      <a:pt x="80" y="70"/>
                    </a:lnTo>
                    <a:lnTo>
                      <a:pt x="80" y="72"/>
                    </a:lnTo>
                    <a:lnTo>
                      <a:pt x="80" y="72"/>
                    </a:lnTo>
                    <a:close/>
                    <a:moveTo>
                      <a:pt x="70" y="72"/>
                    </a:moveTo>
                    <a:lnTo>
                      <a:pt x="70" y="70"/>
                    </a:lnTo>
                    <a:lnTo>
                      <a:pt x="70" y="70"/>
                    </a:lnTo>
                    <a:lnTo>
                      <a:pt x="70" y="70"/>
                    </a:lnTo>
                    <a:lnTo>
                      <a:pt x="68" y="72"/>
                    </a:lnTo>
                    <a:lnTo>
                      <a:pt x="68" y="74"/>
                    </a:lnTo>
                    <a:lnTo>
                      <a:pt x="70" y="72"/>
                    </a:lnTo>
                    <a:close/>
                    <a:moveTo>
                      <a:pt x="110" y="70"/>
                    </a:moveTo>
                    <a:lnTo>
                      <a:pt x="110" y="68"/>
                    </a:lnTo>
                    <a:lnTo>
                      <a:pt x="108" y="68"/>
                    </a:lnTo>
                    <a:lnTo>
                      <a:pt x="108" y="68"/>
                    </a:lnTo>
                    <a:lnTo>
                      <a:pt x="106" y="68"/>
                    </a:lnTo>
                    <a:lnTo>
                      <a:pt x="104" y="68"/>
                    </a:lnTo>
                    <a:lnTo>
                      <a:pt x="104" y="68"/>
                    </a:lnTo>
                    <a:lnTo>
                      <a:pt x="102" y="70"/>
                    </a:lnTo>
                    <a:lnTo>
                      <a:pt x="102" y="70"/>
                    </a:lnTo>
                    <a:lnTo>
                      <a:pt x="104" y="70"/>
                    </a:lnTo>
                    <a:lnTo>
                      <a:pt x="106" y="70"/>
                    </a:lnTo>
                    <a:lnTo>
                      <a:pt x="106" y="72"/>
                    </a:lnTo>
                    <a:lnTo>
                      <a:pt x="108" y="70"/>
                    </a:lnTo>
                    <a:lnTo>
                      <a:pt x="110" y="70"/>
                    </a:lnTo>
                    <a:close/>
                    <a:moveTo>
                      <a:pt x="18" y="68"/>
                    </a:moveTo>
                    <a:lnTo>
                      <a:pt x="16" y="68"/>
                    </a:lnTo>
                    <a:lnTo>
                      <a:pt x="16" y="66"/>
                    </a:lnTo>
                    <a:lnTo>
                      <a:pt x="14" y="68"/>
                    </a:lnTo>
                    <a:lnTo>
                      <a:pt x="16" y="68"/>
                    </a:lnTo>
                    <a:lnTo>
                      <a:pt x="16" y="70"/>
                    </a:lnTo>
                    <a:lnTo>
                      <a:pt x="18" y="70"/>
                    </a:lnTo>
                    <a:lnTo>
                      <a:pt x="20" y="70"/>
                    </a:lnTo>
                    <a:lnTo>
                      <a:pt x="20" y="70"/>
                    </a:lnTo>
                    <a:lnTo>
                      <a:pt x="18" y="68"/>
                    </a:lnTo>
                    <a:lnTo>
                      <a:pt x="18" y="68"/>
                    </a:lnTo>
                    <a:close/>
                    <a:moveTo>
                      <a:pt x="80" y="68"/>
                    </a:moveTo>
                    <a:lnTo>
                      <a:pt x="78" y="68"/>
                    </a:lnTo>
                    <a:lnTo>
                      <a:pt x="78" y="68"/>
                    </a:lnTo>
                    <a:lnTo>
                      <a:pt x="78" y="66"/>
                    </a:lnTo>
                    <a:lnTo>
                      <a:pt x="76" y="66"/>
                    </a:lnTo>
                    <a:lnTo>
                      <a:pt x="76" y="64"/>
                    </a:lnTo>
                    <a:lnTo>
                      <a:pt x="76" y="64"/>
                    </a:lnTo>
                    <a:lnTo>
                      <a:pt x="74" y="66"/>
                    </a:lnTo>
                    <a:lnTo>
                      <a:pt x="74" y="66"/>
                    </a:lnTo>
                    <a:lnTo>
                      <a:pt x="76" y="66"/>
                    </a:lnTo>
                    <a:lnTo>
                      <a:pt x="76" y="68"/>
                    </a:lnTo>
                    <a:lnTo>
                      <a:pt x="78" y="68"/>
                    </a:lnTo>
                    <a:lnTo>
                      <a:pt x="78" y="70"/>
                    </a:lnTo>
                    <a:lnTo>
                      <a:pt x="80" y="68"/>
                    </a:lnTo>
                    <a:close/>
                    <a:moveTo>
                      <a:pt x="56" y="64"/>
                    </a:moveTo>
                    <a:lnTo>
                      <a:pt x="56" y="64"/>
                    </a:lnTo>
                    <a:lnTo>
                      <a:pt x="56" y="66"/>
                    </a:lnTo>
                    <a:lnTo>
                      <a:pt x="56" y="66"/>
                    </a:lnTo>
                    <a:lnTo>
                      <a:pt x="56" y="66"/>
                    </a:lnTo>
                    <a:lnTo>
                      <a:pt x="56" y="66"/>
                    </a:lnTo>
                    <a:lnTo>
                      <a:pt x="58" y="66"/>
                    </a:lnTo>
                    <a:lnTo>
                      <a:pt x="58" y="66"/>
                    </a:lnTo>
                    <a:lnTo>
                      <a:pt x="58" y="66"/>
                    </a:lnTo>
                    <a:lnTo>
                      <a:pt x="58" y="64"/>
                    </a:lnTo>
                    <a:lnTo>
                      <a:pt x="56" y="64"/>
                    </a:lnTo>
                    <a:close/>
                    <a:moveTo>
                      <a:pt x="16" y="62"/>
                    </a:moveTo>
                    <a:lnTo>
                      <a:pt x="18" y="62"/>
                    </a:lnTo>
                    <a:lnTo>
                      <a:pt x="16" y="60"/>
                    </a:lnTo>
                    <a:lnTo>
                      <a:pt x="14" y="60"/>
                    </a:lnTo>
                    <a:lnTo>
                      <a:pt x="14" y="58"/>
                    </a:lnTo>
                    <a:lnTo>
                      <a:pt x="14" y="56"/>
                    </a:lnTo>
                    <a:lnTo>
                      <a:pt x="14" y="56"/>
                    </a:lnTo>
                    <a:lnTo>
                      <a:pt x="14" y="58"/>
                    </a:lnTo>
                    <a:lnTo>
                      <a:pt x="12" y="58"/>
                    </a:lnTo>
                    <a:lnTo>
                      <a:pt x="12" y="58"/>
                    </a:lnTo>
                    <a:lnTo>
                      <a:pt x="12" y="58"/>
                    </a:lnTo>
                    <a:lnTo>
                      <a:pt x="12" y="58"/>
                    </a:lnTo>
                    <a:lnTo>
                      <a:pt x="10" y="60"/>
                    </a:lnTo>
                    <a:lnTo>
                      <a:pt x="10" y="62"/>
                    </a:lnTo>
                    <a:lnTo>
                      <a:pt x="12" y="62"/>
                    </a:lnTo>
                    <a:lnTo>
                      <a:pt x="12" y="60"/>
                    </a:lnTo>
                    <a:lnTo>
                      <a:pt x="12" y="60"/>
                    </a:lnTo>
                    <a:lnTo>
                      <a:pt x="12" y="62"/>
                    </a:lnTo>
                    <a:lnTo>
                      <a:pt x="12" y="62"/>
                    </a:lnTo>
                    <a:lnTo>
                      <a:pt x="14" y="62"/>
                    </a:lnTo>
                    <a:lnTo>
                      <a:pt x="14" y="62"/>
                    </a:lnTo>
                    <a:lnTo>
                      <a:pt x="14" y="62"/>
                    </a:lnTo>
                    <a:lnTo>
                      <a:pt x="16" y="64"/>
                    </a:lnTo>
                    <a:lnTo>
                      <a:pt x="16" y="62"/>
                    </a:lnTo>
                    <a:close/>
                    <a:moveTo>
                      <a:pt x="16" y="56"/>
                    </a:moveTo>
                    <a:lnTo>
                      <a:pt x="14" y="56"/>
                    </a:lnTo>
                    <a:lnTo>
                      <a:pt x="14" y="56"/>
                    </a:lnTo>
                    <a:lnTo>
                      <a:pt x="14" y="58"/>
                    </a:lnTo>
                    <a:lnTo>
                      <a:pt x="16" y="58"/>
                    </a:lnTo>
                    <a:lnTo>
                      <a:pt x="16" y="58"/>
                    </a:lnTo>
                    <a:lnTo>
                      <a:pt x="16" y="58"/>
                    </a:lnTo>
                    <a:lnTo>
                      <a:pt x="16" y="58"/>
                    </a:lnTo>
                    <a:lnTo>
                      <a:pt x="16" y="56"/>
                    </a:lnTo>
                    <a:lnTo>
                      <a:pt x="16" y="56"/>
                    </a:lnTo>
                    <a:lnTo>
                      <a:pt x="16" y="56"/>
                    </a:lnTo>
                    <a:close/>
                    <a:moveTo>
                      <a:pt x="94" y="54"/>
                    </a:moveTo>
                    <a:lnTo>
                      <a:pt x="94" y="54"/>
                    </a:lnTo>
                    <a:lnTo>
                      <a:pt x="90" y="54"/>
                    </a:lnTo>
                    <a:lnTo>
                      <a:pt x="90" y="56"/>
                    </a:lnTo>
                    <a:lnTo>
                      <a:pt x="92" y="58"/>
                    </a:lnTo>
                    <a:lnTo>
                      <a:pt x="94" y="58"/>
                    </a:lnTo>
                    <a:lnTo>
                      <a:pt x="92" y="60"/>
                    </a:lnTo>
                    <a:lnTo>
                      <a:pt x="92" y="60"/>
                    </a:lnTo>
                    <a:lnTo>
                      <a:pt x="92" y="60"/>
                    </a:lnTo>
                    <a:lnTo>
                      <a:pt x="94" y="62"/>
                    </a:lnTo>
                    <a:lnTo>
                      <a:pt x="94" y="60"/>
                    </a:lnTo>
                    <a:lnTo>
                      <a:pt x="94" y="60"/>
                    </a:lnTo>
                    <a:lnTo>
                      <a:pt x="96" y="60"/>
                    </a:lnTo>
                    <a:lnTo>
                      <a:pt x="96" y="60"/>
                    </a:lnTo>
                    <a:lnTo>
                      <a:pt x="96" y="56"/>
                    </a:lnTo>
                    <a:lnTo>
                      <a:pt x="96" y="56"/>
                    </a:lnTo>
                    <a:lnTo>
                      <a:pt x="96" y="54"/>
                    </a:lnTo>
                    <a:lnTo>
                      <a:pt x="94" y="54"/>
                    </a:lnTo>
                    <a:close/>
                    <a:moveTo>
                      <a:pt x="16" y="50"/>
                    </a:moveTo>
                    <a:lnTo>
                      <a:pt x="14" y="50"/>
                    </a:lnTo>
                    <a:lnTo>
                      <a:pt x="14" y="50"/>
                    </a:lnTo>
                    <a:lnTo>
                      <a:pt x="14" y="52"/>
                    </a:lnTo>
                    <a:lnTo>
                      <a:pt x="14" y="54"/>
                    </a:lnTo>
                    <a:lnTo>
                      <a:pt x="14" y="54"/>
                    </a:lnTo>
                    <a:lnTo>
                      <a:pt x="14" y="54"/>
                    </a:lnTo>
                    <a:lnTo>
                      <a:pt x="14" y="54"/>
                    </a:lnTo>
                    <a:lnTo>
                      <a:pt x="16" y="54"/>
                    </a:lnTo>
                    <a:lnTo>
                      <a:pt x="16" y="54"/>
                    </a:lnTo>
                    <a:lnTo>
                      <a:pt x="16" y="50"/>
                    </a:lnTo>
                    <a:lnTo>
                      <a:pt x="16" y="50"/>
                    </a:lnTo>
                    <a:close/>
                    <a:moveTo>
                      <a:pt x="72" y="48"/>
                    </a:moveTo>
                    <a:lnTo>
                      <a:pt x="72" y="48"/>
                    </a:lnTo>
                    <a:lnTo>
                      <a:pt x="70" y="46"/>
                    </a:lnTo>
                    <a:lnTo>
                      <a:pt x="70" y="48"/>
                    </a:lnTo>
                    <a:lnTo>
                      <a:pt x="70" y="48"/>
                    </a:lnTo>
                    <a:lnTo>
                      <a:pt x="72" y="50"/>
                    </a:lnTo>
                    <a:lnTo>
                      <a:pt x="72" y="50"/>
                    </a:lnTo>
                    <a:lnTo>
                      <a:pt x="72" y="50"/>
                    </a:lnTo>
                    <a:lnTo>
                      <a:pt x="72" y="50"/>
                    </a:lnTo>
                    <a:lnTo>
                      <a:pt x="74" y="50"/>
                    </a:lnTo>
                    <a:lnTo>
                      <a:pt x="72" y="48"/>
                    </a:lnTo>
                    <a:close/>
                    <a:moveTo>
                      <a:pt x="56" y="50"/>
                    </a:moveTo>
                    <a:lnTo>
                      <a:pt x="54" y="48"/>
                    </a:lnTo>
                    <a:lnTo>
                      <a:pt x="54" y="46"/>
                    </a:lnTo>
                    <a:lnTo>
                      <a:pt x="52" y="46"/>
                    </a:lnTo>
                    <a:lnTo>
                      <a:pt x="50" y="46"/>
                    </a:lnTo>
                    <a:lnTo>
                      <a:pt x="48" y="48"/>
                    </a:lnTo>
                    <a:lnTo>
                      <a:pt x="48" y="48"/>
                    </a:lnTo>
                    <a:lnTo>
                      <a:pt x="48" y="50"/>
                    </a:lnTo>
                    <a:lnTo>
                      <a:pt x="48" y="50"/>
                    </a:lnTo>
                    <a:lnTo>
                      <a:pt x="50" y="48"/>
                    </a:lnTo>
                    <a:lnTo>
                      <a:pt x="52" y="50"/>
                    </a:lnTo>
                    <a:lnTo>
                      <a:pt x="52" y="50"/>
                    </a:lnTo>
                    <a:lnTo>
                      <a:pt x="54" y="52"/>
                    </a:lnTo>
                    <a:lnTo>
                      <a:pt x="56" y="52"/>
                    </a:lnTo>
                    <a:lnTo>
                      <a:pt x="56" y="54"/>
                    </a:lnTo>
                    <a:lnTo>
                      <a:pt x="58" y="54"/>
                    </a:lnTo>
                    <a:lnTo>
                      <a:pt x="58" y="54"/>
                    </a:lnTo>
                    <a:lnTo>
                      <a:pt x="58" y="56"/>
                    </a:lnTo>
                    <a:lnTo>
                      <a:pt x="60" y="58"/>
                    </a:lnTo>
                    <a:lnTo>
                      <a:pt x="62" y="58"/>
                    </a:lnTo>
                    <a:lnTo>
                      <a:pt x="64" y="58"/>
                    </a:lnTo>
                    <a:lnTo>
                      <a:pt x="64" y="58"/>
                    </a:lnTo>
                    <a:lnTo>
                      <a:pt x="64" y="58"/>
                    </a:lnTo>
                    <a:lnTo>
                      <a:pt x="66" y="58"/>
                    </a:lnTo>
                    <a:lnTo>
                      <a:pt x="66" y="60"/>
                    </a:lnTo>
                    <a:lnTo>
                      <a:pt x="66" y="60"/>
                    </a:lnTo>
                    <a:lnTo>
                      <a:pt x="66" y="62"/>
                    </a:lnTo>
                    <a:lnTo>
                      <a:pt x="68" y="62"/>
                    </a:lnTo>
                    <a:lnTo>
                      <a:pt x="68" y="64"/>
                    </a:lnTo>
                    <a:lnTo>
                      <a:pt x="70" y="64"/>
                    </a:lnTo>
                    <a:lnTo>
                      <a:pt x="70" y="64"/>
                    </a:lnTo>
                    <a:lnTo>
                      <a:pt x="70" y="64"/>
                    </a:lnTo>
                    <a:lnTo>
                      <a:pt x="72" y="64"/>
                    </a:lnTo>
                    <a:lnTo>
                      <a:pt x="72" y="66"/>
                    </a:lnTo>
                    <a:lnTo>
                      <a:pt x="72" y="64"/>
                    </a:lnTo>
                    <a:lnTo>
                      <a:pt x="72" y="64"/>
                    </a:lnTo>
                    <a:lnTo>
                      <a:pt x="72" y="62"/>
                    </a:lnTo>
                    <a:lnTo>
                      <a:pt x="72" y="62"/>
                    </a:lnTo>
                    <a:lnTo>
                      <a:pt x="70" y="62"/>
                    </a:lnTo>
                    <a:lnTo>
                      <a:pt x="70" y="62"/>
                    </a:lnTo>
                    <a:lnTo>
                      <a:pt x="68" y="60"/>
                    </a:lnTo>
                    <a:lnTo>
                      <a:pt x="68" y="58"/>
                    </a:lnTo>
                    <a:lnTo>
                      <a:pt x="66" y="56"/>
                    </a:lnTo>
                    <a:lnTo>
                      <a:pt x="66" y="56"/>
                    </a:lnTo>
                    <a:lnTo>
                      <a:pt x="66" y="54"/>
                    </a:lnTo>
                    <a:lnTo>
                      <a:pt x="66" y="54"/>
                    </a:lnTo>
                    <a:lnTo>
                      <a:pt x="66" y="52"/>
                    </a:lnTo>
                    <a:lnTo>
                      <a:pt x="66" y="52"/>
                    </a:lnTo>
                    <a:lnTo>
                      <a:pt x="62" y="52"/>
                    </a:lnTo>
                    <a:lnTo>
                      <a:pt x="60" y="50"/>
                    </a:lnTo>
                    <a:lnTo>
                      <a:pt x="58" y="50"/>
                    </a:lnTo>
                    <a:lnTo>
                      <a:pt x="56" y="50"/>
                    </a:lnTo>
                    <a:lnTo>
                      <a:pt x="56" y="50"/>
                    </a:lnTo>
                    <a:close/>
                    <a:moveTo>
                      <a:pt x="60" y="46"/>
                    </a:moveTo>
                    <a:lnTo>
                      <a:pt x="60" y="44"/>
                    </a:lnTo>
                    <a:lnTo>
                      <a:pt x="58" y="42"/>
                    </a:lnTo>
                    <a:lnTo>
                      <a:pt x="58" y="44"/>
                    </a:lnTo>
                    <a:lnTo>
                      <a:pt x="60" y="46"/>
                    </a:lnTo>
                    <a:close/>
                    <a:moveTo>
                      <a:pt x="62" y="42"/>
                    </a:moveTo>
                    <a:lnTo>
                      <a:pt x="62" y="42"/>
                    </a:lnTo>
                    <a:lnTo>
                      <a:pt x="60" y="44"/>
                    </a:lnTo>
                    <a:lnTo>
                      <a:pt x="62" y="44"/>
                    </a:lnTo>
                    <a:lnTo>
                      <a:pt x="62" y="42"/>
                    </a:lnTo>
                    <a:lnTo>
                      <a:pt x="62" y="42"/>
                    </a:lnTo>
                    <a:close/>
                    <a:moveTo>
                      <a:pt x="98" y="40"/>
                    </a:moveTo>
                    <a:lnTo>
                      <a:pt x="98" y="40"/>
                    </a:lnTo>
                    <a:lnTo>
                      <a:pt x="94" y="40"/>
                    </a:lnTo>
                    <a:lnTo>
                      <a:pt x="94" y="40"/>
                    </a:lnTo>
                    <a:lnTo>
                      <a:pt x="94" y="42"/>
                    </a:lnTo>
                    <a:lnTo>
                      <a:pt x="92" y="42"/>
                    </a:lnTo>
                    <a:lnTo>
                      <a:pt x="92" y="42"/>
                    </a:lnTo>
                    <a:lnTo>
                      <a:pt x="90" y="42"/>
                    </a:lnTo>
                    <a:lnTo>
                      <a:pt x="90" y="44"/>
                    </a:lnTo>
                    <a:lnTo>
                      <a:pt x="92" y="44"/>
                    </a:lnTo>
                    <a:lnTo>
                      <a:pt x="94" y="44"/>
                    </a:lnTo>
                    <a:lnTo>
                      <a:pt x="94" y="44"/>
                    </a:lnTo>
                    <a:lnTo>
                      <a:pt x="96" y="42"/>
                    </a:lnTo>
                    <a:lnTo>
                      <a:pt x="96" y="44"/>
                    </a:lnTo>
                    <a:lnTo>
                      <a:pt x="94" y="46"/>
                    </a:lnTo>
                    <a:lnTo>
                      <a:pt x="94" y="46"/>
                    </a:lnTo>
                    <a:lnTo>
                      <a:pt x="98" y="46"/>
                    </a:lnTo>
                    <a:lnTo>
                      <a:pt x="100" y="48"/>
                    </a:lnTo>
                    <a:lnTo>
                      <a:pt x="100" y="46"/>
                    </a:lnTo>
                    <a:lnTo>
                      <a:pt x="100" y="46"/>
                    </a:lnTo>
                    <a:lnTo>
                      <a:pt x="100" y="46"/>
                    </a:lnTo>
                    <a:lnTo>
                      <a:pt x="100" y="46"/>
                    </a:lnTo>
                    <a:lnTo>
                      <a:pt x="102" y="46"/>
                    </a:lnTo>
                    <a:lnTo>
                      <a:pt x="102" y="46"/>
                    </a:lnTo>
                    <a:lnTo>
                      <a:pt x="100" y="44"/>
                    </a:lnTo>
                    <a:lnTo>
                      <a:pt x="100" y="44"/>
                    </a:lnTo>
                    <a:lnTo>
                      <a:pt x="98" y="42"/>
                    </a:lnTo>
                    <a:lnTo>
                      <a:pt x="98" y="40"/>
                    </a:lnTo>
                    <a:close/>
                    <a:moveTo>
                      <a:pt x="6" y="38"/>
                    </a:moveTo>
                    <a:lnTo>
                      <a:pt x="4" y="38"/>
                    </a:lnTo>
                    <a:lnTo>
                      <a:pt x="4" y="38"/>
                    </a:lnTo>
                    <a:lnTo>
                      <a:pt x="4" y="36"/>
                    </a:lnTo>
                    <a:lnTo>
                      <a:pt x="4" y="36"/>
                    </a:lnTo>
                    <a:lnTo>
                      <a:pt x="2" y="34"/>
                    </a:lnTo>
                    <a:lnTo>
                      <a:pt x="2" y="34"/>
                    </a:lnTo>
                    <a:lnTo>
                      <a:pt x="4" y="34"/>
                    </a:lnTo>
                    <a:lnTo>
                      <a:pt x="4" y="32"/>
                    </a:lnTo>
                    <a:lnTo>
                      <a:pt x="2" y="32"/>
                    </a:lnTo>
                    <a:lnTo>
                      <a:pt x="2" y="32"/>
                    </a:lnTo>
                    <a:lnTo>
                      <a:pt x="0" y="32"/>
                    </a:lnTo>
                    <a:lnTo>
                      <a:pt x="0" y="32"/>
                    </a:lnTo>
                    <a:lnTo>
                      <a:pt x="0" y="34"/>
                    </a:lnTo>
                    <a:lnTo>
                      <a:pt x="2" y="36"/>
                    </a:lnTo>
                    <a:lnTo>
                      <a:pt x="2" y="38"/>
                    </a:lnTo>
                    <a:lnTo>
                      <a:pt x="4" y="40"/>
                    </a:lnTo>
                    <a:lnTo>
                      <a:pt x="6" y="40"/>
                    </a:lnTo>
                    <a:lnTo>
                      <a:pt x="6" y="38"/>
                    </a:lnTo>
                    <a:lnTo>
                      <a:pt x="6" y="38"/>
                    </a:lnTo>
                    <a:close/>
                    <a:moveTo>
                      <a:pt x="80" y="32"/>
                    </a:moveTo>
                    <a:lnTo>
                      <a:pt x="80" y="30"/>
                    </a:lnTo>
                    <a:lnTo>
                      <a:pt x="80" y="30"/>
                    </a:lnTo>
                    <a:lnTo>
                      <a:pt x="80" y="32"/>
                    </a:lnTo>
                    <a:lnTo>
                      <a:pt x="82" y="32"/>
                    </a:lnTo>
                    <a:lnTo>
                      <a:pt x="82" y="32"/>
                    </a:lnTo>
                    <a:lnTo>
                      <a:pt x="82" y="32"/>
                    </a:lnTo>
                    <a:lnTo>
                      <a:pt x="82" y="30"/>
                    </a:lnTo>
                    <a:lnTo>
                      <a:pt x="82" y="30"/>
                    </a:lnTo>
                    <a:lnTo>
                      <a:pt x="82" y="30"/>
                    </a:lnTo>
                    <a:lnTo>
                      <a:pt x="82" y="28"/>
                    </a:lnTo>
                    <a:lnTo>
                      <a:pt x="82" y="30"/>
                    </a:lnTo>
                    <a:lnTo>
                      <a:pt x="80" y="30"/>
                    </a:lnTo>
                    <a:lnTo>
                      <a:pt x="78" y="28"/>
                    </a:lnTo>
                    <a:lnTo>
                      <a:pt x="78" y="30"/>
                    </a:lnTo>
                    <a:lnTo>
                      <a:pt x="78" y="30"/>
                    </a:lnTo>
                    <a:lnTo>
                      <a:pt x="78" y="32"/>
                    </a:lnTo>
                    <a:lnTo>
                      <a:pt x="80" y="32"/>
                    </a:lnTo>
                    <a:lnTo>
                      <a:pt x="80" y="32"/>
                    </a:lnTo>
                    <a:lnTo>
                      <a:pt x="80" y="32"/>
                    </a:lnTo>
                    <a:close/>
                    <a:moveTo>
                      <a:pt x="84" y="28"/>
                    </a:moveTo>
                    <a:lnTo>
                      <a:pt x="82" y="30"/>
                    </a:lnTo>
                    <a:lnTo>
                      <a:pt x="82" y="30"/>
                    </a:lnTo>
                    <a:lnTo>
                      <a:pt x="84" y="30"/>
                    </a:lnTo>
                    <a:lnTo>
                      <a:pt x="84" y="28"/>
                    </a:lnTo>
                    <a:close/>
                    <a:moveTo>
                      <a:pt x="86" y="22"/>
                    </a:moveTo>
                    <a:lnTo>
                      <a:pt x="86" y="22"/>
                    </a:lnTo>
                    <a:lnTo>
                      <a:pt x="86" y="22"/>
                    </a:lnTo>
                    <a:lnTo>
                      <a:pt x="84" y="20"/>
                    </a:lnTo>
                    <a:lnTo>
                      <a:pt x="84" y="22"/>
                    </a:lnTo>
                    <a:lnTo>
                      <a:pt x="84" y="24"/>
                    </a:lnTo>
                    <a:lnTo>
                      <a:pt x="86" y="22"/>
                    </a:lnTo>
                    <a:close/>
                    <a:moveTo>
                      <a:pt x="72" y="18"/>
                    </a:moveTo>
                    <a:lnTo>
                      <a:pt x="72" y="16"/>
                    </a:lnTo>
                    <a:lnTo>
                      <a:pt x="70" y="16"/>
                    </a:lnTo>
                    <a:lnTo>
                      <a:pt x="70" y="16"/>
                    </a:lnTo>
                    <a:lnTo>
                      <a:pt x="70" y="18"/>
                    </a:lnTo>
                    <a:lnTo>
                      <a:pt x="70" y="18"/>
                    </a:lnTo>
                    <a:lnTo>
                      <a:pt x="72" y="20"/>
                    </a:lnTo>
                    <a:lnTo>
                      <a:pt x="74" y="20"/>
                    </a:lnTo>
                    <a:lnTo>
                      <a:pt x="72" y="18"/>
                    </a:lnTo>
                    <a:lnTo>
                      <a:pt x="74" y="18"/>
                    </a:lnTo>
                    <a:lnTo>
                      <a:pt x="72" y="18"/>
                    </a:lnTo>
                    <a:close/>
                    <a:moveTo>
                      <a:pt x="62" y="68"/>
                    </a:moveTo>
                    <a:lnTo>
                      <a:pt x="64" y="70"/>
                    </a:lnTo>
                    <a:lnTo>
                      <a:pt x="64" y="70"/>
                    </a:lnTo>
                    <a:lnTo>
                      <a:pt x="66" y="70"/>
                    </a:lnTo>
                    <a:lnTo>
                      <a:pt x="66" y="68"/>
                    </a:lnTo>
                    <a:lnTo>
                      <a:pt x="66" y="68"/>
                    </a:lnTo>
                    <a:lnTo>
                      <a:pt x="64" y="66"/>
                    </a:lnTo>
                    <a:lnTo>
                      <a:pt x="64" y="62"/>
                    </a:lnTo>
                    <a:lnTo>
                      <a:pt x="64" y="60"/>
                    </a:lnTo>
                    <a:lnTo>
                      <a:pt x="64" y="60"/>
                    </a:lnTo>
                    <a:lnTo>
                      <a:pt x="62" y="58"/>
                    </a:lnTo>
                    <a:lnTo>
                      <a:pt x="60" y="58"/>
                    </a:lnTo>
                    <a:lnTo>
                      <a:pt x="58" y="56"/>
                    </a:lnTo>
                    <a:lnTo>
                      <a:pt x="54" y="56"/>
                    </a:lnTo>
                    <a:lnTo>
                      <a:pt x="52" y="52"/>
                    </a:lnTo>
                    <a:lnTo>
                      <a:pt x="52" y="52"/>
                    </a:lnTo>
                    <a:lnTo>
                      <a:pt x="50" y="52"/>
                    </a:lnTo>
                    <a:lnTo>
                      <a:pt x="46" y="50"/>
                    </a:lnTo>
                    <a:lnTo>
                      <a:pt x="44" y="50"/>
                    </a:lnTo>
                    <a:lnTo>
                      <a:pt x="44" y="50"/>
                    </a:lnTo>
                    <a:lnTo>
                      <a:pt x="42" y="48"/>
                    </a:lnTo>
                    <a:lnTo>
                      <a:pt x="42" y="48"/>
                    </a:lnTo>
                    <a:lnTo>
                      <a:pt x="44" y="48"/>
                    </a:lnTo>
                    <a:lnTo>
                      <a:pt x="46" y="48"/>
                    </a:lnTo>
                    <a:lnTo>
                      <a:pt x="48" y="48"/>
                    </a:lnTo>
                    <a:lnTo>
                      <a:pt x="50" y="46"/>
                    </a:lnTo>
                    <a:lnTo>
                      <a:pt x="48" y="46"/>
                    </a:lnTo>
                    <a:lnTo>
                      <a:pt x="48" y="44"/>
                    </a:lnTo>
                    <a:lnTo>
                      <a:pt x="46" y="44"/>
                    </a:lnTo>
                    <a:lnTo>
                      <a:pt x="46" y="42"/>
                    </a:lnTo>
                    <a:lnTo>
                      <a:pt x="48" y="42"/>
                    </a:lnTo>
                    <a:lnTo>
                      <a:pt x="48" y="40"/>
                    </a:lnTo>
                    <a:lnTo>
                      <a:pt x="50" y="42"/>
                    </a:lnTo>
                    <a:lnTo>
                      <a:pt x="52" y="42"/>
                    </a:lnTo>
                    <a:lnTo>
                      <a:pt x="50" y="44"/>
                    </a:lnTo>
                    <a:lnTo>
                      <a:pt x="50" y="44"/>
                    </a:lnTo>
                    <a:lnTo>
                      <a:pt x="52" y="44"/>
                    </a:lnTo>
                    <a:lnTo>
                      <a:pt x="54" y="44"/>
                    </a:lnTo>
                    <a:lnTo>
                      <a:pt x="52" y="42"/>
                    </a:lnTo>
                    <a:lnTo>
                      <a:pt x="52" y="40"/>
                    </a:lnTo>
                    <a:lnTo>
                      <a:pt x="50" y="38"/>
                    </a:lnTo>
                    <a:lnTo>
                      <a:pt x="48" y="36"/>
                    </a:lnTo>
                    <a:lnTo>
                      <a:pt x="48" y="36"/>
                    </a:lnTo>
                    <a:lnTo>
                      <a:pt x="46" y="32"/>
                    </a:lnTo>
                    <a:lnTo>
                      <a:pt x="42" y="30"/>
                    </a:lnTo>
                    <a:lnTo>
                      <a:pt x="42" y="28"/>
                    </a:lnTo>
                    <a:lnTo>
                      <a:pt x="42" y="26"/>
                    </a:lnTo>
                    <a:lnTo>
                      <a:pt x="42" y="24"/>
                    </a:lnTo>
                    <a:lnTo>
                      <a:pt x="42" y="22"/>
                    </a:lnTo>
                    <a:lnTo>
                      <a:pt x="42" y="22"/>
                    </a:lnTo>
                    <a:lnTo>
                      <a:pt x="44" y="20"/>
                    </a:lnTo>
                    <a:lnTo>
                      <a:pt x="44" y="20"/>
                    </a:lnTo>
                    <a:lnTo>
                      <a:pt x="46" y="20"/>
                    </a:lnTo>
                    <a:lnTo>
                      <a:pt x="46" y="20"/>
                    </a:lnTo>
                    <a:lnTo>
                      <a:pt x="46" y="22"/>
                    </a:lnTo>
                    <a:lnTo>
                      <a:pt x="46" y="24"/>
                    </a:lnTo>
                    <a:lnTo>
                      <a:pt x="50" y="24"/>
                    </a:lnTo>
                    <a:lnTo>
                      <a:pt x="52" y="26"/>
                    </a:lnTo>
                    <a:lnTo>
                      <a:pt x="52" y="28"/>
                    </a:lnTo>
                    <a:lnTo>
                      <a:pt x="54" y="28"/>
                    </a:lnTo>
                    <a:lnTo>
                      <a:pt x="58" y="30"/>
                    </a:lnTo>
                    <a:lnTo>
                      <a:pt x="58" y="30"/>
                    </a:lnTo>
                    <a:lnTo>
                      <a:pt x="58" y="30"/>
                    </a:lnTo>
                    <a:lnTo>
                      <a:pt x="54" y="28"/>
                    </a:lnTo>
                    <a:lnTo>
                      <a:pt x="54" y="28"/>
                    </a:lnTo>
                    <a:lnTo>
                      <a:pt x="54" y="26"/>
                    </a:lnTo>
                    <a:lnTo>
                      <a:pt x="54" y="26"/>
                    </a:lnTo>
                    <a:lnTo>
                      <a:pt x="58" y="26"/>
                    </a:lnTo>
                    <a:lnTo>
                      <a:pt x="60" y="30"/>
                    </a:lnTo>
                    <a:lnTo>
                      <a:pt x="62" y="30"/>
                    </a:lnTo>
                    <a:lnTo>
                      <a:pt x="62" y="28"/>
                    </a:lnTo>
                    <a:lnTo>
                      <a:pt x="62" y="28"/>
                    </a:lnTo>
                    <a:lnTo>
                      <a:pt x="62" y="28"/>
                    </a:lnTo>
                    <a:lnTo>
                      <a:pt x="60" y="26"/>
                    </a:lnTo>
                    <a:lnTo>
                      <a:pt x="58" y="26"/>
                    </a:lnTo>
                    <a:lnTo>
                      <a:pt x="58" y="24"/>
                    </a:lnTo>
                    <a:lnTo>
                      <a:pt x="60" y="24"/>
                    </a:lnTo>
                    <a:lnTo>
                      <a:pt x="60" y="24"/>
                    </a:lnTo>
                    <a:lnTo>
                      <a:pt x="62" y="24"/>
                    </a:lnTo>
                    <a:lnTo>
                      <a:pt x="64" y="26"/>
                    </a:lnTo>
                    <a:lnTo>
                      <a:pt x="66" y="26"/>
                    </a:lnTo>
                    <a:lnTo>
                      <a:pt x="68" y="28"/>
                    </a:lnTo>
                    <a:lnTo>
                      <a:pt x="66" y="26"/>
                    </a:lnTo>
                    <a:lnTo>
                      <a:pt x="66" y="24"/>
                    </a:lnTo>
                    <a:lnTo>
                      <a:pt x="62" y="22"/>
                    </a:lnTo>
                    <a:lnTo>
                      <a:pt x="62" y="22"/>
                    </a:lnTo>
                    <a:lnTo>
                      <a:pt x="60" y="22"/>
                    </a:lnTo>
                    <a:lnTo>
                      <a:pt x="60" y="22"/>
                    </a:lnTo>
                    <a:lnTo>
                      <a:pt x="60" y="20"/>
                    </a:lnTo>
                    <a:lnTo>
                      <a:pt x="58" y="18"/>
                    </a:lnTo>
                    <a:lnTo>
                      <a:pt x="58" y="18"/>
                    </a:lnTo>
                    <a:lnTo>
                      <a:pt x="58" y="16"/>
                    </a:lnTo>
                    <a:lnTo>
                      <a:pt x="60" y="16"/>
                    </a:lnTo>
                    <a:lnTo>
                      <a:pt x="62" y="18"/>
                    </a:lnTo>
                    <a:lnTo>
                      <a:pt x="66" y="16"/>
                    </a:lnTo>
                    <a:lnTo>
                      <a:pt x="68" y="14"/>
                    </a:lnTo>
                    <a:lnTo>
                      <a:pt x="68" y="14"/>
                    </a:lnTo>
                    <a:lnTo>
                      <a:pt x="70" y="14"/>
                    </a:lnTo>
                    <a:lnTo>
                      <a:pt x="72" y="14"/>
                    </a:lnTo>
                    <a:lnTo>
                      <a:pt x="74" y="14"/>
                    </a:lnTo>
                    <a:lnTo>
                      <a:pt x="76" y="14"/>
                    </a:lnTo>
                    <a:lnTo>
                      <a:pt x="78" y="12"/>
                    </a:lnTo>
                    <a:lnTo>
                      <a:pt x="80" y="14"/>
                    </a:lnTo>
                    <a:lnTo>
                      <a:pt x="80" y="14"/>
                    </a:lnTo>
                    <a:lnTo>
                      <a:pt x="84" y="14"/>
                    </a:lnTo>
                    <a:lnTo>
                      <a:pt x="88" y="16"/>
                    </a:lnTo>
                    <a:lnTo>
                      <a:pt x="90" y="16"/>
                    </a:lnTo>
                    <a:lnTo>
                      <a:pt x="92" y="18"/>
                    </a:lnTo>
                    <a:lnTo>
                      <a:pt x="92" y="18"/>
                    </a:lnTo>
                    <a:lnTo>
                      <a:pt x="92" y="16"/>
                    </a:lnTo>
                    <a:lnTo>
                      <a:pt x="94" y="16"/>
                    </a:lnTo>
                    <a:lnTo>
                      <a:pt x="94" y="14"/>
                    </a:lnTo>
                    <a:lnTo>
                      <a:pt x="96" y="14"/>
                    </a:lnTo>
                    <a:lnTo>
                      <a:pt x="96" y="12"/>
                    </a:lnTo>
                    <a:lnTo>
                      <a:pt x="96" y="12"/>
                    </a:lnTo>
                    <a:lnTo>
                      <a:pt x="96" y="12"/>
                    </a:lnTo>
                    <a:lnTo>
                      <a:pt x="96" y="10"/>
                    </a:lnTo>
                    <a:lnTo>
                      <a:pt x="94" y="10"/>
                    </a:lnTo>
                    <a:lnTo>
                      <a:pt x="94" y="8"/>
                    </a:lnTo>
                    <a:lnTo>
                      <a:pt x="98" y="6"/>
                    </a:lnTo>
                    <a:lnTo>
                      <a:pt x="98" y="6"/>
                    </a:lnTo>
                    <a:lnTo>
                      <a:pt x="98" y="6"/>
                    </a:lnTo>
                    <a:lnTo>
                      <a:pt x="98" y="4"/>
                    </a:lnTo>
                    <a:lnTo>
                      <a:pt x="98" y="2"/>
                    </a:lnTo>
                    <a:lnTo>
                      <a:pt x="98" y="2"/>
                    </a:lnTo>
                    <a:lnTo>
                      <a:pt x="96" y="2"/>
                    </a:lnTo>
                    <a:lnTo>
                      <a:pt x="96" y="0"/>
                    </a:lnTo>
                    <a:lnTo>
                      <a:pt x="96" y="0"/>
                    </a:lnTo>
                    <a:lnTo>
                      <a:pt x="94" y="0"/>
                    </a:lnTo>
                    <a:lnTo>
                      <a:pt x="92" y="0"/>
                    </a:lnTo>
                    <a:lnTo>
                      <a:pt x="92" y="0"/>
                    </a:lnTo>
                    <a:lnTo>
                      <a:pt x="90" y="0"/>
                    </a:lnTo>
                    <a:lnTo>
                      <a:pt x="90" y="0"/>
                    </a:lnTo>
                    <a:lnTo>
                      <a:pt x="90" y="2"/>
                    </a:lnTo>
                    <a:lnTo>
                      <a:pt x="92" y="2"/>
                    </a:lnTo>
                    <a:lnTo>
                      <a:pt x="92" y="4"/>
                    </a:lnTo>
                    <a:lnTo>
                      <a:pt x="92" y="4"/>
                    </a:lnTo>
                    <a:lnTo>
                      <a:pt x="92" y="6"/>
                    </a:lnTo>
                    <a:lnTo>
                      <a:pt x="90" y="6"/>
                    </a:lnTo>
                    <a:lnTo>
                      <a:pt x="88" y="8"/>
                    </a:lnTo>
                    <a:lnTo>
                      <a:pt x="86" y="6"/>
                    </a:lnTo>
                    <a:lnTo>
                      <a:pt x="86" y="6"/>
                    </a:lnTo>
                    <a:lnTo>
                      <a:pt x="84" y="8"/>
                    </a:lnTo>
                    <a:lnTo>
                      <a:pt x="84" y="8"/>
                    </a:lnTo>
                    <a:lnTo>
                      <a:pt x="82" y="8"/>
                    </a:lnTo>
                    <a:lnTo>
                      <a:pt x="80" y="8"/>
                    </a:lnTo>
                    <a:lnTo>
                      <a:pt x="78" y="6"/>
                    </a:lnTo>
                    <a:lnTo>
                      <a:pt x="76" y="6"/>
                    </a:lnTo>
                    <a:lnTo>
                      <a:pt x="74" y="6"/>
                    </a:lnTo>
                    <a:lnTo>
                      <a:pt x="72" y="6"/>
                    </a:lnTo>
                    <a:lnTo>
                      <a:pt x="72" y="6"/>
                    </a:lnTo>
                    <a:lnTo>
                      <a:pt x="70" y="6"/>
                    </a:lnTo>
                    <a:lnTo>
                      <a:pt x="70" y="4"/>
                    </a:lnTo>
                    <a:lnTo>
                      <a:pt x="70" y="4"/>
                    </a:lnTo>
                    <a:lnTo>
                      <a:pt x="68" y="2"/>
                    </a:lnTo>
                    <a:lnTo>
                      <a:pt x="68" y="2"/>
                    </a:lnTo>
                    <a:lnTo>
                      <a:pt x="66" y="4"/>
                    </a:lnTo>
                    <a:lnTo>
                      <a:pt x="66" y="4"/>
                    </a:lnTo>
                    <a:lnTo>
                      <a:pt x="64" y="4"/>
                    </a:lnTo>
                    <a:lnTo>
                      <a:pt x="62" y="4"/>
                    </a:lnTo>
                    <a:lnTo>
                      <a:pt x="62" y="4"/>
                    </a:lnTo>
                    <a:lnTo>
                      <a:pt x="62" y="4"/>
                    </a:lnTo>
                    <a:lnTo>
                      <a:pt x="60" y="4"/>
                    </a:lnTo>
                    <a:lnTo>
                      <a:pt x="60" y="4"/>
                    </a:lnTo>
                    <a:lnTo>
                      <a:pt x="58" y="6"/>
                    </a:lnTo>
                    <a:lnTo>
                      <a:pt x="56" y="6"/>
                    </a:lnTo>
                    <a:lnTo>
                      <a:pt x="54" y="6"/>
                    </a:lnTo>
                    <a:lnTo>
                      <a:pt x="52" y="6"/>
                    </a:lnTo>
                    <a:lnTo>
                      <a:pt x="52" y="6"/>
                    </a:lnTo>
                    <a:lnTo>
                      <a:pt x="50" y="6"/>
                    </a:lnTo>
                    <a:lnTo>
                      <a:pt x="48" y="6"/>
                    </a:lnTo>
                    <a:lnTo>
                      <a:pt x="48" y="6"/>
                    </a:lnTo>
                    <a:lnTo>
                      <a:pt x="46" y="6"/>
                    </a:lnTo>
                    <a:lnTo>
                      <a:pt x="44" y="6"/>
                    </a:lnTo>
                    <a:lnTo>
                      <a:pt x="44" y="6"/>
                    </a:lnTo>
                    <a:lnTo>
                      <a:pt x="44" y="8"/>
                    </a:lnTo>
                    <a:lnTo>
                      <a:pt x="42" y="10"/>
                    </a:lnTo>
                    <a:lnTo>
                      <a:pt x="42" y="10"/>
                    </a:lnTo>
                    <a:lnTo>
                      <a:pt x="40" y="10"/>
                    </a:lnTo>
                    <a:lnTo>
                      <a:pt x="38" y="10"/>
                    </a:lnTo>
                    <a:lnTo>
                      <a:pt x="36" y="10"/>
                    </a:lnTo>
                    <a:lnTo>
                      <a:pt x="36" y="10"/>
                    </a:lnTo>
                    <a:lnTo>
                      <a:pt x="34" y="10"/>
                    </a:lnTo>
                    <a:lnTo>
                      <a:pt x="32" y="10"/>
                    </a:lnTo>
                    <a:lnTo>
                      <a:pt x="32" y="10"/>
                    </a:lnTo>
                    <a:lnTo>
                      <a:pt x="30" y="14"/>
                    </a:lnTo>
                    <a:lnTo>
                      <a:pt x="28" y="14"/>
                    </a:lnTo>
                    <a:lnTo>
                      <a:pt x="26" y="14"/>
                    </a:lnTo>
                    <a:lnTo>
                      <a:pt x="24" y="14"/>
                    </a:lnTo>
                    <a:lnTo>
                      <a:pt x="24" y="14"/>
                    </a:lnTo>
                    <a:lnTo>
                      <a:pt x="22" y="14"/>
                    </a:lnTo>
                    <a:lnTo>
                      <a:pt x="20" y="14"/>
                    </a:lnTo>
                    <a:lnTo>
                      <a:pt x="20" y="14"/>
                    </a:lnTo>
                    <a:lnTo>
                      <a:pt x="18" y="16"/>
                    </a:lnTo>
                    <a:lnTo>
                      <a:pt x="18" y="16"/>
                    </a:lnTo>
                    <a:lnTo>
                      <a:pt x="18" y="18"/>
                    </a:lnTo>
                    <a:lnTo>
                      <a:pt x="18" y="18"/>
                    </a:lnTo>
                    <a:lnTo>
                      <a:pt x="18" y="20"/>
                    </a:lnTo>
                    <a:lnTo>
                      <a:pt x="18" y="20"/>
                    </a:lnTo>
                    <a:lnTo>
                      <a:pt x="18" y="22"/>
                    </a:lnTo>
                    <a:lnTo>
                      <a:pt x="16" y="22"/>
                    </a:lnTo>
                    <a:lnTo>
                      <a:pt x="16" y="22"/>
                    </a:lnTo>
                    <a:lnTo>
                      <a:pt x="16" y="24"/>
                    </a:lnTo>
                    <a:lnTo>
                      <a:pt x="14" y="24"/>
                    </a:lnTo>
                    <a:lnTo>
                      <a:pt x="14" y="24"/>
                    </a:lnTo>
                    <a:lnTo>
                      <a:pt x="14" y="26"/>
                    </a:lnTo>
                    <a:lnTo>
                      <a:pt x="14" y="28"/>
                    </a:lnTo>
                    <a:lnTo>
                      <a:pt x="14" y="28"/>
                    </a:lnTo>
                    <a:lnTo>
                      <a:pt x="14" y="28"/>
                    </a:lnTo>
                    <a:lnTo>
                      <a:pt x="12" y="28"/>
                    </a:lnTo>
                    <a:lnTo>
                      <a:pt x="10" y="28"/>
                    </a:lnTo>
                    <a:lnTo>
                      <a:pt x="10" y="30"/>
                    </a:lnTo>
                    <a:lnTo>
                      <a:pt x="10" y="30"/>
                    </a:lnTo>
                    <a:lnTo>
                      <a:pt x="10" y="28"/>
                    </a:lnTo>
                    <a:lnTo>
                      <a:pt x="8" y="30"/>
                    </a:lnTo>
                    <a:lnTo>
                      <a:pt x="8" y="30"/>
                    </a:lnTo>
                    <a:lnTo>
                      <a:pt x="10" y="30"/>
                    </a:lnTo>
                    <a:lnTo>
                      <a:pt x="10" y="32"/>
                    </a:lnTo>
                    <a:lnTo>
                      <a:pt x="10" y="32"/>
                    </a:lnTo>
                    <a:lnTo>
                      <a:pt x="10" y="32"/>
                    </a:lnTo>
                    <a:lnTo>
                      <a:pt x="8" y="32"/>
                    </a:lnTo>
                    <a:lnTo>
                      <a:pt x="8" y="32"/>
                    </a:lnTo>
                    <a:lnTo>
                      <a:pt x="8" y="34"/>
                    </a:lnTo>
                    <a:lnTo>
                      <a:pt x="8" y="34"/>
                    </a:lnTo>
                    <a:lnTo>
                      <a:pt x="8" y="34"/>
                    </a:lnTo>
                    <a:lnTo>
                      <a:pt x="8" y="34"/>
                    </a:lnTo>
                    <a:lnTo>
                      <a:pt x="6" y="34"/>
                    </a:lnTo>
                    <a:lnTo>
                      <a:pt x="6" y="34"/>
                    </a:lnTo>
                    <a:lnTo>
                      <a:pt x="4" y="34"/>
                    </a:lnTo>
                    <a:lnTo>
                      <a:pt x="4" y="34"/>
                    </a:lnTo>
                    <a:lnTo>
                      <a:pt x="6" y="36"/>
                    </a:lnTo>
                    <a:lnTo>
                      <a:pt x="8" y="36"/>
                    </a:lnTo>
                    <a:lnTo>
                      <a:pt x="10" y="40"/>
                    </a:lnTo>
                    <a:lnTo>
                      <a:pt x="12" y="42"/>
                    </a:lnTo>
                    <a:lnTo>
                      <a:pt x="14" y="44"/>
                    </a:lnTo>
                    <a:lnTo>
                      <a:pt x="16" y="46"/>
                    </a:lnTo>
                    <a:lnTo>
                      <a:pt x="16" y="46"/>
                    </a:lnTo>
                    <a:lnTo>
                      <a:pt x="16" y="46"/>
                    </a:lnTo>
                    <a:lnTo>
                      <a:pt x="18" y="46"/>
                    </a:lnTo>
                    <a:lnTo>
                      <a:pt x="20" y="46"/>
                    </a:lnTo>
                    <a:lnTo>
                      <a:pt x="20" y="46"/>
                    </a:lnTo>
                    <a:lnTo>
                      <a:pt x="22" y="46"/>
                    </a:lnTo>
                    <a:lnTo>
                      <a:pt x="22" y="46"/>
                    </a:lnTo>
                    <a:lnTo>
                      <a:pt x="22" y="48"/>
                    </a:lnTo>
                    <a:lnTo>
                      <a:pt x="22" y="48"/>
                    </a:lnTo>
                    <a:lnTo>
                      <a:pt x="20" y="48"/>
                    </a:lnTo>
                    <a:lnTo>
                      <a:pt x="18" y="48"/>
                    </a:lnTo>
                    <a:lnTo>
                      <a:pt x="16" y="48"/>
                    </a:lnTo>
                    <a:lnTo>
                      <a:pt x="16" y="48"/>
                    </a:lnTo>
                    <a:lnTo>
                      <a:pt x="16" y="50"/>
                    </a:lnTo>
                    <a:lnTo>
                      <a:pt x="18" y="50"/>
                    </a:lnTo>
                    <a:lnTo>
                      <a:pt x="20" y="52"/>
                    </a:lnTo>
                    <a:lnTo>
                      <a:pt x="20" y="56"/>
                    </a:lnTo>
                    <a:lnTo>
                      <a:pt x="22" y="58"/>
                    </a:lnTo>
                    <a:lnTo>
                      <a:pt x="22" y="58"/>
                    </a:lnTo>
                    <a:lnTo>
                      <a:pt x="24" y="58"/>
                    </a:lnTo>
                    <a:lnTo>
                      <a:pt x="24" y="56"/>
                    </a:lnTo>
                    <a:lnTo>
                      <a:pt x="24" y="56"/>
                    </a:lnTo>
                    <a:lnTo>
                      <a:pt x="26" y="56"/>
                    </a:lnTo>
                    <a:lnTo>
                      <a:pt x="26" y="58"/>
                    </a:lnTo>
                    <a:lnTo>
                      <a:pt x="26" y="58"/>
                    </a:lnTo>
                    <a:lnTo>
                      <a:pt x="28" y="58"/>
                    </a:lnTo>
                    <a:lnTo>
                      <a:pt x="30" y="58"/>
                    </a:lnTo>
                    <a:lnTo>
                      <a:pt x="30" y="58"/>
                    </a:lnTo>
                    <a:lnTo>
                      <a:pt x="32" y="58"/>
                    </a:lnTo>
                    <a:lnTo>
                      <a:pt x="34" y="58"/>
                    </a:lnTo>
                    <a:lnTo>
                      <a:pt x="38" y="58"/>
                    </a:lnTo>
                    <a:lnTo>
                      <a:pt x="40" y="58"/>
                    </a:lnTo>
                    <a:lnTo>
                      <a:pt x="40" y="58"/>
                    </a:lnTo>
                    <a:lnTo>
                      <a:pt x="40" y="56"/>
                    </a:lnTo>
                    <a:lnTo>
                      <a:pt x="44" y="58"/>
                    </a:lnTo>
                    <a:lnTo>
                      <a:pt x="46" y="60"/>
                    </a:lnTo>
                    <a:lnTo>
                      <a:pt x="46" y="60"/>
                    </a:lnTo>
                    <a:lnTo>
                      <a:pt x="48" y="60"/>
                    </a:lnTo>
                    <a:lnTo>
                      <a:pt x="48" y="60"/>
                    </a:lnTo>
                    <a:lnTo>
                      <a:pt x="50" y="60"/>
                    </a:lnTo>
                    <a:lnTo>
                      <a:pt x="50" y="60"/>
                    </a:lnTo>
                    <a:lnTo>
                      <a:pt x="50" y="62"/>
                    </a:lnTo>
                    <a:lnTo>
                      <a:pt x="52" y="62"/>
                    </a:lnTo>
                    <a:lnTo>
                      <a:pt x="52" y="62"/>
                    </a:lnTo>
                    <a:lnTo>
                      <a:pt x="52" y="62"/>
                    </a:lnTo>
                    <a:lnTo>
                      <a:pt x="52" y="64"/>
                    </a:lnTo>
                    <a:lnTo>
                      <a:pt x="48" y="64"/>
                    </a:lnTo>
                    <a:lnTo>
                      <a:pt x="48" y="64"/>
                    </a:lnTo>
                    <a:lnTo>
                      <a:pt x="48" y="64"/>
                    </a:lnTo>
                    <a:lnTo>
                      <a:pt x="48" y="66"/>
                    </a:lnTo>
                    <a:lnTo>
                      <a:pt x="48" y="66"/>
                    </a:lnTo>
                    <a:lnTo>
                      <a:pt x="46" y="64"/>
                    </a:lnTo>
                    <a:lnTo>
                      <a:pt x="46" y="64"/>
                    </a:lnTo>
                    <a:lnTo>
                      <a:pt x="44" y="62"/>
                    </a:lnTo>
                    <a:lnTo>
                      <a:pt x="38" y="62"/>
                    </a:lnTo>
                    <a:lnTo>
                      <a:pt x="34" y="58"/>
                    </a:lnTo>
                    <a:lnTo>
                      <a:pt x="32" y="58"/>
                    </a:lnTo>
                    <a:lnTo>
                      <a:pt x="32" y="60"/>
                    </a:lnTo>
                    <a:lnTo>
                      <a:pt x="30" y="62"/>
                    </a:lnTo>
                    <a:lnTo>
                      <a:pt x="28" y="62"/>
                    </a:lnTo>
                    <a:lnTo>
                      <a:pt x="26" y="60"/>
                    </a:lnTo>
                    <a:lnTo>
                      <a:pt x="26" y="62"/>
                    </a:lnTo>
                    <a:lnTo>
                      <a:pt x="24" y="64"/>
                    </a:lnTo>
                    <a:lnTo>
                      <a:pt x="22" y="66"/>
                    </a:lnTo>
                    <a:lnTo>
                      <a:pt x="22" y="66"/>
                    </a:lnTo>
                    <a:lnTo>
                      <a:pt x="22" y="68"/>
                    </a:lnTo>
                    <a:lnTo>
                      <a:pt x="24" y="68"/>
                    </a:lnTo>
                    <a:lnTo>
                      <a:pt x="24" y="68"/>
                    </a:lnTo>
                    <a:lnTo>
                      <a:pt x="26" y="70"/>
                    </a:lnTo>
                    <a:lnTo>
                      <a:pt x="26" y="72"/>
                    </a:lnTo>
                    <a:lnTo>
                      <a:pt x="28" y="72"/>
                    </a:lnTo>
                    <a:lnTo>
                      <a:pt x="30" y="76"/>
                    </a:lnTo>
                    <a:lnTo>
                      <a:pt x="30" y="78"/>
                    </a:lnTo>
                    <a:lnTo>
                      <a:pt x="30" y="80"/>
                    </a:lnTo>
                    <a:lnTo>
                      <a:pt x="30" y="82"/>
                    </a:lnTo>
                    <a:lnTo>
                      <a:pt x="32" y="87"/>
                    </a:lnTo>
                    <a:lnTo>
                      <a:pt x="34" y="89"/>
                    </a:lnTo>
                    <a:lnTo>
                      <a:pt x="34" y="87"/>
                    </a:lnTo>
                    <a:lnTo>
                      <a:pt x="34" y="85"/>
                    </a:lnTo>
                    <a:lnTo>
                      <a:pt x="36" y="82"/>
                    </a:lnTo>
                    <a:lnTo>
                      <a:pt x="36" y="82"/>
                    </a:lnTo>
                    <a:lnTo>
                      <a:pt x="36" y="82"/>
                    </a:lnTo>
                    <a:lnTo>
                      <a:pt x="38" y="85"/>
                    </a:lnTo>
                    <a:lnTo>
                      <a:pt x="38" y="85"/>
                    </a:lnTo>
                    <a:lnTo>
                      <a:pt x="40" y="85"/>
                    </a:lnTo>
                    <a:lnTo>
                      <a:pt x="42" y="89"/>
                    </a:lnTo>
                    <a:lnTo>
                      <a:pt x="42" y="91"/>
                    </a:lnTo>
                    <a:lnTo>
                      <a:pt x="42" y="93"/>
                    </a:lnTo>
                    <a:lnTo>
                      <a:pt x="42" y="93"/>
                    </a:lnTo>
                    <a:lnTo>
                      <a:pt x="44" y="93"/>
                    </a:lnTo>
                    <a:lnTo>
                      <a:pt x="44" y="91"/>
                    </a:lnTo>
                    <a:lnTo>
                      <a:pt x="44" y="87"/>
                    </a:lnTo>
                    <a:lnTo>
                      <a:pt x="46" y="87"/>
                    </a:lnTo>
                    <a:lnTo>
                      <a:pt x="48" y="87"/>
                    </a:lnTo>
                    <a:lnTo>
                      <a:pt x="48" y="89"/>
                    </a:lnTo>
                    <a:lnTo>
                      <a:pt x="50" y="93"/>
                    </a:lnTo>
                    <a:lnTo>
                      <a:pt x="52" y="93"/>
                    </a:lnTo>
                    <a:lnTo>
                      <a:pt x="52" y="93"/>
                    </a:lnTo>
                    <a:lnTo>
                      <a:pt x="54" y="93"/>
                    </a:lnTo>
                    <a:lnTo>
                      <a:pt x="52" y="91"/>
                    </a:lnTo>
                    <a:lnTo>
                      <a:pt x="52" y="91"/>
                    </a:lnTo>
                    <a:lnTo>
                      <a:pt x="52" y="87"/>
                    </a:lnTo>
                    <a:lnTo>
                      <a:pt x="52" y="87"/>
                    </a:lnTo>
                    <a:lnTo>
                      <a:pt x="50" y="82"/>
                    </a:lnTo>
                    <a:lnTo>
                      <a:pt x="48" y="78"/>
                    </a:lnTo>
                    <a:lnTo>
                      <a:pt x="46" y="76"/>
                    </a:lnTo>
                    <a:lnTo>
                      <a:pt x="46" y="72"/>
                    </a:lnTo>
                    <a:lnTo>
                      <a:pt x="46" y="72"/>
                    </a:lnTo>
                    <a:lnTo>
                      <a:pt x="48" y="74"/>
                    </a:lnTo>
                    <a:lnTo>
                      <a:pt x="50" y="74"/>
                    </a:lnTo>
                    <a:lnTo>
                      <a:pt x="50" y="74"/>
                    </a:lnTo>
                    <a:lnTo>
                      <a:pt x="52" y="74"/>
                    </a:lnTo>
                    <a:lnTo>
                      <a:pt x="52" y="76"/>
                    </a:lnTo>
                    <a:lnTo>
                      <a:pt x="52" y="76"/>
                    </a:lnTo>
                    <a:lnTo>
                      <a:pt x="54" y="76"/>
                    </a:lnTo>
                    <a:lnTo>
                      <a:pt x="54" y="76"/>
                    </a:lnTo>
                    <a:lnTo>
                      <a:pt x="58" y="74"/>
                    </a:lnTo>
                    <a:lnTo>
                      <a:pt x="58" y="74"/>
                    </a:lnTo>
                    <a:lnTo>
                      <a:pt x="56" y="74"/>
                    </a:lnTo>
                    <a:lnTo>
                      <a:pt x="56" y="72"/>
                    </a:lnTo>
                    <a:lnTo>
                      <a:pt x="56" y="72"/>
                    </a:lnTo>
                    <a:lnTo>
                      <a:pt x="56" y="72"/>
                    </a:lnTo>
                    <a:lnTo>
                      <a:pt x="54" y="72"/>
                    </a:lnTo>
                    <a:lnTo>
                      <a:pt x="52" y="72"/>
                    </a:lnTo>
                    <a:lnTo>
                      <a:pt x="52" y="70"/>
                    </a:lnTo>
                    <a:lnTo>
                      <a:pt x="52" y="68"/>
                    </a:lnTo>
                    <a:lnTo>
                      <a:pt x="52" y="68"/>
                    </a:lnTo>
                    <a:lnTo>
                      <a:pt x="50" y="66"/>
                    </a:lnTo>
                    <a:lnTo>
                      <a:pt x="50" y="66"/>
                    </a:lnTo>
                    <a:lnTo>
                      <a:pt x="50" y="66"/>
                    </a:lnTo>
                    <a:lnTo>
                      <a:pt x="52" y="66"/>
                    </a:lnTo>
                    <a:lnTo>
                      <a:pt x="56" y="64"/>
                    </a:lnTo>
                    <a:lnTo>
                      <a:pt x="56" y="64"/>
                    </a:lnTo>
                    <a:lnTo>
                      <a:pt x="58" y="64"/>
                    </a:lnTo>
                    <a:lnTo>
                      <a:pt x="58" y="64"/>
                    </a:lnTo>
                    <a:lnTo>
                      <a:pt x="60" y="66"/>
                    </a:lnTo>
                    <a:lnTo>
                      <a:pt x="62" y="68"/>
                    </a:lnTo>
                    <a:close/>
                    <a:moveTo>
                      <a:pt x="62" y="28"/>
                    </a:moveTo>
                    <a:lnTo>
                      <a:pt x="62" y="28"/>
                    </a:lnTo>
                    <a:lnTo>
                      <a:pt x="62" y="30"/>
                    </a:lnTo>
                    <a:lnTo>
                      <a:pt x="62" y="2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4" name="Freeform 166"/>
              <p:cNvSpPr>
                <a:spLocks/>
              </p:cNvSpPr>
              <p:nvPr/>
            </p:nvSpPr>
            <p:spPr bwMode="auto">
              <a:xfrm>
                <a:off x="2499" y="1858"/>
                <a:ext cx="4" cy="4"/>
              </a:xfrm>
              <a:custGeom>
                <a:avLst/>
                <a:gdLst>
                  <a:gd name="T0" fmla="*/ 2 w 4"/>
                  <a:gd name="T1" fmla="*/ 0 h 4"/>
                  <a:gd name="T2" fmla="*/ 2 w 4"/>
                  <a:gd name="T3" fmla="*/ 0 h 4"/>
                  <a:gd name="T4" fmla="*/ 2 w 4"/>
                  <a:gd name="T5" fmla="*/ 2 h 4"/>
                  <a:gd name="T6" fmla="*/ 0 w 4"/>
                  <a:gd name="T7" fmla="*/ 2 h 4"/>
                  <a:gd name="T8" fmla="*/ 0 w 4"/>
                  <a:gd name="T9" fmla="*/ 4 h 4"/>
                  <a:gd name="T10" fmla="*/ 2 w 4"/>
                  <a:gd name="T11" fmla="*/ 4 h 4"/>
                  <a:gd name="T12" fmla="*/ 2 w 4"/>
                  <a:gd name="T13" fmla="*/ 2 h 4"/>
                  <a:gd name="T14" fmla="*/ 4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2" y="2"/>
                    </a:lnTo>
                    <a:lnTo>
                      <a:pt x="0" y="2"/>
                    </a:lnTo>
                    <a:lnTo>
                      <a:pt x="0" y="4"/>
                    </a:lnTo>
                    <a:lnTo>
                      <a:pt x="2" y="4"/>
                    </a:lnTo>
                    <a:lnTo>
                      <a:pt x="2" y="2"/>
                    </a:lnTo>
                    <a:lnTo>
                      <a:pt x="4"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5" name="Freeform 167"/>
              <p:cNvSpPr>
                <a:spLocks/>
              </p:cNvSpPr>
              <p:nvPr/>
            </p:nvSpPr>
            <p:spPr bwMode="auto">
              <a:xfrm>
                <a:off x="3417" y="1876"/>
                <a:ext cx="68" cy="117"/>
              </a:xfrm>
              <a:custGeom>
                <a:avLst/>
                <a:gdLst>
                  <a:gd name="T0" fmla="*/ 66 w 68"/>
                  <a:gd name="T1" fmla="*/ 91 h 117"/>
                  <a:gd name="T2" fmla="*/ 64 w 68"/>
                  <a:gd name="T3" fmla="*/ 87 h 117"/>
                  <a:gd name="T4" fmla="*/ 62 w 68"/>
                  <a:gd name="T5" fmla="*/ 83 h 117"/>
                  <a:gd name="T6" fmla="*/ 58 w 68"/>
                  <a:gd name="T7" fmla="*/ 79 h 117"/>
                  <a:gd name="T8" fmla="*/ 60 w 68"/>
                  <a:gd name="T9" fmla="*/ 75 h 117"/>
                  <a:gd name="T10" fmla="*/ 60 w 68"/>
                  <a:gd name="T11" fmla="*/ 69 h 117"/>
                  <a:gd name="T12" fmla="*/ 58 w 68"/>
                  <a:gd name="T13" fmla="*/ 67 h 117"/>
                  <a:gd name="T14" fmla="*/ 60 w 68"/>
                  <a:gd name="T15" fmla="*/ 55 h 117"/>
                  <a:gd name="T16" fmla="*/ 60 w 68"/>
                  <a:gd name="T17" fmla="*/ 49 h 117"/>
                  <a:gd name="T18" fmla="*/ 56 w 68"/>
                  <a:gd name="T19" fmla="*/ 45 h 117"/>
                  <a:gd name="T20" fmla="*/ 58 w 68"/>
                  <a:gd name="T21" fmla="*/ 41 h 117"/>
                  <a:gd name="T22" fmla="*/ 58 w 68"/>
                  <a:gd name="T23" fmla="*/ 33 h 117"/>
                  <a:gd name="T24" fmla="*/ 56 w 68"/>
                  <a:gd name="T25" fmla="*/ 33 h 117"/>
                  <a:gd name="T26" fmla="*/ 54 w 68"/>
                  <a:gd name="T27" fmla="*/ 31 h 117"/>
                  <a:gd name="T28" fmla="*/ 56 w 68"/>
                  <a:gd name="T29" fmla="*/ 29 h 117"/>
                  <a:gd name="T30" fmla="*/ 56 w 68"/>
                  <a:gd name="T31" fmla="*/ 29 h 117"/>
                  <a:gd name="T32" fmla="*/ 56 w 68"/>
                  <a:gd name="T33" fmla="*/ 24 h 117"/>
                  <a:gd name="T34" fmla="*/ 56 w 68"/>
                  <a:gd name="T35" fmla="*/ 16 h 117"/>
                  <a:gd name="T36" fmla="*/ 52 w 68"/>
                  <a:gd name="T37" fmla="*/ 12 h 117"/>
                  <a:gd name="T38" fmla="*/ 50 w 68"/>
                  <a:gd name="T39" fmla="*/ 8 h 117"/>
                  <a:gd name="T40" fmla="*/ 50 w 68"/>
                  <a:gd name="T41" fmla="*/ 2 h 117"/>
                  <a:gd name="T42" fmla="*/ 46 w 68"/>
                  <a:gd name="T43" fmla="*/ 2 h 117"/>
                  <a:gd name="T44" fmla="*/ 44 w 68"/>
                  <a:gd name="T45" fmla="*/ 4 h 117"/>
                  <a:gd name="T46" fmla="*/ 40 w 68"/>
                  <a:gd name="T47" fmla="*/ 4 h 117"/>
                  <a:gd name="T48" fmla="*/ 36 w 68"/>
                  <a:gd name="T49" fmla="*/ 4 h 117"/>
                  <a:gd name="T50" fmla="*/ 26 w 68"/>
                  <a:gd name="T51" fmla="*/ 4 h 117"/>
                  <a:gd name="T52" fmla="*/ 12 w 68"/>
                  <a:gd name="T53" fmla="*/ 4 h 117"/>
                  <a:gd name="T54" fmla="*/ 6 w 68"/>
                  <a:gd name="T55" fmla="*/ 4 h 117"/>
                  <a:gd name="T56" fmla="*/ 6 w 68"/>
                  <a:gd name="T57" fmla="*/ 14 h 117"/>
                  <a:gd name="T58" fmla="*/ 6 w 68"/>
                  <a:gd name="T59" fmla="*/ 16 h 117"/>
                  <a:gd name="T60" fmla="*/ 6 w 68"/>
                  <a:gd name="T61" fmla="*/ 20 h 117"/>
                  <a:gd name="T62" fmla="*/ 8 w 68"/>
                  <a:gd name="T63" fmla="*/ 29 h 117"/>
                  <a:gd name="T64" fmla="*/ 8 w 68"/>
                  <a:gd name="T65" fmla="*/ 35 h 117"/>
                  <a:gd name="T66" fmla="*/ 8 w 68"/>
                  <a:gd name="T67" fmla="*/ 39 h 117"/>
                  <a:gd name="T68" fmla="*/ 10 w 68"/>
                  <a:gd name="T69" fmla="*/ 43 h 117"/>
                  <a:gd name="T70" fmla="*/ 12 w 68"/>
                  <a:gd name="T71" fmla="*/ 55 h 117"/>
                  <a:gd name="T72" fmla="*/ 10 w 68"/>
                  <a:gd name="T73" fmla="*/ 57 h 117"/>
                  <a:gd name="T74" fmla="*/ 6 w 68"/>
                  <a:gd name="T75" fmla="*/ 59 h 117"/>
                  <a:gd name="T76" fmla="*/ 4 w 68"/>
                  <a:gd name="T77" fmla="*/ 63 h 117"/>
                  <a:gd name="T78" fmla="*/ 2 w 68"/>
                  <a:gd name="T79" fmla="*/ 73 h 117"/>
                  <a:gd name="T80" fmla="*/ 0 w 68"/>
                  <a:gd name="T81" fmla="*/ 81 h 117"/>
                  <a:gd name="T82" fmla="*/ 0 w 68"/>
                  <a:gd name="T83" fmla="*/ 87 h 117"/>
                  <a:gd name="T84" fmla="*/ 2 w 68"/>
                  <a:gd name="T85" fmla="*/ 97 h 117"/>
                  <a:gd name="T86" fmla="*/ 6 w 68"/>
                  <a:gd name="T87" fmla="*/ 101 h 117"/>
                  <a:gd name="T88" fmla="*/ 6 w 68"/>
                  <a:gd name="T89" fmla="*/ 105 h 117"/>
                  <a:gd name="T90" fmla="*/ 4 w 68"/>
                  <a:gd name="T91" fmla="*/ 109 h 117"/>
                  <a:gd name="T92" fmla="*/ 2 w 68"/>
                  <a:gd name="T93" fmla="*/ 111 h 117"/>
                  <a:gd name="T94" fmla="*/ 12 w 68"/>
                  <a:gd name="T95" fmla="*/ 113 h 117"/>
                  <a:gd name="T96" fmla="*/ 22 w 68"/>
                  <a:gd name="T97" fmla="*/ 113 h 117"/>
                  <a:gd name="T98" fmla="*/ 38 w 68"/>
                  <a:gd name="T99" fmla="*/ 107 h 117"/>
                  <a:gd name="T100" fmla="*/ 48 w 68"/>
                  <a:gd name="T101" fmla="*/ 101 h 117"/>
                  <a:gd name="T102" fmla="*/ 66 w 68"/>
                  <a:gd name="T103" fmla="*/ 97 h 117"/>
                  <a:gd name="T104" fmla="*/ 68 w 68"/>
                  <a:gd name="T105" fmla="*/ 9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117">
                    <a:moveTo>
                      <a:pt x="68" y="91"/>
                    </a:moveTo>
                    <a:lnTo>
                      <a:pt x="68" y="91"/>
                    </a:lnTo>
                    <a:lnTo>
                      <a:pt x="68" y="91"/>
                    </a:lnTo>
                    <a:lnTo>
                      <a:pt x="66" y="91"/>
                    </a:lnTo>
                    <a:lnTo>
                      <a:pt x="66" y="89"/>
                    </a:lnTo>
                    <a:lnTo>
                      <a:pt x="66" y="89"/>
                    </a:lnTo>
                    <a:lnTo>
                      <a:pt x="64" y="89"/>
                    </a:lnTo>
                    <a:lnTo>
                      <a:pt x="64" y="87"/>
                    </a:lnTo>
                    <a:lnTo>
                      <a:pt x="62" y="85"/>
                    </a:lnTo>
                    <a:lnTo>
                      <a:pt x="62" y="85"/>
                    </a:lnTo>
                    <a:lnTo>
                      <a:pt x="62" y="85"/>
                    </a:lnTo>
                    <a:lnTo>
                      <a:pt x="62" y="83"/>
                    </a:lnTo>
                    <a:lnTo>
                      <a:pt x="60" y="83"/>
                    </a:lnTo>
                    <a:lnTo>
                      <a:pt x="60" y="81"/>
                    </a:lnTo>
                    <a:lnTo>
                      <a:pt x="58" y="79"/>
                    </a:lnTo>
                    <a:lnTo>
                      <a:pt x="58" y="79"/>
                    </a:lnTo>
                    <a:lnTo>
                      <a:pt x="58" y="79"/>
                    </a:lnTo>
                    <a:lnTo>
                      <a:pt x="58" y="77"/>
                    </a:lnTo>
                    <a:lnTo>
                      <a:pt x="58" y="77"/>
                    </a:lnTo>
                    <a:lnTo>
                      <a:pt x="60" y="75"/>
                    </a:lnTo>
                    <a:lnTo>
                      <a:pt x="60" y="75"/>
                    </a:lnTo>
                    <a:lnTo>
                      <a:pt x="60" y="75"/>
                    </a:lnTo>
                    <a:lnTo>
                      <a:pt x="60" y="73"/>
                    </a:lnTo>
                    <a:lnTo>
                      <a:pt x="60" y="69"/>
                    </a:lnTo>
                    <a:lnTo>
                      <a:pt x="60" y="69"/>
                    </a:lnTo>
                    <a:lnTo>
                      <a:pt x="58" y="69"/>
                    </a:lnTo>
                    <a:lnTo>
                      <a:pt x="58" y="69"/>
                    </a:lnTo>
                    <a:lnTo>
                      <a:pt x="58" y="67"/>
                    </a:lnTo>
                    <a:lnTo>
                      <a:pt x="58" y="67"/>
                    </a:lnTo>
                    <a:lnTo>
                      <a:pt x="60" y="63"/>
                    </a:lnTo>
                    <a:lnTo>
                      <a:pt x="60" y="55"/>
                    </a:lnTo>
                    <a:lnTo>
                      <a:pt x="60" y="55"/>
                    </a:lnTo>
                    <a:lnTo>
                      <a:pt x="60" y="53"/>
                    </a:lnTo>
                    <a:lnTo>
                      <a:pt x="62" y="53"/>
                    </a:lnTo>
                    <a:lnTo>
                      <a:pt x="62" y="51"/>
                    </a:lnTo>
                    <a:lnTo>
                      <a:pt x="60" y="49"/>
                    </a:lnTo>
                    <a:lnTo>
                      <a:pt x="58" y="47"/>
                    </a:lnTo>
                    <a:lnTo>
                      <a:pt x="58" y="47"/>
                    </a:lnTo>
                    <a:lnTo>
                      <a:pt x="56" y="45"/>
                    </a:lnTo>
                    <a:lnTo>
                      <a:pt x="56" y="45"/>
                    </a:lnTo>
                    <a:lnTo>
                      <a:pt x="58" y="43"/>
                    </a:lnTo>
                    <a:lnTo>
                      <a:pt x="58" y="43"/>
                    </a:lnTo>
                    <a:lnTo>
                      <a:pt x="58" y="43"/>
                    </a:lnTo>
                    <a:lnTo>
                      <a:pt x="58" y="41"/>
                    </a:lnTo>
                    <a:lnTo>
                      <a:pt x="58" y="39"/>
                    </a:lnTo>
                    <a:lnTo>
                      <a:pt x="58" y="37"/>
                    </a:lnTo>
                    <a:lnTo>
                      <a:pt x="58" y="33"/>
                    </a:lnTo>
                    <a:lnTo>
                      <a:pt x="58" y="33"/>
                    </a:lnTo>
                    <a:lnTo>
                      <a:pt x="58" y="31"/>
                    </a:lnTo>
                    <a:lnTo>
                      <a:pt x="56" y="31"/>
                    </a:lnTo>
                    <a:lnTo>
                      <a:pt x="56" y="31"/>
                    </a:lnTo>
                    <a:lnTo>
                      <a:pt x="56" y="33"/>
                    </a:lnTo>
                    <a:lnTo>
                      <a:pt x="54" y="33"/>
                    </a:lnTo>
                    <a:lnTo>
                      <a:pt x="54" y="33"/>
                    </a:lnTo>
                    <a:lnTo>
                      <a:pt x="54" y="33"/>
                    </a:lnTo>
                    <a:lnTo>
                      <a:pt x="54" y="31"/>
                    </a:lnTo>
                    <a:lnTo>
                      <a:pt x="54" y="31"/>
                    </a:lnTo>
                    <a:lnTo>
                      <a:pt x="54" y="31"/>
                    </a:lnTo>
                    <a:lnTo>
                      <a:pt x="56" y="29"/>
                    </a:lnTo>
                    <a:lnTo>
                      <a:pt x="56" y="29"/>
                    </a:lnTo>
                    <a:lnTo>
                      <a:pt x="54" y="29"/>
                    </a:lnTo>
                    <a:lnTo>
                      <a:pt x="54" y="29"/>
                    </a:lnTo>
                    <a:lnTo>
                      <a:pt x="54" y="29"/>
                    </a:lnTo>
                    <a:lnTo>
                      <a:pt x="56" y="29"/>
                    </a:lnTo>
                    <a:lnTo>
                      <a:pt x="56" y="29"/>
                    </a:lnTo>
                    <a:lnTo>
                      <a:pt x="56" y="29"/>
                    </a:lnTo>
                    <a:lnTo>
                      <a:pt x="56" y="24"/>
                    </a:lnTo>
                    <a:lnTo>
                      <a:pt x="56" y="24"/>
                    </a:lnTo>
                    <a:lnTo>
                      <a:pt x="56" y="22"/>
                    </a:lnTo>
                    <a:lnTo>
                      <a:pt x="56" y="18"/>
                    </a:lnTo>
                    <a:lnTo>
                      <a:pt x="56" y="16"/>
                    </a:lnTo>
                    <a:lnTo>
                      <a:pt x="56" y="16"/>
                    </a:lnTo>
                    <a:lnTo>
                      <a:pt x="56" y="16"/>
                    </a:lnTo>
                    <a:lnTo>
                      <a:pt x="54" y="14"/>
                    </a:lnTo>
                    <a:lnTo>
                      <a:pt x="54" y="14"/>
                    </a:lnTo>
                    <a:lnTo>
                      <a:pt x="52" y="12"/>
                    </a:lnTo>
                    <a:lnTo>
                      <a:pt x="52" y="12"/>
                    </a:lnTo>
                    <a:lnTo>
                      <a:pt x="50" y="10"/>
                    </a:lnTo>
                    <a:lnTo>
                      <a:pt x="50" y="10"/>
                    </a:lnTo>
                    <a:lnTo>
                      <a:pt x="50" y="8"/>
                    </a:lnTo>
                    <a:lnTo>
                      <a:pt x="50" y="8"/>
                    </a:lnTo>
                    <a:lnTo>
                      <a:pt x="50" y="6"/>
                    </a:lnTo>
                    <a:lnTo>
                      <a:pt x="50" y="4"/>
                    </a:lnTo>
                    <a:lnTo>
                      <a:pt x="50" y="2"/>
                    </a:lnTo>
                    <a:lnTo>
                      <a:pt x="50" y="2"/>
                    </a:lnTo>
                    <a:lnTo>
                      <a:pt x="46" y="0"/>
                    </a:lnTo>
                    <a:lnTo>
                      <a:pt x="46" y="2"/>
                    </a:lnTo>
                    <a:lnTo>
                      <a:pt x="46" y="2"/>
                    </a:lnTo>
                    <a:lnTo>
                      <a:pt x="44" y="2"/>
                    </a:lnTo>
                    <a:lnTo>
                      <a:pt x="44" y="2"/>
                    </a:lnTo>
                    <a:lnTo>
                      <a:pt x="44" y="2"/>
                    </a:lnTo>
                    <a:lnTo>
                      <a:pt x="44" y="4"/>
                    </a:lnTo>
                    <a:lnTo>
                      <a:pt x="42" y="4"/>
                    </a:lnTo>
                    <a:lnTo>
                      <a:pt x="42" y="4"/>
                    </a:lnTo>
                    <a:lnTo>
                      <a:pt x="40" y="4"/>
                    </a:lnTo>
                    <a:lnTo>
                      <a:pt x="40" y="4"/>
                    </a:lnTo>
                    <a:lnTo>
                      <a:pt x="40" y="4"/>
                    </a:lnTo>
                    <a:lnTo>
                      <a:pt x="38" y="4"/>
                    </a:lnTo>
                    <a:lnTo>
                      <a:pt x="36" y="4"/>
                    </a:lnTo>
                    <a:lnTo>
                      <a:pt x="36" y="4"/>
                    </a:lnTo>
                    <a:lnTo>
                      <a:pt x="34" y="4"/>
                    </a:lnTo>
                    <a:lnTo>
                      <a:pt x="32" y="4"/>
                    </a:lnTo>
                    <a:lnTo>
                      <a:pt x="26" y="4"/>
                    </a:lnTo>
                    <a:lnTo>
                      <a:pt x="26" y="4"/>
                    </a:lnTo>
                    <a:lnTo>
                      <a:pt x="26" y="4"/>
                    </a:lnTo>
                    <a:lnTo>
                      <a:pt x="22" y="4"/>
                    </a:lnTo>
                    <a:lnTo>
                      <a:pt x="16" y="4"/>
                    </a:lnTo>
                    <a:lnTo>
                      <a:pt x="12" y="4"/>
                    </a:lnTo>
                    <a:lnTo>
                      <a:pt x="8" y="4"/>
                    </a:lnTo>
                    <a:lnTo>
                      <a:pt x="8" y="4"/>
                    </a:lnTo>
                    <a:lnTo>
                      <a:pt x="6" y="4"/>
                    </a:lnTo>
                    <a:lnTo>
                      <a:pt x="6" y="4"/>
                    </a:lnTo>
                    <a:lnTo>
                      <a:pt x="6" y="8"/>
                    </a:lnTo>
                    <a:lnTo>
                      <a:pt x="6" y="10"/>
                    </a:lnTo>
                    <a:lnTo>
                      <a:pt x="6" y="12"/>
                    </a:lnTo>
                    <a:lnTo>
                      <a:pt x="6" y="14"/>
                    </a:lnTo>
                    <a:lnTo>
                      <a:pt x="6" y="14"/>
                    </a:lnTo>
                    <a:lnTo>
                      <a:pt x="6" y="14"/>
                    </a:lnTo>
                    <a:lnTo>
                      <a:pt x="6" y="16"/>
                    </a:lnTo>
                    <a:lnTo>
                      <a:pt x="6" y="16"/>
                    </a:lnTo>
                    <a:lnTo>
                      <a:pt x="8" y="16"/>
                    </a:lnTo>
                    <a:lnTo>
                      <a:pt x="8" y="18"/>
                    </a:lnTo>
                    <a:lnTo>
                      <a:pt x="6" y="18"/>
                    </a:lnTo>
                    <a:lnTo>
                      <a:pt x="6" y="20"/>
                    </a:lnTo>
                    <a:lnTo>
                      <a:pt x="8" y="24"/>
                    </a:lnTo>
                    <a:lnTo>
                      <a:pt x="8" y="27"/>
                    </a:lnTo>
                    <a:lnTo>
                      <a:pt x="6" y="27"/>
                    </a:lnTo>
                    <a:lnTo>
                      <a:pt x="8" y="29"/>
                    </a:lnTo>
                    <a:lnTo>
                      <a:pt x="8" y="31"/>
                    </a:lnTo>
                    <a:lnTo>
                      <a:pt x="8" y="31"/>
                    </a:lnTo>
                    <a:lnTo>
                      <a:pt x="8" y="33"/>
                    </a:lnTo>
                    <a:lnTo>
                      <a:pt x="8" y="35"/>
                    </a:lnTo>
                    <a:lnTo>
                      <a:pt x="8" y="35"/>
                    </a:lnTo>
                    <a:lnTo>
                      <a:pt x="8" y="35"/>
                    </a:lnTo>
                    <a:lnTo>
                      <a:pt x="8" y="37"/>
                    </a:lnTo>
                    <a:lnTo>
                      <a:pt x="8" y="39"/>
                    </a:lnTo>
                    <a:lnTo>
                      <a:pt x="8" y="39"/>
                    </a:lnTo>
                    <a:lnTo>
                      <a:pt x="8" y="39"/>
                    </a:lnTo>
                    <a:lnTo>
                      <a:pt x="8" y="41"/>
                    </a:lnTo>
                    <a:lnTo>
                      <a:pt x="10" y="43"/>
                    </a:lnTo>
                    <a:lnTo>
                      <a:pt x="10" y="43"/>
                    </a:lnTo>
                    <a:lnTo>
                      <a:pt x="10" y="45"/>
                    </a:lnTo>
                    <a:lnTo>
                      <a:pt x="10" y="49"/>
                    </a:lnTo>
                    <a:lnTo>
                      <a:pt x="12" y="55"/>
                    </a:lnTo>
                    <a:lnTo>
                      <a:pt x="10" y="55"/>
                    </a:lnTo>
                    <a:lnTo>
                      <a:pt x="10" y="55"/>
                    </a:lnTo>
                    <a:lnTo>
                      <a:pt x="10" y="55"/>
                    </a:lnTo>
                    <a:lnTo>
                      <a:pt x="10" y="57"/>
                    </a:lnTo>
                    <a:lnTo>
                      <a:pt x="10" y="57"/>
                    </a:lnTo>
                    <a:lnTo>
                      <a:pt x="10" y="57"/>
                    </a:lnTo>
                    <a:lnTo>
                      <a:pt x="8" y="57"/>
                    </a:lnTo>
                    <a:lnTo>
                      <a:pt x="6" y="59"/>
                    </a:lnTo>
                    <a:lnTo>
                      <a:pt x="6" y="61"/>
                    </a:lnTo>
                    <a:lnTo>
                      <a:pt x="6" y="61"/>
                    </a:lnTo>
                    <a:lnTo>
                      <a:pt x="6" y="63"/>
                    </a:lnTo>
                    <a:lnTo>
                      <a:pt x="4" y="63"/>
                    </a:lnTo>
                    <a:lnTo>
                      <a:pt x="4" y="67"/>
                    </a:lnTo>
                    <a:lnTo>
                      <a:pt x="4" y="71"/>
                    </a:lnTo>
                    <a:lnTo>
                      <a:pt x="4" y="73"/>
                    </a:lnTo>
                    <a:lnTo>
                      <a:pt x="2" y="73"/>
                    </a:lnTo>
                    <a:lnTo>
                      <a:pt x="2" y="75"/>
                    </a:lnTo>
                    <a:lnTo>
                      <a:pt x="0" y="77"/>
                    </a:lnTo>
                    <a:lnTo>
                      <a:pt x="0" y="79"/>
                    </a:lnTo>
                    <a:lnTo>
                      <a:pt x="0" y="81"/>
                    </a:lnTo>
                    <a:lnTo>
                      <a:pt x="0" y="81"/>
                    </a:lnTo>
                    <a:lnTo>
                      <a:pt x="0" y="83"/>
                    </a:lnTo>
                    <a:lnTo>
                      <a:pt x="0" y="85"/>
                    </a:lnTo>
                    <a:lnTo>
                      <a:pt x="0" y="87"/>
                    </a:lnTo>
                    <a:lnTo>
                      <a:pt x="0" y="87"/>
                    </a:lnTo>
                    <a:lnTo>
                      <a:pt x="2" y="93"/>
                    </a:lnTo>
                    <a:lnTo>
                      <a:pt x="2" y="95"/>
                    </a:lnTo>
                    <a:lnTo>
                      <a:pt x="2" y="97"/>
                    </a:lnTo>
                    <a:lnTo>
                      <a:pt x="2" y="99"/>
                    </a:lnTo>
                    <a:lnTo>
                      <a:pt x="4" y="99"/>
                    </a:lnTo>
                    <a:lnTo>
                      <a:pt x="4" y="101"/>
                    </a:lnTo>
                    <a:lnTo>
                      <a:pt x="6" y="101"/>
                    </a:lnTo>
                    <a:lnTo>
                      <a:pt x="6" y="101"/>
                    </a:lnTo>
                    <a:lnTo>
                      <a:pt x="6" y="105"/>
                    </a:lnTo>
                    <a:lnTo>
                      <a:pt x="6" y="105"/>
                    </a:lnTo>
                    <a:lnTo>
                      <a:pt x="6" y="105"/>
                    </a:lnTo>
                    <a:lnTo>
                      <a:pt x="6" y="107"/>
                    </a:lnTo>
                    <a:lnTo>
                      <a:pt x="6" y="109"/>
                    </a:lnTo>
                    <a:lnTo>
                      <a:pt x="6" y="109"/>
                    </a:lnTo>
                    <a:lnTo>
                      <a:pt x="4" y="109"/>
                    </a:lnTo>
                    <a:lnTo>
                      <a:pt x="4" y="109"/>
                    </a:lnTo>
                    <a:lnTo>
                      <a:pt x="2" y="109"/>
                    </a:lnTo>
                    <a:lnTo>
                      <a:pt x="2" y="109"/>
                    </a:lnTo>
                    <a:lnTo>
                      <a:pt x="2" y="111"/>
                    </a:lnTo>
                    <a:lnTo>
                      <a:pt x="2" y="111"/>
                    </a:lnTo>
                    <a:lnTo>
                      <a:pt x="4" y="111"/>
                    </a:lnTo>
                    <a:lnTo>
                      <a:pt x="8" y="111"/>
                    </a:lnTo>
                    <a:lnTo>
                      <a:pt x="12" y="113"/>
                    </a:lnTo>
                    <a:lnTo>
                      <a:pt x="14" y="115"/>
                    </a:lnTo>
                    <a:lnTo>
                      <a:pt x="18" y="115"/>
                    </a:lnTo>
                    <a:lnTo>
                      <a:pt x="18" y="117"/>
                    </a:lnTo>
                    <a:lnTo>
                      <a:pt x="22" y="113"/>
                    </a:lnTo>
                    <a:lnTo>
                      <a:pt x="24" y="113"/>
                    </a:lnTo>
                    <a:lnTo>
                      <a:pt x="26" y="111"/>
                    </a:lnTo>
                    <a:lnTo>
                      <a:pt x="34" y="109"/>
                    </a:lnTo>
                    <a:lnTo>
                      <a:pt x="38" y="107"/>
                    </a:lnTo>
                    <a:lnTo>
                      <a:pt x="40" y="107"/>
                    </a:lnTo>
                    <a:lnTo>
                      <a:pt x="42" y="105"/>
                    </a:lnTo>
                    <a:lnTo>
                      <a:pt x="44" y="103"/>
                    </a:lnTo>
                    <a:lnTo>
                      <a:pt x="48" y="101"/>
                    </a:lnTo>
                    <a:lnTo>
                      <a:pt x="54" y="99"/>
                    </a:lnTo>
                    <a:lnTo>
                      <a:pt x="60" y="99"/>
                    </a:lnTo>
                    <a:lnTo>
                      <a:pt x="62" y="99"/>
                    </a:lnTo>
                    <a:lnTo>
                      <a:pt x="66" y="97"/>
                    </a:lnTo>
                    <a:lnTo>
                      <a:pt x="66" y="95"/>
                    </a:lnTo>
                    <a:lnTo>
                      <a:pt x="66" y="95"/>
                    </a:lnTo>
                    <a:lnTo>
                      <a:pt x="68" y="93"/>
                    </a:lnTo>
                    <a:lnTo>
                      <a:pt x="68" y="93"/>
                    </a:lnTo>
                    <a:lnTo>
                      <a:pt x="68" y="9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6" name="Freeform 168"/>
              <p:cNvSpPr>
                <a:spLocks noEditPoints="1"/>
              </p:cNvSpPr>
              <p:nvPr/>
            </p:nvSpPr>
            <p:spPr bwMode="auto">
              <a:xfrm>
                <a:off x="3571" y="1099"/>
                <a:ext cx="124" cy="134"/>
              </a:xfrm>
              <a:custGeom>
                <a:avLst/>
                <a:gdLst>
                  <a:gd name="T0" fmla="*/ 112 w 124"/>
                  <a:gd name="T1" fmla="*/ 20 h 134"/>
                  <a:gd name="T2" fmla="*/ 72 w 124"/>
                  <a:gd name="T3" fmla="*/ 10 h 134"/>
                  <a:gd name="T4" fmla="*/ 102 w 124"/>
                  <a:gd name="T5" fmla="*/ 14 h 134"/>
                  <a:gd name="T6" fmla="*/ 104 w 124"/>
                  <a:gd name="T7" fmla="*/ 10 h 134"/>
                  <a:gd name="T8" fmla="*/ 98 w 124"/>
                  <a:gd name="T9" fmla="*/ 8 h 134"/>
                  <a:gd name="T10" fmla="*/ 38 w 124"/>
                  <a:gd name="T11" fmla="*/ 6 h 134"/>
                  <a:gd name="T12" fmla="*/ 120 w 124"/>
                  <a:gd name="T13" fmla="*/ 58 h 134"/>
                  <a:gd name="T14" fmla="*/ 120 w 124"/>
                  <a:gd name="T15" fmla="*/ 50 h 134"/>
                  <a:gd name="T16" fmla="*/ 118 w 124"/>
                  <a:gd name="T17" fmla="*/ 44 h 134"/>
                  <a:gd name="T18" fmla="*/ 116 w 124"/>
                  <a:gd name="T19" fmla="*/ 32 h 134"/>
                  <a:gd name="T20" fmla="*/ 108 w 124"/>
                  <a:gd name="T21" fmla="*/ 20 h 134"/>
                  <a:gd name="T22" fmla="*/ 88 w 124"/>
                  <a:gd name="T23" fmla="*/ 12 h 134"/>
                  <a:gd name="T24" fmla="*/ 68 w 124"/>
                  <a:gd name="T25" fmla="*/ 18 h 134"/>
                  <a:gd name="T26" fmla="*/ 60 w 124"/>
                  <a:gd name="T27" fmla="*/ 12 h 134"/>
                  <a:gd name="T28" fmla="*/ 52 w 124"/>
                  <a:gd name="T29" fmla="*/ 4 h 134"/>
                  <a:gd name="T30" fmla="*/ 42 w 124"/>
                  <a:gd name="T31" fmla="*/ 4 h 134"/>
                  <a:gd name="T32" fmla="*/ 40 w 124"/>
                  <a:gd name="T33" fmla="*/ 10 h 134"/>
                  <a:gd name="T34" fmla="*/ 42 w 124"/>
                  <a:gd name="T35" fmla="*/ 18 h 134"/>
                  <a:gd name="T36" fmla="*/ 48 w 124"/>
                  <a:gd name="T37" fmla="*/ 22 h 134"/>
                  <a:gd name="T38" fmla="*/ 36 w 124"/>
                  <a:gd name="T39" fmla="*/ 26 h 134"/>
                  <a:gd name="T40" fmla="*/ 30 w 124"/>
                  <a:gd name="T41" fmla="*/ 24 h 134"/>
                  <a:gd name="T42" fmla="*/ 18 w 124"/>
                  <a:gd name="T43" fmla="*/ 32 h 134"/>
                  <a:gd name="T44" fmla="*/ 12 w 124"/>
                  <a:gd name="T45" fmla="*/ 42 h 134"/>
                  <a:gd name="T46" fmla="*/ 16 w 124"/>
                  <a:gd name="T47" fmla="*/ 46 h 134"/>
                  <a:gd name="T48" fmla="*/ 12 w 124"/>
                  <a:gd name="T49" fmla="*/ 52 h 134"/>
                  <a:gd name="T50" fmla="*/ 6 w 124"/>
                  <a:gd name="T51" fmla="*/ 56 h 134"/>
                  <a:gd name="T52" fmla="*/ 2 w 124"/>
                  <a:gd name="T53" fmla="*/ 58 h 134"/>
                  <a:gd name="T54" fmla="*/ 2 w 124"/>
                  <a:gd name="T55" fmla="*/ 66 h 134"/>
                  <a:gd name="T56" fmla="*/ 0 w 124"/>
                  <a:gd name="T57" fmla="*/ 70 h 134"/>
                  <a:gd name="T58" fmla="*/ 4 w 124"/>
                  <a:gd name="T59" fmla="*/ 78 h 134"/>
                  <a:gd name="T60" fmla="*/ 2 w 124"/>
                  <a:gd name="T61" fmla="*/ 84 h 134"/>
                  <a:gd name="T62" fmla="*/ 8 w 124"/>
                  <a:gd name="T63" fmla="*/ 90 h 134"/>
                  <a:gd name="T64" fmla="*/ 8 w 124"/>
                  <a:gd name="T65" fmla="*/ 98 h 134"/>
                  <a:gd name="T66" fmla="*/ 14 w 124"/>
                  <a:gd name="T67" fmla="*/ 100 h 134"/>
                  <a:gd name="T68" fmla="*/ 20 w 124"/>
                  <a:gd name="T69" fmla="*/ 102 h 134"/>
                  <a:gd name="T70" fmla="*/ 26 w 124"/>
                  <a:gd name="T71" fmla="*/ 110 h 134"/>
                  <a:gd name="T72" fmla="*/ 22 w 124"/>
                  <a:gd name="T73" fmla="*/ 126 h 134"/>
                  <a:gd name="T74" fmla="*/ 34 w 124"/>
                  <a:gd name="T75" fmla="*/ 128 h 134"/>
                  <a:gd name="T76" fmla="*/ 34 w 124"/>
                  <a:gd name="T77" fmla="*/ 128 h 134"/>
                  <a:gd name="T78" fmla="*/ 38 w 124"/>
                  <a:gd name="T79" fmla="*/ 126 h 134"/>
                  <a:gd name="T80" fmla="*/ 50 w 124"/>
                  <a:gd name="T81" fmla="*/ 130 h 134"/>
                  <a:gd name="T82" fmla="*/ 56 w 124"/>
                  <a:gd name="T83" fmla="*/ 132 h 134"/>
                  <a:gd name="T84" fmla="*/ 62 w 124"/>
                  <a:gd name="T85" fmla="*/ 130 h 134"/>
                  <a:gd name="T86" fmla="*/ 70 w 124"/>
                  <a:gd name="T87" fmla="*/ 132 h 134"/>
                  <a:gd name="T88" fmla="*/ 78 w 124"/>
                  <a:gd name="T89" fmla="*/ 130 h 134"/>
                  <a:gd name="T90" fmla="*/ 90 w 124"/>
                  <a:gd name="T91" fmla="*/ 128 h 134"/>
                  <a:gd name="T92" fmla="*/ 96 w 124"/>
                  <a:gd name="T93" fmla="*/ 130 h 134"/>
                  <a:gd name="T94" fmla="*/ 96 w 124"/>
                  <a:gd name="T95" fmla="*/ 126 h 134"/>
                  <a:gd name="T96" fmla="*/ 98 w 124"/>
                  <a:gd name="T97" fmla="*/ 116 h 134"/>
                  <a:gd name="T98" fmla="*/ 106 w 124"/>
                  <a:gd name="T99" fmla="*/ 112 h 134"/>
                  <a:gd name="T100" fmla="*/ 106 w 124"/>
                  <a:gd name="T101" fmla="*/ 106 h 134"/>
                  <a:gd name="T102" fmla="*/ 98 w 124"/>
                  <a:gd name="T103" fmla="*/ 100 h 134"/>
                  <a:gd name="T104" fmla="*/ 88 w 124"/>
                  <a:gd name="T105" fmla="*/ 92 h 134"/>
                  <a:gd name="T106" fmla="*/ 86 w 124"/>
                  <a:gd name="T107" fmla="*/ 86 h 134"/>
                  <a:gd name="T108" fmla="*/ 86 w 124"/>
                  <a:gd name="T109" fmla="*/ 82 h 134"/>
                  <a:gd name="T110" fmla="*/ 94 w 124"/>
                  <a:gd name="T111" fmla="*/ 80 h 134"/>
                  <a:gd name="T112" fmla="*/ 100 w 124"/>
                  <a:gd name="T113" fmla="*/ 76 h 134"/>
                  <a:gd name="T114" fmla="*/ 108 w 124"/>
                  <a:gd name="T115" fmla="*/ 74 h 134"/>
                  <a:gd name="T116" fmla="*/ 114 w 124"/>
                  <a:gd name="T117" fmla="*/ 68 h 134"/>
                  <a:gd name="T118" fmla="*/ 120 w 124"/>
                  <a:gd name="T119" fmla="*/ 72 h 134"/>
                  <a:gd name="T120" fmla="*/ 124 w 124"/>
                  <a:gd name="T121" fmla="*/ 62 h 134"/>
                  <a:gd name="T122" fmla="*/ 36 w 124"/>
                  <a:gd name="T1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134">
                    <a:moveTo>
                      <a:pt x="108" y="18"/>
                    </a:moveTo>
                    <a:lnTo>
                      <a:pt x="108" y="18"/>
                    </a:lnTo>
                    <a:lnTo>
                      <a:pt x="108" y="20"/>
                    </a:lnTo>
                    <a:lnTo>
                      <a:pt x="108" y="20"/>
                    </a:lnTo>
                    <a:lnTo>
                      <a:pt x="110" y="20"/>
                    </a:lnTo>
                    <a:lnTo>
                      <a:pt x="112" y="20"/>
                    </a:lnTo>
                    <a:lnTo>
                      <a:pt x="112" y="20"/>
                    </a:lnTo>
                    <a:lnTo>
                      <a:pt x="112" y="20"/>
                    </a:lnTo>
                    <a:lnTo>
                      <a:pt x="112" y="20"/>
                    </a:lnTo>
                    <a:lnTo>
                      <a:pt x="110" y="18"/>
                    </a:lnTo>
                    <a:lnTo>
                      <a:pt x="106" y="16"/>
                    </a:lnTo>
                    <a:lnTo>
                      <a:pt x="106" y="16"/>
                    </a:lnTo>
                    <a:lnTo>
                      <a:pt x="106" y="18"/>
                    </a:lnTo>
                    <a:lnTo>
                      <a:pt x="108" y="18"/>
                    </a:lnTo>
                    <a:close/>
                    <a:moveTo>
                      <a:pt x="72" y="12"/>
                    </a:moveTo>
                    <a:lnTo>
                      <a:pt x="74" y="12"/>
                    </a:lnTo>
                    <a:lnTo>
                      <a:pt x="74" y="10"/>
                    </a:lnTo>
                    <a:lnTo>
                      <a:pt x="72" y="10"/>
                    </a:lnTo>
                    <a:lnTo>
                      <a:pt x="70" y="10"/>
                    </a:lnTo>
                    <a:lnTo>
                      <a:pt x="70" y="10"/>
                    </a:lnTo>
                    <a:lnTo>
                      <a:pt x="70" y="10"/>
                    </a:lnTo>
                    <a:lnTo>
                      <a:pt x="70" y="10"/>
                    </a:lnTo>
                    <a:lnTo>
                      <a:pt x="72" y="12"/>
                    </a:lnTo>
                    <a:close/>
                    <a:moveTo>
                      <a:pt x="98" y="12"/>
                    </a:moveTo>
                    <a:lnTo>
                      <a:pt x="98" y="12"/>
                    </a:lnTo>
                    <a:lnTo>
                      <a:pt x="100" y="14"/>
                    </a:lnTo>
                    <a:lnTo>
                      <a:pt x="102" y="14"/>
                    </a:lnTo>
                    <a:lnTo>
                      <a:pt x="102" y="12"/>
                    </a:lnTo>
                    <a:lnTo>
                      <a:pt x="104" y="12"/>
                    </a:lnTo>
                    <a:lnTo>
                      <a:pt x="106" y="14"/>
                    </a:lnTo>
                    <a:lnTo>
                      <a:pt x="106" y="12"/>
                    </a:lnTo>
                    <a:lnTo>
                      <a:pt x="106" y="12"/>
                    </a:lnTo>
                    <a:lnTo>
                      <a:pt x="104" y="10"/>
                    </a:lnTo>
                    <a:lnTo>
                      <a:pt x="104" y="10"/>
                    </a:lnTo>
                    <a:lnTo>
                      <a:pt x="104" y="10"/>
                    </a:lnTo>
                    <a:lnTo>
                      <a:pt x="104" y="10"/>
                    </a:lnTo>
                    <a:lnTo>
                      <a:pt x="104" y="8"/>
                    </a:lnTo>
                    <a:lnTo>
                      <a:pt x="104" y="8"/>
                    </a:lnTo>
                    <a:lnTo>
                      <a:pt x="102" y="8"/>
                    </a:lnTo>
                    <a:lnTo>
                      <a:pt x="102" y="8"/>
                    </a:lnTo>
                    <a:lnTo>
                      <a:pt x="102" y="6"/>
                    </a:lnTo>
                    <a:lnTo>
                      <a:pt x="100" y="6"/>
                    </a:lnTo>
                    <a:lnTo>
                      <a:pt x="100" y="8"/>
                    </a:lnTo>
                    <a:lnTo>
                      <a:pt x="98" y="8"/>
                    </a:lnTo>
                    <a:lnTo>
                      <a:pt x="98" y="8"/>
                    </a:lnTo>
                    <a:lnTo>
                      <a:pt x="98" y="10"/>
                    </a:lnTo>
                    <a:lnTo>
                      <a:pt x="98" y="12"/>
                    </a:lnTo>
                    <a:lnTo>
                      <a:pt x="98" y="12"/>
                    </a:lnTo>
                    <a:close/>
                    <a:moveTo>
                      <a:pt x="36" y="6"/>
                    </a:moveTo>
                    <a:lnTo>
                      <a:pt x="36" y="6"/>
                    </a:lnTo>
                    <a:lnTo>
                      <a:pt x="36" y="6"/>
                    </a:lnTo>
                    <a:lnTo>
                      <a:pt x="36" y="6"/>
                    </a:lnTo>
                    <a:lnTo>
                      <a:pt x="38" y="6"/>
                    </a:lnTo>
                    <a:lnTo>
                      <a:pt x="38" y="6"/>
                    </a:lnTo>
                    <a:lnTo>
                      <a:pt x="38" y="6"/>
                    </a:lnTo>
                    <a:lnTo>
                      <a:pt x="36" y="6"/>
                    </a:lnTo>
                    <a:lnTo>
                      <a:pt x="36" y="6"/>
                    </a:lnTo>
                    <a:close/>
                    <a:moveTo>
                      <a:pt x="124" y="62"/>
                    </a:moveTo>
                    <a:lnTo>
                      <a:pt x="122" y="62"/>
                    </a:lnTo>
                    <a:lnTo>
                      <a:pt x="122" y="62"/>
                    </a:lnTo>
                    <a:lnTo>
                      <a:pt x="120" y="60"/>
                    </a:lnTo>
                    <a:lnTo>
                      <a:pt x="120" y="60"/>
                    </a:lnTo>
                    <a:lnTo>
                      <a:pt x="120" y="58"/>
                    </a:lnTo>
                    <a:lnTo>
                      <a:pt x="120" y="58"/>
                    </a:lnTo>
                    <a:lnTo>
                      <a:pt x="120" y="58"/>
                    </a:lnTo>
                    <a:lnTo>
                      <a:pt x="118" y="56"/>
                    </a:lnTo>
                    <a:lnTo>
                      <a:pt x="118" y="56"/>
                    </a:lnTo>
                    <a:lnTo>
                      <a:pt x="120" y="54"/>
                    </a:lnTo>
                    <a:lnTo>
                      <a:pt x="120" y="52"/>
                    </a:lnTo>
                    <a:lnTo>
                      <a:pt x="120" y="52"/>
                    </a:lnTo>
                    <a:lnTo>
                      <a:pt x="120" y="52"/>
                    </a:lnTo>
                    <a:lnTo>
                      <a:pt x="120" y="50"/>
                    </a:lnTo>
                    <a:lnTo>
                      <a:pt x="120" y="50"/>
                    </a:lnTo>
                    <a:lnTo>
                      <a:pt x="120" y="50"/>
                    </a:lnTo>
                    <a:lnTo>
                      <a:pt x="120" y="48"/>
                    </a:lnTo>
                    <a:lnTo>
                      <a:pt x="118" y="48"/>
                    </a:lnTo>
                    <a:lnTo>
                      <a:pt x="118" y="48"/>
                    </a:lnTo>
                    <a:lnTo>
                      <a:pt x="118" y="46"/>
                    </a:lnTo>
                    <a:lnTo>
                      <a:pt x="118" y="46"/>
                    </a:lnTo>
                    <a:lnTo>
                      <a:pt x="118" y="44"/>
                    </a:lnTo>
                    <a:lnTo>
                      <a:pt x="118" y="44"/>
                    </a:lnTo>
                    <a:lnTo>
                      <a:pt x="116" y="42"/>
                    </a:lnTo>
                    <a:lnTo>
                      <a:pt x="114" y="38"/>
                    </a:lnTo>
                    <a:lnTo>
                      <a:pt x="112" y="38"/>
                    </a:lnTo>
                    <a:lnTo>
                      <a:pt x="112" y="36"/>
                    </a:lnTo>
                    <a:lnTo>
                      <a:pt x="112" y="36"/>
                    </a:lnTo>
                    <a:lnTo>
                      <a:pt x="114" y="34"/>
                    </a:lnTo>
                    <a:lnTo>
                      <a:pt x="114" y="34"/>
                    </a:lnTo>
                    <a:lnTo>
                      <a:pt x="116" y="32"/>
                    </a:lnTo>
                    <a:lnTo>
                      <a:pt x="116" y="32"/>
                    </a:lnTo>
                    <a:lnTo>
                      <a:pt x="116" y="30"/>
                    </a:lnTo>
                    <a:lnTo>
                      <a:pt x="114" y="26"/>
                    </a:lnTo>
                    <a:lnTo>
                      <a:pt x="114" y="24"/>
                    </a:lnTo>
                    <a:lnTo>
                      <a:pt x="112" y="24"/>
                    </a:lnTo>
                    <a:lnTo>
                      <a:pt x="112" y="22"/>
                    </a:lnTo>
                    <a:lnTo>
                      <a:pt x="112" y="22"/>
                    </a:lnTo>
                    <a:lnTo>
                      <a:pt x="110" y="22"/>
                    </a:lnTo>
                    <a:lnTo>
                      <a:pt x="108" y="22"/>
                    </a:lnTo>
                    <a:lnTo>
                      <a:pt x="108" y="20"/>
                    </a:lnTo>
                    <a:lnTo>
                      <a:pt x="106" y="18"/>
                    </a:lnTo>
                    <a:lnTo>
                      <a:pt x="106" y="16"/>
                    </a:lnTo>
                    <a:lnTo>
                      <a:pt x="102" y="16"/>
                    </a:lnTo>
                    <a:lnTo>
                      <a:pt x="98" y="14"/>
                    </a:lnTo>
                    <a:lnTo>
                      <a:pt x="96" y="12"/>
                    </a:lnTo>
                    <a:lnTo>
                      <a:pt x="94" y="12"/>
                    </a:lnTo>
                    <a:lnTo>
                      <a:pt x="92" y="10"/>
                    </a:lnTo>
                    <a:lnTo>
                      <a:pt x="90" y="10"/>
                    </a:lnTo>
                    <a:lnTo>
                      <a:pt x="88" y="12"/>
                    </a:lnTo>
                    <a:lnTo>
                      <a:pt x="86" y="14"/>
                    </a:lnTo>
                    <a:lnTo>
                      <a:pt x="84" y="14"/>
                    </a:lnTo>
                    <a:lnTo>
                      <a:pt x="84" y="16"/>
                    </a:lnTo>
                    <a:lnTo>
                      <a:pt x="80" y="16"/>
                    </a:lnTo>
                    <a:lnTo>
                      <a:pt x="78" y="16"/>
                    </a:lnTo>
                    <a:lnTo>
                      <a:pt x="76" y="18"/>
                    </a:lnTo>
                    <a:lnTo>
                      <a:pt x="74" y="20"/>
                    </a:lnTo>
                    <a:lnTo>
                      <a:pt x="70" y="18"/>
                    </a:lnTo>
                    <a:lnTo>
                      <a:pt x="68" y="18"/>
                    </a:lnTo>
                    <a:lnTo>
                      <a:pt x="68" y="18"/>
                    </a:lnTo>
                    <a:lnTo>
                      <a:pt x="66" y="16"/>
                    </a:lnTo>
                    <a:lnTo>
                      <a:pt x="70" y="16"/>
                    </a:lnTo>
                    <a:lnTo>
                      <a:pt x="70" y="14"/>
                    </a:lnTo>
                    <a:lnTo>
                      <a:pt x="70" y="12"/>
                    </a:lnTo>
                    <a:lnTo>
                      <a:pt x="68" y="12"/>
                    </a:lnTo>
                    <a:lnTo>
                      <a:pt x="66" y="12"/>
                    </a:lnTo>
                    <a:lnTo>
                      <a:pt x="60" y="10"/>
                    </a:lnTo>
                    <a:lnTo>
                      <a:pt x="60" y="12"/>
                    </a:lnTo>
                    <a:lnTo>
                      <a:pt x="58" y="10"/>
                    </a:lnTo>
                    <a:lnTo>
                      <a:pt x="58" y="10"/>
                    </a:lnTo>
                    <a:lnTo>
                      <a:pt x="54" y="10"/>
                    </a:lnTo>
                    <a:lnTo>
                      <a:pt x="56" y="10"/>
                    </a:lnTo>
                    <a:lnTo>
                      <a:pt x="56" y="8"/>
                    </a:lnTo>
                    <a:lnTo>
                      <a:pt x="56" y="6"/>
                    </a:lnTo>
                    <a:lnTo>
                      <a:pt x="56" y="6"/>
                    </a:lnTo>
                    <a:lnTo>
                      <a:pt x="54" y="4"/>
                    </a:lnTo>
                    <a:lnTo>
                      <a:pt x="52" y="4"/>
                    </a:lnTo>
                    <a:lnTo>
                      <a:pt x="52" y="4"/>
                    </a:lnTo>
                    <a:lnTo>
                      <a:pt x="52" y="4"/>
                    </a:lnTo>
                    <a:lnTo>
                      <a:pt x="52" y="4"/>
                    </a:lnTo>
                    <a:lnTo>
                      <a:pt x="52" y="4"/>
                    </a:lnTo>
                    <a:lnTo>
                      <a:pt x="50" y="4"/>
                    </a:lnTo>
                    <a:lnTo>
                      <a:pt x="48" y="4"/>
                    </a:lnTo>
                    <a:lnTo>
                      <a:pt x="46" y="4"/>
                    </a:lnTo>
                    <a:lnTo>
                      <a:pt x="46" y="4"/>
                    </a:lnTo>
                    <a:lnTo>
                      <a:pt x="42" y="4"/>
                    </a:lnTo>
                    <a:lnTo>
                      <a:pt x="42" y="2"/>
                    </a:lnTo>
                    <a:lnTo>
                      <a:pt x="38" y="2"/>
                    </a:lnTo>
                    <a:lnTo>
                      <a:pt x="38" y="2"/>
                    </a:lnTo>
                    <a:lnTo>
                      <a:pt x="38" y="4"/>
                    </a:lnTo>
                    <a:lnTo>
                      <a:pt x="40" y="6"/>
                    </a:lnTo>
                    <a:lnTo>
                      <a:pt x="42" y="8"/>
                    </a:lnTo>
                    <a:lnTo>
                      <a:pt x="42" y="10"/>
                    </a:lnTo>
                    <a:lnTo>
                      <a:pt x="42" y="10"/>
                    </a:lnTo>
                    <a:lnTo>
                      <a:pt x="40" y="10"/>
                    </a:lnTo>
                    <a:lnTo>
                      <a:pt x="38" y="12"/>
                    </a:lnTo>
                    <a:lnTo>
                      <a:pt x="38" y="12"/>
                    </a:lnTo>
                    <a:lnTo>
                      <a:pt x="38" y="14"/>
                    </a:lnTo>
                    <a:lnTo>
                      <a:pt x="40" y="14"/>
                    </a:lnTo>
                    <a:lnTo>
                      <a:pt x="40" y="12"/>
                    </a:lnTo>
                    <a:lnTo>
                      <a:pt x="40" y="14"/>
                    </a:lnTo>
                    <a:lnTo>
                      <a:pt x="42" y="14"/>
                    </a:lnTo>
                    <a:lnTo>
                      <a:pt x="42" y="18"/>
                    </a:lnTo>
                    <a:lnTo>
                      <a:pt x="42" y="18"/>
                    </a:lnTo>
                    <a:lnTo>
                      <a:pt x="42" y="20"/>
                    </a:lnTo>
                    <a:lnTo>
                      <a:pt x="44" y="20"/>
                    </a:lnTo>
                    <a:lnTo>
                      <a:pt x="46" y="20"/>
                    </a:lnTo>
                    <a:lnTo>
                      <a:pt x="46" y="20"/>
                    </a:lnTo>
                    <a:lnTo>
                      <a:pt x="52" y="24"/>
                    </a:lnTo>
                    <a:lnTo>
                      <a:pt x="54" y="26"/>
                    </a:lnTo>
                    <a:lnTo>
                      <a:pt x="52" y="26"/>
                    </a:lnTo>
                    <a:lnTo>
                      <a:pt x="50" y="24"/>
                    </a:lnTo>
                    <a:lnTo>
                      <a:pt x="48" y="22"/>
                    </a:lnTo>
                    <a:lnTo>
                      <a:pt x="46" y="20"/>
                    </a:lnTo>
                    <a:lnTo>
                      <a:pt x="42" y="20"/>
                    </a:lnTo>
                    <a:lnTo>
                      <a:pt x="38" y="20"/>
                    </a:lnTo>
                    <a:lnTo>
                      <a:pt x="38" y="20"/>
                    </a:lnTo>
                    <a:lnTo>
                      <a:pt x="36" y="22"/>
                    </a:lnTo>
                    <a:lnTo>
                      <a:pt x="36" y="24"/>
                    </a:lnTo>
                    <a:lnTo>
                      <a:pt x="36" y="26"/>
                    </a:lnTo>
                    <a:lnTo>
                      <a:pt x="36" y="28"/>
                    </a:lnTo>
                    <a:lnTo>
                      <a:pt x="36" y="26"/>
                    </a:lnTo>
                    <a:lnTo>
                      <a:pt x="36" y="26"/>
                    </a:lnTo>
                    <a:lnTo>
                      <a:pt x="34" y="24"/>
                    </a:lnTo>
                    <a:lnTo>
                      <a:pt x="34" y="26"/>
                    </a:lnTo>
                    <a:lnTo>
                      <a:pt x="34" y="26"/>
                    </a:lnTo>
                    <a:lnTo>
                      <a:pt x="32" y="28"/>
                    </a:lnTo>
                    <a:lnTo>
                      <a:pt x="32" y="28"/>
                    </a:lnTo>
                    <a:lnTo>
                      <a:pt x="30" y="28"/>
                    </a:lnTo>
                    <a:lnTo>
                      <a:pt x="32" y="26"/>
                    </a:lnTo>
                    <a:lnTo>
                      <a:pt x="30" y="24"/>
                    </a:lnTo>
                    <a:lnTo>
                      <a:pt x="24" y="24"/>
                    </a:lnTo>
                    <a:lnTo>
                      <a:pt x="20" y="24"/>
                    </a:lnTo>
                    <a:lnTo>
                      <a:pt x="18" y="24"/>
                    </a:lnTo>
                    <a:lnTo>
                      <a:pt x="18" y="26"/>
                    </a:lnTo>
                    <a:lnTo>
                      <a:pt x="18" y="28"/>
                    </a:lnTo>
                    <a:lnTo>
                      <a:pt x="16" y="28"/>
                    </a:lnTo>
                    <a:lnTo>
                      <a:pt x="18" y="30"/>
                    </a:lnTo>
                    <a:lnTo>
                      <a:pt x="18" y="30"/>
                    </a:lnTo>
                    <a:lnTo>
                      <a:pt x="18" y="32"/>
                    </a:lnTo>
                    <a:lnTo>
                      <a:pt x="18" y="36"/>
                    </a:lnTo>
                    <a:lnTo>
                      <a:pt x="18" y="36"/>
                    </a:lnTo>
                    <a:lnTo>
                      <a:pt x="18" y="38"/>
                    </a:lnTo>
                    <a:lnTo>
                      <a:pt x="16" y="40"/>
                    </a:lnTo>
                    <a:lnTo>
                      <a:pt x="16" y="42"/>
                    </a:lnTo>
                    <a:lnTo>
                      <a:pt x="16" y="42"/>
                    </a:lnTo>
                    <a:lnTo>
                      <a:pt x="12" y="42"/>
                    </a:lnTo>
                    <a:lnTo>
                      <a:pt x="12" y="42"/>
                    </a:lnTo>
                    <a:lnTo>
                      <a:pt x="12" y="42"/>
                    </a:lnTo>
                    <a:lnTo>
                      <a:pt x="12" y="42"/>
                    </a:lnTo>
                    <a:lnTo>
                      <a:pt x="12" y="42"/>
                    </a:lnTo>
                    <a:lnTo>
                      <a:pt x="12" y="44"/>
                    </a:lnTo>
                    <a:lnTo>
                      <a:pt x="12" y="44"/>
                    </a:lnTo>
                    <a:lnTo>
                      <a:pt x="12" y="44"/>
                    </a:lnTo>
                    <a:lnTo>
                      <a:pt x="14" y="44"/>
                    </a:lnTo>
                    <a:lnTo>
                      <a:pt x="14" y="44"/>
                    </a:lnTo>
                    <a:lnTo>
                      <a:pt x="16" y="44"/>
                    </a:lnTo>
                    <a:lnTo>
                      <a:pt x="16" y="46"/>
                    </a:lnTo>
                    <a:lnTo>
                      <a:pt x="16" y="46"/>
                    </a:lnTo>
                    <a:lnTo>
                      <a:pt x="16" y="46"/>
                    </a:lnTo>
                    <a:lnTo>
                      <a:pt x="16" y="48"/>
                    </a:lnTo>
                    <a:lnTo>
                      <a:pt x="16" y="48"/>
                    </a:lnTo>
                    <a:lnTo>
                      <a:pt x="14" y="50"/>
                    </a:lnTo>
                    <a:lnTo>
                      <a:pt x="12" y="50"/>
                    </a:lnTo>
                    <a:lnTo>
                      <a:pt x="12" y="50"/>
                    </a:lnTo>
                    <a:lnTo>
                      <a:pt x="12" y="50"/>
                    </a:lnTo>
                    <a:lnTo>
                      <a:pt x="12" y="52"/>
                    </a:lnTo>
                    <a:lnTo>
                      <a:pt x="12" y="52"/>
                    </a:lnTo>
                    <a:lnTo>
                      <a:pt x="12" y="52"/>
                    </a:lnTo>
                    <a:lnTo>
                      <a:pt x="12" y="52"/>
                    </a:lnTo>
                    <a:lnTo>
                      <a:pt x="12" y="54"/>
                    </a:lnTo>
                    <a:lnTo>
                      <a:pt x="12" y="54"/>
                    </a:lnTo>
                    <a:lnTo>
                      <a:pt x="8" y="54"/>
                    </a:lnTo>
                    <a:lnTo>
                      <a:pt x="8" y="54"/>
                    </a:lnTo>
                    <a:lnTo>
                      <a:pt x="6" y="56"/>
                    </a:lnTo>
                    <a:lnTo>
                      <a:pt x="6" y="56"/>
                    </a:lnTo>
                    <a:lnTo>
                      <a:pt x="6" y="54"/>
                    </a:lnTo>
                    <a:lnTo>
                      <a:pt x="4" y="54"/>
                    </a:lnTo>
                    <a:lnTo>
                      <a:pt x="4" y="54"/>
                    </a:lnTo>
                    <a:lnTo>
                      <a:pt x="4" y="54"/>
                    </a:lnTo>
                    <a:lnTo>
                      <a:pt x="2" y="56"/>
                    </a:lnTo>
                    <a:lnTo>
                      <a:pt x="2" y="56"/>
                    </a:lnTo>
                    <a:lnTo>
                      <a:pt x="2" y="56"/>
                    </a:lnTo>
                    <a:lnTo>
                      <a:pt x="2" y="58"/>
                    </a:lnTo>
                    <a:lnTo>
                      <a:pt x="2" y="58"/>
                    </a:lnTo>
                    <a:lnTo>
                      <a:pt x="2" y="60"/>
                    </a:lnTo>
                    <a:lnTo>
                      <a:pt x="4" y="60"/>
                    </a:lnTo>
                    <a:lnTo>
                      <a:pt x="4" y="60"/>
                    </a:lnTo>
                    <a:lnTo>
                      <a:pt x="4" y="62"/>
                    </a:lnTo>
                    <a:lnTo>
                      <a:pt x="4" y="62"/>
                    </a:lnTo>
                    <a:lnTo>
                      <a:pt x="4" y="64"/>
                    </a:lnTo>
                    <a:lnTo>
                      <a:pt x="2" y="66"/>
                    </a:lnTo>
                    <a:lnTo>
                      <a:pt x="2" y="66"/>
                    </a:lnTo>
                    <a:lnTo>
                      <a:pt x="2" y="66"/>
                    </a:lnTo>
                    <a:lnTo>
                      <a:pt x="4" y="66"/>
                    </a:lnTo>
                    <a:lnTo>
                      <a:pt x="4" y="66"/>
                    </a:lnTo>
                    <a:lnTo>
                      <a:pt x="4" y="66"/>
                    </a:lnTo>
                    <a:lnTo>
                      <a:pt x="0" y="68"/>
                    </a:lnTo>
                    <a:lnTo>
                      <a:pt x="0" y="68"/>
                    </a:lnTo>
                    <a:lnTo>
                      <a:pt x="0" y="68"/>
                    </a:lnTo>
                    <a:lnTo>
                      <a:pt x="0" y="68"/>
                    </a:lnTo>
                    <a:lnTo>
                      <a:pt x="0" y="70"/>
                    </a:lnTo>
                    <a:lnTo>
                      <a:pt x="0" y="70"/>
                    </a:lnTo>
                    <a:lnTo>
                      <a:pt x="0" y="70"/>
                    </a:lnTo>
                    <a:lnTo>
                      <a:pt x="2" y="70"/>
                    </a:lnTo>
                    <a:lnTo>
                      <a:pt x="2" y="72"/>
                    </a:lnTo>
                    <a:lnTo>
                      <a:pt x="2" y="74"/>
                    </a:lnTo>
                    <a:lnTo>
                      <a:pt x="2" y="74"/>
                    </a:lnTo>
                    <a:lnTo>
                      <a:pt x="2" y="74"/>
                    </a:lnTo>
                    <a:lnTo>
                      <a:pt x="4" y="76"/>
                    </a:lnTo>
                    <a:lnTo>
                      <a:pt x="4" y="76"/>
                    </a:lnTo>
                    <a:lnTo>
                      <a:pt x="4" y="78"/>
                    </a:lnTo>
                    <a:lnTo>
                      <a:pt x="4" y="78"/>
                    </a:lnTo>
                    <a:lnTo>
                      <a:pt x="4" y="78"/>
                    </a:lnTo>
                    <a:lnTo>
                      <a:pt x="6" y="78"/>
                    </a:lnTo>
                    <a:lnTo>
                      <a:pt x="6" y="78"/>
                    </a:lnTo>
                    <a:lnTo>
                      <a:pt x="6" y="80"/>
                    </a:lnTo>
                    <a:lnTo>
                      <a:pt x="6" y="82"/>
                    </a:lnTo>
                    <a:lnTo>
                      <a:pt x="4" y="82"/>
                    </a:lnTo>
                    <a:lnTo>
                      <a:pt x="2" y="84"/>
                    </a:lnTo>
                    <a:lnTo>
                      <a:pt x="2" y="84"/>
                    </a:lnTo>
                    <a:lnTo>
                      <a:pt x="2" y="86"/>
                    </a:lnTo>
                    <a:lnTo>
                      <a:pt x="2" y="86"/>
                    </a:lnTo>
                    <a:lnTo>
                      <a:pt x="2" y="88"/>
                    </a:lnTo>
                    <a:lnTo>
                      <a:pt x="4" y="88"/>
                    </a:lnTo>
                    <a:lnTo>
                      <a:pt x="4" y="88"/>
                    </a:lnTo>
                    <a:lnTo>
                      <a:pt x="6" y="90"/>
                    </a:lnTo>
                    <a:lnTo>
                      <a:pt x="6" y="90"/>
                    </a:lnTo>
                    <a:lnTo>
                      <a:pt x="8" y="90"/>
                    </a:lnTo>
                    <a:lnTo>
                      <a:pt x="8" y="90"/>
                    </a:lnTo>
                    <a:lnTo>
                      <a:pt x="8" y="92"/>
                    </a:lnTo>
                    <a:lnTo>
                      <a:pt x="6" y="92"/>
                    </a:lnTo>
                    <a:lnTo>
                      <a:pt x="6" y="92"/>
                    </a:lnTo>
                    <a:lnTo>
                      <a:pt x="6" y="94"/>
                    </a:lnTo>
                    <a:lnTo>
                      <a:pt x="6" y="96"/>
                    </a:lnTo>
                    <a:lnTo>
                      <a:pt x="6" y="96"/>
                    </a:lnTo>
                    <a:lnTo>
                      <a:pt x="6" y="96"/>
                    </a:lnTo>
                    <a:lnTo>
                      <a:pt x="6" y="96"/>
                    </a:lnTo>
                    <a:lnTo>
                      <a:pt x="8" y="98"/>
                    </a:lnTo>
                    <a:lnTo>
                      <a:pt x="8" y="98"/>
                    </a:lnTo>
                    <a:lnTo>
                      <a:pt x="8" y="98"/>
                    </a:lnTo>
                    <a:lnTo>
                      <a:pt x="8" y="100"/>
                    </a:lnTo>
                    <a:lnTo>
                      <a:pt x="10" y="102"/>
                    </a:lnTo>
                    <a:lnTo>
                      <a:pt x="12" y="102"/>
                    </a:lnTo>
                    <a:lnTo>
                      <a:pt x="12" y="102"/>
                    </a:lnTo>
                    <a:lnTo>
                      <a:pt x="12" y="100"/>
                    </a:lnTo>
                    <a:lnTo>
                      <a:pt x="12" y="100"/>
                    </a:lnTo>
                    <a:lnTo>
                      <a:pt x="14" y="100"/>
                    </a:lnTo>
                    <a:lnTo>
                      <a:pt x="14" y="100"/>
                    </a:lnTo>
                    <a:lnTo>
                      <a:pt x="14" y="102"/>
                    </a:lnTo>
                    <a:lnTo>
                      <a:pt x="14" y="102"/>
                    </a:lnTo>
                    <a:lnTo>
                      <a:pt x="16" y="102"/>
                    </a:lnTo>
                    <a:lnTo>
                      <a:pt x="16" y="102"/>
                    </a:lnTo>
                    <a:lnTo>
                      <a:pt x="18" y="102"/>
                    </a:lnTo>
                    <a:lnTo>
                      <a:pt x="18" y="102"/>
                    </a:lnTo>
                    <a:lnTo>
                      <a:pt x="20" y="102"/>
                    </a:lnTo>
                    <a:lnTo>
                      <a:pt x="20" y="102"/>
                    </a:lnTo>
                    <a:lnTo>
                      <a:pt x="22" y="102"/>
                    </a:lnTo>
                    <a:lnTo>
                      <a:pt x="22" y="102"/>
                    </a:lnTo>
                    <a:lnTo>
                      <a:pt x="26" y="104"/>
                    </a:lnTo>
                    <a:lnTo>
                      <a:pt x="28" y="104"/>
                    </a:lnTo>
                    <a:lnTo>
                      <a:pt x="30" y="104"/>
                    </a:lnTo>
                    <a:lnTo>
                      <a:pt x="30" y="104"/>
                    </a:lnTo>
                    <a:lnTo>
                      <a:pt x="30" y="106"/>
                    </a:lnTo>
                    <a:lnTo>
                      <a:pt x="30" y="106"/>
                    </a:lnTo>
                    <a:lnTo>
                      <a:pt x="26" y="110"/>
                    </a:lnTo>
                    <a:lnTo>
                      <a:pt x="26" y="110"/>
                    </a:lnTo>
                    <a:lnTo>
                      <a:pt x="26" y="112"/>
                    </a:lnTo>
                    <a:lnTo>
                      <a:pt x="24" y="114"/>
                    </a:lnTo>
                    <a:lnTo>
                      <a:pt x="24" y="116"/>
                    </a:lnTo>
                    <a:lnTo>
                      <a:pt x="22" y="118"/>
                    </a:lnTo>
                    <a:lnTo>
                      <a:pt x="22" y="120"/>
                    </a:lnTo>
                    <a:lnTo>
                      <a:pt x="22" y="122"/>
                    </a:lnTo>
                    <a:lnTo>
                      <a:pt x="22" y="124"/>
                    </a:lnTo>
                    <a:lnTo>
                      <a:pt x="22" y="126"/>
                    </a:lnTo>
                    <a:lnTo>
                      <a:pt x="22" y="128"/>
                    </a:lnTo>
                    <a:lnTo>
                      <a:pt x="22" y="128"/>
                    </a:lnTo>
                    <a:lnTo>
                      <a:pt x="22" y="128"/>
                    </a:lnTo>
                    <a:lnTo>
                      <a:pt x="24" y="130"/>
                    </a:lnTo>
                    <a:lnTo>
                      <a:pt x="26" y="130"/>
                    </a:lnTo>
                    <a:lnTo>
                      <a:pt x="28" y="128"/>
                    </a:lnTo>
                    <a:lnTo>
                      <a:pt x="30" y="128"/>
                    </a:lnTo>
                    <a:lnTo>
                      <a:pt x="32" y="128"/>
                    </a:lnTo>
                    <a:lnTo>
                      <a:pt x="34" y="128"/>
                    </a:lnTo>
                    <a:lnTo>
                      <a:pt x="34" y="128"/>
                    </a:lnTo>
                    <a:lnTo>
                      <a:pt x="34" y="128"/>
                    </a:lnTo>
                    <a:lnTo>
                      <a:pt x="34" y="128"/>
                    </a:lnTo>
                    <a:lnTo>
                      <a:pt x="36" y="128"/>
                    </a:lnTo>
                    <a:lnTo>
                      <a:pt x="36" y="128"/>
                    </a:lnTo>
                    <a:lnTo>
                      <a:pt x="36" y="128"/>
                    </a:lnTo>
                    <a:lnTo>
                      <a:pt x="36" y="128"/>
                    </a:lnTo>
                    <a:lnTo>
                      <a:pt x="34" y="128"/>
                    </a:lnTo>
                    <a:lnTo>
                      <a:pt x="34" y="128"/>
                    </a:lnTo>
                    <a:lnTo>
                      <a:pt x="34" y="126"/>
                    </a:lnTo>
                    <a:lnTo>
                      <a:pt x="34" y="126"/>
                    </a:lnTo>
                    <a:lnTo>
                      <a:pt x="34" y="126"/>
                    </a:lnTo>
                    <a:lnTo>
                      <a:pt x="36" y="126"/>
                    </a:lnTo>
                    <a:lnTo>
                      <a:pt x="36" y="126"/>
                    </a:lnTo>
                    <a:lnTo>
                      <a:pt x="38" y="126"/>
                    </a:lnTo>
                    <a:lnTo>
                      <a:pt x="38" y="126"/>
                    </a:lnTo>
                    <a:lnTo>
                      <a:pt x="38" y="126"/>
                    </a:lnTo>
                    <a:lnTo>
                      <a:pt x="38" y="126"/>
                    </a:lnTo>
                    <a:lnTo>
                      <a:pt x="40" y="126"/>
                    </a:lnTo>
                    <a:lnTo>
                      <a:pt x="40" y="128"/>
                    </a:lnTo>
                    <a:lnTo>
                      <a:pt x="40" y="128"/>
                    </a:lnTo>
                    <a:lnTo>
                      <a:pt x="44" y="128"/>
                    </a:lnTo>
                    <a:lnTo>
                      <a:pt x="44" y="128"/>
                    </a:lnTo>
                    <a:lnTo>
                      <a:pt x="46" y="128"/>
                    </a:lnTo>
                    <a:lnTo>
                      <a:pt x="48" y="130"/>
                    </a:lnTo>
                    <a:lnTo>
                      <a:pt x="50" y="130"/>
                    </a:lnTo>
                    <a:lnTo>
                      <a:pt x="50" y="130"/>
                    </a:lnTo>
                    <a:lnTo>
                      <a:pt x="52" y="130"/>
                    </a:lnTo>
                    <a:lnTo>
                      <a:pt x="52" y="128"/>
                    </a:lnTo>
                    <a:lnTo>
                      <a:pt x="54" y="130"/>
                    </a:lnTo>
                    <a:lnTo>
                      <a:pt x="56" y="130"/>
                    </a:lnTo>
                    <a:lnTo>
                      <a:pt x="56" y="130"/>
                    </a:lnTo>
                    <a:lnTo>
                      <a:pt x="56" y="132"/>
                    </a:lnTo>
                    <a:lnTo>
                      <a:pt x="56" y="132"/>
                    </a:lnTo>
                    <a:lnTo>
                      <a:pt x="56" y="132"/>
                    </a:lnTo>
                    <a:lnTo>
                      <a:pt x="56" y="132"/>
                    </a:lnTo>
                    <a:lnTo>
                      <a:pt x="58" y="132"/>
                    </a:lnTo>
                    <a:lnTo>
                      <a:pt x="58" y="132"/>
                    </a:lnTo>
                    <a:lnTo>
                      <a:pt x="58" y="134"/>
                    </a:lnTo>
                    <a:lnTo>
                      <a:pt x="58" y="134"/>
                    </a:lnTo>
                    <a:lnTo>
                      <a:pt x="58" y="134"/>
                    </a:lnTo>
                    <a:lnTo>
                      <a:pt x="60" y="134"/>
                    </a:lnTo>
                    <a:lnTo>
                      <a:pt x="60" y="132"/>
                    </a:lnTo>
                    <a:lnTo>
                      <a:pt x="62" y="132"/>
                    </a:lnTo>
                    <a:lnTo>
                      <a:pt x="62" y="130"/>
                    </a:lnTo>
                    <a:lnTo>
                      <a:pt x="62" y="130"/>
                    </a:lnTo>
                    <a:lnTo>
                      <a:pt x="62" y="130"/>
                    </a:lnTo>
                    <a:lnTo>
                      <a:pt x="64" y="130"/>
                    </a:lnTo>
                    <a:lnTo>
                      <a:pt x="66" y="130"/>
                    </a:lnTo>
                    <a:lnTo>
                      <a:pt x="68" y="130"/>
                    </a:lnTo>
                    <a:lnTo>
                      <a:pt x="68" y="130"/>
                    </a:lnTo>
                    <a:lnTo>
                      <a:pt x="68" y="130"/>
                    </a:lnTo>
                    <a:lnTo>
                      <a:pt x="68" y="132"/>
                    </a:lnTo>
                    <a:lnTo>
                      <a:pt x="70" y="132"/>
                    </a:lnTo>
                    <a:lnTo>
                      <a:pt x="70" y="132"/>
                    </a:lnTo>
                    <a:lnTo>
                      <a:pt x="72" y="132"/>
                    </a:lnTo>
                    <a:lnTo>
                      <a:pt x="72" y="132"/>
                    </a:lnTo>
                    <a:lnTo>
                      <a:pt x="72" y="132"/>
                    </a:lnTo>
                    <a:lnTo>
                      <a:pt x="74" y="132"/>
                    </a:lnTo>
                    <a:lnTo>
                      <a:pt x="74" y="130"/>
                    </a:lnTo>
                    <a:lnTo>
                      <a:pt x="74" y="130"/>
                    </a:lnTo>
                    <a:lnTo>
                      <a:pt x="76" y="130"/>
                    </a:lnTo>
                    <a:lnTo>
                      <a:pt x="78" y="130"/>
                    </a:lnTo>
                    <a:lnTo>
                      <a:pt x="80" y="128"/>
                    </a:lnTo>
                    <a:lnTo>
                      <a:pt x="86" y="128"/>
                    </a:lnTo>
                    <a:lnTo>
                      <a:pt x="86" y="128"/>
                    </a:lnTo>
                    <a:lnTo>
                      <a:pt x="86" y="126"/>
                    </a:lnTo>
                    <a:lnTo>
                      <a:pt x="86" y="126"/>
                    </a:lnTo>
                    <a:lnTo>
                      <a:pt x="88" y="126"/>
                    </a:lnTo>
                    <a:lnTo>
                      <a:pt x="88" y="126"/>
                    </a:lnTo>
                    <a:lnTo>
                      <a:pt x="90" y="128"/>
                    </a:lnTo>
                    <a:lnTo>
                      <a:pt x="90" y="128"/>
                    </a:lnTo>
                    <a:lnTo>
                      <a:pt x="90" y="128"/>
                    </a:lnTo>
                    <a:lnTo>
                      <a:pt x="92" y="128"/>
                    </a:lnTo>
                    <a:lnTo>
                      <a:pt x="92" y="128"/>
                    </a:lnTo>
                    <a:lnTo>
                      <a:pt x="94" y="128"/>
                    </a:lnTo>
                    <a:lnTo>
                      <a:pt x="94" y="128"/>
                    </a:lnTo>
                    <a:lnTo>
                      <a:pt x="94" y="128"/>
                    </a:lnTo>
                    <a:lnTo>
                      <a:pt x="94" y="130"/>
                    </a:lnTo>
                    <a:lnTo>
                      <a:pt x="94" y="130"/>
                    </a:lnTo>
                    <a:lnTo>
                      <a:pt x="96" y="130"/>
                    </a:lnTo>
                    <a:lnTo>
                      <a:pt x="96" y="130"/>
                    </a:lnTo>
                    <a:lnTo>
                      <a:pt x="98" y="130"/>
                    </a:lnTo>
                    <a:lnTo>
                      <a:pt x="98" y="130"/>
                    </a:lnTo>
                    <a:lnTo>
                      <a:pt x="98" y="128"/>
                    </a:lnTo>
                    <a:lnTo>
                      <a:pt x="98" y="128"/>
                    </a:lnTo>
                    <a:lnTo>
                      <a:pt x="98" y="126"/>
                    </a:lnTo>
                    <a:lnTo>
                      <a:pt x="98" y="126"/>
                    </a:lnTo>
                    <a:lnTo>
                      <a:pt x="96" y="126"/>
                    </a:lnTo>
                    <a:lnTo>
                      <a:pt x="96" y="126"/>
                    </a:lnTo>
                    <a:lnTo>
                      <a:pt x="96" y="126"/>
                    </a:lnTo>
                    <a:lnTo>
                      <a:pt x="96" y="124"/>
                    </a:lnTo>
                    <a:lnTo>
                      <a:pt x="96" y="124"/>
                    </a:lnTo>
                    <a:lnTo>
                      <a:pt x="96" y="122"/>
                    </a:lnTo>
                    <a:lnTo>
                      <a:pt x="94" y="120"/>
                    </a:lnTo>
                    <a:lnTo>
                      <a:pt x="94" y="120"/>
                    </a:lnTo>
                    <a:lnTo>
                      <a:pt x="94" y="118"/>
                    </a:lnTo>
                    <a:lnTo>
                      <a:pt x="96" y="118"/>
                    </a:lnTo>
                    <a:lnTo>
                      <a:pt x="98" y="116"/>
                    </a:lnTo>
                    <a:lnTo>
                      <a:pt x="100" y="116"/>
                    </a:lnTo>
                    <a:lnTo>
                      <a:pt x="100" y="116"/>
                    </a:lnTo>
                    <a:lnTo>
                      <a:pt x="102" y="116"/>
                    </a:lnTo>
                    <a:lnTo>
                      <a:pt x="102" y="116"/>
                    </a:lnTo>
                    <a:lnTo>
                      <a:pt x="102" y="114"/>
                    </a:lnTo>
                    <a:lnTo>
                      <a:pt x="104" y="112"/>
                    </a:lnTo>
                    <a:lnTo>
                      <a:pt x="104" y="112"/>
                    </a:lnTo>
                    <a:lnTo>
                      <a:pt x="104" y="112"/>
                    </a:lnTo>
                    <a:lnTo>
                      <a:pt x="106" y="112"/>
                    </a:lnTo>
                    <a:lnTo>
                      <a:pt x="106" y="112"/>
                    </a:lnTo>
                    <a:lnTo>
                      <a:pt x="108" y="112"/>
                    </a:lnTo>
                    <a:lnTo>
                      <a:pt x="108" y="112"/>
                    </a:lnTo>
                    <a:lnTo>
                      <a:pt x="108" y="110"/>
                    </a:lnTo>
                    <a:lnTo>
                      <a:pt x="108" y="110"/>
                    </a:lnTo>
                    <a:lnTo>
                      <a:pt x="108" y="108"/>
                    </a:lnTo>
                    <a:lnTo>
                      <a:pt x="108" y="108"/>
                    </a:lnTo>
                    <a:lnTo>
                      <a:pt x="108" y="108"/>
                    </a:lnTo>
                    <a:lnTo>
                      <a:pt x="106" y="106"/>
                    </a:lnTo>
                    <a:lnTo>
                      <a:pt x="104" y="104"/>
                    </a:lnTo>
                    <a:lnTo>
                      <a:pt x="104" y="104"/>
                    </a:lnTo>
                    <a:lnTo>
                      <a:pt x="102" y="104"/>
                    </a:lnTo>
                    <a:lnTo>
                      <a:pt x="102" y="104"/>
                    </a:lnTo>
                    <a:lnTo>
                      <a:pt x="102" y="104"/>
                    </a:lnTo>
                    <a:lnTo>
                      <a:pt x="100" y="102"/>
                    </a:lnTo>
                    <a:lnTo>
                      <a:pt x="100" y="102"/>
                    </a:lnTo>
                    <a:lnTo>
                      <a:pt x="98" y="102"/>
                    </a:lnTo>
                    <a:lnTo>
                      <a:pt x="98" y="100"/>
                    </a:lnTo>
                    <a:lnTo>
                      <a:pt x="96" y="98"/>
                    </a:lnTo>
                    <a:lnTo>
                      <a:pt x="94" y="98"/>
                    </a:lnTo>
                    <a:lnTo>
                      <a:pt x="94" y="98"/>
                    </a:lnTo>
                    <a:lnTo>
                      <a:pt x="92" y="96"/>
                    </a:lnTo>
                    <a:lnTo>
                      <a:pt x="92" y="96"/>
                    </a:lnTo>
                    <a:lnTo>
                      <a:pt x="90" y="94"/>
                    </a:lnTo>
                    <a:lnTo>
                      <a:pt x="90" y="92"/>
                    </a:lnTo>
                    <a:lnTo>
                      <a:pt x="90" y="92"/>
                    </a:lnTo>
                    <a:lnTo>
                      <a:pt x="88" y="92"/>
                    </a:lnTo>
                    <a:lnTo>
                      <a:pt x="88" y="92"/>
                    </a:lnTo>
                    <a:lnTo>
                      <a:pt x="90" y="90"/>
                    </a:lnTo>
                    <a:lnTo>
                      <a:pt x="90" y="90"/>
                    </a:lnTo>
                    <a:lnTo>
                      <a:pt x="90" y="90"/>
                    </a:lnTo>
                    <a:lnTo>
                      <a:pt x="90" y="88"/>
                    </a:lnTo>
                    <a:lnTo>
                      <a:pt x="90" y="88"/>
                    </a:lnTo>
                    <a:lnTo>
                      <a:pt x="90" y="88"/>
                    </a:lnTo>
                    <a:lnTo>
                      <a:pt x="88" y="86"/>
                    </a:lnTo>
                    <a:lnTo>
                      <a:pt x="86" y="86"/>
                    </a:lnTo>
                    <a:lnTo>
                      <a:pt x="86" y="84"/>
                    </a:lnTo>
                    <a:lnTo>
                      <a:pt x="86" y="84"/>
                    </a:lnTo>
                    <a:lnTo>
                      <a:pt x="86" y="84"/>
                    </a:lnTo>
                    <a:lnTo>
                      <a:pt x="84" y="82"/>
                    </a:lnTo>
                    <a:lnTo>
                      <a:pt x="84" y="82"/>
                    </a:lnTo>
                    <a:lnTo>
                      <a:pt x="84" y="82"/>
                    </a:lnTo>
                    <a:lnTo>
                      <a:pt x="84" y="82"/>
                    </a:lnTo>
                    <a:lnTo>
                      <a:pt x="84" y="82"/>
                    </a:lnTo>
                    <a:lnTo>
                      <a:pt x="86" y="82"/>
                    </a:lnTo>
                    <a:lnTo>
                      <a:pt x="86" y="82"/>
                    </a:lnTo>
                    <a:lnTo>
                      <a:pt x="86" y="84"/>
                    </a:lnTo>
                    <a:lnTo>
                      <a:pt x="88" y="84"/>
                    </a:lnTo>
                    <a:lnTo>
                      <a:pt x="88" y="82"/>
                    </a:lnTo>
                    <a:lnTo>
                      <a:pt x="90" y="80"/>
                    </a:lnTo>
                    <a:lnTo>
                      <a:pt x="90" y="80"/>
                    </a:lnTo>
                    <a:lnTo>
                      <a:pt x="92" y="80"/>
                    </a:lnTo>
                    <a:lnTo>
                      <a:pt x="92" y="80"/>
                    </a:lnTo>
                    <a:lnTo>
                      <a:pt x="94" y="80"/>
                    </a:lnTo>
                    <a:lnTo>
                      <a:pt x="94" y="80"/>
                    </a:lnTo>
                    <a:lnTo>
                      <a:pt x="96" y="80"/>
                    </a:lnTo>
                    <a:lnTo>
                      <a:pt x="96" y="80"/>
                    </a:lnTo>
                    <a:lnTo>
                      <a:pt x="96" y="78"/>
                    </a:lnTo>
                    <a:lnTo>
                      <a:pt x="96" y="78"/>
                    </a:lnTo>
                    <a:lnTo>
                      <a:pt x="100" y="78"/>
                    </a:lnTo>
                    <a:lnTo>
                      <a:pt x="100" y="76"/>
                    </a:lnTo>
                    <a:lnTo>
                      <a:pt x="100" y="76"/>
                    </a:lnTo>
                    <a:lnTo>
                      <a:pt x="100" y="76"/>
                    </a:lnTo>
                    <a:lnTo>
                      <a:pt x="102" y="76"/>
                    </a:lnTo>
                    <a:lnTo>
                      <a:pt x="102" y="76"/>
                    </a:lnTo>
                    <a:lnTo>
                      <a:pt x="102" y="76"/>
                    </a:lnTo>
                    <a:lnTo>
                      <a:pt x="102" y="76"/>
                    </a:lnTo>
                    <a:lnTo>
                      <a:pt x="104" y="76"/>
                    </a:lnTo>
                    <a:lnTo>
                      <a:pt x="104" y="74"/>
                    </a:lnTo>
                    <a:lnTo>
                      <a:pt x="104" y="74"/>
                    </a:lnTo>
                    <a:lnTo>
                      <a:pt x="106" y="74"/>
                    </a:lnTo>
                    <a:lnTo>
                      <a:pt x="108" y="74"/>
                    </a:lnTo>
                    <a:lnTo>
                      <a:pt x="110" y="72"/>
                    </a:lnTo>
                    <a:lnTo>
                      <a:pt x="112" y="72"/>
                    </a:lnTo>
                    <a:lnTo>
                      <a:pt x="114" y="72"/>
                    </a:lnTo>
                    <a:lnTo>
                      <a:pt x="116" y="72"/>
                    </a:lnTo>
                    <a:lnTo>
                      <a:pt x="116" y="70"/>
                    </a:lnTo>
                    <a:lnTo>
                      <a:pt x="114" y="70"/>
                    </a:lnTo>
                    <a:lnTo>
                      <a:pt x="114" y="70"/>
                    </a:lnTo>
                    <a:lnTo>
                      <a:pt x="114" y="70"/>
                    </a:lnTo>
                    <a:lnTo>
                      <a:pt x="114" y="68"/>
                    </a:lnTo>
                    <a:lnTo>
                      <a:pt x="114" y="68"/>
                    </a:lnTo>
                    <a:lnTo>
                      <a:pt x="116" y="68"/>
                    </a:lnTo>
                    <a:lnTo>
                      <a:pt x="118" y="70"/>
                    </a:lnTo>
                    <a:lnTo>
                      <a:pt x="118" y="70"/>
                    </a:lnTo>
                    <a:lnTo>
                      <a:pt x="118" y="70"/>
                    </a:lnTo>
                    <a:lnTo>
                      <a:pt x="118" y="70"/>
                    </a:lnTo>
                    <a:lnTo>
                      <a:pt x="118" y="70"/>
                    </a:lnTo>
                    <a:lnTo>
                      <a:pt x="118" y="72"/>
                    </a:lnTo>
                    <a:lnTo>
                      <a:pt x="120" y="72"/>
                    </a:lnTo>
                    <a:lnTo>
                      <a:pt x="120" y="72"/>
                    </a:lnTo>
                    <a:lnTo>
                      <a:pt x="120" y="72"/>
                    </a:lnTo>
                    <a:lnTo>
                      <a:pt x="122" y="72"/>
                    </a:lnTo>
                    <a:lnTo>
                      <a:pt x="122" y="72"/>
                    </a:lnTo>
                    <a:lnTo>
                      <a:pt x="122" y="72"/>
                    </a:lnTo>
                    <a:lnTo>
                      <a:pt x="122" y="70"/>
                    </a:lnTo>
                    <a:lnTo>
                      <a:pt x="124" y="68"/>
                    </a:lnTo>
                    <a:lnTo>
                      <a:pt x="124" y="66"/>
                    </a:lnTo>
                    <a:lnTo>
                      <a:pt x="124" y="62"/>
                    </a:lnTo>
                    <a:close/>
                    <a:moveTo>
                      <a:pt x="34" y="4"/>
                    </a:moveTo>
                    <a:lnTo>
                      <a:pt x="38" y="4"/>
                    </a:lnTo>
                    <a:lnTo>
                      <a:pt x="38" y="4"/>
                    </a:lnTo>
                    <a:lnTo>
                      <a:pt x="34" y="2"/>
                    </a:lnTo>
                    <a:lnTo>
                      <a:pt x="34" y="2"/>
                    </a:lnTo>
                    <a:lnTo>
                      <a:pt x="36" y="2"/>
                    </a:lnTo>
                    <a:lnTo>
                      <a:pt x="36" y="2"/>
                    </a:lnTo>
                    <a:lnTo>
                      <a:pt x="36" y="0"/>
                    </a:lnTo>
                    <a:lnTo>
                      <a:pt x="36" y="0"/>
                    </a:lnTo>
                    <a:lnTo>
                      <a:pt x="34" y="2"/>
                    </a:lnTo>
                    <a:lnTo>
                      <a:pt x="34" y="6"/>
                    </a:lnTo>
                    <a:lnTo>
                      <a:pt x="34" y="4"/>
                    </a:lnTo>
                    <a:lnTo>
                      <a:pt x="34"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7" name="Freeform 169"/>
              <p:cNvSpPr>
                <a:spLocks/>
              </p:cNvSpPr>
              <p:nvPr/>
            </p:nvSpPr>
            <p:spPr bwMode="auto">
              <a:xfrm>
                <a:off x="4055" y="1299"/>
                <a:ext cx="100" cy="44"/>
              </a:xfrm>
              <a:custGeom>
                <a:avLst/>
                <a:gdLst>
                  <a:gd name="T0" fmla="*/ 96 w 100"/>
                  <a:gd name="T1" fmla="*/ 36 h 44"/>
                  <a:gd name="T2" fmla="*/ 92 w 100"/>
                  <a:gd name="T3" fmla="*/ 34 h 44"/>
                  <a:gd name="T4" fmla="*/ 92 w 100"/>
                  <a:gd name="T5" fmla="*/ 32 h 44"/>
                  <a:gd name="T6" fmla="*/ 94 w 100"/>
                  <a:gd name="T7" fmla="*/ 32 h 44"/>
                  <a:gd name="T8" fmla="*/ 96 w 100"/>
                  <a:gd name="T9" fmla="*/ 28 h 44"/>
                  <a:gd name="T10" fmla="*/ 92 w 100"/>
                  <a:gd name="T11" fmla="*/ 28 h 44"/>
                  <a:gd name="T12" fmla="*/ 88 w 100"/>
                  <a:gd name="T13" fmla="*/ 26 h 44"/>
                  <a:gd name="T14" fmla="*/ 84 w 100"/>
                  <a:gd name="T15" fmla="*/ 24 h 44"/>
                  <a:gd name="T16" fmla="*/ 84 w 100"/>
                  <a:gd name="T17" fmla="*/ 20 h 44"/>
                  <a:gd name="T18" fmla="*/ 82 w 100"/>
                  <a:gd name="T19" fmla="*/ 18 h 44"/>
                  <a:gd name="T20" fmla="*/ 76 w 100"/>
                  <a:gd name="T21" fmla="*/ 16 h 44"/>
                  <a:gd name="T22" fmla="*/ 72 w 100"/>
                  <a:gd name="T23" fmla="*/ 14 h 44"/>
                  <a:gd name="T24" fmla="*/ 70 w 100"/>
                  <a:gd name="T25" fmla="*/ 16 h 44"/>
                  <a:gd name="T26" fmla="*/ 66 w 100"/>
                  <a:gd name="T27" fmla="*/ 14 h 44"/>
                  <a:gd name="T28" fmla="*/ 62 w 100"/>
                  <a:gd name="T29" fmla="*/ 16 h 44"/>
                  <a:gd name="T30" fmla="*/ 58 w 100"/>
                  <a:gd name="T31" fmla="*/ 18 h 44"/>
                  <a:gd name="T32" fmla="*/ 54 w 100"/>
                  <a:gd name="T33" fmla="*/ 16 h 44"/>
                  <a:gd name="T34" fmla="*/ 56 w 100"/>
                  <a:gd name="T35" fmla="*/ 14 h 44"/>
                  <a:gd name="T36" fmla="*/ 52 w 100"/>
                  <a:gd name="T37" fmla="*/ 12 h 44"/>
                  <a:gd name="T38" fmla="*/ 44 w 100"/>
                  <a:gd name="T39" fmla="*/ 8 h 44"/>
                  <a:gd name="T40" fmla="*/ 40 w 100"/>
                  <a:gd name="T41" fmla="*/ 6 h 44"/>
                  <a:gd name="T42" fmla="*/ 34 w 100"/>
                  <a:gd name="T43" fmla="*/ 6 h 44"/>
                  <a:gd name="T44" fmla="*/ 30 w 100"/>
                  <a:gd name="T45" fmla="*/ 6 h 44"/>
                  <a:gd name="T46" fmla="*/ 20 w 100"/>
                  <a:gd name="T47" fmla="*/ 6 h 44"/>
                  <a:gd name="T48" fmla="*/ 12 w 100"/>
                  <a:gd name="T49" fmla="*/ 2 h 44"/>
                  <a:gd name="T50" fmla="*/ 6 w 100"/>
                  <a:gd name="T51" fmla="*/ 0 h 44"/>
                  <a:gd name="T52" fmla="*/ 0 w 100"/>
                  <a:gd name="T53" fmla="*/ 0 h 44"/>
                  <a:gd name="T54" fmla="*/ 2 w 100"/>
                  <a:gd name="T55" fmla="*/ 4 h 44"/>
                  <a:gd name="T56" fmla="*/ 12 w 100"/>
                  <a:gd name="T57" fmla="*/ 8 h 44"/>
                  <a:gd name="T58" fmla="*/ 22 w 100"/>
                  <a:gd name="T59" fmla="*/ 14 h 44"/>
                  <a:gd name="T60" fmla="*/ 26 w 100"/>
                  <a:gd name="T61" fmla="*/ 24 h 44"/>
                  <a:gd name="T62" fmla="*/ 28 w 100"/>
                  <a:gd name="T63" fmla="*/ 30 h 44"/>
                  <a:gd name="T64" fmla="*/ 26 w 100"/>
                  <a:gd name="T65" fmla="*/ 36 h 44"/>
                  <a:gd name="T66" fmla="*/ 30 w 100"/>
                  <a:gd name="T67" fmla="*/ 36 h 44"/>
                  <a:gd name="T68" fmla="*/ 36 w 100"/>
                  <a:gd name="T69" fmla="*/ 36 h 44"/>
                  <a:gd name="T70" fmla="*/ 40 w 100"/>
                  <a:gd name="T71" fmla="*/ 36 h 44"/>
                  <a:gd name="T72" fmla="*/ 42 w 100"/>
                  <a:gd name="T73" fmla="*/ 34 h 44"/>
                  <a:gd name="T74" fmla="*/ 44 w 100"/>
                  <a:gd name="T75" fmla="*/ 34 h 44"/>
                  <a:gd name="T76" fmla="*/ 46 w 100"/>
                  <a:gd name="T77" fmla="*/ 36 h 44"/>
                  <a:gd name="T78" fmla="*/ 50 w 100"/>
                  <a:gd name="T79" fmla="*/ 40 h 44"/>
                  <a:gd name="T80" fmla="*/ 50 w 100"/>
                  <a:gd name="T81" fmla="*/ 40 h 44"/>
                  <a:gd name="T82" fmla="*/ 54 w 100"/>
                  <a:gd name="T83" fmla="*/ 42 h 44"/>
                  <a:gd name="T84" fmla="*/ 54 w 100"/>
                  <a:gd name="T85" fmla="*/ 42 h 44"/>
                  <a:gd name="T86" fmla="*/ 60 w 100"/>
                  <a:gd name="T87" fmla="*/ 42 h 44"/>
                  <a:gd name="T88" fmla="*/ 64 w 100"/>
                  <a:gd name="T89" fmla="*/ 40 h 44"/>
                  <a:gd name="T90" fmla="*/ 70 w 100"/>
                  <a:gd name="T91" fmla="*/ 40 h 44"/>
                  <a:gd name="T92" fmla="*/ 74 w 100"/>
                  <a:gd name="T93" fmla="*/ 40 h 44"/>
                  <a:gd name="T94" fmla="*/ 76 w 100"/>
                  <a:gd name="T95" fmla="*/ 40 h 44"/>
                  <a:gd name="T96" fmla="*/ 82 w 100"/>
                  <a:gd name="T97" fmla="*/ 38 h 44"/>
                  <a:gd name="T98" fmla="*/ 88 w 100"/>
                  <a:gd name="T99" fmla="*/ 40 h 44"/>
                  <a:gd name="T100" fmla="*/ 92 w 100"/>
                  <a:gd name="T101" fmla="*/ 42 h 44"/>
                  <a:gd name="T102" fmla="*/ 96 w 100"/>
                  <a:gd name="T103" fmla="*/ 42 h 44"/>
                  <a:gd name="T104" fmla="*/ 98 w 100"/>
                  <a:gd name="T105" fmla="*/ 44 h 44"/>
                  <a:gd name="T106" fmla="*/ 100 w 100"/>
                  <a:gd name="T10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4">
                    <a:moveTo>
                      <a:pt x="100" y="38"/>
                    </a:moveTo>
                    <a:lnTo>
                      <a:pt x="98" y="38"/>
                    </a:lnTo>
                    <a:lnTo>
                      <a:pt x="96" y="36"/>
                    </a:lnTo>
                    <a:lnTo>
                      <a:pt x="94" y="36"/>
                    </a:lnTo>
                    <a:lnTo>
                      <a:pt x="94" y="34"/>
                    </a:lnTo>
                    <a:lnTo>
                      <a:pt x="92" y="34"/>
                    </a:lnTo>
                    <a:lnTo>
                      <a:pt x="92" y="34"/>
                    </a:lnTo>
                    <a:lnTo>
                      <a:pt x="92" y="34"/>
                    </a:lnTo>
                    <a:lnTo>
                      <a:pt x="92" y="32"/>
                    </a:lnTo>
                    <a:lnTo>
                      <a:pt x="92" y="32"/>
                    </a:lnTo>
                    <a:lnTo>
                      <a:pt x="94" y="32"/>
                    </a:lnTo>
                    <a:lnTo>
                      <a:pt x="94" y="32"/>
                    </a:lnTo>
                    <a:lnTo>
                      <a:pt x="94" y="30"/>
                    </a:lnTo>
                    <a:lnTo>
                      <a:pt x="96" y="30"/>
                    </a:lnTo>
                    <a:lnTo>
                      <a:pt x="96" y="28"/>
                    </a:lnTo>
                    <a:lnTo>
                      <a:pt x="96" y="28"/>
                    </a:lnTo>
                    <a:lnTo>
                      <a:pt x="92" y="28"/>
                    </a:lnTo>
                    <a:lnTo>
                      <a:pt x="92" y="28"/>
                    </a:lnTo>
                    <a:lnTo>
                      <a:pt x="92" y="28"/>
                    </a:lnTo>
                    <a:lnTo>
                      <a:pt x="90" y="26"/>
                    </a:lnTo>
                    <a:lnTo>
                      <a:pt x="88" y="26"/>
                    </a:lnTo>
                    <a:lnTo>
                      <a:pt x="88" y="26"/>
                    </a:lnTo>
                    <a:lnTo>
                      <a:pt x="86" y="26"/>
                    </a:lnTo>
                    <a:lnTo>
                      <a:pt x="84" y="24"/>
                    </a:lnTo>
                    <a:lnTo>
                      <a:pt x="84" y="24"/>
                    </a:lnTo>
                    <a:lnTo>
                      <a:pt x="84" y="22"/>
                    </a:lnTo>
                    <a:lnTo>
                      <a:pt x="84" y="20"/>
                    </a:lnTo>
                    <a:lnTo>
                      <a:pt x="84" y="18"/>
                    </a:lnTo>
                    <a:lnTo>
                      <a:pt x="84" y="18"/>
                    </a:lnTo>
                    <a:lnTo>
                      <a:pt x="82" y="18"/>
                    </a:lnTo>
                    <a:lnTo>
                      <a:pt x="82" y="18"/>
                    </a:lnTo>
                    <a:lnTo>
                      <a:pt x="78" y="18"/>
                    </a:lnTo>
                    <a:lnTo>
                      <a:pt x="76" y="16"/>
                    </a:lnTo>
                    <a:lnTo>
                      <a:pt x="76" y="16"/>
                    </a:lnTo>
                    <a:lnTo>
                      <a:pt x="74" y="16"/>
                    </a:lnTo>
                    <a:lnTo>
                      <a:pt x="72" y="14"/>
                    </a:lnTo>
                    <a:lnTo>
                      <a:pt x="70" y="14"/>
                    </a:lnTo>
                    <a:lnTo>
                      <a:pt x="70" y="14"/>
                    </a:lnTo>
                    <a:lnTo>
                      <a:pt x="70" y="16"/>
                    </a:lnTo>
                    <a:lnTo>
                      <a:pt x="68" y="14"/>
                    </a:lnTo>
                    <a:lnTo>
                      <a:pt x="68" y="14"/>
                    </a:lnTo>
                    <a:lnTo>
                      <a:pt x="66" y="14"/>
                    </a:lnTo>
                    <a:lnTo>
                      <a:pt x="66" y="14"/>
                    </a:lnTo>
                    <a:lnTo>
                      <a:pt x="64" y="14"/>
                    </a:lnTo>
                    <a:lnTo>
                      <a:pt x="62" y="16"/>
                    </a:lnTo>
                    <a:lnTo>
                      <a:pt x="60" y="16"/>
                    </a:lnTo>
                    <a:lnTo>
                      <a:pt x="58" y="16"/>
                    </a:lnTo>
                    <a:lnTo>
                      <a:pt x="58" y="18"/>
                    </a:lnTo>
                    <a:lnTo>
                      <a:pt x="56" y="18"/>
                    </a:lnTo>
                    <a:lnTo>
                      <a:pt x="56" y="16"/>
                    </a:lnTo>
                    <a:lnTo>
                      <a:pt x="54" y="16"/>
                    </a:lnTo>
                    <a:lnTo>
                      <a:pt x="54" y="16"/>
                    </a:lnTo>
                    <a:lnTo>
                      <a:pt x="56" y="14"/>
                    </a:lnTo>
                    <a:lnTo>
                      <a:pt x="56" y="14"/>
                    </a:lnTo>
                    <a:lnTo>
                      <a:pt x="56" y="14"/>
                    </a:lnTo>
                    <a:lnTo>
                      <a:pt x="52" y="14"/>
                    </a:lnTo>
                    <a:lnTo>
                      <a:pt x="52" y="12"/>
                    </a:lnTo>
                    <a:lnTo>
                      <a:pt x="48" y="12"/>
                    </a:lnTo>
                    <a:lnTo>
                      <a:pt x="44" y="10"/>
                    </a:lnTo>
                    <a:lnTo>
                      <a:pt x="44" y="8"/>
                    </a:lnTo>
                    <a:lnTo>
                      <a:pt x="42" y="8"/>
                    </a:lnTo>
                    <a:lnTo>
                      <a:pt x="42" y="8"/>
                    </a:lnTo>
                    <a:lnTo>
                      <a:pt x="40" y="6"/>
                    </a:lnTo>
                    <a:lnTo>
                      <a:pt x="38" y="8"/>
                    </a:lnTo>
                    <a:lnTo>
                      <a:pt x="36" y="8"/>
                    </a:lnTo>
                    <a:lnTo>
                      <a:pt x="34" y="6"/>
                    </a:lnTo>
                    <a:lnTo>
                      <a:pt x="32" y="6"/>
                    </a:lnTo>
                    <a:lnTo>
                      <a:pt x="30" y="6"/>
                    </a:lnTo>
                    <a:lnTo>
                      <a:pt x="30" y="6"/>
                    </a:lnTo>
                    <a:lnTo>
                      <a:pt x="30" y="6"/>
                    </a:lnTo>
                    <a:lnTo>
                      <a:pt x="22" y="6"/>
                    </a:lnTo>
                    <a:lnTo>
                      <a:pt x="20" y="6"/>
                    </a:lnTo>
                    <a:lnTo>
                      <a:pt x="18" y="4"/>
                    </a:lnTo>
                    <a:lnTo>
                      <a:pt x="14" y="4"/>
                    </a:lnTo>
                    <a:lnTo>
                      <a:pt x="12" y="2"/>
                    </a:lnTo>
                    <a:lnTo>
                      <a:pt x="10" y="2"/>
                    </a:lnTo>
                    <a:lnTo>
                      <a:pt x="8" y="0"/>
                    </a:lnTo>
                    <a:lnTo>
                      <a:pt x="6" y="0"/>
                    </a:lnTo>
                    <a:lnTo>
                      <a:pt x="4" y="0"/>
                    </a:lnTo>
                    <a:lnTo>
                      <a:pt x="2" y="0"/>
                    </a:lnTo>
                    <a:lnTo>
                      <a:pt x="0" y="0"/>
                    </a:lnTo>
                    <a:lnTo>
                      <a:pt x="0" y="2"/>
                    </a:lnTo>
                    <a:lnTo>
                      <a:pt x="0" y="2"/>
                    </a:lnTo>
                    <a:lnTo>
                      <a:pt x="2" y="4"/>
                    </a:lnTo>
                    <a:lnTo>
                      <a:pt x="6" y="8"/>
                    </a:lnTo>
                    <a:lnTo>
                      <a:pt x="8" y="8"/>
                    </a:lnTo>
                    <a:lnTo>
                      <a:pt x="12" y="8"/>
                    </a:lnTo>
                    <a:lnTo>
                      <a:pt x="16" y="10"/>
                    </a:lnTo>
                    <a:lnTo>
                      <a:pt x="16" y="12"/>
                    </a:lnTo>
                    <a:lnTo>
                      <a:pt x="22" y="14"/>
                    </a:lnTo>
                    <a:lnTo>
                      <a:pt x="22" y="16"/>
                    </a:lnTo>
                    <a:lnTo>
                      <a:pt x="24" y="20"/>
                    </a:lnTo>
                    <a:lnTo>
                      <a:pt x="26" y="24"/>
                    </a:lnTo>
                    <a:lnTo>
                      <a:pt x="28" y="28"/>
                    </a:lnTo>
                    <a:lnTo>
                      <a:pt x="28" y="30"/>
                    </a:lnTo>
                    <a:lnTo>
                      <a:pt x="28" y="30"/>
                    </a:lnTo>
                    <a:lnTo>
                      <a:pt x="28" y="32"/>
                    </a:lnTo>
                    <a:lnTo>
                      <a:pt x="26" y="36"/>
                    </a:lnTo>
                    <a:lnTo>
                      <a:pt x="26" y="36"/>
                    </a:lnTo>
                    <a:lnTo>
                      <a:pt x="28" y="36"/>
                    </a:lnTo>
                    <a:lnTo>
                      <a:pt x="30" y="36"/>
                    </a:lnTo>
                    <a:lnTo>
                      <a:pt x="30" y="36"/>
                    </a:lnTo>
                    <a:lnTo>
                      <a:pt x="32" y="36"/>
                    </a:lnTo>
                    <a:lnTo>
                      <a:pt x="34" y="36"/>
                    </a:lnTo>
                    <a:lnTo>
                      <a:pt x="36" y="36"/>
                    </a:lnTo>
                    <a:lnTo>
                      <a:pt x="36" y="36"/>
                    </a:lnTo>
                    <a:lnTo>
                      <a:pt x="38" y="36"/>
                    </a:lnTo>
                    <a:lnTo>
                      <a:pt x="40" y="36"/>
                    </a:lnTo>
                    <a:lnTo>
                      <a:pt x="40" y="36"/>
                    </a:lnTo>
                    <a:lnTo>
                      <a:pt x="40" y="34"/>
                    </a:lnTo>
                    <a:lnTo>
                      <a:pt x="42" y="34"/>
                    </a:lnTo>
                    <a:lnTo>
                      <a:pt x="42" y="34"/>
                    </a:lnTo>
                    <a:lnTo>
                      <a:pt x="42" y="34"/>
                    </a:lnTo>
                    <a:lnTo>
                      <a:pt x="44" y="34"/>
                    </a:lnTo>
                    <a:lnTo>
                      <a:pt x="44" y="34"/>
                    </a:lnTo>
                    <a:lnTo>
                      <a:pt x="44" y="36"/>
                    </a:lnTo>
                    <a:lnTo>
                      <a:pt x="46" y="36"/>
                    </a:lnTo>
                    <a:lnTo>
                      <a:pt x="48" y="38"/>
                    </a:lnTo>
                    <a:lnTo>
                      <a:pt x="50" y="40"/>
                    </a:lnTo>
                    <a:lnTo>
                      <a:pt x="50" y="40"/>
                    </a:lnTo>
                    <a:lnTo>
                      <a:pt x="50" y="40"/>
                    </a:lnTo>
                    <a:lnTo>
                      <a:pt x="50" y="40"/>
                    </a:lnTo>
                    <a:lnTo>
                      <a:pt x="50" y="40"/>
                    </a:lnTo>
                    <a:lnTo>
                      <a:pt x="52" y="42"/>
                    </a:lnTo>
                    <a:lnTo>
                      <a:pt x="54" y="42"/>
                    </a:lnTo>
                    <a:lnTo>
                      <a:pt x="54" y="42"/>
                    </a:lnTo>
                    <a:lnTo>
                      <a:pt x="54" y="42"/>
                    </a:lnTo>
                    <a:lnTo>
                      <a:pt x="54" y="42"/>
                    </a:lnTo>
                    <a:lnTo>
                      <a:pt x="54" y="42"/>
                    </a:lnTo>
                    <a:lnTo>
                      <a:pt x="56" y="42"/>
                    </a:lnTo>
                    <a:lnTo>
                      <a:pt x="58" y="42"/>
                    </a:lnTo>
                    <a:lnTo>
                      <a:pt x="60" y="42"/>
                    </a:lnTo>
                    <a:lnTo>
                      <a:pt x="62" y="42"/>
                    </a:lnTo>
                    <a:lnTo>
                      <a:pt x="64" y="42"/>
                    </a:lnTo>
                    <a:lnTo>
                      <a:pt x="64" y="40"/>
                    </a:lnTo>
                    <a:lnTo>
                      <a:pt x="66" y="40"/>
                    </a:lnTo>
                    <a:lnTo>
                      <a:pt x="70" y="42"/>
                    </a:lnTo>
                    <a:lnTo>
                      <a:pt x="70" y="40"/>
                    </a:lnTo>
                    <a:lnTo>
                      <a:pt x="74" y="40"/>
                    </a:lnTo>
                    <a:lnTo>
                      <a:pt x="74" y="40"/>
                    </a:lnTo>
                    <a:lnTo>
                      <a:pt x="74" y="40"/>
                    </a:lnTo>
                    <a:lnTo>
                      <a:pt x="74" y="40"/>
                    </a:lnTo>
                    <a:lnTo>
                      <a:pt x="76" y="40"/>
                    </a:lnTo>
                    <a:lnTo>
                      <a:pt x="76" y="40"/>
                    </a:lnTo>
                    <a:lnTo>
                      <a:pt x="80" y="38"/>
                    </a:lnTo>
                    <a:lnTo>
                      <a:pt x="80" y="36"/>
                    </a:lnTo>
                    <a:lnTo>
                      <a:pt x="82" y="38"/>
                    </a:lnTo>
                    <a:lnTo>
                      <a:pt x="86" y="38"/>
                    </a:lnTo>
                    <a:lnTo>
                      <a:pt x="86" y="40"/>
                    </a:lnTo>
                    <a:lnTo>
                      <a:pt x="88" y="40"/>
                    </a:lnTo>
                    <a:lnTo>
                      <a:pt x="88" y="40"/>
                    </a:lnTo>
                    <a:lnTo>
                      <a:pt x="90" y="42"/>
                    </a:lnTo>
                    <a:lnTo>
                      <a:pt x="92" y="42"/>
                    </a:lnTo>
                    <a:lnTo>
                      <a:pt x="92" y="42"/>
                    </a:lnTo>
                    <a:lnTo>
                      <a:pt x="94" y="42"/>
                    </a:lnTo>
                    <a:lnTo>
                      <a:pt x="96" y="42"/>
                    </a:lnTo>
                    <a:lnTo>
                      <a:pt x="96" y="42"/>
                    </a:lnTo>
                    <a:lnTo>
                      <a:pt x="98" y="44"/>
                    </a:lnTo>
                    <a:lnTo>
                      <a:pt x="98" y="44"/>
                    </a:lnTo>
                    <a:lnTo>
                      <a:pt x="100" y="42"/>
                    </a:lnTo>
                    <a:lnTo>
                      <a:pt x="100" y="42"/>
                    </a:lnTo>
                    <a:lnTo>
                      <a:pt x="100" y="40"/>
                    </a:lnTo>
                    <a:lnTo>
                      <a:pt x="100" y="40"/>
                    </a:lnTo>
                    <a:lnTo>
                      <a:pt x="100" y="3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8" name="Freeform 170"/>
              <p:cNvSpPr>
                <a:spLocks/>
              </p:cNvSpPr>
              <p:nvPr/>
            </p:nvSpPr>
            <p:spPr bwMode="auto">
              <a:xfrm>
                <a:off x="3205" y="1830"/>
                <a:ext cx="46" cy="12"/>
              </a:xfrm>
              <a:custGeom>
                <a:avLst/>
                <a:gdLst>
                  <a:gd name="T0" fmla="*/ 44 w 46"/>
                  <a:gd name="T1" fmla="*/ 4 h 12"/>
                  <a:gd name="T2" fmla="*/ 42 w 46"/>
                  <a:gd name="T3" fmla="*/ 4 h 12"/>
                  <a:gd name="T4" fmla="*/ 40 w 46"/>
                  <a:gd name="T5" fmla="*/ 6 h 12"/>
                  <a:gd name="T6" fmla="*/ 36 w 46"/>
                  <a:gd name="T7" fmla="*/ 4 h 12"/>
                  <a:gd name="T8" fmla="*/ 34 w 46"/>
                  <a:gd name="T9" fmla="*/ 2 h 12"/>
                  <a:gd name="T10" fmla="*/ 30 w 46"/>
                  <a:gd name="T11" fmla="*/ 0 h 12"/>
                  <a:gd name="T12" fmla="*/ 26 w 46"/>
                  <a:gd name="T13" fmla="*/ 0 h 12"/>
                  <a:gd name="T14" fmla="*/ 22 w 46"/>
                  <a:gd name="T15" fmla="*/ 0 h 12"/>
                  <a:gd name="T16" fmla="*/ 18 w 46"/>
                  <a:gd name="T17" fmla="*/ 4 h 12"/>
                  <a:gd name="T18" fmla="*/ 8 w 46"/>
                  <a:gd name="T19" fmla="*/ 4 h 12"/>
                  <a:gd name="T20" fmla="*/ 4 w 46"/>
                  <a:gd name="T21" fmla="*/ 6 h 12"/>
                  <a:gd name="T22" fmla="*/ 8 w 46"/>
                  <a:gd name="T23" fmla="*/ 8 h 12"/>
                  <a:gd name="T24" fmla="*/ 16 w 46"/>
                  <a:gd name="T25" fmla="*/ 6 h 12"/>
                  <a:gd name="T26" fmla="*/ 22 w 46"/>
                  <a:gd name="T27" fmla="*/ 6 h 12"/>
                  <a:gd name="T28" fmla="*/ 22 w 46"/>
                  <a:gd name="T29" fmla="*/ 6 h 12"/>
                  <a:gd name="T30" fmla="*/ 16 w 46"/>
                  <a:gd name="T31" fmla="*/ 6 h 12"/>
                  <a:gd name="T32" fmla="*/ 10 w 46"/>
                  <a:gd name="T33" fmla="*/ 8 h 12"/>
                  <a:gd name="T34" fmla="*/ 10 w 46"/>
                  <a:gd name="T35" fmla="*/ 8 h 12"/>
                  <a:gd name="T36" fmla="*/ 6 w 46"/>
                  <a:gd name="T37" fmla="*/ 10 h 12"/>
                  <a:gd name="T38" fmla="*/ 4 w 46"/>
                  <a:gd name="T39" fmla="*/ 8 h 12"/>
                  <a:gd name="T40" fmla="*/ 2 w 46"/>
                  <a:gd name="T41" fmla="*/ 6 h 12"/>
                  <a:gd name="T42" fmla="*/ 0 w 46"/>
                  <a:gd name="T43" fmla="*/ 8 h 12"/>
                  <a:gd name="T44" fmla="*/ 0 w 46"/>
                  <a:gd name="T45" fmla="*/ 12 h 12"/>
                  <a:gd name="T46" fmla="*/ 2 w 46"/>
                  <a:gd name="T47" fmla="*/ 12 h 12"/>
                  <a:gd name="T48" fmla="*/ 10 w 46"/>
                  <a:gd name="T49" fmla="*/ 12 h 12"/>
                  <a:gd name="T50" fmla="*/ 16 w 46"/>
                  <a:gd name="T51" fmla="*/ 12 h 12"/>
                  <a:gd name="T52" fmla="*/ 16 w 46"/>
                  <a:gd name="T53" fmla="*/ 8 h 12"/>
                  <a:gd name="T54" fmla="*/ 20 w 46"/>
                  <a:gd name="T55" fmla="*/ 8 h 12"/>
                  <a:gd name="T56" fmla="*/ 24 w 46"/>
                  <a:gd name="T57" fmla="*/ 6 h 12"/>
                  <a:gd name="T58" fmla="*/ 26 w 46"/>
                  <a:gd name="T59" fmla="*/ 4 h 12"/>
                  <a:gd name="T60" fmla="*/ 28 w 46"/>
                  <a:gd name="T61" fmla="*/ 4 h 12"/>
                  <a:gd name="T62" fmla="*/ 30 w 46"/>
                  <a:gd name="T63" fmla="*/ 6 h 12"/>
                  <a:gd name="T64" fmla="*/ 32 w 46"/>
                  <a:gd name="T65" fmla="*/ 6 h 12"/>
                  <a:gd name="T66" fmla="*/ 38 w 46"/>
                  <a:gd name="T67" fmla="*/ 10 h 12"/>
                  <a:gd name="T68" fmla="*/ 44 w 46"/>
                  <a:gd name="T69" fmla="*/ 8 h 12"/>
                  <a:gd name="T70" fmla="*/ 46 w 46"/>
                  <a:gd name="T7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12">
                    <a:moveTo>
                      <a:pt x="46" y="6"/>
                    </a:moveTo>
                    <a:lnTo>
                      <a:pt x="44" y="4"/>
                    </a:lnTo>
                    <a:lnTo>
                      <a:pt x="42" y="4"/>
                    </a:lnTo>
                    <a:lnTo>
                      <a:pt x="42" y="4"/>
                    </a:lnTo>
                    <a:lnTo>
                      <a:pt x="40" y="6"/>
                    </a:lnTo>
                    <a:lnTo>
                      <a:pt x="40" y="6"/>
                    </a:lnTo>
                    <a:lnTo>
                      <a:pt x="38" y="4"/>
                    </a:lnTo>
                    <a:lnTo>
                      <a:pt x="36" y="4"/>
                    </a:lnTo>
                    <a:lnTo>
                      <a:pt x="36" y="2"/>
                    </a:lnTo>
                    <a:lnTo>
                      <a:pt x="34" y="2"/>
                    </a:lnTo>
                    <a:lnTo>
                      <a:pt x="32" y="2"/>
                    </a:lnTo>
                    <a:lnTo>
                      <a:pt x="30" y="0"/>
                    </a:lnTo>
                    <a:lnTo>
                      <a:pt x="28" y="0"/>
                    </a:lnTo>
                    <a:lnTo>
                      <a:pt x="26" y="0"/>
                    </a:lnTo>
                    <a:lnTo>
                      <a:pt x="24" y="0"/>
                    </a:lnTo>
                    <a:lnTo>
                      <a:pt x="22" y="0"/>
                    </a:lnTo>
                    <a:lnTo>
                      <a:pt x="20" y="4"/>
                    </a:lnTo>
                    <a:lnTo>
                      <a:pt x="18" y="4"/>
                    </a:lnTo>
                    <a:lnTo>
                      <a:pt x="12" y="4"/>
                    </a:lnTo>
                    <a:lnTo>
                      <a:pt x="8" y="4"/>
                    </a:lnTo>
                    <a:lnTo>
                      <a:pt x="4" y="4"/>
                    </a:lnTo>
                    <a:lnTo>
                      <a:pt x="4" y="6"/>
                    </a:lnTo>
                    <a:lnTo>
                      <a:pt x="6" y="8"/>
                    </a:lnTo>
                    <a:lnTo>
                      <a:pt x="8" y="8"/>
                    </a:lnTo>
                    <a:lnTo>
                      <a:pt x="10" y="6"/>
                    </a:lnTo>
                    <a:lnTo>
                      <a:pt x="16" y="6"/>
                    </a:lnTo>
                    <a:lnTo>
                      <a:pt x="20" y="4"/>
                    </a:lnTo>
                    <a:lnTo>
                      <a:pt x="22" y="6"/>
                    </a:lnTo>
                    <a:lnTo>
                      <a:pt x="22" y="6"/>
                    </a:lnTo>
                    <a:lnTo>
                      <a:pt x="22" y="6"/>
                    </a:lnTo>
                    <a:lnTo>
                      <a:pt x="18" y="6"/>
                    </a:lnTo>
                    <a:lnTo>
                      <a:pt x="16" y="6"/>
                    </a:lnTo>
                    <a:lnTo>
                      <a:pt x="14" y="6"/>
                    </a:lnTo>
                    <a:lnTo>
                      <a:pt x="10" y="8"/>
                    </a:lnTo>
                    <a:lnTo>
                      <a:pt x="10" y="8"/>
                    </a:lnTo>
                    <a:lnTo>
                      <a:pt x="10" y="8"/>
                    </a:lnTo>
                    <a:lnTo>
                      <a:pt x="8" y="8"/>
                    </a:lnTo>
                    <a:lnTo>
                      <a:pt x="6" y="10"/>
                    </a:lnTo>
                    <a:lnTo>
                      <a:pt x="4" y="8"/>
                    </a:lnTo>
                    <a:lnTo>
                      <a:pt x="4" y="8"/>
                    </a:lnTo>
                    <a:lnTo>
                      <a:pt x="4" y="6"/>
                    </a:lnTo>
                    <a:lnTo>
                      <a:pt x="2" y="6"/>
                    </a:lnTo>
                    <a:lnTo>
                      <a:pt x="2" y="6"/>
                    </a:lnTo>
                    <a:lnTo>
                      <a:pt x="0" y="8"/>
                    </a:lnTo>
                    <a:lnTo>
                      <a:pt x="0" y="12"/>
                    </a:lnTo>
                    <a:lnTo>
                      <a:pt x="0" y="12"/>
                    </a:lnTo>
                    <a:lnTo>
                      <a:pt x="2" y="12"/>
                    </a:lnTo>
                    <a:lnTo>
                      <a:pt x="2" y="12"/>
                    </a:lnTo>
                    <a:lnTo>
                      <a:pt x="6" y="12"/>
                    </a:lnTo>
                    <a:lnTo>
                      <a:pt x="10" y="12"/>
                    </a:lnTo>
                    <a:lnTo>
                      <a:pt x="12" y="12"/>
                    </a:lnTo>
                    <a:lnTo>
                      <a:pt x="16" y="12"/>
                    </a:lnTo>
                    <a:lnTo>
                      <a:pt x="16" y="8"/>
                    </a:lnTo>
                    <a:lnTo>
                      <a:pt x="16" y="8"/>
                    </a:lnTo>
                    <a:lnTo>
                      <a:pt x="18" y="8"/>
                    </a:lnTo>
                    <a:lnTo>
                      <a:pt x="20" y="8"/>
                    </a:lnTo>
                    <a:lnTo>
                      <a:pt x="24" y="6"/>
                    </a:lnTo>
                    <a:lnTo>
                      <a:pt x="24" y="6"/>
                    </a:lnTo>
                    <a:lnTo>
                      <a:pt x="26" y="6"/>
                    </a:lnTo>
                    <a:lnTo>
                      <a:pt x="26" y="4"/>
                    </a:lnTo>
                    <a:lnTo>
                      <a:pt x="26" y="4"/>
                    </a:lnTo>
                    <a:lnTo>
                      <a:pt x="28" y="4"/>
                    </a:lnTo>
                    <a:lnTo>
                      <a:pt x="28" y="4"/>
                    </a:lnTo>
                    <a:lnTo>
                      <a:pt x="30" y="6"/>
                    </a:lnTo>
                    <a:lnTo>
                      <a:pt x="30" y="6"/>
                    </a:lnTo>
                    <a:lnTo>
                      <a:pt x="32" y="6"/>
                    </a:lnTo>
                    <a:lnTo>
                      <a:pt x="34" y="8"/>
                    </a:lnTo>
                    <a:lnTo>
                      <a:pt x="38" y="10"/>
                    </a:lnTo>
                    <a:lnTo>
                      <a:pt x="40" y="10"/>
                    </a:lnTo>
                    <a:lnTo>
                      <a:pt x="44" y="8"/>
                    </a:lnTo>
                    <a:lnTo>
                      <a:pt x="46" y="8"/>
                    </a:lnTo>
                    <a:lnTo>
                      <a:pt x="46" y="6"/>
                    </a:lnTo>
                    <a:lnTo>
                      <a:pt x="46"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9" name="Freeform 171"/>
              <p:cNvSpPr>
                <a:spLocks/>
              </p:cNvSpPr>
              <p:nvPr/>
            </p:nvSpPr>
            <p:spPr bwMode="auto">
              <a:xfrm>
                <a:off x="3605" y="2035"/>
                <a:ext cx="90" cy="112"/>
              </a:xfrm>
              <a:custGeom>
                <a:avLst/>
                <a:gdLst>
                  <a:gd name="T0" fmla="*/ 90 w 90"/>
                  <a:gd name="T1" fmla="*/ 52 h 112"/>
                  <a:gd name="T2" fmla="*/ 84 w 90"/>
                  <a:gd name="T3" fmla="*/ 48 h 112"/>
                  <a:gd name="T4" fmla="*/ 82 w 90"/>
                  <a:gd name="T5" fmla="*/ 40 h 112"/>
                  <a:gd name="T6" fmla="*/ 84 w 90"/>
                  <a:gd name="T7" fmla="*/ 32 h 112"/>
                  <a:gd name="T8" fmla="*/ 88 w 90"/>
                  <a:gd name="T9" fmla="*/ 30 h 112"/>
                  <a:gd name="T10" fmla="*/ 88 w 90"/>
                  <a:gd name="T11" fmla="*/ 24 h 112"/>
                  <a:gd name="T12" fmla="*/ 84 w 90"/>
                  <a:gd name="T13" fmla="*/ 18 h 112"/>
                  <a:gd name="T14" fmla="*/ 72 w 90"/>
                  <a:gd name="T15" fmla="*/ 20 h 112"/>
                  <a:gd name="T16" fmla="*/ 70 w 90"/>
                  <a:gd name="T17" fmla="*/ 16 h 112"/>
                  <a:gd name="T18" fmla="*/ 72 w 90"/>
                  <a:gd name="T19" fmla="*/ 4 h 112"/>
                  <a:gd name="T20" fmla="*/ 64 w 90"/>
                  <a:gd name="T21" fmla="*/ 2 h 112"/>
                  <a:gd name="T22" fmla="*/ 54 w 90"/>
                  <a:gd name="T23" fmla="*/ 2 h 112"/>
                  <a:gd name="T24" fmla="*/ 42 w 90"/>
                  <a:gd name="T25" fmla="*/ 2 h 112"/>
                  <a:gd name="T26" fmla="*/ 40 w 90"/>
                  <a:gd name="T27" fmla="*/ 14 h 112"/>
                  <a:gd name="T28" fmla="*/ 34 w 90"/>
                  <a:gd name="T29" fmla="*/ 24 h 112"/>
                  <a:gd name="T30" fmla="*/ 20 w 90"/>
                  <a:gd name="T31" fmla="*/ 24 h 112"/>
                  <a:gd name="T32" fmla="*/ 16 w 90"/>
                  <a:gd name="T33" fmla="*/ 24 h 112"/>
                  <a:gd name="T34" fmla="*/ 14 w 90"/>
                  <a:gd name="T35" fmla="*/ 24 h 112"/>
                  <a:gd name="T36" fmla="*/ 14 w 90"/>
                  <a:gd name="T37" fmla="*/ 32 h 112"/>
                  <a:gd name="T38" fmla="*/ 10 w 90"/>
                  <a:gd name="T39" fmla="*/ 32 h 112"/>
                  <a:gd name="T40" fmla="*/ 18 w 90"/>
                  <a:gd name="T41" fmla="*/ 38 h 112"/>
                  <a:gd name="T42" fmla="*/ 12 w 90"/>
                  <a:gd name="T43" fmla="*/ 40 h 112"/>
                  <a:gd name="T44" fmla="*/ 10 w 90"/>
                  <a:gd name="T45" fmla="*/ 36 h 112"/>
                  <a:gd name="T46" fmla="*/ 6 w 90"/>
                  <a:gd name="T47" fmla="*/ 52 h 112"/>
                  <a:gd name="T48" fmla="*/ 2 w 90"/>
                  <a:gd name="T49" fmla="*/ 54 h 112"/>
                  <a:gd name="T50" fmla="*/ 2 w 90"/>
                  <a:gd name="T51" fmla="*/ 60 h 112"/>
                  <a:gd name="T52" fmla="*/ 8 w 90"/>
                  <a:gd name="T53" fmla="*/ 66 h 112"/>
                  <a:gd name="T54" fmla="*/ 10 w 90"/>
                  <a:gd name="T55" fmla="*/ 70 h 112"/>
                  <a:gd name="T56" fmla="*/ 10 w 90"/>
                  <a:gd name="T57" fmla="*/ 72 h 112"/>
                  <a:gd name="T58" fmla="*/ 6 w 90"/>
                  <a:gd name="T59" fmla="*/ 70 h 112"/>
                  <a:gd name="T60" fmla="*/ 12 w 90"/>
                  <a:gd name="T61" fmla="*/ 76 h 112"/>
                  <a:gd name="T62" fmla="*/ 10 w 90"/>
                  <a:gd name="T63" fmla="*/ 78 h 112"/>
                  <a:gd name="T64" fmla="*/ 14 w 90"/>
                  <a:gd name="T65" fmla="*/ 84 h 112"/>
                  <a:gd name="T66" fmla="*/ 20 w 90"/>
                  <a:gd name="T67" fmla="*/ 88 h 112"/>
                  <a:gd name="T68" fmla="*/ 16 w 90"/>
                  <a:gd name="T69" fmla="*/ 88 h 112"/>
                  <a:gd name="T70" fmla="*/ 34 w 90"/>
                  <a:gd name="T71" fmla="*/ 106 h 112"/>
                  <a:gd name="T72" fmla="*/ 40 w 90"/>
                  <a:gd name="T73" fmla="*/ 108 h 112"/>
                  <a:gd name="T74" fmla="*/ 46 w 90"/>
                  <a:gd name="T75" fmla="*/ 108 h 112"/>
                  <a:gd name="T76" fmla="*/ 48 w 90"/>
                  <a:gd name="T77" fmla="*/ 106 h 112"/>
                  <a:gd name="T78" fmla="*/ 50 w 90"/>
                  <a:gd name="T79" fmla="*/ 102 h 112"/>
                  <a:gd name="T80" fmla="*/ 46 w 90"/>
                  <a:gd name="T81" fmla="*/ 96 h 112"/>
                  <a:gd name="T82" fmla="*/ 46 w 90"/>
                  <a:gd name="T83" fmla="*/ 94 h 112"/>
                  <a:gd name="T84" fmla="*/ 44 w 90"/>
                  <a:gd name="T85" fmla="*/ 84 h 112"/>
                  <a:gd name="T86" fmla="*/ 50 w 90"/>
                  <a:gd name="T87" fmla="*/ 84 h 112"/>
                  <a:gd name="T88" fmla="*/ 58 w 90"/>
                  <a:gd name="T89" fmla="*/ 82 h 112"/>
                  <a:gd name="T90" fmla="*/ 58 w 90"/>
                  <a:gd name="T91" fmla="*/ 78 h 112"/>
                  <a:gd name="T92" fmla="*/ 62 w 90"/>
                  <a:gd name="T93" fmla="*/ 76 h 112"/>
                  <a:gd name="T94" fmla="*/ 70 w 90"/>
                  <a:gd name="T95" fmla="*/ 84 h 112"/>
                  <a:gd name="T96" fmla="*/ 78 w 90"/>
                  <a:gd name="T97" fmla="*/ 80 h 112"/>
                  <a:gd name="T98" fmla="*/ 80 w 90"/>
                  <a:gd name="T99" fmla="*/ 86 h 112"/>
                  <a:gd name="T100" fmla="*/ 86 w 90"/>
                  <a:gd name="T101" fmla="*/ 84 h 112"/>
                  <a:gd name="T102" fmla="*/ 86 w 90"/>
                  <a:gd name="T103" fmla="*/ 80 h 112"/>
                  <a:gd name="T104" fmla="*/ 90 w 90"/>
                  <a:gd name="T105" fmla="*/ 72 h 112"/>
                  <a:gd name="T106" fmla="*/ 90 w 90"/>
                  <a:gd name="T107"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112">
                    <a:moveTo>
                      <a:pt x="90" y="62"/>
                    </a:moveTo>
                    <a:lnTo>
                      <a:pt x="90" y="60"/>
                    </a:lnTo>
                    <a:lnTo>
                      <a:pt x="90" y="56"/>
                    </a:lnTo>
                    <a:lnTo>
                      <a:pt x="90" y="54"/>
                    </a:lnTo>
                    <a:lnTo>
                      <a:pt x="90" y="52"/>
                    </a:lnTo>
                    <a:lnTo>
                      <a:pt x="90" y="52"/>
                    </a:lnTo>
                    <a:lnTo>
                      <a:pt x="88" y="50"/>
                    </a:lnTo>
                    <a:lnTo>
                      <a:pt x="86" y="50"/>
                    </a:lnTo>
                    <a:lnTo>
                      <a:pt x="86" y="48"/>
                    </a:lnTo>
                    <a:lnTo>
                      <a:pt x="84" y="48"/>
                    </a:lnTo>
                    <a:lnTo>
                      <a:pt x="84" y="46"/>
                    </a:lnTo>
                    <a:lnTo>
                      <a:pt x="82" y="46"/>
                    </a:lnTo>
                    <a:lnTo>
                      <a:pt x="80" y="46"/>
                    </a:lnTo>
                    <a:lnTo>
                      <a:pt x="80" y="44"/>
                    </a:lnTo>
                    <a:lnTo>
                      <a:pt x="82" y="40"/>
                    </a:lnTo>
                    <a:lnTo>
                      <a:pt x="80" y="38"/>
                    </a:lnTo>
                    <a:lnTo>
                      <a:pt x="82" y="36"/>
                    </a:lnTo>
                    <a:lnTo>
                      <a:pt x="82" y="36"/>
                    </a:lnTo>
                    <a:lnTo>
                      <a:pt x="84" y="34"/>
                    </a:lnTo>
                    <a:lnTo>
                      <a:pt x="84" y="32"/>
                    </a:lnTo>
                    <a:lnTo>
                      <a:pt x="84" y="32"/>
                    </a:lnTo>
                    <a:lnTo>
                      <a:pt x="86" y="32"/>
                    </a:lnTo>
                    <a:lnTo>
                      <a:pt x="88" y="32"/>
                    </a:lnTo>
                    <a:lnTo>
                      <a:pt x="88" y="30"/>
                    </a:lnTo>
                    <a:lnTo>
                      <a:pt x="88" y="30"/>
                    </a:lnTo>
                    <a:lnTo>
                      <a:pt x="88" y="28"/>
                    </a:lnTo>
                    <a:lnTo>
                      <a:pt x="90" y="28"/>
                    </a:lnTo>
                    <a:lnTo>
                      <a:pt x="90" y="26"/>
                    </a:lnTo>
                    <a:lnTo>
                      <a:pt x="90" y="26"/>
                    </a:lnTo>
                    <a:lnTo>
                      <a:pt x="88" y="24"/>
                    </a:lnTo>
                    <a:lnTo>
                      <a:pt x="88" y="22"/>
                    </a:lnTo>
                    <a:lnTo>
                      <a:pt x="88" y="22"/>
                    </a:lnTo>
                    <a:lnTo>
                      <a:pt x="86" y="18"/>
                    </a:lnTo>
                    <a:lnTo>
                      <a:pt x="86" y="18"/>
                    </a:lnTo>
                    <a:lnTo>
                      <a:pt x="84" y="18"/>
                    </a:lnTo>
                    <a:lnTo>
                      <a:pt x="80" y="16"/>
                    </a:lnTo>
                    <a:lnTo>
                      <a:pt x="78" y="18"/>
                    </a:lnTo>
                    <a:lnTo>
                      <a:pt x="76" y="18"/>
                    </a:lnTo>
                    <a:lnTo>
                      <a:pt x="72" y="20"/>
                    </a:lnTo>
                    <a:lnTo>
                      <a:pt x="72" y="20"/>
                    </a:lnTo>
                    <a:lnTo>
                      <a:pt x="70" y="20"/>
                    </a:lnTo>
                    <a:lnTo>
                      <a:pt x="70" y="20"/>
                    </a:lnTo>
                    <a:lnTo>
                      <a:pt x="70" y="18"/>
                    </a:lnTo>
                    <a:lnTo>
                      <a:pt x="70" y="18"/>
                    </a:lnTo>
                    <a:lnTo>
                      <a:pt x="70" y="16"/>
                    </a:lnTo>
                    <a:lnTo>
                      <a:pt x="70" y="14"/>
                    </a:lnTo>
                    <a:lnTo>
                      <a:pt x="70" y="12"/>
                    </a:lnTo>
                    <a:lnTo>
                      <a:pt x="70" y="10"/>
                    </a:lnTo>
                    <a:lnTo>
                      <a:pt x="70" y="8"/>
                    </a:lnTo>
                    <a:lnTo>
                      <a:pt x="72" y="4"/>
                    </a:lnTo>
                    <a:lnTo>
                      <a:pt x="72" y="4"/>
                    </a:lnTo>
                    <a:lnTo>
                      <a:pt x="72" y="2"/>
                    </a:lnTo>
                    <a:lnTo>
                      <a:pt x="70" y="2"/>
                    </a:lnTo>
                    <a:lnTo>
                      <a:pt x="70" y="2"/>
                    </a:lnTo>
                    <a:lnTo>
                      <a:pt x="64" y="2"/>
                    </a:lnTo>
                    <a:lnTo>
                      <a:pt x="62" y="2"/>
                    </a:lnTo>
                    <a:lnTo>
                      <a:pt x="60" y="2"/>
                    </a:lnTo>
                    <a:lnTo>
                      <a:pt x="60" y="2"/>
                    </a:lnTo>
                    <a:lnTo>
                      <a:pt x="56" y="2"/>
                    </a:lnTo>
                    <a:lnTo>
                      <a:pt x="54" y="2"/>
                    </a:lnTo>
                    <a:lnTo>
                      <a:pt x="52" y="2"/>
                    </a:lnTo>
                    <a:lnTo>
                      <a:pt x="50" y="2"/>
                    </a:lnTo>
                    <a:lnTo>
                      <a:pt x="44" y="0"/>
                    </a:lnTo>
                    <a:lnTo>
                      <a:pt x="40" y="0"/>
                    </a:lnTo>
                    <a:lnTo>
                      <a:pt x="42" y="2"/>
                    </a:lnTo>
                    <a:lnTo>
                      <a:pt x="40" y="2"/>
                    </a:lnTo>
                    <a:lnTo>
                      <a:pt x="40" y="4"/>
                    </a:lnTo>
                    <a:lnTo>
                      <a:pt x="40" y="8"/>
                    </a:lnTo>
                    <a:lnTo>
                      <a:pt x="40" y="10"/>
                    </a:lnTo>
                    <a:lnTo>
                      <a:pt x="40" y="14"/>
                    </a:lnTo>
                    <a:lnTo>
                      <a:pt x="40" y="18"/>
                    </a:lnTo>
                    <a:lnTo>
                      <a:pt x="40" y="22"/>
                    </a:lnTo>
                    <a:lnTo>
                      <a:pt x="40" y="24"/>
                    </a:lnTo>
                    <a:lnTo>
                      <a:pt x="38" y="24"/>
                    </a:lnTo>
                    <a:lnTo>
                      <a:pt x="34" y="24"/>
                    </a:lnTo>
                    <a:lnTo>
                      <a:pt x="28" y="24"/>
                    </a:lnTo>
                    <a:lnTo>
                      <a:pt x="24" y="24"/>
                    </a:lnTo>
                    <a:lnTo>
                      <a:pt x="22" y="24"/>
                    </a:lnTo>
                    <a:lnTo>
                      <a:pt x="20" y="24"/>
                    </a:lnTo>
                    <a:lnTo>
                      <a:pt x="20" y="24"/>
                    </a:lnTo>
                    <a:lnTo>
                      <a:pt x="18" y="24"/>
                    </a:lnTo>
                    <a:lnTo>
                      <a:pt x="18" y="24"/>
                    </a:lnTo>
                    <a:lnTo>
                      <a:pt x="18" y="24"/>
                    </a:lnTo>
                    <a:lnTo>
                      <a:pt x="16" y="24"/>
                    </a:lnTo>
                    <a:lnTo>
                      <a:pt x="16" y="24"/>
                    </a:lnTo>
                    <a:lnTo>
                      <a:pt x="16" y="22"/>
                    </a:lnTo>
                    <a:lnTo>
                      <a:pt x="14" y="22"/>
                    </a:lnTo>
                    <a:lnTo>
                      <a:pt x="14" y="22"/>
                    </a:lnTo>
                    <a:lnTo>
                      <a:pt x="14" y="24"/>
                    </a:lnTo>
                    <a:lnTo>
                      <a:pt x="14" y="24"/>
                    </a:lnTo>
                    <a:lnTo>
                      <a:pt x="12" y="24"/>
                    </a:lnTo>
                    <a:lnTo>
                      <a:pt x="14" y="28"/>
                    </a:lnTo>
                    <a:lnTo>
                      <a:pt x="14" y="30"/>
                    </a:lnTo>
                    <a:lnTo>
                      <a:pt x="14" y="32"/>
                    </a:lnTo>
                    <a:lnTo>
                      <a:pt x="14" y="32"/>
                    </a:lnTo>
                    <a:lnTo>
                      <a:pt x="12" y="32"/>
                    </a:lnTo>
                    <a:lnTo>
                      <a:pt x="12" y="30"/>
                    </a:lnTo>
                    <a:lnTo>
                      <a:pt x="12" y="30"/>
                    </a:lnTo>
                    <a:lnTo>
                      <a:pt x="10" y="32"/>
                    </a:lnTo>
                    <a:lnTo>
                      <a:pt x="10" y="32"/>
                    </a:lnTo>
                    <a:lnTo>
                      <a:pt x="10" y="34"/>
                    </a:lnTo>
                    <a:lnTo>
                      <a:pt x="12" y="36"/>
                    </a:lnTo>
                    <a:lnTo>
                      <a:pt x="12" y="36"/>
                    </a:lnTo>
                    <a:lnTo>
                      <a:pt x="16" y="38"/>
                    </a:lnTo>
                    <a:lnTo>
                      <a:pt x="18" y="38"/>
                    </a:lnTo>
                    <a:lnTo>
                      <a:pt x="20" y="38"/>
                    </a:lnTo>
                    <a:lnTo>
                      <a:pt x="16" y="40"/>
                    </a:lnTo>
                    <a:lnTo>
                      <a:pt x="16" y="42"/>
                    </a:lnTo>
                    <a:lnTo>
                      <a:pt x="16" y="40"/>
                    </a:lnTo>
                    <a:lnTo>
                      <a:pt x="12" y="40"/>
                    </a:lnTo>
                    <a:lnTo>
                      <a:pt x="12" y="40"/>
                    </a:lnTo>
                    <a:lnTo>
                      <a:pt x="10" y="38"/>
                    </a:lnTo>
                    <a:lnTo>
                      <a:pt x="10" y="38"/>
                    </a:lnTo>
                    <a:lnTo>
                      <a:pt x="10" y="36"/>
                    </a:lnTo>
                    <a:lnTo>
                      <a:pt x="10" y="36"/>
                    </a:lnTo>
                    <a:lnTo>
                      <a:pt x="8" y="36"/>
                    </a:lnTo>
                    <a:lnTo>
                      <a:pt x="10" y="40"/>
                    </a:lnTo>
                    <a:lnTo>
                      <a:pt x="10" y="44"/>
                    </a:lnTo>
                    <a:lnTo>
                      <a:pt x="8" y="48"/>
                    </a:lnTo>
                    <a:lnTo>
                      <a:pt x="6" y="52"/>
                    </a:lnTo>
                    <a:lnTo>
                      <a:pt x="6" y="54"/>
                    </a:lnTo>
                    <a:lnTo>
                      <a:pt x="4" y="54"/>
                    </a:lnTo>
                    <a:lnTo>
                      <a:pt x="4" y="54"/>
                    </a:lnTo>
                    <a:lnTo>
                      <a:pt x="4" y="54"/>
                    </a:lnTo>
                    <a:lnTo>
                      <a:pt x="2" y="54"/>
                    </a:lnTo>
                    <a:lnTo>
                      <a:pt x="0" y="54"/>
                    </a:lnTo>
                    <a:lnTo>
                      <a:pt x="0" y="52"/>
                    </a:lnTo>
                    <a:lnTo>
                      <a:pt x="2" y="58"/>
                    </a:lnTo>
                    <a:lnTo>
                      <a:pt x="2" y="58"/>
                    </a:lnTo>
                    <a:lnTo>
                      <a:pt x="2" y="60"/>
                    </a:lnTo>
                    <a:lnTo>
                      <a:pt x="2" y="62"/>
                    </a:lnTo>
                    <a:lnTo>
                      <a:pt x="4" y="66"/>
                    </a:lnTo>
                    <a:lnTo>
                      <a:pt x="8" y="66"/>
                    </a:lnTo>
                    <a:lnTo>
                      <a:pt x="8" y="66"/>
                    </a:lnTo>
                    <a:lnTo>
                      <a:pt x="8" y="66"/>
                    </a:lnTo>
                    <a:lnTo>
                      <a:pt x="8" y="66"/>
                    </a:lnTo>
                    <a:lnTo>
                      <a:pt x="10" y="66"/>
                    </a:lnTo>
                    <a:lnTo>
                      <a:pt x="8" y="68"/>
                    </a:lnTo>
                    <a:lnTo>
                      <a:pt x="8" y="70"/>
                    </a:lnTo>
                    <a:lnTo>
                      <a:pt x="10" y="70"/>
                    </a:lnTo>
                    <a:lnTo>
                      <a:pt x="10" y="70"/>
                    </a:lnTo>
                    <a:lnTo>
                      <a:pt x="10" y="70"/>
                    </a:lnTo>
                    <a:lnTo>
                      <a:pt x="12" y="70"/>
                    </a:lnTo>
                    <a:lnTo>
                      <a:pt x="12" y="70"/>
                    </a:lnTo>
                    <a:lnTo>
                      <a:pt x="10" y="72"/>
                    </a:lnTo>
                    <a:lnTo>
                      <a:pt x="10" y="72"/>
                    </a:lnTo>
                    <a:lnTo>
                      <a:pt x="8" y="72"/>
                    </a:lnTo>
                    <a:lnTo>
                      <a:pt x="4" y="66"/>
                    </a:lnTo>
                    <a:lnTo>
                      <a:pt x="4" y="66"/>
                    </a:lnTo>
                    <a:lnTo>
                      <a:pt x="6" y="70"/>
                    </a:lnTo>
                    <a:lnTo>
                      <a:pt x="8" y="72"/>
                    </a:lnTo>
                    <a:lnTo>
                      <a:pt x="8" y="74"/>
                    </a:lnTo>
                    <a:lnTo>
                      <a:pt x="8" y="74"/>
                    </a:lnTo>
                    <a:lnTo>
                      <a:pt x="10" y="74"/>
                    </a:lnTo>
                    <a:lnTo>
                      <a:pt x="12" y="76"/>
                    </a:lnTo>
                    <a:lnTo>
                      <a:pt x="12" y="76"/>
                    </a:lnTo>
                    <a:lnTo>
                      <a:pt x="12" y="78"/>
                    </a:lnTo>
                    <a:lnTo>
                      <a:pt x="10" y="76"/>
                    </a:lnTo>
                    <a:lnTo>
                      <a:pt x="8" y="76"/>
                    </a:lnTo>
                    <a:lnTo>
                      <a:pt x="10" y="78"/>
                    </a:lnTo>
                    <a:lnTo>
                      <a:pt x="10" y="78"/>
                    </a:lnTo>
                    <a:lnTo>
                      <a:pt x="12" y="80"/>
                    </a:lnTo>
                    <a:lnTo>
                      <a:pt x="12" y="82"/>
                    </a:lnTo>
                    <a:lnTo>
                      <a:pt x="14" y="84"/>
                    </a:lnTo>
                    <a:lnTo>
                      <a:pt x="14" y="84"/>
                    </a:lnTo>
                    <a:lnTo>
                      <a:pt x="14" y="86"/>
                    </a:lnTo>
                    <a:lnTo>
                      <a:pt x="16" y="86"/>
                    </a:lnTo>
                    <a:lnTo>
                      <a:pt x="18" y="86"/>
                    </a:lnTo>
                    <a:lnTo>
                      <a:pt x="20" y="86"/>
                    </a:lnTo>
                    <a:lnTo>
                      <a:pt x="20" y="88"/>
                    </a:lnTo>
                    <a:lnTo>
                      <a:pt x="20" y="88"/>
                    </a:lnTo>
                    <a:lnTo>
                      <a:pt x="20" y="88"/>
                    </a:lnTo>
                    <a:lnTo>
                      <a:pt x="16" y="86"/>
                    </a:lnTo>
                    <a:lnTo>
                      <a:pt x="16" y="86"/>
                    </a:lnTo>
                    <a:lnTo>
                      <a:pt x="16" y="88"/>
                    </a:lnTo>
                    <a:lnTo>
                      <a:pt x="20" y="92"/>
                    </a:lnTo>
                    <a:lnTo>
                      <a:pt x="26" y="96"/>
                    </a:lnTo>
                    <a:lnTo>
                      <a:pt x="28" y="100"/>
                    </a:lnTo>
                    <a:lnTo>
                      <a:pt x="30" y="102"/>
                    </a:lnTo>
                    <a:lnTo>
                      <a:pt x="34" y="106"/>
                    </a:lnTo>
                    <a:lnTo>
                      <a:pt x="34" y="108"/>
                    </a:lnTo>
                    <a:lnTo>
                      <a:pt x="36" y="110"/>
                    </a:lnTo>
                    <a:lnTo>
                      <a:pt x="38" y="112"/>
                    </a:lnTo>
                    <a:lnTo>
                      <a:pt x="38" y="110"/>
                    </a:lnTo>
                    <a:lnTo>
                      <a:pt x="40" y="108"/>
                    </a:lnTo>
                    <a:lnTo>
                      <a:pt x="40" y="108"/>
                    </a:lnTo>
                    <a:lnTo>
                      <a:pt x="44" y="104"/>
                    </a:lnTo>
                    <a:lnTo>
                      <a:pt x="44" y="106"/>
                    </a:lnTo>
                    <a:lnTo>
                      <a:pt x="46" y="108"/>
                    </a:lnTo>
                    <a:lnTo>
                      <a:pt x="46" y="108"/>
                    </a:lnTo>
                    <a:lnTo>
                      <a:pt x="48" y="108"/>
                    </a:lnTo>
                    <a:lnTo>
                      <a:pt x="48" y="108"/>
                    </a:lnTo>
                    <a:lnTo>
                      <a:pt x="50" y="108"/>
                    </a:lnTo>
                    <a:lnTo>
                      <a:pt x="50" y="106"/>
                    </a:lnTo>
                    <a:lnTo>
                      <a:pt x="48" y="106"/>
                    </a:lnTo>
                    <a:lnTo>
                      <a:pt x="48" y="106"/>
                    </a:lnTo>
                    <a:lnTo>
                      <a:pt x="50" y="104"/>
                    </a:lnTo>
                    <a:lnTo>
                      <a:pt x="50" y="104"/>
                    </a:lnTo>
                    <a:lnTo>
                      <a:pt x="50" y="102"/>
                    </a:lnTo>
                    <a:lnTo>
                      <a:pt x="50" y="102"/>
                    </a:lnTo>
                    <a:lnTo>
                      <a:pt x="50" y="100"/>
                    </a:lnTo>
                    <a:lnTo>
                      <a:pt x="48" y="100"/>
                    </a:lnTo>
                    <a:lnTo>
                      <a:pt x="46" y="98"/>
                    </a:lnTo>
                    <a:lnTo>
                      <a:pt x="46" y="98"/>
                    </a:lnTo>
                    <a:lnTo>
                      <a:pt x="46" y="96"/>
                    </a:lnTo>
                    <a:lnTo>
                      <a:pt x="48" y="96"/>
                    </a:lnTo>
                    <a:lnTo>
                      <a:pt x="48" y="96"/>
                    </a:lnTo>
                    <a:lnTo>
                      <a:pt x="46" y="94"/>
                    </a:lnTo>
                    <a:lnTo>
                      <a:pt x="46" y="94"/>
                    </a:lnTo>
                    <a:lnTo>
                      <a:pt x="46" y="94"/>
                    </a:lnTo>
                    <a:lnTo>
                      <a:pt x="44" y="92"/>
                    </a:lnTo>
                    <a:lnTo>
                      <a:pt x="44" y="92"/>
                    </a:lnTo>
                    <a:lnTo>
                      <a:pt x="44" y="90"/>
                    </a:lnTo>
                    <a:lnTo>
                      <a:pt x="44" y="88"/>
                    </a:lnTo>
                    <a:lnTo>
                      <a:pt x="44" y="84"/>
                    </a:lnTo>
                    <a:lnTo>
                      <a:pt x="44" y="84"/>
                    </a:lnTo>
                    <a:lnTo>
                      <a:pt x="44" y="84"/>
                    </a:lnTo>
                    <a:lnTo>
                      <a:pt x="46" y="84"/>
                    </a:lnTo>
                    <a:lnTo>
                      <a:pt x="46" y="84"/>
                    </a:lnTo>
                    <a:lnTo>
                      <a:pt x="50" y="84"/>
                    </a:lnTo>
                    <a:lnTo>
                      <a:pt x="50" y="84"/>
                    </a:lnTo>
                    <a:lnTo>
                      <a:pt x="52" y="84"/>
                    </a:lnTo>
                    <a:lnTo>
                      <a:pt x="52" y="86"/>
                    </a:lnTo>
                    <a:lnTo>
                      <a:pt x="58" y="84"/>
                    </a:lnTo>
                    <a:lnTo>
                      <a:pt x="58" y="82"/>
                    </a:lnTo>
                    <a:lnTo>
                      <a:pt x="58" y="80"/>
                    </a:lnTo>
                    <a:lnTo>
                      <a:pt x="58" y="80"/>
                    </a:lnTo>
                    <a:lnTo>
                      <a:pt x="58" y="80"/>
                    </a:lnTo>
                    <a:lnTo>
                      <a:pt x="58" y="78"/>
                    </a:lnTo>
                    <a:lnTo>
                      <a:pt x="58" y="78"/>
                    </a:lnTo>
                    <a:lnTo>
                      <a:pt x="58" y="76"/>
                    </a:lnTo>
                    <a:lnTo>
                      <a:pt x="58" y="76"/>
                    </a:lnTo>
                    <a:lnTo>
                      <a:pt x="60" y="74"/>
                    </a:lnTo>
                    <a:lnTo>
                      <a:pt x="62" y="74"/>
                    </a:lnTo>
                    <a:lnTo>
                      <a:pt x="62" y="76"/>
                    </a:lnTo>
                    <a:lnTo>
                      <a:pt x="64" y="76"/>
                    </a:lnTo>
                    <a:lnTo>
                      <a:pt x="64" y="78"/>
                    </a:lnTo>
                    <a:lnTo>
                      <a:pt x="66" y="80"/>
                    </a:lnTo>
                    <a:lnTo>
                      <a:pt x="66" y="84"/>
                    </a:lnTo>
                    <a:lnTo>
                      <a:pt x="70" y="84"/>
                    </a:lnTo>
                    <a:lnTo>
                      <a:pt x="72" y="86"/>
                    </a:lnTo>
                    <a:lnTo>
                      <a:pt x="74" y="84"/>
                    </a:lnTo>
                    <a:lnTo>
                      <a:pt x="76" y="82"/>
                    </a:lnTo>
                    <a:lnTo>
                      <a:pt x="78" y="82"/>
                    </a:lnTo>
                    <a:lnTo>
                      <a:pt x="78" y="80"/>
                    </a:lnTo>
                    <a:lnTo>
                      <a:pt x="80" y="80"/>
                    </a:lnTo>
                    <a:lnTo>
                      <a:pt x="80" y="82"/>
                    </a:lnTo>
                    <a:lnTo>
                      <a:pt x="80" y="84"/>
                    </a:lnTo>
                    <a:lnTo>
                      <a:pt x="80" y="84"/>
                    </a:lnTo>
                    <a:lnTo>
                      <a:pt x="80" y="86"/>
                    </a:lnTo>
                    <a:lnTo>
                      <a:pt x="80" y="86"/>
                    </a:lnTo>
                    <a:lnTo>
                      <a:pt x="82" y="86"/>
                    </a:lnTo>
                    <a:lnTo>
                      <a:pt x="84" y="86"/>
                    </a:lnTo>
                    <a:lnTo>
                      <a:pt x="84" y="86"/>
                    </a:lnTo>
                    <a:lnTo>
                      <a:pt x="86" y="84"/>
                    </a:lnTo>
                    <a:lnTo>
                      <a:pt x="86" y="84"/>
                    </a:lnTo>
                    <a:lnTo>
                      <a:pt x="86" y="82"/>
                    </a:lnTo>
                    <a:lnTo>
                      <a:pt x="86" y="82"/>
                    </a:lnTo>
                    <a:lnTo>
                      <a:pt x="86" y="80"/>
                    </a:lnTo>
                    <a:lnTo>
                      <a:pt x="86" y="80"/>
                    </a:lnTo>
                    <a:lnTo>
                      <a:pt x="86" y="78"/>
                    </a:lnTo>
                    <a:lnTo>
                      <a:pt x="88" y="76"/>
                    </a:lnTo>
                    <a:lnTo>
                      <a:pt x="88" y="76"/>
                    </a:lnTo>
                    <a:lnTo>
                      <a:pt x="88" y="76"/>
                    </a:lnTo>
                    <a:lnTo>
                      <a:pt x="90" y="72"/>
                    </a:lnTo>
                    <a:lnTo>
                      <a:pt x="90" y="72"/>
                    </a:lnTo>
                    <a:lnTo>
                      <a:pt x="90" y="70"/>
                    </a:lnTo>
                    <a:lnTo>
                      <a:pt x="90" y="70"/>
                    </a:lnTo>
                    <a:lnTo>
                      <a:pt x="90" y="68"/>
                    </a:lnTo>
                    <a:lnTo>
                      <a:pt x="90" y="64"/>
                    </a:lnTo>
                    <a:lnTo>
                      <a:pt x="90" y="6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0" name="Freeform 172"/>
              <p:cNvSpPr>
                <a:spLocks noEditPoints="1"/>
              </p:cNvSpPr>
              <p:nvPr/>
            </p:nvSpPr>
            <p:spPr bwMode="auto">
              <a:xfrm>
                <a:off x="4211" y="2905"/>
                <a:ext cx="250" cy="58"/>
              </a:xfrm>
              <a:custGeom>
                <a:avLst/>
                <a:gdLst>
                  <a:gd name="T0" fmla="*/ 232 w 250"/>
                  <a:gd name="T1" fmla="*/ 46 h 58"/>
                  <a:gd name="T2" fmla="*/ 232 w 250"/>
                  <a:gd name="T3" fmla="*/ 46 h 58"/>
                  <a:gd name="T4" fmla="*/ 232 w 250"/>
                  <a:gd name="T5" fmla="*/ 48 h 58"/>
                  <a:gd name="T6" fmla="*/ 234 w 250"/>
                  <a:gd name="T7" fmla="*/ 46 h 58"/>
                  <a:gd name="T8" fmla="*/ 234 w 250"/>
                  <a:gd name="T9" fmla="*/ 44 h 58"/>
                  <a:gd name="T10" fmla="*/ 232 w 250"/>
                  <a:gd name="T11" fmla="*/ 44 h 58"/>
                  <a:gd name="T12" fmla="*/ 0 w 250"/>
                  <a:gd name="T13" fmla="*/ 0 h 58"/>
                  <a:gd name="T14" fmla="*/ 0 w 250"/>
                  <a:gd name="T15" fmla="*/ 2 h 58"/>
                  <a:gd name="T16" fmla="*/ 2 w 250"/>
                  <a:gd name="T17" fmla="*/ 2 h 58"/>
                  <a:gd name="T18" fmla="*/ 2 w 250"/>
                  <a:gd name="T19" fmla="*/ 0 h 58"/>
                  <a:gd name="T20" fmla="*/ 248 w 250"/>
                  <a:gd name="T21" fmla="*/ 48 h 58"/>
                  <a:gd name="T22" fmla="*/ 246 w 250"/>
                  <a:gd name="T23" fmla="*/ 48 h 58"/>
                  <a:gd name="T24" fmla="*/ 244 w 250"/>
                  <a:gd name="T25" fmla="*/ 48 h 58"/>
                  <a:gd name="T26" fmla="*/ 240 w 250"/>
                  <a:gd name="T27" fmla="*/ 50 h 58"/>
                  <a:gd name="T28" fmla="*/ 236 w 250"/>
                  <a:gd name="T29" fmla="*/ 50 h 58"/>
                  <a:gd name="T30" fmla="*/ 236 w 250"/>
                  <a:gd name="T31" fmla="*/ 50 h 58"/>
                  <a:gd name="T32" fmla="*/ 234 w 250"/>
                  <a:gd name="T33" fmla="*/ 48 h 58"/>
                  <a:gd name="T34" fmla="*/ 238 w 250"/>
                  <a:gd name="T35" fmla="*/ 48 h 58"/>
                  <a:gd name="T36" fmla="*/ 238 w 250"/>
                  <a:gd name="T37" fmla="*/ 46 h 58"/>
                  <a:gd name="T38" fmla="*/ 232 w 250"/>
                  <a:gd name="T39" fmla="*/ 48 h 58"/>
                  <a:gd name="T40" fmla="*/ 232 w 250"/>
                  <a:gd name="T41" fmla="*/ 48 h 58"/>
                  <a:gd name="T42" fmla="*/ 230 w 250"/>
                  <a:gd name="T43" fmla="*/ 46 h 58"/>
                  <a:gd name="T44" fmla="*/ 232 w 250"/>
                  <a:gd name="T45" fmla="*/ 44 h 58"/>
                  <a:gd name="T46" fmla="*/ 232 w 250"/>
                  <a:gd name="T47" fmla="*/ 42 h 58"/>
                  <a:gd name="T48" fmla="*/ 232 w 250"/>
                  <a:gd name="T49" fmla="*/ 42 h 58"/>
                  <a:gd name="T50" fmla="*/ 232 w 250"/>
                  <a:gd name="T51" fmla="*/ 40 h 58"/>
                  <a:gd name="T52" fmla="*/ 230 w 250"/>
                  <a:gd name="T53" fmla="*/ 40 h 58"/>
                  <a:gd name="T54" fmla="*/ 228 w 250"/>
                  <a:gd name="T55" fmla="*/ 44 h 58"/>
                  <a:gd name="T56" fmla="*/ 226 w 250"/>
                  <a:gd name="T57" fmla="*/ 46 h 58"/>
                  <a:gd name="T58" fmla="*/ 226 w 250"/>
                  <a:gd name="T59" fmla="*/ 48 h 58"/>
                  <a:gd name="T60" fmla="*/ 226 w 250"/>
                  <a:gd name="T61" fmla="*/ 48 h 58"/>
                  <a:gd name="T62" fmla="*/ 226 w 250"/>
                  <a:gd name="T63" fmla="*/ 50 h 58"/>
                  <a:gd name="T64" fmla="*/ 226 w 250"/>
                  <a:gd name="T65" fmla="*/ 52 h 58"/>
                  <a:gd name="T66" fmla="*/ 226 w 250"/>
                  <a:gd name="T67" fmla="*/ 52 h 58"/>
                  <a:gd name="T68" fmla="*/ 224 w 250"/>
                  <a:gd name="T69" fmla="*/ 54 h 58"/>
                  <a:gd name="T70" fmla="*/ 224 w 250"/>
                  <a:gd name="T71" fmla="*/ 56 h 58"/>
                  <a:gd name="T72" fmla="*/ 222 w 250"/>
                  <a:gd name="T73" fmla="*/ 58 h 58"/>
                  <a:gd name="T74" fmla="*/ 226 w 250"/>
                  <a:gd name="T75" fmla="*/ 58 h 58"/>
                  <a:gd name="T76" fmla="*/ 228 w 250"/>
                  <a:gd name="T77" fmla="*/ 56 h 58"/>
                  <a:gd name="T78" fmla="*/ 230 w 250"/>
                  <a:gd name="T79" fmla="*/ 56 h 58"/>
                  <a:gd name="T80" fmla="*/ 234 w 250"/>
                  <a:gd name="T81" fmla="*/ 58 h 58"/>
                  <a:gd name="T82" fmla="*/ 236 w 250"/>
                  <a:gd name="T83" fmla="*/ 56 h 58"/>
                  <a:gd name="T84" fmla="*/ 236 w 250"/>
                  <a:gd name="T85" fmla="*/ 58 h 58"/>
                  <a:gd name="T86" fmla="*/ 240 w 250"/>
                  <a:gd name="T87" fmla="*/ 58 h 58"/>
                  <a:gd name="T88" fmla="*/ 242 w 250"/>
                  <a:gd name="T89" fmla="*/ 58 h 58"/>
                  <a:gd name="T90" fmla="*/ 244 w 250"/>
                  <a:gd name="T91" fmla="*/ 56 h 58"/>
                  <a:gd name="T92" fmla="*/ 244 w 250"/>
                  <a:gd name="T93" fmla="*/ 56 h 58"/>
                  <a:gd name="T94" fmla="*/ 242 w 250"/>
                  <a:gd name="T95" fmla="*/ 56 h 58"/>
                  <a:gd name="T96" fmla="*/ 240 w 250"/>
                  <a:gd name="T97" fmla="*/ 56 h 58"/>
                  <a:gd name="T98" fmla="*/ 238 w 250"/>
                  <a:gd name="T99" fmla="*/ 54 h 58"/>
                  <a:gd name="T100" fmla="*/ 238 w 250"/>
                  <a:gd name="T101" fmla="*/ 54 h 58"/>
                  <a:gd name="T102" fmla="*/ 238 w 250"/>
                  <a:gd name="T103" fmla="*/ 54 h 58"/>
                  <a:gd name="T104" fmla="*/ 240 w 250"/>
                  <a:gd name="T105" fmla="*/ 52 h 58"/>
                  <a:gd name="T106" fmla="*/ 244 w 250"/>
                  <a:gd name="T107" fmla="*/ 52 h 58"/>
                  <a:gd name="T108" fmla="*/ 244 w 250"/>
                  <a:gd name="T109" fmla="*/ 54 h 58"/>
                  <a:gd name="T110" fmla="*/ 246 w 250"/>
                  <a:gd name="T111" fmla="*/ 54 h 58"/>
                  <a:gd name="T112" fmla="*/ 246 w 250"/>
                  <a:gd name="T113" fmla="*/ 52 h 58"/>
                  <a:gd name="T114" fmla="*/ 248 w 250"/>
                  <a:gd name="T115" fmla="*/ 50 h 58"/>
                  <a:gd name="T116" fmla="*/ 250 w 250"/>
                  <a:gd name="T117"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0" h="58">
                    <a:moveTo>
                      <a:pt x="232" y="44"/>
                    </a:moveTo>
                    <a:lnTo>
                      <a:pt x="232" y="46"/>
                    </a:lnTo>
                    <a:lnTo>
                      <a:pt x="232" y="46"/>
                    </a:lnTo>
                    <a:lnTo>
                      <a:pt x="232" y="46"/>
                    </a:lnTo>
                    <a:lnTo>
                      <a:pt x="232" y="48"/>
                    </a:lnTo>
                    <a:lnTo>
                      <a:pt x="232" y="48"/>
                    </a:lnTo>
                    <a:lnTo>
                      <a:pt x="234" y="46"/>
                    </a:lnTo>
                    <a:lnTo>
                      <a:pt x="234" y="46"/>
                    </a:lnTo>
                    <a:lnTo>
                      <a:pt x="234" y="44"/>
                    </a:lnTo>
                    <a:lnTo>
                      <a:pt x="234" y="44"/>
                    </a:lnTo>
                    <a:lnTo>
                      <a:pt x="232" y="44"/>
                    </a:lnTo>
                    <a:lnTo>
                      <a:pt x="232" y="44"/>
                    </a:lnTo>
                    <a:close/>
                    <a:moveTo>
                      <a:pt x="2" y="0"/>
                    </a:moveTo>
                    <a:lnTo>
                      <a:pt x="0" y="0"/>
                    </a:lnTo>
                    <a:lnTo>
                      <a:pt x="0" y="0"/>
                    </a:lnTo>
                    <a:lnTo>
                      <a:pt x="0" y="2"/>
                    </a:lnTo>
                    <a:lnTo>
                      <a:pt x="0" y="2"/>
                    </a:lnTo>
                    <a:lnTo>
                      <a:pt x="2" y="2"/>
                    </a:lnTo>
                    <a:lnTo>
                      <a:pt x="2" y="0"/>
                    </a:lnTo>
                    <a:lnTo>
                      <a:pt x="2" y="0"/>
                    </a:lnTo>
                    <a:close/>
                    <a:moveTo>
                      <a:pt x="250" y="48"/>
                    </a:moveTo>
                    <a:lnTo>
                      <a:pt x="248" y="48"/>
                    </a:lnTo>
                    <a:lnTo>
                      <a:pt x="248" y="48"/>
                    </a:lnTo>
                    <a:lnTo>
                      <a:pt x="246" y="48"/>
                    </a:lnTo>
                    <a:lnTo>
                      <a:pt x="246" y="48"/>
                    </a:lnTo>
                    <a:lnTo>
                      <a:pt x="244" y="48"/>
                    </a:lnTo>
                    <a:lnTo>
                      <a:pt x="242" y="48"/>
                    </a:lnTo>
                    <a:lnTo>
                      <a:pt x="240" y="50"/>
                    </a:lnTo>
                    <a:lnTo>
                      <a:pt x="238" y="50"/>
                    </a:lnTo>
                    <a:lnTo>
                      <a:pt x="236" y="50"/>
                    </a:lnTo>
                    <a:lnTo>
                      <a:pt x="236" y="50"/>
                    </a:lnTo>
                    <a:lnTo>
                      <a:pt x="236" y="50"/>
                    </a:lnTo>
                    <a:lnTo>
                      <a:pt x="234" y="50"/>
                    </a:lnTo>
                    <a:lnTo>
                      <a:pt x="234" y="48"/>
                    </a:lnTo>
                    <a:lnTo>
                      <a:pt x="236" y="48"/>
                    </a:lnTo>
                    <a:lnTo>
                      <a:pt x="238" y="48"/>
                    </a:lnTo>
                    <a:lnTo>
                      <a:pt x="236" y="48"/>
                    </a:lnTo>
                    <a:lnTo>
                      <a:pt x="238" y="46"/>
                    </a:lnTo>
                    <a:lnTo>
                      <a:pt x="236" y="46"/>
                    </a:lnTo>
                    <a:lnTo>
                      <a:pt x="232" y="48"/>
                    </a:lnTo>
                    <a:lnTo>
                      <a:pt x="232" y="48"/>
                    </a:lnTo>
                    <a:lnTo>
                      <a:pt x="232" y="48"/>
                    </a:lnTo>
                    <a:lnTo>
                      <a:pt x="230" y="48"/>
                    </a:lnTo>
                    <a:lnTo>
                      <a:pt x="230" y="46"/>
                    </a:lnTo>
                    <a:lnTo>
                      <a:pt x="230" y="44"/>
                    </a:lnTo>
                    <a:lnTo>
                      <a:pt x="232" y="44"/>
                    </a:lnTo>
                    <a:lnTo>
                      <a:pt x="232" y="44"/>
                    </a:lnTo>
                    <a:lnTo>
                      <a:pt x="232" y="42"/>
                    </a:lnTo>
                    <a:lnTo>
                      <a:pt x="232" y="42"/>
                    </a:lnTo>
                    <a:lnTo>
                      <a:pt x="232" y="42"/>
                    </a:lnTo>
                    <a:lnTo>
                      <a:pt x="232" y="40"/>
                    </a:lnTo>
                    <a:lnTo>
                      <a:pt x="232" y="40"/>
                    </a:lnTo>
                    <a:lnTo>
                      <a:pt x="230" y="40"/>
                    </a:lnTo>
                    <a:lnTo>
                      <a:pt x="230" y="40"/>
                    </a:lnTo>
                    <a:lnTo>
                      <a:pt x="228" y="42"/>
                    </a:lnTo>
                    <a:lnTo>
                      <a:pt x="228" y="44"/>
                    </a:lnTo>
                    <a:lnTo>
                      <a:pt x="228" y="44"/>
                    </a:lnTo>
                    <a:lnTo>
                      <a:pt x="226" y="46"/>
                    </a:lnTo>
                    <a:lnTo>
                      <a:pt x="226" y="48"/>
                    </a:lnTo>
                    <a:lnTo>
                      <a:pt x="226" y="48"/>
                    </a:lnTo>
                    <a:lnTo>
                      <a:pt x="226" y="48"/>
                    </a:lnTo>
                    <a:lnTo>
                      <a:pt x="226" y="48"/>
                    </a:lnTo>
                    <a:lnTo>
                      <a:pt x="226" y="48"/>
                    </a:lnTo>
                    <a:lnTo>
                      <a:pt x="226" y="50"/>
                    </a:lnTo>
                    <a:lnTo>
                      <a:pt x="226" y="50"/>
                    </a:lnTo>
                    <a:lnTo>
                      <a:pt x="226" y="52"/>
                    </a:lnTo>
                    <a:lnTo>
                      <a:pt x="224" y="52"/>
                    </a:lnTo>
                    <a:lnTo>
                      <a:pt x="226" y="52"/>
                    </a:lnTo>
                    <a:lnTo>
                      <a:pt x="224" y="54"/>
                    </a:lnTo>
                    <a:lnTo>
                      <a:pt x="224" y="54"/>
                    </a:lnTo>
                    <a:lnTo>
                      <a:pt x="224" y="56"/>
                    </a:lnTo>
                    <a:lnTo>
                      <a:pt x="224" y="56"/>
                    </a:lnTo>
                    <a:lnTo>
                      <a:pt x="222" y="58"/>
                    </a:lnTo>
                    <a:lnTo>
                      <a:pt x="222" y="58"/>
                    </a:lnTo>
                    <a:lnTo>
                      <a:pt x="224" y="58"/>
                    </a:lnTo>
                    <a:lnTo>
                      <a:pt x="226" y="58"/>
                    </a:lnTo>
                    <a:lnTo>
                      <a:pt x="226" y="58"/>
                    </a:lnTo>
                    <a:lnTo>
                      <a:pt x="228" y="56"/>
                    </a:lnTo>
                    <a:lnTo>
                      <a:pt x="230" y="56"/>
                    </a:lnTo>
                    <a:lnTo>
                      <a:pt x="230" y="56"/>
                    </a:lnTo>
                    <a:lnTo>
                      <a:pt x="232" y="56"/>
                    </a:lnTo>
                    <a:lnTo>
                      <a:pt x="234" y="58"/>
                    </a:lnTo>
                    <a:lnTo>
                      <a:pt x="236" y="58"/>
                    </a:lnTo>
                    <a:lnTo>
                      <a:pt x="236" y="56"/>
                    </a:lnTo>
                    <a:lnTo>
                      <a:pt x="236" y="56"/>
                    </a:lnTo>
                    <a:lnTo>
                      <a:pt x="236" y="58"/>
                    </a:lnTo>
                    <a:lnTo>
                      <a:pt x="238" y="58"/>
                    </a:lnTo>
                    <a:lnTo>
                      <a:pt x="240" y="58"/>
                    </a:lnTo>
                    <a:lnTo>
                      <a:pt x="240" y="58"/>
                    </a:lnTo>
                    <a:lnTo>
                      <a:pt x="242" y="58"/>
                    </a:lnTo>
                    <a:lnTo>
                      <a:pt x="242" y="56"/>
                    </a:lnTo>
                    <a:lnTo>
                      <a:pt x="244" y="56"/>
                    </a:lnTo>
                    <a:lnTo>
                      <a:pt x="244" y="56"/>
                    </a:lnTo>
                    <a:lnTo>
                      <a:pt x="244" y="56"/>
                    </a:lnTo>
                    <a:lnTo>
                      <a:pt x="242" y="54"/>
                    </a:lnTo>
                    <a:lnTo>
                      <a:pt x="242" y="56"/>
                    </a:lnTo>
                    <a:lnTo>
                      <a:pt x="240" y="56"/>
                    </a:lnTo>
                    <a:lnTo>
                      <a:pt x="240" y="56"/>
                    </a:lnTo>
                    <a:lnTo>
                      <a:pt x="238" y="56"/>
                    </a:lnTo>
                    <a:lnTo>
                      <a:pt x="238" y="54"/>
                    </a:lnTo>
                    <a:lnTo>
                      <a:pt x="238" y="54"/>
                    </a:lnTo>
                    <a:lnTo>
                      <a:pt x="238" y="54"/>
                    </a:lnTo>
                    <a:lnTo>
                      <a:pt x="238" y="54"/>
                    </a:lnTo>
                    <a:lnTo>
                      <a:pt x="238" y="54"/>
                    </a:lnTo>
                    <a:lnTo>
                      <a:pt x="240" y="52"/>
                    </a:lnTo>
                    <a:lnTo>
                      <a:pt x="240" y="52"/>
                    </a:lnTo>
                    <a:lnTo>
                      <a:pt x="240" y="52"/>
                    </a:lnTo>
                    <a:lnTo>
                      <a:pt x="244" y="52"/>
                    </a:lnTo>
                    <a:lnTo>
                      <a:pt x="244" y="52"/>
                    </a:lnTo>
                    <a:lnTo>
                      <a:pt x="244" y="54"/>
                    </a:lnTo>
                    <a:lnTo>
                      <a:pt x="246" y="54"/>
                    </a:lnTo>
                    <a:lnTo>
                      <a:pt x="246" y="54"/>
                    </a:lnTo>
                    <a:lnTo>
                      <a:pt x="246" y="54"/>
                    </a:lnTo>
                    <a:lnTo>
                      <a:pt x="246" y="52"/>
                    </a:lnTo>
                    <a:lnTo>
                      <a:pt x="248" y="52"/>
                    </a:lnTo>
                    <a:lnTo>
                      <a:pt x="248" y="50"/>
                    </a:lnTo>
                    <a:lnTo>
                      <a:pt x="250" y="50"/>
                    </a:lnTo>
                    <a:lnTo>
                      <a:pt x="250" y="48"/>
                    </a:lnTo>
                    <a:lnTo>
                      <a:pt x="250" y="4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1" name="Freeform 173"/>
              <p:cNvSpPr>
                <a:spLocks noEditPoints="1"/>
              </p:cNvSpPr>
              <p:nvPr/>
            </p:nvSpPr>
            <p:spPr bwMode="auto">
              <a:xfrm>
                <a:off x="1106" y="2233"/>
                <a:ext cx="246" cy="217"/>
              </a:xfrm>
              <a:custGeom>
                <a:avLst/>
                <a:gdLst>
                  <a:gd name="T0" fmla="*/ 220 w 246"/>
                  <a:gd name="T1" fmla="*/ 217 h 217"/>
                  <a:gd name="T2" fmla="*/ 220 w 246"/>
                  <a:gd name="T3" fmla="*/ 217 h 217"/>
                  <a:gd name="T4" fmla="*/ 244 w 246"/>
                  <a:gd name="T5" fmla="*/ 175 h 217"/>
                  <a:gd name="T6" fmla="*/ 242 w 246"/>
                  <a:gd name="T7" fmla="*/ 175 h 217"/>
                  <a:gd name="T8" fmla="*/ 242 w 246"/>
                  <a:gd name="T9" fmla="*/ 175 h 217"/>
                  <a:gd name="T10" fmla="*/ 244 w 246"/>
                  <a:gd name="T11" fmla="*/ 177 h 217"/>
                  <a:gd name="T12" fmla="*/ 244 w 246"/>
                  <a:gd name="T13" fmla="*/ 175 h 217"/>
                  <a:gd name="T14" fmla="*/ 176 w 246"/>
                  <a:gd name="T15" fmla="*/ 173 h 217"/>
                  <a:gd name="T16" fmla="*/ 174 w 246"/>
                  <a:gd name="T17" fmla="*/ 173 h 217"/>
                  <a:gd name="T18" fmla="*/ 234 w 246"/>
                  <a:gd name="T19" fmla="*/ 173 h 217"/>
                  <a:gd name="T20" fmla="*/ 172 w 246"/>
                  <a:gd name="T21" fmla="*/ 169 h 217"/>
                  <a:gd name="T22" fmla="*/ 170 w 246"/>
                  <a:gd name="T23" fmla="*/ 169 h 217"/>
                  <a:gd name="T24" fmla="*/ 174 w 246"/>
                  <a:gd name="T25" fmla="*/ 171 h 217"/>
                  <a:gd name="T26" fmla="*/ 174 w 246"/>
                  <a:gd name="T27" fmla="*/ 161 h 217"/>
                  <a:gd name="T28" fmla="*/ 172 w 246"/>
                  <a:gd name="T29" fmla="*/ 163 h 217"/>
                  <a:gd name="T30" fmla="*/ 172 w 246"/>
                  <a:gd name="T31" fmla="*/ 165 h 217"/>
                  <a:gd name="T32" fmla="*/ 172 w 246"/>
                  <a:gd name="T33" fmla="*/ 163 h 217"/>
                  <a:gd name="T34" fmla="*/ 172 w 246"/>
                  <a:gd name="T35" fmla="*/ 163 h 217"/>
                  <a:gd name="T36" fmla="*/ 174 w 246"/>
                  <a:gd name="T37" fmla="*/ 161 h 217"/>
                  <a:gd name="T38" fmla="*/ 38 w 246"/>
                  <a:gd name="T39" fmla="*/ 159 h 217"/>
                  <a:gd name="T40" fmla="*/ 34 w 246"/>
                  <a:gd name="T41" fmla="*/ 159 h 217"/>
                  <a:gd name="T42" fmla="*/ 36 w 246"/>
                  <a:gd name="T43" fmla="*/ 161 h 217"/>
                  <a:gd name="T44" fmla="*/ 40 w 246"/>
                  <a:gd name="T45" fmla="*/ 163 h 217"/>
                  <a:gd name="T46" fmla="*/ 42 w 246"/>
                  <a:gd name="T47" fmla="*/ 163 h 217"/>
                  <a:gd name="T48" fmla="*/ 30 w 246"/>
                  <a:gd name="T49" fmla="*/ 157 h 217"/>
                  <a:gd name="T50" fmla="*/ 30 w 246"/>
                  <a:gd name="T51" fmla="*/ 159 h 217"/>
                  <a:gd name="T52" fmla="*/ 32 w 246"/>
                  <a:gd name="T53" fmla="*/ 157 h 217"/>
                  <a:gd name="T54" fmla="*/ 2 w 246"/>
                  <a:gd name="T55" fmla="*/ 142 h 217"/>
                  <a:gd name="T56" fmla="*/ 2 w 246"/>
                  <a:gd name="T57" fmla="*/ 146 h 217"/>
                  <a:gd name="T58" fmla="*/ 4 w 246"/>
                  <a:gd name="T59" fmla="*/ 144 h 217"/>
                  <a:gd name="T60" fmla="*/ 126 w 246"/>
                  <a:gd name="T61" fmla="*/ 140 h 217"/>
                  <a:gd name="T62" fmla="*/ 128 w 246"/>
                  <a:gd name="T63" fmla="*/ 142 h 217"/>
                  <a:gd name="T64" fmla="*/ 124 w 246"/>
                  <a:gd name="T65" fmla="*/ 140 h 217"/>
                  <a:gd name="T66" fmla="*/ 124 w 246"/>
                  <a:gd name="T67" fmla="*/ 142 h 217"/>
                  <a:gd name="T68" fmla="*/ 2 w 246"/>
                  <a:gd name="T69" fmla="*/ 140 h 217"/>
                  <a:gd name="T70" fmla="*/ 2 w 246"/>
                  <a:gd name="T71" fmla="*/ 142 h 217"/>
                  <a:gd name="T72" fmla="*/ 2 w 246"/>
                  <a:gd name="T73" fmla="*/ 140 h 217"/>
                  <a:gd name="T74" fmla="*/ 92 w 246"/>
                  <a:gd name="T75" fmla="*/ 134 h 217"/>
                  <a:gd name="T76" fmla="*/ 92 w 246"/>
                  <a:gd name="T77" fmla="*/ 132 h 217"/>
                  <a:gd name="T78" fmla="*/ 92 w 246"/>
                  <a:gd name="T79" fmla="*/ 134 h 217"/>
                  <a:gd name="T80" fmla="*/ 94 w 246"/>
                  <a:gd name="T81" fmla="*/ 136 h 217"/>
                  <a:gd name="T82" fmla="*/ 140 w 246"/>
                  <a:gd name="T83" fmla="*/ 132 h 217"/>
                  <a:gd name="T84" fmla="*/ 140 w 246"/>
                  <a:gd name="T85" fmla="*/ 130 h 217"/>
                  <a:gd name="T86" fmla="*/ 96 w 246"/>
                  <a:gd name="T87" fmla="*/ 126 h 217"/>
                  <a:gd name="T88" fmla="*/ 98 w 246"/>
                  <a:gd name="T89" fmla="*/ 128 h 217"/>
                  <a:gd name="T90" fmla="*/ 184 w 246"/>
                  <a:gd name="T91" fmla="*/ 30 h 217"/>
                  <a:gd name="T92" fmla="*/ 184 w 246"/>
                  <a:gd name="T93" fmla="*/ 32 h 217"/>
                  <a:gd name="T94" fmla="*/ 184 w 246"/>
                  <a:gd name="T95" fmla="*/ 30 h 217"/>
                  <a:gd name="T96" fmla="*/ 176 w 246"/>
                  <a:gd name="T97" fmla="*/ 22 h 217"/>
                  <a:gd name="T98" fmla="*/ 176 w 246"/>
                  <a:gd name="T99" fmla="*/ 22 h 217"/>
                  <a:gd name="T100" fmla="*/ 176 w 246"/>
                  <a:gd name="T101" fmla="*/ 20 h 217"/>
                  <a:gd name="T102" fmla="*/ 180 w 246"/>
                  <a:gd name="T103" fmla="*/ 18 h 217"/>
                  <a:gd name="T104" fmla="*/ 176 w 246"/>
                  <a:gd name="T105" fmla="*/ 18 h 217"/>
                  <a:gd name="T106" fmla="*/ 160 w 246"/>
                  <a:gd name="T107" fmla="*/ 12 h 217"/>
                  <a:gd name="T108" fmla="*/ 160 w 246"/>
                  <a:gd name="T109" fmla="*/ 10 h 217"/>
                  <a:gd name="T110" fmla="*/ 166 w 246"/>
                  <a:gd name="T111" fmla="*/ 2 h 217"/>
                  <a:gd name="T112" fmla="*/ 166 w 246"/>
                  <a:gd name="T113" fmla="*/ 4 h 217"/>
                  <a:gd name="T114" fmla="*/ 168 w 246"/>
                  <a:gd name="T115" fmla="*/ 2 h 217"/>
                  <a:gd name="T116" fmla="*/ 160 w 246"/>
                  <a:gd name="T117" fmla="*/ 2 h 217"/>
                  <a:gd name="T118" fmla="*/ 156 w 246"/>
                  <a:gd name="T119" fmla="*/ 2 h 217"/>
                  <a:gd name="T120" fmla="*/ 158 w 246"/>
                  <a:gd name="T121" fmla="*/ 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17">
                    <a:moveTo>
                      <a:pt x="218" y="215"/>
                    </a:moveTo>
                    <a:lnTo>
                      <a:pt x="218" y="217"/>
                    </a:lnTo>
                    <a:lnTo>
                      <a:pt x="220" y="217"/>
                    </a:lnTo>
                    <a:lnTo>
                      <a:pt x="220" y="217"/>
                    </a:lnTo>
                    <a:lnTo>
                      <a:pt x="220" y="217"/>
                    </a:lnTo>
                    <a:lnTo>
                      <a:pt x="220" y="217"/>
                    </a:lnTo>
                    <a:lnTo>
                      <a:pt x="220" y="217"/>
                    </a:lnTo>
                    <a:lnTo>
                      <a:pt x="218" y="215"/>
                    </a:lnTo>
                    <a:close/>
                    <a:moveTo>
                      <a:pt x="244" y="175"/>
                    </a:moveTo>
                    <a:lnTo>
                      <a:pt x="244" y="175"/>
                    </a:lnTo>
                    <a:lnTo>
                      <a:pt x="242" y="175"/>
                    </a:lnTo>
                    <a:lnTo>
                      <a:pt x="242" y="175"/>
                    </a:lnTo>
                    <a:lnTo>
                      <a:pt x="242" y="175"/>
                    </a:lnTo>
                    <a:lnTo>
                      <a:pt x="242" y="175"/>
                    </a:lnTo>
                    <a:lnTo>
                      <a:pt x="242" y="175"/>
                    </a:lnTo>
                    <a:lnTo>
                      <a:pt x="244" y="175"/>
                    </a:lnTo>
                    <a:lnTo>
                      <a:pt x="244" y="177"/>
                    </a:lnTo>
                    <a:lnTo>
                      <a:pt x="244" y="177"/>
                    </a:lnTo>
                    <a:lnTo>
                      <a:pt x="244" y="177"/>
                    </a:lnTo>
                    <a:lnTo>
                      <a:pt x="246" y="177"/>
                    </a:lnTo>
                    <a:lnTo>
                      <a:pt x="244" y="175"/>
                    </a:lnTo>
                    <a:close/>
                    <a:moveTo>
                      <a:pt x="174" y="173"/>
                    </a:moveTo>
                    <a:lnTo>
                      <a:pt x="174" y="173"/>
                    </a:lnTo>
                    <a:lnTo>
                      <a:pt x="176" y="173"/>
                    </a:lnTo>
                    <a:lnTo>
                      <a:pt x="176" y="173"/>
                    </a:lnTo>
                    <a:lnTo>
                      <a:pt x="176" y="173"/>
                    </a:lnTo>
                    <a:lnTo>
                      <a:pt x="174" y="173"/>
                    </a:lnTo>
                    <a:close/>
                    <a:moveTo>
                      <a:pt x="232" y="171"/>
                    </a:moveTo>
                    <a:lnTo>
                      <a:pt x="232" y="171"/>
                    </a:lnTo>
                    <a:lnTo>
                      <a:pt x="234" y="173"/>
                    </a:lnTo>
                    <a:lnTo>
                      <a:pt x="234" y="173"/>
                    </a:lnTo>
                    <a:lnTo>
                      <a:pt x="232" y="171"/>
                    </a:lnTo>
                    <a:close/>
                    <a:moveTo>
                      <a:pt x="172" y="169"/>
                    </a:moveTo>
                    <a:lnTo>
                      <a:pt x="172" y="167"/>
                    </a:lnTo>
                    <a:lnTo>
                      <a:pt x="170" y="167"/>
                    </a:lnTo>
                    <a:lnTo>
                      <a:pt x="170" y="169"/>
                    </a:lnTo>
                    <a:lnTo>
                      <a:pt x="172" y="169"/>
                    </a:lnTo>
                    <a:lnTo>
                      <a:pt x="172" y="171"/>
                    </a:lnTo>
                    <a:lnTo>
                      <a:pt x="174" y="171"/>
                    </a:lnTo>
                    <a:lnTo>
                      <a:pt x="174" y="169"/>
                    </a:lnTo>
                    <a:lnTo>
                      <a:pt x="172" y="169"/>
                    </a:lnTo>
                    <a:close/>
                    <a:moveTo>
                      <a:pt x="174" y="161"/>
                    </a:moveTo>
                    <a:lnTo>
                      <a:pt x="172" y="161"/>
                    </a:lnTo>
                    <a:lnTo>
                      <a:pt x="172" y="163"/>
                    </a:lnTo>
                    <a:lnTo>
                      <a:pt x="172" y="163"/>
                    </a:lnTo>
                    <a:lnTo>
                      <a:pt x="172" y="163"/>
                    </a:lnTo>
                    <a:lnTo>
                      <a:pt x="172" y="165"/>
                    </a:lnTo>
                    <a:lnTo>
                      <a:pt x="172" y="165"/>
                    </a:lnTo>
                    <a:lnTo>
                      <a:pt x="172" y="165"/>
                    </a:lnTo>
                    <a:lnTo>
                      <a:pt x="172" y="163"/>
                    </a:lnTo>
                    <a:lnTo>
                      <a:pt x="172" y="163"/>
                    </a:lnTo>
                    <a:lnTo>
                      <a:pt x="172" y="163"/>
                    </a:lnTo>
                    <a:lnTo>
                      <a:pt x="172" y="163"/>
                    </a:lnTo>
                    <a:lnTo>
                      <a:pt x="172" y="163"/>
                    </a:lnTo>
                    <a:lnTo>
                      <a:pt x="174" y="161"/>
                    </a:lnTo>
                    <a:lnTo>
                      <a:pt x="174" y="161"/>
                    </a:lnTo>
                    <a:lnTo>
                      <a:pt x="174" y="161"/>
                    </a:lnTo>
                    <a:lnTo>
                      <a:pt x="174" y="161"/>
                    </a:lnTo>
                    <a:close/>
                    <a:moveTo>
                      <a:pt x="40" y="161"/>
                    </a:moveTo>
                    <a:lnTo>
                      <a:pt x="38" y="159"/>
                    </a:lnTo>
                    <a:lnTo>
                      <a:pt x="38" y="157"/>
                    </a:lnTo>
                    <a:lnTo>
                      <a:pt x="36" y="157"/>
                    </a:lnTo>
                    <a:lnTo>
                      <a:pt x="34" y="159"/>
                    </a:lnTo>
                    <a:lnTo>
                      <a:pt x="34" y="159"/>
                    </a:lnTo>
                    <a:lnTo>
                      <a:pt x="34" y="159"/>
                    </a:lnTo>
                    <a:lnTo>
                      <a:pt x="36" y="161"/>
                    </a:lnTo>
                    <a:lnTo>
                      <a:pt x="38" y="163"/>
                    </a:lnTo>
                    <a:lnTo>
                      <a:pt x="40" y="161"/>
                    </a:lnTo>
                    <a:lnTo>
                      <a:pt x="40" y="163"/>
                    </a:lnTo>
                    <a:lnTo>
                      <a:pt x="42" y="163"/>
                    </a:lnTo>
                    <a:lnTo>
                      <a:pt x="42" y="165"/>
                    </a:lnTo>
                    <a:lnTo>
                      <a:pt x="42" y="163"/>
                    </a:lnTo>
                    <a:lnTo>
                      <a:pt x="42" y="161"/>
                    </a:lnTo>
                    <a:lnTo>
                      <a:pt x="40" y="161"/>
                    </a:lnTo>
                    <a:close/>
                    <a:moveTo>
                      <a:pt x="30" y="157"/>
                    </a:moveTo>
                    <a:lnTo>
                      <a:pt x="30" y="157"/>
                    </a:lnTo>
                    <a:lnTo>
                      <a:pt x="30" y="159"/>
                    </a:lnTo>
                    <a:lnTo>
                      <a:pt x="30" y="159"/>
                    </a:lnTo>
                    <a:lnTo>
                      <a:pt x="30" y="159"/>
                    </a:lnTo>
                    <a:lnTo>
                      <a:pt x="32" y="159"/>
                    </a:lnTo>
                    <a:lnTo>
                      <a:pt x="32" y="157"/>
                    </a:lnTo>
                    <a:lnTo>
                      <a:pt x="30" y="157"/>
                    </a:lnTo>
                    <a:lnTo>
                      <a:pt x="30" y="157"/>
                    </a:lnTo>
                    <a:close/>
                    <a:moveTo>
                      <a:pt x="2" y="142"/>
                    </a:moveTo>
                    <a:lnTo>
                      <a:pt x="2" y="144"/>
                    </a:lnTo>
                    <a:lnTo>
                      <a:pt x="2" y="146"/>
                    </a:lnTo>
                    <a:lnTo>
                      <a:pt x="2" y="146"/>
                    </a:lnTo>
                    <a:lnTo>
                      <a:pt x="4" y="146"/>
                    </a:lnTo>
                    <a:lnTo>
                      <a:pt x="4" y="146"/>
                    </a:lnTo>
                    <a:lnTo>
                      <a:pt x="4" y="144"/>
                    </a:lnTo>
                    <a:lnTo>
                      <a:pt x="2" y="142"/>
                    </a:lnTo>
                    <a:close/>
                    <a:moveTo>
                      <a:pt x="126" y="140"/>
                    </a:moveTo>
                    <a:lnTo>
                      <a:pt x="126" y="140"/>
                    </a:lnTo>
                    <a:lnTo>
                      <a:pt x="126" y="140"/>
                    </a:lnTo>
                    <a:lnTo>
                      <a:pt x="126" y="142"/>
                    </a:lnTo>
                    <a:lnTo>
                      <a:pt x="128" y="142"/>
                    </a:lnTo>
                    <a:lnTo>
                      <a:pt x="126" y="140"/>
                    </a:lnTo>
                    <a:lnTo>
                      <a:pt x="126" y="140"/>
                    </a:lnTo>
                    <a:close/>
                    <a:moveTo>
                      <a:pt x="124" y="140"/>
                    </a:moveTo>
                    <a:lnTo>
                      <a:pt x="122" y="140"/>
                    </a:lnTo>
                    <a:lnTo>
                      <a:pt x="124" y="142"/>
                    </a:lnTo>
                    <a:lnTo>
                      <a:pt x="124" y="142"/>
                    </a:lnTo>
                    <a:lnTo>
                      <a:pt x="124" y="140"/>
                    </a:lnTo>
                    <a:lnTo>
                      <a:pt x="124" y="140"/>
                    </a:lnTo>
                    <a:close/>
                    <a:moveTo>
                      <a:pt x="2" y="140"/>
                    </a:moveTo>
                    <a:lnTo>
                      <a:pt x="0" y="140"/>
                    </a:lnTo>
                    <a:lnTo>
                      <a:pt x="0" y="140"/>
                    </a:lnTo>
                    <a:lnTo>
                      <a:pt x="2" y="142"/>
                    </a:lnTo>
                    <a:lnTo>
                      <a:pt x="2" y="142"/>
                    </a:lnTo>
                    <a:lnTo>
                      <a:pt x="2" y="142"/>
                    </a:lnTo>
                    <a:lnTo>
                      <a:pt x="2" y="140"/>
                    </a:lnTo>
                    <a:lnTo>
                      <a:pt x="2" y="140"/>
                    </a:lnTo>
                    <a:close/>
                    <a:moveTo>
                      <a:pt x="94" y="134"/>
                    </a:moveTo>
                    <a:lnTo>
                      <a:pt x="92" y="134"/>
                    </a:lnTo>
                    <a:lnTo>
                      <a:pt x="92" y="132"/>
                    </a:lnTo>
                    <a:lnTo>
                      <a:pt x="90" y="132"/>
                    </a:lnTo>
                    <a:lnTo>
                      <a:pt x="92" y="132"/>
                    </a:lnTo>
                    <a:lnTo>
                      <a:pt x="92" y="132"/>
                    </a:lnTo>
                    <a:lnTo>
                      <a:pt x="92" y="134"/>
                    </a:lnTo>
                    <a:lnTo>
                      <a:pt x="92" y="134"/>
                    </a:lnTo>
                    <a:lnTo>
                      <a:pt x="92" y="136"/>
                    </a:lnTo>
                    <a:lnTo>
                      <a:pt x="94" y="136"/>
                    </a:lnTo>
                    <a:lnTo>
                      <a:pt x="94" y="136"/>
                    </a:lnTo>
                    <a:lnTo>
                      <a:pt x="94" y="136"/>
                    </a:lnTo>
                    <a:lnTo>
                      <a:pt x="94" y="134"/>
                    </a:lnTo>
                    <a:close/>
                    <a:moveTo>
                      <a:pt x="140" y="132"/>
                    </a:moveTo>
                    <a:lnTo>
                      <a:pt x="140" y="132"/>
                    </a:lnTo>
                    <a:lnTo>
                      <a:pt x="140" y="130"/>
                    </a:lnTo>
                    <a:lnTo>
                      <a:pt x="140" y="130"/>
                    </a:lnTo>
                    <a:lnTo>
                      <a:pt x="140" y="132"/>
                    </a:lnTo>
                    <a:close/>
                    <a:moveTo>
                      <a:pt x="98" y="126"/>
                    </a:moveTo>
                    <a:lnTo>
                      <a:pt x="96" y="126"/>
                    </a:lnTo>
                    <a:lnTo>
                      <a:pt x="98" y="126"/>
                    </a:lnTo>
                    <a:lnTo>
                      <a:pt x="98" y="128"/>
                    </a:lnTo>
                    <a:lnTo>
                      <a:pt x="98" y="128"/>
                    </a:lnTo>
                    <a:lnTo>
                      <a:pt x="98" y="128"/>
                    </a:lnTo>
                    <a:lnTo>
                      <a:pt x="98" y="126"/>
                    </a:lnTo>
                    <a:close/>
                    <a:moveTo>
                      <a:pt x="184" y="30"/>
                    </a:moveTo>
                    <a:lnTo>
                      <a:pt x="184" y="32"/>
                    </a:lnTo>
                    <a:lnTo>
                      <a:pt x="184" y="32"/>
                    </a:lnTo>
                    <a:lnTo>
                      <a:pt x="184" y="32"/>
                    </a:lnTo>
                    <a:lnTo>
                      <a:pt x="184" y="30"/>
                    </a:lnTo>
                    <a:lnTo>
                      <a:pt x="184" y="30"/>
                    </a:lnTo>
                    <a:lnTo>
                      <a:pt x="184" y="30"/>
                    </a:lnTo>
                    <a:close/>
                    <a:moveTo>
                      <a:pt x="176" y="22"/>
                    </a:moveTo>
                    <a:lnTo>
                      <a:pt x="176" y="22"/>
                    </a:lnTo>
                    <a:lnTo>
                      <a:pt x="176" y="22"/>
                    </a:lnTo>
                    <a:lnTo>
                      <a:pt x="176" y="22"/>
                    </a:lnTo>
                    <a:lnTo>
                      <a:pt x="176" y="22"/>
                    </a:lnTo>
                    <a:lnTo>
                      <a:pt x="176" y="22"/>
                    </a:lnTo>
                    <a:close/>
                    <a:moveTo>
                      <a:pt x="176" y="18"/>
                    </a:moveTo>
                    <a:lnTo>
                      <a:pt x="174" y="18"/>
                    </a:lnTo>
                    <a:lnTo>
                      <a:pt x="176" y="20"/>
                    </a:lnTo>
                    <a:lnTo>
                      <a:pt x="176" y="20"/>
                    </a:lnTo>
                    <a:lnTo>
                      <a:pt x="176" y="20"/>
                    </a:lnTo>
                    <a:lnTo>
                      <a:pt x="180" y="18"/>
                    </a:lnTo>
                    <a:lnTo>
                      <a:pt x="180" y="18"/>
                    </a:lnTo>
                    <a:lnTo>
                      <a:pt x="180" y="18"/>
                    </a:lnTo>
                    <a:lnTo>
                      <a:pt x="176" y="18"/>
                    </a:lnTo>
                    <a:close/>
                    <a:moveTo>
                      <a:pt x="158" y="12"/>
                    </a:moveTo>
                    <a:lnTo>
                      <a:pt x="158" y="12"/>
                    </a:lnTo>
                    <a:lnTo>
                      <a:pt x="160" y="12"/>
                    </a:lnTo>
                    <a:lnTo>
                      <a:pt x="160" y="12"/>
                    </a:lnTo>
                    <a:lnTo>
                      <a:pt x="160" y="10"/>
                    </a:lnTo>
                    <a:lnTo>
                      <a:pt x="160" y="10"/>
                    </a:lnTo>
                    <a:lnTo>
                      <a:pt x="158" y="12"/>
                    </a:lnTo>
                    <a:close/>
                    <a:moveTo>
                      <a:pt x="168" y="2"/>
                    </a:moveTo>
                    <a:lnTo>
                      <a:pt x="166" y="2"/>
                    </a:lnTo>
                    <a:lnTo>
                      <a:pt x="166" y="2"/>
                    </a:lnTo>
                    <a:lnTo>
                      <a:pt x="166" y="2"/>
                    </a:lnTo>
                    <a:lnTo>
                      <a:pt x="166" y="4"/>
                    </a:lnTo>
                    <a:lnTo>
                      <a:pt x="166" y="4"/>
                    </a:lnTo>
                    <a:lnTo>
                      <a:pt x="168" y="4"/>
                    </a:lnTo>
                    <a:lnTo>
                      <a:pt x="168" y="2"/>
                    </a:lnTo>
                    <a:lnTo>
                      <a:pt x="168" y="2"/>
                    </a:lnTo>
                    <a:close/>
                    <a:moveTo>
                      <a:pt x="160" y="2"/>
                    </a:moveTo>
                    <a:lnTo>
                      <a:pt x="160" y="2"/>
                    </a:lnTo>
                    <a:lnTo>
                      <a:pt x="158" y="2"/>
                    </a:lnTo>
                    <a:lnTo>
                      <a:pt x="156" y="0"/>
                    </a:lnTo>
                    <a:lnTo>
                      <a:pt x="156" y="2"/>
                    </a:lnTo>
                    <a:lnTo>
                      <a:pt x="156" y="2"/>
                    </a:lnTo>
                    <a:lnTo>
                      <a:pt x="156" y="4"/>
                    </a:lnTo>
                    <a:lnTo>
                      <a:pt x="158" y="4"/>
                    </a:lnTo>
                    <a:lnTo>
                      <a:pt x="158" y="4"/>
                    </a:lnTo>
                    <a:lnTo>
                      <a:pt x="160"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2" name="Freeform 174"/>
              <p:cNvSpPr>
                <a:spLocks/>
              </p:cNvSpPr>
              <p:nvPr/>
            </p:nvSpPr>
            <p:spPr bwMode="auto">
              <a:xfrm>
                <a:off x="2605" y="1973"/>
                <a:ext cx="48" cy="66"/>
              </a:xfrm>
              <a:custGeom>
                <a:avLst/>
                <a:gdLst>
                  <a:gd name="T0" fmla="*/ 48 w 48"/>
                  <a:gd name="T1" fmla="*/ 28 h 66"/>
                  <a:gd name="T2" fmla="*/ 46 w 48"/>
                  <a:gd name="T3" fmla="*/ 22 h 66"/>
                  <a:gd name="T4" fmla="*/ 44 w 48"/>
                  <a:gd name="T5" fmla="*/ 22 h 66"/>
                  <a:gd name="T6" fmla="*/ 44 w 48"/>
                  <a:gd name="T7" fmla="*/ 24 h 66"/>
                  <a:gd name="T8" fmla="*/ 42 w 48"/>
                  <a:gd name="T9" fmla="*/ 26 h 66"/>
                  <a:gd name="T10" fmla="*/ 42 w 48"/>
                  <a:gd name="T11" fmla="*/ 24 h 66"/>
                  <a:gd name="T12" fmla="*/ 42 w 48"/>
                  <a:gd name="T13" fmla="*/ 22 h 66"/>
                  <a:gd name="T14" fmla="*/ 40 w 48"/>
                  <a:gd name="T15" fmla="*/ 18 h 66"/>
                  <a:gd name="T16" fmla="*/ 38 w 48"/>
                  <a:gd name="T17" fmla="*/ 16 h 66"/>
                  <a:gd name="T18" fmla="*/ 36 w 48"/>
                  <a:gd name="T19" fmla="*/ 14 h 66"/>
                  <a:gd name="T20" fmla="*/ 28 w 48"/>
                  <a:gd name="T21" fmla="*/ 8 h 66"/>
                  <a:gd name="T22" fmla="*/ 20 w 48"/>
                  <a:gd name="T23" fmla="*/ 4 h 66"/>
                  <a:gd name="T24" fmla="*/ 12 w 48"/>
                  <a:gd name="T25" fmla="*/ 2 h 66"/>
                  <a:gd name="T26" fmla="*/ 10 w 48"/>
                  <a:gd name="T27" fmla="*/ 8 h 66"/>
                  <a:gd name="T28" fmla="*/ 8 w 48"/>
                  <a:gd name="T29" fmla="*/ 10 h 66"/>
                  <a:gd name="T30" fmla="*/ 4 w 48"/>
                  <a:gd name="T31" fmla="*/ 14 h 66"/>
                  <a:gd name="T32" fmla="*/ 4 w 48"/>
                  <a:gd name="T33" fmla="*/ 16 h 66"/>
                  <a:gd name="T34" fmla="*/ 4 w 48"/>
                  <a:gd name="T35" fmla="*/ 20 h 66"/>
                  <a:gd name="T36" fmla="*/ 4 w 48"/>
                  <a:gd name="T37" fmla="*/ 22 h 66"/>
                  <a:gd name="T38" fmla="*/ 4 w 48"/>
                  <a:gd name="T39" fmla="*/ 24 h 66"/>
                  <a:gd name="T40" fmla="*/ 4 w 48"/>
                  <a:gd name="T41" fmla="*/ 28 h 66"/>
                  <a:gd name="T42" fmla="*/ 6 w 48"/>
                  <a:gd name="T43" fmla="*/ 30 h 66"/>
                  <a:gd name="T44" fmla="*/ 6 w 48"/>
                  <a:gd name="T45" fmla="*/ 32 h 66"/>
                  <a:gd name="T46" fmla="*/ 8 w 48"/>
                  <a:gd name="T47" fmla="*/ 36 h 66"/>
                  <a:gd name="T48" fmla="*/ 10 w 48"/>
                  <a:gd name="T49" fmla="*/ 38 h 66"/>
                  <a:gd name="T50" fmla="*/ 10 w 48"/>
                  <a:gd name="T51" fmla="*/ 40 h 66"/>
                  <a:gd name="T52" fmla="*/ 10 w 48"/>
                  <a:gd name="T53" fmla="*/ 42 h 66"/>
                  <a:gd name="T54" fmla="*/ 10 w 48"/>
                  <a:gd name="T55" fmla="*/ 44 h 66"/>
                  <a:gd name="T56" fmla="*/ 8 w 48"/>
                  <a:gd name="T57" fmla="*/ 48 h 66"/>
                  <a:gd name="T58" fmla="*/ 8 w 48"/>
                  <a:gd name="T59" fmla="*/ 52 h 66"/>
                  <a:gd name="T60" fmla="*/ 6 w 48"/>
                  <a:gd name="T61" fmla="*/ 56 h 66"/>
                  <a:gd name="T62" fmla="*/ 2 w 48"/>
                  <a:gd name="T63" fmla="*/ 60 h 66"/>
                  <a:gd name="T64" fmla="*/ 2 w 48"/>
                  <a:gd name="T65" fmla="*/ 62 h 66"/>
                  <a:gd name="T66" fmla="*/ 0 w 48"/>
                  <a:gd name="T67" fmla="*/ 62 h 66"/>
                  <a:gd name="T68" fmla="*/ 2 w 48"/>
                  <a:gd name="T69" fmla="*/ 64 h 66"/>
                  <a:gd name="T70" fmla="*/ 4 w 48"/>
                  <a:gd name="T71" fmla="*/ 64 h 66"/>
                  <a:gd name="T72" fmla="*/ 6 w 48"/>
                  <a:gd name="T73" fmla="*/ 66 h 66"/>
                  <a:gd name="T74" fmla="*/ 8 w 48"/>
                  <a:gd name="T75" fmla="*/ 66 h 66"/>
                  <a:gd name="T76" fmla="*/ 12 w 48"/>
                  <a:gd name="T77" fmla="*/ 64 h 66"/>
                  <a:gd name="T78" fmla="*/ 12 w 48"/>
                  <a:gd name="T79" fmla="*/ 62 h 66"/>
                  <a:gd name="T80" fmla="*/ 14 w 48"/>
                  <a:gd name="T81" fmla="*/ 62 h 66"/>
                  <a:gd name="T82" fmla="*/ 14 w 48"/>
                  <a:gd name="T83" fmla="*/ 62 h 66"/>
                  <a:gd name="T84" fmla="*/ 18 w 48"/>
                  <a:gd name="T85" fmla="*/ 64 h 66"/>
                  <a:gd name="T86" fmla="*/ 20 w 48"/>
                  <a:gd name="T87" fmla="*/ 64 h 66"/>
                  <a:gd name="T88" fmla="*/ 20 w 48"/>
                  <a:gd name="T89" fmla="*/ 62 h 66"/>
                  <a:gd name="T90" fmla="*/ 22 w 48"/>
                  <a:gd name="T91" fmla="*/ 64 h 66"/>
                  <a:gd name="T92" fmla="*/ 24 w 48"/>
                  <a:gd name="T93" fmla="*/ 64 h 66"/>
                  <a:gd name="T94" fmla="*/ 26 w 48"/>
                  <a:gd name="T95" fmla="*/ 66 h 66"/>
                  <a:gd name="T96" fmla="*/ 28 w 48"/>
                  <a:gd name="T97" fmla="*/ 64 h 66"/>
                  <a:gd name="T98" fmla="*/ 30 w 48"/>
                  <a:gd name="T99" fmla="*/ 62 h 66"/>
                  <a:gd name="T100" fmla="*/ 32 w 48"/>
                  <a:gd name="T101" fmla="*/ 60 h 66"/>
                  <a:gd name="T102" fmla="*/ 34 w 48"/>
                  <a:gd name="T103" fmla="*/ 58 h 66"/>
                  <a:gd name="T104" fmla="*/ 34 w 48"/>
                  <a:gd name="T105" fmla="*/ 52 h 66"/>
                  <a:gd name="T106" fmla="*/ 36 w 48"/>
                  <a:gd name="T107" fmla="*/ 50 h 66"/>
                  <a:gd name="T108" fmla="*/ 36 w 48"/>
                  <a:gd name="T109" fmla="*/ 48 h 66"/>
                  <a:gd name="T110" fmla="*/ 38 w 48"/>
                  <a:gd name="T111" fmla="*/ 46 h 66"/>
                  <a:gd name="T112" fmla="*/ 40 w 48"/>
                  <a:gd name="T113" fmla="*/ 44 h 66"/>
                  <a:gd name="T114" fmla="*/ 42 w 48"/>
                  <a:gd name="T115" fmla="*/ 38 h 66"/>
                  <a:gd name="T116" fmla="*/ 44 w 48"/>
                  <a:gd name="T117" fmla="*/ 38 h 66"/>
                  <a:gd name="T118" fmla="*/ 44 w 48"/>
                  <a:gd name="T119" fmla="*/ 36 h 66"/>
                  <a:gd name="T120" fmla="*/ 46 w 48"/>
                  <a:gd name="T121" fmla="*/ 34 h 66"/>
                  <a:gd name="T122" fmla="*/ 48 w 48"/>
                  <a:gd name="T123" fmla="*/ 32 h 66"/>
                  <a:gd name="T124" fmla="*/ 48 w 48"/>
                  <a:gd name="T125" fmla="*/ 3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 h="66">
                    <a:moveTo>
                      <a:pt x="48" y="30"/>
                    </a:moveTo>
                    <a:lnTo>
                      <a:pt x="48" y="28"/>
                    </a:lnTo>
                    <a:lnTo>
                      <a:pt x="48" y="28"/>
                    </a:lnTo>
                    <a:lnTo>
                      <a:pt x="46" y="22"/>
                    </a:lnTo>
                    <a:lnTo>
                      <a:pt x="46" y="22"/>
                    </a:lnTo>
                    <a:lnTo>
                      <a:pt x="44" y="22"/>
                    </a:lnTo>
                    <a:lnTo>
                      <a:pt x="44" y="24"/>
                    </a:lnTo>
                    <a:lnTo>
                      <a:pt x="44" y="24"/>
                    </a:lnTo>
                    <a:lnTo>
                      <a:pt x="44" y="26"/>
                    </a:lnTo>
                    <a:lnTo>
                      <a:pt x="42" y="26"/>
                    </a:lnTo>
                    <a:lnTo>
                      <a:pt x="42" y="26"/>
                    </a:lnTo>
                    <a:lnTo>
                      <a:pt x="42" y="24"/>
                    </a:lnTo>
                    <a:lnTo>
                      <a:pt x="44" y="24"/>
                    </a:lnTo>
                    <a:lnTo>
                      <a:pt x="42" y="22"/>
                    </a:lnTo>
                    <a:lnTo>
                      <a:pt x="42" y="20"/>
                    </a:lnTo>
                    <a:lnTo>
                      <a:pt x="40" y="18"/>
                    </a:lnTo>
                    <a:lnTo>
                      <a:pt x="38" y="18"/>
                    </a:lnTo>
                    <a:lnTo>
                      <a:pt x="38" y="16"/>
                    </a:lnTo>
                    <a:lnTo>
                      <a:pt x="38" y="16"/>
                    </a:lnTo>
                    <a:lnTo>
                      <a:pt x="36" y="14"/>
                    </a:lnTo>
                    <a:lnTo>
                      <a:pt x="30" y="10"/>
                    </a:lnTo>
                    <a:lnTo>
                      <a:pt x="28" y="8"/>
                    </a:lnTo>
                    <a:lnTo>
                      <a:pt x="24" y="6"/>
                    </a:lnTo>
                    <a:lnTo>
                      <a:pt x="20" y="4"/>
                    </a:lnTo>
                    <a:lnTo>
                      <a:pt x="14" y="0"/>
                    </a:lnTo>
                    <a:lnTo>
                      <a:pt x="12" y="2"/>
                    </a:lnTo>
                    <a:lnTo>
                      <a:pt x="12" y="2"/>
                    </a:lnTo>
                    <a:lnTo>
                      <a:pt x="10" y="8"/>
                    </a:lnTo>
                    <a:lnTo>
                      <a:pt x="10" y="8"/>
                    </a:lnTo>
                    <a:lnTo>
                      <a:pt x="8" y="10"/>
                    </a:lnTo>
                    <a:lnTo>
                      <a:pt x="6" y="12"/>
                    </a:lnTo>
                    <a:lnTo>
                      <a:pt x="4" y="14"/>
                    </a:lnTo>
                    <a:lnTo>
                      <a:pt x="4" y="16"/>
                    </a:lnTo>
                    <a:lnTo>
                      <a:pt x="4" y="16"/>
                    </a:lnTo>
                    <a:lnTo>
                      <a:pt x="4" y="18"/>
                    </a:lnTo>
                    <a:lnTo>
                      <a:pt x="4" y="20"/>
                    </a:lnTo>
                    <a:lnTo>
                      <a:pt x="4" y="20"/>
                    </a:lnTo>
                    <a:lnTo>
                      <a:pt x="4" y="22"/>
                    </a:lnTo>
                    <a:lnTo>
                      <a:pt x="4" y="24"/>
                    </a:lnTo>
                    <a:lnTo>
                      <a:pt x="4" y="24"/>
                    </a:lnTo>
                    <a:lnTo>
                      <a:pt x="4" y="26"/>
                    </a:lnTo>
                    <a:lnTo>
                      <a:pt x="4" y="28"/>
                    </a:lnTo>
                    <a:lnTo>
                      <a:pt x="4" y="30"/>
                    </a:lnTo>
                    <a:lnTo>
                      <a:pt x="6" y="30"/>
                    </a:lnTo>
                    <a:lnTo>
                      <a:pt x="6" y="30"/>
                    </a:lnTo>
                    <a:lnTo>
                      <a:pt x="6" y="32"/>
                    </a:lnTo>
                    <a:lnTo>
                      <a:pt x="6" y="34"/>
                    </a:lnTo>
                    <a:lnTo>
                      <a:pt x="8" y="36"/>
                    </a:lnTo>
                    <a:lnTo>
                      <a:pt x="8" y="36"/>
                    </a:lnTo>
                    <a:lnTo>
                      <a:pt x="10" y="38"/>
                    </a:lnTo>
                    <a:lnTo>
                      <a:pt x="10" y="40"/>
                    </a:lnTo>
                    <a:lnTo>
                      <a:pt x="10" y="40"/>
                    </a:lnTo>
                    <a:lnTo>
                      <a:pt x="10" y="40"/>
                    </a:lnTo>
                    <a:lnTo>
                      <a:pt x="10" y="42"/>
                    </a:lnTo>
                    <a:lnTo>
                      <a:pt x="10" y="42"/>
                    </a:lnTo>
                    <a:lnTo>
                      <a:pt x="10" y="44"/>
                    </a:lnTo>
                    <a:lnTo>
                      <a:pt x="8" y="48"/>
                    </a:lnTo>
                    <a:lnTo>
                      <a:pt x="8" y="48"/>
                    </a:lnTo>
                    <a:lnTo>
                      <a:pt x="8" y="50"/>
                    </a:lnTo>
                    <a:lnTo>
                      <a:pt x="8" y="52"/>
                    </a:lnTo>
                    <a:lnTo>
                      <a:pt x="8" y="54"/>
                    </a:lnTo>
                    <a:lnTo>
                      <a:pt x="6" y="56"/>
                    </a:lnTo>
                    <a:lnTo>
                      <a:pt x="4" y="60"/>
                    </a:lnTo>
                    <a:lnTo>
                      <a:pt x="2" y="60"/>
                    </a:lnTo>
                    <a:lnTo>
                      <a:pt x="2" y="62"/>
                    </a:lnTo>
                    <a:lnTo>
                      <a:pt x="2" y="62"/>
                    </a:lnTo>
                    <a:lnTo>
                      <a:pt x="0" y="62"/>
                    </a:lnTo>
                    <a:lnTo>
                      <a:pt x="0" y="62"/>
                    </a:lnTo>
                    <a:lnTo>
                      <a:pt x="0" y="62"/>
                    </a:lnTo>
                    <a:lnTo>
                      <a:pt x="2" y="64"/>
                    </a:lnTo>
                    <a:lnTo>
                      <a:pt x="2" y="64"/>
                    </a:lnTo>
                    <a:lnTo>
                      <a:pt x="4" y="64"/>
                    </a:lnTo>
                    <a:lnTo>
                      <a:pt x="6" y="66"/>
                    </a:lnTo>
                    <a:lnTo>
                      <a:pt x="6" y="66"/>
                    </a:lnTo>
                    <a:lnTo>
                      <a:pt x="8" y="66"/>
                    </a:lnTo>
                    <a:lnTo>
                      <a:pt x="8" y="66"/>
                    </a:lnTo>
                    <a:lnTo>
                      <a:pt x="8" y="66"/>
                    </a:lnTo>
                    <a:lnTo>
                      <a:pt x="12" y="64"/>
                    </a:lnTo>
                    <a:lnTo>
                      <a:pt x="12" y="64"/>
                    </a:lnTo>
                    <a:lnTo>
                      <a:pt x="12" y="62"/>
                    </a:lnTo>
                    <a:lnTo>
                      <a:pt x="14" y="62"/>
                    </a:lnTo>
                    <a:lnTo>
                      <a:pt x="14" y="62"/>
                    </a:lnTo>
                    <a:lnTo>
                      <a:pt x="14" y="62"/>
                    </a:lnTo>
                    <a:lnTo>
                      <a:pt x="14" y="62"/>
                    </a:lnTo>
                    <a:lnTo>
                      <a:pt x="16" y="64"/>
                    </a:lnTo>
                    <a:lnTo>
                      <a:pt x="18" y="64"/>
                    </a:lnTo>
                    <a:lnTo>
                      <a:pt x="18" y="64"/>
                    </a:lnTo>
                    <a:lnTo>
                      <a:pt x="20" y="64"/>
                    </a:lnTo>
                    <a:lnTo>
                      <a:pt x="20" y="62"/>
                    </a:lnTo>
                    <a:lnTo>
                      <a:pt x="20" y="62"/>
                    </a:lnTo>
                    <a:lnTo>
                      <a:pt x="22" y="64"/>
                    </a:lnTo>
                    <a:lnTo>
                      <a:pt x="22" y="64"/>
                    </a:lnTo>
                    <a:lnTo>
                      <a:pt x="22" y="64"/>
                    </a:lnTo>
                    <a:lnTo>
                      <a:pt x="24" y="64"/>
                    </a:lnTo>
                    <a:lnTo>
                      <a:pt x="24" y="64"/>
                    </a:lnTo>
                    <a:lnTo>
                      <a:pt x="26" y="66"/>
                    </a:lnTo>
                    <a:lnTo>
                      <a:pt x="26" y="66"/>
                    </a:lnTo>
                    <a:lnTo>
                      <a:pt x="28" y="64"/>
                    </a:lnTo>
                    <a:lnTo>
                      <a:pt x="28" y="64"/>
                    </a:lnTo>
                    <a:lnTo>
                      <a:pt x="30" y="62"/>
                    </a:lnTo>
                    <a:lnTo>
                      <a:pt x="30" y="62"/>
                    </a:lnTo>
                    <a:lnTo>
                      <a:pt x="32" y="60"/>
                    </a:lnTo>
                    <a:lnTo>
                      <a:pt x="32" y="58"/>
                    </a:lnTo>
                    <a:lnTo>
                      <a:pt x="34" y="58"/>
                    </a:lnTo>
                    <a:lnTo>
                      <a:pt x="34" y="56"/>
                    </a:lnTo>
                    <a:lnTo>
                      <a:pt x="34" y="52"/>
                    </a:lnTo>
                    <a:lnTo>
                      <a:pt x="36" y="52"/>
                    </a:lnTo>
                    <a:lnTo>
                      <a:pt x="36" y="50"/>
                    </a:lnTo>
                    <a:lnTo>
                      <a:pt x="36" y="50"/>
                    </a:lnTo>
                    <a:lnTo>
                      <a:pt x="36" y="48"/>
                    </a:lnTo>
                    <a:lnTo>
                      <a:pt x="36" y="48"/>
                    </a:lnTo>
                    <a:lnTo>
                      <a:pt x="38" y="46"/>
                    </a:lnTo>
                    <a:lnTo>
                      <a:pt x="38" y="46"/>
                    </a:lnTo>
                    <a:lnTo>
                      <a:pt x="40" y="44"/>
                    </a:lnTo>
                    <a:lnTo>
                      <a:pt x="40" y="42"/>
                    </a:lnTo>
                    <a:lnTo>
                      <a:pt x="42" y="38"/>
                    </a:lnTo>
                    <a:lnTo>
                      <a:pt x="42" y="38"/>
                    </a:lnTo>
                    <a:lnTo>
                      <a:pt x="44" y="38"/>
                    </a:lnTo>
                    <a:lnTo>
                      <a:pt x="44" y="36"/>
                    </a:lnTo>
                    <a:lnTo>
                      <a:pt x="44" y="36"/>
                    </a:lnTo>
                    <a:lnTo>
                      <a:pt x="46" y="34"/>
                    </a:lnTo>
                    <a:lnTo>
                      <a:pt x="46" y="34"/>
                    </a:lnTo>
                    <a:lnTo>
                      <a:pt x="46" y="32"/>
                    </a:lnTo>
                    <a:lnTo>
                      <a:pt x="48" y="32"/>
                    </a:lnTo>
                    <a:lnTo>
                      <a:pt x="48" y="32"/>
                    </a:lnTo>
                    <a:lnTo>
                      <a:pt x="48" y="30"/>
                    </a:lnTo>
                    <a:lnTo>
                      <a:pt x="48" y="3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3" name="Freeform 175"/>
              <p:cNvSpPr>
                <a:spLocks noEditPoints="1"/>
              </p:cNvSpPr>
              <p:nvPr/>
            </p:nvSpPr>
            <p:spPr bwMode="auto">
              <a:xfrm>
                <a:off x="3423" y="1167"/>
                <a:ext cx="196" cy="170"/>
              </a:xfrm>
              <a:custGeom>
                <a:avLst/>
                <a:gdLst>
                  <a:gd name="T0" fmla="*/ 176 w 196"/>
                  <a:gd name="T1" fmla="*/ 36 h 170"/>
                  <a:gd name="T2" fmla="*/ 162 w 196"/>
                  <a:gd name="T3" fmla="*/ 34 h 170"/>
                  <a:gd name="T4" fmla="*/ 156 w 196"/>
                  <a:gd name="T5" fmla="*/ 30 h 170"/>
                  <a:gd name="T6" fmla="*/ 150 w 196"/>
                  <a:gd name="T7" fmla="*/ 28 h 170"/>
                  <a:gd name="T8" fmla="*/ 142 w 196"/>
                  <a:gd name="T9" fmla="*/ 28 h 170"/>
                  <a:gd name="T10" fmla="*/ 134 w 196"/>
                  <a:gd name="T11" fmla="*/ 22 h 170"/>
                  <a:gd name="T12" fmla="*/ 130 w 196"/>
                  <a:gd name="T13" fmla="*/ 20 h 170"/>
                  <a:gd name="T14" fmla="*/ 124 w 196"/>
                  <a:gd name="T15" fmla="*/ 16 h 170"/>
                  <a:gd name="T16" fmla="*/ 118 w 196"/>
                  <a:gd name="T17" fmla="*/ 14 h 170"/>
                  <a:gd name="T18" fmla="*/ 110 w 196"/>
                  <a:gd name="T19" fmla="*/ 6 h 170"/>
                  <a:gd name="T20" fmla="*/ 104 w 196"/>
                  <a:gd name="T21" fmla="*/ 2 h 170"/>
                  <a:gd name="T22" fmla="*/ 88 w 196"/>
                  <a:gd name="T23" fmla="*/ 14 h 170"/>
                  <a:gd name="T24" fmla="*/ 68 w 196"/>
                  <a:gd name="T25" fmla="*/ 26 h 170"/>
                  <a:gd name="T26" fmla="*/ 52 w 196"/>
                  <a:gd name="T27" fmla="*/ 30 h 170"/>
                  <a:gd name="T28" fmla="*/ 40 w 196"/>
                  <a:gd name="T29" fmla="*/ 26 h 170"/>
                  <a:gd name="T30" fmla="*/ 40 w 196"/>
                  <a:gd name="T31" fmla="*/ 42 h 170"/>
                  <a:gd name="T32" fmla="*/ 18 w 196"/>
                  <a:gd name="T33" fmla="*/ 40 h 170"/>
                  <a:gd name="T34" fmla="*/ 2 w 196"/>
                  <a:gd name="T35" fmla="*/ 48 h 170"/>
                  <a:gd name="T36" fmla="*/ 2 w 196"/>
                  <a:gd name="T37" fmla="*/ 50 h 170"/>
                  <a:gd name="T38" fmla="*/ 4 w 196"/>
                  <a:gd name="T39" fmla="*/ 56 h 170"/>
                  <a:gd name="T40" fmla="*/ 20 w 196"/>
                  <a:gd name="T41" fmla="*/ 58 h 170"/>
                  <a:gd name="T42" fmla="*/ 30 w 196"/>
                  <a:gd name="T43" fmla="*/ 62 h 170"/>
                  <a:gd name="T44" fmla="*/ 38 w 196"/>
                  <a:gd name="T45" fmla="*/ 66 h 170"/>
                  <a:gd name="T46" fmla="*/ 34 w 196"/>
                  <a:gd name="T47" fmla="*/ 74 h 170"/>
                  <a:gd name="T48" fmla="*/ 48 w 196"/>
                  <a:gd name="T49" fmla="*/ 92 h 170"/>
                  <a:gd name="T50" fmla="*/ 52 w 196"/>
                  <a:gd name="T51" fmla="*/ 104 h 170"/>
                  <a:gd name="T52" fmla="*/ 46 w 196"/>
                  <a:gd name="T53" fmla="*/ 104 h 170"/>
                  <a:gd name="T54" fmla="*/ 38 w 196"/>
                  <a:gd name="T55" fmla="*/ 134 h 170"/>
                  <a:gd name="T56" fmla="*/ 40 w 196"/>
                  <a:gd name="T57" fmla="*/ 140 h 170"/>
                  <a:gd name="T58" fmla="*/ 42 w 196"/>
                  <a:gd name="T59" fmla="*/ 140 h 170"/>
                  <a:gd name="T60" fmla="*/ 54 w 196"/>
                  <a:gd name="T61" fmla="*/ 146 h 170"/>
                  <a:gd name="T62" fmla="*/ 64 w 196"/>
                  <a:gd name="T63" fmla="*/ 148 h 170"/>
                  <a:gd name="T64" fmla="*/ 76 w 196"/>
                  <a:gd name="T65" fmla="*/ 146 h 170"/>
                  <a:gd name="T66" fmla="*/ 84 w 196"/>
                  <a:gd name="T67" fmla="*/ 150 h 170"/>
                  <a:gd name="T68" fmla="*/ 94 w 196"/>
                  <a:gd name="T69" fmla="*/ 152 h 170"/>
                  <a:gd name="T70" fmla="*/ 104 w 196"/>
                  <a:gd name="T71" fmla="*/ 152 h 170"/>
                  <a:gd name="T72" fmla="*/ 116 w 196"/>
                  <a:gd name="T73" fmla="*/ 132 h 170"/>
                  <a:gd name="T74" fmla="*/ 128 w 196"/>
                  <a:gd name="T75" fmla="*/ 136 h 170"/>
                  <a:gd name="T76" fmla="*/ 132 w 196"/>
                  <a:gd name="T77" fmla="*/ 136 h 170"/>
                  <a:gd name="T78" fmla="*/ 154 w 196"/>
                  <a:gd name="T79" fmla="*/ 138 h 170"/>
                  <a:gd name="T80" fmla="*/ 166 w 196"/>
                  <a:gd name="T81" fmla="*/ 128 h 170"/>
                  <a:gd name="T82" fmla="*/ 170 w 196"/>
                  <a:gd name="T83" fmla="*/ 124 h 170"/>
                  <a:gd name="T84" fmla="*/ 160 w 196"/>
                  <a:gd name="T85" fmla="*/ 118 h 170"/>
                  <a:gd name="T86" fmla="*/ 160 w 196"/>
                  <a:gd name="T87" fmla="*/ 110 h 170"/>
                  <a:gd name="T88" fmla="*/ 158 w 196"/>
                  <a:gd name="T89" fmla="*/ 104 h 170"/>
                  <a:gd name="T90" fmla="*/ 160 w 196"/>
                  <a:gd name="T91" fmla="*/ 94 h 170"/>
                  <a:gd name="T92" fmla="*/ 160 w 196"/>
                  <a:gd name="T93" fmla="*/ 86 h 170"/>
                  <a:gd name="T94" fmla="*/ 152 w 196"/>
                  <a:gd name="T95" fmla="*/ 82 h 170"/>
                  <a:gd name="T96" fmla="*/ 148 w 196"/>
                  <a:gd name="T97" fmla="*/ 84 h 170"/>
                  <a:gd name="T98" fmla="*/ 154 w 196"/>
                  <a:gd name="T99" fmla="*/ 76 h 170"/>
                  <a:gd name="T100" fmla="*/ 162 w 196"/>
                  <a:gd name="T101" fmla="*/ 66 h 170"/>
                  <a:gd name="T102" fmla="*/ 164 w 196"/>
                  <a:gd name="T103" fmla="*/ 64 h 170"/>
                  <a:gd name="T104" fmla="*/ 170 w 196"/>
                  <a:gd name="T105" fmla="*/ 56 h 170"/>
                  <a:gd name="T106" fmla="*/ 178 w 196"/>
                  <a:gd name="T107" fmla="*/ 38 h 170"/>
                  <a:gd name="T108" fmla="*/ 196 w 196"/>
                  <a:gd name="T109" fmla="*/ 142 h 170"/>
                  <a:gd name="T110" fmla="*/ 190 w 196"/>
                  <a:gd name="T111" fmla="*/ 146 h 170"/>
                  <a:gd name="T112" fmla="*/ 184 w 196"/>
                  <a:gd name="T113" fmla="*/ 154 h 170"/>
                  <a:gd name="T114" fmla="*/ 184 w 196"/>
                  <a:gd name="T115" fmla="*/ 160 h 170"/>
                  <a:gd name="T116" fmla="*/ 186 w 196"/>
                  <a:gd name="T117" fmla="*/ 166 h 170"/>
                  <a:gd name="T118" fmla="*/ 194 w 196"/>
                  <a:gd name="T119" fmla="*/ 16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 h="170">
                    <a:moveTo>
                      <a:pt x="46" y="92"/>
                    </a:moveTo>
                    <a:lnTo>
                      <a:pt x="46" y="90"/>
                    </a:lnTo>
                    <a:lnTo>
                      <a:pt x="44" y="88"/>
                    </a:lnTo>
                    <a:lnTo>
                      <a:pt x="44" y="88"/>
                    </a:lnTo>
                    <a:lnTo>
                      <a:pt x="44" y="88"/>
                    </a:lnTo>
                    <a:lnTo>
                      <a:pt x="44" y="88"/>
                    </a:lnTo>
                    <a:lnTo>
                      <a:pt x="44" y="90"/>
                    </a:lnTo>
                    <a:lnTo>
                      <a:pt x="46" y="92"/>
                    </a:lnTo>
                    <a:close/>
                    <a:moveTo>
                      <a:pt x="178" y="36"/>
                    </a:moveTo>
                    <a:lnTo>
                      <a:pt x="176" y="36"/>
                    </a:lnTo>
                    <a:lnTo>
                      <a:pt x="174" y="36"/>
                    </a:lnTo>
                    <a:lnTo>
                      <a:pt x="170" y="34"/>
                    </a:lnTo>
                    <a:lnTo>
                      <a:pt x="170" y="34"/>
                    </a:lnTo>
                    <a:lnTo>
                      <a:pt x="168" y="34"/>
                    </a:lnTo>
                    <a:lnTo>
                      <a:pt x="168" y="34"/>
                    </a:lnTo>
                    <a:lnTo>
                      <a:pt x="166" y="34"/>
                    </a:lnTo>
                    <a:lnTo>
                      <a:pt x="166" y="34"/>
                    </a:lnTo>
                    <a:lnTo>
                      <a:pt x="164" y="34"/>
                    </a:lnTo>
                    <a:lnTo>
                      <a:pt x="164" y="34"/>
                    </a:lnTo>
                    <a:lnTo>
                      <a:pt x="162" y="34"/>
                    </a:lnTo>
                    <a:lnTo>
                      <a:pt x="162" y="34"/>
                    </a:lnTo>
                    <a:lnTo>
                      <a:pt x="162" y="32"/>
                    </a:lnTo>
                    <a:lnTo>
                      <a:pt x="162" y="32"/>
                    </a:lnTo>
                    <a:lnTo>
                      <a:pt x="160" y="32"/>
                    </a:lnTo>
                    <a:lnTo>
                      <a:pt x="160" y="32"/>
                    </a:lnTo>
                    <a:lnTo>
                      <a:pt x="160" y="34"/>
                    </a:lnTo>
                    <a:lnTo>
                      <a:pt x="160" y="34"/>
                    </a:lnTo>
                    <a:lnTo>
                      <a:pt x="158" y="34"/>
                    </a:lnTo>
                    <a:lnTo>
                      <a:pt x="156" y="32"/>
                    </a:lnTo>
                    <a:lnTo>
                      <a:pt x="156" y="30"/>
                    </a:lnTo>
                    <a:lnTo>
                      <a:pt x="156" y="30"/>
                    </a:lnTo>
                    <a:lnTo>
                      <a:pt x="156" y="30"/>
                    </a:lnTo>
                    <a:lnTo>
                      <a:pt x="154" y="28"/>
                    </a:lnTo>
                    <a:lnTo>
                      <a:pt x="154" y="28"/>
                    </a:lnTo>
                    <a:lnTo>
                      <a:pt x="154" y="28"/>
                    </a:lnTo>
                    <a:lnTo>
                      <a:pt x="152" y="28"/>
                    </a:lnTo>
                    <a:lnTo>
                      <a:pt x="152" y="28"/>
                    </a:lnTo>
                    <a:lnTo>
                      <a:pt x="152" y="28"/>
                    </a:lnTo>
                    <a:lnTo>
                      <a:pt x="150" y="28"/>
                    </a:lnTo>
                    <a:lnTo>
                      <a:pt x="150" y="28"/>
                    </a:lnTo>
                    <a:lnTo>
                      <a:pt x="148" y="28"/>
                    </a:lnTo>
                    <a:lnTo>
                      <a:pt x="148" y="28"/>
                    </a:lnTo>
                    <a:lnTo>
                      <a:pt x="148" y="28"/>
                    </a:lnTo>
                    <a:lnTo>
                      <a:pt x="148" y="28"/>
                    </a:lnTo>
                    <a:lnTo>
                      <a:pt x="146" y="28"/>
                    </a:lnTo>
                    <a:lnTo>
                      <a:pt x="146" y="26"/>
                    </a:lnTo>
                    <a:lnTo>
                      <a:pt x="144" y="26"/>
                    </a:lnTo>
                    <a:lnTo>
                      <a:pt x="144" y="26"/>
                    </a:lnTo>
                    <a:lnTo>
                      <a:pt x="142" y="28"/>
                    </a:lnTo>
                    <a:lnTo>
                      <a:pt x="142" y="28"/>
                    </a:lnTo>
                    <a:lnTo>
                      <a:pt x="140" y="26"/>
                    </a:lnTo>
                    <a:lnTo>
                      <a:pt x="140" y="26"/>
                    </a:lnTo>
                    <a:lnTo>
                      <a:pt x="140" y="24"/>
                    </a:lnTo>
                    <a:lnTo>
                      <a:pt x="138" y="24"/>
                    </a:lnTo>
                    <a:lnTo>
                      <a:pt x="138" y="24"/>
                    </a:lnTo>
                    <a:lnTo>
                      <a:pt x="136" y="24"/>
                    </a:lnTo>
                    <a:lnTo>
                      <a:pt x="136" y="22"/>
                    </a:lnTo>
                    <a:lnTo>
                      <a:pt x="136" y="22"/>
                    </a:lnTo>
                    <a:lnTo>
                      <a:pt x="134" y="22"/>
                    </a:lnTo>
                    <a:lnTo>
                      <a:pt x="134" y="22"/>
                    </a:lnTo>
                    <a:lnTo>
                      <a:pt x="134" y="22"/>
                    </a:lnTo>
                    <a:lnTo>
                      <a:pt x="134" y="20"/>
                    </a:lnTo>
                    <a:lnTo>
                      <a:pt x="132" y="20"/>
                    </a:lnTo>
                    <a:lnTo>
                      <a:pt x="134" y="16"/>
                    </a:lnTo>
                    <a:lnTo>
                      <a:pt x="132" y="16"/>
                    </a:lnTo>
                    <a:lnTo>
                      <a:pt x="132" y="16"/>
                    </a:lnTo>
                    <a:lnTo>
                      <a:pt x="132" y="18"/>
                    </a:lnTo>
                    <a:lnTo>
                      <a:pt x="130" y="18"/>
                    </a:lnTo>
                    <a:lnTo>
                      <a:pt x="130" y="18"/>
                    </a:lnTo>
                    <a:lnTo>
                      <a:pt x="130" y="20"/>
                    </a:lnTo>
                    <a:lnTo>
                      <a:pt x="126" y="20"/>
                    </a:lnTo>
                    <a:lnTo>
                      <a:pt x="124" y="20"/>
                    </a:lnTo>
                    <a:lnTo>
                      <a:pt x="124" y="20"/>
                    </a:lnTo>
                    <a:lnTo>
                      <a:pt x="124" y="18"/>
                    </a:lnTo>
                    <a:lnTo>
                      <a:pt x="124" y="18"/>
                    </a:lnTo>
                    <a:lnTo>
                      <a:pt x="124" y="18"/>
                    </a:lnTo>
                    <a:lnTo>
                      <a:pt x="124" y="18"/>
                    </a:lnTo>
                    <a:lnTo>
                      <a:pt x="124" y="18"/>
                    </a:lnTo>
                    <a:lnTo>
                      <a:pt x="124" y="16"/>
                    </a:lnTo>
                    <a:lnTo>
                      <a:pt x="124" y="16"/>
                    </a:lnTo>
                    <a:lnTo>
                      <a:pt x="124" y="16"/>
                    </a:lnTo>
                    <a:lnTo>
                      <a:pt x="124" y="14"/>
                    </a:lnTo>
                    <a:lnTo>
                      <a:pt x="124" y="14"/>
                    </a:lnTo>
                    <a:lnTo>
                      <a:pt x="122" y="14"/>
                    </a:lnTo>
                    <a:lnTo>
                      <a:pt x="122" y="12"/>
                    </a:lnTo>
                    <a:lnTo>
                      <a:pt x="120" y="12"/>
                    </a:lnTo>
                    <a:lnTo>
                      <a:pt x="118" y="12"/>
                    </a:lnTo>
                    <a:lnTo>
                      <a:pt x="118" y="12"/>
                    </a:lnTo>
                    <a:lnTo>
                      <a:pt x="118" y="14"/>
                    </a:lnTo>
                    <a:lnTo>
                      <a:pt x="118" y="14"/>
                    </a:lnTo>
                    <a:lnTo>
                      <a:pt x="118" y="14"/>
                    </a:lnTo>
                    <a:lnTo>
                      <a:pt x="116" y="10"/>
                    </a:lnTo>
                    <a:lnTo>
                      <a:pt x="116" y="10"/>
                    </a:lnTo>
                    <a:lnTo>
                      <a:pt x="114" y="10"/>
                    </a:lnTo>
                    <a:lnTo>
                      <a:pt x="112" y="10"/>
                    </a:lnTo>
                    <a:lnTo>
                      <a:pt x="112" y="10"/>
                    </a:lnTo>
                    <a:lnTo>
                      <a:pt x="112" y="8"/>
                    </a:lnTo>
                    <a:lnTo>
                      <a:pt x="112" y="8"/>
                    </a:lnTo>
                    <a:lnTo>
                      <a:pt x="110" y="6"/>
                    </a:lnTo>
                    <a:lnTo>
                      <a:pt x="110" y="6"/>
                    </a:lnTo>
                    <a:lnTo>
                      <a:pt x="110" y="6"/>
                    </a:lnTo>
                    <a:lnTo>
                      <a:pt x="108" y="6"/>
                    </a:lnTo>
                    <a:lnTo>
                      <a:pt x="108" y="6"/>
                    </a:lnTo>
                    <a:lnTo>
                      <a:pt x="106" y="6"/>
                    </a:lnTo>
                    <a:lnTo>
                      <a:pt x="106" y="6"/>
                    </a:lnTo>
                    <a:lnTo>
                      <a:pt x="106" y="6"/>
                    </a:lnTo>
                    <a:lnTo>
                      <a:pt x="104" y="4"/>
                    </a:lnTo>
                    <a:lnTo>
                      <a:pt x="104" y="4"/>
                    </a:lnTo>
                    <a:lnTo>
                      <a:pt x="102" y="2"/>
                    </a:lnTo>
                    <a:lnTo>
                      <a:pt x="104" y="2"/>
                    </a:lnTo>
                    <a:lnTo>
                      <a:pt x="102" y="2"/>
                    </a:lnTo>
                    <a:lnTo>
                      <a:pt x="102" y="0"/>
                    </a:lnTo>
                    <a:lnTo>
                      <a:pt x="102" y="0"/>
                    </a:lnTo>
                    <a:lnTo>
                      <a:pt x="102" y="0"/>
                    </a:lnTo>
                    <a:lnTo>
                      <a:pt x="94" y="2"/>
                    </a:lnTo>
                    <a:lnTo>
                      <a:pt x="92" y="2"/>
                    </a:lnTo>
                    <a:lnTo>
                      <a:pt x="90" y="4"/>
                    </a:lnTo>
                    <a:lnTo>
                      <a:pt x="90" y="4"/>
                    </a:lnTo>
                    <a:lnTo>
                      <a:pt x="90" y="6"/>
                    </a:lnTo>
                    <a:lnTo>
                      <a:pt x="88" y="14"/>
                    </a:lnTo>
                    <a:lnTo>
                      <a:pt x="88" y="14"/>
                    </a:lnTo>
                    <a:lnTo>
                      <a:pt x="88" y="14"/>
                    </a:lnTo>
                    <a:lnTo>
                      <a:pt x="88" y="16"/>
                    </a:lnTo>
                    <a:lnTo>
                      <a:pt x="86" y="18"/>
                    </a:lnTo>
                    <a:lnTo>
                      <a:pt x="84" y="18"/>
                    </a:lnTo>
                    <a:lnTo>
                      <a:pt x="80" y="20"/>
                    </a:lnTo>
                    <a:lnTo>
                      <a:pt x="76" y="22"/>
                    </a:lnTo>
                    <a:lnTo>
                      <a:pt x="70" y="24"/>
                    </a:lnTo>
                    <a:lnTo>
                      <a:pt x="68" y="26"/>
                    </a:lnTo>
                    <a:lnTo>
                      <a:pt x="68" y="26"/>
                    </a:lnTo>
                    <a:lnTo>
                      <a:pt x="68" y="28"/>
                    </a:lnTo>
                    <a:lnTo>
                      <a:pt x="70" y="28"/>
                    </a:lnTo>
                    <a:lnTo>
                      <a:pt x="72" y="28"/>
                    </a:lnTo>
                    <a:lnTo>
                      <a:pt x="72" y="28"/>
                    </a:lnTo>
                    <a:lnTo>
                      <a:pt x="68" y="30"/>
                    </a:lnTo>
                    <a:lnTo>
                      <a:pt x="66" y="30"/>
                    </a:lnTo>
                    <a:lnTo>
                      <a:pt x="64" y="30"/>
                    </a:lnTo>
                    <a:lnTo>
                      <a:pt x="58" y="30"/>
                    </a:lnTo>
                    <a:lnTo>
                      <a:pt x="56" y="30"/>
                    </a:lnTo>
                    <a:lnTo>
                      <a:pt x="52" y="30"/>
                    </a:lnTo>
                    <a:lnTo>
                      <a:pt x="50" y="30"/>
                    </a:lnTo>
                    <a:lnTo>
                      <a:pt x="50" y="28"/>
                    </a:lnTo>
                    <a:lnTo>
                      <a:pt x="50" y="28"/>
                    </a:lnTo>
                    <a:lnTo>
                      <a:pt x="50" y="26"/>
                    </a:lnTo>
                    <a:lnTo>
                      <a:pt x="50" y="24"/>
                    </a:lnTo>
                    <a:lnTo>
                      <a:pt x="48" y="24"/>
                    </a:lnTo>
                    <a:lnTo>
                      <a:pt x="44" y="24"/>
                    </a:lnTo>
                    <a:lnTo>
                      <a:pt x="44" y="24"/>
                    </a:lnTo>
                    <a:lnTo>
                      <a:pt x="40" y="24"/>
                    </a:lnTo>
                    <a:lnTo>
                      <a:pt x="40" y="26"/>
                    </a:lnTo>
                    <a:lnTo>
                      <a:pt x="40" y="26"/>
                    </a:lnTo>
                    <a:lnTo>
                      <a:pt x="42" y="28"/>
                    </a:lnTo>
                    <a:lnTo>
                      <a:pt x="42" y="30"/>
                    </a:lnTo>
                    <a:lnTo>
                      <a:pt x="44" y="32"/>
                    </a:lnTo>
                    <a:lnTo>
                      <a:pt x="44" y="40"/>
                    </a:lnTo>
                    <a:lnTo>
                      <a:pt x="46" y="42"/>
                    </a:lnTo>
                    <a:lnTo>
                      <a:pt x="46" y="42"/>
                    </a:lnTo>
                    <a:lnTo>
                      <a:pt x="46" y="42"/>
                    </a:lnTo>
                    <a:lnTo>
                      <a:pt x="40" y="42"/>
                    </a:lnTo>
                    <a:lnTo>
                      <a:pt x="40" y="42"/>
                    </a:lnTo>
                    <a:lnTo>
                      <a:pt x="40" y="42"/>
                    </a:lnTo>
                    <a:lnTo>
                      <a:pt x="38" y="42"/>
                    </a:lnTo>
                    <a:lnTo>
                      <a:pt x="38" y="44"/>
                    </a:lnTo>
                    <a:lnTo>
                      <a:pt x="36" y="42"/>
                    </a:lnTo>
                    <a:lnTo>
                      <a:pt x="32" y="42"/>
                    </a:lnTo>
                    <a:lnTo>
                      <a:pt x="28" y="44"/>
                    </a:lnTo>
                    <a:lnTo>
                      <a:pt x="26" y="44"/>
                    </a:lnTo>
                    <a:lnTo>
                      <a:pt x="24" y="40"/>
                    </a:lnTo>
                    <a:lnTo>
                      <a:pt x="22" y="38"/>
                    </a:lnTo>
                    <a:lnTo>
                      <a:pt x="18" y="40"/>
                    </a:lnTo>
                    <a:lnTo>
                      <a:pt x="16" y="40"/>
                    </a:lnTo>
                    <a:lnTo>
                      <a:pt x="14" y="42"/>
                    </a:lnTo>
                    <a:lnTo>
                      <a:pt x="12" y="42"/>
                    </a:lnTo>
                    <a:lnTo>
                      <a:pt x="10" y="42"/>
                    </a:lnTo>
                    <a:lnTo>
                      <a:pt x="2" y="42"/>
                    </a:lnTo>
                    <a:lnTo>
                      <a:pt x="0" y="44"/>
                    </a:lnTo>
                    <a:lnTo>
                      <a:pt x="0" y="46"/>
                    </a:lnTo>
                    <a:lnTo>
                      <a:pt x="0" y="46"/>
                    </a:lnTo>
                    <a:lnTo>
                      <a:pt x="0" y="48"/>
                    </a:lnTo>
                    <a:lnTo>
                      <a:pt x="2" y="48"/>
                    </a:lnTo>
                    <a:lnTo>
                      <a:pt x="2" y="48"/>
                    </a:lnTo>
                    <a:lnTo>
                      <a:pt x="4" y="48"/>
                    </a:lnTo>
                    <a:lnTo>
                      <a:pt x="4" y="48"/>
                    </a:lnTo>
                    <a:lnTo>
                      <a:pt x="6" y="48"/>
                    </a:lnTo>
                    <a:lnTo>
                      <a:pt x="6" y="48"/>
                    </a:lnTo>
                    <a:lnTo>
                      <a:pt x="4" y="48"/>
                    </a:lnTo>
                    <a:lnTo>
                      <a:pt x="2" y="48"/>
                    </a:lnTo>
                    <a:lnTo>
                      <a:pt x="2" y="48"/>
                    </a:lnTo>
                    <a:lnTo>
                      <a:pt x="2" y="48"/>
                    </a:lnTo>
                    <a:lnTo>
                      <a:pt x="2" y="50"/>
                    </a:lnTo>
                    <a:lnTo>
                      <a:pt x="2" y="50"/>
                    </a:lnTo>
                    <a:lnTo>
                      <a:pt x="4" y="50"/>
                    </a:lnTo>
                    <a:lnTo>
                      <a:pt x="4" y="50"/>
                    </a:lnTo>
                    <a:lnTo>
                      <a:pt x="4" y="52"/>
                    </a:lnTo>
                    <a:lnTo>
                      <a:pt x="2" y="52"/>
                    </a:lnTo>
                    <a:lnTo>
                      <a:pt x="0" y="52"/>
                    </a:lnTo>
                    <a:lnTo>
                      <a:pt x="0" y="52"/>
                    </a:lnTo>
                    <a:lnTo>
                      <a:pt x="4" y="54"/>
                    </a:lnTo>
                    <a:lnTo>
                      <a:pt x="4" y="56"/>
                    </a:lnTo>
                    <a:lnTo>
                      <a:pt x="4" y="56"/>
                    </a:lnTo>
                    <a:lnTo>
                      <a:pt x="6" y="56"/>
                    </a:lnTo>
                    <a:lnTo>
                      <a:pt x="8" y="56"/>
                    </a:lnTo>
                    <a:lnTo>
                      <a:pt x="10" y="56"/>
                    </a:lnTo>
                    <a:lnTo>
                      <a:pt x="16" y="58"/>
                    </a:lnTo>
                    <a:lnTo>
                      <a:pt x="16" y="58"/>
                    </a:lnTo>
                    <a:lnTo>
                      <a:pt x="18" y="58"/>
                    </a:lnTo>
                    <a:lnTo>
                      <a:pt x="18" y="58"/>
                    </a:lnTo>
                    <a:lnTo>
                      <a:pt x="20" y="60"/>
                    </a:lnTo>
                    <a:lnTo>
                      <a:pt x="20" y="58"/>
                    </a:lnTo>
                    <a:lnTo>
                      <a:pt x="20" y="58"/>
                    </a:lnTo>
                    <a:lnTo>
                      <a:pt x="22" y="60"/>
                    </a:lnTo>
                    <a:lnTo>
                      <a:pt x="24" y="60"/>
                    </a:lnTo>
                    <a:lnTo>
                      <a:pt x="24" y="60"/>
                    </a:lnTo>
                    <a:lnTo>
                      <a:pt x="26" y="60"/>
                    </a:lnTo>
                    <a:lnTo>
                      <a:pt x="26" y="60"/>
                    </a:lnTo>
                    <a:lnTo>
                      <a:pt x="26" y="62"/>
                    </a:lnTo>
                    <a:lnTo>
                      <a:pt x="26" y="62"/>
                    </a:lnTo>
                    <a:lnTo>
                      <a:pt x="28" y="62"/>
                    </a:lnTo>
                    <a:lnTo>
                      <a:pt x="28" y="62"/>
                    </a:lnTo>
                    <a:lnTo>
                      <a:pt x="30" y="62"/>
                    </a:lnTo>
                    <a:lnTo>
                      <a:pt x="30" y="62"/>
                    </a:lnTo>
                    <a:lnTo>
                      <a:pt x="30" y="64"/>
                    </a:lnTo>
                    <a:lnTo>
                      <a:pt x="28" y="64"/>
                    </a:lnTo>
                    <a:lnTo>
                      <a:pt x="30" y="66"/>
                    </a:lnTo>
                    <a:lnTo>
                      <a:pt x="30" y="66"/>
                    </a:lnTo>
                    <a:lnTo>
                      <a:pt x="32" y="66"/>
                    </a:lnTo>
                    <a:lnTo>
                      <a:pt x="36" y="66"/>
                    </a:lnTo>
                    <a:lnTo>
                      <a:pt x="40" y="68"/>
                    </a:lnTo>
                    <a:lnTo>
                      <a:pt x="38" y="68"/>
                    </a:lnTo>
                    <a:lnTo>
                      <a:pt x="38" y="66"/>
                    </a:lnTo>
                    <a:lnTo>
                      <a:pt x="36" y="66"/>
                    </a:lnTo>
                    <a:lnTo>
                      <a:pt x="34" y="66"/>
                    </a:lnTo>
                    <a:lnTo>
                      <a:pt x="34" y="68"/>
                    </a:lnTo>
                    <a:lnTo>
                      <a:pt x="34" y="68"/>
                    </a:lnTo>
                    <a:lnTo>
                      <a:pt x="34" y="68"/>
                    </a:lnTo>
                    <a:lnTo>
                      <a:pt x="34" y="70"/>
                    </a:lnTo>
                    <a:lnTo>
                      <a:pt x="36" y="70"/>
                    </a:lnTo>
                    <a:lnTo>
                      <a:pt x="34" y="72"/>
                    </a:lnTo>
                    <a:lnTo>
                      <a:pt x="34" y="74"/>
                    </a:lnTo>
                    <a:lnTo>
                      <a:pt x="34" y="74"/>
                    </a:lnTo>
                    <a:lnTo>
                      <a:pt x="36" y="76"/>
                    </a:lnTo>
                    <a:lnTo>
                      <a:pt x="38" y="80"/>
                    </a:lnTo>
                    <a:lnTo>
                      <a:pt x="44" y="82"/>
                    </a:lnTo>
                    <a:lnTo>
                      <a:pt x="44" y="82"/>
                    </a:lnTo>
                    <a:lnTo>
                      <a:pt x="46" y="82"/>
                    </a:lnTo>
                    <a:lnTo>
                      <a:pt x="48" y="84"/>
                    </a:lnTo>
                    <a:lnTo>
                      <a:pt x="48" y="84"/>
                    </a:lnTo>
                    <a:lnTo>
                      <a:pt x="48" y="84"/>
                    </a:lnTo>
                    <a:lnTo>
                      <a:pt x="48" y="90"/>
                    </a:lnTo>
                    <a:lnTo>
                      <a:pt x="48" y="92"/>
                    </a:lnTo>
                    <a:lnTo>
                      <a:pt x="48" y="92"/>
                    </a:lnTo>
                    <a:lnTo>
                      <a:pt x="48" y="92"/>
                    </a:lnTo>
                    <a:lnTo>
                      <a:pt x="46" y="92"/>
                    </a:lnTo>
                    <a:lnTo>
                      <a:pt x="46" y="92"/>
                    </a:lnTo>
                    <a:lnTo>
                      <a:pt x="46" y="94"/>
                    </a:lnTo>
                    <a:lnTo>
                      <a:pt x="46" y="94"/>
                    </a:lnTo>
                    <a:lnTo>
                      <a:pt x="50" y="96"/>
                    </a:lnTo>
                    <a:lnTo>
                      <a:pt x="52" y="98"/>
                    </a:lnTo>
                    <a:lnTo>
                      <a:pt x="52" y="100"/>
                    </a:lnTo>
                    <a:lnTo>
                      <a:pt x="52" y="104"/>
                    </a:lnTo>
                    <a:lnTo>
                      <a:pt x="54" y="104"/>
                    </a:lnTo>
                    <a:lnTo>
                      <a:pt x="54" y="106"/>
                    </a:lnTo>
                    <a:lnTo>
                      <a:pt x="52" y="104"/>
                    </a:lnTo>
                    <a:lnTo>
                      <a:pt x="52" y="104"/>
                    </a:lnTo>
                    <a:lnTo>
                      <a:pt x="52" y="100"/>
                    </a:lnTo>
                    <a:lnTo>
                      <a:pt x="50" y="100"/>
                    </a:lnTo>
                    <a:lnTo>
                      <a:pt x="50" y="98"/>
                    </a:lnTo>
                    <a:lnTo>
                      <a:pt x="48" y="96"/>
                    </a:lnTo>
                    <a:lnTo>
                      <a:pt x="46" y="100"/>
                    </a:lnTo>
                    <a:lnTo>
                      <a:pt x="46" y="104"/>
                    </a:lnTo>
                    <a:lnTo>
                      <a:pt x="44" y="114"/>
                    </a:lnTo>
                    <a:lnTo>
                      <a:pt x="44" y="112"/>
                    </a:lnTo>
                    <a:lnTo>
                      <a:pt x="44" y="112"/>
                    </a:lnTo>
                    <a:lnTo>
                      <a:pt x="46" y="112"/>
                    </a:lnTo>
                    <a:lnTo>
                      <a:pt x="46" y="112"/>
                    </a:lnTo>
                    <a:lnTo>
                      <a:pt x="44" y="114"/>
                    </a:lnTo>
                    <a:lnTo>
                      <a:pt x="44" y="114"/>
                    </a:lnTo>
                    <a:lnTo>
                      <a:pt x="42" y="124"/>
                    </a:lnTo>
                    <a:lnTo>
                      <a:pt x="40" y="132"/>
                    </a:lnTo>
                    <a:lnTo>
                      <a:pt x="38" y="134"/>
                    </a:lnTo>
                    <a:lnTo>
                      <a:pt x="34" y="134"/>
                    </a:lnTo>
                    <a:lnTo>
                      <a:pt x="34" y="136"/>
                    </a:lnTo>
                    <a:lnTo>
                      <a:pt x="36" y="136"/>
                    </a:lnTo>
                    <a:lnTo>
                      <a:pt x="36" y="136"/>
                    </a:lnTo>
                    <a:lnTo>
                      <a:pt x="38" y="136"/>
                    </a:lnTo>
                    <a:lnTo>
                      <a:pt x="38" y="136"/>
                    </a:lnTo>
                    <a:lnTo>
                      <a:pt x="40" y="138"/>
                    </a:lnTo>
                    <a:lnTo>
                      <a:pt x="40" y="138"/>
                    </a:lnTo>
                    <a:lnTo>
                      <a:pt x="40" y="138"/>
                    </a:lnTo>
                    <a:lnTo>
                      <a:pt x="40" y="140"/>
                    </a:lnTo>
                    <a:lnTo>
                      <a:pt x="40" y="140"/>
                    </a:lnTo>
                    <a:lnTo>
                      <a:pt x="38" y="140"/>
                    </a:lnTo>
                    <a:lnTo>
                      <a:pt x="40" y="140"/>
                    </a:lnTo>
                    <a:lnTo>
                      <a:pt x="40" y="142"/>
                    </a:lnTo>
                    <a:lnTo>
                      <a:pt x="40" y="142"/>
                    </a:lnTo>
                    <a:lnTo>
                      <a:pt x="40" y="142"/>
                    </a:lnTo>
                    <a:lnTo>
                      <a:pt x="40" y="140"/>
                    </a:lnTo>
                    <a:lnTo>
                      <a:pt x="42" y="140"/>
                    </a:lnTo>
                    <a:lnTo>
                      <a:pt x="42" y="140"/>
                    </a:lnTo>
                    <a:lnTo>
                      <a:pt x="42" y="140"/>
                    </a:lnTo>
                    <a:lnTo>
                      <a:pt x="42" y="140"/>
                    </a:lnTo>
                    <a:lnTo>
                      <a:pt x="44" y="142"/>
                    </a:lnTo>
                    <a:lnTo>
                      <a:pt x="46" y="142"/>
                    </a:lnTo>
                    <a:lnTo>
                      <a:pt x="48" y="142"/>
                    </a:lnTo>
                    <a:lnTo>
                      <a:pt x="50" y="142"/>
                    </a:lnTo>
                    <a:lnTo>
                      <a:pt x="50" y="144"/>
                    </a:lnTo>
                    <a:lnTo>
                      <a:pt x="52" y="146"/>
                    </a:lnTo>
                    <a:lnTo>
                      <a:pt x="52" y="146"/>
                    </a:lnTo>
                    <a:lnTo>
                      <a:pt x="52" y="146"/>
                    </a:lnTo>
                    <a:lnTo>
                      <a:pt x="54" y="146"/>
                    </a:lnTo>
                    <a:lnTo>
                      <a:pt x="56" y="144"/>
                    </a:lnTo>
                    <a:lnTo>
                      <a:pt x="56" y="144"/>
                    </a:lnTo>
                    <a:lnTo>
                      <a:pt x="56" y="146"/>
                    </a:lnTo>
                    <a:lnTo>
                      <a:pt x="56" y="146"/>
                    </a:lnTo>
                    <a:lnTo>
                      <a:pt x="58" y="146"/>
                    </a:lnTo>
                    <a:lnTo>
                      <a:pt x="58" y="146"/>
                    </a:lnTo>
                    <a:lnTo>
                      <a:pt x="60" y="148"/>
                    </a:lnTo>
                    <a:lnTo>
                      <a:pt x="62" y="146"/>
                    </a:lnTo>
                    <a:lnTo>
                      <a:pt x="64" y="148"/>
                    </a:lnTo>
                    <a:lnTo>
                      <a:pt x="64" y="148"/>
                    </a:lnTo>
                    <a:lnTo>
                      <a:pt x="66" y="146"/>
                    </a:lnTo>
                    <a:lnTo>
                      <a:pt x="68" y="148"/>
                    </a:lnTo>
                    <a:lnTo>
                      <a:pt x="68" y="148"/>
                    </a:lnTo>
                    <a:lnTo>
                      <a:pt x="68" y="146"/>
                    </a:lnTo>
                    <a:lnTo>
                      <a:pt x="70" y="146"/>
                    </a:lnTo>
                    <a:lnTo>
                      <a:pt x="70" y="144"/>
                    </a:lnTo>
                    <a:lnTo>
                      <a:pt x="70" y="144"/>
                    </a:lnTo>
                    <a:lnTo>
                      <a:pt x="70" y="144"/>
                    </a:lnTo>
                    <a:lnTo>
                      <a:pt x="74" y="146"/>
                    </a:lnTo>
                    <a:lnTo>
                      <a:pt x="76" y="146"/>
                    </a:lnTo>
                    <a:lnTo>
                      <a:pt x="78" y="146"/>
                    </a:lnTo>
                    <a:lnTo>
                      <a:pt x="78" y="146"/>
                    </a:lnTo>
                    <a:lnTo>
                      <a:pt x="80" y="148"/>
                    </a:lnTo>
                    <a:lnTo>
                      <a:pt x="80" y="148"/>
                    </a:lnTo>
                    <a:lnTo>
                      <a:pt x="80" y="148"/>
                    </a:lnTo>
                    <a:lnTo>
                      <a:pt x="82" y="148"/>
                    </a:lnTo>
                    <a:lnTo>
                      <a:pt x="82" y="148"/>
                    </a:lnTo>
                    <a:lnTo>
                      <a:pt x="84" y="148"/>
                    </a:lnTo>
                    <a:lnTo>
                      <a:pt x="84" y="150"/>
                    </a:lnTo>
                    <a:lnTo>
                      <a:pt x="84" y="150"/>
                    </a:lnTo>
                    <a:lnTo>
                      <a:pt x="84" y="150"/>
                    </a:lnTo>
                    <a:lnTo>
                      <a:pt x="84" y="150"/>
                    </a:lnTo>
                    <a:lnTo>
                      <a:pt x="86" y="152"/>
                    </a:lnTo>
                    <a:lnTo>
                      <a:pt x="88" y="152"/>
                    </a:lnTo>
                    <a:lnTo>
                      <a:pt x="88" y="152"/>
                    </a:lnTo>
                    <a:lnTo>
                      <a:pt x="88" y="152"/>
                    </a:lnTo>
                    <a:lnTo>
                      <a:pt x="88" y="152"/>
                    </a:lnTo>
                    <a:lnTo>
                      <a:pt x="90" y="152"/>
                    </a:lnTo>
                    <a:lnTo>
                      <a:pt x="92" y="152"/>
                    </a:lnTo>
                    <a:lnTo>
                      <a:pt x="94" y="152"/>
                    </a:lnTo>
                    <a:lnTo>
                      <a:pt x="96" y="154"/>
                    </a:lnTo>
                    <a:lnTo>
                      <a:pt x="98" y="154"/>
                    </a:lnTo>
                    <a:lnTo>
                      <a:pt x="98" y="152"/>
                    </a:lnTo>
                    <a:lnTo>
                      <a:pt x="98" y="152"/>
                    </a:lnTo>
                    <a:lnTo>
                      <a:pt x="98" y="152"/>
                    </a:lnTo>
                    <a:lnTo>
                      <a:pt x="100" y="152"/>
                    </a:lnTo>
                    <a:lnTo>
                      <a:pt x="100" y="152"/>
                    </a:lnTo>
                    <a:lnTo>
                      <a:pt x="102" y="152"/>
                    </a:lnTo>
                    <a:lnTo>
                      <a:pt x="102" y="150"/>
                    </a:lnTo>
                    <a:lnTo>
                      <a:pt x="104" y="152"/>
                    </a:lnTo>
                    <a:lnTo>
                      <a:pt x="104" y="152"/>
                    </a:lnTo>
                    <a:lnTo>
                      <a:pt x="106" y="152"/>
                    </a:lnTo>
                    <a:lnTo>
                      <a:pt x="106" y="152"/>
                    </a:lnTo>
                    <a:lnTo>
                      <a:pt x="104" y="148"/>
                    </a:lnTo>
                    <a:lnTo>
                      <a:pt x="104" y="144"/>
                    </a:lnTo>
                    <a:lnTo>
                      <a:pt x="104" y="144"/>
                    </a:lnTo>
                    <a:lnTo>
                      <a:pt x="106" y="140"/>
                    </a:lnTo>
                    <a:lnTo>
                      <a:pt x="106" y="138"/>
                    </a:lnTo>
                    <a:lnTo>
                      <a:pt x="114" y="134"/>
                    </a:lnTo>
                    <a:lnTo>
                      <a:pt x="116" y="132"/>
                    </a:lnTo>
                    <a:lnTo>
                      <a:pt x="116" y="132"/>
                    </a:lnTo>
                    <a:lnTo>
                      <a:pt x="118" y="132"/>
                    </a:lnTo>
                    <a:lnTo>
                      <a:pt x="118" y="132"/>
                    </a:lnTo>
                    <a:lnTo>
                      <a:pt x="120" y="132"/>
                    </a:lnTo>
                    <a:lnTo>
                      <a:pt x="120" y="134"/>
                    </a:lnTo>
                    <a:lnTo>
                      <a:pt x="120" y="134"/>
                    </a:lnTo>
                    <a:lnTo>
                      <a:pt x="122" y="134"/>
                    </a:lnTo>
                    <a:lnTo>
                      <a:pt x="124" y="134"/>
                    </a:lnTo>
                    <a:lnTo>
                      <a:pt x="126" y="136"/>
                    </a:lnTo>
                    <a:lnTo>
                      <a:pt x="128" y="136"/>
                    </a:lnTo>
                    <a:lnTo>
                      <a:pt x="128" y="136"/>
                    </a:lnTo>
                    <a:lnTo>
                      <a:pt x="128" y="134"/>
                    </a:lnTo>
                    <a:lnTo>
                      <a:pt x="130" y="134"/>
                    </a:lnTo>
                    <a:lnTo>
                      <a:pt x="130" y="134"/>
                    </a:lnTo>
                    <a:lnTo>
                      <a:pt x="130" y="134"/>
                    </a:lnTo>
                    <a:lnTo>
                      <a:pt x="130" y="134"/>
                    </a:lnTo>
                    <a:lnTo>
                      <a:pt x="132" y="134"/>
                    </a:lnTo>
                    <a:lnTo>
                      <a:pt x="132" y="134"/>
                    </a:lnTo>
                    <a:lnTo>
                      <a:pt x="132" y="134"/>
                    </a:lnTo>
                    <a:lnTo>
                      <a:pt x="132" y="136"/>
                    </a:lnTo>
                    <a:lnTo>
                      <a:pt x="134" y="136"/>
                    </a:lnTo>
                    <a:lnTo>
                      <a:pt x="134" y="136"/>
                    </a:lnTo>
                    <a:lnTo>
                      <a:pt x="136" y="136"/>
                    </a:lnTo>
                    <a:lnTo>
                      <a:pt x="138" y="138"/>
                    </a:lnTo>
                    <a:lnTo>
                      <a:pt x="142" y="138"/>
                    </a:lnTo>
                    <a:lnTo>
                      <a:pt x="144" y="140"/>
                    </a:lnTo>
                    <a:lnTo>
                      <a:pt x="146" y="140"/>
                    </a:lnTo>
                    <a:lnTo>
                      <a:pt x="148" y="140"/>
                    </a:lnTo>
                    <a:lnTo>
                      <a:pt x="150" y="140"/>
                    </a:lnTo>
                    <a:lnTo>
                      <a:pt x="154" y="138"/>
                    </a:lnTo>
                    <a:lnTo>
                      <a:pt x="154" y="138"/>
                    </a:lnTo>
                    <a:lnTo>
                      <a:pt x="156" y="138"/>
                    </a:lnTo>
                    <a:lnTo>
                      <a:pt x="156" y="136"/>
                    </a:lnTo>
                    <a:lnTo>
                      <a:pt x="156" y="136"/>
                    </a:lnTo>
                    <a:lnTo>
                      <a:pt x="158" y="134"/>
                    </a:lnTo>
                    <a:lnTo>
                      <a:pt x="164" y="130"/>
                    </a:lnTo>
                    <a:lnTo>
                      <a:pt x="164" y="130"/>
                    </a:lnTo>
                    <a:lnTo>
                      <a:pt x="166" y="130"/>
                    </a:lnTo>
                    <a:lnTo>
                      <a:pt x="166" y="128"/>
                    </a:lnTo>
                    <a:lnTo>
                      <a:pt x="166" y="128"/>
                    </a:lnTo>
                    <a:lnTo>
                      <a:pt x="166" y="128"/>
                    </a:lnTo>
                    <a:lnTo>
                      <a:pt x="166" y="128"/>
                    </a:lnTo>
                    <a:lnTo>
                      <a:pt x="166" y="128"/>
                    </a:lnTo>
                    <a:lnTo>
                      <a:pt x="168" y="128"/>
                    </a:lnTo>
                    <a:lnTo>
                      <a:pt x="168" y="128"/>
                    </a:lnTo>
                    <a:lnTo>
                      <a:pt x="168" y="126"/>
                    </a:lnTo>
                    <a:lnTo>
                      <a:pt x="168" y="126"/>
                    </a:lnTo>
                    <a:lnTo>
                      <a:pt x="168" y="126"/>
                    </a:lnTo>
                    <a:lnTo>
                      <a:pt x="170" y="124"/>
                    </a:lnTo>
                    <a:lnTo>
                      <a:pt x="170" y="124"/>
                    </a:lnTo>
                    <a:lnTo>
                      <a:pt x="170" y="122"/>
                    </a:lnTo>
                    <a:lnTo>
                      <a:pt x="170" y="122"/>
                    </a:lnTo>
                    <a:lnTo>
                      <a:pt x="170" y="122"/>
                    </a:lnTo>
                    <a:lnTo>
                      <a:pt x="166" y="122"/>
                    </a:lnTo>
                    <a:lnTo>
                      <a:pt x="166" y="122"/>
                    </a:lnTo>
                    <a:lnTo>
                      <a:pt x="162" y="122"/>
                    </a:lnTo>
                    <a:lnTo>
                      <a:pt x="160" y="120"/>
                    </a:lnTo>
                    <a:lnTo>
                      <a:pt x="160" y="118"/>
                    </a:lnTo>
                    <a:lnTo>
                      <a:pt x="158" y="118"/>
                    </a:lnTo>
                    <a:lnTo>
                      <a:pt x="160" y="118"/>
                    </a:lnTo>
                    <a:lnTo>
                      <a:pt x="158" y="116"/>
                    </a:lnTo>
                    <a:lnTo>
                      <a:pt x="158" y="116"/>
                    </a:lnTo>
                    <a:lnTo>
                      <a:pt x="158" y="114"/>
                    </a:lnTo>
                    <a:lnTo>
                      <a:pt x="160" y="114"/>
                    </a:lnTo>
                    <a:lnTo>
                      <a:pt x="160" y="112"/>
                    </a:lnTo>
                    <a:lnTo>
                      <a:pt x="160" y="112"/>
                    </a:lnTo>
                    <a:lnTo>
                      <a:pt x="162" y="112"/>
                    </a:lnTo>
                    <a:lnTo>
                      <a:pt x="160" y="110"/>
                    </a:lnTo>
                    <a:lnTo>
                      <a:pt x="160" y="110"/>
                    </a:lnTo>
                    <a:lnTo>
                      <a:pt x="160" y="110"/>
                    </a:lnTo>
                    <a:lnTo>
                      <a:pt x="160" y="110"/>
                    </a:lnTo>
                    <a:lnTo>
                      <a:pt x="158" y="110"/>
                    </a:lnTo>
                    <a:lnTo>
                      <a:pt x="158" y="108"/>
                    </a:lnTo>
                    <a:lnTo>
                      <a:pt x="156" y="108"/>
                    </a:lnTo>
                    <a:lnTo>
                      <a:pt x="156" y="106"/>
                    </a:lnTo>
                    <a:lnTo>
                      <a:pt x="156" y="104"/>
                    </a:lnTo>
                    <a:lnTo>
                      <a:pt x="156" y="104"/>
                    </a:lnTo>
                    <a:lnTo>
                      <a:pt x="156" y="104"/>
                    </a:lnTo>
                    <a:lnTo>
                      <a:pt x="158" y="104"/>
                    </a:lnTo>
                    <a:lnTo>
                      <a:pt x="158" y="104"/>
                    </a:lnTo>
                    <a:lnTo>
                      <a:pt x="160" y="102"/>
                    </a:lnTo>
                    <a:lnTo>
                      <a:pt x="162" y="102"/>
                    </a:lnTo>
                    <a:lnTo>
                      <a:pt x="162" y="102"/>
                    </a:lnTo>
                    <a:lnTo>
                      <a:pt x="162" y="100"/>
                    </a:lnTo>
                    <a:lnTo>
                      <a:pt x="164" y="100"/>
                    </a:lnTo>
                    <a:lnTo>
                      <a:pt x="164" y="98"/>
                    </a:lnTo>
                    <a:lnTo>
                      <a:pt x="162" y="98"/>
                    </a:lnTo>
                    <a:lnTo>
                      <a:pt x="162" y="98"/>
                    </a:lnTo>
                    <a:lnTo>
                      <a:pt x="160" y="96"/>
                    </a:lnTo>
                    <a:lnTo>
                      <a:pt x="160" y="94"/>
                    </a:lnTo>
                    <a:lnTo>
                      <a:pt x="158" y="94"/>
                    </a:lnTo>
                    <a:lnTo>
                      <a:pt x="158" y="92"/>
                    </a:lnTo>
                    <a:lnTo>
                      <a:pt x="158" y="92"/>
                    </a:lnTo>
                    <a:lnTo>
                      <a:pt x="158" y="92"/>
                    </a:lnTo>
                    <a:lnTo>
                      <a:pt x="160" y="90"/>
                    </a:lnTo>
                    <a:lnTo>
                      <a:pt x="162" y="90"/>
                    </a:lnTo>
                    <a:lnTo>
                      <a:pt x="162" y="90"/>
                    </a:lnTo>
                    <a:lnTo>
                      <a:pt x="160" y="88"/>
                    </a:lnTo>
                    <a:lnTo>
                      <a:pt x="160" y="88"/>
                    </a:lnTo>
                    <a:lnTo>
                      <a:pt x="160" y="86"/>
                    </a:lnTo>
                    <a:lnTo>
                      <a:pt x="158" y="86"/>
                    </a:lnTo>
                    <a:lnTo>
                      <a:pt x="158" y="86"/>
                    </a:lnTo>
                    <a:lnTo>
                      <a:pt x="158" y="84"/>
                    </a:lnTo>
                    <a:lnTo>
                      <a:pt x="158" y="82"/>
                    </a:lnTo>
                    <a:lnTo>
                      <a:pt x="158" y="82"/>
                    </a:lnTo>
                    <a:lnTo>
                      <a:pt x="158" y="82"/>
                    </a:lnTo>
                    <a:lnTo>
                      <a:pt x="158" y="82"/>
                    </a:lnTo>
                    <a:lnTo>
                      <a:pt x="156" y="80"/>
                    </a:lnTo>
                    <a:lnTo>
                      <a:pt x="154" y="80"/>
                    </a:lnTo>
                    <a:lnTo>
                      <a:pt x="152" y="82"/>
                    </a:lnTo>
                    <a:lnTo>
                      <a:pt x="150" y="82"/>
                    </a:lnTo>
                    <a:lnTo>
                      <a:pt x="150" y="82"/>
                    </a:lnTo>
                    <a:lnTo>
                      <a:pt x="150" y="84"/>
                    </a:lnTo>
                    <a:lnTo>
                      <a:pt x="152" y="84"/>
                    </a:lnTo>
                    <a:lnTo>
                      <a:pt x="150" y="86"/>
                    </a:lnTo>
                    <a:lnTo>
                      <a:pt x="148" y="86"/>
                    </a:lnTo>
                    <a:lnTo>
                      <a:pt x="148" y="86"/>
                    </a:lnTo>
                    <a:lnTo>
                      <a:pt x="146" y="86"/>
                    </a:lnTo>
                    <a:lnTo>
                      <a:pt x="146" y="84"/>
                    </a:lnTo>
                    <a:lnTo>
                      <a:pt x="148" y="84"/>
                    </a:lnTo>
                    <a:lnTo>
                      <a:pt x="148" y="84"/>
                    </a:lnTo>
                    <a:lnTo>
                      <a:pt x="148" y="82"/>
                    </a:lnTo>
                    <a:lnTo>
                      <a:pt x="150" y="82"/>
                    </a:lnTo>
                    <a:lnTo>
                      <a:pt x="148" y="80"/>
                    </a:lnTo>
                    <a:lnTo>
                      <a:pt x="148" y="80"/>
                    </a:lnTo>
                    <a:lnTo>
                      <a:pt x="148" y="80"/>
                    </a:lnTo>
                    <a:lnTo>
                      <a:pt x="150" y="78"/>
                    </a:lnTo>
                    <a:lnTo>
                      <a:pt x="150" y="78"/>
                    </a:lnTo>
                    <a:lnTo>
                      <a:pt x="152" y="76"/>
                    </a:lnTo>
                    <a:lnTo>
                      <a:pt x="154" y="76"/>
                    </a:lnTo>
                    <a:lnTo>
                      <a:pt x="154" y="74"/>
                    </a:lnTo>
                    <a:lnTo>
                      <a:pt x="154" y="72"/>
                    </a:lnTo>
                    <a:lnTo>
                      <a:pt x="154" y="72"/>
                    </a:lnTo>
                    <a:lnTo>
                      <a:pt x="156" y="70"/>
                    </a:lnTo>
                    <a:lnTo>
                      <a:pt x="156" y="70"/>
                    </a:lnTo>
                    <a:lnTo>
                      <a:pt x="158" y="70"/>
                    </a:lnTo>
                    <a:lnTo>
                      <a:pt x="160" y="68"/>
                    </a:lnTo>
                    <a:lnTo>
                      <a:pt x="160" y="66"/>
                    </a:lnTo>
                    <a:lnTo>
                      <a:pt x="162" y="66"/>
                    </a:lnTo>
                    <a:lnTo>
                      <a:pt x="162" y="66"/>
                    </a:lnTo>
                    <a:lnTo>
                      <a:pt x="162" y="66"/>
                    </a:lnTo>
                    <a:lnTo>
                      <a:pt x="162" y="64"/>
                    </a:lnTo>
                    <a:lnTo>
                      <a:pt x="160" y="64"/>
                    </a:lnTo>
                    <a:lnTo>
                      <a:pt x="160" y="64"/>
                    </a:lnTo>
                    <a:lnTo>
                      <a:pt x="162" y="64"/>
                    </a:lnTo>
                    <a:lnTo>
                      <a:pt x="162" y="62"/>
                    </a:lnTo>
                    <a:lnTo>
                      <a:pt x="164" y="62"/>
                    </a:lnTo>
                    <a:lnTo>
                      <a:pt x="164" y="62"/>
                    </a:lnTo>
                    <a:lnTo>
                      <a:pt x="164" y="64"/>
                    </a:lnTo>
                    <a:lnTo>
                      <a:pt x="164" y="64"/>
                    </a:lnTo>
                    <a:lnTo>
                      <a:pt x="166" y="64"/>
                    </a:lnTo>
                    <a:lnTo>
                      <a:pt x="166" y="64"/>
                    </a:lnTo>
                    <a:lnTo>
                      <a:pt x="168" y="64"/>
                    </a:lnTo>
                    <a:lnTo>
                      <a:pt x="168" y="62"/>
                    </a:lnTo>
                    <a:lnTo>
                      <a:pt x="168" y="62"/>
                    </a:lnTo>
                    <a:lnTo>
                      <a:pt x="170" y="60"/>
                    </a:lnTo>
                    <a:lnTo>
                      <a:pt x="170" y="60"/>
                    </a:lnTo>
                    <a:lnTo>
                      <a:pt x="170" y="60"/>
                    </a:lnTo>
                    <a:lnTo>
                      <a:pt x="170" y="58"/>
                    </a:lnTo>
                    <a:lnTo>
                      <a:pt x="170" y="56"/>
                    </a:lnTo>
                    <a:lnTo>
                      <a:pt x="170" y="54"/>
                    </a:lnTo>
                    <a:lnTo>
                      <a:pt x="170" y="52"/>
                    </a:lnTo>
                    <a:lnTo>
                      <a:pt x="170" y="50"/>
                    </a:lnTo>
                    <a:lnTo>
                      <a:pt x="172" y="48"/>
                    </a:lnTo>
                    <a:lnTo>
                      <a:pt x="172" y="46"/>
                    </a:lnTo>
                    <a:lnTo>
                      <a:pt x="174" y="44"/>
                    </a:lnTo>
                    <a:lnTo>
                      <a:pt x="174" y="42"/>
                    </a:lnTo>
                    <a:lnTo>
                      <a:pt x="174" y="42"/>
                    </a:lnTo>
                    <a:lnTo>
                      <a:pt x="178" y="38"/>
                    </a:lnTo>
                    <a:lnTo>
                      <a:pt x="178" y="38"/>
                    </a:lnTo>
                    <a:lnTo>
                      <a:pt x="178" y="36"/>
                    </a:lnTo>
                    <a:lnTo>
                      <a:pt x="178" y="36"/>
                    </a:lnTo>
                    <a:close/>
                    <a:moveTo>
                      <a:pt x="196" y="150"/>
                    </a:moveTo>
                    <a:lnTo>
                      <a:pt x="196" y="148"/>
                    </a:lnTo>
                    <a:lnTo>
                      <a:pt x="196" y="148"/>
                    </a:lnTo>
                    <a:lnTo>
                      <a:pt x="196" y="148"/>
                    </a:lnTo>
                    <a:lnTo>
                      <a:pt x="196" y="146"/>
                    </a:lnTo>
                    <a:lnTo>
                      <a:pt x="196" y="144"/>
                    </a:lnTo>
                    <a:lnTo>
                      <a:pt x="196" y="142"/>
                    </a:lnTo>
                    <a:lnTo>
                      <a:pt x="196" y="142"/>
                    </a:lnTo>
                    <a:lnTo>
                      <a:pt x="194" y="142"/>
                    </a:lnTo>
                    <a:lnTo>
                      <a:pt x="194" y="142"/>
                    </a:lnTo>
                    <a:lnTo>
                      <a:pt x="194" y="142"/>
                    </a:lnTo>
                    <a:lnTo>
                      <a:pt x="194" y="144"/>
                    </a:lnTo>
                    <a:lnTo>
                      <a:pt x="194" y="146"/>
                    </a:lnTo>
                    <a:lnTo>
                      <a:pt x="194" y="146"/>
                    </a:lnTo>
                    <a:lnTo>
                      <a:pt x="192" y="148"/>
                    </a:lnTo>
                    <a:lnTo>
                      <a:pt x="192" y="146"/>
                    </a:lnTo>
                    <a:lnTo>
                      <a:pt x="192" y="146"/>
                    </a:lnTo>
                    <a:lnTo>
                      <a:pt x="190" y="146"/>
                    </a:lnTo>
                    <a:lnTo>
                      <a:pt x="190" y="146"/>
                    </a:lnTo>
                    <a:lnTo>
                      <a:pt x="190" y="148"/>
                    </a:lnTo>
                    <a:lnTo>
                      <a:pt x="188" y="148"/>
                    </a:lnTo>
                    <a:lnTo>
                      <a:pt x="186" y="148"/>
                    </a:lnTo>
                    <a:lnTo>
                      <a:pt x="184" y="150"/>
                    </a:lnTo>
                    <a:lnTo>
                      <a:pt x="184" y="152"/>
                    </a:lnTo>
                    <a:lnTo>
                      <a:pt x="182" y="152"/>
                    </a:lnTo>
                    <a:lnTo>
                      <a:pt x="182" y="152"/>
                    </a:lnTo>
                    <a:lnTo>
                      <a:pt x="182" y="154"/>
                    </a:lnTo>
                    <a:lnTo>
                      <a:pt x="184" y="154"/>
                    </a:lnTo>
                    <a:lnTo>
                      <a:pt x="184" y="154"/>
                    </a:lnTo>
                    <a:lnTo>
                      <a:pt x="184" y="154"/>
                    </a:lnTo>
                    <a:lnTo>
                      <a:pt x="182" y="156"/>
                    </a:lnTo>
                    <a:lnTo>
                      <a:pt x="182" y="156"/>
                    </a:lnTo>
                    <a:lnTo>
                      <a:pt x="184" y="158"/>
                    </a:lnTo>
                    <a:lnTo>
                      <a:pt x="184" y="158"/>
                    </a:lnTo>
                    <a:lnTo>
                      <a:pt x="184" y="158"/>
                    </a:lnTo>
                    <a:lnTo>
                      <a:pt x="184" y="160"/>
                    </a:lnTo>
                    <a:lnTo>
                      <a:pt x="184" y="160"/>
                    </a:lnTo>
                    <a:lnTo>
                      <a:pt x="184" y="160"/>
                    </a:lnTo>
                    <a:lnTo>
                      <a:pt x="184" y="160"/>
                    </a:lnTo>
                    <a:lnTo>
                      <a:pt x="184" y="160"/>
                    </a:lnTo>
                    <a:lnTo>
                      <a:pt x="186" y="162"/>
                    </a:lnTo>
                    <a:lnTo>
                      <a:pt x="184" y="162"/>
                    </a:lnTo>
                    <a:lnTo>
                      <a:pt x="184" y="164"/>
                    </a:lnTo>
                    <a:lnTo>
                      <a:pt x="186" y="164"/>
                    </a:lnTo>
                    <a:lnTo>
                      <a:pt x="186" y="164"/>
                    </a:lnTo>
                    <a:lnTo>
                      <a:pt x="186" y="164"/>
                    </a:lnTo>
                    <a:lnTo>
                      <a:pt x="186" y="166"/>
                    </a:lnTo>
                    <a:lnTo>
                      <a:pt x="186" y="166"/>
                    </a:lnTo>
                    <a:lnTo>
                      <a:pt x="186" y="166"/>
                    </a:lnTo>
                    <a:lnTo>
                      <a:pt x="188" y="168"/>
                    </a:lnTo>
                    <a:lnTo>
                      <a:pt x="188" y="168"/>
                    </a:lnTo>
                    <a:lnTo>
                      <a:pt x="192" y="170"/>
                    </a:lnTo>
                    <a:lnTo>
                      <a:pt x="192" y="168"/>
                    </a:lnTo>
                    <a:lnTo>
                      <a:pt x="194" y="166"/>
                    </a:lnTo>
                    <a:lnTo>
                      <a:pt x="194" y="164"/>
                    </a:lnTo>
                    <a:lnTo>
                      <a:pt x="194" y="164"/>
                    </a:lnTo>
                    <a:lnTo>
                      <a:pt x="194" y="160"/>
                    </a:lnTo>
                    <a:lnTo>
                      <a:pt x="194" y="160"/>
                    </a:lnTo>
                    <a:lnTo>
                      <a:pt x="196" y="156"/>
                    </a:lnTo>
                    <a:lnTo>
                      <a:pt x="196" y="156"/>
                    </a:lnTo>
                    <a:lnTo>
                      <a:pt x="196" y="15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4" name="Freeform 176"/>
              <p:cNvSpPr>
                <a:spLocks noEditPoints="1"/>
              </p:cNvSpPr>
              <p:nvPr/>
            </p:nvSpPr>
            <p:spPr bwMode="auto">
              <a:xfrm>
                <a:off x="3751" y="858"/>
                <a:ext cx="140" cy="163"/>
              </a:xfrm>
              <a:custGeom>
                <a:avLst/>
                <a:gdLst>
                  <a:gd name="T0" fmla="*/ 24 w 140"/>
                  <a:gd name="T1" fmla="*/ 157 h 163"/>
                  <a:gd name="T2" fmla="*/ 32 w 140"/>
                  <a:gd name="T3" fmla="*/ 153 h 163"/>
                  <a:gd name="T4" fmla="*/ 32 w 140"/>
                  <a:gd name="T5" fmla="*/ 157 h 163"/>
                  <a:gd name="T6" fmla="*/ 26 w 140"/>
                  <a:gd name="T7" fmla="*/ 151 h 163"/>
                  <a:gd name="T8" fmla="*/ 18 w 140"/>
                  <a:gd name="T9" fmla="*/ 149 h 163"/>
                  <a:gd name="T10" fmla="*/ 16 w 140"/>
                  <a:gd name="T11" fmla="*/ 109 h 163"/>
                  <a:gd name="T12" fmla="*/ 14 w 140"/>
                  <a:gd name="T13" fmla="*/ 107 h 163"/>
                  <a:gd name="T14" fmla="*/ 58 w 140"/>
                  <a:gd name="T15" fmla="*/ 79 h 163"/>
                  <a:gd name="T16" fmla="*/ 140 w 140"/>
                  <a:gd name="T17" fmla="*/ 111 h 163"/>
                  <a:gd name="T18" fmla="*/ 120 w 140"/>
                  <a:gd name="T19" fmla="*/ 99 h 163"/>
                  <a:gd name="T20" fmla="*/ 124 w 140"/>
                  <a:gd name="T21" fmla="*/ 91 h 163"/>
                  <a:gd name="T22" fmla="*/ 116 w 140"/>
                  <a:gd name="T23" fmla="*/ 83 h 163"/>
                  <a:gd name="T24" fmla="*/ 114 w 140"/>
                  <a:gd name="T25" fmla="*/ 77 h 163"/>
                  <a:gd name="T26" fmla="*/ 112 w 140"/>
                  <a:gd name="T27" fmla="*/ 68 h 163"/>
                  <a:gd name="T28" fmla="*/ 112 w 140"/>
                  <a:gd name="T29" fmla="*/ 60 h 163"/>
                  <a:gd name="T30" fmla="*/ 102 w 140"/>
                  <a:gd name="T31" fmla="*/ 48 h 163"/>
                  <a:gd name="T32" fmla="*/ 110 w 140"/>
                  <a:gd name="T33" fmla="*/ 36 h 163"/>
                  <a:gd name="T34" fmla="*/ 94 w 140"/>
                  <a:gd name="T35" fmla="*/ 20 h 163"/>
                  <a:gd name="T36" fmla="*/ 94 w 140"/>
                  <a:gd name="T37" fmla="*/ 16 h 163"/>
                  <a:gd name="T38" fmla="*/ 96 w 140"/>
                  <a:gd name="T39" fmla="*/ 6 h 163"/>
                  <a:gd name="T40" fmla="*/ 74 w 140"/>
                  <a:gd name="T41" fmla="*/ 2 h 163"/>
                  <a:gd name="T42" fmla="*/ 60 w 140"/>
                  <a:gd name="T43" fmla="*/ 6 h 163"/>
                  <a:gd name="T44" fmla="*/ 56 w 140"/>
                  <a:gd name="T45" fmla="*/ 18 h 163"/>
                  <a:gd name="T46" fmla="*/ 44 w 140"/>
                  <a:gd name="T47" fmla="*/ 22 h 163"/>
                  <a:gd name="T48" fmla="*/ 30 w 140"/>
                  <a:gd name="T49" fmla="*/ 22 h 163"/>
                  <a:gd name="T50" fmla="*/ 14 w 140"/>
                  <a:gd name="T51" fmla="*/ 14 h 163"/>
                  <a:gd name="T52" fmla="*/ 6 w 140"/>
                  <a:gd name="T53" fmla="*/ 16 h 163"/>
                  <a:gd name="T54" fmla="*/ 6 w 140"/>
                  <a:gd name="T55" fmla="*/ 18 h 163"/>
                  <a:gd name="T56" fmla="*/ 20 w 140"/>
                  <a:gd name="T57" fmla="*/ 24 h 163"/>
                  <a:gd name="T58" fmla="*/ 36 w 140"/>
                  <a:gd name="T59" fmla="*/ 32 h 163"/>
                  <a:gd name="T60" fmla="*/ 34 w 140"/>
                  <a:gd name="T61" fmla="*/ 40 h 163"/>
                  <a:gd name="T62" fmla="*/ 38 w 140"/>
                  <a:gd name="T63" fmla="*/ 44 h 163"/>
                  <a:gd name="T64" fmla="*/ 42 w 140"/>
                  <a:gd name="T65" fmla="*/ 50 h 163"/>
                  <a:gd name="T66" fmla="*/ 40 w 140"/>
                  <a:gd name="T67" fmla="*/ 58 h 163"/>
                  <a:gd name="T68" fmla="*/ 50 w 140"/>
                  <a:gd name="T69" fmla="*/ 66 h 163"/>
                  <a:gd name="T70" fmla="*/ 60 w 140"/>
                  <a:gd name="T71" fmla="*/ 70 h 163"/>
                  <a:gd name="T72" fmla="*/ 60 w 140"/>
                  <a:gd name="T73" fmla="*/ 81 h 163"/>
                  <a:gd name="T74" fmla="*/ 52 w 140"/>
                  <a:gd name="T75" fmla="*/ 85 h 163"/>
                  <a:gd name="T76" fmla="*/ 36 w 140"/>
                  <a:gd name="T77" fmla="*/ 97 h 163"/>
                  <a:gd name="T78" fmla="*/ 26 w 140"/>
                  <a:gd name="T79" fmla="*/ 103 h 163"/>
                  <a:gd name="T80" fmla="*/ 18 w 140"/>
                  <a:gd name="T81" fmla="*/ 109 h 163"/>
                  <a:gd name="T82" fmla="*/ 14 w 140"/>
                  <a:gd name="T83" fmla="*/ 119 h 163"/>
                  <a:gd name="T84" fmla="*/ 20 w 140"/>
                  <a:gd name="T85" fmla="*/ 131 h 163"/>
                  <a:gd name="T86" fmla="*/ 20 w 140"/>
                  <a:gd name="T87" fmla="*/ 135 h 163"/>
                  <a:gd name="T88" fmla="*/ 20 w 140"/>
                  <a:gd name="T89" fmla="*/ 145 h 163"/>
                  <a:gd name="T90" fmla="*/ 26 w 140"/>
                  <a:gd name="T91" fmla="*/ 151 h 163"/>
                  <a:gd name="T92" fmla="*/ 36 w 140"/>
                  <a:gd name="T93" fmla="*/ 155 h 163"/>
                  <a:gd name="T94" fmla="*/ 34 w 140"/>
                  <a:gd name="T95" fmla="*/ 159 h 163"/>
                  <a:gd name="T96" fmla="*/ 40 w 140"/>
                  <a:gd name="T97" fmla="*/ 157 h 163"/>
                  <a:gd name="T98" fmla="*/ 44 w 140"/>
                  <a:gd name="T99" fmla="*/ 161 h 163"/>
                  <a:gd name="T100" fmla="*/ 60 w 140"/>
                  <a:gd name="T101" fmla="*/ 157 h 163"/>
                  <a:gd name="T102" fmla="*/ 74 w 140"/>
                  <a:gd name="T103" fmla="*/ 155 h 163"/>
                  <a:gd name="T104" fmla="*/ 82 w 140"/>
                  <a:gd name="T105" fmla="*/ 153 h 163"/>
                  <a:gd name="T106" fmla="*/ 86 w 140"/>
                  <a:gd name="T107" fmla="*/ 153 h 163"/>
                  <a:gd name="T108" fmla="*/ 100 w 140"/>
                  <a:gd name="T109" fmla="*/ 151 h 163"/>
                  <a:gd name="T110" fmla="*/ 116 w 140"/>
                  <a:gd name="T111" fmla="*/ 139 h 163"/>
                  <a:gd name="T112" fmla="*/ 136 w 140"/>
                  <a:gd name="T113" fmla="*/ 12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163">
                    <a:moveTo>
                      <a:pt x="22" y="157"/>
                    </a:moveTo>
                    <a:lnTo>
                      <a:pt x="22" y="157"/>
                    </a:lnTo>
                    <a:lnTo>
                      <a:pt x="22" y="157"/>
                    </a:lnTo>
                    <a:lnTo>
                      <a:pt x="22" y="157"/>
                    </a:lnTo>
                    <a:lnTo>
                      <a:pt x="24" y="157"/>
                    </a:lnTo>
                    <a:lnTo>
                      <a:pt x="24" y="157"/>
                    </a:lnTo>
                    <a:lnTo>
                      <a:pt x="24" y="157"/>
                    </a:lnTo>
                    <a:lnTo>
                      <a:pt x="22" y="157"/>
                    </a:lnTo>
                    <a:close/>
                    <a:moveTo>
                      <a:pt x="24" y="157"/>
                    </a:moveTo>
                    <a:lnTo>
                      <a:pt x="24" y="157"/>
                    </a:lnTo>
                    <a:lnTo>
                      <a:pt x="24" y="157"/>
                    </a:lnTo>
                    <a:lnTo>
                      <a:pt x="26" y="157"/>
                    </a:lnTo>
                    <a:lnTo>
                      <a:pt x="26" y="155"/>
                    </a:lnTo>
                    <a:lnTo>
                      <a:pt x="24" y="155"/>
                    </a:lnTo>
                    <a:lnTo>
                      <a:pt x="24" y="157"/>
                    </a:lnTo>
                    <a:close/>
                    <a:moveTo>
                      <a:pt x="32" y="155"/>
                    </a:moveTo>
                    <a:lnTo>
                      <a:pt x="32" y="153"/>
                    </a:lnTo>
                    <a:lnTo>
                      <a:pt x="32" y="153"/>
                    </a:lnTo>
                    <a:lnTo>
                      <a:pt x="30" y="153"/>
                    </a:lnTo>
                    <a:lnTo>
                      <a:pt x="30" y="153"/>
                    </a:lnTo>
                    <a:lnTo>
                      <a:pt x="28" y="155"/>
                    </a:lnTo>
                    <a:lnTo>
                      <a:pt x="28" y="155"/>
                    </a:lnTo>
                    <a:lnTo>
                      <a:pt x="30" y="155"/>
                    </a:lnTo>
                    <a:lnTo>
                      <a:pt x="30" y="155"/>
                    </a:lnTo>
                    <a:lnTo>
                      <a:pt x="30" y="155"/>
                    </a:lnTo>
                    <a:lnTo>
                      <a:pt x="32" y="157"/>
                    </a:lnTo>
                    <a:lnTo>
                      <a:pt x="32" y="157"/>
                    </a:lnTo>
                    <a:lnTo>
                      <a:pt x="32" y="155"/>
                    </a:lnTo>
                    <a:lnTo>
                      <a:pt x="32" y="155"/>
                    </a:lnTo>
                    <a:lnTo>
                      <a:pt x="32" y="155"/>
                    </a:lnTo>
                    <a:lnTo>
                      <a:pt x="32" y="155"/>
                    </a:lnTo>
                    <a:close/>
                    <a:moveTo>
                      <a:pt x="26" y="153"/>
                    </a:moveTo>
                    <a:lnTo>
                      <a:pt x="26" y="153"/>
                    </a:lnTo>
                    <a:lnTo>
                      <a:pt x="26" y="153"/>
                    </a:lnTo>
                    <a:lnTo>
                      <a:pt x="26" y="151"/>
                    </a:lnTo>
                    <a:lnTo>
                      <a:pt x="26" y="151"/>
                    </a:lnTo>
                    <a:lnTo>
                      <a:pt x="26" y="153"/>
                    </a:lnTo>
                    <a:lnTo>
                      <a:pt x="26" y="153"/>
                    </a:lnTo>
                    <a:lnTo>
                      <a:pt x="26" y="153"/>
                    </a:lnTo>
                    <a:lnTo>
                      <a:pt x="26" y="153"/>
                    </a:lnTo>
                    <a:lnTo>
                      <a:pt x="28" y="153"/>
                    </a:lnTo>
                    <a:lnTo>
                      <a:pt x="28" y="153"/>
                    </a:lnTo>
                    <a:lnTo>
                      <a:pt x="26" y="153"/>
                    </a:lnTo>
                    <a:close/>
                    <a:moveTo>
                      <a:pt x="18" y="149"/>
                    </a:moveTo>
                    <a:lnTo>
                      <a:pt x="18" y="149"/>
                    </a:lnTo>
                    <a:lnTo>
                      <a:pt x="18" y="149"/>
                    </a:lnTo>
                    <a:lnTo>
                      <a:pt x="18" y="151"/>
                    </a:lnTo>
                    <a:lnTo>
                      <a:pt x="18" y="151"/>
                    </a:lnTo>
                    <a:lnTo>
                      <a:pt x="20" y="151"/>
                    </a:lnTo>
                    <a:lnTo>
                      <a:pt x="20" y="151"/>
                    </a:lnTo>
                    <a:lnTo>
                      <a:pt x="20" y="151"/>
                    </a:lnTo>
                    <a:lnTo>
                      <a:pt x="18" y="149"/>
                    </a:lnTo>
                    <a:lnTo>
                      <a:pt x="18" y="149"/>
                    </a:lnTo>
                    <a:close/>
                    <a:moveTo>
                      <a:pt x="16" y="109"/>
                    </a:moveTo>
                    <a:lnTo>
                      <a:pt x="16" y="107"/>
                    </a:lnTo>
                    <a:lnTo>
                      <a:pt x="16" y="107"/>
                    </a:lnTo>
                    <a:lnTo>
                      <a:pt x="16" y="107"/>
                    </a:lnTo>
                    <a:lnTo>
                      <a:pt x="16" y="107"/>
                    </a:lnTo>
                    <a:lnTo>
                      <a:pt x="16" y="107"/>
                    </a:lnTo>
                    <a:lnTo>
                      <a:pt x="16" y="107"/>
                    </a:lnTo>
                    <a:lnTo>
                      <a:pt x="16" y="107"/>
                    </a:lnTo>
                    <a:lnTo>
                      <a:pt x="14" y="107"/>
                    </a:lnTo>
                    <a:lnTo>
                      <a:pt x="14" y="107"/>
                    </a:lnTo>
                    <a:lnTo>
                      <a:pt x="14" y="107"/>
                    </a:lnTo>
                    <a:lnTo>
                      <a:pt x="14" y="107"/>
                    </a:lnTo>
                    <a:lnTo>
                      <a:pt x="12" y="107"/>
                    </a:lnTo>
                    <a:lnTo>
                      <a:pt x="14" y="107"/>
                    </a:lnTo>
                    <a:lnTo>
                      <a:pt x="14" y="109"/>
                    </a:lnTo>
                    <a:lnTo>
                      <a:pt x="16" y="109"/>
                    </a:lnTo>
                    <a:close/>
                    <a:moveTo>
                      <a:pt x="56" y="79"/>
                    </a:moveTo>
                    <a:lnTo>
                      <a:pt x="56" y="79"/>
                    </a:lnTo>
                    <a:lnTo>
                      <a:pt x="58" y="79"/>
                    </a:lnTo>
                    <a:lnTo>
                      <a:pt x="56" y="79"/>
                    </a:lnTo>
                    <a:lnTo>
                      <a:pt x="54" y="77"/>
                    </a:lnTo>
                    <a:lnTo>
                      <a:pt x="52" y="77"/>
                    </a:lnTo>
                    <a:lnTo>
                      <a:pt x="52" y="79"/>
                    </a:lnTo>
                    <a:lnTo>
                      <a:pt x="52" y="79"/>
                    </a:lnTo>
                    <a:lnTo>
                      <a:pt x="54" y="79"/>
                    </a:lnTo>
                    <a:lnTo>
                      <a:pt x="56" y="79"/>
                    </a:lnTo>
                    <a:close/>
                    <a:moveTo>
                      <a:pt x="140" y="111"/>
                    </a:moveTo>
                    <a:lnTo>
                      <a:pt x="140" y="111"/>
                    </a:lnTo>
                    <a:lnTo>
                      <a:pt x="140" y="111"/>
                    </a:lnTo>
                    <a:lnTo>
                      <a:pt x="138" y="109"/>
                    </a:lnTo>
                    <a:lnTo>
                      <a:pt x="136" y="109"/>
                    </a:lnTo>
                    <a:lnTo>
                      <a:pt x="136" y="107"/>
                    </a:lnTo>
                    <a:lnTo>
                      <a:pt x="134" y="105"/>
                    </a:lnTo>
                    <a:lnTo>
                      <a:pt x="128" y="105"/>
                    </a:lnTo>
                    <a:lnTo>
                      <a:pt x="126" y="103"/>
                    </a:lnTo>
                    <a:lnTo>
                      <a:pt x="120" y="99"/>
                    </a:lnTo>
                    <a:lnTo>
                      <a:pt x="120" y="99"/>
                    </a:lnTo>
                    <a:lnTo>
                      <a:pt x="120" y="99"/>
                    </a:lnTo>
                    <a:lnTo>
                      <a:pt x="122" y="97"/>
                    </a:lnTo>
                    <a:lnTo>
                      <a:pt x="124" y="95"/>
                    </a:lnTo>
                    <a:lnTo>
                      <a:pt x="126" y="95"/>
                    </a:lnTo>
                    <a:lnTo>
                      <a:pt x="126" y="93"/>
                    </a:lnTo>
                    <a:lnTo>
                      <a:pt x="126" y="93"/>
                    </a:lnTo>
                    <a:lnTo>
                      <a:pt x="126" y="91"/>
                    </a:lnTo>
                    <a:lnTo>
                      <a:pt x="124" y="91"/>
                    </a:lnTo>
                    <a:lnTo>
                      <a:pt x="124" y="91"/>
                    </a:lnTo>
                    <a:lnTo>
                      <a:pt x="120" y="89"/>
                    </a:lnTo>
                    <a:lnTo>
                      <a:pt x="120" y="87"/>
                    </a:lnTo>
                    <a:lnTo>
                      <a:pt x="118" y="87"/>
                    </a:lnTo>
                    <a:lnTo>
                      <a:pt x="118" y="85"/>
                    </a:lnTo>
                    <a:lnTo>
                      <a:pt x="120" y="85"/>
                    </a:lnTo>
                    <a:lnTo>
                      <a:pt x="120" y="83"/>
                    </a:lnTo>
                    <a:lnTo>
                      <a:pt x="120" y="83"/>
                    </a:lnTo>
                    <a:lnTo>
                      <a:pt x="118" y="83"/>
                    </a:lnTo>
                    <a:lnTo>
                      <a:pt x="116" y="83"/>
                    </a:lnTo>
                    <a:lnTo>
                      <a:pt x="114" y="81"/>
                    </a:lnTo>
                    <a:lnTo>
                      <a:pt x="114" y="81"/>
                    </a:lnTo>
                    <a:lnTo>
                      <a:pt x="112" y="79"/>
                    </a:lnTo>
                    <a:lnTo>
                      <a:pt x="112" y="79"/>
                    </a:lnTo>
                    <a:lnTo>
                      <a:pt x="112" y="79"/>
                    </a:lnTo>
                    <a:lnTo>
                      <a:pt x="114" y="77"/>
                    </a:lnTo>
                    <a:lnTo>
                      <a:pt x="114" y="77"/>
                    </a:lnTo>
                    <a:lnTo>
                      <a:pt x="114" y="77"/>
                    </a:lnTo>
                    <a:lnTo>
                      <a:pt x="114" y="77"/>
                    </a:lnTo>
                    <a:lnTo>
                      <a:pt x="114" y="75"/>
                    </a:lnTo>
                    <a:lnTo>
                      <a:pt x="112" y="75"/>
                    </a:lnTo>
                    <a:lnTo>
                      <a:pt x="112" y="75"/>
                    </a:lnTo>
                    <a:lnTo>
                      <a:pt x="112" y="75"/>
                    </a:lnTo>
                    <a:lnTo>
                      <a:pt x="112" y="75"/>
                    </a:lnTo>
                    <a:lnTo>
                      <a:pt x="112" y="73"/>
                    </a:lnTo>
                    <a:lnTo>
                      <a:pt x="112" y="70"/>
                    </a:lnTo>
                    <a:lnTo>
                      <a:pt x="114" y="70"/>
                    </a:lnTo>
                    <a:lnTo>
                      <a:pt x="112" y="68"/>
                    </a:lnTo>
                    <a:lnTo>
                      <a:pt x="112" y="68"/>
                    </a:lnTo>
                    <a:lnTo>
                      <a:pt x="114" y="68"/>
                    </a:lnTo>
                    <a:lnTo>
                      <a:pt x="116" y="68"/>
                    </a:lnTo>
                    <a:lnTo>
                      <a:pt x="116" y="68"/>
                    </a:lnTo>
                    <a:lnTo>
                      <a:pt x="116" y="66"/>
                    </a:lnTo>
                    <a:lnTo>
                      <a:pt x="116" y="66"/>
                    </a:lnTo>
                    <a:lnTo>
                      <a:pt x="114" y="62"/>
                    </a:lnTo>
                    <a:lnTo>
                      <a:pt x="114" y="60"/>
                    </a:lnTo>
                    <a:lnTo>
                      <a:pt x="112" y="60"/>
                    </a:lnTo>
                    <a:lnTo>
                      <a:pt x="110" y="58"/>
                    </a:lnTo>
                    <a:lnTo>
                      <a:pt x="110" y="58"/>
                    </a:lnTo>
                    <a:lnTo>
                      <a:pt x="110" y="56"/>
                    </a:lnTo>
                    <a:lnTo>
                      <a:pt x="108" y="56"/>
                    </a:lnTo>
                    <a:lnTo>
                      <a:pt x="108" y="54"/>
                    </a:lnTo>
                    <a:lnTo>
                      <a:pt x="106" y="52"/>
                    </a:lnTo>
                    <a:lnTo>
                      <a:pt x="104" y="52"/>
                    </a:lnTo>
                    <a:lnTo>
                      <a:pt x="102" y="50"/>
                    </a:lnTo>
                    <a:lnTo>
                      <a:pt x="102" y="48"/>
                    </a:lnTo>
                    <a:lnTo>
                      <a:pt x="102" y="48"/>
                    </a:lnTo>
                    <a:lnTo>
                      <a:pt x="102" y="48"/>
                    </a:lnTo>
                    <a:lnTo>
                      <a:pt x="104" y="46"/>
                    </a:lnTo>
                    <a:lnTo>
                      <a:pt x="104" y="44"/>
                    </a:lnTo>
                    <a:lnTo>
                      <a:pt x="106" y="42"/>
                    </a:lnTo>
                    <a:lnTo>
                      <a:pt x="108" y="40"/>
                    </a:lnTo>
                    <a:lnTo>
                      <a:pt x="110" y="38"/>
                    </a:lnTo>
                    <a:lnTo>
                      <a:pt x="110" y="36"/>
                    </a:lnTo>
                    <a:lnTo>
                      <a:pt x="110" y="36"/>
                    </a:lnTo>
                    <a:lnTo>
                      <a:pt x="108" y="36"/>
                    </a:lnTo>
                    <a:lnTo>
                      <a:pt x="104" y="32"/>
                    </a:lnTo>
                    <a:lnTo>
                      <a:pt x="102" y="30"/>
                    </a:lnTo>
                    <a:lnTo>
                      <a:pt x="98" y="30"/>
                    </a:lnTo>
                    <a:lnTo>
                      <a:pt x="94" y="28"/>
                    </a:lnTo>
                    <a:lnTo>
                      <a:pt x="92" y="26"/>
                    </a:lnTo>
                    <a:lnTo>
                      <a:pt x="92" y="24"/>
                    </a:lnTo>
                    <a:lnTo>
                      <a:pt x="92" y="24"/>
                    </a:lnTo>
                    <a:lnTo>
                      <a:pt x="94" y="20"/>
                    </a:lnTo>
                    <a:lnTo>
                      <a:pt x="94" y="20"/>
                    </a:lnTo>
                    <a:lnTo>
                      <a:pt x="94" y="18"/>
                    </a:lnTo>
                    <a:lnTo>
                      <a:pt x="94" y="18"/>
                    </a:lnTo>
                    <a:lnTo>
                      <a:pt x="92" y="18"/>
                    </a:lnTo>
                    <a:lnTo>
                      <a:pt x="90" y="18"/>
                    </a:lnTo>
                    <a:lnTo>
                      <a:pt x="90" y="18"/>
                    </a:lnTo>
                    <a:lnTo>
                      <a:pt x="92" y="18"/>
                    </a:lnTo>
                    <a:lnTo>
                      <a:pt x="92" y="16"/>
                    </a:lnTo>
                    <a:lnTo>
                      <a:pt x="94" y="16"/>
                    </a:lnTo>
                    <a:lnTo>
                      <a:pt x="96" y="16"/>
                    </a:lnTo>
                    <a:lnTo>
                      <a:pt x="94" y="16"/>
                    </a:lnTo>
                    <a:lnTo>
                      <a:pt x="94" y="14"/>
                    </a:lnTo>
                    <a:lnTo>
                      <a:pt x="94" y="14"/>
                    </a:lnTo>
                    <a:lnTo>
                      <a:pt x="96" y="12"/>
                    </a:lnTo>
                    <a:lnTo>
                      <a:pt x="98" y="10"/>
                    </a:lnTo>
                    <a:lnTo>
                      <a:pt x="98" y="10"/>
                    </a:lnTo>
                    <a:lnTo>
                      <a:pt x="98" y="10"/>
                    </a:lnTo>
                    <a:lnTo>
                      <a:pt x="96" y="6"/>
                    </a:lnTo>
                    <a:lnTo>
                      <a:pt x="92" y="6"/>
                    </a:lnTo>
                    <a:lnTo>
                      <a:pt x="88" y="4"/>
                    </a:lnTo>
                    <a:lnTo>
                      <a:pt x="86" y="4"/>
                    </a:lnTo>
                    <a:lnTo>
                      <a:pt x="82" y="2"/>
                    </a:lnTo>
                    <a:lnTo>
                      <a:pt x="80" y="0"/>
                    </a:lnTo>
                    <a:lnTo>
                      <a:pt x="80" y="0"/>
                    </a:lnTo>
                    <a:lnTo>
                      <a:pt x="78" y="0"/>
                    </a:lnTo>
                    <a:lnTo>
                      <a:pt x="74" y="2"/>
                    </a:lnTo>
                    <a:lnTo>
                      <a:pt x="74" y="2"/>
                    </a:lnTo>
                    <a:lnTo>
                      <a:pt x="72" y="2"/>
                    </a:lnTo>
                    <a:lnTo>
                      <a:pt x="72" y="2"/>
                    </a:lnTo>
                    <a:lnTo>
                      <a:pt x="70" y="2"/>
                    </a:lnTo>
                    <a:lnTo>
                      <a:pt x="68" y="2"/>
                    </a:lnTo>
                    <a:lnTo>
                      <a:pt x="66" y="2"/>
                    </a:lnTo>
                    <a:lnTo>
                      <a:pt x="66" y="2"/>
                    </a:lnTo>
                    <a:lnTo>
                      <a:pt x="64" y="4"/>
                    </a:lnTo>
                    <a:lnTo>
                      <a:pt x="62" y="6"/>
                    </a:lnTo>
                    <a:lnTo>
                      <a:pt x="60" y="6"/>
                    </a:lnTo>
                    <a:lnTo>
                      <a:pt x="60" y="6"/>
                    </a:lnTo>
                    <a:lnTo>
                      <a:pt x="60" y="8"/>
                    </a:lnTo>
                    <a:lnTo>
                      <a:pt x="60" y="10"/>
                    </a:lnTo>
                    <a:lnTo>
                      <a:pt x="58" y="12"/>
                    </a:lnTo>
                    <a:lnTo>
                      <a:pt x="58" y="12"/>
                    </a:lnTo>
                    <a:lnTo>
                      <a:pt x="58" y="16"/>
                    </a:lnTo>
                    <a:lnTo>
                      <a:pt x="58" y="16"/>
                    </a:lnTo>
                    <a:lnTo>
                      <a:pt x="58" y="18"/>
                    </a:lnTo>
                    <a:lnTo>
                      <a:pt x="56" y="18"/>
                    </a:lnTo>
                    <a:lnTo>
                      <a:pt x="56" y="18"/>
                    </a:lnTo>
                    <a:lnTo>
                      <a:pt x="54" y="18"/>
                    </a:lnTo>
                    <a:lnTo>
                      <a:pt x="54" y="20"/>
                    </a:lnTo>
                    <a:lnTo>
                      <a:pt x="52" y="20"/>
                    </a:lnTo>
                    <a:lnTo>
                      <a:pt x="52" y="22"/>
                    </a:lnTo>
                    <a:lnTo>
                      <a:pt x="50" y="22"/>
                    </a:lnTo>
                    <a:lnTo>
                      <a:pt x="48" y="22"/>
                    </a:lnTo>
                    <a:lnTo>
                      <a:pt x="48" y="22"/>
                    </a:lnTo>
                    <a:lnTo>
                      <a:pt x="44" y="22"/>
                    </a:lnTo>
                    <a:lnTo>
                      <a:pt x="42" y="20"/>
                    </a:lnTo>
                    <a:lnTo>
                      <a:pt x="40" y="20"/>
                    </a:lnTo>
                    <a:lnTo>
                      <a:pt x="38" y="20"/>
                    </a:lnTo>
                    <a:lnTo>
                      <a:pt x="38" y="20"/>
                    </a:lnTo>
                    <a:lnTo>
                      <a:pt x="36" y="20"/>
                    </a:lnTo>
                    <a:lnTo>
                      <a:pt x="36" y="20"/>
                    </a:lnTo>
                    <a:lnTo>
                      <a:pt x="32" y="22"/>
                    </a:lnTo>
                    <a:lnTo>
                      <a:pt x="32" y="22"/>
                    </a:lnTo>
                    <a:lnTo>
                      <a:pt x="30" y="22"/>
                    </a:lnTo>
                    <a:lnTo>
                      <a:pt x="28" y="22"/>
                    </a:lnTo>
                    <a:lnTo>
                      <a:pt x="26" y="20"/>
                    </a:lnTo>
                    <a:lnTo>
                      <a:pt x="22" y="20"/>
                    </a:lnTo>
                    <a:lnTo>
                      <a:pt x="20" y="20"/>
                    </a:lnTo>
                    <a:lnTo>
                      <a:pt x="20" y="20"/>
                    </a:lnTo>
                    <a:lnTo>
                      <a:pt x="20" y="18"/>
                    </a:lnTo>
                    <a:lnTo>
                      <a:pt x="16" y="16"/>
                    </a:lnTo>
                    <a:lnTo>
                      <a:pt x="16" y="16"/>
                    </a:lnTo>
                    <a:lnTo>
                      <a:pt x="14" y="14"/>
                    </a:lnTo>
                    <a:lnTo>
                      <a:pt x="10" y="12"/>
                    </a:lnTo>
                    <a:lnTo>
                      <a:pt x="10" y="12"/>
                    </a:lnTo>
                    <a:lnTo>
                      <a:pt x="10" y="12"/>
                    </a:lnTo>
                    <a:lnTo>
                      <a:pt x="6" y="12"/>
                    </a:lnTo>
                    <a:lnTo>
                      <a:pt x="6" y="12"/>
                    </a:lnTo>
                    <a:lnTo>
                      <a:pt x="4" y="14"/>
                    </a:lnTo>
                    <a:lnTo>
                      <a:pt x="4" y="14"/>
                    </a:lnTo>
                    <a:lnTo>
                      <a:pt x="6" y="16"/>
                    </a:lnTo>
                    <a:lnTo>
                      <a:pt x="6" y="16"/>
                    </a:lnTo>
                    <a:lnTo>
                      <a:pt x="4" y="16"/>
                    </a:lnTo>
                    <a:lnTo>
                      <a:pt x="2" y="16"/>
                    </a:lnTo>
                    <a:lnTo>
                      <a:pt x="0" y="16"/>
                    </a:lnTo>
                    <a:lnTo>
                      <a:pt x="0" y="16"/>
                    </a:lnTo>
                    <a:lnTo>
                      <a:pt x="2" y="16"/>
                    </a:lnTo>
                    <a:lnTo>
                      <a:pt x="4" y="16"/>
                    </a:lnTo>
                    <a:lnTo>
                      <a:pt x="4" y="18"/>
                    </a:lnTo>
                    <a:lnTo>
                      <a:pt x="4" y="18"/>
                    </a:lnTo>
                    <a:lnTo>
                      <a:pt x="6" y="18"/>
                    </a:lnTo>
                    <a:lnTo>
                      <a:pt x="8" y="20"/>
                    </a:lnTo>
                    <a:lnTo>
                      <a:pt x="10" y="20"/>
                    </a:lnTo>
                    <a:lnTo>
                      <a:pt x="10" y="22"/>
                    </a:lnTo>
                    <a:lnTo>
                      <a:pt x="12" y="22"/>
                    </a:lnTo>
                    <a:lnTo>
                      <a:pt x="14" y="22"/>
                    </a:lnTo>
                    <a:lnTo>
                      <a:pt x="14" y="22"/>
                    </a:lnTo>
                    <a:lnTo>
                      <a:pt x="16" y="24"/>
                    </a:lnTo>
                    <a:lnTo>
                      <a:pt x="18" y="24"/>
                    </a:lnTo>
                    <a:lnTo>
                      <a:pt x="20" y="24"/>
                    </a:lnTo>
                    <a:lnTo>
                      <a:pt x="26" y="26"/>
                    </a:lnTo>
                    <a:lnTo>
                      <a:pt x="26" y="26"/>
                    </a:lnTo>
                    <a:lnTo>
                      <a:pt x="28" y="26"/>
                    </a:lnTo>
                    <a:lnTo>
                      <a:pt x="30" y="28"/>
                    </a:lnTo>
                    <a:lnTo>
                      <a:pt x="30" y="30"/>
                    </a:lnTo>
                    <a:lnTo>
                      <a:pt x="32" y="30"/>
                    </a:lnTo>
                    <a:lnTo>
                      <a:pt x="32" y="30"/>
                    </a:lnTo>
                    <a:lnTo>
                      <a:pt x="34" y="32"/>
                    </a:lnTo>
                    <a:lnTo>
                      <a:pt x="36" y="32"/>
                    </a:lnTo>
                    <a:lnTo>
                      <a:pt x="36" y="32"/>
                    </a:lnTo>
                    <a:lnTo>
                      <a:pt x="34" y="34"/>
                    </a:lnTo>
                    <a:lnTo>
                      <a:pt x="34" y="34"/>
                    </a:lnTo>
                    <a:lnTo>
                      <a:pt x="34" y="36"/>
                    </a:lnTo>
                    <a:lnTo>
                      <a:pt x="36" y="38"/>
                    </a:lnTo>
                    <a:lnTo>
                      <a:pt x="36" y="38"/>
                    </a:lnTo>
                    <a:lnTo>
                      <a:pt x="36" y="38"/>
                    </a:lnTo>
                    <a:lnTo>
                      <a:pt x="34" y="38"/>
                    </a:lnTo>
                    <a:lnTo>
                      <a:pt x="34" y="40"/>
                    </a:lnTo>
                    <a:lnTo>
                      <a:pt x="34" y="40"/>
                    </a:lnTo>
                    <a:lnTo>
                      <a:pt x="34" y="40"/>
                    </a:lnTo>
                    <a:lnTo>
                      <a:pt x="36" y="40"/>
                    </a:lnTo>
                    <a:lnTo>
                      <a:pt x="38" y="40"/>
                    </a:lnTo>
                    <a:lnTo>
                      <a:pt x="38" y="40"/>
                    </a:lnTo>
                    <a:lnTo>
                      <a:pt x="38" y="42"/>
                    </a:lnTo>
                    <a:lnTo>
                      <a:pt x="38" y="42"/>
                    </a:lnTo>
                    <a:lnTo>
                      <a:pt x="38" y="42"/>
                    </a:lnTo>
                    <a:lnTo>
                      <a:pt x="38" y="44"/>
                    </a:lnTo>
                    <a:lnTo>
                      <a:pt x="38" y="44"/>
                    </a:lnTo>
                    <a:lnTo>
                      <a:pt x="38" y="44"/>
                    </a:lnTo>
                    <a:lnTo>
                      <a:pt x="38" y="46"/>
                    </a:lnTo>
                    <a:lnTo>
                      <a:pt x="40" y="46"/>
                    </a:lnTo>
                    <a:lnTo>
                      <a:pt x="40" y="48"/>
                    </a:lnTo>
                    <a:lnTo>
                      <a:pt x="42" y="48"/>
                    </a:lnTo>
                    <a:lnTo>
                      <a:pt x="42" y="50"/>
                    </a:lnTo>
                    <a:lnTo>
                      <a:pt x="42" y="50"/>
                    </a:lnTo>
                    <a:lnTo>
                      <a:pt x="42" y="50"/>
                    </a:lnTo>
                    <a:lnTo>
                      <a:pt x="42" y="52"/>
                    </a:lnTo>
                    <a:lnTo>
                      <a:pt x="42" y="52"/>
                    </a:lnTo>
                    <a:lnTo>
                      <a:pt x="42" y="54"/>
                    </a:lnTo>
                    <a:lnTo>
                      <a:pt x="40" y="54"/>
                    </a:lnTo>
                    <a:lnTo>
                      <a:pt x="40" y="54"/>
                    </a:lnTo>
                    <a:lnTo>
                      <a:pt x="40" y="56"/>
                    </a:lnTo>
                    <a:lnTo>
                      <a:pt x="40" y="56"/>
                    </a:lnTo>
                    <a:lnTo>
                      <a:pt x="40" y="58"/>
                    </a:lnTo>
                    <a:lnTo>
                      <a:pt x="40" y="58"/>
                    </a:lnTo>
                    <a:lnTo>
                      <a:pt x="40" y="58"/>
                    </a:lnTo>
                    <a:lnTo>
                      <a:pt x="40" y="60"/>
                    </a:lnTo>
                    <a:lnTo>
                      <a:pt x="42" y="60"/>
                    </a:lnTo>
                    <a:lnTo>
                      <a:pt x="44" y="62"/>
                    </a:lnTo>
                    <a:lnTo>
                      <a:pt x="44" y="62"/>
                    </a:lnTo>
                    <a:lnTo>
                      <a:pt x="46" y="66"/>
                    </a:lnTo>
                    <a:lnTo>
                      <a:pt x="46" y="66"/>
                    </a:lnTo>
                    <a:lnTo>
                      <a:pt x="48" y="66"/>
                    </a:lnTo>
                    <a:lnTo>
                      <a:pt x="50" y="66"/>
                    </a:lnTo>
                    <a:lnTo>
                      <a:pt x="50" y="64"/>
                    </a:lnTo>
                    <a:lnTo>
                      <a:pt x="52" y="64"/>
                    </a:lnTo>
                    <a:lnTo>
                      <a:pt x="52" y="64"/>
                    </a:lnTo>
                    <a:lnTo>
                      <a:pt x="50" y="66"/>
                    </a:lnTo>
                    <a:lnTo>
                      <a:pt x="52" y="68"/>
                    </a:lnTo>
                    <a:lnTo>
                      <a:pt x="54" y="68"/>
                    </a:lnTo>
                    <a:lnTo>
                      <a:pt x="54" y="68"/>
                    </a:lnTo>
                    <a:lnTo>
                      <a:pt x="60" y="70"/>
                    </a:lnTo>
                    <a:lnTo>
                      <a:pt x="60" y="70"/>
                    </a:lnTo>
                    <a:lnTo>
                      <a:pt x="60" y="73"/>
                    </a:lnTo>
                    <a:lnTo>
                      <a:pt x="60" y="75"/>
                    </a:lnTo>
                    <a:lnTo>
                      <a:pt x="60" y="77"/>
                    </a:lnTo>
                    <a:lnTo>
                      <a:pt x="62" y="77"/>
                    </a:lnTo>
                    <a:lnTo>
                      <a:pt x="62" y="77"/>
                    </a:lnTo>
                    <a:lnTo>
                      <a:pt x="62" y="79"/>
                    </a:lnTo>
                    <a:lnTo>
                      <a:pt x="60" y="79"/>
                    </a:lnTo>
                    <a:lnTo>
                      <a:pt x="60" y="79"/>
                    </a:lnTo>
                    <a:lnTo>
                      <a:pt x="60" y="81"/>
                    </a:lnTo>
                    <a:lnTo>
                      <a:pt x="60" y="81"/>
                    </a:lnTo>
                    <a:lnTo>
                      <a:pt x="60" y="81"/>
                    </a:lnTo>
                    <a:lnTo>
                      <a:pt x="60" y="81"/>
                    </a:lnTo>
                    <a:lnTo>
                      <a:pt x="56" y="81"/>
                    </a:lnTo>
                    <a:lnTo>
                      <a:pt x="54" y="81"/>
                    </a:lnTo>
                    <a:lnTo>
                      <a:pt x="54" y="83"/>
                    </a:lnTo>
                    <a:lnTo>
                      <a:pt x="52" y="83"/>
                    </a:lnTo>
                    <a:lnTo>
                      <a:pt x="52" y="83"/>
                    </a:lnTo>
                    <a:lnTo>
                      <a:pt x="52" y="85"/>
                    </a:lnTo>
                    <a:lnTo>
                      <a:pt x="50" y="87"/>
                    </a:lnTo>
                    <a:lnTo>
                      <a:pt x="46" y="89"/>
                    </a:lnTo>
                    <a:lnTo>
                      <a:pt x="46" y="91"/>
                    </a:lnTo>
                    <a:lnTo>
                      <a:pt x="44" y="91"/>
                    </a:lnTo>
                    <a:lnTo>
                      <a:pt x="42" y="93"/>
                    </a:lnTo>
                    <a:lnTo>
                      <a:pt x="42" y="95"/>
                    </a:lnTo>
                    <a:lnTo>
                      <a:pt x="40" y="95"/>
                    </a:lnTo>
                    <a:lnTo>
                      <a:pt x="38" y="97"/>
                    </a:lnTo>
                    <a:lnTo>
                      <a:pt x="36" y="97"/>
                    </a:lnTo>
                    <a:lnTo>
                      <a:pt x="36" y="97"/>
                    </a:lnTo>
                    <a:lnTo>
                      <a:pt x="32" y="99"/>
                    </a:lnTo>
                    <a:lnTo>
                      <a:pt x="30" y="101"/>
                    </a:lnTo>
                    <a:lnTo>
                      <a:pt x="30" y="101"/>
                    </a:lnTo>
                    <a:lnTo>
                      <a:pt x="28" y="103"/>
                    </a:lnTo>
                    <a:lnTo>
                      <a:pt x="28" y="103"/>
                    </a:lnTo>
                    <a:lnTo>
                      <a:pt x="28" y="103"/>
                    </a:lnTo>
                    <a:lnTo>
                      <a:pt x="28" y="103"/>
                    </a:lnTo>
                    <a:lnTo>
                      <a:pt x="26" y="103"/>
                    </a:lnTo>
                    <a:lnTo>
                      <a:pt x="26" y="103"/>
                    </a:lnTo>
                    <a:lnTo>
                      <a:pt x="26" y="105"/>
                    </a:lnTo>
                    <a:lnTo>
                      <a:pt x="28" y="105"/>
                    </a:lnTo>
                    <a:lnTo>
                      <a:pt x="28" y="105"/>
                    </a:lnTo>
                    <a:lnTo>
                      <a:pt x="26" y="107"/>
                    </a:lnTo>
                    <a:lnTo>
                      <a:pt x="22" y="107"/>
                    </a:lnTo>
                    <a:lnTo>
                      <a:pt x="22" y="107"/>
                    </a:lnTo>
                    <a:lnTo>
                      <a:pt x="18" y="107"/>
                    </a:lnTo>
                    <a:lnTo>
                      <a:pt x="18" y="109"/>
                    </a:lnTo>
                    <a:lnTo>
                      <a:pt x="18" y="109"/>
                    </a:lnTo>
                    <a:lnTo>
                      <a:pt x="20" y="111"/>
                    </a:lnTo>
                    <a:lnTo>
                      <a:pt x="18" y="111"/>
                    </a:lnTo>
                    <a:lnTo>
                      <a:pt x="18" y="111"/>
                    </a:lnTo>
                    <a:lnTo>
                      <a:pt x="14" y="115"/>
                    </a:lnTo>
                    <a:lnTo>
                      <a:pt x="14" y="115"/>
                    </a:lnTo>
                    <a:lnTo>
                      <a:pt x="14" y="115"/>
                    </a:lnTo>
                    <a:lnTo>
                      <a:pt x="14" y="117"/>
                    </a:lnTo>
                    <a:lnTo>
                      <a:pt x="14" y="119"/>
                    </a:lnTo>
                    <a:lnTo>
                      <a:pt x="14" y="121"/>
                    </a:lnTo>
                    <a:lnTo>
                      <a:pt x="16" y="121"/>
                    </a:lnTo>
                    <a:lnTo>
                      <a:pt x="16" y="123"/>
                    </a:lnTo>
                    <a:lnTo>
                      <a:pt x="18" y="123"/>
                    </a:lnTo>
                    <a:lnTo>
                      <a:pt x="16" y="125"/>
                    </a:lnTo>
                    <a:lnTo>
                      <a:pt x="16" y="127"/>
                    </a:lnTo>
                    <a:lnTo>
                      <a:pt x="18" y="129"/>
                    </a:lnTo>
                    <a:lnTo>
                      <a:pt x="20" y="129"/>
                    </a:lnTo>
                    <a:lnTo>
                      <a:pt x="20" y="131"/>
                    </a:lnTo>
                    <a:lnTo>
                      <a:pt x="20" y="133"/>
                    </a:lnTo>
                    <a:lnTo>
                      <a:pt x="22" y="133"/>
                    </a:lnTo>
                    <a:lnTo>
                      <a:pt x="20" y="133"/>
                    </a:lnTo>
                    <a:lnTo>
                      <a:pt x="20" y="133"/>
                    </a:lnTo>
                    <a:lnTo>
                      <a:pt x="20" y="133"/>
                    </a:lnTo>
                    <a:lnTo>
                      <a:pt x="20" y="133"/>
                    </a:lnTo>
                    <a:lnTo>
                      <a:pt x="20" y="135"/>
                    </a:lnTo>
                    <a:lnTo>
                      <a:pt x="20" y="135"/>
                    </a:lnTo>
                    <a:lnTo>
                      <a:pt x="20" y="135"/>
                    </a:lnTo>
                    <a:lnTo>
                      <a:pt x="20" y="135"/>
                    </a:lnTo>
                    <a:lnTo>
                      <a:pt x="20" y="135"/>
                    </a:lnTo>
                    <a:lnTo>
                      <a:pt x="20" y="137"/>
                    </a:lnTo>
                    <a:lnTo>
                      <a:pt x="20" y="139"/>
                    </a:lnTo>
                    <a:lnTo>
                      <a:pt x="20" y="141"/>
                    </a:lnTo>
                    <a:lnTo>
                      <a:pt x="20" y="141"/>
                    </a:lnTo>
                    <a:lnTo>
                      <a:pt x="18" y="141"/>
                    </a:lnTo>
                    <a:lnTo>
                      <a:pt x="18" y="143"/>
                    </a:lnTo>
                    <a:lnTo>
                      <a:pt x="20" y="145"/>
                    </a:lnTo>
                    <a:lnTo>
                      <a:pt x="20" y="147"/>
                    </a:lnTo>
                    <a:lnTo>
                      <a:pt x="20" y="147"/>
                    </a:lnTo>
                    <a:lnTo>
                      <a:pt x="20" y="149"/>
                    </a:lnTo>
                    <a:lnTo>
                      <a:pt x="20" y="149"/>
                    </a:lnTo>
                    <a:lnTo>
                      <a:pt x="22" y="149"/>
                    </a:lnTo>
                    <a:lnTo>
                      <a:pt x="22" y="151"/>
                    </a:lnTo>
                    <a:lnTo>
                      <a:pt x="24" y="149"/>
                    </a:lnTo>
                    <a:lnTo>
                      <a:pt x="24" y="149"/>
                    </a:lnTo>
                    <a:lnTo>
                      <a:pt x="26" y="151"/>
                    </a:lnTo>
                    <a:lnTo>
                      <a:pt x="26" y="151"/>
                    </a:lnTo>
                    <a:lnTo>
                      <a:pt x="30" y="153"/>
                    </a:lnTo>
                    <a:lnTo>
                      <a:pt x="34" y="153"/>
                    </a:lnTo>
                    <a:lnTo>
                      <a:pt x="34" y="153"/>
                    </a:lnTo>
                    <a:lnTo>
                      <a:pt x="34" y="153"/>
                    </a:lnTo>
                    <a:lnTo>
                      <a:pt x="34" y="153"/>
                    </a:lnTo>
                    <a:lnTo>
                      <a:pt x="34" y="155"/>
                    </a:lnTo>
                    <a:lnTo>
                      <a:pt x="34" y="155"/>
                    </a:lnTo>
                    <a:lnTo>
                      <a:pt x="36" y="155"/>
                    </a:lnTo>
                    <a:lnTo>
                      <a:pt x="36" y="155"/>
                    </a:lnTo>
                    <a:lnTo>
                      <a:pt x="34" y="155"/>
                    </a:lnTo>
                    <a:lnTo>
                      <a:pt x="34" y="155"/>
                    </a:lnTo>
                    <a:lnTo>
                      <a:pt x="34" y="155"/>
                    </a:lnTo>
                    <a:lnTo>
                      <a:pt x="34" y="157"/>
                    </a:lnTo>
                    <a:lnTo>
                      <a:pt x="34" y="157"/>
                    </a:lnTo>
                    <a:lnTo>
                      <a:pt x="34" y="157"/>
                    </a:lnTo>
                    <a:lnTo>
                      <a:pt x="34" y="159"/>
                    </a:lnTo>
                    <a:lnTo>
                      <a:pt x="34" y="159"/>
                    </a:lnTo>
                    <a:lnTo>
                      <a:pt x="36" y="159"/>
                    </a:lnTo>
                    <a:lnTo>
                      <a:pt x="36" y="159"/>
                    </a:lnTo>
                    <a:lnTo>
                      <a:pt x="38" y="159"/>
                    </a:lnTo>
                    <a:lnTo>
                      <a:pt x="38" y="157"/>
                    </a:lnTo>
                    <a:lnTo>
                      <a:pt x="38" y="157"/>
                    </a:lnTo>
                    <a:lnTo>
                      <a:pt x="38" y="157"/>
                    </a:lnTo>
                    <a:lnTo>
                      <a:pt x="38" y="155"/>
                    </a:lnTo>
                    <a:lnTo>
                      <a:pt x="40" y="155"/>
                    </a:lnTo>
                    <a:lnTo>
                      <a:pt x="40" y="157"/>
                    </a:lnTo>
                    <a:lnTo>
                      <a:pt x="42" y="159"/>
                    </a:lnTo>
                    <a:lnTo>
                      <a:pt x="42" y="159"/>
                    </a:lnTo>
                    <a:lnTo>
                      <a:pt x="44" y="159"/>
                    </a:lnTo>
                    <a:lnTo>
                      <a:pt x="44" y="159"/>
                    </a:lnTo>
                    <a:lnTo>
                      <a:pt x="42" y="161"/>
                    </a:lnTo>
                    <a:lnTo>
                      <a:pt x="40" y="161"/>
                    </a:lnTo>
                    <a:lnTo>
                      <a:pt x="40" y="163"/>
                    </a:lnTo>
                    <a:lnTo>
                      <a:pt x="42" y="163"/>
                    </a:lnTo>
                    <a:lnTo>
                      <a:pt x="44" y="161"/>
                    </a:lnTo>
                    <a:lnTo>
                      <a:pt x="44" y="161"/>
                    </a:lnTo>
                    <a:lnTo>
                      <a:pt x="46" y="159"/>
                    </a:lnTo>
                    <a:lnTo>
                      <a:pt x="48" y="159"/>
                    </a:lnTo>
                    <a:lnTo>
                      <a:pt x="50" y="159"/>
                    </a:lnTo>
                    <a:lnTo>
                      <a:pt x="54" y="159"/>
                    </a:lnTo>
                    <a:lnTo>
                      <a:pt x="58" y="159"/>
                    </a:lnTo>
                    <a:lnTo>
                      <a:pt x="58" y="159"/>
                    </a:lnTo>
                    <a:lnTo>
                      <a:pt x="60" y="159"/>
                    </a:lnTo>
                    <a:lnTo>
                      <a:pt x="60" y="157"/>
                    </a:lnTo>
                    <a:lnTo>
                      <a:pt x="64" y="157"/>
                    </a:lnTo>
                    <a:lnTo>
                      <a:pt x="66" y="157"/>
                    </a:lnTo>
                    <a:lnTo>
                      <a:pt x="68" y="157"/>
                    </a:lnTo>
                    <a:lnTo>
                      <a:pt x="68" y="155"/>
                    </a:lnTo>
                    <a:lnTo>
                      <a:pt x="72" y="155"/>
                    </a:lnTo>
                    <a:lnTo>
                      <a:pt x="72" y="155"/>
                    </a:lnTo>
                    <a:lnTo>
                      <a:pt x="74" y="153"/>
                    </a:lnTo>
                    <a:lnTo>
                      <a:pt x="74" y="155"/>
                    </a:lnTo>
                    <a:lnTo>
                      <a:pt x="74" y="155"/>
                    </a:lnTo>
                    <a:lnTo>
                      <a:pt x="76" y="155"/>
                    </a:lnTo>
                    <a:lnTo>
                      <a:pt x="78" y="153"/>
                    </a:lnTo>
                    <a:lnTo>
                      <a:pt x="78" y="153"/>
                    </a:lnTo>
                    <a:lnTo>
                      <a:pt x="78" y="153"/>
                    </a:lnTo>
                    <a:lnTo>
                      <a:pt x="78" y="153"/>
                    </a:lnTo>
                    <a:lnTo>
                      <a:pt x="78" y="151"/>
                    </a:lnTo>
                    <a:lnTo>
                      <a:pt x="78" y="151"/>
                    </a:lnTo>
                    <a:lnTo>
                      <a:pt x="80" y="153"/>
                    </a:lnTo>
                    <a:lnTo>
                      <a:pt x="82" y="153"/>
                    </a:lnTo>
                    <a:lnTo>
                      <a:pt x="84" y="151"/>
                    </a:lnTo>
                    <a:lnTo>
                      <a:pt x="84" y="151"/>
                    </a:lnTo>
                    <a:lnTo>
                      <a:pt x="84" y="149"/>
                    </a:lnTo>
                    <a:lnTo>
                      <a:pt x="84" y="149"/>
                    </a:lnTo>
                    <a:lnTo>
                      <a:pt x="84" y="149"/>
                    </a:lnTo>
                    <a:lnTo>
                      <a:pt x="84" y="151"/>
                    </a:lnTo>
                    <a:lnTo>
                      <a:pt x="84" y="151"/>
                    </a:lnTo>
                    <a:lnTo>
                      <a:pt x="84" y="153"/>
                    </a:lnTo>
                    <a:lnTo>
                      <a:pt x="86" y="153"/>
                    </a:lnTo>
                    <a:lnTo>
                      <a:pt x="86" y="151"/>
                    </a:lnTo>
                    <a:lnTo>
                      <a:pt x="90" y="151"/>
                    </a:lnTo>
                    <a:lnTo>
                      <a:pt x="90" y="151"/>
                    </a:lnTo>
                    <a:lnTo>
                      <a:pt x="92" y="151"/>
                    </a:lnTo>
                    <a:lnTo>
                      <a:pt x="94" y="151"/>
                    </a:lnTo>
                    <a:lnTo>
                      <a:pt x="96" y="151"/>
                    </a:lnTo>
                    <a:lnTo>
                      <a:pt x="96" y="151"/>
                    </a:lnTo>
                    <a:lnTo>
                      <a:pt x="98" y="151"/>
                    </a:lnTo>
                    <a:lnTo>
                      <a:pt x="100" y="151"/>
                    </a:lnTo>
                    <a:lnTo>
                      <a:pt x="100" y="151"/>
                    </a:lnTo>
                    <a:lnTo>
                      <a:pt x="104" y="147"/>
                    </a:lnTo>
                    <a:lnTo>
                      <a:pt x="106" y="145"/>
                    </a:lnTo>
                    <a:lnTo>
                      <a:pt x="108" y="145"/>
                    </a:lnTo>
                    <a:lnTo>
                      <a:pt x="108" y="143"/>
                    </a:lnTo>
                    <a:lnTo>
                      <a:pt x="110" y="143"/>
                    </a:lnTo>
                    <a:lnTo>
                      <a:pt x="110" y="141"/>
                    </a:lnTo>
                    <a:lnTo>
                      <a:pt x="114" y="141"/>
                    </a:lnTo>
                    <a:lnTo>
                      <a:pt x="116" y="139"/>
                    </a:lnTo>
                    <a:lnTo>
                      <a:pt x="120" y="135"/>
                    </a:lnTo>
                    <a:lnTo>
                      <a:pt x="120" y="135"/>
                    </a:lnTo>
                    <a:lnTo>
                      <a:pt x="122" y="135"/>
                    </a:lnTo>
                    <a:lnTo>
                      <a:pt x="124" y="131"/>
                    </a:lnTo>
                    <a:lnTo>
                      <a:pt x="124" y="131"/>
                    </a:lnTo>
                    <a:lnTo>
                      <a:pt x="128" y="127"/>
                    </a:lnTo>
                    <a:lnTo>
                      <a:pt x="130" y="125"/>
                    </a:lnTo>
                    <a:lnTo>
                      <a:pt x="130" y="125"/>
                    </a:lnTo>
                    <a:lnTo>
                      <a:pt x="136" y="121"/>
                    </a:lnTo>
                    <a:lnTo>
                      <a:pt x="138" y="119"/>
                    </a:lnTo>
                    <a:lnTo>
                      <a:pt x="138" y="117"/>
                    </a:lnTo>
                    <a:lnTo>
                      <a:pt x="140" y="115"/>
                    </a:lnTo>
                    <a:lnTo>
                      <a:pt x="140" y="115"/>
                    </a:lnTo>
                    <a:lnTo>
                      <a:pt x="140" y="113"/>
                    </a:lnTo>
                    <a:lnTo>
                      <a:pt x="140" y="11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5" name="Freeform 177"/>
              <p:cNvSpPr>
                <a:spLocks noEditPoints="1"/>
              </p:cNvSpPr>
              <p:nvPr/>
            </p:nvSpPr>
            <p:spPr bwMode="auto">
              <a:xfrm>
                <a:off x="6170" y="2299"/>
                <a:ext cx="126" cy="167"/>
              </a:xfrm>
              <a:custGeom>
                <a:avLst/>
                <a:gdLst>
                  <a:gd name="T0" fmla="*/ 0 w 126"/>
                  <a:gd name="T1" fmla="*/ 167 h 167"/>
                  <a:gd name="T2" fmla="*/ 108 w 126"/>
                  <a:gd name="T3" fmla="*/ 147 h 167"/>
                  <a:gd name="T4" fmla="*/ 108 w 126"/>
                  <a:gd name="T5" fmla="*/ 149 h 167"/>
                  <a:gd name="T6" fmla="*/ 116 w 126"/>
                  <a:gd name="T7" fmla="*/ 121 h 167"/>
                  <a:gd name="T8" fmla="*/ 116 w 126"/>
                  <a:gd name="T9" fmla="*/ 121 h 167"/>
                  <a:gd name="T10" fmla="*/ 116 w 126"/>
                  <a:gd name="T11" fmla="*/ 121 h 167"/>
                  <a:gd name="T12" fmla="*/ 68 w 126"/>
                  <a:gd name="T13" fmla="*/ 117 h 167"/>
                  <a:gd name="T14" fmla="*/ 62 w 126"/>
                  <a:gd name="T15" fmla="*/ 121 h 167"/>
                  <a:gd name="T16" fmla="*/ 66 w 126"/>
                  <a:gd name="T17" fmla="*/ 119 h 167"/>
                  <a:gd name="T18" fmla="*/ 72 w 126"/>
                  <a:gd name="T19" fmla="*/ 117 h 167"/>
                  <a:gd name="T20" fmla="*/ 98 w 126"/>
                  <a:gd name="T21" fmla="*/ 117 h 167"/>
                  <a:gd name="T22" fmla="*/ 98 w 126"/>
                  <a:gd name="T23" fmla="*/ 117 h 167"/>
                  <a:gd name="T24" fmla="*/ 98 w 126"/>
                  <a:gd name="T25" fmla="*/ 117 h 167"/>
                  <a:gd name="T26" fmla="*/ 118 w 126"/>
                  <a:gd name="T27" fmla="*/ 105 h 167"/>
                  <a:gd name="T28" fmla="*/ 88 w 126"/>
                  <a:gd name="T29" fmla="*/ 99 h 167"/>
                  <a:gd name="T30" fmla="*/ 90 w 126"/>
                  <a:gd name="T31" fmla="*/ 101 h 167"/>
                  <a:gd name="T32" fmla="*/ 114 w 126"/>
                  <a:gd name="T33" fmla="*/ 99 h 167"/>
                  <a:gd name="T34" fmla="*/ 114 w 126"/>
                  <a:gd name="T35" fmla="*/ 99 h 167"/>
                  <a:gd name="T36" fmla="*/ 126 w 126"/>
                  <a:gd name="T37" fmla="*/ 99 h 167"/>
                  <a:gd name="T38" fmla="*/ 82 w 126"/>
                  <a:gd name="T39" fmla="*/ 95 h 167"/>
                  <a:gd name="T40" fmla="*/ 76 w 126"/>
                  <a:gd name="T41" fmla="*/ 91 h 167"/>
                  <a:gd name="T42" fmla="*/ 74 w 126"/>
                  <a:gd name="T43" fmla="*/ 89 h 167"/>
                  <a:gd name="T44" fmla="*/ 64 w 126"/>
                  <a:gd name="T45" fmla="*/ 91 h 167"/>
                  <a:gd name="T46" fmla="*/ 60 w 126"/>
                  <a:gd name="T47" fmla="*/ 97 h 167"/>
                  <a:gd name="T48" fmla="*/ 58 w 126"/>
                  <a:gd name="T49" fmla="*/ 99 h 167"/>
                  <a:gd name="T50" fmla="*/ 60 w 126"/>
                  <a:gd name="T51" fmla="*/ 103 h 167"/>
                  <a:gd name="T52" fmla="*/ 68 w 126"/>
                  <a:gd name="T53" fmla="*/ 105 h 167"/>
                  <a:gd name="T54" fmla="*/ 74 w 126"/>
                  <a:gd name="T55" fmla="*/ 103 h 167"/>
                  <a:gd name="T56" fmla="*/ 78 w 126"/>
                  <a:gd name="T57" fmla="*/ 97 h 167"/>
                  <a:gd name="T58" fmla="*/ 76 w 126"/>
                  <a:gd name="T59" fmla="*/ 91 h 167"/>
                  <a:gd name="T60" fmla="*/ 94 w 126"/>
                  <a:gd name="T61" fmla="*/ 89 h 167"/>
                  <a:gd name="T62" fmla="*/ 118 w 126"/>
                  <a:gd name="T63" fmla="*/ 84 h 167"/>
                  <a:gd name="T64" fmla="*/ 118 w 126"/>
                  <a:gd name="T65" fmla="*/ 89 h 167"/>
                  <a:gd name="T66" fmla="*/ 120 w 126"/>
                  <a:gd name="T67" fmla="*/ 84 h 167"/>
                  <a:gd name="T68" fmla="*/ 60 w 126"/>
                  <a:gd name="T69" fmla="*/ 84 h 167"/>
                  <a:gd name="T70" fmla="*/ 106 w 126"/>
                  <a:gd name="T71" fmla="*/ 76 h 167"/>
                  <a:gd name="T72" fmla="*/ 102 w 126"/>
                  <a:gd name="T73" fmla="*/ 82 h 167"/>
                  <a:gd name="T74" fmla="*/ 108 w 126"/>
                  <a:gd name="T75" fmla="*/ 78 h 167"/>
                  <a:gd name="T76" fmla="*/ 104 w 126"/>
                  <a:gd name="T77" fmla="*/ 80 h 167"/>
                  <a:gd name="T78" fmla="*/ 106 w 126"/>
                  <a:gd name="T79" fmla="*/ 74 h 167"/>
                  <a:gd name="T80" fmla="*/ 108 w 126"/>
                  <a:gd name="T81" fmla="*/ 72 h 167"/>
                  <a:gd name="T82" fmla="*/ 106 w 126"/>
                  <a:gd name="T83" fmla="*/ 72 h 167"/>
                  <a:gd name="T84" fmla="*/ 98 w 126"/>
                  <a:gd name="T85" fmla="*/ 70 h 167"/>
                  <a:gd name="T86" fmla="*/ 90 w 126"/>
                  <a:gd name="T87" fmla="*/ 72 h 167"/>
                  <a:gd name="T88" fmla="*/ 84 w 126"/>
                  <a:gd name="T89" fmla="*/ 76 h 167"/>
                  <a:gd name="T90" fmla="*/ 80 w 126"/>
                  <a:gd name="T91" fmla="*/ 78 h 167"/>
                  <a:gd name="T92" fmla="*/ 86 w 126"/>
                  <a:gd name="T93" fmla="*/ 80 h 167"/>
                  <a:gd name="T94" fmla="*/ 92 w 126"/>
                  <a:gd name="T95" fmla="*/ 76 h 167"/>
                  <a:gd name="T96" fmla="*/ 96 w 126"/>
                  <a:gd name="T97" fmla="*/ 78 h 167"/>
                  <a:gd name="T98" fmla="*/ 104 w 126"/>
                  <a:gd name="T99" fmla="*/ 78 h 167"/>
                  <a:gd name="T100" fmla="*/ 104 w 126"/>
                  <a:gd name="T101" fmla="*/ 74 h 167"/>
                  <a:gd name="T102" fmla="*/ 100 w 126"/>
                  <a:gd name="T103" fmla="*/ 74 h 167"/>
                  <a:gd name="T104" fmla="*/ 106 w 126"/>
                  <a:gd name="T105" fmla="*/ 66 h 167"/>
                  <a:gd name="T106" fmla="*/ 106 w 126"/>
                  <a:gd name="T107" fmla="*/ 66 h 167"/>
                  <a:gd name="T108" fmla="*/ 74 w 126"/>
                  <a:gd name="T109" fmla="*/ 2 h 167"/>
                  <a:gd name="T110" fmla="*/ 72 w 126"/>
                  <a:gd name="T111" fmla="*/ 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 h="167">
                    <a:moveTo>
                      <a:pt x="0" y="167"/>
                    </a:moveTo>
                    <a:lnTo>
                      <a:pt x="0" y="167"/>
                    </a:lnTo>
                    <a:lnTo>
                      <a:pt x="0" y="167"/>
                    </a:lnTo>
                    <a:lnTo>
                      <a:pt x="0" y="167"/>
                    </a:lnTo>
                    <a:lnTo>
                      <a:pt x="0" y="167"/>
                    </a:lnTo>
                    <a:lnTo>
                      <a:pt x="0" y="165"/>
                    </a:lnTo>
                    <a:lnTo>
                      <a:pt x="0" y="167"/>
                    </a:lnTo>
                    <a:close/>
                    <a:moveTo>
                      <a:pt x="108" y="147"/>
                    </a:moveTo>
                    <a:lnTo>
                      <a:pt x="108" y="147"/>
                    </a:lnTo>
                    <a:lnTo>
                      <a:pt x="108" y="147"/>
                    </a:lnTo>
                    <a:lnTo>
                      <a:pt x="108" y="147"/>
                    </a:lnTo>
                    <a:lnTo>
                      <a:pt x="108" y="147"/>
                    </a:lnTo>
                    <a:lnTo>
                      <a:pt x="108" y="147"/>
                    </a:lnTo>
                    <a:lnTo>
                      <a:pt x="108" y="149"/>
                    </a:lnTo>
                    <a:lnTo>
                      <a:pt x="108" y="149"/>
                    </a:lnTo>
                    <a:lnTo>
                      <a:pt x="108" y="149"/>
                    </a:lnTo>
                    <a:lnTo>
                      <a:pt x="108" y="149"/>
                    </a:lnTo>
                    <a:lnTo>
                      <a:pt x="108" y="147"/>
                    </a:lnTo>
                    <a:close/>
                    <a:moveTo>
                      <a:pt x="116" y="121"/>
                    </a:moveTo>
                    <a:lnTo>
                      <a:pt x="116" y="121"/>
                    </a:lnTo>
                    <a:lnTo>
                      <a:pt x="116" y="121"/>
                    </a:lnTo>
                    <a:lnTo>
                      <a:pt x="116" y="121"/>
                    </a:lnTo>
                    <a:lnTo>
                      <a:pt x="116" y="121"/>
                    </a:lnTo>
                    <a:lnTo>
                      <a:pt x="116" y="121"/>
                    </a:lnTo>
                    <a:lnTo>
                      <a:pt x="116" y="121"/>
                    </a:lnTo>
                    <a:lnTo>
                      <a:pt x="116" y="121"/>
                    </a:lnTo>
                    <a:lnTo>
                      <a:pt x="116" y="121"/>
                    </a:lnTo>
                    <a:lnTo>
                      <a:pt x="116" y="121"/>
                    </a:lnTo>
                    <a:lnTo>
                      <a:pt x="116" y="121"/>
                    </a:lnTo>
                    <a:lnTo>
                      <a:pt x="116" y="121"/>
                    </a:lnTo>
                    <a:lnTo>
                      <a:pt x="116" y="121"/>
                    </a:lnTo>
                    <a:lnTo>
                      <a:pt x="116" y="121"/>
                    </a:lnTo>
                    <a:close/>
                    <a:moveTo>
                      <a:pt x="70" y="117"/>
                    </a:moveTo>
                    <a:lnTo>
                      <a:pt x="68" y="117"/>
                    </a:lnTo>
                    <a:lnTo>
                      <a:pt x="68" y="117"/>
                    </a:lnTo>
                    <a:lnTo>
                      <a:pt x="66" y="119"/>
                    </a:lnTo>
                    <a:lnTo>
                      <a:pt x="66" y="119"/>
                    </a:lnTo>
                    <a:lnTo>
                      <a:pt x="64" y="119"/>
                    </a:lnTo>
                    <a:lnTo>
                      <a:pt x="64" y="121"/>
                    </a:lnTo>
                    <a:lnTo>
                      <a:pt x="62" y="121"/>
                    </a:lnTo>
                    <a:lnTo>
                      <a:pt x="64" y="121"/>
                    </a:lnTo>
                    <a:lnTo>
                      <a:pt x="66" y="121"/>
                    </a:lnTo>
                    <a:lnTo>
                      <a:pt x="66" y="121"/>
                    </a:lnTo>
                    <a:lnTo>
                      <a:pt x="66" y="119"/>
                    </a:lnTo>
                    <a:lnTo>
                      <a:pt x="66" y="119"/>
                    </a:lnTo>
                    <a:lnTo>
                      <a:pt x="68" y="119"/>
                    </a:lnTo>
                    <a:lnTo>
                      <a:pt x="68" y="119"/>
                    </a:lnTo>
                    <a:lnTo>
                      <a:pt x="70" y="119"/>
                    </a:lnTo>
                    <a:lnTo>
                      <a:pt x="72" y="119"/>
                    </a:lnTo>
                    <a:lnTo>
                      <a:pt x="72" y="117"/>
                    </a:lnTo>
                    <a:lnTo>
                      <a:pt x="70" y="117"/>
                    </a:lnTo>
                    <a:lnTo>
                      <a:pt x="70" y="117"/>
                    </a:lnTo>
                    <a:close/>
                    <a:moveTo>
                      <a:pt x="98" y="117"/>
                    </a:moveTo>
                    <a:lnTo>
                      <a:pt x="98" y="117"/>
                    </a:lnTo>
                    <a:lnTo>
                      <a:pt x="98" y="117"/>
                    </a:lnTo>
                    <a:lnTo>
                      <a:pt x="96" y="119"/>
                    </a:lnTo>
                    <a:lnTo>
                      <a:pt x="98" y="119"/>
                    </a:lnTo>
                    <a:lnTo>
                      <a:pt x="98" y="119"/>
                    </a:lnTo>
                    <a:lnTo>
                      <a:pt x="98" y="117"/>
                    </a:lnTo>
                    <a:lnTo>
                      <a:pt x="98" y="117"/>
                    </a:lnTo>
                    <a:lnTo>
                      <a:pt x="98" y="117"/>
                    </a:lnTo>
                    <a:lnTo>
                      <a:pt x="98" y="117"/>
                    </a:lnTo>
                    <a:lnTo>
                      <a:pt x="98" y="117"/>
                    </a:lnTo>
                    <a:lnTo>
                      <a:pt x="98" y="117"/>
                    </a:lnTo>
                    <a:lnTo>
                      <a:pt x="98" y="117"/>
                    </a:lnTo>
                    <a:lnTo>
                      <a:pt x="98" y="117"/>
                    </a:lnTo>
                    <a:close/>
                    <a:moveTo>
                      <a:pt x="116" y="105"/>
                    </a:moveTo>
                    <a:lnTo>
                      <a:pt x="116" y="105"/>
                    </a:lnTo>
                    <a:lnTo>
                      <a:pt x="118" y="105"/>
                    </a:lnTo>
                    <a:lnTo>
                      <a:pt x="118" y="105"/>
                    </a:lnTo>
                    <a:lnTo>
                      <a:pt x="118" y="103"/>
                    </a:lnTo>
                    <a:lnTo>
                      <a:pt x="118" y="103"/>
                    </a:lnTo>
                    <a:lnTo>
                      <a:pt x="116" y="105"/>
                    </a:lnTo>
                    <a:close/>
                    <a:moveTo>
                      <a:pt x="88" y="99"/>
                    </a:moveTo>
                    <a:lnTo>
                      <a:pt x="88" y="99"/>
                    </a:lnTo>
                    <a:lnTo>
                      <a:pt x="88" y="101"/>
                    </a:lnTo>
                    <a:lnTo>
                      <a:pt x="88" y="101"/>
                    </a:lnTo>
                    <a:lnTo>
                      <a:pt x="88" y="103"/>
                    </a:lnTo>
                    <a:lnTo>
                      <a:pt x="88" y="103"/>
                    </a:lnTo>
                    <a:lnTo>
                      <a:pt x="90" y="101"/>
                    </a:lnTo>
                    <a:lnTo>
                      <a:pt x="88" y="101"/>
                    </a:lnTo>
                    <a:lnTo>
                      <a:pt x="88" y="99"/>
                    </a:lnTo>
                    <a:close/>
                    <a:moveTo>
                      <a:pt x="114" y="99"/>
                    </a:moveTo>
                    <a:lnTo>
                      <a:pt x="114" y="99"/>
                    </a:lnTo>
                    <a:lnTo>
                      <a:pt x="114" y="99"/>
                    </a:lnTo>
                    <a:lnTo>
                      <a:pt x="114" y="101"/>
                    </a:lnTo>
                    <a:lnTo>
                      <a:pt x="114" y="101"/>
                    </a:lnTo>
                    <a:lnTo>
                      <a:pt x="116" y="101"/>
                    </a:lnTo>
                    <a:lnTo>
                      <a:pt x="116" y="99"/>
                    </a:lnTo>
                    <a:lnTo>
                      <a:pt x="114" y="99"/>
                    </a:lnTo>
                    <a:close/>
                    <a:moveTo>
                      <a:pt x="126" y="99"/>
                    </a:moveTo>
                    <a:lnTo>
                      <a:pt x="126" y="99"/>
                    </a:lnTo>
                    <a:lnTo>
                      <a:pt x="126" y="99"/>
                    </a:lnTo>
                    <a:lnTo>
                      <a:pt x="126" y="99"/>
                    </a:lnTo>
                    <a:lnTo>
                      <a:pt x="126" y="99"/>
                    </a:lnTo>
                    <a:lnTo>
                      <a:pt x="126" y="99"/>
                    </a:lnTo>
                    <a:lnTo>
                      <a:pt x="126" y="99"/>
                    </a:lnTo>
                    <a:close/>
                    <a:moveTo>
                      <a:pt x="82" y="93"/>
                    </a:moveTo>
                    <a:lnTo>
                      <a:pt x="82" y="95"/>
                    </a:lnTo>
                    <a:lnTo>
                      <a:pt x="82" y="95"/>
                    </a:lnTo>
                    <a:lnTo>
                      <a:pt x="82" y="95"/>
                    </a:lnTo>
                    <a:lnTo>
                      <a:pt x="82" y="95"/>
                    </a:lnTo>
                    <a:lnTo>
                      <a:pt x="82" y="93"/>
                    </a:lnTo>
                    <a:lnTo>
                      <a:pt x="82" y="93"/>
                    </a:lnTo>
                    <a:close/>
                    <a:moveTo>
                      <a:pt x="76" y="91"/>
                    </a:moveTo>
                    <a:lnTo>
                      <a:pt x="76" y="91"/>
                    </a:lnTo>
                    <a:lnTo>
                      <a:pt x="76" y="91"/>
                    </a:lnTo>
                    <a:lnTo>
                      <a:pt x="74" y="91"/>
                    </a:lnTo>
                    <a:lnTo>
                      <a:pt x="76" y="89"/>
                    </a:lnTo>
                    <a:lnTo>
                      <a:pt x="74" y="89"/>
                    </a:lnTo>
                    <a:lnTo>
                      <a:pt x="74" y="89"/>
                    </a:lnTo>
                    <a:lnTo>
                      <a:pt x="72" y="89"/>
                    </a:lnTo>
                    <a:lnTo>
                      <a:pt x="70" y="89"/>
                    </a:lnTo>
                    <a:lnTo>
                      <a:pt x="68" y="89"/>
                    </a:lnTo>
                    <a:lnTo>
                      <a:pt x="64" y="91"/>
                    </a:lnTo>
                    <a:lnTo>
                      <a:pt x="62" y="93"/>
                    </a:lnTo>
                    <a:lnTo>
                      <a:pt x="60" y="93"/>
                    </a:lnTo>
                    <a:lnTo>
                      <a:pt x="60" y="95"/>
                    </a:lnTo>
                    <a:lnTo>
                      <a:pt x="60" y="95"/>
                    </a:lnTo>
                    <a:lnTo>
                      <a:pt x="60" y="97"/>
                    </a:lnTo>
                    <a:lnTo>
                      <a:pt x="60" y="97"/>
                    </a:lnTo>
                    <a:lnTo>
                      <a:pt x="60" y="97"/>
                    </a:lnTo>
                    <a:lnTo>
                      <a:pt x="58" y="97"/>
                    </a:lnTo>
                    <a:lnTo>
                      <a:pt x="58" y="97"/>
                    </a:lnTo>
                    <a:lnTo>
                      <a:pt x="58" y="99"/>
                    </a:lnTo>
                    <a:lnTo>
                      <a:pt x="56" y="99"/>
                    </a:lnTo>
                    <a:lnTo>
                      <a:pt x="56" y="99"/>
                    </a:lnTo>
                    <a:lnTo>
                      <a:pt x="58" y="101"/>
                    </a:lnTo>
                    <a:lnTo>
                      <a:pt x="58" y="103"/>
                    </a:lnTo>
                    <a:lnTo>
                      <a:pt x="60" y="103"/>
                    </a:lnTo>
                    <a:lnTo>
                      <a:pt x="62" y="103"/>
                    </a:lnTo>
                    <a:lnTo>
                      <a:pt x="64" y="105"/>
                    </a:lnTo>
                    <a:lnTo>
                      <a:pt x="64" y="105"/>
                    </a:lnTo>
                    <a:lnTo>
                      <a:pt x="66" y="105"/>
                    </a:lnTo>
                    <a:lnTo>
                      <a:pt x="68" y="105"/>
                    </a:lnTo>
                    <a:lnTo>
                      <a:pt x="70" y="105"/>
                    </a:lnTo>
                    <a:lnTo>
                      <a:pt x="72" y="103"/>
                    </a:lnTo>
                    <a:lnTo>
                      <a:pt x="72" y="103"/>
                    </a:lnTo>
                    <a:lnTo>
                      <a:pt x="74" y="103"/>
                    </a:lnTo>
                    <a:lnTo>
                      <a:pt x="74" y="103"/>
                    </a:lnTo>
                    <a:lnTo>
                      <a:pt x="76" y="103"/>
                    </a:lnTo>
                    <a:lnTo>
                      <a:pt x="76" y="103"/>
                    </a:lnTo>
                    <a:lnTo>
                      <a:pt x="78" y="101"/>
                    </a:lnTo>
                    <a:lnTo>
                      <a:pt x="78" y="99"/>
                    </a:lnTo>
                    <a:lnTo>
                      <a:pt x="78" y="97"/>
                    </a:lnTo>
                    <a:lnTo>
                      <a:pt x="78" y="97"/>
                    </a:lnTo>
                    <a:lnTo>
                      <a:pt x="78" y="95"/>
                    </a:lnTo>
                    <a:lnTo>
                      <a:pt x="78" y="95"/>
                    </a:lnTo>
                    <a:lnTo>
                      <a:pt x="78" y="93"/>
                    </a:lnTo>
                    <a:lnTo>
                      <a:pt x="76" y="91"/>
                    </a:lnTo>
                    <a:close/>
                    <a:moveTo>
                      <a:pt x="94" y="86"/>
                    </a:moveTo>
                    <a:lnTo>
                      <a:pt x="92" y="86"/>
                    </a:lnTo>
                    <a:lnTo>
                      <a:pt x="92" y="89"/>
                    </a:lnTo>
                    <a:lnTo>
                      <a:pt x="92" y="89"/>
                    </a:lnTo>
                    <a:lnTo>
                      <a:pt x="94" y="89"/>
                    </a:lnTo>
                    <a:lnTo>
                      <a:pt x="94" y="86"/>
                    </a:lnTo>
                    <a:lnTo>
                      <a:pt x="94" y="86"/>
                    </a:lnTo>
                    <a:close/>
                    <a:moveTo>
                      <a:pt x="120" y="84"/>
                    </a:moveTo>
                    <a:lnTo>
                      <a:pt x="118" y="84"/>
                    </a:lnTo>
                    <a:lnTo>
                      <a:pt x="118" y="84"/>
                    </a:lnTo>
                    <a:lnTo>
                      <a:pt x="118" y="84"/>
                    </a:lnTo>
                    <a:lnTo>
                      <a:pt x="118" y="86"/>
                    </a:lnTo>
                    <a:lnTo>
                      <a:pt x="118" y="86"/>
                    </a:lnTo>
                    <a:lnTo>
                      <a:pt x="118" y="86"/>
                    </a:lnTo>
                    <a:lnTo>
                      <a:pt x="118" y="89"/>
                    </a:lnTo>
                    <a:lnTo>
                      <a:pt x="118" y="86"/>
                    </a:lnTo>
                    <a:lnTo>
                      <a:pt x="120" y="86"/>
                    </a:lnTo>
                    <a:lnTo>
                      <a:pt x="120" y="86"/>
                    </a:lnTo>
                    <a:lnTo>
                      <a:pt x="120" y="86"/>
                    </a:lnTo>
                    <a:lnTo>
                      <a:pt x="120" y="84"/>
                    </a:lnTo>
                    <a:close/>
                    <a:moveTo>
                      <a:pt x="60" y="84"/>
                    </a:moveTo>
                    <a:lnTo>
                      <a:pt x="62" y="82"/>
                    </a:lnTo>
                    <a:lnTo>
                      <a:pt x="60" y="82"/>
                    </a:lnTo>
                    <a:lnTo>
                      <a:pt x="60" y="82"/>
                    </a:lnTo>
                    <a:lnTo>
                      <a:pt x="60" y="84"/>
                    </a:lnTo>
                    <a:lnTo>
                      <a:pt x="58" y="84"/>
                    </a:lnTo>
                    <a:lnTo>
                      <a:pt x="60" y="84"/>
                    </a:lnTo>
                    <a:lnTo>
                      <a:pt x="60" y="84"/>
                    </a:lnTo>
                    <a:close/>
                    <a:moveTo>
                      <a:pt x="106" y="76"/>
                    </a:moveTo>
                    <a:lnTo>
                      <a:pt x="106" y="76"/>
                    </a:lnTo>
                    <a:lnTo>
                      <a:pt x="104" y="78"/>
                    </a:lnTo>
                    <a:lnTo>
                      <a:pt x="104" y="78"/>
                    </a:lnTo>
                    <a:lnTo>
                      <a:pt x="102" y="80"/>
                    </a:lnTo>
                    <a:lnTo>
                      <a:pt x="102" y="80"/>
                    </a:lnTo>
                    <a:lnTo>
                      <a:pt x="102" y="82"/>
                    </a:lnTo>
                    <a:lnTo>
                      <a:pt x="104" y="80"/>
                    </a:lnTo>
                    <a:lnTo>
                      <a:pt x="104" y="80"/>
                    </a:lnTo>
                    <a:lnTo>
                      <a:pt x="104" y="80"/>
                    </a:lnTo>
                    <a:lnTo>
                      <a:pt x="106" y="78"/>
                    </a:lnTo>
                    <a:lnTo>
                      <a:pt x="108" y="78"/>
                    </a:lnTo>
                    <a:lnTo>
                      <a:pt x="106" y="76"/>
                    </a:lnTo>
                    <a:close/>
                    <a:moveTo>
                      <a:pt x="104" y="78"/>
                    </a:moveTo>
                    <a:lnTo>
                      <a:pt x="104" y="80"/>
                    </a:lnTo>
                    <a:lnTo>
                      <a:pt x="104" y="80"/>
                    </a:lnTo>
                    <a:lnTo>
                      <a:pt x="104" y="80"/>
                    </a:lnTo>
                    <a:lnTo>
                      <a:pt x="104" y="80"/>
                    </a:lnTo>
                    <a:lnTo>
                      <a:pt x="104" y="78"/>
                    </a:lnTo>
                    <a:lnTo>
                      <a:pt x="104" y="78"/>
                    </a:lnTo>
                    <a:close/>
                    <a:moveTo>
                      <a:pt x="106" y="74"/>
                    </a:moveTo>
                    <a:lnTo>
                      <a:pt x="106" y="74"/>
                    </a:lnTo>
                    <a:lnTo>
                      <a:pt x="106" y="72"/>
                    </a:lnTo>
                    <a:lnTo>
                      <a:pt x="106" y="74"/>
                    </a:lnTo>
                    <a:lnTo>
                      <a:pt x="106" y="74"/>
                    </a:lnTo>
                    <a:close/>
                    <a:moveTo>
                      <a:pt x="106" y="72"/>
                    </a:moveTo>
                    <a:lnTo>
                      <a:pt x="108" y="72"/>
                    </a:lnTo>
                    <a:lnTo>
                      <a:pt x="106" y="72"/>
                    </a:lnTo>
                    <a:lnTo>
                      <a:pt x="106" y="72"/>
                    </a:lnTo>
                    <a:lnTo>
                      <a:pt x="106" y="74"/>
                    </a:lnTo>
                    <a:lnTo>
                      <a:pt x="106" y="72"/>
                    </a:lnTo>
                    <a:lnTo>
                      <a:pt x="106" y="72"/>
                    </a:lnTo>
                    <a:close/>
                    <a:moveTo>
                      <a:pt x="104" y="68"/>
                    </a:moveTo>
                    <a:lnTo>
                      <a:pt x="102" y="68"/>
                    </a:lnTo>
                    <a:lnTo>
                      <a:pt x="100" y="68"/>
                    </a:lnTo>
                    <a:lnTo>
                      <a:pt x="100" y="68"/>
                    </a:lnTo>
                    <a:lnTo>
                      <a:pt x="98" y="70"/>
                    </a:lnTo>
                    <a:lnTo>
                      <a:pt x="96" y="70"/>
                    </a:lnTo>
                    <a:lnTo>
                      <a:pt x="94" y="70"/>
                    </a:lnTo>
                    <a:lnTo>
                      <a:pt x="94" y="72"/>
                    </a:lnTo>
                    <a:lnTo>
                      <a:pt x="92" y="72"/>
                    </a:lnTo>
                    <a:lnTo>
                      <a:pt x="90" y="72"/>
                    </a:lnTo>
                    <a:lnTo>
                      <a:pt x="88" y="74"/>
                    </a:lnTo>
                    <a:lnTo>
                      <a:pt x="86" y="76"/>
                    </a:lnTo>
                    <a:lnTo>
                      <a:pt x="86" y="76"/>
                    </a:lnTo>
                    <a:lnTo>
                      <a:pt x="84" y="76"/>
                    </a:lnTo>
                    <a:lnTo>
                      <a:pt x="84" y="76"/>
                    </a:lnTo>
                    <a:lnTo>
                      <a:pt x="82" y="74"/>
                    </a:lnTo>
                    <a:lnTo>
                      <a:pt x="82" y="76"/>
                    </a:lnTo>
                    <a:lnTo>
                      <a:pt x="82" y="76"/>
                    </a:lnTo>
                    <a:lnTo>
                      <a:pt x="82" y="76"/>
                    </a:lnTo>
                    <a:lnTo>
                      <a:pt x="80" y="78"/>
                    </a:lnTo>
                    <a:lnTo>
                      <a:pt x="82" y="78"/>
                    </a:lnTo>
                    <a:lnTo>
                      <a:pt x="82" y="78"/>
                    </a:lnTo>
                    <a:lnTo>
                      <a:pt x="82" y="80"/>
                    </a:lnTo>
                    <a:lnTo>
                      <a:pt x="84" y="82"/>
                    </a:lnTo>
                    <a:lnTo>
                      <a:pt x="86" y="80"/>
                    </a:lnTo>
                    <a:lnTo>
                      <a:pt x="86" y="80"/>
                    </a:lnTo>
                    <a:lnTo>
                      <a:pt x="88" y="80"/>
                    </a:lnTo>
                    <a:lnTo>
                      <a:pt x="88" y="80"/>
                    </a:lnTo>
                    <a:lnTo>
                      <a:pt x="90" y="78"/>
                    </a:lnTo>
                    <a:lnTo>
                      <a:pt x="92" y="76"/>
                    </a:lnTo>
                    <a:lnTo>
                      <a:pt x="94" y="76"/>
                    </a:lnTo>
                    <a:lnTo>
                      <a:pt x="94" y="76"/>
                    </a:lnTo>
                    <a:lnTo>
                      <a:pt x="94" y="78"/>
                    </a:lnTo>
                    <a:lnTo>
                      <a:pt x="94" y="78"/>
                    </a:lnTo>
                    <a:lnTo>
                      <a:pt x="96" y="78"/>
                    </a:lnTo>
                    <a:lnTo>
                      <a:pt x="96" y="78"/>
                    </a:lnTo>
                    <a:lnTo>
                      <a:pt x="98" y="78"/>
                    </a:lnTo>
                    <a:lnTo>
                      <a:pt x="100" y="78"/>
                    </a:lnTo>
                    <a:lnTo>
                      <a:pt x="102" y="76"/>
                    </a:lnTo>
                    <a:lnTo>
                      <a:pt x="104" y="78"/>
                    </a:lnTo>
                    <a:lnTo>
                      <a:pt x="104" y="76"/>
                    </a:lnTo>
                    <a:lnTo>
                      <a:pt x="104" y="74"/>
                    </a:lnTo>
                    <a:lnTo>
                      <a:pt x="104" y="74"/>
                    </a:lnTo>
                    <a:lnTo>
                      <a:pt x="104" y="74"/>
                    </a:lnTo>
                    <a:lnTo>
                      <a:pt x="104" y="74"/>
                    </a:lnTo>
                    <a:lnTo>
                      <a:pt x="102" y="74"/>
                    </a:lnTo>
                    <a:lnTo>
                      <a:pt x="100" y="76"/>
                    </a:lnTo>
                    <a:lnTo>
                      <a:pt x="98" y="78"/>
                    </a:lnTo>
                    <a:lnTo>
                      <a:pt x="98" y="76"/>
                    </a:lnTo>
                    <a:lnTo>
                      <a:pt x="100" y="74"/>
                    </a:lnTo>
                    <a:lnTo>
                      <a:pt x="102" y="72"/>
                    </a:lnTo>
                    <a:lnTo>
                      <a:pt x="102" y="70"/>
                    </a:lnTo>
                    <a:lnTo>
                      <a:pt x="104" y="70"/>
                    </a:lnTo>
                    <a:lnTo>
                      <a:pt x="106" y="66"/>
                    </a:lnTo>
                    <a:lnTo>
                      <a:pt x="106" y="66"/>
                    </a:lnTo>
                    <a:lnTo>
                      <a:pt x="104" y="68"/>
                    </a:lnTo>
                    <a:lnTo>
                      <a:pt x="104" y="68"/>
                    </a:lnTo>
                    <a:close/>
                    <a:moveTo>
                      <a:pt x="106" y="66"/>
                    </a:moveTo>
                    <a:lnTo>
                      <a:pt x="106" y="66"/>
                    </a:lnTo>
                    <a:lnTo>
                      <a:pt x="106" y="66"/>
                    </a:lnTo>
                    <a:lnTo>
                      <a:pt x="108" y="66"/>
                    </a:lnTo>
                    <a:lnTo>
                      <a:pt x="108" y="66"/>
                    </a:lnTo>
                    <a:lnTo>
                      <a:pt x="108" y="66"/>
                    </a:lnTo>
                    <a:lnTo>
                      <a:pt x="106" y="66"/>
                    </a:lnTo>
                    <a:close/>
                    <a:moveTo>
                      <a:pt x="74" y="2"/>
                    </a:moveTo>
                    <a:lnTo>
                      <a:pt x="74" y="2"/>
                    </a:lnTo>
                    <a:lnTo>
                      <a:pt x="74" y="2"/>
                    </a:lnTo>
                    <a:lnTo>
                      <a:pt x="74" y="0"/>
                    </a:lnTo>
                    <a:lnTo>
                      <a:pt x="74" y="0"/>
                    </a:lnTo>
                    <a:lnTo>
                      <a:pt x="72" y="2"/>
                    </a:lnTo>
                    <a:lnTo>
                      <a:pt x="72" y="2"/>
                    </a:lnTo>
                    <a:lnTo>
                      <a:pt x="72" y="2"/>
                    </a:lnTo>
                    <a:lnTo>
                      <a:pt x="7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6" name="Freeform 178"/>
              <p:cNvSpPr>
                <a:spLocks noEditPoints="1"/>
              </p:cNvSpPr>
              <p:nvPr/>
            </p:nvSpPr>
            <p:spPr bwMode="auto">
              <a:xfrm>
                <a:off x="3413" y="979"/>
                <a:ext cx="12" cy="16"/>
              </a:xfrm>
              <a:custGeom>
                <a:avLst/>
                <a:gdLst>
                  <a:gd name="T0" fmla="*/ 8 w 12"/>
                  <a:gd name="T1" fmla="*/ 14 h 16"/>
                  <a:gd name="T2" fmla="*/ 8 w 12"/>
                  <a:gd name="T3" fmla="*/ 14 h 16"/>
                  <a:gd name="T4" fmla="*/ 8 w 12"/>
                  <a:gd name="T5" fmla="*/ 12 h 16"/>
                  <a:gd name="T6" fmla="*/ 6 w 12"/>
                  <a:gd name="T7" fmla="*/ 12 h 16"/>
                  <a:gd name="T8" fmla="*/ 6 w 12"/>
                  <a:gd name="T9" fmla="*/ 12 h 16"/>
                  <a:gd name="T10" fmla="*/ 6 w 12"/>
                  <a:gd name="T11" fmla="*/ 12 h 16"/>
                  <a:gd name="T12" fmla="*/ 4 w 12"/>
                  <a:gd name="T13" fmla="*/ 12 h 16"/>
                  <a:gd name="T14" fmla="*/ 4 w 12"/>
                  <a:gd name="T15" fmla="*/ 12 h 16"/>
                  <a:gd name="T16" fmla="*/ 6 w 12"/>
                  <a:gd name="T17" fmla="*/ 14 h 16"/>
                  <a:gd name="T18" fmla="*/ 6 w 12"/>
                  <a:gd name="T19" fmla="*/ 14 h 16"/>
                  <a:gd name="T20" fmla="*/ 8 w 12"/>
                  <a:gd name="T21" fmla="*/ 16 h 16"/>
                  <a:gd name="T22" fmla="*/ 8 w 12"/>
                  <a:gd name="T23" fmla="*/ 16 h 16"/>
                  <a:gd name="T24" fmla="*/ 8 w 12"/>
                  <a:gd name="T25" fmla="*/ 14 h 16"/>
                  <a:gd name="T26" fmla="*/ 8 w 12"/>
                  <a:gd name="T27" fmla="*/ 14 h 16"/>
                  <a:gd name="T28" fmla="*/ 8 w 12"/>
                  <a:gd name="T29" fmla="*/ 8 h 16"/>
                  <a:gd name="T30" fmla="*/ 6 w 12"/>
                  <a:gd name="T31" fmla="*/ 8 h 16"/>
                  <a:gd name="T32" fmla="*/ 6 w 12"/>
                  <a:gd name="T33" fmla="*/ 8 h 16"/>
                  <a:gd name="T34" fmla="*/ 6 w 12"/>
                  <a:gd name="T35" fmla="*/ 8 h 16"/>
                  <a:gd name="T36" fmla="*/ 6 w 12"/>
                  <a:gd name="T37" fmla="*/ 8 h 16"/>
                  <a:gd name="T38" fmla="*/ 8 w 12"/>
                  <a:gd name="T39" fmla="*/ 8 h 16"/>
                  <a:gd name="T40" fmla="*/ 8 w 12"/>
                  <a:gd name="T41" fmla="*/ 10 h 16"/>
                  <a:gd name="T42" fmla="*/ 8 w 12"/>
                  <a:gd name="T43" fmla="*/ 10 h 16"/>
                  <a:gd name="T44" fmla="*/ 10 w 12"/>
                  <a:gd name="T45" fmla="*/ 8 h 16"/>
                  <a:gd name="T46" fmla="*/ 10 w 12"/>
                  <a:gd name="T47" fmla="*/ 8 h 16"/>
                  <a:gd name="T48" fmla="*/ 8 w 12"/>
                  <a:gd name="T49" fmla="*/ 8 h 16"/>
                  <a:gd name="T50" fmla="*/ 8 w 12"/>
                  <a:gd name="T51" fmla="*/ 8 h 16"/>
                  <a:gd name="T52" fmla="*/ 2 w 12"/>
                  <a:gd name="T53" fmla="*/ 4 h 16"/>
                  <a:gd name="T54" fmla="*/ 2 w 12"/>
                  <a:gd name="T55" fmla="*/ 4 h 16"/>
                  <a:gd name="T56" fmla="*/ 2 w 12"/>
                  <a:gd name="T57" fmla="*/ 4 h 16"/>
                  <a:gd name="T58" fmla="*/ 0 w 12"/>
                  <a:gd name="T59" fmla="*/ 4 h 16"/>
                  <a:gd name="T60" fmla="*/ 0 w 12"/>
                  <a:gd name="T61" fmla="*/ 4 h 16"/>
                  <a:gd name="T62" fmla="*/ 2 w 12"/>
                  <a:gd name="T63" fmla="*/ 4 h 16"/>
                  <a:gd name="T64" fmla="*/ 2 w 12"/>
                  <a:gd name="T65" fmla="*/ 6 h 16"/>
                  <a:gd name="T66" fmla="*/ 4 w 12"/>
                  <a:gd name="T67" fmla="*/ 4 h 16"/>
                  <a:gd name="T68" fmla="*/ 4 w 12"/>
                  <a:gd name="T69" fmla="*/ 4 h 16"/>
                  <a:gd name="T70" fmla="*/ 4 w 12"/>
                  <a:gd name="T71" fmla="*/ 4 h 16"/>
                  <a:gd name="T72" fmla="*/ 2 w 12"/>
                  <a:gd name="T73" fmla="*/ 4 h 16"/>
                  <a:gd name="T74" fmla="*/ 6 w 12"/>
                  <a:gd name="T75" fmla="*/ 0 h 16"/>
                  <a:gd name="T76" fmla="*/ 4 w 12"/>
                  <a:gd name="T77" fmla="*/ 2 h 16"/>
                  <a:gd name="T78" fmla="*/ 6 w 12"/>
                  <a:gd name="T79" fmla="*/ 4 h 16"/>
                  <a:gd name="T80" fmla="*/ 8 w 12"/>
                  <a:gd name="T81" fmla="*/ 6 h 16"/>
                  <a:gd name="T82" fmla="*/ 8 w 12"/>
                  <a:gd name="T83" fmla="*/ 6 h 16"/>
                  <a:gd name="T84" fmla="*/ 8 w 12"/>
                  <a:gd name="T85" fmla="*/ 6 h 16"/>
                  <a:gd name="T86" fmla="*/ 8 w 12"/>
                  <a:gd name="T87" fmla="*/ 6 h 16"/>
                  <a:gd name="T88" fmla="*/ 8 w 12"/>
                  <a:gd name="T89" fmla="*/ 4 h 16"/>
                  <a:gd name="T90" fmla="*/ 8 w 12"/>
                  <a:gd name="T91" fmla="*/ 4 h 16"/>
                  <a:gd name="T92" fmla="*/ 8 w 12"/>
                  <a:gd name="T93" fmla="*/ 4 h 16"/>
                  <a:gd name="T94" fmla="*/ 8 w 12"/>
                  <a:gd name="T95" fmla="*/ 4 h 16"/>
                  <a:gd name="T96" fmla="*/ 8 w 12"/>
                  <a:gd name="T97" fmla="*/ 4 h 16"/>
                  <a:gd name="T98" fmla="*/ 8 w 12"/>
                  <a:gd name="T99" fmla="*/ 4 h 16"/>
                  <a:gd name="T100" fmla="*/ 10 w 12"/>
                  <a:gd name="T101" fmla="*/ 4 h 16"/>
                  <a:gd name="T102" fmla="*/ 10 w 12"/>
                  <a:gd name="T103" fmla="*/ 2 h 16"/>
                  <a:gd name="T104" fmla="*/ 8 w 12"/>
                  <a:gd name="T105" fmla="*/ 2 h 16"/>
                  <a:gd name="T106" fmla="*/ 6 w 12"/>
                  <a:gd name="T107" fmla="*/ 0 h 16"/>
                  <a:gd name="T108" fmla="*/ 12 w 12"/>
                  <a:gd name="T109" fmla="*/ 2 h 16"/>
                  <a:gd name="T110" fmla="*/ 12 w 12"/>
                  <a:gd name="T111" fmla="*/ 0 h 16"/>
                  <a:gd name="T112" fmla="*/ 12 w 12"/>
                  <a:gd name="T113" fmla="*/ 2 h 16"/>
                  <a:gd name="T114" fmla="*/ 10 w 12"/>
                  <a:gd name="T115" fmla="*/ 2 h 16"/>
                  <a:gd name="T116" fmla="*/ 12 w 12"/>
                  <a:gd name="T117" fmla="*/ 2 h 16"/>
                  <a:gd name="T118" fmla="*/ 12 w 12"/>
                  <a:gd name="T119" fmla="*/ 2 h 16"/>
                  <a:gd name="T120" fmla="*/ 12 w 12"/>
                  <a:gd name="T121" fmla="*/ 2 h 16"/>
                  <a:gd name="T122" fmla="*/ 12 w 12"/>
                  <a:gd name="T123" fmla="*/ 2 h 16"/>
                  <a:gd name="T124" fmla="*/ 12 w 12"/>
                  <a:gd name="T1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 h="16">
                    <a:moveTo>
                      <a:pt x="8" y="14"/>
                    </a:moveTo>
                    <a:lnTo>
                      <a:pt x="8" y="14"/>
                    </a:lnTo>
                    <a:lnTo>
                      <a:pt x="8" y="12"/>
                    </a:lnTo>
                    <a:lnTo>
                      <a:pt x="6" y="12"/>
                    </a:lnTo>
                    <a:lnTo>
                      <a:pt x="6" y="12"/>
                    </a:lnTo>
                    <a:lnTo>
                      <a:pt x="6" y="12"/>
                    </a:lnTo>
                    <a:lnTo>
                      <a:pt x="4" y="12"/>
                    </a:lnTo>
                    <a:lnTo>
                      <a:pt x="4" y="12"/>
                    </a:lnTo>
                    <a:lnTo>
                      <a:pt x="6" y="14"/>
                    </a:lnTo>
                    <a:lnTo>
                      <a:pt x="6" y="14"/>
                    </a:lnTo>
                    <a:lnTo>
                      <a:pt x="8" y="16"/>
                    </a:lnTo>
                    <a:lnTo>
                      <a:pt x="8" y="16"/>
                    </a:lnTo>
                    <a:lnTo>
                      <a:pt x="8" y="14"/>
                    </a:lnTo>
                    <a:lnTo>
                      <a:pt x="8" y="14"/>
                    </a:lnTo>
                    <a:close/>
                    <a:moveTo>
                      <a:pt x="8" y="8"/>
                    </a:moveTo>
                    <a:lnTo>
                      <a:pt x="6" y="8"/>
                    </a:lnTo>
                    <a:lnTo>
                      <a:pt x="6" y="8"/>
                    </a:lnTo>
                    <a:lnTo>
                      <a:pt x="6" y="8"/>
                    </a:lnTo>
                    <a:lnTo>
                      <a:pt x="6" y="8"/>
                    </a:lnTo>
                    <a:lnTo>
                      <a:pt x="8" y="8"/>
                    </a:lnTo>
                    <a:lnTo>
                      <a:pt x="8" y="10"/>
                    </a:lnTo>
                    <a:lnTo>
                      <a:pt x="8" y="10"/>
                    </a:lnTo>
                    <a:lnTo>
                      <a:pt x="10" y="8"/>
                    </a:lnTo>
                    <a:lnTo>
                      <a:pt x="10" y="8"/>
                    </a:lnTo>
                    <a:lnTo>
                      <a:pt x="8" y="8"/>
                    </a:lnTo>
                    <a:lnTo>
                      <a:pt x="8" y="8"/>
                    </a:lnTo>
                    <a:close/>
                    <a:moveTo>
                      <a:pt x="2" y="4"/>
                    </a:moveTo>
                    <a:lnTo>
                      <a:pt x="2" y="4"/>
                    </a:lnTo>
                    <a:lnTo>
                      <a:pt x="2" y="4"/>
                    </a:lnTo>
                    <a:lnTo>
                      <a:pt x="0" y="4"/>
                    </a:lnTo>
                    <a:lnTo>
                      <a:pt x="0" y="4"/>
                    </a:lnTo>
                    <a:lnTo>
                      <a:pt x="2" y="4"/>
                    </a:lnTo>
                    <a:lnTo>
                      <a:pt x="2" y="6"/>
                    </a:lnTo>
                    <a:lnTo>
                      <a:pt x="4" y="4"/>
                    </a:lnTo>
                    <a:lnTo>
                      <a:pt x="4" y="4"/>
                    </a:lnTo>
                    <a:lnTo>
                      <a:pt x="4" y="4"/>
                    </a:lnTo>
                    <a:lnTo>
                      <a:pt x="2" y="4"/>
                    </a:lnTo>
                    <a:close/>
                    <a:moveTo>
                      <a:pt x="6" y="0"/>
                    </a:moveTo>
                    <a:lnTo>
                      <a:pt x="4" y="2"/>
                    </a:lnTo>
                    <a:lnTo>
                      <a:pt x="6" y="4"/>
                    </a:lnTo>
                    <a:lnTo>
                      <a:pt x="8" y="6"/>
                    </a:lnTo>
                    <a:lnTo>
                      <a:pt x="8" y="6"/>
                    </a:lnTo>
                    <a:lnTo>
                      <a:pt x="8" y="6"/>
                    </a:lnTo>
                    <a:lnTo>
                      <a:pt x="8" y="6"/>
                    </a:lnTo>
                    <a:lnTo>
                      <a:pt x="8" y="4"/>
                    </a:lnTo>
                    <a:lnTo>
                      <a:pt x="8" y="4"/>
                    </a:lnTo>
                    <a:lnTo>
                      <a:pt x="8" y="4"/>
                    </a:lnTo>
                    <a:lnTo>
                      <a:pt x="8" y="4"/>
                    </a:lnTo>
                    <a:lnTo>
                      <a:pt x="8" y="4"/>
                    </a:lnTo>
                    <a:lnTo>
                      <a:pt x="8" y="4"/>
                    </a:lnTo>
                    <a:lnTo>
                      <a:pt x="10" y="4"/>
                    </a:lnTo>
                    <a:lnTo>
                      <a:pt x="10" y="2"/>
                    </a:lnTo>
                    <a:lnTo>
                      <a:pt x="8" y="2"/>
                    </a:lnTo>
                    <a:lnTo>
                      <a:pt x="6" y="0"/>
                    </a:lnTo>
                    <a:close/>
                    <a:moveTo>
                      <a:pt x="12" y="2"/>
                    </a:moveTo>
                    <a:lnTo>
                      <a:pt x="12" y="0"/>
                    </a:lnTo>
                    <a:lnTo>
                      <a:pt x="12" y="2"/>
                    </a:lnTo>
                    <a:lnTo>
                      <a:pt x="10" y="2"/>
                    </a:lnTo>
                    <a:lnTo>
                      <a:pt x="12" y="2"/>
                    </a:lnTo>
                    <a:lnTo>
                      <a:pt x="12" y="2"/>
                    </a:lnTo>
                    <a:lnTo>
                      <a:pt x="12" y="2"/>
                    </a:lnTo>
                    <a:lnTo>
                      <a:pt x="12" y="2"/>
                    </a:lnTo>
                    <a:lnTo>
                      <a:pt x="1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7" name="Freeform 179"/>
              <p:cNvSpPr>
                <a:spLocks noEditPoints="1"/>
              </p:cNvSpPr>
              <p:nvPr/>
            </p:nvSpPr>
            <p:spPr bwMode="auto">
              <a:xfrm>
                <a:off x="2665" y="2991"/>
                <a:ext cx="44" cy="18"/>
              </a:xfrm>
              <a:custGeom>
                <a:avLst/>
                <a:gdLst>
                  <a:gd name="T0" fmla="*/ 22 w 44"/>
                  <a:gd name="T1" fmla="*/ 14 h 18"/>
                  <a:gd name="T2" fmla="*/ 22 w 44"/>
                  <a:gd name="T3" fmla="*/ 16 h 18"/>
                  <a:gd name="T4" fmla="*/ 22 w 44"/>
                  <a:gd name="T5" fmla="*/ 14 h 18"/>
                  <a:gd name="T6" fmla="*/ 38 w 44"/>
                  <a:gd name="T7" fmla="*/ 12 h 18"/>
                  <a:gd name="T8" fmla="*/ 38 w 44"/>
                  <a:gd name="T9" fmla="*/ 12 h 18"/>
                  <a:gd name="T10" fmla="*/ 2 w 44"/>
                  <a:gd name="T11" fmla="*/ 8 h 18"/>
                  <a:gd name="T12" fmla="*/ 2 w 44"/>
                  <a:gd name="T13" fmla="*/ 10 h 18"/>
                  <a:gd name="T14" fmla="*/ 4 w 44"/>
                  <a:gd name="T15" fmla="*/ 10 h 18"/>
                  <a:gd name="T16" fmla="*/ 22 w 44"/>
                  <a:gd name="T17" fmla="*/ 4 h 18"/>
                  <a:gd name="T18" fmla="*/ 24 w 44"/>
                  <a:gd name="T19" fmla="*/ 2 h 18"/>
                  <a:gd name="T20" fmla="*/ 20 w 44"/>
                  <a:gd name="T21" fmla="*/ 0 h 18"/>
                  <a:gd name="T22" fmla="*/ 18 w 44"/>
                  <a:gd name="T23" fmla="*/ 2 h 18"/>
                  <a:gd name="T24" fmla="*/ 14 w 44"/>
                  <a:gd name="T25" fmla="*/ 2 h 18"/>
                  <a:gd name="T26" fmla="*/ 10 w 44"/>
                  <a:gd name="T27" fmla="*/ 2 h 18"/>
                  <a:gd name="T28" fmla="*/ 4 w 44"/>
                  <a:gd name="T29" fmla="*/ 0 h 18"/>
                  <a:gd name="T30" fmla="*/ 6 w 44"/>
                  <a:gd name="T31" fmla="*/ 4 h 18"/>
                  <a:gd name="T32" fmla="*/ 12 w 44"/>
                  <a:gd name="T33" fmla="*/ 6 h 18"/>
                  <a:gd name="T34" fmla="*/ 8 w 44"/>
                  <a:gd name="T35" fmla="*/ 6 h 18"/>
                  <a:gd name="T36" fmla="*/ 10 w 44"/>
                  <a:gd name="T37" fmla="*/ 8 h 18"/>
                  <a:gd name="T38" fmla="*/ 12 w 44"/>
                  <a:gd name="T39" fmla="*/ 8 h 18"/>
                  <a:gd name="T40" fmla="*/ 12 w 44"/>
                  <a:gd name="T41" fmla="*/ 10 h 18"/>
                  <a:gd name="T42" fmla="*/ 6 w 44"/>
                  <a:gd name="T43" fmla="*/ 10 h 18"/>
                  <a:gd name="T44" fmla="*/ 10 w 44"/>
                  <a:gd name="T45" fmla="*/ 16 h 18"/>
                  <a:gd name="T46" fmla="*/ 12 w 44"/>
                  <a:gd name="T47" fmla="*/ 14 h 18"/>
                  <a:gd name="T48" fmla="*/ 14 w 44"/>
                  <a:gd name="T49" fmla="*/ 14 h 18"/>
                  <a:gd name="T50" fmla="*/ 16 w 44"/>
                  <a:gd name="T51" fmla="*/ 12 h 18"/>
                  <a:gd name="T52" fmla="*/ 20 w 44"/>
                  <a:gd name="T53" fmla="*/ 8 h 18"/>
                  <a:gd name="T54" fmla="*/ 22 w 44"/>
                  <a:gd name="T55" fmla="*/ 4 h 18"/>
                  <a:gd name="T56" fmla="*/ 12 w 44"/>
                  <a:gd name="T57" fmla="*/ 0 h 18"/>
                  <a:gd name="T58" fmla="*/ 8 w 44"/>
                  <a:gd name="T59" fmla="*/ 0 h 18"/>
                  <a:gd name="T60" fmla="*/ 44 w 44"/>
                  <a:gd name="T61" fmla="*/ 6 h 18"/>
                  <a:gd name="T62" fmla="*/ 42 w 44"/>
                  <a:gd name="T63" fmla="*/ 4 h 18"/>
                  <a:gd name="T64" fmla="*/ 40 w 44"/>
                  <a:gd name="T65" fmla="*/ 2 h 18"/>
                  <a:gd name="T66" fmla="*/ 36 w 44"/>
                  <a:gd name="T67" fmla="*/ 2 h 18"/>
                  <a:gd name="T68" fmla="*/ 38 w 44"/>
                  <a:gd name="T69" fmla="*/ 4 h 18"/>
                  <a:gd name="T70" fmla="*/ 34 w 44"/>
                  <a:gd name="T71" fmla="*/ 4 h 18"/>
                  <a:gd name="T72" fmla="*/ 34 w 44"/>
                  <a:gd name="T73" fmla="*/ 2 h 18"/>
                  <a:gd name="T74" fmla="*/ 32 w 44"/>
                  <a:gd name="T75" fmla="*/ 0 h 18"/>
                  <a:gd name="T76" fmla="*/ 26 w 44"/>
                  <a:gd name="T77" fmla="*/ 0 h 18"/>
                  <a:gd name="T78" fmla="*/ 26 w 44"/>
                  <a:gd name="T79" fmla="*/ 4 h 18"/>
                  <a:gd name="T80" fmla="*/ 28 w 44"/>
                  <a:gd name="T81" fmla="*/ 6 h 18"/>
                  <a:gd name="T82" fmla="*/ 26 w 44"/>
                  <a:gd name="T83" fmla="*/ 8 h 18"/>
                  <a:gd name="T84" fmla="*/ 22 w 44"/>
                  <a:gd name="T85" fmla="*/ 14 h 18"/>
                  <a:gd name="T86" fmla="*/ 28 w 44"/>
                  <a:gd name="T87" fmla="*/ 18 h 18"/>
                  <a:gd name="T88" fmla="*/ 30 w 44"/>
                  <a:gd name="T89" fmla="*/ 16 h 18"/>
                  <a:gd name="T90" fmla="*/ 30 w 44"/>
                  <a:gd name="T91" fmla="*/ 12 h 18"/>
                  <a:gd name="T92" fmla="*/ 36 w 44"/>
                  <a:gd name="T93" fmla="*/ 12 h 18"/>
                  <a:gd name="T94" fmla="*/ 40 w 44"/>
                  <a:gd name="T95" fmla="*/ 8 h 18"/>
                  <a:gd name="T96" fmla="*/ 44 w 44"/>
                  <a:gd name="T9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18">
                    <a:moveTo>
                      <a:pt x="22" y="14"/>
                    </a:moveTo>
                    <a:lnTo>
                      <a:pt x="22" y="14"/>
                    </a:lnTo>
                    <a:lnTo>
                      <a:pt x="22" y="14"/>
                    </a:lnTo>
                    <a:lnTo>
                      <a:pt x="22" y="16"/>
                    </a:lnTo>
                    <a:lnTo>
                      <a:pt x="22" y="16"/>
                    </a:lnTo>
                    <a:lnTo>
                      <a:pt x="22" y="16"/>
                    </a:lnTo>
                    <a:lnTo>
                      <a:pt x="24" y="16"/>
                    </a:lnTo>
                    <a:lnTo>
                      <a:pt x="22" y="14"/>
                    </a:lnTo>
                    <a:lnTo>
                      <a:pt x="22" y="14"/>
                    </a:lnTo>
                    <a:close/>
                    <a:moveTo>
                      <a:pt x="38" y="12"/>
                    </a:moveTo>
                    <a:lnTo>
                      <a:pt x="38" y="12"/>
                    </a:lnTo>
                    <a:lnTo>
                      <a:pt x="38" y="12"/>
                    </a:lnTo>
                    <a:lnTo>
                      <a:pt x="38" y="14"/>
                    </a:lnTo>
                    <a:lnTo>
                      <a:pt x="40" y="14"/>
                    </a:lnTo>
                    <a:lnTo>
                      <a:pt x="38" y="12"/>
                    </a:lnTo>
                    <a:lnTo>
                      <a:pt x="38" y="12"/>
                    </a:lnTo>
                    <a:close/>
                    <a:moveTo>
                      <a:pt x="4" y="8"/>
                    </a:moveTo>
                    <a:lnTo>
                      <a:pt x="2" y="8"/>
                    </a:lnTo>
                    <a:lnTo>
                      <a:pt x="2" y="8"/>
                    </a:lnTo>
                    <a:lnTo>
                      <a:pt x="0" y="10"/>
                    </a:lnTo>
                    <a:lnTo>
                      <a:pt x="2" y="10"/>
                    </a:lnTo>
                    <a:lnTo>
                      <a:pt x="2" y="10"/>
                    </a:lnTo>
                    <a:lnTo>
                      <a:pt x="4" y="10"/>
                    </a:lnTo>
                    <a:lnTo>
                      <a:pt x="4" y="10"/>
                    </a:lnTo>
                    <a:lnTo>
                      <a:pt x="4" y="8"/>
                    </a:lnTo>
                    <a:lnTo>
                      <a:pt x="4" y="8"/>
                    </a:lnTo>
                    <a:close/>
                    <a:moveTo>
                      <a:pt x="22" y="4"/>
                    </a:moveTo>
                    <a:lnTo>
                      <a:pt x="22" y="4"/>
                    </a:lnTo>
                    <a:lnTo>
                      <a:pt x="22" y="4"/>
                    </a:lnTo>
                    <a:lnTo>
                      <a:pt x="24" y="2"/>
                    </a:lnTo>
                    <a:lnTo>
                      <a:pt x="24" y="2"/>
                    </a:lnTo>
                    <a:lnTo>
                      <a:pt x="22" y="2"/>
                    </a:lnTo>
                    <a:lnTo>
                      <a:pt x="20" y="0"/>
                    </a:lnTo>
                    <a:lnTo>
                      <a:pt x="20" y="2"/>
                    </a:lnTo>
                    <a:lnTo>
                      <a:pt x="20" y="2"/>
                    </a:lnTo>
                    <a:lnTo>
                      <a:pt x="18" y="2"/>
                    </a:lnTo>
                    <a:lnTo>
                      <a:pt x="16" y="2"/>
                    </a:lnTo>
                    <a:lnTo>
                      <a:pt x="16" y="2"/>
                    </a:lnTo>
                    <a:lnTo>
                      <a:pt x="14" y="2"/>
                    </a:lnTo>
                    <a:lnTo>
                      <a:pt x="12" y="2"/>
                    </a:lnTo>
                    <a:lnTo>
                      <a:pt x="12" y="2"/>
                    </a:lnTo>
                    <a:lnTo>
                      <a:pt x="10" y="2"/>
                    </a:lnTo>
                    <a:lnTo>
                      <a:pt x="6" y="2"/>
                    </a:lnTo>
                    <a:lnTo>
                      <a:pt x="6" y="0"/>
                    </a:lnTo>
                    <a:lnTo>
                      <a:pt x="4" y="0"/>
                    </a:lnTo>
                    <a:lnTo>
                      <a:pt x="6" y="2"/>
                    </a:lnTo>
                    <a:lnTo>
                      <a:pt x="6" y="2"/>
                    </a:lnTo>
                    <a:lnTo>
                      <a:pt x="6" y="4"/>
                    </a:lnTo>
                    <a:lnTo>
                      <a:pt x="8" y="4"/>
                    </a:lnTo>
                    <a:lnTo>
                      <a:pt x="10" y="4"/>
                    </a:lnTo>
                    <a:lnTo>
                      <a:pt x="12" y="6"/>
                    </a:lnTo>
                    <a:lnTo>
                      <a:pt x="12" y="6"/>
                    </a:lnTo>
                    <a:lnTo>
                      <a:pt x="8" y="6"/>
                    </a:lnTo>
                    <a:lnTo>
                      <a:pt x="8" y="6"/>
                    </a:lnTo>
                    <a:lnTo>
                      <a:pt x="8" y="6"/>
                    </a:lnTo>
                    <a:lnTo>
                      <a:pt x="8" y="8"/>
                    </a:lnTo>
                    <a:lnTo>
                      <a:pt x="10" y="8"/>
                    </a:lnTo>
                    <a:lnTo>
                      <a:pt x="10" y="8"/>
                    </a:lnTo>
                    <a:lnTo>
                      <a:pt x="12" y="8"/>
                    </a:lnTo>
                    <a:lnTo>
                      <a:pt x="12" y="8"/>
                    </a:lnTo>
                    <a:lnTo>
                      <a:pt x="12" y="8"/>
                    </a:lnTo>
                    <a:lnTo>
                      <a:pt x="12" y="8"/>
                    </a:lnTo>
                    <a:lnTo>
                      <a:pt x="12" y="10"/>
                    </a:lnTo>
                    <a:lnTo>
                      <a:pt x="10" y="10"/>
                    </a:lnTo>
                    <a:lnTo>
                      <a:pt x="8" y="12"/>
                    </a:lnTo>
                    <a:lnTo>
                      <a:pt x="6" y="10"/>
                    </a:lnTo>
                    <a:lnTo>
                      <a:pt x="4" y="12"/>
                    </a:lnTo>
                    <a:lnTo>
                      <a:pt x="8" y="14"/>
                    </a:lnTo>
                    <a:lnTo>
                      <a:pt x="10" y="16"/>
                    </a:lnTo>
                    <a:lnTo>
                      <a:pt x="12" y="16"/>
                    </a:lnTo>
                    <a:lnTo>
                      <a:pt x="12" y="14"/>
                    </a:lnTo>
                    <a:lnTo>
                      <a:pt x="12" y="14"/>
                    </a:lnTo>
                    <a:lnTo>
                      <a:pt x="14" y="14"/>
                    </a:lnTo>
                    <a:lnTo>
                      <a:pt x="14" y="14"/>
                    </a:lnTo>
                    <a:lnTo>
                      <a:pt x="14" y="14"/>
                    </a:lnTo>
                    <a:lnTo>
                      <a:pt x="14" y="12"/>
                    </a:lnTo>
                    <a:lnTo>
                      <a:pt x="14" y="12"/>
                    </a:lnTo>
                    <a:lnTo>
                      <a:pt x="16" y="12"/>
                    </a:lnTo>
                    <a:lnTo>
                      <a:pt x="18" y="12"/>
                    </a:lnTo>
                    <a:lnTo>
                      <a:pt x="18" y="12"/>
                    </a:lnTo>
                    <a:lnTo>
                      <a:pt x="20" y="8"/>
                    </a:lnTo>
                    <a:lnTo>
                      <a:pt x="20" y="6"/>
                    </a:lnTo>
                    <a:lnTo>
                      <a:pt x="22" y="6"/>
                    </a:lnTo>
                    <a:lnTo>
                      <a:pt x="22" y="4"/>
                    </a:lnTo>
                    <a:close/>
                    <a:moveTo>
                      <a:pt x="10" y="2"/>
                    </a:moveTo>
                    <a:lnTo>
                      <a:pt x="12" y="2"/>
                    </a:lnTo>
                    <a:lnTo>
                      <a:pt x="12" y="0"/>
                    </a:lnTo>
                    <a:lnTo>
                      <a:pt x="12" y="0"/>
                    </a:lnTo>
                    <a:lnTo>
                      <a:pt x="10" y="0"/>
                    </a:lnTo>
                    <a:lnTo>
                      <a:pt x="8" y="0"/>
                    </a:lnTo>
                    <a:lnTo>
                      <a:pt x="8" y="0"/>
                    </a:lnTo>
                    <a:lnTo>
                      <a:pt x="10" y="2"/>
                    </a:lnTo>
                    <a:close/>
                    <a:moveTo>
                      <a:pt x="44" y="6"/>
                    </a:moveTo>
                    <a:lnTo>
                      <a:pt x="44" y="6"/>
                    </a:lnTo>
                    <a:lnTo>
                      <a:pt x="42" y="4"/>
                    </a:lnTo>
                    <a:lnTo>
                      <a:pt x="42" y="4"/>
                    </a:lnTo>
                    <a:lnTo>
                      <a:pt x="44" y="4"/>
                    </a:lnTo>
                    <a:lnTo>
                      <a:pt x="42" y="2"/>
                    </a:lnTo>
                    <a:lnTo>
                      <a:pt x="40" y="2"/>
                    </a:lnTo>
                    <a:lnTo>
                      <a:pt x="38" y="2"/>
                    </a:lnTo>
                    <a:lnTo>
                      <a:pt x="36" y="2"/>
                    </a:lnTo>
                    <a:lnTo>
                      <a:pt x="36" y="2"/>
                    </a:lnTo>
                    <a:lnTo>
                      <a:pt x="38" y="4"/>
                    </a:lnTo>
                    <a:lnTo>
                      <a:pt x="38" y="4"/>
                    </a:lnTo>
                    <a:lnTo>
                      <a:pt x="38" y="4"/>
                    </a:lnTo>
                    <a:lnTo>
                      <a:pt x="38" y="4"/>
                    </a:lnTo>
                    <a:lnTo>
                      <a:pt x="34" y="4"/>
                    </a:lnTo>
                    <a:lnTo>
                      <a:pt x="34" y="4"/>
                    </a:lnTo>
                    <a:lnTo>
                      <a:pt x="34" y="2"/>
                    </a:lnTo>
                    <a:lnTo>
                      <a:pt x="34" y="2"/>
                    </a:lnTo>
                    <a:lnTo>
                      <a:pt x="34" y="2"/>
                    </a:lnTo>
                    <a:lnTo>
                      <a:pt x="34" y="2"/>
                    </a:lnTo>
                    <a:lnTo>
                      <a:pt x="34" y="0"/>
                    </a:lnTo>
                    <a:lnTo>
                      <a:pt x="32" y="0"/>
                    </a:lnTo>
                    <a:lnTo>
                      <a:pt x="30" y="0"/>
                    </a:lnTo>
                    <a:lnTo>
                      <a:pt x="28" y="0"/>
                    </a:lnTo>
                    <a:lnTo>
                      <a:pt x="26" y="0"/>
                    </a:lnTo>
                    <a:lnTo>
                      <a:pt x="28" y="0"/>
                    </a:lnTo>
                    <a:lnTo>
                      <a:pt x="26" y="4"/>
                    </a:lnTo>
                    <a:lnTo>
                      <a:pt x="26" y="4"/>
                    </a:lnTo>
                    <a:lnTo>
                      <a:pt x="28" y="6"/>
                    </a:lnTo>
                    <a:lnTo>
                      <a:pt x="28" y="6"/>
                    </a:lnTo>
                    <a:lnTo>
                      <a:pt x="28" y="6"/>
                    </a:lnTo>
                    <a:lnTo>
                      <a:pt x="26" y="6"/>
                    </a:lnTo>
                    <a:lnTo>
                      <a:pt x="26" y="8"/>
                    </a:lnTo>
                    <a:lnTo>
                      <a:pt x="26" y="8"/>
                    </a:lnTo>
                    <a:lnTo>
                      <a:pt x="22" y="10"/>
                    </a:lnTo>
                    <a:lnTo>
                      <a:pt x="24" y="12"/>
                    </a:lnTo>
                    <a:lnTo>
                      <a:pt x="22" y="14"/>
                    </a:lnTo>
                    <a:lnTo>
                      <a:pt x="24" y="14"/>
                    </a:lnTo>
                    <a:lnTo>
                      <a:pt x="26" y="16"/>
                    </a:lnTo>
                    <a:lnTo>
                      <a:pt x="28" y="18"/>
                    </a:lnTo>
                    <a:lnTo>
                      <a:pt x="28" y="16"/>
                    </a:lnTo>
                    <a:lnTo>
                      <a:pt x="28" y="16"/>
                    </a:lnTo>
                    <a:lnTo>
                      <a:pt x="30" y="16"/>
                    </a:lnTo>
                    <a:lnTo>
                      <a:pt x="32" y="14"/>
                    </a:lnTo>
                    <a:lnTo>
                      <a:pt x="28" y="12"/>
                    </a:lnTo>
                    <a:lnTo>
                      <a:pt x="30" y="12"/>
                    </a:lnTo>
                    <a:lnTo>
                      <a:pt x="36" y="14"/>
                    </a:lnTo>
                    <a:lnTo>
                      <a:pt x="36" y="12"/>
                    </a:lnTo>
                    <a:lnTo>
                      <a:pt x="36" y="12"/>
                    </a:lnTo>
                    <a:lnTo>
                      <a:pt x="34" y="10"/>
                    </a:lnTo>
                    <a:lnTo>
                      <a:pt x="38" y="10"/>
                    </a:lnTo>
                    <a:lnTo>
                      <a:pt x="40" y="8"/>
                    </a:lnTo>
                    <a:lnTo>
                      <a:pt x="40" y="8"/>
                    </a:lnTo>
                    <a:lnTo>
                      <a:pt x="42" y="8"/>
                    </a:lnTo>
                    <a:lnTo>
                      <a:pt x="44" y="6"/>
                    </a:lnTo>
                    <a:lnTo>
                      <a:pt x="44" y="6"/>
                    </a:lnTo>
                    <a:lnTo>
                      <a:pt x="44"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8" name="Freeform 180"/>
              <p:cNvSpPr>
                <a:spLocks/>
              </p:cNvSpPr>
              <p:nvPr/>
            </p:nvSpPr>
            <p:spPr bwMode="auto">
              <a:xfrm>
                <a:off x="3987" y="1810"/>
                <a:ext cx="236" cy="205"/>
              </a:xfrm>
              <a:custGeom>
                <a:avLst/>
                <a:gdLst>
                  <a:gd name="T0" fmla="*/ 202 w 236"/>
                  <a:gd name="T1" fmla="*/ 117 h 205"/>
                  <a:gd name="T2" fmla="*/ 176 w 236"/>
                  <a:gd name="T3" fmla="*/ 109 h 205"/>
                  <a:gd name="T4" fmla="*/ 166 w 236"/>
                  <a:gd name="T5" fmla="*/ 101 h 205"/>
                  <a:gd name="T6" fmla="*/ 158 w 236"/>
                  <a:gd name="T7" fmla="*/ 90 h 205"/>
                  <a:gd name="T8" fmla="*/ 154 w 236"/>
                  <a:gd name="T9" fmla="*/ 82 h 205"/>
                  <a:gd name="T10" fmla="*/ 150 w 236"/>
                  <a:gd name="T11" fmla="*/ 76 h 205"/>
                  <a:gd name="T12" fmla="*/ 154 w 236"/>
                  <a:gd name="T13" fmla="*/ 70 h 205"/>
                  <a:gd name="T14" fmla="*/ 148 w 236"/>
                  <a:gd name="T15" fmla="*/ 68 h 205"/>
                  <a:gd name="T16" fmla="*/ 140 w 236"/>
                  <a:gd name="T17" fmla="*/ 70 h 205"/>
                  <a:gd name="T18" fmla="*/ 136 w 236"/>
                  <a:gd name="T19" fmla="*/ 60 h 205"/>
                  <a:gd name="T20" fmla="*/ 142 w 236"/>
                  <a:gd name="T21" fmla="*/ 50 h 205"/>
                  <a:gd name="T22" fmla="*/ 142 w 236"/>
                  <a:gd name="T23" fmla="*/ 38 h 205"/>
                  <a:gd name="T24" fmla="*/ 132 w 236"/>
                  <a:gd name="T25" fmla="*/ 28 h 205"/>
                  <a:gd name="T26" fmla="*/ 118 w 236"/>
                  <a:gd name="T27" fmla="*/ 14 h 205"/>
                  <a:gd name="T28" fmla="*/ 108 w 236"/>
                  <a:gd name="T29" fmla="*/ 8 h 205"/>
                  <a:gd name="T30" fmla="*/ 100 w 236"/>
                  <a:gd name="T31" fmla="*/ 6 h 205"/>
                  <a:gd name="T32" fmla="*/ 94 w 236"/>
                  <a:gd name="T33" fmla="*/ 6 h 205"/>
                  <a:gd name="T34" fmla="*/ 84 w 236"/>
                  <a:gd name="T35" fmla="*/ 8 h 205"/>
                  <a:gd name="T36" fmla="*/ 78 w 236"/>
                  <a:gd name="T37" fmla="*/ 4 h 205"/>
                  <a:gd name="T38" fmla="*/ 72 w 236"/>
                  <a:gd name="T39" fmla="*/ 4 h 205"/>
                  <a:gd name="T40" fmla="*/ 68 w 236"/>
                  <a:gd name="T41" fmla="*/ 14 h 205"/>
                  <a:gd name="T42" fmla="*/ 62 w 236"/>
                  <a:gd name="T43" fmla="*/ 10 h 205"/>
                  <a:gd name="T44" fmla="*/ 54 w 236"/>
                  <a:gd name="T45" fmla="*/ 10 h 205"/>
                  <a:gd name="T46" fmla="*/ 50 w 236"/>
                  <a:gd name="T47" fmla="*/ 22 h 205"/>
                  <a:gd name="T48" fmla="*/ 48 w 236"/>
                  <a:gd name="T49" fmla="*/ 32 h 205"/>
                  <a:gd name="T50" fmla="*/ 44 w 236"/>
                  <a:gd name="T51" fmla="*/ 40 h 205"/>
                  <a:gd name="T52" fmla="*/ 36 w 236"/>
                  <a:gd name="T53" fmla="*/ 46 h 205"/>
                  <a:gd name="T54" fmla="*/ 30 w 236"/>
                  <a:gd name="T55" fmla="*/ 58 h 205"/>
                  <a:gd name="T56" fmla="*/ 30 w 236"/>
                  <a:gd name="T57" fmla="*/ 72 h 205"/>
                  <a:gd name="T58" fmla="*/ 24 w 236"/>
                  <a:gd name="T59" fmla="*/ 72 h 205"/>
                  <a:gd name="T60" fmla="*/ 18 w 236"/>
                  <a:gd name="T61" fmla="*/ 78 h 205"/>
                  <a:gd name="T62" fmla="*/ 18 w 236"/>
                  <a:gd name="T63" fmla="*/ 90 h 205"/>
                  <a:gd name="T64" fmla="*/ 16 w 236"/>
                  <a:gd name="T65" fmla="*/ 103 h 205"/>
                  <a:gd name="T66" fmla="*/ 16 w 236"/>
                  <a:gd name="T67" fmla="*/ 115 h 205"/>
                  <a:gd name="T68" fmla="*/ 8 w 236"/>
                  <a:gd name="T69" fmla="*/ 117 h 205"/>
                  <a:gd name="T70" fmla="*/ 0 w 236"/>
                  <a:gd name="T71" fmla="*/ 123 h 205"/>
                  <a:gd name="T72" fmla="*/ 4 w 236"/>
                  <a:gd name="T73" fmla="*/ 129 h 205"/>
                  <a:gd name="T74" fmla="*/ 14 w 236"/>
                  <a:gd name="T75" fmla="*/ 133 h 205"/>
                  <a:gd name="T76" fmla="*/ 18 w 236"/>
                  <a:gd name="T77" fmla="*/ 141 h 205"/>
                  <a:gd name="T78" fmla="*/ 26 w 236"/>
                  <a:gd name="T79" fmla="*/ 149 h 205"/>
                  <a:gd name="T80" fmla="*/ 32 w 236"/>
                  <a:gd name="T81" fmla="*/ 163 h 205"/>
                  <a:gd name="T82" fmla="*/ 36 w 236"/>
                  <a:gd name="T83" fmla="*/ 169 h 205"/>
                  <a:gd name="T84" fmla="*/ 38 w 236"/>
                  <a:gd name="T85" fmla="*/ 171 h 205"/>
                  <a:gd name="T86" fmla="*/ 44 w 236"/>
                  <a:gd name="T87" fmla="*/ 175 h 205"/>
                  <a:gd name="T88" fmla="*/ 44 w 236"/>
                  <a:gd name="T89" fmla="*/ 183 h 205"/>
                  <a:gd name="T90" fmla="*/ 52 w 236"/>
                  <a:gd name="T91" fmla="*/ 187 h 205"/>
                  <a:gd name="T92" fmla="*/ 66 w 236"/>
                  <a:gd name="T93" fmla="*/ 191 h 205"/>
                  <a:gd name="T94" fmla="*/ 80 w 236"/>
                  <a:gd name="T95" fmla="*/ 201 h 205"/>
                  <a:gd name="T96" fmla="*/ 94 w 236"/>
                  <a:gd name="T97" fmla="*/ 205 h 205"/>
                  <a:gd name="T98" fmla="*/ 106 w 236"/>
                  <a:gd name="T99" fmla="*/ 203 h 205"/>
                  <a:gd name="T100" fmla="*/ 118 w 236"/>
                  <a:gd name="T101" fmla="*/ 193 h 205"/>
                  <a:gd name="T102" fmla="*/ 128 w 236"/>
                  <a:gd name="T103" fmla="*/ 197 h 205"/>
                  <a:gd name="T104" fmla="*/ 138 w 236"/>
                  <a:gd name="T105" fmla="*/ 197 h 205"/>
                  <a:gd name="T106" fmla="*/ 148 w 236"/>
                  <a:gd name="T107" fmla="*/ 191 h 205"/>
                  <a:gd name="T108" fmla="*/ 158 w 236"/>
                  <a:gd name="T109" fmla="*/ 185 h 205"/>
                  <a:gd name="T110" fmla="*/ 170 w 236"/>
                  <a:gd name="T111" fmla="*/ 179 h 205"/>
                  <a:gd name="T112" fmla="*/ 184 w 236"/>
                  <a:gd name="T113" fmla="*/ 179 h 205"/>
                  <a:gd name="T114" fmla="*/ 198 w 236"/>
                  <a:gd name="T115" fmla="*/ 165 h 205"/>
                  <a:gd name="T116" fmla="*/ 220 w 236"/>
                  <a:gd name="T117" fmla="*/ 141 h 205"/>
                  <a:gd name="T118" fmla="*/ 220 w 236"/>
                  <a:gd name="T119" fmla="*/ 12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205">
                    <a:moveTo>
                      <a:pt x="220" y="125"/>
                    </a:moveTo>
                    <a:lnTo>
                      <a:pt x="218" y="123"/>
                    </a:lnTo>
                    <a:lnTo>
                      <a:pt x="214" y="123"/>
                    </a:lnTo>
                    <a:lnTo>
                      <a:pt x="208" y="121"/>
                    </a:lnTo>
                    <a:lnTo>
                      <a:pt x="202" y="117"/>
                    </a:lnTo>
                    <a:lnTo>
                      <a:pt x="196" y="115"/>
                    </a:lnTo>
                    <a:lnTo>
                      <a:pt x="192" y="113"/>
                    </a:lnTo>
                    <a:lnTo>
                      <a:pt x="186" y="111"/>
                    </a:lnTo>
                    <a:lnTo>
                      <a:pt x="182" y="111"/>
                    </a:lnTo>
                    <a:lnTo>
                      <a:pt x="176" y="109"/>
                    </a:lnTo>
                    <a:lnTo>
                      <a:pt x="172" y="107"/>
                    </a:lnTo>
                    <a:lnTo>
                      <a:pt x="172" y="107"/>
                    </a:lnTo>
                    <a:lnTo>
                      <a:pt x="170" y="103"/>
                    </a:lnTo>
                    <a:lnTo>
                      <a:pt x="166" y="101"/>
                    </a:lnTo>
                    <a:lnTo>
                      <a:pt x="166" y="101"/>
                    </a:lnTo>
                    <a:lnTo>
                      <a:pt x="164" y="99"/>
                    </a:lnTo>
                    <a:lnTo>
                      <a:pt x="162" y="97"/>
                    </a:lnTo>
                    <a:lnTo>
                      <a:pt x="160" y="95"/>
                    </a:lnTo>
                    <a:lnTo>
                      <a:pt x="160" y="93"/>
                    </a:lnTo>
                    <a:lnTo>
                      <a:pt x="158" y="90"/>
                    </a:lnTo>
                    <a:lnTo>
                      <a:pt x="158" y="88"/>
                    </a:lnTo>
                    <a:lnTo>
                      <a:pt x="156" y="88"/>
                    </a:lnTo>
                    <a:lnTo>
                      <a:pt x="154" y="84"/>
                    </a:lnTo>
                    <a:lnTo>
                      <a:pt x="154" y="84"/>
                    </a:lnTo>
                    <a:lnTo>
                      <a:pt x="154" y="82"/>
                    </a:lnTo>
                    <a:lnTo>
                      <a:pt x="152" y="80"/>
                    </a:lnTo>
                    <a:lnTo>
                      <a:pt x="152" y="78"/>
                    </a:lnTo>
                    <a:lnTo>
                      <a:pt x="150" y="78"/>
                    </a:lnTo>
                    <a:lnTo>
                      <a:pt x="150" y="76"/>
                    </a:lnTo>
                    <a:lnTo>
                      <a:pt x="150" y="76"/>
                    </a:lnTo>
                    <a:lnTo>
                      <a:pt x="152" y="74"/>
                    </a:lnTo>
                    <a:lnTo>
                      <a:pt x="152" y="72"/>
                    </a:lnTo>
                    <a:lnTo>
                      <a:pt x="154" y="72"/>
                    </a:lnTo>
                    <a:lnTo>
                      <a:pt x="154" y="70"/>
                    </a:lnTo>
                    <a:lnTo>
                      <a:pt x="154" y="70"/>
                    </a:lnTo>
                    <a:lnTo>
                      <a:pt x="154" y="70"/>
                    </a:lnTo>
                    <a:lnTo>
                      <a:pt x="152" y="70"/>
                    </a:lnTo>
                    <a:lnTo>
                      <a:pt x="152" y="68"/>
                    </a:lnTo>
                    <a:lnTo>
                      <a:pt x="150" y="68"/>
                    </a:lnTo>
                    <a:lnTo>
                      <a:pt x="148" y="68"/>
                    </a:lnTo>
                    <a:lnTo>
                      <a:pt x="148" y="68"/>
                    </a:lnTo>
                    <a:lnTo>
                      <a:pt x="144" y="70"/>
                    </a:lnTo>
                    <a:lnTo>
                      <a:pt x="142" y="70"/>
                    </a:lnTo>
                    <a:lnTo>
                      <a:pt x="140" y="70"/>
                    </a:lnTo>
                    <a:lnTo>
                      <a:pt x="140" y="70"/>
                    </a:lnTo>
                    <a:lnTo>
                      <a:pt x="138" y="70"/>
                    </a:lnTo>
                    <a:lnTo>
                      <a:pt x="136" y="70"/>
                    </a:lnTo>
                    <a:lnTo>
                      <a:pt x="136" y="66"/>
                    </a:lnTo>
                    <a:lnTo>
                      <a:pt x="136" y="62"/>
                    </a:lnTo>
                    <a:lnTo>
                      <a:pt x="136" y="60"/>
                    </a:lnTo>
                    <a:lnTo>
                      <a:pt x="136" y="58"/>
                    </a:lnTo>
                    <a:lnTo>
                      <a:pt x="136" y="56"/>
                    </a:lnTo>
                    <a:lnTo>
                      <a:pt x="138" y="54"/>
                    </a:lnTo>
                    <a:lnTo>
                      <a:pt x="140" y="54"/>
                    </a:lnTo>
                    <a:lnTo>
                      <a:pt x="142" y="50"/>
                    </a:lnTo>
                    <a:lnTo>
                      <a:pt x="144" y="46"/>
                    </a:lnTo>
                    <a:lnTo>
                      <a:pt x="146" y="44"/>
                    </a:lnTo>
                    <a:lnTo>
                      <a:pt x="144" y="42"/>
                    </a:lnTo>
                    <a:lnTo>
                      <a:pt x="142" y="40"/>
                    </a:lnTo>
                    <a:lnTo>
                      <a:pt x="142" y="38"/>
                    </a:lnTo>
                    <a:lnTo>
                      <a:pt x="140" y="38"/>
                    </a:lnTo>
                    <a:lnTo>
                      <a:pt x="138" y="36"/>
                    </a:lnTo>
                    <a:lnTo>
                      <a:pt x="136" y="34"/>
                    </a:lnTo>
                    <a:lnTo>
                      <a:pt x="136" y="30"/>
                    </a:lnTo>
                    <a:lnTo>
                      <a:pt x="132" y="28"/>
                    </a:lnTo>
                    <a:lnTo>
                      <a:pt x="128" y="26"/>
                    </a:lnTo>
                    <a:lnTo>
                      <a:pt x="124" y="20"/>
                    </a:lnTo>
                    <a:lnTo>
                      <a:pt x="122" y="16"/>
                    </a:lnTo>
                    <a:lnTo>
                      <a:pt x="120" y="14"/>
                    </a:lnTo>
                    <a:lnTo>
                      <a:pt x="118" y="14"/>
                    </a:lnTo>
                    <a:lnTo>
                      <a:pt x="116" y="12"/>
                    </a:lnTo>
                    <a:lnTo>
                      <a:pt x="112" y="10"/>
                    </a:lnTo>
                    <a:lnTo>
                      <a:pt x="110" y="8"/>
                    </a:lnTo>
                    <a:lnTo>
                      <a:pt x="108" y="8"/>
                    </a:lnTo>
                    <a:lnTo>
                      <a:pt x="108" y="8"/>
                    </a:lnTo>
                    <a:lnTo>
                      <a:pt x="106" y="8"/>
                    </a:lnTo>
                    <a:lnTo>
                      <a:pt x="102" y="8"/>
                    </a:lnTo>
                    <a:lnTo>
                      <a:pt x="102" y="8"/>
                    </a:lnTo>
                    <a:lnTo>
                      <a:pt x="100" y="6"/>
                    </a:lnTo>
                    <a:lnTo>
                      <a:pt x="100" y="6"/>
                    </a:lnTo>
                    <a:lnTo>
                      <a:pt x="98" y="6"/>
                    </a:lnTo>
                    <a:lnTo>
                      <a:pt x="96" y="8"/>
                    </a:lnTo>
                    <a:lnTo>
                      <a:pt x="94" y="8"/>
                    </a:lnTo>
                    <a:lnTo>
                      <a:pt x="94" y="6"/>
                    </a:lnTo>
                    <a:lnTo>
                      <a:pt x="94" y="6"/>
                    </a:lnTo>
                    <a:lnTo>
                      <a:pt x="92" y="4"/>
                    </a:lnTo>
                    <a:lnTo>
                      <a:pt x="92" y="4"/>
                    </a:lnTo>
                    <a:lnTo>
                      <a:pt x="90" y="6"/>
                    </a:lnTo>
                    <a:lnTo>
                      <a:pt x="88" y="8"/>
                    </a:lnTo>
                    <a:lnTo>
                      <a:pt x="84" y="8"/>
                    </a:lnTo>
                    <a:lnTo>
                      <a:pt x="82" y="8"/>
                    </a:lnTo>
                    <a:lnTo>
                      <a:pt x="82" y="8"/>
                    </a:lnTo>
                    <a:lnTo>
                      <a:pt x="78" y="4"/>
                    </a:lnTo>
                    <a:lnTo>
                      <a:pt x="78" y="4"/>
                    </a:lnTo>
                    <a:lnTo>
                      <a:pt x="78" y="4"/>
                    </a:lnTo>
                    <a:lnTo>
                      <a:pt x="76" y="4"/>
                    </a:lnTo>
                    <a:lnTo>
                      <a:pt x="76" y="2"/>
                    </a:lnTo>
                    <a:lnTo>
                      <a:pt x="74" y="2"/>
                    </a:lnTo>
                    <a:lnTo>
                      <a:pt x="74" y="0"/>
                    </a:lnTo>
                    <a:lnTo>
                      <a:pt x="72" y="4"/>
                    </a:lnTo>
                    <a:lnTo>
                      <a:pt x="70" y="8"/>
                    </a:lnTo>
                    <a:lnTo>
                      <a:pt x="70" y="10"/>
                    </a:lnTo>
                    <a:lnTo>
                      <a:pt x="68" y="14"/>
                    </a:lnTo>
                    <a:lnTo>
                      <a:pt x="68" y="14"/>
                    </a:lnTo>
                    <a:lnTo>
                      <a:pt x="68" y="14"/>
                    </a:lnTo>
                    <a:lnTo>
                      <a:pt x="66" y="10"/>
                    </a:lnTo>
                    <a:lnTo>
                      <a:pt x="64" y="8"/>
                    </a:lnTo>
                    <a:lnTo>
                      <a:pt x="62" y="8"/>
                    </a:lnTo>
                    <a:lnTo>
                      <a:pt x="62" y="8"/>
                    </a:lnTo>
                    <a:lnTo>
                      <a:pt x="62" y="10"/>
                    </a:lnTo>
                    <a:lnTo>
                      <a:pt x="60" y="10"/>
                    </a:lnTo>
                    <a:lnTo>
                      <a:pt x="60" y="12"/>
                    </a:lnTo>
                    <a:lnTo>
                      <a:pt x="60" y="12"/>
                    </a:lnTo>
                    <a:lnTo>
                      <a:pt x="56" y="10"/>
                    </a:lnTo>
                    <a:lnTo>
                      <a:pt x="54" y="10"/>
                    </a:lnTo>
                    <a:lnTo>
                      <a:pt x="52" y="12"/>
                    </a:lnTo>
                    <a:lnTo>
                      <a:pt x="52" y="12"/>
                    </a:lnTo>
                    <a:lnTo>
                      <a:pt x="52" y="16"/>
                    </a:lnTo>
                    <a:lnTo>
                      <a:pt x="52" y="18"/>
                    </a:lnTo>
                    <a:lnTo>
                      <a:pt x="50" y="22"/>
                    </a:lnTo>
                    <a:lnTo>
                      <a:pt x="50" y="24"/>
                    </a:lnTo>
                    <a:lnTo>
                      <a:pt x="50" y="26"/>
                    </a:lnTo>
                    <a:lnTo>
                      <a:pt x="50" y="26"/>
                    </a:lnTo>
                    <a:lnTo>
                      <a:pt x="48" y="30"/>
                    </a:lnTo>
                    <a:lnTo>
                      <a:pt x="48" y="32"/>
                    </a:lnTo>
                    <a:lnTo>
                      <a:pt x="48" y="36"/>
                    </a:lnTo>
                    <a:lnTo>
                      <a:pt x="48" y="38"/>
                    </a:lnTo>
                    <a:lnTo>
                      <a:pt x="46" y="38"/>
                    </a:lnTo>
                    <a:lnTo>
                      <a:pt x="46" y="38"/>
                    </a:lnTo>
                    <a:lnTo>
                      <a:pt x="44" y="40"/>
                    </a:lnTo>
                    <a:lnTo>
                      <a:pt x="42" y="40"/>
                    </a:lnTo>
                    <a:lnTo>
                      <a:pt x="40" y="40"/>
                    </a:lnTo>
                    <a:lnTo>
                      <a:pt x="40" y="40"/>
                    </a:lnTo>
                    <a:lnTo>
                      <a:pt x="38" y="42"/>
                    </a:lnTo>
                    <a:lnTo>
                      <a:pt x="36" y="46"/>
                    </a:lnTo>
                    <a:lnTo>
                      <a:pt x="36" y="50"/>
                    </a:lnTo>
                    <a:lnTo>
                      <a:pt x="34" y="52"/>
                    </a:lnTo>
                    <a:lnTo>
                      <a:pt x="32" y="56"/>
                    </a:lnTo>
                    <a:lnTo>
                      <a:pt x="32" y="56"/>
                    </a:lnTo>
                    <a:lnTo>
                      <a:pt x="30" y="58"/>
                    </a:lnTo>
                    <a:lnTo>
                      <a:pt x="30" y="62"/>
                    </a:lnTo>
                    <a:lnTo>
                      <a:pt x="30" y="64"/>
                    </a:lnTo>
                    <a:lnTo>
                      <a:pt x="30" y="66"/>
                    </a:lnTo>
                    <a:lnTo>
                      <a:pt x="28" y="70"/>
                    </a:lnTo>
                    <a:lnTo>
                      <a:pt x="30" y="72"/>
                    </a:lnTo>
                    <a:lnTo>
                      <a:pt x="28" y="74"/>
                    </a:lnTo>
                    <a:lnTo>
                      <a:pt x="28" y="74"/>
                    </a:lnTo>
                    <a:lnTo>
                      <a:pt x="26" y="74"/>
                    </a:lnTo>
                    <a:lnTo>
                      <a:pt x="24" y="74"/>
                    </a:lnTo>
                    <a:lnTo>
                      <a:pt x="24" y="72"/>
                    </a:lnTo>
                    <a:lnTo>
                      <a:pt x="24" y="72"/>
                    </a:lnTo>
                    <a:lnTo>
                      <a:pt x="22" y="72"/>
                    </a:lnTo>
                    <a:lnTo>
                      <a:pt x="22" y="74"/>
                    </a:lnTo>
                    <a:lnTo>
                      <a:pt x="20" y="76"/>
                    </a:lnTo>
                    <a:lnTo>
                      <a:pt x="18" y="78"/>
                    </a:lnTo>
                    <a:lnTo>
                      <a:pt x="20" y="84"/>
                    </a:lnTo>
                    <a:lnTo>
                      <a:pt x="20" y="84"/>
                    </a:lnTo>
                    <a:lnTo>
                      <a:pt x="20" y="86"/>
                    </a:lnTo>
                    <a:lnTo>
                      <a:pt x="18" y="88"/>
                    </a:lnTo>
                    <a:lnTo>
                      <a:pt x="18" y="90"/>
                    </a:lnTo>
                    <a:lnTo>
                      <a:pt x="16" y="93"/>
                    </a:lnTo>
                    <a:lnTo>
                      <a:pt x="16" y="97"/>
                    </a:lnTo>
                    <a:lnTo>
                      <a:pt x="16" y="99"/>
                    </a:lnTo>
                    <a:lnTo>
                      <a:pt x="16" y="99"/>
                    </a:lnTo>
                    <a:lnTo>
                      <a:pt x="16" y="103"/>
                    </a:lnTo>
                    <a:lnTo>
                      <a:pt x="16" y="105"/>
                    </a:lnTo>
                    <a:lnTo>
                      <a:pt x="16" y="111"/>
                    </a:lnTo>
                    <a:lnTo>
                      <a:pt x="16" y="113"/>
                    </a:lnTo>
                    <a:lnTo>
                      <a:pt x="16" y="113"/>
                    </a:lnTo>
                    <a:lnTo>
                      <a:pt x="16" y="115"/>
                    </a:lnTo>
                    <a:lnTo>
                      <a:pt x="16" y="115"/>
                    </a:lnTo>
                    <a:lnTo>
                      <a:pt x="14" y="117"/>
                    </a:lnTo>
                    <a:lnTo>
                      <a:pt x="12" y="117"/>
                    </a:lnTo>
                    <a:lnTo>
                      <a:pt x="10" y="117"/>
                    </a:lnTo>
                    <a:lnTo>
                      <a:pt x="8" y="117"/>
                    </a:lnTo>
                    <a:lnTo>
                      <a:pt x="6" y="117"/>
                    </a:lnTo>
                    <a:lnTo>
                      <a:pt x="4" y="117"/>
                    </a:lnTo>
                    <a:lnTo>
                      <a:pt x="4" y="117"/>
                    </a:lnTo>
                    <a:lnTo>
                      <a:pt x="2" y="119"/>
                    </a:lnTo>
                    <a:lnTo>
                      <a:pt x="0" y="123"/>
                    </a:lnTo>
                    <a:lnTo>
                      <a:pt x="0" y="125"/>
                    </a:lnTo>
                    <a:lnTo>
                      <a:pt x="0" y="127"/>
                    </a:lnTo>
                    <a:lnTo>
                      <a:pt x="0" y="127"/>
                    </a:lnTo>
                    <a:lnTo>
                      <a:pt x="0" y="127"/>
                    </a:lnTo>
                    <a:lnTo>
                      <a:pt x="4" y="129"/>
                    </a:lnTo>
                    <a:lnTo>
                      <a:pt x="6" y="129"/>
                    </a:lnTo>
                    <a:lnTo>
                      <a:pt x="8" y="129"/>
                    </a:lnTo>
                    <a:lnTo>
                      <a:pt x="8" y="129"/>
                    </a:lnTo>
                    <a:lnTo>
                      <a:pt x="10" y="131"/>
                    </a:lnTo>
                    <a:lnTo>
                      <a:pt x="14" y="133"/>
                    </a:lnTo>
                    <a:lnTo>
                      <a:pt x="14" y="135"/>
                    </a:lnTo>
                    <a:lnTo>
                      <a:pt x="16" y="135"/>
                    </a:lnTo>
                    <a:lnTo>
                      <a:pt x="16" y="137"/>
                    </a:lnTo>
                    <a:lnTo>
                      <a:pt x="16" y="139"/>
                    </a:lnTo>
                    <a:lnTo>
                      <a:pt x="18" y="141"/>
                    </a:lnTo>
                    <a:lnTo>
                      <a:pt x="20" y="143"/>
                    </a:lnTo>
                    <a:lnTo>
                      <a:pt x="24" y="143"/>
                    </a:lnTo>
                    <a:lnTo>
                      <a:pt x="24" y="145"/>
                    </a:lnTo>
                    <a:lnTo>
                      <a:pt x="26" y="147"/>
                    </a:lnTo>
                    <a:lnTo>
                      <a:pt x="26" y="149"/>
                    </a:lnTo>
                    <a:lnTo>
                      <a:pt x="28" y="149"/>
                    </a:lnTo>
                    <a:lnTo>
                      <a:pt x="28" y="155"/>
                    </a:lnTo>
                    <a:lnTo>
                      <a:pt x="30" y="157"/>
                    </a:lnTo>
                    <a:lnTo>
                      <a:pt x="30" y="159"/>
                    </a:lnTo>
                    <a:lnTo>
                      <a:pt x="32" y="163"/>
                    </a:lnTo>
                    <a:lnTo>
                      <a:pt x="32" y="163"/>
                    </a:lnTo>
                    <a:lnTo>
                      <a:pt x="32" y="165"/>
                    </a:lnTo>
                    <a:lnTo>
                      <a:pt x="34" y="167"/>
                    </a:lnTo>
                    <a:lnTo>
                      <a:pt x="36" y="169"/>
                    </a:lnTo>
                    <a:lnTo>
                      <a:pt x="36" y="169"/>
                    </a:lnTo>
                    <a:lnTo>
                      <a:pt x="36" y="169"/>
                    </a:lnTo>
                    <a:lnTo>
                      <a:pt x="36" y="171"/>
                    </a:lnTo>
                    <a:lnTo>
                      <a:pt x="36" y="171"/>
                    </a:lnTo>
                    <a:lnTo>
                      <a:pt x="36" y="171"/>
                    </a:lnTo>
                    <a:lnTo>
                      <a:pt x="38" y="171"/>
                    </a:lnTo>
                    <a:lnTo>
                      <a:pt x="38" y="171"/>
                    </a:lnTo>
                    <a:lnTo>
                      <a:pt x="38" y="171"/>
                    </a:lnTo>
                    <a:lnTo>
                      <a:pt x="44" y="171"/>
                    </a:lnTo>
                    <a:lnTo>
                      <a:pt x="44" y="173"/>
                    </a:lnTo>
                    <a:lnTo>
                      <a:pt x="44" y="175"/>
                    </a:lnTo>
                    <a:lnTo>
                      <a:pt x="44" y="175"/>
                    </a:lnTo>
                    <a:lnTo>
                      <a:pt x="44" y="175"/>
                    </a:lnTo>
                    <a:lnTo>
                      <a:pt x="44" y="179"/>
                    </a:lnTo>
                    <a:lnTo>
                      <a:pt x="44" y="181"/>
                    </a:lnTo>
                    <a:lnTo>
                      <a:pt x="44" y="183"/>
                    </a:lnTo>
                    <a:lnTo>
                      <a:pt x="46" y="185"/>
                    </a:lnTo>
                    <a:lnTo>
                      <a:pt x="48" y="187"/>
                    </a:lnTo>
                    <a:lnTo>
                      <a:pt x="48" y="187"/>
                    </a:lnTo>
                    <a:lnTo>
                      <a:pt x="48" y="187"/>
                    </a:lnTo>
                    <a:lnTo>
                      <a:pt x="52" y="187"/>
                    </a:lnTo>
                    <a:lnTo>
                      <a:pt x="56" y="187"/>
                    </a:lnTo>
                    <a:lnTo>
                      <a:pt x="60" y="187"/>
                    </a:lnTo>
                    <a:lnTo>
                      <a:pt x="60" y="189"/>
                    </a:lnTo>
                    <a:lnTo>
                      <a:pt x="62" y="189"/>
                    </a:lnTo>
                    <a:lnTo>
                      <a:pt x="66" y="191"/>
                    </a:lnTo>
                    <a:lnTo>
                      <a:pt x="70" y="193"/>
                    </a:lnTo>
                    <a:lnTo>
                      <a:pt x="72" y="195"/>
                    </a:lnTo>
                    <a:lnTo>
                      <a:pt x="76" y="199"/>
                    </a:lnTo>
                    <a:lnTo>
                      <a:pt x="78" y="201"/>
                    </a:lnTo>
                    <a:lnTo>
                      <a:pt x="80" y="201"/>
                    </a:lnTo>
                    <a:lnTo>
                      <a:pt x="82" y="203"/>
                    </a:lnTo>
                    <a:lnTo>
                      <a:pt x="86" y="203"/>
                    </a:lnTo>
                    <a:lnTo>
                      <a:pt x="88" y="203"/>
                    </a:lnTo>
                    <a:lnTo>
                      <a:pt x="90" y="203"/>
                    </a:lnTo>
                    <a:lnTo>
                      <a:pt x="94" y="205"/>
                    </a:lnTo>
                    <a:lnTo>
                      <a:pt x="96" y="205"/>
                    </a:lnTo>
                    <a:lnTo>
                      <a:pt x="98" y="205"/>
                    </a:lnTo>
                    <a:lnTo>
                      <a:pt x="102" y="205"/>
                    </a:lnTo>
                    <a:lnTo>
                      <a:pt x="104" y="205"/>
                    </a:lnTo>
                    <a:lnTo>
                      <a:pt x="106" y="203"/>
                    </a:lnTo>
                    <a:lnTo>
                      <a:pt x="108" y="201"/>
                    </a:lnTo>
                    <a:lnTo>
                      <a:pt x="108" y="199"/>
                    </a:lnTo>
                    <a:lnTo>
                      <a:pt x="110" y="197"/>
                    </a:lnTo>
                    <a:lnTo>
                      <a:pt x="116" y="195"/>
                    </a:lnTo>
                    <a:lnTo>
                      <a:pt x="118" y="193"/>
                    </a:lnTo>
                    <a:lnTo>
                      <a:pt x="122" y="191"/>
                    </a:lnTo>
                    <a:lnTo>
                      <a:pt x="124" y="193"/>
                    </a:lnTo>
                    <a:lnTo>
                      <a:pt x="126" y="195"/>
                    </a:lnTo>
                    <a:lnTo>
                      <a:pt x="128" y="195"/>
                    </a:lnTo>
                    <a:lnTo>
                      <a:pt x="128" y="197"/>
                    </a:lnTo>
                    <a:lnTo>
                      <a:pt x="130" y="197"/>
                    </a:lnTo>
                    <a:lnTo>
                      <a:pt x="132" y="197"/>
                    </a:lnTo>
                    <a:lnTo>
                      <a:pt x="132" y="197"/>
                    </a:lnTo>
                    <a:lnTo>
                      <a:pt x="134" y="197"/>
                    </a:lnTo>
                    <a:lnTo>
                      <a:pt x="138" y="197"/>
                    </a:lnTo>
                    <a:lnTo>
                      <a:pt x="140" y="197"/>
                    </a:lnTo>
                    <a:lnTo>
                      <a:pt x="140" y="195"/>
                    </a:lnTo>
                    <a:lnTo>
                      <a:pt x="142" y="193"/>
                    </a:lnTo>
                    <a:lnTo>
                      <a:pt x="146" y="193"/>
                    </a:lnTo>
                    <a:lnTo>
                      <a:pt x="148" y="191"/>
                    </a:lnTo>
                    <a:lnTo>
                      <a:pt x="154" y="191"/>
                    </a:lnTo>
                    <a:lnTo>
                      <a:pt x="156" y="189"/>
                    </a:lnTo>
                    <a:lnTo>
                      <a:pt x="156" y="189"/>
                    </a:lnTo>
                    <a:lnTo>
                      <a:pt x="156" y="187"/>
                    </a:lnTo>
                    <a:lnTo>
                      <a:pt x="158" y="185"/>
                    </a:lnTo>
                    <a:lnTo>
                      <a:pt x="160" y="185"/>
                    </a:lnTo>
                    <a:lnTo>
                      <a:pt x="162" y="183"/>
                    </a:lnTo>
                    <a:lnTo>
                      <a:pt x="166" y="181"/>
                    </a:lnTo>
                    <a:lnTo>
                      <a:pt x="166" y="181"/>
                    </a:lnTo>
                    <a:lnTo>
                      <a:pt x="170" y="179"/>
                    </a:lnTo>
                    <a:lnTo>
                      <a:pt x="172" y="179"/>
                    </a:lnTo>
                    <a:lnTo>
                      <a:pt x="174" y="179"/>
                    </a:lnTo>
                    <a:lnTo>
                      <a:pt x="174" y="179"/>
                    </a:lnTo>
                    <a:lnTo>
                      <a:pt x="180" y="179"/>
                    </a:lnTo>
                    <a:lnTo>
                      <a:pt x="184" y="179"/>
                    </a:lnTo>
                    <a:lnTo>
                      <a:pt x="188" y="179"/>
                    </a:lnTo>
                    <a:lnTo>
                      <a:pt x="188" y="179"/>
                    </a:lnTo>
                    <a:lnTo>
                      <a:pt x="192" y="175"/>
                    </a:lnTo>
                    <a:lnTo>
                      <a:pt x="196" y="169"/>
                    </a:lnTo>
                    <a:lnTo>
                      <a:pt x="198" y="165"/>
                    </a:lnTo>
                    <a:lnTo>
                      <a:pt x="204" y="159"/>
                    </a:lnTo>
                    <a:lnTo>
                      <a:pt x="208" y="155"/>
                    </a:lnTo>
                    <a:lnTo>
                      <a:pt x="212" y="151"/>
                    </a:lnTo>
                    <a:lnTo>
                      <a:pt x="214" y="147"/>
                    </a:lnTo>
                    <a:lnTo>
                      <a:pt x="220" y="141"/>
                    </a:lnTo>
                    <a:lnTo>
                      <a:pt x="222" y="139"/>
                    </a:lnTo>
                    <a:lnTo>
                      <a:pt x="226" y="133"/>
                    </a:lnTo>
                    <a:lnTo>
                      <a:pt x="232" y="129"/>
                    </a:lnTo>
                    <a:lnTo>
                      <a:pt x="236" y="125"/>
                    </a:lnTo>
                    <a:lnTo>
                      <a:pt x="220" y="12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9" name="Freeform 181"/>
              <p:cNvSpPr>
                <a:spLocks noEditPoints="1"/>
              </p:cNvSpPr>
              <p:nvPr/>
            </p:nvSpPr>
            <p:spPr bwMode="auto">
              <a:xfrm>
                <a:off x="3779" y="1023"/>
                <a:ext cx="78" cy="36"/>
              </a:xfrm>
              <a:custGeom>
                <a:avLst/>
                <a:gdLst>
                  <a:gd name="T0" fmla="*/ 10 w 78"/>
                  <a:gd name="T1" fmla="*/ 18 h 36"/>
                  <a:gd name="T2" fmla="*/ 6 w 78"/>
                  <a:gd name="T3" fmla="*/ 18 h 36"/>
                  <a:gd name="T4" fmla="*/ 4 w 78"/>
                  <a:gd name="T5" fmla="*/ 20 h 36"/>
                  <a:gd name="T6" fmla="*/ 2 w 78"/>
                  <a:gd name="T7" fmla="*/ 20 h 36"/>
                  <a:gd name="T8" fmla="*/ 0 w 78"/>
                  <a:gd name="T9" fmla="*/ 22 h 36"/>
                  <a:gd name="T10" fmla="*/ 4 w 78"/>
                  <a:gd name="T11" fmla="*/ 24 h 36"/>
                  <a:gd name="T12" fmla="*/ 2 w 78"/>
                  <a:gd name="T13" fmla="*/ 28 h 36"/>
                  <a:gd name="T14" fmla="*/ 6 w 78"/>
                  <a:gd name="T15" fmla="*/ 24 h 36"/>
                  <a:gd name="T16" fmla="*/ 12 w 78"/>
                  <a:gd name="T17" fmla="*/ 22 h 36"/>
                  <a:gd name="T18" fmla="*/ 16 w 78"/>
                  <a:gd name="T19" fmla="*/ 20 h 36"/>
                  <a:gd name="T20" fmla="*/ 14 w 78"/>
                  <a:gd name="T21" fmla="*/ 18 h 36"/>
                  <a:gd name="T22" fmla="*/ 18 w 78"/>
                  <a:gd name="T23" fmla="*/ 18 h 36"/>
                  <a:gd name="T24" fmla="*/ 16 w 78"/>
                  <a:gd name="T25" fmla="*/ 16 h 36"/>
                  <a:gd name="T26" fmla="*/ 8 w 78"/>
                  <a:gd name="T27" fmla="*/ 16 h 36"/>
                  <a:gd name="T28" fmla="*/ 12 w 78"/>
                  <a:gd name="T29" fmla="*/ 14 h 36"/>
                  <a:gd name="T30" fmla="*/ 14 w 78"/>
                  <a:gd name="T31" fmla="*/ 12 h 36"/>
                  <a:gd name="T32" fmla="*/ 10 w 78"/>
                  <a:gd name="T33" fmla="*/ 10 h 36"/>
                  <a:gd name="T34" fmla="*/ 8 w 78"/>
                  <a:gd name="T35" fmla="*/ 12 h 36"/>
                  <a:gd name="T36" fmla="*/ 78 w 78"/>
                  <a:gd name="T37" fmla="*/ 4 h 36"/>
                  <a:gd name="T38" fmla="*/ 76 w 78"/>
                  <a:gd name="T39" fmla="*/ 4 h 36"/>
                  <a:gd name="T40" fmla="*/ 60 w 78"/>
                  <a:gd name="T41" fmla="*/ 2 h 36"/>
                  <a:gd name="T42" fmla="*/ 44 w 78"/>
                  <a:gd name="T43" fmla="*/ 0 h 36"/>
                  <a:gd name="T44" fmla="*/ 38 w 78"/>
                  <a:gd name="T45" fmla="*/ 2 h 36"/>
                  <a:gd name="T46" fmla="*/ 26 w 78"/>
                  <a:gd name="T47" fmla="*/ 4 h 36"/>
                  <a:gd name="T48" fmla="*/ 20 w 78"/>
                  <a:gd name="T49" fmla="*/ 8 h 36"/>
                  <a:gd name="T50" fmla="*/ 20 w 78"/>
                  <a:gd name="T51" fmla="*/ 10 h 36"/>
                  <a:gd name="T52" fmla="*/ 20 w 78"/>
                  <a:gd name="T53" fmla="*/ 14 h 36"/>
                  <a:gd name="T54" fmla="*/ 22 w 78"/>
                  <a:gd name="T55" fmla="*/ 16 h 36"/>
                  <a:gd name="T56" fmla="*/ 24 w 78"/>
                  <a:gd name="T57" fmla="*/ 20 h 36"/>
                  <a:gd name="T58" fmla="*/ 30 w 78"/>
                  <a:gd name="T59" fmla="*/ 22 h 36"/>
                  <a:gd name="T60" fmla="*/ 34 w 78"/>
                  <a:gd name="T61" fmla="*/ 22 h 36"/>
                  <a:gd name="T62" fmla="*/ 34 w 78"/>
                  <a:gd name="T63" fmla="*/ 26 h 36"/>
                  <a:gd name="T64" fmla="*/ 34 w 78"/>
                  <a:gd name="T65" fmla="*/ 28 h 36"/>
                  <a:gd name="T66" fmla="*/ 42 w 78"/>
                  <a:gd name="T67" fmla="*/ 26 h 36"/>
                  <a:gd name="T68" fmla="*/ 44 w 78"/>
                  <a:gd name="T69" fmla="*/ 26 h 36"/>
                  <a:gd name="T70" fmla="*/ 48 w 78"/>
                  <a:gd name="T71" fmla="*/ 28 h 36"/>
                  <a:gd name="T72" fmla="*/ 54 w 78"/>
                  <a:gd name="T73" fmla="*/ 30 h 36"/>
                  <a:gd name="T74" fmla="*/ 58 w 78"/>
                  <a:gd name="T75" fmla="*/ 34 h 36"/>
                  <a:gd name="T76" fmla="*/ 66 w 78"/>
                  <a:gd name="T77" fmla="*/ 34 h 36"/>
                  <a:gd name="T78" fmla="*/ 72 w 78"/>
                  <a:gd name="T79" fmla="*/ 36 h 36"/>
                  <a:gd name="T80" fmla="*/ 72 w 78"/>
                  <a:gd name="T81" fmla="*/ 32 h 36"/>
                  <a:gd name="T82" fmla="*/ 76 w 78"/>
                  <a:gd name="T83" fmla="*/ 30 h 36"/>
                  <a:gd name="T84" fmla="*/ 76 w 78"/>
                  <a:gd name="T85" fmla="*/ 28 h 36"/>
                  <a:gd name="T86" fmla="*/ 72 w 78"/>
                  <a:gd name="T87" fmla="*/ 24 h 36"/>
                  <a:gd name="T88" fmla="*/ 72 w 78"/>
                  <a:gd name="T89" fmla="*/ 20 h 36"/>
                  <a:gd name="T90" fmla="*/ 72 w 78"/>
                  <a:gd name="T91" fmla="*/ 12 h 36"/>
                  <a:gd name="T92" fmla="*/ 76 w 78"/>
                  <a:gd name="T93" fmla="*/ 6 h 36"/>
                  <a:gd name="T94" fmla="*/ 78 w 78"/>
                  <a:gd name="T9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36">
                    <a:moveTo>
                      <a:pt x="14" y="18"/>
                    </a:moveTo>
                    <a:lnTo>
                      <a:pt x="12" y="16"/>
                    </a:lnTo>
                    <a:lnTo>
                      <a:pt x="12" y="18"/>
                    </a:lnTo>
                    <a:lnTo>
                      <a:pt x="10" y="18"/>
                    </a:lnTo>
                    <a:lnTo>
                      <a:pt x="10" y="16"/>
                    </a:lnTo>
                    <a:lnTo>
                      <a:pt x="8" y="16"/>
                    </a:lnTo>
                    <a:lnTo>
                      <a:pt x="8" y="18"/>
                    </a:lnTo>
                    <a:lnTo>
                      <a:pt x="6" y="18"/>
                    </a:lnTo>
                    <a:lnTo>
                      <a:pt x="6" y="18"/>
                    </a:lnTo>
                    <a:lnTo>
                      <a:pt x="4" y="18"/>
                    </a:lnTo>
                    <a:lnTo>
                      <a:pt x="4" y="18"/>
                    </a:lnTo>
                    <a:lnTo>
                      <a:pt x="4" y="20"/>
                    </a:lnTo>
                    <a:lnTo>
                      <a:pt x="2" y="18"/>
                    </a:lnTo>
                    <a:lnTo>
                      <a:pt x="2" y="18"/>
                    </a:lnTo>
                    <a:lnTo>
                      <a:pt x="0" y="18"/>
                    </a:lnTo>
                    <a:lnTo>
                      <a:pt x="2" y="20"/>
                    </a:lnTo>
                    <a:lnTo>
                      <a:pt x="2" y="22"/>
                    </a:lnTo>
                    <a:lnTo>
                      <a:pt x="2" y="22"/>
                    </a:lnTo>
                    <a:lnTo>
                      <a:pt x="0" y="22"/>
                    </a:lnTo>
                    <a:lnTo>
                      <a:pt x="0" y="22"/>
                    </a:lnTo>
                    <a:lnTo>
                      <a:pt x="0" y="22"/>
                    </a:lnTo>
                    <a:lnTo>
                      <a:pt x="2" y="24"/>
                    </a:lnTo>
                    <a:lnTo>
                      <a:pt x="4" y="24"/>
                    </a:lnTo>
                    <a:lnTo>
                      <a:pt x="4" y="24"/>
                    </a:lnTo>
                    <a:lnTo>
                      <a:pt x="4" y="26"/>
                    </a:lnTo>
                    <a:lnTo>
                      <a:pt x="2" y="28"/>
                    </a:lnTo>
                    <a:lnTo>
                      <a:pt x="2" y="28"/>
                    </a:lnTo>
                    <a:lnTo>
                      <a:pt x="2" y="28"/>
                    </a:lnTo>
                    <a:lnTo>
                      <a:pt x="4" y="28"/>
                    </a:lnTo>
                    <a:lnTo>
                      <a:pt x="4" y="28"/>
                    </a:lnTo>
                    <a:lnTo>
                      <a:pt x="6" y="26"/>
                    </a:lnTo>
                    <a:lnTo>
                      <a:pt x="6" y="24"/>
                    </a:lnTo>
                    <a:lnTo>
                      <a:pt x="8" y="24"/>
                    </a:lnTo>
                    <a:lnTo>
                      <a:pt x="8" y="24"/>
                    </a:lnTo>
                    <a:lnTo>
                      <a:pt x="12" y="24"/>
                    </a:lnTo>
                    <a:lnTo>
                      <a:pt x="12" y="22"/>
                    </a:lnTo>
                    <a:lnTo>
                      <a:pt x="14" y="22"/>
                    </a:lnTo>
                    <a:lnTo>
                      <a:pt x="14" y="22"/>
                    </a:lnTo>
                    <a:lnTo>
                      <a:pt x="16" y="20"/>
                    </a:lnTo>
                    <a:lnTo>
                      <a:pt x="16" y="20"/>
                    </a:lnTo>
                    <a:lnTo>
                      <a:pt x="16" y="20"/>
                    </a:lnTo>
                    <a:lnTo>
                      <a:pt x="18" y="20"/>
                    </a:lnTo>
                    <a:lnTo>
                      <a:pt x="18" y="20"/>
                    </a:lnTo>
                    <a:lnTo>
                      <a:pt x="14" y="18"/>
                    </a:lnTo>
                    <a:close/>
                    <a:moveTo>
                      <a:pt x="16" y="16"/>
                    </a:moveTo>
                    <a:lnTo>
                      <a:pt x="16" y="16"/>
                    </a:lnTo>
                    <a:lnTo>
                      <a:pt x="16" y="18"/>
                    </a:lnTo>
                    <a:lnTo>
                      <a:pt x="18" y="18"/>
                    </a:lnTo>
                    <a:lnTo>
                      <a:pt x="20" y="18"/>
                    </a:lnTo>
                    <a:lnTo>
                      <a:pt x="20" y="18"/>
                    </a:lnTo>
                    <a:lnTo>
                      <a:pt x="18" y="16"/>
                    </a:lnTo>
                    <a:lnTo>
                      <a:pt x="16" y="16"/>
                    </a:lnTo>
                    <a:close/>
                    <a:moveTo>
                      <a:pt x="6" y="12"/>
                    </a:moveTo>
                    <a:lnTo>
                      <a:pt x="6" y="12"/>
                    </a:lnTo>
                    <a:lnTo>
                      <a:pt x="8" y="14"/>
                    </a:lnTo>
                    <a:lnTo>
                      <a:pt x="8" y="16"/>
                    </a:lnTo>
                    <a:lnTo>
                      <a:pt x="8" y="16"/>
                    </a:lnTo>
                    <a:lnTo>
                      <a:pt x="10" y="16"/>
                    </a:lnTo>
                    <a:lnTo>
                      <a:pt x="12" y="14"/>
                    </a:lnTo>
                    <a:lnTo>
                      <a:pt x="12" y="14"/>
                    </a:lnTo>
                    <a:lnTo>
                      <a:pt x="12" y="14"/>
                    </a:lnTo>
                    <a:lnTo>
                      <a:pt x="14" y="14"/>
                    </a:lnTo>
                    <a:lnTo>
                      <a:pt x="14" y="14"/>
                    </a:lnTo>
                    <a:lnTo>
                      <a:pt x="14" y="12"/>
                    </a:lnTo>
                    <a:lnTo>
                      <a:pt x="12" y="10"/>
                    </a:lnTo>
                    <a:lnTo>
                      <a:pt x="10" y="10"/>
                    </a:lnTo>
                    <a:lnTo>
                      <a:pt x="10" y="10"/>
                    </a:lnTo>
                    <a:lnTo>
                      <a:pt x="10" y="10"/>
                    </a:lnTo>
                    <a:lnTo>
                      <a:pt x="10" y="10"/>
                    </a:lnTo>
                    <a:lnTo>
                      <a:pt x="8" y="10"/>
                    </a:lnTo>
                    <a:lnTo>
                      <a:pt x="8" y="10"/>
                    </a:lnTo>
                    <a:lnTo>
                      <a:pt x="8" y="12"/>
                    </a:lnTo>
                    <a:lnTo>
                      <a:pt x="2" y="12"/>
                    </a:lnTo>
                    <a:lnTo>
                      <a:pt x="4" y="12"/>
                    </a:lnTo>
                    <a:lnTo>
                      <a:pt x="6" y="12"/>
                    </a:lnTo>
                    <a:close/>
                    <a:moveTo>
                      <a:pt x="78" y="4"/>
                    </a:moveTo>
                    <a:lnTo>
                      <a:pt x="78" y="4"/>
                    </a:lnTo>
                    <a:lnTo>
                      <a:pt x="76" y="2"/>
                    </a:lnTo>
                    <a:lnTo>
                      <a:pt x="76" y="2"/>
                    </a:lnTo>
                    <a:lnTo>
                      <a:pt x="76" y="4"/>
                    </a:lnTo>
                    <a:lnTo>
                      <a:pt x="68" y="4"/>
                    </a:lnTo>
                    <a:lnTo>
                      <a:pt x="64" y="4"/>
                    </a:lnTo>
                    <a:lnTo>
                      <a:pt x="62" y="2"/>
                    </a:lnTo>
                    <a:lnTo>
                      <a:pt x="60" y="2"/>
                    </a:lnTo>
                    <a:lnTo>
                      <a:pt x="58" y="2"/>
                    </a:lnTo>
                    <a:lnTo>
                      <a:pt x="48" y="0"/>
                    </a:lnTo>
                    <a:lnTo>
                      <a:pt x="46" y="0"/>
                    </a:lnTo>
                    <a:lnTo>
                      <a:pt x="44" y="0"/>
                    </a:lnTo>
                    <a:lnTo>
                      <a:pt x="44" y="0"/>
                    </a:lnTo>
                    <a:lnTo>
                      <a:pt x="46" y="2"/>
                    </a:lnTo>
                    <a:lnTo>
                      <a:pt x="44" y="2"/>
                    </a:lnTo>
                    <a:lnTo>
                      <a:pt x="38" y="2"/>
                    </a:lnTo>
                    <a:lnTo>
                      <a:pt x="34" y="4"/>
                    </a:lnTo>
                    <a:lnTo>
                      <a:pt x="30" y="2"/>
                    </a:lnTo>
                    <a:lnTo>
                      <a:pt x="28" y="4"/>
                    </a:lnTo>
                    <a:lnTo>
                      <a:pt x="26" y="4"/>
                    </a:lnTo>
                    <a:lnTo>
                      <a:pt x="28" y="6"/>
                    </a:lnTo>
                    <a:lnTo>
                      <a:pt x="24" y="6"/>
                    </a:lnTo>
                    <a:lnTo>
                      <a:pt x="22" y="6"/>
                    </a:lnTo>
                    <a:lnTo>
                      <a:pt x="20" y="8"/>
                    </a:lnTo>
                    <a:lnTo>
                      <a:pt x="20" y="8"/>
                    </a:lnTo>
                    <a:lnTo>
                      <a:pt x="20" y="10"/>
                    </a:lnTo>
                    <a:lnTo>
                      <a:pt x="20" y="10"/>
                    </a:lnTo>
                    <a:lnTo>
                      <a:pt x="20" y="10"/>
                    </a:lnTo>
                    <a:lnTo>
                      <a:pt x="20" y="12"/>
                    </a:lnTo>
                    <a:lnTo>
                      <a:pt x="20" y="12"/>
                    </a:lnTo>
                    <a:lnTo>
                      <a:pt x="20" y="14"/>
                    </a:lnTo>
                    <a:lnTo>
                      <a:pt x="20" y="14"/>
                    </a:lnTo>
                    <a:lnTo>
                      <a:pt x="22" y="14"/>
                    </a:lnTo>
                    <a:lnTo>
                      <a:pt x="24" y="14"/>
                    </a:lnTo>
                    <a:lnTo>
                      <a:pt x="22" y="14"/>
                    </a:lnTo>
                    <a:lnTo>
                      <a:pt x="22" y="16"/>
                    </a:lnTo>
                    <a:lnTo>
                      <a:pt x="22" y="16"/>
                    </a:lnTo>
                    <a:lnTo>
                      <a:pt x="22" y="18"/>
                    </a:lnTo>
                    <a:lnTo>
                      <a:pt x="24" y="18"/>
                    </a:lnTo>
                    <a:lnTo>
                      <a:pt x="24" y="20"/>
                    </a:lnTo>
                    <a:lnTo>
                      <a:pt x="24" y="22"/>
                    </a:lnTo>
                    <a:lnTo>
                      <a:pt x="28" y="22"/>
                    </a:lnTo>
                    <a:lnTo>
                      <a:pt x="30" y="22"/>
                    </a:lnTo>
                    <a:lnTo>
                      <a:pt x="30" y="22"/>
                    </a:lnTo>
                    <a:lnTo>
                      <a:pt x="32" y="22"/>
                    </a:lnTo>
                    <a:lnTo>
                      <a:pt x="32" y="20"/>
                    </a:lnTo>
                    <a:lnTo>
                      <a:pt x="32" y="20"/>
                    </a:lnTo>
                    <a:lnTo>
                      <a:pt x="34" y="22"/>
                    </a:lnTo>
                    <a:lnTo>
                      <a:pt x="34" y="22"/>
                    </a:lnTo>
                    <a:lnTo>
                      <a:pt x="34" y="22"/>
                    </a:lnTo>
                    <a:lnTo>
                      <a:pt x="34" y="22"/>
                    </a:lnTo>
                    <a:lnTo>
                      <a:pt x="34" y="26"/>
                    </a:lnTo>
                    <a:lnTo>
                      <a:pt x="32" y="28"/>
                    </a:lnTo>
                    <a:lnTo>
                      <a:pt x="32" y="30"/>
                    </a:lnTo>
                    <a:lnTo>
                      <a:pt x="34" y="30"/>
                    </a:lnTo>
                    <a:lnTo>
                      <a:pt x="34" y="28"/>
                    </a:lnTo>
                    <a:lnTo>
                      <a:pt x="38" y="28"/>
                    </a:lnTo>
                    <a:lnTo>
                      <a:pt x="40" y="28"/>
                    </a:lnTo>
                    <a:lnTo>
                      <a:pt x="40" y="28"/>
                    </a:lnTo>
                    <a:lnTo>
                      <a:pt x="42" y="26"/>
                    </a:lnTo>
                    <a:lnTo>
                      <a:pt x="44" y="26"/>
                    </a:lnTo>
                    <a:lnTo>
                      <a:pt x="44" y="28"/>
                    </a:lnTo>
                    <a:lnTo>
                      <a:pt x="44" y="28"/>
                    </a:lnTo>
                    <a:lnTo>
                      <a:pt x="44" y="26"/>
                    </a:lnTo>
                    <a:lnTo>
                      <a:pt x="44" y="26"/>
                    </a:lnTo>
                    <a:lnTo>
                      <a:pt x="44" y="26"/>
                    </a:lnTo>
                    <a:lnTo>
                      <a:pt x="46" y="26"/>
                    </a:lnTo>
                    <a:lnTo>
                      <a:pt x="48" y="28"/>
                    </a:lnTo>
                    <a:lnTo>
                      <a:pt x="50" y="28"/>
                    </a:lnTo>
                    <a:lnTo>
                      <a:pt x="50" y="28"/>
                    </a:lnTo>
                    <a:lnTo>
                      <a:pt x="52" y="30"/>
                    </a:lnTo>
                    <a:lnTo>
                      <a:pt x="54" y="30"/>
                    </a:lnTo>
                    <a:lnTo>
                      <a:pt x="54" y="30"/>
                    </a:lnTo>
                    <a:lnTo>
                      <a:pt x="54" y="30"/>
                    </a:lnTo>
                    <a:lnTo>
                      <a:pt x="58" y="32"/>
                    </a:lnTo>
                    <a:lnTo>
                      <a:pt x="58" y="34"/>
                    </a:lnTo>
                    <a:lnTo>
                      <a:pt x="60" y="34"/>
                    </a:lnTo>
                    <a:lnTo>
                      <a:pt x="62" y="34"/>
                    </a:lnTo>
                    <a:lnTo>
                      <a:pt x="66" y="34"/>
                    </a:lnTo>
                    <a:lnTo>
                      <a:pt x="66" y="34"/>
                    </a:lnTo>
                    <a:lnTo>
                      <a:pt x="68" y="34"/>
                    </a:lnTo>
                    <a:lnTo>
                      <a:pt x="68" y="34"/>
                    </a:lnTo>
                    <a:lnTo>
                      <a:pt x="70" y="34"/>
                    </a:lnTo>
                    <a:lnTo>
                      <a:pt x="72" y="36"/>
                    </a:lnTo>
                    <a:lnTo>
                      <a:pt x="72" y="34"/>
                    </a:lnTo>
                    <a:lnTo>
                      <a:pt x="72" y="34"/>
                    </a:lnTo>
                    <a:lnTo>
                      <a:pt x="72" y="34"/>
                    </a:lnTo>
                    <a:lnTo>
                      <a:pt x="72" y="32"/>
                    </a:lnTo>
                    <a:lnTo>
                      <a:pt x="74" y="32"/>
                    </a:lnTo>
                    <a:lnTo>
                      <a:pt x="74" y="32"/>
                    </a:lnTo>
                    <a:lnTo>
                      <a:pt x="74" y="30"/>
                    </a:lnTo>
                    <a:lnTo>
                      <a:pt x="76" y="30"/>
                    </a:lnTo>
                    <a:lnTo>
                      <a:pt x="78" y="30"/>
                    </a:lnTo>
                    <a:lnTo>
                      <a:pt x="78" y="30"/>
                    </a:lnTo>
                    <a:lnTo>
                      <a:pt x="76" y="30"/>
                    </a:lnTo>
                    <a:lnTo>
                      <a:pt x="76" y="28"/>
                    </a:lnTo>
                    <a:lnTo>
                      <a:pt x="76" y="28"/>
                    </a:lnTo>
                    <a:lnTo>
                      <a:pt x="76" y="26"/>
                    </a:lnTo>
                    <a:lnTo>
                      <a:pt x="74" y="24"/>
                    </a:lnTo>
                    <a:lnTo>
                      <a:pt x="72" y="24"/>
                    </a:lnTo>
                    <a:lnTo>
                      <a:pt x="72" y="22"/>
                    </a:lnTo>
                    <a:lnTo>
                      <a:pt x="72" y="22"/>
                    </a:lnTo>
                    <a:lnTo>
                      <a:pt x="72" y="20"/>
                    </a:lnTo>
                    <a:lnTo>
                      <a:pt x="72" y="20"/>
                    </a:lnTo>
                    <a:lnTo>
                      <a:pt x="70" y="16"/>
                    </a:lnTo>
                    <a:lnTo>
                      <a:pt x="70" y="14"/>
                    </a:lnTo>
                    <a:lnTo>
                      <a:pt x="72" y="14"/>
                    </a:lnTo>
                    <a:lnTo>
                      <a:pt x="72" y="12"/>
                    </a:lnTo>
                    <a:lnTo>
                      <a:pt x="72" y="12"/>
                    </a:lnTo>
                    <a:lnTo>
                      <a:pt x="74" y="10"/>
                    </a:lnTo>
                    <a:lnTo>
                      <a:pt x="76" y="8"/>
                    </a:lnTo>
                    <a:lnTo>
                      <a:pt x="76" y="6"/>
                    </a:lnTo>
                    <a:lnTo>
                      <a:pt x="76" y="6"/>
                    </a:lnTo>
                    <a:lnTo>
                      <a:pt x="78" y="6"/>
                    </a:lnTo>
                    <a:lnTo>
                      <a:pt x="78" y="6"/>
                    </a:lnTo>
                    <a:lnTo>
                      <a:pt x="78" y="4"/>
                    </a:lnTo>
                    <a:lnTo>
                      <a:pt x="78" y="4"/>
                    </a:lnTo>
                    <a:lnTo>
                      <a:pt x="78" y="4"/>
                    </a:lnTo>
                    <a:lnTo>
                      <a:pt x="78"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0" name="Freeform 182"/>
              <p:cNvSpPr>
                <a:spLocks noEditPoints="1"/>
              </p:cNvSpPr>
              <p:nvPr/>
            </p:nvSpPr>
            <p:spPr bwMode="auto">
              <a:xfrm>
                <a:off x="4037" y="1754"/>
                <a:ext cx="106" cy="102"/>
              </a:xfrm>
              <a:custGeom>
                <a:avLst/>
                <a:gdLst>
                  <a:gd name="T0" fmla="*/ 56 w 106"/>
                  <a:gd name="T1" fmla="*/ 42 h 102"/>
                  <a:gd name="T2" fmla="*/ 60 w 106"/>
                  <a:gd name="T3" fmla="*/ 44 h 102"/>
                  <a:gd name="T4" fmla="*/ 60 w 106"/>
                  <a:gd name="T5" fmla="*/ 42 h 102"/>
                  <a:gd name="T6" fmla="*/ 58 w 106"/>
                  <a:gd name="T7" fmla="*/ 40 h 102"/>
                  <a:gd name="T8" fmla="*/ 56 w 106"/>
                  <a:gd name="T9" fmla="*/ 40 h 102"/>
                  <a:gd name="T10" fmla="*/ 56 w 106"/>
                  <a:gd name="T11" fmla="*/ 42 h 102"/>
                  <a:gd name="T12" fmla="*/ 56 w 106"/>
                  <a:gd name="T13" fmla="*/ 34 h 102"/>
                  <a:gd name="T14" fmla="*/ 58 w 106"/>
                  <a:gd name="T15" fmla="*/ 36 h 102"/>
                  <a:gd name="T16" fmla="*/ 102 w 106"/>
                  <a:gd name="T17" fmla="*/ 92 h 102"/>
                  <a:gd name="T18" fmla="*/ 94 w 106"/>
                  <a:gd name="T19" fmla="*/ 82 h 102"/>
                  <a:gd name="T20" fmla="*/ 76 w 106"/>
                  <a:gd name="T21" fmla="*/ 60 h 102"/>
                  <a:gd name="T22" fmla="*/ 64 w 106"/>
                  <a:gd name="T23" fmla="*/ 54 h 102"/>
                  <a:gd name="T24" fmla="*/ 58 w 106"/>
                  <a:gd name="T25" fmla="*/ 50 h 102"/>
                  <a:gd name="T26" fmla="*/ 54 w 106"/>
                  <a:gd name="T27" fmla="*/ 46 h 102"/>
                  <a:gd name="T28" fmla="*/ 52 w 106"/>
                  <a:gd name="T29" fmla="*/ 52 h 102"/>
                  <a:gd name="T30" fmla="*/ 48 w 106"/>
                  <a:gd name="T31" fmla="*/ 44 h 102"/>
                  <a:gd name="T32" fmla="*/ 42 w 106"/>
                  <a:gd name="T33" fmla="*/ 24 h 102"/>
                  <a:gd name="T34" fmla="*/ 32 w 106"/>
                  <a:gd name="T35" fmla="*/ 2 h 102"/>
                  <a:gd name="T36" fmla="*/ 30 w 106"/>
                  <a:gd name="T37" fmla="*/ 6 h 102"/>
                  <a:gd name="T38" fmla="*/ 28 w 106"/>
                  <a:gd name="T39" fmla="*/ 8 h 102"/>
                  <a:gd name="T40" fmla="*/ 26 w 106"/>
                  <a:gd name="T41" fmla="*/ 10 h 102"/>
                  <a:gd name="T42" fmla="*/ 22 w 106"/>
                  <a:gd name="T43" fmla="*/ 10 h 102"/>
                  <a:gd name="T44" fmla="*/ 18 w 106"/>
                  <a:gd name="T45" fmla="*/ 12 h 102"/>
                  <a:gd name="T46" fmla="*/ 16 w 106"/>
                  <a:gd name="T47" fmla="*/ 16 h 102"/>
                  <a:gd name="T48" fmla="*/ 10 w 106"/>
                  <a:gd name="T49" fmla="*/ 18 h 102"/>
                  <a:gd name="T50" fmla="*/ 8 w 106"/>
                  <a:gd name="T51" fmla="*/ 20 h 102"/>
                  <a:gd name="T52" fmla="*/ 8 w 106"/>
                  <a:gd name="T53" fmla="*/ 28 h 102"/>
                  <a:gd name="T54" fmla="*/ 4 w 106"/>
                  <a:gd name="T55" fmla="*/ 40 h 102"/>
                  <a:gd name="T56" fmla="*/ 0 w 106"/>
                  <a:gd name="T57" fmla="*/ 52 h 102"/>
                  <a:gd name="T58" fmla="*/ 2 w 106"/>
                  <a:gd name="T59" fmla="*/ 68 h 102"/>
                  <a:gd name="T60" fmla="*/ 10 w 106"/>
                  <a:gd name="T61" fmla="*/ 68 h 102"/>
                  <a:gd name="T62" fmla="*/ 12 w 106"/>
                  <a:gd name="T63" fmla="*/ 64 h 102"/>
                  <a:gd name="T64" fmla="*/ 18 w 106"/>
                  <a:gd name="T65" fmla="*/ 70 h 102"/>
                  <a:gd name="T66" fmla="*/ 20 w 106"/>
                  <a:gd name="T67" fmla="*/ 64 h 102"/>
                  <a:gd name="T68" fmla="*/ 26 w 106"/>
                  <a:gd name="T69" fmla="*/ 58 h 102"/>
                  <a:gd name="T70" fmla="*/ 28 w 106"/>
                  <a:gd name="T71" fmla="*/ 60 h 102"/>
                  <a:gd name="T72" fmla="*/ 38 w 106"/>
                  <a:gd name="T73" fmla="*/ 64 h 102"/>
                  <a:gd name="T74" fmla="*/ 44 w 106"/>
                  <a:gd name="T75" fmla="*/ 62 h 102"/>
                  <a:gd name="T76" fmla="*/ 48 w 106"/>
                  <a:gd name="T77" fmla="*/ 62 h 102"/>
                  <a:gd name="T78" fmla="*/ 52 w 106"/>
                  <a:gd name="T79" fmla="*/ 64 h 102"/>
                  <a:gd name="T80" fmla="*/ 60 w 106"/>
                  <a:gd name="T81" fmla="*/ 64 h 102"/>
                  <a:gd name="T82" fmla="*/ 70 w 106"/>
                  <a:gd name="T83" fmla="*/ 70 h 102"/>
                  <a:gd name="T84" fmla="*/ 82 w 106"/>
                  <a:gd name="T85" fmla="*/ 84 h 102"/>
                  <a:gd name="T86" fmla="*/ 90 w 106"/>
                  <a:gd name="T87" fmla="*/ 94 h 102"/>
                  <a:gd name="T88" fmla="*/ 96 w 106"/>
                  <a:gd name="T89" fmla="*/ 100 h 102"/>
                  <a:gd name="T90" fmla="*/ 100 w 106"/>
                  <a:gd name="T91" fmla="*/ 102 h 102"/>
                  <a:gd name="T92" fmla="*/ 102 w 106"/>
                  <a:gd name="T93" fmla="*/ 96 h 102"/>
                  <a:gd name="T94" fmla="*/ 106 w 106"/>
                  <a:gd name="T95" fmla="*/ 9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6" h="102">
                    <a:moveTo>
                      <a:pt x="58" y="42"/>
                    </a:moveTo>
                    <a:lnTo>
                      <a:pt x="56" y="42"/>
                    </a:lnTo>
                    <a:lnTo>
                      <a:pt x="56" y="42"/>
                    </a:lnTo>
                    <a:lnTo>
                      <a:pt x="56" y="42"/>
                    </a:lnTo>
                    <a:lnTo>
                      <a:pt x="56" y="44"/>
                    </a:lnTo>
                    <a:lnTo>
                      <a:pt x="58" y="44"/>
                    </a:lnTo>
                    <a:lnTo>
                      <a:pt x="60" y="44"/>
                    </a:lnTo>
                    <a:lnTo>
                      <a:pt x="60" y="44"/>
                    </a:lnTo>
                    <a:lnTo>
                      <a:pt x="62" y="44"/>
                    </a:lnTo>
                    <a:lnTo>
                      <a:pt x="62" y="42"/>
                    </a:lnTo>
                    <a:lnTo>
                      <a:pt x="60" y="42"/>
                    </a:lnTo>
                    <a:lnTo>
                      <a:pt x="60" y="42"/>
                    </a:lnTo>
                    <a:lnTo>
                      <a:pt x="60" y="42"/>
                    </a:lnTo>
                    <a:lnTo>
                      <a:pt x="58" y="42"/>
                    </a:lnTo>
                    <a:lnTo>
                      <a:pt x="58" y="42"/>
                    </a:lnTo>
                    <a:lnTo>
                      <a:pt x="58" y="40"/>
                    </a:lnTo>
                    <a:lnTo>
                      <a:pt x="58" y="40"/>
                    </a:lnTo>
                    <a:lnTo>
                      <a:pt x="56" y="38"/>
                    </a:lnTo>
                    <a:lnTo>
                      <a:pt x="56" y="38"/>
                    </a:lnTo>
                    <a:lnTo>
                      <a:pt x="56" y="40"/>
                    </a:lnTo>
                    <a:lnTo>
                      <a:pt x="56" y="40"/>
                    </a:lnTo>
                    <a:lnTo>
                      <a:pt x="56" y="40"/>
                    </a:lnTo>
                    <a:lnTo>
                      <a:pt x="56" y="40"/>
                    </a:lnTo>
                    <a:lnTo>
                      <a:pt x="56" y="42"/>
                    </a:lnTo>
                    <a:lnTo>
                      <a:pt x="58" y="42"/>
                    </a:lnTo>
                    <a:close/>
                    <a:moveTo>
                      <a:pt x="58" y="36"/>
                    </a:moveTo>
                    <a:lnTo>
                      <a:pt x="56" y="34"/>
                    </a:lnTo>
                    <a:lnTo>
                      <a:pt x="56" y="34"/>
                    </a:lnTo>
                    <a:lnTo>
                      <a:pt x="56" y="34"/>
                    </a:lnTo>
                    <a:lnTo>
                      <a:pt x="56" y="36"/>
                    </a:lnTo>
                    <a:lnTo>
                      <a:pt x="56" y="36"/>
                    </a:lnTo>
                    <a:lnTo>
                      <a:pt x="58" y="36"/>
                    </a:lnTo>
                    <a:close/>
                    <a:moveTo>
                      <a:pt x="106" y="94"/>
                    </a:moveTo>
                    <a:lnTo>
                      <a:pt x="104" y="92"/>
                    </a:lnTo>
                    <a:lnTo>
                      <a:pt x="104" y="94"/>
                    </a:lnTo>
                    <a:lnTo>
                      <a:pt x="102" y="92"/>
                    </a:lnTo>
                    <a:lnTo>
                      <a:pt x="100" y="90"/>
                    </a:lnTo>
                    <a:lnTo>
                      <a:pt x="96" y="86"/>
                    </a:lnTo>
                    <a:lnTo>
                      <a:pt x="96" y="86"/>
                    </a:lnTo>
                    <a:lnTo>
                      <a:pt x="94" y="82"/>
                    </a:lnTo>
                    <a:lnTo>
                      <a:pt x="92" y="80"/>
                    </a:lnTo>
                    <a:lnTo>
                      <a:pt x="82" y="72"/>
                    </a:lnTo>
                    <a:lnTo>
                      <a:pt x="80" y="68"/>
                    </a:lnTo>
                    <a:lnTo>
                      <a:pt x="76" y="60"/>
                    </a:lnTo>
                    <a:lnTo>
                      <a:pt x="70" y="58"/>
                    </a:lnTo>
                    <a:lnTo>
                      <a:pt x="66" y="56"/>
                    </a:lnTo>
                    <a:lnTo>
                      <a:pt x="64" y="56"/>
                    </a:lnTo>
                    <a:lnTo>
                      <a:pt x="64" y="54"/>
                    </a:lnTo>
                    <a:lnTo>
                      <a:pt x="62" y="54"/>
                    </a:lnTo>
                    <a:lnTo>
                      <a:pt x="60" y="54"/>
                    </a:lnTo>
                    <a:lnTo>
                      <a:pt x="58" y="52"/>
                    </a:lnTo>
                    <a:lnTo>
                      <a:pt x="58" y="50"/>
                    </a:lnTo>
                    <a:lnTo>
                      <a:pt x="56" y="48"/>
                    </a:lnTo>
                    <a:lnTo>
                      <a:pt x="56" y="48"/>
                    </a:lnTo>
                    <a:lnTo>
                      <a:pt x="54" y="46"/>
                    </a:lnTo>
                    <a:lnTo>
                      <a:pt x="54" y="46"/>
                    </a:lnTo>
                    <a:lnTo>
                      <a:pt x="52" y="48"/>
                    </a:lnTo>
                    <a:lnTo>
                      <a:pt x="54" y="50"/>
                    </a:lnTo>
                    <a:lnTo>
                      <a:pt x="54" y="50"/>
                    </a:lnTo>
                    <a:lnTo>
                      <a:pt x="52" y="52"/>
                    </a:lnTo>
                    <a:lnTo>
                      <a:pt x="52" y="50"/>
                    </a:lnTo>
                    <a:lnTo>
                      <a:pt x="50" y="46"/>
                    </a:lnTo>
                    <a:lnTo>
                      <a:pt x="50" y="44"/>
                    </a:lnTo>
                    <a:lnTo>
                      <a:pt x="48" y="44"/>
                    </a:lnTo>
                    <a:lnTo>
                      <a:pt x="46" y="40"/>
                    </a:lnTo>
                    <a:lnTo>
                      <a:pt x="44" y="38"/>
                    </a:lnTo>
                    <a:lnTo>
                      <a:pt x="44" y="32"/>
                    </a:lnTo>
                    <a:lnTo>
                      <a:pt x="42" y="24"/>
                    </a:lnTo>
                    <a:lnTo>
                      <a:pt x="40" y="16"/>
                    </a:lnTo>
                    <a:lnTo>
                      <a:pt x="38" y="10"/>
                    </a:lnTo>
                    <a:lnTo>
                      <a:pt x="32" y="0"/>
                    </a:lnTo>
                    <a:lnTo>
                      <a:pt x="32" y="2"/>
                    </a:lnTo>
                    <a:lnTo>
                      <a:pt x="30" y="4"/>
                    </a:lnTo>
                    <a:lnTo>
                      <a:pt x="30" y="4"/>
                    </a:lnTo>
                    <a:lnTo>
                      <a:pt x="30" y="6"/>
                    </a:lnTo>
                    <a:lnTo>
                      <a:pt x="30" y="6"/>
                    </a:lnTo>
                    <a:lnTo>
                      <a:pt x="28" y="6"/>
                    </a:lnTo>
                    <a:lnTo>
                      <a:pt x="28" y="8"/>
                    </a:lnTo>
                    <a:lnTo>
                      <a:pt x="28" y="8"/>
                    </a:lnTo>
                    <a:lnTo>
                      <a:pt x="28" y="8"/>
                    </a:lnTo>
                    <a:lnTo>
                      <a:pt x="26" y="8"/>
                    </a:lnTo>
                    <a:lnTo>
                      <a:pt x="26" y="8"/>
                    </a:lnTo>
                    <a:lnTo>
                      <a:pt x="26" y="8"/>
                    </a:lnTo>
                    <a:lnTo>
                      <a:pt x="26" y="10"/>
                    </a:lnTo>
                    <a:lnTo>
                      <a:pt x="24" y="8"/>
                    </a:lnTo>
                    <a:lnTo>
                      <a:pt x="22" y="10"/>
                    </a:lnTo>
                    <a:lnTo>
                      <a:pt x="22" y="10"/>
                    </a:lnTo>
                    <a:lnTo>
                      <a:pt x="22" y="10"/>
                    </a:lnTo>
                    <a:lnTo>
                      <a:pt x="20" y="10"/>
                    </a:lnTo>
                    <a:lnTo>
                      <a:pt x="20" y="10"/>
                    </a:lnTo>
                    <a:lnTo>
                      <a:pt x="20" y="10"/>
                    </a:lnTo>
                    <a:lnTo>
                      <a:pt x="18" y="12"/>
                    </a:lnTo>
                    <a:lnTo>
                      <a:pt x="18" y="12"/>
                    </a:lnTo>
                    <a:lnTo>
                      <a:pt x="16" y="12"/>
                    </a:lnTo>
                    <a:lnTo>
                      <a:pt x="16" y="14"/>
                    </a:lnTo>
                    <a:lnTo>
                      <a:pt x="16" y="16"/>
                    </a:lnTo>
                    <a:lnTo>
                      <a:pt x="14" y="18"/>
                    </a:lnTo>
                    <a:lnTo>
                      <a:pt x="14" y="18"/>
                    </a:lnTo>
                    <a:lnTo>
                      <a:pt x="12" y="18"/>
                    </a:lnTo>
                    <a:lnTo>
                      <a:pt x="10" y="18"/>
                    </a:lnTo>
                    <a:lnTo>
                      <a:pt x="10" y="18"/>
                    </a:lnTo>
                    <a:lnTo>
                      <a:pt x="8" y="18"/>
                    </a:lnTo>
                    <a:lnTo>
                      <a:pt x="8" y="18"/>
                    </a:lnTo>
                    <a:lnTo>
                      <a:pt x="8" y="20"/>
                    </a:lnTo>
                    <a:lnTo>
                      <a:pt x="8" y="22"/>
                    </a:lnTo>
                    <a:lnTo>
                      <a:pt x="8" y="24"/>
                    </a:lnTo>
                    <a:lnTo>
                      <a:pt x="6" y="26"/>
                    </a:lnTo>
                    <a:lnTo>
                      <a:pt x="8" y="28"/>
                    </a:lnTo>
                    <a:lnTo>
                      <a:pt x="8" y="32"/>
                    </a:lnTo>
                    <a:lnTo>
                      <a:pt x="6" y="36"/>
                    </a:lnTo>
                    <a:lnTo>
                      <a:pt x="6" y="36"/>
                    </a:lnTo>
                    <a:lnTo>
                      <a:pt x="4" y="40"/>
                    </a:lnTo>
                    <a:lnTo>
                      <a:pt x="4" y="42"/>
                    </a:lnTo>
                    <a:lnTo>
                      <a:pt x="2" y="48"/>
                    </a:lnTo>
                    <a:lnTo>
                      <a:pt x="2" y="50"/>
                    </a:lnTo>
                    <a:lnTo>
                      <a:pt x="0" y="52"/>
                    </a:lnTo>
                    <a:lnTo>
                      <a:pt x="0" y="56"/>
                    </a:lnTo>
                    <a:lnTo>
                      <a:pt x="2" y="58"/>
                    </a:lnTo>
                    <a:lnTo>
                      <a:pt x="2" y="62"/>
                    </a:lnTo>
                    <a:lnTo>
                      <a:pt x="2" y="68"/>
                    </a:lnTo>
                    <a:lnTo>
                      <a:pt x="2" y="68"/>
                    </a:lnTo>
                    <a:lnTo>
                      <a:pt x="4" y="66"/>
                    </a:lnTo>
                    <a:lnTo>
                      <a:pt x="6" y="66"/>
                    </a:lnTo>
                    <a:lnTo>
                      <a:pt x="10" y="68"/>
                    </a:lnTo>
                    <a:lnTo>
                      <a:pt x="10" y="68"/>
                    </a:lnTo>
                    <a:lnTo>
                      <a:pt x="10" y="66"/>
                    </a:lnTo>
                    <a:lnTo>
                      <a:pt x="12" y="66"/>
                    </a:lnTo>
                    <a:lnTo>
                      <a:pt x="12" y="64"/>
                    </a:lnTo>
                    <a:lnTo>
                      <a:pt x="12" y="64"/>
                    </a:lnTo>
                    <a:lnTo>
                      <a:pt x="14" y="64"/>
                    </a:lnTo>
                    <a:lnTo>
                      <a:pt x="16" y="66"/>
                    </a:lnTo>
                    <a:lnTo>
                      <a:pt x="18" y="70"/>
                    </a:lnTo>
                    <a:lnTo>
                      <a:pt x="18" y="70"/>
                    </a:lnTo>
                    <a:lnTo>
                      <a:pt x="18" y="70"/>
                    </a:lnTo>
                    <a:lnTo>
                      <a:pt x="20" y="66"/>
                    </a:lnTo>
                    <a:lnTo>
                      <a:pt x="20" y="64"/>
                    </a:lnTo>
                    <a:lnTo>
                      <a:pt x="22" y="60"/>
                    </a:lnTo>
                    <a:lnTo>
                      <a:pt x="24" y="56"/>
                    </a:lnTo>
                    <a:lnTo>
                      <a:pt x="24" y="58"/>
                    </a:lnTo>
                    <a:lnTo>
                      <a:pt x="26" y="58"/>
                    </a:lnTo>
                    <a:lnTo>
                      <a:pt x="26" y="60"/>
                    </a:lnTo>
                    <a:lnTo>
                      <a:pt x="28" y="60"/>
                    </a:lnTo>
                    <a:lnTo>
                      <a:pt x="28" y="60"/>
                    </a:lnTo>
                    <a:lnTo>
                      <a:pt x="28" y="60"/>
                    </a:lnTo>
                    <a:lnTo>
                      <a:pt x="32" y="64"/>
                    </a:lnTo>
                    <a:lnTo>
                      <a:pt x="32" y="64"/>
                    </a:lnTo>
                    <a:lnTo>
                      <a:pt x="34" y="64"/>
                    </a:lnTo>
                    <a:lnTo>
                      <a:pt x="38" y="64"/>
                    </a:lnTo>
                    <a:lnTo>
                      <a:pt x="40" y="62"/>
                    </a:lnTo>
                    <a:lnTo>
                      <a:pt x="42" y="60"/>
                    </a:lnTo>
                    <a:lnTo>
                      <a:pt x="42" y="60"/>
                    </a:lnTo>
                    <a:lnTo>
                      <a:pt x="44" y="62"/>
                    </a:lnTo>
                    <a:lnTo>
                      <a:pt x="44" y="62"/>
                    </a:lnTo>
                    <a:lnTo>
                      <a:pt x="44" y="64"/>
                    </a:lnTo>
                    <a:lnTo>
                      <a:pt x="46" y="64"/>
                    </a:lnTo>
                    <a:lnTo>
                      <a:pt x="48" y="62"/>
                    </a:lnTo>
                    <a:lnTo>
                      <a:pt x="50" y="62"/>
                    </a:lnTo>
                    <a:lnTo>
                      <a:pt x="50" y="62"/>
                    </a:lnTo>
                    <a:lnTo>
                      <a:pt x="52" y="64"/>
                    </a:lnTo>
                    <a:lnTo>
                      <a:pt x="52" y="64"/>
                    </a:lnTo>
                    <a:lnTo>
                      <a:pt x="56" y="64"/>
                    </a:lnTo>
                    <a:lnTo>
                      <a:pt x="58" y="64"/>
                    </a:lnTo>
                    <a:lnTo>
                      <a:pt x="58" y="64"/>
                    </a:lnTo>
                    <a:lnTo>
                      <a:pt x="60" y="64"/>
                    </a:lnTo>
                    <a:lnTo>
                      <a:pt x="62" y="66"/>
                    </a:lnTo>
                    <a:lnTo>
                      <a:pt x="66" y="68"/>
                    </a:lnTo>
                    <a:lnTo>
                      <a:pt x="68" y="70"/>
                    </a:lnTo>
                    <a:lnTo>
                      <a:pt x="70" y="70"/>
                    </a:lnTo>
                    <a:lnTo>
                      <a:pt x="72" y="72"/>
                    </a:lnTo>
                    <a:lnTo>
                      <a:pt x="74" y="76"/>
                    </a:lnTo>
                    <a:lnTo>
                      <a:pt x="78" y="82"/>
                    </a:lnTo>
                    <a:lnTo>
                      <a:pt x="82" y="84"/>
                    </a:lnTo>
                    <a:lnTo>
                      <a:pt x="86" y="86"/>
                    </a:lnTo>
                    <a:lnTo>
                      <a:pt x="86" y="90"/>
                    </a:lnTo>
                    <a:lnTo>
                      <a:pt x="88" y="92"/>
                    </a:lnTo>
                    <a:lnTo>
                      <a:pt x="90" y="94"/>
                    </a:lnTo>
                    <a:lnTo>
                      <a:pt x="92" y="94"/>
                    </a:lnTo>
                    <a:lnTo>
                      <a:pt x="92" y="96"/>
                    </a:lnTo>
                    <a:lnTo>
                      <a:pt x="94" y="98"/>
                    </a:lnTo>
                    <a:lnTo>
                      <a:pt x="96" y="100"/>
                    </a:lnTo>
                    <a:lnTo>
                      <a:pt x="96" y="98"/>
                    </a:lnTo>
                    <a:lnTo>
                      <a:pt x="96" y="98"/>
                    </a:lnTo>
                    <a:lnTo>
                      <a:pt x="96" y="98"/>
                    </a:lnTo>
                    <a:lnTo>
                      <a:pt x="100" y="102"/>
                    </a:lnTo>
                    <a:lnTo>
                      <a:pt x="100" y="100"/>
                    </a:lnTo>
                    <a:lnTo>
                      <a:pt x="102" y="100"/>
                    </a:lnTo>
                    <a:lnTo>
                      <a:pt x="102" y="98"/>
                    </a:lnTo>
                    <a:lnTo>
                      <a:pt x="102" y="96"/>
                    </a:lnTo>
                    <a:lnTo>
                      <a:pt x="102" y="96"/>
                    </a:lnTo>
                    <a:lnTo>
                      <a:pt x="104" y="96"/>
                    </a:lnTo>
                    <a:lnTo>
                      <a:pt x="106" y="96"/>
                    </a:lnTo>
                    <a:lnTo>
                      <a:pt x="106" y="9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1" name="Freeform 183"/>
              <p:cNvSpPr>
                <a:spLocks noEditPoints="1"/>
              </p:cNvSpPr>
              <p:nvPr/>
            </p:nvSpPr>
            <p:spPr bwMode="auto">
              <a:xfrm>
                <a:off x="3599" y="2009"/>
                <a:ext cx="46" cy="50"/>
              </a:xfrm>
              <a:custGeom>
                <a:avLst/>
                <a:gdLst>
                  <a:gd name="T0" fmla="*/ 46 w 46"/>
                  <a:gd name="T1" fmla="*/ 44 h 50"/>
                  <a:gd name="T2" fmla="*/ 46 w 46"/>
                  <a:gd name="T3" fmla="*/ 36 h 50"/>
                  <a:gd name="T4" fmla="*/ 46 w 46"/>
                  <a:gd name="T5" fmla="*/ 30 h 50"/>
                  <a:gd name="T6" fmla="*/ 38 w 46"/>
                  <a:gd name="T7" fmla="*/ 30 h 50"/>
                  <a:gd name="T8" fmla="*/ 30 w 46"/>
                  <a:gd name="T9" fmla="*/ 30 h 50"/>
                  <a:gd name="T10" fmla="*/ 24 w 46"/>
                  <a:gd name="T11" fmla="*/ 28 h 50"/>
                  <a:gd name="T12" fmla="*/ 22 w 46"/>
                  <a:gd name="T13" fmla="*/ 28 h 50"/>
                  <a:gd name="T14" fmla="*/ 22 w 46"/>
                  <a:gd name="T15" fmla="*/ 26 h 50"/>
                  <a:gd name="T16" fmla="*/ 22 w 46"/>
                  <a:gd name="T17" fmla="*/ 34 h 50"/>
                  <a:gd name="T18" fmla="*/ 20 w 46"/>
                  <a:gd name="T19" fmla="*/ 40 h 50"/>
                  <a:gd name="T20" fmla="*/ 20 w 46"/>
                  <a:gd name="T21" fmla="*/ 40 h 50"/>
                  <a:gd name="T22" fmla="*/ 16 w 46"/>
                  <a:gd name="T23" fmla="*/ 44 h 50"/>
                  <a:gd name="T24" fmla="*/ 16 w 46"/>
                  <a:gd name="T25" fmla="*/ 48 h 50"/>
                  <a:gd name="T26" fmla="*/ 20 w 46"/>
                  <a:gd name="T27" fmla="*/ 50 h 50"/>
                  <a:gd name="T28" fmla="*/ 20 w 46"/>
                  <a:gd name="T29" fmla="*/ 50 h 50"/>
                  <a:gd name="T30" fmla="*/ 20 w 46"/>
                  <a:gd name="T31" fmla="*/ 48 h 50"/>
                  <a:gd name="T32" fmla="*/ 22 w 46"/>
                  <a:gd name="T33" fmla="*/ 50 h 50"/>
                  <a:gd name="T34" fmla="*/ 24 w 46"/>
                  <a:gd name="T35" fmla="*/ 50 h 50"/>
                  <a:gd name="T36" fmla="*/ 24 w 46"/>
                  <a:gd name="T37" fmla="*/ 50 h 50"/>
                  <a:gd name="T38" fmla="*/ 26 w 46"/>
                  <a:gd name="T39" fmla="*/ 50 h 50"/>
                  <a:gd name="T40" fmla="*/ 30 w 46"/>
                  <a:gd name="T41" fmla="*/ 50 h 50"/>
                  <a:gd name="T42" fmla="*/ 40 w 46"/>
                  <a:gd name="T43" fmla="*/ 50 h 50"/>
                  <a:gd name="T44" fmla="*/ 46 w 46"/>
                  <a:gd name="T45" fmla="*/ 50 h 50"/>
                  <a:gd name="T46" fmla="*/ 6 w 46"/>
                  <a:gd name="T47" fmla="*/ 2 h 50"/>
                  <a:gd name="T48" fmla="*/ 4 w 46"/>
                  <a:gd name="T49" fmla="*/ 2 h 50"/>
                  <a:gd name="T50" fmla="*/ 4 w 46"/>
                  <a:gd name="T51" fmla="*/ 4 h 50"/>
                  <a:gd name="T52" fmla="*/ 2 w 46"/>
                  <a:gd name="T53" fmla="*/ 6 h 50"/>
                  <a:gd name="T54" fmla="*/ 2 w 46"/>
                  <a:gd name="T55" fmla="*/ 6 h 50"/>
                  <a:gd name="T56" fmla="*/ 2 w 46"/>
                  <a:gd name="T57" fmla="*/ 10 h 50"/>
                  <a:gd name="T58" fmla="*/ 4 w 46"/>
                  <a:gd name="T59" fmla="*/ 10 h 50"/>
                  <a:gd name="T60" fmla="*/ 6 w 46"/>
                  <a:gd name="T61" fmla="*/ 10 h 50"/>
                  <a:gd name="T62" fmla="*/ 10 w 46"/>
                  <a:gd name="T63" fmla="*/ 4 h 50"/>
                  <a:gd name="T64" fmla="*/ 8 w 46"/>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50">
                    <a:moveTo>
                      <a:pt x="46" y="48"/>
                    </a:moveTo>
                    <a:lnTo>
                      <a:pt x="46" y="44"/>
                    </a:lnTo>
                    <a:lnTo>
                      <a:pt x="46" y="40"/>
                    </a:lnTo>
                    <a:lnTo>
                      <a:pt x="46" y="36"/>
                    </a:lnTo>
                    <a:lnTo>
                      <a:pt x="46" y="34"/>
                    </a:lnTo>
                    <a:lnTo>
                      <a:pt x="46" y="30"/>
                    </a:lnTo>
                    <a:lnTo>
                      <a:pt x="42" y="30"/>
                    </a:lnTo>
                    <a:lnTo>
                      <a:pt x="38" y="30"/>
                    </a:lnTo>
                    <a:lnTo>
                      <a:pt x="34" y="30"/>
                    </a:lnTo>
                    <a:lnTo>
                      <a:pt x="30" y="30"/>
                    </a:lnTo>
                    <a:lnTo>
                      <a:pt x="26" y="30"/>
                    </a:lnTo>
                    <a:lnTo>
                      <a:pt x="24" y="28"/>
                    </a:lnTo>
                    <a:lnTo>
                      <a:pt x="24" y="28"/>
                    </a:lnTo>
                    <a:lnTo>
                      <a:pt x="22" y="28"/>
                    </a:lnTo>
                    <a:lnTo>
                      <a:pt x="22" y="28"/>
                    </a:lnTo>
                    <a:lnTo>
                      <a:pt x="22" y="26"/>
                    </a:lnTo>
                    <a:lnTo>
                      <a:pt x="22" y="32"/>
                    </a:lnTo>
                    <a:lnTo>
                      <a:pt x="22" y="34"/>
                    </a:lnTo>
                    <a:lnTo>
                      <a:pt x="22" y="36"/>
                    </a:lnTo>
                    <a:lnTo>
                      <a:pt x="20" y="40"/>
                    </a:lnTo>
                    <a:lnTo>
                      <a:pt x="20" y="40"/>
                    </a:lnTo>
                    <a:lnTo>
                      <a:pt x="20" y="40"/>
                    </a:lnTo>
                    <a:lnTo>
                      <a:pt x="18" y="42"/>
                    </a:lnTo>
                    <a:lnTo>
                      <a:pt x="16" y="44"/>
                    </a:lnTo>
                    <a:lnTo>
                      <a:pt x="16" y="48"/>
                    </a:lnTo>
                    <a:lnTo>
                      <a:pt x="16" y="48"/>
                    </a:lnTo>
                    <a:lnTo>
                      <a:pt x="18" y="48"/>
                    </a:lnTo>
                    <a:lnTo>
                      <a:pt x="20" y="50"/>
                    </a:lnTo>
                    <a:lnTo>
                      <a:pt x="20" y="50"/>
                    </a:lnTo>
                    <a:lnTo>
                      <a:pt x="20" y="50"/>
                    </a:lnTo>
                    <a:lnTo>
                      <a:pt x="20" y="48"/>
                    </a:lnTo>
                    <a:lnTo>
                      <a:pt x="20" y="48"/>
                    </a:lnTo>
                    <a:lnTo>
                      <a:pt x="22" y="48"/>
                    </a:lnTo>
                    <a:lnTo>
                      <a:pt x="22" y="50"/>
                    </a:lnTo>
                    <a:lnTo>
                      <a:pt x="22" y="50"/>
                    </a:lnTo>
                    <a:lnTo>
                      <a:pt x="24" y="50"/>
                    </a:lnTo>
                    <a:lnTo>
                      <a:pt x="24" y="50"/>
                    </a:lnTo>
                    <a:lnTo>
                      <a:pt x="24" y="50"/>
                    </a:lnTo>
                    <a:lnTo>
                      <a:pt x="26" y="50"/>
                    </a:lnTo>
                    <a:lnTo>
                      <a:pt x="26" y="50"/>
                    </a:lnTo>
                    <a:lnTo>
                      <a:pt x="28" y="50"/>
                    </a:lnTo>
                    <a:lnTo>
                      <a:pt x="30" y="50"/>
                    </a:lnTo>
                    <a:lnTo>
                      <a:pt x="34" y="50"/>
                    </a:lnTo>
                    <a:lnTo>
                      <a:pt x="40" y="50"/>
                    </a:lnTo>
                    <a:lnTo>
                      <a:pt x="44" y="50"/>
                    </a:lnTo>
                    <a:lnTo>
                      <a:pt x="46" y="50"/>
                    </a:lnTo>
                    <a:lnTo>
                      <a:pt x="46" y="48"/>
                    </a:lnTo>
                    <a:close/>
                    <a:moveTo>
                      <a:pt x="6" y="2"/>
                    </a:moveTo>
                    <a:lnTo>
                      <a:pt x="6" y="0"/>
                    </a:lnTo>
                    <a:lnTo>
                      <a:pt x="4" y="2"/>
                    </a:lnTo>
                    <a:lnTo>
                      <a:pt x="4" y="2"/>
                    </a:lnTo>
                    <a:lnTo>
                      <a:pt x="4" y="4"/>
                    </a:lnTo>
                    <a:lnTo>
                      <a:pt x="4" y="6"/>
                    </a:lnTo>
                    <a:lnTo>
                      <a:pt x="2" y="6"/>
                    </a:lnTo>
                    <a:lnTo>
                      <a:pt x="2" y="6"/>
                    </a:lnTo>
                    <a:lnTo>
                      <a:pt x="2" y="6"/>
                    </a:lnTo>
                    <a:lnTo>
                      <a:pt x="0" y="8"/>
                    </a:lnTo>
                    <a:lnTo>
                      <a:pt x="2" y="10"/>
                    </a:lnTo>
                    <a:lnTo>
                      <a:pt x="2" y="10"/>
                    </a:lnTo>
                    <a:lnTo>
                      <a:pt x="4" y="10"/>
                    </a:lnTo>
                    <a:lnTo>
                      <a:pt x="6" y="10"/>
                    </a:lnTo>
                    <a:lnTo>
                      <a:pt x="6" y="10"/>
                    </a:lnTo>
                    <a:lnTo>
                      <a:pt x="6" y="8"/>
                    </a:lnTo>
                    <a:lnTo>
                      <a:pt x="10" y="4"/>
                    </a:lnTo>
                    <a:lnTo>
                      <a:pt x="10" y="2"/>
                    </a:lnTo>
                    <a:lnTo>
                      <a:pt x="8" y="0"/>
                    </a:lnTo>
                    <a:lnTo>
                      <a:pt x="6"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2" name="Freeform 184"/>
              <p:cNvSpPr>
                <a:spLocks/>
              </p:cNvSpPr>
              <p:nvPr/>
            </p:nvSpPr>
            <p:spPr bwMode="auto">
              <a:xfrm>
                <a:off x="2058" y="1818"/>
                <a:ext cx="38" cy="22"/>
              </a:xfrm>
              <a:custGeom>
                <a:avLst/>
                <a:gdLst>
                  <a:gd name="T0" fmla="*/ 36 w 38"/>
                  <a:gd name="T1" fmla="*/ 16 h 22"/>
                  <a:gd name="T2" fmla="*/ 38 w 38"/>
                  <a:gd name="T3" fmla="*/ 12 h 22"/>
                  <a:gd name="T4" fmla="*/ 36 w 38"/>
                  <a:gd name="T5" fmla="*/ 10 h 22"/>
                  <a:gd name="T6" fmla="*/ 32 w 38"/>
                  <a:gd name="T7" fmla="*/ 10 h 22"/>
                  <a:gd name="T8" fmla="*/ 32 w 38"/>
                  <a:gd name="T9" fmla="*/ 8 h 22"/>
                  <a:gd name="T10" fmla="*/ 28 w 38"/>
                  <a:gd name="T11" fmla="*/ 10 h 22"/>
                  <a:gd name="T12" fmla="*/ 26 w 38"/>
                  <a:gd name="T13" fmla="*/ 10 h 22"/>
                  <a:gd name="T14" fmla="*/ 26 w 38"/>
                  <a:gd name="T15" fmla="*/ 10 h 22"/>
                  <a:gd name="T16" fmla="*/ 24 w 38"/>
                  <a:gd name="T17" fmla="*/ 8 h 22"/>
                  <a:gd name="T18" fmla="*/ 22 w 38"/>
                  <a:gd name="T19" fmla="*/ 8 h 22"/>
                  <a:gd name="T20" fmla="*/ 22 w 38"/>
                  <a:gd name="T21" fmla="*/ 6 h 22"/>
                  <a:gd name="T22" fmla="*/ 20 w 38"/>
                  <a:gd name="T23" fmla="*/ 6 h 22"/>
                  <a:gd name="T24" fmla="*/ 18 w 38"/>
                  <a:gd name="T25" fmla="*/ 2 h 22"/>
                  <a:gd name="T26" fmla="*/ 16 w 38"/>
                  <a:gd name="T27" fmla="*/ 2 h 22"/>
                  <a:gd name="T28" fmla="*/ 12 w 38"/>
                  <a:gd name="T29" fmla="*/ 0 h 22"/>
                  <a:gd name="T30" fmla="*/ 12 w 38"/>
                  <a:gd name="T31" fmla="*/ 0 h 22"/>
                  <a:gd name="T32" fmla="*/ 10 w 38"/>
                  <a:gd name="T33" fmla="*/ 0 h 22"/>
                  <a:gd name="T34" fmla="*/ 10 w 38"/>
                  <a:gd name="T35" fmla="*/ 2 h 22"/>
                  <a:gd name="T36" fmla="*/ 10 w 38"/>
                  <a:gd name="T37" fmla="*/ 4 h 22"/>
                  <a:gd name="T38" fmla="*/ 8 w 38"/>
                  <a:gd name="T39" fmla="*/ 4 h 22"/>
                  <a:gd name="T40" fmla="*/ 6 w 38"/>
                  <a:gd name="T41" fmla="*/ 6 h 22"/>
                  <a:gd name="T42" fmla="*/ 6 w 38"/>
                  <a:gd name="T43" fmla="*/ 8 h 22"/>
                  <a:gd name="T44" fmla="*/ 4 w 38"/>
                  <a:gd name="T45" fmla="*/ 8 h 22"/>
                  <a:gd name="T46" fmla="*/ 0 w 38"/>
                  <a:gd name="T47" fmla="*/ 10 h 22"/>
                  <a:gd name="T48" fmla="*/ 0 w 38"/>
                  <a:gd name="T49" fmla="*/ 12 h 22"/>
                  <a:gd name="T50" fmla="*/ 2 w 38"/>
                  <a:gd name="T51" fmla="*/ 14 h 22"/>
                  <a:gd name="T52" fmla="*/ 8 w 38"/>
                  <a:gd name="T53" fmla="*/ 16 h 22"/>
                  <a:gd name="T54" fmla="*/ 18 w 38"/>
                  <a:gd name="T55" fmla="*/ 20 h 22"/>
                  <a:gd name="T56" fmla="*/ 24 w 38"/>
                  <a:gd name="T57" fmla="*/ 22 h 22"/>
                  <a:gd name="T58" fmla="*/ 22 w 38"/>
                  <a:gd name="T59" fmla="*/ 22 h 22"/>
                  <a:gd name="T60" fmla="*/ 22 w 38"/>
                  <a:gd name="T61" fmla="*/ 20 h 22"/>
                  <a:gd name="T62" fmla="*/ 28 w 38"/>
                  <a:gd name="T63" fmla="*/ 22 h 22"/>
                  <a:gd name="T64" fmla="*/ 32 w 38"/>
                  <a:gd name="T65" fmla="*/ 22 h 22"/>
                  <a:gd name="T66" fmla="*/ 34 w 38"/>
                  <a:gd name="T67" fmla="*/ 20 h 22"/>
                  <a:gd name="T68" fmla="*/ 34 w 38"/>
                  <a:gd name="T69" fmla="*/ 18 h 22"/>
                  <a:gd name="T70" fmla="*/ 36 w 38"/>
                  <a:gd name="T71" fmla="*/ 18 h 22"/>
                  <a:gd name="T72" fmla="*/ 36 w 38"/>
                  <a:gd name="T73"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22">
                    <a:moveTo>
                      <a:pt x="36" y="16"/>
                    </a:moveTo>
                    <a:lnTo>
                      <a:pt x="36" y="16"/>
                    </a:lnTo>
                    <a:lnTo>
                      <a:pt x="36" y="14"/>
                    </a:lnTo>
                    <a:lnTo>
                      <a:pt x="38" y="12"/>
                    </a:lnTo>
                    <a:lnTo>
                      <a:pt x="36" y="10"/>
                    </a:lnTo>
                    <a:lnTo>
                      <a:pt x="36" y="10"/>
                    </a:lnTo>
                    <a:lnTo>
                      <a:pt x="34" y="10"/>
                    </a:lnTo>
                    <a:lnTo>
                      <a:pt x="32" y="10"/>
                    </a:lnTo>
                    <a:lnTo>
                      <a:pt x="32" y="10"/>
                    </a:lnTo>
                    <a:lnTo>
                      <a:pt x="32" y="8"/>
                    </a:lnTo>
                    <a:lnTo>
                      <a:pt x="30" y="8"/>
                    </a:lnTo>
                    <a:lnTo>
                      <a:pt x="28" y="10"/>
                    </a:lnTo>
                    <a:lnTo>
                      <a:pt x="26" y="10"/>
                    </a:lnTo>
                    <a:lnTo>
                      <a:pt x="26" y="10"/>
                    </a:lnTo>
                    <a:lnTo>
                      <a:pt x="26" y="10"/>
                    </a:lnTo>
                    <a:lnTo>
                      <a:pt x="26" y="10"/>
                    </a:lnTo>
                    <a:lnTo>
                      <a:pt x="26" y="8"/>
                    </a:lnTo>
                    <a:lnTo>
                      <a:pt x="24" y="8"/>
                    </a:lnTo>
                    <a:lnTo>
                      <a:pt x="24" y="8"/>
                    </a:lnTo>
                    <a:lnTo>
                      <a:pt x="22" y="8"/>
                    </a:lnTo>
                    <a:lnTo>
                      <a:pt x="22" y="8"/>
                    </a:lnTo>
                    <a:lnTo>
                      <a:pt x="22" y="6"/>
                    </a:lnTo>
                    <a:lnTo>
                      <a:pt x="20" y="6"/>
                    </a:lnTo>
                    <a:lnTo>
                      <a:pt x="20" y="6"/>
                    </a:lnTo>
                    <a:lnTo>
                      <a:pt x="18" y="4"/>
                    </a:lnTo>
                    <a:lnTo>
                      <a:pt x="18" y="2"/>
                    </a:lnTo>
                    <a:lnTo>
                      <a:pt x="18" y="2"/>
                    </a:lnTo>
                    <a:lnTo>
                      <a:pt x="16" y="2"/>
                    </a:lnTo>
                    <a:lnTo>
                      <a:pt x="16" y="2"/>
                    </a:lnTo>
                    <a:lnTo>
                      <a:pt x="12" y="0"/>
                    </a:lnTo>
                    <a:lnTo>
                      <a:pt x="12" y="0"/>
                    </a:lnTo>
                    <a:lnTo>
                      <a:pt x="12" y="0"/>
                    </a:lnTo>
                    <a:lnTo>
                      <a:pt x="12" y="0"/>
                    </a:lnTo>
                    <a:lnTo>
                      <a:pt x="10" y="0"/>
                    </a:lnTo>
                    <a:lnTo>
                      <a:pt x="10" y="0"/>
                    </a:lnTo>
                    <a:lnTo>
                      <a:pt x="10" y="2"/>
                    </a:lnTo>
                    <a:lnTo>
                      <a:pt x="10" y="2"/>
                    </a:lnTo>
                    <a:lnTo>
                      <a:pt x="10" y="4"/>
                    </a:lnTo>
                    <a:lnTo>
                      <a:pt x="10" y="4"/>
                    </a:lnTo>
                    <a:lnTo>
                      <a:pt x="8" y="4"/>
                    </a:lnTo>
                    <a:lnTo>
                      <a:pt x="8" y="4"/>
                    </a:lnTo>
                    <a:lnTo>
                      <a:pt x="6" y="6"/>
                    </a:lnTo>
                    <a:lnTo>
                      <a:pt x="6" y="6"/>
                    </a:lnTo>
                    <a:lnTo>
                      <a:pt x="6" y="8"/>
                    </a:lnTo>
                    <a:lnTo>
                      <a:pt x="4" y="8"/>
                    </a:lnTo>
                    <a:lnTo>
                      <a:pt x="4" y="8"/>
                    </a:lnTo>
                    <a:lnTo>
                      <a:pt x="2" y="8"/>
                    </a:lnTo>
                    <a:lnTo>
                      <a:pt x="0" y="10"/>
                    </a:lnTo>
                    <a:lnTo>
                      <a:pt x="0" y="12"/>
                    </a:lnTo>
                    <a:lnTo>
                      <a:pt x="0" y="12"/>
                    </a:lnTo>
                    <a:lnTo>
                      <a:pt x="0" y="12"/>
                    </a:lnTo>
                    <a:lnTo>
                      <a:pt x="2" y="14"/>
                    </a:lnTo>
                    <a:lnTo>
                      <a:pt x="4" y="16"/>
                    </a:lnTo>
                    <a:lnTo>
                      <a:pt x="8" y="16"/>
                    </a:lnTo>
                    <a:lnTo>
                      <a:pt x="12" y="18"/>
                    </a:lnTo>
                    <a:lnTo>
                      <a:pt x="18" y="20"/>
                    </a:lnTo>
                    <a:lnTo>
                      <a:pt x="24" y="22"/>
                    </a:lnTo>
                    <a:lnTo>
                      <a:pt x="24" y="22"/>
                    </a:lnTo>
                    <a:lnTo>
                      <a:pt x="22" y="22"/>
                    </a:lnTo>
                    <a:lnTo>
                      <a:pt x="22" y="22"/>
                    </a:lnTo>
                    <a:lnTo>
                      <a:pt x="20" y="20"/>
                    </a:lnTo>
                    <a:lnTo>
                      <a:pt x="22" y="20"/>
                    </a:lnTo>
                    <a:lnTo>
                      <a:pt x="26" y="22"/>
                    </a:lnTo>
                    <a:lnTo>
                      <a:pt x="28" y="22"/>
                    </a:lnTo>
                    <a:lnTo>
                      <a:pt x="32" y="22"/>
                    </a:lnTo>
                    <a:lnTo>
                      <a:pt x="32" y="22"/>
                    </a:lnTo>
                    <a:lnTo>
                      <a:pt x="34" y="22"/>
                    </a:lnTo>
                    <a:lnTo>
                      <a:pt x="34" y="20"/>
                    </a:lnTo>
                    <a:lnTo>
                      <a:pt x="34" y="20"/>
                    </a:lnTo>
                    <a:lnTo>
                      <a:pt x="34" y="18"/>
                    </a:lnTo>
                    <a:lnTo>
                      <a:pt x="36" y="18"/>
                    </a:lnTo>
                    <a:lnTo>
                      <a:pt x="36" y="18"/>
                    </a:lnTo>
                    <a:lnTo>
                      <a:pt x="36" y="16"/>
                    </a:lnTo>
                    <a:lnTo>
                      <a:pt x="36" y="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3" name="Freeform 185"/>
              <p:cNvSpPr>
                <a:spLocks/>
              </p:cNvSpPr>
              <p:nvPr/>
            </p:nvSpPr>
            <p:spPr bwMode="auto">
              <a:xfrm>
                <a:off x="3847" y="1510"/>
                <a:ext cx="192" cy="174"/>
              </a:xfrm>
              <a:custGeom>
                <a:avLst/>
                <a:gdLst>
                  <a:gd name="T0" fmla="*/ 182 w 192"/>
                  <a:gd name="T1" fmla="*/ 162 h 174"/>
                  <a:gd name="T2" fmla="*/ 174 w 192"/>
                  <a:gd name="T3" fmla="*/ 156 h 174"/>
                  <a:gd name="T4" fmla="*/ 170 w 192"/>
                  <a:gd name="T5" fmla="*/ 140 h 174"/>
                  <a:gd name="T6" fmla="*/ 174 w 192"/>
                  <a:gd name="T7" fmla="*/ 138 h 174"/>
                  <a:gd name="T8" fmla="*/ 166 w 192"/>
                  <a:gd name="T9" fmla="*/ 130 h 174"/>
                  <a:gd name="T10" fmla="*/ 150 w 192"/>
                  <a:gd name="T11" fmla="*/ 102 h 174"/>
                  <a:gd name="T12" fmla="*/ 142 w 192"/>
                  <a:gd name="T13" fmla="*/ 80 h 174"/>
                  <a:gd name="T14" fmla="*/ 138 w 192"/>
                  <a:gd name="T15" fmla="*/ 74 h 174"/>
                  <a:gd name="T16" fmla="*/ 134 w 192"/>
                  <a:gd name="T17" fmla="*/ 66 h 174"/>
                  <a:gd name="T18" fmla="*/ 126 w 192"/>
                  <a:gd name="T19" fmla="*/ 54 h 174"/>
                  <a:gd name="T20" fmla="*/ 122 w 192"/>
                  <a:gd name="T21" fmla="*/ 48 h 174"/>
                  <a:gd name="T22" fmla="*/ 118 w 192"/>
                  <a:gd name="T23" fmla="*/ 38 h 174"/>
                  <a:gd name="T24" fmla="*/ 118 w 192"/>
                  <a:gd name="T25" fmla="*/ 32 h 174"/>
                  <a:gd name="T26" fmla="*/ 124 w 192"/>
                  <a:gd name="T27" fmla="*/ 40 h 174"/>
                  <a:gd name="T28" fmla="*/ 130 w 192"/>
                  <a:gd name="T29" fmla="*/ 48 h 174"/>
                  <a:gd name="T30" fmla="*/ 134 w 192"/>
                  <a:gd name="T31" fmla="*/ 60 h 174"/>
                  <a:gd name="T32" fmla="*/ 148 w 192"/>
                  <a:gd name="T33" fmla="*/ 70 h 174"/>
                  <a:gd name="T34" fmla="*/ 150 w 192"/>
                  <a:gd name="T35" fmla="*/ 60 h 174"/>
                  <a:gd name="T36" fmla="*/ 156 w 192"/>
                  <a:gd name="T37" fmla="*/ 40 h 174"/>
                  <a:gd name="T38" fmla="*/ 152 w 192"/>
                  <a:gd name="T39" fmla="*/ 26 h 174"/>
                  <a:gd name="T40" fmla="*/ 146 w 192"/>
                  <a:gd name="T41" fmla="*/ 16 h 174"/>
                  <a:gd name="T42" fmla="*/ 144 w 192"/>
                  <a:gd name="T43" fmla="*/ 6 h 174"/>
                  <a:gd name="T44" fmla="*/ 132 w 192"/>
                  <a:gd name="T45" fmla="*/ 10 h 174"/>
                  <a:gd name="T46" fmla="*/ 124 w 192"/>
                  <a:gd name="T47" fmla="*/ 10 h 174"/>
                  <a:gd name="T48" fmla="*/ 118 w 192"/>
                  <a:gd name="T49" fmla="*/ 10 h 174"/>
                  <a:gd name="T50" fmla="*/ 114 w 192"/>
                  <a:gd name="T51" fmla="*/ 8 h 174"/>
                  <a:gd name="T52" fmla="*/ 112 w 192"/>
                  <a:gd name="T53" fmla="*/ 10 h 174"/>
                  <a:gd name="T54" fmla="*/ 108 w 192"/>
                  <a:gd name="T55" fmla="*/ 6 h 174"/>
                  <a:gd name="T56" fmla="*/ 110 w 192"/>
                  <a:gd name="T57" fmla="*/ 4 h 174"/>
                  <a:gd name="T58" fmla="*/ 102 w 192"/>
                  <a:gd name="T59" fmla="*/ 4 h 174"/>
                  <a:gd name="T60" fmla="*/ 96 w 192"/>
                  <a:gd name="T61" fmla="*/ 4 h 174"/>
                  <a:gd name="T62" fmla="*/ 88 w 192"/>
                  <a:gd name="T63" fmla="*/ 6 h 174"/>
                  <a:gd name="T64" fmla="*/ 86 w 192"/>
                  <a:gd name="T65" fmla="*/ 4 h 174"/>
                  <a:gd name="T66" fmla="*/ 84 w 192"/>
                  <a:gd name="T67" fmla="*/ 8 h 174"/>
                  <a:gd name="T68" fmla="*/ 74 w 192"/>
                  <a:gd name="T69" fmla="*/ 12 h 174"/>
                  <a:gd name="T70" fmla="*/ 66 w 192"/>
                  <a:gd name="T71" fmla="*/ 16 h 174"/>
                  <a:gd name="T72" fmla="*/ 50 w 192"/>
                  <a:gd name="T73" fmla="*/ 10 h 174"/>
                  <a:gd name="T74" fmla="*/ 38 w 192"/>
                  <a:gd name="T75" fmla="*/ 6 h 174"/>
                  <a:gd name="T76" fmla="*/ 10 w 192"/>
                  <a:gd name="T77" fmla="*/ 4 h 174"/>
                  <a:gd name="T78" fmla="*/ 6 w 192"/>
                  <a:gd name="T79" fmla="*/ 2 h 174"/>
                  <a:gd name="T80" fmla="*/ 2 w 192"/>
                  <a:gd name="T81" fmla="*/ 10 h 174"/>
                  <a:gd name="T82" fmla="*/ 4 w 192"/>
                  <a:gd name="T83" fmla="*/ 18 h 174"/>
                  <a:gd name="T84" fmla="*/ 0 w 192"/>
                  <a:gd name="T85" fmla="*/ 26 h 174"/>
                  <a:gd name="T86" fmla="*/ 4 w 192"/>
                  <a:gd name="T87" fmla="*/ 38 h 174"/>
                  <a:gd name="T88" fmla="*/ 6 w 192"/>
                  <a:gd name="T89" fmla="*/ 48 h 174"/>
                  <a:gd name="T90" fmla="*/ 6 w 192"/>
                  <a:gd name="T91" fmla="*/ 64 h 174"/>
                  <a:gd name="T92" fmla="*/ 6 w 192"/>
                  <a:gd name="T93" fmla="*/ 82 h 174"/>
                  <a:gd name="T94" fmla="*/ 8 w 192"/>
                  <a:gd name="T95" fmla="*/ 98 h 174"/>
                  <a:gd name="T96" fmla="*/ 8 w 192"/>
                  <a:gd name="T97" fmla="*/ 114 h 174"/>
                  <a:gd name="T98" fmla="*/ 8 w 192"/>
                  <a:gd name="T99" fmla="*/ 130 h 174"/>
                  <a:gd name="T100" fmla="*/ 8 w 192"/>
                  <a:gd name="T101" fmla="*/ 146 h 174"/>
                  <a:gd name="T102" fmla="*/ 10 w 192"/>
                  <a:gd name="T103" fmla="*/ 162 h 174"/>
                  <a:gd name="T104" fmla="*/ 22 w 192"/>
                  <a:gd name="T105" fmla="*/ 174 h 174"/>
                  <a:gd name="T106" fmla="*/ 50 w 192"/>
                  <a:gd name="T107" fmla="*/ 174 h 174"/>
                  <a:gd name="T108" fmla="*/ 74 w 192"/>
                  <a:gd name="T109" fmla="*/ 174 h 174"/>
                  <a:gd name="T110" fmla="*/ 98 w 192"/>
                  <a:gd name="T111" fmla="*/ 174 h 174"/>
                  <a:gd name="T112" fmla="*/ 108 w 192"/>
                  <a:gd name="T113" fmla="*/ 170 h 174"/>
                  <a:gd name="T114" fmla="*/ 110 w 192"/>
                  <a:gd name="T115" fmla="*/ 172 h 174"/>
                  <a:gd name="T116" fmla="*/ 122 w 192"/>
                  <a:gd name="T117" fmla="*/ 174 h 174"/>
                  <a:gd name="T118" fmla="*/ 152 w 192"/>
                  <a:gd name="T119" fmla="*/ 174 h 174"/>
                  <a:gd name="T120" fmla="*/ 172 w 192"/>
                  <a:gd name="T121" fmla="*/ 174 h 174"/>
                  <a:gd name="T122" fmla="*/ 192 w 192"/>
                  <a:gd name="T12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174">
                    <a:moveTo>
                      <a:pt x="192" y="172"/>
                    </a:moveTo>
                    <a:lnTo>
                      <a:pt x="192" y="172"/>
                    </a:lnTo>
                    <a:lnTo>
                      <a:pt x="186" y="166"/>
                    </a:lnTo>
                    <a:lnTo>
                      <a:pt x="182" y="162"/>
                    </a:lnTo>
                    <a:lnTo>
                      <a:pt x="178" y="160"/>
                    </a:lnTo>
                    <a:lnTo>
                      <a:pt x="176" y="160"/>
                    </a:lnTo>
                    <a:lnTo>
                      <a:pt x="176" y="158"/>
                    </a:lnTo>
                    <a:lnTo>
                      <a:pt x="174" y="156"/>
                    </a:lnTo>
                    <a:lnTo>
                      <a:pt x="172" y="150"/>
                    </a:lnTo>
                    <a:lnTo>
                      <a:pt x="172" y="148"/>
                    </a:lnTo>
                    <a:lnTo>
                      <a:pt x="170" y="142"/>
                    </a:lnTo>
                    <a:lnTo>
                      <a:pt x="170" y="140"/>
                    </a:lnTo>
                    <a:lnTo>
                      <a:pt x="172" y="138"/>
                    </a:lnTo>
                    <a:lnTo>
                      <a:pt x="172" y="138"/>
                    </a:lnTo>
                    <a:lnTo>
                      <a:pt x="172" y="138"/>
                    </a:lnTo>
                    <a:lnTo>
                      <a:pt x="174" y="138"/>
                    </a:lnTo>
                    <a:lnTo>
                      <a:pt x="172" y="136"/>
                    </a:lnTo>
                    <a:lnTo>
                      <a:pt x="170" y="134"/>
                    </a:lnTo>
                    <a:lnTo>
                      <a:pt x="168" y="132"/>
                    </a:lnTo>
                    <a:lnTo>
                      <a:pt x="166" y="130"/>
                    </a:lnTo>
                    <a:lnTo>
                      <a:pt x="160" y="118"/>
                    </a:lnTo>
                    <a:lnTo>
                      <a:pt x="156" y="112"/>
                    </a:lnTo>
                    <a:lnTo>
                      <a:pt x="154" y="108"/>
                    </a:lnTo>
                    <a:lnTo>
                      <a:pt x="150" y="102"/>
                    </a:lnTo>
                    <a:lnTo>
                      <a:pt x="146" y="92"/>
                    </a:lnTo>
                    <a:lnTo>
                      <a:pt x="144" y="90"/>
                    </a:lnTo>
                    <a:lnTo>
                      <a:pt x="144" y="84"/>
                    </a:lnTo>
                    <a:lnTo>
                      <a:pt x="142" y="80"/>
                    </a:lnTo>
                    <a:lnTo>
                      <a:pt x="142" y="80"/>
                    </a:lnTo>
                    <a:lnTo>
                      <a:pt x="140" y="78"/>
                    </a:lnTo>
                    <a:lnTo>
                      <a:pt x="140" y="76"/>
                    </a:lnTo>
                    <a:lnTo>
                      <a:pt x="138" y="74"/>
                    </a:lnTo>
                    <a:lnTo>
                      <a:pt x="138" y="72"/>
                    </a:lnTo>
                    <a:lnTo>
                      <a:pt x="138" y="68"/>
                    </a:lnTo>
                    <a:lnTo>
                      <a:pt x="136" y="66"/>
                    </a:lnTo>
                    <a:lnTo>
                      <a:pt x="134" y="66"/>
                    </a:lnTo>
                    <a:lnTo>
                      <a:pt x="132" y="62"/>
                    </a:lnTo>
                    <a:lnTo>
                      <a:pt x="128" y="58"/>
                    </a:lnTo>
                    <a:lnTo>
                      <a:pt x="126" y="56"/>
                    </a:lnTo>
                    <a:lnTo>
                      <a:pt x="126" y="54"/>
                    </a:lnTo>
                    <a:lnTo>
                      <a:pt x="126" y="54"/>
                    </a:lnTo>
                    <a:lnTo>
                      <a:pt x="124" y="52"/>
                    </a:lnTo>
                    <a:lnTo>
                      <a:pt x="122" y="50"/>
                    </a:lnTo>
                    <a:lnTo>
                      <a:pt x="122" y="48"/>
                    </a:lnTo>
                    <a:lnTo>
                      <a:pt x="122" y="44"/>
                    </a:lnTo>
                    <a:lnTo>
                      <a:pt x="122" y="42"/>
                    </a:lnTo>
                    <a:lnTo>
                      <a:pt x="120" y="42"/>
                    </a:lnTo>
                    <a:lnTo>
                      <a:pt x="118" y="38"/>
                    </a:lnTo>
                    <a:lnTo>
                      <a:pt x="118" y="36"/>
                    </a:lnTo>
                    <a:lnTo>
                      <a:pt x="118" y="34"/>
                    </a:lnTo>
                    <a:lnTo>
                      <a:pt x="120" y="34"/>
                    </a:lnTo>
                    <a:lnTo>
                      <a:pt x="118" y="32"/>
                    </a:lnTo>
                    <a:lnTo>
                      <a:pt x="120" y="30"/>
                    </a:lnTo>
                    <a:lnTo>
                      <a:pt x="122" y="34"/>
                    </a:lnTo>
                    <a:lnTo>
                      <a:pt x="122" y="38"/>
                    </a:lnTo>
                    <a:lnTo>
                      <a:pt x="124" y="40"/>
                    </a:lnTo>
                    <a:lnTo>
                      <a:pt x="124" y="42"/>
                    </a:lnTo>
                    <a:lnTo>
                      <a:pt x="126" y="44"/>
                    </a:lnTo>
                    <a:lnTo>
                      <a:pt x="128" y="46"/>
                    </a:lnTo>
                    <a:lnTo>
                      <a:pt x="130" y="48"/>
                    </a:lnTo>
                    <a:lnTo>
                      <a:pt x="132" y="52"/>
                    </a:lnTo>
                    <a:lnTo>
                      <a:pt x="132" y="54"/>
                    </a:lnTo>
                    <a:lnTo>
                      <a:pt x="132" y="56"/>
                    </a:lnTo>
                    <a:lnTo>
                      <a:pt x="134" y="60"/>
                    </a:lnTo>
                    <a:lnTo>
                      <a:pt x="138" y="62"/>
                    </a:lnTo>
                    <a:lnTo>
                      <a:pt x="140" y="66"/>
                    </a:lnTo>
                    <a:lnTo>
                      <a:pt x="144" y="70"/>
                    </a:lnTo>
                    <a:lnTo>
                      <a:pt x="148" y="70"/>
                    </a:lnTo>
                    <a:lnTo>
                      <a:pt x="148" y="68"/>
                    </a:lnTo>
                    <a:lnTo>
                      <a:pt x="150" y="66"/>
                    </a:lnTo>
                    <a:lnTo>
                      <a:pt x="150" y="64"/>
                    </a:lnTo>
                    <a:lnTo>
                      <a:pt x="150" y="60"/>
                    </a:lnTo>
                    <a:lnTo>
                      <a:pt x="152" y="52"/>
                    </a:lnTo>
                    <a:lnTo>
                      <a:pt x="154" y="44"/>
                    </a:lnTo>
                    <a:lnTo>
                      <a:pt x="156" y="40"/>
                    </a:lnTo>
                    <a:lnTo>
                      <a:pt x="156" y="40"/>
                    </a:lnTo>
                    <a:lnTo>
                      <a:pt x="156" y="38"/>
                    </a:lnTo>
                    <a:lnTo>
                      <a:pt x="154" y="34"/>
                    </a:lnTo>
                    <a:lnTo>
                      <a:pt x="152" y="30"/>
                    </a:lnTo>
                    <a:lnTo>
                      <a:pt x="152" y="26"/>
                    </a:lnTo>
                    <a:lnTo>
                      <a:pt x="150" y="22"/>
                    </a:lnTo>
                    <a:lnTo>
                      <a:pt x="150" y="22"/>
                    </a:lnTo>
                    <a:lnTo>
                      <a:pt x="148" y="20"/>
                    </a:lnTo>
                    <a:lnTo>
                      <a:pt x="146" y="16"/>
                    </a:lnTo>
                    <a:lnTo>
                      <a:pt x="146" y="12"/>
                    </a:lnTo>
                    <a:lnTo>
                      <a:pt x="144" y="8"/>
                    </a:lnTo>
                    <a:lnTo>
                      <a:pt x="144" y="8"/>
                    </a:lnTo>
                    <a:lnTo>
                      <a:pt x="144" y="6"/>
                    </a:lnTo>
                    <a:lnTo>
                      <a:pt x="142" y="8"/>
                    </a:lnTo>
                    <a:lnTo>
                      <a:pt x="138" y="10"/>
                    </a:lnTo>
                    <a:lnTo>
                      <a:pt x="136" y="10"/>
                    </a:lnTo>
                    <a:lnTo>
                      <a:pt x="132" y="10"/>
                    </a:lnTo>
                    <a:lnTo>
                      <a:pt x="128" y="12"/>
                    </a:lnTo>
                    <a:lnTo>
                      <a:pt x="128" y="10"/>
                    </a:lnTo>
                    <a:lnTo>
                      <a:pt x="128" y="10"/>
                    </a:lnTo>
                    <a:lnTo>
                      <a:pt x="124" y="10"/>
                    </a:lnTo>
                    <a:lnTo>
                      <a:pt x="124" y="10"/>
                    </a:lnTo>
                    <a:lnTo>
                      <a:pt x="120" y="12"/>
                    </a:lnTo>
                    <a:lnTo>
                      <a:pt x="120" y="12"/>
                    </a:lnTo>
                    <a:lnTo>
                      <a:pt x="118" y="10"/>
                    </a:lnTo>
                    <a:lnTo>
                      <a:pt x="116" y="8"/>
                    </a:lnTo>
                    <a:lnTo>
                      <a:pt x="114" y="8"/>
                    </a:lnTo>
                    <a:lnTo>
                      <a:pt x="114" y="8"/>
                    </a:lnTo>
                    <a:lnTo>
                      <a:pt x="114" y="8"/>
                    </a:lnTo>
                    <a:lnTo>
                      <a:pt x="114" y="10"/>
                    </a:lnTo>
                    <a:lnTo>
                      <a:pt x="114" y="10"/>
                    </a:lnTo>
                    <a:lnTo>
                      <a:pt x="112" y="10"/>
                    </a:lnTo>
                    <a:lnTo>
                      <a:pt x="112" y="10"/>
                    </a:lnTo>
                    <a:lnTo>
                      <a:pt x="110" y="8"/>
                    </a:lnTo>
                    <a:lnTo>
                      <a:pt x="108" y="8"/>
                    </a:lnTo>
                    <a:lnTo>
                      <a:pt x="106" y="8"/>
                    </a:lnTo>
                    <a:lnTo>
                      <a:pt x="108" y="6"/>
                    </a:lnTo>
                    <a:lnTo>
                      <a:pt x="108" y="4"/>
                    </a:lnTo>
                    <a:lnTo>
                      <a:pt x="112" y="6"/>
                    </a:lnTo>
                    <a:lnTo>
                      <a:pt x="112" y="6"/>
                    </a:lnTo>
                    <a:lnTo>
                      <a:pt x="110" y="4"/>
                    </a:lnTo>
                    <a:lnTo>
                      <a:pt x="108" y="2"/>
                    </a:lnTo>
                    <a:lnTo>
                      <a:pt x="108" y="4"/>
                    </a:lnTo>
                    <a:lnTo>
                      <a:pt x="104" y="4"/>
                    </a:lnTo>
                    <a:lnTo>
                      <a:pt x="102" y="4"/>
                    </a:lnTo>
                    <a:lnTo>
                      <a:pt x="98" y="2"/>
                    </a:lnTo>
                    <a:lnTo>
                      <a:pt x="96" y="2"/>
                    </a:lnTo>
                    <a:lnTo>
                      <a:pt x="96" y="2"/>
                    </a:lnTo>
                    <a:lnTo>
                      <a:pt x="96" y="4"/>
                    </a:lnTo>
                    <a:lnTo>
                      <a:pt x="94" y="4"/>
                    </a:lnTo>
                    <a:lnTo>
                      <a:pt x="92" y="4"/>
                    </a:lnTo>
                    <a:lnTo>
                      <a:pt x="90" y="6"/>
                    </a:lnTo>
                    <a:lnTo>
                      <a:pt x="88" y="6"/>
                    </a:lnTo>
                    <a:lnTo>
                      <a:pt x="94" y="4"/>
                    </a:lnTo>
                    <a:lnTo>
                      <a:pt x="94" y="2"/>
                    </a:lnTo>
                    <a:lnTo>
                      <a:pt x="88" y="4"/>
                    </a:lnTo>
                    <a:lnTo>
                      <a:pt x="86" y="4"/>
                    </a:lnTo>
                    <a:lnTo>
                      <a:pt x="86" y="6"/>
                    </a:lnTo>
                    <a:lnTo>
                      <a:pt x="84" y="6"/>
                    </a:lnTo>
                    <a:lnTo>
                      <a:pt x="84" y="6"/>
                    </a:lnTo>
                    <a:lnTo>
                      <a:pt x="84" y="8"/>
                    </a:lnTo>
                    <a:lnTo>
                      <a:pt x="82" y="8"/>
                    </a:lnTo>
                    <a:lnTo>
                      <a:pt x="80" y="8"/>
                    </a:lnTo>
                    <a:lnTo>
                      <a:pt x="80" y="8"/>
                    </a:lnTo>
                    <a:lnTo>
                      <a:pt x="74" y="12"/>
                    </a:lnTo>
                    <a:lnTo>
                      <a:pt x="72" y="14"/>
                    </a:lnTo>
                    <a:lnTo>
                      <a:pt x="70" y="14"/>
                    </a:lnTo>
                    <a:lnTo>
                      <a:pt x="68" y="16"/>
                    </a:lnTo>
                    <a:lnTo>
                      <a:pt x="66" y="16"/>
                    </a:lnTo>
                    <a:lnTo>
                      <a:pt x="64" y="16"/>
                    </a:lnTo>
                    <a:lnTo>
                      <a:pt x="62" y="14"/>
                    </a:lnTo>
                    <a:lnTo>
                      <a:pt x="58" y="12"/>
                    </a:lnTo>
                    <a:lnTo>
                      <a:pt x="50" y="10"/>
                    </a:lnTo>
                    <a:lnTo>
                      <a:pt x="48" y="10"/>
                    </a:lnTo>
                    <a:lnTo>
                      <a:pt x="44" y="10"/>
                    </a:lnTo>
                    <a:lnTo>
                      <a:pt x="42" y="8"/>
                    </a:lnTo>
                    <a:lnTo>
                      <a:pt x="38" y="6"/>
                    </a:lnTo>
                    <a:lnTo>
                      <a:pt x="32" y="4"/>
                    </a:lnTo>
                    <a:lnTo>
                      <a:pt x="26" y="4"/>
                    </a:lnTo>
                    <a:lnTo>
                      <a:pt x="18" y="2"/>
                    </a:lnTo>
                    <a:lnTo>
                      <a:pt x="10" y="4"/>
                    </a:lnTo>
                    <a:lnTo>
                      <a:pt x="8" y="4"/>
                    </a:lnTo>
                    <a:lnTo>
                      <a:pt x="6" y="0"/>
                    </a:lnTo>
                    <a:lnTo>
                      <a:pt x="6" y="2"/>
                    </a:lnTo>
                    <a:lnTo>
                      <a:pt x="6" y="2"/>
                    </a:lnTo>
                    <a:lnTo>
                      <a:pt x="4" y="4"/>
                    </a:lnTo>
                    <a:lnTo>
                      <a:pt x="4" y="4"/>
                    </a:lnTo>
                    <a:lnTo>
                      <a:pt x="2" y="6"/>
                    </a:lnTo>
                    <a:lnTo>
                      <a:pt x="2" y="10"/>
                    </a:lnTo>
                    <a:lnTo>
                      <a:pt x="2" y="12"/>
                    </a:lnTo>
                    <a:lnTo>
                      <a:pt x="4" y="14"/>
                    </a:lnTo>
                    <a:lnTo>
                      <a:pt x="4" y="16"/>
                    </a:lnTo>
                    <a:lnTo>
                      <a:pt x="4" y="18"/>
                    </a:lnTo>
                    <a:lnTo>
                      <a:pt x="4" y="20"/>
                    </a:lnTo>
                    <a:lnTo>
                      <a:pt x="4" y="22"/>
                    </a:lnTo>
                    <a:lnTo>
                      <a:pt x="2" y="26"/>
                    </a:lnTo>
                    <a:lnTo>
                      <a:pt x="0" y="26"/>
                    </a:lnTo>
                    <a:lnTo>
                      <a:pt x="2" y="28"/>
                    </a:lnTo>
                    <a:lnTo>
                      <a:pt x="2" y="32"/>
                    </a:lnTo>
                    <a:lnTo>
                      <a:pt x="2" y="34"/>
                    </a:lnTo>
                    <a:lnTo>
                      <a:pt x="4" y="38"/>
                    </a:lnTo>
                    <a:lnTo>
                      <a:pt x="4" y="42"/>
                    </a:lnTo>
                    <a:lnTo>
                      <a:pt x="6" y="44"/>
                    </a:lnTo>
                    <a:lnTo>
                      <a:pt x="6" y="44"/>
                    </a:lnTo>
                    <a:lnTo>
                      <a:pt x="6" y="48"/>
                    </a:lnTo>
                    <a:lnTo>
                      <a:pt x="6" y="52"/>
                    </a:lnTo>
                    <a:lnTo>
                      <a:pt x="6" y="56"/>
                    </a:lnTo>
                    <a:lnTo>
                      <a:pt x="6" y="60"/>
                    </a:lnTo>
                    <a:lnTo>
                      <a:pt x="6" y="64"/>
                    </a:lnTo>
                    <a:lnTo>
                      <a:pt x="6" y="68"/>
                    </a:lnTo>
                    <a:lnTo>
                      <a:pt x="6" y="72"/>
                    </a:lnTo>
                    <a:lnTo>
                      <a:pt x="6" y="78"/>
                    </a:lnTo>
                    <a:lnTo>
                      <a:pt x="6" y="82"/>
                    </a:lnTo>
                    <a:lnTo>
                      <a:pt x="8" y="86"/>
                    </a:lnTo>
                    <a:lnTo>
                      <a:pt x="8" y="90"/>
                    </a:lnTo>
                    <a:lnTo>
                      <a:pt x="8" y="94"/>
                    </a:lnTo>
                    <a:lnTo>
                      <a:pt x="8" y="98"/>
                    </a:lnTo>
                    <a:lnTo>
                      <a:pt x="8" y="102"/>
                    </a:lnTo>
                    <a:lnTo>
                      <a:pt x="8" y="106"/>
                    </a:lnTo>
                    <a:lnTo>
                      <a:pt x="8" y="110"/>
                    </a:lnTo>
                    <a:lnTo>
                      <a:pt x="8" y="114"/>
                    </a:lnTo>
                    <a:lnTo>
                      <a:pt x="8" y="118"/>
                    </a:lnTo>
                    <a:lnTo>
                      <a:pt x="8" y="122"/>
                    </a:lnTo>
                    <a:lnTo>
                      <a:pt x="8" y="126"/>
                    </a:lnTo>
                    <a:lnTo>
                      <a:pt x="8" y="130"/>
                    </a:lnTo>
                    <a:lnTo>
                      <a:pt x="8" y="134"/>
                    </a:lnTo>
                    <a:lnTo>
                      <a:pt x="8" y="138"/>
                    </a:lnTo>
                    <a:lnTo>
                      <a:pt x="8" y="142"/>
                    </a:lnTo>
                    <a:lnTo>
                      <a:pt x="8" y="146"/>
                    </a:lnTo>
                    <a:lnTo>
                      <a:pt x="8" y="150"/>
                    </a:lnTo>
                    <a:lnTo>
                      <a:pt x="8" y="154"/>
                    </a:lnTo>
                    <a:lnTo>
                      <a:pt x="8" y="158"/>
                    </a:lnTo>
                    <a:lnTo>
                      <a:pt x="10" y="162"/>
                    </a:lnTo>
                    <a:lnTo>
                      <a:pt x="10" y="166"/>
                    </a:lnTo>
                    <a:lnTo>
                      <a:pt x="10" y="170"/>
                    </a:lnTo>
                    <a:lnTo>
                      <a:pt x="10" y="174"/>
                    </a:lnTo>
                    <a:lnTo>
                      <a:pt x="22" y="174"/>
                    </a:lnTo>
                    <a:lnTo>
                      <a:pt x="28" y="174"/>
                    </a:lnTo>
                    <a:lnTo>
                      <a:pt x="32" y="174"/>
                    </a:lnTo>
                    <a:lnTo>
                      <a:pt x="38" y="174"/>
                    </a:lnTo>
                    <a:lnTo>
                      <a:pt x="50" y="174"/>
                    </a:lnTo>
                    <a:lnTo>
                      <a:pt x="56" y="174"/>
                    </a:lnTo>
                    <a:lnTo>
                      <a:pt x="62" y="174"/>
                    </a:lnTo>
                    <a:lnTo>
                      <a:pt x="68" y="174"/>
                    </a:lnTo>
                    <a:lnTo>
                      <a:pt x="74" y="174"/>
                    </a:lnTo>
                    <a:lnTo>
                      <a:pt x="80" y="174"/>
                    </a:lnTo>
                    <a:lnTo>
                      <a:pt x="86" y="174"/>
                    </a:lnTo>
                    <a:lnTo>
                      <a:pt x="92" y="174"/>
                    </a:lnTo>
                    <a:lnTo>
                      <a:pt x="98" y="174"/>
                    </a:lnTo>
                    <a:lnTo>
                      <a:pt x="104" y="174"/>
                    </a:lnTo>
                    <a:lnTo>
                      <a:pt x="106" y="174"/>
                    </a:lnTo>
                    <a:lnTo>
                      <a:pt x="106" y="174"/>
                    </a:lnTo>
                    <a:lnTo>
                      <a:pt x="108" y="170"/>
                    </a:lnTo>
                    <a:lnTo>
                      <a:pt x="108" y="170"/>
                    </a:lnTo>
                    <a:lnTo>
                      <a:pt x="110" y="170"/>
                    </a:lnTo>
                    <a:lnTo>
                      <a:pt x="110" y="170"/>
                    </a:lnTo>
                    <a:lnTo>
                      <a:pt x="110" y="172"/>
                    </a:lnTo>
                    <a:lnTo>
                      <a:pt x="110" y="174"/>
                    </a:lnTo>
                    <a:lnTo>
                      <a:pt x="112" y="174"/>
                    </a:lnTo>
                    <a:lnTo>
                      <a:pt x="116" y="174"/>
                    </a:lnTo>
                    <a:lnTo>
                      <a:pt x="122" y="174"/>
                    </a:lnTo>
                    <a:lnTo>
                      <a:pt x="128" y="174"/>
                    </a:lnTo>
                    <a:lnTo>
                      <a:pt x="132" y="174"/>
                    </a:lnTo>
                    <a:lnTo>
                      <a:pt x="148" y="174"/>
                    </a:lnTo>
                    <a:lnTo>
                      <a:pt x="152" y="174"/>
                    </a:lnTo>
                    <a:lnTo>
                      <a:pt x="158" y="174"/>
                    </a:lnTo>
                    <a:lnTo>
                      <a:pt x="162" y="174"/>
                    </a:lnTo>
                    <a:lnTo>
                      <a:pt x="168" y="174"/>
                    </a:lnTo>
                    <a:lnTo>
                      <a:pt x="172" y="174"/>
                    </a:lnTo>
                    <a:lnTo>
                      <a:pt x="178" y="174"/>
                    </a:lnTo>
                    <a:lnTo>
                      <a:pt x="182" y="174"/>
                    </a:lnTo>
                    <a:lnTo>
                      <a:pt x="188" y="174"/>
                    </a:lnTo>
                    <a:lnTo>
                      <a:pt x="192" y="174"/>
                    </a:lnTo>
                    <a:lnTo>
                      <a:pt x="192" y="17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4" name="Freeform 186"/>
              <p:cNvSpPr>
                <a:spLocks noEditPoints="1"/>
              </p:cNvSpPr>
              <p:nvPr/>
            </p:nvSpPr>
            <p:spPr bwMode="auto">
              <a:xfrm>
                <a:off x="2020" y="2051"/>
                <a:ext cx="258" cy="116"/>
              </a:xfrm>
              <a:custGeom>
                <a:avLst/>
                <a:gdLst>
                  <a:gd name="T0" fmla="*/ 186 w 258"/>
                  <a:gd name="T1" fmla="*/ 74 h 116"/>
                  <a:gd name="T2" fmla="*/ 180 w 258"/>
                  <a:gd name="T3" fmla="*/ 78 h 116"/>
                  <a:gd name="T4" fmla="*/ 18 w 258"/>
                  <a:gd name="T5" fmla="*/ 50 h 116"/>
                  <a:gd name="T6" fmla="*/ 38 w 258"/>
                  <a:gd name="T7" fmla="*/ 38 h 116"/>
                  <a:gd name="T8" fmla="*/ 32 w 258"/>
                  <a:gd name="T9" fmla="*/ 42 h 116"/>
                  <a:gd name="T10" fmla="*/ 38 w 258"/>
                  <a:gd name="T11" fmla="*/ 40 h 116"/>
                  <a:gd name="T12" fmla="*/ 20 w 258"/>
                  <a:gd name="T13" fmla="*/ 40 h 116"/>
                  <a:gd name="T14" fmla="*/ 22 w 258"/>
                  <a:gd name="T15" fmla="*/ 34 h 116"/>
                  <a:gd name="T16" fmla="*/ 0 w 258"/>
                  <a:gd name="T17" fmla="*/ 32 h 116"/>
                  <a:gd name="T18" fmla="*/ 14 w 258"/>
                  <a:gd name="T19" fmla="*/ 28 h 116"/>
                  <a:gd name="T20" fmla="*/ 18 w 258"/>
                  <a:gd name="T21" fmla="*/ 32 h 116"/>
                  <a:gd name="T22" fmla="*/ 10 w 258"/>
                  <a:gd name="T23" fmla="*/ 34 h 116"/>
                  <a:gd name="T24" fmla="*/ 2 w 258"/>
                  <a:gd name="T25" fmla="*/ 24 h 116"/>
                  <a:gd name="T26" fmla="*/ 4 w 258"/>
                  <a:gd name="T27" fmla="*/ 26 h 116"/>
                  <a:gd name="T28" fmla="*/ 4 w 258"/>
                  <a:gd name="T29" fmla="*/ 38 h 116"/>
                  <a:gd name="T30" fmla="*/ 8 w 258"/>
                  <a:gd name="T31" fmla="*/ 44 h 116"/>
                  <a:gd name="T32" fmla="*/ 202 w 258"/>
                  <a:gd name="T33" fmla="*/ 2 h 116"/>
                  <a:gd name="T34" fmla="*/ 258 w 258"/>
                  <a:gd name="T35" fmla="*/ 38 h 116"/>
                  <a:gd name="T36" fmla="*/ 254 w 258"/>
                  <a:gd name="T37" fmla="*/ 30 h 116"/>
                  <a:gd name="T38" fmla="*/ 256 w 258"/>
                  <a:gd name="T39" fmla="*/ 28 h 116"/>
                  <a:gd name="T40" fmla="*/ 248 w 258"/>
                  <a:gd name="T41" fmla="*/ 24 h 116"/>
                  <a:gd name="T42" fmla="*/ 240 w 258"/>
                  <a:gd name="T43" fmla="*/ 18 h 116"/>
                  <a:gd name="T44" fmla="*/ 236 w 258"/>
                  <a:gd name="T45" fmla="*/ 22 h 116"/>
                  <a:gd name="T46" fmla="*/ 230 w 258"/>
                  <a:gd name="T47" fmla="*/ 20 h 116"/>
                  <a:gd name="T48" fmla="*/ 224 w 258"/>
                  <a:gd name="T49" fmla="*/ 14 h 116"/>
                  <a:gd name="T50" fmla="*/ 220 w 258"/>
                  <a:gd name="T51" fmla="*/ 12 h 116"/>
                  <a:gd name="T52" fmla="*/ 206 w 258"/>
                  <a:gd name="T53" fmla="*/ 4 h 116"/>
                  <a:gd name="T54" fmla="*/ 202 w 258"/>
                  <a:gd name="T55" fmla="*/ 4 h 116"/>
                  <a:gd name="T56" fmla="*/ 186 w 258"/>
                  <a:gd name="T57" fmla="*/ 10 h 116"/>
                  <a:gd name="T58" fmla="*/ 182 w 258"/>
                  <a:gd name="T59" fmla="*/ 26 h 116"/>
                  <a:gd name="T60" fmla="*/ 180 w 258"/>
                  <a:gd name="T61" fmla="*/ 38 h 116"/>
                  <a:gd name="T62" fmla="*/ 170 w 258"/>
                  <a:gd name="T63" fmla="*/ 44 h 116"/>
                  <a:gd name="T64" fmla="*/ 172 w 258"/>
                  <a:gd name="T65" fmla="*/ 60 h 116"/>
                  <a:gd name="T66" fmla="*/ 170 w 258"/>
                  <a:gd name="T67" fmla="*/ 68 h 116"/>
                  <a:gd name="T68" fmla="*/ 180 w 258"/>
                  <a:gd name="T69" fmla="*/ 74 h 116"/>
                  <a:gd name="T70" fmla="*/ 186 w 258"/>
                  <a:gd name="T71" fmla="*/ 72 h 116"/>
                  <a:gd name="T72" fmla="*/ 186 w 258"/>
                  <a:gd name="T73" fmla="*/ 68 h 116"/>
                  <a:gd name="T74" fmla="*/ 184 w 258"/>
                  <a:gd name="T75" fmla="*/ 84 h 116"/>
                  <a:gd name="T76" fmla="*/ 180 w 258"/>
                  <a:gd name="T77" fmla="*/ 88 h 116"/>
                  <a:gd name="T78" fmla="*/ 182 w 258"/>
                  <a:gd name="T79" fmla="*/ 92 h 116"/>
                  <a:gd name="T80" fmla="*/ 182 w 258"/>
                  <a:gd name="T81" fmla="*/ 96 h 116"/>
                  <a:gd name="T82" fmla="*/ 178 w 258"/>
                  <a:gd name="T83" fmla="*/ 98 h 116"/>
                  <a:gd name="T84" fmla="*/ 178 w 258"/>
                  <a:gd name="T85" fmla="*/ 104 h 116"/>
                  <a:gd name="T86" fmla="*/ 182 w 258"/>
                  <a:gd name="T87" fmla="*/ 104 h 116"/>
                  <a:gd name="T88" fmla="*/ 190 w 258"/>
                  <a:gd name="T89" fmla="*/ 106 h 116"/>
                  <a:gd name="T90" fmla="*/ 196 w 258"/>
                  <a:gd name="T91" fmla="*/ 112 h 116"/>
                  <a:gd name="T92" fmla="*/ 202 w 258"/>
                  <a:gd name="T93" fmla="*/ 114 h 116"/>
                  <a:gd name="T94" fmla="*/ 204 w 258"/>
                  <a:gd name="T95" fmla="*/ 110 h 116"/>
                  <a:gd name="T96" fmla="*/ 206 w 258"/>
                  <a:gd name="T97" fmla="*/ 104 h 116"/>
                  <a:gd name="T98" fmla="*/ 208 w 258"/>
                  <a:gd name="T99" fmla="*/ 96 h 116"/>
                  <a:gd name="T100" fmla="*/ 210 w 258"/>
                  <a:gd name="T101" fmla="*/ 90 h 116"/>
                  <a:gd name="T102" fmla="*/ 212 w 258"/>
                  <a:gd name="T103" fmla="*/ 88 h 116"/>
                  <a:gd name="T104" fmla="*/ 214 w 258"/>
                  <a:gd name="T105" fmla="*/ 86 h 116"/>
                  <a:gd name="T106" fmla="*/ 222 w 258"/>
                  <a:gd name="T107" fmla="*/ 78 h 116"/>
                  <a:gd name="T108" fmla="*/ 240 w 258"/>
                  <a:gd name="T109" fmla="*/ 70 h 116"/>
                  <a:gd name="T110" fmla="*/ 252 w 258"/>
                  <a:gd name="T111" fmla="*/ 54 h 116"/>
                  <a:gd name="T112" fmla="*/ 256 w 258"/>
                  <a:gd name="T113"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8" h="116">
                    <a:moveTo>
                      <a:pt x="182" y="80"/>
                    </a:moveTo>
                    <a:lnTo>
                      <a:pt x="182" y="80"/>
                    </a:lnTo>
                    <a:lnTo>
                      <a:pt x="182" y="76"/>
                    </a:lnTo>
                    <a:lnTo>
                      <a:pt x="184" y="76"/>
                    </a:lnTo>
                    <a:lnTo>
                      <a:pt x="184" y="76"/>
                    </a:lnTo>
                    <a:lnTo>
                      <a:pt x="186" y="74"/>
                    </a:lnTo>
                    <a:lnTo>
                      <a:pt x="184" y="74"/>
                    </a:lnTo>
                    <a:lnTo>
                      <a:pt x="184" y="74"/>
                    </a:lnTo>
                    <a:lnTo>
                      <a:pt x="182" y="74"/>
                    </a:lnTo>
                    <a:lnTo>
                      <a:pt x="180" y="76"/>
                    </a:lnTo>
                    <a:lnTo>
                      <a:pt x="180" y="76"/>
                    </a:lnTo>
                    <a:lnTo>
                      <a:pt x="180" y="78"/>
                    </a:lnTo>
                    <a:lnTo>
                      <a:pt x="180" y="80"/>
                    </a:lnTo>
                    <a:lnTo>
                      <a:pt x="180" y="80"/>
                    </a:lnTo>
                    <a:lnTo>
                      <a:pt x="182" y="80"/>
                    </a:lnTo>
                    <a:close/>
                    <a:moveTo>
                      <a:pt x="20" y="48"/>
                    </a:moveTo>
                    <a:lnTo>
                      <a:pt x="18" y="48"/>
                    </a:lnTo>
                    <a:lnTo>
                      <a:pt x="18" y="50"/>
                    </a:lnTo>
                    <a:lnTo>
                      <a:pt x="18" y="50"/>
                    </a:lnTo>
                    <a:lnTo>
                      <a:pt x="20" y="50"/>
                    </a:lnTo>
                    <a:lnTo>
                      <a:pt x="20" y="50"/>
                    </a:lnTo>
                    <a:lnTo>
                      <a:pt x="20" y="48"/>
                    </a:lnTo>
                    <a:lnTo>
                      <a:pt x="20" y="48"/>
                    </a:lnTo>
                    <a:close/>
                    <a:moveTo>
                      <a:pt x="38" y="38"/>
                    </a:moveTo>
                    <a:lnTo>
                      <a:pt x="36" y="38"/>
                    </a:lnTo>
                    <a:lnTo>
                      <a:pt x="36" y="38"/>
                    </a:lnTo>
                    <a:lnTo>
                      <a:pt x="34" y="40"/>
                    </a:lnTo>
                    <a:lnTo>
                      <a:pt x="34" y="40"/>
                    </a:lnTo>
                    <a:lnTo>
                      <a:pt x="32" y="42"/>
                    </a:lnTo>
                    <a:lnTo>
                      <a:pt x="32" y="42"/>
                    </a:lnTo>
                    <a:lnTo>
                      <a:pt x="32" y="42"/>
                    </a:lnTo>
                    <a:lnTo>
                      <a:pt x="34" y="44"/>
                    </a:lnTo>
                    <a:lnTo>
                      <a:pt x="36" y="42"/>
                    </a:lnTo>
                    <a:lnTo>
                      <a:pt x="36" y="40"/>
                    </a:lnTo>
                    <a:lnTo>
                      <a:pt x="38" y="40"/>
                    </a:lnTo>
                    <a:lnTo>
                      <a:pt x="38" y="40"/>
                    </a:lnTo>
                    <a:lnTo>
                      <a:pt x="38" y="38"/>
                    </a:lnTo>
                    <a:lnTo>
                      <a:pt x="38" y="38"/>
                    </a:lnTo>
                    <a:close/>
                    <a:moveTo>
                      <a:pt x="18" y="36"/>
                    </a:moveTo>
                    <a:lnTo>
                      <a:pt x="18" y="36"/>
                    </a:lnTo>
                    <a:lnTo>
                      <a:pt x="18" y="38"/>
                    </a:lnTo>
                    <a:lnTo>
                      <a:pt x="20" y="40"/>
                    </a:lnTo>
                    <a:lnTo>
                      <a:pt x="20" y="40"/>
                    </a:lnTo>
                    <a:lnTo>
                      <a:pt x="20" y="40"/>
                    </a:lnTo>
                    <a:lnTo>
                      <a:pt x="22" y="40"/>
                    </a:lnTo>
                    <a:lnTo>
                      <a:pt x="22" y="38"/>
                    </a:lnTo>
                    <a:lnTo>
                      <a:pt x="22" y="36"/>
                    </a:lnTo>
                    <a:lnTo>
                      <a:pt x="22" y="34"/>
                    </a:lnTo>
                    <a:lnTo>
                      <a:pt x="18" y="36"/>
                    </a:lnTo>
                    <a:close/>
                    <a:moveTo>
                      <a:pt x="4" y="34"/>
                    </a:moveTo>
                    <a:lnTo>
                      <a:pt x="4" y="32"/>
                    </a:lnTo>
                    <a:lnTo>
                      <a:pt x="2" y="30"/>
                    </a:lnTo>
                    <a:lnTo>
                      <a:pt x="0" y="32"/>
                    </a:lnTo>
                    <a:lnTo>
                      <a:pt x="0" y="32"/>
                    </a:lnTo>
                    <a:lnTo>
                      <a:pt x="0" y="34"/>
                    </a:lnTo>
                    <a:lnTo>
                      <a:pt x="0" y="34"/>
                    </a:lnTo>
                    <a:lnTo>
                      <a:pt x="2" y="34"/>
                    </a:lnTo>
                    <a:lnTo>
                      <a:pt x="4" y="34"/>
                    </a:lnTo>
                    <a:lnTo>
                      <a:pt x="4" y="34"/>
                    </a:lnTo>
                    <a:close/>
                    <a:moveTo>
                      <a:pt x="14" y="28"/>
                    </a:moveTo>
                    <a:lnTo>
                      <a:pt x="12" y="30"/>
                    </a:lnTo>
                    <a:lnTo>
                      <a:pt x="12" y="30"/>
                    </a:lnTo>
                    <a:lnTo>
                      <a:pt x="14" y="32"/>
                    </a:lnTo>
                    <a:lnTo>
                      <a:pt x="16" y="32"/>
                    </a:lnTo>
                    <a:lnTo>
                      <a:pt x="16" y="32"/>
                    </a:lnTo>
                    <a:lnTo>
                      <a:pt x="18" y="32"/>
                    </a:lnTo>
                    <a:lnTo>
                      <a:pt x="16" y="30"/>
                    </a:lnTo>
                    <a:lnTo>
                      <a:pt x="14" y="28"/>
                    </a:lnTo>
                    <a:close/>
                    <a:moveTo>
                      <a:pt x="10" y="36"/>
                    </a:moveTo>
                    <a:lnTo>
                      <a:pt x="10" y="36"/>
                    </a:lnTo>
                    <a:lnTo>
                      <a:pt x="10" y="36"/>
                    </a:lnTo>
                    <a:lnTo>
                      <a:pt x="10" y="34"/>
                    </a:lnTo>
                    <a:lnTo>
                      <a:pt x="8" y="30"/>
                    </a:lnTo>
                    <a:lnTo>
                      <a:pt x="6" y="26"/>
                    </a:lnTo>
                    <a:lnTo>
                      <a:pt x="6" y="26"/>
                    </a:lnTo>
                    <a:lnTo>
                      <a:pt x="6" y="24"/>
                    </a:lnTo>
                    <a:lnTo>
                      <a:pt x="4" y="24"/>
                    </a:lnTo>
                    <a:lnTo>
                      <a:pt x="2" y="24"/>
                    </a:lnTo>
                    <a:lnTo>
                      <a:pt x="2" y="24"/>
                    </a:lnTo>
                    <a:lnTo>
                      <a:pt x="0" y="26"/>
                    </a:lnTo>
                    <a:lnTo>
                      <a:pt x="0" y="26"/>
                    </a:lnTo>
                    <a:lnTo>
                      <a:pt x="2" y="26"/>
                    </a:lnTo>
                    <a:lnTo>
                      <a:pt x="2" y="26"/>
                    </a:lnTo>
                    <a:lnTo>
                      <a:pt x="4" y="26"/>
                    </a:lnTo>
                    <a:lnTo>
                      <a:pt x="4" y="32"/>
                    </a:lnTo>
                    <a:lnTo>
                      <a:pt x="6" y="32"/>
                    </a:lnTo>
                    <a:lnTo>
                      <a:pt x="8" y="34"/>
                    </a:lnTo>
                    <a:lnTo>
                      <a:pt x="8" y="36"/>
                    </a:lnTo>
                    <a:lnTo>
                      <a:pt x="8" y="38"/>
                    </a:lnTo>
                    <a:lnTo>
                      <a:pt x="4" y="38"/>
                    </a:lnTo>
                    <a:lnTo>
                      <a:pt x="2" y="40"/>
                    </a:lnTo>
                    <a:lnTo>
                      <a:pt x="2" y="42"/>
                    </a:lnTo>
                    <a:lnTo>
                      <a:pt x="2" y="42"/>
                    </a:lnTo>
                    <a:lnTo>
                      <a:pt x="4" y="44"/>
                    </a:lnTo>
                    <a:lnTo>
                      <a:pt x="4" y="44"/>
                    </a:lnTo>
                    <a:lnTo>
                      <a:pt x="8" y="44"/>
                    </a:lnTo>
                    <a:lnTo>
                      <a:pt x="12" y="42"/>
                    </a:lnTo>
                    <a:lnTo>
                      <a:pt x="14" y="40"/>
                    </a:lnTo>
                    <a:lnTo>
                      <a:pt x="12" y="38"/>
                    </a:lnTo>
                    <a:lnTo>
                      <a:pt x="10" y="36"/>
                    </a:lnTo>
                    <a:close/>
                    <a:moveTo>
                      <a:pt x="202" y="4"/>
                    </a:moveTo>
                    <a:lnTo>
                      <a:pt x="202" y="2"/>
                    </a:lnTo>
                    <a:lnTo>
                      <a:pt x="200" y="2"/>
                    </a:lnTo>
                    <a:lnTo>
                      <a:pt x="200" y="2"/>
                    </a:lnTo>
                    <a:lnTo>
                      <a:pt x="200" y="4"/>
                    </a:lnTo>
                    <a:lnTo>
                      <a:pt x="202" y="4"/>
                    </a:lnTo>
                    <a:close/>
                    <a:moveTo>
                      <a:pt x="258" y="38"/>
                    </a:moveTo>
                    <a:lnTo>
                      <a:pt x="258" y="38"/>
                    </a:lnTo>
                    <a:lnTo>
                      <a:pt x="258" y="36"/>
                    </a:lnTo>
                    <a:lnTo>
                      <a:pt x="258" y="36"/>
                    </a:lnTo>
                    <a:lnTo>
                      <a:pt x="258" y="36"/>
                    </a:lnTo>
                    <a:lnTo>
                      <a:pt x="256" y="34"/>
                    </a:lnTo>
                    <a:lnTo>
                      <a:pt x="256" y="32"/>
                    </a:lnTo>
                    <a:lnTo>
                      <a:pt x="254" y="30"/>
                    </a:lnTo>
                    <a:lnTo>
                      <a:pt x="254" y="30"/>
                    </a:lnTo>
                    <a:lnTo>
                      <a:pt x="252" y="28"/>
                    </a:lnTo>
                    <a:lnTo>
                      <a:pt x="252" y="28"/>
                    </a:lnTo>
                    <a:lnTo>
                      <a:pt x="254" y="28"/>
                    </a:lnTo>
                    <a:lnTo>
                      <a:pt x="256" y="28"/>
                    </a:lnTo>
                    <a:lnTo>
                      <a:pt x="256" y="28"/>
                    </a:lnTo>
                    <a:lnTo>
                      <a:pt x="258" y="28"/>
                    </a:lnTo>
                    <a:lnTo>
                      <a:pt x="258" y="28"/>
                    </a:lnTo>
                    <a:lnTo>
                      <a:pt x="256" y="26"/>
                    </a:lnTo>
                    <a:lnTo>
                      <a:pt x="252" y="24"/>
                    </a:lnTo>
                    <a:lnTo>
                      <a:pt x="250" y="24"/>
                    </a:lnTo>
                    <a:lnTo>
                      <a:pt x="248" y="24"/>
                    </a:lnTo>
                    <a:lnTo>
                      <a:pt x="248" y="22"/>
                    </a:lnTo>
                    <a:lnTo>
                      <a:pt x="246" y="20"/>
                    </a:lnTo>
                    <a:lnTo>
                      <a:pt x="246" y="20"/>
                    </a:lnTo>
                    <a:lnTo>
                      <a:pt x="242" y="18"/>
                    </a:lnTo>
                    <a:lnTo>
                      <a:pt x="242" y="18"/>
                    </a:lnTo>
                    <a:lnTo>
                      <a:pt x="240" y="18"/>
                    </a:lnTo>
                    <a:lnTo>
                      <a:pt x="240" y="20"/>
                    </a:lnTo>
                    <a:lnTo>
                      <a:pt x="240" y="20"/>
                    </a:lnTo>
                    <a:lnTo>
                      <a:pt x="240" y="22"/>
                    </a:lnTo>
                    <a:lnTo>
                      <a:pt x="238" y="22"/>
                    </a:lnTo>
                    <a:lnTo>
                      <a:pt x="238" y="22"/>
                    </a:lnTo>
                    <a:lnTo>
                      <a:pt x="236" y="22"/>
                    </a:lnTo>
                    <a:lnTo>
                      <a:pt x="236" y="22"/>
                    </a:lnTo>
                    <a:lnTo>
                      <a:pt x="236" y="22"/>
                    </a:lnTo>
                    <a:lnTo>
                      <a:pt x="234" y="22"/>
                    </a:lnTo>
                    <a:lnTo>
                      <a:pt x="234" y="22"/>
                    </a:lnTo>
                    <a:lnTo>
                      <a:pt x="232" y="22"/>
                    </a:lnTo>
                    <a:lnTo>
                      <a:pt x="230" y="20"/>
                    </a:lnTo>
                    <a:lnTo>
                      <a:pt x="230" y="20"/>
                    </a:lnTo>
                    <a:lnTo>
                      <a:pt x="228" y="20"/>
                    </a:lnTo>
                    <a:lnTo>
                      <a:pt x="226" y="20"/>
                    </a:lnTo>
                    <a:lnTo>
                      <a:pt x="224" y="20"/>
                    </a:lnTo>
                    <a:lnTo>
                      <a:pt x="224" y="18"/>
                    </a:lnTo>
                    <a:lnTo>
                      <a:pt x="224" y="14"/>
                    </a:lnTo>
                    <a:lnTo>
                      <a:pt x="224" y="14"/>
                    </a:lnTo>
                    <a:lnTo>
                      <a:pt x="222" y="14"/>
                    </a:lnTo>
                    <a:lnTo>
                      <a:pt x="222" y="14"/>
                    </a:lnTo>
                    <a:lnTo>
                      <a:pt x="220" y="14"/>
                    </a:lnTo>
                    <a:lnTo>
                      <a:pt x="220" y="12"/>
                    </a:lnTo>
                    <a:lnTo>
                      <a:pt x="220" y="12"/>
                    </a:lnTo>
                    <a:lnTo>
                      <a:pt x="218" y="12"/>
                    </a:lnTo>
                    <a:lnTo>
                      <a:pt x="214" y="10"/>
                    </a:lnTo>
                    <a:lnTo>
                      <a:pt x="212" y="8"/>
                    </a:lnTo>
                    <a:lnTo>
                      <a:pt x="210" y="8"/>
                    </a:lnTo>
                    <a:lnTo>
                      <a:pt x="208" y="4"/>
                    </a:lnTo>
                    <a:lnTo>
                      <a:pt x="206" y="4"/>
                    </a:lnTo>
                    <a:lnTo>
                      <a:pt x="204" y="4"/>
                    </a:lnTo>
                    <a:lnTo>
                      <a:pt x="204" y="2"/>
                    </a:lnTo>
                    <a:lnTo>
                      <a:pt x="202" y="0"/>
                    </a:lnTo>
                    <a:lnTo>
                      <a:pt x="202" y="0"/>
                    </a:lnTo>
                    <a:lnTo>
                      <a:pt x="202" y="2"/>
                    </a:lnTo>
                    <a:lnTo>
                      <a:pt x="202" y="4"/>
                    </a:lnTo>
                    <a:lnTo>
                      <a:pt x="196" y="6"/>
                    </a:lnTo>
                    <a:lnTo>
                      <a:pt x="192" y="8"/>
                    </a:lnTo>
                    <a:lnTo>
                      <a:pt x="190" y="8"/>
                    </a:lnTo>
                    <a:lnTo>
                      <a:pt x="188" y="8"/>
                    </a:lnTo>
                    <a:lnTo>
                      <a:pt x="186" y="10"/>
                    </a:lnTo>
                    <a:lnTo>
                      <a:pt x="186" y="10"/>
                    </a:lnTo>
                    <a:lnTo>
                      <a:pt x="184" y="12"/>
                    </a:lnTo>
                    <a:lnTo>
                      <a:pt x="182" y="12"/>
                    </a:lnTo>
                    <a:lnTo>
                      <a:pt x="182" y="16"/>
                    </a:lnTo>
                    <a:lnTo>
                      <a:pt x="184" y="18"/>
                    </a:lnTo>
                    <a:lnTo>
                      <a:pt x="182" y="24"/>
                    </a:lnTo>
                    <a:lnTo>
                      <a:pt x="182" y="26"/>
                    </a:lnTo>
                    <a:lnTo>
                      <a:pt x="180" y="28"/>
                    </a:lnTo>
                    <a:lnTo>
                      <a:pt x="178" y="30"/>
                    </a:lnTo>
                    <a:lnTo>
                      <a:pt x="176" y="32"/>
                    </a:lnTo>
                    <a:lnTo>
                      <a:pt x="176" y="34"/>
                    </a:lnTo>
                    <a:lnTo>
                      <a:pt x="178" y="36"/>
                    </a:lnTo>
                    <a:lnTo>
                      <a:pt x="180" y="38"/>
                    </a:lnTo>
                    <a:lnTo>
                      <a:pt x="178" y="38"/>
                    </a:lnTo>
                    <a:lnTo>
                      <a:pt x="176" y="36"/>
                    </a:lnTo>
                    <a:lnTo>
                      <a:pt x="176" y="38"/>
                    </a:lnTo>
                    <a:lnTo>
                      <a:pt x="174" y="42"/>
                    </a:lnTo>
                    <a:lnTo>
                      <a:pt x="174" y="42"/>
                    </a:lnTo>
                    <a:lnTo>
                      <a:pt x="170" y="44"/>
                    </a:lnTo>
                    <a:lnTo>
                      <a:pt x="170" y="46"/>
                    </a:lnTo>
                    <a:lnTo>
                      <a:pt x="170" y="50"/>
                    </a:lnTo>
                    <a:lnTo>
                      <a:pt x="172" y="50"/>
                    </a:lnTo>
                    <a:lnTo>
                      <a:pt x="170" y="56"/>
                    </a:lnTo>
                    <a:lnTo>
                      <a:pt x="172" y="58"/>
                    </a:lnTo>
                    <a:lnTo>
                      <a:pt x="172" y="60"/>
                    </a:lnTo>
                    <a:lnTo>
                      <a:pt x="172" y="64"/>
                    </a:lnTo>
                    <a:lnTo>
                      <a:pt x="170" y="64"/>
                    </a:lnTo>
                    <a:lnTo>
                      <a:pt x="168" y="66"/>
                    </a:lnTo>
                    <a:lnTo>
                      <a:pt x="170" y="66"/>
                    </a:lnTo>
                    <a:lnTo>
                      <a:pt x="170" y="66"/>
                    </a:lnTo>
                    <a:lnTo>
                      <a:pt x="170" y="68"/>
                    </a:lnTo>
                    <a:lnTo>
                      <a:pt x="174" y="68"/>
                    </a:lnTo>
                    <a:lnTo>
                      <a:pt x="178" y="72"/>
                    </a:lnTo>
                    <a:lnTo>
                      <a:pt x="178" y="74"/>
                    </a:lnTo>
                    <a:lnTo>
                      <a:pt x="180" y="74"/>
                    </a:lnTo>
                    <a:lnTo>
                      <a:pt x="180" y="74"/>
                    </a:lnTo>
                    <a:lnTo>
                      <a:pt x="180" y="74"/>
                    </a:lnTo>
                    <a:lnTo>
                      <a:pt x="182" y="72"/>
                    </a:lnTo>
                    <a:lnTo>
                      <a:pt x="184" y="68"/>
                    </a:lnTo>
                    <a:lnTo>
                      <a:pt x="184" y="68"/>
                    </a:lnTo>
                    <a:lnTo>
                      <a:pt x="184" y="72"/>
                    </a:lnTo>
                    <a:lnTo>
                      <a:pt x="184" y="72"/>
                    </a:lnTo>
                    <a:lnTo>
                      <a:pt x="186" y="72"/>
                    </a:lnTo>
                    <a:lnTo>
                      <a:pt x="186" y="70"/>
                    </a:lnTo>
                    <a:lnTo>
                      <a:pt x="186" y="64"/>
                    </a:lnTo>
                    <a:lnTo>
                      <a:pt x="186" y="62"/>
                    </a:lnTo>
                    <a:lnTo>
                      <a:pt x="186" y="64"/>
                    </a:lnTo>
                    <a:lnTo>
                      <a:pt x="186" y="64"/>
                    </a:lnTo>
                    <a:lnTo>
                      <a:pt x="186" y="68"/>
                    </a:lnTo>
                    <a:lnTo>
                      <a:pt x="188" y="70"/>
                    </a:lnTo>
                    <a:lnTo>
                      <a:pt x="188" y="72"/>
                    </a:lnTo>
                    <a:lnTo>
                      <a:pt x="188" y="76"/>
                    </a:lnTo>
                    <a:lnTo>
                      <a:pt x="186" y="82"/>
                    </a:lnTo>
                    <a:lnTo>
                      <a:pt x="186" y="82"/>
                    </a:lnTo>
                    <a:lnTo>
                      <a:pt x="184" y="84"/>
                    </a:lnTo>
                    <a:lnTo>
                      <a:pt x="184" y="84"/>
                    </a:lnTo>
                    <a:lnTo>
                      <a:pt x="182" y="86"/>
                    </a:lnTo>
                    <a:lnTo>
                      <a:pt x="180" y="86"/>
                    </a:lnTo>
                    <a:lnTo>
                      <a:pt x="180" y="86"/>
                    </a:lnTo>
                    <a:lnTo>
                      <a:pt x="180" y="86"/>
                    </a:lnTo>
                    <a:lnTo>
                      <a:pt x="180" y="88"/>
                    </a:lnTo>
                    <a:lnTo>
                      <a:pt x="180" y="88"/>
                    </a:lnTo>
                    <a:lnTo>
                      <a:pt x="180" y="88"/>
                    </a:lnTo>
                    <a:lnTo>
                      <a:pt x="180" y="88"/>
                    </a:lnTo>
                    <a:lnTo>
                      <a:pt x="180" y="90"/>
                    </a:lnTo>
                    <a:lnTo>
                      <a:pt x="182" y="90"/>
                    </a:lnTo>
                    <a:lnTo>
                      <a:pt x="182" y="92"/>
                    </a:lnTo>
                    <a:lnTo>
                      <a:pt x="182" y="92"/>
                    </a:lnTo>
                    <a:lnTo>
                      <a:pt x="182" y="92"/>
                    </a:lnTo>
                    <a:lnTo>
                      <a:pt x="182" y="94"/>
                    </a:lnTo>
                    <a:lnTo>
                      <a:pt x="182" y="96"/>
                    </a:lnTo>
                    <a:lnTo>
                      <a:pt x="182" y="96"/>
                    </a:lnTo>
                    <a:lnTo>
                      <a:pt x="182" y="96"/>
                    </a:lnTo>
                    <a:lnTo>
                      <a:pt x="180" y="96"/>
                    </a:lnTo>
                    <a:lnTo>
                      <a:pt x="180" y="98"/>
                    </a:lnTo>
                    <a:lnTo>
                      <a:pt x="180" y="98"/>
                    </a:lnTo>
                    <a:lnTo>
                      <a:pt x="178" y="98"/>
                    </a:lnTo>
                    <a:lnTo>
                      <a:pt x="178" y="98"/>
                    </a:lnTo>
                    <a:lnTo>
                      <a:pt x="178" y="98"/>
                    </a:lnTo>
                    <a:lnTo>
                      <a:pt x="178" y="100"/>
                    </a:lnTo>
                    <a:lnTo>
                      <a:pt x="178" y="100"/>
                    </a:lnTo>
                    <a:lnTo>
                      <a:pt x="178" y="102"/>
                    </a:lnTo>
                    <a:lnTo>
                      <a:pt x="180" y="102"/>
                    </a:lnTo>
                    <a:lnTo>
                      <a:pt x="178" y="104"/>
                    </a:lnTo>
                    <a:lnTo>
                      <a:pt x="178" y="104"/>
                    </a:lnTo>
                    <a:lnTo>
                      <a:pt x="178" y="106"/>
                    </a:lnTo>
                    <a:lnTo>
                      <a:pt x="178" y="106"/>
                    </a:lnTo>
                    <a:lnTo>
                      <a:pt x="180" y="106"/>
                    </a:lnTo>
                    <a:lnTo>
                      <a:pt x="180" y="104"/>
                    </a:lnTo>
                    <a:lnTo>
                      <a:pt x="182" y="104"/>
                    </a:lnTo>
                    <a:lnTo>
                      <a:pt x="182" y="104"/>
                    </a:lnTo>
                    <a:lnTo>
                      <a:pt x="182" y="102"/>
                    </a:lnTo>
                    <a:lnTo>
                      <a:pt x="184" y="104"/>
                    </a:lnTo>
                    <a:lnTo>
                      <a:pt x="186" y="104"/>
                    </a:lnTo>
                    <a:lnTo>
                      <a:pt x="188" y="106"/>
                    </a:lnTo>
                    <a:lnTo>
                      <a:pt x="188" y="106"/>
                    </a:lnTo>
                    <a:lnTo>
                      <a:pt x="190" y="106"/>
                    </a:lnTo>
                    <a:lnTo>
                      <a:pt x="190" y="106"/>
                    </a:lnTo>
                    <a:lnTo>
                      <a:pt x="192" y="106"/>
                    </a:lnTo>
                    <a:lnTo>
                      <a:pt x="192" y="108"/>
                    </a:lnTo>
                    <a:lnTo>
                      <a:pt x="194" y="110"/>
                    </a:lnTo>
                    <a:lnTo>
                      <a:pt x="194" y="112"/>
                    </a:lnTo>
                    <a:lnTo>
                      <a:pt x="196" y="112"/>
                    </a:lnTo>
                    <a:lnTo>
                      <a:pt x="196" y="114"/>
                    </a:lnTo>
                    <a:lnTo>
                      <a:pt x="198" y="114"/>
                    </a:lnTo>
                    <a:lnTo>
                      <a:pt x="198" y="114"/>
                    </a:lnTo>
                    <a:lnTo>
                      <a:pt x="200" y="116"/>
                    </a:lnTo>
                    <a:lnTo>
                      <a:pt x="200" y="114"/>
                    </a:lnTo>
                    <a:lnTo>
                      <a:pt x="202" y="114"/>
                    </a:lnTo>
                    <a:lnTo>
                      <a:pt x="202" y="114"/>
                    </a:lnTo>
                    <a:lnTo>
                      <a:pt x="202" y="112"/>
                    </a:lnTo>
                    <a:lnTo>
                      <a:pt x="202" y="112"/>
                    </a:lnTo>
                    <a:lnTo>
                      <a:pt x="202" y="112"/>
                    </a:lnTo>
                    <a:lnTo>
                      <a:pt x="202" y="110"/>
                    </a:lnTo>
                    <a:lnTo>
                      <a:pt x="204" y="110"/>
                    </a:lnTo>
                    <a:lnTo>
                      <a:pt x="206" y="108"/>
                    </a:lnTo>
                    <a:lnTo>
                      <a:pt x="206" y="108"/>
                    </a:lnTo>
                    <a:lnTo>
                      <a:pt x="206" y="106"/>
                    </a:lnTo>
                    <a:lnTo>
                      <a:pt x="206" y="106"/>
                    </a:lnTo>
                    <a:lnTo>
                      <a:pt x="206" y="106"/>
                    </a:lnTo>
                    <a:lnTo>
                      <a:pt x="206" y="104"/>
                    </a:lnTo>
                    <a:lnTo>
                      <a:pt x="206" y="104"/>
                    </a:lnTo>
                    <a:lnTo>
                      <a:pt x="206" y="102"/>
                    </a:lnTo>
                    <a:lnTo>
                      <a:pt x="208" y="100"/>
                    </a:lnTo>
                    <a:lnTo>
                      <a:pt x="208" y="98"/>
                    </a:lnTo>
                    <a:lnTo>
                      <a:pt x="208" y="98"/>
                    </a:lnTo>
                    <a:lnTo>
                      <a:pt x="208" y="96"/>
                    </a:lnTo>
                    <a:lnTo>
                      <a:pt x="208" y="96"/>
                    </a:lnTo>
                    <a:lnTo>
                      <a:pt x="210" y="94"/>
                    </a:lnTo>
                    <a:lnTo>
                      <a:pt x="210" y="94"/>
                    </a:lnTo>
                    <a:lnTo>
                      <a:pt x="210" y="92"/>
                    </a:lnTo>
                    <a:lnTo>
                      <a:pt x="210" y="92"/>
                    </a:lnTo>
                    <a:lnTo>
                      <a:pt x="210" y="90"/>
                    </a:lnTo>
                    <a:lnTo>
                      <a:pt x="210" y="88"/>
                    </a:lnTo>
                    <a:lnTo>
                      <a:pt x="210" y="86"/>
                    </a:lnTo>
                    <a:lnTo>
                      <a:pt x="212" y="86"/>
                    </a:lnTo>
                    <a:lnTo>
                      <a:pt x="212" y="86"/>
                    </a:lnTo>
                    <a:lnTo>
                      <a:pt x="212" y="88"/>
                    </a:lnTo>
                    <a:lnTo>
                      <a:pt x="212" y="88"/>
                    </a:lnTo>
                    <a:lnTo>
                      <a:pt x="212" y="88"/>
                    </a:lnTo>
                    <a:lnTo>
                      <a:pt x="214" y="88"/>
                    </a:lnTo>
                    <a:lnTo>
                      <a:pt x="214" y="88"/>
                    </a:lnTo>
                    <a:lnTo>
                      <a:pt x="214" y="88"/>
                    </a:lnTo>
                    <a:lnTo>
                      <a:pt x="214" y="86"/>
                    </a:lnTo>
                    <a:lnTo>
                      <a:pt x="214" y="86"/>
                    </a:lnTo>
                    <a:lnTo>
                      <a:pt x="214" y="86"/>
                    </a:lnTo>
                    <a:lnTo>
                      <a:pt x="214" y="84"/>
                    </a:lnTo>
                    <a:lnTo>
                      <a:pt x="216" y="84"/>
                    </a:lnTo>
                    <a:lnTo>
                      <a:pt x="216" y="80"/>
                    </a:lnTo>
                    <a:lnTo>
                      <a:pt x="218" y="80"/>
                    </a:lnTo>
                    <a:lnTo>
                      <a:pt x="222" y="78"/>
                    </a:lnTo>
                    <a:lnTo>
                      <a:pt x="224" y="78"/>
                    </a:lnTo>
                    <a:lnTo>
                      <a:pt x="226" y="76"/>
                    </a:lnTo>
                    <a:lnTo>
                      <a:pt x="230" y="74"/>
                    </a:lnTo>
                    <a:lnTo>
                      <a:pt x="234" y="74"/>
                    </a:lnTo>
                    <a:lnTo>
                      <a:pt x="236" y="72"/>
                    </a:lnTo>
                    <a:lnTo>
                      <a:pt x="240" y="70"/>
                    </a:lnTo>
                    <a:lnTo>
                      <a:pt x="242" y="68"/>
                    </a:lnTo>
                    <a:lnTo>
                      <a:pt x="244" y="66"/>
                    </a:lnTo>
                    <a:lnTo>
                      <a:pt x="246" y="64"/>
                    </a:lnTo>
                    <a:lnTo>
                      <a:pt x="248" y="60"/>
                    </a:lnTo>
                    <a:lnTo>
                      <a:pt x="252" y="56"/>
                    </a:lnTo>
                    <a:lnTo>
                      <a:pt x="252" y="54"/>
                    </a:lnTo>
                    <a:lnTo>
                      <a:pt x="254" y="54"/>
                    </a:lnTo>
                    <a:lnTo>
                      <a:pt x="254" y="50"/>
                    </a:lnTo>
                    <a:lnTo>
                      <a:pt x="256" y="46"/>
                    </a:lnTo>
                    <a:lnTo>
                      <a:pt x="256" y="44"/>
                    </a:lnTo>
                    <a:lnTo>
                      <a:pt x="256" y="42"/>
                    </a:lnTo>
                    <a:lnTo>
                      <a:pt x="256" y="42"/>
                    </a:lnTo>
                    <a:lnTo>
                      <a:pt x="258" y="44"/>
                    </a:lnTo>
                    <a:lnTo>
                      <a:pt x="258" y="44"/>
                    </a:lnTo>
                    <a:lnTo>
                      <a:pt x="258" y="44"/>
                    </a:lnTo>
                    <a:lnTo>
                      <a:pt x="258" y="44"/>
                    </a:lnTo>
                    <a:lnTo>
                      <a:pt x="258" y="3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5" name="Freeform 187"/>
              <p:cNvSpPr>
                <a:spLocks noEditPoints="1"/>
              </p:cNvSpPr>
              <p:nvPr/>
            </p:nvSpPr>
            <p:spPr bwMode="auto">
              <a:xfrm>
                <a:off x="5418" y="2223"/>
                <a:ext cx="52" cy="24"/>
              </a:xfrm>
              <a:custGeom>
                <a:avLst/>
                <a:gdLst>
                  <a:gd name="T0" fmla="*/ 0 w 52"/>
                  <a:gd name="T1" fmla="*/ 22 h 24"/>
                  <a:gd name="T2" fmla="*/ 0 w 52"/>
                  <a:gd name="T3" fmla="*/ 22 h 24"/>
                  <a:gd name="T4" fmla="*/ 4 w 52"/>
                  <a:gd name="T5" fmla="*/ 22 h 24"/>
                  <a:gd name="T6" fmla="*/ 4 w 52"/>
                  <a:gd name="T7" fmla="*/ 22 h 24"/>
                  <a:gd name="T8" fmla="*/ 6 w 52"/>
                  <a:gd name="T9" fmla="*/ 20 h 24"/>
                  <a:gd name="T10" fmla="*/ 2 w 52"/>
                  <a:gd name="T11" fmla="*/ 20 h 24"/>
                  <a:gd name="T12" fmla="*/ 52 w 52"/>
                  <a:gd name="T13" fmla="*/ 4 h 24"/>
                  <a:gd name="T14" fmla="*/ 48 w 52"/>
                  <a:gd name="T15" fmla="*/ 4 h 24"/>
                  <a:gd name="T16" fmla="*/ 46 w 52"/>
                  <a:gd name="T17" fmla="*/ 4 h 24"/>
                  <a:gd name="T18" fmla="*/ 44 w 52"/>
                  <a:gd name="T19" fmla="*/ 4 h 24"/>
                  <a:gd name="T20" fmla="*/ 40 w 52"/>
                  <a:gd name="T21" fmla="*/ 6 h 24"/>
                  <a:gd name="T22" fmla="*/ 30 w 52"/>
                  <a:gd name="T23" fmla="*/ 6 h 24"/>
                  <a:gd name="T24" fmla="*/ 22 w 52"/>
                  <a:gd name="T25" fmla="*/ 8 h 24"/>
                  <a:gd name="T26" fmla="*/ 18 w 52"/>
                  <a:gd name="T27" fmla="*/ 8 h 24"/>
                  <a:gd name="T28" fmla="*/ 16 w 52"/>
                  <a:gd name="T29" fmla="*/ 12 h 24"/>
                  <a:gd name="T30" fmla="*/ 14 w 52"/>
                  <a:gd name="T31" fmla="*/ 16 h 24"/>
                  <a:gd name="T32" fmla="*/ 14 w 52"/>
                  <a:gd name="T33" fmla="*/ 16 h 24"/>
                  <a:gd name="T34" fmla="*/ 18 w 52"/>
                  <a:gd name="T35" fmla="*/ 16 h 24"/>
                  <a:gd name="T36" fmla="*/ 18 w 52"/>
                  <a:gd name="T37" fmla="*/ 16 h 24"/>
                  <a:gd name="T38" fmla="*/ 14 w 52"/>
                  <a:gd name="T39" fmla="*/ 18 h 24"/>
                  <a:gd name="T40" fmla="*/ 14 w 52"/>
                  <a:gd name="T41" fmla="*/ 20 h 24"/>
                  <a:gd name="T42" fmla="*/ 14 w 52"/>
                  <a:gd name="T43" fmla="*/ 20 h 24"/>
                  <a:gd name="T44" fmla="*/ 16 w 52"/>
                  <a:gd name="T45" fmla="*/ 24 h 24"/>
                  <a:gd name="T46" fmla="*/ 22 w 52"/>
                  <a:gd name="T47" fmla="*/ 20 h 24"/>
                  <a:gd name="T48" fmla="*/ 28 w 52"/>
                  <a:gd name="T49" fmla="*/ 18 h 24"/>
                  <a:gd name="T50" fmla="*/ 30 w 52"/>
                  <a:gd name="T51" fmla="*/ 16 h 24"/>
                  <a:gd name="T52" fmla="*/ 34 w 52"/>
                  <a:gd name="T53" fmla="*/ 14 h 24"/>
                  <a:gd name="T54" fmla="*/ 38 w 52"/>
                  <a:gd name="T55" fmla="*/ 14 h 24"/>
                  <a:gd name="T56" fmla="*/ 40 w 52"/>
                  <a:gd name="T57" fmla="*/ 12 h 24"/>
                  <a:gd name="T58" fmla="*/ 44 w 52"/>
                  <a:gd name="T59" fmla="*/ 10 h 24"/>
                  <a:gd name="T60" fmla="*/ 50 w 52"/>
                  <a:gd name="T61" fmla="*/ 8 h 24"/>
                  <a:gd name="T62" fmla="*/ 52 w 52"/>
                  <a:gd name="T63" fmla="*/ 4 h 24"/>
                  <a:gd name="T64" fmla="*/ 26 w 52"/>
                  <a:gd name="T65" fmla="*/ 0 h 24"/>
                  <a:gd name="T66" fmla="*/ 24 w 52"/>
                  <a:gd name="T67" fmla="*/ 2 h 24"/>
                  <a:gd name="T68" fmla="*/ 26 w 52"/>
                  <a:gd name="T6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24">
                    <a:moveTo>
                      <a:pt x="0" y="20"/>
                    </a:moveTo>
                    <a:lnTo>
                      <a:pt x="0" y="22"/>
                    </a:lnTo>
                    <a:lnTo>
                      <a:pt x="0" y="22"/>
                    </a:lnTo>
                    <a:lnTo>
                      <a:pt x="0" y="22"/>
                    </a:lnTo>
                    <a:lnTo>
                      <a:pt x="2" y="22"/>
                    </a:lnTo>
                    <a:lnTo>
                      <a:pt x="4" y="22"/>
                    </a:lnTo>
                    <a:lnTo>
                      <a:pt x="4" y="22"/>
                    </a:lnTo>
                    <a:lnTo>
                      <a:pt x="4" y="22"/>
                    </a:lnTo>
                    <a:lnTo>
                      <a:pt x="6" y="20"/>
                    </a:lnTo>
                    <a:lnTo>
                      <a:pt x="6" y="20"/>
                    </a:lnTo>
                    <a:lnTo>
                      <a:pt x="6" y="18"/>
                    </a:lnTo>
                    <a:lnTo>
                      <a:pt x="2" y="20"/>
                    </a:lnTo>
                    <a:lnTo>
                      <a:pt x="0" y="20"/>
                    </a:lnTo>
                    <a:close/>
                    <a:moveTo>
                      <a:pt x="52" y="4"/>
                    </a:moveTo>
                    <a:lnTo>
                      <a:pt x="50" y="4"/>
                    </a:lnTo>
                    <a:lnTo>
                      <a:pt x="48" y="4"/>
                    </a:lnTo>
                    <a:lnTo>
                      <a:pt x="48" y="2"/>
                    </a:lnTo>
                    <a:lnTo>
                      <a:pt x="46" y="4"/>
                    </a:lnTo>
                    <a:lnTo>
                      <a:pt x="46" y="4"/>
                    </a:lnTo>
                    <a:lnTo>
                      <a:pt x="44" y="4"/>
                    </a:lnTo>
                    <a:lnTo>
                      <a:pt x="42" y="6"/>
                    </a:lnTo>
                    <a:lnTo>
                      <a:pt x="40" y="6"/>
                    </a:lnTo>
                    <a:lnTo>
                      <a:pt x="34" y="6"/>
                    </a:lnTo>
                    <a:lnTo>
                      <a:pt x="30" y="6"/>
                    </a:lnTo>
                    <a:lnTo>
                      <a:pt x="28" y="6"/>
                    </a:lnTo>
                    <a:lnTo>
                      <a:pt x="22" y="8"/>
                    </a:lnTo>
                    <a:lnTo>
                      <a:pt x="20" y="8"/>
                    </a:lnTo>
                    <a:lnTo>
                      <a:pt x="18" y="8"/>
                    </a:lnTo>
                    <a:lnTo>
                      <a:pt x="18" y="10"/>
                    </a:lnTo>
                    <a:lnTo>
                      <a:pt x="16" y="12"/>
                    </a:lnTo>
                    <a:lnTo>
                      <a:pt x="14" y="14"/>
                    </a:lnTo>
                    <a:lnTo>
                      <a:pt x="14" y="16"/>
                    </a:lnTo>
                    <a:lnTo>
                      <a:pt x="14" y="16"/>
                    </a:lnTo>
                    <a:lnTo>
                      <a:pt x="14" y="16"/>
                    </a:lnTo>
                    <a:lnTo>
                      <a:pt x="16" y="14"/>
                    </a:lnTo>
                    <a:lnTo>
                      <a:pt x="18" y="16"/>
                    </a:lnTo>
                    <a:lnTo>
                      <a:pt x="18" y="16"/>
                    </a:lnTo>
                    <a:lnTo>
                      <a:pt x="18" y="16"/>
                    </a:lnTo>
                    <a:lnTo>
                      <a:pt x="16" y="18"/>
                    </a:lnTo>
                    <a:lnTo>
                      <a:pt x="14" y="18"/>
                    </a:lnTo>
                    <a:lnTo>
                      <a:pt x="14" y="18"/>
                    </a:lnTo>
                    <a:lnTo>
                      <a:pt x="14" y="20"/>
                    </a:lnTo>
                    <a:lnTo>
                      <a:pt x="14" y="20"/>
                    </a:lnTo>
                    <a:lnTo>
                      <a:pt x="14" y="20"/>
                    </a:lnTo>
                    <a:lnTo>
                      <a:pt x="16" y="22"/>
                    </a:lnTo>
                    <a:lnTo>
                      <a:pt x="16" y="24"/>
                    </a:lnTo>
                    <a:lnTo>
                      <a:pt x="18" y="22"/>
                    </a:lnTo>
                    <a:lnTo>
                      <a:pt x="22" y="20"/>
                    </a:lnTo>
                    <a:lnTo>
                      <a:pt x="26" y="18"/>
                    </a:lnTo>
                    <a:lnTo>
                      <a:pt x="28" y="18"/>
                    </a:lnTo>
                    <a:lnTo>
                      <a:pt x="30" y="18"/>
                    </a:lnTo>
                    <a:lnTo>
                      <a:pt x="30" y="16"/>
                    </a:lnTo>
                    <a:lnTo>
                      <a:pt x="32" y="16"/>
                    </a:lnTo>
                    <a:lnTo>
                      <a:pt x="34" y="14"/>
                    </a:lnTo>
                    <a:lnTo>
                      <a:pt x="36" y="14"/>
                    </a:lnTo>
                    <a:lnTo>
                      <a:pt x="38" y="14"/>
                    </a:lnTo>
                    <a:lnTo>
                      <a:pt x="38" y="14"/>
                    </a:lnTo>
                    <a:lnTo>
                      <a:pt x="40" y="12"/>
                    </a:lnTo>
                    <a:lnTo>
                      <a:pt x="42" y="10"/>
                    </a:lnTo>
                    <a:lnTo>
                      <a:pt x="44" y="10"/>
                    </a:lnTo>
                    <a:lnTo>
                      <a:pt x="46" y="10"/>
                    </a:lnTo>
                    <a:lnTo>
                      <a:pt x="50" y="8"/>
                    </a:lnTo>
                    <a:lnTo>
                      <a:pt x="52" y="4"/>
                    </a:lnTo>
                    <a:lnTo>
                      <a:pt x="52" y="4"/>
                    </a:lnTo>
                    <a:close/>
                    <a:moveTo>
                      <a:pt x="26" y="0"/>
                    </a:moveTo>
                    <a:lnTo>
                      <a:pt x="26" y="0"/>
                    </a:lnTo>
                    <a:lnTo>
                      <a:pt x="26" y="0"/>
                    </a:lnTo>
                    <a:lnTo>
                      <a:pt x="24" y="2"/>
                    </a:lnTo>
                    <a:lnTo>
                      <a:pt x="26" y="2"/>
                    </a:lnTo>
                    <a:lnTo>
                      <a:pt x="2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6" name="Freeform 188"/>
              <p:cNvSpPr>
                <a:spLocks/>
              </p:cNvSpPr>
              <p:nvPr/>
            </p:nvSpPr>
            <p:spPr bwMode="auto">
              <a:xfrm>
                <a:off x="2351" y="1720"/>
                <a:ext cx="58" cy="42"/>
              </a:xfrm>
              <a:custGeom>
                <a:avLst/>
                <a:gdLst>
                  <a:gd name="T0" fmla="*/ 56 w 58"/>
                  <a:gd name="T1" fmla="*/ 22 h 42"/>
                  <a:gd name="T2" fmla="*/ 50 w 58"/>
                  <a:gd name="T3" fmla="*/ 16 h 42"/>
                  <a:gd name="T4" fmla="*/ 46 w 58"/>
                  <a:gd name="T5" fmla="*/ 16 h 42"/>
                  <a:gd name="T6" fmla="*/ 42 w 58"/>
                  <a:gd name="T7" fmla="*/ 16 h 42"/>
                  <a:gd name="T8" fmla="*/ 38 w 58"/>
                  <a:gd name="T9" fmla="*/ 14 h 42"/>
                  <a:gd name="T10" fmla="*/ 38 w 58"/>
                  <a:gd name="T11" fmla="*/ 14 h 42"/>
                  <a:gd name="T12" fmla="*/ 42 w 58"/>
                  <a:gd name="T13" fmla="*/ 14 h 42"/>
                  <a:gd name="T14" fmla="*/ 44 w 58"/>
                  <a:gd name="T15" fmla="*/ 12 h 42"/>
                  <a:gd name="T16" fmla="*/ 36 w 58"/>
                  <a:gd name="T17" fmla="*/ 12 h 42"/>
                  <a:gd name="T18" fmla="*/ 34 w 58"/>
                  <a:gd name="T19" fmla="*/ 8 h 42"/>
                  <a:gd name="T20" fmla="*/ 34 w 58"/>
                  <a:gd name="T21" fmla="*/ 4 h 42"/>
                  <a:gd name="T22" fmla="*/ 32 w 58"/>
                  <a:gd name="T23" fmla="*/ 6 h 42"/>
                  <a:gd name="T24" fmla="*/ 28 w 58"/>
                  <a:gd name="T25" fmla="*/ 4 h 42"/>
                  <a:gd name="T26" fmla="*/ 26 w 58"/>
                  <a:gd name="T27" fmla="*/ 2 h 42"/>
                  <a:gd name="T28" fmla="*/ 24 w 58"/>
                  <a:gd name="T29" fmla="*/ 2 h 42"/>
                  <a:gd name="T30" fmla="*/ 22 w 58"/>
                  <a:gd name="T31" fmla="*/ 0 h 42"/>
                  <a:gd name="T32" fmla="*/ 18 w 58"/>
                  <a:gd name="T33" fmla="*/ 0 h 42"/>
                  <a:gd name="T34" fmla="*/ 14 w 58"/>
                  <a:gd name="T35" fmla="*/ 2 h 42"/>
                  <a:gd name="T36" fmla="*/ 10 w 58"/>
                  <a:gd name="T37" fmla="*/ 0 h 42"/>
                  <a:gd name="T38" fmla="*/ 8 w 58"/>
                  <a:gd name="T39" fmla="*/ 2 h 42"/>
                  <a:gd name="T40" fmla="*/ 6 w 58"/>
                  <a:gd name="T41" fmla="*/ 4 h 42"/>
                  <a:gd name="T42" fmla="*/ 6 w 58"/>
                  <a:gd name="T43" fmla="*/ 4 h 42"/>
                  <a:gd name="T44" fmla="*/ 6 w 58"/>
                  <a:gd name="T45" fmla="*/ 10 h 42"/>
                  <a:gd name="T46" fmla="*/ 6 w 58"/>
                  <a:gd name="T47" fmla="*/ 12 h 42"/>
                  <a:gd name="T48" fmla="*/ 6 w 58"/>
                  <a:gd name="T49" fmla="*/ 14 h 42"/>
                  <a:gd name="T50" fmla="*/ 6 w 58"/>
                  <a:gd name="T51" fmla="*/ 16 h 42"/>
                  <a:gd name="T52" fmla="*/ 4 w 58"/>
                  <a:gd name="T53" fmla="*/ 18 h 42"/>
                  <a:gd name="T54" fmla="*/ 4 w 58"/>
                  <a:gd name="T55" fmla="*/ 20 h 42"/>
                  <a:gd name="T56" fmla="*/ 2 w 58"/>
                  <a:gd name="T57" fmla="*/ 24 h 42"/>
                  <a:gd name="T58" fmla="*/ 0 w 58"/>
                  <a:gd name="T59" fmla="*/ 24 h 42"/>
                  <a:gd name="T60" fmla="*/ 0 w 58"/>
                  <a:gd name="T61" fmla="*/ 26 h 42"/>
                  <a:gd name="T62" fmla="*/ 4 w 58"/>
                  <a:gd name="T63" fmla="*/ 28 h 42"/>
                  <a:gd name="T64" fmla="*/ 2 w 58"/>
                  <a:gd name="T65" fmla="*/ 30 h 42"/>
                  <a:gd name="T66" fmla="*/ 4 w 58"/>
                  <a:gd name="T67" fmla="*/ 34 h 42"/>
                  <a:gd name="T68" fmla="*/ 4 w 58"/>
                  <a:gd name="T69" fmla="*/ 36 h 42"/>
                  <a:gd name="T70" fmla="*/ 4 w 58"/>
                  <a:gd name="T71" fmla="*/ 38 h 42"/>
                  <a:gd name="T72" fmla="*/ 6 w 58"/>
                  <a:gd name="T73" fmla="*/ 40 h 42"/>
                  <a:gd name="T74" fmla="*/ 8 w 58"/>
                  <a:gd name="T75" fmla="*/ 40 h 42"/>
                  <a:gd name="T76" fmla="*/ 10 w 58"/>
                  <a:gd name="T77" fmla="*/ 38 h 42"/>
                  <a:gd name="T78" fmla="*/ 14 w 58"/>
                  <a:gd name="T79" fmla="*/ 32 h 42"/>
                  <a:gd name="T80" fmla="*/ 14 w 58"/>
                  <a:gd name="T81" fmla="*/ 30 h 42"/>
                  <a:gd name="T82" fmla="*/ 16 w 58"/>
                  <a:gd name="T83" fmla="*/ 30 h 42"/>
                  <a:gd name="T84" fmla="*/ 20 w 58"/>
                  <a:gd name="T85" fmla="*/ 28 h 42"/>
                  <a:gd name="T86" fmla="*/ 22 w 58"/>
                  <a:gd name="T87" fmla="*/ 30 h 42"/>
                  <a:gd name="T88" fmla="*/ 28 w 58"/>
                  <a:gd name="T89" fmla="*/ 30 h 42"/>
                  <a:gd name="T90" fmla="*/ 30 w 58"/>
                  <a:gd name="T91" fmla="*/ 28 h 42"/>
                  <a:gd name="T92" fmla="*/ 34 w 58"/>
                  <a:gd name="T93" fmla="*/ 26 h 42"/>
                  <a:gd name="T94" fmla="*/ 38 w 58"/>
                  <a:gd name="T95" fmla="*/ 28 h 42"/>
                  <a:gd name="T96" fmla="*/ 42 w 58"/>
                  <a:gd name="T97" fmla="*/ 26 h 42"/>
                  <a:gd name="T98" fmla="*/ 48 w 58"/>
                  <a:gd name="T99" fmla="*/ 28 h 42"/>
                  <a:gd name="T100" fmla="*/ 50 w 58"/>
                  <a:gd name="T101" fmla="*/ 30 h 42"/>
                  <a:gd name="T102" fmla="*/ 50 w 58"/>
                  <a:gd name="T103" fmla="*/ 30 h 42"/>
                  <a:gd name="T104" fmla="*/ 52 w 58"/>
                  <a:gd name="T105" fmla="*/ 30 h 42"/>
                  <a:gd name="T106" fmla="*/ 54 w 58"/>
                  <a:gd name="T107" fmla="*/ 28 h 42"/>
                  <a:gd name="T108" fmla="*/ 56 w 58"/>
                  <a:gd name="T109" fmla="*/ 26 h 42"/>
                  <a:gd name="T110" fmla="*/ 56 w 58"/>
                  <a:gd name="T111"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42">
                    <a:moveTo>
                      <a:pt x="56" y="22"/>
                    </a:moveTo>
                    <a:lnTo>
                      <a:pt x="56" y="22"/>
                    </a:lnTo>
                    <a:lnTo>
                      <a:pt x="52" y="18"/>
                    </a:lnTo>
                    <a:lnTo>
                      <a:pt x="50" y="16"/>
                    </a:lnTo>
                    <a:lnTo>
                      <a:pt x="48" y="16"/>
                    </a:lnTo>
                    <a:lnTo>
                      <a:pt x="46" y="16"/>
                    </a:lnTo>
                    <a:lnTo>
                      <a:pt x="44" y="16"/>
                    </a:lnTo>
                    <a:lnTo>
                      <a:pt x="42" y="16"/>
                    </a:lnTo>
                    <a:lnTo>
                      <a:pt x="40" y="14"/>
                    </a:lnTo>
                    <a:lnTo>
                      <a:pt x="38" y="14"/>
                    </a:lnTo>
                    <a:lnTo>
                      <a:pt x="38" y="14"/>
                    </a:lnTo>
                    <a:lnTo>
                      <a:pt x="38" y="14"/>
                    </a:lnTo>
                    <a:lnTo>
                      <a:pt x="40" y="12"/>
                    </a:lnTo>
                    <a:lnTo>
                      <a:pt x="42" y="14"/>
                    </a:lnTo>
                    <a:lnTo>
                      <a:pt x="44" y="12"/>
                    </a:lnTo>
                    <a:lnTo>
                      <a:pt x="44" y="12"/>
                    </a:lnTo>
                    <a:lnTo>
                      <a:pt x="44" y="10"/>
                    </a:lnTo>
                    <a:lnTo>
                      <a:pt x="36" y="12"/>
                    </a:lnTo>
                    <a:lnTo>
                      <a:pt x="36" y="10"/>
                    </a:lnTo>
                    <a:lnTo>
                      <a:pt x="34" y="8"/>
                    </a:lnTo>
                    <a:lnTo>
                      <a:pt x="34" y="6"/>
                    </a:lnTo>
                    <a:lnTo>
                      <a:pt x="34" y="4"/>
                    </a:lnTo>
                    <a:lnTo>
                      <a:pt x="34" y="4"/>
                    </a:lnTo>
                    <a:lnTo>
                      <a:pt x="32" y="6"/>
                    </a:lnTo>
                    <a:lnTo>
                      <a:pt x="30" y="6"/>
                    </a:lnTo>
                    <a:lnTo>
                      <a:pt x="28" y="4"/>
                    </a:lnTo>
                    <a:lnTo>
                      <a:pt x="26" y="4"/>
                    </a:lnTo>
                    <a:lnTo>
                      <a:pt x="26" y="2"/>
                    </a:lnTo>
                    <a:lnTo>
                      <a:pt x="24" y="2"/>
                    </a:lnTo>
                    <a:lnTo>
                      <a:pt x="24" y="2"/>
                    </a:lnTo>
                    <a:lnTo>
                      <a:pt x="22" y="2"/>
                    </a:lnTo>
                    <a:lnTo>
                      <a:pt x="22" y="0"/>
                    </a:lnTo>
                    <a:lnTo>
                      <a:pt x="20" y="0"/>
                    </a:lnTo>
                    <a:lnTo>
                      <a:pt x="18" y="0"/>
                    </a:lnTo>
                    <a:lnTo>
                      <a:pt x="14" y="2"/>
                    </a:lnTo>
                    <a:lnTo>
                      <a:pt x="14" y="2"/>
                    </a:lnTo>
                    <a:lnTo>
                      <a:pt x="12" y="0"/>
                    </a:lnTo>
                    <a:lnTo>
                      <a:pt x="10" y="0"/>
                    </a:lnTo>
                    <a:lnTo>
                      <a:pt x="8" y="2"/>
                    </a:lnTo>
                    <a:lnTo>
                      <a:pt x="8" y="2"/>
                    </a:lnTo>
                    <a:lnTo>
                      <a:pt x="8" y="2"/>
                    </a:lnTo>
                    <a:lnTo>
                      <a:pt x="6" y="4"/>
                    </a:lnTo>
                    <a:lnTo>
                      <a:pt x="6" y="4"/>
                    </a:lnTo>
                    <a:lnTo>
                      <a:pt x="6" y="4"/>
                    </a:lnTo>
                    <a:lnTo>
                      <a:pt x="6" y="8"/>
                    </a:lnTo>
                    <a:lnTo>
                      <a:pt x="6" y="10"/>
                    </a:lnTo>
                    <a:lnTo>
                      <a:pt x="6" y="10"/>
                    </a:lnTo>
                    <a:lnTo>
                      <a:pt x="6" y="12"/>
                    </a:lnTo>
                    <a:lnTo>
                      <a:pt x="6" y="14"/>
                    </a:lnTo>
                    <a:lnTo>
                      <a:pt x="6" y="14"/>
                    </a:lnTo>
                    <a:lnTo>
                      <a:pt x="6" y="14"/>
                    </a:lnTo>
                    <a:lnTo>
                      <a:pt x="6" y="16"/>
                    </a:lnTo>
                    <a:lnTo>
                      <a:pt x="4" y="18"/>
                    </a:lnTo>
                    <a:lnTo>
                      <a:pt x="4" y="18"/>
                    </a:lnTo>
                    <a:lnTo>
                      <a:pt x="4" y="20"/>
                    </a:lnTo>
                    <a:lnTo>
                      <a:pt x="4" y="20"/>
                    </a:lnTo>
                    <a:lnTo>
                      <a:pt x="4" y="22"/>
                    </a:lnTo>
                    <a:lnTo>
                      <a:pt x="2" y="24"/>
                    </a:lnTo>
                    <a:lnTo>
                      <a:pt x="2" y="24"/>
                    </a:lnTo>
                    <a:lnTo>
                      <a:pt x="0" y="24"/>
                    </a:lnTo>
                    <a:lnTo>
                      <a:pt x="0" y="24"/>
                    </a:lnTo>
                    <a:lnTo>
                      <a:pt x="0" y="26"/>
                    </a:lnTo>
                    <a:lnTo>
                      <a:pt x="2" y="28"/>
                    </a:lnTo>
                    <a:lnTo>
                      <a:pt x="4" y="28"/>
                    </a:lnTo>
                    <a:lnTo>
                      <a:pt x="4" y="30"/>
                    </a:lnTo>
                    <a:lnTo>
                      <a:pt x="2" y="30"/>
                    </a:lnTo>
                    <a:lnTo>
                      <a:pt x="2" y="34"/>
                    </a:lnTo>
                    <a:lnTo>
                      <a:pt x="4" y="34"/>
                    </a:lnTo>
                    <a:lnTo>
                      <a:pt x="4" y="36"/>
                    </a:lnTo>
                    <a:lnTo>
                      <a:pt x="4" y="36"/>
                    </a:lnTo>
                    <a:lnTo>
                      <a:pt x="4" y="38"/>
                    </a:lnTo>
                    <a:lnTo>
                      <a:pt x="4" y="38"/>
                    </a:lnTo>
                    <a:lnTo>
                      <a:pt x="6" y="38"/>
                    </a:lnTo>
                    <a:lnTo>
                      <a:pt x="6" y="40"/>
                    </a:lnTo>
                    <a:lnTo>
                      <a:pt x="6" y="42"/>
                    </a:lnTo>
                    <a:lnTo>
                      <a:pt x="8" y="40"/>
                    </a:lnTo>
                    <a:lnTo>
                      <a:pt x="8" y="40"/>
                    </a:lnTo>
                    <a:lnTo>
                      <a:pt x="10" y="38"/>
                    </a:lnTo>
                    <a:lnTo>
                      <a:pt x="12" y="34"/>
                    </a:lnTo>
                    <a:lnTo>
                      <a:pt x="14" y="32"/>
                    </a:lnTo>
                    <a:lnTo>
                      <a:pt x="14" y="30"/>
                    </a:lnTo>
                    <a:lnTo>
                      <a:pt x="14" y="30"/>
                    </a:lnTo>
                    <a:lnTo>
                      <a:pt x="14" y="30"/>
                    </a:lnTo>
                    <a:lnTo>
                      <a:pt x="16" y="30"/>
                    </a:lnTo>
                    <a:lnTo>
                      <a:pt x="18" y="28"/>
                    </a:lnTo>
                    <a:lnTo>
                      <a:pt x="20" y="28"/>
                    </a:lnTo>
                    <a:lnTo>
                      <a:pt x="22" y="30"/>
                    </a:lnTo>
                    <a:lnTo>
                      <a:pt x="22" y="30"/>
                    </a:lnTo>
                    <a:lnTo>
                      <a:pt x="28" y="30"/>
                    </a:lnTo>
                    <a:lnTo>
                      <a:pt x="28" y="30"/>
                    </a:lnTo>
                    <a:lnTo>
                      <a:pt x="30" y="28"/>
                    </a:lnTo>
                    <a:lnTo>
                      <a:pt x="30" y="28"/>
                    </a:lnTo>
                    <a:lnTo>
                      <a:pt x="32" y="28"/>
                    </a:lnTo>
                    <a:lnTo>
                      <a:pt x="34" y="26"/>
                    </a:lnTo>
                    <a:lnTo>
                      <a:pt x="36" y="26"/>
                    </a:lnTo>
                    <a:lnTo>
                      <a:pt x="38" y="28"/>
                    </a:lnTo>
                    <a:lnTo>
                      <a:pt x="40" y="28"/>
                    </a:lnTo>
                    <a:lnTo>
                      <a:pt x="42" y="26"/>
                    </a:lnTo>
                    <a:lnTo>
                      <a:pt x="46" y="28"/>
                    </a:lnTo>
                    <a:lnTo>
                      <a:pt x="48" y="28"/>
                    </a:lnTo>
                    <a:lnTo>
                      <a:pt x="50" y="28"/>
                    </a:lnTo>
                    <a:lnTo>
                      <a:pt x="50" y="30"/>
                    </a:lnTo>
                    <a:lnTo>
                      <a:pt x="50" y="30"/>
                    </a:lnTo>
                    <a:lnTo>
                      <a:pt x="50" y="30"/>
                    </a:lnTo>
                    <a:lnTo>
                      <a:pt x="52" y="30"/>
                    </a:lnTo>
                    <a:lnTo>
                      <a:pt x="52" y="30"/>
                    </a:lnTo>
                    <a:lnTo>
                      <a:pt x="54" y="28"/>
                    </a:lnTo>
                    <a:lnTo>
                      <a:pt x="54" y="28"/>
                    </a:lnTo>
                    <a:lnTo>
                      <a:pt x="54" y="28"/>
                    </a:lnTo>
                    <a:lnTo>
                      <a:pt x="56" y="26"/>
                    </a:lnTo>
                    <a:lnTo>
                      <a:pt x="58" y="24"/>
                    </a:lnTo>
                    <a:lnTo>
                      <a:pt x="56" y="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7" name="Freeform 189"/>
              <p:cNvSpPr>
                <a:spLocks/>
              </p:cNvSpPr>
              <p:nvPr/>
            </p:nvSpPr>
            <p:spPr bwMode="auto">
              <a:xfrm>
                <a:off x="2509" y="1796"/>
                <a:ext cx="4" cy="8"/>
              </a:xfrm>
              <a:custGeom>
                <a:avLst/>
                <a:gdLst>
                  <a:gd name="T0" fmla="*/ 4 w 4"/>
                  <a:gd name="T1" fmla="*/ 2 h 8"/>
                  <a:gd name="T2" fmla="*/ 2 w 4"/>
                  <a:gd name="T3" fmla="*/ 2 h 8"/>
                  <a:gd name="T4" fmla="*/ 0 w 4"/>
                  <a:gd name="T5" fmla="*/ 0 h 8"/>
                  <a:gd name="T6" fmla="*/ 0 w 4"/>
                  <a:gd name="T7" fmla="*/ 2 h 8"/>
                  <a:gd name="T8" fmla="*/ 0 w 4"/>
                  <a:gd name="T9" fmla="*/ 2 h 8"/>
                  <a:gd name="T10" fmla="*/ 0 w 4"/>
                  <a:gd name="T11" fmla="*/ 6 h 8"/>
                  <a:gd name="T12" fmla="*/ 2 w 4"/>
                  <a:gd name="T13" fmla="*/ 8 h 8"/>
                  <a:gd name="T14" fmla="*/ 2 w 4"/>
                  <a:gd name="T15" fmla="*/ 8 h 8"/>
                  <a:gd name="T16" fmla="*/ 4 w 4"/>
                  <a:gd name="T17" fmla="*/ 6 h 8"/>
                  <a:gd name="T18" fmla="*/ 4 w 4"/>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2"/>
                    </a:moveTo>
                    <a:lnTo>
                      <a:pt x="2" y="2"/>
                    </a:lnTo>
                    <a:lnTo>
                      <a:pt x="0" y="0"/>
                    </a:lnTo>
                    <a:lnTo>
                      <a:pt x="0" y="2"/>
                    </a:lnTo>
                    <a:lnTo>
                      <a:pt x="0" y="2"/>
                    </a:lnTo>
                    <a:lnTo>
                      <a:pt x="0" y="6"/>
                    </a:lnTo>
                    <a:lnTo>
                      <a:pt x="2" y="8"/>
                    </a:lnTo>
                    <a:lnTo>
                      <a:pt x="2" y="8"/>
                    </a:lnTo>
                    <a:lnTo>
                      <a:pt x="4" y="6"/>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8" name="Freeform 190"/>
              <p:cNvSpPr>
                <a:spLocks/>
              </p:cNvSpPr>
              <p:nvPr/>
            </p:nvSpPr>
            <p:spPr bwMode="auto">
              <a:xfrm>
                <a:off x="4123" y="1850"/>
                <a:ext cx="26" cy="30"/>
              </a:xfrm>
              <a:custGeom>
                <a:avLst/>
                <a:gdLst>
                  <a:gd name="T0" fmla="*/ 24 w 26"/>
                  <a:gd name="T1" fmla="*/ 6 h 30"/>
                  <a:gd name="T2" fmla="*/ 24 w 26"/>
                  <a:gd name="T3" fmla="*/ 4 h 30"/>
                  <a:gd name="T4" fmla="*/ 20 w 26"/>
                  <a:gd name="T5" fmla="*/ 0 h 30"/>
                  <a:gd name="T6" fmla="*/ 20 w 26"/>
                  <a:gd name="T7" fmla="*/ 0 h 30"/>
                  <a:gd name="T8" fmla="*/ 18 w 26"/>
                  <a:gd name="T9" fmla="*/ 0 h 30"/>
                  <a:gd name="T10" fmla="*/ 16 w 26"/>
                  <a:gd name="T11" fmla="*/ 0 h 30"/>
                  <a:gd name="T12" fmla="*/ 16 w 26"/>
                  <a:gd name="T13" fmla="*/ 0 h 30"/>
                  <a:gd name="T14" fmla="*/ 16 w 26"/>
                  <a:gd name="T15" fmla="*/ 2 h 30"/>
                  <a:gd name="T16" fmla="*/ 16 w 26"/>
                  <a:gd name="T17" fmla="*/ 4 h 30"/>
                  <a:gd name="T18" fmla="*/ 14 w 26"/>
                  <a:gd name="T19" fmla="*/ 4 h 30"/>
                  <a:gd name="T20" fmla="*/ 14 w 26"/>
                  <a:gd name="T21" fmla="*/ 6 h 30"/>
                  <a:gd name="T22" fmla="*/ 10 w 26"/>
                  <a:gd name="T23" fmla="*/ 2 h 30"/>
                  <a:gd name="T24" fmla="*/ 10 w 26"/>
                  <a:gd name="T25" fmla="*/ 2 h 30"/>
                  <a:gd name="T26" fmla="*/ 10 w 26"/>
                  <a:gd name="T27" fmla="*/ 2 h 30"/>
                  <a:gd name="T28" fmla="*/ 10 w 26"/>
                  <a:gd name="T29" fmla="*/ 4 h 30"/>
                  <a:gd name="T30" fmla="*/ 8 w 26"/>
                  <a:gd name="T31" fmla="*/ 6 h 30"/>
                  <a:gd name="T32" fmla="*/ 6 w 26"/>
                  <a:gd name="T33" fmla="*/ 10 h 30"/>
                  <a:gd name="T34" fmla="*/ 4 w 26"/>
                  <a:gd name="T35" fmla="*/ 14 h 30"/>
                  <a:gd name="T36" fmla="*/ 2 w 26"/>
                  <a:gd name="T37" fmla="*/ 14 h 30"/>
                  <a:gd name="T38" fmla="*/ 0 w 26"/>
                  <a:gd name="T39" fmla="*/ 16 h 30"/>
                  <a:gd name="T40" fmla="*/ 0 w 26"/>
                  <a:gd name="T41" fmla="*/ 18 h 30"/>
                  <a:gd name="T42" fmla="*/ 0 w 26"/>
                  <a:gd name="T43" fmla="*/ 20 h 30"/>
                  <a:gd name="T44" fmla="*/ 0 w 26"/>
                  <a:gd name="T45" fmla="*/ 22 h 30"/>
                  <a:gd name="T46" fmla="*/ 0 w 26"/>
                  <a:gd name="T47" fmla="*/ 26 h 30"/>
                  <a:gd name="T48" fmla="*/ 0 w 26"/>
                  <a:gd name="T49" fmla="*/ 30 h 30"/>
                  <a:gd name="T50" fmla="*/ 2 w 26"/>
                  <a:gd name="T51" fmla="*/ 30 h 30"/>
                  <a:gd name="T52" fmla="*/ 4 w 26"/>
                  <a:gd name="T53" fmla="*/ 30 h 30"/>
                  <a:gd name="T54" fmla="*/ 4 w 26"/>
                  <a:gd name="T55" fmla="*/ 30 h 30"/>
                  <a:gd name="T56" fmla="*/ 6 w 26"/>
                  <a:gd name="T57" fmla="*/ 30 h 30"/>
                  <a:gd name="T58" fmla="*/ 8 w 26"/>
                  <a:gd name="T59" fmla="*/ 30 h 30"/>
                  <a:gd name="T60" fmla="*/ 12 w 26"/>
                  <a:gd name="T61" fmla="*/ 28 h 30"/>
                  <a:gd name="T62" fmla="*/ 12 w 26"/>
                  <a:gd name="T63" fmla="*/ 28 h 30"/>
                  <a:gd name="T64" fmla="*/ 14 w 26"/>
                  <a:gd name="T65" fmla="*/ 28 h 30"/>
                  <a:gd name="T66" fmla="*/ 16 w 26"/>
                  <a:gd name="T67" fmla="*/ 28 h 30"/>
                  <a:gd name="T68" fmla="*/ 16 w 26"/>
                  <a:gd name="T69" fmla="*/ 30 h 30"/>
                  <a:gd name="T70" fmla="*/ 18 w 26"/>
                  <a:gd name="T71" fmla="*/ 30 h 30"/>
                  <a:gd name="T72" fmla="*/ 18 w 26"/>
                  <a:gd name="T73" fmla="*/ 30 h 30"/>
                  <a:gd name="T74" fmla="*/ 20 w 26"/>
                  <a:gd name="T75" fmla="*/ 26 h 30"/>
                  <a:gd name="T76" fmla="*/ 22 w 26"/>
                  <a:gd name="T77" fmla="*/ 24 h 30"/>
                  <a:gd name="T78" fmla="*/ 24 w 26"/>
                  <a:gd name="T79" fmla="*/ 20 h 30"/>
                  <a:gd name="T80" fmla="*/ 22 w 26"/>
                  <a:gd name="T81" fmla="*/ 20 h 30"/>
                  <a:gd name="T82" fmla="*/ 20 w 26"/>
                  <a:gd name="T83" fmla="*/ 20 h 30"/>
                  <a:gd name="T84" fmla="*/ 18 w 26"/>
                  <a:gd name="T85" fmla="*/ 20 h 30"/>
                  <a:gd name="T86" fmla="*/ 16 w 26"/>
                  <a:gd name="T87" fmla="*/ 20 h 30"/>
                  <a:gd name="T88" fmla="*/ 14 w 26"/>
                  <a:gd name="T89" fmla="*/ 20 h 30"/>
                  <a:gd name="T90" fmla="*/ 12 w 26"/>
                  <a:gd name="T91" fmla="*/ 20 h 30"/>
                  <a:gd name="T92" fmla="*/ 12 w 26"/>
                  <a:gd name="T93" fmla="*/ 20 h 30"/>
                  <a:gd name="T94" fmla="*/ 12 w 26"/>
                  <a:gd name="T95" fmla="*/ 20 h 30"/>
                  <a:gd name="T96" fmla="*/ 14 w 26"/>
                  <a:gd name="T97" fmla="*/ 20 h 30"/>
                  <a:gd name="T98" fmla="*/ 16 w 26"/>
                  <a:gd name="T99" fmla="*/ 16 h 30"/>
                  <a:gd name="T100" fmla="*/ 20 w 26"/>
                  <a:gd name="T101" fmla="*/ 14 h 30"/>
                  <a:gd name="T102" fmla="*/ 24 w 26"/>
                  <a:gd name="T103" fmla="*/ 12 h 30"/>
                  <a:gd name="T104" fmla="*/ 24 w 26"/>
                  <a:gd name="T105" fmla="*/ 12 h 30"/>
                  <a:gd name="T106" fmla="*/ 24 w 26"/>
                  <a:gd name="T107" fmla="*/ 10 h 30"/>
                  <a:gd name="T108" fmla="*/ 26 w 26"/>
                  <a:gd name="T109" fmla="*/ 8 h 30"/>
                  <a:gd name="T110" fmla="*/ 24 w 26"/>
                  <a:gd name="T11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30">
                    <a:moveTo>
                      <a:pt x="24" y="6"/>
                    </a:moveTo>
                    <a:lnTo>
                      <a:pt x="24" y="4"/>
                    </a:lnTo>
                    <a:lnTo>
                      <a:pt x="20" y="0"/>
                    </a:lnTo>
                    <a:lnTo>
                      <a:pt x="20" y="0"/>
                    </a:lnTo>
                    <a:lnTo>
                      <a:pt x="18" y="0"/>
                    </a:lnTo>
                    <a:lnTo>
                      <a:pt x="16" y="0"/>
                    </a:lnTo>
                    <a:lnTo>
                      <a:pt x="16" y="0"/>
                    </a:lnTo>
                    <a:lnTo>
                      <a:pt x="16" y="2"/>
                    </a:lnTo>
                    <a:lnTo>
                      <a:pt x="16" y="4"/>
                    </a:lnTo>
                    <a:lnTo>
                      <a:pt x="14" y="4"/>
                    </a:lnTo>
                    <a:lnTo>
                      <a:pt x="14" y="6"/>
                    </a:lnTo>
                    <a:lnTo>
                      <a:pt x="10" y="2"/>
                    </a:lnTo>
                    <a:lnTo>
                      <a:pt x="10" y="2"/>
                    </a:lnTo>
                    <a:lnTo>
                      <a:pt x="10" y="2"/>
                    </a:lnTo>
                    <a:lnTo>
                      <a:pt x="10" y="4"/>
                    </a:lnTo>
                    <a:lnTo>
                      <a:pt x="8" y="6"/>
                    </a:lnTo>
                    <a:lnTo>
                      <a:pt x="6" y="10"/>
                    </a:lnTo>
                    <a:lnTo>
                      <a:pt x="4" y="14"/>
                    </a:lnTo>
                    <a:lnTo>
                      <a:pt x="2" y="14"/>
                    </a:lnTo>
                    <a:lnTo>
                      <a:pt x="0" y="16"/>
                    </a:lnTo>
                    <a:lnTo>
                      <a:pt x="0" y="18"/>
                    </a:lnTo>
                    <a:lnTo>
                      <a:pt x="0" y="20"/>
                    </a:lnTo>
                    <a:lnTo>
                      <a:pt x="0" y="22"/>
                    </a:lnTo>
                    <a:lnTo>
                      <a:pt x="0" y="26"/>
                    </a:lnTo>
                    <a:lnTo>
                      <a:pt x="0" y="30"/>
                    </a:lnTo>
                    <a:lnTo>
                      <a:pt x="2" y="30"/>
                    </a:lnTo>
                    <a:lnTo>
                      <a:pt x="4" y="30"/>
                    </a:lnTo>
                    <a:lnTo>
                      <a:pt x="4" y="30"/>
                    </a:lnTo>
                    <a:lnTo>
                      <a:pt x="6" y="30"/>
                    </a:lnTo>
                    <a:lnTo>
                      <a:pt x="8" y="30"/>
                    </a:lnTo>
                    <a:lnTo>
                      <a:pt x="12" y="28"/>
                    </a:lnTo>
                    <a:lnTo>
                      <a:pt x="12" y="28"/>
                    </a:lnTo>
                    <a:lnTo>
                      <a:pt x="14" y="28"/>
                    </a:lnTo>
                    <a:lnTo>
                      <a:pt x="16" y="28"/>
                    </a:lnTo>
                    <a:lnTo>
                      <a:pt x="16" y="30"/>
                    </a:lnTo>
                    <a:lnTo>
                      <a:pt x="18" y="30"/>
                    </a:lnTo>
                    <a:lnTo>
                      <a:pt x="18" y="30"/>
                    </a:lnTo>
                    <a:lnTo>
                      <a:pt x="20" y="26"/>
                    </a:lnTo>
                    <a:lnTo>
                      <a:pt x="22" y="24"/>
                    </a:lnTo>
                    <a:lnTo>
                      <a:pt x="24" y="20"/>
                    </a:lnTo>
                    <a:lnTo>
                      <a:pt x="22" y="20"/>
                    </a:lnTo>
                    <a:lnTo>
                      <a:pt x="20" y="20"/>
                    </a:lnTo>
                    <a:lnTo>
                      <a:pt x="18" y="20"/>
                    </a:lnTo>
                    <a:lnTo>
                      <a:pt x="16" y="20"/>
                    </a:lnTo>
                    <a:lnTo>
                      <a:pt x="14" y="20"/>
                    </a:lnTo>
                    <a:lnTo>
                      <a:pt x="12" y="20"/>
                    </a:lnTo>
                    <a:lnTo>
                      <a:pt x="12" y="20"/>
                    </a:lnTo>
                    <a:lnTo>
                      <a:pt x="12" y="20"/>
                    </a:lnTo>
                    <a:lnTo>
                      <a:pt x="14" y="20"/>
                    </a:lnTo>
                    <a:lnTo>
                      <a:pt x="16" y="16"/>
                    </a:lnTo>
                    <a:lnTo>
                      <a:pt x="20" y="14"/>
                    </a:lnTo>
                    <a:lnTo>
                      <a:pt x="24" y="12"/>
                    </a:lnTo>
                    <a:lnTo>
                      <a:pt x="24" y="12"/>
                    </a:lnTo>
                    <a:lnTo>
                      <a:pt x="24" y="10"/>
                    </a:lnTo>
                    <a:lnTo>
                      <a:pt x="26" y="8"/>
                    </a:lnTo>
                    <a:lnTo>
                      <a:pt x="24"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9" name="Freeform 191"/>
              <p:cNvSpPr>
                <a:spLocks noEditPoints="1"/>
              </p:cNvSpPr>
              <p:nvPr/>
            </p:nvSpPr>
            <p:spPr bwMode="auto">
              <a:xfrm>
                <a:off x="3603" y="1055"/>
                <a:ext cx="92" cy="52"/>
              </a:xfrm>
              <a:custGeom>
                <a:avLst/>
                <a:gdLst>
                  <a:gd name="T0" fmla="*/ 40 w 92"/>
                  <a:gd name="T1" fmla="*/ 46 h 52"/>
                  <a:gd name="T2" fmla="*/ 46 w 92"/>
                  <a:gd name="T3" fmla="*/ 50 h 52"/>
                  <a:gd name="T4" fmla="*/ 28 w 92"/>
                  <a:gd name="T5" fmla="*/ 46 h 52"/>
                  <a:gd name="T6" fmla="*/ 30 w 92"/>
                  <a:gd name="T7" fmla="*/ 48 h 52"/>
                  <a:gd name="T8" fmla="*/ 56 w 92"/>
                  <a:gd name="T9" fmla="*/ 44 h 52"/>
                  <a:gd name="T10" fmla="*/ 54 w 92"/>
                  <a:gd name="T11" fmla="*/ 46 h 52"/>
                  <a:gd name="T12" fmla="*/ 56 w 92"/>
                  <a:gd name="T13" fmla="*/ 46 h 52"/>
                  <a:gd name="T14" fmla="*/ 24 w 92"/>
                  <a:gd name="T15" fmla="*/ 46 h 52"/>
                  <a:gd name="T16" fmla="*/ 22 w 92"/>
                  <a:gd name="T17" fmla="*/ 48 h 52"/>
                  <a:gd name="T18" fmla="*/ 36 w 92"/>
                  <a:gd name="T19" fmla="*/ 44 h 52"/>
                  <a:gd name="T20" fmla="*/ 34 w 92"/>
                  <a:gd name="T21" fmla="*/ 50 h 52"/>
                  <a:gd name="T22" fmla="*/ 36 w 92"/>
                  <a:gd name="T23" fmla="*/ 42 h 52"/>
                  <a:gd name="T24" fmla="*/ 86 w 92"/>
                  <a:gd name="T25" fmla="*/ 44 h 52"/>
                  <a:gd name="T26" fmla="*/ 92 w 92"/>
                  <a:gd name="T27" fmla="*/ 42 h 52"/>
                  <a:gd name="T28" fmla="*/ 30 w 92"/>
                  <a:gd name="T29" fmla="*/ 36 h 52"/>
                  <a:gd name="T30" fmla="*/ 22 w 92"/>
                  <a:gd name="T31" fmla="*/ 36 h 52"/>
                  <a:gd name="T32" fmla="*/ 28 w 92"/>
                  <a:gd name="T33" fmla="*/ 44 h 52"/>
                  <a:gd name="T34" fmla="*/ 34 w 92"/>
                  <a:gd name="T35" fmla="*/ 40 h 52"/>
                  <a:gd name="T36" fmla="*/ 58 w 92"/>
                  <a:gd name="T37" fmla="*/ 34 h 52"/>
                  <a:gd name="T38" fmla="*/ 60 w 92"/>
                  <a:gd name="T39" fmla="*/ 34 h 52"/>
                  <a:gd name="T40" fmla="*/ 32 w 92"/>
                  <a:gd name="T41" fmla="*/ 32 h 52"/>
                  <a:gd name="T42" fmla="*/ 32 w 92"/>
                  <a:gd name="T43" fmla="*/ 30 h 52"/>
                  <a:gd name="T44" fmla="*/ 56 w 92"/>
                  <a:gd name="T45" fmla="*/ 38 h 52"/>
                  <a:gd name="T46" fmla="*/ 56 w 92"/>
                  <a:gd name="T47" fmla="*/ 34 h 52"/>
                  <a:gd name="T48" fmla="*/ 58 w 92"/>
                  <a:gd name="T49" fmla="*/ 30 h 52"/>
                  <a:gd name="T50" fmla="*/ 56 w 92"/>
                  <a:gd name="T51" fmla="*/ 26 h 52"/>
                  <a:gd name="T52" fmla="*/ 50 w 92"/>
                  <a:gd name="T53" fmla="*/ 30 h 52"/>
                  <a:gd name="T54" fmla="*/ 48 w 92"/>
                  <a:gd name="T55" fmla="*/ 34 h 52"/>
                  <a:gd name="T56" fmla="*/ 46 w 92"/>
                  <a:gd name="T57" fmla="*/ 30 h 52"/>
                  <a:gd name="T58" fmla="*/ 42 w 92"/>
                  <a:gd name="T59" fmla="*/ 32 h 52"/>
                  <a:gd name="T60" fmla="*/ 38 w 92"/>
                  <a:gd name="T61" fmla="*/ 34 h 52"/>
                  <a:gd name="T62" fmla="*/ 40 w 92"/>
                  <a:gd name="T63" fmla="*/ 40 h 52"/>
                  <a:gd name="T64" fmla="*/ 46 w 92"/>
                  <a:gd name="T65" fmla="*/ 42 h 52"/>
                  <a:gd name="T66" fmla="*/ 48 w 92"/>
                  <a:gd name="T67" fmla="*/ 50 h 52"/>
                  <a:gd name="T68" fmla="*/ 52 w 92"/>
                  <a:gd name="T69" fmla="*/ 42 h 52"/>
                  <a:gd name="T70" fmla="*/ 38 w 92"/>
                  <a:gd name="T71" fmla="*/ 6 h 52"/>
                  <a:gd name="T72" fmla="*/ 20 w 92"/>
                  <a:gd name="T73" fmla="*/ 46 h 52"/>
                  <a:gd name="T74" fmla="*/ 18 w 92"/>
                  <a:gd name="T75" fmla="*/ 44 h 52"/>
                  <a:gd name="T76" fmla="*/ 18 w 92"/>
                  <a:gd name="T77" fmla="*/ 36 h 52"/>
                  <a:gd name="T78" fmla="*/ 24 w 92"/>
                  <a:gd name="T79" fmla="*/ 32 h 52"/>
                  <a:gd name="T80" fmla="*/ 26 w 92"/>
                  <a:gd name="T81" fmla="*/ 30 h 52"/>
                  <a:gd name="T82" fmla="*/ 30 w 92"/>
                  <a:gd name="T83" fmla="*/ 24 h 52"/>
                  <a:gd name="T84" fmla="*/ 36 w 92"/>
                  <a:gd name="T85" fmla="*/ 24 h 52"/>
                  <a:gd name="T86" fmla="*/ 30 w 92"/>
                  <a:gd name="T87" fmla="*/ 20 h 52"/>
                  <a:gd name="T88" fmla="*/ 28 w 92"/>
                  <a:gd name="T89" fmla="*/ 12 h 52"/>
                  <a:gd name="T90" fmla="*/ 32 w 92"/>
                  <a:gd name="T91" fmla="*/ 4 h 52"/>
                  <a:gd name="T92" fmla="*/ 32 w 92"/>
                  <a:gd name="T93" fmla="*/ 0 h 52"/>
                  <a:gd name="T94" fmla="*/ 18 w 92"/>
                  <a:gd name="T95" fmla="*/ 8 h 52"/>
                  <a:gd name="T96" fmla="*/ 6 w 92"/>
                  <a:gd name="T97" fmla="*/ 10 h 52"/>
                  <a:gd name="T98" fmla="*/ 2 w 92"/>
                  <a:gd name="T99" fmla="*/ 16 h 52"/>
                  <a:gd name="T100" fmla="*/ 12 w 92"/>
                  <a:gd name="T101" fmla="*/ 12 h 52"/>
                  <a:gd name="T102" fmla="*/ 14 w 92"/>
                  <a:gd name="T103" fmla="*/ 16 h 52"/>
                  <a:gd name="T104" fmla="*/ 8 w 92"/>
                  <a:gd name="T105" fmla="*/ 20 h 52"/>
                  <a:gd name="T106" fmla="*/ 2 w 92"/>
                  <a:gd name="T107" fmla="*/ 18 h 52"/>
                  <a:gd name="T108" fmla="*/ 0 w 92"/>
                  <a:gd name="T109" fmla="*/ 28 h 52"/>
                  <a:gd name="T110" fmla="*/ 6 w 92"/>
                  <a:gd name="T111" fmla="*/ 40 h 52"/>
                  <a:gd name="T112" fmla="*/ 6 w 92"/>
                  <a:gd name="T113" fmla="*/ 46 h 52"/>
                  <a:gd name="T114" fmla="*/ 14 w 92"/>
                  <a:gd name="T115" fmla="*/ 48 h 52"/>
                  <a:gd name="T116" fmla="*/ 20 w 92"/>
                  <a:gd name="T117"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 h="52">
                    <a:moveTo>
                      <a:pt x="48" y="48"/>
                    </a:moveTo>
                    <a:lnTo>
                      <a:pt x="46" y="48"/>
                    </a:lnTo>
                    <a:lnTo>
                      <a:pt x="44" y="48"/>
                    </a:lnTo>
                    <a:lnTo>
                      <a:pt x="42" y="48"/>
                    </a:lnTo>
                    <a:lnTo>
                      <a:pt x="40" y="46"/>
                    </a:lnTo>
                    <a:lnTo>
                      <a:pt x="38" y="46"/>
                    </a:lnTo>
                    <a:lnTo>
                      <a:pt x="38" y="48"/>
                    </a:lnTo>
                    <a:lnTo>
                      <a:pt x="38" y="50"/>
                    </a:lnTo>
                    <a:lnTo>
                      <a:pt x="44" y="52"/>
                    </a:lnTo>
                    <a:lnTo>
                      <a:pt x="46" y="50"/>
                    </a:lnTo>
                    <a:lnTo>
                      <a:pt x="46" y="52"/>
                    </a:lnTo>
                    <a:lnTo>
                      <a:pt x="48" y="50"/>
                    </a:lnTo>
                    <a:lnTo>
                      <a:pt x="48" y="50"/>
                    </a:lnTo>
                    <a:lnTo>
                      <a:pt x="48" y="48"/>
                    </a:lnTo>
                    <a:close/>
                    <a:moveTo>
                      <a:pt x="28" y="46"/>
                    </a:moveTo>
                    <a:lnTo>
                      <a:pt x="28" y="46"/>
                    </a:lnTo>
                    <a:lnTo>
                      <a:pt x="26" y="46"/>
                    </a:lnTo>
                    <a:lnTo>
                      <a:pt x="28" y="46"/>
                    </a:lnTo>
                    <a:lnTo>
                      <a:pt x="28" y="48"/>
                    </a:lnTo>
                    <a:lnTo>
                      <a:pt x="30" y="48"/>
                    </a:lnTo>
                    <a:lnTo>
                      <a:pt x="30" y="48"/>
                    </a:lnTo>
                    <a:lnTo>
                      <a:pt x="30" y="48"/>
                    </a:lnTo>
                    <a:lnTo>
                      <a:pt x="30" y="48"/>
                    </a:lnTo>
                    <a:lnTo>
                      <a:pt x="28" y="46"/>
                    </a:lnTo>
                    <a:close/>
                    <a:moveTo>
                      <a:pt x="56" y="44"/>
                    </a:moveTo>
                    <a:lnTo>
                      <a:pt x="56" y="44"/>
                    </a:lnTo>
                    <a:lnTo>
                      <a:pt x="54" y="44"/>
                    </a:lnTo>
                    <a:lnTo>
                      <a:pt x="54" y="44"/>
                    </a:lnTo>
                    <a:lnTo>
                      <a:pt x="54" y="44"/>
                    </a:lnTo>
                    <a:lnTo>
                      <a:pt x="54" y="46"/>
                    </a:lnTo>
                    <a:lnTo>
                      <a:pt x="52" y="46"/>
                    </a:lnTo>
                    <a:lnTo>
                      <a:pt x="52" y="46"/>
                    </a:lnTo>
                    <a:lnTo>
                      <a:pt x="52" y="46"/>
                    </a:lnTo>
                    <a:lnTo>
                      <a:pt x="54" y="48"/>
                    </a:lnTo>
                    <a:lnTo>
                      <a:pt x="56" y="46"/>
                    </a:lnTo>
                    <a:lnTo>
                      <a:pt x="58" y="46"/>
                    </a:lnTo>
                    <a:lnTo>
                      <a:pt x="58" y="46"/>
                    </a:lnTo>
                    <a:lnTo>
                      <a:pt x="58" y="46"/>
                    </a:lnTo>
                    <a:lnTo>
                      <a:pt x="56" y="44"/>
                    </a:lnTo>
                    <a:close/>
                    <a:moveTo>
                      <a:pt x="24" y="46"/>
                    </a:moveTo>
                    <a:lnTo>
                      <a:pt x="22" y="44"/>
                    </a:lnTo>
                    <a:lnTo>
                      <a:pt x="22" y="44"/>
                    </a:lnTo>
                    <a:lnTo>
                      <a:pt x="22" y="44"/>
                    </a:lnTo>
                    <a:lnTo>
                      <a:pt x="22" y="46"/>
                    </a:lnTo>
                    <a:lnTo>
                      <a:pt x="22" y="48"/>
                    </a:lnTo>
                    <a:lnTo>
                      <a:pt x="24" y="48"/>
                    </a:lnTo>
                    <a:lnTo>
                      <a:pt x="26" y="48"/>
                    </a:lnTo>
                    <a:lnTo>
                      <a:pt x="26" y="46"/>
                    </a:lnTo>
                    <a:lnTo>
                      <a:pt x="24" y="46"/>
                    </a:lnTo>
                    <a:close/>
                    <a:moveTo>
                      <a:pt x="36" y="44"/>
                    </a:moveTo>
                    <a:lnTo>
                      <a:pt x="34" y="46"/>
                    </a:lnTo>
                    <a:lnTo>
                      <a:pt x="34" y="46"/>
                    </a:lnTo>
                    <a:lnTo>
                      <a:pt x="32" y="48"/>
                    </a:lnTo>
                    <a:lnTo>
                      <a:pt x="32" y="48"/>
                    </a:lnTo>
                    <a:lnTo>
                      <a:pt x="34" y="50"/>
                    </a:lnTo>
                    <a:lnTo>
                      <a:pt x="34" y="50"/>
                    </a:lnTo>
                    <a:lnTo>
                      <a:pt x="34" y="48"/>
                    </a:lnTo>
                    <a:lnTo>
                      <a:pt x="36" y="44"/>
                    </a:lnTo>
                    <a:lnTo>
                      <a:pt x="36" y="42"/>
                    </a:lnTo>
                    <a:lnTo>
                      <a:pt x="36" y="42"/>
                    </a:lnTo>
                    <a:lnTo>
                      <a:pt x="36" y="44"/>
                    </a:lnTo>
                    <a:close/>
                    <a:moveTo>
                      <a:pt x="92" y="42"/>
                    </a:moveTo>
                    <a:lnTo>
                      <a:pt x="86" y="40"/>
                    </a:lnTo>
                    <a:lnTo>
                      <a:pt x="86" y="42"/>
                    </a:lnTo>
                    <a:lnTo>
                      <a:pt x="86" y="44"/>
                    </a:lnTo>
                    <a:lnTo>
                      <a:pt x="88" y="44"/>
                    </a:lnTo>
                    <a:lnTo>
                      <a:pt x="90" y="46"/>
                    </a:lnTo>
                    <a:lnTo>
                      <a:pt x="92" y="44"/>
                    </a:lnTo>
                    <a:lnTo>
                      <a:pt x="92" y="44"/>
                    </a:lnTo>
                    <a:lnTo>
                      <a:pt x="92" y="42"/>
                    </a:lnTo>
                    <a:close/>
                    <a:moveTo>
                      <a:pt x="34" y="38"/>
                    </a:moveTo>
                    <a:lnTo>
                      <a:pt x="34" y="36"/>
                    </a:lnTo>
                    <a:lnTo>
                      <a:pt x="32" y="36"/>
                    </a:lnTo>
                    <a:lnTo>
                      <a:pt x="32" y="34"/>
                    </a:lnTo>
                    <a:lnTo>
                      <a:pt x="30" y="36"/>
                    </a:lnTo>
                    <a:lnTo>
                      <a:pt x="30" y="36"/>
                    </a:lnTo>
                    <a:lnTo>
                      <a:pt x="28" y="36"/>
                    </a:lnTo>
                    <a:lnTo>
                      <a:pt x="28" y="36"/>
                    </a:lnTo>
                    <a:lnTo>
                      <a:pt x="24" y="36"/>
                    </a:lnTo>
                    <a:lnTo>
                      <a:pt x="22" y="36"/>
                    </a:lnTo>
                    <a:lnTo>
                      <a:pt x="22" y="40"/>
                    </a:lnTo>
                    <a:lnTo>
                      <a:pt x="24" y="42"/>
                    </a:lnTo>
                    <a:lnTo>
                      <a:pt x="24" y="42"/>
                    </a:lnTo>
                    <a:lnTo>
                      <a:pt x="24" y="42"/>
                    </a:lnTo>
                    <a:lnTo>
                      <a:pt x="28" y="44"/>
                    </a:lnTo>
                    <a:lnTo>
                      <a:pt x="30" y="44"/>
                    </a:lnTo>
                    <a:lnTo>
                      <a:pt x="32" y="44"/>
                    </a:lnTo>
                    <a:lnTo>
                      <a:pt x="34" y="44"/>
                    </a:lnTo>
                    <a:lnTo>
                      <a:pt x="34" y="42"/>
                    </a:lnTo>
                    <a:lnTo>
                      <a:pt x="34" y="40"/>
                    </a:lnTo>
                    <a:lnTo>
                      <a:pt x="36" y="40"/>
                    </a:lnTo>
                    <a:lnTo>
                      <a:pt x="34" y="38"/>
                    </a:lnTo>
                    <a:close/>
                    <a:moveTo>
                      <a:pt x="58" y="34"/>
                    </a:moveTo>
                    <a:lnTo>
                      <a:pt x="58" y="34"/>
                    </a:lnTo>
                    <a:lnTo>
                      <a:pt x="58" y="34"/>
                    </a:lnTo>
                    <a:lnTo>
                      <a:pt x="58" y="34"/>
                    </a:lnTo>
                    <a:lnTo>
                      <a:pt x="58" y="36"/>
                    </a:lnTo>
                    <a:lnTo>
                      <a:pt x="58" y="36"/>
                    </a:lnTo>
                    <a:lnTo>
                      <a:pt x="60" y="36"/>
                    </a:lnTo>
                    <a:lnTo>
                      <a:pt x="60" y="34"/>
                    </a:lnTo>
                    <a:lnTo>
                      <a:pt x="58" y="34"/>
                    </a:lnTo>
                    <a:close/>
                    <a:moveTo>
                      <a:pt x="32" y="32"/>
                    </a:moveTo>
                    <a:lnTo>
                      <a:pt x="32" y="32"/>
                    </a:lnTo>
                    <a:lnTo>
                      <a:pt x="32" y="32"/>
                    </a:lnTo>
                    <a:lnTo>
                      <a:pt x="32" y="32"/>
                    </a:lnTo>
                    <a:lnTo>
                      <a:pt x="34" y="30"/>
                    </a:lnTo>
                    <a:lnTo>
                      <a:pt x="32" y="30"/>
                    </a:lnTo>
                    <a:lnTo>
                      <a:pt x="32" y="28"/>
                    </a:lnTo>
                    <a:lnTo>
                      <a:pt x="32" y="30"/>
                    </a:lnTo>
                    <a:lnTo>
                      <a:pt x="32" y="30"/>
                    </a:lnTo>
                    <a:lnTo>
                      <a:pt x="32" y="32"/>
                    </a:lnTo>
                    <a:lnTo>
                      <a:pt x="32" y="32"/>
                    </a:lnTo>
                    <a:close/>
                    <a:moveTo>
                      <a:pt x="54" y="42"/>
                    </a:moveTo>
                    <a:lnTo>
                      <a:pt x="56" y="40"/>
                    </a:lnTo>
                    <a:lnTo>
                      <a:pt x="56" y="38"/>
                    </a:lnTo>
                    <a:lnTo>
                      <a:pt x="54" y="38"/>
                    </a:lnTo>
                    <a:lnTo>
                      <a:pt x="54" y="38"/>
                    </a:lnTo>
                    <a:lnTo>
                      <a:pt x="54" y="36"/>
                    </a:lnTo>
                    <a:lnTo>
                      <a:pt x="54" y="36"/>
                    </a:lnTo>
                    <a:lnTo>
                      <a:pt x="56" y="34"/>
                    </a:lnTo>
                    <a:lnTo>
                      <a:pt x="58" y="34"/>
                    </a:lnTo>
                    <a:lnTo>
                      <a:pt x="58" y="34"/>
                    </a:lnTo>
                    <a:lnTo>
                      <a:pt x="58" y="34"/>
                    </a:lnTo>
                    <a:lnTo>
                      <a:pt x="58" y="32"/>
                    </a:lnTo>
                    <a:lnTo>
                      <a:pt x="58" y="30"/>
                    </a:lnTo>
                    <a:lnTo>
                      <a:pt x="58" y="30"/>
                    </a:lnTo>
                    <a:lnTo>
                      <a:pt x="58" y="28"/>
                    </a:lnTo>
                    <a:lnTo>
                      <a:pt x="58" y="28"/>
                    </a:lnTo>
                    <a:lnTo>
                      <a:pt x="58" y="28"/>
                    </a:lnTo>
                    <a:lnTo>
                      <a:pt x="56" y="26"/>
                    </a:lnTo>
                    <a:lnTo>
                      <a:pt x="54" y="26"/>
                    </a:lnTo>
                    <a:lnTo>
                      <a:pt x="54" y="26"/>
                    </a:lnTo>
                    <a:lnTo>
                      <a:pt x="52" y="28"/>
                    </a:lnTo>
                    <a:lnTo>
                      <a:pt x="48" y="30"/>
                    </a:lnTo>
                    <a:lnTo>
                      <a:pt x="50" y="30"/>
                    </a:lnTo>
                    <a:lnTo>
                      <a:pt x="50" y="30"/>
                    </a:lnTo>
                    <a:lnTo>
                      <a:pt x="50" y="32"/>
                    </a:lnTo>
                    <a:lnTo>
                      <a:pt x="50" y="32"/>
                    </a:lnTo>
                    <a:lnTo>
                      <a:pt x="48" y="32"/>
                    </a:lnTo>
                    <a:lnTo>
                      <a:pt x="48" y="34"/>
                    </a:lnTo>
                    <a:lnTo>
                      <a:pt x="48" y="34"/>
                    </a:lnTo>
                    <a:lnTo>
                      <a:pt x="46" y="34"/>
                    </a:lnTo>
                    <a:lnTo>
                      <a:pt x="46" y="32"/>
                    </a:lnTo>
                    <a:lnTo>
                      <a:pt x="46" y="30"/>
                    </a:lnTo>
                    <a:lnTo>
                      <a:pt x="46" y="30"/>
                    </a:lnTo>
                    <a:lnTo>
                      <a:pt x="44" y="30"/>
                    </a:lnTo>
                    <a:lnTo>
                      <a:pt x="44" y="30"/>
                    </a:lnTo>
                    <a:lnTo>
                      <a:pt x="44" y="30"/>
                    </a:lnTo>
                    <a:lnTo>
                      <a:pt x="42" y="32"/>
                    </a:lnTo>
                    <a:lnTo>
                      <a:pt x="42" y="32"/>
                    </a:lnTo>
                    <a:lnTo>
                      <a:pt x="40" y="32"/>
                    </a:lnTo>
                    <a:lnTo>
                      <a:pt x="38" y="32"/>
                    </a:lnTo>
                    <a:lnTo>
                      <a:pt x="38" y="34"/>
                    </a:lnTo>
                    <a:lnTo>
                      <a:pt x="38" y="34"/>
                    </a:lnTo>
                    <a:lnTo>
                      <a:pt x="38" y="34"/>
                    </a:lnTo>
                    <a:lnTo>
                      <a:pt x="40" y="36"/>
                    </a:lnTo>
                    <a:lnTo>
                      <a:pt x="40" y="36"/>
                    </a:lnTo>
                    <a:lnTo>
                      <a:pt x="40" y="36"/>
                    </a:lnTo>
                    <a:lnTo>
                      <a:pt x="40" y="38"/>
                    </a:lnTo>
                    <a:lnTo>
                      <a:pt x="40" y="40"/>
                    </a:lnTo>
                    <a:lnTo>
                      <a:pt x="42" y="42"/>
                    </a:lnTo>
                    <a:lnTo>
                      <a:pt x="42" y="42"/>
                    </a:lnTo>
                    <a:lnTo>
                      <a:pt x="42" y="42"/>
                    </a:lnTo>
                    <a:lnTo>
                      <a:pt x="44" y="42"/>
                    </a:lnTo>
                    <a:lnTo>
                      <a:pt x="46" y="42"/>
                    </a:lnTo>
                    <a:lnTo>
                      <a:pt x="46" y="44"/>
                    </a:lnTo>
                    <a:lnTo>
                      <a:pt x="46" y="44"/>
                    </a:lnTo>
                    <a:lnTo>
                      <a:pt x="48" y="46"/>
                    </a:lnTo>
                    <a:lnTo>
                      <a:pt x="48" y="46"/>
                    </a:lnTo>
                    <a:lnTo>
                      <a:pt x="48" y="50"/>
                    </a:lnTo>
                    <a:lnTo>
                      <a:pt x="52" y="48"/>
                    </a:lnTo>
                    <a:lnTo>
                      <a:pt x="52" y="46"/>
                    </a:lnTo>
                    <a:lnTo>
                      <a:pt x="52" y="46"/>
                    </a:lnTo>
                    <a:lnTo>
                      <a:pt x="52" y="44"/>
                    </a:lnTo>
                    <a:lnTo>
                      <a:pt x="52" y="42"/>
                    </a:lnTo>
                    <a:lnTo>
                      <a:pt x="54" y="42"/>
                    </a:lnTo>
                    <a:close/>
                    <a:moveTo>
                      <a:pt x="38" y="8"/>
                    </a:moveTo>
                    <a:lnTo>
                      <a:pt x="38" y="8"/>
                    </a:lnTo>
                    <a:lnTo>
                      <a:pt x="40" y="6"/>
                    </a:lnTo>
                    <a:lnTo>
                      <a:pt x="38" y="6"/>
                    </a:lnTo>
                    <a:lnTo>
                      <a:pt x="36" y="6"/>
                    </a:lnTo>
                    <a:lnTo>
                      <a:pt x="36" y="8"/>
                    </a:lnTo>
                    <a:lnTo>
                      <a:pt x="38" y="8"/>
                    </a:lnTo>
                    <a:lnTo>
                      <a:pt x="38" y="8"/>
                    </a:lnTo>
                    <a:close/>
                    <a:moveTo>
                      <a:pt x="20" y="46"/>
                    </a:moveTo>
                    <a:lnTo>
                      <a:pt x="20" y="46"/>
                    </a:lnTo>
                    <a:lnTo>
                      <a:pt x="20" y="44"/>
                    </a:lnTo>
                    <a:lnTo>
                      <a:pt x="18" y="44"/>
                    </a:lnTo>
                    <a:lnTo>
                      <a:pt x="18" y="44"/>
                    </a:lnTo>
                    <a:lnTo>
                      <a:pt x="18" y="44"/>
                    </a:lnTo>
                    <a:lnTo>
                      <a:pt x="20" y="42"/>
                    </a:lnTo>
                    <a:lnTo>
                      <a:pt x="20" y="40"/>
                    </a:lnTo>
                    <a:lnTo>
                      <a:pt x="20" y="40"/>
                    </a:lnTo>
                    <a:lnTo>
                      <a:pt x="20" y="38"/>
                    </a:lnTo>
                    <a:lnTo>
                      <a:pt x="18" y="36"/>
                    </a:lnTo>
                    <a:lnTo>
                      <a:pt x="20" y="36"/>
                    </a:lnTo>
                    <a:lnTo>
                      <a:pt x="22" y="36"/>
                    </a:lnTo>
                    <a:lnTo>
                      <a:pt x="22" y="34"/>
                    </a:lnTo>
                    <a:lnTo>
                      <a:pt x="24" y="34"/>
                    </a:lnTo>
                    <a:lnTo>
                      <a:pt x="24" y="32"/>
                    </a:lnTo>
                    <a:lnTo>
                      <a:pt x="24" y="32"/>
                    </a:lnTo>
                    <a:lnTo>
                      <a:pt x="24" y="32"/>
                    </a:lnTo>
                    <a:lnTo>
                      <a:pt x="24" y="32"/>
                    </a:lnTo>
                    <a:lnTo>
                      <a:pt x="24" y="30"/>
                    </a:lnTo>
                    <a:lnTo>
                      <a:pt x="26" y="30"/>
                    </a:lnTo>
                    <a:lnTo>
                      <a:pt x="26" y="30"/>
                    </a:lnTo>
                    <a:lnTo>
                      <a:pt x="26" y="30"/>
                    </a:lnTo>
                    <a:lnTo>
                      <a:pt x="28" y="28"/>
                    </a:lnTo>
                    <a:lnTo>
                      <a:pt x="28" y="24"/>
                    </a:lnTo>
                    <a:lnTo>
                      <a:pt x="30" y="24"/>
                    </a:lnTo>
                    <a:lnTo>
                      <a:pt x="30" y="24"/>
                    </a:lnTo>
                    <a:lnTo>
                      <a:pt x="32" y="26"/>
                    </a:lnTo>
                    <a:lnTo>
                      <a:pt x="32" y="26"/>
                    </a:lnTo>
                    <a:lnTo>
                      <a:pt x="34" y="24"/>
                    </a:lnTo>
                    <a:lnTo>
                      <a:pt x="36" y="24"/>
                    </a:lnTo>
                    <a:lnTo>
                      <a:pt x="36" y="22"/>
                    </a:lnTo>
                    <a:lnTo>
                      <a:pt x="36" y="22"/>
                    </a:lnTo>
                    <a:lnTo>
                      <a:pt x="36" y="20"/>
                    </a:lnTo>
                    <a:lnTo>
                      <a:pt x="36" y="20"/>
                    </a:lnTo>
                    <a:lnTo>
                      <a:pt x="30" y="20"/>
                    </a:lnTo>
                    <a:lnTo>
                      <a:pt x="30" y="20"/>
                    </a:lnTo>
                    <a:lnTo>
                      <a:pt x="28" y="18"/>
                    </a:lnTo>
                    <a:lnTo>
                      <a:pt x="28" y="16"/>
                    </a:lnTo>
                    <a:lnTo>
                      <a:pt x="28" y="14"/>
                    </a:lnTo>
                    <a:lnTo>
                      <a:pt x="28" y="12"/>
                    </a:lnTo>
                    <a:lnTo>
                      <a:pt x="28" y="12"/>
                    </a:lnTo>
                    <a:lnTo>
                      <a:pt x="30" y="8"/>
                    </a:lnTo>
                    <a:lnTo>
                      <a:pt x="32" y="8"/>
                    </a:lnTo>
                    <a:lnTo>
                      <a:pt x="32" y="6"/>
                    </a:lnTo>
                    <a:lnTo>
                      <a:pt x="32" y="4"/>
                    </a:lnTo>
                    <a:lnTo>
                      <a:pt x="30" y="2"/>
                    </a:lnTo>
                    <a:lnTo>
                      <a:pt x="30" y="2"/>
                    </a:lnTo>
                    <a:lnTo>
                      <a:pt x="30" y="0"/>
                    </a:lnTo>
                    <a:lnTo>
                      <a:pt x="32" y="0"/>
                    </a:lnTo>
                    <a:lnTo>
                      <a:pt x="32" y="0"/>
                    </a:lnTo>
                    <a:lnTo>
                      <a:pt x="28" y="2"/>
                    </a:lnTo>
                    <a:lnTo>
                      <a:pt x="24" y="2"/>
                    </a:lnTo>
                    <a:lnTo>
                      <a:pt x="22" y="4"/>
                    </a:lnTo>
                    <a:lnTo>
                      <a:pt x="18" y="8"/>
                    </a:lnTo>
                    <a:lnTo>
                      <a:pt x="18" y="8"/>
                    </a:lnTo>
                    <a:lnTo>
                      <a:pt x="16" y="10"/>
                    </a:lnTo>
                    <a:lnTo>
                      <a:pt x="12" y="10"/>
                    </a:lnTo>
                    <a:lnTo>
                      <a:pt x="10" y="10"/>
                    </a:lnTo>
                    <a:lnTo>
                      <a:pt x="10" y="10"/>
                    </a:lnTo>
                    <a:lnTo>
                      <a:pt x="6" y="10"/>
                    </a:lnTo>
                    <a:lnTo>
                      <a:pt x="4" y="12"/>
                    </a:lnTo>
                    <a:lnTo>
                      <a:pt x="2" y="14"/>
                    </a:lnTo>
                    <a:lnTo>
                      <a:pt x="2" y="14"/>
                    </a:lnTo>
                    <a:lnTo>
                      <a:pt x="2" y="16"/>
                    </a:lnTo>
                    <a:lnTo>
                      <a:pt x="2" y="16"/>
                    </a:lnTo>
                    <a:lnTo>
                      <a:pt x="4" y="18"/>
                    </a:lnTo>
                    <a:lnTo>
                      <a:pt x="6" y="16"/>
                    </a:lnTo>
                    <a:lnTo>
                      <a:pt x="8" y="16"/>
                    </a:lnTo>
                    <a:lnTo>
                      <a:pt x="10" y="14"/>
                    </a:lnTo>
                    <a:lnTo>
                      <a:pt x="12" y="12"/>
                    </a:lnTo>
                    <a:lnTo>
                      <a:pt x="12" y="12"/>
                    </a:lnTo>
                    <a:lnTo>
                      <a:pt x="14" y="12"/>
                    </a:lnTo>
                    <a:lnTo>
                      <a:pt x="14" y="14"/>
                    </a:lnTo>
                    <a:lnTo>
                      <a:pt x="14" y="16"/>
                    </a:lnTo>
                    <a:lnTo>
                      <a:pt x="14" y="16"/>
                    </a:lnTo>
                    <a:lnTo>
                      <a:pt x="12" y="16"/>
                    </a:lnTo>
                    <a:lnTo>
                      <a:pt x="12" y="16"/>
                    </a:lnTo>
                    <a:lnTo>
                      <a:pt x="10" y="16"/>
                    </a:lnTo>
                    <a:lnTo>
                      <a:pt x="8" y="18"/>
                    </a:lnTo>
                    <a:lnTo>
                      <a:pt x="8" y="20"/>
                    </a:lnTo>
                    <a:lnTo>
                      <a:pt x="8" y="20"/>
                    </a:lnTo>
                    <a:lnTo>
                      <a:pt x="6" y="20"/>
                    </a:lnTo>
                    <a:lnTo>
                      <a:pt x="6" y="20"/>
                    </a:lnTo>
                    <a:lnTo>
                      <a:pt x="4" y="20"/>
                    </a:lnTo>
                    <a:lnTo>
                      <a:pt x="2" y="18"/>
                    </a:lnTo>
                    <a:lnTo>
                      <a:pt x="2" y="18"/>
                    </a:lnTo>
                    <a:lnTo>
                      <a:pt x="0" y="18"/>
                    </a:lnTo>
                    <a:lnTo>
                      <a:pt x="0" y="24"/>
                    </a:lnTo>
                    <a:lnTo>
                      <a:pt x="0" y="26"/>
                    </a:lnTo>
                    <a:lnTo>
                      <a:pt x="0" y="28"/>
                    </a:lnTo>
                    <a:lnTo>
                      <a:pt x="0" y="30"/>
                    </a:lnTo>
                    <a:lnTo>
                      <a:pt x="0" y="36"/>
                    </a:lnTo>
                    <a:lnTo>
                      <a:pt x="2" y="36"/>
                    </a:lnTo>
                    <a:lnTo>
                      <a:pt x="6" y="38"/>
                    </a:lnTo>
                    <a:lnTo>
                      <a:pt x="6" y="40"/>
                    </a:lnTo>
                    <a:lnTo>
                      <a:pt x="6" y="42"/>
                    </a:lnTo>
                    <a:lnTo>
                      <a:pt x="6" y="44"/>
                    </a:lnTo>
                    <a:lnTo>
                      <a:pt x="6" y="44"/>
                    </a:lnTo>
                    <a:lnTo>
                      <a:pt x="6" y="46"/>
                    </a:lnTo>
                    <a:lnTo>
                      <a:pt x="6" y="46"/>
                    </a:lnTo>
                    <a:lnTo>
                      <a:pt x="6" y="46"/>
                    </a:lnTo>
                    <a:lnTo>
                      <a:pt x="10" y="46"/>
                    </a:lnTo>
                    <a:lnTo>
                      <a:pt x="10" y="48"/>
                    </a:lnTo>
                    <a:lnTo>
                      <a:pt x="14" y="48"/>
                    </a:lnTo>
                    <a:lnTo>
                      <a:pt x="14" y="48"/>
                    </a:lnTo>
                    <a:lnTo>
                      <a:pt x="16" y="48"/>
                    </a:lnTo>
                    <a:lnTo>
                      <a:pt x="18" y="48"/>
                    </a:lnTo>
                    <a:lnTo>
                      <a:pt x="20" y="48"/>
                    </a:lnTo>
                    <a:lnTo>
                      <a:pt x="20" y="48"/>
                    </a:lnTo>
                    <a:lnTo>
                      <a:pt x="20" y="48"/>
                    </a:lnTo>
                    <a:lnTo>
                      <a:pt x="20" y="48"/>
                    </a:lnTo>
                    <a:lnTo>
                      <a:pt x="20" y="46"/>
                    </a:lnTo>
                    <a:lnTo>
                      <a:pt x="20" y="4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0" name="Freeform 192"/>
              <p:cNvSpPr>
                <a:spLocks/>
              </p:cNvSpPr>
              <p:nvPr/>
            </p:nvSpPr>
            <p:spPr bwMode="auto">
              <a:xfrm>
                <a:off x="3659" y="1983"/>
                <a:ext cx="302" cy="334"/>
              </a:xfrm>
              <a:custGeom>
                <a:avLst/>
                <a:gdLst>
                  <a:gd name="T0" fmla="*/ 292 w 302"/>
                  <a:gd name="T1" fmla="*/ 50 h 334"/>
                  <a:gd name="T2" fmla="*/ 294 w 302"/>
                  <a:gd name="T3" fmla="*/ 36 h 334"/>
                  <a:gd name="T4" fmla="*/ 290 w 302"/>
                  <a:gd name="T5" fmla="*/ 30 h 334"/>
                  <a:gd name="T6" fmla="*/ 278 w 302"/>
                  <a:gd name="T7" fmla="*/ 14 h 334"/>
                  <a:gd name="T8" fmla="*/ 260 w 302"/>
                  <a:gd name="T9" fmla="*/ 14 h 334"/>
                  <a:gd name="T10" fmla="*/ 248 w 302"/>
                  <a:gd name="T11" fmla="*/ 12 h 334"/>
                  <a:gd name="T12" fmla="*/ 234 w 302"/>
                  <a:gd name="T13" fmla="*/ 2 h 334"/>
                  <a:gd name="T14" fmla="*/ 208 w 302"/>
                  <a:gd name="T15" fmla="*/ 0 h 334"/>
                  <a:gd name="T16" fmla="*/ 184 w 302"/>
                  <a:gd name="T17" fmla="*/ 8 h 334"/>
                  <a:gd name="T18" fmla="*/ 166 w 302"/>
                  <a:gd name="T19" fmla="*/ 12 h 334"/>
                  <a:gd name="T20" fmla="*/ 144 w 302"/>
                  <a:gd name="T21" fmla="*/ 16 h 334"/>
                  <a:gd name="T22" fmla="*/ 124 w 302"/>
                  <a:gd name="T23" fmla="*/ 6 h 334"/>
                  <a:gd name="T24" fmla="*/ 100 w 302"/>
                  <a:gd name="T25" fmla="*/ 18 h 334"/>
                  <a:gd name="T26" fmla="*/ 92 w 302"/>
                  <a:gd name="T27" fmla="*/ 58 h 334"/>
                  <a:gd name="T28" fmla="*/ 88 w 302"/>
                  <a:gd name="T29" fmla="*/ 104 h 334"/>
                  <a:gd name="T30" fmla="*/ 68 w 302"/>
                  <a:gd name="T31" fmla="*/ 130 h 334"/>
                  <a:gd name="T32" fmla="*/ 56 w 302"/>
                  <a:gd name="T33" fmla="*/ 166 h 334"/>
                  <a:gd name="T34" fmla="*/ 38 w 302"/>
                  <a:gd name="T35" fmla="*/ 182 h 334"/>
                  <a:gd name="T36" fmla="*/ 36 w 302"/>
                  <a:gd name="T37" fmla="*/ 174 h 334"/>
                  <a:gd name="T38" fmla="*/ 26 w 302"/>
                  <a:gd name="T39" fmla="*/ 174 h 334"/>
                  <a:gd name="T40" fmla="*/ 20 w 302"/>
                  <a:gd name="T41" fmla="*/ 180 h 334"/>
                  <a:gd name="T42" fmla="*/ 14 w 302"/>
                  <a:gd name="T43" fmla="*/ 178 h 334"/>
                  <a:gd name="T44" fmla="*/ 6 w 302"/>
                  <a:gd name="T45" fmla="*/ 186 h 334"/>
                  <a:gd name="T46" fmla="*/ 4 w 302"/>
                  <a:gd name="T47" fmla="*/ 202 h 334"/>
                  <a:gd name="T48" fmla="*/ 18 w 302"/>
                  <a:gd name="T49" fmla="*/ 198 h 334"/>
                  <a:gd name="T50" fmla="*/ 52 w 302"/>
                  <a:gd name="T51" fmla="*/ 198 h 334"/>
                  <a:gd name="T52" fmla="*/ 72 w 302"/>
                  <a:gd name="T53" fmla="*/ 206 h 334"/>
                  <a:gd name="T54" fmla="*/ 78 w 302"/>
                  <a:gd name="T55" fmla="*/ 226 h 334"/>
                  <a:gd name="T56" fmla="*/ 92 w 302"/>
                  <a:gd name="T57" fmla="*/ 238 h 334"/>
                  <a:gd name="T58" fmla="*/ 114 w 302"/>
                  <a:gd name="T59" fmla="*/ 232 h 334"/>
                  <a:gd name="T60" fmla="*/ 126 w 302"/>
                  <a:gd name="T61" fmla="*/ 218 h 334"/>
                  <a:gd name="T62" fmla="*/ 146 w 302"/>
                  <a:gd name="T63" fmla="*/ 224 h 334"/>
                  <a:gd name="T64" fmla="*/ 152 w 302"/>
                  <a:gd name="T65" fmla="*/ 254 h 334"/>
                  <a:gd name="T66" fmla="*/ 158 w 302"/>
                  <a:gd name="T67" fmla="*/ 282 h 334"/>
                  <a:gd name="T68" fmla="*/ 160 w 302"/>
                  <a:gd name="T69" fmla="*/ 294 h 334"/>
                  <a:gd name="T70" fmla="*/ 180 w 302"/>
                  <a:gd name="T71" fmla="*/ 290 h 334"/>
                  <a:gd name="T72" fmla="*/ 188 w 302"/>
                  <a:gd name="T73" fmla="*/ 292 h 334"/>
                  <a:gd name="T74" fmla="*/ 196 w 302"/>
                  <a:gd name="T75" fmla="*/ 296 h 334"/>
                  <a:gd name="T76" fmla="*/ 206 w 302"/>
                  <a:gd name="T77" fmla="*/ 300 h 334"/>
                  <a:gd name="T78" fmla="*/ 222 w 302"/>
                  <a:gd name="T79" fmla="*/ 308 h 334"/>
                  <a:gd name="T80" fmla="*/ 234 w 302"/>
                  <a:gd name="T81" fmla="*/ 302 h 334"/>
                  <a:gd name="T82" fmla="*/ 244 w 302"/>
                  <a:gd name="T83" fmla="*/ 314 h 334"/>
                  <a:gd name="T84" fmla="*/ 258 w 302"/>
                  <a:gd name="T85" fmla="*/ 324 h 334"/>
                  <a:gd name="T86" fmla="*/ 268 w 302"/>
                  <a:gd name="T87" fmla="*/ 332 h 334"/>
                  <a:gd name="T88" fmla="*/ 276 w 302"/>
                  <a:gd name="T89" fmla="*/ 334 h 334"/>
                  <a:gd name="T90" fmla="*/ 274 w 302"/>
                  <a:gd name="T91" fmla="*/ 312 h 334"/>
                  <a:gd name="T92" fmla="*/ 264 w 302"/>
                  <a:gd name="T93" fmla="*/ 314 h 334"/>
                  <a:gd name="T94" fmla="*/ 254 w 302"/>
                  <a:gd name="T95" fmla="*/ 300 h 334"/>
                  <a:gd name="T96" fmla="*/ 258 w 302"/>
                  <a:gd name="T97" fmla="*/ 272 h 334"/>
                  <a:gd name="T98" fmla="*/ 262 w 302"/>
                  <a:gd name="T99" fmla="*/ 252 h 334"/>
                  <a:gd name="T100" fmla="*/ 286 w 302"/>
                  <a:gd name="T101" fmla="*/ 242 h 334"/>
                  <a:gd name="T102" fmla="*/ 284 w 302"/>
                  <a:gd name="T103" fmla="*/ 220 h 334"/>
                  <a:gd name="T104" fmla="*/ 272 w 302"/>
                  <a:gd name="T105" fmla="*/ 200 h 334"/>
                  <a:gd name="T106" fmla="*/ 270 w 302"/>
                  <a:gd name="T107" fmla="*/ 180 h 334"/>
                  <a:gd name="T108" fmla="*/ 268 w 302"/>
                  <a:gd name="T109" fmla="*/ 154 h 334"/>
                  <a:gd name="T110" fmla="*/ 264 w 302"/>
                  <a:gd name="T111" fmla="*/ 142 h 334"/>
                  <a:gd name="T112" fmla="*/ 268 w 302"/>
                  <a:gd name="T113" fmla="*/ 128 h 334"/>
                  <a:gd name="T114" fmla="*/ 274 w 302"/>
                  <a:gd name="T115" fmla="*/ 114 h 334"/>
                  <a:gd name="T116" fmla="*/ 278 w 302"/>
                  <a:gd name="T117" fmla="*/ 92 h 334"/>
                  <a:gd name="T118" fmla="*/ 284 w 302"/>
                  <a:gd name="T119" fmla="*/ 7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2" h="334">
                    <a:moveTo>
                      <a:pt x="300" y="54"/>
                    </a:moveTo>
                    <a:lnTo>
                      <a:pt x="300" y="54"/>
                    </a:lnTo>
                    <a:lnTo>
                      <a:pt x="300" y="54"/>
                    </a:lnTo>
                    <a:lnTo>
                      <a:pt x="300" y="54"/>
                    </a:lnTo>
                    <a:lnTo>
                      <a:pt x="298" y="54"/>
                    </a:lnTo>
                    <a:lnTo>
                      <a:pt x="298" y="52"/>
                    </a:lnTo>
                    <a:lnTo>
                      <a:pt x="296" y="52"/>
                    </a:lnTo>
                    <a:lnTo>
                      <a:pt x="296" y="52"/>
                    </a:lnTo>
                    <a:lnTo>
                      <a:pt x="294" y="52"/>
                    </a:lnTo>
                    <a:lnTo>
                      <a:pt x="292" y="50"/>
                    </a:lnTo>
                    <a:lnTo>
                      <a:pt x="292" y="48"/>
                    </a:lnTo>
                    <a:lnTo>
                      <a:pt x="294" y="46"/>
                    </a:lnTo>
                    <a:lnTo>
                      <a:pt x="294" y="44"/>
                    </a:lnTo>
                    <a:lnTo>
                      <a:pt x="294" y="42"/>
                    </a:lnTo>
                    <a:lnTo>
                      <a:pt x="294" y="42"/>
                    </a:lnTo>
                    <a:lnTo>
                      <a:pt x="294" y="42"/>
                    </a:lnTo>
                    <a:lnTo>
                      <a:pt x="294" y="40"/>
                    </a:lnTo>
                    <a:lnTo>
                      <a:pt x="292" y="40"/>
                    </a:lnTo>
                    <a:lnTo>
                      <a:pt x="294" y="38"/>
                    </a:lnTo>
                    <a:lnTo>
                      <a:pt x="294" y="36"/>
                    </a:lnTo>
                    <a:lnTo>
                      <a:pt x="294" y="34"/>
                    </a:lnTo>
                    <a:lnTo>
                      <a:pt x="296" y="34"/>
                    </a:lnTo>
                    <a:lnTo>
                      <a:pt x="296" y="32"/>
                    </a:lnTo>
                    <a:lnTo>
                      <a:pt x="294" y="32"/>
                    </a:lnTo>
                    <a:lnTo>
                      <a:pt x="294" y="30"/>
                    </a:lnTo>
                    <a:lnTo>
                      <a:pt x="294" y="30"/>
                    </a:lnTo>
                    <a:lnTo>
                      <a:pt x="292" y="30"/>
                    </a:lnTo>
                    <a:lnTo>
                      <a:pt x="292" y="28"/>
                    </a:lnTo>
                    <a:lnTo>
                      <a:pt x="292" y="30"/>
                    </a:lnTo>
                    <a:lnTo>
                      <a:pt x="290" y="30"/>
                    </a:lnTo>
                    <a:lnTo>
                      <a:pt x="290" y="28"/>
                    </a:lnTo>
                    <a:lnTo>
                      <a:pt x="290" y="28"/>
                    </a:lnTo>
                    <a:lnTo>
                      <a:pt x="290" y="26"/>
                    </a:lnTo>
                    <a:lnTo>
                      <a:pt x="288" y="26"/>
                    </a:lnTo>
                    <a:lnTo>
                      <a:pt x="288" y="24"/>
                    </a:lnTo>
                    <a:lnTo>
                      <a:pt x="284" y="22"/>
                    </a:lnTo>
                    <a:lnTo>
                      <a:pt x="282" y="20"/>
                    </a:lnTo>
                    <a:lnTo>
                      <a:pt x="280" y="18"/>
                    </a:lnTo>
                    <a:lnTo>
                      <a:pt x="278" y="16"/>
                    </a:lnTo>
                    <a:lnTo>
                      <a:pt x="278" y="14"/>
                    </a:lnTo>
                    <a:lnTo>
                      <a:pt x="276" y="12"/>
                    </a:lnTo>
                    <a:lnTo>
                      <a:pt x="274" y="12"/>
                    </a:lnTo>
                    <a:lnTo>
                      <a:pt x="272" y="12"/>
                    </a:lnTo>
                    <a:lnTo>
                      <a:pt x="272" y="14"/>
                    </a:lnTo>
                    <a:lnTo>
                      <a:pt x="268" y="16"/>
                    </a:lnTo>
                    <a:lnTo>
                      <a:pt x="268" y="16"/>
                    </a:lnTo>
                    <a:lnTo>
                      <a:pt x="266" y="14"/>
                    </a:lnTo>
                    <a:lnTo>
                      <a:pt x="264" y="14"/>
                    </a:lnTo>
                    <a:lnTo>
                      <a:pt x="260" y="14"/>
                    </a:lnTo>
                    <a:lnTo>
                      <a:pt x="260" y="14"/>
                    </a:lnTo>
                    <a:lnTo>
                      <a:pt x="258" y="16"/>
                    </a:lnTo>
                    <a:lnTo>
                      <a:pt x="256" y="16"/>
                    </a:lnTo>
                    <a:lnTo>
                      <a:pt x="256" y="16"/>
                    </a:lnTo>
                    <a:lnTo>
                      <a:pt x="254" y="16"/>
                    </a:lnTo>
                    <a:lnTo>
                      <a:pt x="254" y="16"/>
                    </a:lnTo>
                    <a:lnTo>
                      <a:pt x="252" y="16"/>
                    </a:lnTo>
                    <a:lnTo>
                      <a:pt x="250" y="16"/>
                    </a:lnTo>
                    <a:lnTo>
                      <a:pt x="250" y="14"/>
                    </a:lnTo>
                    <a:lnTo>
                      <a:pt x="250" y="14"/>
                    </a:lnTo>
                    <a:lnTo>
                      <a:pt x="248" y="12"/>
                    </a:lnTo>
                    <a:lnTo>
                      <a:pt x="246" y="12"/>
                    </a:lnTo>
                    <a:lnTo>
                      <a:pt x="246" y="12"/>
                    </a:lnTo>
                    <a:lnTo>
                      <a:pt x="246" y="10"/>
                    </a:lnTo>
                    <a:lnTo>
                      <a:pt x="244" y="8"/>
                    </a:lnTo>
                    <a:lnTo>
                      <a:pt x="244" y="8"/>
                    </a:lnTo>
                    <a:lnTo>
                      <a:pt x="242" y="6"/>
                    </a:lnTo>
                    <a:lnTo>
                      <a:pt x="240" y="4"/>
                    </a:lnTo>
                    <a:lnTo>
                      <a:pt x="240" y="2"/>
                    </a:lnTo>
                    <a:lnTo>
                      <a:pt x="236" y="2"/>
                    </a:lnTo>
                    <a:lnTo>
                      <a:pt x="234" y="2"/>
                    </a:lnTo>
                    <a:lnTo>
                      <a:pt x="234" y="2"/>
                    </a:lnTo>
                    <a:lnTo>
                      <a:pt x="232" y="4"/>
                    </a:lnTo>
                    <a:lnTo>
                      <a:pt x="230" y="4"/>
                    </a:lnTo>
                    <a:lnTo>
                      <a:pt x="230" y="4"/>
                    </a:lnTo>
                    <a:lnTo>
                      <a:pt x="228" y="4"/>
                    </a:lnTo>
                    <a:lnTo>
                      <a:pt x="220" y="2"/>
                    </a:lnTo>
                    <a:lnTo>
                      <a:pt x="214" y="0"/>
                    </a:lnTo>
                    <a:lnTo>
                      <a:pt x="214" y="0"/>
                    </a:lnTo>
                    <a:lnTo>
                      <a:pt x="210" y="0"/>
                    </a:lnTo>
                    <a:lnTo>
                      <a:pt x="208" y="0"/>
                    </a:lnTo>
                    <a:lnTo>
                      <a:pt x="206" y="4"/>
                    </a:lnTo>
                    <a:lnTo>
                      <a:pt x="206" y="4"/>
                    </a:lnTo>
                    <a:lnTo>
                      <a:pt x="204" y="6"/>
                    </a:lnTo>
                    <a:lnTo>
                      <a:pt x="202" y="6"/>
                    </a:lnTo>
                    <a:lnTo>
                      <a:pt x="198" y="6"/>
                    </a:lnTo>
                    <a:lnTo>
                      <a:pt x="194" y="4"/>
                    </a:lnTo>
                    <a:lnTo>
                      <a:pt x="192" y="4"/>
                    </a:lnTo>
                    <a:lnTo>
                      <a:pt x="190" y="6"/>
                    </a:lnTo>
                    <a:lnTo>
                      <a:pt x="186" y="8"/>
                    </a:lnTo>
                    <a:lnTo>
                      <a:pt x="184" y="8"/>
                    </a:lnTo>
                    <a:lnTo>
                      <a:pt x="182" y="8"/>
                    </a:lnTo>
                    <a:lnTo>
                      <a:pt x="178" y="10"/>
                    </a:lnTo>
                    <a:lnTo>
                      <a:pt x="178" y="10"/>
                    </a:lnTo>
                    <a:lnTo>
                      <a:pt x="176" y="10"/>
                    </a:lnTo>
                    <a:lnTo>
                      <a:pt x="174" y="10"/>
                    </a:lnTo>
                    <a:lnTo>
                      <a:pt x="172" y="10"/>
                    </a:lnTo>
                    <a:lnTo>
                      <a:pt x="170" y="10"/>
                    </a:lnTo>
                    <a:lnTo>
                      <a:pt x="168" y="10"/>
                    </a:lnTo>
                    <a:lnTo>
                      <a:pt x="166" y="12"/>
                    </a:lnTo>
                    <a:lnTo>
                      <a:pt x="166" y="12"/>
                    </a:lnTo>
                    <a:lnTo>
                      <a:pt x="164" y="14"/>
                    </a:lnTo>
                    <a:lnTo>
                      <a:pt x="162" y="18"/>
                    </a:lnTo>
                    <a:lnTo>
                      <a:pt x="162" y="20"/>
                    </a:lnTo>
                    <a:lnTo>
                      <a:pt x="162" y="20"/>
                    </a:lnTo>
                    <a:lnTo>
                      <a:pt x="162" y="20"/>
                    </a:lnTo>
                    <a:lnTo>
                      <a:pt x="154" y="18"/>
                    </a:lnTo>
                    <a:lnTo>
                      <a:pt x="150" y="18"/>
                    </a:lnTo>
                    <a:lnTo>
                      <a:pt x="148" y="18"/>
                    </a:lnTo>
                    <a:lnTo>
                      <a:pt x="144" y="18"/>
                    </a:lnTo>
                    <a:lnTo>
                      <a:pt x="144" y="16"/>
                    </a:lnTo>
                    <a:lnTo>
                      <a:pt x="142" y="18"/>
                    </a:lnTo>
                    <a:lnTo>
                      <a:pt x="142" y="16"/>
                    </a:lnTo>
                    <a:lnTo>
                      <a:pt x="138" y="16"/>
                    </a:lnTo>
                    <a:lnTo>
                      <a:pt x="136" y="14"/>
                    </a:lnTo>
                    <a:lnTo>
                      <a:pt x="134" y="14"/>
                    </a:lnTo>
                    <a:lnTo>
                      <a:pt x="132" y="14"/>
                    </a:lnTo>
                    <a:lnTo>
                      <a:pt x="130" y="12"/>
                    </a:lnTo>
                    <a:lnTo>
                      <a:pt x="130" y="10"/>
                    </a:lnTo>
                    <a:lnTo>
                      <a:pt x="126" y="8"/>
                    </a:lnTo>
                    <a:lnTo>
                      <a:pt x="124" y="6"/>
                    </a:lnTo>
                    <a:lnTo>
                      <a:pt x="122" y="4"/>
                    </a:lnTo>
                    <a:lnTo>
                      <a:pt x="120" y="4"/>
                    </a:lnTo>
                    <a:lnTo>
                      <a:pt x="118" y="2"/>
                    </a:lnTo>
                    <a:lnTo>
                      <a:pt x="116" y="2"/>
                    </a:lnTo>
                    <a:lnTo>
                      <a:pt x="112" y="4"/>
                    </a:lnTo>
                    <a:lnTo>
                      <a:pt x="108" y="6"/>
                    </a:lnTo>
                    <a:lnTo>
                      <a:pt x="104" y="14"/>
                    </a:lnTo>
                    <a:lnTo>
                      <a:pt x="102" y="16"/>
                    </a:lnTo>
                    <a:lnTo>
                      <a:pt x="102" y="16"/>
                    </a:lnTo>
                    <a:lnTo>
                      <a:pt x="100" y="18"/>
                    </a:lnTo>
                    <a:lnTo>
                      <a:pt x="102" y="20"/>
                    </a:lnTo>
                    <a:lnTo>
                      <a:pt x="102" y="24"/>
                    </a:lnTo>
                    <a:lnTo>
                      <a:pt x="102" y="28"/>
                    </a:lnTo>
                    <a:lnTo>
                      <a:pt x="102" y="32"/>
                    </a:lnTo>
                    <a:lnTo>
                      <a:pt x="102" y="36"/>
                    </a:lnTo>
                    <a:lnTo>
                      <a:pt x="100" y="38"/>
                    </a:lnTo>
                    <a:lnTo>
                      <a:pt x="100" y="42"/>
                    </a:lnTo>
                    <a:lnTo>
                      <a:pt x="98" y="46"/>
                    </a:lnTo>
                    <a:lnTo>
                      <a:pt x="96" y="50"/>
                    </a:lnTo>
                    <a:lnTo>
                      <a:pt x="92" y="58"/>
                    </a:lnTo>
                    <a:lnTo>
                      <a:pt x="94" y="64"/>
                    </a:lnTo>
                    <a:lnTo>
                      <a:pt x="92" y="66"/>
                    </a:lnTo>
                    <a:lnTo>
                      <a:pt x="92" y="68"/>
                    </a:lnTo>
                    <a:lnTo>
                      <a:pt x="90" y="74"/>
                    </a:lnTo>
                    <a:lnTo>
                      <a:pt x="90" y="78"/>
                    </a:lnTo>
                    <a:lnTo>
                      <a:pt x="90" y="84"/>
                    </a:lnTo>
                    <a:lnTo>
                      <a:pt x="90" y="90"/>
                    </a:lnTo>
                    <a:lnTo>
                      <a:pt x="88" y="94"/>
                    </a:lnTo>
                    <a:lnTo>
                      <a:pt x="88" y="100"/>
                    </a:lnTo>
                    <a:lnTo>
                      <a:pt x="88" y="104"/>
                    </a:lnTo>
                    <a:lnTo>
                      <a:pt x="84" y="108"/>
                    </a:lnTo>
                    <a:lnTo>
                      <a:pt x="80" y="112"/>
                    </a:lnTo>
                    <a:lnTo>
                      <a:pt x="78" y="114"/>
                    </a:lnTo>
                    <a:lnTo>
                      <a:pt x="76" y="114"/>
                    </a:lnTo>
                    <a:lnTo>
                      <a:pt x="74" y="116"/>
                    </a:lnTo>
                    <a:lnTo>
                      <a:pt x="74" y="116"/>
                    </a:lnTo>
                    <a:lnTo>
                      <a:pt x="72" y="118"/>
                    </a:lnTo>
                    <a:lnTo>
                      <a:pt x="70" y="124"/>
                    </a:lnTo>
                    <a:lnTo>
                      <a:pt x="68" y="126"/>
                    </a:lnTo>
                    <a:lnTo>
                      <a:pt x="68" y="130"/>
                    </a:lnTo>
                    <a:lnTo>
                      <a:pt x="64" y="132"/>
                    </a:lnTo>
                    <a:lnTo>
                      <a:pt x="64" y="132"/>
                    </a:lnTo>
                    <a:lnTo>
                      <a:pt x="64" y="134"/>
                    </a:lnTo>
                    <a:lnTo>
                      <a:pt x="64" y="138"/>
                    </a:lnTo>
                    <a:lnTo>
                      <a:pt x="64" y="148"/>
                    </a:lnTo>
                    <a:lnTo>
                      <a:pt x="64" y="152"/>
                    </a:lnTo>
                    <a:lnTo>
                      <a:pt x="62" y="156"/>
                    </a:lnTo>
                    <a:lnTo>
                      <a:pt x="60" y="162"/>
                    </a:lnTo>
                    <a:lnTo>
                      <a:pt x="58" y="164"/>
                    </a:lnTo>
                    <a:lnTo>
                      <a:pt x="56" y="166"/>
                    </a:lnTo>
                    <a:lnTo>
                      <a:pt x="54" y="166"/>
                    </a:lnTo>
                    <a:lnTo>
                      <a:pt x="52" y="168"/>
                    </a:lnTo>
                    <a:lnTo>
                      <a:pt x="52" y="168"/>
                    </a:lnTo>
                    <a:lnTo>
                      <a:pt x="50" y="170"/>
                    </a:lnTo>
                    <a:lnTo>
                      <a:pt x="48" y="170"/>
                    </a:lnTo>
                    <a:lnTo>
                      <a:pt x="46" y="174"/>
                    </a:lnTo>
                    <a:lnTo>
                      <a:pt x="44" y="178"/>
                    </a:lnTo>
                    <a:lnTo>
                      <a:pt x="40" y="180"/>
                    </a:lnTo>
                    <a:lnTo>
                      <a:pt x="40" y="182"/>
                    </a:lnTo>
                    <a:lnTo>
                      <a:pt x="38" y="182"/>
                    </a:lnTo>
                    <a:lnTo>
                      <a:pt x="38" y="180"/>
                    </a:lnTo>
                    <a:lnTo>
                      <a:pt x="36" y="180"/>
                    </a:lnTo>
                    <a:lnTo>
                      <a:pt x="36" y="180"/>
                    </a:lnTo>
                    <a:lnTo>
                      <a:pt x="36" y="180"/>
                    </a:lnTo>
                    <a:lnTo>
                      <a:pt x="36" y="180"/>
                    </a:lnTo>
                    <a:lnTo>
                      <a:pt x="36" y="180"/>
                    </a:lnTo>
                    <a:lnTo>
                      <a:pt x="36" y="178"/>
                    </a:lnTo>
                    <a:lnTo>
                      <a:pt x="34" y="176"/>
                    </a:lnTo>
                    <a:lnTo>
                      <a:pt x="36" y="174"/>
                    </a:lnTo>
                    <a:lnTo>
                      <a:pt x="36" y="174"/>
                    </a:lnTo>
                    <a:lnTo>
                      <a:pt x="36" y="172"/>
                    </a:lnTo>
                    <a:lnTo>
                      <a:pt x="36" y="172"/>
                    </a:lnTo>
                    <a:lnTo>
                      <a:pt x="34" y="170"/>
                    </a:lnTo>
                    <a:lnTo>
                      <a:pt x="34" y="170"/>
                    </a:lnTo>
                    <a:lnTo>
                      <a:pt x="32" y="172"/>
                    </a:lnTo>
                    <a:lnTo>
                      <a:pt x="30" y="172"/>
                    </a:lnTo>
                    <a:lnTo>
                      <a:pt x="30" y="172"/>
                    </a:lnTo>
                    <a:lnTo>
                      <a:pt x="28" y="174"/>
                    </a:lnTo>
                    <a:lnTo>
                      <a:pt x="28" y="174"/>
                    </a:lnTo>
                    <a:lnTo>
                      <a:pt x="26" y="174"/>
                    </a:lnTo>
                    <a:lnTo>
                      <a:pt x="26" y="174"/>
                    </a:lnTo>
                    <a:lnTo>
                      <a:pt x="26" y="174"/>
                    </a:lnTo>
                    <a:lnTo>
                      <a:pt x="24" y="174"/>
                    </a:lnTo>
                    <a:lnTo>
                      <a:pt x="24" y="174"/>
                    </a:lnTo>
                    <a:lnTo>
                      <a:pt x="24" y="176"/>
                    </a:lnTo>
                    <a:lnTo>
                      <a:pt x="24" y="176"/>
                    </a:lnTo>
                    <a:lnTo>
                      <a:pt x="24" y="178"/>
                    </a:lnTo>
                    <a:lnTo>
                      <a:pt x="24" y="178"/>
                    </a:lnTo>
                    <a:lnTo>
                      <a:pt x="22" y="180"/>
                    </a:lnTo>
                    <a:lnTo>
                      <a:pt x="20" y="180"/>
                    </a:lnTo>
                    <a:lnTo>
                      <a:pt x="20" y="180"/>
                    </a:lnTo>
                    <a:lnTo>
                      <a:pt x="18" y="180"/>
                    </a:lnTo>
                    <a:lnTo>
                      <a:pt x="18" y="180"/>
                    </a:lnTo>
                    <a:lnTo>
                      <a:pt x="16" y="178"/>
                    </a:lnTo>
                    <a:lnTo>
                      <a:pt x="16" y="178"/>
                    </a:lnTo>
                    <a:lnTo>
                      <a:pt x="16" y="176"/>
                    </a:lnTo>
                    <a:lnTo>
                      <a:pt x="16" y="176"/>
                    </a:lnTo>
                    <a:lnTo>
                      <a:pt x="14" y="176"/>
                    </a:lnTo>
                    <a:lnTo>
                      <a:pt x="14" y="176"/>
                    </a:lnTo>
                    <a:lnTo>
                      <a:pt x="14" y="178"/>
                    </a:lnTo>
                    <a:lnTo>
                      <a:pt x="12" y="178"/>
                    </a:lnTo>
                    <a:lnTo>
                      <a:pt x="10" y="178"/>
                    </a:lnTo>
                    <a:lnTo>
                      <a:pt x="8" y="182"/>
                    </a:lnTo>
                    <a:lnTo>
                      <a:pt x="6" y="182"/>
                    </a:lnTo>
                    <a:lnTo>
                      <a:pt x="6" y="184"/>
                    </a:lnTo>
                    <a:lnTo>
                      <a:pt x="6" y="184"/>
                    </a:lnTo>
                    <a:lnTo>
                      <a:pt x="4" y="184"/>
                    </a:lnTo>
                    <a:lnTo>
                      <a:pt x="4" y="184"/>
                    </a:lnTo>
                    <a:lnTo>
                      <a:pt x="4" y="186"/>
                    </a:lnTo>
                    <a:lnTo>
                      <a:pt x="6" y="186"/>
                    </a:lnTo>
                    <a:lnTo>
                      <a:pt x="6" y="190"/>
                    </a:lnTo>
                    <a:lnTo>
                      <a:pt x="6" y="196"/>
                    </a:lnTo>
                    <a:lnTo>
                      <a:pt x="4" y="196"/>
                    </a:lnTo>
                    <a:lnTo>
                      <a:pt x="4" y="196"/>
                    </a:lnTo>
                    <a:lnTo>
                      <a:pt x="2" y="196"/>
                    </a:lnTo>
                    <a:lnTo>
                      <a:pt x="0" y="196"/>
                    </a:lnTo>
                    <a:lnTo>
                      <a:pt x="0" y="198"/>
                    </a:lnTo>
                    <a:lnTo>
                      <a:pt x="2" y="200"/>
                    </a:lnTo>
                    <a:lnTo>
                      <a:pt x="4" y="200"/>
                    </a:lnTo>
                    <a:lnTo>
                      <a:pt x="4" y="202"/>
                    </a:lnTo>
                    <a:lnTo>
                      <a:pt x="6" y="202"/>
                    </a:lnTo>
                    <a:lnTo>
                      <a:pt x="8" y="200"/>
                    </a:lnTo>
                    <a:lnTo>
                      <a:pt x="10" y="200"/>
                    </a:lnTo>
                    <a:lnTo>
                      <a:pt x="10" y="198"/>
                    </a:lnTo>
                    <a:lnTo>
                      <a:pt x="12" y="198"/>
                    </a:lnTo>
                    <a:lnTo>
                      <a:pt x="14" y="198"/>
                    </a:lnTo>
                    <a:lnTo>
                      <a:pt x="16" y="198"/>
                    </a:lnTo>
                    <a:lnTo>
                      <a:pt x="18" y="200"/>
                    </a:lnTo>
                    <a:lnTo>
                      <a:pt x="18" y="198"/>
                    </a:lnTo>
                    <a:lnTo>
                      <a:pt x="18" y="198"/>
                    </a:lnTo>
                    <a:lnTo>
                      <a:pt x="24" y="198"/>
                    </a:lnTo>
                    <a:lnTo>
                      <a:pt x="24" y="198"/>
                    </a:lnTo>
                    <a:lnTo>
                      <a:pt x="28" y="198"/>
                    </a:lnTo>
                    <a:lnTo>
                      <a:pt x="30" y="198"/>
                    </a:lnTo>
                    <a:lnTo>
                      <a:pt x="32" y="198"/>
                    </a:lnTo>
                    <a:lnTo>
                      <a:pt x="34" y="200"/>
                    </a:lnTo>
                    <a:lnTo>
                      <a:pt x="40" y="200"/>
                    </a:lnTo>
                    <a:lnTo>
                      <a:pt x="40" y="200"/>
                    </a:lnTo>
                    <a:lnTo>
                      <a:pt x="46" y="198"/>
                    </a:lnTo>
                    <a:lnTo>
                      <a:pt x="52" y="198"/>
                    </a:lnTo>
                    <a:lnTo>
                      <a:pt x="56" y="198"/>
                    </a:lnTo>
                    <a:lnTo>
                      <a:pt x="62" y="198"/>
                    </a:lnTo>
                    <a:lnTo>
                      <a:pt x="66" y="198"/>
                    </a:lnTo>
                    <a:lnTo>
                      <a:pt x="66" y="200"/>
                    </a:lnTo>
                    <a:lnTo>
                      <a:pt x="68" y="200"/>
                    </a:lnTo>
                    <a:lnTo>
                      <a:pt x="70" y="202"/>
                    </a:lnTo>
                    <a:lnTo>
                      <a:pt x="70" y="202"/>
                    </a:lnTo>
                    <a:lnTo>
                      <a:pt x="70" y="204"/>
                    </a:lnTo>
                    <a:lnTo>
                      <a:pt x="72" y="204"/>
                    </a:lnTo>
                    <a:lnTo>
                      <a:pt x="72" y="206"/>
                    </a:lnTo>
                    <a:lnTo>
                      <a:pt x="72" y="208"/>
                    </a:lnTo>
                    <a:lnTo>
                      <a:pt x="72" y="210"/>
                    </a:lnTo>
                    <a:lnTo>
                      <a:pt x="72" y="212"/>
                    </a:lnTo>
                    <a:lnTo>
                      <a:pt x="72" y="214"/>
                    </a:lnTo>
                    <a:lnTo>
                      <a:pt x="74" y="218"/>
                    </a:lnTo>
                    <a:lnTo>
                      <a:pt x="76" y="220"/>
                    </a:lnTo>
                    <a:lnTo>
                      <a:pt x="76" y="222"/>
                    </a:lnTo>
                    <a:lnTo>
                      <a:pt x="76" y="224"/>
                    </a:lnTo>
                    <a:lnTo>
                      <a:pt x="76" y="226"/>
                    </a:lnTo>
                    <a:lnTo>
                      <a:pt x="78" y="226"/>
                    </a:lnTo>
                    <a:lnTo>
                      <a:pt x="78" y="228"/>
                    </a:lnTo>
                    <a:lnTo>
                      <a:pt x="80" y="230"/>
                    </a:lnTo>
                    <a:lnTo>
                      <a:pt x="82" y="234"/>
                    </a:lnTo>
                    <a:lnTo>
                      <a:pt x="84" y="238"/>
                    </a:lnTo>
                    <a:lnTo>
                      <a:pt x="84" y="238"/>
                    </a:lnTo>
                    <a:lnTo>
                      <a:pt x="86" y="238"/>
                    </a:lnTo>
                    <a:lnTo>
                      <a:pt x="88" y="238"/>
                    </a:lnTo>
                    <a:lnTo>
                      <a:pt x="90" y="238"/>
                    </a:lnTo>
                    <a:lnTo>
                      <a:pt x="92" y="238"/>
                    </a:lnTo>
                    <a:lnTo>
                      <a:pt x="92" y="238"/>
                    </a:lnTo>
                    <a:lnTo>
                      <a:pt x="94" y="238"/>
                    </a:lnTo>
                    <a:lnTo>
                      <a:pt x="96" y="236"/>
                    </a:lnTo>
                    <a:lnTo>
                      <a:pt x="100" y="236"/>
                    </a:lnTo>
                    <a:lnTo>
                      <a:pt x="100" y="236"/>
                    </a:lnTo>
                    <a:lnTo>
                      <a:pt x="102" y="236"/>
                    </a:lnTo>
                    <a:lnTo>
                      <a:pt x="106" y="236"/>
                    </a:lnTo>
                    <a:lnTo>
                      <a:pt x="106" y="236"/>
                    </a:lnTo>
                    <a:lnTo>
                      <a:pt x="110" y="236"/>
                    </a:lnTo>
                    <a:lnTo>
                      <a:pt x="112" y="236"/>
                    </a:lnTo>
                    <a:lnTo>
                      <a:pt x="114" y="232"/>
                    </a:lnTo>
                    <a:lnTo>
                      <a:pt x="114" y="230"/>
                    </a:lnTo>
                    <a:lnTo>
                      <a:pt x="114" y="230"/>
                    </a:lnTo>
                    <a:lnTo>
                      <a:pt x="114" y="228"/>
                    </a:lnTo>
                    <a:lnTo>
                      <a:pt x="114" y="226"/>
                    </a:lnTo>
                    <a:lnTo>
                      <a:pt x="114" y="224"/>
                    </a:lnTo>
                    <a:lnTo>
                      <a:pt x="116" y="222"/>
                    </a:lnTo>
                    <a:lnTo>
                      <a:pt x="118" y="220"/>
                    </a:lnTo>
                    <a:lnTo>
                      <a:pt x="122" y="218"/>
                    </a:lnTo>
                    <a:lnTo>
                      <a:pt x="124" y="218"/>
                    </a:lnTo>
                    <a:lnTo>
                      <a:pt x="126" y="218"/>
                    </a:lnTo>
                    <a:lnTo>
                      <a:pt x="130" y="218"/>
                    </a:lnTo>
                    <a:lnTo>
                      <a:pt x="132" y="218"/>
                    </a:lnTo>
                    <a:lnTo>
                      <a:pt x="132" y="218"/>
                    </a:lnTo>
                    <a:lnTo>
                      <a:pt x="132" y="222"/>
                    </a:lnTo>
                    <a:lnTo>
                      <a:pt x="132" y="222"/>
                    </a:lnTo>
                    <a:lnTo>
                      <a:pt x="132" y="224"/>
                    </a:lnTo>
                    <a:lnTo>
                      <a:pt x="132" y="224"/>
                    </a:lnTo>
                    <a:lnTo>
                      <a:pt x="138" y="224"/>
                    </a:lnTo>
                    <a:lnTo>
                      <a:pt x="142" y="224"/>
                    </a:lnTo>
                    <a:lnTo>
                      <a:pt x="146" y="224"/>
                    </a:lnTo>
                    <a:lnTo>
                      <a:pt x="150" y="224"/>
                    </a:lnTo>
                    <a:lnTo>
                      <a:pt x="152" y="224"/>
                    </a:lnTo>
                    <a:lnTo>
                      <a:pt x="152" y="224"/>
                    </a:lnTo>
                    <a:lnTo>
                      <a:pt x="152" y="226"/>
                    </a:lnTo>
                    <a:lnTo>
                      <a:pt x="152" y="230"/>
                    </a:lnTo>
                    <a:lnTo>
                      <a:pt x="152" y="234"/>
                    </a:lnTo>
                    <a:lnTo>
                      <a:pt x="152" y="238"/>
                    </a:lnTo>
                    <a:lnTo>
                      <a:pt x="152" y="244"/>
                    </a:lnTo>
                    <a:lnTo>
                      <a:pt x="152" y="250"/>
                    </a:lnTo>
                    <a:lnTo>
                      <a:pt x="152" y="254"/>
                    </a:lnTo>
                    <a:lnTo>
                      <a:pt x="152" y="258"/>
                    </a:lnTo>
                    <a:lnTo>
                      <a:pt x="152" y="264"/>
                    </a:lnTo>
                    <a:lnTo>
                      <a:pt x="152" y="266"/>
                    </a:lnTo>
                    <a:lnTo>
                      <a:pt x="154" y="268"/>
                    </a:lnTo>
                    <a:lnTo>
                      <a:pt x="156" y="270"/>
                    </a:lnTo>
                    <a:lnTo>
                      <a:pt x="158" y="274"/>
                    </a:lnTo>
                    <a:lnTo>
                      <a:pt x="158" y="278"/>
                    </a:lnTo>
                    <a:lnTo>
                      <a:pt x="158" y="280"/>
                    </a:lnTo>
                    <a:lnTo>
                      <a:pt x="158" y="280"/>
                    </a:lnTo>
                    <a:lnTo>
                      <a:pt x="158" y="282"/>
                    </a:lnTo>
                    <a:lnTo>
                      <a:pt x="158" y="284"/>
                    </a:lnTo>
                    <a:lnTo>
                      <a:pt x="158" y="286"/>
                    </a:lnTo>
                    <a:lnTo>
                      <a:pt x="158" y="288"/>
                    </a:lnTo>
                    <a:lnTo>
                      <a:pt x="156" y="288"/>
                    </a:lnTo>
                    <a:lnTo>
                      <a:pt x="158" y="290"/>
                    </a:lnTo>
                    <a:lnTo>
                      <a:pt x="158" y="292"/>
                    </a:lnTo>
                    <a:lnTo>
                      <a:pt x="158" y="294"/>
                    </a:lnTo>
                    <a:lnTo>
                      <a:pt x="158" y="294"/>
                    </a:lnTo>
                    <a:lnTo>
                      <a:pt x="158" y="294"/>
                    </a:lnTo>
                    <a:lnTo>
                      <a:pt x="160" y="294"/>
                    </a:lnTo>
                    <a:lnTo>
                      <a:pt x="162" y="292"/>
                    </a:lnTo>
                    <a:lnTo>
                      <a:pt x="162" y="292"/>
                    </a:lnTo>
                    <a:lnTo>
                      <a:pt x="164" y="292"/>
                    </a:lnTo>
                    <a:lnTo>
                      <a:pt x="166" y="292"/>
                    </a:lnTo>
                    <a:lnTo>
                      <a:pt x="170" y="292"/>
                    </a:lnTo>
                    <a:lnTo>
                      <a:pt x="172" y="292"/>
                    </a:lnTo>
                    <a:lnTo>
                      <a:pt x="176" y="290"/>
                    </a:lnTo>
                    <a:lnTo>
                      <a:pt x="178" y="290"/>
                    </a:lnTo>
                    <a:lnTo>
                      <a:pt x="178" y="290"/>
                    </a:lnTo>
                    <a:lnTo>
                      <a:pt x="180" y="290"/>
                    </a:lnTo>
                    <a:lnTo>
                      <a:pt x="182" y="290"/>
                    </a:lnTo>
                    <a:lnTo>
                      <a:pt x="184" y="290"/>
                    </a:lnTo>
                    <a:lnTo>
                      <a:pt x="184" y="290"/>
                    </a:lnTo>
                    <a:lnTo>
                      <a:pt x="184" y="288"/>
                    </a:lnTo>
                    <a:lnTo>
                      <a:pt x="184" y="288"/>
                    </a:lnTo>
                    <a:lnTo>
                      <a:pt x="186" y="288"/>
                    </a:lnTo>
                    <a:lnTo>
                      <a:pt x="186" y="288"/>
                    </a:lnTo>
                    <a:lnTo>
                      <a:pt x="188" y="290"/>
                    </a:lnTo>
                    <a:lnTo>
                      <a:pt x="188" y="290"/>
                    </a:lnTo>
                    <a:lnTo>
                      <a:pt x="188" y="292"/>
                    </a:lnTo>
                    <a:lnTo>
                      <a:pt x="190" y="292"/>
                    </a:lnTo>
                    <a:lnTo>
                      <a:pt x="192" y="292"/>
                    </a:lnTo>
                    <a:lnTo>
                      <a:pt x="192" y="296"/>
                    </a:lnTo>
                    <a:lnTo>
                      <a:pt x="192" y="296"/>
                    </a:lnTo>
                    <a:lnTo>
                      <a:pt x="190" y="298"/>
                    </a:lnTo>
                    <a:lnTo>
                      <a:pt x="192" y="298"/>
                    </a:lnTo>
                    <a:lnTo>
                      <a:pt x="192" y="298"/>
                    </a:lnTo>
                    <a:lnTo>
                      <a:pt x="194" y="298"/>
                    </a:lnTo>
                    <a:lnTo>
                      <a:pt x="196" y="296"/>
                    </a:lnTo>
                    <a:lnTo>
                      <a:pt x="196" y="296"/>
                    </a:lnTo>
                    <a:lnTo>
                      <a:pt x="198" y="296"/>
                    </a:lnTo>
                    <a:lnTo>
                      <a:pt x="200" y="296"/>
                    </a:lnTo>
                    <a:lnTo>
                      <a:pt x="202" y="296"/>
                    </a:lnTo>
                    <a:lnTo>
                      <a:pt x="204" y="294"/>
                    </a:lnTo>
                    <a:lnTo>
                      <a:pt x="204" y="294"/>
                    </a:lnTo>
                    <a:lnTo>
                      <a:pt x="206" y="294"/>
                    </a:lnTo>
                    <a:lnTo>
                      <a:pt x="206" y="294"/>
                    </a:lnTo>
                    <a:lnTo>
                      <a:pt x="206" y="296"/>
                    </a:lnTo>
                    <a:lnTo>
                      <a:pt x="206" y="298"/>
                    </a:lnTo>
                    <a:lnTo>
                      <a:pt x="206" y="300"/>
                    </a:lnTo>
                    <a:lnTo>
                      <a:pt x="206" y="302"/>
                    </a:lnTo>
                    <a:lnTo>
                      <a:pt x="208" y="302"/>
                    </a:lnTo>
                    <a:lnTo>
                      <a:pt x="208" y="302"/>
                    </a:lnTo>
                    <a:lnTo>
                      <a:pt x="208" y="304"/>
                    </a:lnTo>
                    <a:lnTo>
                      <a:pt x="210" y="304"/>
                    </a:lnTo>
                    <a:lnTo>
                      <a:pt x="214" y="306"/>
                    </a:lnTo>
                    <a:lnTo>
                      <a:pt x="216" y="306"/>
                    </a:lnTo>
                    <a:lnTo>
                      <a:pt x="218" y="306"/>
                    </a:lnTo>
                    <a:lnTo>
                      <a:pt x="218" y="306"/>
                    </a:lnTo>
                    <a:lnTo>
                      <a:pt x="222" y="308"/>
                    </a:lnTo>
                    <a:lnTo>
                      <a:pt x="224" y="308"/>
                    </a:lnTo>
                    <a:lnTo>
                      <a:pt x="226" y="308"/>
                    </a:lnTo>
                    <a:lnTo>
                      <a:pt x="228" y="308"/>
                    </a:lnTo>
                    <a:lnTo>
                      <a:pt x="230" y="308"/>
                    </a:lnTo>
                    <a:lnTo>
                      <a:pt x="230" y="308"/>
                    </a:lnTo>
                    <a:lnTo>
                      <a:pt x="232" y="306"/>
                    </a:lnTo>
                    <a:lnTo>
                      <a:pt x="232" y="306"/>
                    </a:lnTo>
                    <a:lnTo>
                      <a:pt x="232" y="306"/>
                    </a:lnTo>
                    <a:lnTo>
                      <a:pt x="232" y="302"/>
                    </a:lnTo>
                    <a:lnTo>
                      <a:pt x="234" y="302"/>
                    </a:lnTo>
                    <a:lnTo>
                      <a:pt x="234" y="302"/>
                    </a:lnTo>
                    <a:lnTo>
                      <a:pt x="234" y="300"/>
                    </a:lnTo>
                    <a:lnTo>
                      <a:pt x="236" y="302"/>
                    </a:lnTo>
                    <a:lnTo>
                      <a:pt x="236" y="304"/>
                    </a:lnTo>
                    <a:lnTo>
                      <a:pt x="238" y="308"/>
                    </a:lnTo>
                    <a:lnTo>
                      <a:pt x="240" y="310"/>
                    </a:lnTo>
                    <a:lnTo>
                      <a:pt x="240" y="312"/>
                    </a:lnTo>
                    <a:lnTo>
                      <a:pt x="242" y="312"/>
                    </a:lnTo>
                    <a:lnTo>
                      <a:pt x="242" y="314"/>
                    </a:lnTo>
                    <a:lnTo>
                      <a:pt x="244" y="314"/>
                    </a:lnTo>
                    <a:lnTo>
                      <a:pt x="246" y="314"/>
                    </a:lnTo>
                    <a:lnTo>
                      <a:pt x="248" y="314"/>
                    </a:lnTo>
                    <a:lnTo>
                      <a:pt x="252" y="316"/>
                    </a:lnTo>
                    <a:lnTo>
                      <a:pt x="254" y="316"/>
                    </a:lnTo>
                    <a:lnTo>
                      <a:pt x="254" y="318"/>
                    </a:lnTo>
                    <a:lnTo>
                      <a:pt x="254" y="318"/>
                    </a:lnTo>
                    <a:lnTo>
                      <a:pt x="256" y="320"/>
                    </a:lnTo>
                    <a:lnTo>
                      <a:pt x="256" y="322"/>
                    </a:lnTo>
                    <a:lnTo>
                      <a:pt x="256" y="324"/>
                    </a:lnTo>
                    <a:lnTo>
                      <a:pt x="258" y="324"/>
                    </a:lnTo>
                    <a:lnTo>
                      <a:pt x="258" y="324"/>
                    </a:lnTo>
                    <a:lnTo>
                      <a:pt x="260" y="324"/>
                    </a:lnTo>
                    <a:lnTo>
                      <a:pt x="260" y="326"/>
                    </a:lnTo>
                    <a:lnTo>
                      <a:pt x="262" y="328"/>
                    </a:lnTo>
                    <a:lnTo>
                      <a:pt x="262" y="330"/>
                    </a:lnTo>
                    <a:lnTo>
                      <a:pt x="262" y="332"/>
                    </a:lnTo>
                    <a:lnTo>
                      <a:pt x="264" y="332"/>
                    </a:lnTo>
                    <a:lnTo>
                      <a:pt x="264" y="334"/>
                    </a:lnTo>
                    <a:lnTo>
                      <a:pt x="266" y="334"/>
                    </a:lnTo>
                    <a:lnTo>
                      <a:pt x="268" y="332"/>
                    </a:lnTo>
                    <a:lnTo>
                      <a:pt x="270" y="332"/>
                    </a:lnTo>
                    <a:lnTo>
                      <a:pt x="270" y="330"/>
                    </a:lnTo>
                    <a:lnTo>
                      <a:pt x="272" y="330"/>
                    </a:lnTo>
                    <a:lnTo>
                      <a:pt x="272" y="330"/>
                    </a:lnTo>
                    <a:lnTo>
                      <a:pt x="274" y="332"/>
                    </a:lnTo>
                    <a:lnTo>
                      <a:pt x="274" y="332"/>
                    </a:lnTo>
                    <a:lnTo>
                      <a:pt x="274" y="334"/>
                    </a:lnTo>
                    <a:lnTo>
                      <a:pt x="274" y="334"/>
                    </a:lnTo>
                    <a:lnTo>
                      <a:pt x="276" y="334"/>
                    </a:lnTo>
                    <a:lnTo>
                      <a:pt x="276" y="334"/>
                    </a:lnTo>
                    <a:lnTo>
                      <a:pt x="276" y="332"/>
                    </a:lnTo>
                    <a:lnTo>
                      <a:pt x="276" y="330"/>
                    </a:lnTo>
                    <a:lnTo>
                      <a:pt x="276" y="326"/>
                    </a:lnTo>
                    <a:lnTo>
                      <a:pt x="276" y="324"/>
                    </a:lnTo>
                    <a:lnTo>
                      <a:pt x="276" y="320"/>
                    </a:lnTo>
                    <a:lnTo>
                      <a:pt x="276" y="316"/>
                    </a:lnTo>
                    <a:lnTo>
                      <a:pt x="276" y="314"/>
                    </a:lnTo>
                    <a:lnTo>
                      <a:pt x="276" y="312"/>
                    </a:lnTo>
                    <a:lnTo>
                      <a:pt x="276" y="312"/>
                    </a:lnTo>
                    <a:lnTo>
                      <a:pt x="274" y="312"/>
                    </a:lnTo>
                    <a:lnTo>
                      <a:pt x="272" y="312"/>
                    </a:lnTo>
                    <a:lnTo>
                      <a:pt x="272" y="312"/>
                    </a:lnTo>
                    <a:lnTo>
                      <a:pt x="272" y="314"/>
                    </a:lnTo>
                    <a:lnTo>
                      <a:pt x="272" y="314"/>
                    </a:lnTo>
                    <a:lnTo>
                      <a:pt x="272" y="316"/>
                    </a:lnTo>
                    <a:lnTo>
                      <a:pt x="272" y="316"/>
                    </a:lnTo>
                    <a:lnTo>
                      <a:pt x="270" y="316"/>
                    </a:lnTo>
                    <a:lnTo>
                      <a:pt x="268" y="316"/>
                    </a:lnTo>
                    <a:lnTo>
                      <a:pt x="266" y="314"/>
                    </a:lnTo>
                    <a:lnTo>
                      <a:pt x="264" y="314"/>
                    </a:lnTo>
                    <a:lnTo>
                      <a:pt x="264" y="312"/>
                    </a:lnTo>
                    <a:lnTo>
                      <a:pt x="262" y="310"/>
                    </a:lnTo>
                    <a:lnTo>
                      <a:pt x="260" y="310"/>
                    </a:lnTo>
                    <a:lnTo>
                      <a:pt x="256" y="306"/>
                    </a:lnTo>
                    <a:lnTo>
                      <a:pt x="256" y="306"/>
                    </a:lnTo>
                    <a:lnTo>
                      <a:pt x="256" y="304"/>
                    </a:lnTo>
                    <a:lnTo>
                      <a:pt x="254" y="302"/>
                    </a:lnTo>
                    <a:lnTo>
                      <a:pt x="254" y="302"/>
                    </a:lnTo>
                    <a:lnTo>
                      <a:pt x="254" y="300"/>
                    </a:lnTo>
                    <a:lnTo>
                      <a:pt x="254" y="300"/>
                    </a:lnTo>
                    <a:lnTo>
                      <a:pt x="254" y="296"/>
                    </a:lnTo>
                    <a:lnTo>
                      <a:pt x="256" y="292"/>
                    </a:lnTo>
                    <a:lnTo>
                      <a:pt x="256" y="290"/>
                    </a:lnTo>
                    <a:lnTo>
                      <a:pt x="256" y="286"/>
                    </a:lnTo>
                    <a:lnTo>
                      <a:pt x="258" y="284"/>
                    </a:lnTo>
                    <a:lnTo>
                      <a:pt x="258" y="282"/>
                    </a:lnTo>
                    <a:lnTo>
                      <a:pt x="258" y="280"/>
                    </a:lnTo>
                    <a:lnTo>
                      <a:pt x="258" y="278"/>
                    </a:lnTo>
                    <a:lnTo>
                      <a:pt x="258" y="274"/>
                    </a:lnTo>
                    <a:lnTo>
                      <a:pt x="258" y="272"/>
                    </a:lnTo>
                    <a:lnTo>
                      <a:pt x="258" y="270"/>
                    </a:lnTo>
                    <a:lnTo>
                      <a:pt x="258" y="266"/>
                    </a:lnTo>
                    <a:lnTo>
                      <a:pt x="258" y="264"/>
                    </a:lnTo>
                    <a:lnTo>
                      <a:pt x="254" y="260"/>
                    </a:lnTo>
                    <a:lnTo>
                      <a:pt x="254" y="258"/>
                    </a:lnTo>
                    <a:lnTo>
                      <a:pt x="256" y="258"/>
                    </a:lnTo>
                    <a:lnTo>
                      <a:pt x="258" y="256"/>
                    </a:lnTo>
                    <a:lnTo>
                      <a:pt x="260" y="256"/>
                    </a:lnTo>
                    <a:lnTo>
                      <a:pt x="260" y="254"/>
                    </a:lnTo>
                    <a:lnTo>
                      <a:pt x="262" y="252"/>
                    </a:lnTo>
                    <a:lnTo>
                      <a:pt x="262" y="250"/>
                    </a:lnTo>
                    <a:lnTo>
                      <a:pt x="264" y="250"/>
                    </a:lnTo>
                    <a:lnTo>
                      <a:pt x="264" y="248"/>
                    </a:lnTo>
                    <a:lnTo>
                      <a:pt x="262" y="246"/>
                    </a:lnTo>
                    <a:lnTo>
                      <a:pt x="264" y="246"/>
                    </a:lnTo>
                    <a:lnTo>
                      <a:pt x="268" y="244"/>
                    </a:lnTo>
                    <a:lnTo>
                      <a:pt x="272" y="244"/>
                    </a:lnTo>
                    <a:lnTo>
                      <a:pt x="276" y="244"/>
                    </a:lnTo>
                    <a:lnTo>
                      <a:pt x="282" y="242"/>
                    </a:lnTo>
                    <a:lnTo>
                      <a:pt x="286" y="242"/>
                    </a:lnTo>
                    <a:lnTo>
                      <a:pt x="290" y="240"/>
                    </a:lnTo>
                    <a:lnTo>
                      <a:pt x="292" y="240"/>
                    </a:lnTo>
                    <a:lnTo>
                      <a:pt x="292" y="238"/>
                    </a:lnTo>
                    <a:lnTo>
                      <a:pt x="290" y="236"/>
                    </a:lnTo>
                    <a:lnTo>
                      <a:pt x="290" y="234"/>
                    </a:lnTo>
                    <a:lnTo>
                      <a:pt x="288" y="230"/>
                    </a:lnTo>
                    <a:lnTo>
                      <a:pt x="286" y="228"/>
                    </a:lnTo>
                    <a:lnTo>
                      <a:pt x="286" y="226"/>
                    </a:lnTo>
                    <a:lnTo>
                      <a:pt x="286" y="222"/>
                    </a:lnTo>
                    <a:lnTo>
                      <a:pt x="284" y="220"/>
                    </a:lnTo>
                    <a:lnTo>
                      <a:pt x="284" y="218"/>
                    </a:lnTo>
                    <a:lnTo>
                      <a:pt x="282" y="218"/>
                    </a:lnTo>
                    <a:lnTo>
                      <a:pt x="280" y="216"/>
                    </a:lnTo>
                    <a:lnTo>
                      <a:pt x="278" y="214"/>
                    </a:lnTo>
                    <a:lnTo>
                      <a:pt x="276" y="212"/>
                    </a:lnTo>
                    <a:lnTo>
                      <a:pt x="274" y="208"/>
                    </a:lnTo>
                    <a:lnTo>
                      <a:pt x="274" y="206"/>
                    </a:lnTo>
                    <a:lnTo>
                      <a:pt x="272" y="204"/>
                    </a:lnTo>
                    <a:lnTo>
                      <a:pt x="272" y="202"/>
                    </a:lnTo>
                    <a:lnTo>
                      <a:pt x="272" y="200"/>
                    </a:lnTo>
                    <a:lnTo>
                      <a:pt x="274" y="198"/>
                    </a:lnTo>
                    <a:lnTo>
                      <a:pt x="274" y="196"/>
                    </a:lnTo>
                    <a:lnTo>
                      <a:pt x="274" y="194"/>
                    </a:lnTo>
                    <a:lnTo>
                      <a:pt x="274" y="192"/>
                    </a:lnTo>
                    <a:lnTo>
                      <a:pt x="272" y="190"/>
                    </a:lnTo>
                    <a:lnTo>
                      <a:pt x="272" y="188"/>
                    </a:lnTo>
                    <a:lnTo>
                      <a:pt x="272" y="186"/>
                    </a:lnTo>
                    <a:lnTo>
                      <a:pt x="270" y="184"/>
                    </a:lnTo>
                    <a:lnTo>
                      <a:pt x="270" y="182"/>
                    </a:lnTo>
                    <a:lnTo>
                      <a:pt x="270" y="180"/>
                    </a:lnTo>
                    <a:lnTo>
                      <a:pt x="270" y="178"/>
                    </a:lnTo>
                    <a:lnTo>
                      <a:pt x="272" y="174"/>
                    </a:lnTo>
                    <a:lnTo>
                      <a:pt x="272" y="174"/>
                    </a:lnTo>
                    <a:lnTo>
                      <a:pt x="272" y="170"/>
                    </a:lnTo>
                    <a:lnTo>
                      <a:pt x="270" y="168"/>
                    </a:lnTo>
                    <a:lnTo>
                      <a:pt x="268" y="164"/>
                    </a:lnTo>
                    <a:lnTo>
                      <a:pt x="268" y="162"/>
                    </a:lnTo>
                    <a:lnTo>
                      <a:pt x="268" y="160"/>
                    </a:lnTo>
                    <a:lnTo>
                      <a:pt x="268" y="156"/>
                    </a:lnTo>
                    <a:lnTo>
                      <a:pt x="268" y="154"/>
                    </a:lnTo>
                    <a:lnTo>
                      <a:pt x="268" y="152"/>
                    </a:lnTo>
                    <a:lnTo>
                      <a:pt x="268" y="150"/>
                    </a:lnTo>
                    <a:lnTo>
                      <a:pt x="268" y="148"/>
                    </a:lnTo>
                    <a:lnTo>
                      <a:pt x="268" y="146"/>
                    </a:lnTo>
                    <a:lnTo>
                      <a:pt x="266" y="144"/>
                    </a:lnTo>
                    <a:lnTo>
                      <a:pt x="266" y="144"/>
                    </a:lnTo>
                    <a:lnTo>
                      <a:pt x="266" y="144"/>
                    </a:lnTo>
                    <a:lnTo>
                      <a:pt x="266" y="142"/>
                    </a:lnTo>
                    <a:lnTo>
                      <a:pt x="264" y="142"/>
                    </a:lnTo>
                    <a:lnTo>
                      <a:pt x="264" y="142"/>
                    </a:lnTo>
                    <a:lnTo>
                      <a:pt x="264" y="140"/>
                    </a:lnTo>
                    <a:lnTo>
                      <a:pt x="264" y="138"/>
                    </a:lnTo>
                    <a:lnTo>
                      <a:pt x="264" y="136"/>
                    </a:lnTo>
                    <a:lnTo>
                      <a:pt x="264" y="136"/>
                    </a:lnTo>
                    <a:lnTo>
                      <a:pt x="266" y="136"/>
                    </a:lnTo>
                    <a:lnTo>
                      <a:pt x="268" y="134"/>
                    </a:lnTo>
                    <a:lnTo>
                      <a:pt x="268" y="134"/>
                    </a:lnTo>
                    <a:lnTo>
                      <a:pt x="268" y="132"/>
                    </a:lnTo>
                    <a:lnTo>
                      <a:pt x="268" y="130"/>
                    </a:lnTo>
                    <a:lnTo>
                      <a:pt x="268" y="128"/>
                    </a:lnTo>
                    <a:lnTo>
                      <a:pt x="268" y="126"/>
                    </a:lnTo>
                    <a:lnTo>
                      <a:pt x="268" y="124"/>
                    </a:lnTo>
                    <a:lnTo>
                      <a:pt x="270" y="124"/>
                    </a:lnTo>
                    <a:lnTo>
                      <a:pt x="270" y="122"/>
                    </a:lnTo>
                    <a:lnTo>
                      <a:pt x="272" y="120"/>
                    </a:lnTo>
                    <a:lnTo>
                      <a:pt x="272" y="120"/>
                    </a:lnTo>
                    <a:lnTo>
                      <a:pt x="274" y="120"/>
                    </a:lnTo>
                    <a:lnTo>
                      <a:pt x="274" y="118"/>
                    </a:lnTo>
                    <a:lnTo>
                      <a:pt x="274" y="118"/>
                    </a:lnTo>
                    <a:lnTo>
                      <a:pt x="274" y="114"/>
                    </a:lnTo>
                    <a:lnTo>
                      <a:pt x="274" y="112"/>
                    </a:lnTo>
                    <a:lnTo>
                      <a:pt x="274" y="110"/>
                    </a:lnTo>
                    <a:lnTo>
                      <a:pt x="274" y="108"/>
                    </a:lnTo>
                    <a:lnTo>
                      <a:pt x="276" y="106"/>
                    </a:lnTo>
                    <a:lnTo>
                      <a:pt x="276" y="104"/>
                    </a:lnTo>
                    <a:lnTo>
                      <a:pt x="276" y="102"/>
                    </a:lnTo>
                    <a:lnTo>
                      <a:pt x="276" y="96"/>
                    </a:lnTo>
                    <a:lnTo>
                      <a:pt x="276" y="96"/>
                    </a:lnTo>
                    <a:lnTo>
                      <a:pt x="276" y="92"/>
                    </a:lnTo>
                    <a:lnTo>
                      <a:pt x="278" y="92"/>
                    </a:lnTo>
                    <a:lnTo>
                      <a:pt x="278" y="92"/>
                    </a:lnTo>
                    <a:lnTo>
                      <a:pt x="278" y="90"/>
                    </a:lnTo>
                    <a:lnTo>
                      <a:pt x="280" y="86"/>
                    </a:lnTo>
                    <a:lnTo>
                      <a:pt x="280" y="86"/>
                    </a:lnTo>
                    <a:lnTo>
                      <a:pt x="280" y="82"/>
                    </a:lnTo>
                    <a:lnTo>
                      <a:pt x="280" y="80"/>
                    </a:lnTo>
                    <a:lnTo>
                      <a:pt x="280" y="80"/>
                    </a:lnTo>
                    <a:lnTo>
                      <a:pt x="282" y="78"/>
                    </a:lnTo>
                    <a:lnTo>
                      <a:pt x="284" y="76"/>
                    </a:lnTo>
                    <a:lnTo>
                      <a:pt x="284" y="74"/>
                    </a:lnTo>
                    <a:lnTo>
                      <a:pt x="286" y="72"/>
                    </a:lnTo>
                    <a:lnTo>
                      <a:pt x="288" y="72"/>
                    </a:lnTo>
                    <a:lnTo>
                      <a:pt x="288" y="72"/>
                    </a:lnTo>
                    <a:lnTo>
                      <a:pt x="296" y="64"/>
                    </a:lnTo>
                    <a:lnTo>
                      <a:pt x="300" y="60"/>
                    </a:lnTo>
                    <a:lnTo>
                      <a:pt x="300" y="58"/>
                    </a:lnTo>
                    <a:lnTo>
                      <a:pt x="300" y="56"/>
                    </a:lnTo>
                    <a:lnTo>
                      <a:pt x="302" y="56"/>
                    </a:lnTo>
                    <a:lnTo>
                      <a:pt x="300" y="5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1" name="Freeform 193"/>
              <p:cNvSpPr>
                <a:spLocks/>
              </p:cNvSpPr>
              <p:nvPr/>
            </p:nvSpPr>
            <p:spPr bwMode="auto">
              <a:xfrm>
                <a:off x="3655" y="1167"/>
                <a:ext cx="94" cy="44"/>
              </a:xfrm>
              <a:custGeom>
                <a:avLst/>
                <a:gdLst>
                  <a:gd name="T0" fmla="*/ 90 w 94"/>
                  <a:gd name="T1" fmla="*/ 22 h 44"/>
                  <a:gd name="T2" fmla="*/ 86 w 94"/>
                  <a:gd name="T3" fmla="*/ 20 h 44"/>
                  <a:gd name="T4" fmla="*/ 82 w 94"/>
                  <a:gd name="T5" fmla="*/ 18 h 44"/>
                  <a:gd name="T6" fmla="*/ 82 w 94"/>
                  <a:gd name="T7" fmla="*/ 18 h 44"/>
                  <a:gd name="T8" fmla="*/ 78 w 94"/>
                  <a:gd name="T9" fmla="*/ 18 h 44"/>
                  <a:gd name="T10" fmla="*/ 76 w 94"/>
                  <a:gd name="T11" fmla="*/ 16 h 44"/>
                  <a:gd name="T12" fmla="*/ 78 w 94"/>
                  <a:gd name="T13" fmla="*/ 14 h 44"/>
                  <a:gd name="T14" fmla="*/ 74 w 94"/>
                  <a:gd name="T15" fmla="*/ 14 h 44"/>
                  <a:gd name="T16" fmla="*/ 66 w 94"/>
                  <a:gd name="T17" fmla="*/ 12 h 44"/>
                  <a:gd name="T18" fmla="*/ 68 w 94"/>
                  <a:gd name="T19" fmla="*/ 14 h 44"/>
                  <a:gd name="T20" fmla="*/ 64 w 94"/>
                  <a:gd name="T21" fmla="*/ 16 h 44"/>
                  <a:gd name="T22" fmla="*/ 60 w 94"/>
                  <a:gd name="T23" fmla="*/ 14 h 44"/>
                  <a:gd name="T24" fmla="*/ 56 w 94"/>
                  <a:gd name="T25" fmla="*/ 12 h 44"/>
                  <a:gd name="T26" fmla="*/ 58 w 94"/>
                  <a:gd name="T27" fmla="*/ 10 h 44"/>
                  <a:gd name="T28" fmla="*/ 60 w 94"/>
                  <a:gd name="T29" fmla="*/ 8 h 44"/>
                  <a:gd name="T30" fmla="*/ 54 w 94"/>
                  <a:gd name="T31" fmla="*/ 8 h 44"/>
                  <a:gd name="T32" fmla="*/ 52 w 94"/>
                  <a:gd name="T33" fmla="*/ 6 h 44"/>
                  <a:gd name="T34" fmla="*/ 46 w 94"/>
                  <a:gd name="T35" fmla="*/ 4 h 44"/>
                  <a:gd name="T36" fmla="*/ 44 w 94"/>
                  <a:gd name="T37" fmla="*/ 2 h 44"/>
                  <a:gd name="T38" fmla="*/ 40 w 94"/>
                  <a:gd name="T39" fmla="*/ 2 h 44"/>
                  <a:gd name="T40" fmla="*/ 38 w 94"/>
                  <a:gd name="T41" fmla="*/ 4 h 44"/>
                  <a:gd name="T42" fmla="*/ 34 w 94"/>
                  <a:gd name="T43" fmla="*/ 4 h 44"/>
                  <a:gd name="T44" fmla="*/ 34 w 94"/>
                  <a:gd name="T45" fmla="*/ 2 h 44"/>
                  <a:gd name="T46" fmla="*/ 30 w 94"/>
                  <a:gd name="T47" fmla="*/ 0 h 44"/>
                  <a:gd name="T48" fmla="*/ 32 w 94"/>
                  <a:gd name="T49" fmla="*/ 2 h 44"/>
                  <a:gd name="T50" fmla="*/ 26 w 94"/>
                  <a:gd name="T51" fmla="*/ 4 h 44"/>
                  <a:gd name="T52" fmla="*/ 20 w 94"/>
                  <a:gd name="T53" fmla="*/ 6 h 44"/>
                  <a:gd name="T54" fmla="*/ 18 w 94"/>
                  <a:gd name="T55" fmla="*/ 8 h 44"/>
                  <a:gd name="T56" fmla="*/ 16 w 94"/>
                  <a:gd name="T57" fmla="*/ 8 h 44"/>
                  <a:gd name="T58" fmla="*/ 12 w 94"/>
                  <a:gd name="T59" fmla="*/ 12 h 44"/>
                  <a:gd name="T60" fmla="*/ 8 w 94"/>
                  <a:gd name="T61" fmla="*/ 12 h 44"/>
                  <a:gd name="T62" fmla="*/ 4 w 94"/>
                  <a:gd name="T63" fmla="*/ 14 h 44"/>
                  <a:gd name="T64" fmla="*/ 2 w 94"/>
                  <a:gd name="T65" fmla="*/ 14 h 44"/>
                  <a:gd name="T66" fmla="*/ 0 w 94"/>
                  <a:gd name="T67" fmla="*/ 14 h 44"/>
                  <a:gd name="T68" fmla="*/ 2 w 94"/>
                  <a:gd name="T69" fmla="*/ 16 h 44"/>
                  <a:gd name="T70" fmla="*/ 6 w 94"/>
                  <a:gd name="T71" fmla="*/ 20 h 44"/>
                  <a:gd name="T72" fmla="*/ 6 w 94"/>
                  <a:gd name="T73" fmla="*/ 22 h 44"/>
                  <a:gd name="T74" fmla="*/ 6 w 94"/>
                  <a:gd name="T75" fmla="*/ 24 h 44"/>
                  <a:gd name="T76" fmla="*/ 10 w 94"/>
                  <a:gd name="T77" fmla="*/ 30 h 44"/>
                  <a:gd name="T78" fmla="*/ 14 w 94"/>
                  <a:gd name="T79" fmla="*/ 34 h 44"/>
                  <a:gd name="T80" fmla="*/ 18 w 94"/>
                  <a:gd name="T81" fmla="*/ 36 h 44"/>
                  <a:gd name="T82" fmla="*/ 22 w 94"/>
                  <a:gd name="T83" fmla="*/ 38 h 44"/>
                  <a:gd name="T84" fmla="*/ 26 w 94"/>
                  <a:gd name="T85" fmla="*/ 40 h 44"/>
                  <a:gd name="T86" fmla="*/ 32 w 94"/>
                  <a:gd name="T87" fmla="*/ 44 h 44"/>
                  <a:gd name="T88" fmla="*/ 36 w 94"/>
                  <a:gd name="T89" fmla="*/ 44 h 44"/>
                  <a:gd name="T90" fmla="*/ 40 w 94"/>
                  <a:gd name="T91" fmla="*/ 40 h 44"/>
                  <a:gd name="T92" fmla="*/ 42 w 94"/>
                  <a:gd name="T93" fmla="*/ 36 h 44"/>
                  <a:gd name="T94" fmla="*/ 44 w 94"/>
                  <a:gd name="T95" fmla="*/ 36 h 44"/>
                  <a:gd name="T96" fmla="*/ 50 w 94"/>
                  <a:gd name="T97" fmla="*/ 38 h 44"/>
                  <a:gd name="T98" fmla="*/ 58 w 94"/>
                  <a:gd name="T99" fmla="*/ 40 h 44"/>
                  <a:gd name="T100" fmla="*/ 62 w 94"/>
                  <a:gd name="T101" fmla="*/ 40 h 44"/>
                  <a:gd name="T102" fmla="*/ 66 w 94"/>
                  <a:gd name="T103" fmla="*/ 42 h 44"/>
                  <a:gd name="T104" fmla="*/ 68 w 94"/>
                  <a:gd name="T105" fmla="*/ 42 h 44"/>
                  <a:gd name="T106" fmla="*/ 72 w 94"/>
                  <a:gd name="T107" fmla="*/ 38 h 44"/>
                  <a:gd name="T108" fmla="*/ 80 w 94"/>
                  <a:gd name="T109" fmla="*/ 38 h 44"/>
                  <a:gd name="T110" fmla="*/ 82 w 94"/>
                  <a:gd name="T111" fmla="*/ 36 h 44"/>
                  <a:gd name="T112" fmla="*/ 84 w 94"/>
                  <a:gd name="T113" fmla="*/ 32 h 44"/>
                  <a:gd name="T114" fmla="*/ 88 w 94"/>
                  <a:gd name="T115" fmla="*/ 30 h 44"/>
                  <a:gd name="T116" fmla="*/ 90 w 94"/>
                  <a:gd name="T117" fmla="*/ 28 h 44"/>
                  <a:gd name="T118" fmla="*/ 92 w 94"/>
                  <a:gd name="T119"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 h="44">
                    <a:moveTo>
                      <a:pt x="92" y="26"/>
                    </a:moveTo>
                    <a:lnTo>
                      <a:pt x="92" y="26"/>
                    </a:lnTo>
                    <a:lnTo>
                      <a:pt x="90" y="22"/>
                    </a:lnTo>
                    <a:lnTo>
                      <a:pt x="90" y="22"/>
                    </a:lnTo>
                    <a:lnTo>
                      <a:pt x="90" y="22"/>
                    </a:lnTo>
                    <a:lnTo>
                      <a:pt x="90" y="20"/>
                    </a:lnTo>
                    <a:lnTo>
                      <a:pt x="88" y="20"/>
                    </a:lnTo>
                    <a:lnTo>
                      <a:pt x="86" y="20"/>
                    </a:lnTo>
                    <a:lnTo>
                      <a:pt x="86" y="20"/>
                    </a:lnTo>
                    <a:lnTo>
                      <a:pt x="84" y="20"/>
                    </a:lnTo>
                    <a:lnTo>
                      <a:pt x="84" y="20"/>
                    </a:lnTo>
                    <a:lnTo>
                      <a:pt x="82" y="18"/>
                    </a:lnTo>
                    <a:lnTo>
                      <a:pt x="82" y="18"/>
                    </a:lnTo>
                    <a:lnTo>
                      <a:pt x="82" y="18"/>
                    </a:lnTo>
                    <a:lnTo>
                      <a:pt x="82" y="18"/>
                    </a:lnTo>
                    <a:lnTo>
                      <a:pt x="82" y="18"/>
                    </a:lnTo>
                    <a:lnTo>
                      <a:pt x="82" y="18"/>
                    </a:lnTo>
                    <a:lnTo>
                      <a:pt x="80" y="20"/>
                    </a:lnTo>
                    <a:lnTo>
                      <a:pt x="78" y="18"/>
                    </a:lnTo>
                    <a:lnTo>
                      <a:pt x="78" y="18"/>
                    </a:lnTo>
                    <a:lnTo>
                      <a:pt x="78" y="18"/>
                    </a:lnTo>
                    <a:lnTo>
                      <a:pt x="76" y="16"/>
                    </a:lnTo>
                    <a:lnTo>
                      <a:pt x="76" y="16"/>
                    </a:lnTo>
                    <a:lnTo>
                      <a:pt x="76" y="16"/>
                    </a:lnTo>
                    <a:lnTo>
                      <a:pt x="76" y="16"/>
                    </a:lnTo>
                    <a:lnTo>
                      <a:pt x="78" y="16"/>
                    </a:lnTo>
                    <a:lnTo>
                      <a:pt x="78" y="14"/>
                    </a:lnTo>
                    <a:lnTo>
                      <a:pt x="78" y="14"/>
                    </a:lnTo>
                    <a:lnTo>
                      <a:pt x="78" y="14"/>
                    </a:lnTo>
                    <a:lnTo>
                      <a:pt x="76" y="14"/>
                    </a:lnTo>
                    <a:lnTo>
                      <a:pt x="76" y="14"/>
                    </a:lnTo>
                    <a:lnTo>
                      <a:pt x="74" y="14"/>
                    </a:lnTo>
                    <a:lnTo>
                      <a:pt x="74" y="14"/>
                    </a:lnTo>
                    <a:lnTo>
                      <a:pt x="70" y="12"/>
                    </a:lnTo>
                    <a:lnTo>
                      <a:pt x="68" y="12"/>
                    </a:lnTo>
                    <a:lnTo>
                      <a:pt x="66" y="12"/>
                    </a:lnTo>
                    <a:lnTo>
                      <a:pt x="66" y="12"/>
                    </a:lnTo>
                    <a:lnTo>
                      <a:pt x="66" y="12"/>
                    </a:lnTo>
                    <a:lnTo>
                      <a:pt x="68" y="14"/>
                    </a:lnTo>
                    <a:lnTo>
                      <a:pt x="68" y="14"/>
                    </a:lnTo>
                    <a:lnTo>
                      <a:pt x="66" y="16"/>
                    </a:lnTo>
                    <a:lnTo>
                      <a:pt x="66" y="16"/>
                    </a:lnTo>
                    <a:lnTo>
                      <a:pt x="64" y="16"/>
                    </a:lnTo>
                    <a:lnTo>
                      <a:pt x="64" y="16"/>
                    </a:lnTo>
                    <a:lnTo>
                      <a:pt x="64" y="16"/>
                    </a:lnTo>
                    <a:lnTo>
                      <a:pt x="62" y="16"/>
                    </a:lnTo>
                    <a:lnTo>
                      <a:pt x="62" y="16"/>
                    </a:lnTo>
                    <a:lnTo>
                      <a:pt x="60" y="14"/>
                    </a:lnTo>
                    <a:lnTo>
                      <a:pt x="58" y="12"/>
                    </a:lnTo>
                    <a:lnTo>
                      <a:pt x="58" y="12"/>
                    </a:lnTo>
                    <a:lnTo>
                      <a:pt x="58" y="12"/>
                    </a:lnTo>
                    <a:lnTo>
                      <a:pt x="56" y="12"/>
                    </a:lnTo>
                    <a:lnTo>
                      <a:pt x="56" y="12"/>
                    </a:lnTo>
                    <a:lnTo>
                      <a:pt x="56" y="10"/>
                    </a:lnTo>
                    <a:lnTo>
                      <a:pt x="58" y="10"/>
                    </a:lnTo>
                    <a:lnTo>
                      <a:pt x="58" y="10"/>
                    </a:lnTo>
                    <a:lnTo>
                      <a:pt x="58" y="10"/>
                    </a:lnTo>
                    <a:lnTo>
                      <a:pt x="58" y="10"/>
                    </a:lnTo>
                    <a:lnTo>
                      <a:pt x="60" y="8"/>
                    </a:lnTo>
                    <a:lnTo>
                      <a:pt x="60" y="8"/>
                    </a:lnTo>
                    <a:lnTo>
                      <a:pt x="58" y="8"/>
                    </a:lnTo>
                    <a:lnTo>
                      <a:pt x="58" y="8"/>
                    </a:lnTo>
                    <a:lnTo>
                      <a:pt x="54" y="8"/>
                    </a:lnTo>
                    <a:lnTo>
                      <a:pt x="54" y="8"/>
                    </a:lnTo>
                    <a:lnTo>
                      <a:pt x="54" y="8"/>
                    </a:lnTo>
                    <a:lnTo>
                      <a:pt x="52" y="8"/>
                    </a:lnTo>
                    <a:lnTo>
                      <a:pt x="52" y="6"/>
                    </a:lnTo>
                    <a:lnTo>
                      <a:pt x="52" y="6"/>
                    </a:lnTo>
                    <a:lnTo>
                      <a:pt x="50" y="6"/>
                    </a:lnTo>
                    <a:lnTo>
                      <a:pt x="48" y="6"/>
                    </a:lnTo>
                    <a:lnTo>
                      <a:pt x="46" y="4"/>
                    </a:lnTo>
                    <a:lnTo>
                      <a:pt x="46" y="4"/>
                    </a:lnTo>
                    <a:lnTo>
                      <a:pt x="44" y="4"/>
                    </a:lnTo>
                    <a:lnTo>
                      <a:pt x="44" y="4"/>
                    </a:lnTo>
                    <a:lnTo>
                      <a:pt x="44" y="4"/>
                    </a:lnTo>
                    <a:lnTo>
                      <a:pt x="44" y="2"/>
                    </a:lnTo>
                    <a:lnTo>
                      <a:pt x="42" y="2"/>
                    </a:lnTo>
                    <a:lnTo>
                      <a:pt x="40" y="2"/>
                    </a:lnTo>
                    <a:lnTo>
                      <a:pt x="40" y="2"/>
                    </a:lnTo>
                    <a:lnTo>
                      <a:pt x="40" y="2"/>
                    </a:lnTo>
                    <a:lnTo>
                      <a:pt x="40" y="4"/>
                    </a:lnTo>
                    <a:lnTo>
                      <a:pt x="38" y="4"/>
                    </a:lnTo>
                    <a:lnTo>
                      <a:pt x="38" y="4"/>
                    </a:lnTo>
                    <a:lnTo>
                      <a:pt x="38" y="4"/>
                    </a:lnTo>
                    <a:lnTo>
                      <a:pt x="36" y="4"/>
                    </a:lnTo>
                    <a:lnTo>
                      <a:pt x="36" y="4"/>
                    </a:lnTo>
                    <a:lnTo>
                      <a:pt x="36" y="4"/>
                    </a:lnTo>
                    <a:lnTo>
                      <a:pt x="34" y="4"/>
                    </a:lnTo>
                    <a:lnTo>
                      <a:pt x="34" y="2"/>
                    </a:lnTo>
                    <a:lnTo>
                      <a:pt x="34" y="2"/>
                    </a:lnTo>
                    <a:lnTo>
                      <a:pt x="34" y="2"/>
                    </a:lnTo>
                    <a:lnTo>
                      <a:pt x="34" y="2"/>
                    </a:lnTo>
                    <a:lnTo>
                      <a:pt x="34" y="2"/>
                    </a:lnTo>
                    <a:lnTo>
                      <a:pt x="32" y="0"/>
                    </a:lnTo>
                    <a:lnTo>
                      <a:pt x="30" y="0"/>
                    </a:lnTo>
                    <a:lnTo>
                      <a:pt x="30" y="0"/>
                    </a:lnTo>
                    <a:lnTo>
                      <a:pt x="30" y="2"/>
                    </a:lnTo>
                    <a:lnTo>
                      <a:pt x="30" y="2"/>
                    </a:lnTo>
                    <a:lnTo>
                      <a:pt x="30" y="2"/>
                    </a:lnTo>
                    <a:lnTo>
                      <a:pt x="32" y="2"/>
                    </a:lnTo>
                    <a:lnTo>
                      <a:pt x="32" y="4"/>
                    </a:lnTo>
                    <a:lnTo>
                      <a:pt x="30" y="4"/>
                    </a:lnTo>
                    <a:lnTo>
                      <a:pt x="28" y="4"/>
                    </a:lnTo>
                    <a:lnTo>
                      <a:pt x="26" y="4"/>
                    </a:lnTo>
                    <a:lnTo>
                      <a:pt x="24" y="6"/>
                    </a:lnTo>
                    <a:lnTo>
                      <a:pt x="22" y="6"/>
                    </a:lnTo>
                    <a:lnTo>
                      <a:pt x="20" y="6"/>
                    </a:lnTo>
                    <a:lnTo>
                      <a:pt x="20" y="6"/>
                    </a:lnTo>
                    <a:lnTo>
                      <a:pt x="20" y="8"/>
                    </a:lnTo>
                    <a:lnTo>
                      <a:pt x="18" y="8"/>
                    </a:lnTo>
                    <a:lnTo>
                      <a:pt x="18" y="8"/>
                    </a:lnTo>
                    <a:lnTo>
                      <a:pt x="18" y="8"/>
                    </a:lnTo>
                    <a:lnTo>
                      <a:pt x="18" y="8"/>
                    </a:lnTo>
                    <a:lnTo>
                      <a:pt x="16" y="8"/>
                    </a:lnTo>
                    <a:lnTo>
                      <a:pt x="16" y="8"/>
                    </a:lnTo>
                    <a:lnTo>
                      <a:pt x="16" y="8"/>
                    </a:lnTo>
                    <a:lnTo>
                      <a:pt x="16" y="10"/>
                    </a:lnTo>
                    <a:lnTo>
                      <a:pt x="12" y="10"/>
                    </a:lnTo>
                    <a:lnTo>
                      <a:pt x="12" y="10"/>
                    </a:lnTo>
                    <a:lnTo>
                      <a:pt x="12" y="12"/>
                    </a:lnTo>
                    <a:lnTo>
                      <a:pt x="12" y="12"/>
                    </a:lnTo>
                    <a:lnTo>
                      <a:pt x="10" y="12"/>
                    </a:lnTo>
                    <a:lnTo>
                      <a:pt x="10" y="12"/>
                    </a:lnTo>
                    <a:lnTo>
                      <a:pt x="8" y="12"/>
                    </a:lnTo>
                    <a:lnTo>
                      <a:pt x="8" y="12"/>
                    </a:lnTo>
                    <a:lnTo>
                      <a:pt x="6" y="12"/>
                    </a:lnTo>
                    <a:lnTo>
                      <a:pt x="6" y="12"/>
                    </a:lnTo>
                    <a:lnTo>
                      <a:pt x="4" y="14"/>
                    </a:lnTo>
                    <a:lnTo>
                      <a:pt x="4" y="16"/>
                    </a:lnTo>
                    <a:lnTo>
                      <a:pt x="2" y="16"/>
                    </a:lnTo>
                    <a:lnTo>
                      <a:pt x="2" y="14"/>
                    </a:lnTo>
                    <a:lnTo>
                      <a:pt x="2" y="14"/>
                    </a:lnTo>
                    <a:lnTo>
                      <a:pt x="0" y="14"/>
                    </a:lnTo>
                    <a:lnTo>
                      <a:pt x="0" y="14"/>
                    </a:lnTo>
                    <a:lnTo>
                      <a:pt x="0" y="14"/>
                    </a:lnTo>
                    <a:lnTo>
                      <a:pt x="0" y="14"/>
                    </a:lnTo>
                    <a:lnTo>
                      <a:pt x="0" y="14"/>
                    </a:lnTo>
                    <a:lnTo>
                      <a:pt x="2" y="16"/>
                    </a:lnTo>
                    <a:lnTo>
                      <a:pt x="2" y="16"/>
                    </a:lnTo>
                    <a:lnTo>
                      <a:pt x="2" y="16"/>
                    </a:lnTo>
                    <a:lnTo>
                      <a:pt x="2" y="18"/>
                    </a:lnTo>
                    <a:lnTo>
                      <a:pt x="4" y="18"/>
                    </a:lnTo>
                    <a:lnTo>
                      <a:pt x="6" y="20"/>
                    </a:lnTo>
                    <a:lnTo>
                      <a:pt x="6" y="20"/>
                    </a:lnTo>
                    <a:lnTo>
                      <a:pt x="6" y="20"/>
                    </a:lnTo>
                    <a:lnTo>
                      <a:pt x="6" y="22"/>
                    </a:lnTo>
                    <a:lnTo>
                      <a:pt x="6" y="22"/>
                    </a:lnTo>
                    <a:lnTo>
                      <a:pt x="6" y="22"/>
                    </a:lnTo>
                    <a:lnTo>
                      <a:pt x="4" y="24"/>
                    </a:lnTo>
                    <a:lnTo>
                      <a:pt x="4" y="24"/>
                    </a:lnTo>
                    <a:lnTo>
                      <a:pt x="6" y="24"/>
                    </a:lnTo>
                    <a:lnTo>
                      <a:pt x="6" y="24"/>
                    </a:lnTo>
                    <a:lnTo>
                      <a:pt x="6" y="26"/>
                    </a:lnTo>
                    <a:lnTo>
                      <a:pt x="8" y="28"/>
                    </a:lnTo>
                    <a:lnTo>
                      <a:pt x="8" y="28"/>
                    </a:lnTo>
                    <a:lnTo>
                      <a:pt x="10" y="30"/>
                    </a:lnTo>
                    <a:lnTo>
                      <a:pt x="10" y="30"/>
                    </a:lnTo>
                    <a:lnTo>
                      <a:pt x="12" y="30"/>
                    </a:lnTo>
                    <a:lnTo>
                      <a:pt x="14" y="32"/>
                    </a:lnTo>
                    <a:lnTo>
                      <a:pt x="14" y="34"/>
                    </a:lnTo>
                    <a:lnTo>
                      <a:pt x="16" y="34"/>
                    </a:lnTo>
                    <a:lnTo>
                      <a:pt x="16" y="34"/>
                    </a:lnTo>
                    <a:lnTo>
                      <a:pt x="18" y="36"/>
                    </a:lnTo>
                    <a:lnTo>
                      <a:pt x="18" y="36"/>
                    </a:lnTo>
                    <a:lnTo>
                      <a:pt x="18" y="36"/>
                    </a:lnTo>
                    <a:lnTo>
                      <a:pt x="20" y="36"/>
                    </a:lnTo>
                    <a:lnTo>
                      <a:pt x="20" y="36"/>
                    </a:lnTo>
                    <a:lnTo>
                      <a:pt x="22" y="38"/>
                    </a:lnTo>
                    <a:lnTo>
                      <a:pt x="24" y="40"/>
                    </a:lnTo>
                    <a:lnTo>
                      <a:pt x="24" y="40"/>
                    </a:lnTo>
                    <a:lnTo>
                      <a:pt x="24" y="40"/>
                    </a:lnTo>
                    <a:lnTo>
                      <a:pt x="26" y="40"/>
                    </a:lnTo>
                    <a:lnTo>
                      <a:pt x="26" y="42"/>
                    </a:lnTo>
                    <a:lnTo>
                      <a:pt x="28" y="42"/>
                    </a:lnTo>
                    <a:lnTo>
                      <a:pt x="30" y="44"/>
                    </a:lnTo>
                    <a:lnTo>
                      <a:pt x="32" y="44"/>
                    </a:lnTo>
                    <a:lnTo>
                      <a:pt x="32" y="42"/>
                    </a:lnTo>
                    <a:lnTo>
                      <a:pt x="34" y="42"/>
                    </a:lnTo>
                    <a:lnTo>
                      <a:pt x="34" y="42"/>
                    </a:lnTo>
                    <a:lnTo>
                      <a:pt x="36" y="44"/>
                    </a:lnTo>
                    <a:lnTo>
                      <a:pt x="36" y="42"/>
                    </a:lnTo>
                    <a:lnTo>
                      <a:pt x="38" y="40"/>
                    </a:lnTo>
                    <a:lnTo>
                      <a:pt x="38" y="40"/>
                    </a:lnTo>
                    <a:lnTo>
                      <a:pt x="40" y="40"/>
                    </a:lnTo>
                    <a:lnTo>
                      <a:pt x="40" y="40"/>
                    </a:lnTo>
                    <a:lnTo>
                      <a:pt x="40" y="36"/>
                    </a:lnTo>
                    <a:lnTo>
                      <a:pt x="40" y="36"/>
                    </a:lnTo>
                    <a:lnTo>
                      <a:pt x="42" y="36"/>
                    </a:lnTo>
                    <a:lnTo>
                      <a:pt x="42" y="36"/>
                    </a:lnTo>
                    <a:lnTo>
                      <a:pt x="42" y="38"/>
                    </a:lnTo>
                    <a:lnTo>
                      <a:pt x="44" y="36"/>
                    </a:lnTo>
                    <a:lnTo>
                      <a:pt x="44" y="36"/>
                    </a:lnTo>
                    <a:lnTo>
                      <a:pt x="44" y="36"/>
                    </a:lnTo>
                    <a:lnTo>
                      <a:pt x="46" y="36"/>
                    </a:lnTo>
                    <a:lnTo>
                      <a:pt x="48" y="38"/>
                    </a:lnTo>
                    <a:lnTo>
                      <a:pt x="50" y="38"/>
                    </a:lnTo>
                    <a:lnTo>
                      <a:pt x="52" y="38"/>
                    </a:lnTo>
                    <a:lnTo>
                      <a:pt x="52" y="38"/>
                    </a:lnTo>
                    <a:lnTo>
                      <a:pt x="56" y="40"/>
                    </a:lnTo>
                    <a:lnTo>
                      <a:pt x="58" y="40"/>
                    </a:lnTo>
                    <a:lnTo>
                      <a:pt x="60" y="40"/>
                    </a:lnTo>
                    <a:lnTo>
                      <a:pt x="60" y="40"/>
                    </a:lnTo>
                    <a:lnTo>
                      <a:pt x="62" y="40"/>
                    </a:lnTo>
                    <a:lnTo>
                      <a:pt x="62" y="40"/>
                    </a:lnTo>
                    <a:lnTo>
                      <a:pt x="62" y="40"/>
                    </a:lnTo>
                    <a:lnTo>
                      <a:pt x="64" y="40"/>
                    </a:lnTo>
                    <a:lnTo>
                      <a:pt x="66" y="40"/>
                    </a:lnTo>
                    <a:lnTo>
                      <a:pt x="66" y="42"/>
                    </a:lnTo>
                    <a:lnTo>
                      <a:pt x="66" y="42"/>
                    </a:lnTo>
                    <a:lnTo>
                      <a:pt x="68" y="42"/>
                    </a:lnTo>
                    <a:lnTo>
                      <a:pt x="68" y="44"/>
                    </a:lnTo>
                    <a:lnTo>
                      <a:pt x="68" y="42"/>
                    </a:lnTo>
                    <a:lnTo>
                      <a:pt x="70" y="40"/>
                    </a:lnTo>
                    <a:lnTo>
                      <a:pt x="70" y="38"/>
                    </a:lnTo>
                    <a:lnTo>
                      <a:pt x="70" y="38"/>
                    </a:lnTo>
                    <a:lnTo>
                      <a:pt x="72" y="38"/>
                    </a:lnTo>
                    <a:lnTo>
                      <a:pt x="74" y="40"/>
                    </a:lnTo>
                    <a:lnTo>
                      <a:pt x="76" y="38"/>
                    </a:lnTo>
                    <a:lnTo>
                      <a:pt x="78" y="38"/>
                    </a:lnTo>
                    <a:lnTo>
                      <a:pt x="80" y="38"/>
                    </a:lnTo>
                    <a:lnTo>
                      <a:pt x="80" y="36"/>
                    </a:lnTo>
                    <a:lnTo>
                      <a:pt x="80" y="36"/>
                    </a:lnTo>
                    <a:lnTo>
                      <a:pt x="82" y="36"/>
                    </a:lnTo>
                    <a:lnTo>
                      <a:pt x="82" y="36"/>
                    </a:lnTo>
                    <a:lnTo>
                      <a:pt x="84" y="34"/>
                    </a:lnTo>
                    <a:lnTo>
                      <a:pt x="84" y="34"/>
                    </a:lnTo>
                    <a:lnTo>
                      <a:pt x="84" y="32"/>
                    </a:lnTo>
                    <a:lnTo>
                      <a:pt x="84" y="32"/>
                    </a:lnTo>
                    <a:lnTo>
                      <a:pt x="84" y="32"/>
                    </a:lnTo>
                    <a:lnTo>
                      <a:pt x="86" y="30"/>
                    </a:lnTo>
                    <a:lnTo>
                      <a:pt x="86" y="30"/>
                    </a:lnTo>
                    <a:lnTo>
                      <a:pt x="88" y="30"/>
                    </a:lnTo>
                    <a:lnTo>
                      <a:pt x="88" y="28"/>
                    </a:lnTo>
                    <a:lnTo>
                      <a:pt x="88" y="28"/>
                    </a:lnTo>
                    <a:lnTo>
                      <a:pt x="90" y="28"/>
                    </a:lnTo>
                    <a:lnTo>
                      <a:pt x="90" y="28"/>
                    </a:lnTo>
                    <a:lnTo>
                      <a:pt x="92" y="28"/>
                    </a:lnTo>
                    <a:lnTo>
                      <a:pt x="92" y="28"/>
                    </a:lnTo>
                    <a:lnTo>
                      <a:pt x="94" y="28"/>
                    </a:lnTo>
                    <a:lnTo>
                      <a:pt x="92" y="2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2" name="Freeform 194"/>
              <p:cNvSpPr>
                <a:spLocks/>
              </p:cNvSpPr>
              <p:nvPr/>
            </p:nvSpPr>
            <p:spPr bwMode="auto">
              <a:xfrm>
                <a:off x="3957" y="1440"/>
                <a:ext cx="32" cy="18"/>
              </a:xfrm>
              <a:custGeom>
                <a:avLst/>
                <a:gdLst>
                  <a:gd name="T0" fmla="*/ 32 w 32"/>
                  <a:gd name="T1" fmla="*/ 0 h 18"/>
                  <a:gd name="T2" fmla="*/ 32 w 32"/>
                  <a:gd name="T3" fmla="*/ 0 h 18"/>
                  <a:gd name="T4" fmla="*/ 30 w 32"/>
                  <a:gd name="T5" fmla="*/ 0 h 18"/>
                  <a:gd name="T6" fmla="*/ 28 w 32"/>
                  <a:gd name="T7" fmla="*/ 0 h 18"/>
                  <a:gd name="T8" fmla="*/ 28 w 32"/>
                  <a:gd name="T9" fmla="*/ 2 h 18"/>
                  <a:gd name="T10" fmla="*/ 26 w 32"/>
                  <a:gd name="T11" fmla="*/ 2 h 18"/>
                  <a:gd name="T12" fmla="*/ 20 w 32"/>
                  <a:gd name="T13" fmla="*/ 4 h 18"/>
                  <a:gd name="T14" fmla="*/ 18 w 32"/>
                  <a:gd name="T15" fmla="*/ 4 h 18"/>
                  <a:gd name="T16" fmla="*/ 14 w 32"/>
                  <a:gd name="T17" fmla="*/ 4 h 18"/>
                  <a:gd name="T18" fmla="*/ 12 w 32"/>
                  <a:gd name="T19" fmla="*/ 4 h 18"/>
                  <a:gd name="T20" fmla="*/ 10 w 32"/>
                  <a:gd name="T21" fmla="*/ 4 h 18"/>
                  <a:gd name="T22" fmla="*/ 10 w 32"/>
                  <a:gd name="T23" fmla="*/ 6 h 18"/>
                  <a:gd name="T24" fmla="*/ 8 w 32"/>
                  <a:gd name="T25" fmla="*/ 8 h 18"/>
                  <a:gd name="T26" fmla="*/ 8 w 32"/>
                  <a:gd name="T27" fmla="*/ 8 h 18"/>
                  <a:gd name="T28" fmla="*/ 6 w 32"/>
                  <a:gd name="T29" fmla="*/ 8 h 18"/>
                  <a:gd name="T30" fmla="*/ 6 w 32"/>
                  <a:gd name="T31" fmla="*/ 8 h 18"/>
                  <a:gd name="T32" fmla="*/ 4 w 32"/>
                  <a:gd name="T33" fmla="*/ 8 h 18"/>
                  <a:gd name="T34" fmla="*/ 2 w 32"/>
                  <a:gd name="T35" fmla="*/ 10 h 18"/>
                  <a:gd name="T36" fmla="*/ 2 w 32"/>
                  <a:gd name="T37" fmla="*/ 10 h 18"/>
                  <a:gd name="T38" fmla="*/ 0 w 32"/>
                  <a:gd name="T39" fmla="*/ 10 h 18"/>
                  <a:gd name="T40" fmla="*/ 0 w 32"/>
                  <a:gd name="T41" fmla="*/ 12 h 18"/>
                  <a:gd name="T42" fmla="*/ 2 w 32"/>
                  <a:gd name="T43" fmla="*/ 16 h 18"/>
                  <a:gd name="T44" fmla="*/ 2 w 32"/>
                  <a:gd name="T45" fmla="*/ 16 h 18"/>
                  <a:gd name="T46" fmla="*/ 4 w 32"/>
                  <a:gd name="T47" fmla="*/ 16 h 18"/>
                  <a:gd name="T48" fmla="*/ 6 w 32"/>
                  <a:gd name="T49" fmla="*/ 18 h 18"/>
                  <a:gd name="T50" fmla="*/ 8 w 32"/>
                  <a:gd name="T51" fmla="*/ 18 h 18"/>
                  <a:gd name="T52" fmla="*/ 10 w 32"/>
                  <a:gd name="T53" fmla="*/ 18 h 18"/>
                  <a:gd name="T54" fmla="*/ 10 w 32"/>
                  <a:gd name="T55" fmla="*/ 18 h 18"/>
                  <a:gd name="T56" fmla="*/ 10 w 32"/>
                  <a:gd name="T57" fmla="*/ 18 h 18"/>
                  <a:gd name="T58" fmla="*/ 12 w 32"/>
                  <a:gd name="T59" fmla="*/ 18 h 18"/>
                  <a:gd name="T60" fmla="*/ 12 w 32"/>
                  <a:gd name="T61" fmla="*/ 18 h 18"/>
                  <a:gd name="T62" fmla="*/ 12 w 32"/>
                  <a:gd name="T63" fmla="*/ 18 h 18"/>
                  <a:gd name="T64" fmla="*/ 12 w 32"/>
                  <a:gd name="T65" fmla="*/ 16 h 18"/>
                  <a:gd name="T66" fmla="*/ 12 w 32"/>
                  <a:gd name="T67" fmla="*/ 16 h 18"/>
                  <a:gd name="T68" fmla="*/ 14 w 32"/>
                  <a:gd name="T69" fmla="*/ 16 h 18"/>
                  <a:gd name="T70" fmla="*/ 16 w 32"/>
                  <a:gd name="T71" fmla="*/ 16 h 18"/>
                  <a:gd name="T72" fmla="*/ 18 w 32"/>
                  <a:gd name="T73" fmla="*/ 16 h 18"/>
                  <a:gd name="T74" fmla="*/ 18 w 32"/>
                  <a:gd name="T75" fmla="*/ 14 h 18"/>
                  <a:gd name="T76" fmla="*/ 22 w 32"/>
                  <a:gd name="T77" fmla="*/ 12 h 18"/>
                  <a:gd name="T78" fmla="*/ 22 w 32"/>
                  <a:gd name="T79" fmla="*/ 12 h 18"/>
                  <a:gd name="T80" fmla="*/ 22 w 32"/>
                  <a:gd name="T81" fmla="*/ 12 h 18"/>
                  <a:gd name="T82" fmla="*/ 24 w 32"/>
                  <a:gd name="T83" fmla="*/ 12 h 18"/>
                  <a:gd name="T84" fmla="*/ 26 w 32"/>
                  <a:gd name="T85" fmla="*/ 12 h 18"/>
                  <a:gd name="T86" fmla="*/ 26 w 32"/>
                  <a:gd name="T87" fmla="*/ 10 h 18"/>
                  <a:gd name="T88" fmla="*/ 26 w 32"/>
                  <a:gd name="T89" fmla="*/ 10 h 18"/>
                  <a:gd name="T90" fmla="*/ 24 w 32"/>
                  <a:gd name="T91" fmla="*/ 8 h 18"/>
                  <a:gd name="T92" fmla="*/ 24 w 32"/>
                  <a:gd name="T93" fmla="*/ 8 h 18"/>
                  <a:gd name="T94" fmla="*/ 24 w 32"/>
                  <a:gd name="T95" fmla="*/ 6 h 18"/>
                  <a:gd name="T96" fmla="*/ 32 w 32"/>
                  <a:gd name="T9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8">
                    <a:moveTo>
                      <a:pt x="32" y="0"/>
                    </a:moveTo>
                    <a:lnTo>
                      <a:pt x="32" y="0"/>
                    </a:lnTo>
                    <a:lnTo>
                      <a:pt x="30" y="0"/>
                    </a:lnTo>
                    <a:lnTo>
                      <a:pt x="28" y="0"/>
                    </a:lnTo>
                    <a:lnTo>
                      <a:pt x="28" y="2"/>
                    </a:lnTo>
                    <a:lnTo>
                      <a:pt x="26" y="2"/>
                    </a:lnTo>
                    <a:lnTo>
                      <a:pt x="20" y="4"/>
                    </a:lnTo>
                    <a:lnTo>
                      <a:pt x="18" y="4"/>
                    </a:lnTo>
                    <a:lnTo>
                      <a:pt x="14" y="4"/>
                    </a:lnTo>
                    <a:lnTo>
                      <a:pt x="12" y="4"/>
                    </a:lnTo>
                    <a:lnTo>
                      <a:pt x="10" y="4"/>
                    </a:lnTo>
                    <a:lnTo>
                      <a:pt x="10" y="6"/>
                    </a:lnTo>
                    <a:lnTo>
                      <a:pt x="8" y="8"/>
                    </a:lnTo>
                    <a:lnTo>
                      <a:pt x="8" y="8"/>
                    </a:lnTo>
                    <a:lnTo>
                      <a:pt x="6" y="8"/>
                    </a:lnTo>
                    <a:lnTo>
                      <a:pt x="6" y="8"/>
                    </a:lnTo>
                    <a:lnTo>
                      <a:pt x="4" y="8"/>
                    </a:lnTo>
                    <a:lnTo>
                      <a:pt x="2" y="10"/>
                    </a:lnTo>
                    <a:lnTo>
                      <a:pt x="2" y="10"/>
                    </a:lnTo>
                    <a:lnTo>
                      <a:pt x="0" y="10"/>
                    </a:lnTo>
                    <a:lnTo>
                      <a:pt x="0" y="12"/>
                    </a:lnTo>
                    <a:lnTo>
                      <a:pt x="2" y="16"/>
                    </a:lnTo>
                    <a:lnTo>
                      <a:pt x="2" y="16"/>
                    </a:lnTo>
                    <a:lnTo>
                      <a:pt x="4" y="16"/>
                    </a:lnTo>
                    <a:lnTo>
                      <a:pt x="6" y="18"/>
                    </a:lnTo>
                    <a:lnTo>
                      <a:pt x="8" y="18"/>
                    </a:lnTo>
                    <a:lnTo>
                      <a:pt x="10" y="18"/>
                    </a:lnTo>
                    <a:lnTo>
                      <a:pt x="10" y="18"/>
                    </a:lnTo>
                    <a:lnTo>
                      <a:pt x="10" y="18"/>
                    </a:lnTo>
                    <a:lnTo>
                      <a:pt x="12" y="18"/>
                    </a:lnTo>
                    <a:lnTo>
                      <a:pt x="12" y="18"/>
                    </a:lnTo>
                    <a:lnTo>
                      <a:pt x="12" y="18"/>
                    </a:lnTo>
                    <a:lnTo>
                      <a:pt x="12" y="16"/>
                    </a:lnTo>
                    <a:lnTo>
                      <a:pt x="12" y="16"/>
                    </a:lnTo>
                    <a:lnTo>
                      <a:pt x="14" y="16"/>
                    </a:lnTo>
                    <a:lnTo>
                      <a:pt x="16" y="16"/>
                    </a:lnTo>
                    <a:lnTo>
                      <a:pt x="18" y="16"/>
                    </a:lnTo>
                    <a:lnTo>
                      <a:pt x="18" y="14"/>
                    </a:lnTo>
                    <a:lnTo>
                      <a:pt x="22" y="12"/>
                    </a:lnTo>
                    <a:lnTo>
                      <a:pt x="22" y="12"/>
                    </a:lnTo>
                    <a:lnTo>
                      <a:pt x="22" y="12"/>
                    </a:lnTo>
                    <a:lnTo>
                      <a:pt x="24" y="12"/>
                    </a:lnTo>
                    <a:lnTo>
                      <a:pt x="26" y="12"/>
                    </a:lnTo>
                    <a:lnTo>
                      <a:pt x="26" y="10"/>
                    </a:lnTo>
                    <a:lnTo>
                      <a:pt x="26" y="10"/>
                    </a:lnTo>
                    <a:lnTo>
                      <a:pt x="24" y="8"/>
                    </a:lnTo>
                    <a:lnTo>
                      <a:pt x="24" y="8"/>
                    </a:lnTo>
                    <a:lnTo>
                      <a:pt x="24" y="6"/>
                    </a:lnTo>
                    <a:lnTo>
                      <a:pt x="3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3" name="Freeform 195"/>
              <p:cNvSpPr>
                <a:spLocks/>
              </p:cNvSpPr>
              <p:nvPr/>
            </p:nvSpPr>
            <p:spPr bwMode="auto">
              <a:xfrm>
                <a:off x="2385" y="1854"/>
                <a:ext cx="6" cy="6"/>
              </a:xfrm>
              <a:custGeom>
                <a:avLst/>
                <a:gdLst>
                  <a:gd name="T0" fmla="*/ 4 w 6"/>
                  <a:gd name="T1" fmla="*/ 4 h 6"/>
                  <a:gd name="T2" fmla="*/ 2 w 6"/>
                  <a:gd name="T3" fmla="*/ 4 h 6"/>
                  <a:gd name="T4" fmla="*/ 0 w 6"/>
                  <a:gd name="T5" fmla="*/ 2 h 6"/>
                  <a:gd name="T6" fmla="*/ 0 w 6"/>
                  <a:gd name="T7" fmla="*/ 2 h 6"/>
                  <a:gd name="T8" fmla="*/ 0 w 6"/>
                  <a:gd name="T9" fmla="*/ 0 h 6"/>
                  <a:gd name="T10" fmla="*/ 0 w 6"/>
                  <a:gd name="T11" fmla="*/ 2 h 6"/>
                  <a:gd name="T12" fmla="*/ 2 w 6"/>
                  <a:gd name="T13" fmla="*/ 6 h 6"/>
                  <a:gd name="T14" fmla="*/ 4 w 6"/>
                  <a:gd name="T15" fmla="*/ 6 h 6"/>
                  <a:gd name="T16" fmla="*/ 6 w 6"/>
                  <a:gd name="T17" fmla="*/ 6 h 6"/>
                  <a:gd name="T18" fmla="*/ 4 w 6"/>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4" y="4"/>
                    </a:moveTo>
                    <a:lnTo>
                      <a:pt x="2" y="4"/>
                    </a:lnTo>
                    <a:lnTo>
                      <a:pt x="0" y="2"/>
                    </a:lnTo>
                    <a:lnTo>
                      <a:pt x="0" y="2"/>
                    </a:lnTo>
                    <a:lnTo>
                      <a:pt x="0" y="0"/>
                    </a:lnTo>
                    <a:lnTo>
                      <a:pt x="0" y="2"/>
                    </a:lnTo>
                    <a:lnTo>
                      <a:pt x="2" y="6"/>
                    </a:lnTo>
                    <a:lnTo>
                      <a:pt x="4" y="6"/>
                    </a:lnTo>
                    <a:lnTo>
                      <a:pt x="6" y="6"/>
                    </a:lnTo>
                    <a:lnTo>
                      <a:pt x="4" y="4"/>
                    </a:lnTo>
                    <a:close/>
                  </a:path>
                </a:pathLst>
              </a:custGeom>
              <a:grpFill/>
              <a:ln w="9525">
                <a:solidFill>
                  <a:schemeClr val="bg1">
                    <a:lumMod val="50000"/>
                    <a:alpha val="42000"/>
                  </a:schemeClr>
                </a:solidFill>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4" name="Freeform 196"/>
              <p:cNvSpPr>
                <a:spLocks/>
              </p:cNvSpPr>
              <p:nvPr/>
            </p:nvSpPr>
            <p:spPr bwMode="auto">
              <a:xfrm>
                <a:off x="2385" y="1854"/>
                <a:ext cx="6" cy="6"/>
              </a:xfrm>
              <a:custGeom>
                <a:avLst/>
                <a:gdLst>
                  <a:gd name="T0" fmla="*/ 4 w 6"/>
                  <a:gd name="T1" fmla="*/ 4 h 6"/>
                  <a:gd name="T2" fmla="*/ 2 w 6"/>
                  <a:gd name="T3" fmla="*/ 4 h 6"/>
                  <a:gd name="T4" fmla="*/ 0 w 6"/>
                  <a:gd name="T5" fmla="*/ 2 h 6"/>
                  <a:gd name="T6" fmla="*/ 0 w 6"/>
                  <a:gd name="T7" fmla="*/ 2 h 6"/>
                  <a:gd name="T8" fmla="*/ 0 w 6"/>
                  <a:gd name="T9" fmla="*/ 0 h 6"/>
                  <a:gd name="T10" fmla="*/ 0 w 6"/>
                  <a:gd name="T11" fmla="*/ 2 h 6"/>
                  <a:gd name="T12" fmla="*/ 2 w 6"/>
                  <a:gd name="T13" fmla="*/ 6 h 6"/>
                  <a:gd name="T14" fmla="*/ 4 w 6"/>
                  <a:gd name="T15" fmla="*/ 6 h 6"/>
                  <a:gd name="T16" fmla="*/ 6 w 6"/>
                  <a:gd name="T17" fmla="*/ 6 h 6"/>
                  <a:gd name="T18" fmla="*/ 4 w 6"/>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4" y="4"/>
                    </a:moveTo>
                    <a:lnTo>
                      <a:pt x="2" y="4"/>
                    </a:lnTo>
                    <a:lnTo>
                      <a:pt x="0" y="2"/>
                    </a:lnTo>
                    <a:lnTo>
                      <a:pt x="0" y="2"/>
                    </a:lnTo>
                    <a:lnTo>
                      <a:pt x="0" y="0"/>
                    </a:lnTo>
                    <a:lnTo>
                      <a:pt x="0" y="2"/>
                    </a:lnTo>
                    <a:lnTo>
                      <a:pt x="2" y="6"/>
                    </a:lnTo>
                    <a:lnTo>
                      <a:pt x="4" y="6"/>
                    </a:lnTo>
                    <a:lnTo>
                      <a:pt x="6" y="6"/>
                    </a:lnTo>
                    <a:lnTo>
                      <a:pt x="4" y="4"/>
                    </a:lnTo>
                    <a:close/>
                  </a:path>
                </a:pathLst>
              </a:custGeom>
              <a:grpFill/>
              <a:ln w="3175" cap="rnd">
                <a:solidFill>
                  <a:schemeClr val="bg1">
                    <a:lumMod val="50000"/>
                    <a:alpha val="42000"/>
                  </a:schemeClr>
                </a:solidFill>
                <a:prstDash val="solid"/>
                <a:round/>
                <a:headEnd/>
                <a:tailEnd/>
              </a:ln>
              <a:extLst/>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5" name="Freeform 197"/>
              <p:cNvSpPr>
                <a:spLocks noEditPoints="1"/>
              </p:cNvSpPr>
              <p:nvPr/>
            </p:nvSpPr>
            <p:spPr bwMode="auto">
              <a:xfrm>
                <a:off x="2158" y="1662"/>
                <a:ext cx="163" cy="60"/>
              </a:xfrm>
              <a:custGeom>
                <a:avLst/>
                <a:gdLst>
                  <a:gd name="T0" fmla="*/ 28 w 163"/>
                  <a:gd name="T1" fmla="*/ 24 h 60"/>
                  <a:gd name="T2" fmla="*/ 26 w 163"/>
                  <a:gd name="T3" fmla="*/ 28 h 60"/>
                  <a:gd name="T4" fmla="*/ 28 w 163"/>
                  <a:gd name="T5" fmla="*/ 32 h 60"/>
                  <a:gd name="T6" fmla="*/ 34 w 163"/>
                  <a:gd name="T7" fmla="*/ 26 h 60"/>
                  <a:gd name="T8" fmla="*/ 110 w 163"/>
                  <a:gd name="T9" fmla="*/ 22 h 60"/>
                  <a:gd name="T10" fmla="*/ 112 w 163"/>
                  <a:gd name="T11" fmla="*/ 20 h 60"/>
                  <a:gd name="T12" fmla="*/ 108 w 163"/>
                  <a:gd name="T13" fmla="*/ 18 h 60"/>
                  <a:gd name="T14" fmla="*/ 108 w 163"/>
                  <a:gd name="T15" fmla="*/ 16 h 60"/>
                  <a:gd name="T16" fmla="*/ 108 w 163"/>
                  <a:gd name="T17" fmla="*/ 18 h 60"/>
                  <a:gd name="T18" fmla="*/ 108 w 163"/>
                  <a:gd name="T19" fmla="*/ 16 h 60"/>
                  <a:gd name="T20" fmla="*/ 104 w 163"/>
                  <a:gd name="T21" fmla="*/ 14 h 60"/>
                  <a:gd name="T22" fmla="*/ 102 w 163"/>
                  <a:gd name="T23" fmla="*/ 14 h 60"/>
                  <a:gd name="T24" fmla="*/ 102 w 163"/>
                  <a:gd name="T25" fmla="*/ 12 h 60"/>
                  <a:gd name="T26" fmla="*/ 98 w 163"/>
                  <a:gd name="T27" fmla="*/ 12 h 60"/>
                  <a:gd name="T28" fmla="*/ 88 w 163"/>
                  <a:gd name="T29" fmla="*/ 10 h 60"/>
                  <a:gd name="T30" fmla="*/ 163 w 163"/>
                  <a:gd name="T31" fmla="*/ 52 h 60"/>
                  <a:gd name="T32" fmla="*/ 159 w 163"/>
                  <a:gd name="T33" fmla="*/ 50 h 60"/>
                  <a:gd name="T34" fmla="*/ 149 w 163"/>
                  <a:gd name="T35" fmla="*/ 44 h 60"/>
                  <a:gd name="T36" fmla="*/ 139 w 163"/>
                  <a:gd name="T37" fmla="*/ 44 h 60"/>
                  <a:gd name="T38" fmla="*/ 141 w 163"/>
                  <a:gd name="T39" fmla="*/ 40 h 60"/>
                  <a:gd name="T40" fmla="*/ 134 w 163"/>
                  <a:gd name="T41" fmla="*/ 36 h 60"/>
                  <a:gd name="T42" fmla="*/ 126 w 163"/>
                  <a:gd name="T43" fmla="*/ 32 h 60"/>
                  <a:gd name="T44" fmla="*/ 124 w 163"/>
                  <a:gd name="T45" fmla="*/ 32 h 60"/>
                  <a:gd name="T46" fmla="*/ 118 w 163"/>
                  <a:gd name="T47" fmla="*/ 30 h 60"/>
                  <a:gd name="T48" fmla="*/ 120 w 163"/>
                  <a:gd name="T49" fmla="*/ 28 h 60"/>
                  <a:gd name="T50" fmla="*/ 114 w 163"/>
                  <a:gd name="T51" fmla="*/ 24 h 60"/>
                  <a:gd name="T52" fmla="*/ 112 w 163"/>
                  <a:gd name="T53" fmla="*/ 24 h 60"/>
                  <a:gd name="T54" fmla="*/ 96 w 163"/>
                  <a:gd name="T55" fmla="*/ 14 h 60"/>
                  <a:gd name="T56" fmla="*/ 88 w 163"/>
                  <a:gd name="T57" fmla="*/ 14 h 60"/>
                  <a:gd name="T58" fmla="*/ 80 w 163"/>
                  <a:gd name="T59" fmla="*/ 6 h 60"/>
                  <a:gd name="T60" fmla="*/ 76 w 163"/>
                  <a:gd name="T61" fmla="*/ 4 h 60"/>
                  <a:gd name="T62" fmla="*/ 70 w 163"/>
                  <a:gd name="T63" fmla="*/ 2 h 60"/>
                  <a:gd name="T64" fmla="*/ 60 w 163"/>
                  <a:gd name="T65" fmla="*/ 2 h 60"/>
                  <a:gd name="T66" fmla="*/ 46 w 163"/>
                  <a:gd name="T67" fmla="*/ 0 h 60"/>
                  <a:gd name="T68" fmla="*/ 28 w 163"/>
                  <a:gd name="T69" fmla="*/ 4 h 60"/>
                  <a:gd name="T70" fmla="*/ 10 w 163"/>
                  <a:gd name="T71" fmla="*/ 16 h 60"/>
                  <a:gd name="T72" fmla="*/ 6 w 163"/>
                  <a:gd name="T73" fmla="*/ 20 h 60"/>
                  <a:gd name="T74" fmla="*/ 4 w 163"/>
                  <a:gd name="T75" fmla="*/ 24 h 60"/>
                  <a:gd name="T76" fmla="*/ 6 w 163"/>
                  <a:gd name="T77" fmla="*/ 26 h 60"/>
                  <a:gd name="T78" fmla="*/ 14 w 163"/>
                  <a:gd name="T79" fmla="*/ 22 h 60"/>
                  <a:gd name="T80" fmla="*/ 20 w 163"/>
                  <a:gd name="T81" fmla="*/ 18 h 60"/>
                  <a:gd name="T82" fmla="*/ 26 w 163"/>
                  <a:gd name="T83" fmla="*/ 16 h 60"/>
                  <a:gd name="T84" fmla="*/ 34 w 163"/>
                  <a:gd name="T85" fmla="*/ 10 h 60"/>
                  <a:gd name="T86" fmla="*/ 50 w 163"/>
                  <a:gd name="T87" fmla="*/ 10 h 60"/>
                  <a:gd name="T88" fmla="*/ 50 w 163"/>
                  <a:gd name="T89" fmla="*/ 12 h 60"/>
                  <a:gd name="T90" fmla="*/ 48 w 163"/>
                  <a:gd name="T91" fmla="*/ 18 h 60"/>
                  <a:gd name="T92" fmla="*/ 58 w 163"/>
                  <a:gd name="T93" fmla="*/ 18 h 60"/>
                  <a:gd name="T94" fmla="*/ 60 w 163"/>
                  <a:gd name="T95" fmla="*/ 20 h 60"/>
                  <a:gd name="T96" fmla="*/ 70 w 163"/>
                  <a:gd name="T97" fmla="*/ 20 h 60"/>
                  <a:gd name="T98" fmla="*/ 84 w 163"/>
                  <a:gd name="T99" fmla="*/ 28 h 60"/>
                  <a:gd name="T100" fmla="*/ 96 w 163"/>
                  <a:gd name="T101" fmla="*/ 30 h 60"/>
                  <a:gd name="T102" fmla="*/ 98 w 163"/>
                  <a:gd name="T103" fmla="*/ 40 h 60"/>
                  <a:gd name="T104" fmla="*/ 110 w 163"/>
                  <a:gd name="T105" fmla="*/ 44 h 60"/>
                  <a:gd name="T106" fmla="*/ 116 w 163"/>
                  <a:gd name="T107" fmla="*/ 46 h 60"/>
                  <a:gd name="T108" fmla="*/ 116 w 163"/>
                  <a:gd name="T109" fmla="*/ 52 h 60"/>
                  <a:gd name="T110" fmla="*/ 118 w 163"/>
                  <a:gd name="T111" fmla="*/ 58 h 60"/>
                  <a:gd name="T112" fmla="*/ 130 w 163"/>
                  <a:gd name="T113" fmla="*/ 58 h 60"/>
                  <a:gd name="T114" fmla="*/ 147 w 163"/>
                  <a:gd name="T115" fmla="*/ 58 h 60"/>
                  <a:gd name="T116" fmla="*/ 147 w 163"/>
                  <a:gd name="T117" fmla="*/ 58 h 60"/>
                  <a:gd name="T118" fmla="*/ 159 w 163"/>
                  <a:gd name="T119" fmla="*/ 56 h 60"/>
                  <a:gd name="T120" fmla="*/ 163 w 163"/>
                  <a:gd name="T121"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3" h="60">
                    <a:moveTo>
                      <a:pt x="34" y="24"/>
                    </a:moveTo>
                    <a:lnTo>
                      <a:pt x="34" y="24"/>
                    </a:lnTo>
                    <a:lnTo>
                      <a:pt x="34" y="22"/>
                    </a:lnTo>
                    <a:lnTo>
                      <a:pt x="30" y="22"/>
                    </a:lnTo>
                    <a:lnTo>
                      <a:pt x="28" y="24"/>
                    </a:lnTo>
                    <a:lnTo>
                      <a:pt x="28" y="24"/>
                    </a:lnTo>
                    <a:lnTo>
                      <a:pt x="30" y="28"/>
                    </a:lnTo>
                    <a:lnTo>
                      <a:pt x="28" y="28"/>
                    </a:lnTo>
                    <a:lnTo>
                      <a:pt x="28" y="30"/>
                    </a:lnTo>
                    <a:lnTo>
                      <a:pt x="26" y="28"/>
                    </a:lnTo>
                    <a:lnTo>
                      <a:pt x="26" y="28"/>
                    </a:lnTo>
                    <a:lnTo>
                      <a:pt x="26" y="28"/>
                    </a:lnTo>
                    <a:lnTo>
                      <a:pt x="26" y="30"/>
                    </a:lnTo>
                    <a:lnTo>
                      <a:pt x="28" y="30"/>
                    </a:lnTo>
                    <a:lnTo>
                      <a:pt x="28" y="32"/>
                    </a:lnTo>
                    <a:lnTo>
                      <a:pt x="30" y="32"/>
                    </a:lnTo>
                    <a:lnTo>
                      <a:pt x="34" y="30"/>
                    </a:lnTo>
                    <a:lnTo>
                      <a:pt x="36" y="28"/>
                    </a:lnTo>
                    <a:lnTo>
                      <a:pt x="36" y="28"/>
                    </a:lnTo>
                    <a:lnTo>
                      <a:pt x="34" y="26"/>
                    </a:lnTo>
                    <a:lnTo>
                      <a:pt x="34" y="24"/>
                    </a:lnTo>
                    <a:close/>
                    <a:moveTo>
                      <a:pt x="108" y="20"/>
                    </a:moveTo>
                    <a:lnTo>
                      <a:pt x="108" y="20"/>
                    </a:lnTo>
                    <a:lnTo>
                      <a:pt x="110" y="22"/>
                    </a:lnTo>
                    <a:lnTo>
                      <a:pt x="110" y="22"/>
                    </a:lnTo>
                    <a:lnTo>
                      <a:pt x="110" y="22"/>
                    </a:lnTo>
                    <a:lnTo>
                      <a:pt x="112" y="22"/>
                    </a:lnTo>
                    <a:lnTo>
                      <a:pt x="112" y="22"/>
                    </a:lnTo>
                    <a:lnTo>
                      <a:pt x="112" y="22"/>
                    </a:lnTo>
                    <a:lnTo>
                      <a:pt x="112" y="20"/>
                    </a:lnTo>
                    <a:lnTo>
                      <a:pt x="110" y="20"/>
                    </a:lnTo>
                    <a:lnTo>
                      <a:pt x="110" y="20"/>
                    </a:lnTo>
                    <a:lnTo>
                      <a:pt x="108" y="20"/>
                    </a:lnTo>
                    <a:close/>
                    <a:moveTo>
                      <a:pt x="108" y="18"/>
                    </a:moveTo>
                    <a:lnTo>
                      <a:pt x="108" y="18"/>
                    </a:lnTo>
                    <a:lnTo>
                      <a:pt x="110" y="18"/>
                    </a:lnTo>
                    <a:lnTo>
                      <a:pt x="110" y="18"/>
                    </a:lnTo>
                    <a:lnTo>
                      <a:pt x="110" y="18"/>
                    </a:lnTo>
                    <a:lnTo>
                      <a:pt x="110" y="18"/>
                    </a:lnTo>
                    <a:lnTo>
                      <a:pt x="108" y="16"/>
                    </a:lnTo>
                    <a:lnTo>
                      <a:pt x="108" y="16"/>
                    </a:lnTo>
                    <a:lnTo>
                      <a:pt x="108" y="16"/>
                    </a:lnTo>
                    <a:lnTo>
                      <a:pt x="108" y="16"/>
                    </a:lnTo>
                    <a:lnTo>
                      <a:pt x="106" y="18"/>
                    </a:lnTo>
                    <a:lnTo>
                      <a:pt x="108" y="18"/>
                    </a:lnTo>
                    <a:close/>
                    <a:moveTo>
                      <a:pt x="104" y="14"/>
                    </a:moveTo>
                    <a:lnTo>
                      <a:pt x="106" y="16"/>
                    </a:lnTo>
                    <a:lnTo>
                      <a:pt x="106" y="16"/>
                    </a:lnTo>
                    <a:lnTo>
                      <a:pt x="106" y="16"/>
                    </a:lnTo>
                    <a:lnTo>
                      <a:pt x="108" y="16"/>
                    </a:lnTo>
                    <a:lnTo>
                      <a:pt x="106" y="16"/>
                    </a:lnTo>
                    <a:lnTo>
                      <a:pt x="106" y="14"/>
                    </a:lnTo>
                    <a:lnTo>
                      <a:pt x="106" y="14"/>
                    </a:lnTo>
                    <a:lnTo>
                      <a:pt x="104" y="14"/>
                    </a:lnTo>
                    <a:lnTo>
                      <a:pt x="104" y="14"/>
                    </a:lnTo>
                    <a:lnTo>
                      <a:pt x="104" y="14"/>
                    </a:lnTo>
                    <a:lnTo>
                      <a:pt x="104" y="14"/>
                    </a:lnTo>
                    <a:close/>
                    <a:moveTo>
                      <a:pt x="98" y="12"/>
                    </a:moveTo>
                    <a:lnTo>
                      <a:pt x="100" y="12"/>
                    </a:lnTo>
                    <a:lnTo>
                      <a:pt x="102" y="14"/>
                    </a:lnTo>
                    <a:lnTo>
                      <a:pt x="102" y="14"/>
                    </a:lnTo>
                    <a:lnTo>
                      <a:pt x="102" y="14"/>
                    </a:lnTo>
                    <a:lnTo>
                      <a:pt x="104" y="14"/>
                    </a:lnTo>
                    <a:lnTo>
                      <a:pt x="102" y="12"/>
                    </a:lnTo>
                    <a:lnTo>
                      <a:pt x="102" y="12"/>
                    </a:lnTo>
                    <a:lnTo>
                      <a:pt x="102" y="12"/>
                    </a:lnTo>
                    <a:lnTo>
                      <a:pt x="100" y="12"/>
                    </a:lnTo>
                    <a:lnTo>
                      <a:pt x="98" y="12"/>
                    </a:lnTo>
                    <a:lnTo>
                      <a:pt x="98" y="12"/>
                    </a:lnTo>
                    <a:lnTo>
                      <a:pt x="98" y="12"/>
                    </a:lnTo>
                    <a:lnTo>
                      <a:pt x="98" y="12"/>
                    </a:lnTo>
                    <a:close/>
                    <a:moveTo>
                      <a:pt x="86" y="8"/>
                    </a:moveTo>
                    <a:lnTo>
                      <a:pt x="88" y="10"/>
                    </a:lnTo>
                    <a:lnTo>
                      <a:pt x="88" y="10"/>
                    </a:lnTo>
                    <a:lnTo>
                      <a:pt x="88" y="10"/>
                    </a:lnTo>
                    <a:lnTo>
                      <a:pt x="84" y="6"/>
                    </a:lnTo>
                    <a:lnTo>
                      <a:pt x="84" y="6"/>
                    </a:lnTo>
                    <a:lnTo>
                      <a:pt x="84" y="8"/>
                    </a:lnTo>
                    <a:lnTo>
                      <a:pt x="86" y="8"/>
                    </a:lnTo>
                    <a:close/>
                    <a:moveTo>
                      <a:pt x="163" y="52"/>
                    </a:moveTo>
                    <a:lnTo>
                      <a:pt x="163" y="52"/>
                    </a:lnTo>
                    <a:lnTo>
                      <a:pt x="163" y="52"/>
                    </a:lnTo>
                    <a:lnTo>
                      <a:pt x="161" y="52"/>
                    </a:lnTo>
                    <a:lnTo>
                      <a:pt x="159" y="52"/>
                    </a:lnTo>
                    <a:lnTo>
                      <a:pt x="159" y="50"/>
                    </a:lnTo>
                    <a:lnTo>
                      <a:pt x="157" y="48"/>
                    </a:lnTo>
                    <a:lnTo>
                      <a:pt x="155" y="46"/>
                    </a:lnTo>
                    <a:lnTo>
                      <a:pt x="153" y="46"/>
                    </a:lnTo>
                    <a:lnTo>
                      <a:pt x="151" y="44"/>
                    </a:lnTo>
                    <a:lnTo>
                      <a:pt x="149" y="44"/>
                    </a:lnTo>
                    <a:lnTo>
                      <a:pt x="147" y="44"/>
                    </a:lnTo>
                    <a:lnTo>
                      <a:pt x="143" y="44"/>
                    </a:lnTo>
                    <a:lnTo>
                      <a:pt x="141" y="44"/>
                    </a:lnTo>
                    <a:lnTo>
                      <a:pt x="141" y="44"/>
                    </a:lnTo>
                    <a:lnTo>
                      <a:pt x="139" y="44"/>
                    </a:lnTo>
                    <a:lnTo>
                      <a:pt x="139" y="44"/>
                    </a:lnTo>
                    <a:lnTo>
                      <a:pt x="141" y="42"/>
                    </a:lnTo>
                    <a:lnTo>
                      <a:pt x="143" y="42"/>
                    </a:lnTo>
                    <a:lnTo>
                      <a:pt x="141" y="40"/>
                    </a:lnTo>
                    <a:lnTo>
                      <a:pt x="141" y="40"/>
                    </a:lnTo>
                    <a:lnTo>
                      <a:pt x="143" y="40"/>
                    </a:lnTo>
                    <a:lnTo>
                      <a:pt x="143" y="38"/>
                    </a:lnTo>
                    <a:lnTo>
                      <a:pt x="141" y="38"/>
                    </a:lnTo>
                    <a:lnTo>
                      <a:pt x="139" y="38"/>
                    </a:lnTo>
                    <a:lnTo>
                      <a:pt x="134" y="36"/>
                    </a:lnTo>
                    <a:lnTo>
                      <a:pt x="132" y="36"/>
                    </a:lnTo>
                    <a:lnTo>
                      <a:pt x="130" y="34"/>
                    </a:lnTo>
                    <a:lnTo>
                      <a:pt x="128" y="34"/>
                    </a:lnTo>
                    <a:lnTo>
                      <a:pt x="126" y="34"/>
                    </a:lnTo>
                    <a:lnTo>
                      <a:pt x="126" y="32"/>
                    </a:lnTo>
                    <a:lnTo>
                      <a:pt x="126" y="32"/>
                    </a:lnTo>
                    <a:lnTo>
                      <a:pt x="124" y="32"/>
                    </a:lnTo>
                    <a:lnTo>
                      <a:pt x="122" y="34"/>
                    </a:lnTo>
                    <a:lnTo>
                      <a:pt x="124" y="32"/>
                    </a:lnTo>
                    <a:lnTo>
                      <a:pt x="124" y="32"/>
                    </a:lnTo>
                    <a:lnTo>
                      <a:pt x="122" y="30"/>
                    </a:lnTo>
                    <a:lnTo>
                      <a:pt x="120" y="28"/>
                    </a:lnTo>
                    <a:lnTo>
                      <a:pt x="120" y="30"/>
                    </a:lnTo>
                    <a:lnTo>
                      <a:pt x="118" y="30"/>
                    </a:lnTo>
                    <a:lnTo>
                      <a:pt x="118" y="30"/>
                    </a:lnTo>
                    <a:lnTo>
                      <a:pt x="118" y="30"/>
                    </a:lnTo>
                    <a:lnTo>
                      <a:pt x="116" y="28"/>
                    </a:lnTo>
                    <a:lnTo>
                      <a:pt x="118" y="28"/>
                    </a:lnTo>
                    <a:lnTo>
                      <a:pt x="118" y="28"/>
                    </a:lnTo>
                    <a:lnTo>
                      <a:pt x="120" y="28"/>
                    </a:lnTo>
                    <a:lnTo>
                      <a:pt x="118" y="28"/>
                    </a:lnTo>
                    <a:lnTo>
                      <a:pt x="118" y="26"/>
                    </a:lnTo>
                    <a:lnTo>
                      <a:pt x="116" y="26"/>
                    </a:lnTo>
                    <a:lnTo>
                      <a:pt x="114" y="24"/>
                    </a:lnTo>
                    <a:lnTo>
                      <a:pt x="114" y="24"/>
                    </a:lnTo>
                    <a:lnTo>
                      <a:pt x="114" y="24"/>
                    </a:lnTo>
                    <a:lnTo>
                      <a:pt x="114" y="24"/>
                    </a:lnTo>
                    <a:lnTo>
                      <a:pt x="114" y="26"/>
                    </a:lnTo>
                    <a:lnTo>
                      <a:pt x="114" y="26"/>
                    </a:lnTo>
                    <a:lnTo>
                      <a:pt x="112" y="24"/>
                    </a:lnTo>
                    <a:lnTo>
                      <a:pt x="108" y="22"/>
                    </a:lnTo>
                    <a:lnTo>
                      <a:pt x="108" y="22"/>
                    </a:lnTo>
                    <a:lnTo>
                      <a:pt x="106" y="20"/>
                    </a:lnTo>
                    <a:lnTo>
                      <a:pt x="98" y="14"/>
                    </a:lnTo>
                    <a:lnTo>
                      <a:pt x="96" y="14"/>
                    </a:lnTo>
                    <a:lnTo>
                      <a:pt x="96" y="14"/>
                    </a:lnTo>
                    <a:lnTo>
                      <a:pt x="96" y="14"/>
                    </a:lnTo>
                    <a:lnTo>
                      <a:pt x="94" y="14"/>
                    </a:lnTo>
                    <a:lnTo>
                      <a:pt x="90" y="14"/>
                    </a:lnTo>
                    <a:lnTo>
                      <a:pt x="88" y="14"/>
                    </a:lnTo>
                    <a:lnTo>
                      <a:pt x="88" y="14"/>
                    </a:lnTo>
                    <a:lnTo>
                      <a:pt x="86" y="12"/>
                    </a:lnTo>
                    <a:lnTo>
                      <a:pt x="84" y="10"/>
                    </a:lnTo>
                    <a:lnTo>
                      <a:pt x="84" y="8"/>
                    </a:lnTo>
                    <a:lnTo>
                      <a:pt x="80" y="6"/>
                    </a:lnTo>
                    <a:lnTo>
                      <a:pt x="82" y="6"/>
                    </a:lnTo>
                    <a:lnTo>
                      <a:pt x="80" y="6"/>
                    </a:lnTo>
                    <a:lnTo>
                      <a:pt x="78" y="6"/>
                    </a:lnTo>
                    <a:lnTo>
                      <a:pt x="78" y="4"/>
                    </a:lnTo>
                    <a:lnTo>
                      <a:pt x="76" y="4"/>
                    </a:lnTo>
                    <a:lnTo>
                      <a:pt x="74" y="4"/>
                    </a:lnTo>
                    <a:lnTo>
                      <a:pt x="72" y="4"/>
                    </a:lnTo>
                    <a:lnTo>
                      <a:pt x="72" y="4"/>
                    </a:lnTo>
                    <a:lnTo>
                      <a:pt x="70" y="4"/>
                    </a:lnTo>
                    <a:lnTo>
                      <a:pt x="70" y="2"/>
                    </a:lnTo>
                    <a:lnTo>
                      <a:pt x="68" y="2"/>
                    </a:lnTo>
                    <a:lnTo>
                      <a:pt x="64" y="2"/>
                    </a:lnTo>
                    <a:lnTo>
                      <a:pt x="62" y="2"/>
                    </a:lnTo>
                    <a:lnTo>
                      <a:pt x="60" y="2"/>
                    </a:lnTo>
                    <a:lnTo>
                      <a:pt x="60" y="2"/>
                    </a:lnTo>
                    <a:lnTo>
                      <a:pt x="60" y="0"/>
                    </a:lnTo>
                    <a:lnTo>
                      <a:pt x="58" y="2"/>
                    </a:lnTo>
                    <a:lnTo>
                      <a:pt x="54" y="2"/>
                    </a:lnTo>
                    <a:lnTo>
                      <a:pt x="50" y="0"/>
                    </a:lnTo>
                    <a:lnTo>
                      <a:pt x="46" y="0"/>
                    </a:lnTo>
                    <a:lnTo>
                      <a:pt x="42" y="0"/>
                    </a:lnTo>
                    <a:lnTo>
                      <a:pt x="38" y="2"/>
                    </a:lnTo>
                    <a:lnTo>
                      <a:pt x="38" y="2"/>
                    </a:lnTo>
                    <a:lnTo>
                      <a:pt x="30" y="4"/>
                    </a:lnTo>
                    <a:lnTo>
                      <a:pt x="28" y="4"/>
                    </a:lnTo>
                    <a:lnTo>
                      <a:pt x="16" y="10"/>
                    </a:lnTo>
                    <a:lnTo>
                      <a:pt x="14" y="10"/>
                    </a:lnTo>
                    <a:lnTo>
                      <a:pt x="12" y="12"/>
                    </a:lnTo>
                    <a:lnTo>
                      <a:pt x="10" y="14"/>
                    </a:lnTo>
                    <a:lnTo>
                      <a:pt x="10" y="16"/>
                    </a:lnTo>
                    <a:lnTo>
                      <a:pt x="10" y="20"/>
                    </a:lnTo>
                    <a:lnTo>
                      <a:pt x="8" y="20"/>
                    </a:lnTo>
                    <a:lnTo>
                      <a:pt x="8" y="20"/>
                    </a:lnTo>
                    <a:lnTo>
                      <a:pt x="6" y="20"/>
                    </a:lnTo>
                    <a:lnTo>
                      <a:pt x="6" y="20"/>
                    </a:lnTo>
                    <a:lnTo>
                      <a:pt x="0" y="24"/>
                    </a:lnTo>
                    <a:lnTo>
                      <a:pt x="0" y="24"/>
                    </a:lnTo>
                    <a:lnTo>
                      <a:pt x="0" y="24"/>
                    </a:lnTo>
                    <a:lnTo>
                      <a:pt x="2" y="24"/>
                    </a:lnTo>
                    <a:lnTo>
                      <a:pt x="4" y="24"/>
                    </a:lnTo>
                    <a:lnTo>
                      <a:pt x="4" y="22"/>
                    </a:lnTo>
                    <a:lnTo>
                      <a:pt x="6" y="22"/>
                    </a:lnTo>
                    <a:lnTo>
                      <a:pt x="6" y="22"/>
                    </a:lnTo>
                    <a:lnTo>
                      <a:pt x="6" y="24"/>
                    </a:lnTo>
                    <a:lnTo>
                      <a:pt x="6" y="26"/>
                    </a:lnTo>
                    <a:lnTo>
                      <a:pt x="6" y="24"/>
                    </a:lnTo>
                    <a:lnTo>
                      <a:pt x="10" y="24"/>
                    </a:lnTo>
                    <a:lnTo>
                      <a:pt x="12" y="22"/>
                    </a:lnTo>
                    <a:lnTo>
                      <a:pt x="14" y="22"/>
                    </a:lnTo>
                    <a:lnTo>
                      <a:pt x="14" y="22"/>
                    </a:lnTo>
                    <a:lnTo>
                      <a:pt x="16" y="20"/>
                    </a:lnTo>
                    <a:lnTo>
                      <a:pt x="16" y="18"/>
                    </a:lnTo>
                    <a:lnTo>
                      <a:pt x="16" y="18"/>
                    </a:lnTo>
                    <a:lnTo>
                      <a:pt x="20" y="18"/>
                    </a:lnTo>
                    <a:lnTo>
                      <a:pt x="20" y="18"/>
                    </a:lnTo>
                    <a:lnTo>
                      <a:pt x="22" y="18"/>
                    </a:lnTo>
                    <a:lnTo>
                      <a:pt x="22" y="18"/>
                    </a:lnTo>
                    <a:lnTo>
                      <a:pt x="22" y="18"/>
                    </a:lnTo>
                    <a:lnTo>
                      <a:pt x="24" y="18"/>
                    </a:lnTo>
                    <a:lnTo>
                      <a:pt x="26" y="16"/>
                    </a:lnTo>
                    <a:lnTo>
                      <a:pt x="28" y="14"/>
                    </a:lnTo>
                    <a:lnTo>
                      <a:pt x="28" y="14"/>
                    </a:lnTo>
                    <a:lnTo>
                      <a:pt x="30" y="14"/>
                    </a:lnTo>
                    <a:lnTo>
                      <a:pt x="30" y="12"/>
                    </a:lnTo>
                    <a:lnTo>
                      <a:pt x="34" y="10"/>
                    </a:lnTo>
                    <a:lnTo>
                      <a:pt x="34" y="10"/>
                    </a:lnTo>
                    <a:lnTo>
                      <a:pt x="36" y="8"/>
                    </a:lnTo>
                    <a:lnTo>
                      <a:pt x="48" y="10"/>
                    </a:lnTo>
                    <a:lnTo>
                      <a:pt x="50" y="10"/>
                    </a:lnTo>
                    <a:lnTo>
                      <a:pt x="50" y="10"/>
                    </a:lnTo>
                    <a:lnTo>
                      <a:pt x="50" y="10"/>
                    </a:lnTo>
                    <a:lnTo>
                      <a:pt x="52" y="10"/>
                    </a:lnTo>
                    <a:lnTo>
                      <a:pt x="52" y="12"/>
                    </a:lnTo>
                    <a:lnTo>
                      <a:pt x="50" y="12"/>
                    </a:lnTo>
                    <a:lnTo>
                      <a:pt x="50" y="12"/>
                    </a:lnTo>
                    <a:lnTo>
                      <a:pt x="46" y="14"/>
                    </a:lnTo>
                    <a:lnTo>
                      <a:pt x="46" y="14"/>
                    </a:lnTo>
                    <a:lnTo>
                      <a:pt x="46" y="16"/>
                    </a:lnTo>
                    <a:lnTo>
                      <a:pt x="48" y="18"/>
                    </a:lnTo>
                    <a:lnTo>
                      <a:pt x="48" y="18"/>
                    </a:lnTo>
                    <a:lnTo>
                      <a:pt x="54" y="18"/>
                    </a:lnTo>
                    <a:lnTo>
                      <a:pt x="56" y="20"/>
                    </a:lnTo>
                    <a:lnTo>
                      <a:pt x="56" y="20"/>
                    </a:lnTo>
                    <a:lnTo>
                      <a:pt x="58" y="18"/>
                    </a:lnTo>
                    <a:lnTo>
                      <a:pt x="58" y="18"/>
                    </a:lnTo>
                    <a:lnTo>
                      <a:pt x="58" y="16"/>
                    </a:lnTo>
                    <a:lnTo>
                      <a:pt x="60" y="18"/>
                    </a:lnTo>
                    <a:lnTo>
                      <a:pt x="60" y="18"/>
                    </a:lnTo>
                    <a:lnTo>
                      <a:pt x="60" y="20"/>
                    </a:lnTo>
                    <a:lnTo>
                      <a:pt x="60" y="20"/>
                    </a:lnTo>
                    <a:lnTo>
                      <a:pt x="62" y="20"/>
                    </a:lnTo>
                    <a:lnTo>
                      <a:pt x="68" y="20"/>
                    </a:lnTo>
                    <a:lnTo>
                      <a:pt x="68" y="20"/>
                    </a:lnTo>
                    <a:lnTo>
                      <a:pt x="68" y="20"/>
                    </a:lnTo>
                    <a:lnTo>
                      <a:pt x="70" y="20"/>
                    </a:lnTo>
                    <a:lnTo>
                      <a:pt x="72" y="22"/>
                    </a:lnTo>
                    <a:lnTo>
                      <a:pt x="72" y="24"/>
                    </a:lnTo>
                    <a:lnTo>
                      <a:pt x="74" y="24"/>
                    </a:lnTo>
                    <a:lnTo>
                      <a:pt x="76" y="26"/>
                    </a:lnTo>
                    <a:lnTo>
                      <a:pt x="84" y="28"/>
                    </a:lnTo>
                    <a:lnTo>
                      <a:pt x="86" y="30"/>
                    </a:lnTo>
                    <a:lnTo>
                      <a:pt x="88" y="30"/>
                    </a:lnTo>
                    <a:lnTo>
                      <a:pt x="94" y="28"/>
                    </a:lnTo>
                    <a:lnTo>
                      <a:pt x="94" y="28"/>
                    </a:lnTo>
                    <a:lnTo>
                      <a:pt x="96" y="30"/>
                    </a:lnTo>
                    <a:lnTo>
                      <a:pt x="96" y="32"/>
                    </a:lnTo>
                    <a:lnTo>
                      <a:pt x="96" y="34"/>
                    </a:lnTo>
                    <a:lnTo>
                      <a:pt x="98" y="38"/>
                    </a:lnTo>
                    <a:lnTo>
                      <a:pt x="98" y="38"/>
                    </a:lnTo>
                    <a:lnTo>
                      <a:pt x="98" y="40"/>
                    </a:lnTo>
                    <a:lnTo>
                      <a:pt x="100" y="40"/>
                    </a:lnTo>
                    <a:lnTo>
                      <a:pt x="102" y="44"/>
                    </a:lnTo>
                    <a:lnTo>
                      <a:pt x="104" y="44"/>
                    </a:lnTo>
                    <a:lnTo>
                      <a:pt x="106" y="44"/>
                    </a:lnTo>
                    <a:lnTo>
                      <a:pt x="110" y="44"/>
                    </a:lnTo>
                    <a:lnTo>
                      <a:pt x="112" y="44"/>
                    </a:lnTo>
                    <a:lnTo>
                      <a:pt x="114" y="44"/>
                    </a:lnTo>
                    <a:lnTo>
                      <a:pt x="116" y="46"/>
                    </a:lnTo>
                    <a:lnTo>
                      <a:pt x="116" y="46"/>
                    </a:lnTo>
                    <a:lnTo>
                      <a:pt x="116" y="46"/>
                    </a:lnTo>
                    <a:lnTo>
                      <a:pt x="118" y="48"/>
                    </a:lnTo>
                    <a:lnTo>
                      <a:pt x="118" y="48"/>
                    </a:lnTo>
                    <a:lnTo>
                      <a:pt x="118" y="50"/>
                    </a:lnTo>
                    <a:lnTo>
                      <a:pt x="116" y="50"/>
                    </a:lnTo>
                    <a:lnTo>
                      <a:pt x="116" y="52"/>
                    </a:lnTo>
                    <a:lnTo>
                      <a:pt x="110" y="56"/>
                    </a:lnTo>
                    <a:lnTo>
                      <a:pt x="106" y="60"/>
                    </a:lnTo>
                    <a:lnTo>
                      <a:pt x="110" y="60"/>
                    </a:lnTo>
                    <a:lnTo>
                      <a:pt x="114" y="58"/>
                    </a:lnTo>
                    <a:lnTo>
                      <a:pt x="118" y="58"/>
                    </a:lnTo>
                    <a:lnTo>
                      <a:pt x="120" y="58"/>
                    </a:lnTo>
                    <a:lnTo>
                      <a:pt x="120" y="58"/>
                    </a:lnTo>
                    <a:lnTo>
                      <a:pt x="126" y="58"/>
                    </a:lnTo>
                    <a:lnTo>
                      <a:pt x="130" y="58"/>
                    </a:lnTo>
                    <a:lnTo>
                      <a:pt x="130" y="58"/>
                    </a:lnTo>
                    <a:lnTo>
                      <a:pt x="136" y="58"/>
                    </a:lnTo>
                    <a:lnTo>
                      <a:pt x="139" y="58"/>
                    </a:lnTo>
                    <a:lnTo>
                      <a:pt x="141" y="58"/>
                    </a:lnTo>
                    <a:lnTo>
                      <a:pt x="145" y="58"/>
                    </a:lnTo>
                    <a:lnTo>
                      <a:pt x="147" y="58"/>
                    </a:lnTo>
                    <a:lnTo>
                      <a:pt x="147" y="58"/>
                    </a:lnTo>
                    <a:lnTo>
                      <a:pt x="147" y="56"/>
                    </a:lnTo>
                    <a:lnTo>
                      <a:pt x="147" y="58"/>
                    </a:lnTo>
                    <a:lnTo>
                      <a:pt x="147" y="58"/>
                    </a:lnTo>
                    <a:lnTo>
                      <a:pt x="147" y="58"/>
                    </a:lnTo>
                    <a:lnTo>
                      <a:pt x="149" y="58"/>
                    </a:lnTo>
                    <a:lnTo>
                      <a:pt x="151" y="58"/>
                    </a:lnTo>
                    <a:lnTo>
                      <a:pt x="153" y="56"/>
                    </a:lnTo>
                    <a:lnTo>
                      <a:pt x="155" y="56"/>
                    </a:lnTo>
                    <a:lnTo>
                      <a:pt x="159" y="56"/>
                    </a:lnTo>
                    <a:lnTo>
                      <a:pt x="161" y="56"/>
                    </a:lnTo>
                    <a:lnTo>
                      <a:pt x="163" y="54"/>
                    </a:lnTo>
                    <a:lnTo>
                      <a:pt x="163" y="54"/>
                    </a:lnTo>
                    <a:lnTo>
                      <a:pt x="163" y="52"/>
                    </a:lnTo>
                    <a:lnTo>
                      <a:pt x="163" y="5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6" name="Freeform 198"/>
              <p:cNvSpPr>
                <a:spLocks noEditPoints="1"/>
              </p:cNvSpPr>
              <p:nvPr/>
            </p:nvSpPr>
            <p:spPr bwMode="auto">
              <a:xfrm>
                <a:off x="3675" y="1247"/>
                <a:ext cx="84" cy="72"/>
              </a:xfrm>
              <a:custGeom>
                <a:avLst/>
                <a:gdLst>
                  <a:gd name="T0" fmla="*/ 58 w 84"/>
                  <a:gd name="T1" fmla="*/ 66 h 72"/>
                  <a:gd name="T2" fmla="*/ 46 w 84"/>
                  <a:gd name="T3" fmla="*/ 62 h 72"/>
                  <a:gd name="T4" fmla="*/ 54 w 84"/>
                  <a:gd name="T5" fmla="*/ 62 h 72"/>
                  <a:gd name="T6" fmla="*/ 68 w 84"/>
                  <a:gd name="T7" fmla="*/ 68 h 72"/>
                  <a:gd name="T8" fmla="*/ 60 w 84"/>
                  <a:gd name="T9" fmla="*/ 64 h 72"/>
                  <a:gd name="T10" fmla="*/ 60 w 84"/>
                  <a:gd name="T11" fmla="*/ 64 h 72"/>
                  <a:gd name="T12" fmla="*/ 72 w 84"/>
                  <a:gd name="T13" fmla="*/ 70 h 72"/>
                  <a:gd name="T14" fmla="*/ 44 w 84"/>
                  <a:gd name="T15" fmla="*/ 58 h 72"/>
                  <a:gd name="T16" fmla="*/ 48 w 84"/>
                  <a:gd name="T17" fmla="*/ 58 h 72"/>
                  <a:gd name="T18" fmla="*/ 42 w 84"/>
                  <a:gd name="T19" fmla="*/ 56 h 72"/>
                  <a:gd name="T20" fmla="*/ 26 w 84"/>
                  <a:gd name="T21" fmla="*/ 46 h 72"/>
                  <a:gd name="T22" fmla="*/ 24 w 84"/>
                  <a:gd name="T23" fmla="*/ 42 h 72"/>
                  <a:gd name="T24" fmla="*/ 20 w 84"/>
                  <a:gd name="T25" fmla="*/ 42 h 72"/>
                  <a:gd name="T26" fmla="*/ 26 w 84"/>
                  <a:gd name="T27" fmla="*/ 46 h 72"/>
                  <a:gd name="T28" fmla="*/ 24 w 84"/>
                  <a:gd name="T29" fmla="*/ 40 h 72"/>
                  <a:gd name="T30" fmla="*/ 20 w 84"/>
                  <a:gd name="T31" fmla="*/ 34 h 72"/>
                  <a:gd name="T32" fmla="*/ 20 w 84"/>
                  <a:gd name="T33" fmla="*/ 36 h 72"/>
                  <a:gd name="T34" fmla="*/ 18 w 84"/>
                  <a:gd name="T35" fmla="*/ 30 h 72"/>
                  <a:gd name="T36" fmla="*/ 14 w 84"/>
                  <a:gd name="T37" fmla="*/ 30 h 72"/>
                  <a:gd name="T38" fmla="*/ 12 w 84"/>
                  <a:gd name="T39" fmla="*/ 24 h 72"/>
                  <a:gd name="T40" fmla="*/ 14 w 84"/>
                  <a:gd name="T41" fmla="*/ 32 h 72"/>
                  <a:gd name="T42" fmla="*/ 18 w 84"/>
                  <a:gd name="T43" fmla="*/ 24 h 72"/>
                  <a:gd name="T44" fmla="*/ 14 w 84"/>
                  <a:gd name="T45" fmla="*/ 24 h 72"/>
                  <a:gd name="T46" fmla="*/ 84 w 84"/>
                  <a:gd name="T47" fmla="*/ 22 h 72"/>
                  <a:gd name="T48" fmla="*/ 78 w 84"/>
                  <a:gd name="T49" fmla="*/ 18 h 72"/>
                  <a:gd name="T50" fmla="*/ 76 w 84"/>
                  <a:gd name="T51" fmla="*/ 16 h 72"/>
                  <a:gd name="T52" fmla="*/ 76 w 84"/>
                  <a:gd name="T53" fmla="*/ 10 h 72"/>
                  <a:gd name="T54" fmla="*/ 72 w 84"/>
                  <a:gd name="T55" fmla="*/ 12 h 72"/>
                  <a:gd name="T56" fmla="*/ 62 w 84"/>
                  <a:gd name="T57" fmla="*/ 12 h 72"/>
                  <a:gd name="T58" fmla="*/ 54 w 84"/>
                  <a:gd name="T59" fmla="*/ 8 h 72"/>
                  <a:gd name="T60" fmla="*/ 46 w 84"/>
                  <a:gd name="T61" fmla="*/ 2 h 72"/>
                  <a:gd name="T62" fmla="*/ 40 w 84"/>
                  <a:gd name="T63" fmla="*/ 0 h 72"/>
                  <a:gd name="T64" fmla="*/ 36 w 84"/>
                  <a:gd name="T65" fmla="*/ 4 h 72"/>
                  <a:gd name="T66" fmla="*/ 30 w 84"/>
                  <a:gd name="T67" fmla="*/ 6 h 72"/>
                  <a:gd name="T68" fmla="*/ 30 w 84"/>
                  <a:gd name="T69" fmla="*/ 10 h 72"/>
                  <a:gd name="T70" fmla="*/ 26 w 84"/>
                  <a:gd name="T71" fmla="*/ 14 h 72"/>
                  <a:gd name="T72" fmla="*/ 26 w 84"/>
                  <a:gd name="T73" fmla="*/ 18 h 72"/>
                  <a:gd name="T74" fmla="*/ 18 w 84"/>
                  <a:gd name="T75" fmla="*/ 16 h 72"/>
                  <a:gd name="T76" fmla="*/ 14 w 84"/>
                  <a:gd name="T77" fmla="*/ 16 h 72"/>
                  <a:gd name="T78" fmla="*/ 8 w 84"/>
                  <a:gd name="T79" fmla="*/ 16 h 72"/>
                  <a:gd name="T80" fmla="*/ 2 w 84"/>
                  <a:gd name="T81" fmla="*/ 16 h 72"/>
                  <a:gd name="T82" fmla="*/ 6 w 84"/>
                  <a:gd name="T83" fmla="*/ 30 h 72"/>
                  <a:gd name="T84" fmla="*/ 12 w 84"/>
                  <a:gd name="T85" fmla="*/ 20 h 72"/>
                  <a:gd name="T86" fmla="*/ 20 w 84"/>
                  <a:gd name="T87" fmla="*/ 28 h 72"/>
                  <a:gd name="T88" fmla="*/ 28 w 84"/>
                  <a:gd name="T89" fmla="*/ 40 h 72"/>
                  <a:gd name="T90" fmla="*/ 24 w 84"/>
                  <a:gd name="T91" fmla="*/ 42 h 72"/>
                  <a:gd name="T92" fmla="*/ 36 w 84"/>
                  <a:gd name="T93" fmla="*/ 52 h 72"/>
                  <a:gd name="T94" fmla="*/ 46 w 84"/>
                  <a:gd name="T95" fmla="*/ 54 h 72"/>
                  <a:gd name="T96" fmla="*/ 60 w 84"/>
                  <a:gd name="T97" fmla="*/ 62 h 72"/>
                  <a:gd name="T98" fmla="*/ 56 w 84"/>
                  <a:gd name="T99" fmla="*/ 56 h 72"/>
                  <a:gd name="T100" fmla="*/ 46 w 84"/>
                  <a:gd name="T101" fmla="*/ 48 h 72"/>
                  <a:gd name="T102" fmla="*/ 38 w 84"/>
                  <a:gd name="T103" fmla="*/ 38 h 72"/>
                  <a:gd name="T104" fmla="*/ 32 w 84"/>
                  <a:gd name="T105" fmla="*/ 30 h 72"/>
                  <a:gd name="T106" fmla="*/ 36 w 84"/>
                  <a:gd name="T107" fmla="*/ 22 h 72"/>
                  <a:gd name="T108" fmla="*/ 44 w 84"/>
                  <a:gd name="T109" fmla="*/ 22 h 72"/>
                  <a:gd name="T110" fmla="*/ 54 w 84"/>
                  <a:gd name="T111" fmla="*/ 22 h 72"/>
                  <a:gd name="T112" fmla="*/ 62 w 84"/>
                  <a:gd name="T113" fmla="*/ 24 h 72"/>
                  <a:gd name="T114" fmla="*/ 68 w 84"/>
                  <a:gd name="T115" fmla="*/ 24 h 72"/>
                  <a:gd name="T116" fmla="*/ 76 w 84"/>
                  <a:gd name="T117" fmla="*/ 28 h 72"/>
                  <a:gd name="T118" fmla="*/ 78 w 84"/>
                  <a:gd name="T119" fmla="*/ 28 h 72"/>
                  <a:gd name="T120" fmla="*/ 80 w 84"/>
                  <a:gd name="T121" fmla="*/ 24 h 72"/>
                  <a:gd name="T122" fmla="*/ 84 w 84"/>
                  <a:gd name="T123"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72">
                    <a:moveTo>
                      <a:pt x="58" y="66"/>
                    </a:moveTo>
                    <a:lnTo>
                      <a:pt x="56" y="66"/>
                    </a:lnTo>
                    <a:lnTo>
                      <a:pt x="56" y="66"/>
                    </a:lnTo>
                    <a:lnTo>
                      <a:pt x="62" y="66"/>
                    </a:lnTo>
                    <a:lnTo>
                      <a:pt x="60" y="66"/>
                    </a:lnTo>
                    <a:lnTo>
                      <a:pt x="58" y="66"/>
                    </a:lnTo>
                    <a:close/>
                    <a:moveTo>
                      <a:pt x="52" y="62"/>
                    </a:moveTo>
                    <a:lnTo>
                      <a:pt x="50" y="62"/>
                    </a:lnTo>
                    <a:lnTo>
                      <a:pt x="48" y="62"/>
                    </a:lnTo>
                    <a:lnTo>
                      <a:pt x="46" y="62"/>
                    </a:lnTo>
                    <a:lnTo>
                      <a:pt x="46" y="62"/>
                    </a:lnTo>
                    <a:lnTo>
                      <a:pt x="46" y="62"/>
                    </a:lnTo>
                    <a:lnTo>
                      <a:pt x="48" y="64"/>
                    </a:lnTo>
                    <a:lnTo>
                      <a:pt x="50" y="64"/>
                    </a:lnTo>
                    <a:lnTo>
                      <a:pt x="50" y="64"/>
                    </a:lnTo>
                    <a:lnTo>
                      <a:pt x="52" y="64"/>
                    </a:lnTo>
                    <a:lnTo>
                      <a:pt x="54" y="64"/>
                    </a:lnTo>
                    <a:lnTo>
                      <a:pt x="54" y="62"/>
                    </a:lnTo>
                    <a:lnTo>
                      <a:pt x="52" y="62"/>
                    </a:lnTo>
                    <a:close/>
                    <a:moveTo>
                      <a:pt x="72" y="70"/>
                    </a:moveTo>
                    <a:lnTo>
                      <a:pt x="72" y="70"/>
                    </a:lnTo>
                    <a:lnTo>
                      <a:pt x="70" y="68"/>
                    </a:lnTo>
                    <a:lnTo>
                      <a:pt x="70" y="68"/>
                    </a:lnTo>
                    <a:lnTo>
                      <a:pt x="68" y="68"/>
                    </a:lnTo>
                    <a:lnTo>
                      <a:pt x="66" y="66"/>
                    </a:lnTo>
                    <a:lnTo>
                      <a:pt x="64" y="66"/>
                    </a:lnTo>
                    <a:lnTo>
                      <a:pt x="64" y="64"/>
                    </a:lnTo>
                    <a:lnTo>
                      <a:pt x="62" y="64"/>
                    </a:lnTo>
                    <a:lnTo>
                      <a:pt x="62" y="64"/>
                    </a:lnTo>
                    <a:lnTo>
                      <a:pt x="60" y="64"/>
                    </a:lnTo>
                    <a:lnTo>
                      <a:pt x="62" y="64"/>
                    </a:lnTo>
                    <a:lnTo>
                      <a:pt x="54" y="62"/>
                    </a:lnTo>
                    <a:lnTo>
                      <a:pt x="54" y="62"/>
                    </a:lnTo>
                    <a:lnTo>
                      <a:pt x="52" y="62"/>
                    </a:lnTo>
                    <a:lnTo>
                      <a:pt x="54" y="62"/>
                    </a:lnTo>
                    <a:lnTo>
                      <a:pt x="60" y="64"/>
                    </a:lnTo>
                    <a:lnTo>
                      <a:pt x="64" y="66"/>
                    </a:lnTo>
                    <a:lnTo>
                      <a:pt x="68" y="68"/>
                    </a:lnTo>
                    <a:lnTo>
                      <a:pt x="70" y="70"/>
                    </a:lnTo>
                    <a:lnTo>
                      <a:pt x="74" y="72"/>
                    </a:lnTo>
                    <a:lnTo>
                      <a:pt x="72" y="70"/>
                    </a:lnTo>
                    <a:lnTo>
                      <a:pt x="72" y="70"/>
                    </a:lnTo>
                    <a:close/>
                    <a:moveTo>
                      <a:pt x="52" y="60"/>
                    </a:moveTo>
                    <a:lnTo>
                      <a:pt x="54" y="60"/>
                    </a:lnTo>
                    <a:lnTo>
                      <a:pt x="52" y="60"/>
                    </a:lnTo>
                    <a:lnTo>
                      <a:pt x="46" y="58"/>
                    </a:lnTo>
                    <a:lnTo>
                      <a:pt x="46" y="58"/>
                    </a:lnTo>
                    <a:lnTo>
                      <a:pt x="44" y="58"/>
                    </a:lnTo>
                    <a:lnTo>
                      <a:pt x="42" y="58"/>
                    </a:lnTo>
                    <a:lnTo>
                      <a:pt x="42" y="58"/>
                    </a:lnTo>
                    <a:lnTo>
                      <a:pt x="44" y="60"/>
                    </a:lnTo>
                    <a:lnTo>
                      <a:pt x="46" y="60"/>
                    </a:lnTo>
                    <a:lnTo>
                      <a:pt x="52" y="60"/>
                    </a:lnTo>
                    <a:close/>
                    <a:moveTo>
                      <a:pt x="48" y="58"/>
                    </a:moveTo>
                    <a:lnTo>
                      <a:pt x="50" y="56"/>
                    </a:lnTo>
                    <a:lnTo>
                      <a:pt x="50" y="56"/>
                    </a:lnTo>
                    <a:lnTo>
                      <a:pt x="48" y="56"/>
                    </a:lnTo>
                    <a:lnTo>
                      <a:pt x="46" y="56"/>
                    </a:lnTo>
                    <a:lnTo>
                      <a:pt x="44" y="56"/>
                    </a:lnTo>
                    <a:lnTo>
                      <a:pt x="42" y="56"/>
                    </a:lnTo>
                    <a:lnTo>
                      <a:pt x="42" y="56"/>
                    </a:lnTo>
                    <a:lnTo>
                      <a:pt x="44" y="56"/>
                    </a:lnTo>
                    <a:lnTo>
                      <a:pt x="46" y="58"/>
                    </a:lnTo>
                    <a:lnTo>
                      <a:pt x="48" y="58"/>
                    </a:lnTo>
                    <a:close/>
                    <a:moveTo>
                      <a:pt x="26" y="44"/>
                    </a:moveTo>
                    <a:lnTo>
                      <a:pt x="26" y="46"/>
                    </a:lnTo>
                    <a:lnTo>
                      <a:pt x="28" y="46"/>
                    </a:lnTo>
                    <a:lnTo>
                      <a:pt x="28" y="46"/>
                    </a:lnTo>
                    <a:lnTo>
                      <a:pt x="28" y="44"/>
                    </a:lnTo>
                    <a:lnTo>
                      <a:pt x="26" y="44"/>
                    </a:lnTo>
                    <a:close/>
                    <a:moveTo>
                      <a:pt x="24" y="42"/>
                    </a:moveTo>
                    <a:lnTo>
                      <a:pt x="24" y="42"/>
                    </a:lnTo>
                    <a:lnTo>
                      <a:pt x="24" y="42"/>
                    </a:lnTo>
                    <a:lnTo>
                      <a:pt x="26" y="44"/>
                    </a:lnTo>
                    <a:lnTo>
                      <a:pt x="26" y="44"/>
                    </a:lnTo>
                    <a:lnTo>
                      <a:pt x="24" y="42"/>
                    </a:lnTo>
                    <a:close/>
                    <a:moveTo>
                      <a:pt x="22" y="42"/>
                    </a:moveTo>
                    <a:lnTo>
                      <a:pt x="20" y="42"/>
                    </a:lnTo>
                    <a:lnTo>
                      <a:pt x="20" y="42"/>
                    </a:lnTo>
                    <a:lnTo>
                      <a:pt x="24" y="46"/>
                    </a:lnTo>
                    <a:lnTo>
                      <a:pt x="24" y="46"/>
                    </a:lnTo>
                    <a:lnTo>
                      <a:pt x="26" y="46"/>
                    </a:lnTo>
                    <a:lnTo>
                      <a:pt x="26" y="46"/>
                    </a:lnTo>
                    <a:lnTo>
                      <a:pt x="26" y="46"/>
                    </a:lnTo>
                    <a:lnTo>
                      <a:pt x="22" y="42"/>
                    </a:lnTo>
                    <a:close/>
                    <a:moveTo>
                      <a:pt x="20" y="36"/>
                    </a:moveTo>
                    <a:lnTo>
                      <a:pt x="22" y="38"/>
                    </a:lnTo>
                    <a:lnTo>
                      <a:pt x="22" y="38"/>
                    </a:lnTo>
                    <a:lnTo>
                      <a:pt x="24" y="38"/>
                    </a:lnTo>
                    <a:lnTo>
                      <a:pt x="24" y="40"/>
                    </a:lnTo>
                    <a:lnTo>
                      <a:pt x="24" y="38"/>
                    </a:lnTo>
                    <a:lnTo>
                      <a:pt x="26" y="38"/>
                    </a:lnTo>
                    <a:lnTo>
                      <a:pt x="26" y="38"/>
                    </a:lnTo>
                    <a:lnTo>
                      <a:pt x="24" y="38"/>
                    </a:lnTo>
                    <a:lnTo>
                      <a:pt x="22" y="36"/>
                    </a:lnTo>
                    <a:lnTo>
                      <a:pt x="20" y="34"/>
                    </a:lnTo>
                    <a:lnTo>
                      <a:pt x="20" y="34"/>
                    </a:lnTo>
                    <a:lnTo>
                      <a:pt x="20" y="34"/>
                    </a:lnTo>
                    <a:lnTo>
                      <a:pt x="18" y="32"/>
                    </a:lnTo>
                    <a:lnTo>
                      <a:pt x="18" y="34"/>
                    </a:lnTo>
                    <a:lnTo>
                      <a:pt x="20" y="36"/>
                    </a:lnTo>
                    <a:lnTo>
                      <a:pt x="20" y="36"/>
                    </a:lnTo>
                    <a:close/>
                    <a:moveTo>
                      <a:pt x="20" y="32"/>
                    </a:moveTo>
                    <a:lnTo>
                      <a:pt x="20" y="32"/>
                    </a:lnTo>
                    <a:lnTo>
                      <a:pt x="18" y="30"/>
                    </a:lnTo>
                    <a:lnTo>
                      <a:pt x="18" y="30"/>
                    </a:lnTo>
                    <a:lnTo>
                      <a:pt x="18" y="30"/>
                    </a:lnTo>
                    <a:lnTo>
                      <a:pt x="18" y="30"/>
                    </a:lnTo>
                    <a:lnTo>
                      <a:pt x="18" y="30"/>
                    </a:lnTo>
                    <a:lnTo>
                      <a:pt x="18" y="32"/>
                    </a:lnTo>
                    <a:lnTo>
                      <a:pt x="18" y="32"/>
                    </a:lnTo>
                    <a:lnTo>
                      <a:pt x="20" y="32"/>
                    </a:lnTo>
                    <a:close/>
                    <a:moveTo>
                      <a:pt x="14" y="32"/>
                    </a:moveTo>
                    <a:lnTo>
                      <a:pt x="14" y="30"/>
                    </a:lnTo>
                    <a:lnTo>
                      <a:pt x="14" y="28"/>
                    </a:lnTo>
                    <a:lnTo>
                      <a:pt x="14" y="26"/>
                    </a:lnTo>
                    <a:lnTo>
                      <a:pt x="14" y="24"/>
                    </a:lnTo>
                    <a:lnTo>
                      <a:pt x="12" y="22"/>
                    </a:lnTo>
                    <a:lnTo>
                      <a:pt x="12" y="22"/>
                    </a:lnTo>
                    <a:lnTo>
                      <a:pt x="12" y="24"/>
                    </a:lnTo>
                    <a:lnTo>
                      <a:pt x="12" y="26"/>
                    </a:lnTo>
                    <a:lnTo>
                      <a:pt x="12" y="28"/>
                    </a:lnTo>
                    <a:lnTo>
                      <a:pt x="12" y="28"/>
                    </a:lnTo>
                    <a:lnTo>
                      <a:pt x="12" y="28"/>
                    </a:lnTo>
                    <a:lnTo>
                      <a:pt x="14" y="32"/>
                    </a:lnTo>
                    <a:lnTo>
                      <a:pt x="14" y="32"/>
                    </a:lnTo>
                    <a:lnTo>
                      <a:pt x="14" y="34"/>
                    </a:lnTo>
                    <a:lnTo>
                      <a:pt x="14" y="34"/>
                    </a:lnTo>
                    <a:lnTo>
                      <a:pt x="14" y="32"/>
                    </a:lnTo>
                    <a:lnTo>
                      <a:pt x="14" y="32"/>
                    </a:lnTo>
                    <a:close/>
                    <a:moveTo>
                      <a:pt x="20" y="28"/>
                    </a:moveTo>
                    <a:lnTo>
                      <a:pt x="18" y="24"/>
                    </a:lnTo>
                    <a:lnTo>
                      <a:pt x="18" y="24"/>
                    </a:lnTo>
                    <a:lnTo>
                      <a:pt x="16" y="22"/>
                    </a:lnTo>
                    <a:lnTo>
                      <a:pt x="16" y="22"/>
                    </a:lnTo>
                    <a:lnTo>
                      <a:pt x="16" y="24"/>
                    </a:lnTo>
                    <a:lnTo>
                      <a:pt x="14" y="24"/>
                    </a:lnTo>
                    <a:lnTo>
                      <a:pt x="14" y="24"/>
                    </a:lnTo>
                    <a:lnTo>
                      <a:pt x="16" y="26"/>
                    </a:lnTo>
                    <a:lnTo>
                      <a:pt x="16" y="26"/>
                    </a:lnTo>
                    <a:lnTo>
                      <a:pt x="16" y="28"/>
                    </a:lnTo>
                    <a:lnTo>
                      <a:pt x="18" y="28"/>
                    </a:lnTo>
                    <a:lnTo>
                      <a:pt x="20" y="28"/>
                    </a:lnTo>
                    <a:close/>
                    <a:moveTo>
                      <a:pt x="84" y="22"/>
                    </a:moveTo>
                    <a:lnTo>
                      <a:pt x="84" y="22"/>
                    </a:lnTo>
                    <a:lnTo>
                      <a:pt x="84" y="22"/>
                    </a:lnTo>
                    <a:lnTo>
                      <a:pt x="84" y="22"/>
                    </a:lnTo>
                    <a:lnTo>
                      <a:pt x="82" y="20"/>
                    </a:lnTo>
                    <a:lnTo>
                      <a:pt x="80" y="20"/>
                    </a:lnTo>
                    <a:lnTo>
                      <a:pt x="78" y="18"/>
                    </a:lnTo>
                    <a:lnTo>
                      <a:pt x="78" y="18"/>
                    </a:lnTo>
                    <a:lnTo>
                      <a:pt x="78" y="18"/>
                    </a:lnTo>
                    <a:lnTo>
                      <a:pt x="80" y="16"/>
                    </a:lnTo>
                    <a:lnTo>
                      <a:pt x="78" y="16"/>
                    </a:lnTo>
                    <a:lnTo>
                      <a:pt x="78" y="16"/>
                    </a:lnTo>
                    <a:lnTo>
                      <a:pt x="76" y="16"/>
                    </a:lnTo>
                    <a:lnTo>
                      <a:pt x="78" y="14"/>
                    </a:lnTo>
                    <a:lnTo>
                      <a:pt x="76" y="12"/>
                    </a:lnTo>
                    <a:lnTo>
                      <a:pt x="76" y="12"/>
                    </a:lnTo>
                    <a:lnTo>
                      <a:pt x="76" y="10"/>
                    </a:lnTo>
                    <a:lnTo>
                      <a:pt x="76" y="10"/>
                    </a:lnTo>
                    <a:lnTo>
                      <a:pt x="76" y="10"/>
                    </a:lnTo>
                    <a:lnTo>
                      <a:pt x="76" y="10"/>
                    </a:lnTo>
                    <a:lnTo>
                      <a:pt x="76" y="10"/>
                    </a:lnTo>
                    <a:lnTo>
                      <a:pt x="74" y="10"/>
                    </a:lnTo>
                    <a:lnTo>
                      <a:pt x="74" y="10"/>
                    </a:lnTo>
                    <a:lnTo>
                      <a:pt x="72" y="12"/>
                    </a:lnTo>
                    <a:lnTo>
                      <a:pt x="72" y="12"/>
                    </a:lnTo>
                    <a:lnTo>
                      <a:pt x="70" y="12"/>
                    </a:lnTo>
                    <a:lnTo>
                      <a:pt x="70" y="12"/>
                    </a:lnTo>
                    <a:lnTo>
                      <a:pt x="68" y="12"/>
                    </a:lnTo>
                    <a:lnTo>
                      <a:pt x="68" y="12"/>
                    </a:lnTo>
                    <a:lnTo>
                      <a:pt x="64" y="12"/>
                    </a:lnTo>
                    <a:lnTo>
                      <a:pt x="62" y="12"/>
                    </a:lnTo>
                    <a:lnTo>
                      <a:pt x="60" y="12"/>
                    </a:lnTo>
                    <a:lnTo>
                      <a:pt x="58" y="10"/>
                    </a:lnTo>
                    <a:lnTo>
                      <a:pt x="58" y="10"/>
                    </a:lnTo>
                    <a:lnTo>
                      <a:pt x="58" y="10"/>
                    </a:lnTo>
                    <a:lnTo>
                      <a:pt x="56" y="10"/>
                    </a:lnTo>
                    <a:lnTo>
                      <a:pt x="54" y="8"/>
                    </a:lnTo>
                    <a:lnTo>
                      <a:pt x="54" y="8"/>
                    </a:lnTo>
                    <a:lnTo>
                      <a:pt x="52" y="6"/>
                    </a:lnTo>
                    <a:lnTo>
                      <a:pt x="50" y="6"/>
                    </a:lnTo>
                    <a:lnTo>
                      <a:pt x="48" y="4"/>
                    </a:lnTo>
                    <a:lnTo>
                      <a:pt x="48" y="2"/>
                    </a:lnTo>
                    <a:lnTo>
                      <a:pt x="46" y="2"/>
                    </a:lnTo>
                    <a:lnTo>
                      <a:pt x="44" y="0"/>
                    </a:lnTo>
                    <a:lnTo>
                      <a:pt x="42" y="0"/>
                    </a:lnTo>
                    <a:lnTo>
                      <a:pt x="42" y="0"/>
                    </a:lnTo>
                    <a:lnTo>
                      <a:pt x="40" y="0"/>
                    </a:lnTo>
                    <a:lnTo>
                      <a:pt x="40" y="0"/>
                    </a:lnTo>
                    <a:lnTo>
                      <a:pt x="40" y="0"/>
                    </a:lnTo>
                    <a:lnTo>
                      <a:pt x="38" y="0"/>
                    </a:lnTo>
                    <a:lnTo>
                      <a:pt x="40" y="2"/>
                    </a:lnTo>
                    <a:lnTo>
                      <a:pt x="38" y="2"/>
                    </a:lnTo>
                    <a:lnTo>
                      <a:pt x="38" y="2"/>
                    </a:lnTo>
                    <a:lnTo>
                      <a:pt x="36" y="2"/>
                    </a:lnTo>
                    <a:lnTo>
                      <a:pt x="36" y="4"/>
                    </a:lnTo>
                    <a:lnTo>
                      <a:pt x="34" y="4"/>
                    </a:lnTo>
                    <a:lnTo>
                      <a:pt x="34" y="4"/>
                    </a:lnTo>
                    <a:lnTo>
                      <a:pt x="32" y="4"/>
                    </a:lnTo>
                    <a:lnTo>
                      <a:pt x="32" y="4"/>
                    </a:lnTo>
                    <a:lnTo>
                      <a:pt x="30" y="4"/>
                    </a:lnTo>
                    <a:lnTo>
                      <a:pt x="30" y="6"/>
                    </a:lnTo>
                    <a:lnTo>
                      <a:pt x="30" y="6"/>
                    </a:lnTo>
                    <a:lnTo>
                      <a:pt x="30" y="6"/>
                    </a:lnTo>
                    <a:lnTo>
                      <a:pt x="30" y="8"/>
                    </a:lnTo>
                    <a:lnTo>
                      <a:pt x="32" y="8"/>
                    </a:lnTo>
                    <a:lnTo>
                      <a:pt x="32" y="10"/>
                    </a:lnTo>
                    <a:lnTo>
                      <a:pt x="30" y="10"/>
                    </a:lnTo>
                    <a:lnTo>
                      <a:pt x="30" y="12"/>
                    </a:lnTo>
                    <a:lnTo>
                      <a:pt x="28" y="12"/>
                    </a:lnTo>
                    <a:lnTo>
                      <a:pt x="26" y="14"/>
                    </a:lnTo>
                    <a:lnTo>
                      <a:pt x="26" y="14"/>
                    </a:lnTo>
                    <a:lnTo>
                      <a:pt x="26" y="14"/>
                    </a:lnTo>
                    <a:lnTo>
                      <a:pt x="26" y="14"/>
                    </a:lnTo>
                    <a:lnTo>
                      <a:pt x="26" y="16"/>
                    </a:lnTo>
                    <a:lnTo>
                      <a:pt x="26" y="16"/>
                    </a:lnTo>
                    <a:lnTo>
                      <a:pt x="26" y="16"/>
                    </a:lnTo>
                    <a:lnTo>
                      <a:pt x="26" y="18"/>
                    </a:lnTo>
                    <a:lnTo>
                      <a:pt x="26" y="18"/>
                    </a:lnTo>
                    <a:lnTo>
                      <a:pt x="26" y="18"/>
                    </a:lnTo>
                    <a:lnTo>
                      <a:pt x="24" y="18"/>
                    </a:lnTo>
                    <a:lnTo>
                      <a:pt x="22" y="18"/>
                    </a:lnTo>
                    <a:lnTo>
                      <a:pt x="20" y="18"/>
                    </a:lnTo>
                    <a:lnTo>
                      <a:pt x="20" y="18"/>
                    </a:lnTo>
                    <a:lnTo>
                      <a:pt x="18" y="18"/>
                    </a:lnTo>
                    <a:lnTo>
                      <a:pt x="18" y="16"/>
                    </a:lnTo>
                    <a:lnTo>
                      <a:pt x="16" y="16"/>
                    </a:lnTo>
                    <a:lnTo>
                      <a:pt x="16" y="16"/>
                    </a:lnTo>
                    <a:lnTo>
                      <a:pt x="16" y="14"/>
                    </a:lnTo>
                    <a:lnTo>
                      <a:pt x="16" y="14"/>
                    </a:lnTo>
                    <a:lnTo>
                      <a:pt x="16" y="14"/>
                    </a:lnTo>
                    <a:lnTo>
                      <a:pt x="14" y="16"/>
                    </a:lnTo>
                    <a:lnTo>
                      <a:pt x="14" y="18"/>
                    </a:lnTo>
                    <a:lnTo>
                      <a:pt x="12" y="18"/>
                    </a:lnTo>
                    <a:lnTo>
                      <a:pt x="12" y="18"/>
                    </a:lnTo>
                    <a:lnTo>
                      <a:pt x="10" y="18"/>
                    </a:lnTo>
                    <a:lnTo>
                      <a:pt x="8" y="18"/>
                    </a:lnTo>
                    <a:lnTo>
                      <a:pt x="8" y="16"/>
                    </a:lnTo>
                    <a:lnTo>
                      <a:pt x="8" y="18"/>
                    </a:lnTo>
                    <a:lnTo>
                      <a:pt x="8" y="18"/>
                    </a:lnTo>
                    <a:lnTo>
                      <a:pt x="6" y="18"/>
                    </a:lnTo>
                    <a:lnTo>
                      <a:pt x="6" y="18"/>
                    </a:lnTo>
                    <a:lnTo>
                      <a:pt x="2" y="18"/>
                    </a:lnTo>
                    <a:lnTo>
                      <a:pt x="2" y="16"/>
                    </a:lnTo>
                    <a:lnTo>
                      <a:pt x="0" y="18"/>
                    </a:lnTo>
                    <a:lnTo>
                      <a:pt x="2" y="22"/>
                    </a:lnTo>
                    <a:lnTo>
                      <a:pt x="2" y="22"/>
                    </a:lnTo>
                    <a:lnTo>
                      <a:pt x="2" y="24"/>
                    </a:lnTo>
                    <a:lnTo>
                      <a:pt x="4" y="28"/>
                    </a:lnTo>
                    <a:lnTo>
                      <a:pt x="6" y="30"/>
                    </a:lnTo>
                    <a:lnTo>
                      <a:pt x="6" y="30"/>
                    </a:lnTo>
                    <a:lnTo>
                      <a:pt x="8" y="30"/>
                    </a:lnTo>
                    <a:lnTo>
                      <a:pt x="8" y="28"/>
                    </a:lnTo>
                    <a:lnTo>
                      <a:pt x="10" y="28"/>
                    </a:lnTo>
                    <a:lnTo>
                      <a:pt x="12" y="24"/>
                    </a:lnTo>
                    <a:lnTo>
                      <a:pt x="12" y="20"/>
                    </a:lnTo>
                    <a:lnTo>
                      <a:pt x="12" y="20"/>
                    </a:lnTo>
                    <a:lnTo>
                      <a:pt x="14" y="20"/>
                    </a:lnTo>
                    <a:lnTo>
                      <a:pt x="16" y="20"/>
                    </a:lnTo>
                    <a:lnTo>
                      <a:pt x="16" y="22"/>
                    </a:lnTo>
                    <a:lnTo>
                      <a:pt x="20" y="24"/>
                    </a:lnTo>
                    <a:lnTo>
                      <a:pt x="20" y="28"/>
                    </a:lnTo>
                    <a:lnTo>
                      <a:pt x="20" y="30"/>
                    </a:lnTo>
                    <a:lnTo>
                      <a:pt x="20" y="32"/>
                    </a:lnTo>
                    <a:lnTo>
                      <a:pt x="22" y="34"/>
                    </a:lnTo>
                    <a:lnTo>
                      <a:pt x="26" y="38"/>
                    </a:lnTo>
                    <a:lnTo>
                      <a:pt x="28" y="38"/>
                    </a:lnTo>
                    <a:lnTo>
                      <a:pt x="28" y="40"/>
                    </a:lnTo>
                    <a:lnTo>
                      <a:pt x="28" y="40"/>
                    </a:lnTo>
                    <a:lnTo>
                      <a:pt x="26" y="40"/>
                    </a:lnTo>
                    <a:lnTo>
                      <a:pt x="26" y="40"/>
                    </a:lnTo>
                    <a:lnTo>
                      <a:pt x="24" y="40"/>
                    </a:lnTo>
                    <a:lnTo>
                      <a:pt x="24" y="40"/>
                    </a:lnTo>
                    <a:lnTo>
                      <a:pt x="24" y="42"/>
                    </a:lnTo>
                    <a:lnTo>
                      <a:pt x="30" y="46"/>
                    </a:lnTo>
                    <a:lnTo>
                      <a:pt x="32" y="48"/>
                    </a:lnTo>
                    <a:lnTo>
                      <a:pt x="34" y="50"/>
                    </a:lnTo>
                    <a:lnTo>
                      <a:pt x="36" y="50"/>
                    </a:lnTo>
                    <a:lnTo>
                      <a:pt x="36" y="52"/>
                    </a:lnTo>
                    <a:lnTo>
                      <a:pt x="36" y="52"/>
                    </a:lnTo>
                    <a:lnTo>
                      <a:pt x="36" y="52"/>
                    </a:lnTo>
                    <a:lnTo>
                      <a:pt x="38" y="54"/>
                    </a:lnTo>
                    <a:lnTo>
                      <a:pt x="38" y="54"/>
                    </a:lnTo>
                    <a:lnTo>
                      <a:pt x="40" y="52"/>
                    </a:lnTo>
                    <a:lnTo>
                      <a:pt x="42" y="52"/>
                    </a:lnTo>
                    <a:lnTo>
                      <a:pt x="46" y="54"/>
                    </a:lnTo>
                    <a:lnTo>
                      <a:pt x="50" y="56"/>
                    </a:lnTo>
                    <a:lnTo>
                      <a:pt x="54" y="58"/>
                    </a:lnTo>
                    <a:lnTo>
                      <a:pt x="56" y="60"/>
                    </a:lnTo>
                    <a:lnTo>
                      <a:pt x="58" y="62"/>
                    </a:lnTo>
                    <a:lnTo>
                      <a:pt x="60" y="62"/>
                    </a:lnTo>
                    <a:lnTo>
                      <a:pt x="60" y="62"/>
                    </a:lnTo>
                    <a:lnTo>
                      <a:pt x="60" y="62"/>
                    </a:lnTo>
                    <a:lnTo>
                      <a:pt x="60" y="62"/>
                    </a:lnTo>
                    <a:lnTo>
                      <a:pt x="60" y="62"/>
                    </a:lnTo>
                    <a:lnTo>
                      <a:pt x="56" y="58"/>
                    </a:lnTo>
                    <a:lnTo>
                      <a:pt x="56" y="56"/>
                    </a:lnTo>
                    <a:lnTo>
                      <a:pt x="56" y="56"/>
                    </a:lnTo>
                    <a:lnTo>
                      <a:pt x="54" y="54"/>
                    </a:lnTo>
                    <a:lnTo>
                      <a:pt x="54" y="54"/>
                    </a:lnTo>
                    <a:lnTo>
                      <a:pt x="52" y="52"/>
                    </a:lnTo>
                    <a:lnTo>
                      <a:pt x="50" y="50"/>
                    </a:lnTo>
                    <a:lnTo>
                      <a:pt x="46" y="48"/>
                    </a:lnTo>
                    <a:lnTo>
                      <a:pt x="46" y="48"/>
                    </a:lnTo>
                    <a:lnTo>
                      <a:pt x="44" y="46"/>
                    </a:lnTo>
                    <a:lnTo>
                      <a:pt x="44" y="44"/>
                    </a:lnTo>
                    <a:lnTo>
                      <a:pt x="42" y="44"/>
                    </a:lnTo>
                    <a:lnTo>
                      <a:pt x="40" y="42"/>
                    </a:lnTo>
                    <a:lnTo>
                      <a:pt x="40" y="40"/>
                    </a:lnTo>
                    <a:lnTo>
                      <a:pt x="38" y="38"/>
                    </a:lnTo>
                    <a:lnTo>
                      <a:pt x="38" y="36"/>
                    </a:lnTo>
                    <a:lnTo>
                      <a:pt x="38" y="36"/>
                    </a:lnTo>
                    <a:lnTo>
                      <a:pt x="38" y="36"/>
                    </a:lnTo>
                    <a:lnTo>
                      <a:pt x="34" y="32"/>
                    </a:lnTo>
                    <a:lnTo>
                      <a:pt x="32" y="32"/>
                    </a:lnTo>
                    <a:lnTo>
                      <a:pt x="32" y="30"/>
                    </a:lnTo>
                    <a:lnTo>
                      <a:pt x="32" y="26"/>
                    </a:lnTo>
                    <a:lnTo>
                      <a:pt x="34" y="22"/>
                    </a:lnTo>
                    <a:lnTo>
                      <a:pt x="34" y="22"/>
                    </a:lnTo>
                    <a:lnTo>
                      <a:pt x="34" y="22"/>
                    </a:lnTo>
                    <a:lnTo>
                      <a:pt x="36" y="22"/>
                    </a:lnTo>
                    <a:lnTo>
                      <a:pt x="36" y="22"/>
                    </a:lnTo>
                    <a:lnTo>
                      <a:pt x="38" y="24"/>
                    </a:lnTo>
                    <a:lnTo>
                      <a:pt x="40" y="26"/>
                    </a:lnTo>
                    <a:lnTo>
                      <a:pt x="40" y="26"/>
                    </a:lnTo>
                    <a:lnTo>
                      <a:pt x="42" y="24"/>
                    </a:lnTo>
                    <a:lnTo>
                      <a:pt x="42" y="22"/>
                    </a:lnTo>
                    <a:lnTo>
                      <a:pt x="44" y="22"/>
                    </a:lnTo>
                    <a:lnTo>
                      <a:pt x="48" y="22"/>
                    </a:lnTo>
                    <a:lnTo>
                      <a:pt x="48" y="22"/>
                    </a:lnTo>
                    <a:lnTo>
                      <a:pt x="52" y="22"/>
                    </a:lnTo>
                    <a:lnTo>
                      <a:pt x="54" y="24"/>
                    </a:lnTo>
                    <a:lnTo>
                      <a:pt x="54" y="22"/>
                    </a:lnTo>
                    <a:lnTo>
                      <a:pt x="54" y="22"/>
                    </a:lnTo>
                    <a:lnTo>
                      <a:pt x="56" y="24"/>
                    </a:lnTo>
                    <a:lnTo>
                      <a:pt x="58" y="24"/>
                    </a:lnTo>
                    <a:lnTo>
                      <a:pt x="58" y="24"/>
                    </a:lnTo>
                    <a:lnTo>
                      <a:pt x="60" y="22"/>
                    </a:lnTo>
                    <a:lnTo>
                      <a:pt x="60" y="24"/>
                    </a:lnTo>
                    <a:lnTo>
                      <a:pt x="62" y="24"/>
                    </a:lnTo>
                    <a:lnTo>
                      <a:pt x="62" y="24"/>
                    </a:lnTo>
                    <a:lnTo>
                      <a:pt x="64" y="24"/>
                    </a:lnTo>
                    <a:lnTo>
                      <a:pt x="64" y="24"/>
                    </a:lnTo>
                    <a:lnTo>
                      <a:pt x="66" y="24"/>
                    </a:lnTo>
                    <a:lnTo>
                      <a:pt x="68" y="24"/>
                    </a:lnTo>
                    <a:lnTo>
                      <a:pt x="68" y="24"/>
                    </a:lnTo>
                    <a:lnTo>
                      <a:pt x="70" y="24"/>
                    </a:lnTo>
                    <a:lnTo>
                      <a:pt x="70" y="24"/>
                    </a:lnTo>
                    <a:lnTo>
                      <a:pt x="72" y="24"/>
                    </a:lnTo>
                    <a:lnTo>
                      <a:pt x="74" y="24"/>
                    </a:lnTo>
                    <a:lnTo>
                      <a:pt x="74" y="26"/>
                    </a:lnTo>
                    <a:lnTo>
                      <a:pt x="76" y="28"/>
                    </a:lnTo>
                    <a:lnTo>
                      <a:pt x="76" y="28"/>
                    </a:lnTo>
                    <a:lnTo>
                      <a:pt x="76" y="28"/>
                    </a:lnTo>
                    <a:lnTo>
                      <a:pt x="76" y="30"/>
                    </a:lnTo>
                    <a:lnTo>
                      <a:pt x="78" y="30"/>
                    </a:lnTo>
                    <a:lnTo>
                      <a:pt x="78" y="30"/>
                    </a:lnTo>
                    <a:lnTo>
                      <a:pt x="78" y="28"/>
                    </a:lnTo>
                    <a:lnTo>
                      <a:pt x="78" y="28"/>
                    </a:lnTo>
                    <a:lnTo>
                      <a:pt x="80" y="28"/>
                    </a:lnTo>
                    <a:lnTo>
                      <a:pt x="80" y="28"/>
                    </a:lnTo>
                    <a:lnTo>
                      <a:pt x="80" y="28"/>
                    </a:lnTo>
                    <a:lnTo>
                      <a:pt x="80" y="28"/>
                    </a:lnTo>
                    <a:lnTo>
                      <a:pt x="80" y="24"/>
                    </a:lnTo>
                    <a:lnTo>
                      <a:pt x="80" y="24"/>
                    </a:lnTo>
                    <a:lnTo>
                      <a:pt x="80" y="22"/>
                    </a:lnTo>
                    <a:lnTo>
                      <a:pt x="80" y="22"/>
                    </a:lnTo>
                    <a:lnTo>
                      <a:pt x="82" y="22"/>
                    </a:lnTo>
                    <a:lnTo>
                      <a:pt x="82" y="22"/>
                    </a:lnTo>
                    <a:lnTo>
                      <a:pt x="84" y="22"/>
                    </a:lnTo>
                    <a:lnTo>
                      <a:pt x="84" y="22"/>
                    </a:lnTo>
                    <a:lnTo>
                      <a:pt x="84" y="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7" name="Freeform 199"/>
              <p:cNvSpPr>
                <a:spLocks/>
              </p:cNvSpPr>
              <p:nvPr/>
            </p:nvSpPr>
            <p:spPr bwMode="auto">
              <a:xfrm>
                <a:off x="2118" y="1876"/>
                <a:ext cx="52" cy="57"/>
              </a:xfrm>
              <a:custGeom>
                <a:avLst/>
                <a:gdLst>
                  <a:gd name="T0" fmla="*/ 48 w 52"/>
                  <a:gd name="T1" fmla="*/ 27 h 57"/>
                  <a:gd name="T2" fmla="*/ 44 w 52"/>
                  <a:gd name="T3" fmla="*/ 20 h 57"/>
                  <a:gd name="T4" fmla="*/ 38 w 52"/>
                  <a:gd name="T5" fmla="*/ 8 h 57"/>
                  <a:gd name="T6" fmla="*/ 36 w 52"/>
                  <a:gd name="T7" fmla="*/ 6 h 57"/>
                  <a:gd name="T8" fmla="*/ 34 w 52"/>
                  <a:gd name="T9" fmla="*/ 8 h 57"/>
                  <a:gd name="T10" fmla="*/ 28 w 52"/>
                  <a:gd name="T11" fmla="*/ 8 h 57"/>
                  <a:gd name="T12" fmla="*/ 26 w 52"/>
                  <a:gd name="T13" fmla="*/ 6 h 57"/>
                  <a:gd name="T14" fmla="*/ 24 w 52"/>
                  <a:gd name="T15" fmla="*/ 4 h 57"/>
                  <a:gd name="T16" fmla="*/ 18 w 52"/>
                  <a:gd name="T17" fmla="*/ 4 h 57"/>
                  <a:gd name="T18" fmla="*/ 10 w 52"/>
                  <a:gd name="T19" fmla="*/ 2 h 57"/>
                  <a:gd name="T20" fmla="*/ 6 w 52"/>
                  <a:gd name="T21" fmla="*/ 0 h 57"/>
                  <a:gd name="T22" fmla="*/ 4 w 52"/>
                  <a:gd name="T23" fmla="*/ 2 h 57"/>
                  <a:gd name="T24" fmla="*/ 4 w 52"/>
                  <a:gd name="T25" fmla="*/ 2 h 57"/>
                  <a:gd name="T26" fmla="*/ 0 w 52"/>
                  <a:gd name="T27" fmla="*/ 6 h 57"/>
                  <a:gd name="T28" fmla="*/ 4 w 52"/>
                  <a:gd name="T29" fmla="*/ 8 h 57"/>
                  <a:gd name="T30" fmla="*/ 4 w 52"/>
                  <a:gd name="T31" fmla="*/ 12 h 57"/>
                  <a:gd name="T32" fmla="*/ 2 w 52"/>
                  <a:gd name="T33" fmla="*/ 20 h 57"/>
                  <a:gd name="T34" fmla="*/ 8 w 52"/>
                  <a:gd name="T35" fmla="*/ 24 h 57"/>
                  <a:gd name="T36" fmla="*/ 12 w 52"/>
                  <a:gd name="T37" fmla="*/ 29 h 57"/>
                  <a:gd name="T38" fmla="*/ 16 w 52"/>
                  <a:gd name="T39" fmla="*/ 24 h 57"/>
                  <a:gd name="T40" fmla="*/ 12 w 52"/>
                  <a:gd name="T41" fmla="*/ 22 h 57"/>
                  <a:gd name="T42" fmla="*/ 10 w 52"/>
                  <a:gd name="T43" fmla="*/ 18 h 57"/>
                  <a:gd name="T44" fmla="*/ 18 w 52"/>
                  <a:gd name="T45" fmla="*/ 24 h 57"/>
                  <a:gd name="T46" fmla="*/ 18 w 52"/>
                  <a:gd name="T47" fmla="*/ 29 h 57"/>
                  <a:gd name="T48" fmla="*/ 26 w 52"/>
                  <a:gd name="T49" fmla="*/ 33 h 57"/>
                  <a:gd name="T50" fmla="*/ 32 w 52"/>
                  <a:gd name="T51" fmla="*/ 37 h 57"/>
                  <a:gd name="T52" fmla="*/ 34 w 52"/>
                  <a:gd name="T53" fmla="*/ 43 h 57"/>
                  <a:gd name="T54" fmla="*/ 34 w 52"/>
                  <a:gd name="T55" fmla="*/ 49 h 57"/>
                  <a:gd name="T56" fmla="*/ 38 w 52"/>
                  <a:gd name="T57" fmla="*/ 51 h 57"/>
                  <a:gd name="T58" fmla="*/ 38 w 52"/>
                  <a:gd name="T59" fmla="*/ 49 h 57"/>
                  <a:gd name="T60" fmla="*/ 38 w 52"/>
                  <a:gd name="T61" fmla="*/ 45 h 57"/>
                  <a:gd name="T62" fmla="*/ 42 w 52"/>
                  <a:gd name="T63" fmla="*/ 49 h 57"/>
                  <a:gd name="T64" fmla="*/ 44 w 52"/>
                  <a:gd name="T65" fmla="*/ 55 h 57"/>
                  <a:gd name="T66" fmla="*/ 44 w 52"/>
                  <a:gd name="T67" fmla="*/ 55 h 57"/>
                  <a:gd name="T68" fmla="*/ 42 w 52"/>
                  <a:gd name="T69" fmla="*/ 53 h 57"/>
                  <a:gd name="T70" fmla="*/ 46 w 52"/>
                  <a:gd name="T71" fmla="*/ 49 h 57"/>
                  <a:gd name="T72" fmla="*/ 44 w 52"/>
                  <a:gd name="T73" fmla="*/ 45 h 57"/>
                  <a:gd name="T74" fmla="*/ 48 w 52"/>
                  <a:gd name="T75" fmla="*/ 43 h 57"/>
                  <a:gd name="T76" fmla="*/ 48 w 52"/>
                  <a:gd name="T77" fmla="*/ 41 h 57"/>
                  <a:gd name="T78" fmla="*/ 46 w 52"/>
                  <a:gd name="T79" fmla="*/ 35 h 57"/>
                  <a:gd name="T80" fmla="*/ 46 w 52"/>
                  <a:gd name="T81" fmla="*/ 31 h 57"/>
                  <a:gd name="T82" fmla="*/ 48 w 52"/>
                  <a:gd name="T83" fmla="*/ 29 h 57"/>
                  <a:gd name="T84" fmla="*/ 50 w 52"/>
                  <a:gd name="T85" fmla="*/ 31 h 57"/>
                  <a:gd name="T86" fmla="*/ 52 w 52"/>
                  <a:gd name="T87"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57">
                    <a:moveTo>
                      <a:pt x="50" y="29"/>
                    </a:moveTo>
                    <a:lnTo>
                      <a:pt x="48" y="29"/>
                    </a:lnTo>
                    <a:lnTo>
                      <a:pt x="48" y="27"/>
                    </a:lnTo>
                    <a:lnTo>
                      <a:pt x="46" y="27"/>
                    </a:lnTo>
                    <a:lnTo>
                      <a:pt x="44" y="22"/>
                    </a:lnTo>
                    <a:lnTo>
                      <a:pt x="44" y="20"/>
                    </a:lnTo>
                    <a:lnTo>
                      <a:pt x="40" y="16"/>
                    </a:lnTo>
                    <a:lnTo>
                      <a:pt x="38" y="14"/>
                    </a:lnTo>
                    <a:lnTo>
                      <a:pt x="38" y="8"/>
                    </a:lnTo>
                    <a:lnTo>
                      <a:pt x="36" y="6"/>
                    </a:lnTo>
                    <a:lnTo>
                      <a:pt x="36" y="6"/>
                    </a:lnTo>
                    <a:lnTo>
                      <a:pt x="36" y="6"/>
                    </a:lnTo>
                    <a:lnTo>
                      <a:pt x="36" y="6"/>
                    </a:lnTo>
                    <a:lnTo>
                      <a:pt x="34" y="8"/>
                    </a:lnTo>
                    <a:lnTo>
                      <a:pt x="34" y="8"/>
                    </a:lnTo>
                    <a:lnTo>
                      <a:pt x="32" y="8"/>
                    </a:lnTo>
                    <a:lnTo>
                      <a:pt x="28" y="8"/>
                    </a:lnTo>
                    <a:lnTo>
                      <a:pt x="28" y="8"/>
                    </a:lnTo>
                    <a:lnTo>
                      <a:pt x="28" y="8"/>
                    </a:lnTo>
                    <a:lnTo>
                      <a:pt x="28" y="6"/>
                    </a:lnTo>
                    <a:lnTo>
                      <a:pt x="26" y="6"/>
                    </a:lnTo>
                    <a:lnTo>
                      <a:pt x="26" y="4"/>
                    </a:lnTo>
                    <a:lnTo>
                      <a:pt x="24" y="4"/>
                    </a:lnTo>
                    <a:lnTo>
                      <a:pt x="24" y="4"/>
                    </a:lnTo>
                    <a:lnTo>
                      <a:pt x="20" y="2"/>
                    </a:lnTo>
                    <a:lnTo>
                      <a:pt x="20" y="2"/>
                    </a:lnTo>
                    <a:lnTo>
                      <a:pt x="18" y="4"/>
                    </a:lnTo>
                    <a:lnTo>
                      <a:pt x="16" y="4"/>
                    </a:lnTo>
                    <a:lnTo>
                      <a:pt x="12" y="2"/>
                    </a:lnTo>
                    <a:lnTo>
                      <a:pt x="10" y="2"/>
                    </a:lnTo>
                    <a:lnTo>
                      <a:pt x="6" y="0"/>
                    </a:lnTo>
                    <a:lnTo>
                      <a:pt x="6" y="0"/>
                    </a:lnTo>
                    <a:lnTo>
                      <a:pt x="6" y="0"/>
                    </a:lnTo>
                    <a:lnTo>
                      <a:pt x="6" y="0"/>
                    </a:lnTo>
                    <a:lnTo>
                      <a:pt x="4" y="2"/>
                    </a:lnTo>
                    <a:lnTo>
                      <a:pt x="4" y="2"/>
                    </a:lnTo>
                    <a:lnTo>
                      <a:pt x="4" y="2"/>
                    </a:lnTo>
                    <a:lnTo>
                      <a:pt x="4" y="2"/>
                    </a:lnTo>
                    <a:lnTo>
                      <a:pt x="4" y="2"/>
                    </a:lnTo>
                    <a:lnTo>
                      <a:pt x="4" y="4"/>
                    </a:lnTo>
                    <a:lnTo>
                      <a:pt x="2" y="6"/>
                    </a:lnTo>
                    <a:lnTo>
                      <a:pt x="0" y="6"/>
                    </a:lnTo>
                    <a:lnTo>
                      <a:pt x="2" y="6"/>
                    </a:lnTo>
                    <a:lnTo>
                      <a:pt x="4" y="8"/>
                    </a:lnTo>
                    <a:lnTo>
                      <a:pt x="4" y="8"/>
                    </a:lnTo>
                    <a:lnTo>
                      <a:pt x="4" y="10"/>
                    </a:lnTo>
                    <a:lnTo>
                      <a:pt x="4" y="10"/>
                    </a:lnTo>
                    <a:lnTo>
                      <a:pt x="4" y="12"/>
                    </a:lnTo>
                    <a:lnTo>
                      <a:pt x="2" y="14"/>
                    </a:lnTo>
                    <a:lnTo>
                      <a:pt x="0" y="16"/>
                    </a:lnTo>
                    <a:lnTo>
                      <a:pt x="2" y="20"/>
                    </a:lnTo>
                    <a:lnTo>
                      <a:pt x="2" y="22"/>
                    </a:lnTo>
                    <a:lnTo>
                      <a:pt x="4" y="24"/>
                    </a:lnTo>
                    <a:lnTo>
                      <a:pt x="8" y="24"/>
                    </a:lnTo>
                    <a:lnTo>
                      <a:pt x="10" y="29"/>
                    </a:lnTo>
                    <a:lnTo>
                      <a:pt x="12" y="29"/>
                    </a:lnTo>
                    <a:lnTo>
                      <a:pt x="12" y="29"/>
                    </a:lnTo>
                    <a:lnTo>
                      <a:pt x="12" y="29"/>
                    </a:lnTo>
                    <a:lnTo>
                      <a:pt x="14" y="27"/>
                    </a:lnTo>
                    <a:lnTo>
                      <a:pt x="16" y="24"/>
                    </a:lnTo>
                    <a:lnTo>
                      <a:pt x="16" y="24"/>
                    </a:lnTo>
                    <a:lnTo>
                      <a:pt x="14" y="22"/>
                    </a:lnTo>
                    <a:lnTo>
                      <a:pt x="12" y="22"/>
                    </a:lnTo>
                    <a:lnTo>
                      <a:pt x="10" y="20"/>
                    </a:lnTo>
                    <a:lnTo>
                      <a:pt x="10" y="16"/>
                    </a:lnTo>
                    <a:lnTo>
                      <a:pt x="10" y="18"/>
                    </a:lnTo>
                    <a:lnTo>
                      <a:pt x="10" y="18"/>
                    </a:lnTo>
                    <a:lnTo>
                      <a:pt x="14" y="20"/>
                    </a:lnTo>
                    <a:lnTo>
                      <a:pt x="18" y="24"/>
                    </a:lnTo>
                    <a:lnTo>
                      <a:pt x="20" y="27"/>
                    </a:lnTo>
                    <a:lnTo>
                      <a:pt x="18" y="27"/>
                    </a:lnTo>
                    <a:lnTo>
                      <a:pt x="18" y="29"/>
                    </a:lnTo>
                    <a:lnTo>
                      <a:pt x="20" y="31"/>
                    </a:lnTo>
                    <a:lnTo>
                      <a:pt x="22" y="31"/>
                    </a:lnTo>
                    <a:lnTo>
                      <a:pt x="26" y="33"/>
                    </a:lnTo>
                    <a:lnTo>
                      <a:pt x="26" y="33"/>
                    </a:lnTo>
                    <a:lnTo>
                      <a:pt x="30" y="35"/>
                    </a:lnTo>
                    <a:lnTo>
                      <a:pt x="32" y="37"/>
                    </a:lnTo>
                    <a:lnTo>
                      <a:pt x="34" y="39"/>
                    </a:lnTo>
                    <a:lnTo>
                      <a:pt x="34" y="41"/>
                    </a:lnTo>
                    <a:lnTo>
                      <a:pt x="34" y="43"/>
                    </a:lnTo>
                    <a:lnTo>
                      <a:pt x="34" y="45"/>
                    </a:lnTo>
                    <a:lnTo>
                      <a:pt x="32" y="47"/>
                    </a:lnTo>
                    <a:lnTo>
                      <a:pt x="34" y="49"/>
                    </a:lnTo>
                    <a:lnTo>
                      <a:pt x="34" y="51"/>
                    </a:lnTo>
                    <a:lnTo>
                      <a:pt x="36" y="51"/>
                    </a:lnTo>
                    <a:lnTo>
                      <a:pt x="38" y="51"/>
                    </a:lnTo>
                    <a:lnTo>
                      <a:pt x="38" y="51"/>
                    </a:lnTo>
                    <a:lnTo>
                      <a:pt x="38" y="49"/>
                    </a:lnTo>
                    <a:lnTo>
                      <a:pt x="38" y="49"/>
                    </a:lnTo>
                    <a:lnTo>
                      <a:pt x="36" y="47"/>
                    </a:lnTo>
                    <a:lnTo>
                      <a:pt x="36" y="45"/>
                    </a:lnTo>
                    <a:lnTo>
                      <a:pt x="38" y="45"/>
                    </a:lnTo>
                    <a:lnTo>
                      <a:pt x="40" y="47"/>
                    </a:lnTo>
                    <a:lnTo>
                      <a:pt x="40" y="47"/>
                    </a:lnTo>
                    <a:lnTo>
                      <a:pt x="42" y="49"/>
                    </a:lnTo>
                    <a:lnTo>
                      <a:pt x="42" y="51"/>
                    </a:lnTo>
                    <a:lnTo>
                      <a:pt x="42" y="53"/>
                    </a:lnTo>
                    <a:lnTo>
                      <a:pt x="44" y="55"/>
                    </a:lnTo>
                    <a:lnTo>
                      <a:pt x="44" y="57"/>
                    </a:lnTo>
                    <a:lnTo>
                      <a:pt x="44" y="55"/>
                    </a:lnTo>
                    <a:lnTo>
                      <a:pt x="44" y="55"/>
                    </a:lnTo>
                    <a:lnTo>
                      <a:pt x="44" y="53"/>
                    </a:lnTo>
                    <a:lnTo>
                      <a:pt x="42" y="53"/>
                    </a:lnTo>
                    <a:lnTo>
                      <a:pt x="42" y="53"/>
                    </a:lnTo>
                    <a:lnTo>
                      <a:pt x="44" y="51"/>
                    </a:lnTo>
                    <a:lnTo>
                      <a:pt x="46" y="51"/>
                    </a:lnTo>
                    <a:lnTo>
                      <a:pt x="46" y="49"/>
                    </a:lnTo>
                    <a:lnTo>
                      <a:pt x="46" y="49"/>
                    </a:lnTo>
                    <a:lnTo>
                      <a:pt x="46" y="47"/>
                    </a:lnTo>
                    <a:lnTo>
                      <a:pt x="44" y="45"/>
                    </a:lnTo>
                    <a:lnTo>
                      <a:pt x="46" y="43"/>
                    </a:lnTo>
                    <a:lnTo>
                      <a:pt x="46" y="43"/>
                    </a:lnTo>
                    <a:lnTo>
                      <a:pt x="48" y="43"/>
                    </a:lnTo>
                    <a:lnTo>
                      <a:pt x="48" y="41"/>
                    </a:lnTo>
                    <a:lnTo>
                      <a:pt x="48" y="41"/>
                    </a:lnTo>
                    <a:lnTo>
                      <a:pt x="48" y="41"/>
                    </a:lnTo>
                    <a:lnTo>
                      <a:pt x="46" y="39"/>
                    </a:lnTo>
                    <a:lnTo>
                      <a:pt x="44" y="39"/>
                    </a:lnTo>
                    <a:lnTo>
                      <a:pt x="46" y="35"/>
                    </a:lnTo>
                    <a:lnTo>
                      <a:pt x="46" y="33"/>
                    </a:lnTo>
                    <a:lnTo>
                      <a:pt x="46" y="31"/>
                    </a:lnTo>
                    <a:lnTo>
                      <a:pt x="46" y="31"/>
                    </a:lnTo>
                    <a:lnTo>
                      <a:pt x="46" y="31"/>
                    </a:lnTo>
                    <a:lnTo>
                      <a:pt x="48" y="31"/>
                    </a:lnTo>
                    <a:lnTo>
                      <a:pt x="48" y="29"/>
                    </a:lnTo>
                    <a:lnTo>
                      <a:pt x="48" y="31"/>
                    </a:lnTo>
                    <a:lnTo>
                      <a:pt x="50" y="31"/>
                    </a:lnTo>
                    <a:lnTo>
                      <a:pt x="50" y="31"/>
                    </a:lnTo>
                    <a:lnTo>
                      <a:pt x="52" y="31"/>
                    </a:lnTo>
                    <a:lnTo>
                      <a:pt x="52" y="31"/>
                    </a:lnTo>
                    <a:lnTo>
                      <a:pt x="52" y="31"/>
                    </a:lnTo>
                    <a:lnTo>
                      <a:pt x="50" y="2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8" name="Freeform 200"/>
              <p:cNvSpPr>
                <a:spLocks/>
              </p:cNvSpPr>
              <p:nvPr/>
            </p:nvSpPr>
            <p:spPr bwMode="auto">
              <a:xfrm>
                <a:off x="998" y="2456"/>
                <a:ext cx="2" cy="2"/>
              </a:xfrm>
              <a:custGeom>
                <a:avLst/>
                <a:gdLst>
                  <a:gd name="T0" fmla="*/ 0 w 2"/>
                  <a:gd name="T1" fmla="*/ 0 h 2"/>
                  <a:gd name="T2" fmla="*/ 0 w 2"/>
                  <a:gd name="T3" fmla="*/ 0 h 2"/>
                  <a:gd name="T4" fmla="*/ 0 w 2"/>
                  <a:gd name="T5" fmla="*/ 0 h 2"/>
                  <a:gd name="T6" fmla="*/ 0 w 2"/>
                  <a:gd name="T7" fmla="*/ 0 h 2"/>
                  <a:gd name="T8" fmla="*/ 0 w 2"/>
                  <a:gd name="T9" fmla="*/ 2 h 2"/>
                  <a:gd name="T10" fmla="*/ 0 w 2"/>
                  <a:gd name="T11" fmla="*/ 2 h 2"/>
                  <a:gd name="T12" fmla="*/ 0 w 2"/>
                  <a:gd name="T13" fmla="*/ 2 h 2"/>
                  <a:gd name="T14" fmla="*/ 0 w 2"/>
                  <a:gd name="T15" fmla="*/ 2 h 2"/>
                  <a:gd name="T16" fmla="*/ 2 w 2"/>
                  <a:gd name="T17" fmla="*/ 2 h 2"/>
                  <a:gd name="T18" fmla="*/ 2 w 2"/>
                  <a:gd name="T19" fmla="*/ 2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0"/>
                    </a:lnTo>
                    <a:lnTo>
                      <a:pt x="0" y="0"/>
                    </a:lnTo>
                    <a:lnTo>
                      <a:pt x="0" y="0"/>
                    </a:lnTo>
                    <a:lnTo>
                      <a:pt x="0" y="2"/>
                    </a:lnTo>
                    <a:lnTo>
                      <a:pt x="0" y="2"/>
                    </a:lnTo>
                    <a:lnTo>
                      <a:pt x="0" y="2"/>
                    </a:lnTo>
                    <a:lnTo>
                      <a:pt x="0" y="2"/>
                    </a:lnTo>
                    <a:lnTo>
                      <a:pt x="2" y="2"/>
                    </a:lnTo>
                    <a:lnTo>
                      <a:pt x="2" y="2"/>
                    </a:lnTo>
                    <a:lnTo>
                      <a:pt x="0"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9" name="Freeform 201"/>
              <p:cNvSpPr>
                <a:spLocks/>
              </p:cNvSpPr>
              <p:nvPr/>
            </p:nvSpPr>
            <p:spPr bwMode="auto">
              <a:xfrm>
                <a:off x="3643" y="2011"/>
                <a:ext cx="118" cy="156"/>
              </a:xfrm>
              <a:custGeom>
                <a:avLst/>
                <a:gdLst>
                  <a:gd name="T0" fmla="*/ 112 w 118"/>
                  <a:gd name="T1" fmla="*/ 2 h 156"/>
                  <a:gd name="T2" fmla="*/ 106 w 118"/>
                  <a:gd name="T3" fmla="*/ 2 h 156"/>
                  <a:gd name="T4" fmla="*/ 98 w 118"/>
                  <a:gd name="T5" fmla="*/ 0 h 156"/>
                  <a:gd name="T6" fmla="*/ 86 w 118"/>
                  <a:gd name="T7" fmla="*/ 4 h 156"/>
                  <a:gd name="T8" fmla="*/ 84 w 118"/>
                  <a:gd name="T9" fmla="*/ 12 h 156"/>
                  <a:gd name="T10" fmla="*/ 80 w 118"/>
                  <a:gd name="T11" fmla="*/ 26 h 156"/>
                  <a:gd name="T12" fmla="*/ 78 w 118"/>
                  <a:gd name="T13" fmla="*/ 32 h 156"/>
                  <a:gd name="T14" fmla="*/ 76 w 118"/>
                  <a:gd name="T15" fmla="*/ 34 h 156"/>
                  <a:gd name="T16" fmla="*/ 64 w 118"/>
                  <a:gd name="T17" fmla="*/ 30 h 156"/>
                  <a:gd name="T18" fmla="*/ 58 w 118"/>
                  <a:gd name="T19" fmla="*/ 30 h 156"/>
                  <a:gd name="T20" fmla="*/ 56 w 118"/>
                  <a:gd name="T21" fmla="*/ 28 h 156"/>
                  <a:gd name="T22" fmla="*/ 38 w 118"/>
                  <a:gd name="T23" fmla="*/ 28 h 156"/>
                  <a:gd name="T24" fmla="*/ 32 w 118"/>
                  <a:gd name="T25" fmla="*/ 38 h 156"/>
                  <a:gd name="T26" fmla="*/ 34 w 118"/>
                  <a:gd name="T27" fmla="*/ 44 h 156"/>
                  <a:gd name="T28" fmla="*/ 48 w 118"/>
                  <a:gd name="T29" fmla="*/ 42 h 156"/>
                  <a:gd name="T30" fmla="*/ 52 w 118"/>
                  <a:gd name="T31" fmla="*/ 50 h 156"/>
                  <a:gd name="T32" fmla="*/ 48 w 118"/>
                  <a:gd name="T33" fmla="*/ 56 h 156"/>
                  <a:gd name="T34" fmla="*/ 42 w 118"/>
                  <a:gd name="T35" fmla="*/ 62 h 156"/>
                  <a:gd name="T36" fmla="*/ 46 w 118"/>
                  <a:gd name="T37" fmla="*/ 72 h 156"/>
                  <a:gd name="T38" fmla="*/ 52 w 118"/>
                  <a:gd name="T39" fmla="*/ 78 h 156"/>
                  <a:gd name="T40" fmla="*/ 52 w 118"/>
                  <a:gd name="T41" fmla="*/ 94 h 156"/>
                  <a:gd name="T42" fmla="*/ 50 w 118"/>
                  <a:gd name="T43" fmla="*/ 100 h 156"/>
                  <a:gd name="T44" fmla="*/ 48 w 118"/>
                  <a:gd name="T45" fmla="*/ 108 h 156"/>
                  <a:gd name="T46" fmla="*/ 42 w 118"/>
                  <a:gd name="T47" fmla="*/ 110 h 156"/>
                  <a:gd name="T48" fmla="*/ 40 w 118"/>
                  <a:gd name="T49" fmla="*/ 106 h 156"/>
                  <a:gd name="T50" fmla="*/ 28 w 118"/>
                  <a:gd name="T51" fmla="*/ 104 h 156"/>
                  <a:gd name="T52" fmla="*/ 20 w 118"/>
                  <a:gd name="T53" fmla="*/ 100 h 156"/>
                  <a:gd name="T54" fmla="*/ 20 w 118"/>
                  <a:gd name="T55" fmla="*/ 104 h 156"/>
                  <a:gd name="T56" fmla="*/ 12 w 118"/>
                  <a:gd name="T57" fmla="*/ 108 h 156"/>
                  <a:gd name="T58" fmla="*/ 6 w 118"/>
                  <a:gd name="T59" fmla="*/ 112 h 156"/>
                  <a:gd name="T60" fmla="*/ 8 w 118"/>
                  <a:gd name="T61" fmla="*/ 118 h 156"/>
                  <a:gd name="T62" fmla="*/ 10 w 118"/>
                  <a:gd name="T63" fmla="*/ 124 h 156"/>
                  <a:gd name="T64" fmla="*/ 10 w 118"/>
                  <a:gd name="T65" fmla="*/ 130 h 156"/>
                  <a:gd name="T66" fmla="*/ 8 w 118"/>
                  <a:gd name="T67" fmla="*/ 132 h 156"/>
                  <a:gd name="T68" fmla="*/ 0 w 118"/>
                  <a:gd name="T69" fmla="*/ 134 h 156"/>
                  <a:gd name="T70" fmla="*/ 10 w 118"/>
                  <a:gd name="T71" fmla="*/ 150 h 156"/>
                  <a:gd name="T72" fmla="*/ 14 w 118"/>
                  <a:gd name="T73" fmla="*/ 156 h 156"/>
                  <a:gd name="T74" fmla="*/ 20 w 118"/>
                  <a:gd name="T75" fmla="*/ 150 h 156"/>
                  <a:gd name="T76" fmla="*/ 26 w 118"/>
                  <a:gd name="T77" fmla="*/ 146 h 156"/>
                  <a:gd name="T78" fmla="*/ 32 w 118"/>
                  <a:gd name="T79" fmla="*/ 148 h 156"/>
                  <a:gd name="T80" fmla="*/ 36 w 118"/>
                  <a:gd name="T81" fmla="*/ 152 h 156"/>
                  <a:gd name="T82" fmla="*/ 40 w 118"/>
                  <a:gd name="T83" fmla="*/ 148 h 156"/>
                  <a:gd name="T84" fmla="*/ 44 w 118"/>
                  <a:gd name="T85" fmla="*/ 146 h 156"/>
                  <a:gd name="T86" fmla="*/ 50 w 118"/>
                  <a:gd name="T87" fmla="*/ 142 h 156"/>
                  <a:gd name="T88" fmla="*/ 52 w 118"/>
                  <a:gd name="T89" fmla="*/ 150 h 156"/>
                  <a:gd name="T90" fmla="*/ 54 w 118"/>
                  <a:gd name="T91" fmla="*/ 152 h 156"/>
                  <a:gd name="T92" fmla="*/ 64 w 118"/>
                  <a:gd name="T93" fmla="*/ 142 h 156"/>
                  <a:gd name="T94" fmla="*/ 74 w 118"/>
                  <a:gd name="T95" fmla="*/ 136 h 156"/>
                  <a:gd name="T96" fmla="*/ 80 w 118"/>
                  <a:gd name="T97" fmla="*/ 106 h 156"/>
                  <a:gd name="T98" fmla="*/ 88 w 118"/>
                  <a:gd name="T99" fmla="*/ 90 h 156"/>
                  <a:gd name="T100" fmla="*/ 100 w 118"/>
                  <a:gd name="T101" fmla="*/ 80 h 156"/>
                  <a:gd name="T102" fmla="*/ 106 w 118"/>
                  <a:gd name="T103" fmla="*/ 50 h 156"/>
                  <a:gd name="T104" fmla="*/ 112 w 118"/>
                  <a:gd name="T105" fmla="*/ 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56">
                    <a:moveTo>
                      <a:pt x="118" y="4"/>
                    </a:moveTo>
                    <a:lnTo>
                      <a:pt x="116" y="4"/>
                    </a:lnTo>
                    <a:lnTo>
                      <a:pt x="116" y="2"/>
                    </a:lnTo>
                    <a:lnTo>
                      <a:pt x="116" y="2"/>
                    </a:lnTo>
                    <a:lnTo>
                      <a:pt x="112" y="2"/>
                    </a:lnTo>
                    <a:lnTo>
                      <a:pt x="112" y="2"/>
                    </a:lnTo>
                    <a:lnTo>
                      <a:pt x="110" y="4"/>
                    </a:lnTo>
                    <a:lnTo>
                      <a:pt x="110" y="4"/>
                    </a:lnTo>
                    <a:lnTo>
                      <a:pt x="110" y="2"/>
                    </a:lnTo>
                    <a:lnTo>
                      <a:pt x="108" y="2"/>
                    </a:lnTo>
                    <a:lnTo>
                      <a:pt x="108" y="2"/>
                    </a:lnTo>
                    <a:lnTo>
                      <a:pt x="106" y="2"/>
                    </a:lnTo>
                    <a:lnTo>
                      <a:pt x="106" y="2"/>
                    </a:lnTo>
                    <a:lnTo>
                      <a:pt x="106" y="2"/>
                    </a:lnTo>
                    <a:lnTo>
                      <a:pt x="104" y="2"/>
                    </a:lnTo>
                    <a:lnTo>
                      <a:pt x="100" y="0"/>
                    </a:lnTo>
                    <a:lnTo>
                      <a:pt x="100" y="0"/>
                    </a:lnTo>
                    <a:lnTo>
                      <a:pt x="98" y="0"/>
                    </a:lnTo>
                    <a:lnTo>
                      <a:pt x="96" y="2"/>
                    </a:lnTo>
                    <a:lnTo>
                      <a:pt x="96" y="2"/>
                    </a:lnTo>
                    <a:lnTo>
                      <a:pt x="92" y="2"/>
                    </a:lnTo>
                    <a:lnTo>
                      <a:pt x="88" y="2"/>
                    </a:lnTo>
                    <a:lnTo>
                      <a:pt x="86" y="2"/>
                    </a:lnTo>
                    <a:lnTo>
                      <a:pt x="86" y="4"/>
                    </a:lnTo>
                    <a:lnTo>
                      <a:pt x="86" y="4"/>
                    </a:lnTo>
                    <a:lnTo>
                      <a:pt x="84" y="6"/>
                    </a:lnTo>
                    <a:lnTo>
                      <a:pt x="84" y="8"/>
                    </a:lnTo>
                    <a:lnTo>
                      <a:pt x="84" y="10"/>
                    </a:lnTo>
                    <a:lnTo>
                      <a:pt x="84" y="10"/>
                    </a:lnTo>
                    <a:lnTo>
                      <a:pt x="84" y="12"/>
                    </a:lnTo>
                    <a:lnTo>
                      <a:pt x="84" y="14"/>
                    </a:lnTo>
                    <a:lnTo>
                      <a:pt x="84" y="16"/>
                    </a:lnTo>
                    <a:lnTo>
                      <a:pt x="82" y="18"/>
                    </a:lnTo>
                    <a:lnTo>
                      <a:pt x="82" y="20"/>
                    </a:lnTo>
                    <a:lnTo>
                      <a:pt x="80" y="24"/>
                    </a:lnTo>
                    <a:lnTo>
                      <a:pt x="80" y="26"/>
                    </a:lnTo>
                    <a:lnTo>
                      <a:pt x="80" y="26"/>
                    </a:lnTo>
                    <a:lnTo>
                      <a:pt x="80" y="26"/>
                    </a:lnTo>
                    <a:lnTo>
                      <a:pt x="78" y="28"/>
                    </a:lnTo>
                    <a:lnTo>
                      <a:pt x="78" y="28"/>
                    </a:lnTo>
                    <a:lnTo>
                      <a:pt x="78" y="30"/>
                    </a:lnTo>
                    <a:lnTo>
                      <a:pt x="78" y="32"/>
                    </a:lnTo>
                    <a:lnTo>
                      <a:pt x="78" y="34"/>
                    </a:lnTo>
                    <a:lnTo>
                      <a:pt x="78" y="36"/>
                    </a:lnTo>
                    <a:lnTo>
                      <a:pt x="78" y="36"/>
                    </a:lnTo>
                    <a:lnTo>
                      <a:pt x="78" y="36"/>
                    </a:lnTo>
                    <a:lnTo>
                      <a:pt x="78" y="36"/>
                    </a:lnTo>
                    <a:lnTo>
                      <a:pt x="76" y="34"/>
                    </a:lnTo>
                    <a:lnTo>
                      <a:pt x="74" y="34"/>
                    </a:lnTo>
                    <a:lnTo>
                      <a:pt x="72" y="32"/>
                    </a:lnTo>
                    <a:lnTo>
                      <a:pt x="70" y="32"/>
                    </a:lnTo>
                    <a:lnTo>
                      <a:pt x="68" y="32"/>
                    </a:lnTo>
                    <a:lnTo>
                      <a:pt x="66" y="32"/>
                    </a:lnTo>
                    <a:lnTo>
                      <a:pt x="64" y="30"/>
                    </a:lnTo>
                    <a:lnTo>
                      <a:pt x="64" y="30"/>
                    </a:lnTo>
                    <a:lnTo>
                      <a:pt x="64" y="30"/>
                    </a:lnTo>
                    <a:lnTo>
                      <a:pt x="62" y="30"/>
                    </a:lnTo>
                    <a:lnTo>
                      <a:pt x="62" y="30"/>
                    </a:lnTo>
                    <a:lnTo>
                      <a:pt x="60" y="30"/>
                    </a:lnTo>
                    <a:lnTo>
                      <a:pt x="58" y="30"/>
                    </a:lnTo>
                    <a:lnTo>
                      <a:pt x="58" y="30"/>
                    </a:lnTo>
                    <a:lnTo>
                      <a:pt x="58" y="28"/>
                    </a:lnTo>
                    <a:lnTo>
                      <a:pt x="56" y="30"/>
                    </a:lnTo>
                    <a:lnTo>
                      <a:pt x="56" y="28"/>
                    </a:lnTo>
                    <a:lnTo>
                      <a:pt x="56" y="28"/>
                    </a:lnTo>
                    <a:lnTo>
                      <a:pt x="56" y="28"/>
                    </a:lnTo>
                    <a:lnTo>
                      <a:pt x="54" y="26"/>
                    </a:lnTo>
                    <a:lnTo>
                      <a:pt x="52" y="28"/>
                    </a:lnTo>
                    <a:lnTo>
                      <a:pt x="50" y="28"/>
                    </a:lnTo>
                    <a:lnTo>
                      <a:pt x="46" y="28"/>
                    </a:lnTo>
                    <a:lnTo>
                      <a:pt x="42" y="28"/>
                    </a:lnTo>
                    <a:lnTo>
                      <a:pt x="38" y="28"/>
                    </a:lnTo>
                    <a:lnTo>
                      <a:pt x="34" y="28"/>
                    </a:lnTo>
                    <a:lnTo>
                      <a:pt x="34" y="28"/>
                    </a:lnTo>
                    <a:lnTo>
                      <a:pt x="32" y="32"/>
                    </a:lnTo>
                    <a:lnTo>
                      <a:pt x="32" y="34"/>
                    </a:lnTo>
                    <a:lnTo>
                      <a:pt x="32" y="36"/>
                    </a:lnTo>
                    <a:lnTo>
                      <a:pt x="32" y="38"/>
                    </a:lnTo>
                    <a:lnTo>
                      <a:pt x="32" y="40"/>
                    </a:lnTo>
                    <a:lnTo>
                      <a:pt x="32" y="42"/>
                    </a:lnTo>
                    <a:lnTo>
                      <a:pt x="32" y="42"/>
                    </a:lnTo>
                    <a:lnTo>
                      <a:pt x="32" y="44"/>
                    </a:lnTo>
                    <a:lnTo>
                      <a:pt x="32" y="44"/>
                    </a:lnTo>
                    <a:lnTo>
                      <a:pt x="34" y="44"/>
                    </a:lnTo>
                    <a:lnTo>
                      <a:pt x="34" y="44"/>
                    </a:lnTo>
                    <a:lnTo>
                      <a:pt x="38" y="42"/>
                    </a:lnTo>
                    <a:lnTo>
                      <a:pt x="40" y="42"/>
                    </a:lnTo>
                    <a:lnTo>
                      <a:pt x="42" y="40"/>
                    </a:lnTo>
                    <a:lnTo>
                      <a:pt x="46" y="42"/>
                    </a:lnTo>
                    <a:lnTo>
                      <a:pt x="48" y="42"/>
                    </a:lnTo>
                    <a:lnTo>
                      <a:pt x="48" y="42"/>
                    </a:lnTo>
                    <a:lnTo>
                      <a:pt x="50" y="46"/>
                    </a:lnTo>
                    <a:lnTo>
                      <a:pt x="50" y="46"/>
                    </a:lnTo>
                    <a:lnTo>
                      <a:pt x="50" y="48"/>
                    </a:lnTo>
                    <a:lnTo>
                      <a:pt x="52" y="50"/>
                    </a:lnTo>
                    <a:lnTo>
                      <a:pt x="52" y="50"/>
                    </a:lnTo>
                    <a:lnTo>
                      <a:pt x="52" y="52"/>
                    </a:lnTo>
                    <a:lnTo>
                      <a:pt x="50" y="52"/>
                    </a:lnTo>
                    <a:lnTo>
                      <a:pt x="50" y="54"/>
                    </a:lnTo>
                    <a:lnTo>
                      <a:pt x="50" y="54"/>
                    </a:lnTo>
                    <a:lnTo>
                      <a:pt x="50" y="56"/>
                    </a:lnTo>
                    <a:lnTo>
                      <a:pt x="48" y="56"/>
                    </a:lnTo>
                    <a:lnTo>
                      <a:pt x="46" y="56"/>
                    </a:lnTo>
                    <a:lnTo>
                      <a:pt x="46" y="56"/>
                    </a:lnTo>
                    <a:lnTo>
                      <a:pt x="46" y="58"/>
                    </a:lnTo>
                    <a:lnTo>
                      <a:pt x="44" y="60"/>
                    </a:lnTo>
                    <a:lnTo>
                      <a:pt x="44" y="60"/>
                    </a:lnTo>
                    <a:lnTo>
                      <a:pt x="42" y="62"/>
                    </a:lnTo>
                    <a:lnTo>
                      <a:pt x="44" y="64"/>
                    </a:lnTo>
                    <a:lnTo>
                      <a:pt x="42" y="68"/>
                    </a:lnTo>
                    <a:lnTo>
                      <a:pt x="42" y="70"/>
                    </a:lnTo>
                    <a:lnTo>
                      <a:pt x="44" y="70"/>
                    </a:lnTo>
                    <a:lnTo>
                      <a:pt x="46" y="70"/>
                    </a:lnTo>
                    <a:lnTo>
                      <a:pt x="46" y="72"/>
                    </a:lnTo>
                    <a:lnTo>
                      <a:pt x="48" y="72"/>
                    </a:lnTo>
                    <a:lnTo>
                      <a:pt x="48" y="74"/>
                    </a:lnTo>
                    <a:lnTo>
                      <a:pt x="50" y="74"/>
                    </a:lnTo>
                    <a:lnTo>
                      <a:pt x="52" y="76"/>
                    </a:lnTo>
                    <a:lnTo>
                      <a:pt x="52" y="76"/>
                    </a:lnTo>
                    <a:lnTo>
                      <a:pt x="52" y="78"/>
                    </a:lnTo>
                    <a:lnTo>
                      <a:pt x="52" y="80"/>
                    </a:lnTo>
                    <a:lnTo>
                      <a:pt x="52" y="84"/>
                    </a:lnTo>
                    <a:lnTo>
                      <a:pt x="52" y="86"/>
                    </a:lnTo>
                    <a:lnTo>
                      <a:pt x="52" y="88"/>
                    </a:lnTo>
                    <a:lnTo>
                      <a:pt x="52" y="92"/>
                    </a:lnTo>
                    <a:lnTo>
                      <a:pt x="52" y="94"/>
                    </a:lnTo>
                    <a:lnTo>
                      <a:pt x="52" y="94"/>
                    </a:lnTo>
                    <a:lnTo>
                      <a:pt x="52" y="96"/>
                    </a:lnTo>
                    <a:lnTo>
                      <a:pt x="52" y="96"/>
                    </a:lnTo>
                    <a:lnTo>
                      <a:pt x="50" y="100"/>
                    </a:lnTo>
                    <a:lnTo>
                      <a:pt x="50" y="100"/>
                    </a:lnTo>
                    <a:lnTo>
                      <a:pt x="50" y="100"/>
                    </a:lnTo>
                    <a:lnTo>
                      <a:pt x="48" y="102"/>
                    </a:lnTo>
                    <a:lnTo>
                      <a:pt x="48" y="104"/>
                    </a:lnTo>
                    <a:lnTo>
                      <a:pt x="48" y="104"/>
                    </a:lnTo>
                    <a:lnTo>
                      <a:pt x="48" y="106"/>
                    </a:lnTo>
                    <a:lnTo>
                      <a:pt x="48" y="106"/>
                    </a:lnTo>
                    <a:lnTo>
                      <a:pt x="48" y="108"/>
                    </a:lnTo>
                    <a:lnTo>
                      <a:pt x="48" y="108"/>
                    </a:lnTo>
                    <a:lnTo>
                      <a:pt x="46" y="110"/>
                    </a:lnTo>
                    <a:lnTo>
                      <a:pt x="46" y="110"/>
                    </a:lnTo>
                    <a:lnTo>
                      <a:pt x="44" y="110"/>
                    </a:lnTo>
                    <a:lnTo>
                      <a:pt x="42" y="110"/>
                    </a:lnTo>
                    <a:lnTo>
                      <a:pt x="42" y="110"/>
                    </a:lnTo>
                    <a:lnTo>
                      <a:pt x="42" y="108"/>
                    </a:lnTo>
                    <a:lnTo>
                      <a:pt x="42" y="108"/>
                    </a:lnTo>
                    <a:lnTo>
                      <a:pt x="42" y="106"/>
                    </a:lnTo>
                    <a:lnTo>
                      <a:pt x="42" y="104"/>
                    </a:lnTo>
                    <a:lnTo>
                      <a:pt x="40" y="104"/>
                    </a:lnTo>
                    <a:lnTo>
                      <a:pt x="40" y="106"/>
                    </a:lnTo>
                    <a:lnTo>
                      <a:pt x="38" y="106"/>
                    </a:lnTo>
                    <a:lnTo>
                      <a:pt x="36" y="108"/>
                    </a:lnTo>
                    <a:lnTo>
                      <a:pt x="34" y="110"/>
                    </a:lnTo>
                    <a:lnTo>
                      <a:pt x="32" y="108"/>
                    </a:lnTo>
                    <a:lnTo>
                      <a:pt x="28" y="108"/>
                    </a:lnTo>
                    <a:lnTo>
                      <a:pt x="28" y="104"/>
                    </a:lnTo>
                    <a:lnTo>
                      <a:pt x="26" y="102"/>
                    </a:lnTo>
                    <a:lnTo>
                      <a:pt x="26" y="100"/>
                    </a:lnTo>
                    <a:lnTo>
                      <a:pt x="24" y="100"/>
                    </a:lnTo>
                    <a:lnTo>
                      <a:pt x="24" y="98"/>
                    </a:lnTo>
                    <a:lnTo>
                      <a:pt x="22" y="98"/>
                    </a:lnTo>
                    <a:lnTo>
                      <a:pt x="20" y="100"/>
                    </a:lnTo>
                    <a:lnTo>
                      <a:pt x="20" y="100"/>
                    </a:lnTo>
                    <a:lnTo>
                      <a:pt x="20" y="102"/>
                    </a:lnTo>
                    <a:lnTo>
                      <a:pt x="20" y="102"/>
                    </a:lnTo>
                    <a:lnTo>
                      <a:pt x="20" y="104"/>
                    </a:lnTo>
                    <a:lnTo>
                      <a:pt x="20" y="104"/>
                    </a:lnTo>
                    <a:lnTo>
                      <a:pt x="20" y="104"/>
                    </a:lnTo>
                    <a:lnTo>
                      <a:pt x="20" y="106"/>
                    </a:lnTo>
                    <a:lnTo>
                      <a:pt x="20" y="108"/>
                    </a:lnTo>
                    <a:lnTo>
                      <a:pt x="14" y="110"/>
                    </a:lnTo>
                    <a:lnTo>
                      <a:pt x="14" y="108"/>
                    </a:lnTo>
                    <a:lnTo>
                      <a:pt x="12" y="108"/>
                    </a:lnTo>
                    <a:lnTo>
                      <a:pt x="12" y="108"/>
                    </a:lnTo>
                    <a:lnTo>
                      <a:pt x="8" y="108"/>
                    </a:lnTo>
                    <a:lnTo>
                      <a:pt x="8" y="108"/>
                    </a:lnTo>
                    <a:lnTo>
                      <a:pt x="6" y="108"/>
                    </a:lnTo>
                    <a:lnTo>
                      <a:pt x="6" y="108"/>
                    </a:lnTo>
                    <a:lnTo>
                      <a:pt x="6" y="108"/>
                    </a:lnTo>
                    <a:lnTo>
                      <a:pt x="6" y="112"/>
                    </a:lnTo>
                    <a:lnTo>
                      <a:pt x="6" y="114"/>
                    </a:lnTo>
                    <a:lnTo>
                      <a:pt x="6" y="116"/>
                    </a:lnTo>
                    <a:lnTo>
                      <a:pt x="6" y="116"/>
                    </a:lnTo>
                    <a:lnTo>
                      <a:pt x="8" y="118"/>
                    </a:lnTo>
                    <a:lnTo>
                      <a:pt x="8" y="118"/>
                    </a:lnTo>
                    <a:lnTo>
                      <a:pt x="8" y="118"/>
                    </a:lnTo>
                    <a:lnTo>
                      <a:pt x="10" y="120"/>
                    </a:lnTo>
                    <a:lnTo>
                      <a:pt x="10" y="120"/>
                    </a:lnTo>
                    <a:lnTo>
                      <a:pt x="8" y="120"/>
                    </a:lnTo>
                    <a:lnTo>
                      <a:pt x="8" y="122"/>
                    </a:lnTo>
                    <a:lnTo>
                      <a:pt x="8" y="122"/>
                    </a:lnTo>
                    <a:lnTo>
                      <a:pt x="10" y="124"/>
                    </a:lnTo>
                    <a:lnTo>
                      <a:pt x="12" y="124"/>
                    </a:lnTo>
                    <a:lnTo>
                      <a:pt x="12" y="126"/>
                    </a:lnTo>
                    <a:lnTo>
                      <a:pt x="12" y="126"/>
                    </a:lnTo>
                    <a:lnTo>
                      <a:pt x="12" y="128"/>
                    </a:lnTo>
                    <a:lnTo>
                      <a:pt x="12" y="128"/>
                    </a:lnTo>
                    <a:lnTo>
                      <a:pt x="10" y="130"/>
                    </a:lnTo>
                    <a:lnTo>
                      <a:pt x="10" y="130"/>
                    </a:lnTo>
                    <a:lnTo>
                      <a:pt x="12" y="130"/>
                    </a:lnTo>
                    <a:lnTo>
                      <a:pt x="12" y="132"/>
                    </a:lnTo>
                    <a:lnTo>
                      <a:pt x="10" y="132"/>
                    </a:lnTo>
                    <a:lnTo>
                      <a:pt x="10" y="132"/>
                    </a:lnTo>
                    <a:lnTo>
                      <a:pt x="8" y="132"/>
                    </a:lnTo>
                    <a:lnTo>
                      <a:pt x="8" y="132"/>
                    </a:lnTo>
                    <a:lnTo>
                      <a:pt x="6" y="130"/>
                    </a:lnTo>
                    <a:lnTo>
                      <a:pt x="6" y="128"/>
                    </a:lnTo>
                    <a:lnTo>
                      <a:pt x="2" y="132"/>
                    </a:lnTo>
                    <a:lnTo>
                      <a:pt x="2" y="132"/>
                    </a:lnTo>
                    <a:lnTo>
                      <a:pt x="0" y="134"/>
                    </a:lnTo>
                    <a:lnTo>
                      <a:pt x="0" y="136"/>
                    </a:lnTo>
                    <a:lnTo>
                      <a:pt x="4" y="140"/>
                    </a:lnTo>
                    <a:lnTo>
                      <a:pt x="4" y="142"/>
                    </a:lnTo>
                    <a:lnTo>
                      <a:pt x="8" y="146"/>
                    </a:lnTo>
                    <a:lnTo>
                      <a:pt x="10" y="148"/>
                    </a:lnTo>
                    <a:lnTo>
                      <a:pt x="10" y="150"/>
                    </a:lnTo>
                    <a:lnTo>
                      <a:pt x="10" y="150"/>
                    </a:lnTo>
                    <a:lnTo>
                      <a:pt x="10" y="150"/>
                    </a:lnTo>
                    <a:lnTo>
                      <a:pt x="12" y="152"/>
                    </a:lnTo>
                    <a:lnTo>
                      <a:pt x="12" y="154"/>
                    </a:lnTo>
                    <a:lnTo>
                      <a:pt x="14" y="156"/>
                    </a:lnTo>
                    <a:lnTo>
                      <a:pt x="14" y="156"/>
                    </a:lnTo>
                    <a:lnTo>
                      <a:pt x="14" y="154"/>
                    </a:lnTo>
                    <a:lnTo>
                      <a:pt x="16" y="152"/>
                    </a:lnTo>
                    <a:lnTo>
                      <a:pt x="16" y="152"/>
                    </a:lnTo>
                    <a:lnTo>
                      <a:pt x="18" y="152"/>
                    </a:lnTo>
                    <a:lnTo>
                      <a:pt x="18" y="150"/>
                    </a:lnTo>
                    <a:lnTo>
                      <a:pt x="20" y="150"/>
                    </a:lnTo>
                    <a:lnTo>
                      <a:pt x="20" y="148"/>
                    </a:lnTo>
                    <a:lnTo>
                      <a:pt x="22" y="148"/>
                    </a:lnTo>
                    <a:lnTo>
                      <a:pt x="24" y="146"/>
                    </a:lnTo>
                    <a:lnTo>
                      <a:pt x="24" y="146"/>
                    </a:lnTo>
                    <a:lnTo>
                      <a:pt x="26" y="146"/>
                    </a:lnTo>
                    <a:lnTo>
                      <a:pt x="26" y="146"/>
                    </a:lnTo>
                    <a:lnTo>
                      <a:pt x="28" y="146"/>
                    </a:lnTo>
                    <a:lnTo>
                      <a:pt x="28" y="148"/>
                    </a:lnTo>
                    <a:lnTo>
                      <a:pt x="30" y="148"/>
                    </a:lnTo>
                    <a:lnTo>
                      <a:pt x="30" y="148"/>
                    </a:lnTo>
                    <a:lnTo>
                      <a:pt x="30" y="148"/>
                    </a:lnTo>
                    <a:lnTo>
                      <a:pt x="32" y="148"/>
                    </a:lnTo>
                    <a:lnTo>
                      <a:pt x="32" y="148"/>
                    </a:lnTo>
                    <a:lnTo>
                      <a:pt x="32" y="150"/>
                    </a:lnTo>
                    <a:lnTo>
                      <a:pt x="32" y="150"/>
                    </a:lnTo>
                    <a:lnTo>
                      <a:pt x="34" y="152"/>
                    </a:lnTo>
                    <a:lnTo>
                      <a:pt x="34" y="152"/>
                    </a:lnTo>
                    <a:lnTo>
                      <a:pt x="36" y="152"/>
                    </a:lnTo>
                    <a:lnTo>
                      <a:pt x="36" y="152"/>
                    </a:lnTo>
                    <a:lnTo>
                      <a:pt x="38" y="152"/>
                    </a:lnTo>
                    <a:lnTo>
                      <a:pt x="40" y="150"/>
                    </a:lnTo>
                    <a:lnTo>
                      <a:pt x="40" y="150"/>
                    </a:lnTo>
                    <a:lnTo>
                      <a:pt x="40" y="148"/>
                    </a:lnTo>
                    <a:lnTo>
                      <a:pt x="40" y="148"/>
                    </a:lnTo>
                    <a:lnTo>
                      <a:pt x="40" y="146"/>
                    </a:lnTo>
                    <a:lnTo>
                      <a:pt x="40" y="146"/>
                    </a:lnTo>
                    <a:lnTo>
                      <a:pt x="42" y="146"/>
                    </a:lnTo>
                    <a:lnTo>
                      <a:pt x="42" y="146"/>
                    </a:lnTo>
                    <a:lnTo>
                      <a:pt x="42" y="146"/>
                    </a:lnTo>
                    <a:lnTo>
                      <a:pt x="44" y="146"/>
                    </a:lnTo>
                    <a:lnTo>
                      <a:pt x="44" y="146"/>
                    </a:lnTo>
                    <a:lnTo>
                      <a:pt x="46" y="144"/>
                    </a:lnTo>
                    <a:lnTo>
                      <a:pt x="46" y="144"/>
                    </a:lnTo>
                    <a:lnTo>
                      <a:pt x="48" y="144"/>
                    </a:lnTo>
                    <a:lnTo>
                      <a:pt x="50" y="142"/>
                    </a:lnTo>
                    <a:lnTo>
                      <a:pt x="50" y="142"/>
                    </a:lnTo>
                    <a:lnTo>
                      <a:pt x="52" y="144"/>
                    </a:lnTo>
                    <a:lnTo>
                      <a:pt x="52" y="144"/>
                    </a:lnTo>
                    <a:lnTo>
                      <a:pt x="52" y="146"/>
                    </a:lnTo>
                    <a:lnTo>
                      <a:pt x="52" y="146"/>
                    </a:lnTo>
                    <a:lnTo>
                      <a:pt x="50" y="148"/>
                    </a:lnTo>
                    <a:lnTo>
                      <a:pt x="52" y="150"/>
                    </a:lnTo>
                    <a:lnTo>
                      <a:pt x="52" y="152"/>
                    </a:lnTo>
                    <a:lnTo>
                      <a:pt x="52" y="152"/>
                    </a:lnTo>
                    <a:lnTo>
                      <a:pt x="52" y="152"/>
                    </a:lnTo>
                    <a:lnTo>
                      <a:pt x="52" y="152"/>
                    </a:lnTo>
                    <a:lnTo>
                      <a:pt x="52" y="152"/>
                    </a:lnTo>
                    <a:lnTo>
                      <a:pt x="54" y="152"/>
                    </a:lnTo>
                    <a:lnTo>
                      <a:pt x="54" y="154"/>
                    </a:lnTo>
                    <a:lnTo>
                      <a:pt x="56" y="154"/>
                    </a:lnTo>
                    <a:lnTo>
                      <a:pt x="56" y="152"/>
                    </a:lnTo>
                    <a:lnTo>
                      <a:pt x="60" y="150"/>
                    </a:lnTo>
                    <a:lnTo>
                      <a:pt x="62" y="146"/>
                    </a:lnTo>
                    <a:lnTo>
                      <a:pt x="64" y="142"/>
                    </a:lnTo>
                    <a:lnTo>
                      <a:pt x="66" y="142"/>
                    </a:lnTo>
                    <a:lnTo>
                      <a:pt x="68" y="140"/>
                    </a:lnTo>
                    <a:lnTo>
                      <a:pt x="68" y="140"/>
                    </a:lnTo>
                    <a:lnTo>
                      <a:pt x="70" y="138"/>
                    </a:lnTo>
                    <a:lnTo>
                      <a:pt x="72" y="138"/>
                    </a:lnTo>
                    <a:lnTo>
                      <a:pt x="74" y="136"/>
                    </a:lnTo>
                    <a:lnTo>
                      <a:pt x="76" y="134"/>
                    </a:lnTo>
                    <a:lnTo>
                      <a:pt x="78" y="128"/>
                    </a:lnTo>
                    <a:lnTo>
                      <a:pt x="80" y="124"/>
                    </a:lnTo>
                    <a:lnTo>
                      <a:pt x="80" y="120"/>
                    </a:lnTo>
                    <a:lnTo>
                      <a:pt x="80" y="110"/>
                    </a:lnTo>
                    <a:lnTo>
                      <a:pt x="80" y="106"/>
                    </a:lnTo>
                    <a:lnTo>
                      <a:pt x="80" y="104"/>
                    </a:lnTo>
                    <a:lnTo>
                      <a:pt x="80" y="104"/>
                    </a:lnTo>
                    <a:lnTo>
                      <a:pt x="84" y="102"/>
                    </a:lnTo>
                    <a:lnTo>
                      <a:pt x="84" y="98"/>
                    </a:lnTo>
                    <a:lnTo>
                      <a:pt x="86" y="96"/>
                    </a:lnTo>
                    <a:lnTo>
                      <a:pt x="88" y="90"/>
                    </a:lnTo>
                    <a:lnTo>
                      <a:pt x="90" y="88"/>
                    </a:lnTo>
                    <a:lnTo>
                      <a:pt x="90" y="88"/>
                    </a:lnTo>
                    <a:lnTo>
                      <a:pt x="92" y="86"/>
                    </a:lnTo>
                    <a:lnTo>
                      <a:pt x="94" y="86"/>
                    </a:lnTo>
                    <a:lnTo>
                      <a:pt x="96" y="84"/>
                    </a:lnTo>
                    <a:lnTo>
                      <a:pt x="100" y="80"/>
                    </a:lnTo>
                    <a:lnTo>
                      <a:pt x="104" y="76"/>
                    </a:lnTo>
                    <a:lnTo>
                      <a:pt x="104" y="72"/>
                    </a:lnTo>
                    <a:lnTo>
                      <a:pt x="104" y="66"/>
                    </a:lnTo>
                    <a:lnTo>
                      <a:pt x="106" y="62"/>
                    </a:lnTo>
                    <a:lnTo>
                      <a:pt x="106" y="56"/>
                    </a:lnTo>
                    <a:lnTo>
                      <a:pt x="106" y="50"/>
                    </a:lnTo>
                    <a:lnTo>
                      <a:pt x="106" y="46"/>
                    </a:lnTo>
                    <a:lnTo>
                      <a:pt x="108" y="40"/>
                    </a:lnTo>
                    <a:lnTo>
                      <a:pt x="108" y="38"/>
                    </a:lnTo>
                    <a:lnTo>
                      <a:pt x="110" y="36"/>
                    </a:lnTo>
                    <a:lnTo>
                      <a:pt x="108" y="30"/>
                    </a:lnTo>
                    <a:lnTo>
                      <a:pt x="112" y="22"/>
                    </a:lnTo>
                    <a:lnTo>
                      <a:pt x="114" y="18"/>
                    </a:lnTo>
                    <a:lnTo>
                      <a:pt x="116" y="14"/>
                    </a:lnTo>
                    <a:lnTo>
                      <a:pt x="116" y="10"/>
                    </a:lnTo>
                    <a:lnTo>
                      <a:pt x="118" y="8"/>
                    </a:lnTo>
                    <a:lnTo>
                      <a:pt x="118"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60" name="Freeform 202"/>
              <p:cNvSpPr>
                <a:spLocks noEditPoints="1"/>
              </p:cNvSpPr>
              <p:nvPr/>
            </p:nvSpPr>
            <p:spPr bwMode="auto">
              <a:xfrm>
                <a:off x="4145" y="2281"/>
                <a:ext cx="20" cy="16"/>
              </a:xfrm>
              <a:custGeom>
                <a:avLst/>
                <a:gdLst>
                  <a:gd name="T0" fmla="*/ 8 w 20"/>
                  <a:gd name="T1" fmla="*/ 14 h 16"/>
                  <a:gd name="T2" fmla="*/ 6 w 20"/>
                  <a:gd name="T3" fmla="*/ 14 h 16"/>
                  <a:gd name="T4" fmla="*/ 6 w 20"/>
                  <a:gd name="T5" fmla="*/ 16 h 16"/>
                  <a:gd name="T6" fmla="*/ 8 w 20"/>
                  <a:gd name="T7" fmla="*/ 16 h 16"/>
                  <a:gd name="T8" fmla="*/ 10 w 20"/>
                  <a:gd name="T9" fmla="*/ 16 h 16"/>
                  <a:gd name="T10" fmla="*/ 10 w 20"/>
                  <a:gd name="T11" fmla="*/ 16 h 16"/>
                  <a:gd name="T12" fmla="*/ 8 w 20"/>
                  <a:gd name="T13" fmla="*/ 14 h 16"/>
                  <a:gd name="T14" fmla="*/ 4 w 20"/>
                  <a:gd name="T15" fmla="*/ 4 h 16"/>
                  <a:gd name="T16" fmla="*/ 4 w 20"/>
                  <a:gd name="T17" fmla="*/ 0 h 16"/>
                  <a:gd name="T18" fmla="*/ 2 w 20"/>
                  <a:gd name="T19" fmla="*/ 0 h 16"/>
                  <a:gd name="T20" fmla="*/ 2 w 20"/>
                  <a:gd name="T21" fmla="*/ 0 h 16"/>
                  <a:gd name="T22" fmla="*/ 2 w 20"/>
                  <a:gd name="T23" fmla="*/ 0 h 16"/>
                  <a:gd name="T24" fmla="*/ 2 w 20"/>
                  <a:gd name="T25" fmla="*/ 0 h 16"/>
                  <a:gd name="T26" fmla="*/ 0 w 20"/>
                  <a:gd name="T27" fmla="*/ 6 h 16"/>
                  <a:gd name="T28" fmla="*/ 2 w 20"/>
                  <a:gd name="T29" fmla="*/ 8 h 16"/>
                  <a:gd name="T30" fmla="*/ 2 w 20"/>
                  <a:gd name="T31" fmla="*/ 8 h 16"/>
                  <a:gd name="T32" fmla="*/ 4 w 20"/>
                  <a:gd name="T33" fmla="*/ 8 h 16"/>
                  <a:gd name="T34" fmla="*/ 4 w 20"/>
                  <a:gd name="T35" fmla="*/ 8 h 16"/>
                  <a:gd name="T36" fmla="*/ 4 w 20"/>
                  <a:gd name="T37" fmla="*/ 8 h 16"/>
                  <a:gd name="T38" fmla="*/ 4 w 20"/>
                  <a:gd name="T39" fmla="*/ 6 h 16"/>
                  <a:gd name="T40" fmla="*/ 4 w 20"/>
                  <a:gd name="T41" fmla="*/ 4 h 16"/>
                  <a:gd name="T42" fmla="*/ 20 w 20"/>
                  <a:gd name="T43" fmla="*/ 12 h 16"/>
                  <a:gd name="T44" fmla="*/ 20 w 20"/>
                  <a:gd name="T45" fmla="*/ 12 h 16"/>
                  <a:gd name="T46" fmla="*/ 20 w 20"/>
                  <a:gd name="T47" fmla="*/ 12 h 16"/>
                  <a:gd name="T48" fmla="*/ 20 w 20"/>
                  <a:gd name="T49" fmla="*/ 12 h 16"/>
                  <a:gd name="T50" fmla="*/ 18 w 20"/>
                  <a:gd name="T51" fmla="*/ 14 h 16"/>
                  <a:gd name="T52" fmla="*/ 18 w 20"/>
                  <a:gd name="T53" fmla="*/ 14 h 16"/>
                  <a:gd name="T54" fmla="*/ 18 w 20"/>
                  <a:gd name="T55" fmla="*/ 14 h 16"/>
                  <a:gd name="T56" fmla="*/ 16 w 20"/>
                  <a:gd name="T57" fmla="*/ 14 h 16"/>
                  <a:gd name="T58" fmla="*/ 18 w 20"/>
                  <a:gd name="T59" fmla="*/ 14 h 16"/>
                  <a:gd name="T60" fmla="*/ 20 w 20"/>
                  <a:gd name="T61" fmla="*/ 16 h 16"/>
                  <a:gd name="T62" fmla="*/ 20 w 20"/>
                  <a:gd name="T63" fmla="*/ 16 h 16"/>
                  <a:gd name="T64" fmla="*/ 20 w 20"/>
                  <a:gd name="T65" fmla="*/ 16 h 16"/>
                  <a:gd name="T66" fmla="*/ 20 w 20"/>
                  <a:gd name="T67" fmla="*/ 14 h 16"/>
                  <a:gd name="T68" fmla="*/ 20 w 20"/>
                  <a:gd name="T6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6">
                    <a:moveTo>
                      <a:pt x="8" y="14"/>
                    </a:moveTo>
                    <a:lnTo>
                      <a:pt x="6" y="14"/>
                    </a:lnTo>
                    <a:lnTo>
                      <a:pt x="6" y="16"/>
                    </a:lnTo>
                    <a:lnTo>
                      <a:pt x="8" y="16"/>
                    </a:lnTo>
                    <a:lnTo>
                      <a:pt x="10" y="16"/>
                    </a:lnTo>
                    <a:lnTo>
                      <a:pt x="10" y="16"/>
                    </a:lnTo>
                    <a:lnTo>
                      <a:pt x="8" y="14"/>
                    </a:lnTo>
                    <a:close/>
                    <a:moveTo>
                      <a:pt x="4" y="4"/>
                    </a:moveTo>
                    <a:lnTo>
                      <a:pt x="4" y="0"/>
                    </a:lnTo>
                    <a:lnTo>
                      <a:pt x="2" y="0"/>
                    </a:lnTo>
                    <a:lnTo>
                      <a:pt x="2" y="0"/>
                    </a:lnTo>
                    <a:lnTo>
                      <a:pt x="2" y="0"/>
                    </a:lnTo>
                    <a:lnTo>
                      <a:pt x="2" y="0"/>
                    </a:lnTo>
                    <a:lnTo>
                      <a:pt x="0" y="6"/>
                    </a:lnTo>
                    <a:lnTo>
                      <a:pt x="2" y="8"/>
                    </a:lnTo>
                    <a:lnTo>
                      <a:pt x="2" y="8"/>
                    </a:lnTo>
                    <a:lnTo>
                      <a:pt x="4" y="8"/>
                    </a:lnTo>
                    <a:lnTo>
                      <a:pt x="4" y="8"/>
                    </a:lnTo>
                    <a:lnTo>
                      <a:pt x="4" y="8"/>
                    </a:lnTo>
                    <a:lnTo>
                      <a:pt x="4" y="6"/>
                    </a:lnTo>
                    <a:lnTo>
                      <a:pt x="4" y="4"/>
                    </a:lnTo>
                    <a:close/>
                    <a:moveTo>
                      <a:pt x="20" y="12"/>
                    </a:moveTo>
                    <a:lnTo>
                      <a:pt x="20" y="12"/>
                    </a:lnTo>
                    <a:lnTo>
                      <a:pt x="20" y="12"/>
                    </a:lnTo>
                    <a:lnTo>
                      <a:pt x="20" y="12"/>
                    </a:lnTo>
                    <a:lnTo>
                      <a:pt x="18" y="14"/>
                    </a:lnTo>
                    <a:lnTo>
                      <a:pt x="18" y="14"/>
                    </a:lnTo>
                    <a:lnTo>
                      <a:pt x="18" y="14"/>
                    </a:lnTo>
                    <a:lnTo>
                      <a:pt x="16" y="14"/>
                    </a:lnTo>
                    <a:lnTo>
                      <a:pt x="18" y="14"/>
                    </a:lnTo>
                    <a:lnTo>
                      <a:pt x="20" y="16"/>
                    </a:lnTo>
                    <a:lnTo>
                      <a:pt x="20" y="16"/>
                    </a:lnTo>
                    <a:lnTo>
                      <a:pt x="20" y="16"/>
                    </a:lnTo>
                    <a:lnTo>
                      <a:pt x="20" y="14"/>
                    </a:lnTo>
                    <a:lnTo>
                      <a:pt x="20"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61" name="Freeform 203"/>
              <p:cNvSpPr>
                <a:spLocks noEditPoints="1"/>
              </p:cNvSpPr>
              <p:nvPr/>
            </p:nvSpPr>
            <p:spPr bwMode="auto">
              <a:xfrm>
                <a:off x="2220" y="1854"/>
                <a:ext cx="191" cy="299"/>
              </a:xfrm>
              <a:custGeom>
                <a:avLst/>
                <a:gdLst>
                  <a:gd name="T0" fmla="*/ 191 w 191"/>
                  <a:gd name="T1" fmla="*/ 199 h 299"/>
                  <a:gd name="T2" fmla="*/ 187 w 191"/>
                  <a:gd name="T3" fmla="*/ 185 h 299"/>
                  <a:gd name="T4" fmla="*/ 181 w 191"/>
                  <a:gd name="T5" fmla="*/ 173 h 299"/>
                  <a:gd name="T6" fmla="*/ 185 w 191"/>
                  <a:gd name="T7" fmla="*/ 163 h 299"/>
                  <a:gd name="T8" fmla="*/ 179 w 191"/>
                  <a:gd name="T9" fmla="*/ 145 h 299"/>
                  <a:gd name="T10" fmla="*/ 181 w 191"/>
                  <a:gd name="T11" fmla="*/ 121 h 299"/>
                  <a:gd name="T12" fmla="*/ 175 w 191"/>
                  <a:gd name="T13" fmla="*/ 113 h 299"/>
                  <a:gd name="T14" fmla="*/ 153 w 191"/>
                  <a:gd name="T15" fmla="*/ 113 h 299"/>
                  <a:gd name="T16" fmla="*/ 137 w 191"/>
                  <a:gd name="T17" fmla="*/ 97 h 299"/>
                  <a:gd name="T18" fmla="*/ 115 w 191"/>
                  <a:gd name="T19" fmla="*/ 99 h 299"/>
                  <a:gd name="T20" fmla="*/ 107 w 191"/>
                  <a:gd name="T21" fmla="*/ 85 h 299"/>
                  <a:gd name="T22" fmla="*/ 105 w 191"/>
                  <a:gd name="T23" fmla="*/ 65 h 299"/>
                  <a:gd name="T24" fmla="*/ 95 w 191"/>
                  <a:gd name="T25" fmla="*/ 59 h 299"/>
                  <a:gd name="T26" fmla="*/ 107 w 191"/>
                  <a:gd name="T27" fmla="*/ 30 h 299"/>
                  <a:gd name="T28" fmla="*/ 129 w 191"/>
                  <a:gd name="T29" fmla="*/ 10 h 299"/>
                  <a:gd name="T30" fmla="*/ 121 w 191"/>
                  <a:gd name="T31" fmla="*/ 2 h 299"/>
                  <a:gd name="T32" fmla="*/ 93 w 191"/>
                  <a:gd name="T33" fmla="*/ 20 h 299"/>
                  <a:gd name="T34" fmla="*/ 79 w 191"/>
                  <a:gd name="T35" fmla="*/ 30 h 299"/>
                  <a:gd name="T36" fmla="*/ 66 w 191"/>
                  <a:gd name="T37" fmla="*/ 30 h 299"/>
                  <a:gd name="T38" fmla="*/ 60 w 191"/>
                  <a:gd name="T39" fmla="*/ 42 h 299"/>
                  <a:gd name="T40" fmla="*/ 50 w 191"/>
                  <a:gd name="T41" fmla="*/ 57 h 299"/>
                  <a:gd name="T42" fmla="*/ 38 w 191"/>
                  <a:gd name="T43" fmla="*/ 81 h 299"/>
                  <a:gd name="T44" fmla="*/ 34 w 191"/>
                  <a:gd name="T45" fmla="*/ 73 h 299"/>
                  <a:gd name="T46" fmla="*/ 32 w 191"/>
                  <a:gd name="T47" fmla="*/ 77 h 299"/>
                  <a:gd name="T48" fmla="*/ 26 w 191"/>
                  <a:gd name="T49" fmla="*/ 87 h 299"/>
                  <a:gd name="T50" fmla="*/ 20 w 191"/>
                  <a:gd name="T51" fmla="*/ 93 h 299"/>
                  <a:gd name="T52" fmla="*/ 26 w 191"/>
                  <a:gd name="T53" fmla="*/ 111 h 299"/>
                  <a:gd name="T54" fmla="*/ 28 w 191"/>
                  <a:gd name="T55" fmla="*/ 133 h 299"/>
                  <a:gd name="T56" fmla="*/ 24 w 191"/>
                  <a:gd name="T57" fmla="*/ 147 h 299"/>
                  <a:gd name="T58" fmla="*/ 30 w 191"/>
                  <a:gd name="T59" fmla="*/ 155 h 299"/>
                  <a:gd name="T60" fmla="*/ 22 w 191"/>
                  <a:gd name="T61" fmla="*/ 169 h 299"/>
                  <a:gd name="T62" fmla="*/ 16 w 191"/>
                  <a:gd name="T63" fmla="*/ 177 h 299"/>
                  <a:gd name="T64" fmla="*/ 6 w 191"/>
                  <a:gd name="T65" fmla="*/ 181 h 299"/>
                  <a:gd name="T66" fmla="*/ 2 w 191"/>
                  <a:gd name="T67" fmla="*/ 197 h 299"/>
                  <a:gd name="T68" fmla="*/ 20 w 191"/>
                  <a:gd name="T69" fmla="*/ 209 h 299"/>
                  <a:gd name="T70" fmla="*/ 30 w 191"/>
                  <a:gd name="T71" fmla="*/ 217 h 299"/>
                  <a:gd name="T72" fmla="*/ 40 w 191"/>
                  <a:gd name="T73" fmla="*/ 219 h 299"/>
                  <a:gd name="T74" fmla="*/ 50 w 191"/>
                  <a:gd name="T75" fmla="*/ 221 h 299"/>
                  <a:gd name="T76" fmla="*/ 64 w 191"/>
                  <a:gd name="T77" fmla="*/ 227 h 299"/>
                  <a:gd name="T78" fmla="*/ 72 w 191"/>
                  <a:gd name="T79" fmla="*/ 233 h 299"/>
                  <a:gd name="T80" fmla="*/ 81 w 191"/>
                  <a:gd name="T81" fmla="*/ 243 h 299"/>
                  <a:gd name="T82" fmla="*/ 87 w 191"/>
                  <a:gd name="T83" fmla="*/ 253 h 299"/>
                  <a:gd name="T84" fmla="*/ 93 w 191"/>
                  <a:gd name="T85" fmla="*/ 263 h 299"/>
                  <a:gd name="T86" fmla="*/ 103 w 191"/>
                  <a:gd name="T87" fmla="*/ 265 h 299"/>
                  <a:gd name="T88" fmla="*/ 115 w 191"/>
                  <a:gd name="T89" fmla="*/ 261 h 299"/>
                  <a:gd name="T90" fmla="*/ 127 w 191"/>
                  <a:gd name="T91" fmla="*/ 263 h 299"/>
                  <a:gd name="T92" fmla="*/ 139 w 191"/>
                  <a:gd name="T93" fmla="*/ 269 h 299"/>
                  <a:gd name="T94" fmla="*/ 131 w 191"/>
                  <a:gd name="T95" fmla="*/ 291 h 299"/>
                  <a:gd name="T96" fmla="*/ 141 w 191"/>
                  <a:gd name="T97" fmla="*/ 295 h 299"/>
                  <a:gd name="T98" fmla="*/ 149 w 191"/>
                  <a:gd name="T99" fmla="*/ 265 h 299"/>
                  <a:gd name="T100" fmla="*/ 151 w 191"/>
                  <a:gd name="T101" fmla="*/ 241 h 299"/>
                  <a:gd name="T102" fmla="*/ 149 w 191"/>
                  <a:gd name="T103" fmla="*/ 235 h 299"/>
                  <a:gd name="T104" fmla="*/ 141 w 191"/>
                  <a:gd name="T105" fmla="*/ 225 h 299"/>
                  <a:gd name="T106" fmla="*/ 147 w 191"/>
                  <a:gd name="T107" fmla="*/ 211 h 299"/>
                  <a:gd name="T108" fmla="*/ 153 w 191"/>
                  <a:gd name="T109" fmla="*/ 211 h 299"/>
                  <a:gd name="T110" fmla="*/ 155 w 191"/>
                  <a:gd name="T111" fmla="*/ 209 h 299"/>
                  <a:gd name="T112" fmla="*/ 151 w 191"/>
                  <a:gd name="T113" fmla="*/ 205 h 299"/>
                  <a:gd name="T114" fmla="*/ 145 w 191"/>
                  <a:gd name="T115" fmla="*/ 193 h 299"/>
                  <a:gd name="T116" fmla="*/ 159 w 191"/>
                  <a:gd name="T117" fmla="*/ 193 h 299"/>
                  <a:gd name="T118" fmla="*/ 173 w 191"/>
                  <a:gd name="T119" fmla="*/ 189 h 299"/>
                  <a:gd name="T120" fmla="*/ 183 w 191"/>
                  <a:gd name="T121" fmla="*/ 185 h 299"/>
                  <a:gd name="T122" fmla="*/ 189 w 191"/>
                  <a:gd name="T123" fmla="*/ 20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 h="299">
                    <a:moveTo>
                      <a:pt x="14" y="179"/>
                    </a:moveTo>
                    <a:lnTo>
                      <a:pt x="14" y="177"/>
                    </a:lnTo>
                    <a:lnTo>
                      <a:pt x="14" y="177"/>
                    </a:lnTo>
                    <a:lnTo>
                      <a:pt x="14" y="177"/>
                    </a:lnTo>
                    <a:lnTo>
                      <a:pt x="14" y="175"/>
                    </a:lnTo>
                    <a:lnTo>
                      <a:pt x="12" y="177"/>
                    </a:lnTo>
                    <a:lnTo>
                      <a:pt x="12" y="177"/>
                    </a:lnTo>
                    <a:lnTo>
                      <a:pt x="14" y="179"/>
                    </a:lnTo>
                    <a:close/>
                    <a:moveTo>
                      <a:pt x="191" y="201"/>
                    </a:moveTo>
                    <a:lnTo>
                      <a:pt x="191" y="199"/>
                    </a:lnTo>
                    <a:lnTo>
                      <a:pt x="191" y="197"/>
                    </a:lnTo>
                    <a:lnTo>
                      <a:pt x="191" y="195"/>
                    </a:lnTo>
                    <a:lnTo>
                      <a:pt x="191" y="195"/>
                    </a:lnTo>
                    <a:lnTo>
                      <a:pt x="191" y="193"/>
                    </a:lnTo>
                    <a:lnTo>
                      <a:pt x="189" y="191"/>
                    </a:lnTo>
                    <a:lnTo>
                      <a:pt x="189" y="189"/>
                    </a:lnTo>
                    <a:lnTo>
                      <a:pt x="189" y="187"/>
                    </a:lnTo>
                    <a:lnTo>
                      <a:pt x="189" y="187"/>
                    </a:lnTo>
                    <a:lnTo>
                      <a:pt x="189" y="185"/>
                    </a:lnTo>
                    <a:lnTo>
                      <a:pt x="187" y="185"/>
                    </a:lnTo>
                    <a:lnTo>
                      <a:pt x="187" y="183"/>
                    </a:lnTo>
                    <a:lnTo>
                      <a:pt x="187" y="181"/>
                    </a:lnTo>
                    <a:lnTo>
                      <a:pt x="187" y="181"/>
                    </a:lnTo>
                    <a:lnTo>
                      <a:pt x="187" y="179"/>
                    </a:lnTo>
                    <a:lnTo>
                      <a:pt x="185" y="179"/>
                    </a:lnTo>
                    <a:lnTo>
                      <a:pt x="185" y="177"/>
                    </a:lnTo>
                    <a:lnTo>
                      <a:pt x="183" y="175"/>
                    </a:lnTo>
                    <a:lnTo>
                      <a:pt x="181" y="175"/>
                    </a:lnTo>
                    <a:lnTo>
                      <a:pt x="181" y="175"/>
                    </a:lnTo>
                    <a:lnTo>
                      <a:pt x="181" y="173"/>
                    </a:lnTo>
                    <a:lnTo>
                      <a:pt x="181" y="173"/>
                    </a:lnTo>
                    <a:lnTo>
                      <a:pt x="179" y="173"/>
                    </a:lnTo>
                    <a:lnTo>
                      <a:pt x="179" y="173"/>
                    </a:lnTo>
                    <a:lnTo>
                      <a:pt x="177" y="173"/>
                    </a:lnTo>
                    <a:lnTo>
                      <a:pt x="177" y="173"/>
                    </a:lnTo>
                    <a:lnTo>
                      <a:pt x="177" y="171"/>
                    </a:lnTo>
                    <a:lnTo>
                      <a:pt x="183" y="167"/>
                    </a:lnTo>
                    <a:lnTo>
                      <a:pt x="185" y="163"/>
                    </a:lnTo>
                    <a:lnTo>
                      <a:pt x="185" y="163"/>
                    </a:lnTo>
                    <a:lnTo>
                      <a:pt x="185" y="163"/>
                    </a:lnTo>
                    <a:lnTo>
                      <a:pt x="185" y="163"/>
                    </a:lnTo>
                    <a:lnTo>
                      <a:pt x="185" y="161"/>
                    </a:lnTo>
                    <a:lnTo>
                      <a:pt x="183" y="157"/>
                    </a:lnTo>
                    <a:lnTo>
                      <a:pt x="183" y="157"/>
                    </a:lnTo>
                    <a:lnTo>
                      <a:pt x="181" y="155"/>
                    </a:lnTo>
                    <a:lnTo>
                      <a:pt x="181" y="155"/>
                    </a:lnTo>
                    <a:lnTo>
                      <a:pt x="179" y="151"/>
                    </a:lnTo>
                    <a:lnTo>
                      <a:pt x="179" y="149"/>
                    </a:lnTo>
                    <a:lnTo>
                      <a:pt x="179" y="147"/>
                    </a:lnTo>
                    <a:lnTo>
                      <a:pt x="179" y="145"/>
                    </a:lnTo>
                    <a:lnTo>
                      <a:pt x="179" y="143"/>
                    </a:lnTo>
                    <a:lnTo>
                      <a:pt x="177" y="143"/>
                    </a:lnTo>
                    <a:lnTo>
                      <a:pt x="177" y="139"/>
                    </a:lnTo>
                    <a:lnTo>
                      <a:pt x="179" y="135"/>
                    </a:lnTo>
                    <a:lnTo>
                      <a:pt x="179" y="131"/>
                    </a:lnTo>
                    <a:lnTo>
                      <a:pt x="179" y="129"/>
                    </a:lnTo>
                    <a:lnTo>
                      <a:pt x="179" y="127"/>
                    </a:lnTo>
                    <a:lnTo>
                      <a:pt x="181" y="125"/>
                    </a:lnTo>
                    <a:lnTo>
                      <a:pt x="181" y="123"/>
                    </a:lnTo>
                    <a:lnTo>
                      <a:pt x="181" y="121"/>
                    </a:lnTo>
                    <a:lnTo>
                      <a:pt x="183" y="119"/>
                    </a:lnTo>
                    <a:lnTo>
                      <a:pt x="185" y="117"/>
                    </a:lnTo>
                    <a:lnTo>
                      <a:pt x="185" y="115"/>
                    </a:lnTo>
                    <a:lnTo>
                      <a:pt x="185" y="113"/>
                    </a:lnTo>
                    <a:lnTo>
                      <a:pt x="185" y="113"/>
                    </a:lnTo>
                    <a:lnTo>
                      <a:pt x="183" y="111"/>
                    </a:lnTo>
                    <a:lnTo>
                      <a:pt x="181" y="111"/>
                    </a:lnTo>
                    <a:lnTo>
                      <a:pt x="179" y="111"/>
                    </a:lnTo>
                    <a:lnTo>
                      <a:pt x="177" y="111"/>
                    </a:lnTo>
                    <a:lnTo>
                      <a:pt x="175" y="113"/>
                    </a:lnTo>
                    <a:lnTo>
                      <a:pt x="169" y="113"/>
                    </a:lnTo>
                    <a:lnTo>
                      <a:pt x="165" y="113"/>
                    </a:lnTo>
                    <a:lnTo>
                      <a:pt x="161" y="113"/>
                    </a:lnTo>
                    <a:lnTo>
                      <a:pt x="159" y="113"/>
                    </a:lnTo>
                    <a:lnTo>
                      <a:pt x="157" y="113"/>
                    </a:lnTo>
                    <a:lnTo>
                      <a:pt x="157" y="115"/>
                    </a:lnTo>
                    <a:lnTo>
                      <a:pt x="155" y="113"/>
                    </a:lnTo>
                    <a:lnTo>
                      <a:pt x="155" y="113"/>
                    </a:lnTo>
                    <a:lnTo>
                      <a:pt x="153" y="113"/>
                    </a:lnTo>
                    <a:lnTo>
                      <a:pt x="153" y="113"/>
                    </a:lnTo>
                    <a:lnTo>
                      <a:pt x="151" y="111"/>
                    </a:lnTo>
                    <a:lnTo>
                      <a:pt x="149" y="107"/>
                    </a:lnTo>
                    <a:lnTo>
                      <a:pt x="147" y="103"/>
                    </a:lnTo>
                    <a:lnTo>
                      <a:pt x="145" y="99"/>
                    </a:lnTo>
                    <a:lnTo>
                      <a:pt x="143" y="99"/>
                    </a:lnTo>
                    <a:lnTo>
                      <a:pt x="143" y="99"/>
                    </a:lnTo>
                    <a:lnTo>
                      <a:pt x="141" y="99"/>
                    </a:lnTo>
                    <a:lnTo>
                      <a:pt x="139" y="99"/>
                    </a:lnTo>
                    <a:lnTo>
                      <a:pt x="139" y="97"/>
                    </a:lnTo>
                    <a:lnTo>
                      <a:pt x="137" y="97"/>
                    </a:lnTo>
                    <a:lnTo>
                      <a:pt x="135" y="97"/>
                    </a:lnTo>
                    <a:lnTo>
                      <a:pt x="135" y="97"/>
                    </a:lnTo>
                    <a:lnTo>
                      <a:pt x="133" y="97"/>
                    </a:lnTo>
                    <a:lnTo>
                      <a:pt x="129" y="99"/>
                    </a:lnTo>
                    <a:lnTo>
                      <a:pt x="127" y="99"/>
                    </a:lnTo>
                    <a:lnTo>
                      <a:pt x="127" y="99"/>
                    </a:lnTo>
                    <a:lnTo>
                      <a:pt x="123" y="97"/>
                    </a:lnTo>
                    <a:lnTo>
                      <a:pt x="121" y="97"/>
                    </a:lnTo>
                    <a:lnTo>
                      <a:pt x="117" y="97"/>
                    </a:lnTo>
                    <a:lnTo>
                      <a:pt x="115" y="99"/>
                    </a:lnTo>
                    <a:lnTo>
                      <a:pt x="115" y="97"/>
                    </a:lnTo>
                    <a:lnTo>
                      <a:pt x="113" y="97"/>
                    </a:lnTo>
                    <a:lnTo>
                      <a:pt x="111" y="93"/>
                    </a:lnTo>
                    <a:lnTo>
                      <a:pt x="111" y="91"/>
                    </a:lnTo>
                    <a:lnTo>
                      <a:pt x="109" y="91"/>
                    </a:lnTo>
                    <a:lnTo>
                      <a:pt x="109" y="91"/>
                    </a:lnTo>
                    <a:lnTo>
                      <a:pt x="107" y="89"/>
                    </a:lnTo>
                    <a:lnTo>
                      <a:pt x="107" y="89"/>
                    </a:lnTo>
                    <a:lnTo>
                      <a:pt x="107" y="87"/>
                    </a:lnTo>
                    <a:lnTo>
                      <a:pt x="107" y="85"/>
                    </a:lnTo>
                    <a:lnTo>
                      <a:pt x="107" y="83"/>
                    </a:lnTo>
                    <a:lnTo>
                      <a:pt x="107" y="81"/>
                    </a:lnTo>
                    <a:lnTo>
                      <a:pt x="109" y="79"/>
                    </a:lnTo>
                    <a:lnTo>
                      <a:pt x="109" y="79"/>
                    </a:lnTo>
                    <a:lnTo>
                      <a:pt x="109" y="77"/>
                    </a:lnTo>
                    <a:lnTo>
                      <a:pt x="109" y="75"/>
                    </a:lnTo>
                    <a:lnTo>
                      <a:pt x="109" y="73"/>
                    </a:lnTo>
                    <a:lnTo>
                      <a:pt x="107" y="71"/>
                    </a:lnTo>
                    <a:lnTo>
                      <a:pt x="105" y="69"/>
                    </a:lnTo>
                    <a:lnTo>
                      <a:pt x="105" y="65"/>
                    </a:lnTo>
                    <a:lnTo>
                      <a:pt x="103" y="61"/>
                    </a:lnTo>
                    <a:lnTo>
                      <a:pt x="103" y="59"/>
                    </a:lnTo>
                    <a:lnTo>
                      <a:pt x="101" y="61"/>
                    </a:lnTo>
                    <a:lnTo>
                      <a:pt x="101" y="59"/>
                    </a:lnTo>
                    <a:lnTo>
                      <a:pt x="101" y="59"/>
                    </a:lnTo>
                    <a:lnTo>
                      <a:pt x="99" y="57"/>
                    </a:lnTo>
                    <a:lnTo>
                      <a:pt x="99" y="59"/>
                    </a:lnTo>
                    <a:lnTo>
                      <a:pt x="97" y="59"/>
                    </a:lnTo>
                    <a:lnTo>
                      <a:pt x="95" y="59"/>
                    </a:lnTo>
                    <a:lnTo>
                      <a:pt x="95" y="59"/>
                    </a:lnTo>
                    <a:lnTo>
                      <a:pt x="95" y="59"/>
                    </a:lnTo>
                    <a:lnTo>
                      <a:pt x="95" y="57"/>
                    </a:lnTo>
                    <a:lnTo>
                      <a:pt x="97" y="55"/>
                    </a:lnTo>
                    <a:lnTo>
                      <a:pt x="99" y="53"/>
                    </a:lnTo>
                    <a:lnTo>
                      <a:pt x="99" y="51"/>
                    </a:lnTo>
                    <a:lnTo>
                      <a:pt x="101" y="49"/>
                    </a:lnTo>
                    <a:lnTo>
                      <a:pt x="101" y="42"/>
                    </a:lnTo>
                    <a:lnTo>
                      <a:pt x="103" y="40"/>
                    </a:lnTo>
                    <a:lnTo>
                      <a:pt x="103" y="34"/>
                    </a:lnTo>
                    <a:lnTo>
                      <a:pt x="107" y="30"/>
                    </a:lnTo>
                    <a:lnTo>
                      <a:pt x="107" y="28"/>
                    </a:lnTo>
                    <a:lnTo>
                      <a:pt x="109" y="26"/>
                    </a:lnTo>
                    <a:lnTo>
                      <a:pt x="109" y="24"/>
                    </a:lnTo>
                    <a:lnTo>
                      <a:pt x="111" y="24"/>
                    </a:lnTo>
                    <a:lnTo>
                      <a:pt x="115" y="22"/>
                    </a:lnTo>
                    <a:lnTo>
                      <a:pt x="119" y="14"/>
                    </a:lnTo>
                    <a:lnTo>
                      <a:pt x="119" y="14"/>
                    </a:lnTo>
                    <a:lnTo>
                      <a:pt x="123" y="12"/>
                    </a:lnTo>
                    <a:lnTo>
                      <a:pt x="127" y="12"/>
                    </a:lnTo>
                    <a:lnTo>
                      <a:pt x="129" y="10"/>
                    </a:lnTo>
                    <a:lnTo>
                      <a:pt x="129" y="10"/>
                    </a:lnTo>
                    <a:lnTo>
                      <a:pt x="129" y="10"/>
                    </a:lnTo>
                    <a:lnTo>
                      <a:pt x="131" y="10"/>
                    </a:lnTo>
                    <a:lnTo>
                      <a:pt x="133" y="6"/>
                    </a:lnTo>
                    <a:lnTo>
                      <a:pt x="133" y="4"/>
                    </a:lnTo>
                    <a:lnTo>
                      <a:pt x="131" y="2"/>
                    </a:lnTo>
                    <a:lnTo>
                      <a:pt x="127" y="0"/>
                    </a:lnTo>
                    <a:lnTo>
                      <a:pt x="127" y="0"/>
                    </a:lnTo>
                    <a:lnTo>
                      <a:pt x="125" y="0"/>
                    </a:lnTo>
                    <a:lnTo>
                      <a:pt x="121" y="2"/>
                    </a:lnTo>
                    <a:lnTo>
                      <a:pt x="121" y="2"/>
                    </a:lnTo>
                    <a:lnTo>
                      <a:pt x="121" y="4"/>
                    </a:lnTo>
                    <a:lnTo>
                      <a:pt x="119" y="4"/>
                    </a:lnTo>
                    <a:lnTo>
                      <a:pt x="117" y="4"/>
                    </a:lnTo>
                    <a:lnTo>
                      <a:pt x="117" y="6"/>
                    </a:lnTo>
                    <a:lnTo>
                      <a:pt x="115" y="10"/>
                    </a:lnTo>
                    <a:lnTo>
                      <a:pt x="113" y="12"/>
                    </a:lnTo>
                    <a:lnTo>
                      <a:pt x="107" y="12"/>
                    </a:lnTo>
                    <a:lnTo>
                      <a:pt x="97" y="20"/>
                    </a:lnTo>
                    <a:lnTo>
                      <a:pt x="93" y="20"/>
                    </a:lnTo>
                    <a:lnTo>
                      <a:pt x="91" y="20"/>
                    </a:lnTo>
                    <a:lnTo>
                      <a:pt x="89" y="20"/>
                    </a:lnTo>
                    <a:lnTo>
                      <a:pt x="87" y="20"/>
                    </a:lnTo>
                    <a:lnTo>
                      <a:pt x="85" y="20"/>
                    </a:lnTo>
                    <a:lnTo>
                      <a:pt x="83" y="20"/>
                    </a:lnTo>
                    <a:lnTo>
                      <a:pt x="83" y="24"/>
                    </a:lnTo>
                    <a:lnTo>
                      <a:pt x="81" y="26"/>
                    </a:lnTo>
                    <a:lnTo>
                      <a:pt x="81" y="28"/>
                    </a:lnTo>
                    <a:lnTo>
                      <a:pt x="81" y="30"/>
                    </a:lnTo>
                    <a:lnTo>
                      <a:pt x="79" y="30"/>
                    </a:lnTo>
                    <a:lnTo>
                      <a:pt x="79" y="28"/>
                    </a:lnTo>
                    <a:lnTo>
                      <a:pt x="79" y="26"/>
                    </a:lnTo>
                    <a:lnTo>
                      <a:pt x="81" y="26"/>
                    </a:lnTo>
                    <a:lnTo>
                      <a:pt x="81" y="26"/>
                    </a:lnTo>
                    <a:lnTo>
                      <a:pt x="81" y="26"/>
                    </a:lnTo>
                    <a:lnTo>
                      <a:pt x="79" y="26"/>
                    </a:lnTo>
                    <a:lnTo>
                      <a:pt x="72" y="24"/>
                    </a:lnTo>
                    <a:lnTo>
                      <a:pt x="72" y="24"/>
                    </a:lnTo>
                    <a:lnTo>
                      <a:pt x="68" y="28"/>
                    </a:lnTo>
                    <a:lnTo>
                      <a:pt x="66" y="30"/>
                    </a:lnTo>
                    <a:lnTo>
                      <a:pt x="66" y="30"/>
                    </a:lnTo>
                    <a:lnTo>
                      <a:pt x="62" y="32"/>
                    </a:lnTo>
                    <a:lnTo>
                      <a:pt x="62" y="34"/>
                    </a:lnTo>
                    <a:lnTo>
                      <a:pt x="60" y="38"/>
                    </a:lnTo>
                    <a:lnTo>
                      <a:pt x="58" y="40"/>
                    </a:lnTo>
                    <a:lnTo>
                      <a:pt x="58" y="40"/>
                    </a:lnTo>
                    <a:lnTo>
                      <a:pt x="58" y="40"/>
                    </a:lnTo>
                    <a:lnTo>
                      <a:pt x="60" y="40"/>
                    </a:lnTo>
                    <a:lnTo>
                      <a:pt x="60" y="40"/>
                    </a:lnTo>
                    <a:lnTo>
                      <a:pt x="60" y="42"/>
                    </a:lnTo>
                    <a:lnTo>
                      <a:pt x="60" y="44"/>
                    </a:lnTo>
                    <a:lnTo>
                      <a:pt x="58" y="46"/>
                    </a:lnTo>
                    <a:lnTo>
                      <a:pt x="58" y="49"/>
                    </a:lnTo>
                    <a:lnTo>
                      <a:pt x="58" y="51"/>
                    </a:lnTo>
                    <a:lnTo>
                      <a:pt x="58" y="53"/>
                    </a:lnTo>
                    <a:lnTo>
                      <a:pt x="58" y="55"/>
                    </a:lnTo>
                    <a:lnTo>
                      <a:pt x="56" y="55"/>
                    </a:lnTo>
                    <a:lnTo>
                      <a:pt x="54" y="55"/>
                    </a:lnTo>
                    <a:lnTo>
                      <a:pt x="52" y="55"/>
                    </a:lnTo>
                    <a:lnTo>
                      <a:pt x="50" y="57"/>
                    </a:lnTo>
                    <a:lnTo>
                      <a:pt x="48" y="63"/>
                    </a:lnTo>
                    <a:lnTo>
                      <a:pt x="40" y="67"/>
                    </a:lnTo>
                    <a:lnTo>
                      <a:pt x="40" y="69"/>
                    </a:lnTo>
                    <a:lnTo>
                      <a:pt x="38" y="69"/>
                    </a:lnTo>
                    <a:lnTo>
                      <a:pt x="38" y="69"/>
                    </a:lnTo>
                    <a:lnTo>
                      <a:pt x="38" y="71"/>
                    </a:lnTo>
                    <a:lnTo>
                      <a:pt x="38" y="71"/>
                    </a:lnTo>
                    <a:lnTo>
                      <a:pt x="40" y="75"/>
                    </a:lnTo>
                    <a:lnTo>
                      <a:pt x="40" y="81"/>
                    </a:lnTo>
                    <a:lnTo>
                      <a:pt x="38" y="81"/>
                    </a:lnTo>
                    <a:lnTo>
                      <a:pt x="38" y="81"/>
                    </a:lnTo>
                    <a:lnTo>
                      <a:pt x="36" y="81"/>
                    </a:lnTo>
                    <a:lnTo>
                      <a:pt x="36" y="81"/>
                    </a:lnTo>
                    <a:lnTo>
                      <a:pt x="36" y="79"/>
                    </a:lnTo>
                    <a:lnTo>
                      <a:pt x="38" y="79"/>
                    </a:lnTo>
                    <a:lnTo>
                      <a:pt x="38" y="79"/>
                    </a:lnTo>
                    <a:lnTo>
                      <a:pt x="38" y="77"/>
                    </a:lnTo>
                    <a:lnTo>
                      <a:pt x="36" y="77"/>
                    </a:lnTo>
                    <a:lnTo>
                      <a:pt x="36" y="75"/>
                    </a:lnTo>
                    <a:lnTo>
                      <a:pt x="34" y="73"/>
                    </a:lnTo>
                    <a:lnTo>
                      <a:pt x="32" y="71"/>
                    </a:lnTo>
                    <a:lnTo>
                      <a:pt x="30" y="69"/>
                    </a:lnTo>
                    <a:lnTo>
                      <a:pt x="30" y="69"/>
                    </a:lnTo>
                    <a:lnTo>
                      <a:pt x="30" y="69"/>
                    </a:lnTo>
                    <a:lnTo>
                      <a:pt x="28" y="71"/>
                    </a:lnTo>
                    <a:lnTo>
                      <a:pt x="28" y="71"/>
                    </a:lnTo>
                    <a:lnTo>
                      <a:pt x="30" y="73"/>
                    </a:lnTo>
                    <a:lnTo>
                      <a:pt x="30" y="73"/>
                    </a:lnTo>
                    <a:lnTo>
                      <a:pt x="30" y="75"/>
                    </a:lnTo>
                    <a:lnTo>
                      <a:pt x="32" y="77"/>
                    </a:lnTo>
                    <a:lnTo>
                      <a:pt x="32" y="79"/>
                    </a:lnTo>
                    <a:lnTo>
                      <a:pt x="32" y="81"/>
                    </a:lnTo>
                    <a:lnTo>
                      <a:pt x="32" y="81"/>
                    </a:lnTo>
                    <a:lnTo>
                      <a:pt x="30" y="81"/>
                    </a:lnTo>
                    <a:lnTo>
                      <a:pt x="30" y="83"/>
                    </a:lnTo>
                    <a:lnTo>
                      <a:pt x="30" y="85"/>
                    </a:lnTo>
                    <a:lnTo>
                      <a:pt x="30" y="85"/>
                    </a:lnTo>
                    <a:lnTo>
                      <a:pt x="26" y="87"/>
                    </a:lnTo>
                    <a:lnTo>
                      <a:pt x="26" y="89"/>
                    </a:lnTo>
                    <a:lnTo>
                      <a:pt x="26" y="87"/>
                    </a:lnTo>
                    <a:lnTo>
                      <a:pt x="24" y="87"/>
                    </a:lnTo>
                    <a:lnTo>
                      <a:pt x="24" y="85"/>
                    </a:lnTo>
                    <a:lnTo>
                      <a:pt x="24" y="85"/>
                    </a:lnTo>
                    <a:lnTo>
                      <a:pt x="24" y="85"/>
                    </a:lnTo>
                    <a:lnTo>
                      <a:pt x="24" y="85"/>
                    </a:lnTo>
                    <a:lnTo>
                      <a:pt x="22" y="87"/>
                    </a:lnTo>
                    <a:lnTo>
                      <a:pt x="24" y="89"/>
                    </a:lnTo>
                    <a:lnTo>
                      <a:pt x="22" y="89"/>
                    </a:lnTo>
                    <a:lnTo>
                      <a:pt x="22" y="91"/>
                    </a:lnTo>
                    <a:lnTo>
                      <a:pt x="20" y="93"/>
                    </a:lnTo>
                    <a:lnTo>
                      <a:pt x="22" y="95"/>
                    </a:lnTo>
                    <a:lnTo>
                      <a:pt x="24" y="99"/>
                    </a:lnTo>
                    <a:lnTo>
                      <a:pt x="24" y="101"/>
                    </a:lnTo>
                    <a:lnTo>
                      <a:pt x="24" y="101"/>
                    </a:lnTo>
                    <a:lnTo>
                      <a:pt x="26" y="103"/>
                    </a:lnTo>
                    <a:lnTo>
                      <a:pt x="28" y="103"/>
                    </a:lnTo>
                    <a:lnTo>
                      <a:pt x="28" y="105"/>
                    </a:lnTo>
                    <a:lnTo>
                      <a:pt x="28" y="107"/>
                    </a:lnTo>
                    <a:lnTo>
                      <a:pt x="28" y="111"/>
                    </a:lnTo>
                    <a:lnTo>
                      <a:pt x="26" y="111"/>
                    </a:lnTo>
                    <a:lnTo>
                      <a:pt x="26" y="111"/>
                    </a:lnTo>
                    <a:lnTo>
                      <a:pt x="26" y="113"/>
                    </a:lnTo>
                    <a:lnTo>
                      <a:pt x="28" y="117"/>
                    </a:lnTo>
                    <a:lnTo>
                      <a:pt x="30" y="119"/>
                    </a:lnTo>
                    <a:lnTo>
                      <a:pt x="28" y="121"/>
                    </a:lnTo>
                    <a:lnTo>
                      <a:pt x="24" y="125"/>
                    </a:lnTo>
                    <a:lnTo>
                      <a:pt x="26" y="127"/>
                    </a:lnTo>
                    <a:lnTo>
                      <a:pt x="28" y="127"/>
                    </a:lnTo>
                    <a:lnTo>
                      <a:pt x="28" y="129"/>
                    </a:lnTo>
                    <a:lnTo>
                      <a:pt x="28" y="133"/>
                    </a:lnTo>
                    <a:lnTo>
                      <a:pt x="28" y="137"/>
                    </a:lnTo>
                    <a:lnTo>
                      <a:pt x="28" y="137"/>
                    </a:lnTo>
                    <a:lnTo>
                      <a:pt x="28" y="139"/>
                    </a:lnTo>
                    <a:lnTo>
                      <a:pt x="28" y="141"/>
                    </a:lnTo>
                    <a:lnTo>
                      <a:pt x="28" y="143"/>
                    </a:lnTo>
                    <a:lnTo>
                      <a:pt x="26" y="145"/>
                    </a:lnTo>
                    <a:lnTo>
                      <a:pt x="26" y="145"/>
                    </a:lnTo>
                    <a:lnTo>
                      <a:pt x="26" y="147"/>
                    </a:lnTo>
                    <a:lnTo>
                      <a:pt x="24" y="147"/>
                    </a:lnTo>
                    <a:lnTo>
                      <a:pt x="24" y="147"/>
                    </a:lnTo>
                    <a:lnTo>
                      <a:pt x="26" y="147"/>
                    </a:lnTo>
                    <a:lnTo>
                      <a:pt x="26" y="149"/>
                    </a:lnTo>
                    <a:lnTo>
                      <a:pt x="26" y="149"/>
                    </a:lnTo>
                    <a:lnTo>
                      <a:pt x="26" y="151"/>
                    </a:lnTo>
                    <a:lnTo>
                      <a:pt x="26" y="153"/>
                    </a:lnTo>
                    <a:lnTo>
                      <a:pt x="28" y="151"/>
                    </a:lnTo>
                    <a:lnTo>
                      <a:pt x="28" y="151"/>
                    </a:lnTo>
                    <a:lnTo>
                      <a:pt x="28" y="153"/>
                    </a:lnTo>
                    <a:lnTo>
                      <a:pt x="28" y="155"/>
                    </a:lnTo>
                    <a:lnTo>
                      <a:pt x="30" y="155"/>
                    </a:lnTo>
                    <a:lnTo>
                      <a:pt x="30" y="153"/>
                    </a:lnTo>
                    <a:lnTo>
                      <a:pt x="32" y="153"/>
                    </a:lnTo>
                    <a:lnTo>
                      <a:pt x="28" y="159"/>
                    </a:lnTo>
                    <a:lnTo>
                      <a:pt x="26" y="161"/>
                    </a:lnTo>
                    <a:lnTo>
                      <a:pt x="26" y="163"/>
                    </a:lnTo>
                    <a:lnTo>
                      <a:pt x="26" y="163"/>
                    </a:lnTo>
                    <a:lnTo>
                      <a:pt x="24" y="165"/>
                    </a:lnTo>
                    <a:lnTo>
                      <a:pt x="24" y="167"/>
                    </a:lnTo>
                    <a:lnTo>
                      <a:pt x="22" y="169"/>
                    </a:lnTo>
                    <a:lnTo>
                      <a:pt x="22" y="169"/>
                    </a:lnTo>
                    <a:lnTo>
                      <a:pt x="20" y="169"/>
                    </a:lnTo>
                    <a:lnTo>
                      <a:pt x="20" y="169"/>
                    </a:lnTo>
                    <a:lnTo>
                      <a:pt x="22" y="171"/>
                    </a:lnTo>
                    <a:lnTo>
                      <a:pt x="22" y="171"/>
                    </a:lnTo>
                    <a:lnTo>
                      <a:pt x="20" y="173"/>
                    </a:lnTo>
                    <a:lnTo>
                      <a:pt x="18" y="175"/>
                    </a:lnTo>
                    <a:lnTo>
                      <a:pt x="18" y="175"/>
                    </a:lnTo>
                    <a:lnTo>
                      <a:pt x="18" y="175"/>
                    </a:lnTo>
                    <a:lnTo>
                      <a:pt x="18" y="175"/>
                    </a:lnTo>
                    <a:lnTo>
                      <a:pt x="16" y="177"/>
                    </a:lnTo>
                    <a:lnTo>
                      <a:pt x="16" y="177"/>
                    </a:lnTo>
                    <a:lnTo>
                      <a:pt x="16" y="177"/>
                    </a:lnTo>
                    <a:lnTo>
                      <a:pt x="14" y="179"/>
                    </a:lnTo>
                    <a:lnTo>
                      <a:pt x="14" y="179"/>
                    </a:lnTo>
                    <a:lnTo>
                      <a:pt x="12" y="179"/>
                    </a:lnTo>
                    <a:lnTo>
                      <a:pt x="10" y="179"/>
                    </a:lnTo>
                    <a:lnTo>
                      <a:pt x="10" y="179"/>
                    </a:lnTo>
                    <a:lnTo>
                      <a:pt x="8" y="179"/>
                    </a:lnTo>
                    <a:lnTo>
                      <a:pt x="8" y="179"/>
                    </a:lnTo>
                    <a:lnTo>
                      <a:pt x="6" y="181"/>
                    </a:lnTo>
                    <a:lnTo>
                      <a:pt x="6" y="181"/>
                    </a:lnTo>
                    <a:lnTo>
                      <a:pt x="6" y="187"/>
                    </a:lnTo>
                    <a:lnTo>
                      <a:pt x="6" y="189"/>
                    </a:lnTo>
                    <a:lnTo>
                      <a:pt x="6" y="191"/>
                    </a:lnTo>
                    <a:lnTo>
                      <a:pt x="4" y="191"/>
                    </a:lnTo>
                    <a:lnTo>
                      <a:pt x="0" y="191"/>
                    </a:lnTo>
                    <a:lnTo>
                      <a:pt x="0" y="195"/>
                    </a:lnTo>
                    <a:lnTo>
                      <a:pt x="2" y="195"/>
                    </a:lnTo>
                    <a:lnTo>
                      <a:pt x="2" y="197"/>
                    </a:lnTo>
                    <a:lnTo>
                      <a:pt x="2" y="197"/>
                    </a:lnTo>
                    <a:lnTo>
                      <a:pt x="4" y="199"/>
                    </a:lnTo>
                    <a:lnTo>
                      <a:pt x="4" y="201"/>
                    </a:lnTo>
                    <a:lnTo>
                      <a:pt x="6" y="201"/>
                    </a:lnTo>
                    <a:lnTo>
                      <a:pt x="8" y="201"/>
                    </a:lnTo>
                    <a:lnTo>
                      <a:pt x="10" y="205"/>
                    </a:lnTo>
                    <a:lnTo>
                      <a:pt x="12" y="205"/>
                    </a:lnTo>
                    <a:lnTo>
                      <a:pt x="14" y="207"/>
                    </a:lnTo>
                    <a:lnTo>
                      <a:pt x="18" y="209"/>
                    </a:lnTo>
                    <a:lnTo>
                      <a:pt x="20" y="209"/>
                    </a:lnTo>
                    <a:lnTo>
                      <a:pt x="20" y="209"/>
                    </a:lnTo>
                    <a:lnTo>
                      <a:pt x="20" y="211"/>
                    </a:lnTo>
                    <a:lnTo>
                      <a:pt x="22" y="211"/>
                    </a:lnTo>
                    <a:lnTo>
                      <a:pt x="22" y="211"/>
                    </a:lnTo>
                    <a:lnTo>
                      <a:pt x="24" y="211"/>
                    </a:lnTo>
                    <a:lnTo>
                      <a:pt x="24" y="211"/>
                    </a:lnTo>
                    <a:lnTo>
                      <a:pt x="24" y="215"/>
                    </a:lnTo>
                    <a:lnTo>
                      <a:pt x="24" y="217"/>
                    </a:lnTo>
                    <a:lnTo>
                      <a:pt x="26" y="217"/>
                    </a:lnTo>
                    <a:lnTo>
                      <a:pt x="28" y="217"/>
                    </a:lnTo>
                    <a:lnTo>
                      <a:pt x="30" y="217"/>
                    </a:lnTo>
                    <a:lnTo>
                      <a:pt x="30" y="217"/>
                    </a:lnTo>
                    <a:lnTo>
                      <a:pt x="32" y="219"/>
                    </a:lnTo>
                    <a:lnTo>
                      <a:pt x="34" y="219"/>
                    </a:lnTo>
                    <a:lnTo>
                      <a:pt x="34" y="219"/>
                    </a:lnTo>
                    <a:lnTo>
                      <a:pt x="36" y="219"/>
                    </a:lnTo>
                    <a:lnTo>
                      <a:pt x="36" y="219"/>
                    </a:lnTo>
                    <a:lnTo>
                      <a:pt x="36" y="219"/>
                    </a:lnTo>
                    <a:lnTo>
                      <a:pt x="38" y="219"/>
                    </a:lnTo>
                    <a:lnTo>
                      <a:pt x="38" y="219"/>
                    </a:lnTo>
                    <a:lnTo>
                      <a:pt x="40" y="219"/>
                    </a:lnTo>
                    <a:lnTo>
                      <a:pt x="40" y="217"/>
                    </a:lnTo>
                    <a:lnTo>
                      <a:pt x="40" y="217"/>
                    </a:lnTo>
                    <a:lnTo>
                      <a:pt x="40" y="215"/>
                    </a:lnTo>
                    <a:lnTo>
                      <a:pt x="42" y="215"/>
                    </a:lnTo>
                    <a:lnTo>
                      <a:pt x="42" y="215"/>
                    </a:lnTo>
                    <a:lnTo>
                      <a:pt x="46" y="217"/>
                    </a:lnTo>
                    <a:lnTo>
                      <a:pt x="46" y="217"/>
                    </a:lnTo>
                    <a:lnTo>
                      <a:pt x="48" y="219"/>
                    </a:lnTo>
                    <a:lnTo>
                      <a:pt x="48" y="221"/>
                    </a:lnTo>
                    <a:lnTo>
                      <a:pt x="50" y="221"/>
                    </a:lnTo>
                    <a:lnTo>
                      <a:pt x="52" y="221"/>
                    </a:lnTo>
                    <a:lnTo>
                      <a:pt x="56" y="223"/>
                    </a:lnTo>
                    <a:lnTo>
                      <a:pt x="58" y="225"/>
                    </a:lnTo>
                    <a:lnTo>
                      <a:pt x="58" y="223"/>
                    </a:lnTo>
                    <a:lnTo>
                      <a:pt x="60" y="223"/>
                    </a:lnTo>
                    <a:lnTo>
                      <a:pt x="60" y="223"/>
                    </a:lnTo>
                    <a:lnTo>
                      <a:pt x="62" y="225"/>
                    </a:lnTo>
                    <a:lnTo>
                      <a:pt x="62" y="225"/>
                    </a:lnTo>
                    <a:lnTo>
                      <a:pt x="64" y="227"/>
                    </a:lnTo>
                    <a:lnTo>
                      <a:pt x="64" y="227"/>
                    </a:lnTo>
                    <a:lnTo>
                      <a:pt x="66" y="227"/>
                    </a:lnTo>
                    <a:lnTo>
                      <a:pt x="66" y="227"/>
                    </a:lnTo>
                    <a:lnTo>
                      <a:pt x="66" y="227"/>
                    </a:lnTo>
                    <a:lnTo>
                      <a:pt x="66" y="229"/>
                    </a:lnTo>
                    <a:lnTo>
                      <a:pt x="68" y="229"/>
                    </a:lnTo>
                    <a:lnTo>
                      <a:pt x="68" y="229"/>
                    </a:lnTo>
                    <a:lnTo>
                      <a:pt x="70" y="231"/>
                    </a:lnTo>
                    <a:lnTo>
                      <a:pt x="70" y="231"/>
                    </a:lnTo>
                    <a:lnTo>
                      <a:pt x="70" y="233"/>
                    </a:lnTo>
                    <a:lnTo>
                      <a:pt x="72" y="233"/>
                    </a:lnTo>
                    <a:lnTo>
                      <a:pt x="72" y="235"/>
                    </a:lnTo>
                    <a:lnTo>
                      <a:pt x="72" y="237"/>
                    </a:lnTo>
                    <a:lnTo>
                      <a:pt x="74" y="237"/>
                    </a:lnTo>
                    <a:lnTo>
                      <a:pt x="74" y="239"/>
                    </a:lnTo>
                    <a:lnTo>
                      <a:pt x="74" y="239"/>
                    </a:lnTo>
                    <a:lnTo>
                      <a:pt x="74" y="241"/>
                    </a:lnTo>
                    <a:lnTo>
                      <a:pt x="77" y="241"/>
                    </a:lnTo>
                    <a:lnTo>
                      <a:pt x="79" y="241"/>
                    </a:lnTo>
                    <a:lnTo>
                      <a:pt x="79" y="243"/>
                    </a:lnTo>
                    <a:lnTo>
                      <a:pt x="81" y="243"/>
                    </a:lnTo>
                    <a:lnTo>
                      <a:pt x="81" y="245"/>
                    </a:lnTo>
                    <a:lnTo>
                      <a:pt x="83" y="245"/>
                    </a:lnTo>
                    <a:lnTo>
                      <a:pt x="83" y="245"/>
                    </a:lnTo>
                    <a:lnTo>
                      <a:pt x="85" y="245"/>
                    </a:lnTo>
                    <a:lnTo>
                      <a:pt x="85" y="247"/>
                    </a:lnTo>
                    <a:lnTo>
                      <a:pt x="87" y="249"/>
                    </a:lnTo>
                    <a:lnTo>
                      <a:pt x="87" y="249"/>
                    </a:lnTo>
                    <a:lnTo>
                      <a:pt x="87" y="251"/>
                    </a:lnTo>
                    <a:lnTo>
                      <a:pt x="87" y="253"/>
                    </a:lnTo>
                    <a:lnTo>
                      <a:pt x="87" y="253"/>
                    </a:lnTo>
                    <a:lnTo>
                      <a:pt x="89" y="255"/>
                    </a:lnTo>
                    <a:lnTo>
                      <a:pt x="89" y="255"/>
                    </a:lnTo>
                    <a:lnTo>
                      <a:pt x="91" y="255"/>
                    </a:lnTo>
                    <a:lnTo>
                      <a:pt x="91" y="255"/>
                    </a:lnTo>
                    <a:lnTo>
                      <a:pt x="93" y="255"/>
                    </a:lnTo>
                    <a:lnTo>
                      <a:pt x="93" y="257"/>
                    </a:lnTo>
                    <a:lnTo>
                      <a:pt x="93" y="259"/>
                    </a:lnTo>
                    <a:lnTo>
                      <a:pt x="93" y="261"/>
                    </a:lnTo>
                    <a:lnTo>
                      <a:pt x="93" y="261"/>
                    </a:lnTo>
                    <a:lnTo>
                      <a:pt x="93" y="263"/>
                    </a:lnTo>
                    <a:lnTo>
                      <a:pt x="93" y="263"/>
                    </a:lnTo>
                    <a:lnTo>
                      <a:pt x="95" y="265"/>
                    </a:lnTo>
                    <a:lnTo>
                      <a:pt x="95" y="265"/>
                    </a:lnTo>
                    <a:lnTo>
                      <a:pt x="97" y="265"/>
                    </a:lnTo>
                    <a:lnTo>
                      <a:pt x="97" y="267"/>
                    </a:lnTo>
                    <a:lnTo>
                      <a:pt x="99" y="267"/>
                    </a:lnTo>
                    <a:lnTo>
                      <a:pt x="101" y="265"/>
                    </a:lnTo>
                    <a:lnTo>
                      <a:pt x="101" y="265"/>
                    </a:lnTo>
                    <a:lnTo>
                      <a:pt x="101" y="265"/>
                    </a:lnTo>
                    <a:lnTo>
                      <a:pt x="103" y="265"/>
                    </a:lnTo>
                    <a:lnTo>
                      <a:pt x="103" y="265"/>
                    </a:lnTo>
                    <a:lnTo>
                      <a:pt x="105" y="267"/>
                    </a:lnTo>
                    <a:lnTo>
                      <a:pt x="107" y="267"/>
                    </a:lnTo>
                    <a:lnTo>
                      <a:pt x="107" y="265"/>
                    </a:lnTo>
                    <a:lnTo>
                      <a:pt x="109" y="265"/>
                    </a:lnTo>
                    <a:lnTo>
                      <a:pt x="111" y="265"/>
                    </a:lnTo>
                    <a:lnTo>
                      <a:pt x="111" y="265"/>
                    </a:lnTo>
                    <a:lnTo>
                      <a:pt x="113" y="263"/>
                    </a:lnTo>
                    <a:lnTo>
                      <a:pt x="113" y="263"/>
                    </a:lnTo>
                    <a:lnTo>
                      <a:pt x="115" y="261"/>
                    </a:lnTo>
                    <a:lnTo>
                      <a:pt x="115" y="261"/>
                    </a:lnTo>
                    <a:lnTo>
                      <a:pt x="117" y="263"/>
                    </a:lnTo>
                    <a:lnTo>
                      <a:pt x="119" y="263"/>
                    </a:lnTo>
                    <a:lnTo>
                      <a:pt x="119" y="263"/>
                    </a:lnTo>
                    <a:lnTo>
                      <a:pt x="121" y="265"/>
                    </a:lnTo>
                    <a:lnTo>
                      <a:pt x="121" y="265"/>
                    </a:lnTo>
                    <a:lnTo>
                      <a:pt x="123" y="265"/>
                    </a:lnTo>
                    <a:lnTo>
                      <a:pt x="123" y="265"/>
                    </a:lnTo>
                    <a:lnTo>
                      <a:pt x="125" y="263"/>
                    </a:lnTo>
                    <a:lnTo>
                      <a:pt x="127" y="263"/>
                    </a:lnTo>
                    <a:lnTo>
                      <a:pt x="127" y="263"/>
                    </a:lnTo>
                    <a:lnTo>
                      <a:pt x="129" y="263"/>
                    </a:lnTo>
                    <a:lnTo>
                      <a:pt x="131" y="265"/>
                    </a:lnTo>
                    <a:lnTo>
                      <a:pt x="133" y="267"/>
                    </a:lnTo>
                    <a:lnTo>
                      <a:pt x="133" y="267"/>
                    </a:lnTo>
                    <a:lnTo>
                      <a:pt x="135" y="267"/>
                    </a:lnTo>
                    <a:lnTo>
                      <a:pt x="137" y="267"/>
                    </a:lnTo>
                    <a:lnTo>
                      <a:pt x="137" y="269"/>
                    </a:lnTo>
                    <a:lnTo>
                      <a:pt x="139" y="269"/>
                    </a:lnTo>
                    <a:lnTo>
                      <a:pt x="139" y="269"/>
                    </a:lnTo>
                    <a:lnTo>
                      <a:pt x="141" y="271"/>
                    </a:lnTo>
                    <a:lnTo>
                      <a:pt x="141" y="271"/>
                    </a:lnTo>
                    <a:lnTo>
                      <a:pt x="141" y="271"/>
                    </a:lnTo>
                    <a:lnTo>
                      <a:pt x="143" y="271"/>
                    </a:lnTo>
                    <a:lnTo>
                      <a:pt x="141" y="273"/>
                    </a:lnTo>
                    <a:lnTo>
                      <a:pt x="141" y="275"/>
                    </a:lnTo>
                    <a:lnTo>
                      <a:pt x="139" y="279"/>
                    </a:lnTo>
                    <a:lnTo>
                      <a:pt x="137" y="281"/>
                    </a:lnTo>
                    <a:lnTo>
                      <a:pt x="133" y="287"/>
                    </a:lnTo>
                    <a:lnTo>
                      <a:pt x="131" y="291"/>
                    </a:lnTo>
                    <a:lnTo>
                      <a:pt x="133" y="291"/>
                    </a:lnTo>
                    <a:lnTo>
                      <a:pt x="135" y="293"/>
                    </a:lnTo>
                    <a:lnTo>
                      <a:pt x="135" y="293"/>
                    </a:lnTo>
                    <a:lnTo>
                      <a:pt x="137" y="291"/>
                    </a:lnTo>
                    <a:lnTo>
                      <a:pt x="137" y="291"/>
                    </a:lnTo>
                    <a:lnTo>
                      <a:pt x="139" y="291"/>
                    </a:lnTo>
                    <a:lnTo>
                      <a:pt x="139" y="291"/>
                    </a:lnTo>
                    <a:lnTo>
                      <a:pt x="139" y="293"/>
                    </a:lnTo>
                    <a:lnTo>
                      <a:pt x="141" y="295"/>
                    </a:lnTo>
                    <a:lnTo>
                      <a:pt x="141" y="295"/>
                    </a:lnTo>
                    <a:lnTo>
                      <a:pt x="143" y="297"/>
                    </a:lnTo>
                    <a:lnTo>
                      <a:pt x="143" y="297"/>
                    </a:lnTo>
                    <a:lnTo>
                      <a:pt x="145" y="299"/>
                    </a:lnTo>
                    <a:lnTo>
                      <a:pt x="145" y="299"/>
                    </a:lnTo>
                    <a:lnTo>
                      <a:pt x="145" y="295"/>
                    </a:lnTo>
                    <a:lnTo>
                      <a:pt x="145" y="289"/>
                    </a:lnTo>
                    <a:lnTo>
                      <a:pt x="147" y="283"/>
                    </a:lnTo>
                    <a:lnTo>
                      <a:pt x="147" y="277"/>
                    </a:lnTo>
                    <a:lnTo>
                      <a:pt x="149" y="271"/>
                    </a:lnTo>
                    <a:lnTo>
                      <a:pt x="149" y="265"/>
                    </a:lnTo>
                    <a:lnTo>
                      <a:pt x="149" y="259"/>
                    </a:lnTo>
                    <a:lnTo>
                      <a:pt x="151" y="255"/>
                    </a:lnTo>
                    <a:lnTo>
                      <a:pt x="151" y="253"/>
                    </a:lnTo>
                    <a:lnTo>
                      <a:pt x="151" y="249"/>
                    </a:lnTo>
                    <a:lnTo>
                      <a:pt x="151" y="245"/>
                    </a:lnTo>
                    <a:lnTo>
                      <a:pt x="153" y="245"/>
                    </a:lnTo>
                    <a:lnTo>
                      <a:pt x="151" y="243"/>
                    </a:lnTo>
                    <a:lnTo>
                      <a:pt x="151" y="243"/>
                    </a:lnTo>
                    <a:lnTo>
                      <a:pt x="151" y="243"/>
                    </a:lnTo>
                    <a:lnTo>
                      <a:pt x="151" y="241"/>
                    </a:lnTo>
                    <a:lnTo>
                      <a:pt x="151" y="241"/>
                    </a:lnTo>
                    <a:lnTo>
                      <a:pt x="151" y="241"/>
                    </a:lnTo>
                    <a:lnTo>
                      <a:pt x="151" y="239"/>
                    </a:lnTo>
                    <a:lnTo>
                      <a:pt x="149" y="239"/>
                    </a:lnTo>
                    <a:lnTo>
                      <a:pt x="149" y="239"/>
                    </a:lnTo>
                    <a:lnTo>
                      <a:pt x="149" y="239"/>
                    </a:lnTo>
                    <a:lnTo>
                      <a:pt x="149" y="237"/>
                    </a:lnTo>
                    <a:lnTo>
                      <a:pt x="149" y="237"/>
                    </a:lnTo>
                    <a:lnTo>
                      <a:pt x="149" y="235"/>
                    </a:lnTo>
                    <a:lnTo>
                      <a:pt x="149" y="235"/>
                    </a:lnTo>
                    <a:lnTo>
                      <a:pt x="149" y="235"/>
                    </a:lnTo>
                    <a:lnTo>
                      <a:pt x="149" y="233"/>
                    </a:lnTo>
                    <a:lnTo>
                      <a:pt x="149" y="233"/>
                    </a:lnTo>
                    <a:lnTo>
                      <a:pt x="149" y="233"/>
                    </a:lnTo>
                    <a:lnTo>
                      <a:pt x="147" y="231"/>
                    </a:lnTo>
                    <a:lnTo>
                      <a:pt x="147" y="231"/>
                    </a:lnTo>
                    <a:lnTo>
                      <a:pt x="145" y="229"/>
                    </a:lnTo>
                    <a:lnTo>
                      <a:pt x="143" y="229"/>
                    </a:lnTo>
                    <a:lnTo>
                      <a:pt x="141" y="227"/>
                    </a:lnTo>
                    <a:lnTo>
                      <a:pt x="141" y="225"/>
                    </a:lnTo>
                    <a:lnTo>
                      <a:pt x="141" y="223"/>
                    </a:lnTo>
                    <a:lnTo>
                      <a:pt x="141" y="219"/>
                    </a:lnTo>
                    <a:lnTo>
                      <a:pt x="141" y="215"/>
                    </a:lnTo>
                    <a:lnTo>
                      <a:pt x="141" y="213"/>
                    </a:lnTo>
                    <a:lnTo>
                      <a:pt x="143" y="213"/>
                    </a:lnTo>
                    <a:lnTo>
                      <a:pt x="143" y="213"/>
                    </a:lnTo>
                    <a:lnTo>
                      <a:pt x="145" y="213"/>
                    </a:lnTo>
                    <a:lnTo>
                      <a:pt x="145" y="213"/>
                    </a:lnTo>
                    <a:lnTo>
                      <a:pt x="147" y="211"/>
                    </a:lnTo>
                    <a:lnTo>
                      <a:pt x="147" y="211"/>
                    </a:lnTo>
                    <a:lnTo>
                      <a:pt x="147" y="211"/>
                    </a:lnTo>
                    <a:lnTo>
                      <a:pt x="149" y="211"/>
                    </a:lnTo>
                    <a:lnTo>
                      <a:pt x="149" y="211"/>
                    </a:lnTo>
                    <a:lnTo>
                      <a:pt x="149" y="211"/>
                    </a:lnTo>
                    <a:lnTo>
                      <a:pt x="149" y="211"/>
                    </a:lnTo>
                    <a:lnTo>
                      <a:pt x="151" y="211"/>
                    </a:lnTo>
                    <a:lnTo>
                      <a:pt x="151" y="211"/>
                    </a:lnTo>
                    <a:lnTo>
                      <a:pt x="153" y="211"/>
                    </a:lnTo>
                    <a:lnTo>
                      <a:pt x="153" y="211"/>
                    </a:lnTo>
                    <a:lnTo>
                      <a:pt x="153" y="211"/>
                    </a:lnTo>
                    <a:lnTo>
                      <a:pt x="153" y="211"/>
                    </a:lnTo>
                    <a:lnTo>
                      <a:pt x="153" y="211"/>
                    </a:lnTo>
                    <a:lnTo>
                      <a:pt x="155" y="211"/>
                    </a:lnTo>
                    <a:lnTo>
                      <a:pt x="155" y="211"/>
                    </a:lnTo>
                    <a:lnTo>
                      <a:pt x="155" y="211"/>
                    </a:lnTo>
                    <a:lnTo>
                      <a:pt x="155" y="211"/>
                    </a:lnTo>
                    <a:lnTo>
                      <a:pt x="155" y="211"/>
                    </a:lnTo>
                    <a:lnTo>
                      <a:pt x="155" y="211"/>
                    </a:lnTo>
                    <a:lnTo>
                      <a:pt x="155" y="211"/>
                    </a:lnTo>
                    <a:lnTo>
                      <a:pt x="155" y="209"/>
                    </a:lnTo>
                    <a:lnTo>
                      <a:pt x="155" y="209"/>
                    </a:lnTo>
                    <a:lnTo>
                      <a:pt x="155" y="207"/>
                    </a:lnTo>
                    <a:lnTo>
                      <a:pt x="155" y="207"/>
                    </a:lnTo>
                    <a:lnTo>
                      <a:pt x="155" y="205"/>
                    </a:lnTo>
                    <a:lnTo>
                      <a:pt x="155" y="205"/>
                    </a:lnTo>
                    <a:lnTo>
                      <a:pt x="153" y="205"/>
                    </a:lnTo>
                    <a:lnTo>
                      <a:pt x="153" y="205"/>
                    </a:lnTo>
                    <a:lnTo>
                      <a:pt x="151" y="205"/>
                    </a:lnTo>
                    <a:lnTo>
                      <a:pt x="151" y="205"/>
                    </a:lnTo>
                    <a:lnTo>
                      <a:pt x="151" y="205"/>
                    </a:lnTo>
                    <a:lnTo>
                      <a:pt x="151" y="205"/>
                    </a:lnTo>
                    <a:lnTo>
                      <a:pt x="149" y="205"/>
                    </a:lnTo>
                    <a:lnTo>
                      <a:pt x="149" y="203"/>
                    </a:lnTo>
                    <a:lnTo>
                      <a:pt x="147" y="205"/>
                    </a:lnTo>
                    <a:lnTo>
                      <a:pt x="147" y="203"/>
                    </a:lnTo>
                    <a:lnTo>
                      <a:pt x="145" y="203"/>
                    </a:lnTo>
                    <a:lnTo>
                      <a:pt x="145" y="205"/>
                    </a:lnTo>
                    <a:lnTo>
                      <a:pt x="145" y="199"/>
                    </a:lnTo>
                    <a:lnTo>
                      <a:pt x="145" y="195"/>
                    </a:lnTo>
                    <a:lnTo>
                      <a:pt x="145" y="193"/>
                    </a:lnTo>
                    <a:lnTo>
                      <a:pt x="145" y="193"/>
                    </a:lnTo>
                    <a:lnTo>
                      <a:pt x="147" y="193"/>
                    </a:lnTo>
                    <a:lnTo>
                      <a:pt x="149" y="193"/>
                    </a:lnTo>
                    <a:lnTo>
                      <a:pt x="149" y="191"/>
                    </a:lnTo>
                    <a:lnTo>
                      <a:pt x="149" y="191"/>
                    </a:lnTo>
                    <a:lnTo>
                      <a:pt x="151" y="191"/>
                    </a:lnTo>
                    <a:lnTo>
                      <a:pt x="153" y="193"/>
                    </a:lnTo>
                    <a:lnTo>
                      <a:pt x="153" y="193"/>
                    </a:lnTo>
                    <a:lnTo>
                      <a:pt x="157" y="193"/>
                    </a:lnTo>
                    <a:lnTo>
                      <a:pt x="159" y="193"/>
                    </a:lnTo>
                    <a:lnTo>
                      <a:pt x="163" y="193"/>
                    </a:lnTo>
                    <a:lnTo>
                      <a:pt x="167" y="193"/>
                    </a:lnTo>
                    <a:lnTo>
                      <a:pt x="171" y="193"/>
                    </a:lnTo>
                    <a:lnTo>
                      <a:pt x="171" y="193"/>
                    </a:lnTo>
                    <a:lnTo>
                      <a:pt x="171" y="191"/>
                    </a:lnTo>
                    <a:lnTo>
                      <a:pt x="171" y="191"/>
                    </a:lnTo>
                    <a:lnTo>
                      <a:pt x="171" y="189"/>
                    </a:lnTo>
                    <a:lnTo>
                      <a:pt x="171" y="189"/>
                    </a:lnTo>
                    <a:lnTo>
                      <a:pt x="171" y="187"/>
                    </a:lnTo>
                    <a:lnTo>
                      <a:pt x="173" y="189"/>
                    </a:lnTo>
                    <a:lnTo>
                      <a:pt x="173" y="189"/>
                    </a:lnTo>
                    <a:lnTo>
                      <a:pt x="173" y="191"/>
                    </a:lnTo>
                    <a:lnTo>
                      <a:pt x="175" y="191"/>
                    </a:lnTo>
                    <a:lnTo>
                      <a:pt x="175" y="191"/>
                    </a:lnTo>
                    <a:lnTo>
                      <a:pt x="177" y="191"/>
                    </a:lnTo>
                    <a:lnTo>
                      <a:pt x="177" y="191"/>
                    </a:lnTo>
                    <a:lnTo>
                      <a:pt x="179" y="189"/>
                    </a:lnTo>
                    <a:lnTo>
                      <a:pt x="181" y="187"/>
                    </a:lnTo>
                    <a:lnTo>
                      <a:pt x="181" y="187"/>
                    </a:lnTo>
                    <a:lnTo>
                      <a:pt x="183" y="185"/>
                    </a:lnTo>
                    <a:lnTo>
                      <a:pt x="183" y="185"/>
                    </a:lnTo>
                    <a:lnTo>
                      <a:pt x="183" y="185"/>
                    </a:lnTo>
                    <a:lnTo>
                      <a:pt x="185" y="185"/>
                    </a:lnTo>
                    <a:lnTo>
                      <a:pt x="185" y="187"/>
                    </a:lnTo>
                    <a:lnTo>
                      <a:pt x="187" y="191"/>
                    </a:lnTo>
                    <a:lnTo>
                      <a:pt x="189" y="193"/>
                    </a:lnTo>
                    <a:lnTo>
                      <a:pt x="189" y="195"/>
                    </a:lnTo>
                    <a:lnTo>
                      <a:pt x="189" y="199"/>
                    </a:lnTo>
                    <a:lnTo>
                      <a:pt x="189" y="201"/>
                    </a:lnTo>
                    <a:lnTo>
                      <a:pt x="189" y="201"/>
                    </a:lnTo>
                    <a:lnTo>
                      <a:pt x="189" y="203"/>
                    </a:lnTo>
                    <a:lnTo>
                      <a:pt x="191" y="201"/>
                    </a:lnTo>
                    <a:lnTo>
                      <a:pt x="191" y="20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62" name="Freeform 204"/>
              <p:cNvSpPr>
                <a:spLocks noEditPoints="1"/>
              </p:cNvSpPr>
              <p:nvPr/>
            </p:nvSpPr>
            <p:spPr bwMode="auto">
              <a:xfrm>
                <a:off x="4985" y="2263"/>
                <a:ext cx="143" cy="32"/>
              </a:xfrm>
              <a:custGeom>
                <a:avLst/>
                <a:gdLst>
                  <a:gd name="T0" fmla="*/ 2 w 143"/>
                  <a:gd name="T1" fmla="*/ 32 h 32"/>
                  <a:gd name="T2" fmla="*/ 2 w 143"/>
                  <a:gd name="T3" fmla="*/ 32 h 32"/>
                  <a:gd name="T4" fmla="*/ 2 w 143"/>
                  <a:gd name="T5" fmla="*/ 32 h 32"/>
                  <a:gd name="T6" fmla="*/ 2 w 143"/>
                  <a:gd name="T7" fmla="*/ 32 h 32"/>
                  <a:gd name="T8" fmla="*/ 2 w 143"/>
                  <a:gd name="T9" fmla="*/ 32 h 32"/>
                  <a:gd name="T10" fmla="*/ 2 w 143"/>
                  <a:gd name="T11" fmla="*/ 32 h 32"/>
                  <a:gd name="T12" fmla="*/ 2 w 143"/>
                  <a:gd name="T13" fmla="*/ 32 h 32"/>
                  <a:gd name="T14" fmla="*/ 2 w 143"/>
                  <a:gd name="T15" fmla="*/ 32 h 32"/>
                  <a:gd name="T16" fmla="*/ 2 w 143"/>
                  <a:gd name="T17" fmla="*/ 32 h 32"/>
                  <a:gd name="T18" fmla="*/ 2 w 143"/>
                  <a:gd name="T19" fmla="*/ 32 h 32"/>
                  <a:gd name="T20" fmla="*/ 2 w 143"/>
                  <a:gd name="T21" fmla="*/ 32 h 32"/>
                  <a:gd name="T22" fmla="*/ 2 w 143"/>
                  <a:gd name="T23" fmla="*/ 32 h 32"/>
                  <a:gd name="T24" fmla="*/ 2 w 143"/>
                  <a:gd name="T25" fmla="*/ 32 h 32"/>
                  <a:gd name="T26" fmla="*/ 0 w 143"/>
                  <a:gd name="T27" fmla="*/ 32 h 32"/>
                  <a:gd name="T28" fmla="*/ 0 w 143"/>
                  <a:gd name="T29" fmla="*/ 32 h 32"/>
                  <a:gd name="T30" fmla="*/ 0 w 143"/>
                  <a:gd name="T31" fmla="*/ 32 h 32"/>
                  <a:gd name="T32" fmla="*/ 0 w 143"/>
                  <a:gd name="T33" fmla="*/ 30 h 32"/>
                  <a:gd name="T34" fmla="*/ 0 w 143"/>
                  <a:gd name="T35" fmla="*/ 30 h 32"/>
                  <a:gd name="T36" fmla="*/ 0 w 143"/>
                  <a:gd name="T37" fmla="*/ 30 h 32"/>
                  <a:gd name="T38" fmla="*/ 0 w 143"/>
                  <a:gd name="T39" fmla="*/ 30 h 32"/>
                  <a:gd name="T40" fmla="*/ 0 w 143"/>
                  <a:gd name="T41" fmla="*/ 32 h 32"/>
                  <a:gd name="T42" fmla="*/ 0 w 143"/>
                  <a:gd name="T43" fmla="*/ 32 h 32"/>
                  <a:gd name="T44" fmla="*/ 0 w 143"/>
                  <a:gd name="T45" fmla="*/ 32 h 32"/>
                  <a:gd name="T46" fmla="*/ 2 w 143"/>
                  <a:gd name="T47" fmla="*/ 32 h 32"/>
                  <a:gd name="T48" fmla="*/ 2 w 143"/>
                  <a:gd name="T49" fmla="*/ 32 h 32"/>
                  <a:gd name="T50" fmla="*/ 2 w 143"/>
                  <a:gd name="T51" fmla="*/ 32 h 32"/>
                  <a:gd name="T52" fmla="*/ 143 w 143"/>
                  <a:gd name="T53" fmla="*/ 0 h 32"/>
                  <a:gd name="T54" fmla="*/ 143 w 143"/>
                  <a:gd name="T55" fmla="*/ 0 h 32"/>
                  <a:gd name="T56" fmla="*/ 143 w 143"/>
                  <a:gd name="T57" fmla="*/ 0 h 32"/>
                  <a:gd name="T58" fmla="*/ 141 w 143"/>
                  <a:gd name="T59" fmla="*/ 0 h 32"/>
                  <a:gd name="T60" fmla="*/ 141 w 143"/>
                  <a:gd name="T61" fmla="*/ 2 h 32"/>
                  <a:gd name="T62" fmla="*/ 143 w 143"/>
                  <a:gd name="T63" fmla="*/ 2 h 32"/>
                  <a:gd name="T64" fmla="*/ 143 w 143"/>
                  <a:gd name="T65" fmla="*/ 2 h 32"/>
                  <a:gd name="T66" fmla="*/ 143 w 143"/>
                  <a:gd name="T67" fmla="*/ 2 h 32"/>
                  <a:gd name="T68" fmla="*/ 143 w 143"/>
                  <a:gd name="T6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32">
                    <a:moveTo>
                      <a:pt x="2" y="32"/>
                    </a:moveTo>
                    <a:lnTo>
                      <a:pt x="2" y="32"/>
                    </a:lnTo>
                    <a:lnTo>
                      <a:pt x="2" y="32"/>
                    </a:lnTo>
                    <a:lnTo>
                      <a:pt x="2" y="32"/>
                    </a:lnTo>
                    <a:lnTo>
                      <a:pt x="2" y="32"/>
                    </a:lnTo>
                    <a:lnTo>
                      <a:pt x="2" y="32"/>
                    </a:lnTo>
                    <a:lnTo>
                      <a:pt x="2" y="32"/>
                    </a:lnTo>
                    <a:lnTo>
                      <a:pt x="2" y="32"/>
                    </a:lnTo>
                    <a:lnTo>
                      <a:pt x="2" y="32"/>
                    </a:lnTo>
                    <a:lnTo>
                      <a:pt x="2" y="32"/>
                    </a:lnTo>
                    <a:lnTo>
                      <a:pt x="2" y="32"/>
                    </a:lnTo>
                    <a:lnTo>
                      <a:pt x="2" y="32"/>
                    </a:lnTo>
                    <a:close/>
                    <a:moveTo>
                      <a:pt x="2" y="32"/>
                    </a:moveTo>
                    <a:lnTo>
                      <a:pt x="0" y="32"/>
                    </a:lnTo>
                    <a:lnTo>
                      <a:pt x="0" y="32"/>
                    </a:lnTo>
                    <a:lnTo>
                      <a:pt x="0" y="32"/>
                    </a:lnTo>
                    <a:lnTo>
                      <a:pt x="0" y="30"/>
                    </a:lnTo>
                    <a:lnTo>
                      <a:pt x="0" y="30"/>
                    </a:lnTo>
                    <a:lnTo>
                      <a:pt x="0" y="30"/>
                    </a:lnTo>
                    <a:lnTo>
                      <a:pt x="0" y="30"/>
                    </a:lnTo>
                    <a:lnTo>
                      <a:pt x="0" y="32"/>
                    </a:lnTo>
                    <a:lnTo>
                      <a:pt x="0" y="32"/>
                    </a:lnTo>
                    <a:lnTo>
                      <a:pt x="0" y="32"/>
                    </a:lnTo>
                    <a:lnTo>
                      <a:pt x="2" y="32"/>
                    </a:lnTo>
                    <a:lnTo>
                      <a:pt x="2" y="32"/>
                    </a:lnTo>
                    <a:lnTo>
                      <a:pt x="2" y="32"/>
                    </a:lnTo>
                    <a:close/>
                    <a:moveTo>
                      <a:pt x="143" y="0"/>
                    </a:moveTo>
                    <a:lnTo>
                      <a:pt x="143" y="0"/>
                    </a:lnTo>
                    <a:lnTo>
                      <a:pt x="143" y="0"/>
                    </a:lnTo>
                    <a:lnTo>
                      <a:pt x="141" y="0"/>
                    </a:lnTo>
                    <a:lnTo>
                      <a:pt x="141" y="2"/>
                    </a:lnTo>
                    <a:lnTo>
                      <a:pt x="143" y="2"/>
                    </a:lnTo>
                    <a:lnTo>
                      <a:pt x="143" y="2"/>
                    </a:lnTo>
                    <a:lnTo>
                      <a:pt x="143" y="2"/>
                    </a:lnTo>
                    <a:lnTo>
                      <a:pt x="143"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grpSp>
        <p:sp>
          <p:nvSpPr>
            <p:cNvPr id="18" name="Freeform 206"/>
            <p:cNvSpPr>
              <a:spLocks noEditPoints="1"/>
            </p:cNvSpPr>
            <p:nvPr/>
          </p:nvSpPr>
          <p:spPr bwMode="auto">
            <a:xfrm>
              <a:off x="4553" y="1125"/>
              <a:ext cx="813" cy="625"/>
            </a:xfrm>
            <a:custGeom>
              <a:avLst/>
              <a:gdLst>
                <a:gd name="T0" fmla="*/ 611 w 813"/>
                <a:gd name="T1" fmla="*/ 623 h 625"/>
                <a:gd name="T2" fmla="*/ 629 w 813"/>
                <a:gd name="T3" fmla="*/ 575 h 625"/>
                <a:gd name="T4" fmla="*/ 757 w 813"/>
                <a:gd name="T5" fmla="*/ 493 h 625"/>
                <a:gd name="T6" fmla="*/ 775 w 813"/>
                <a:gd name="T7" fmla="*/ 415 h 625"/>
                <a:gd name="T8" fmla="*/ 811 w 813"/>
                <a:gd name="T9" fmla="*/ 122 h 625"/>
                <a:gd name="T10" fmla="*/ 783 w 813"/>
                <a:gd name="T11" fmla="*/ 94 h 625"/>
                <a:gd name="T12" fmla="*/ 717 w 813"/>
                <a:gd name="T13" fmla="*/ 72 h 625"/>
                <a:gd name="T14" fmla="*/ 659 w 813"/>
                <a:gd name="T15" fmla="*/ 36 h 625"/>
                <a:gd name="T16" fmla="*/ 613 w 813"/>
                <a:gd name="T17" fmla="*/ 6 h 625"/>
                <a:gd name="T18" fmla="*/ 567 w 813"/>
                <a:gd name="T19" fmla="*/ 22 h 625"/>
                <a:gd name="T20" fmla="*/ 539 w 813"/>
                <a:gd name="T21" fmla="*/ 80 h 625"/>
                <a:gd name="T22" fmla="*/ 587 w 813"/>
                <a:gd name="T23" fmla="*/ 100 h 625"/>
                <a:gd name="T24" fmla="*/ 585 w 813"/>
                <a:gd name="T25" fmla="*/ 122 h 625"/>
                <a:gd name="T26" fmla="*/ 549 w 813"/>
                <a:gd name="T27" fmla="*/ 144 h 625"/>
                <a:gd name="T28" fmla="*/ 527 w 813"/>
                <a:gd name="T29" fmla="*/ 172 h 625"/>
                <a:gd name="T30" fmla="*/ 460 w 813"/>
                <a:gd name="T31" fmla="*/ 198 h 625"/>
                <a:gd name="T32" fmla="*/ 318 w 813"/>
                <a:gd name="T33" fmla="*/ 188 h 625"/>
                <a:gd name="T34" fmla="*/ 226 w 813"/>
                <a:gd name="T35" fmla="*/ 146 h 625"/>
                <a:gd name="T36" fmla="*/ 192 w 813"/>
                <a:gd name="T37" fmla="*/ 104 h 625"/>
                <a:gd name="T38" fmla="*/ 148 w 813"/>
                <a:gd name="T39" fmla="*/ 80 h 625"/>
                <a:gd name="T40" fmla="*/ 128 w 813"/>
                <a:gd name="T41" fmla="*/ 106 h 625"/>
                <a:gd name="T42" fmla="*/ 98 w 813"/>
                <a:gd name="T43" fmla="*/ 140 h 625"/>
                <a:gd name="T44" fmla="*/ 72 w 813"/>
                <a:gd name="T45" fmla="*/ 158 h 625"/>
                <a:gd name="T46" fmla="*/ 78 w 813"/>
                <a:gd name="T47" fmla="*/ 200 h 625"/>
                <a:gd name="T48" fmla="*/ 24 w 813"/>
                <a:gd name="T49" fmla="*/ 226 h 625"/>
                <a:gd name="T50" fmla="*/ 4 w 813"/>
                <a:gd name="T51" fmla="*/ 256 h 625"/>
                <a:gd name="T52" fmla="*/ 24 w 813"/>
                <a:gd name="T53" fmla="*/ 288 h 625"/>
                <a:gd name="T54" fmla="*/ 74 w 813"/>
                <a:gd name="T55" fmla="*/ 317 h 625"/>
                <a:gd name="T56" fmla="*/ 108 w 813"/>
                <a:gd name="T57" fmla="*/ 359 h 625"/>
                <a:gd name="T58" fmla="*/ 108 w 813"/>
                <a:gd name="T59" fmla="*/ 387 h 625"/>
                <a:gd name="T60" fmla="*/ 152 w 813"/>
                <a:gd name="T61" fmla="*/ 413 h 625"/>
                <a:gd name="T62" fmla="*/ 218 w 813"/>
                <a:gd name="T63" fmla="*/ 445 h 625"/>
                <a:gd name="T64" fmla="*/ 268 w 813"/>
                <a:gd name="T65" fmla="*/ 451 h 625"/>
                <a:gd name="T66" fmla="*/ 310 w 813"/>
                <a:gd name="T67" fmla="*/ 449 h 625"/>
                <a:gd name="T68" fmla="*/ 352 w 813"/>
                <a:gd name="T69" fmla="*/ 433 h 625"/>
                <a:gd name="T70" fmla="*/ 386 w 813"/>
                <a:gd name="T71" fmla="*/ 441 h 625"/>
                <a:gd name="T72" fmla="*/ 420 w 813"/>
                <a:gd name="T73" fmla="*/ 457 h 625"/>
                <a:gd name="T74" fmla="*/ 418 w 813"/>
                <a:gd name="T75" fmla="*/ 509 h 625"/>
                <a:gd name="T76" fmla="*/ 452 w 813"/>
                <a:gd name="T77" fmla="*/ 541 h 625"/>
                <a:gd name="T78" fmla="*/ 480 w 813"/>
                <a:gd name="T79" fmla="*/ 565 h 625"/>
                <a:gd name="T80" fmla="*/ 493 w 813"/>
                <a:gd name="T81" fmla="*/ 551 h 625"/>
                <a:gd name="T82" fmla="*/ 529 w 813"/>
                <a:gd name="T83" fmla="*/ 545 h 625"/>
                <a:gd name="T84" fmla="*/ 563 w 813"/>
                <a:gd name="T85" fmla="*/ 553 h 625"/>
                <a:gd name="T86" fmla="*/ 597 w 813"/>
                <a:gd name="T87" fmla="*/ 563 h 625"/>
                <a:gd name="T88" fmla="*/ 621 w 813"/>
                <a:gd name="T89" fmla="*/ 589 h 625"/>
                <a:gd name="T90" fmla="*/ 649 w 813"/>
                <a:gd name="T91" fmla="*/ 561 h 625"/>
                <a:gd name="T92" fmla="*/ 667 w 813"/>
                <a:gd name="T93" fmla="*/ 543 h 625"/>
                <a:gd name="T94" fmla="*/ 701 w 813"/>
                <a:gd name="T95" fmla="*/ 545 h 625"/>
                <a:gd name="T96" fmla="*/ 733 w 813"/>
                <a:gd name="T97" fmla="*/ 521 h 625"/>
                <a:gd name="T98" fmla="*/ 753 w 813"/>
                <a:gd name="T99" fmla="*/ 493 h 625"/>
                <a:gd name="T100" fmla="*/ 759 w 813"/>
                <a:gd name="T101" fmla="*/ 467 h 625"/>
                <a:gd name="T102" fmla="*/ 773 w 813"/>
                <a:gd name="T103" fmla="*/ 431 h 625"/>
                <a:gd name="T104" fmla="*/ 757 w 813"/>
                <a:gd name="T105" fmla="*/ 391 h 625"/>
                <a:gd name="T106" fmla="*/ 725 w 813"/>
                <a:gd name="T107" fmla="*/ 351 h 625"/>
                <a:gd name="T108" fmla="*/ 711 w 813"/>
                <a:gd name="T109" fmla="*/ 301 h 625"/>
                <a:gd name="T110" fmla="*/ 713 w 813"/>
                <a:gd name="T111" fmla="*/ 278 h 625"/>
                <a:gd name="T112" fmla="*/ 659 w 813"/>
                <a:gd name="T113" fmla="*/ 250 h 625"/>
                <a:gd name="T114" fmla="*/ 697 w 813"/>
                <a:gd name="T115" fmla="*/ 242 h 625"/>
                <a:gd name="T116" fmla="*/ 727 w 813"/>
                <a:gd name="T117" fmla="*/ 238 h 625"/>
                <a:gd name="T118" fmla="*/ 755 w 813"/>
                <a:gd name="T119" fmla="*/ 206 h 625"/>
                <a:gd name="T120" fmla="*/ 785 w 813"/>
                <a:gd name="T121" fmla="*/ 200 h 625"/>
                <a:gd name="T122" fmla="*/ 799 w 813"/>
                <a:gd name="T123" fmla="*/ 188 h 625"/>
                <a:gd name="T124" fmla="*/ 793 w 813"/>
                <a:gd name="T125" fmla="*/ 144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3" h="625">
                  <a:moveTo>
                    <a:pt x="637" y="597"/>
                  </a:moveTo>
                  <a:lnTo>
                    <a:pt x="637" y="595"/>
                  </a:lnTo>
                  <a:lnTo>
                    <a:pt x="637" y="595"/>
                  </a:lnTo>
                  <a:lnTo>
                    <a:pt x="635" y="593"/>
                  </a:lnTo>
                  <a:lnTo>
                    <a:pt x="635" y="593"/>
                  </a:lnTo>
                  <a:lnTo>
                    <a:pt x="633" y="591"/>
                  </a:lnTo>
                  <a:lnTo>
                    <a:pt x="633" y="591"/>
                  </a:lnTo>
                  <a:lnTo>
                    <a:pt x="631" y="593"/>
                  </a:lnTo>
                  <a:lnTo>
                    <a:pt x="631" y="593"/>
                  </a:lnTo>
                  <a:lnTo>
                    <a:pt x="631" y="595"/>
                  </a:lnTo>
                  <a:lnTo>
                    <a:pt x="629" y="593"/>
                  </a:lnTo>
                  <a:lnTo>
                    <a:pt x="629" y="593"/>
                  </a:lnTo>
                  <a:lnTo>
                    <a:pt x="629" y="593"/>
                  </a:lnTo>
                  <a:lnTo>
                    <a:pt x="629" y="595"/>
                  </a:lnTo>
                  <a:lnTo>
                    <a:pt x="627" y="593"/>
                  </a:lnTo>
                  <a:lnTo>
                    <a:pt x="625" y="593"/>
                  </a:lnTo>
                  <a:lnTo>
                    <a:pt x="625" y="593"/>
                  </a:lnTo>
                  <a:lnTo>
                    <a:pt x="623" y="595"/>
                  </a:lnTo>
                  <a:lnTo>
                    <a:pt x="621" y="595"/>
                  </a:lnTo>
                  <a:lnTo>
                    <a:pt x="617" y="595"/>
                  </a:lnTo>
                  <a:lnTo>
                    <a:pt x="617" y="595"/>
                  </a:lnTo>
                  <a:lnTo>
                    <a:pt x="615" y="595"/>
                  </a:lnTo>
                  <a:lnTo>
                    <a:pt x="613" y="595"/>
                  </a:lnTo>
                  <a:lnTo>
                    <a:pt x="613" y="595"/>
                  </a:lnTo>
                  <a:lnTo>
                    <a:pt x="611" y="597"/>
                  </a:lnTo>
                  <a:lnTo>
                    <a:pt x="611" y="597"/>
                  </a:lnTo>
                  <a:lnTo>
                    <a:pt x="611" y="599"/>
                  </a:lnTo>
                  <a:lnTo>
                    <a:pt x="611" y="599"/>
                  </a:lnTo>
                  <a:lnTo>
                    <a:pt x="613" y="599"/>
                  </a:lnTo>
                  <a:lnTo>
                    <a:pt x="611" y="599"/>
                  </a:lnTo>
                  <a:lnTo>
                    <a:pt x="609" y="601"/>
                  </a:lnTo>
                  <a:lnTo>
                    <a:pt x="607" y="603"/>
                  </a:lnTo>
                  <a:lnTo>
                    <a:pt x="605" y="605"/>
                  </a:lnTo>
                  <a:lnTo>
                    <a:pt x="605" y="605"/>
                  </a:lnTo>
                  <a:lnTo>
                    <a:pt x="603" y="607"/>
                  </a:lnTo>
                  <a:lnTo>
                    <a:pt x="603" y="607"/>
                  </a:lnTo>
                  <a:lnTo>
                    <a:pt x="605" y="613"/>
                  </a:lnTo>
                  <a:lnTo>
                    <a:pt x="605" y="615"/>
                  </a:lnTo>
                  <a:lnTo>
                    <a:pt x="605" y="617"/>
                  </a:lnTo>
                  <a:lnTo>
                    <a:pt x="607" y="621"/>
                  </a:lnTo>
                  <a:lnTo>
                    <a:pt x="611" y="623"/>
                  </a:lnTo>
                  <a:lnTo>
                    <a:pt x="611" y="623"/>
                  </a:lnTo>
                  <a:lnTo>
                    <a:pt x="615" y="623"/>
                  </a:lnTo>
                  <a:lnTo>
                    <a:pt x="617" y="625"/>
                  </a:lnTo>
                  <a:lnTo>
                    <a:pt x="617" y="625"/>
                  </a:lnTo>
                  <a:lnTo>
                    <a:pt x="619" y="625"/>
                  </a:lnTo>
                  <a:lnTo>
                    <a:pt x="621" y="625"/>
                  </a:lnTo>
                  <a:lnTo>
                    <a:pt x="623" y="625"/>
                  </a:lnTo>
                  <a:lnTo>
                    <a:pt x="623" y="625"/>
                  </a:lnTo>
                  <a:lnTo>
                    <a:pt x="623" y="623"/>
                  </a:lnTo>
                  <a:lnTo>
                    <a:pt x="623" y="623"/>
                  </a:lnTo>
                  <a:lnTo>
                    <a:pt x="627" y="623"/>
                  </a:lnTo>
                  <a:lnTo>
                    <a:pt x="627" y="623"/>
                  </a:lnTo>
                  <a:lnTo>
                    <a:pt x="627" y="621"/>
                  </a:lnTo>
                  <a:lnTo>
                    <a:pt x="627" y="621"/>
                  </a:lnTo>
                  <a:lnTo>
                    <a:pt x="627" y="621"/>
                  </a:lnTo>
                  <a:lnTo>
                    <a:pt x="629" y="619"/>
                  </a:lnTo>
                  <a:lnTo>
                    <a:pt x="631" y="617"/>
                  </a:lnTo>
                  <a:lnTo>
                    <a:pt x="631" y="617"/>
                  </a:lnTo>
                  <a:lnTo>
                    <a:pt x="631" y="617"/>
                  </a:lnTo>
                  <a:lnTo>
                    <a:pt x="633" y="617"/>
                  </a:lnTo>
                  <a:lnTo>
                    <a:pt x="633" y="617"/>
                  </a:lnTo>
                  <a:lnTo>
                    <a:pt x="633" y="615"/>
                  </a:lnTo>
                  <a:lnTo>
                    <a:pt x="633" y="613"/>
                  </a:lnTo>
                  <a:lnTo>
                    <a:pt x="633" y="611"/>
                  </a:lnTo>
                  <a:lnTo>
                    <a:pt x="633" y="609"/>
                  </a:lnTo>
                  <a:lnTo>
                    <a:pt x="633" y="609"/>
                  </a:lnTo>
                  <a:lnTo>
                    <a:pt x="635" y="609"/>
                  </a:lnTo>
                  <a:lnTo>
                    <a:pt x="635" y="607"/>
                  </a:lnTo>
                  <a:lnTo>
                    <a:pt x="637" y="601"/>
                  </a:lnTo>
                  <a:lnTo>
                    <a:pt x="637" y="601"/>
                  </a:lnTo>
                  <a:lnTo>
                    <a:pt x="639" y="601"/>
                  </a:lnTo>
                  <a:lnTo>
                    <a:pt x="639" y="599"/>
                  </a:lnTo>
                  <a:lnTo>
                    <a:pt x="637" y="597"/>
                  </a:lnTo>
                  <a:close/>
                  <a:moveTo>
                    <a:pt x="627" y="575"/>
                  </a:moveTo>
                  <a:lnTo>
                    <a:pt x="625" y="575"/>
                  </a:lnTo>
                  <a:lnTo>
                    <a:pt x="625" y="575"/>
                  </a:lnTo>
                  <a:lnTo>
                    <a:pt x="625" y="575"/>
                  </a:lnTo>
                  <a:lnTo>
                    <a:pt x="625" y="577"/>
                  </a:lnTo>
                  <a:lnTo>
                    <a:pt x="625" y="577"/>
                  </a:lnTo>
                  <a:lnTo>
                    <a:pt x="627" y="575"/>
                  </a:lnTo>
                  <a:lnTo>
                    <a:pt x="627" y="577"/>
                  </a:lnTo>
                  <a:lnTo>
                    <a:pt x="629" y="575"/>
                  </a:lnTo>
                  <a:lnTo>
                    <a:pt x="629" y="575"/>
                  </a:lnTo>
                  <a:lnTo>
                    <a:pt x="627" y="575"/>
                  </a:lnTo>
                  <a:lnTo>
                    <a:pt x="627" y="575"/>
                  </a:lnTo>
                  <a:close/>
                  <a:moveTo>
                    <a:pt x="657" y="565"/>
                  </a:moveTo>
                  <a:lnTo>
                    <a:pt x="657" y="565"/>
                  </a:lnTo>
                  <a:lnTo>
                    <a:pt x="657" y="565"/>
                  </a:lnTo>
                  <a:lnTo>
                    <a:pt x="659" y="565"/>
                  </a:lnTo>
                  <a:lnTo>
                    <a:pt x="659" y="563"/>
                  </a:lnTo>
                  <a:lnTo>
                    <a:pt x="657" y="565"/>
                  </a:lnTo>
                  <a:close/>
                  <a:moveTo>
                    <a:pt x="661" y="563"/>
                  </a:moveTo>
                  <a:lnTo>
                    <a:pt x="661" y="563"/>
                  </a:lnTo>
                  <a:lnTo>
                    <a:pt x="661" y="563"/>
                  </a:lnTo>
                  <a:lnTo>
                    <a:pt x="661" y="565"/>
                  </a:lnTo>
                  <a:lnTo>
                    <a:pt x="661" y="565"/>
                  </a:lnTo>
                  <a:lnTo>
                    <a:pt x="661" y="565"/>
                  </a:lnTo>
                  <a:lnTo>
                    <a:pt x="661" y="565"/>
                  </a:lnTo>
                  <a:lnTo>
                    <a:pt x="661" y="563"/>
                  </a:lnTo>
                  <a:lnTo>
                    <a:pt x="661" y="563"/>
                  </a:lnTo>
                  <a:lnTo>
                    <a:pt x="663" y="563"/>
                  </a:lnTo>
                  <a:lnTo>
                    <a:pt x="661" y="563"/>
                  </a:lnTo>
                  <a:lnTo>
                    <a:pt x="661" y="563"/>
                  </a:lnTo>
                  <a:close/>
                  <a:moveTo>
                    <a:pt x="669" y="543"/>
                  </a:moveTo>
                  <a:lnTo>
                    <a:pt x="669" y="543"/>
                  </a:lnTo>
                  <a:lnTo>
                    <a:pt x="667" y="543"/>
                  </a:lnTo>
                  <a:lnTo>
                    <a:pt x="667" y="543"/>
                  </a:lnTo>
                  <a:lnTo>
                    <a:pt x="669" y="543"/>
                  </a:lnTo>
                  <a:lnTo>
                    <a:pt x="669" y="543"/>
                  </a:lnTo>
                  <a:lnTo>
                    <a:pt x="671" y="545"/>
                  </a:lnTo>
                  <a:lnTo>
                    <a:pt x="669" y="543"/>
                  </a:lnTo>
                  <a:lnTo>
                    <a:pt x="669" y="543"/>
                  </a:lnTo>
                  <a:close/>
                  <a:moveTo>
                    <a:pt x="735" y="513"/>
                  </a:moveTo>
                  <a:lnTo>
                    <a:pt x="735" y="513"/>
                  </a:lnTo>
                  <a:lnTo>
                    <a:pt x="735" y="513"/>
                  </a:lnTo>
                  <a:lnTo>
                    <a:pt x="735" y="513"/>
                  </a:lnTo>
                  <a:lnTo>
                    <a:pt x="735" y="515"/>
                  </a:lnTo>
                  <a:lnTo>
                    <a:pt x="735" y="515"/>
                  </a:lnTo>
                  <a:lnTo>
                    <a:pt x="735" y="513"/>
                  </a:lnTo>
                  <a:lnTo>
                    <a:pt x="735" y="513"/>
                  </a:lnTo>
                  <a:lnTo>
                    <a:pt x="735" y="513"/>
                  </a:lnTo>
                  <a:close/>
                  <a:moveTo>
                    <a:pt x="757" y="495"/>
                  </a:moveTo>
                  <a:lnTo>
                    <a:pt x="757" y="495"/>
                  </a:lnTo>
                  <a:lnTo>
                    <a:pt x="757" y="493"/>
                  </a:lnTo>
                  <a:lnTo>
                    <a:pt x="757" y="493"/>
                  </a:lnTo>
                  <a:lnTo>
                    <a:pt x="755" y="493"/>
                  </a:lnTo>
                  <a:lnTo>
                    <a:pt x="755" y="493"/>
                  </a:lnTo>
                  <a:lnTo>
                    <a:pt x="755" y="495"/>
                  </a:lnTo>
                  <a:lnTo>
                    <a:pt x="755" y="495"/>
                  </a:lnTo>
                  <a:lnTo>
                    <a:pt x="755" y="495"/>
                  </a:lnTo>
                  <a:lnTo>
                    <a:pt x="755" y="497"/>
                  </a:lnTo>
                  <a:lnTo>
                    <a:pt x="757" y="497"/>
                  </a:lnTo>
                  <a:lnTo>
                    <a:pt x="757" y="497"/>
                  </a:lnTo>
                  <a:lnTo>
                    <a:pt x="757" y="497"/>
                  </a:lnTo>
                  <a:lnTo>
                    <a:pt x="757" y="495"/>
                  </a:lnTo>
                  <a:lnTo>
                    <a:pt x="757" y="495"/>
                  </a:lnTo>
                  <a:close/>
                  <a:moveTo>
                    <a:pt x="767" y="447"/>
                  </a:moveTo>
                  <a:lnTo>
                    <a:pt x="767" y="447"/>
                  </a:lnTo>
                  <a:lnTo>
                    <a:pt x="765" y="449"/>
                  </a:lnTo>
                  <a:lnTo>
                    <a:pt x="767" y="449"/>
                  </a:lnTo>
                  <a:lnTo>
                    <a:pt x="767" y="449"/>
                  </a:lnTo>
                  <a:lnTo>
                    <a:pt x="767" y="449"/>
                  </a:lnTo>
                  <a:lnTo>
                    <a:pt x="767" y="449"/>
                  </a:lnTo>
                  <a:lnTo>
                    <a:pt x="767" y="447"/>
                  </a:lnTo>
                  <a:close/>
                  <a:moveTo>
                    <a:pt x="773" y="419"/>
                  </a:moveTo>
                  <a:lnTo>
                    <a:pt x="771" y="419"/>
                  </a:lnTo>
                  <a:lnTo>
                    <a:pt x="771" y="421"/>
                  </a:lnTo>
                  <a:lnTo>
                    <a:pt x="773" y="421"/>
                  </a:lnTo>
                  <a:lnTo>
                    <a:pt x="775" y="421"/>
                  </a:lnTo>
                  <a:lnTo>
                    <a:pt x="775" y="421"/>
                  </a:lnTo>
                  <a:lnTo>
                    <a:pt x="773" y="421"/>
                  </a:lnTo>
                  <a:lnTo>
                    <a:pt x="773" y="419"/>
                  </a:lnTo>
                  <a:close/>
                  <a:moveTo>
                    <a:pt x="777" y="417"/>
                  </a:moveTo>
                  <a:lnTo>
                    <a:pt x="775" y="417"/>
                  </a:lnTo>
                  <a:lnTo>
                    <a:pt x="775" y="417"/>
                  </a:lnTo>
                  <a:lnTo>
                    <a:pt x="777" y="417"/>
                  </a:lnTo>
                  <a:lnTo>
                    <a:pt x="777" y="419"/>
                  </a:lnTo>
                  <a:lnTo>
                    <a:pt x="777" y="417"/>
                  </a:lnTo>
                  <a:lnTo>
                    <a:pt x="777" y="417"/>
                  </a:lnTo>
                  <a:close/>
                  <a:moveTo>
                    <a:pt x="771" y="413"/>
                  </a:moveTo>
                  <a:lnTo>
                    <a:pt x="769" y="413"/>
                  </a:lnTo>
                  <a:lnTo>
                    <a:pt x="769" y="415"/>
                  </a:lnTo>
                  <a:lnTo>
                    <a:pt x="771" y="415"/>
                  </a:lnTo>
                  <a:lnTo>
                    <a:pt x="773" y="415"/>
                  </a:lnTo>
                  <a:lnTo>
                    <a:pt x="775" y="417"/>
                  </a:lnTo>
                  <a:lnTo>
                    <a:pt x="775" y="417"/>
                  </a:lnTo>
                  <a:lnTo>
                    <a:pt x="775" y="415"/>
                  </a:lnTo>
                  <a:lnTo>
                    <a:pt x="773" y="415"/>
                  </a:lnTo>
                  <a:lnTo>
                    <a:pt x="771" y="413"/>
                  </a:lnTo>
                  <a:close/>
                  <a:moveTo>
                    <a:pt x="755" y="387"/>
                  </a:moveTo>
                  <a:lnTo>
                    <a:pt x="753" y="385"/>
                  </a:lnTo>
                  <a:lnTo>
                    <a:pt x="753" y="385"/>
                  </a:lnTo>
                  <a:lnTo>
                    <a:pt x="751" y="385"/>
                  </a:lnTo>
                  <a:lnTo>
                    <a:pt x="749" y="383"/>
                  </a:lnTo>
                  <a:lnTo>
                    <a:pt x="747" y="383"/>
                  </a:lnTo>
                  <a:lnTo>
                    <a:pt x="749" y="385"/>
                  </a:lnTo>
                  <a:lnTo>
                    <a:pt x="751" y="387"/>
                  </a:lnTo>
                  <a:lnTo>
                    <a:pt x="753" y="387"/>
                  </a:lnTo>
                  <a:lnTo>
                    <a:pt x="759" y="389"/>
                  </a:lnTo>
                  <a:lnTo>
                    <a:pt x="759" y="389"/>
                  </a:lnTo>
                  <a:lnTo>
                    <a:pt x="759" y="389"/>
                  </a:lnTo>
                  <a:lnTo>
                    <a:pt x="759" y="387"/>
                  </a:lnTo>
                  <a:lnTo>
                    <a:pt x="755" y="387"/>
                  </a:lnTo>
                  <a:close/>
                  <a:moveTo>
                    <a:pt x="813" y="144"/>
                  </a:moveTo>
                  <a:lnTo>
                    <a:pt x="811" y="142"/>
                  </a:lnTo>
                  <a:lnTo>
                    <a:pt x="811" y="140"/>
                  </a:lnTo>
                  <a:lnTo>
                    <a:pt x="811" y="138"/>
                  </a:lnTo>
                  <a:lnTo>
                    <a:pt x="813" y="138"/>
                  </a:lnTo>
                  <a:lnTo>
                    <a:pt x="813" y="138"/>
                  </a:lnTo>
                  <a:lnTo>
                    <a:pt x="813" y="138"/>
                  </a:lnTo>
                  <a:lnTo>
                    <a:pt x="813" y="136"/>
                  </a:lnTo>
                  <a:lnTo>
                    <a:pt x="813" y="136"/>
                  </a:lnTo>
                  <a:lnTo>
                    <a:pt x="813" y="134"/>
                  </a:lnTo>
                  <a:lnTo>
                    <a:pt x="811" y="134"/>
                  </a:lnTo>
                  <a:lnTo>
                    <a:pt x="811" y="132"/>
                  </a:lnTo>
                  <a:lnTo>
                    <a:pt x="811" y="132"/>
                  </a:lnTo>
                  <a:lnTo>
                    <a:pt x="813" y="132"/>
                  </a:lnTo>
                  <a:lnTo>
                    <a:pt x="813" y="132"/>
                  </a:lnTo>
                  <a:lnTo>
                    <a:pt x="813" y="130"/>
                  </a:lnTo>
                  <a:lnTo>
                    <a:pt x="813" y="130"/>
                  </a:lnTo>
                  <a:lnTo>
                    <a:pt x="811" y="128"/>
                  </a:lnTo>
                  <a:lnTo>
                    <a:pt x="811" y="128"/>
                  </a:lnTo>
                  <a:lnTo>
                    <a:pt x="813" y="126"/>
                  </a:lnTo>
                  <a:lnTo>
                    <a:pt x="813" y="126"/>
                  </a:lnTo>
                  <a:lnTo>
                    <a:pt x="813" y="126"/>
                  </a:lnTo>
                  <a:lnTo>
                    <a:pt x="811" y="124"/>
                  </a:lnTo>
                  <a:lnTo>
                    <a:pt x="811" y="124"/>
                  </a:lnTo>
                  <a:lnTo>
                    <a:pt x="811" y="122"/>
                  </a:lnTo>
                  <a:lnTo>
                    <a:pt x="811" y="122"/>
                  </a:lnTo>
                  <a:lnTo>
                    <a:pt x="811" y="120"/>
                  </a:lnTo>
                  <a:lnTo>
                    <a:pt x="809" y="118"/>
                  </a:lnTo>
                  <a:lnTo>
                    <a:pt x="809" y="116"/>
                  </a:lnTo>
                  <a:lnTo>
                    <a:pt x="809" y="116"/>
                  </a:lnTo>
                  <a:lnTo>
                    <a:pt x="809" y="114"/>
                  </a:lnTo>
                  <a:lnTo>
                    <a:pt x="807" y="114"/>
                  </a:lnTo>
                  <a:lnTo>
                    <a:pt x="807" y="112"/>
                  </a:lnTo>
                  <a:lnTo>
                    <a:pt x="807" y="110"/>
                  </a:lnTo>
                  <a:lnTo>
                    <a:pt x="807" y="110"/>
                  </a:lnTo>
                  <a:lnTo>
                    <a:pt x="807" y="108"/>
                  </a:lnTo>
                  <a:lnTo>
                    <a:pt x="805" y="108"/>
                  </a:lnTo>
                  <a:lnTo>
                    <a:pt x="805" y="106"/>
                  </a:lnTo>
                  <a:lnTo>
                    <a:pt x="807" y="106"/>
                  </a:lnTo>
                  <a:lnTo>
                    <a:pt x="807" y="106"/>
                  </a:lnTo>
                  <a:lnTo>
                    <a:pt x="807" y="106"/>
                  </a:lnTo>
                  <a:lnTo>
                    <a:pt x="807" y="106"/>
                  </a:lnTo>
                  <a:lnTo>
                    <a:pt x="809" y="106"/>
                  </a:lnTo>
                  <a:lnTo>
                    <a:pt x="809" y="104"/>
                  </a:lnTo>
                  <a:lnTo>
                    <a:pt x="809" y="104"/>
                  </a:lnTo>
                  <a:lnTo>
                    <a:pt x="809" y="102"/>
                  </a:lnTo>
                  <a:lnTo>
                    <a:pt x="809" y="102"/>
                  </a:lnTo>
                  <a:lnTo>
                    <a:pt x="809" y="100"/>
                  </a:lnTo>
                  <a:lnTo>
                    <a:pt x="807" y="98"/>
                  </a:lnTo>
                  <a:lnTo>
                    <a:pt x="807" y="98"/>
                  </a:lnTo>
                  <a:lnTo>
                    <a:pt x="805" y="96"/>
                  </a:lnTo>
                  <a:lnTo>
                    <a:pt x="803" y="96"/>
                  </a:lnTo>
                  <a:lnTo>
                    <a:pt x="803" y="94"/>
                  </a:lnTo>
                  <a:lnTo>
                    <a:pt x="803" y="94"/>
                  </a:lnTo>
                  <a:lnTo>
                    <a:pt x="803" y="92"/>
                  </a:lnTo>
                  <a:lnTo>
                    <a:pt x="803" y="92"/>
                  </a:lnTo>
                  <a:lnTo>
                    <a:pt x="803" y="92"/>
                  </a:lnTo>
                  <a:lnTo>
                    <a:pt x="799" y="90"/>
                  </a:lnTo>
                  <a:lnTo>
                    <a:pt x="797" y="90"/>
                  </a:lnTo>
                  <a:lnTo>
                    <a:pt x="797" y="90"/>
                  </a:lnTo>
                  <a:lnTo>
                    <a:pt x="795" y="88"/>
                  </a:lnTo>
                  <a:lnTo>
                    <a:pt x="795" y="90"/>
                  </a:lnTo>
                  <a:lnTo>
                    <a:pt x="791" y="90"/>
                  </a:lnTo>
                  <a:lnTo>
                    <a:pt x="789" y="92"/>
                  </a:lnTo>
                  <a:lnTo>
                    <a:pt x="789" y="94"/>
                  </a:lnTo>
                  <a:lnTo>
                    <a:pt x="787" y="94"/>
                  </a:lnTo>
                  <a:lnTo>
                    <a:pt x="785" y="94"/>
                  </a:lnTo>
                  <a:lnTo>
                    <a:pt x="783" y="94"/>
                  </a:lnTo>
                  <a:lnTo>
                    <a:pt x="781" y="94"/>
                  </a:lnTo>
                  <a:lnTo>
                    <a:pt x="781" y="96"/>
                  </a:lnTo>
                  <a:lnTo>
                    <a:pt x="779" y="96"/>
                  </a:lnTo>
                  <a:lnTo>
                    <a:pt x="779" y="96"/>
                  </a:lnTo>
                  <a:lnTo>
                    <a:pt x="777" y="98"/>
                  </a:lnTo>
                  <a:lnTo>
                    <a:pt x="779" y="100"/>
                  </a:lnTo>
                  <a:lnTo>
                    <a:pt x="777" y="100"/>
                  </a:lnTo>
                  <a:lnTo>
                    <a:pt x="777" y="100"/>
                  </a:lnTo>
                  <a:lnTo>
                    <a:pt x="773" y="100"/>
                  </a:lnTo>
                  <a:lnTo>
                    <a:pt x="769" y="102"/>
                  </a:lnTo>
                  <a:lnTo>
                    <a:pt x="765" y="102"/>
                  </a:lnTo>
                  <a:lnTo>
                    <a:pt x="763" y="100"/>
                  </a:lnTo>
                  <a:lnTo>
                    <a:pt x="761" y="100"/>
                  </a:lnTo>
                  <a:lnTo>
                    <a:pt x="759" y="100"/>
                  </a:lnTo>
                  <a:lnTo>
                    <a:pt x="757" y="100"/>
                  </a:lnTo>
                  <a:lnTo>
                    <a:pt x="757" y="100"/>
                  </a:lnTo>
                  <a:lnTo>
                    <a:pt x="755" y="100"/>
                  </a:lnTo>
                  <a:lnTo>
                    <a:pt x="755" y="98"/>
                  </a:lnTo>
                  <a:lnTo>
                    <a:pt x="753" y="96"/>
                  </a:lnTo>
                  <a:lnTo>
                    <a:pt x="751" y="96"/>
                  </a:lnTo>
                  <a:lnTo>
                    <a:pt x="749" y="94"/>
                  </a:lnTo>
                  <a:lnTo>
                    <a:pt x="749" y="92"/>
                  </a:lnTo>
                  <a:lnTo>
                    <a:pt x="747" y="90"/>
                  </a:lnTo>
                  <a:lnTo>
                    <a:pt x="747" y="88"/>
                  </a:lnTo>
                  <a:lnTo>
                    <a:pt x="745" y="88"/>
                  </a:lnTo>
                  <a:lnTo>
                    <a:pt x="743" y="88"/>
                  </a:lnTo>
                  <a:lnTo>
                    <a:pt x="743" y="86"/>
                  </a:lnTo>
                  <a:lnTo>
                    <a:pt x="741" y="84"/>
                  </a:lnTo>
                  <a:lnTo>
                    <a:pt x="741" y="84"/>
                  </a:lnTo>
                  <a:lnTo>
                    <a:pt x="741" y="82"/>
                  </a:lnTo>
                  <a:lnTo>
                    <a:pt x="739" y="80"/>
                  </a:lnTo>
                  <a:lnTo>
                    <a:pt x="735" y="80"/>
                  </a:lnTo>
                  <a:lnTo>
                    <a:pt x="733" y="80"/>
                  </a:lnTo>
                  <a:lnTo>
                    <a:pt x="731" y="78"/>
                  </a:lnTo>
                  <a:lnTo>
                    <a:pt x="725" y="74"/>
                  </a:lnTo>
                  <a:lnTo>
                    <a:pt x="721" y="74"/>
                  </a:lnTo>
                  <a:lnTo>
                    <a:pt x="721" y="74"/>
                  </a:lnTo>
                  <a:lnTo>
                    <a:pt x="719" y="72"/>
                  </a:lnTo>
                  <a:lnTo>
                    <a:pt x="717" y="72"/>
                  </a:lnTo>
                  <a:lnTo>
                    <a:pt x="717" y="72"/>
                  </a:lnTo>
                  <a:lnTo>
                    <a:pt x="717" y="72"/>
                  </a:lnTo>
                  <a:lnTo>
                    <a:pt x="717" y="72"/>
                  </a:lnTo>
                  <a:lnTo>
                    <a:pt x="715" y="72"/>
                  </a:lnTo>
                  <a:lnTo>
                    <a:pt x="715" y="72"/>
                  </a:lnTo>
                  <a:lnTo>
                    <a:pt x="713" y="72"/>
                  </a:lnTo>
                  <a:lnTo>
                    <a:pt x="713" y="72"/>
                  </a:lnTo>
                  <a:lnTo>
                    <a:pt x="713" y="72"/>
                  </a:lnTo>
                  <a:lnTo>
                    <a:pt x="711" y="70"/>
                  </a:lnTo>
                  <a:lnTo>
                    <a:pt x="709" y="70"/>
                  </a:lnTo>
                  <a:lnTo>
                    <a:pt x="707" y="70"/>
                  </a:lnTo>
                  <a:lnTo>
                    <a:pt x="707" y="70"/>
                  </a:lnTo>
                  <a:lnTo>
                    <a:pt x="707" y="68"/>
                  </a:lnTo>
                  <a:lnTo>
                    <a:pt x="705" y="68"/>
                  </a:lnTo>
                  <a:lnTo>
                    <a:pt x="705" y="68"/>
                  </a:lnTo>
                  <a:lnTo>
                    <a:pt x="703" y="68"/>
                  </a:lnTo>
                  <a:lnTo>
                    <a:pt x="699" y="68"/>
                  </a:lnTo>
                  <a:lnTo>
                    <a:pt x="695" y="68"/>
                  </a:lnTo>
                  <a:lnTo>
                    <a:pt x="693" y="68"/>
                  </a:lnTo>
                  <a:lnTo>
                    <a:pt x="691" y="66"/>
                  </a:lnTo>
                  <a:lnTo>
                    <a:pt x="689" y="66"/>
                  </a:lnTo>
                  <a:lnTo>
                    <a:pt x="689" y="64"/>
                  </a:lnTo>
                  <a:lnTo>
                    <a:pt x="687" y="64"/>
                  </a:lnTo>
                  <a:lnTo>
                    <a:pt x="685" y="62"/>
                  </a:lnTo>
                  <a:lnTo>
                    <a:pt x="683" y="62"/>
                  </a:lnTo>
                  <a:lnTo>
                    <a:pt x="683" y="60"/>
                  </a:lnTo>
                  <a:lnTo>
                    <a:pt x="683" y="58"/>
                  </a:lnTo>
                  <a:lnTo>
                    <a:pt x="679" y="56"/>
                  </a:lnTo>
                  <a:lnTo>
                    <a:pt x="677" y="54"/>
                  </a:lnTo>
                  <a:lnTo>
                    <a:pt x="677" y="54"/>
                  </a:lnTo>
                  <a:lnTo>
                    <a:pt x="677" y="54"/>
                  </a:lnTo>
                  <a:lnTo>
                    <a:pt x="675" y="52"/>
                  </a:lnTo>
                  <a:lnTo>
                    <a:pt x="675" y="52"/>
                  </a:lnTo>
                  <a:lnTo>
                    <a:pt x="675" y="52"/>
                  </a:lnTo>
                  <a:lnTo>
                    <a:pt x="675" y="50"/>
                  </a:lnTo>
                  <a:lnTo>
                    <a:pt x="673" y="48"/>
                  </a:lnTo>
                  <a:lnTo>
                    <a:pt x="671" y="46"/>
                  </a:lnTo>
                  <a:lnTo>
                    <a:pt x="665" y="44"/>
                  </a:lnTo>
                  <a:lnTo>
                    <a:pt x="663" y="42"/>
                  </a:lnTo>
                  <a:lnTo>
                    <a:pt x="663" y="40"/>
                  </a:lnTo>
                  <a:lnTo>
                    <a:pt x="661" y="40"/>
                  </a:lnTo>
                  <a:lnTo>
                    <a:pt x="661" y="38"/>
                  </a:lnTo>
                  <a:lnTo>
                    <a:pt x="659" y="38"/>
                  </a:lnTo>
                  <a:lnTo>
                    <a:pt x="659" y="36"/>
                  </a:lnTo>
                  <a:lnTo>
                    <a:pt x="659" y="36"/>
                  </a:lnTo>
                  <a:lnTo>
                    <a:pt x="657" y="36"/>
                  </a:lnTo>
                  <a:lnTo>
                    <a:pt x="657" y="34"/>
                  </a:lnTo>
                  <a:lnTo>
                    <a:pt x="657" y="34"/>
                  </a:lnTo>
                  <a:lnTo>
                    <a:pt x="655" y="34"/>
                  </a:lnTo>
                  <a:lnTo>
                    <a:pt x="655" y="32"/>
                  </a:lnTo>
                  <a:lnTo>
                    <a:pt x="653" y="32"/>
                  </a:lnTo>
                  <a:lnTo>
                    <a:pt x="651" y="30"/>
                  </a:lnTo>
                  <a:lnTo>
                    <a:pt x="649" y="28"/>
                  </a:lnTo>
                  <a:lnTo>
                    <a:pt x="647" y="26"/>
                  </a:lnTo>
                  <a:lnTo>
                    <a:pt x="645" y="24"/>
                  </a:lnTo>
                  <a:lnTo>
                    <a:pt x="643" y="24"/>
                  </a:lnTo>
                  <a:lnTo>
                    <a:pt x="643" y="22"/>
                  </a:lnTo>
                  <a:lnTo>
                    <a:pt x="643" y="22"/>
                  </a:lnTo>
                  <a:lnTo>
                    <a:pt x="641" y="20"/>
                  </a:lnTo>
                  <a:lnTo>
                    <a:pt x="641" y="20"/>
                  </a:lnTo>
                  <a:lnTo>
                    <a:pt x="641" y="20"/>
                  </a:lnTo>
                  <a:lnTo>
                    <a:pt x="639" y="20"/>
                  </a:lnTo>
                  <a:lnTo>
                    <a:pt x="639" y="18"/>
                  </a:lnTo>
                  <a:lnTo>
                    <a:pt x="637" y="18"/>
                  </a:lnTo>
                  <a:lnTo>
                    <a:pt x="637" y="18"/>
                  </a:lnTo>
                  <a:lnTo>
                    <a:pt x="635" y="16"/>
                  </a:lnTo>
                  <a:lnTo>
                    <a:pt x="635" y="16"/>
                  </a:lnTo>
                  <a:lnTo>
                    <a:pt x="633" y="16"/>
                  </a:lnTo>
                  <a:lnTo>
                    <a:pt x="633" y="16"/>
                  </a:lnTo>
                  <a:lnTo>
                    <a:pt x="633" y="14"/>
                  </a:lnTo>
                  <a:lnTo>
                    <a:pt x="633" y="14"/>
                  </a:lnTo>
                  <a:lnTo>
                    <a:pt x="633" y="14"/>
                  </a:lnTo>
                  <a:lnTo>
                    <a:pt x="633" y="14"/>
                  </a:lnTo>
                  <a:lnTo>
                    <a:pt x="631" y="14"/>
                  </a:lnTo>
                  <a:lnTo>
                    <a:pt x="629" y="12"/>
                  </a:lnTo>
                  <a:lnTo>
                    <a:pt x="629" y="12"/>
                  </a:lnTo>
                  <a:lnTo>
                    <a:pt x="627" y="12"/>
                  </a:lnTo>
                  <a:lnTo>
                    <a:pt x="627" y="12"/>
                  </a:lnTo>
                  <a:lnTo>
                    <a:pt x="625" y="10"/>
                  </a:lnTo>
                  <a:lnTo>
                    <a:pt x="625" y="10"/>
                  </a:lnTo>
                  <a:lnTo>
                    <a:pt x="625" y="10"/>
                  </a:lnTo>
                  <a:lnTo>
                    <a:pt x="623" y="8"/>
                  </a:lnTo>
                  <a:lnTo>
                    <a:pt x="623" y="8"/>
                  </a:lnTo>
                  <a:lnTo>
                    <a:pt x="621" y="8"/>
                  </a:lnTo>
                  <a:lnTo>
                    <a:pt x="619" y="8"/>
                  </a:lnTo>
                  <a:lnTo>
                    <a:pt x="615" y="6"/>
                  </a:lnTo>
                  <a:lnTo>
                    <a:pt x="613" y="6"/>
                  </a:lnTo>
                  <a:lnTo>
                    <a:pt x="613" y="6"/>
                  </a:lnTo>
                  <a:lnTo>
                    <a:pt x="611" y="6"/>
                  </a:lnTo>
                  <a:lnTo>
                    <a:pt x="611" y="6"/>
                  </a:lnTo>
                  <a:lnTo>
                    <a:pt x="611" y="6"/>
                  </a:lnTo>
                  <a:lnTo>
                    <a:pt x="607" y="6"/>
                  </a:lnTo>
                  <a:lnTo>
                    <a:pt x="605" y="6"/>
                  </a:lnTo>
                  <a:lnTo>
                    <a:pt x="603" y="4"/>
                  </a:lnTo>
                  <a:lnTo>
                    <a:pt x="601" y="4"/>
                  </a:lnTo>
                  <a:lnTo>
                    <a:pt x="601" y="2"/>
                  </a:lnTo>
                  <a:lnTo>
                    <a:pt x="599" y="4"/>
                  </a:lnTo>
                  <a:lnTo>
                    <a:pt x="597" y="2"/>
                  </a:lnTo>
                  <a:lnTo>
                    <a:pt x="591" y="0"/>
                  </a:lnTo>
                  <a:lnTo>
                    <a:pt x="589" y="0"/>
                  </a:lnTo>
                  <a:lnTo>
                    <a:pt x="589" y="0"/>
                  </a:lnTo>
                  <a:lnTo>
                    <a:pt x="589" y="0"/>
                  </a:lnTo>
                  <a:lnTo>
                    <a:pt x="589" y="0"/>
                  </a:lnTo>
                  <a:lnTo>
                    <a:pt x="587" y="0"/>
                  </a:lnTo>
                  <a:lnTo>
                    <a:pt x="585" y="0"/>
                  </a:lnTo>
                  <a:lnTo>
                    <a:pt x="583" y="0"/>
                  </a:lnTo>
                  <a:lnTo>
                    <a:pt x="581" y="0"/>
                  </a:lnTo>
                  <a:lnTo>
                    <a:pt x="579" y="2"/>
                  </a:lnTo>
                  <a:lnTo>
                    <a:pt x="577" y="2"/>
                  </a:lnTo>
                  <a:lnTo>
                    <a:pt x="575" y="2"/>
                  </a:lnTo>
                  <a:lnTo>
                    <a:pt x="573" y="0"/>
                  </a:lnTo>
                  <a:lnTo>
                    <a:pt x="571" y="2"/>
                  </a:lnTo>
                  <a:lnTo>
                    <a:pt x="567" y="2"/>
                  </a:lnTo>
                  <a:lnTo>
                    <a:pt x="563" y="4"/>
                  </a:lnTo>
                  <a:lnTo>
                    <a:pt x="557" y="4"/>
                  </a:lnTo>
                  <a:lnTo>
                    <a:pt x="555" y="6"/>
                  </a:lnTo>
                  <a:lnTo>
                    <a:pt x="555" y="10"/>
                  </a:lnTo>
                  <a:lnTo>
                    <a:pt x="553" y="12"/>
                  </a:lnTo>
                  <a:lnTo>
                    <a:pt x="551" y="12"/>
                  </a:lnTo>
                  <a:lnTo>
                    <a:pt x="551" y="14"/>
                  </a:lnTo>
                  <a:lnTo>
                    <a:pt x="553" y="16"/>
                  </a:lnTo>
                  <a:lnTo>
                    <a:pt x="555" y="16"/>
                  </a:lnTo>
                  <a:lnTo>
                    <a:pt x="557" y="16"/>
                  </a:lnTo>
                  <a:lnTo>
                    <a:pt x="559" y="16"/>
                  </a:lnTo>
                  <a:lnTo>
                    <a:pt x="561" y="16"/>
                  </a:lnTo>
                  <a:lnTo>
                    <a:pt x="563" y="18"/>
                  </a:lnTo>
                  <a:lnTo>
                    <a:pt x="563" y="20"/>
                  </a:lnTo>
                  <a:lnTo>
                    <a:pt x="565" y="22"/>
                  </a:lnTo>
                  <a:lnTo>
                    <a:pt x="567" y="22"/>
                  </a:lnTo>
                  <a:lnTo>
                    <a:pt x="569" y="24"/>
                  </a:lnTo>
                  <a:lnTo>
                    <a:pt x="569" y="26"/>
                  </a:lnTo>
                  <a:lnTo>
                    <a:pt x="567" y="28"/>
                  </a:lnTo>
                  <a:lnTo>
                    <a:pt x="565" y="30"/>
                  </a:lnTo>
                  <a:lnTo>
                    <a:pt x="565" y="34"/>
                  </a:lnTo>
                  <a:lnTo>
                    <a:pt x="565" y="36"/>
                  </a:lnTo>
                  <a:lnTo>
                    <a:pt x="565" y="38"/>
                  </a:lnTo>
                  <a:lnTo>
                    <a:pt x="565" y="40"/>
                  </a:lnTo>
                  <a:lnTo>
                    <a:pt x="565" y="42"/>
                  </a:lnTo>
                  <a:lnTo>
                    <a:pt x="565" y="42"/>
                  </a:lnTo>
                  <a:lnTo>
                    <a:pt x="565" y="44"/>
                  </a:lnTo>
                  <a:lnTo>
                    <a:pt x="565" y="46"/>
                  </a:lnTo>
                  <a:lnTo>
                    <a:pt x="565" y="48"/>
                  </a:lnTo>
                  <a:lnTo>
                    <a:pt x="567" y="48"/>
                  </a:lnTo>
                  <a:lnTo>
                    <a:pt x="565" y="50"/>
                  </a:lnTo>
                  <a:lnTo>
                    <a:pt x="565" y="50"/>
                  </a:lnTo>
                  <a:lnTo>
                    <a:pt x="565" y="52"/>
                  </a:lnTo>
                  <a:lnTo>
                    <a:pt x="565" y="54"/>
                  </a:lnTo>
                  <a:lnTo>
                    <a:pt x="565" y="54"/>
                  </a:lnTo>
                  <a:lnTo>
                    <a:pt x="565" y="54"/>
                  </a:lnTo>
                  <a:lnTo>
                    <a:pt x="567" y="54"/>
                  </a:lnTo>
                  <a:lnTo>
                    <a:pt x="569" y="56"/>
                  </a:lnTo>
                  <a:lnTo>
                    <a:pt x="571" y="58"/>
                  </a:lnTo>
                  <a:lnTo>
                    <a:pt x="571" y="60"/>
                  </a:lnTo>
                  <a:lnTo>
                    <a:pt x="569" y="60"/>
                  </a:lnTo>
                  <a:lnTo>
                    <a:pt x="567" y="62"/>
                  </a:lnTo>
                  <a:lnTo>
                    <a:pt x="565" y="62"/>
                  </a:lnTo>
                  <a:lnTo>
                    <a:pt x="561" y="64"/>
                  </a:lnTo>
                  <a:lnTo>
                    <a:pt x="559" y="66"/>
                  </a:lnTo>
                  <a:lnTo>
                    <a:pt x="557" y="70"/>
                  </a:lnTo>
                  <a:lnTo>
                    <a:pt x="557" y="70"/>
                  </a:lnTo>
                  <a:lnTo>
                    <a:pt x="555" y="68"/>
                  </a:lnTo>
                  <a:lnTo>
                    <a:pt x="551" y="68"/>
                  </a:lnTo>
                  <a:lnTo>
                    <a:pt x="547" y="68"/>
                  </a:lnTo>
                  <a:lnTo>
                    <a:pt x="543" y="66"/>
                  </a:lnTo>
                  <a:lnTo>
                    <a:pt x="541" y="66"/>
                  </a:lnTo>
                  <a:lnTo>
                    <a:pt x="537" y="64"/>
                  </a:lnTo>
                  <a:lnTo>
                    <a:pt x="537" y="66"/>
                  </a:lnTo>
                  <a:lnTo>
                    <a:pt x="537" y="70"/>
                  </a:lnTo>
                  <a:lnTo>
                    <a:pt x="537" y="76"/>
                  </a:lnTo>
                  <a:lnTo>
                    <a:pt x="539" y="78"/>
                  </a:lnTo>
                  <a:lnTo>
                    <a:pt x="539" y="80"/>
                  </a:lnTo>
                  <a:lnTo>
                    <a:pt x="539" y="80"/>
                  </a:lnTo>
                  <a:lnTo>
                    <a:pt x="539" y="82"/>
                  </a:lnTo>
                  <a:lnTo>
                    <a:pt x="539" y="84"/>
                  </a:lnTo>
                  <a:lnTo>
                    <a:pt x="537" y="86"/>
                  </a:lnTo>
                  <a:lnTo>
                    <a:pt x="539" y="88"/>
                  </a:lnTo>
                  <a:lnTo>
                    <a:pt x="539" y="90"/>
                  </a:lnTo>
                  <a:lnTo>
                    <a:pt x="541" y="92"/>
                  </a:lnTo>
                  <a:lnTo>
                    <a:pt x="539" y="92"/>
                  </a:lnTo>
                  <a:lnTo>
                    <a:pt x="537" y="94"/>
                  </a:lnTo>
                  <a:lnTo>
                    <a:pt x="541" y="96"/>
                  </a:lnTo>
                  <a:lnTo>
                    <a:pt x="541" y="98"/>
                  </a:lnTo>
                  <a:lnTo>
                    <a:pt x="543" y="100"/>
                  </a:lnTo>
                  <a:lnTo>
                    <a:pt x="545" y="100"/>
                  </a:lnTo>
                  <a:lnTo>
                    <a:pt x="547" y="100"/>
                  </a:lnTo>
                  <a:lnTo>
                    <a:pt x="549" y="100"/>
                  </a:lnTo>
                  <a:lnTo>
                    <a:pt x="549" y="100"/>
                  </a:lnTo>
                  <a:lnTo>
                    <a:pt x="551" y="98"/>
                  </a:lnTo>
                  <a:lnTo>
                    <a:pt x="551" y="98"/>
                  </a:lnTo>
                  <a:lnTo>
                    <a:pt x="553" y="98"/>
                  </a:lnTo>
                  <a:lnTo>
                    <a:pt x="555" y="98"/>
                  </a:lnTo>
                  <a:lnTo>
                    <a:pt x="557" y="98"/>
                  </a:lnTo>
                  <a:lnTo>
                    <a:pt x="557" y="98"/>
                  </a:lnTo>
                  <a:lnTo>
                    <a:pt x="559" y="98"/>
                  </a:lnTo>
                  <a:lnTo>
                    <a:pt x="561" y="98"/>
                  </a:lnTo>
                  <a:lnTo>
                    <a:pt x="563" y="98"/>
                  </a:lnTo>
                  <a:lnTo>
                    <a:pt x="565" y="100"/>
                  </a:lnTo>
                  <a:lnTo>
                    <a:pt x="567" y="102"/>
                  </a:lnTo>
                  <a:lnTo>
                    <a:pt x="567" y="102"/>
                  </a:lnTo>
                  <a:lnTo>
                    <a:pt x="569" y="102"/>
                  </a:lnTo>
                  <a:lnTo>
                    <a:pt x="569" y="100"/>
                  </a:lnTo>
                  <a:lnTo>
                    <a:pt x="569" y="98"/>
                  </a:lnTo>
                  <a:lnTo>
                    <a:pt x="569" y="98"/>
                  </a:lnTo>
                  <a:lnTo>
                    <a:pt x="571" y="96"/>
                  </a:lnTo>
                  <a:lnTo>
                    <a:pt x="571" y="96"/>
                  </a:lnTo>
                  <a:lnTo>
                    <a:pt x="573" y="96"/>
                  </a:lnTo>
                  <a:lnTo>
                    <a:pt x="573" y="96"/>
                  </a:lnTo>
                  <a:lnTo>
                    <a:pt x="575" y="96"/>
                  </a:lnTo>
                  <a:lnTo>
                    <a:pt x="577" y="96"/>
                  </a:lnTo>
                  <a:lnTo>
                    <a:pt x="581" y="96"/>
                  </a:lnTo>
                  <a:lnTo>
                    <a:pt x="581" y="96"/>
                  </a:lnTo>
                  <a:lnTo>
                    <a:pt x="585" y="98"/>
                  </a:lnTo>
                  <a:lnTo>
                    <a:pt x="587" y="100"/>
                  </a:lnTo>
                  <a:lnTo>
                    <a:pt x="589" y="100"/>
                  </a:lnTo>
                  <a:lnTo>
                    <a:pt x="589" y="100"/>
                  </a:lnTo>
                  <a:lnTo>
                    <a:pt x="591" y="102"/>
                  </a:lnTo>
                  <a:lnTo>
                    <a:pt x="591" y="102"/>
                  </a:lnTo>
                  <a:lnTo>
                    <a:pt x="593" y="102"/>
                  </a:lnTo>
                  <a:lnTo>
                    <a:pt x="593" y="104"/>
                  </a:lnTo>
                  <a:lnTo>
                    <a:pt x="595" y="104"/>
                  </a:lnTo>
                  <a:lnTo>
                    <a:pt x="595" y="104"/>
                  </a:lnTo>
                  <a:lnTo>
                    <a:pt x="597" y="104"/>
                  </a:lnTo>
                  <a:lnTo>
                    <a:pt x="597" y="106"/>
                  </a:lnTo>
                  <a:lnTo>
                    <a:pt x="597" y="106"/>
                  </a:lnTo>
                  <a:lnTo>
                    <a:pt x="599" y="106"/>
                  </a:lnTo>
                  <a:lnTo>
                    <a:pt x="601" y="108"/>
                  </a:lnTo>
                  <a:lnTo>
                    <a:pt x="603" y="110"/>
                  </a:lnTo>
                  <a:lnTo>
                    <a:pt x="605" y="110"/>
                  </a:lnTo>
                  <a:lnTo>
                    <a:pt x="607" y="112"/>
                  </a:lnTo>
                  <a:lnTo>
                    <a:pt x="607" y="112"/>
                  </a:lnTo>
                  <a:lnTo>
                    <a:pt x="609" y="114"/>
                  </a:lnTo>
                  <a:lnTo>
                    <a:pt x="609" y="114"/>
                  </a:lnTo>
                  <a:lnTo>
                    <a:pt x="611" y="116"/>
                  </a:lnTo>
                  <a:lnTo>
                    <a:pt x="611" y="116"/>
                  </a:lnTo>
                  <a:lnTo>
                    <a:pt x="613" y="118"/>
                  </a:lnTo>
                  <a:lnTo>
                    <a:pt x="613" y="118"/>
                  </a:lnTo>
                  <a:lnTo>
                    <a:pt x="611" y="120"/>
                  </a:lnTo>
                  <a:lnTo>
                    <a:pt x="611" y="120"/>
                  </a:lnTo>
                  <a:lnTo>
                    <a:pt x="609" y="120"/>
                  </a:lnTo>
                  <a:lnTo>
                    <a:pt x="607" y="120"/>
                  </a:lnTo>
                  <a:lnTo>
                    <a:pt x="605" y="120"/>
                  </a:lnTo>
                  <a:lnTo>
                    <a:pt x="603" y="120"/>
                  </a:lnTo>
                  <a:lnTo>
                    <a:pt x="601" y="118"/>
                  </a:lnTo>
                  <a:lnTo>
                    <a:pt x="599" y="118"/>
                  </a:lnTo>
                  <a:lnTo>
                    <a:pt x="597" y="118"/>
                  </a:lnTo>
                  <a:lnTo>
                    <a:pt x="597" y="118"/>
                  </a:lnTo>
                  <a:lnTo>
                    <a:pt x="597" y="118"/>
                  </a:lnTo>
                  <a:lnTo>
                    <a:pt x="595" y="118"/>
                  </a:lnTo>
                  <a:lnTo>
                    <a:pt x="595" y="118"/>
                  </a:lnTo>
                  <a:lnTo>
                    <a:pt x="591" y="118"/>
                  </a:lnTo>
                  <a:lnTo>
                    <a:pt x="591" y="118"/>
                  </a:lnTo>
                  <a:lnTo>
                    <a:pt x="589" y="118"/>
                  </a:lnTo>
                  <a:lnTo>
                    <a:pt x="587" y="118"/>
                  </a:lnTo>
                  <a:lnTo>
                    <a:pt x="585" y="120"/>
                  </a:lnTo>
                  <a:lnTo>
                    <a:pt x="585" y="122"/>
                  </a:lnTo>
                  <a:lnTo>
                    <a:pt x="583" y="122"/>
                  </a:lnTo>
                  <a:lnTo>
                    <a:pt x="583" y="122"/>
                  </a:lnTo>
                  <a:lnTo>
                    <a:pt x="581" y="120"/>
                  </a:lnTo>
                  <a:lnTo>
                    <a:pt x="581" y="120"/>
                  </a:lnTo>
                  <a:lnTo>
                    <a:pt x="579" y="120"/>
                  </a:lnTo>
                  <a:lnTo>
                    <a:pt x="579" y="120"/>
                  </a:lnTo>
                  <a:lnTo>
                    <a:pt x="579" y="122"/>
                  </a:lnTo>
                  <a:lnTo>
                    <a:pt x="579" y="122"/>
                  </a:lnTo>
                  <a:lnTo>
                    <a:pt x="579" y="124"/>
                  </a:lnTo>
                  <a:lnTo>
                    <a:pt x="579" y="124"/>
                  </a:lnTo>
                  <a:lnTo>
                    <a:pt x="579" y="124"/>
                  </a:lnTo>
                  <a:lnTo>
                    <a:pt x="577" y="124"/>
                  </a:lnTo>
                  <a:lnTo>
                    <a:pt x="575" y="124"/>
                  </a:lnTo>
                  <a:lnTo>
                    <a:pt x="573" y="124"/>
                  </a:lnTo>
                  <a:lnTo>
                    <a:pt x="571" y="124"/>
                  </a:lnTo>
                  <a:lnTo>
                    <a:pt x="571" y="124"/>
                  </a:lnTo>
                  <a:lnTo>
                    <a:pt x="571" y="124"/>
                  </a:lnTo>
                  <a:lnTo>
                    <a:pt x="569" y="126"/>
                  </a:lnTo>
                  <a:lnTo>
                    <a:pt x="569" y="126"/>
                  </a:lnTo>
                  <a:lnTo>
                    <a:pt x="569" y="128"/>
                  </a:lnTo>
                  <a:lnTo>
                    <a:pt x="569" y="128"/>
                  </a:lnTo>
                  <a:lnTo>
                    <a:pt x="569" y="132"/>
                  </a:lnTo>
                  <a:lnTo>
                    <a:pt x="569" y="132"/>
                  </a:lnTo>
                  <a:lnTo>
                    <a:pt x="569" y="134"/>
                  </a:lnTo>
                  <a:lnTo>
                    <a:pt x="569" y="134"/>
                  </a:lnTo>
                  <a:lnTo>
                    <a:pt x="569" y="134"/>
                  </a:lnTo>
                  <a:lnTo>
                    <a:pt x="569" y="136"/>
                  </a:lnTo>
                  <a:lnTo>
                    <a:pt x="567" y="136"/>
                  </a:lnTo>
                  <a:lnTo>
                    <a:pt x="567" y="136"/>
                  </a:lnTo>
                  <a:lnTo>
                    <a:pt x="565" y="138"/>
                  </a:lnTo>
                  <a:lnTo>
                    <a:pt x="565" y="140"/>
                  </a:lnTo>
                  <a:lnTo>
                    <a:pt x="563" y="140"/>
                  </a:lnTo>
                  <a:lnTo>
                    <a:pt x="561" y="140"/>
                  </a:lnTo>
                  <a:lnTo>
                    <a:pt x="559" y="140"/>
                  </a:lnTo>
                  <a:lnTo>
                    <a:pt x="557" y="142"/>
                  </a:lnTo>
                  <a:lnTo>
                    <a:pt x="555" y="142"/>
                  </a:lnTo>
                  <a:lnTo>
                    <a:pt x="551" y="140"/>
                  </a:lnTo>
                  <a:lnTo>
                    <a:pt x="551" y="140"/>
                  </a:lnTo>
                  <a:lnTo>
                    <a:pt x="549" y="142"/>
                  </a:lnTo>
                  <a:lnTo>
                    <a:pt x="549" y="142"/>
                  </a:lnTo>
                  <a:lnTo>
                    <a:pt x="549" y="142"/>
                  </a:lnTo>
                  <a:lnTo>
                    <a:pt x="549" y="144"/>
                  </a:lnTo>
                  <a:lnTo>
                    <a:pt x="549" y="144"/>
                  </a:lnTo>
                  <a:lnTo>
                    <a:pt x="547" y="146"/>
                  </a:lnTo>
                  <a:lnTo>
                    <a:pt x="547" y="146"/>
                  </a:lnTo>
                  <a:lnTo>
                    <a:pt x="547" y="150"/>
                  </a:lnTo>
                  <a:lnTo>
                    <a:pt x="545" y="150"/>
                  </a:lnTo>
                  <a:lnTo>
                    <a:pt x="545" y="150"/>
                  </a:lnTo>
                  <a:lnTo>
                    <a:pt x="545" y="152"/>
                  </a:lnTo>
                  <a:lnTo>
                    <a:pt x="543" y="152"/>
                  </a:lnTo>
                  <a:lnTo>
                    <a:pt x="543" y="154"/>
                  </a:lnTo>
                  <a:lnTo>
                    <a:pt x="541" y="154"/>
                  </a:lnTo>
                  <a:lnTo>
                    <a:pt x="539" y="154"/>
                  </a:lnTo>
                  <a:lnTo>
                    <a:pt x="539" y="154"/>
                  </a:lnTo>
                  <a:lnTo>
                    <a:pt x="537" y="152"/>
                  </a:lnTo>
                  <a:lnTo>
                    <a:pt x="535" y="152"/>
                  </a:lnTo>
                  <a:lnTo>
                    <a:pt x="533" y="152"/>
                  </a:lnTo>
                  <a:lnTo>
                    <a:pt x="527" y="152"/>
                  </a:lnTo>
                  <a:lnTo>
                    <a:pt x="525" y="150"/>
                  </a:lnTo>
                  <a:lnTo>
                    <a:pt x="523" y="148"/>
                  </a:lnTo>
                  <a:lnTo>
                    <a:pt x="521" y="146"/>
                  </a:lnTo>
                  <a:lnTo>
                    <a:pt x="521" y="146"/>
                  </a:lnTo>
                  <a:lnTo>
                    <a:pt x="517" y="146"/>
                  </a:lnTo>
                  <a:lnTo>
                    <a:pt x="517" y="146"/>
                  </a:lnTo>
                  <a:lnTo>
                    <a:pt x="515" y="146"/>
                  </a:lnTo>
                  <a:lnTo>
                    <a:pt x="513" y="150"/>
                  </a:lnTo>
                  <a:lnTo>
                    <a:pt x="513" y="150"/>
                  </a:lnTo>
                  <a:lnTo>
                    <a:pt x="513" y="152"/>
                  </a:lnTo>
                  <a:lnTo>
                    <a:pt x="513" y="154"/>
                  </a:lnTo>
                  <a:lnTo>
                    <a:pt x="513" y="156"/>
                  </a:lnTo>
                  <a:lnTo>
                    <a:pt x="513" y="158"/>
                  </a:lnTo>
                  <a:lnTo>
                    <a:pt x="513" y="160"/>
                  </a:lnTo>
                  <a:lnTo>
                    <a:pt x="513" y="160"/>
                  </a:lnTo>
                  <a:lnTo>
                    <a:pt x="515" y="160"/>
                  </a:lnTo>
                  <a:lnTo>
                    <a:pt x="515" y="162"/>
                  </a:lnTo>
                  <a:lnTo>
                    <a:pt x="517" y="164"/>
                  </a:lnTo>
                  <a:lnTo>
                    <a:pt x="519" y="164"/>
                  </a:lnTo>
                  <a:lnTo>
                    <a:pt x="521" y="166"/>
                  </a:lnTo>
                  <a:lnTo>
                    <a:pt x="523" y="168"/>
                  </a:lnTo>
                  <a:lnTo>
                    <a:pt x="525" y="168"/>
                  </a:lnTo>
                  <a:lnTo>
                    <a:pt x="525" y="170"/>
                  </a:lnTo>
                  <a:lnTo>
                    <a:pt x="527" y="170"/>
                  </a:lnTo>
                  <a:lnTo>
                    <a:pt x="527" y="172"/>
                  </a:lnTo>
                  <a:lnTo>
                    <a:pt x="527" y="172"/>
                  </a:lnTo>
                  <a:lnTo>
                    <a:pt x="525" y="172"/>
                  </a:lnTo>
                  <a:lnTo>
                    <a:pt x="525" y="174"/>
                  </a:lnTo>
                  <a:lnTo>
                    <a:pt x="523" y="174"/>
                  </a:lnTo>
                  <a:lnTo>
                    <a:pt x="523" y="176"/>
                  </a:lnTo>
                  <a:lnTo>
                    <a:pt x="523" y="176"/>
                  </a:lnTo>
                  <a:lnTo>
                    <a:pt x="521" y="176"/>
                  </a:lnTo>
                  <a:lnTo>
                    <a:pt x="519" y="178"/>
                  </a:lnTo>
                  <a:lnTo>
                    <a:pt x="517" y="178"/>
                  </a:lnTo>
                  <a:lnTo>
                    <a:pt x="517" y="178"/>
                  </a:lnTo>
                  <a:lnTo>
                    <a:pt x="515" y="180"/>
                  </a:lnTo>
                  <a:lnTo>
                    <a:pt x="515" y="180"/>
                  </a:lnTo>
                  <a:lnTo>
                    <a:pt x="515" y="182"/>
                  </a:lnTo>
                  <a:lnTo>
                    <a:pt x="515" y="182"/>
                  </a:lnTo>
                  <a:lnTo>
                    <a:pt x="513" y="184"/>
                  </a:lnTo>
                  <a:lnTo>
                    <a:pt x="513" y="186"/>
                  </a:lnTo>
                  <a:lnTo>
                    <a:pt x="513" y="186"/>
                  </a:lnTo>
                  <a:lnTo>
                    <a:pt x="513" y="186"/>
                  </a:lnTo>
                  <a:lnTo>
                    <a:pt x="513" y="188"/>
                  </a:lnTo>
                  <a:lnTo>
                    <a:pt x="511" y="188"/>
                  </a:lnTo>
                  <a:lnTo>
                    <a:pt x="509" y="188"/>
                  </a:lnTo>
                  <a:lnTo>
                    <a:pt x="509" y="190"/>
                  </a:lnTo>
                  <a:lnTo>
                    <a:pt x="505" y="190"/>
                  </a:lnTo>
                  <a:lnTo>
                    <a:pt x="505" y="192"/>
                  </a:lnTo>
                  <a:lnTo>
                    <a:pt x="503" y="192"/>
                  </a:lnTo>
                  <a:lnTo>
                    <a:pt x="501" y="194"/>
                  </a:lnTo>
                  <a:lnTo>
                    <a:pt x="499" y="194"/>
                  </a:lnTo>
                  <a:lnTo>
                    <a:pt x="497" y="194"/>
                  </a:lnTo>
                  <a:lnTo>
                    <a:pt x="493" y="194"/>
                  </a:lnTo>
                  <a:lnTo>
                    <a:pt x="490" y="194"/>
                  </a:lnTo>
                  <a:lnTo>
                    <a:pt x="488" y="194"/>
                  </a:lnTo>
                  <a:lnTo>
                    <a:pt x="484" y="194"/>
                  </a:lnTo>
                  <a:lnTo>
                    <a:pt x="482" y="194"/>
                  </a:lnTo>
                  <a:lnTo>
                    <a:pt x="480" y="194"/>
                  </a:lnTo>
                  <a:lnTo>
                    <a:pt x="478" y="194"/>
                  </a:lnTo>
                  <a:lnTo>
                    <a:pt x="476" y="194"/>
                  </a:lnTo>
                  <a:lnTo>
                    <a:pt x="470" y="196"/>
                  </a:lnTo>
                  <a:lnTo>
                    <a:pt x="468" y="196"/>
                  </a:lnTo>
                  <a:lnTo>
                    <a:pt x="464" y="196"/>
                  </a:lnTo>
                  <a:lnTo>
                    <a:pt x="464" y="196"/>
                  </a:lnTo>
                  <a:lnTo>
                    <a:pt x="462" y="196"/>
                  </a:lnTo>
                  <a:lnTo>
                    <a:pt x="460" y="198"/>
                  </a:lnTo>
                  <a:lnTo>
                    <a:pt x="460" y="198"/>
                  </a:lnTo>
                  <a:lnTo>
                    <a:pt x="458" y="198"/>
                  </a:lnTo>
                  <a:lnTo>
                    <a:pt x="452" y="202"/>
                  </a:lnTo>
                  <a:lnTo>
                    <a:pt x="448" y="204"/>
                  </a:lnTo>
                  <a:lnTo>
                    <a:pt x="448" y="204"/>
                  </a:lnTo>
                  <a:lnTo>
                    <a:pt x="446" y="206"/>
                  </a:lnTo>
                  <a:lnTo>
                    <a:pt x="444" y="206"/>
                  </a:lnTo>
                  <a:lnTo>
                    <a:pt x="444" y="206"/>
                  </a:lnTo>
                  <a:lnTo>
                    <a:pt x="444" y="208"/>
                  </a:lnTo>
                  <a:lnTo>
                    <a:pt x="442" y="208"/>
                  </a:lnTo>
                  <a:lnTo>
                    <a:pt x="440" y="208"/>
                  </a:lnTo>
                  <a:lnTo>
                    <a:pt x="440" y="208"/>
                  </a:lnTo>
                  <a:lnTo>
                    <a:pt x="436" y="206"/>
                  </a:lnTo>
                  <a:lnTo>
                    <a:pt x="434" y="204"/>
                  </a:lnTo>
                  <a:lnTo>
                    <a:pt x="430" y="204"/>
                  </a:lnTo>
                  <a:lnTo>
                    <a:pt x="426" y="204"/>
                  </a:lnTo>
                  <a:lnTo>
                    <a:pt x="424" y="206"/>
                  </a:lnTo>
                  <a:lnTo>
                    <a:pt x="418" y="204"/>
                  </a:lnTo>
                  <a:lnTo>
                    <a:pt x="416" y="202"/>
                  </a:lnTo>
                  <a:lnTo>
                    <a:pt x="412" y="200"/>
                  </a:lnTo>
                  <a:lnTo>
                    <a:pt x="408" y="200"/>
                  </a:lnTo>
                  <a:lnTo>
                    <a:pt x="404" y="200"/>
                  </a:lnTo>
                  <a:lnTo>
                    <a:pt x="398" y="198"/>
                  </a:lnTo>
                  <a:lnTo>
                    <a:pt x="394" y="198"/>
                  </a:lnTo>
                  <a:lnTo>
                    <a:pt x="392" y="196"/>
                  </a:lnTo>
                  <a:lnTo>
                    <a:pt x="390" y="192"/>
                  </a:lnTo>
                  <a:lnTo>
                    <a:pt x="388" y="192"/>
                  </a:lnTo>
                  <a:lnTo>
                    <a:pt x="386" y="192"/>
                  </a:lnTo>
                  <a:lnTo>
                    <a:pt x="386" y="192"/>
                  </a:lnTo>
                  <a:lnTo>
                    <a:pt x="382" y="192"/>
                  </a:lnTo>
                  <a:lnTo>
                    <a:pt x="380" y="192"/>
                  </a:lnTo>
                  <a:lnTo>
                    <a:pt x="374" y="190"/>
                  </a:lnTo>
                  <a:lnTo>
                    <a:pt x="370" y="190"/>
                  </a:lnTo>
                  <a:lnTo>
                    <a:pt x="364" y="190"/>
                  </a:lnTo>
                  <a:lnTo>
                    <a:pt x="362" y="190"/>
                  </a:lnTo>
                  <a:lnTo>
                    <a:pt x="360" y="190"/>
                  </a:lnTo>
                  <a:lnTo>
                    <a:pt x="356" y="192"/>
                  </a:lnTo>
                  <a:lnTo>
                    <a:pt x="348" y="190"/>
                  </a:lnTo>
                  <a:lnTo>
                    <a:pt x="344" y="190"/>
                  </a:lnTo>
                  <a:lnTo>
                    <a:pt x="338" y="190"/>
                  </a:lnTo>
                  <a:lnTo>
                    <a:pt x="330" y="188"/>
                  </a:lnTo>
                  <a:lnTo>
                    <a:pt x="322" y="188"/>
                  </a:lnTo>
                  <a:lnTo>
                    <a:pt x="318" y="188"/>
                  </a:lnTo>
                  <a:lnTo>
                    <a:pt x="314" y="188"/>
                  </a:lnTo>
                  <a:lnTo>
                    <a:pt x="310" y="188"/>
                  </a:lnTo>
                  <a:lnTo>
                    <a:pt x="310" y="188"/>
                  </a:lnTo>
                  <a:lnTo>
                    <a:pt x="310" y="186"/>
                  </a:lnTo>
                  <a:lnTo>
                    <a:pt x="308" y="186"/>
                  </a:lnTo>
                  <a:lnTo>
                    <a:pt x="306" y="184"/>
                  </a:lnTo>
                  <a:lnTo>
                    <a:pt x="304" y="182"/>
                  </a:lnTo>
                  <a:lnTo>
                    <a:pt x="300" y="180"/>
                  </a:lnTo>
                  <a:lnTo>
                    <a:pt x="300" y="180"/>
                  </a:lnTo>
                  <a:lnTo>
                    <a:pt x="298" y="178"/>
                  </a:lnTo>
                  <a:lnTo>
                    <a:pt x="294" y="172"/>
                  </a:lnTo>
                  <a:lnTo>
                    <a:pt x="292" y="170"/>
                  </a:lnTo>
                  <a:lnTo>
                    <a:pt x="292" y="168"/>
                  </a:lnTo>
                  <a:lnTo>
                    <a:pt x="290" y="168"/>
                  </a:lnTo>
                  <a:lnTo>
                    <a:pt x="290" y="166"/>
                  </a:lnTo>
                  <a:lnTo>
                    <a:pt x="288" y="166"/>
                  </a:lnTo>
                  <a:lnTo>
                    <a:pt x="286" y="166"/>
                  </a:lnTo>
                  <a:lnTo>
                    <a:pt x="286" y="164"/>
                  </a:lnTo>
                  <a:lnTo>
                    <a:pt x="286" y="164"/>
                  </a:lnTo>
                  <a:lnTo>
                    <a:pt x="286" y="162"/>
                  </a:lnTo>
                  <a:lnTo>
                    <a:pt x="286" y="162"/>
                  </a:lnTo>
                  <a:lnTo>
                    <a:pt x="282" y="162"/>
                  </a:lnTo>
                  <a:lnTo>
                    <a:pt x="278" y="162"/>
                  </a:lnTo>
                  <a:lnTo>
                    <a:pt x="276" y="160"/>
                  </a:lnTo>
                  <a:lnTo>
                    <a:pt x="272" y="158"/>
                  </a:lnTo>
                  <a:lnTo>
                    <a:pt x="270" y="158"/>
                  </a:lnTo>
                  <a:lnTo>
                    <a:pt x="266" y="156"/>
                  </a:lnTo>
                  <a:lnTo>
                    <a:pt x="262" y="154"/>
                  </a:lnTo>
                  <a:lnTo>
                    <a:pt x="262" y="154"/>
                  </a:lnTo>
                  <a:lnTo>
                    <a:pt x="258" y="152"/>
                  </a:lnTo>
                  <a:lnTo>
                    <a:pt x="256" y="150"/>
                  </a:lnTo>
                  <a:lnTo>
                    <a:pt x="254" y="150"/>
                  </a:lnTo>
                  <a:lnTo>
                    <a:pt x="252" y="150"/>
                  </a:lnTo>
                  <a:lnTo>
                    <a:pt x="246" y="148"/>
                  </a:lnTo>
                  <a:lnTo>
                    <a:pt x="244" y="148"/>
                  </a:lnTo>
                  <a:lnTo>
                    <a:pt x="240" y="148"/>
                  </a:lnTo>
                  <a:lnTo>
                    <a:pt x="238" y="148"/>
                  </a:lnTo>
                  <a:lnTo>
                    <a:pt x="234" y="148"/>
                  </a:lnTo>
                  <a:lnTo>
                    <a:pt x="232" y="146"/>
                  </a:lnTo>
                  <a:lnTo>
                    <a:pt x="230" y="146"/>
                  </a:lnTo>
                  <a:lnTo>
                    <a:pt x="228" y="146"/>
                  </a:lnTo>
                  <a:lnTo>
                    <a:pt x="226" y="146"/>
                  </a:lnTo>
                  <a:lnTo>
                    <a:pt x="226" y="146"/>
                  </a:lnTo>
                  <a:lnTo>
                    <a:pt x="224" y="146"/>
                  </a:lnTo>
                  <a:lnTo>
                    <a:pt x="222" y="146"/>
                  </a:lnTo>
                  <a:lnTo>
                    <a:pt x="220" y="146"/>
                  </a:lnTo>
                  <a:lnTo>
                    <a:pt x="220" y="144"/>
                  </a:lnTo>
                  <a:lnTo>
                    <a:pt x="218" y="144"/>
                  </a:lnTo>
                  <a:lnTo>
                    <a:pt x="216" y="144"/>
                  </a:lnTo>
                  <a:lnTo>
                    <a:pt x="216" y="144"/>
                  </a:lnTo>
                  <a:lnTo>
                    <a:pt x="216" y="144"/>
                  </a:lnTo>
                  <a:lnTo>
                    <a:pt x="214" y="144"/>
                  </a:lnTo>
                  <a:lnTo>
                    <a:pt x="212" y="142"/>
                  </a:lnTo>
                  <a:lnTo>
                    <a:pt x="212" y="140"/>
                  </a:lnTo>
                  <a:lnTo>
                    <a:pt x="212" y="140"/>
                  </a:lnTo>
                  <a:lnTo>
                    <a:pt x="210" y="138"/>
                  </a:lnTo>
                  <a:lnTo>
                    <a:pt x="210" y="138"/>
                  </a:lnTo>
                  <a:lnTo>
                    <a:pt x="210" y="136"/>
                  </a:lnTo>
                  <a:lnTo>
                    <a:pt x="210" y="132"/>
                  </a:lnTo>
                  <a:lnTo>
                    <a:pt x="210" y="132"/>
                  </a:lnTo>
                  <a:lnTo>
                    <a:pt x="210" y="132"/>
                  </a:lnTo>
                  <a:lnTo>
                    <a:pt x="212" y="130"/>
                  </a:lnTo>
                  <a:lnTo>
                    <a:pt x="212" y="130"/>
                  </a:lnTo>
                  <a:lnTo>
                    <a:pt x="212" y="128"/>
                  </a:lnTo>
                  <a:lnTo>
                    <a:pt x="210" y="128"/>
                  </a:lnTo>
                  <a:lnTo>
                    <a:pt x="208" y="126"/>
                  </a:lnTo>
                  <a:lnTo>
                    <a:pt x="208" y="124"/>
                  </a:lnTo>
                  <a:lnTo>
                    <a:pt x="208" y="124"/>
                  </a:lnTo>
                  <a:lnTo>
                    <a:pt x="208" y="122"/>
                  </a:lnTo>
                  <a:lnTo>
                    <a:pt x="208" y="120"/>
                  </a:lnTo>
                  <a:lnTo>
                    <a:pt x="208" y="120"/>
                  </a:lnTo>
                  <a:lnTo>
                    <a:pt x="208" y="118"/>
                  </a:lnTo>
                  <a:lnTo>
                    <a:pt x="206" y="118"/>
                  </a:lnTo>
                  <a:lnTo>
                    <a:pt x="204" y="116"/>
                  </a:lnTo>
                  <a:lnTo>
                    <a:pt x="204" y="114"/>
                  </a:lnTo>
                  <a:lnTo>
                    <a:pt x="202" y="114"/>
                  </a:lnTo>
                  <a:lnTo>
                    <a:pt x="200" y="112"/>
                  </a:lnTo>
                  <a:lnTo>
                    <a:pt x="200" y="112"/>
                  </a:lnTo>
                  <a:lnTo>
                    <a:pt x="198" y="110"/>
                  </a:lnTo>
                  <a:lnTo>
                    <a:pt x="196" y="108"/>
                  </a:lnTo>
                  <a:lnTo>
                    <a:pt x="196" y="108"/>
                  </a:lnTo>
                  <a:lnTo>
                    <a:pt x="194" y="106"/>
                  </a:lnTo>
                  <a:lnTo>
                    <a:pt x="194" y="104"/>
                  </a:lnTo>
                  <a:lnTo>
                    <a:pt x="192" y="104"/>
                  </a:lnTo>
                  <a:lnTo>
                    <a:pt x="192" y="102"/>
                  </a:lnTo>
                  <a:lnTo>
                    <a:pt x="190" y="102"/>
                  </a:lnTo>
                  <a:lnTo>
                    <a:pt x="190" y="102"/>
                  </a:lnTo>
                  <a:lnTo>
                    <a:pt x="188" y="100"/>
                  </a:lnTo>
                  <a:lnTo>
                    <a:pt x="188" y="100"/>
                  </a:lnTo>
                  <a:lnTo>
                    <a:pt x="186" y="98"/>
                  </a:lnTo>
                  <a:lnTo>
                    <a:pt x="186" y="98"/>
                  </a:lnTo>
                  <a:lnTo>
                    <a:pt x="186" y="98"/>
                  </a:lnTo>
                  <a:lnTo>
                    <a:pt x="184" y="98"/>
                  </a:lnTo>
                  <a:lnTo>
                    <a:pt x="184" y="98"/>
                  </a:lnTo>
                  <a:lnTo>
                    <a:pt x="182" y="98"/>
                  </a:lnTo>
                  <a:lnTo>
                    <a:pt x="182" y="98"/>
                  </a:lnTo>
                  <a:lnTo>
                    <a:pt x="182" y="98"/>
                  </a:lnTo>
                  <a:lnTo>
                    <a:pt x="180" y="98"/>
                  </a:lnTo>
                  <a:lnTo>
                    <a:pt x="180" y="98"/>
                  </a:lnTo>
                  <a:lnTo>
                    <a:pt x="178" y="96"/>
                  </a:lnTo>
                  <a:lnTo>
                    <a:pt x="176" y="96"/>
                  </a:lnTo>
                  <a:lnTo>
                    <a:pt x="174" y="96"/>
                  </a:lnTo>
                  <a:lnTo>
                    <a:pt x="172" y="96"/>
                  </a:lnTo>
                  <a:lnTo>
                    <a:pt x="172" y="96"/>
                  </a:lnTo>
                  <a:lnTo>
                    <a:pt x="170" y="96"/>
                  </a:lnTo>
                  <a:lnTo>
                    <a:pt x="170" y="94"/>
                  </a:lnTo>
                  <a:lnTo>
                    <a:pt x="168" y="94"/>
                  </a:lnTo>
                  <a:lnTo>
                    <a:pt x="168" y="94"/>
                  </a:lnTo>
                  <a:lnTo>
                    <a:pt x="164" y="92"/>
                  </a:lnTo>
                  <a:lnTo>
                    <a:pt x="162" y="92"/>
                  </a:lnTo>
                  <a:lnTo>
                    <a:pt x="162" y="90"/>
                  </a:lnTo>
                  <a:lnTo>
                    <a:pt x="160" y="88"/>
                  </a:lnTo>
                  <a:lnTo>
                    <a:pt x="160" y="88"/>
                  </a:lnTo>
                  <a:lnTo>
                    <a:pt x="158" y="88"/>
                  </a:lnTo>
                  <a:lnTo>
                    <a:pt x="154" y="86"/>
                  </a:lnTo>
                  <a:lnTo>
                    <a:pt x="154" y="86"/>
                  </a:lnTo>
                  <a:lnTo>
                    <a:pt x="152" y="86"/>
                  </a:lnTo>
                  <a:lnTo>
                    <a:pt x="152" y="86"/>
                  </a:lnTo>
                  <a:lnTo>
                    <a:pt x="152" y="84"/>
                  </a:lnTo>
                  <a:lnTo>
                    <a:pt x="152" y="84"/>
                  </a:lnTo>
                  <a:lnTo>
                    <a:pt x="152" y="84"/>
                  </a:lnTo>
                  <a:lnTo>
                    <a:pt x="152" y="84"/>
                  </a:lnTo>
                  <a:lnTo>
                    <a:pt x="152" y="82"/>
                  </a:lnTo>
                  <a:lnTo>
                    <a:pt x="150" y="82"/>
                  </a:lnTo>
                  <a:lnTo>
                    <a:pt x="148" y="82"/>
                  </a:lnTo>
                  <a:lnTo>
                    <a:pt x="148" y="80"/>
                  </a:lnTo>
                  <a:lnTo>
                    <a:pt x="146" y="80"/>
                  </a:lnTo>
                  <a:lnTo>
                    <a:pt x="146" y="80"/>
                  </a:lnTo>
                  <a:lnTo>
                    <a:pt x="146" y="80"/>
                  </a:lnTo>
                  <a:lnTo>
                    <a:pt x="148" y="78"/>
                  </a:lnTo>
                  <a:lnTo>
                    <a:pt x="148" y="78"/>
                  </a:lnTo>
                  <a:lnTo>
                    <a:pt x="146" y="78"/>
                  </a:lnTo>
                  <a:lnTo>
                    <a:pt x="146" y="76"/>
                  </a:lnTo>
                  <a:lnTo>
                    <a:pt x="146" y="76"/>
                  </a:lnTo>
                  <a:lnTo>
                    <a:pt x="146" y="76"/>
                  </a:lnTo>
                  <a:lnTo>
                    <a:pt x="144" y="76"/>
                  </a:lnTo>
                  <a:lnTo>
                    <a:pt x="144" y="76"/>
                  </a:lnTo>
                  <a:lnTo>
                    <a:pt x="142" y="76"/>
                  </a:lnTo>
                  <a:lnTo>
                    <a:pt x="142" y="76"/>
                  </a:lnTo>
                  <a:lnTo>
                    <a:pt x="142" y="76"/>
                  </a:lnTo>
                  <a:lnTo>
                    <a:pt x="140" y="76"/>
                  </a:lnTo>
                  <a:lnTo>
                    <a:pt x="140" y="76"/>
                  </a:lnTo>
                  <a:lnTo>
                    <a:pt x="138" y="76"/>
                  </a:lnTo>
                  <a:lnTo>
                    <a:pt x="136" y="76"/>
                  </a:lnTo>
                  <a:lnTo>
                    <a:pt x="134" y="76"/>
                  </a:lnTo>
                  <a:lnTo>
                    <a:pt x="134" y="76"/>
                  </a:lnTo>
                  <a:lnTo>
                    <a:pt x="132" y="78"/>
                  </a:lnTo>
                  <a:lnTo>
                    <a:pt x="132" y="78"/>
                  </a:lnTo>
                  <a:lnTo>
                    <a:pt x="132" y="80"/>
                  </a:lnTo>
                  <a:lnTo>
                    <a:pt x="132" y="80"/>
                  </a:lnTo>
                  <a:lnTo>
                    <a:pt x="134" y="84"/>
                  </a:lnTo>
                  <a:lnTo>
                    <a:pt x="134" y="84"/>
                  </a:lnTo>
                  <a:lnTo>
                    <a:pt x="132" y="86"/>
                  </a:lnTo>
                  <a:lnTo>
                    <a:pt x="132" y="86"/>
                  </a:lnTo>
                  <a:lnTo>
                    <a:pt x="130" y="88"/>
                  </a:lnTo>
                  <a:lnTo>
                    <a:pt x="128" y="88"/>
                  </a:lnTo>
                  <a:lnTo>
                    <a:pt x="126" y="88"/>
                  </a:lnTo>
                  <a:lnTo>
                    <a:pt x="124" y="88"/>
                  </a:lnTo>
                  <a:lnTo>
                    <a:pt x="122" y="88"/>
                  </a:lnTo>
                  <a:lnTo>
                    <a:pt x="122" y="90"/>
                  </a:lnTo>
                  <a:lnTo>
                    <a:pt x="122" y="92"/>
                  </a:lnTo>
                  <a:lnTo>
                    <a:pt x="122" y="92"/>
                  </a:lnTo>
                  <a:lnTo>
                    <a:pt x="122" y="94"/>
                  </a:lnTo>
                  <a:lnTo>
                    <a:pt x="122" y="96"/>
                  </a:lnTo>
                  <a:lnTo>
                    <a:pt x="124" y="100"/>
                  </a:lnTo>
                  <a:lnTo>
                    <a:pt x="126" y="104"/>
                  </a:lnTo>
                  <a:lnTo>
                    <a:pt x="126" y="104"/>
                  </a:lnTo>
                  <a:lnTo>
                    <a:pt x="128" y="106"/>
                  </a:lnTo>
                  <a:lnTo>
                    <a:pt x="128" y="108"/>
                  </a:lnTo>
                  <a:lnTo>
                    <a:pt x="128" y="108"/>
                  </a:lnTo>
                  <a:lnTo>
                    <a:pt x="128" y="110"/>
                  </a:lnTo>
                  <a:lnTo>
                    <a:pt x="128" y="112"/>
                  </a:lnTo>
                  <a:lnTo>
                    <a:pt x="128" y="112"/>
                  </a:lnTo>
                  <a:lnTo>
                    <a:pt x="126" y="112"/>
                  </a:lnTo>
                  <a:lnTo>
                    <a:pt x="124" y="112"/>
                  </a:lnTo>
                  <a:lnTo>
                    <a:pt x="122" y="114"/>
                  </a:lnTo>
                  <a:lnTo>
                    <a:pt x="122" y="114"/>
                  </a:lnTo>
                  <a:lnTo>
                    <a:pt x="120" y="116"/>
                  </a:lnTo>
                  <a:lnTo>
                    <a:pt x="120" y="116"/>
                  </a:lnTo>
                  <a:lnTo>
                    <a:pt x="118" y="116"/>
                  </a:lnTo>
                  <a:lnTo>
                    <a:pt x="118" y="114"/>
                  </a:lnTo>
                  <a:lnTo>
                    <a:pt x="116" y="114"/>
                  </a:lnTo>
                  <a:lnTo>
                    <a:pt x="116" y="114"/>
                  </a:lnTo>
                  <a:lnTo>
                    <a:pt x="114" y="114"/>
                  </a:lnTo>
                  <a:lnTo>
                    <a:pt x="112" y="114"/>
                  </a:lnTo>
                  <a:lnTo>
                    <a:pt x="110" y="114"/>
                  </a:lnTo>
                  <a:lnTo>
                    <a:pt x="108" y="114"/>
                  </a:lnTo>
                  <a:lnTo>
                    <a:pt x="108" y="114"/>
                  </a:lnTo>
                  <a:lnTo>
                    <a:pt x="104" y="114"/>
                  </a:lnTo>
                  <a:lnTo>
                    <a:pt x="102" y="112"/>
                  </a:lnTo>
                  <a:lnTo>
                    <a:pt x="102" y="112"/>
                  </a:lnTo>
                  <a:lnTo>
                    <a:pt x="98" y="112"/>
                  </a:lnTo>
                  <a:lnTo>
                    <a:pt x="94" y="110"/>
                  </a:lnTo>
                  <a:lnTo>
                    <a:pt x="94" y="110"/>
                  </a:lnTo>
                  <a:lnTo>
                    <a:pt x="92" y="110"/>
                  </a:lnTo>
                  <a:lnTo>
                    <a:pt x="92" y="110"/>
                  </a:lnTo>
                  <a:lnTo>
                    <a:pt x="92" y="112"/>
                  </a:lnTo>
                  <a:lnTo>
                    <a:pt x="94" y="114"/>
                  </a:lnTo>
                  <a:lnTo>
                    <a:pt x="92" y="120"/>
                  </a:lnTo>
                  <a:lnTo>
                    <a:pt x="92" y="124"/>
                  </a:lnTo>
                  <a:lnTo>
                    <a:pt x="92" y="128"/>
                  </a:lnTo>
                  <a:lnTo>
                    <a:pt x="92" y="130"/>
                  </a:lnTo>
                  <a:lnTo>
                    <a:pt x="92" y="134"/>
                  </a:lnTo>
                  <a:lnTo>
                    <a:pt x="92" y="136"/>
                  </a:lnTo>
                  <a:lnTo>
                    <a:pt x="92" y="138"/>
                  </a:lnTo>
                  <a:lnTo>
                    <a:pt x="92" y="138"/>
                  </a:lnTo>
                  <a:lnTo>
                    <a:pt x="92" y="138"/>
                  </a:lnTo>
                  <a:lnTo>
                    <a:pt x="94" y="140"/>
                  </a:lnTo>
                  <a:lnTo>
                    <a:pt x="96" y="140"/>
                  </a:lnTo>
                  <a:lnTo>
                    <a:pt x="98" y="140"/>
                  </a:lnTo>
                  <a:lnTo>
                    <a:pt x="98" y="142"/>
                  </a:lnTo>
                  <a:lnTo>
                    <a:pt x="98" y="142"/>
                  </a:lnTo>
                  <a:lnTo>
                    <a:pt x="98" y="144"/>
                  </a:lnTo>
                  <a:lnTo>
                    <a:pt x="98" y="146"/>
                  </a:lnTo>
                  <a:lnTo>
                    <a:pt x="98" y="146"/>
                  </a:lnTo>
                  <a:lnTo>
                    <a:pt x="98" y="146"/>
                  </a:lnTo>
                  <a:lnTo>
                    <a:pt x="96" y="144"/>
                  </a:lnTo>
                  <a:lnTo>
                    <a:pt x="94" y="144"/>
                  </a:lnTo>
                  <a:lnTo>
                    <a:pt x="94" y="144"/>
                  </a:lnTo>
                  <a:lnTo>
                    <a:pt x="92" y="144"/>
                  </a:lnTo>
                  <a:lnTo>
                    <a:pt x="90" y="146"/>
                  </a:lnTo>
                  <a:lnTo>
                    <a:pt x="90" y="146"/>
                  </a:lnTo>
                  <a:lnTo>
                    <a:pt x="88" y="144"/>
                  </a:lnTo>
                  <a:lnTo>
                    <a:pt x="88" y="144"/>
                  </a:lnTo>
                  <a:lnTo>
                    <a:pt x="86" y="142"/>
                  </a:lnTo>
                  <a:lnTo>
                    <a:pt x="84" y="142"/>
                  </a:lnTo>
                  <a:lnTo>
                    <a:pt x="84" y="142"/>
                  </a:lnTo>
                  <a:lnTo>
                    <a:pt x="80" y="144"/>
                  </a:lnTo>
                  <a:lnTo>
                    <a:pt x="76" y="144"/>
                  </a:lnTo>
                  <a:lnTo>
                    <a:pt x="74" y="146"/>
                  </a:lnTo>
                  <a:lnTo>
                    <a:pt x="74" y="146"/>
                  </a:lnTo>
                  <a:lnTo>
                    <a:pt x="72" y="146"/>
                  </a:lnTo>
                  <a:lnTo>
                    <a:pt x="70" y="146"/>
                  </a:lnTo>
                  <a:lnTo>
                    <a:pt x="68" y="146"/>
                  </a:lnTo>
                  <a:lnTo>
                    <a:pt x="66" y="148"/>
                  </a:lnTo>
                  <a:lnTo>
                    <a:pt x="64" y="148"/>
                  </a:lnTo>
                  <a:lnTo>
                    <a:pt x="62" y="150"/>
                  </a:lnTo>
                  <a:lnTo>
                    <a:pt x="62" y="152"/>
                  </a:lnTo>
                  <a:lnTo>
                    <a:pt x="62" y="152"/>
                  </a:lnTo>
                  <a:lnTo>
                    <a:pt x="64" y="152"/>
                  </a:lnTo>
                  <a:lnTo>
                    <a:pt x="64" y="152"/>
                  </a:lnTo>
                  <a:lnTo>
                    <a:pt x="66" y="152"/>
                  </a:lnTo>
                  <a:lnTo>
                    <a:pt x="68" y="152"/>
                  </a:lnTo>
                  <a:lnTo>
                    <a:pt x="70" y="154"/>
                  </a:lnTo>
                  <a:lnTo>
                    <a:pt x="72" y="154"/>
                  </a:lnTo>
                  <a:lnTo>
                    <a:pt x="72" y="154"/>
                  </a:lnTo>
                  <a:lnTo>
                    <a:pt x="72" y="154"/>
                  </a:lnTo>
                  <a:lnTo>
                    <a:pt x="70" y="154"/>
                  </a:lnTo>
                  <a:lnTo>
                    <a:pt x="70" y="156"/>
                  </a:lnTo>
                  <a:lnTo>
                    <a:pt x="70" y="156"/>
                  </a:lnTo>
                  <a:lnTo>
                    <a:pt x="70" y="156"/>
                  </a:lnTo>
                  <a:lnTo>
                    <a:pt x="72" y="158"/>
                  </a:lnTo>
                  <a:lnTo>
                    <a:pt x="72" y="160"/>
                  </a:lnTo>
                  <a:lnTo>
                    <a:pt x="72" y="162"/>
                  </a:lnTo>
                  <a:lnTo>
                    <a:pt x="74" y="164"/>
                  </a:lnTo>
                  <a:lnTo>
                    <a:pt x="74" y="164"/>
                  </a:lnTo>
                  <a:lnTo>
                    <a:pt x="74" y="166"/>
                  </a:lnTo>
                  <a:lnTo>
                    <a:pt x="76" y="168"/>
                  </a:lnTo>
                  <a:lnTo>
                    <a:pt x="76" y="168"/>
                  </a:lnTo>
                  <a:lnTo>
                    <a:pt x="80" y="172"/>
                  </a:lnTo>
                  <a:lnTo>
                    <a:pt x="80" y="174"/>
                  </a:lnTo>
                  <a:lnTo>
                    <a:pt x="82" y="176"/>
                  </a:lnTo>
                  <a:lnTo>
                    <a:pt x="82" y="178"/>
                  </a:lnTo>
                  <a:lnTo>
                    <a:pt x="82" y="178"/>
                  </a:lnTo>
                  <a:lnTo>
                    <a:pt x="84" y="180"/>
                  </a:lnTo>
                  <a:lnTo>
                    <a:pt x="84" y="180"/>
                  </a:lnTo>
                  <a:lnTo>
                    <a:pt x="84" y="180"/>
                  </a:lnTo>
                  <a:lnTo>
                    <a:pt x="86" y="182"/>
                  </a:lnTo>
                  <a:lnTo>
                    <a:pt x="84" y="182"/>
                  </a:lnTo>
                  <a:lnTo>
                    <a:pt x="82" y="182"/>
                  </a:lnTo>
                  <a:lnTo>
                    <a:pt x="82" y="182"/>
                  </a:lnTo>
                  <a:lnTo>
                    <a:pt x="80" y="184"/>
                  </a:lnTo>
                  <a:lnTo>
                    <a:pt x="80" y="184"/>
                  </a:lnTo>
                  <a:lnTo>
                    <a:pt x="80" y="184"/>
                  </a:lnTo>
                  <a:lnTo>
                    <a:pt x="80" y="184"/>
                  </a:lnTo>
                  <a:lnTo>
                    <a:pt x="82" y="184"/>
                  </a:lnTo>
                  <a:lnTo>
                    <a:pt x="82" y="186"/>
                  </a:lnTo>
                  <a:lnTo>
                    <a:pt x="84" y="186"/>
                  </a:lnTo>
                  <a:lnTo>
                    <a:pt x="82" y="186"/>
                  </a:lnTo>
                  <a:lnTo>
                    <a:pt x="80" y="188"/>
                  </a:lnTo>
                  <a:lnTo>
                    <a:pt x="78" y="188"/>
                  </a:lnTo>
                  <a:lnTo>
                    <a:pt x="78" y="190"/>
                  </a:lnTo>
                  <a:lnTo>
                    <a:pt x="80" y="190"/>
                  </a:lnTo>
                  <a:lnTo>
                    <a:pt x="80" y="192"/>
                  </a:lnTo>
                  <a:lnTo>
                    <a:pt x="80" y="194"/>
                  </a:lnTo>
                  <a:lnTo>
                    <a:pt x="82" y="196"/>
                  </a:lnTo>
                  <a:lnTo>
                    <a:pt x="82" y="196"/>
                  </a:lnTo>
                  <a:lnTo>
                    <a:pt x="82" y="198"/>
                  </a:lnTo>
                  <a:lnTo>
                    <a:pt x="82" y="198"/>
                  </a:lnTo>
                  <a:lnTo>
                    <a:pt x="82" y="198"/>
                  </a:lnTo>
                  <a:lnTo>
                    <a:pt x="84" y="200"/>
                  </a:lnTo>
                  <a:lnTo>
                    <a:pt x="84" y="200"/>
                  </a:lnTo>
                  <a:lnTo>
                    <a:pt x="84" y="200"/>
                  </a:lnTo>
                  <a:lnTo>
                    <a:pt x="78" y="200"/>
                  </a:lnTo>
                  <a:lnTo>
                    <a:pt x="78" y="202"/>
                  </a:lnTo>
                  <a:lnTo>
                    <a:pt x="78" y="202"/>
                  </a:lnTo>
                  <a:lnTo>
                    <a:pt x="74" y="204"/>
                  </a:lnTo>
                  <a:lnTo>
                    <a:pt x="72" y="204"/>
                  </a:lnTo>
                  <a:lnTo>
                    <a:pt x="72" y="204"/>
                  </a:lnTo>
                  <a:lnTo>
                    <a:pt x="70" y="206"/>
                  </a:lnTo>
                  <a:lnTo>
                    <a:pt x="64" y="208"/>
                  </a:lnTo>
                  <a:lnTo>
                    <a:pt x="62" y="210"/>
                  </a:lnTo>
                  <a:lnTo>
                    <a:pt x="60" y="212"/>
                  </a:lnTo>
                  <a:lnTo>
                    <a:pt x="60" y="212"/>
                  </a:lnTo>
                  <a:lnTo>
                    <a:pt x="60" y="212"/>
                  </a:lnTo>
                  <a:lnTo>
                    <a:pt x="60" y="214"/>
                  </a:lnTo>
                  <a:lnTo>
                    <a:pt x="58" y="218"/>
                  </a:lnTo>
                  <a:lnTo>
                    <a:pt x="56" y="218"/>
                  </a:lnTo>
                  <a:lnTo>
                    <a:pt x="54" y="218"/>
                  </a:lnTo>
                  <a:lnTo>
                    <a:pt x="52" y="218"/>
                  </a:lnTo>
                  <a:lnTo>
                    <a:pt x="50" y="218"/>
                  </a:lnTo>
                  <a:lnTo>
                    <a:pt x="46" y="218"/>
                  </a:lnTo>
                  <a:lnTo>
                    <a:pt x="44" y="218"/>
                  </a:lnTo>
                  <a:lnTo>
                    <a:pt x="42" y="218"/>
                  </a:lnTo>
                  <a:lnTo>
                    <a:pt x="40" y="218"/>
                  </a:lnTo>
                  <a:lnTo>
                    <a:pt x="40" y="218"/>
                  </a:lnTo>
                  <a:lnTo>
                    <a:pt x="38" y="222"/>
                  </a:lnTo>
                  <a:lnTo>
                    <a:pt x="38" y="222"/>
                  </a:lnTo>
                  <a:lnTo>
                    <a:pt x="38" y="222"/>
                  </a:lnTo>
                  <a:lnTo>
                    <a:pt x="38" y="224"/>
                  </a:lnTo>
                  <a:lnTo>
                    <a:pt x="38" y="226"/>
                  </a:lnTo>
                  <a:lnTo>
                    <a:pt x="38" y="228"/>
                  </a:lnTo>
                  <a:lnTo>
                    <a:pt x="38" y="228"/>
                  </a:lnTo>
                  <a:lnTo>
                    <a:pt x="36" y="230"/>
                  </a:lnTo>
                  <a:lnTo>
                    <a:pt x="36" y="230"/>
                  </a:lnTo>
                  <a:lnTo>
                    <a:pt x="34" y="228"/>
                  </a:lnTo>
                  <a:lnTo>
                    <a:pt x="34" y="228"/>
                  </a:lnTo>
                  <a:lnTo>
                    <a:pt x="34" y="230"/>
                  </a:lnTo>
                  <a:lnTo>
                    <a:pt x="32" y="230"/>
                  </a:lnTo>
                  <a:lnTo>
                    <a:pt x="30" y="230"/>
                  </a:lnTo>
                  <a:lnTo>
                    <a:pt x="30" y="230"/>
                  </a:lnTo>
                  <a:lnTo>
                    <a:pt x="26" y="230"/>
                  </a:lnTo>
                  <a:lnTo>
                    <a:pt x="26" y="230"/>
                  </a:lnTo>
                  <a:lnTo>
                    <a:pt x="24" y="226"/>
                  </a:lnTo>
                  <a:lnTo>
                    <a:pt x="24" y="226"/>
                  </a:lnTo>
                  <a:lnTo>
                    <a:pt x="24" y="226"/>
                  </a:lnTo>
                  <a:lnTo>
                    <a:pt x="22" y="226"/>
                  </a:lnTo>
                  <a:lnTo>
                    <a:pt x="20" y="228"/>
                  </a:lnTo>
                  <a:lnTo>
                    <a:pt x="18" y="228"/>
                  </a:lnTo>
                  <a:lnTo>
                    <a:pt x="16" y="228"/>
                  </a:lnTo>
                  <a:lnTo>
                    <a:pt x="14" y="228"/>
                  </a:lnTo>
                  <a:lnTo>
                    <a:pt x="14" y="228"/>
                  </a:lnTo>
                  <a:lnTo>
                    <a:pt x="14" y="228"/>
                  </a:lnTo>
                  <a:lnTo>
                    <a:pt x="14" y="228"/>
                  </a:lnTo>
                  <a:lnTo>
                    <a:pt x="14" y="230"/>
                  </a:lnTo>
                  <a:lnTo>
                    <a:pt x="14" y="230"/>
                  </a:lnTo>
                  <a:lnTo>
                    <a:pt x="14" y="230"/>
                  </a:lnTo>
                  <a:lnTo>
                    <a:pt x="12" y="230"/>
                  </a:lnTo>
                  <a:lnTo>
                    <a:pt x="12" y="232"/>
                  </a:lnTo>
                  <a:lnTo>
                    <a:pt x="8" y="234"/>
                  </a:lnTo>
                  <a:lnTo>
                    <a:pt x="6" y="234"/>
                  </a:lnTo>
                  <a:lnTo>
                    <a:pt x="4" y="234"/>
                  </a:lnTo>
                  <a:lnTo>
                    <a:pt x="4" y="236"/>
                  </a:lnTo>
                  <a:lnTo>
                    <a:pt x="4" y="236"/>
                  </a:lnTo>
                  <a:lnTo>
                    <a:pt x="2" y="236"/>
                  </a:lnTo>
                  <a:lnTo>
                    <a:pt x="2" y="236"/>
                  </a:lnTo>
                  <a:lnTo>
                    <a:pt x="2" y="238"/>
                  </a:lnTo>
                  <a:lnTo>
                    <a:pt x="2" y="238"/>
                  </a:lnTo>
                  <a:lnTo>
                    <a:pt x="2" y="238"/>
                  </a:lnTo>
                  <a:lnTo>
                    <a:pt x="4" y="240"/>
                  </a:lnTo>
                  <a:lnTo>
                    <a:pt x="4" y="242"/>
                  </a:lnTo>
                  <a:lnTo>
                    <a:pt x="4" y="242"/>
                  </a:lnTo>
                  <a:lnTo>
                    <a:pt x="4" y="242"/>
                  </a:lnTo>
                  <a:lnTo>
                    <a:pt x="4" y="244"/>
                  </a:lnTo>
                  <a:lnTo>
                    <a:pt x="2" y="244"/>
                  </a:lnTo>
                  <a:lnTo>
                    <a:pt x="0" y="244"/>
                  </a:lnTo>
                  <a:lnTo>
                    <a:pt x="0" y="246"/>
                  </a:lnTo>
                  <a:lnTo>
                    <a:pt x="2" y="248"/>
                  </a:lnTo>
                  <a:lnTo>
                    <a:pt x="2" y="248"/>
                  </a:lnTo>
                  <a:lnTo>
                    <a:pt x="4" y="250"/>
                  </a:lnTo>
                  <a:lnTo>
                    <a:pt x="4" y="252"/>
                  </a:lnTo>
                  <a:lnTo>
                    <a:pt x="6" y="252"/>
                  </a:lnTo>
                  <a:lnTo>
                    <a:pt x="6" y="254"/>
                  </a:lnTo>
                  <a:lnTo>
                    <a:pt x="6" y="254"/>
                  </a:lnTo>
                  <a:lnTo>
                    <a:pt x="4" y="254"/>
                  </a:lnTo>
                  <a:lnTo>
                    <a:pt x="4" y="254"/>
                  </a:lnTo>
                  <a:lnTo>
                    <a:pt x="4" y="256"/>
                  </a:lnTo>
                  <a:lnTo>
                    <a:pt x="4" y="256"/>
                  </a:lnTo>
                  <a:lnTo>
                    <a:pt x="6" y="258"/>
                  </a:lnTo>
                  <a:lnTo>
                    <a:pt x="6" y="260"/>
                  </a:lnTo>
                  <a:lnTo>
                    <a:pt x="8" y="260"/>
                  </a:lnTo>
                  <a:lnTo>
                    <a:pt x="10" y="260"/>
                  </a:lnTo>
                  <a:lnTo>
                    <a:pt x="10" y="260"/>
                  </a:lnTo>
                  <a:lnTo>
                    <a:pt x="10" y="260"/>
                  </a:lnTo>
                  <a:lnTo>
                    <a:pt x="12" y="258"/>
                  </a:lnTo>
                  <a:lnTo>
                    <a:pt x="12" y="258"/>
                  </a:lnTo>
                  <a:lnTo>
                    <a:pt x="14" y="258"/>
                  </a:lnTo>
                  <a:lnTo>
                    <a:pt x="18" y="260"/>
                  </a:lnTo>
                  <a:lnTo>
                    <a:pt x="22" y="262"/>
                  </a:lnTo>
                  <a:lnTo>
                    <a:pt x="22" y="262"/>
                  </a:lnTo>
                  <a:lnTo>
                    <a:pt x="22" y="264"/>
                  </a:lnTo>
                  <a:lnTo>
                    <a:pt x="22" y="266"/>
                  </a:lnTo>
                  <a:lnTo>
                    <a:pt x="22" y="268"/>
                  </a:lnTo>
                  <a:lnTo>
                    <a:pt x="24" y="268"/>
                  </a:lnTo>
                  <a:lnTo>
                    <a:pt x="24" y="270"/>
                  </a:lnTo>
                  <a:lnTo>
                    <a:pt x="26" y="272"/>
                  </a:lnTo>
                  <a:lnTo>
                    <a:pt x="26" y="274"/>
                  </a:lnTo>
                  <a:lnTo>
                    <a:pt x="26" y="274"/>
                  </a:lnTo>
                  <a:lnTo>
                    <a:pt x="28" y="274"/>
                  </a:lnTo>
                  <a:lnTo>
                    <a:pt x="28" y="276"/>
                  </a:lnTo>
                  <a:lnTo>
                    <a:pt x="28" y="278"/>
                  </a:lnTo>
                  <a:lnTo>
                    <a:pt x="28" y="278"/>
                  </a:lnTo>
                  <a:lnTo>
                    <a:pt x="28" y="280"/>
                  </a:lnTo>
                  <a:lnTo>
                    <a:pt x="30" y="280"/>
                  </a:lnTo>
                  <a:lnTo>
                    <a:pt x="32" y="282"/>
                  </a:lnTo>
                  <a:lnTo>
                    <a:pt x="32" y="282"/>
                  </a:lnTo>
                  <a:lnTo>
                    <a:pt x="30" y="284"/>
                  </a:lnTo>
                  <a:lnTo>
                    <a:pt x="30" y="284"/>
                  </a:lnTo>
                  <a:lnTo>
                    <a:pt x="28" y="284"/>
                  </a:lnTo>
                  <a:lnTo>
                    <a:pt x="28" y="284"/>
                  </a:lnTo>
                  <a:lnTo>
                    <a:pt x="26" y="284"/>
                  </a:lnTo>
                  <a:lnTo>
                    <a:pt x="26" y="284"/>
                  </a:lnTo>
                  <a:lnTo>
                    <a:pt x="26" y="284"/>
                  </a:lnTo>
                  <a:lnTo>
                    <a:pt x="26" y="284"/>
                  </a:lnTo>
                  <a:lnTo>
                    <a:pt x="24" y="284"/>
                  </a:lnTo>
                  <a:lnTo>
                    <a:pt x="22" y="286"/>
                  </a:lnTo>
                  <a:lnTo>
                    <a:pt x="22" y="286"/>
                  </a:lnTo>
                  <a:lnTo>
                    <a:pt x="24" y="288"/>
                  </a:lnTo>
                  <a:lnTo>
                    <a:pt x="24" y="288"/>
                  </a:lnTo>
                  <a:lnTo>
                    <a:pt x="24" y="288"/>
                  </a:lnTo>
                  <a:lnTo>
                    <a:pt x="26" y="288"/>
                  </a:lnTo>
                  <a:lnTo>
                    <a:pt x="26" y="288"/>
                  </a:lnTo>
                  <a:lnTo>
                    <a:pt x="28" y="288"/>
                  </a:lnTo>
                  <a:lnTo>
                    <a:pt x="30" y="291"/>
                  </a:lnTo>
                  <a:lnTo>
                    <a:pt x="30" y="291"/>
                  </a:lnTo>
                  <a:lnTo>
                    <a:pt x="30" y="291"/>
                  </a:lnTo>
                  <a:lnTo>
                    <a:pt x="32" y="288"/>
                  </a:lnTo>
                  <a:lnTo>
                    <a:pt x="34" y="291"/>
                  </a:lnTo>
                  <a:lnTo>
                    <a:pt x="36" y="291"/>
                  </a:lnTo>
                  <a:lnTo>
                    <a:pt x="38" y="291"/>
                  </a:lnTo>
                  <a:lnTo>
                    <a:pt x="38" y="295"/>
                  </a:lnTo>
                  <a:lnTo>
                    <a:pt x="40" y="295"/>
                  </a:lnTo>
                  <a:lnTo>
                    <a:pt x="40" y="295"/>
                  </a:lnTo>
                  <a:lnTo>
                    <a:pt x="42" y="295"/>
                  </a:lnTo>
                  <a:lnTo>
                    <a:pt x="44" y="295"/>
                  </a:lnTo>
                  <a:lnTo>
                    <a:pt x="46" y="297"/>
                  </a:lnTo>
                  <a:lnTo>
                    <a:pt x="46" y="297"/>
                  </a:lnTo>
                  <a:lnTo>
                    <a:pt x="48" y="299"/>
                  </a:lnTo>
                  <a:lnTo>
                    <a:pt x="48" y="299"/>
                  </a:lnTo>
                  <a:lnTo>
                    <a:pt x="48" y="301"/>
                  </a:lnTo>
                  <a:lnTo>
                    <a:pt x="50" y="305"/>
                  </a:lnTo>
                  <a:lnTo>
                    <a:pt x="48" y="305"/>
                  </a:lnTo>
                  <a:lnTo>
                    <a:pt x="48" y="307"/>
                  </a:lnTo>
                  <a:lnTo>
                    <a:pt x="48" y="307"/>
                  </a:lnTo>
                  <a:lnTo>
                    <a:pt x="50" y="307"/>
                  </a:lnTo>
                  <a:lnTo>
                    <a:pt x="50" y="309"/>
                  </a:lnTo>
                  <a:lnTo>
                    <a:pt x="52" y="309"/>
                  </a:lnTo>
                  <a:lnTo>
                    <a:pt x="52" y="309"/>
                  </a:lnTo>
                  <a:lnTo>
                    <a:pt x="54" y="311"/>
                  </a:lnTo>
                  <a:lnTo>
                    <a:pt x="54" y="311"/>
                  </a:lnTo>
                  <a:lnTo>
                    <a:pt x="54" y="311"/>
                  </a:lnTo>
                  <a:lnTo>
                    <a:pt x="56" y="311"/>
                  </a:lnTo>
                  <a:lnTo>
                    <a:pt x="58" y="311"/>
                  </a:lnTo>
                  <a:lnTo>
                    <a:pt x="58" y="309"/>
                  </a:lnTo>
                  <a:lnTo>
                    <a:pt x="60" y="313"/>
                  </a:lnTo>
                  <a:lnTo>
                    <a:pt x="60" y="313"/>
                  </a:lnTo>
                  <a:lnTo>
                    <a:pt x="62" y="313"/>
                  </a:lnTo>
                  <a:lnTo>
                    <a:pt x="62" y="315"/>
                  </a:lnTo>
                  <a:lnTo>
                    <a:pt x="64" y="315"/>
                  </a:lnTo>
                  <a:lnTo>
                    <a:pt x="68" y="317"/>
                  </a:lnTo>
                  <a:lnTo>
                    <a:pt x="72" y="317"/>
                  </a:lnTo>
                  <a:lnTo>
                    <a:pt x="74" y="317"/>
                  </a:lnTo>
                  <a:lnTo>
                    <a:pt x="74" y="317"/>
                  </a:lnTo>
                  <a:lnTo>
                    <a:pt x="76" y="317"/>
                  </a:lnTo>
                  <a:lnTo>
                    <a:pt x="78" y="317"/>
                  </a:lnTo>
                  <a:lnTo>
                    <a:pt x="78" y="317"/>
                  </a:lnTo>
                  <a:lnTo>
                    <a:pt x="80" y="317"/>
                  </a:lnTo>
                  <a:lnTo>
                    <a:pt x="80" y="317"/>
                  </a:lnTo>
                  <a:lnTo>
                    <a:pt x="80" y="317"/>
                  </a:lnTo>
                  <a:lnTo>
                    <a:pt x="80" y="317"/>
                  </a:lnTo>
                  <a:lnTo>
                    <a:pt x="82" y="317"/>
                  </a:lnTo>
                  <a:lnTo>
                    <a:pt x="82" y="317"/>
                  </a:lnTo>
                  <a:lnTo>
                    <a:pt x="82" y="317"/>
                  </a:lnTo>
                  <a:lnTo>
                    <a:pt x="82" y="317"/>
                  </a:lnTo>
                  <a:lnTo>
                    <a:pt x="82" y="321"/>
                  </a:lnTo>
                  <a:lnTo>
                    <a:pt x="84" y="321"/>
                  </a:lnTo>
                  <a:lnTo>
                    <a:pt x="84" y="323"/>
                  </a:lnTo>
                  <a:lnTo>
                    <a:pt x="86" y="327"/>
                  </a:lnTo>
                  <a:lnTo>
                    <a:pt x="88" y="331"/>
                  </a:lnTo>
                  <a:lnTo>
                    <a:pt x="90" y="333"/>
                  </a:lnTo>
                  <a:lnTo>
                    <a:pt x="90" y="333"/>
                  </a:lnTo>
                  <a:lnTo>
                    <a:pt x="94" y="335"/>
                  </a:lnTo>
                  <a:lnTo>
                    <a:pt x="96" y="335"/>
                  </a:lnTo>
                  <a:lnTo>
                    <a:pt x="98" y="335"/>
                  </a:lnTo>
                  <a:lnTo>
                    <a:pt x="100" y="337"/>
                  </a:lnTo>
                  <a:lnTo>
                    <a:pt x="100" y="337"/>
                  </a:lnTo>
                  <a:lnTo>
                    <a:pt x="102" y="339"/>
                  </a:lnTo>
                  <a:lnTo>
                    <a:pt x="102" y="339"/>
                  </a:lnTo>
                  <a:lnTo>
                    <a:pt x="102" y="339"/>
                  </a:lnTo>
                  <a:lnTo>
                    <a:pt x="102" y="341"/>
                  </a:lnTo>
                  <a:lnTo>
                    <a:pt x="98" y="343"/>
                  </a:lnTo>
                  <a:lnTo>
                    <a:pt x="98" y="343"/>
                  </a:lnTo>
                  <a:lnTo>
                    <a:pt x="98" y="343"/>
                  </a:lnTo>
                  <a:lnTo>
                    <a:pt x="100" y="347"/>
                  </a:lnTo>
                  <a:lnTo>
                    <a:pt x="100" y="347"/>
                  </a:lnTo>
                  <a:lnTo>
                    <a:pt x="102" y="351"/>
                  </a:lnTo>
                  <a:lnTo>
                    <a:pt x="102" y="353"/>
                  </a:lnTo>
                  <a:lnTo>
                    <a:pt x="104" y="355"/>
                  </a:lnTo>
                  <a:lnTo>
                    <a:pt x="104" y="355"/>
                  </a:lnTo>
                  <a:lnTo>
                    <a:pt x="104" y="355"/>
                  </a:lnTo>
                  <a:lnTo>
                    <a:pt x="106" y="357"/>
                  </a:lnTo>
                  <a:lnTo>
                    <a:pt x="106" y="357"/>
                  </a:lnTo>
                  <a:lnTo>
                    <a:pt x="108" y="357"/>
                  </a:lnTo>
                  <a:lnTo>
                    <a:pt x="108" y="359"/>
                  </a:lnTo>
                  <a:lnTo>
                    <a:pt x="108" y="359"/>
                  </a:lnTo>
                  <a:lnTo>
                    <a:pt x="108" y="361"/>
                  </a:lnTo>
                  <a:lnTo>
                    <a:pt x="108" y="361"/>
                  </a:lnTo>
                  <a:lnTo>
                    <a:pt x="108" y="361"/>
                  </a:lnTo>
                  <a:lnTo>
                    <a:pt x="108" y="361"/>
                  </a:lnTo>
                  <a:lnTo>
                    <a:pt x="110" y="363"/>
                  </a:lnTo>
                  <a:lnTo>
                    <a:pt x="110" y="365"/>
                  </a:lnTo>
                  <a:lnTo>
                    <a:pt x="110" y="365"/>
                  </a:lnTo>
                  <a:lnTo>
                    <a:pt x="112" y="367"/>
                  </a:lnTo>
                  <a:lnTo>
                    <a:pt x="112" y="367"/>
                  </a:lnTo>
                  <a:lnTo>
                    <a:pt x="112" y="369"/>
                  </a:lnTo>
                  <a:lnTo>
                    <a:pt x="112" y="371"/>
                  </a:lnTo>
                  <a:lnTo>
                    <a:pt x="112" y="371"/>
                  </a:lnTo>
                  <a:lnTo>
                    <a:pt x="112" y="371"/>
                  </a:lnTo>
                  <a:lnTo>
                    <a:pt x="110" y="371"/>
                  </a:lnTo>
                  <a:lnTo>
                    <a:pt x="110" y="373"/>
                  </a:lnTo>
                  <a:lnTo>
                    <a:pt x="110" y="373"/>
                  </a:lnTo>
                  <a:lnTo>
                    <a:pt x="108" y="373"/>
                  </a:lnTo>
                  <a:lnTo>
                    <a:pt x="106" y="373"/>
                  </a:lnTo>
                  <a:lnTo>
                    <a:pt x="106" y="371"/>
                  </a:lnTo>
                  <a:lnTo>
                    <a:pt x="104" y="371"/>
                  </a:lnTo>
                  <a:lnTo>
                    <a:pt x="104" y="369"/>
                  </a:lnTo>
                  <a:lnTo>
                    <a:pt x="104" y="369"/>
                  </a:lnTo>
                  <a:lnTo>
                    <a:pt x="102" y="369"/>
                  </a:lnTo>
                  <a:lnTo>
                    <a:pt x="102" y="369"/>
                  </a:lnTo>
                  <a:lnTo>
                    <a:pt x="100" y="369"/>
                  </a:lnTo>
                  <a:lnTo>
                    <a:pt x="100" y="371"/>
                  </a:lnTo>
                  <a:lnTo>
                    <a:pt x="100" y="371"/>
                  </a:lnTo>
                  <a:lnTo>
                    <a:pt x="100" y="371"/>
                  </a:lnTo>
                  <a:lnTo>
                    <a:pt x="100" y="373"/>
                  </a:lnTo>
                  <a:lnTo>
                    <a:pt x="102" y="375"/>
                  </a:lnTo>
                  <a:lnTo>
                    <a:pt x="102" y="375"/>
                  </a:lnTo>
                  <a:lnTo>
                    <a:pt x="102" y="375"/>
                  </a:lnTo>
                  <a:lnTo>
                    <a:pt x="106" y="379"/>
                  </a:lnTo>
                  <a:lnTo>
                    <a:pt x="106" y="381"/>
                  </a:lnTo>
                  <a:lnTo>
                    <a:pt x="106" y="381"/>
                  </a:lnTo>
                  <a:lnTo>
                    <a:pt x="106" y="381"/>
                  </a:lnTo>
                  <a:lnTo>
                    <a:pt x="106" y="383"/>
                  </a:lnTo>
                  <a:lnTo>
                    <a:pt x="106" y="385"/>
                  </a:lnTo>
                  <a:lnTo>
                    <a:pt x="108" y="385"/>
                  </a:lnTo>
                  <a:lnTo>
                    <a:pt x="108" y="387"/>
                  </a:lnTo>
                  <a:lnTo>
                    <a:pt x="108" y="387"/>
                  </a:lnTo>
                  <a:lnTo>
                    <a:pt x="108" y="389"/>
                  </a:lnTo>
                  <a:lnTo>
                    <a:pt x="108" y="389"/>
                  </a:lnTo>
                  <a:lnTo>
                    <a:pt x="110" y="391"/>
                  </a:lnTo>
                  <a:lnTo>
                    <a:pt x="110" y="393"/>
                  </a:lnTo>
                  <a:lnTo>
                    <a:pt x="110" y="393"/>
                  </a:lnTo>
                  <a:lnTo>
                    <a:pt x="110" y="393"/>
                  </a:lnTo>
                  <a:lnTo>
                    <a:pt x="112" y="391"/>
                  </a:lnTo>
                  <a:lnTo>
                    <a:pt x="112" y="391"/>
                  </a:lnTo>
                  <a:lnTo>
                    <a:pt x="112" y="391"/>
                  </a:lnTo>
                  <a:lnTo>
                    <a:pt x="112" y="391"/>
                  </a:lnTo>
                  <a:lnTo>
                    <a:pt x="114" y="389"/>
                  </a:lnTo>
                  <a:lnTo>
                    <a:pt x="114" y="391"/>
                  </a:lnTo>
                  <a:lnTo>
                    <a:pt x="116" y="393"/>
                  </a:lnTo>
                  <a:lnTo>
                    <a:pt x="118" y="395"/>
                  </a:lnTo>
                  <a:lnTo>
                    <a:pt x="120" y="397"/>
                  </a:lnTo>
                  <a:lnTo>
                    <a:pt x="120" y="397"/>
                  </a:lnTo>
                  <a:lnTo>
                    <a:pt x="122" y="397"/>
                  </a:lnTo>
                  <a:lnTo>
                    <a:pt x="122" y="399"/>
                  </a:lnTo>
                  <a:lnTo>
                    <a:pt x="124" y="399"/>
                  </a:lnTo>
                  <a:lnTo>
                    <a:pt x="126" y="399"/>
                  </a:lnTo>
                  <a:lnTo>
                    <a:pt x="128" y="399"/>
                  </a:lnTo>
                  <a:lnTo>
                    <a:pt x="128" y="399"/>
                  </a:lnTo>
                  <a:lnTo>
                    <a:pt x="128" y="399"/>
                  </a:lnTo>
                  <a:lnTo>
                    <a:pt x="132" y="401"/>
                  </a:lnTo>
                  <a:lnTo>
                    <a:pt x="132" y="401"/>
                  </a:lnTo>
                  <a:lnTo>
                    <a:pt x="132" y="401"/>
                  </a:lnTo>
                  <a:lnTo>
                    <a:pt x="134" y="403"/>
                  </a:lnTo>
                  <a:lnTo>
                    <a:pt x="134" y="405"/>
                  </a:lnTo>
                  <a:lnTo>
                    <a:pt x="134" y="405"/>
                  </a:lnTo>
                  <a:lnTo>
                    <a:pt x="134" y="405"/>
                  </a:lnTo>
                  <a:lnTo>
                    <a:pt x="138" y="407"/>
                  </a:lnTo>
                  <a:lnTo>
                    <a:pt x="140" y="407"/>
                  </a:lnTo>
                  <a:lnTo>
                    <a:pt x="140" y="407"/>
                  </a:lnTo>
                  <a:lnTo>
                    <a:pt x="142" y="407"/>
                  </a:lnTo>
                  <a:lnTo>
                    <a:pt x="142" y="409"/>
                  </a:lnTo>
                  <a:lnTo>
                    <a:pt x="144" y="411"/>
                  </a:lnTo>
                  <a:lnTo>
                    <a:pt x="146" y="411"/>
                  </a:lnTo>
                  <a:lnTo>
                    <a:pt x="148" y="413"/>
                  </a:lnTo>
                  <a:lnTo>
                    <a:pt x="148" y="413"/>
                  </a:lnTo>
                  <a:lnTo>
                    <a:pt x="150" y="415"/>
                  </a:lnTo>
                  <a:lnTo>
                    <a:pt x="150" y="415"/>
                  </a:lnTo>
                  <a:lnTo>
                    <a:pt x="152" y="413"/>
                  </a:lnTo>
                  <a:lnTo>
                    <a:pt x="152" y="409"/>
                  </a:lnTo>
                  <a:lnTo>
                    <a:pt x="156" y="409"/>
                  </a:lnTo>
                  <a:lnTo>
                    <a:pt x="160" y="409"/>
                  </a:lnTo>
                  <a:lnTo>
                    <a:pt x="162" y="409"/>
                  </a:lnTo>
                  <a:lnTo>
                    <a:pt x="164" y="411"/>
                  </a:lnTo>
                  <a:lnTo>
                    <a:pt x="164" y="413"/>
                  </a:lnTo>
                  <a:lnTo>
                    <a:pt x="164" y="413"/>
                  </a:lnTo>
                  <a:lnTo>
                    <a:pt x="166" y="415"/>
                  </a:lnTo>
                  <a:lnTo>
                    <a:pt x="170" y="417"/>
                  </a:lnTo>
                  <a:lnTo>
                    <a:pt x="174" y="419"/>
                  </a:lnTo>
                  <a:lnTo>
                    <a:pt x="176" y="421"/>
                  </a:lnTo>
                  <a:lnTo>
                    <a:pt x="180" y="423"/>
                  </a:lnTo>
                  <a:lnTo>
                    <a:pt x="182" y="423"/>
                  </a:lnTo>
                  <a:lnTo>
                    <a:pt x="184" y="423"/>
                  </a:lnTo>
                  <a:lnTo>
                    <a:pt x="186" y="425"/>
                  </a:lnTo>
                  <a:lnTo>
                    <a:pt x="188" y="427"/>
                  </a:lnTo>
                  <a:lnTo>
                    <a:pt x="190" y="429"/>
                  </a:lnTo>
                  <a:lnTo>
                    <a:pt x="190" y="429"/>
                  </a:lnTo>
                  <a:lnTo>
                    <a:pt x="192" y="429"/>
                  </a:lnTo>
                  <a:lnTo>
                    <a:pt x="194" y="429"/>
                  </a:lnTo>
                  <a:lnTo>
                    <a:pt x="196" y="429"/>
                  </a:lnTo>
                  <a:lnTo>
                    <a:pt x="198" y="429"/>
                  </a:lnTo>
                  <a:lnTo>
                    <a:pt x="198" y="431"/>
                  </a:lnTo>
                  <a:lnTo>
                    <a:pt x="200" y="433"/>
                  </a:lnTo>
                  <a:lnTo>
                    <a:pt x="200" y="435"/>
                  </a:lnTo>
                  <a:lnTo>
                    <a:pt x="202" y="435"/>
                  </a:lnTo>
                  <a:lnTo>
                    <a:pt x="204" y="437"/>
                  </a:lnTo>
                  <a:lnTo>
                    <a:pt x="204" y="437"/>
                  </a:lnTo>
                  <a:lnTo>
                    <a:pt x="208" y="439"/>
                  </a:lnTo>
                  <a:lnTo>
                    <a:pt x="208" y="439"/>
                  </a:lnTo>
                  <a:lnTo>
                    <a:pt x="208" y="441"/>
                  </a:lnTo>
                  <a:lnTo>
                    <a:pt x="210" y="441"/>
                  </a:lnTo>
                  <a:lnTo>
                    <a:pt x="210" y="441"/>
                  </a:lnTo>
                  <a:lnTo>
                    <a:pt x="212" y="441"/>
                  </a:lnTo>
                  <a:lnTo>
                    <a:pt x="214" y="441"/>
                  </a:lnTo>
                  <a:lnTo>
                    <a:pt x="214" y="441"/>
                  </a:lnTo>
                  <a:lnTo>
                    <a:pt x="216" y="441"/>
                  </a:lnTo>
                  <a:lnTo>
                    <a:pt x="216" y="441"/>
                  </a:lnTo>
                  <a:lnTo>
                    <a:pt x="216" y="443"/>
                  </a:lnTo>
                  <a:lnTo>
                    <a:pt x="216" y="445"/>
                  </a:lnTo>
                  <a:lnTo>
                    <a:pt x="216" y="445"/>
                  </a:lnTo>
                  <a:lnTo>
                    <a:pt x="218" y="445"/>
                  </a:lnTo>
                  <a:lnTo>
                    <a:pt x="220" y="447"/>
                  </a:lnTo>
                  <a:lnTo>
                    <a:pt x="224" y="447"/>
                  </a:lnTo>
                  <a:lnTo>
                    <a:pt x="226" y="447"/>
                  </a:lnTo>
                  <a:lnTo>
                    <a:pt x="228" y="449"/>
                  </a:lnTo>
                  <a:lnTo>
                    <a:pt x="230" y="451"/>
                  </a:lnTo>
                  <a:lnTo>
                    <a:pt x="230" y="453"/>
                  </a:lnTo>
                  <a:lnTo>
                    <a:pt x="230" y="453"/>
                  </a:lnTo>
                  <a:lnTo>
                    <a:pt x="232" y="453"/>
                  </a:lnTo>
                  <a:lnTo>
                    <a:pt x="232" y="451"/>
                  </a:lnTo>
                  <a:lnTo>
                    <a:pt x="232" y="449"/>
                  </a:lnTo>
                  <a:lnTo>
                    <a:pt x="232" y="449"/>
                  </a:lnTo>
                  <a:lnTo>
                    <a:pt x="232" y="449"/>
                  </a:lnTo>
                  <a:lnTo>
                    <a:pt x="234" y="451"/>
                  </a:lnTo>
                  <a:lnTo>
                    <a:pt x="236" y="451"/>
                  </a:lnTo>
                  <a:lnTo>
                    <a:pt x="236" y="453"/>
                  </a:lnTo>
                  <a:lnTo>
                    <a:pt x="238" y="453"/>
                  </a:lnTo>
                  <a:lnTo>
                    <a:pt x="238" y="451"/>
                  </a:lnTo>
                  <a:lnTo>
                    <a:pt x="238" y="449"/>
                  </a:lnTo>
                  <a:lnTo>
                    <a:pt x="240" y="449"/>
                  </a:lnTo>
                  <a:lnTo>
                    <a:pt x="240" y="449"/>
                  </a:lnTo>
                  <a:lnTo>
                    <a:pt x="240" y="449"/>
                  </a:lnTo>
                  <a:lnTo>
                    <a:pt x="242" y="451"/>
                  </a:lnTo>
                  <a:lnTo>
                    <a:pt x="244" y="451"/>
                  </a:lnTo>
                  <a:lnTo>
                    <a:pt x="244" y="451"/>
                  </a:lnTo>
                  <a:lnTo>
                    <a:pt x="246" y="453"/>
                  </a:lnTo>
                  <a:lnTo>
                    <a:pt x="248" y="453"/>
                  </a:lnTo>
                  <a:lnTo>
                    <a:pt x="250" y="455"/>
                  </a:lnTo>
                  <a:lnTo>
                    <a:pt x="254" y="455"/>
                  </a:lnTo>
                  <a:lnTo>
                    <a:pt x="254" y="455"/>
                  </a:lnTo>
                  <a:lnTo>
                    <a:pt x="256" y="455"/>
                  </a:lnTo>
                  <a:lnTo>
                    <a:pt x="256" y="455"/>
                  </a:lnTo>
                  <a:lnTo>
                    <a:pt x="258" y="453"/>
                  </a:lnTo>
                  <a:lnTo>
                    <a:pt x="260" y="453"/>
                  </a:lnTo>
                  <a:lnTo>
                    <a:pt x="262" y="453"/>
                  </a:lnTo>
                  <a:lnTo>
                    <a:pt x="262" y="453"/>
                  </a:lnTo>
                  <a:lnTo>
                    <a:pt x="262" y="453"/>
                  </a:lnTo>
                  <a:lnTo>
                    <a:pt x="262" y="453"/>
                  </a:lnTo>
                  <a:lnTo>
                    <a:pt x="264" y="451"/>
                  </a:lnTo>
                  <a:lnTo>
                    <a:pt x="266" y="451"/>
                  </a:lnTo>
                  <a:lnTo>
                    <a:pt x="268" y="451"/>
                  </a:lnTo>
                  <a:lnTo>
                    <a:pt x="268" y="451"/>
                  </a:lnTo>
                  <a:lnTo>
                    <a:pt x="268" y="451"/>
                  </a:lnTo>
                  <a:lnTo>
                    <a:pt x="270" y="449"/>
                  </a:lnTo>
                  <a:lnTo>
                    <a:pt x="270" y="449"/>
                  </a:lnTo>
                  <a:lnTo>
                    <a:pt x="272" y="451"/>
                  </a:lnTo>
                  <a:lnTo>
                    <a:pt x="272" y="451"/>
                  </a:lnTo>
                  <a:lnTo>
                    <a:pt x="274" y="453"/>
                  </a:lnTo>
                  <a:lnTo>
                    <a:pt x="274" y="453"/>
                  </a:lnTo>
                  <a:lnTo>
                    <a:pt x="274" y="455"/>
                  </a:lnTo>
                  <a:lnTo>
                    <a:pt x="274" y="459"/>
                  </a:lnTo>
                  <a:lnTo>
                    <a:pt x="274" y="461"/>
                  </a:lnTo>
                  <a:lnTo>
                    <a:pt x="276" y="463"/>
                  </a:lnTo>
                  <a:lnTo>
                    <a:pt x="276" y="463"/>
                  </a:lnTo>
                  <a:lnTo>
                    <a:pt x="276" y="461"/>
                  </a:lnTo>
                  <a:lnTo>
                    <a:pt x="278" y="459"/>
                  </a:lnTo>
                  <a:lnTo>
                    <a:pt x="278" y="459"/>
                  </a:lnTo>
                  <a:lnTo>
                    <a:pt x="280" y="457"/>
                  </a:lnTo>
                  <a:lnTo>
                    <a:pt x="280" y="455"/>
                  </a:lnTo>
                  <a:lnTo>
                    <a:pt x="282" y="451"/>
                  </a:lnTo>
                  <a:lnTo>
                    <a:pt x="284" y="449"/>
                  </a:lnTo>
                  <a:lnTo>
                    <a:pt x="284" y="449"/>
                  </a:lnTo>
                  <a:lnTo>
                    <a:pt x="286" y="449"/>
                  </a:lnTo>
                  <a:lnTo>
                    <a:pt x="286" y="447"/>
                  </a:lnTo>
                  <a:lnTo>
                    <a:pt x="288" y="447"/>
                  </a:lnTo>
                  <a:lnTo>
                    <a:pt x="288" y="445"/>
                  </a:lnTo>
                  <a:lnTo>
                    <a:pt x="290" y="445"/>
                  </a:lnTo>
                  <a:lnTo>
                    <a:pt x="292" y="445"/>
                  </a:lnTo>
                  <a:lnTo>
                    <a:pt x="294" y="447"/>
                  </a:lnTo>
                  <a:lnTo>
                    <a:pt x="296" y="447"/>
                  </a:lnTo>
                  <a:lnTo>
                    <a:pt x="296" y="447"/>
                  </a:lnTo>
                  <a:lnTo>
                    <a:pt x="296" y="449"/>
                  </a:lnTo>
                  <a:lnTo>
                    <a:pt x="296" y="449"/>
                  </a:lnTo>
                  <a:lnTo>
                    <a:pt x="296" y="449"/>
                  </a:lnTo>
                  <a:lnTo>
                    <a:pt x="296" y="449"/>
                  </a:lnTo>
                  <a:lnTo>
                    <a:pt x="298" y="449"/>
                  </a:lnTo>
                  <a:lnTo>
                    <a:pt x="300" y="449"/>
                  </a:lnTo>
                  <a:lnTo>
                    <a:pt x="302" y="449"/>
                  </a:lnTo>
                  <a:lnTo>
                    <a:pt x="304" y="451"/>
                  </a:lnTo>
                  <a:lnTo>
                    <a:pt x="306" y="451"/>
                  </a:lnTo>
                  <a:lnTo>
                    <a:pt x="306" y="451"/>
                  </a:lnTo>
                  <a:lnTo>
                    <a:pt x="308" y="451"/>
                  </a:lnTo>
                  <a:lnTo>
                    <a:pt x="308" y="451"/>
                  </a:lnTo>
                  <a:lnTo>
                    <a:pt x="310" y="449"/>
                  </a:lnTo>
                  <a:lnTo>
                    <a:pt x="310" y="449"/>
                  </a:lnTo>
                  <a:lnTo>
                    <a:pt x="310" y="449"/>
                  </a:lnTo>
                  <a:lnTo>
                    <a:pt x="312" y="451"/>
                  </a:lnTo>
                  <a:lnTo>
                    <a:pt x="314" y="451"/>
                  </a:lnTo>
                  <a:lnTo>
                    <a:pt x="316" y="451"/>
                  </a:lnTo>
                  <a:lnTo>
                    <a:pt x="316" y="453"/>
                  </a:lnTo>
                  <a:lnTo>
                    <a:pt x="316" y="455"/>
                  </a:lnTo>
                  <a:lnTo>
                    <a:pt x="316" y="455"/>
                  </a:lnTo>
                  <a:lnTo>
                    <a:pt x="318" y="455"/>
                  </a:lnTo>
                  <a:lnTo>
                    <a:pt x="320" y="455"/>
                  </a:lnTo>
                  <a:lnTo>
                    <a:pt x="322" y="455"/>
                  </a:lnTo>
                  <a:lnTo>
                    <a:pt x="322" y="455"/>
                  </a:lnTo>
                  <a:lnTo>
                    <a:pt x="324" y="455"/>
                  </a:lnTo>
                  <a:lnTo>
                    <a:pt x="324" y="455"/>
                  </a:lnTo>
                  <a:lnTo>
                    <a:pt x="326" y="455"/>
                  </a:lnTo>
                  <a:lnTo>
                    <a:pt x="326" y="453"/>
                  </a:lnTo>
                  <a:lnTo>
                    <a:pt x="326" y="455"/>
                  </a:lnTo>
                  <a:lnTo>
                    <a:pt x="328" y="455"/>
                  </a:lnTo>
                  <a:lnTo>
                    <a:pt x="328" y="455"/>
                  </a:lnTo>
                  <a:lnTo>
                    <a:pt x="330" y="453"/>
                  </a:lnTo>
                  <a:lnTo>
                    <a:pt x="330" y="453"/>
                  </a:lnTo>
                  <a:lnTo>
                    <a:pt x="332" y="451"/>
                  </a:lnTo>
                  <a:lnTo>
                    <a:pt x="332" y="451"/>
                  </a:lnTo>
                  <a:lnTo>
                    <a:pt x="332" y="451"/>
                  </a:lnTo>
                  <a:lnTo>
                    <a:pt x="332" y="451"/>
                  </a:lnTo>
                  <a:lnTo>
                    <a:pt x="332" y="449"/>
                  </a:lnTo>
                  <a:lnTo>
                    <a:pt x="332" y="449"/>
                  </a:lnTo>
                  <a:lnTo>
                    <a:pt x="332" y="449"/>
                  </a:lnTo>
                  <a:lnTo>
                    <a:pt x="334" y="447"/>
                  </a:lnTo>
                  <a:lnTo>
                    <a:pt x="336" y="445"/>
                  </a:lnTo>
                  <a:lnTo>
                    <a:pt x="338" y="443"/>
                  </a:lnTo>
                  <a:lnTo>
                    <a:pt x="338" y="443"/>
                  </a:lnTo>
                  <a:lnTo>
                    <a:pt x="338" y="441"/>
                  </a:lnTo>
                  <a:lnTo>
                    <a:pt x="338" y="439"/>
                  </a:lnTo>
                  <a:lnTo>
                    <a:pt x="340" y="439"/>
                  </a:lnTo>
                  <a:lnTo>
                    <a:pt x="344" y="439"/>
                  </a:lnTo>
                  <a:lnTo>
                    <a:pt x="346" y="437"/>
                  </a:lnTo>
                  <a:lnTo>
                    <a:pt x="348" y="437"/>
                  </a:lnTo>
                  <a:lnTo>
                    <a:pt x="348" y="435"/>
                  </a:lnTo>
                  <a:lnTo>
                    <a:pt x="350" y="435"/>
                  </a:lnTo>
                  <a:lnTo>
                    <a:pt x="348" y="433"/>
                  </a:lnTo>
                  <a:lnTo>
                    <a:pt x="350" y="433"/>
                  </a:lnTo>
                  <a:lnTo>
                    <a:pt x="352" y="433"/>
                  </a:lnTo>
                  <a:lnTo>
                    <a:pt x="352" y="431"/>
                  </a:lnTo>
                  <a:lnTo>
                    <a:pt x="354" y="429"/>
                  </a:lnTo>
                  <a:lnTo>
                    <a:pt x="356" y="427"/>
                  </a:lnTo>
                  <a:lnTo>
                    <a:pt x="358" y="427"/>
                  </a:lnTo>
                  <a:lnTo>
                    <a:pt x="358" y="429"/>
                  </a:lnTo>
                  <a:lnTo>
                    <a:pt x="360" y="429"/>
                  </a:lnTo>
                  <a:lnTo>
                    <a:pt x="360" y="431"/>
                  </a:lnTo>
                  <a:lnTo>
                    <a:pt x="362" y="431"/>
                  </a:lnTo>
                  <a:lnTo>
                    <a:pt x="364" y="431"/>
                  </a:lnTo>
                  <a:lnTo>
                    <a:pt x="366" y="431"/>
                  </a:lnTo>
                  <a:lnTo>
                    <a:pt x="368" y="433"/>
                  </a:lnTo>
                  <a:lnTo>
                    <a:pt x="368" y="433"/>
                  </a:lnTo>
                  <a:lnTo>
                    <a:pt x="370" y="433"/>
                  </a:lnTo>
                  <a:lnTo>
                    <a:pt x="370" y="433"/>
                  </a:lnTo>
                  <a:lnTo>
                    <a:pt x="370" y="431"/>
                  </a:lnTo>
                  <a:lnTo>
                    <a:pt x="370" y="431"/>
                  </a:lnTo>
                  <a:lnTo>
                    <a:pt x="370" y="431"/>
                  </a:lnTo>
                  <a:lnTo>
                    <a:pt x="370" y="429"/>
                  </a:lnTo>
                  <a:lnTo>
                    <a:pt x="374" y="427"/>
                  </a:lnTo>
                  <a:lnTo>
                    <a:pt x="376" y="427"/>
                  </a:lnTo>
                  <a:lnTo>
                    <a:pt x="378" y="425"/>
                  </a:lnTo>
                  <a:lnTo>
                    <a:pt x="378" y="425"/>
                  </a:lnTo>
                  <a:lnTo>
                    <a:pt x="380" y="427"/>
                  </a:lnTo>
                  <a:lnTo>
                    <a:pt x="380" y="429"/>
                  </a:lnTo>
                  <a:lnTo>
                    <a:pt x="382" y="429"/>
                  </a:lnTo>
                  <a:lnTo>
                    <a:pt x="382" y="429"/>
                  </a:lnTo>
                  <a:lnTo>
                    <a:pt x="384" y="429"/>
                  </a:lnTo>
                  <a:lnTo>
                    <a:pt x="384" y="429"/>
                  </a:lnTo>
                  <a:lnTo>
                    <a:pt x="382" y="431"/>
                  </a:lnTo>
                  <a:lnTo>
                    <a:pt x="382" y="431"/>
                  </a:lnTo>
                  <a:lnTo>
                    <a:pt x="380" y="431"/>
                  </a:lnTo>
                  <a:lnTo>
                    <a:pt x="382" y="433"/>
                  </a:lnTo>
                  <a:lnTo>
                    <a:pt x="382" y="435"/>
                  </a:lnTo>
                  <a:lnTo>
                    <a:pt x="382" y="435"/>
                  </a:lnTo>
                  <a:lnTo>
                    <a:pt x="384" y="433"/>
                  </a:lnTo>
                  <a:lnTo>
                    <a:pt x="386" y="433"/>
                  </a:lnTo>
                  <a:lnTo>
                    <a:pt x="386" y="433"/>
                  </a:lnTo>
                  <a:lnTo>
                    <a:pt x="386" y="433"/>
                  </a:lnTo>
                  <a:lnTo>
                    <a:pt x="388" y="437"/>
                  </a:lnTo>
                  <a:lnTo>
                    <a:pt x="388" y="437"/>
                  </a:lnTo>
                  <a:lnTo>
                    <a:pt x="386" y="441"/>
                  </a:lnTo>
                  <a:lnTo>
                    <a:pt x="386" y="441"/>
                  </a:lnTo>
                  <a:lnTo>
                    <a:pt x="386" y="443"/>
                  </a:lnTo>
                  <a:lnTo>
                    <a:pt x="386" y="443"/>
                  </a:lnTo>
                  <a:lnTo>
                    <a:pt x="386" y="443"/>
                  </a:lnTo>
                  <a:lnTo>
                    <a:pt x="386" y="443"/>
                  </a:lnTo>
                  <a:lnTo>
                    <a:pt x="386" y="445"/>
                  </a:lnTo>
                  <a:lnTo>
                    <a:pt x="386" y="445"/>
                  </a:lnTo>
                  <a:lnTo>
                    <a:pt x="388" y="445"/>
                  </a:lnTo>
                  <a:lnTo>
                    <a:pt x="388" y="443"/>
                  </a:lnTo>
                  <a:lnTo>
                    <a:pt x="390" y="443"/>
                  </a:lnTo>
                  <a:lnTo>
                    <a:pt x="390" y="443"/>
                  </a:lnTo>
                  <a:lnTo>
                    <a:pt x="394" y="445"/>
                  </a:lnTo>
                  <a:lnTo>
                    <a:pt x="394" y="445"/>
                  </a:lnTo>
                  <a:lnTo>
                    <a:pt x="396" y="445"/>
                  </a:lnTo>
                  <a:lnTo>
                    <a:pt x="398" y="445"/>
                  </a:lnTo>
                  <a:lnTo>
                    <a:pt x="398" y="445"/>
                  </a:lnTo>
                  <a:lnTo>
                    <a:pt x="402" y="447"/>
                  </a:lnTo>
                  <a:lnTo>
                    <a:pt x="402" y="447"/>
                  </a:lnTo>
                  <a:lnTo>
                    <a:pt x="402" y="447"/>
                  </a:lnTo>
                  <a:lnTo>
                    <a:pt x="404" y="445"/>
                  </a:lnTo>
                  <a:lnTo>
                    <a:pt x="404" y="443"/>
                  </a:lnTo>
                  <a:lnTo>
                    <a:pt x="404" y="443"/>
                  </a:lnTo>
                  <a:lnTo>
                    <a:pt x="404" y="441"/>
                  </a:lnTo>
                  <a:lnTo>
                    <a:pt x="406" y="441"/>
                  </a:lnTo>
                  <a:lnTo>
                    <a:pt x="406" y="443"/>
                  </a:lnTo>
                  <a:lnTo>
                    <a:pt x="406" y="443"/>
                  </a:lnTo>
                  <a:lnTo>
                    <a:pt x="408" y="443"/>
                  </a:lnTo>
                  <a:lnTo>
                    <a:pt x="408" y="445"/>
                  </a:lnTo>
                  <a:lnTo>
                    <a:pt x="408" y="445"/>
                  </a:lnTo>
                  <a:lnTo>
                    <a:pt x="410" y="445"/>
                  </a:lnTo>
                  <a:lnTo>
                    <a:pt x="410" y="445"/>
                  </a:lnTo>
                  <a:lnTo>
                    <a:pt x="410" y="445"/>
                  </a:lnTo>
                  <a:lnTo>
                    <a:pt x="412" y="447"/>
                  </a:lnTo>
                  <a:lnTo>
                    <a:pt x="414" y="447"/>
                  </a:lnTo>
                  <a:lnTo>
                    <a:pt x="414" y="449"/>
                  </a:lnTo>
                  <a:lnTo>
                    <a:pt x="414" y="451"/>
                  </a:lnTo>
                  <a:lnTo>
                    <a:pt x="416" y="451"/>
                  </a:lnTo>
                  <a:lnTo>
                    <a:pt x="418" y="457"/>
                  </a:lnTo>
                  <a:lnTo>
                    <a:pt x="418" y="459"/>
                  </a:lnTo>
                  <a:lnTo>
                    <a:pt x="420" y="459"/>
                  </a:lnTo>
                  <a:lnTo>
                    <a:pt x="420" y="459"/>
                  </a:lnTo>
                  <a:lnTo>
                    <a:pt x="420" y="459"/>
                  </a:lnTo>
                  <a:lnTo>
                    <a:pt x="420" y="457"/>
                  </a:lnTo>
                  <a:lnTo>
                    <a:pt x="422" y="457"/>
                  </a:lnTo>
                  <a:lnTo>
                    <a:pt x="422" y="457"/>
                  </a:lnTo>
                  <a:lnTo>
                    <a:pt x="424" y="459"/>
                  </a:lnTo>
                  <a:lnTo>
                    <a:pt x="424" y="459"/>
                  </a:lnTo>
                  <a:lnTo>
                    <a:pt x="426" y="461"/>
                  </a:lnTo>
                  <a:lnTo>
                    <a:pt x="426" y="465"/>
                  </a:lnTo>
                  <a:lnTo>
                    <a:pt x="426" y="465"/>
                  </a:lnTo>
                  <a:lnTo>
                    <a:pt x="428" y="469"/>
                  </a:lnTo>
                  <a:lnTo>
                    <a:pt x="428" y="471"/>
                  </a:lnTo>
                  <a:lnTo>
                    <a:pt x="428" y="473"/>
                  </a:lnTo>
                  <a:lnTo>
                    <a:pt x="428" y="475"/>
                  </a:lnTo>
                  <a:lnTo>
                    <a:pt x="430" y="477"/>
                  </a:lnTo>
                  <a:lnTo>
                    <a:pt x="430" y="479"/>
                  </a:lnTo>
                  <a:lnTo>
                    <a:pt x="430" y="481"/>
                  </a:lnTo>
                  <a:lnTo>
                    <a:pt x="430" y="483"/>
                  </a:lnTo>
                  <a:lnTo>
                    <a:pt x="430" y="485"/>
                  </a:lnTo>
                  <a:lnTo>
                    <a:pt x="428" y="485"/>
                  </a:lnTo>
                  <a:lnTo>
                    <a:pt x="428" y="485"/>
                  </a:lnTo>
                  <a:lnTo>
                    <a:pt x="430" y="487"/>
                  </a:lnTo>
                  <a:lnTo>
                    <a:pt x="430" y="489"/>
                  </a:lnTo>
                  <a:lnTo>
                    <a:pt x="430" y="489"/>
                  </a:lnTo>
                  <a:lnTo>
                    <a:pt x="430" y="489"/>
                  </a:lnTo>
                  <a:lnTo>
                    <a:pt x="430" y="489"/>
                  </a:lnTo>
                  <a:lnTo>
                    <a:pt x="428" y="491"/>
                  </a:lnTo>
                  <a:lnTo>
                    <a:pt x="428" y="493"/>
                  </a:lnTo>
                  <a:lnTo>
                    <a:pt x="426" y="495"/>
                  </a:lnTo>
                  <a:lnTo>
                    <a:pt x="426" y="495"/>
                  </a:lnTo>
                  <a:lnTo>
                    <a:pt x="424" y="495"/>
                  </a:lnTo>
                  <a:lnTo>
                    <a:pt x="424" y="495"/>
                  </a:lnTo>
                  <a:lnTo>
                    <a:pt x="424" y="497"/>
                  </a:lnTo>
                  <a:lnTo>
                    <a:pt x="422" y="499"/>
                  </a:lnTo>
                  <a:lnTo>
                    <a:pt x="422" y="499"/>
                  </a:lnTo>
                  <a:lnTo>
                    <a:pt x="422" y="501"/>
                  </a:lnTo>
                  <a:lnTo>
                    <a:pt x="422" y="501"/>
                  </a:lnTo>
                  <a:lnTo>
                    <a:pt x="420" y="501"/>
                  </a:lnTo>
                  <a:lnTo>
                    <a:pt x="420" y="501"/>
                  </a:lnTo>
                  <a:lnTo>
                    <a:pt x="418" y="505"/>
                  </a:lnTo>
                  <a:lnTo>
                    <a:pt x="418" y="505"/>
                  </a:lnTo>
                  <a:lnTo>
                    <a:pt x="420" y="507"/>
                  </a:lnTo>
                  <a:lnTo>
                    <a:pt x="420" y="507"/>
                  </a:lnTo>
                  <a:lnTo>
                    <a:pt x="418" y="507"/>
                  </a:lnTo>
                  <a:lnTo>
                    <a:pt x="418" y="509"/>
                  </a:lnTo>
                  <a:lnTo>
                    <a:pt x="416" y="511"/>
                  </a:lnTo>
                  <a:lnTo>
                    <a:pt x="418" y="513"/>
                  </a:lnTo>
                  <a:lnTo>
                    <a:pt x="418" y="515"/>
                  </a:lnTo>
                  <a:lnTo>
                    <a:pt x="418" y="515"/>
                  </a:lnTo>
                  <a:lnTo>
                    <a:pt x="420" y="515"/>
                  </a:lnTo>
                  <a:lnTo>
                    <a:pt x="420" y="517"/>
                  </a:lnTo>
                  <a:lnTo>
                    <a:pt x="420" y="519"/>
                  </a:lnTo>
                  <a:lnTo>
                    <a:pt x="420" y="521"/>
                  </a:lnTo>
                  <a:lnTo>
                    <a:pt x="420" y="523"/>
                  </a:lnTo>
                  <a:lnTo>
                    <a:pt x="420" y="525"/>
                  </a:lnTo>
                  <a:lnTo>
                    <a:pt x="420" y="525"/>
                  </a:lnTo>
                  <a:lnTo>
                    <a:pt x="422" y="525"/>
                  </a:lnTo>
                  <a:lnTo>
                    <a:pt x="422" y="523"/>
                  </a:lnTo>
                  <a:lnTo>
                    <a:pt x="424" y="523"/>
                  </a:lnTo>
                  <a:lnTo>
                    <a:pt x="426" y="521"/>
                  </a:lnTo>
                  <a:lnTo>
                    <a:pt x="428" y="521"/>
                  </a:lnTo>
                  <a:lnTo>
                    <a:pt x="432" y="521"/>
                  </a:lnTo>
                  <a:lnTo>
                    <a:pt x="434" y="521"/>
                  </a:lnTo>
                  <a:lnTo>
                    <a:pt x="434" y="521"/>
                  </a:lnTo>
                  <a:lnTo>
                    <a:pt x="434" y="521"/>
                  </a:lnTo>
                  <a:lnTo>
                    <a:pt x="438" y="521"/>
                  </a:lnTo>
                  <a:lnTo>
                    <a:pt x="438" y="521"/>
                  </a:lnTo>
                  <a:lnTo>
                    <a:pt x="438" y="521"/>
                  </a:lnTo>
                  <a:lnTo>
                    <a:pt x="438" y="521"/>
                  </a:lnTo>
                  <a:lnTo>
                    <a:pt x="436" y="523"/>
                  </a:lnTo>
                  <a:lnTo>
                    <a:pt x="436" y="525"/>
                  </a:lnTo>
                  <a:lnTo>
                    <a:pt x="436" y="525"/>
                  </a:lnTo>
                  <a:lnTo>
                    <a:pt x="438" y="527"/>
                  </a:lnTo>
                  <a:lnTo>
                    <a:pt x="438" y="527"/>
                  </a:lnTo>
                  <a:lnTo>
                    <a:pt x="440" y="529"/>
                  </a:lnTo>
                  <a:lnTo>
                    <a:pt x="440" y="531"/>
                  </a:lnTo>
                  <a:lnTo>
                    <a:pt x="440" y="531"/>
                  </a:lnTo>
                  <a:lnTo>
                    <a:pt x="440" y="533"/>
                  </a:lnTo>
                  <a:lnTo>
                    <a:pt x="442" y="533"/>
                  </a:lnTo>
                  <a:lnTo>
                    <a:pt x="442" y="535"/>
                  </a:lnTo>
                  <a:lnTo>
                    <a:pt x="442" y="537"/>
                  </a:lnTo>
                  <a:lnTo>
                    <a:pt x="444" y="539"/>
                  </a:lnTo>
                  <a:lnTo>
                    <a:pt x="448" y="539"/>
                  </a:lnTo>
                  <a:lnTo>
                    <a:pt x="448" y="539"/>
                  </a:lnTo>
                  <a:lnTo>
                    <a:pt x="450" y="539"/>
                  </a:lnTo>
                  <a:lnTo>
                    <a:pt x="450" y="539"/>
                  </a:lnTo>
                  <a:lnTo>
                    <a:pt x="452" y="541"/>
                  </a:lnTo>
                  <a:lnTo>
                    <a:pt x="452" y="541"/>
                  </a:lnTo>
                  <a:lnTo>
                    <a:pt x="452" y="541"/>
                  </a:lnTo>
                  <a:lnTo>
                    <a:pt x="450" y="543"/>
                  </a:lnTo>
                  <a:lnTo>
                    <a:pt x="450" y="545"/>
                  </a:lnTo>
                  <a:lnTo>
                    <a:pt x="450" y="547"/>
                  </a:lnTo>
                  <a:lnTo>
                    <a:pt x="450" y="549"/>
                  </a:lnTo>
                  <a:lnTo>
                    <a:pt x="450" y="551"/>
                  </a:lnTo>
                  <a:lnTo>
                    <a:pt x="448" y="553"/>
                  </a:lnTo>
                  <a:lnTo>
                    <a:pt x="448" y="555"/>
                  </a:lnTo>
                  <a:lnTo>
                    <a:pt x="448" y="555"/>
                  </a:lnTo>
                  <a:lnTo>
                    <a:pt x="450" y="555"/>
                  </a:lnTo>
                  <a:lnTo>
                    <a:pt x="450" y="557"/>
                  </a:lnTo>
                  <a:lnTo>
                    <a:pt x="450" y="557"/>
                  </a:lnTo>
                  <a:lnTo>
                    <a:pt x="452" y="557"/>
                  </a:lnTo>
                  <a:lnTo>
                    <a:pt x="456" y="557"/>
                  </a:lnTo>
                  <a:lnTo>
                    <a:pt x="460" y="557"/>
                  </a:lnTo>
                  <a:lnTo>
                    <a:pt x="460" y="557"/>
                  </a:lnTo>
                  <a:lnTo>
                    <a:pt x="462" y="559"/>
                  </a:lnTo>
                  <a:lnTo>
                    <a:pt x="462" y="559"/>
                  </a:lnTo>
                  <a:lnTo>
                    <a:pt x="462" y="561"/>
                  </a:lnTo>
                  <a:lnTo>
                    <a:pt x="462" y="563"/>
                  </a:lnTo>
                  <a:lnTo>
                    <a:pt x="462" y="563"/>
                  </a:lnTo>
                  <a:lnTo>
                    <a:pt x="464" y="563"/>
                  </a:lnTo>
                  <a:lnTo>
                    <a:pt x="464" y="565"/>
                  </a:lnTo>
                  <a:lnTo>
                    <a:pt x="464" y="565"/>
                  </a:lnTo>
                  <a:lnTo>
                    <a:pt x="464" y="567"/>
                  </a:lnTo>
                  <a:lnTo>
                    <a:pt x="464" y="567"/>
                  </a:lnTo>
                  <a:lnTo>
                    <a:pt x="466" y="567"/>
                  </a:lnTo>
                  <a:lnTo>
                    <a:pt x="466" y="567"/>
                  </a:lnTo>
                  <a:lnTo>
                    <a:pt x="468" y="567"/>
                  </a:lnTo>
                  <a:lnTo>
                    <a:pt x="470" y="567"/>
                  </a:lnTo>
                  <a:lnTo>
                    <a:pt x="472" y="567"/>
                  </a:lnTo>
                  <a:lnTo>
                    <a:pt x="472" y="567"/>
                  </a:lnTo>
                  <a:lnTo>
                    <a:pt x="474" y="567"/>
                  </a:lnTo>
                  <a:lnTo>
                    <a:pt x="476" y="565"/>
                  </a:lnTo>
                  <a:lnTo>
                    <a:pt x="478" y="563"/>
                  </a:lnTo>
                  <a:lnTo>
                    <a:pt x="480" y="563"/>
                  </a:lnTo>
                  <a:lnTo>
                    <a:pt x="480" y="563"/>
                  </a:lnTo>
                  <a:lnTo>
                    <a:pt x="480" y="563"/>
                  </a:lnTo>
                  <a:lnTo>
                    <a:pt x="480" y="563"/>
                  </a:lnTo>
                  <a:lnTo>
                    <a:pt x="480" y="565"/>
                  </a:lnTo>
                  <a:lnTo>
                    <a:pt x="480" y="565"/>
                  </a:lnTo>
                  <a:lnTo>
                    <a:pt x="482" y="567"/>
                  </a:lnTo>
                  <a:lnTo>
                    <a:pt x="482" y="569"/>
                  </a:lnTo>
                  <a:lnTo>
                    <a:pt x="482" y="569"/>
                  </a:lnTo>
                  <a:lnTo>
                    <a:pt x="482" y="569"/>
                  </a:lnTo>
                  <a:lnTo>
                    <a:pt x="482" y="571"/>
                  </a:lnTo>
                  <a:lnTo>
                    <a:pt x="482" y="573"/>
                  </a:lnTo>
                  <a:lnTo>
                    <a:pt x="484" y="573"/>
                  </a:lnTo>
                  <a:lnTo>
                    <a:pt x="484" y="573"/>
                  </a:lnTo>
                  <a:lnTo>
                    <a:pt x="486" y="571"/>
                  </a:lnTo>
                  <a:lnTo>
                    <a:pt x="488" y="571"/>
                  </a:lnTo>
                  <a:lnTo>
                    <a:pt x="488" y="573"/>
                  </a:lnTo>
                  <a:lnTo>
                    <a:pt x="488" y="573"/>
                  </a:lnTo>
                  <a:lnTo>
                    <a:pt x="490" y="573"/>
                  </a:lnTo>
                  <a:lnTo>
                    <a:pt x="490" y="573"/>
                  </a:lnTo>
                  <a:lnTo>
                    <a:pt x="490" y="573"/>
                  </a:lnTo>
                  <a:lnTo>
                    <a:pt x="493" y="573"/>
                  </a:lnTo>
                  <a:lnTo>
                    <a:pt x="493" y="573"/>
                  </a:lnTo>
                  <a:lnTo>
                    <a:pt x="493" y="571"/>
                  </a:lnTo>
                  <a:lnTo>
                    <a:pt x="490" y="571"/>
                  </a:lnTo>
                  <a:lnTo>
                    <a:pt x="490" y="571"/>
                  </a:lnTo>
                  <a:lnTo>
                    <a:pt x="490" y="569"/>
                  </a:lnTo>
                  <a:lnTo>
                    <a:pt x="490" y="567"/>
                  </a:lnTo>
                  <a:lnTo>
                    <a:pt x="490" y="565"/>
                  </a:lnTo>
                  <a:lnTo>
                    <a:pt x="490" y="563"/>
                  </a:lnTo>
                  <a:lnTo>
                    <a:pt x="490" y="561"/>
                  </a:lnTo>
                  <a:lnTo>
                    <a:pt x="488" y="561"/>
                  </a:lnTo>
                  <a:lnTo>
                    <a:pt x="486" y="559"/>
                  </a:lnTo>
                  <a:lnTo>
                    <a:pt x="486" y="557"/>
                  </a:lnTo>
                  <a:lnTo>
                    <a:pt x="486" y="557"/>
                  </a:lnTo>
                  <a:lnTo>
                    <a:pt x="486" y="555"/>
                  </a:lnTo>
                  <a:lnTo>
                    <a:pt x="486" y="555"/>
                  </a:lnTo>
                  <a:lnTo>
                    <a:pt x="484" y="553"/>
                  </a:lnTo>
                  <a:lnTo>
                    <a:pt x="486" y="553"/>
                  </a:lnTo>
                  <a:lnTo>
                    <a:pt x="486" y="553"/>
                  </a:lnTo>
                  <a:lnTo>
                    <a:pt x="486" y="551"/>
                  </a:lnTo>
                  <a:lnTo>
                    <a:pt x="486" y="549"/>
                  </a:lnTo>
                  <a:lnTo>
                    <a:pt x="488" y="549"/>
                  </a:lnTo>
                  <a:lnTo>
                    <a:pt x="488" y="549"/>
                  </a:lnTo>
                  <a:lnTo>
                    <a:pt x="488" y="549"/>
                  </a:lnTo>
                  <a:lnTo>
                    <a:pt x="490" y="551"/>
                  </a:lnTo>
                  <a:lnTo>
                    <a:pt x="490" y="551"/>
                  </a:lnTo>
                  <a:lnTo>
                    <a:pt x="493" y="551"/>
                  </a:lnTo>
                  <a:lnTo>
                    <a:pt x="495" y="551"/>
                  </a:lnTo>
                  <a:lnTo>
                    <a:pt x="495" y="551"/>
                  </a:lnTo>
                  <a:lnTo>
                    <a:pt x="495" y="551"/>
                  </a:lnTo>
                  <a:lnTo>
                    <a:pt x="497" y="549"/>
                  </a:lnTo>
                  <a:lnTo>
                    <a:pt x="497" y="549"/>
                  </a:lnTo>
                  <a:lnTo>
                    <a:pt x="497" y="547"/>
                  </a:lnTo>
                  <a:lnTo>
                    <a:pt x="499" y="545"/>
                  </a:lnTo>
                  <a:lnTo>
                    <a:pt x="499" y="545"/>
                  </a:lnTo>
                  <a:lnTo>
                    <a:pt x="499" y="545"/>
                  </a:lnTo>
                  <a:lnTo>
                    <a:pt x="499" y="545"/>
                  </a:lnTo>
                  <a:lnTo>
                    <a:pt x="501" y="545"/>
                  </a:lnTo>
                  <a:lnTo>
                    <a:pt x="503" y="547"/>
                  </a:lnTo>
                  <a:lnTo>
                    <a:pt x="505" y="547"/>
                  </a:lnTo>
                  <a:lnTo>
                    <a:pt x="505" y="549"/>
                  </a:lnTo>
                  <a:lnTo>
                    <a:pt x="507" y="549"/>
                  </a:lnTo>
                  <a:lnTo>
                    <a:pt x="507" y="551"/>
                  </a:lnTo>
                  <a:lnTo>
                    <a:pt x="509" y="551"/>
                  </a:lnTo>
                  <a:lnTo>
                    <a:pt x="509" y="549"/>
                  </a:lnTo>
                  <a:lnTo>
                    <a:pt x="509" y="549"/>
                  </a:lnTo>
                  <a:lnTo>
                    <a:pt x="509" y="547"/>
                  </a:lnTo>
                  <a:lnTo>
                    <a:pt x="511" y="547"/>
                  </a:lnTo>
                  <a:lnTo>
                    <a:pt x="511" y="545"/>
                  </a:lnTo>
                  <a:lnTo>
                    <a:pt x="511" y="545"/>
                  </a:lnTo>
                  <a:lnTo>
                    <a:pt x="513" y="545"/>
                  </a:lnTo>
                  <a:lnTo>
                    <a:pt x="513" y="545"/>
                  </a:lnTo>
                  <a:lnTo>
                    <a:pt x="515" y="547"/>
                  </a:lnTo>
                  <a:lnTo>
                    <a:pt x="515" y="547"/>
                  </a:lnTo>
                  <a:lnTo>
                    <a:pt x="515" y="547"/>
                  </a:lnTo>
                  <a:lnTo>
                    <a:pt x="517" y="545"/>
                  </a:lnTo>
                  <a:lnTo>
                    <a:pt x="517" y="545"/>
                  </a:lnTo>
                  <a:lnTo>
                    <a:pt x="517" y="545"/>
                  </a:lnTo>
                  <a:lnTo>
                    <a:pt x="521" y="549"/>
                  </a:lnTo>
                  <a:lnTo>
                    <a:pt x="523" y="549"/>
                  </a:lnTo>
                  <a:lnTo>
                    <a:pt x="523" y="549"/>
                  </a:lnTo>
                  <a:lnTo>
                    <a:pt x="523" y="547"/>
                  </a:lnTo>
                  <a:lnTo>
                    <a:pt x="523" y="547"/>
                  </a:lnTo>
                  <a:lnTo>
                    <a:pt x="523" y="545"/>
                  </a:lnTo>
                  <a:lnTo>
                    <a:pt x="525" y="543"/>
                  </a:lnTo>
                  <a:lnTo>
                    <a:pt x="525" y="543"/>
                  </a:lnTo>
                  <a:lnTo>
                    <a:pt x="527" y="545"/>
                  </a:lnTo>
                  <a:lnTo>
                    <a:pt x="527" y="545"/>
                  </a:lnTo>
                  <a:lnTo>
                    <a:pt x="529" y="545"/>
                  </a:lnTo>
                  <a:lnTo>
                    <a:pt x="531" y="543"/>
                  </a:lnTo>
                  <a:lnTo>
                    <a:pt x="531" y="543"/>
                  </a:lnTo>
                  <a:lnTo>
                    <a:pt x="533" y="543"/>
                  </a:lnTo>
                  <a:lnTo>
                    <a:pt x="533" y="543"/>
                  </a:lnTo>
                  <a:lnTo>
                    <a:pt x="533" y="543"/>
                  </a:lnTo>
                  <a:lnTo>
                    <a:pt x="535" y="541"/>
                  </a:lnTo>
                  <a:lnTo>
                    <a:pt x="535" y="541"/>
                  </a:lnTo>
                  <a:lnTo>
                    <a:pt x="535" y="539"/>
                  </a:lnTo>
                  <a:lnTo>
                    <a:pt x="535" y="537"/>
                  </a:lnTo>
                  <a:lnTo>
                    <a:pt x="535" y="537"/>
                  </a:lnTo>
                  <a:lnTo>
                    <a:pt x="537" y="537"/>
                  </a:lnTo>
                  <a:lnTo>
                    <a:pt x="539" y="535"/>
                  </a:lnTo>
                  <a:lnTo>
                    <a:pt x="541" y="535"/>
                  </a:lnTo>
                  <a:lnTo>
                    <a:pt x="541" y="535"/>
                  </a:lnTo>
                  <a:lnTo>
                    <a:pt x="541" y="535"/>
                  </a:lnTo>
                  <a:lnTo>
                    <a:pt x="543" y="537"/>
                  </a:lnTo>
                  <a:lnTo>
                    <a:pt x="545" y="537"/>
                  </a:lnTo>
                  <a:lnTo>
                    <a:pt x="545" y="539"/>
                  </a:lnTo>
                  <a:lnTo>
                    <a:pt x="545" y="539"/>
                  </a:lnTo>
                  <a:lnTo>
                    <a:pt x="547" y="539"/>
                  </a:lnTo>
                  <a:lnTo>
                    <a:pt x="549" y="541"/>
                  </a:lnTo>
                  <a:lnTo>
                    <a:pt x="551" y="541"/>
                  </a:lnTo>
                  <a:lnTo>
                    <a:pt x="551" y="541"/>
                  </a:lnTo>
                  <a:lnTo>
                    <a:pt x="553" y="541"/>
                  </a:lnTo>
                  <a:lnTo>
                    <a:pt x="553" y="541"/>
                  </a:lnTo>
                  <a:lnTo>
                    <a:pt x="553" y="541"/>
                  </a:lnTo>
                  <a:lnTo>
                    <a:pt x="555" y="541"/>
                  </a:lnTo>
                  <a:lnTo>
                    <a:pt x="555" y="541"/>
                  </a:lnTo>
                  <a:lnTo>
                    <a:pt x="557" y="543"/>
                  </a:lnTo>
                  <a:lnTo>
                    <a:pt x="557" y="543"/>
                  </a:lnTo>
                  <a:lnTo>
                    <a:pt x="559" y="543"/>
                  </a:lnTo>
                  <a:lnTo>
                    <a:pt x="561" y="543"/>
                  </a:lnTo>
                  <a:lnTo>
                    <a:pt x="561" y="543"/>
                  </a:lnTo>
                  <a:lnTo>
                    <a:pt x="563" y="543"/>
                  </a:lnTo>
                  <a:lnTo>
                    <a:pt x="565" y="545"/>
                  </a:lnTo>
                  <a:lnTo>
                    <a:pt x="565" y="545"/>
                  </a:lnTo>
                  <a:lnTo>
                    <a:pt x="565" y="547"/>
                  </a:lnTo>
                  <a:lnTo>
                    <a:pt x="563" y="547"/>
                  </a:lnTo>
                  <a:lnTo>
                    <a:pt x="563" y="547"/>
                  </a:lnTo>
                  <a:lnTo>
                    <a:pt x="563" y="549"/>
                  </a:lnTo>
                  <a:lnTo>
                    <a:pt x="563" y="551"/>
                  </a:lnTo>
                  <a:lnTo>
                    <a:pt x="563" y="553"/>
                  </a:lnTo>
                  <a:lnTo>
                    <a:pt x="563" y="553"/>
                  </a:lnTo>
                  <a:lnTo>
                    <a:pt x="565" y="553"/>
                  </a:lnTo>
                  <a:lnTo>
                    <a:pt x="565" y="553"/>
                  </a:lnTo>
                  <a:lnTo>
                    <a:pt x="565" y="555"/>
                  </a:lnTo>
                  <a:lnTo>
                    <a:pt x="565" y="557"/>
                  </a:lnTo>
                  <a:lnTo>
                    <a:pt x="565" y="559"/>
                  </a:lnTo>
                  <a:lnTo>
                    <a:pt x="567" y="559"/>
                  </a:lnTo>
                  <a:lnTo>
                    <a:pt x="567" y="559"/>
                  </a:lnTo>
                  <a:lnTo>
                    <a:pt x="567" y="559"/>
                  </a:lnTo>
                  <a:lnTo>
                    <a:pt x="569" y="559"/>
                  </a:lnTo>
                  <a:lnTo>
                    <a:pt x="571" y="559"/>
                  </a:lnTo>
                  <a:lnTo>
                    <a:pt x="571" y="559"/>
                  </a:lnTo>
                  <a:lnTo>
                    <a:pt x="571" y="561"/>
                  </a:lnTo>
                  <a:lnTo>
                    <a:pt x="571" y="561"/>
                  </a:lnTo>
                  <a:lnTo>
                    <a:pt x="573" y="561"/>
                  </a:lnTo>
                  <a:lnTo>
                    <a:pt x="575" y="563"/>
                  </a:lnTo>
                  <a:lnTo>
                    <a:pt x="575" y="563"/>
                  </a:lnTo>
                  <a:lnTo>
                    <a:pt x="577" y="565"/>
                  </a:lnTo>
                  <a:lnTo>
                    <a:pt x="579" y="565"/>
                  </a:lnTo>
                  <a:lnTo>
                    <a:pt x="579" y="565"/>
                  </a:lnTo>
                  <a:lnTo>
                    <a:pt x="581" y="565"/>
                  </a:lnTo>
                  <a:lnTo>
                    <a:pt x="583" y="565"/>
                  </a:lnTo>
                  <a:lnTo>
                    <a:pt x="585" y="565"/>
                  </a:lnTo>
                  <a:lnTo>
                    <a:pt x="587" y="567"/>
                  </a:lnTo>
                  <a:lnTo>
                    <a:pt x="587" y="567"/>
                  </a:lnTo>
                  <a:lnTo>
                    <a:pt x="589" y="567"/>
                  </a:lnTo>
                  <a:lnTo>
                    <a:pt x="589" y="565"/>
                  </a:lnTo>
                  <a:lnTo>
                    <a:pt x="591" y="567"/>
                  </a:lnTo>
                  <a:lnTo>
                    <a:pt x="593" y="565"/>
                  </a:lnTo>
                  <a:lnTo>
                    <a:pt x="593" y="563"/>
                  </a:lnTo>
                  <a:lnTo>
                    <a:pt x="593" y="563"/>
                  </a:lnTo>
                  <a:lnTo>
                    <a:pt x="593" y="563"/>
                  </a:lnTo>
                  <a:lnTo>
                    <a:pt x="595" y="565"/>
                  </a:lnTo>
                  <a:lnTo>
                    <a:pt x="595" y="565"/>
                  </a:lnTo>
                  <a:lnTo>
                    <a:pt x="595" y="565"/>
                  </a:lnTo>
                  <a:lnTo>
                    <a:pt x="595" y="563"/>
                  </a:lnTo>
                  <a:lnTo>
                    <a:pt x="595" y="561"/>
                  </a:lnTo>
                  <a:lnTo>
                    <a:pt x="595" y="559"/>
                  </a:lnTo>
                  <a:lnTo>
                    <a:pt x="595" y="559"/>
                  </a:lnTo>
                  <a:lnTo>
                    <a:pt x="597" y="561"/>
                  </a:lnTo>
                  <a:lnTo>
                    <a:pt x="597" y="561"/>
                  </a:lnTo>
                  <a:lnTo>
                    <a:pt x="597" y="563"/>
                  </a:lnTo>
                  <a:lnTo>
                    <a:pt x="597" y="563"/>
                  </a:lnTo>
                  <a:lnTo>
                    <a:pt x="599" y="565"/>
                  </a:lnTo>
                  <a:lnTo>
                    <a:pt x="599" y="565"/>
                  </a:lnTo>
                  <a:lnTo>
                    <a:pt x="601" y="565"/>
                  </a:lnTo>
                  <a:lnTo>
                    <a:pt x="601" y="565"/>
                  </a:lnTo>
                  <a:lnTo>
                    <a:pt x="603" y="565"/>
                  </a:lnTo>
                  <a:lnTo>
                    <a:pt x="605" y="565"/>
                  </a:lnTo>
                  <a:lnTo>
                    <a:pt x="605" y="567"/>
                  </a:lnTo>
                  <a:lnTo>
                    <a:pt x="605" y="567"/>
                  </a:lnTo>
                  <a:lnTo>
                    <a:pt x="605" y="569"/>
                  </a:lnTo>
                  <a:lnTo>
                    <a:pt x="605" y="569"/>
                  </a:lnTo>
                  <a:lnTo>
                    <a:pt x="607" y="569"/>
                  </a:lnTo>
                  <a:lnTo>
                    <a:pt x="609" y="567"/>
                  </a:lnTo>
                  <a:lnTo>
                    <a:pt x="611" y="567"/>
                  </a:lnTo>
                  <a:lnTo>
                    <a:pt x="611" y="567"/>
                  </a:lnTo>
                  <a:lnTo>
                    <a:pt x="611" y="563"/>
                  </a:lnTo>
                  <a:lnTo>
                    <a:pt x="611" y="563"/>
                  </a:lnTo>
                  <a:lnTo>
                    <a:pt x="611" y="565"/>
                  </a:lnTo>
                  <a:lnTo>
                    <a:pt x="613" y="567"/>
                  </a:lnTo>
                  <a:lnTo>
                    <a:pt x="615" y="567"/>
                  </a:lnTo>
                  <a:lnTo>
                    <a:pt x="615" y="567"/>
                  </a:lnTo>
                  <a:lnTo>
                    <a:pt x="617" y="567"/>
                  </a:lnTo>
                  <a:lnTo>
                    <a:pt x="617" y="567"/>
                  </a:lnTo>
                  <a:lnTo>
                    <a:pt x="617" y="569"/>
                  </a:lnTo>
                  <a:lnTo>
                    <a:pt x="615" y="571"/>
                  </a:lnTo>
                  <a:lnTo>
                    <a:pt x="615" y="571"/>
                  </a:lnTo>
                  <a:lnTo>
                    <a:pt x="615" y="573"/>
                  </a:lnTo>
                  <a:lnTo>
                    <a:pt x="615" y="575"/>
                  </a:lnTo>
                  <a:lnTo>
                    <a:pt x="615" y="577"/>
                  </a:lnTo>
                  <a:lnTo>
                    <a:pt x="615" y="579"/>
                  </a:lnTo>
                  <a:lnTo>
                    <a:pt x="617" y="579"/>
                  </a:lnTo>
                  <a:lnTo>
                    <a:pt x="617" y="579"/>
                  </a:lnTo>
                  <a:lnTo>
                    <a:pt x="617" y="581"/>
                  </a:lnTo>
                  <a:lnTo>
                    <a:pt x="617" y="583"/>
                  </a:lnTo>
                  <a:lnTo>
                    <a:pt x="619" y="585"/>
                  </a:lnTo>
                  <a:lnTo>
                    <a:pt x="621" y="585"/>
                  </a:lnTo>
                  <a:lnTo>
                    <a:pt x="621" y="585"/>
                  </a:lnTo>
                  <a:lnTo>
                    <a:pt x="621" y="587"/>
                  </a:lnTo>
                  <a:lnTo>
                    <a:pt x="621" y="587"/>
                  </a:lnTo>
                  <a:lnTo>
                    <a:pt x="619" y="587"/>
                  </a:lnTo>
                  <a:lnTo>
                    <a:pt x="619" y="587"/>
                  </a:lnTo>
                  <a:lnTo>
                    <a:pt x="621" y="589"/>
                  </a:lnTo>
                  <a:lnTo>
                    <a:pt x="623" y="589"/>
                  </a:lnTo>
                  <a:lnTo>
                    <a:pt x="627" y="589"/>
                  </a:lnTo>
                  <a:lnTo>
                    <a:pt x="629" y="587"/>
                  </a:lnTo>
                  <a:lnTo>
                    <a:pt x="629" y="587"/>
                  </a:lnTo>
                  <a:lnTo>
                    <a:pt x="629" y="585"/>
                  </a:lnTo>
                  <a:lnTo>
                    <a:pt x="629" y="585"/>
                  </a:lnTo>
                  <a:lnTo>
                    <a:pt x="625" y="581"/>
                  </a:lnTo>
                  <a:lnTo>
                    <a:pt x="625" y="581"/>
                  </a:lnTo>
                  <a:lnTo>
                    <a:pt x="627" y="581"/>
                  </a:lnTo>
                  <a:lnTo>
                    <a:pt x="627" y="579"/>
                  </a:lnTo>
                  <a:lnTo>
                    <a:pt x="627" y="579"/>
                  </a:lnTo>
                  <a:lnTo>
                    <a:pt x="623" y="579"/>
                  </a:lnTo>
                  <a:lnTo>
                    <a:pt x="623" y="577"/>
                  </a:lnTo>
                  <a:lnTo>
                    <a:pt x="623" y="575"/>
                  </a:lnTo>
                  <a:lnTo>
                    <a:pt x="625" y="573"/>
                  </a:lnTo>
                  <a:lnTo>
                    <a:pt x="625" y="573"/>
                  </a:lnTo>
                  <a:lnTo>
                    <a:pt x="625" y="571"/>
                  </a:lnTo>
                  <a:lnTo>
                    <a:pt x="625" y="571"/>
                  </a:lnTo>
                  <a:lnTo>
                    <a:pt x="625" y="571"/>
                  </a:lnTo>
                  <a:lnTo>
                    <a:pt x="627" y="571"/>
                  </a:lnTo>
                  <a:lnTo>
                    <a:pt x="627" y="573"/>
                  </a:lnTo>
                  <a:lnTo>
                    <a:pt x="629" y="573"/>
                  </a:lnTo>
                  <a:lnTo>
                    <a:pt x="629" y="571"/>
                  </a:lnTo>
                  <a:lnTo>
                    <a:pt x="631" y="569"/>
                  </a:lnTo>
                  <a:lnTo>
                    <a:pt x="633" y="569"/>
                  </a:lnTo>
                  <a:lnTo>
                    <a:pt x="635" y="569"/>
                  </a:lnTo>
                  <a:lnTo>
                    <a:pt x="635" y="567"/>
                  </a:lnTo>
                  <a:lnTo>
                    <a:pt x="635" y="567"/>
                  </a:lnTo>
                  <a:lnTo>
                    <a:pt x="635" y="567"/>
                  </a:lnTo>
                  <a:lnTo>
                    <a:pt x="637" y="567"/>
                  </a:lnTo>
                  <a:lnTo>
                    <a:pt x="637" y="567"/>
                  </a:lnTo>
                  <a:lnTo>
                    <a:pt x="639" y="567"/>
                  </a:lnTo>
                  <a:lnTo>
                    <a:pt x="641" y="567"/>
                  </a:lnTo>
                  <a:lnTo>
                    <a:pt x="643" y="567"/>
                  </a:lnTo>
                  <a:lnTo>
                    <a:pt x="645" y="565"/>
                  </a:lnTo>
                  <a:lnTo>
                    <a:pt x="645" y="565"/>
                  </a:lnTo>
                  <a:lnTo>
                    <a:pt x="645" y="563"/>
                  </a:lnTo>
                  <a:lnTo>
                    <a:pt x="647" y="563"/>
                  </a:lnTo>
                  <a:lnTo>
                    <a:pt x="647" y="563"/>
                  </a:lnTo>
                  <a:lnTo>
                    <a:pt x="647" y="563"/>
                  </a:lnTo>
                  <a:lnTo>
                    <a:pt x="647" y="561"/>
                  </a:lnTo>
                  <a:lnTo>
                    <a:pt x="649" y="561"/>
                  </a:lnTo>
                  <a:lnTo>
                    <a:pt x="651" y="561"/>
                  </a:lnTo>
                  <a:lnTo>
                    <a:pt x="651" y="563"/>
                  </a:lnTo>
                  <a:lnTo>
                    <a:pt x="653" y="563"/>
                  </a:lnTo>
                  <a:lnTo>
                    <a:pt x="655" y="563"/>
                  </a:lnTo>
                  <a:lnTo>
                    <a:pt x="655" y="561"/>
                  </a:lnTo>
                  <a:lnTo>
                    <a:pt x="655" y="559"/>
                  </a:lnTo>
                  <a:lnTo>
                    <a:pt x="653" y="559"/>
                  </a:lnTo>
                  <a:lnTo>
                    <a:pt x="655" y="559"/>
                  </a:lnTo>
                  <a:lnTo>
                    <a:pt x="655" y="559"/>
                  </a:lnTo>
                  <a:lnTo>
                    <a:pt x="655" y="559"/>
                  </a:lnTo>
                  <a:lnTo>
                    <a:pt x="655" y="561"/>
                  </a:lnTo>
                  <a:lnTo>
                    <a:pt x="657" y="561"/>
                  </a:lnTo>
                  <a:lnTo>
                    <a:pt x="657" y="563"/>
                  </a:lnTo>
                  <a:lnTo>
                    <a:pt x="659" y="561"/>
                  </a:lnTo>
                  <a:lnTo>
                    <a:pt x="659" y="561"/>
                  </a:lnTo>
                  <a:lnTo>
                    <a:pt x="659" y="559"/>
                  </a:lnTo>
                  <a:lnTo>
                    <a:pt x="661" y="559"/>
                  </a:lnTo>
                  <a:lnTo>
                    <a:pt x="663" y="561"/>
                  </a:lnTo>
                  <a:lnTo>
                    <a:pt x="663" y="559"/>
                  </a:lnTo>
                  <a:lnTo>
                    <a:pt x="663" y="559"/>
                  </a:lnTo>
                  <a:lnTo>
                    <a:pt x="663" y="557"/>
                  </a:lnTo>
                  <a:lnTo>
                    <a:pt x="665" y="555"/>
                  </a:lnTo>
                  <a:lnTo>
                    <a:pt x="665" y="557"/>
                  </a:lnTo>
                  <a:lnTo>
                    <a:pt x="667" y="557"/>
                  </a:lnTo>
                  <a:lnTo>
                    <a:pt x="669" y="555"/>
                  </a:lnTo>
                  <a:lnTo>
                    <a:pt x="669" y="555"/>
                  </a:lnTo>
                  <a:lnTo>
                    <a:pt x="669" y="555"/>
                  </a:lnTo>
                  <a:lnTo>
                    <a:pt x="671" y="555"/>
                  </a:lnTo>
                  <a:lnTo>
                    <a:pt x="671" y="555"/>
                  </a:lnTo>
                  <a:lnTo>
                    <a:pt x="671" y="555"/>
                  </a:lnTo>
                  <a:lnTo>
                    <a:pt x="671" y="553"/>
                  </a:lnTo>
                  <a:lnTo>
                    <a:pt x="671" y="553"/>
                  </a:lnTo>
                  <a:lnTo>
                    <a:pt x="671" y="555"/>
                  </a:lnTo>
                  <a:lnTo>
                    <a:pt x="671" y="555"/>
                  </a:lnTo>
                  <a:lnTo>
                    <a:pt x="671" y="553"/>
                  </a:lnTo>
                  <a:lnTo>
                    <a:pt x="671" y="551"/>
                  </a:lnTo>
                  <a:lnTo>
                    <a:pt x="671" y="551"/>
                  </a:lnTo>
                  <a:lnTo>
                    <a:pt x="671" y="547"/>
                  </a:lnTo>
                  <a:lnTo>
                    <a:pt x="669" y="545"/>
                  </a:lnTo>
                  <a:lnTo>
                    <a:pt x="669" y="545"/>
                  </a:lnTo>
                  <a:lnTo>
                    <a:pt x="669" y="545"/>
                  </a:lnTo>
                  <a:lnTo>
                    <a:pt x="667" y="543"/>
                  </a:lnTo>
                  <a:lnTo>
                    <a:pt x="667" y="543"/>
                  </a:lnTo>
                  <a:lnTo>
                    <a:pt x="667" y="541"/>
                  </a:lnTo>
                  <a:lnTo>
                    <a:pt x="667" y="541"/>
                  </a:lnTo>
                  <a:lnTo>
                    <a:pt x="667" y="541"/>
                  </a:lnTo>
                  <a:lnTo>
                    <a:pt x="667" y="539"/>
                  </a:lnTo>
                  <a:lnTo>
                    <a:pt x="669" y="539"/>
                  </a:lnTo>
                  <a:lnTo>
                    <a:pt x="669" y="539"/>
                  </a:lnTo>
                  <a:lnTo>
                    <a:pt x="669" y="539"/>
                  </a:lnTo>
                  <a:lnTo>
                    <a:pt x="669" y="541"/>
                  </a:lnTo>
                  <a:lnTo>
                    <a:pt x="671" y="541"/>
                  </a:lnTo>
                  <a:lnTo>
                    <a:pt x="671" y="543"/>
                  </a:lnTo>
                  <a:lnTo>
                    <a:pt x="671" y="543"/>
                  </a:lnTo>
                  <a:lnTo>
                    <a:pt x="673" y="545"/>
                  </a:lnTo>
                  <a:lnTo>
                    <a:pt x="675" y="547"/>
                  </a:lnTo>
                  <a:lnTo>
                    <a:pt x="677" y="549"/>
                  </a:lnTo>
                  <a:lnTo>
                    <a:pt x="677" y="549"/>
                  </a:lnTo>
                  <a:lnTo>
                    <a:pt x="677" y="549"/>
                  </a:lnTo>
                  <a:lnTo>
                    <a:pt x="679" y="549"/>
                  </a:lnTo>
                  <a:lnTo>
                    <a:pt x="679" y="549"/>
                  </a:lnTo>
                  <a:lnTo>
                    <a:pt x="679" y="549"/>
                  </a:lnTo>
                  <a:lnTo>
                    <a:pt x="681" y="549"/>
                  </a:lnTo>
                  <a:lnTo>
                    <a:pt x="681" y="549"/>
                  </a:lnTo>
                  <a:lnTo>
                    <a:pt x="681" y="549"/>
                  </a:lnTo>
                  <a:lnTo>
                    <a:pt x="683" y="547"/>
                  </a:lnTo>
                  <a:lnTo>
                    <a:pt x="683" y="547"/>
                  </a:lnTo>
                  <a:lnTo>
                    <a:pt x="685" y="549"/>
                  </a:lnTo>
                  <a:lnTo>
                    <a:pt x="687" y="549"/>
                  </a:lnTo>
                  <a:lnTo>
                    <a:pt x="685" y="547"/>
                  </a:lnTo>
                  <a:lnTo>
                    <a:pt x="687" y="547"/>
                  </a:lnTo>
                  <a:lnTo>
                    <a:pt x="687" y="545"/>
                  </a:lnTo>
                  <a:lnTo>
                    <a:pt x="687" y="545"/>
                  </a:lnTo>
                  <a:lnTo>
                    <a:pt x="687" y="545"/>
                  </a:lnTo>
                  <a:lnTo>
                    <a:pt x="689" y="547"/>
                  </a:lnTo>
                  <a:lnTo>
                    <a:pt x="691" y="547"/>
                  </a:lnTo>
                  <a:lnTo>
                    <a:pt x="691" y="547"/>
                  </a:lnTo>
                  <a:lnTo>
                    <a:pt x="691" y="547"/>
                  </a:lnTo>
                  <a:lnTo>
                    <a:pt x="693" y="545"/>
                  </a:lnTo>
                  <a:lnTo>
                    <a:pt x="693" y="545"/>
                  </a:lnTo>
                  <a:lnTo>
                    <a:pt x="695" y="543"/>
                  </a:lnTo>
                  <a:lnTo>
                    <a:pt x="697" y="545"/>
                  </a:lnTo>
                  <a:lnTo>
                    <a:pt x="699" y="545"/>
                  </a:lnTo>
                  <a:lnTo>
                    <a:pt x="701" y="545"/>
                  </a:lnTo>
                  <a:lnTo>
                    <a:pt x="701" y="545"/>
                  </a:lnTo>
                  <a:lnTo>
                    <a:pt x="701" y="543"/>
                  </a:lnTo>
                  <a:lnTo>
                    <a:pt x="701" y="543"/>
                  </a:lnTo>
                  <a:lnTo>
                    <a:pt x="703" y="543"/>
                  </a:lnTo>
                  <a:lnTo>
                    <a:pt x="705" y="543"/>
                  </a:lnTo>
                  <a:lnTo>
                    <a:pt x="709" y="543"/>
                  </a:lnTo>
                  <a:lnTo>
                    <a:pt x="709" y="543"/>
                  </a:lnTo>
                  <a:lnTo>
                    <a:pt x="711" y="541"/>
                  </a:lnTo>
                  <a:lnTo>
                    <a:pt x="711" y="541"/>
                  </a:lnTo>
                  <a:lnTo>
                    <a:pt x="711" y="541"/>
                  </a:lnTo>
                  <a:lnTo>
                    <a:pt x="713" y="541"/>
                  </a:lnTo>
                  <a:lnTo>
                    <a:pt x="715" y="541"/>
                  </a:lnTo>
                  <a:lnTo>
                    <a:pt x="715" y="541"/>
                  </a:lnTo>
                  <a:lnTo>
                    <a:pt x="715" y="537"/>
                  </a:lnTo>
                  <a:lnTo>
                    <a:pt x="715" y="537"/>
                  </a:lnTo>
                  <a:lnTo>
                    <a:pt x="717" y="537"/>
                  </a:lnTo>
                  <a:lnTo>
                    <a:pt x="717" y="535"/>
                  </a:lnTo>
                  <a:lnTo>
                    <a:pt x="717" y="535"/>
                  </a:lnTo>
                  <a:lnTo>
                    <a:pt x="715" y="535"/>
                  </a:lnTo>
                  <a:lnTo>
                    <a:pt x="717" y="533"/>
                  </a:lnTo>
                  <a:lnTo>
                    <a:pt x="717" y="533"/>
                  </a:lnTo>
                  <a:lnTo>
                    <a:pt x="719" y="533"/>
                  </a:lnTo>
                  <a:lnTo>
                    <a:pt x="719" y="529"/>
                  </a:lnTo>
                  <a:lnTo>
                    <a:pt x="721" y="529"/>
                  </a:lnTo>
                  <a:lnTo>
                    <a:pt x="721" y="531"/>
                  </a:lnTo>
                  <a:lnTo>
                    <a:pt x="723" y="529"/>
                  </a:lnTo>
                  <a:lnTo>
                    <a:pt x="723" y="529"/>
                  </a:lnTo>
                  <a:lnTo>
                    <a:pt x="725" y="527"/>
                  </a:lnTo>
                  <a:lnTo>
                    <a:pt x="725" y="527"/>
                  </a:lnTo>
                  <a:lnTo>
                    <a:pt x="725" y="529"/>
                  </a:lnTo>
                  <a:lnTo>
                    <a:pt x="727" y="529"/>
                  </a:lnTo>
                  <a:lnTo>
                    <a:pt x="727" y="529"/>
                  </a:lnTo>
                  <a:lnTo>
                    <a:pt x="727" y="527"/>
                  </a:lnTo>
                  <a:lnTo>
                    <a:pt x="727" y="527"/>
                  </a:lnTo>
                  <a:lnTo>
                    <a:pt x="727" y="527"/>
                  </a:lnTo>
                  <a:lnTo>
                    <a:pt x="727" y="525"/>
                  </a:lnTo>
                  <a:lnTo>
                    <a:pt x="729" y="525"/>
                  </a:lnTo>
                  <a:lnTo>
                    <a:pt x="729" y="525"/>
                  </a:lnTo>
                  <a:lnTo>
                    <a:pt x="729" y="523"/>
                  </a:lnTo>
                  <a:lnTo>
                    <a:pt x="731" y="523"/>
                  </a:lnTo>
                  <a:lnTo>
                    <a:pt x="733" y="523"/>
                  </a:lnTo>
                  <a:lnTo>
                    <a:pt x="733" y="521"/>
                  </a:lnTo>
                  <a:lnTo>
                    <a:pt x="735" y="519"/>
                  </a:lnTo>
                  <a:lnTo>
                    <a:pt x="735" y="517"/>
                  </a:lnTo>
                  <a:lnTo>
                    <a:pt x="733" y="515"/>
                  </a:lnTo>
                  <a:lnTo>
                    <a:pt x="731" y="515"/>
                  </a:lnTo>
                  <a:lnTo>
                    <a:pt x="731" y="515"/>
                  </a:lnTo>
                  <a:lnTo>
                    <a:pt x="731" y="515"/>
                  </a:lnTo>
                  <a:lnTo>
                    <a:pt x="731" y="513"/>
                  </a:lnTo>
                  <a:lnTo>
                    <a:pt x="731" y="515"/>
                  </a:lnTo>
                  <a:lnTo>
                    <a:pt x="733" y="513"/>
                  </a:lnTo>
                  <a:lnTo>
                    <a:pt x="733" y="513"/>
                  </a:lnTo>
                  <a:lnTo>
                    <a:pt x="733" y="511"/>
                  </a:lnTo>
                  <a:lnTo>
                    <a:pt x="735" y="511"/>
                  </a:lnTo>
                  <a:lnTo>
                    <a:pt x="737" y="513"/>
                  </a:lnTo>
                  <a:lnTo>
                    <a:pt x="739" y="511"/>
                  </a:lnTo>
                  <a:lnTo>
                    <a:pt x="741" y="513"/>
                  </a:lnTo>
                  <a:lnTo>
                    <a:pt x="743" y="511"/>
                  </a:lnTo>
                  <a:lnTo>
                    <a:pt x="743" y="509"/>
                  </a:lnTo>
                  <a:lnTo>
                    <a:pt x="743" y="509"/>
                  </a:lnTo>
                  <a:lnTo>
                    <a:pt x="741" y="509"/>
                  </a:lnTo>
                  <a:lnTo>
                    <a:pt x="741" y="507"/>
                  </a:lnTo>
                  <a:lnTo>
                    <a:pt x="743" y="507"/>
                  </a:lnTo>
                  <a:lnTo>
                    <a:pt x="745" y="507"/>
                  </a:lnTo>
                  <a:lnTo>
                    <a:pt x="745" y="505"/>
                  </a:lnTo>
                  <a:lnTo>
                    <a:pt x="745" y="505"/>
                  </a:lnTo>
                  <a:lnTo>
                    <a:pt x="745" y="503"/>
                  </a:lnTo>
                  <a:lnTo>
                    <a:pt x="745" y="501"/>
                  </a:lnTo>
                  <a:lnTo>
                    <a:pt x="745" y="501"/>
                  </a:lnTo>
                  <a:lnTo>
                    <a:pt x="749" y="501"/>
                  </a:lnTo>
                  <a:lnTo>
                    <a:pt x="749" y="501"/>
                  </a:lnTo>
                  <a:lnTo>
                    <a:pt x="749" y="499"/>
                  </a:lnTo>
                  <a:lnTo>
                    <a:pt x="747" y="499"/>
                  </a:lnTo>
                  <a:lnTo>
                    <a:pt x="747" y="497"/>
                  </a:lnTo>
                  <a:lnTo>
                    <a:pt x="747" y="497"/>
                  </a:lnTo>
                  <a:lnTo>
                    <a:pt x="749" y="497"/>
                  </a:lnTo>
                  <a:lnTo>
                    <a:pt x="751" y="497"/>
                  </a:lnTo>
                  <a:lnTo>
                    <a:pt x="751" y="497"/>
                  </a:lnTo>
                  <a:lnTo>
                    <a:pt x="753" y="497"/>
                  </a:lnTo>
                  <a:lnTo>
                    <a:pt x="755" y="499"/>
                  </a:lnTo>
                  <a:lnTo>
                    <a:pt x="755" y="497"/>
                  </a:lnTo>
                  <a:lnTo>
                    <a:pt x="755" y="497"/>
                  </a:lnTo>
                  <a:lnTo>
                    <a:pt x="753" y="495"/>
                  </a:lnTo>
                  <a:lnTo>
                    <a:pt x="753" y="493"/>
                  </a:lnTo>
                  <a:lnTo>
                    <a:pt x="753" y="489"/>
                  </a:lnTo>
                  <a:lnTo>
                    <a:pt x="753" y="489"/>
                  </a:lnTo>
                  <a:lnTo>
                    <a:pt x="753" y="487"/>
                  </a:lnTo>
                  <a:lnTo>
                    <a:pt x="751" y="487"/>
                  </a:lnTo>
                  <a:lnTo>
                    <a:pt x="749" y="487"/>
                  </a:lnTo>
                  <a:lnTo>
                    <a:pt x="747" y="487"/>
                  </a:lnTo>
                  <a:lnTo>
                    <a:pt x="747" y="487"/>
                  </a:lnTo>
                  <a:lnTo>
                    <a:pt x="745" y="485"/>
                  </a:lnTo>
                  <a:lnTo>
                    <a:pt x="745" y="485"/>
                  </a:lnTo>
                  <a:lnTo>
                    <a:pt x="747" y="485"/>
                  </a:lnTo>
                  <a:lnTo>
                    <a:pt x="749" y="485"/>
                  </a:lnTo>
                  <a:lnTo>
                    <a:pt x="749" y="485"/>
                  </a:lnTo>
                  <a:lnTo>
                    <a:pt x="751" y="485"/>
                  </a:lnTo>
                  <a:lnTo>
                    <a:pt x="753" y="483"/>
                  </a:lnTo>
                  <a:lnTo>
                    <a:pt x="753" y="481"/>
                  </a:lnTo>
                  <a:lnTo>
                    <a:pt x="755" y="481"/>
                  </a:lnTo>
                  <a:lnTo>
                    <a:pt x="755" y="481"/>
                  </a:lnTo>
                  <a:lnTo>
                    <a:pt x="753" y="479"/>
                  </a:lnTo>
                  <a:lnTo>
                    <a:pt x="753" y="479"/>
                  </a:lnTo>
                  <a:lnTo>
                    <a:pt x="753" y="477"/>
                  </a:lnTo>
                  <a:lnTo>
                    <a:pt x="751" y="475"/>
                  </a:lnTo>
                  <a:lnTo>
                    <a:pt x="749" y="475"/>
                  </a:lnTo>
                  <a:lnTo>
                    <a:pt x="749" y="475"/>
                  </a:lnTo>
                  <a:lnTo>
                    <a:pt x="749" y="473"/>
                  </a:lnTo>
                  <a:lnTo>
                    <a:pt x="749" y="473"/>
                  </a:lnTo>
                  <a:lnTo>
                    <a:pt x="749" y="473"/>
                  </a:lnTo>
                  <a:lnTo>
                    <a:pt x="751" y="473"/>
                  </a:lnTo>
                  <a:lnTo>
                    <a:pt x="751" y="473"/>
                  </a:lnTo>
                  <a:lnTo>
                    <a:pt x="751" y="471"/>
                  </a:lnTo>
                  <a:lnTo>
                    <a:pt x="751" y="471"/>
                  </a:lnTo>
                  <a:lnTo>
                    <a:pt x="751" y="473"/>
                  </a:lnTo>
                  <a:lnTo>
                    <a:pt x="753" y="473"/>
                  </a:lnTo>
                  <a:lnTo>
                    <a:pt x="753" y="475"/>
                  </a:lnTo>
                  <a:lnTo>
                    <a:pt x="753" y="475"/>
                  </a:lnTo>
                  <a:lnTo>
                    <a:pt x="753" y="475"/>
                  </a:lnTo>
                  <a:lnTo>
                    <a:pt x="755" y="477"/>
                  </a:lnTo>
                  <a:lnTo>
                    <a:pt x="755" y="475"/>
                  </a:lnTo>
                  <a:lnTo>
                    <a:pt x="757" y="475"/>
                  </a:lnTo>
                  <a:lnTo>
                    <a:pt x="757" y="473"/>
                  </a:lnTo>
                  <a:lnTo>
                    <a:pt x="757" y="471"/>
                  </a:lnTo>
                  <a:lnTo>
                    <a:pt x="757" y="467"/>
                  </a:lnTo>
                  <a:lnTo>
                    <a:pt x="759" y="467"/>
                  </a:lnTo>
                  <a:lnTo>
                    <a:pt x="759" y="465"/>
                  </a:lnTo>
                  <a:lnTo>
                    <a:pt x="761" y="463"/>
                  </a:lnTo>
                  <a:lnTo>
                    <a:pt x="761" y="461"/>
                  </a:lnTo>
                  <a:lnTo>
                    <a:pt x="761" y="461"/>
                  </a:lnTo>
                  <a:lnTo>
                    <a:pt x="761" y="459"/>
                  </a:lnTo>
                  <a:lnTo>
                    <a:pt x="761" y="457"/>
                  </a:lnTo>
                  <a:lnTo>
                    <a:pt x="761" y="457"/>
                  </a:lnTo>
                  <a:lnTo>
                    <a:pt x="761" y="455"/>
                  </a:lnTo>
                  <a:lnTo>
                    <a:pt x="763" y="453"/>
                  </a:lnTo>
                  <a:lnTo>
                    <a:pt x="763" y="453"/>
                  </a:lnTo>
                  <a:lnTo>
                    <a:pt x="761" y="451"/>
                  </a:lnTo>
                  <a:lnTo>
                    <a:pt x="761" y="451"/>
                  </a:lnTo>
                  <a:lnTo>
                    <a:pt x="761" y="451"/>
                  </a:lnTo>
                  <a:lnTo>
                    <a:pt x="763" y="451"/>
                  </a:lnTo>
                  <a:lnTo>
                    <a:pt x="763" y="451"/>
                  </a:lnTo>
                  <a:lnTo>
                    <a:pt x="765" y="449"/>
                  </a:lnTo>
                  <a:lnTo>
                    <a:pt x="765" y="445"/>
                  </a:lnTo>
                  <a:lnTo>
                    <a:pt x="765" y="445"/>
                  </a:lnTo>
                  <a:lnTo>
                    <a:pt x="767" y="445"/>
                  </a:lnTo>
                  <a:lnTo>
                    <a:pt x="767" y="447"/>
                  </a:lnTo>
                  <a:lnTo>
                    <a:pt x="769" y="447"/>
                  </a:lnTo>
                  <a:lnTo>
                    <a:pt x="771" y="445"/>
                  </a:lnTo>
                  <a:lnTo>
                    <a:pt x="773" y="445"/>
                  </a:lnTo>
                  <a:lnTo>
                    <a:pt x="771" y="445"/>
                  </a:lnTo>
                  <a:lnTo>
                    <a:pt x="771" y="441"/>
                  </a:lnTo>
                  <a:lnTo>
                    <a:pt x="769" y="439"/>
                  </a:lnTo>
                  <a:lnTo>
                    <a:pt x="769" y="439"/>
                  </a:lnTo>
                  <a:lnTo>
                    <a:pt x="771" y="437"/>
                  </a:lnTo>
                  <a:lnTo>
                    <a:pt x="771" y="437"/>
                  </a:lnTo>
                  <a:lnTo>
                    <a:pt x="771" y="435"/>
                  </a:lnTo>
                  <a:lnTo>
                    <a:pt x="769" y="435"/>
                  </a:lnTo>
                  <a:lnTo>
                    <a:pt x="769" y="435"/>
                  </a:lnTo>
                  <a:lnTo>
                    <a:pt x="771" y="435"/>
                  </a:lnTo>
                  <a:lnTo>
                    <a:pt x="769" y="433"/>
                  </a:lnTo>
                  <a:lnTo>
                    <a:pt x="767" y="431"/>
                  </a:lnTo>
                  <a:lnTo>
                    <a:pt x="765" y="431"/>
                  </a:lnTo>
                  <a:lnTo>
                    <a:pt x="767" y="429"/>
                  </a:lnTo>
                  <a:lnTo>
                    <a:pt x="767" y="429"/>
                  </a:lnTo>
                  <a:lnTo>
                    <a:pt x="769" y="429"/>
                  </a:lnTo>
                  <a:lnTo>
                    <a:pt x="769" y="429"/>
                  </a:lnTo>
                  <a:lnTo>
                    <a:pt x="771" y="429"/>
                  </a:lnTo>
                  <a:lnTo>
                    <a:pt x="773" y="431"/>
                  </a:lnTo>
                  <a:lnTo>
                    <a:pt x="773" y="431"/>
                  </a:lnTo>
                  <a:lnTo>
                    <a:pt x="771" y="425"/>
                  </a:lnTo>
                  <a:lnTo>
                    <a:pt x="771" y="423"/>
                  </a:lnTo>
                  <a:lnTo>
                    <a:pt x="769" y="421"/>
                  </a:lnTo>
                  <a:lnTo>
                    <a:pt x="769" y="423"/>
                  </a:lnTo>
                  <a:lnTo>
                    <a:pt x="767" y="425"/>
                  </a:lnTo>
                  <a:lnTo>
                    <a:pt x="765" y="425"/>
                  </a:lnTo>
                  <a:lnTo>
                    <a:pt x="765" y="423"/>
                  </a:lnTo>
                  <a:lnTo>
                    <a:pt x="767" y="423"/>
                  </a:lnTo>
                  <a:lnTo>
                    <a:pt x="769" y="419"/>
                  </a:lnTo>
                  <a:lnTo>
                    <a:pt x="771" y="417"/>
                  </a:lnTo>
                  <a:lnTo>
                    <a:pt x="771" y="417"/>
                  </a:lnTo>
                  <a:lnTo>
                    <a:pt x="769" y="417"/>
                  </a:lnTo>
                  <a:lnTo>
                    <a:pt x="767" y="417"/>
                  </a:lnTo>
                  <a:lnTo>
                    <a:pt x="765" y="415"/>
                  </a:lnTo>
                  <a:lnTo>
                    <a:pt x="759" y="411"/>
                  </a:lnTo>
                  <a:lnTo>
                    <a:pt x="759" y="411"/>
                  </a:lnTo>
                  <a:lnTo>
                    <a:pt x="757" y="409"/>
                  </a:lnTo>
                  <a:lnTo>
                    <a:pt x="755" y="409"/>
                  </a:lnTo>
                  <a:lnTo>
                    <a:pt x="753" y="413"/>
                  </a:lnTo>
                  <a:lnTo>
                    <a:pt x="749" y="413"/>
                  </a:lnTo>
                  <a:lnTo>
                    <a:pt x="745" y="409"/>
                  </a:lnTo>
                  <a:lnTo>
                    <a:pt x="743" y="411"/>
                  </a:lnTo>
                  <a:lnTo>
                    <a:pt x="741" y="411"/>
                  </a:lnTo>
                  <a:lnTo>
                    <a:pt x="741" y="411"/>
                  </a:lnTo>
                  <a:lnTo>
                    <a:pt x="741" y="411"/>
                  </a:lnTo>
                  <a:lnTo>
                    <a:pt x="741" y="411"/>
                  </a:lnTo>
                  <a:lnTo>
                    <a:pt x="745" y="409"/>
                  </a:lnTo>
                  <a:lnTo>
                    <a:pt x="747" y="409"/>
                  </a:lnTo>
                  <a:lnTo>
                    <a:pt x="749" y="409"/>
                  </a:lnTo>
                  <a:lnTo>
                    <a:pt x="751" y="409"/>
                  </a:lnTo>
                  <a:lnTo>
                    <a:pt x="751" y="407"/>
                  </a:lnTo>
                  <a:lnTo>
                    <a:pt x="751" y="405"/>
                  </a:lnTo>
                  <a:lnTo>
                    <a:pt x="755" y="403"/>
                  </a:lnTo>
                  <a:lnTo>
                    <a:pt x="757" y="401"/>
                  </a:lnTo>
                  <a:lnTo>
                    <a:pt x="757" y="401"/>
                  </a:lnTo>
                  <a:lnTo>
                    <a:pt x="761" y="399"/>
                  </a:lnTo>
                  <a:lnTo>
                    <a:pt x="761" y="399"/>
                  </a:lnTo>
                  <a:lnTo>
                    <a:pt x="763" y="399"/>
                  </a:lnTo>
                  <a:lnTo>
                    <a:pt x="761" y="397"/>
                  </a:lnTo>
                  <a:lnTo>
                    <a:pt x="761" y="395"/>
                  </a:lnTo>
                  <a:lnTo>
                    <a:pt x="757" y="391"/>
                  </a:lnTo>
                  <a:lnTo>
                    <a:pt x="751" y="389"/>
                  </a:lnTo>
                  <a:lnTo>
                    <a:pt x="749" y="387"/>
                  </a:lnTo>
                  <a:lnTo>
                    <a:pt x="745" y="385"/>
                  </a:lnTo>
                  <a:lnTo>
                    <a:pt x="743" y="385"/>
                  </a:lnTo>
                  <a:lnTo>
                    <a:pt x="741" y="383"/>
                  </a:lnTo>
                  <a:lnTo>
                    <a:pt x="741" y="381"/>
                  </a:lnTo>
                  <a:lnTo>
                    <a:pt x="739" y="381"/>
                  </a:lnTo>
                  <a:lnTo>
                    <a:pt x="735" y="379"/>
                  </a:lnTo>
                  <a:lnTo>
                    <a:pt x="733" y="381"/>
                  </a:lnTo>
                  <a:lnTo>
                    <a:pt x="731" y="381"/>
                  </a:lnTo>
                  <a:lnTo>
                    <a:pt x="729" y="381"/>
                  </a:lnTo>
                  <a:lnTo>
                    <a:pt x="729" y="381"/>
                  </a:lnTo>
                  <a:lnTo>
                    <a:pt x="729" y="381"/>
                  </a:lnTo>
                  <a:lnTo>
                    <a:pt x="731" y="381"/>
                  </a:lnTo>
                  <a:lnTo>
                    <a:pt x="735" y="377"/>
                  </a:lnTo>
                  <a:lnTo>
                    <a:pt x="737" y="379"/>
                  </a:lnTo>
                  <a:lnTo>
                    <a:pt x="741" y="379"/>
                  </a:lnTo>
                  <a:lnTo>
                    <a:pt x="743" y="383"/>
                  </a:lnTo>
                  <a:lnTo>
                    <a:pt x="747" y="383"/>
                  </a:lnTo>
                  <a:lnTo>
                    <a:pt x="749" y="383"/>
                  </a:lnTo>
                  <a:lnTo>
                    <a:pt x="749" y="383"/>
                  </a:lnTo>
                  <a:lnTo>
                    <a:pt x="755" y="385"/>
                  </a:lnTo>
                  <a:lnTo>
                    <a:pt x="757" y="385"/>
                  </a:lnTo>
                  <a:lnTo>
                    <a:pt x="759" y="385"/>
                  </a:lnTo>
                  <a:lnTo>
                    <a:pt x="757" y="383"/>
                  </a:lnTo>
                  <a:lnTo>
                    <a:pt x="757" y="381"/>
                  </a:lnTo>
                  <a:lnTo>
                    <a:pt x="755" y="379"/>
                  </a:lnTo>
                  <a:lnTo>
                    <a:pt x="753" y="379"/>
                  </a:lnTo>
                  <a:lnTo>
                    <a:pt x="751" y="377"/>
                  </a:lnTo>
                  <a:lnTo>
                    <a:pt x="749" y="377"/>
                  </a:lnTo>
                  <a:lnTo>
                    <a:pt x="749" y="377"/>
                  </a:lnTo>
                  <a:lnTo>
                    <a:pt x="747" y="373"/>
                  </a:lnTo>
                  <a:lnTo>
                    <a:pt x="745" y="373"/>
                  </a:lnTo>
                  <a:lnTo>
                    <a:pt x="745" y="371"/>
                  </a:lnTo>
                  <a:lnTo>
                    <a:pt x="739" y="369"/>
                  </a:lnTo>
                  <a:lnTo>
                    <a:pt x="737" y="369"/>
                  </a:lnTo>
                  <a:lnTo>
                    <a:pt x="737" y="367"/>
                  </a:lnTo>
                  <a:lnTo>
                    <a:pt x="737" y="365"/>
                  </a:lnTo>
                  <a:lnTo>
                    <a:pt x="735" y="361"/>
                  </a:lnTo>
                  <a:lnTo>
                    <a:pt x="731" y="357"/>
                  </a:lnTo>
                  <a:lnTo>
                    <a:pt x="729" y="353"/>
                  </a:lnTo>
                  <a:lnTo>
                    <a:pt x="725" y="351"/>
                  </a:lnTo>
                  <a:lnTo>
                    <a:pt x="725" y="349"/>
                  </a:lnTo>
                  <a:lnTo>
                    <a:pt x="723" y="347"/>
                  </a:lnTo>
                  <a:lnTo>
                    <a:pt x="719" y="341"/>
                  </a:lnTo>
                  <a:lnTo>
                    <a:pt x="719" y="339"/>
                  </a:lnTo>
                  <a:lnTo>
                    <a:pt x="717" y="339"/>
                  </a:lnTo>
                  <a:lnTo>
                    <a:pt x="713" y="337"/>
                  </a:lnTo>
                  <a:lnTo>
                    <a:pt x="709" y="335"/>
                  </a:lnTo>
                  <a:lnTo>
                    <a:pt x="707" y="333"/>
                  </a:lnTo>
                  <a:lnTo>
                    <a:pt x="703" y="331"/>
                  </a:lnTo>
                  <a:lnTo>
                    <a:pt x="701" y="331"/>
                  </a:lnTo>
                  <a:lnTo>
                    <a:pt x="699" y="331"/>
                  </a:lnTo>
                  <a:lnTo>
                    <a:pt x="699" y="329"/>
                  </a:lnTo>
                  <a:lnTo>
                    <a:pt x="697" y="325"/>
                  </a:lnTo>
                  <a:lnTo>
                    <a:pt x="699" y="325"/>
                  </a:lnTo>
                  <a:lnTo>
                    <a:pt x="699" y="321"/>
                  </a:lnTo>
                  <a:lnTo>
                    <a:pt x="701" y="319"/>
                  </a:lnTo>
                  <a:lnTo>
                    <a:pt x="701" y="317"/>
                  </a:lnTo>
                  <a:lnTo>
                    <a:pt x="701" y="315"/>
                  </a:lnTo>
                  <a:lnTo>
                    <a:pt x="703" y="315"/>
                  </a:lnTo>
                  <a:lnTo>
                    <a:pt x="703" y="315"/>
                  </a:lnTo>
                  <a:lnTo>
                    <a:pt x="703" y="313"/>
                  </a:lnTo>
                  <a:lnTo>
                    <a:pt x="705" y="313"/>
                  </a:lnTo>
                  <a:lnTo>
                    <a:pt x="705" y="311"/>
                  </a:lnTo>
                  <a:lnTo>
                    <a:pt x="705" y="311"/>
                  </a:lnTo>
                  <a:lnTo>
                    <a:pt x="707" y="309"/>
                  </a:lnTo>
                  <a:lnTo>
                    <a:pt x="707" y="309"/>
                  </a:lnTo>
                  <a:lnTo>
                    <a:pt x="707" y="307"/>
                  </a:lnTo>
                  <a:lnTo>
                    <a:pt x="705" y="307"/>
                  </a:lnTo>
                  <a:lnTo>
                    <a:pt x="703" y="305"/>
                  </a:lnTo>
                  <a:lnTo>
                    <a:pt x="703" y="305"/>
                  </a:lnTo>
                  <a:lnTo>
                    <a:pt x="705" y="305"/>
                  </a:lnTo>
                  <a:lnTo>
                    <a:pt x="705" y="303"/>
                  </a:lnTo>
                  <a:lnTo>
                    <a:pt x="707" y="303"/>
                  </a:lnTo>
                  <a:lnTo>
                    <a:pt x="707" y="305"/>
                  </a:lnTo>
                  <a:lnTo>
                    <a:pt x="707" y="305"/>
                  </a:lnTo>
                  <a:lnTo>
                    <a:pt x="707" y="307"/>
                  </a:lnTo>
                  <a:lnTo>
                    <a:pt x="709" y="307"/>
                  </a:lnTo>
                  <a:lnTo>
                    <a:pt x="709" y="305"/>
                  </a:lnTo>
                  <a:lnTo>
                    <a:pt x="711" y="305"/>
                  </a:lnTo>
                  <a:lnTo>
                    <a:pt x="711" y="305"/>
                  </a:lnTo>
                  <a:lnTo>
                    <a:pt x="711" y="301"/>
                  </a:lnTo>
                  <a:lnTo>
                    <a:pt x="711" y="301"/>
                  </a:lnTo>
                  <a:lnTo>
                    <a:pt x="711" y="299"/>
                  </a:lnTo>
                  <a:lnTo>
                    <a:pt x="713" y="301"/>
                  </a:lnTo>
                  <a:lnTo>
                    <a:pt x="713" y="299"/>
                  </a:lnTo>
                  <a:lnTo>
                    <a:pt x="713" y="299"/>
                  </a:lnTo>
                  <a:lnTo>
                    <a:pt x="713" y="299"/>
                  </a:lnTo>
                  <a:lnTo>
                    <a:pt x="711" y="297"/>
                  </a:lnTo>
                  <a:lnTo>
                    <a:pt x="711" y="297"/>
                  </a:lnTo>
                  <a:lnTo>
                    <a:pt x="711" y="297"/>
                  </a:lnTo>
                  <a:lnTo>
                    <a:pt x="713" y="297"/>
                  </a:lnTo>
                  <a:lnTo>
                    <a:pt x="715" y="297"/>
                  </a:lnTo>
                  <a:lnTo>
                    <a:pt x="715" y="295"/>
                  </a:lnTo>
                  <a:lnTo>
                    <a:pt x="719" y="295"/>
                  </a:lnTo>
                  <a:lnTo>
                    <a:pt x="721" y="293"/>
                  </a:lnTo>
                  <a:lnTo>
                    <a:pt x="725" y="291"/>
                  </a:lnTo>
                  <a:lnTo>
                    <a:pt x="727" y="291"/>
                  </a:lnTo>
                  <a:lnTo>
                    <a:pt x="729" y="291"/>
                  </a:lnTo>
                  <a:lnTo>
                    <a:pt x="729" y="291"/>
                  </a:lnTo>
                  <a:lnTo>
                    <a:pt x="729" y="291"/>
                  </a:lnTo>
                  <a:lnTo>
                    <a:pt x="731" y="293"/>
                  </a:lnTo>
                  <a:lnTo>
                    <a:pt x="731" y="293"/>
                  </a:lnTo>
                  <a:lnTo>
                    <a:pt x="731" y="293"/>
                  </a:lnTo>
                  <a:lnTo>
                    <a:pt x="733" y="291"/>
                  </a:lnTo>
                  <a:lnTo>
                    <a:pt x="733" y="291"/>
                  </a:lnTo>
                  <a:lnTo>
                    <a:pt x="733" y="288"/>
                  </a:lnTo>
                  <a:lnTo>
                    <a:pt x="733" y="288"/>
                  </a:lnTo>
                  <a:lnTo>
                    <a:pt x="731" y="288"/>
                  </a:lnTo>
                  <a:lnTo>
                    <a:pt x="733" y="286"/>
                  </a:lnTo>
                  <a:lnTo>
                    <a:pt x="733" y="286"/>
                  </a:lnTo>
                  <a:lnTo>
                    <a:pt x="731" y="282"/>
                  </a:lnTo>
                  <a:lnTo>
                    <a:pt x="733" y="282"/>
                  </a:lnTo>
                  <a:lnTo>
                    <a:pt x="731" y="280"/>
                  </a:lnTo>
                  <a:lnTo>
                    <a:pt x="729" y="282"/>
                  </a:lnTo>
                  <a:lnTo>
                    <a:pt x="727" y="282"/>
                  </a:lnTo>
                  <a:lnTo>
                    <a:pt x="725" y="280"/>
                  </a:lnTo>
                  <a:lnTo>
                    <a:pt x="723" y="280"/>
                  </a:lnTo>
                  <a:lnTo>
                    <a:pt x="723" y="280"/>
                  </a:lnTo>
                  <a:lnTo>
                    <a:pt x="723" y="280"/>
                  </a:lnTo>
                  <a:lnTo>
                    <a:pt x="721" y="280"/>
                  </a:lnTo>
                  <a:lnTo>
                    <a:pt x="719" y="280"/>
                  </a:lnTo>
                  <a:lnTo>
                    <a:pt x="717" y="280"/>
                  </a:lnTo>
                  <a:lnTo>
                    <a:pt x="715" y="280"/>
                  </a:lnTo>
                  <a:lnTo>
                    <a:pt x="713" y="278"/>
                  </a:lnTo>
                  <a:lnTo>
                    <a:pt x="709" y="278"/>
                  </a:lnTo>
                  <a:lnTo>
                    <a:pt x="707" y="276"/>
                  </a:lnTo>
                  <a:lnTo>
                    <a:pt x="701" y="274"/>
                  </a:lnTo>
                  <a:lnTo>
                    <a:pt x="697" y="276"/>
                  </a:lnTo>
                  <a:lnTo>
                    <a:pt x="695" y="276"/>
                  </a:lnTo>
                  <a:lnTo>
                    <a:pt x="695" y="276"/>
                  </a:lnTo>
                  <a:lnTo>
                    <a:pt x="695" y="276"/>
                  </a:lnTo>
                  <a:lnTo>
                    <a:pt x="697" y="278"/>
                  </a:lnTo>
                  <a:lnTo>
                    <a:pt x="695" y="280"/>
                  </a:lnTo>
                  <a:lnTo>
                    <a:pt x="691" y="282"/>
                  </a:lnTo>
                  <a:lnTo>
                    <a:pt x="693" y="284"/>
                  </a:lnTo>
                  <a:lnTo>
                    <a:pt x="693" y="284"/>
                  </a:lnTo>
                  <a:lnTo>
                    <a:pt x="691" y="286"/>
                  </a:lnTo>
                  <a:lnTo>
                    <a:pt x="687" y="286"/>
                  </a:lnTo>
                  <a:lnTo>
                    <a:pt x="685" y="286"/>
                  </a:lnTo>
                  <a:lnTo>
                    <a:pt x="681" y="286"/>
                  </a:lnTo>
                  <a:lnTo>
                    <a:pt x="679" y="284"/>
                  </a:lnTo>
                  <a:lnTo>
                    <a:pt x="679" y="282"/>
                  </a:lnTo>
                  <a:lnTo>
                    <a:pt x="677" y="280"/>
                  </a:lnTo>
                  <a:lnTo>
                    <a:pt x="677" y="278"/>
                  </a:lnTo>
                  <a:lnTo>
                    <a:pt x="677" y="276"/>
                  </a:lnTo>
                  <a:lnTo>
                    <a:pt x="677" y="276"/>
                  </a:lnTo>
                  <a:lnTo>
                    <a:pt x="677" y="276"/>
                  </a:lnTo>
                  <a:lnTo>
                    <a:pt x="677" y="274"/>
                  </a:lnTo>
                  <a:lnTo>
                    <a:pt x="677" y="274"/>
                  </a:lnTo>
                  <a:lnTo>
                    <a:pt x="675" y="272"/>
                  </a:lnTo>
                  <a:lnTo>
                    <a:pt x="673" y="270"/>
                  </a:lnTo>
                  <a:lnTo>
                    <a:pt x="671" y="268"/>
                  </a:lnTo>
                  <a:lnTo>
                    <a:pt x="669" y="268"/>
                  </a:lnTo>
                  <a:lnTo>
                    <a:pt x="667" y="268"/>
                  </a:lnTo>
                  <a:lnTo>
                    <a:pt x="659" y="268"/>
                  </a:lnTo>
                  <a:lnTo>
                    <a:pt x="653" y="264"/>
                  </a:lnTo>
                  <a:lnTo>
                    <a:pt x="651" y="262"/>
                  </a:lnTo>
                  <a:lnTo>
                    <a:pt x="649" y="260"/>
                  </a:lnTo>
                  <a:lnTo>
                    <a:pt x="647" y="258"/>
                  </a:lnTo>
                  <a:lnTo>
                    <a:pt x="647" y="256"/>
                  </a:lnTo>
                  <a:lnTo>
                    <a:pt x="647" y="250"/>
                  </a:lnTo>
                  <a:lnTo>
                    <a:pt x="649" y="250"/>
                  </a:lnTo>
                  <a:lnTo>
                    <a:pt x="651" y="248"/>
                  </a:lnTo>
                  <a:lnTo>
                    <a:pt x="653" y="250"/>
                  </a:lnTo>
                  <a:lnTo>
                    <a:pt x="655" y="252"/>
                  </a:lnTo>
                  <a:lnTo>
                    <a:pt x="659" y="250"/>
                  </a:lnTo>
                  <a:lnTo>
                    <a:pt x="659" y="250"/>
                  </a:lnTo>
                  <a:lnTo>
                    <a:pt x="661" y="250"/>
                  </a:lnTo>
                  <a:lnTo>
                    <a:pt x="663" y="250"/>
                  </a:lnTo>
                  <a:lnTo>
                    <a:pt x="665" y="250"/>
                  </a:lnTo>
                  <a:lnTo>
                    <a:pt x="665" y="250"/>
                  </a:lnTo>
                  <a:lnTo>
                    <a:pt x="665" y="248"/>
                  </a:lnTo>
                  <a:lnTo>
                    <a:pt x="667" y="246"/>
                  </a:lnTo>
                  <a:lnTo>
                    <a:pt x="667" y="242"/>
                  </a:lnTo>
                  <a:lnTo>
                    <a:pt x="667" y="240"/>
                  </a:lnTo>
                  <a:lnTo>
                    <a:pt x="667" y="240"/>
                  </a:lnTo>
                  <a:lnTo>
                    <a:pt x="669" y="236"/>
                  </a:lnTo>
                  <a:lnTo>
                    <a:pt x="671" y="234"/>
                  </a:lnTo>
                  <a:lnTo>
                    <a:pt x="677" y="232"/>
                  </a:lnTo>
                  <a:lnTo>
                    <a:pt x="679" y="232"/>
                  </a:lnTo>
                  <a:lnTo>
                    <a:pt x="679" y="226"/>
                  </a:lnTo>
                  <a:lnTo>
                    <a:pt x="681" y="224"/>
                  </a:lnTo>
                  <a:lnTo>
                    <a:pt x="681" y="224"/>
                  </a:lnTo>
                  <a:lnTo>
                    <a:pt x="681" y="222"/>
                  </a:lnTo>
                  <a:lnTo>
                    <a:pt x="683" y="222"/>
                  </a:lnTo>
                  <a:lnTo>
                    <a:pt x="683" y="220"/>
                  </a:lnTo>
                  <a:lnTo>
                    <a:pt x="689" y="220"/>
                  </a:lnTo>
                  <a:lnTo>
                    <a:pt x="689" y="222"/>
                  </a:lnTo>
                  <a:lnTo>
                    <a:pt x="691" y="222"/>
                  </a:lnTo>
                  <a:lnTo>
                    <a:pt x="691" y="220"/>
                  </a:lnTo>
                  <a:lnTo>
                    <a:pt x="691" y="220"/>
                  </a:lnTo>
                  <a:lnTo>
                    <a:pt x="691" y="218"/>
                  </a:lnTo>
                  <a:lnTo>
                    <a:pt x="693" y="222"/>
                  </a:lnTo>
                  <a:lnTo>
                    <a:pt x="699" y="224"/>
                  </a:lnTo>
                  <a:lnTo>
                    <a:pt x="701" y="226"/>
                  </a:lnTo>
                  <a:lnTo>
                    <a:pt x="701" y="226"/>
                  </a:lnTo>
                  <a:lnTo>
                    <a:pt x="703" y="228"/>
                  </a:lnTo>
                  <a:lnTo>
                    <a:pt x="703" y="230"/>
                  </a:lnTo>
                  <a:lnTo>
                    <a:pt x="703" y="230"/>
                  </a:lnTo>
                  <a:lnTo>
                    <a:pt x="701" y="234"/>
                  </a:lnTo>
                  <a:lnTo>
                    <a:pt x="701" y="236"/>
                  </a:lnTo>
                  <a:lnTo>
                    <a:pt x="699" y="236"/>
                  </a:lnTo>
                  <a:lnTo>
                    <a:pt x="697" y="238"/>
                  </a:lnTo>
                  <a:lnTo>
                    <a:pt x="697" y="238"/>
                  </a:lnTo>
                  <a:lnTo>
                    <a:pt x="697" y="240"/>
                  </a:lnTo>
                  <a:lnTo>
                    <a:pt x="699" y="242"/>
                  </a:lnTo>
                  <a:lnTo>
                    <a:pt x="697" y="242"/>
                  </a:lnTo>
                  <a:lnTo>
                    <a:pt x="697" y="242"/>
                  </a:lnTo>
                  <a:lnTo>
                    <a:pt x="695" y="242"/>
                  </a:lnTo>
                  <a:lnTo>
                    <a:pt x="695" y="244"/>
                  </a:lnTo>
                  <a:lnTo>
                    <a:pt x="697" y="244"/>
                  </a:lnTo>
                  <a:lnTo>
                    <a:pt x="697" y="246"/>
                  </a:lnTo>
                  <a:lnTo>
                    <a:pt x="699" y="246"/>
                  </a:lnTo>
                  <a:lnTo>
                    <a:pt x="701" y="246"/>
                  </a:lnTo>
                  <a:lnTo>
                    <a:pt x="705" y="246"/>
                  </a:lnTo>
                  <a:lnTo>
                    <a:pt x="705" y="246"/>
                  </a:lnTo>
                  <a:lnTo>
                    <a:pt x="705" y="246"/>
                  </a:lnTo>
                  <a:lnTo>
                    <a:pt x="703" y="248"/>
                  </a:lnTo>
                  <a:lnTo>
                    <a:pt x="703" y="248"/>
                  </a:lnTo>
                  <a:lnTo>
                    <a:pt x="705" y="250"/>
                  </a:lnTo>
                  <a:lnTo>
                    <a:pt x="701" y="254"/>
                  </a:lnTo>
                  <a:lnTo>
                    <a:pt x="699" y="254"/>
                  </a:lnTo>
                  <a:lnTo>
                    <a:pt x="699" y="254"/>
                  </a:lnTo>
                  <a:lnTo>
                    <a:pt x="699" y="256"/>
                  </a:lnTo>
                  <a:lnTo>
                    <a:pt x="701" y="258"/>
                  </a:lnTo>
                  <a:lnTo>
                    <a:pt x="701" y="258"/>
                  </a:lnTo>
                  <a:lnTo>
                    <a:pt x="701" y="256"/>
                  </a:lnTo>
                  <a:lnTo>
                    <a:pt x="703" y="256"/>
                  </a:lnTo>
                  <a:lnTo>
                    <a:pt x="705" y="256"/>
                  </a:lnTo>
                  <a:lnTo>
                    <a:pt x="707" y="254"/>
                  </a:lnTo>
                  <a:lnTo>
                    <a:pt x="707" y="254"/>
                  </a:lnTo>
                  <a:lnTo>
                    <a:pt x="705" y="254"/>
                  </a:lnTo>
                  <a:lnTo>
                    <a:pt x="705" y="252"/>
                  </a:lnTo>
                  <a:lnTo>
                    <a:pt x="707" y="252"/>
                  </a:lnTo>
                  <a:lnTo>
                    <a:pt x="707" y="252"/>
                  </a:lnTo>
                  <a:lnTo>
                    <a:pt x="709" y="252"/>
                  </a:lnTo>
                  <a:lnTo>
                    <a:pt x="709" y="252"/>
                  </a:lnTo>
                  <a:lnTo>
                    <a:pt x="709" y="252"/>
                  </a:lnTo>
                  <a:lnTo>
                    <a:pt x="711" y="250"/>
                  </a:lnTo>
                  <a:lnTo>
                    <a:pt x="711" y="250"/>
                  </a:lnTo>
                  <a:lnTo>
                    <a:pt x="711" y="248"/>
                  </a:lnTo>
                  <a:lnTo>
                    <a:pt x="713" y="246"/>
                  </a:lnTo>
                  <a:lnTo>
                    <a:pt x="717" y="242"/>
                  </a:lnTo>
                  <a:lnTo>
                    <a:pt x="719" y="242"/>
                  </a:lnTo>
                  <a:lnTo>
                    <a:pt x="721" y="240"/>
                  </a:lnTo>
                  <a:lnTo>
                    <a:pt x="723" y="240"/>
                  </a:lnTo>
                  <a:lnTo>
                    <a:pt x="723" y="240"/>
                  </a:lnTo>
                  <a:lnTo>
                    <a:pt x="725" y="238"/>
                  </a:lnTo>
                  <a:lnTo>
                    <a:pt x="727" y="238"/>
                  </a:lnTo>
                  <a:lnTo>
                    <a:pt x="727" y="238"/>
                  </a:lnTo>
                  <a:lnTo>
                    <a:pt x="727" y="238"/>
                  </a:lnTo>
                  <a:lnTo>
                    <a:pt x="727" y="236"/>
                  </a:lnTo>
                  <a:lnTo>
                    <a:pt x="729" y="238"/>
                  </a:lnTo>
                  <a:lnTo>
                    <a:pt x="735" y="238"/>
                  </a:lnTo>
                  <a:lnTo>
                    <a:pt x="737" y="236"/>
                  </a:lnTo>
                  <a:lnTo>
                    <a:pt x="737" y="236"/>
                  </a:lnTo>
                  <a:lnTo>
                    <a:pt x="737" y="236"/>
                  </a:lnTo>
                  <a:lnTo>
                    <a:pt x="737" y="234"/>
                  </a:lnTo>
                  <a:lnTo>
                    <a:pt x="737" y="232"/>
                  </a:lnTo>
                  <a:lnTo>
                    <a:pt x="739" y="230"/>
                  </a:lnTo>
                  <a:lnTo>
                    <a:pt x="739" y="230"/>
                  </a:lnTo>
                  <a:lnTo>
                    <a:pt x="741" y="228"/>
                  </a:lnTo>
                  <a:lnTo>
                    <a:pt x="741" y="228"/>
                  </a:lnTo>
                  <a:lnTo>
                    <a:pt x="743" y="228"/>
                  </a:lnTo>
                  <a:lnTo>
                    <a:pt x="743" y="228"/>
                  </a:lnTo>
                  <a:lnTo>
                    <a:pt x="743" y="226"/>
                  </a:lnTo>
                  <a:lnTo>
                    <a:pt x="743" y="226"/>
                  </a:lnTo>
                  <a:lnTo>
                    <a:pt x="743" y="226"/>
                  </a:lnTo>
                  <a:lnTo>
                    <a:pt x="745" y="224"/>
                  </a:lnTo>
                  <a:lnTo>
                    <a:pt x="747" y="224"/>
                  </a:lnTo>
                  <a:lnTo>
                    <a:pt x="747" y="222"/>
                  </a:lnTo>
                  <a:lnTo>
                    <a:pt x="749" y="222"/>
                  </a:lnTo>
                  <a:lnTo>
                    <a:pt x="749" y="222"/>
                  </a:lnTo>
                  <a:lnTo>
                    <a:pt x="749" y="222"/>
                  </a:lnTo>
                  <a:lnTo>
                    <a:pt x="749" y="222"/>
                  </a:lnTo>
                  <a:lnTo>
                    <a:pt x="749" y="220"/>
                  </a:lnTo>
                  <a:lnTo>
                    <a:pt x="749" y="220"/>
                  </a:lnTo>
                  <a:lnTo>
                    <a:pt x="751" y="220"/>
                  </a:lnTo>
                  <a:lnTo>
                    <a:pt x="753" y="220"/>
                  </a:lnTo>
                  <a:lnTo>
                    <a:pt x="753" y="218"/>
                  </a:lnTo>
                  <a:lnTo>
                    <a:pt x="753" y="218"/>
                  </a:lnTo>
                  <a:lnTo>
                    <a:pt x="753" y="218"/>
                  </a:lnTo>
                  <a:lnTo>
                    <a:pt x="755" y="216"/>
                  </a:lnTo>
                  <a:lnTo>
                    <a:pt x="755" y="214"/>
                  </a:lnTo>
                  <a:lnTo>
                    <a:pt x="755" y="212"/>
                  </a:lnTo>
                  <a:lnTo>
                    <a:pt x="755" y="212"/>
                  </a:lnTo>
                  <a:lnTo>
                    <a:pt x="755" y="212"/>
                  </a:lnTo>
                  <a:lnTo>
                    <a:pt x="755" y="212"/>
                  </a:lnTo>
                  <a:lnTo>
                    <a:pt x="755" y="210"/>
                  </a:lnTo>
                  <a:lnTo>
                    <a:pt x="755" y="208"/>
                  </a:lnTo>
                  <a:lnTo>
                    <a:pt x="755" y="208"/>
                  </a:lnTo>
                  <a:lnTo>
                    <a:pt x="755" y="206"/>
                  </a:lnTo>
                  <a:lnTo>
                    <a:pt x="755" y="206"/>
                  </a:lnTo>
                  <a:lnTo>
                    <a:pt x="757" y="206"/>
                  </a:lnTo>
                  <a:lnTo>
                    <a:pt x="757" y="206"/>
                  </a:lnTo>
                  <a:lnTo>
                    <a:pt x="757" y="206"/>
                  </a:lnTo>
                  <a:lnTo>
                    <a:pt x="757" y="204"/>
                  </a:lnTo>
                  <a:lnTo>
                    <a:pt x="759" y="206"/>
                  </a:lnTo>
                  <a:lnTo>
                    <a:pt x="759" y="206"/>
                  </a:lnTo>
                  <a:lnTo>
                    <a:pt x="761" y="206"/>
                  </a:lnTo>
                  <a:lnTo>
                    <a:pt x="761" y="208"/>
                  </a:lnTo>
                  <a:lnTo>
                    <a:pt x="763" y="208"/>
                  </a:lnTo>
                  <a:lnTo>
                    <a:pt x="763" y="208"/>
                  </a:lnTo>
                  <a:lnTo>
                    <a:pt x="765" y="210"/>
                  </a:lnTo>
                  <a:lnTo>
                    <a:pt x="765" y="210"/>
                  </a:lnTo>
                  <a:lnTo>
                    <a:pt x="769" y="210"/>
                  </a:lnTo>
                  <a:lnTo>
                    <a:pt x="769" y="210"/>
                  </a:lnTo>
                  <a:lnTo>
                    <a:pt x="771" y="210"/>
                  </a:lnTo>
                  <a:lnTo>
                    <a:pt x="773" y="210"/>
                  </a:lnTo>
                  <a:lnTo>
                    <a:pt x="775" y="210"/>
                  </a:lnTo>
                  <a:lnTo>
                    <a:pt x="777" y="210"/>
                  </a:lnTo>
                  <a:lnTo>
                    <a:pt x="777" y="212"/>
                  </a:lnTo>
                  <a:lnTo>
                    <a:pt x="779" y="212"/>
                  </a:lnTo>
                  <a:lnTo>
                    <a:pt x="779" y="212"/>
                  </a:lnTo>
                  <a:lnTo>
                    <a:pt x="779" y="210"/>
                  </a:lnTo>
                  <a:lnTo>
                    <a:pt x="779" y="210"/>
                  </a:lnTo>
                  <a:lnTo>
                    <a:pt x="779" y="208"/>
                  </a:lnTo>
                  <a:lnTo>
                    <a:pt x="779" y="208"/>
                  </a:lnTo>
                  <a:lnTo>
                    <a:pt x="779" y="208"/>
                  </a:lnTo>
                  <a:lnTo>
                    <a:pt x="777" y="206"/>
                  </a:lnTo>
                  <a:lnTo>
                    <a:pt x="775" y="206"/>
                  </a:lnTo>
                  <a:lnTo>
                    <a:pt x="775" y="204"/>
                  </a:lnTo>
                  <a:lnTo>
                    <a:pt x="773" y="204"/>
                  </a:lnTo>
                  <a:lnTo>
                    <a:pt x="773" y="202"/>
                  </a:lnTo>
                  <a:lnTo>
                    <a:pt x="773" y="202"/>
                  </a:lnTo>
                  <a:lnTo>
                    <a:pt x="773" y="202"/>
                  </a:lnTo>
                  <a:lnTo>
                    <a:pt x="773" y="200"/>
                  </a:lnTo>
                  <a:lnTo>
                    <a:pt x="775" y="200"/>
                  </a:lnTo>
                  <a:lnTo>
                    <a:pt x="777" y="200"/>
                  </a:lnTo>
                  <a:lnTo>
                    <a:pt x="781" y="200"/>
                  </a:lnTo>
                  <a:lnTo>
                    <a:pt x="783" y="200"/>
                  </a:lnTo>
                  <a:lnTo>
                    <a:pt x="783" y="200"/>
                  </a:lnTo>
                  <a:lnTo>
                    <a:pt x="785" y="200"/>
                  </a:lnTo>
                  <a:lnTo>
                    <a:pt x="785" y="200"/>
                  </a:lnTo>
                  <a:lnTo>
                    <a:pt x="785" y="198"/>
                  </a:lnTo>
                  <a:lnTo>
                    <a:pt x="787" y="198"/>
                  </a:lnTo>
                  <a:lnTo>
                    <a:pt x="787" y="198"/>
                  </a:lnTo>
                  <a:lnTo>
                    <a:pt x="787" y="196"/>
                  </a:lnTo>
                  <a:lnTo>
                    <a:pt x="787" y="196"/>
                  </a:lnTo>
                  <a:lnTo>
                    <a:pt x="787" y="194"/>
                  </a:lnTo>
                  <a:lnTo>
                    <a:pt x="787" y="194"/>
                  </a:lnTo>
                  <a:lnTo>
                    <a:pt x="787" y="194"/>
                  </a:lnTo>
                  <a:lnTo>
                    <a:pt x="789" y="194"/>
                  </a:lnTo>
                  <a:lnTo>
                    <a:pt x="789" y="194"/>
                  </a:lnTo>
                  <a:lnTo>
                    <a:pt x="791" y="194"/>
                  </a:lnTo>
                  <a:lnTo>
                    <a:pt x="791" y="194"/>
                  </a:lnTo>
                  <a:lnTo>
                    <a:pt x="791" y="194"/>
                  </a:lnTo>
                  <a:lnTo>
                    <a:pt x="791" y="194"/>
                  </a:lnTo>
                  <a:lnTo>
                    <a:pt x="791" y="194"/>
                  </a:lnTo>
                  <a:lnTo>
                    <a:pt x="791" y="192"/>
                  </a:lnTo>
                  <a:lnTo>
                    <a:pt x="791" y="190"/>
                  </a:lnTo>
                  <a:lnTo>
                    <a:pt x="791" y="188"/>
                  </a:lnTo>
                  <a:lnTo>
                    <a:pt x="789" y="188"/>
                  </a:lnTo>
                  <a:lnTo>
                    <a:pt x="789" y="186"/>
                  </a:lnTo>
                  <a:lnTo>
                    <a:pt x="789" y="184"/>
                  </a:lnTo>
                  <a:lnTo>
                    <a:pt x="789" y="184"/>
                  </a:lnTo>
                  <a:lnTo>
                    <a:pt x="791" y="184"/>
                  </a:lnTo>
                  <a:lnTo>
                    <a:pt x="791" y="184"/>
                  </a:lnTo>
                  <a:lnTo>
                    <a:pt x="791" y="184"/>
                  </a:lnTo>
                  <a:lnTo>
                    <a:pt x="793" y="184"/>
                  </a:lnTo>
                  <a:lnTo>
                    <a:pt x="793" y="184"/>
                  </a:lnTo>
                  <a:lnTo>
                    <a:pt x="793" y="186"/>
                  </a:lnTo>
                  <a:lnTo>
                    <a:pt x="795" y="186"/>
                  </a:lnTo>
                  <a:lnTo>
                    <a:pt x="795" y="186"/>
                  </a:lnTo>
                  <a:lnTo>
                    <a:pt x="797" y="188"/>
                  </a:lnTo>
                  <a:lnTo>
                    <a:pt x="799" y="190"/>
                  </a:lnTo>
                  <a:lnTo>
                    <a:pt x="799" y="190"/>
                  </a:lnTo>
                  <a:lnTo>
                    <a:pt x="801" y="190"/>
                  </a:lnTo>
                  <a:lnTo>
                    <a:pt x="803" y="192"/>
                  </a:lnTo>
                  <a:lnTo>
                    <a:pt x="803" y="192"/>
                  </a:lnTo>
                  <a:lnTo>
                    <a:pt x="803" y="192"/>
                  </a:lnTo>
                  <a:lnTo>
                    <a:pt x="803" y="190"/>
                  </a:lnTo>
                  <a:lnTo>
                    <a:pt x="801" y="190"/>
                  </a:lnTo>
                  <a:lnTo>
                    <a:pt x="801" y="190"/>
                  </a:lnTo>
                  <a:lnTo>
                    <a:pt x="799" y="188"/>
                  </a:lnTo>
                  <a:lnTo>
                    <a:pt x="799" y="188"/>
                  </a:lnTo>
                  <a:lnTo>
                    <a:pt x="799" y="188"/>
                  </a:lnTo>
                  <a:lnTo>
                    <a:pt x="801" y="188"/>
                  </a:lnTo>
                  <a:lnTo>
                    <a:pt x="801" y="188"/>
                  </a:lnTo>
                  <a:lnTo>
                    <a:pt x="803" y="186"/>
                  </a:lnTo>
                  <a:lnTo>
                    <a:pt x="803" y="186"/>
                  </a:lnTo>
                  <a:lnTo>
                    <a:pt x="805" y="186"/>
                  </a:lnTo>
                  <a:lnTo>
                    <a:pt x="805" y="186"/>
                  </a:lnTo>
                  <a:lnTo>
                    <a:pt x="807" y="186"/>
                  </a:lnTo>
                  <a:lnTo>
                    <a:pt x="807" y="186"/>
                  </a:lnTo>
                  <a:lnTo>
                    <a:pt x="807" y="184"/>
                  </a:lnTo>
                  <a:lnTo>
                    <a:pt x="807" y="184"/>
                  </a:lnTo>
                  <a:lnTo>
                    <a:pt x="807" y="182"/>
                  </a:lnTo>
                  <a:lnTo>
                    <a:pt x="807" y="182"/>
                  </a:lnTo>
                  <a:lnTo>
                    <a:pt x="807" y="182"/>
                  </a:lnTo>
                  <a:lnTo>
                    <a:pt x="805" y="180"/>
                  </a:lnTo>
                  <a:lnTo>
                    <a:pt x="805" y="178"/>
                  </a:lnTo>
                  <a:lnTo>
                    <a:pt x="805" y="178"/>
                  </a:lnTo>
                  <a:lnTo>
                    <a:pt x="805" y="176"/>
                  </a:lnTo>
                  <a:lnTo>
                    <a:pt x="805" y="176"/>
                  </a:lnTo>
                  <a:lnTo>
                    <a:pt x="803" y="176"/>
                  </a:lnTo>
                  <a:lnTo>
                    <a:pt x="803" y="176"/>
                  </a:lnTo>
                  <a:lnTo>
                    <a:pt x="803" y="174"/>
                  </a:lnTo>
                  <a:lnTo>
                    <a:pt x="801" y="172"/>
                  </a:lnTo>
                  <a:lnTo>
                    <a:pt x="801" y="172"/>
                  </a:lnTo>
                  <a:lnTo>
                    <a:pt x="799" y="166"/>
                  </a:lnTo>
                  <a:lnTo>
                    <a:pt x="799" y="166"/>
                  </a:lnTo>
                  <a:lnTo>
                    <a:pt x="793" y="158"/>
                  </a:lnTo>
                  <a:lnTo>
                    <a:pt x="791" y="156"/>
                  </a:lnTo>
                  <a:lnTo>
                    <a:pt x="789" y="156"/>
                  </a:lnTo>
                  <a:lnTo>
                    <a:pt x="787" y="154"/>
                  </a:lnTo>
                  <a:lnTo>
                    <a:pt x="787" y="152"/>
                  </a:lnTo>
                  <a:lnTo>
                    <a:pt x="787" y="152"/>
                  </a:lnTo>
                  <a:lnTo>
                    <a:pt x="787" y="152"/>
                  </a:lnTo>
                  <a:lnTo>
                    <a:pt x="787" y="150"/>
                  </a:lnTo>
                  <a:lnTo>
                    <a:pt x="789" y="150"/>
                  </a:lnTo>
                  <a:lnTo>
                    <a:pt x="789" y="150"/>
                  </a:lnTo>
                  <a:lnTo>
                    <a:pt x="791" y="150"/>
                  </a:lnTo>
                  <a:lnTo>
                    <a:pt x="793" y="148"/>
                  </a:lnTo>
                  <a:lnTo>
                    <a:pt x="793" y="146"/>
                  </a:lnTo>
                  <a:lnTo>
                    <a:pt x="793" y="146"/>
                  </a:lnTo>
                  <a:lnTo>
                    <a:pt x="793" y="144"/>
                  </a:lnTo>
                  <a:lnTo>
                    <a:pt x="793" y="144"/>
                  </a:lnTo>
                  <a:lnTo>
                    <a:pt x="793" y="142"/>
                  </a:lnTo>
                  <a:lnTo>
                    <a:pt x="793" y="142"/>
                  </a:lnTo>
                  <a:lnTo>
                    <a:pt x="795" y="144"/>
                  </a:lnTo>
                  <a:lnTo>
                    <a:pt x="797" y="144"/>
                  </a:lnTo>
                  <a:lnTo>
                    <a:pt x="799" y="144"/>
                  </a:lnTo>
                  <a:lnTo>
                    <a:pt x="799" y="144"/>
                  </a:lnTo>
                  <a:lnTo>
                    <a:pt x="803" y="146"/>
                  </a:lnTo>
                  <a:lnTo>
                    <a:pt x="805" y="146"/>
                  </a:lnTo>
                  <a:lnTo>
                    <a:pt x="807" y="146"/>
                  </a:lnTo>
                  <a:lnTo>
                    <a:pt x="809" y="146"/>
                  </a:lnTo>
                  <a:lnTo>
                    <a:pt x="811" y="146"/>
                  </a:lnTo>
                  <a:lnTo>
                    <a:pt x="811" y="148"/>
                  </a:lnTo>
                  <a:lnTo>
                    <a:pt x="813" y="148"/>
                  </a:lnTo>
                  <a:lnTo>
                    <a:pt x="813" y="146"/>
                  </a:lnTo>
                  <a:lnTo>
                    <a:pt x="813" y="146"/>
                  </a:lnTo>
                  <a:lnTo>
                    <a:pt x="813" y="14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19" name="Freeform 207"/>
            <p:cNvSpPr>
              <a:spLocks noEditPoints="1"/>
            </p:cNvSpPr>
            <p:nvPr/>
          </p:nvSpPr>
          <p:spPr bwMode="auto">
            <a:xfrm>
              <a:off x="1800" y="2390"/>
              <a:ext cx="821" cy="679"/>
            </a:xfrm>
            <a:custGeom>
              <a:avLst/>
              <a:gdLst>
                <a:gd name="T0" fmla="*/ 819 w 821"/>
                <a:gd name="T1" fmla="*/ 667 h 679"/>
                <a:gd name="T2" fmla="*/ 809 w 821"/>
                <a:gd name="T3" fmla="*/ 667 h 679"/>
                <a:gd name="T4" fmla="*/ 781 w 821"/>
                <a:gd name="T5" fmla="*/ 669 h 679"/>
                <a:gd name="T6" fmla="*/ 805 w 821"/>
                <a:gd name="T7" fmla="*/ 675 h 679"/>
                <a:gd name="T8" fmla="*/ 767 w 821"/>
                <a:gd name="T9" fmla="*/ 665 h 679"/>
                <a:gd name="T10" fmla="*/ 745 w 821"/>
                <a:gd name="T11" fmla="*/ 651 h 679"/>
                <a:gd name="T12" fmla="*/ 719 w 821"/>
                <a:gd name="T13" fmla="*/ 645 h 679"/>
                <a:gd name="T14" fmla="*/ 711 w 821"/>
                <a:gd name="T15" fmla="*/ 635 h 679"/>
                <a:gd name="T16" fmla="*/ 707 w 821"/>
                <a:gd name="T17" fmla="*/ 633 h 679"/>
                <a:gd name="T18" fmla="*/ 751 w 821"/>
                <a:gd name="T19" fmla="*/ 625 h 679"/>
                <a:gd name="T20" fmla="*/ 761 w 821"/>
                <a:gd name="T21" fmla="*/ 645 h 679"/>
                <a:gd name="T22" fmla="*/ 755 w 821"/>
                <a:gd name="T23" fmla="*/ 643 h 679"/>
                <a:gd name="T24" fmla="*/ 745 w 821"/>
                <a:gd name="T25" fmla="*/ 657 h 679"/>
                <a:gd name="T26" fmla="*/ 683 w 821"/>
                <a:gd name="T27" fmla="*/ 611 h 679"/>
                <a:gd name="T28" fmla="*/ 673 w 821"/>
                <a:gd name="T29" fmla="*/ 605 h 679"/>
                <a:gd name="T30" fmla="*/ 663 w 821"/>
                <a:gd name="T31" fmla="*/ 585 h 679"/>
                <a:gd name="T32" fmla="*/ 667 w 821"/>
                <a:gd name="T33" fmla="*/ 573 h 679"/>
                <a:gd name="T34" fmla="*/ 653 w 821"/>
                <a:gd name="T35" fmla="*/ 573 h 679"/>
                <a:gd name="T36" fmla="*/ 645 w 821"/>
                <a:gd name="T37" fmla="*/ 547 h 679"/>
                <a:gd name="T38" fmla="*/ 651 w 821"/>
                <a:gd name="T39" fmla="*/ 545 h 679"/>
                <a:gd name="T40" fmla="*/ 635 w 821"/>
                <a:gd name="T41" fmla="*/ 495 h 679"/>
                <a:gd name="T42" fmla="*/ 643 w 821"/>
                <a:gd name="T43" fmla="*/ 483 h 679"/>
                <a:gd name="T44" fmla="*/ 629 w 821"/>
                <a:gd name="T45" fmla="*/ 478 h 679"/>
                <a:gd name="T46" fmla="*/ 633 w 821"/>
                <a:gd name="T47" fmla="*/ 468 h 679"/>
                <a:gd name="T48" fmla="*/ 629 w 821"/>
                <a:gd name="T49" fmla="*/ 450 h 679"/>
                <a:gd name="T50" fmla="*/ 621 w 821"/>
                <a:gd name="T51" fmla="*/ 452 h 679"/>
                <a:gd name="T52" fmla="*/ 747 w 821"/>
                <a:gd name="T53" fmla="*/ 645 h 679"/>
                <a:gd name="T54" fmla="*/ 729 w 821"/>
                <a:gd name="T55" fmla="*/ 613 h 679"/>
                <a:gd name="T56" fmla="*/ 691 w 821"/>
                <a:gd name="T57" fmla="*/ 587 h 679"/>
                <a:gd name="T58" fmla="*/ 681 w 821"/>
                <a:gd name="T59" fmla="*/ 539 h 679"/>
                <a:gd name="T60" fmla="*/ 677 w 821"/>
                <a:gd name="T61" fmla="*/ 499 h 679"/>
                <a:gd name="T62" fmla="*/ 661 w 821"/>
                <a:gd name="T63" fmla="*/ 466 h 679"/>
                <a:gd name="T64" fmla="*/ 645 w 821"/>
                <a:gd name="T65" fmla="*/ 430 h 679"/>
                <a:gd name="T66" fmla="*/ 637 w 821"/>
                <a:gd name="T67" fmla="*/ 394 h 679"/>
                <a:gd name="T68" fmla="*/ 627 w 821"/>
                <a:gd name="T69" fmla="*/ 344 h 679"/>
                <a:gd name="T70" fmla="*/ 631 w 821"/>
                <a:gd name="T71" fmla="*/ 308 h 679"/>
                <a:gd name="T72" fmla="*/ 619 w 821"/>
                <a:gd name="T73" fmla="*/ 264 h 679"/>
                <a:gd name="T74" fmla="*/ 615 w 821"/>
                <a:gd name="T75" fmla="*/ 230 h 679"/>
                <a:gd name="T76" fmla="*/ 621 w 821"/>
                <a:gd name="T77" fmla="*/ 174 h 679"/>
                <a:gd name="T78" fmla="*/ 619 w 821"/>
                <a:gd name="T79" fmla="*/ 132 h 679"/>
                <a:gd name="T80" fmla="*/ 621 w 821"/>
                <a:gd name="T81" fmla="*/ 82 h 679"/>
                <a:gd name="T82" fmla="*/ 605 w 821"/>
                <a:gd name="T83" fmla="*/ 40 h 679"/>
                <a:gd name="T84" fmla="*/ 585 w 821"/>
                <a:gd name="T85" fmla="*/ 4 h 679"/>
                <a:gd name="T86" fmla="*/ 587 w 821"/>
                <a:gd name="T87" fmla="*/ 96 h 679"/>
                <a:gd name="T88" fmla="*/ 589 w 821"/>
                <a:gd name="T89" fmla="*/ 174 h 679"/>
                <a:gd name="T90" fmla="*/ 601 w 821"/>
                <a:gd name="T91" fmla="*/ 278 h 679"/>
                <a:gd name="T92" fmla="*/ 597 w 821"/>
                <a:gd name="T93" fmla="*/ 354 h 679"/>
                <a:gd name="T94" fmla="*/ 619 w 821"/>
                <a:gd name="T95" fmla="*/ 432 h 679"/>
                <a:gd name="T96" fmla="*/ 637 w 821"/>
                <a:gd name="T97" fmla="*/ 442 h 679"/>
                <a:gd name="T98" fmla="*/ 655 w 821"/>
                <a:gd name="T99" fmla="*/ 497 h 679"/>
                <a:gd name="T100" fmla="*/ 647 w 821"/>
                <a:gd name="T101" fmla="*/ 509 h 679"/>
                <a:gd name="T102" fmla="*/ 633 w 821"/>
                <a:gd name="T103" fmla="*/ 511 h 679"/>
                <a:gd name="T104" fmla="*/ 645 w 821"/>
                <a:gd name="T105" fmla="*/ 523 h 679"/>
                <a:gd name="T106" fmla="*/ 661 w 821"/>
                <a:gd name="T107" fmla="*/ 539 h 679"/>
                <a:gd name="T108" fmla="*/ 667 w 821"/>
                <a:gd name="T109" fmla="*/ 569 h 679"/>
                <a:gd name="T110" fmla="*/ 677 w 821"/>
                <a:gd name="T111" fmla="*/ 579 h 679"/>
                <a:gd name="T112" fmla="*/ 671 w 821"/>
                <a:gd name="T113" fmla="*/ 585 h 679"/>
                <a:gd name="T114" fmla="*/ 701 w 821"/>
                <a:gd name="T115" fmla="*/ 613 h 679"/>
                <a:gd name="T116" fmla="*/ 715 w 821"/>
                <a:gd name="T117" fmla="*/ 617 h 679"/>
                <a:gd name="T118" fmla="*/ 697 w 821"/>
                <a:gd name="T119" fmla="*/ 623 h 679"/>
                <a:gd name="T120" fmla="*/ 721 w 821"/>
                <a:gd name="T121" fmla="*/ 623 h 679"/>
                <a:gd name="T122" fmla="*/ 739 w 821"/>
                <a:gd name="T123" fmla="*/ 627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1" h="679">
                  <a:moveTo>
                    <a:pt x="813" y="677"/>
                  </a:moveTo>
                  <a:lnTo>
                    <a:pt x="809" y="677"/>
                  </a:lnTo>
                  <a:lnTo>
                    <a:pt x="809" y="677"/>
                  </a:lnTo>
                  <a:lnTo>
                    <a:pt x="809" y="679"/>
                  </a:lnTo>
                  <a:lnTo>
                    <a:pt x="809" y="679"/>
                  </a:lnTo>
                  <a:lnTo>
                    <a:pt x="809" y="679"/>
                  </a:lnTo>
                  <a:lnTo>
                    <a:pt x="811" y="679"/>
                  </a:lnTo>
                  <a:lnTo>
                    <a:pt x="813" y="679"/>
                  </a:lnTo>
                  <a:lnTo>
                    <a:pt x="813" y="679"/>
                  </a:lnTo>
                  <a:lnTo>
                    <a:pt x="813" y="679"/>
                  </a:lnTo>
                  <a:lnTo>
                    <a:pt x="813" y="679"/>
                  </a:lnTo>
                  <a:lnTo>
                    <a:pt x="813" y="677"/>
                  </a:lnTo>
                  <a:lnTo>
                    <a:pt x="813" y="677"/>
                  </a:lnTo>
                  <a:close/>
                  <a:moveTo>
                    <a:pt x="815" y="675"/>
                  </a:moveTo>
                  <a:lnTo>
                    <a:pt x="813" y="675"/>
                  </a:lnTo>
                  <a:lnTo>
                    <a:pt x="813" y="673"/>
                  </a:lnTo>
                  <a:lnTo>
                    <a:pt x="813" y="673"/>
                  </a:lnTo>
                  <a:lnTo>
                    <a:pt x="813" y="675"/>
                  </a:lnTo>
                  <a:lnTo>
                    <a:pt x="811" y="675"/>
                  </a:lnTo>
                  <a:lnTo>
                    <a:pt x="811" y="675"/>
                  </a:lnTo>
                  <a:lnTo>
                    <a:pt x="811" y="675"/>
                  </a:lnTo>
                  <a:lnTo>
                    <a:pt x="811" y="677"/>
                  </a:lnTo>
                  <a:lnTo>
                    <a:pt x="815" y="677"/>
                  </a:lnTo>
                  <a:lnTo>
                    <a:pt x="815" y="677"/>
                  </a:lnTo>
                  <a:lnTo>
                    <a:pt x="815" y="677"/>
                  </a:lnTo>
                  <a:lnTo>
                    <a:pt x="815" y="677"/>
                  </a:lnTo>
                  <a:lnTo>
                    <a:pt x="815" y="677"/>
                  </a:lnTo>
                  <a:lnTo>
                    <a:pt x="815" y="677"/>
                  </a:lnTo>
                  <a:lnTo>
                    <a:pt x="815" y="675"/>
                  </a:lnTo>
                  <a:close/>
                  <a:moveTo>
                    <a:pt x="821" y="667"/>
                  </a:moveTo>
                  <a:lnTo>
                    <a:pt x="821" y="667"/>
                  </a:lnTo>
                  <a:lnTo>
                    <a:pt x="819" y="667"/>
                  </a:lnTo>
                  <a:lnTo>
                    <a:pt x="819" y="667"/>
                  </a:lnTo>
                  <a:lnTo>
                    <a:pt x="819" y="667"/>
                  </a:lnTo>
                  <a:lnTo>
                    <a:pt x="819" y="669"/>
                  </a:lnTo>
                  <a:lnTo>
                    <a:pt x="821" y="669"/>
                  </a:lnTo>
                  <a:lnTo>
                    <a:pt x="821" y="669"/>
                  </a:lnTo>
                  <a:lnTo>
                    <a:pt x="821" y="667"/>
                  </a:lnTo>
                  <a:lnTo>
                    <a:pt x="821" y="667"/>
                  </a:lnTo>
                  <a:lnTo>
                    <a:pt x="821" y="667"/>
                  </a:lnTo>
                  <a:close/>
                  <a:moveTo>
                    <a:pt x="809" y="669"/>
                  </a:moveTo>
                  <a:lnTo>
                    <a:pt x="811" y="669"/>
                  </a:lnTo>
                  <a:lnTo>
                    <a:pt x="811" y="669"/>
                  </a:lnTo>
                  <a:lnTo>
                    <a:pt x="813" y="667"/>
                  </a:lnTo>
                  <a:lnTo>
                    <a:pt x="813" y="667"/>
                  </a:lnTo>
                  <a:lnTo>
                    <a:pt x="813" y="667"/>
                  </a:lnTo>
                  <a:lnTo>
                    <a:pt x="813" y="665"/>
                  </a:lnTo>
                  <a:lnTo>
                    <a:pt x="811" y="665"/>
                  </a:lnTo>
                  <a:lnTo>
                    <a:pt x="809" y="663"/>
                  </a:lnTo>
                  <a:lnTo>
                    <a:pt x="807" y="663"/>
                  </a:lnTo>
                  <a:lnTo>
                    <a:pt x="801" y="663"/>
                  </a:lnTo>
                  <a:lnTo>
                    <a:pt x="797" y="663"/>
                  </a:lnTo>
                  <a:lnTo>
                    <a:pt x="795" y="663"/>
                  </a:lnTo>
                  <a:lnTo>
                    <a:pt x="797" y="665"/>
                  </a:lnTo>
                  <a:lnTo>
                    <a:pt x="799" y="667"/>
                  </a:lnTo>
                  <a:lnTo>
                    <a:pt x="801" y="667"/>
                  </a:lnTo>
                  <a:lnTo>
                    <a:pt x="801" y="667"/>
                  </a:lnTo>
                  <a:lnTo>
                    <a:pt x="805" y="669"/>
                  </a:lnTo>
                  <a:lnTo>
                    <a:pt x="805" y="669"/>
                  </a:lnTo>
                  <a:lnTo>
                    <a:pt x="805" y="667"/>
                  </a:lnTo>
                  <a:lnTo>
                    <a:pt x="807" y="667"/>
                  </a:lnTo>
                  <a:lnTo>
                    <a:pt x="807" y="667"/>
                  </a:lnTo>
                  <a:lnTo>
                    <a:pt x="807" y="667"/>
                  </a:lnTo>
                  <a:lnTo>
                    <a:pt x="809" y="667"/>
                  </a:lnTo>
                  <a:lnTo>
                    <a:pt x="809" y="667"/>
                  </a:lnTo>
                  <a:lnTo>
                    <a:pt x="809" y="667"/>
                  </a:lnTo>
                  <a:lnTo>
                    <a:pt x="809" y="669"/>
                  </a:lnTo>
                  <a:close/>
                  <a:moveTo>
                    <a:pt x="803" y="673"/>
                  </a:moveTo>
                  <a:lnTo>
                    <a:pt x="803" y="671"/>
                  </a:lnTo>
                  <a:lnTo>
                    <a:pt x="801" y="671"/>
                  </a:lnTo>
                  <a:lnTo>
                    <a:pt x="799" y="669"/>
                  </a:lnTo>
                  <a:lnTo>
                    <a:pt x="799" y="669"/>
                  </a:lnTo>
                  <a:lnTo>
                    <a:pt x="799" y="669"/>
                  </a:lnTo>
                  <a:lnTo>
                    <a:pt x="799" y="669"/>
                  </a:lnTo>
                  <a:lnTo>
                    <a:pt x="797" y="667"/>
                  </a:lnTo>
                  <a:lnTo>
                    <a:pt x="797" y="667"/>
                  </a:lnTo>
                  <a:lnTo>
                    <a:pt x="793" y="667"/>
                  </a:lnTo>
                  <a:lnTo>
                    <a:pt x="793" y="667"/>
                  </a:lnTo>
                  <a:lnTo>
                    <a:pt x="793" y="665"/>
                  </a:lnTo>
                  <a:lnTo>
                    <a:pt x="795" y="665"/>
                  </a:lnTo>
                  <a:lnTo>
                    <a:pt x="793" y="663"/>
                  </a:lnTo>
                  <a:lnTo>
                    <a:pt x="791" y="663"/>
                  </a:lnTo>
                  <a:lnTo>
                    <a:pt x="787" y="665"/>
                  </a:lnTo>
                  <a:lnTo>
                    <a:pt x="777" y="663"/>
                  </a:lnTo>
                  <a:lnTo>
                    <a:pt x="773" y="661"/>
                  </a:lnTo>
                  <a:lnTo>
                    <a:pt x="775" y="665"/>
                  </a:lnTo>
                  <a:lnTo>
                    <a:pt x="775" y="665"/>
                  </a:lnTo>
                  <a:lnTo>
                    <a:pt x="775" y="667"/>
                  </a:lnTo>
                  <a:lnTo>
                    <a:pt x="775" y="667"/>
                  </a:lnTo>
                  <a:lnTo>
                    <a:pt x="777" y="667"/>
                  </a:lnTo>
                  <a:lnTo>
                    <a:pt x="777" y="667"/>
                  </a:lnTo>
                  <a:lnTo>
                    <a:pt x="777" y="667"/>
                  </a:lnTo>
                  <a:lnTo>
                    <a:pt x="777" y="667"/>
                  </a:lnTo>
                  <a:lnTo>
                    <a:pt x="779" y="667"/>
                  </a:lnTo>
                  <a:lnTo>
                    <a:pt x="779" y="667"/>
                  </a:lnTo>
                  <a:lnTo>
                    <a:pt x="781" y="669"/>
                  </a:lnTo>
                  <a:lnTo>
                    <a:pt x="781" y="669"/>
                  </a:lnTo>
                  <a:lnTo>
                    <a:pt x="781" y="669"/>
                  </a:lnTo>
                  <a:lnTo>
                    <a:pt x="783" y="671"/>
                  </a:lnTo>
                  <a:lnTo>
                    <a:pt x="785" y="671"/>
                  </a:lnTo>
                  <a:lnTo>
                    <a:pt x="785" y="671"/>
                  </a:lnTo>
                  <a:lnTo>
                    <a:pt x="787" y="671"/>
                  </a:lnTo>
                  <a:lnTo>
                    <a:pt x="789" y="671"/>
                  </a:lnTo>
                  <a:lnTo>
                    <a:pt x="785" y="671"/>
                  </a:lnTo>
                  <a:lnTo>
                    <a:pt x="785" y="669"/>
                  </a:lnTo>
                  <a:lnTo>
                    <a:pt x="785" y="669"/>
                  </a:lnTo>
                  <a:lnTo>
                    <a:pt x="785" y="667"/>
                  </a:lnTo>
                  <a:lnTo>
                    <a:pt x="785" y="667"/>
                  </a:lnTo>
                  <a:lnTo>
                    <a:pt x="787" y="667"/>
                  </a:lnTo>
                  <a:lnTo>
                    <a:pt x="789" y="667"/>
                  </a:lnTo>
                  <a:lnTo>
                    <a:pt x="789" y="669"/>
                  </a:lnTo>
                  <a:lnTo>
                    <a:pt x="789" y="667"/>
                  </a:lnTo>
                  <a:lnTo>
                    <a:pt x="791" y="667"/>
                  </a:lnTo>
                  <a:lnTo>
                    <a:pt x="791" y="669"/>
                  </a:lnTo>
                  <a:lnTo>
                    <a:pt x="791" y="669"/>
                  </a:lnTo>
                  <a:lnTo>
                    <a:pt x="791" y="671"/>
                  </a:lnTo>
                  <a:lnTo>
                    <a:pt x="791" y="671"/>
                  </a:lnTo>
                  <a:lnTo>
                    <a:pt x="793" y="671"/>
                  </a:lnTo>
                  <a:lnTo>
                    <a:pt x="793" y="671"/>
                  </a:lnTo>
                  <a:lnTo>
                    <a:pt x="795" y="671"/>
                  </a:lnTo>
                  <a:lnTo>
                    <a:pt x="795" y="671"/>
                  </a:lnTo>
                  <a:lnTo>
                    <a:pt x="797" y="673"/>
                  </a:lnTo>
                  <a:lnTo>
                    <a:pt x="799" y="673"/>
                  </a:lnTo>
                  <a:lnTo>
                    <a:pt x="801" y="673"/>
                  </a:lnTo>
                  <a:lnTo>
                    <a:pt x="801" y="673"/>
                  </a:lnTo>
                  <a:lnTo>
                    <a:pt x="803" y="675"/>
                  </a:lnTo>
                  <a:lnTo>
                    <a:pt x="805" y="675"/>
                  </a:lnTo>
                  <a:lnTo>
                    <a:pt x="805" y="675"/>
                  </a:lnTo>
                  <a:lnTo>
                    <a:pt x="805" y="673"/>
                  </a:lnTo>
                  <a:lnTo>
                    <a:pt x="803" y="673"/>
                  </a:lnTo>
                  <a:close/>
                  <a:moveTo>
                    <a:pt x="767" y="663"/>
                  </a:moveTo>
                  <a:lnTo>
                    <a:pt x="765" y="663"/>
                  </a:lnTo>
                  <a:lnTo>
                    <a:pt x="765" y="663"/>
                  </a:lnTo>
                  <a:lnTo>
                    <a:pt x="763" y="663"/>
                  </a:lnTo>
                  <a:lnTo>
                    <a:pt x="763" y="663"/>
                  </a:lnTo>
                  <a:lnTo>
                    <a:pt x="761" y="663"/>
                  </a:lnTo>
                  <a:lnTo>
                    <a:pt x="761" y="663"/>
                  </a:lnTo>
                  <a:lnTo>
                    <a:pt x="759" y="661"/>
                  </a:lnTo>
                  <a:lnTo>
                    <a:pt x="757" y="661"/>
                  </a:lnTo>
                  <a:lnTo>
                    <a:pt x="757" y="661"/>
                  </a:lnTo>
                  <a:lnTo>
                    <a:pt x="753" y="661"/>
                  </a:lnTo>
                  <a:lnTo>
                    <a:pt x="753" y="661"/>
                  </a:lnTo>
                  <a:lnTo>
                    <a:pt x="753" y="661"/>
                  </a:lnTo>
                  <a:lnTo>
                    <a:pt x="753" y="663"/>
                  </a:lnTo>
                  <a:lnTo>
                    <a:pt x="755" y="663"/>
                  </a:lnTo>
                  <a:lnTo>
                    <a:pt x="755" y="663"/>
                  </a:lnTo>
                  <a:lnTo>
                    <a:pt x="755" y="663"/>
                  </a:lnTo>
                  <a:lnTo>
                    <a:pt x="755" y="663"/>
                  </a:lnTo>
                  <a:lnTo>
                    <a:pt x="755" y="661"/>
                  </a:lnTo>
                  <a:lnTo>
                    <a:pt x="757" y="663"/>
                  </a:lnTo>
                  <a:lnTo>
                    <a:pt x="757" y="663"/>
                  </a:lnTo>
                  <a:lnTo>
                    <a:pt x="761" y="663"/>
                  </a:lnTo>
                  <a:lnTo>
                    <a:pt x="761" y="663"/>
                  </a:lnTo>
                  <a:lnTo>
                    <a:pt x="761" y="665"/>
                  </a:lnTo>
                  <a:lnTo>
                    <a:pt x="761" y="665"/>
                  </a:lnTo>
                  <a:lnTo>
                    <a:pt x="763" y="665"/>
                  </a:lnTo>
                  <a:lnTo>
                    <a:pt x="765" y="665"/>
                  </a:lnTo>
                  <a:lnTo>
                    <a:pt x="765" y="665"/>
                  </a:lnTo>
                  <a:lnTo>
                    <a:pt x="765" y="665"/>
                  </a:lnTo>
                  <a:lnTo>
                    <a:pt x="767" y="665"/>
                  </a:lnTo>
                  <a:lnTo>
                    <a:pt x="767" y="665"/>
                  </a:lnTo>
                  <a:lnTo>
                    <a:pt x="767" y="667"/>
                  </a:lnTo>
                  <a:lnTo>
                    <a:pt x="767" y="667"/>
                  </a:lnTo>
                  <a:lnTo>
                    <a:pt x="769" y="667"/>
                  </a:lnTo>
                  <a:lnTo>
                    <a:pt x="769" y="667"/>
                  </a:lnTo>
                  <a:lnTo>
                    <a:pt x="771" y="665"/>
                  </a:lnTo>
                  <a:lnTo>
                    <a:pt x="771" y="665"/>
                  </a:lnTo>
                  <a:lnTo>
                    <a:pt x="767" y="663"/>
                  </a:lnTo>
                  <a:close/>
                  <a:moveTo>
                    <a:pt x="745" y="651"/>
                  </a:moveTo>
                  <a:lnTo>
                    <a:pt x="747" y="651"/>
                  </a:lnTo>
                  <a:lnTo>
                    <a:pt x="749" y="653"/>
                  </a:lnTo>
                  <a:lnTo>
                    <a:pt x="753" y="653"/>
                  </a:lnTo>
                  <a:lnTo>
                    <a:pt x="753" y="653"/>
                  </a:lnTo>
                  <a:lnTo>
                    <a:pt x="753" y="653"/>
                  </a:lnTo>
                  <a:lnTo>
                    <a:pt x="753" y="651"/>
                  </a:lnTo>
                  <a:lnTo>
                    <a:pt x="753" y="651"/>
                  </a:lnTo>
                  <a:lnTo>
                    <a:pt x="753" y="649"/>
                  </a:lnTo>
                  <a:lnTo>
                    <a:pt x="751" y="649"/>
                  </a:lnTo>
                  <a:lnTo>
                    <a:pt x="749" y="649"/>
                  </a:lnTo>
                  <a:lnTo>
                    <a:pt x="747" y="647"/>
                  </a:lnTo>
                  <a:lnTo>
                    <a:pt x="743" y="647"/>
                  </a:lnTo>
                  <a:lnTo>
                    <a:pt x="741" y="645"/>
                  </a:lnTo>
                  <a:lnTo>
                    <a:pt x="737" y="645"/>
                  </a:lnTo>
                  <a:lnTo>
                    <a:pt x="737" y="645"/>
                  </a:lnTo>
                  <a:lnTo>
                    <a:pt x="735" y="645"/>
                  </a:lnTo>
                  <a:lnTo>
                    <a:pt x="735" y="647"/>
                  </a:lnTo>
                  <a:lnTo>
                    <a:pt x="737" y="649"/>
                  </a:lnTo>
                  <a:lnTo>
                    <a:pt x="741" y="651"/>
                  </a:lnTo>
                  <a:lnTo>
                    <a:pt x="741" y="653"/>
                  </a:lnTo>
                  <a:lnTo>
                    <a:pt x="743" y="651"/>
                  </a:lnTo>
                  <a:lnTo>
                    <a:pt x="743" y="651"/>
                  </a:lnTo>
                  <a:lnTo>
                    <a:pt x="745" y="651"/>
                  </a:lnTo>
                  <a:lnTo>
                    <a:pt x="745" y="651"/>
                  </a:lnTo>
                  <a:close/>
                  <a:moveTo>
                    <a:pt x="733" y="643"/>
                  </a:moveTo>
                  <a:lnTo>
                    <a:pt x="731" y="643"/>
                  </a:lnTo>
                  <a:lnTo>
                    <a:pt x="731" y="641"/>
                  </a:lnTo>
                  <a:lnTo>
                    <a:pt x="729" y="641"/>
                  </a:lnTo>
                  <a:lnTo>
                    <a:pt x="727" y="639"/>
                  </a:lnTo>
                  <a:lnTo>
                    <a:pt x="725" y="639"/>
                  </a:lnTo>
                  <a:lnTo>
                    <a:pt x="723" y="639"/>
                  </a:lnTo>
                  <a:lnTo>
                    <a:pt x="723" y="639"/>
                  </a:lnTo>
                  <a:lnTo>
                    <a:pt x="723" y="639"/>
                  </a:lnTo>
                  <a:lnTo>
                    <a:pt x="721" y="639"/>
                  </a:lnTo>
                  <a:lnTo>
                    <a:pt x="721" y="637"/>
                  </a:lnTo>
                  <a:lnTo>
                    <a:pt x="719" y="637"/>
                  </a:lnTo>
                  <a:lnTo>
                    <a:pt x="719" y="637"/>
                  </a:lnTo>
                  <a:lnTo>
                    <a:pt x="719" y="637"/>
                  </a:lnTo>
                  <a:lnTo>
                    <a:pt x="719" y="637"/>
                  </a:lnTo>
                  <a:lnTo>
                    <a:pt x="717" y="637"/>
                  </a:lnTo>
                  <a:lnTo>
                    <a:pt x="719" y="637"/>
                  </a:lnTo>
                  <a:lnTo>
                    <a:pt x="719" y="639"/>
                  </a:lnTo>
                  <a:lnTo>
                    <a:pt x="715" y="637"/>
                  </a:lnTo>
                  <a:lnTo>
                    <a:pt x="713" y="637"/>
                  </a:lnTo>
                  <a:lnTo>
                    <a:pt x="711" y="637"/>
                  </a:lnTo>
                  <a:lnTo>
                    <a:pt x="709" y="639"/>
                  </a:lnTo>
                  <a:lnTo>
                    <a:pt x="713" y="639"/>
                  </a:lnTo>
                  <a:lnTo>
                    <a:pt x="713" y="641"/>
                  </a:lnTo>
                  <a:lnTo>
                    <a:pt x="715" y="643"/>
                  </a:lnTo>
                  <a:lnTo>
                    <a:pt x="717" y="643"/>
                  </a:lnTo>
                  <a:lnTo>
                    <a:pt x="717" y="643"/>
                  </a:lnTo>
                  <a:lnTo>
                    <a:pt x="717" y="643"/>
                  </a:lnTo>
                  <a:lnTo>
                    <a:pt x="719" y="643"/>
                  </a:lnTo>
                  <a:lnTo>
                    <a:pt x="719" y="645"/>
                  </a:lnTo>
                  <a:lnTo>
                    <a:pt x="719" y="645"/>
                  </a:lnTo>
                  <a:lnTo>
                    <a:pt x="721" y="645"/>
                  </a:lnTo>
                  <a:lnTo>
                    <a:pt x="721" y="647"/>
                  </a:lnTo>
                  <a:lnTo>
                    <a:pt x="723" y="647"/>
                  </a:lnTo>
                  <a:lnTo>
                    <a:pt x="723" y="647"/>
                  </a:lnTo>
                  <a:lnTo>
                    <a:pt x="723" y="647"/>
                  </a:lnTo>
                  <a:lnTo>
                    <a:pt x="723" y="645"/>
                  </a:lnTo>
                  <a:lnTo>
                    <a:pt x="723" y="645"/>
                  </a:lnTo>
                  <a:lnTo>
                    <a:pt x="723" y="645"/>
                  </a:lnTo>
                  <a:lnTo>
                    <a:pt x="723" y="645"/>
                  </a:lnTo>
                  <a:lnTo>
                    <a:pt x="725" y="645"/>
                  </a:lnTo>
                  <a:lnTo>
                    <a:pt x="725" y="645"/>
                  </a:lnTo>
                  <a:lnTo>
                    <a:pt x="727" y="645"/>
                  </a:lnTo>
                  <a:lnTo>
                    <a:pt x="727" y="647"/>
                  </a:lnTo>
                  <a:lnTo>
                    <a:pt x="727" y="647"/>
                  </a:lnTo>
                  <a:lnTo>
                    <a:pt x="725" y="649"/>
                  </a:lnTo>
                  <a:lnTo>
                    <a:pt x="727" y="649"/>
                  </a:lnTo>
                  <a:lnTo>
                    <a:pt x="727" y="649"/>
                  </a:lnTo>
                  <a:lnTo>
                    <a:pt x="727" y="649"/>
                  </a:lnTo>
                  <a:lnTo>
                    <a:pt x="727" y="649"/>
                  </a:lnTo>
                  <a:lnTo>
                    <a:pt x="729" y="649"/>
                  </a:lnTo>
                  <a:lnTo>
                    <a:pt x="729" y="649"/>
                  </a:lnTo>
                  <a:lnTo>
                    <a:pt x="731" y="649"/>
                  </a:lnTo>
                  <a:lnTo>
                    <a:pt x="731" y="647"/>
                  </a:lnTo>
                  <a:lnTo>
                    <a:pt x="733" y="647"/>
                  </a:lnTo>
                  <a:lnTo>
                    <a:pt x="733" y="647"/>
                  </a:lnTo>
                  <a:lnTo>
                    <a:pt x="733" y="645"/>
                  </a:lnTo>
                  <a:lnTo>
                    <a:pt x="733" y="645"/>
                  </a:lnTo>
                  <a:lnTo>
                    <a:pt x="733" y="643"/>
                  </a:lnTo>
                  <a:close/>
                  <a:moveTo>
                    <a:pt x="709" y="635"/>
                  </a:moveTo>
                  <a:lnTo>
                    <a:pt x="711" y="635"/>
                  </a:lnTo>
                  <a:lnTo>
                    <a:pt x="711" y="635"/>
                  </a:lnTo>
                  <a:lnTo>
                    <a:pt x="711" y="635"/>
                  </a:lnTo>
                  <a:lnTo>
                    <a:pt x="713" y="635"/>
                  </a:lnTo>
                  <a:lnTo>
                    <a:pt x="715" y="637"/>
                  </a:lnTo>
                  <a:lnTo>
                    <a:pt x="717" y="635"/>
                  </a:lnTo>
                  <a:lnTo>
                    <a:pt x="717" y="635"/>
                  </a:lnTo>
                  <a:lnTo>
                    <a:pt x="713" y="635"/>
                  </a:lnTo>
                  <a:lnTo>
                    <a:pt x="713" y="635"/>
                  </a:lnTo>
                  <a:lnTo>
                    <a:pt x="711" y="633"/>
                  </a:lnTo>
                  <a:lnTo>
                    <a:pt x="711" y="633"/>
                  </a:lnTo>
                  <a:lnTo>
                    <a:pt x="709" y="633"/>
                  </a:lnTo>
                  <a:lnTo>
                    <a:pt x="707" y="631"/>
                  </a:lnTo>
                  <a:lnTo>
                    <a:pt x="705" y="631"/>
                  </a:lnTo>
                  <a:lnTo>
                    <a:pt x="703" y="631"/>
                  </a:lnTo>
                  <a:lnTo>
                    <a:pt x="701" y="629"/>
                  </a:lnTo>
                  <a:lnTo>
                    <a:pt x="699" y="629"/>
                  </a:lnTo>
                  <a:lnTo>
                    <a:pt x="697" y="629"/>
                  </a:lnTo>
                  <a:lnTo>
                    <a:pt x="697" y="629"/>
                  </a:lnTo>
                  <a:lnTo>
                    <a:pt x="697" y="629"/>
                  </a:lnTo>
                  <a:lnTo>
                    <a:pt x="695" y="627"/>
                  </a:lnTo>
                  <a:lnTo>
                    <a:pt x="695" y="627"/>
                  </a:lnTo>
                  <a:lnTo>
                    <a:pt x="693" y="627"/>
                  </a:lnTo>
                  <a:lnTo>
                    <a:pt x="691" y="625"/>
                  </a:lnTo>
                  <a:lnTo>
                    <a:pt x="691" y="625"/>
                  </a:lnTo>
                  <a:lnTo>
                    <a:pt x="691" y="627"/>
                  </a:lnTo>
                  <a:lnTo>
                    <a:pt x="693" y="627"/>
                  </a:lnTo>
                  <a:lnTo>
                    <a:pt x="695" y="629"/>
                  </a:lnTo>
                  <a:lnTo>
                    <a:pt x="697" y="629"/>
                  </a:lnTo>
                  <a:lnTo>
                    <a:pt x="699" y="631"/>
                  </a:lnTo>
                  <a:lnTo>
                    <a:pt x="699" y="631"/>
                  </a:lnTo>
                  <a:lnTo>
                    <a:pt x="701" y="631"/>
                  </a:lnTo>
                  <a:lnTo>
                    <a:pt x="703" y="631"/>
                  </a:lnTo>
                  <a:lnTo>
                    <a:pt x="705" y="631"/>
                  </a:lnTo>
                  <a:lnTo>
                    <a:pt x="707" y="633"/>
                  </a:lnTo>
                  <a:lnTo>
                    <a:pt x="709" y="633"/>
                  </a:lnTo>
                  <a:lnTo>
                    <a:pt x="709" y="635"/>
                  </a:lnTo>
                  <a:close/>
                  <a:moveTo>
                    <a:pt x="775" y="659"/>
                  </a:moveTo>
                  <a:lnTo>
                    <a:pt x="777" y="661"/>
                  </a:lnTo>
                  <a:lnTo>
                    <a:pt x="779" y="661"/>
                  </a:lnTo>
                  <a:lnTo>
                    <a:pt x="785" y="663"/>
                  </a:lnTo>
                  <a:lnTo>
                    <a:pt x="787" y="661"/>
                  </a:lnTo>
                  <a:lnTo>
                    <a:pt x="787" y="661"/>
                  </a:lnTo>
                  <a:lnTo>
                    <a:pt x="789" y="661"/>
                  </a:lnTo>
                  <a:lnTo>
                    <a:pt x="787" y="657"/>
                  </a:lnTo>
                  <a:lnTo>
                    <a:pt x="785" y="653"/>
                  </a:lnTo>
                  <a:lnTo>
                    <a:pt x="783" y="647"/>
                  </a:lnTo>
                  <a:lnTo>
                    <a:pt x="781" y="643"/>
                  </a:lnTo>
                  <a:lnTo>
                    <a:pt x="779" y="639"/>
                  </a:lnTo>
                  <a:lnTo>
                    <a:pt x="777" y="635"/>
                  </a:lnTo>
                  <a:lnTo>
                    <a:pt x="773" y="629"/>
                  </a:lnTo>
                  <a:lnTo>
                    <a:pt x="771" y="625"/>
                  </a:lnTo>
                  <a:lnTo>
                    <a:pt x="771" y="623"/>
                  </a:lnTo>
                  <a:lnTo>
                    <a:pt x="769" y="623"/>
                  </a:lnTo>
                  <a:lnTo>
                    <a:pt x="769" y="623"/>
                  </a:lnTo>
                  <a:lnTo>
                    <a:pt x="765" y="625"/>
                  </a:lnTo>
                  <a:lnTo>
                    <a:pt x="765" y="625"/>
                  </a:lnTo>
                  <a:lnTo>
                    <a:pt x="759" y="621"/>
                  </a:lnTo>
                  <a:lnTo>
                    <a:pt x="759" y="621"/>
                  </a:lnTo>
                  <a:lnTo>
                    <a:pt x="757" y="623"/>
                  </a:lnTo>
                  <a:lnTo>
                    <a:pt x="757" y="623"/>
                  </a:lnTo>
                  <a:lnTo>
                    <a:pt x="757" y="625"/>
                  </a:lnTo>
                  <a:lnTo>
                    <a:pt x="755" y="627"/>
                  </a:lnTo>
                  <a:lnTo>
                    <a:pt x="755" y="627"/>
                  </a:lnTo>
                  <a:lnTo>
                    <a:pt x="755" y="627"/>
                  </a:lnTo>
                  <a:lnTo>
                    <a:pt x="753" y="627"/>
                  </a:lnTo>
                  <a:lnTo>
                    <a:pt x="751" y="625"/>
                  </a:lnTo>
                  <a:lnTo>
                    <a:pt x="749" y="625"/>
                  </a:lnTo>
                  <a:lnTo>
                    <a:pt x="749" y="625"/>
                  </a:lnTo>
                  <a:lnTo>
                    <a:pt x="751" y="627"/>
                  </a:lnTo>
                  <a:lnTo>
                    <a:pt x="751" y="627"/>
                  </a:lnTo>
                  <a:lnTo>
                    <a:pt x="753" y="629"/>
                  </a:lnTo>
                  <a:lnTo>
                    <a:pt x="753" y="629"/>
                  </a:lnTo>
                  <a:lnTo>
                    <a:pt x="753" y="629"/>
                  </a:lnTo>
                  <a:lnTo>
                    <a:pt x="753" y="629"/>
                  </a:lnTo>
                  <a:lnTo>
                    <a:pt x="753" y="629"/>
                  </a:lnTo>
                  <a:lnTo>
                    <a:pt x="753" y="631"/>
                  </a:lnTo>
                  <a:lnTo>
                    <a:pt x="751" y="629"/>
                  </a:lnTo>
                  <a:lnTo>
                    <a:pt x="751" y="631"/>
                  </a:lnTo>
                  <a:lnTo>
                    <a:pt x="751" y="631"/>
                  </a:lnTo>
                  <a:lnTo>
                    <a:pt x="751" y="633"/>
                  </a:lnTo>
                  <a:lnTo>
                    <a:pt x="751" y="633"/>
                  </a:lnTo>
                  <a:lnTo>
                    <a:pt x="753" y="635"/>
                  </a:lnTo>
                  <a:lnTo>
                    <a:pt x="755" y="637"/>
                  </a:lnTo>
                  <a:lnTo>
                    <a:pt x="757" y="637"/>
                  </a:lnTo>
                  <a:lnTo>
                    <a:pt x="759" y="637"/>
                  </a:lnTo>
                  <a:lnTo>
                    <a:pt x="761" y="635"/>
                  </a:lnTo>
                  <a:lnTo>
                    <a:pt x="761" y="635"/>
                  </a:lnTo>
                  <a:lnTo>
                    <a:pt x="763" y="635"/>
                  </a:lnTo>
                  <a:lnTo>
                    <a:pt x="765" y="635"/>
                  </a:lnTo>
                  <a:lnTo>
                    <a:pt x="767" y="637"/>
                  </a:lnTo>
                  <a:lnTo>
                    <a:pt x="767" y="637"/>
                  </a:lnTo>
                  <a:lnTo>
                    <a:pt x="769" y="639"/>
                  </a:lnTo>
                  <a:lnTo>
                    <a:pt x="769" y="639"/>
                  </a:lnTo>
                  <a:lnTo>
                    <a:pt x="765" y="641"/>
                  </a:lnTo>
                  <a:lnTo>
                    <a:pt x="763" y="641"/>
                  </a:lnTo>
                  <a:lnTo>
                    <a:pt x="761" y="643"/>
                  </a:lnTo>
                  <a:lnTo>
                    <a:pt x="761" y="643"/>
                  </a:lnTo>
                  <a:lnTo>
                    <a:pt x="761" y="645"/>
                  </a:lnTo>
                  <a:lnTo>
                    <a:pt x="763" y="647"/>
                  </a:lnTo>
                  <a:lnTo>
                    <a:pt x="765" y="649"/>
                  </a:lnTo>
                  <a:lnTo>
                    <a:pt x="779" y="653"/>
                  </a:lnTo>
                  <a:lnTo>
                    <a:pt x="781" y="653"/>
                  </a:lnTo>
                  <a:lnTo>
                    <a:pt x="781" y="655"/>
                  </a:lnTo>
                  <a:lnTo>
                    <a:pt x="781" y="655"/>
                  </a:lnTo>
                  <a:lnTo>
                    <a:pt x="781" y="655"/>
                  </a:lnTo>
                  <a:lnTo>
                    <a:pt x="779" y="655"/>
                  </a:lnTo>
                  <a:lnTo>
                    <a:pt x="779" y="657"/>
                  </a:lnTo>
                  <a:lnTo>
                    <a:pt x="779" y="657"/>
                  </a:lnTo>
                  <a:lnTo>
                    <a:pt x="779" y="657"/>
                  </a:lnTo>
                  <a:lnTo>
                    <a:pt x="777" y="655"/>
                  </a:lnTo>
                  <a:lnTo>
                    <a:pt x="777" y="655"/>
                  </a:lnTo>
                  <a:lnTo>
                    <a:pt x="775" y="653"/>
                  </a:lnTo>
                  <a:lnTo>
                    <a:pt x="773" y="653"/>
                  </a:lnTo>
                  <a:lnTo>
                    <a:pt x="771" y="653"/>
                  </a:lnTo>
                  <a:lnTo>
                    <a:pt x="769" y="653"/>
                  </a:lnTo>
                  <a:lnTo>
                    <a:pt x="769" y="653"/>
                  </a:lnTo>
                  <a:lnTo>
                    <a:pt x="767" y="653"/>
                  </a:lnTo>
                  <a:lnTo>
                    <a:pt x="765" y="653"/>
                  </a:lnTo>
                  <a:lnTo>
                    <a:pt x="765" y="653"/>
                  </a:lnTo>
                  <a:lnTo>
                    <a:pt x="763" y="651"/>
                  </a:lnTo>
                  <a:lnTo>
                    <a:pt x="761" y="649"/>
                  </a:lnTo>
                  <a:lnTo>
                    <a:pt x="759" y="649"/>
                  </a:lnTo>
                  <a:lnTo>
                    <a:pt x="757" y="647"/>
                  </a:lnTo>
                  <a:lnTo>
                    <a:pt x="759" y="647"/>
                  </a:lnTo>
                  <a:lnTo>
                    <a:pt x="759" y="647"/>
                  </a:lnTo>
                  <a:lnTo>
                    <a:pt x="757" y="645"/>
                  </a:lnTo>
                  <a:lnTo>
                    <a:pt x="755" y="641"/>
                  </a:lnTo>
                  <a:lnTo>
                    <a:pt x="753" y="641"/>
                  </a:lnTo>
                  <a:lnTo>
                    <a:pt x="753" y="643"/>
                  </a:lnTo>
                  <a:lnTo>
                    <a:pt x="755" y="643"/>
                  </a:lnTo>
                  <a:lnTo>
                    <a:pt x="751" y="645"/>
                  </a:lnTo>
                  <a:lnTo>
                    <a:pt x="753" y="647"/>
                  </a:lnTo>
                  <a:lnTo>
                    <a:pt x="753" y="649"/>
                  </a:lnTo>
                  <a:lnTo>
                    <a:pt x="757" y="651"/>
                  </a:lnTo>
                  <a:lnTo>
                    <a:pt x="759" y="651"/>
                  </a:lnTo>
                  <a:lnTo>
                    <a:pt x="759" y="653"/>
                  </a:lnTo>
                  <a:lnTo>
                    <a:pt x="761" y="653"/>
                  </a:lnTo>
                  <a:lnTo>
                    <a:pt x="765" y="655"/>
                  </a:lnTo>
                  <a:lnTo>
                    <a:pt x="765" y="655"/>
                  </a:lnTo>
                  <a:lnTo>
                    <a:pt x="763" y="655"/>
                  </a:lnTo>
                  <a:lnTo>
                    <a:pt x="761" y="655"/>
                  </a:lnTo>
                  <a:lnTo>
                    <a:pt x="759" y="655"/>
                  </a:lnTo>
                  <a:lnTo>
                    <a:pt x="759" y="653"/>
                  </a:lnTo>
                  <a:lnTo>
                    <a:pt x="759" y="653"/>
                  </a:lnTo>
                  <a:lnTo>
                    <a:pt x="757" y="653"/>
                  </a:lnTo>
                  <a:lnTo>
                    <a:pt x="755" y="653"/>
                  </a:lnTo>
                  <a:lnTo>
                    <a:pt x="755" y="653"/>
                  </a:lnTo>
                  <a:lnTo>
                    <a:pt x="755" y="653"/>
                  </a:lnTo>
                  <a:lnTo>
                    <a:pt x="755" y="655"/>
                  </a:lnTo>
                  <a:lnTo>
                    <a:pt x="755" y="655"/>
                  </a:lnTo>
                  <a:lnTo>
                    <a:pt x="753" y="655"/>
                  </a:lnTo>
                  <a:lnTo>
                    <a:pt x="749" y="653"/>
                  </a:lnTo>
                  <a:lnTo>
                    <a:pt x="749" y="653"/>
                  </a:lnTo>
                  <a:lnTo>
                    <a:pt x="749" y="655"/>
                  </a:lnTo>
                  <a:lnTo>
                    <a:pt x="749" y="655"/>
                  </a:lnTo>
                  <a:lnTo>
                    <a:pt x="747" y="655"/>
                  </a:lnTo>
                  <a:lnTo>
                    <a:pt x="745" y="655"/>
                  </a:lnTo>
                  <a:lnTo>
                    <a:pt x="745" y="655"/>
                  </a:lnTo>
                  <a:lnTo>
                    <a:pt x="745" y="655"/>
                  </a:lnTo>
                  <a:lnTo>
                    <a:pt x="743" y="655"/>
                  </a:lnTo>
                  <a:lnTo>
                    <a:pt x="743" y="655"/>
                  </a:lnTo>
                  <a:lnTo>
                    <a:pt x="745" y="657"/>
                  </a:lnTo>
                  <a:lnTo>
                    <a:pt x="745" y="657"/>
                  </a:lnTo>
                  <a:lnTo>
                    <a:pt x="751" y="657"/>
                  </a:lnTo>
                  <a:lnTo>
                    <a:pt x="755" y="659"/>
                  </a:lnTo>
                  <a:lnTo>
                    <a:pt x="759" y="659"/>
                  </a:lnTo>
                  <a:lnTo>
                    <a:pt x="761" y="659"/>
                  </a:lnTo>
                  <a:lnTo>
                    <a:pt x="765" y="661"/>
                  </a:lnTo>
                  <a:lnTo>
                    <a:pt x="767" y="659"/>
                  </a:lnTo>
                  <a:lnTo>
                    <a:pt x="767" y="659"/>
                  </a:lnTo>
                  <a:lnTo>
                    <a:pt x="769" y="661"/>
                  </a:lnTo>
                  <a:lnTo>
                    <a:pt x="769" y="661"/>
                  </a:lnTo>
                  <a:lnTo>
                    <a:pt x="771" y="661"/>
                  </a:lnTo>
                  <a:lnTo>
                    <a:pt x="773" y="661"/>
                  </a:lnTo>
                  <a:lnTo>
                    <a:pt x="773" y="659"/>
                  </a:lnTo>
                  <a:lnTo>
                    <a:pt x="775" y="659"/>
                  </a:lnTo>
                  <a:close/>
                  <a:moveTo>
                    <a:pt x="691" y="611"/>
                  </a:moveTo>
                  <a:lnTo>
                    <a:pt x="691" y="611"/>
                  </a:lnTo>
                  <a:lnTo>
                    <a:pt x="691" y="611"/>
                  </a:lnTo>
                  <a:lnTo>
                    <a:pt x="691" y="611"/>
                  </a:lnTo>
                  <a:lnTo>
                    <a:pt x="689" y="609"/>
                  </a:lnTo>
                  <a:lnTo>
                    <a:pt x="687" y="609"/>
                  </a:lnTo>
                  <a:lnTo>
                    <a:pt x="687" y="609"/>
                  </a:lnTo>
                  <a:lnTo>
                    <a:pt x="685" y="609"/>
                  </a:lnTo>
                  <a:lnTo>
                    <a:pt x="685" y="609"/>
                  </a:lnTo>
                  <a:lnTo>
                    <a:pt x="685" y="609"/>
                  </a:lnTo>
                  <a:lnTo>
                    <a:pt x="687" y="611"/>
                  </a:lnTo>
                  <a:lnTo>
                    <a:pt x="687" y="611"/>
                  </a:lnTo>
                  <a:lnTo>
                    <a:pt x="689" y="611"/>
                  </a:lnTo>
                  <a:lnTo>
                    <a:pt x="691" y="611"/>
                  </a:lnTo>
                  <a:lnTo>
                    <a:pt x="691" y="611"/>
                  </a:lnTo>
                  <a:close/>
                  <a:moveTo>
                    <a:pt x="687" y="613"/>
                  </a:moveTo>
                  <a:lnTo>
                    <a:pt x="685" y="613"/>
                  </a:lnTo>
                  <a:lnTo>
                    <a:pt x="683" y="611"/>
                  </a:lnTo>
                  <a:lnTo>
                    <a:pt x="681" y="611"/>
                  </a:lnTo>
                  <a:lnTo>
                    <a:pt x="681" y="609"/>
                  </a:lnTo>
                  <a:lnTo>
                    <a:pt x="679" y="607"/>
                  </a:lnTo>
                  <a:lnTo>
                    <a:pt x="679" y="607"/>
                  </a:lnTo>
                  <a:lnTo>
                    <a:pt x="679" y="609"/>
                  </a:lnTo>
                  <a:lnTo>
                    <a:pt x="677" y="609"/>
                  </a:lnTo>
                  <a:lnTo>
                    <a:pt x="677" y="609"/>
                  </a:lnTo>
                  <a:lnTo>
                    <a:pt x="679" y="611"/>
                  </a:lnTo>
                  <a:lnTo>
                    <a:pt x="681" y="613"/>
                  </a:lnTo>
                  <a:lnTo>
                    <a:pt x="683" y="615"/>
                  </a:lnTo>
                  <a:lnTo>
                    <a:pt x="685" y="617"/>
                  </a:lnTo>
                  <a:lnTo>
                    <a:pt x="687" y="617"/>
                  </a:lnTo>
                  <a:lnTo>
                    <a:pt x="685" y="615"/>
                  </a:lnTo>
                  <a:lnTo>
                    <a:pt x="687" y="613"/>
                  </a:lnTo>
                  <a:close/>
                  <a:moveTo>
                    <a:pt x="677" y="603"/>
                  </a:moveTo>
                  <a:lnTo>
                    <a:pt x="679" y="603"/>
                  </a:lnTo>
                  <a:lnTo>
                    <a:pt x="679" y="603"/>
                  </a:lnTo>
                  <a:lnTo>
                    <a:pt x="679" y="603"/>
                  </a:lnTo>
                  <a:lnTo>
                    <a:pt x="681" y="603"/>
                  </a:lnTo>
                  <a:lnTo>
                    <a:pt x="681" y="601"/>
                  </a:lnTo>
                  <a:lnTo>
                    <a:pt x="679" y="601"/>
                  </a:lnTo>
                  <a:lnTo>
                    <a:pt x="679" y="599"/>
                  </a:lnTo>
                  <a:lnTo>
                    <a:pt x="679" y="599"/>
                  </a:lnTo>
                  <a:lnTo>
                    <a:pt x="677" y="599"/>
                  </a:lnTo>
                  <a:lnTo>
                    <a:pt x="675" y="601"/>
                  </a:lnTo>
                  <a:lnTo>
                    <a:pt x="673" y="601"/>
                  </a:lnTo>
                  <a:lnTo>
                    <a:pt x="671" y="601"/>
                  </a:lnTo>
                  <a:lnTo>
                    <a:pt x="671" y="603"/>
                  </a:lnTo>
                  <a:lnTo>
                    <a:pt x="671" y="603"/>
                  </a:lnTo>
                  <a:lnTo>
                    <a:pt x="671" y="605"/>
                  </a:lnTo>
                  <a:lnTo>
                    <a:pt x="673" y="607"/>
                  </a:lnTo>
                  <a:lnTo>
                    <a:pt x="673" y="605"/>
                  </a:lnTo>
                  <a:lnTo>
                    <a:pt x="673" y="605"/>
                  </a:lnTo>
                  <a:lnTo>
                    <a:pt x="673" y="603"/>
                  </a:lnTo>
                  <a:lnTo>
                    <a:pt x="675" y="603"/>
                  </a:lnTo>
                  <a:lnTo>
                    <a:pt x="677" y="603"/>
                  </a:lnTo>
                  <a:lnTo>
                    <a:pt x="677" y="603"/>
                  </a:lnTo>
                  <a:close/>
                  <a:moveTo>
                    <a:pt x="663" y="587"/>
                  </a:moveTo>
                  <a:lnTo>
                    <a:pt x="661" y="587"/>
                  </a:lnTo>
                  <a:lnTo>
                    <a:pt x="661" y="587"/>
                  </a:lnTo>
                  <a:lnTo>
                    <a:pt x="661" y="589"/>
                  </a:lnTo>
                  <a:lnTo>
                    <a:pt x="661" y="589"/>
                  </a:lnTo>
                  <a:lnTo>
                    <a:pt x="663" y="591"/>
                  </a:lnTo>
                  <a:lnTo>
                    <a:pt x="663" y="591"/>
                  </a:lnTo>
                  <a:lnTo>
                    <a:pt x="663" y="591"/>
                  </a:lnTo>
                  <a:lnTo>
                    <a:pt x="665" y="591"/>
                  </a:lnTo>
                  <a:lnTo>
                    <a:pt x="665" y="591"/>
                  </a:lnTo>
                  <a:lnTo>
                    <a:pt x="663" y="589"/>
                  </a:lnTo>
                  <a:lnTo>
                    <a:pt x="665" y="589"/>
                  </a:lnTo>
                  <a:lnTo>
                    <a:pt x="665" y="589"/>
                  </a:lnTo>
                  <a:lnTo>
                    <a:pt x="665" y="587"/>
                  </a:lnTo>
                  <a:lnTo>
                    <a:pt x="665" y="587"/>
                  </a:lnTo>
                  <a:lnTo>
                    <a:pt x="663" y="587"/>
                  </a:lnTo>
                  <a:close/>
                  <a:moveTo>
                    <a:pt x="663" y="579"/>
                  </a:moveTo>
                  <a:lnTo>
                    <a:pt x="661" y="579"/>
                  </a:lnTo>
                  <a:lnTo>
                    <a:pt x="661" y="579"/>
                  </a:lnTo>
                  <a:lnTo>
                    <a:pt x="659" y="579"/>
                  </a:lnTo>
                  <a:lnTo>
                    <a:pt x="659" y="581"/>
                  </a:lnTo>
                  <a:lnTo>
                    <a:pt x="659" y="581"/>
                  </a:lnTo>
                  <a:lnTo>
                    <a:pt x="659" y="581"/>
                  </a:lnTo>
                  <a:lnTo>
                    <a:pt x="659" y="583"/>
                  </a:lnTo>
                  <a:lnTo>
                    <a:pt x="659" y="585"/>
                  </a:lnTo>
                  <a:lnTo>
                    <a:pt x="661" y="585"/>
                  </a:lnTo>
                  <a:lnTo>
                    <a:pt x="663" y="585"/>
                  </a:lnTo>
                  <a:lnTo>
                    <a:pt x="665" y="583"/>
                  </a:lnTo>
                  <a:lnTo>
                    <a:pt x="665" y="583"/>
                  </a:lnTo>
                  <a:lnTo>
                    <a:pt x="667" y="581"/>
                  </a:lnTo>
                  <a:lnTo>
                    <a:pt x="665" y="581"/>
                  </a:lnTo>
                  <a:lnTo>
                    <a:pt x="663" y="579"/>
                  </a:lnTo>
                  <a:close/>
                  <a:moveTo>
                    <a:pt x="653" y="559"/>
                  </a:moveTo>
                  <a:lnTo>
                    <a:pt x="651" y="559"/>
                  </a:lnTo>
                  <a:lnTo>
                    <a:pt x="651" y="557"/>
                  </a:lnTo>
                  <a:lnTo>
                    <a:pt x="649" y="557"/>
                  </a:lnTo>
                  <a:lnTo>
                    <a:pt x="649" y="557"/>
                  </a:lnTo>
                  <a:lnTo>
                    <a:pt x="647" y="559"/>
                  </a:lnTo>
                  <a:lnTo>
                    <a:pt x="645" y="559"/>
                  </a:lnTo>
                  <a:lnTo>
                    <a:pt x="645" y="559"/>
                  </a:lnTo>
                  <a:lnTo>
                    <a:pt x="645" y="559"/>
                  </a:lnTo>
                  <a:lnTo>
                    <a:pt x="645" y="561"/>
                  </a:lnTo>
                  <a:lnTo>
                    <a:pt x="647" y="561"/>
                  </a:lnTo>
                  <a:lnTo>
                    <a:pt x="647" y="561"/>
                  </a:lnTo>
                  <a:lnTo>
                    <a:pt x="647" y="561"/>
                  </a:lnTo>
                  <a:lnTo>
                    <a:pt x="649" y="563"/>
                  </a:lnTo>
                  <a:lnTo>
                    <a:pt x="647" y="563"/>
                  </a:lnTo>
                  <a:lnTo>
                    <a:pt x="647" y="565"/>
                  </a:lnTo>
                  <a:lnTo>
                    <a:pt x="649" y="565"/>
                  </a:lnTo>
                  <a:lnTo>
                    <a:pt x="649" y="565"/>
                  </a:lnTo>
                  <a:lnTo>
                    <a:pt x="651" y="563"/>
                  </a:lnTo>
                  <a:lnTo>
                    <a:pt x="651" y="563"/>
                  </a:lnTo>
                  <a:lnTo>
                    <a:pt x="653" y="559"/>
                  </a:lnTo>
                  <a:close/>
                  <a:moveTo>
                    <a:pt x="669" y="579"/>
                  </a:moveTo>
                  <a:lnTo>
                    <a:pt x="669" y="577"/>
                  </a:lnTo>
                  <a:lnTo>
                    <a:pt x="669" y="575"/>
                  </a:lnTo>
                  <a:lnTo>
                    <a:pt x="669" y="575"/>
                  </a:lnTo>
                  <a:lnTo>
                    <a:pt x="667" y="573"/>
                  </a:lnTo>
                  <a:lnTo>
                    <a:pt x="667" y="573"/>
                  </a:lnTo>
                  <a:lnTo>
                    <a:pt x="667" y="573"/>
                  </a:lnTo>
                  <a:lnTo>
                    <a:pt x="667" y="571"/>
                  </a:lnTo>
                  <a:lnTo>
                    <a:pt x="665" y="569"/>
                  </a:lnTo>
                  <a:lnTo>
                    <a:pt x="665" y="567"/>
                  </a:lnTo>
                  <a:lnTo>
                    <a:pt x="663" y="563"/>
                  </a:lnTo>
                  <a:lnTo>
                    <a:pt x="659" y="557"/>
                  </a:lnTo>
                  <a:lnTo>
                    <a:pt x="659" y="557"/>
                  </a:lnTo>
                  <a:lnTo>
                    <a:pt x="659" y="557"/>
                  </a:lnTo>
                  <a:lnTo>
                    <a:pt x="657" y="557"/>
                  </a:lnTo>
                  <a:lnTo>
                    <a:pt x="655" y="555"/>
                  </a:lnTo>
                  <a:lnTo>
                    <a:pt x="655" y="555"/>
                  </a:lnTo>
                  <a:lnTo>
                    <a:pt x="653" y="557"/>
                  </a:lnTo>
                  <a:lnTo>
                    <a:pt x="653" y="557"/>
                  </a:lnTo>
                  <a:lnTo>
                    <a:pt x="653" y="557"/>
                  </a:lnTo>
                  <a:lnTo>
                    <a:pt x="655" y="559"/>
                  </a:lnTo>
                  <a:lnTo>
                    <a:pt x="655" y="561"/>
                  </a:lnTo>
                  <a:lnTo>
                    <a:pt x="655" y="561"/>
                  </a:lnTo>
                  <a:lnTo>
                    <a:pt x="653" y="563"/>
                  </a:lnTo>
                  <a:lnTo>
                    <a:pt x="653" y="563"/>
                  </a:lnTo>
                  <a:lnTo>
                    <a:pt x="655" y="565"/>
                  </a:lnTo>
                  <a:lnTo>
                    <a:pt x="655" y="565"/>
                  </a:lnTo>
                  <a:lnTo>
                    <a:pt x="655" y="567"/>
                  </a:lnTo>
                  <a:lnTo>
                    <a:pt x="653" y="565"/>
                  </a:lnTo>
                  <a:lnTo>
                    <a:pt x="653" y="565"/>
                  </a:lnTo>
                  <a:lnTo>
                    <a:pt x="651" y="567"/>
                  </a:lnTo>
                  <a:lnTo>
                    <a:pt x="651" y="567"/>
                  </a:lnTo>
                  <a:lnTo>
                    <a:pt x="653" y="569"/>
                  </a:lnTo>
                  <a:lnTo>
                    <a:pt x="653" y="569"/>
                  </a:lnTo>
                  <a:lnTo>
                    <a:pt x="655" y="569"/>
                  </a:lnTo>
                  <a:lnTo>
                    <a:pt x="655" y="571"/>
                  </a:lnTo>
                  <a:lnTo>
                    <a:pt x="653" y="571"/>
                  </a:lnTo>
                  <a:lnTo>
                    <a:pt x="653" y="573"/>
                  </a:lnTo>
                  <a:lnTo>
                    <a:pt x="653" y="575"/>
                  </a:lnTo>
                  <a:lnTo>
                    <a:pt x="655" y="575"/>
                  </a:lnTo>
                  <a:lnTo>
                    <a:pt x="657" y="575"/>
                  </a:lnTo>
                  <a:lnTo>
                    <a:pt x="659" y="575"/>
                  </a:lnTo>
                  <a:lnTo>
                    <a:pt x="661" y="575"/>
                  </a:lnTo>
                  <a:lnTo>
                    <a:pt x="661" y="575"/>
                  </a:lnTo>
                  <a:lnTo>
                    <a:pt x="661" y="575"/>
                  </a:lnTo>
                  <a:lnTo>
                    <a:pt x="659" y="571"/>
                  </a:lnTo>
                  <a:lnTo>
                    <a:pt x="659" y="571"/>
                  </a:lnTo>
                  <a:lnTo>
                    <a:pt x="659" y="571"/>
                  </a:lnTo>
                  <a:lnTo>
                    <a:pt x="661" y="569"/>
                  </a:lnTo>
                  <a:lnTo>
                    <a:pt x="661" y="569"/>
                  </a:lnTo>
                  <a:lnTo>
                    <a:pt x="663" y="569"/>
                  </a:lnTo>
                  <a:lnTo>
                    <a:pt x="663" y="569"/>
                  </a:lnTo>
                  <a:lnTo>
                    <a:pt x="661" y="569"/>
                  </a:lnTo>
                  <a:lnTo>
                    <a:pt x="661" y="571"/>
                  </a:lnTo>
                  <a:lnTo>
                    <a:pt x="663" y="571"/>
                  </a:lnTo>
                  <a:lnTo>
                    <a:pt x="661" y="573"/>
                  </a:lnTo>
                  <a:lnTo>
                    <a:pt x="661" y="573"/>
                  </a:lnTo>
                  <a:lnTo>
                    <a:pt x="663" y="573"/>
                  </a:lnTo>
                  <a:lnTo>
                    <a:pt x="663" y="575"/>
                  </a:lnTo>
                  <a:lnTo>
                    <a:pt x="665" y="577"/>
                  </a:lnTo>
                  <a:lnTo>
                    <a:pt x="665" y="577"/>
                  </a:lnTo>
                  <a:lnTo>
                    <a:pt x="667" y="579"/>
                  </a:lnTo>
                  <a:lnTo>
                    <a:pt x="667" y="579"/>
                  </a:lnTo>
                  <a:lnTo>
                    <a:pt x="669" y="579"/>
                  </a:lnTo>
                  <a:lnTo>
                    <a:pt x="669" y="579"/>
                  </a:lnTo>
                  <a:close/>
                  <a:moveTo>
                    <a:pt x="647" y="557"/>
                  </a:moveTo>
                  <a:lnTo>
                    <a:pt x="649" y="555"/>
                  </a:lnTo>
                  <a:lnTo>
                    <a:pt x="649" y="555"/>
                  </a:lnTo>
                  <a:lnTo>
                    <a:pt x="647" y="551"/>
                  </a:lnTo>
                  <a:lnTo>
                    <a:pt x="645" y="547"/>
                  </a:lnTo>
                  <a:lnTo>
                    <a:pt x="643" y="545"/>
                  </a:lnTo>
                  <a:lnTo>
                    <a:pt x="641" y="543"/>
                  </a:lnTo>
                  <a:lnTo>
                    <a:pt x="639" y="545"/>
                  </a:lnTo>
                  <a:lnTo>
                    <a:pt x="639" y="545"/>
                  </a:lnTo>
                  <a:lnTo>
                    <a:pt x="641" y="547"/>
                  </a:lnTo>
                  <a:lnTo>
                    <a:pt x="641" y="547"/>
                  </a:lnTo>
                  <a:lnTo>
                    <a:pt x="643" y="549"/>
                  </a:lnTo>
                  <a:lnTo>
                    <a:pt x="643" y="553"/>
                  </a:lnTo>
                  <a:lnTo>
                    <a:pt x="645" y="557"/>
                  </a:lnTo>
                  <a:lnTo>
                    <a:pt x="645" y="557"/>
                  </a:lnTo>
                  <a:lnTo>
                    <a:pt x="647" y="557"/>
                  </a:lnTo>
                  <a:close/>
                  <a:moveTo>
                    <a:pt x="643" y="545"/>
                  </a:moveTo>
                  <a:lnTo>
                    <a:pt x="643" y="545"/>
                  </a:lnTo>
                  <a:lnTo>
                    <a:pt x="645" y="547"/>
                  </a:lnTo>
                  <a:lnTo>
                    <a:pt x="647" y="547"/>
                  </a:lnTo>
                  <a:lnTo>
                    <a:pt x="647" y="549"/>
                  </a:lnTo>
                  <a:lnTo>
                    <a:pt x="649" y="549"/>
                  </a:lnTo>
                  <a:lnTo>
                    <a:pt x="649" y="551"/>
                  </a:lnTo>
                  <a:lnTo>
                    <a:pt x="651" y="553"/>
                  </a:lnTo>
                  <a:lnTo>
                    <a:pt x="653" y="555"/>
                  </a:lnTo>
                  <a:lnTo>
                    <a:pt x="655" y="555"/>
                  </a:lnTo>
                  <a:lnTo>
                    <a:pt x="657" y="555"/>
                  </a:lnTo>
                  <a:lnTo>
                    <a:pt x="657" y="553"/>
                  </a:lnTo>
                  <a:lnTo>
                    <a:pt x="655" y="551"/>
                  </a:lnTo>
                  <a:lnTo>
                    <a:pt x="655" y="551"/>
                  </a:lnTo>
                  <a:lnTo>
                    <a:pt x="655" y="551"/>
                  </a:lnTo>
                  <a:lnTo>
                    <a:pt x="655" y="549"/>
                  </a:lnTo>
                  <a:lnTo>
                    <a:pt x="653" y="549"/>
                  </a:lnTo>
                  <a:lnTo>
                    <a:pt x="653" y="547"/>
                  </a:lnTo>
                  <a:lnTo>
                    <a:pt x="651" y="547"/>
                  </a:lnTo>
                  <a:lnTo>
                    <a:pt x="651" y="545"/>
                  </a:lnTo>
                  <a:lnTo>
                    <a:pt x="651" y="545"/>
                  </a:lnTo>
                  <a:lnTo>
                    <a:pt x="649" y="543"/>
                  </a:lnTo>
                  <a:lnTo>
                    <a:pt x="649" y="541"/>
                  </a:lnTo>
                  <a:lnTo>
                    <a:pt x="647" y="541"/>
                  </a:lnTo>
                  <a:lnTo>
                    <a:pt x="647" y="543"/>
                  </a:lnTo>
                  <a:lnTo>
                    <a:pt x="643" y="543"/>
                  </a:lnTo>
                  <a:lnTo>
                    <a:pt x="643" y="545"/>
                  </a:lnTo>
                  <a:close/>
                  <a:moveTo>
                    <a:pt x="645" y="539"/>
                  </a:moveTo>
                  <a:lnTo>
                    <a:pt x="643" y="539"/>
                  </a:lnTo>
                  <a:lnTo>
                    <a:pt x="641" y="539"/>
                  </a:lnTo>
                  <a:lnTo>
                    <a:pt x="641" y="539"/>
                  </a:lnTo>
                  <a:lnTo>
                    <a:pt x="643" y="541"/>
                  </a:lnTo>
                  <a:lnTo>
                    <a:pt x="643" y="541"/>
                  </a:lnTo>
                  <a:lnTo>
                    <a:pt x="643" y="541"/>
                  </a:lnTo>
                  <a:lnTo>
                    <a:pt x="645" y="541"/>
                  </a:lnTo>
                  <a:lnTo>
                    <a:pt x="645" y="541"/>
                  </a:lnTo>
                  <a:lnTo>
                    <a:pt x="647" y="539"/>
                  </a:lnTo>
                  <a:lnTo>
                    <a:pt x="645" y="539"/>
                  </a:lnTo>
                  <a:lnTo>
                    <a:pt x="645" y="539"/>
                  </a:lnTo>
                  <a:close/>
                  <a:moveTo>
                    <a:pt x="633" y="501"/>
                  </a:moveTo>
                  <a:lnTo>
                    <a:pt x="633" y="503"/>
                  </a:lnTo>
                  <a:lnTo>
                    <a:pt x="635" y="505"/>
                  </a:lnTo>
                  <a:lnTo>
                    <a:pt x="635" y="503"/>
                  </a:lnTo>
                  <a:lnTo>
                    <a:pt x="637" y="505"/>
                  </a:lnTo>
                  <a:lnTo>
                    <a:pt x="639" y="505"/>
                  </a:lnTo>
                  <a:lnTo>
                    <a:pt x="639" y="503"/>
                  </a:lnTo>
                  <a:lnTo>
                    <a:pt x="639" y="503"/>
                  </a:lnTo>
                  <a:lnTo>
                    <a:pt x="639" y="501"/>
                  </a:lnTo>
                  <a:lnTo>
                    <a:pt x="639" y="501"/>
                  </a:lnTo>
                  <a:lnTo>
                    <a:pt x="637" y="499"/>
                  </a:lnTo>
                  <a:lnTo>
                    <a:pt x="637" y="497"/>
                  </a:lnTo>
                  <a:lnTo>
                    <a:pt x="635" y="495"/>
                  </a:lnTo>
                  <a:lnTo>
                    <a:pt x="635" y="495"/>
                  </a:lnTo>
                  <a:lnTo>
                    <a:pt x="633" y="495"/>
                  </a:lnTo>
                  <a:lnTo>
                    <a:pt x="633" y="497"/>
                  </a:lnTo>
                  <a:lnTo>
                    <a:pt x="635" y="499"/>
                  </a:lnTo>
                  <a:lnTo>
                    <a:pt x="635" y="501"/>
                  </a:lnTo>
                  <a:lnTo>
                    <a:pt x="633" y="501"/>
                  </a:lnTo>
                  <a:close/>
                  <a:moveTo>
                    <a:pt x="621" y="487"/>
                  </a:moveTo>
                  <a:lnTo>
                    <a:pt x="621" y="487"/>
                  </a:lnTo>
                  <a:lnTo>
                    <a:pt x="621" y="487"/>
                  </a:lnTo>
                  <a:lnTo>
                    <a:pt x="621" y="487"/>
                  </a:lnTo>
                  <a:lnTo>
                    <a:pt x="623" y="489"/>
                  </a:lnTo>
                  <a:lnTo>
                    <a:pt x="623" y="489"/>
                  </a:lnTo>
                  <a:lnTo>
                    <a:pt x="623" y="487"/>
                  </a:lnTo>
                  <a:lnTo>
                    <a:pt x="623" y="487"/>
                  </a:lnTo>
                  <a:lnTo>
                    <a:pt x="623" y="487"/>
                  </a:lnTo>
                  <a:lnTo>
                    <a:pt x="621" y="487"/>
                  </a:lnTo>
                  <a:close/>
                  <a:moveTo>
                    <a:pt x="641" y="485"/>
                  </a:moveTo>
                  <a:lnTo>
                    <a:pt x="641" y="487"/>
                  </a:lnTo>
                  <a:lnTo>
                    <a:pt x="641" y="487"/>
                  </a:lnTo>
                  <a:lnTo>
                    <a:pt x="643" y="487"/>
                  </a:lnTo>
                  <a:lnTo>
                    <a:pt x="643" y="487"/>
                  </a:lnTo>
                  <a:lnTo>
                    <a:pt x="643" y="485"/>
                  </a:lnTo>
                  <a:lnTo>
                    <a:pt x="641" y="485"/>
                  </a:lnTo>
                  <a:lnTo>
                    <a:pt x="641" y="483"/>
                  </a:lnTo>
                  <a:lnTo>
                    <a:pt x="639" y="483"/>
                  </a:lnTo>
                  <a:lnTo>
                    <a:pt x="639" y="480"/>
                  </a:lnTo>
                  <a:lnTo>
                    <a:pt x="639" y="483"/>
                  </a:lnTo>
                  <a:lnTo>
                    <a:pt x="639" y="483"/>
                  </a:lnTo>
                  <a:lnTo>
                    <a:pt x="639" y="483"/>
                  </a:lnTo>
                  <a:lnTo>
                    <a:pt x="639" y="485"/>
                  </a:lnTo>
                  <a:lnTo>
                    <a:pt x="641" y="485"/>
                  </a:lnTo>
                  <a:close/>
                  <a:moveTo>
                    <a:pt x="645" y="483"/>
                  </a:moveTo>
                  <a:lnTo>
                    <a:pt x="643" y="483"/>
                  </a:lnTo>
                  <a:lnTo>
                    <a:pt x="645" y="485"/>
                  </a:lnTo>
                  <a:lnTo>
                    <a:pt x="645" y="485"/>
                  </a:lnTo>
                  <a:lnTo>
                    <a:pt x="647" y="487"/>
                  </a:lnTo>
                  <a:lnTo>
                    <a:pt x="649" y="487"/>
                  </a:lnTo>
                  <a:lnTo>
                    <a:pt x="651" y="487"/>
                  </a:lnTo>
                  <a:lnTo>
                    <a:pt x="653" y="485"/>
                  </a:lnTo>
                  <a:lnTo>
                    <a:pt x="653" y="483"/>
                  </a:lnTo>
                  <a:lnTo>
                    <a:pt x="653" y="483"/>
                  </a:lnTo>
                  <a:lnTo>
                    <a:pt x="653" y="480"/>
                  </a:lnTo>
                  <a:lnTo>
                    <a:pt x="651" y="480"/>
                  </a:lnTo>
                  <a:lnTo>
                    <a:pt x="647" y="478"/>
                  </a:lnTo>
                  <a:lnTo>
                    <a:pt x="645" y="478"/>
                  </a:lnTo>
                  <a:lnTo>
                    <a:pt x="645" y="478"/>
                  </a:lnTo>
                  <a:lnTo>
                    <a:pt x="645" y="478"/>
                  </a:lnTo>
                  <a:lnTo>
                    <a:pt x="645" y="480"/>
                  </a:lnTo>
                  <a:lnTo>
                    <a:pt x="645" y="480"/>
                  </a:lnTo>
                  <a:lnTo>
                    <a:pt x="645" y="480"/>
                  </a:lnTo>
                  <a:lnTo>
                    <a:pt x="645" y="483"/>
                  </a:lnTo>
                  <a:close/>
                  <a:moveTo>
                    <a:pt x="637" y="480"/>
                  </a:moveTo>
                  <a:lnTo>
                    <a:pt x="637" y="478"/>
                  </a:lnTo>
                  <a:lnTo>
                    <a:pt x="637" y="478"/>
                  </a:lnTo>
                  <a:lnTo>
                    <a:pt x="637" y="476"/>
                  </a:lnTo>
                  <a:lnTo>
                    <a:pt x="635" y="476"/>
                  </a:lnTo>
                  <a:lnTo>
                    <a:pt x="635" y="474"/>
                  </a:lnTo>
                  <a:lnTo>
                    <a:pt x="633" y="474"/>
                  </a:lnTo>
                  <a:lnTo>
                    <a:pt x="633" y="474"/>
                  </a:lnTo>
                  <a:lnTo>
                    <a:pt x="631" y="474"/>
                  </a:lnTo>
                  <a:lnTo>
                    <a:pt x="631" y="476"/>
                  </a:lnTo>
                  <a:lnTo>
                    <a:pt x="633" y="478"/>
                  </a:lnTo>
                  <a:lnTo>
                    <a:pt x="633" y="478"/>
                  </a:lnTo>
                  <a:lnTo>
                    <a:pt x="631" y="478"/>
                  </a:lnTo>
                  <a:lnTo>
                    <a:pt x="629" y="478"/>
                  </a:lnTo>
                  <a:lnTo>
                    <a:pt x="629" y="480"/>
                  </a:lnTo>
                  <a:lnTo>
                    <a:pt x="627" y="480"/>
                  </a:lnTo>
                  <a:lnTo>
                    <a:pt x="629" y="483"/>
                  </a:lnTo>
                  <a:lnTo>
                    <a:pt x="627" y="483"/>
                  </a:lnTo>
                  <a:lnTo>
                    <a:pt x="629" y="485"/>
                  </a:lnTo>
                  <a:lnTo>
                    <a:pt x="631" y="487"/>
                  </a:lnTo>
                  <a:lnTo>
                    <a:pt x="633" y="489"/>
                  </a:lnTo>
                  <a:lnTo>
                    <a:pt x="635" y="493"/>
                  </a:lnTo>
                  <a:lnTo>
                    <a:pt x="637" y="493"/>
                  </a:lnTo>
                  <a:lnTo>
                    <a:pt x="639" y="495"/>
                  </a:lnTo>
                  <a:lnTo>
                    <a:pt x="639" y="497"/>
                  </a:lnTo>
                  <a:lnTo>
                    <a:pt x="641" y="497"/>
                  </a:lnTo>
                  <a:lnTo>
                    <a:pt x="643" y="497"/>
                  </a:lnTo>
                  <a:lnTo>
                    <a:pt x="643" y="497"/>
                  </a:lnTo>
                  <a:lnTo>
                    <a:pt x="643" y="497"/>
                  </a:lnTo>
                  <a:lnTo>
                    <a:pt x="643" y="497"/>
                  </a:lnTo>
                  <a:lnTo>
                    <a:pt x="643" y="495"/>
                  </a:lnTo>
                  <a:lnTo>
                    <a:pt x="643" y="495"/>
                  </a:lnTo>
                  <a:lnTo>
                    <a:pt x="643" y="495"/>
                  </a:lnTo>
                  <a:lnTo>
                    <a:pt x="643" y="493"/>
                  </a:lnTo>
                  <a:lnTo>
                    <a:pt x="641" y="491"/>
                  </a:lnTo>
                  <a:lnTo>
                    <a:pt x="641" y="489"/>
                  </a:lnTo>
                  <a:lnTo>
                    <a:pt x="641" y="489"/>
                  </a:lnTo>
                  <a:lnTo>
                    <a:pt x="639" y="487"/>
                  </a:lnTo>
                  <a:lnTo>
                    <a:pt x="639" y="485"/>
                  </a:lnTo>
                  <a:lnTo>
                    <a:pt x="637" y="483"/>
                  </a:lnTo>
                  <a:lnTo>
                    <a:pt x="635" y="483"/>
                  </a:lnTo>
                  <a:lnTo>
                    <a:pt x="635" y="480"/>
                  </a:lnTo>
                  <a:lnTo>
                    <a:pt x="635" y="480"/>
                  </a:lnTo>
                  <a:lnTo>
                    <a:pt x="637" y="480"/>
                  </a:lnTo>
                  <a:lnTo>
                    <a:pt x="637" y="480"/>
                  </a:lnTo>
                  <a:close/>
                  <a:moveTo>
                    <a:pt x="633" y="468"/>
                  </a:moveTo>
                  <a:lnTo>
                    <a:pt x="631" y="468"/>
                  </a:lnTo>
                  <a:lnTo>
                    <a:pt x="631" y="468"/>
                  </a:lnTo>
                  <a:lnTo>
                    <a:pt x="629" y="468"/>
                  </a:lnTo>
                  <a:lnTo>
                    <a:pt x="629" y="470"/>
                  </a:lnTo>
                  <a:lnTo>
                    <a:pt x="629" y="470"/>
                  </a:lnTo>
                  <a:lnTo>
                    <a:pt x="631" y="470"/>
                  </a:lnTo>
                  <a:lnTo>
                    <a:pt x="631" y="470"/>
                  </a:lnTo>
                  <a:lnTo>
                    <a:pt x="631" y="470"/>
                  </a:lnTo>
                  <a:lnTo>
                    <a:pt x="633" y="470"/>
                  </a:lnTo>
                  <a:lnTo>
                    <a:pt x="633" y="470"/>
                  </a:lnTo>
                  <a:lnTo>
                    <a:pt x="633" y="468"/>
                  </a:lnTo>
                  <a:lnTo>
                    <a:pt x="633" y="468"/>
                  </a:lnTo>
                  <a:close/>
                  <a:moveTo>
                    <a:pt x="619" y="464"/>
                  </a:moveTo>
                  <a:lnTo>
                    <a:pt x="619" y="464"/>
                  </a:lnTo>
                  <a:lnTo>
                    <a:pt x="617" y="464"/>
                  </a:lnTo>
                  <a:lnTo>
                    <a:pt x="617" y="464"/>
                  </a:lnTo>
                  <a:lnTo>
                    <a:pt x="617" y="464"/>
                  </a:lnTo>
                  <a:lnTo>
                    <a:pt x="617" y="464"/>
                  </a:lnTo>
                  <a:lnTo>
                    <a:pt x="617" y="466"/>
                  </a:lnTo>
                  <a:lnTo>
                    <a:pt x="619" y="464"/>
                  </a:lnTo>
                  <a:lnTo>
                    <a:pt x="619" y="464"/>
                  </a:lnTo>
                  <a:lnTo>
                    <a:pt x="619" y="464"/>
                  </a:lnTo>
                  <a:close/>
                  <a:moveTo>
                    <a:pt x="629" y="460"/>
                  </a:moveTo>
                  <a:lnTo>
                    <a:pt x="631" y="460"/>
                  </a:lnTo>
                  <a:lnTo>
                    <a:pt x="631" y="460"/>
                  </a:lnTo>
                  <a:lnTo>
                    <a:pt x="629" y="458"/>
                  </a:lnTo>
                  <a:lnTo>
                    <a:pt x="631" y="456"/>
                  </a:lnTo>
                  <a:lnTo>
                    <a:pt x="631" y="456"/>
                  </a:lnTo>
                  <a:lnTo>
                    <a:pt x="631" y="454"/>
                  </a:lnTo>
                  <a:lnTo>
                    <a:pt x="631" y="454"/>
                  </a:lnTo>
                  <a:lnTo>
                    <a:pt x="631" y="452"/>
                  </a:lnTo>
                  <a:lnTo>
                    <a:pt x="629" y="450"/>
                  </a:lnTo>
                  <a:lnTo>
                    <a:pt x="627" y="450"/>
                  </a:lnTo>
                  <a:lnTo>
                    <a:pt x="625" y="448"/>
                  </a:lnTo>
                  <a:lnTo>
                    <a:pt x="625" y="448"/>
                  </a:lnTo>
                  <a:lnTo>
                    <a:pt x="625" y="446"/>
                  </a:lnTo>
                  <a:lnTo>
                    <a:pt x="627" y="446"/>
                  </a:lnTo>
                  <a:lnTo>
                    <a:pt x="627" y="446"/>
                  </a:lnTo>
                  <a:lnTo>
                    <a:pt x="627" y="446"/>
                  </a:lnTo>
                  <a:lnTo>
                    <a:pt x="629" y="446"/>
                  </a:lnTo>
                  <a:lnTo>
                    <a:pt x="627" y="444"/>
                  </a:lnTo>
                  <a:lnTo>
                    <a:pt x="627" y="442"/>
                  </a:lnTo>
                  <a:lnTo>
                    <a:pt x="627" y="442"/>
                  </a:lnTo>
                  <a:lnTo>
                    <a:pt x="627" y="440"/>
                  </a:lnTo>
                  <a:lnTo>
                    <a:pt x="627" y="440"/>
                  </a:lnTo>
                  <a:lnTo>
                    <a:pt x="625" y="438"/>
                  </a:lnTo>
                  <a:lnTo>
                    <a:pt x="625" y="436"/>
                  </a:lnTo>
                  <a:lnTo>
                    <a:pt x="623" y="436"/>
                  </a:lnTo>
                  <a:lnTo>
                    <a:pt x="621" y="434"/>
                  </a:lnTo>
                  <a:lnTo>
                    <a:pt x="615" y="434"/>
                  </a:lnTo>
                  <a:lnTo>
                    <a:pt x="615" y="434"/>
                  </a:lnTo>
                  <a:lnTo>
                    <a:pt x="617" y="434"/>
                  </a:lnTo>
                  <a:lnTo>
                    <a:pt x="617" y="436"/>
                  </a:lnTo>
                  <a:lnTo>
                    <a:pt x="617" y="438"/>
                  </a:lnTo>
                  <a:lnTo>
                    <a:pt x="617" y="438"/>
                  </a:lnTo>
                  <a:lnTo>
                    <a:pt x="617" y="438"/>
                  </a:lnTo>
                  <a:lnTo>
                    <a:pt x="617" y="440"/>
                  </a:lnTo>
                  <a:lnTo>
                    <a:pt x="617" y="442"/>
                  </a:lnTo>
                  <a:lnTo>
                    <a:pt x="617" y="442"/>
                  </a:lnTo>
                  <a:lnTo>
                    <a:pt x="617" y="444"/>
                  </a:lnTo>
                  <a:lnTo>
                    <a:pt x="617" y="444"/>
                  </a:lnTo>
                  <a:lnTo>
                    <a:pt x="617" y="446"/>
                  </a:lnTo>
                  <a:lnTo>
                    <a:pt x="619" y="448"/>
                  </a:lnTo>
                  <a:lnTo>
                    <a:pt x="621" y="452"/>
                  </a:lnTo>
                  <a:lnTo>
                    <a:pt x="621" y="456"/>
                  </a:lnTo>
                  <a:lnTo>
                    <a:pt x="621" y="458"/>
                  </a:lnTo>
                  <a:lnTo>
                    <a:pt x="621" y="458"/>
                  </a:lnTo>
                  <a:lnTo>
                    <a:pt x="621" y="458"/>
                  </a:lnTo>
                  <a:lnTo>
                    <a:pt x="623" y="460"/>
                  </a:lnTo>
                  <a:lnTo>
                    <a:pt x="625" y="460"/>
                  </a:lnTo>
                  <a:lnTo>
                    <a:pt x="627" y="460"/>
                  </a:lnTo>
                  <a:lnTo>
                    <a:pt x="629" y="460"/>
                  </a:lnTo>
                  <a:lnTo>
                    <a:pt x="629" y="460"/>
                  </a:lnTo>
                  <a:close/>
                  <a:moveTo>
                    <a:pt x="497" y="288"/>
                  </a:moveTo>
                  <a:lnTo>
                    <a:pt x="497" y="288"/>
                  </a:lnTo>
                  <a:lnTo>
                    <a:pt x="497" y="288"/>
                  </a:lnTo>
                  <a:lnTo>
                    <a:pt x="494" y="288"/>
                  </a:lnTo>
                  <a:lnTo>
                    <a:pt x="494" y="288"/>
                  </a:lnTo>
                  <a:lnTo>
                    <a:pt x="494" y="288"/>
                  </a:lnTo>
                  <a:lnTo>
                    <a:pt x="494" y="288"/>
                  </a:lnTo>
                  <a:lnTo>
                    <a:pt x="494" y="290"/>
                  </a:lnTo>
                  <a:lnTo>
                    <a:pt x="497" y="288"/>
                  </a:lnTo>
                  <a:lnTo>
                    <a:pt x="497" y="288"/>
                  </a:lnTo>
                  <a:lnTo>
                    <a:pt x="497" y="288"/>
                  </a:lnTo>
                  <a:lnTo>
                    <a:pt x="497" y="288"/>
                  </a:lnTo>
                  <a:lnTo>
                    <a:pt x="497" y="288"/>
                  </a:lnTo>
                  <a:close/>
                  <a:moveTo>
                    <a:pt x="0" y="172"/>
                  </a:moveTo>
                  <a:lnTo>
                    <a:pt x="0" y="172"/>
                  </a:lnTo>
                  <a:lnTo>
                    <a:pt x="0" y="174"/>
                  </a:lnTo>
                  <a:lnTo>
                    <a:pt x="2" y="172"/>
                  </a:lnTo>
                  <a:lnTo>
                    <a:pt x="4" y="172"/>
                  </a:lnTo>
                  <a:lnTo>
                    <a:pt x="2" y="172"/>
                  </a:lnTo>
                  <a:lnTo>
                    <a:pt x="0" y="172"/>
                  </a:lnTo>
                  <a:close/>
                  <a:moveTo>
                    <a:pt x="741" y="643"/>
                  </a:moveTo>
                  <a:lnTo>
                    <a:pt x="743" y="645"/>
                  </a:lnTo>
                  <a:lnTo>
                    <a:pt x="747" y="645"/>
                  </a:lnTo>
                  <a:lnTo>
                    <a:pt x="749" y="643"/>
                  </a:lnTo>
                  <a:lnTo>
                    <a:pt x="749" y="643"/>
                  </a:lnTo>
                  <a:lnTo>
                    <a:pt x="749" y="639"/>
                  </a:lnTo>
                  <a:lnTo>
                    <a:pt x="747" y="637"/>
                  </a:lnTo>
                  <a:lnTo>
                    <a:pt x="745" y="637"/>
                  </a:lnTo>
                  <a:lnTo>
                    <a:pt x="745" y="633"/>
                  </a:lnTo>
                  <a:lnTo>
                    <a:pt x="745" y="629"/>
                  </a:lnTo>
                  <a:lnTo>
                    <a:pt x="743" y="629"/>
                  </a:lnTo>
                  <a:lnTo>
                    <a:pt x="743" y="627"/>
                  </a:lnTo>
                  <a:lnTo>
                    <a:pt x="745" y="625"/>
                  </a:lnTo>
                  <a:lnTo>
                    <a:pt x="745" y="625"/>
                  </a:lnTo>
                  <a:lnTo>
                    <a:pt x="747" y="625"/>
                  </a:lnTo>
                  <a:lnTo>
                    <a:pt x="753" y="621"/>
                  </a:lnTo>
                  <a:lnTo>
                    <a:pt x="755" y="621"/>
                  </a:lnTo>
                  <a:lnTo>
                    <a:pt x="757" y="621"/>
                  </a:lnTo>
                  <a:lnTo>
                    <a:pt x="757" y="621"/>
                  </a:lnTo>
                  <a:lnTo>
                    <a:pt x="757" y="617"/>
                  </a:lnTo>
                  <a:lnTo>
                    <a:pt x="759" y="617"/>
                  </a:lnTo>
                  <a:lnTo>
                    <a:pt x="761" y="617"/>
                  </a:lnTo>
                  <a:lnTo>
                    <a:pt x="763" y="617"/>
                  </a:lnTo>
                  <a:lnTo>
                    <a:pt x="771" y="619"/>
                  </a:lnTo>
                  <a:lnTo>
                    <a:pt x="771" y="617"/>
                  </a:lnTo>
                  <a:lnTo>
                    <a:pt x="769" y="617"/>
                  </a:lnTo>
                  <a:lnTo>
                    <a:pt x="767" y="617"/>
                  </a:lnTo>
                  <a:lnTo>
                    <a:pt x="763" y="617"/>
                  </a:lnTo>
                  <a:lnTo>
                    <a:pt x="759" y="615"/>
                  </a:lnTo>
                  <a:lnTo>
                    <a:pt x="755" y="615"/>
                  </a:lnTo>
                  <a:lnTo>
                    <a:pt x="751" y="615"/>
                  </a:lnTo>
                  <a:lnTo>
                    <a:pt x="747" y="613"/>
                  </a:lnTo>
                  <a:lnTo>
                    <a:pt x="741" y="613"/>
                  </a:lnTo>
                  <a:lnTo>
                    <a:pt x="735" y="613"/>
                  </a:lnTo>
                  <a:lnTo>
                    <a:pt x="729" y="613"/>
                  </a:lnTo>
                  <a:lnTo>
                    <a:pt x="725" y="613"/>
                  </a:lnTo>
                  <a:lnTo>
                    <a:pt x="721" y="613"/>
                  </a:lnTo>
                  <a:lnTo>
                    <a:pt x="721" y="613"/>
                  </a:lnTo>
                  <a:lnTo>
                    <a:pt x="719" y="611"/>
                  </a:lnTo>
                  <a:lnTo>
                    <a:pt x="719" y="609"/>
                  </a:lnTo>
                  <a:lnTo>
                    <a:pt x="717" y="609"/>
                  </a:lnTo>
                  <a:lnTo>
                    <a:pt x="715" y="607"/>
                  </a:lnTo>
                  <a:lnTo>
                    <a:pt x="713" y="607"/>
                  </a:lnTo>
                  <a:lnTo>
                    <a:pt x="711" y="605"/>
                  </a:lnTo>
                  <a:lnTo>
                    <a:pt x="711" y="603"/>
                  </a:lnTo>
                  <a:lnTo>
                    <a:pt x="711" y="601"/>
                  </a:lnTo>
                  <a:lnTo>
                    <a:pt x="709" y="599"/>
                  </a:lnTo>
                  <a:lnTo>
                    <a:pt x="709" y="599"/>
                  </a:lnTo>
                  <a:lnTo>
                    <a:pt x="707" y="597"/>
                  </a:lnTo>
                  <a:lnTo>
                    <a:pt x="707" y="597"/>
                  </a:lnTo>
                  <a:lnTo>
                    <a:pt x="709" y="597"/>
                  </a:lnTo>
                  <a:lnTo>
                    <a:pt x="707" y="595"/>
                  </a:lnTo>
                  <a:lnTo>
                    <a:pt x="707" y="593"/>
                  </a:lnTo>
                  <a:lnTo>
                    <a:pt x="705" y="591"/>
                  </a:lnTo>
                  <a:lnTo>
                    <a:pt x="703" y="589"/>
                  </a:lnTo>
                  <a:lnTo>
                    <a:pt x="703" y="589"/>
                  </a:lnTo>
                  <a:lnTo>
                    <a:pt x="701" y="589"/>
                  </a:lnTo>
                  <a:lnTo>
                    <a:pt x="701" y="589"/>
                  </a:lnTo>
                  <a:lnTo>
                    <a:pt x="699" y="589"/>
                  </a:lnTo>
                  <a:lnTo>
                    <a:pt x="697" y="589"/>
                  </a:lnTo>
                  <a:lnTo>
                    <a:pt x="697" y="591"/>
                  </a:lnTo>
                  <a:lnTo>
                    <a:pt x="695" y="591"/>
                  </a:lnTo>
                  <a:lnTo>
                    <a:pt x="695" y="591"/>
                  </a:lnTo>
                  <a:lnTo>
                    <a:pt x="693" y="591"/>
                  </a:lnTo>
                  <a:lnTo>
                    <a:pt x="693" y="589"/>
                  </a:lnTo>
                  <a:lnTo>
                    <a:pt x="691" y="589"/>
                  </a:lnTo>
                  <a:lnTo>
                    <a:pt x="691" y="587"/>
                  </a:lnTo>
                  <a:lnTo>
                    <a:pt x="689" y="585"/>
                  </a:lnTo>
                  <a:lnTo>
                    <a:pt x="687" y="583"/>
                  </a:lnTo>
                  <a:lnTo>
                    <a:pt x="685" y="581"/>
                  </a:lnTo>
                  <a:lnTo>
                    <a:pt x="683" y="579"/>
                  </a:lnTo>
                  <a:lnTo>
                    <a:pt x="683" y="577"/>
                  </a:lnTo>
                  <a:lnTo>
                    <a:pt x="683" y="575"/>
                  </a:lnTo>
                  <a:lnTo>
                    <a:pt x="681" y="573"/>
                  </a:lnTo>
                  <a:lnTo>
                    <a:pt x="679" y="571"/>
                  </a:lnTo>
                  <a:lnTo>
                    <a:pt x="679" y="569"/>
                  </a:lnTo>
                  <a:lnTo>
                    <a:pt x="679" y="567"/>
                  </a:lnTo>
                  <a:lnTo>
                    <a:pt x="679" y="567"/>
                  </a:lnTo>
                  <a:lnTo>
                    <a:pt x="683" y="567"/>
                  </a:lnTo>
                  <a:lnTo>
                    <a:pt x="681" y="565"/>
                  </a:lnTo>
                  <a:lnTo>
                    <a:pt x="681" y="563"/>
                  </a:lnTo>
                  <a:lnTo>
                    <a:pt x="681" y="561"/>
                  </a:lnTo>
                  <a:lnTo>
                    <a:pt x="683" y="561"/>
                  </a:lnTo>
                  <a:lnTo>
                    <a:pt x="683" y="561"/>
                  </a:lnTo>
                  <a:lnTo>
                    <a:pt x="685" y="559"/>
                  </a:lnTo>
                  <a:lnTo>
                    <a:pt x="685" y="559"/>
                  </a:lnTo>
                  <a:lnTo>
                    <a:pt x="685" y="557"/>
                  </a:lnTo>
                  <a:lnTo>
                    <a:pt x="685" y="557"/>
                  </a:lnTo>
                  <a:lnTo>
                    <a:pt x="685" y="555"/>
                  </a:lnTo>
                  <a:lnTo>
                    <a:pt x="683" y="553"/>
                  </a:lnTo>
                  <a:lnTo>
                    <a:pt x="683" y="551"/>
                  </a:lnTo>
                  <a:lnTo>
                    <a:pt x="685" y="551"/>
                  </a:lnTo>
                  <a:lnTo>
                    <a:pt x="687" y="549"/>
                  </a:lnTo>
                  <a:lnTo>
                    <a:pt x="687" y="547"/>
                  </a:lnTo>
                  <a:lnTo>
                    <a:pt x="685" y="545"/>
                  </a:lnTo>
                  <a:lnTo>
                    <a:pt x="683" y="543"/>
                  </a:lnTo>
                  <a:lnTo>
                    <a:pt x="681" y="543"/>
                  </a:lnTo>
                  <a:lnTo>
                    <a:pt x="681" y="541"/>
                  </a:lnTo>
                  <a:lnTo>
                    <a:pt x="681" y="539"/>
                  </a:lnTo>
                  <a:lnTo>
                    <a:pt x="681" y="539"/>
                  </a:lnTo>
                  <a:lnTo>
                    <a:pt x="681" y="537"/>
                  </a:lnTo>
                  <a:lnTo>
                    <a:pt x="679" y="535"/>
                  </a:lnTo>
                  <a:lnTo>
                    <a:pt x="681" y="533"/>
                  </a:lnTo>
                  <a:lnTo>
                    <a:pt x="683" y="533"/>
                  </a:lnTo>
                  <a:lnTo>
                    <a:pt x="683" y="531"/>
                  </a:lnTo>
                  <a:lnTo>
                    <a:pt x="683" y="529"/>
                  </a:lnTo>
                  <a:lnTo>
                    <a:pt x="683" y="529"/>
                  </a:lnTo>
                  <a:lnTo>
                    <a:pt x="683" y="529"/>
                  </a:lnTo>
                  <a:lnTo>
                    <a:pt x="683" y="527"/>
                  </a:lnTo>
                  <a:lnTo>
                    <a:pt x="681" y="527"/>
                  </a:lnTo>
                  <a:lnTo>
                    <a:pt x="681" y="525"/>
                  </a:lnTo>
                  <a:lnTo>
                    <a:pt x="681" y="523"/>
                  </a:lnTo>
                  <a:lnTo>
                    <a:pt x="681" y="523"/>
                  </a:lnTo>
                  <a:lnTo>
                    <a:pt x="683" y="521"/>
                  </a:lnTo>
                  <a:lnTo>
                    <a:pt x="683" y="521"/>
                  </a:lnTo>
                  <a:lnTo>
                    <a:pt x="683" y="519"/>
                  </a:lnTo>
                  <a:lnTo>
                    <a:pt x="681" y="517"/>
                  </a:lnTo>
                  <a:lnTo>
                    <a:pt x="679" y="515"/>
                  </a:lnTo>
                  <a:lnTo>
                    <a:pt x="679" y="513"/>
                  </a:lnTo>
                  <a:lnTo>
                    <a:pt x="677" y="513"/>
                  </a:lnTo>
                  <a:lnTo>
                    <a:pt x="677" y="511"/>
                  </a:lnTo>
                  <a:lnTo>
                    <a:pt x="677" y="511"/>
                  </a:lnTo>
                  <a:lnTo>
                    <a:pt x="679" y="509"/>
                  </a:lnTo>
                  <a:lnTo>
                    <a:pt x="679" y="507"/>
                  </a:lnTo>
                  <a:lnTo>
                    <a:pt x="677" y="507"/>
                  </a:lnTo>
                  <a:lnTo>
                    <a:pt x="677" y="505"/>
                  </a:lnTo>
                  <a:lnTo>
                    <a:pt x="675" y="503"/>
                  </a:lnTo>
                  <a:lnTo>
                    <a:pt x="675" y="501"/>
                  </a:lnTo>
                  <a:lnTo>
                    <a:pt x="675" y="501"/>
                  </a:lnTo>
                  <a:lnTo>
                    <a:pt x="677" y="501"/>
                  </a:lnTo>
                  <a:lnTo>
                    <a:pt x="677" y="499"/>
                  </a:lnTo>
                  <a:lnTo>
                    <a:pt x="679" y="497"/>
                  </a:lnTo>
                  <a:lnTo>
                    <a:pt x="677" y="495"/>
                  </a:lnTo>
                  <a:lnTo>
                    <a:pt x="675" y="495"/>
                  </a:lnTo>
                  <a:lnTo>
                    <a:pt x="673" y="493"/>
                  </a:lnTo>
                  <a:lnTo>
                    <a:pt x="673" y="489"/>
                  </a:lnTo>
                  <a:lnTo>
                    <a:pt x="669" y="489"/>
                  </a:lnTo>
                  <a:lnTo>
                    <a:pt x="665" y="489"/>
                  </a:lnTo>
                  <a:lnTo>
                    <a:pt x="665" y="487"/>
                  </a:lnTo>
                  <a:lnTo>
                    <a:pt x="665" y="485"/>
                  </a:lnTo>
                  <a:lnTo>
                    <a:pt x="665" y="487"/>
                  </a:lnTo>
                  <a:lnTo>
                    <a:pt x="669" y="485"/>
                  </a:lnTo>
                  <a:lnTo>
                    <a:pt x="671" y="485"/>
                  </a:lnTo>
                  <a:lnTo>
                    <a:pt x="671" y="485"/>
                  </a:lnTo>
                  <a:lnTo>
                    <a:pt x="673" y="485"/>
                  </a:lnTo>
                  <a:lnTo>
                    <a:pt x="675" y="487"/>
                  </a:lnTo>
                  <a:lnTo>
                    <a:pt x="675" y="485"/>
                  </a:lnTo>
                  <a:lnTo>
                    <a:pt x="675" y="483"/>
                  </a:lnTo>
                  <a:lnTo>
                    <a:pt x="675" y="483"/>
                  </a:lnTo>
                  <a:lnTo>
                    <a:pt x="675" y="480"/>
                  </a:lnTo>
                  <a:lnTo>
                    <a:pt x="675" y="480"/>
                  </a:lnTo>
                  <a:lnTo>
                    <a:pt x="673" y="478"/>
                  </a:lnTo>
                  <a:lnTo>
                    <a:pt x="665" y="478"/>
                  </a:lnTo>
                  <a:lnTo>
                    <a:pt x="665" y="478"/>
                  </a:lnTo>
                  <a:lnTo>
                    <a:pt x="663" y="476"/>
                  </a:lnTo>
                  <a:lnTo>
                    <a:pt x="663" y="474"/>
                  </a:lnTo>
                  <a:lnTo>
                    <a:pt x="663" y="474"/>
                  </a:lnTo>
                  <a:lnTo>
                    <a:pt x="663" y="472"/>
                  </a:lnTo>
                  <a:lnTo>
                    <a:pt x="663" y="472"/>
                  </a:lnTo>
                  <a:lnTo>
                    <a:pt x="663" y="470"/>
                  </a:lnTo>
                  <a:lnTo>
                    <a:pt x="663" y="470"/>
                  </a:lnTo>
                  <a:lnTo>
                    <a:pt x="661" y="468"/>
                  </a:lnTo>
                  <a:lnTo>
                    <a:pt x="661" y="466"/>
                  </a:lnTo>
                  <a:lnTo>
                    <a:pt x="661" y="466"/>
                  </a:lnTo>
                  <a:lnTo>
                    <a:pt x="661" y="464"/>
                  </a:lnTo>
                  <a:lnTo>
                    <a:pt x="659" y="464"/>
                  </a:lnTo>
                  <a:lnTo>
                    <a:pt x="657" y="462"/>
                  </a:lnTo>
                  <a:lnTo>
                    <a:pt x="657" y="460"/>
                  </a:lnTo>
                  <a:lnTo>
                    <a:pt x="657" y="460"/>
                  </a:lnTo>
                  <a:lnTo>
                    <a:pt x="659" y="460"/>
                  </a:lnTo>
                  <a:lnTo>
                    <a:pt x="659" y="458"/>
                  </a:lnTo>
                  <a:lnTo>
                    <a:pt x="657" y="458"/>
                  </a:lnTo>
                  <a:lnTo>
                    <a:pt x="655" y="456"/>
                  </a:lnTo>
                  <a:lnTo>
                    <a:pt x="653" y="456"/>
                  </a:lnTo>
                  <a:lnTo>
                    <a:pt x="651" y="456"/>
                  </a:lnTo>
                  <a:lnTo>
                    <a:pt x="651" y="454"/>
                  </a:lnTo>
                  <a:lnTo>
                    <a:pt x="649" y="450"/>
                  </a:lnTo>
                  <a:lnTo>
                    <a:pt x="649" y="448"/>
                  </a:lnTo>
                  <a:lnTo>
                    <a:pt x="649" y="448"/>
                  </a:lnTo>
                  <a:lnTo>
                    <a:pt x="649" y="446"/>
                  </a:lnTo>
                  <a:lnTo>
                    <a:pt x="649" y="446"/>
                  </a:lnTo>
                  <a:lnTo>
                    <a:pt x="647" y="444"/>
                  </a:lnTo>
                  <a:lnTo>
                    <a:pt x="647" y="442"/>
                  </a:lnTo>
                  <a:lnTo>
                    <a:pt x="647" y="442"/>
                  </a:lnTo>
                  <a:lnTo>
                    <a:pt x="647" y="440"/>
                  </a:lnTo>
                  <a:lnTo>
                    <a:pt x="647" y="440"/>
                  </a:lnTo>
                  <a:lnTo>
                    <a:pt x="647" y="440"/>
                  </a:lnTo>
                  <a:lnTo>
                    <a:pt x="649" y="440"/>
                  </a:lnTo>
                  <a:lnTo>
                    <a:pt x="649" y="440"/>
                  </a:lnTo>
                  <a:lnTo>
                    <a:pt x="651" y="438"/>
                  </a:lnTo>
                  <a:lnTo>
                    <a:pt x="651" y="438"/>
                  </a:lnTo>
                  <a:lnTo>
                    <a:pt x="649" y="436"/>
                  </a:lnTo>
                  <a:lnTo>
                    <a:pt x="647" y="434"/>
                  </a:lnTo>
                  <a:lnTo>
                    <a:pt x="645" y="430"/>
                  </a:lnTo>
                  <a:lnTo>
                    <a:pt x="645" y="430"/>
                  </a:lnTo>
                  <a:lnTo>
                    <a:pt x="645" y="430"/>
                  </a:lnTo>
                  <a:lnTo>
                    <a:pt x="643" y="426"/>
                  </a:lnTo>
                  <a:lnTo>
                    <a:pt x="643" y="424"/>
                  </a:lnTo>
                  <a:lnTo>
                    <a:pt x="641" y="420"/>
                  </a:lnTo>
                  <a:lnTo>
                    <a:pt x="641" y="418"/>
                  </a:lnTo>
                  <a:lnTo>
                    <a:pt x="639" y="416"/>
                  </a:lnTo>
                  <a:lnTo>
                    <a:pt x="639" y="414"/>
                  </a:lnTo>
                  <a:lnTo>
                    <a:pt x="639" y="412"/>
                  </a:lnTo>
                  <a:lnTo>
                    <a:pt x="639" y="412"/>
                  </a:lnTo>
                  <a:lnTo>
                    <a:pt x="639" y="410"/>
                  </a:lnTo>
                  <a:lnTo>
                    <a:pt x="639" y="410"/>
                  </a:lnTo>
                  <a:lnTo>
                    <a:pt x="641" y="408"/>
                  </a:lnTo>
                  <a:lnTo>
                    <a:pt x="641" y="408"/>
                  </a:lnTo>
                  <a:lnTo>
                    <a:pt x="639" y="408"/>
                  </a:lnTo>
                  <a:lnTo>
                    <a:pt x="637" y="406"/>
                  </a:lnTo>
                  <a:lnTo>
                    <a:pt x="637" y="406"/>
                  </a:lnTo>
                  <a:lnTo>
                    <a:pt x="637" y="404"/>
                  </a:lnTo>
                  <a:lnTo>
                    <a:pt x="637" y="404"/>
                  </a:lnTo>
                  <a:lnTo>
                    <a:pt x="639" y="404"/>
                  </a:lnTo>
                  <a:lnTo>
                    <a:pt x="639" y="402"/>
                  </a:lnTo>
                  <a:lnTo>
                    <a:pt x="639" y="402"/>
                  </a:lnTo>
                  <a:lnTo>
                    <a:pt x="639" y="402"/>
                  </a:lnTo>
                  <a:lnTo>
                    <a:pt x="637" y="400"/>
                  </a:lnTo>
                  <a:lnTo>
                    <a:pt x="637" y="398"/>
                  </a:lnTo>
                  <a:lnTo>
                    <a:pt x="635" y="396"/>
                  </a:lnTo>
                  <a:lnTo>
                    <a:pt x="635" y="396"/>
                  </a:lnTo>
                  <a:lnTo>
                    <a:pt x="637" y="396"/>
                  </a:lnTo>
                  <a:lnTo>
                    <a:pt x="637" y="396"/>
                  </a:lnTo>
                  <a:lnTo>
                    <a:pt x="637" y="396"/>
                  </a:lnTo>
                  <a:lnTo>
                    <a:pt x="637" y="396"/>
                  </a:lnTo>
                  <a:lnTo>
                    <a:pt x="637" y="394"/>
                  </a:lnTo>
                  <a:lnTo>
                    <a:pt x="637" y="394"/>
                  </a:lnTo>
                  <a:lnTo>
                    <a:pt x="637" y="392"/>
                  </a:lnTo>
                  <a:lnTo>
                    <a:pt x="637" y="390"/>
                  </a:lnTo>
                  <a:lnTo>
                    <a:pt x="637" y="390"/>
                  </a:lnTo>
                  <a:lnTo>
                    <a:pt x="635" y="386"/>
                  </a:lnTo>
                  <a:lnTo>
                    <a:pt x="635" y="384"/>
                  </a:lnTo>
                  <a:lnTo>
                    <a:pt x="637" y="384"/>
                  </a:lnTo>
                  <a:lnTo>
                    <a:pt x="637" y="382"/>
                  </a:lnTo>
                  <a:lnTo>
                    <a:pt x="639" y="382"/>
                  </a:lnTo>
                  <a:lnTo>
                    <a:pt x="639" y="382"/>
                  </a:lnTo>
                  <a:lnTo>
                    <a:pt x="641" y="380"/>
                  </a:lnTo>
                  <a:lnTo>
                    <a:pt x="641" y="380"/>
                  </a:lnTo>
                  <a:lnTo>
                    <a:pt x="641" y="378"/>
                  </a:lnTo>
                  <a:lnTo>
                    <a:pt x="641" y="378"/>
                  </a:lnTo>
                  <a:lnTo>
                    <a:pt x="641" y="376"/>
                  </a:lnTo>
                  <a:lnTo>
                    <a:pt x="639" y="376"/>
                  </a:lnTo>
                  <a:lnTo>
                    <a:pt x="639" y="374"/>
                  </a:lnTo>
                  <a:lnTo>
                    <a:pt x="637" y="372"/>
                  </a:lnTo>
                  <a:lnTo>
                    <a:pt x="637" y="368"/>
                  </a:lnTo>
                  <a:lnTo>
                    <a:pt x="635" y="366"/>
                  </a:lnTo>
                  <a:lnTo>
                    <a:pt x="633" y="364"/>
                  </a:lnTo>
                  <a:lnTo>
                    <a:pt x="631" y="360"/>
                  </a:lnTo>
                  <a:lnTo>
                    <a:pt x="631" y="360"/>
                  </a:lnTo>
                  <a:lnTo>
                    <a:pt x="631" y="358"/>
                  </a:lnTo>
                  <a:lnTo>
                    <a:pt x="631" y="356"/>
                  </a:lnTo>
                  <a:lnTo>
                    <a:pt x="629" y="354"/>
                  </a:lnTo>
                  <a:lnTo>
                    <a:pt x="629" y="354"/>
                  </a:lnTo>
                  <a:lnTo>
                    <a:pt x="629" y="352"/>
                  </a:lnTo>
                  <a:lnTo>
                    <a:pt x="629" y="350"/>
                  </a:lnTo>
                  <a:lnTo>
                    <a:pt x="629" y="348"/>
                  </a:lnTo>
                  <a:lnTo>
                    <a:pt x="627" y="346"/>
                  </a:lnTo>
                  <a:lnTo>
                    <a:pt x="627" y="346"/>
                  </a:lnTo>
                  <a:lnTo>
                    <a:pt x="627" y="344"/>
                  </a:lnTo>
                  <a:lnTo>
                    <a:pt x="629" y="342"/>
                  </a:lnTo>
                  <a:lnTo>
                    <a:pt x="627" y="342"/>
                  </a:lnTo>
                  <a:lnTo>
                    <a:pt x="627" y="340"/>
                  </a:lnTo>
                  <a:lnTo>
                    <a:pt x="629" y="340"/>
                  </a:lnTo>
                  <a:lnTo>
                    <a:pt x="629" y="338"/>
                  </a:lnTo>
                  <a:lnTo>
                    <a:pt x="631" y="338"/>
                  </a:lnTo>
                  <a:lnTo>
                    <a:pt x="631" y="338"/>
                  </a:lnTo>
                  <a:lnTo>
                    <a:pt x="631" y="338"/>
                  </a:lnTo>
                  <a:lnTo>
                    <a:pt x="631" y="338"/>
                  </a:lnTo>
                  <a:lnTo>
                    <a:pt x="631" y="336"/>
                  </a:lnTo>
                  <a:lnTo>
                    <a:pt x="633" y="336"/>
                  </a:lnTo>
                  <a:lnTo>
                    <a:pt x="633" y="334"/>
                  </a:lnTo>
                  <a:lnTo>
                    <a:pt x="635" y="334"/>
                  </a:lnTo>
                  <a:lnTo>
                    <a:pt x="635" y="332"/>
                  </a:lnTo>
                  <a:lnTo>
                    <a:pt x="635" y="330"/>
                  </a:lnTo>
                  <a:lnTo>
                    <a:pt x="633" y="328"/>
                  </a:lnTo>
                  <a:lnTo>
                    <a:pt x="633" y="328"/>
                  </a:lnTo>
                  <a:lnTo>
                    <a:pt x="633" y="324"/>
                  </a:lnTo>
                  <a:lnTo>
                    <a:pt x="633" y="322"/>
                  </a:lnTo>
                  <a:lnTo>
                    <a:pt x="631" y="322"/>
                  </a:lnTo>
                  <a:lnTo>
                    <a:pt x="631" y="320"/>
                  </a:lnTo>
                  <a:lnTo>
                    <a:pt x="631" y="318"/>
                  </a:lnTo>
                  <a:lnTo>
                    <a:pt x="629" y="318"/>
                  </a:lnTo>
                  <a:lnTo>
                    <a:pt x="629" y="318"/>
                  </a:lnTo>
                  <a:lnTo>
                    <a:pt x="629" y="316"/>
                  </a:lnTo>
                  <a:lnTo>
                    <a:pt x="629" y="316"/>
                  </a:lnTo>
                  <a:lnTo>
                    <a:pt x="631" y="316"/>
                  </a:lnTo>
                  <a:lnTo>
                    <a:pt x="631" y="312"/>
                  </a:lnTo>
                  <a:lnTo>
                    <a:pt x="631" y="310"/>
                  </a:lnTo>
                  <a:lnTo>
                    <a:pt x="631" y="308"/>
                  </a:lnTo>
                  <a:lnTo>
                    <a:pt x="631" y="308"/>
                  </a:lnTo>
                  <a:lnTo>
                    <a:pt x="631" y="308"/>
                  </a:lnTo>
                  <a:lnTo>
                    <a:pt x="631" y="306"/>
                  </a:lnTo>
                  <a:lnTo>
                    <a:pt x="631" y="304"/>
                  </a:lnTo>
                  <a:lnTo>
                    <a:pt x="631" y="302"/>
                  </a:lnTo>
                  <a:lnTo>
                    <a:pt x="631" y="302"/>
                  </a:lnTo>
                  <a:lnTo>
                    <a:pt x="631" y="300"/>
                  </a:lnTo>
                  <a:lnTo>
                    <a:pt x="633" y="300"/>
                  </a:lnTo>
                  <a:lnTo>
                    <a:pt x="633" y="300"/>
                  </a:lnTo>
                  <a:lnTo>
                    <a:pt x="633" y="300"/>
                  </a:lnTo>
                  <a:lnTo>
                    <a:pt x="635" y="300"/>
                  </a:lnTo>
                  <a:lnTo>
                    <a:pt x="633" y="298"/>
                  </a:lnTo>
                  <a:lnTo>
                    <a:pt x="633" y="296"/>
                  </a:lnTo>
                  <a:lnTo>
                    <a:pt x="633" y="294"/>
                  </a:lnTo>
                  <a:lnTo>
                    <a:pt x="631" y="290"/>
                  </a:lnTo>
                  <a:lnTo>
                    <a:pt x="631" y="288"/>
                  </a:lnTo>
                  <a:lnTo>
                    <a:pt x="631" y="286"/>
                  </a:lnTo>
                  <a:lnTo>
                    <a:pt x="631" y="284"/>
                  </a:lnTo>
                  <a:lnTo>
                    <a:pt x="631" y="284"/>
                  </a:lnTo>
                  <a:lnTo>
                    <a:pt x="631" y="282"/>
                  </a:lnTo>
                  <a:lnTo>
                    <a:pt x="629" y="282"/>
                  </a:lnTo>
                  <a:lnTo>
                    <a:pt x="627" y="282"/>
                  </a:lnTo>
                  <a:lnTo>
                    <a:pt x="627" y="282"/>
                  </a:lnTo>
                  <a:lnTo>
                    <a:pt x="625" y="280"/>
                  </a:lnTo>
                  <a:lnTo>
                    <a:pt x="625" y="280"/>
                  </a:lnTo>
                  <a:lnTo>
                    <a:pt x="625" y="278"/>
                  </a:lnTo>
                  <a:lnTo>
                    <a:pt x="625" y="276"/>
                  </a:lnTo>
                  <a:lnTo>
                    <a:pt x="625" y="276"/>
                  </a:lnTo>
                  <a:lnTo>
                    <a:pt x="625" y="274"/>
                  </a:lnTo>
                  <a:lnTo>
                    <a:pt x="623" y="274"/>
                  </a:lnTo>
                  <a:lnTo>
                    <a:pt x="621" y="270"/>
                  </a:lnTo>
                  <a:lnTo>
                    <a:pt x="621" y="268"/>
                  </a:lnTo>
                  <a:lnTo>
                    <a:pt x="621" y="266"/>
                  </a:lnTo>
                  <a:lnTo>
                    <a:pt x="619" y="264"/>
                  </a:lnTo>
                  <a:lnTo>
                    <a:pt x="619" y="264"/>
                  </a:lnTo>
                  <a:lnTo>
                    <a:pt x="617" y="262"/>
                  </a:lnTo>
                  <a:lnTo>
                    <a:pt x="617" y="260"/>
                  </a:lnTo>
                  <a:lnTo>
                    <a:pt x="617" y="260"/>
                  </a:lnTo>
                  <a:lnTo>
                    <a:pt x="617" y="260"/>
                  </a:lnTo>
                  <a:lnTo>
                    <a:pt x="617" y="258"/>
                  </a:lnTo>
                  <a:lnTo>
                    <a:pt x="617" y="258"/>
                  </a:lnTo>
                  <a:lnTo>
                    <a:pt x="617" y="258"/>
                  </a:lnTo>
                  <a:lnTo>
                    <a:pt x="615" y="258"/>
                  </a:lnTo>
                  <a:lnTo>
                    <a:pt x="615" y="256"/>
                  </a:lnTo>
                  <a:lnTo>
                    <a:pt x="613" y="254"/>
                  </a:lnTo>
                  <a:lnTo>
                    <a:pt x="611" y="252"/>
                  </a:lnTo>
                  <a:lnTo>
                    <a:pt x="611" y="250"/>
                  </a:lnTo>
                  <a:lnTo>
                    <a:pt x="611" y="248"/>
                  </a:lnTo>
                  <a:lnTo>
                    <a:pt x="611" y="246"/>
                  </a:lnTo>
                  <a:lnTo>
                    <a:pt x="611" y="244"/>
                  </a:lnTo>
                  <a:lnTo>
                    <a:pt x="611" y="244"/>
                  </a:lnTo>
                  <a:lnTo>
                    <a:pt x="611" y="244"/>
                  </a:lnTo>
                  <a:lnTo>
                    <a:pt x="613" y="244"/>
                  </a:lnTo>
                  <a:lnTo>
                    <a:pt x="613" y="242"/>
                  </a:lnTo>
                  <a:lnTo>
                    <a:pt x="613" y="242"/>
                  </a:lnTo>
                  <a:lnTo>
                    <a:pt x="613" y="242"/>
                  </a:lnTo>
                  <a:lnTo>
                    <a:pt x="613" y="240"/>
                  </a:lnTo>
                  <a:lnTo>
                    <a:pt x="611" y="240"/>
                  </a:lnTo>
                  <a:lnTo>
                    <a:pt x="613" y="238"/>
                  </a:lnTo>
                  <a:lnTo>
                    <a:pt x="613" y="236"/>
                  </a:lnTo>
                  <a:lnTo>
                    <a:pt x="613" y="232"/>
                  </a:lnTo>
                  <a:lnTo>
                    <a:pt x="613" y="232"/>
                  </a:lnTo>
                  <a:lnTo>
                    <a:pt x="613" y="230"/>
                  </a:lnTo>
                  <a:lnTo>
                    <a:pt x="613" y="230"/>
                  </a:lnTo>
                  <a:lnTo>
                    <a:pt x="613" y="230"/>
                  </a:lnTo>
                  <a:lnTo>
                    <a:pt x="615" y="230"/>
                  </a:lnTo>
                  <a:lnTo>
                    <a:pt x="617" y="228"/>
                  </a:lnTo>
                  <a:lnTo>
                    <a:pt x="617" y="228"/>
                  </a:lnTo>
                  <a:lnTo>
                    <a:pt x="617" y="226"/>
                  </a:lnTo>
                  <a:lnTo>
                    <a:pt x="617" y="226"/>
                  </a:lnTo>
                  <a:lnTo>
                    <a:pt x="615" y="226"/>
                  </a:lnTo>
                  <a:lnTo>
                    <a:pt x="615" y="226"/>
                  </a:lnTo>
                  <a:lnTo>
                    <a:pt x="615" y="224"/>
                  </a:lnTo>
                  <a:lnTo>
                    <a:pt x="615" y="222"/>
                  </a:lnTo>
                  <a:lnTo>
                    <a:pt x="613" y="220"/>
                  </a:lnTo>
                  <a:lnTo>
                    <a:pt x="613" y="216"/>
                  </a:lnTo>
                  <a:lnTo>
                    <a:pt x="611" y="212"/>
                  </a:lnTo>
                  <a:lnTo>
                    <a:pt x="611" y="210"/>
                  </a:lnTo>
                  <a:lnTo>
                    <a:pt x="611" y="208"/>
                  </a:lnTo>
                  <a:lnTo>
                    <a:pt x="613" y="208"/>
                  </a:lnTo>
                  <a:lnTo>
                    <a:pt x="613" y="206"/>
                  </a:lnTo>
                  <a:lnTo>
                    <a:pt x="613" y="202"/>
                  </a:lnTo>
                  <a:lnTo>
                    <a:pt x="613" y="200"/>
                  </a:lnTo>
                  <a:lnTo>
                    <a:pt x="613" y="198"/>
                  </a:lnTo>
                  <a:lnTo>
                    <a:pt x="613" y="196"/>
                  </a:lnTo>
                  <a:lnTo>
                    <a:pt x="615" y="194"/>
                  </a:lnTo>
                  <a:lnTo>
                    <a:pt x="615" y="192"/>
                  </a:lnTo>
                  <a:lnTo>
                    <a:pt x="615" y="192"/>
                  </a:lnTo>
                  <a:lnTo>
                    <a:pt x="615" y="192"/>
                  </a:lnTo>
                  <a:lnTo>
                    <a:pt x="617" y="190"/>
                  </a:lnTo>
                  <a:lnTo>
                    <a:pt x="617" y="188"/>
                  </a:lnTo>
                  <a:lnTo>
                    <a:pt x="619" y="186"/>
                  </a:lnTo>
                  <a:lnTo>
                    <a:pt x="619" y="186"/>
                  </a:lnTo>
                  <a:lnTo>
                    <a:pt x="619" y="184"/>
                  </a:lnTo>
                  <a:lnTo>
                    <a:pt x="619" y="180"/>
                  </a:lnTo>
                  <a:lnTo>
                    <a:pt x="619" y="178"/>
                  </a:lnTo>
                  <a:lnTo>
                    <a:pt x="621" y="178"/>
                  </a:lnTo>
                  <a:lnTo>
                    <a:pt x="621" y="174"/>
                  </a:lnTo>
                  <a:lnTo>
                    <a:pt x="621" y="172"/>
                  </a:lnTo>
                  <a:lnTo>
                    <a:pt x="623" y="172"/>
                  </a:lnTo>
                  <a:lnTo>
                    <a:pt x="623" y="172"/>
                  </a:lnTo>
                  <a:lnTo>
                    <a:pt x="623" y="172"/>
                  </a:lnTo>
                  <a:lnTo>
                    <a:pt x="625" y="172"/>
                  </a:lnTo>
                  <a:lnTo>
                    <a:pt x="625" y="172"/>
                  </a:lnTo>
                  <a:lnTo>
                    <a:pt x="627" y="172"/>
                  </a:lnTo>
                  <a:lnTo>
                    <a:pt x="629" y="170"/>
                  </a:lnTo>
                  <a:lnTo>
                    <a:pt x="629" y="170"/>
                  </a:lnTo>
                  <a:lnTo>
                    <a:pt x="629" y="168"/>
                  </a:lnTo>
                  <a:lnTo>
                    <a:pt x="627" y="166"/>
                  </a:lnTo>
                  <a:lnTo>
                    <a:pt x="625" y="164"/>
                  </a:lnTo>
                  <a:lnTo>
                    <a:pt x="623" y="162"/>
                  </a:lnTo>
                  <a:lnTo>
                    <a:pt x="623" y="160"/>
                  </a:lnTo>
                  <a:lnTo>
                    <a:pt x="623" y="160"/>
                  </a:lnTo>
                  <a:lnTo>
                    <a:pt x="623" y="158"/>
                  </a:lnTo>
                  <a:lnTo>
                    <a:pt x="623" y="158"/>
                  </a:lnTo>
                  <a:lnTo>
                    <a:pt x="625" y="156"/>
                  </a:lnTo>
                  <a:lnTo>
                    <a:pt x="625" y="154"/>
                  </a:lnTo>
                  <a:lnTo>
                    <a:pt x="621" y="148"/>
                  </a:lnTo>
                  <a:lnTo>
                    <a:pt x="621" y="146"/>
                  </a:lnTo>
                  <a:lnTo>
                    <a:pt x="619" y="144"/>
                  </a:lnTo>
                  <a:lnTo>
                    <a:pt x="619" y="142"/>
                  </a:lnTo>
                  <a:lnTo>
                    <a:pt x="619" y="138"/>
                  </a:lnTo>
                  <a:lnTo>
                    <a:pt x="621" y="138"/>
                  </a:lnTo>
                  <a:lnTo>
                    <a:pt x="621" y="138"/>
                  </a:lnTo>
                  <a:lnTo>
                    <a:pt x="621" y="136"/>
                  </a:lnTo>
                  <a:lnTo>
                    <a:pt x="621" y="136"/>
                  </a:lnTo>
                  <a:lnTo>
                    <a:pt x="621" y="136"/>
                  </a:lnTo>
                  <a:lnTo>
                    <a:pt x="621" y="134"/>
                  </a:lnTo>
                  <a:lnTo>
                    <a:pt x="621" y="134"/>
                  </a:lnTo>
                  <a:lnTo>
                    <a:pt x="619" y="132"/>
                  </a:lnTo>
                  <a:lnTo>
                    <a:pt x="619" y="132"/>
                  </a:lnTo>
                  <a:lnTo>
                    <a:pt x="619" y="130"/>
                  </a:lnTo>
                  <a:lnTo>
                    <a:pt x="619" y="128"/>
                  </a:lnTo>
                  <a:lnTo>
                    <a:pt x="619" y="128"/>
                  </a:lnTo>
                  <a:lnTo>
                    <a:pt x="619" y="126"/>
                  </a:lnTo>
                  <a:lnTo>
                    <a:pt x="621" y="126"/>
                  </a:lnTo>
                  <a:lnTo>
                    <a:pt x="621" y="124"/>
                  </a:lnTo>
                  <a:lnTo>
                    <a:pt x="623" y="124"/>
                  </a:lnTo>
                  <a:lnTo>
                    <a:pt x="625" y="122"/>
                  </a:lnTo>
                  <a:lnTo>
                    <a:pt x="627" y="120"/>
                  </a:lnTo>
                  <a:lnTo>
                    <a:pt x="631" y="118"/>
                  </a:lnTo>
                  <a:lnTo>
                    <a:pt x="635" y="118"/>
                  </a:lnTo>
                  <a:lnTo>
                    <a:pt x="635" y="116"/>
                  </a:lnTo>
                  <a:lnTo>
                    <a:pt x="635" y="116"/>
                  </a:lnTo>
                  <a:lnTo>
                    <a:pt x="637" y="110"/>
                  </a:lnTo>
                  <a:lnTo>
                    <a:pt x="637" y="104"/>
                  </a:lnTo>
                  <a:lnTo>
                    <a:pt x="637" y="98"/>
                  </a:lnTo>
                  <a:lnTo>
                    <a:pt x="635" y="96"/>
                  </a:lnTo>
                  <a:lnTo>
                    <a:pt x="633" y="96"/>
                  </a:lnTo>
                  <a:lnTo>
                    <a:pt x="629" y="96"/>
                  </a:lnTo>
                  <a:lnTo>
                    <a:pt x="627" y="96"/>
                  </a:lnTo>
                  <a:lnTo>
                    <a:pt x="625" y="96"/>
                  </a:lnTo>
                  <a:lnTo>
                    <a:pt x="625" y="96"/>
                  </a:lnTo>
                  <a:lnTo>
                    <a:pt x="625" y="96"/>
                  </a:lnTo>
                  <a:lnTo>
                    <a:pt x="623" y="94"/>
                  </a:lnTo>
                  <a:lnTo>
                    <a:pt x="623" y="94"/>
                  </a:lnTo>
                  <a:lnTo>
                    <a:pt x="623" y="92"/>
                  </a:lnTo>
                  <a:lnTo>
                    <a:pt x="623" y="90"/>
                  </a:lnTo>
                  <a:lnTo>
                    <a:pt x="621" y="86"/>
                  </a:lnTo>
                  <a:lnTo>
                    <a:pt x="621" y="86"/>
                  </a:lnTo>
                  <a:lnTo>
                    <a:pt x="621" y="84"/>
                  </a:lnTo>
                  <a:lnTo>
                    <a:pt x="621" y="82"/>
                  </a:lnTo>
                  <a:lnTo>
                    <a:pt x="619" y="80"/>
                  </a:lnTo>
                  <a:lnTo>
                    <a:pt x="619" y="78"/>
                  </a:lnTo>
                  <a:lnTo>
                    <a:pt x="619" y="76"/>
                  </a:lnTo>
                  <a:lnTo>
                    <a:pt x="617" y="74"/>
                  </a:lnTo>
                  <a:lnTo>
                    <a:pt x="617" y="72"/>
                  </a:lnTo>
                  <a:lnTo>
                    <a:pt x="615" y="68"/>
                  </a:lnTo>
                  <a:lnTo>
                    <a:pt x="613" y="66"/>
                  </a:lnTo>
                  <a:lnTo>
                    <a:pt x="611" y="62"/>
                  </a:lnTo>
                  <a:lnTo>
                    <a:pt x="609" y="62"/>
                  </a:lnTo>
                  <a:lnTo>
                    <a:pt x="609" y="62"/>
                  </a:lnTo>
                  <a:lnTo>
                    <a:pt x="609" y="60"/>
                  </a:lnTo>
                  <a:lnTo>
                    <a:pt x="609" y="58"/>
                  </a:lnTo>
                  <a:lnTo>
                    <a:pt x="609" y="58"/>
                  </a:lnTo>
                  <a:lnTo>
                    <a:pt x="609" y="56"/>
                  </a:lnTo>
                  <a:lnTo>
                    <a:pt x="609" y="56"/>
                  </a:lnTo>
                  <a:lnTo>
                    <a:pt x="609" y="56"/>
                  </a:lnTo>
                  <a:lnTo>
                    <a:pt x="607" y="54"/>
                  </a:lnTo>
                  <a:lnTo>
                    <a:pt x="605" y="54"/>
                  </a:lnTo>
                  <a:lnTo>
                    <a:pt x="605" y="52"/>
                  </a:lnTo>
                  <a:lnTo>
                    <a:pt x="605" y="52"/>
                  </a:lnTo>
                  <a:lnTo>
                    <a:pt x="605" y="52"/>
                  </a:lnTo>
                  <a:lnTo>
                    <a:pt x="607" y="50"/>
                  </a:lnTo>
                  <a:lnTo>
                    <a:pt x="605" y="50"/>
                  </a:lnTo>
                  <a:lnTo>
                    <a:pt x="605" y="48"/>
                  </a:lnTo>
                  <a:lnTo>
                    <a:pt x="605" y="48"/>
                  </a:lnTo>
                  <a:lnTo>
                    <a:pt x="605" y="46"/>
                  </a:lnTo>
                  <a:lnTo>
                    <a:pt x="605" y="46"/>
                  </a:lnTo>
                  <a:lnTo>
                    <a:pt x="607" y="46"/>
                  </a:lnTo>
                  <a:lnTo>
                    <a:pt x="607" y="44"/>
                  </a:lnTo>
                  <a:lnTo>
                    <a:pt x="607" y="44"/>
                  </a:lnTo>
                  <a:lnTo>
                    <a:pt x="607" y="42"/>
                  </a:lnTo>
                  <a:lnTo>
                    <a:pt x="605" y="40"/>
                  </a:lnTo>
                  <a:lnTo>
                    <a:pt x="605" y="40"/>
                  </a:lnTo>
                  <a:lnTo>
                    <a:pt x="607" y="38"/>
                  </a:lnTo>
                  <a:lnTo>
                    <a:pt x="607" y="36"/>
                  </a:lnTo>
                  <a:lnTo>
                    <a:pt x="607" y="36"/>
                  </a:lnTo>
                  <a:lnTo>
                    <a:pt x="607" y="34"/>
                  </a:lnTo>
                  <a:lnTo>
                    <a:pt x="607" y="34"/>
                  </a:lnTo>
                  <a:lnTo>
                    <a:pt x="607" y="34"/>
                  </a:lnTo>
                  <a:lnTo>
                    <a:pt x="605" y="32"/>
                  </a:lnTo>
                  <a:lnTo>
                    <a:pt x="605" y="32"/>
                  </a:lnTo>
                  <a:lnTo>
                    <a:pt x="603" y="30"/>
                  </a:lnTo>
                  <a:lnTo>
                    <a:pt x="601" y="30"/>
                  </a:lnTo>
                  <a:lnTo>
                    <a:pt x="599" y="28"/>
                  </a:lnTo>
                  <a:lnTo>
                    <a:pt x="599" y="26"/>
                  </a:lnTo>
                  <a:lnTo>
                    <a:pt x="599" y="26"/>
                  </a:lnTo>
                  <a:lnTo>
                    <a:pt x="599" y="24"/>
                  </a:lnTo>
                  <a:lnTo>
                    <a:pt x="597" y="22"/>
                  </a:lnTo>
                  <a:lnTo>
                    <a:pt x="597" y="20"/>
                  </a:lnTo>
                  <a:lnTo>
                    <a:pt x="597" y="18"/>
                  </a:lnTo>
                  <a:lnTo>
                    <a:pt x="595" y="16"/>
                  </a:lnTo>
                  <a:lnTo>
                    <a:pt x="595" y="14"/>
                  </a:lnTo>
                  <a:lnTo>
                    <a:pt x="595" y="14"/>
                  </a:lnTo>
                  <a:lnTo>
                    <a:pt x="595" y="12"/>
                  </a:lnTo>
                  <a:lnTo>
                    <a:pt x="595" y="12"/>
                  </a:lnTo>
                  <a:lnTo>
                    <a:pt x="595" y="10"/>
                  </a:lnTo>
                  <a:lnTo>
                    <a:pt x="595" y="10"/>
                  </a:lnTo>
                  <a:lnTo>
                    <a:pt x="593" y="8"/>
                  </a:lnTo>
                  <a:lnTo>
                    <a:pt x="591" y="8"/>
                  </a:lnTo>
                  <a:lnTo>
                    <a:pt x="591" y="6"/>
                  </a:lnTo>
                  <a:lnTo>
                    <a:pt x="589" y="2"/>
                  </a:lnTo>
                  <a:lnTo>
                    <a:pt x="587" y="0"/>
                  </a:lnTo>
                  <a:lnTo>
                    <a:pt x="587" y="2"/>
                  </a:lnTo>
                  <a:lnTo>
                    <a:pt x="585" y="4"/>
                  </a:lnTo>
                  <a:lnTo>
                    <a:pt x="583" y="4"/>
                  </a:lnTo>
                  <a:lnTo>
                    <a:pt x="583" y="4"/>
                  </a:lnTo>
                  <a:lnTo>
                    <a:pt x="583" y="6"/>
                  </a:lnTo>
                  <a:lnTo>
                    <a:pt x="583" y="8"/>
                  </a:lnTo>
                  <a:lnTo>
                    <a:pt x="585" y="10"/>
                  </a:lnTo>
                  <a:lnTo>
                    <a:pt x="583" y="12"/>
                  </a:lnTo>
                  <a:lnTo>
                    <a:pt x="583" y="14"/>
                  </a:lnTo>
                  <a:lnTo>
                    <a:pt x="581" y="14"/>
                  </a:lnTo>
                  <a:lnTo>
                    <a:pt x="579" y="16"/>
                  </a:lnTo>
                  <a:lnTo>
                    <a:pt x="577" y="16"/>
                  </a:lnTo>
                  <a:lnTo>
                    <a:pt x="575" y="16"/>
                  </a:lnTo>
                  <a:lnTo>
                    <a:pt x="575" y="16"/>
                  </a:lnTo>
                  <a:lnTo>
                    <a:pt x="577" y="16"/>
                  </a:lnTo>
                  <a:lnTo>
                    <a:pt x="577" y="20"/>
                  </a:lnTo>
                  <a:lnTo>
                    <a:pt x="577" y="24"/>
                  </a:lnTo>
                  <a:lnTo>
                    <a:pt x="579" y="32"/>
                  </a:lnTo>
                  <a:lnTo>
                    <a:pt x="581" y="36"/>
                  </a:lnTo>
                  <a:lnTo>
                    <a:pt x="581" y="38"/>
                  </a:lnTo>
                  <a:lnTo>
                    <a:pt x="583" y="40"/>
                  </a:lnTo>
                  <a:lnTo>
                    <a:pt x="583" y="42"/>
                  </a:lnTo>
                  <a:lnTo>
                    <a:pt x="583" y="50"/>
                  </a:lnTo>
                  <a:lnTo>
                    <a:pt x="583" y="54"/>
                  </a:lnTo>
                  <a:lnTo>
                    <a:pt x="583" y="58"/>
                  </a:lnTo>
                  <a:lnTo>
                    <a:pt x="587" y="68"/>
                  </a:lnTo>
                  <a:lnTo>
                    <a:pt x="587" y="70"/>
                  </a:lnTo>
                  <a:lnTo>
                    <a:pt x="587" y="72"/>
                  </a:lnTo>
                  <a:lnTo>
                    <a:pt x="587" y="74"/>
                  </a:lnTo>
                  <a:lnTo>
                    <a:pt x="587" y="78"/>
                  </a:lnTo>
                  <a:lnTo>
                    <a:pt x="587" y="80"/>
                  </a:lnTo>
                  <a:lnTo>
                    <a:pt x="587" y="84"/>
                  </a:lnTo>
                  <a:lnTo>
                    <a:pt x="587" y="90"/>
                  </a:lnTo>
                  <a:lnTo>
                    <a:pt x="587" y="96"/>
                  </a:lnTo>
                  <a:lnTo>
                    <a:pt x="585" y="98"/>
                  </a:lnTo>
                  <a:lnTo>
                    <a:pt x="585" y="100"/>
                  </a:lnTo>
                  <a:lnTo>
                    <a:pt x="583" y="100"/>
                  </a:lnTo>
                  <a:lnTo>
                    <a:pt x="583" y="102"/>
                  </a:lnTo>
                  <a:lnTo>
                    <a:pt x="583" y="104"/>
                  </a:lnTo>
                  <a:lnTo>
                    <a:pt x="583" y="106"/>
                  </a:lnTo>
                  <a:lnTo>
                    <a:pt x="585" y="108"/>
                  </a:lnTo>
                  <a:lnTo>
                    <a:pt x="587" y="108"/>
                  </a:lnTo>
                  <a:lnTo>
                    <a:pt x="587" y="108"/>
                  </a:lnTo>
                  <a:lnTo>
                    <a:pt x="587" y="110"/>
                  </a:lnTo>
                  <a:lnTo>
                    <a:pt x="587" y="112"/>
                  </a:lnTo>
                  <a:lnTo>
                    <a:pt x="587" y="114"/>
                  </a:lnTo>
                  <a:lnTo>
                    <a:pt x="587" y="116"/>
                  </a:lnTo>
                  <a:lnTo>
                    <a:pt x="587" y="118"/>
                  </a:lnTo>
                  <a:lnTo>
                    <a:pt x="587" y="122"/>
                  </a:lnTo>
                  <a:lnTo>
                    <a:pt x="587" y="128"/>
                  </a:lnTo>
                  <a:lnTo>
                    <a:pt x="587" y="130"/>
                  </a:lnTo>
                  <a:lnTo>
                    <a:pt x="591" y="138"/>
                  </a:lnTo>
                  <a:lnTo>
                    <a:pt x="591" y="138"/>
                  </a:lnTo>
                  <a:lnTo>
                    <a:pt x="591" y="142"/>
                  </a:lnTo>
                  <a:lnTo>
                    <a:pt x="589" y="144"/>
                  </a:lnTo>
                  <a:lnTo>
                    <a:pt x="589" y="144"/>
                  </a:lnTo>
                  <a:lnTo>
                    <a:pt x="589" y="148"/>
                  </a:lnTo>
                  <a:lnTo>
                    <a:pt x="589" y="150"/>
                  </a:lnTo>
                  <a:lnTo>
                    <a:pt x="591" y="152"/>
                  </a:lnTo>
                  <a:lnTo>
                    <a:pt x="591" y="156"/>
                  </a:lnTo>
                  <a:lnTo>
                    <a:pt x="591" y="158"/>
                  </a:lnTo>
                  <a:lnTo>
                    <a:pt x="591" y="160"/>
                  </a:lnTo>
                  <a:lnTo>
                    <a:pt x="591" y="164"/>
                  </a:lnTo>
                  <a:lnTo>
                    <a:pt x="591" y="168"/>
                  </a:lnTo>
                  <a:lnTo>
                    <a:pt x="591" y="170"/>
                  </a:lnTo>
                  <a:lnTo>
                    <a:pt x="589" y="174"/>
                  </a:lnTo>
                  <a:lnTo>
                    <a:pt x="589" y="176"/>
                  </a:lnTo>
                  <a:lnTo>
                    <a:pt x="591" y="180"/>
                  </a:lnTo>
                  <a:lnTo>
                    <a:pt x="591" y="180"/>
                  </a:lnTo>
                  <a:lnTo>
                    <a:pt x="591" y="182"/>
                  </a:lnTo>
                  <a:lnTo>
                    <a:pt x="589" y="184"/>
                  </a:lnTo>
                  <a:lnTo>
                    <a:pt x="589" y="184"/>
                  </a:lnTo>
                  <a:lnTo>
                    <a:pt x="589" y="190"/>
                  </a:lnTo>
                  <a:lnTo>
                    <a:pt x="589" y="194"/>
                  </a:lnTo>
                  <a:lnTo>
                    <a:pt x="589" y="198"/>
                  </a:lnTo>
                  <a:lnTo>
                    <a:pt x="589" y="200"/>
                  </a:lnTo>
                  <a:lnTo>
                    <a:pt x="587" y="202"/>
                  </a:lnTo>
                  <a:lnTo>
                    <a:pt x="587" y="204"/>
                  </a:lnTo>
                  <a:lnTo>
                    <a:pt x="587" y="204"/>
                  </a:lnTo>
                  <a:lnTo>
                    <a:pt x="587" y="210"/>
                  </a:lnTo>
                  <a:lnTo>
                    <a:pt x="591" y="212"/>
                  </a:lnTo>
                  <a:lnTo>
                    <a:pt x="591" y="214"/>
                  </a:lnTo>
                  <a:lnTo>
                    <a:pt x="593" y="218"/>
                  </a:lnTo>
                  <a:lnTo>
                    <a:pt x="593" y="222"/>
                  </a:lnTo>
                  <a:lnTo>
                    <a:pt x="593" y="226"/>
                  </a:lnTo>
                  <a:lnTo>
                    <a:pt x="589" y="230"/>
                  </a:lnTo>
                  <a:lnTo>
                    <a:pt x="591" y="234"/>
                  </a:lnTo>
                  <a:lnTo>
                    <a:pt x="591" y="238"/>
                  </a:lnTo>
                  <a:lnTo>
                    <a:pt x="593" y="242"/>
                  </a:lnTo>
                  <a:lnTo>
                    <a:pt x="593" y="244"/>
                  </a:lnTo>
                  <a:lnTo>
                    <a:pt x="595" y="250"/>
                  </a:lnTo>
                  <a:lnTo>
                    <a:pt x="597" y="256"/>
                  </a:lnTo>
                  <a:lnTo>
                    <a:pt x="599" y="264"/>
                  </a:lnTo>
                  <a:lnTo>
                    <a:pt x="603" y="266"/>
                  </a:lnTo>
                  <a:lnTo>
                    <a:pt x="603" y="268"/>
                  </a:lnTo>
                  <a:lnTo>
                    <a:pt x="603" y="272"/>
                  </a:lnTo>
                  <a:lnTo>
                    <a:pt x="603" y="276"/>
                  </a:lnTo>
                  <a:lnTo>
                    <a:pt x="601" y="278"/>
                  </a:lnTo>
                  <a:lnTo>
                    <a:pt x="601" y="278"/>
                  </a:lnTo>
                  <a:lnTo>
                    <a:pt x="603" y="282"/>
                  </a:lnTo>
                  <a:lnTo>
                    <a:pt x="603" y="284"/>
                  </a:lnTo>
                  <a:lnTo>
                    <a:pt x="605" y="286"/>
                  </a:lnTo>
                  <a:lnTo>
                    <a:pt x="605" y="288"/>
                  </a:lnTo>
                  <a:lnTo>
                    <a:pt x="603" y="292"/>
                  </a:lnTo>
                  <a:lnTo>
                    <a:pt x="603" y="294"/>
                  </a:lnTo>
                  <a:lnTo>
                    <a:pt x="603" y="296"/>
                  </a:lnTo>
                  <a:lnTo>
                    <a:pt x="601" y="298"/>
                  </a:lnTo>
                  <a:lnTo>
                    <a:pt x="603" y="300"/>
                  </a:lnTo>
                  <a:lnTo>
                    <a:pt x="603" y="302"/>
                  </a:lnTo>
                  <a:lnTo>
                    <a:pt x="603" y="306"/>
                  </a:lnTo>
                  <a:lnTo>
                    <a:pt x="603" y="312"/>
                  </a:lnTo>
                  <a:lnTo>
                    <a:pt x="603" y="314"/>
                  </a:lnTo>
                  <a:lnTo>
                    <a:pt x="601" y="318"/>
                  </a:lnTo>
                  <a:lnTo>
                    <a:pt x="601" y="320"/>
                  </a:lnTo>
                  <a:lnTo>
                    <a:pt x="601" y="322"/>
                  </a:lnTo>
                  <a:lnTo>
                    <a:pt x="601" y="322"/>
                  </a:lnTo>
                  <a:lnTo>
                    <a:pt x="599" y="324"/>
                  </a:lnTo>
                  <a:lnTo>
                    <a:pt x="601" y="326"/>
                  </a:lnTo>
                  <a:lnTo>
                    <a:pt x="601" y="328"/>
                  </a:lnTo>
                  <a:lnTo>
                    <a:pt x="599" y="330"/>
                  </a:lnTo>
                  <a:lnTo>
                    <a:pt x="601" y="338"/>
                  </a:lnTo>
                  <a:lnTo>
                    <a:pt x="599" y="340"/>
                  </a:lnTo>
                  <a:lnTo>
                    <a:pt x="599" y="342"/>
                  </a:lnTo>
                  <a:lnTo>
                    <a:pt x="599" y="344"/>
                  </a:lnTo>
                  <a:lnTo>
                    <a:pt x="599" y="346"/>
                  </a:lnTo>
                  <a:lnTo>
                    <a:pt x="599" y="348"/>
                  </a:lnTo>
                  <a:lnTo>
                    <a:pt x="599" y="350"/>
                  </a:lnTo>
                  <a:lnTo>
                    <a:pt x="599" y="352"/>
                  </a:lnTo>
                  <a:lnTo>
                    <a:pt x="599" y="354"/>
                  </a:lnTo>
                  <a:lnTo>
                    <a:pt x="597" y="354"/>
                  </a:lnTo>
                  <a:lnTo>
                    <a:pt x="593" y="352"/>
                  </a:lnTo>
                  <a:lnTo>
                    <a:pt x="593" y="354"/>
                  </a:lnTo>
                  <a:lnTo>
                    <a:pt x="593" y="356"/>
                  </a:lnTo>
                  <a:lnTo>
                    <a:pt x="595" y="358"/>
                  </a:lnTo>
                  <a:lnTo>
                    <a:pt x="595" y="360"/>
                  </a:lnTo>
                  <a:lnTo>
                    <a:pt x="595" y="362"/>
                  </a:lnTo>
                  <a:lnTo>
                    <a:pt x="599" y="366"/>
                  </a:lnTo>
                  <a:lnTo>
                    <a:pt x="601" y="368"/>
                  </a:lnTo>
                  <a:lnTo>
                    <a:pt x="601" y="370"/>
                  </a:lnTo>
                  <a:lnTo>
                    <a:pt x="601" y="374"/>
                  </a:lnTo>
                  <a:lnTo>
                    <a:pt x="603" y="376"/>
                  </a:lnTo>
                  <a:lnTo>
                    <a:pt x="603" y="378"/>
                  </a:lnTo>
                  <a:lnTo>
                    <a:pt x="611" y="390"/>
                  </a:lnTo>
                  <a:lnTo>
                    <a:pt x="611" y="394"/>
                  </a:lnTo>
                  <a:lnTo>
                    <a:pt x="611" y="400"/>
                  </a:lnTo>
                  <a:lnTo>
                    <a:pt x="611" y="400"/>
                  </a:lnTo>
                  <a:lnTo>
                    <a:pt x="609" y="402"/>
                  </a:lnTo>
                  <a:lnTo>
                    <a:pt x="609" y="404"/>
                  </a:lnTo>
                  <a:lnTo>
                    <a:pt x="609" y="406"/>
                  </a:lnTo>
                  <a:lnTo>
                    <a:pt x="611" y="410"/>
                  </a:lnTo>
                  <a:lnTo>
                    <a:pt x="611" y="418"/>
                  </a:lnTo>
                  <a:lnTo>
                    <a:pt x="611" y="420"/>
                  </a:lnTo>
                  <a:lnTo>
                    <a:pt x="613" y="422"/>
                  </a:lnTo>
                  <a:lnTo>
                    <a:pt x="615" y="426"/>
                  </a:lnTo>
                  <a:lnTo>
                    <a:pt x="615" y="428"/>
                  </a:lnTo>
                  <a:lnTo>
                    <a:pt x="617" y="428"/>
                  </a:lnTo>
                  <a:lnTo>
                    <a:pt x="619" y="430"/>
                  </a:lnTo>
                  <a:lnTo>
                    <a:pt x="621" y="430"/>
                  </a:lnTo>
                  <a:lnTo>
                    <a:pt x="621" y="430"/>
                  </a:lnTo>
                  <a:lnTo>
                    <a:pt x="619" y="430"/>
                  </a:lnTo>
                  <a:lnTo>
                    <a:pt x="619" y="432"/>
                  </a:lnTo>
                  <a:lnTo>
                    <a:pt x="619" y="432"/>
                  </a:lnTo>
                  <a:lnTo>
                    <a:pt x="621" y="434"/>
                  </a:lnTo>
                  <a:lnTo>
                    <a:pt x="623" y="434"/>
                  </a:lnTo>
                  <a:lnTo>
                    <a:pt x="627" y="434"/>
                  </a:lnTo>
                  <a:lnTo>
                    <a:pt x="627" y="432"/>
                  </a:lnTo>
                  <a:lnTo>
                    <a:pt x="629" y="430"/>
                  </a:lnTo>
                  <a:lnTo>
                    <a:pt x="629" y="428"/>
                  </a:lnTo>
                  <a:lnTo>
                    <a:pt x="631" y="428"/>
                  </a:lnTo>
                  <a:lnTo>
                    <a:pt x="631" y="430"/>
                  </a:lnTo>
                  <a:lnTo>
                    <a:pt x="635" y="432"/>
                  </a:lnTo>
                  <a:lnTo>
                    <a:pt x="635" y="432"/>
                  </a:lnTo>
                  <a:lnTo>
                    <a:pt x="637" y="432"/>
                  </a:lnTo>
                  <a:lnTo>
                    <a:pt x="637" y="430"/>
                  </a:lnTo>
                  <a:lnTo>
                    <a:pt x="637" y="428"/>
                  </a:lnTo>
                  <a:lnTo>
                    <a:pt x="639" y="428"/>
                  </a:lnTo>
                  <a:lnTo>
                    <a:pt x="639" y="430"/>
                  </a:lnTo>
                  <a:lnTo>
                    <a:pt x="637" y="432"/>
                  </a:lnTo>
                  <a:lnTo>
                    <a:pt x="635" y="432"/>
                  </a:lnTo>
                  <a:lnTo>
                    <a:pt x="635" y="434"/>
                  </a:lnTo>
                  <a:lnTo>
                    <a:pt x="633" y="434"/>
                  </a:lnTo>
                  <a:lnTo>
                    <a:pt x="633" y="436"/>
                  </a:lnTo>
                  <a:lnTo>
                    <a:pt x="635" y="436"/>
                  </a:lnTo>
                  <a:lnTo>
                    <a:pt x="635" y="436"/>
                  </a:lnTo>
                  <a:lnTo>
                    <a:pt x="637" y="438"/>
                  </a:lnTo>
                  <a:lnTo>
                    <a:pt x="639" y="436"/>
                  </a:lnTo>
                  <a:lnTo>
                    <a:pt x="641" y="440"/>
                  </a:lnTo>
                  <a:lnTo>
                    <a:pt x="643" y="444"/>
                  </a:lnTo>
                  <a:lnTo>
                    <a:pt x="643" y="444"/>
                  </a:lnTo>
                  <a:lnTo>
                    <a:pt x="641" y="442"/>
                  </a:lnTo>
                  <a:lnTo>
                    <a:pt x="639" y="440"/>
                  </a:lnTo>
                  <a:lnTo>
                    <a:pt x="637" y="440"/>
                  </a:lnTo>
                  <a:lnTo>
                    <a:pt x="637" y="442"/>
                  </a:lnTo>
                  <a:lnTo>
                    <a:pt x="637" y="442"/>
                  </a:lnTo>
                  <a:lnTo>
                    <a:pt x="639" y="444"/>
                  </a:lnTo>
                  <a:lnTo>
                    <a:pt x="641" y="446"/>
                  </a:lnTo>
                  <a:lnTo>
                    <a:pt x="641" y="446"/>
                  </a:lnTo>
                  <a:lnTo>
                    <a:pt x="639" y="446"/>
                  </a:lnTo>
                  <a:lnTo>
                    <a:pt x="639" y="448"/>
                  </a:lnTo>
                  <a:lnTo>
                    <a:pt x="639" y="452"/>
                  </a:lnTo>
                  <a:lnTo>
                    <a:pt x="641" y="452"/>
                  </a:lnTo>
                  <a:lnTo>
                    <a:pt x="643" y="454"/>
                  </a:lnTo>
                  <a:lnTo>
                    <a:pt x="643" y="456"/>
                  </a:lnTo>
                  <a:lnTo>
                    <a:pt x="641" y="456"/>
                  </a:lnTo>
                  <a:lnTo>
                    <a:pt x="641" y="456"/>
                  </a:lnTo>
                  <a:lnTo>
                    <a:pt x="641" y="458"/>
                  </a:lnTo>
                  <a:lnTo>
                    <a:pt x="639" y="460"/>
                  </a:lnTo>
                  <a:lnTo>
                    <a:pt x="641" y="462"/>
                  </a:lnTo>
                  <a:lnTo>
                    <a:pt x="643" y="466"/>
                  </a:lnTo>
                  <a:lnTo>
                    <a:pt x="643" y="470"/>
                  </a:lnTo>
                  <a:lnTo>
                    <a:pt x="641" y="470"/>
                  </a:lnTo>
                  <a:lnTo>
                    <a:pt x="643" y="472"/>
                  </a:lnTo>
                  <a:lnTo>
                    <a:pt x="643" y="474"/>
                  </a:lnTo>
                  <a:lnTo>
                    <a:pt x="645" y="476"/>
                  </a:lnTo>
                  <a:lnTo>
                    <a:pt x="647" y="476"/>
                  </a:lnTo>
                  <a:lnTo>
                    <a:pt x="651" y="478"/>
                  </a:lnTo>
                  <a:lnTo>
                    <a:pt x="653" y="480"/>
                  </a:lnTo>
                  <a:lnTo>
                    <a:pt x="655" y="483"/>
                  </a:lnTo>
                  <a:lnTo>
                    <a:pt x="655" y="485"/>
                  </a:lnTo>
                  <a:lnTo>
                    <a:pt x="651" y="489"/>
                  </a:lnTo>
                  <a:lnTo>
                    <a:pt x="649" y="489"/>
                  </a:lnTo>
                  <a:lnTo>
                    <a:pt x="647" y="489"/>
                  </a:lnTo>
                  <a:lnTo>
                    <a:pt x="647" y="493"/>
                  </a:lnTo>
                  <a:lnTo>
                    <a:pt x="649" y="495"/>
                  </a:lnTo>
                  <a:lnTo>
                    <a:pt x="651" y="495"/>
                  </a:lnTo>
                  <a:lnTo>
                    <a:pt x="655" y="497"/>
                  </a:lnTo>
                  <a:lnTo>
                    <a:pt x="655" y="499"/>
                  </a:lnTo>
                  <a:lnTo>
                    <a:pt x="657" y="499"/>
                  </a:lnTo>
                  <a:lnTo>
                    <a:pt x="657" y="499"/>
                  </a:lnTo>
                  <a:lnTo>
                    <a:pt x="657" y="499"/>
                  </a:lnTo>
                  <a:lnTo>
                    <a:pt x="653" y="497"/>
                  </a:lnTo>
                  <a:lnTo>
                    <a:pt x="651" y="497"/>
                  </a:lnTo>
                  <a:lnTo>
                    <a:pt x="651" y="497"/>
                  </a:lnTo>
                  <a:lnTo>
                    <a:pt x="649" y="499"/>
                  </a:lnTo>
                  <a:lnTo>
                    <a:pt x="645" y="499"/>
                  </a:lnTo>
                  <a:lnTo>
                    <a:pt x="647" y="503"/>
                  </a:lnTo>
                  <a:lnTo>
                    <a:pt x="647" y="503"/>
                  </a:lnTo>
                  <a:lnTo>
                    <a:pt x="649" y="505"/>
                  </a:lnTo>
                  <a:lnTo>
                    <a:pt x="649" y="505"/>
                  </a:lnTo>
                  <a:lnTo>
                    <a:pt x="651" y="507"/>
                  </a:lnTo>
                  <a:lnTo>
                    <a:pt x="651" y="509"/>
                  </a:lnTo>
                  <a:lnTo>
                    <a:pt x="651" y="511"/>
                  </a:lnTo>
                  <a:lnTo>
                    <a:pt x="651" y="513"/>
                  </a:lnTo>
                  <a:lnTo>
                    <a:pt x="653" y="513"/>
                  </a:lnTo>
                  <a:lnTo>
                    <a:pt x="653" y="515"/>
                  </a:lnTo>
                  <a:lnTo>
                    <a:pt x="653" y="517"/>
                  </a:lnTo>
                  <a:lnTo>
                    <a:pt x="653" y="519"/>
                  </a:lnTo>
                  <a:lnTo>
                    <a:pt x="651" y="519"/>
                  </a:lnTo>
                  <a:lnTo>
                    <a:pt x="651" y="517"/>
                  </a:lnTo>
                  <a:lnTo>
                    <a:pt x="651" y="517"/>
                  </a:lnTo>
                  <a:lnTo>
                    <a:pt x="651" y="515"/>
                  </a:lnTo>
                  <a:lnTo>
                    <a:pt x="651" y="509"/>
                  </a:lnTo>
                  <a:lnTo>
                    <a:pt x="649" y="509"/>
                  </a:lnTo>
                  <a:lnTo>
                    <a:pt x="649" y="507"/>
                  </a:lnTo>
                  <a:lnTo>
                    <a:pt x="649" y="505"/>
                  </a:lnTo>
                  <a:lnTo>
                    <a:pt x="647" y="505"/>
                  </a:lnTo>
                  <a:lnTo>
                    <a:pt x="647" y="507"/>
                  </a:lnTo>
                  <a:lnTo>
                    <a:pt x="647" y="509"/>
                  </a:lnTo>
                  <a:lnTo>
                    <a:pt x="647" y="511"/>
                  </a:lnTo>
                  <a:lnTo>
                    <a:pt x="647" y="513"/>
                  </a:lnTo>
                  <a:lnTo>
                    <a:pt x="645" y="513"/>
                  </a:lnTo>
                  <a:lnTo>
                    <a:pt x="643" y="513"/>
                  </a:lnTo>
                  <a:lnTo>
                    <a:pt x="641" y="513"/>
                  </a:lnTo>
                  <a:lnTo>
                    <a:pt x="643" y="513"/>
                  </a:lnTo>
                  <a:lnTo>
                    <a:pt x="645" y="511"/>
                  </a:lnTo>
                  <a:lnTo>
                    <a:pt x="645" y="509"/>
                  </a:lnTo>
                  <a:lnTo>
                    <a:pt x="645" y="507"/>
                  </a:lnTo>
                  <a:lnTo>
                    <a:pt x="645" y="507"/>
                  </a:lnTo>
                  <a:lnTo>
                    <a:pt x="645" y="505"/>
                  </a:lnTo>
                  <a:lnTo>
                    <a:pt x="645" y="501"/>
                  </a:lnTo>
                  <a:lnTo>
                    <a:pt x="645" y="501"/>
                  </a:lnTo>
                  <a:lnTo>
                    <a:pt x="645" y="499"/>
                  </a:lnTo>
                  <a:lnTo>
                    <a:pt x="643" y="499"/>
                  </a:lnTo>
                  <a:lnTo>
                    <a:pt x="643" y="499"/>
                  </a:lnTo>
                  <a:lnTo>
                    <a:pt x="641" y="499"/>
                  </a:lnTo>
                  <a:lnTo>
                    <a:pt x="641" y="499"/>
                  </a:lnTo>
                  <a:lnTo>
                    <a:pt x="641" y="499"/>
                  </a:lnTo>
                  <a:lnTo>
                    <a:pt x="641" y="501"/>
                  </a:lnTo>
                  <a:lnTo>
                    <a:pt x="643" y="503"/>
                  </a:lnTo>
                  <a:lnTo>
                    <a:pt x="643" y="503"/>
                  </a:lnTo>
                  <a:lnTo>
                    <a:pt x="643" y="503"/>
                  </a:lnTo>
                  <a:lnTo>
                    <a:pt x="641" y="505"/>
                  </a:lnTo>
                  <a:lnTo>
                    <a:pt x="641" y="505"/>
                  </a:lnTo>
                  <a:lnTo>
                    <a:pt x="639" y="505"/>
                  </a:lnTo>
                  <a:lnTo>
                    <a:pt x="639" y="505"/>
                  </a:lnTo>
                  <a:lnTo>
                    <a:pt x="635" y="505"/>
                  </a:lnTo>
                  <a:lnTo>
                    <a:pt x="633" y="505"/>
                  </a:lnTo>
                  <a:lnTo>
                    <a:pt x="629" y="507"/>
                  </a:lnTo>
                  <a:lnTo>
                    <a:pt x="631" y="509"/>
                  </a:lnTo>
                  <a:lnTo>
                    <a:pt x="633" y="511"/>
                  </a:lnTo>
                  <a:lnTo>
                    <a:pt x="633" y="511"/>
                  </a:lnTo>
                  <a:lnTo>
                    <a:pt x="633" y="513"/>
                  </a:lnTo>
                  <a:lnTo>
                    <a:pt x="631" y="515"/>
                  </a:lnTo>
                  <a:lnTo>
                    <a:pt x="629" y="517"/>
                  </a:lnTo>
                  <a:lnTo>
                    <a:pt x="629" y="517"/>
                  </a:lnTo>
                  <a:lnTo>
                    <a:pt x="627" y="519"/>
                  </a:lnTo>
                  <a:lnTo>
                    <a:pt x="627" y="521"/>
                  </a:lnTo>
                  <a:lnTo>
                    <a:pt x="627" y="523"/>
                  </a:lnTo>
                  <a:lnTo>
                    <a:pt x="629" y="523"/>
                  </a:lnTo>
                  <a:lnTo>
                    <a:pt x="631" y="525"/>
                  </a:lnTo>
                  <a:lnTo>
                    <a:pt x="633" y="525"/>
                  </a:lnTo>
                  <a:lnTo>
                    <a:pt x="633" y="525"/>
                  </a:lnTo>
                  <a:lnTo>
                    <a:pt x="633" y="523"/>
                  </a:lnTo>
                  <a:lnTo>
                    <a:pt x="631" y="521"/>
                  </a:lnTo>
                  <a:lnTo>
                    <a:pt x="629" y="521"/>
                  </a:lnTo>
                  <a:lnTo>
                    <a:pt x="629" y="521"/>
                  </a:lnTo>
                  <a:lnTo>
                    <a:pt x="629" y="521"/>
                  </a:lnTo>
                  <a:lnTo>
                    <a:pt x="629" y="521"/>
                  </a:lnTo>
                  <a:lnTo>
                    <a:pt x="631" y="519"/>
                  </a:lnTo>
                  <a:lnTo>
                    <a:pt x="635" y="519"/>
                  </a:lnTo>
                  <a:lnTo>
                    <a:pt x="635" y="517"/>
                  </a:lnTo>
                  <a:lnTo>
                    <a:pt x="635" y="517"/>
                  </a:lnTo>
                  <a:lnTo>
                    <a:pt x="635" y="519"/>
                  </a:lnTo>
                  <a:lnTo>
                    <a:pt x="637" y="521"/>
                  </a:lnTo>
                  <a:lnTo>
                    <a:pt x="637" y="521"/>
                  </a:lnTo>
                  <a:lnTo>
                    <a:pt x="641" y="523"/>
                  </a:lnTo>
                  <a:lnTo>
                    <a:pt x="643" y="523"/>
                  </a:lnTo>
                  <a:lnTo>
                    <a:pt x="645" y="525"/>
                  </a:lnTo>
                  <a:lnTo>
                    <a:pt x="645" y="525"/>
                  </a:lnTo>
                  <a:lnTo>
                    <a:pt x="645" y="523"/>
                  </a:lnTo>
                  <a:lnTo>
                    <a:pt x="645" y="523"/>
                  </a:lnTo>
                  <a:lnTo>
                    <a:pt x="645" y="523"/>
                  </a:lnTo>
                  <a:lnTo>
                    <a:pt x="645" y="523"/>
                  </a:lnTo>
                  <a:lnTo>
                    <a:pt x="647" y="523"/>
                  </a:lnTo>
                  <a:lnTo>
                    <a:pt x="649" y="525"/>
                  </a:lnTo>
                  <a:lnTo>
                    <a:pt x="651" y="525"/>
                  </a:lnTo>
                  <a:lnTo>
                    <a:pt x="651" y="527"/>
                  </a:lnTo>
                  <a:lnTo>
                    <a:pt x="653" y="529"/>
                  </a:lnTo>
                  <a:lnTo>
                    <a:pt x="651" y="529"/>
                  </a:lnTo>
                  <a:lnTo>
                    <a:pt x="649" y="531"/>
                  </a:lnTo>
                  <a:lnTo>
                    <a:pt x="649" y="533"/>
                  </a:lnTo>
                  <a:lnTo>
                    <a:pt x="653" y="535"/>
                  </a:lnTo>
                  <a:lnTo>
                    <a:pt x="653" y="535"/>
                  </a:lnTo>
                  <a:lnTo>
                    <a:pt x="655" y="537"/>
                  </a:lnTo>
                  <a:lnTo>
                    <a:pt x="655" y="537"/>
                  </a:lnTo>
                  <a:lnTo>
                    <a:pt x="655" y="537"/>
                  </a:lnTo>
                  <a:lnTo>
                    <a:pt x="655" y="539"/>
                  </a:lnTo>
                  <a:lnTo>
                    <a:pt x="653" y="537"/>
                  </a:lnTo>
                  <a:lnTo>
                    <a:pt x="653" y="537"/>
                  </a:lnTo>
                  <a:lnTo>
                    <a:pt x="651" y="537"/>
                  </a:lnTo>
                  <a:lnTo>
                    <a:pt x="649" y="537"/>
                  </a:lnTo>
                  <a:lnTo>
                    <a:pt x="649" y="537"/>
                  </a:lnTo>
                  <a:lnTo>
                    <a:pt x="649" y="539"/>
                  </a:lnTo>
                  <a:lnTo>
                    <a:pt x="651" y="539"/>
                  </a:lnTo>
                  <a:lnTo>
                    <a:pt x="651" y="539"/>
                  </a:lnTo>
                  <a:lnTo>
                    <a:pt x="653" y="541"/>
                  </a:lnTo>
                  <a:lnTo>
                    <a:pt x="655" y="541"/>
                  </a:lnTo>
                  <a:lnTo>
                    <a:pt x="655" y="541"/>
                  </a:lnTo>
                  <a:lnTo>
                    <a:pt x="655" y="543"/>
                  </a:lnTo>
                  <a:lnTo>
                    <a:pt x="657" y="543"/>
                  </a:lnTo>
                  <a:lnTo>
                    <a:pt x="659" y="543"/>
                  </a:lnTo>
                  <a:lnTo>
                    <a:pt x="661" y="543"/>
                  </a:lnTo>
                  <a:lnTo>
                    <a:pt x="661" y="541"/>
                  </a:lnTo>
                  <a:lnTo>
                    <a:pt x="661" y="539"/>
                  </a:lnTo>
                  <a:lnTo>
                    <a:pt x="661" y="537"/>
                  </a:lnTo>
                  <a:lnTo>
                    <a:pt x="663" y="537"/>
                  </a:lnTo>
                  <a:lnTo>
                    <a:pt x="665" y="541"/>
                  </a:lnTo>
                  <a:lnTo>
                    <a:pt x="665" y="543"/>
                  </a:lnTo>
                  <a:lnTo>
                    <a:pt x="667" y="543"/>
                  </a:lnTo>
                  <a:lnTo>
                    <a:pt x="667" y="543"/>
                  </a:lnTo>
                  <a:lnTo>
                    <a:pt x="669" y="545"/>
                  </a:lnTo>
                  <a:lnTo>
                    <a:pt x="671" y="547"/>
                  </a:lnTo>
                  <a:lnTo>
                    <a:pt x="671" y="547"/>
                  </a:lnTo>
                  <a:lnTo>
                    <a:pt x="669" y="547"/>
                  </a:lnTo>
                  <a:lnTo>
                    <a:pt x="663" y="545"/>
                  </a:lnTo>
                  <a:lnTo>
                    <a:pt x="657" y="545"/>
                  </a:lnTo>
                  <a:lnTo>
                    <a:pt x="655" y="543"/>
                  </a:lnTo>
                  <a:lnTo>
                    <a:pt x="653" y="543"/>
                  </a:lnTo>
                  <a:lnTo>
                    <a:pt x="653" y="547"/>
                  </a:lnTo>
                  <a:lnTo>
                    <a:pt x="655" y="549"/>
                  </a:lnTo>
                  <a:lnTo>
                    <a:pt x="657" y="549"/>
                  </a:lnTo>
                  <a:lnTo>
                    <a:pt x="657" y="551"/>
                  </a:lnTo>
                  <a:lnTo>
                    <a:pt x="659" y="553"/>
                  </a:lnTo>
                  <a:lnTo>
                    <a:pt x="661" y="551"/>
                  </a:lnTo>
                  <a:lnTo>
                    <a:pt x="661" y="551"/>
                  </a:lnTo>
                  <a:lnTo>
                    <a:pt x="665" y="551"/>
                  </a:lnTo>
                  <a:lnTo>
                    <a:pt x="663" y="553"/>
                  </a:lnTo>
                  <a:lnTo>
                    <a:pt x="663" y="553"/>
                  </a:lnTo>
                  <a:lnTo>
                    <a:pt x="663" y="553"/>
                  </a:lnTo>
                  <a:lnTo>
                    <a:pt x="661" y="553"/>
                  </a:lnTo>
                  <a:lnTo>
                    <a:pt x="661" y="555"/>
                  </a:lnTo>
                  <a:lnTo>
                    <a:pt x="661" y="557"/>
                  </a:lnTo>
                  <a:lnTo>
                    <a:pt x="663" y="561"/>
                  </a:lnTo>
                  <a:lnTo>
                    <a:pt x="667" y="567"/>
                  </a:lnTo>
                  <a:lnTo>
                    <a:pt x="667" y="569"/>
                  </a:lnTo>
                  <a:lnTo>
                    <a:pt x="667" y="569"/>
                  </a:lnTo>
                  <a:lnTo>
                    <a:pt x="667" y="569"/>
                  </a:lnTo>
                  <a:lnTo>
                    <a:pt x="669" y="569"/>
                  </a:lnTo>
                  <a:lnTo>
                    <a:pt x="669" y="569"/>
                  </a:lnTo>
                  <a:lnTo>
                    <a:pt x="669" y="567"/>
                  </a:lnTo>
                  <a:lnTo>
                    <a:pt x="669" y="565"/>
                  </a:lnTo>
                  <a:lnTo>
                    <a:pt x="669" y="565"/>
                  </a:lnTo>
                  <a:lnTo>
                    <a:pt x="669" y="563"/>
                  </a:lnTo>
                  <a:lnTo>
                    <a:pt x="669" y="561"/>
                  </a:lnTo>
                  <a:lnTo>
                    <a:pt x="669" y="561"/>
                  </a:lnTo>
                  <a:lnTo>
                    <a:pt x="669" y="561"/>
                  </a:lnTo>
                  <a:lnTo>
                    <a:pt x="669" y="563"/>
                  </a:lnTo>
                  <a:lnTo>
                    <a:pt x="669" y="563"/>
                  </a:lnTo>
                  <a:lnTo>
                    <a:pt x="669" y="563"/>
                  </a:lnTo>
                  <a:lnTo>
                    <a:pt x="671" y="565"/>
                  </a:lnTo>
                  <a:lnTo>
                    <a:pt x="671" y="567"/>
                  </a:lnTo>
                  <a:lnTo>
                    <a:pt x="671" y="567"/>
                  </a:lnTo>
                  <a:lnTo>
                    <a:pt x="671" y="569"/>
                  </a:lnTo>
                  <a:lnTo>
                    <a:pt x="673" y="569"/>
                  </a:lnTo>
                  <a:lnTo>
                    <a:pt x="675" y="571"/>
                  </a:lnTo>
                  <a:lnTo>
                    <a:pt x="675" y="571"/>
                  </a:lnTo>
                  <a:lnTo>
                    <a:pt x="675" y="571"/>
                  </a:lnTo>
                  <a:lnTo>
                    <a:pt x="673" y="571"/>
                  </a:lnTo>
                  <a:lnTo>
                    <a:pt x="671" y="571"/>
                  </a:lnTo>
                  <a:lnTo>
                    <a:pt x="669" y="571"/>
                  </a:lnTo>
                  <a:lnTo>
                    <a:pt x="669" y="571"/>
                  </a:lnTo>
                  <a:lnTo>
                    <a:pt x="669" y="573"/>
                  </a:lnTo>
                  <a:lnTo>
                    <a:pt x="671" y="575"/>
                  </a:lnTo>
                  <a:lnTo>
                    <a:pt x="673" y="577"/>
                  </a:lnTo>
                  <a:lnTo>
                    <a:pt x="675" y="577"/>
                  </a:lnTo>
                  <a:lnTo>
                    <a:pt x="675" y="577"/>
                  </a:lnTo>
                  <a:lnTo>
                    <a:pt x="677" y="579"/>
                  </a:lnTo>
                  <a:lnTo>
                    <a:pt x="677" y="579"/>
                  </a:lnTo>
                  <a:lnTo>
                    <a:pt x="671" y="577"/>
                  </a:lnTo>
                  <a:lnTo>
                    <a:pt x="671" y="579"/>
                  </a:lnTo>
                  <a:lnTo>
                    <a:pt x="669" y="581"/>
                  </a:lnTo>
                  <a:lnTo>
                    <a:pt x="671" y="583"/>
                  </a:lnTo>
                  <a:lnTo>
                    <a:pt x="673" y="585"/>
                  </a:lnTo>
                  <a:lnTo>
                    <a:pt x="675" y="585"/>
                  </a:lnTo>
                  <a:lnTo>
                    <a:pt x="675" y="585"/>
                  </a:lnTo>
                  <a:lnTo>
                    <a:pt x="679" y="587"/>
                  </a:lnTo>
                  <a:lnTo>
                    <a:pt x="681" y="587"/>
                  </a:lnTo>
                  <a:lnTo>
                    <a:pt x="677" y="587"/>
                  </a:lnTo>
                  <a:lnTo>
                    <a:pt x="679" y="589"/>
                  </a:lnTo>
                  <a:lnTo>
                    <a:pt x="679" y="589"/>
                  </a:lnTo>
                  <a:lnTo>
                    <a:pt x="681" y="591"/>
                  </a:lnTo>
                  <a:lnTo>
                    <a:pt x="683" y="593"/>
                  </a:lnTo>
                  <a:lnTo>
                    <a:pt x="685" y="591"/>
                  </a:lnTo>
                  <a:lnTo>
                    <a:pt x="685" y="587"/>
                  </a:lnTo>
                  <a:lnTo>
                    <a:pt x="685" y="587"/>
                  </a:lnTo>
                  <a:lnTo>
                    <a:pt x="685" y="587"/>
                  </a:lnTo>
                  <a:lnTo>
                    <a:pt x="685" y="589"/>
                  </a:lnTo>
                  <a:lnTo>
                    <a:pt x="687" y="589"/>
                  </a:lnTo>
                  <a:lnTo>
                    <a:pt x="687" y="589"/>
                  </a:lnTo>
                  <a:lnTo>
                    <a:pt x="687" y="589"/>
                  </a:lnTo>
                  <a:lnTo>
                    <a:pt x="685" y="591"/>
                  </a:lnTo>
                  <a:lnTo>
                    <a:pt x="685" y="593"/>
                  </a:lnTo>
                  <a:lnTo>
                    <a:pt x="687" y="595"/>
                  </a:lnTo>
                  <a:lnTo>
                    <a:pt x="687" y="595"/>
                  </a:lnTo>
                  <a:lnTo>
                    <a:pt x="681" y="593"/>
                  </a:lnTo>
                  <a:lnTo>
                    <a:pt x="681" y="593"/>
                  </a:lnTo>
                  <a:lnTo>
                    <a:pt x="681" y="591"/>
                  </a:lnTo>
                  <a:lnTo>
                    <a:pt x="677" y="589"/>
                  </a:lnTo>
                  <a:lnTo>
                    <a:pt x="675" y="587"/>
                  </a:lnTo>
                  <a:lnTo>
                    <a:pt x="671" y="585"/>
                  </a:lnTo>
                  <a:lnTo>
                    <a:pt x="671" y="585"/>
                  </a:lnTo>
                  <a:lnTo>
                    <a:pt x="669" y="585"/>
                  </a:lnTo>
                  <a:lnTo>
                    <a:pt x="669" y="587"/>
                  </a:lnTo>
                  <a:lnTo>
                    <a:pt x="671" y="587"/>
                  </a:lnTo>
                  <a:lnTo>
                    <a:pt x="673" y="589"/>
                  </a:lnTo>
                  <a:lnTo>
                    <a:pt x="673" y="589"/>
                  </a:lnTo>
                  <a:lnTo>
                    <a:pt x="671" y="591"/>
                  </a:lnTo>
                  <a:lnTo>
                    <a:pt x="667" y="591"/>
                  </a:lnTo>
                  <a:lnTo>
                    <a:pt x="669" y="593"/>
                  </a:lnTo>
                  <a:lnTo>
                    <a:pt x="671" y="593"/>
                  </a:lnTo>
                  <a:lnTo>
                    <a:pt x="675" y="597"/>
                  </a:lnTo>
                  <a:lnTo>
                    <a:pt x="677" y="597"/>
                  </a:lnTo>
                  <a:lnTo>
                    <a:pt x="677" y="597"/>
                  </a:lnTo>
                  <a:lnTo>
                    <a:pt x="679" y="599"/>
                  </a:lnTo>
                  <a:lnTo>
                    <a:pt x="681" y="599"/>
                  </a:lnTo>
                  <a:lnTo>
                    <a:pt x="681" y="599"/>
                  </a:lnTo>
                  <a:lnTo>
                    <a:pt x="683" y="599"/>
                  </a:lnTo>
                  <a:lnTo>
                    <a:pt x="685" y="599"/>
                  </a:lnTo>
                  <a:lnTo>
                    <a:pt x="687" y="601"/>
                  </a:lnTo>
                  <a:lnTo>
                    <a:pt x="689" y="601"/>
                  </a:lnTo>
                  <a:lnTo>
                    <a:pt x="691" y="607"/>
                  </a:lnTo>
                  <a:lnTo>
                    <a:pt x="689" y="605"/>
                  </a:lnTo>
                  <a:lnTo>
                    <a:pt x="687" y="607"/>
                  </a:lnTo>
                  <a:lnTo>
                    <a:pt x="689" y="607"/>
                  </a:lnTo>
                  <a:lnTo>
                    <a:pt x="691" y="609"/>
                  </a:lnTo>
                  <a:lnTo>
                    <a:pt x="693" y="609"/>
                  </a:lnTo>
                  <a:lnTo>
                    <a:pt x="693" y="609"/>
                  </a:lnTo>
                  <a:lnTo>
                    <a:pt x="695" y="609"/>
                  </a:lnTo>
                  <a:lnTo>
                    <a:pt x="695" y="609"/>
                  </a:lnTo>
                  <a:lnTo>
                    <a:pt x="697" y="611"/>
                  </a:lnTo>
                  <a:lnTo>
                    <a:pt x="699" y="613"/>
                  </a:lnTo>
                  <a:lnTo>
                    <a:pt x="701" y="613"/>
                  </a:lnTo>
                  <a:lnTo>
                    <a:pt x="703" y="615"/>
                  </a:lnTo>
                  <a:lnTo>
                    <a:pt x="705" y="613"/>
                  </a:lnTo>
                  <a:lnTo>
                    <a:pt x="707" y="611"/>
                  </a:lnTo>
                  <a:lnTo>
                    <a:pt x="711" y="609"/>
                  </a:lnTo>
                  <a:lnTo>
                    <a:pt x="711" y="609"/>
                  </a:lnTo>
                  <a:lnTo>
                    <a:pt x="709" y="607"/>
                  </a:lnTo>
                  <a:lnTo>
                    <a:pt x="709" y="607"/>
                  </a:lnTo>
                  <a:lnTo>
                    <a:pt x="707" y="607"/>
                  </a:lnTo>
                  <a:lnTo>
                    <a:pt x="701" y="605"/>
                  </a:lnTo>
                  <a:lnTo>
                    <a:pt x="701" y="605"/>
                  </a:lnTo>
                  <a:lnTo>
                    <a:pt x="699" y="603"/>
                  </a:lnTo>
                  <a:lnTo>
                    <a:pt x="699" y="603"/>
                  </a:lnTo>
                  <a:lnTo>
                    <a:pt x="701" y="603"/>
                  </a:lnTo>
                  <a:lnTo>
                    <a:pt x="707" y="605"/>
                  </a:lnTo>
                  <a:lnTo>
                    <a:pt x="711" y="607"/>
                  </a:lnTo>
                  <a:lnTo>
                    <a:pt x="711" y="609"/>
                  </a:lnTo>
                  <a:lnTo>
                    <a:pt x="713" y="611"/>
                  </a:lnTo>
                  <a:lnTo>
                    <a:pt x="713" y="611"/>
                  </a:lnTo>
                  <a:lnTo>
                    <a:pt x="711" y="611"/>
                  </a:lnTo>
                  <a:lnTo>
                    <a:pt x="713" y="613"/>
                  </a:lnTo>
                  <a:lnTo>
                    <a:pt x="713" y="613"/>
                  </a:lnTo>
                  <a:lnTo>
                    <a:pt x="715" y="615"/>
                  </a:lnTo>
                  <a:lnTo>
                    <a:pt x="715" y="617"/>
                  </a:lnTo>
                  <a:lnTo>
                    <a:pt x="715" y="617"/>
                  </a:lnTo>
                  <a:lnTo>
                    <a:pt x="715" y="617"/>
                  </a:lnTo>
                  <a:lnTo>
                    <a:pt x="715" y="619"/>
                  </a:lnTo>
                  <a:lnTo>
                    <a:pt x="715" y="619"/>
                  </a:lnTo>
                  <a:lnTo>
                    <a:pt x="715" y="619"/>
                  </a:lnTo>
                  <a:lnTo>
                    <a:pt x="713" y="619"/>
                  </a:lnTo>
                  <a:lnTo>
                    <a:pt x="713" y="619"/>
                  </a:lnTo>
                  <a:lnTo>
                    <a:pt x="715" y="617"/>
                  </a:lnTo>
                  <a:lnTo>
                    <a:pt x="715" y="617"/>
                  </a:lnTo>
                  <a:lnTo>
                    <a:pt x="713" y="615"/>
                  </a:lnTo>
                  <a:lnTo>
                    <a:pt x="713" y="615"/>
                  </a:lnTo>
                  <a:lnTo>
                    <a:pt x="711" y="613"/>
                  </a:lnTo>
                  <a:lnTo>
                    <a:pt x="711" y="613"/>
                  </a:lnTo>
                  <a:lnTo>
                    <a:pt x="711" y="613"/>
                  </a:lnTo>
                  <a:lnTo>
                    <a:pt x="709" y="613"/>
                  </a:lnTo>
                  <a:lnTo>
                    <a:pt x="709" y="613"/>
                  </a:lnTo>
                  <a:lnTo>
                    <a:pt x="709" y="613"/>
                  </a:lnTo>
                  <a:lnTo>
                    <a:pt x="707" y="615"/>
                  </a:lnTo>
                  <a:lnTo>
                    <a:pt x="705" y="615"/>
                  </a:lnTo>
                  <a:lnTo>
                    <a:pt x="703" y="615"/>
                  </a:lnTo>
                  <a:lnTo>
                    <a:pt x="701" y="615"/>
                  </a:lnTo>
                  <a:lnTo>
                    <a:pt x="701" y="615"/>
                  </a:lnTo>
                  <a:lnTo>
                    <a:pt x="699" y="615"/>
                  </a:lnTo>
                  <a:lnTo>
                    <a:pt x="699" y="615"/>
                  </a:lnTo>
                  <a:lnTo>
                    <a:pt x="699" y="615"/>
                  </a:lnTo>
                  <a:lnTo>
                    <a:pt x="699" y="617"/>
                  </a:lnTo>
                  <a:lnTo>
                    <a:pt x="699" y="617"/>
                  </a:lnTo>
                  <a:lnTo>
                    <a:pt x="697" y="617"/>
                  </a:lnTo>
                  <a:lnTo>
                    <a:pt x="695" y="615"/>
                  </a:lnTo>
                  <a:lnTo>
                    <a:pt x="693" y="615"/>
                  </a:lnTo>
                  <a:lnTo>
                    <a:pt x="691" y="615"/>
                  </a:lnTo>
                  <a:lnTo>
                    <a:pt x="691" y="615"/>
                  </a:lnTo>
                  <a:lnTo>
                    <a:pt x="691" y="615"/>
                  </a:lnTo>
                  <a:lnTo>
                    <a:pt x="691" y="615"/>
                  </a:lnTo>
                  <a:lnTo>
                    <a:pt x="691" y="617"/>
                  </a:lnTo>
                  <a:lnTo>
                    <a:pt x="693" y="619"/>
                  </a:lnTo>
                  <a:lnTo>
                    <a:pt x="695" y="619"/>
                  </a:lnTo>
                  <a:lnTo>
                    <a:pt x="695" y="619"/>
                  </a:lnTo>
                  <a:lnTo>
                    <a:pt x="697" y="619"/>
                  </a:lnTo>
                  <a:lnTo>
                    <a:pt x="697" y="621"/>
                  </a:lnTo>
                  <a:lnTo>
                    <a:pt x="697" y="623"/>
                  </a:lnTo>
                  <a:lnTo>
                    <a:pt x="699" y="623"/>
                  </a:lnTo>
                  <a:lnTo>
                    <a:pt x="701" y="625"/>
                  </a:lnTo>
                  <a:lnTo>
                    <a:pt x="703" y="625"/>
                  </a:lnTo>
                  <a:lnTo>
                    <a:pt x="705" y="625"/>
                  </a:lnTo>
                  <a:lnTo>
                    <a:pt x="707" y="623"/>
                  </a:lnTo>
                  <a:lnTo>
                    <a:pt x="709" y="623"/>
                  </a:lnTo>
                  <a:lnTo>
                    <a:pt x="709" y="623"/>
                  </a:lnTo>
                  <a:lnTo>
                    <a:pt x="709" y="621"/>
                  </a:lnTo>
                  <a:lnTo>
                    <a:pt x="709" y="621"/>
                  </a:lnTo>
                  <a:lnTo>
                    <a:pt x="711" y="623"/>
                  </a:lnTo>
                  <a:lnTo>
                    <a:pt x="711" y="623"/>
                  </a:lnTo>
                  <a:lnTo>
                    <a:pt x="709" y="625"/>
                  </a:lnTo>
                  <a:lnTo>
                    <a:pt x="709" y="625"/>
                  </a:lnTo>
                  <a:lnTo>
                    <a:pt x="705" y="627"/>
                  </a:lnTo>
                  <a:lnTo>
                    <a:pt x="707" y="629"/>
                  </a:lnTo>
                  <a:lnTo>
                    <a:pt x="709" y="629"/>
                  </a:lnTo>
                  <a:lnTo>
                    <a:pt x="711" y="631"/>
                  </a:lnTo>
                  <a:lnTo>
                    <a:pt x="715" y="631"/>
                  </a:lnTo>
                  <a:lnTo>
                    <a:pt x="715" y="631"/>
                  </a:lnTo>
                  <a:lnTo>
                    <a:pt x="715" y="631"/>
                  </a:lnTo>
                  <a:lnTo>
                    <a:pt x="715" y="629"/>
                  </a:lnTo>
                  <a:lnTo>
                    <a:pt x="715" y="629"/>
                  </a:lnTo>
                  <a:lnTo>
                    <a:pt x="715" y="627"/>
                  </a:lnTo>
                  <a:lnTo>
                    <a:pt x="715" y="625"/>
                  </a:lnTo>
                  <a:lnTo>
                    <a:pt x="715" y="623"/>
                  </a:lnTo>
                  <a:lnTo>
                    <a:pt x="715" y="623"/>
                  </a:lnTo>
                  <a:lnTo>
                    <a:pt x="715" y="623"/>
                  </a:lnTo>
                  <a:lnTo>
                    <a:pt x="717" y="621"/>
                  </a:lnTo>
                  <a:lnTo>
                    <a:pt x="719" y="623"/>
                  </a:lnTo>
                  <a:lnTo>
                    <a:pt x="719" y="623"/>
                  </a:lnTo>
                  <a:lnTo>
                    <a:pt x="719" y="623"/>
                  </a:lnTo>
                  <a:lnTo>
                    <a:pt x="721" y="623"/>
                  </a:lnTo>
                  <a:lnTo>
                    <a:pt x="721" y="621"/>
                  </a:lnTo>
                  <a:lnTo>
                    <a:pt x="727" y="623"/>
                  </a:lnTo>
                  <a:lnTo>
                    <a:pt x="729" y="623"/>
                  </a:lnTo>
                  <a:lnTo>
                    <a:pt x="733" y="623"/>
                  </a:lnTo>
                  <a:lnTo>
                    <a:pt x="731" y="623"/>
                  </a:lnTo>
                  <a:lnTo>
                    <a:pt x="731" y="625"/>
                  </a:lnTo>
                  <a:lnTo>
                    <a:pt x="729" y="625"/>
                  </a:lnTo>
                  <a:lnTo>
                    <a:pt x="727" y="623"/>
                  </a:lnTo>
                  <a:lnTo>
                    <a:pt x="725" y="623"/>
                  </a:lnTo>
                  <a:lnTo>
                    <a:pt x="721" y="627"/>
                  </a:lnTo>
                  <a:lnTo>
                    <a:pt x="719" y="627"/>
                  </a:lnTo>
                  <a:lnTo>
                    <a:pt x="719" y="627"/>
                  </a:lnTo>
                  <a:lnTo>
                    <a:pt x="717" y="625"/>
                  </a:lnTo>
                  <a:lnTo>
                    <a:pt x="717" y="625"/>
                  </a:lnTo>
                  <a:lnTo>
                    <a:pt x="717" y="627"/>
                  </a:lnTo>
                  <a:lnTo>
                    <a:pt x="715" y="627"/>
                  </a:lnTo>
                  <a:lnTo>
                    <a:pt x="717" y="629"/>
                  </a:lnTo>
                  <a:lnTo>
                    <a:pt x="717" y="633"/>
                  </a:lnTo>
                  <a:lnTo>
                    <a:pt x="717" y="633"/>
                  </a:lnTo>
                  <a:lnTo>
                    <a:pt x="717" y="635"/>
                  </a:lnTo>
                  <a:lnTo>
                    <a:pt x="719" y="635"/>
                  </a:lnTo>
                  <a:lnTo>
                    <a:pt x="723" y="637"/>
                  </a:lnTo>
                  <a:lnTo>
                    <a:pt x="725" y="637"/>
                  </a:lnTo>
                  <a:lnTo>
                    <a:pt x="725" y="637"/>
                  </a:lnTo>
                  <a:lnTo>
                    <a:pt x="725" y="635"/>
                  </a:lnTo>
                  <a:lnTo>
                    <a:pt x="725" y="635"/>
                  </a:lnTo>
                  <a:lnTo>
                    <a:pt x="727" y="633"/>
                  </a:lnTo>
                  <a:lnTo>
                    <a:pt x="727" y="631"/>
                  </a:lnTo>
                  <a:lnTo>
                    <a:pt x="731" y="629"/>
                  </a:lnTo>
                  <a:lnTo>
                    <a:pt x="735" y="625"/>
                  </a:lnTo>
                  <a:lnTo>
                    <a:pt x="737" y="627"/>
                  </a:lnTo>
                  <a:lnTo>
                    <a:pt x="739" y="627"/>
                  </a:lnTo>
                  <a:lnTo>
                    <a:pt x="739" y="629"/>
                  </a:lnTo>
                  <a:lnTo>
                    <a:pt x="739" y="629"/>
                  </a:lnTo>
                  <a:lnTo>
                    <a:pt x="739" y="631"/>
                  </a:lnTo>
                  <a:lnTo>
                    <a:pt x="737" y="631"/>
                  </a:lnTo>
                  <a:lnTo>
                    <a:pt x="735" y="633"/>
                  </a:lnTo>
                  <a:lnTo>
                    <a:pt x="737" y="639"/>
                  </a:lnTo>
                  <a:lnTo>
                    <a:pt x="735" y="639"/>
                  </a:lnTo>
                  <a:lnTo>
                    <a:pt x="735" y="639"/>
                  </a:lnTo>
                  <a:lnTo>
                    <a:pt x="735" y="637"/>
                  </a:lnTo>
                  <a:lnTo>
                    <a:pt x="735" y="637"/>
                  </a:lnTo>
                  <a:lnTo>
                    <a:pt x="733" y="635"/>
                  </a:lnTo>
                  <a:lnTo>
                    <a:pt x="731" y="633"/>
                  </a:lnTo>
                  <a:lnTo>
                    <a:pt x="731" y="635"/>
                  </a:lnTo>
                  <a:lnTo>
                    <a:pt x="727" y="635"/>
                  </a:lnTo>
                  <a:lnTo>
                    <a:pt x="727" y="635"/>
                  </a:lnTo>
                  <a:lnTo>
                    <a:pt x="727" y="635"/>
                  </a:lnTo>
                  <a:lnTo>
                    <a:pt x="727" y="637"/>
                  </a:lnTo>
                  <a:lnTo>
                    <a:pt x="729" y="637"/>
                  </a:lnTo>
                  <a:lnTo>
                    <a:pt x="733" y="641"/>
                  </a:lnTo>
                  <a:lnTo>
                    <a:pt x="733" y="641"/>
                  </a:lnTo>
                  <a:lnTo>
                    <a:pt x="737" y="643"/>
                  </a:lnTo>
                  <a:lnTo>
                    <a:pt x="741" y="643"/>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0" name="Freeform 208"/>
            <p:cNvSpPr>
              <a:spLocks/>
            </p:cNvSpPr>
            <p:nvPr/>
          </p:nvSpPr>
          <p:spPr bwMode="auto">
            <a:xfrm>
              <a:off x="3679" y="1658"/>
              <a:ext cx="164" cy="285"/>
            </a:xfrm>
            <a:custGeom>
              <a:avLst/>
              <a:gdLst>
                <a:gd name="T0" fmla="*/ 164 w 164"/>
                <a:gd name="T1" fmla="*/ 102 h 285"/>
                <a:gd name="T2" fmla="*/ 156 w 164"/>
                <a:gd name="T3" fmla="*/ 66 h 285"/>
                <a:gd name="T4" fmla="*/ 118 w 164"/>
                <a:gd name="T5" fmla="*/ 44 h 285"/>
                <a:gd name="T6" fmla="*/ 80 w 164"/>
                <a:gd name="T7" fmla="*/ 24 h 285"/>
                <a:gd name="T8" fmla="*/ 44 w 164"/>
                <a:gd name="T9" fmla="*/ 2 h 285"/>
                <a:gd name="T10" fmla="*/ 24 w 164"/>
                <a:gd name="T11" fmla="*/ 18 h 285"/>
                <a:gd name="T12" fmla="*/ 28 w 164"/>
                <a:gd name="T13" fmla="*/ 36 h 285"/>
                <a:gd name="T14" fmla="*/ 38 w 164"/>
                <a:gd name="T15" fmla="*/ 54 h 285"/>
                <a:gd name="T16" fmla="*/ 34 w 164"/>
                <a:gd name="T17" fmla="*/ 70 h 285"/>
                <a:gd name="T18" fmla="*/ 32 w 164"/>
                <a:gd name="T19" fmla="*/ 108 h 285"/>
                <a:gd name="T20" fmla="*/ 12 w 164"/>
                <a:gd name="T21" fmla="*/ 142 h 285"/>
                <a:gd name="T22" fmla="*/ 0 w 164"/>
                <a:gd name="T23" fmla="*/ 166 h 285"/>
                <a:gd name="T24" fmla="*/ 12 w 164"/>
                <a:gd name="T25" fmla="*/ 184 h 285"/>
                <a:gd name="T26" fmla="*/ 20 w 164"/>
                <a:gd name="T27" fmla="*/ 192 h 285"/>
                <a:gd name="T28" fmla="*/ 26 w 164"/>
                <a:gd name="T29" fmla="*/ 206 h 285"/>
                <a:gd name="T30" fmla="*/ 26 w 164"/>
                <a:gd name="T31" fmla="*/ 216 h 285"/>
                <a:gd name="T32" fmla="*/ 28 w 164"/>
                <a:gd name="T33" fmla="*/ 230 h 285"/>
                <a:gd name="T34" fmla="*/ 32 w 164"/>
                <a:gd name="T35" fmla="*/ 240 h 285"/>
                <a:gd name="T36" fmla="*/ 22 w 164"/>
                <a:gd name="T37" fmla="*/ 240 h 285"/>
                <a:gd name="T38" fmla="*/ 10 w 164"/>
                <a:gd name="T39" fmla="*/ 245 h 285"/>
                <a:gd name="T40" fmla="*/ 12 w 164"/>
                <a:gd name="T41" fmla="*/ 253 h 285"/>
                <a:gd name="T42" fmla="*/ 22 w 164"/>
                <a:gd name="T43" fmla="*/ 261 h 285"/>
                <a:gd name="T44" fmla="*/ 30 w 164"/>
                <a:gd name="T45" fmla="*/ 275 h 285"/>
                <a:gd name="T46" fmla="*/ 34 w 164"/>
                <a:gd name="T47" fmla="*/ 283 h 285"/>
                <a:gd name="T48" fmla="*/ 38 w 164"/>
                <a:gd name="T49" fmla="*/ 285 h 285"/>
                <a:gd name="T50" fmla="*/ 46 w 164"/>
                <a:gd name="T51" fmla="*/ 281 h 285"/>
                <a:gd name="T52" fmla="*/ 50 w 164"/>
                <a:gd name="T53" fmla="*/ 281 h 285"/>
                <a:gd name="T54" fmla="*/ 56 w 164"/>
                <a:gd name="T55" fmla="*/ 281 h 285"/>
                <a:gd name="T56" fmla="*/ 64 w 164"/>
                <a:gd name="T57" fmla="*/ 277 h 285"/>
                <a:gd name="T58" fmla="*/ 78 w 164"/>
                <a:gd name="T59" fmla="*/ 275 h 285"/>
                <a:gd name="T60" fmla="*/ 84 w 164"/>
                <a:gd name="T61" fmla="*/ 271 h 285"/>
                <a:gd name="T62" fmla="*/ 88 w 164"/>
                <a:gd name="T63" fmla="*/ 265 h 285"/>
                <a:gd name="T64" fmla="*/ 86 w 164"/>
                <a:gd name="T65" fmla="*/ 261 h 285"/>
                <a:gd name="T66" fmla="*/ 94 w 164"/>
                <a:gd name="T67" fmla="*/ 259 h 285"/>
                <a:gd name="T68" fmla="*/ 104 w 164"/>
                <a:gd name="T69" fmla="*/ 255 h 285"/>
                <a:gd name="T70" fmla="*/ 114 w 164"/>
                <a:gd name="T71" fmla="*/ 253 h 285"/>
                <a:gd name="T72" fmla="*/ 122 w 164"/>
                <a:gd name="T73" fmla="*/ 240 h 285"/>
                <a:gd name="T74" fmla="*/ 128 w 164"/>
                <a:gd name="T75" fmla="*/ 236 h 285"/>
                <a:gd name="T76" fmla="*/ 130 w 164"/>
                <a:gd name="T77" fmla="*/ 230 h 285"/>
                <a:gd name="T78" fmla="*/ 134 w 164"/>
                <a:gd name="T79" fmla="*/ 226 h 285"/>
                <a:gd name="T80" fmla="*/ 138 w 164"/>
                <a:gd name="T81" fmla="*/ 224 h 285"/>
                <a:gd name="T82" fmla="*/ 146 w 164"/>
                <a:gd name="T83" fmla="*/ 222 h 285"/>
                <a:gd name="T84" fmla="*/ 148 w 164"/>
                <a:gd name="T85" fmla="*/ 216 h 285"/>
                <a:gd name="T86" fmla="*/ 144 w 164"/>
                <a:gd name="T87" fmla="*/ 212 h 285"/>
                <a:gd name="T88" fmla="*/ 142 w 164"/>
                <a:gd name="T89" fmla="*/ 202 h 285"/>
                <a:gd name="T90" fmla="*/ 140 w 164"/>
                <a:gd name="T91" fmla="*/ 194 h 285"/>
                <a:gd name="T92" fmla="*/ 132 w 164"/>
                <a:gd name="T93" fmla="*/ 192 h 285"/>
                <a:gd name="T94" fmla="*/ 132 w 164"/>
                <a:gd name="T95" fmla="*/ 186 h 285"/>
                <a:gd name="T96" fmla="*/ 138 w 164"/>
                <a:gd name="T97" fmla="*/ 178 h 285"/>
                <a:gd name="T98" fmla="*/ 136 w 164"/>
                <a:gd name="T99" fmla="*/ 172 h 285"/>
                <a:gd name="T100" fmla="*/ 138 w 164"/>
                <a:gd name="T101" fmla="*/ 168 h 285"/>
                <a:gd name="T102" fmla="*/ 142 w 164"/>
                <a:gd name="T103" fmla="*/ 164 h 285"/>
                <a:gd name="T104" fmla="*/ 140 w 164"/>
                <a:gd name="T105" fmla="*/ 158 h 285"/>
                <a:gd name="T106" fmla="*/ 144 w 164"/>
                <a:gd name="T107" fmla="*/ 156 h 285"/>
                <a:gd name="T108" fmla="*/ 146 w 164"/>
                <a:gd name="T109" fmla="*/ 150 h 285"/>
                <a:gd name="T110" fmla="*/ 148 w 164"/>
                <a:gd name="T111" fmla="*/ 140 h 285"/>
                <a:gd name="T112" fmla="*/ 158 w 164"/>
                <a:gd name="T113" fmla="*/ 136 h 285"/>
                <a:gd name="T114" fmla="*/ 164 w 164"/>
                <a:gd name="T115" fmla="*/ 13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285">
                  <a:moveTo>
                    <a:pt x="164" y="134"/>
                  </a:moveTo>
                  <a:lnTo>
                    <a:pt x="164" y="126"/>
                  </a:lnTo>
                  <a:lnTo>
                    <a:pt x="164" y="118"/>
                  </a:lnTo>
                  <a:lnTo>
                    <a:pt x="164" y="110"/>
                  </a:lnTo>
                  <a:lnTo>
                    <a:pt x="164" y="102"/>
                  </a:lnTo>
                  <a:lnTo>
                    <a:pt x="164" y="94"/>
                  </a:lnTo>
                  <a:lnTo>
                    <a:pt x="164" y="86"/>
                  </a:lnTo>
                  <a:lnTo>
                    <a:pt x="162" y="78"/>
                  </a:lnTo>
                  <a:lnTo>
                    <a:pt x="162" y="70"/>
                  </a:lnTo>
                  <a:lnTo>
                    <a:pt x="156" y="66"/>
                  </a:lnTo>
                  <a:lnTo>
                    <a:pt x="148" y="62"/>
                  </a:lnTo>
                  <a:lnTo>
                    <a:pt x="140" y="58"/>
                  </a:lnTo>
                  <a:lnTo>
                    <a:pt x="132" y="54"/>
                  </a:lnTo>
                  <a:lnTo>
                    <a:pt x="126" y="48"/>
                  </a:lnTo>
                  <a:lnTo>
                    <a:pt x="118" y="44"/>
                  </a:lnTo>
                  <a:lnTo>
                    <a:pt x="110" y="40"/>
                  </a:lnTo>
                  <a:lnTo>
                    <a:pt x="102" y="36"/>
                  </a:lnTo>
                  <a:lnTo>
                    <a:pt x="96" y="32"/>
                  </a:lnTo>
                  <a:lnTo>
                    <a:pt x="88" y="28"/>
                  </a:lnTo>
                  <a:lnTo>
                    <a:pt x="80" y="24"/>
                  </a:lnTo>
                  <a:lnTo>
                    <a:pt x="74" y="20"/>
                  </a:lnTo>
                  <a:lnTo>
                    <a:pt x="66" y="16"/>
                  </a:lnTo>
                  <a:lnTo>
                    <a:pt x="58" y="10"/>
                  </a:lnTo>
                  <a:lnTo>
                    <a:pt x="50" y="6"/>
                  </a:lnTo>
                  <a:lnTo>
                    <a:pt x="44" y="2"/>
                  </a:lnTo>
                  <a:lnTo>
                    <a:pt x="38" y="0"/>
                  </a:lnTo>
                  <a:lnTo>
                    <a:pt x="32" y="2"/>
                  </a:lnTo>
                  <a:lnTo>
                    <a:pt x="28" y="4"/>
                  </a:lnTo>
                  <a:lnTo>
                    <a:pt x="22" y="8"/>
                  </a:lnTo>
                  <a:lnTo>
                    <a:pt x="24" y="18"/>
                  </a:lnTo>
                  <a:lnTo>
                    <a:pt x="26" y="26"/>
                  </a:lnTo>
                  <a:lnTo>
                    <a:pt x="26" y="32"/>
                  </a:lnTo>
                  <a:lnTo>
                    <a:pt x="26" y="34"/>
                  </a:lnTo>
                  <a:lnTo>
                    <a:pt x="26" y="34"/>
                  </a:lnTo>
                  <a:lnTo>
                    <a:pt x="28" y="36"/>
                  </a:lnTo>
                  <a:lnTo>
                    <a:pt x="32" y="44"/>
                  </a:lnTo>
                  <a:lnTo>
                    <a:pt x="32" y="46"/>
                  </a:lnTo>
                  <a:lnTo>
                    <a:pt x="32" y="48"/>
                  </a:lnTo>
                  <a:lnTo>
                    <a:pt x="34" y="48"/>
                  </a:lnTo>
                  <a:lnTo>
                    <a:pt x="38" y="54"/>
                  </a:lnTo>
                  <a:lnTo>
                    <a:pt x="38" y="54"/>
                  </a:lnTo>
                  <a:lnTo>
                    <a:pt x="38" y="56"/>
                  </a:lnTo>
                  <a:lnTo>
                    <a:pt x="36" y="62"/>
                  </a:lnTo>
                  <a:lnTo>
                    <a:pt x="34" y="62"/>
                  </a:lnTo>
                  <a:lnTo>
                    <a:pt x="34" y="70"/>
                  </a:lnTo>
                  <a:lnTo>
                    <a:pt x="34" y="76"/>
                  </a:lnTo>
                  <a:lnTo>
                    <a:pt x="34" y="82"/>
                  </a:lnTo>
                  <a:lnTo>
                    <a:pt x="32" y="90"/>
                  </a:lnTo>
                  <a:lnTo>
                    <a:pt x="32" y="98"/>
                  </a:lnTo>
                  <a:lnTo>
                    <a:pt x="32" y="108"/>
                  </a:lnTo>
                  <a:lnTo>
                    <a:pt x="32" y="116"/>
                  </a:lnTo>
                  <a:lnTo>
                    <a:pt x="28" y="122"/>
                  </a:lnTo>
                  <a:lnTo>
                    <a:pt x="20" y="130"/>
                  </a:lnTo>
                  <a:lnTo>
                    <a:pt x="14" y="136"/>
                  </a:lnTo>
                  <a:lnTo>
                    <a:pt x="12" y="142"/>
                  </a:lnTo>
                  <a:lnTo>
                    <a:pt x="6" y="150"/>
                  </a:lnTo>
                  <a:lnTo>
                    <a:pt x="2" y="156"/>
                  </a:lnTo>
                  <a:lnTo>
                    <a:pt x="0" y="160"/>
                  </a:lnTo>
                  <a:lnTo>
                    <a:pt x="0" y="162"/>
                  </a:lnTo>
                  <a:lnTo>
                    <a:pt x="0" y="166"/>
                  </a:lnTo>
                  <a:lnTo>
                    <a:pt x="2" y="174"/>
                  </a:lnTo>
                  <a:lnTo>
                    <a:pt x="4" y="178"/>
                  </a:lnTo>
                  <a:lnTo>
                    <a:pt x="8" y="182"/>
                  </a:lnTo>
                  <a:lnTo>
                    <a:pt x="10" y="184"/>
                  </a:lnTo>
                  <a:lnTo>
                    <a:pt x="12" y="184"/>
                  </a:lnTo>
                  <a:lnTo>
                    <a:pt x="16" y="186"/>
                  </a:lnTo>
                  <a:lnTo>
                    <a:pt x="16" y="186"/>
                  </a:lnTo>
                  <a:lnTo>
                    <a:pt x="16" y="190"/>
                  </a:lnTo>
                  <a:lnTo>
                    <a:pt x="18" y="190"/>
                  </a:lnTo>
                  <a:lnTo>
                    <a:pt x="20" y="192"/>
                  </a:lnTo>
                  <a:lnTo>
                    <a:pt x="22" y="194"/>
                  </a:lnTo>
                  <a:lnTo>
                    <a:pt x="22" y="198"/>
                  </a:lnTo>
                  <a:lnTo>
                    <a:pt x="24" y="202"/>
                  </a:lnTo>
                  <a:lnTo>
                    <a:pt x="24" y="202"/>
                  </a:lnTo>
                  <a:lnTo>
                    <a:pt x="26" y="206"/>
                  </a:lnTo>
                  <a:lnTo>
                    <a:pt x="26" y="206"/>
                  </a:lnTo>
                  <a:lnTo>
                    <a:pt x="26" y="208"/>
                  </a:lnTo>
                  <a:lnTo>
                    <a:pt x="26" y="210"/>
                  </a:lnTo>
                  <a:lnTo>
                    <a:pt x="26" y="212"/>
                  </a:lnTo>
                  <a:lnTo>
                    <a:pt x="26" y="216"/>
                  </a:lnTo>
                  <a:lnTo>
                    <a:pt x="24" y="216"/>
                  </a:lnTo>
                  <a:lnTo>
                    <a:pt x="24" y="220"/>
                  </a:lnTo>
                  <a:lnTo>
                    <a:pt x="26" y="224"/>
                  </a:lnTo>
                  <a:lnTo>
                    <a:pt x="26" y="228"/>
                  </a:lnTo>
                  <a:lnTo>
                    <a:pt x="28" y="230"/>
                  </a:lnTo>
                  <a:lnTo>
                    <a:pt x="28" y="234"/>
                  </a:lnTo>
                  <a:lnTo>
                    <a:pt x="30" y="236"/>
                  </a:lnTo>
                  <a:lnTo>
                    <a:pt x="32" y="238"/>
                  </a:lnTo>
                  <a:lnTo>
                    <a:pt x="34" y="240"/>
                  </a:lnTo>
                  <a:lnTo>
                    <a:pt x="32" y="240"/>
                  </a:lnTo>
                  <a:lnTo>
                    <a:pt x="30" y="240"/>
                  </a:lnTo>
                  <a:lnTo>
                    <a:pt x="28" y="240"/>
                  </a:lnTo>
                  <a:lnTo>
                    <a:pt x="26" y="240"/>
                  </a:lnTo>
                  <a:lnTo>
                    <a:pt x="26" y="240"/>
                  </a:lnTo>
                  <a:lnTo>
                    <a:pt x="22" y="240"/>
                  </a:lnTo>
                  <a:lnTo>
                    <a:pt x="18" y="240"/>
                  </a:lnTo>
                  <a:lnTo>
                    <a:pt x="14" y="240"/>
                  </a:lnTo>
                  <a:lnTo>
                    <a:pt x="12" y="240"/>
                  </a:lnTo>
                  <a:lnTo>
                    <a:pt x="10" y="242"/>
                  </a:lnTo>
                  <a:lnTo>
                    <a:pt x="10" y="245"/>
                  </a:lnTo>
                  <a:lnTo>
                    <a:pt x="8" y="247"/>
                  </a:lnTo>
                  <a:lnTo>
                    <a:pt x="8" y="247"/>
                  </a:lnTo>
                  <a:lnTo>
                    <a:pt x="10" y="249"/>
                  </a:lnTo>
                  <a:lnTo>
                    <a:pt x="12" y="251"/>
                  </a:lnTo>
                  <a:lnTo>
                    <a:pt x="12" y="253"/>
                  </a:lnTo>
                  <a:lnTo>
                    <a:pt x="14" y="255"/>
                  </a:lnTo>
                  <a:lnTo>
                    <a:pt x="18" y="257"/>
                  </a:lnTo>
                  <a:lnTo>
                    <a:pt x="20" y="261"/>
                  </a:lnTo>
                  <a:lnTo>
                    <a:pt x="20" y="261"/>
                  </a:lnTo>
                  <a:lnTo>
                    <a:pt x="22" y="261"/>
                  </a:lnTo>
                  <a:lnTo>
                    <a:pt x="22" y="261"/>
                  </a:lnTo>
                  <a:lnTo>
                    <a:pt x="24" y="263"/>
                  </a:lnTo>
                  <a:lnTo>
                    <a:pt x="26" y="267"/>
                  </a:lnTo>
                  <a:lnTo>
                    <a:pt x="28" y="271"/>
                  </a:lnTo>
                  <a:lnTo>
                    <a:pt x="30" y="275"/>
                  </a:lnTo>
                  <a:lnTo>
                    <a:pt x="32" y="279"/>
                  </a:lnTo>
                  <a:lnTo>
                    <a:pt x="32" y="279"/>
                  </a:lnTo>
                  <a:lnTo>
                    <a:pt x="34" y="279"/>
                  </a:lnTo>
                  <a:lnTo>
                    <a:pt x="34" y="281"/>
                  </a:lnTo>
                  <a:lnTo>
                    <a:pt x="34" y="283"/>
                  </a:lnTo>
                  <a:lnTo>
                    <a:pt x="32" y="283"/>
                  </a:lnTo>
                  <a:lnTo>
                    <a:pt x="32" y="285"/>
                  </a:lnTo>
                  <a:lnTo>
                    <a:pt x="34" y="285"/>
                  </a:lnTo>
                  <a:lnTo>
                    <a:pt x="36" y="285"/>
                  </a:lnTo>
                  <a:lnTo>
                    <a:pt x="38" y="285"/>
                  </a:lnTo>
                  <a:lnTo>
                    <a:pt x="40" y="285"/>
                  </a:lnTo>
                  <a:lnTo>
                    <a:pt x="40" y="283"/>
                  </a:lnTo>
                  <a:lnTo>
                    <a:pt x="44" y="283"/>
                  </a:lnTo>
                  <a:lnTo>
                    <a:pt x="46" y="281"/>
                  </a:lnTo>
                  <a:lnTo>
                    <a:pt x="46" y="281"/>
                  </a:lnTo>
                  <a:lnTo>
                    <a:pt x="48" y="279"/>
                  </a:lnTo>
                  <a:lnTo>
                    <a:pt x="48" y="279"/>
                  </a:lnTo>
                  <a:lnTo>
                    <a:pt x="48" y="279"/>
                  </a:lnTo>
                  <a:lnTo>
                    <a:pt x="48" y="279"/>
                  </a:lnTo>
                  <a:lnTo>
                    <a:pt x="50" y="281"/>
                  </a:lnTo>
                  <a:lnTo>
                    <a:pt x="50" y="283"/>
                  </a:lnTo>
                  <a:lnTo>
                    <a:pt x="52" y="285"/>
                  </a:lnTo>
                  <a:lnTo>
                    <a:pt x="52" y="285"/>
                  </a:lnTo>
                  <a:lnTo>
                    <a:pt x="54" y="283"/>
                  </a:lnTo>
                  <a:lnTo>
                    <a:pt x="56" y="281"/>
                  </a:lnTo>
                  <a:lnTo>
                    <a:pt x="58" y="281"/>
                  </a:lnTo>
                  <a:lnTo>
                    <a:pt x="60" y="279"/>
                  </a:lnTo>
                  <a:lnTo>
                    <a:pt x="62" y="279"/>
                  </a:lnTo>
                  <a:lnTo>
                    <a:pt x="62" y="279"/>
                  </a:lnTo>
                  <a:lnTo>
                    <a:pt x="64" y="277"/>
                  </a:lnTo>
                  <a:lnTo>
                    <a:pt x="66" y="277"/>
                  </a:lnTo>
                  <a:lnTo>
                    <a:pt x="68" y="277"/>
                  </a:lnTo>
                  <a:lnTo>
                    <a:pt x="70" y="277"/>
                  </a:lnTo>
                  <a:lnTo>
                    <a:pt x="76" y="275"/>
                  </a:lnTo>
                  <a:lnTo>
                    <a:pt x="78" y="275"/>
                  </a:lnTo>
                  <a:lnTo>
                    <a:pt x="80" y="275"/>
                  </a:lnTo>
                  <a:lnTo>
                    <a:pt x="80" y="275"/>
                  </a:lnTo>
                  <a:lnTo>
                    <a:pt x="82" y="273"/>
                  </a:lnTo>
                  <a:lnTo>
                    <a:pt x="82" y="273"/>
                  </a:lnTo>
                  <a:lnTo>
                    <a:pt x="84" y="271"/>
                  </a:lnTo>
                  <a:lnTo>
                    <a:pt x="86" y="269"/>
                  </a:lnTo>
                  <a:lnTo>
                    <a:pt x="88" y="267"/>
                  </a:lnTo>
                  <a:lnTo>
                    <a:pt x="88" y="265"/>
                  </a:lnTo>
                  <a:lnTo>
                    <a:pt x="88" y="265"/>
                  </a:lnTo>
                  <a:lnTo>
                    <a:pt x="88" y="265"/>
                  </a:lnTo>
                  <a:lnTo>
                    <a:pt x="88" y="265"/>
                  </a:lnTo>
                  <a:lnTo>
                    <a:pt x="88" y="263"/>
                  </a:lnTo>
                  <a:lnTo>
                    <a:pt x="86" y="261"/>
                  </a:lnTo>
                  <a:lnTo>
                    <a:pt x="86" y="261"/>
                  </a:lnTo>
                  <a:lnTo>
                    <a:pt x="86" y="261"/>
                  </a:lnTo>
                  <a:lnTo>
                    <a:pt x="86" y="261"/>
                  </a:lnTo>
                  <a:lnTo>
                    <a:pt x="86" y="259"/>
                  </a:lnTo>
                  <a:lnTo>
                    <a:pt x="88" y="259"/>
                  </a:lnTo>
                  <a:lnTo>
                    <a:pt x="90" y="259"/>
                  </a:lnTo>
                  <a:lnTo>
                    <a:pt x="94" y="259"/>
                  </a:lnTo>
                  <a:lnTo>
                    <a:pt x="96" y="257"/>
                  </a:lnTo>
                  <a:lnTo>
                    <a:pt x="98" y="257"/>
                  </a:lnTo>
                  <a:lnTo>
                    <a:pt x="100" y="257"/>
                  </a:lnTo>
                  <a:lnTo>
                    <a:pt x="102" y="257"/>
                  </a:lnTo>
                  <a:lnTo>
                    <a:pt x="104" y="255"/>
                  </a:lnTo>
                  <a:lnTo>
                    <a:pt x="108" y="257"/>
                  </a:lnTo>
                  <a:lnTo>
                    <a:pt x="112" y="253"/>
                  </a:lnTo>
                  <a:lnTo>
                    <a:pt x="112" y="253"/>
                  </a:lnTo>
                  <a:lnTo>
                    <a:pt x="114" y="253"/>
                  </a:lnTo>
                  <a:lnTo>
                    <a:pt x="114" y="253"/>
                  </a:lnTo>
                  <a:lnTo>
                    <a:pt x="116" y="251"/>
                  </a:lnTo>
                  <a:lnTo>
                    <a:pt x="116" y="249"/>
                  </a:lnTo>
                  <a:lnTo>
                    <a:pt x="118" y="247"/>
                  </a:lnTo>
                  <a:lnTo>
                    <a:pt x="118" y="245"/>
                  </a:lnTo>
                  <a:lnTo>
                    <a:pt x="122" y="240"/>
                  </a:lnTo>
                  <a:lnTo>
                    <a:pt x="124" y="240"/>
                  </a:lnTo>
                  <a:lnTo>
                    <a:pt x="124" y="240"/>
                  </a:lnTo>
                  <a:lnTo>
                    <a:pt x="126" y="236"/>
                  </a:lnTo>
                  <a:lnTo>
                    <a:pt x="126" y="236"/>
                  </a:lnTo>
                  <a:lnTo>
                    <a:pt x="128" y="236"/>
                  </a:lnTo>
                  <a:lnTo>
                    <a:pt x="128" y="236"/>
                  </a:lnTo>
                  <a:lnTo>
                    <a:pt x="130" y="234"/>
                  </a:lnTo>
                  <a:lnTo>
                    <a:pt x="130" y="232"/>
                  </a:lnTo>
                  <a:lnTo>
                    <a:pt x="130" y="232"/>
                  </a:lnTo>
                  <a:lnTo>
                    <a:pt x="130" y="230"/>
                  </a:lnTo>
                  <a:lnTo>
                    <a:pt x="130" y="230"/>
                  </a:lnTo>
                  <a:lnTo>
                    <a:pt x="130" y="228"/>
                  </a:lnTo>
                  <a:lnTo>
                    <a:pt x="130" y="228"/>
                  </a:lnTo>
                  <a:lnTo>
                    <a:pt x="134" y="226"/>
                  </a:lnTo>
                  <a:lnTo>
                    <a:pt x="134" y="226"/>
                  </a:lnTo>
                  <a:lnTo>
                    <a:pt x="134" y="224"/>
                  </a:lnTo>
                  <a:lnTo>
                    <a:pt x="136" y="224"/>
                  </a:lnTo>
                  <a:lnTo>
                    <a:pt x="136" y="224"/>
                  </a:lnTo>
                  <a:lnTo>
                    <a:pt x="138" y="224"/>
                  </a:lnTo>
                  <a:lnTo>
                    <a:pt x="138" y="224"/>
                  </a:lnTo>
                  <a:lnTo>
                    <a:pt x="140" y="222"/>
                  </a:lnTo>
                  <a:lnTo>
                    <a:pt x="142" y="222"/>
                  </a:lnTo>
                  <a:lnTo>
                    <a:pt x="144" y="222"/>
                  </a:lnTo>
                  <a:lnTo>
                    <a:pt x="146" y="222"/>
                  </a:lnTo>
                  <a:lnTo>
                    <a:pt x="146" y="222"/>
                  </a:lnTo>
                  <a:lnTo>
                    <a:pt x="148" y="224"/>
                  </a:lnTo>
                  <a:lnTo>
                    <a:pt x="148" y="222"/>
                  </a:lnTo>
                  <a:lnTo>
                    <a:pt x="148" y="218"/>
                  </a:lnTo>
                  <a:lnTo>
                    <a:pt x="148" y="216"/>
                  </a:lnTo>
                  <a:lnTo>
                    <a:pt x="148" y="216"/>
                  </a:lnTo>
                  <a:lnTo>
                    <a:pt x="148" y="214"/>
                  </a:lnTo>
                  <a:lnTo>
                    <a:pt x="146" y="214"/>
                  </a:lnTo>
                  <a:lnTo>
                    <a:pt x="146" y="214"/>
                  </a:lnTo>
                  <a:lnTo>
                    <a:pt x="144" y="214"/>
                  </a:lnTo>
                  <a:lnTo>
                    <a:pt x="144" y="212"/>
                  </a:lnTo>
                  <a:lnTo>
                    <a:pt x="144" y="212"/>
                  </a:lnTo>
                  <a:lnTo>
                    <a:pt x="142" y="210"/>
                  </a:lnTo>
                  <a:lnTo>
                    <a:pt x="142" y="204"/>
                  </a:lnTo>
                  <a:lnTo>
                    <a:pt x="142" y="204"/>
                  </a:lnTo>
                  <a:lnTo>
                    <a:pt x="142" y="202"/>
                  </a:lnTo>
                  <a:lnTo>
                    <a:pt x="142" y="202"/>
                  </a:lnTo>
                  <a:lnTo>
                    <a:pt x="142" y="202"/>
                  </a:lnTo>
                  <a:lnTo>
                    <a:pt x="140" y="198"/>
                  </a:lnTo>
                  <a:lnTo>
                    <a:pt x="140" y="196"/>
                  </a:lnTo>
                  <a:lnTo>
                    <a:pt x="140" y="194"/>
                  </a:lnTo>
                  <a:lnTo>
                    <a:pt x="140" y="192"/>
                  </a:lnTo>
                  <a:lnTo>
                    <a:pt x="138" y="192"/>
                  </a:lnTo>
                  <a:lnTo>
                    <a:pt x="136" y="192"/>
                  </a:lnTo>
                  <a:lnTo>
                    <a:pt x="134" y="192"/>
                  </a:lnTo>
                  <a:lnTo>
                    <a:pt x="132" y="192"/>
                  </a:lnTo>
                  <a:lnTo>
                    <a:pt x="132" y="192"/>
                  </a:lnTo>
                  <a:lnTo>
                    <a:pt x="132" y="190"/>
                  </a:lnTo>
                  <a:lnTo>
                    <a:pt x="130" y="190"/>
                  </a:lnTo>
                  <a:lnTo>
                    <a:pt x="132" y="188"/>
                  </a:lnTo>
                  <a:lnTo>
                    <a:pt x="132" y="186"/>
                  </a:lnTo>
                  <a:lnTo>
                    <a:pt x="134" y="184"/>
                  </a:lnTo>
                  <a:lnTo>
                    <a:pt x="136" y="182"/>
                  </a:lnTo>
                  <a:lnTo>
                    <a:pt x="136" y="182"/>
                  </a:lnTo>
                  <a:lnTo>
                    <a:pt x="138" y="180"/>
                  </a:lnTo>
                  <a:lnTo>
                    <a:pt x="138" y="178"/>
                  </a:lnTo>
                  <a:lnTo>
                    <a:pt x="138" y="178"/>
                  </a:lnTo>
                  <a:lnTo>
                    <a:pt x="136" y="176"/>
                  </a:lnTo>
                  <a:lnTo>
                    <a:pt x="136" y="174"/>
                  </a:lnTo>
                  <a:lnTo>
                    <a:pt x="136" y="172"/>
                  </a:lnTo>
                  <a:lnTo>
                    <a:pt x="136" y="172"/>
                  </a:lnTo>
                  <a:lnTo>
                    <a:pt x="136" y="170"/>
                  </a:lnTo>
                  <a:lnTo>
                    <a:pt x="136" y="170"/>
                  </a:lnTo>
                  <a:lnTo>
                    <a:pt x="138" y="168"/>
                  </a:lnTo>
                  <a:lnTo>
                    <a:pt x="138" y="168"/>
                  </a:lnTo>
                  <a:lnTo>
                    <a:pt x="138" y="168"/>
                  </a:lnTo>
                  <a:lnTo>
                    <a:pt x="140" y="168"/>
                  </a:lnTo>
                  <a:lnTo>
                    <a:pt x="142" y="166"/>
                  </a:lnTo>
                  <a:lnTo>
                    <a:pt x="142" y="166"/>
                  </a:lnTo>
                  <a:lnTo>
                    <a:pt x="142" y="164"/>
                  </a:lnTo>
                  <a:lnTo>
                    <a:pt x="142" y="164"/>
                  </a:lnTo>
                  <a:lnTo>
                    <a:pt x="140" y="162"/>
                  </a:lnTo>
                  <a:lnTo>
                    <a:pt x="140" y="162"/>
                  </a:lnTo>
                  <a:lnTo>
                    <a:pt x="140" y="160"/>
                  </a:lnTo>
                  <a:lnTo>
                    <a:pt x="140" y="160"/>
                  </a:lnTo>
                  <a:lnTo>
                    <a:pt x="140" y="158"/>
                  </a:lnTo>
                  <a:lnTo>
                    <a:pt x="140" y="158"/>
                  </a:lnTo>
                  <a:lnTo>
                    <a:pt x="140" y="156"/>
                  </a:lnTo>
                  <a:lnTo>
                    <a:pt x="142" y="156"/>
                  </a:lnTo>
                  <a:lnTo>
                    <a:pt x="144" y="156"/>
                  </a:lnTo>
                  <a:lnTo>
                    <a:pt x="144" y="156"/>
                  </a:lnTo>
                  <a:lnTo>
                    <a:pt x="144" y="154"/>
                  </a:lnTo>
                  <a:lnTo>
                    <a:pt x="144" y="152"/>
                  </a:lnTo>
                  <a:lnTo>
                    <a:pt x="144" y="152"/>
                  </a:lnTo>
                  <a:lnTo>
                    <a:pt x="146" y="150"/>
                  </a:lnTo>
                  <a:lnTo>
                    <a:pt x="146" y="150"/>
                  </a:lnTo>
                  <a:lnTo>
                    <a:pt x="146" y="148"/>
                  </a:lnTo>
                  <a:lnTo>
                    <a:pt x="148" y="148"/>
                  </a:lnTo>
                  <a:lnTo>
                    <a:pt x="148" y="146"/>
                  </a:lnTo>
                  <a:lnTo>
                    <a:pt x="148" y="144"/>
                  </a:lnTo>
                  <a:lnTo>
                    <a:pt x="148" y="140"/>
                  </a:lnTo>
                  <a:lnTo>
                    <a:pt x="148" y="140"/>
                  </a:lnTo>
                  <a:lnTo>
                    <a:pt x="150" y="138"/>
                  </a:lnTo>
                  <a:lnTo>
                    <a:pt x="152" y="138"/>
                  </a:lnTo>
                  <a:lnTo>
                    <a:pt x="156" y="138"/>
                  </a:lnTo>
                  <a:lnTo>
                    <a:pt x="158" y="136"/>
                  </a:lnTo>
                  <a:lnTo>
                    <a:pt x="160" y="136"/>
                  </a:lnTo>
                  <a:lnTo>
                    <a:pt x="164" y="138"/>
                  </a:lnTo>
                  <a:lnTo>
                    <a:pt x="164" y="138"/>
                  </a:lnTo>
                  <a:lnTo>
                    <a:pt x="164" y="138"/>
                  </a:lnTo>
                  <a:lnTo>
                    <a:pt x="164" y="136"/>
                  </a:lnTo>
                  <a:lnTo>
                    <a:pt x="164" y="13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1" name="Freeform 209"/>
            <p:cNvSpPr>
              <a:spLocks/>
            </p:cNvSpPr>
            <p:nvPr/>
          </p:nvSpPr>
          <p:spPr bwMode="auto">
            <a:xfrm>
              <a:off x="3695" y="1880"/>
              <a:ext cx="204" cy="157"/>
            </a:xfrm>
            <a:custGeom>
              <a:avLst/>
              <a:gdLst>
                <a:gd name="T0" fmla="*/ 200 w 204"/>
                <a:gd name="T1" fmla="*/ 95 h 157"/>
                <a:gd name="T2" fmla="*/ 190 w 204"/>
                <a:gd name="T3" fmla="*/ 89 h 157"/>
                <a:gd name="T4" fmla="*/ 186 w 204"/>
                <a:gd name="T5" fmla="*/ 81 h 157"/>
                <a:gd name="T6" fmla="*/ 180 w 204"/>
                <a:gd name="T7" fmla="*/ 71 h 157"/>
                <a:gd name="T8" fmla="*/ 170 w 204"/>
                <a:gd name="T9" fmla="*/ 61 h 157"/>
                <a:gd name="T10" fmla="*/ 158 w 204"/>
                <a:gd name="T11" fmla="*/ 49 h 157"/>
                <a:gd name="T12" fmla="*/ 152 w 204"/>
                <a:gd name="T13" fmla="*/ 43 h 157"/>
                <a:gd name="T14" fmla="*/ 142 w 204"/>
                <a:gd name="T15" fmla="*/ 39 h 157"/>
                <a:gd name="T16" fmla="*/ 144 w 204"/>
                <a:gd name="T17" fmla="*/ 31 h 157"/>
                <a:gd name="T18" fmla="*/ 142 w 204"/>
                <a:gd name="T19" fmla="*/ 14 h 157"/>
                <a:gd name="T20" fmla="*/ 130 w 204"/>
                <a:gd name="T21" fmla="*/ 0 h 157"/>
                <a:gd name="T22" fmla="*/ 122 w 204"/>
                <a:gd name="T23" fmla="*/ 2 h 157"/>
                <a:gd name="T24" fmla="*/ 114 w 204"/>
                <a:gd name="T25" fmla="*/ 6 h 157"/>
                <a:gd name="T26" fmla="*/ 114 w 204"/>
                <a:gd name="T27" fmla="*/ 12 h 157"/>
                <a:gd name="T28" fmla="*/ 108 w 204"/>
                <a:gd name="T29" fmla="*/ 18 h 157"/>
                <a:gd name="T30" fmla="*/ 98 w 204"/>
                <a:gd name="T31" fmla="*/ 31 h 157"/>
                <a:gd name="T32" fmla="*/ 86 w 204"/>
                <a:gd name="T33" fmla="*/ 35 h 157"/>
                <a:gd name="T34" fmla="*/ 72 w 204"/>
                <a:gd name="T35" fmla="*/ 37 h 157"/>
                <a:gd name="T36" fmla="*/ 72 w 204"/>
                <a:gd name="T37" fmla="*/ 41 h 157"/>
                <a:gd name="T38" fmla="*/ 70 w 204"/>
                <a:gd name="T39" fmla="*/ 47 h 157"/>
                <a:gd name="T40" fmla="*/ 62 w 204"/>
                <a:gd name="T41" fmla="*/ 53 h 157"/>
                <a:gd name="T42" fmla="*/ 46 w 204"/>
                <a:gd name="T43" fmla="*/ 57 h 157"/>
                <a:gd name="T44" fmla="*/ 36 w 204"/>
                <a:gd name="T45" fmla="*/ 63 h 157"/>
                <a:gd name="T46" fmla="*/ 32 w 204"/>
                <a:gd name="T47" fmla="*/ 57 h 157"/>
                <a:gd name="T48" fmla="*/ 24 w 204"/>
                <a:gd name="T49" fmla="*/ 63 h 157"/>
                <a:gd name="T50" fmla="*/ 12 w 204"/>
                <a:gd name="T51" fmla="*/ 67 h 157"/>
                <a:gd name="T52" fmla="*/ 8 w 204"/>
                <a:gd name="T53" fmla="*/ 77 h 157"/>
                <a:gd name="T54" fmla="*/ 2 w 204"/>
                <a:gd name="T55" fmla="*/ 87 h 157"/>
                <a:gd name="T56" fmla="*/ 0 w 204"/>
                <a:gd name="T57" fmla="*/ 91 h 157"/>
                <a:gd name="T58" fmla="*/ 2 w 204"/>
                <a:gd name="T59" fmla="*/ 99 h 157"/>
                <a:gd name="T60" fmla="*/ 2 w 204"/>
                <a:gd name="T61" fmla="*/ 105 h 157"/>
                <a:gd name="T62" fmla="*/ 8 w 204"/>
                <a:gd name="T63" fmla="*/ 119 h 157"/>
                <a:gd name="T64" fmla="*/ 10 w 204"/>
                <a:gd name="T65" fmla="*/ 125 h 157"/>
                <a:gd name="T66" fmla="*/ 16 w 204"/>
                <a:gd name="T67" fmla="*/ 135 h 157"/>
                <a:gd name="T68" fmla="*/ 24 w 204"/>
                <a:gd name="T69" fmla="*/ 143 h 157"/>
                <a:gd name="T70" fmla="*/ 26 w 204"/>
                <a:gd name="T71" fmla="*/ 149 h 157"/>
                <a:gd name="T72" fmla="*/ 28 w 204"/>
                <a:gd name="T73" fmla="*/ 157 h 157"/>
                <a:gd name="T74" fmla="*/ 32 w 204"/>
                <a:gd name="T75" fmla="*/ 143 h 157"/>
                <a:gd name="T76" fmla="*/ 34 w 204"/>
                <a:gd name="T77" fmla="*/ 135 h 157"/>
                <a:gd name="T78" fmla="*/ 46 w 204"/>
                <a:gd name="T79" fmla="*/ 131 h 157"/>
                <a:gd name="T80" fmla="*/ 54 w 204"/>
                <a:gd name="T81" fmla="*/ 133 h 157"/>
                <a:gd name="T82" fmla="*/ 60 w 204"/>
                <a:gd name="T83" fmla="*/ 133 h 157"/>
                <a:gd name="T84" fmla="*/ 66 w 204"/>
                <a:gd name="T85" fmla="*/ 131 h 157"/>
                <a:gd name="T86" fmla="*/ 68 w 204"/>
                <a:gd name="T87" fmla="*/ 117 h 157"/>
                <a:gd name="T88" fmla="*/ 86 w 204"/>
                <a:gd name="T89" fmla="*/ 107 h 157"/>
                <a:gd name="T90" fmla="*/ 98 w 204"/>
                <a:gd name="T91" fmla="*/ 117 h 157"/>
                <a:gd name="T92" fmla="*/ 108 w 204"/>
                <a:gd name="T93" fmla="*/ 121 h 157"/>
                <a:gd name="T94" fmla="*/ 126 w 204"/>
                <a:gd name="T95" fmla="*/ 123 h 157"/>
                <a:gd name="T96" fmla="*/ 134 w 204"/>
                <a:gd name="T97" fmla="*/ 113 h 157"/>
                <a:gd name="T98" fmla="*/ 146 w 204"/>
                <a:gd name="T99" fmla="*/ 111 h 157"/>
                <a:gd name="T100" fmla="*/ 162 w 204"/>
                <a:gd name="T101" fmla="*/ 109 h 157"/>
                <a:gd name="T102" fmla="*/ 174 w 204"/>
                <a:gd name="T103" fmla="*/ 103 h 157"/>
                <a:gd name="T104" fmla="*/ 194 w 204"/>
                <a:gd name="T105" fmla="*/ 107 h 157"/>
                <a:gd name="T106" fmla="*/ 202 w 204"/>
                <a:gd name="T107" fmla="*/ 10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57">
                  <a:moveTo>
                    <a:pt x="202" y="105"/>
                  </a:moveTo>
                  <a:lnTo>
                    <a:pt x="202" y="103"/>
                  </a:lnTo>
                  <a:lnTo>
                    <a:pt x="202" y="99"/>
                  </a:lnTo>
                  <a:lnTo>
                    <a:pt x="202" y="97"/>
                  </a:lnTo>
                  <a:lnTo>
                    <a:pt x="200" y="97"/>
                  </a:lnTo>
                  <a:lnTo>
                    <a:pt x="200" y="95"/>
                  </a:lnTo>
                  <a:lnTo>
                    <a:pt x="200" y="95"/>
                  </a:lnTo>
                  <a:lnTo>
                    <a:pt x="198" y="93"/>
                  </a:lnTo>
                  <a:lnTo>
                    <a:pt x="196" y="93"/>
                  </a:lnTo>
                  <a:lnTo>
                    <a:pt x="194" y="91"/>
                  </a:lnTo>
                  <a:lnTo>
                    <a:pt x="194" y="89"/>
                  </a:lnTo>
                  <a:lnTo>
                    <a:pt x="190" y="89"/>
                  </a:lnTo>
                  <a:lnTo>
                    <a:pt x="190" y="89"/>
                  </a:lnTo>
                  <a:lnTo>
                    <a:pt x="188" y="87"/>
                  </a:lnTo>
                  <a:lnTo>
                    <a:pt x="188" y="85"/>
                  </a:lnTo>
                  <a:lnTo>
                    <a:pt x="188" y="83"/>
                  </a:lnTo>
                  <a:lnTo>
                    <a:pt x="186" y="83"/>
                  </a:lnTo>
                  <a:lnTo>
                    <a:pt x="186" y="81"/>
                  </a:lnTo>
                  <a:lnTo>
                    <a:pt x="188" y="79"/>
                  </a:lnTo>
                  <a:lnTo>
                    <a:pt x="186" y="77"/>
                  </a:lnTo>
                  <a:lnTo>
                    <a:pt x="184" y="75"/>
                  </a:lnTo>
                  <a:lnTo>
                    <a:pt x="182" y="75"/>
                  </a:lnTo>
                  <a:lnTo>
                    <a:pt x="182" y="73"/>
                  </a:lnTo>
                  <a:lnTo>
                    <a:pt x="180" y="71"/>
                  </a:lnTo>
                  <a:lnTo>
                    <a:pt x="174" y="67"/>
                  </a:lnTo>
                  <a:lnTo>
                    <a:pt x="172" y="67"/>
                  </a:lnTo>
                  <a:lnTo>
                    <a:pt x="170" y="65"/>
                  </a:lnTo>
                  <a:lnTo>
                    <a:pt x="168" y="63"/>
                  </a:lnTo>
                  <a:lnTo>
                    <a:pt x="168" y="63"/>
                  </a:lnTo>
                  <a:lnTo>
                    <a:pt x="170" y="61"/>
                  </a:lnTo>
                  <a:lnTo>
                    <a:pt x="170" y="59"/>
                  </a:lnTo>
                  <a:lnTo>
                    <a:pt x="168" y="57"/>
                  </a:lnTo>
                  <a:lnTo>
                    <a:pt x="166" y="55"/>
                  </a:lnTo>
                  <a:lnTo>
                    <a:pt x="164" y="51"/>
                  </a:lnTo>
                  <a:lnTo>
                    <a:pt x="162" y="51"/>
                  </a:lnTo>
                  <a:lnTo>
                    <a:pt x="158" y="49"/>
                  </a:lnTo>
                  <a:lnTo>
                    <a:pt x="156" y="49"/>
                  </a:lnTo>
                  <a:lnTo>
                    <a:pt x="154" y="49"/>
                  </a:lnTo>
                  <a:lnTo>
                    <a:pt x="154" y="47"/>
                  </a:lnTo>
                  <a:lnTo>
                    <a:pt x="152" y="45"/>
                  </a:lnTo>
                  <a:lnTo>
                    <a:pt x="154" y="43"/>
                  </a:lnTo>
                  <a:lnTo>
                    <a:pt x="152" y="43"/>
                  </a:lnTo>
                  <a:lnTo>
                    <a:pt x="152" y="43"/>
                  </a:lnTo>
                  <a:lnTo>
                    <a:pt x="150" y="41"/>
                  </a:lnTo>
                  <a:lnTo>
                    <a:pt x="148" y="41"/>
                  </a:lnTo>
                  <a:lnTo>
                    <a:pt x="144" y="41"/>
                  </a:lnTo>
                  <a:lnTo>
                    <a:pt x="144" y="41"/>
                  </a:lnTo>
                  <a:lnTo>
                    <a:pt x="142" y="39"/>
                  </a:lnTo>
                  <a:lnTo>
                    <a:pt x="142" y="37"/>
                  </a:lnTo>
                  <a:lnTo>
                    <a:pt x="142" y="37"/>
                  </a:lnTo>
                  <a:lnTo>
                    <a:pt x="142" y="37"/>
                  </a:lnTo>
                  <a:lnTo>
                    <a:pt x="142" y="35"/>
                  </a:lnTo>
                  <a:lnTo>
                    <a:pt x="142" y="35"/>
                  </a:lnTo>
                  <a:lnTo>
                    <a:pt x="144" y="31"/>
                  </a:lnTo>
                  <a:lnTo>
                    <a:pt x="144" y="31"/>
                  </a:lnTo>
                  <a:lnTo>
                    <a:pt x="144" y="25"/>
                  </a:lnTo>
                  <a:lnTo>
                    <a:pt x="144" y="23"/>
                  </a:lnTo>
                  <a:lnTo>
                    <a:pt x="144" y="20"/>
                  </a:lnTo>
                  <a:lnTo>
                    <a:pt x="142" y="16"/>
                  </a:lnTo>
                  <a:lnTo>
                    <a:pt x="142" y="14"/>
                  </a:lnTo>
                  <a:lnTo>
                    <a:pt x="138" y="10"/>
                  </a:lnTo>
                  <a:lnTo>
                    <a:pt x="138" y="10"/>
                  </a:lnTo>
                  <a:lnTo>
                    <a:pt x="134" y="4"/>
                  </a:lnTo>
                  <a:lnTo>
                    <a:pt x="132" y="4"/>
                  </a:lnTo>
                  <a:lnTo>
                    <a:pt x="132" y="2"/>
                  </a:lnTo>
                  <a:lnTo>
                    <a:pt x="130" y="0"/>
                  </a:lnTo>
                  <a:lnTo>
                    <a:pt x="130" y="0"/>
                  </a:lnTo>
                  <a:lnTo>
                    <a:pt x="128" y="0"/>
                  </a:lnTo>
                  <a:lnTo>
                    <a:pt x="126" y="0"/>
                  </a:lnTo>
                  <a:lnTo>
                    <a:pt x="124" y="0"/>
                  </a:lnTo>
                  <a:lnTo>
                    <a:pt x="122" y="2"/>
                  </a:lnTo>
                  <a:lnTo>
                    <a:pt x="122" y="2"/>
                  </a:lnTo>
                  <a:lnTo>
                    <a:pt x="120" y="2"/>
                  </a:lnTo>
                  <a:lnTo>
                    <a:pt x="120" y="2"/>
                  </a:lnTo>
                  <a:lnTo>
                    <a:pt x="118" y="2"/>
                  </a:lnTo>
                  <a:lnTo>
                    <a:pt x="118" y="4"/>
                  </a:lnTo>
                  <a:lnTo>
                    <a:pt x="118" y="4"/>
                  </a:lnTo>
                  <a:lnTo>
                    <a:pt x="114" y="6"/>
                  </a:lnTo>
                  <a:lnTo>
                    <a:pt x="114" y="6"/>
                  </a:lnTo>
                  <a:lnTo>
                    <a:pt x="114" y="8"/>
                  </a:lnTo>
                  <a:lnTo>
                    <a:pt x="114" y="8"/>
                  </a:lnTo>
                  <a:lnTo>
                    <a:pt x="114" y="10"/>
                  </a:lnTo>
                  <a:lnTo>
                    <a:pt x="114" y="10"/>
                  </a:lnTo>
                  <a:lnTo>
                    <a:pt x="114" y="12"/>
                  </a:lnTo>
                  <a:lnTo>
                    <a:pt x="112" y="14"/>
                  </a:lnTo>
                  <a:lnTo>
                    <a:pt x="112" y="14"/>
                  </a:lnTo>
                  <a:lnTo>
                    <a:pt x="110" y="14"/>
                  </a:lnTo>
                  <a:lnTo>
                    <a:pt x="110" y="14"/>
                  </a:lnTo>
                  <a:lnTo>
                    <a:pt x="108" y="18"/>
                  </a:lnTo>
                  <a:lnTo>
                    <a:pt x="108" y="18"/>
                  </a:lnTo>
                  <a:lnTo>
                    <a:pt x="106" y="18"/>
                  </a:lnTo>
                  <a:lnTo>
                    <a:pt x="102" y="23"/>
                  </a:lnTo>
                  <a:lnTo>
                    <a:pt x="102" y="25"/>
                  </a:lnTo>
                  <a:lnTo>
                    <a:pt x="100" y="27"/>
                  </a:lnTo>
                  <a:lnTo>
                    <a:pt x="100" y="29"/>
                  </a:lnTo>
                  <a:lnTo>
                    <a:pt x="98" y="31"/>
                  </a:lnTo>
                  <a:lnTo>
                    <a:pt x="98" y="31"/>
                  </a:lnTo>
                  <a:lnTo>
                    <a:pt x="96" y="31"/>
                  </a:lnTo>
                  <a:lnTo>
                    <a:pt x="96" y="31"/>
                  </a:lnTo>
                  <a:lnTo>
                    <a:pt x="92" y="35"/>
                  </a:lnTo>
                  <a:lnTo>
                    <a:pt x="88" y="33"/>
                  </a:lnTo>
                  <a:lnTo>
                    <a:pt x="86" y="35"/>
                  </a:lnTo>
                  <a:lnTo>
                    <a:pt x="84" y="35"/>
                  </a:lnTo>
                  <a:lnTo>
                    <a:pt x="82" y="35"/>
                  </a:lnTo>
                  <a:lnTo>
                    <a:pt x="80" y="35"/>
                  </a:lnTo>
                  <a:lnTo>
                    <a:pt x="78" y="37"/>
                  </a:lnTo>
                  <a:lnTo>
                    <a:pt x="74" y="37"/>
                  </a:lnTo>
                  <a:lnTo>
                    <a:pt x="72" y="37"/>
                  </a:lnTo>
                  <a:lnTo>
                    <a:pt x="70" y="37"/>
                  </a:lnTo>
                  <a:lnTo>
                    <a:pt x="70" y="39"/>
                  </a:lnTo>
                  <a:lnTo>
                    <a:pt x="70" y="39"/>
                  </a:lnTo>
                  <a:lnTo>
                    <a:pt x="70" y="39"/>
                  </a:lnTo>
                  <a:lnTo>
                    <a:pt x="70" y="39"/>
                  </a:lnTo>
                  <a:lnTo>
                    <a:pt x="72" y="41"/>
                  </a:lnTo>
                  <a:lnTo>
                    <a:pt x="72" y="43"/>
                  </a:lnTo>
                  <a:lnTo>
                    <a:pt x="72" y="43"/>
                  </a:lnTo>
                  <a:lnTo>
                    <a:pt x="72" y="43"/>
                  </a:lnTo>
                  <a:lnTo>
                    <a:pt x="72" y="43"/>
                  </a:lnTo>
                  <a:lnTo>
                    <a:pt x="72" y="45"/>
                  </a:lnTo>
                  <a:lnTo>
                    <a:pt x="70" y="47"/>
                  </a:lnTo>
                  <a:lnTo>
                    <a:pt x="68" y="49"/>
                  </a:lnTo>
                  <a:lnTo>
                    <a:pt x="66" y="51"/>
                  </a:lnTo>
                  <a:lnTo>
                    <a:pt x="66" y="51"/>
                  </a:lnTo>
                  <a:lnTo>
                    <a:pt x="64" y="53"/>
                  </a:lnTo>
                  <a:lnTo>
                    <a:pt x="64" y="53"/>
                  </a:lnTo>
                  <a:lnTo>
                    <a:pt x="62" y="53"/>
                  </a:lnTo>
                  <a:lnTo>
                    <a:pt x="60" y="53"/>
                  </a:lnTo>
                  <a:lnTo>
                    <a:pt x="54" y="55"/>
                  </a:lnTo>
                  <a:lnTo>
                    <a:pt x="52" y="55"/>
                  </a:lnTo>
                  <a:lnTo>
                    <a:pt x="50" y="55"/>
                  </a:lnTo>
                  <a:lnTo>
                    <a:pt x="48" y="55"/>
                  </a:lnTo>
                  <a:lnTo>
                    <a:pt x="46" y="57"/>
                  </a:lnTo>
                  <a:lnTo>
                    <a:pt x="46" y="57"/>
                  </a:lnTo>
                  <a:lnTo>
                    <a:pt x="44" y="57"/>
                  </a:lnTo>
                  <a:lnTo>
                    <a:pt x="42" y="59"/>
                  </a:lnTo>
                  <a:lnTo>
                    <a:pt x="40" y="59"/>
                  </a:lnTo>
                  <a:lnTo>
                    <a:pt x="38" y="61"/>
                  </a:lnTo>
                  <a:lnTo>
                    <a:pt x="36" y="63"/>
                  </a:lnTo>
                  <a:lnTo>
                    <a:pt x="36" y="63"/>
                  </a:lnTo>
                  <a:lnTo>
                    <a:pt x="34" y="61"/>
                  </a:lnTo>
                  <a:lnTo>
                    <a:pt x="34" y="59"/>
                  </a:lnTo>
                  <a:lnTo>
                    <a:pt x="32" y="57"/>
                  </a:lnTo>
                  <a:lnTo>
                    <a:pt x="32" y="57"/>
                  </a:lnTo>
                  <a:lnTo>
                    <a:pt x="32" y="57"/>
                  </a:lnTo>
                  <a:lnTo>
                    <a:pt x="32" y="57"/>
                  </a:lnTo>
                  <a:lnTo>
                    <a:pt x="30" y="59"/>
                  </a:lnTo>
                  <a:lnTo>
                    <a:pt x="30" y="59"/>
                  </a:lnTo>
                  <a:lnTo>
                    <a:pt x="28" y="61"/>
                  </a:lnTo>
                  <a:lnTo>
                    <a:pt x="24" y="61"/>
                  </a:lnTo>
                  <a:lnTo>
                    <a:pt x="24" y="63"/>
                  </a:lnTo>
                  <a:lnTo>
                    <a:pt x="22" y="63"/>
                  </a:lnTo>
                  <a:lnTo>
                    <a:pt x="20" y="63"/>
                  </a:lnTo>
                  <a:lnTo>
                    <a:pt x="18" y="63"/>
                  </a:lnTo>
                  <a:lnTo>
                    <a:pt x="16" y="63"/>
                  </a:lnTo>
                  <a:lnTo>
                    <a:pt x="14" y="65"/>
                  </a:lnTo>
                  <a:lnTo>
                    <a:pt x="12" y="67"/>
                  </a:lnTo>
                  <a:lnTo>
                    <a:pt x="12" y="69"/>
                  </a:lnTo>
                  <a:lnTo>
                    <a:pt x="12" y="69"/>
                  </a:lnTo>
                  <a:lnTo>
                    <a:pt x="10" y="71"/>
                  </a:lnTo>
                  <a:lnTo>
                    <a:pt x="10" y="73"/>
                  </a:lnTo>
                  <a:lnTo>
                    <a:pt x="8" y="75"/>
                  </a:lnTo>
                  <a:lnTo>
                    <a:pt x="8" y="77"/>
                  </a:lnTo>
                  <a:lnTo>
                    <a:pt x="6" y="79"/>
                  </a:lnTo>
                  <a:lnTo>
                    <a:pt x="4" y="83"/>
                  </a:lnTo>
                  <a:lnTo>
                    <a:pt x="4" y="85"/>
                  </a:lnTo>
                  <a:lnTo>
                    <a:pt x="4" y="85"/>
                  </a:lnTo>
                  <a:lnTo>
                    <a:pt x="4" y="85"/>
                  </a:lnTo>
                  <a:lnTo>
                    <a:pt x="2" y="87"/>
                  </a:lnTo>
                  <a:lnTo>
                    <a:pt x="0" y="87"/>
                  </a:lnTo>
                  <a:lnTo>
                    <a:pt x="0" y="87"/>
                  </a:lnTo>
                  <a:lnTo>
                    <a:pt x="0" y="89"/>
                  </a:lnTo>
                  <a:lnTo>
                    <a:pt x="0" y="89"/>
                  </a:lnTo>
                  <a:lnTo>
                    <a:pt x="0" y="91"/>
                  </a:lnTo>
                  <a:lnTo>
                    <a:pt x="0" y="91"/>
                  </a:lnTo>
                  <a:lnTo>
                    <a:pt x="2" y="91"/>
                  </a:lnTo>
                  <a:lnTo>
                    <a:pt x="2" y="91"/>
                  </a:lnTo>
                  <a:lnTo>
                    <a:pt x="2" y="91"/>
                  </a:lnTo>
                  <a:lnTo>
                    <a:pt x="2" y="93"/>
                  </a:lnTo>
                  <a:lnTo>
                    <a:pt x="2" y="99"/>
                  </a:lnTo>
                  <a:lnTo>
                    <a:pt x="2" y="99"/>
                  </a:lnTo>
                  <a:lnTo>
                    <a:pt x="2" y="101"/>
                  </a:lnTo>
                  <a:lnTo>
                    <a:pt x="2" y="101"/>
                  </a:lnTo>
                  <a:lnTo>
                    <a:pt x="2" y="103"/>
                  </a:lnTo>
                  <a:lnTo>
                    <a:pt x="2" y="103"/>
                  </a:lnTo>
                  <a:lnTo>
                    <a:pt x="2" y="103"/>
                  </a:lnTo>
                  <a:lnTo>
                    <a:pt x="2" y="105"/>
                  </a:lnTo>
                  <a:lnTo>
                    <a:pt x="4" y="107"/>
                  </a:lnTo>
                  <a:lnTo>
                    <a:pt x="4" y="113"/>
                  </a:lnTo>
                  <a:lnTo>
                    <a:pt x="4" y="115"/>
                  </a:lnTo>
                  <a:lnTo>
                    <a:pt x="4" y="115"/>
                  </a:lnTo>
                  <a:lnTo>
                    <a:pt x="6" y="117"/>
                  </a:lnTo>
                  <a:lnTo>
                    <a:pt x="8" y="119"/>
                  </a:lnTo>
                  <a:lnTo>
                    <a:pt x="10" y="121"/>
                  </a:lnTo>
                  <a:lnTo>
                    <a:pt x="10" y="123"/>
                  </a:lnTo>
                  <a:lnTo>
                    <a:pt x="10" y="125"/>
                  </a:lnTo>
                  <a:lnTo>
                    <a:pt x="10" y="125"/>
                  </a:lnTo>
                  <a:lnTo>
                    <a:pt x="10" y="125"/>
                  </a:lnTo>
                  <a:lnTo>
                    <a:pt x="10" y="125"/>
                  </a:lnTo>
                  <a:lnTo>
                    <a:pt x="10" y="125"/>
                  </a:lnTo>
                  <a:lnTo>
                    <a:pt x="10" y="127"/>
                  </a:lnTo>
                  <a:lnTo>
                    <a:pt x="10" y="129"/>
                  </a:lnTo>
                  <a:lnTo>
                    <a:pt x="12" y="131"/>
                  </a:lnTo>
                  <a:lnTo>
                    <a:pt x="14" y="133"/>
                  </a:lnTo>
                  <a:lnTo>
                    <a:pt x="16" y="135"/>
                  </a:lnTo>
                  <a:lnTo>
                    <a:pt x="18" y="137"/>
                  </a:lnTo>
                  <a:lnTo>
                    <a:pt x="20" y="139"/>
                  </a:lnTo>
                  <a:lnTo>
                    <a:pt x="20" y="141"/>
                  </a:lnTo>
                  <a:lnTo>
                    <a:pt x="22" y="141"/>
                  </a:lnTo>
                  <a:lnTo>
                    <a:pt x="22" y="141"/>
                  </a:lnTo>
                  <a:lnTo>
                    <a:pt x="24" y="143"/>
                  </a:lnTo>
                  <a:lnTo>
                    <a:pt x="24" y="143"/>
                  </a:lnTo>
                  <a:lnTo>
                    <a:pt x="24" y="143"/>
                  </a:lnTo>
                  <a:lnTo>
                    <a:pt x="26" y="145"/>
                  </a:lnTo>
                  <a:lnTo>
                    <a:pt x="26" y="147"/>
                  </a:lnTo>
                  <a:lnTo>
                    <a:pt x="26" y="147"/>
                  </a:lnTo>
                  <a:lnTo>
                    <a:pt x="26" y="149"/>
                  </a:lnTo>
                  <a:lnTo>
                    <a:pt x="26" y="149"/>
                  </a:lnTo>
                  <a:lnTo>
                    <a:pt x="26" y="151"/>
                  </a:lnTo>
                  <a:lnTo>
                    <a:pt x="26" y="151"/>
                  </a:lnTo>
                  <a:lnTo>
                    <a:pt x="26" y="153"/>
                  </a:lnTo>
                  <a:lnTo>
                    <a:pt x="26" y="155"/>
                  </a:lnTo>
                  <a:lnTo>
                    <a:pt x="28" y="157"/>
                  </a:lnTo>
                  <a:lnTo>
                    <a:pt x="28" y="155"/>
                  </a:lnTo>
                  <a:lnTo>
                    <a:pt x="30" y="151"/>
                  </a:lnTo>
                  <a:lnTo>
                    <a:pt x="30" y="149"/>
                  </a:lnTo>
                  <a:lnTo>
                    <a:pt x="32" y="147"/>
                  </a:lnTo>
                  <a:lnTo>
                    <a:pt x="32" y="145"/>
                  </a:lnTo>
                  <a:lnTo>
                    <a:pt x="32" y="143"/>
                  </a:lnTo>
                  <a:lnTo>
                    <a:pt x="32" y="141"/>
                  </a:lnTo>
                  <a:lnTo>
                    <a:pt x="32" y="141"/>
                  </a:lnTo>
                  <a:lnTo>
                    <a:pt x="32" y="139"/>
                  </a:lnTo>
                  <a:lnTo>
                    <a:pt x="32" y="137"/>
                  </a:lnTo>
                  <a:lnTo>
                    <a:pt x="34" y="135"/>
                  </a:lnTo>
                  <a:lnTo>
                    <a:pt x="34" y="135"/>
                  </a:lnTo>
                  <a:lnTo>
                    <a:pt x="34" y="133"/>
                  </a:lnTo>
                  <a:lnTo>
                    <a:pt x="36" y="133"/>
                  </a:lnTo>
                  <a:lnTo>
                    <a:pt x="40" y="133"/>
                  </a:lnTo>
                  <a:lnTo>
                    <a:pt x="44" y="133"/>
                  </a:lnTo>
                  <a:lnTo>
                    <a:pt x="44" y="133"/>
                  </a:lnTo>
                  <a:lnTo>
                    <a:pt x="46" y="131"/>
                  </a:lnTo>
                  <a:lnTo>
                    <a:pt x="48" y="131"/>
                  </a:lnTo>
                  <a:lnTo>
                    <a:pt x="48" y="131"/>
                  </a:lnTo>
                  <a:lnTo>
                    <a:pt x="52" y="133"/>
                  </a:lnTo>
                  <a:lnTo>
                    <a:pt x="54" y="133"/>
                  </a:lnTo>
                  <a:lnTo>
                    <a:pt x="54" y="133"/>
                  </a:lnTo>
                  <a:lnTo>
                    <a:pt x="54" y="133"/>
                  </a:lnTo>
                  <a:lnTo>
                    <a:pt x="56" y="133"/>
                  </a:lnTo>
                  <a:lnTo>
                    <a:pt x="56" y="133"/>
                  </a:lnTo>
                  <a:lnTo>
                    <a:pt x="58" y="133"/>
                  </a:lnTo>
                  <a:lnTo>
                    <a:pt x="58" y="135"/>
                  </a:lnTo>
                  <a:lnTo>
                    <a:pt x="58" y="135"/>
                  </a:lnTo>
                  <a:lnTo>
                    <a:pt x="60" y="133"/>
                  </a:lnTo>
                  <a:lnTo>
                    <a:pt x="60" y="133"/>
                  </a:lnTo>
                  <a:lnTo>
                    <a:pt x="64" y="133"/>
                  </a:lnTo>
                  <a:lnTo>
                    <a:pt x="64" y="133"/>
                  </a:lnTo>
                  <a:lnTo>
                    <a:pt x="64" y="135"/>
                  </a:lnTo>
                  <a:lnTo>
                    <a:pt x="66" y="135"/>
                  </a:lnTo>
                  <a:lnTo>
                    <a:pt x="66" y="131"/>
                  </a:lnTo>
                  <a:lnTo>
                    <a:pt x="66" y="127"/>
                  </a:lnTo>
                  <a:lnTo>
                    <a:pt x="66" y="123"/>
                  </a:lnTo>
                  <a:lnTo>
                    <a:pt x="64" y="121"/>
                  </a:lnTo>
                  <a:lnTo>
                    <a:pt x="66" y="119"/>
                  </a:lnTo>
                  <a:lnTo>
                    <a:pt x="66" y="119"/>
                  </a:lnTo>
                  <a:lnTo>
                    <a:pt x="68" y="117"/>
                  </a:lnTo>
                  <a:lnTo>
                    <a:pt x="72" y="109"/>
                  </a:lnTo>
                  <a:lnTo>
                    <a:pt x="76" y="107"/>
                  </a:lnTo>
                  <a:lnTo>
                    <a:pt x="80" y="105"/>
                  </a:lnTo>
                  <a:lnTo>
                    <a:pt x="82" y="105"/>
                  </a:lnTo>
                  <a:lnTo>
                    <a:pt x="84" y="107"/>
                  </a:lnTo>
                  <a:lnTo>
                    <a:pt x="86" y="107"/>
                  </a:lnTo>
                  <a:lnTo>
                    <a:pt x="88" y="109"/>
                  </a:lnTo>
                  <a:lnTo>
                    <a:pt x="90" y="111"/>
                  </a:lnTo>
                  <a:lnTo>
                    <a:pt x="94" y="113"/>
                  </a:lnTo>
                  <a:lnTo>
                    <a:pt x="94" y="115"/>
                  </a:lnTo>
                  <a:lnTo>
                    <a:pt x="96" y="117"/>
                  </a:lnTo>
                  <a:lnTo>
                    <a:pt x="98" y="117"/>
                  </a:lnTo>
                  <a:lnTo>
                    <a:pt x="100" y="117"/>
                  </a:lnTo>
                  <a:lnTo>
                    <a:pt x="102" y="119"/>
                  </a:lnTo>
                  <a:lnTo>
                    <a:pt x="106" y="119"/>
                  </a:lnTo>
                  <a:lnTo>
                    <a:pt x="106" y="121"/>
                  </a:lnTo>
                  <a:lnTo>
                    <a:pt x="108" y="119"/>
                  </a:lnTo>
                  <a:lnTo>
                    <a:pt x="108" y="121"/>
                  </a:lnTo>
                  <a:lnTo>
                    <a:pt x="112" y="121"/>
                  </a:lnTo>
                  <a:lnTo>
                    <a:pt x="114" y="121"/>
                  </a:lnTo>
                  <a:lnTo>
                    <a:pt x="118" y="121"/>
                  </a:lnTo>
                  <a:lnTo>
                    <a:pt x="126" y="123"/>
                  </a:lnTo>
                  <a:lnTo>
                    <a:pt x="126" y="123"/>
                  </a:lnTo>
                  <a:lnTo>
                    <a:pt x="126" y="123"/>
                  </a:lnTo>
                  <a:lnTo>
                    <a:pt x="126" y="121"/>
                  </a:lnTo>
                  <a:lnTo>
                    <a:pt x="128" y="117"/>
                  </a:lnTo>
                  <a:lnTo>
                    <a:pt x="130" y="115"/>
                  </a:lnTo>
                  <a:lnTo>
                    <a:pt x="130" y="115"/>
                  </a:lnTo>
                  <a:lnTo>
                    <a:pt x="132" y="113"/>
                  </a:lnTo>
                  <a:lnTo>
                    <a:pt x="134" y="113"/>
                  </a:lnTo>
                  <a:lnTo>
                    <a:pt x="136" y="113"/>
                  </a:lnTo>
                  <a:lnTo>
                    <a:pt x="138" y="113"/>
                  </a:lnTo>
                  <a:lnTo>
                    <a:pt x="140" y="113"/>
                  </a:lnTo>
                  <a:lnTo>
                    <a:pt x="142" y="113"/>
                  </a:lnTo>
                  <a:lnTo>
                    <a:pt x="142" y="113"/>
                  </a:lnTo>
                  <a:lnTo>
                    <a:pt x="146" y="111"/>
                  </a:lnTo>
                  <a:lnTo>
                    <a:pt x="148" y="111"/>
                  </a:lnTo>
                  <a:lnTo>
                    <a:pt x="150" y="111"/>
                  </a:lnTo>
                  <a:lnTo>
                    <a:pt x="154" y="109"/>
                  </a:lnTo>
                  <a:lnTo>
                    <a:pt x="156" y="107"/>
                  </a:lnTo>
                  <a:lnTo>
                    <a:pt x="158" y="107"/>
                  </a:lnTo>
                  <a:lnTo>
                    <a:pt x="162" y="109"/>
                  </a:lnTo>
                  <a:lnTo>
                    <a:pt x="166" y="109"/>
                  </a:lnTo>
                  <a:lnTo>
                    <a:pt x="168" y="109"/>
                  </a:lnTo>
                  <a:lnTo>
                    <a:pt x="170" y="107"/>
                  </a:lnTo>
                  <a:lnTo>
                    <a:pt x="170" y="107"/>
                  </a:lnTo>
                  <a:lnTo>
                    <a:pt x="172" y="103"/>
                  </a:lnTo>
                  <a:lnTo>
                    <a:pt x="174" y="103"/>
                  </a:lnTo>
                  <a:lnTo>
                    <a:pt x="178" y="103"/>
                  </a:lnTo>
                  <a:lnTo>
                    <a:pt x="178" y="103"/>
                  </a:lnTo>
                  <a:lnTo>
                    <a:pt x="184" y="105"/>
                  </a:lnTo>
                  <a:lnTo>
                    <a:pt x="192" y="107"/>
                  </a:lnTo>
                  <a:lnTo>
                    <a:pt x="194" y="107"/>
                  </a:lnTo>
                  <a:lnTo>
                    <a:pt x="194" y="107"/>
                  </a:lnTo>
                  <a:lnTo>
                    <a:pt x="196" y="107"/>
                  </a:lnTo>
                  <a:lnTo>
                    <a:pt x="198" y="105"/>
                  </a:lnTo>
                  <a:lnTo>
                    <a:pt x="198" y="105"/>
                  </a:lnTo>
                  <a:lnTo>
                    <a:pt x="200" y="105"/>
                  </a:lnTo>
                  <a:lnTo>
                    <a:pt x="204" y="105"/>
                  </a:lnTo>
                  <a:lnTo>
                    <a:pt x="202" y="10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2" name="Freeform 210"/>
            <p:cNvSpPr>
              <a:spLocks noEditPoints="1"/>
            </p:cNvSpPr>
            <p:nvPr/>
          </p:nvSpPr>
          <p:spPr bwMode="auto">
            <a:xfrm>
              <a:off x="2206" y="1724"/>
              <a:ext cx="26" cy="8"/>
            </a:xfrm>
            <a:custGeom>
              <a:avLst/>
              <a:gdLst>
                <a:gd name="T0" fmla="*/ 2 w 26"/>
                <a:gd name="T1" fmla="*/ 6 h 8"/>
                <a:gd name="T2" fmla="*/ 2 w 26"/>
                <a:gd name="T3" fmla="*/ 6 h 8"/>
                <a:gd name="T4" fmla="*/ 0 w 26"/>
                <a:gd name="T5" fmla="*/ 6 h 8"/>
                <a:gd name="T6" fmla="*/ 0 w 26"/>
                <a:gd name="T7" fmla="*/ 6 h 8"/>
                <a:gd name="T8" fmla="*/ 0 w 26"/>
                <a:gd name="T9" fmla="*/ 6 h 8"/>
                <a:gd name="T10" fmla="*/ 0 w 26"/>
                <a:gd name="T11" fmla="*/ 6 h 8"/>
                <a:gd name="T12" fmla="*/ 0 w 26"/>
                <a:gd name="T13" fmla="*/ 8 h 8"/>
                <a:gd name="T14" fmla="*/ 2 w 26"/>
                <a:gd name="T15" fmla="*/ 8 h 8"/>
                <a:gd name="T16" fmla="*/ 2 w 26"/>
                <a:gd name="T17" fmla="*/ 8 h 8"/>
                <a:gd name="T18" fmla="*/ 2 w 26"/>
                <a:gd name="T19" fmla="*/ 8 h 8"/>
                <a:gd name="T20" fmla="*/ 4 w 26"/>
                <a:gd name="T21" fmla="*/ 8 h 8"/>
                <a:gd name="T22" fmla="*/ 4 w 26"/>
                <a:gd name="T23" fmla="*/ 6 h 8"/>
                <a:gd name="T24" fmla="*/ 2 w 26"/>
                <a:gd name="T25" fmla="*/ 6 h 8"/>
                <a:gd name="T26" fmla="*/ 22 w 26"/>
                <a:gd name="T27" fmla="*/ 0 h 8"/>
                <a:gd name="T28" fmla="*/ 22 w 26"/>
                <a:gd name="T29" fmla="*/ 0 h 8"/>
                <a:gd name="T30" fmla="*/ 22 w 26"/>
                <a:gd name="T31" fmla="*/ 0 h 8"/>
                <a:gd name="T32" fmla="*/ 20 w 26"/>
                <a:gd name="T33" fmla="*/ 0 h 8"/>
                <a:gd name="T34" fmla="*/ 20 w 26"/>
                <a:gd name="T35" fmla="*/ 0 h 8"/>
                <a:gd name="T36" fmla="*/ 20 w 26"/>
                <a:gd name="T37" fmla="*/ 0 h 8"/>
                <a:gd name="T38" fmla="*/ 20 w 26"/>
                <a:gd name="T39" fmla="*/ 0 h 8"/>
                <a:gd name="T40" fmla="*/ 22 w 26"/>
                <a:gd name="T41" fmla="*/ 0 h 8"/>
                <a:gd name="T42" fmla="*/ 22 w 26"/>
                <a:gd name="T43" fmla="*/ 0 h 8"/>
                <a:gd name="T44" fmla="*/ 22 w 26"/>
                <a:gd name="T45" fmla="*/ 0 h 8"/>
                <a:gd name="T46" fmla="*/ 22 w 26"/>
                <a:gd name="T47" fmla="*/ 0 h 8"/>
                <a:gd name="T48" fmla="*/ 22 w 26"/>
                <a:gd name="T49" fmla="*/ 0 h 8"/>
                <a:gd name="T50" fmla="*/ 22 w 26"/>
                <a:gd name="T51" fmla="*/ 0 h 8"/>
                <a:gd name="T52" fmla="*/ 26 w 26"/>
                <a:gd name="T53" fmla="*/ 0 h 8"/>
                <a:gd name="T54" fmla="*/ 26 w 26"/>
                <a:gd name="T55" fmla="*/ 0 h 8"/>
                <a:gd name="T56" fmla="*/ 26 w 26"/>
                <a:gd name="T57" fmla="*/ 0 h 8"/>
                <a:gd name="T58" fmla="*/ 26 w 26"/>
                <a:gd name="T59" fmla="*/ 0 h 8"/>
                <a:gd name="T60" fmla="*/ 24 w 26"/>
                <a:gd name="T61" fmla="*/ 0 h 8"/>
                <a:gd name="T62" fmla="*/ 24 w 26"/>
                <a:gd name="T63" fmla="*/ 0 h 8"/>
                <a:gd name="T64" fmla="*/ 26 w 26"/>
                <a:gd name="T65" fmla="*/ 0 h 8"/>
                <a:gd name="T66" fmla="*/ 26 w 26"/>
                <a:gd name="T67" fmla="*/ 0 h 8"/>
                <a:gd name="T68" fmla="*/ 26 w 26"/>
                <a:gd name="T69" fmla="*/ 0 h 8"/>
                <a:gd name="T70" fmla="*/ 26 w 26"/>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8">
                  <a:moveTo>
                    <a:pt x="2" y="6"/>
                  </a:moveTo>
                  <a:lnTo>
                    <a:pt x="2" y="6"/>
                  </a:lnTo>
                  <a:lnTo>
                    <a:pt x="0" y="6"/>
                  </a:lnTo>
                  <a:lnTo>
                    <a:pt x="0" y="6"/>
                  </a:lnTo>
                  <a:lnTo>
                    <a:pt x="0" y="6"/>
                  </a:lnTo>
                  <a:lnTo>
                    <a:pt x="0" y="6"/>
                  </a:lnTo>
                  <a:lnTo>
                    <a:pt x="0" y="8"/>
                  </a:lnTo>
                  <a:lnTo>
                    <a:pt x="2" y="8"/>
                  </a:lnTo>
                  <a:lnTo>
                    <a:pt x="2" y="8"/>
                  </a:lnTo>
                  <a:lnTo>
                    <a:pt x="2" y="8"/>
                  </a:lnTo>
                  <a:lnTo>
                    <a:pt x="4" y="8"/>
                  </a:lnTo>
                  <a:lnTo>
                    <a:pt x="4" y="6"/>
                  </a:lnTo>
                  <a:lnTo>
                    <a:pt x="2" y="6"/>
                  </a:lnTo>
                  <a:close/>
                  <a:moveTo>
                    <a:pt x="22" y="0"/>
                  </a:moveTo>
                  <a:lnTo>
                    <a:pt x="22" y="0"/>
                  </a:lnTo>
                  <a:lnTo>
                    <a:pt x="22" y="0"/>
                  </a:lnTo>
                  <a:lnTo>
                    <a:pt x="20" y="0"/>
                  </a:lnTo>
                  <a:lnTo>
                    <a:pt x="20" y="0"/>
                  </a:lnTo>
                  <a:lnTo>
                    <a:pt x="20" y="0"/>
                  </a:lnTo>
                  <a:lnTo>
                    <a:pt x="20" y="0"/>
                  </a:lnTo>
                  <a:lnTo>
                    <a:pt x="22" y="0"/>
                  </a:lnTo>
                  <a:lnTo>
                    <a:pt x="22" y="0"/>
                  </a:lnTo>
                  <a:lnTo>
                    <a:pt x="22" y="0"/>
                  </a:lnTo>
                  <a:lnTo>
                    <a:pt x="22" y="0"/>
                  </a:lnTo>
                  <a:lnTo>
                    <a:pt x="22" y="0"/>
                  </a:lnTo>
                  <a:lnTo>
                    <a:pt x="22" y="0"/>
                  </a:lnTo>
                  <a:close/>
                  <a:moveTo>
                    <a:pt x="26" y="0"/>
                  </a:moveTo>
                  <a:lnTo>
                    <a:pt x="26" y="0"/>
                  </a:lnTo>
                  <a:lnTo>
                    <a:pt x="26" y="0"/>
                  </a:lnTo>
                  <a:lnTo>
                    <a:pt x="26" y="0"/>
                  </a:lnTo>
                  <a:lnTo>
                    <a:pt x="24" y="0"/>
                  </a:lnTo>
                  <a:lnTo>
                    <a:pt x="24" y="0"/>
                  </a:lnTo>
                  <a:lnTo>
                    <a:pt x="26" y="0"/>
                  </a:lnTo>
                  <a:lnTo>
                    <a:pt x="26" y="0"/>
                  </a:lnTo>
                  <a:lnTo>
                    <a:pt x="26" y="0"/>
                  </a:lnTo>
                  <a:lnTo>
                    <a:pt x="2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3" name="Freeform 211"/>
            <p:cNvSpPr>
              <a:spLocks noEditPoints="1"/>
            </p:cNvSpPr>
            <p:nvPr/>
          </p:nvSpPr>
          <p:spPr bwMode="auto">
            <a:xfrm>
              <a:off x="3075" y="1770"/>
              <a:ext cx="40" cy="42"/>
            </a:xfrm>
            <a:custGeom>
              <a:avLst/>
              <a:gdLst>
                <a:gd name="T0" fmla="*/ 10 w 40"/>
                <a:gd name="T1" fmla="*/ 38 h 42"/>
                <a:gd name="T2" fmla="*/ 10 w 40"/>
                <a:gd name="T3" fmla="*/ 40 h 42"/>
                <a:gd name="T4" fmla="*/ 12 w 40"/>
                <a:gd name="T5" fmla="*/ 42 h 42"/>
                <a:gd name="T6" fmla="*/ 14 w 40"/>
                <a:gd name="T7" fmla="*/ 40 h 42"/>
                <a:gd name="T8" fmla="*/ 12 w 40"/>
                <a:gd name="T9" fmla="*/ 38 h 42"/>
                <a:gd name="T10" fmla="*/ 30 w 40"/>
                <a:gd name="T11" fmla="*/ 34 h 42"/>
                <a:gd name="T12" fmla="*/ 30 w 40"/>
                <a:gd name="T13" fmla="*/ 36 h 42"/>
                <a:gd name="T14" fmla="*/ 32 w 40"/>
                <a:gd name="T15" fmla="*/ 36 h 42"/>
                <a:gd name="T16" fmla="*/ 32 w 40"/>
                <a:gd name="T17" fmla="*/ 34 h 42"/>
                <a:gd name="T18" fmla="*/ 32 w 40"/>
                <a:gd name="T19" fmla="*/ 32 h 42"/>
                <a:gd name="T20" fmla="*/ 24 w 40"/>
                <a:gd name="T21" fmla="*/ 34 h 42"/>
                <a:gd name="T22" fmla="*/ 22 w 40"/>
                <a:gd name="T23" fmla="*/ 32 h 42"/>
                <a:gd name="T24" fmla="*/ 22 w 40"/>
                <a:gd name="T25" fmla="*/ 34 h 42"/>
                <a:gd name="T26" fmla="*/ 22 w 40"/>
                <a:gd name="T27" fmla="*/ 36 h 42"/>
                <a:gd name="T28" fmla="*/ 24 w 40"/>
                <a:gd name="T29" fmla="*/ 40 h 42"/>
                <a:gd name="T30" fmla="*/ 28 w 40"/>
                <a:gd name="T31" fmla="*/ 38 h 42"/>
                <a:gd name="T32" fmla="*/ 26 w 40"/>
                <a:gd name="T33" fmla="*/ 36 h 42"/>
                <a:gd name="T34" fmla="*/ 40 w 40"/>
                <a:gd name="T35" fmla="*/ 16 h 42"/>
                <a:gd name="T36" fmla="*/ 38 w 40"/>
                <a:gd name="T37" fmla="*/ 16 h 42"/>
                <a:gd name="T38" fmla="*/ 36 w 40"/>
                <a:gd name="T39" fmla="*/ 18 h 42"/>
                <a:gd name="T40" fmla="*/ 36 w 40"/>
                <a:gd name="T41" fmla="*/ 20 h 42"/>
                <a:gd name="T42" fmla="*/ 40 w 40"/>
                <a:gd name="T43" fmla="*/ 20 h 42"/>
                <a:gd name="T44" fmla="*/ 40 w 40"/>
                <a:gd name="T45" fmla="*/ 18 h 42"/>
                <a:gd name="T46" fmla="*/ 16 w 40"/>
                <a:gd name="T47" fmla="*/ 8 h 42"/>
                <a:gd name="T48" fmla="*/ 14 w 40"/>
                <a:gd name="T49" fmla="*/ 8 h 42"/>
                <a:gd name="T50" fmla="*/ 14 w 40"/>
                <a:gd name="T51" fmla="*/ 12 h 42"/>
                <a:gd name="T52" fmla="*/ 16 w 40"/>
                <a:gd name="T53" fmla="*/ 10 h 42"/>
                <a:gd name="T54" fmla="*/ 20 w 40"/>
                <a:gd name="T55" fmla="*/ 10 h 42"/>
                <a:gd name="T56" fmla="*/ 18 w 40"/>
                <a:gd name="T57" fmla="*/ 10 h 42"/>
                <a:gd name="T58" fmla="*/ 36 w 40"/>
                <a:gd name="T59" fmla="*/ 10 h 42"/>
                <a:gd name="T60" fmla="*/ 38 w 40"/>
                <a:gd name="T61" fmla="*/ 8 h 42"/>
                <a:gd name="T62" fmla="*/ 36 w 40"/>
                <a:gd name="T63" fmla="*/ 6 h 42"/>
                <a:gd name="T64" fmla="*/ 36 w 40"/>
                <a:gd name="T65" fmla="*/ 8 h 42"/>
                <a:gd name="T66" fmla="*/ 6 w 40"/>
                <a:gd name="T67" fmla="*/ 4 h 42"/>
                <a:gd name="T68" fmla="*/ 4 w 40"/>
                <a:gd name="T69" fmla="*/ 4 h 42"/>
                <a:gd name="T70" fmla="*/ 4 w 40"/>
                <a:gd name="T71" fmla="*/ 6 h 42"/>
                <a:gd name="T72" fmla="*/ 6 w 40"/>
                <a:gd name="T73" fmla="*/ 6 h 42"/>
                <a:gd name="T74" fmla="*/ 6 w 40"/>
                <a:gd name="T75" fmla="*/ 4 h 42"/>
                <a:gd name="T76" fmla="*/ 4 w 40"/>
                <a:gd name="T77" fmla="*/ 0 h 42"/>
                <a:gd name="T78" fmla="*/ 0 w 40"/>
                <a:gd name="T79" fmla="*/ 0 h 42"/>
                <a:gd name="T80" fmla="*/ 0 w 40"/>
                <a:gd name="T81" fmla="*/ 2 h 42"/>
                <a:gd name="T82" fmla="*/ 0 w 40"/>
                <a:gd name="T83" fmla="*/ 4 h 42"/>
                <a:gd name="T84" fmla="*/ 4 w 40"/>
                <a:gd name="T85"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42">
                  <a:moveTo>
                    <a:pt x="12" y="38"/>
                  </a:moveTo>
                  <a:lnTo>
                    <a:pt x="10" y="38"/>
                  </a:lnTo>
                  <a:lnTo>
                    <a:pt x="10" y="40"/>
                  </a:lnTo>
                  <a:lnTo>
                    <a:pt x="10" y="40"/>
                  </a:lnTo>
                  <a:lnTo>
                    <a:pt x="12" y="42"/>
                  </a:lnTo>
                  <a:lnTo>
                    <a:pt x="12" y="42"/>
                  </a:lnTo>
                  <a:lnTo>
                    <a:pt x="14" y="40"/>
                  </a:lnTo>
                  <a:lnTo>
                    <a:pt x="14" y="40"/>
                  </a:lnTo>
                  <a:lnTo>
                    <a:pt x="14" y="38"/>
                  </a:lnTo>
                  <a:lnTo>
                    <a:pt x="12" y="38"/>
                  </a:lnTo>
                  <a:close/>
                  <a:moveTo>
                    <a:pt x="32" y="32"/>
                  </a:moveTo>
                  <a:lnTo>
                    <a:pt x="30" y="34"/>
                  </a:lnTo>
                  <a:lnTo>
                    <a:pt x="30" y="34"/>
                  </a:lnTo>
                  <a:lnTo>
                    <a:pt x="30" y="36"/>
                  </a:lnTo>
                  <a:lnTo>
                    <a:pt x="32" y="36"/>
                  </a:lnTo>
                  <a:lnTo>
                    <a:pt x="32" y="36"/>
                  </a:lnTo>
                  <a:lnTo>
                    <a:pt x="32" y="36"/>
                  </a:lnTo>
                  <a:lnTo>
                    <a:pt x="32" y="34"/>
                  </a:lnTo>
                  <a:lnTo>
                    <a:pt x="32" y="32"/>
                  </a:lnTo>
                  <a:lnTo>
                    <a:pt x="32" y="32"/>
                  </a:lnTo>
                  <a:close/>
                  <a:moveTo>
                    <a:pt x="26" y="36"/>
                  </a:moveTo>
                  <a:lnTo>
                    <a:pt x="24" y="34"/>
                  </a:lnTo>
                  <a:lnTo>
                    <a:pt x="24" y="32"/>
                  </a:lnTo>
                  <a:lnTo>
                    <a:pt x="22" y="32"/>
                  </a:lnTo>
                  <a:lnTo>
                    <a:pt x="22" y="32"/>
                  </a:lnTo>
                  <a:lnTo>
                    <a:pt x="22" y="34"/>
                  </a:lnTo>
                  <a:lnTo>
                    <a:pt x="22" y="36"/>
                  </a:lnTo>
                  <a:lnTo>
                    <a:pt x="22" y="36"/>
                  </a:lnTo>
                  <a:lnTo>
                    <a:pt x="24" y="38"/>
                  </a:lnTo>
                  <a:lnTo>
                    <a:pt x="24" y="40"/>
                  </a:lnTo>
                  <a:lnTo>
                    <a:pt x="26" y="40"/>
                  </a:lnTo>
                  <a:lnTo>
                    <a:pt x="28" y="38"/>
                  </a:lnTo>
                  <a:lnTo>
                    <a:pt x="26" y="36"/>
                  </a:lnTo>
                  <a:lnTo>
                    <a:pt x="26" y="36"/>
                  </a:lnTo>
                  <a:close/>
                  <a:moveTo>
                    <a:pt x="40" y="18"/>
                  </a:moveTo>
                  <a:lnTo>
                    <a:pt x="40" y="16"/>
                  </a:lnTo>
                  <a:lnTo>
                    <a:pt x="38" y="16"/>
                  </a:lnTo>
                  <a:lnTo>
                    <a:pt x="38" y="16"/>
                  </a:lnTo>
                  <a:lnTo>
                    <a:pt x="36" y="16"/>
                  </a:lnTo>
                  <a:lnTo>
                    <a:pt x="36" y="18"/>
                  </a:lnTo>
                  <a:lnTo>
                    <a:pt x="36" y="20"/>
                  </a:lnTo>
                  <a:lnTo>
                    <a:pt x="36" y="20"/>
                  </a:lnTo>
                  <a:lnTo>
                    <a:pt x="38" y="20"/>
                  </a:lnTo>
                  <a:lnTo>
                    <a:pt x="40" y="20"/>
                  </a:lnTo>
                  <a:lnTo>
                    <a:pt x="40" y="18"/>
                  </a:lnTo>
                  <a:lnTo>
                    <a:pt x="40" y="18"/>
                  </a:lnTo>
                  <a:close/>
                  <a:moveTo>
                    <a:pt x="18" y="10"/>
                  </a:moveTo>
                  <a:lnTo>
                    <a:pt x="16" y="8"/>
                  </a:lnTo>
                  <a:lnTo>
                    <a:pt x="14" y="8"/>
                  </a:lnTo>
                  <a:lnTo>
                    <a:pt x="14" y="8"/>
                  </a:lnTo>
                  <a:lnTo>
                    <a:pt x="14" y="10"/>
                  </a:lnTo>
                  <a:lnTo>
                    <a:pt x="14" y="12"/>
                  </a:lnTo>
                  <a:lnTo>
                    <a:pt x="16" y="10"/>
                  </a:lnTo>
                  <a:lnTo>
                    <a:pt x="16" y="10"/>
                  </a:lnTo>
                  <a:lnTo>
                    <a:pt x="18" y="10"/>
                  </a:lnTo>
                  <a:lnTo>
                    <a:pt x="20" y="10"/>
                  </a:lnTo>
                  <a:lnTo>
                    <a:pt x="20" y="10"/>
                  </a:lnTo>
                  <a:lnTo>
                    <a:pt x="18" y="10"/>
                  </a:lnTo>
                  <a:close/>
                  <a:moveTo>
                    <a:pt x="36" y="8"/>
                  </a:moveTo>
                  <a:lnTo>
                    <a:pt x="36" y="10"/>
                  </a:lnTo>
                  <a:lnTo>
                    <a:pt x="38" y="8"/>
                  </a:lnTo>
                  <a:lnTo>
                    <a:pt x="38" y="8"/>
                  </a:lnTo>
                  <a:lnTo>
                    <a:pt x="38" y="6"/>
                  </a:lnTo>
                  <a:lnTo>
                    <a:pt x="36" y="6"/>
                  </a:lnTo>
                  <a:lnTo>
                    <a:pt x="36" y="6"/>
                  </a:lnTo>
                  <a:lnTo>
                    <a:pt x="36" y="8"/>
                  </a:lnTo>
                  <a:lnTo>
                    <a:pt x="36" y="8"/>
                  </a:lnTo>
                  <a:close/>
                  <a:moveTo>
                    <a:pt x="6" y="4"/>
                  </a:moveTo>
                  <a:lnTo>
                    <a:pt x="4" y="4"/>
                  </a:lnTo>
                  <a:lnTo>
                    <a:pt x="4" y="4"/>
                  </a:lnTo>
                  <a:lnTo>
                    <a:pt x="4" y="6"/>
                  </a:lnTo>
                  <a:lnTo>
                    <a:pt x="4" y="6"/>
                  </a:lnTo>
                  <a:lnTo>
                    <a:pt x="6" y="6"/>
                  </a:lnTo>
                  <a:lnTo>
                    <a:pt x="6" y="6"/>
                  </a:lnTo>
                  <a:lnTo>
                    <a:pt x="6" y="6"/>
                  </a:lnTo>
                  <a:lnTo>
                    <a:pt x="6" y="4"/>
                  </a:lnTo>
                  <a:close/>
                  <a:moveTo>
                    <a:pt x="6" y="0"/>
                  </a:moveTo>
                  <a:lnTo>
                    <a:pt x="4" y="0"/>
                  </a:lnTo>
                  <a:lnTo>
                    <a:pt x="4" y="0"/>
                  </a:lnTo>
                  <a:lnTo>
                    <a:pt x="0" y="0"/>
                  </a:lnTo>
                  <a:lnTo>
                    <a:pt x="0" y="2"/>
                  </a:lnTo>
                  <a:lnTo>
                    <a:pt x="0" y="2"/>
                  </a:lnTo>
                  <a:lnTo>
                    <a:pt x="0" y="4"/>
                  </a:lnTo>
                  <a:lnTo>
                    <a:pt x="0" y="4"/>
                  </a:lnTo>
                  <a:lnTo>
                    <a:pt x="2" y="4"/>
                  </a:lnTo>
                  <a:lnTo>
                    <a:pt x="4" y="2"/>
                  </a:lnTo>
                  <a:lnTo>
                    <a:pt x="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4" name="Freeform 212"/>
            <p:cNvSpPr>
              <a:spLocks noEditPoints="1"/>
            </p:cNvSpPr>
            <p:nvPr/>
          </p:nvSpPr>
          <p:spPr bwMode="auto">
            <a:xfrm>
              <a:off x="1720" y="686"/>
              <a:ext cx="1239" cy="641"/>
            </a:xfrm>
            <a:custGeom>
              <a:avLst/>
              <a:gdLst>
                <a:gd name="T0" fmla="*/ 524 w 1239"/>
                <a:gd name="T1" fmla="*/ 86 h 641"/>
                <a:gd name="T2" fmla="*/ 665 w 1239"/>
                <a:gd name="T3" fmla="*/ 102 h 641"/>
                <a:gd name="T4" fmla="*/ 548 w 1239"/>
                <a:gd name="T5" fmla="*/ 122 h 641"/>
                <a:gd name="T6" fmla="*/ 641 w 1239"/>
                <a:gd name="T7" fmla="*/ 122 h 641"/>
                <a:gd name="T8" fmla="*/ 6 w 1239"/>
                <a:gd name="T9" fmla="*/ 461 h 641"/>
                <a:gd name="T10" fmla="*/ 24 w 1239"/>
                <a:gd name="T11" fmla="*/ 491 h 641"/>
                <a:gd name="T12" fmla="*/ 2 w 1239"/>
                <a:gd name="T13" fmla="*/ 437 h 641"/>
                <a:gd name="T14" fmla="*/ 877 w 1239"/>
                <a:gd name="T15" fmla="*/ 108 h 641"/>
                <a:gd name="T16" fmla="*/ 835 w 1239"/>
                <a:gd name="T17" fmla="*/ 80 h 641"/>
                <a:gd name="T18" fmla="*/ 813 w 1239"/>
                <a:gd name="T19" fmla="*/ 90 h 641"/>
                <a:gd name="T20" fmla="*/ 969 w 1239"/>
                <a:gd name="T21" fmla="*/ 128 h 641"/>
                <a:gd name="T22" fmla="*/ 951 w 1239"/>
                <a:gd name="T23" fmla="*/ 40 h 641"/>
                <a:gd name="T24" fmla="*/ 823 w 1239"/>
                <a:gd name="T25" fmla="*/ 62 h 641"/>
                <a:gd name="T26" fmla="*/ 655 w 1239"/>
                <a:gd name="T27" fmla="*/ 186 h 641"/>
                <a:gd name="T28" fmla="*/ 733 w 1239"/>
                <a:gd name="T29" fmla="*/ 130 h 641"/>
                <a:gd name="T30" fmla="*/ 587 w 1239"/>
                <a:gd name="T31" fmla="*/ 134 h 641"/>
                <a:gd name="T32" fmla="*/ 544 w 1239"/>
                <a:gd name="T33" fmla="*/ 190 h 641"/>
                <a:gd name="T34" fmla="*/ 621 w 1239"/>
                <a:gd name="T35" fmla="*/ 194 h 641"/>
                <a:gd name="T36" fmla="*/ 743 w 1239"/>
                <a:gd name="T37" fmla="*/ 82 h 641"/>
                <a:gd name="T38" fmla="*/ 757 w 1239"/>
                <a:gd name="T39" fmla="*/ 54 h 641"/>
                <a:gd name="T40" fmla="*/ 791 w 1239"/>
                <a:gd name="T41" fmla="*/ 234 h 641"/>
                <a:gd name="T42" fmla="*/ 915 w 1239"/>
                <a:gd name="T43" fmla="*/ 287 h 641"/>
                <a:gd name="T44" fmla="*/ 1013 w 1239"/>
                <a:gd name="T45" fmla="*/ 479 h 641"/>
                <a:gd name="T46" fmla="*/ 1009 w 1239"/>
                <a:gd name="T47" fmla="*/ 543 h 641"/>
                <a:gd name="T48" fmla="*/ 1239 w 1239"/>
                <a:gd name="T49" fmla="*/ 8 h 641"/>
                <a:gd name="T50" fmla="*/ 971 w 1239"/>
                <a:gd name="T51" fmla="*/ 12 h 641"/>
                <a:gd name="T52" fmla="*/ 969 w 1239"/>
                <a:gd name="T53" fmla="*/ 46 h 641"/>
                <a:gd name="T54" fmla="*/ 993 w 1239"/>
                <a:gd name="T55" fmla="*/ 76 h 641"/>
                <a:gd name="T56" fmla="*/ 1179 w 1239"/>
                <a:gd name="T57" fmla="*/ 16 h 641"/>
                <a:gd name="T58" fmla="*/ 1013 w 1239"/>
                <a:gd name="T59" fmla="*/ 196 h 641"/>
                <a:gd name="T60" fmla="*/ 1003 w 1239"/>
                <a:gd name="T61" fmla="*/ 154 h 641"/>
                <a:gd name="T62" fmla="*/ 905 w 1239"/>
                <a:gd name="T63" fmla="*/ 120 h 641"/>
                <a:gd name="T64" fmla="*/ 803 w 1239"/>
                <a:gd name="T65" fmla="*/ 170 h 641"/>
                <a:gd name="T66" fmla="*/ 945 w 1239"/>
                <a:gd name="T67" fmla="*/ 198 h 641"/>
                <a:gd name="T68" fmla="*/ 913 w 1239"/>
                <a:gd name="T69" fmla="*/ 281 h 641"/>
                <a:gd name="T70" fmla="*/ 997 w 1239"/>
                <a:gd name="T71" fmla="*/ 253 h 641"/>
                <a:gd name="T72" fmla="*/ 1055 w 1239"/>
                <a:gd name="T73" fmla="*/ 228 h 641"/>
                <a:gd name="T74" fmla="*/ 981 w 1239"/>
                <a:gd name="T75" fmla="*/ 477 h 641"/>
                <a:gd name="T76" fmla="*/ 983 w 1239"/>
                <a:gd name="T77" fmla="*/ 399 h 641"/>
                <a:gd name="T78" fmla="*/ 951 w 1239"/>
                <a:gd name="T79" fmla="*/ 343 h 641"/>
                <a:gd name="T80" fmla="*/ 897 w 1239"/>
                <a:gd name="T81" fmla="*/ 313 h 641"/>
                <a:gd name="T82" fmla="*/ 723 w 1239"/>
                <a:gd name="T83" fmla="*/ 421 h 641"/>
                <a:gd name="T84" fmla="*/ 621 w 1239"/>
                <a:gd name="T85" fmla="*/ 383 h 641"/>
                <a:gd name="T86" fmla="*/ 655 w 1239"/>
                <a:gd name="T87" fmla="*/ 267 h 641"/>
                <a:gd name="T88" fmla="*/ 803 w 1239"/>
                <a:gd name="T89" fmla="*/ 228 h 641"/>
                <a:gd name="T90" fmla="*/ 781 w 1239"/>
                <a:gd name="T91" fmla="*/ 190 h 641"/>
                <a:gd name="T92" fmla="*/ 705 w 1239"/>
                <a:gd name="T93" fmla="*/ 174 h 641"/>
                <a:gd name="T94" fmla="*/ 661 w 1239"/>
                <a:gd name="T95" fmla="*/ 204 h 641"/>
                <a:gd name="T96" fmla="*/ 518 w 1239"/>
                <a:gd name="T97" fmla="*/ 218 h 641"/>
                <a:gd name="T98" fmla="*/ 358 w 1239"/>
                <a:gd name="T99" fmla="*/ 168 h 641"/>
                <a:gd name="T100" fmla="*/ 236 w 1239"/>
                <a:gd name="T101" fmla="*/ 190 h 641"/>
                <a:gd name="T102" fmla="*/ 54 w 1239"/>
                <a:gd name="T103" fmla="*/ 419 h 641"/>
                <a:gd name="T104" fmla="*/ 52 w 1239"/>
                <a:gd name="T105" fmla="*/ 489 h 641"/>
                <a:gd name="T106" fmla="*/ 526 w 1239"/>
                <a:gd name="T107" fmla="*/ 533 h 641"/>
                <a:gd name="T108" fmla="*/ 593 w 1239"/>
                <a:gd name="T109" fmla="*/ 565 h 641"/>
                <a:gd name="T110" fmla="*/ 611 w 1239"/>
                <a:gd name="T111" fmla="*/ 597 h 641"/>
                <a:gd name="T112" fmla="*/ 665 w 1239"/>
                <a:gd name="T113" fmla="*/ 603 h 641"/>
                <a:gd name="T114" fmla="*/ 765 w 1239"/>
                <a:gd name="T115" fmla="*/ 581 h 641"/>
                <a:gd name="T116" fmla="*/ 829 w 1239"/>
                <a:gd name="T117" fmla="*/ 613 h 641"/>
                <a:gd name="T118" fmla="*/ 757 w 1239"/>
                <a:gd name="T119" fmla="*/ 559 h 641"/>
                <a:gd name="T120" fmla="*/ 893 w 1239"/>
                <a:gd name="T121" fmla="*/ 507 h 641"/>
                <a:gd name="T122" fmla="*/ 745 w 1239"/>
                <a:gd name="T123" fmla="*/ 395 h 641"/>
                <a:gd name="T124" fmla="*/ 755 w 1239"/>
                <a:gd name="T125" fmla="*/ 27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9" h="641">
                  <a:moveTo>
                    <a:pt x="621" y="76"/>
                  </a:moveTo>
                  <a:lnTo>
                    <a:pt x="619" y="76"/>
                  </a:lnTo>
                  <a:lnTo>
                    <a:pt x="621" y="78"/>
                  </a:lnTo>
                  <a:lnTo>
                    <a:pt x="629" y="78"/>
                  </a:lnTo>
                  <a:lnTo>
                    <a:pt x="633" y="78"/>
                  </a:lnTo>
                  <a:lnTo>
                    <a:pt x="633" y="76"/>
                  </a:lnTo>
                  <a:lnTo>
                    <a:pt x="635" y="76"/>
                  </a:lnTo>
                  <a:lnTo>
                    <a:pt x="635" y="76"/>
                  </a:lnTo>
                  <a:lnTo>
                    <a:pt x="633" y="76"/>
                  </a:lnTo>
                  <a:lnTo>
                    <a:pt x="631" y="76"/>
                  </a:lnTo>
                  <a:lnTo>
                    <a:pt x="627" y="76"/>
                  </a:lnTo>
                  <a:lnTo>
                    <a:pt x="623" y="76"/>
                  </a:lnTo>
                  <a:lnTo>
                    <a:pt x="621" y="76"/>
                  </a:lnTo>
                  <a:close/>
                  <a:moveTo>
                    <a:pt x="532" y="210"/>
                  </a:moveTo>
                  <a:lnTo>
                    <a:pt x="532" y="208"/>
                  </a:lnTo>
                  <a:lnTo>
                    <a:pt x="532" y="210"/>
                  </a:lnTo>
                  <a:lnTo>
                    <a:pt x="530" y="210"/>
                  </a:lnTo>
                  <a:lnTo>
                    <a:pt x="530" y="210"/>
                  </a:lnTo>
                  <a:lnTo>
                    <a:pt x="528" y="212"/>
                  </a:lnTo>
                  <a:lnTo>
                    <a:pt x="528" y="212"/>
                  </a:lnTo>
                  <a:lnTo>
                    <a:pt x="528" y="214"/>
                  </a:lnTo>
                  <a:lnTo>
                    <a:pt x="528" y="214"/>
                  </a:lnTo>
                  <a:lnTo>
                    <a:pt x="528" y="214"/>
                  </a:lnTo>
                  <a:lnTo>
                    <a:pt x="530" y="212"/>
                  </a:lnTo>
                  <a:lnTo>
                    <a:pt x="532" y="212"/>
                  </a:lnTo>
                  <a:lnTo>
                    <a:pt x="532" y="212"/>
                  </a:lnTo>
                  <a:lnTo>
                    <a:pt x="532" y="212"/>
                  </a:lnTo>
                  <a:lnTo>
                    <a:pt x="532" y="210"/>
                  </a:lnTo>
                  <a:lnTo>
                    <a:pt x="532" y="210"/>
                  </a:lnTo>
                  <a:lnTo>
                    <a:pt x="532" y="210"/>
                  </a:lnTo>
                  <a:close/>
                  <a:moveTo>
                    <a:pt x="522" y="86"/>
                  </a:moveTo>
                  <a:lnTo>
                    <a:pt x="522" y="86"/>
                  </a:lnTo>
                  <a:lnTo>
                    <a:pt x="522" y="88"/>
                  </a:lnTo>
                  <a:lnTo>
                    <a:pt x="522" y="88"/>
                  </a:lnTo>
                  <a:lnTo>
                    <a:pt x="522" y="88"/>
                  </a:lnTo>
                  <a:lnTo>
                    <a:pt x="522" y="88"/>
                  </a:lnTo>
                  <a:lnTo>
                    <a:pt x="524" y="88"/>
                  </a:lnTo>
                  <a:lnTo>
                    <a:pt x="528" y="88"/>
                  </a:lnTo>
                  <a:lnTo>
                    <a:pt x="530" y="86"/>
                  </a:lnTo>
                  <a:lnTo>
                    <a:pt x="532" y="88"/>
                  </a:lnTo>
                  <a:lnTo>
                    <a:pt x="534" y="88"/>
                  </a:lnTo>
                  <a:lnTo>
                    <a:pt x="534" y="88"/>
                  </a:lnTo>
                  <a:lnTo>
                    <a:pt x="536" y="88"/>
                  </a:lnTo>
                  <a:lnTo>
                    <a:pt x="538" y="88"/>
                  </a:lnTo>
                  <a:lnTo>
                    <a:pt x="542" y="86"/>
                  </a:lnTo>
                  <a:lnTo>
                    <a:pt x="544" y="84"/>
                  </a:lnTo>
                  <a:lnTo>
                    <a:pt x="544" y="84"/>
                  </a:lnTo>
                  <a:lnTo>
                    <a:pt x="544" y="86"/>
                  </a:lnTo>
                  <a:lnTo>
                    <a:pt x="544" y="86"/>
                  </a:lnTo>
                  <a:lnTo>
                    <a:pt x="542" y="86"/>
                  </a:lnTo>
                  <a:lnTo>
                    <a:pt x="544" y="88"/>
                  </a:lnTo>
                  <a:lnTo>
                    <a:pt x="542" y="88"/>
                  </a:lnTo>
                  <a:lnTo>
                    <a:pt x="542" y="90"/>
                  </a:lnTo>
                  <a:lnTo>
                    <a:pt x="540" y="90"/>
                  </a:lnTo>
                  <a:lnTo>
                    <a:pt x="542" y="90"/>
                  </a:lnTo>
                  <a:lnTo>
                    <a:pt x="544" y="90"/>
                  </a:lnTo>
                  <a:lnTo>
                    <a:pt x="546" y="90"/>
                  </a:lnTo>
                  <a:lnTo>
                    <a:pt x="550" y="88"/>
                  </a:lnTo>
                  <a:lnTo>
                    <a:pt x="552" y="88"/>
                  </a:lnTo>
                  <a:lnTo>
                    <a:pt x="552" y="88"/>
                  </a:lnTo>
                  <a:lnTo>
                    <a:pt x="554" y="88"/>
                  </a:lnTo>
                  <a:lnTo>
                    <a:pt x="554" y="88"/>
                  </a:lnTo>
                  <a:lnTo>
                    <a:pt x="554" y="86"/>
                  </a:lnTo>
                  <a:lnTo>
                    <a:pt x="554" y="86"/>
                  </a:lnTo>
                  <a:lnTo>
                    <a:pt x="554" y="86"/>
                  </a:lnTo>
                  <a:lnTo>
                    <a:pt x="554" y="86"/>
                  </a:lnTo>
                  <a:lnTo>
                    <a:pt x="556" y="86"/>
                  </a:lnTo>
                  <a:lnTo>
                    <a:pt x="556" y="84"/>
                  </a:lnTo>
                  <a:lnTo>
                    <a:pt x="558" y="84"/>
                  </a:lnTo>
                  <a:lnTo>
                    <a:pt x="558" y="84"/>
                  </a:lnTo>
                  <a:lnTo>
                    <a:pt x="560" y="82"/>
                  </a:lnTo>
                  <a:lnTo>
                    <a:pt x="560" y="82"/>
                  </a:lnTo>
                  <a:lnTo>
                    <a:pt x="560" y="82"/>
                  </a:lnTo>
                  <a:lnTo>
                    <a:pt x="560" y="84"/>
                  </a:lnTo>
                  <a:lnTo>
                    <a:pt x="560" y="84"/>
                  </a:lnTo>
                  <a:lnTo>
                    <a:pt x="560" y="86"/>
                  </a:lnTo>
                  <a:lnTo>
                    <a:pt x="560" y="86"/>
                  </a:lnTo>
                  <a:lnTo>
                    <a:pt x="560" y="86"/>
                  </a:lnTo>
                  <a:lnTo>
                    <a:pt x="562" y="86"/>
                  </a:lnTo>
                  <a:lnTo>
                    <a:pt x="564" y="86"/>
                  </a:lnTo>
                  <a:lnTo>
                    <a:pt x="566" y="84"/>
                  </a:lnTo>
                  <a:lnTo>
                    <a:pt x="566" y="84"/>
                  </a:lnTo>
                  <a:lnTo>
                    <a:pt x="570" y="82"/>
                  </a:lnTo>
                  <a:lnTo>
                    <a:pt x="570" y="82"/>
                  </a:lnTo>
                  <a:lnTo>
                    <a:pt x="572" y="82"/>
                  </a:lnTo>
                  <a:lnTo>
                    <a:pt x="572" y="82"/>
                  </a:lnTo>
                  <a:lnTo>
                    <a:pt x="572" y="80"/>
                  </a:lnTo>
                  <a:lnTo>
                    <a:pt x="572" y="80"/>
                  </a:lnTo>
                  <a:lnTo>
                    <a:pt x="574" y="80"/>
                  </a:lnTo>
                  <a:lnTo>
                    <a:pt x="574" y="80"/>
                  </a:lnTo>
                  <a:lnTo>
                    <a:pt x="577" y="80"/>
                  </a:lnTo>
                  <a:lnTo>
                    <a:pt x="579" y="80"/>
                  </a:lnTo>
                  <a:lnTo>
                    <a:pt x="581" y="78"/>
                  </a:lnTo>
                  <a:lnTo>
                    <a:pt x="581" y="78"/>
                  </a:lnTo>
                  <a:lnTo>
                    <a:pt x="583" y="78"/>
                  </a:lnTo>
                  <a:lnTo>
                    <a:pt x="585" y="78"/>
                  </a:lnTo>
                  <a:lnTo>
                    <a:pt x="587" y="76"/>
                  </a:lnTo>
                  <a:lnTo>
                    <a:pt x="589" y="76"/>
                  </a:lnTo>
                  <a:lnTo>
                    <a:pt x="589" y="76"/>
                  </a:lnTo>
                  <a:lnTo>
                    <a:pt x="589" y="76"/>
                  </a:lnTo>
                  <a:lnTo>
                    <a:pt x="589" y="78"/>
                  </a:lnTo>
                  <a:lnTo>
                    <a:pt x="585" y="78"/>
                  </a:lnTo>
                  <a:lnTo>
                    <a:pt x="583" y="80"/>
                  </a:lnTo>
                  <a:lnTo>
                    <a:pt x="581" y="80"/>
                  </a:lnTo>
                  <a:lnTo>
                    <a:pt x="579" y="82"/>
                  </a:lnTo>
                  <a:lnTo>
                    <a:pt x="579" y="82"/>
                  </a:lnTo>
                  <a:lnTo>
                    <a:pt x="579" y="82"/>
                  </a:lnTo>
                  <a:lnTo>
                    <a:pt x="581" y="84"/>
                  </a:lnTo>
                  <a:lnTo>
                    <a:pt x="581" y="84"/>
                  </a:lnTo>
                  <a:lnTo>
                    <a:pt x="583" y="84"/>
                  </a:lnTo>
                  <a:lnTo>
                    <a:pt x="585" y="84"/>
                  </a:lnTo>
                  <a:lnTo>
                    <a:pt x="585" y="84"/>
                  </a:lnTo>
                  <a:lnTo>
                    <a:pt x="587" y="82"/>
                  </a:lnTo>
                  <a:lnTo>
                    <a:pt x="589" y="82"/>
                  </a:lnTo>
                  <a:lnTo>
                    <a:pt x="589" y="82"/>
                  </a:lnTo>
                  <a:lnTo>
                    <a:pt x="591" y="80"/>
                  </a:lnTo>
                  <a:lnTo>
                    <a:pt x="591" y="80"/>
                  </a:lnTo>
                  <a:lnTo>
                    <a:pt x="593" y="80"/>
                  </a:lnTo>
                  <a:lnTo>
                    <a:pt x="599" y="80"/>
                  </a:lnTo>
                  <a:lnTo>
                    <a:pt x="601" y="80"/>
                  </a:lnTo>
                  <a:lnTo>
                    <a:pt x="605" y="78"/>
                  </a:lnTo>
                  <a:lnTo>
                    <a:pt x="605" y="78"/>
                  </a:lnTo>
                  <a:lnTo>
                    <a:pt x="607" y="78"/>
                  </a:lnTo>
                  <a:lnTo>
                    <a:pt x="607" y="78"/>
                  </a:lnTo>
                  <a:lnTo>
                    <a:pt x="607" y="76"/>
                  </a:lnTo>
                  <a:lnTo>
                    <a:pt x="607" y="76"/>
                  </a:lnTo>
                  <a:lnTo>
                    <a:pt x="607" y="76"/>
                  </a:lnTo>
                  <a:lnTo>
                    <a:pt x="609" y="74"/>
                  </a:lnTo>
                  <a:lnTo>
                    <a:pt x="609" y="74"/>
                  </a:lnTo>
                  <a:lnTo>
                    <a:pt x="611" y="76"/>
                  </a:lnTo>
                  <a:lnTo>
                    <a:pt x="613" y="74"/>
                  </a:lnTo>
                  <a:lnTo>
                    <a:pt x="613" y="74"/>
                  </a:lnTo>
                  <a:lnTo>
                    <a:pt x="613" y="74"/>
                  </a:lnTo>
                  <a:lnTo>
                    <a:pt x="611" y="72"/>
                  </a:lnTo>
                  <a:lnTo>
                    <a:pt x="611" y="72"/>
                  </a:lnTo>
                  <a:lnTo>
                    <a:pt x="613" y="72"/>
                  </a:lnTo>
                  <a:lnTo>
                    <a:pt x="621" y="70"/>
                  </a:lnTo>
                  <a:lnTo>
                    <a:pt x="623" y="70"/>
                  </a:lnTo>
                  <a:lnTo>
                    <a:pt x="625" y="70"/>
                  </a:lnTo>
                  <a:lnTo>
                    <a:pt x="625" y="70"/>
                  </a:lnTo>
                  <a:lnTo>
                    <a:pt x="625" y="68"/>
                  </a:lnTo>
                  <a:lnTo>
                    <a:pt x="621" y="68"/>
                  </a:lnTo>
                  <a:lnTo>
                    <a:pt x="621" y="66"/>
                  </a:lnTo>
                  <a:lnTo>
                    <a:pt x="619" y="66"/>
                  </a:lnTo>
                  <a:lnTo>
                    <a:pt x="619" y="66"/>
                  </a:lnTo>
                  <a:lnTo>
                    <a:pt x="615" y="66"/>
                  </a:lnTo>
                  <a:lnTo>
                    <a:pt x="613" y="68"/>
                  </a:lnTo>
                  <a:lnTo>
                    <a:pt x="611" y="68"/>
                  </a:lnTo>
                  <a:lnTo>
                    <a:pt x="611" y="68"/>
                  </a:lnTo>
                  <a:lnTo>
                    <a:pt x="611" y="68"/>
                  </a:lnTo>
                  <a:lnTo>
                    <a:pt x="613" y="68"/>
                  </a:lnTo>
                  <a:lnTo>
                    <a:pt x="613" y="68"/>
                  </a:lnTo>
                  <a:lnTo>
                    <a:pt x="611" y="70"/>
                  </a:lnTo>
                  <a:lnTo>
                    <a:pt x="611" y="70"/>
                  </a:lnTo>
                  <a:lnTo>
                    <a:pt x="609" y="70"/>
                  </a:lnTo>
                  <a:lnTo>
                    <a:pt x="609" y="68"/>
                  </a:lnTo>
                  <a:lnTo>
                    <a:pt x="607" y="70"/>
                  </a:lnTo>
                  <a:lnTo>
                    <a:pt x="605" y="70"/>
                  </a:lnTo>
                  <a:lnTo>
                    <a:pt x="605" y="70"/>
                  </a:lnTo>
                  <a:lnTo>
                    <a:pt x="599" y="68"/>
                  </a:lnTo>
                  <a:lnTo>
                    <a:pt x="591" y="70"/>
                  </a:lnTo>
                  <a:lnTo>
                    <a:pt x="587" y="70"/>
                  </a:lnTo>
                  <a:lnTo>
                    <a:pt x="583" y="70"/>
                  </a:lnTo>
                  <a:lnTo>
                    <a:pt x="581" y="72"/>
                  </a:lnTo>
                  <a:lnTo>
                    <a:pt x="574" y="72"/>
                  </a:lnTo>
                  <a:lnTo>
                    <a:pt x="566" y="74"/>
                  </a:lnTo>
                  <a:lnTo>
                    <a:pt x="564" y="76"/>
                  </a:lnTo>
                  <a:lnTo>
                    <a:pt x="564" y="76"/>
                  </a:lnTo>
                  <a:lnTo>
                    <a:pt x="562" y="76"/>
                  </a:lnTo>
                  <a:lnTo>
                    <a:pt x="560" y="76"/>
                  </a:lnTo>
                  <a:lnTo>
                    <a:pt x="554" y="78"/>
                  </a:lnTo>
                  <a:lnTo>
                    <a:pt x="552" y="78"/>
                  </a:lnTo>
                  <a:lnTo>
                    <a:pt x="550" y="78"/>
                  </a:lnTo>
                  <a:lnTo>
                    <a:pt x="542" y="82"/>
                  </a:lnTo>
                  <a:lnTo>
                    <a:pt x="542" y="82"/>
                  </a:lnTo>
                  <a:lnTo>
                    <a:pt x="532" y="82"/>
                  </a:lnTo>
                  <a:lnTo>
                    <a:pt x="532" y="82"/>
                  </a:lnTo>
                  <a:lnTo>
                    <a:pt x="530" y="82"/>
                  </a:lnTo>
                  <a:lnTo>
                    <a:pt x="524" y="84"/>
                  </a:lnTo>
                  <a:lnTo>
                    <a:pt x="522" y="86"/>
                  </a:lnTo>
                  <a:lnTo>
                    <a:pt x="522" y="86"/>
                  </a:lnTo>
                  <a:lnTo>
                    <a:pt x="524" y="86"/>
                  </a:lnTo>
                  <a:lnTo>
                    <a:pt x="524" y="86"/>
                  </a:lnTo>
                  <a:lnTo>
                    <a:pt x="526" y="86"/>
                  </a:lnTo>
                  <a:lnTo>
                    <a:pt x="524" y="86"/>
                  </a:lnTo>
                  <a:lnTo>
                    <a:pt x="524" y="86"/>
                  </a:lnTo>
                  <a:lnTo>
                    <a:pt x="524" y="86"/>
                  </a:lnTo>
                  <a:lnTo>
                    <a:pt x="524" y="86"/>
                  </a:lnTo>
                  <a:lnTo>
                    <a:pt x="524" y="86"/>
                  </a:lnTo>
                  <a:lnTo>
                    <a:pt x="522" y="86"/>
                  </a:lnTo>
                  <a:close/>
                  <a:moveTo>
                    <a:pt x="631" y="90"/>
                  </a:moveTo>
                  <a:lnTo>
                    <a:pt x="629" y="90"/>
                  </a:lnTo>
                  <a:lnTo>
                    <a:pt x="629" y="90"/>
                  </a:lnTo>
                  <a:lnTo>
                    <a:pt x="631" y="90"/>
                  </a:lnTo>
                  <a:lnTo>
                    <a:pt x="633" y="88"/>
                  </a:lnTo>
                  <a:lnTo>
                    <a:pt x="633" y="88"/>
                  </a:lnTo>
                  <a:lnTo>
                    <a:pt x="631" y="86"/>
                  </a:lnTo>
                  <a:lnTo>
                    <a:pt x="631" y="84"/>
                  </a:lnTo>
                  <a:lnTo>
                    <a:pt x="629" y="84"/>
                  </a:lnTo>
                  <a:lnTo>
                    <a:pt x="627" y="84"/>
                  </a:lnTo>
                  <a:lnTo>
                    <a:pt x="625" y="84"/>
                  </a:lnTo>
                  <a:lnTo>
                    <a:pt x="619" y="84"/>
                  </a:lnTo>
                  <a:lnTo>
                    <a:pt x="617" y="84"/>
                  </a:lnTo>
                  <a:lnTo>
                    <a:pt x="617" y="84"/>
                  </a:lnTo>
                  <a:lnTo>
                    <a:pt x="619" y="82"/>
                  </a:lnTo>
                  <a:lnTo>
                    <a:pt x="619" y="82"/>
                  </a:lnTo>
                  <a:lnTo>
                    <a:pt x="619" y="82"/>
                  </a:lnTo>
                  <a:lnTo>
                    <a:pt x="619" y="82"/>
                  </a:lnTo>
                  <a:lnTo>
                    <a:pt x="619" y="82"/>
                  </a:lnTo>
                  <a:lnTo>
                    <a:pt x="619" y="80"/>
                  </a:lnTo>
                  <a:lnTo>
                    <a:pt x="617" y="80"/>
                  </a:lnTo>
                  <a:lnTo>
                    <a:pt x="615" y="80"/>
                  </a:lnTo>
                  <a:lnTo>
                    <a:pt x="613" y="80"/>
                  </a:lnTo>
                  <a:lnTo>
                    <a:pt x="605" y="82"/>
                  </a:lnTo>
                  <a:lnTo>
                    <a:pt x="601" y="82"/>
                  </a:lnTo>
                  <a:lnTo>
                    <a:pt x="601" y="82"/>
                  </a:lnTo>
                  <a:lnTo>
                    <a:pt x="599" y="84"/>
                  </a:lnTo>
                  <a:lnTo>
                    <a:pt x="599" y="84"/>
                  </a:lnTo>
                  <a:lnTo>
                    <a:pt x="599" y="84"/>
                  </a:lnTo>
                  <a:lnTo>
                    <a:pt x="601" y="84"/>
                  </a:lnTo>
                  <a:lnTo>
                    <a:pt x="607" y="84"/>
                  </a:lnTo>
                  <a:lnTo>
                    <a:pt x="607" y="84"/>
                  </a:lnTo>
                  <a:lnTo>
                    <a:pt x="607" y="86"/>
                  </a:lnTo>
                  <a:lnTo>
                    <a:pt x="607" y="86"/>
                  </a:lnTo>
                  <a:lnTo>
                    <a:pt x="597" y="84"/>
                  </a:lnTo>
                  <a:lnTo>
                    <a:pt x="595" y="84"/>
                  </a:lnTo>
                  <a:lnTo>
                    <a:pt x="593" y="84"/>
                  </a:lnTo>
                  <a:lnTo>
                    <a:pt x="589" y="86"/>
                  </a:lnTo>
                  <a:lnTo>
                    <a:pt x="587" y="86"/>
                  </a:lnTo>
                  <a:lnTo>
                    <a:pt x="587" y="86"/>
                  </a:lnTo>
                  <a:lnTo>
                    <a:pt x="587" y="88"/>
                  </a:lnTo>
                  <a:lnTo>
                    <a:pt x="585" y="88"/>
                  </a:lnTo>
                  <a:lnTo>
                    <a:pt x="583" y="88"/>
                  </a:lnTo>
                  <a:lnTo>
                    <a:pt x="583" y="88"/>
                  </a:lnTo>
                  <a:lnTo>
                    <a:pt x="585" y="88"/>
                  </a:lnTo>
                  <a:lnTo>
                    <a:pt x="585" y="90"/>
                  </a:lnTo>
                  <a:lnTo>
                    <a:pt x="593" y="88"/>
                  </a:lnTo>
                  <a:lnTo>
                    <a:pt x="601" y="88"/>
                  </a:lnTo>
                  <a:lnTo>
                    <a:pt x="597" y="90"/>
                  </a:lnTo>
                  <a:lnTo>
                    <a:pt x="593" y="90"/>
                  </a:lnTo>
                  <a:lnTo>
                    <a:pt x="591" y="90"/>
                  </a:lnTo>
                  <a:lnTo>
                    <a:pt x="583" y="90"/>
                  </a:lnTo>
                  <a:lnTo>
                    <a:pt x="579" y="90"/>
                  </a:lnTo>
                  <a:lnTo>
                    <a:pt x="577" y="90"/>
                  </a:lnTo>
                  <a:lnTo>
                    <a:pt x="574" y="92"/>
                  </a:lnTo>
                  <a:lnTo>
                    <a:pt x="572" y="92"/>
                  </a:lnTo>
                  <a:lnTo>
                    <a:pt x="570" y="92"/>
                  </a:lnTo>
                  <a:lnTo>
                    <a:pt x="572" y="92"/>
                  </a:lnTo>
                  <a:lnTo>
                    <a:pt x="579" y="94"/>
                  </a:lnTo>
                  <a:lnTo>
                    <a:pt x="583" y="92"/>
                  </a:lnTo>
                  <a:lnTo>
                    <a:pt x="595" y="92"/>
                  </a:lnTo>
                  <a:lnTo>
                    <a:pt x="595" y="92"/>
                  </a:lnTo>
                  <a:lnTo>
                    <a:pt x="595" y="92"/>
                  </a:lnTo>
                  <a:lnTo>
                    <a:pt x="593" y="92"/>
                  </a:lnTo>
                  <a:lnTo>
                    <a:pt x="591" y="92"/>
                  </a:lnTo>
                  <a:lnTo>
                    <a:pt x="581" y="94"/>
                  </a:lnTo>
                  <a:lnTo>
                    <a:pt x="579" y="94"/>
                  </a:lnTo>
                  <a:lnTo>
                    <a:pt x="570" y="94"/>
                  </a:lnTo>
                  <a:lnTo>
                    <a:pt x="568" y="94"/>
                  </a:lnTo>
                  <a:lnTo>
                    <a:pt x="566" y="94"/>
                  </a:lnTo>
                  <a:lnTo>
                    <a:pt x="566" y="96"/>
                  </a:lnTo>
                  <a:lnTo>
                    <a:pt x="564" y="96"/>
                  </a:lnTo>
                  <a:lnTo>
                    <a:pt x="562" y="96"/>
                  </a:lnTo>
                  <a:lnTo>
                    <a:pt x="560" y="96"/>
                  </a:lnTo>
                  <a:lnTo>
                    <a:pt x="560" y="98"/>
                  </a:lnTo>
                  <a:lnTo>
                    <a:pt x="558" y="98"/>
                  </a:lnTo>
                  <a:lnTo>
                    <a:pt x="558" y="98"/>
                  </a:lnTo>
                  <a:lnTo>
                    <a:pt x="558" y="98"/>
                  </a:lnTo>
                  <a:lnTo>
                    <a:pt x="562" y="100"/>
                  </a:lnTo>
                  <a:lnTo>
                    <a:pt x="564" y="100"/>
                  </a:lnTo>
                  <a:lnTo>
                    <a:pt x="568" y="98"/>
                  </a:lnTo>
                  <a:lnTo>
                    <a:pt x="570" y="100"/>
                  </a:lnTo>
                  <a:lnTo>
                    <a:pt x="572" y="102"/>
                  </a:lnTo>
                  <a:lnTo>
                    <a:pt x="574" y="102"/>
                  </a:lnTo>
                  <a:lnTo>
                    <a:pt x="574" y="102"/>
                  </a:lnTo>
                  <a:lnTo>
                    <a:pt x="577" y="100"/>
                  </a:lnTo>
                  <a:lnTo>
                    <a:pt x="577" y="100"/>
                  </a:lnTo>
                  <a:lnTo>
                    <a:pt x="579" y="100"/>
                  </a:lnTo>
                  <a:lnTo>
                    <a:pt x="579" y="100"/>
                  </a:lnTo>
                  <a:lnTo>
                    <a:pt x="581" y="100"/>
                  </a:lnTo>
                  <a:lnTo>
                    <a:pt x="581" y="100"/>
                  </a:lnTo>
                  <a:lnTo>
                    <a:pt x="581" y="100"/>
                  </a:lnTo>
                  <a:lnTo>
                    <a:pt x="581" y="102"/>
                  </a:lnTo>
                  <a:lnTo>
                    <a:pt x="581" y="102"/>
                  </a:lnTo>
                  <a:lnTo>
                    <a:pt x="581" y="102"/>
                  </a:lnTo>
                  <a:lnTo>
                    <a:pt x="583" y="102"/>
                  </a:lnTo>
                  <a:lnTo>
                    <a:pt x="589" y="100"/>
                  </a:lnTo>
                  <a:lnTo>
                    <a:pt x="591" y="100"/>
                  </a:lnTo>
                  <a:lnTo>
                    <a:pt x="593" y="98"/>
                  </a:lnTo>
                  <a:lnTo>
                    <a:pt x="593" y="98"/>
                  </a:lnTo>
                  <a:lnTo>
                    <a:pt x="593" y="98"/>
                  </a:lnTo>
                  <a:lnTo>
                    <a:pt x="593" y="98"/>
                  </a:lnTo>
                  <a:lnTo>
                    <a:pt x="593" y="98"/>
                  </a:lnTo>
                  <a:lnTo>
                    <a:pt x="595" y="98"/>
                  </a:lnTo>
                  <a:lnTo>
                    <a:pt x="595" y="98"/>
                  </a:lnTo>
                  <a:lnTo>
                    <a:pt x="597" y="98"/>
                  </a:lnTo>
                  <a:lnTo>
                    <a:pt x="599" y="96"/>
                  </a:lnTo>
                  <a:lnTo>
                    <a:pt x="601" y="96"/>
                  </a:lnTo>
                  <a:lnTo>
                    <a:pt x="601" y="96"/>
                  </a:lnTo>
                  <a:lnTo>
                    <a:pt x="601" y="96"/>
                  </a:lnTo>
                  <a:lnTo>
                    <a:pt x="601" y="96"/>
                  </a:lnTo>
                  <a:lnTo>
                    <a:pt x="601" y="96"/>
                  </a:lnTo>
                  <a:lnTo>
                    <a:pt x="605" y="96"/>
                  </a:lnTo>
                  <a:lnTo>
                    <a:pt x="607" y="96"/>
                  </a:lnTo>
                  <a:lnTo>
                    <a:pt x="605" y="96"/>
                  </a:lnTo>
                  <a:lnTo>
                    <a:pt x="601" y="96"/>
                  </a:lnTo>
                  <a:lnTo>
                    <a:pt x="601" y="98"/>
                  </a:lnTo>
                  <a:lnTo>
                    <a:pt x="599" y="98"/>
                  </a:lnTo>
                  <a:lnTo>
                    <a:pt x="599" y="98"/>
                  </a:lnTo>
                  <a:lnTo>
                    <a:pt x="597" y="98"/>
                  </a:lnTo>
                  <a:lnTo>
                    <a:pt x="597" y="100"/>
                  </a:lnTo>
                  <a:lnTo>
                    <a:pt x="597" y="100"/>
                  </a:lnTo>
                  <a:lnTo>
                    <a:pt x="597" y="100"/>
                  </a:lnTo>
                  <a:lnTo>
                    <a:pt x="597" y="100"/>
                  </a:lnTo>
                  <a:lnTo>
                    <a:pt x="601" y="100"/>
                  </a:lnTo>
                  <a:lnTo>
                    <a:pt x="605" y="100"/>
                  </a:lnTo>
                  <a:lnTo>
                    <a:pt x="607" y="100"/>
                  </a:lnTo>
                  <a:lnTo>
                    <a:pt x="609" y="100"/>
                  </a:lnTo>
                  <a:lnTo>
                    <a:pt x="611" y="98"/>
                  </a:lnTo>
                  <a:lnTo>
                    <a:pt x="611" y="98"/>
                  </a:lnTo>
                  <a:lnTo>
                    <a:pt x="611" y="98"/>
                  </a:lnTo>
                  <a:lnTo>
                    <a:pt x="613" y="98"/>
                  </a:lnTo>
                  <a:lnTo>
                    <a:pt x="613" y="100"/>
                  </a:lnTo>
                  <a:lnTo>
                    <a:pt x="615" y="100"/>
                  </a:lnTo>
                  <a:lnTo>
                    <a:pt x="617" y="100"/>
                  </a:lnTo>
                  <a:lnTo>
                    <a:pt x="619" y="98"/>
                  </a:lnTo>
                  <a:lnTo>
                    <a:pt x="621" y="98"/>
                  </a:lnTo>
                  <a:lnTo>
                    <a:pt x="623" y="98"/>
                  </a:lnTo>
                  <a:lnTo>
                    <a:pt x="627" y="98"/>
                  </a:lnTo>
                  <a:lnTo>
                    <a:pt x="629" y="98"/>
                  </a:lnTo>
                  <a:lnTo>
                    <a:pt x="629" y="98"/>
                  </a:lnTo>
                  <a:lnTo>
                    <a:pt x="627" y="98"/>
                  </a:lnTo>
                  <a:lnTo>
                    <a:pt x="625" y="100"/>
                  </a:lnTo>
                  <a:lnTo>
                    <a:pt x="621" y="100"/>
                  </a:lnTo>
                  <a:lnTo>
                    <a:pt x="617" y="100"/>
                  </a:lnTo>
                  <a:lnTo>
                    <a:pt x="617" y="102"/>
                  </a:lnTo>
                  <a:lnTo>
                    <a:pt x="615" y="102"/>
                  </a:lnTo>
                  <a:lnTo>
                    <a:pt x="613" y="102"/>
                  </a:lnTo>
                  <a:lnTo>
                    <a:pt x="607" y="102"/>
                  </a:lnTo>
                  <a:lnTo>
                    <a:pt x="605" y="102"/>
                  </a:lnTo>
                  <a:lnTo>
                    <a:pt x="597" y="102"/>
                  </a:lnTo>
                  <a:lnTo>
                    <a:pt x="591" y="104"/>
                  </a:lnTo>
                  <a:lnTo>
                    <a:pt x="587" y="104"/>
                  </a:lnTo>
                  <a:lnTo>
                    <a:pt x="583" y="106"/>
                  </a:lnTo>
                  <a:lnTo>
                    <a:pt x="583" y="106"/>
                  </a:lnTo>
                  <a:lnTo>
                    <a:pt x="583" y="106"/>
                  </a:lnTo>
                  <a:lnTo>
                    <a:pt x="583" y="108"/>
                  </a:lnTo>
                  <a:lnTo>
                    <a:pt x="585" y="108"/>
                  </a:lnTo>
                  <a:lnTo>
                    <a:pt x="585" y="108"/>
                  </a:lnTo>
                  <a:lnTo>
                    <a:pt x="587" y="110"/>
                  </a:lnTo>
                  <a:lnTo>
                    <a:pt x="591" y="110"/>
                  </a:lnTo>
                  <a:lnTo>
                    <a:pt x="597" y="110"/>
                  </a:lnTo>
                  <a:lnTo>
                    <a:pt x="607" y="108"/>
                  </a:lnTo>
                  <a:lnTo>
                    <a:pt x="613" y="108"/>
                  </a:lnTo>
                  <a:lnTo>
                    <a:pt x="619" y="106"/>
                  </a:lnTo>
                  <a:lnTo>
                    <a:pt x="621" y="106"/>
                  </a:lnTo>
                  <a:lnTo>
                    <a:pt x="623" y="104"/>
                  </a:lnTo>
                  <a:lnTo>
                    <a:pt x="625" y="104"/>
                  </a:lnTo>
                  <a:lnTo>
                    <a:pt x="627" y="104"/>
                  </a:lnTo>
                  <a:lnTo>
                    <a:pt x="631" y="104"/>
                  </a:lnTo>
                  <a:lnTo>
                    <a:pt x="639" y="102"/>
                  </a:lnTo>
                  <a:lnTo>
                    <a:pt x="645" y="102"/>
                  </a:lnTo>
                  <a:lnTo>
                    <a:pt x="649" y="100"/>
                  </a:lnTo>
                  <a:lnTo>
                    <a:pt x="651" y="100"/>
                  </a:lnTo>
                  <a:lnTo>
                    <a:pt x="651" y="100"/>
                  </a:lnTo>
                  <a:lnTo>
                    <a:pt x="649" y="102"/>
                  </a:lnTo>
                  <a:lnTo>
                    <a:pt x="649" y="102"/>
                  </a:lnTo>
                  <a:lnTo>
                    <a:pt x="649" y="102"/>
                  </a:lnTo>
                  <a:lnTo>
                    <a:pt x="651" y="102"/>
                  </a:lnTo>
                  <a:lnTo>
                    <a:pt x="651" y="102"/>
                  </a:lnTo>
                  <a:lnTo>
                    <a:pt x="653" y="102"/>
                  </a:lnTo>
                  <a:lnTo>
                    <a:pt x="655" y="102"/>
                  </a:lnTo>
                  <a:lnTo>
                    <a:pt x="659" y="102"/>
                  </a:lnTo>
                  <a:lnTo>
                    <a:pt x="661" y="102"/>
                  </a:lnTo>
                  <a:lnTo>
                    <a:pt x="665" y="102"/>
                  </a:lnTo>
                  <a:lnTo>
                    <a:pt x="665" y="102"/>
                  </a:lnTo>
                  <a:lnTo>
                    <a:pt x="667" y="102"/>
                  </a:lnTo>
                  <a:lnTo>
                    <a:pt x="671" y="102"/>
                  </a:lnTo>
                  <a:lnTo>
                    <a:pt x="679" y="100"/>
                  </a:lnTo>
                  <a:lnTo>
                    <a:pt x="681" y="100"/>
                  </a:lnTo>
                  <a:lnTo>
                    <a:pt x="683" y="98"/>
                  </a:lnTo>
                  <a:lnTo>
                    <a:pt x="689" y="96"/>
                  </a:lnTo>
                  <a:lnTo>
                    <a:pt x="691" y="94"/>
                  </a:lnTo>
                  <a:lnTo>
                    <a:pt x="695" y="92"/>
                  </a:lnTo>
                  <a:lnTo>
                    <a:pt x="697" y="92"/>
                  </a:lnTo>
                  <a:lnTo>
                    <a:pt x="697" y="90"/>
                  </a:lnTo>
                  <a:lnTo>
                    <a:pt x="699" y="90"/>
                  </a:lnTo>
                  <a:lnTo>
                    <a:pt x="699" y="88"/>
                  </a:lnTo>
                  <a:lnTo>
                    <a:pt x="699" y="88"/>
                  </a:lnTo>
                  <a:lnTo>
                    <a:pt x="699" y="88"/>
                  </a:lnTo>
                  <a:lnTo>
                    <a:pt x="697" y="88"/>
                  </a:lnTo>
                  <a:lnTo>
                    <a:pt x="693" y="86"/>
                  </a:lnTo>
                  <a:lnTo>
                    <a:pt x="691" y="86"/>
                  </a:lnTo>
                  <a:lnTo>
                    <a:pt x="689" y="88"/>
                  </a:lnTo>
                  <a:lnTo>
                    <a:pt x="687" y="88"/>
                  </a:lnTo>
                  <a:lnTo>
                    <a:pt x="687" y="88"/>
                  </a:lnTo>
                  <a:lnTo>
                    <a:pt x="685" y="88"/>
                  </a:lnTo>
                  <a:lnTo>
                    <a:pt x="685" y="90"/>
                  </a:lnTo>
                  <a:lnTo>
                    <a:pt x="685" y="90"/>
                  </a:lnTo>
                  <a:lnTo>
                    <a:pt x="685" y="90"/>
                  </a:lnTo>
                  <a:lnTo>
                    <a:pt x="685" y="90"/>
                  </a:lnTo>
                  <a:lnTo>
                    <a:pt x="683" y="90"/>
                  </a:lnTo>
                  <a:lnTo>
                    <a:pt x="681" y="90"/>
                  </a:lnTo>
                  <a:lnTo>
                    <a:pt x="681" y="92"/>
                  </a:lnTo>
                  <a:lnTo>
                    <a:pt x="681" y="92"/>
                  </a:lnTo>
                  <a:lnTo>
                    <a:pt x="681" y="90"/>
                  </a:lnTo>
                  <a:lnTo>
                    <a:pt x="683" y="90"/>
                  </a:lnTo>
                  <a:lnTo>
                    <a:pt x="683" y="90"/>
                  </a:lnTo>
                  <a:lnTo>
                    <a:pt x="683" y="90"/>
                  </a:lnTo>
                  <a:lnTo>
                    <a:pt x="681" y="88"/>
                  </a:lnTo>
                  <a:lnTo>
                    <a:pt x="679" y="88"/>
                  </a:lnTo>
                  <a:lnTo>
                    <a:pt x="679" y="88"/>
                  </a:lnTo>
                  <a:lnTo>
                    <a:pt x="677" y="90"/>
                  </a:lnTo>
                  <a:lnTo>
                    <a:pt x="673" y="90"/>
                  </a:lnTo>
                  <a:lnTo>
                    <a:pt x="671" y="90"/>
                  </a:lnTo>
                  <a:lnTo>
                    <a:pt x="671" y="90"/>
                  </a:lnTo>
                  <a:lnTo>
                    <a:pt x="673" y="90"/>
                  </a:lnTo>
                  <a:lnTo>
                    <a:pt x="677" y="88"/>
                  </a:lnTo>
                  <a:lnTo>
                    <a:pt x="677" y="88"/>
                  </a:lnTo>
                  <a:lnTo>
                    <a:pt x="677" y="88"/>
                  </a:lnTo>
                  <a:lnTo>
                    <a:pt x="679" y="88"/>
                  </a:lnTo>
                  <a:lnTo>
                    <a:pt x="679" y="86"/>
                  </a:lnTo>
                  <a:lnTo>
                    <a:pt x="677" y="86"/>
                  </a:lnTo>
                  <a:lnTo>
                    <a:pt x="677" y="86"/>
                  </a:lnTo>
                  <a:lnTo>
                    <a:pt x="675" y="86"/>
                  </a:lnTo>
                  <a:lnTo>
                    <a:pt x="673" y="86"/>
                  </a:lnTo>
                  <a:lnTo>
                    <a:pt x="673" y="86"/>
                  </a:lnTo>
                  <a:lnTo>
                    <a:pt x="673" y="86"/>
                  </a:lnTo>
                  <a:lnTo>
                    <a:pt x="673" y="86"/>
                  </a:lnTo>
                  <a:lnTo>
                    <a:pt x="675" y="86"/>
                  </a:lnTo>
                  <a:lnTo>
                    <a:pt x="677" y="84"/>
                  </a:lnTo>
                  <a:lnTo>
                    <a:pt x="679" y="84"/>
                  </a:lnTo>
                  <a:lnTo>
                    <a:pt x="679" y="82"/>
                  </a:lnTo>
                  <a:lnTo>
                    <a:pt x="679" y="82"/>
                  </a:lnTo>
                  <a:lnTo>
                    <a:pt x="679" y="82"/>
                  </a:lnTo>
                  <a:lnTo>
                    <a:pt x="679" y="82"/>
                  </a:lnTo>
                  <a:lnTo>
                    <a:pt x="679" y="80"/>
                  </a:lnTo>
                  <a:lnTo>
                    <a:pt x="679" y="80"/>
                  </a:lnTo>
                  <a:lnTo>
                    <a:pt x="681" y="80"/>
                  </a:lnTo>
                  <a:lnTo>
                    <a:pt x="681" y="80"/>
                  </a:lnTo>
                  <a:lnTo>
                    <a:pt x="681" y="78"/>
                  </a:lnTo>
                  <a:lnTo>
                    <a:pt x="683" y="78"/>
                  </a:lnTo>
                  <a:lnTo>
                    <a:pt x="685" y="78"/>
                  </a:lnTo>
                  <a:lnTo>
                    <a:pt x="685" y="78"/>
                  </a:lnTo>
                  <a:lnTo>
                    <a:pt x="685" y="78"/>
                  </a:lnTo>
                  <a:lnTo>
                    <a:pt x="685" y="78"/>
                  </a:lnTo>
                  <a:lnTo>
                    <a:pt x="683" y="76"/>
                  </a:lnTo>
                  <a:lnTo>
                    <a:pt x="679" y="76"/>
                  </a:lnTo>
                  <a:lnTo>
                    <a:pt x="679" y="76"/>
                  </a:lnTo>
                  <a:lnTo>
                    <a:pt x="677" y="78"/>
                  </a:lnTo>
                  <a:lnTo>
                    <a:pt x="673" y="78"/>
                  </a:lnTo>
                  <a:lnTo>
                    <a:pt x="667" y="80"/>
                  </a:lnTo>
                  <a:lnTo>
                    <a:pt x="665" y="80"/>
                  </a:lnTo>
                  <a:lnTo>
                    <a:pt x="659" y="82"/>
                  </a:lnTo>
                  <a:lnTo>
                    <a:pt x="659" y="82"/>
                  </a:lnTo>
                  <a:lnTo>
                    <a:pt x="659" y="82"/>
                  </a:lnTo>
                  <a:lnTo>
                    <a:pt x="657" y="82"/>
                  </a:lnTo>
                  <a:lnTo>
                    <a:pt x="657" y="84"/>
                  </a:lnTo>
                  <a:lnTo>
                    <a:pt x="657" y="84"/>
                  </a:lnTo>
                  <a:lnTo>
                    <a:pt x="659" y="84"/>
                  </a:lnTo>
                  <a:lnTo>
                    <a:pt x="661" y="84"/>
                  </a:lnTo>
                  <a:lnTo>
                    <a:pt x="663" y="86"/>
                  </a:lnTo>
                  <a:lnTo>
                    <a:pt x="663" y="86"/>
                  </a:lnTo>
                  <a:lnTo>
                    <a:pt x="661" y="86"/>
                  </a:lnTo>
                  <a:lnTo>
                    <a:pt x="661" y="86"/>
                  </a:lnTo>
                  <a:lnTo>
                    <a:pt x="661" y="88"/>
                  </a:lnTo>
                  <a:lnTo>
                    <a:pt x="655" y="88"/>
                  </a:lnTo>
                  <a:lnTo>
                    <a:pt x="653" y="90"/>
                  </a:lnTo>
                  <a:lnTo>
                    <a:pt x="659" y="92"/>
                  </a:lnTo>
                  <a:lnTo>
                    <a:pt x="659" y="92"/>
                  </a:lnTo>
                  <a:lnTo>
                    <a:pt x="659" y="92"/>
                  </a:lnTo>
                  <a:lnTo>
                    <a:pt x="657" y="94"/>
                  </a:lnTo>
                  <a:lnTo>
                    <a:pt x="657" y="94"/>
                  </a:lnTo>
                  <a:lnTo>
                    <a:pt x="655" y="94"/>
                  </a:lnTo>
                  <a:lnTo>
                    <a:pt x="655" y="94"/>
                  </a:lnTo>
                  <a:lnTo>
                    <a:pt x="641" y="94"/>
                  </a:lnTo>
                  <a:lnTo>
                    <a:pt x="639" y="94"/>
                  </a:lnTo>
                  <a:lnTo>
                    <a:pt x="637" y="94"/>
                  </a:lnTo>
                  <a:lnTo>
                    <a:pt x="635" y="94"/>
                  </a:lnTo>
                  <a:lnTo>
                    <a:pt x="633" y="94"/>
                  </a:lnTo>
                  <a:lnTo>
                    <a:pt x="633" y="92"/>
                  </a:lnTo>
                  <a:lnTo>
                    <a:pt x="633" y="92"/>
                  </a:lnTo>
                  <a:lnTo>
                    <a:pt x="635" y="90"/>
                  </a:lnTo>
                  <a:lnTo>
                    <a:pt x="635" y="90"/>
                  </a:lnTo>
                  <a:lnTo>
                    <a:pt x="635" y="90"/>
                  </a:lnTo>
                  <a:lnTo>
                    <a:pt x="633" y="90"/>
                  </a:lnTo>
                  <a:lnTo>
                    <a:pt x="631" y="90"/>
                  </a:lnTo>
                  <a:close/>
                  <a:moveTo>
                    <a:pt x="536" y="88"/>
                  </a:moveTo>
                  <a:lnTo>
                    <a:pt x="536" y="88"/>
                  </a:lnTo>
                  <a:lnTo>
                    <a:pt x="536" y="90"/>
                  </a:lnTo>
                  <a:lnTo>
                    <a:pt x="534" y="90"/>
                  </a:lnTo>
                  <a:lnTo>
                    <a:pt x="532" y="90"/>
                  </a:lnTo>
                  <a:lnTo>
                    <a:pt x="530" y="90"/>
                  </a:lnTo>
                  <a:lnTo>
                    <a:pt x="532" y="90"/>
                  </a:lnTo>
                  <a:lnTo>
                    <a:pt x="532" y="90"/>
                  </a:lnTo>
                  <a:lnTo>
                    <a:pt x="534" y="90"/>
                  </a:lnTo>
                  <a:lnTo>
                    <a:pt x="534" y="90"/>
                  </a:lnTo>
                  <a:lnTo>
                    <a:pt x="536" y="90"/>
                  </a:lnTo>
                  <a:lnTo>
                    <a:pt x="536" y="90"/>
                  </a:lnTo>
                  <a:lnTo>
                    <a:pt x="538" y="88"/>
                  </a:lnTo>
                  <a:lnTo>
                    <a:pt x="538" y="88"/>
                  </a:lnTo>
                  <a:lnTo>
                    <a:pt x="538" y="88"/>
                  </a:lnTo>
                  <a:lnTo>
                    <a:pt x="536" y="88"/>
                  </a:lnTo>
                  <a:lnTo>
                    <a:pt x="536" y="88"/>
                  </a:lnTo>
                  <a:close/>
                  <a:moveTo>
                    <a:pt x="208" y="180"/>
                  </a:moveTo>
                  <a:lnTo>
                    <a:pt x="210" y="180"/>
                  </a:lnTo>
                  <a:lnTo>
                    <a:pt x="212" y="180"/>
                  </a:lnTo>
                  <a:lnTo>
                    <a:pt x="212" y="180"/>
                  </a:lnTo>
                  <a:lnTo>
                    <a:pt x="210" y="178"/>
                  </a:lnTo>
                  <a:lnTo>
                    <a:pt x="210" y="178"/>
                  </a:lnTo>
                  <a:lnTo>
                    <a:pt x="208" y="180"/>
                  </a:lnTo>
                  <a:lnTo>
                    <a:pt x="208" y="180"/>
                  </a:lnTo>
                  <a:lnTo>
                    <a:pt x="208" y="180"/>
                  </a:lnTo>
                  <a:close/>
                  <a:moveTo>
                    <a:pt x="410" y="144"/>
                  </a:moveTo>
                  <a:lnTo>
                    <a:pt x="412" y="144"/>
                  </a:lnTo>
                  <a:lnTo>
                    <a:pt x="412" y="146"/>
                  </a:lnTo>
                  <a:lnTo>
                    <a:pt x="414" y="146"/>
                  </a:lnTo>
                  <a:lnTo>
                    <a:pt x="420" y="148"/>
                  </a:lnTo>
                  <a:lnTo>
                    <a:pt x="420" y="150"/>
                  </a:lnTo>
                  <a:lnTo>
                    <a:pt x="420" y="150"/>
                  </a:lnTo>
                  <a:lnTo>
                    <a:pt x="420" y="152"/>
                  </a:lnTo>
                  <a:lnTo>
                    <a:pt x="420" y="152"/>
                  </a:lnTo>
                  <a:lnTo>
                    <a:pt x="418" y="156"/>
                  </a:lnTo>
                  <a:lnTo>
                    <a:pt x="418" y="156"/>
                  </a:lnTo>
                  <a:lnTo>
                    <a:pt x="418" y="156"/>
                  </a:lnTo>
                  <a:lnTo>
                    <a:pt x="418" y="158"/>
                  </a:lnTo>
                  <a:lnTo>
                    <a:pt x="420" y="158"/>
                  </a:lnTo>
                  <a:lnTo>
                    <a:pt x="422" y="158"/>
                  </a:lnTo>
                  <a:lnTo>
                    <a:pt x="424" y="156"/>
                  </a:lnTo>
                  <a:lnTo>
                    <a:pt x="426" y="156"/>
                  </a:lnTo>
                  <a:lnTo>
                    <a:pt x="432" y="154"/>
                  </a:lnTo>
                  <a:lnTo>
                    <a:pt x="440" y="152"/>
                  </a:lnTo>
                  <a:lnTo>
                    <a:pt x="442" y="152"/>
                  </a:lnTo>
                  <a:lnTo>
                    <a:pt x="442" y="152"/>
                  </a:lnTo>
                  <a:lnTo>
                    <a:pt x="442" y="152"/>
                  </a:lnTo>
                  <a:lnTo>
                    <a:pt x="442" y="152"/>
                  </a:lnTo>
                  <a:lnTo>
                    <a:pt x="446" y="152"/>
                  </a:lnTo>
                  <a:lnTo>
                    <a:pt x="450" y="152"/>
                  </a:lnTo>
                  <a:lnTo>
                    <a:pt x="454" y="152"/>
                  </a:lnTo>
                  <a:lnTo>
                    <a:pt x="456" y="150"/>
                  </a:lnTo>
                  <a:lnTo>
                    <a:pt x="458" y="150"/>
                  </a:lnTo>
                  <a:lnTo>
                    <a:pt x="458" y="150"/>
                  </a:lnTo>
                  <a:lnTo>
                    <a:pt x="464" y="146"/>
                  </a:lnTo>
                  <a:lnTo>
                    <a:pt x="466" y="144"/>
                  </a:lnTo>
                  <a:lnTo>
                    <a:pt x="470" y="142"/>
                  </a:lnTo>
                  <a:lnTo>
                    <a:pt x="472" y="140"/>
                  </a:lnTo>
                  <a:lnTo>
                    <a:pt x="474" y="140"/>
                  </a:lnTo>
                  <a:lnTo>
                    <a:pt x="478" y="140"/>
                  </a:lnTo>
                  <a:lnTo>
                    <a:pt x="482" y="140"/>
                  </a:lnTo>
                  <a:lnTo>
                    <a:pt x="484" y="138"/>
                  </a:lnTo>
                  <a:lnTo>
                    <a:pt x="490" y="136"/>
                  </a:lnTo>
                  <a:lnTo>
                    <a:pt x="492" y="134"/>
                  </a:lnTo>
                  <a:lnTo>
                    <a:pt x="494" y="134"/>
                  </a:lnTo>
                  <a:lnTo>
                    <a:pt x="508" y="130"/>
                  </a:lnTo>
                  <a:lnTo>
                    <a:pt x="518" y="128"/>
                  </a:lnTo>
                  <a:lnTo>
                    <a:pt x="522" y="128"/>
                  </a:lnTo>
                  <a:lnTo>
                    <a:pt x="532" y="126"/>
                  </a:lnTo>
                  <a:lnTo>
                    <a:pt x="536" y="126"/>
                  </a:lnTo>
                  <a:lnTo>
                    <a:pt x="538" y="124"/>
                  </a:lnTo>
                  <a:lnTo>
                    <a:pt x="546" y="124"/>
                  </a:lnTo>
                  <a:lnTo>
                    <a:pt x="546" y="124"/>
                  </a:lnTo>
                  <a:lnTo>
                    <a:pt x="548" y="122"/>
                  </a:lnTo>
                  <a:lnTo>
                    <a:pt x="548" y="122"/>
                  </a:lnTo>
                  <a:lnTo>
                    <a:pt x="548" y="122"/>
                  </a:lnTo>
                  <a:lnTo>
                    <a:pt x="550" y="122"/>
                  </a:lnTo>
                  <a:lnTo>
                    <a:pt x="550" y="120"/>
                  </a:lnTo>
                  <a:lnTo>
                    <a:pt x="548" y="120"/>
                  </a:lnTo>
                  <a:lnTo>
                    <a:pt x="546" y="118"/>
                  </a:lnTo>
                  <a:lnTo>
                    <a:pt x="544" y="114"/>
                  </a:lnTo>
                  <a:lnTo>
                    <a:pt x="542" y="114"/>
                  </a:lnTo>
                  <a:lnTo>
                    <a:pt x="542" y="112"/>
                  </a:lnTo>
                  <a:lnTo>
                    <a:pt x="540" y="112"/>
                  </a:lnTo>
                  <a:lnTo>
                    <a:pt x="538" y="112"/>
                  </a:lnTo>
                  <a:lnTo>
                    <a:pt x="536" y="112"/>
                  </a:lnTo>
                  <a:lnTo>
                    <a:pt x="532" y="112"/>
                  </a:lnTo>
                  <a:lnTo>
                    <a:pt x="528" y="112"/>
                  </a:lnTo>
                  <a:lnTo>
                    <a:pt x="528" y="112"/>
                  </a:lnTo>
                  <a:lnTo>
                    <a:pt x="526" y="112"/>
                  </a:lnTo>
                  <a:lnTo>
                    <a:pt x="520" y="114"/>
                  </a:lnTo>
                  <a:lnTo>
                    <a:pt x="518" y="114"/>
                  </a:lnTo>
                  <a:lnTo>
                    <a:pt x="518" y="116"/>
                  </a:lnTo>
                  <a:lnTo>
                    <a:pt x="518" y="114"/>
                  </a:lnTo>
                  <a:lnTo>
                    <a:pt x="520" y="114"/>
                  </a:lnTo>
                  <a:lnTo>
                    <a:pt x="520" y="112"/>
                  </a:lnTo>
                  <a:lnTo>
                    <a:pt x="520" y="112"/>
                  </a:lnTo>
                  <a:lnTo>
                    <a:pt x="520" y="112"/>
                  </a:lnTo>
                  <a:lnTo>
                    <a:pt x="520" y="112"/>
                  </a:lnTo>
                  <a:lnTo>
                    <a:pt x="518" y="112"/>
                  </a:lnTo>
                  <a:lnTo>
                    <a:pt x="514" y="114"/>
                  </a:lnTo>
                  <a:lnTo>
                    <a:pt x="514" y="114"/>
                  </a:lnTo>
                  <a:lnTo>
                    <a:pt x="514" y="114"/>
                  </a:lnTo>
                  <a:lnTo>
                    <a:pt x="514" y="114"/>
                  </a:lnTo>
                  <a:lnTo>
                    <a:pt x="518" y="112"/>
                  </a:lnTo>
                  <a:lnTo>
                    <a:pt x="514" y="112"/>
                  </a:lnTo>
                  <a:lnTo>
                    <a:pt x="510" y="110"/>
                  </a:lnTo>
                  <a:lnTo>
                    <a:pt x="506" y="110"/>
                  </a:lnTo>
                  <a:lnTo>
                    <a:pt x="506" y="108"/>
                  </a:lnTo>
                  <a:lnTo>
                    <a:pt x="504" y="108"/>
                  </a:lnTo>
                  <a:lnTo>
                    <a:pt x="502" y="108"/>
                  </a:lnTo>
                  <a:lnTo>
                    <a:pt x="500" y="108"/>
                  </a:lnTo>
                  <a:lnTo>
                    <a:pt x="490" y="108"/>
                  </a:lnTo>
                  <a:lnTo>
                    <a:pt x="480" y="110"/>
                  </a:lnTo>
                  <a:lnTo>
                    <a:pt x="464" y="110"/>
                  </a:lnTo>
                  <a:lnTo>
                    <a:pt x="464" y="110"/>
                  </a:lnTo>
                  <a:lnTo>
                    <a:pt x="464" y="110"/>
                  </a:lnTo>
                  <a:lnTo>
                    <a:pt x="464" y="112"/>
                  </a:lnTo>
                  <a:lnTo>
                    <a:pt x="464" y="112"/>
                  </a:lnTo>
                  <a:lnTo>
                    <a:pt x="462" y="116"/>
                  </a:lnTo>
                  <a:lnTo>
                    <a:pt x="460" y="116"/>
                  </a:lnTo>
                  <a:lnTo>
                    <a:pt x="462" y="118"/>
                  </a:lnTo>
                  <a:lnTo>
                    <a:pt x="462" y="118"/>
                  </a:lnTo>
                  <a:lnTo>
                    <a:pt x="462" y="118"/>
                  </a:lnTo>
                  <a:lnTo>
                    <a:pt x="462" y="118"/>
                  </a:lnTo>
                  <a:lnTo>
                    <a:pt x="458" y="120"/>
                  </a:lnTo>
                  <a:lnTo>
                    <a:pt x="454" y="122"/>
                  </a:lnTo>
                  <a:lnTo>
                    <a:pt x="448" y="124"/>
                  </a:lnTo>
                  <a:lnTo>
                    <a:pt x="444" y="126"/>
                  </a:lnTo>
                  <a:lnTo>
                    <a:pt x="442" y="126"/>
                  </a:lnTo>
                  <a:lnTo>
                    <a:pt x="438" y="128"/>
                  </a:lnTo>
                  <a:lnTo>
                    <a:pt x="438" y="128"/>
                  </a:lnTo>
                  <a:lnTo>
                    <a:pt x="438" y="128"/>
                  </a:lnTo>
                  <a:lnTo>
                    <a:pt x="438" y="130"/>
                  </a:lnTo>
                  <a:lnTo>
                    <a:pt x="438" y="130"/>
                  </a:lnTo>
                  <a:lnTo>
                    <a:pt x="438" y="130"/>
                  </a:lnTo>
                  <a:lnTo>
                    <a:pt x="438" y="130"/>
                  </a:lnTo>
                  <a:lnTo>
                    <a:pt x="438" y="130"/>
                  </a:lnTo>
                  <a:lnTo>
                    <a:pt x="438" y="130"/>
                  </a:lnTo>
                  <a:lnTo>
                    <a:pt x="438" y="130"/>
                  </a:lnTo>
                  <a:lnTo>
                    <a:pt x="432" y="132"/>
                  </a:lnTo>
                  <a:lnTo>
                    <a:pt x="432" y="132"/>
                  </a:lnTo>
                  <a:lnTo>
                    <a:pt x="430" y="132"/>
                  </a:lnTo>
                  <a:lnTo>
                    <a:pt x="430" y="132"/>
                  </a:lnTo>
                  <a:lnTo>
                    <a:pt x="428" y="134"/>
                  </a:lnTo>
                  <a:lnTo>
                    <a:pt x="426" y="134"/>
                  </a:lnTo>
                  <a:lnTo>
                    <a:pt x="426" y="136"/>
                  </a:lnTo>
                  <a:lnTo>
                    <a:pt x="426" y="136"/>
                  </a:lnTo>
                  <a:lnTo>
                    <a:pt x="426" y="136"/>
                  </a:lnTo>
                  <a:lnTo>
                    <a:pt x="424" y="136"/>
                  </a:lnTo>
                  <a:lnTo>
                    <a:pt x="422" y="136"/>
                  </a:lnTo>
                  <a:lnTo>
                    <a:pt x="420" y="138"/>
                  </a:lnTo>
                  <a:lnTo>
                    <a:pt x="418" y="138"/>
                  </a:lnTo>
                  <a:lnTo>
                    <a:pt x="418" y="138"/>
                  </a:lnTo>
                  <a:lnTo>
                    <a:pt x="416" y="140"/>
                  </a:lnTo>
                  <a:lnTo>
                    <a:pt x="414" y="140"/>
                  </a:lnTo>
                  <a:lnTo>
                    <a:pt x="412" y="140"/>
                  </a:lnTo>
                  <a:lnTo>
                    <a:pt x="412" y="140"/>
                  </a:lnTo>
                  <a:lnTo>
                    <a:pt x="412" y="140"/>
                  </a:lnTo>
                  <a:lnTo>
                    <a:pt x="412" y="142"/>
                  </a:lnTo>
                  <a:lnTo>
                    <a:pt x="412" y="142"/>
                  </a:lnTo>
                  <a:lnTo>
                    <a:pt x="408" y="142"/>
                  </a:lnTo>
                  <a:lnTo>
                    <a:pt x="408" y="142"/>
                  </a:lnTo>
                  <a:lnTo>
                    <a:pt x="408" y="142"/>
                  </a:lnTo>
                  <a:lnTo>
                    <a:pt x="408" y="144"/>
                  </a:lnTo>
                  <a:lnTo>
                    <a:pt x="406" y="144"/>
                  </a:lnTo>
                  <a:lnTo>
                    <a:pt x="404" y="144"/>
                  </a:lnTo>
                  <a:lnTo>
                    <a:pt x="404" y="144"/>
                  </a:lnTo>
                  <a:lnTo>
                    <a:pt x="406" y="144"/>
                  </a:lnTo>
                  <a:lnTo>
                    <a:pt x="410" y="144"/>
                  </a:lnTo>
                  <a:close/>
                  <a:moveTo>
                    <a:pt x="653" y="66"/>
                  </a:moveTo>
                  <a:lnTo>
                    <a:pt x="653" y="66"/>
                  </a:lnTo>
                  <a:lnTo>
                    <a:pt x="653" y="66"/>
                  </a:lnTo>
                  <a:lnTo>
                    <a:pt x="653" y="66"/>
                  </a:lnTo>
                  <a:lnTo>
                    <a:pt x="653" y="68"/>
                  </a:lnTo>
                  <a:lnTo>
                    <a:pt x="655" y="68"/>
                  </a:lnTo>
                  <a:lnTo>
                    <a:pt x="657" y="68"/>
                  </a:lnTo>
                  <a:lnTo>
                    <a:pt x="659" y="70"/>
                  </a:lnTo>
                  <a:lnTo>
                    <a:pt x="661" y="70"/>
                  </a:lnTo>
                  <a:lnTo>
                    <a:pt x="671" y="68"/>
                  </a:lnTo>
                  <a:lnTo>
                    <a:pt x="671" y="68"/>
                  </a:lnTo>
                  <a:lnTo>
                    <a:pt x="673" y="68"/>
                  </a:lnTo>
                  <a:lnTo>
                    <a:pt x="677" y="68"/>
                  </a:lnTo>
                  <a:lnTo>
                    <a:pt x="681" y="68"/>
                  </a:lnTo>
                  <a:lnTo>
                    <a:pt x="683" y="66"/>
                  </a:lnTo>
                  <a:lnTo>
                    <a:pt x="685" y="66"/>
                  </a:lnTo>
                  <a:lnTo>
                    <a:pt x="685" y="66"/>
                  </a:lnTo>
                  <a:lnTo>
                    <a:pt x="687" y="64"/>
                  </a:lnTo>
                  <a:lnTo>
                    <a:pt x="687" y="64"/>
                  </a:lnTo>
                  <a:lnTo>
                    <a:pt x="687" y="64"/>
                  </a:lnTo>
                  <a:lnTo>
                    <a:pt x="687" y="64"/>
                  </a:lnTo>
                  <a:lnTo>
                    <a:pt x="687" y="64"/>
                  </a:lnTo>
                  <a:lnTo>
                    <a:pt x="683" y="64"/>
                  </a:lnTo>
                  <a:lnTo>
                    <a:pt x="681" y="64"/>
                  </a:lnTo>
                  <a:lnTo>
                    <a:pt x="681" y="62"/>
                  </a:lnTo>
                  <a:lnTo>
                    <a:pt x="683" y="62"/>
                  </a:lnTo>
                  <a:lnTo>
                    <a:pt x="683" y="62"/>
                  </a:lnTo>
                  <a:lnTo>
                    <a:pt x="691" y="62"/>
                  </a:lnTo>
                  <a:lnTo>
                    <a:pt x="695" y="62"/>
                  </a:lnTo>
                  <a:lnTo>
                    <a:pt x="697" y="60"/>
                  </a:lnTo>
                  <a:lnTo>
                    <a:pt x="699" y="60"/>
                  </a:lnTo>
                  <a:lnTo>
                    <a:pt x="699" y="60"/>
                  </a:lnTo>
                  <a:lnTo>
                    <a:pt x="699" y="60"/>
                  </a:lnTo>
                  <a:lnTo>
                    <a:pt x="691" y="60"/>
                  </a:lnTo>
                  <a:lnTo>
                    <a:pt x="689" y="60"/>
                  </a:lnTo>
                  <a:lnTo>
                    <a:pt x="687" y="60"/>
                  </a:lnTo>
                  <a:lnTo>
                    <a:pt x="683" y="60"/>
                  </a:lnTo>
                  <a:lnTo>
                    <a:pt x="671" y="60"/>
                  </a:lnTo>
                  <a:lnTo>
                    <a:pt x="665" y="62"/>
                  </a:lnTo>
                  <a:lnTo>
                    <a:pt x="661" y="62"/>
                  </a:lnTo>
                  <a:lnTo>
                    <a:pt x="661" y="62"/>
                  </a:lnTo>
                  <a:lnTo>
                    <a:pt x="659" y="62"/>
                  </a:lnTo>
                  <a:lnTo>
                    <a:pt x="659" y="62"/>
                  </a:lnTo>
                  <a:lnTo>
                    <a:pt x="657" y="62"/>
                  </a:lnTo>
                  <a:lnTo>
                    <a:pt x="657" y="62"/>
                  </a:lnTo>
                  <a:lnTo>
                    <a:pt x="657" y="64"/>
                  </a:lnTo>
                  <a:lnTo>
                    <a:pt x="655" y="64"/>
                  </a:lnTo>
                  <a:lnTo>
                    <a:pt x="655" y="64"/>
                  </a:lnTo>
                  <a:lnTo>
                    <a:pt x="655" y="66"/>
                  </a:lnTo>
                  <a:lnTo>
                    <a:pt x="655" y="66"/>
                  </a:lnTo>
                  <a:lnTo>
                    <a:pt x="653" y="66"/>
                  </a:lnTo>
                  <a:lnTo>
                    <a:pt x="653" y="66"/>
                  </a:lnTo>
                  <a:close/>
                  <a:moveTo>
                    <a:pt x="558" y="94"/>
                  </a:moveTo>
                  <a:lnTo>
                    <a:pt x="560" y="92"/>
                  </a:lnTo>
                  <a:lnTo>
                    <a:pt x="566" y="90"/>
                  </a:lnTo>
                  <a:lnTo>
                    <a:pt x="572" y="88"/>
                  </a:lnTo>
                  <a:lnTo>
                    <a:pt x="572" y="88"/>
                  </a:lnTo>
                  <a:lnTo>
                    <a:pt x="577" y="86"/>
                  </a:lnTo>
                  <a:lnTo>
                    <a:pt x="577" y="86"/>
                  </a:lnTo>
                  <a:lnTo>
                    <a:pt x="577" y="86"/>
                  </a:lnTo>
                  <a:lnTo>
                    <a:pt x="574" y="86"/>
                  </a:lnTo>
                  <a:lnTo>
                    <a:pt x="572" y="86"/>
                  </a:lnTo>
                  <a:lnTo>
                    <a:pt x="568" y="88"/>
                  </a:lnTo>
                  <a:lnTo>
                    <a:pt x="564" y="88"/>
                  </a:lnTo>
                  <a:lnTo>
                    <a:pt x="562" y="88"/>
                  </a:lnTo>
                  <a:lnTo>
                    <a:pt x="554" y="90"/>
                  </a:lnTo>
                  <a:lnTo>
                    <a:pt x="550" y="92"/>
                  </a:lnTo>
                  <a:lnTo>
                    <a:pt x="548" y="92"/>
                  </a:lnTo>
                  <a:lnTo>
                    <a:pt x="548" y="92"/>
                  </a:lnTo>
                  <a:lnTo>
                    <a:pt x="546" y="92"/>
                  </a:lnTo>
                  <a:lnTo>
                    <a:pt x="548" y="94"/>
                  </a:lnTo>
                  <a:lnTo>
                    <a:pt x="550" y="94"/>
                  </a:lnTo>
                  <a:lnTo>
                    <a:pt x="552" y="94"/>
                  </a:lnTo>
                  <a:lnTo>
                    <a:pt x="554" y="94"/>
                  </a:lnTo>
                  <a:lnTo>
                    <a:pt x="558" y="94"/>
                  </a:lnTo>
                  <a:close/>
                  <a:moveTo>
                    <a:pt x="655" y="128"/>
                  </a:moveTo>
                  <a:lnTo>
                    <a:pt x="655" y="128"/>
                  </a:lnTo>
                  <a:lnTo>
                    <a:pt x="659" y="128"/>
                  </a:lnTo>
                  <a:lnTo>
                    <a:pt x="663" y="126"/>
                  </a:lnTo>
                  <a:lnTo>
                    <a:pt x="665" y="124"/>
                  </a:lnTo>
                  <a:lnTo>
                    <a:pt x="667" y="122"/>
                  </a:lnTo>
                  <a:lnTo>
                    <a:pt x="667" y="122"/>
                  </a:lnTo>
                  <a:lnTo>
                    <a:pt x="667" y="122"/>
                  </a:lnTo>
                  <a:lnTo>
                    <a:pt x="667" y="120"/>
                  </a:lnTo>
                  <a:lnTo>
                    <a:pt x="667" y="120"/>
                  </a:lnTo>
                  <a:lnTo>
                    <a:pt x="667" y="120"/>
                  </a:lnTo>
                  <a:lnTo>
                    <a:pt x="665" y="118"/>
                  </a:lnTo>
                  <a:lnTo>
                    <a:pt x="663" y="118"/>
                  </a:lnTo>
                  <a:lnTo>
                    <a:pt x="661" y="118"/>
                  </a:lnTo>
                  <a:lnTo>
                    <a:pt x="651" y="120"/>
                  </a:lnTo>
                  <a:lnTo>
                    <a:pt x="647" y="120"/>
                  </a:lnTo>
                  <a:lnTo>
                    <a:pt x="647" y="120"/>
                  </a:lnTo>
                  <a:lnTo>
                    <a:pt x="643" y="120"/>
                  </a:lnTo>
                  <a:lnTo>
                    <a:pt x="641" y="122"/>
                  </a:lnTo>
                  <a:lnTo>
                    <a:pt x="641" y="122"/>
                  </a:lnTo>
                  <a:lnTo>
                    <a:pt x="643" y="122"/>
                  </a:lnTo>
                  <a:lnTo>
                    <a:pt x="643" y="124"/>
                  </a:lnTo>
                  <a:lnTo>
                    <a:pt x="645" y="126"/>
                  </a:lnTo>
                  <a:lnTo>
                    <a:pt x="645" y="126"/>
                  </a:lnTo>
                  <a:lnTo>
                    <a:pt x="645" y="126"/>
                  </a:lnTo>
                  <a:lnTo>
                    <a:pt x="647" y="128"/>
                  </a:lnTo>
                  <a:lnTo>
                    <a:pt x="647" y="130"/>
                  </a:lnTo>
                  <a:lnTo>
                    <a:pt x="647" y="130"/>
                  </a:lnTo>
                  <a:lnTo>
                    <a:pt x="649" y="130"/>
                  </a:lnTo>
                  <a:lnTo>
                    <a:pt x="649" y="130"/>
                  </a:lnTo>
                  <a:lnTo>
                    <a:pt x="651" y="130"/>
                  </a:lnTo>
                  <a:lnTo>
                    <a:pt x="653" y="130"/>
                  </a:lnTo>
                  <a:lnTo>
                    <a:pt x="655" y="128"/>
                  </a:lnTo>
                  <a:close/>
                  <a:moveTo>
                    <a:pt x="522" y="204"/>
                  </a:moveTo>
                  <a:lnTo>
                    <a:pt x="524" y="204"/>
                  </a:lnTo>
                  <a:lnTo>
                    <a:pt x="524" y="204"/>
                  </a:lnTo>
                  <a:lnTo>
                    <a:pt x="524" y="202"/>
                  </a:lnTo>
                  <a:lnTo>
                    <a:pt x="524" y="202"/>
                  </a:lnTo>
                  <a:lnTo>
                    <a:pt x="522" y="202"/>
                  </a:lnTo>
                  <a:lnTo>
                    <a:pt x="522" y="204"/>
                  </a:lnTo>
                  <a:close/>
                  <a:moveTo>
                    <a:pt x="524" y="204"/>
                  </a:moveTo>
                  <a:lnTo>
                    <a:pt x="524" y="204"/>
                  </a:lnTo>
                  <a:lnTo>
                    <a:pt x="524" y="204"/>
                  </a:lnTo>
                  <a:lnTo>
                    <a:pt x="524" y="204"/>
                  </a:lnTo>
                  <a:lnTo>
                    <a:pt x="526" y="206"/>
                  </a:lnTo>
                  <a:lnTo>
                    <a:pt x="526" y="206"/>
                  </a:lnTo>
                  <a:lnTo>
                    <a:pt x="526" y="206"/>
                  </a:lnTo>
                  <a:lnTo>
                    <a:pt x="528" y="204"/>
                  </a:lnTo>
                  <a:lnTo>
                    <a:pt x="528" y="204"/>
                  </a:lnTo>
                  <a:lnTo>
                    <a:pt x="526" y="204"/>
                  </a:lnTo>
                  <a:lnTo>
                    <a:pt x="524" y="204"/>
                  </a:lnTo>
                  <a:close/>
                  <a:moveTo>
                    <a:pt x="669" y="56"/>
                  </a:moveTo>
                  <a:lnTo>
                    <a:pt x="675" y="56"/>
                  </a:lnTo>
                  <a:lnTo>
                    <a:pt x="681" y="56"/>
                  </a:lnTo>
                  <a:lnTo>
                    <a:pt x="683" y="56"/>
                  </a:lnTo>
                  <a:lnTo>
                    <a:pt x="685" y="56"/>
                  </a:lnTo>
                  <a:lnTo>
                    <a:pt x="685" y="56"/>
                  </a:lnTo>
                  <a:lnTo>
                    <a:pt x="687" y="56"/>
                  </a:lnTo>
                  <a:lnTo>
                    <a:pt x="689" y="56"/>
                  </a:lnTo>
                  <a:lnTo>
                    <a:pt x="691" y="56"/>
                  </a:lnTo>
                  <a:lnTo>
                    <a:pt x="691" y="56"/>
                  </a:lnTo>
                  <a:lnTo>
                    <a:pt x="693" y="56"/>
                  </a:lnTo>
                  <a:lnTo>
                    <a:pt x="693" y="56"/>
                  </a:lnTo>
                  <a:lnTo>
                    <a:pt x="695" y="56"/>
                  </a:lnTo>
                  <a:lnTo>
                    <a:pt x="697" y="56"/>
                  </a:lnTo>
                  <a:lnTo>
                    <a:pt x="701" y="56"/>
                  </a:lnTo>
                  <a:lnTo>
                    <a:pt x="703" y="56"/>
                  </a:lnTo>
                  <a:lnTo>
                    <a:pt x="705" y="56"/>
                  </a:lnTo>
                  <a:lnTo>
                    <a:pt x="707" y="56"/>
                  </a:lnTo>
                  <a:lnTo>
                    <a:pt x="709" y="56"/>
                  </a:lnTo>
                  <a:lnTo>
                    <a:pt x="709" y="56"/>
                  </a:lnTo>
                  <a:lnTo>
                    <a:pt x="709" y="54"/>
                  </a:lnTo>
                  <a:lnTo>
                    <a:pt x="711" y="54"/>
                  </a:lnTo>
                  <a:lnTo>
                    <a:pt x="711" y="54"/>
                  </a:lnTo>
                  <a:lnTo>
                    <a:pt x="711" y="52"/>
                  </a:lnTo>
                  <a:lnTo>
                    <a:pt x="711" y="52"/>
                  </a:lnTo>
                  <a:lnTo>
                    <a:pt x="709" y="52"/>
                  </a:lnTo>
                  <a:lnTo>
                    <a:pt x="709" y="52"/>
                  </a:lnTo>
                  <a:lnTo>
                    <a:pt x="709" y="52"/>
                  </a:lnTo>
                  <a:lnTo>
                    <a:pt x="707" y="52"/>
                  </a:lnTo>
                  <a:lnTo>
                    <a:pt x="705" y="50"/>
                  </a:lnTo>
                  <a:lnTo>
                    <a:pt x="703" y="50"/>
                  </a:lnTo>
                  <a:lnTo>
                    <a:pt x="701" y="52"/>
                  </a:lnTo>
                  <a:lnTo>
                    <a:pt x="697" y="52"/>
                  </a:lnTo>
                  <a:lnTo>
                    <a:pt x="693" y="52"/>
                  </a:lnTo>
                  <a:lnTo>
                    <a:pt x="691" y="52"/>
                  </a:lnTo>
                  <a:lnTo>
                    <a:pt x="689" y="54"/>
                  </a:lnTo>
                  <a:lnTo>
                    <a:pt x="683" y="54"/>
                  </a:lnTo>
                  <a:lnTo>
                    <a:pt x="677" y="54"/>
                  </a:lnTo>
                  <a:lnTo>
                    <a:pt x="675" y="54"/>
                  </a:lnTo>
                  <a:lnTo>
                    <a:pt x="671" y="56"/>
                  </a:lnTo>
                  <a:lnTo>
                    <a:pt x="669" y="56"/>
                  </a:lnTo>
                  <a:lnTo>
                    <a:pt x="667" y="56"/>
                  </a:lnTo>
                  <a:lnTo>
                    <a:pt x="667" y="56"/>
                  </a:lnTo>
                  <a:lnTo>
                    <a:pt x="667" y="56"/>
                  </a:lnTo>
                  <a:lnTo>
                    <a:pt x="669" y="56"/>
                  </a:lnTo>
                  <a:close/>
                  <a:moveTo>
                    <a:pt x="4" y="463"/>
                  </a:moveTo>
                  <a:lnTo>
                    <a:pt x="4" y="463"/>
                  </a:lnTo>
                  <a:lnTo>
                    <a:pt x="2" y="465"/>
                  </a:lnTo>
                  <a:lnTo>
                    <a:pt x="2" y="465"/>
                  </a:lnTo>
                  <a:lnTo>
                    <a:pt x="2" y="465"/>
                  </a:lnTo>
                  <a:lnTo>
                    <a:pt x="2" y="465"/>
                  </a:lnTo>
                  <a:lnTo>
                    <a:pt x="4" y="463"/>
                  </a:lnTo>
                  <a:lnTo>
                    <a:pt x="4" y="463"/>
                  </a:lnTo>
                  <a:lnTo>
                    <a:pt x="4" y="463"/>
                  </a:lnTo>
                  <a:close/>
                  <a:moveTo>
                    <a:pt x="665" y="164"/>
                  </a:moveTo>
                  <a:lnTo>
                    <a:pt x="665" y="164"/>
                  </a:lnTo>
                  <a:lnTo>
                    <a:pt x="663" y="164"/>
                  </a:lnTo>
                  <a:lnTo>
                    <a:pt x="663" y="164"/>
                  </a:lnTo>
                  <a:lnTo>
                    <a:pt x="663" y="166"/>
                  </a:lnTo>
                  <a:lnTo>
                    <a:pt x="663" y="166"/>
                  </a:lnTo>
                  <a:lnTo>
                    <a:pt x="663" y="166"/>
                  </a:lnTo>
                  <a:lnTo>
                    <a:pt x="665" y="166"/>
                  </a:lnTo>
                  <a:lnTo>
                    <a:pt x="665" y="166"/>
                  </a:lnTo>
                  <a:lnTo>
                    <a:pt x="667" y="166"/>
                  </a:lnTo>
                  <a:lnTo>
                    <a:pt x="667" y="166"/>
                  </a:lnTo>
                  <a:lnTo>
                    <a:pt x="667" y="164"/>
                  </a:lnTo>
                  <a:lnTo>
                    <a:pt x="667" y="164"/>
                  </a:lnTo>
                  <a:lnTo>
                    <a:pt x="667" y="164"/>
                  </a:lnTo>
                  <a:lnTo>
                    <a:pt x="665" y="164"/>
                  </a:lnTo>
                  <a:close/>
                  <a:moveTo>
                    <a:pt x="707" y="96"/>
                  </a:moveTo>
                  <a:lnTo>
                    <a:pt x="707" y="96"/>
                  </a:lnTo>
                  <a:lnTo>
                    <a:pt x="707" y="96"/>
                  </a:lnTo>
                  <a:lnTo>
                    <a:pt x="705" y="96"/>
                  </a:lnTo>
                  <a:lnTo>
                    <a:pt x="703" y="96"/>
                  </a:lnTo>
                  <a:lnTo>
                    <a:pt x="701" y="96"/>
                  </a:lnTo>
                  <a:lnTo>
                    <a:pt x="699" y="96"/>
                  </a:lnTo>
                  <a:lnTo>
                    <a:pt x="697" y="96"/>
                  </a:lnTo>
                  <a:lnTo>
                    <a:pt x="695" y="98"/>
                  </a:lnTo>
                  <a:lnTo>
                    <a:pt x="693" y="98"/>
                  </a:lnTo>
                  <a:lnTo>
                    <a:pt x="693" y="98"/>
                  </a:lnTo>
                  <a:lnTo>
                    <a:pt x="693" y="100"/>
                  </a:lnTo>
                  <a:lnTo>
                    <a:pt x="693" y="100"/>
                  </a:lnTo>
                  <a:lnTo>
                    <a:pt x="693" y="100"/>
                  </a:lnTo>
                  <a:lnTo>
                    <a:pt x="697" y="100"/>
                  </a:lnTo>
                  <a:lnTo>
                    <a:pt x="699" y="100"/>
                  </a:lnTo>
                  <a:lnTo>
                    <a:pt x="703" y="100"/>
                  </a:lnTo>
                  <a:lnTo>
                    <a:pt x="705" y="100"/>
                  </a:lnTo>
                  <a:lnTo>
                    <a:pt x="705" y="100"/>
                  </a:lnTo>
                  <a:lnTo>
                    <a:pt x="705" y="98"/>
                  </a:lnTo>
                  <a:lnTo>
                    <a:pt x="707" y="98"/>
                  </a:lnTo>
                  <a:lnTo>
                    <a:pt x="707" y="98"/>
                  </a:lnTo>
                  <a:lnTo>
                    <a:pt x="707" y="98"/>
                  </a:lnTo>
                  <a:lnTo>
                    <a:pt x="707" y="98"/>
                  </a:lnTo>
                  <a:lnTo>
                    <a:pt x="707" y="96"/>
                  </a:lnTo>
                  <a:close/>
                  <a:moveTo>
                    <a:pt x="645" y="64"/>
                  </a:moveTo>
                  <a:lnTo>
                    <a:pt x="647" y="64"/>
                  </a:lnTo>
                  <a:lnTo>
                    <a:pt x="651" y="64"/>
                  </a:lnTo>
                  <a:lnTo>
                    <a:pt x="651" y="64"/>
                  </a:lnTo>
                  <a:lnTo>
                    <a:pt x="653" y="62"/>
                  </a:lnTo>
                  <a:lnTo>
                    <a:pt x="653" y="62"/>
                  </a:lnTo>
                  <a:lnTo>
                    <a:pt x="653" y="62"/>
                  </a:lnTo>
                  <a:lnTo>
                    <a:pt x="655" y="62"/>
                  </a:lnTo>
                  <a:lnTo>
                    <a:pt x="653" y="62"/>
                  </a:lnTo>
                  <a:lnTo>
                    <a:pt x="653" y="62"/>
                  </a:lnTo>
                  <a:lnTo>
                    <a:pt x="653" y="60"/>
                  </a:lnTo>
                  <a:lnTo>
                    <a:pt x="651" y="60"/>
                  </a:lnTo>
                  <a:lnTo>
                    <a:pt x="651" y="60"/>
                  </a:lnTo>
                  <a:lnTo>
                    <a:pt x="651" y="60"/>
                  </a:lnTo>
                  <a:lnTo>
                    <a:pt x="651" y="60"/>
                  </a:lnTo>
                  <a:lnTo>
                    <a:pt x="651" y="60"/>
                  </a:lnTo>
                  <a:lnTo>
                    <a:pt x="649" y="60"/>
                  </a:lnTo>
                  <a:lnTo>
                    <a:pt x="647" y="60"/>
                  </a:lnTo>
                  <a:lnTo>
                    <a:pt x="645" y="60"/>
                  </a:lnTo>
                  <a:lnTo>
                    <a:pt x="645" y="60"/>
                  </a:lnTo>
                  <a:lnTo>
                    <a:pt x="643" y="60"/>
                  </a:lnTo>
                  <a:lnTo>
                    <a:pt x="641" y="62"/>
                  </a:lnTo>
                  <a:lnTo>
                    <a:pt x="643" y="64"/>
                  </a:lnTo>
                  <a:lnTo>
                    <a:pt x="645" y="64"/>
                  </a:lnTo>
                  <a:close/>
                  <a:moveTo>
                    <a:pt x="44" y="447"/>
                  </a:moveTo>
                  <a:lnTo>
                    <a:pt x="44" y="447"/>
                  </a:lnTo>
                  <a:lnTo>
                    <a:pt x="46" y="443"/>
                  </a:lnTo>
                  <a:lnTo>
                    <a:pt x="46" y="443"/>
                  </a:lnTo>
                  <a:lnTo>
                    <a:pt x="46" y="443"/>
                  </a:lnTo>
                  <a:lnTo>
                    <a:pt x="46" y="443"/>
                  </a:lnTo>
                  <a:lnTo>
                    <a:pt x="46" y="443"/>
                  </a:lnTo>
                  <a:lnTo>
                    <a:pt x="44" y="445"/>
                  </a:lnTo>
                  <a:lnTo>
                    <a:pt x="42" y="445"/>
                  </a:lnTo>
                  <a:lnTo>
                    <a:pt x="42" y="445"/>
                  </a:lnTo>
                  <a:lnTo>
                    <a:pt x="42" y="447"/>
                  </a:lnTo>
                  <a:lnTo>
                    <a:pt x="42" y="447"/>
                  </a:lnTo>
                  <a:lnTo>
                    <a:pt x="44" y="447"/>
                  </a:lnTo>
                  <a:close/>
                  <a:moveTo>
                    <a:pt x="10" y="445"/>
                  </a:moveTo>
                  <a:lnTo>
                    <a:pt x="8" y="445"/>
                  </a:lnTo>
                  <a:lnTo>
                    <a:pt x="6" y="445"/>
                  </a:lnTo>
                  <a:lnTo>
                    <a:pt x="4" y="445"/>
                  </a:lnTo>
                  <a:lnTo>
                    <a:pt x="2" y="445"/>
                  </a:lnTo>
                  <a:lnTo>
                    <a:pt x="0" y="445"/>
                  </a:lnTo>
                  <a:lnTo>
                    <a:pt x="0" y="445"/>
                  </a:lnTo>
                  <a:lnTo>
                    <a:pt x="0" y="447"/>
                  </a:lnTo>
                  <a:lnTo>
                    <a:pt x="0" y="447"/>
                  </a:lnTo>
                  <a:lnTo>
                    <a:pt x="2" y="449"/>
                  </a:lnTo>
                  <a:lnTo>
                    <a:pt x="2" y="449"/>
                  </a:lnTo>
                  <a:lnTo>
                    <a:pt x="0" y="449"/>
                  </a:lnTo>
                  <a:lnTo>
                    <a:pt x="0" y="449"/>
                  </a:lnTo>
                  <a:lnTo>
                    <a:pt x="0" y="449"/>
                  </a:lnTo>
                  <a:lnTo>
                    <a:pt x="0" y="451"/>
                  </a:lnTo>
                  <a:lnTo>
                    <a:pt x="0" y="451"/>
                  </a:lnTo>
                  <a:lnTo>
                    <a:pt x="0" y="453"/>
                  </a:lnTo>
                  <a:lnTo>
                    <a:pt x="0" y="455"/>
                  </a:lnTo>
                  <a:lnTo>
                    <a:pt x="2" y="457"/>
                  </a:lnTo>
                  <a:lnTo>
                    <a:pt x="2" y="459"/>
                  </a:lnTo>
                  <a:lnTo>
                    <a:pt x="2" y="459"/>
                  </a:lnTo>
                  <a:lnTo>
                    <a:pt x="2" y="461"/>
                  </a:lnTo>
                  <a:lnTo>
                    <a:pt x="2" y="463"/>
                  </a:lnTo>
                  <a:lnTo>
                    <a:pt x="4" y="461"/>
                  </a:lnTo>
                  <a:lnTo>
                    <a:pt x="6" y="461"/>
                  </a:lnTo>
                  <a:lnTo>
                    <a:pt x="4" y="461"/>
                  </a:lnTo>
                  <a:lnTo>
                    <a:pt x="4" y="461"/>
                  </a:lnTo>
                  <a:lnTo>
                    <a:pt x="4" y="459"/>
                  </a:lnTo>
                  <a:lnTo>
                    <a:pt x="6" y="459"/>
                  </a:lnTo>
                  <a:lnTo>
                    <a:pt x="6" y="459"/>
                  </a:lnTo>
                  <a:lnTo>
                    <a:pt x="6" y="457"/>
                  </a:lnTo>
                  <a:lnTo>
                    <a:pt x="4" y="459"/>
                  </a:lnTo>
                  <a:lnTo>
                    <a:pt x="4" y="459"/>
                  </a:lnTo>
                  <a:lnTo>
                    <a:pt x="4" y="457"/>
                  </a:lnTo>
                  <a:lnTo>
                    <a:pt x="4" y="455"/>
                  </a:lnTo>
                  <a:lnTo>
                    <a:pt x="4" y="455"/>
                  </a:lnTo>
                  <a:lnTo>
                    <a:pt x="8" y="453"/>
                  </a:lnTo>
                  <a:lnTo>
                    <a:pt x="6" y="453"/>
                  </a:lnTo>
                  <a:lnTo>
                    <a:pt x="4" y="453"/>
                  </a:lnTo>
                  <a:lnTo>
                    <a:pt x="4" y="451"/>
                  </a:lnTo>
                  <a:lnTo>
                    <a:pt x="4" y="451"/>
                  </a:lnTo>
                  <a:lnTo>
                    <a:pt x="4" y="451"/>
                  </a:lnTo>
                  <a:lnTo>
                    <a:pt x="4" y="449"/>
                  </a:lnTo>
                  <a:lnTo>
                    <a:pt x="4" y="449"/>
                  </a:lnTo>
                  <a:lnTo>
                    <a:pt x="6" y="451"/>
                  </a:lnTo>
                  <a:lnTo>
                    <a:pt x="8" y="449"/>
                  </a:lnTo>
                  <a:lnTo>
                    <a:pt x="10" y="447"/>
                  </a:lnTo>
                  <a:lnTo>
                    <a:pt x="10" y="447"/>
                  </a:lnTo>
                  <a:lnTo>
                    <a:pt x="10" y="445"/>
                  </a:lnTo>
                  <a:lnTo>
                    <a:pt x="10" y="445"/>
                  </a:lnTo>
                  <a:lnTo>
                    <a:pt x="10" y="445"/>
                  </a:lnTo>
                  <a:close/>
                  <a:moveTo>
                    <a:pt x="38" y="451"/>
                  </a:moveTo>
                  <a:lnTo>
                    <a:pt x="38" y="451"/>
                  </a:lnTo>
                  <a:lnTo>
                    <a:pt x="38" y="451"/>
                  </a:lnTo>
                  <a:lnTo>
                    <a:pt x="38" y="453"/>
                  </a:lnTo>
                  <a:lnTo>
                    <a:pt x="38" y="453"/>
                  </a:lnTo>
                  <a:lnTo>
                    <a:pt x="36" y="455"/>
                  </a:lnTo>
                  <a:lnTo>
                    <a:pt x="38" y="455"/>
                  </a:lnTo>
                  <a:lnTo>
                    <a:pt x="38" y="457"/>
                  </a:lnTo>
                  <a:lnTo>
                    <a:pt x="38" y="457"/>
                  </a:lnTo>
                  <a:lnTo>
                    <a:pt x="40" y="455"/>
                  </a:lnTo>
                  <a:lnTo>
                    <a:pt x="40" y="453"/>
                  </a:lnTo>
                  <a:lnTo>
                    <a:pt x="40" y="451"/>
                  </a:lnTo>
                  <a:lnTo>
                    <a:pt x="38" y="451"/>
                  </a:lnTo>
                  <a:close/>
                  <a:moveTo>
                    <a:pt x="46" y="455"/>
                  </a:moveTo>
                  <a:lnTo>
                    <a:pt x="46" y="457"/>
                  </a:lnTo>
                  <a:lnTo>
                    <a:pt x="44" y="457"/>
                  </a:lnTo>
                  <a:lnTo>
                    <a:pt x="44" y="457"/>
                  </a:lnTo>
                  <a:lnTo>
                    <a:pt x="44" y="459"/>
                  </a:lnTo>
                  <a:lnTo>
                    <a:pt x="44" y="459"/>
                  </a:lnTo>
                  <a:lnTo>
                    <a:pt x="46" y="457"/>
                  </a:lnTo>
                  <a:lnTo>
                    <a:pt x="46" y="457"/>
                  </a:lnTo>
                  <a:lnTo>
                    <a:pt x="48" y="455"/>
                  </a:lnTo>
                  <a:lnTo>
                    <a:pt x="52" y="453"/>
                  </a:lnTo>
                  <a:lnTo>
                    <a:pt x="52" y="451"/>
                  </a:lnTo>
                  <a:lnTo>
                    <a:pt x="50" y="451"/>
                  </a:lnTo>
                  <a:lnTo>
                    <a:pt x="48" y="453"/>
                  </a:lnTo>
                  <a:lnTo>
                    <a:pt x="46" y="455"/>
                  </a:lnTo>
                  <a:close/>
                  <a:moveTo>
                    <a:pt x="40" y="445"/>
                  </a:moveTo>
                  <a:lnTo>
                    <a:pt x="40" y="445"/>
                  </a:lnTo>
                  <a:lnTo>
                    <a:pt x="40" y="445"/>
                  </a:lnTo>
                  <a:lnTo>
                    <a:pt x="40" y="447"/>
                  </a:lnTo>
                  <a:lnTo>
                    <a:pt x="40" y="447"/>
                  </a:lnTo>
                  <a:lnTo>
                    <a:pt x="40" y="449"/>
                  </a:lnTo>
                  <a:lnTo>
                    <a:pt x="40" y="449"/>
                  </a:lnTo>
                  <a:lnTo>
                    <a:pt x="40" y="449"/>
                  </a:lnTo>
                  <a:lnTo>
                    <a:pt x="40" y="447"/>
                  </a:lnTo>
                  <a:lnTo>
                    <a:pt x="42" y="445"/>
                  </a:lnTo>
                  <a:lnTo>
                    <a:pt x="42" y="445"/>
                  </a:lnTo>
                  <a:lnTo>
                    <a:pt x="40" y="445"/>
                  </a:lnTo>
                  <a:close/>
                  <a:moveTo>
                    <a:pt x="60" y="493"/>
                  </a:moveTo>
                  <a:lnTo>
                    <a:pt x="58" y="493"/>
                  </a:lnTo>
                  <a:lnTo>
                    <a:pt x="58" y="493"/>
                  </a:lnTo>
                  <a:lnTo>
                    <a:pt x="56" y="495"/>
                  </a:lnTo>
                  <a:lnTo>
                    <a:pt x="56" y="497"/>
                  </a:lnTo>
                  <a:lnTo>
                    <a:pt x="56" y="499"/>
                  </a:lnTo>
                  <a:lnTo>
                    <a:pt x="56" y="499"/>
                  </a:lnTo>
                  <a:lnTo>
                    <a:pt x="58" y="497"/>
                  </a:lnTo>
                  <a:lnTo>
                    <a:pt x="58" y="495"/>
                  </a:lnTo>
                  <a:lnTo>
                    <a:pt x="60" y="495"/>
                  </a:lnTo>
                  <a:lnTo>
                    <a:pt x="60" y="495"/>
                  </a:lnTo>
                  <a:lnTo>
                    <a:pt x="60" y="493"/>
                  </a:lnTo>
                  <a:lnTo>
                    <a:pt x="60" y="493"/>
                  </a:lnTo>
                  <a:lnTo>
                    <a:pt x="60" y="493"/>
                  </a:lnTo>
                  <a:close/>
                  <a:moveTo>
                    <a:pt x="60" y="497"/>
                  </a:moveTo>
                  <a:lnTo>
                    <a:pt x="60" y="497"/>
                  </a:lnTo>
                  <a:lnTo>
                    <a:pt x="58" y="497"/>
                  </a:lnTo>
                  <a:lnTo>
                    <a:pt x="58" y="499"/>
                  </a:lnTo>
                  <a:lnTo>
                    <a:pt x="58" y="499"/>
                  </a:lnTo>
                  <a:lnTo>
                    <a:pt x="60" y="499"/>
                  </a:lnTo>
                  <a:lnTo>
                    <a:pt x="60" y="499"/>
                  </a:lnTo>
                  <a:lnTo>
                    <a:pt x="60" y="497"/>
                  </a:lnTo>
                  <a:lnTo>
                    <a:pt x="60" y="497"/>
                  </a:lnTo>
                  <a:lnTo>
                    <a:pt x="60" y="495"/>
                  </a:lnTo>
                  <a:lnTo>
                    <a:pt x="60" y="497"/>
                  </a:lnTo>
                  <a:close/>
                  <a:moveTo>
                    <a:pt x="58" y="503"/>
                  </a:moveTo>
                  <a:lnTo>
                    <a:pt x="58" y="505"/>
                  </a:lnTo>
                  <a:lnTo>
                    <a:pt x="60" y="505"/>
                  </a:lnTo>
                  <a:lnTo>
                    <a:pt x="60" y="505"/>
                  </a:lnTo>
                  <a:lnTo>
                    <a:pt x="60" y="507"/>
                  </a:lnTo>
                  <a:lnTo>
                    <a:pt x="60" y="507"/>
                  </a:lnTo>
                  <a:lnTo>
                    <a:pt x="62" y="509"/>
                  </a:lnTo>
                  <a:lnTo>
                    <a:pt x="62" y="507"/>
                  </a:lnTo>
                  <a:lnTo>
                    <a:pt x="62" y="505"/>
                  </a:lnTo>
                  <a:lnTo>
                    <a:pt x="62" y="505"/>
                  </a:lnTo>
                  <a:lnTo>
                    <a:pt x="60" y="503"/>
                  </a:lnTo>
                  <a:lnTo>
                    <a:pt x="60" y="503"/>
                  </a:lnTo>
                  <a:lnTo>
                    <a:pt x="58" y="503"/>
                  </a:lnTo>
                  <a:close/>
                  <a:moveTo>
                    <a:pt x="36" y="471"/>
                  </a:moveTo>
                  <a:lnTo>
                    <a:pt x="36" y="471"/>
                  </a:lnTo>
                  <a:lnTo>
                    <a:pt x="36" y="473"/>
                  </a:lnTo>
                  <a:lnTo>
                    <a:pt x="36" y="475"/>
                  </a:lnTo>
                  <a:lnTo>
                    <a:pt x="36" y="475"/>
                  </a:lnTo>
                  <a:lnTo>
                    <a:pt x="36" y="475"/>
                  </a:lnTo>
                  <a:lnTo>
                    <a:pt x="38" y="475"/>
                  </a:lnTo>
                  <a:lnTo>
                    <a:pt x="38" y="473"/>
                  </a:lnTo>
                  <a:lnTo>
                    <a:pt x="38" y="473"/>
                  </a:lnTo>
                  <a:lnTo>
                    <a:pt x="40" y="471"/>
                  </a:lnTo>
                  <a:lnTo>
                    <a:pt x="40" y="471"/>
                  </a:lnTo>
                  <a:lnTo>
                    <a:pt x="40" y="471"/>
                  </a:lnTo>
                  <a:lnTo>
                    <a:pt x="40" y="471"/>
                  </a:lnTo>
                  <a:lnTo>
                    <a:pt x="38" y="471"/>
                  </a:lnTo>
                  <a:lnTo>
                    <a:pt x="36" y="471"/>
                  </a:lnTo>
                  <a:close/>
                  <a:moveTo>
                    <a:pt x="30" y="507"/>
                  </a:moveTo>
                  <a:lnTo>
                    <a:pt x="30" y="507"/>
                  </a:lnTo>
                  <a:lnTo>
                    <a:pt x="30" y="505"/>
                  </a:lnTo>
                  <a:lnTo>
                    <a:pt x="32" y="505"/>
                  </a:lnTo>
                  <a:lnTo>
                    <a:pt x="32" y="503"/>
                  </a:lnTo>
                  <a:lnTo>
                    <a:pt x="32" y="503"/>
                  </a:lnTo>
                  <a:lnTo>
                    <a:pt x="30" y="501"/>
                  </a:lnTo>
                  <a:lnTo>
                    <a:pt x="28" y="503"/>
                  </a:lnTo>
                  <a:lnTo>
                    <a:pt x="28" y="503"/>
                  </a:lnTo>
                  <a:lnTo>
                    <a:pt x="28" y="503"/>
                  </a:lnTo>
                  <a:lnTo>
                    <a:pt x="28" y="505"/>
                  </a:lnTo>
                  <a:lnTo>
                    <a:pt x="26" y="505"/>
                  </a:lnTo>
                  <a:lnTo>
                    <a:pt x="26" y="505"/>
                  </a:lnTo>
                  <a:lnTo>
                    <a:pt x="28" y="505"/>
                  </a:lnTo>
                  <a:lnTo>
                    <a:pt x="28" y="507"/>
                  </a:lnTo>
                  <a:lnTo>
                    <a:pt x="28" y="507"/>
                  </a:lnTo>
                  <a:lnTo>
                    <a:pt x="30" y="507"/>
                  </a:lnTo>
                  <a:close/>
                  <a:moveTo>
                    <a:pt x="62" y="523"/>
                  </a:moveTo>
                  <a:lnTo>
                    <a:pt x="62" y="523"/>
                  </a:lnTo>
                  <a:lnTo>
                    <a:pt x="60" y="525"/>
                  </a:lnTo>
                  <a:lnTo>
                    <a:pt x="60" y="525"/>
                  </a:lnTo>
                  <a:lnTo>
                    <a:pt x="62" y="521"/>
                  </a:lnTo>
                  <a:lnTo>
                    <a:pt x="60" y="517"/>
                  </a:lnTo>
                  <a:lnTo>
                    <a:pt x="62" y="515"/>
                  </a:lnTo>
                  <a:lnTo>
                    <a:pt x="62" y="515"/>
                  </a:lnTo>
                  <a:lnTo>
                    <a:pt x="62" y="515"/>
                  </a:lnTo>
                  <a:lnTo>
                    <a:pt x="60" y="513"/>
                  </a:lnTo>
                  <a:lnTo>
                    <a:pt x="60" y="511"/>
                  </a:lnTo>
                  <a:lnTo>
                    <a:pt x="56" y="511"/>
                  </a:lnTo>
                  <a:lnTo>
                    <a:pt x="54" y="509"/>
                  </a:lnTo>
                  <a:lnTo>
                    <a:pt x="54" y="507"/>
                  </a:lnTo>
                  <a:lnTo>
                    <a:pt x="54" y="505"/>
                  </a:lnTo>
                  <a:lnTo>
                    <a:pt x="54" y="505"/>
                  </a:lnTo>
                  <a:lnTo>
                    <a:pt x="54" y="505"/>
                  </a:lnTo>
                  <a:lnTo>
                    <a:pt x="54" y="505"/>
                  </a:lnTo>
                  <a:lnTo>
                    <a:pt x="54" y="503"/>
                  </a:lnTo>
                  <a:lnTo>
                    <a:pt x="54" y="499"/>
                  </a:lnTo>
                  <a:lnTo>
                    <a:pt x="54" y="497"/>
                  </a:lnTo>
                  <a:lnTo>
                    <a:pt x="54" y="495"/>
                  </a:lnTo>
                  <a:lnTo>
                    <a:pt x="54" y="495"/>
                  </a:lnTo>
                  <a:lnTo>
                    <a:pt x="54" y="493"/>
                  </a:lnTo>
                  <a:lnTo>
                    <a:pt x="54" y="493"/>
                  </a:lnTo>
                  <a:lnTo>
                    <a:pt x="50" y="493"/>
                  </a:lnTo>
                  <a:lnTo>
                    <a:pt x="46" y="491"/>
                  </a:lnTo>
                  <a:lnTo>
                    <a:pt x="40" y="491"/>
                  </a:lnTo>
                  <a:lnTo>
                    <a:pt x="36" y="489"/>
                  </a:lnTo>
                  <a:lnTo>
                    <a:pt x="32" y="485"/>
                  </a:lnTo>
                  <a:lnTo>
                    <a:pt x="28" y="485"/>
                  </a:lnTo>
                  <a:lnTo>
                    <a:pt x="26" y="485"/>
                  </a:lnTo>
                  <a:lnTo>
                    <a:pt x="24" y="485"/>
                  </a:lnTo>
                  <a:lnTo>
                    <a:pt x="22" y="485"/>
                  </a:lnTo>
                  <a:lnTo>
                    <a:pt x="22" y="487"/>
                  </a:lnTo>
                  <a:lnTo>
                    <a:pt x="20" y="487"/>
                  </a:lnTo>
                  <a:lnTo>
                    <a:pt x="20" y="489"/>
                  </a:lnTo>
                  <a:lnTo>
                    <a:pt x="22" y="491"/>
                  </a:lnTo>
                  <a:lnTo>
                    <a:pt x="22" y="491"/>
                  </a:lnTo>
                  <a:lnTo>
                    <a:pt x="24" y="491"/>
                  </a:lnTo>
                  <a:lnTo>
                    <a:pt x="24" y="491"/>
                  </a:lnTo>
                  <a:lnTo>
                    <a:pt x="26" y="491"/>
                  </a:lnTo>
                  <a:lnTo>
                    <a:pt x="28" y="489"/>
                  </a:lnTo>
                  <a:lnTo>
                    <a:pt x="28" y="489"/>
                  </a:lnTo>
                  <a:lnTo>
                    <a:pt x="30" y="489"/>
                  </a:lnTo>
                  <a:lnTo>
                    <a:pt x="32" y="489"/>
                  </a:lnTo>
                  <a:lnTo>
                    <a:pt x="30" y="491"/>
                  </a:lnTo>
                  <a:lnTo>
                    <a:pt x="30" y="491"/>
                  </a:lnTo>
                  <a:lnTo>
                    <a:pt x="28" y="493"/>
                  </a:lnTo>
                  <a:lnTo>
                    <a:pt x="28" y="493"/>
                  </a:lnTo>
                  <a:lnTo>
                    <a:pt x="28" y="491"/>
                  </a:lnTo>
                  <a:lnTo>
                    <a:pt x="28" y="491"/>
                  </a:lnTo>
                  <a:lnTo>
                    <a:pt x="24" y="491"/>
                  </a:lnTo>
                  <a:lnTo>
                    <a:pt x="24" y="491"/>
                  </a:lnTo>
                  <a:lnTo>
                    <a:pt x="24" y="491"/>
                  </a:lnTo>
                  <a:lnTo>
                    <a:pt x="22" y="493"/>
                  </a:lnTo>
                  <a:lnTo>
                    <a:pt x="22" y="495"/>
                  </a:lnTo>
                  <a:lnTo>
                    <a:pt x="22" y="495"/>
                  </a:lnTo>
                  <a:lnTo>
                    <a:pt x="22" y="495"/>
                  </a:lnTo>
                  <a:lnTo>
                    <a:pt x="22" y="497"/>
                  </a:lnTo>
                  <a:lnTo>
                    <a:pt x="20" y="497"/>
                  </a:lnTo>
                  <a:lnTo>
                    <a:pt x="20" y="497"/>
                  </a:lnTo>
                  <a:lnTo>
                    <a:pt x="20" y="497"/>
                  </a:lnTo>
                  <a:lnTo>
                    <a:pt x="20" y="497"/>
                  </a:lnTo>
                  <a:lnTo>
                    <a:pt x="22" y="497"/>
                  </a:lnTo>
                  <a:lnTo>
                    <a:pt x="26" y="497"/>
                  </a:lnTo>
                  <a:lnTo>
                    <a:pt x="26" y="497"/>
                  </a:lnTo>
                  <a:lnTo>
                    <a:pt x="26" y="499"/>
                  </a:lnTo>
                  <a:lnTo>
                    <a:pt x="26" y="499"/>
                  </a:lnTo>
                  <a:lnTo>
                    <a:pt x="26" y="499"/>
                  </a:lnTo>
                  <a:lnTo>
                    <a:pt x="28" y="499"/>
                  </a:lnTo>
                  <a:lnTo>
                    <a:pt x="28" y="497"/>
                  </a:lnTo>
                  <a:lnTo>
                    <a:pt x="28" y="497"/>
                  </a:lnTo>
                  <a:lnTo>
                    <a:pt x="28" y="497"/>
                  </a:lnTo>
                  <a:lnTo>
                    <a:pt x="28" y="497"/>
                  </a:lnTo>
                  <a:lnTo>
                    <a:pt x="28" y="499"/>
                  </a:lnTo>
                  <a:lnTo>
                    <a:pt x="28" y="499"/>
                  </a:lnTo>
                  <a:lnTo>
                    <a:pt x="26" y="499"/>
                  </a:lnTo>
                  <a:lnTo>
                    <a:pt x="26" y="501"/>
                  </a:lnTo>
                  <a:lnTo>
                    <a:pt x="26" y="501"/>
                  </a:lnTo>
                  <a:lnTo>
                    <a:pt x="26" y="501"/>
                  </a:lnTo>
                  <a:lnTo>
                    <a:pt x="28" y="501"/>
                  </a:lnTo>
                  <a:lnTo>
                    <a:pt x="28" y="501"/>
                  </a:lnTo>
                  <a:lnTo>
                    <a:pt x="30" y="501"/>
                  </a:lnTo>
                  <a:lnTo>
                    <a:pt x="30" y="501"/>
                  </a:lnTo>
                  <a:lnTo>
                    <a:pt x="30" y="501"/>
                  </a:lnTo>
                  <a:lnTo>
                    <a:pt x="30" y="501"/>
                  </a:lnTo>
                  <a:lnTo>
                    <a:pt x="32" y="501"/>
                  </a:lnTo>
                  <a:lnTo>
                    <a:pt x="32" y="501"/>
                  </a:lnTo>
                  <a:lnTo>
                    <a:pt x="32" y="503"/>
                  </a:lnTo>
                  <a:lnTo>
                    <a:pt x="32" y="505"/>
                  </a:lnTo>
                  <a:lnTo>
                    <a:pt x="32" y="505"/>
                  </a:lnTo>
                  <a:lnTo>
                    <a:pt x="34" y="505"/>
                  </a:lnTo>
                  <a:lnTo>
                    <a:pt x="34" y="505"/>
                  </a:lnTo>
                  <a:lnTo>
                    <a:pt x="34" y="505"/>
                  </a:lnTo>
                  <a:lnTo>
                    <a:pt x="38" y="505"/>
                  </a:lnTo>
                  <a:lnTo>
                    <a:pt x="36" y="505"/>
                  </a:lnTo>
                  <a:lnTo>
                    <a:pt x="32" y="507"/>
                  </a:lnTo>
                  <a:lnTo>
                    <a:pt x="30" y="507"/>
                  </a:lnTo>
                  <a:lnTo>
                    <a:pt x="30" y="507"/>
                  </a:lnTo>
                  <a:lnTo>
                    <a:pt x="30" y="507"/>
                  </a:lnTo>
                  <a:lnTo>
                    <a:pt x="28" y="509"/>
                  </a:lnTo>
                  <a:lnTo>
                    <a:pt x="28" y="511"/>
                  </a:lnTo>
                  <a:lnTo>
                    <a:pt x="28" y="511"/>
                  </a:lnTo>
                  <a:lnTo>
                    <a:pt x="30" y="509"/>
                  </a:lnTo>
                  <a:lnTo>
                    <a:pt x="30" y="509"/>
                  </a:lnTo>
                  <a:lnTo>
                    <a:pt x="32" y="511"/>
                  </a:lnTo>
                  <a:lnTo>
                    <a:pt x="32" y="511"/>
                  </a:lnTo>
                  <a:lnTo>
                    <a:pt x="32" y="509"/>
                  </a:lnTo>
                  <a:lnTo>
                    <a:pt x="32" y="509"/>
                  </a:lnTo>
                  <a:lnTo>
                    <a:pt x="34" y="509"/>
                  </a:lnTo>
                  <a:lnTo>
                    <a:pt x="34" y="509"/>
                  </a:lnTo>
                  <a:lnTo>
                    <a:pt x="34" y="509"/>
                  </a:lnTo>
                  <a:lnTo>
                    <a:pt x="34" y="511"/>
                  </a:lnTo>
                  <a:lnTo>
                    <a:pt x="34" y="511"/>
                  </a:lnTo>
                  <a:lnTo>
                    <a:pt x="36" y="511"/>
                  </a:lnTo>
                  <a:lnTo>
                    <a:pt x="36" y="511"/>
                  </a:lnTo>
                  <a:lnTo>
                    <a:pt x="34" y="513"/>
                  </a:lnTo>
                  <a:lnTo>
                    <a:pt x="34" y="513"/>
                  </a:lnTo>
                  <a:lnTo>
                    <a:pt x="34" y="513"/>
                  </a:lnTo>
                  <a:lnTo>
                    <a:pt x="36" y="513"/>
                  </a:lnTo>
                  <a:lnTo>
                    <a:pt x="36" y="513"/>
                  </a:lnTo>
                  <a:lnTo>
                    <a:pt x="36" y="513"/>
                  </a:lnTo>
                  <a:lnTo>
                    <a:pt x="38" y="513"/>
                  </a:lnTo>
                  <a:lnTo>
                    <a:pt x="38" y="513"/>
                  </a:lnTo>
                  <a:lnTo>
                    <a:pt x="38" y="513"/>
                  </a:lnTo>
                  <a:lnTo>
                    <a:pt x="36" y="515"/>
                  </a:lnTo>
                  <a:lnTo>
                    <a:pt x="34" y="515"/>
                  </a:lnTo>
                  <a:lnTo>
                    <a:pt x="34" y="515"/>
                  </a:lnTo>
                  <a:lnTo>
                    <a:pt x="36" y="517"/>
                  </a:lnTo>
                  <a:lnTo>
                    <a:pt x="36" y="517"/>
                  </a:lnTo>
                  <a:lnTo>
                    <a:pt x="36" y="519"/>
                  </a:lnTo>
                  <a:lnTo>
                    <a:pt x="38" y="519"/>
                  </a:lnTo>
                  <a:lnTo>
                    <a:pt x="40" y="517"/>
                  </a:lnTo>
                  <a:lnTo>
                    <a:pt x="42" y="517"/>
                  </a:lnTo>
                  <a:lnTo>
                    <a:pt x="46" y="517"/>
                  </a:lnTo>
                  <a:lnTo>
                    <a:pt x="46" y="517"/>
                  </a:lnTo>
                  <a:lnTo>
                    <a:pt x="48" y="515"/>
                  </a:lnTo>
                  <a:lnTo>
                    <a:pt x="48" y="515"/>
                  </a:lnTo>
                  <a:lnTo>
                    <a:pt x="50" y="513"/>
                  </a:lnTo>
                  <a:lnTo>
                    <a:pt x="50" y="513"/>
                  </a:lnTo>
                  <a:lnTo>
                    <a:pt x="48" y="515"/>
                  </a:lnTo>
                  <a:lnTo>
                    <a:pt x="48" y="515"/>
                  </a:lnTo>
                  <a:lnTo>
                    <a:pt x="46" y="517"/>
                  </a:lnTo>
                  <a:lnTo>
                    <a:pt x="44" y="517"/>
                  </a:lnTo>
                  <a:lnTo>
                    <a:pt x="40" y="521"/>
                  </a:lnTo>
                  <a:lnTo>
                    <a:pt x="40" y="521"/>
                  </a:lnTo>
                  <a:lnTo>
                    <a:pt x="40" y="521"/>
                  </a:lnTo>
                  <a:lnTo>
                    <a:pt x="40" y="523"/>
                  </a:lnTo>
                  <a:lnTo>
                    <a:pt x="42" y="523"/>
                  </a:lnTo>
                  <a:lnTo>
                    <a:pt x="44" y="525"/>
                  </a:lnTo>
                  <a:lnTo>
                    <a:pt x="46" y="525"/>
                  </a:lnTo>
                  <a:lnTo>
                    <a:pt x="50" y="527"/>
                  </a:lnTo>
                  <a:lnTo>
                    <a:pt x="52" y="527"/>
                  </a:lnTo>
                  <a:lnTo>
                    <a:pt x="56" y="529"/>
                  </a:lnTo>
                  <a:lnTo>
                    <a:pt x="56" y="529"/>
                  </a:lnTo>
                  <a:lnTo>
                    <a:pt x="56" y="529"/>
                  </a:lnTo>
                  <a:lnTo>
                    <a:pt x="58" y="527"/>
                  </a:lnTo>
                  <a:lnTo>
                    <a:pt x="58" y="527"/>
                  </a:lnTo>
                  <a:lnTo>
                    <a:pt x="60" y="527"/>
                  </a:lnTo>
                  <a:lnTo>
                    <a:pt x="60" y="527"/>
                  </a:lnTo>
                  <a:lnTo>
                    <a:pt x="62" y="527"/>
                  </a:lnTo>
                  <a:lnTo>
                    <a:pt x="62" y="523"/>
                  </a:lnTo>
                  <a:lnTo>
                    <a:pt x="62" y="523"/>
                  </a:lnTo>
                  <a:lnTo>
                    <a:pt x="62" y="523"/>
                  </a:lnTo>
                  <a:lnTo>
                    <a:pt x="62" y="523"/>
                  </a:lnTo>
                  <a:close/>
                  <a:moveTo>
                    <a:pt x="32" y="511"/>
                  </a:moveTo>
                  <a:lnTo>
                    <a:pt x="32" y="511"/>
                  </a:lnTo>
                  <a:lnTo>
                    <a:pt x="32" y="511"/>
                  </a:lnTo>
                  <a:lnTo>
                    <a:pt x="32" y="513"/>
                  </a:lnTo>
                  <a:lnTo>
                    <a:pt x="32" y="513"/>
                  </a:lnTo>
                  <a:lnTo>
                    <a:pt x="34" y="511"/>
                  </a:lnTo>
                  <a:lnTo>
                    <a:pt x="34" y="511"/>
                  </a:lnTo>
                  <a:lnTo>
                    <a:pt x="32" y="511"/>
                  </a:lnTo>
                  <a:close/>
                  <a:moveTo>
                    <a:pt x="40" y="453"/>
                  </a:moveTo>
                  <a:lnTo>
                    <a:pt x="42" y="453"/>
                  </a:lnTo>
                  <a:lnTo>
                    <a:pt x="42" y="453"/>
                  </a:lnTo>
                  <a:lnTo>
                    <a:pt x="44" y="453"/>
                  </a:lnTo>
                  <a:lnTo>
                    <a:pt x="44" y="453"/>
                  </a:lnTo>
                  <a:lnTo>
                    <a:pt x="42" y="455"/>
                  </a:lnTo>
                  <a:lnTo>
                    <a:pt x="42" y="455"/>
                  </a:lnTo>
                  <a:lnTo>
                    <a:pt x="40" y="457"/>
                  </a:lnTo>
                  <a:lnTo>
                    <a:pt x="38" y="459"/>
                  </a:lnTo>
                  <a:lnTo>
                    <a:pt x="38" y="461"/>
                  </a:lnTo>
                  <a:lnTo>
                    <a:pt x="40" y="459"/>
                  </a:lnTo>
                  <a:lnTo>
                    <a:pt x="42" y="457"/>
                  </a:lnTo>
                  <a:lnTo>
                    <a:pt x="44" y="457"/>
                  </a:lnTo>
                  <a:lnTo>
                    <a:pt x="46" y="455"/>
                  </a:lnTo>
                  <a:lnTo>
                    <a:pt x="50" y="449"/>
                  </a:lnTo>
                  <a:lnTo>
                    <a:pt x="52" y="447"/>
                  </a:lnTo>
                  <a:lnTo>
                    <a:pt x="50" y="445"/>
                  </a:lnTo>
                  <a:lnTo>
                    <a:pt x="50" y="445"/>
                  </a:lnTo>
                  <a:lnTo>
                    <a:pt x="50" y="443"/>
                  </a:lnTo>
                  <a:lnTo>
                    <a:pt x="48" y="443"/>
                  </a:lnTo>
                  <a:lnTo>
                    <a:pt x="48" y="445"/>
                  </a:lnTo>
                  <a:lnTo>
                    <a:pt x="46" y="445"/>
                  </a:lnTo>
                  <a:lnTo>
                    <a:pt x="44" y="447"/>
                  </a:lnTo>
                  <a:lnTo>
                    <a:pt x="42" y="447"/>
                  </a:lnTo>
                  <a:lnTo>
                    <a:pt x="42" y="449"/>
                  </a:lnTo>
                  <a:lnTo>
                    <a:pt x="42" y="449"/>
                  </a:lnTo>
                  <a:lnTo>
                    <a:pt x="42" y="451"/>
                  </a:lnTo>
                  <a:lnTo>
                    <a:pt x="42" y="451"/>
                  </a:lnTo>
                  <a:lnTo>
                    <a:pt x="40" y="453"/>
                  </a:lnTo>
                  <a:close/>
                  <a:moveTo>
                    <a:pt x="24" y="431"/>
                  </a:moveTo>
                  <a:lnTo>
                    <a:pt x="24" y="431"/>
                  </a:lnTo>
                  <a:lnTo>
                    <a:pt x="26" y="429"/>
                  </a:lnTo>
                  <a:lnTo>
                    <a:pt x="26" y="429"/>
                  </a:lnTo>
                  <a:lnTo>
                    <a:pt x="24" y="429"/>
                  </a:lnTo>
                  <a:lnTo>
                    <a:pt x="22" y="431"/>
                  </a:lnTo>
                  <a:lnTo>
                    <a:pt x="18" y="431"/>
                  </a:lnTo>
                  <a:lnTo>
                    <a:pt x="18" y="431"/>
                  </a:lnTo>
                  <a:lnTo>
                    <a:pt x="16" y="433"/>
                  </a:lnTo>
                  <a:lnTo>
                    <a:pt x="16" y="433"/>
                  </a:lnTo>
                  <a:lnTo>
                    <a:pt x="14" y="435"/>
                  </a:lnTo>
                  <a:lnTo>
                    <a:pt x="14" y="437"/>
                  </a:lnTo>
                  <a:lnTo>
                    <a:pt x="12" y="437"/>
                  </a:lnTo>
                  <a:lnTo>
                    <a:pt x="8" y="437"/>
                  </a:lnTo>
                  <a:lnTo>
                    <a:pt x="8" y="437"/>
                  </a:lnTo>
                  <a:lnTo>
                    <a:pt x="8" y="437"/>
                  </a:lnTo>
                  <a:lnTo>
                    <a:pt x="8" y="437"/>
                  </a:lnTo>
                  <a:lnTo>
                    <a:pt x="8" y="437"/>
                  </a:lnTo>
                  <a:lnTo>
                    <a:pt x="14" y="435"/>
                  </a:lnTo>
                  <a:lnTo>
                    <a:pt x="16" y="433"/>
                  </a:lnTo>
                  <a:lnTo>
                    <a:pt x="16" y="433"/>
                  </a:lnTo>
                  <a:lnTo>
                    <a:pt x="16" y="431"/>
                  </a:lnTo>
                  <a:lnTo>
                    <a:pt x="18" y="431"/>
                  </a:lnTo>
                  <a:lnTo>
                    <a:pt x="18" y="429"/>
                  </a:lnTo>
                  <a:lnTo>
                    <a:pt x="18" y="429"/>
                  </a:lnTo>
                  <a:lnTo>
                    <a:pt x="16" y="429"/>
                  </a:lnTo>
                  <a:lnTo>
                    <a:pt x="14" y="431"/>
                  </a:lnTo>
                  <a:lnTo>
                    <a:pt x="14" y="429"/>
                  </a:lnTo>
                  <a:lnTo>
                    <a:pt x="10" y="429"/>
                  </a:lnTo>
                  <a:lnTo>
                    <a:pt x="10" y="429"/>
                  </a:lnTo>
                  <a:lnTo>
                    <a:pt x="8" y="429"/>
                  </a:lnTo>
                  <a:lnTo>
                    <a:pt x="8" y="429"/>
                  </a:lnTo>
                  <a:lnTo>
                    <a:pt x="6" y="431"/>
                  </a:lnTo>
                  <a:lnTo>
                    <a:pt x="4" y="433"/>
                  </a:lnTo>
                  <a:lnTo>
                    <a:pt x="2" y="433"/>
                  </a:lnTo>
                  <a:lnTo>
                    <a:pt x="2" y="435"/>
                  </a:lnTo>
                  <a:lnTo>
                    <a:pt x="2" y="437"/>
                  </a:lnTo>
                  <a:lnTo>
                    <a:pt x="2" y="437"/>
                  </a:lnTo>
                  <a:lnTo>
                    <a:pt x="2" y="439"/>
                  </a:lnTo>
                  <a:lnTo>
                    <a:pt x="2" y="439"/>
                  </a:lnTo>
                  <a:lnTo>
                    <a:pt x="2" y="441"/>
                  </a:lnTo>
                  <a:lnTo>
                    <a:pt x="4" y="443"/>
                  </a:lnTo>
                  <a:lnTo>
                    <a:pt x="4" y="443"/>
                  </a:lnTo>
                  <a:lnTo>
                    <a:pt x="4" y="443"/>
                  </a:lnTo>
                  <a:lnTo>
                    <a:pt x="2" y="443"/>
                  </a:lnTo>
                  <a:lnTo>
                    <a:pt x="2" y="441"/>
                  </a:lnTo>
                  <a:lnTo>
                    <a:pt x="0" y="441"/>
                  </a:lnTo>
                  <a:lnTo>
                    <a:pt x="0" y="443"/>
                  </a:lnTo>
                  <a:lnTo>
                    <a:pt x="0" y="443"/>
                  </a:lnTo>
                  <a:lnTo>
                    <a:pt x="0" y="445"/>
                  </a:lnTo>
                  <a:lnTo>
                    <a:pt x="2" y="445"/>
                  </a:lnTo>
                  <a:lnTo>
                    <a:pt x="8" y="443"/>
                  </a:lnTo>
                  <a:lnTo>
                    <a:pt x="10" y="443"/>
                  </a:lnTo>
                  <a:lnTo>
                    <a:pt x="12" y="441"/>
                  </a:lnTo>
                  <a:lnTo>
                    <a:pt x="14" y="439"/>
                  </a:lnTo>
                  <a:lnTo>
                    <a:pt x="16" y="437"/>
                  </a:lnTo>
                  <a:lnTo>
                    <a:pt x="20" y="433"/>
                  </a:lnTo>
                  <a:lnTo>
                    <a:pt x="24" y="431"/>
                  </a:lnTo>
                  <a:close/>
                  <a:moveTo>
                    <a:pt x="32" y="439"/>
                  </a:moveTo>
                  <a:lnTo>
                    <a:pt x="34" y="439"/>
                  </a:lnTo>
                  <a:lnTo>
                    <a:pt x="34" y="441"/>
                  </a:lnTo>
                  <a:lnTo>
                    <a:pt x="34" y="443"/>
                  </a:lnTo>
                  <a:lnTo>
                    <a:pt x="34" y="445"/>
                  </a:lnTo>
                  <a:lnTo>
                    <a:pt x="36" y="445"/>
                  </a:lnTo>
                  <a:lnTo>
                    <a:pt x="36" y="445"/>
                  </a:lnTo>
                  <a:lnTo>
                    <a:pt x="38" y="445"/>
                  </a:lnTo>
                  <a:lnTo>
                    <a:pt x="38" y="443"/>
                  </a:lnTo>
                  <a:lnTo>
                    <a:pt x="38" y="441"/>
                  </a:lnTo>
                  <a:lnTo>
                    <a:pt x="38" y="439"/>
                  </a:lnTo>
                  <a:lnTo>
                    <a:pt x="38" y="439"/>
                  </a:lnTo>
                  <a:lnTo>
                    <a:pt x="36" y="437"/>
                  </a:lnTo>
                  <a:lnTo>
                    <a:pt x="34" y="437"/>
                  </a:lnTo>
                  <a:lnTo>
                    <a:pt x="32" y="439"/>
                  </a:lnTo>
                  <a:close/>
                  <a:moveTo>
                    <a:pt x="38" y="431"/>
                  </a:moveTo>
                  <a:lnTo>
                    <a:pt x="36" y="433"/>
                  </a:lnTo>
                  <a:lnTo>
                    <a:pt x="36" y="433"/>
                  </a:lnTo>
                  <a:lnTo>
                    <a:pt x="36" y="433"/>
                  </a:lnTo>
                  <a:lnTo>
                    <a:pt x="36" y="433"/>
                  </a:lnTo>
                  <a:lnTo>
                    <a:pt x="36" y="433"/>
                  </a:lnTo>
                  <a:lnTo>
                    <a:pt x="36" y="433"/>
                  </a:lnTo>
                  <a:lnTo>
                    <a:pt x="36" y="433"/>
                  </a:lnTo>
                  <a:lnTo>
                    <a:pt x="36" y="433"/>
                  </a:lnTo>
                  <a:lnTo>
                    <a:pt x="36" y="433"/>
                  </a:lnTo>
                  <a:lnTo>
                    <a:pt x="38" y="433"/>
                  </a:lnTo>
                  <a:lnTo>
                    <a:pt x="38" y="433"/>
                  </a:lnTo>
                  <a:lnTo>
                    <a:pt x="38" y="433"/>
                  </a:lnTo>
                  <a:lnTo>
                    <a:pt x="38" y="433"/>
                  </a:lnTo>
                  <a:lnTo>
                    <a:pt x="38" y="433"/>
                  </a:lnTo>
                  <a:lnTo>
                    <a:pt x="38" y="433"/>
                  </a:lnTo>
                  <a:lnTo>
                    <a:pt x="40" y="433"/>
                  </a:lnTo>
                  <a:lnTo>
                    <a:pt x="42" y="433"/>
                  </a:lnTo>
                  <a:lnTo>
                    <a:pt x="42" y="431"/>
                  </a:lnTo>
                  <a:lnTo>
                    <a:pt x="44" y="431"/>
                  </a:lnTo>
                  <a:lnTo>
                    <a:pt x="42" y="431"/>
                  </a:lnTo>
                  <a:lnTo>
                    <a:pt x="42" y="429"/>
                  </a:lnTo>
                  <a:lnTo>
                    <a:pt x="42" y="429"/>
                  </a:lnTo>
                  <a:lnTo>
                    <a:pt x="42" y="429"/>
                  </a:lnTo>
                  <a:lnTo>
                    <a:pt x="38" y="431"/>
                  </a:lnTo>
                  <a:close/>
                  <a:moveTo>
                    <a:pt x="46" y="421"/>
                  </a:moveTo>
                  <a:lnTo>
                    <a:pt x="46" y="421"/>
                  </a:lnTo>
                  <a:lnTo>
                    <a:pt x="46" y="421"/>
                  </a:lnTo>
                  <a:lnTo>
                    <a:pt x="46" y="421"/>
                  </a:lnTo>
                  <a:lnTo>
                    <a:pt x="44" y="421"/>
                  </a:lnTo>
                  <a:lnTo>
                    <a:pt x="44" y="421"/>
                  </a:lnTo>
                  <a:lnTo>
                    <a:pt x="42" y="423"/>
                  </a:lnTo>
                  <a:lnTo>
                    <a:pt x="42" y="423"/>
                  </a:lnTo>
                  <a:lnTo>
                    <a:pt x="42" y="423"/>
                  </a:lnTo>
                  <a:lnTo>
                    <a:pt x="42" y="423"/>
                  </a:lnTo>
                  <a:lnTo>
                    <a:pt x="44" y="421"/>
                  </a:lnTo>
                  <a:lnTo>
                    <a:pt x="46" y="421"/>
                  </a:lnTo>
                  <a:close/>
                  <a:moveTo>
                    <a:pt x="809" y="74"/>
                  </a:moveTo>
                  <a:lnTo>
                    <a:pt x="809" y="74"/>
                  </a:lnTo>
                  <a:lnTo>
                    <a:pt x="809" y="76"/>
                  </a:lnTo>
                  <a:lnTo>
                    <a:pt x="809" y="76"/>
                  </a:lnTo>
                  <a:lnTo>
                    <a:pt x="811" y="76"/>
                  </a:lnTo>
                  <a:lnTo>
                    <a:pt x="811" y="76"/>
                  </a:lnTo>
                  <a:lnTo>
                    <a:pt x="809" y="76"/>
                  </a:lnTo>
                  <a:lnTo>
                    <a:pt x="809" y="76"/>
                  </a:lnTo>
                  <a:lnTo>
                    <a:pt x="807" y="76"/>
                  </a:lnTo>
                  <a:lnTo>
                    <a:pt x="805" y="76"/>
                  </a:lnTo>
                  <a:lnTo>
                    <a:pt x="805" y="76"/>
                  </a:lnTo>
                  <a:lnTo>
                    <a:pt x="805" y="78"/>
                  </a:lnTo>
                  <a:lnTo>
                    <a:pt x="805" y="78"/>
                  </a:lnTo>
                  <a:lnTo>
                    <a:pt x="805" y="78"/>
                  </a:lnTo>
                  <a:lnTo>
                    <a:pt x="807" y="78"/>
                  </a:lnTo>
                  <a:lnTo>
                    <a:pt x="811" y="80"/>
                  </a:lnTo>
                  <a:lnTo>
                    <a:pt x="813" y="80"/>
                  </a:lnTo>
                  <a:lnTo>
                    <a:pt x="815" y="80"/>
                  </a:lnTo>
                  <a:lnTo>
                    <a:pt x="813" y="80"/>
                  </a:lnTo>
                  <a:lnTo>
                    <a:pt x="813" y="80"/>
                  </a:lnTo>
                  <a:lnTo>
                    <a:pt x="809" y="80"/>
                  </a:lnTo>
                  <a:lnTo>
                    <a:pt x="809" y="80"/>
                  </a:lnTo>
                  <a:lnTo>
                    <a:pt x="809" y="82"/>
                  </a:lnTo>
                  <a:lnTo>
                    <a:pt x="809" y="82"/>
                  </a:lnTo>
                  <a:lnTo>
                    <a:pt x="813" y="82"/>
                  </a:lnTo>
                  <a:lnTo>
                    <a:pt x="813" y="84"/>
                  </a:lnTo>
                  <a:lnTo>
                    <a:pt x="815" y="84"/>
                  </a:lnTo>
                  <a:lnTo>
                    <a:pt x="819" y="84"/>
                  </a:lnTo>
                  <a:lnTo>
                    <a:pt x="821" y="84"/>
                  </a:lnTo>
                  <a:lnTo>
                    <a:pt x="823" y="84"/>
                  </a:lnTo>
                  <a:lnTo>
                    <a:pt x="827" y="84"/>
                  </a:lnTo>
                  <a:lnTo>
                    <a:pt x="829" y="84"/>
                  </a:lnTo>
                  <a:lnTo>
                    <a:pt x="831" y="84"/>
                  </a:lnTo>
                  <a:lnTo>
                    <a:pt x="831" y="84"/>
                  </a:lnTo>
                  <a:lnTo>
                    <a:pt x="835" y="82"/>
                  </a:lnTo>
                  <a:lnTo>
                    <a:pt x="837" y="82"/>
                  </a:lnTo>
                  <a:lnTo>
                    <a:pt x="837" y="82"/>
                  </a:lnTo>
                  <a:lnTo>
                    <a:pt x="837" y="84"/>
                  </a:lnTo>
                  <a:lnTo>
                    <a:pt x="837" y="86"/>
                  </a:lnTo>
                  <a:lnTo>
                    <a:pt x="837" y="88"/>
                  </a:lnTo>
                  <a:lnTo>
                    <a:pt x="839" y="88"/>
                  </a:lnTo>
                  <a:lnTo>
                    <a:pt x="839" y="90"/>
                  </a:lnTo>
                  <a:lnTo>
                    <a:pt x="837" y="90"/>
                  </a:lnTo>
                  <a:lnTo>
                    <a:pt x="837" y="92"/>
                  </a:lnTo>
                  <a:lnTo>
                    <a:pt x="837" y="92"/>
                  </a:lnTo>
                  <a:lnTo>
                    <a:pt x="835" y="92"/>
                  </a:lnTo>
                  <a:lnTo>
                    <a:pt x="835" y="92"/>
                  </a:lnTo>
                  <a:lnTo>
                    <a:pt x="831" y="94"/>
                  </a:lnTo>
                  <a:lnTo>
                    <a:pt x="829" y="96"/>
                  </a:lnTo>
                  <a:lnTo>
                    <a:pt x="829" y="96"/>
                  </a:lnTo>
                  <a:lnTo>
                    <a:pt x="827" y="96"/>
                  </a:lnTo>
                  <a:lnTo>
                    <a:pt x="827" y="98"/>
                  </a:lnTo>
                  <a:lnTo>
                    <a:pt x="827" y="98"/>
                  </a:lnTo>
                  <a:lnTo>
                    <a:pt x="827" y="98"/>
                  </a:lnTo>
                  <a:lnTo>
                    <a:pt x="827" y="98"/>
                  </a:lnTo>
                  <a:lnTo>
                    <a:pt x="827" y="100"/>
                  </a:lnTo>
                  <a:lnTo>
                    <a:pt x="827" y="100"/>
                  </a:lnTo>
                  <a:lnTo>
                    <a:pt x="825" y="100"/>
                  </a:lnTo>
                  <a:lnTo>
                    <a:pt x="825" y="100"/>
                  </a:lnTo>
                  <a:lnTo>
                    <a:pt x="825" y="102"/>
                  </a:lnTo>
                  <a:lnTo>
                    <a:pt x="823" y="104"/>
                  </a:lnTo>
                  <a:lnTo>
                    <a:pt x="823" y="104"/>
                  </a:lnTo>
                  <a:lnTo>
                    <a:pt x="825" y="106"/>
                  </a:lnTo>
                  <a:lnTo>
                    <a:pt x="825" y="106"/>
                  </a:lnTo>
                  <a:lnTo>
                    <a:pt x="827" y="106"/>
                  </a:lnTo>
                  <a:lnTo>
                    <a:pt x="829" y="106"/>
                  </a:lnTo>
                  <a:lnTo>
                    <a:pt x="829" y="106"/>
                  </a:lnTo>
                  <a:lnTo>
                    <a:pt x="831" y="106"/>
                  </a:lnTo>
                  <a:lnTo>
                    <a:pt x="831" y="106"/>
                  </a:lnTo>
                  <a:lnTo>
                    <a:pt x="831" y="104"/>
                  </a:lnTo>
                  <a:lnTo>
                    <a:pt x="835" y="104"/>
                  </a:lnTo>
                  <a:lnTo>
                    <a:pt x="835" y="104"/>
                  </a:lnTo>
                  <a:lnTo>
                    <a:pt x="833" y="104"/>
                  </a:lnTo>
                  <a:lnTo>
                    <a:pt x="833" y="106"/>
                  </a:lnTo>
                  <a:lnTo>
                    <a:pt x="835" y="106"/>
                  </a:lnTo>
                  <a:lnTo>
                    <a:pt x="835" y="106"/>
                  </a:lnTo>
                  <a:lnTo>
                    <a:pt x="837" y="106"/>
                  </a:lnTo>
                  <a:lnTo>
                    <a:pt x="841" y="108"/>
                  </a:lnTo>
                  <a:lnTo>
                    <a:pt x="843" y="108"/>
                  </a:lnTo>
                  <a:lnTo>
                    <a:pt x="845" y="108"/>
                  </a:lnTo>
                  <a:lnTo>
                    <a:pt x="847" y="108"/>
                  </a:lnTo>
                  <a:lnTo>
                    <a:pt x="849" y="106"/>
                  </a:lnTo>
                  <a:lnTo>
                    <a:pt x="851" y="106"/>
                  </a:lnTo>
                  <a:lnTo>
                    <a:pt x="851" y="106"/>
                  </a:lnTo>
                  <a:lnTo>
                    <a:pt x="851" y="106"/>
                  </a:lnTo>
                  <a:lnTo>
                    <a:pt x="851" y="104"/>
                  </a:lnTo>
                  <a:lnTo>
                    <a:pt x="853" y="104"/>
                  </a:lnTo>
                  <a:lnTo>
                    <a:pt x="853" y="104"/>
                  </a:lnTo>
                  <a:lnTo>
                    <a:pt x="853" y="104"/>
                  </a:lnTo>
                  <a:lnTo>
                    <a:pt x="855" y="104"/>
                  </a:lnTo>
                  <a:lnTo>
                    <a:pt x="855" y="104"/>
                  </a:lnTo>
                  <a:lnTo>
                    <a:pt x="855" y="104"/>
                  </a:lnTo>
                  <a:lnTo>
                    <a:pt x="855" y="104"/>
                  </a:lnTo>
                  <a:lnTo>
                    <a:pt x="855" y="106"/>
                  </a:lnTo>
                  <a:lnTo>
                    <a:pt x="855" y="106"/>
                  </a:lnTo>
                  <a:lnTo>
                    <a:pt x="857" y="106"/>
                  </a:lnTo>
                  <a:lnTo>
                    <a:pt x="859" y="104"/>
                  </a:lnTo>
                  <a:lnTo>
                    <a:pt x="861" y="104"/>
                  </a:lnTo>
                  <a:lnTo>
                    <a:pt x="861" y="104"/>
                  </a:lnTo>
                  <a:lnTo>
                    <a:pt x="861" y="104"/>
                  </a:lnTo>
                  <a:lnTo>
                    <a:pt x="861" y="104"/>
                  </a:lnTo>
                  <a:lnTo>
                    <a:pt x="861" y="104"/>
                  </a:lnTo>
                  <a:lnTo>
                    <a:pt x="859" y="106"/>
                  </a:lnTo>
                  <a:lnTo>
                    <a:pt x="857" y="106"/>
                  </a:lnTo>
                  <a:lnTo>
                    <a:pt x="857" y="108"/>
                  </a:lnTo>
                  <a:lnTo>
                    <a:pt x="855" y="108"/>
                  </a:lnTo>
                  <a:lnTo>
                    <a:pt x="857" y="108"/>
                  </a:lnTo>
                  <a:lnTo>
                    <a:pt x="857" y="108"/>
                  </a:lnTo>
                  <a:lnTo>
                    <a:pt x="861" y="108"/>
                  </a:lnTo>
                  <a:lnTo>
                    <a:pt x="865" y="108"/>
                  </a:lnTo>
                  <a:lnTo>
                    <a:pt x="869" y="108"/>
                  </a:lnTo>
                  <a:lnTo>
                    <a:pt x="871" y="108"/>
                  </a:lnTo>
                  <a:lnTo>
                    <a:pt x="875" y="108"/>
                  </a:lnTo>
                  <a:lnTo>
                    <a:pt x="875" y="108"/>
                  </a:lnTo>
                  <a:lnTo>
                    <a:pt x="875" y="108"/>
                  </a:lnTo>
                  <a:lnTo>
                    <a:pt x="877" y="108"/>
                  </a:lnTo>
                  <a:lnTo>
                    <a:pt x="879" y="108"/>
                  </a:lnTo>
                  <a:lnTo>
                    <a:pt x="881" y="108"/>
                  </a:lnTo>
                  <a:lnTo>
                    <a:pt x="883" y="108"/>
                  </a:lnTo>
                  <a:lnTo>
                    <a:pt x="883" y="108"/>
                  </a:lnTo>
                  <a:lnTo>
                    <a:pt x="885" y="108"/>
                  </a:lnTo>
                  <a:lnTo>
                    <a:pt x="889" y="108"/>
                  </a:lnTo>
                  <a:lnTo>
                    <a:pt x="889" y="108"/>
                  </a:lnTo>
                  <a:lnTo>
                    <a:pt x="889" y="108"/>
                  </a:lnTo>
                  <a:lnTo>
                    <a:pt x="889" y="106"/>
                  </a:lnTo>
                  <a:lnTo>
                    <a:pt x="891" y="106"/>
                  </a:lnTo>
                  <a:lnTo>
                    <a:pt x="891" y="108"/>
                  </a:lnTo>
                  <a:lnTo>
                    <a:pt x="891" y="108"/>
                  </a:lnTo>
                  <a:lnTo>
                    <a:pt x="893" y="108"/>
                  </a:lnTo>
                  <a:lnTo>
                    <a:pt x="893" y="108"/>
                  </a:lnTo>
                  <a:lnTo>
                    <a:pt x="895" y="106"/>
                  </a:lnTo>
                  <a:lnTo>
                    <a:pt x="895" y="106"/>
                  </a:lnTo>
                  <a:lnTo>
                    <a:pt x="895" y="108"/>
                  </a:lnTo>
                  <a:lnTo>
                    <a:pt x="895" y="108"/>
                  </a:lnTo>
                  <a:lnTo>
                    <a:pt x="897" y="108"/>
                  </a:lnTo>
                  <a:lnTo>
                    <a:pt x="899" y="108"/>
                  </a:lnTo>
                  <a:lnTo>
                    <a:pt x="901" y="108"/>
                  </a:lnTo>
                  <a:lnTo>
                    <a:pt x="907" y="108"/>
                  </a:lnTo>
                  <a:lnTo>
                    <a:pt x="909" y="108"/>
                  </a:lnTo>
                  <a:lnTo>
                    <a:pt x="911" y="108"/>
                  </a:lnTo>
                  <a:lnTo>
                    <a:pt x="913" y="106"/>
                  </a:lnTo>
                  <a:lnTo>
                    <a:pt x="913" y="106"/>
                  </a:lnTo>
                  <a:lnTo>
                    <a:pt x="915" y="104"/>
                  </a:lnTo>
                  <a:lnTo>
                    <a:pt x="915" y="104"/>
                  </a:lnTo>
                  <a:lnTo>
                    <a:pt x="915" y="104"/>
                  </a:lnTo>
                  <a:lnTo>
                    <a:pt x="915" y="104"/>
                  </a:lnTo>
                  <a:lnTo>
                    <a:pt x="915" y="102"/>
                  </a:lnTo>
                  <a:lnTo>
                    <a:pt x="915" y="102"/>
                  </a:lnTo>
                  <a:lnTo>
                    <a:pt x="915" y="102"/>
                  </a:lnTo>
                  <a:lnTo>
                    <a:pt x="917" y="104"/>
                  </a:lnTo>
                  <a:lnTo>
                    <a:pt x="917" y="104"/>
                  </a:lnTo>
                  <a:lnTo>
                    <a:pt x="919" y="104"/>
                  </a:lnTo>
                  <a:lnTo>
                    <a:pt x="917" y="104"/>
                  </a:lnTo>
                  <a:lnTo>
                    <a:pt x="917" y="104"/>
                  </a:lnTo>
                  <a:lnTo>
                    <a:pt x="917" y="106"/>
                  </a:lnTo>
                  <a:lnTo>
                    <a:pt x="917" y="106"/>
                  </a:lnTo>
                  <a:lnTo>
                    <a:pt x="917" y="108"/>
                  </a:lnTo>
                  <a:lnTo>
                    <a:pt x="917" y="108"/>
                  </a:lnTo>
                  <a:lnTo>
                    <a:pt x="919" y="108"/>
                  </a:lnTo>
                  <a:lnTo>
                    <a:pt x="919" y="108"/>
                  </a:lnTo>
                  <a:lnTo>
                    <a:pt x="921" y="108"/>
                  </a:lnTo>
                  <a:lnTo>
                    <a:pt x="925" y="108"/>
                  </a:lnTo>
                  <a:lnTo>
                    <a:pt x="925" y="108"/>
                  </a:lnTo>
                  <a:lnTo>
                    <a:pt x="927" y="108"/>
                  </a:lnTo>
                  <a:lnTo>
                    <a:pt x="929" y="108"/>
                  </a:lnTo>
                  <a:lnTo>
                    <a:pt x="933" y="108"/>
                  </a:lnTo>
                  <a:lnTo>
                    <a:pt x="935" y="108"/>
                  </a:lnTo>
                  <a:lnTo>
                    <a:pt x="945" y="108"/>
                  </a:lnTo>
                  <a:lnTo>
                    <a:pt x="945" y="108"/>
                  </a:lnTo>
                  <a:lnTo>
                    <a:pt x="947" y="106"/>
                  </a:lnTo>
                  <a:lnTo>
                    <a:pt x="947" y="106"/>
                  </a:lnTo>
                  <a:lnTo>
                    <a:pt x="949" y="104"/>
                  </a:lnTo>
                  <a:lnTo>
                    <a:pt x="949" y="104"/>
                  </a:lnTo>
                  <a:lnTo>
                    <a:pt x="949" y="104"/>
                  </a:lnTo>
                  <a:lnTo>
                    <a:pt x="949" y="104"/>
                  </a:lnTo>
                  <a:lnTo>
                    <a:pt x="949" y="102"/>
                  </a:lnTo>
                  <a:lnTo>
                    <a:pt x="949" y="102"/>
                  </a:lnTo>
                  <a:lnTo>
                    <a:pt x="949" y="102"/>
                  </a:lnTo>
                  <a:lnTo>
                    <a:pt x="951" y="102"/>
                  </a:lnTo>
                  <a:lnTo>
                    <a:pt x="953" y="104"/>
                  </a:lnTo>
                  <a:lnTo>
                    <a:pt x="957" y="102"/>
                  </a:lnTo>
                  <a:lnTo>
                    <a:pt x="959" y="102"/>
                  </a:lnTo>
                  <a:lnTo>
                    <a:pt x="959" y="102"/>
                  </a:lnTo>
                  <a:lnTo>
                    <a:pt x="959" y="102"/>
                  </a:lnTo>
                  <a:lnTo>
                    <a:pt x="957" y="100"/>
                  </a:lnTo>
                  <a:lnTo>
                    <a:pt x="957" y="100"/>
                  </a:lnTo>
                  <a:lnTo>
                    <a:pt x="953" y="102"/>
                  </a:lnTo>
                  <a:lnTo>
                    <a:pt x="953" y="102"/>
                  </a:lnTo>
                  <a:lnTo>
                    <a:pt x="951" y="102"/>
                  </a:lnTo>
                  <a:lnTo>
                    <a:pt x="951" y="100"/>
                  </a:lnTo>
                  <a:lnTo>
                    <a:pt x="951" y="100"/>
                  </a:lnTo>
                  <a:lnTo>
                    <a:pt x="955" y="100"/>
                  </a:lnTo>
                  <a:lnTo>
                    <a:pt x="961" y="98"/>
                  </a:lnTo>
                  <a:lnTo>
                    <a:pt x="963" y="98"/>
                  </a:lnTo>
                  <a:lnTo>
                    <a:pt x="963" y="98"/>
                  </a:lnTo>
                  <a:lnTo>
                    <a:pt x="963" y="96"/>
                  </a:lnTo>
                  <a:lnTo>
                    <a:pt x="963" y="94"/>
                  </a:lnTo>
                  <a:lnTo>
                    <a:pt x="963" y="94"/>
                  </a:lnTo>
                  <a:lnTo>
                    <a:pt x="959" y="94"/>
                  </a:lnTo>
                  <a:lnTo>
                    <a:pt x="957" y="94"/>
                  </a:lnTo>
                  <a:lnTo>
                    <a:pt x="957" y="94"/>
                  </a:lnTo>
                  <a:lnTo>
                    <a:pt x="961" y="94"/>
                  </a:lnTo>
                  <a:lnTo>
                    <a:pt x="961" y="94"/>
                  </a:lnTo>
                  <a:lnTo>
                    <a:pt x="961" y="94"/>
                  </a:lnTo>
                  <a:lnTo>
                    <a:pt x="959" y="92"/>
                  </a:lnTo>
                  <a:lnTo>
                    <a:pt x="957" y="92"/>
                  </a:lnTo>
                  <a:lnTo>
                    <a:pt x="953" y="92"/>
                  </a:lnTo>
                  <a:lnTo>
                    <a:pt x="951" y="92"/>
                  </a:lnTo>
                  <a:lnTo>
                    <a:pt x="951" y="92"/>
                  </a:lnTo>
                  <a:lnTo>
                    <a:pt x="951" y="92"/>
                  </a:lnTo>
                  <a:lnTo>
                    <a:pt x="953" y="92"/>
                  </a:lnTo>
                  <a:lnTo>
                    <a:pt x="951" y="90"/>
                  </a:lnTo>
                  <a:lnTo>
                    <a:pt x="947" y="90"/>
                  </a:lnTo>
                  <a:lnTo>
                    <a:pt x="943" y="90"/>
                  </a:lnTo>
                  <a:lnTo>
                    <a:pt x="941" y="90"/>
                  </a:lnTo>
                  <a:lnTo>
                    <a:pt x="939" y="90"/>
                  </a:lnTo>
                  <a:lnTo>
                    <a:pt x="933" y="90"/>
                  </a:lnTo>
                  <a:lnTo>
                    <a:pt x="931" y="90"/>
                  </a:lnTo>
                  <a:lnTo>
                    <a:pt x="927" y="90"/>
                  </a:lnTo>
                  <a:lnTo>
                    <a:pt x="925" y="90"/>
                  </a:lnTo>
                  <a:lnTo>
                    <a:pt x="923" y="90"/>
                  </a:lnTo>
                  <a:lnTo>
                    <a:pt x="921" y="90"/>
                  </a:lnTo>
                  <a:lnTo>
                    <a:pt x="915" y="92"/>
                  </a:lnTo>
                  <a:lnTo>
                    <a:pt x="913" y="92"/>
                  </a:lnTo>
                  <a:lnTo>
                    <a:pt x="911" y="92"/>
                  </a:lnTo>
                  <a:lnTo>
                    <a:pt x="905" y="94"/>
                  </a:lnTo>
                  <a:lnTo>
                    <a:pt x="903" y="94"/>
                  </a:lnTo>
                  <a:lnTo>
                    <a:pt x="899" y="94"/>
                  </a:lnTo>
                  <a:lnTo>
                    <a:pt x="897" y="94"/>
                  </a:lnTo>
                  <a:lnTo>
                    <a:pt x="897" y="96"/>
                  </a:lnTo>
                  <a:lnTo>
                    <a:pt x="897" y="96"/>
                  </a:lnTo>
                  <a:lnTo>
                    <a:pt x="893" y="96"/>
                  </a:lnTo>
                  <a:lnTo>
                    <a:pt x="893" y="96"/>
                  </a:lnTo>
                  <a:lnTo>
                    <a:pt x="891" y="94"/>
                  </a:lnTo>
                  <a:lnTo>
                    <a:pt x="889" y="94"/>
                  </a:lnTo>
                  <a:lnTo>
                    <a:pt x="887" y="92"/>
                  </a:lnTo>
                  <a:lnTo>
                    <a:pt x="885" y="94"/>
                  </a:lnTo>
                  <a:lnTo>
                    <a:pt x="881" y="94"/>
                  </a:lnTo>
                  <a:lnTo>
                    <a:pt x="881" y="94"/>
                  </a:lnTo>
                  <a:lnTo>
                    <a:pt x="881" y="94"/>
                  </a:lnTo>
                  <a:lnTo>
                    <a:pt x="881" y="94"/>
                  </a:lnTo>
                  <a:lnTo>
                    <a:pt x="875" y="94"/>
                  </a:lnTo>
                  <a:lnTo>
                    <a:pt x="873" y="92"/>
                  </a:lnTo>
                  <a:lnTo>
                    <a:pt x="873" y="92"/>
                  </a:lnTo>
                  <a:lnTo>
                    <a:pt x="871" y="92"/>
                  </a:lnTo>
                  <a:lnTo>
                    <a:pt x="871" y="92"/>
                  </a:lnTo>
                  <a:lnTo>
                    <a:pt x="869" y="92"/>
                  </a:lnTo>
                  <a:lnTo>
                    <a:pt x="869" y="94"/>
                  </a:lnTo>
                  <a:lnTo>
                    <a:pt x="869" y="94"/>
                  </a:lnTo>
                  <a:lnTo>
                    <a:pt x="869" y="94"/>
                  </a:lnTo>
                  <a:lnTo>
                    <a:pt x="867" y="94"/>
                  </a:lnTo>
                  <a:lnTo>
                    <a:pt x="867" y="94"/>
                  </a:lnTo>
                  <a:lnTo>
                    <a:pt x="867" y="94"/>
                  </a:lnTo>
                  <a:lnTo>
                    <a:pt x="865" y="94"/>
                  </a:lnTo>
                  <a:lnTo>
                    <a:pt x="863" y="94"/>
                  </a:lnTo>
                  <a:lnTo>
                    <a:pt x="861" y="94"/>
                  </a:lnTo>
                  <a:lnTo>
                    <a:pt x="861" y="94"/>
                  </a:lnTo>
                  <a:lnTo>
                    <a:pt x="865" y="92"/>
                  </a:lnTo>
                  <a:lnTo>
                    <a:pt x="867" y="92"/>
                  </a:lnTo>
                  <a:lnTo>
                    <a:pt x="867" y="90"/>
                  </a:lnTo>
                  <a:lnTo>
                    <a:pt x="869" y="90"/>
                  </a:lnTo>
                  <a:lnTo>
                    <a:pt x="867" y="90"/>
                  </a:lnTo>
                  <a:lnTo>
                    <a:pt x="867" y="90"/>
                  </a:lnTo>
                  <a:lnTo>
                    <a:pt x="865" y="90"/>
                  </a:lnTo>
                  <a:lnTo>
                    <a:pt x="865" y="90"/>
                  </a:lnTo>
                  <a:lnTo>
                    <a:pt x="865" y="88"/>
                  </a:lnTo>
                  <a:lnTo>
                    <a:pt x="865" y="88"/>
                  </a:lnTo>
                  <a:lnTo>
                    <a:pt x="863" y="88"/>
                  </a:lnTo>
                  <a:lnTo>
                    <a:pt x="863" y="86"/>
                  </a:lnTo>
                  <a:lnTo>
                    <a:pt x="861" y="86"/>
                  </a:lnTo>
                  <a:lnTo>
                    <a:pt x="857" y="86"/>
                  </a:lnTo>
                  <a:lnTo>
                    <a:pt x="857" y="86"/>
                  </a:lnTo>
                  <a:lnTo>
                    <a:pt x="855" y="86"/>
                  </a:lnTo>
                  <a:lnTo>
                    <a:pt x="853" y="86"/>
                  </a:lnTo>
                  <a:lnTo>
                    <a:pt x="853" y="84"/>
                  </a:lnTo>
                  <a:lnTo>
                    <a:pt x="855" y="84"/>
                  </a:lnTo>
                  <a:lnTo>
                    <a:pt x="859" y="84"/>
                  </a:lnTo>
                  <a:lnTo>
                    <a:pt x="863" y="86"/>
                  </a:lnTo>
                  <a:lnTo>
                    <a:pt x="873" y="84"/>
                  </a:lnTo>
                  <a:lnTo>
                    <a:pt x="875" y="84"/>
                  </a:lnTo>
                  <a:lnTo>
                    <a:pt x="875" y="84"/>
                  </a:lnTo>
                  <a:lnTo>
                    <a:pt x="875" y="84"/>
                  </a:lnTo>
                  <a:lnTo>
                    <a:pt x="877" y="84"/>
                  </a:lnTo>
                  <a:lnTo>
                    <a:pt x="861" y="82"/>
                  </a:lnTo>
                  <a:lnTo>
                    <a:pt x="857" y="82"/>
                  </a:lnTo>
                  <a:lnTo>
                    <a:pt x="857" y="82"/>
                  </a:lnTo>
                  <a:lnTo>
                    <a:pt x="857" y="80"/>
                  </a:lnTo>
                  <a:lnTo>
                    <a:pt x="857" y="80"/>
                  </a:lnTo>
                  <a:lnTo>
                    <a:pt x="859" y="80"/>
                  </a:lnTo>
                  <a:lnTo>
                    <a:pt x="859" y="80"/>
                  </a:lnTo>
                  <a:lnTo>
                    <a:pt x="863" y="80"/>
                  </a:lnTo>
                  <a:lnTo>
                    <a:pt x="865" y="82"/>
                  </a:lnTo>
                  <a:lnTo>
                    <a:pt x="867" y="80"/>
                  </a:lnTo>
                  <a:lnTo>
                    <a:pt x="867" y="80"/>
                  </a:lnTo>
                  <a:lnTo>
                    <a:pt x="867" y="80"/>
                  </a:lnTo>
                  <a:lnTo>
                    <a:pt x="865" y="80"/>
                  </a:lnTo>
                  <a:lnTo>
                    <a:pt x="863" y="78"/>
                  </a:lnTo>
                  <a:lnTo>
                    <a:pt x="861" y="78"/>
                  </a:lnTo>
                  <a:lnTo>
                    <a:pt x="859" y="78"/>
                  </a:lnTo>
                  <a:lnTo>
                    <a:pt x="857" y="78"/>
                  </a:lnTo>
                  <a:lnTo>
                    <a:pt x="849" y="78"/>
                  </a:lnTo>
                  <a:lnTo>
                    <a:pt x="845" y="80"/>
                  </a:lnTo>
                  <a:lnTo>
                    <a:pt x="843" y="78"/>
                  </a:lnTo>
                  <a:lnTo>
                    <a:pt x="835" y="80"/>
                  </a:lnTo>
                  <a:lnTo>
                    <a:pt x="835" y="82"/>
                  </a:lnTo>
                  <a:lnTo>
                    <a:pt x="835" y="80"/>
                  </a:lnTo>
                  <a:lnTo>
                    <a:pt x="837" y="80"/>
                  </a:lnTo>
                  <a:lnTo>
                    <a:pt x="839" y="80"/>
                  </a:lnTo>
                  <a:lnTo>
                    <a:pt x="841" y="78"/>
                  </a:lnTo>
                  <a:lnTo>
                    <a:pt x="841" y="78"/>
                  </a:lnTo>
                  <a:lnTo>
                    <a:pt x="841" y="78"/>
                  </a:lnTo>
                  <a:lnTo>
                    <a:pt x="843" y="78"/>
                  </a:lnTo>
                  <a:lnTo>
                    <a:pt x="843" y="78"/>
                  </a:lnTo>
                  <a:lnTo>
                    <a:pt x="843" y="76"/>
                  </a:lnTo>
                  <a:lnTo>
                    <a:pt x="843" y="76"/>
                  </a:lnTo>
                  <a:lnTo>
                    <a:pt x="841" y="76"/>
                  </a:lnTo>
                  <a:lnTo>
                    <a:pt x="841" y="76"/>
                  </a:lnTo>
                  <a:lnTo>
                    <a:pt x="839" y="74"/>
                  </a:lnTo>
                  <a:lnTo>
                    <a:pt x="839" y="74"/>
                  </a:lnTo>
                  <a:lnTo>
                    <a:pt x="837" y="76"/>
                  </a:lnTo>
                  <a:lnTo>
                    <a:pt x="835" y="74"/>
                  </a:lnTo>
                  <a:lnTo>
                    <a:pt x="831" y="74"/>
                  </a:lnTo>
                  <a:lnTo>
                    <a:pt x="827" y="74"/>
                  </a:lnTo>
                  <a:lnTo>
                    <a:pt x="823" y="72"/>
                  </a:lnTo>
                  <a:lnTo>
                    <a:pt x="821" y="72"/>
                  </a:lnTo>
                  <a:lnTo>
                    <a:pt x="819" y="74"/>
                  </a:lnTo>
                  <a:lnTo>
                    <a:pt x="815" y="74"/>
                  </a:lnTo>
                  <a:lnTo>
                    <a:pt x="813" y="74"/>
                  </a:lnTo>
                  <a:lnTo>
                    <a:pt x="811" y="74"/>
                  </a:lnTo>
                  <a:lnTo>
                    <a:pt x="809" y="74"/>
                  </a:lnTo>
                  <a:lnTo>
                    <a:pt x="809" y="74"/>
                  </a:lnTo>
                  <a:close/>
                  <a:moveTo>
                    <a:pt x="763" y="108"/>
                  </a:moveTo>
                  <a:lnTo>
                    <a:pt x="763" y="108"/>
                  </a:lnTo>
                  <a:lnTo>
                    <a:pt x="763" y="106"/>
                  </a:lnTo>
                  <a:lnTo>
                    <a:pt x="763" y="106"/>
                  </a:lnTo>
                  <a:lnTo>
                    <a:pt x="761" y="106"/>
                  </a:lnTo>
                  <a:lnTo>
                    <a:pt x="757" y="108"/>
                  </a:lnTo>
                  <a:lnTo>
                    <a:pt x="757" y="108"/>
                  </a:lnTo>
                  <a:lnTo>
                    <a:pt x="757" y="108"/>
                  </a:lnTo>
                  <a:lnTo>
                    <a:pt x="761" y="108"/>
                  </a:lnTo>
                  <a:lnTo>
                    <a:pt x="763" y="108"/>
                  </a:lnTo>
                  <a:close/>
                  <a:moveTo>
                    <a:pt x="809" y="126"/>
                  </a:moveTo>
                  <a:lnTo>
                    <a:pt x="811" y="124"/>
                  </a:lnTo>
                  <a:lnTo>
                    <a:pt x="813" y="122"/>
                  </a:lnTo>
                  <a:lnTo>
                    <a:pt x="815" y="122"/>
                  </a:lnTo>
                  <a:lnTo>
                    <a:pt x="815" y="122"/>
                  </a:lnTo>
                  <a:lnTo>
                    <a:pt x="817" y="122"/>
                  </a:lnTo>
                  <a:lnTo>
                    <a:pt x="821" y="120"/>
                  </a:lnTo>
                  <a:lnTo>
                    <a:pt x="823" y="118"/>
                  </a:lnTo>
                  <a:lnTo>
                    <a:pt x="825" y="118"/>
                  </a:lnTo>
                  <a:lnTo>
                    <a:pt x="827" y="118"/>
                  </a:lnTo>
                  <a:lnTo>
                    <a:pt x="825" y="116"/>
                  </a:lnTo>
                  <a:lnTo>
                    <a:pt x="825" y="116"/>
                  </a:lnTo>
                  <a:lnTo>
                    <a:pt x="821" y="116"/>
                  </a:lnTo>
                  <a:lnTo>
                    <a:pt x="815" y="114"/>
                  </a:lnTo>
                  <a:lnTo>
                    <a:pt x="813" y="116"/>
                  </a:lnTo>
                  <a:lnTo>
                    <a:pt x="807" y="116"/>
                  </a:lnTo>
                  <a:lnTo>
                    <a:pt x="807" y="116"/>
                  </a:lnTo>
                  <a:lnTo>
                    <a:pt x="807" y="114"/>
                  </a:lnTo>
                  <a:lnTo>
                    <a:pt x="805" y="114"/>
                  </a:lnTo>
                  <a:lnTo>
                    <a:pt x="805" y="114"/>
                  </a:lnTo>
                  <a:lnTo>
                    <a:pt x="801" y="114"/>
                  </a:lnTo>
                  <a:lnTo>
                    <a:pt x="799" y="112"/>
                  </a:lnTo>
                  <a:lnTo>
                    <a:pt x="797" y="112"/>
                  </a:lnTo>
                  <a:lnTo>
                    <a:pt x="793" y="114"/>
                  </a:lnTo>
                  <a:lnTo>
                    <a:pt x="791" y="114"/>
                  </a:lnTo>
                  <a:lnTo>
                    <a:pt x="785" y="114"/>
                  </a:lnTo>
                  <a:lnTo>
                    <a:pt x="783" y="114"/>
                  </a:lnTo>
                  <a:lnTo>
                    <a:pt x="779" y="114"/>
                  </a:lnTo>
                  <a:lnTo>
                    <a:pt x="779" y="114"/>
                  </a:lnTo>
                  <a:lnTo>
                    <a:pt x="777" y="116"/>
                  </a:lnTo>
                  <a:lnTo>
                    <a:pt x="777" y="116"/>
                  </a:lnTo>
                  <a:lnTo>
                    <a:pt x="775" y="116"/>
                  </a:lnTo>
                  <a:lnTo>
                    <a:pt x="775" y="116"/>
                  </a:lnTo>
                  <a:lnTo>
                    <a:pt x="775" y="116"/>
                  </a:lnTo>
                  <a:lnTo>
                    <a:pt x="775" y="118"/>
                  </a:lnTo>
                  <a:lnTo>
                    <a:pt x="775" y="120"/>
                  </a:lnTo>
                  <a:lnTo>
                    <a:pt x="775" y="120"/>
                  </a:lnTo>
                  <a:lnTo>
                    <a:pt x="777" y="120"/>
                  </a:lnTo>
                  <a:lnTo>
                    <a:pt x="777" y="120"/>
                  </a:lnTo>
                  <a:lnTo>
                    <a:pt x="775" y="120"/>
                  </a:lnTo>
                  <a:lnTo>
                    <a:pt x="773" y="120"/>
                  </a:lnTo>
                  <a:lnTo>
                    <a:pt x="771" y="118"/>
                  </a:lnTo>
                  <a:lnTo>
                    <a:pt x="769" y="118"/>
                  </a:lnTo>
                  <a:lnTo>
                    <a:pt x="767" y="120"/>
                  </a:lnTo>
                  <a:lnTo>
                    <a:pt x="767" y="120"/>
                  </a:lnTo>
                  <a:lnTo>
                    <a:pt x="767" y="120"/>
                  </a:lnTo>
                  <a:lnTo>
                    <a:pt x="765" y="120"/>
                  </a:lnTo>
                  <a:lnTo>
                    <a:pt x="765" y="122"/>
                  </a:lnTo>
                  <a:lnTo>
                    <a:pt x="761" y="124"/>
                  </a:lnTo>
                  <a:lnTo>
                    <a:pt x="759" y="128"/>
                  </a:lnTo>
                  <a:lnTo>
                    <a:pt x="759" y="128"/>
                  </a:lnTo>
                  <a:lnTo>
                    <a:pt x="757" y="130"/>
                  </a:lnTo>
                  <a:lnTo>
                    <a:pt x="755" y="130"/>
                  </a:lnTo>
                  <a:lnTo>
                    <a:pt x="755" y="132"/>
                  </a:lnTo>
                  <a:lnTo>
                    <a:pt x="753" y="132"/>
                  </a:lnTo>
                  <a:lnTo>
                    <a:pt x="753" y="132"/>
                  </a:lnTo>
                  <a:lnTo>
                    <a:pt x="753" y="136"/>
                  </a:lnTo>
                  <a:lnTo>
                    <a:pt x="751" y="138"/>
                  </a:lnTo>
                  <a:lnTo>
                    <a:pt x="749" y="142"/>
                  </a:lnTo>
                  <a:lnTo>
                    <a:pt x="745" y="144"/>
                  </a:lnTo>
                  <a:lnTo>
                    <a:pt x="747" y="144"/>
                  </a:lnTo>
                  <a:lnTo>
                    <a:pt x="753" y="144"/>
                  </a:lnTo>
                  <a:lnTo>
                    <a:pt x="753" y="144"/>
                  </a:lnTo>
                  <a:lnTo>
                    <a:pt x="757" y="144"/>
                  </a:lnTo>
                  <a:lnTo>
                    <a:pt x="759" y="144"/>
                  </a:lnTo>
                  <a:lnTo>
                    <a:pt x="761" y="142"/>
                  </a:lnTo>
                  <a:lnTo>
                    <a:pt x="763" y="140"/>
                  </a:lnTo>
                  <a:lnTo>
                    <a:pt x="769" y="138"/>
                  </a:lnTo>
                  <a:lnTo>
                    <a:pt x="771" y="138"/>
                  </a:lnTo>
                  <a:lnTo>
                    <a:pt x="771" y="136"/>
                  </a:lnTo>
                  <a:lnTo>
                    <a:pt x="771" y="136"/>
                  </a:lnTo>
                  <a:lnTo>
                    <a:pt x="771" y="136"/>
                  </a:lnTo>
                  <a:lnTo>
                    <a:pt x="771" y="134"/>
                  </a:lnTo>
                  <a:lnTo>
                    <a:pt x="771" y="134"/>
                  </a:lnTo>
                  <a:lnTo>
                    <a:pt x="769" y="134"/>
                  </a:lnTo>
                  <a:lnTo>
                    <a:pt x="767" y="134"/>
                  </a:lnTo>
                  <a:lnTo>
                    <a:pt x="775" y="132"/>
                  </a:lnTo>
                  <a:lnTo>
                    <a:pt x="777" y="132"/>
                  </a:lnTo>
                  <a:lnTo>
                    <a:pt x="787" y="134"/>
                  </a:lnTo>
                  <a:lnTo>
                    <a:pt x="789" y="134"/>
                  </a:lnTo>
                  <a:lnTo>
                    <a:pt x="791" y="134"/>
                  </a:lnTo>
                  <a:lnTo>
                    <a:pt x="795" y="132"/>
                  </a:lnTo>
                  <a:lnTo>
                    <a:pt x="797" y="130"/>
                  </a:lnTo>
                  <a:lnTo>
                    <a:pt x="801" y="130"/>
                  </a:lnTo>
                  <a:lnTo>
                    <a:pt x="803" y="128"/>
                  </a:lnTo>
                  <a:lnTo>
                    <a:pt x="805" y="126"/>
                  </a:lnTo>
                  <a:lnTo>
                    <a:pt x="805" y="126"/>
                  </a:lnTo>
                  <a:lnTo>
                    <a:pt x="803" y="126"/>
                  </a:lnTo>
                  <a:lnTo>
                    <a:pt x="807" y="126"/>
                  </a:lnTo>
                  <a:lnTo>
                    <a:pt x="809" y="126"/>
                  </a:lnTo>
                  <a:close/>
                  <a:moveTo>
                    <a:pt x="763" y="182"/>
                  </a:moveTo>
                  <a:lnTo>
                    <a:pt x="763" y="182"/>
                  </a:lnTo>
                  <a:lnTo>
                    <a:pt x="761" y="182"/>
                  </a:lnTo>
                  <a:lnTo>
                    <a:pt x="761" y="182"/>
                  </a:lnTo>
                  <a:lnTo>
                    <a:pt x="761" y="184"/>
                  </a:lnTo>
                  <a:lnTo>
                    <a:pt x="761" y="184"/>
                  </a:lnTo>
                  <a:lnTo>
                    <a:pt x="761" y="184"/>
                  </a:lnTo>
                  <a:lnTo>
                    <a:pt x="761" y="184"/>
                  </a:lnTo>
                  <a:lnTo>
                    <a:pt x="763" y="184"/>
                  </a:lnTo>
                  <a:lnTo>
                    <a:pt x="765" y="182"/>
                  </a:lnTo>
                  <a:lnTo>
                    <a:pt x="765" y="182"/>
                  </a:lnTo>
                  <a:lnTo>
                    <a:pt x="765" y="182"/>
                  </a:lnTo>
                  <a:lnTo>
                    <a:pt x="765" y="182"/>
                  </a:lnTo>
                  <a:lnTo>
                    <a:pt x="763" y="182"/>
                  </a:lnTo>
                  <a:close/>
                  <a:moveTo>
                    <a:pt x="783" y="206"/>
                  </a:moveTo>
                  <a:lnTo>
                    <a:pt x="783" y="206"/>
                  </a:lnTo>
                  <a:lnTo>
                    <a:pt x="783" y="206"/>
                  </a:lnTo>
                  <a:lnTo>
                    <a:pt x="783" y="206"/>
                  </a:lnTo>
                  <a:lnTo>
                    <a:pt x="783" y="208"/>
                  </a:lnTo>
                  <a:lnTo>
                    <a:pt x="785" y="208"/>
                  </a:lnTo>
                  <a:lnTo>
                    <a:pt x="785" y="208"/>
                  </a:lnTo>
                  <a:lnTo>
                    <a:pt x="785" y="208"/>
                  </a:lnTo>
                  <a:lnTo>
                    <a:pt x="787" y="206"/>
                  </a:lnTo>
                  <a:lnTo>
                    <a:pt x="787" y="206"/>
                  </a:lnTo>
                  <a:lnTo>
                    <a:pt x="789" y="206"/>
                  </a:lnTo>
                  <a:lnTo>
                    <a:pt x="789" y="204"/>
                  </a:lnTo>
                  <a:lnTo>
                    <a:pt x="791" y="204"/>
                  </a:lnTo>
                  <a:lnTo>
                    <a:pt x="791" y="202"/>
                  </a:lnTo>
                  <a:lnTo>
                    <a:pt x="791" y="202"/>
                  </a:lnTo>
                  <a:lnTo>
                    <a:pt x="793" y="200"/>
                  </a:lnTo>
                  <a:lnTo>
                    <a:pt x="793" y="200"/>
                  </a:lnTo>
                  <a:lnTo>
                    <a:pt x="793" y="200"/>
                  </a:lnTo>
                  <a:lnTo>
                    <a:pt x="791" y="198"/>
                  </a:lnTo>
                  <a:lnTo>
                    <a:pt x="789" y="200"/>
                  </a:lnTo>
                  <a:lnTo>
                    <a:pt x="787" y="200"/>
                  </a:lnTo>
                  <a:lnTo>
                    <a:pt x="787" y="202"/>
                  </a:lnTo>
                  <a:lnTo>
                    <a:pt x="785" y="202"/>
                  </a:lnTo>
                  <a:lnTo>
                    <a:pt x="785" y="202"/>
                  </a:lnTo>
                  <a:lnTo>
                    <a:pt x="785" y="202"/>
                  </a:lnTo>
                  <a:lnTo>
                    <a:pt x="785" y="204"/>
                  </a:lnTo>
                  <a:lnTo>
                    <a:pt x="783" y="204"/>
                  </a:lnTo>
                  <a:lnTo>
                    <a:pt x="783" y="206"/>
                  </a:lnTo>
                  <a:close/>
                  <a:moveTo>
                    <a:pt x="745" y="126"/>
                  </a:moveTo>
                  <a:lnTo>
                    <a:pt x="743" y="128"/>
                  </a:lnTo>
                  <a:lnTo>
                    <a:pt x="743" y="128"/>
                  </a:lnTo>
                  <a:lnTo>
                    <a:pt x="741" y="128"/>
                  </a:lnTo>
                  <a:lnTo>
                    <a:pt x="741" y="128"/>
                  </a:lnTo>
                  <a:lnTo>
                    <a:pt x="739" y="130"/>
                  </a:lnTo>
                  <a:lnTo>
                    <a:pt x="741" y="130"/>
                  </a:lnTo>
                  <a:lnTo>
                    <a:pt x="743" y="130"/>
                  </a:lnTo>
                  <a:lnTo>
                    <a:pt x="743" y="130"/>
                  </a:lnTo>
                  <a:lnTo>
                    <a:pt x="743" y="130"/>
                  </a:lnTo>
                  <a:lnTo>
                    <a:pt x="745" y="130"/>
                  </a:lnTo>
                  <a:lnTo>
                    <a:pt x="745" y="128"/>
                  </a:lnTo>
                  <a:lnTo>
                    <a:pt x="747" y="128"/>
                  </a:lnTo>
                  <a:lnTo>
                    <a:pt x="747" y="128"/>
                  </a:lnTo>
                  <a:lnTo>
                    <a:pt x="745" y="128"/>
                  </a:lnTo>
                  <a:lnTo>
                    <a:pt x="745" y="128"/>
                  </a:lnTo>
                  <a:lnTo>
                    <a:pt x="745" y="128"/>
                  </a:lnTo>
                  <a:lnTo>
                    <a:pt x="745" y="126"/>
                  </a:lnTo>
                  <a:close/>
                  <a:moveTo>
                    <a:pt x="813" y="90"/>
                  </a:moveTo>
                  <a:lnTo>
                    <a:pt x="815" y="90"/>
                  </a:lnTo>
                  <a:lnTo>
                    <a:pt x="815" y="90"/>
                  </a:lnTo>
                  <a:lnTo>
                    <a:pt x="815" y="90"/>
                  </a:lnTo>
                  <a:lnTo>
                    <a:pt x="815" y="90"/>
                  </a:lnTo>
                  <a:lnTo>
                    <a:pt x="815" y="88"/>
                  </a:lnTo>
                  <a:lnTo>
                    <a:pt x="815" y="88"/>
                  </a:lnTo>
                  <a:lnTo>
                    <a:pt x="817" y="88"/>
                  </a:lnTo>
                  <a:lnTo>
                    <a:pt x="817" y="88"/>
                  </a:lnTo>
                  <a:lnTo>
                    <a:pt x="817" y="88"/>
                  </a:lnTo>
                  <a:lnTo>
                    <a:pt x="813" y="88"/>
                  </a:lnTo>
                  <a:lnTo>
                    <a:pt x="813" y="88"/>
                  </a:lnTo>
                  <a:lnTo>
                    <a:pt x="811" y="88"/>
                  </a:lnTo>
                  <a:lnTo>
                    <a:pt x="811" y="88"/>
                  </a:lnTo>
                  <a:lnTo>
                    <a:pt x="811" y="88"/>
                  </a:lnTo>
                  <a:lnTo>
                    <a:pt x="811" y="88"/>
                  </a:lnTo>
                  <a:lnTo>
                    <a:pt x="811" y="90"/>
                  </a:lnTo>
                  <a:lnTo>
                    <a:pt x="811" y="90"/>
                  </a:lnTo>
                  <a:lnTo>
                    <a:pt x="811" y="90"/>
                  </a:lnTo>
                  <a:lnTo>
                    <a:pt x="811" y="90"/>
                  </a:lnTo>
                  <a:lnTo>
                    <a:pt x="811" y="90"/>
                  </a:lnTo>
                  <a:lnTo>
                    <a:pt x="813" y="90"/>
                  </a:lnTo>
                  <a:close/>
                  <a:moveTo>
                    <a:pt x="781" y="106"/>
                  </a:moveTo>
                  <a:lnTo>
                    <a:pt x="781" y="106"/>
                  </a:lnTo>
                  <a:lnTo>
                    <a:pt x="779" y="106"/>
                  </a:lnTo>
                  <a:lnTo>
                    <a:pt x="779" y="108"/>
                  </a:lnTo>
                  <a:lnTo>
                    <a:pt x="779" y="108"/>
                  </a:lnTo>
                  <a:lnTo>
                    <a:pt x="779" y="108"/>
                  </a:lnTo>
                  <a:lnTo>
                    <a:pt x="781" y="108"/>
                  </a:lnTo>
                  <a:lnTo>
                    <a:pt x="783" y="108"/>
                  </a:lnTo>
                  <a:lnTo>
                    <a:pt x="783" y="108"/>
                  </a:lnTo>
                  <a:lnTo>
                    <a:pt x="783" y="108"/>
                  </a:lnTo>
                  <a:lnTo>
                    <a:pt x="785" y="108"/>
                  </a:lnTo>
                  <a:lnTo>
                    <a:pt x="783" y="108"/>
                  </a:lnTo>
                  <a:lnTo>
                    <a:pt x="783" y="106"/>
                  </a:lnTo>
                  <a:lnTo>
                    <a:pt x="781" y="106"/>
                  </a:lnTo>
                  <a:close/>
                  <a:moveTo>
                    <a:pt x="779" y="100"/>
                  </a:moveTo>
                  <a:lnTo>
                    <a:pt x="779" y="100"/>
                  </a:lnTo>
                  <a:lnTo>
                    <a:pt x="777" y="102"/>
                  </a:lnTo>
                  <a:lnTo>
                    <a:pt x="777" y="102"/>
                  </a:lnTo>
                  <a:lnTo>
                    <a:pt x="779" y="102"/>
                  </a:lnTo>
                  <a:lnTo>
                    <a:pt x="779" y="102"/>
                  </a:lnTo>
                  <a:lnTo>
                    <a:pt x="779" y="102"/>
                  </a:lnTo>
                  <a:lnTo>
                    <a:pt x="779" y="102"/>
                  </a:lnTo>
                  <a:lnTo>
                    <a:pt x="779" y="102"/>
                  </a:lnTo>
                  <a:lnTo>
                    <a:pt x="781" y="102"/>
                  </a:lnTo>
                  <a:lnTo>
                    <a:pt x="781" y="102"/>
                  </a:lnTo>
                  <a:lnTo>
                    <a:pt x="783" y="104"/>
                  </a:lnTo>
                  <a:lnTo>
                    <a:pt x="787" y="104"/>
                  </a:lnTo>
                  <a:lnTo>
                    <a:pt x="789" y="104"/>
                  </a:lnTo>
                  <a:lnTo>
                    <a:pt x="791" y="106"/>
                  </a:lnTo>
                  <a:lnTo>
                    <a:pt x="791" y="106"/>
                  </a:lnTo>
                  <a:lnTo>
                    <a:pt x="791" y="106"/>
                  </a:lnTo>
                  <a:lnTo>
                    <a:pt x="793" y="106"/>
                  </a:lnTo>
                  <a:lnTo>
                    <a:pt x="797" y="106"/>
                  </a:lnTo>
                  <a:lnTo>
                    <a:pt x="799" y="106"/>
                  </a:lnTo>
                  <a:lnTo>
                    <a:pt x="803" y="106"/>
                  </a:lnTo>
                  <a:lnTo>
                    <a:pt x="805" y="106"/>
                  </a:lnTo>
                  <a:lnTo>
                    <a:pt x="805" y="106"/>
                  </a:lnTo>
                  <a:lnTo>
                    <a:pt x="805" y="106"/>
                  </a:lnTo>
                  <a:lnTo>
                    <a:pt x="807" y="104"/>
                  </a:lnTo>
                  <a:lnTo>
                    <a:pt x="807" y="104"/>
                  </a:lnTo>
                  <a:lnTo>
                    <a:pt x="807" y="104"/>
                  </a:lnTo>
                  <a:lnTo>
                    <a:pt x="809" y="104"/>
                  </a:lnTo>
                  <a:lnTo>
                    <a:pt x="809" y="102"/>
                  </a:lnTo>
                  <a:lnTo>
                    <a:pt x="809" y="102"/>
                  </a:lnTo>
                  <a:lnTo>
                    <a:pt x="811" y="100"/>
                  </a:lnTo>
                  <a:lnTo>
                    <a:pt x="811" y="100"/>
                  </a:lnTo>
                  <a:lnTo>
                    <a:pt x="811" y="100"/>
                  </a:lnTo>
                  <a:lnTo>
                    <a:pt x="813" y="100"/>
                  </a:lnTo>
                  <a:lnTo>
                    <a:pt x="813" y="98"/>
                  </a:lnTo>
                  <a:lnTo>
                    <a:pt x="813" y="98"/>
                  </a:lnTo>
                  <a:lnTo>
                    <a:pt x="813" y="96"/>
                  </a:lnTo>
                  <a:lnTo>
                    <a:pt x="813" y="96"/>
                  </a:lnTo>
                  <a:lnTo>
                    <a:pt x="811" y="94"/>
                  </a:lnTo>
                  <a:lnTo>
                    <a:pt x="811" y="92"/>
                  </a:lnTo>
                  <a:lnTo>
                    <a:pt x="809" y="92"/>
                  </a:lnTo>
                  <a:lnTo>
                    <a:pt x="807" y="92"/>
                  </a:lnTo>
                  <a:lnTo>
                    <a:pt x="805" y="92"/>
                  </a:lnTo>
                  <a:lnTo>
                    <a:pt x="797" y="94"/>
                  </a:lnTo>
                  <a:lnTo>
                    <a:pt x="793" y="94"/>
                  </a:lnTo>
                  <a:lnTo>
                    <a:pt x="791" y="96"/>
                  </a:lnTo>
                  <a:lnTo>
                    <a:pt x="789" y="96"/>
                  </a:lnTo>
                  <a:lnTo>
                    <a:pt x="787" y="98"/>
                  </a:lnTo>
                  <a:lnTo>
                    <a:pt x="787" y="98"/>
                  </a:lnTo>
                  <a:lnTo>
                    <a:pt x="785" y="98"/>
                  </a:lnTo>
                  <a:lnTo>
                    <a:pt x="783" y="98"/>
                  </a:lnTo>
                  <a:lnTo>
                    <a:pt x="779" y="100"/>
                  </a:lnTo>
                  <a:lnTo>
                    <a:pt x="779" y="100"/>
                  </a:lnTo>
                  <a:close/>
                  <a:moveTo>
                    <a:pt x="783" y="96"/>
                  </a:moveTo>
                  <a:lnTo>
                    <a:pt x="783" y="96"/>
                  </a:lnTo>
                  <a:lnTo>
                    <a:pt x="785" y="96"/>
                  </a:lnTo>
                  <a:lnTo>
                    <a:pt x="787" y="94"/>
                  </a:lnTo>
                  <a:lnTo>
                    <a:pt x="789" y="94"/>
                  </a:lnTo>
                  <a:lnTo>
                    <a:pt x="789" y="94"/>
                  </a:lnTo>
                  <a:lnTo>
                    <a:pt x="791" y="94"/>
                  </a:lnTo>
                  <a:lnTo>
                    <a:pt x="791" y="94"/>
                  </a:lnTo>
                  <a:lnTo>
                    <a:pt x="793" y="94"/>
                  </a:lnTo>
                  <a:lnTo>
                    <a:pt x="793" y="94"/>
                  </a:lnTo>
                  <a:lnTo>
                    <a:pt x="793" y="94"/>
                  </a:lnTo>
                  <a:lnTo>
                    <a:pt x="793" y="92"/>
                  </a:lnTo>
                  <a:lnTo>
                    <a:pt x="791" y="92"/>
                  </a:lnTo>
                  <a:lnTo>
                    <a:pt x="791" y="92"/>
                  </a:lnTo>
                  <a:lnTo>
                    <a:pt x="791" y="92"/>
                  </a:lnTo>
                  <a:lnTo>
                    <a:pt x="789" y="92"/>
                  </a:lnTo>
                  <a:lnTo>
                    <a:pt x="789" y="94"/>
                  </a:lnTo>
                  <a:lnTo>
                    <a:pt x="783" y="94"/>
                  </a:lnTo>
                  <a:lnTo>
                    <a:pt x="783" y="94"/>
                  </a:lnTo>
                  <a:lnTo>
                    <a:pt x="781" y="94"/>
                  </a:lnTo>
                  <a:lnTo>
                    <a:pt x="781" y="96"/>
                  </a:lnTo>
                  <a:lnTo>
                    <a:pt x="781" y="96"/>
                  </a:lnTo>
                  <a:lnTo>
                    <a:pt x="781" y="96"/>
                  </a:lnTo>
                  <a:lnTo>
                    <a:pt x="783" y="96"/>
                  </a:lnTo>
                  <a:close/>
                  <a:moveTo>
                    <a:pt x="845" y="64"/>
                  </a:moveTo>
                  <a:lnTo>
                    <a:pt x="843" y="64"/>
                  </a:lnTo>
                  <a:lnTo>
                    <a:pt x="839" y="64"/>
                  </a:lnTo>
                  <a:lnTo>
                    <a:pt x="837" y="64"/>
                  </a:lnTo>
                  <a:lnTo>
                    <a:pt x="835" y="64"/>
                  </a:lnTo>
                  <a:lnTo>
                    <a:pt x="829" y="64"/>
                  </a:lnTo>
                  <a:lnTo>
                    <a:pt x="829" y="64"/>
                  </a:lnTo>
                  <a:lnTo>
                    <a:pt x="827" y="64"/>
                  </a:lnTo>
                  <a:lnTo>
                    <a:pt x="827" y="66"/>
                  </a:lnTo>
                  <a:lnTo>
                    <a:pt x="827" y="66"/>
                  </a:lnTo>
                  <a:lnTo>
                    <a:pt x="827" y="68"/>
                  </a:lnTo>
                  <a:lnTo>
                    <a:pt x="827" y="68"/>
                  </a:lnTo>
                  <a:lnTo>
                    <a:pt x="843" y="68"/>
                  </a:lnTo>
                  <a:lnTo>
                    <a:pt x="849" y="68"/>
                  </a:lnTo>
                  <a:lnTo>
                    <a:pt x="849" y="68"/>
                  </a:lnTo>
                  <a:lnTo>
                    <a:pt x="851" y="68"/>
                  </a:lnTo>
                  <a:lnTo>
                    <a:pt x="853" y="68"/>
                  </a:lnTo>
                  <a:lnTo>
                    <a:pt x="857" y="66"/>
                  </a:lnTo>
                  <a:lnTo>
                    <a:pt x="859" y="64"/>
                  </a:lnTo>
                  <a:lnTo>
                    <a:pt x="859" y="64"/>
                  </a:lnTo>
                  <a:lnTo>
                    <a:pt x="859" y="64"/>
                  </a:lnTo>
                  <a:lnTo>
                    <a:pt x="857" y="64"/>
                  </a:lnTo>
                  <a:lnTo>
                    <a:pt x="857" y="64"/>
                  </a:lnTo>
                  <a:lnTo>
                    <a:pt x="851" y="64"/>
                  </a:lnTo>
                  <a:lnTo>
                    <a:pt x="845" y="64"/>
                  </a:lnTo>
                  <a:close/>
                  <a:moveTo>
                    <a:pt x="967" y="126"/>
                  </a:moveTo>
                  <a:lnTo>
                    <a:pt x="965" y="126"/>
                  </a:lnTo>
                  <a:lnTo>
                    <a:pt x="963" y="124"/>
                  </a:lnTo>
                  <a:lnTo>
                    <a:pt x="963" y="124"/>
                  </a:lnTo>
                  <a:lnTo>
                    <a:pt x="963" y="124"/>
                  </a:lnTo>
                  <a:lnTo>
                    <a:pt x="963" y="122"/>
                  </a:lnTo>
                  <a:lnTo>
                    <a:pt x="963" y="122"/>
                  </a:lnTo>
                  <a:lnTo>
                    <a:pt x="957" y="120"/>
                  </a:lnTo>
                  <a:lnTo>
                    <a:pt x="953" y="120"/>
                  </a:lnTo>
                  <a:lnTo>
                    <a:pt x="941" y="120"/>
                  </a:lnTo>
                  <a:lnTo>
                    <a:pt x="941" y="120"/>
                  </a:lnTo>
                  <a:lnTo>
                    <a:pt x="937" y="120"/>
                  </a:lnTo>
                  <a:lnTo>
                    <a:pt x="935" y="120"/>
                  </a:lnTo>
                  <a:lnTo>
                    <a:pt x="933" y="118"/>
                  </a:lnTo>
                  <a:lnTo>
                    <a:pt x="931" y="118"/>
                  </a:lnTo>
                  <a:lnTo>
                    <a:pt x="929" y="118"/>
                  </a:lnTo>
                  <a:lnTo>
                    <a:pt x="927" y="118"/>
                  </a:lnTo>
                  <a:lnTo>
                    <a:pt x="927" y="120"/>
                  </a:lnTo>
                  <a:lnTo>
                    <a:pt x="927" y="120"/>
                  </a:lnTo>
                  <a:lnTo>
                    <a:pt x="925" y="122"/>
                  </a:lnTo>
                  <a:lnTo>
                    <a:pt x="925" y="122"/>
                  </a:lnTo>
                  <a:lnTo>
                    <a:pt x="925" y="122"/>
                  </a:lnTo>
                  <a:lnTo>
                    <a:pt x="925" y="122"/>
                  </a:lnTo>
                  <a:lnTo>
                    <a:pt x="925" y="122"/>
                  </a:lnTo>
                  <a:lnTo>
                    <a:pt x="923" y="124"/>
                  </a:lnTo>
                  <a:lnTo>
                    <a:pt x="923" y="124"/>
                  </a:lnTo>
                  <a:lnTo>
                    <a:pt x="923" y="124"/>
                  </a:lnTo>
                  <a:lnTo>
                    <a:pt x="923" y="126"/>
                  </a:lnTo>
                  <a:lnTo>
                    <a:pt x="923" y="126"/>
                  </a:lnTo>
                  <a:lnTo>
                    <a:pt x="927" y="126"/>
                  </a:lnTo>
                  <a:lnTo>
                    <a:pt x="927" y="126"/>
                  </a:lnTo>
                  <a:lnTo>
                    <a:pt x="927" y="128"/>
                  </a:lnTo>
                  <a:lnTo>
                    <a:pt x="927" y="128"/>
                  </a:lnTo>
                  <a:lnTo>
                    <a:pt x="925" y="130"/>
                  </a:lnTo>
                  <a:lnTo>
                    <a:pt x="925" y="132"/>
                  </a:lnTo>
                  <a:lnTo>
                    <a:pt x="925" y="132"/>
                  </a:lnTo>
                  <a:lnTo>
                    <a:pt x="927" y="132"/>
                  </a:lnTo>
                  <a:lnTo>
                    <a:pt x="929" y="134"/>
                  </a:lnTo>
                  <a:lnTo>
                    <a:pt x="931" y="134"/>
                  </a:lnTo>
                  <a:lnTo>
                    <a:pt x="933" y="132"/>
                  </a:lnTo>
                  <a:lnTo>
                    <a:pt x="941" y="132"/>
                  </a:lnTo>
                  <a:lnTo>
                    <a:pt x="943" y="132"/>
                  </a:lnTo>
                  <a:lnTo>
                    <a:pt x="949" y="132"/>
                  </a:lnTo>
                  <a:lnTo>
                    <a:pt x="957" y="132"/>
                  </a:lnTo>
                  <a:lnTo>
                    <a:pt x="963" y="132"/>
                  </a:lnTo>
                  <a:lnTo>
                    <a:pt x="967" y="132"/>
                  </a:lnTo>
                  <a:lnTo>
                    <a:pt x="967" y="132"/>
                  </a:lnTo>
                  <a:lnTo>
                    <a:pt x="967" y="130"/>
                  </a:lnTo>
                  <a:lnTo>
                    <a:pt x="967" y="130"/>
                  </a:lnTo>
                  <a:lnTo>
                    <a:pt x="967" y="130"/>
                  </a:lnTo>
                  <a:lnTo>
                    <a:pt x="969" y="128"/>
                  </a:lnTo>
                  <a:lnTo>
                    <a:pt x="967" y="128"/>
                  </a:lnTo>
                  <a:lnTo>
                    <a:pt x="967" y="128"/>
                  </a:lnTo>
                  <a:lnTo>
                    <a:pt x="967" y="128"/>
                  </a:lnTo>
                  <a:lnTo>
                    <a:pt x="967" y="126"/>
                  </a:lnTo>
                  <a:lnTo>
                    <a:pt x="967" y="126"/>
                  </a:lnTo>
                  <a:close/>
                  <a:moveTo>
                    <a:pt x="883" y="70"/>
                  </a:moveTo>
                  <a:lnTo>
                    <a:pt x="887" y="70"/>
                  </a:lnTo>
                  <a:lnTo>
                    <a:pt x="887" y="70"/>
                  </a:lnTo>
                  <a:lnTo>
                    <a:pt x="889" y="70"/>
                  </a:lnTo>
                  <a:lnTo>
                    <a:pt x="889" y="70"/>
                  </a:lnTo>
                  <a:lnTo>
                    <a:pt x="889" y="68"/>
                  </a:lnTo>
                  <a:lnTo>
                    <a:pt x="891" y="68"/>
                  </a:lnTo>
                  <a:lnTo>
                    <a:pt x="889" y="68"/>
                  </a:lnTo>
                  <a:lnTo>
                    <a:pt x="889" y="66"/>
                  </a:lnTo>
                  <a:lnTo>
                    <a:pt x="887" y="66"/>
                  </a:lnTo>
                  <a:lnTo>
                    <a:pt x="885" y="66"/>
                  </a:lnTo>
                  <a:lnTo>
                    <a:pt x="883" y="66"/>
                  </a:lnTo>
                  <a:lnTo>
                    <a:pt x="881" y="66"/>
                  </a:lnTo>
                  <a:lnTo>
                    <a:pt x="879" y="66"/>
                  </a:lnTo>
                  <a:lnTo>
                    <a:pt x="879" y="66"/>
                  </a:lnTo>
                  <a:lnTo>
                    <a:pt x="877" y="66"/>
                  </a:lnTo>
                  <a:lnTo>
                    <a:pt x="877" y="68"/>
                  </a:lnTo>
                  <a:lnTo>
                    <a:pt x="875" y="68"/>
                  </a:lnTo>
                  <a:lnTo>
                    <a:pt x="875" y="68"/>
                  </a:lnTo>
                  <a:lnTo>
                    <a:pt x="875" y="70"/>
                  </a:lnTo>
                  <a:lnTo>
                    <a:pt x="881" y="70"/>
                  </a:lnTo>
                  <a:lnTo>
                    <a:pt x="883" y="70"/>
                  </a:lnTo>
                  <a:close/>
                  <a:moveTo>
                    <a:pt x="881" y="40"/>
                  </a:moveTo>
                  <a:lnTo>
                    <a:pt x="871" y="40"/>
                  </a:lnTo>
                  <a:lnTo>
                    <a:pt x="867" y="40"/>
                  </a:lnTo>
                  <a:lnTo>
                    <a:pt x="867" y="42"/>
                  </a:lnTo>
                  <a:lnTo>
                    <a:pt x="863" y="42"/>
                  </a:lnTo>
                  <a:lnTo>
                    <a:pt x="865" y="42"/>
                  </a:lnTo>
                  <a:lnTo>
                    <a:pt x="867" y="44"/>
                  </a:lnTo>
                  <a:lnTo>
                    <a:pt x="867" y="44"/>
                  </a:lnTo>
                  <a:lnTo>
                    <a:pt x="869" y="44"/>
                  </a:lnTo>
                  <a:lnTo>
                    <a:pt x="871" y="44"/>
                  </a:lnTo>
                  <a:lnTo>
                    <a:pt x="877" y="42"/>
                  </a:lnTo>
                  <a:lnTo>
                    <a:pt x="877" y="42"/>
                  </a:lnTo>
                  <a:lnTo>
                    <a:pt x="879" y="42"/>
                  </a:lnTo>
                  <a:lnTo>
                    <a:pt x="881" y="42"/>
                  </a:lnTo>
                  <a:lnTo>
                    <a:pt x="881" y="42"/>
                  </a:lnTo>
                  <a:lnTo>
                    <a:pt x="879" y="44"/>
                  </a:lnTo>
                  <a:lnTo>
                    <a:pt x="879" y="44"/>
                  </a:lnTo>
                  <a:lnTo>
                    <a:pt x="879" y="44"/>
                  </a:lnTo>
                  <a:lnTo>
                    <a:pt x="879" y="44"/>
                  </a:lnTo>
                  <a:lnTo>
                    <a:pt x="879" y="44"/>
                  </a:lnTo>
                  <a:lnTo>
                    <a:pt x="885" y="44"/>
                  </a:lnTo>
                  <a:lnTo>
                    <a:pt x="887" y="44"/>
                  </a:lnTo>
                  <a:lnTo>
                    <a:pt x="891" y="42"/>
                  </a:lnTo>
                  <a:lnTo>
                    <a:pt x="893" y="42"/>
                  </a:lnTo>
                  <a:lnTo>
                    <a:pt x="895" y="42"/>
                  </a:lnTo>
                  <a:lnTo>
                    <a:pt x="897" y="42"/>
                  </a:lnTo>
                  <a:lnTo>
                    <a:pt x="897" y="42"/>
                  </a:lnTo>
                  <a:lnTo>
                    <a:pt x="903" y="44"/>
                  </a:lnTo>
                  <a:lnTo>
                    <a:pt x="907" y="42"/>
                  </a:lnTo>
                  <a:lnTo>
                    <a:pt x="907" y="44"/>
                  </a:lnTo>
                  <a:lnTo>
                    <a:pt x="901" y="44"/>
                  </a:lnTo>
                  <a:lnTo>
                    <a:pt x="893" y="44"/>
                  </a:lnTo>
                  <a:lnTo>
                    <a:pt x="891" y="46"/>
                  </a:lnTo>
                  <a:lnTo>
                    <a:pt x="889" y="46"/>
                  </a:lnTo>
                  <a:lnTo>
                    <a:pt x="885" y="46"/>
                  </a:lnTo>
                  <a:lnTo>
                    <a:pt x="883" y="46"/>
                  </a:lnTo>
                  <a:lnTo>
                    <a:pt x="875" y="48"/>
                  </a:lnTo>
                  <a:lnTo>
                    <a:pt x="873" y="48"/>
                  </a:lnTo>
                  <a:lnTo>
                    <a:pt x="871" y="48"/>
                  </a:lnTo>
                  <a:lnTo>
                    <a:pt x="871" y="48"/>
                  </a:lnTo>
                  <a:lnTo>
                    <a:pt x="871" y="48"/>
                  </a:lnTo>
                  <a:lnTo>
                    <a:pt x="873" y="50"/>
                  </a:lnTo>
                  <a:lnTo>
                    <a:pt x="877" y="50"/>
                  </a:lnTo>
                  <a:lnTo>
                    <a:pt x="879" y="50"/>
                  </a:lnTo>
                  <a:lnTo>
                    <a:pt x="877" y="50"/>
                  </a:lnTo>
                  <a:lnTo>
                    <a:pt x="875" y="50"/>
                  </a:lnTo>
                  <a:lnTo>
                    <a:pt x="873" y="50"/>
                  </a:lnTo>
                  <a:lnTo>
                    <a:pt x="873" y="50"/>
                  </a:lnTo>
                  <a:lnTo>
                    <a:pt x="873" y="52"/>
                  </a:lnTo>
                  <a:lnTo>
                    <a:pt x="873" y="52"/>
                  </a:lnTo>
                  <a:lnTo>
                    <a:pt x="875" y="52"/>
                  </a:lnTo>
                  <a:lnTo>
                    <a:pt x="875" y="52"/>
                  </a:lnTo>
                  <a:lnTo>
                    <a:pt x="877" y="52"/>
                  </a:lnTo>
                  <a:lnTo>
                    <a:pt x="879" y="52"/>
                  </a:lnTo>
                  <a:lnTo>
                    <a:pt x="887" y="54"/>
                  </a:lnTo>
                  <a:lnTo>
                    <a:pt x="887" y="54"/>
                  </a:lnTo>
                  <a:lnTo>
                    <a:pt x="883" y="54"/>
                  </a:lnTo>
                  <a:lnTo>
                    <a:pt x="877" y="54"/>
                  </a:lnTo>
                  <a:lnTo>
                    <a:pt x="875" y="54"/>
                  </a:lnTo>
                  <a:lnTo>
                    <a:pt x="875" y="54"/>
                  </a:lnTo>
                  <a:lnTo>
                    <a:pt x="877" y="56"/>
                  </a:lnTo>
                  <a:lnTo>
                    <a:pt x="879" y="56"/>
                  </a:lnTo>
                  <a:lnTo>
                    <a:pt x="881" y="58"/>
                  </a:lnTo>
                  <a:lnTo>
                    <a:pt x="885" y="58"/>
                  </a:lnTo>
                  <a:lnTo>
                    <a:pt x="891" y="58"/>
                  </a:lnTo>
                  <a:lnTo>
                    <a:pt x="893" y="58"/>
                  </a:lnTo>
                  <a:lnTo>
                    <a:pt x="895" y="58"/>
                  </a:lnTo>
                  <a:lnTo>
                    <a:pt x="897" y="58"/>
                  </a:lnTo>
                  <a:lnTo>
                    <a:pt x="897" y="58"/>
                  </a:lnTo>
                  <a:lnTo>
                    <a:pt x="897" y="58"/>
                  </a:lnTo>
                  <a:lnTo>
                    <a:pt x="897" y="58"/>
                  </a:lnTo>
                  <a:lnTo>
                    <a:pt x="895" y="56"/>
                  </a:lnTo>
                  <a:lnTo>
                    <a:pt x="895" y="56"/>
                  </a:lnTo>
                  <a:lnTo>
                    <a:pt x="897" y="56"/>
                  </a:lnTo>
                  <a:lnTo>
                    <a:pt x="899" y="56"/>
                  </a:lnTo>
                  <a:lnTo>
                    <a:pt x="901" y="56"/>
                  </a:lnTo>
                  <a:lnTo>
                    <a:pt x="901" y="56"/>
                  </a:lnTo>
                  <a:lnTo>
                    <a:pt x="901" y="58"/>
                  </a:lnTo>
                  <a:lnTo>
                    <a:pt x="903" y="58"/>
                  </a:lnTo>
                  <a:lnTo>
                    <a:pt x="903" y="58"/>
                  </a:lnTo>
                  <a:lnTo>
                    <a:pt x="903" y="58"/>
                  </a:lnTo>
                  <a:lnTo>
                    <a:pt x="905" y="58"/>
                  </a:lnTo>
                  <a:lnTo>
                    <a:pt x="905" y="58"/>
                  </a:lnTo>
                  <a:lnTo>
                    <a:pt x="905" y="58"/>
                  </a:lnTo>
                  <a:lnTo>
                    <a:pt x="905" y="56"/>
                  </a:lnTo>
                  <a:lnTo>
                    <a:pt x="905" y="56"/>
                  </a:lnTo>
                  <a:lnTo>
                    <a:pt x="905" y="54"/>
                  </a:lnTo>
                  <a:lnTo>
                    <a:pt x="905" y="54"/>
                  </a:lnTo>
                  <a:lnTo>
                    <a:pt x="907" y="52"/>
                  </a:lnTo>
                  <a:lnTo>
                    <a:pt x="907" y="52"/>
                  </a:lnTo>
                  <a:lnTo>
                    <a:pt x="907" y="54"/>
                  </a:lnTo>
                  <a:lnTo>
                    <a:pt x="907" y="54"/>
                  </a:lnTo>
                  <a:lnTo>
                    <a:pt x="909" y="56"/>
                  </a:lnTo>
                  <a:lnTo>
                    <a:pt x="909" y="58"/>
                  </a:lnTo>
                  <a:lnTo>
                    <a:pt x="911" y="58"/>
                  </a:lnTo>
                  <a:lnTo>
                    <a:pt x="911" y="58"/>
                  </a:lnTo>
                  <a:lnTo>
                    <a:pt x="913" y="58"/>
                  </a:lnTo>
                  <a:lnTo>
                    <a:pt x="913" y="58"/>
                  </a:lnTo>
                  <a:lnTo>
                    <a:pt x="917" y="56"/>
                  </a:lnTo>
                  <a:lnTo>
                    <a:pt x="917" y="56"/>
                  </a:lnTo>
                  <a:lnTo>
                    <a:pt x="919" y="54"/>
                  </a:lnTo>
                  <a:lnTo>
                    <a:pt x="919" y="54"/>
                  </a:lnTo>
                  <a:lnTo>
                    <a:pt x="919" y="52"/>
                  </a:lnTo>
                  <a:lnTo>
                    <a:pt x="919" y="52"/>
                  </a:lnTo>
                  <a:lnTo>
                    <a:pt x="921" y="52"/>
                  </a:lnTo>
                  <a:lnTo>
                    <a:pt x="923" y="54"/>
                  </a:lnTo>
                  <a:lnTo>
                    <a:pt x="923" y="54"/>
                  </a:lnTo>
                  <a:lnTo>
                    <a:pt x="925" y="54"/>
                  </a:lnTo>
                  <a:lnTo>
                    <a:pt x="927" y="54"/>
                  </a:lnTo>
                  <a:lnTo>
                    <a:pt x="927" y="54"/>
                  </a:lnTo>
                  <a:lnTo>
                    <a:pt x="927" y="52"/>
                  </a:lnTo>
                  <a:lnTo>
                    <a:pt x="927" y="52"/>
                  </a:lnTo>
                  <a:lnTo>
                    <a:pt x="927" y="52"/>
                  </a:lnTo>
                  <a:lnTo>
                    <a:pt x="925" y="52"/>
                  </a:lnTo>
                  <a:lnTo>
                    <a:pt x="925" y="52"/>
                  </a:lnTo>
                  <a:lnTo>
                    <a:pt x="927" y="52"/>
                  </a:lnTo>
                  <a:lnTo>
                    <a:pt x="927" y="50"/>
                  </a:lnTo>
                  <a:lnTo>
                    <a:pt x="929" y="50"/>
                  </a:lnTo>
                  <a:lnTo>
                    <a:pt x="931" y="48"/>
                  </a:lnTo>
                  <a:lnTo>
                    <a:pt x="933" y="48"/>
                  </a:lnTo>
                  <a:lnTo>
                    <a:pt x="933" y="48"/>
                  </a:lnTo>
                  <a:lnTo>
                    <a:pt x="935" y="48"/>
                  </a:lnTo>
                  <a:lnTo>
                    <a:pt x="937" y="48"/>
                  </a:lnTo>
                  <a:lnTo>
                    <a:pt x="935" y="48"/>
                  </a:lnTo>
                  <a:lnTo>
                    <a:pt x="933" y="48"/>
                  </a:lnTo>
                  <a:lnTo>
                    <a:pt x="933" y="48"/>
                  </a:lnTo>
                  <a:lnTo>
                    <a:pt x="933" y="50"/>
                  </a:lnTo>
                  <a:lnTo>
                    <a:pt x="931" y="50"/>
                  </a:lnTo>
                  <a:lnTo>
                    <a:pt x="931" y="50"/>
                  </a:lnTo>
                  <a:lnTo>
                    <a:pt x="931" y="52"/>
                  </a:lnTo>
                  <a:lnTo>
                    <a:pt x="933" y="52"/>
                  </a:lnTo>
                  <a:lnTo>
                    <a:pt x="935" y="52"/>
                  </a:lnTo>
                  <a:lnTo>
                    <a:pt x="939" y="50"/>
                  </a:lnTo>
                  <a:lnTo>
                    <a:pt x="941" y="50"/>
                  </a:lnTo>
                  <a:lnTo>
                    <a:pt x="941" y="48"/>
                  </a:lnTo>
                  <a:lnTo>
                    <a:pt x="943" y="48"/>
                  </a:lnTo>
                  <a:lnTo>
                    <a:pt x="945" y="48"/>
                  </a:lnTo>
                  <a:lnTo>
                    <a:pt x="945" y="48"/>
                  </a:lnTo>
                  <a:lnTo>
                    <a:pt x="947" y="48"/>
                  </a:lnTo>
                  <a:lnTo>
                    <a:pt x="949" y="48"/>
                  </a:lnTo>
                  <a:lnTo>
                    <a:pt x="955" y="46"/>
                  </a:lnTo>
                  <a:lnTo>
                    <a:pt x="963" y="46"/>
                  </a:lnTo>
                  <a:lnTo>
                    <a:pt x="965" y="44"/>
                  </a:lnTo>
                  <a:lnTo>
                    <a:pt x="967" y="44"/>
                  </a:lnTo>
                  <a:lnTo>
                    <a:pt x="969" y="44"/>
                  </a:lnTo>
                  <a:lnTo>
                    <a:pt x="967" y="42"/>
                  </a:lnTo>
                  <a:lnTo>
                    <a:pt x="967" y="42"/>
                  </a:lnTo>
                  <a:lnTo>
                    <a:pt x="967" y="40"/>
                  </a:lnTo>
                  <a:lnTo>
                    <a:pt x="967" y="40"/>
                  </a:lnTo>
                  <a:lnTo>
                    <a:pt x="965" y="40"/>
                  </a:lnTo>
                  <a:lnTo>
                    <a:pt x="965" y="40"/>
                  </a:lnTo>
                  <a:lnTo>
                    <a:pt x="961" y="42"/>
                  </a:lnTo>
                  <a:lnTo>
                    <a:pt x="961" y="42"/>
                  </a:lnTo>
                  <a:lnTo>
                    <a:pt x="961" y="40"/>
                  </a:lnTo>
                  <a:lnTo>
                    <a:pt x="961" y="40"/>
                  </a:lnTo>
                  <a:lnTo>
                    <a:pt x="961" y="40"/>
                  </a:lnTo>
                  <a:lnTo>
                    <a:pt x="961" y="40"/>
                  </a:lnTo>
                  <a:lnTo>
                    <a:pt x="957" y="40"/>
                  </a:lnTo>
                  <a:lnTo>
                    <a:pt x="955" y="40"/>
                  </a:lnTo>
                  <a:lnTo>
                    <a:pt x="953" y="40"/>
                  </a:lnTo>
                  <a:lnTo>
                    <a:pt x="951" y="40"/>
                  </a:lnTo>
                  <a:lnTo>
                    <a:pt x="951" y="40"/>
                  </a:lnTo>
                  <a:lnTo>
                    <a:pt x="951" y="40"/>
                  </a:lnTo>
                  <a:lnTo>
                    <a:pt x="953" y="40"/>
                  </a:lnTo>
                  <a:lnTo>
                    <a:pt x="957" y="38"/>
                  </a:lnTo>
                  <a:lnTo>
                    <a:pt x="959" y="36"/>
                  </a:lnTo>
                  <a:lnTo>
                    <a:pt x="959" y="36"/>
                  </a:lnTo>
                  <a:lnTo>
                    <a:pt x="959" y="34"/>
                  </a:lnTo>
                  <a:lnTo>
                    <a:pt x="957" y="34"/>
                  </a:lnTo>
                  <a:lnTo>
                    <a:pt x="955" y="34"/>
                  </a:lnTo>
                  <a:lnTo>
                    <a:pt x="953" y="34"/>
                  </a:lnTo>
                  <a:lnTo>
                    <a:pt x="953" y="34"/>
                  </a:lnTo>
                  <a:lnTo>
                    <a:pt x="953" y="34"/>
                  </a:lnTo>
                  <a:lnTo>
                    <a:pt x="957" y="34"/>
                  </a:lnTo>
                  <a:lnTo>
                    <a:pt x="957" y="32"/>
                  </a:lnTo>
                  <a:lnTo>
                    <a:pt x="959" y="32"/>
                  </a:lnTo>
                  <a:lnTo>
                    <a:pt x="959" y="32"/>
                  </a:lnTo>
                  <a:lnTo>
                    <a:pt x="959" y="30"/>
                  </a:lnTo>
                  <a:lnTo>
                    <a:pt x="957" y="30"/>
                  </a:lnTo>
                  <a:lnTo>
                    <a:pt x="955" y="30"/>
                  </a:lnTo>
                  <a:lnTo>
                    <a:pt x="953" y="30"/>
                  </a:lnTo>
                  <a:lnTo>
                    <a:pt x="951" y="30"/>
                  </a:lnTo>
                  <a:lnTo>
                    <a:pt x="949" y="30"/>
                  </a:lnTo>
                  <a:lnTo>
                    <a:pt x="949" y="32"/>
                  </a:lnTo>
                  <a:lnTo>
                    <a:pt x="949" y="32"/>
                  </a:lnTo>
                  <a:lnTo>
                    <a:pt x="949" y="32"/>
                  </a:lnTo>
                  <a:lnTo>
                    <a:pt x="949" y="32"/>
                  </a:lnTo>
                  <a:lnTo>
                    <a:pt x="951" y="34"/>
                  </a:lnTo>
                  <a:lnTo>
                    <a:pt x="951" y="34"/>
                  </a:lnTo>
                  <a:lnTo>
                    <a:pt x="949" y="34"/>
                  </a:lnTo>
                  <a:lnTo>
                    <a:pt x="949" y="34"/>
                  </a:lnTo>
                  <a:lnTo>
                    <a:pt x="947" y="34"/>
                  </a:lnTo>
                  <a:lnTo>
                    <a:pt x="945" y="34"/>
                  </a:lnTo>
                  <a:lnTo>
                    <a:pt x="943" y="32"/>
                  </a:lnTo>
                  <a:lnTo>
                    <a:pt x="943" y="32"/>
                  </a:lnTo>
                  <a:lnTo>
                    <a:pt x="943" y="32"/>
                  </a:lnTo>
                  <a:lnTo>
                    <a:pt x="945" y="30"/>
                  </a:lnTo>
                  <a:lnTo>
                    <a:pt x="945" y="30"/>
                  </a:lnTo>
                  <a:lnTo>
                    <a:pt x="945" y="30"/>
                  </a:lnTo>
                  <a:lnTo>
                    <a:pt x="945" y="30"/>
                  </a:lnTo>
                  <a:lnTo>
                    <a:pt x="947" y="30"/>
                  </a:lnTo>
                  <a:lnTo>
                    <a:pt x="947" y="30"/>
                  </a:lnTo>
                  <a:lnTo>
                    <a:pt x="947" y="30"/>
                  </a:lnTo>
                  <a:lnTo>
                    <a:pt x="947" y="30"/>
                  </a:lnTo>
                  <a:lnTo>
                    <a:pt x="945" y="28"/>
                  </a:lnTo>
                  <a:lnTo>
                    <a:pt x="943" y="28"/>
                  </a:lnTo>
                  <a:lnTo>
                    <a:pt x="943" y="28"/>
                  </a:lnTo>
                  <a:lnTo>
                    <a:pt x="941" y="30"/>
                  </a:lnTo>
                  <a:lnTo>
                    <a:pt x="939" y="30"/>
                  </a:lnTo>
                  <a:lnTo>
                    <a:pt x="937" y="28"/>
                  </a:lnTo>
                  <a:lnTo>
                    <a:pt x="935" y="28"/>
                  </a:lnTo>
                  <a:lnTo>
                    <a:pt x="933" y="28"/>
                  </a:lnTo>
                  <a:lnTo>
                    <a:pt x="935" y="28"/>
                  </a:lnTo>
                  <a:lnTo>
                    <a:pt x="935" y="28"/>
                  </a:lnTo>
                  <a:lnTo>
                    <a:pt x="935" y="28"/>
                  </a:lnTo>
                  <a:lnTo>
                    <a:pt x="933" y="26"/>
                  </a:lnTo>
                  <a:lnTo>
                    <a:pt x="933" y="26"/>
                  </a:lnTo>
                  <a:lnTo>
                    <a:pt x="931" y="22"/>
                  </a:lnTo>
                  <a:lnTo>
                    <a:pt x="931" y="22"/>
                  </a:lnTo>
                  <a:lnTo>
                    <a:pt x="931" y="22"/>
                  </a:lnTo>
                  <a:lnTo>
                    <a:pt x="929" y="20"/>
                  </a:lnTo>
                  <a:lnTo>
                    <a:pt x="929" y="20"/>
                  </a:lnTo>
                  <a:lnTo>
                    <a:pt x="923" y="20"/>
                  </a:lnTo>
                  <a:lnTo>
                    <a:pt x="921" y="20"/>
                  </a:lnTo>
                  <a:lnTo>
                    <a:pt x="917" y="20"/>
                  </a:lnTo>
                  <a:lnTo>
                    <a:pt x="913" y="20"/>
                  </a:lnTo>
                  <a:lnTo>
                    <a:pt x="913" y="20"/>
                  </a:lnTo>
                  <a:lnTo>
                    <a:pt x="911" y="20"/>
                  </a:lnTo>
                  <a:lnTo>
                    <a:pt x="911" y="20"/>
                  </a:lnTo>
                  <a:lnTo>
                    <a:pt x="911" y="20"/>
                  </a:lnTo>
                  <a:lnTo>
                    <a:pt x="911" y="20"/>
                  </a:lnTo>
                  <a:lnTo>
                    <a:pt x="911" y="20"/>
                  </a:lnTo>
                  <a:lnTo>
                    <a:pt x="911" y="20"/>
                  </a:lnTo>
                  <a:lnTo>
                    <a:pt x="913" y="22"/>
                  </a:lnTo>
                  <a:lnTo>
                    <a:pt x="917" y="22"/>
                  </a:lnTo>
                  <a:lnTo>
                    <a:pt x="919" y="22"/>
                  </a:lnTo>
                  <a:lnTo>
                    <a:pt x="919" y="22"/>
                  </a:lnTo>
                  <a:lnTo>
                    <a:pt x="917" y="22"/>
                  </a:lnTo>
                  <a:lnTo>
                    <a:pt x="917" y="22"/>
                  </a:lnTo>
                  <a:lnTo>
                    <a:pt x="915" y="22"/>
                  </a:lnTo>
                  <a:lnTo>
                    <a:pt x="915" y="22"/>
                  </a:lnTo>
                  <a:lnTo>
                    <a:pt x="911" y="22"/>
                  </a:lnTo>
                  <a:lnTo>
                    <a:pt x="907" y="22"/>
                  </a:lnTo>
                  <a:lnTo>
                    <a:pt x="903" y="24"/>
                  </a:lnTo>
                  <a:lnTo>
                    <a:pt x="899" y="22"/>
                  </a:lnTo>
                  <a:lnTo>
                    <a:pt x="897" y="24"/>
                  </a:lnTo>
                  <a:lnTo>
                    <a:pt x="891" y="26"/>
                  </a:lnTo>
                  <a:lnTo>
                    <a:pt x="891" y="26"/>
                  </a:lnTo>
                  <a:lnTo>
                    <a:pt x="893" y="26"/>
                  </a:lnTo>
                  <a:lnTo>
                    <a:pt x="897" y="26"/>
                  </a:lnTo>
                  <a:lnTo>
                    <a:pt x="897" y="28"/>
                  </a:lnTo>
                  <a:lnTo>
                    <a:pt x="899" y="28"/>
                  </a:lnTo>
                  <a:lnTo>
                    <a:pt x="901" y="28"/>
                  </a:lnTo>
                  <a:lnTo>
                    <a:pt x="901" y="28"/>
                  </a:lnTo>
                  <a:lnTo>
                    <a:pt x="897" y="28"/>
                  </a:lnTo>
                  <a:lnTo>
                    <a:pt x="893" y="28"/>
                  </a:lnTo>
                  <a:lnTo>
                    <a:pt x="893" y="28"/>
                  </a:lnTo>
                  <a:lnTo>
                    <a:pt x="893" y="28"/>
                  </a:lnTo>
                  <a:lnTo>
                    <a:pt x="891" y="28"/>
                  </a:lnTo>
                  <a:lnTo>
                    <a:pt x="889" y="28"/>
                  </a:lnTo>
                  <a:lnTo>
                    <a:pt x="887" y="26"/>
                  </a:lnTo>
                  <a:lnTo>
                    <a:pt x="885" y="26"/>
                  </a:lnTo>
                  <a:lnTo>
                    <a:pt x="883" y="28"/>
                  </a:lnTo>
                  <a:lnTo>
                    <a:pt x="879" y="28"/>
                  </a:lnTo>
                  <a:lnTo>
                    <a:pt x="881" y="30"/>
                  </a:lnTo>
                  <a:lnTo>
                    <a:pt x="883" y="30"/>
                  </a:lnTo>
                  <a:lnTo>
                    <a:pt x="883" y="30"/>
                  </a:lnTo>
                  <a:lnTo>
                    <a:pt x="881" y="30"/>
                  </a:lnTo>
                  <a:lnTo>
                    <a:pt x="879" y="30"/>
                  </a:lnTo>
                  <a:lnTo>
                    <a:pt x="877" y="30"/>
                  </a:lnTo>
                  <a:lnTo>
                    <a:pt x="875" y="32"/>
                  </a:lnTo>
                  <a:lnTo>
                    <a:pt x="873" y="32"/>
                  </a:lnTo>
                  <a:lnTo>
                    <a:pt x="873" y="32"/>
                  </a:lnTo>
                  <a:lnTo>
                    <a:pt x="873" y="32"/>
                  </a:lnTo>
                  <a:lnTo>
                    <a:pt x="873" y="32"/>
                  </a:lnTo>
                  <a:lnTo>
                    <a:pt x="873" y="32"/>
                  </a:lnTo>
                  <a:lnTo>
                    <a:pt x="875" y="32"/>
                  </a:lnTo>
                  <a:lnTo>
                    <a:pt x="877" y="32"/>
                  </a:lnTo>
                  <a:lnTo>
                    <a:pt x="879" y="32"/>
                  </a:lnTo>
                  <a:lnTo>
                    <a:pt x="879" y="34"/>
                  </a:lnTo>
                  <a:lnTo>
                    <a:pt x="881" y="34"/>
                  </a:lnTo>
                  <a:lnTo>
                    <a:pt x="889" y="32"/>
                  </a:lnTo>
                  <a:lnTo>
                    <a:pt x="891" y="32"/>
                  </a:lnTo>
                  <a:lnTo>
                    <a:pt x="891" y="34"/>
                  </a:lnTo>
                  <a:lnTo>
                    <a:pt x="887" y="34"/>
                  </a:lnTo>
                  <a:lnTo>
                    <a:pt x="887" y="34"/>
                  </a:lnTo>
                  <a:lnTo>
                    <a:pt x="887" y="34"/>
                  </a:lnTo>
                  <a:lnTo>
                    <a:pt x="887" y="34"/>
                  </a:lnTo>
                  <a:lnTo>
                    <a:pt x="887" y="34"/>
                  </a:lnTo>
                  <a:lnTo>
                    <a:pt x="885" y="34"/>
                  </a:lnTo>
                  <a:lnTo>
                    <a:pt x="879" y="34"/>
                  </a:lnTo>
                  <a:lnTo>
                    <a:pt x="875" y="34"/>
                  </a:lnTo>
                  <a:lnTo>
                    <a:pt x="867" y="34"/>
                  </a:lnTo>
                  <a:lnTo>
                    <a:pt x="865" y="34"/>
                  </a:lnTo>
                  <a:lnTo>
                    <a:pt x="865" y="36"/>
                  </a:lnTo>
                  <a:lnTo>
                    <a:pt x="865" y="36"/>
                  </a:lnTo>
                  <a:lnTo>
                    <a:pt x="865" y="38"/>
                  </a:lnTo>
                  <a:lnTo>
                    <a:pt x="867" y="38"/>
                  </a:lnTo>
                  <a:lnTo>
                    <a:pt x="867" y="40"/>
                  </a:lnTo>
                  <a:lnTo>
                    <a:pt x="869" y="40"/>
                  </a:lnTo>
                  <a:lnTo>
                    <a:pt x="869" y="40"/>
                  </a:lnTo>
                  <a:lnTo>
                    <a:pt x="873" y="40"/>
                  </a:lnTo>
                  <a:lnTo>
                    <a:pt x="875" y="40"/>
                  </a:lnTo>
                  <a:lnTo>
                    <a:pt x="881" y="38"/>
                  </a:lnTo>
                  <a:lnTo>
                    <a:pt x="883" y="38"/>
                  </a:lnTo>
                  <a:lnTo>
                    <a:pt x="881" y="40"/>
                  </a:lnTo>
                  <a:lnTo>
                    <a:pt x="881" y="40"/>
                  </a:lnTo>
                  <a:close/>
                  <a:moveTo>
                    <a:pt x="875" y="80"/>
                  </a:moveTo>
                  <a:lnTo>
                    <a:pt x="875" y="78"/>
                  </a:lnTo>
                  <a:lnTo>
                    <a:pt x="877" y="78"/>
                  </a:lnTo>
                  <a:lnTo>
                    <a:pt x="879" y="78"/>
                  </a:lnTo>
                  <a:lnTo>
                    <a:pt x="879" y="78"/>
                  </a:lnTo>
                  <a:lnTo>
                    <a:pt x="879" y="78"/>
                  </a:lnTo>
                  <a:lnTo>
                    <a:pt x="879" y="76"/>
                  </a:lnTo>
                  <a:lnTo>
                    <a:pt x="879" y="76"/>
                  </a:lnTo>
                  <a:lnTo>
                    <a:pt x="877" y="76"/>
                  </a:lnTo>
                  <a:lnTo>
                    <a:pt x="875" y="76"/>
                  </a:lnTo>
                  <a:lnTo>
                    <a:pt x="873" y="76"/>
                  </a:lnTo>
                  <a:lnTo>
                    <a:pt x="871" y="76"/>
                  </a:lnTo>
                  <a:lnTo>
                    <a:pt x="871" y="78"/>
                  </a:lnTo>
                  <a:lnTo>
                    <a:pt x="869" y="78"/>
                  </a:lnTo>
                  <a:lnTo>
                    <a:pt x="869" y="78"/>
                  </a:lnTo>
                  <a:lnTo>
                    <a:pt x="871" y="80"/>
                  </a:lnTo>
                  <a:lnTo>
                    <a:pt x="871" y="80"/>
                  </a:lnTo>
                  <a:lnTo>
                    <a:pt x="871" y="80"/>
                  </a:lnTo>
                  <a:lnTo>
                    <a:pt x="871" y="80"/>
                  </a:lnTo>
                  <a:lnTo>
                    <a:pt x="873" y="80"/>
                  </a:lnTo>
                  <a:lnTo>
                    <a:pt x="875" y="80"/>
                  </a:lnTo>
                  <a:lnTo>
                    <a:pt x="875" y="80"/>
                  </a:lnTo>
                  <a:lnTo>
                    <a:pt x="875" y="80"/>
                  </a:lnTo>
                  <a:lnTo>
                    <a:pt x="875" y="80"/>
                  </a:lnTo>
                  <a:lnTo>
                    <a:pt x="875" y="80"/>
                  </a:lnTo>
                  <a:lnTo>
                    <a:pt x="875" y="80"/>
                  </a:lnTo>
                  <a:close/>
                  <a:moveTo>
                    <a:pt x="64" y="519"/>
                  </a:moveTo>
                  <a:lnTo>
                    <a:pt x="62" y="519"/>
                  </a:lnTo>
                  <a:lnTo>
                    <a:pt x="62" y="521"/>
                  </a:lnTo>
                  <a:lnTo>
                    <a:pt x="62" y="521"/>
                  </a:lnTo>
                  <a:lnTo>
                    <a:pt x="62" y="521"/>
                  </a:lnTo>
                  <a:lnTo>
                    <a:pt x="62" y="521"/>
                  </a:lnTo>
                  <a:lnTo>
                    <a:pt x="64" y="521"/>
                  </a:lnTo>
                  <a:lnTo>
                    <a:pt x="64" y="521"/>
                  </a:lnTo>
                  <a:lnTo>
                    <a:pt x="64" y="519"/>
                  </a:lnTo>
                  <a:lnTo>
                    <a:pt x="64" y="519"/>
                  </a:lnTo>
                  <a:lnTo>
                    <a:pt x="64" y="519"/>
                  </a:lnTo>
                  <a:close/>
                  <a:moveTo>
                    <a:pt x="823" y="62"/>
                  </a:moveTo>
                  <a:lnTo>
                    <a:pt x="825" y="62"/>
                  </a:lnTo>
                  <a:lnTo>
                    <a:pt x="823" y="62"/>
                  </a:lnTo>
                  <a:lnTo>
                    <a:pt x="823" y="62"/>
                  </a:lnTo>
                  <a:lnTo>
                    <a:pt x="823" y="62"/>
                  </a:lnTo>
                  <a:lnTo>
                    <a:pt x="823" y="64"/>
                  </a:lnTo>
                  <a:lnTo>
                    <a:pt x="825" y="62"/>
                  </a:lnTo>
                  <a:lnTo>
                    <a:pt x="827" y="62"/>
                  </a:lnTo>
                  <a:lnTo>
                    <a:pt x="829" y="62"/>
                  </a:lnTo>
                  <a:lnTo>
                    <a:pt x="833" y="62"/>
                  </a:lnTo>
                  <a:lnTo>
                    <a:pt x="839" y="62"/>
                  </a:lnTo>
                  <a:lnTo>
                    <a:pt x="841" y="60"/>
                  </a:lnTo>
                  <a:lnTo>
                    <a:pt x="841" y="60"/>
                  </a:lnTo>
                  <a:lnTo>
                    <a:pt x="843" y="60"/>
                  </a:lnTo>
                  <a:lnTo>
                    <a:pt x="845" y="60"/>
                  </a:lnTo>
                  <a:lnTo>
                    <a:pt x="849" y="60"/>
                  </a:lnTo>
                  <a:lnTo>
                    <a:pt x="849" y="60"/>
                  </a:lnTo>
                  <a:lnTo>
                    <a:pt x="849" y="58"/>
                  </a:lnTo>
                  <a:lnTo>
                    <a:pt x="849" y="58"/>
                  </a:lnTo>
                  <a:lnTo>
                    <a:pt x="847" y="58"/>
                  </a:lnTo>
                  <a:lnTo>
                    <a:pt x="849" y="58"/>
                  </a:lnTo>
                  <a:lnTo>
                    <a:pt x="851" y="56"/>
                  </a:lnTo>
                  <a:lnTo>
                    <a:pt x="853" y="56"/>
                  </a:lnTo>
                  <a:lnTo>
                    <a:pt x="853" y="56"/>
                  </a:lnTo>
                  <a:lnTo>
                    <a:pt x="853" y="56"/>
                  </a:lnTo>
                  <a:lnTo>
                    <a:pt x="853" y="54"/>
                  </a:lnTo>
                  <a:lnTo>
                    <a:pt x="851" y="54"/>
                  </a:lnTo>
                  <a:lnTo>
                    <a:pt x="849" y="54"/>
                  </a:lnTo>
                  <a:lnTo>
                    <a:pt x="845" y="54"/>
                  </a:lnTo>
                  <a:lnTo>
                    <a:pt x="843" y="54"/>
                  </a:lnTo>
                  <a:lnTo>
                    <a:pt x="843" y="54"/>
                  </a:lnTo>
                  <a:lnTo>
                    <a:pt x="843" y="54"/>
                  </a:lnTo>
                  <a:lnTo>
                    <a:pt x="843" y="52"/>
                  </a:lnTo>
                  <a:lnTo>
                    <a:pt x="843" y="52"/>
                  </a:lnTo>
                  <a:lnTo>
                    <a:pt x="843" y="52"/>
                  </a:lnTo>
                  <a:lnTo>
                    <a:pt x="839" y="52"/>
                  </a:lnTo>
                  <a:lnTo>
                    <a:pt x="837" y="50"/>
                  </a:lnTo>
                  <a:lnTo>
                    <a:pt x="837" y="50"/>
                  </a:lnTo>
                  <a:lnTo>
                    <a:pt x="835" y="50"/>
                  </a:lnTo>
                  <a:lnTo>
                    <a:pt x="829" y="50"/>
                  </a:lnTo>
                  <a:lnTo>
                    <a:pt x="829" y="50"/>
                  </a:lnTo>
                  <a:lnTo>
                    <a:pt x="827" y="50"/>
                  </a:lnTo>
                  <a:lnTo>
                    <a:pt x="825" y="50"/>
                  </a:lnTo>
                  <a:lnTo>
                    <a:pt x="825" y="52"/>
                  </a:lnTo>
                  <a:lnTo>
                    <a:pt x="825" y="52"/>
                  </a:lnTo>
                  <a:lnTo>
                    <a:pt x="825" y="54"/>
                  </a:lnTo>
                  <a:lnTo>
                    <a:pt x="821" y="54"/>
                  </a:lnTo>
                  <a:lnTo>
                    <a:pt x="821" y="54"/>
                  </a:lnTo>
                  <a:lnTo>
                    <a:pt x="821" y="54"/>
                  </a:lnTo>
                  <a:lnTo>
                    <a:pt x="821" y="54"/>
                  </a:lnTo>
                  <a:lnTo>
                    <a:pt x="821" y="54"/>
                  </a:lnTo>
                  <a:lnTo>
                    <a:pt x="821" y="56"/>
                  </a:lnTo>
                  <a:lnTo>
                    <a:pt x="823" y="56"/>
                  </a:lnTo>
                  <a:lnTo>
                    <a:pt x="821" y="56"/>
                  </a:lnTo>
                  <a:lnTo>
                    <a:pt x="823" y="58"/>
                  </a:lnTo>
                  <a:lnTo>
                    <a:pt x="821" y="58"/>
                  </a:lnTo>
                  <a:lnTo>
                    <a:pt x="827" y="58"/>
                  </a:lnTo>
                  <a:lnTo>
                    <a:pt x="829" y="58"/>
                  </a:lnTo>
                  <a:lnTo>
                    <a:pt x="829" y="58"/>
                  </a:lnTo>
                  <a:lnTo>
                    <a:pt x="829" y="58"/>
                  </a:lnTo>
                  <a:lnTo>
                    <a:pt x="827" y="58"/>
                  </a:lnTo>
                  <a:lnTo>
                    <a:pt x="825" y="60"/>
                  </a:lnTo>
                  <a:lnTo>
                    <a:pt x="821" y="60"/>
                  </a:lnTo>
                  <a:lnTo>
                    <a:pt x="821" y="60"/>
                  </a:lnTo>
                  <a:lnTo>
                    <a:pt x="821" y="60"/>
                  </a:lnTo>
                  <a:lnTo>
                    <a:pt x="821" y="60"/>
                  </a:lnTo>
                  <a:lnTo>
                    <a:pt x="823" y="62"/>
                  </a:lnTo>
                  <a:close/>
                  <a:moveTo>
                    <a:pt x="831" y="36"/>
                  </a:moveTo>
                  <a:lnTo>
                    <a:pt x="835" y="36"/>
                  </a:lnTo>
                  <a:lnTo>
                    <a:pt x="835" y="38"/>
                  </a:lnTo>
                  <a:lnTo>
                    <a:pt x="835" y="38"/>
                  </a:lnTo>
                  <a:lnTo>
                    <a:pt x="835" y="38"/>
                  </a:lnTo>
                  <a:lnTo>
                    <a:pt x="835" y="38"/>
                  </a:lnTo>
                  <a:lnTo>
                    <a:pt x="837" y="38"/>
                  </a:lnTo>
                  <a:lnTo>
                    <a:pt x="839" y="38"/>
                  </a:lnTo>
                  <a:lnTo>
                    <a:pt x="839" y="38"/>
                  </a:lnTo>
                  <a:lnTo>
                    <a:pt x="841" y="38"/>
                  </a:lnTo>
                  <a:lnTo>
                    <a:pt x="841" y="38"/>
                  </a:lnTo>
                  <a:lnTo>
                    <a:pt x="843" y="36"/>
                  </a:lnTo>
                  <a:lnTo>
                    <a:pt x="845" y="34"/>
                  </a:lnTo>
                  <a:lnTo>
                    <a:pt x="845" y="34"/>
                  </a:lnTo>
                  <a:lnTo>
                    <a:pt x="843" y="34"/>
                  </a:lnTo>
                  <a:lnTo>
                    <a:pt x="843" y="34"/>
                  </a:lnTo>
                  <a:lnTo>
                    <a:pt x="841" y="34"/>
                  </a:lnTo>
                  <a:lnTo>
                    <a:pt x="837" y="34"/>
                  </a:lnTo>
                  <a:lnTo>
                    <a:pt x="837" y="34"/>
                  </a:lnTo>
                  <a:lnTo>
                    <a:pt x="833" y="34"/>
                  </a:lnTo>
                  <a:lnTo>
                    <a:pt x="833" y="34"/>
                  </a:lnTo>
                  <a:lnTo>
                    <a:pt x="831" y="34"/>
                  </a:lnTo>
                  <a:lnTo>
                    <a:pt x="831" y="36"/>
                  </a:lnTo>
                  <a:lnTo>
                    <a:pt x="829" y="36"/>
                  </a:lnTo>
                  <a:lnTo>
                    <a:pt x="829" y="36"/>
                  </a:lnTo>
                  <a:lnTo>
                    <a:pt x="831" y="36"/>
                  </a:lnTo>
                  <a:lnTo>
                    <a:pt x="831" y="36"/>
                  </a:lnTo>
                  <a:close/>
                  <a:moveTo>
                    <a:pt x="769" y="64"/>
                  </a:moveTo>
                  <a:lnTo>
                    <a:pt x="771" y="64"/>
                  </a:lnTo>
                  <a:lnTo>
                    <a:pt x="773" y="64"/>
                  </a:lnTo>
                  <a:lnTo>
                    <a:pt x="775" y="64"/>
                  </a:lnTo>
                  <a:lnTo>
                    <a:pt x="777" y="64"/>
                  </a:lnTo>
                  <a:lnTo>
                    <a:pt x="781" y="64"/>
                  </a:lnTo>
                  <a:lnTo>
                    <a:pt x="781" y="64"/>
                  </a:lnTo>
                  <a:lnTo>
                    <a:pt x="781" y="64"/>
                  </a:lnTo>
                  <a:lnTo>
                    <a:pt x="781" y="62"/>
                  </a:lnTo>
                  <a:lnTo>
                    <a:pt x="781" y="62"/>
                  </a:lnTo>
                  <a:lnTo>
                    <a:pt x="779" y="62"/>
                  </a:lnTo>
                  <a:lnTo>
                    <a:pt x="777" y="62"/>
                  </a:lnTo>
                  <a:lnTo>
                    <a:pt x="775" y="62"/>
                  </a:lnTo>
                  <a:lnTo>
                    <a:pt x="771" y="62"/>
                  </a:lnTo>
                  <a:lnTo>
                    <a:pt x="769" y="62"/>
                  </a:lnTo>
                  <a:lnTo>
                    <a:pt x="769" y="62"/>
                  </a:lnTo>
                  <a:lnTo>
                    <a:pt x="767" y="62"/>
                  </a:lnTo>
                  <a:lnTo>
                    <a:pt x="767" y="64"/>
                  </a:lnTo>
                  <a:lnTo>
                    <a:pt x="767" y="64"/>
                  </a:lnTo>
                  <a:lnTo>
                    <a:pt x="769" y="64"/>
                  </a:lnTo>
                  <a:close/>
                  <a:moveTo>
                    <a:pt x="663" y="192"/>
                  </a:moveTo>
                  <a:lnTo>
                    <a:pt x="663" y="192"/>
                  </a:lnTo>
                  <a:lnTo>
                    <a:pt x="663" y="192"/>
                  </a:lnTo>
                  <a:lnTo>
                    <a:pt x="667" y="194"/>
                  </a:lnTo>
                  <a:lnTo>
                    <a:pt x="669" y="194"/>
                  </a:lnTo>
                  <a:lnTo>
                    <a:pt x="669" y="196"/>
                  </a:lnTo>
                  <a:lnTo>
                    <a:pt x="671" y="196"/>
                  </a:lnTo>
                  <a:lnTo>
                    <a:pt x="675" y="196"/>
                  </a:lnTo>
                  <a:lnTo>
                    <a:pt x="679" y="196"/>
                  </a:lnTo>
                  <a:lnTo>
                    <a:pt x="681" y="196"/>
                  </a:lnTo>
                  <a:lnTo>
                    <a:pt x="683" y="196"/>
                  </a:lnTo>
                  <a:lnTo>
                    <a:pt x="687" y="194"/>
                  </a:lnTo>
                  <a:lnTo>
                    <a:pt x="689" y="194"/>
                  </a:lnTo>
                  <a:lnTo>
                    <a:pt x="691" y="194"/>
                  </a:lnTo>
                  <a:lnTo>
                    <a:pt x="693" y="192"/>
                  </a:lnTo>
                  <a:lnTo>
                    <a:pt x="693" y="192"/>
                  </a:lnTo>
                  <a:lnTo>
                    <a:pt x="695" y="192"/>
                  </a:lnTo>
                  <a:lnTo>
                    <a:pt x="697" y="192"/>
                  </a:lnTo>
                  <a:lnTo>
                    <a:pt x="699" y="192"/>
                  </a:lnTo>
                  <a:lnTo>
                    <a:pt x="699" y="190"/>
                  </a:lnTo>
                  <a:lnTo>
                    <a:pt x="699" y="190"/>
                  </a:lnTo>
                  <a:lnTo>
                    <a:pt x="699" y="190"/>
                  </a:lnTo>
                  <a:lnTo>
                    <a:pt x="697" y="190"/>
                  </a:lnTo>
                  <a:lnTo>
                    <a:pt x="695" y="190"/>
                  </a:lnTo>
                  <a:lnTo>
                    <a:pt x="695" y="190"/>
                  </a:lnTo>
                  <a:lnTo>
                    <a:pt x="695" y="190"/>
                  </a:lnTo>
                  <a:lnTo>
                    <a:pt x="693" y="188"/>
                  </a:lnTo>
                  <a:lnTo>
                    <a:pt x="695" y="186"/>
                  </a:lnTo>
                  <a:lnTo>
                    <a:pt x="695" y="184"/>
                  </a:lnTo>
                  <a:lnTo>
                    <a:pt x="695" y="184"/>
                  </a:lnTo>
                  <a:lnTo>
                    <a:pt x="691" y="182"/>
                  </a:lnTo>
                  <a:lnTo>
                    <a:pt x="691" y="180"/>
                  </a:lnTo>
                  <a:lnTo>
                    <a:pt x="689" y="180"/>
                  </a:lnTo>
                  <a:lnTo>
                    <a:pt x="689" y="180"/>
                  </a:lnTo>
                  <a:lnTo>
                    <a:pt x="689" y="178"/>
                  </a:lnTo>
                  <a:lnTo>
                    <a:pt x="689" y="178"/>
                  </a:lnTo>
                  <a:lnTo>
                    <a:pt x="687" y="178"/>
                  </a:lnTo>
                  <a:lnTo>
                    <a:pt x="687" y="178"/>
                  </a:lnTo>
                  <a:lnTo>
                    <a:pt x="685" y="178"/>
                  </a:lnTo>
                  <a:lnTo>
                    <a:pt x="685" y="178"/>
                  </a:lnTo>
                  <a:lnTo>
                    <a:pt x="685" y="178"/>
                  </a:lnTo>
                  <a:lnTo>
                    <a:pt x="687" y="178"/>
                  </a:lnTo>
                  <a:lnTo>
                    <a:pt x="687" y="178"/>
                  </a:lnTo>
                  <a:lnTo>
                    <a:pt x="687" y="178"/>
                  </a:lnTo>
                  <a:lnTo>
                    <a:pt x="687" y="178"/>
                  </a:lnTo>
                  <a:lnTo>
                    <a:pt x="687" y="176"/>
                  </a:lnTo>
                  <a:lnTo>
                    <a:pt x="685" y="176"/>
                  </a:lnTo>
                  <a:lnTo>
                    <a:pt x="685" y="176"/>
                  </a:lnTo>
                  <a:lnTo>
                    <a:pt x="683" y="176"/>
                  </a:lnTo>
                  <a:lnTo>
                    <a:pt x="681" y="176"/>
                  </a:lnTo>
                  <a:lnTo>
                    <a:pt x="679" y="176"/>
                  </a:lnTo>
                  <a:lnTo>
                    <a:pt x="679" y="176"/>
                  </a:lnTo>
                  <a:lnTo>
                    <a:pt x="677" y="178"/>
                  </a:lnTo>
                  <a:lnTo>
                    <a:pt x="677" y="178"/>
                  </a:lnTo>
                  <a:lnTo>
                    <a:pt x="677" y="178"/>
                  </a:lnTo>
                  <a:lnTo>
                    <a:pt x="675" y="178"/>
                  </a:lnTo>
                  <a:lnTo>
                    <a:pt x="675" y="180"/>
                  </a:lnTo>
                  <a:lnTo>
                    <a:pt x="677" y="182"/>
                  </a:lnTo>
                  <a:lnTo>
                    <a:pt x="675" y="182"/>
                  </a:lnTo>
                  <a:lnTo>
                    <a:pt x="675" y="182"/>
                  </a:lnTo>
                  <a:lnTo>
                    <a:pt x="673" y="180"/>
                  </a:lnTo>
                  <a:lnTo>
                    <a:pt x="673" y="180"/>
                  </a:lnTo>
                  <a:lnTo>
                    <a:pt x="673" y="180"/>
                  </a:lnTo>
                  <a:lnTo>
                    <a:pt x="671" y="180"/>
                  </a:lnTo>
                  <a:lnTo>
                    <a:pt x="671" y="180"/>
                  </a:lnTo>
                  <a:lnTo>
                    <a:pt x="671" y="180"/>
                  </a:lnTo>
                  <a:lnTo>
                    <a:pt x="671" y="182"/>
                  </a:lnTo>
                  <a:lnTo>
                    <a:pt x="671" y="182"/>
                  </a:lnTo>
                  <a:lnTo>
                    <a:pt x="671" y="182"/>
                  </a:lnTo>
                  <a:lnTo>
                    <a:pt x="671" y="182"/>
                  </a:lnTo>
                  <a:lnTo>
                    <a:pt x="671" y="182"/>
                  </a:lnTo>
                  <a:lnTo>
                    <a:pt x="671" y="184"/>
                  </a:lnTo>
                  <a:lnTo>
                    <a:pt x="669" y="184"/>
                  </a:lnTo>
                  <a:lnTo>
                    <a:pt x="669" y="184"/>
                  </a:lnTo>
                  <a:lnTo>
                    <a:pt x="665" y="186"/>
                  </a:lnTo>
                  <a:lnTo>
                    <a:pt x="663" y="186"/>
                  </a:lnTo>
                  <a:lnTo>
                    <a:pt x="659" y="186"/>
                  </a:lnTo>
                  <a:lnTo>
                    <a:pt x="655" y="186"/>
                  </a:lnTo>
                  <a:lnTo>
                    <a:pt x="655" y="186"/>
                  </a:lnTo>
                  <a:lnTo>
                    <a:pt x="653" y="188"/>
                  </a:lnTo>
                  <a:lnTo>
                    <a:pt x="653" y="188"/>
                  </a:lnTo>
                  <a:lnTo>
                    <a:pt x="653" y="188"/>
                  </a:lnTo>
                  <a:lnTo>
                    <a:pt x="653" y="190"/>
                  </a:lnTo>
                  <a:lnTo>
                    <a:pt x="653" y="190"/>
                  </a:lnTo>
                  <a:lnTo>
                    <a:pt x="653" y="190"/>
                  </a:lnTo>
                  <a:lnTo>
                    <a:pt x="655" y="190"/>
                  </a:lnTo>
                  <a:lnTo>
                    <a:pt x="655" y="190"/>
                  </a:lnTo>
                  <a:lnTo>
                    <a:pt x="657" y="190"/>
                  </a:lnTo>
                  <a:lnTo>
                    <a:pt x="657" y="190"/>
                  </a:lnTo>
                  <a:lnTo>
                    <a:pt x="659" y="190"/>
                  </a:lnTo>
                  <a:lnTo>
                    <a:pt x="659" y="190"/>
                  </a:lnTo>
                  <a:lnTo>
                    <a:pt x="659" y="190"/>
                  </a:lnTo>
                  <a:lnTo>
                    <a:pt x="659" y="190"/>
                  </a:lnTo>
                  <a:lnTo>
                    <a:pt x="659" y="190"/>
                  </a:lnTo>
                  <a:lnTo>
                    <a:pt x="659" y="190"/>
                  </a:lnTo>
                  <a:lnTo>
                    <a:pt x="659" y="192"/>
                  </a:lnTo>
                  <a:lnTo>
                    <a:pt x="659" y="192"/>
                  </a:lnTo>
                  <a:lnTo>
                    <a:pt x="661" y="192"/>
                  </a:lnTo>
                  <a:lnTo>
                    <a:pt x="663" y="192"/>
                  </a:lnTo>
                  <a:lnTo>
                    <a:pt x="663" y="190"/>
                  </a:lnTo>
                  <a:lnTo>
                    <a:pt x="665" y="190"/>
                  </a:lnTo>
                  <a:lnTo>
                    <a:pt x="665" y="190"/>
                  </a:lnTo>
                  <a:lnTo>
                    <a:pt x="665" y="192"/>
                  </a:lnTo>
                  <a:lnTo>
                    <a:pt x="663" y="192"/>
                  </a:lnTo>
                  <a:close/>
                  <a:moveTo>
                    <a:pt x="709" y="118"/>
                  </a:moveTo>
                  <a:lnTo>
                    <a:pt x="709" y="120"/>
                  </a:lnTo>
                  <a:lnTo>
                    <a:pt x="709" y="120"/>
                  </a:lnTo>
                  <a:lnTo>
                    <a:pt x="709" y="120"/>
                  </a:lnTo>
                  <a:lnTo>
                    <a:pt x="709" y="120"/>
                  </a:lnTo>
                  <a:lnTo>
                    <a:pt x="711" y="122"/>
                  </a:lnTo>
                  <a:lnTo>
                    <a:pt x="711" y="122"/>
                  </a:lnTo>
                  <a:lnTo>
                    <a:pt x="711" y="122"/>
                  </a:lnTo>
                  <a:lnTo>
                    <a:pt x="711" y="122"/>
                  </a:lnTo>
                  <a:lnTo>
                    <a:pt x="709" y="124"/>
                  </a:lnTo>
                  <a:lnTo>
                    <a:pt x="709" y="122"/>
                  </a:lnTo>
                  <a:lnTo>
                    <a:pt x="709" y="122"/>
                  </a:lnTo>
                  <a:lnTo>
                    <a:pt x="707" y="120"/>
                  </a:lnTo>
                  <a:lnTo>
                    <a:pt x="705" y="122"/>
                  </a:lnTo>
                  <a:lnTo>
                    <a:pt x="703" y="122"/>
                  </a:lnTo>
                  <a:lnTo>
                    <a:pt x="701" y="122"/>
                  </a:lnTo>
                  <a:lnTo>
                    <a:pt x="699" y="122"/>
                  </a:lnTo>
                  <a:lnTo>
                    <a:pt x="699" y="122"/>
                  </a:lnTo>
                  <a:lnTo>
                    <a:pt x="699" y="124"/>
                  </a:lnTo>
                  <a:lnTo>
                    <a:pt x="699" y="124"/>
                  </a:lnTo>
                  <a:lnTo>
                    <a:pt x="703" y="126"/>
                  </a:lnTo>
                  <a:lnTo>
                    <a:pt x="705" y="126"/>
                  </a:lnTo>
                  <a:lnTo>
                    <a:pt x="707" y="126"/>
                  </a:lnTo>
                  <a:lnTo>
                    <a:pt x="707" y="126"/>
                  </a:lnTo>
                  <a:lnTo>
                    <a:pt x="709" y="124"/>
                  </a:lnTo>
                  <a:lnTo>
                    <a:pt x="711" y="124"/>
                  </a:lnTo>
                  <a:lnTo>
                    <a:pt x="711" y="126"/>
                  </a:lnTo>
                  <a:lnTo>
                    <a:pt x="713" y="126"/>
                  </a:lnTo>
                  <a:lnTo>
                    <a:pt x="711" y="126"/>
                  </a:lnTo>
                  <a:lnTo>
                    <a:pt x="711" y="126"/>
                  </a:lnTo>
                  <a:lnTo>
                    <a:pt x="709" y="126"/>
                  </a:lnTo>
                  <a:lnTo>
                    <a:pt x="709" y="126"/>
                  </a:lnTo>
                  <a:lnTo>
                    <a:pt x="707" y="126"/>
                  </a:lnTo>
                  <a:lnTo>
                    <a:pt x="707" y="126"/>
                  </a:lnTo>
                  <a:lnTo>
                    <a:pt x="705" y="126"/>
                  </a:lnTo>
                  <a:lnTo>
                    <a:pt x="705" y="128"/>
                  </a:lnTo>
                  <a:lnTo>
                    <a:pt x="705" y="128"/>
                  </a:lnTo>
                  <a:lnTo>
                    <a:pt x="705" y="128"/>
                  </a:lnTo>
                  <a:lnTo>
                    <a:pt x="707" y="128"/>
                  </a:lnTo>
                  <a:lnTo>
                    <a:pt x="707" y="128"/>
                  </a:lnTo>
                  <a:lnTo>
                    <a:pt x="707" y="128"/>
                  </a:lnTo>
                  <a:lnTo>
                    <a:pt x="707" y="128"/>
                  </a:lnTo>
                  <a:lnTo>
                    <a:pt x="707" y="130"/>
                  </a:lnTo>
                  <a:lnTo>
                    <a:pt x="707" y="130"/>
                  </a:lnTo>
                  <a:lnTo>
                    <a:pt x="705" y="130"/>
                  </a:lnTo>
                  <a:lnTo>
                    <a:pt x="705" y="132"/>
                  </a:lnTo>
                  <a:lnTo>
                    <a:pt x="705" y="130"/>
                  </a:lnTo>
                  <a:lnTo>
                    <a:pt x="703" y="130"/>
                  </a:lnTo>
                  <a:lnTo>
                    <a:pt x="703" y="130"/>
                  </a:lnTo>
                  <a:lnTo>
                    <a:pt x="701" y="132"/>
                  </a:lnTo>
                  <a:lnTo>
                    <a:pt x="699" y="132"/>
                  </a:lnTo>
                  <a:lnTo>
                    <a:pt x="699" y="132"/>
                  </a:lnTo>
                  <a:lnTo>
                    <a:pt x="693" y="134"/>
                  </a:lnTo>
                  <a:lnTo>
                    <a:pt x="691" y="134"/>
                  </a:lnTo>
                  <a:lnTo>
                    <a:pt x="689" y="134"/>
                  </a:lnTo>
                  <a:lnTo>
                    <a:pt x="689" y="134"/>
                  </a:lnTo>
                  <a:lnTo>
                    <a:pt x="689" y="132"/>
                  </a:lnTo>
                  <a:lnTo>
                    <a:pt x="689" y="132"/>
                  </a:lnTo>
                  <a:lnTo>
                    <a:pt x="689" y="130"/>
                  </a:lnTo>
                  <a:lnTo>
                    <a:pt x="689" y="130"/>
                  </a:lnTo>
                  <a:lnTo>
                    <a:pt x="689" y="130"/>
                  </a:lnTo>
                  <a:lnTo>
                    <a:pt x="689" y="130"/>
                  </a:lnTo>
                  <a:lnTo>
                    <a:pt x="689" y="128"/>
                  </a:lnTo>
                  <a:lnTo>
                    <a:pt x="687" y="128"/>
                  </a:lnTo>
                  <a:lnTo>
                    <a:pt x="685" y="128"/>
                  </a:lnTo>
                  <a:lnTo>
                    <a:pt x="683" y="128"/>
                  </a:lnTo>
                  <a:lnTo>
                    <a:pt x="681" y="130"/>
                  </a:lnTo>
                  <a:lnTo>
                    <a:pt x="679" y="130"/>
                  </a:lnTo>
                  <a:lnTo>
                    <a:pt x="677" y="130"/>
                  </a:lnTo>
                  <a:lnTo>
                    <a:pt x="677" y="132"/>
                  </a:lnTo>
                  <a:lnTo>
                    <a:pt x="675" y="132"/>
                  </a:lnTo>
                  <a:lnTo>
                    <a:pt x="675" y="132"/>
                  </a:lnTo>
                  <a:lnTo>
                    <a:pt x="675" y="134"/>
                  </a:lnTo>
                  <a:lnTo>
                    <a:pt x="675" y="136"/>
                  </a:lnTo>
                  <a:lnTo>
                    <a:pt x="679" y="136"/>
                  </a:lnTo>
                  <a:lnTo>
                    <a:pt x="679" y="138"/>
                  </a:lnTo>
                  <a:lnTo>
                    <a:pt x="679" y="138"/>
                  </a:lnTo>
                  <a:lnTo>
                    <a:pt x="679" y="138"/>
                  </a:lnTo>
                  <a:lnTo>
                    <a:pt x="679" y="140"/>
                  </a:lnTo>
                  <a:lnTo>
                    <a:pt x="679" y="140"/>
                  </a:lnTo>
                  <a:lnTo>
                    <a:pt x="681" y="140"/>
                  </a:lnTo>
                  <a:lnTo>
                    <a:pt x="683" y="140"/>
                  </a:lnTo>
                  <a:lnTo>
                    <a:pt x="683" y="140"/>
                  </a:lnTo>
                  <a:lnTo>
                    <a:pt x="683" y="140"/>
                  </a:lnTo>
                  <a:lnTo>
                    <a:pt x="685" y="140"/>
                  </a:lnTo>
                  <a:lnTo>
                    <a:pt x="685" y="140"/>
                  </a:lnTo>
                  <a:lnTo>
                    <a:pt x="685" y="140"/>
                  </a:lnTo>
                  <a:lnTo>
                    <a:pt x="687" y="142"/>
                  </a:lnTo>
                  <a:lnTo>
                    <a:pt x="687" y="142"/>
                  </a:lnTo>
                  <a:lnTo>
                    <a:pt x="689" y="142"/>
                  </a:lnTo>
                  <a:lnTo>
                    <a:pt x="689" y="144"/>
                  </a:lnTo>
                  <a:lnTo>
                    <a:pt x="689" y="146"/>
                  </a:lnTo>
                  <a:lnTo>
                    <a:pt x="691" y="148"/>
                  </a:lnTo>
                  <a:lnTo>
                    <a:pt x="691" y="150"/>
                  </a:lnTo>
                  <a:lnTo>
                    <a:pt x="693" y="150"/>
                  </a:lnTo>
                  <a:lnTo>
                    <a:pt x="691" y="152"/>
                  </a:lnTo>
                  <a:lnTo>
                    <a:pt x="691" y="152"/>
                  </a:lnTo>
                  <a:lnTo>
                    <a:pt x="691" y="154"/>
                  </a:lnTo>
                  <a:lnTo>
                    <a:pt x="693" y="154"/>
                  </a:lnTo>
                  <a:lnTo>
                    <a:pt x="695" y="154"/>
                  </a:lnTo>
                  <a:lnTo>
                    <a:pt x="695" y="154"/>
                  </a:lnTo>
                  <a:lnTo>
                    <a:pt x="697" y="154"/>
                  </a:lnTo>
                  <a:lnTo>
                    <a:pt x="699" y="154"/>
                  </a:lnTo>
                  <a:lnTo>
                    <a:pt x="699" y="154"/>
                  </a:lnTo>
                  <a:lnTo>
                    <a:pt x="703" y="152"/>
                  </a:lnTo>
                  <a:lnTo>
                    <a:pt x="705" y="152"/>
                  </a:lnTo>
                  <a:lnTo>
                    <a:pt x="705" y="152"/>
                  </a:lnTo>
                  <a:lnTo>
                    <a:pt x="705" y="150"/>
                  </a:lnTo>
                  <a:lnTo>
                    <a:pt x="705" y="148"/>
                  </a:lnTo>
                  <a:lnTo>
                    <a:pt x="705" y="148"/>
                  </a:lnTo>
                  <a:lnTo>
                    <a:pt x="707" y="146"/>
                  </a:lnTo>
                  <a:lnTo>
                    <a:pt x="709" y="146"/>
                  </a:lnTo>
                  <a:lnTo>
                    <a:pt x="709" y="146"/>
                  </a:lnTo>
                  <a:lnTo>
                    <a:pt x="709" y="146"/>
                  </a:lnTo>
                  <a:lnTo>
                    <a:pt x="707" y="146"/>
                  </a:lnTo>
                  <a:lnTo>
                    <a:pt x="707" y="148"/>
                  </a:lnTo>
                  <a:lnTo>
                    <a:pt x="707" y="148"/>
                  </a:lnTo>
                  <a:lnTo>
                    <a:pt x="707" y="148"/>
                  </a:lnTo>
                  <a:lnTo>
                    <a:pt x="707" y="148"/>
                  </a:lnTo>
                  <a:lnTo>
                    <a:pt x="713" y="150"/>
                  </a:lnTo>
                  <a:lnTo>
                    <a:pt x="715" y="150"/>
                  </a:lnTo>
                  <a:lnTo>
                    <a:pt x="719" y="148"/>
                  </a:lnTo>
                  <a:lnTo>
                    <a:pt x="719" y="148"/>
                  </a:lnTo>
                  <a:lnTo>
                    <a:pt x="721" y="148"/>
                  </a:lnTo>
                  <a:lnTo>
                    <a:pt x="723" y="146"/>
                  </a:lnTo>
                  <a:lnTo>
                    <a:pt x="727" y="146"/>
                  </a:lnTo>
                  <a:lnTo>
                    <a:pt x="729" y="144"/>
                  </a:lnTo>
                  <a:lnTo>
                    <a:pt x="729" y="144"/>
                  </a:lnTo>
                  <a:lnTo>
                    <a:pt x="729" y="144"/>
                  </a:lnTo>
                  <a:lnTo>
                    <a:pt x="729" y="144"/>
                  </a:lnTo>
                  <a:lnTo>
                    <a:pt x="731" y="142"/>
                  </a:lnTo>
                  <a:lnTo>
                    <a:pt x="733" y="142"/>
                  </a:lnTo>
                  <a:lnTo>
                    <a:pt x="733" y="140"/>
                  </a:lnTo>
                  <a:lnTo>
                    <a:pt x="733" y="140"/>
                  </a:lnTo>
                  <a:lnTo>
                    <a:pt x="733" y="140"/>
                  </a:lnTo>
                  <a:lnTo>
                    <a:pt x="733" y="140"/>
                  </a:lnTo>
                  <a:lnTo>
                    <a:pt x="733" y="140"/>
                  </a:lnTo>
                  <a:lnTo>
                    <a:pt x="733" y="140"/>
                  </a:lnTo>
                  <a:lnTo>
                    <a:pt x="735" y="140"/>
                  </a:lnTo>
                  <a:lnTo>
                    <a:pt x="737" y="138"/>
                  </a:lnTo>
                  <a:lnTo>
                    <a:pt x="737" y="138"/>
                  </a:lnTo>
                  <a:lnTo>
                    <a:pt x="739" y="136"/>
                  </a:lnTo>
                  <a:lnTo>
                    <a:pt x="741" y="136"/>
                  </a:lnTo>
                  <a:lnTo>
                    <a:pt x="741" y="134"/>
                  </a:lnTo>
                  <a:lnTo>
                    <a:pt x="741" y="134"/>
                  </a:lnTo>
                  <a:lnTo>
                    <a:pt x="741" y="134"/>
                  </a:lnTo>
                  <a:lnTo>
                    <a:pt x="741" y="134"/>
                  </a:lnTo>
                  <a:lnTo>
                    <a:pt x="737" y="134"/>
                  </a:lnTo>
                  <a:lnTo>
                    <a:pt x="735" y="134"/>
                  </a:lnTo>
                  <a:lnTo>
                    <a:pt x="733" y="134"/>
                  </a:lnTo>
                  <a:lnTo>
                    <a:pt x="733" y="134"/>
                  </a:lnTo>
                  <a:lnTo>
                    <a:pt x="735" y="134"/>
                  </a:lnTo>
                  <a:lnTo>
                    <a:pt x="735" y="134"/>
                  </a:lnTo>
                  <a:lnTo>
                    <a:pt x="737" y="132"/>
                  </a:lnTo>
                  <a:lnTo>
                    <a:pt x="735" y="132"/>
                  </a:lnTo>
                  <a:lnTo>
                    <a:pt x="735" y="132"/>
                  </a:lnTo>
                  <a:lnTo>
                    <a:pt x="735" y="132"/>
                  </a:lnTo>
                  <a:lnTo>
                    <a:pt x="735" y="130"/>
                  </a:lnTo>
                  <a:lnTo>
                    <a:pt x="737" y="130"/>
                  </a:lnTo>
                  <a:lnTo>
                    <a:pt x="737" y="130"/>
                  </a:lnTo>
                  <a:lnTo>
                    <a:pt x="735" y="130"/>
                  </a:lnTo>
                  <a:lnTo>
                    <a:pt x="735" y="130"/>
                  </a:lnTo>
                  <a:lnTo>
                    <a:pt x="733" y="130"/>
                  </a:lnTo>
                  <a:lnTo>
                    <a:pt x="731" y="130"/>
                  </a:lnTo>
                  <a:lnTo>
                    <a:pt x="729" y="130"/>
                  </a:lnTo>
                  <a:lnTo>
                    <a:pt x="727" y="130"/>
                  </a:lnTo>
                  <a:lnTo>
                    <a:pt x="725" y="130"/>
                  </a:lnTo>
                  <a:lnTo>
                    <a:pt x="725" y="130"/>
                  </a:lnTo>
                  <a:lnTo>
                    <a:pt x="725" y="130"/>
                  </a:lnTo>
                  <a:lnTo>
                    <a:pt x="725" y="130"/>
                  </a:lnTo>
                  <a:lnTo>
                    <a:pt x="725" y="130"/>
                  </a:lnTo>
                  <a:lnTo>
                    <a:pt x="727" y="128"/>
                  </a:lnTo>
                  <a:lnTo>
                    <a:pt x="729" y="128"/>
                  </a:lnTo>
                  <a:lnTo>
                    <a:pt x="737" y="126"/>
                  </a:lnTo>
                  <a:lnTo>
                    <a:pt x="741" y="124"/>
                  </a:lnTo>
                  <a:lnTo>
                    <a:pt x="745" y="124"/>
                  </a:lnTo>
                  <a:lnTo>
                    <a:pt x="745" y="124"/>
                  </a:lnTo>
                  <a:lnTo>
                    <a:pt x="745" y="122"/>
                  </a:lnTo>
                  <a:lnTo>
                    <a:pt x="745" y="122"/>
                  </a:lnTo>
                  <a:lnTo>
                    <a:pt x="743" y="122"/>
                  </a:lnTo>
                  <a:lnTo>
                    <a:pt x="743" y="122"/>
                  </a:lnTo>
                  <a:lnTo>
                    <a:pt x="741" y="122"/>
                  </a:lnTo>
                  <a:lnTo>
                    <a:pt x="741" y="122"/>
                  </a:lnTo>
                  <a:lnTo>
                    <a:pt x="743" y="122"/>
                  </a:lnTo>
                  <a:lnTo>
                    <a:pt x="743" y="122"/>
                  </a:lnTo>
                  <a:lnTo>
                    <a:pt x="743" y="122"/>
                  </a:lnTo>
                  <a:lnTo>
                    <a:pt x="745" y="122"/>
                  </a:lnTo>
                  <a:lnTo>
                    <a:pt x="747" y="122"/>
                  </a:lnTo>
                  <a:lnTo>
                    <a:pt x="749" y="122"/>
                  </a:lnTo>
                  <a:lnTo>
                    <a:pt x="749" y="120"/>
                  </a:lnTo>
                  <a:lnTo>
                    <a:pt x="751" y="120"/>
                  </a:lnTo>
                  <a:lnTo>
                    <a:pt x="751" y="120"/>
                  </a:lnTo>
                  <a:lnTo>
                    <a:pt x="751" y="120"/>
                  </a:lnTo>
                  <a:lnTo>
                    <a:pt x="753" y="118"/>
                  </a:lnTo>
                  <a:lnTo>
                    <a:pt x="753" y="118"/>
                  </a:lnTo>
                  <a:lnTo>
                    <a:pt x="751" y="118"/>
                  </a:lnTo>
                  <a:lnTo>
                    <a:pt x="751" y="118"/>
                  </a:lnTo>
                  <a:lnTo>
                    <a:pt x="749" y="116"/>
                  </a:lnTo>
                  <a:lnTo>
                    <a:pt x="747" y="116"/>
                  </a:lnTo>
                  <a:lnTo>
                    <a:pt x="745" y="116"/>
                  </a:lnTo>
                  <a:lnTo>
                    <a:pt x="745" y="118"/>
                  </a:lnTo>
                  <a:lnTo>
                    <a:pt x="741" y="118"/>
                  </a:lnTo>
                  <a:lnTo>
                    <a:pt x="737" y="118"/>
                  </a:lnTo>
                  <a:lnTo>
                    <a:pt x="733" y="118"/>
                  </a:lnTo>
                  <a:lnTo>
                    <a:pt x="731" y="118"/>
                  </a:lnTo>
                  <a:lnTo>
                    <a:pt x="729" y="120"/>
                  </a:lnTo>
                  <a:lnTo>
                    <a:pt x="723" y="116"/>
                  </a:lnTo>
                  <a:lnTo>
                    <a:pt x="721" y="116"/>
                  </a:lnTo>
                  <a:lnTo>
                    <a:pt x="721" y="116"/>
                  </a:lnTo>
                  <a:lnTo>
                    <a:pt x="719" y="118"/>
                  </a:lnTo>
                  <a:lnTo>
                    <a:pt x="721" y="118"/>
                  </a:lnTo>
                  <a:lnTo>
                    <a:pt x="721" y="118"/>
                  </a:lnTo>
                  <a:lnTo>
                    <a:pt x="723" y="118"/>
                  </a:lnTo>
                  <a:lnTo>
                    <a:pt x="723" y="118"/>
                  </a:lnTo>
                  <a:lnTo>
                    <a:pt x="721" y="118"/>
                  </a:lnTo>
                  <a:lnTo>
                    <a:pt x="719" y="118"/>
                  </a:lnTo>
                  <a:lnTo>
                    <a:pt x="717" y="118"/>
                  </a:lnTo>
                  <a:lnTo>
                    <a:pt x="711" y="118"/>
                  </a:lnTo>
                  <a:lnTo>
                    <a:pt x="711" y="118"/>
                  </a:lnTo>
                  <a:lnTo>
                    <a:pt x="709" y="118"/>
                  </a:lnTo>
                  <a:close/>
                  <a:moveTo>
                    <a:pt x="649" y="176"/>
                  </a:moveTo>
                  <a:lnTo>
                    <a:pt x="651" y="172"/>
                  </a:lnTo>
                  <a:lnTo>
                    <a:pt x="651" y="172"/>
                  </a:lnTo>
                  <a:lnTo>
                    <a:pt x="651" y="172"/>
                  </a:lnTo>
                  <a:lnTo>
                    <a:pt x="651" y="172"/>
                  </a:lnTo>
                  <a:lnTo>
                    <a:pt x="651" y="172"/>
                  </a:lnTo>
                  <a:lnTo>
                    <a:pt x="647" y="172"/>
                  </a:lnTo>
                  <a:lnTo>
                    <a:pt x="647" y="170"/>
                  </a:lnTo>
                  <a:lnTo>
                    <a:pt x="647" y="170"/>
                  </a:lnTo>
                  <a:lnTo>
                    <a:pt x="647" y="170"/>
                  </a:lnTo>
                  <a:lnTo>
                    <a:pt x="647" y="170"/>
                  </a:lnTo>
                  <a:lnTo>
                    <a:pt x="647" y="170"/>
                  </a:lnTo>
                  <a:lnTo>
                    <a:pt x="645" y="170"/>
                  </a:lnTo>
                  <a:lnTo>
                    <a:pt x="643" y="170"/>
                  </a:lnTo>
                  <a:lnTo>
                    <a:pt x="641" y="168"/>
                  </a:lnTo>
                  <a:lnTo>
                    <a:pt x="639" y="166"/>
                  </a:lnTo>
                  <a:lnTo>
                    <a:pt x="639" y="166"/>
                  </a:lnTo>
                  <a:lnTo>
                    <a:pt x="637" y="164"/>
                  </a:lnTo>
                  <a:lnTo>
                    <a:pt x="637" y="164"/>
                  </a:lnTo>
                  <a:lnTo>
                    <a:pt x="637" y="164"/>
                  </a:lnTo>
                  <a:lnTo>
                    <a:pt x="637" y="166"/>
                  </a:lnTo>
                  <a:lnTo>
                    <a:pt x="635" y="166"/>
                  </a:lnTo>
                  <a:lnTo>
                    <a:pt x="635" y="166"/>
                  </a:lnTo>
                  <a:lnTo>
                    <a:pt x="635" y="166"/>
                  </a:lnTo>
                  <a:lnTo>
                    <a:pt x="635" y="166"/>
                  </a:lnTo>
                  <a:lnTo>
                    <a:pt x="635" y="166"/>
                  </a:lnTo>
                  <a:lnTo>
                    <a:pt x="633" y="164"/>
                  </a:lnTo>
                  <a:lnTo>
                    <a:pt x="631" y="164"/>
                  </a:lnTo>
                  <a:lnTo>
                    <a:pt x="629" y="162"/>
                  </a:lnTo>
                  <a:lnTo>
                    <a:pt x="629" y="162"/>
                  </a:lnTo>
                  <a:lnTo>
                    <a:pt x="629" y="160"/>
                  </a:lnTo>
                  <a:lnTo>
                    <a:pt x="627" y="158"/>
                  </a:lnTo>
                  <a:lnTo>
                    <a:pt x="627" y="158"/>
                  </a:lnTo>
                  <a:lnTo>
                    <a:pt x="627" y="156"/>
                  </a:lnTo>
                  <a:lnTo>
                    <a:pt x="631" y="154"/>
                  </a:lnTo>
                  <a:lnTo>
                    <a:pt x="633" y="154"/>
                  </a:lnTo>
                  <a:lnTo>
                    <a:pt x="633" y="154"/>
                  </a:lnTo>
                  <a:lnTo>
                    <a:pt x="635" y="152"/>
                  </a:lnTo>
                  <a:lnTo>
                    <a:pt x="635" y="152"/>
                  </a:lnTo>
                  <a:lnTo>
                    <a:pt x="635" y="152"/>
                  </a:lnTo>
                  <a:lnTo>
                    <a:pt x="635" y="152"/>
                  </a:lnTo>
                  <a:lnTo>
                    <a:pt x="637" y="150"/>
                  </a:lnTo>
                  <a:lnTo>
                    <a:pt x="637" y="148"/>
                  </a:lnTo>
                  <a:lnTo>
                    <a:pt x="637" y="146"/>
                  </a:lnTo>
                  <a:lnTo>
                    <a:pt x="637" y="146"/>
                  </a:lnTo>
                  <a:lnTo>
                    <a:pt x="639" y="144"/>
                  </a:lnTo>
                  <a:lnTo>
                    <a:pt x="641" y="138"/>
                  </a:lnTo>
                  <a:lnTo>
                    <a:pt x="641" y="138"/>
                  </a:lnTo>
                  <a:lnTo>
                    <a:pt x="643" y="136"/>
                  </a:lnTo>
                  <a:lnTo>
                    <a:pt x="643" y="134"/>
                  </a:lnTo>
                  <a:lnTo>
                    <a:pt x="645" y="134"/>
                  </a:lnTo>
                  <a:lnTo>
                    <a:pt x="645" y="134"/>
                  </a:lnTo>
                  <a:lnTo>
                    <a:pt x="645" y="134"/>
                  </a:lnTo>
                  <a:lnTo>
                    <a:pt x="645" y="132"/>
                  </a:lnTo>
                  <a:lnTo>
                    <a:pt x="645" y="132"/>
                  </a:lnTo>
                  <a:lnTo>
                    <a:pt x="645" y="132"/>
                  </a:lnTo>
                  <a:lnTo>
                    <a:pt x="645" y="130"/>
                  </a:lnTo>
                  <a:lnTo>
                    <a:pt x="645" y="130"/>
                  </a:lnTo>
                  <a:lnTo>
                    <a:pt x="643" y="128"/>
                  </a:lnTo>
                  <a:lnTo>
                    <a:pt x="641" y="126"/>
                  </a:lnTo>
                  <a:lnTo>
                    <a:pt x="639" y="126"/>
                  </a:lnTo>
                  <a:lnTo>
                    <a:pt x="637" y="126"/>
                  </a:lnTo>
                  <a:lnTo>
                    <a:pt x="635" y="126"/>
                  </a:lnTo>
                  <a:lnTo>
                    <a:pt x="635" y="126"/>
                  </a:lnTo>
                  <a:lnTo>
                    <a:pt x="633" y="126"/>
                  </a:lnTo>
                  <a:lnTo>
                    <a:pt x="631" y="126"/>
                  </a:lnTo>
                  <a:lnTo>
                    <a:pt x="629" y="124"/>
                  </a:lnTo>
                  <a:lnTo>
                    <a:pt x="627" y="124"/>
                  </a:lnTo>
                  <a:lnTo>
                    <a:pt x="625" y="126"/>
                  </a:lnTo>
                  <a:lnTo>
                    <a:pt x="625" y="126"/>
                  </a:lnTo>
                  <a:lnTo>
                    <a:pt x="625" y="126"/>
                  </a:lnTo>
                  <a:lnTo>
                    <a:pt x="625" y="126"/>
                  </a:lnTo>
                  <a:lnTo>
                    <a:pt x="625" y="126"/>
                  </a:lnTo>
                  <a:lnTo>
                    <a:pt x="623" y="126"/>
                  </a:lnTo>
                  <a:lnTo>
                    <a:pt x="621" y="126"/>
                  </a:lnTo>
                  <a:lnTo>
                    <a:pt x="621" y="128"/>
                  </a:lnTo>
                  <a:lnTo>
                    <a:pt x="621" y="128"/>
                  </a:lnTo>
                  <a:lnTo>
                    <a:pt x="615" y="134"/>
                  </a:lnTo>
                  <a:lnTo>
                    <a:pt x="615" y="136"/>
                  </a:lnTo>
                  <a:lnTo>
                    <a:pt x="615" y="136"/>
                  </a:lnTo>
                  <a:lnTo>
                    <a:pt x="613" y="136"/>
                  </a:lnTo>
                  <a:lnTo>
                    <a:pt x="613" y="136"/>
                  </a:lnTo>
                  <a:lnTo>
                    <a:pt x="613" y="138"/>
                  </a:lnTo>
                  <a:lnTo>
                    <a:pt x="613" y="138"/>
                  </a:lnTo>
                  <a:lnTo>
                    <a:pt x="611" y="138"/>
                  </a:lnTo>
                  <a:lnTo>
                    <a:pt x="611" y="140"/>
                  </a:lnTo>
                  <a:lnTo>
                    <a:pt x="609" y="142"/>
                  </a:lnTo>
                  <a:lnTo>
                    <a:pt x="609" y="144"/>
                  </a:lnTo>
                  <a:lnTo>
                    <a:pt x="609" y="146"/>
                  </a:lnTo>
                  <a:lnTo>
                    <a:pt x="609" y="146"/>
                  </a:lnTo>
                  <a:lnTo>
                    <a:pt x="609" y="146"/>
                  </a:lnTo>
                  <a:lnTo>
                    <a:pt x="609" y="146"/>
                  </a:lnTo>
                  <a:lnTo>
                    <a:pt x="609" y="146"/>
                  </a:lnTo>
                  <a:lnTo>
                    <a:pt x="609" y="146"/>
                  </a:lnTo>
                  <a:lnTo>
                    <a:pt x="603" y="148"/>
                  </a:lnTo>
                  <a:lnTo>
                    <a:pt x="601" y="148"/>
                  </a:lnTo>
                  <a:lnTo>
                    <a:pt x="601" y="150"/>
                  </a:lnTo>
                  <a:lnTo>
                    <a:pt x="599" y="150"/>
                  </a:lnTo>
                  <a:lnTo>
                    <a:pt x="599" y="150"/>
                  </a:lnTo>
                  <a:lnTo>
                    <a:pt x="599" y="148"/>
                  </a:lnTo>
                  <a:lnTo>
                    <a:pt x="597" y="148"/>
                  </a:lnTo>
                  <a:lnTo>
                    <a:pt x="597" y="148"/>
                  </a:lnTo>
                  <a:lnTo>
                    <a:pt x="597" y="148"/>
                  </a:lnTo>
                  <a:lnTo>
                    <a:pt x="599" y="146"/>
                  </a:lnTo>
                  <a:lnTo>
                    <a:pt x="601" y="142"/>
                  </a:lnTo>
                  <a:lnTo>
                    <a:pt x="603" y="140"/>
                  </a:lnTo>
                  <a:lnTo>
                    <a:pt x="603" y="138"/>
                  </a:lnTo>
                  <a:lnTo>
                    <a:pt x="605" y="136"/>
                  </a:lnTo>
                  <a:lnTo>
                    <a:pt x="605" y="136"/>
                  </a:lnTo>
                  <a:lnTo>
                    <a:pt x="605" y="136"/>
                  </a:lnTo>
                  <a:lnTo>
                    <a:pt x="603" y="136"/>
                  </a:lnTo>
                  <a:lnTo>
                    <a:pt x="603" y="136"/>
                  </a:lnTo>
                  <a:lnTo>
                    <a:pt x="603" y="134"/>
                  </a:lnTo>
                  <a:lnTo>
                    <a:pt x="605" y="134"/>
                  </a:lnTo>
                  <a:lnTo>
                    <a:pt x="605" y="134"/>
                  </a:lnTo>
                  <a:lnTo>
                    <a:pt x="603" y="134"/>
                  </a:lnTo>
                  <a:lnTo>
                    <a:pt x="603" y="134"/>
                  </a:lnTo>
                  <a:lnTo>
                    <a:pt x="603" y="132"/>
                  </a:lnTo>
                  <a:lnTo>
                    <a:pt x="601" y="132"/>
                  </a:lnTo>
                  <a:lnTo>
                    <a:pt x="601" y="132"/>
                  </a:lnTo>
                  <a:lnTo>
                    <a:pt x="599" y="130"/>
                  </a:lnTo>
                  <a:lnTo>
                    <a:pt x="597" y="130"/>
                  </a:lnTo>
                  <a:lnTo>
                    <a:pt x="593" y="130"/>
                  </a:lnTo>
                  <a:lnTo>
                    <a:pt x="591" y="130"/>
                  </a:lnTo>
                  <a:lnTo>
                    <a:pt x="591" y="130"/>
                  </a:lnTo>
                  <a:lnTo>
                    <a:pt x="591" y="132"/>
                  </a:lnTo>
                  <a:lnTo>
                    <a:pt x="593" y="132"/>
                  </a:lnTo>
                  <a:lnTo>
                    <a:pt x="593" y="132"/>
                  </a:lnTo>
                  <a:lnTo>
                    <a:pt x="591" y="134"/>
                  </a:lnTo>
                  <a:lnTo>
                    <a:pt x="591" y="134"/>
                  </a:lnTo>
                  <a:lnTo>
                    <a:pt x="587" y="134"/>
                  </a:lnTo>
                  <a:lnTo>
                    <a:pt x="587" y="136"/>
                  </a:lnTo>
                  <a:lnTo>
                    <a:pt x="583" y="136"/>
                  </a:lnTo>
                  <a:lnTo>
                    <a:pt x="579" y="138"/>
                  </a:lnTo>
                  <a:lnTo>
                    <a:pt x="574" y="138"/>
                  </a:lnTo>
                  <a:lnTo>
                    <a:pt x="574" y="138"/>
                  </a:lnTo>
                  <a:lnTo>
                    <a:pt x="572" y="138"/>
                  </a:lnTo>
                  <a:lnTo>
                    <a:pt x="574" y="138"/>
                  </a:lnTo>
                  <a:lnTo>
                    <a:pt x="574" y="138"/>
                  </a:lnTo>
                  <a:lnTo>
                    <a:pt x="574" y="138"/>
                  </a:lnTo>
                  <a:lnTo>
                    <a:pt x="574" y="138"/>
                  </a:lnTo>
                  <a:lnTo>
                    <a:pt x="574" y="138"/>
                  </a:lnTo>
                  <a:lnTo>
                    <a:pt x="574" y="138"/>
                  </a:lnTo>
                  <a:lnTo>
                    <a:pt x="572" y="138"/>
                  </a:lnTo>
                  <a:lnTo>
                    <a:pt x="570" y="138"/>
                  </a:lnTo>
                  <a:lnTo>
                    <a:pt x="568" y="140"/>
                  </a:lnTo>
                  <a:lnTo>
                    <a:pt x="568" y="140"/>
                  </a:lnTo>
                  <a:lnTo>
                    <a:pt x="566" y="138"/>
                  </a:lnTo>
                  <a:lnTo>
                    <a:pt x="568" y="138"/>
                  </a:lnTo>
                  <a:lnTo>
                    <a:pt x="570" y="138"/>
                  </a:lnTo>
                  <a:lnTo>
                    <a:pt x="577" y="136"/>
                  </a:lnTo>
                  <a:lnTo>
                    <a:pt x="579" y="134"/>
                  </a:lnTo>
                  <a:lnTo>
                    <a:pt x="581" y="134"/>
                  </a:lnTo>
                  <a:lnTo>
                    <a:pt x="579" y="132"/>
                  </a:lnTo>
                  <a:lnTo>
                    <a:pt x="574" y="132"/>
                  </a:lnTo>
                  <a:lnTo>
                    <a:pt x="570" y="130"/>
                  </a:lnTo>
                  <a:lnTo>
                    <a:pt x="568" y="130"/>
                  </a:lnTo>
                  <a:lnTo>
                    <a:pt x="564" y="130"/>
                  </a:lnTo>
                  <a:lnTo>
                    <a:pt x="562" y="130"/>
                  </a:lnTo>
                  <a:lnTo>
                    <a:pt x="562" y="130"/>
                  </a:lnTo>
                  <a:lnTo>
                    <a:pt x="558" y="132"/>
                  </a:lnTo>
                  <a:lnTo>
                    <a:pt x="556" y="132"/>
                  </a:lnTo>
                  <a:lnTo>
                    <a:pt x="556" y="134"/>
                  </a:lnTo>
                  <a:lnTo>
                    <a:pt x="554" y="134"/>
                  </a:lnTo>
                  <a:lnTo>
                    <a:pt x="554" y="134"/>
                  </a:lnTo>
                  <a:lnTo>
                    <a:pt x="552" y="134"/>
                  </a:lnTo>
                  <a:lnTo>
                    <a:pt x="552" y="134"/>
                  </a:lnTo>
                  <a:lnTo>
                    <a:pt x="552" y="134"/>
                  </a:lnTo>
                  <a:lnTo>
                    <a:pt x="548" y="134"/>
                  </a:lnTo>
                  <a:lnTo>
                    <a:pt x="546" y="134"/>
                  </a:lnTo>
                  <a:lnTo>
                    <a:pt x="544" y="136"/>
                  </a:lnTo>
                  <a:lnTo>
                    <a:pt x="542" y="136"/>
                  </a:lnTo>
                  <a:lnTo>
                    <a:pt x="542" y="136"/>
                  </a:lnTo>
                  <a:lnTo>
                    <a:pt x="542" y="134"/>
                  </a:lnTo>
                  <a:lnTo>
                    <a:pt x="546" y="134"/>
                  </a:lnTo>
                  <a:lnTo>
                    <a:pt x="548" y="132"/>
                  </a:lnTo>
                  <a:lnTo>
                    <a:pt x="550" y="132"/>
                  </a:lnTo>
                  <a:lnTo>
                    <a:pt x="552" y="130"/>
                  </a:lnTo>
                  <a:lnTo>
                    <a:pt x="552" y="130"/>
                  </a:lnTo>
                  <a:lnTo>
                    <a:pt x="554" y="130"/>
                  </a:lnTo>
                  <a:lnTo>
                    <a:pt x="554" y="128"/>
                  </a:lnTo>
                  <a:lnTo>
                    <a:pt x="556" y="126"/>
                  </a:lnTo>
                  <a:lnTo>
                    <a:pt x="558" y="126"/>
                  </a:lnTo>
                  <a:lnTo>
                    <a:pt x="558" y="126"/>
                  </a:lnTo>
                  <a:lnTo>
                    <a:pt x="558" y="126"/>
                  </a:lnTo>
                  <a:lnTo>
                    <a:pt x="556" y="124"/>
                  </a:lnTo>
                  <a:lnTo>
                    <a:pt x="554" y="124"/>
                  </a:lnTo>
                  <a:lnTo>
                    <a:pt x="542" y="126"/>
                  </a:lnTo>
                  <a:lnTo>
                    <a:pt x="528" y="128"/>
                  </a:lnTo>
                  <a:lnTo>
                    <a:pt x="522" y="130"/>
                  </a:lnTo>
                  <a:lnTo>
                    <a:pt x="518" y="130"/>
                  </a:lnTo>
                  <a:lnTo>
                    <a:pt x="512" y="132"/>
                  </a:lnTo>
                  <a:lnTo>
                    <a:pt x="502" y="134"/>
                  </a:lnTo>
                  <a:lnTo>
                    <a:pt x="498" y="136"/>
                  </a:lnTo>
                  <a:lnTo>
                    <a:pt x="496" y="138"/>
                  </a:lnTo>
                  <a:lnTo>
                    <a:pt x="494" y="138"/>
                  </a:lnTo>
                  <a:lnTo>
                    <a:pt x="494" y="138"/>
                  </a:lnTo>
                  <a:lnTo>
                    <a:pt x="494" y="138"/>
                  </a:lnTo>
                  <a:lnTo>
                    <a:pt x="496" y="140"/>
                  </a:lnTo>
                  <a:lnTo>
                    <a:pt x="496" y="140"/>
                  </a:lnTo>
                  <a:lnTo>
                    <a:pt x="494" y="140"/>
                  </a:lnTo>
                  <a:lnTo>
                    <a:pt x="492" y="140"/>
                  </a:lnTo>
                  <a:lnTo>
                    <a:pt x="488" y="142"/>
                  </a:lnTo>
                  <a:lnTo>
                    <a:pt x="482" y="144"/>
                  </a:lnTo>
                  <a:lnTo>
                    <a:pt x="482" y="144"/>
                  </a:lnTo>
                  <a:lnTo>
                    <a:pt x="480" y="146"/>
                  </a:lnTo>
                  <a:lnTo>
                    <a:pt x="478" y="146"/>
                  </a:lnTo>
                  <a:lnTo>
                    <a:pt x="476" y="148"/>
                  </a:lnTo>
                  <a:lnTo>
                    <a:pt x="476" y="148"/>
                  </a:lnTo>
                  <a:lnTo>
                    <a:pt x="476" y="148"/>
                  </a:lnTo>
                  <a:lnTo>
                    <a:pt x="480" y="150"/>
                  </a:lnTo>
                  <a:lnTo>
                    <a:pt x="482" y="150"/>
                  </a:lnTo>
                  <a:lnTo>
                    <a:pt x="488" y="148"/>
                  </a:lnTo>
                  <a:lnTo>
                    <a:pt x="488" y="148"/>
                  </a:lnTo>
                  <a:lnTo>
                    <a:pt x="486" y="150"/>
                  </a:lnTo>
                  <a:lnTo>
                    <a:pt x="482" y="150"/>
                  </a:lnTo>
                  <a:lnTo>
                    <a:pt x="480" y="152"/>
                  </a:lnTo>
                  <a:lnTo>
                    <a:pt x="480" y="152"/>
                  </a:lnTo>
                  <a:lnTo>
                    <a:pt x="480" y="152"/>
                  </a:lnTo>
                  <a:lnTo>
                    <a:pt x="482" y="152"/>
                  </a:lnTo>
                  <a:lnTo>
                    <a:pt x="484" y="152"/>
                  </a:lnTo>
                  <a:lnTo>
                    <a:pt x="490" y="152"/>
                  </a:lnTo>
                  <a:lnTo>
                    <a:pt x="496" y="152"/>
                  </a:lnTo>
                  <a:lnTo>
                    <a:pt x="510" y="150"/>
                  </a:lnTo>
                  <a:lnTo>
                    <a:pt x="514" y="152"/>
                  </a:lnTo>
                  <a:lnTo>
                    <a:pt x="514" y="152"/>
                  </a:lnTo>
                  <a:lnTo>
                    <a:pt x="512" y="152"/>
                  </a:lnTo>
                  <a:lnTo>
                    <a:pt x="510" y="152"/>
                  </a:lnTo>
                  <a:lnTo>
                    <a:pt x="508" y="152"/>
                  </a:lnTo>
                  <a:lnTo>
                    <a:pt x="506" y="152"/>
                  </a:lnTo>
                  <a:lnTo>
                    <a:pt x="504" y="152"/>
                  </a:lnTo>
                  <a:lnTo>
                    <a:pt x="504" y="152"/>
                  </a:lnTo>
                  <a:lnTo>
                    <a:pt x="504" y="152"/>
                  </a:lnTo>
                  <a:lnTo>
                    <a:pt x="504" y="152"/>
                  </a:lnTo>
                  <a:lnTo>
                    <a:pt x="502" y="154"/>
                  </a:lnTo>
                  <a:lnTo>
                    <a:pt x="500" y="154"/>
                  </a:lnTo>
                  <a:lnTo>
                    <a:pt x="498" y="154"/>
                  </a:lnTo>
                  <a:lnTo>
                    <a:pt x="492" y="154"/>
                  </a:lnTo>
                  <a:lnTo>
                    <a:pt x="486" y="156"/>
                  </a:lnTo>
                  <a:lnTo>
                    <a:pt x="480" y="156"/>
                  </a:lnTo>
                  <a:lnTo>
                    <a:pt x="478" y="156"/>
                  </a:lnTo>
                  <a:lnTo>
                    <a:pt x="472" y="158"/>
                  </a:lnTo>
                  <a:lnTo>
                    <a:pt x="470" y="158"/>
                  </a:lnTo>
                  <a:lnTo>
                    <a:pt x="470" y="160"/>
                  </a:lnTo>
                  <a:lnTo>
                    <a:pt x="470" y="160"/>
                  </a:lnTo>
                  <a:lnTo>
                    <a:pt x="472" y="164"/>
                  </a:lnTo>
                  <a:lnTo>
                    <a:pt x="478" y="164"/>
                  </a:lnTo>
                  <a:lnTo>
                    <a:pt x="486" y="164"/>
                  </a:lnTo>
                  <a:lnTo>
                    <a:pt x="488" y="164"/>
                  </a:lnTo>
                  <a:lnTo>
                    <a:pt x="488" y="164"/>
                  </a:lnTo>
                  <a:lnTo>
                    <a:pt x="490" y="164"/>
                  </a:lnTo>
                  <a:lnTo>
                    <a:pt x="498" y="164"/>
                  </a:lnTo>
                  <a:lnTo>
                    <a:pt x="504" y="164"/>
                  </a:lnTo>
                  <a:lnTo>
                    <a:pt x="506" y="164"/>
                  </a:lnTo>
                  <a:lnTo>
                    <a:pt x="510" y="164"/>
                  </a:lnTo>
                  <a:lnTo>
                    <a:pt x="510" y="164"/>
                  </a:lnTo>
                  <a:lnTo>
                    <a:pt x="514" y="164"/>
                  </a:lnTo>
                  <a:lnTo>
                    <a:pt x="516" y="164"/>
                  </a:lnTo>
                  <a:lnTo>
                    <a:pt x="520" y="164"/>
                  </a:lnTo>
                  <a:lnTo>
                    <a:pt x="522" y="164"/>
                  </a:lnTo>
                  <a:lnTo>
                    <a:pt x="530" y="166"/>
                  </a:lnTo>
                  <a:lnTo>
                    <a:pt x="534" y="168"/>
                  </a:lnTo>
                  <a:lnTo>
                    <a:pt x="534" y="168"/>
                  </a:lnTo>
                  <a:lnTo>
                    <a:pt x="532" y="170"/>
                  </a:lnTo>
                  <a:lnTo>
                    <a:pt x="532" y="170"/>
                  </a:lnTo>
                  <a:lnTo>
                    <a:pt x="528" y="170"/>
                  </a:lnTo>
                  <a:lnTo>
                    <a:pt x="526" y="170"/>
                  </a:lnTo>
                  <a:lnTo>
                    <a:pt x="522" y="170"/>
                  </a:lnTo>
                  <a:lnTo>
                    <a:pt x="522" y="170"/>
                  </a:lnTo>
                  <a:lnTo>
                    <a:pt x="516" y="170"/>
                  </a:lnTo>
                  <a:lnTo>
                    <a:pt x="510" y="170"/>
                  </a:lnTo>
                  <a:lnTo>
                    <a:pt x="508" y="170"/>
                  </a:lnTo>
                  <a:lnTo>
                    <a:pt x="506" y="168"/>
                  </a:lnTo>
                  <a:lnTo>
                    <a:pt x="500" y="168"/>
                  </a:lnTo>
                  <a:lnTo>
                    <a:pt x="490" y="170"/>
                  </a:lnTo>
                  <a:lnTo>
                    <a:pt x="476" y="170"/>
                  </a:lnTo>
                  <a:lnTo>
                    <a:pt x="468" y="172"/>
                  </a:lnTo>
                  <a:lnTo>
                    <a:pt x="468" y="172"/>
                  </a:lnTo>
                  <a:lnTo>
                    <a:pt x="466" y="172"/>
                  </a:lnTo>
                  <a:lnTo>
                    <a:pt x="466" y="174"/>
                  </a:lnTo>
                  <a:lnTo>
                    <a:pt x="464" y="176"/>
                  </a:lnTo>
                  <a:lnTo>
                    <a:pt x="464" y="176"/>
                  </a:lnTo>
                  <a:lnTo>
                    <a:pt x="464" y="176"/>
                  </a:lnTo>
                  <a:lnTo>
                    <a:pt x="464" y="178"/>
                  </a:lnTo>
                  <a:lnTo>
                    <a:pt x="464" y="180"/>
                  </a:lnTo>
                  <a:lnTo>
                    <a:pt x="464" y="180"/>
                  </a:lnTo>
                  <a:lnTo>
                    <a:pt x="464" y="182"/>
                  </a:lnTo>
                  <a:lnTo>
                    <a:pt x="464" y="182"/>
                  </a:lnTo>
                  <a:lnTo>
                    <a:pt x="464" y="182"/>
                  </a:lnTo>
                  <a:lnTo>
                    <a:pt x="468" y="184"/>
                  </a:lnTo>
                  <a:lnTo>
                    <a:pt x="470" y="184"/>
                  </a:lnTo>
                  <a:lnTo>
                    <a:pt x="472" y="184"/>
                  </a:lnTo>
                  <a:lnTo>
                    <a:pt x="476" y="184"/>
                  </a:lnTo>
                  <a:lnTo>
                    <a:pt x="482" y="184"/>
                  </a:lnTo>
                  <a:lnTo>
                    <a:pt x="486" y="184"/>
                  </a:lnTo>
                  <a:lnTo>
                    <a:pt x="488" y="184"/>
                  </a:lnTo>
                  <a:lnTo>
                    <a:pt x="492" y="186"/>
                  </a:lnTo>
                  <a:lnTo>
                    <a:pt x="492" y="186"/>
                  </a:lnTo>
                  <a:lnTo>
                    <a:pt x="490" y="188"/>
                  </a:lnTo>
                  <a:lnTo>
                    <a:pt x="490" y="188"/>
                  </a:lnTo>
                  <a:lnTo>
                    <a:pt x="488" y="190"/>
                  </a:lnTo>
                  <a:lnTo>
                    <a:pt x="486" y="192"/>
                  </a:lnTo>
                  <a:lnTo>
                    <a:pt x="486" y="194"/>
                  </a:lnTo>
                  <a:lnTo>
                    <a:pt x="486" y="196"/>
                  </a:lnTo>
                  <a:lnTo>
                    <a:pt x="488" y="196"/>
                  </a:lnTo>
                  <a:lnTo>
                    <a:pt x="488" y="196"/>
                  </a:lnTo>
                  <a:lnTo>
                    <a:pt x="490" y="196"/>
                  </a:lnTo>
                  <a:lnTo>
                    <a:pt x="492" y="196"/>
                  </a:lnTo>
                  <a:lnTo>
                    <a:pt x="498" y="196"/>
                  </a:lnTo>
                  <a:lnTo>
                    <a:pt x="506" y="196"/>
                  </a:lnTo>
                  <a:lnTo>
                    <a:pt x="508" y="196"/>
                  </a:lnTo>
                  <a:lnTo>
                    <a:pt x="512" y="194"/>
                  </a:lnTo>
                  <a:lnTo>
                    <a:pt x="514" y="194"/>
                  </a:lnTo>
                  <a:lnTo>
                    <a:pt x="514" y="194"/>
                  </a:lnTo>
                  <a:lnTo>
                    <a:pt x="520" y="194"/>
                  </a:lnTo>
                  <a:lnTo>
                    <a:pt x="526" y="194"/>
                  </a:lnTo>
                  <a:lnTo>
                    <a:pt x="532" y="194"/>
                  </a:lnTo>
                  <a:lnTo>
                    <a:pt x="540" y="192"/>
                  </a:lnTo>
                  <a:lnTo>
                    <a:pt x="544" y="190"/>
                  </a:lnTo>
                  <a:lnTo>
                    <a:pt x="546" y="190"/>
                  </a:lnTo>
                  <a:lnTo>
                    <a:pt x="550" y="190"/>
                  </a:lnTo>
                  <a:lnTo>
                    <a:pt x="556" y="190"/>
                  </a:lnTo>
                  <a:lnTo>
                    <a:pt x="560" y="188"/>
                  </a:lnTo>
                  <a:lnTo>
                    <a:pt x="562" y="188"/>
                  </a:lnTo>
                  <a:lnTo>
                    <a:pt x="566" y="186"/>
                  </a:lnTo>
                  <a:lnTo>
                    <a:pt x="568" y="186"/>
                  </a:lnTo>
                  <a:lnTo>
                    <a:pt x="572" y="184"/>
                  </a:lnTo>
                  <a:lnTo>
                    <a:pt x="574" y="182"/>
                  </a:lnTo>
                  <a:lnTo>
                    <a:pt x="577" y="182"/>
                  </a:lnTo>
                  <a:lnTo>
                    <a:pt x="579" y="182"/>
                  </a:lnTo>
                  <a:lnTo>
                    <a:pt x="579" y="182"/>
                  </a:lnTo>
                  <a:lnTo>
                    <a:pt x="581" y="182"/>
                  </a:lnTo>
                  <a:lnTo>
                    <a:pt x="579" y="184"/>
                  </a:lnTo>
                  <a:lnTo>
                    <a:pt x="579" y="184"/>
                  </a:lnTo>
                  <a:lnTo>
                    <a:pt x="579" y="184"/>
                  </a:lnTo>
                  <a:lnTo>
                    <a:pt x="577" y="184"/>
                  </a:lnTo>
                  <a:lnTo>
                    <a:pt x="579" y="186"/>
                  </a:lnTo>
                  <a:lnTo>
                    <a:pt x="579" y="186"/>
                  </a:lnTo>
                  <a:lnTo>
                    <a:pt x="581" y="186"/>
                  </a:lnTo>
                  <a:lnTo>
                    <a:pt x="583" y="186"/>
                  </a:lnTo>
                  <a:lnTo>
                    <a:pt x="585" y="186"/>
                  </a:lnTo>
                  <a:lnTo>
                    <a:pt x="589" y="186"/>
                  </a:lnTo>
                  <a:lnTo>
                    <a:pt x="591" y="188"/>
                  </a:lnTo>
                  <a:lnTo>
                    <a:pt x="591" y="188"/>
                  </a:lnTo>
                  <a:lnTo>
                    <a:pt x="591" y="188"/>
                  </a:lnTo>
                  <a:lnTo>
                    <a:pt x="587" y="188"/>
                  </a:lnTo>
                  <a:lnTo>
                    <a:pt x="587" y="190"/>
                  </a:lnTo>
                  <a:lnTo>
                    <a:pt x="587" y="190"/>
                  </a:lnTo>
                  <a:lnTo>
                    <a:pt x="593" y="190"/>
                  </a:lnTo>
                  <a:lnTo>
                    <a:pt x="595" y="190"/>
                  </a:lnTo>
                  <a:lnTo>
                    <a:pt x="597" y="190"/>
                  </a:lnTo>
                  <a:lnTo>
                    <a:pt x="599" y="190"/>
                  </a:lnTo>
                  <a:lnTo>
                    <a:pt x="601" y="190"/>
                  </a:lnTo>
                  <a:lnTo>
                    <a:pt x="605" y="192"/>
                  </a:lnTo>
                  <a:lnTo>
                    <a:pt x="609" y="190"/>
                  </a:lnTo>
                  <a:lnTo>
                    <a:pt x="611" y="192"/>
                  </a:lnTo>
                  <a:lnTo>
                    <a:pt x="613" y="190"/>
                  </a:lnTo>
                  <a:lnTo>
                    <a:pt x="613" y="190"/>
                  </a:lnTo>
                  <a:lnTo>
                    <a:pt x="617" y="190"/>
                  </a:lnTo>
                  <a:lnTo>
                    <a:pt x="619" y="190"/>
                  </a:lnTo>
                  <a:lnTo>
                    <a:pt x="625" y="188"/>
                  </a:lnTo>
                  <a:lnTo>
                    <a:pt x="627" y="188"/>
                  </a:lnTo>
                  <a:lnTo>
                    <a:pt x="629" y="186"/>
                  </a:lnTo>
                  <a:lnTo>
                    <a:pt x="629" y="186"/>
                  </a:lnTo>
                  <a:lnTo>
                    <a:pt x="629" y="186"/>
                  </a:lnTo>
                  <a:lnTo>
                    <a:pt x="629" y="184"/>
                  </a:lnTo>
                  <a:lnTo>
                    <a:pt x="629" y="184"/>
                  </a:lnTo>
                  <a:lnTo>
                    <a:pt x="627" y="184"/>
                  </a:lnTo>
                  <a:lnTo>
                    <a:pt x="627" y="184"/>
                  </a:lnTo>
                  <a:lnTo>
                    <a:pt x="627" y="184"/>
                  </a:lnTo>
                  <a:lnTo>
                    <a:pt x="627" y="184"/>
                  </a:lnTo>
                  <a:lnTo>
                    <a:pt x="629" y="184"/>
                  </a:lnTo>
                  <a:lnTo>
                    <a:pt x="629" y="182"/>
                  </a:lnTo>
                  <a:lnTo>
                    <a:pt x="631" y="182"/>
                  </a:lnTo>
                  <a:lnTo>
                    <a:pt x="631" y="182"/>
                  </a:lnTo>
                  <a:lnTo>
                    <a:pt x="631" y="182"/>
                  </a:lnTo>
                  <a:lnTo>
                    <a:pt x="629" y="182"/>
                  </a:lnTo>
                  <a:lnTo>
                    <a:pt x="627" y="182"/>
                  </a:lnTo>
                  <a:lnTo>
                    <a:pt x="625" y="182"/>
                  </a:lnTo>
                  <a:lnTo>
                    <a:pt x="621" y="182"/>
                  </a:lnTo>
                  <a:lnTo>
                    <a:pt x="619" y="184"/>
                  </a:lnTo>
                  <a:lnTo>
                    <a:pt x="615" y="186"/>
                  </a:lnTo>
                  <a:lnTo>
                    <a:pt x="615" y="186"/>
                  </a:lnTo>
                  <a:lnTo>
                    <a:pt x="615" y="184"/>
                  </a:lnTo>
                  <a:lnTo>
                    <a:pt x="617" y="182"/>
                  </a:lnTo>
                  <a:lnTo>
                    <a:pt x="619" y="182"/>
                  </a:lnTo>
                  <a:lnTo>
                    <a:pt x="619" y="182"/>
                  </a:lnTo>
                  <a:lnTo>
                    <a:pt x="619" y="182"/>
                  </a:lnTo>
                  <a:lnTo>
                    <a:pt x="619" y="182"/>
                  </a:lnTo>
                  <a:lnTo>
                    <a:pt x="619" y="180"/>
                  </a:lnTo>
                  <a:lnTo>
                    <a:pt x="617" y="180"/>
                  </a:lnTo>
                  <a:lnTo>
                    <a:pt x="617" y="180"/>
                  </a:lnTo>
                  <a:lnTo>
                    <a:pt x="617" y="178"/>
                  </a:lnTo>
                  <a:lnTo>
                    <a:pt x="617" y="178"/>
                  </a:lnTo>
                  <a:lnTo>
                    <a:pt x="619" y="178"/>
                  </a:lnTo>
                  <a:lnTo>
                    <a:pt x="619" y="178"/>
                  </a:lnTo>
                  <a:lnTo>
                    <a:pt x="621" y="180"/>
                  </a:lnTo>
                  <a:lnTo>
                    <a:pt x="623" y="180"/>
                  </a:lnTo>
                  <a:lnTo>
                    <a:pt x="623" y="180"/>
                  </a:lnTo>
                  <a:lnTo>
                    <a:pt x="625" y="180"/>
                  </a:lnTo>
                  <a:lnTo>
                    <a:pt x="627" y="180"/>
                  </a:lnTo>
                  <a:lnTo>
                    <a:pt x="627" y="180"/>
                  </a:lnTo>
                  <a:lnTo>
                    <a:pt x="627" y="180"/>
                  </a:lnTo>
                  <a:lnTo>
                    <a:pt x="627" y="178"/>
                  </a:lnTo>
                  <a:lnTo>
                    <a:pt x="629" y="178"/>
                  </a:lnTo>
                  <a:lnTo>
                    <a:pt x="629" y="178"/>
                  </a:lnTo>
                  <a:lnTo>
                    <a:pt x="629" y="176"/>
                  </a:lnTo>
                  <a:lnTo>
                    <a:pt x="633" y="176"/>
                  </a:lnTo>
                  <a:lnTo>
                    <a:pt x="635" y="176"/>
                  </a:lnTo>
                  <a:lnTo>
                    <a:pt x="635" y="176"/>
                  </a:lnTo>
                  <a:lnTo>
                    <a:pt x="635" y="176"/>
                  </a:lnTo>
                  <a:lnTo>
                    <a:pt x="637" y="178"/>
                  </a:lnTo>
                  <a:lnTo>
                    <a:pt x="637" y="178"/>
                  </a:lnTo>
                  <a:lnTo>
                    <a:pt x="639" y="178"/>
                  </a:lnTo>
                  <a:lnTo>
                    <a:pt x="639" y="178"/>
                  </a:lnTo>
                  <a:lnTo>
                    <a:pt x="641" y="178"/>
                  </a:lnTo>
                  <a:lnTo>
                    <a:pt x="643" y="176"/>
                  </a:lnTo>
                  <a:lnTo>
                    <a:pt x="643" y="176"/>
                  </a:lnTo>
                  <a:lnTo>
                    <a:pt x="643" y="176"/>
                  </a:lnTo>
                  <a:lnTo>
                    <a:pt x="643" y="178"/>
                  </a:lnTo>
                  <a:lnTo>
                    <a:pt x="643" y="178"/>
                  </a:lnTo>
                  <a:lnTo>
                    <a:pt x="643" y="178"/>
                  </a:lnTo>
                  <a:lnTo>
                    <a:pt x="645" y="178"/>
                  </a:lnTo>
                  <a:lnTo>
                    <a:pt x="645" y="178"/>
                  </a:lnTo>
                  <a:lnTo>
                    <a:pt x="647" y="178"/>
                  </a:lnTo>
                  <a:lnTo>
                    <a:pt x="649" y="176"/>
                  </a:lnTo>
                  <a:lnTo>
                    <a:pt x="649" y="176"/>
                  </a:lnTo>
                  <a:close/>
                  <a:moveTo>
                    <a:pt x="703" y="182"/>
                  </a:moveTo>
                  <a:lnTo>
                    <a:pt x="703" y="182"/>
                  </a:lnTo>
                  <a:lnTo>
                    <a:pt x="703" y="182"/>
                  </a:lnTo>
                  <a:lnTo>
                    <a:pt x="701" y="184"/>
                  </a:lnTo>
                  <a:lnTo>
                    <a:pt x="701" y="184"/>
                  </a:lnTo>
                  <a:lnTo>
                    <a:pt x="703" y="184"/>
                  </a:lnTo>
                  <a:lnTo>
                    <a:pt x="703" y="184"/>
                  </a:lnTo>
                  <a:lnTo>
                    <a:pt x="705" y="182"/>
                  </a:lnTo>
                  <a:lnTo>
                    <a:pt x="705" y="182"/>
                  </a:lnTo>
                  <a:lnTo>
                    <a:pt x="707" y="182"/>
                  </a:lnTo>
                  <a:lnTo>
                    <a:pt x="707" y="180"/>
                  </a:lnTo>
                  <a:lnTo>
                    <a:pt x="707" y="180"/>
                  </a:lnTo>
                  <a:lnTo>
                    <a:pt x="707" y="180"/>
                  </a:lnTo>
                  <a:lnTo>
                    <a:pt x="705" y="178"/>
                  </a:lnTo>
                  <a:lnTo>
                    <a:pt x="705" y="178"/>
                  </a:lnTo>
                  <a:lnTo>
                    <a:pt x="703" y="180"/>
                  </a:lnTo>
                  <a:lnTo>
                    <a:pt x="701" y="180"/>
                  </a:lnTo>
                  <a:lnTo>
                    <a:pt x="701" y="180"/>
                  </a:lnTo>
                  <a:lnTo>
                    <a:pt x="699" y="182"/>
                  </a:lnTo>
                  <a:lnTo>
                    <a:pt x="699" y="182"/>
                  </a:lnTo>
                  <a:lnTo>
                    <a:pt x="699" y="182"/>
                  </a:lnTo>
                  <a:lnTo>
                    <a:pt x="699" y="182"/>
                  </a:lnTo>
                  <a:lnTo>
                    <a:pt x="699" y="184"/>
                  </a:lnTo>
                  <a:lnTo>
                    <a:pt x="701" y="182"/>
                  </a:lnTo>
                  <a:lnTo>
                    <a:pt x="701" y="182"/>
                  </a:lnTo>
                  <a:lnTo>
                    <a:pt x="703" y="180"/>
                  </a:lnTo>
                  <a:lnTo>
                    <a:pt x="703" y="180"/>
                  </a:lnTo>
                  <a:lnTo>
                    <a:pt x="703" y="180"/>
                  </a:lnTo>
                  <a:lnTo>
                    <a:pt x="703" y="180"/>
                  </a:lnTo>
                  <a:lnTo>
                    <a:pt x="705" y="180"/>
                  </a:lnTo>
                  <a:lnTo>
                    <a:pt x="703" y="180"/>
                  </a:lnTo>
                  <a:lnTo>
                    <a:pt x="703" y="182"/>
                  </a:lnTo>
                  <a:close/>
                  <a:moveTo>
                    <a:pt x="647" y="186"/>
                  </a:moveTo>
                  <a:lnTo>
                    <a:pt x="645" y="188"/>
                  </a:lnTo>
                  <a:lnTo>
                    <a:pt x="645" y="188"/>
                  </a:lnTo>
                  <a:lnTo>
                    <a:pt x="645" y="188"/>
                  </a:lnTo>
                  <a:lnTo>
                    <a:pt x="645" y="188"/>
                  </a:lnTo>
                  <a:lnTo>
                    <a:pt x="645" y="188"/>
                  </a:lnTo>
                  <a:lnTo>
                    <a:pt x="647" y="190"/>
                  </a:lnTo>
                  <a:lnTo>
                    <a:pt x="647" y="188"/>
                  </a:lnTo>
                  <a:lnTo>
                    <a:pt x="647" y="188"/>
                  </a:lnTo>
                  <a:lnTo>
                    <a:pt x="647" y="188"/>
                  </a:lnTo>
                  <a:lnTo>
                    <a:pt x="647" y="186"/>
                  </a:lnTo>
                  <a:lnTo>
                    <a:pt x="647" y="186"/>
                  </a:lnTo>
                  <a:lnTo>
                    <a:pt x="647" y="186"/>
                  </a:lnTo>
                  <a:close/>
                  <a:moveTo>
                    <a:pt x="639" y="192"/>
                  </a:moveTo>
                  <a:lnTo>
                    <a:pt x="639" y="192"/>
                  </a:lnTo>
                  <a:lnTo>
                    <a:pt x="641" y="192"/>
                  </a:lnTo>
                  <a:lnTo>
                    <a:pt x="641" y="192"/>
                  </a:lnTo>
                  <a:lnTo>
                    <a:pt x="641" y="192"/>
                  </a:lnTo>
                  <a:lnTo>
                    <a:pt x="643" y="190"/>
                  </a:lnTo>
                  <a:lnTo>
                    <a:pt x="643" y="190"/>
                  </a:lnTo>
                  <a:lnTo>
                    <a:pt x="643" y="190"/>
                  </a:lnTo>
                  <a:lnTo>
                    <a:pt x="643" y="188"/>
                  </a:lnTo>
                  <a:lnTo>
                    <a:pt x="643" y="188"/>
                  </a:lnTo>
                  <a:lnTo>
                    <a:pt x="641" y="188"/>
                  </a:lnTo>
                  <a:lnTo>
                    <a:pt x="641" y="188"/>
                  </a:lnTo>
                  <a:lnTo>
                    <a:pt x="641" y="188"/>
                  </a:lnTo>
                  <a:lnTo>
                    <a:pt x="639" y="188"/>
                  </a:lnTo>
                  <a:lnTo>
                    <a:pt x="639" y="188"/>
                  </a:lnTo>
                  <a:lnTo>
                    <a:pt x="639" y="190"/>
                  </a:lnTo>
                  <a:lnTo>
                    <a:pt x="637" y="190"/>
                  </a:lnTo>
                  <a:lnTo>
                    <a:pt x="637" y="192"/>
                  </a:lnTo>
                  <a:lnTo>
                    <a:pt x="637" y="192"/>
                  </a:lnTo>
                  <a:lnTo>
                    <a:pt x="637" y="192"/>
                  </a:lnTo>
                  <a:lnTo>
                    <a:pt x="637" y="192"/>
                  </a:lnTo>
                  <a:lnTo>
                    <a:pt x="639" y="192"/>
                  </a:lnTo>
                  <a:lnTo>
                    <a:pt x="639" y="192"/>
                  </a:lnTo>
                  <a:lnTo>
                    <a:pt x="639" y="192"/>
                  </a:lnTo>
                  <a:lnTo>
                    <a:pt x="639" y="192"/>
                  </a:lnTo>
                  <a:lnTo>
                    <a:pt x="639" y="192"/>
                  </a:lnTo>
                  <a:close/>
                  <a:moveTo>
                    <a:pt x="619" y="192"/>
                  </a:moveTo>
                  <a:lnTo>
                    <a:pt x="619" y="192"/>
                  </a:lnTo>
                  <a:lnTo>
                    <a:pt x="617" y="192"/>
                  </a:lnTo>
                  <a:lnTo>
                    <a:pt x="615" y="194"/>
                  </a:lnTo>
                  <a:lnTo>
                    <a:pt x="617" y="194"/>
                  </a:lnTo>
                  <a:lnTo>
                    <a:pt x="619" y="194"/>
                  </a:lnTo>
                  <a:lnTo>
                    <a:pt x="619" y="194"/>
                  </a:lnTo>
                  <a:lnTo>
                    <a:pt x="619" y="194"/>
                  </a:lnTo>
                  <a:lnTo>
                    <a:pt x="621" y="194"/>
                  </a:lnTo>
                  <a:lnTo>
                    <a:pt x="623" y="194"/>
                  </a:lnTo>
                  <a:lnTo>
                    <a:pt x="623" y="192"/>
                  </a:lnTo>
                  <a:lnTo>
                    <a:pt x="623" y="192"/>
                  </a:lnTo>
                  <a:lnTo>
                    <a:pt x="623" y="192"/>
                  </a:lnTo>
                  <a:lnTo>
                    <a:pt x="623" y="192"/>
                  </a:lnTo>
                  <a:lnTo>
                    <a:pt x="621" y="190"/>
                  </a:lnTo>
                  <a:lnTo>
                    <a:pt x="619" y="192"/>
                  </a:lnTo>
                  <a:close/>
                  <a:moveTo>
                    <a:pt x="639" y="182"/>
                  </a:moveTo>
                  <a:lnTo>
                    <a:pt x="639" y="182"/>
                  </a:lnTo>
                  <a:lnTo>
                    <a:pt x="639" y="182"/>
                  </a:lnTo>
                  <a:lnTo>
                    <a:pt x="641" y="182"/>
                  </a:lnTo>
                  <a:lnTo>
                    <a:pt x="641" y="182"/>
                  </a:lnTo>
                  <a:lnTo>
                    <a:pt x="641" y="182"/>
                  </a:lnTo>
                  <a:lnTo>
                    <a:pt x="643" y="182"/>
                  </a:lnTo>
                  <a:lnTo>
                    <a:pt x="643" y="180"/>
                  </a:lnTo>
                  <a:lnTo>
                    <a:pt x="643" y="180"/>
                  </a:lnTo>
                  <a:lnTo>
                    <a:pt x="641" y="180"/>
                  </a:lnTo>
                  <a:lnTo>
                    <a:pt x="641" y="180"/>
                  </a:lnTo>
                  <a:lnTo>
                    <a:pt x="639" y="180"/>
                  </a:lnTo>
                  <a:lnTo>
                    <a:pt x="639" y="180"/>
                  </a:lnTo>
                  <a:lnTo>
                    <a:pt x="639" y="180"/>
                  </a:lnTo>
                  <a:lnTo>
                    <a:pt x="641" y="180"/>
                  </a:lnTo>
                  <a:lnTo>
                    <a:pt x="641" y="182"/>
                  </a:lnTo>
                  <a:lnTo>
                    <a:pt x="641" y="182"/>
                  </a:lnTo>
                  <a:lnTo>
                    <a:pt x="639" y="182"/>
                  </a:lnTo>
                  <a:lnTo>
                    <a:pt x="639" y="182"/>
                  </a:lnTo>
                  <a:lnTo>
                    <a:pt x="639" y="182"/>
                  </a:lnTo>
                  <a:lnTo>
                    <a:pt x="639" y="182"/>
                  </a:lnTo>
                  <a:close/>
                  <a:moveTo>
                    <a:pt x="585" y="194"/>
                  </a:moveTo>
                  <a:lnTo>
                    <a:pt x="583" y="194"/>
                  </a:lnTo>
                  <a:lnTo>
                    <a:pt x="583" y="196"/>
                  </a:lnTo>
                  <a:lnTo>
                    <a:pt x="583" y="196"/>
                  </a:lnTo>
                  <a:lnTo>
                    <a:pt x="583" y="196"/>
                  </a:lnTo>
                  <a:lnTo>
                    <a:pt x="583" y="196"/>
                  </a:lnTo>
                  <a:lnTo>
                    <a:pt x="585" y="198"/>
                  </a:lnTo>
                  <a:lnTo>
                    <a:pt x="585" y="198"/>
                  </a:lnTo>
                  <a:lnTo>
                    <a:pt x="587" y="198"/>
                  </a:lnTo>
                  <a:lnTo>
                    <a:pt x="587" y="196"/>
                  </a:lnTo>
                  <a:lnTo>
                    <a:pt x="587" y="196"/>
                  </a:lnTo>
                  <a:lnTo>
                    <a:pt x="589" y="196"/>
                  </a:lnTo>
                  <a:lnTo>
                    <a:pt x="589" y="196"/>
                  </a:lnTo>
                  <a:lnTo>
                    <a:pt x="587" y="194"/>
                  </a:lnTo>
                  <a:lnTo>
                    <a:pt x="587" y="194"/>
                  </a:lnTo>
                  <a:lnTo>
                    <a:pt x="585" y="194"/>
                  </a:lnTo>
                  <a:close/>
                  <a:moveTo>
                    <a:pt x="735" y="90"/>
                  </a:moveTo>
                  <a:lnTo>
                    <a:pt x="731" y="90"/>
                  </a:lnTo>
                  <a:lnTo>
                    <a:pt x="731" y="90"/>
                  </a:lnTo>
                  <a:lnTo>
                    <a:pt x="729" y="92"/>
                  </a:lnTo>
                  <a:lnTo>
                    <a:pt x="723" y="92"/>
                  </a:lnTo>
                  <a:lnTo>
                    <a:pt x="723" y="92"/>
                  </a:lnTo>
                  <a:lnTo>
                    <a:pt x="723" y="94"/>
                  </a:lnTo>
                  <a:lnTo>
                    <a:pt x="723" y="94"/>
                  </a:lnTo>
                  <a:lnTo>
                    <a:pt x="723" y="94"/>
                  </a:lnTo>
                  <a:lnTo>
                    <a:pt x="737" y="92"/>
                  </a:lnTo>
                  <a:lnTo>
                    <a:pt x="739" y="94"/>
                  </a:lnTo>
                  <a:lnTo>
                    <a:pt x="743" y="92"/>
                  </a:lnTo>
                  <a:lnTo>
                    <a:pt x="755" y="92"/>
                  </a:lnTo>
                  <a:lnTo>
                    <a:pt x="763" y="92"/>
                  </a:lnTo>
                  <a:lnTo>
                    <a:pt x="761" y="92"/>
                  </a:lnTo>
                  <a:lnTo>
                    <a:pt x="757" y="92"/>
                  </a:lnTo>
                  <a:lnTo>
                    <a:pt x="755" y="92"/>
                  </a:lnTo>
                  <a:lnTo>
                    <a:pt x="755" y="92"/>
                  </a:lnTo>
                  <a:lnTo>
                    <a:pt x="751" y="94"/>
                  </a:lnTo>
                  <a:lnTo>
                    <a:pt x="747" y="94"/>
                  </a:lnTo>
                  <a:lnTo>
                    <a:pt x="741" y="96"/>
                  </a:lnTo>
                  <a:lnTo>
                    <a:pt x="741" y="96"/>
                  </a:lnTo>
                  <a:lnTo>
                    <a:pt x="739" y="96"/>
                  </a:lnTo>
                  <a:lnTo>
                    <a:pt x="741" y="96"/>
                  </a:lnTo>
                  <a:lnTo>
                    <a:pt x="743" y="98"/>
                  </a:lnTo>
                  <a:lnTo>
                    <a:pt x="745" y="98"/>
                  </a:lnTo>
                  <a:lnTo>
                    <a:pt x="743" y="98"/>
                  </a:lnTo>
                  <a:lnTo>
                    <a:pt x="741" y="98"/>
                  </a:lnTo>
                  <a:lnTo>
                    <a:pt x="739" y="98"/>
                  </a:lnTo>
                  <a:lnTo>
                    <a:pt x="739" y="100"/>
                  </a:lnTo>
                  <a:lnTo>
                    <a:pt x="739" y="100"/>
                  </a:lnTo>
                  <a:lnTo>
                    <a:pt x="739" y="102"/>
                  </a:lnTo>
                  <a:lnTo>
                    <a:pt x="743" y="102"/>
                  </a:lnTo>
                  <a:lnTo>
                    <a:pt x="745" y="102"/>
                  </a:lnTo>
                  <a:lnTo>
                    <a:pt x="749" y="100"/>
                  </a:lnTo>
                  <a:lnTo>
                    <a:pt x="749" y="100"/>
                  </a:lnTo>
                  <a:lnTo>
                    <a:pt x="749" y="100"/>
                  </a:lnTo>
                  <a:lnTo>
                    <a:pt x="751" y="102"/>
                  </a:lnTo>
                  <a:lnTo>
                    <a:pt x="753" y="100"/>
                  </a:lnTo>
                  <a:lnTo>
                    <a:pt x="755" y="100"/>
                  </a:lnTo>
                  <a:lnTo>
                    <a:pt x="755" y="102"/>
                  </a:lnTo>
                  <a:lnTo>
                    <a:pt x="757" y="102"/>
                  </a:lnTo>
                  <a:lnTo>
                    <a:pt x="761" y="100"/>
                  </a:lnTo>
                  <a:lnTo>
                    <a:pt x="761" y="100"/>
                  </a:lnTo>
                  <a:lnTo>
                    <a:pt x="763" y="100"/>
                  </a:lnTo>
                  <a:lnTo>
                    <a:pt x="765" y="100"/>
                  </a:lnTo>
                  <a:lnTo>
                    <a:pt x="765" y="100"/>
                  </a:lnTo>
                  <a:lnTo>
                    <a:pt x="765" y="100"/>
                  </a:lnTo>
                  <a:lnTo>
                    <a:pt x="765" y="98"/>
                  </a:lnTo>
                  <a:lnTo>
                    <a:pt x="765" y="98"/>
                  </a:lnTo>
                  <a:lnTo>
                    <a:pt x="765" y="98"/>
                  </a:lnTo>
                  <a:lnTo>
                    <a:pt x="765" y="100"/>
                  </a:lnTo>
                  <a:lnTo>
                    <a:pt x="767" y="100"/>
                  </a:lnTo>
                  <a:lnTo>
                    <a:pt x="767" y="100"/>
                  </a:lnTo>
                  <a:lnTo>
                    <a:pt x="769" y="100"/>
                  </a:lnTo>
                  <a:lnTo>
                    <a:pt x="769" y="100"/>
                  </a:lnTo>
                  <a:lnTo>
                    <a:pt x="769" y="98"/>
                  </a:lnTo>
                  <a:lnTo>
                    <a:pt x="769" y="98"/>
                  </a:lnTo>
                  <a:lnTo>
                    <a:pt x="771" y="96"/>
                  </a:lnTo>
                  <a:lnTo>
                    <a:pt x="775" y="94"/>
                  </a:lnTo>
                  <a:lnTo>
                    <a:pt x="777" y="94"/>
                  </a:lnTo>
                  <a:lnTo>
                    <a:pt x="777" y="96"/>
                  </a:lnTo>
                  <a:lnTo>
                    <a:pt x="777" y="96"/>
                  </a:lnTo>
                  <a:lnTo>
                    <a:pt x="779" y="94"/>
                  </a:lnTo>
                  <a:lnTo>
                    <a:pt x="781" y="92"/>
                  </a:lnTo>
                  <a:lnTo>
                    <a:pt x="781" y="92"/>
                  </a:lnTo>
                  <a:lnTo>
                    <a:pt x="777" y="90"/>
                  </a:lnTo>
                  <a:lnTo>
                    <a:pt x="777" y="90"/>
                  </a:lnTo>
                  <a:lnTo>
                    <a:pt x="779" y="90"/>
                  </a:lnTo>
                  <a:lnTo>
                    <a:pt x="781" y="90"/>
                  </a:lnTo>
                  <a:lnTo>
                    <a:pt x="781" y="90"/>
                  </a:lnTo>
                  <a:lnTo>
                    <a:pt x="783" y="88"/>
                  </a:lnTo>
                  <a:lnTo>
                    <a:pt x="783" y="88"/>
                  </a:lnTo>
                  <a:lnTo>
                    <a:pt x="785" y="86"/>
                  </a:lnTo>
                  <a:lnTo>
                    <a:pt x="787" y="86"/>
                  </a:lnTo>
                  <a:lnTo>
                    <a:pt x="787" y="86"/>
                  </a:lnTo>
                  <a:lnTo>
                    <a:pt x="789" y="84"/>
                  </a:lnTo>
                  <a:lnTo>
                    <a:pt x="789" y="84"/>
                  </a:lnTo>
                  <a:lnTo>
                    <a:pt x="789" y="84"/>
                  </a:lnTo>
                  <a:lnTo>
                    <a:pt x="789" y="82"/>
                  </a:lnTo>
                  <a:lnTo>
                    <a:pt x="789" y="82"/>
                  </a:lnTo>
                  <a:lnTo>
                    <a:pt x="789" y="82"/>
                  </a:lnTo>
                  <a:lnTo>
                    <a:pt x="791" y="82"/>
                  </a:lnTo>
                  <a:lnTo>
                    <a:pt x="791" y="80"/>
                  </a:lnTo>
                  <a:lnTo>
                    <a:pt x="791" y="80"/>
                  </a:lnTo>
                  <a:lnTo>
                    <a:pt x="791" y="80"/>
                  </a:lnTo>
                  <a:lnTo>
                    <a:pt x="789" y="80"/>
                  </a:lnTo>
                  <a:lnTo>
                    <a:pt x="787" y="80"/>
                  </a:lnTo>
                  <a:lnTo>
                    <a:pt x="787" y="80"/>
                  </a:lnTo>
                  <a:lnTo>
                    <a:pt x="787" y="78"/>
                  </a:lnTo>
                  <a:lnTo>
                    <a:pt x="785" y="78"/>
                  </a:lnTo>
                  <a:lnTo>
                    <a:pt x="781" y="78"/>
                  </a:lnTo>
                  <a:lnTo>
                    <a:pt x="781" y="78"/>
                  </a:lnTo>
                  <a:lnTo>
                    <a:pt x="779" y="80"/>
                  </a:lnTo>
                  <a:lnTo>
                    <a:pt x="779" y="82"/>
                  </a:lnTo>
                  <a:lnTo>
                    <a:pt x="775" y="82"/>
                  </a:lnTo>
                  <a:lnTo>
                    <a:pt x="775" y="80"/>
                  </a:lnTo>
                  <a:lnTo>
                    <a:pt x="773" y="78"/>
                  </a:lnTo>
                  <a:lnTo>
                    <a:pt x="773" y="78"/>
                  </a:lnTo>
                  <a:lnTo>
                    <a:pt x="769" y="78"/>
                  </a:lnTo>
                  <a:lnTo>
                    <a:pt x="767" y="78"/>
                  </a:lnTo>
                  <a:lnTo>
                    <a:pt x="763" y="80"/>
                  </a:lnTo>
                  <a:lnTo>
                    <a:pt x="759" y="80"/>
                  </a:lnTo>
                  <a:lnTo>
                    <a:pt x="759" y="80"/>
                  </a:lnTo>
                  <a:lnTo>
                    <a:pt x="759" y="82"/>
                  </a:lnTo>
                  <a:lnTo>
                    <a:pt x="759" y="82"/>
                  </a:lnTo>
                  <a:lnTo>
                    <a:pt x="759" y="82"/>
                  </a:lnTo>
                  <a:lnTo>
                    <a:pt x="763" y="82"/>
                  </a:lnTo>
                  <a:lnTo>
                    <a:pt x="765" y="82"/>
                  </a:lnTo>
                  <a:lnTo>
                    <a:pt x="765" y="84"/>
                  </a:lnTo>
                  <a:lnTo>
                    <a:pt x="765" y="84"/>
                  </a:lnTo>
                  <a:lnTo>
                    <a:pt x="763" y="84"/>
                  </a:lnTo>
                  <a:lnTo>
                    <a:pt x="761" y="84"/>
                  </a:lnTo>
                  <a:lnTo>
                    <a:pt x="759" y="84"/>
                  </a:lnTo>
                  <a:lnTo>
                    <a:pt x="759" y="84"/>
                  </a:lnTo>
                  <a:lnTo>
                    <a:pt x="761" y="84"/>
                  </a:lnTo>
                  <a:lnTo>
                    <a:pt x="763" y="84"/>
                  </a:lnTo>
                  <a:lnTo>
                    <a:pt x="763" y="86"/>
                  </a:lnTo>
                  <a:lnTo>
                    <a:pt x="767" y="86"/>
                  </a:lnTo>
                  <a:lnTo>
                    <a:pt x="763" y="86"/>
                  </a:lnTo>
                  <a:lnTo>
                    <a:pt x="761" y="86"/>
                  </a:lnTo>
                  <a:lnTo>
                    <a:pt x="761" y="86"/>
                  </a:lnTo>
                  <a:lnTo>
                    <a:pt x="759" y="86"/>
                  </a:lnTo>
                  <a:lnTo>
                    <a:pt x="759" y="86"/>
                  </a:lnTo>
                  <a:lnTo>
                    <a:pt x="759" y="86"/>
                  </a:lnTo>
                  <a:lnTo>
                    <a:pt x="761" y="88"/>
                  </a:lnTo>
                  <a:lnTo>
                    <a:pt x="761" y="88"/>
                  </a:lnTo>
                  <a:lnTo>
                    <a:pt x="761" y="88"/>
                  </a:lnTo>
                  <a:lnTo>
                    <a:pt x="759" y="88"/>
                  </a:lnTo>
                  <a:lnTo>
                    <a:pt x="757" y="88"/>
                  </a:lnTo>
                  <a:lnTo>
                    <a:pt x="757" y="88"/>
                  </a:lnTo>
                  <a:lnTo>
                    <a:pt x="757" y="88"/>
                  </a:lnTo>
                  <a:lnTo>
                    <a:pt x="753" y="84"/>
                  </a:lnTo>
                  <a:lnTo>
                    <a:pt x="753" y="84"/>
                  </a:lnTo>
                  <a:lnTo>
                    <a:pt x="753" y="84"/>
                  </a:lnTo>
                  <a:lnTo>
                    <a:pt x="753" y="84"/>
                  </a:lnTo>
                  <a:lnTo>
                    <a:pt x="753" y="82"/>
                  </a:lnTo>
                  <a:lnTo>
                    <a:pt x="753" y="82"/>
                  </a:lnTo>
                  <a:lnTo>
                    <a:pt x="751" y="82"/>
                  </a:lnTo>
                  <a:lnTo>
                    <a:pt x="749" y="82"/>
                  </a:lnTo>
                  <a:lnTo>
                    <a:pt x="749" y="82"/>
                  </a:lnTo>
                  <a:lnTo>
                    <a:pt x="747" y="82"/>
                  </a:lnTo>
                  <a:lnTo>
                    <a:pt x="745" y="82"/>
                  </a:lnTo>
                  <a:lnTo>
                    <a:pt x="743" y="82"/>
                  </a:lnTo>
                  <a:lnTo>
                    <a:pt x="741" y="84"/>
                  </a:lnTo>
                  <a:lnTo>
                    <a:pt x="743" y="84"/>
                  </a:lnTo>
                  <a:lnTo>
                    <a:pt x="743" y="84"/>
                  </a:lnTo>
                  <a:lnTo>
                    <a:pt x="747" y="84"/>
                  </a:lnTo>
                  <a:lnTo>
                    <a:pt x="747" y="84"/>
                  </a:lnTo>
                  <a:lnTo>
                    <a:pt x="743" y="86"/>
                  </a:lnTo>
                  <a:lnTo>
                    <a:pt x="741" y="86"/>
                  </a:lnTo>
                  <a:lnTo>
                    <a:pt x="741" y="86"/>
                  </a:lnTo>
                  <a:lnTo>
                    <a:pt x="741" y="86"/>
                  </a:lnTo>
                  <a:lnTo>
                    <a:pt x="741" y="88"/>
                  </a:lnTo>
                  <a:lnTo>
                    <a:pt x="743" y="88"/>
                  </a:lnTo>
                  <a:lnTo>
                    <a:pt x="743" y="88"/>
                  </a:lnTo>
                  <a:lnTo>
                    <a:pt x="741" y="88"/>
                  </a:lnTo>
                  <a:lnTo>
                    <a:pt x="741" y="88"/>
                  </a:lnTo>
                  <a:lnTo>
                    <a:pt x="741" y="90"/>
                  </a:lnTo>
                  <a:lnTo>
                    <a:pt x="741" y="90"/>
                  </a:lnTo>
                  <a:lnTo>
                    <a:pt x="741" y="90"/>
                  </a:lnTo>
                  <a:lnTo>
                    <a:pt x="745" y="90"/>
                  </a:lnTo>
                  <a:lnTo>
                    <a:pt x="745" y="90"/>
                  </a:lnTo>
                  <a:lnTo>
                    <a:pt x="743" y="90"/>
                  </a:lnTo>
                  <a:lnTo>
                    <a:pt x="741" y="90"/>
                  </a:lnTo>
                  <a:lnTo>
                    <a:pt x="741" y="90"/>
                  </a:lnTo>
                  <a:lnTo>
                    <a:pt x="739" y="90"/>
                  </a:lnTo>
                  <a:lnTo>
                    <a:pt x="737" y="88"/>
                  </a:lnTo>
                  <a:lnTo>
                    <a:pt x="735" y="90"/>
                  </a:lnTo>
                  <a:close/>
                  <a:moveTo>
                    <a:pt x="757" y="80"/>
                  </a:moveTo>
                  <a:lnTo>
                    <a:pt x="763" y="78"/>
                  </a:lnTo>
                  <a:lnTo>
                    <a:pt x="769" y="78"/>
                  </a:lnTo>
                  <a:lnTo>
                    <a:pt x="767" y="78"/>
                  </a:lnTo>
                  <a:lnTo>
                    <a:pt x="767" y="78"/>
                  </a:lnTo>
                  <a:lnTo>
                    <a:pt x="763" y="78"/>
                  </a:lnTo>
                  <a:lnTo>
                    <a:pt x="763" y="78"/>
                  </a:lnTo>
                  <a:lnTo>
                    <a:pt x="759" y="78"/>
                  </a:lnTo>
                  <a:lnTo>
                    <a:pt x="755" y="78"/>
                  </a:lnTo>
                  <a:lnTo>
                    <a:pt x="753" y="80"/>
                  </a:lnTo>
                  <a:lnTo>
                    <a:pt x="753" y="80"/>
                  </a:lnTo>
                  <a:lnTo>
                    <a:pt x="753" y="80"/>
                  </a:lnTo>
                  <a:lnTo>
                    <a:pt x="757" y="80"/>
                  </a:lnTo>
                  <a:close/>
                  <a:moveTo>
                    <a:pt x="719" y="86"/>
                  </a:moveTo>
                  <a:lnTo>
                    <a:pt x="719" y="86"/>
                  </a:lnTo>
                  <a:lnTo>
                    <a:pt x="717" y="88"/>
                  </a:lnTo>
                  <a:lnTo>
                    <a:pt x="717" y="88"/>
                  </a:lnTo>
                  <a:lnTo>
                    <a:pt x="725" y="88"/>
                  </a:lnTo>
                  <a:lnTo>
                    <a:pt x="725" y="88"/>
                  </a:lnTo>
                  <a:lnTo>
                    <a:pt x="721" y="90"/>
                  </a:lnTo>
                  <a:lnTo>
                    <a:pt x="721" y="90"/>
                  </a:lnTo>
                  <a:lnTo>
                    <a:pt x="723" y="90"/>
                  </a:lnTo>
                  <a:lnTo>
                    <a:pt x="729" y="90"/>
                  </a:lnTo>
                  <a:lnTo>
                    <a:pt x="729" y="90"/>
                  </a:lnTo>
                  <a:lnTo>
                    <a:pt x="731" y="90"/>
                  </a:lnTo>
                  <a:lnTo>
                    <a:pt x="733" y="88"/>
                  </a:lnTo>
                  <a:lnTo>
                    <a:pt x="737" y="88"/>
                  </a:lnTo>
                  <a:lnTo>
                    <a:pt x="737" y="88"/>
                  </a:lnTo>
                  <a:lnTo>
                    <a:pt x="737" y="88"/>
                  </a:lnTo>
                  <a:lnTo>
                    <a:pt x="735" y="88"/>
                  </a:lnTo>
                  <a:lnTo>
                    <a:pt x="735" y="86"/>
                  </a:lnTo>
                  <a:lnTo>
                    <a:pt x="735" y="86"/>
                  </a:lnTo>
                  <a:lnTo>
                    <a:pt x="737" y="84"/>
                  </a:lnTo>
                  <a:lnTo>
                    <a:pt x="737" y="84"/>
                  </a:lnTo>
                  <a:lnTo>
                    <a:pt x="737" y="84"/>
                  </a:lnTo>
                  <a:lnTo>
                    <a:pt x="733" y="84"/>
                  </a:lnTo>
                  <a:lnTo>
                    <a:pt x="727" y="84"/>
                  </a:lnTo>
                  <a:lnTo>
                    <a:pt x="721" y="84"/>
                  </a:lnTo>
                  <a:lnTo>
                    <a:pt x="717" y="84"/>
                  </a:lnTo>
                  <a:lnTo>
                    <a:pt x="715" y="86"/>
                  </a:lnTo>
                  <a:lnTo>
                    <a:pt x="715" y="86"/>
                  </a:lnTo>
                  <a:lnTo>
                    <a:pt x="719" y="86"/>
                  </a:lnTo>
                  <a:close/>
                  <a:moveTo>
                    <a:pt x="755" y="56"/>
                  </a:moveTo>
                  <a:lnTo>
                    <a:pt x="757" y="58"/>
                  </a:lnTo>
                  <a:lnTo>
                    <a:pt x="761" y="58"/>
                  </a:lnTo>
                  <a:lnTo>
                    <a:pt x="765" y="56"/>
                  </a:lnTo>
                  <a:lnTo>
                    <a:pt x="775" y="56"/>
                  </a:lnTo>
                  <a:lnTo>
                    <a:pt x="773" y="56"/>
                  </a:lnTo>
                  <a:lnTo>
                    <a:pt x="773" y="56"/>
                  </a:lnTo>
                  <a:lnTo>
                    <a:pt x="773" y="56"/>
                  </a:lnTo>
                  <a:lnTo>
                    <a:pt x="773" y="58"/>
                  </a:lnTo>
                  <a:lnTo>
                    <a:pt x="773" y="58"/>
                  </a:lnTo>
                  <a:lnTo>
                    <a:pt x="777" y="56"/>
                  </a:lnTo>
                  <a:lnTo>
                    <a:pt x="779" y="56"/>
                  </a:lnTo>
                  <a:lnTo>
                    <a:pt x="781" y="58"/>
                  </a:lnTo>
                  <a:lnTo>
                    <a:pt x="787" y="58"/>
                  </a:lnTo>
                  <a:lnTo>
                    <a:pt x="789" y="58"/>
                  </a:lnTo>
                  <a:lnTo>
                    <a:pt x="789" y="58"/>
                  </a:lnTo>
                  <a:lnTo>
                    <a:pt x="789" y="60"/>
                  </a:lnTo>
                  <a:lnTo>
                    <a:pt x="789" y="60"/>
                  </a:lnTo>
                  <a:lnTo>
                    <a:pt x="787" y="60"/>
                  </a:lnTo>
                  <a:lnTo>
                    <a:pt x="787" y="60"/>
                  </a:lnTo>
                  <a:lnTo>
                    <a:pt x="787" y="62"/>
                  </a:lnTo>
                  <a:lnTo>
                    <a:pt x="787" y="62"/>
                  </a:lnTo>
                  <a:lnTo>
                    <a:pt x="789" y="62"/>
                  </a:lnTo>
                  <a:lnTo>
                    <a:pt x="793" y="64"/>
                  </a:lnTo>
                  <a:lnTo>
                    <a:pt x="795" y="62"/>
                  </a:lnTo>
                  <a:lnTo>
                    <a:pt x="799" y="62"/>
                  </a:lnTo>
                  <a:lnTo>
                    <a:pt x="801" y="62"/>
                  </a:lnTo>
                  <a:lnTo>
                    <a:pt x="803" y="62"/>
                  </a:lnTo>
                  <a:lnTo>
                    <a:pt x="805" y="60"/>
                  </a:lnTo>
                  <a:lnTo>
                    <a:pt x="805" y="60"/>
                  </a:lnTo>
                  <a:lnTo>
                    <a:pt x="805" y="60"/>
                  </a:lnTo>
                  <a:lnTo>
                    <a:pt x="807" y="60"/>
                  </a:lnTo>
                  <a:lnTo>
                    <a:pt x="807" y="58"/>
                  </a:lnTo>
                  <a:lnTo>
                    <a:pt x="805" y="56"/>
                  </a:lnTo>
                  <a:lnTo>
                    <a:pt x="803" y="56"/>
                  </a:lnTo>
                  <a:lnTo>
                    <a:pt x="803" y="56"/>
                  </a:lnTo>
                  <a:lnTo>
                    <a:pt x="805" y="56"/>
                  </a:lnTo>
                  <a:lnTo>
                    <a:pt x="805" y="56"/>
                  </a:lnTo>
                  <a:lnTo>
                    <a:pt x="805" y="54"/>
                  </a:lnTo>
                  <a:lnTo>
                    <a:pt x="805" y="54"/>
                  </a:lnTo>
                  <a:lnTo>
                    <a:pt x="807" y="54"/>
                  </a:lnTo>
                  <a:lnTo>
                    <a:pt x="809" y="54"/>
                  </a:lnTo>
                  <a:lnTo>
                    <a:pt x="811" y="54"/>
                  </a:lnTo>
                  <a:lnTo>
                    <a:pt x="811" y="52"/>
                  </a:lnTo>
                  <a:lnTo>
                    <a:pt x="809" y="52"/>
                  </a:lnTo>
                  <a:lnTo>
                    <a:pt x="809" y="52"/>
                  </a:lnTo>
                  <a:lnTo>
                    <a:pt x="807" y="50"/>
                  </a:lnTo>
                  <a:lnTo>
                    <a:pt x="801" y="50"/>
                  </a:lnTo>
                  <a:lnTo>
                    <a:pt x="799" y="50"/>
                  </a:lnTo>
                  <a:lnTo>
                    <a:pt x="799" y="50"/>
                  </a:lnTo>
                  <a:lnTo>
                    <a:pt x="801" y="50"/>
                  </a:lnTo>
                  <a:lnTo>
                    <a:pt x="803" y="48"/>
                  </a:lnTo>
                  <a:lnTo>
                    <a:pt x="803" y="48"/>
                  </a:lnTo>
                  <a:lnTo>
                    <a:pt x="803" y="48"/>
                  </a:lnTo>
                  <a:lnTo>
                    <a:pt x="803" y="48"/>
                  </a:lnTo>
                  <a:lnTo>
                    <a:pt x="801" y="48"/>
                  </a:lnTo>
                  <a:lnTo>
                    <a:pt x="799" y="46"/>
                  </a:lnTo>
                  <a:lnTo>
                    <a:pt x="797" y="46"/>
                  </a:lnTo>
                  <a:lnTo>
                    <a:pt x="795" y="46"/>
                  </a:lnTo>
                  <a:lnTo>
                    <a:pt x="793" y="48"/>
                  </a:lnTo>
                  <a:lnTo>
                    <a:pt x="791" y="48"/>
                  </a:lnTo>
                  <a:lnTo>
                    <a:pt x="789" y="48"/>
                  </a:lnTo>
                  <a:lnTo>
                    <a:pt x="789" y="48"/>
                  </a:lnTo>
                  <a:lnTo>
                    <a:pt x="787" y="48"/>
                  </a:lnTo>
                  <a:lnTo>
                    <a:pt x="785" y="50"/>
                  </a:lnTo>
                  <a:lnTo>
                    <a:pt x="787" y="48"/>
                  </a:lnTo>
                  <a:lnTo>
                    <a:pt x="787" y="48"/>
                  </a:lnTo>
                  <a:lnTo>
                    <a:pt x="787" y="48"/>
                  </a:lnTo>
                  <a:lnTo>
                    <a:pt x="787" y="48"/>
                  </a:lnTo>
                  <a:lnTo>
                    <a:pt x="787" y="48"/>
                  </a:lnTo>
                  <a:lnTo>
                    <a:pt x="789" y="48"/>
                  </a:lnTo>
                  <a:lnTo>
                    <a:pt x="789" y="46"/>
                  </a:lnTo>
                  <a:lnTo>
                    <a:pt x="789" y="46"/>
                  </a:lnTo>
                  <a:lnTo>
                    <a:pt x="789" y="46"/>
                  </a:lnTo>
                  <a:lnTo>
                    <a:pt x="789" y="44"/>
                  </a:lnTo>
                  <a:lnTo>
                    <a:pt x="787" y="44"/>
                  </a:lnTo>
                  <a:lnTo>
                    <a:pt x="785" y="44"/>
                  </a:lnTo>
                  <a:lnTo>
                    <a:pt x="783" y="44"/>
                  </a:lnTo>
                  <a:lnTo>
                    <a:pt x="781" y="44"/>
                  </a:lnTo>
                  <a:lnTo>
                    <a:pt x="771" y="44"/>
                  </a:lnTo>
                  <a:lnTo>
                    <a:pt x="767" y="44"/>
                  </a:lnTo>
                  <a:lnTo>
                    <a:pt x="765" y="44"/>
                  </a:lnTo>
                  <a:lnTo>
                    <a:pt x="763" y="44"/>
                  </a:lnTo>
                  <a:lnTo>
                    <a:pt x="761" y="46"/>
                  </a:lnTo>
                  <a:lnTo>
                    <a:pt x="761" y="46"/>
                  </a:lnTo>
                  <a:lnTo>
                    <a:pt x="759" y="46"/>
                  </a:lnTo>
                  <a:lnTo>
                    <a:pt x="759" y="48"/>
                  </a:lnTo>
                  <a:lnTo>
                    <a:pt x="761" y="48"/>
                  </a:lnTo>
                  <a:lnTo>
                    <a:pt x="767" y="48"/>
                  </a:lnTo>
                  <a:lnTo>
                    <a:pt x="767" y="48"/>
                  </a:lnTo>
                  <a:lnTo>
                    <a:pt x="767" y="48"/>
                  </a:lnTo>
                  <a:lnTo>
                    <a:pt x="763" y="50"/>
                  </a:lnTo>
                  <a:lnTo>
                    <a:pt x="761" y="50"/>
                  </a:lnTo>
                  <a:lnTo>
                    <a:pt x="761" y="50"/>
                  </a:lnTo>
                  <a:lnTo>
                    <a:pt x="761" y="50"/>
                  </a:lnTo>
                  <a:lnTo>
                    <a:pt x="763" y="50"/>
                  </a:lnTo>
                  <a:lnTo>
                    <a:pt x="763" y="50"/>
                  </a:lnTo>
                  <a:lnTo>
                    <a:pt x="769" y="48"/>
                  </a:lnTo>
                  <a:lnTo>
                    <a:pt x="773" y="48"/>
                  </a:lnTo>
                  <a:lnTo>
                    <a:pt x="773" y="48"/>
                  </a:lnTo>
                  <a:lnTo>
                    <a:pt x="773" y="48"/>
                  </a:lnTo>
                  <a:lnTo>
                    <a:pt x="773" y="48"/>
                  </a:lnTo>
                  <a:lnTo>
                    <a:pt x="773" y="48"/>
                  </a:lnTo>
                  <a:lnTo>
                    <a:pt x="769" y="50"/>
                  </a:lnTo>
                  <a:lnTo>
                    <a:pt x="769" y="50"/>
                  </a:lnTo>
                  <a:lnTo>
                    <a:pt x="769" y="50"/>
                  </a:lnTo>
                  <a:lnTo>
                    <a:pt x="769" y="50"/>
                  </a:lnTo>
                  <a:lnTo>
                    <a:pt x="775" y="50"/>
                  </a:lnTo>
                  <a:lnTo>
                    <a:pt x="775" y="50"/>
                  </a:lnTo>
                  <a:lnTo>
                    <a:pt x="775" y="50"/>
                  </a:lnTo>
                  <a:lnTo>
                    <a:pt x="773" y="52"/>
                  </a:lnTo>
                  <a:lnTo>
                    <a:pt x="769" y="52"/>
                  </a:lnTo>
                  <a:lnTo>
                    <a:pt x="767" y="52"/>
                  </a:lnTo>
                  <a:lnTo>
                    <a:pt x="771" y="52"/>
                  </a:lnTo>
                  <a:lnTo>
                    <a:pt x="771" y="52"/>
                  </a:lnTo>
                  <a:lnTo>
                    <a:pt x="769" y="54"/>
                  </a:lnTo>
                  <a:lnTo>
                    <a:pt x="767" y="54"/>
                  </a:lnTo>
                  <a:lnTo>
                    <a:pt x="763" y="54"/>
                  </a:lnTo>
                  <a:lnTo>
                    <a:pt x="759" y="54"/>
                  </a:lnTo>
                  <a:lnTo>
                    <a:pt x="757" y="54"/>
                  </a:lnTo>
                  <a:lnTo>
                    <a:pt x="757" y="54"/>
                  </a:lnTo>
                  <a:lnTo>
                    <a:pt x="755" y="54"/>
                  </a:lnTo>
                  <a:lnTo>
                    <a:pt x="753" y="54"/>
                  </a:lnTo>
                  <a:lnTo>
                    <a:pt x="753" y="56"/>
                  </a:lnTo>
                  <a:lnTo>
                    <a:pt x="753" y="56"/>
                  </a:lnTo>
                  <a:lnTo>
                    <a:pt x="755" y="56"/>
                  </a:lnTo>
                  <a:close/>
                  <a:moveTo>
                    <a:pt x="771" y="58"/>
                  </a:moveTo>
                  <a:lnTo>
                    <a:pt x="771" y="58"/>
                  </a:lnTo>
                  <a:lnTo>
                    <a:pt x="771" y="56"/>
                  </a:lnTo>
                  <a:lnTo>
                    <a:pt x="771" y="58"/>
                  </a:lnTo>
                  <a:lnTo>
                    <a:pt x="769" y="58"/>
                  </a:lnTo>
                  <a:lnTo>
                    <a:pt x="765" y="58"/>
                  </a:lnTo>
                  <a:lnTo>
                    <a:pt x="765" y="58"/>
                  </a:lnTo>
                  <a:lnTo>
                    <a:pt x="765" y="58"/>
                  </a:lnTo>
                  <a:lnTo>
                    <a:pt x="765" y="58"/>
                  </a:lnTo>
                  <a:lnTo>
                    <a:pt x="767" y="58"/>
                  </a:lnTo>
                  <a:lnTo>
                    <a:pt x="767" y="58"/>
                  </a:lnTo>
                  <a:lnTo>
                    <a:pt x="771" y="58"/>
                  </a:lnTo>
                  <a:close/>
                  <a:moveTo>
                    <a:pt x="747" y="114"/>
                  </a:moveTo>
                  <a:lnTo>
                    <a:pt x="741" y="114"/>
                  </a:lnTo>
                  <a:lnTo>
                    <a:pt x="737" y="114"/>
                  </a:lnTo>
                  <a:lnTo>
                    <a:pt x="737" y="116"/>
                  </a:lnTo>
                  <a:lnTo>
                    <a:pt x="735" y="116"/>
                  </a:lnTo>
                  <a:lnTo>
                    <a:pt x="735" y="116"/>
                  </a:lnTo>
                  <a:lnTo>
                    <a:pt x="733" y="116"/>
                  </a:lnTo>
                  <a:lnTo>
                    <a:pt x="731" y="116"/>
                  </a:lnTo>
                  <a:lnTo>
                    <a:pt x="729" y="116"/>
                  </a:lnTo>
                  <a:lnTo>
                    <a:pt x="729" y="116"/>
                  </a:lnTo>
                  <a:lnTo>
                    <a:pt x="729" y="116"/>
                  </a:lnTo>
                  <a:lnTo>
                    <a:pt x="729" y="118"/>
                  </a:lnTo>
                  <a:lnTo>
                    <a:pt x="733" y="118"/>
                  </a:lnTo>
                  <a:lnTo>
                    <a:pt x="735" y="118"/>
                  </a:lnTo>
                  <a:lnTo>
                    <a:pt x="735" y="118"/>
                  </a:lnTo>
                  <a:lnTo>
                    <a:pt x="737" y="118"/>
                  </a:lnTo>
                  <a:lnTo>
                    <a:pt x="737" y="118"/>
                  </a:lnTo>
                  <a:lnTo>
                    <a:pt x="741" y="118"/>
                  </a:lnTo>
                  <a:lnTo>
                    <a:pt x="743" y="116"/>
                  </a:lnTo>
                  <a:lnTo>
                    <a:pt x="747" y="116"/>
                  </a:lnTo>
                  <a:lnTo>
                    <a:pt x="749" y="116"/>
                  </a:lnTo>
                  <a:lnTo>
                    <a:pt x="751" y="114"/>
                  </a:lnTo>
                  <a:lnTo>
                    <a:pt x="751" y="114"/>
                  </a:lnTo>
                  <a:lnTo>
                    <a:pt x="751" y="114"/>
                  </a:lnTo>
                  <a:lnTo>
                    <a:pt x="751" y="114"/>
                  </a:lnTo>
                  <a:lnTo>
                    <a:pt x="751" y="114"/>
                  </a:lnTo>
                  <a:lnTo>
                    <a:pt x="747" y="114"/>
                  </a:lnTo>
                  <a:close/>
                  <a:moveTo>
                    <a:pt x="729" y="82"/>
                  </a:moveTo>
                  <a:lnTo>
                    <a:pt x="731" y="82"/>
                  </a:lnTo>
                  <a:lnTo>
                    <a:pt x="733" y="82"/>
                  </a:lnTo>
                  <a:lnTo>
                    <a:pt x="735" y="82"/>
                  </a:lnTo>
                  <a:lnTo>
                    <a:pt x="735" y="82"/>
                  </a:lnTo>
                  <a:lnTo>
                    <a:pt x="735" y="82"/>
                  </a:lnTo>
                  <a:lnTo>
                    <a:pt x="735" y="80"/>
                  </a:lnTo>
                  <a:lnTo>
                    <a:pt x="731" y="80"/>
                  </a:lnTo>
                  <a:lnTo>
                    <a:pt x="731" y="80"/>
                  </a:lnTo>
                  <a:lnTo>
                    <a:pt x="731" y="80"/>
                  </a:lnTo>
                  <a:lnTo>
                    <a:pt x="731" y="80"/>
                  </a:lnTo>
                  <a:lnTo>
                    <a:pt x="729" y="80"/>
                  </a:lnTo>
                  <a:lnTo>
                    <a:pt x="727" y="80"/>
                  </a:lnTo>
                  <a:lnTo>
                    <a:pt x="729" y="78"/>
                  </a:lnTo>
                  <a:lnTo>
                    <a:pt x="729" y="78"/>
                  </a:lnTo>
                  <a:lnTo>
                    <a:pt x="729" y="78"/>
                  </a:lnTo>
                  <a:lnTo>
                    <a:pt x="729" y="78"/>
                  </a:lnTo>
                  <a:lnTo>
                    <a:pt x="727" y="78"/>
                  </a:lnTo>
                  <a:lnTo>
                    <a:pt x="723" y="78"/>
                  </a:lnTo>
                  <a:lnTo>
                    <a:pt x="723" y="80"/>
                  </a:lnTo>
                  <a:lnTo>
                    <a:pt x="721" y="80"/>
                  </a:lnTo>
                  <a:lnTo>
                    <a:pt x="721" y="80"/>
                  </a:lnTo>
                  <a:lnTo>
                    <a:pt x="721" y="80"/>
                  </a:lnTo>
                  <a:lnTo>
                    <a:pt x="719" y="82"/>
                  </a:lnTo>
                  <a:lnTo>
                    <a:pt x="719" y="82"/>
                  </a:lnTo>
                  <a:lnTo>
                    <a:pt x="721" y="82"/>
                  </a:lnTo>
                  <a:lnTo>
                    <a:pt x="729" y="82"/>
                  </a:lnTo>
                  <a:close/>
                  <a:moveTo>
                    <a:pt x="729" y="72"/>
                  </a:moveTo>
                  <a:lnTo>
                    <a:pt x="731" y="72"/>
                  </a:lnTo>
                  <a:lnTo>
                    <a:pt x="733" y="72"/>
                  </a:lnTo>
                  <a:lnTo>
                    <a:pt x="733" y="72"/>
                  </a:lnTo>
                  <a:lnTo>
                    <a:pt x="735" y="70"/>
                  </a:lnTo>
                  <a:lnTo>
                    <a:pt x="735" y="70"/>
                  </a:lnTo>
                  <a:lnTo>
                    <a:pt x="737" y="70"/>
                  </a:lnTo>
                  <a:lnTo>
                    <a:pt x="737" y="70"/>
                  </a:lnTo>
                  <a:lnTo>
                    <a:pt x="735" y="68"/>
                  </a:lnTo>
                  <a:lnTo>
                    <a:pt x="735" y="68"/>
                  </a:lnTo>
                  <a:lnTo>
                    <a:pt x="735" y="68"/>
                  </a:lnTo>
                  <a:lnTo>
                    <a:pt x="735" y="68"/>
                  </a:lnTo>
                  <a:lnTo>
                    <a:pt x="735" y="66"/>
                  </a:lnTo>
                  <a:lnTo>
                    <a:pt x="735" y="66"/>
                  </a:lnTo>
                  <a:lnTo>
                    <a:pt x="735" y="64"/>
                  </a:lnTo>
                  <a:lnTo>
                    <a:pt x="733" y="64"/>
                  </a:lnTo>
                  <a:lnTo>
                    <a:pt x="731" y="64"/>
                  </a:lnTo>
                  <a:lnTo>
                    <a:pt x="729" y="64"/>
                  </a:lnTo>
                  <a:lnTo>
                    <a:pt x="729" y="64"/>
                  </a:lnTo>
                  <a:lnTo>
                    <a:pt x="729" y="66"/>
                  </a:lnTo>
                  <a:lnTo>
                    <a:pt x="727" y="66"/>
                  </a:lnTo>
                  <a:lnTo>
                    <a:pt x="729" y="66"/>
                  </a:lnTo>
                  <a:lnTo>
                    <a:pt x="727" y="68"/>
                  </a:lnTo>
                  <a:lnTo>
                    <a:pt x="727" y="70"/>
                  </a:lnTo>
                  <a:lnTo>
                    <a:pt x="727" y="70"/>
                  </a:lnTo>
                  <a:lnTo>
                    <a:pt x="727" y="72"/>
                  </a:lnTo>
                  <a:lnTo>
                    <a:pt x="729" y="72"/>
                  </a:lnTo>
                  <a:close/>
                  <a:moveTo>
                    <a:pt x="779" y="287"/>
                  </a:moveTo>
                  <a:lnTo>
                    <a:pt x="781" y="287"/>
                  </a:lnTo>
                  <a:lnTo>
                    <a:pt x="781" y="285"/>
                  </a:lnTo>
                  <a:lnTo>
                    <a:pt x="781" y="285"/>
                  </a:lnTo>
                  <a:lnTo>
                    <a:pt x="783" y="283"/>
                  </a:lnTo>
                  <a:lnTo>
                    <a:pt x="781" y="283"/>
                  </a:lnTo>
                  <a:lnTo>
                    <a:pt x="781" y="283"/>
                  </a:lnTo>
                  <a:lnTo>
                    <a:pt x="781" y="283"/>
                  </a:lnTo>
                  <a:lnTo>
                    <a:pt x="779" y="283"/>
                  </a:lnTo>
                  <a:lnTo>
                    <a:pt x="777" y="283"/>
                  </a:lnTo>
                  <a:lnTo>
                    <a:pt x="773" y="283"/>
                  </a:lnTo>
                  <a:lnTo>
                    <a:pt x="769" y="285"/>
                  </a:lnTo>
                  <a:lnTo>
                    <a:pt x="769" y="285"/>
                  </a:lnTo>
                  <a:lnTo>
                    <a:pt x="767" y="285"/>
                  </a:lnTo>
                  <a:lnTo>
                    <a:pt x="765" y="283"/>
                  </a:lnTo>
                  <a:lnTo>
                    <a:pt x="765" y="285"/>
                  </a:lnTo>
                  <a:lnTo>
                    <a:pt x="757" y="289"/>
                  </a:lnTo>
                  <a:lnTo>
                    <a:pt x="753" y="291"/>
                  </a:lnTo>
                  <a:lnTo>
                    <a:pt x="753" y="291"/>
                  </a:lnTo>
                  <a:lnTo>
                    <a:pt x="753" y="291"/>
                  </a:lnTo>
                  <a:lnTo>
                    <a:pt x="753" y="293"/>
                  </a:lnTo>
                  <a:lnTo>
                    <a:pt x="753" y="293"/>
                  </a:lnTo>
                  <a:lnTo>
                    <a:pt x="753" y="295"/>
                  </a:lnTo>
                  <a:lnTo>
                    <a:pt x="751" y="295"/>
                  </a:lnTo>
                  <a:lnTo>
                    <a:pt x="751" y="297"/>
                  </a:lnTo>
                  <a:lnTo>
                    <a:pt x="757" y="295"/>
                  </a:lnTo>
                  <a:lnTo>
                    <a:pt x="759" y="295"/>
                  </a:lnTo>
                  <a:lnTo>
                    <a:pt x="759" y="295"/>
                  </a:lnTo>
                  <a:lnTo>
                    <a:pt x="761" y="295"/>
                  </a:lnTo>
                  <a:lnTo>
                    <a:pt x="761" y="295"/>
                  </a:lnTo>
                  <a:lnTo>
                    <a:pt x="769" y="293"/>
                  </a:lnTo>
                  <a:lnTo>
                    <a:pt x="771" y="291"/>
                  </a:lnTo>
                  <a:lnTo>
                    <a:pt x="773" y="291"/>
                  </a:lnTo>
                  <a:lnTo>
                    <a:pt x="777" y="289"/>
                  </a:lnTo>
                  <a:lnTo>
                    <a:pt x="779" y="287"/>
                  </a:lnTo>
                  <a:close/>
                  <a:moveTo>
                    <a:pt x="971" y="323"/>
                  </a:moveTo>
                  <a:lnTo>
                    <a:pt x="969" y="323"/>
                  </a:lnTo>
                  <a:lnTo>
                    <a:pt x="969" y="323"/>
                  </a:lnTo>
                  <a:lnTo>
                    <a:pt x="969" y="325"/>
                  </a:lnTo>
                  <a:lnTo>
                    <a:pt x="969" y="325"/>
                  </a:lnTo>
                  <a:lnTo>
                    <a:pt x="971" y="325"/>
                  </a:lnTo>
                  <a:lnTo>
                    <a:pt x="973" y="327"/>
                  </a:lnTo>
                  <a:lnTo>
                    <a:pt x="973" y="325"/>
                  </a:lnTo>
                  <a:lnTo>
                    <a:pt x="973" y="325"/>
                  </a:lnTo>
                  <a:lnTo>
                    <a:pt x="973" y="323"/>
                  </a:lnTo>
                  <a:lnTo>
                    <a:pt x="971" y="323"/>
                  </a:lnTo>
                  <a:lnTo>
                    <a:pt x="971" y="323"/>
                  </a:lnTo>
                  <a:close/>
                  <a:moveTo>
                    <a:pt x="981" y="371"/>
                  </a:moveTo>
                  <a:lnTo>
                    <a:pt x="981" y="371"/>
                  </a:lnTo>
                  <a:lnTo>
                    <a:pt x="981" y="371"/>
                  </a:lnTo>
                  <a:lnTo>
                    <a:pt x="981" y="371"/>
                  </a:lnTo>
                  <a:lnTo>
                    <a:pt x="979" y="371"/>
                  </a:lnTo>
                  <a:lnTo>
                    <a:pt x="979" y="371"/>
                  </a:lnTo>
                  <a:lnTo>
                    <a:pt x="979" y="373"/>
                  </a:lnTo>
                  <a:lnTo>
                    <a:pt x="981" y="373"/>
                  </a:lnTo>
                  <a:lnTo>
                    <a:pt x="983" y="373"/>
                  </a:lnTo>
                  <a:lnTo>
                    <a:pt x="983" y="373"/>
                  </a:lnTo>
                  <a:lnTo>
                    <a:pt x="983" y="371"/>
                  </a:lnTo>
                  <a:lnTo>
                    <a:pt x="981" y="371"/>
                  </a:lnTo>
                  <a:close/>
                  <a:moveTo>
                    <a:pt x="973" y="305"/>
                  </a:moveTo>
                  <a:lnTo>
                    <a:pt x="973" y="305"/>
                  </a:lnTo>
                  <a:lnTo>
                    <a:pt x="973" y="305"/>
                  </a:lnTo>
                  <a:lnTo>
                    <a:pt x="973" y="305"/>
                  </a:lnTo>
                  <a:lnTo>
                    <a:pt x="975" y="307"/>
                  </a:lnTo>
                  <a:lnTo>
                    <a:pt x="975" y="307"/>
                  </a:lnTo>
                  <a:lnTo>
                    <a:pt x="977" y="309"/>
                  </a:lnTo>
                  <a:lnTo>
                    <a:pt x="977" y="309"/>
                  </a:lnTo>
                  <a:lnTo>
                    <a:pt x="977" y="309"/>
                  </a:lnTo>
                  <a:lnTo>
                    <a:pt x="977" y="309"/>
                  </a:lnTo>
                  <a:lnTo>
                    <a:pt x="979" y="309"/>
                  </a:lnTo>
                  <a:lnTo>
                    <a:pt x="979" y="307"/>
                  </a:lnTo>
                  <a:lnTo>
                    <a:pt x="981" y="307"/>
                  </a:lnTo>
                  <a:lnTo>
                    <a:pt x="981" y="307"/>
                  </a:lnTo>
                  <a:lnTo>
                    <a:pt x="981" y="305"/>
                  </a:lnTo>
                  <a:lnTo>
                    <a:pt x="981" y="305"/>
                  </a:lnTo>
                  <a:lnTo>
                    <a:pt x="981" y="305"/>
                  </a:lnTo>
                  <a:lnTo>
                    <a:pt x="979" y="303"/>
                  </a:lnTo>
                  <a:lnTo>
                    <a:pt x="977" y="303"/>
                  </a:lnTo>
                  <a:lnTo>
                    <a:pt x="973" y="305"/>
                  </a:lnTo>
                  <a:close/>
                  <a:moveTo>
                    <a:pt x="797" y="236"/>
                  </a:moveTo>
                  <a:lnTo>
                    <a:pt x="797" y="236"/>
                  </a:lnTo>
                  <a:lnTo>
                    <a:pt x="795" y="234"/>
                  </a:lnTo>
                  <a:lnTo>
                    <a:pt x="795" y="234"/>
                  </a:lnTo>
                  <a:lnTo>
                    <a:pt x="793" y="234"/>
                  </a:lnTo>
                  <a:lnTo>
                    <a:pt x="791" y="232"/>
                  </a:lnTo>
                  <a:lnTo>
                    <a:pt x="789" y="232"/>
                  </a:lnTo>
                  <a:lnTo>
                    <a:pt x="789" y="232"/>
                  </a:lnTo>
                  <a:lnTo>
                    <a:pt x="789" y="234"/>
                  </a:lnTo>
                  <a:lnTo>
                    <a:pt x="789" y="234"/>
                  </a:lnTo>
                  <a:lnTo>
                    <a:pt x="791" y="234"/>
                  </a:lnTo>
                  <a:lnTo>
                    <a:pt x="791" y="234"/>
                  </a:lnTo>
                  <a:lnTo>
                    <a:pt x="791" y="236"/>
                  </a:lnTo>
                  <a:lnTo>
                    <a:pt x="791" y="236"/>
                  </a:lnTo>
                  <a:lnTo>
                    <a:pt x="791" y="236"/>
                  </a:lnTo>
                  <a:lnTo>
                    <a:pt x="789" y="238"/>
                  </a:lnTo>
                  <a:lnTo>
                    <a:pt x="791" y="238"/>
                  </a:lnTo>
                  <a:lnTo>
                    <a:pt x="791" y="238"/>
                  </a:lnTo>
                  <a:lnTo>
                    <a:pt x="793" y="238"/>
                  </a:lnTo>
                  <a:lnTo>
                    <a:pt x="793" y="238"/>
                  </a:lnTo>
                  <a:lnTo>
                    <a:pt x="795" y="238"/>
                  </a:lnTo>
                  <a:lnTo>
                    <a:pt x="793" y="238"/>
                  </a:lnTo>
                  <a:lnTo>
                    <a:pt x="793" y="240"/>
                  </a:lnTo>
                  <a:lnTo>
                    <a:pt x="793" y="240"/>
                  </a:lnTo>
                  <a:lnTo>
                    <a:pt x="793" y="240"/>
                  </a:lnTo>
                  <a:lnTo>
                    <a:pt x="795" y="240"/>
                  </a:lnTo>
                  <a:lnTo>
                    <a:pt x="795" y="240"/>
                  </a:lnTo>
                  <a:lnTo>
                    <a:pt x="795" y="240"/>
                  </a:lnTo>
                  <a:lnTo>
                    <a:pt x="795" y="240"/>
                  </a:lnTo>
                  <a:lnTo>
                    <a:pt x="795" y="240"/>
                  </a:lnTo>
                  <a:lnTo>
                    <a:pt x="795" y="240"/>
                  </a:lnTo>
                  <a:lnTo>
                    <a:pt x="795" y="240"/>
                  </a:lnTo>
                  <a:lnTo>
                    <a:pt x="797" y="240"/>
                  </a:lnTo>
                  <a:lnTo>
                    <a:pt x="797" y="240"/>
                  </a:lnTo>
                  <a:lnTo>
                    <a:pt x="799" y="240"/>
                  </a:lnTo>
                  <a:lnTo>
                    <a:pt x="799" y="240"/>
                  </a:lnTo>
                  <a:lnTo>
                    <a:pt x="799" y="238"/>
                  </a:lnTo>
                  <a:lnTo>
                    <a:pt x="799" y="238"/>
                  </a:lnTo>
                  <a:lnTo>
                    <a:pt x="797" y="238"/>
                  </a:lnTo>
                  <a:lnTo>
                    <a:pt x="795" y="238"/>
                  </a:lnTo>
                  <a:lnTo>
                    <a:pt x="795" y="238"/>
                  </a:lnTo>
                  <a:lnTo>
                    <a:pt x="795" y="236"/>
                  </a:lnTo>
                  <a:lnTo>
                    <a:pt x="795" y="236"/>
                  </a:lnTo>
                  <a:lnTo>
                    <a:pt x="797" y="236"/>
                  </a:lnTo>
                  <a:close/>
                  <a:moveTo>
                    <a:pt x="1025" y="507"/>
                  </a:moveTo>
                  <a:lnTo>
                    <a:pt x="1029" y="505"/>
                  </a:lnTo>
                  <a:lnTo>
                    <a:pt x="1029" y="505"/>
                  </a:lnTo>
                  <a:lnTo>
                    <a:pt x="1027" y="505"/>
                  </a:lnTo>
                  <a:lnTo>
                    <a:pt x="1027" y="505"/>
                  </a:lnTo>
                  <a:lnTo>
                    <a:pt x="1025" y="505"/>
                  </a:lnTo>
                  <a:lnTo>
                    <a:pt x="1025" y="505"/>
                  </a:lnTo>
                  <a:lnTo>
                    <a:pt x="1025" y="505"/>
                  </a:lnTo>
                  <a:lnTo>
                    <a:pt x="1025" y="505"/>
                  </a:lnTo>
                  <a:lnTo>
                    <a:pt x="1023" y="507"/>
                  </a:lnTo>
                  <a:lnTo>
                    <a:pt x="1025" y="507"/>
                  </a:lnTo>
                  <a:lnTo>
                    <a:pt x="1025" y="507"/>
                  </a:lnTo>
                  <a:close/>
                  <a:moveTo>
                    <a:pt x="1027" y="465"/>
                  </a:moveTo>
                  <a:lnTo>
                    <a:pt x="1025" y="465"/>
                  </a:lnTo>
                  <a:lnTo>
                    <a:pt x="1023" y="467"/>
                  </a:lnTo>
                  <a:lnTo>
                    <a:pt x="1023" y="467"/>
                  </a:lnTo>
                  <a:lnTo>
                    <a:pt x="1023" y="467"/>
                  </a:lnTo>
                  <a:lnTo>
                    <a:pt x="1025" y="467"/>
                  </a:lnTo>
                  <a:lnTo>
                    <a:pt x="1025" y="467"/>
                  </a:lnTo>
                  <a:lnTo>
                    <a:pt x="1027" y="465"/>
                  </a:lnTo>
                  <a:close/>
                  <a:moveTo>
                    <a:pt x="987" y="291"/>
                  </a:moveTo>
                  <a:lnTo>
                    <a:pt x="985" y="291"/>
                  </a:lnTo>
                  <a:lnTo>
                    <a:pt x="987" y="291"/>
                  </a:lnTo>
                  <a:lnTo>
                    <a:pt x="987" y="293"/>
                  </a:lnTo>
                  <a:lnTo>
                    <a:pt x="989" y="293"/>
                  </a:lnTo>
                  <a:lnTo>
                    <a:pt x="991" y="293"/>
                  </a:lnTo>
                  <a:lnTo>
                    <a:pt x="991" y="293"/>
                  </a:lnTo>
                  <a:lnTo>
                    <a:pt x="993" y="291"/>
                  </a:lnTo>
                  <a:lnTo>
                    <a:pt x="993" y="291"/>
                  </a:lnTo>
                  <a:lnTo>
                    <a:pt x="993" y="289"/>
                  </a:lnTo>
                  <a:lnTo>
                    <a:pt x="991" y="289"/>
                  </a:lnTo>
                  <a:lnTo>
                    <a:pt x="989" y="289"/>
                  </a:lnTo>
                  <a:lnTo>
                    <a:pt x="989" y="289"/>
                  </a:lnTo>
                  <a:lnTo>
                    <a:pt x="987" y="291"/>
                  </a:lnTo>
                  <a:lnTo>
                    <a:pt x="987" y="291"/>
                  </a:lnTo>
                  <a:lnTo>
                    <a:pt x="987" y="291"/>
                  </a:lnTo>
                  <a:lnTo>
                    <a:pt x="987" y="291"/>
                  </a:lnTo>
                  <a:close/>
                  <a:moveTo>
                    <a:pt x="979" y="395"/>
                  </a:moveTo>
                  <a:lnTo>
                    <a:pt x="979" y="395"/>
                  </a:lnTo>
                  <a:lnTo>
                    <a:pt x="979" y="395"/>
                  </a:lnTo>
                  <a:lnTo>
                    <a:pt x="977" y="397"/>
                  </a:lnTo>
                  <a:lnTo>
                    <a:pt x="977" y="397"/>
                  </a:lnTo>
                  <a:lnTo>
                    <a:pt x="979" y="397"/>
                  </a:lnTo>
                  <a:lnTo>
                    <a:pt x="981" y="397"/>
                  </a:lnTo>
                  <a:lnTo>
                    <a:pt x="981" y="397"/>
                  </a:lnTo>
                  <a:lnTo>
                    <a:pt x="981" y="397"/>
                  </a:lnTo>
                  <a:lnTo>
                    <a:pt x="981" y="395"/>
                  </a:lnTo>
                  <a:lnTo>
                    <a:pt x="981" y="395"/>
                  </a:lnTo>
                  <a:lnTo>
                    <a:pt x="979" y="395"/>
                  </a:lnTo>
                  <a:close/>
                  <a:moveTo>
                    <a:pt x="925" y="327"/>
                  </a:moveTo>
                  <a:lnTo>
                    <a:pt x="927" y="327"/>
                  </a:lnTo>
                  <a:lnTo>
                    <a:pt x="929" y="325"/>
                  </a:lnTo>
                  <a:lnTo>
                    <a:pt x="931" y="325"/>
                  </a:lnTo>
                  <a:lnTo>
                    <a:pt x="931" y="323"/>
                  </a:lnTo>
                  <a:lnTo>
                    <a:pt x="931" y="323"/>
                  </a:lnTo>
                  <a:lnTo>
                    <a:pt x="931" y="323"/>
                  </a:lnTo>
                  <a:lnTo>
                    <a:pt x="931" y="321"/>
                  </a:lnTo>
                  <a:lnTo>
                    <a:pt x="929" y="321"/>
                  </a:lnTo>
                  <a:lnTo>
                    <a:pt x="929" y="323"/>
                  </a:lnTo>
                  <a:lnTo>
                    <a:pt x="927" y="323"/>
                  </a:lnTo>
                  <a:lnTo>
                    <a:pt x="925" y="325"/>
                  </a:lnTo>
                  <a:lnTo>
                    <a:pt x="923" y="327"/>
                  </a:lnTo>
                  <a:lnTo>
                    <a:pt x="923" y="327"/>
                  </a:lnTo>
                  <a:lnTo>
                    <a:pt x="923" y="327"/>
                  </a:lnTo>
                  <a:lnTo>
                    <a:pt x="925" y="327"/>
                  </a:lnTo>
                  <a:close/>
                  <a:moveTo>
                    <a:pt x="697" y="465"/>
                  </a:moveTo>
                  <a:lnTo>
                    <a:pt x="697" y="465"/>
                  </a:lnTo>
                  <a:lnTo>
                    <a:pt x="699" y="467"/>
                  </a:lnTo>
                  <a:lnTo>
                    <a:pt x="699" y="467"/>
                  </a:lnTo>
                  <a:lnTo>
                    <a:pt x="701" y="467"/>
                  </a:lnTo>
                  <a:lnTo>
                    <a:pt x="701" y="465"/>
                  </a:lnTo>
                  <a:lnTo>
                    <a:pt x="701" y="465"/>
                  </a:lnTo>
                  <a:lnTo>
                    <a:pt x="701" y="465"/>
                  </a:lnTo>
                  <a:lnTo>
                    <a:pt x="703" y="465"/>
                  </a:lnTo>
                  <a:lnTo>
                    <a:pt x="703" y="463"/>
                  </a:lnTo>
                  <a:lnTo>
                    <a:pt x="703" y="463"/>
                  </a:lnTo>
                  <a:lnTo>
                    <a:pt x="697" y="465"/>
                  </a:lnTo>
                  <a:close/>
                  <a:moveTo>
                    <a:pt x="705" y="443"/>
                  </a:moveTo>
                  <a:lnTo>
                    <a:pt x="705" y="443"/>
                  </a:lnTo>
                  <a:lnTo>
                    <a:pt x="705" y="443"/>
                  </a:lnTo>
                  <a:lnTo>
                    <a:pt x="705" y="443"/>
                  </a:lnTo>
                  <a:lnTo>
                    <a:pt x="705" y="443"/>
                  </a:lnTo>
                  <a:lnTo>
                    <a:pt x="705" y="443"/>
                  </a:lnTo>
                  <a:lnTo>
                    <a:pt x="705" y="443"/>
                  </a:lnTo>
                  <a:lnTo>
                    <a:pt x="705" y="441"/>
                  </a:lnTo>
                  <a:lnTo>
                    <a:pt x="705" y="443"/>
                  </a:lnTo>
                  <a:close/>
                  <a:moveTo>
                    <a:pt x="631" y="301"/>
                  </a:moveTo>
                  <a:lnTo>
                    <a:pt x="631" y="301"/>
                  </a:lnTo>
                  <a:lnTo>
                    <a:pt x="633" y="301"/>
                  </a:lnTo>
                  <a:lnTo>
                    <a:pt x="633" y="301"/>
                  </a:lnTo>
                  <a:lnTo>
                    <a:pt x="633" y="301"/>
                  </a:lnTo>
                  <a:lnTo>
                    <a:pt x="633" y="301"/>
                  </a:lnTo>
                  <a:lnTo>
                    <a:pt x="633" y="299"/>
                  </a:lnTo>
                  <a:lnTo>
                    <a:pt x="631" y="301"/>
                  </a:lnTo>
                  <a:close/>
                  <a:moveTo>
                    <a:pt x="807" y="232"/>
                  </a:moveTo>
                  <a:lnTo>
                    <a:pt x="807" y="232"/>
                  </a:lnTo>
                  <a:lnTo>
                    <a:pt x="809" y="230"/>
                  </a:lnTo>
                  <a:lnTo>
                    <a:pt x="809" y="230"/>
                  </a:lnTo>
                  <a:lnTo>
                    <a:pt x="809" y="230"/>
                  </a:lnTo>
                  <a:lnTo>
                    <a:pt x="807" y="230"/>
                  </a:lnTo>
                  <a:lnTo>
                    <a:pt x="807" y="230"/>
                  </a:lnTo>
                  <a:lnTo>
                    <a:pt x="807" y="230"/>
                  </a:lnTo>
                  <a:lnTo>
                    <a:pt x="807" y="230"/>
                  </a:lnTo>
                  <a:lnTo>
                    <a:pt x="807" y="230"/>
                  </a:lnTo>
                  <a:lnTo>
                    <a:pt x="807" y="230"/>
                  </a:lnTo>
                  <a:lnTo>
                    <a:pt x="807" y="232"/>
                  </a:lnTo>
                  <a:close/>
                  <a:moveTo>
                    <a:pt x="901" y="345"/>
                  </a:moveTo>
                  <a:lnTo>
                    <a:pt x="901" y="345"/>
                  </a:lnTo>
                  <a:lnTo>
                    <a:pt x="899" y="345"/>
                  </a:lnTo>
                  <a:lnTo>
                    <a:pt x="899" y="347"/>
                  </a:lnTo>
                  <a:lnTo>
                    <a:pt x="899" y="347"/>
                  </a:lnTo>
                  <a:lnTo>
                    <a:pt x="899" y="349"/>
                  </a:lnTo>
                  <a:lnTo>
                    <a:pt x="899" y="349"/>
                  </a:lnTo>
                  <a:lnTo>
                    <a:pt x="899" y="347"/>
                  </a:lnTo>
                  <a:lnTo>
                    <a:pt x="899" y="349"/>
                  </a:lnTo>
                  <a:lnTo>
                    <a:pt x="901" y="347"/>
                  </a:lnTo>
                  <a:lnTo>
                    <a:pt x="901" y="347"/>
                  </a:lnTo>
                  <a:lnTo>
                    <a:pt x="901" y="347"/>
                  </a:lnTo>
                  <a:lnTo>
                    <a:pt x="901" y="347"/>
                  </a:lnTo>
                  <a:lnTo>
                    <a:pt x="901" y="345"/>
                  </a:lnTo>
                  <a:close/>
                  <a:moveTo>
                    <a:pt x="689" y="445"/>
                  </a:moveTo>
                  <a:lnTo>
                    <a:pt x="687" y="445"/>
                  </a:lnTo>
                  <a:lnTo>
                    <a:pt x="679" y="445"/>
                  </a:lnTo>
                  <a:lnTo>
                    <a:pt x="679" y="445"/>
                  </a:lnTo>
                  <a:lnTo>
                    <a:pt x="677" y="445"/>
                  </a:lnTo>
                  <a:lnTo>
                    <a:pt x="675" y="447"/>
                  </a:lnTo>
                  <a:lnTo>
                    <a:pt x="675" y="447"/>
                  </a:lnTo>
                  <a:lnTo>
                    <a:pt x="677" y="449"/>
                  </a:lnTo>
                  <a:lnTo>
                    <a:pt x="683" y="451"/>
                  </a:lnTo>
                  <a:lnTo>
                    <a:pt x="685" y="451"/>
                  </a:lnTo>
                  <a:lnTo>
                    <a:pt x="687" y="453"/>
                  </a:lnTo>
                  <a:lnTo>
                    <a:pt x="689" y="453"/>
                  </a:lnTo>
                  <a:lnTo>
                    <a:pt x="689" y="453"/>
                  </a:lnTo>
                  <a:lnTo>
                    <a:pt x="691" y="451"/>
                  </a:lnTo>
                  <a:lnTo>
                    <a:pt x="691" y="451"/>
                  </a:lnTo>
                  <a:lnTo>
                    <a:pt x="691" y="449"/>
                  </a:lnTo>
                  <a:lnTo>
                    <a:pt x="691" y="447"/>
                  </a:lnTo>
                  <a:lnTo>
                    <a:pt x="689" y="445"/>
                  </a:lnTo>
                  <a:close/>
                  <a:moveTo>
                    <a:pt x="915" y="289"/>
                  </a:moveTo>
                  <a:lnTo>
                    <a:pt x="917" y="289"/>
                  </a:lnTo>
                  <a:lnTo>
                    <a:pt x="919" y="289"/>
                  </a:lnTo>
                  <a:lnTo>
                    <a:pt x="919" y="289"/>
                  </a:lnTo>
                  <a:lnTo>
                    <a:pt x="921" y="289"/>
                  </a:lnTo>
                  <a:lnTo>
                    <a:pt x="921" y="289"/>
                  </a:lnTo>
                  <a:lnTo>
                    <a:pt x="921" y="289"/>
                  </a:lnTo>
                  <a:lnTo>
                    <a:pt x="921" y="289"/>
                  </a:lnTo>
                  <a:lnTo>
                    <a:pt x="921" y="289"/>
                  </a:lnTo>
                  <a:lnTo>
                    <a:pt x="921" y="287"/>
                  </a:lnTo>
                  <a:lnTo>
                    <a:pt x="919" y="285"/>
                  </a:lnTo>
                  <a:lnTo>
                    <a:pt x="917" y="285"/>
                  </a:lnTo>
                  <a:lnTo>
                    <a:pt x="915" y="285"/>
                  </a:lnTo>
                  <a:lnTo>
                    <a:pt x="915" y="285"/>
                  </a:lnTo>
                  <a:lnTo>
                    <a:pt x="913" y="285"/>
                  </a:lnTo>
                  <a:lnTo>
                    <a:pt x="913" y="285"/>
                  </a:lnTo>
                  <a:lnTo>
                    <a:pt x="915" y="287"/>
                  </a:lnTo>
                  <a:lnTo>
                    <a:pt x="915" y="287"/>
                  </a:lnTo>
                  <a:lnTo>
                    <a:pt x="915" y="289"/>
                  </a:lnTo>
                  <a:lnTo>
                    <a:pt x="915" y="289"/>
                  </a:lnTo>
                  <a:close/>
                  <a:moveTo>
                    <a:pt x="873" y="289"/>
                  </a:moveTo>
                  <a:lnTo>
                    <a:pt x="875" y="289"/>
                  </a:lnTo>
                  <a:lnTo>
                    <a:pt x="877" y="289"/>
                  </a:lnTo>
                  <a:lnTo>
                    <a:pt x="877" y="289"/>
                  </a:lnTo>
                  <a:lnTo>
                    <a:pt x="877" y="289"/>
                  </a:lnTo>
                  <a:lnTo>
                    <a:pt x="875" y="287"/>
                  </a:lnTo>
                  <a:lnTo>
                    <a:pt x="873" y="287"/>
                  </a:lnTo>
                  <a:lnTo>
                    <a:pt x="871" y="287"/>
                  </a:lnTo>
                  <a:lnTo>
                    <a:pt x="871" y="287"/>
                  </a:lnTo>
                  <a:lnTo>
                    <a:pt x="869" y="287"/>
                  </a:lnTo>
                  <a:lnTo>
                    <a:pt x="869" y="287"/>
                  </a:lnTo>
                  <a:lnTo>
                    <a:pt x="871" y="287"/>
                  </a:lnTo>
                  <a:lnTo>
                    <a:pt x="873" y="289"/>
                  </a:lnTo>
                  <a:close/>
                  <a:moveTo>
                    <a:pt x="981" y="301"/>
                  </a:moveTo>
                  <a:lnTo>
                    <a:pt x="979" y="301"/>
                  </a:lnTo>
                  <a:lnTo>
                    <a:pt x="979" y="301"/>
                  </a:lnTo>
                  <a:lnTo>
                    <a:pt x="979" y="299"/>
                  </a:lnTo>
                  <a:lnTo>
                    <a:pt x="979" y="299"/>
                  </a:lnTo>
                  <a:lnTo>
                    <a:pt x="979" y="299"/>
                  </a:lnTo>
                  <a:lnTo>
                    <a:pt x="977" y="299"/>
                  </a:lnTo>
                  <a:lnTo>
                    <a:pt x="977" y="301"/>
                  </a:lnTo>
                  <a:lnTo>
                    <a:pt x="977" y="301"/>
                  </a:lnTo>
                  <a:lnTo>
                    <a:pt x="977" y="301"/>
                  </a:lnTo>
                  <a:lnTo>
                    <a:pt x="979" y="303"/>
                  </a:lnTo>
                  <a:lnTo>
                    <a:pt x="979" y="303"/>
                  </a:lnTo>
                  <a:lnTo>
                    <a:pt x="981" y="303"/>
                  </a:lnTo>
                  <a:lnTo>
                    <a:pt x="981" y="303"/>
                  </a:lnTo>
                  <a:lnTo>
                    <a:pt x="981" y="301"/>
                  </a:lnTo>
                  <a:lnTo>
                    <a:pt x="981" y="301"/>
                  </a:lnTo>
                  <a:lnTo>
                    <a:pt x="981" y="301"/>
                  </a:lnTo>
                  <a:lnTo>
                    <a:pt x="981" y="301"/>
                  </a:lnTo>
                  <a:lnTo>
                    <a:pt x="981" y="301"/>
                  </a:lnTo>
                  <a:close/>
                  <a:moveTo>
                    <a:pt x="1035" y="523"/>
                  </a:moveTo>
                  <a:lnTo>
                    <a:pt x="1035" y="523"/>
                  </a:lnTo>
                  <a:lnTo>
                    <a:pt x="1033" y="525"/>
                  </a:lnTo>
                  <a:lnTo>
                    <a:pt x="1031" y="525"/>
                  </a:lnTo>
                  <a:lnTo>
                    <a:pt x="1031" y="525"/>
                  </a:lnTo>
                  <a:lnTo>
                    <a:pt x="1029" y="525"/>
                  </a:lnTo>
                  <a:lnTo>
                    <a:pt x="1027" y="527"/>
                  </a:lnTo>
                  <a:lnTo>
                    <a:pt x="1027" y="525"/>
                  </a:lnTo>
                  <a:lnTo>
                    <a:pt x="1025" y="525"/>
                  </a:lnTo>
                  <a:lnTo>
                    <a:pt x="1023" y="527"/>
                  </a:lnTo>
                  <a:lnTo>
                    <a:pt x="1023" y="527"/>
                  </a:lnTo>
                  <a:lnTo>
                    <a:pt x="1021" y="527"/>
                  </a:lnTo>
                  <a:lnTo>
                    <a:pt x="1019" y="527"/>
                  </a:lnTo>
                  <a:lnTo>
                    <a:pt x="1019" y="527"/>
                  </a:lnTo>
                  <a:lnTo>
                    <a:pt x="1019" y="527"/>
                  </a:lnTo>
                  <a:lnTo>
                    <a:pt x="1023" y="527"/>
                  </a:lnTo>
                  <a:lnTo>
                    <a:pt x="1025" y="525"/>
                  </a:lnTo>
                  <a:lnTo>
                    <a:pt x="1025" y="525"/>
                  </a:lnTo>
                  <a:lnTo>
                    <a:pt x="1027" y="523"/>
                  </a:lnTo>
                  <a:lnTo>
                    <a:pt x="1027" y="523"/>
                  </a:lnTo>
                  <a:lnTo>
                    <a:pt x="1025" y="523"/>
                  </a:lnTo>
                  <a:lnTo>
                    <a:pt x="1023" y="523"/>
                  </a:lnTo>
                  <a:lnTo>
                    <a:pt x="1023" y="523"/>
                  </a:lnTo>
                  <a:lnTo>
                    <a:pt x="1023" y="521"/>
                  </a:lnTo>
                  <a:lnTo>
                    <a:pt x="1023" y="521"/>
                  </a:lnTo>
                  <a:lnTo>
                    <a:pt x="1025" y="521"/>
                  </a:lnTo>
                  <a:lnTo>
                    <a:pt x="1025" y="521"/>
                  </a:lnTo>
                  <a:lnTo>
                    <a:pt x="1025" y="521"/>
                  </a:lnTo>
                  <a:lnTo>
                    <a:pt x="1023" y="521"/>
                  </a:lnTo>
                  <a:lnTo>
                    <a:pt x="1021" y="521"/>
                  </a:lnTo>
                  <a:lnTo>
                    <a:pt x="1021" y="521"/>
                  </a:lnTo>
                  <a:lnTo>
                    <a:pt x="1025" y="519"/>
                  </a:lnTo>
                  <a:lnTo>
                    <a:pt x="1025" y="519"/>
                  </a:lnTo>
                  <a:lnTo>
                    <a:pt x="1027" y="517"/>
                  </a:lnTo>
                  <a:lnTo>
                    <a:pt x="1027" y="517"/>
                  </a:lnTo>
                  <a:lnTo>
                    <a:pt x="1027" y="517"/>
                  </a:lnTo>
                  <a:lnTo>
                    <a:pt x="1029" y="515"/>
                  </a:lnTo>
                  <a:lnTo>
                    <a:pt x="1031" y="515"/>
                  </a:lnTo>
                  <a:lnTo>
                    <a:pt x="1031" y="513"/>
                  </a:lnTo>
                  <a:lnTo>
                    <a:pt x="1031" y="513"/>
                  </a:lnTo>
                  <a:lnTo>
                    <a:pt x="1031" y="511"/>
                  </a:lnTo>
                  <a:lnTo>
                    <a:pt x="1029" y="511"/>
                  </a:lnTo>
                  <a:lnTo>
                    <a:pt x="1029" y="509"/>
                  </a:lnTo>
                  <a:lnTo>
                    <a:pt x="1027" y="509"/>
                  </a:lnTo>
                  <a:lnTo>
                    <a:pt x="1023" y="509"/>
                  </a:lnTo>
                  <a:lnTo>
                    <a:pt x="1023" y="509"/>
                  </a:lnTo>
                  <a:lnTo>
                    <a:pt x="1021" y="509"/>
                  </a:lnTo>
                  <a:lnTo>
                    <a:pt x="1021" y="511"/>
                  </a:lnTo>
                  <a:lnTo>
                    <a:pt x="1021" y="511"/>
                  </a:lnTo>
                  <a:lnTo>
                    <a:pt x="1019" y="511"/>
                  </a:lnTo>
                  <a:lnTo>
                    <a:pt x="1021" y="511"/>
                  </a:lnTo>
                  <a:lnTo>
                    <a:pt x="1021" y="509"/>
                  </a:lnTo>
                  <a:lnTo>
                    <a:pt x="1021" y="507"/>
                  </a:lnTo>
                  <a:lnTo>
                    <a:pt x="1021" y="507"/>
                  </a:lnTo>
                  <a:lnTo>
                    <a:pt x="1019" y="509"/>
                  </a:lnTo>
                  <a:lnTo>
                    <a:pt x="1017" y="509"/>
                  </a:lnTo>
                  <a:lnTo>
                    <a:pt x="1017" y="511"/>
                  </a:lnTo>
                  <a:lnTo>
                    <a:pt x="1015" y="511"/>
                  </a:lnTo>
                  <a:lnTo>
                    <a:pt x="1015" y="511"/>
                  </a:lnTo>
                  <a:lnTo>
                    <a:pt x="1013" y="511"/>
                  </a:lnTo>
                  <a:lnTo>
                    <a:pt x="1013" y="513"/>
                  </a:lnTo>
                  <a:lnTo>
                    <a:pt x="1011" y="513"/>
                  </a:lnTo>
                  <a:lnTo>
                    <a:pt x="1013" y="511"/>
                  </a:lnTo>
                  <a:lnTo>
                    <a:pt x="1011" y="511"/>
                  </a:lnTo>
                  <a:lnTo>
                    <a:pt x="1011" y="511"/>
                  </a:lnTo>
                  <a:lnTo>
                    <a:pt x="1009" y="513"/>
                  </a:lnTo>
                  <a:lnTo>
                    <a:pt x="1009" y="513"/>
                  </a:lnTo>
                  <a:lnTo>
                    <a:pt x="1009" y="513"/>
                  </a:lnTo>
                  <a:lnTo>
                    <a:pt x="1007" y="515"/>
                  </a:lnTo>
                  <a:lnTo>
                    <a:pt x="1007" y="515"/>
                  </a:lnTo>
                  <a:lnTo>
                    <a:pt x="1007" y="515"/>
                  </a:lnTo>
                  <a:lnTo>
                    <a:pt x="1007" y="515"/>
                  </a:lnTo>
                  <a:lnTo>
                    <a:pt x="1007" y="515"/>
                  </a:lnTo>
                  <a:lnTo>
                    <a:pt x="1007" y="515"/>
                  </a:lnTo>
                  <a:lnTo>
                    <a:pt x="1009" y="513"/>
                  </a:lnTo>
                  <a:lnTo>
                    <a:pt x="1009" y="511"/>
                  </a:lnTo>
                  <a:lnTo>
                    <a:pt x="1011" y="509"/>
                  </a:lnTo>
                  <a:lnTo>
                    <a:pt x="1011" y="509"/>
                  </a:lnTo>
                  <a:lnTo>
                    <a:pt x="1011" y="509"/>
                  </a:lnTo>
                  <a:lnTo>
                    <a:pt x="1011" y="507"/>
                  </a:lnTo>
                  <a:lnTo>
                    <a:pt x="1009" y="509"/>
                  </a:lnTo>
                  <a:lnTo>
                    <a:pt x="1009" y="509"/>
                  </a:lnTo>
                  <a:lnTo>
                    <a:pt x="1009" y="511"/>
                  </a:lnTo>
                  <a:lnTo>
                    <a:pt x="1007" y="511"/>
                  </a:lnTo>
                  <a:lnTo>
                    <a:pt x="1007" y="511"/>
                  </a:lnTo>
                  <a:lnTo>
                    <a:pt x="1009" y="509"/>
                  </a:lnTo>
                  <a:lnTo>
                    <a:pt x="1009" y="509"/>
                  </a:lnTo>
                  <a:lnTo>
                    <a:pt x="1009" y="509"/>
                  </a:lnTo>
                  <a:lnTo>
                    <a:pt x="1007" y="509"/>
                  </a:lnTo>
                  <a:lnTo>
                    <a:pt x="1003" y="509"/>
                  </a:lnTo>
                  <a:lnTo>
                    <a:pt x="1003" y="509"/>
                  </a:lnTo>
                  <a:lnTo>
                    <a:pt x="999" y="509"/>
                  </a:lnTo>
                  <a:lnTo>
                    <a:pt x="999" y="509"/>
                  </a:lnTo>
                  <a:lnTo>
                    <a:pt x="1001" y="507"/>
                  </a:lnTo>
                  <a:lnTo>
                    <a:pt x="1003" y="505"/>
                  </a:lnTo>
                  <a:lnTo>
                    <a:pt x="1003" y="505"/>
                  </a:lnTo>
                  <a:lnTo>
                    <a:pt x="1003" y="505"/>
                  </a:lnTo>
                  <a:lnTo>
                    <a:pt x="1001" y="505"/>
                  </a:lnTo>
                  <a:lnTo>
                    <a:pt x="1001" y="505"/>
                  </a:lnTo>
                  <a:lnTo>
                    <a:pt x="999" y="507"/>
                  </a:lnTo>
                  <a:lnTo>
                    <a:pt x="999" y="507"/>
                  </a:lnTo>
                  <a:lnTo>
                    <a:pt x="1001" y="505"/>
                  </a:lnTo>
                  <a:lnTo>
                    <a:pt x="1005" y="503"/>
                  </a:lnTo>
                  <a:lnTo>
                    <a:pt x="1007" y="501"/>
                  </a:lnTo>
                  <a:lnTo>
                    <a:pt x="1009" y="501"/>
                  </a:lnTo>
                  <a:lnTo>
                    <a:pt x="1009" y="499"/>
                  </a:lnTo>
                  <a:lnTo>
                    <a:pt x="1009" y="499"/>
                  </a:lnTo>
                  <a:lnTo>
                    <a:pt x="1007" y="501"/>
                  </a:lnTo>
                  <a:lnTo>
                    <a:pt x="1005" y="501"/>
                  </a:lnTo>
                  <a:lnTo>
                    <a:pt x="1005" y="499"/>
                  </a:lnTo>
                  <a:lnTo>
                    <a:pt x="1005" y="499"/>
                  </a:lnTo>
                  <a:lnTo>
                    <a:pt x="1001" y="499"/>
                  </a:lnTo>
                  <a:lnTo>
                    <a:pt x="1001" y="501"/>
                  </a:lnTo>
                  <a:lnTo>
                    <a:pt x="1001" y="501"/>
                  </a:lnTo>
                  <a:lnTo>
                    <a:pt x="1001" y="499"/>
                  </a:lnTo>
                  <a:lnTo>
                    <a:pt x="1001" y="499"/>
                  </a:lnTo>
                  <a:lnTo>
                    <a:pt x="1001" y="497"/>
                  </a:lnTo>
                  <a:lnTo>
                    <a:pt x="1001" y="497"/>
                  </a:lnTo>
                  <a:lnTo>
                    <a:pt x="1001" y="499"/>
                  </a:lnTo>
                  <a:lnTo>
                    <a:pt x="999" y="499"/>
                  </a:lnTo>
                  <a:lnTo>
                    <a:pt x="997" y="501"/>
                  </a:lnTo>
                  <a:lnTo>
                    <a:pt x="997" y="501"/>
                  </a:lnTo>
                  <a:lnTo>
                    <a:pt x="995" y="501"/>
                  </a:lnTo>
                  <a:lnTo>
                    <a:pt x="993" y="503"/>
                  </a:lnTo>
                  <a:lnTo>
                    <a:pt x="991" y="505"/>
                  </a:lnTo>
                  <a:lnTo>
                    <a:pt x="989" y="507"/>
                  </a:lnTo>
                  <a:lnTo>
                    <a:pt x="989" y="505"/>
                  </a:lnTo>
                  <a:lnTo>
                    <a:pt x="991" y="505"/>
                  </a:lnTo>
                  <a:lnTo>
                    <a:pt x="989" y="505"/>
                  </a:lnTo>
                  <a:lnTo>
                    <a:pt x="989" y="503"/>
                  </a:lnTo>
                  <a:lnTo>
                    <a:pt x="991" y="503"/>
                  </a:lnTo>
                  <a:lnTo>
                    <a:pt x="991" y="503"/>
                  </a:lnTo>
                  <a:lnTo>
                    <a:pt x="991" y="501"/>
                  </a:lnTo>
                  <a:lnTo>
                    <a:pt x="993" y="501"/>
                  </a:lnTo>
                  <a:lnTo>
                    <a:pt x="993" y="501"/>
                  </a:lnTo>
                  <a:lnTo>
                    <a:pt x="993" y="499"/>
                  </a:lnTo>
                  <a:lnTo>
                    <a:pt x="993" y="499"/>
                  </a:lnTo>
                  <a:lnTo>
                    <a:pt x="997" y="497"/>
                  </a:lnTo>
                  <a:lnTo>
                    <a:pt x="999" y="495"/>
                  </a:lnTo>
                  <a:lnTo>
                    <a:pt x="999" y="493"/>
                  </a:lnTo>
                  <a:lnTo>
                    <a:pt x="999" y="493"/>
                  </a:lnTo>
                  <a:lnTo>
                    <a:pt x="1001" y="493"/>
                  </a:lnTo>
                  <a:lnTo>
                    <a:pt x="1005" y="489"/>
                  </a:lnTo>
                  <a:lnTo>
                    <a:pt x="1005" y="489"/>
                  </a:lnTo>
                  <a:lnTo>
                    <a:pt x="1007" y="487"/>
                  </a:lnTo>
                  <a:lnTo>
                    <a:pt x="1007" y="487"/>
                  </a:lnTo>
                  <a:lnTo>
                    <a:pt x="1007" y="487"/>
                  </a:lnTo>
                  <a:lnTo>
                    <a:pt x="1009" y="485"/>
                  </a:lnTo>
                  <a:lnTo>
                    <a:pt x="1011" y="485"/>
                  </a:lnTo>
                  <a:lnTo>
                    <a:pt x="1013" y="481"/>
                  </a:lnTo>
                  <a:lnTo>
                    <a:pt x="1013" y="481"/>
                  </a:lnTo>
                  <a:lnTo>
                    <a:pt x="1013" y="481"/>
                  </a:lnTo>
                  <a:lnTo>
                    <a:pt x="1013" y="479"/>
                  </a:lnTo>
                  <a:lnTo>
                    <a:pt x="1013" y="479"/>
                  </a:lnTo>
                  <a:lnTo>
                    <a:pt x="1013" y="479"/>
                  </a:lnTo>
                  <a:lnTo>
                    <a:pt x="1013" y="479"/>
                  </a:lnTo>
                  <a:lnTo>
                    <a:pt x="1011" y="479"/>
                  </a:lnTo>
                  <a:lnTo>
                    <a:pt x="1011" y="479"/>
                  </a:lnTo>
                  <a:lnTo>
                    <a:pt x="1011" y="479"/>
                  </a:lnTo>
                  <a:lnTo>
                    <a:pt x="1011" y="477"/>
                  </a:lnTo>
                  <a:lnTo>
                    <a:pt x="1011" y="477"/>
                  </a:lnTo>
                  <a:lnTo>
                    <a:pt x="1013" y="477"/>
                  </a:lnTo>
                  <a:lnTo>
                    <a:pt x="1015" y="477"/>
                  </a:lnTo>
                  <a:lnTo>
                    <a:pt x="1017" y="475"/>
                  </a:lnTo>
                  <a:lnTo>
                    <a:pt x="1017" y="475"/>
                  </a:lnTo>
                  <a:lnTo>
                    <a:pt x="1019" y="475"/>
                  </a:lnTo>
                  <a:lnTo>
                    <a:pt x="1021" y="473"/>
                  </a:lnTo>
                  <a:lnTo>
                    <a:pt x="1021" y="473"/>
                  </a:lnTo>
                  <a:lnTo>
                    <a:pt x="1021" y="473"/>
                  </a:lnTo>
                  <a:lnTo>
                    <a:pt x="1021" y="473"/>
                  </a:lnTo>
                  <a:lnTo>
                    <a:pt x="1017" y="473"/>
                  </a:lnTo>
                  <a:lnTo>
                    <a:pt x="1017" y="473"/>
                  </a:lnTo>
                  <a:lnTo>
                    <a:pt x="1017" y="473"/>
                  </a:lnTo>
                  <a:lnTo>
                    <a:pt x="1017" y="475"/>
                  </a:lnTo>
                  <a:lnTo>
                    <a:pt x="1015" y="473"/>
                  </a:lnTo>
                  <a:lnTo>
                    <a:pt x="1015" y="473"/>
                  </a:lnTo>
                  <a:lnTo>
                    <a:pt x="1013" y="473"/>
                  </a:lnTo>
                  <a:lnTo>
                    <a:pt x="1009" y="475"/>
                  </a:lnTo>
                  <a:lnTo>
                    <a:pt x="1005" y="475"/>
                  </a:lnTo>
                  <a:lnTo>
                    <a:pt x="1003" y="477"/>
                  </a:lnTo>
                  <a:lnTo>
                    <a:pt x="1003" y="477"/>
                  </a:lnTo>
                  <a:lnTo>
                    <a:pt x="1001" y="477"/>
                  </a:lnTo>
                  <a:lnTo>
                    <a:pt x="999" y="479"/>
                  </a:lnTo>
                  <a:lnTo>
                    <a:pt x="999" y="481"/>
                  </a:lnTo>
                  <a:lnTo>
                    <a:pt x="997" y="481"/>
                  </a:lnTo>
                  <a:lnTo>
                    <a:pt x="995" y="483"/>
                  </a:lnTo>
                  <a:lnTo>
                    <a:pt x="995" y="483"/>
                  </a:lnTo>
                  <a:lnTo>
                    <a:pt x="995" y="483"/>
                  </a:lnTo>
                  <a:lnTo>
                    <a:pt x="995" y="483"/>
                  </a:lnTo>
                  <a:lnTo>
                    <a:pt x="995" y="485"/>
                  </a:lnTo>
                  <a:lnTo>
                    <a:pt x="993" y="487"/>
                  </a:lnTo>
                  <a:lnTo>
                    <a:pt x="991" y="487"/>
                  </a:lnTo>
                  <a:lnTo>
                    <a:pt x="991" y="487"/>
                  </a:lnTo>
                  <a:lnTo>
                    <a:pt x="989" y="487"/>
                  </a:lnTo>
                  <a:lnTo>
                    <a:pt x="989" y="489"/>
                  </a:lnTo>
                  <a:lnTo>
                    <a:pt x="989" y="489"/>
                  </a:lnTo>
                  <a:lnTo>
                    <a:pt x="991" y="489"/>
                  </a:lnTo>
                  <a:lnTo>
                    <a:pt x="991" y="489"/>
                  </a:lnTo>
                  <a:lnTo>
                    <a:pt x="989" y="489"/>
                  </a:lnTo>
                  <a:lnTo>
                    <a:pt x="989" y="489"/>
                  </a:lnTo>
                  <a:lnTo>
                    <a:pt x="987" y="491"/>
                  </a:lnTo>
                  <a:lnTo>
                    <a:pt x="985" y="491"/>
                  </a:lnTo>
                  <a:lnTo>
                    <a:pt x="983" y="497"/>
                  </a:lnTo>
                  <a:lnTo>
                    <a:pt x="979" y="499"/>
                  </a:lnTo>
                  <a:lnTo>
                    <a:pt x="975" y="505"/>
                  </a:lnTo>
                  <a:lnTo>
                    <a:pt x="975" y="505"/>
                  </a:lnTo>
                  <a:lnTo>
                    <a:pt x="975" y="507"/>
                  </a:lnTo>
                  <a:lnTo>
                    <a:pt x="975" y="509"/>
                  </a:lnTo>
                  <a:lnTo>
                    <a:pt x="975" y="509"/>
                  </a:lnTo>
                  <a:lnTo>
                    <a:pt x="975" y="509"/>
                  </a:lnTo>
                  <a:lnTo>
                    <a:pt x="973" y="507"/>
                  </a:lnTo>
                  <a:lnTo>
                    <a:pt x="973" y="507"/>
                  </a:lnTo>
                  <a:lnTo>
                    <a:pt x="971" y="509"/>
                  </a:lnTo>
                  <a:lnTo>
                    <a:pt x="969" y="509"/>
                  </a:lnTo>
                  <a:lnTo>
                    <a:pt x="969" y="511"/>
                  </a:lnTo>
                  <a:lnTo>
                    <a:pt x="969" y="511"/>
                  </a:lnTo>
                  <a:lnTo>
                    <a:pt x="969" y="513"/>
                  </a:lnTo>
                  <a:lnTo>
                    <a:pt x="969" y="513"/>
                  </a:lnTo>
                  <a:lnTo>
                    <a:pt x="971" y="513"/>
                  </a:lnTo>
                  <a:lnTo>
                    <a:pt x="971" y="513"/>
                  </a:lnTo>
                  <a:lnTo>
                    <a:pt x="969" y="513"/>
                  </a:lnTo>
                  <a:lnTo>
                    <a:pt x="969" y="515"/>
                  </a:lnTo>
                  <a:lnTo>
                    <a:pt x="969" y="517"/>
                  </a:lnTo>
                  <a:lnTo>
                    <a:pt x="969" y="517"/>
                  </a:lnTo>
                  <a:lnTo>
                    <a:pt x="969" y="517"/>
                  </a:lnTo>
                  <a:lnTo>
                    <a:pt x="969" y="517"/>
                  </a:lnTo>
                  <a:lnTo>
                    <a:pt x="969" y="517"/>
                  </a:lnTo>
                  <a:lnTo>
                    <a:pt x="967" y="515"/>
                  </a:lnTo>
                  <a:lnTo>
                    <a:pt x="965" y="515"/>
                  </a:lnTo>
                  <a:lnTo>
                    <a:pt x="965" y="515"/>
                  </a:lnTo>
                  <a:lnTo>
                    <a:pt x="965" y="515"/>
                  </a:lnTo>
                  <a:lnTo>
                    <a:pt x="963" y="517"/>
                  </a:lnTo>
                  <a:lnTo>
                    <a:pt x="961" y="519"/>
                  </a:lnTo>
                  <a:lnTo>
                    <a:pt x="959" y="521"/>
                  </a:lnTo>
                  <a:lnTo>
                    <a:pt x="957" y="523"/>
                  </a:lnTo>
                  <a:lnTo>
                    <a:pt x="957" y="525"/>
                  </a:lnTo>
                  <a:lnTo>
                    <a:pt x="955" y="523"/>
                  </a:lnTo>
                  <a:lnTo>
                    <a:pt x="955" y="523"/>
                  </a:lnTo>
                  <a:lnTo>
                    <a:pt x="955" y="523"/>
                  </a:lnTo>
                  <a:lnTo>
                    <a:pt x="955" y="523"/>
                  </a:lnTo>
                  <a:lnTo>
                    <a:pt x="957" y="521"/>
                  </a:lnTo>
                  <a:lnTo>
                    <a:pt x="955" y="521"/>
                  </a:lnTo>
                  <a:lnTo>
                    <a:pt x="951" y="523"/>
                  </a:lnTo>
                  <a:lnTo>
                    <a:pt x="951" y="525"/>
                  </a:lnTo>
                  <a:lnTo>
                    <a:pt x="949" y="525"/>
                  </a:lnTo>
                  <a:lnTo>
                    <a:pt x="953" y="525"/>
                  </a:lnTo>
                  <a:lnTo>
                    <a:pt x="957" y="525"/>
                  </a:lnTo>
                  <a:lnTo>
                    <a:pt x="957" y="525"/>
                  </a:lnTo>
                  <a:lnTo>
                    <a:pt x="959" y="525"/>
                  </a:lnTo>
                  <a:lnTo>
                    <a:pt x="961" y="525"/>
                  </a:lnTo>
                  <a:lnTo>
                    <a:pt x="961" y="525"/>
                  </a:lnTo>
                  <a:lnTo>
                    <a:pt x="959" y="527"/>
                  </a:lnTo>
                  <a:lnTo>
                    <a:pt x="957" y="527"/>
                  </a:lnTo>
                  <a:lnTo>
                    <a:pt x="955" y="529"/>
                  </a:lnTo>
                  <a:lnTo>
                    <a:pt x="951" y="531"/>
                  </a:lnTo>
                  <a:lnTo>
                    <a:pt x="945" y="535"/>
                  </a:lnTo>
                  <a:lnTo>
                    <a:pt x="943" y="535"/>
                  </a:lnTo>
                  <a:lnTo>
                    <a:pt x="943" y="537"/>
                  </a:lnTo>
                  <a:lnTo>
                    <a:pt x="943" y="537"/>
                  </a:lnTo>
                  <a:lnTo>
                    <a:pt x="943" y="539"/>
                  </a:lnTo>
                  <a:lnTo>
                    <a:pt x="943" y="541"/>
                  </a:lnTo>
                  <a:lnTo>
                    <a:pt x="943" y="541"/>
                  </a:lnTo>
                  <a:lnTo>
                    <a:pt x="945" y="543"/>
                  </a:lnTo>
                  <a:lnTo>
                    <a:pt x="947" y="541"/>
                  </a:lnTo>
                  <a:lnTo>
                    <a:pt x="951" y="541"/>
                  </a:lnTo>
                  <a:lnTo>
                    <a:pt x="953" y="541"/>
                  </a:lnTo>
                  <a:lnTo>
                    <a:pt x="955" y="541"/>
                  </a:lnTo>
                  <a:lnTo>
                    <a:pt x="957" y="539"/>
                  </a:lnTo>
                  <a:lnTo>
                    <a:pt x="957" y="539"/>
                  </a:lnTo>
                  <a:lnTo>
                    <a:pt x="957" y="541"/>
                  </a:lnTo>
                  <a:lnTo>
                    <a:pt x="957" y="541"/>
                  </a:lnTo>
                  <a:lnTo>
                    <a:pt x="961" y="541"/>
                  </a:lnTo>
                  <a:lnTo>
                    <a:pt x="963" y="541"/>
                  </a:lnTo>
                  <a:lnTo>
                    <a:pt x="965" y="541"/>
                  </a:lnTo>
                  <a:lnTo>
                    <a:pt x="967" y="541"/>
                  </a:lnTo>
                  <a:lnTo>
                    <a:pt x="975" y="541"/>
                  </a:lnTo>
                  <a:lnTo>
                    <a:pt x="977" y="543"/>
                  </a:lnTo>
                  <a:lnTo>
                    <a:pt x="979" y="541"/>
                  </a:lnTo>
                  <a:lnTo>
                    <a:pt x="981" y="541"/>
                  </a:lnTo>
                  <a:lnTo>
                    <a:pt x="983" y="541"/>
                  </a:lnTo>
                  <a:lnTo>
                    <a:pt x="985" y="541"/>
                  </a:lnTo>
                  <a:lnTo>
                    <a:pt x="985" y="541"/>
                  </a:lnTo>
                  <a:lnTo>
                    <a:pt x="987" y="539"/>
                  </a:lnTo>
                  <a:lnTo>
                    <a:pt x="987" y="539"/>
                  </a:lnTo>
                  <a:lnTo>
                    <a:pt x="987" y="539"/>
                  </a:lnTo>
                  <a:lnTo>
                    <a:pt x="989" y="539"/>
                  </a:lnTo>
                  <a:lnTo>
                    <a:pt x="991" y="539"/>
                  </a:lnTo>
                  <a:lnTo>
                    <a:pt x="991" y="537"/>
                  </a:lnTo>
                  <a:lnTo>
                    <a:pt x="991" y="539"/>
                  </a:lnTo>
                  <a:lnTo>
                    <a:pt x="989" y="541"/>
                  </a:lnTo>
                  <a:lnTo>
                    <a:pt x="987" y="543"/>
                  </a:lnTo>
                  <a:lnTo>
                    <a:pt x="985" y="543"/>
                  </a:lnTo>
                  <a:lnTo>
                    <a:pt x="987" y="543"/>
                  </a:lnTo>
                  <a:lnTo>
                    <a:pt x="989" y="543"/>
                  </a:lnTo>
                  <a:lnTo>
                    <a:pt x="991" y="543"/>
                  </a:lnTo>
                  <a:lnTo>
                    <a:pt x="991" y="543"/>
                  </a:lnTo>
                  <a:lnTo>
                    <a:pt x="993" y="543"/>
                  </a:lnTo>
                  <a:lnTo>
                    <a:pt x="995" y="543"/>
                  </a:lnTo>
                  <a:lnTo>
                    <a:pt x="995" y="543"/>
                  </a:lnTo>
                  <a:lnTo>
                    <a:pt x="995" y="543"/>
                  </a:lnTo>
                  <a:lnTo>
                    <a:pt x="995" y="543"/>
                  </a:lnTo>
                  <a:lnTo>
                    <a:pt x="997" y="541"/>
                  </a:lnTo>
                  <a:lnTo>
                    <a:pt x="997" y="541"/>
                  </a:lnTo>
                  <a:lnTo>
                    <a:pt x="999" y="541"/>
                  </a:lnTo>
                  <a:lnTo>
                    <a:pt x="1001" y="541"/>
                  </a:lnTo>
                  <a:lnTo>
                    <a:pt x="1001" y="541"/>
                  </a:lnTo>
                  <a:lnTo>
                    <a:pt x="1003" y="541"/>
                  </a:lnTo>
                  <a:lnTo>
                    <a:pt x="1003" y="541"/>
                  </a:lnTo>
                  <a:lnTo>
                    <a:pt x="1005" y="541"/>
                  </a:lnTo>
                  <a:lnTo>
                    <a:pt x="1005" y="541"/>
                  </a:lnTo>
                  <a:lnTo>
                    <a:pt x="1003" y="543"/>
                  </a:lnTo>
                  <a:lnTo>
                    <a:pt x="1001" y="543"/>
                  </a:lnTo>
                  <a:lnTo>
                    <a:pt x="999" y="545"/>
                  </a:lnTo>
                  <a:lnTo>
                    <a:pt x="995" y="547"/>
                  </a:lnTo>
                  <a:lnTo>
                    <a:pt x="995" y="549"/>
                  </a:lnTo>
                  <a:lnTo>
                    <a:pt x="993" y="549"/>
                  </a:lnTo>
                  <a:lnTo>
                    <a:pt x="991" y="549"/>
                  </a:lnTo>
                  <a:lnTo>
                    <a:pt x="989" y="551"/>
                  </a:lnTo>
                  <a:lnTo>
                    <a:pt x="987" y="551"/>
                  </a:lnTo>
                  <a:lnTo>
                    <a:pt x="985" y="551"/>
                  </a:lnTo>
                  <a:lnTo>
                    <a:pt x="985" y="553"/>
                  </a:lnTo>
                  <a:lnTo>
                    <a:pt x="985" y="553"/>
                  </a:lnTo>
                  <a:lnTo>
                    <a:pt x="985" y="553"/>
                  </a:lnTo>
                  <a:lnTo>
                    <a:pt x="985" y="553"/>
                  </a:lnTo>
                  <a:lnTo>
                    <a:pt x="985" y="555"/>
                  </a:lnTo>
                  <a:lnTo>
                    <a:pt x="987" y="555"/>
                  </a:lnTo>
                  <a:lnTo>
                    <a:pt x="989" y="555"/>
                  </a:lnTo>
                  <a:lnTo>
                    <a:pt x="991" y="553"/>
                  </a:lnTo>
                  <a:lnTo>
                    <a:pt x="991" y="553"/>
                  </a:lnTo>
                  <a:lnTo>
                    <a:pt x="993" y="553"/>
                  </a:lnTo>
                  <a:lnTo>
                    <a:pt x="993" y="553"/>
                  </a:lnTo>
                  <a:lnTo>
                    <a:pt x="995" y="553"/>
                  </a:lnTo>
                  <a:lnTo>
                    <a:pt x="997" y="551"/>
                  </a:lnTo>
                  <a:lnTo>
                    <a:pt x="997" y="551"/>
                  </a:lnTo>
                  <a:lnTo>
                    <a:pt x="999" y="549"/>
                  </a:lnTo>
                  <a:lnTo>
                    <a:pt x="1003" y="545"/>
                  </a:lnTo>
                  <a:lnTo>
                    <a:pt x="1003" y="545"/>
                  </a:lnTo>
                  <a:lnTo>
                    <a:pt x="1005" y="545"/>
                  </a:lnTo>
                  <a:lnTo>
                    <a:pt x="1005" y="545"/>
                  </a:lnTo>
                  <a:lnTo>
                    <a:pt x="1007" y="543"/>
                  </a:lnTo>
                  <a:lnTo>
                    <a:pt x="1009" y="543"/>
                  </a:lnTo>
                  <a:lnTo>
                    <a:pt x="1009" y="543"/>
                  </a:lnTo>
                  <a:lnTo>
                    <a:pt x="1007" y="545"/>
                  </a:lnTo>
                  <a:lnTo>
                    <a:pt x="1007" y="545"/>
                  </a:lnTo>
                  <a:lnTo>
                    <a:pt x="1009" y="545"/>
                  </a:lnTo>
                  <a:lnTo>
                    <a:pt x="1009" y="545"/>
                  </a:lnTo>
                  <a:lnTo>
                    <a:pt x="1009" y="543"/>
                  </a:lnTo>
                  <a:lnTo>
                    <a:pt x="1011" y="543"/>
                  </a:lnTo>
                  <a:lnTo>
                    <a:pt x="1013" y="539"/>
                  </a:lnTo>
                  <a:lnTo>
                    <a:pt x="1015" y="537"/>
                  </a:lnTo>
                  <a:lnTo>
                    <a:pt x="1015" y="537"/>
                  </a:lnTo>
                  <a:lnTo>
                    <a:pt x="1017" y="537"/>
                  </a:lnTo>
                  <a:lnTo>
                    <a:pt x="1017" y="539"/>
                  </a:lnTo>
                  <a:lnTo>
                    <a:pt x="1017" y="541"/>
                  </a:lnTo>
                  <a:lnTo>
                    <a:pt x="1017" y="543"/>
                  </a:lnTo>
                  <a:lnTo>
                    <a:pt x="1017" y="543"/>
                  </a:lnTo>
                  <a:lnTo>
                    <a:pt x="1017" y="545"/>
                  </a:lnTo>
                  <a:lnTo>
                    <a:pt x="1017" y="545"/>
                  </a:lnTo>
                  <a:lnTo>
                    <a:pt x="1015" y="547"/>
                  </a:lnTo>
                  <a:lnTo>
                    <a:pt x="1011" y="551"/>
                  </a:lnTo>
                  <a:lnTo>
                    <a:pt x="1011" y="553"/>
                  </a:lnTo>
                  <a:lnTo>
                    <a:pt x="1009" y="553"/>
                  </a:lnTo>
                  <a:lnTo>
                    <a:pt x="1009" y="555"/>
                  </a:lnTo>
                  <a:lnTo>
                    <a:pt x="1009" y="555"/>
                  </a:lnTo>
                  <a:lnTo>
                    <a:pt x="1011" y="555"/>
                  </a:lnTo>
                  <a:lnTo>
                    <a:pt x="1011" y="555"/>
                  </a:lnTo>
                  <a:lnTo>
                    <a:pt x="1011" y="555"/>
                  </a:lnTo>
                  <a:lnTo>
                    <a:pt x="1015" y="553"/>
                  </a:lnTo>
                  <a:lnTo>
                    <a:pt x="1015" y="551"/>
                  </a:lnTo>
                  <a:lnTo>
                    <a:pt x="1017" y="551"/>
                  </a:lnTo>
                  <a:lnTo>
                    <a:pt x="1019" y="549"/>
                  </a:lnTo>
                  <a:lnTo>
                    <a:pt x="1019" y="549"/>
                  </a:lnTo>
                  <a:lnTo>
                    <a:pt x="1019" y="549"/>
                  </a:lnTo>
                  <a:lnTo>
                    <a:pt x="1019" y="551"/>
                  </a:lnTo>
                  <a:lnTo>
                    <a:pt x="1017" y="551"/>
                  </a:lnTo>
                  <a:lnTo>
                    <a:pt x="1019" y="553"/>
                  </a:lnTo>
                  <a:lnTo>
                    <a:pt x="1017" y="553"/>
                  </a:lnTo>
                  <a:lnTo>
                    <a:pt x="1017" y="557"/>
                  </a:lnTo>
                  <a:lnTo>
                    <a:pt x="1017" y="559"/>
                  </a:lnTo>
                  <a:lnTo>
                    <a:pt x="1017" y="559"/>
                  </a:lnTo>
                  <a:lnTo>
                    <a:pt x="1017" y="559"/>
                  </a:lnTo>
                  <a:lnTo>
                    <a:pt x="1019" y="557"/>
                  </a:lnTo>
                  <a:lnTo>
                    <a:pt x="1021" y="557"/>
                  </a:lnTo>
                  <a:lnTo>
                    <a:pt x="1021" y="557"/>
                  </a:lnTo>
                  <a:lnTo>
                    <a:pt x="1021" y="557"/>
                  </a:lnTo>
                  <a:lnTo>
                    <a:pt x="1021" y="557"/>
                  </a:lnTo>
                  <a:lnTo>
                    <a:pt x="1023" y="559"/>
                  </a:lnTo>
                  <a:lnTo>
                    <a:pt x="1023" y="557"/>
                  </a:lnTo>
                  <a:lnTo>
                    <a:pt x="1023" y="557"/>
                  </a:lnTo>
                  <a:lnTo>
                    <a:pt x="1025" y="557"/>
                  </a:lnTo>
                  <a:lnTo>
                    <a:pt x="1025" y="555"/>
                  </a:lnTo>
                  <a:lnTo>
                    <a:pt x="1027" y="553"/>
                  </a:lnTo>
                  <a:lnTo>
                    <a:pt x="1029" y="551"/>
                  </a:lnTo>
                  <a:lnTo>
                    <a:pt x="1029" y="551"/>
                  </a:lnTo>
                  <a:lnTo>
                    <a:pt x="1029" y="551"/>
                  </a:lnTo>
                  <a:lnTo>
                    <a:pt x="1033" y="545"/>
                  </a:lnTo>
                  <a:lnTo>
                    <a:pt x="1033" y="543"/>
                  </a:lnTo>
                  <a:lnTo>
                    <a:pt x="1035" y="543"/>
                  </a:lnTo>
                  <a:lnTo>
                    <a:pt x="1035" y="541"/>
                  </a:lnTo>
                  <a:lnTo>
                    <a:pt x="1035" y="539"/>
                  </a:lnTo>
                  <a:lnTo>
                    <a:pt x="1035" y="539"/>
                  </a:lnTo>
                  <a:lnTo>
                    <a:pt x="1035" y="539"/>
                  </a:lnTo>
                  <a:lnTo>
                    <a:pt x="1033" y="539"/>
                  </a:lnTo>
                  <a:lnTo>
                    <a:pt x="1033" y="539"/>
                  </a:lnTo>
                  <a:lnTo>
                    <a:pt x="1031" y="541"/>
                  </a:lnTo>
                  <a:lnTo>
                    <a:pt x="1031" y="543"/>
                  </a:lnTo>
                  <a:lnTo>
                    <a:pt x="1029" y="543"/>
                  </a:lnTo>
                  <a:lnTo>
                    <a:pt x="1027" y="545"/>
                  </a:lnTo>
                  <a:lnTo>
                    <a:pt x="1027" y="543"/>
                  </a:lnTo>
                  <a:lnTo>
                    <a:pt x="1027" y="543"/>
                  </a:lnTo>
                  <a:lnTo>
                    <a:pt x="1027" y="541"/>
                  </a:lnTo>
                  <a:lnTo>
                    <a:pt x="1029" y="539"/>
                  </a:lnTo>
                  <a:lnTo>
                    <a:pt x="1029" y="537"/>
                  </a:lnTo>
                  <a:lnTo>
                    <a:pt x="1033" y="535"/>
                  </a:lnTo>
                  <a:lnTo>
                    <a:pt x="1033" y="535"/>
                  </a:lnTo>
                  <a:lnTo>
                    <a:pt x="1035" y="533"/>
                  </a:lnTo>
                  <a:lnTo>
                    <a:pt x="1035" y="533"/>
                  </a:lnTo>
                  <a:lnTo>
                    <a:pt x="1035" y="533"/>
                  </a:lnTo>
                  <a:lnTo>
                    <a:pt x="1035" y="531"/>
                  </a:lnTo>
                  <a:lnTo>
                    <a:pt x="1031" y="533"/>
                  </a:lnTo>
                  <a:lnTo>
                    <a:pt x="1029" y="535"/>
                  </a:lnTo>
                  <a:lnTo>
                    <a:pt x="1023" y="539"/>
                  </a:lnTo>
                  <a:lnTo>
                    <a:pt x="1021" y="541"/>
                  </a:lnTo>
                  <a:lnTo>
                    <a:pt x="1021" y="541"/>
                  </a:lnTo>
                  <a:lnTo>
                    <a:pt x="1019" y="541"/>
                  </a:lnTo>
                  <a:lnTo>
                    <a:pt x="1019" y="541"/>
                  </a:lnTo>
                  <a:lnTo>
                    <a:pt x="1019" y="539"/>
                  </a:lnTo>
                  <a:lnTo>
                    <a:pt x="1019" y="539"/>
                  </a:lnTo>
                  <a:lnTo>
                    <a:pt x="1019" y="539"/>
                  </a:lnTo>
                  <a:lnTo>
                    <a:pt x="1023" y="535"/>
                  </a:lnTo>
                  <a:lnTo>
                    <a:pt x="1023" y="535"/>
                  </a:lnTo>
                  <a:lnTo>
                    <a:pt x="1023" y="535"/>
                  </a:lnTo>
                  <a:lnTo>
                    <a:pt x="1023" y="535"/>
                  </a:lnTo>
                  <a:lnTo>
                    <a:pt x="1021" y="535"/>
                  </a:lnTo>
                  <a:lnTo>
                    <a:pt x="1021" y="535"/>
                  </a:lnTo>
                  <a:lnTo>
                    <a:pt x="1021" y="533"/>
                  </a:lnTo>
                  <a:lnTo>
                    <a:pt x="1023" y="533"/>
                  </a:lnTo>
                  <a:lnTo>
                    <a:pt x="1023" y="533"/>
                  </a:lnTo>
                  <a:lnTo>
                    <a:pt x="1025" y="533"/>
                  </a:lnTo>
                  <a:lnTo>
                    <a:pt x="1025" y="533"/>
                  </a:lnTo>
                  <a:lnTo>
                    <a:pt x="1025" y="531"/>
                  </a:lnTo>
                  <a:lnTo>
                    <a:pt x="1025" y="531"/>
                  </a:lnTo>
                  <a:lnTo>
                    <a:pt x="1027" y="531"/>
                  </a:lnTo>
                  <a:lnTo>
                    <a:pt x="1029" y="529"/>
                  </a:lnTo>
                  <a:lnTo>
                    <a:pt x="1029" y="529"/>
                  </a:lnTo>
                  <a:lnTo>
                    <a:pt x="1031" y="529"/>
                  </a:lnTo>
                  <a:lnTo>
                    <a:pt x="1031" y="529"/>
                  </a:lnTo>
                  <a:lnTo>
                    <a:pt x="1031" y="527"/>
                  </a:lnTo>
                  <a:lnTo>
                    <a:pt x="1033" y="527"/>
                  </a:lnTo>
                  <a:lnTo>
                    <a:pt x="1035" y="527"/>
                  </a:lnTo>
                  <a:lnTo>
                    <a:pt x="1035" y="525"/>
                  </a:lnTo>
                  <a:lnTo>
                    <a:pt x="1035" y="525"/>
                  </a:lnTo>
                  <a:lnTo>
                    <a:pt x="1035" y="523"/>
                  </a:lnTo>
                  <a:lnTo>
                    <a:pt x="1035" y="523"/>
                  </a:lnTo>
                  <a:lnTo>
                    <a:pt x="1035" y="523"/>
                  </a:lnTo>
                  <a:close/>
                  <a:moveTo>
                    <a:pt x="929" y="194"/>
                  </a:moveTo>
                  <a:lnTo>
                    <a:pt x="929" y="192"/>
                  </a:lnTo>
                  <a:lnTo>
                    <a:pt x="927" y="194"/>
                  </a:lnTo>
                  <a:lnTo>
                    <a:pt x="925" y="194"/>
                  </a:lnTo>
                  <a:lnTo>
                    <a:pt x="925" y="194"/>
                  </a:lnTo>
                  <a:lnTo>
                    <a:pt x="925" y="196"/>
                  </a:lnTo>
                  <a:lnTo>
                    <a:pt x="923" y="196"/>
                  </a:lnTo>
                  <a:lnTo>
                    <a:pt x="925" y="196"/>
                  </a:lnTo>
                  <a:lnTo>
                    <a:pt x="927" y="198"/>
                  </a:lnTo>
                  <a:lnTo>
                    <a:pt x="927" y="198"/>
                  </a:lnTo>
                  <a:lnTo>
                    <a:pt x="927" y="198"/>
                  </a:lnTo>
                  <a:lnTo>
                    <a:pt x="929" y="198"/>
                  </a:lnTo>
                  <a:lnTo>
                    <a:pt x="929" y="198"/>
                  </a:lnTo>
                  <a:lnTo>
                    <a:pt x="929" y="198"/>
                  </a:lnTo>
                  <a:lnTo>
                    <a:pt x="929" y="198"/>
                  </a:lnTo>
                  <a:lnTo>
                    <a:pt x="929" y="196"/>
                  </a:lnTo>
                  <a:lnTo>
                    <a:pt x="931" y="196"/>
                  </a:lnTo>
                  <a:lnTo>
                    <a:pt x="931" y="196"/>
                  </a:lnTo>
                  <a:lnTo>
                    <a:pt x="931" y="196"/>
                  </a:lnTo>
                  <a:lnTo>
                    <a:pt x="931" y="194"/>
                  </a:lnTo>
                  <a:lnTo>
                    <a:pt x="929" y="194"/>
                  </a:lnTo>
                  <a:close/>
                  <a:moveTo>
                    <a:pt x="927" y="202"/>
                  </a:moveTo>
                  <a:lnTo>
                    <a:pt x="925" y="204"/>
                  </a:lnTo>
                  <a:lnTo>
                    <a:pt x="925" y="204"/>
                  </a:lnTo>
                  <a:lnTo>
                    <a:pt x="925" y="204"/>
                  </a:lnTo>
                  <a:lnTo>
                    <a:pt x="925" y="206"/>
                  </a:lnTo>
                  <a:lnTo>
                    <a:pt x="927" y="206"/>
                  </a:lnTo>
                  <a:lnTo>
                    <a:pt x="927" y="206"/>
                  </a:lnTo>
                  <a:lnTo>
                    <a:pt x="931" y="206"/>
                  </a:lnTo>
                  <a:lnTo>
                    <a:pt x="937" y="206"/>
                  </a:lnTo>
                  <a:lnTo>
                    <a:pt x="939" y="206"/>
                  </a:lnTo>
                  <a:lnTo>
                    <a:pt x="939" y="206"/>
                  </a:lnTo>
                  <a:lnTo>
                    <a:pt x="939" y="206"/>
                  </a:lnTo>
                  <a:lnTo>
                    <a:pt x="941" y="204"/>
                  </a:lnTo>
                  <a:lnTo>
                    <a:pt x="941" y="204"/>
                  </a:lnTo>
                  <a:lnTo>
                    <a:pt x="941" y="204"/>
                  </a:lnTo>
                  <a:lnTo>
                    <a:pt x="939" y="204"/>
                  </a:lnTo>
                  <a:lnTo>
                    <a:pt x="935" y="204"/>
                  </a:lnTo>
                  <a:lnTo>
                    <a:pt x="933" y="202"/>
                  </a:lnTo>
                  <a:lnTo>
                    <a:pt x="931" y="202"/>
                  </a:lnTo>
                  <a:lnTo>
                    <a:pt x="927" y="202"/>
                  </a:lnTo>
                  <a:lnTo>
                    <a:pt x="927" y="202"/>
                  </a:lnTo>
                  <a:close/>
                  <a:moveTo>
                    <a:pt x="879" y="198"/>
                  </a:moveTo>
                  <a:lnTo>
                    <a:pt x="877" y="200"/>
                  </a:lnTo>
                  <a:lnTo>
                    <a:pt x="877" y="200"/>
                  </a:lnTo>
                  <a:lnTo>
                    <a:pt x="877" y="200"/>
                  </a:lnTo>
                  <a:lnTo>
                    <a:pt x="879" y="200"/>
                  </a:lnTo>
                  <a:lnTo>
                    <a:pt x="881" y="200"/>
                  </a:lnTo>
                  <a:lnTo>
                    <a:pt x="881" y="198"/>
                  </a:lnTo>
                  <a:lnTo>
                    <a:pt x="881" y="198"/>
                  </a:lnTo>
                  <a:lnTo>
                    <a:pt x="879" y="198"/>
                  </a:lnTo>
                  <a:close/>
                  <a:moveTo>
                    <a:pt x="905" y="178"/>
                  </a:moveTo>
                  <a:lnTo>
                    <a:pt x="905" y="178"/>
                  </a:lnTo>
                  <a:lnTo>
                    <a:pt x="905" y="178"/>
                  </a:lnTo>
                  <a:lnTo>
                    <a:pt x="905" y="178"/>
                  </a:lnTo>
                  <a:lnTo>
                    <a:pt x="903" y="178"/>
                  </a:lnTo>
                  <a:lnTo>
                    <a:pt x="903" y="178"/>
                  </a:lnTo>
                  <a:lnTo>
                    <a:pt x="901" y="178"/>
                  </a:lnTo>
                  <a:lnTo>
                    <a:pt x="897" y="180"/>
                  </a:lnTo>
                  <a:lnTo>
                    <a:pt x="895" y="182"/>
                  </a:lnTo>
                  <a:lnTo>
                    <a:pt x="897" y="182"/>
                  </a:lnTo>
                  <a:lnTo>
                    <a:pt x="897" y="180"/>
                  </a:lnTo>
                  <a:lnTo>
                    <a:pt x="899" y="180"/>
                  </a:lnTo>
                  <a:lnTo>
                    <a:pt x="901" y="180"/>
                  </a:lnTo>
                  <a:lnTo>
                    <a:pt x="903" y="180"/>
                  </a:lnTo>
                  <a:lnTo>
                    <a:pt x="907" y="180"/>
                  </a:lnTo>
                  <a:lnTo>
                    <a:pt x="907" y="178"/>
                  </a:lnTo>
                  <a:lnTo>
                    <a:pt x="907" y="178"/>
                  </a:lnTo>
                  <a:lnTo>
                    <a:pt x="907" y="178"/>
                  </a:lnTo>
                  <a:lnTo>
                    <a:pt x="907" y="178"/>
                  </a:lnTo>
                  <a:lnTo>
                    <a:pt x="905" y="178"/>
                  </a:lnTo>
                  <a:close/>
                  <a:moveTo>
                    <a:pt x="1239" y="8"/>
                  </a:moveTo>
                  <a:lnTo>
                    <a:pt x="1239" y="8"/>
                  </a:lnTo>
                  <a:lnTo>
                    <a:pt x="1239" y="8"/>
                  </a:lnTo>
                  <a:lnTo>
                    <a:pt x="1237" y="6"/>
                  </a:lnTo>
                  <a:lnTo>
                    <a:pt x="1229" y="6"/>
                  </a:lnTo>
                  <a:lnTo>
                    <a:pt x="1221" y="8"/>
                  </a:lnTo>
                  <a:lnTo>
                    <a:pt x="1221" y="8"/>
                  </a:lnTo>
                  <a:lnTo>
                    <a:pt x="1225" y="6"/>
                  </a:lnTo>
                  <a:lnTo>
                    <a:pt x="1225" y="6"/>
                  </a:lnTo>
                  <a:lnTo>
                    <a:pt x="1223" y="6"/>
                  </a:lnTo>
                  <a:lnTo>
                    <a:pt x="1221" y="4"/>
                  </a:lnTo>
                  <a:lnTo>
                    <a:pt x="1221" y="4"/>
                  </a:lnTo>
                  <a:lnTo>
                    <a:pt x="1221" y="4"/>
                  </a:lnTo>
                  <a:lnTo>
                    <a:pt x="1223" y="4"/>
                  </a:lnTo>
                  <a:lnTo>
                    <a:pt x="1223" y="4"/>
                  </a:lnTo>
                  <a:lnTo>
                    <a:pt x="1223" y="4"/>
                  </a:lnTo>
                  <a:lnTo>
                    <a:pt x="1223" y="4"/>
                  </a:lnTo>
                  <a:lnTo>
                    <a:pt x="1219" y="4"/>
                  </a:lnTo>
                  <a:lnTo>
                    <a:pt x="1217" y="4"/>
                  </a:lnTo>
                  <a:lnTo>
                    <a:pt x="1215" y="4"/>
                  </a:lnTo>
                  <a:lnTo>
                    <a:pt x="1213" y="4"/>
                  </a:lnTo>
                  <a:lnTo>
                    <a:pt x="1213" y="4"/>
                  </a:lnTo>
                  <a:lnTo>
                    <a:pt x="1213" y="2"/>
                  </a:lnTo>
                  <a:lnTo>
                    <a:pt x="1211" y="2"/>
                  </a:lnTo>
                  <a:lnTo>
                    <a:pt x="1211" y="2"/>
                  </a:lnTo>
                  <a:lnTo>
                    <a:pt x="1209" y="2"/>
                  </a:lnTo>
                  <a:lnTo>
                    <a:pt x="1209" y="2"/>
                  </a:lnTo>
                  <a:lnTo>
                    <a:pt x="1207" y="4"/>
                  </a:lnTo>
                  <a:lnTo>
                    <a:pt x="1207" y="4"/>
                  </a:lnTo>
                  <a:lnTo>
                    <a:pt x="1205" y="4"/>
                  </a:lnTo>
                  <a:lnTo>
                    <a:pt x="1205" y="4"/>
                  </a:lnTo>
                  <a:lnTo>
                    <a:pt x="1203" y="4"/>
                  </a:lnTo>
                  <a:lnTo>
                    <a:pt x="1199" y="4"/>
                  </a:lnTo>
                  <a:lnTo>
                    <a:pt x="1193" y="4"/>
                  </a:lnTo>
                  <a:lnTo>
                    <a:pt x="1191" y="4"/>
                  </a:lnTo>
                  <a:lnTo>
                    <a:pt x="1189" y="4"/>
                  </a:lnTo>
                  <a:lnTo>
                    <a:pt x="1185" y="6"/>
                  </a:lnTo>
                  <a:lnTo>
                    <a:pt x="1183" y="6"/>
                  </a:lnTo>
                  <a:lnTo>
                    <a:pt x="1177" y="6"/>
                  </a:lnTo>
                  <a:lnTo>
                    <a:pt x="1175" y="6"/>
                  </a:lnTo>
                  <a:lnTo>
                    <a:pt x="1177" y="4"/>
                  </a:lnTo>
                  <a:lnTo>
                    <a:pt x="1193" y="4"/>
                  </a:lnTo>
                  <a:lnTo>
                    <a:pt x="1195" y="4"/>
                  </a:lnTo>
                  <a:lnTo>
                    <a:pt x="1197" y="2"/>
                  </a:lnTo>
                  <a:lnTo>
                    <a:pt x="1197" y="2"/>
                  </a:lnTo>
                  <a:lnTo>
                    <a:pt x="1197" y="2"/>
                  </a:lnTo>
                  <a:lnTo>
                    <a:pt x="1189" y="2"/>
                  </a:lnTo>
                  <a:lnTo>
                    <a:pt x="1187" y="2"/>
                  </a:lnTo>
                  <a:lnTo>
                    <a:pt x="1183" y="2"/>
                  </a:lnTo>
                  <a:lnTo>
                    <a:pt x="1183" y="2"/>
                  </a:lnTo>
                  <a:lnTo>
                    <a:pt x="1181" y="2"/>
                  </a:lnTo>
                  <a:lnTo>
                    <a:pt x="1177" y="2"/>
                  </a:lnTo>
                  <a:lnTo>
                    <a:pt x="1171" y="2"/>
                  </a:lnTo>
                  <a:lnTo>
                    <a:pt x="1169" y="2"/>
                  </a:lnTo>
                  <a:lnTo>
                    <a:pt x="1169" y="0"/>
                  </a:lnTo>
                  <a:lnTo>
                    <a:pt x="1167" y="0"/>
                  </a:lnTo>
                  <a:lnTo>
                    <a:pt x="1167" y="0"/>
                  </a:lnTo>
                  <a:lnTo>
                    <a:pt x="1159" y="0"/>
                  </a:lnTo>
                  <a:lnTo>
                    <a:pt x="1157" y="0"/>
                  </a:lnTo>
                  <a:lnTo>
                    <a:pt x="1153" y="2"/>
                  </a:lnTo>
                  <a:lnTo>
                    <a:pt x="1153" y="2"/>
                  </a:lnTo>
                  <a:lnTo>
                    <a:pt x="1153" y="2"/>
                  </a:lnTo>
                  <a:lnTo>
                    <a:pt x="1155" y="2"/>
                  </a:lnTo>
                  <a:lnTo>
                    <a:pt x="1155" y="2"/>
                  </a:lnTo>
                  <a:lnTo>
                    <a:pt x="1153" y="2"/>
                  </a:lnTo>
                  <a:lnTo>
                    <a:pt x="1151" y="2"/>
                  </a:lnTo>
                  <a:lnTo>
                    <a:pt x="1147" y="0"/>
                  </a:lnTo>
                  <a:lnTo>
                    <a:pt x="1147" y="0"/>
                  </a:lnTo>
                  <a:lnTo>
                    <a:pt x="1139" y="0"/>
                  </a:lnTo>
                  <a:lnTo>
                    <a:pt x="1135" y="2"/>
                  </a:lnTo>
                  <a:lnTo>
                    <a:pt x="1133" y="2"/>
                  </a:lnTo>
                  <a:lnTo>
                    <a:pt x="1133" y="2"/>
                  </a:lnTo>
                  <a:lnTo>
                    <a:pt x="1131" y="2"/>
                  </a:lnTo>
                  <a:lnTo>
                    <a:pt x="1133" y="4"/>
                  </a:lnTo>
                  <a:lnTo>
                    <a:pt x="1137" y="4"/>
                  </a:lnTo>
                  <a:lnTo>
                    <a:pt x="1137" y="4"/>
                  </a:lnTo>
                  <a:lnTo>
                    <a:pt x="1131" y="4"/>
                  </a:lnTo>
                  <a:lnTo>
                    <a:pt x="1129" y="4"/>
                  </a:lnTo>
                  <a:lnTo>
                    <a:pt x="1127" y="2"/>
                  </a:lnTo>
                  <a:lnTo>
                    <a:pt x="1127" y="2"/>
                  </a:lnTo>
                  <a:lnTo>
                    <a:pt x="1125" y="2"/>
                  </a:lnTo>
                  <a:lnTo>
                    <a:pt x="1125" y="2"/>
                  </a:lnTo>
                  <a:lnTo>
                    <a:pt x="1113" y="2"/>
                  </a:lnTo>
                  <a:lnTo>
                    <a:pt x="1099" y="2"/>
                  </a:lnTo>
                  <a:lnTo>
                    <a:pt x="1099" y="2"/>
                  </a:lnTo>
                  <a:lnTo>
                    <a:pt x="1099" y="2"/>
                  </a:lnTo>
                  <a:lnTo>
                    <a:pt x="1103" y="4"/>
                  </a:lnTo>
                  <a:lnTo>
                    <a:pt x="1105" y="4"/>
                  </a:lnTo>
                  <a:lnTo>
                    <a:pt x="1105" y="4"/>
                  </a:lnTo>
                  <a:lnTo>
                    <a:pt x="1107" y="6"/>
                  </a:lnTo>
                  <a:lnTo>
                    <a:pt x="1107" y="6"/>
                  </a:lnTo>
                  <a:lnTo>
                    <a:pt x="1105" y="6"/>
                  </a:lnTo>
                  <a:lnTo>
                    <a:pt x="1103" y="6"/>
                  </a:lnTo>
                  <a:lnTo>
                    <a:pt x="1101" y="6"/>
                  </a:lnTo>
                  <a:lnTo>
                    <a:pt x="1101" y="6"/>
                  </a:lnTo>
                  <a:lnTo>
                    <a:pt x="1101" y="6"/>
                  </a:lnTo>
                  <a:lnTo>
                    <a:pt x="1101" y="6"/>
                  </a:lnTo>
                  <a:lnTo>
                    <a:pt x="1095" y="4"/>
                  </a:lnTo>
                  <a:lnTo>
                    <a:pt x="1093" y="2"/>
                  </a:lnTo>
                  <a:lnTo>
                    <a:pt x="1093" y="2"/>
                  </a:lnTo>
                  <a:lnTo>
                    <a:pt x="1089" y="2"/>
                  </a:lnTo>
                  <a:lnTo>
                    <a:pt x="1085" y="2"/>
                  </a:lnTo>
                  <a:lnTo>
                    <a:pt x="1079" y="2"/>
                  </a:lnTo>
                  <a:lnTo>
                    <a:pt x="1073" y="2"/>
                  </a:lnTo>
                  <a:lnTo>
                    <a:pt x="1069" y="2"/>
                  </a:lnTo>
                  <a:lnTo>
                    <a:pt x="1069" y="2"/>
                  </a:lnTo>
                  <a:lnTo>
                    <a:pt x="1071" y="4"/>
                  </a:lnTo>
                  <a:lnTo>
                    <a:pt x="1071" y="4"/>
                  </a:lnTo>
                  <a:lnTo>
                    <a:pt x="1073" y="4"/>
                  </a:lnTo>
                  <a:lnTo>
                    <a:pt x="1075" y="4"/>
                  </a:lnTo>
                  <a:lnTo>
                    <a:pt x="1079" y="4"/>
                  </a:lnTo>
                  <a:lnTo>
                    <a:pt x="1079" y="4"/>
                  </a:lnTo>
                  <a:lnTo>
                    <a:pt x="1077" y="4"/>
                  </a:lnTo>
                  <a:lnTo>
                    <a:pt x="1067" y="4"/>
                  </a:lnTo>
                  <a:lnTo>
                    <a:pt x="1063" y="4"/>
                  </a:lnTo>
                  <a:lnTo>
                    <a:pt x="1059" y="4"/>
                  </a:lnTo>
                  <a:lnTo>
                    <a:pt x="1057" y="4"/>
                  </a:lnTo>
                  <a:lnTo>
                    <a:pt x="1057" y="4"/>
                  </a:lnTo>
                  <a:lnTo>
                    <a:pt x="1057" y="4"/>
                  </a:lnTo>
                  <a:lnTo>
                    <a:pt x="1059" y="6"/>
                  </a:lnTo>
                  <a:lnTo>
                    <a:pt x="1057" y="6"/>
                  </a:lnTo>
                  <a:lnTo>
                    <a:pt x="1055" y="6"/>
                  </a:lnTo>
                  <a:lnTo>
                    <a:pt x="1053" y="6"/>
                  </a:lnTo>
                  <a:lnTo>
                    <a:pt x="1051" y="6"/>
                  </a:lnTo>
                  <a:lnTo>
                    <a:pt x="1047" y="6"/>
                  </a:lnTo>
                  <a:lnTo>
                    <a:pt x="1047" y="6"/>
                  </a:lnTo>
                  <a:lnTo>
                    <a:pt x="1047" y="6"/>
                  </a:lnTo>
                  <a:lnTo>
                    <a:pt x="1049" y="6"/>
                  </a:lnTo>
                  <a:lnTo>
                    <a:pt x="1049" y="6"/>
                  </a:lnTo>
                  <a:lnTo>
                    <a:pt x="1045" y="6"/>
                  </a:lnTo>
                  <a:lnTo>
                    <a:pt x="1043" y="8"/>
                  </a:lnTo>
                  <a:lnTo>
                    <a:pt x="1041" y="8"/>
                  </a:lnTo>
                  <a:lnTo>
                    <a:pt x="1041" y="8"/>
                  </a:lnTo>
                  <a:lnTo>
                    <a:pt x="1041" y="8"/>
                  </a:lnTo>
                  <a:lnTo>
                    <a:pt x="1043" y="10"/>
                  </a:lnTo>
                  <a:lnTo>
                    <a:pt x="1047" y="10"/>
                  </a:lnTo>
                  <a:lnTo>
                    <a:pt x="1057" y="12"/>
                  </a:lnTo>
                  <a:lnTo>
                    <a:pt x="1061" y="12"/>
                  </a:lnTo>
                  <a:lnTo>
                    <a:pt x="1061" y="14"/>
                  </a:lnTo>
                  <a:lnTo>
                    <a:pt x="1061" y="14"/>
                  </a:lnTo>
                  <a:lnTo>
                    <a:pt x="1059" y="14"/>
                  </a:lnTo>
                  <a:lnTo>
                    <a:pt x="1057" y="12"/>
                  </a:lnTo>
                  <a:lnTo>
                    <a:pt x="1055" y="12"/>
                  </a:lnTo>
                  <a:lnTo>
                    <a:pt x="1053" y="12"/>
                  </a:lnTo>
                  <a:lnTo>
                    <a:pt x="1045" y="10"/>
                  </a:lnTo>
                  <a:lnTo>
                    <a:pt x="1039" y="10"/>
                  </a:lnTo>
                  <a:lnTo>
                    <a:pt x="1037" y="10"/>
                  </a:lnTo>
                  <a:lnTo>
                    <a:pt x="1037" y="10"/>
                  </a:lnTo>
                  <a:lnTo>
                    <a:pt x="1035" y="10"/>
                  </a:lnTo>
                  <a:lnTo>
                    <a:pt x="1035" y="10"/>
                  </a:lnTo>
                  <a:lnTo>
                    <a:pt x="1035" y="10"/>
                  </a:lnTo>
                  <a:lnTo>
                    <a:pt x="1037" y="12"/>
                  </a:lnTo>
                  <a:lnTo>
                    <a:pt x="1037" y="12"/>
                  </a:lnTo>
                  <a:lnTo>
                    <a:pt x="1033" y="12"/>
                  </a:lnTo>
                  <a:lnTo>
                    <a:pt x="1033" y="12"/>
                  </a:lnTo>
                  <a:lnTo>
                    <a:pt x="1031" y="10"/>
                  </a:lnTo>
                  <a:lnTo>
                    <a:pt x="1031" y="10"/>
                  </a:lnTo>
                  <a:lnTo>
                    <a:pt x="1029" y="8"/>
                  </a:lnTo>
                  <a:lnTo>
                    <a:pt x="1027" y="8"/>
                  </a:lnTo>
                  <a:lnTo>
                    <a:pt x="1021" y="8"/>
                  </a:lnTo>
                  <a:lnTo>
                    <a:pt x="1021" y="8"/>
                  </a:lnTo>
                  <a:lnTo>
                    <a:pt x="1019" y="8"/>
                  </a:lnTo>
                  <a:lnTo>
                    <a:pt x="1019" y="8"/>
                  </a:lnTo>
                  <a:lnTo>
                    <a:pt x="1013" y="8"/>
                  </a:lnTo>
                  <a:lnTo>
                    <a:pt x="1011" y="8"/>
                  </a:lnTo>
                  <a:lnTo>
                    <a:pt x="1007" y="10"/>
                  </a:lnTo>
                  <a:lnTo>
                    <a:pt x="1005" y="10"/>
                  </a:lnTo>
                  <a:lnTo>
                    <a:pt x="1003" y="10"/>
                  </a:lnTo>
                  <a:lnTo>
                    <a:pt x="999" y="10"/>
                  </a:lnTo>
                  <a:lnTo>
                    <a:pt x="999" y="10"/>
                  </a:lnTo>
                  <a:lnTo>
                    <a:pt x="1009" y="12"/>
                  </a:lnTo>
                  <a:lnTo>
                    <a:pt x="1009" y="12"/>
                  </a:lnTo>
                  <a:lnTo>
                    <a:pt x="1009" y="12"/>
                  </a:lnTo>
                  <a:lnTo>
                    <a:pt x="1009" y="12"/>
                  </a:lnTo>
                  <a:lnTo>
                    <a:pt x="1007" y="12"/>
                  </a:lnTo>
                  <a:lnTo>
                    <a:pt x="1005" y="12"/>
                  </a:lnTo>
                  <a:lnTo>
                    <a:pt x="1003" y="12"/>
                  </a:lnTo>
                  <a:lnTo>
                    <a:pt x="1001" y="12"/>
                  </a:lnTo>
                  <a:lnTo>
                    <a:pt x="999" y="12"/>
                  </a:lnTo>
                  <a:lnTo>
                    <a:pt x="997" y="12"/>
                  </a:lnTo>
                  <a:lnTo>
                    <a:pt x="995" y="12"/>
                  </a:lnTo>
                  <a:lnTo>
                    <a:pt x="993" y="12"/>
                  </a:lnTo>
                  <a:lnTo>
                    <a:pt x="991" y="12"/>
                  </a:lnTo>
                  <a:lnTo>
                    <a:pt x="991" y="12"/>
                  </a:lnTo>
                  <a:lnTo>
                    <a:pt x="989" y="12"/>
                  </a:lnTo>
                  <a:lnTo>
                    <a:pt x="989" y="12"/>
                  </a:lnTo>
                  <a:lnTo>
                    <a:pt x="987" y="12"/>
                  </a:lnTo>
                  <a:lnTo>
                    <a:pt x="983" y="12"/>
                  </a:lnTo>
                  <a:lnTo>
                    <a:pt x="977" y="12"/>
                  </a:lnTo>
                  <a:lnTo>
                    <a:pt x="973" y="12"/>
                  </a:lnTo>
                  <a:lnTo>
                    <a:pt x="971" y="12"/>
                  </a:lnTo>
                  <a:lnTo>
                    <a:pt x="967" y="14"/>
                  </a:lnTo>
                  <a:lnTo>
                    <a:pt x="965" y="14"/>
                  </a:lnTo>
                  <a:lnTo>
                    <a:pt x="959" y="14"/>
                  </a:lnTo>
                  <a:lnTo>
                    <a:pt x="957" y="14"/>
                  </a:lnTo>
                  <a:lnTo>
                    <a:pt x="951" y="14"/>
                  </a:lnTo>
                  <a:lnTo>
                    <a:pt x="947" y="14"/>
                  </a:lnTo>
                  <a:lnTo>
                    <a:pt x="945" y="16"/>
                  </a:lnTo>
                  <a:lnTo>
                    <a:pt x="943" y="16"/>
                  </a:lnTo>
                  <a:lnTo>
                    <a:pt x="941" y="16"/>
                  </a:lnTo>
                  <a:lnTo>
                    <a:pt x="943" y="16"/>
                  </a:lnTo>
                  <a:lnTo>
                    <a:pt x="943" y="16"/>
                  </a:lnTo>
                  <a:lnTo>
                    <a:pt x="945" y="16"/>
                  </a:lnTo>
                  <a:lnTo>
                    <a:pt x="949" y="16"/>
                  </a:lnTo>
                  <a:lnTo>
                    <a:pt x="951" y="16"/>
                  </a:lnTo>
                  <a:lnTo>
                    <a:pt x="953" y="16"/>
                  </a:lnTo>
                  <a:lnTo>
                    <a:pt x="953" y="16"/>
                  </a:lnTo>
                  <a:lnTo>
                    <a:pt x="959" y="16"/>
                  </a:lnTo>
                  <a:lnTo>
                    <a:pt x="959" y="16"/>
                  </a:lnTo>
                  <a:lnTo>
                    <a:pt x="949" y="18"/>
                  </a:lnTo>
                  <a:lnTo>
                    <a:pt x="947" y="18"/>
                  </a:lnTo>
                  <a:lnTo>
                    <a:pt x="949" y="18"/>
                  </a:lnTo>
                  <a:lnTo>
                    <a:pt x="951" y="18"/>
                  </a:lnTo>
                  <a:lnTo>
                    <a:pt x="965" y="18"/>
                  </a:lnTo>
                  <a:lnTo>
                    <a:pt x="971" y="18"/>
                  </a:lnTo>
                  <a:lnTo>
                    <a:pt x="973" y="18"/>
                  </a:lnTo>
                  <a:lnTo>
                    <a:pt x="979" y="18"/>
                  </a:lnTo>
                  <a:lnTo>
                    <a:pt x="977" y="18"/>
                  </a:lnTo>
                  <a:lnTo>
                    <a:pt x="973" y="18"/>
                  </a:lnTo>
                  <a:lnTo>
                    <a:pt x="969" y="18"/>
                  </a:lnTo>
                  <a:lnTo>
                    <a:pt x="965" y="18"/>
                  </a:lnTo>
                  <a:lnTo>
                    <a:pt x="959" y="20"/>
                  </a:lnTo>
                  <a:lnTo>
                    <a:pt x="955" y="20"/>
                  </a:lnTo>
                  <a:lnTo>
                    <a:pt x="955" y="20"/>
                  </a:lnTo>
                  <a:lnTo>
                    <a:pt x="959" y="20"/>
                  </a:lnTo>
                  <a:lnTo>
                    <a:pt x="957" y="20"/>
                  </a:lnTo>
                  <a:lnTo>
                    <a:pt x="955" y="20"/>
                  </a:lnTo>
                  <a:lnTo>
                    <a:pt x="951" y="22"/>
                  </a:lnTo>
                  <a:lnTo>
                    <a:pt x="949" y="22"/>
                  </a:lnTo>
                  <a:lnTo>
                    <a:pt x="949" y="22"/>
                  </a:lnTo>
                  <a:lnTo>
                    <a:pt x="951" y="24"/>
                  </a:lnTo>
                  <a:lnTo>
                    <a:pt x="953" y="24"/>
                  </a:lnTo>
                  <a:lnTo>
                    <a:pt x="959" y="22"/>
                  </a:lnTo>
                  <a:lnTo>
                    <a:pt x="975" y="22"/>
                  </a:lnTo>
                  <a:lnTo>
                    <a:pt x="981" y="22"/>
                  </a:lnTo>
                  <a:lnTo>
                    <a:pt x="991" y="20"/>
                  </a:lnTo>
                  <a:lnTo>
                    <a:pt x="995" y="20"/>
                  </a:lnTo>
                  <a:lnTo>
                    <a:pt x="997" y="20"/>
                  </a:lnTo>
                  <a:lnTo>
                    <a:pt x="999" y="20"/>
                  </a:lnTo>
                  <a:lnTo>
                    <a:pt x="999" y="20"/>
                  </a:lnTo>
                  <a:lnTo>
                    <a:pt x="989" y="22"/>
                  </a:lnTo>
                  <a:lnTo>
                    <a:pt x="981" y="24"/>
                  </a:lnTo>
                  <a:lnTo>
                    <a:pt x="977" y="24"/>
                  </a:lnTo>
                  <a:lnTo>
                    <a:pt x="971" y="24"/>
                  </a:lnTo>
                  <a:lnTo>
                    <a:pt x="963" y="24"/>
                  </a:lnTo>
                  <a:lnTo>
                    <a:pt x="953" y="24"/>
                  </a:lnTo>
                  <a:lnTo>
                    <a:pt x="953" y="24"/>
                  </a:lnTo>
                  <a:lnTo>
                    <a:pt x="953" y="24"/>
                  </a:lnTo>
                  <a:lnTo>
                    <a:pt x="953" y="26"/>
                  </a:lnTo>
                  <a:lnTo>
                    <a:pt x="953" y="26"/>
                  </a:lnTo>
                  <a:lnTo>
                    <a:pt x="955" y="26"/>
                  </a:lnTo>
                  <a:lnTo>
                    <a:pt x="957" y="26"/>
                  </a:lnTo>
                  <a:lnTo>
                    <a:pt x="959" y="26"/>
                  </a:lnTo>
                  <a:lnTo>
                    <a:pt x="961" y="28"/>
                  </a:lnTo>
                  <a:lnTo>
                    <a:pt x="963" y="28"/>
                  </a:lnTo>
                  <a:lnTo>
                    <a:pt x="967" y="28"/>
                  </a:lnTo>
                  <a:lnTo>
                    <a:pt x="971" y="26"/>
                  </a:lnTo>
                  <a:lnTo>
                    <a:pt x="983" y="24"/>
                  </a:lnTo>
                  <a:lnTo>
                    <a:pt x="985" y="24"/>
                  </a:lnTo>
                  <a:lnTo>
                    <a:pt x="989" y="24"/>
                  </a:lnTo>
                  <a:lnTo>
                    <a:pt x="1001" y="22"/>
                  </a:lnTo>
                  <a:lnTo>
                    <a:pt x="1013" y="22"/>
                  </a:lnTo>
                  <a:lnTo>
                    <a:pt x="1013" y="22"/>
                  </a:lnTo>
                  <a:lnTo>
                    <a:pt x="999" y="22"/>
                  </a:lnTo>
                  <a:lnTo>
                    <a:pt x="993" y="24"/>
                  </a:lnTo>
                  <a:lnTo>
                    <a:pt x="987" y="24"/>
                  </a:lnTo>
                  <a:lnTo>
                    <a:pt x="979" y="26"/>
                  </a:lnTo>
                  <a:lnTo>
                    <a:pt x="977" y="26"/>
                  </a:lnTo>
                  <a:lnTo>
                    <a:pt x="975" y="28"/>
                  </a:lnTo>
                  <a:lnTo>
                    <a:pt x="973" y="28"/>
                  </a:lnTo>
                  <a:lnTo>
                    <a:pt x="973" y="28"/>
                  </a:lnTo>
                  <a:lnTo>
                    <a:pt x="977" y="28"/>
                  </a:lnTo>
                  <a:lnTo>
                    <a:pt x="977" y="28"/>
                  </a:lnTo>
                  <a:lnTo>
                    <a:pt x="981" y="28"/>
                  </a:lnTo>
                  <a:lnTo>
                    <a:pt x="985" y="28"/>
                  </a:lnTo>
                  <a:lnTo>
                    <a:pt x="987" y="30"/>
                  </a:lnTo>
                  <a:lnTo>
                    <a:pt x="993" y="28"/>
                  </a:lnTo>
                  <a:lnTo>
                    <a:pt x="995" y="28"/>
                  </a:lnTo>
                  <a:lnTo>
                    <a:pt x="997" y="28"/>
                  </a:lnTo>
                  <a:lnTo>
                    <a:pt x="999" y="28"/>
                  </a:lnTo>
                  <a:lnTo>
                    <a:pt x="1003" y="28"/>
                  </a:lnTo>
                  <a:lnTo>
                    <a:pt x="1007" y="26"/>
                  </a:lnTo>
                  <a:lnTo>
                    <a:pt x="1013" y="26"/>
                  </a:lnTo>
                  <a:lnTo>
                    <a:pt x="1015" y="26"/>
                  </a:lnTo>
                  <a:lnTo>
                    <a:pt x="1019" y="26"/>
                  </a:lnTo>
                  <a:lnTo>
                    <a:pt x="1017" y="26"/>
                  </a:lnTo>
                  <a:lnTo>
                    <a:pt x="1011" y="28"/>
                  </a:lnTo>
                  <a:lnTo>
                    <a:pt x="1009" y="28"/>
                  </a:lnTo>
                  <a:lnTo>
                    <a:pt x="1011" y="28"/>
                  </a:lnTo>
                  <a:lnTo>
                    <a:pt x="1013" y="28"/>
                  </a:lnTo>
                  <a:lnTo>
                    <a:pt x="1023" y="28"/>
                  </a:lnTo>
                  <a:lnTo>
                    <a:pt x="1025" y="28"/>
                  </a:lnTo>
                  <a:lnTo>
                    <a:pt x="1029" y="28"/>
                  </a:lnTo>
                  <a:lnTo>
                    <a:pt x="1039" y="26"/>
                  </a:lnTo>
                  <a:lnTo>
                    <a:pt x="1043" y="26"/>
                  </a:lnTo>
                  <a:lnTo>
                    <a:pt x="1045" y="24"/>
                  </a:lnTo>
                  <a:lnTo>
                    <a:pt x="1047" y="24"/>
                  </a:lnTo>
                  <a:lnTo>
                    <a:pt x="1047" y="24"/>
                  </a:lnTo>
                  <a:lnTo>
                    <a:pt x="1049" y="24"/>
                  </a:lnTo>
                  <a:lnTo>
                    <a:pt x="1051" y="22"/>
                  </a:lnTo>
                  <a:lnTo>
                    <a:pt x="1053" y="22"/>
                  </a:lnTo>
                  <a:lnTo>
                    <a:pt x="1053" y="22"/>
                  </a:lnTo>
                  <a:lnTo>
                    <a:pt x="1055" y="22"/>
                  </a:lnTo>
                  <a:lnTo>
                    <a:pt x="1057" y="22"/>
                  </a:lnTo>
                  <a:lnTo>
                    <a:pt x="1063" y="20"/>
                  </a:lnTo>
                  <a:lnTo>
                    <a:pt x="1067" y="20"/>
                  </a:lnTo>
                  <a:lnTo>
                    <a:pt x="1079" y="18"/>
                  </a:lnTo>
                  <a:lnTo>
                    <a:pt x="1077" y="20"/>
                  </a:lnTo>
                  <a:lnTo>
                    <a:pt x="1071" y="20"/>
                  </a:lnTo>
                  <a:lnTo>
                    <a:pt x="1063" y="22"/>
                  </a:lnTo>
                  <a:lnTo>
                    <a:pt x="1059" y="22"/>
                  </a:lnTo>
                  <a:lnTo>
                    <a:pt x="1057" y="22"/>
                  </a:lnTo>
                  <a:lnTo>
                    <a:pt x="1055" y="24"/>
                  </a:lnTo>
                  <a:lnTo>
                    <a:pt x="1055" y="24"/>
                  </a:lnTo>
                  <a:lnTo>
                    <a:pt x="1057" y="24"/>
                  </a:lnTo>
                  <a:lnTo>
                    <a:pt x="1061" y="24"/>
                  </a:lnTo>
                  <a:lnTo>
                    <a:pt x="1067" y="24"/>
                  </a:lnTo>
                  <a:lnTo>
                    <a:pt x="1069" y="24"/>
                  </a:lnTo>
                  <a:lnTo>
                    <a:pt x="1071" y="24"/>
                  </a:lnTo>
                  <a:lnTo>
                    <a:pt x="1071" y="26"/>
                  </a:lnTo>
                  <a:lnTo>
                    <a:pt x="1069" y="26"/>
                  </a:lnTo>
                  <a:lnTo>
                    <a:pt x="1065" y="26"/>
                  </a:lnTo>
                  <a:lnTo>
                    <a:pt x="1055" y="26"/>
                  </a:lnTo>
                  <a:lnTo>
                    <a:pt x="1041" y="28"/>
                  </a:lnTo>
                  <a:lnTo>
                    <a:pt x="1041" y="28"/>
                  </a:lnTo>
                  <a:lnTo>
                    <a:pt x="1035" y="28"/>
                  </a:lnTo>
                  <a:lnTo>
                    <a:pt x="1025" y="30"/>
                  </a:lnTo>
                  <a:lnTo>
                    <a:pt x="1009" y="30"/>
                  </a:lnTo>
                  <a:lnTo>
                    <a:pt x="1007" y="32"/>
                  </a:lnTo>
                  <a:lnTo>
                    <a:pt x="1005" y="32"/>
                  </a:lnTo>
                  <a:lnTo>
                    <a:pt x="1003" y="32"/>
                  </a:lnTo>
                  <a:lnTo>
                    <a:pt x="1005" y="34"/>
                  </a:lnTo>
                  <a:lnTo>
                    <a:pt x="1007" y="34"/>
                  </a:lnTo>
                  <a:lnTo>
                    <a:pt x="1009" y="36"/>
                  </a:lnTo>
                  <a:lnTo>
                    <a:pt x="1011" y="36"/>
                  </a:lnTo>
                  <a:lnTo>
                    <a:pt x="1011" y="38"/>
                  </a:lnTo>
                  <a:lnTo>
                    <a:pt x="1013" y="38"/>
                  </a:lnTo>
                  <a:lnTo>
                    <a:pt x="1013" y="40"/>
                  </a:lnTo>
                  <a:lnTo>
                    <a:pt x="1017" y="40"/>
                  </a:lnTo>
                  <a:lnTo>
                    <a:pt x="1021" y="40"/>
                  </a:lnTo>
                  <a:lnTo>
                    <a:pt x="1023" y="40"/>
                  </a:lnTo>
                  <a:lnTo>
                    <a:pt x="1021" y="40"/>
                  </a:lnTo>
                  <a:lnTo>
                    <a:pt x="1017" y="40"/>
                  </a:lnTo>
                  <a:lnTo>
                    <a:pt x="1015" y="40"/>
                  </a:lnTo>
                  <a:lnTo>
                    <a:pt x="1013" y="40"/>
                  </a:lnTo>
                  <a:lnTo>
                    <a:pt x="1009" y="40"/>
                  </a:lnTo>
                  <a:lnTo>
                    <a:pt x="1007" y="40"/>
                  </a:lnTo>
                  <a:lnTo>
                    <a:pt x="1005" y="38"/>
                  </a:lnTo>
                  <a:lnTo>
                    <a:pt x="1005" y="38"/>
                  </a:lnTo>
                  <a:lnTo>
                    <a:pt x="1003" y="36"/>
                  </a:lnTo>
                  <a:lnTo>
                    <a:pt x="1003" y="36"/>
                  </a:lnTo>
                  <a:lnTo>
                    <a:pt x="999" y="34"/>
                  </a:lnTo>
                  <a:lnTo>
                    <a:pt x="997" y="34"/>
                  </a:lnTo>
                  <a:lnTo>
                    <a:pt x="995" y="32"/>
                  </a:lnTo>
                  <a:lnTo>
                    <a:pt x="993" y="32"/>
                  </a:lnTo>
                  <a:lnTo>
                    <a:pt x="987" y="32"/>
                  </a:lnTo>
                  <a:lnTo>
                    <a:pt x="983" y="32"/>
                  </a:lnTo>
                  <a:lnTo>
                    <a:pt x="971" y="32"/>
                  </a:lnTo>
                  <a:lnTo>
                    <a:pt x="969" y="32"/>
                  </a:lnTo>
                  <a:lnTo>
                    <a:pt x="965" y="34"/>
                  </a:lnTo>
                  <a:lnTo>
                    <a:pt x="965" y="36"/>
                  </a:lnTo>
                  <a:lnTo>
                    <a:pt x="963" y="38"/>
                  </a:lnTo>
                  <a:lnTo>
                    <a:pt x="965" y="38"/>
                  </a:lnTo>
                  <a:lnTo>
                    <a:pt x="965" y="38"/>
                  </a:lnTo>
                  <a:lnTo>
                    <a:pt x="969" y="40"/>
                  </a:lnTo>
                  <a:lnTo>
                    <a:pt x="971" y="40"/>
                  </a:lnTo>
                  <a:lnTo>
                    <a:pt x="973" y="40"/>
                  </a:lnTo>
                  <a:lnTo>
                    <a:pt x="973" y="42"/>
                  </a:lnTo>
                  <a:lnTo>
                    <a:pt x="975" y="42"/>
                  </a:lnTo>
                  <a:lnTo>
                    <a:pt x="975" y="44"/>
                  </a:lnTo>
                  <a:lnTo>
                    <a:pt x="975" y="44"/>
                  </a:lnTo>
                  <a:lnTo>
                    <a:pt x="977" y="46"/>
                  </a:lnTo>
                  <a:lnTo>
                    <a:pt x="979" y="46"/>
                  </a:lnTo>
                  <a:lnTo>
                    <a:pt x="979" y="46"/>
                  </a:lnTo>
                  <a:lnTo>
                    <a:pt x="977" y="46"/>
                  </a:lnTo>
                  <a:lnTo>
                    <a:pt x="975" y="46"/>
                  </a:lnTo>
                  <a:lnTo>
                    <a:pt x="973" y="46"/>
                  </a:lnTo>
                  <a:lnTo>
                    <a:pt x="971" y="46"/>
                  </a:lnTo>
                  <a:lnTo>
                    <a:pt x="969" y="46"/>
                  </a:lnTo>
                  <a:lnTo>
                    <a:pt x="969" y="46"/>
                  </a:lnTo>
                  <a:lnTo>
                    <a:pt x="969" y="48"/>
                  </a:lnTo>
                  <a:lnTo>
                    <a:pt x="969" y="48"/>
                  </a:lnTo>
                  <a:lnTo>
                    <a:pt x="969" y="48"/>
                  </a:lnTo>
                  <a:lnTo>
                    <a:pt x="971" y="48"/>
                  </a:lnTo>
                  <a:lnTo>
                    <a:pt x="975" y="48"/>
                  </a:lnTo>
                  <a:lnTo>
                    <a:pt x="981" y="48"/>
                  </a:lnTo>
                  <a:lnTo>
                    <a:pt x="985" y="48"/>
                  </a:lnTo>
                  <a:lnTo>
                    <a:pt x="987" y="48"/>
                  </a:lnTo>
                  <a:lnTo>
                    <a:pt x="989" y="48"/>
                  </a:lnTo>
                  <a:lnTo>
                    <a:pt x="993" y="48"/>
                  </a:lnTo>
                  <a:lnTo>
                    <a:pt x="995" y="48"/>
                  </a:lnTo>
                  <a:lnTo>
                    <a:pt x="995" y="48"/>
                  </a:lnTo>
                  <a:lnTo>
                    <a:pt x="995" y="48"/>
                  </a:lnTo>
                  <a:lnTo>
                    <a:pt x="993" y="48"/>
                  </a:lnTo>
                  <a:lnTo>
                    <a:pt x="989" y="50"/>
                  </a:lnTo>
                  <a:lnTo>
                    <a:pt x="989" y="50"/>
                  </a:lnTo>
                  <a:lnTo>
                    <a:pt x="987" y="50"/>
                  </a:lnTo>
                  <a:lnTo>
                    <a:pt x="981" y="50"/>
                  </a:lnTo>
                  <a:lnTo>
                    <a:pt x="979" y="50"/>
                  </a:lnTo>
                  <a:lnTo>
                    <a:pt x="977" y="50"/>
                  </a:lnTo>
                  <a:lnTo>
                    <a:pt x="977" y="50"/>
                  </a:lnTo>
                  <a:lnTo>
                    <a:pt x="975" y="50"/>
                  </a:lnTo>
                  <a:lnTo>
                    <a:pt x="971" y="50"/>
                  </a:lnTo>
                  <a:lnTo>
                    <a:pt x="963" y="50"/>
                  </a:lnTo>
                  <a:lnTo>
                    <a:pt x="963" y="48"/>
                  </a:lnTo>
                  <a:lnTo>
                    <a:pt x="959" y="48"/>
                  </a:lnTo>
                  <a:lnTo>
                    <a:pt x="955" y="50"/>
                  </a:lnTo>
                  <a:lnTo>
                    <a:pt x="949" y="50"/>
                  </a:lnTo>
                  <a:lnTo>
                    <a:pt x="941" y="50"/>
                  </a:lnTo>
                  <a:lnTo>
                    <a:pt x="939" y="52"/>
                  </a:lnTo>
                  <a:lnTo>
                    <a:pt x="935" y="54"/>
                  </a:lnTo>
                  <a:lnTo>
                    <a:pt x="931" y="54"/>
                  </a:lnTo>
                  <a:lnTo>
                    <a:pt x="929" y="56"/>
                  </a:lnTo>
                  <a:lnTo>
                    <a:pt x="927" y="56"/>
                  </a:lnTo>
                  <a:lnTo>
                    <a:pt x="925" y="58"/>
                  </a:lnTo>
                  <a:lnTo>
                    <a:pt x="925" y="58"/>
                  </a:lnTo>
                  <a:lnTo>
                    <a:pt x="931" y="58"/>
                  </a:lnTo>
                  <a:lnTo>
                    <a:pt x="933" y="58"/>
                  </a:lnTo>
                  <a:lnTo>
                    <a:pt x="937" y="58"/>
                  </a:lnTo>
                  <a:lnTo>
                    <a:pt x="941" y="56"/>
                  </a:lnTo>
                  <a:lnTo>
                    <a:pt x="943" y="56"/>
                  </a:lnTo>
                  <a:lnTo>
                    <a:pt x="939" y="58"/>
                  </a:lnTo>
                  <a:lnTo>
                    <a:pt x="937" y="60"/>
                  </a:lnTo>
                  <a:lnTo>
                    <a:pt x="943" y="60"/>
                  </a:lnTo>
                  <a:lnTo>
                    <a:pt x="945" y="58"/>
                  </a:lnTo>
                  <a:lnTo>
                    <a:pt x="947" y="58"/>
                  </a:lnTo>
                  <a:lnTo>
                    <a:pt x="953" y="56"/>
                  </a:lnTo>
                  <a:lnTo>
                    <a:pt x="959" y="54"/>
                  </a:lnTo>
                  <a:lnTo>
                    <a:pt x="953" y="58"/>
                  </a:lnTo>
                  <a:lnTo>
                    <a:pt x="957" y="58"/>
                  </a:lnTo>
                  <a:lnTo>
                    <a:pt x="957" y="58"/>
                  </a:lnTo>
                  <a:lnTo>
                    <a:pt x="959" y="58"/>
                  </a:lnTo>
                  <a:lnTo>
                    <a:pt x="955" y="58"/>
                  </a:lnTo>
                  <a:lnTo>
                    <a:pt x="955" y="58"/>
                  </a:lnTo>
                  <a:lnTo>
                    <a:pt x="949" y="60"/>
                  </a:lnTo>
                  <a:lnTo>
                    <a:pt x="945" y="60"/>
                  </a:lnTo>
                  <a:lnTo>
                    <a:pt x="941" y="62"/>
                  </a:lnTo>
                  <a:lnTo>
                    <a:pt x="941" y="64"/>
                  </a:lnTo>
                  <a:lnTo>
                    <a:pt x="937" y="66"/>
                  </a:lnTo>
                  <a:lnTo>
                    <a:pt x="939" y="66"/>
                  </a:lnTo>
                  <a:lnTo>
                    <a:pt x="941" y="68"/>
                  </a:lnTo>
                  <a:lnTo>
                    <a:pt x="945" y="66"/>
                  </a:lnTo>
                  <a:lnTo>
                    <a:pt x="949" y="66"/>
                  </a:lnTo>
                  <a:lnTo>
                    <a:pt x="951" y="66"/>
                  </a:lnTo>
                  <a:lnTo>
                    <a:pt x="953" y="66"/>
                  </a:lnTo>
                  <a:lnTo>
                    <a:pt x="957" y="66"/>
                  </a:lnTo>
                  <a:lnTo>
                    <a:pt x="959" y="64"/>
                  </a:lnTo>
                  <a:lnTo>
                    <a:pt x="971" y="62"/>
                  </a:lnTo>
                  <a:lnTo>
                    <a:pt x="971" y="60"/>
                  </a:lnTo>
                  <a:lnTo>
                    <a:pt x="971" y="62"/>
                  </a:lnTo>
                  <a:lnTo>
                    <a:pt x="969" y="62"/>
                  </a:lnTo>
                  <a:lnTo>
                    <a:pt x="969" y="62"/>
                  </a:lnTo>
                  <a:lnTo>
                    <a:pt x="965" y="64"/>
                  </a:lnTo>
                  <a:lnTo>
                    <a:pt x="959" y="66"/>
                  </a:lnTo>
                  <a:lnTo>
                    <a:pt x="955" y="66"/>
                  </a:lnTo>
                  <a:lnTo>
                    <a:pt x="955" y="68"/>
                  </a:lnTo>
                  <a:lnTo>
                    <a:pt x="953" y="68"/>
                  </a:lnTo>
                  <a:lnTo>
                    <a:pt x="951" y="68"/>
                  </a:lnTo>
                  <a:lnTo>
                    <a:pt x="949" y="68"/>
                  </a:lnTo>
                  <a:lnTo>
                    <a:pt x="943" y="68"/>
                  </a:lnTo>
                  <a:lnTo>
                    <a:pt x="941" y="68"/>
                  </a:lnTo>
                  <a:lnTo>
                    <a:pt x="939" y="68"/>
                  </a:lnTo>
                  <a:lnTo>
                    <a:pt x="933" y="68"/>
                  </a:lnTo>
                  <a:lnTo>
                    <a:pt x="933" y="66"/>
                  </a:lnTo>
                  <a:lnTo>
                    <a:pt x="933" y="66"/>
                  </a:lnTo>
                  <a:lnTo>
                    <a:pt x="931" y="64"/>
                  </a:lnTo>
                  <a:lnTo>
                    <a:pt x="931" y="64"/>
                  </a:lnTo>
                  <a:lnTo>
                    <a:pt x="927" y="62"/>
                  </a:lnTo>
                  <a:lnTo>
                    <a:pt x="925" y="62"/>
                  </a:lnTo>
                  <a:lnTo>
                    <a:pt x="923" y="62"/>
                  </a:lnTo>
                  <a:lnTo>
                    <a:pt x="921" y="62"/>
                  </a:lnTo>
                  <a:lnTo>
                    <a:pt x="917" y="62"/>
                  </a:lnTo>
                  <a:lnTo>
                    <a:pt x="913" y="64"/>
                  </a:lnTo>
                  <a:lnTo>
                    <a:pt x="911" y="64"/>
                  </a:lnTo>
                  <a:lnTo>
                    <a:pt x="911" y="66"/>
                  </a:lnTo>
                  <a:lnTo>
                    <a:pt x="911" y="68"/>
                  </a:lnTo>
                  <a:lnTo>
                    <a:pt x="911" y="68"/>
                  </a:lnTo>
                  <a:lnTo>
                    <a:pt x="911" y="68"/>
                  </a:lnTo>
                  <a:lnTo>
                    <a:pt x="913" y="70"/>
                  </a:lnTo>
                  <a:lnTo>
                    <a:pt x="913" y="70"/>
                  </a:lnTo>
                  <a:lnTo>
                    <a:pt x="915" y="70"/>
                  </a:lnTo>
                  <a:lnTo>
                    <a:pt x="915" y="70"/>
                  </a:lnTo>
                  <a:lnTo>
                    <a:pt x="915" y="72"/>
                  </a:lnTo>
                  <a:lnTo>
                    <a:pt x="915" y="72"/>
                  </a:lnTo>
                  <a:lnTo>
                    <a:pt x="915" y="72"/>
                  </a:lnTo>
                  <a:lnTo>
                    <a:pt x="913" y="72"/>
                  </a:lnTo>
                  <a:lnTo>
                    <a:pt x="909" y="72"/>
                  </a:lnTo>
                  <a:lnTo>
                    <a:pt x="907" y="72"/>
                  </a:lnTo>
                  <a:lnTo>
                    <a:pt x="905" y="72"/>
                  </a:lnTo>
                  <a:lnTo>
                    <a:pt x="901" y="72"/>
                  </a:lnTo>
                  <a:lnTo>
                    <a:pt x="899" y="72"/>
                  </a:lnTo>
                  <a:lnTo>
                    <a:pt x="897" y="72"/>
                  </a:lnTo>
                  <a:lnTo>
                    <a:pt x="893" y="74"/>
                  </a:lnTo>
                  <a:lnTo>
                    <a:pt x="883" y="76"/>
                  </a:lnTo>
                  <a:lnTo>
                    <a:pt x="879" y="78"/>
                  </a:lnTo>
                  <a:lnTo>
                    <a:pt x="877" y="80"/>
                  </a:lnTo>
                  <a:lnTo>
                    <a:pt x="877" y="80"/>
                  </a:lnTo>
                  <a:lnTo>
                    <a:pt x="883" y="82"/>
                  </a:lnTo>
                  <a:lnTo>
                    <a:pt x="885" y="82"/>
                  </a:lnTo>
                  <a:lnTo>
                    <a:pt x="887" y="80"/>
                  </a:lnTo>
                  <a:lnTo>
                    <a:pt x="889" y="78"/>
                  </a:lnTo>
                  <a:lnTo>
                    <a:pt x="891" y="76"/>
                  </a:lnTo>
                  <a:lnTo>
                    <a:pt x="889" y="80"/>
                  </a:lnTo>
                  <a:lnTo>
                    <a:pt x="887" y="82"/>
                  </a:lnTo>
                  <a:lnTo>
                    <a:pt x="891" y="82"/>
                  </a:lnTo>
                  <a:lnTo>
                    <a:pt x="895" y="82"/>
                  </a:lnTo>
                  <a:lnTo>
                    <a:pt x="899" y="80"/>
                  </a:lnTo>
                  <a:lnTo>
                    <a:pt x="899" y="82"/>
                  </a:lnTo>
                  <a:lnTo>
                    <a:pt x="901" y="82"/>
                  </a:lnTo>
                  <a:lnTo>
                    <a:pt x="905" y="82"/>
                  </a:lnTo>
                  <a:lnTo>
                    <a:pt x="907" y="80"/>
                  </a:lnTo>
                  <a:lnTo>
                    <a:pt x="909" y="80"/>
                  </a:lnTo>
                  <a:lnTo>
                    <a:pt x="911" y="80"/>
                  </a:lnTo>
                  <a:lnTo>
                    <a:pt x="911" y="80"/>
                  </a:lnTo>
                  <a:lnTo>
                    <a:pt x="911" y="80"/>
                  </a:lnTo>
                  <a:lnTo>
                    <a:pt x="911" y="82"/>
                  </a:lnTo>
                  <a:lnTo>
                    <a:pt x="915" y="82"/>
                  </a:lnTo>
                  <a:lnTo>
                    <a:pt x="917" y="84"/>
                  </a:lnTo>
                  <a:lnTo>
                    <a:pt x="919" y="84"/>
                  </a:lnTo>
                  <a:lnTo>
                    <a:pt x="929" y="82"/>
                  </a:lnTo>
                  <a:lnTo>
                    <a:pt x="935" y="78"/>
                  </a:lnTo>
                  <a:lnTo>
                    <a:pt x="935" y="80"/>
                  </a:lnTo>
                  <a:lnTo>
                    <a:pt x="935" y="82"/>
                  </a:lnTo>
                  <a:lnTo>
                    <a:pt x="939" y="82"/>
                  </a:lnTo>
                  <a:lnTo>
                    <a:pt x="951" y="82"/>
                  </a:lnTo>
                  <a:lnTo>
                    <a:pt x="953" y="80"/>
                  </a:lnTo>
                  <a:lnTo>
                    <a:pt x="953" y="80"/>
                  </a:lnTo>
                  <a:lnTo>
                    <a:pt x="953" y="78"/>
                  </a:lnTo>
                  <a:lnTo>
                    <a:pt x="953" y="78"/>
                  </a:lnTo>
                  <a:lnTo>
                    <a:pt x="953" y="78"/>
                  </a:lnTo>
                  <a:lnTo>
                    <a:pt x="953" y="78"/>
                  </a:lnTo>
                  <a:lnTo>
                    <a:pt x="955" y="78"/>
                  </a:lnTo>
                  <a:lnTo>
                    <a:pt x="955" y="78"/>
                  </a:lnTo>
                  <a:lnTo>
                    <a:pt x="955" y="78"/>
                  </a:lnTo>
                  <a:lnTo>
                    <a:pt x="957" y="78"/>
                  </a:lnTo>
                  <a:lnTo>
                    <a:pt x="957" y="80"/>
                  </a:lnTo>
                  <a:lnTo>
                    <a:pt x="957" y="80"/>
                  </a:lnTo>
                  <a:lnTo>
                    <a:pt x="959" y="80"/>
                  </a:lnTo>
                  <a:lnTo>
                    <a:pt x="961" y="80"/>
                  </a:lnTo>
                  <a:lnTo>
                    <a:pt x="961" y="80"/>
                  </a:lnTo>
                  <a:lnTo>
                    <a:pt x="963" y="80"/>
                  </a:lnTo>
                  <a:lnTo>
                    <a:pt x="965" y="80"/>
                  </a:lnTo>
                  <a:lnTo>
                    <a:pt x="965" y="80"/>
                  </a:lnTo>
                  <a:lnTo>
                    <a:pt x="965" y="82"/>
                  </a:lnTo>
                  <a:lnTo>
                    <a:pt x="965" y="82"/>
                  </a:lnTo>
                  <a:lnTo>
                    <a:pt x="963" y="82"/>
                  </a:lnTo>
                  <a:lnTo>
                    <a:pt x="963" y="84"/>
                  </a:lnTo>
                  <a:lnTo>
                    <a:pt x="961" y="84"/>
                  </a:lnTo>
                  <a:lnTo>
                    <a:pt x="961" y="84"/>
                  </a:lnTo>
                  <a:lnTo>
                    <a:pt x="963" y="84"/>
                  </a:lnTo>
                  <a:lnTo>
                    <a:pt x="963" y="84"/>
                  </a:lnTo>
                  <a:lnTo>
                    <a:pt x="969" y="84"/>
                  </a:lnTo>
                  <a:lnTo>
                    <a:pt x="973" y="84"/>
                  </a:lnTo>
                  <a:lnTo>
                    <a:pt x="977" y="84"/>
                  </a:lnTo>
                  <a:lnTo>
                    <a:pt x="981" y="82"/>
                  </a:lnTo>
                  <a:lnTo>
                    <a:pt x="983" y="82"/>
                  </a:lnTo>
                  <a:lnTo>
                    <a:pt x="987" y="82"/>
                  </a:lnTo>
                  <a:lnTo>
                    <a:pt x="995" y="80"/>
                  </a:lnTo>
                  <a:lnTo>
                    <a:pt x="997" y="78"/>
                  </a:lnTo>
                  <a:lnTo>
                    <a:pt x="1001" y="78"/>
                  </a:lnTo>
                  <a:lnTo>
                    <a:pt x="1001" y="76"/>
                  </a:lnTo>
                  <a:lnTo>
                    <a:pt x="1001" y="74"/>
                  </a:lnTo>
                  <a:lnTo>
                    <a:pt x="1001" y="74"/>
                  </a:lnTo>
                  <a:lnTo>
                    <a:pt x="999" y="74"/>
                  </a:lnTo>
                  <a:lnTo>
                    <a:pt x="999" y="74"/>
                  </a:lnTo>
                  <a:lnTo>
                    <a:pt x="995" y="76"/>
                  </a:lnTo>
                  <a:lnTo>
                    <a:pt x="993" y="76"/>
                  </a:lnTo>
                  <a:lnTo>
                    <a:pt x="993" y="76"/>
                  </a:lnTo>
                  <a:lnTo>
                    <a:pt x="991" y="74"/>
                  </a:lnTo>
                  <a:lnTo>
                    <a:pt x="989" y="74"/>
                  </a:lnTo>
                  <a:lnTo>
                    <a:pt x="991" y="74"/>
                  </a:lnTo>
                  <a:lnTo>
                    <a:pt x="991" y="72"/>
                  </a:lnTo>
                  <a:lnTo>
                    <a:pt x="993" y="72"/>
                  </a:lnTo>
                  <a:lnTo>
                    <a:pt x="991" y="72"/>
                  </a:lnTo>
                  <a:lnTo>
                    <a:pt x="987" y="72"/>
                  </a:lnTo>
                  <a:lnTo>
                    <a:pt x="983" y="72"/>
                  </a:lnTo>
                  <a:lnTo>
                    <a:pt x="983" y="72"/>
                  </a:lnTo>
                  <a:lnTo>
                    <a:pt x="979" y="70"/>
                  </a:lnTo>
                  <a:lnTo>
                    <a:pt x="979" y="70"/>
                  </a:lnTo>
                  <a:lnTo>
                    <a:pt x="975" y="70"/>
                  </a:lnTo>
                  <a:lnTo>
                    <a:pt x="973" y="70"/>
                  </a:lnTo>
                  <a:lnTo>
                    <a:pt x="971" y="70"/>
                  </a:lnTo>
                  <a:lnTo>
                    <a:pt x="969" y="72"/>
                  </a:lnTo>
                  <a:lnTo>
                    <a:pt x="967" y="70"/>
                  </a:lnTo>
                  <a:lnTo>
                    <a:pt x="967" y="70"/>
                  </a:lnTo>
                  <a:lnTo>
                    <a:pt x="967" y="70"/>
                  </a:lnTo>
                  <a:lnTo>
                    <a:pt x="967" y="70"/>
                  </a:lnTo>
                  <a:lnTo>
                    <a:pt x="969" y="70"/>
                  </a:lnTo>
                  <a:lnTo>
                    <a:pt x="973" y="70"/>
                  </a:lnTo>
                  <a:lnTo>
                    <a:pt x="975" y="70"/>
                  </a:lnTo>
                  <a:lnTo>
                    <a:pt x="975" y="68"/>
                  </a:lnTo>
                  <a:lnTo>
                    <a:pt x="975" y="68"/>
                  </a:lnTo>
                  <a:lnTo>
                    <a:pt x="975" y="68"/>
                  </a:lnTo>
                  <a:lnTo>
                    <a:pt x="973" y="68"/>
                  </a:lnTo>
                  <a:lnTo>
                    <a:pt x="975" y="66"/>
                  </a:lnTo>
                  <a:lnTo>
                    <a:pt x="975" y="66"/>
                  </a:lnTo>
                  <a:lnTo>
                    <a:pt x="977" y="68"/>
                  </a:lnTo>
                  <a:lnTo>
                    <a:pt x="979" y="68"/>
                  </a:lnTo>
                  <a:lnTo>
                    <a:pt x="981" y="70"/>
                  </a:lnTo>
                  <a:lnTo>
                    <a:pt x="985" y="70"/>
                  </a:lnTo>
                  <a:lnTo>
                    <a:pt x="989" y="70"/>
                  </a:lnTo>
                  <a:lnTo>
                    <a:pt x="997" y="70"/>
                  </a:lnTo>
                  <a:lnTo>
                    <a:pt x="999" y="70"/>
                  </a:lnTo>
                  <a:lnTo>
                    <a:pt x="1001" y="70"/>
                  </a:lnTo>
                  <a:lnTo>
                    <a:pt x="1005" y="68"/>
                  </a:lnTo>
                  <a:lnTo>
                    <a:pt x="1007" y="68"/>
                  </a:lnTo>
                  <a:lnTo>
                    <a:pt x="1009" y="68"/>
                  </a:lnTo>
                  <a:lnTo>
                    <a:pt x="1011" y="66"/>
                  </a:lnTo>
                  <a:lnTo>
                    <a:pt x="1013" y="66"/>
                  </a:lnTo>
                  <a:lnTo>
                    <a:pt x="1013" y="64"/>
                  </a:lnTo>
                  <a:lnTo>
                    <a:pt x="1015" y="62"/>
                  </a:lnTo>
                  <a:lnTo>
                    <a:pt x="1017" y="62"/>
                  </a:lnTo>
                  <a:lnTo>
                    <a:pt x="1017" y="62"/>
                  </a:lnTo>
                  <a:lnTo>
                    <a:pt x="1023" y="62"/>
                  </a:lnTo>
                  <a:lnTo>
                    <a:pt x="1027" y="62"/>
                  </a:lnTo>
                  <a:lnTo>
                    <a:pt x="1031" y="62"/>
                  </a:lnTo>
                  <a:lnTo>
                    <a:pt x="1035" y="60"/>
                  </a:lnTo>
                  <a:lnTo>
                    <a:pt x="1037" y="60"/>
                  </a:lnTo>
                  <a:lnTo>
                    <a:pt x="1039" y="60"/>
                  </a:lnTo>
                  <a:lnTo>
                    <a:pt x="1041" y="60"/>
                  </a:lnTo>
                  <a:lnTo>
                    <a:pt x="1047" y="58"/>
                  </a:lnTo>
                  <a:lnTo>
                    <a:pt x="1051" y="56"/>
                  </a:lnTo>
                  <a:lnTo>
                    <a:pt x="1051" y="56"/>
                  </a:lnTo>
                  <a:lnTo>
                    <a:pt x="1049" y="56"/>
                  </a:lnTo>
                  <a:lnTo>
                    <a:pt x="1045" y="54"/>
                  </a:lnTo>
                  <a:lnTo>
                    <a:pt x="1041" y="54"/>
                  </a:lnTo>
                  <a:lnTo>
                    <a:pt x="1043" y="54"/>
                  </a:lnTo>
                  <a:lnTo>
                    <a:pt x="1047" y="54"/>
                  </a:lnTo>
                  <a:lnTo>
                    <a:pt x="1053" y="54"/>
                  </a:lnTo>
                  <a:lnTo>
                    <a:pt x="1057" y="54"/>
                  </a:lnTo>
                  <a:lnTo>
                    <a:pt x="1063" y="52"/>
                  </a:lnTo>
                  <a:lnTo>
                    <a:pt x="1063" y="52"/>
                  </a:lnTo>
                  <a:lnTo>
                    <a:pt x="1065" y="52"/>
                  </a:lnTo>
                  <a:lnTo>
                    <a:pt x="1065" y="50"/>
                  </a:lnTo>
                  <a:lnTo>
                    <a:pt x="1063" y="50"/>
                  </a:lnTo>
                  <a:lnTo>
                    <a:pt x="1061" y="50"/>
                  </a:lnTo>
                  <a:lnTo>
                    <a:pt x="1057" y="50"/>
                  </a:lnTo>
                  <a:lnTo>
                    <a:pt x="1053" y="50"/>
                  </a:lnTo>
                  <a:lnTo>
                    <a:pt x="1053" y="48"/>
                  </a:lnTo>
                  <a:lnTo>
                    <a:pt x="1053" y="48"/>
                  </a:lnTo>
                  <a:lnTo>
                    <a:pt x="1051" y="48"/>
                  </a:lnTo>
                  <a:lnTo>
                    <a:pt x="1049" y="48"/>
                  </a:lnTo>
                  <a:lnTo>
                    <a:pt x="1045" y="48"/>
                  </a:lnTo>
                  <a:lnTo>
                    <a:pt x="1037" y="48"/>
                  </a:lnTo>
                  <a:lnTo>
                    <a:pt x="1035" y="48"/>
                  </a:lnTo>
                  <a:lnTo>
                    <a:pt x="1033" y="48"/>
                  </a:lnTo>
                  <a:lnTo>
                    <a:pt x="1033" y="48"/>
                  </a:lnTo>
                  <a:lnTo>
                    <a:pt x="1031" y="48"/>
                  </a:lnTo>
                  <a:lnTo>
                    <a:pt x="1029" y="48"/>
                  </a:lnTo>
                  <a:lnTo>
                    <a:pt x="1029" y="46"/>
                  </a:lnTo>
                  <a:lnTo>
                    <a:pt x="1029" y="46"/>
                  </a:lnTo>
                  <a:lnTo>
                    <a:pt x="1031" y="46"/>
                  </a:lnTo>
                  <a:lnTo>
                    <a:pt x="1035" y="46"/>
                  </a:lnTo>
                  <a:lnTo>
                    <a:pt x="1037" y="46"/>
                  </a:lnTo>
                  <a:lnTo>
                    <a:pt x="1041" y="46"/>
                  </a:lnTo>
                  <a:lnTo>
                    <a:pt x="1047" y="46"/>
                  </a:lnTo>
                  <a:lnTo>
                    <a:pt x="1049" y="46"/>
                  </a:lnTo>
                  <a:lnTo>
                    <a:pt x="1051" y="46"/>
                  </a:lnTo>
                  <a:lnTo>
                    <a:pt x="1053" y="46"/>
                  </a:lnTo>
                  <a:lnTo>
                    <a:pt x="1055" y="46"/>
                  </a:lnTo>
                  <a:lnTo>
                    <a:pt x="1059" y="46"/>
                  </a:lnTo>
                  <a:lnTo>
                    <a:pt x="1059" y="46"/>
                  </a:lnTo>
                  <a:lnTo>
                    <a:pt x="1061" y="48"/>
                  </a:lnTo>
                  <a:lnTo>
                    <a:pt x="1067" y="48"/>
                  </a:lnTo>
                  <a:lnTo>
                    <a:pt x="1069" y="46"/>
                  </a:lnTo>
                  <a:lnTo>
                    <a:pt x="1071" y="44"/>
                  </a:lnTo>
                  <a:lnTo>
                    <a:pt x="1069" y="44"/>
                  </a:lnTo>
                  <a:lnTo>
                    <a:pt x="1065" y="46"/>
                  </a:lnTo>
                  <a:lnTo>
                    <a:pt x="1063" y="44"/>
                  </a:lnTo>
                  <a:lnTo>
                    <a:pt x="1061" y="44"/>
                  </a:lnTo>
                  <a:lnTo>
                    <a:pt x="1059" y="44"/>
                  </a:lnTo>
                  <a:lnTo>
                    <a:pt x="1057" y="44"/>
                  </a:lnTo>
                  <a:lnTo>
                    <a:pt x="1057" y="42"/>
                  </a:lnTo>
                  <a:lnTo>
                    <a:pt x="1053" y="42"/>
                  </a:lnTo>
                  <a:lnTo>
                    <a:pt x="1051" y="42"/>
                  </a:lnTo>
                  <a:lnTo>
                    <a:pt x="1051" y="42"/>
                  </a:lnTo>
                  <a:lnTo>
                    <a:pt x="1057" y="42"/>
                  </a:lnTo>
                  <a:lnTo>
                    <a:pt x="1059" y="42"/>
                  </a:lnTo>
                  <a:lnTo>
                    <a:pt x="1061" y="42"/>
                  </a:lnTo>
                  <a:lnTo>
                    <a:pt x="1065" y="42"/>
                  </a:lnTo>
                  <a:lnTo>
                    <a:pt x="1067" y="42"/>
                  </a:lnTo>
                  <a:lnTo>
                    <a:pt x="1071" y="42"/>
                  </a:lnTo>
                  <a:lnTo>
                    <a:pt x="1075" y="42"/>
                  </a:lnTo>
                  <a:lnTo>
                    <a:pt x="1077" y="42"/>
                  </a:lnTo>
                  <a:lnTo>
                    <a:pt x="1079" y="42"/>
                  </a:lnTo>
                  <a:lnTo>
                    <a:pt x="1081" y="42"/>
                  </a:lnTo>
                  <a:lnTo>
                    <a:pt x="1085" y="42"/>
                  </a:lnTo>
                  <a:lnTo>
                    <a:pt x="1087" y="42"/>
                  </a:lnTo>
                  <a:lnTo>
                    <a:pt x="1087" y="42"/>
                  </a:lnTo>
                  <a:lnTo>
                    <a:pt x="1089" y="40"/>
                  </a:lnTo>
                  <a:lnTo>
                    <a:pt x="1089" y="40"/>
                  </a:lnTo>
                  <a:lnTo>
                    <a:pt x="1089" y="40"/>
                  </a:lnTo>
                  <a:lnTo>
                    <a:pt x="1089" y="38"/>
                  </a:lnTo>
                  <a:lnTo>
                    <a:pt x="1089" y="38"/>
                  </a:lnTo>
                  <a:lnTo>
                    <a:pt x="1087" y="38"/>
                  </a:lnTo>
                  <a:lnTo>
                    <a:pt x="1083" y="38"/>
                  </a:lnTo>
                  <a:lnTo>
                    <a:pt x="1079" y="38"/>
                  </a:lnTo>
                  <a:lnTo>
                    <a:pt x="1079" y="38"/>
                  </a:lnTo>
                  <a:lnTo>
                    <a:pt x="1081" y="36"/>
                  </a:lnTo>
                  <a:lnTo>
                    <a:pt x="1085" y="36"/>
                  </a:lnTo>
                  <a:lnTo>
                    <a:pt x="1087" y="38"/>
                  </a:lnTo>
                  <a:lnTo>
                    <a:pt x="1091" y="38"/>
                  </a:lnTo>
                  <a:lnTo>
                    <a:pt x="1099" y="40"/>
                  </a:lnTo>
                  <a:lnTo>
                    <a:pt x="1101" y="40"/>
                  </a:lnTo>
                  <a:lnTo>
                    <a:pt x="1103" y="38"/>
                  </a:lnTo>
                  <a:lnTo>
                    <a:pt x="1109" y="38"/>
                  </a:lnTo>
                  <a:lnTo>
                    <a:pt x="1111" y="38"/>
                  </a:lnTo>
                  <a:lnTo>
                    <a:pt x="1113" y="38"/>
                  </a:lnTo>
                  <a:lnTo>
                    <a:pt x="1113" y="36"/>
                  </a:lnTo>
                  <a:lnTo>
                    <a:pt x="1113" y="36"/>
                  </a:lnTo>
                  <a:lnTo>
                    <a:pt x="1111" y="36"/>
                  </a:lnTo>
                  <a:lnTo>
                    <a:pt x="1119" y="36"/>
                  </a:lnTo>
                  <a:lnTo>
                    <a:pt x="1121" y="34"/>
                  </a:lnTo>
                  <a:lnTo>
                    <a:pt x="1123" y="34"/>
                  </a:lnTo>
                  <a:lnTo>
                    <a:pt x="1121" y="34"/>
                  </a:lnTo>
                  <a:lnTo>
                    <a:pt x="1119" y="34"/>
                  </a:lnTo>
                  <a:lnTo>
                    <a:pt x="1111" y="34"/>
                  </a:lnTo>
                  <a:lnTo>
                    <a:pt x="1109" y="34"/>
                  </a:lnTo>
                  <a:lnTo>
                    <a:pt x="1107" y="34"/>
                  </a:lnTo>
                  <a:lnTo>
                    <a:pt x="1107" y="34"/>
                  </a:lnTo>
                  <a:lnTo>
                    <a:pt x="1109" y="34"/>
                  </a:lnTo>
                  <a:lnTo>
                    <a:pt x="1111" y="34"/>
                  </a:lnTo>
                  <a:lnTo>
                    <a:pt x="1111" y="34"/>
                  </a:lnTo>
                  <a:lnTo>
                    <a:pt x="1113" y="34"/>
                  </a:lnTo>
                  <a:lnTo>
                    <a:pt x="1119" y="34"/>
                  </a:lnTo>
                  <a:lnTo>
                    <a:pt x="1127" y="32"/>
                  </a:lnTo>
                  <a:lnTo>
                    <a:pt x="1129" y="32"/>
                  </a:lnTo>
                  <a:lnTo>
                    <a:pt x="1127" y="30"/>
                  </a:lnTo>
                  <a:lnTo>
                    <a:pt x="1127" y="28"/>
                  </a:lnTo>
                  <a:lnTo>
                    <a:pt x="1127" y="28"/>
                  </a:lnTo>
                  <a:lnTo>
                    <a:pt x="1129" y="30"/>
                  </a:lnTo>
                  <a:lnTo>
                    <a:pt x="1131" y="30"/>
                  </a:lnTo>
                  <a:lnTo>
                    <a:pt x="1131" y="30"/>
                  </a:lnTo>
                  <a:lnTo>
                    <a:pt x="1133" y="30"/>
                  </a:lnTo>
                  <a:lnTo>
                    <a:pt x="1135" y="30"/>
                  </a:lnTo>
                  <a:lnTo>
                    <a:pt x="1137" y="30"/>
                  </a:lnTo>
                  <a:lnTo>
                    <a:pt x="1145" y="28"/>
                  </a:lnTo>
                  <a:lnTo>
                    <a:pt x="1149" y="28"/>
                  </a:lnTo>
                  <a:lnTo>
                    <a:pt x="1159" y="26"/>
                  </a:lnTo>
                  <a:lnTo>
                    <a:pt x="1171" y="22"/>
                  </a:lnTo>
                  <a:lnTo>
                    <a:pt x="1177" y="22"/>
                  </a:lnTo>
                  <a:lnTo>
                    <a:pt x="1187" y="20"/>
                  </a:lnTo>
                  <a:lnTo>
                    <a:pt x="1195" y="18"/>
                  </a:lnTo>
                  <a:lnTo>
                    <a:pt x="1195" y="18"/>
                  </a:lnTo>
                  <a:lnTo>
                    <a:pt x="1191" y="18"/>
                  </a:lnTo>
                  <a:lnTo>
                    <a:pt x="1187" y="18"/>
                  </a:lnTo>
                  <a:lnTo>
                    <a:pt x="1159" y="20"/>
                  </a:lnTo>
                  <a:lnTo>
                    <a:pt x="1157" y="20"/>
                  </a:lnTo>
                  <a:lnTo>
                    <a:pt x="1155" y="20"/>
                  </a:lnTo>
                  <a:lnTo>
                    <a:pt x="1157" y="20"/>
                  </a:lnTo>
                  <a:lnTo>
                    <a:pt x="1175" y="18"/>
                  </a:lnTo>
                  <a:lnTo>
                    <a:pt x="1177" y="18"/>
                  </a:lnTo>
                  <a:lnTo>
                    <a:pt x="1177" y="18"/>
                  </a:lnTo>
                  <a:lnTo>
                    <a:pt x="1177" y="18"/>
                  </a:lnTo>
                  <a:lnTo>
                    <a:pt x="1179" y="16"/>
                  </a:lnTo>
                  <a:lnTo>
                    <a:pt x="1185" y="16"/>
                  </a:lnTo>
                  <a:lnTo>
                    <a:pt x="1189" y="16"/>
                  </a:lnTo>
                  <a:lnTo>
                    <a:pt x="1191" y="16"/>
                  </a:lnTo>
                  <a:lnTo>
                    <a:pt x="1193" y="16"/>
                  </a:lnTo>
                  <a:lnTo>
                    <a:pt x="1195" y="16"/>
                  </a:lnTo>
                  <a:lnTo>
                    <a:pt x="1201" y="16"/>
                  </a:lnTo>
                  <a:lnTo>
                    <a:pt x="1203" y="16"/>
                  </a:lnTo>
                  <a:lnTo>
                    <a:pt x="1205" y="14"/>
                  </a:lnTo>
                  <a:lnTo>
                    <a:pt x="1211" y="14"/>
                  </a:lnTo>
                  <a:lnTo>
                    <a:pt x="1223" y="12"/>
                  </a:lnTo>
                  <a:lnTo>
                    <a:pt x="1227" y="12"/>
                  </a:lnTo>
                  <a:lnTo>
                    <a:pt x="1229" y="12"/>
                  </a:lnTo>
                  <a:lnTo>
                    <a:pt x="1235" y="10"/>
                  </a:lnTo>
                  <a:lnTo>
                    <a:pt x="1239" y="10"/>
                  </a:lnTo>
                  <a:lnTo>
                    <a:pt x="1239" y="8"/>
                  </a:lnTo>
                  <a:lnTo>
                    <a:pt x="1239" y="8"/>
                  </a:lnTo>
                  <a:close/>
                  <a:moveTo>
                    <a:pt x="1021" y="178"/>
                  </a:moveTo>
                  <a:lnTo>
                    <a:pt x="1021" y="178"/>
                  </a:lnTo>
                  <a:lnTo>
                    <a:pt x="1019" y="180"/>
                  </a:lnTo>
                  <a:lnTo>
                    <a:pt x="1017" y="180"/>
                  </a:lnTo>
                  <a:lnTo>
                    <a:pt x="1021" y="180"/>
                  </a:lnTo>
                  <a:lnTo>
                    <a:pt x="1021" y="180"/>
                  </a:lnTo>
                  <a:lnTo>
                    <a:pt x="1023" y="180"/>
                  </a:lnTo>
                  <a:lnTo>
                    <a:pt x="1023" y="178"/>
                  </a:lnTo>
                  <a:lnTo>
                    <a:pt x="1023" y="178"/>
                  </a:lnTo>
                  <a:lnTo>
                    <a:pt x="1023" y="178"/>
                  </a:lnTo>
                  <a:lnTo>
                    <a:pt x="1021" y="178"/>
                  </a:lnTo>
                  <a:close/>
                  <a:moveTo>
                    <a:pt x="1059" y="216"/>
                  </a:moveTo>
                  <a:lnTo>
                    <a:pt x="1061" y="216"/>
                  </a:lnTo>
                  <a:lnTo>
                    <a:pt x="1061" y="216"/>
                  </a:lnTo>
                  <a:lnTo>
                    <a:pt x="1061" y="216"/>
                  </a:lnTo>
                  <a:lnTo>
                    <a:pt x="1059" y="216"/>
                  </a:lnTo>
                  <a:lnTo>
                    <a:pt x="1057" y="216"/>
                  </a:lnTo>
                  <a:lnTo>
                    <a:pt x="1057" y="218"/>
                  </a:lnTo>
                  <a:lnTo>
                    <a:pt x="1055" y="218"/>
                  </a:lnTo>
                  <a:lnTo>
                    <a:pt x="1055" y="218"/>
                  </a:lnTo>
                  <a:lnTo>
                    <a:pt x="1055" y="218"/>
                  </a:lnTo>
                  <a:lnTo>
                    <a:pt x="1057" y="218"/>
                  </a:lnTo>
                  <a:lnTo>
                    <a:pt x="1059" y="216"/>
                  </a:lnTo>
                  <a:close/>
                  <a:moveTo>
                    <a:pt x="973" y="90"/>
                  </a:moveTo>
                  <a:lnTo>
                    <a:pt x="975" y="90"/>
                  </a:lnTo>
                  <a:lnTo>
                    <a:pt x="977" y="90"/>
                  </a:lnTo>
                  <a:lnTo>
                    <a:pt x="977" y="88"/>
                  </a:lnTo>
                  <a:lnTo>
                    <a:pt x="977" y="88"/>
                  </a:lnTo>
                  <a:lnTo>
                    <a:pt x="979" y="88"/>
                  </a:lnTo>
                  <a:lnTo>
                    <a:pt x="981" y="86"/>
                  </a:lnTo>
                  <a:lnTo>
                    <a:pt x="981" y="86"/>
                  </a:lnTo>
                  <a:lnTo>
                    <a:pt x="981" y="86"/>
                  </a:lnTo>
                  <a:lnTo>
                    <a:pt x="979" y="86"/>
                  </a:lnTo>
                  <a:lnTo>
                    <a:pt x="975" y="88"/>
                  </a:lnTo>
                  <a:lnTo>
                    <a:pt x="973" y="88"/>
                  </a:lnTo>
                  <a:lnTo>
                    <a:pt x="969" y="88"/>
                  </a:lnTo>
                  <a:lnTo>
                    <a:pt x="969" y="90"/>
                  </a:lnTo>
                  <a:lnTo>
                    <a:pt x="971" y="90"/>
                  </a:lnTo>
                  <a:lnTo>
                    <a:pt x="973" y="90"/>
                  </a:lnTo>
                  <a:close/>
                  <a:moveTo>
                    <a:pt x="1013" y="487"/>
                  </a:moveTo>
                  <a:lnTo>
                    <a:pt x="1013" y="487"/>
                  </a:lnTo>
                  <a:lnTo>
                    <a:pt x="1013" y="487"/>
                  </a:lnTo>
                  <a:lnTo>
                    <a:pt x="1013" y="487"/>
                  </a:lnTo>
                  <a:lnTo>
                    <a:pt x="1013" y="487"/>
                  </a:lnTo>
                  <a:lnTo>
                    <a:pt x="1015" y="487"/>
                  </a:lnTo>
                  <a:lnTo>
                    <a:pt x="1015" y="487"/>
                  </a:lnTo>
                  <a:lnTo>
                    <a:pt x="1015" y="485"/>
                  </a:lnTo>
                  <a:lnTo>
                    <a:pt x="1015" y="485"/>
                  </a:lnTo>
                  <a:lnTo>
                    <a:pt x="1013" y="487"/>
                  </a:lnTo>
                  <a:lnTo>
                    <a:pt x="1013" y="487"/>
                  </a:lnTo>
                  <a:close/>
                  <a:moveTo>
                    <a:pt x="1017" y="507"/>
                  </a:moveTo>
                  <a:lnTo>
                    <a:pt x="1017" y="507"/>
                  </a:lnTo>
                  <a:lnTo>
                    <a:pt x="1015" y="507"/>
                  </a:lnTo>
                  <a:lnTo>
                    <a:pt x="1017" y="509"/>
                  </a:lnTo>
                  <a:lnTo>
                    <a:pt x="1017" y="509"/>
                  </a:lnTo>
                  <a:lnTo>
                    <a:pt x="1017" y="509"/>
                  </a:lnTo>
                  <a:lnTo>
                    <a:pt x="1017" y="507"/>
                  </a:lnTo>
                  <a:lnTo>
                    <a:pt x="1021" y="507"/>
                  </a:lnTo>
                  <a:lnTo>
                    <a:pt x="1021" y="507"/>
                  </a:lnTo>
                  <a:lnTo>
                    <a:pt x="1021" y="507"/>
                  </a:lnTo>
                  <a:lnTo>
                    <a:pt x="1019" y="507"/>
                  </a:lnTo>
                  <a:lnTo>
                    <a:pt x="1017" y="507"/>
                  </a:lnTo>
                  <a:lnTo>
                    <a:pt x="1017" y="507"/>
                  </a:lnTo>
                  <a:lnTo>
                    <a:pt x="1017" y="507"/>
                  </a:lnTo>
                  <a:lnTo>
                    <a:pt x="1017" y="507"/>
                  </a:lnTo>
                  <a:lnTo>
                    <a:pt x="1017" y="507"/>
                  </a:lnTo>
                  <a:close/>
                  <a:moveTo>
                    <a:pt x="1067" y="222"/>
                  </a:moveTo>
                  <a:lnTo>
                    <a:pt x="1065" y="220"/>
                  </a:lnTo>
                  <a:lnTo>
                    <a:pt x="1065" y="218"/>
                  </a:lnTo>
                  <a:lnTo>
                    <a:pt x="1063" y="218"/>
                  </a:lnTo>
                  <a:lnTo>
                    <a:pt x="1059" y="220"/>
                  </a:lnTo>
                  <a:lnTo>
                    <a:pt x="1057" y="220"/>
                  </a:lnTo>
                  <a:lnTo>
                    <a:pt x="1055" y="220"/>
                  </a:lnTo>
                  <a:lnTo>
                    <a:pt x="1055" y="220"/>
                  </a:lnTo>
                  <a:lnTo>
                    <a:pt x="1053" y="220"/>
                  </a:lnTo>
                  <a:lnTo>
                    <a:pt x="1053" y="220"/>
                  </a:lnTo>
                  <a:lnTo>
                    <a:pt x="1049" y="220"/>
                  </a:lnTo>
                  <a:lnTo>
                    <a:pt x="1045" y="220"/>
                  </a:lnTo>
                  <a:lnTo>
                    <a:pt x="1043" y="222"/>
                  </a:lnTo>
                  <a:lnTo>
                    <a:pt x="1043" y="222"/>
                  </a:lnTo>
                  <a:lnTo>
                    <a:pt x="1049" y="218"/>
                  </a:lnTo>
                  <a:lnTo>
                    <a:pt x="1049" y="218"/>
                  </a:lnTo>
                  <a:lnTo>
                    <a:pt x="1051" y="218"/>
                  </a:lnTo>
                  <a:lnTo>
                    <a:pt x="1051" y="218"/>
                  </a:lnTo>
                  <a:lnTo>
                    <a:pt x="1053" y="216"/>
                  </a:lnTo>
                  <a:lnTo>
                    <a:pt x="1055" y="216"/>
                  </a:lnTo>
                  <a:lnTo>
                    <a:pt x="1051" y="214"/>
                  </a:lnTo>
                  <a:lnTo>
                    <a:pt x="1049" y="214"/>
                  </a:lnTo>
                  <a:lnTo>
                    <a:pt x="1049" y="214"/>
                  </a:lnTo>
                  <a:lnTo>
                    <a:pt x="1047" y="214"/>
                  </a:lnTo>
                  <a:lnTo>
                    <a:pt x="1045" y="214"/>
                  </a:lnTo>
                  <a:lnTo>
                    <a:pt x="1045" y="214"/>
                  </a:lnTo>
                  <a:lnTo>
                    <a:pt x="1043" y="214"/>
                  </a:lnTo>
                  <a:lnTo>
                    <a:pt x="1041" y="214"/>
                  </a:lnTo>
                  <a:lnTo>
                    <a:pt x="1039" y="214"/>
                  </a:lnTo>
                  <a:lnTo>
                    <a:pt x="1039" y="214"/>
                  </a:lnTo>
                  <a:lnTo>
                    <a:pt x="1037" y="214"/>
                  </a:lnTo>
                  <a:lnTo>
                    <a:pt x="1035" y="214"/>
                  </a:lnTo>
                  <a:lnTo>
                    <a:pt x="1037" y="214"/>
                  </a:lnTo>
                  <a:lnTo>
                    <a:pt x="1039" y="214"/>
                  </a:lnTo>
                  <a:lnTo>
                    <a:pt x="1041" y="214"/>
                  </a:lnTo>
                  <a:lnTo>
                    <a:pt x="1043" y="214"/>
                  </a:lnTo>
                  <a:lnTo>
                    <a:pt x="1045" y="212"/>
                  </a:lnTo>
                  <a:lnTo>
                    <a:pt x="1047" y="210"/>
                  </a:lnTo>
                  <a:lnTo>
                    <a:pt x="1047" y="208"/>
                  </a:lnTo>
                  <a:lnTo>
                    <a:pt x="1045" y="210"/>
                  </a:lnTo>
                  <a:lnTo>
                    <a:pt x="1043" y="208"/>
                  </a:lnTo>
                  <a:lnTo>
                    <a:pt x="1043" y="206"/>
                  </a:lnTo>
                  <a:lnTo>
                    <a:pt x="1041" y="206"/>
                  </a:lnTo>
                  <a:lnTo>
                    <a:pt x="1039" y="206"/>
                  </a:lnTo>
                  <a:lnTo>
                    <a:pt x="1037" y="206"/>
                  </a:lnTo>
                  <a:lnTo>
                    <a:pt x="1037" y="206"/>
                  </a:lnTo>
                  <a:lnTo>
                    <a:pt x="1037" y="206"/>
                  </a:lnTo>
                  <a:lnTo>
                    <a:pt x="1039" y="204"/>
                  </a:lnTo>
                  <a:lnTo>
                    <a:pt x="1039" y="204"/>
                  </a:lnTo>
                  <a:lnTo>
                    <a:pt x="1041" y="204"/>
                  </a:lnTo>
                  <a:lnTo>
                    <a:pt x="1039" y="204"/>
                  </a:lnTo>
                  <a:lnTo>
                    <a:pt x="1039" y="202"/>
                  </a:lnTo>
                  <a:lnTo>
                    <a:pt x="1039" y="204"/>
                  </a:lnTo>
                  <a:lnTo>
                    <a:pt x="1035" y="204"/>
                  </a:lnTo>
                  <a:lnTo>
                    <a:pt x="1033" y="206"/>
                  </a:lnTo>
                  <a:lnTo>
                    <a:pt x="1031" y="206"/>
                  </a:lnTo>
                  <a:lnTo>
                    <a:pt x="1031" y="208"/>
                  </a:lnTo>
                  <a:lnTo>
                    <a:pt x="1031" y="208"/>
                  </a:lnTo>
                  <a:lnTo>
                    <a:pt x="1031" y="208"/>
                  </a:lnTo>
                  <a:lnTo>
                    <a:pt x="1031" y="208"/>
                  </a:lnTo>
                  <a:lnTo>
                    <a:pt x="1031" y="206"/>
                  </a:lnTo>
                  <a:lnTo>
                    <a:pt x="1033" y="204"/>
                  </a:lnTo>
                  <a:lnTo>
                    <a:pt x="1033" y="204"/>
                  </a:lnTo>
                  <a:lnTo>
                    <a:pt x="1031" y="204"/>
                  </a:lnTo>
                  <a:lnTo>
                    <a:pt x="1031" y="204"/>
                  </a:lnTo>
                  <a:lnTo>
                    <a:pt x="1029" y="204"/>
                  </a:lnTo>
                  <a:lnTo>
                    <a:pt x="1027" y="204"/>
                  </a:lnTo>
                  <a:lnTo>
                    <a:pt x="1027" y="204"/>
                  </a:lnTo>
                  <a:lnTo>
                    <a:pt x="1029" y="204"/>
                  </a:lnTo>
                  <a:lnTo>
                    <a:pt x="1029" y="202"/>
                  </a:lnTo>
                  <a:lnTo>
                    <a:pt x="1027" y="202"/>
                  </a:lnTo>
                  <a:lnTo>
                    <a:pt x="1025" y="204"/>
                  </a:lnTo>
                  <a:lnTo>
                    <a:pt x="1021" y="206"/>
                  </a:lnTo>
                  <a:lnTo>
                    <a:pt x="1021" y="206"/>
                  </a:lnTo>
                  <a:lnTo>
                    <a:pt x="1021" y="206"/>
                  </a:lnTo>
                  <a:lnTo>
                    <a:pt x="1019" y="206"/>
                  </a:lnTo>
                  <a:lnTo>
                    <a:pt x="1019" y="206"/>
                  </a:lnTo>
                  <a:lnTo>
                    <a:pt x="1021" y="204"/>
                  </a:lnTo>
                  <a:lnTo>
                    <a:pt x="1025" y="202"/>
                  </a:lnTo>
                  <a:lnTo>
                    <a:pt x="1025" y="202"/>
                  </a:lnTo>
                  <a:lnTo>
                    <a:pt x="1027" y="200"/>
                  </a:lnTo>
                  <a:lnTo>
                    <a:pt x="1023" y="200"/>
                  </a:lnTo>
                  <a:lnTo>
                    <a:pt x="1021" y="200"/>
                  </a:lnTo>
                  <a:lnTo>
                    <a:pt x="1021" y="202"/>
                  </a:lnTo>
                  <a:lnTo>
                    <a:pt x="1019" y="204"/>
                  </a:lnTo>
                  <a:lnTo>
                    <a:pt x="1019" y="204"/>
                  </a:lnTo>
                  <a:lnTo>
                    <a:pt x="1021" y="202"/>
                  </a:lnTo>
                  <a:lnTo>
                    <a:pt x="1019" y="202"/>
                  </a:lnTo>
                  <a:lnTo>
                    <a:pt x="1017" y="202"/>
                  </a:lnTo>
                  <a:lnTo>
                    <a:pt x="1017" y="202"/>
                  </a:lnTo>
                  <a:lnTo>
                    <a:pt x="1017" y="202"/>
                  </a:lnTo>
                  <a:lnTo>
                    <a:pt x="1019" y="200"/>
                  </a:lnTo>
                  <a:lnTo>
                    <a:pt x="1019" y="200"/>
                  </a:lnTo>
                  <a:lnTo>
                    <a:pt x="1019" y="200"/>
                  </a:lnTo>
                  <a:lnTo>
                    <a:pt x="1019" y="198"/>
                  </a:lnTo>
                  <a:lnTo>
                    <a:pt x="1019" y="198"/>
                  </a:lnTo>
                  <a:lnTo>
                    <a:pt x="1023" y="198"/>
                  </a:lnTo>
                  <a:lnTo>
                    <a:pt x="1023" y="196"/>
                  </a:lnTo>
                  <a:lnTo>
                    <a:pt x="1023" y="196"/>
                  </a:lnTo>
                  <a:lnTo>
                    <a:pt x="1021" y="196"/>
                  </a:lnTo>
                  <a:lnTo>
                    <a:pt x="1019" y="196"/>
                  </a:lnTo>
                  <a:lnTo>
                    <a:pt x="1017" y="196"/>
                  </a:lnTo>
                  <a:lnTo>
                    <a:pt x="1017" y="196"/>
                  </a:lnTo>
                  <a:lnTo>
                    <a:pt x="1015" y="196"/>
                  </a:lnTo>
                  <a:lnTo>
                    <a:pt x="1015" y="196"/>
                  </a:lnTo>
                  <a:lnTo>
                    <a:pt x="1013" y="196"/>
                  </a:lnTo>
                  <a:lnTo>
                    <a:pt x="1013" y="196"/>
                  </a:lnTo>
                  <a:lnTo>
                    <a:pt x="1011" y="196"/>
                  </a:lnTo>
                  <a:lnTo>
                    <a:pt x="1009" y="196"/>
                  </a:lnTo>
                  <a:lnTo>
                    <a:pt x="1009" y="196"/>
                  </a:lnTo>
                  <a:lnTo>
                    <a:pt x="1009" y="194"/>
                  </a:lnTo>
                  <a:lnTo>
                    <a:pt x="1009" y="194"/>
                  </a:lnTo>
                  <a:lnTo>
                    <a:pt x="1009" y="192"/>
                  </a:lnTo>
                  <a:lnTo>
                    <a:pt x="1007" y="192"/>
                  </a:lnTo>
                  <a:lnTo>
                    <a:pt x="1005" y="192"/>
                  </a:lnTo>
                  <a:lnTo>
                    <a:pt x="1001" y="192"/>
                  </a:lnTo>
                  <a:lnTo>
                    <a:pt x="997" y="190"/>
                  </a:lnTo>
                  <a:lnTo>
                    <a:pt x="997" y="190"/>
                  </a:lnTo>
                  <a:lnTo>
                    <a:pt x="997" y="190"/>
                  </a:lnTo>
                  <a:lnTo>
                    <a:pt x="999" y="190"/>
                  </a:lnTo>
                  <a:lnTo>
                    <a:pt x="1003" y="192"/>
                  </a:lnTo>
                  <a:lnTo>
                    <a:pt x="1005" y="192"/>
                  </a:lnTo>
                  <a:lnTo>
                    <a:pt x="1007" y="190"/>
                  </a:lnTo>
                  <a:lnTo>
                    <a:pt x="1007" y="190"/>
                  </a:lnTo>
                  <a:lnTo>
                    <a:pt x="1009" y="190"/>
                  </a:lnTo>
                  <a:lnTo>
                    <a:pt x="1011" y="192"/>
                  </a:lnTo>
                  <a:lnTo>
                    <a:pt x="1013" y="192"/>
                  </a:lnTo>
                  <a:lnTo>
                    <a:pt x="1015" y="190"/>
                  </a:lnTo>
                  <a:lnTo>
                    <a:pt x="1017" y="190"/>
                  </a:lnTo>
                  <a:lnTo>
                    <a:pt x="1017" y="188"/>
                  </a:lnTo>
                  <a:lnTo>
                    <a:pt x="1017" y="188"/>
                  </a:lnTo>
                  <a:lnTo>
                    <a:pt x="1015" y="186"/>
                  </a:lnTo>
                  <a:lnTo>
                    <a:pt x="1013" y="186"/>
                  </a:lnTo>
                  <a:lnTo>
                    <a:pt x="1011" y="186"/>
                  </a:lnTo>
                  <a:lnTo>
                    <a:pt x="1003" y="188"/>
                  </a:lnTo>
                  <a:lnTo>
                    <a:pt x="1003" y="186"/>
                  </a:lnTo>
                  <a:lnTo>
                    <a:pt x="1009" y="186"/>
                  </a:lnTo>
                  <a:lnTo>
                    <a:pt x="1011" y="184"/>
                  </a:lnTo>
                  <a:lnTo>
                    <a:pt x="1015" y="186"/>
                  </a:lnTo>
                  <a:lnTo>
                    <a:pt x="1017" y="184"/>
                  </a:lnTo>
                  <a:lnTo>
                    <a:pt x="1019" y="186"/>
                  </a:lnTo>
                  <a:lnTo>
                    <a:pt x="1021" y="186"/>
                  </a:lnTo>
                  <a:lnTo>
                    <a:pt x="1021" y="186"/>
                  </a:lnTo>
                  <a:lnTo>
                    <a:pt x="1023" y="186"/>
                  </a:lnTo>
                  <a:lnTo>
                    <a:pt x="1025" y="186"/>
                  </a:lnTo>
                  <a:lnTo>
                    <a:pt x="1029" y="186"/>
                  </a:lnTo>
                  <a:lnTo>
                    <a:pt x="1031" y="186"/>
                  </a:lnTo>
                  <a:lnTo>
                    <a:pt x="1031" y="186"/>
                  </a:lnTo>
                  <a:lnTo>
                    <a:pt x="1033" y="184"/>
                  </a:lnTo>
                  <a:lnTo>
                    <a:pt x="1033" y="184"/>
                  </a:lnTo>
                  <a:lnTo>
                    <a:pt x="1033" y="184"/>
                  </a:lnTo>
                  <a:lnTo>
                    <a:pt x="1031" y="184"/>
                  </a:lnTo>
                  <a:lnTo>
                    <a:pt x="1029" y="182"/>
                  </a:lnTo>
                  <a:lnTo>
                    <a:pt x="1027" y="182"/>
                  </a:lnTo>
                  <a:lnTo>
                    <a:pt x="1027" y="182"/>
                  </a:lnTo>
                  <a:lnTo>
                    <a:pt x="1023" y="182"/>
                  </a:lnTo>
                  <a:lnTo>
                    <a:pt x="1021" y="182"/>
                  </a:lnTo>
                  <a:lnTo>
                    <a:pt x="1021" y="182"/>
                  </a:lnTo>
                  <a:lnTo>
                    <a:pt x="1019" y="182"/>
                  </a:lnTo>
                  <a:lnTo>
                    <a:pt x="1015" y="180"/>
                  </a:lnTo>
                  <a:lnTo>
                    <a:pt x="1011" y="180"/>
                  </a:lnTo>
                  <a:lnTo>
                    <a:pt x="1007" y="180"/>
                  </a:lnTo>
                  <a:lnTo>
                    <a:pt x="1005" y="180"/>
                  </a:lnTo>
                  <a:lnTo>
                    <a:pt x="1005" y="180"/>
                  </a:lnTo>
                  <a:lnTo>
                    <a:pt x="1007" y="180"/>
                  </a:lnTo>
                  <a:lnTo>
                    <a:pt x="1011" y="178"/>
                  </a:lnTo>
                  <a:lnTo>
                    <a:pt x="1013" y="178"/>
                  </a:lnTo>
                  <a:lnTo>
                    <a:pt x="1017" y="178"/>
                  </a:lnTo>
                  <a:lnTo>
                    <a:pt x="1017" y="178"/>
                  </a:lnTo>
                  <a:lnTo>
                    <a:pt x="1019" y="178"/>
                  </a:lnTo>
                  <a:lnTo>
                    <a:pt x="1019" y="178"/>
                  </a:lnTo>
                  <a:lnTo>
                    <a:pt x="1021" y="178"/>
                  </a:lnTo>
                  <a:lnTo>
                    <a:pt x="1023" y="176"/>
                  </a:lnTo>
                  <a:lnTo>
                    <a:pt x="1025" y="176"/>
                  </a:lnTo>
                  <a:lnTo>
                    <a:pt x="1029" y="178"/>
                  </a:lnTo>
                  <a:lnTo>
                    <a:pt x="1031" y="178"/>
                  </a:lnTo>
                  <a:lnTo>
                    <a:pt x="1031" y="178"/>
                  </a:lnTo>
                  <a:lnTo>
                    <a:pt x="1031" y="178"/>
                  </a:lnTo>
                  <a:lnTo>
                    <a:pt x="1033" y="176"/>
                  </a:lnTo>
                  <a:lnTo>
                    <a:pt x="1033" y="176"/>
                  </a:lnTo>
                  <a:lnTo>
                    <a:pt x="1033" y="174"/>
                  </a:lnTo>
                  <a:lnTo>
                    <a:pt x="1033" y="172"/>
                  </a:lnTo>
                  <a:lnTo>
                    <a:pt x="1031" y="170"/>
                  </a:lnTo>
                  <a:lnTo>
                    <a:pt x="1029" y="170"/>
                  </a:lnTo>
                  <a:lnTo>
                    <a:pt x="1027" y="168"/>
                  </a:lnTo>
                  <a:lnTo>
                    <a:pt x="1027" y="168"/>
                  </a:lnTo>
                  <a:lnTo>
                    <a:pt x="1025" y="170"/>
                  </a:lnTo>
                  <a:lnTo>
                    <a:pt x="1023" y="170"/>
                  </a:lnTo>
                  <a:lnTo>
                    <a:pt x="1023" y="170"/>
                  </a:lnTo>
                  <a:lnTo>
                    <a:pt x="1023" y="170"/>
                  </a:lnTo>
                  <a:lnTo>
                    <a:pt x="1023" y="172"/>
                  </a:lnTo>
                  <a:lnTo>
                    <a:pt x="1023" y="172"/>
                  </a:lnTo>
                  <a:lnTo>
                    <a:pt x="1023" y="172"/>
                  </a:lnTo>
                  <a:lnTo>
                    <a:pt x="1021" y="172"/>
                  </a:lnTo>
                  <a:lnTo>
                    <a:pt x="1019" y="172"/>
                  </a:lnTo>
                  <a:lnTo>
                    <a:pt x="1019" y="172"/>
                  </a:lnTo>
                  <a:lnTo>
                    <a:pt x="1017" y="174"/>
                  </a:lnTo>
                  <a:lnTo>
                    <a:pt x="1015" y="174"/>
                  </a:lnTo>
                  <a:lnTo>
                    <a:pt x="1015" y="174"/>
                  </a:lnTo>
                  <a:lnTo>
                    <a:pt x="1013" y="174"/>
                  </a:lnTo>
                  <a:lnTo>
                    <a:pt x="1017" y="172"/>
                  </a:lnTo>
                  <a:lnTo>
                    <a:pt x="1017" y="172"/>
                  </a:lnTo>
                  <a:lnTo>
                    <a:pt x="1019" y="172"/>
                  </a:lnTo>
                  <a:lnTo>
                    <a:pt x="1019" y="170"/>
                  </a:lnTo>
                  <a:lnTo>
                    <a:pt x="1019" y="170"/>
                  </a:lnTo>
                  <a:lnTo>
                    <a:pt x="1019" y="170"/>
                  </a:lnTo>
                  <a:lnTo>
                    <a:pt x="1017" y="170"/>
                  </a:lnTo>
                  <a:lnTo>
                    <a:pt x="1013" y="170"/>
                  </a:lnTo>
                  <a:lnTo>
                    <a:pt x="1009" y="170"/>
                  </a:lnTo>
                  <a:lnTo>
                    <a:pt x="1007" y="172"/>
                  </a:lnTo>
                  <a:lnTo>
                    <a:pt x="1005" y="172"/>
                  </a:lnTo>
                  <a:lnTo>
                    <a:pt x="1003" y="172"/>
                  </a:lnTo>
                  <a:lnTo>
                    <a:pt x="1001" y="172"/>
                  </a:lnTo>
                  <a:lnTo>
                    <a:pt x="1003" y="172"/>
                  </a:lnTo>
                  <a:lnTo>
                    <a:pt x="1007" y="170"/>
                  </a:lnTo>
                  <a:lnTo>
                    <a:pt x="1011" y="170"/>
                  </a:lnTo>
                  <a:lnTo>
                    <a:pt x="1013" y="170"/>
                  </a:lnTo>
                  <a:lnTo>
                    <a:pt x="1015" y="170"/>
                  </a:lnTo>
                  <a:lnTo>
                    <a:pt x="1019" y="168"/>
                  </a:lnTo>
                  <a:lnTo>
                    <a:pt x="1019" y="168"/>
                  </a:lnTo>
                  <a:lnTo>
                    <a:pt x="1021" y="168"/>
                  </a:lnTo>
                  <a:lnTo>
                    <a:pt x="1023" y="168"/>
                  </a:lnTo>
                  <a:lnTo>
                    <a:pt x="1023" y="168"/>
                  </a:lnTo>
                  <a:lnTo>
                    <a:pt x="1025" y="166"/>
                  </a:lnTo>
                  <a:lnTo>
                    <a:pt x="1025" y="166"/>
                  </a:lnTo>
                  <a:lnTo>
                    <a:pt x="1027" y="166"/>
                  </a:lnTo>
                  <a:lnTo>
                    <a:pt x="1027" y="164"/>
                  </a:lnTo>
                  <a:lnTo>
                    <a:pt x="1027" y="164"/>
                  </a:lnTo>
                  <a:lnTo>
                    <a:pt x="1025" y="164"/>
                  </a:lnTo>
                  <a:lnTo>
                    <a:pt x="1023" y="164"/>
                  </a:lnTo>
                  <a:lnTo>
                    <a:pt x="1021" y="162"/>
                  </a:lnTo>
                  <a:lnTo>
                    <a:pt x="1019" y="162"/>
                  </a:lnTo>
                  <a:lnTo>
                    <a:pt x="1019" y="162"/>
                  </a:lnTo>
                  <a:lnTo>
                    <a:pt x="1017" y="162"/>
                  </a:lnTo>
                  <a:lnTo>
                    <a:pt x="1015" y="162"/>
                  </a:lnTo>
                  <a:lnTo>
                    <a:pt x="1015" y="162"/>
                  </a:lnTo>
                  <a:lnTo>
                    <a:pt x="1013" y="162"/>
                  </a:lnTo>
                  <a:lnTo>
                    <a:pt x="1011" y="160"/>
                  </a:lnTo>
                  <a:lnTo>
                    <a:pt x="1011" y="162"/>
                  </a:lnTo>
                  <a:lnTo>
                    <a:pt x="1007" y="162"/>
                  </a:lnTo>
                  <a:lnTo>
                    <a:pt x="1003" y="162"/>
                  </a:lnTo>
                  <a:lnTo>
                    <a:pt x="999" y="164"/>
                  </a:lnTo>
                  <a:lnTo>
                    <a:pt x="997" y="164"/>
                  </a:lnTo>
                  <a:lnTo>
                    <a:pt x="995" y="166"/>
                  </a:lnTo>
                  <a:lnTo>
                    <a:pt x="989" y="170"/>
                  </a:lnTo>
                  <a:lnTo>
                    <a:pt x="987" y="172"/>
                  </a:lnTo>
                  <a:lnTo>
                    <a:pt x="987" y="172"/>
                  </a:lnTo>
                  <a:lnTo>
                    <a:pt x="993" y="168"/>
                  </a:lnTo>
                  <a:lnTo>
                    <a:pt x="993" y="166"/>
                  </a:lnTo>
                  <a:lnTo>
                    <a:pt x="993" y="166"/>
                  </a:lnTo>
                  <a:lnTo>
                    <a:pt x="993" y="166"/>
                  </a:lnTo>
                  <a:lnTo>
                    <a:pt x="993" y="166"/>
                  </a:lnTo>
                  <a:lnTo>
                    <a:pt x="991" y="166"/>
                  </a:lnTo>
                  <a:lnTo>
                    <a:pt x="989" y="166"/>
                  </a:lnTo>
                  <a:lnTo>
                    <a:pt x="987" y="168"/>
                  </a:lnTo>
                  <a:lnTo>
                    <a:pt x="987" y="168"/>
                  </a:lnTo>
                  <a:lnTo>
                    <a:pt x="987" y="168"/>
                  </a:lnTo>
                  <a:lnTo>
                    <a:pt x="985" y="166"/>
                  </a:lnTo>
                  <a:lnTo>
                    <a:pt x="987" y="166"/>
                  </a:lnTo>
                  <a:lnTo>
                    <a:pt x="987" y="166"/>
                  </a:lnTo>
                  <a:lnTo>
                    <a:pt x="989" y="166"/>
                  </a:lnTo>
                  <a:lnTo>
                    <a:pt x="991" y="164"/>
                  </a:lnTo>
                  <a:lnTo>
                    <a:pt x="993" y="164"/>
                  </a:lnTo>
                  <a:lnTo>
                    <a:pt x="995" y="164"/>
                  </a:lnTo>
                  <a:lnTo>
                    <a:pt x="997" y="164"/>
                  </a:lnTo>
                  <a:lnTo>
                    <a:pt x="1003" y="162"/>
                  </a:lnTo>
                  <a:lnTo>
                    <a:pt x="1005" y="160"/>
                  </a:lnTo>
                  <a:lnTo>
                    <a:pt x="1005" y="160"/>
                  </a:lnTo>
                  <a:lnTo>
                    <a:pt x="1005" y="158"/>
                  </a:lnTo>
                  <a:lnTo>
                    <a:pt x="1007" y="158"/>
                  </a:lnTo>
                  <a:lnTo>
                    <a:pt x="1005" y="158"/>
                  </a:lnTo>
                  <a:lnTo>
                    <a:pt x="1005" y="156"/>
                  </a:lnTo>
                  <a:lnTo>
                    <a:pt x="1005" y="158"/>
                  </a:lnTo>
                  <a:lnTo>
                    <a:pt x="1001" y="158"/>
                  </a:lnTo>
                  <a:lnTo>
                    <a:pt x="999" y="158"/>
                  </a:lnTo>
                  <a:lnTo>
                    <a:pt x="997" y="158"/>
                  </a:lnTo>
                  <a:lnTo>
                    <a:pt x="995" y="158"/>
                  </a:lnTo>
                  <a:lnTo>
                    <a:pt x="991" y="158"/>
                  </a:lnTo>
                  <a:lnTo>
                    <a:pt x="989" y="160"/>
                  </a:lnTo>
                  <a:lnTo>
                    <a:pt x="987" y="160"/>
                  </a:lnTo>
                  <a:lnTo>
                    <a:pt x="985" y="162"/>
                  </a:lnTo>
                  <a:lnTo>
                    <a:pt x="981" y="162"/>
                  </a:lnTo>
                  <a:lnTo>
                    <a:pt x="983" y="160"/>
                  </a:lnTo>
                  <a:lnTo>
                    <a:pt x="985" y="160"/>
                  </a:lnTo>
                  <a:lnTo>
                    <a:pt x="987" y="160"/>
                  </a:lnTo>
                  <a:lnTo>
                    <a:pt x="991" y="158"/>
                  </a:lnTo>
                  <a:lnTo>
                    <a:pt x="993" y="158"/>
                  </a:lnTo>
                  <a:lnTo>
                    <a:pt x="993" y="158"/>
                  </a:lnTo>
                  <a:lnTo>
                    <a:pt x="997" y="158"/>
                  </a:lnTo>
                  <a:lnTo>
                    <a:pt x="997" y="158"/>
                  </a:lnTo>
                  <a:lnTo>
                    <a:pt x="999" y="156"/>
                  </a:lnTo>
                  <a:lnTo>
                    <a:pt x="1003" y="156"/>
                  </a:lnTo>
                  <a:lnTo>
                    <a:pt x="1003" y="154"/>
                  </a:lnTo>
                  <a:lnTo>
                    <a:pt x="1003" y="154"/>
                  </a:lnTo>
                  <a:lnTo>
                    <a:pt x="1003" y="154"/>
                  </a:lnTo>
                  <a:lnTo>
                    <a:pt x="1003" y="152"/>
                  </a:lnTo>
                  <a:lnTo>
                    <a:pt x="1001" y="152"/>
                  </a:lnTo>
                  <a:lnTo>
                    <a:pt x="1001" y="152"/>
                  </a:lnTo>
                  <a:lnTo>
                    <a:pt x="999" y="150"/>
                  </a:lnTo>
                  <a:lnTo>
                    <a:pt x="997" y="150"/>
                  </a:lnTo>
                  <a:lnTo>
                    <a:pt x="993" y="150"/>
                  </a:lnTo>
                  <a:lnTo>
                    <a:pt x="991" y="150"/>
                  </a:lnTo>
                  <a:lnTo>
                    <a:pt x="991" y="150"/>
                  </a:lnTo>
                  <a:lnTo>
                    <a:pt x="991" y="150"/>
                  </a:lnTo>
                  <a:lnTo>
                    <a:pt x="989" y="148"/>
                  </a:lnTo>
                  <a:lnTo>
                    <a:pt x="983" y="150"/>
                  </a:lnTo>
                  <a:lnTo>
                    <a:pt x="983" y="150"/>
                  </a:lnTo>
                  <a:lnTo>
                    <a:pt x="981" y="152"/>
                  </a:lnTo>
                  <a:lnTo>
                    <a:pt x="981" y="154"/>
                  </a:lnTo>
                  <a:lnTo>
                    <a:pt x="981" y="154"/>
                  </a:lnTo>
                  <a:lnTo>
                    <a:pt x="981" y="154"/>
                  </a:lnTo>
                  <a:lnTo>
                    <a:pt x="979" y="154"/>
                  </a:lnTo>
                  <a:lnTo>
                    <a:pt x="979" y="152"/>
                  </a:lnTo>
                  <a:lnTo>
                    <a:pt x="979" y="150"/>
                  </a:lnTo>
                  <a:lnTo>
                    <a:pt x="979" y="150"/>
                  </a:lnTo>
                  <a:lnTo>
                    <a:pt x="975" y="150"/>
                  </a:lnTo>
                  <a:lnTo>
                    <a:pt x="975" y="152"/>
                  </a:lnTo>
                  <a:lnTo>
                    <a:pt x="973" y="152"/>
                  </a:lnTo>
                  <a:lnTo>
                    <a:pt x="971" y="152"/>
                  </a:lnTo>
                  <a:lnTo>
                    <a:pt x="977" y="150"/>
                  </a:lnTo>
                  <a:lnTo>
                    <a:pt x="979" y="148"/>
                  </a:lnTo>
                  <a:lnTo>
                    <a:pt x="981" y="148"/>
                  </a:lnTo>
                  <a:lnTo>
                    <a:pt x="979" y="148"/>
                  </a:lnTo>
                  <a:lnTo>
                    <a:pt x="979" y="148"/>
                  </a:lnTo>
                  <a:lnTo>
                    <a:pt x="977" y="148"/>
                  </a:lnTo>
                  <a:lnTo>
                    <a:pt x="975" y="148"/>
                  </a:lnTo>
                  <a:lnTo>
                    <a:pt x="971" y="148"/>
                  </a:lnTo>
                  <a:lnTo>
                    <a:pt x="971" y="150"/>
                  </a:lnTo>
                  <a:lnTo>
                    <a:pt x="969" y="150"/>
                  </a:lnTo>
                  <a:lnTo>
                    <a:pt x="965" y="152"/>
                  </a:lnTo>
                  <a:lnTo>
                    <a:pt x="963" y="154"/>
                  </a:lnTo>
                  <a:lnTo>
                    <a:pt x="959" y="156"/>
                  </a:lnTo>
                  <a:lnTo>
                    <a:pt x="959" y="156"/>
                  </a:lnTo>
                  <a:lnTo>
                    <a:pt x="961" y="154"/>
                  </a:lnTo>
                  <a:lnTo>
                    <a:pt x="963" y="152"/>
                  </a:lnTo>
                  <a:lnTo>
                    <a:pt x="965" y="152"/>
                  </a:lnTo>
                  <a:lnTo>
                    <a:pt x="965" y="152"/>
                  </a:lnTo>
                  <a:lnTo>
                    <a:pt x="965" y="150"/>
                  </a:lnTo>
                  <a:lnTo>
                    <a:pt x="967" y="150"/>
                  </a:lnTo>
                  <a:lnTo>
                    <a:pt x="969" y="148"/>
                  </a:lnTo>
                  <a:lnTo>
                    <a:pt x="965" y="148"/>
                  </a:lnTo>
                  <a:lnTo>
                    <a:pt x="963" y="148"/>
                  </a:lnTo>
                  <a:lnTo>
                    <a:pt x="963" y="148"/>
                  </a:lnTo>
                  <a:lnTo>
                    <a:pt x="967" y="148"/>
                  </a:lnTo>
                  <a:lnTo>
                    <a:pt x="969" y="148"/>
                  </a:lnTo>
                  <a:lnTo>
                    <a:pt x="971" y="148"/>
                  </a:lnTo>
                  <a:lnTo>
                    <a:pt x="975" y="146"/>
                  </a:lnTo>
                  <a:lnTo>
                    <a:pt x="975" y="146"/>
                  </a:lnTo>
                  <a:lnTo>
                    <a:pt x="977" y="144"/>
                  </a:lnTo>
                  <a:lnTo>
                    <a:pt x="977" y="144"/>
                  </a:lnTo>
                  <a:lnTo>
                    <a:pt x="977" y="144"/>
                  </a:lnTo>
                  <a:lnTo>
                    <a:pt x="977" y="144"/>
                  </a:lnTo>
                  <a:lnTo>
                    <a:pt x="977" y="142"/>
                  </a:lnTo>
                  <a:lnTo>
                    <a:pt x="975" y="142"/>
                  </a:lnTo>
                  <a:lnTo>
                    <a:pt x="973" y="142"/>
                  </a:lnTo>
                  <a:lnTo>
                    <a:pt x="971" y="142"/>
                  </a:lnTo>
                  <a:lnTo>
                    <a:pt x="969" y="144"/>
                  </a:lnTo>
                  <a:lnTo>
                    <a:pt x="965" y="144"/>
                  </a:lnTo>
                  <a:lnTo>
                    <a:pt x="961" y="146"/>
                  </a:lnTo>
                  <a:lnTo>
                    <a:pt x="959" y="146"/>
                  </a:lnTo>
                  <a:lnTo>
                    <a:pt x="957" y="148"/>
                  </a:lnTo>
                  <a:lnTo>
                    <a:pt x="955" y="148"/>
                  </a:lnTo>
                  <a:lnTo>
                    <a:pt x="955" y="148"/>
                  </a:lnTo>
                  <a:lnTo>
                    <a:pt x="955" y="148"/>
                  </a:lnTo>
                  <a:lnTo>
                    <a:pt x="957" y="146"/>
                  </a:lnTo>
                  <a:lnTo>
                    <a:pt x="961" y="144"/>
                  </a:lnTo>
                  <a:lnTo>
                    <a:pt x="963" y="144"/>
                  </a:lnTo>
                  <a:lnTo>
                    <a:pt x="965" y="144"/>
                  </a:lnTo>
                  <a:lnTo>
                    <a:pt x="971" y="140"/>
                  </a:lnTo>
                  <a:lnTo>
                    <a:pt x="971" y="140"/>
                  </a:lnTo>
                  <a:lnTo>
                    <a:pt x="973" y="140"/>
                  </a:lnTo>
                  <a:lnTo>
                    <a:pt x="973" y="138"/>
                  </a:lnTo>
                  <a:lnTo>
                    <a:pt x="973" y="138"/>
                  </a:lnTo>
                  <a:lnTo>
                    <a:pt x="971" y="136"/>
                  </a:lnTo>
                  <a:lnTo>
                    <a:pt x="969" y="136"/>
                  </a:lnTo>
                  <a:lnTo>
                    <a:pt x="967" y="136"/>
                  </a:lnTo>
                  <a:lnTo>
                    <a:pt x="965" y="136"/>
                  </a:lnTo>
                  <a:lnTo>
                    <a:pt x="963" y="136"/>
                  </a:lnTo>
                  <a:lnTo>
                    <a:pt x="963" y="136"/>
                  </a:lnTo>
                  <a:lnTo>
                    <a:pt x="961" y="134"/>
                  </a:lnTo>
                  <a:lnTo>
                    <a:pt x="959" y="134"/>
                  </a:lnTo>
                  <a:lnTo>
                    <a:pt x="957" y="134"/>
                  </a:lnTo>
                  <a:lnTo>
                    <a:pt x="953" y="134"/>
                  </a:lnTo>
                  <a:lnTo>
                    <a:pt x="949" y="134"/>
                  </a:lnTo>
                  <a:lnTo>
                    <a:pt x="947" y="134"/>
                  </a:lnTo>
                  <a:lnTo>
                    <a:pt x="945" y="134"/>
                  </a:lnTo>
                  <a:lnTo>
                    <a:pt x="939" y="136"/>
                  </a:lnTo>
                  <a:lnTo>
                    <a:pt x="939" y="136"/>
                  </a:lnTo>
                  <a:lnTo>
                    <a:pt x="937" y="136"/>
                  </a:lnTo>
                  <a:lnTo>
                    <a:pt x="937" y="136"/>
                  </a:lnTo>
                  <a:lnTo>
                    <a:pt x="937" y="138"/>
                  </a:lnTo>
                  <a:lnTo>
                    <a:pt x="937" y="138"/>
                  </a:lnTo>
                  <a:lnTo>
                    <a:pt x="937" y="138"/>
                  </a:lnTo>
                  <a:lnTo>
                    <a:pt x="941" y="140"/>
                  </a:lnTo>
                  <a:lnTo>
                    <a:pt x="943" y="140"/>
                  </a:lnTo>
                  <a:lnTo>
                    <a:pt x="943" y="140"/>
                  </a:lnTo>
                  <a:lnTo>
                    <a:pt x="943" y="142"/>
                  </a:lnTo>
                  <a:lnTo>
                    <a:pt x="941" y="142"/>
                  </a:lnTo>
                  <a:lnTo>
                    <a:pt x="937" y="140"/>
                  </a:lnTo>
                  <a:lnTo>
                    <a:pt x="935" y="140"/>
                  </a:lnTo>
                  <a:lnTo>
                    <a:pt x="935" y="140"/>
                  </a:lnTo>
                  <a:lnTo>
                    <a:pt x="933" y="140"/>
                  </a:lnTo>
                  <a:lnTo>
                    <a:pt x="933" y="138"/>
                  </a:lnTo>
                  <a:lnTo>
                    <a:pt x="931" y="140"/>
                  </a:lnTo>
                  <a:lnTo>
                    <a:pt x="927" y="142"/>
                  </a:lnTo>
                  <a:lnTo>
                    <a:pt x="927" y="144"/>
                  </a:lnTo>
                  <a:lnTo>
                    <a:pt x="927" y="144"/>
                  </a:lnTo>
                  <a:lnTo>
                    <a:pt x="929" y="144"/>
                  </a:lnTo>
                  <a:lnTo>
                    <a:pt x="927" y="146"/>
                  </a:lnTo>
                  <a:lnTo>
                    <a:pt x="927" y="146"/>
                  </a:lnTo>
                  <a:lnTo>
                    <a:pt x="927" y="146"/>
                  </a:lnTo>
                  <a:lnTo>
                    <a:pt x="927" y="144"/>
                  </a:lnTo>
                  <a:lnTo>
                    <a:pt x="925" y="144"/>
                  </a:lnTo>
                  <a:lnTo>
                    <a:pt x="925" y="142"/>
                  </a:lnTo>
                  <a:lnTo>
                    <a:pt x="927" y="142"/>
                  </a:lnTo>
                  <a:lnTo>
                    <a:pt x="929" y="140"/>
                  </a:lnTo>
                  <a:lnTo>
                    <a:pt x="927" y="138"/>
                  </a:lnTo>
                  <a:lnTo>
                    <a:pt x="927" y="138"/>
                  </a:lnTo>
                  <a:lnTo>
                    <a:pt x="925" y="140"/>
                  </a:lnTo>
                  <a:lnTo>
                    <a:pt x="923" y="140"/>
                  </a:lnTo>
                  <a:lnTo>
                    <a:pt x="921" y="140"/>
                  </a:lnTo>
                  <a:lnTo>
                    <a:pt x="921" y="138"/>
                  </a:lnTo>
                  <a:lnTo>
                    <a:pt x="921" y="138"/>
                  </a:lnTo>
                  <a:lnTo>
                    <a:pt x="921" y="138"/>
                  </a:lnTo>
                  <a:lnTo>
                    <a:pt x="919" y="138"/>
                  </a:lnTo>
                  <a:lnTo>
                    <a:pt x="919" y="138"/>
                  </a:lnTo>
                  <a:lnTo>
                    <a:pt x="917" y="138"/>
                  </a:lnTo>
                  <a:lnTo>
                    <a:pt x="917" y="140"/>
                  </a:lnTo>
                  <a:lnTo>
                    <a:pt x="917" y="140"/>
                  </a:lnTo>
                  <a:lnTo>
                    <a:pt x="917" y="142"/>
                  </a:lnTo>
                  <a:lnTo>
                    <a:pt x="917" y="142"/>
                  </a:lnTo>
                  <a:lnTo>
                    <a:pt x="915" y="140"/>
                  </a:lnTo>
                  <a:lnTo>
                    <a:pt x="915" y="140"/>
                  </a:lnTo>
                  <a:lnTo>
                    <a:pt x="911" y="142"/>
                  </a:lnTo>
                  <a:lnTo>
                    <a:pt x="905" y="144"/>
                  </a:lnTo>
                  <a:lnTo>
                    <a:pt x="903" y="144"/>
                  </a:lnTo>
                  <a:lnTo>
                    <a:pt x="903" y="146"/>
                  </a:lnTo>
                  <a:lnTo>
                    <a:pt x="903" y="146"/>
                  </a:lnTo>
                  <a:lnTo>
                    <a:pt x="903" y="146"/>
                  </a:lnTo>
                  <a:lnTo>
                    <a:pt x="903" y="144"/>
                  </a:lnTo>
                  <a:lnTo>
                    <a:pt x="903" y="144"/>
                  </a:lnTo>
                  <a:lnTo>
                    <a:pt x="903" y="144"/>
                  </a:lnTo>
                  <a:lnTo>
                    <a:pt x="903" y="144"/>
                  </a:lnTo>
                  <a:lnTo>
                    <a:pt x="905" y="142"/>
                  </a:lnTo>
                  <a:lnTo>
                    <a:pt x="905" y="142"/>
                  </a:lnTo>
                  <a:lnTo>
                    <a:pt x="905" y="142"/>
                  </a:lnTo>
                  <a:lnTo>
                    <a:pt x="907" y="142"/>
                  </a:lnTo>
                  <a:lnTo>
                    <a:pt x="907" y="142"/>
                  </a:lnTo>
                  <a:lnTo>
                    <a:pt x="905" y="142"/>
                  </a:lnTo>
                  <a:lnTo>
                    <a:pt x="905" y="140"/>
                  </a:lnTo>
                  <a:lnTo>
                    <a:pt x="907" y="140"/>
                  </a:lnTo>
                  <a:lnTo>
                    <a:pt x="911" y="140"/>
                  </a:lnTo>
                  <a:lnTo>
                    <a:pt x="913" y="138"/>
                  </a:lnTo>
                  <a:lnTo>
                    <a:pt x="913" y="138"/>
                  </a:lnTo>
                  <a:lnTo>
                    <a:pt x="911" y="138"/>
                  </a:lnTo>
                  <a:lnTo>
                    <a:pt x="903" y="140"/>
                  </a:lnTo>
                  <a:lnTo>
                    <a:pt x="905" y="140"/>
                  </a:lnTo>
                  <a:lnTo>
                    <a:pt x="909" y="138"/>
                  </a:lnTo>
                  <a:lnTo>
                    <a:pt x="913" y="136"/>
                  </a:lnTo>
                  <a:lnTo>
                    <a:pt x="917" y="134"/>
                  </a:lnTo>
                  <a:lnTo>
                    <a:pt x="919" y="134"/>
                  </a:lnTo>
                  <a:lnTo>
                    <a:pt x="921" y="134"/>
                  </a:lnTo>
                  <a:lnTo>
                    <a:pt x="921" y="132"/>
                  </a:lnTo>
                  <a:lnTo>
                    <a:pt x="919" y="132"/>
                  </a:lnTo>
                  <a:lnTo>
                    <a:pt x="919" y="132"/>
                  </a:lnTo>
                  <a:lnTo>
                    <a:pt x="919" y="130"/>
                  </a:lnTo>
                  <a:lnTo>
                    <a:pt x="919" y="130"/>
                  </a:lnTo>
                  <a:lnTo>
                    <a:pt x="921" y="128"/>
                  </a:lnTo>
                  <a:lnTo>
                    <a:pt x="921" y="128"/>
                  </a:lnTo>
                  <a:lnTo>
                    <a:pt x="921" y="128"/>
                  </a:lnTo>
                  <a:lnTo>
                    <a:pt x="921" y="126"/>
                  </a:lnTo>
                  <a:lnTo>
                    <a:pt x="919" y="126"/>
                  </a:lnTo>
                  <a:lnTo>
                    <a:pt x="919" y="126"/>
                  </a:lnTo>
                  <a:lnTo>
                    <a:pt x="919" y="122"/>
                  </a:lnTo>
                  <a:lnTo>
                    <a:pt x="919" y="120"/>
                  </a:lnTo>
                  <a:lnTo>
                    <a:pt x="919" y="120"/>
                  </a:lnTo>
                  <a:lnTo>
                    <a:pt x="919" y="120"/>
                  </a:lnTo>
                  <a:lnTo>
                    <a:pt x="915" y="120"/>
                  </a:lnTo>
                  <a:lnTo>
                    <a:pt x="913" y="120"/>
                  </a:lnTo>
                  <a:lnTo>
                    <a:pt x="907" y="120"/>
                  </a:lnTo>
                  <a:lnTo>
                    <a:pt x="905" y="120"/>
                  </a:lnTo>
                  <a:lnTo>
                    <a:pt x="905" y="120"/>
                  </a:lnTo>
                  <a:lnTo>
                    <a:pt x="903" y="120"/>
                  </a:lnTo>
                  <a:lnTo>
                    <a:pt x="899" y="120"/>
                  </a:lnTo>
                  <a:lnTo>
                    <a:pt x="893" y="122"/>
                  </a:lnTo>
                  <a:lnTo>
                    <a:pt x="891" y="122"/>
                  </a:lnTo>
                  <a:lnTo>
                    <a:pt x="891" y="122"/>
                  </a:lnTo>
                  <a:lnTo>
                    <a:pt x="891" y="124"/>
                  </a:lnTo>
                  <a:lnTo>
                    <a:pt x="891" y="124"/>
                  </a:lnTo>
                  <a:lnTo>
                    <a:pt x="889" y="122"/>
                  </a:lnTo>
                  <a:lnTo>
                    <a:pt x="885" y="124"/>
                  </a:lnTo>
                  <a:lnTo>
                    <a:pt x="881" y="124"/>
                  </a:lnTo>
                  <a:lnTo>
                    <a:pt x="877" y="124"/>
                  </a:lnTo>
                  <a:lnTo>
                    <a:pt x="869" y="128"/>
                  </a:lnTo>
                  <a:lnTo>
                    <a:pt x="869" y="128"/>
                  </a:lnTo>
                  <a:lnTo>
                    <a:pt x="871" y="130"/>
                  </a:lnTo>
                  <a:lnTo>
                    <a:pt x="877" y="132"/>
                  </a:lnTo>
                  <a:lnTo>
                    <a:pt x="877" y="132"/>
                  </a:lnTo>
                  <a:lnTo>
                    <a:pt x="871" y="130"/>
                  </a:lnTo>
                  <a:lnTo>
                    <a:pt x="869" y="130"/>
                  </a:lnTo>
                  <a:lnTo>
                    <a:pt x="867" y="130"/>
                  </a:lnTo>
                  <a:lnTo>
                    <a:pt x="865" y="130"/>
                  </a:lnTo>
                  <a:lnTo>
                    <a:pt x="863" y="132"/>
                  </a:lnTo>
                  <a:lnTo>
                    <a:pt x="863" y="132"/>
                  </a:lnTo>
                  <a:lnTo>
                    <a:pt x="861" y="132"/>
                  </a:lnTo>
                  <a:lnTo>
                    <a:pt x="861" y="134"/>
                  </a:lnTo>
                  <a:lnTo>
                    <a:pt x="859" y="134"/>
                  </a:lnTo>
                  <a:lnTo>
                    <a:pt x="859" y="136"/>
                  </a:lnTo>
                  <a:lnTo>
                    <a:pt x="859" y="136"/>
                  </a:lnTo>
                  <a:lnTo>
                    <a:pt x="859" y="136"/>
                  </a:lnTo>
                  <a:lnTo>
                    <a:pt x="861" y="138"/>
                  </a:lnTo>
                  <a:lnTo>
                    <a:pt x="861" y="138"/>
                  </a:lnTo>
                  <a:lnTo>
                    <a:pt x="861" y="138"/>
                  </a:lnTo>
                  <a:lnTo>
                    <a:pt x="863" y="138"/>
                  </a:lnTo>
                  <a:lnTo>
                    <a:pt x="865" y="138"/>
                  </a:lnTo>
                  <a:lnTo>
                    <a:pt x="865" y="138"/>
                  </a:lnTo>
                  <a:lnTo>
                    <a:pt x="867" y="138"/>
                  </a:lnTo>
                  <a:lnTo>
                    <a:pt x="867" y="138"/>
                  </a:lnTo>
                  <a:lnTo>
                    <a:pt x="865" y="140"/>
                  </a:lnTo>
                  <a:lnTo>
                    <a:pt x="865" y="140"/>
                  </a:lnTo>
                  <a:lnTo>
                    <a:pt x="865" y="140"/>
                  </a:lnTo>
                  <a:lnTo>
                    <a:pt x="865" y="142"/>
                  </a:lnTo>
                  <a:lnTo>
                    <a:pt x="867" y="142"/>
                  </a:lnTo>
                  <a:lnTo>
                    <a:pt x="867" y="144"/>
                  </a:lnTo>
                  <a:lnTo>
                    <a:pt x="867" y="144"/>
                  </a:lnTo>
                  <a:lnTo>
                    <a:pt x="867" y="144"/>
                  </a:lnTo>
                  <a:lnTo>
                    <a:pt x="865" y="142"/>
                  </a:lnTo>
                  <a:lnTo>
                    <a:pt x="861" y="140"/>
                  </a:lnTo>
                  <a:lnTo>
                    <a:pt x="857" y="140"/>
                  </a:lnTo>
                  <a:lnTo>
                    <a:pt x="857" y="140"/>
                  </a:lnTo>
                  <a:lnTo>
                    <a:pt x="853" y="142"/>
                  </a:lnTo>
                  <a:lnTo>
                    <a:pt x="851" y="144"/>
                  </a:lnTo>
                  <a:lnTo>
                    <a:pt x="849" y="144"/>
                  </a:lnTo>
                  <a:lnTo>
                    <a:pt x="849" y="144"/>
                  </a:lnTo>
                  <a:lnTo>
                    <a:pt x="849" y="144"/>
                  </a:lnTo>
                  <a:lnTo>
                    <a:pt x="849" y="146"/>
                  </a:lnTo>
                  <a:lnTo>
                    <a:pt x="851" y="146"/>
                  </a:lnTo>
                  <a:lnTo>
                    <a:pt x="851" y="148"/>
                  </a:lnTo>
                  <a:lnTo>
                    <a:pt x="851" y="148"/>
                  </a:lnTo>
                  <a:lnTo>
                    <a:pt x="851" y="148"/>
                  </a:lnTo>
                  <a:lnTo>
                    <a:pt x="853" y="148"/>
                  </a:lnTo>
                  <a:lnTo>
                    <a:pt x="853" y="148"/>
                  </a:lnTo>
                  <a:lnTo>
                    <a:pt x="855" y="148"/>
                  </a:lnTo>
                  <a:lnTo>
                    <a:pt x="857" y="150"/>
                  </a:lnTo>
                  <a:lnTo>
                    <a:pt x="857" y="150"/>
                  </a:lnTo>
                  <a:lnTo>
                    <a:pt x="855" y="152"/>
                  </a:lnTo>
                  <a:lnTo>
                    <a:pt x="855" y="152"/>
                  </a:lnTo>
                  <a:lnTo>
                    <a:pt x="853" y="154"/>
                  </a:lnTo>
                  <a:lnTo>
                    <a:pt x="849" y="158"/>
                  </a:lnTo>
                  <a:lnTo>
                    <a:pt x="847" y="158"/>
                  </a:lnTo>
                  <a:lnTo>
                    <a:pt x="847" y="158"/>
                  </a:lnTo>
                  <a:lnTo>
                    <a:pt x="845" y="158"/>
                  </a:lnTo>
                  <a:lnTo>
                    <a:pt x="845" y="158"/>
                  </a:lnTo>
                  <a:lnTo>
                    <a:pt x="845" y="158"/>
                  </a:lnTo>
                  <a:lnTo>
                    <a:pt x="845" y="158"/>
                  </a:lnTo>
                  <a:lnTo>
                    <a:pt x="847" y="156"/>
                  </a:lnTo>
                  <a:lnTo>
                    <a:pt x="845" y="156"/>
                  </a:lnTo>
                  <a:lnTo>
                    <a:pt x="839" y="156"/>
                  </a:lnTo>
                  <a:lnTo>
                    <a:pt x="837" y="156"/>
                  </a:lnTo>
                  <a:lnTo>
                    <a:pt x="833" y="158"/>
                  </a:lnTo>
                  <a:lnTo>
                    <a:pt x="831" y="158"/>
                  </a:lnTo>
                  <a:lnTo>
                    <a:pt x="827" y="158"/>
                  </a:lnTo>
                  <a:lnTo>
                    <a:pt x="827" y="158"/>
                  </a:lnTo>
                  <a:lnTo>
                    <a:pt x="829" y="158"/>
                  </a:lnTo>
                  <a:lnTo>
                    <a:pt x="833" y="158"/>
                  </a:lnTo>
                  <a:lnTo>
                    <a:pt x="837" y="156"/>
                  </a:lnTo>
                  <a:lnTo>
                    <a:pt x="839" y="156"/>
                  </a:lnTo>
                  <a:lnTo>
                    <a:pt x="843" y="156"/>
                  </a:lnTo>
                  <a:lnTo>
                    <a:pt x="847" y="154"/>
                  </a:lnTo>
                  <a:lnTo>
                    <a:pt x="849" y="154"/>
                  </a:lnTo>
                  <a:lnTo>
                    <a:pt x="849" y="152"/>
                  </a:lnTo>
                  <a:lnTo>
                    <a:pt x="847" y="152"/>
                  </a:lnTo>
                  <a:lnTo>
                    <a:pt x="847" y="150"/>
                  </a:lnTo>
                  <a:lnTo>
                    <a:pt x="845" y="150"/>
                  </a:lnTo>
                  <a:lnTo>
                    <a:pt x="843" y="148"/>
                  </a:lnTo>
                  <a:lnTo>
                    <a:pt x="843" y="146"/>
                  </a:lnTo>
                  <a:lnTo>
                    <a:pt x="845" y="144"/>
                  </a:lnTo>
                  <a:lnTo>
                    <a:pt x="845" y="142"/>
                  </a:lnTo>
                  <a:lnTo>
                    <a:pt x="845" y="142"/>
                  </a:lnTo>
                  <a:lnTo>
                    <a:pt x="847" y="140"/>
                  </a:lnTo>
                  <a:lnTo>
                    <a:pt x="849" y="138"/>
                  </a:lnTo>
                  <a:lnTo>
                    <a:pt x="851" y="138"/>
                  </a:lnTo>
                  <a:lnTo>
                    <a:pt x="851" y="136"/>
                  </a:lnTo>
                  <a:lnTo>
                    <a:pt x="849" y="134"/>
                  </a:lnTo>
                  <a:lnTo>
                    <a:pt x="851" y="134"/>
                  </a:lnTo>
                  <a:lnTo>
                    <a:pt x="851" y="132"/>
                  </a:lnTo>
                  <a:lnTo>
                    <a:pt x="853" y="132"/>
                  </a:lnTo>
                  <a:lnTo>
                    <a:pt x="853" y="130"/>
                  </a:lnTo>
                  <a:lnTo>
                    <a:pt x="855" y="130"/>
                  </a:lnTo>
                  <a:lnTo>
                    <a:pt x="863" y="126"/>
                  </a:lnTo>
                  <a:lnTo>
                    <a:pt x="865" y="126"/>
                  </a:lnTo>
                  <a:lnTo>
                    <a:pt x="871" y="122"/>
                  </a:lnTo>
                  <a:lnTo>
                    <a:pt x="875" y="122"/>
                  </a:lnTo>
                  <a:lnTo>
                    <a:pt x="879" y="120"/>
                  </a:lnTo>
                  <a:lnTo>
                    <a:pt x="883" y="120"/>
                  </a:lnTo>
                  <a:lnTo>
                    <a:pt x="883" y="120"/>
                  </a:lnTo>
                  <a:lnTo>
                    <a:pt x="883" y="118"/>
                  </a:lnTo>
                  <a:lnTo>
                    <a:pt x="883" y="118"/>
                  </a:lnTo>
                  <a:lnTo>
                    <a:pt x="883" y="118"/>
                  </a:lnTo>
                  <a:lnTo>
                    <a:pt x="873" y="118"/>
                  </a:lnTo>
                  <a:lnTo>
                    <a:pt x="869" y="118"/>
                  </a:lnTo>
                  <a:lnTo>
                    <a:pt x="865" y="118"/>
                  </a:lnTo>
                  <a:lnTo>
                    <a:pt x="855" y="118"/>
                  </a:lnTo>
                  <a:lnTo>
                    <a:pt x="853" y="120"/>
                  </a:lnTo>
                  <a:lnTo>
                    <a:pt x="849" y="120"/>
                  </a:lnTo>
                  <a:lnTo>
                    <a:pt x="845" y="122"/>
                  </a:lnTo>
                  <a:lnTo>
                    <a:pt x="837" y="124"/>
                  </a:lnTo>
                  <a:lnTo>
                    <a:pt x="837" y="124"/>
                  </a:lnTo>
                  <a:lnTo>
                    <a:pt x="837" y="124"/>
                  </a:lnTo>
                  <a:lnTo>
                    <a:pt x="835" y="124"/>
                  </a:lnTo>
                  <a:lnTo>
                    <a:pt x="835" y="126"/>
                  </a:lnTo>
                  <a:lnTo>
                    <a:pt x="833" y="126"/>
                  </a:lnTo>
                  <a:lnTo>
                    <a:pt x="829" y="126"/>
                  </a:lnTo>
                  <a:lnTo>
                    <a:pt x="827" y="128"/>
                  </a:lnTo>
                  <a:lnTo>
                    <a:pt x="827" y="128"/>
                  </a:lnTo>
                  <a:lnTo>
                    <a:pt x="825" y="130"/>
                  </a:lnTo>
                  <a:lnTo>
                    <a:pt x="825" y="130"/>
                  </a:lnTo>
                  <a:lnTo>
                    <a:pt x="823" y="132"/>
                  </a:lnTo>
                  <a:lnTo>
                    <a:pt x="821" y="132"/>
                  </a:lnTo>
                  <a:lnTo>
                    <a:pt x="817" y="134"/>
                  </a:lnTo>
                  <a:lnTo>
                    <a:pt x="815" y="136"/>
                  </a:lnTo>
                  <a:lnTo>
                    <a:pt x="811" y="138"/>
                  </a:lnTo>
                  <a:lnTo>
                    <a:pt x="811" y="138"/>
                  </a:lnTo>
                  <a:lnTo>
                    <a:pt x="809" y="138"/>
                  </a:lnTo>
                  <a:lnTo>
                    <a:pt x="809" y="140"/>
                  </a:lnTo>
                  <a:lnTo>
                    <a:pt x="809" y="140"/>
                  </a:lnTo>
                  <a:lnTo>
                    <a:pt x="807" y="140"/>
                  </a:lnTo>
                  <a:lnTo>
                    <a:pt x="809" y="142"/>
                  </a:lnTo>
                  <a:lnTo>
                    <a:pt x="809" y="142"/>
                  </a:lnTo>
                  <a:lnTo>
                    <a:pt x="809" y="142"/>
                  </a:lnTo>
                  <a:lnTo>
                    <a:pt x="805" y="144"/>
                  </a:lnTo>
                  <a:lnTo>
                    <a:pt x="801" y="144"/>
                  </a:lnTo>
                  <a:lnTo>
                    <a:pt x="801" y="146"/>
                  </a:lnTo>
                  <a:lnTo>
                    <a:pt x="801" y="146"/>
                  </a:lnTo>
                  <a:lnTo>
                    <a:pt x="801" y="148"/>
                  </a:lnTo>
                  <a:lnTo>
                    <a:pt x="799" y="150"/>
                  </a:lnTo>
                  <a:lnTo>
                    <a:pt x="797" y="152"/>
                  </a:lnTo>
                  <a:lnTo>
                    <a:pt x="797" y="152"/>
                  </a:lnTo>
                  <a:lnTo>
                    <a:pt x="799" y="152"/>
                  </a:lnTo>
                  <a:lnTo>
                    <a:pt x="801" y="154"/>
                  </a:lnTo>
                  <a:lnTo>
                    <a:pt x="803" y="154"/>
                  </a:lnTo>
                  <a:lnTo>
                    <a:pt x="809" y="156"/>
                  </a:lnTo>
                  <a:lnTo>
                    <a:pt x="813" y="156"/>
                  </a:lnTo>
                  <a:lnTo>
                    <a:pt x="815" y="156"/>
                  </a:lnTo>
                  <a:lnTo>
                    <a:pt x="817" y="156"/>
                  </a:lnTo>
                  <a:lnTo>
                    <a:pt x="817" y="156"/>
                  </a:lnTo>
                  <a:lnTo>
                    <a:pt x="819" y="158"/>
                  </a:lnTo>
                  <a:lnTo>
                    <a:pt x="821" y="158"/>
                  </a:lnTo>
                  <a:lnTo>
                    <a:pt x="821" y="158"/>
                  </a:lnTo>
                  <a:lnTo>
                    <a:pt x="817" y="160"/>
                  </a:lnTo>
                  <a:lnTo>
                    <a:pt x="813" y="160"/>
                  </a:lnTo>
                  <a:lnTo>
                    <a:pt x="811" y="160"/>
                  </a:lnTo>
                  <a:lnTo>
                    <a:pt x="807" y="158"/>
                  </a:lnTo>
                  <a:lnTo>
                    <a:pt x="807" y="158"/>
                  </a:lnTo>
                  <a:lnTo>
                    <a:pt x="805" y="158"/>
                  </a:lnTo>
                  <a:lnTo>
                    <a:pt x="801" y="158"/>
                  </a:lnTo>
                  <a:lnTo>
                    <a:pt x="797" y="158"/>
                  </a:lnTo>
                  <a:lnTo>
                    <a:pt x="795" y="158"/>
                  </a:lnTo>
                  <a:lnTo>
                    <a:pt x="797" y="158"/>
                  </a:lnTo>
                  <a:lnTo>
                    <a:pt x="795" y="158"/>
                  </a:lnTo>
                  <a:lnTo>
                    <a:pt x="795" y="162"/>
                  </a:lnTo>
                  <a:lnTo>
                    <a:pt x="795" y="162"/>
                  </a:lnTo>
                  <a:lnTo>
                    <a:pt x="795" y="166"/>
                  </a:lnTo>
                  <a:lnTo>
                    <a:pt x="795" y="166"/>
                  </a:lnTo>
                  <a:lnTo>
                    <a:pt x="797" y="166"/>
                  </a:lnTo>
                  <a:lnTo>
                    <a:pt x="799" y="166"/>
                  </a:lnTo>
                  <a:lnTo>
                    <a:pt x="801" y="168"/>
                  </a:lnTo>
                  <a:lnTo>
                    <a:pt x="803" y="170"/>
                  </a:lnTo>
                  <a:lnTo>
                    <a:pt x="803" y="170"/>
                  </a:lnTo>
                  <a:lnTo>
                    <a:pt x="803" y="170"/>
                  </a:lnTo>
                  <a:lnTo>
                    <a:pt x="805" y="168"/>
                  </a:lnTo>
                  <a:lnTo>
                    <a:pt x="807" y="168"/>
                  </a:lnTo>
                  <a:lnTo>
                    <a:pt x="807" y="168"/>
                  </a:lnTo>
                  <a:lnTo>
                    <a:pt x="811" y="168"/>
                  </a:lnTo>
                  <a:lnTo>
                    <a:pt x="813" y="168"/>
                  </a:lnTo>
                  <a:lnTo>
                    <a:pt x="813" y="168"/>
                  </a:lnTo>
                  <a:lnTo>
                    <a:pt x="813" y="168"/>
                  </a:lnTo>
                  <a:lnTo>
                    <a:pt x="813" y="168"/>
                  </a:lnTo>
                  <a:lnTo>
                    <a:pt x="813" y="168"/>
                  </a:lnTo>
                  <a:lnTo>
                    <a:pt x="817" y="168"/>
                  </a:lnTo>
                  <a:lnTo>
                    <a:pt x="817" y="168"/>
                  </a:lnTo>
                  <a:lnTo>
                    <a:pt x="819" y="168"/>
                  </a:lnTo>
                  <a:lnTo>
                    <a:pt x="823" y="166"/>
                  </a:lnTo>
                  <a:lnTo>
                    <a:pt x="821" y="166"/>
                  </a:lnTo>
                  <a:lnTo>
                    <a:pt x="821" y="168"/>
                  </a:lnTo>
                  <a:lnTo>
                    <a:pt x="819" y="168"/>
                  </a:lnTo>
                  <a:lnTo>
                    <a:pt x="819" y="170"/>
                  </a:lnTo>
                  <a:lnTo>
                    <a:pt x="819" y="170"/>
                  </a:lnTo>
                  <a:lnTo>
                    <a:pt x="819" y="172"/>
                  </a:lnTo>
                  <a:lnTo>
                    <a:pt x="819" y="172"/>
                  </a:lnTo>
                  <a:lnTo>
                    <a:pt x="823" y="172"/>
                  </a:lnTo>
                  <a:lnTo>
                    <a:pt x="829" y="172"/>
                  </a:lnTo>
                  <a:lnTo>
                    <a:pt x="833" y="172"/>
                  </a:lnTo>
                  <a:lnTo>
                    <a:pt x="835" y="172"/>
                  </a:lnTo>
                  <a:lnTo>
                    <a:pt x="835" y="172"/>
                  </a:lnTo>
                  <a:lnTo>
                    <a:pt x="835" y="172"/>
                  </a:lnTo>
                  <a:lnTo>
                    <a:pt x="837" y="174"/>
                  </a:lnTo>
                  <a:lnTo>
                    <a:pt x="845" y="174"/>
                  </a:lnTo>
                  <a:lnTo>
                    <a:pt x="849" y="174"/>
                  </a:lnTo>
                  <a:lnTo>
                    <a:pt x="853" y="174"/>
                  </a:lnTo>
                  <a:lnTo>
                    <a:pt x="853" y="174"/>
                  </a:lnTo>
                  <a:lnTo>
                    <a:pt x="855" y="174"/>
                  </a:lnTo>
                  <a:lnTo>
                    <a:pt x="859" y="176"/>
                  </a:lnTo>
                  <a:lnTo>
                    <a:pt x="861" y="176"/>
                  </a:lnTo>
                  <a:lnTo>
                    <a:pt x="863" y="176"/>
                  </a:lnTo>
                  <a:lnTo>
                    <a:pt x="865" y="176"/>
                  </a:lnTo>
                  <a:lnTo>
                    <a:pt x="871" y="174"/>
                  </a:lnTo>
                  <a:lnTo>
                    <a:pt x="875" y="178"/>
                  </a:lnTo>
                  <a:lnTo>
                    <a:pt x="877" y="176"/>
                  </a:lnTo>
                  <a:lnTo>
                    <a:pt x="877" y="176"/>
                  </a:lnTo>
                  <a:lnTo>
                    <a:pt x="877" y="176"/>
                  </a:lnTo>
                  <a:lnTo>
                    <a:pt x="875" y="174"/>
                  </a:lnTo>
                  <a:lnTo>
                    <a:pt x="875" y="174"/>
                  </a:lnTo>
                  <a:lnTo>
                    <a:pt x="873" y="174"/>
                  </a:lnTo>
                  <a:lnTo>
                    <a:pt x="873" y="174"/>
                  </a:lnTo>
                  <a:lnTo>
                    <a:pt x="871" y="172"/>
                  </a:lnTo>
                  <a:lnTo>
                    <a:pt x="871" y="172"/>
                  </a:lnTo>
                  <a:lnTo>
                    <a:pt x="873" y="172"/>
                  </a:lnTo>
                  <a:lnTo>
                    <a:pt x="877" y="172"/>
                  </a:lnTo>
                  <a:lnTo>
                    <a:pt x="881" y="172"/>
                  </a:lnTo>
                  <a:lnTo>
                    <a:pt x="881" y="172"/>
                  </a:lnTo>
                  <a:lnTo>
                    <a:pt x="885" y="174"/>
                  </a:lnTo>
                  <a:lnTo>
                    <a:pt x="885" y="174"/>
                  </a:lnTo>
                  <a:lnTo>
                    <a:pt x="887" y="174"/>
                  </a:lnTo>
                  <a:lnTo>
                    <a:pt x="891" y="174"/>
                  </a:lnTo>
                  <a:lnTo>
                    <a:pt x="893" y="176"/>
                  </a:lnTo>
                  <a:lnTo>
                    <a:pt x="895" y="174"/>
                  </a:lnTo>
                  <a:lnTo>
                    <a:pt x="899" y="174"/>
                  </a:lnTo>
                  <a:lnTo>
                    <a:pt x="901" y="174"/>
                  </a:lnTo>
                  <a:lnTo>
                    <a:pt x="903" y="174"/>
                  </a:lnTo>
                  <a:lnTo>
                    <a:pt x="903" y="172"/>
                  </a:lnTo>
                  <a:lnTo>
                    <a:pt x="903" y="172"/>
                  </a:lnTo>
                  <a:lnTo>
                    <a:pt x="905" y="170"/>
                  </a:lnTo>
                  <a:lnTo>
                    <a:pt x="905" y="170"/>
                  </a:lnTo>
                  <a:lnTo>
                    <a:pt x="905" y="170"/>
                  </a:lnTo>
                  <a:lnTo>
                    <a:pt x="903" y="168"/>
                  </a:lnTo>
                  <a:lnTo>
                    <a:pt x="901" y="168"/>
                  </a:lnTo>
                  <a:lnTo>
                    <a:pt x="901" y="168"/>
                  </a:lnTo>
                  <a:lnTo>
                    <a:pt x="901" y="166"/>
                  </a:lnTo>
                  <a:lnTo>
                    <a:pt x="901" y="166"/>
                  </a:lnTo>
                  <a:lnTo>
                    <a:pt x="903" y="166"/>
                  </a:lnTo>
                  <a:lnTo>
                    <a:pt x="905" y="164"/>
                  </a:lnTo>
                  <a:lnTo>
                    <a:pt x="907" y="164"/>
                  </a:lnTo>
                  <a:lnTo>
                    <a:pt x="907" y="164"/>
                  </a:lnTo>
                  <a:lnTo>
                    <a:pt x="907" y="166"/>
                  </a:lnTo>
                  <a:lnTo>
                    <a:pt x="907" y="166"/>
                  </a:lnTo>
                  <a:lnTo>
                    <a:pt x="907" y="166"/>
                  </a:lnTo>
                  <a:lnTo>
                    <a:pt x="909" y="168"/>
                  </a:lnTo>
                  <a:lnTo>
                    <a:pt x="909" y="168"/>
                  </a:lnTo>
                  <a:lnTo>
                    <a:pt x="909" y="168"/>
                  </a:lnTo>
                  <a:lnTo>
                    <a:pt x="911" y="170"/>
                  </a:lnTo>
                  <a:lnTo>
                    <a:pt x="911" y="170"/>
                  </a:lnTo>
                  <a:lnTo>
                    <a:pt x="913" y="170"/>
                  </a:lnTo>
                  <a:lnTo>
                    <a:pt x="917" y="170"/>
                  </a:lnTo>
                  <a:lnTo>
                    <a:pt x="917" y="170"/>
                  </a:lnTo>
                  <a:lnTo>
                    <a:pt x="917" y="170"/>
                  </a:lnTo>
                  <a:lnTo>
                    <a:pt x="915" y="172"/>
                  </a:lnTo>
                  <a:lnTo>
                    <a:pt x="915" y="174"/>
                  </a:lnTo>
                  <a:lnTo>
                    <a:pt x="915" y="174"/>
                  </a:lnTo>
                  <a:lnTo>
                    <a:pt x="915" y="176"/>
                  </a:lnTo>
                  <a:lnTo>
                    <a:pt x="915" y="176"/>
                  </a:lnTo>
                  <a:lnTo>
                    <a:pt x="919" y="176"/>
                  </a:lnTo>
                  <a:lnTo>
                    <a:pt x="921" y="176"/>
                  </a:lnTo>
                  <a:lnTo>
                    <a:pt x="921" y="176"/>
                  </a:lnTo>
                  <a:lnTo>
                    <a:pt x="921" y="176"/>
                  </a:lnTo>
                  <a:lnTo>
                    <a:pt x="921" y="178"/>
                  </a:lnTo>
                  <a:lnTo>
                    <a:pt x="919" y="178"/>
                  </a:lnTo>
                  <a:lnTo>
                    <a:pt x="917" y="178"/>
                  </a:lnTo>
                  <a:lnTo>
                    <a:pt x="917" y="178"/>
                  </a:lnTo>
                  <a:lnTo>
                    <a:pt x="917" y="178"/>
                  </a:lnTo>
                  <a:lnTo>
                    <a:pt x="917" y="180"/>
                  </a:lnTo>
                  <a:lnTo>
                    <a:pt x="919" y="180"/>
                  </a:lnTo>
                  <a:lnTo>
                    <a:pt x="921" y="180"/>
                  </a:lnTo>
                  <a:lnTo>
                    <a:pt x="921" y="180"/>
                  </a:lnTo>
                  <a:lnTo>
                    <a:pt x="923" y="178"/>
                  </a:lnTo>
                  <a:lnTo>
                    <a:pt x="925" y="178"/>
                  </a:lnTo>
                  <a:lnTo>
                    <a:pt x="925" y="178"/>
                  </a:lnTo>
                  <a:lnTo>
                    <a:pt x="927" y="178"/>
                  </a:lnTo>
                  <a:lnTo>
                    <a:pt x="927" y="178"/>
                  </a:lnTo>
                  <a:lnTo>
                    <a:pt x="925" y="180"/>
                  </a:lnTo>
                  <a:lnTo>
                    <a:pt x="923" y="180"/>
                  </a:lnTo>
                  <a:lnTo>
                    <a:pt x="923" y="180"/>
                  </a:lnTo>
                  <a:lnTo>
                    <a:pt x="923" y="180"/>
                  </a:lnTo>
                  <a:lnTo>
                    <a:pt x="923" y="182"/>
                  </a:lnTo>
                  <a:lnTo>
                    <a:pt x="923" y="182"/>
                  </a:lnTo>
                  <a:lnTo>
                    <a:pt x="923" y="182"/>
                  </a:lnTo>
                  <a:lnTo>
                    <a:pt x="925" y="182"/>
                  </a:lnTo>
                  <a:lnTo>
                    <a:pt x="927" y="182"/>
                  </a:lnTo>
                  <a:lnTo>
                    <a:pt x="929" y="184"/>
                  </a:lnTo>
                  <a:lnTo>
                    <a:pt x="929" y="184"/>
                  </a:lnTo>
                  <a:lnTo>
                    <a:pt x="929" y="186"/>
                  </a:lnTo>
                  <a:lnTo>
                    <a:pt x="929" y="186"/>
                  </a:lnTo>
                  <a:lnTo>
                    <a:pt x="927" y="186"/>
                  </a:lnTo>
                  <a:lnTo>
                    <a:pt x="925" y="188"/>
                  </a:lnTo>
                  <a:lnTo>
                    <a:pt x="923" y="188"/>
                  </a:lnTo>
                  <a:lnTo>
                    <a:pt x="921" y="188"/>
                  </a:lnTo>
                  <a:lnTo>
                    <a:pt x="919" y="188"/>
                  </a:lnTo>
                  <a:lnTo>
                    <a:pt x="917" y="188"/>
                  </a:lnTo>
                  <a:lnTo>
                    <a:pt x="917" y="188"/>
                  </a:lnTo>
                  <a:lnTo>
                    <a:pt x="915" y="188"/>
                  </a:lnTo>
                  <a:lnTo>
                    <a:pt x="915" y="190"/>
                  </a:lnTo>
                  <a:lnTo>
                    <a:pt x="913" y="192"/>
                  </a:lnTo>
                  <a:lnTo>
                    <a:pt x="913" y="192"/>
                  </a:lnTo>
                  <a:lnTo>
                    <a:pt x="913" y="192"/>
                  </a:lnTo>
                  <a:lnTo>
                    <a:pt x="913" y="192"/>
                  </a:lnTo>
                  <a:lnTo>
                    <a:pt x="913" y="192"/>
                  </a:lnTo>
                  <a:lnTo>
                    <a:pt x="915" y="194"/>
                  </a:lnTo>
                  <a:lnTo>
                    <a:pt x="917" y="192"/>
                  </a:lnTo>
                  <a:lnTo>
                    <a:pt x="923" y="190"/>
                  </a:lnTo>
                  <a:lnTo>
                    <a:pt x="925" y="190"/>
                  </a:lnTo>
                  <a:lnTo>
                    <a:pt x="927" y="190"/>
                  </a:lnTo>
                  <a:lnTo>
                    <a:pt x="929" y="188"/>
                  </a:lnTo>
                  <a:lnTo>
                    <a:pt x="929" y="190"/>
                  </a:lnTo>
                  <a:lnTo>
                    <a:pt x="931" y="190"/>
                  </a:lnTo>
                  <a:lnTo>
                    <a:pt x="933" y="190"/>
                  </a:lnTo>
                  <a:lnTo>
                    <a:pt x="935" y="188"/>
                  </a:lnTo>
                  <a:lnTo>
                    <a:pt x="937" y="188"/>
                  </a:lnTo>
                  <a:lnTo>
                    <a:pt x="937" y="188"/>
                  </a:lnTo>
                  <a:lnTo>
                    <a:pt x="937" y="188"/>
                  </a:lnTo>
                  <a:lnTo>
                    <a:pt x="937" y="188"/>
                  </a:lnTo>
                  <a:lnTo>
                    <a:pt x="935" y="188"/>
                  </a:lnTo>
                  <a:lnTo>
                    <a:pt x="933" y="188"/>
                  </a:lnTo>
                  <a:lnTo>
                    <a:pt x="935" y="190"/>
                  </a:lnTo>
                  <a:lnTo>
                    <a:pt x="935" y="190"/>
                  </a:lnTo>
                  <a:lnTo>
                    <a:pt x="935" y="190"/>
                  </a:lnTo>
                  <a:lnTo>
                    <a:pt x="935" y="190"/>
                  </a:lnTo>
                  <a:lnTo>
                    <a:pt x="933" y="192"/>
                  </a:lnTo>
                  <a:lnTo>
                    <a:pt x="933" y="192"/>
                  </a:lnTo>
                  <a:lnTo>
                    <a:pt x="933" y="192"/>
                  </a:lnTo>
                  <a:lnTo>
                    <a:pt x="935" y="192"/>
                  </a:lnTo>
                  <a:lnTo>
                    <a:pt x="935" y="192"/>
                  </a:lnTo>
                  <a:lnTo>
                    <a:pt x="935" y="192"/>
                  </a:lnTo>
                  <a:lnTo>
                    <a:pt x="935" y="192"/>
                  </a:lnTo>
                  <a:lnTo>
                    <a:pt x="935" y="192"/>
                  </a:lnTo>
                  <a:lnTo>
                    <a:pt x="935" y="194"/>
                  </a:lnTo>
                  <a:lnTo>
                    <a:pt x="937" y="196"/>
                  </a:lnTo>
                  <a:lnTo>
                    <a:pt x="937" y="196"/>
                  </a:lnTo>
                  <a:lnTo>
                    <a:pt x="939" y="196"/>
                  </a:lnTo>
                  <a:lnTo>
                    <a:pt x="941" y="196"/>
                  </a:lnTo>
                  <a:lnTo>
                    <a:pt x="941" y="194"/>
                  </a:lnTo>
                  <a:lnTo>
                    <a:pt x="941" y="192"/>
                  </a:lnTo>
                  <a:lnTo>
                    <a:pt x="941" y="192"/>
                  </a:lnTo>
                  <a:lnTo>
                    <a:pt x="943" y="192"/>
                  </a:lnTo>
                  <a:lnTo>
                    <a:pt x="943" y="192"/>
                  </a:lnTo>
                  <a:lnTo>
                    <a:pt x="943" y="194"/>
                  </a:lnTo>
                  <a:lnTo>
                    <a:pt x="943" y="194"/>
                  </a:lnTo>
                  <a:lnTo>
                    <a:pt x="943" y="194"/>
                  </a:lnTo>
                  <a:lnTo>
                    <a:pt x="943" y="194"/>
                  </a:lnTo>
                  <a:lnTo>
                    <a:pt x="941" y="196"/>
                  </a:lnTo>
                  <a:lnTo>
                    <a:pt x="941" y="196"/>
                  </a:lnTo>
                  <a:lnTo>
                    <a:pt x="941" y="196"/>
                  </a:lnTo>
                  <a:lnTo>
                    <a:pt x="941" y="198"/>
                  </a:lnTo>
                  <a:lnTo>
                    <a:pt x="941" y="198"/>
                  </a:lnTo>
                  <a:lnTo>
                    <a:pt x="941" y="200"/>
                  </a:lnTo>
                  <a:lnTo>
                    <a:pt x="943" y="198"/>
                  </a:lnTo>
                  <a:lnTo>
                    <a:pt x="947" y="198"/>
                  </a:lnTo>
                  <a:lnTo>
                    <a:pt x="947" y="198"/>
                  </a:lnTo>
                  <a:lnTo>
                    <a:pt x="945" y="198"/>
                  </a:lnTo>
                  <a:lnTo>
                    <a:pt x="945" y="200"/>
                  </a:lnTo>
                  <a:lnTo>
                    <a:pt x="947" y="202"/>
                  </a:lnTo>
                  <a:lnTo>
                    <a:pt x="947" y="204"/>
                  </a:lnTo>
                  <a:lnTo>
                    <a:pt x="947" y="206"/>
                  </a:lnTo>
                  <a:lnTo>
                    <a:pt x="947" y="208"/>
                  </a:lnTo>
                  <a:lnTo>
                    <a:pt x="947" y="214"/>
                  </a:lnTo>
                  <a:lnTo>
                    <a:pt x="947" y="214"/>
                  </a:lnTo>
                  <a:lnTo>
                    <a:pt x="947" y="214"/>
                  </a:lnTo>
                  <a:lnTo>
                    <a:pt x="947" y="214"/>
                  </a:lnTo>
                  <a:lnTo>
                    <a:pt x="943" y="216"/>
                  </a:lnTo>
                  <a:lnTo>
                    <a:pt x="943" y="218"/>
                  </a:lnTo>
                  <a:lnTo>
                    <a:pt x="939" y="218"/>
                  </a:lnTo>
                  <a:lnTo>
                    <a:pt x="937" y="218"/>
                  </a:lnTo>
                  <a:lnTo>
                    <a:pt x="935" y="220"/>
                  </a:lnTo>
                  <a:lnTo>
                    <a:pt x="933" y="222"/>
                  </a:lnTo>
                  <a:lnTo>
                    <a:pt x="933" y="222"/>
                  </a:lnTo>
                  <a:lnTo>
                    <a:pt x="931" y="224"/>
                  </a:lnTo>
                  <a:lnTo>
                    <a:pt x="929" y="224"/>
                  </a:lnTo>
                  <a:lnTo>
                    <a:pt x="929" y="224"/>
                  </a:lnTo>
                  <a:lnTo>
                    <a:pt x="927" y="224"/>
                  </a:lnTo>
                  <a:lnTo>
                    <a:pt x="925" y="226"/>
                  </a:lnTo>
                  <a:lnTo>
                    <a:pt x="923" y="226"/>
                  </a:lnTo>
                  <a:lnTo>
                    <a:pt x="917" y="228"/>
                  </a:lnTo>
                  <a:lnTo>
                    <a:pt x="911" y="232"/>
                  </a:lnTo>
                  <a:lnTo>
                    <a:pt x="909" y="232"/>
                  </a:lnTo>
                  <a:lnTo>
                    <a:pt x="909" y="232"/>
                  </a:lnTo>
                  <a:lnTo>
                    <a:pt x="909" y="232"/>
                  </a:lnTo>
                  <a:lnTo>
                    <a:pt x="909" y="234"/>
                  </a:lnTo>
                  <a:lnTo>
                    <a:pt x="911" y="236"/>
                  </a:lnTo>
                  <a:lnTo>
                    <a:pt x="913" y="238"/>
                  </a:lnTo>
                  <a:lnTo>
                    <a:pt x="913" y="238"/>
                  </a:lnTo>
                  <a:lnTo>
                    <a:pt x="913" y="240"/>
                  </a:lnTo>
                  <a:lnTo>
                    <a:pt x="913" y="242"/>
                  </a:lnTo>
                  <a:lnTo>
                    <a:pt x="913" y="242"/>
                  </a:lnTo>
                  <a:lnTo>
                    <a:pt x="911" y="242"/>
                  </a:lnTo>
                  <a:lnTo>
                    <a:pt x="909" y="242"/>
                  </a:lnTo>
                  <a:lnTo>
                    <a:pt x="907" y="242"/>
                  </a:lnTo>
                  <a:lnTo>
                    <a:pt x="905" y="242"/>
                  </a:lnTo>
                  <a:lnTo>
                    <a:pt x="903" y="242"/>
                  </a:lnTo>
                  <a:lnTo>
                    <a:pt x="901" y="245"/>
                  </a:lnTo>
                  <a:lnTo>
                    <a:pt x="899" y="245"/>
                  </a:lnTo>
                  <a:lnTo>
                    <a:pt x="899" y="245"/>
                  </a:lnTo>
                  <a:lnTo>
                    <a:pt x="897" y="245"/>
                  </a:lnTo>
                  <a:lnTo>
                    <a:pt x="895" y="245"/>
                  </a:lnTo>
                  <a:lnTo>
                    <a:pt x="893" y="245"/>
                  </a:lnTo>
                  <a:lnTo>
                    <a:pt x="893" y="245"/>
                  </a:lnTo>
                  <a:lnTo>
                    <a:pt x="891" y="245"/>
                  </a:lnTo>
                  <a:lnTo>
                    <a:pt x="891" y="247"/>
                  </a:lnTo>
                  <a:lnTo>
                    <a:pt x="889" y="247"/>
                  </a:lnTo>
                  <a:lnTo>
                    <a:pt x="885" y="247"/>
                  </a:lnTo>
                  <a:lnTo>
                    <a:pt x="883" y="247"/>
                  </a:lnTo>
                  <a:lnTo>
                    <a:pt x="883" y="247"/>
                  </a:lnTo>
                  <a:lnTo>
                    <a:pt x="885" y="249"/>
                  </a:lnTo>
                  <a:lnTo>
                    <a:pt x="885" y="249"/>
                  </a:lnTo>
                  <a:lnTo>
                    <a:pt x="885" y="251"/>
                  </a:lnTo>
                  <a:lnTo>
                    <a:pt x="885" y="251"/>
                  </a:lnTo>
                  <a:lnTo>
                    <a:pt x="885" y="251"/>
                  </a:lnTo>
                  <a:lnTo>
                    <a:pt x="883" y="251"/>
                  </a:lnTo>
                  <a:lnTo>
                    <a:pt x="883" y="253"/>
                  </a:lnTo>
                  <a:lnTo>
                    <a:pt x="883" y="253"/>
                  </a:lnTo>
                  <a:lnTo>
                    <a:pt x="883" y="253"/>
                  </a:lnTo>
                  <a:lnTo>
                    <a:pt x="881" y="253"/>
                  </a:lnTo>
                  <a:lnTo>
                    <a:pt x="881" y="253"/>
                  </a:lnTo>
                  <a:lnTo>
                    <a:pt x="881" y="253"/>
                  </a:lnTo>
                  <a:lnTo>
                    <a:pt x="883" y="251"/>
                  </a:lnTo>
                  <a:lnTo>
                    <a:pt x="883" y="251"/>
                  </a:lnTo>
                  <a:lnTo>
                    <a:pt x="883" y="251"/>
                  </a:lnTo>
                  <a:lnTo>
                    <a:pt x="883" y="249"/>
                  </a:lnTo>
                  <a:lnTo>
                    <a:pt x="883" y="247"/>
                  </a:lnTo>
                  <a:lnTo>
                    <a:pt x="879" y="247"/>
                  </a:lnTo>
                  <a:lnTo>
                    <a:pt x="875" y="245"/>
                  </a:lnTo>
                  <a:lnTo>
                    <a:pt x="873" y="245"/>
                  </a:lnTo>
                  <a:lnTo>
                    <a:pt x="871" y="245"/>
                  </a:lnTo>
                  <a:lnTo>
                    <a:pt x="869" y="245"/>
                  </a:lnTo>
                  <a:lnTo>
                    <a:pt x="867" y="242"/>
                  </a:lnTo>
                  <a:lnTo>
                    <a:pt x="867" y="242"/>
                  </a:lnTo>
                  <a:lnTo>
                    <a:pt x="867" y="245"/>
                  </a:lnTo>
                  <a:lnTo>
                    <a:pt x="865" y="245"/>
                  </a:lnTo>
                  <a:lnTo>
                    <a:pt x="865" y="245"/>
                  </a:lnTo>
                  <a:lnTo>
                    <a:pt x="863" y="245"/>
                  </a:lnTo>
                  <a:lnTo>
                    <a:pt x="863" y="247"/>
                  </a:lnTo>
                  <a:lnTo>
                    <a:pt x="863" y="247"/>
                  </a:lnTo>
                  <a:lnTo>
                    <a:pt x="863" y="249"/>
                  </a:lnTo>
                  <a:lnTo>
                    <a:pt x="855" y="249"/>
                  </a:lnTo>
                  <a:lnTo>
                    <a:pt x="853" y="251"/>
                  </a:lnTo>
                  <a:lnTo>
                    <a:pt x="853" y="251"/>
                  </a:lnTo>
                  <a:lnTo>
                    <a:pt x="851" y="251"/>
                  </a:lnTo>
                  <a:lnTo>
                    <a:pt x="849" y="255"/>
                  </a:lnTo>
                  <a:lnTo>
                    <a:pt x="849" y="255"/>
                  </a:lnTo>
                  <a:lnTo>
                    <a:pt x="849" y="255"/>
                  </a:lnTo>
                  <a:lnTo>
                    <a:pt x="847" y="257"/>
                  </a:lnTo>
                  <a:lnTo>
                    <a:pt x="847" y="257"/>
                  </a:lnTo>
                  <a:lnTo>
                    <a:pt x="847" y="259"/>
                  </a:lnTo>
                  <a:lnTo>
                    <a:pt x="847" y="259"/>
                  </a:lnTo>
                  <a:lnTo>
                    <a:pt x="849" y="261"/>
                  </a:lnTo>
                  <a:lnTo>
                    <a:pt x="849" y="261"/>
                  </a:lnTo>
                  <a:lnTo>
                    <a:pt x="851" y="261"/>
                  </a:lnTo>
                  <a:lnTo>
                    <a:pt x="853" y="261"/>
                  </a:lnTo>
                  <a:lnTo>
                    <a:pt x="853" y="263"/>
                  </a:lnTo>
                  <a:lnTo>
                    <a:pt x="855" y="263"/>
                  </a:lnTo>
                  <a:lnTo>
                    <a:pt x="855" y="263"/>
                  </a:lnTo>
                  <a:lnTo>
                    <a:pt x="857" y="263"/>
                  </a:lnTo>
                  <a:lnTo>
                    <a:pt x="859" y="263"/>
                  </a:lnTo>
                  <a:lnTo>
                    <a:pt x="861" y="263"/>
                  </a:lnTo>
                  <a:lnTo>
                    <a:pt x="863" y="263"/>
                  </a:lnTo>
                  <a:lnTo>
                    <a:pt x="863" y="261"/>
                  </a:lnTo>
                  <a:lnTo>
                    <a:pt x="863" y="263"/>
                  </a:lnTo>
                  <a:lnTo>
                    <a:pt x="865" y="261"/>
                  </a:lnTo>
                  <a:lnTo>
                    <a:pt x="869" y="261"/>
                  </a:lnTo>
                  <a:lnTo>
                    <a:pt x="871" y="261"/>
                  </a:lnTo>
                  <a:lnTo>
                    <a:pt x="873" y="261"/>
                  </a:lnTo>
                  <a:lnTo>
                    <a:pt x="873" y="261"/>
                  </a:lnTo>
                  <a:lnTo>
                    <a:pt x="875" y="259"/>
                  </a:lnTo>
                  <a:lnTo>
                    <a:pt x="879" y="259"/>
                  </a:lnTo>
                  <a:lnTo>
                    <a:pt x="881" y="259"/>
                  </a:lnTo>
                  <a:lnTo>
                    <a:pt x="881" y="259"/>
                  </a:lnTo>
                  <a:lnTo>
                    <a:pt x="883" y="259"/>
                  </a:lnTo>
                  <a:lnTo>
                    <a:pt x="885" y="259"/>
                  </a:lnTo>
                  <a:lnTo>
                    <a:pt x="887" y="259"/>
                  </a:lnTo>
                  <a:lnTo>
                    <a:pt x="889" y="257"/>
                  </a:lnTo>
                  <a:lnTo>
                    <a:pt x="889" y="257"/>
                  </a:lnTo>
                  <a:lnTo>
                    <a:pt x="889" y="255"/>
                  </a:lnTo>
                  <a:lnTo>
                    <a:pt x="889" y="255"/>
                  </a:lnTo>
                  <a:lnTo>
                    <a:pt x="889" y="255"/>
                  </a:lnTo>
                  <a:lnTo>
                    <a:pt x="889" y="255"/>
                  </a:lnTo>
                  <a:lnTo>
                    <a:pt x="891" y="255"/>
                  </a:lnTo>
                  <a:lnTo>
                    <a:pt x="891" y="253"/>
                  </a:lnTo>
                  <a:lnTo>
                    <a:pt x="891" y="253"/>
                  </a:lnTo>
                  <a:lnTo>
                    <a:pt x="893" y="253"/>
                  </a:lnTo>
                  <a:lnTo>
                    <a:pt x="893" y="255"/>
                  </a:lnTo>
                  <a:lnTo>
                    <a:pt x="891" y="255"/>
                  </a:lnTo>
                  <a:lnTo>
                    <a:pt x="891" y="257"/>
                  </a:lnTo>
                  <a:lnTo>
                    <a:pt x="893" y="257"/>
                  </a:lnTo>
                  <a:lnTo>
                    <a:pt x="893" y="257"/>
                  </a:lnTo>
                  <a:lnTo>
                    <a:pt x="895" y="257"/>
                  </a:lnTo>
                  <a:lnTo>
                    <a:pt x="895" y="257"/>
                  </a:lnTo>
                  <a:lnTo>
                    <a:pt x="895" y="259"/>
                  </a:lnTo>
                  <a:lnTo>
                    <a:pt x="895" y="259"/>
                  </a:lnTo>
                  <a:lnTo>
                    <a:pt x="895" y="261"/>
                  </a:lnTo>
                  <a:lnTo>
                    <a:pt x="895" y="261"/>
                  </a:lnTo>
                  <a:lnTo>
                    <a:pt x="895" y="259"/>
                  </a:lnTo>
                  <a:lnTo>
                    <a:pt x="897" y="259"/>
                  </a:lnTo>
                  <a:lnTo>
                    <a:pt x="899" y="257"/>
                  </a:lnTo>
                  <a:lnTo>
                    <a:pt x="899" y="257"/>
                  </a:lnTo>
                  <a:lnTo>
                    <a:pt x="899" y="257"/>
                  </a:lnTo>
                  <a:lnTo>
                    <a:pt x="901" y="257"/>
                  </a:lnTo>
                  <a:lnTo>
                    <a:pt x="901" y="257"/>
                  </a:lnTo>
                  <a:lnTo>
                    <a:pt x="905" y="257"/>
                  </a:lnTo>
                  <a:lnTo>
                    <a:pt x="905" y="257"/>
                  </a:lnTo>
                  <a:lnTo>
                    <a:pt x="905" y="257"/>
                  </a:lnTo>
                  <a:lnTo>
                    <a:pt x="903" y="261"/>
                  </a:lnTo>
                  <a:lnTo>
                    <a:pt x="901" y="261"/>
                  </a:lnTo>
                  <a:lnTo>
                    <a:pt x="903" y="261"/>
                  </a:lnTo>
                  <a:lnTo>
                    <a:pt x="903" y="261"/>
                  </a:lnTo>
                  <a:lnTo>
                    <a:pt x="903" y="263"/>
                  </a:lnTo>
                  <a:lnTo>
                    <a:pt x="905" y="265"/>
                  </a:lnTo>
                  <a:lnTo>
                    <a:pt x="907" y="267"/>
                  </a:lnTo>
                  <a:lnTo>
                    <a:pt x="907" y="267"/>
                  </a:lnTo>
                  <a:lnTo>
                    <a:pt x="907" y="267"/>
                  </a:lnTo>
                  <a:lnTo>
                    <a:pt x="907" y="269"/>
                  </a:lnTo>
                  <a:lnTo>
                    <a:pt x="907" y="269"/>
                  </a:lnTo>
                  <a:lnTo>
                    <a:pt x="907" y="269"/>
                  </a:lnTo>
                  <a:lnTo>
                    <a:pt x="911" y="269"/>
                  </a:lnTo>
                  <a:lnTo>
                    <a:pt x="911" y="269"/>
                  </a:lnTo>
                  <a:lnTo>
                    <a:pt x="913" y="269"/>
                  </a:lnTo>
                  <a:lnTo>
                    <a:pt x="911" y="269"/>
                  </a:lnTo>
                  <a:lnTo>
                    <a:pt x="911" y="269"/>
                  </a:lnTo>
                  <a:lnTo>
                    <a:pt x="909" y="271"/>
                  </a:lnTo>
                  <a:lnTo>
                    <a:pt x="909" y="271"/>
                  </a:lnTo>
                  <a:lnTo>
                    <a:pt x="909" y="271"/>
                  </a:lnTo>
                  <a:lnTo>
                    <a:pt x="915" y="271"/>
                  </a:lnTo>
                  <a:lnTo>
                    <a:pt x="915" y="271"/>
                  </a:lnTo>
                  <a:lnTo>
                    <a:pt x="917" y="273"/>
                  </a:lnTo>
                  <a:lnTo>
                    <a:pt x="917" y="273"/>
                  </a:lnTo>
                  <a:lnTo>
                    <a:pt x="917" y="273"/>
                  </a:lnTo>
                  <a:lnTo>
                    <a:pt x="917" y="273"/>
                  </a:lnTo>
                  <a:lnTo>
                    <a:pt x="919" y="273"/>
                  </a:lnTo>
                  <a:lnTo>
                    <a:pt x="919" y="273"/>
                  </a:lnTo>
                  <a:lnTo>
                    <a:pt x="917" y="275"/>
                  </a:lnTo>
                  <a:lnTo>
                    <a:pt x="915" y="275"/>
                  </a:lnTo>
                  <a:lnTo>
                    <a:pt x="913" y="275"/>
                  </a:lnTo>
                  <a:lnTo>
                    <a:pt x="911" y="275"/>
                  </a:lnTo>
                  <a:lnTo>
                    <a:pt x="909" y="275"/>
                  </a:lnTo>
                  <a:lnTo>
                    <a:pt x="909" y="277"/>
                  </a:lnTo>
                  <a:lnTo>
                    <a:pt x="911" y="277"/>
                  </a:lnTo>
                  <a:lnTo>
                    <a:pt x="911" y="279"/>
                  </a:lnTo>
                  <a:lnTo>
                    <a:pt x="913" y="281"/>
                  </a:lnTo>
                  <a:lnTo>
                    <a:pt x="913" y="281"/>
                  </a:lnTo>
                  <a:lnTo>
                    <a:pt x="915" y="283"/>
                  </a:lnTo>
                  <a:lnTo>
                    <a:pt x="919" y="281"/>
                  </a:lnTo>
                  <a:lnTo>
                    <a:pt x="919" y="281"/>
                  </a:lnTo>
                  <a:lnTo>
                    <a:pt x="917" y="283"/>
                  </a:lnTo>
                  <a:lnTo>
                    <a:pt x="915" y="283"/>
                  </a:lnTo>
                  <a:lnTo>
                    <a:pt x="917" y="283"/>
                  </a:lnTo>
                  <a:lnTo>
                    <a:pt x="919" y="285"/>
                  </a:lnTo>
                  <a:lnTo>
                    <a:pt x="921" y="285"/>
                  </a:lnTo>
                  <a:lnTo>
                    <a:pt x="923" y="287"/>
                  </a:lnTo>
                  <a:lnTo>
                    <a:pt x="925" y="287"/>
                  </a:lnTo>
                  <a:lnTo>
                    <a:pt x="927" y="287"/>
                  </a:lnTo>
                  <a:lnTo>
                    <a:pt x="927" y="287"/>
                  </a:lnTo>
                  <a:lnTo>
                    <a:pt x="929" y="287"/>
                  </a:lnTo>
                  <a:lnTo>
                    <a:pt x="931" y="287"/>
                  </a:lnTo>
                  <a:lnTo>
                    <a:pt x="933" y="287"/>
                  </a:lnTo>
                  <a:lnTo>
                    <a:pt x="933" y="289"/>
                  </a:lnTo>
                  <a:lnTo>
                    <a:pt x="935" y="291"/>
                  </a:lnTo>
                  <a:lnTo>
                    <a:pt x="935" y="293"/>
                  </a:lnTo>
                  <a:lnTo>
                    <a:pt x="939" y="293"/>
                  </a:lnTo>
                  <a:lnTo>
                    <a:pt x="939" y="295"/>
                  </a:lnTo>
                  <a:lnTo>
                    <a:pt x="939" y="295"/>
                  </a:lnTo>
                  <a:lnTo>
                    <a:pt x="941" y="295"/>
                  </a:lnTo>
                  <a:lnTo>
                    <a:pt x="953" y="297"/>
                  </a:lnTo>
                  <a:lnTo>
                    <a:pt x="953" y="297"/>
                  </a:lnTo>
                  <a:lnTo>
                    <a:pt x="953" y="297"/>
                  </a:lnTo>
                  <a:lnTo>
                    <a:pt x="955" y="297"/>
                  </a:lnTo>
                  <a:lnTo>
                    <a:pt x="959" y="299"/>
                  </a:lnTo>
                  <a:lnTo>
                    <a:pt x="961" y="299"/>
                  </a:lnTo>
                  <a:lnTo>
                    <a:pt x="963" y="301"/>
                  </a:lnTo>
                  <a:lnTo>
                    <a:pt x="963" y="301"/>
                  </a:lnTo>
                  <a:lnTo>
                    <a:pt x="965" y="301"/>
                  </a:lnTo>
                  <a:lnTo>
                    <a:pt x="967" y="301"/>
                  </a:lnTo>
                  <a:lnTo>
                    <a:pt x="967" y="301"/>
                  </a:lnTo>
                  <a:lnTo>
                    <a:pt x="967" y="299"/>
                  </a:lnTo>
                  <a:lnTo>
                    <a:pt x="967" y="297"/>
                  </a:lnTo>
                  <a:lnTo>
                    <a:pt x="969" y="297"/>
                  </a:lnTo>
                  <a:lnTo>
                    <a:pt x="969" y="297"/>
                  </a:lnTo>
                  <a:lnTo>
                    <a:pt x="971" y="297"/>
                  </a:lnTo>
                  <a:lnTo>
                    <a:pt x="971" y="295"/>
                  </a:lnTo>
                  <a:lnTo>
                    <a:pt x="971" y="295"/>
                  </a:lnTo>
                  <a:lnTo>
                    <a:pt x="969" y="295"/>
                  </a:lnTo>
                  <a:lnTo>
                    <a:pt x="969" y="293"/>
                  </a:lnTo>
                  <a:lnTo>
                    <a:pt x="967" y="293"/>
                  </a:lnTo>
                  <a:lnTo>
                    <a:pt x="967" y="291"/>
                  </a:lnTo>
                  <a:lnTo>
                    <a:pt x="967" y="291"/>
                  </a:lnTo>
                  <a:lnTo>
                    <a:pt x="967" y="289"/>
                  </a:lnTo>
                  <a:lnTo>
                    <a:pt x="965" y="289"/>
                  </a:lnTo>
                  <a:lnTo>
                    <a:pt x="963" y="287"/>
                  </a:lnTo>
                  <a:lnTo>
                    <a:pt x="963" y="287"/>
                  </a:lnTo>
                  <a:lnTo>
                    <a:pt x="961" y="285"/>
                  </a:lnTo>
                  <a:lnTo>
                    <a:pt x="961" y="285"/>
                  </a:lnTo>
                  <a:lnTo>
                    <a:pt x="961" y="285"/>
                  </a:lnTo>
                  <a:lnTo>
                    <a:pt x="959" y="283"/>
                  </a:lnTo>
                  <a:lnTo>
                    <a:pt x="957" y="283"/>
                  </a:lnTo>
                  <a:lnTo>
                    <a:pt x="957" y="283"/>
                  </a:lnTo>
                  <a:lnTo>
                    <a:pt x="959" y="281"/>
                  </a:lnTo>
                  <a:lnTo>
                    <a:pt x="959" y="281"/>
                  </a:lnTo>
                  <a:lnTo>
                    <a:pt x="957" y="281"/>
                  </a:lnTo>
                  <a:lnTo>
                    <a:pt x="955" y="281"/>
                  </a:lnTo>
                  <a:lnTo>
                    <a:pt x="953" y="279"/>
                  </a:lnTo>
                  <a:lnTo>
                    <a:pt x="953" y="279"/>
                  </a:lnTo>
                  <a:lnTo>
                    <a:pt x="953" y="277"/>
                  </a:lnTo>
                  <a:lnTo>
                    <a:pt x="951" y="275"/>
                  </a:lnTo>
                  <a:lnTo>
                    <a:pt x="951" y="275"/>
                  </a:lnTo>
                  <a:lnTo>
                    <a:pt x="951" y="273"/>
                  </a:lnTo>
                  <a:lnTo>
                    <a:pt x="949" y="271"/>
                  </a:lnTo>
                  <a:lnTo>
                    <a:pt x="951" y="271"/>
                  </a:lnTo>
                  <a:lnTo>
                    <a:pt x="953" y="271"/>
                  </a:lnTo>
                  <a:lnTo>
                    <a:pt x="955" y="271"/>
                  </a:lnTo>
                  <a:lnTo>
                    <a:pt x="957" y="273"/>
                  </a:lnTo>
                  <a:lnTo>
                    <a:pt x="961" y="275"/>
                  </a:lnTo>
                  <a:lnTo>
                    <a:pt x="961" y="275"/>
                  </a:lnTo>
                  <a:lnTo>
                    <a:pt x="961" y="275"/>
                  </a:lnTo>
                  <a:lnTo>
                    <a:pt x="961" y="275"/>
                  </a:lnTo>
                  <a:lnTo>
                    <a:pt x="963" y="273"/>
                  </a:lnTo>
                  <a:lnTo>
                    <a:pt x="963" y="271"/>
                  </a:lnTo>
                  <a:lnTo>
                    <a:pt x="963" y="271"/>
                  </a:lnTo>
                  <a:lnTo>
                    <a:pt x="963" y="273"/>
                  </a:lnTo>
                  <a:lnTo>
                    <a:pt x="965" y="275"/>
                  </a:lnTo>
                  <a:lnTo>
                    <a:pt x="967" y="277"/>
                  </a:lnTo>
                  <a:lnTo>
                    <a:pt x="967" y="277"/>
                  </a:lnTo>
                  <a:lnTo>
                    <a:pt x="969" y="277"/>
                  </a:lnTo>
                  <a:lnTo>
                    <a:pt x="969" y="277"/>
                  </a:lnTo>
                  <a:lnTo>
                    <a:pt x="969" y="279"/>
                  </a:lnTo>
                  <a:lnTo>
                    <a:pt x="969" y="279"/>
                  </a:lnTo>
                  <a:lnTo>
                    <a:pt x="971" y="279"/>
                  </a:lnTo>
                  <a:lnTo>
                    <a:pt x="971" y="281"/>
                  </a:lnTo>
                  <a:lnTo>
                    <a:pt x="971" y="281"/>
                  </a:lnTo>
                  <a:lnTo>
                    <a:pt x="971" y="281"/>
                  </a:lnTo>
                  <a:lnTo>
                    <a:pt x="971" y="281"/>
                  </a:lnTo>
                  <a:lnTo>
                    <a:pt x="971" y="281"/>
                  </a:lnTo>
                  <a:lnTo>
                    <a:pt x="971" y="281"/>
                  </a:lnTo>
                  <a:lnTo>
                    <a:pt x="973" y="279"/>
                  </a:lnTo>
                  <a:lnTo>
                    <a:pt x="973" y="279"/>
                  </a:lnTo>
                  <a:lnTo>
                    <a:pt x="973" y="279"/>
                  </a:lnTo>
                  <a:lnTo>
                    <a:pt x="973" y="281"/>
                  </a:lnTo>
                  <a:lnTo>
                    <a:pt x="973" y="283"/>
                  </a:lnTo>
                  <a:lnTo>
                    <a:pt x="975" y="283"/>
                  </a:lnTo>
                  <a:lnTo>
                    <a:pt x="975" y="283"/>
                  </a:lnTo>
                  <a:lnTo>
                    <a:pt x="975" y="283"/>
                  </a:lnTo>
                  <a:lnTo>
                    <a:pt x="977" y="281"/>
                  </a:lnTo>
                  <a:lnTo>
                    <a:pt x="977" y="281"/>
                  </a:lnTo>
                  <a:lnTo>
                    <a:pt x="977" y="281"/>
                  </a:lnTo>
                  <a:lnTo>
                    <a:pt x="979" y="283"/>
                  </a:lnTo>
                  <a:lnTo>
                    <a:pt x="979" y="283"/>
                  </a:lnTo>
                  <a:lnTo>
                    <a:pt x="979" y="283"/>
                  </a:lnTo>
                  <a:lnTo>
                    <a:pt x="979" y="285"/>
                  </a:lnTo>
                  <a:lnTo>
                    <a:pt x="979" y="285"/>
                  </a:lnTo>
                  <a:lnTo>
                    <a:pt x="981" y="283"/>
                  </a:lnTo>
                  <a:lnTo>
                    <a:pt x="981" y="283"/>
                  </a:lnTo>
                  <a:lnTo>
                    <a:pt x="983" y="285"/>
                  </a:lnTo>
                  <a:lnTo>
                    <a:pt x="983" y="287"/>
                  </a:lnTo>
                  <a:lnTo>
                    <a:pt x="985" y="287"/>
                  </a:lnTo>
                  <a:lnTo>
                    <a:pt x="985" y="289"/>
                  </a:lnTo>
                  <a:lnTo>
                    <a:pt x="985" y="289"/>
                  </a:lnTo>
                  <a:lnTo>
                    <a:pt x="987" y="289"/>
                  </a:lnTo>
                  <a:lnTo>
                    <a:pt x="987" y="287"/>
                  </a:lnTo>
                  <a:lnTo>
                    <a:pt x="987" y="283"/>
                  </a:lnTo>
                  <a:lnTo>
                    <a:pt x="989" y="283"/>
                  </a:lnTo>
                  <a:lnTo>
                    <a:pt x="991" y="285"/>
                  </a:lnTo>
                  <a:lnTo>
                    <a:pt x="991" y="285"/>
                  </a:lnTo>
                  <a:lnTo>
                    <a:pt x="993" y="285"/>
                  </a:lnTo>
                  <a:lnTo>
                    <a:pt x="993" y="285"/>
                  </a:lnTo>
                  <a:lnTo>
                    <a:pt x="993" y="283"/>
                  </a:lnTo>
                  <a:lnTo>
                    <a:pt x="993" y="283"/>
                  </a:lnTo>
                  <a:lnTo>
                    <a:pt x="993" y="283"/>
                  </a:lnTo>
                  <a:lnTo>
                    <a:pt x="993" y="281"/>
                  </a:lnTo>
                  <a:lnTo>
                    <a:pt x="993" y="281"/>
                  </a:lnTo>
                  <a:lnTo>
                    <a:pt x="993" y="279"/>
                  </a:lnTo>
                  <a:lnTo>
                    <a:pt x="993" y="279"/>
                  </a:lnTo>
                  <a:lnTo>
                    <a:pt x="993" y="279"/>
                  </a:lnTo>
                  <a:lnTo>
                    <a:pt x="993" y="279"/>
                  </a:lnTo>
                  <a:lnTo>
                    <a:pt x="993" y="277"/>
                  </a:lnTo>
                  <a:lnTo>
                    <a:pt x="995" y="275"/>
                  </a:lnTo>
                  <a:lnTo>
                    <a:pt x="995" y="273"/>
                  </a:lnTo>
                  <a:lnTo>
                    <a:pt x="995" y="271"/>
                  </a:lnTo>
                  <a:lnTo>
                    <a:pt x="995" y="271"/>
                  </a:lnTo>
                  <a:lnTo>
                    <a:pt x="995" y="271"/>
                  </a:lnTo>
                  <a:lnTo>
                    <a:pt x="997" y="273"/>
                  </a:lnTo>
                  <a:lnTo>
                    <a:pt x="997" y="273"/>
                  </a:lnTo>
                  <a:lnTo>
                    <a:pt x="997" y="273"/>
                  </a:lnTo>
                  <a:lnTo>
                    <a:pt x="997" y="279"/>
                  </a:lnTo>
                  <a:lnTo>
                    <a:pt x="997" y="279"/>
                  </a:lnTo>
                  <a:lnTo>
                    <a:pt x="997" y="279"/>
                  </a:lnTo>
                  <a:lnTo>
                    <a:pt x="999" y="279"/>
                  </a:lnTo>
                  <a:lnTo>
                    <a:pt x="999" y="277"/>
                  </a:lnTo>
                  <a:lnTo>
                    <a:pt x="1001" y="275"/>
                  </a:lnTo>
                  <a:lnTo>
                    <a:pt x="1001" y="273"/>
                  </a:lnTo>
                  <a:lnTo>
                    <a:pt x="1003" y="271"/>
                  </a:lnTo>
                  <a:lnTo>
                    <a:pt x="1003" y="271"/>
                  </a:lnTo>
                  <a:lnTo>
                    <a:pt x="1005" y="271"/>
                  </a:lnTo>
                  <a:lnTo>
                    <a:pt x="1005" y="271"/>
                  </a:lnTo>
                  <a:lnTo>
                    <a:pt x="1005" y="269"/>
                  </a:lnTo>
                  <a:lnTo>
                    <a:pt x="1003" y="269"/>
                  </a:lnTo>
                  <a:lnTo>
                    <a:pt x="1001" y="269"/>
                  </a:lnTo>
                  <a:lnTo>
                    <a:pt x="1001" y="269"/>
                  </a:lnTo>
                  <a:lnTo>
                    <a:pt x="1003" y="267"/>
                  </a:lnTo>
                  <a:lnTo>
                    <a:pt x="1005" y="267"/>
                  </a:lnTo>
                  <a:lnTo>
                    <a:pt x="1005" y="267"/>
                  </a:lnTo>
                  <a:lnTo>
                    <a:pt x="1003" y="267"/>
                  </a:lnTo>
                  <a:lnTo>
                    <a:pt x="1001" y="267"/>
                  </a:lnTo>
                  <a:lnTo>
                    <a:pt x="999" y="267"/>
                  </a:lnTo>
                  <a:lnTo>
                    <a:pt x="999" y="267"/>
                  </a:lnTo>
                  <a:lnTo>
                    <a:pt x="999" y="267"/>
                  </a:lnTo>
                  <a:lnTo>
                    <a:pt x="999" y="265"/>
                  </a:lnTo>
                  <a:lnTo>
                    <a:pt x="999" y="265"/>
                  </a:lnTo>
                  <a:lnTo>
                    <a:pt x="999" y="265"/>
                  </a:lnTo>
                  <a:lnTo>
                    <a:pt x="999" y="263"/>
                  </a:lnTo>
                  <a:lnTo>
                    <a:pt x="997" y="263"/>
                  </a:lnTo>
                  <a:lnTo>
                    <a:pt x="995" y="263"/>
                  </a:lnTo>
                  <a:lnTo>
                    <a:pt x="995" y="261"/>
                  </a:lnTo>
                  <a:lnTo>
                    <a:pt x="997" y="261"/>
                  </a:lnTo>
                  <a:lnTo>
                    <a:pt x="999" y="261"/>
                  </a:lnTo>
                  <a:lnTo>
                    <a:pt x="1001" y="261"/>
                  </a:lnTo>
                  <a:lnTo>
                    <a:pt x="1003" y="259"/>
                  </a:lnTo>
                  <a:lnTo>
                    <a:pt x="1003" y="259"/>
                  </a:lnTo>
                  <a:lnTo>
                    <a:pt x="1003" y="259"/>
                  </a:lnTo>
                  <a:lnTo>
                    <a:pt x="999" y="259"/>
                  </a:lnTo>
                  <a:lnTo>
                    <a:pt x="999" y="259"/>
                  </a:lnTo>
                  <a:lnTo>
                    <a:pt x="999" y="259"/>
                  </a:lnTo>
                  <a:lnTo>
                    <a:pt x="1001" y="257"/>
                  </a:lnTo>
                  <a:lnTo>
                    <a:pt x="1003" y="257"/>
                  </a:lnTo>
                  <a:lnTo>
                    <a:pt x="1001" y="255"/>
                  </a:lnTo>
                  <a:lnTo>
                    <a:pt x="1001" y="255"/>
                  </a:lnTo>
                  <a:lnTo>
                    <a:pt x="999" y="255"/>
                  </a:lnTo>
                  <a:lnTo>
                    <a:pt x="999" y="255"/>
                  </a:lnTo>
                  <a:lnTo>
                    <a:pt x="999" y="253"/>
                  </a:lnTo>
                  <a:lnTo>
                    <a:pt x="997" y="253"/>
                  </a:lnTo>
                  <a:lnTo>
                    <a:pt x="995" y="253"/>
                  </a:lnTo>
                  <a:lnTo>
                    <a:pt x="995" y="255"/>
                  </a:lnTo>
                  <a:lnTo>
                    <a:pt x="993" y="255"/>
                  </a:lnTo>
                  <a:lnTo>
                    <a:pt x="993" y="255"/>
                  </a:lnTo>
                  <a:lnTo>
                    <a:pt x="991" y="255"/>
                  </a:lnTo>
                  <a:lnTo>
                    <a:pt x="991" y="255"/>
                  </a:lnTo>
                  <a:lnTo>
                    <a:pt x="993" y="253"/>
                  </a:lnTo>
                  <a:lnTo>
                    <a:pt x="993" y="253"/>
                  </a:lnTo>
                  <a:lnTo>
                    <a:pt x="993" y="253"/>
                  </a:lnTo>
                  <a:lnTo>
                    <a:pt x="991" y="251"/>
                  </a:lnTo>
                  <a:lnTo>
                    <a:pt x="989" y="251"/>
                  </a:lnTo>
                  <a:lnTo>
                    <a:pt x="989" y="251"/>
                  </a:lnTo>
                  <a:lnTo>
                    <a:pt x="987" y="253"/>
                  </a:lnTo>
                  <a:lnTo>
                    <a:pt x="987" y="253"/>
                  </a:lnTo>
                  <a:lnTo>
                    <a:pt x="987" y="253"/>
                  </a:lnTo>
                  <a:lnTo>
                    <a:pt x="989" y="251"/>
                  </a:lnTo>
                  <a:lnTo>
                    <a:pt x="989" y="249"/>
                  </a:lnTo>
                  <a:lnTo>
                    <a:pt x="989" y="249"/>
                  </a:lnTo>
                  <a:lnTo>
                    <a:pt x="987" y="249"/>
                  </a:lnTo>
                  <a:lnTo>
                    <a:pt x="987" y="249"/>
                  </a:lnTo>
                  <a:lnTo>
                    <a:pt x="987" y="249"/>
                  </a:lnTo>
                  <a:lnTo>
                    <a:pt x="987" y="249"/>
                  </a:lnTo>
                  <a:lnTo>
                    <a:pt x="987" y="249"/>
                  </a:lnTo>
                  <a:lnTo>
                    <a:pt x="987" y="249"/>
                  </a:lnTo>
                  <a:lnTo>
                    <a:pt x="987" y="247"/>
                  </a:lnTo>
                  <a:lnTo>
                    <a:pt x="987" y="247"/>
                  </a:lnTo>
                  <a:lnTo>
                    <a:pt x="985" y="245"/>
                  </a:lnTo>
                  <a:lnTo>
                    <a:pt x="985" y="245"/>
                  </a:lnTo>
                  <a:lnTo>
                    <a:pt x="985" y="245"/>
                  </a:lnTo>
                  <a:lnTo>
                    <a:pt x="989" y="245"/>
                  </a:lnTo>
                  <a:lnTo>
                    <a:pt x="989" y="245"/>
                  </a:lnTo>
                  <a:lnTo>
                    <a:pt x="987" y="242"/>
                  </a:lnTo>
                  <a:lnTo>
                    <a:pt x="987" y="242"/>
                  </a:lnTo>
                  <a:lnTo>
                    <a:pt x="987" y="242"/>
                  </a:lnTo>
                  <a:lnTo>
                    <a:pt x="987" y="240"/>
                  </a:lnTo>
                  <a:lnTo>
                    <a:pt x="985" y="240"/>
                  </a:lnTo>
                  <a:lnTo>
                    <a:pt x="985" y="240"/>
                  </a:lnTo>
                  <a:lnTo>
                    <a:pt x="985" y="240"/>
                  </a:lnTo>
                  <a:lnTo>
                    <a:pt x="983" y="240"/>
                  </a:lnTo>
                  <a:lnTo>
                    <a:pt x="981" y="242"/>
                  </a:lnTo>
                  <a:lnTo>
                    <a:pt x="979" y="242"/>
                  </a:lnTo>
                  <a:lnTo>
                    <a:pt x="979" y="240"/>
                  </a:lnTo>
                  <a:lnTo>
                    <a:pt x="981" y="240"/>
                  </a:lnTo>
                  <a:lnTo>
                    <a:pt x="983" y="238"/>
                  </a:lnTo>
                  <a:lnTo>
                    <a:pt x="983" y="238"/>
                  </a:lnTo>
                  <a:lnTo>
                    <a:pt x="981" y="238"/>
                  </a:lnTo>
                  <a:lnTo>
                    <a:pt x="981" y="238"/>
                  </a:lnTo>
                  <a:lnTo>
                    <a:pt x="979" y="236"/>
                  </a:lnTo>
                  <a:lnTo>
                    <a:pt x="979" y="236"/>
                  </a:lnTo>
                  <a:lnTo>
                    <a:pt x="981" y="234"/>
                  </a:lnTo>
                  <a:lnTo>
                    <a:pt x="981" y="234"/>
                  </a:lnTo>
                  <a:lnTo>
                    <a:pt x="981" y="234"/>
                  </a:lnTo>
                  <a:lnTo>
                    <a:pt x="979" y="232"/>
                  </a:lnTo>
                  <a:lnTo>
                    <a:pt x="979" y="232"/>
                  </a:lnTo>
                  <a:lnTo>
                    <a:pt x="977" y="232"/>
                  </a:lnTo>
                  <a:lnTo>
                    <a:pt x="977" y="232"/>
                  </a:lnTo>
                  <a:lnTo>
                    <a:pt x="979" y="230"/>
                  </a:lnTo>
                  <a:lnTo>
                    <a:pt x="981" y="230"/>
                  </a:lnTo>
                  <a:lnTo>
                    <a:pt x="983" y="232"/>
                  </a:lnTo>
                  <a:lnTo>
                    <a:pt x="985" y="234"/>
                  </a:lnTo>
                  <a:lnTo>
                    <a:pt x="985" y="234"/>
                  </a:lnTo>
                  <a:lnTo>
                    <a:pt x="989" y="236"/>
                  </a:lnTo>
                  <a:lnTo>
                    <a:pt x="989" y="236"/>
                  </a:lnTo>
                  <a:lnTo>
                    <a:pt x="991" y="236"/>
                  </a:lnTo>
                  <a:lnTo>
                    <a:pt x="991" y="236"/>
                  </a:lnTo>
                  <a:lnTo>
                    <a:pt x="993" y="234"/>
                  </a:lnTo>
                  <a:lnTo>
                    <a:pt x="993" y="232"/>
                  </a:lnTo>
                  <a:lnTo>
                    <a:pt x="991" y="232"/>
                  </a:lnTo>
                  <a:lnTo>
                    <a:pt x="989" y="230"/>
                  </a:lnTo>
                  <a:lnTo>
                    <a:pt x="989" y="228"/>
                  </a:lnTo>
                  <a:lnTo>
                    <a:pt x="989" y="228"/>
                  </a:lnTo>
                  <a:lnTo>
                    <a:pt x="989" y="226"/>
                  </a:lnTo>
                  <a:lnTo>
                    <a:pt x="991" y="228"/>
                  </a:lnTo>
                  <a:lnTo>
                    <a:pt x="993" y="228"/>
                  </a:lnTo>
                  <a:lnTo>
                    <a:pt x="995" y="230"/>
                  </a:lnTo>
                  <a:lnTo>
                    <a:pt x="995" y="230"/>
                  </a:lnTo>
                  <a:lnTo>
                    <a:pt x="995" y="230"/>
                  </a:lnTo>
                  <a:lnTo>
                    <a:pt x="997" y="230"/>
                  </a:lnTo>
                  <a:lnTo>
                    <a:pt x="997" y="228"/>
                  </a:lnTo>
                  <a:lnTo>
                    <a:pt x="997" y="226"/>
                  </a:lnTo>
                  <a:lnTo>
                    <a:pt x="997" y="226"/>
                  </a:lnTo>
                  <a:lnTo>
                    <a:pt x="999" y="226"/>
                  </a:lnTo>
                  <a:lnTo>
                    <a:pt x="999" y="226"/>
                  </a:lnTo>
                  <a:lnTo>
                    <a:pt x="1001" y="226"/>
                  </a:lnTo>
                  <a:lnTo>
                    <a:pt x="1001" y="226"/>
                  </a:lnTo>
                  <a:lnTo>
                    <a:pt x="1001" y="224"/>
                  </a:lnTo>
                  <a:lnTo>
                    <a:pt x="1001" y="224"/>
                  </a:lnTo>
                  <a:lnTo>
                    <a:pt x="1003" y="226"/>
                  </a:lnTo>
                  <a:lnTo>
                    <a:pt x="1003" y="226"/>
                  </a:lnTo>
                  <a:lnTo>
                    <a:pt x="1003" y="226"/>
                  </a:lnTo>
                  <a:lnTo>
                    <a:pt x="1003" y="228"/>
                  </a:lnTo>
                  <a:lnTo>
                    <a:pt x="1005" y="230"/>
                  </a:lnTo>
                  <a:lnTo>
                    <a:pt x="1005" y="230"/>
                  </a:lnTo>
                  <a:lnTo>
                    <a:pt x="1007" y="230"/>
                  </a:lnTo>
                  <a:lnTo>
                    <a:pt x="1007" y="232"/>
                  </a:lnTo>
                  <a:lnTo>
                    <a:pt x="1007" y="232"/>
                  </a:lnTo>
                  <a:lnTo>
                    <a:pt x="1009" y="232"/>
                  </a:lnTo>
                  <a:lnTo>
                    <a:pt x="1011" y="232"/>
                  </a:lnTo>
                  <a:lnTo>
                    <a:pt x="1011" y="232"/>
                  </a:lnTo>
                  <a:lnTo>
                    <a:pt x="1013" y="232"/>
                  </a:lnTo>
                  <a:lnTo>
                    <a:pt x="1013" y="232"/>
                  </a:lnTo>
                  <a:lnTo>
                    <a:pt x="1009" y="234"/>
                  </a:lnTo>
                  <a:lnTo>
                    <a:pt x="1009" y="234"/>
                  </a:lnTo>
                  <a:lnTo>
                    <a:pt x="1009" y="234"/>
                  </a:lnTo>
                  <a:lnTo>
                    <a:pt x="1013" y="234"/>
                  </a:lnTo>
                  <a:lnTo>
                    <a:pt x="1015" y="234"/>
                  </a:lnTo>
                  <a:lnTo>
                    <a:pt x="1015" y="234"/>
                  </a:lnTo>
                  <a:lnTo>
                    <a:pt x="1019" y="234"/>
                  </a:lnTo>
                  <a:lnTo>
                    <a:pt x="1021" y="232"/>
                  </a:lnTo>
                  <a:lnTo>
                    <a:pt x="1025" y="230"/>
                  </a:lnTo>
                  <a:lnTo>
                    <a:pt x="1025" y="230"/>
                  </a:lnTo>
                  <a:lnTo>
                    <a:pt x="1029" y="230"/>
                  </a:lnTo>
                  <a:lnTo>
                    <a:pt x="1029" y="230"/>
                  </a:lnTo>
                  <a:lnTo>
                    <a:pt x="1027" y="230"/>
                  </a:lnTo>
                  <a:lnTo>
                    <a:pt x="1025" y="232"/>
                  </a:lnTo>
                  <a:lnTo>
                    <a:pt x="1023" y="234"/>
                  </a:lnTo>
                  <a:lnTo>
                    <a:pt x="1021" y="234"/>
                  </a:lnTo>
                  <a:lnTo>
                    <a:pt x="1019" y="234"/>
                  </a:lnTo>
                  <a:lnTo>
                    <a:pt x="1017" y="236"/>
                  </a:lnTo>
                  <a:lnTo>
                    <a:pt x="1015" y="236"/>
                  </a:lnTo>
                  <a:lnTo>
                    <a:pt x="1013" y="238"/>
                  </a:lnTo>
                  <a:lnTo>
                    <a:pt x="1013" y="238"/>
                  </a:lnTo>
                  <a:lnTo>
                    <a:pt x="1013" y="238"/>
                  </a:lnTo>
                  <a:lnTo>
                    <a:pt x="1013" y="240"/>
                  </a:lnTo>
                  <a:lnTo>
                    <a:pt x="1013" y="240"/>
                  </a:lnTo>
                  <a:lnTo>
                    <a:pt x="1013" y="240"/>
                  </a:lnTo>
                  <a:lnTo>
                    <a:pt x="1013" y="242"/>
                  </a:lnTo>
                  <a:lnTo>
                    <a:pt x="1013" y="242"/>
                  </a:lnTo>
                  <a:lnTo>
                    <a:pt x="1013" y="245"/>
                  </a:lnTo>
                  <a:lnTo>
                    <a:pt x="1015" y="247"/>
                  </a:lnTo>
                  <a:lnTo>
                    <a:pt x="1015" y="247"/>
                  </a:lnTo>
                  <a:lnTo>
                    <a:pt x="1015" y="249"/>
                  </a:lnTo>
                  <a:lnTo>
                    <a:pt x="1015" y="249"/>
                  </a:lnTo>
                  <a:lnTo>
                    <a:pt x="1019" y="247"/>
                  </a:lnTo>
                  <a:lnTo>
                    <a:pt x="1021" y="245"/>
                  </a:lnTo>
                  <a:lnTo>
                    <a:pt x="1021" y="245"/>
                  </a:lnTo>
                  <a:lnTo>
                    <a:pt x="1023" y="245"/>
                  </a:lnTo>
                  <a:lnTo>
                    <a:pt x="1021" y="245"/>
                  </a:lnTo>
                  <a:lnTo>
                    <a:pt x="1019" y="249"/>
                  </a:lnTo>
                  <a:lnTo>
                    <a:pt x="1019" y="249"/>
                  </a:lnTo>
                  <a:lnTo>
                    <a:pt x="1021" y="249"/>
                  </a:lnTo>
                  <a:lnTo>
                    <a:pt x="1021" y="249"/>
                  </a:lnTo>
                  <a:lnTo>
                    <a:pt x="1023" y="249"/>
                  </a:lnTo>
                  <a:lnTo>
                    <a:pt x="1023" y="249"/>
                  </a:lnTo>
                  <a:lnTo>
                    <a:pt x="1025" y="249"/>
                  </a:lnTo>
                  <a:lnTo>
                    <a:pt x="1025" y="251"/>
                  </a:lnTo>
                  <a:lnTo>
                    <a:pt x="1025" y="251"/>
                  </a:lnTo>
                  <a:lnTo>
                    <a:pt x="1025" y="253"/>
                  </a:lnTo>
                  <a:lnTo>
                    <a:pt x="1027" y="251"/>
                  </a:lnTo>
                  <a:lnTo>
                    <a:pt x="1029" y="249"/>
                  </a:lnTo>
                  <a:lnTo>
                    <a:pt x="1031" y="247"/>
                  </a:lnTo>
                  <a:lnTo>
                    <a:pt x="1035" y="242"/>
                  </a:lnTo>
                  <a:lnTo>
                    <a:pt x="1035" y="240"/>
                  </a:lnTo>
                  <a:lnTo>
                    <a:pt x="1033" y="240"/>
                  </a:lnTo>
                  <a:lnTo>
                    <a:pt x="1031" y="240"/>
                  </a:lnTo>
                  <a:lnTo>
                    <a:pt x="1031" y="240"/>
                  </a:lnTo>
                  <a:lnTo>
                    <a:pt x="1035" y="238"/>
                  </a:lnTo>
                  <a:lnTo>
                    <a:pt x="1035" y="238"/>
                  </a:lnTo>
                  <a:lnTo>
                    <a:pt x="1035" y="236"/>
                  </a:lnTo>
                  <a:lnTo>
                    <a:pt x="1035" y="236"/>
                  </a:lnTo>
                  <a:lnTo>
                    <a:pt x="1037" y="240"/>
                  </a:lnTo>
                  <a:lnTo>
                    <a:pt x="1037" y="240"/>
                  </a:lnTo>
                  <a:lnTo>
                    <a:pt x="1039" y="240"/>
                  </a:lnTo>
                  <a:lnTo>
                    <a:pt x="1041" y="240"/>
                  </a:lnTo>
                  <a:lnTo>
                    <a:pt x="1043" y="240"/>
                  </a:lnTo>
                  <a:lnTo>
                    <a:pt x="1043" y="240"/>
                  </a:lnTo>
                  <a:lnTo>
                    <a:pt x="1045" y="238"/>
                  </a:lnTo>
                  <a:lnTo>
                    <a:pt x="1047" y="238"/>
                  </a:lnTo>
                  <a:lnTo>
                    <a:pt x="1049" y="236"/>
                  </a:lnTo>
                  <a:lnTo>
                    <a:pt x="1049" y="236"/>
                  </a:lnTo>
                  <a:lnTo>
                    <a:pt x="1049" y="236"/>
                  </a:lnTo>
                  <a:lnTo>
                    <a:pt x="1049" y="236"/>
                  </a:lnTo>
                  <a:lnTo>
                    <a:pt x="1049" y="234"/>
                  </a:lnTo>
                  <a:lnTo>
                    <a:pt x="1047" y="234"/>
                  </a:lnTo>
                  <a:lnTo>
                    <a:pt x="1047" y="234"/>
                  </a:lnTo>
                  <a:lnTo>
                    <a:pt x="1049" y="234"/>
                  </a:lnTo>
                  <a:lnTo>
                    <a:pt x="1051" y="234"/>
                  </a:lnTo>
                  <a:lnTo>
                    <a:pt x="1053" y="234"/>
                  </a:lnTo>
                  <a:lnTo>
                    <a:pt x="1055" y="234"/>
                  </a:lnTo>
                  <a:lnTo>
                    <a:pt x="1055" y="234"/>
                  </a:lnTo>
                  <a:lnTo>
                    <a:pt x="1053" y="232"/>
                  </a:lnTo>
                  <a:lnTo>
                    <a:pt x="1051" y="230"/>
                  </a:lnTo>
                  <a:lnTo>
                    <a:pt x="1051" y="230"/>
                  </a:lnTo>
                  <a:lnTo>
                    <a:pt x="1053" y="230"/>
                  </a:lnTo>
                  <a:lnTo>
                    <a:pt x="1053" y="230"/>
                  </a:lnTo>
                  <a:lnTo>
                    <a:pt x="1051" y="228"/>
                  </a:lnTo>
                  <a:lnTo>
                    <a:pt x="1053" y="228"/>
                  </a:lnTo>
                  <a:lnTo>
                    <a:pt x="1055" y="228"/>
                  </a:lnTo>
                  <a:lnTo>
                    <a:pt x="1055" y="228"/>
                  </a:lnTo>
                  <a:lnTo>
                    <a:pt x="1055" y="230"/>
                  </a:lnTo>
                  <a:lnTo>
                    <a:pt x="1059" y="230"/>
                  </a:lnTo>
                  <a:lnTo>
                    <a:pt x="1059" y="230"/>
                  </a:lnTo>
                  <a:lnTo>
                    <a:pt x="1063" y="228"/>
                  </a:lnTo>
                  <a:lnTo>
                    <a:pt x="1063" y="228"/>
                  </a:lnTo>
                  <a:lnTo>
                    <a:pt x="1063" y="226"/>
                  </a:lnTo>
                  <a:lnTo>
                    <a:pt x="1059" y="224"/>
                  </a:lnTo>
                  <a:lnTo>
                    <a:pt x="1059" y="224"/>
                  </a:lnTo>
                  <a:lnTo>
                    <a:pt x="1061" y="224"/>
                  </a:lnTo>
                  <a:lnTo>
                    <a:pt x="1063" y="224"/>
                  </a:lnTo>
                  <a:lnTo>
                    <a:pt x="1063" y="224"/>
                  </a:lnTo>
                  <a:lnTo>
                    <a:pt x="1065" y="226"/>
                  </a:lnTo>
                  <a:lnTo>
                    <a:pt x="1067" y="226"/>
                  </a:lnTo>
                  <a:lnTo>
                    <a:pt x="1069" y="224"/>
                  </a:lnTo>
                  <a:lnTo>
                    <a:pt x="1069" y="224"/>
                  </a:lnTo>
                  <a:lnTo>
                    <a:pt x="1069" y="224"/>
                  </a:lnTo>
                  <a:lnTo>
                    <a:pt x="1067" y="222"/>
                  </a:lnTo>
                  <a:close/>
                  <a:moveTo>
                    <a:pt x="1013" y="541"/>
                  </a:moveTo>
                  <a:lnTo>
                    <a:pt x="1015" y="541"/>
                  </a:lnTo>
                  <a:lnTo>
                    <a:pt x="1013" y="541"/>
                  </a:lnTo>
                  <a:lnTo>
                    <a:pt x="1013" y="541"/>
                  </a:lnTo>
                  <a:lnTo>
                    <a:pt x="1013" y="543"/>
                  </a:lnTo>
                  <a:lnTo>
                    <a:pt x="1013" y="543"/>
                  </a:lnTo>
                  <a:lnTo>
                    <a:pt x="1011" y="543"/>
                  </a:lnTo>
                  <a:lnTo>
                    <a:pt x="1011" y="545"/>
                  </a:lnTo>
                  <a:lnTo>
                    <a:pt x="1011" y="545"/>
                  </a:lnTo>
                  <a:lnTo>
                    <a:pt x="1011" y="545"/>
                  </a:lnTo>
                  <a:lnTo>
                    <a:pt x="1011" y="545"/>
                  </a:lnTo>
                  <a:lnTo>
                    <a:pt x="1013" y="541"/>
                  </a:lnTo>
                  <a:close/>
                  <a:moveTo>
                    <a:pt x="883" y="176"/>
                  </a:moveTo>
                  <a:lnTo>
                    <a:pt x="883" y="176"/>
                  </a:lnTo>
                  <a:lnTo>
                    <a:pt x="881" y="176"/>
                  </a:lnTo>
                  <a:lnTo>
                    <a:pt x="881" y="176"/>
                  </a:lnTo>
                  <a:lnTo>
                    <a:pt x="881" y="178"/>
                  </a:lnTo>
                  <a:lnTo>
                    <a:pt x="881" y="178"/>
                  </a:lnTo>
                  <a:lnTo>
                    <a:pt x="879" y="178"/>
                  </a:lnTo>
                  <a:lnTo>
                    <a:pt x="877" y="178"/>
                  </a:lnTo>
                  <a:lnTo>
                    <a:pt x="877" y="178"/>
                  </a:lnTo>
                  <a:lnTo>
                    <a:pt x="875" y="178"/>
                  </a:lnTo>
                  <a:lnTo>
                    <a:pt x="875" y="178"/>
                  </a:lnTo>
                  <a:lnTo>
                    <a:pt x="879" y="178"/>
                  </a:lnTo>
                  <a:lnTo>
                    <a:pt x="879" y="178"/>
                  </a:lnTo>
                  <a:lnTo>
                    <a:pt x="879" y="180"/>
                  </a:lnTo>
                  <a:lnTo>
                    <a:pt x="881" y="180"/>
                  </a:lnTo>
                  <a:lnTo>
                    <a:pt x="881" y="180"/>
                  </a:lnTo>
                  <a:lnTo>
                    <a:pt x="881" y="180"/>
                  </a:lnTo>
                  <a:lnTo>
                    <a:pt x="881" y="180"/>
                  </a:lnTo>
                  <a:lnTo>
                    <a:pt x="881" y="180"/>
                  </a:lnTo>
                  <a:lnTo>
                    <a:pt x="883" y="180"/>
                  </a:lnTo>
                  <a:lnTo>
                    <a:pt x="883" y="180"/>
                  </a:lnTo>
                  <a:lnTo>
                    <a:pt x="883" y="180"/>
                  </a:lnTo>
                  <a:lnTo>
                    <a:pt x="883" y="180"/>
                  </a:lnTo>
                  <a:lnTo>
                    <a:pt x="883" y="178"/>
                  </a:lnTo>
                  <a:lnTo>
                    <a:pt x="885" y="180"/>
                  </a:lnTo>
                  <a:lnTo>
                    <a:pt x="889" y="178"/>
                  </a:lnTo>
                  <a:lnTo>
                    <a:pt x="891" y="178"/>
                  </a:lnTo>
                  <a:lnTo>
                    <a:pt x="893" y="178"/>
                  </a:lnTo>
                  <a:lnTo>
                    <a:pt x="893" y="178"/>
                  </a:lnTo>
                  <a:lnTo>
                    <a:pt x="893" y="176"/>
                  </a:lnTo>
                  <a:lnTo>
                    <a:pt x="891" y="176"/>
                  </a:lnTo>
                  <a:lnTo>
                    <a:pt x="889" y="176"/>
                  </a:lnTo>
                  <a:lnTo>
                    <a:pt x="887" y="178"/>
                  </a:lnTo>
                  <a:lnTo>
                    <a:pt x="885" y="178"/>
                  </a:lnTo>
                  <a:lnTo>
                    <a:pt x="885" y="178"/>
                  </a:lnTo>
                  <a:lnTo>
                    <a:pt x="885" y="178"/>
                  </a:lnTo>
                  <a:lnTo>
                    <a:pt x="885" y="176"/>
                  </a:lnTo>
                  <a:lnTo>
                    <a:pt x="883" y="176"/>
                  </a:lnTo>
                  <a:close/>
                  <a:moveTo>
                    <a:pt x="911" y="186"/>
                  </a:moveTo>
                  <a:lnTo>
                    <a:pt x="913" y="186"/>
                  </a:lnTo>
                  <a:lnTo>
                    <a:pt x="915" y="186"/>
                  </a:lnTo>
                  <a:lnTo>
                    <a:pt x="915" y="184"/>
                  </a:lnTo>
                  <a:lnTo>
                    <a:pt x="917" y="184"/>
                  </a:lnTo>
                  <a:lnTo>
                    <a:pt x="919" y="184"/>
                  </a:lnTo>
                  <a:lnTo>
                    <a:pt x="919" y="184"/>
                  </a:lnTo>
                  <a:lnTo>
                    <a:pt x="919" y="182"/>
                  </a:lnTo>
                  <a:lnTo>
                    <a:pt x="919" y="182"/>
                  </a:lnTo>
                  <a:lnTo>
                    <a:pt x="919" y="182"/>
                  </a:lnTo>
                  <a:lnTo>
                    <a:pt x="915" y="182"/>
                  </a:lnTo>
                  <a:lnTo>
                    <a:pt x="915" y="182"/>
                  </a:lnTo>
                  <a:lnTo>
                    <a:pt x="913" y="182"/>
                  </a:lnTo>
                  <a:lnTo>
                    <a:pt x="913" y="182"/>
                  </a:lnTo>
                  <a:lnTo>
                    <a:pt x="911" y="182"/>
                  </a:lnTo>
                  <a:lnTo>
                    <a:pt x="911" y="182"/>
                  </a:lnTo>
                  <a:lnTo>
                    <a:pt x="911" y="184"/>
                  </a:lnTo>
                  <a:lnTo>
                    <a:pt x="909" y="184"/>
                  </a:lnTo>
                  <a:lnTo>
                    <a:pt x="909" y="186"/>
                  </a:lnTo>
                  <a:lnTo>
                    <a:pt x="909" y="186"/>
                  </a:lnTo>
                  <a:lnTo>
                    <a:pt x="911" y="186"/>
                  </a:lnTo>
                  <a:lnTo>
                    <a:pt x="911" y="186"/>
                  </a:lnTo>
                  <a:close/>
                  <a:moveTo>
                    <a:pt x="905" y="200"/>
                  </a:moveTo>
                  <a:lnTo>
                    <a:pt x="905" y="200"/>
                  </a:lnTo>
                  <a:lnTo>
                    <a:pt x="901" y="202"/>
                  </a:lnTo>
                  <a:lnTo>
                    <a:pt x="897" y="204"/>
                  </a:lnTo>
                  <a:lnTo>
                    <a:pt x="895" y="206"/>
                  </a:lnTo>
                  <a:lnTo>
                    <a:pt x="893" y="208"/>
                  </a:lnTo>
                  <a:lnTo>
                    <a:pt x="893" y="208"/>
                  </a:lnTo>
                  <a:lnTo>
                    <a:pt x="891" y="212"/>
                  </a:lnTo>
                  <a:lnTo>
                    <a:pt x="891" y="212"/>
                  </a:lnTo>
                  <a:lnTo>
                    <a:pt x="891" y="214"/>
                  </a:lnTo>
                  <a:lnTo>
                    <a:pt x="891" y="214"/>
                  </a:lnTo>
                  <a:lnTo>
                    <a:pt x="891" y="216"/>
                  </a:lnTo>
                  <a:lnTo>
                    <a:pt x="893" y="216"/>
                  </a:lnTo>
                  <a:lnTo>
                    <a:pt x="895" y="216"/>
                  </a:lnTo>
                  <a:lnTo>
                    <a:pt x="899" y="214"/>
                  </a:lnTo>
                  <a:lnTo>
                    <a:pt x="903" y="214"/>
                  </a:lnTo>
                  <a:lnTo>
                    <a:pt x="905" y="214"/>
                  </a:lnTo>
                  <a:lnTo>
                    <a:pt x="911" y="214"/>
                  </a:lnTo>
                  <a:lnTo>
                    <a:pt x="913" y="212"/>
                  </a:lnTo>
                  <a:lnTo>
                    <a:pt x="915" y="212"/>
                  </a:lnTo>
                  <a:lnTo>
                    <a:pt x="915" y="210"/>
                  </a:lnTo>
                  <a:lnTo>
                    <a:pt x="917" y="210"/>
                  </a:lnTo>
                  <a:lnTo>
                    <a:pt x="919" y="208"/>
                  </a:lnTo>
                  <a:lnTo>
                    <a:pt x="921" y="204"/>
                  </a:lnTo>
                  <a:lnTo>
                    <a:pt x="921" y="204"/>
                  </a:lnTo>
                  <a:lnTo>
                    <a:pt x="923" y="202"/>
                  </a:lnTo>
                  <a:lnTo>
                    <a:pt x="923" y="202"/>
                  </a:lnTo>
                  <a:lnTo>
                    <a:pt x="923" y="202"/>
                  </a:lnTo>
                  <a:lnTo>
                    <a:pt x="923" y="200"/>
                  </a:lnTo>
                  <a:lnTo>
                    <a:pt x="923" y="200"/>
                  </a:lnTo>
                  <a:lnTo>
                    <a:pt x="923" y="200"/>
                  </a:lnTo>
                  <a:lnTo>
                    <a:pt x="919" y="198"/>
                  </a:lnTo>
                  <a:lnTo>
                    <a:pt x="917" y="198"/>
                  </a:lnTo>
                  <a:lnTo>
                    <a:pt x="915" y="198"/>
                  </a:lnTo>
                  <a:lnTo>
                    <a:pt x="913" y="198"/>
                  </a:lnTo>
                  <a:lnTo>
                    <a:pt x="913" y="198"/>
                  </a:lnTo>
                  <a:lnTo>
                    <a:pt x="911" y="198"/>
                  </a:lnTo>
                  <a:lnTo>
                    <a:pt x="907" y="200"/>
                  </a:lnTo>
                  <a:lnTo>
                    <a:pt x="905" y="200"/>
                  </a:lnTo>
                  <a:close/>
                  <a:moveTo>
                    <a:pt x="893" y="184"/>
                  </a:moveTo>
                  <a:lnTo>
                    <a:pt x="893" y="184"/>
                  </a:lnTo>
                  <a:lnTo>
                    <a:pt x="891" y="186"/>
                  </a:lnTo>
                  <a:lnTo>
                    <a:pt x="891" y="186"/>
                  </a:lnTo>
                  <a:lnTo>
                    <a:pt x="887" y="188"/>
                  </a:lnTo>
                  <a:lnTo>
                    <a:pt x="885" y="188"/>
                  </a:lnTo>
                  <a:lnTo>
                    <a:pt x="885" y="188"/>
                  </a:lnTo>
                  <a:lnTo>
                    <a:pt x="883" y="190"/>
                  </a:lnTo>
                  <a:lnTo>
                    <a:pt x="883" y="190"/>
                  </a:lnTo>
                  <a:lnTo>
                    <a:pt x="883" y="190"/>
                  </a:lnTo>
                  <a:lnTo>
                    <a:pt x="883" y="190"/>
                  </a:lnTo>
                  <a:lnTo>
                    <a:pt x="883" y="190"/>
                  </a:lnTo>
                  <a:lnTo>
                    <a:pt x="883" y="190"/>
                  </a:lnTo>
                  <a:lnTo>
                    <a:pt x="883" y="190"/>
                  </a:lnTo>
                  <a:lnTo>
                    <a:pt x="887" y="190"/>
                  </a:lnTo>
                  <a:lnTo>
                    <a:pt x="889" y="190"/>
                  </a:lnTo>
                  <a:lnTo>
                    <a:pt x="889" y="190"/>
                  </a:lnTo>
                  <a:lnTo>
                    <a:pt x="891" y="188"/>
                  </a:lnTo>
                  <a:lnTo>
                    <a:pt x="893" y="188"/>
                  </a:lnTo>
                  <a:lnTo>
                    <a:pt x="895" y="186"/>
                  </a:lnTo>
                  <a:lnTo>
                    <a:pt x="895" y="186"/>
                  </a:lnTo>
                  <a:lnTo>
                    <a:pt x="895" y="186"/>
                  </a:lnTo>
                  <a:lnTo>
                    <a:pt x="897" y="186"/>
                  </a:lnTo>
                  <a:lnTo>
                    <a:pt x="899" y="184"/>
                  </a:lnTo>
                  <a:lnTo>
                    <a:pt x="901" y="184"/>
                  </a:lnTo>
                  <a:lnTo>
                    <a:pt x="901" y="184"/>
                  </a:lnTo>
                  <a:lnTo>
                    <a:pt x="901" y="182"/>
                  </a:lnTo>
                  <a:lnTo>
                    <a:pt x="901" y="182"/>
                  </a:lnTo>
                  <a:lnTo>
                    <a:pt x="901" y="182"/>
                  </a:lnTo>
                  <a:lnTo>
                    <a:pt x="899" y="182"/>
                  </a:lnTo>
                  <a:lnTo>
                    <a:pt x="897" y="182"/>
                  </a:lnTo>
                  <a:lnTo>
                    <a:pt x="897" y="184"/>
                  </a:lnTo>
                  <a:lnTo>
                    <a:pt x="895" y="184"/>
                  </a:lnTo>
                  <a:lnTo>
                    <a:pt x="895" y="184"/>
                  </a:lnTo>
                  <a:lnTo>
                    <a:pt x="895" y="184"/>
                  </a:lnTo>
                  <a:lnTo>
                    <a:pt x="895" y="184"/>
                  </a:lnTo>
                  <a:lnTo>
                    <a:pt x="893" y="184"/>
                  </a:lnTo>
                  <a:close/>
                  <a:moveTo>
                    <a:pt x="905" y="577"/>
                  </a:moveTo>
                  <a:lnTo>
                    <a:pt x="905" y="577"/>
                  </a:lnTo>
                  <a:lnTo>
                    <a:pt x="905" y="579"/>
                  </a:lnTo>
                  <a:lnTo>
                    <a:pt x="905" y="579"/>
                  </a:lnTo>
                  <a:lnTo>
                    <a:pt x="905" y="579"/>
                  </a:lnTo>
                  <a:lnTo>
                    <a:pt x="907" y="577"/>
                  </a:lnTo>
                  <a:lnTo>
                    <a:pt x="907" y="577"/>
                  </a:lnTo>
                  <a:lnTo>
                    <a:pt x="905" y="577"/>
                  </a:lnTo>
                  <a:lnTo>
                    <a:pt x="905" y="577"/>
                  </a:lnTo>
                  <a:close/>
                  <a:moveTo>
                    <a:pt x="949" y="495"/>
                  </a:moveTo>
                  <a:lnTo>
                    <a:pt x="951" y="495"/>
                  </a:lnTo>
                  <a:lnTo>
                    <a:pt x="953" y="493"/>
                  </a:lnTo>
                  <a:lnTo>
                    <a:pt x="957" y="491"/>
                  </a:lnTo>
                  <a:lnTo>
                    <a:pt x="961" y="489"/>
                  </a:lnTo>
                  <a:lnTo>
                    <a:pt x="965" y="487"/>
                  </a:lnTo>
                  <a:lnTo>
                    <a:pt x="967" y="485"/>
                  </a:lnTo>
                  <a:lnTo>
                    <a:pt x="975" y="479"/>
                  </a:lnTo>
                  <a:lnTo>
                    <a:pt x="975" y="479"/>
                  </a:lnTo>
                  <a:lnTo>
                    <a:pt x="977" y="477"/>
                  </a:lnTo>
                  <a:lnTo>
                    <a:pt x="977" y="477"/>
                  </a:lnTo>
                  <a:lnTo>
                    <a:pt x="979" y="477"/>
                  </a:lnTo>
                  <a:lnTo>
                    <a:pt x="981" y="477"/>
                  </a:lnTo>
                  <a:lnTo>
                    <a:pt x="983" y="477"/>
                  </a:lnTo>
                  <a:lnTo>
                    <a:pt x="985" y="477"/>
                  </a:lnTo>
                  <a:lnTo>
                    <a:pt x="987" y="475"/>
                  </a:lnTo>
                  <a:lnTo>
                    <a:pt x="989" y="475"/>
                  </a:lnTo>
                  <a:lnTo>
                    <a:pt x="993" y="475"/>
                  </a:lnTo>
                  <a:lnTo>
                    <a:pt x="995" y="475"/>
                  </a:lnTo>
                  <a:lnTo>
                    <a:pt x="997" y="475"/>
                  </a:lnTo>
                  <a:lnTo>
                    <a:pt x="999" y="475"/>
                  </a:lnTo>
                  <a:lnTo>
                    <a:pt x="999" y="475"/>
                  </a:lnTo>
                  <a:lnTo>
                    <a:pt x="1007" y="471"/>
                  </a:lnTo>
                  <a:lnTo>
                    <a:pt x="1011" y="469"/>
                  </a:lnTo>
                  <a:lnTo>
                    <a:pt x="1015" y="467"/>
                  </a:lnTo>
                  <a:lnTo>
                    <a:pt x="1021" y="463"/>
                  </a:lnTo>
                  <a:lnTo>
                    <a:pt x="1023" y="461"/>
                  </a:lnTo>
                  <a:lnTo>
                    <a:pt x="1023" y="461"/>
                  </a:lnTo>
                  <a:lnTo>
                    <a:pt x="1021" y="461"/>
                  </a:lnTo>
                  <a:lnTo>
                    <a:pt x="1021" y="459"/>
                  </a:lnTo>
                  <a:lnTo>
                    <a:pt x="1019" y="459"/>
                  </a:lnTo>
                  <a:lnTo>
                    <a:pt x="1019" y="459"/>
                  </a:lnTo>
                  <a:lnTo>
                    <a:pt x="1021" y="459"/>
                  </a:lnTo>
                  <a:lnTo>
                    <a:pt x="1021" y="459"/>
                  </a:lnTo>
                  <a:lnTo>
                    <a:pt x="1023" y="459"/>
                  </a:lnTo>
                  <a:lnTo>
                    <a:pt x="1023" y="457"/>
                  </a:lnTo>
                  <a:lnTo>
                    <a:pt x="1023" y="457"/>
                  </a:lnTo>
                  <a:lnTo>
                    <a:pt x="1021" y="457"/>
                  </a:lnTo>
                  <a:lnTo>
                    <a:pt x="1019" y="457"/>
                  </a:lnTo>
                  <a:lnTo>
                    <a:pt x="1017" y="457"/>
                  </a:lnTo>
                  <a:lnTo>
                    <a:pt x="1015" y="455"/>
                  </a:lnTo>
                  <a:lnTo>
                    <a:pt x="1017" y="455"/>
                  </a:lnTo>
                  <a:lnTo>
                    <a:pt x="1019" y="455"/>
                  </a:lnTo>
                  <a:lnTo>
                    <a:pt x="1023" y="455"/>
                  </a:lnTo>
                  <a:lnTo>
                    <a:pt x="1023" y="455"/>
                  </a:lnTo>
                  <a:lnTo>
                    <a:pt x="1023" y="453"/>
                  </a:lnTo>
                  <a:lnTo>
                    <a:pt x="1023" y="453"/>
                  </a:lnTo>
                  <a:lnTo>
                    <a:pt x="1023" y="451"/>
                  </a:lnTo>
                  <a:lnTo>
                    <a:pt x="1025" y="451"/>
                  </a:lnTo>
                  <a:lnTo>
                    <a:pt x="1025" y="449"/>
                  </a:lnTo>
                  <a:lnTo>
                    <a:pt x="1027" y="445"/>
                  </a:lnTo>
                  <a:lnTo>
                    <a:pt x="1027" y="445"/>
                  </a:lnTo>
                  <a:lnTo>
                    <a:pt x="1027" y="443"/>
                  </a:lnTo>
                  <a:lnTo>
                    <a:pt x="1027" y="443"/>
                  </a:lnTo>
                  <a:lnTo>
                    <a:pt x="1027" y="443"/>
                  </a:lnTo>
                  <a:lnTo>
                    <a:pt x="1027" y="443"/>
                  </a:lnTo>
                  <a:lnTo>
                    <a:pt x="1027" y="441"/>
                  </a:lnTo>
                  <a:lnTo>
                    <a:pt x="1027" y="441"/>
                  </a:lnTo>
                  <a:lnTo>
                    <a:pt x="1025" y="439"/>
                  </a:lnTo>
                  <a:lnTo>
                    <a:pt x="1023" y="437"/>
                  </a:lnTo>
                  <a:lnTo>
                    <a:pt x="1023" y="437"/>
                  </a:lnTo>
                  <a:lnTo>
                    <a:pt x="1023" y="435"/>
                  </a:lnTo>
                  <a:lnTo>
                    <a:pt x="1023" y="435"/>
                  </a:lnTo>
                  <a:lnTo>
                    <a:pt x="1021" y="435"/>
                  </a:lnTo>
                  <a:lnTo>
                    <a:pt x="1019" y="435"/>
                  </a:lnTo>
                  <a:lnTo>
                    <a:pt x="1017" y="435"/>
                  </a:lnTo>
                  <a:lnTo>
                    <a:pt x="1015" y="437"/>
                  </a:lnTo>
                  <a:lnTo>
                    <a:pt x="1011" y="439"/>
                  </a:lnTo>
                  <a:lnTo>
                    <a:pt x="1009" y="441"/>
                  </a:lnTo>
                  <a:lnTo>
                    <a:pt x="1009" y="439"/>
                  </a:lnTo>
                  <a:lnTo>
                    <a:pt x="1009" y="439"/>
                  </a:lnTo>
                  <a:lnTo>
                    <a:pt x="1007" y="437"/>
                  </a:lnTo>
                  <a:lnTo>
                    <a:pt x="1007" y="437"/>
                  </a:lnTo>
                  <a:lnTo>
                    <a:pt x="1007" y="437"/>
                  </a:lnTo>
                  <a:lnTo>
                    <a:pt x="1011" y="437"/>
                  </a:lnTo>
                  <a:lnTo>
                    <a:pt x="1013" y="435"/>
                  </a:lnTo>
                  <a:lnTo>
                    <a:pt x="1013" y="435"/>
                  </a:lnTo>
                  <a:lnTo>
                    <a:pt x="1015" y="433"/>
                  </a:lnTo>
                  <a:lnTo>
                    <a:pt x="1013" y="433"/>
                  </a:lnTo>
                  <a:lnTo>
                    <a:pt x="1013" y="429"/>
                  </a:lnTo>
                  <a:lnTo>
                    <a:pt x="1011" y="427"/>
                  </a:lnTo>
                  <a:lnTo>
                    <a:pt x="1003" y="427"/>
                  </a:lnTo>
                  <a:lnTo>
                    <a:pt x="1001" y="427"/>
                  </a:lnTo>
                  <a:lnTo>
                    <a:pt x="1001" y="429"/>
                  </a:lnTo>
                  <a:lnTo>
                    <a:pt x="1001" y="429"/>
                  </a:lnTo>
                  <a:lnTo>
                    <a:pt x="1001" y="429"/>
                  </a:lnTo>
                  <a:lnTo>
                    <a:pt x="1003" y="429"/>
                  </a:lnTo>
                  <a:lnTo>
                    <a:pt x="1003" y="429"/>
                  </a:lnTo>
                  <a:lnTo>
                    <a:pt x="1005" y="429"/>
                  </a:lnTo>
                  <a:lnTo>
                    <a:pt x="1005" y="429"/>
                  </a:lnTo>
                  <a:lnTo>
                    <a:pt x="1003" y="429"/>
                  </a:lnTo>
                  <a:lnTo>
                    <a:pt x="999" y="431"/>
                  </a:lnTo>
                  <a:lnTo>
                    <a:pt x="995" y="431"/>
                  </a:lnTo>
                  <a:lnTo>
                    <a:pt x="991" y="433"/>
                  </a:lnTo>
                  <a:lnTo>
                    <a:pt x="987" y="435"/>
                  </a:lnTo>
                  <a:lnTo>
                    <a:pt x="983" y="437"/>
                  </a:lnTo>
                  <a:lnTo>
                    <a:pt x="981" y="439"/>
                  </a:lnTo>
                  <a:lnTo>
                    <a:pt x="979" y="439"/>
                  </a:lnTo>
                  <a:lnTo>
                    <a:pt x="975" y="439"/>
                  </a:lnTo>
                  <a:lnTo>
                    <a:pt x="975" y="439"/>
                  </a:lnTo>
                  <a:lnTo>
                    <a:pt x="973" y="441"/>
                  </a:lnTo>
                  <a:lnTo>
                    <a:pt x="971" y="443"/>
                  </a:lnTo>
                  <a:lnTo>
                    <a:pt x="967" y="443"/>
                  </a:lnTo>
                  <a:lnTo>
                    <a:pt x="967" y="443"/>
                  </a:lnTo>
                  <a:lnTo>
                    <a:pt x="967" y="443"/>
                  </a:lnTo>
                  <a:lnTo>
                    <a:pt x="969" y="443"/>
                  </a:lnTo>
                  <a:lnTo>
                    <a:pt x="969" y="443"/>
                  </a:lnTo>
                  <a:lnTo>
                    <a:pt x="969" y="443"/>
                  </a:lnTo>
                  <a:lnTo>
                    <a:pt x="969" y="441"/>
                  </a:lnTo>
                  <a:lnTo>
                    <a:pt x="971" y="441"/>
                  </a:lnTo>
                  <a:lnTo>
                    <a:pt x="973" y="439"/>
                  </a:lnTo>
                  <a:lnTo>
                    <a:pt x="971" y="439"/>
                  </a:lnTo>
                  <a:lnTo>
                    <a:pt x="969" y="437"/>
                  </a:lnTo>
                  <a:lnTo>
                    <a:pt x="969" y="437"/>
                  </a:lnTo>
                  <a:lnTo>
                    <a:pt x="971" y="437"/>
                  </a:lnTo>
                  <a:lnTo>
                    <a:pt x="973" y="439"/>
                  </a:lnTo>
                  <a:lnTo>
                    <a:pt x="973" y="437"/>
                  </a:lnTo>
                  <a:lnTo>
                    <a:pt x="973" y="437"/>
                  </a:lnTo>
                  <a:lnTo>
                    <a:pt x="973" y="437"/>
                  </a:lnTo>
                  <a:lnTo>
                    <a:pt x="975" y="435"/>
                  </a:lnTo>
                  <a:lnTo>
                    <a:pt x="975" y="435"/>
                  </a:lnTo>
                  <a:lnTo>
                    <a:pt x="977" y="435"/>
                  </a:lnTo>
                  <a:lnTo>
                    <a:pt x="979" y="433"/>
                  </a:lnTo>
                  <a:lnTo>
                    <a:pt x="979" y="433"/>
                  </a:lnTo>
                  <a:lnTo>
                    <a:pt x="981" y="435"/>
                  </a:lnTo>
                  <a:lnTo>
                    <a:pt x="983" y="433"/>
                  </a:lnTo>
                  <a:lnTo>
                    <a:pt x="987" y="433"/>
                  </a:lnTo>
                  <a:lnTo>
                    <a:pt x="989" y="431"/>
                  </a:lnTo>
                  <a:lnTo>
                    <a:pt x="991" y="431"/>
                  </a:lnTo>
                  <a:lnTo>
                    <a:pt x="991" y="431"/>
                  </a:lnTo>
                  <a:lnTo>
                    <a:pt x="991" y="431"/>
                  </a:lnTo>
                  <a:lnTo>
                    <a:pt x="993" y="431"/>
                  </a:lnTo>
                  <a:lnTo>
                    <a:pt x="995" y="431"/>
                  </a:lnTo>
                  <a:lnTo>
                    <a:pt x="995" y="431"/>
                  </a:lnTo>
                  <a:lnTo>
                    <a:pt x="997" y="429"/>
                  </a:lnTo>
                  <a:lnTo>
                    <a:pt x="999" y="427"/>
                  </a:lnTo>
                  <a:lnTo>
                    <a:pt x="1001" y="427"/>
                  </a:lnTo>
                  <a:lnTo>
                    <a:pt x="1003" y="427"/>
                  </a:lnTo>
                  <a:lnTo>
                    <a:pt x="1005" y="425"/>
                  </a:lnTo>
                  <a:lnTo>
                    <a:pt x="1005" y="425"/>
                  </a:lnTo>
                  <a:lnTo>
                    <a:pt x="1009" y="425"/>
                  </a:lnTo>
                  <a:lnTo>
                    <a:pt x="1011" y="425"/>
                  </a:lnTo>
                  <a:lnTo>
                    <a:pt x="1013" y="423"/>
                  </a:lnTo>
                  <a:lnTo>
                    <a:pt x="1015" y="423"/>
                  </a:lnTo>
                  <a:lnTo>
                    <a:pt x="1017" y="421"/>
                  </a:lnTo>
                  <a:lnTo>
                    <a:pt x="1017" y="421"/>
                  </a:lnTo>
                  <a:lnTo>
                    <a:pt x="1015" y="421"/>
                  </a:lnTo>
                  <a:lnTo>
                    <a:pt x="1013" y="421"/>
                  </a:lnTo>
                  <a:lnTo>
                    <a:pt x="1013" y="419"/>
                  </a:lnTo>
                  <a:lnTo>
                    <a:pt x="1011" y="419"/>
                  </a:lnTo>
                  <a:lnTo>
                    <a:pt x="1011" y="419"/>
                  </a:lnTo>
                  <a:lnTo>
                    <a:pt x="1011" y="417"/>
                  </a:lnTo>
                  <a:lnTo>
                    <a:pt x="1009" y="417"/>
                  </a:lnTo>
                  <a:lnTo>
                    <a:pt x="1007" y="417"/>
                  </a:lnTo>
                  <a:lnTo>
                    <a:pt x="1007" y="417"/>
                  </a:lnTo>
                  <a:lnTo>
                    <a:pt x="1005" y="419"/>
                  </a:lnTo>
                  <a:lnTo>
                    <a:pt x="1003" y="417"/>
                  </a:lnTo>
                  <a:lnTo>
                    <a:pt x="999" y="417"/>
                  </a:lnTo>
                  <a:lnTo>
                    <a:pt x="999" y="415"/>
                  </a:lnTo>
                  <a:lnTo>
                    <a:pt x="999" y="413"/>
                  </a:lnTo>
                  <a:lnTo>
                    <a:pt x="999" y="411"/>
                  </a:lnTo>
                  <a:lnTo>
                    <a:pt x="999" y="411"/>
                  </a:lnTo>
                  <a:lnTo>
                    <a:pt x="997" y="411"/>
                  </a:lnTo>
                  <a:lnTo>
                    <a:pt x="995" y="411"/>
                  </a:lnTo>
                  <a:lnTo>
                    <a:pt x="993" y="413"/>
                  </a:lnTo>
                  <a:lnTo>
                    <a:pt x="993" y="413"/>
                  </a:lnTo>
                  <a:lnTo>
                    <a:pt x="987" y="417"/>
                  </a:lnTo>
                  <a:lnTo>
                    <a:pt x="985" y="417"/>
                  </a:lnTo>
                  <a:lnTo>
                    <a:pt x="987" y="417"/>
                  </a:lnTo>
                  <a:lnTo>
                    <a:pt x="987" y="415"/>
                  </a:lnTo>
                  <a:lnTo>
                    <a:pt x="993" y="413"/>
                  </a:lnTo>
                  <a:lnTo>
                    <a:pt x="993" y="411"/>
                  </a:lnTo>
                  <a:lnTo>
                    <a:pt x="993" y="411"/>
                  </a:lnTo>
                  <a:lnTo>
                    <a:pt x="991" y="411"/>
                  </a:lnTo>
                  <a:lnTo>
                    <a:pt x="991" y="411"/>
                  </a:lnTo>
                  <a:lnTo>
                    <a:pt x="991" y="409"/>
                  </a:lnTo>
                  <a:lnTo>
                    <a:pt x="991" y="409"/>
                  </a:lnTo>
                  <a:lnTo>
                    <a:pt x="989" y="409"/>
                  </a:lnTo>
                  <a:lnTo>
                    <a:pt x="987" y="409"/>
                  </a:lnTo>
                  <a:lnTo>
                    <a:pt x="985" y="411"/>
                  </a:lnTo>
                  <a:lnTo>
                    <a:pt x="983" y="411"/>
                  </a:lnTo>
                  <a:lnTo>
                    <a:pt x="979" y="413"/>
                  </a:lnTo>
                  <a:lnTo>
                    <a:pt x="977" y="413"/>
                  </a:lnTo>
                  <a:lnTo>
                    <a:pt x="979" y="413"/>
                  </a:lnTo>
                  <a:lnTo>
                    <a:pt x="981" y="411"/>
                  </a:lnTo>
                  <a:lnTo>
                    <a:pt x="981" y="411"/>
                  </a:lnTo>
                  <a:lnTo>
                    <a:pt x="983" y="409"/>
                  </a:lnTo>
                  <a:lnTo>
                    <a:pt x="985" y="407"/>
                  </a:lnTo>
                  <a:lnTo>
                    <a:pt x="987" y="407"/>
                  </a:lnTo>
                  <a:lnTo>
                    <a:pt x="985" y="405"/>
                  </a:lnTo>
                  <a:lnTo>
                    <a:pt x="985" y="403"/>
                  </a:lnTo>
                  <a:lnTo>
                    <a:pt x="985" y="403"/>
                  </a:lnTo>
                  <a:lnTo>
                    <a:pt x="985" y="403"/>
                  </a:lnTo>
                  <a:lnTo>
                    <a:pt x="987" y="401"/>
                  </a:lnTo>
                  <a:lnTo>
                    <a:pt x="985" y="401"/>
                  </a:lnTo>
                  <a:lnTo>
                    <a:pt x="985" y="401"/>
                  </a:lnTo>
                  <a:lnTo>
                    <a:pt x="983" y="403"/>
                  </a:lnTo>
                  <a:lnTo>
                    <a:pt x="983" y="401"/>
                  </a:lnTo>
                  <a:lnTo>
                    <a:pt x="983" y="401"/>
                  </a:lnTo>
                  <a:lnTo>
                    <a:pt x="983" y="399"/>
                  </a:lnTo>
                  <a:lnTo>
                    <a:pt x="983" y="399"/>
                  </a:lnTo>
                  <a:lnTo>
                    <a:pt x="981" y="399"/>
                  </a:lnTo>
                  <a:lnTo>
                    <a:pt x="981" y="399"/>
                  </a:lnTo>
                  <a:lnTo>
                    <a:pt x="979" y="399"/>
                  </a:lnTo>
                  <a:lnTo>
                    <a:pt x="977" y="399"/>
                  </a:lnTo>
                  <a:lnTo>
                    <a:pt x="977" y="399"/>
                  </a:lnTo>
                  <a:lnTo>
                    <a:pt x="977" y="399"/>
                  </a:lnTo>
                  <a:lnTo>
                    <a:pt x="977" y="399"/>
                  </a:lnTo>
                  <a:lnTo>
                    <a:pt x="975" y="397"/>
                  </a:lnTo>
                  <a:lnTo>
                    <a:pt x="973" y="397"/>
                  </a:lnTo>
                  <a:lnTo>
                    <a:pt x="975" y="397"/>
                  </a:lnTo>
                  <a:lnTo>
                    <a:pt x="977" y="397"/>
                  </a:lnTo>
                  <a:lnTo>
                    <a:pt x="977" y="397"/>
                  </a:lnTo>
                  <a:lnTo>
                    <a:pt x="977" y="393"/>
                  </a:lnTo>
                  <a:lnTo>
                    <a:pt x="977" y="393"/>
                  </a:lnTo>
                  <a:lnTo>
                    <a:pt x="975" y="393"/>
                  </a:lnTo>
                  <a:lnTo>
                    <a:pt x="973" y="393"/>
                  </a:lnTo>
                  <a:lnTo>
                    <a:pt x="973" y="393"/>
                  </a:lnTo>
                  <a:lnTo>
                    <a:pt x="977" y="391"/>
                  </a:lnTo>
                  <a:lnTo>
                    <a:pt x="977" y="391"/>
                  </a:lnTo>
                  <a:lnTo>
                    <a:pt x="977" y="391"/>
                  </a:lnTo>
                  <a:lnTo>
                    <a:pt x="975" y="391"/>
                  </a:lnTo>
                  <a:lnTo>
                    <a:pt x="971" y="391"/>
                  </a:lnTo>
                  <a:lnTo>
                    <a:pt x="971" y="389"/>
                  </a:lnTo>
                  <a:lnTo>
                    <a:pt x="973" y="389"/>
                  </a:lnTo>
                  <a:lnTo>
                    <a:pt x="975" y="389"/>
                  </a:lnTo>
                  <a:lnTo>
                    <a:pt x="975" y="389"/>
                  </a:lnTo>
                  <a:lnTo>
                    <a:pt x="973" y="387"/>
                  </a:lnTo>
                  <a:lnTo>
                    <a:pt x="973" y="387"/>
                  </a:lnTo>
                  <a:lnTo>
                    <a:pt x="971" y="387"/>
                  </a:lnTo>
                  <a:lnTo>
                    <a:pt x="971" y="387"/>
                  </a:lnTo>
                  <a:lnTo>
                    <a:pt x="967" y="385"/>
                  </a:lnTo>
                  <a:lnTo>
                    <a:pt x="967" y="385"/>
                  </a:lnTo>
                  <a:lnTo>
                    <a:pt x="967" y="383"/>
                  </a:lnTo>
                  <a:lnTo>
                    <a:pt x="969" y="383"/>
                  </a:lnTo>
                  <a:lnTo>
                    <a:pt x="969" y="383"/>
                  </a:lnTo>
                  <a:lnTo>
                    <a:pt x="969" y="385"/>
                  </a:lnTo>
                  <a:lnTo>
                    <a:pt x="969" y="385"/>
                  </a:lnTo>
                  <a:lnTo>
                    <a:pt x="971" y="385"/>
                  </a:lnTo>
                  <a:lnTo>
                    <a:pt x="979" y="387"/>
                  </a:lnTo>
                  <a:lnTo>
                    <a:pt x="981" y="387"/>
                  </a:lnTo>
                  <a:lnTo>
                    <a:pt x="981" y="385"/>
                  </a:lnTo>
                  <a:lnTo>
                    <a:pt x="981" y="383"/>
                  </a:lnTo>
                  <a:lnTo>
                    <a:pt x="983" y="383"/>
                  </a:lnTo>
                  <a:lnTo>
                    <a:pt x="983" y="381"/>
                  </a:lnTo>
                  <a:lnTo>
                    <a:pt x="981" y="377"/>
                  </a:lnTo>
                  <a:lnTo>
                    <a:pt x="981" y="377"/>
                  </a:lnTo>
                  <a:lnTo>
                    <a:pt x="979" y="377"/>
                  </a:lnTo>
                  <a:lnTo>
                    <a:pt x="979" y="377"/>
                  </a:lnTo>
                  <a:lnTo>
                    <a:pt x="977" y="377"/>
                  </a:lnTo>
                  <a:lnTo>
                    <a:pt x="977" y="377"/>
                  </a:lnTo>
                  <a:lnTo>
                    <a:pt x="979" y="377"/>
                  </a:lnTo>
                  <a:lnTo>
                    <a:pt x="979" y="375"/>
                  </a:lnTo>
                  <a:lnTo>
                    <a:pt x="981" y="375"/>
                  </a:lnTo>
                  <a:lnTo>
                    <a:pt x="981" y="375"/>
                  </a:lnTo>
                  <a:lnTo>
                    <a:pt x="979" y="373"/>
                  </a:lnTo>
                  <a:lnTo>
                    <a:pt x="977" y="373"/>
                  </a:lnTo>
                  <a:lnTo>
                    <a:pt x="977" y="373"/>
                  </a:lnTo>
                  <a:lnTo>
                    <a:pt x="975" y="373"/>
                  </a:lnTo>
                  <a:lnTo>
                    <a:pt x="973" y="373"/>
                  </a:lnTo>
                  <a:lnTo>
                    <a:pt x="973" y="373"/>
                  </a:lnTo>
                  <a:lnTo>
                    <a:pt x="973" y="373"/>
                  </a:lnTo>
                  <a:lnTo>
                    <a:pt x="975" y="373"/>
                  </a:lnTo>
                  <a:lnTo>
                    <a:pt x="975" y="373"/>
                  </a:lnTo>
                  <a:lnTo>
                    <a:pt x="977" y="371"/>
                  </a:lnTo>
                  <a:lnTo>
                    <a:pt x="977" y="371"/>
                  </a:lnTo>
                  <a:lnTo>
                    <a:pt x="979" y="371"/>
                  </a:lnTo>
                  <a:lnTo>
                    <a:pt x="981" y="371"/>
                  </a:lnTo>
                  <a:lnTo>
                    <a:pt x="981" y="369"/>
                  </a:lnTo>
                  <a:lnTo>
                    <a:pt x="981" y="367"/>
                  </a:lnTo>
                  <a:lnTo>
                    <a:pt x="983" y="367"/>
                  </a:lnTo>
                  <a:lnTo>
                    <a:pt x="983" y="367"/>
                  </a:lnTo>
                  <a:lnTo>
                    <a:pt x="983" y="367"/>
                  </a:lnTo>
                  <a:lnTo>
                    <a:pt x="983" y="365"/>
                  </a:lnTo>
                  <a:lnTo>
                    <a:pt x="981" y="365"/>
                  </a:lnTo>
                  <a:lnTo>
                    <a:pt x="981" y="365"/>
                  </a:lnTo>
                  <a:lnTo>
                    <a:pt x="979" y="365"/>
                  </a:lnTo>
                  <a:lnTo>
                    <a:pt x="979" y="361"/>
                  </a:lnTo>
                  <a:lnTo>
                    <a:pt x="977" y="361"/>
                  </a:lnTo>
                  <a:lnTo>
                    <a:pt x="975" y="361"/>
                  </a:lnTo>
                  <a:lnTo>
                    <a:pt x="971" y="363"/>
                  </a:lnTo>
                  <a:lnTo>
                    <a:pt x="967" y="365"/>
                  </a:lnTo>
                  <a:lnTo>
                    <a:pt x="967" y="363"/>
                  </a:lnTo>
                  <a:lnTo>
                    <a:pt x="969" y="363"/>
                  </a:lnTo>
                  <a:lnTo>
                    <a:pt x="971" y="363"/>
                  </a:lnTo>
                  <a:lnTo>
                    <a:pt x="975" y="361"/>
                  </a:lnTo>
                  <a:lnTo>
                    <a:pt x="977" y="359"/>
                  </a:lnTo>
                  <a:lnTo>
                    <a:pt x="979" y="357"/>
                  </a:lnTo>
                  <a:lnTo>
                    <a:pt x="979" y="355"/>
                  </a:lnTo>
                  <a:lnTo>
                    <a:pt x="979" y="355"/>
                  </a:lnTo>
                  <a:lnTo>
                    <a:pt x="977" y="357"/>
                  </a:lnTo>
                  <a:lnTo>
                    <a:pt x="973" y="357"/>
                  </a:lnTo>
                  <a:lnTo>
                    <a:pt x="973" y="357"/>
                  </a:lnTo>
                  <a:lnTo>
                    <a:pt x="973" y="357"/>
                  </a:lnTo>
                  <a:lnTo>
                    <a:pt x="973" y="357"/>
                  </a:lnTo>
                  <a:lnTo>
                    <a:pt x="971" y="357"/>
                  </a:lnTo>
                  <a:lnTo>
                    <a:pt x="971" y="357"/>
                  </a:lnTo>
                  <a:lnTo>
                    <a:pt x="967" y="359"/>
                  </a:lnTo>
                  <a:lnTo>
                    <a:pt x="967" y="359"/>
                  </a:lnTo>
                  <a:lnTo>
                    <a:pt x="969" y="357"/>
                  </a:lnTo>
                  <a:lnTo>
                    <a:pt x="969" y="357"/>
                  </a:lnTo>
                  <a:lnTo>
                    <a:pt x="973" y="355"/>
                  </a:lnTo>
                  <a:lnTo>
                    <a:pt x="975" y="355"/>
                  </a:lnTo>
                  <a:lnTo>
                    <a:pt x="979" y="353"/>
                  </a:lnTo>
                  <a:lnTo>
                    <a:pt x="979" y="351"/>
                  </a:lnTo>
                  <a:lnTo>
                    <a:pt x="977" y="349"/>
                  </a:lnTo>
                  <a:lnTo>
                    <a:pt x="977" y="349"/>
                  </a:lnTo>
                  <a:lnTo>
                    <a:pt x="975" y="349"/>
                  </a:lnTo>
                  <a:lnTo>
                    <a:pt x="975" y="349"/>
                  </a:lnTo>
                  <a:lnTo>
                    <a:pt x="975" y="349"/>
                  </a:lnTo>
                  <a:lnTo>
                    <a:pt x="975" y="349"/>
                  </a:lnTo>
                  <a:lnTo>
                    <a:pt x="975" y="347"/>
                  </a:lnTo>
                  <a:lnTo>
                    <a:pt x="975" y="347"/>
                  </a:lnTo>
                  <a:lnTo>
                    <a:pt x="975" y="347"/>
                  </a:lnTo>
                  <a:lnTo>
                    <a:pt x="977" y="347"/>
                  </a:lnTo>
                  <a:lnTo>
                    <a:pt x="977" y="347"/>
                  </a:lnTo>
                  <a:lnTo>
                    <a:pt x="975" y="347"/>
                  </a:lnTo>
                  <a:lnTo>
                    <a:pt x="975" y="347"/>
                  </a:lnTo>
                  <a:lnTo>
                    <a:pt x="973" y="347"/>
                  </a:lnTo>
                  <a:lnTo>
                    <a:pt x="969" y="347"/>
                  </a:lnTo>
                  <a:lnTo>
                    <a:pt x="967" y="347"/>
                  </a:lnTo>
                  <a:lnTo>
                    <a:pt x="967" y="347"/>
                  </a:lnTo>
                  <a:lnTo>
                    <a:pt x="969" y="347"/>
                  </a:lnTo>
                  <a:lnTo>
                    <a:pt x="971" y="347"/>
                  </a:lnTo>
                  <a:lnTo>
                    <a:pt x="971" y="347"/>
                  </a:lnTo>
                  <a:lnTo>
                    <a:pt x="973" y="345"/>
                  </a:lnTo>
                  <a:lnTo>
                    <a:pt x="975" y="345"/>
                  </a:lnTo>
                  <a:lnTo>
                    <a:pt x="975" y="343"/>
                  </a:lnTo>
                  <a:lnTo>
                    <a:pt x="975" y="341"/>
                  </a:lnTo>
                  <a:lnTo>
                    <a:pt x="973" y="343"/>
                  </a:lnTo>
                  <a:lnTo>
                    <a:pt x="971" y="343"/>
                  </a:lnTo>
                  <a:lnTo>
                    <a:pt x="973" y="343"/>
                  </a:lnTo>
                  <a:lnTo>
                    <a:pt x="973" y="341"/>
                  </a:lnTo>
                  <a:lnTo>
                    <a:pt x="971" y="341"/>
                  </a:lnTo>
                  <a:lnTo>
                    <a:pt x="971" y="341"/>
                  </a:lnTo>
                  <a:lnTo>
                    <a:pt x="973" y="341"/>
                  </a:lnTo>
                  <a:lnTo>
                    <a:pt x="975" y="339"/>
                  </a:lnTo>
                  <a:lnTo>
                    <a:pt x="973" y="339"/>
                  </a:lnTo>
                  <a:lnTo>
                    <a:pt x="973" y="337"/>
                  </a:lnTo>
                  <a:lnTo>
                    <a:pt x="973" y="337"/>
                  </a:lnTo>
                  <a:lnTo>
                    <a:pt x="973" y="335"/>
                  </a:lnTo>
                  <a:lnTo>
                    <a:pt x="973" y="335"/>
                  </a:lnTo>
                  <a:lnTo>
                    <a:pt x="971" y="335"/>
                  </a:lnTo>
                  <a:lnTo>
                    <a:pt x="971" y="335"/>
                  </a:lnTo>
                  <a:lnTo>
                    <a:pt x="971" y="333"/>
                  </a:lnTo>
                  <a:lnTo>
                    <a:pt x="973" y="331"/>
                  </a:lnTo>
                  <a:lnTo>
                    <a:pt x="973" y="331"/>
                  </a:lnTo>
                  <a:lnTo>
                    <a:pt x="971" y="331"/>
                  </a:lnTo>
                  <a:lnTo>
                    <a:pt x="969" y="331"/>
                  </a:lnTo>
                  <a:lnTo>
                    <a:pt x="967" y="331"/>
                  </a:lnTo>
                  <a:lnTo>
                    <a:pt x="965" y="331"/>
                  </a:lnTo>
                  <a:lnTo>
                    <a:pt x="967" y="331"/>
                  </a:lnTo>
                  <a:lnTo>
                    <a:pt x="969" y="329"/>
                  </a:lnTo>
                  <a:lnTo>
                    <a:pt x="971" y="329"/>
                  </a:lnTo>
                  <a:lnTo>
                    <a:pt x="971" y="327"/>
                  </a:lnTo>
                  <a:lnTo>
                    <a:pt x="971" y="327"/>
                  </a:lnTo>
                  <a:lnTo>
                    <a:pt x="969" y="325"/>
                  </a:lnTo>
                  <a:lnTo>
                    <a:pt x="969" y="325"/>
                  </a:lnTo>
                  <a:lnTo>
                    <a:pt x="967" y="327"/>
                  </a:lnTo>
                  <a:lnTo>
                    <a:pt x="967" y="327"/>
                  </a:lnTo>
                  <a:lnTo>
                    <a:pt x="965" y="327"/>
                  </a:lnTo>
                  <a:lnTo>
                    <a:pt x="963" y="331"/>
                  </a:lnTo>
                  <a:lnTo>
                    <a:pt x="961" y="331"/>
                  </a:lnTo>
                  <a:lnTo>
                    <a:pt x="959" y="333"/>
                  </a:lnTo>
                  <a:lnTo>
                    <a:pt x="959" y="333"/>
                  </a:lnTo>
                  <a:lnTo>
                    <a:pt x="959" y="333"/>
                  </a:lnTo>
                  <a:lnTo>
                    <a:pt x="959" y="335"/>
                  </a:lnTo>
                  <a:lnTo>
                    <a:pt x="961" y="335"/>
                  </a:lnTo>
                  <a:lnTo>
                    <a:pt x="959" y="335"/>
                  </a:lnTo>
                  <a:lnTo>
                    <a:pt x="959" y="335"/>
                  </a:lnTo>
                  <a:lnTo>
                    <a:pt x="957" y="335"/>
                  </a:lnTo>
                  <a:lnTo>
                    <a:pt x="957" y="335"/>
                  </a:lnTo>
                  <a:lnTo>
                    <a:pt x="955" y="335"/>
                  </a:lnTo>
                  <a:lnTo>
                    <a:pt x="955" y="335"/>
                  </a:lnTo>
                  <a:lnTo>
                    <a:pt x="953" y="337"/>
                  </a:lnTo>
                  <a:lnTo>
                    <a:pt x="953" y="337"/>
                  </a:lnTo>
                  <a:lnTo>
                    <a:pt x="953" y="337"/>
                  </a:lnTo>
                  <a:lnTo>
                    <a:pt x="953" y="339"/>
                  </a:lnTo>
                  <a:lnTo>
                    <a:pt x="955" y="339"/>
                  </a:lnTo>
                  <a:lnTo>
                    <a:pt x="955" y="339"/>
                  </a:lnTo>
                  <a:lnTo>
                    <a:pt x="955" y="341"/>
                  </a:lnTo>
                  <a:lnTo>
                    <a:pt x="957" y="341"/>
                  </a:lnTo>
                  <a:lnTo>
                    <a:pt x="957" y="341"/>
                  </a:lnTo>
                  <a:lnTo>
                    <a:pt x="957" y="341"/>
                  </a:lnTo>
                  <a:lnTo>
                    <a:pt x="955" y="339"/>
                  </a:lnTo>
                  <a:lnTo>
                    <a:pt x="953" y="339"/>
                  </a:lnTo>
                  <a:lnTo>
                    <a:pt x="953" y="339"/>
                  </a:lnTo>
                  <a:lnTo>
                    <a:pt x="951" y="341"/>
                  </a:lnTo>
                  <a:lnTo>
                    <a:pt x="951" y="343"/>
                  </a:lnTo>
                  <a:lnTo>
                    <a:pt x="951" y="343"/>
                  </a:lnTo>
                  <a:lnTo>
                    <a:pt x="951" y="341"/>
                  </a:lnTo>
                  <a:lnTo>
                    <a:pt x="949" y="343"/>
                  </a:lnTo>
                  <a:lnTo>
                    <a:pt x="949" y="343"/>
                  </a:lnTo>
                  <a:lnTo>
                    <a:pt x="949" y="345"/>
                  </a:lnTo>
                  <a:lnTo>
                    <a:pt x="947" y="343"/>
                  </a:lnTo>
                  <a:lnTo>
                    <a:pt x="947" y="343"/>
                  </a:lnTo>
                  <a:lnTo>
                    <a:pt x="947" y="345"/>
                  </a:lnTo>
                  <a:lnTo>
                    <a:pt x="947" y="345"/>
                  </a:lnTo>
                  <a:lnTo>
                    <a:pt x="947" y="345"/>
                  </a:lnTo>
                  <a:lnTo>
                    <a:pt x="947" y="345"/>
                  </a:lnTo>
                  <a:lnTo>
                    <a:pt x="949" y="347"/>
                  </a:lnTo>
                  <a:lnTo>
                    <a:pt x="949" y="347"/>
                  </a:lnTo>
                  <a:lnTo>
                    <a:pt x="949" y="347"/>
                  </a:lnTo>
                  <a:lnTo>
                    <a:pt x="947" y="347"/>
                  </a:lnTo>
                  <a:lnTo>
                    <a:pt x="947" y="347"/>
                  </a:lnTo>
                  <a:lnTo>
                    <a:pt x="945" y="347"/>
                  </a:lnTo>
                  <a:lnTo>
                    <a:pt x="945" y="347"/>
                  </a:lnTo>
                  <a:lnTo>
                    <a:pt x="945" y="347"/>
                  </a:lnTo>
                  <a:lnTo>
                    <a:pt x="945" y="349"/>
                  </a:lnTo>
                  <a:lnTo>
                    <a:pt x="943" y="347"/>
                  </a:lnTo>
                  <a:lnTo>
                    <a:pt x="943" y="347"/>
                  </a:lnTo>
                  <a:lnTo>
                    <a:pt x="941" y="349"/>
                  </a:lnTo>
                  <a:lnTo>
                    <a:pt x="941" y="349"/>
                  </a:lnTo>
                  <a:lnTo>
                    <a:pt x="941" y="349"/>
                  </a:lnTo>
                  <a:lnTo>
                    <a:pt x="941" y="351"/>
                  </a:lnTo>
                  <a:lnTo>
                    <a:pt x="941" y="351"/>
                  </a:lnTo>
                  <a:lnTo>
                    <a:pt x="939" y="351"/>
                  </a:lnTo>
                  <a:lnTo>
                    <a:pt x="939" y="351"/>
                  </a:lnTo>
                  <a:lnTo>
                    <a:pt x="939" y="351"/>
                  </a:lnTo>
                  <a:lnTo>
                    <a:pt x="939" y="353"/>
                  </a:lnTo>
                  <a:lnTo>
                    <a:pt x="939" y="355"/>
                  </a:lnTo>
                  <a:lnTo>
                    <a:pt x="939" y="355"/>
                  </a:lnTo>
                  <a:lnTo>
                    <a:pt x="937" y="355"/>
                  </a:lnTo>
                  <a:lnTo>
                    <a:pt x="935" y="357"/>
                  </a:lnTo>
                  <a:lnTo>
                    <a:pt x="935" y="357"/>
                  </a:lnTo>
                  <a:lnTo>
                    <a:pt x="937" y="355"/>
                  </a:lnTo>
                  <a:lnTo>
                    <a:pt x="937" y="355"/>
                  </a:lnTo>
                  <a:lnTo>
                    <a:pt x="937" y="353"/>
                  </a:lnTo>
                  <a:lnTo>
                    <a:pt x="937" y="353"/>
                  </a:lnTo>
                  <a:lnTo>
                    <a:pt x="937" y="351"/>
                  </a:lnTo>
                  <a:lnTo>
                    <a:pt x="935" y="351"/>
                  </a:lnTo>
                  <a:lnTo>
                    <a:pt x="935" y="351"/>
                  </a:lnTo>
                  <a:lnTo>
                    <a:pt x="933" y="353"/>
                  </a:lnTo>
                  <a:lnTo>
                    <a:pt x="931" y="353"/>
                  </a:lnTo>
                  <a:lnTo>
                    <a:pt x="931" y="353"/>
                  </a:lnTo>
                  <a:lnTo>
                    <a:pt x="929" y="355"/>
                  </a:lnTo>
                  <a:lnTo>
                    <a:pt x="927" y="357"/>
                  </a:lnTo>
                  <a:lnTo>
                    <a:pt x="925" y="357"/>
                  </a:lnTo>
                  <a:lnTo>
                    <a:pt x="923" y="357"/>
                  </a:lnTo>
                  <a:lnTo>
                    <a:pt x="921" y="359"/>
                  </a:lnTo>
                  <a:lnTo>
                    <a:pt x="917" y="359"/>
                  </a:lnTo>
                  <a:lnTo>
                    <a:pt x="913" y="361"/>
                  </a:lnTo>
                  <a:lnTo>
                    <a:pt x="913" y="361"/>
                  </a:lnTo>
                  <a:lnTo>
                    <a:pt x="913" y="361"/>
                  </a:lnTo>
                  <a:lnTo>
                    <a:pt x="911" y="363"/>
                  </a:lnTo>
                  <a:lnTo>
                    <a:pt x="911" y="365"/>
                  </a:lnTo>
                  <a:lnTo>
                    <a:pt x="911" y="363"/>
                  </a:lnTo>
                  <a:lnTo>
                    <a:pt x="911" y="363"/>
                  </a:lnTo>
                  <a:lnTo>
                    <a:pt x="911" y="361"/>
                  </a:lnTo>
                  <a:lnTo>
                    <a:pt x="913" y="361"/>
                  </a:lnTo>
                  <a:lnTo>
                    <a:pt x="913" y="357"/>
                  </a:lnTo>
                  <a:lnTo>
                    <a:pt x="913" y="357"/>
                  </a:lnTo>
                  <a:lnTo>
                    <a:pt x="913" y="359"/>
                  </a:lnTo>
                  <a:lnTo>
                    <a:pt x="911" y="359"/>
                  </a:lnTo>
                  <a:lnTo>
                    <a:pt x="911" y="359"/>
                  </a:lnTo>
                  <a:lnTo>
                    <a:pt x="907" y="361"/>
                  </a:lnTo>
                  <a:lnTo>
                    <a:pt x="907" y="361"/>
                  </a:lnTo>
                  <a:lnTo>
                    <a:pt x="911" y="359"/>
                  </a:lnTo>
                  <a:lnTo>
                    <a:pt x="911" y="359"/>
                  </a:lnTo>
                  <a:lnTo>
                    <a:pt x="911" y="359"/>
                  </a:lnTo>
                  <a:lnTo>
                    <a:pt x="911" y="357"/>
                  </a:lnTo>
                  <a:lnTo>
                    <a:pt x="911" y="357"/>
                  </a:lnTo>
                  <a:lnTo>
                    <a:pt x="909" y="357"/>
                  </a:lnTo>
                  <a:lnTo>
                    <a:pt x="907" y="357"/>
                  </a:lnTo>
                  <a:lnTo>
                    <a:pt x="905" y="361"/>
                  </a:lnTo>
                  <a:lnTo>
                    <a:pt x="903" y="363"/>
                  </a:lnTo>
                  <a:lnTo>
                    <a:pt x="901" y="363"/>
                  </a:lnTo>
                  <a:lnTo>
                    <a:pt x="901" y="363"/>
                  </a:lnTo>
                  <a:lnTo>
                    <a:pt x="897" y="365"/>
                  </a:lnTo>
                  <a:lnTo>
                    <a:pt x="893" y="365"/>
                  </a:lnTo>
                  <a:lnTo>
                    <a:pt x="893" y="365"/>
                  </a:lnTo>
                  <a:lnTo>
                    <a:pt x="895" y="365"/>
                  </a:lnTo>
                  <a:lnTo>
                    <a:pt x="895" y="365"/>
                  </a:lnTo>
                  <a:lnTo>
                    <a:pt x="899" y="363"/>
                  </a:lnTo>
                  <a:lnTo>
                    <a:pt x="901" y="363"/>
                  </a:lnTo>
                  <a:lnTo>
                    <a:pt x="903" y="361"/>
                  </a:lnTo>
                  <a:lnTo>
                    <a:pt x="905" y="361"/>
                  </a:lnTo>
                  <a:lnTo>
                    <a:pt x="907" y="357"/>
                  </a:lnTo>
                  <a:lnTo>
                    <a:pt x="907" y="357"/>
                  </a:lnTo>
                  <a:lnTo>
                    <a:pt x="909" y="355"/>
                  </a:lnTo>
                  <a:lnTo>
                    <a:pt x="909" y="355"/>
                  </a:lnTo>
                  <a:lnTo>
                    <a:pt x="907" y="355"/>
                  </a:lnTo>
                  <a:lnTo>
                    <a:pt x="909" y="351"/>
                  </a:lnTo>
                  <a:lnTo>
                    <a:pt x="909" y="351"/>
                  </a:lnTo>
                  <a:lnTo>
                    <a:pt x="907" y="351"/>
                  </a:lnTo>
                  <a:lnTo>
                    <a:pt x="907" y="349"/>
                  </a:lnTo>
                  <a:lnTo>
                    <a:pt x="907" y="349"/>
                  </a:lnTo>
                  <a:lnTo>
                    <a:pt x="905" y="349"/>
                  </a:lnTo>
                  <a:lnTo>
                    <a:pt x="903" y="349"/>
                  </a:lnTo>
                  <a:lnTo>
                    <a:pt x="901" y="349"/>
                  </a:lnTo>
                  <a:lnTo>
                    <a:pt x="899" y="349"/>
                  </a:lnTo>
                  <a:lnTo>
                    <a:pt x="899" y="349"/>
                  </a:lnTo>
                  <a:lnTo>
                    <a:pt x="897" y="351"/>
                  </a:lnTo>
                  <a:lnTo>
                    <a:pt x="893" y="353"/>
                  </a:lnTo>
                  <a:lnTo>
                    <a:pt x="889" y="353"/>
                  </a:lnTo>
                  <a:lnTo>
                    <a:pt x="889" y="353"/>
                  </a:lnTo>
                  <a:lnTo>
                    <a:pt x="887" y="351"/>
                  </a:lnTo>
                  <a:lnTo>
                    <a:pt x="885" y="351"/>
                  </a:lnTo>
                  <a:lnTo>
                    <a:pt x="887" y="351"/>
                  </a:lnTo>
                  <a:lnTo>
                    <a:pt x="889" y="351"/>
                  </a:lnTo>
                  <a:lnTo>
                    <a:pt x="891" y="349"/>
                  </a:lnTo>
                  <a:lnTo>
                    <a:pt x="891" y="349"/>
                  </a:lnTo>
                  <a:lnTo>
                    <a:pt x="891" y="349"/>
                  </a:lnTo>
                  <a:lnTo>
                    <a:pt x="891" y="349"/>
                  </a:lnTo>
                  <a:lnTo>
                    <a:pt x="893" y="349"/>
                  </a:lnTo>
                  <a:lnTo>
                    <a:pt x="893" y="349"/>
                  </a:lnTo>
                  <a:lnTo>
                    <a:pt x="893" y="349"/>
                  </a:lnTo>
                  <a:lnTo>
                    <a:pt x="893" y="351"/>
                  </a:lnTo>
                  <a:lnTo>
                    <a:pt x="893" y="351"/>
                  </a:lnTo>
                  <a:lnTo>
                    <a:pt x="893" y="351"/>
                  </a:lnTo>
                  <a:lnTo>
                    <a:pt x="895" y="349"/>
                  </a:lnTo>
                  <a:lnTo>
                    <a:pt x="895" y="349"/>
                  </a:lnTo>
                  <a:lnTo>
                    <a:pt x="897" y="347"/>
                  </a:lnTo>
                  <a:lnTo>
                    <a:pt x="897" y="347"/>
                  </a:lnTo>
                  <a:lnTo>
                    <a:pt x="899" y="347"/>
                  </a:lnTo>
                  <a:lnTo>
                    <a:pt x="899" y="347"/>
                  </a:lnTo>
                  <a:lnTo>
                    <a:pt x="899" y="345"/>
                  </a:lnTo>
                  <a:lnTo>
                    <a:pt x="899" y="345"/>
                  </a:lnTo>
                  <a:lnTo>
                    <a:pt x="901" y="343"/>
                  </a:lnTo>
                  <a:lnTo>
                    <a:pt x="901" y="343"/>
                  </a:lnTo>
                  <a:lnTo>
                    <a:pt x="901" y="343"/>
                  </a:lnTo>
                  <a:lnTo>
                    <a:pt x="897" y="341"/>
                  </a:lnTo>
                  <a:lnTo>
                    <a:pt x="897" y="341"/>
                  </a:lnTo>
                  <a:lnTo>
                    <a:pt x="899" y="339"/>
                  </a:lnTo>
                  <a:lnTo>
                    <a:pt x="899" y="339"/>
                  </a:lnTo>
                  <a:lnTo>
                    <a:pt x="901" y="337"/>
                  </a:lnTo>
                  <a:lnTo>
                    <a:pt x="903" y="337"/>
                  </a:lnTo>
                  <a:lnTo>
                    <a:pt x="903" y="335"/>
                  </a:lnTo>
                  <a:lnTo>
                    <a:pt x="903" y="335"/>
                  </a:lnTo>
                  <a:lnTo>
                    <a:pt x="903" y="333"/>
                  </a:lnTo>
                  <a:lnTo>
                    <a:pt x="903" y="333"/>
                  </a:lnTo>
                  <a:lnTo>
                    <a:pt x="901" y="333"/>
                  </a:lnTo>
                  <a:lnTo>
                    <a:pt x="895" y="331"/>
                  </a:lnTo>
                  <a:lnTo>
                    <a:pt x="893" y="331"/>
                  </a:lnTo>
                  <a:lnTo>
                    <a:pt x="891" y="331"/>
                  </a:lnTo>
                  <a:lnTo>
                    <a:pt x="891" y="331"/>
                  </a:lnTo>
                  <a:lnTo>
                    <a:pt x="893" y="331"/>
                  </a:lnTo>
                  <a:lnTo>
                    <a:pt x="901" y="331"/>
                  </a:lnTo>
                  <a:lnTo>
                    <a:pt x="903" y="331"/>
                  </a:lnTo>
                  <a:lnTo>
                    <a:pt x="905" y="329"/>
                  </a:lnTo>
                  <a:lnTo>
                    <a:pt x="905" y="329"/>
                  </a:lnTo>
                  <a:lnTo>
                    <a:pt x="905" y="329"/>
                  </a:lnTo>
                  <a:lnTo>
                    <a:pt x="907" y="327"/>
                  </a:lnTo>
                  <a:lnTo>
                    <a:pt x="907" y="327"/>
                  </a:lnTo>
                  <a:lnTo>
                    <a:pt x="907" y="327"/>
                  </a:lnTo>
                  <a:lnTo>
                    <a:pt x="907" y="325"/>
                  </a:lnTo>
                  <a:lnTo>
                    <a:pt x="907" y="325"/>
                  </a:lnTo>
                  <a:lnTo>
                    <a:pt x="907" y="325"/>
                  </a:lnTo>
                  <a:lnTo>
                    <a:pt x="907" y="323"/>
                  </a:lnTo>
                  <a:lnTo>
                    <a:pt x="909" y="321"/>
                  </a:lnTo>
                  <a:lnTo>
                    <a:pt x="911" y="319"/>
                  </a:lnTo>
                  <a:lnTo>
                    <a:pt x="913" y="319"/>
                  </a:lnTo>
                  <a:lnTo>
                    <a:pt x="913" y="319"/>
                  </a:lnTo>
                  <a:lnTo>
                    <a:pt x="915" y="317"/>
                  </a:lnTo>
                  <a:lnTo>
                    <a:pt x="915" y="317"/>
                  </a:lnTo>
                  <a:lnTo>
                    <a:pt x="915" y="317"/>
                  </a:lnTo>
                  <a:lnTo>
                    <a:pt x="917" y="317"/>
                  </a:lnTo>
                  <a:lnTo>
                    <a:pt x="917" y="315"/>
                  </a:lnTo>
                  <a:lnTo>
                    <a:pt x="917" y="315"/>
                  </a:lnTo>
                  <a:lnTo>
                    <a:pt x="915" y="313"/>
                  </a:lnTo>
                  <a:lnTo>
                    <a:pt x="915" y="315"/>
                  </a:lnTo>
                  <a:lnTo>
                    <a:pt x="915" y="315"/>
                  </a:lnTo>
                  <a:lnTo>
                    <a:pt x="913" y="315"/>
                  </a:lnTo>
                  <a:lnTo>
                    <a:pt x="913" y="317"/>
                  </a:lnTo>
                  <a:lnTo>
                    <a:pt x="911" y="317"/>
                  </a:lnTo>
                  <a:lnTo>
                    <a:pt x="909" y="317"/>
                  </a:lnTo>
                  <a:lnTo>
                    <a:pt x="909" y="317"/>
                  </a:lnTo>
                  <a:lnTo>
                    <a:pt x="907" y="317"/>
                  </a:lnTo>
                  <a:lnTo>
                    <a:pt x="907" y="317"/>
                  </a:lnTo>
                  <a:lnTo>
                    <a:pt x="907" y="315"/>
                  </a:lnTo>
                  <a:lnTo>
                    <a:pt x="907" y="315"/>
                  </a:lnTo>
                  <a:lnTo>
                    <a:pt x="907" y="315"/>
                  </a:lnTo>
                  <a:lnTo>
                    <a:pt x="907" y="313"/>
                  </a:lnTo>
                  <a:lnTo>
                    <a:pt x="905" y="313"/>
                  </a:lnTo>
                  <a:lnTo>
                    <a:pt x="903" y="315"/>
                  </a:lnTo>
                  <a:lnTo>
                    <a:pt x="901" y="315"/>
                  </a:lnTo>
                  <a:lnTo>
                    <a:pt x="897" y="313"/>
                  </a:lnTo>
                  <a:lnTo>
                    <a:pt x="897" y="313"/>
                  </a:lnTo>
                  <a:lnTo>
                    <a:pt x="895" y="313"/>
                  </a:lnTo>
                  <a:lnTo>
                    <a:pt x="893" y="313"/>
                  </a:lnTo>
                  <a:lnTo>
                    <a:pt x="893" y="311"/>
                  </a:lnTo>
                  <a:lnTo>
                    <a:pt x="891" y="309"/>
                  </a:lnTo>
                  <a:lnTo>
                    <a:pt x="891" y="309"/>
                  </a:lnTo>
                  <a:lnTo>
                    <a:pt x="893" y="309"/>
                  </a:lnTo>
                  <a:lnTo>
                    <a:pt x="893" y="309"/>
                  </a:lnTo>
                  <a:lnTo>
                    <a:pt x="891" y="309"/>
                  </a:lnTo>
                  <a:lnTo>
                    <a:pt x="891" y="307"/>
                  </a:lnTo>
                  <a:lnTo>
                    <a:pt x="891" y="307"/>
                  </a:lnTo>
                  <a:lnTo>
                    <a:pt x="893" y="307"/>
                  </a:lnTo>
                  <a:lnTo>
                    <a:pt x="895" y="305"/>
                  </a:lnTo>
                  <a:lnTo>
                    <a:pt x="895" y="305"/>
                  </a:lnTo>
                  <a:lnTo>
                    <a:pt x="895" y="305"/>
                  </a:lnTo>
                  <a:lnTo>
                    <a:pt x="895" y="305"/>
                  </a:lnTo>
                  <a:lnTo>
                    <a:pt x="893" y="303"/>
                  </a:lnTo>
                  <a:lnTo>
                    <a:pt x="893" y="303"/>
                  </a:lnTo>
                  <a:lnTo>
                    <a:pt x="891" y="305"/>
                  </a:lnTo>
                  <a:lnTo>
                    <a:pt x="891" y="305"/>
                  </a:lnTo>
                  <a:lnTo>
                    <a:pt x="887" y="305"/>
                  </a:lnTo>
                  <a:lnTo>
                    <a:pt x="887" y="305"/>
                  </a:lnTo>
                  <a:lnTo>
                    <a:pt x="891" y="305"/>
                  </a:lnTo>
                  <a:lnTo>
                    <a:pt x="891" y="305"/>
                  </a:lnTo>
                  <a:lnTo>
                    <a:pt x="891" y="303"/>
                  </a:lnTo>
                  <a:lnTo>
                    <a:pt x="891" y="303"/>
                  </a:lnTo>
                  <a:lnTo>
                    <a:pt x="891" y="303"/>
                  </a:lnTo>
                  <a:lnTo>
                    <a:pt x="891" y="301"/>
                  </a:lnTo>
                  <a:lnTo>
                    <a:pt x="891" y="301"/>
                  </a:lnTo>
                  <a:lnTo>
                    <a:pt x="889" y="301"/>
                  </a:lnTo>
                  <a:lnTo>
                    <a:pt x="887" y="299"/>
                  </a:lnTo>
                  <a:lnTo>
                    <a:pt x="887" y="301"/>
                  </a:lnTo>
                  <a:lnTo>
                    <a:pt x="885" y="301"/>
                  </a:lnTo>
                  <a:lnTo>
                    <a:pt x="885" y="301"/>
                  </a:lnTo>
                  <a:lnTo>
                    <a:pt x="883" y="301"/>
                  </a:lnTo>
                  <a:lnTo>
                    <a:pt x="885" y="299"/>
                  </a:lnTo>
                  <a:lnTo>
                    <a:pt x="887" y="299"/>
                  </a:lnTo>
                  <a:lnTo>
                    <a:pt x="887" y="297"/>
                  </a:lnTo>
                  <a:lnTo>
                    <a:pt x="887" y="297"/>
                  </a:lnTo>
                  <a:lnTo>
                    <a:pt x="887" y="297"/>
                  </a:lnTo>
                  <a:lnTo>
                    <a:pt x="887" y="297"/>
                  </a:lnTo>
                  <a:lnTo>
                    <a:pt x="887" y="297"/>
                  </a:lnTo>
                  <a:lnTo>
                    <a:pt x="885" y="297"/>
                  </a:lnTo>
                  <a:lnTo>
                    <a:pt x="885" y="295"/>
                  </a:lnTo>
                  <a:lnTo>
                    <a:pt x="883" y="295"/>
                  </a:lnTo>
                  <a:lnTo>
                    <a:pt x="883" y="295"/>
                  </a:lnTo>
                  <a:lnTo>
                    <a:pt x="881" y="293"/>
                  </a:lnTo>
                  <a:lnTo>
                    <a:pt x="881" y="293"/>
                  </a:lnTo>
                  <a:lnTo>
                    <a:pt x="879" y="291"/>
                  </a:lnTo>
                  <a:lnTo>
                    <a:pt x="879" y="291"/>
                  </a:lnTo>
                  <a:lnTo>
                    <a:pt x="877" y="291"/>
                  </a:lnTo>
                  <a:lnTo>
                    <a:pt x="875" y="291"/>
                  </a:lnTo>
                  <a:lnTo>
                    <a:pt x="873" y="293"/>
                  </a:lnTo>
                  <a:lnTo>
                    <a:pt x="871" y="293"/>
                  </a:lnTo>
                  <a:lnTo>
                    <a:pt x="867" y="295"/>
                  </a:lnTo>
                  <a:lnTo>
                    <a:pt x="865" y="295"/>
                  </a:lnTo>
                  <a:lnTo>
                    <a:pt x="863" y="295"/>
                  </a:lnTo>
                  <a:lnTo>
                    <a:pt x="863" y="297"/>
                  </a:lnTo>
                  <a:lnTo>
                    <a:pt x="863" y="297"/>
                  </a:lnTo>
                  <a:lnTo>
                    <a:pt x="861" y="295"/>
                  </a:lnTo>
                  <a:lnTo>
                    <a:pt x="861" y="295"/>
                  </a:lnTo>
                  <a:lnTo>
                    <a:pt x="859" y="295"/>
                  </a:lnTo>
                  <a:lnTo>
                    <a:pt x="857" y="293"/>
                  </a:lnTo>
                  <a:lnTo>
                    <a:pt x="855" y="293"/>
                  </a:lnTo>
                  <a:lnTo>
                    <a:pt x="855" y="295"/>
                  </a:lnTo>
                  <a:lnTo>
                    <a:pt x="849" y="295"/>
                  </a:lnTo>
                  <a:lnTo>
                    <a:pt x="849" y="295"/>
                  </a:lnTo>
                  <a:lnTo>
                    <a:pt x="851" y="295"/>
                  </a:lnTo>
                  <a:lnTo>
                    <a:pt x="851" y="293"/>
                  </a:lnTo>
                  <a:lnTo>
                    <a:pt x="843" y="291"/>
                  </a:lnTo>
                  <a:lnTo>
                    <a:pt x="841" y="291"/>
                  </a:lnTo>
                  <a:lnTo>
                    <a:pt x="837" y="289"/>
                  </a:lnTo>
                  <a:lnTo>
                    <a:pt x="835" y="289"/>
                  </a:lnTo>
                  <a:lnTo>
                    <a:pt x="831" y="291"/>
                  </a:lnTo>
                  <a:lnTo>
                    <a:pt x="827" y="291"/>
                  </a:lnTo>
                  <a:lnTo>
                    <a:pt x="823" y="293"/>
                  </a:lnTo>
                  <a:lnTo>
                    <a:pt x="823" y="293"/>
                  </a:lnTo>
                  <a:lnTo>
                    <a:pt x="821" y="295"/>
                  </a:lnTo>
                  <a:lnTo>
                    <a:pt x="821" y="295"/>
                  </a:lnTo>
                  <a:lnTo>
                    <a:pt x="819" y="297"/>
                  </a:lnTo>
                  <a:lnTo>
                    <a:pt x="819" y="299"/>
                  </a:lnTo>
                  <a:lnTo>
                    <a:pt x="819" y="301"/>
                  </a:lnTo>
                  <a:lnTo>
                    <a:pt x="819" y="303"/>
                  </a:lnTo>
                  <a:lnTo>
                    <a:pt x="819" y="303"/>
                  </a:lnTo>
                  <a:lnTo>
                    <a:pt x="819" y="303"/>
                  </a:lnTo>
                  <a:lnTo>
                    <a:pt x="821" y="305"/>
                  </a:lnTo>
                  <a:lnTo>
                    <a:pt x="821" y="305"/>
                  </a:lnTo>
                  <a:lnTo>
                    <a:pt x="819" y="307"/>
                  </a:lnTo>
                  <a:lnTo>
                    <a:pt x="817" y="307"/>
                  </a:lnTo>
                  <a:lnTo>
                    <a:pt x="817" y="309"/>
                  </a:lnTo>
                  <a:lnTo>
                    <a:pt x="815" y="311"/>
                  </a:lnTo>
                  <a:lnTo>
                    <a:pt x="815" y="311"/>
                  </a:lnTo>
                  <a:lnTo>
                    <a:pt x="815" y="313"/>
                  </a:lnTo>
                  <a:lnTo>
                    <a:pt x="813" y="313"/>
                  </a:lnTo>
                  <a:lnTo>
                    <a:pt x="811" y="315"/>
                  </a:lnTo>
                  <a:lnTo>
                    <a:pt x="807" y="317"/>
                  </a:lnTo>
                  <a:lnTo>
                    <a:pt x="805" y="317"/>
                  </a:lnTo>
                  <a:lnTo>
                    <a:pt x="807" y="317"/>
                  </a:lnTo>
                  <a:lnTo>
                    <a:pt x="807" y="317"/>
                  </a:lnTo>
                  <a:lnTo>
                    <a:pt x="809" y="319"/>
                  </a:lnTo>
                  <a:lnTo>
                    <a:pt x="813" y="317"/>
                  </a:lnTo>
                  <a:lnTo>
                    <a:pt x="813" y="319"/>
                  </a:lnTo>
                  <a:lnTo>
                    <a:pt x="811" y="319"/>
                  </a:lnTo>
                  <a:lnTo>
                    <a:pt x="809" y="319"/>
                  </a:lnTo>
                  <a:lnTo>
                    <a:pt x="809" y="321"/>
                  </a:lnTo>
                  <a:lnTo>
                    <a:pt x="809" y="321"/>
                  </a:lnTo>
                  <a:lnTo>
                    <a:pt x="809" y="321"/>
                  </a:lnTo>
                  <a:lnTo>
                    <a:pt x="809" y="321"/>
                  </a:lnTo>
                  <a:lnTo>
                    <a:pt x="811" y="323"/>
                  </a:lnTo>
                  <a:lnTo>
                    <a:pt x="811" y="323"/>
                  </a:lnTo>
                  <a:lnTo>
                    <a:pt x="809" y="323"/>
                  </a:lnTo>
                  <a:lnTo>
                    <a:pt x="807" y="325"/>
                  </a:lnTo>
                  <a:lnTo>
                    <a:pt x="807" y="325"/>
                  </a:lnTo>
                  <a:lnTo>
                    <a:pt x="807" y="329"/>
                  </a:lnTo>
                  <a:lnTo>
                    <a:pt x="807" y="329"/>
                  </a:lnTo>
                  <a:lnTo>
                    <a:pt x="805" y="329"/>
                  </a:lnTo>
                  <a:lnTo>
                    <a:pt x="805" y="329"/>
                  </a:lnTo>
                  <a:lnTo>
                    <a:pt x="805" y="331"/>
                  </a:lnTo>
                  <a:lnTo>
                    <a:pt x="809" y="331"/>
                  </a:lnTo>
                  <a:lnTo>
                    <a:pt x="809" y="331"/>
                  </a:lnTo>
                  <a:lnTo>
                    <a:pt x="807" y="333"/>
                  </a:lnTo>
                  <a:lnTo>
                    <a:pt x="805" y="333"/>
                  </a:lnTo>
                  <a:lnTo>
                    <a:pt x="805" y="333"/>
                  </a:lnTo>
                  <a:lnTo>
                    <a:pt x="805" y="335"/>
                  </a:lnTo>
                  <a:lnTo>
                    <a:pt x="803" y="335"/>
                  </a:lnTo>
                  <a:lnTo>
                    <a:pt x="803" y="337"/>
                  </a:lnTo>
                  <a:lnTo>
                    <a:pt x="803" y="337"/>
                  </a:lnTo>
                  <a:lnTo>
                    <a:pt x="803" y="339"/>
                  </a:lnTo>
                  <a:lnTo>
                    <a:pt x="803" y="339"/>
                  </a:lnTo>
                  <a:lnTo>
                    <a:pt x="801" y="337"/>
                  </a:lnTo>
                  <a:lnTo>
                    <a:pt x="799" y="337"/>
                  </a:lnTo>
                  <a:lnTo>
                    <a:pt x="799" y="337"/>
                  </a:lnTo>
                  <a:lnTo>
                    <a:pt x="797" y="339"/>
                  </a:lnTo>
                  <a:lnTo>
                    <a:pt x="797" y="339"/>
                  </a:lnTo>
                  <a:lnTo>
                    <a:pt x="795" y="339"/>
                  </a:lnTo>
                  <a:lnTo>
                    <a:pt x="795" y="341"/>
                  </a:lnTo>
                  <a:lnTo>
                    <a:pt x="795" y="341"/>
                  </a:lnTo>
                  <a:lnTo>
                    <a:pt x="795" y="341"/>
                  </a:lnTo>
                  <a:lnTo>
                    <a:pt x="793" y="343"/>
                  </a:lnTo>
                  <a:lnTo>
                    <a:pt x="791" y="343"/>
                  </a:lnTo>
                  <a:lnTo>
                    <a:pt x="789" y="345"/>
                  </a:lnTo>
                  <a:lnTo>
                    <a:pt x="789" y="345"/>
                  </a:lnTo>
                  <a:lnTo>
                    <a:pt x="785" y="347"/>
                  </a:lnTo>
                  <a:lnTo>
                    <a:pt x="781" y="349"/>
                  </a:lnTo>
                  <a:lnTo>
                    <a:pt x="781" y="349"/>
                  </a:lnTo>
                  <a:lnTo>
                    <a:pt x="781" y="351"/>
                  </a:lnTo>
                  <a:lnTo>
                    <a:pt x="779" y="351"/>
                  </a:lnTo>
                  <a:lnTo>
                    <a:pt x="779" y="353"/>
                  </a:lnTo>
                  <a:lnTo>
                    <a:pt x="779" y="353"/>
                  </a:lnTo>
                  <a:lnTo>
                    <a:pt x="779" y="355"/>
                  </a:lnTo>
                  <a:lnTo>
                    <a:pt x="779" y="355"/>
                  </a:lnTo>
                  <a:lnTo>
                    <a:pt x="783" y="357"/>
                  </a:lnTo>
                  <a:lnTo>
                    <a:pt x="783" y="359"/>
                  </a:lnTo>
                  <a:lnTo>
                    <a:pt x="785" y="359"/>
                  </a:lnTo>
                  <a:lnTo>
                    <a:pt x="787" y="361"/>
                  </a:lnTo>
                  <a:lnTo>
                    <a:pt x="787" y="361"/>
                  </a:lnTo>
                  <a:lnTo>
                    <a:pt x="789" y="363"/>
                  </a:lnTo>
                  <a:lnTo>
                    <a:pt x="789" y="369"/>
                  </a:lnTo>
                  <a:lnTo>
                    <a:pt x="789" y="369"/>
                  </a:lnTo>
                  <a:lnTo>
                    <a:pt x="789" y="371"/>
                  </a:lnTo>
                  <a:lnTo>
                    <a:pt x="789" y="375"/>
                  </a:lnTo>
                  <a:lnTo>
                    <a:pt x="789" y="377"/>
                  </a:lnTo>
                  <a:lnTo>
                    <a:pt x="789" y="377"/>
                  </a:lnTo>
                  <a:lnTo>
                    <a:pt x="785" y="383"/>
                  </a:lnTo>
                  <a:lnTo>
                    <a:pt x="785" y="385"/>
                  </a:lnTo>
                  <a:lnTo>
                    <a:pt x="781" y="389"/>
                  </a:lnTo>
                  <a:lnTo>
                    <a:pt x="781" y="391"/>
                  </a:lnTo>
                  <a:lnTo>
                    <a:pt x="777" y="395"/>
                  </a:lnTo>
                  <a:lnTo>
                    <a:pt x="777" y="395"/>
                  </a:lnTo>
                  <a:lnTo>
                    <a:pt x="773" y="397"/>
                  </a:lnTo>
                  <a:lnTo>
                    <a:pt x="771" y="399"/>
                  </a:lnTo>
                  <a:lnTo>
                    <a:pt x="767" y="401"/>
                  </a:lnTo>
                  <a:lnTo>
                    <a:pt x="765" y="403"/>
                  </a:lnTo>
                  <a:lnTo>
                    <a:pt x="763" y="405"/>
                  </a:lnTo>
                  <a:lnTo>
                    <a:pt x="755" y="409"/>
                  </a:lnTo>
                  <a:lnTo>
                    <a:pt x="753" y="409"/>
                  </a:lnTo>
                  <a:lnTo>
                    <a:pt x="751" y="411"/>
                  </a:lnTo>
                  <a:lnTo>
                    <a:pt x="747" y="411"/>
                  </a:lnTo>
                  <a:lnTo>
                    <a:pt x="745" y="413"/>
                  </a:lnTo>
                  <a:lnTo>
                    <a:pt x="741" y="415"/>
                  </a:lnTo>
                  <a:lnTo>
                    <a:pt x="735" y="415"/>
                  </a:lnTo>
                  <a:lnTo>
                    <a:pt x="735" y="417"/>
                  </a:lnTo>
                  <a:lnTo>
                    <a:pt x="723" y="419"/>
                  </a:lnTo>
                  <a:lnTo>
                    <a:pt x="723" y="419"/>
                  </a:lnTo>
                  <a:lnTo>
                    <a:pt x="721" y="421"/>
                  </a:lnTo>
                  <a:lnTo>
                    <a:pt x="723" y="421"/>
                  </a:lnTo>
                  <a:lnTo>
                    <a:pt x="723" y="421"/>
                  </a:lnTo>
                  <a:lnTo>
                    <a:pt x="723" y="421"/>
                  </a:lnTo>
                  <a:lnTo>
                    <a:pt x="723" y="423"/>
                  </a:lnTo>
                  <a:lnTo>
                    <a:pt x="723" y="425"/>
                  </a:lnTo>
                  <a:lnTo>
                    <a:pt x="723" y="425"/>
                  </a:lnTo>
                  <a:lnTo>
                    <a:pt x="723" y="427"/>
                  </a:lnTo>
                  <a:lnTo>
                    <a:pt x="723" y="427"/>
                  </a:lnTo>
                  <a:lnTo>
                    <a:pt x="723" y="429"/>
                  </a:lnTo>
                  <a:lnTo>
                    <a:pt x="725" y="429"/>
                  </a:lnTo>
                  <a:lnTo>
                    <a:pt x="725" y="429"/>
                  </a:lnTo>
                  <a:lnTo>
                    <a:pt x="723" y="429"/>
                  </a:lnTo>
                  <a:lnTo>
                    <a:pt x="723" y="429"/>
                  </a:lnTo>
                  <a:lnTo>
                    <a:pt x="725" y="431"/>
                  </a:lnTo>
                  <a:lnTo>
                    <a:pt x="725" y="431"/>
                  </a:lnTo>
                  <a:lnTo>
                    <a:pt x="725" y="431"/>
                  </a:lnTo>
                  <a:lnTo>
                    <a:pt x="723" y="433"/>
                  </a:lnTo>
                  <a:lnTo>
                    <a:pt x="723" y="433"/>
                  </a:lnTo>
                  <a:lnTo>
                    <a:pt x="723" y="433"/>
                  </a:lnTo>
                  <a:lnTo>
                    <a:pt x="725" y="433"/>
                  </a:lnTo>
                  <a:lnTo>
                    <a:pt x="723" y="435"/>
                  </a:lnTo>
                  <a:lnTo>
                    <a:pt x="723" y="433"/>
                  </a:lnTo>
                  <a:lnTo>
                    <a:pt x="723" y="435"/>
                  </a:lnTo>
                  <a:lnTo>
                    <a:pt x="721" y="435"/>
                  </a:lnTo>
                  <a:lnTo>
                    <a:pt x="721" y="435"/>
                  </a:lnTo>
                  <a:lnTo>
                    <a:pt x="721" y="437"/>
                  </a:lnTo>
                  <a:lnTo>
                    <a:pt x="721" y="439"/>
                  </a:lnTo>
                  <a:lnTo>
                    <a:pt x="719" y="441"/>
                  </a:lnTo>
                  <a:lnTo>
                    <a:pt x="717" y="445"/>
                  </a:lnTo>
                  <a:lnTo>
                    <a:pt x="717" y="447"/>
                  </a:lnTo>
                  <a:lnTo>
                    <a:pt x="717" y="449"/>
                  </a:lnTo>
                  <a:lnTo>
                    <a:pt x="717" y="449"/>
                  </a:lnTo>
                  <a:lnTo>
                    <a:pt x="717" y="451"/>
                  </a:lnTo>
                  <a:lnTo>
                    <a:pt x="717" y="451"/>
                  </a:lnTo>
                  <a:lnTo>
                    <a:pt x="717" y="453"/>
                  </a:lnTo>
                  <a:lnTo>
                    <a:pt x="715" y="455"/>
                  </a:lnTo>
                  <a:lnTo>
                    <a:pt x="715" y="455"/>
                  </a:lnTo>
                  <a:lnTo>
                    <a:pt x="717" y="457"/>
                  </a:lnTo>
                  <a:lnTo>
                    <a:pt x="717" y="457"/>
                  </a:lnTo>
                  <a:lnTo>
                    <a:pt x="715" y="459"/>
                  </a:lnTo>
                  <a:lnTo>
                    <a:pt x="715" y="459"/>
                  </a:lnTo>
                  <a:lnTo>
                    <a:pt x="715" y="461"/>
                  </a:lnTo>
                  <a:lnTo>
                    <a:pt x="715" y="461"/>
                  </a:lnTo>
                  <a:lnTo>
                    <a:pt x="715" y="461"/>
                  </a:lnTo>
                  <a:lnTo>
                    <a:pt x="715" y="461"/>
                  </a:lnTo>
                  <a:lnTo>
                    <a:pt x="713" y="463"/>
                  </a:lnTo>
                  <a:lnTo>
                    <a:pt x="711" y="465"/>
                  </a:lnTo>
                  <a:lnTo>
                    <a:pt x="707" y="465"/>
                  </a:lnTo>
                  <a:lnTo>
                    <a:pt x="707" y="467"/>
                  </a:lnTo>
                  <a:lnTo>
                    <a:pt x="705" y="467"/>
                  </a:lnTo>
                  <a:lnTo>
                    <a:pt x="705" y="469"/>
                  </a:lnTo>
                  <a:lnTo>
                    <a:pt x="705" y="469"/>
                  </a:lnTo>
                  <a:lnTo>
                    <a:pt x="703" y="469"/>
                  </a:lnTo>
                  <a:lnTo>
                    <a:pt x="705" y="473"/>
                  </a:lnTo>
                  <a:lnTo>
                    <a:pt x="705" y="473"/>
                  </a:lnTo>
                  <a:lnTo>
                    <a:pt x="705" y="473"/>
                  </a:lnTo>
                  <a:lnTo>
                    <a:pt x="703" y="475"/>
                  </a:lnTo>
                  <a:lnTo>
                    <a:pt x="703" y="475"/>
                  </a:lnTo>
                  <a:lnTo>
                    <a:pt x="701" y="477"/>
                  </a:lnTo>
                  <a:lnTo>
                    <a:pt x="699" y="479"/>
                  </a:lnTo>
                  <a:lnTo>
                    <a:pt x="701" y="477"/>
                  </a:lnTo>
                  <a:lnTo>
                    <a:pt x="701" y="475"/>
                  </a:lnTo>
                  <a:lnTo>
                    <a:pt x="701" y="475"/>
                  </a:lnTo>
                  <a:lnTo>
                    <a:pt x="701" y="475"/>
                  </a:lnTo>
                  <a:lnTo>
                    <a:pt x="701" y="473"/>
                  </a:lnTo>
                  <a:lnTo>
                    <a:pt x="699" y="473"/>
                  </a:lnTo>
                  <a:lnTo>
                    <a:pt x="699" y="473"/>
                  </a:lnTo>
                  <a:lnTo>
                    <a:pt x="699" y="473"/>
                  </a:lnTo>
                  <a:lnTo>
                    <a:pt x="699" y="471"/>
                  </a:lnTo>
                  <a:lnTo>
                    <a:pt x="697" y="471"/>
                  </a:lnTo>
                  <a:lnTo>
                    <a:pt x="695" y="473"/>
                  </a:lnTo>
                  <a:lnTo>
                    <a:pt x="695" y="473"/>
                  </a:lnTo>
                  <a:lnTo>
                    <a:pt x="693" y="473"/>
                  </a:lnTo>
                  <a:lnTo>
                    <a:pt x="693" y="475"/>
                  </a:lnTo>
                  <a:lnTo>
                    <a:pt x="691" y="475"/>
                  </a:lnTo>
                  <a:lnTo>
                    <a:pt x="691" y="477"/>
                  </a:lnTo>
                  <a:lnTo>
                    <a:pt x="689" y="479"/>
                  </a:lnTo>
                  <a:lnTo>
                    <a:pt x="689" y="479"/>
                  </a:lnTo>
                  <a:lnTo>
                    <a:pt x="689" y="479"/>
                  </a:lnTo>
                  <a:lnTo>
                    <a:pt x="689" y="481"/>
                  </a:lnTo>
                  <a:lnTo>
                    <a:pt x="689" y="481"/>
                  </a:lnTo>
                  <a:lnTo>
                    <a:pt x="689" y="483"/>
                  </a:lnTo>
                  <a:lnTo>
                    <a:pt x="691" y="485"/>
                  </a:lnTo>
                  <a:lnTo>
                    <a:pt x="689" y="487"/>
                  </a:lnTo>
                  <a:lnTo>
                    <a:pt x="689" y="485"/>
                  </a:lnTo>
                  <a:lnTo>
                    <a:pt x="689" y="483"/>
                  </a:lnTo>
                  <a:lnTo>
                    <a:pt x="687" y="479"/>
                  </a:lnTo>
                  <a:lnTo>
                    <a:pt x="685" y="479"/>
                  </a:lnTo>
                  <a:lnTo>
                    <a:pt x="685" y="477"/>
                  </a:lnTo>
                  <a:lnTo>
                    <a:pt x="683" y="477"/>
                  </a:lnTo>
                  <a:lnTo>
                    <a:pt x="681" y="477"/>
                  </a:lnTo>
                  <a:lnTo>
                    <a:pt x="679" y="477"/>
                  </a:lnTo>
                  <a:lnTo>
                    <a:pt x="675" y="479"/>
                  </a:lnTo>
                  <a:lnTo>
                    <a:pt x="673" y="481"/>
                  </a:lnTo>
                  <a:lnTo>
                    <a:pt x="673" y="481"/>
                  </a:lnTo>
                  <a:lnTo>
                    <a:pt x="677" y="477"/>
                  </a:lnTo>
                  <a:lnTo>
                    <a:pt x="679" y="477"/>
                  </a:lnTo>
                  <a:lnTo>
                    <a:pt x="681" y="475"/>
                  </a:lnTo>
                  <a:lnTo>
                    <a:pt x="681" y="475"/>
                  </a:lnTo>
                  <a:lnTo>
                    <a:pt x="681" y="473"/>
                  </a:lnTo>
                  <a:lnTo>
                    <a:pt x="681" y="471"/>
                  </a:lnTo>
                  <a:lnTo>
                    <a:pt x="681" y="469"/>
                  </a:lnTo>
                  <a:lnTo>
                    <a:pt x="681" y="469"/>
                  </a:lnTo>
                  <a:lnTo>
                    <a:pt x="679" y="465"/>
                  </a:lnTo>
                  <a:lnTo>
                    <a:pt x="677" y="465"/>
                  </a:lnTo>
                  <a:lnTo>
                    <a:pt x="675" y="463"/>
                  </a:lnTo>
                  <a:lnTo>
                    <a:pt x="675" y="463"/>
                  </a:lnTo>
                  <a:lnTo>
                    <a:pt x="675" y="461"/>
                  </a:lnTo>
                  <a:lnTo>
                    <a:pt x="673" y="461"/>
                  </a:lnTo>
                  <a:lnTo>
                    <a:pt x="673" y="461"/>
                  </a:lnTo>
                  <a:lnTo>
                    <a:pt x="671" y="461"/>
                  </a:lnTo>
                  <a:lnTo>
                    <a:pt x="669" y="461"/>
                  </a:lnTo>
                  <a:lnTo>
                    <a:pt x="671" y="461"/>
                  </a:lnTo>
                  <a:lnTo>
                    <a:pt x="673" y="461"/>
                  </a:lnTo>
                  <a:lnTo>
                    <a:pt x="673" y="459"/>
                  </a:lnTo>
                  <a:lnTo>
                    <a:pt x="675" y="459"/>
                  </a:lnTo>
                  <a:lnTo>
                    <a:pt x="675" y="457"/>
                  </a:lnTo>
                  <a:lnTo>
                    <a:pt x="675" y="455"/>
                  </a:lnTo>
                  <a:lnTo>
                    <a:pt x="673" y="455"/>
                  </a:lnTo>
                  <a:lnTo>
                    <a:pt x="673" y="451"/>
                  </a:lnTo>
                  <a:lnTo>
                    <a:pt x="673" y="451"/>
                  </a:lnTo>
                  <a:lnTo>
                    <a:pt x="671" y="449"/>
                  </a:lnTo>
                  <a:lnTo>
                    <a:pt x="671" y="449"/>
                  </a:lnTo>
                  <a:lnTo>
                    <a:pt x="671" y="447"/>
                  </a:lnTo>
                  <a:lnTo>
                    <a:pt x="671" y="447"/>
                  </a:lnTo>
                  <a:lnTo>
                    <a:pt x="673" y="445"/>
                  </a:lnTo>
                  <a:lnTo>
                    <a:pt x="675" y="445"/>
                  </a:lnTo>
                  <a:lnTo>
                    <a:pt x="675" y="443"/>
                  </a:lnTo>
                  <a:lnTo>
                    <a:pt x="677" y="441"/>
                  </a:lnTo>
                  <a:lnTo>
                    <a:pt x="677" y="439"/>
                  </a:lnTo>
                  <a:lnTo>
                    <a:pt x="679" y="437"/>
                  </a:lnTo>
                  <a:lnTo>
                    <a:pt x="681" y="435"/>
                  </a:lnTo>
                  <a:lnTo>
                    <a:pt x="681" y="435"/>
                  </a:lnTo>
                  <a:lnTo>
                    <a:pt x="681" y="433"/>
                  </a:lnTo>
                  <a:lnTo>
                    <a:pt x="683" y="431"/>
                  </a:lnTo>
                  <a:lnTo>
                    <a:pt x="683" y="429"/>
                  </a:lnTo>
                  <a:lnTo>
                    <a:pt x="681" y="429"/>
                  </a:lnTo>
                  <a:lnTo>
                    <a:pt x="681" y="427"/>
                  </a:lnTo>
                  <a:lnTo>
                    <a:pt x="683" y="425"/>
                  </a:lnTo>
                  <a:lnTo>
                    <a:pt x="685" y="423"/>
                  </a:lnTo>
                  <a:lnTo>
                    <a:pt x="691" y="417"/>
                  </a:lnTo>
                  <a:lnTo>
                    <a:pt x="691" y="417"/>
                  </a:lnTo>
                  <a:lnTo>
                    <a:pt x="691" y="415"/>
                  </a:lnTo>
                  <a:lnTo>
                    <a:pt x="691" y="413"/>
                  </a:lnTo>
                  <a:lnTo>
                    <a:pt x="689" y="411"/>
                  </a:lnTo>
                  <a:lnTo>
                    <a:pt x="687" y="411"/>
                  </a:lnTo>
                  <a:lnTo>
                    <a:pt x="687" y="411"/>
                  </a:lnTo>
                  <a:lnTo>
                    <a:pt x="685" y="411"/>
                  </a:lnTo>
                  <a:lnTo>
                    <a:pt x="685" y="411"/>
                  </a:lnTo>
                  <a:lnTo>
                    <a:pt x="685" y="411"/>
                  </a:lnTo>
                  <a:lnTo>
                    <a:pt x="681" y="411"/>
                  </a:lnTo>
                  <a:lnTo>
                    <a:pt x="677" y="409"/>
                  </a:lnTo>
                  <a:lnTo>
                    <a:pt x="675" y="409"/>
                  </a:lnTo>
                  <a:lnTo>
                    <a:pt x="673" y="409"/>
                  </a:lnTo>
                  <a:lnTo>
                    <a:pt x="673" y="409"/>
                  </a:lnTo>
                  <a:lnTo>
                    <a:pt x="671" y="409"/>
                  </a:lnTo>
                  <a:lnTo>
                    <a:pt x="671" y="409"/>
                  </a:lnTo>
                  <a:lnTo>
                    <a:pt x="669" y="409"/>
                  </a:lnTo>
                  <a:lnTo>
                    <a:pt x="667" y="409"/>
                  </a:lnTo>
                  <a:lnTo>
                    <a:pt x="665" y="409"/>
                  </a:lnTo>
                  <a:lnTo>
                    <a:pt x="663" y="409"/>
                  </a:lnTo>
                  <a:lnTo>
                    <a:pt x="659" y="409"/>
                  </a:lnTo>
                  <a:lnTo>
                    <a:pt x="657" y="409"/>
                  </a:lnTo>
                  <a:lnTo>
                    <a:pt x="657" y="409"/>
                  </a:lnTo>
                  <a:lnTo>
                    <a:pt x="655" y="411"/>
                  </a:lnTo>
                  <a:lnTo>
                    <a:pt x="651" y="413"/>
                  </a:lnTo>
                  <a:lnTo>
                    <a:pt x="651" y="413"/>
                  </a:lnTo>
                  <a:lnTo>
                    <a:pt x="657" y="409"/>
                  </a:lnTo>
                  <a:lnTo>
                    <a:pt x="657" y="409"/>
                  </a:lnTo>
                  <a:lnTo>
                    <a:pt x="657" y="407"/>
                  </a:lnTo>
                  <a:lnTo>
                    <a:pt x="655" y="407"/>
                  </a:lnTo>
                  <a:lnTo>
                    <a:pt x="655" y="407"/>
                  </a:lnTo>
                  <a:lnTo>
                    <a:pt x="655" y="405"/>
                  </a:lnTo>
                  <a:lnTo>
                    <a:pt x="653" y="405"/>
                  </a:lnTo>
                  <a:lnTo>
                    <a:pt x="651" y="403"/>
                  </a:lnTo>
                  <a:lnTo>
                    <a:pt x="651" y="403"/>
                  </a:lnTo>
                  <a:lnTo>
                    <a:pt x="649" y="403"/>
                  </a:lnTo>
                  <a:lnTo>
                    <a:pt x="645" y="401"/>
                  </a:lnTo>
                  <a:lnTo>
                    <a:pt x="641" y="399"/>
                  </a:lnTo>
                  <a:lnTo>
                    <a:pt x="637" y="397"/>
                  </a:lnTo>
                  <a:lnTo>
                    <a:pt x="635" y="397"/>
                  </a:lnTo>
                  <a:lnTo>
                    <a:pt x="633" y="397"/>
                  </a:lnTo>
                  <a:lnTo>
                    <a:pt x="633" y="391"/>
                  </a:lnTo>
                  <a:lnTo>
                    <a:pt x="631" y="389"/>
                  </a:lnTo>
                  <a:lnTo>
                    <a:pt x="629" y="389"/>
                  </a:lnTo>
                  <a:lnTo>
                    <a:pt x="629" y="387"/>
                  </a:lnTo>
                  <a:lnTo>
                    <a:pt x="627" y="385"/>
                  </a:lnTo>
                  <a:lnTo>
                    <a:pt x="625" y="383"/>
                  </a:lnTo>
                  <a:lnTo>
                    <a:pt x="625" y="383"/>
                  </a:lnTo>
                  <a:lnTo>
                    <a:pt x="621" y="383"/>
                  </a:lnTo>
                  <a:lnTo>
                    <a:pt x="621" y="383"/>
                  </a:lnTo>
                  <a:lnTo>
                    <a:pt x="615" y="381"/>
                  </a:lnTo>
                  <a:lnTo>
                    <a:pt x="613" y="379"/>
                  </a:lnTo>
                  <a:lnTo>
                    <a:pt x="609" y="379"/>
                  </a:lnTo>
                  <a:lnTo>
                    <a:pt x="607" y="377"/>
                  </a:lnTo>
                  <a:lnTo>
                    <a:pt x="603" y="377"/>
                  </a:lnTo>
                  <a:lnTo>
                    <a:pt x="601" y="377"/>
                  </a:lnTo>
                  <a:lnTo>
                    <a:pt x="587" y="379"/>
                  </a:lnTo>
                  <a:lnTo>
                    <a:pt x="583" y="381"/>
                  </a:lnTo>
                  <a:lnTo>
                    <a:pt x="581" y="381"/>
                  </a:lnTo>
                  <a:lnTo>
                    <a:pt x="581" y="381"/>
                  </a:lnTo>
                  <a:lnTo>
                    <a:pt x="583" y="381"/>
                  </a:lnTo>
                  <a:lnTo>
                    <a:pt x="583" y="379"/>
                  </a:lnTo>
                  <a:lnTo>
                    <a:pt x="581" y="381"/>
                  </a:lnTo>
                  <a:lnTo>
                    <a:pt x="581" y="381"/>
                  </a:lnTo>
                  <a:lnTo>
                    <a:pt x="577" y="381"/>
                  </a:lnTo>
                  <a:lnTo>
                    <a:pt x="577" y="381"/>
                  </a:lnTo>
                  <a:lnTo>
                    <a:pt x="574" y="383"/>
                  </a:lnTo>
                  <a:lnTo>
                    <a:pt x="574" y="381"/>
                  </a:lnTo>
                  <a:lnTo>
                    <a:pt x="577" y="381"/>
                  </a:lnTo>
                  <a:lnTo>
                    <a:pt x="577" y="381"/>
                  </a:lnTo>
                  <a:lnTo>
                    <a:pt x="579" y="381"/>
                  </a:lnTo>
                  <a:lnTo>
                    <a:pt x="581" y="379"/>
                  </a:lnTo>
                  <a:lnTo>
                    <a:pt x="583" y="377"/>
                  </a:lnTo>
                  <a:lnTo>
                    <a:pt x="585" y="377"/>
                  </a:lnTo>
                  <a:lnTo>
                    <a:pt x="585" y="375"/>
                  </a:lnTo>
                  <a:lnTo>
                    <a:pt x="585" y="375"/>
                  </a:lnTo>
                  <a:lnTo>
                    <a:pt x="585" y="373"/>
                  </a:lnTo>
                  <a:lnTo>
                    <a:pt x="587" y="367"/>
                  </a:lnTo>
                  <a:lnTo>
                    <a:pt x="587" y="367"/>
                  </a:lnTo>
                  <a:lnTo>
                    <a:pt x="589" y="363"/>
                  </a:lnTo>
                  <a:lnTo>
                    <a:pt x="589" y="361"/>
                  </a:lnTo>
                  <a:lnTo>
                    <a:pt x="591" y="357"/>
                  </a:lnTo>
                  <a:lnTo>
                    <a:pt x="591" y="355"/>
                  </a:lnTo>
                  <a:lnTo>
                    <a:pt x="593" y="353"/>
                  </a:lnTo>
                  <a:lnTo>
                    <a:pt x="593" y="353"/>
                  </a:lnTo>
                  <a:lnTo>
                    <a:pt x="591" y="351"/>
                  </a:lnTo>
                  <a:lnTo>
                    <a:pt x="589" y="351"/>
                  </a:lnTo>
                  <a:lnTo>
                    <a:pt x="589" y="351"/>
                  </a:lnTo>
                  <a:lnTo>
                    <a:pt x="585" y="351"/>
                  </a:lnTo>
                  <a:lnTo>
                    <a:pt x="581" y="351"/>
                  </a:lnTo>
                  <a:lnTo>
                    <a:pt x="581" y="351"/>
                  </a:lnTo>
                  <a:lnTo>
                    <a:pt x="577" y="353"/>
                  </a:lnTo>
                  <a:lnTo>
                    <a:pt x="572" y="357"/>
                  </a:lnTo>
                  <a:lnTo>
                    <a:pt x="572" y="359"/>
                  </a:lnTo>
                  <a:lnTo>
                    <a:pt x="572" y="359"/>
                  </a:lnTo>
                  <a:lnTo>
                    <a:pt x="577" y="353"/>
                  </a:lnTo>
                  <a:lnTo>
                    <a:pt x="577" y="353"/>
                  </a:lnTo>
                  <a:lnTo>
                    <a:pt x="577" y="351"/>
                  </a:lnTo>
                  <a:lnTo>
                    <a:pt x="577" y="351"/>
                  </a:lnTo>
                  <a:lnTo>
                    <a:pt x="574" y="349"/>
                  </a:lnTo>
                  <a:lnTo>
                    <a:pt x="574" y="349"/>
                  </a:lnTo>
                  <a:lnTo>
                    <a:pt x="574" y="349"/>
                  </a:lnTo>
                  <a:lnTo>
                    <a:pt x="574" y="349"/>
                  </a:lnTo>
                  <a:lnTo>
                    <a:pt x="574" y="349"/>
                  </a:lnTo>
                  <a:lnTo>
                    <a:pt x="574" y="347"/>
                  </a:lnTo>
                  <a:lnTo>
                    <a:pt x="574" y="347"/>
                  </a:lnTo>
                  <a:lnTo>
                    <a:pt x="572" y="347"/>
                  </a:lnTo>
                  <a:lnTo>
                    <a:pt x="574" y="347"/>
                  </a:lnTo>
                  <a:lnTo>
                    <a:pt x="577" y="345"/>
                  </a:lnTo>
                  <a:lnTo>
                    <a:pt x="579" y="343"/>
                  </a:lnTo>
                  <a:lnTo>
                    <a:pt x="581" y="339"/>
                  </a:lnTo>
                  <a:lnTo>
                    <a:pt x="587" y="331"/>
                  </a:lnTo>
                  <a:lnTo>
                    <a:pt x="589" y="329"/>
                  </a:lnTo>
                  <a:lnTo>
                    <a:pt x="593" y="327"/>
                  </a:lnTo>
                  <a:lnTo>
                    <a:pt x="595" y="325"/>
                  </a:lnTo>
                  <a:lnTo>
                    <a:pt x="595" y="323"/>
                  </a:lnTo>
                  <a:lnTo>
                    <a:pt x="595" y="323"/>
                  </a:lnTo>
                  <a:lnTo>
                    <a:pt x="595" y="323"/>
                  </a:lnTo>
                  <a:lnTo>
                    <a:pt x="595" y="323"/>
                  </a:lnTo>
                  <a:lnTo>
                    <a:pt x="597" y="323"/>
                  </a:lnTo>
                  <a:lnTo>
                    <a:pt x="599" y="321"/>
                  </a:lnTo>
                  <a:lnTo>
                    <a:pt x="601" y="319"/>
                  </a:lnTo>
                  <a:lnTo>
                    <a:pt x="605" y="317"/>
                  </a:lnTo>
                  <a:lnTo>
                    <a:pt x="609" y="315"/>
                  </a:lnTo>
                  <a:lnTo>
                    <a:pt x="611" y="313"/>
                  </a:lnTo>
                  <a:lnTo>
                    <a:pt x="613" y="311"/>
                  </a:lnTo>
                  <a:lnTo>
                    <a:pt x="613" y="311"/>
                  </a:lnTo>
                  <a:lnTo>
                    <a:pt x="613" y="309"/>
                  </a:lnTo>
                  <a:lnTo>
                    <a:pt x="613" y="309"/>
                  </a:lnTo>
                  <a:lnTo>
                    <a:pt x="615" y="309"/>
                  </a:lnTo>
                  <a:lnTo>
                    <a:pt x="615" y="309"/>
                  </a:lnTo>
                  <a:lnTo>
                    <a:pt x="617" y="309"/>
                  </a:lnTo>
                  <a:lnTo>
                    <a:pt x="617" y="307"/>
                  </a:lnTo>
                  <a:lnTo>
                    <a:pt x="617" y="307"/>
                  </a:lnTo>
                  <a:lnTo>
                    <a:pt x="621" y="305"/>
                  </a:lnTo>
                  <a:lnTo>
                    <a:pt x="627" y="303"/>
                  </a:lnTo>
                  <a:lnTo>
                    <a:pt x="627" y="303"/>
                  </a:lnTo>
                  <a:lnTo>
                    <a:pt x="629" y="303"/>
                  </a:lnTo>
                  <a:lnTo>
                    <a:pt x="629" y="303"/>
                  </a:lnTo>
                  <a:lnTo>
                    <a:pt x="627" y="301"/>
                  </a:lnTo>
                  <a:lnTo>
                    <a:pt x="627" y="301"/>
                  </a:lnTo>
                  <a:lnTo>
                    <a:pt x="627" y="301"/>
                  </a:lnTo>
                  <a:lnTo>
                    <a:pt x="627" y="299"/>
                  </a:lnTo>
                  <a:lnTo>
                    <a:pt x="629" y="299"/>
                  </a:lnTo>
                  <a:lnTo>
                    <a:pt x="631" y="299"/>
                  </a:lnTo>
                  <a:lnTo>
                    <a:pt x="631" y="299"/>
                  </a:lnTo>
                  <a:lnTo>
                    <a:pt x="631" y="299"/>
                  </a:lnTo>
                  <a:lnTo>
                    <a:pt x="631" y="299"/>
                  </a:lnTo>
                  <a:lnTo>
                    <a:pt x="631" y="299"/>
                  </a:lnTo>
                  <a:lnTo>
                    <a:pt x="633" y="299"/>
                  </a:lnTo>
                  <a:lnTo>
                    <a:pt x="635" y="297"/>
                  </a:lnTo>
                  <a:lnTo>
                    <a:pt x="637" y="297"/>
                  </a:lnTo>
                  <a:lnTo>
                    <a:pt x="637" y="297"/>
                  </a:lnTo>
                  <a:lnTo>
                    <a:pt x="635" y="297"/>
                  </a:lnTo>
                  <a:lnTo>
                    <a:pt x="637" y="297"/>
                  </a:lnTo>
                  <a:lnTo>
                    <a:pt x="639" y="295"/>
                  </a:lnTo>
                  <a:lnTo>
                    <a:pt x="639" y="295"/>
                  </a:lnTo>
                  <a:lnTo>
                    <a:pt x="639" y="295"/>
                  </a:lnTo>
                  <a:lnTo>
                    <a:pt x="637" y="293"/>
                  </a:lnTo>
                  <a:lnTo>
                    <a:pt x="637" y="293"/>
                  </a:lnTo>
                  <a:lnTo>
                    <a:pt x="637" y="293"/>
                  </a:lnTo>
                  <a:lnTo>
                    <a:pt x="641" y="293"/>
                  </a:lnTo>
                  <a:lnTo>
                    <a:pt x="641" y="295"/>
                  </a:lnTo>
                  <a:lnTo>
                    <a:pt x="643" y="295"/>
                  </a:lnTo>
                  <a:lnTo>
                    <a:pt x="643" y="295"/>
                  </a:lnTo>
                  <a:lnTo>
                    <a:pt x="643" y="297"/>
                  </a:lnTo>
                  <a:lnTo>
                    <a:pt x="643" y="295"/>
                  </a:lnTo>
                  <a:lnTo>
                    <a:pt x="643" y="295"/>
                  </a:lnTo>
                  <a:lnTo>
                    <a:pt x="643" y="293"/>
                  </a:lnTo>
                  <a:lnTo>
                    <a:pt x="643" y="293"/>
                  </a:lnTo>
                  <a:lnTo>
                    <a:pt x="643" y="293"/>
                  </a:lnTo>
                  <a:lnTo>
                    <a:pt x="645" y="293"/>
                  </a:lnTo>
                  <a:lnTo>
                    <a:pt x="647" y="291"/>
                  </a:lnTo>
                  <a:lnTo>
                    <a:pt x="647" y="291"/>
                  </a:lnTo>
                  <a:lnTo>
                    <a:pt x="647" y="289"/>
                  </a:lnTo>
                  <a:lnTo>
                    <a:pt x="649" y="289"/>
                  </a:lnTo>
                  <a:lnTo>
                    <a:pt x="649" y="289"/>
                  </a:lnTo>
                  <a:lnTo>
                    <a:pt x="651" y="289"/>
                  </a:lnTo>
                  <a:lnTo>
                    <a:pt x="651" y="289"/>
                  </a:lnTo>
                  <a:lnTo>
                    <a:pt x="653" y="289"/>
                  </a:lnTo>
                  <a:lnTo>
                    <a:pt x="653" y="289"/>
                  </a:lnTo>
                  <a:lnTo>
                    <a:pt x="655" y="291"/>
                  </a:lnTo>
                  <a:lnTo>
                    <a:pt x="655" y="289"/>
                  </a:lnTo>
                  <a:lnTo>
                    <a:pt x="655" y="289"/>
                  </a:lnTo>
                  <a:lnTo>
                    <a:pt x="657" y="289"/>
                  </a:lnTo>
                  <a:lnTo>
                    <a:pt x="655" y="289"/>
                  </a:lnTo>
                  <a:lnTo>
                    <a:pt x="653" y="287"/>
                  </a:lnTo>
                  <a:lnTo>
                    <a:pt x="653" y="287"/>
                  </a:lnTo>
                  <a:lnTo>
                    <a:pt x="653" y="287"/>
                  </a:lnTo>
                  <a:lnTo>
                    <a:pt x="653" y="287"/>
                  </a:lnTo>
                  <a:lnTo>
                    <a:pt x="653" y="285"/>
                  </a:lnTo>
                  <a:lnTo>
                    <a:pt x="653" y="285"/>
                  </a:lnTo>
                  <a:lnTo>
                    <a:pt x="655" y="285"/>
                  </a:lnTo>
                  <a:lnTo>
                    <a:pt x="657" y="285"/>
                  </a:lnTo>
                  <a:lnTo>
                    <a:pt x="657" y="285"/>
                  </a:lnTo>
                  <a:lnTo>
                    <a:pt x="657" y="285"/>
                  </a:lnTo>
                  <a:lnTo>
                    <a:pt x="659" y="285"/>
                  </a:lnTo>
                  <a:lnTo>
                    <a:pt x="665" y="285"/>
                  </a:lnTo>
                  <a:lnTo>
                    <a:pt x="665" y="285"/>
                  </a:lnTo>
                  <a:lnTo>
                    <a:pt x="669" y="283"/>
                  </a:lnTo>
                  <a:lnTo>
                    <a:pt x="671" y="283"/>
                  </a:lnTo>
                  <a:lnTo>
                    <a:pt x="673" y="283"/>
                  </a:lnTo>
                  <a:lnTo>
                    <a:pt x="675" y="283"/>
                  </a:lnTo>
                  <a:lnTo>
                    <a:pt x="675" y="283"/>
                  </a:lnTo>
                  <a:lnTo>
                    <a:pt x="677" y="281"/>
                  </a:lnTo>
                  <a:lnTo>
                    <a:pt x="677" y="281"/>
                  </a:lnTo>
                  <a:lnTo>
                    <a:pt x="679" y="277"/>
                  </a:lnTo>
                  <a:lnTo>
                    <a:pt x="679" y="277"/>
                  </a:lnTo>
                  <a:lnTo>
                    <a:pt x="679" y="275"/>
                  </a:lnTo>
                  <a:lnTo>
                    <a:pt x="677" y="275"/>
                  </a:lnTo>
                  <a:lnTo>
                    <a:pt x="675" y="275"/>
                  </a:lnTo>
                  <a:lnTo>
                    <a:pt x="673" y="273"/>
                  </a:lnTo>
                  <a:lnTo>
                    <a:pt x="673" y="273"/>
                  </a:lnTo>
                  <a:lnTo>
                    <a:pt x="671" y="271"/>
                  </a:lnTo>
                  <a:lnTo>
                    <a:pt x="669" y="271"/>
                  </a:lnTo>
                  <a:lnTo>
                    <a:pt x="667" y="273"/>
                  </a:lnTo>
                  <a:lnTo>
                    <a:pt x="663" y="273"/>
                  </a:lnTo>
                  <a:lnTo>
                    <a:pt x="661" y="273"/>
                  </a:lnTo>
                  <a:lnTo>
                    <a:pt x="661" y="273"/>
                  </a:lnTo>
                  <a:lnTo>
                    <a:pt x="667" y="273"/>
                  </a:lnTo>
                  <a:lnTo>
                    <a:pt x="667" y="271"/>
                  </a:lnTo>
                  <a:lnTo>
                    <a:pt x="667" y="271"/>
                  </a:lnTo>
                  <a:lnTo>
                    <a:pt x="665" y="271"/>
                  </a:lnTo>
                  <a:lnTo>
                    <a:pt x="663" y="271"/>
                  </a:lnTo>
                  <a:lnTo>
                    <a:pt x="657" y="269"/>
                  </a:lnTo>
                  <a:lnTo>
                    <a:pt x="657" y="267"/>
                  </a:lnTo>
                  <a:lnTo>
                    <a:pt x="655" y="267"/>
                  </a:lnTo>
                  <a:lnTo>
                    <a:pt x="655" y="267"/>
                  </a:lnTo>
                  <a:lnTo>
                    <a:pt x="655" y="269"/>
                  </a:lnTo>
                  <a:lnTo>
                    <a:pt x="655" y="269"/>
                  </a:lnTo>
                  <a:lnTo>
                    <a:pt x="655" y="269"/>
                  </a:lnTo>
                  <a:lnTo>
                    <a:pt x="655" y="269"/>
                  </a:lnTo>
                  <a:lnTo>
                    <a:pt x="653" y="269"/>
                  </a:lnTo>
                  <a:lnTo>
                    <a:pt x="653" y="269"/>
                  </a:lnTo>
                  <a:lnTo>
                    <a:pt x="651" y="267"/>
                  </a:lnTo>
                  <a:lnTo>
                    <a:pt x="653" y="267"/>
                  </a:lnTo>
                  <a:lnTo>
                    <a:pt x="653" y="267"/>
                  </a:lnTo>
                  <a:lnTo>
                    <a:pt x="655" y="267"/>
                  </a:lnTo>
                  <a:lnTo>
                    <a:pt x="655" y="265"/>
                  </a:lnTo>
                  <a:lnTo>
                    <a:pt x="655" y="267"/>
                  </a:lnTo>
                  <a:lnTo>
                    <a:pt x="661" y="267"/>
                  </a:lnTo>
                  <a:lnTo>
                    <a:pt x="665" y="269"/>
                  </a:lnTo>
                  <a:lnTo>
                    <a:pt x="667" y="271"/>
                  </a:lnTo>
                  <a:lnTo>
                    <a:pt x="667" y="271"/>
                  </a:lnTo>
                  <a:lnTo>
                    <a:pt x="669" y="271"/>
                  </a:lnTo>
                  <a:lnTo>
                    <a:pt x="671" y="269"/>
                  </a:lnTo>
                  <a:lnTo>
                    <a:pt x="671" y="269"/>
                  </a:lnTo>
                  <a:lnTo>
                    <a:pt x="671" y="269"/>
                  </a:lnTo>
                  <a:lnTo>
                    <a:pt x="671" y="269"/>
                  </a:lnTo>
                  <a:lnTo>
                    <a:pt x="671" y="271"/>
                  </a:lnTo>
                  <a:lnTo>
                    <a:pt x="671" y="271"/>
                  </a:lnTo>
                  <a:lnTo>
                    <a:pt x="671" y="271"/>
                  </a:lnTo>
                  <a:lnTo>
                    <a:pt x="673" y="271"/>
                  </a:lnTo>
                  <a:lnTo>
                    <a:pt x="675" y="271"/>
                  </a:lnTo>
                  <a:lnTo>
                    <a:pt x="679" y="273"/>
                  </a:lnTo>
                  <a:lnTo>
                    <a:pt x="681" y="273"/>
                  </a:lnTo>
                  <a:lnTo>
                    <a:pt x="681" y="273"/>
                  </a:lnTo>
                  <a:lnTo>
                    <a:pt x="683" y="273"/>
                  </a:lnTo>
                  <a:lnTo>
                    <a:pt x="685" y="273"/>
                  </a:lnTo>
                  <a:lnTo>
                    <a:pt x="685" y="273"/>
                  </a:lnTo>
                  <a:lnTo>
                    <a:pt x="687" y="273"/>
                  </a:lnTo>
                  <a:lnTo>
                    <a:pt x="687" y="273"/>
                  </a:lnTo>
                  <a:lnTo>
                    <a:pt x="687" y="273"/>
                  </a:lnTo>
                  <a:lnTo>
                    <a:pt x="689" y="273"/>
                  </a:lnTo>
                  <a:lnTo>
                    <a:pt x="691" y="271"/>
                  </a:lnTo>
                  <a:lnTo>
                    <a:pt x="695" y="269"/>
                  </a:lnTo>
                  <a:lnTo>
                    <a:pt x="695" y="269"/>
                  </a:lnTo>
                  <a:lnTo>
                    <a:pt x="695" y="269"/>
                  </a:lnTo>
                  <a:lnTo>
                    <a:pt x="695" y="267"/>
                  </a:lnTo>
                  <a:lnTo>
                    <a:pt x="695" y="267"/>
                  </a:lnTo>
                  <a:lnTo>
                    <a:pt x="697" y="267"/>
                  </a:lnTo>
                  <a:lnTo>
                    <a:pt x="699" y="267"/>
                  </a:lnTo>
                  <a:lnTo>
                    <a:pt x="699" y="267"/>
                  </a:lnTo>
                  <a:lnTo>
                    <a:pt x="699" y="265"/>
                  </a:lnTo>
                  <a:lnTo>
                    <a:pt x="699" y="265"/>
                  </a:lnTo>
                  <a:lnTo>
                    <a:pt x="697" y="265"/>
                  </a:lnTo>
                  <a:lnTo>
                    <a:pt x="699" y="265"/>
                  </a:lnTo>
                  <a:lnTo>
                    <a:pt x="701" y="263"/>
                  </a:lnTo>
                  <a:lnTo>
                    <a:pt x="701" y="265"/>
                  </a:lnTo>
                  <a:lnTo>
                    <a:pt x="701" y="265"/>
                  </a:lnTo>
                  <a:lnTo>
                    <a:pt x="701" y="265"/>
                  </a:lnTo>
                  <a:lnTo>
                    <a:pt x="703" y="267"/>
                  </a:lnTo>
                  <a:lnTo>
                    <a:pt x="703" y="267"/>
                  </a:lnTo>
                  <a:lnTo>
                    <a:pt x="703" y="267"/>
                  </a:lnTo>
                  <a:lnTo>
                    <a:pt x="703" y="267"/>
                  </a:lnTo>
                  <a:lnTo>
                    <a:pt x="705" y="267"/>
                  </a:lnTo>
                  <a:lnTo>
                    <a:pt x="707" y="267"/>
                  </a:lnTo>
                  <a:lnTo>
                    <a:pt x="707" y="267"/>
                  </a:lnTo>
                  <a:lnTo>
                    <a:pt x="707" y="267"/>
                  </a:lnTo>
                  <a:lnTo>
                    <a:pt x="709" y="265"/>
                  </a:lnTo>
                  <a:lnTo>
                    <a:pt x="709" y="265"/>
                  </a:lnTo>
                  <a:lnTo>
                    <a:pt x="709" y="267"/>
                  </a:lnTo>
                  <a:lnTo>
                    <a:pt x="709" y="267"/>
                  </a:lnTo>
                  <a:lnTo>
                    <a:pt x="711" y="267"/>
                  </a:lnTo>
                  <a:lnTo>
                    <a:pt x="713" y="267"/>
                  </a:lnTo>
                  <a:lnTo>
                    <a:pt x="717" y="265"/>
                  </a:lnTo>
                  <a:lnTo>
                    <a:pt x="723" y="263"/>
                  </a:lnTo>
                  <a:lnTo>
                    <a:pt x="725" y="263"/>
                  </a:lnTo>
                  <a:lnTo>
                    <a:pt x="725" y="261"/>
                  </a:lnTo>
                  <a:lnTo>
                    <a:pt x="727" y="261"/>
                  </a:lnTo>
                  <a:lnTo>
                    <a:pt x="741" y="253"/>
                  </a:lnTo>
                  <a:lnTo>
                    <a:pt x="743" y="253"/>
                  </a:lnTo>
                  <a:lnTo>
                    <a:pt x="747" y="249"/>
                  </a:lnTo>
                  <a:lnTo>
                    <a:pt x="747" y="249"/>
                  </a:lnTo>
                  <a:lnTo>
                    <a:pt x="747" y="247"/>
                  </a:lnTo>
                  <a:lnTo>
                    <a:pt x="747" y="247"/>
                  </a:lnTo>
                  <a:lnTo>
                    <a:pt x="745" y="247"/>
                  </a:lnTo>
                  <a:lnTo>
                    <a:pt x="739" y="247"/>
                  </a:lnTo>
                  <a:lnTo>
                    <a:pt x="735" y="247"/>
                  </a:lnTo>
                  <a:lnTo>
                    <a:pt x="727" y="245"/>
                  </a:lnTo>
                  <a:lnTo>
                    <a:pt x="725" y="245"/>
                  </a:lnTo>
                  <a:lnTo>
                    <a:pt x="725" y="242"/>
                  </a:lnTo>
                  <a:lnTo>
                    <a:pt x="723" y="240"/>
                  </a:lnTo>
                  <a:lnTo>
                    <a:pt x="721" y="238"/>
                  </a:lnTo>
                  <a:lnTo>
                    <a:pt x="721" y="238"/>
                  </a:lnTo>
                  <a:lnTo>
                    <a:pt x="719" y="238"/>
                  </a:lnTo>
                  <a:lnTo>
                    <a:pt x="719" y="238"/>
                  </a:lnTo>
                  <a:lnTo>
                    <a:pt x="715" y="236"/>
                  </a:lnTo>
                  <a:lnTo>
                    <a:pt x="709" y="236"/>
                  </a:lnTo>
                  <a:lnTo>
                    <a:pt x="709" y="236"/>
                  </a:lnTo>
                  <a:lnTo>
                    <a:pt x="709" y="236"/>
                  </a:lnTo>
                  <a:lnTo>
                    <a:pt x="709" y="236"/>
                  </a:lnTo>
                  <a:lnTo>
                    <a:pt x="705" y="236"/>
                  </a:lnTo>
                  <a:lnTo>
                    <a:pt x="705" y="236"/>
                  </a:lnTo>
                  <a:lnTo>
                    <a:pt x="705" y="234"/>
                  </a:lnTo>
                  <a:lnTo>
                    <a:pt x="707" y="234"/>
                  </a:lnTo>
                  <a:lnTo>
                    <a:pt x="711" y="234"/>
                  </a:lnTo>
                  <a:lnTo>
                    <a:pt x="713" y="236"/>
                  </a:lnTo>
                  <a:lnTo>
                    <a:pt x="713" y="236"/>
                  </a:lnTo>
                  <a:lnTo>
                    <a:pt x="715" y="236"/>
                  </a:lnTo>
                  <a:lnTo>
                    <a:pt x="717" y="236"/>
                  </a:lnTo>
                  <a:lnTo>
                    <a:pt x="719" y="236"/>
                  </a:lnTo>
                  <a:lnTo>
                    <a:pt x="721" y="236"/>
                  </a:lnTo>
                  <a:lnTo>
                    <a:pt x="723" y="236"/>
                  </a:lnTo>
                  <a:lnTo>
                    <a:pt x="723" y="236"/>
                  </a:lnTo>
                  <a:lnTo>
                    <a:pt x="723" y="236"/>
                  </a:lnTo>
                  <a:lnTo>
                    <a:pt x="723" y="236"/>
                  </a:lnTo>
                  <a:lnTo>
                    <a:pt x="725" y="236"/>
                  </a:lnTo>
                  <a:lnTo>
                    <a:pt x="727" y="236"/>
                  </a:lnTo>
                  <a:lnTo>
                    <a:pt x="727" y="236"/>
                  </a:lnTo>
                  <a:lnTo>
                    <a:pt x="731" y="238"/>
                  </a:lnTo>
                  <a:lnTo>
                    <a:pt x="731" y="238"/>
                  </a:lnTo>
                  <a:lnTo>
                    <a:pt x="733" y="240"/>
                  </a:lnTo>
                  <a:lnTo>
                    <a:pt x="733" y="240"/>
                  </a:lnTo>
                  <a:lnTo>
                    <a:pt x="733" y="240"/>
                  </a:lnTo>
                  <a:lnTo>
                    <a:pt x="735" y="240"/>
                  </a:lnTo>
                  <a:lnTo>
                    <a:pt x="735" y="242"/>
                  </a:lnTo>
                  <a:lnTo>
                    <a:pt x="737" y="245"/>
                  </a:lnTo>
                  <a:lnTo>
                    <a:pt x="739" y="245"/>
                  </a:lnTo>
                  <a:lnTo>
                    <a:pt x="741" y="245"/>
                  </a:lnTo>
                  <a:lnTo>
                    <a:pt x="745" y="245"/>
                  </a:lnTo>
                  <a:lnTo>
                    <a:pt x="747" y="245"/>
                  </a:lnTo>
                  <a:lnTo>
                    <a:pt x="749" y="245"/>
                  </a:lnTo>
                  <a:lnTo>
                    <a:pt x="751" y="245"/>
                  </a:lnTo>
                  <a:lnTo>
                    <a:pt x="753" y="242"/>
                  </a:lnTo>
                  <a:lnTo>
                    <a:pt x="757" y="240"/>
                  </a:lnTo>
                  <a:lnTo>
                    <a:pt x="769" y="234"/>
                  </a:lnTo>
                  <a:lnTo>
                    <a:pt x="771" y="234"/>
                  </a:lnTo>
                  <a:lnTo>
                    <a:pt x="771" y="232"/>
                  </a:lnTo>
                  <a:lnTo>
                    <a:pt x="773" y="232"/>
                  </a:lnTo>
                  <a:lnTo>
                    <a:pt x="773" y="232"/>
                  </a:lnTo>
                  <a:lnTo>
                    <a:pt x="771" y="230"/>
                  </a:lnTo>
                  <a:lnTo>
                    <a:pt x="769" y="230"/>
                  </a:lnTo>
                  <a:lnTo>
                    <a:pt x="767" y="230"/>
                  </a:lnTo>
                  <a:lnTo>
                    <a:pt x="767" y="228"/>
                  </a:lnTo>
                  <a:lnTo>
                    <a:pt x="767" y="228"/>
                  </a:lnTo>
                  <a:lnTo>
                    <a:pt x="767" y="228"/>
                  </a:lnTo>
                  <a:lnTo>
                    <a:pt x="767" y="228"/>
                  </a:lnTo>
                  <a:lnTo>
                    <a:pt x="767" y="228"/>
                  </a:lnTo>
                  <a:lnTo>
                    <a:pt x="767" y="226"/>
                  </a:lnTo>
                  <a:lnTo>
                    <a:pt x="769" y="226"/>
                  </a:lnTo>
                  <a:lnTo>
                    <a:pt x="769" y="226"/>
                  </a:lnTo>
                  <a:lnTo>
                    <a:pt x="775" y="226"/>
                  </a:lnTo>
                  <a:lnTo>
                    <a:pt x="779" y="226"/>
                  </a:lnTo>
                  <a:lnTo>
                    <a:pt x="781" y="226"/>
                  </a:lnTo>
                  <a:lnTo>
                    <a:pt x="783" y="226"/>
                  </a:lnTo>
                  <a:lnTo>
                    <a:pt x="783" y="228"/>
                  </a:lnTo>
                  <a:lnTo>
                    <a:pt x="785" y="228"/>
                  </a:lnTo>
                  <a:lnTo>
                    <a:pt x="785" y="230"/>
                  </a:lnTo>
                  <a:lnTo>
                    <a:pt x="787" y="230"/>
                  </a:lnTo>
                  <a:lnTo>
                    <a:pt x="789" y="232"/>
                  </a:lnTo>
                  <a:lnTo>
                    <a:pt x="791" y="232"/>
                  </a:lnTo>
                  <a:lnTo>
                    <a:pt x="791" y="232"/>
                  </a:lnTo>
                  <a:lnTo>
                    <a:pt x="793" y="230"/>
                  </a:lnTo>
                  <a:lnTo>
                    <a:pt x="793" y="230"/>
                  </a:lnTo>
                  <a:lnTo>
                    <a:pt x="793" y="230"/>
                  </a:lnTo>
                  <a:lnTo>
                    <a:pt x="797" y="230"/>
                  </a:lnTo>
                  <a:lnTo>
                    <a:pt x="797" y="232"/>
                  </a:lnTo>
                  <a:lnTo>
                    <a:pt x="797" y="232"/>
                  </a:lnTo>
                  <a:lnTo>
                    <a:pt x="799" y="230"/>
                  </a:lnTo>
                  <a:lnTo>
                    <a:pt x="799" y="230"/>
                  </a:lnTo>
                  <a:lnTo>
                    <a:pt x="799" y="228"/>
                  </a:lnTo>
                  <a:lnTo>
                    <a:pt x="799" y="226"/>
                  </a:lnTo>
                  <a:lnTo>
                    <a:pt x="799" y="226"/>
                  </a:lnTo>
                  <a:lnTo>
                    <a:pt x="799" y="224"/>
                  </a:lnTo>
                  <a:lnTo>
                    <a:pt x="799" y="224"/>
                  </a:lnTo>
                  <a:lnTo>
                    <a:pt x="799" y="224"/>
                  </a:lnTo>
                  <a:lnTo>
                    <a:pt x="797" y="222"/>
                  </a:lnTo>
                  <a:lnTo>
                    <a:pt x="797" y="220"/>
                  </a:lnTo>
                  <a:lnTo>
                    <a:pt x="797" y="220"/>
                  </a:lnTo>
                  <a:lnTo>
                    <a:pt x="797" y="220"/>
                  </a:lnTo>
                  <a:lnTo>
                    <a:pt x="795" y="220"/>
                  </a:lnTo>
                  <a:lnTo>
                    <a:pt x="795" y="220"/>
                  </a:lnTo>
                  <a:lnTo>
                    <a:pt x="793" y="220"/>
                  </a:lnTo>
                  <a:lnTo>
                    <a:pt x="793" y="220"/>
                  </a:lnTo>
                  <a:lnTo>
                    <a:pt x="791" y="220"/>
                  </a:lnTo>
                  <a:lnTo>
                    <a:pt x="791" y="220"/>
                  </a:lnTo>
                  <a:lnTo>
                    <a:pt x="793" y="220"/>
                  </a:lnTo>
                  <a:lnTo>
                    <a:pt x="797" y="218"/>
                  </a:lnTo>
                  <a:lnTo>
                    <a:pt x="797" y="218"/>
                  </a:lnTo>
                  <a:lnTo>
                    <a:pt x="799" y="220"/>
                  </a:lnTo>
                  <a:lnTo>
                    <a:pt x="799" y="220"/>
                  </a:lnTo>
                  <a:lnTo>
                    <a:pt x="799" y="220"/>
                  </a:lnTo>
                  <a:lnTo>
                    <a:pt x="801" y="220"/>
                  </a:lnTo>
                  <a:lnTo>
                    <a:pt x="801" y="222"/>
                  </a:lnTo>
                  <a:lnTo>
                    <a:pt x="799" y="222"/>
                  </a:lnTo>
                  <a:lnTo>
                    <a:pt x="799" y="222"/>
                  </a:lnTo>
                  <a:lnTo>
                    <a:pt x="799" y="222"/>
                  </a:lnTo>
                  <a:lnTo>
                    <a:pt x="801" y="222"/>
                  </a:lnTo>
                  <a:lnTo>
                    <a:pt x="801" y="222"/>
                  </a:lnTo>
                  <a:lnTo>
                    <a:pt x="803" y="222"/>
                  </a:lnTo>
                  <a:lnTo>
                    <a:pt x="803" y="224"/>
                  </a:lnTo>
                  <a:lnTo>
                    <a:pt x="803" y="224"/>
                  </a:lnTo>
                  <a:lnTo>
                    <a:pt x="803" y="226"/>
                  </a:lnTo>
                  <a:lnTo>
                    <a:pt x="803" y="226"/>
                  </a:lnTo>
                  <a:lnTo>
                    <a:pt x="803" y="228"/>
                  </a:lnTo>
                  <a:lnTo>
                    <a:pt x="803" y="228"/>
                  </a:lnTo>
                  <a:lnTo>
                    <a:pt x="803" y="228"/>
                  </a:lnTo>
                  <a:lnTo>
                    <a:pt x="805" y="228"/>
                  </a:lnTo>
                  <a:lnTo>
                    <a:pt x="807" y="228"/>
                  </a:lnTo>
                  <a:lnTo>
                    <a:pt x="809" y="228"/>
                  </a:lnTo>
                  <a:lnTo>
                    <a:pt x="813" y="226"/>
                  </a:lnTo>
                  <a:lnTo>
                    <a:pt x="817" y="226"/>
                  </a:lnTo>
                  <a:lnTo>
                    <a:pt x="819" y="224"/>
                  </a:lnTo>
                  <a:lnTo>
                    <a:pt x="821" y="224"/>
                  </a:lnTo>
                  <a:lnTo>
                    <a:pt x="823" y="222"/>
                  </a:lnTo>
                  <a:lnTo>
                    <a:pt x="825" y="222"/>
                  </a:lnTo>
                  <a:lnTo>
                    <a:pt x="825" y="222"/>
                  </a:lnTo>
                  <a:lnTo>
                    <a:pt x="829" y="220"/>
                  </a:lnTo>
                  <a:lnTo>
                    <a:pt x="829" y="220"/>
                  </a:lnTo>
                  <a:lnTo>
                    <a:pt x="831" y="220"/>
                  </a:lnTo>
                  <a:lnTo>
                    <a:pt x="833" y="220"/>
                  </a:lnTo>
                  <a:lnTo>
                    <a:pt x="833" y="218"/>
                  </a:lnTo>
                  <a:lnTo>
                    <a:pt x="837" y="218"/>
                  </a:lnTo>
                  <a:lnTo>
                    <a:pt x="837" y="218"/>
                  </a:lnTo>
                  <a:lnTo>
                    <a:pt x="839" y="216"/>
                  </a:lnTo>
                  <a:lnTo>
                    <a:pt x="841" y="214"/>
                  </a:lnTo>
                  <a:lnTo>
                    <a:pt x="843" y="212"/>
                  </a:lnTo>
                  <a:lnTo>
                    <a:pt x="843" y="212"/>
                  </a:lnTo>
                  <a:lnTo>
                    <a:pt x="843" y="210"/>
                  </a:lnTo>
                  <a:lnTo>
                    <a:pt x="843" y="210"/>
                  </a:lnTo>
                  <a:lnTo>
                    <a:pt x="841" y="208"/>
                  </a:lnTo>
                  <a:lnTo>
                    <a:pt x="841" y="206"/>
                  </a:lnTo>
                  <a:lnTo>
                    <a:pt x="841" y="206"/>
                  </a:lnTo>
                  <a:lnTo>
                    <a:pt x="839" y="204"/>
                  </a:lnTo>
                  <a:lnTo>
                    <a:pt x="841" y="204"/>
                  </a:lnTo>
                  <a:lnTo>
                    <a:pt x="841" y="204"/>
                  </a:lnTo>
                  <a:lnTo>
                    <a:pt x="841" y="202"/>
                  </a:lnTo>
                  <a:lnTo>
                    <a:pt x="843" y="200"/>
                  </a:lnTo>
                  <a:lnTo>
                    <a:pt x="843" y="200"/>
                  </a:lnTo>
                  <a:lnTo>
                    <a:pt x="843" y="200"/>
                  </a:lnTo>
                  <a:lnTo>
                    <a:pt x="843" y="200"/>
                  </a:lnTo>
                  <a:lnTo>
                    <a:pt x="841" y="202"/>
                  </a:lnTo>
                  <a:lnTo>
                    <a:pt x="841" y="202"/>
                  </a:lnTo>
                  <a:lnTo>
                    <a:pt x="841" y="202"/>
                  </a:lnTo>
                  <a:lnTo>
                    <a:pt x="841" y="200"/>
                  </a:lnTo>
                  <a:lnTo>
                    <a:pt x="841" y="200"/>
                  </a:lnTo>
                  <a:lnTo>
                    <a:pt x="841" y="198"/>
                  </a:lnTo>
                  <a:lnTo>
                    <a:pt x="841" y="198"/>
                  </a:lnTo>
                  <a:lnTo>
                    <a:pt x="841" y="198"/>
                  </a:lnTo>
                  <a:lnTo>
                    <a:pt x="841" y="198"/>
                  </a:lnTo>
                  <a:lnTo>
                    <a:pt x="841" y="196"/>
                  </a:lnTo>
                  <a:lnTo>
                    <a:pt x="841" y="196"/>
                  </a:lnTo>
                  <a:lnTo>
                    <a:pt x="841" y="196"/>
                  </a:lnTo>
                  <a:lnTo>
                    <a:pt x="843" y="196"/>
                  </a:lnTo>
                  <a:lnTo>
                    <a:pt x="845" y="196"/>
                  </a:lnTo>
                  <a:lnTo>
                    <a:pt x="847" y="196"/>
                  </a:lnTo>
                  <a:lnTo>
                    <a:pt x="847" y="196"/>
                  </a:lnTo>
                  <a:lnTo>
                    <a:pt x="847" y="196"/>
                  </a:lnTo>
                  <a:lnTo>
                    <a:pt x="849" y="196"/>
                  </a:lnTo>
                  <a:lnTo>
                    <a:pt x="851" y="196"/>
                  </a:lnTo>
                  <a:lnTo>
                    <a:pt x="853" y="196"/>
                  </a:lnTo>
                  <a:lnTo>
                    <a:pt x="857" y="194"/>
                  </a:lnTo>
                  <a:lnTo>
                    <a:pt x="859" y="194"/>
                  </a:lnTo>
                  <a:lnTo>
                    <a:pt x="859" y="192"/>
                  </a:lnTo>
                  <a:lnTo>
                    <a:pt x="859" y="192"/>
                  </a:lnTo>
                  <a:lnTo>
                    <a:pt x="859" y="190"/>
                  </a:lnTo>
                  <a:lnTo>
                    <a:pt x="859" y="190"/>
                  </a:lnTo>
                  <a:lnTo>
                    <a:pt x="857" y="190"/>
                  </a:lnTo>
                  <a:lnTo>
                    <a:pt x="855" y="190"/>
                  </a:lnTo>
                  <a:lnTo>
                    <a:pt x="853" y="190"/>
                  </a:lnTo>
                  <a:lnTo>
                    <a:pt x="853" y="190"/>
                  </a:lnTo>
                  <a:lnTo>
                    <a:pt x="855" y="190"/>
                  </a:lnTo>
                  <a:lnTo>
                    <a:pt x="859" y="188"/>
                  </a:lnTo>
                  <a:lnTo>
                    <a:pt x="863" y="186"/>
                  </a:lnTo>
                  <a:lnTo>
                    <a:pt x="863" y="186"/>
                  </a:lnTo>
                  <a:lnTo>
                    <a:pt x="863" y="186"/>
                  </a:lnTo>
                  <a:lnTo>
                    <a:pt x="863" y="186"/>
                  </a:lnTo>
                  <a:lnTo>
                    <a:pt x="859" y="184"/>
                  </a:lnTo>
                  <a:lnTo>
                    <a:pt x="857" y="184"/>
                  </a:lnTo>
                  <a:lnTo>
                    <a:pt x="855" y="184"/>
                  </a:lnTo>
                  <a:lnTo>
                    <a:pt x="855" y="184"/>
                  </a:lnTo>
                  <a:lnTo>
                    <a:pt x="855" y="184"/>
                  </a:lnTo>
                  <a:lnTo>
                    <a:pt x="855" y="184"/>
                  </a:lnTo>
                  <a:lnTo>
                    <a:pt x="855" y="184"/>
                  </a:lnTo>
                  <a:lnTo>
                    <a:pt x="855" y="182"/>
                  </a:lnTo>
                  <a:lnTo>
                    <a:pt x="851" y="182"/>
                  </a:lnTo>
                  <a:lnTo>
                    <a:pt x="851" y="180"/>
                  </a:lnTo>
                  <a:lnTo>
                    <a:pt x="853" y="180"/>
                  </a:lnTo>
                  <a:lnTo>
                    <a:pt x="855" y="180"/>
                  </a:lnTo>
                  <a:lnTo>
                    <a:pt x="857" y="180"/>
                  </a:lnTo>
                  <a:lnTo>
                    <a:pt x="857" y="178"/>
                  </a:lnTo>
                  <a:lnTo>
                    <a:pt x="855" y="178"/>
                  </a:lnTo>
                  <a:lnTo>
                    <a:pt x="853" y="178"/>
                  </a:lnTo>
                  <a:lnTo>
                    <a:pt x="851" y="178"/>
                  </a:lnTo>
                  <a:lnTo>
                    <a:pt x="845" y="178"/>
                  </a:lnTo>
                  <a:lnTo>
                    <a:pt x="843" y="178"/>
                  </a:lnTo>
                  <a:lnTo>
                    <a:pt x="841" y="178"/>
                  </a:lnTo>
                  <a:lnTo>
                    <a:pt x="839" y="176"/>
                  </a:lnTo>
                  <a:lnTo>
                    <a:pt x="837" y="176"/>
                  </a:lnTo>
                  <a:lnTo>
                    <a:pt x="835" y="176"/>
                  </a:lnTo>
                  <a:lnTo>
                    <a:pt x="831" y="176"/>
                  </a:lnTo>
                  <a:lnTo>
                    <a:pt x="829" y="176"/>
                  </a:lnTo>
                  <a:lnTo>
                    <a:pt x="827" y="176"/>
                  </a:lnTo>
                  <a:lnTo>
                    <a:pt x="827" y="176"/>
                  </a:lnTo>
                  <a:lnTo>
                    <a:pt x="825" y="176"/>
                  </a:lnTo>
                  <a:lnTo>
                    <a:pt x="825" y="176"/>
                  </a:lnTo>
                  <a:lnTo>
                    <a:pt x="823" y="176"/>
                  </a:lnTo>
                  <a:lnTo>
                    <a:pt x="825" y="176"/>
                  </a:lnTo>
                  <a:lnTo>
                    <a:pt x="825" y="176"/>
                  </a:lnTo>
                  <a:lnTo>
                    <a:pt x="823" y="178"/>
                  </a:lnTo>
                  <a:lnTo>
                    <a:pt x="821" y="178"/>
                  </a:lnTo>
                  <a:lnTo>
                    <a:pt x="821" y="180"/>
                  </a:lnTo>
                  <a:lnTo>
                    <a:pt x="821" y="180"/>
                  </a:lnTo>
                  <a:lnTo>
                    <a:pt x="821" y="180"/>
                  </a:lnTo>
                  <a:lnTo>
                    <a:pt x="821" y="180"/>
                  </a:lnTo>
                  <a:lnTo>
                    <a:pt x="821" y="182"/>
                  </a:lnTo>
                  <a:lnTo>
                    <a:pt x="821" y="182"/>
                  </a:lnTo>
                  <a:lnTo>
                    <a:pt x="821" y="182"/>
                  </a:lnTo>
                  <a:lnTo>
                    <a:pt x="819" y="182"/>
                  </a:lnTo>
                  <a:lnTo>
                    <a:pt x="819" y="184"/>
                  </a:lnTo>
                  <a:lnTo>
                    <a:pt x="819" y="184"/>
                  </a:lnTo>
                  <a:lnTo>
                    <a:pt x="817" y="184"/>
                  </a:lnTo>
                  <a:lnTo>
                    <a:pt x="819" y="186"/>
                  </a:lnTo>
                  <a:lnTo>
                    <a:pt x="819" y="186"/>
                  </a:lnTo>
                  <a:lnTo>
                    <a:pt x="821" y="186"/>
                  </a:lnTo>
                  <a:lnTo>
                    <a:pt x="821" y="186"/>
                  </a:lnTo>
                  <a:lnTo>
                    <a:pt x="821" y="188"/>
                  </a:lnTo>
                  <a:lnTo>
                    <a:pt x="821" y="188"/>
                  </a:lnTo>
                  <a:lnTo>
                    <a:pt x="821" y="188"/>
                  </a:lnTo>
                  <a:lnTo>
                    <a:pt x="819" y="188"/>
                  </a:lnTo>
                  <a:lnTo>
                    <a:pt x="819" y="190"/>
                  </a:lnTo>
                  <a:lnTo>
                    <a:pt x="817" y="190"/>
                  </a:lnTo>
                  <a:lnTo>
                    <a:pt x="817" y="190"/>
                  </a:lnTo>
                  <a:lnTo>
                    <a:pt x="815" y="190"/>
                  </a:lnTo>
                  <a:lnTo>
                    <a:pt x="819" y="192"/>
                  </a:lnTo>
                  <a:lnTo>
                    <a:pt x="817" y="192"/>
                  </a:lnTo>
                  <a:lnTo>
                    <a:pt x="813" y="192"/>
                  </a:lnTo>
                  <a:lnTo>
                    <a:pt x="813" y="192"/>
                  </a:lnTo>
                  <a:lnTo>
                    <a:pt x="811" y="192"/>
                  </a:lnTo>
                  <a:lnTo>
                    <a:pt x="811" y="192"/>
                  </a:lnTo>
                  <a:lnTo>
                    <a:pt x="811" y="192"/>
                  </a:lnTo>
                  <a:lnTo>
                    <a:pt x="809" y="192"/>
                  </a:lnTo>
                  <a:lnTo>
                    <a:pt x="807" y="192"/>
                  </a:lnTo>
                  <a:lnTo>
                    <a:pt x="807" y="194"/>
                  </a:lnTo>
                  <a:lnTo>
                    <a:pt x="807" y="194"/>
                  </a:lnTo>
                  <a:lnTo>
                    <a:pt x="805" y="194"/>
                  </a:lnTo>
                  <a:lnTo>
                    <a:pt x="805" y="196"/>
                  </a:lnTo>
                  <a:lnTo>
                    <a:pt x="803" y="196"/>
                  </a:lnTo>
                  <a:lnTo>
                    <a:pt x="801" y="198"/>
                  </a:lnTo>
                  <a:lnTo>
                    <a:pt x="797" y="202"/>
                  </a:lnTo>
                  <a:lnTo>
                    <a:pt x="795" y="202"/>
                  </a:lnTo>
                  <a:lnTo>
                    <a:pt x="789" y="206"/>
                  </a:lnTo>
                  <a:lnTo>
                    <a:pt x="787" y="206"/>
                  </a:lnTo>
                  <a:lnTo>
                    <a:pt x="785" y="208"/>
                  </a:lnTo>
                  <a:lnTo>
                    <a:pt x="785" y="208"/>
                  </a:lnTo>
                  <a:lnTo>
                    <a:pt x="783" y="210"/>
                  </a:lnTo>
                  <a:lnTo>
                    <a:pt x="781" y="212"/>
                  </a:lnTo>
                  <a:lnTo>
                    <a:pt x="781" y="212"/>
                  </a:lnTo>
                  <a:lnTo>
                    <a:pt x="779" y="212"/>
                  </a:lnTo>
                  <a:lnTo>
                    <a:pt x="779" y="212"/>
                  </a:lnTo>
                  <a:lnTo>
                    <a:pt x="777" y="212"/>
                  </a:lnTo>
                  <a:lnTo>
                    <a:pt x="777" y="214"/>
                  </a:lnTo>
                  <a:lnTo>
                    <a:pt x="773" y="214"/>
                  </a:lnTo>
                  <a:lnTo>
                    <a:pt x="769" y="216"/>
                  </a:lnTo>
                  <a:lnTo>
                    <a:pt x="769" y="216"/>
                  </a:lnTo>
                  <a:lnTo>
                    <a:pt x="769" y="216"/>
                  </a:lnTo>
                  <a:lnTo>
                    <a:pt x="769" y="216"/>
                  </a:lnTo>
                  <a:lnTo>
                    <a:pt x="769" y="216"/>
                  </a:lnTo>
                  <a:lnTo>
                    <a:pt x="769" y="214"/>
                  </a:lnTo>
                  <a:lnTo>
                    <a:pt x="769" y="214"/>
                  </a:lnTo>
                  <a:lnTo>
                    <a:pt x="767" y="210"/>
                  </a:lnTo>
                  <a:lnTo>
                    <a:pt x="767" y="208"/>
                  </a:lnTo>
                  <a:lnTo>
                    <a:pt x="767" y="204"/>
                  </a:lnTo>
                  <a:lnTo>
                    <a:pt x="767" y="204"/>
                  </a:lnTo>
                  <a:lnTo>
                    <a:pt x="771" y="202"/>
                  </a:lnTo>
                  <a:lnTo>
                    <a:pt x="771" y="200"/>
                  </a:lnTo>
                  <a:lnTo>
                    <a:pt x="771" y="200"/>
                  </a:lnTo>
                  <a:lnTo>
                    <a:pt x="773" y="198"/>
                  </a:lnTo>
                  <a:lnTo>
                    <a:pt x="773" y="198"/>
                  </a:lnTo>
                  <a:lnTo>
                    <a:pt x="773" y="200"/>
                  </a:lnTo>
                  <a:lnTo>
                    <a:pt x="773" y="200"/>
                  </a:lnTo>
                  <a:lnTo>
                    <a:pt x="775" y="200"/>
                  </a:lnTo>
                  <a:lnTo>
                    <a:pt x="777" y="200"/>
                  </a:lnTo>
                  <a:lnTo>
                    <a:pt x="777" y="200"/>
                  </a:lnTo>
                  <a:lnTo>
                    <a:pt x="777" y="198"/>
                  </a:lnTo>
                  <a:lnTo>
                    <a:pt x="779" y="198"/>
                  </a:lnTo>
                  <a:lnTo>
                    <a:pt x="779" y="198"/>
                  </a:lnTo>
                  <a:lnTo>
                    <a:pt x="779" y="196"/>
                  </a:lnTo>
                  <a:lnTo>
                    <a:pt x="779" y="196"/>
                  </a:lnTo>
                  <a:lnTo>
                    <a:pt x="781" y="194"/>
                  </a:lnTo>
                  <a:lnTo>
                    <a:pt x="781" y="192"/>
                  </a:lnTo>
                  <a:lnTo>
                    <a:pt x="781" y="192"/>
                  </a:lnTo>
                  <a:lnTo>
                    <a:pt x="781" y="190"/>
                  </a:lnTo>
                  <a:lnTo>
                    <a:pt x="781" y="190"/>
                  </a:lnTo>
                  <a:lnTo>
                    <a:pt x="779" y="188"/>
                  </a:lnTo>
                  <a:lnTo>
                    <a:pt x="777" y="186"/>
                  </a:lnTo>
                  <a:lnTo>
                    <a:pt x="777" y="186"/>
                  </a:lnTo>
                  <a:lnTo>
                    <a:pt x="777" y="184"/>
                  </a:lnTo>
                  <a:lnTo>
                    <a:pt x="775" y="184"/>
                  </a:lnTo>
                  <a:lnTo>
                    <a:pt x="773" y="184"/>
                  </a:lnTo>
                  <a:lnTo>
                    <a:pt x="773" y="184"/>
                  </a:lnTo>
                  <a:lnTo>
                    <a:pt x="769" y="188"/>
                  </a:lnTo>
                  <a:lnTo>
                    <a:pt x="765" y="188"/>
                  </a:lnTo>
                  <a:lnTo>
                    <a:pt x="765" y="190"/>
                  </a:lnTo>
                  <a:lnTo>
                    <a:pt x="763" y="192"/>
                  </a:lnTo>
                  <a:lnTo>
                    <a:pt x="761" y="192"/>
                  </a:lnTo>
                  <a:lnTo>
                    <a:pt x="759" y="194"/>
                  </a:lnTo>
                  <a:lnTo>
                    <a:pt x="757" y="194"/>
                  </a:lnTo>
                  <a:lnTo>
                    <a:pt x="757" y="196"/>
                  </a:lnTo>
                  <a:lnTo>
                    <a:pt x="757" y="196"/>
                  </a:lnTo>
                  <a:lnTo>
                    <a:pt x="753" y="198"/>
                  </a:lnTo>
                  <a:lnTo>
                    <a:pt x="751" y="198"/>
                  </a:lnTo>
                  <a:lnTo>
                    <a:pt x="751" y="198"/>
                  </a:lnTo>
                  <a:lnTo>
                    <a:pt x="751" y="200"/>
                  </a:lnTo>
                  <a:lnTo>
                    <a:pt x="749" y="200"/>
                  </a:lnTo>
                  <a:lnTo>
                    <a:pt x="749" y="200"/>
                  </a:lnTo>
                  <a:lnTo>
                    <a:pt x="749" y="200"/>
                  </a:lnTo>
                  <a:lnTo>
                    <a:pt x="749" y="198"/>
                  </a:lnTo>
                  <a:lnTo>
                    <a:pt x="749" y="198"/>
                  </a:lnTo>
                  <a:lnTo>
                    <a:pt x="749" y="198"/>
                  </a:lnTo>
                  <a:lnTo>
                    <a:pt x="749" y="196"/>
                  </a:lnTo>
                  <a:lnTo>
                    <a:pt x="749" y="196"/>
                  </a:lnTo>
                  <a:lnTo>
                    <a:pt x="751" y="194"/>
                  </a:lnTo>
                  <a:lnTo>
                    <a:pt x="751" y="194"/>
                  </a:lnTo>
                  <a:lnTo>
                    <a:pt x="753" y="192"/>
                  </a:lnTo>
                  <a:lnTo>
                    <a:pt x="753" y="192"/>
                  </a:lnTo>
                  <a:lnTo>
                    <a:pt x="755" y="190"/>
                  </a:lnTo>
                  <a:lnTo>
                    <a:pt x="755" y="190"/>
                  </a:lnTo>
                  <a:lnTo>
                    <a:pt x="755" y="190"/>
                  </a:lnTo>
                  <a:lnTo>
                    <a:pt x="755" y="186"/>
                  </a:lnTo>
                  <a:lnTo>
                    <a:pt x="751" y="184"/>
                  </a:lnTo>
                  <a:lnTo>
                    <a:pt x="751" y="184"/>
                  </a:lnTo>
                  <a:lnTo>
                    <a:pt x="753" y="184"/>
                  </a:lnTo>
                  <a:lnTo>
                    <a:pt x="755" y="184"/>
                  </a:lnTo>
                  <a:lnTo>
                    <a:pt x="755" y="184"/>
                  </a:lnTo>
                  <a:lnTo>
                    <a:pt x="753" y="184"/>
                  </a:lnTo>
                  <a:lnTo>
                    <a:pt x="755" y="184"/>
                  </a:lnTo>
                  <a:lnTo>
                    <a:pt x="755" y="184"/>
                  </a:lnTo>
                  <a:lnTo>
                    <a:pt x="757" y="184"/>
                  </a:lnTo>
                  <a:lnTo>
                    <a:pt x="757" y="184"/>
                  </a:lnTo>
                  <a:lnTo>
                    <a:pt x="759" y="182"/>
                  </a:lnTo>
                  <a:lnTo>
                    <a:pt x="759" y="182"/>
                  </a:lnTo>
                  <a:lnTo>
                    <a:pt x="761" y="182"/>
                  </a:lnTo>
                  <a:lnTo>
                    <a:pt x="761" y="182"/>
                  </a:lnTo>
                  <a:lnTo>
                    <a:pt x="763" y="182"/>
                  </a:lnTo>
                  <a:lnTo>
                    <a:pt x="763" y="182"/>
                  </a:lnTo>
                  <a:lnTo>
                    <a:pt x="763" y="180"/>
                  </a:lnTo>
                  <a:lnTo>
                    <a:pt x="761" y="180"/>
                  </a:lnTo>
                  <a:lnTo>
                    <a:pt x="759" y="180"/>
                  </a:lnTo>
                  <a:lnTo>
                    <a:pt x="757" y="180"/>
                  </a:lnTo>
                  <a:lnTo>
                    <a:pt x="755" y="180"/>
                  </a:lnTo>
                  <a:lnTo>
                    <a:pt x="753" y="180"/>
                  </a:lnTo>
                  <a:lnTo>
                    <a:pt x="753" y="180"/>
                  </a:lnTo>
                  <a:lnTo>
                    <a:pt x="755" y="180"/>
                  </a:lnTo>
                  <a:lnTo>
                    <a:pt x="757" y="180"/>
                  </a:lnTo>
                  <a:lnTo>
                    <a:pt x="757" y="178"/>
                  </a:lnTo>
                  <a:lnTo>
                    <a:pt x="757" y="178"/>
                  </a:lnTo>
                  <a:lnTo>
                    <a:pt x="755" y="178"/>
                  </a:lnTo>
                  <a:lnTo>
                    <a:pt x="753" y="180"/>
                  </a:lnTo>
                  <a:lnTo>
                    <a:pt x="749" y="180"/>
                  </a:lnTo>
                  <a:lnTo>
                    <a:pt x="747" y="180"/>
                  </a:lnTo>
                  <a:lnTo>
                    <a:pt x="745" y="180"/>
                  </a:lnTo>
                  <a:lnTo>
                    <a:pt x="745" y="178"/>
                  </a:lnTo>
                  <a:lnTo>
                    <a:pt x="745" y="178"/>
                  </a:lnTo>
                  <a:lnTo>
                    <a:pt x="745" y="178"/>
                  </a:lnTo>
                  <a:lnTo>
                    <a:pt x="743" y="178"/>
                  </a:lnTo>
                  <a:lnTo>
                    <a:pt x="741" y="178"/>
                  </a:lnTo>
                  <a:lnTo>
                    <a:pt x="739" y="178"/>
                  </a:lnTo>
                  <a:lnTo>
                    <a:pt x="739" y="178"/>
                  </a:lnTo>
                  <a:lnTo>
                    <a:pt x="737" y="178"/>
                  </a:lnTo>
                  <a:lnTo>
                    <a:pt x="741" y="178"/>
                  </a:lnTo>
                  <a:lnTo>
                    <a:pt x="747" y="174"/>
                  </a:lnTo>
                  <a:lnTo>
                    <a:pt x="751" y="174"/>
                  </a:lnTo>
                  <a:lnTo>
                    <a:pt x="753" y="172"/>
                  </a:lnTo>
                  <a:lnTo>
                    <a:pt x="753" y="172"/>
                  </a:lnTo>
                  <a:lnTo>
                    <a:pt x="753" y="172"/>
                  </a:lnTo>
                  <a:lnTo>
                    <a:pt x="749" y="172"/>
                  </a:lnTo>
                  <a:lnTo>
                    <a:pt x="749" y="172"/>
                  </a:lnTo>
                  <a:lnTo>
                    <a:pt x="749" y="172"/>
                  </a:lnTo>
                  <a:lnTo>
                    <a:pt x="751" y="170"/>
                  </a:lnTo>
                  <a:lnTo>
                    <a:pt x="753" y="170"/>
                  </a:lnTo>
                  <a:lnTo>
                    <a:pt x="753" y="170"/>
                  </a:lnTo>
                  <a:lnTo>
                    <a:pt x="753" y="170"/>
                  </a:lnTo>
                  <a:lnTo>
                    <a:pt x="753" y="170"/>
                  </a:lnTo>
                  <a:lnTo>
                    <a:pt x="755" y="172"/>
                  </a:lnTo>
                  <a:lnTo>
                    <a:pt x="757" y="172"/>
                  </a:lnTo>
                  <a:lnTo>
                    <a:pt x="759" y="172"/>
                  </a:lnTo>
                  <a:lnTo>
                    <a:pt x="759" y="170"/>
                  </a:lnTo>
                  <a:lnTo>
                    <a:pt x="761" y="170"/>
                  </a:lnTo>
                  <a:lnTo>
                    <a:pt x="759" y="170"/>
                  </a:lnTo>
                  <a:lnTo>
                    <a:pt x="759" y="168"/>
                  </a:lnTo>
                  <a:lnTo>
                    <a:pt x="759" y="168"/>
                  </a:lnTo>
                  <a:lnTo>
                    <a:pt x="759" y="168"/>
                  </a:lnTo>
                  <a:lnTo>
                    <a:pt x="759" y="168"/>
                  </a:lnTo>
                  <a:lnTo>
                    <a:pt x="757" y="168"/>
                  </a:lnTo>
                  <a:lnTo>
                    <a:pt x="757" y="170"/>
                  </a:lnTo>
                  <a:lnTo>
                    <a:pt x="757" y="168"/>
                  </a:lnTo>
                  <a:lnTo>
                    <a:pt x="757" y="168"/>
                  </a:lnTo>
                  <a:lnTo>
                    <a:pt x="757" y="168"/>
                  </a:lnTo>
                  <a:lnTo>
                    <a:pt x="757" y="168"/>
                  </a:lnTo>
                  <a:lnTo>
                    <a:pt x="757" y="166"/>
                  </a:lnTo>
                  <a:lnTo>
                    <a:pt x="757" y="164"/>
                  </a:lnTo>
                  <a:lnTo>
                    <a:pt x="757" y="164"/>
                  </a:lnTo>
                  <a:lnTo>
                    <a:pt x="757" y="164"/>
                  </a:lnTo>
                  <a:lnTo>
                    <a:pt x="755" y="164"/>
                  </a:lnTo>
                  <a:lnTo>
                    <a:pt x="755" y="162"/>
                  </a:lnTo>
                  <a:lnTo>
                    <a:pt x="755" y="162"/>
                  </a:lnTo>
                  <a:lnTo>
                    <a:pt x="753" y="160"/>
                  </a:lnTo>
                  <a:lnTo>
                    <a:pt x="753" y="160"/>
                  </a:lnTo>
                  <a:lnTo>
                    <a:pt x="755" y="160"/>
                  </a:lnTo>
                  <a:lnTo>
                    <a:pt x="755" y="160"/>
                  </a:lnTo>
                  <a:lnTo>
                    <a:pt x="757" y="158"/>
                  </a:lnTo>
                  <a:lnTo>
                    <a:pt x="759" y="156"/>
                  </a:lnTo>
                  <a:lnTo>
                    <a:pt x="759" y="154"/>
                  </a:lnTo>
                  <a:lnTo>
                    <a:pt x="759" y="154"/>
                  </a:lnTo>
                  <a:lnTo>
                    <a:pt x="759" y="154"/>
                  </a:lnTo>
                  <a:lnTo>
                    <a:pt x="759" y="152"/>
                  </a:lnTo>
                  <a:lnTo>
                    <a:pt x="759" y="150"/>
                  </a:lnTo>
                  <a:lnTo>
                    <a:pt x="757" y="150"/>
                  </a:lnTo>
                  <a:lnTo>
                    <a:pt x="757" y="150"/>
                  </a:lnTo>
                  <a:lnTo>
                    <a:pt x="757" y="148"/>
                  </a:lnTo>
                  <a:lnTo>
                    <a:pt x="757" y="148"/>
                  </a:lnTo>
                  <a:lnTo>
                    <a:pt x="757" y="148"/>
                  </a:lnTo>
                  <a:lnTo>
                    <a:pt x="757" y="148"/>
                  </a:lnTo>
                  <a:lnTo>
                    <a:pt x="755" y="148"/>
                  </a:lnTo>
                  <a:lnTo>
                    <a:pt x="753" y="148"/>
                  </a:lnTo>
                  <a:lnTo>
                    <a:pt x="751" y="148"/>
                  </a:lnTo>
                  <a:lnTo>
                    <a:pt x="751" y="146"/>
                  </a:lnTo>
                  <a:lnTo>
                    <a:pt x="753" y="146"/>
                  </a:lnTo>
                  <a:lnTo>
                    <a:pt x="753" y="144"/>
                  </a:lnTo>
                  <a:lnTo>
                    <a:pt x="751" y="144"/>
                  </a:lnTo>
                  <a:lnTo>
                    <a:pt x="751" y="144"/>
                  </a:lnTo>
                  <a:lnTo>
                    <a:pt x="749" y="144"/>
                  </a:lnTo>
                  <a:lnTo>
                    <a:pt x="745" y="146"/>
                  </a:lnTo>
                  <a:lnTo>
                    <a:pt x="739" y="148"/>
                  </a:lnTo>
                  <a:lnTo>
                    <a:pt x="737" y="148"/>
                  </a:lnTo>
                  <a:lnTo>
                    <a:pt x="733" y="150"/>
                  </a:lnTo>
                  <a:lnTo>
                    <a:pt x="731" y="150"/>
                  </a:lnTo>
                  <a:lnTo>
                    <a:pt x="731" y="150"/>
                  </a:lnTo>
                  <a:lnTo>
                    <a:pt x="731" y="152"/>
                  </a:lnTo>
                  <a:lnTo>
                    <a:pt x="733" y="152"/>
                  </a:lnTo>
                  <a:lnTo>
                    <a:pt x="735" y="152"/>
                  </a:lnTo>
                  <a:lnTo>
                    <a:pt x="735" y="152"/>
                  </a:lnTo>
                  <a:lnTo>
                    <a:pt x="735" y="152"/>
                  </a:lnTo>
                  <a:lnTo>
                    <a:pt x="731" y="154"/>
                  </a:lnTo>
                  <a:lnTo>
                    <a:pt x="731" y="154"/>
                  </a:lnTo>
                  <a:lnTo>
                    <a:pt x="729" y="154"/>
                  </a:lnTo>
                  <a:lnTo>
                    <a:pt x="729" y="154"/>
                  </a:lnTo>
                  <a:lnTo>
                    <a:pt x="729" y="152"/>
                  </a:lnTo>
                  <a:lnTo>
                    <a:pt x="727" y="152"/>
                  </a:lnTo>
                  <a:lnTo>
                    <a:pt x="727" y="152"/>
                  </a:lnTo>
                  <a:lnTo>
                    <a:pt x="727" y="152"/>
                  </a:lnTo>
                  <a:lnTo>
                    <a:pt x="723" y="154"/>
                  </a:lnTo>
                  <a:lnTo>
                    <a:pt x="721" y="154"/>
                  </a:lnTo>
                  <a:lnTo>
                    <a:pt x="721" y="156"/>
                  </a:lnTo>
                  <a:lnTo>
                    <a:pt x="719" y="156"/>
                  </a:lnTo>
                  <a:lnTo>
                    <a:pt x="719" y="156"/>
                  </a:lnTo>
                  <a:lnTo>
                    <a:pt x="719" y="156"/>
                  </a:lnTo>
                  <a:lnTo>
                    <a:pt x="717" y="156"/>
                  </a:lnTo>
                  <a:lnTo>
                    <a:pt x="717" y="158"/>
                  </a:lnTo>
                  <a:lnTo>
                    <a:pt x="717" y="158"/>
                  </a:lnTo>
                  <a:lnTo>
                    <a:pt x="713" y="160"/>
                  </a:lnTo>
                  <a:lnTo>
                    <a:pt x="713" y="162"/>
                  </a:lnTo>
                  <a:lnTo>
                    <a:pt x="713" y="164"/>
                  </a:lnTo>
                  <a:lnTo>
                    <a:pt x="713" y="164"/>
                  </a:lnTo>
                  <a:lnTo>
                    <a:pt x="715" y="164"/>
                  </a:lnTo>
                  <a:lnTo>
                    <a:pt x="719" y="164"/>
                  </a:lnTo>
                  <a:lnTo>
                    <a:pt x="719" y="164"/>
                  </a:lnTo>
                  <a:lnTo>
                    <a:pt x="717" y="164"/>
                  </a:lnTo>
                  <a:lnTo>
                    <a:pt x="717" y="164"/>
                  </a:lnTo>
                  <a:lnTo>
                    <a:pt x="717" y="166"/>
                  </a:lnTo>
                  <a:lnTo>
                    <a:pt x="715" y="164"/>
                  </a:lnTo>
                  <a:lnTo>
                    <a:pt x="713" y="166"/>
                  </a:lnTo>
                  <a:lnTo>
                    <a:pt x="713" y="166"/>
                  </a:lnTo>
                  <a:lnTo>
                    <a:pt x="711" y="166"/>
                  </a:lnTo>
                  <a:lnTo>
                    <a:pt x="711" y="166"/>
                  </a:lnTo>
                  <a:lnTo>
                    <a:pt x="705" y="168"/>
                  </a:lnTo>
                  <a:lnTo>
                    <a:pt x="705" y="170"/>
                  </a:lnTo>
                  <a:lnTo>
                    <a:pt x="705" y="170"/>
                  </a:lnTo>
                  <a:lnTo>
                    <a:pt x="703" y="172"/>
                  </a:lnTo>
                  <a:lnTo>
                    <a:pt x="705" y="174"/>
                  </a:lnTo>
                  <a:lnTo>
                    <a:pt x="705" y="174"/>
                  </a:lnTo>
                  <a:lnTo>
                    <a:pt x="705" y="176"/>
                  </a:lnTo>
                  <a:lnTo>
                    <a:pt x="705" y="176"/>
                  </a:lnTo>
                  <a:lnTo>
                    <a:pt x="705" y="176"/>
                  </a:lnTo>
                  <a:lnTo>
                    <a:pt x="705" y="176"/>
                  </a:lnTo>
                  <a:lnTo>
                    <a:pt x="707" y="176"/>
                  </a:lnTo>
                  <a:lnTo>
                    <a:pt x="709" y="178"/>
                  </a:lnTo>
                  <a:lnTo>
                    <a:pt x="709" y="178"/>
                  </a:lnTo>
                  <a:lnTo>
                    <a:pt x="711" y="178"/>
                  </a:lnTo>
                  <a:lnTo>
                    <a:pt x="715" y="180"/>
                  </a:lnTo>
                  <a:lnTo>
                    <a:pt x="715" y="180"/>
                  </a:lnTo>
                  <a:lnTo>
                    <a:pt x="717" y="178"/>
                  </a:lnTo>
                  <a:lnTo>
                    <a:pt x="717" y="178"/>
                  </a:lnTo>
                  <a:lnTo>
                    <a:pt x="717" y="178"/>
                  </a:lnTo>
                  <a:lnTo>
                    <a:pt x="719" y="180"/>
                  </a:lnTo>
                  <a:lnTo>
                    <a:pt x="719" y="180"/>
                  </a:lnTo>
                  <a:lnTo>
                    <a:pt x="719" y="182"/>
                  </a:lnTo>
                  <a:lnTo>
                    <a:pt x="719" y="182"/>
                  </a:lnTo>
                  <a:lnTo>
                    <a:pt x="721" y="182"/>
                  </a:lnTo>
                  <a:lnTo>
                    <a:pt x="723" y="182"/>
                  </a:lnTo>
                  <a:lnTo>
                    <a:pt x="723" y="182"/>
                  </a:lnTo>
                  <a:lnTo>
                    <a:pt x="725" y="180"/>
                  </a:lnTo>
                  <a:lnTo>
                    <a:pt x="727" y="180"/>
                  </a:lnTo>
                  <a:lnTo>
                    <a:pt x="727" y="182"/>
                  </a:lnTo>
                  <a:lnTo>
                    <a:pt x="727" y="182"/>
                  </a:lnTo>
                  <a:lnTo>
                    <a:pt x="727" y="182"/>
                  </a:lnTo>
                  <a:lnTo>
                    <a:pt x="727" y="182"/>
                  </a:lnTo>
                  <a:lnTo>
                    <a:pt x="727" y="182"/>
                  </a:lnTo>
                  <a:lnTo>
                    <a:pt x="727" y="184"/>
                  </a:lnTo>
                  <a:lnTo>
                    <a:pt x="725" y="184"/>
                  </a:lnTo>
                  <a:lnTo>
                    <a:pt x="721" y="184"/>
                  </a:lnTo>
                  <a:lnTo>
                    <a:pt x="721" y="184"/>
                  </a:lnTo>
                  <a:lnTo>
                    <a:pt x="723" y="184"/>
                  </a:lnTo>
                  <a:lnTo>
                    <a:pt x="725" y="182"/>
                  </a:lnTo>
                  <a:lnTo>
                    <a:pt x="727" y="182"/>
                  </a:lnTo>
                  <a:lnTo>
                    <a:pt x="723" y="182"/>
                  </a:lnTo>
                  <a:lnTo>
                    <a:pt x="719" y="184"/>
                  </a:lnTo>
                  <a:lnTo>
                    <a:pt x="717" y="184"/>
                  </a:lnTo>
                  <a:lnTo>
                    <a:pt x="717" y="184"/>
                  </a:lnTo>
                  <a:lnTo>
                    <a:pt x="717" y="184"/>
                  </a:lnTo>
                  <a:lnTo>
                    <a:pt x="715" y="186"/>
                  </a:lnTo>
                  <a:lnTo>
                    <a:pt x="715" y="186"/>
                  </a:lnTo>
                  <a:lnTo>
                    <a:pt x="717" y="186"/>
                  </a:lnTo>
                  <a:lnTo>
                    <a:pt x="717" y="186"/>
                  </a:lnTo>
                  <a:lnTo>
                    <a:pt x="713" y="188"/>
                  </a:lnTo>
                  <a:lnTo>
                    <a:pt x="709" y="188"/>
                  </a:lnTo>
                  <a:lnTo>
                    <a:pt x="709" y="190"/>
                  </a:lnTo>
                  <a:lnTo>
                    <a:pt x="707" y="192"/>
                  </a:lnTo>
                  <a:lnTo>
                    <a:pt x="707" y="192"/>
                  </a:lnTo>
                  <a:lnTo>
                    <a:pt x="707" y="192"/>
                  </a:lnTo>
                  <a:lnTo>
                    <a:pt x="711" y="192"/>
                  </a:lnTo>
                  <a:lnTo>
                    <a:pt x="713" y="192"/>
                  </a:lnTo>
                  <a:lnTo>
                    <a:pt x="713" y="192"/>
                  </a:lnTo>
                  <a:lnTo>
                    <a:pt x="715" y="190"/>
                  </a:lnTo>
                  <a:lnTo>
                    <a:pt x="717" y="188"/>
                  </a:lnTo>
                  <a:lnTo>
                    <a:pt x="717" y="188"/>
                  </a:lnTo>
                  <a:lnTo>
                    <a:pt x="717" y="188"/>
                  </a:lnTo>
                  <a:lnTo>
                    <a:pt x="719" y="188"/>
                  </a:lnTo>
                  <a:lnTo>
                    <a:pt x="719" y="188"/>
                  </a:lnTo>
                  <a:lnTo>
                    <a:pt x="719" y="190"/>
                  </a:lnTo>
                  <a:lnTo>
                    <a:pt x="719" y="190"/>
                  </a:lnTo>
                  <a:lnTo>
                    <a:pt x="717" y="190"/>
                  </a:lnTo>
                  <a:lnTo>
                    <a:pt x="717" y="192"/>
                  </a:lnTo>
                  <a:lnTo>
                    <a:pt x="715" y="194"/>
                  </a:lnTo>
                  <a:lnTo>
                    <a:pt x="715" y="194"/>
                  </a:lnTo>
                  <a:lnTo>
                    <a:pt x="715" y="194"/>
                  </a:lnTo>
                  <a:lnTo>
                    <a:pt x="717" y="194"/>
                  </a:lnTo>
                  <a:lnTo>
                    <a:pt x="717" y="194"/>
                  </a:lnTo>
                  <a:lnTo>
                    <a:pt x="713" y="196"/>
                  </a:lnTo>
                  <a:lnTo>
                    <a:pt x="709" y="196"/>
                  </a:lnTo>
                  <a:lnTo>
                    <a:pt x="707" y="198"/>
                  </a:lnTo>
                  <a:lnTo>
                    <a:pt x="703" y="200"/>
                  </a:lnTo>
                  <a:lnTo>
                    <a:pt x="701" y="200"/>
                  </a:lnTo>
                  <a:lnTo>
                    <a:pt x="699" y="200"/>
                  </a:lnTo>
                  <a:lnTo>
                    <a:pt x="695" y="202"/>
                  </a:lnTo>
                  <a:lnTo>
                    <a:pt x="693" y="202"/>
                  </a:lnTo>
                  <a:lnTo>
                    <a:pt x="691" y="202"/>
                  </a:lnTo>
                  <a:lnTo>
                    <a:pt x="691" y="202"/>
                  </a:lnTo>
                  <a:lnTo>
                    <a:pt x="689" y="202"/>
                  </a:lnTo>
                  <a:lnTo>
                    <a:pt x="687" y="202"/>
                  </a:lnTo>
                  <a:lnTo>
                    <a:pt x="687" y="202"/>
                  </a:lnTo>
                  <a:lnTo>
                    <a:pt x="685" y="204"/>
                  </a:lnTo>
                  <a:lnTo>
                    <a:pt x="679" y="208"/>
                  </a:lnTo>
                  <a:lnTo>
                    <a:pt x="679" y="208"/>
                  </a:lnTo>
                  <a:lnTo>
                    <a:pt x="679" y="210"/>
                  </a:lnTo>
                  <a:lnTo>
                    <a:pt x="679" y="210"/>
                  </a:lnTo>
                  <a:lnTo>
                    <a:pt x="679" y="214"/>
                  </a:lnTo>
                  <a:lnTo>
                    <a:pt x="677" y="214"/>
                  </a:lnTo>
                  <a:lnTo>
                    <a:pt x="675" y="216"/>
                  </a:lnTo>
                  <a:lnTo>
                    <a:pt x="673" y="220"/>
                  </a:lnTo>
                  <a:lnTo>
                    <a:pt x="671" y="220"/>
                  </a:lnTo>
                  <a:lnTo>
                    <a:pt x="671" y="220"/>
                  </a:lnTo>
                  <a:lnTo>
                    <a:pt x="669" y="220"/>
                  </a:lnTo>
                  <a:lnTo>
                    <a:pt x="665" y="220"/>
                  </a:lnTo>
                  <a:lnTo>
                    <a:pt x="663" y="220"/>
                  </a:lnTo>
                  <a:lnTo>
                    <a:pt x="663" y="220"/>
                  </a:lnTo>
                  <a:lnTo>
                    <a:pt x="663" y="220"/>
                  </a:lnTo>
                  <a:lnTo>
                    <a:pt x="665" y="224"/>
                  </a:lnTo>
                  <a:lnTo>
                    <a:pt x="663" y="224"/>
                  </a:lnTo>
                  <a:lnTo>
                    <a:pt x="663" y="224"/>
                  </a:lnTo>
                  <a:lnTo>
                    <a:pt x="663" y="224"/>
                  </a:lnTo>
                  <a:lnTo>
                    <a:pt x="663" y="224"/>
                  </a:lnTo>
                  <a:lnTo>
                    <a:pt x="663" y="222"/>
                  </a:lnTo>
                  <a:lnTo>
                    <a:pt x="661" y="220"/>
                  </a:lnTo>
                  <a:lnTo>
                    <a:pt x="661" y="218"/>
                  </a:lnTo>
                  <a:lnTo>
                    <a:pt x="661" y="218"/>
                  </a:lnTo>
                  <a:lnTo>
                    <a:pt x="661" y="218"/>
                  </a:lnTo>
                  <a:lnTo>
                    <a:pt x="661" y="218"/>
                  </a:lnTo>
                  <a:lnTo>
                    <a:pt x="663" y="218"/>
                  </a:lnTo>
                  <a:lnTo>
                    <a:pt x="663" y="218"/>
                  </a:lnTo>
                  <a:lnTo>
                    <a:pt x="665" y="218"/>
                  </a:lnTo>
                  <a:lnTo>
                    <a:pt x="665" y="218"/>
                  </a:lnTo>
                  <a:lnTo>
                    <a:pt x="667" y="220"/>
                  </a:lnTo>
                  <a:lnTo>
                    <a:pt x="667" y="220"/>
                  </a:lnTo>
                  <a:lnTo>
                    <a:pt x="669" y="220"/>
                  </a:lnTo>
                  <a:lnTo>
                    <a:pt x="669" y="220"/>
                  </a:lnTo>
                  <a:lnTo>
                    <a:pt x="671" y="220"/>
                  </a:lnTo>
                  <a:lnTo>
                    <a:pt x="671" y="220"/>
                  </a:lnTo>
                  <a:lnTo>
                    <a:pt x="673" y="218"/>
                  </a:lnTo>
                  <a:lnTo>
                    <a:pt x="673" y="218"/>
                  </a:lnTo>
                  <a:lnTo>
                    <a:pt x="673" y="218"/>
                  </a:lnTo>
                  <a:lnTo>
                    <a:pt x="675" y="216"/>
                  </a:lnTo>
                  <a:lnTo>
                    <a:pt x="673" y="216"/>
                  </a:lnTo>
                  <a:lnTo>
                    <a:pt x="673" y="216"/>
                  </a:lnTo>
                  <a:lnTo>
                    <a:pt x="673" y="216"/>
                  </a:lnTo>
                  <a:lnTo>
                    <a:pt x="671" y="216"/>
                  </a:lnTo>
                  <a:lnTo>
                    <a:pt x="671" y="216"/>
                  </a:lnTo>
                  <a:lnTo>
                    <a:pt x="673" y="214"/>
                  </a:lnTo>
                  <a:lnTo>
                    <a:pt x="673" y="214"/>
                  </a:lnTo>
                  <a:lnTo>
                    <a:pt x="671" y="214"/>
                  </a:lnTo>
                  <a:lnTo>
                    <a:pt x="669" y="214"/>
                  </a:lnTo>
                  <a:lnTo>
                    <a:pt x="667" y="214"/>
                  </a:lnTo>
                  <a:lnTo>
                    <a:pt x="667" y="214"/>
                  </a:lnTo>
                  <a:lnTo>
                    <a:pt x="669" y="214"/>
                  </a:lnTo>
                  <a:lnTo>
                    <a:pt x="669" y="212"/>
                  </a:lnTo>
                  <a:lnTo>
                    <a:pt x="667" y="212"/>
                  </a:lnTo>
                  <a:lnTo>
                    <a:pt x="669" y="210"/>
                  </a:lnTo>
                  <a:lnTo>
                    <a:pt x="671" y="208"/>
                  </a:lnTo>
                  <a:lnTo>
                    <a:pt x="673" y="208"/>
                  </a:lnTo>
                  <a:lnTo>
                    <a:pt x="675" y="206"/>
                  </a:lnTo>
                  <a:lnTo>
                    <a:pt x="681" y="202"/>
                  </a:lnTo>
                  <a:lnTo>
                    <a:pt x="683" y="200"/>
                  </a:lnTo>
                  <a:lnTo>
                    <a:pt x="681" y="200"/>
                  </a:lnTo>
                  <a:lnTo>
                    <a:pt x="675" y="202"/>
                  </a:lnTo>
                  <a:lnTo>
                    <a:pt x="675" y="202"/>
                  </a:lnTo>
                  <a:lnTo>
                    <a:pt x="675" y="202"/>
                  </a:lnTo>
                  <a:lnTo>
                    <a:pt x="673" y="202"/>
                  </a:lnTo>
                  <a:lnTo>
                    <a:pt x="673" y="202"/>
                  </a:lnTo>
                  <a:lnTo>
                    <a:pt x="671" y="202"/>
                  </a:lnTo>
                  <a:lnTo>
                    <a:pt x="671" y="202"/>
                  </a:lnTo>
                  <a:lnTo>
                    <a:pt x="677" y="200"/>
                  </a:lnTo>
                  <a:lnTo>
                    <a:pt x="677" y="200"/>
                  </a:lnTo>
                  <a:lnTo>
                    <a:pt x="679" y="198"/>
                  </a:lnTo>
                  <a:lnTo>
                    <a:pt x="675" y="200"/>
                  </a:lnTo>
                  <a:lnTo>
                    <a:pt x="671" y="200"/>
                  </a:lnTo>
                  <a:lnTo>
                    <a:pt x="671" y="200"/>
                  </a:lnTo>
                  <a:lnTo>
                    <a:pt x="671" y="198"/>
                  </a:lnTo>
                  <a:lnTo>
                    <a:pt x="671" y="198"/>
                  </a:lnTo>
                  <a:lnTo>
                    <a:pt x="671" y="196"/>
                  </a:lnTo>
                  <a:lnTo>
                    <a:pt x="671" y="196"/>
                  </a:lnTo>
                  <a:lnTo>
                    <a:pt x="669" y="196"/>
                  </a:lnTo>
                  <a:lnTo>
                    <a:pt x="669" y="196"/>
                  </a:lnTo>
                  <a:lnTo>
                    <a:pt x="667" y="196"/>
                  </a:lnTo>
                  <a:lnTo>
                    <a:pt x="667" y="196"/>
                  </a:lnTo>
                  <a:lnTo>
                    <a:pt x="665" y="196"/>
                  </a:lnTo>
                  <a:lnTo>
                    <a:pt x="665" y="196"/>
                  </a:lnTo>
                  <a:lnTo>
                    <a:pt x="663" y="196"/>
                  </a:lnTo>
                  <a:lnTo>
                    <a:pt x="663" y="196"/>
                  </a:lnTo>
                  <a:lnTo>
                    <a:pt x="663" y="198"/>
                  </a:lnTo>
                  <a:lnTo>
                    <a:pt x="659" y="198"/>
                  </a:lnTo>
                  <a:lnTo>
                    <a:pt x="657" y="198"/>
                  </a:lnTo>
                  <a:lnTo>
                    <a:pt x="655" y="198"/>
                  </a:lnTo>
                  <a:lnTo>
                    <a:pt x="655" y="198"/>
                  </a:lnTo>
                  <a:lnTo>
                    <a:pt x="655" y="198"/>
                  </a:lnTo>
                  <a:lnTo>
                    <a:pt x="653" y="198"/>
                  </a:lnTo>
                  <a:lnTo>
                    <a:pt x="653" y="198"/>
                  </a:lnTo>
                  <a:lnTo>
                    <a:pt x="653" y="200"/>
                  </a:lnTo>
                  <a:lnTo>
                    <a:pt x="653" y="200"/>
                  </a:lnTo>
                  <a:lnTo>
                    <a:pt x="653" y="202"/>
                  </a:lnTo>
                  <a:lnTo>
                    <a:pt x="653" y="202"/>
                  </a:lnTo>
                  <a:lnTo>
                    <a:pt x="651" y="202"/>
                  </a:lnTo>
                  <a:lnTo>
                    <a:pt x="651" y="202"/>
                  </a:lnTo>
                  <a:lnTo>
                    <a:pt x="651" y="202"/>
                  </a:lnTo>
                  <a:lnTo>
                    <a:pt x="653" y="204"/>
                  </a:lnTo>
                  <a:lnTo>
                    <a:pt x="653" y="206"/>
                  </a:lnTo>
                  <a:lnTo>
                    <a:pt x="657" y="204"/>
                  </a:lnTo>
                  <a:lnTo>
                    <a:pt x="659" y="204"/>
                  </a:lnTo>
                  <a:lnTo>
                    <a:pt x="661" y="204"/>
                  </a:lnTo>
                  <a:lnTo>
                    <a:pt x="663" y="206"/>
                  </a:lnTo>
                  <a:lnTo>
                    <a:pt x="663" y="206"/>
                  </a:lnTo>
                  <a:lnTo>
                    <a:pt x="663" y="206"/>
                  </a:lnTo>
                  <a:lnTo>
                    <a:pt x="663" y="206"/>
                  </a:lnTo>
                  <a:lnTo>
                    <a:pt x="663" y="208"/>
                  </a:lnTo>
                  <a:lnTo>
                    <a:pt x="661" y="208"/>
                  </a:lnTo>
                  <a:lnTo>
                    <a:pt x="661" y="208"/>
                  </a:lnTo>
                  <a:lnTo>
                    <a:pt x="659" y="208"/>
                  </a:lnTo>
                  <a:lnTo>
                    <a:pt x="657" y="210"/>
                  </a:lnTo>
                  <a:lnTo>
                    <a:pt x="655" y="210"/>
                  </a:lnTo>
                  <a:lnTo>
                    <a:pt x="653" y="208"/>
                  </a:lnTo>
                  <a:lnTo>
                    <a:pt x="653" y="208"/>
                  </a:lnTo>
                  <a:lnTo>
                    <a:pt x="651" y="208"/>
                  </a:lnTo>
                  <a:lnTo>
                    <a:pt x="651" y="204"/>
                  </a:lnTo>
                  <a:lnTo>
                    <a:pt x="651" y="202"/>
                  </a:lnTo>
                  <a:lnTo>
                    <a:pt x="649" y="202"/>
                  </a:lnTo>
                  <a:lnTo>
                    <a:pt x="649" y="202"/>
                  </a:lnTo>
                  <a:lnTo>
                    <a:pt x="649" y="202"/>
                  </a:lnTo>
                  <a:lnTo>
                    <a:pt x="647" y="204"/>
                  </a:lnTo>
                  <a:lnTo>
                    <a:pt x="647" y="204"/>
                  </a:lnTo>
                  <a:lnTo>
                    <a:pt x="647" y="204"/>
                  </a:lnTo>
                  <a:lnTo>
                    <a:pt x="649" y="206"/>
                  </a:lnTo>
                  <a:lnTo>
                    <a:pt x="649" y="206"/>
                  </a:lnTo>
                  <a:lnTo>
                    <a:pt x="649" y="206"/>
                  </a:lnTo>
                  <a:lnTo>
                    <a:pt x="647" y="206"/>
                  </a:lnTo>
                  <a:lnTo>
                    <a:pt x="645" y="206"/>
                  </a:lnTo>
                  <a:lnTo>
                    <a:pt x="643" y="208"/>
                  </a:lnTo>
                  <a:lnTo>
                    <a:pt x="641" y="208"/>
                  </a:lnTo>
                  <a:lnTo>
                    <a:pt x="639" y="208"/>
                  </a:lnTo>
                  <a:lnTo>
                    <a:pt x="639" y="208"/>
                  </a:lnTo>
                  <a:lnTo>
                    <a:pt x="637" y="208"/>
                  </a:lnTo>
                  <a:lnTo>
                    <a:pt x="635" y="206"/>
                  </a:lnTo>
                  <a:lnTo>
                    <a:pt x="633" y="206"/>
                  </a:lnTo>
                  <a:lnTo>
                    <a:pt x="627" y="206"/>
                  </a:lnTo>
                  <a:lnTo>
                    <a:pt x="625" y="206"/>
                  </a:lnTo>
                  <a:lnTo>
                    <a:pt x="623" y="206"/>
                  </a:lnTo>
                  <a:lnTo>
                    <a:pt x="623" y="206"/>
                  </a:lnTo>
                  <a:lnTo>
                    <a:pt x="621" y="206"/>
                  </a:lnTo>
                  <a:lnTo>
                    <a:pt x="619" y="206"/>
                  </a:lnTo>
                  <a:lnTo>
                    <a:pt x="617" y="208"/>
                  </a:lnTo>
                  <a:lnTo>
                    <a:pt x="617" y="208"/>
                  </a:lnTo>
                  <a:lnTo>
                    <a:pt x="611" y="208"/>
                  </a:lnTo>
                  <a:lnTo>
                    <a:pt x="609" y="208"/>
                  </a:lnTo>
                  <a:lnTo>
                    <a:pt x="607" y="208"/>
                  </a:lnTo>
                  <a:lnTo>
                    <a:pt x="605" y="208"/>
                  </a:lnTo>
                  <a:lnTo>
                    <a:pt x="603" y="208"/>
                  </a:lnTo>
                  <a:lnTo>
                    <a:pt x="601" y="208"/>
                  </a:lnTo>
                  <a:lnTo>
                    <a:pt x="601" y="208"/>
                  </a:lnTo>
                  <a:lnTo>
                    <a:pt x="599" y="206"/>
                  </a:lnTo>
                  <a:lnTo>
                    <a:pt x="597" y="206"/>
                  </a:lnTo>
                  <a:lnTo>
                    <a:pt x="597" y="204"/>
                  </a:lnTo>
                  <a:lnTo>
                    <a:pt x="595" y="202"/>
                  </a:lnTo>
                  <a:lnTo>
                    <a:pt x="593" y="202"/>
                  </a:lnTo>
                  <a:lnTo>
                    <a:pt x="591" y="202"/>
                  </a:lnTo>
                  <a:lnTo>
                    <a:pt x="587" y="202"/>
                  </a:lnTo>
                  <a:lnTo>
                    <a:pt x="585" y="204"/>
                  </a:lnTo>
                  <a:lnTo>
                    <a:pt x="583" y="202"/>
                  </a:lnTo>
                  <a:lnTo>
                    <a:pt x="581" y="202"/>
                  </a:lnTo>
                  <a:lnTo>
                    <a:pt x="581" y="202"/>
                  </a:lnTo>
                  <a:lnTo>
                    <a:pt x="581" y="202"/>
                  </a:lnTo>
                  <a:lnTo>
                    <a:pt x="581" y="200"/>
                  </a:lnTo>
                  <a:lnTo>
                    <a:pt x="583" y="200"/>
                  </a:lnTo>
                  <a:lnTo>
                    <a:pt x="581" y="200"/>
                  </a:lnTo>
                  <a:lnTo>
                    <a:pt x="579" y="200"/>
                  </a:lnTo>
                  <a:lnTo>
                    <a:pt x="579" y="200"/>
                  </a:lnTo>
                  <a:lnTo>
                    <a:pt x="579" y="198"/>
                  </a:lnTo>
                  <a:lnTo>
                    <a:pt x="579" y="198"/>
                  </a:lnTo>
                  <a:lnTo>
                    <a:pt x="579" y="198"/>
                  </a:lnTo>
                  <a:lnTo>
                    <a:pt x="579" y="200"/>
                  </a:lnTo>
                  <a:lnTo>
                    <a:pt x="577" y="198"/>
                  </a:lnTo>
                  <a:lnTo>
                    <a:pt x="577" y="198"/>
                  </a:lnTo>
                  <a:lnTo>
                    <a:pt x="577" y="198"/>
                  </a:lnTo>
                  <a:lnTo>
                    <a:pt x="577" y="196"/>
                  </a:lnTo>
                  <a:lnTo>
                    <a:pt x="579" y="194"/>
                  </a:lnTo>
                  <a:lnTo>
                    <a:pt x="579" y="192"/>
                  </a:lnTo>
                  <a:lnTo>
                    <a:pt x="579" y="192"/>
                  </a:lnTo>
                  <a:lnTo>
                    <a:pt x="579" y="190"/>
                  </a:lnTo>
                  <a:lnTo>
                    <a:pt x="579" y="190"/>
                  </a:lnTo>
                  <a:lnTo>
                    <a:pt x="577" y="190"/>
                  </a:lnTo>
                  <a:lnTo>
                    <a:pt x="574" y="190"/>
                  </a:lnTo>
                  <a:lnTo>
                    <a:pt x="572" y="190"/>
                  </a:lnTo>
                  <a:lnTo>
                    <a:pt x="566" y="192"/>
                  </a:lnTo>
                  <a:lnTo>
                    <a:pt x="564" y="192"/>
                  </a:lnTo>
                  <a:lnTo>
                    <a:pt x="556" y="194"/>
                  </a:lnTo>
                  <a:lnTo>
                    <a:pt x="552" y="194"/>
                  </a:lnTo>
                  <a:lnTo>
                    <a:pt x="544" y="194"/>
                  </a:lnTo>
                  <a:lnTo>
                    <a:pt x="544" y="194"/>
                  </a:lnTo>
                  <a:lnTo>
                    <a:pt x="538" y="198"/>
                  </a:lnTo>
                  <a:lnTo>
                    <a:pt x="536" y="198"/>
                  </a:lnTo>
                  <a:lnTo>
                    <a:pt x="536" y="200"/>
                  </a:lnTo>
                  <a:lnTo>
                    <a:pt x="538" y="200"/>
                  </a:lnTo>
                  <a:lnTo>
                    <a:pt x="538" y="202"/>
                  </a:lnTo>
                  <a:lnTo>
                    <a:pt x="538" y="202"/>
                  </a:lnTo>
                  <a:lnTo>
                    <a:pt x="540" y="200"/>
                  </a:lnTo>
                  <a:lnTo>
                    <a:pt x="540" y="202"/>
                  </a:lnTo>
                  <a:lnTo>
                    <a:pt x="544" y="200"/>
                  </a:lnTo>
                  <a:lnTo>
                    <a:pt x="546" y="200"/>
                  </a:lnTo>
                  <a:lnTo>
                    <a:pt x="546" y="200"/>
                  </a:lnTo>
                  <a:lnTo>
                    <a:pt x="546" y="200"/>
                  </a:lnTo>
                  <a:lnTo>
                    <a:pt x="548" y="198"/>
                  </a:lnTo>
                  <a:lnTo>
                    <a:pt x="550" y="198"/>
                  </a:lnTo>
                  <a:lnTo>
                    <a:pt x="552" y="200"/>
                  </a:lnTo>
                  <a:lnTo>
                    <a:pt x="554" y="198"/>
                  </a:lnTo>
                  <a:lnTo>
                    <a:pt x="556" y="198"/>
                  </a:lnTo>
                  <a:lnTo>
                    <a:pt x="556" y="198"/>
                  </a:lnTo>
                  <a:lnTo>
                    <a:pt x="558" y="198"/>
                  </a:lnTo>
                  <a:lnTo>
                    <a:pt x="558" y="198"/>
                  </a:lnTo>
                  <a:lnTo>
                    <a:pt x="560" y="198"/>
                  </a:lnTo>
                  <a:lnTo>
                    <a:pt x="562" y="198"/>
                  </a:lnTo>
                  <a:lnTo>
                    <a:pt x="562" y="196"/>
                  </a:lnTo>
                  <a:lnTo>
                    <a:pt x="564" y="196"/>
                  </a:lnTo>
                  <a:lnTo>
                    <a:pt x="568" y="194"/>
                  </a:lnTo>
                  <a:lnTo>
                    <a:pt x="572" y="194"/>
                  </a:lnTo>
                  <a:lnTo>
                    <a:pt x="572" y="194"/>
                  </a:lnTo>
                  <a:lnTo>
                    <a:pt x="574" y="194"/>
                  </a:lnTo>
                  <a:lnTo>
                    <a:pt x="574" y="194"/>
                  </a:lnTo>
                  <a:lnTo>
                    <a:pt x="572" y="196"/>
                  </a:lnTo>
                  <a:lnTo>
                    <a:pt x="570" y="196"/>
                  </a:lnTo>
                  <a:lnTo>
                    <a:pt x="570" y="196"/>
                  </a:lnTo>
                  <a:lnTo>
                    <a:pt x="568" y="198"/>
                  </a:lnTo>
                  <a:lnTo>
                    <a:pt x="566" y="198"/>
                  </a:lnTo>
                  <a:lnTo>
                    <a:pt x="564" y="198"/>
                  </a:lnTo>
                  <a:lnTo>
                    <a:pt x="562" y="198"/>
                  </a:lnTo>
                  <a:lnTo>
                    <a:pt x="562" y="200"/>
                  </a:lnTo>
                  <a:lnTo>
                    <a:pt x="560" y="200"/>
                  </a:lnTo>
                  <a:lnTo>
                    <a:pt x="560" y="200"/>
                  </a:lnTo>
                  <a:lnTo>
                    <a:pt x="558" y="200"/>
                  </a:lnTo>
                  <a:lnTo>
                    <a:pt x="558" y="200"/>
                  </a:lnTo>
                  <a:lnTo>
                    <a:pt x="556" y="200"/>
                  </a:lnTo>
                  <a:lnTo>
                    <a:pt x="554" y="202"/>
                  </a:lnTo>
                  <a:lnTo>
                    <a:pt x="554" y="202"/>
                  </a:lnTo>
                  <a:lnTo>
                    <a:pt x="552" y="202"/>
                  </a:lnTo>
                  <a:lnTo>
                    <a:pt x="552" y="202"/>
                  </a:lnTo>
                  <a:lnTo>
                    <a:pt x="550" y="202"/>
                  </a:lnTo>
                  <a:lnTo>
                    <a:pt x="550" y="202"/>
                  </a:lnTo>
                  <a:lnTo>
                    <a:pt x="548" y="202"/>
                  </a:lnTo>
                  <a:lnTo>
                    <a:pt x="546" y="202"/>
                  </a:lnTo>
                  <a:lnTo>
                    <a:pt x="546" y="202"/>
                  </a:lnTo>
                  <a:lnTo>
                    <a:pt x="542" y="204"/>
                  </a:lnTo>
                  <a:lnTo>
                    <a:pt x="542" y="202"/>
                  </a:lnTo>
                  <a:lnTo>
                    <a:pt x="542" y="204"/>
                  </a:lnTo>
                  <a:lnTo>
                    <a:pt x="542" y="204"/>
                  </a:lnTo>
                  <a:lnTo>
                    <a:pt x="540" y="204"/>
                  </a:lnTo>
                  <a:lnTo>
                    <a:pt x="538" y="206"/>
                  </a:lnTo>
                  <a:lnTo>
                    <a:pt x="536" y="206"/>
                  </a:lnTo>
                  <a:lnTo>
                    <a:pt x="534" y="208"/>
                  </a:lnTo>
                  <a:lnTo>
                    <a:pt x="534" y="208"/>
                  </a:lnTo>
                  <a:lnTo>
                    <a:pt x="534" y="210"/>
                  </a:lnTo>
                  <a:lnTo>
                    <a:pt x="536" y="210"/>
                  </a:lnTo>
                  <a:lnTo>
                    <a:pt x="536" y="210"/>
                  </a:lnTo>
                  <a:lnTo>
                    <a:pt x="534" y="212"/>
                  </a:lnTo>
                  <a:lnTo>
                    <a:pt x="534" y="212"/>
                  </a:lnTo>
                  <a:lnTo>
                    <a:pt x="534" y="212"/>
                  </a:lnTo>
                  <a:lnTo>
                    <a:pt x="532" y="214"/>
                  </a:lnTo>
                  <a:lnTo>
                    <a:pt x="532" y="216"/>
                  </a:lnTo>
                  <a:lnTo>
                    <a:pt x="534" y="216"/>
                  </a:lnTo>
                  <a:lnTo>
                    <a:pt x="534" y="218"/>
                  </a:lnTo>
                  <a:lnTo>
                    <a:pt x="532" y="218"/>
                  </a:lnTo>
                  <a:lnTo>
                    <a:pt x="532" y="218"/>
                  </a:lnTo>
                  <a:lnTo>
                    <a:pt x="532" y="220"/>
                  </a:lnTo>
                  <a:lnTo>
                    <a:pt x="532" y="220"/>
                  </a:lnTo>
                  <a:lnTo>
                    <a:pt x="530" y="220"/>
                  </a:lnTo>
                  <a:lnTo>
                    <a:pt x="530" y="220"/>
                  </a:lnTo>
                  <a:lnTo>
                    <a:pt x="530" y="220"/>
                  </a:lnTo>
                  <a:lnTo>
                    <a:pt x="530" y="220"/>
                  </a:lnTo>
                  <a:lnTo>
                    <a:pt x="528" y="220"/>
                  </a:lnTo>
                  <a:lnTo>
                    <a:pt x="528" y="220"/>
                  </a:lnTo>
                  <a:lnTo>
                    <a:pt x="528" y="218"/>
                  </a:lnTo>
                  <a:lnTo>
                    <a:pt x="526" y="220"/>
                  </a:lnTo>
                  <a:lnTo>
                    <a:pt x="526" y="220"/>
                  </a:lnTo>
                  <a:lnTo>
                    <a:pt x="524" y="222"/>
                  </a:lnTo>
                  <a:lnTo>
                    <a:pt x="522" y="222"/>
                  </a:lnTo>
                  <a:lnTo>
                    <a:pt x="522" y="222"/>
                  </a:lnTo>
                  <a:lnTo>
                    <a:pt x="522" y="224"/>
                  </a:lnTo>
                  <a:lnTo>
                    <a:pt x="524" y="228"/>
                  </a:lnTo>
                  <a:lnTo>
                    <a:pt x="522" y="228"/>
                  </a:lnTo>
                  <a:lnTo>
                    <a:pt x="522" y="228"/>
                  </a:lnTo>
                  <a:lnTo>
                    <a:pt x="522" y="228"/>
                  </a:lnTo>
                  <a:lnTo>
                    <a:pt x="522" y="226"/>
                  </a:lnTo>
                  <a:lnTo>
                    <a:pt x="522" y="224"/>
                  </a:lnTo>
                  <a:lnTo>
                    <a:pt x="522" y="224"/>
                  </a:lnTo>
                  <a:lnTo>
                    <a:pt x="520" y="222"/>
                  </a:lnTo>
                  <a:lnTo>
                    <a:pt x="520" y="222"/>
                  </a:lnTo>
                  <a:lnTo>
                    <a:pt x="520" y="222"/>
                  </a:lnTo>
                  <a:lnTo>
                    <a:pt x="520" y="222"/>
                  </a:lnTo>
                  <a:lnTo>
                    <a:pt x="520" y="220"/>
                  </a:lnTo>
                  <a:lnTo>
                    <a:pt x="520" y="220"/>
                  </a:lnTo>
                  <a:lnTo>
                    <a:pt x="518" y="218"/>
                  </a:lnTo>
                  <a:lnTo>
                    <a:pt x="518" y="218"/>
                  </a:lnTo>
                  <a:lnTo>
                    <a:pt x="520" y="218"/>
                  </a:lnTo>
                  <a:lnTo>
                    <a:pt x="520" y="218"/>
                  </a:lnTo>
                  <a:lnTo>
                    <a:pt x="522" y="218"/>
                  </a:lnTo>
                  <a:lnTo>
                    <a:pt x="524" y="218"/>
                  </a:lnTo>
                  <a:lnTo>
                    <a:pt x="524" y="218"/>
                  </a:lnTo>
                  <a:lnTo>
                    <a:pt x="526" y="216"/>
                  </a:lnTo>
                  <a:lnTo>
                    <a:pt x="526" y="216"/>
                  </a:lnTo>
                  <a:lnTo>
                    <a:pt x="528" y="216"/>
                  </a:lnTo>
                  <a:lnTo>
                    <a:pt x="528" y="214"/>
                  </a:lnTo>
                  <a:lnTo>
                    <a:pt x="526" y="212"/>
                  </a:lnTo>
                  <a:lnTo>
                    <a:pt x="526" y="212"/>
                  </a:lnTo>
                  <a:lnTo>
                    <a:pt x="526" y="210"/>
                  </a:lnTo>
                  <a:lnTo>
                    <a:pt x="526" y="210"/>
                  </a:lnTo>
                  <a:lnTo>
                    <a:pt x="524" y="210"/>
                  </a:lnTo>
                  <a:lnTo>
                    <a:pt x="524" y="210"/>
                  </a:lnTo>
                  <a:lnTo>
                    <a:pt x="520" y="212"/>
                  </a:lnTo>
                  <a:lnTo>
                    <a:pt x="520" y="212"/>
                  </a:lnTo>
                  <a:lnTo>
                    <a:pt x="520" y="212"/>
                  </a:lnTo>
                  <a:lnTo>
                    <a:pt x="520" y="212"/>
                  </a:lnTo>
                  <a:lnTo>
                    <a:pt x="520" y="210"/>
                  </a:lnTo>
                  <a:lnTo>
                    <a:pt x="522" y="210"/>
                  </a:lnTo>
                  <a:lnTo>
                    <a:pt x="522" y="208"/>
                  </a:lnTo>
                  <a:lnTo>
                    <a:pt x="522" y="208"/>
                  </a:lnTo>
                  <a:lnTo>
                    <a:pt x="520" y="208"/>
                  </a:lnTo>
                  <a:lnTo>
                    <a:pt x="516" y="208"/>
                  </a:lnTo>
                  <a:lnTo>
                    <a:pt x="516" y="208"/>
                  </a:lnTo>
                  <a:lnTo>
                    <a:pt x="516" y="206"/>
                  </a:lnTo>
                  <a:lnTo>
                    <a:pt x="516" y="206"/>
                  </a:lnTo>
                  <a:lnTo>
                    <a:pt x="514" y="206"/>
                  </a:lnTo>
                  <a:lnTo>
                    <a:pt x="514" y="206"/>
                  </a:lnTo>
                  <a:lnTo>
                    <a:pt x="514" y="204"/>
                  </a:lnTo>
                  <a:lnTo>
                    <a:pt x="514" y="204"/>
                  </a:lnTo>
                  <a:lnTo>
                    <a:pt x="514" y="204"/>
                  </a:lnTo>
                  <a:lnTo>
                    <a:pt x="512" y="204"/>
                  </a:lnTo>
                  <a:lnTo>
                    <a:pt x="510" y="204"/>
                  </a:lnTo>
                  <a:lnTo>
                    <a:pt x="504" y="206"/>
                  </a:lnTo>
                  <a:lnTo>
                    <a:pt x="500" y="206"/>
                  </a:lnTo>
                  <a:lnTo>
                    <a:pt x="500" y="206"/>
                  </a:lnTo>
                  <a:lnTo>
                    <a:pt x="498" y="206"/>
                  </a:lnTo>
                  <a:lnTo>
                    <a:pt x="498" y="206"/>
                  </a:lnTo>
                  <a:lnTo>
                    <a:pt x="498" y="206"/>
                  </a:lnTo>
                  <a:lnTo>
                    <a:pt x="496" y="206"/>
                  </a:lnTo>
                  <a:lnTo>
                    <a:pt x="494" y="208"/>
                  </a:lnTo>
                  <a:lnTo>
                    <a:pt x="492" y="208"/>
                  </a:lnTo>
                  <a:lnTo>
                    <a:pt x="486" y="208"/>
                  </a:lnTo>
                  <a:lnTo>
                    <a:pt x="486" y="208"/>
                  </a:lnTo>
                  <a:lnTo>
                    <a:pt x="484" y="208"/>
                  </a:lnTo>
                  <a:lnTo>
                    <a:pt x="482" y="208"/>
                  </a:lnTo>
                  <a:lnTo>
                    <a:pt x="482" y="208"/>
                  </a:lnTo>
                  <a:lnTo>
                    <a:pt x="476" y="208"/>
                  </a:lnTo>
                  <a:lnTo>
                    <a:pt x="474" y="208"/>
                  </a:lnTo>
                  <a:lnTo>
                    <a:pt x="474" y="208"/>
                  </a:lnTo>
                  <a:lnTo>
                    <a:pt x="468" y="208"/>
                  </a:lnTo>
                  <a:lnTo>
                    <a:pt x="466" y="208"/>
                  </a:lnTo>
                  <a:lnTo>
                    <a:pt x="464" y="208"/>
                  </a:lnTo>
                  <a:lnTo>
                    <a:pt x="462" y="208"/>
                  </a:lnTo>
                  <a:lnTo>
                    <a:pt x="462" y="208"/>
                  </a:lnTo>
                  <a:lnTo>
                    <a:pt x="460" y="208"/>
                  </a:lnTo>
                  <a:lnTo>
                    <a:pt x="458" y="206"/>
                  </a:lnTo>
                  <a:lnTo>
                    <a:pt x="456" y="206"/>
                  </a:lnTo>
                  <a:lnTo>
                    <a:pt x="454" y="206"/>
                  </a:lnTo>
                  <a:lnTo>
                    <a:pt x="454" y="206"/>
                  </a:lnTo>
                  <a:lnTo>
                    <a:pt x="452" y="206"/>
                  </a:lnTo>
                  <a:lnTo>
                    <a:pt x="450" y="206"/>
                  </a:lnTo>
                  <a:lnTo>
                    <a:pt x="452" y="204"/>
                  </a:lnTo>
                  <a:lnTo>
                    <a:pt x="456" y="204"/>
                  </a:lnTo>
                  <a:lnTo>
                    <a:pt x="456" y="204"/>
                  </a:lnTo>
                  <a:lnTo>
                    <a:pt x="456" y="202"/>
                  </a:lnTo>
                  <a:lnTo>
                    <a:pt x="458" y="202"/>
                  </a:lnTo>
                  <a:lnTo>
                    <a:pt x="458" y="202"/>
                  </a:lnTo>
                  <a:lnTo>
                    <a:pt x="462" y="200"/>
                  </a:lnTo>
                  <a:lnTo>
                    <a:pt x="464" y="200"/>
                  </a:lnTo>
                  <a:lnTo>
                    <a:pt x="470" y="200"/>
                  </a:lnTo>
                  <a:lnTo>
                    <a:pt x="472" y="200"/>
                  </a:lnTo>
                  <a:lnTo>
                    <a:pt x="474" y="200"/>
                  </a:lnTo>
                  <a:lnTo>
                    <a:pt x="474" y="198"/>
                  </a:lnTo>
                  <a:lnTo>
                    <a:pt x="476" y="198"/>
                  </a:lnTo>
                  <a:lnTo>
                    <a:pt x="476" y="198"/>
                  </a:lnTo>
                  <a:lnTo>
                    <a:pt x="476" y="198"/>
                  </a:lnTo>
                  <a:lnTo>
                    <a:pt x="476" y="196"/>
                  </a:lnTo>
                  <a:lnTo>
                    <a:pt x="476" y="196"/>
                  </a:lnTo>
                  <a:lnTo>
                    <a:pt x="476" y="196"/>
                  </a:lnTo>
                  <a:lnTo>
                    <a:pt x="476" y="194"/>
                  </a:lnTo>
                  <a:lnTo>
                    <a:pt x="474" y="192"/>
                  </a:lnTo>
                  <a:lnTo>
                    <a:pt x="472" y="190"/>
                  </a:lnTo>
                  <a:lnTo>
                    <a:pt x="470" y="190"/>
                  </a:lnTo>
                  <a:lnTo>
                    <a:pt x="468" y="190"/>
                  </a:lnTo>
                  <a:lnTo>
                    <a:pt x="466" y="188"/>
                  </a:lnTo>
                  <a:lnTo>
                    <a:pt x="464" y="188"/>
                  </a:lnTo>
                  <a:lnTo>
                    <a:pt x="464" y="188"/>
                  </a:lnTo>
                  <a:lnTo>
                    <a:pt x="462" y="188"/>
                  </a:lnTo>
                  <a:lnTo>
                    <a:pt x="460" y="188"/>
                  </a:lnTo>
                  <a:lnTo>
                    <a:pt x="460" y="188"/>
                  </a:lnTo>
                  <a:lnTo>
                    <a:pt x="458" y="188"/>
                  </a:lnTo>
                  <a:lnTo>
                    <a:pt x="460" y="190"/>
                  </a:lnTo>
                  <a:lnTo>
                    <a:pt x="460" y="190"/>
                  </a:lnTo>
                  <a:lnTo>
                    <a:pt x="458" y="190"/>
                  </a:lnTo>
                  <a:lnTo>
                    <a:pt x="456" y="190"/>
                  </a:lnTo>
                  <a:lnTo>
                    <a:pt x="456" y="190"/>
                  </a:lnTo>
                  <a:lnTo>
                    <a:pt x="454" y="190"/>
                  </a:lnTo>
                  <a:lnTo>
                    <a:pt x="450" y="190"/>
                  </a:lnTo>
                  <a:lnTo>
                    <a:pt x="448" y="190"/>
                  </a:lnTo>
                  <a:lnTo>
                    <a:pt x="448" y="190"/>
                  </a:lnTo>
                  <a:lnTo>
                    <a:pt x="446" y="190"/>
                  </a:lnTo>
                  <a:lnTo>
                    <a:pt x="442" y="188"/>
                  </a:lnTo>
                  <a:lnTo>
                    <a:pt x="440" y="188"/>
                  </a:lnTo>
                  <a:lnTo>
                    <a:pt x="438" y="186"/>
                  </a:lnTo>
                  <a:lnTo>
                    <a:pt x="436" y="186"/>
                  </a:lnTo>
                  <a:lnTo>
                    <a:pt x="436" y="184"/>
                  </a:lnTo>
                  <a:lnTo>
                    <a:pt x="434" y="184"/>
                  </a:lnTo>
                  <a:lnTo>
                    <a:pt x="424" y="184"/>
                  </a:lnTo>
                  <a:lnTo>
                    <a:pt x="422" y="182"/>
                  </a:lnTo>
                  <a:lnTo>
                    <a:pt x="420" y="182"/>
                  </a:lnTo>
                  <a:lnTo>
                    <a:pt x="418" y="180"/>
                  </a:lnTo>
                  <a:lnTo>
                    <a:pt x="418" y="178"/>
                  </a:lnTo>
                  <a:lnTo>
                    <a:pt x="414" y="178"/>
                  </a:lnTo>
                  <a:lnTo>
                    <a:pt x="412" y="176"/>
                  </a:lnTo>
                  <a:lnTo>
                    <a:pt x="410" y="176"/>
                  </a:lnTo>
                  <a:lnTo>
                    <a:pt x="408" y="176"/>
                  </a:lnTo>
                  <a:lnTo>
                    <a:pt x="404" y="176"/>
                  </a:lnTo>
                  <a:lnTo>
                    <a:pt x="400" y="176"/>
                  </a:lnTo>
                  <a:lnTo>
                    <a:pt x="400" y="176"/>
                  </a:lnTo>
                  <a:lnTo>
                    <a:pt x="398" y="176"/>
                  </a:lnTo>
                  <a:lnTo>
                    <a:pt x="396" y="176"/>
                  </a:lnTo>
                  <a:lnTo>
                    <a:pt x="396" y="176"/>
                  </a:lnTo>
                  <a:lnTo>
                    <a:pt x="394" y="178"/>
                  </a:lnTo>
                  <a:lnTo>
                    <a:pt x="392" y="178"/>
                  </a:lnTo>
                  <a:lnTo>
                    <a:pt x="390" y="180"/>
                  </a:lnTo>
                  <a:lnTo>
                    <a:pt x="388" y="180"/>
                  </a:lnTo>
                  <a:lnTo>
                    <a:pt x="386" y="180"/>
                  </a:lnTo>
                  <a:lnTo>
                    <a:pt x="384" y="182"/>
                  </a:lnTo>
                  <a:lnTo>
                    <a:pt x="384" y="182"/>
                  </a:lnTo>
                  <a:lnTo>
                    <a:pt x="382" y="182"/>
                  </a:lnTo>
                  <a:lnTo>
                    <a:pt x="376" y="182"/>
                  </a:lnTo>
                  <a:lnTo>
                    <a:pt x="376" y="182"/>
                  </a:lnTo>
                  <a:lnTo>
                    <a:pt x="374" y="182"/>
                  </a:lnTo>
                  <a:lnTo>
                    <a:pt x="372" y="182"/>
                  </a:lnTo>
                  <a:lnTo>
                    <a:pt x="372" y="182"/>
                  </a:lnTo>
                  <a:lnTo>
                    <a:pt x="372" y="182"/>
                  </a:lnTo>
                  <a:lnTo>
                    <a:pt x="374" y="182"/>
                  </a:lnTo>
                  <a:lnTo>
                    <a:pt x="376" y="180"/>
                  </a:lnTo>
                  <a:lnTo>
                    <a:pt x="380" y="178"/>
                  </a:lnTo>
                  <a:lnTo>
                    <a:pt x="382" y="178"/>
                  </a:lnTo>
                  <a:lnTo>
                    <a:pt x="380" y="178"/>
                  </a:lnTo>
                  <a:lnTo>
                    <a:pt x="380" y="176"/>
                  </a:lnTo>
                  <a:lnTo>
                    <a:pt x="382" y="174"/>
                  </a:lnTo>
                  <a:lnTo>
                    <a:pt x="384" y="174"/>
                  </a:lnTo>
                  <a:lnTo>
                    <a:pt x="384" y="172"/>
                  </a:lnTo>
                  <a:lnTo>
                    <a:pt x="386" y="172"/>
                  </a:lnTo>
                  <a:lnTo>
                    <a:pt x="386" y="172"/>
                  </a:lnTo>
                  <a:lnTo>
                    <a:pt x="386" y="172"/>
                  </a:lnTo>
                  <a:lnTo>
                    <a:pt x="384" y="172"/>
                  </a:lnTo>
                  <a:lnTo>
                    <a:pt x="382" y="172"/>
                  </a:lnTo>
                  <a:lnTo>
                    <a:pt x="382" y="172"/>
                  </a:lnTo>
                  <a:lnTo>
                    <a:pt x="378" y="172"/>
                  </a:lnTo>
                  <a:lnTo>
                    <a:pt x="378" y="172"/>
                  </a:lnTo>
                  <a:lnTo>
                    <a:pt x="378" y="174"/>
                  </a:lnTo>
                  <a:lnTo>
                    <a:pt x="378" y="174"/>
                  </a:lnTo>
                  <a:lnTo>
                    <a:pt x="380" y="174"/>
                  </a:lnTo>
                  <a:lnTo>
                    <a:pt x="380" y="174"/>
                  </a:lnTo>
                  <a:lnTo>
                    <a:pt x="380" y="174"/>
                  </a:lnTo>
                  <a:lnTo>
                    <a:pt x="378" y="174"/>
                  </a:lnTo>
                  <a:lnTo>
                    <a:pt x="376" y="174"/>
                  </a:lnTo>
                  <a:lnTo>
                    <a:pt x="374" y="176"/>
                  </a:lnTo>
                  <a:lnTo>
                    <a:pt x="374" y="176"/>
                  </a:lnTo>
                  <a:lnTo>
                    <a:pt x="372" y="176"/>
                  </a:lnTo>
                  <a:lnTo>
                    <a:pt x="372" y="176"/>
                  </a:lnTo>
                  <a:lnTo>
                    <a:pt x="370" y="178"/>
                  </a:lnTo>
                  <a:lnTo>
                    <a:pt x="370" y="178"/>
                  </a:lnTo>
                  <a:lnTo>
                    <a:pt x="368" y="178"/>
                  </a:lnTo>
                  <a:lnTo>
                    <a:pt x="366" y="178"/>
                  </a:lnTo>
                  <a:lnTo>
                    <a:pt x="366" y="180"/>
                  </a:lnTo>
                  <a:lnTo>
                    <a:pt x="366" y="182"/>
                  </a:lnTo>
                  <a:lnTo>
                    <a:pt x="366" y="182"/>
                  </a:lnTo>
                  <a:lnTo>
                    <a:pt x="362" y="184"/>
                  </a:lnTo>
                  <a:lnTo>
                    <a:pt x="360" y="184"/>
                  </a:lnTo>
                  <a:lnTo>
                    <a:pt x="358" y="182"/>
                  </a:lnTo>
                  <a:lnTo>
                    <a:pt x="356" y="182"/>
                  </a:lnTo>
                  <a:lnTo>
                    <a:pt x="356" y="182"/>
                  </a:lnTo>
                  <a:lnTo>
                    <a:pt x="354" y="180"/>
                  </a:lnTo>
                  <a:lnTo>
                    <a:pt x="354" y="178"/>
                  </a:lnTo>
                  <a:lnTo>
                    <a:pt x="354" y="176"/>
                  </a:lnTo>
                  <a:lnTo>
                    <a:pt x="354" y="176"/>
                  </a:lnTo>
                  <a:lnTo>
                    <a:pt x="356" y="174"/>
                  </a:lnTo>
                  <a:lnTo>
                    <a:pt x="356" y="172"/>
                  </a:lnTo>
                  <a:lnTo>
                    <a:pt x="358" y="170"/>
                  </a:lnTo>
                  <a:lnTo>
                    <a:pt x="358" y="168"/>
                  </a:lnTo>
                  <a:lnTo>
                    <a:pt x="358" y="168"/>
                  </a:lnTo>
                  <a:lnTo>
                    <a:pt x="356" y="166"/>
                  </a:lnTo>
                  <a:lnTo>
                    <a:pt x="356" y="166"/>
                  </a:lnTo>
                  <a:lnTo>
                    <a:pt x="354" y="164"/>
                  </a:lnTo>
                  <a:lnTo>
                    <a:pt x="354" y="164"/>
                  </a:lnTo>
                  <a:lnTo>
                    <a:pt x="352" y="166"/>
                  </a:lnTo>
                  <a:lnTo>
                    <a:pt x="350" y="166"/>
                  </a:lnTo>
                  <a:lnTo>
                    <a:pt x="350" y="168"/>
                  </a:lnTo>
                  <a:lnTo>
                    <a:pt x="350" y="168"/>
                  </a:lnTo>
                  <a:lnTo>
                    <a:pt x="350" y="168"/>
                  </a:lnTo>
                  <a:lnTo>
                    <a:pt x="350" y="168"/>
                  </a:lnTo>
                  <a:lnTo>
                    <a:pt x="348" y="168"/>
                  </a:lnTo>
                  <a:lnTo>
                    <a:pt x="350" y="170"/>
                  </a:lnTo>
                  <a:lnTo>
                    <a:pt x="352" y="170"/>
                  </a:lnTo>
                  <a:lnTo>
                    <a:pt x="350" y="170"/>
                  </a:lnTo>
                  <a:lnTo>
                    <a:pt x="346" y="170"/>
                  </a:lnTo>
                  <a:lnTo>
                    <a:pt x="342" y="172"/>
                  </a:lnTo>
                  <a:lnTo>
                    <a:pt x="340" y="174"/>
                  </a:lnTo>
                  <a:lnTo>
                    <a:pt x="338" y="174"/>
                  </a:lnTo>
                  <a:lnTo>
                    <a:pt x="332" y="176"/>
                  </a:lnTo>
                  <a:lnTo>
                    <a:pt x="330" y="178"/>
                  </a:lnTo>
                  <a:lnTo>
                    <a:pt x="328" y="178"/>
                  </a:lnTo>
                  <a:lnTo>
                    <a:pt x="326" y="178"/>
                  </a:lnTo>
                  <a:lnTo>
                    <a:pt x="326" y="178"/>
                  </a:lnTo>
                  <a:lnTo>
                    <a:pt x="326" y="178"/>
                  </a:lnTo>
                  <a:lnTo>
                    <a:pt x="326" y="176"/>
                  </a:lnTo>
                  <a:lnTo>
                    <a:pt x="328" y="176"/>
                  </a:lnTo>
                  <a:lnTo>
                    <a:pt x="330" y="176"/>
                  </a:lnTo>
                  <a:lnTo>
                    <a:pt x="332" y="174"/>
                  </a:lnTo>
                  <a:lnTo>
                    <a:pt x="332" y="174"/>
                  </a:lnTo>
                  <a:lnTo>
                    <a:pt x="332" y="174"/>
                  </a:lnTo>
                  <a:lnTo>
                    <a:pt x="332" y="174"/>
                  </a:lnTo>
                  <a:lnTo>
                    <a:pt x="330" y="174"/>
                  </a:lnTo>
                  <a:lnTo>
                    <a:pt x="328" y="176"/>
                  </a:lnTo>
                  <a:lnTo>
                    <a:pt x="326" y="176"/>
                  </a:lnTo>
                  <a:lnTo>
                    <a:pt x="322" y="176"/>
                  </a:lnTo>
                  <a:lnTo>
                    <a:pt x="314" y="178"/>
                  </a:lnTo>
                  <a:lnTo>
                    <a:pt x="310" y="178"/>
                  </a:lnTo>
                  <a:lnTo>
                    <a:pt x="306" y="180"/>
                  </a:lnTo>
                  <a:lnTo>
                    <a:pt x="304" y="182"/>
                  </a:lnTo>
                  <a:lnTo>
                    <a:pt x="298" y="184"/>
                  </a:lnTo>
                  <a:lnTo>
                    <a:pt x="296" y="184"/>
                  </a:lnTo>
                  <a:lnTo>
                    <a:pt x="294" y="186"/>
                  </a:lnTo>
                  <a:lnTo>
                    <a:pt x="296" y="184"/>
                  </a:lnTo>
                  <a:lnTo>
                    <a:pt x="298" y="182"/>
                  </a:lnTo>
                  <a:lnTo>
                    <a:pt x="298" y="182"/>
                  </a:lnTo>
                  <a:lnTo>
                    <a:pt x="298" y="182"/>
                  </a:lnTo>
                  <a:lnTo>
                    <a:pt x="298" y="182"/>
                  </a:lnTo>
                  <a:lnTo>
                    <a:pt x="298" y="182"/>
                  </a:lnTo>
                  <a:lnTo>
                    <a:pt x="296" y="182"/>
                  </a:lnTo>
                  <a:lnTo>
                    <a:pt x="294" y="182"/>
                  </a:lnTo>
                  <a:lnTo>
                    <a:pt x="294" y="182"/>
                  </a:lnTo>
                  <a:lnTo>
                    <a:pt x="294" y="182"/>
                  </a:lnTo>
                  <a:lnTo>
                    <a:pt x="294" y="182"/>
                  </a:lnTo>
                  <a:lnTo>
                    <a:pt x="292" y="182"/>
                  </a:lnTo>
                  <a:lnTo>
                    <a:pt x="292" y="182"/>
                  </a:lnTo>
                  <a:lnTo>
                    <a:pt x="290" y="182"/>
                  </a:lnTo>
                  <a:lnTo>
                    <a:pt x="288" y="182"/>
                  </a:lnTo>
                  <a:lnTo>
                    <a:pt x="288" y="182"/>
                  </a:lnTo>
                  <a:lnTo>
                    <a:pt x="288" y="182"/>
                  </a:lnTo>
                  <a:lnTo>
                    <a:pt x="288" y="184"/>
                  </a:lnTo>
                  <a:lnTo>
                    <a:pt x="286" y="184"/>
                  </a:lnTo>
                  <a:lnTo>
                    <a:pt x="282" y="184"/>
                  </a:lnTo>
                  <a:lnTo>
                    <a:pt x="280" y="186"/>
                  </a:lnTo>
                  <a:lnTo>
                    <a:pt x="278" y="186"/>
                  </a:lnTo>
                  <a:lnTo>
                    <a:pt x="276" y="186"/>
                  </a:lnTo>
                  <a:lnTo>
                    <a:pt x="272" y="188"/>
                  </a:lnTo>
                  <a:lnTo>
                    <a:pt x="272" y="188"/>
                  </a:lnTo>
                  <a:lnTo>
                    <a:pt x="270" y="188"/>
                  </a:lnTo>
                  <a:lnTo>
                    <a:pt x="270" y="188"/>
                  </a:lnTo>
                  <a:lnTo>
                    <a:pt x="270" y="190"/>
                  </a:lnTo>
                  <a:lnTo>
                    <a:pt x="268" y="190"/>
                  </a:lnTo>
                  <a:lnTo>
                    <a:pt x="270" y="190"/>
                  </a:lnTo>
                  <a:lnTo>
                    <a:pt x="270" y="190"/>
                  </a:lnTo>
                  <a:lnTo>
                    <a:pt x="270" y="190"/>
                  </a:lnTo>
                  <a:lnTo>
                    <a:pt x="268" y="192"/>
                  </a:lnTo>
                  <a:lnTo>
                    <a:pt x="262" y="190"/>
                  </a:lnTo>
                  <a:lnTo>
                    <a:pt x="260" y="190"/>
                  </a:lnTo>
                  <a:lnTo>
                    <a:pt x="260" y="192"/>
                  </a:lnTo>
                  <a:lnTo>
                    <a:pt x="262" y="192"/>
                  </a:lnTo>
                  <a:lnTo>
                    <a:pt x="262" y="192"/>
                  </a:lnTo>
                  <a:lnTo>
                    <a:pt x="260" y="192"/>
                  </a:lnTo>
                  <a:lnTo>
                    <a:pt x="260" y="192"/>
                  </a:lnTo>
                  <a:lnTo>
                    <a:pt x="260" y="192"/>
                  </a:lnTo>
                  <a:lnTo>
                    <a:pt x="260" y="190"/>
                  </a:lnTo>
                  <a:lnTo>
                    <a:pt x="262" y="190"/>
                  </a:lnTo>
                  <a:lnTo>
                    <a:pt x="264" y="188"/>
                  </a:lnTo>
                  <a:lnTo>
                    <a:pt x="268" y="188"/>
                  </a:lnTo>
                  <a:lnTo>
                    <a:pt x="270" y="186"/>
                  </a:lnTo>
                  <a:lnTo>
                    <a:pt x="274" y="186"/>
                  </a:lnTo>
                  <a:lnTo>
                    <a:pt x="276" y="184"/>
                  </a:lnTo>
                  <a:lnTo>
                    <a:pt x="278" y="184"/>
                  </a:lnTo>
                  <a:lnTo>
                    <a:pt x="282" y="184"/>
                  </a:lnTo>
                  <a:lnTo>
                    <a:pt x="284" y="182"/>
                  </a:lnTo>
                  <a:lnTo>
                    <a:pt x="286" y="182"/>
                  </a:lnTo>
                  <a:lnTo>
                    <a:pt x="288" y="180"/>
                  </a:lnTo>
                  <a:lnTo>
                    <a:pt x="290" y="180"/>
                  </a:lnTo>
                  <a:lnTo>
                    <a:pt x="292" y="180"/>
                  </a:lnTo>
                  <a:lnTo>
                    <a:pt x="296" y="180"/>
                  </a:lnTo>
                  <a:lnTo>
                    <a:pt x="298" y="180"/>
                  </a:lnTo>
                  <a:lnTo>
                    <a:pt x="300" y="180"/>
                  </a:lnTo>
                  <a:lnTo>
                    <a:pt x="302" y="178"/>
                  </a:lnTo>
                  <a:lnTo>
                    <a:pt x="304" y="178"/>
                  </a:lnTo>
                  <a:lnTo>
                    <a:pt x="306" y="178"/>
                  </a:lnTo>
                  <a:lnTo>
                    <a:pt x="312" y="176"/>
                  </a:lnTo>
                  <a:lnTo>
                    <a:pt x="324" y="174"/>
                  </a:lnTo>
                  <a:lnTo>
                    <a:pt x="328" y="172"/>
                  </a:lnTo>
                  <a:lnTo>
                    <a:pt x="328" y="172"/>
                  </a:lnTo>
                  <a:lnTo>
                    <a:pt x="328" y="170"/>
                  </a:lnTo>
                  <a:lnTo>
                    <a:pt x="328" y="170"/>
                  </a:lnTo>
                  <a:lnTo>
                    <a:pt x="328" y="170"/>
                  </a:lnTo>
                  <a:lnTo>
                    <a:pt x="324" y="172"/>
                  </a:lnTo>
                  <a:lnTo>
                    <a:pt x="324" y="172"/>
                  </a:lnTo>
                  <a:lnTo>
                    <a:pt x="322" y="172"/>
                  </a:lnTo>
                  <a:lnTo>
                    <a:pt x="320" y="172"/>
                  </a:lnTo>
                  <a:lnTo>
                    <a:pt x="320" y="172"/>
                  </a:lnTo>
                  <a:lnTo>
                    <a:pt x="318" y="172"/>
                  </a:lnTo>
                  <a:lnTo>
                    <a:pt x="318" y="172"/>
                  </a:lnTo>
                  <a:lnTo>
                    <a:pt x="316" y="172"/>
                  </a:lnTo>
                  <a:lnTo>
                    <a:pt x="312" y="172"/>
                  </a:lnTo>
                  <a:lnTo>
                    <a:pt x="310" y="174"/>
                  </a:lnTo>
                  <a:lnTo>
                    <a:pt x="308" y="174"/>
                  </a:lnTo>
                  <a:lnTo>
                    <a:pt x="306" y="174"/>
                  </a:lnTo>
                  <a:lnTo>
                    <a:pt x="306" y="174"/>
                  </a:lnTo>
                  <a:lnTo>
                    <a:pt x="304" y="174"/>
                  </a:lnTo>
                  <a:lnTo>
                    <a:pt x="302" y="174"/>
                  </a:lnTo>
                  <a:lnTo>
                    <a:pt x="300" y="176"/>
                  </a:lnTo>
                  <a:lnTo>
                    <a:pt x="294" y="178"/>
                  </a:lnTo>
                  <a:lnTo>
                    <a:pt x="290" y="178"/>
                  </a:lnTo>
                  <a:lnTo>
                    <a:pt x="290" y="178"/>
                  </a:lnTo>
                  <a:lnTo>
                    <a:pt x="290" y="178"/>
                  </a:lnTo>
                  <a:lnTo>
                    <a:pt x="288" y="178"/>
                  </a:lnTo>
                  <a:lnTo>
                    <a:pt x="286" y="178"/>
                  </a:lnTo>
                  <a:lnTo>
                    <a:pt x="286" y="178"/>
                  </a:lnTo>
                  <a:lnTo>
                    <a:pt x="286" y="178"/>
                  </a:lnTo>
                  <a:lnTo>
                    <a:pt x="286" y="178"/>
                  </a:lnTo>
                  <a:lnTo>
                    <a:pt x="288" y="178"/>
                  </a:lnTo>
                  <a:lnTo>
                    <a:pt x="286" y="178"/>
                  </a:lnTo>
                  <a:lnTo>
                    <a:pt x="286" y="178"/>
                  </a:lnTo>
                  <a:lnTo>
                    <a:pt x="286" y="178"/>
                  </a:lnTo>
                  <a:lnTo>
                    <a:pt x="282" y="178"/>
                  </a:lnTo>
                  <a:lnTo>
                    <a:pt x="280" y="178"/>
                  </a:lnTo>
                  <a:lnTo>
                    <a:pt x="276" y="180"/>
                  </a:lnTo>
                  <a:lnTo>
                    <a:pt x="276" y="182"/>
                  </a:lnTo>
                  <a:lnTo>
                    <a:pt x="274" y="182"/>
                  </a:lnTo>
                  <a:lnTo>
                    <a:pt x="272" y="182"/>
                  </a:lnTo>
                  <a:lnTo>
                    <a:pt x="270" y="182"/>
                  </a:lnTo>
                  <a:lnTo>
                    <a:pt x="266" y="182"/>
                  </a:lnTo>
                  <a:lnTo>
                    <a:pt x="262" y="184"/>
                  </a:lnTo>
                  <a:lnTo>
                    <a:pt x="258" y="184"/>
                  </a:lnTo>
                  <a:lnTo>
                    <a:pt x="260" y="184"/>
                  </a:lnTo>
                  <a:lnTo>
                    <a:pt x="264" y="182"/>
                  </a:lnTo>
                  <a:lnTo>
                    <a:pt x="264" y="182"/>
                  </a:lnTo>
                  <a:lnTo>
                    <a:pt x="268" y="180"/>
                  </a:lnTo>
                  <a:lnTo>
                    <a:pt x="268" y="180"/>
                  </a:lnTo>
                  <a:lnTo>
                    <a:pt x="266" y="180"/>
                  </a:lnTo>
                  <a:lnTo>
                    <a:pt x="266" y="180"/>
                  </a:lnTo>
                  <a:lnTo>
                    <a:pt x="266" y="178"/>
                  </a:lnTo>
                  <a:lnTo>
                    <a:pt x="266" y="178"/>
                  </a:lnTo>
                  <a:lnTo>
                    <a:pt x="264" y="178"/>
                  </a:lnTo>
                  <a:lnTo>
                    <a:pt x="264" y="178"/>
                  </a:lnTo>
                  <a:lnTo>
                    <a:pt x="262" y="178"/>
                  </a:lnTo>
                  <a:lnTo>
                    <a:pt x="262" y="180"/>
                  </a:lnTo>
                  <a:lnTo>
                    <a:pt x="262" y="180"/>
                  </a:lnTo>
                  <a:lnTo>
                    <a:pt x="260" y="182"/>
                  </a:lnTo>
                  <a:lnTo>
                    <a:pt x="260" y="182"/>
                  </a:lnTo>
                  <a:lnTo>
                    <a:pt x="256" y="182"/>
                  </a:lnTo>
                  <a:lnTo>
                    <a:pt x="252" y="182"/>
                  </a:lnTo>
                  <a:lnTo>
                    <a:pt x="252" y="182"/>
                  </a:lnTo>
                  <a:lnTo>
                    <a:pt x="250" y="182"/>
                  </a:lnTo>
                  <a:lnTo>
                    <a:pt x="248" y="184"/>
                  </a:lnTo>
                  <a:lnTo>
                    <a:pt x="248" y="184"/>
                  </a:lnTo>
                  <a:lnTo>
                    <a:pt x="246" y="184"/>
                  </a:lnTo>
                  <a:lnTo>
                    <a:pt x="244" y="184"/>
                  </a:lnTo>
                  <a:lnTo>
                    <a:pt x="242" y="184"/>
                  </a:lnTo>
                  <a:lnTo>
                    <a:pt x="236" y="186"/>
                  </a:lnTo>
                  <a:lnTo>
                    <a:pt x="236" y="188"/>
                  </a:lnTo>
                  <a:lnTo>
                    <a:pt x="238" y="188"/>
                  </a:lnTo>
                  <a:lnTo>
                    <a:pt x="238" y="188"/>
                  </a:lnTo>
                  <a:lnTo>
                    <a:pt x="238" y="188"/>
                  </a:lnTo>
                  <a:lnTo>
                    <a:pt x="238" y="188"/>
                  </a:lnTo>
                  <a:lnTo>
                    <a:pt x="236" y="188"/>
                  </a:lnTo>
                  <a:lnTo>
                    <a:pt x="234" y="188"/>
                  </a:lnTo>
                  <a:lnTo>
                    <a:pt x="234" y="188"/>
                  </a:lnTo>
                  <a:lnTo>
                    <a:pt x="234" y="188"/>
                  </a:lnTo>
                  <a:lnTo>
                    <a:pt x="232" y="190"/>
                  </a:lnTo>
                  <a:lnTo>
                    <a:pt x="232" y="190"/>
                  </a:lnTo>
                  <a:lnTo>
                    <a:pt x="236" y="190"/>
                  </a:lnTo>
                  <a:lnTo>
                    <a:pt x="236" y="190"/>
                  </a:lnTo>
                  <a:lnTo>
                    <a:pt x="236" y="190"/>
                  </a:lnTo>
                  <a:lnTo>
                    <a:pt x="236" y="192"/>
                  </a:lnTo>
                  <a:lnTo>
                    <a:pt x="236" y="194"/>
                  </a:lnTo>
                  <a:lnTo>
                    <a:pt x="234" y="192"/>
                  </a:lnTo>
                  <a:lnTo>
                    <a:pt x="232" y="190"/>
                  </a:lnTo>
                  <a:lnTo>
                    <a:pt x="230" y="190"/>
                  </a:lnTo>
                  <a:lnTo>
                    <a:pt x="226" y="190"/>
                  </a:lnTo>
                  <a:lnTo>
                    <a:pt x="222" y="190"/>
                  </a:lnTo>
                  <a:lnTo>
                    <a:pt x="220" y="190"/>
                  </a:lnTo>
                  <a:lnTo>
                    <a:pt x="218" y="188"/>
                  </a:lnTo>
                  <a:lnTo>
                    <a:pt x="214" y="186"/>
                  </a:lnTo>
                  <a:lnTo>
                    <a:pt x="212" y="186"/>
                  </a:lnTo>
                  <a:lnTo>
                    <a:pt x="212" y="186"/>
                  </a:lnTo>
                  <a:lnTo>
                    <a:pt x="208" y="184"/>
                  </a:lnTo>
                  <a:lnTo>
                    <a:pt x="206" y="180"/>
                  </a:lnTo>
                  <a:lnTo>
                    <a:pt x="200" y="180"/>
                  </a:lnTo>
                  <a:lnTo>
                    <a:pt x="194" y="180"/>
                  </a:lnTo>
                  <a:lnTo>
                    <a:pt x="190" y="178"/>
                  </a:lnTo>
                  <a:lnTo>
                    <a:pt x="188" y="178"/>
                  </a:lnTo>
                  <a:lnTo>
                    <a:pt x="184" y="182"/>
                  </a:lnTo>
                  <a:lnTo>
                    <a:pt x="178" y="188"/>
                  </a:lnTo>
                  <a:lnTo>
                    <a:pt x="172" y="192"/>
                  </a:lnTo>
                  <a:lnTo>
                    <a:pt x="166" y="196"/>
                  </a:lnTo>
                  <a:lnTo>
                    <a:pt x="160" y="200"/>
                  </a:lnTo>
                  <a:lnTo>
                    <a:pt x="154" y="206"/>
                  </a:lnTo>
                  <a:lnTo>
                    <a:pt x="148" y="210"/>
                  </a:lnTo>
                  <a:lnTo>
                    <a:pt x="142" y="214"/>
                  </a:lnTo>
                  <a:lnTo>
                    <a:pt x="136" y="218"/>
                  </a:lnTo>
                  <a:lnTo>
                    <a:pt x="130" y="224"/>
                  </a:lnTo>
                  <a:lnTo>
                    <a:pt x="126" y="228"/>
                  </a:lnTo>
                  <a:lnTo>
                    <a:pt x="120" y="232"/>
                  </a:lnTo>
                  <a:lnTo>
                    <a:pt x="114" y="236"/>
                  </a:lnTo>
                  <a:lnTo>
                    <a:pt x="108" y="242"/>
                  </a:lnTo>
                  <a:lnTo>
                    <a:pt x="102" y="247"/>
                  </a:lnTo>
                  <a:lnTo>
                    <a:pt x="96" y="251"/>
                  </a:lnTo>
                  <a:lnTo>
                    <a:pt x="92" y="255"/>
                  </a:lnTo>
                  <a:lnTo>
                    <a:pt x="86" y="261"/>
                  </a:lnTo>
                  <a:lnTo>
                    <a:pt x="80" y="265"/>
                  </a:lnTo>
                  <a:lnTo>
                    <a:pt x="74" y="269"/>
                  </a:lnTo>
                  <a:lnTo>
                    <a:pt x="70" y="275"/>
                  </a:lnTo>
                  <a:lnTo>
                    <a:pt x="64" y="279"/>
                  </a:lnTo>
                  <a:lnTo>
                    <a:pt x="58" y="283"/>
                  </a:lnTo>
                  <a:lnTo>
                    <a:pt x="52" y="289"/>
                  </a:lnTo>
                  <a:lnTo>
                    <a:pt x="48" y="293"/>
                  </a:lnTo>
                  <a:lnTo>
                    <a:pt x="42" y="297"/>
                  </a:lnTo>
                  <a:lnTo>
                    <a:pt x="36" y="303"/>
                  </a:lnTo>
                  <a:lnTo>
                    <a:pt x="32" y="307"/>
                  </a:lnTo>
                  <a:lnTo>
                    <a:pt x="26" y="313"/>
                  </a:lnTo>
                  <a:lnTo>
                    <a:pt x="20" y="317"/>
                  </a:lnTo>
                  <a:lnTo>
                    <a:pt x="14" y="321"/>
                  </a:lnTo>
                  <a:lnTo>
                    <a:pt x="10" y="327"/>
                  </a:lnTo>
                  <a:lnTo>
                    <a:pt x="12" y="327"/>
                  </a:lnTo>
                  <a:lnTo>
                    <a:pt x="14" y="327"/>
                  </a:lnTo>
                  <a:lnTo>
                    <a:pt x="16" y="327"/>
                  </a:lnTo>
                  <a:lnTo>
                    <a:pt x="18" y="327"/>
                  </a:lnTo>
                  <a:lnTo>
                    <a:pt x="20" y="329"/>
                  </a:lnTo>
                  <a:lnTo>
                    <a:pt x="24" y="327"/>
                  </a:lnTo>
                  <a:lnTo>
                    <a:pt x="26" y="325"/>
                  </a:lnTo>
                  <a:lnTo>
                    <a:pt x="30" y="325"/>
                  </a:lnTo>
                  <a:lnTo>
                    <a:pt x="32" y="325"/>
                  </a:lnTo>
                  <a:lnTo>
                    <a:pt x="34" y="325"/>
                  </a:lnTo>
                  <a:lnTo>
                    <a:pt x="34" y="327"/>
                  </a:lnTo>
                  <a:lnTo>
                    <a:pt x="30" y="329"/>
                  </a:lnTo>
                  <a:lnTo>
                    <a:pt x="28" y="329"/>
                  </a:lnTo>
                  <a:lnTo>
                    <a:pt x="28" y="331"/>
                  </a:lnTo>
                  <a:lnTo>
                    <a:pt x="30" y="333"/>
                  </a:lnTo>
                  <a:lnTo>
                    <a:pt x="32" y="333"/>
                  </a:lnTo>
                  <a:lnTo>
                    <a:pt x="30" y="335"/>
                  </a:lnTo>
                  <a:lnTo>
                    <a:pt x="30" y="337"/>
                  </a:lnTo>
                  <a:lnTo>
                    <a:pt x="32" y="337"/>
                  </a:lnTo>
                  <a:lnTo>
                    <a:pt x="32" y="339"/>
                  </a:lnTo>
                  <a:lnTo>
                    <a:pt x="32" y="341"/>
                  </a:lnTo>
                  <a:lnTo>
                    <a:pt x="32" y="341"/>
                  </a:lnTo>
                  <a:lnTo>
                    <a:pt x="34" y="343"/>
                  </a:lnTo>
                  <a:lnTo>
                    <a:pt x="34" y="343"/>
                  </a:lnTo>
                  <a:lnTo>
                    <a:pt x="32" y="345"/>
                  </a:lnTo>
                  <a:lnTo>
                    <a:pt x="30" y="347"/>
                  </a:lnTo>
                  <a:lnTo>
                    <a:pt x="28" y="349"/>
                  </a:lnTo>
                  <a:lnTo>
                    <a:pt x="30" y="349"/>
                  </a:lnTo>
                  <a:lnTo>
                    <a:pt x="34" y="347"/>
                  </a:lnTo>
                  <a:lnTo>
                    <a:pt x="36" y="347"/>
                  </a:lnTo>
                  <a:lnTo>
                    <a:pt x="40" y="345"/>
                  </a:lnTo>
                  <a:lnTo>
                    <a:pt x="42" y="345"/>
                  </a:lnTo>
                  <a:lnTo>
                    <a:pt x="46" y="345"/>
                  </a:lnTo>
                  <a:lnTo>
                    <a:pt x="48" y="343"/>
                  </a:lnTo>
                  <a:lnTo>
                    <a:pt x="52" y="341"/>
                  </a:lnTo>
                  <a:lnTo>
                    <a:pt x="54" y="341"/>
                  </a:lnTo>
                  <a:lnTo>
                    <a:pt x="54" y="339"/>
                  </a:lnTo>
                  <a:lnTo>
                    <a:pt x="56" y="339"/>
                  </a:lnTo>
                  <a:lnTo>
                    <a:pt x="56" y="337"/>
                  </a:lnTo>
                  <a:lnTo>
                    <a:pt x="60" y="337"/>
                  </a:lnTo>
                  <a:lnTo>
                    <a:pt x="62" y="337"/>
                  </a:lnTo>
                  <a:lnTo>
                    <a:pt x="66" y="335"/>
                  </a:lnTo>
                  <a:lnTo>
                    <a:pt x="70" y="335"/>
                  </a:lnTo>
                  <a:lnTo>
                    <a:pt x="70" y="335"/>
                  </a:lnTo>
                  <a:lnTo>
                    <a:pt x="72" y="337"/>
                  </a:lnTo>
                  <a:lnTo>
                    <a:pt x="72" y="339"/>
                  </a:lnTo>
                  <a:lnTo>
                    <a:pt x="72" y="339"/>
                  </a:lnTo>
                  <a:lnTo>
                    <a:pt x="70" y="339"/>
                  </a:lnTo>
                  <a:lnTo>
                    <a:pt x="70" y="341"/>
                  </a:lnTo>
                  <a:lnTo>
                    <a:pt x="68" y="343"/>
                  </a:lnTo>
                  <a:lnTo>
                    <a:pt x="68" y="343"/>
                  </a:lnTo>
                  <a:lnTo>
                    <a:pt x="70" y="343"/>
                  </a:lnTo>
                  <a:lnTo>
                    <a:pt x="70" y="345"/>
                  </a:lnTo>
                  <a:lnTo>
                    <a:pt x="70" y="345"/>
                  </a:lnTo>
                  <a:lnTo>
                    <a:pt x="72" y="347"/>
                  </a:lnTo>
                  <a:lnTo>
                    <a:pt x="70" y="347"/>
                  </a:lnTo>
                  <a:lnTo>
                    <a:pt x="70" y="347"/>
                  </a:lnTo>
                  <a:lnTo>
                    <a:pt x="70" y="349"/>
                  </a:lnTo>
                  <a:lnTo>
                    <a:pt x="70" y="349"/>
                  </a:lnTo>
                  <a:lnTo>
                    <a:pt x="70" y="349"/>
                  </a:lnTo>
                  <a:lnTo>
                    <a:pt x="70" y="351"/>
                  </a:lnTo>
                  <a:lnTo>
                    <a:pt x="70" y="351"/>
                  </a:lnTo>
                  <a:lnTo>
                    <a:pt x="72" y="351"/>
                  </a:lnTo>
                  <a:lnTo>
                    <a:pt x="72" y="353"/>
                  </a:lnTo>
                  <a:lnTo>
                    <a:pt x="72" y="355"/>
                  </a:lnTo>
                  <a:lnTo>
                    <a:pt x="72" y="355"/>
                  </a:lnTo>
                  <a:lnTo>
                    <a:pt x="72" y="357"/>
                  </a:lnTo>
                  <a:lnTo>
                    <a:pt x="72" y="359"/>
                  </a:lnTo>
                  <a:lnTo>
                    <a:pt x="72" y="361"/>
                  </a:lnTo>
                  <a:lnTo>
                    <a:pt x="70" y="363"/>
                  </a:lnTo>
                  <a:lnTo>
                    <a:pt x="70" y="365"/>
                  </a:lnTo>
                  <a:lnTo>
                    <a:pt x="70" y="367"/>
                  </a:lnTo>
                  <a:lnTo>
                    <a:pt x="70" y="367"/>
                  </a:lnTo>
                  <a:lnTo>
                    <a:pt x="70" y="371"/>
                  </a:lnTo>
                  <a:lnTo>
                    <a:pt x="68" y="373"/>
                  </a:lnTo>
                  <a:lnTo>
                    <a:pt x="68" y="373"/>
                  </a:lnTo>
                  <a:lnTo>
                    <a:pt x="68" y="377"/>
                  </a:lnTo>
                  <a:lnTo>
                    <a:pt x="68" y="377"/>
                  </a:lnTo>
                  <a:lnTo>
                    <a:pt x="66" y="379"/>
                  </a:lnTo>
                  <a:lnTo>
                    <a:pt x="64" y="379"/>
                  </a:lnTo>
                  <a:lnTo>
                    <a:pt x="66" y="379"/>
                  </a:lnTo>
                  <a:lnTo>
                    <a:pt x="68" y="381"/>
                  </a:lnTo>
                  <a:lnTo>
                    <a:pt x="66" y="381"/>
                  </a:lnTo>
                  <a:lnTo>
                    <a:pt x="64" y="383"/>
                  </a:lnTo>
                  <a:lnTo>
                    <a:pt x="66" y="383"/>
                  </a:lnTo>
                  <a:lnTo>
                    <a:pt x="66" y="385"/>
                  </a:lnTo>
                  <a:lnTo>
                    <a:pt x="64" y="385"/>
                  </a:lnTo>
                  <a:lnTo>
                    <a:pt x="64" y="387"/>
                  </a:lnTo>
                  <a:lnTo>
                    <a:pt x="64" y="387"/>
                  </a:lnTo>
                  <a:lnTo>
                    <a:pt x="66" y="387"/>
                  </a:lnTo>
                  <a:lnTo>
                    <a:pt x="66" y="387"/>
                  </a:lnTo>
                  <a:lnTo>
                    <a:pt x="68" y="389"/>
                  </a:lnTo>
                  <a:lnTo>
                    <a:pt x="68" y="389"/>
                  </a:lnTo>
                  <a:lnTo>
                    <a:pt x="70" y="389"/>
                  </a:lnTo>
                  <a:lnTo>
                    <a:pt x="70" y="391"/>
                  </a:lnTo>
                  <a:lnTo>
                    <a:pt x="72" y="391"/>
                  </a:lnTo>
                  <a:lnTo>
                    <a:pt x="74" y="391"/>
                  </a:lnTo>
                  <a:lnTo>
                    <a:pt x="74" y="393"/>
                  </a:lnTo>
                  <a:lnTo>
                    <a:pt x="74" y="393"/>
                  </a:lnTo>
                  <a:lnTo>
                    <a:pt x="74" y="395"/>
                  </a:lnTo>
                  <a:lnTo>
                    <a:pt x="76" y="397"/>
                  </a:lnTo>
                  <a:lnTo>
                    <a:pt x="78" y="395"/>
                  </a:lnTo>
                  <a:lnTo>
                    <a:pt x="78" y="397"/>
                  </a:lnTo>
                  <a:lnTo>
                    <a:pt x="78" y="397"/>
                  </a:lnTo>
                  <a:lnTo>
                    <a:pt x="76" y="399"/>
                  </a:lnTo>
                  <a:lnTo>
                    <a:pt x="76" y="399"/>
                  </a:lnTo>
                  <a:lnTo>
                    <a:pt x="76" y="399"/>
                  </a:lnTo>
                  <a:lnTo>
                    <a:pt x="74" y="401"/>
                  </a:lnTo>
                  <a:lnTo>
                    <a:pt x="72" y="401"/>
                  </a:lnTo>
                  <a:lnTo>
                    <a:pt x="72" y="403"/>
                  </a:lnTo>
                  <a:lnTo>
                    <a:pt x="70" y="403"/>
                  </a:lnTo>
                  <a:lnTo>
                    <a:pt x="70" y="405"/>
                  </a:lnTo>
                  <a:lnTo>
                    <a:pt x="68" y="407"/>
                  </a:lnTo>
                  <a:lnTo>
                    <a:pt x="68" y="409"/>
                  </a:lnTo>
                  <a:lnTo>
                    <a:pt x="66" y="409"/>
                  </a:lnTo>
                  <a:lnTo>
                    <a:pt x="64" y="411"/>
                  </a:lnTo>
                  <a:lnTo>
                    <a:pt x="62" y="413"/>
                  </a:lnTo>
                  <a:lnTo>
                    <a:pt x="62" y="413"/>
                  </a:lnTo>
                  <a:lnTo>
                    <a:pt x="64" y="413"/>
                  </a:lnTo>
                  <a:lnTo>
                    <a:pt x="68" y="411"/>
                  </a:lnTo>
                  <a:lnTo>
                    <a:pt x="68" y="409"/>
                  </a:lnTo>
                  <a:lnTo>
                    <a:pt x="70" y="407"/>
                  </a:lnTo>
                  <a:lnTo>
                    <a:pt x="72" y="405"/>
                  </a:lnTo>
                  <a:lnTo>
                    <a:pt x="74" y="405"/>
                  </a:lnTo>
                  <a:lnTo>
                    <a:pt x="72" y="405"/>
                  </a:lnTo>
                  <a:lnTo>
                    <a:pt x="72" y="407"/>
                  </a:lnTo>
                  <a:lnTo>
                    <a:pt x="72" y="407"/>
                  </a:lnTo>
                  <a:lnTo>
                    <a:pt x="74" y="407"/>
                  </a:lnTo>
                  <a:lnTo>
                    <a:pt x="74" y="407"/>
                  </a:lnTo>
                  <a:lnTo>
                    <a:pt x="74" y="407"/>
                  </a:lnTo>
                  <a:lnTo>
                    <a:pt x="70" y="409"/>
                  </a:lnTo>
                  <a:lnTo>
                    <a:pt x="66" y="411"/>
                  </a:lnTo>
                  <a:lnTo>
                    <a:pt x="64" y="413"/>
                  </a:lnTo>
                  <a:lnTo>
                    <a:pt x="58" y="417"/>
                  </a:lnTo>
                  <a:lnTo>
                    <a:pt x="58" y="417"/>
                  </a:lnTo>
                  <a:lnTo>
                    <a:pt x="54" y="419"/>
                  </a:lnTo>
                  <a:lnTo>
                    <a:pt x="54" y="419"/>
                  </a:lnTo>
                  <a:lnTo>
                    <a:pt x="52" y="421"/>
                  </a:lnTo>
                  <a:lnTo>
                    <a:pt x="52" y="421"/>
                  </a:lnTo>
                  <a:lnTo>
                    <a:pt x="50" y="423"/>
                  </a:lnTo>
                  <a:lnTo>
                    <a:pt x="48" y="423"/>
                  </a:lnTo>
                  <a:lnTo>
                    <a:pt x="48" y="425"/>
                  </a:lnTo>
                  <a:lnTo>
                    <a:pt x="46" y="425"/>
                  </a:lnTo>
                  <a:lnTo>
                    <a:pt x="46" y="427"/>
                  </a:lnTo>
                  <a:lnTo>
                    <a:pt x="48" y="429"/>
                  </a:lnTo>
                  <a:lnTo>
                    <a:pt x="52" y="427"/>
                  </a:lnTo>
                  <a:lnTo>
                    <a:pt x="52" y="427"/>
                  </a:lnTo>
                  <a:lnTo>
                    <a:pt x="54" y="427"/>
                  </a:lnTo>
                  <a:lnTo>
                    <a:pt x="52" y="429"/>
                  </a:lnTo>
                  <a:lnTo>
                    <a:pt x="48" y="429"/>
                  </a:lnTo>
                  <a:lnTo>
                    <a:pt x="48" y="429"/>
                  </a:lnTo>
                  <a:lnTo>
                    <a:pt x="44" y="431"/>
                  </a:lnTo>
                  <a:lnTo>
                    <a:pt x="42" y="433"/>
                  </a:lnTo>
                  <a:lnTo>
                    <a:pt x="38" y="435"/>
                  </a:lnTo>
                  <a:lnTo>
                    <a:pt x="38" y="437"/>
                  </a:lnTo>
                  <a:lnTo>
                    <a:pt x="40" y="439"/>
                  </a:lnTo>
                  <a:lnTo>
                    <a:pt x="40" y="439"/>
                  </a:lnTo>
                  <a:lnTo>
                    <a:pt x="40" y="441"/>
                  </a:lnTo>
                  <a:lnTo>
                    <a:pt x="40" y="443"/>
                  </a:lnTo>
                  <a:lnTo>
                    <a:pt x="40" y="443"/>
                  </a:lnTo>
                  <a:lnTo>
                    <a:pt x="44" y="443"/>
                  </a:lnTo>
                  <a:lnTo>
                    <a:pt x="46" y="441"/>
                  </a:lnTo>
                  <a:lnTo>
                    <a:pt x="48" y="441"/>
                  </a:lnTo>
                  <a:lnTo>
                    <a:pt x="48" y="441"/>
                  </a:lnTo>
                  <a:lnTo>
                    <a:pt x="50" y="439"/>
                  </a:lnTo>
                  <a:lnTo>
                    <a:pt x="52" y="437"/>
                  </a:lnTo>
                  <a:lnTo>
                    <a:pt x="56" y="435"/>
                  </a:lnTo>
                  <a:lnTo>
                    <a:pt x="56" y="435"/>
                  </a:lnTo>
                  <a:lnTo>
                    <a:pt x="58" y="433"/>
                  </a:lnTo>
                  <a:lnTo>
                    <a:pt x="58" y="433"/>
                  </a:lnTo>
                  <a:lnTo>
                    <a:pt x="58" y="435"/>
                  </a:lnTo>
                  <a:lnTo>
                    <a:pt x="58" y="435"/>
                  </a:lnTo>
                  <a:lnTo>
                    <a:pt x="62" y="433"/>
                  </a:lnTo>
                  <a:lnTo>
                    <a:pt x="64" y="433"/>
                  </a:lnTo>
                  <a:lnTo>
                    <a:pt x="64" y="433"/>
                  </a:lnTo>
                  <a:lnTo>
                    <a:pt x="64" y="433"/>
                  </a:lnTo>
                  <a:lnTo>
                    <a:pt x="62" y="435"/>
                  </a:lnTo>
                  <a:lnTo>
                    <a:pt x="60" y="435"/>
                  </a:lnTo>
                  <a:lnTo>
                    <a:pt x="60" y="435"/>
                  </a:lnTo>
                  <a:lnTo>
                    <a:pt x="60" y="435"/>
                  </a:lnTo>
                  <a:lnTo>
                    <a:pt x="58" y="437"/>
                  </a:lnTo>
                  <a:lnTo>
                    <a:pt x="58" y="437"/>
                  </a:lnTo>
                  <a:lnTo>
                    <a:pt x="58" y="439"/>
                  </a:lnTo>
                  <a:lnTo>
                    <a:pt x="58" y="439"/>
                  </a:lnTo>
                  <a:lnTo>
                    <a:pt x="58" y="441"/>
                  </a:lnTo>
                  <a:lnTo>
                    <a:pt x="58" y="441"/>
                  </a:lnTo>
                  <a:lnTo>
                    <a:pt x="60" y="439"/>
                  </a:lnTo>
                  <a:lnTo>
                    <a:pt x="62" y="439"/>
                  </a:lnTo>
                  <a:lnTo>
                    <a:pt x="64" y="441"/>
                  </a:lnTo>
                  <a:lnTo>
                    <a:pt x="64" y="443"/>
                  </a:lnTo>
                  <a:lnTo>
                    <a:pt x="64" y="443"/>
                  </a:lnTo>
                  <a:lnTo>
                    <a:pt x="62" y="441"/>
                  </a:lnTo>
                  <a:lnTo>
                    <a:pt x="62" y="441"/>
                  </a:lnTo>
                  <a:lnTo>
                    <a:pt x="62" y="441"/>
                  </a:lnTo>
                  <a:lnTo>
                    <a:pt x="60" y="441"/>
                  </a:lnTo>
                  <a:lnTo>
                    <a:pt x="58" y="441"/>
                  </a:lnTo>
                  <a:lnTo>
                    <a:pt x="58" y="441"/>
                  </a:lnTo>
                  <a:lnTo>
                    <a:pt x="56" y="439"/>
                  </a:lnTo>
                  <a:lnTo>
                    <a:pt x="54" y="439"/>
                  </a:lnTo>
                  <a:lnTo>
                    <a:pt x="56" y="437"/>
                  </a:lnTo>
                  <a:lnTo>
                    <a:pt x="58" y="437"/>
                  </a:lnTo>
                  <a:lnTo>
                    <a:pt x="56" y="437"/>
                  </a:lnTo>
                  <a:lnTo>
                    <a:pt x="54" y="437"/>
                  </a:lnTo>
                  <a:lnTo>
                    <a:pt x="52" y="437"/>
                  </a:lnTo>
                  <a:lnTo>
                    <a:pt x="50" y="439"/>
                  </a:lnTo>
                  <a:lnTo>
                    <a:pt x="50" y="441"/>
                  </a:lnTo>
                  <a:lnTo>
                    <a:pt x="50" y="441"/>
                  </a:lnTo>
                  <a:lnTo>
                    <a:pt x="52" y="443"/>
                  </a:lnTo>
                  <a:lnTo>
                    <a:pt x="54" y="445"/>
                  </a:lnTo>
                  <a:lnTo>
                    <a:pt x="54" y="445"/>
                  </a:lnTo>
                  <a:lnTo>
                    <a:pt x="50" y="451"/>
                  </a:lnTo>
                  <a:lnTo>
                    <a:pt x="50" y="451"/>
                  </a:lnTo>
                  <a:lnTo>
                    <a:pt x="56" y="449"/>
                  </a:lnTo>
                  <a:lnTo>
                    <a:pt x="56" y="449"/>
                  </a:lnTo>
                  <a:lnTo>
                    <a:pt x="54" y="451"/>
                  </a:lnTo>
                  <a:lnTo>
                    <a:pt x="54" y="451"/>
                  </a:lnTo>
                  <a:lnTo>
                    <a:pt x="50" y="455"/>
                  </a:lnTo>
                  <a:lnTo>
                    <a:pt x="46" y="457"/>
                  </a:lnTo>
                  <a:lnTo>
                    <a:pt x="46" y="459"/>
                  </a:lnTo>
                  <a:lnTo>
                    <a:pt x="46" y="459"/>
                  </a:lnTo>
                  <a:lnTo>
                    <a:pt x="48" y="459"/>
                  </a:lnTo>
                  <a:lnTo>
                    <a:pt x="50" y="457"/>
                  </a:lnTo>
                  <a:lnTo>
                    <a:pt x="52" y="455"/>
                  </a:lnTo>
                  <a:lnTo>
                    <a:pt x="52" y="455"/>
                  </a:lnTo>
                  <a:lnTo>
                    <a:pt x="50" y="457"/>
                  </a:lnTo>
                  <a:lnTo>
                    <a:pt x="50" y="457"/>
                  </a:lnTo>
                  <a:lnTo>
                    <a:pt x="50" y="457"/>
                  </a:lnTo>
                  <a:lnTo>
                    <a:pt x="48" y="459"/>
                  </a:lnTo>
                  <a:lnTo>
                    <a:pt x="48" y="459"/>
                  </a:lnTo>
                  <a:lnTo>
                    <a:pt x="42" y="463"/>
                  </a:lnTo>
                  <a:lnTo>
                    <a:pt x="42" y="465"/>
                  </a:lnTo>
                  <a:lnTo>
                    <a:pt x="40" y="469"/>
                  </a:lnTo>
                  <a:lnTo>
                    <a:pt x="44" y="467"/>
                  </a:lnTo>
                  <a:lnTo>
                    <a:pt x="48" y="463"/>
                  </a:lnTo>
                  <a:lnTo>
                    <a:pt x="50" y="461"/>
                  </a:lnTo>
                  <a:lnTo>
                    <a:pt x="50" y="461"/>
                  </a:lnTo>
                  <a:lnTo>
                    <a:pt x="52" y="459"/>
                  </a:lnTo>
                  <a:lnTo>
                    <a:pt x="54" y="459"/>
                  </a:lnTo>
                  <a:lnTo>
                    <a:pt x="56" y="459"/>
                  </a:lnTo>
                  <a:lnTo>
                    <a:pt x="64" y="455"/>
                  </a:lnTo>
                  <a:lnTo>
                    <a:pt x="66" y="455"/>
                  </a:lnTo>
                  <a:lnTo>
                    <a:pt x="66" y="453"/>
                  </a:lnTo>
                  <a:lnTo>
                    <a:pt x="68" y="453"/>
                  </a:lnTo>
                  <a:lnTo>
                    <a:pt x="68" y="453"/>
                  </a:lnTo>
                  <a:lnTo>
                    <a:pt x="70" y="451"/>
                  </a:lnTo>
                  <a:lnTo>
                    <a:pt x="70" y="451"/>
                  </a:lnTo>
                  <a:lnTo>
                    <a:pt x="68" y="451"/>
                  </a:lnTo>
                  <a:lnTo>
                    <a:pt x="68" y="453"/>
                  </a:lnTo>
                  <a:lnTo>
                    <a:pt x="68" y="453"/>
                  </a:lnTo>
                  <a:lnTo>
                    <a:pt x="66" y="453"/>
                  </a:lnTo>
                  <a:lnTo>
                    <a:pt x="62" y="457"/>
                  </a:lnTo>
                  <a:lnTo>
                    <a:pt x="62" y="457"/>
                  </a:lnTo>
                  <a:lnTo>
                    <a:pt x="62" y="457"/>
                  </a:lnTo>
                  <a:lnTo>
                    <a:pt x="60" y="459"/>
                  </a:lnTo>
                  <a:lnTo>
                    <a:pt x="60" y="459"/>
                  </a:lnTo>
                  <a:lnTo>
                    <a:pt x="62" y="459"/>
                  </a:lnTo>
                  <a:lnTo>
                    <a:pt x="62" y="461"/>
                  </a:lnTo>
                  <a:lnTo>
                    <a:pt x="62" y="461"/>
                  </a:lnTo>
                  <a:lnTo>
                    <a:pt x="62" y="463"/>
                  </a:lnTo>
                  <a:lnTo>
                    <a:pt x="62" y="465"/>
                  </a:lnTo>
                  <a:lnTo>
                    <a:pt x="62" y="465"/>
                  </a:lnTo>
                  <a:lnTo>
                    <a:pt x="62" y="463"/>
                  </a:lnTo>
                  <a:lnTo>
                    <a:pt x="62" y="463"/>
                  </a:lnTo>
                  <a:lnTo>
                    <a:pt x="62" y="461"/>
                  </a:lnTo>
                  <a:lnTo>
                    <a:pt x="62" y="461"/>
                  </a:lnTo>
                  <a:lnTo>
                    <a:pt x="60" y="459"/>
                  </a:lnTo>
                  <a:lnTo>
                    <a:pt x="60" y="459"/>
                  </a:lnTo>
                  <a:lnTo>
                    <a:pt x="56" y="459"/>
                  </a:lnTo>
                  <a:lnTo>
                    <a:pt x="54" y="461"/>
                  </a:lnTo>
                  <a:lnTo>
                    <a:pt x="52" y="461"/>
                  </a:lnTo>
                  <a:lnTo>
                    <a:pt x="50" y="461"/>
                  </a:lnTo>
                  <a:lnTo>
                    <a:pt x="48" y="463"/>
                  </a:lnTo>
                  <a:lnTo>
                    <a:pt x="46" y="465"/>
                  </a:lnTo>
                  <a:lnTo>
                    <a:pt x="48" y="465"/>
                  </a:lnTo>
                  <a:lnTo>
                    <a:pt x="44" y="467"/>
                  </a:lnTo>
                  <a:lnTo>
                    <a:pt x="42" y="469"/>
                  </a:lnTo>
                  <a:lnTo>
                    <a:pt x="42" y="469"/>
                  </a:lnTo>
                  <a:lnTo>
                    <a:pt x="42" y="471"/>
                  </a:lnTo>
                  <a:lnTo>
                    <a:pt x="40" y="473"/>
                  </a:lnTo>
                  <a:lnTo>
                    <a:pt x="40" y="473"/>
                  </a:lnTo>
                  <a:lnTo>
                    <a:pt x="40" y="473"/>
                  </a:lnTo>
                  <a:lnTo>
                    <a:pt x="40" y="473"/>
                  </a:lnTo>
                  <a:lnTo>
                    <a:pt x="40" y="475"/>
                  </a:lnTo>
                  <a:lnTo>
                    <a:pt x="42" y="475"/>
                  </a:lnTo>
                  <a:lnTo>
                    <a:pt x="42" y="473"/>
                  </a:lnTo>
                  <a:lnTo>
                    <a:pt x="44" y="473"/>
                  </a:lnTo>
                  <a:lnTo>
                    <a:pt x="46" y="471"/>
                  </a:lnTo>
                  <a:lnTo>
                    <a:pt x="48" y="471"/>
                  </a:lnTo>
                  <a:lnTo>
                    <a:pt x="52" y="471"/>
                  </a:lnTo>
                  <a:lnTo>
                    <a:pt x="58" y="471"/>
                  </a:lnTo>
                  <a:lnTo>
                    <a:pt x="56" y="471"/>
                  </a:lnTo>
                  <a:lnTo>
                    <a:pt x="52" y="471"/>
                  </a:lnTo>
                  <a:lnTo>
                    <a:pt x="48" y="471"/>
                  </a:lnTo>
                  <a:lnTo>
                    <a:pt x="48" y="471"/>
                  </a:lnTo>
                  <a:lnTo>
                    <a:pt x="46" y="471"/>
                  </a:lnTo>
                  <a:lnTo>
                    <a:pt x="40" y="475"/>
                  </a:lnTo>
                  <a:lnTo>
                    <a:pt x="38" y="477"/>
                  </a:lnTo>
                  <a:lnTo>
                    <a:pt x="38" y="477"/>
                  </a:lnTo>
                  <a:lnTo>
                    <a:pt x="36" y="479"/>
                  </a:lnTo>
                  <a:lnTo>
                    <a:pt x="36" y="481"/>
                  </a:lnTo>
                  <a:lnTo>
                    <a:pt x="38" y="483"/>
                  </a:lnTo>
                  <a:lnTo>
                    <a:pt x="38" y="483"/>
                  </a:lnTo>
                  <a:lnTo>
                    <a:pt x="38" y="483"/>
                  </a:lnTo>
                  <a:lnTo>
                    <a:pt x="40" y="485"/>
                  </a:lnTo>
                  <a:lnTo>
                    <a:pt x="42" y="485"/>
                  </a:lnTo>
                  <a:lnTo>
                    <a:pt x="42" y="485"/>
                  </a:lnTo>
                  <a:lnTo>
                    <a:pt x="48" y="483"/>
                  </a:lnTo>
                  <a:lnTo>
                    <a:pt x="48" y="483"/>
                  </a:lnTo>
                  <a:lnTo>
                    <a:pt x="50" y="481"/>
                  </a:lnTo>
                  <a:lnTo>
                    <a:pt x="50" y="483"/>
                  </a:lnTo>
                  <a:lnTo>
                    <a:pt x="48" y="485"/>
                  </a:lnTo>
                  <a:lnTo>
                    <a:pt x="48" y="485"/>
                  </a:lnTo>
                  <a:lnTo>
                    <a:pt x="50" y="485"/>
                  </a:lnTo>
                  <a:lnTo>
                    <a:pt x="50" y="485"/>
                  </a:lnTo>
                  <a:lnTo>
                    <a:pt x="48" y="485"/>
                  </a:lnTo>
                  <a:lnTo>
                    <a:pt x="48" y="487"/>
                  </a:lnTo>
                  <a:lnTo>
                    <a:pt x="46" y="487"/>
                  </a:lnTo>
                  <a:lnTo>
                    <a:pt x="46" y="487"/>
                  </a:lnTo>
                  <a:lnTo>
                    <a:pt x="46" y="489"/>
                  </a:lnTo>
                  <a:lnTo>
                    <a:pt x="48" y="489"/>
                  </a:lnTo>
                  <a:lnTo>
                    <a:pt x="54" y="487"/>
                  </a:lnTo>
                  <a:lnTo>
                    <a:pt x="54" y="487"/>
                  </a:lnTo>
                  <a:lnTo>
                    <a:pt x="54" y="487"/>
                  </a:lnTo>
                  <a:lnTo>
                    <a:pt x="52" y="489"/>
                  </a:lnTo>
                  <a:lnTo>
                    <a:pt x="48" y="489"/>
                  </a:lnTo>
                  <a:lnTo>
                    <a:pt x="46" y="489"/>
                  </a:lnTo>
                  <a:lnTo>
                    <a:pt x="46" y="489"/>
                  </a:lnTo>
                  <a:lnTo>
                    <a:pt x="44" y="491"/>
                  </a:lnTo>
                  <a:lnTo>
                    <a:pt x="44" y="491"/>
                  </a:lnTo>
                  <a:lnTo>
                    <a:pt x="48" y="491"/>
                  </a:lnTo>
                  <a:lnTo>
                    <a:pt x="48" y="491"/>
                  </a:lnTo>
                  <a:lnTo>
                    <a:pt x="50" y="491"/>
                  </a:lnTo>
                  <a:lnTo>
                    <a:pt x="50" y="491"/>
                  </a:lnTo>
                  <a:lnTo>
                    <a:pt x="52" y="491"/>
                  </a:lnTo>
                  <a:lnTo>
                    <a:pt x="54" y="491"/>
                  </a:lnTo>
                  <a:lnTo>
                    <a:pt x="54" y="491"/>
                  </a:lnTo>
                  <a:lnTo>
                    <a:pt x="54" y="491"/>
                  </a:lnTo>
                  <a:lnTo>
                    <a:pt x="54" y="491"/>
                  </a:lnTo>
                  <a:lnTo>
                    <a:pt x="56" y="491"/>
                  </a:lnTo>
                  <a:lnTo>
                    <a:pt x="56" y="489"/>
                  </a:lnTo>
                  <a:lnTo>
                    <a:pt x="58" y="489"/>
                  </a:lnTo>
                  <a:lnTo>
                    <a:pt x="58" y="489"/>
                  </a:lnTo>
                  <a:lnTo>
                    <a:pt x="56" y="491"/>
                  </a:lnTo>
                  <a:lnTo>
                    <a:pt x="56" y="491"/>
                  </a:lnTo>
                  <a:lnTo>
                    <a:pt x="58" y="491"/>
                  </a:lnTo>
                  <a:lnTo>
                    <a:pt x="60" y="491"/>
                  </a:lnTo>
                  <a:lnTo>
                    <a:pt x="64" y="491"/>
                  </a:lnTo>
                  <a:lnTo>
                    <a:pt x="66" y="489"/>
                  </a:lnTo>
                  <a:lnTo>
                    <a:pt x="66" y="489"/>
                  </a:lnTo>
                  <a:lnTo>
                    <a:pt x="68" y="487"/>
                  </a:lnTo>
                  <a:lnTo>
                    <a:pt x="68" y="487"/>
                  </a:lnTo>
                  <a:lnTo>
                    <a:pt x="68" y="485"/>
                  </a:lnTo>
                  <a:lnTo>
                    <a:pt x="70" y="485"/>
                  </a:lnTo>
                  <a:lnTo>
                    <a:pt x="70" y="485"/>
                  </a:lnTo>
                  <a:lnTo>
                    <a:pt x="68" y="487"/>
                  </a:lnTo>
                  <a:lnTo>
                    <a:pt x="68" y="489"/>
                  </a:lnTo>
                  <a:lnTo>
                    <a:pt x="68" y="489"/>
                  </a:lnTo>
                  <a:lnTo>
                    <a:pt x="66" y="491"/>
                  </a:lnTo>
                  <a:lnTo>
                    <a:pt x="62" y="493"/>
                  </a:lnTo>
                  <a:lnTo>
                    <a:pt x="62" y="493"/>
                  </a:lnTo>
                  <a:lnTo>
                    <a:pt x="62" y="493"/>
                  </a:lnTo>
                  <a:lnTo>
                    <a:pt x="62" y="495"/>
                  </a:lnTo>
                  <a:lnTo>
                    <a:pt x="62" y="495"/>
                  </a:lnTo>
                  <a:lnTo>
                    <a:pt x="62" y="499"/>
                  </a:lnTo>
                  <a:lnTo>
                    <a:pt x="60" y="499"/>
                  </a:lnTo>
                  <a:lnTo>
                    <a:pt x="60" y="501"/>
                  </a:lnTo>
                  <a:lnTo>
                    <a:pt x="62" y="503"/>
                  </a:lnTo>
                  <a:lnTo>
                    <a:pt x="62" y="503"/>
                  </a:lnTo>
                  <a:lnTo>
                    <a:pt x="64" y="503"/>
                  </a:lnTo>
                  <a:lnTo>
                    <a:pt x="66" y="503"/>
                  </a:lnTo>
                  <a:lnTo>
                    <a:pt x="68" y="503"/>
                  </a:lnTo>
                  <a:lnTo>
                    <a:pt x="70" y="501"/>
                  </a:lnTo>
                  <a:lnTo>
                    <a:pt x="70" y="501"/>
                  </a:lnTo>
                  <a:lnTo>
                    <a:pt x="70" y="501"/>
                  </a:lnTo>
                  <a:lnTo>
                    <a:pt x="72" y="499"/>
                  </a:lnTo>
                  <a:lnTo>
                    <a:pt x="74" y="499"/>
                  </a:lnTo>
                  <a:lnTo>
                    <a:pt x="74" y="497"/>
                  </a:lnTo>
                  <a:lnTo>
                    <a:pt x="74" y="497"/>
                  </a:lnTo>
                  <a:lnTo>
                    <a:pt x="74" y="497"/>
                  </a:lnTo>
                  <a:lnTo>
                    <a:pt x="74" y="497"/>
                  </a:lnTo>
                  <a:lnTo>
                    <a:pt x="76" y="497"/>
                  </a:lnTo>
                  <a:lnTo>
                    <a:pt x="76" y="497"/>
                  </a:lnTo>
                  <a:lnTo>
                    <a:pt x="74" y="499"/>
                  </a:lnTo>
                  <a:lnTo>
                    <a:pt x="74" y="499"/>
                  </a:lnTo>
                  <a:lnTo>
                    <a:pt x="72" y="499"/>
                  </a:lnTo>
                  <a:lnTo>
                    <a:pt x="72" y="501"/>
                  </a:lnTo>
                  <a:lnTo>
                    <a:pt x="70" y="503"/>
                  </a:lnTo>
                  <a:lnTo>
                    <a:pt x="70" y="505"/>
                  </a:lnTo>
                  <a:lnTo>
                    <a:pt x="70" y="505"/>
                  </a:lnTo>
                  <a:lnTo>
                    <a:pt x="70" y="505"/>
                  </a:lnTo>
                  <a:lnTo>
                    <a:pt x="70" y="505"/>
                  </a:lnTo>
                  <a:lnTo>
                    <a:pt x="72" y="505"/>
                  </a:lnTo>
                  <a:lnTo>
                    <a:pt x="72" y="505"/>
                  </a:lnTo>
                  <a:lnTo>
                    <a:pt x="70" y="507"/>
                  </a:lnTo>
                  <a:lnTo>
                    <a:pt x="68" y="507"/>
                  </a:lnTo>
                  <a:lnTo>
                    <a:pt x="68" y="505"/>
                  </a:lnTo>
                  <a:lnTo>
                    <a:pt x="68" y="505"/>
                  </a:lnTo>
                  <a:lnTo>
                    <a:pt x="68" y="505"/>
                  </a:lnTo>
                  <a:lnTo>
                    <a:pt x="68" y="505"/>
                  </a:lnTo>
                  <a:lnTo>
                    <a:pt x="66" y="505"/>
                  </a:lnTo>
                  <a:lnTo>
                    <a:pt x="66" y="505"/>
                  </a:lnTo>
                  <a:lnTo>
                    <a:pt x="66" y="507"/>
                  </a:lnTo>
                  <a:lnTo>
                    <a:pt x="66" y="507"/>
                  </a:lnTo>
                  <a:lnTo>
                    <a:pt x="66" y="509"/>
                  </a:lnTo>
                  <a:lnTo>
                    <a:pt x="66" y="509"/>
                  </a:lnTo>
                  <a:lnTo>
                    <a:pt x="70" y="511"/>
                  </a:lnTo>
                  <a:lnTo>
                    <a:pt x="70" y="511"/>
                  </a:lnTo>
                  <a:lnTo>
                    <a:pt x="72" y="509"/>
                  </a:lnTo>
                  <a:lnTo>
                    <a:pt x="72" y="509"/>
                  </a:lnTo>
                  <a:lnTo>
                    <a:pt x="72" y="509"/>
                  </a:lnTo>
                  <a:lnTo>
                    <a:pt x="74" y="509"/>
                  </a:lnTo>
                  <a:lnTo>
                    <a:pt x="74" y="507"/>
                  </a:lnTo>
                  <a:lnTo>
                    <a:pt x="74" y="507"/>
                  </a:lnTo>
                  <a:lnTo>
                    <a:pt x="78" y="505"/>
                  </a:lnTo>
                  <a:lnTo>
                    <a:pt x="78" y="505"/>
                  </a:lnTo>
                  <a:lnTo>
                    <a:pt x="78" y="505"/>
                  </a:lnTo>
                  <a:lnTo>
                    <a:pt x="76" y="507"/>
                  </a:lnTo>
                  <a:lnTo>
                    <a:pt x="74" y="509"/>
                  </a:lnTo>
                  <a:lnTo>
                    <a:pt x="74" y="511"/>
                  </a:lnTo>
                  <a:lnTo>
                    <a:pt x="72" y="511"/>
                  </a:lnTo>
                  <a:lnTo>
                    <a:pt x="72" y="511"/>
                  </a:lnTo>
                  <a:lnTo>
                    <a:pt x="72" y="511"/>
                  </a:lnTo>
                  <a:lnTo>
                    <a:pt x="74" y="511"/>
                  </a:lnTo>
                  <a:lnTo>
                    <a:pt x="76" y="511"/>
                  </a:lnTo>
                  <a:lnTo>
                    <a:pt x="76" y="511"/>
                  </a:lnTo>
                  <a:lnTo>
                    <a:pt x="78" y="511"/>
                  </a:lnTo>
                  <a:lnTo>
                    <a:pt x="78" y="511"/>
                  </a:lnTo>
                  <a:lnTo>
                    <a:pt x="76" y="511"/>
                  </a:lnTo>
                  <a:lnTo>
                    <a:pt x="74" y="511"/>
                  </a:lnTo>
                  <a:lnTo>
                    <a:pt x="72" y="513"/>
                  </a:lnTo>
                  <a:lnTo>
                    <a:pt x="72" y="513"/>
                  </a:lnTo>
                  <a:lnTo>
                    <a:pt x="72" y="513"/>
                  </a:lnTo>
                  <a:lnTo>
                    <a:pt x="70" y="515"/>
                  </a:lnTo>
                  <a:lnTo>
                    <a:pt x="70" y="515"/>
                  </a:lnTo>
                  <a:lnTo>
                    <a:pt x="72" y="515"/>
                  </a:lnTo>
                  <a:lnTo>
                    <a:pt x="72" y="515"/>
                  </a:lnTo>
                  <a:lnTo>
                    <a:pt x="72" y="515"/>
                  </a:lnTo>
                  <a:lnTo>
                    <a:pt x="72" y="515"/>
                  </a:lnTo>
                  <a:lnTo>
                    <a:pt x="70" y="517"/>
                  </a:lnTo>
                  <a:lnTo>
                    <a:pt x="70" y="517"/>
                  </a:lnTo>
                  <a:lnTo>
                    <a:pt x="70" y="517"/>
                  </a:lnTo>
                  <a:lnTo>
                    <a:pt x="70" y="517"/>
                  </a:lnTo>
                  <a:lnTo>
                    <a:pt x="72" y="517"/>
                  </a:lnTo>
                  <a:lnTo>
                    <a:pt x="72" y="517"/>
                  </a:lnTo>
                  <a:lnTo>
                    <a:pt x="72" y="517"/>
                  </a:lnTo>
                  <a:lnTo>
                    <a:pt x="74" y="515"/>
                  </a:lnTo>
                  <a:lnTo>
                    <a:pt x="74" y="515"/>
                  </a:lnTo>
                  <a:lnTo>
                    <a:pt x="74" y="517"/>
                  </a:lnTo>
                  <a:lnTo>
                    <a:pt x="74" y="517"/>
                  </a:lnTo>
                  <a:lnTo>
                    <a:pt x="118" y="517"/>
                  </a:lnTo>
                  <a:lnTo>
                    <a:pt x="124" y="517"/>
                  </a:lnTo>
                  <a:lnTo>
                    <a:pt x="258" y="517"/>
                  </a:lnTo>
                  <a:lnTo>
                    <a:pt x="264" y="517"/>
                  </a:lnTo>
                  <a:lnTo>
                    <a:pt x="400" y="517"/>
                  </a:lnTo>
                  <a:lnTo>
                    <a:pt x="406" y="517"/>
                  </a:lnTo>
                  <a:lnTo>
                    <a:pt x="452" y="517"/>
                  </a:lnTo>
                  <a:lnTo>
                    <a:pt x="456" y="517"/>
                  </a:lnTo>
                  <a:lnTo>
                    <a:pt x="458" y="513"/>
                  </a:lnTo>
                  <a:lnTo>
                    <a:pt x="460" y="511"/>
                  </a:lnTo>
                  <a:lnTo>
                    <a:pt x="462" y="511"/>
                  </a:lnTo>
                  <a:lnTo>
                    <a:pt x="462" y="511"/>
                  </a:lnTo>
                  <a:lnTo>
                    <a:pt x="462" y="511"/>
                  </a:lnTo>
                  <a:lnTo>
                    <a:pt x="462" y="513"/>
                  </a:lnTo>
                  <a:lnTo>
                    <a:pt x="462" y="515"/>
                  </a:lnTo>
                  <a:lnTo>
                    <a:pt x="460" y="517"/>
                  </a:lnTo>
                  <a:lnTo>
                    <a:pt x="460" y="519"/>
                  </a:lnTo>
                  <a:lnTo>
                    <a:pt x="460" y="519"/>
                  </a:lnTo>
                  <a:lnTo>
                    <a:pt x="460" y="521"/>
                  </a:lnTo>
                  <a:lnTo>
                    <a:pt x="460" y="521"/>
                  </a:lnTo>
                  <a:lnTo>
                    <a:pt x="460" y="521"/>
                  </a:lnTo>
                  <a:lnTo>
                    <a:pt x="464" y="523"/>
                  </a:lnTo>
                  <a:lnTo>
                    <a:pt x="468" y="523"/>
                  </a:lnTo>
                  <a:lnTo>
                    <a:pt x="470" y="523"/>
                  </a:lnTo>
                  <a:lnTo>
                    <a:pt x="470" y="525"/>
                  </a:lnTo>
                  <a:lnTo>
                    <a:pt x="472" y="525"/>
                  </a:lnTo>
                  <a:lnTo>
                    <a:pt x="474" y="525"/>
                  </a:lnTo>
                  <a:lnTo>
                    <a:pt x="474" y="525"/>
                  </a:lnTo>
                  <a:lnTo>
                    <a:pt x="476" y="523"/>
                  </a:lnTo>
                  <a:lnTo>
                    <a:pt x="478" y="523"/>
                  </a:lnTo>
                  <a:lnTo>
                    <a:pt x="480" y="523"/>
                  </a:lnTo>
                  <a:lnTo>
                    <a:pt x="482" y="523"/>
                  </a:lnTo>
                  <a:lnTo>
                    <a:pt x="482" y="523"/>
                  </a:lnTo>
                  <a:lnTo>
                    <a:pt x="484" y="525"/>
                  </a:lnTo>
                  <a:lnTo>
                    <a:pt x="484" y="525"/>
                  </a:lnTo>
                  <a:lnTo>
                    <a:pt x="486" y="527"/>
                  </a:lnTo>
                  <a:lnTo>
                    <a:pt x="486" y="527"/>
                  </a:lnTo>
                  <a:lnTo>
                    <a:pt x="486" y="529"/>
                  </a:lnTo>
                  <a:lnTo>
                    <a:pt x="486" y="529"/>
                  </a:lnTo>
                  <a:lnTo>
                    <a:pt x="488" y="529"/>
                  </a:lnTo>
                  <a:lnTo>
                    <a:pt x="488" y="529"/>
                  </a:lnTo>
                  <a:lnTo>
                    <a:pt x="490" y="529"/>
                  </a:lnTo>
                  <a:lnTo>
                    <a:pt x="492" y="529"/>
                  </a:lnTo>
                  <a:lnTo>
                    <a:pt x="494" y="531"/>
                  </a:lnTo>
                  <a:lnTo>
                    <a:pt x="496" y="533"/>
                  </a:lnTo>
                  <a:lnTo>
                    <a:pt x="498" y="533"/>
                  </a:lnTo>
                  <a:lnTo>
                    <a:pt x="498" y="533"/>
                  </a:lnTo>
                  <a:lnTo>
                    <a:pt x="502" y="533"/>
                  </a:lnTo>
                  <a:lnTo>
                    <a:pt x="504" y="531"/>
                  </a:lnTo>
                  <a:lnTo>
                    <a:pt x="506" y="531"/>
                  </a:lnTo>
                  <a:lnTo>
                    <a:pt x="508" y="531"/>
                  </a:lnTo>
                  <a:lnTo>
                    <a:pt x="508" y="533"/>
                  </a:lnTo>
                  <a:lnTo>
                    <a:pt x="508" y="533"/>
                  </a:lnTo>
                  <a:lnTo>
                    <a:pt x="510" y="533"/>
                  </a:lnTo>
                  <a:lnTo>
                    <a:pt x="514" y="533"/>
                  </a:lnTo>
                  <a:lnTo>
                    <a:pt x="518" y="533"/>
                  </a:lnTo>
                  <a:lnTo>
                    <a:pt x="518" y="533"/>
                  </a:lnTo>
                  <a:lnTo>
                    <a:pt x="518" y="535"/>
                  </a:lnTo>
                  <a:lnTo>
                    <a:pt x="518" y="535"/>
                  </a:lnTo>
                  <a:lnTo>
                    <a:pt x="520" y="535"/>
                  </a:lnTo>
                  <a:lnTo>
                    <a:pt x="524" y="535"/>
                  </a:lnTo>
                  <a:lnTo>
                    <a:pt x="524" y="535"/>
                  </a:lnTo>
                  <a:lnTo>
                    <a:pt x="526" y="533"/>
                  </a:lnTo>
                  <a:lnTo>
                    <a:pt x="526" y="533"/>
                  </a:lnTo>
                  <a:lnTo>
                    <a:pt x="528" y="533"/>
                  </a:lnTo>
                  <a:lnTo>
                    <a:pt x="528" y="531"/>
                  </a:lnTo>
                  <a:lnTo>
                    <a:pt x="530" y="531"/>
                  </a:lnTo>
                  <a:lnTo>
                    <a:pt x="530" y="529"/>
                  </a:lnTo>
                  <a:lnTo>
                    <a:pt x="532" y="529"/>
                  </a:lnTo>
                  <a:lnTo>
                    <a:pt x="532" y="529"/>
                  </a:lnTo>
                  <a:lnTo>
                    <a:pt x="532" y="527"/>
                  </a:lnTo>
                  <a:lnTo>
                    <a:pt x="532" y="527"/>
                  </a:lnTo>
                  <a:lnTo>
                    <a:pt x="532" y="527"/>
                  </a:lnTo>
                  <a:lnTo>
                    <a:pt x="534" y="525"/>
                  </a:lnTo>
                  <a:lnTo>
                    <a:pt x="540" y="525"/>
                  </a:lnTo>
                  <a:lnTo>
                    <a:pt x="540" y="525"/>
                  </a:lnTo>
                  <a:lnTo>
                    <a:pt x="538" y="525"/>
                  </a:lnTo>
                  <a:lnTo>
                    <a:pt x="536" y="527"/>
                  </a:lnTo>
                  <a:lnTo>
                    <a:pt x="536" y="527"/>
                  </a:lnTo>
                  <a:lnTo>
                    <a:pt x="536" y="529"/>
                  </a:lnTo>
                  <a:lnTo>
                    <a:pt x="536" y="529"/>
                  </a:lnTo>
                  <a:lnTo>
                    <a:pt x="536" y="529"/>
                  </a:lnTo>
                  <a:lnTo>
                    <a:pt x="538" y="529"/>
                  </a:lnTo>
                  <a:lnTo>
                    <a:pt x="538" y="527"/>
                  </a:lnTo>
                  <a:lnTo>
                    <a:pt x="540" y="527"/>
                  </a:lnTo>
                  <a:lnTo>
                    <a:pt x="540" y="527"/>
                  </a:lnTo>
                  <a:lnTo>
                    <a:pt x="540" y="525"/>
                  </a:lnTo>
                  <a:lnTo>
                    <a:pt x="540" y="525"/>
                  </a:lnTo>
                  <a:lnTo>
                    <a:pt x="542" y="525"/>
                  </a:lnTo>
                  <a:lnTo>
                    <a:pt x="542" y="525"/>
                  </a:lnTo>
                  <a:lnTo>
                    <a:pt x="542" y="523"/>
                  </a:lnTo>
                  <a:lnTo>
                    <a:pt x="544" y="523"/>
                  </a:lnTo>
                  <a:lnTo>
                    <a:pt x="544" y="523"/>
                  </a:lnTo>
                  <a:lnTo>
                    <a:pt x="544" y="523"/>
                  </a:lnTo>
                  <a:lnTo>
                    <a:pt x="544" y="521"/>
                  </a:lnTo>
                  <a:lnTo>
                    <a:pt x="546" y="521"/>
                  </a:lnTo>
                  <a:lnTo>
                    <a:pt x="546" y="519"/>
                  </a:lnTo>
                  <a:lnTo>
                    <a:pt x="546" y="519"/>
                  </a:lnTo>
                  <a:lnTo>
                    <a:pt x="548" y="519"/>
                  </a:lnTo>
                  <a:lnTo>
                    <a:pt x="548" y="521"/>
                  </a:lnTo>
                  <a:lnTo>
                    <a:pt x="548" y="521"/>
                  </a:lnTo>
                  <a:lnTo>
                    <a:pt x="548" y="521"/>
                  </a:lnTo>
                  <a:lnTo>
                    <a:pt x="548" y="523"/>
                  </a:lnTo>
                  <a:lnTo>
                    <a:pt x="546" y="523"/>
                  </a:lnTo>
                  <a:lnTo>
                    <a:pt x="542" y="525"/>
                  </a:lnTo>
                  <a:lnTo>
                    <a:pt x="542" y="525"/>
                  </a:lnTo>
                  <a:lnTo>
                    <a:pt x="542" y="527"/>
                  </a:lnTo>
                  <a:lnTo>
                    <a:pt x="542" y="527"/>
                  </a:lnTo>
                  <a:lnTo>
                    <a:pt x="542" y="527"/>
                  </a:lnTo>
                  <a:lnTo>
                    <a:pt x="542" y="527"/>
                  </a:lnTo>
                  <a:lnTo>
                    <a:pt x="544" y="525"/>
                  </a:lnTo>
                  <a:lnTo>
                    <a:pt x="544" y="525"/>
                  </a:lnTo>
                  <a:lnTo>
                    <a:pt x="544" y="525"/>
                  </a:lnTo>
                  <a:lnTo>
                    <a:pt x="544" y="525"/>
                  </a:lnTo>
                  <a:lnTo>
                    <a:pt x="544" y="525"/>
                  </a:lnTo>
                  <a:lnTo>
                    <a:pt x="544" y="525"/>
                  </a:lnTo>
                  <a:lnTo>
                    <a:pt x="546" y="525"/>
                  </a:lnTo>
                  <a:lnTo>
                    <a:pt x="546" y="525"/>
                  </a:lnTo>
                  <a:lnTo>
                    <a:pt x="548" y="525"/>
                  </a:lnTo>
                  <a:lnTo>
                    <a:pt x="548" y="525"/>
                  </a:lnTo>
                  <a:lnTo>
                    <a:pt x="550" y="523"/>
                  </a:lnTo>
                  <a:lnTo>
                    <a:pt x="550" y="521"/>
                  </a:lnTo>
                  <a:lnTo>
                    <a:pt x="550" y="521"/>
                  </a:lnTo>
                  <a:lnTo>
                    <a:pt x="550" y="521"/>
                  </a:lnTo>
                  <a:lnTo>
                    <a:pt x="550" y="519"/>
                  </a:lnTo>
                  <a:lnTo>
                    <a:pt x="550" y="519"/>
                  </a:lnTo>
                  <a:lnTo>
                    <a:pt x="550" y="519"/>
                  </a:lnTo>
                  <a:lnTo>
                    <a:pt x="550" y="517"/>
                  </a:lnTo>
                  <a:lnTo>
                    <a:pt x="550" y="517"/>
                  </a:lnTo>
                  <a:lnTo>
                    <a:pt x="552" y="517"/>
                  </a:lnTo>
                  <a:lnTo>
                    <a:pt x="552" y="517"/>
                  </a:lnTo>
                  <a:lnTo>
                    <a:pt x="552" y="517"/>
                  </a:lnTo>
                  <a:lnTo>
                    <a:pt x="554" y="517"/>
                  </a:lnTo>
                  <a:lnTo>
                    <a:pt x="554" y="517"/>
                  </a:lnTo>
                  <a:lnTo>
                    <a:pt x="554" y="517"/>
                  </a:lnTo>
                  <a:lnTo>
                    <a:pt x="556" y="519"/>
                  </a:lnTo>
                  <a:lnTo>
                    <a:pt x="558" y="519"/>
                  </a:lnTo>
                  <a:lnTo>
                    <a:pt x="558" y="519"/>
                  </a:lnTo>
                  <a:lnTo>
                    <a:pt x="560" y="519"/>
                  </a:lnTo>
                  <a:lnTo>
                    <a:pt x="560" y="519"/>
                  </a:lnTo>
                  <a:lnTo>
                    <a:pt x="560" y="519"/>
                  </a:lnTo>
                  <a:lnTo>
                    <a:pt x="560" y="519"/>
                  </a:lnTo>
                  <a:lnTo>
                    <a:pt x="562" y="519"/>
                  </a:lnTo>
                  <a:lnTo>
                    <a:pt x="562" y="521"/>
                  </a:lnTo>
                  <a:lnTo>
                    <a:pt x="564" y="521"/>
                  </a:lnTo>
                  <a:lnTo>
                    <a:pt x="566" y="521"/>
                  </a:lnTo>
                  <a:lnTo>
                    <a:pt x="566" y="521"/>
                  </a:lnTo>
                  <a:lnTo>
                    <a:pt x="568" y="521"/>
                  </a:lnTo>
                  <a:lnTo>
                    <a:pt x="568" y="521"/>
                  </a:lnTo>
                  <a:lnTo>
                    <a:pt x="570" y="521"/>
                  </a:lnTo>
                  <a:lnTo>
                    <a:pt x="570" y="521"/>
                  </a:lnTo>
                  <a:lnTo>
                    <a:pt x="572" y="521"/>
                  </a:lnTo>
                  <a:lnTo>
                    <a:pt x="572" y="521"/>
                  </a:lnTo>
                  <a:lnTo>
                    <a:pt x="572" y="521"/>
                  </a:lnTo>
                  <a:lnTo>
                    <a:pt x="574" y="521"/>
                  </a:lnTo>
                  <a:lnTo>
                    <a:pt x="574" y="521"/>
                  </a:lnTo>
                  <a:lnTo>
                    <a:pt x="574" y="521"/>
                  </a:lnTo>
                  <a:lnTo>
                    <a:pt x="574" y="523"/>
                  </a:lnTo>
                  <a:lnTo>
                    <a:pt x="574" y="523"/>
                  </a:lnTo>
                  <a:lnTo>
                    <a:pt x="574" y="523"/>
                  </a:lnTo>
                  <a:lnTo>
                    <a:pt x="574" y="523"/>
                  </a:lnTo>
                  <a:lnTo>
                    <a:pt x="574" y="525"/>
                  </a:lnTo>
                  <a:lnTo>
                    <a:pt x="574" y="525"/>
                  </a:lnTo>
                  <a:lnTo>
                    <a:pt x="574" y="527"/>
                  </a:lnTo>
                  <a:lnTo>
                    <a:pt x="574" y="527"/>
                  </a:lnTo>
                  <a:lnTo>
                    <a:pt x="574" y="527"/>
                  </a:lnTo>
                  <a:lnTo>
                    <a:pt x="574" y="527"/>
                  </a:lnTo>
                  <a:lnTo>
                    <a:pt x="574" y="529"/>
                  </a:lnTo>
                  <a:lnTo>
                    <a:pt x="574" y="531"/>
                  </a:lnTo>
                  <a:lnTo>
                    <a:pt x="574" y="533"/>
                  </a:lnTo>
                  <a:lnTo>
                    <a:pt x="574" y="535"/>
                  </a:lnTo>
                  <a:lnTo>
                    <a:pt x="577" y="535"/>
                  </a:lnTo>
                  <a:lnTo>
                    <a:pt x="579" y="535"/>
                  </a:lnTo>
                  <a:lnTo>
                    <a:pt x="581" y="535"/>
                  </a:lnTo>
                  <a:lnTo>
                    <a:pt x="583" y="535"/>
                  </a:lnTo>
                  <a:lnTo>
                    <a:pt x="585" y="535"/>
                  </a:lnTo>
                  <a:lnTo>
                    <a:pt x="589" y="535"/>
                  </a:lnTo>
                  <a:lnTo>
                    <a:pt x="589" y="535"/>
                  </a:lnTo>
                  <a:lnTo>
                    <a:pt x="589" y="535"/>
                  </a:lnTo>
                  <a:lnTo>
                    <a:pt x="589" y="537"/>
                  </a:lnTo>
                  <a:lnTo>
                    <a:pt x="587" y="537"/>
                  </a:lnTo>
                  <a:lnTo>
                    <a:pt x="587" y="537"/>
                  </a:lnTo>
                  <a:lnTo>
                    <a:pt x="587" y="539"/>
                  </a:lnTo>
                  <a:lnTo>
                    <a:pt x="587" y="539"/>
                  </a:lnTo>
                  <a:lnTo>
                    <a:pt x="585" y="539"/>
                  </a:lnTo>
                  <a:lnTo>
                    <a:pt x="585" y="539"/>
                  </a:lnTo>
                  <a:lnTo>
                    <a:pt x="585" y="541"/>
                  </a:lnTo>
                  <a:lnTo>
                    <a:pt x="585" y="541"/>
                  </a:lnTo>
                  <a:lnTo>
                    <a:pt x="585" y="541"/>
                  </a:lnTo>
                  <a:lnTo>
                    <a:pt x="585" y="543"/>
                  </a:lnTo>
                  <a:lnTo>
                    <a:pt x="585" y="543"/>
                  </a:lnTo>
                  <a:lnTo>
                    <a:pt x="587" y="543"/>
                  </a:lnTo>
                  <a:lnTo>
                    <a:pt x="587" y="545"/>
                  </a:lnTo>
                  <a:lnTo>
                    <a:pt x="587" y="545"/>
                  </a:lnTo>
                  <a:lnTo>
                    <a:pt x="587" y="545"/>
                  </a:lnTo>
                  <a:lnTo>
                    <a:pt x="587" y="545"/>
                  </a:lnTo>
                  <a:lnTo>
                    <a:pt x="587" y="545"/>
                  </a:lnTo>
                  <a:lnTo>
                    <a:pt x="587" y="547"/>
                  </a:lnTo>
                  <a:lnTo>
                    <a:pt x="587" y="547"/>
                  </a:lnTo>
                  <a:lnTo>
                    <a:pt x="585" y="549"/>
                  </a:lnTo>
                  <a:lnTo>
                    <a:pt x="585" y="549"/>
                  </a:lnTo>
                  <a:lnTo>
                    <a:pt x="585" y="549"/>
                  </a:lnTo>
                  <a:lnTo>
                    <a:pt x="583" y="551"/>
                  </a:lnTo>
                  <a:lnTo>
                    <a:pt x="583" y="551"/>
                  </a:lnTo>
                  <a:lnTo>
                    <a:pt x="583" y="553"/>
                  </a:lnTo>
                  <a:lnTo>
                    <a:pt x="583" y="553"/>
                  </a:lnTo>
                  <a:lnTo>
                    <a:pt x="585" y="553"/>
                  </a:lnTo>
                  <a:lnTo>
                    <a:pt x="585" y="553"/>
                  </a:lnTo>
                  <a:lnTo>
                    <a:pt x="585" y="553"/>
                  </a:lnTo>
                  <a:lnTo>
                    <a:pt x="585" y="553"/>
                  </a:lnTo>
                  <a:lnTo>
                    <a:pt x="587" y="553"/>
                  </a:lnTo>
                  <a:lnTo>
                    <a:pt x="587" y="553"/>
                  </a:lnTo>
                  <a:lnTo>
                    <a:pt x="587" y="553"/>
                  </a:lnTo>
                  <a:lnTo>
                    <a:pt x="587" y="555"/>
                  </a:lnTo>
                  <a:lnTo>
                    <a:pt x="587" y="555"/>
                  </a:lnTo>
                  <a:lnTo>
                    <a:pt x="587" y="555"/>
                  </a:lnTo>
                  <a:lnTo>
                    <a:pt x="585" y="555"/>
                  </a:lnTo>
                  <a:lnTo>
                    <a:pt x="585" y="555"/>
                  </a:lnTo>
                  <a:lnTo>
                    <a:pt x="585" y="555"/>
                  </a:lnTo>
                  <a:lnTo>
                    <a:pt x="583" y="557"/>
                  </a:lnTo>
                  <a:lnTo>
                    <a:pt x="583" y="557"/>
                  </a:lnTo>
                  <a:lnTo>
                    <a:pt x="583" y="557"/>
                  </a:lnTo>
                  <a:lnTo>
                    <a:pt x="583" y="557"/>
                  </a:lnTo>
                  <a:lnTo>
                    <a:pt x="585" y="557"/>
                  </a:lnTo>
                  <a:lnTo>
                    <a:pt x="585" y="557"/>
                  </a:lnTo>
                  <a:lnTo>
                    <a:pt x="585" y="557"/>
                  </a:lnTo>
                  <a:lnTo>
                    <a:pt x="585" y="557"/>
                  </a:lnTo>
                  <a:lnTo>
                    <a:pt x="583" y="559"/>
                  </a:lnTo>
                  <a:lnTo>
                    <a:pt x="581" y="559"/>
                  </a:lnTo>
                  <a:lnTo>
                    <a:pt x="581" y="559"/>
                  </a:lnTo>
                  <a:lnTo>
                    <a:pt x="583" y="561"/>
                  </a:lnTo>
                  <a:lnTo>
                    <a:pt x="583" y="561"/>
                  </a:lnTo>
                  <a:lnTo>
                    <a:pt x="583" y="561"/>
                  </a:lnTo>
                  <a:lnTo>
                    <a:pt x="583" y="561"/>
                  </a:lnTo>
                  <a:lnTo>
                    <a:pt x="585" y="561"/>
                  </a:lnTo>
                  <a:lnTo>
                    <a:pt x="587" y="559"/>
                  </a:lnTo>
                  <a:lnTo>
                    <a:pt x="587" y="559"/>
                  </a:lnTo>
                  <a:lnTo>
                    <a:pt x="587" y="561"/>
                  </a:lnTo>
                  <a:lnTo>
                    <a:pt x="589" y="561"/>
                  </a:lnTo>
                  <a:lnTo>
                    <a:pt x="587" y="561"/>
                  </a:lnTo>
                  <a:lnTo>
                    <a:pt x="587" y="561"/>
                  </a:lnTo>
                  <a:lnTo>
                    <a:pt x="587" y="563"/>
                  </a:lnTo>
                  <a:lnTo>
                    <a:pt x="587" y="563"/>
                  </a:lnTo>
                  <a:lnTo>
                    <a:pt x="587" y="563"/>
                  </a:lnTo>
                  <a:lnTo>
                    <a:pt x="589" y="563"/>
                  </a:lnTo>
                  <a:lnTo>
                    <a:pt x="589" y="563"/>
                  </a:lnTo>
                  <a:lnTo>
                    <a:pt x="589" y="565"/>
                  </a:lnTo>
                  <a:lnTo>
                    <a:pt x="589" y="565"/>
                  </a:lnTo>
                  <a:lnTo>
                    <a:pt x="593" y="565"/>
                  </a:lnTo>
                  <a:lnTo>
                    <a:pt x="593" y="565"/>
                  </a:lnTo>
                  <a:lnTo>
                    <a:pt x="593" y="565"/>
                  </a:lnTo>
                  <a:lnTo>
                    <a:pt x="595" y="565"/>
                  </a:lnTo>
                  <a:lnTo>
                    <a:pt x="601" y="567"/>
                  </a:lnTo>
                  <a:lnTo>
                    <a:pt x="603" y="567"/>
                  </a:lnTo>
                  <a:lnTo>
                    <a:pt x="605" y="565"/>
                  </a:lnTo>
                  <a:lnTo>
                    <a:pt x="605" y="567"/>
                  </a:lnTo>
                  <a:lnTo>
                    <a:pt x="605" y="567"/>
                  </a:lnTo>
                  <a:lnTo>
                    <a:pt x="607" y="567"/>
                  </a:lnTo>
                  <a:lnTo>
                    <a:pt x="609" y="567"/>
                  </a:lnTo>
                  <a:lnTo>
                    <a:pt x="611" y="567"/>
                  </a:lnTo>
                  <a:lnTo>
                    <a:pt x="611" y="567"/>
                  </a:lnTo>
                  <a:lnTo>
                    <a:pt x="613" y="567"/>
                  </a:lnTo>
                  <a:lnTo>
                    <a:pt x="615" y="567"/>
                  </a:lnTo>
                  <a:lnTo>
                    <a:pt x="617" y="567"/>
                  </a:lnTo>
                  <a:lnTo>
                    <a:pt x="617" y="567"/>
                  </a:lnTo>
                  <a:lnTo>
                    <a:pt x="617" y="569"/>
                  </a:lnTo>
                  <a:lnTo>
                    <a:pt x="617" y="569"/>
                  </a:lnTo>
                  <a:lnTo>
                    <a:pt x="617" y="569"/>
                  </a:lnTo>
                  <a:lnTo>
                    <a:pt x="617" y="569"/>
                  </a:lnTo>
                  <a:lnTo>
                    <a:pt x="619" y="569"/>
                  </a:lnTo>
                  <a:lnTo>
                    <a:pt x="619" y="567"/>
                  </a:lnTo>
                  <a:lnTo>
                    <a:pt x="619" y="567"/>
                  </a:lnTo>
                  <a:lnTo>
                    <a:pt x="619" y="567"/>
                  </a:lnTo>
                  <a:lnTo>
                    <a:pt x="621" y="567"/>
                  </a:lnTo>
                  <a:lnTo>
                    <a:pt x="621" y="569"/>
                  </a:lnTo>
                  <a:lnTo>
                    <a:pt x="619" y="569"/>
                  </a:lnTo>
                  <a:lnTo>
                    <a:pt x="619" y="569"/>
                  </a:lnTo>
                  <a:lnTo>
                    <a:pt x="619" y="569"/>
                  </a:lnTo>
                  <a:lnTo>
                    <a:pt x="619" y="569"/>
                  </a:lnTo>
                  <a:lnTo>
                    <a:pt x="619" y="569"/>
                  </a:lnTo>
                  <a:lnTo>
                    <a:pt x="619" y="569"/>
                  </a:lnTo>
                  <a:lnTo>
                    <a:pt x="619" y="571"/>
                  </a:lnTo>
                  <a:lnTo>
                    <a:pt x="621" y="569"/>
                  </a:lnTo>
                  <a:lnTo>
                    <a:pt x="621" y="569"/>
                  </a:lnTo>
                  <a:lnTo>
                    <a:pt x="623" y="569"/>
                  </a:lnTo>
                  <a:lnTo>
                    <a:pt x="623" y="569"/>
                  </a:lnTo>
                  <a:lnTo>
                    <a:pt x="625" y="569"/>
                  </a:lnTo>
                  <a:lnTo>
                    <a:pt x="625" y="569"/>
                  </a:lnTo>
                  <a:lnTo>
                    <a:pt x="625" y="569"/>
                  </a:lnTo>
                  <a:lnTo>
                    <a:pt x="625" y="569"/>
                  </a:lnTo>
                  <a:lnTo>
                    <a:pt x="625" y="569"/>
                  </a:lnTo>
                  <a:lnTo>
                    <a:pt x="625" y="571"/>
                  </a:lnTo>
                  <a:lnTo>
                    <a:pt x="625" y="571"/>
                  </a:lnTo>
                  <a:lnTo>
                    <a:pt x="627" y="571"/>
                  </a:lnTo>
                  <a:lnTo>
                    <a:pt x="629" y="571"/>
                  </a:lnTo>
                  <a:lnTo>
                    <a:pt x="629" y="571"/>
                  </a:lnTo>
                  <a:lnTo>
                    <a:pt x="629" y="571"/>
                  </a:lnTo>
                  <a:lnTo>
                    <a:pt x="629" y="571"/>
                  </a:lnTo>
                  <a:lnTo>
                    <a:pt x="631" y="571"/>
                  </a:lnTo>
                  <a:lnTo>
                    <a:pt x="631" y="571"/>
                  </a:lnTo>
                  <a:lnTo>
                    <a:pt x="631" y="573"/>
                  </a:lnTo>
                  <a:lnTo>
                    <a:pt x="631" y="573"/>
                  </a:lnTo>
                  <a:lnTo>
                    <a:pt x="631" y="573"/>
                  </a:lnTo>
                  <a:lnTo>
                    <a:pt x="631" y="573"/>
                  </a:lnTo>
                  <a:lnTo>
                    <a:pt x="631" y="575"/>
                  </a:lnTo>
                  <a:lnTo>
                    <a:pt x="631" y="575"/>
                  </a:lnTo>
                  <a:lnTo>
                    <a:pt x="631" y="575"/>
                  </a:lnTo>
                  <a:lnTo>
                    <a:pt x="631" y="577"/>
                  </a:lnTo>
                  <a:lnTo>
                    <a:pt x="631" y="577"/>
                  </a:lnTo>
                  <a:lnTo>
                    <a:pt x="631" y="577"/>
                  </a:lnTo>
                  <a:lnTo>
                    <a:pt x="631" y="577"/>
                  </a:lnTo>
                  <a:lnTo>
                    <a:pt x="633" y="577"/>
                  </a:lnTo>
                  <a:lnTo>
                    <a:pt x="633" y="575"/>
                  </a:lnTo>
                  <a:lnTo>
                    <a:pt x="633" y="577"/>
                  </a:lnTo>
                  <a:lnTo>
                    <a:pt x="633" y="577"/>
                  </a:lnTo>
                  <a:lnTo>
                    <a:pt x="633" y="579"/>
                  </a:lnTo>
                  <a:lnTo>
                    <a:pt x="631" y="579"/>
                  </a:lnTo>
                  <a:lnTo>
                    <a:pt x="631" y="579"/>
                  </a:lnTo>
                  <a:lnTo>
                    <a:pt x="633" y="581"/>
                  </a:lnTo>
                  <a:lnTo>
                    <a:pt x="633" y="581"/>
                  </a:lnTo>
                  <a:lnTo>
                    <a:pt x="633" y="581"/>
                  </a:lnTo>
                  <a:lnTo>
                    <a:pt x="635" y="581"/>
                  </a:lnTo>
                  <a:lnTo>
                    <a:pt x="635" y="581"/>
                  </a:lnTo>
                  <a:lnTo>
                    <a:pt x="635" y="579"/>
                  </a:lnTo>
                  <a:lnTo>
                    <a:pt x="635" y="579"/>
                  </a:lnTo>
                  <a:lnTo>
                    <a:pt x="635" y="579"/>
                  </a:lnTo>
                  <a:lnTo>
                    <a:pt x="635" y="581"/>
                  </a:lnTo>
                  <a:lnTo>
                    <a:pt x="635" y="581"/>
                  </a:lnTo>
                  <a:lnTo>
                    <a:pt x="635" y="581"/>
                  </a:lnTo>
                  <a:lnTo>
                    <a:pt x="635" y="583"/>
                  </a:lnTo>
                  <a:lnTo>
                    <a:pt x="633" y="583"/>
                  </a:lnTo>
                  <a:lnTo>
                    <a:pt x="633" y="583"/>
                  </a:lnTo>
                  <a:lnTo>
                    <a:pt x="633" y="583"/>
                  </a:lnTo>
                  <a:lnTo>
                    <a:pt x="635" y="583"/>
                  </a:lnTo>
                  <a:lnTo>
                    <a:pt x="635" y="583"/>
                  </a:lnTo>
                  <a:lnTo>
                    <a:pt x="635" y="583"/>
                  </a:lnTo>
                  <a:lnTo>
                    <a:pt x="635" y="585"/>
                  </a:lnTo>
                  <a:lnTo>
                    <a:pt x="635" y="585"/>
                  </a:lnTo>
                  <a:lnTo>
                    <a:pt x="633" y="585"/>
                  </a:lnTo>
                  <a:lnTo>
                    <a:pt x="633" y="585"/>
                  </a:lnTo>
                  <a:lnTo>
                    <a:pt x="633" y="585"/>
                  </a:lnTo>
                  <a:lnTo>
                    <a:pt x="635" y="587"/>
                  </a:lnTo>
                  <a:lnTo>
                    <a:pt x="635" y="587"/>
                  </a:lnTo>
                  <a:lnTo>
                    <a:pt x="635" y="587"/>
                  </a:lnTo>
                  <a:lnTo>
                    <a:pt x="635" y="589"/>
                  </a:lnTo>
                  <a:lnTo>
                    <a:pt x="635" y="589"/>
                  </a:lnTo>
                  <a:lnTo>
                    <a:pt x="635" y="589"/>
                  </a:lnTo>
                  <a:lnTo>
                    <a:pt x="635" y="591"/>
                  </a:lnTo>
                  <a:lnTo>
                    <a:pt x="635" y="591"/>
                  </a:lnTo>
                  <a:lnTo>
                    <a:pt x="635" y="591"/>
                  </a:lnTo>
                  <a:lnTo>
                    <a:pt x="635" y="591"/>
                  </a:lnTo>
                  <a:lnTo>
                    <a:pt x="637" y="591"/>
                  </a:lnTo>
                  <a:lnTo>
                    <a:pt x="637" y="591"/>
                  </a:lnTo>
                  <a:lnTo>
                    <a:pt x="637" y="591"/>
                  </a:lnTo>
                  <a:lnTo>
                    <a:pt x="637" y="591"/>
                  </a:lnTo>
                  <a:lnTo>
                    <a:pt x="637" y="591"/>
                  </a:lnTo>
                  <a:lnTo>
                    <a:pt x="637" y="591"/>
                  </a:lnTo>
                  <a:lnTo>
                    <a:pt x="637" y="593"/>
                  </a:lnTo>
                  <a:lnTo>
                    <a:pt x="635" y="593"/>
                  </a:lnTo>
                  <a:lnTo>
                    <a:pt x="635" y="593"/>
                  </a:lnTo>
                  <a:lnTo>
                    <a:pt x="633" y="591"/>
                  </a:lnTo>
                  <a:lnTo>
                    <a:pt x="633" y="591"/>
                  </a:lnTo>
                  <a:lnTo>
                    <a:pt x="633" y="591"/>
                  </a:lnTo>
                  <a:lnTo>
                    <a:pt x="633" y="591"/>
                  </a:lnTo>
                  <a:lnTo>
                    <a:pt x="633" y="591"/>
                  </a:lnTo>
                  <a:lnTo>
                    <a:pt x="633" y="591"/>
                  </a:lnTo>
                  <a:lnTo>
                    <a:pt x="633" y="591"/>
                  </a:lnTo>
                  <a:lnTo>
                    <a:pt x="631" y="591"/>
                  </a:lnTo>
                  <a:lnTo>
                    <a:pt x="631" y="591"/>
                  </a:lnTo>
                  <a:lnTo>
                    <a:pt x="631" y="593"/>
                  </a:lnTo>
                  <a:lnTo>
                    <a:pt x="631" y="593"/>
                  </a:lnTo>
                  <a:lnTo>
                    <a:pt x="631" y="593"/>
                  </a:lnTo>
                  <a:lnTo>
                    <a:pt x="631" y="595"/>
                  </a:lnTo>
                  <a:lnTo>
                    <a:pt x="631" y="595"/>
                  </a:lnTo>
                  <a:lnTo>
                    <a:pt x="629" y="597"/>
                  </a:lnTo>
                  <a:lnTo>
                    <a:pt x="629" y="597"/>
                  </a:lnTo>
                  <a:lnTo>
                    <a:pt x="627" y="597"/>
                  </a:lnTo>
                  <a:lnTo>
                    <a:pt x="623" y="595"/>
                  </a:lnTo>
                  <a:lnTo>
                    <a:pt x="623" y="595"/>
                  </a:lnTo>
                  <a:lnTo>
                    <a:pt x="623" y="593"/>
                  </a:lnTo>
                  <a:lnTo>
                    <a:pt x="623" y="593"/>
                  </a:lnTo>
                  <a:lnTo>
                    <a:pt x="621" y="593"/>
                  </a:lnTo>
                  <a:lnTo>
                    <a:pt x="619" y="595"/>
                  </a:lnTo>
                  <a:lnTo>
                    <a:pt x="617" y="595"/>
                  </a:lnTo>
                  <a:lnTo>
                    <a:pt x="617" y="595"/>
                  </a:lnTo>
                  <a:lnTo>
                    <a:pt x="619" y="593"/>
                  </a:lnTo>
                  <a:lnTo>
                    <a:pt x="619" y="593"/>
                  </a:lnTo>
                  <a:lnTo>
                    <a:pt x="619" y="593"/>
                  </a:lnTo>
                  <a:lnTo>
                    <a:pt x="619" y="591"/>
                  </a:lnTo>
                  <a:lnTo>
                    <a:pt x="619" y="591"/>
                  </a:lnTo>
                  <a:lnTo>
                    <a:pt x="617" y="591"/>
                  </a:lnTo>
                  <a:lnTo>
                    <a:pt x="617" y="593"/>
                  </a:lnTo>
                  <a:lnTo>
                    <a:pt x="615" y="593"/>
                  </a:lnTo>
                  <a:lnTo>
                    <a:pt x="617" y="593"/>
                  </a:lnTo>
                  <a:lnTo>
                    <a:pt x="617" y="591"/>
                  </a:lnTo>
                  <a:lnTo>
                    <a:pt x="619" y="591"/>
                  </a:lnTo>
                  <a:lnTo>
                    <a:pt x="619" y="589"/>
                  </a:lnTo>
                  <a:lnTo>
                    <a:pt x="619" y="589"/>
                  </a:lnTo>
                  <a:lnTo>
                    <a:pt x="619" y="589"/>
                  </a:lnTo>
                  <a:lnTo>
                    <a:pt x="619" y="589"/>
                  </a:lnTo>
                  <a:lnTo>
                    <a:pt x="619" y="589"/>
                  </a:lnTo>
                  <a:lnTo>
                    <a:pt x="619" y="589"/>
                  </a:lnTo>
                  <a:lnTo>
                    <a:pt x="617" y="589"/>
                  </a:lnTo>
                  <a:lnTo>
                    <a:pt x="617" y="589"/>
                  </a:lnTo>
                  <a:lnTo>
                    <a:pt x="617" y="589"/>
                  </a:lnTo>
                  <a:lnTo>
                    <a:pt x="617" y="589"/>
                  </a:lnTo>
                  <a:lnTo>
                    <a:pt x="617" y="589"/>
                  </a:lnTo>
                  <a:lnTo>
                    <a:pt x="617" y="589"/>
                  </a:lnTo>
                  <a:lnTo>
                    <a:pt x="617" y="587"/>
                  </a:lnTo>
                  <a:lnTo>
                    <a:pt x="617" y="587"/>
                  </a:lnTo>
                  <a:lnTo>
                    <a:pt x="617" y="587"/>
                  </a:lnTo>
                  <a:lnTo>
                    <a:pt x="617" y="585"/>
                  </a:lnTo>
                  <a:lnTo>
                    <a:pt x="617" y="585"/>
                  </a:lnTo>
                  <a:lnTo>
                    <a:pt x="617" y="585"/>
                  </a:lnTo>
                  <a:lnTo>
                    <a:pt x="617" y="583"/>
                  </a:lnTo>
                  <a:lnTo>
                    <a:pt x="617" y="583"/>
                  </a:lnTo>
                  <a:lnTo>
                    <a:pt x="617" y="583"/>
                  </a:lnTo>
                  <a:lnTo>
                    <a:pt x="615" y="583"/>
                  </a:lnTo>
                  <a:lnTo>
                    <a:pt x="613" y="583"/>
                  </a:lnTo>
                  <a:lnTo>
                    <a:pt x="611" y="583"/>
                  </a:lnTo>
                  <a:lnTo>
                    <a:pt x="611" y="583"/>
                  </a:lnTo>
                  <a:lnTo>
                    <a:pt x="611" y="583"/>
                  </a:lnTo>
                  <a:lnTo>
                    <a:pt x="613" y="583"/>
                  </a:lnTo>
                  <a:lnTo>
                    <a:pt x="613" y="583"/>
                  </a:lnTo>
                  <a:lnTo>
                    <a:pt x="613" y="585"/>
                  </a:lnTo>
                  <a:lnTo>
                    <a:pt x="613" y="585"/>
                  </a:lnTo>
                  <a:lnTo>
                    <a:pt x="613" y="585"/>
                  </a:lnTo>
                  <a:lnTo>
                    <a:pt x="613" y="587"/>
                  </a:lnTo>
                  <a:lnTo>
                    <a:pt x="613" y="589"/>
                  </a:lnTo>
                  <a:lnTo>
                    <a:pt x="615" y="589"/>
                  </a:lnTo>
                  <a:lnTo>
                    <a:pt x="615" y="589"/>
                  </a:lnTo>
                  <a:lnTo>
                    <a:pt x="613" y="589"/>
                  </a:lnTo>
                  <a:lnTo>
                    <a:pt x="613" y="591"/>
                  </a:lnTo>
                  <a:lnTo>
                    <a:pt x="613" y="591"/>
                  </a:lnTo>
                  <a:lnTo>
                    <a:pt x="613" y="591"/>
                  </a:lnTo>
                  <a:lnTo>
                    <a:pt x="613" y="593"/>
                  </a:lnTo>
                  <a:lnTo>
                    <a:pt x="613" y="595"/>
                  </a:lnTo>
                  <a:lnTo>
                    <a:pt x="613" y="595"/>
                  </a:lnTo>
                  <a:lnTo>
                    <a:pt x="611" y="597"/>
                  </a:lnTo>
                  <a:lnTo>
                    <a:pt x="611" y="597"/>
                  </a:lnTo>
                  <a:lnTo>
                    <a:pt x="609" y="597"/>
                  </a:lnTo>
                  <a:lnTo>
                    <a:pt x="609" y="597"/>
                  </a:lnTo>
                  <a:lnTo>
                    <a:pt x="609" y="599"/>
                  </a:lnTo>
                  <a:lnTo>
                    <a:pt x="607" y="599"/>
                  </a:lnTo>
                  <a:lnTo>
                    <a:pt x="607" y="599"/>
                  </a:lnTo>
                  <a:lnTo>
                    <a:pt x="605" y="601"/>
                  </a:lnTo>
                  <a:lnTo>
                    <a:pt x="605" y="601"/>
                  </a:lnTo>
                  <a:lnTo>
                    <a:pt x="605" y="603"/>
                  </a:lnTo>
                  <a:lnTo>
                    <a:pt x="603" y="603"/>
                  </a:lnTo>
                  <a:lnTo>
                    <a:pt x="601" y="605"/>
                  </a:lnTo>
                  <a:lnTo>
                    <a:pt x="601" y="605"/>
                  </a:lnTo>
                  <a:lnTo>
                    <a:pt x="599" y="611"/>
                  </a:lnTo>
                  <a:lnTo>
                    <a:pt x="599" y="613"/>
                  </a:lnTo>
                  <a:lnTo>
                    <a:pt x="597" y="615"/>
                  </a:lnTo>
                  <a:lnTo>
                    <a:pt x="597" y="617"/>
                  </a:lnTo>
                  <a:lnTo>
                    <a:pt x="595" y="617"/>
                  </a:lnTo>
                  <a:lnTo>
                    <a:pt x="595" y="617"/>
                  </a:lnTo>
                  <a:lnTo>
                    <a:pt x="593" y="619"/>
                  </a:lnTo>
                  <a:lnTo>
                    <a:pt x="591" y="619"/>
                  </a:lnTo>
                  <a:lnTo>
                    <a:pt x="591" y="619"/>
                  </a:lnTo>
                  <a:lnTo>
                    <a:pt x="589" y="621"/>
                  </a:lnTo>
                  <a:lnTo>
                    <a:pt x="587" y="621"/>
                  </a:lnTo>
                  <a:lnTo>
                    <a:pt x="585" y="623"/>
                  </a:lnTo>
                  <a:lnTo>
                    <a:pt x="585" y="623"/>
                  </a:lnTo>
                  <a:lnTo>
                    <a:pt x="581" y="627"/>
                  </a:lnTo>
                  <a:lnTo>
                    <a:pt x="579" y="629"/>
                  </a:lnTo>
                  <a:lnTo>
                    <a:pt x="577" y="631"/>
                  </a:lnTo>
                  <a:lnTo>
                    <a:pt x="577" y="631"/>
                  </a:lnTo>
                  <a:lnTo>
                    <a:pt x="577" y="631"/>
                  </a:lnTo>
                  <a:lnTo>
                    <a:pt x="579" y="631"/>
                  </a:lnTo>
                  <a:lnTo>
                    <a:pt x="579" y="631"/>
                  </a:lnTo>
                  <a:lnTo>
                    <a:pt x="579" y="631"/>
                  </a:lnTo>
                  <a:lnTo>
                    <a:pt x="579" y="631"/>
                  </a:lnTo>
                  <a:lnTo>
                    <a:pt x="579" y="633"/>
                  </a:lnTo>
                  <a:lnTo>
                    <a:pt x="579" y="633"/>
                  </a:lnTo>
                  <a:lnTo>
                    <a:pt x="579" y="635"/>
                  </a:lnTo>
                  <a:lnTo>
                    <a:pt x="577" y="635"/>
                  </a:lnTo>
                  <a:lnTo>
                    <a:pt x="577" y="635"/>
                  </a:lnTo>
                  <a:lnTo>
                    <a:pt x="572" y="635"/>
                  </a:lnTo>
                  <a:lnTo>
                    <a:pt x="570" y="635"/>
                  </a:lnTo>
                  <a:lnTo>
                    <a:pt x="570" y="635"/>
                  </a:lnTo>
                  <a:lnTo>
                    <a:pt x="568" y="635"/>
                  </a:lnTo>
                  <a:lnTo>
                    <a:pt x="568" y="635"/>
                  </a:lnTo>
                  <a:lnTo>
                    <a:pt x="568" y="637"/>
                  </a:lnTo>
                  <a:lnTo>
                    <a:pt x="566" y="637"/>
                  </a:lnTo>
                  <a:lnTo>
                    <a:pt x="566" y="639"/>
                  </a:lnTo>
                  <a:lnTo>
                    <a:pt x="566" y="639"/>
                  </a:lnTo>
                  <a:lnTo>
                    <a:pt x="568" y="639"/>
                  </a:lnTo>
                  <a:lnTo>
                    <a:pt x="570" y="641"/>
                  </a:lnTo>
                  <a:lnTo>
                    <a:pt x="572" y="639"/>
                  </a:lnTo>
                  <a:lnTo>
                    <a:pt x="572" y="639"/>
                  </a:lnTo>
                  <a:lnTo>
                    <a:pt x="572" y="639"/>
                  </a:lnTo>
                  <a:lnTo>
                    <a:pt x="574" y="641"/>
                  </a:lnTo>
                  <a:lnTo>
                    <a:pt x="574" y="641"/>
                  </a:lnTo>
                  <a:lnTo>
                    <a:pt x="574" y="641"/>
                  </a:lnTo>
                  <a:lnTo>
                    <a:pt x="574" y="639"/>
                  </a:lnTo>
                  <a:lnTo>
                    <a:pt x="577" y="639"/>
                  </a:lnTo>
                  <a:lnTo>
                    <a:pt x="577" y="639"/>
                  </a:lnTo>
                  <a:lnTo>
                    <a:pt x="579" y="637"/>
                  </a:lnTo>
                  <a:lnTo>
                    <a:pt x="581" y="637"/>
                  </a:lnTo>
                  <a:lnTo>
                    <a:pt x="583" y="635"/>
                  </a:lnTo>
                  <a:lnTo>
                    <a:pt x="585" y="635"/>
                  </a:lnTo>
                  <a:lnTo>
                    <a:pt x="585" y="635"/>
                  </a:lnTo>
                  <a:lnTo>
                    <a:pt x="587" y="635"/>
                  </a:lnTo>
                  <a:lnTo>
                    <a:pt x="587" y="635"/>
                  </a:lnTo>
                  <a:lnTo>
                    <a:pt x="587" y="635"/>
                  </a:lnTo>
                  <a:lnTo>
                    <a:pt x="585" y="635"/>
                  </a:lnTo>
                  <a:lnTo>
                    <a:pt x="587" y="635"/>
                  </a:lnTo>
                  <a:lnTo>
                    <a:pt x="587" y="635"/>
                  </a:lnTo>
                  <a:lnTo>
                    <a:pt x="587" y="633"/>
                  </a:lnTo>
                  <a:lnTo>
                    <a:pt x="589" y="633"/>
                  </a:lnTo>
                  <a:lnTo>
                    <a:pt x="595" y="629"/>
                  </a:lnTo>
                  <a:lnTo>
                    <a:pt x="595" y="629"/>
                  </a:lnTo>
                  <a:lnTo>
                    <a:pt x="599" y="629"/>
                  </a:lnTo>
                  <a:lnTo>
                    <a:pt x="601" y="629"/>
                  </a:lnTo>
                  <a:lnTo>
                    <a:pt x="605" y="629"/>
                  </a:lnTo>
                  <a:lnTo>
                    <a:pt x="607" y="629"/>
                  </a:lnTo>
                  <a:lnTo>
                    <a:pt x="609" y="631"/>
                  </a:lnTo>
                  <a:lnTo>
                    <a:pt x="609" y="631"/>
                  </a:lnTo>
                  <a:lnTo>
                    <a:pt x="613" y="631"/>
                  </a:lnTo>
                  <a:lnTo>
                    <a:pt x="615" y="631"/>
                  </a:lnTo>
                  <a:lnTo>
                    <a:pt x="613" y="631"/>
                  </a:lnTo>
                  <a:lnTo>
                    <a:pt x="611" y="629"/>
                  </a:lnTo>
                  <a:lnTo>
                    <a:pt x="611" y="629"/>
                  </a:lnTo>
                  <a:lnTo>
                    <a:pt x="609" y="629"/>
                  </a:lnTo>
                  <a:lnTo>
                    <a:pt x="609" y="629"/>
                  </a:lnTo>
                  <a:lnTo>
                    <a:pt x="611" y="629"/>
                  </a:lnTo>
                  <a:lnTo>
                    <a:pt x="611" y="629"/>
                  </a:lnTo>
                  <a:lnTo>
                    <a:pt x="611" y="627"/>
                  </a:lnTo>
                  <a:lnTo>
                    <a:pt x="613" y="627"/>
                  </a:lnTo>
                  <a:lnTo>
                    <a:pt x="613" y="627"/>
                  </a:lnTo>
                  <a:lnTo>
                    <a:pt x="615" y="627"/>
                  </a:lnTo>
                  <a:lnTo>
                    <a:pt x="619" y="625"/>
                  </a:lnTo>
                  <a:lnTo>
                    <a:pt x="621" y="625"/>
                  </a:lnTo>
                  <a:lnTo>
                    <a:pt x="621" y="625"/>
                  </a:lnTo>
                  <a:lnTo>
                    <a:pt x="623" y="625"/>
                  </a:lnTo>
                  <a:lnTo>
                    <a:pt x="623" y="625"/>
                  </a:lnTo>
                  <a:lnTo>
                    <a:pt x="627" y="625"/>
                  </a:lnTo>
                  <a:lnTo>
                    <a:pt x="629" y="625"/>
                  </a:lnTo>
                  <a:lnTo>
                    <a:pt x="629" y="625"/>
                  </a:lnTo>
                  <a:lnTo>
                    <a:pt x="631" y="625"/>
                  </a:lnTo>
                  <a:lnTo>
                    <a:pt x="631" y="625"/>
                  </a:lnTo>
                  <a:lnTo>
                    <a:pt x="633" y="625"/>
                  </a:lnTo>
                  <a:lnTo>
                    <a:pt x="633" y="625"/>
                  </a:lnTo>
                  <a:lnTo>
                    <a:pt x="633" y="623"/>
                  </a:lnTo>
                  <a:lnTo>
                    <a:pt x="633" y="623"/>
                  </a:lnTo>
                  <a:lnTo>
                    <a:pt x="633" y="623"/>
                  </a:lnTo>
                  <a:lnTo>
                    <a:pt x="633" y="623"/>
                  </a:lnTo>
                  <a:lnTo>
                    <a:pt x="633" y="621"/>
                  </a:lnTo>
                  <a:lnTo>
                    <a:pt x="633" y="621"/>
                  </a:lnTo>
                  <a:lnTo>
                    <a:pt x="633" y="621"/>
                  </a:lnTo>
                  <a:lnTo>
                    <a:pt x="635" y="617"/>
                  </a:lnTo>
                  <a:lnTo>
                    <a:pt x="635" y="617"/>
                  </a:lnTo>
                  <a:lnTo>
                    <a:pt x="631" y="619"/>
                  </a:lnTo>
                  <a:lnTo>
                    <a:pt x="631" y="619"/>
                  </a:lnTo>
                  <a:lnTo>
                    <a:pt x="629" y="619"/>
                  </a:lnTo>
                  <a:lnTo>
                    <a:pt x="629" y="619"/>
                  </a:lnTo>
                  <a:lnTo>
                    <a:pt x="627" y="619"/>
                  </a:lnTo>
                  <a:lnTo>
                    <a:pt x="625" y="619"/>
                  </a:lnTo>
                  <a:lnTo>
                    <a:pt x="625" y="619"/>
                  </a:lnTo>
                  <a:lnTo>
                    <a:pt x="625" y="617"/>
                  </a:lnTo>
                  <a:lnTo>
                    <a:pt x="625" y="617"/>
                  </a:lnTo>
                  <a:lnTo>
                    <a:pt x="627" y="615"/>
                  </a:lnTo>
                  <a:lnTo>
                    <a:pt x="627" y="613"/>
                  </a:lnTo>
                  <a:lnTo>
                    <a:pt x="629" y="613"/>
                  </a:lnTo>
                  <a:lnTo>
                    <a:pt x="629" y="613"/>
                  </a:lnTo>
                  <a:lnTo>
                    <a:pt x="631" y="613"/>
                  </a:lnTo>
                  <a:lnTo>
                    <a:pt x="631" y="611"/>
                  </a:lnTo>
                  <a:lnTo>
                    <a:pt x="631" y="611"/>
                  </a:lnTo>
                  <a:lnTo>
                    <a:pt x="631" y="611"/>
                  </a:lnTo>
                  <a:lnTo>
                    <a:pt x="633" y="611"/>
                  </a:lnTo>
                  <a:lnTo>
                    <a:pt x="637" y="609"/>
                  </a:lnTo>
                  <a:lnTo>
                    <a:pt x="639" y="609"/>
                  </a:lnTo>
                  <a:lnTo>
                    <a:pt x="639" y="609"/>
                  </a:lnTo>
                  <a:lnTo>
                    <a:pt x="643" y="607"/>
                  </a:lnTo>
                  <a:lnTo>
                    <a:pt x="645" y="607"/>
                  </a:lnTo>
                  <a:lnTo>
                    <a:pt x="645" y="607"/>
                  </a:lnTo>
                  <a:lnTo>
                    <a:pt x="647" y="607"/>
                  </a:lnTo>
                  <a:lnTo>
                    <a:pt x="647" y="607"/>
                  </a:lnTo>
                  <a:lnTo>
                    <a:pt x="649" y="607"/>
                  </a:lnTo>
                  <a:lnTo>
                    <a:pt x="651" y="607"/>
                  </a:lnTo>
                  <a:lnTo>
                    <a:pt x="655" y="605"/>
                  </a:lnTo>
                  <a:lnTo>
                    <a:pt x="657" y="605"/>
                  </a:lnTo>
                  <a:lnTo>
                    <a:pt x="657" y="605"/>
                  </a:lnTo>
                  <a:lnTo>
                    <a:pt x="659" y="605"/>
                  </a:lnTo>
                  <a:lnTo>
                    <a:pt x="659" y="605"/>
                  </a:lnTo>
                  <a:lnTo>
                    <a:pt x="659" y="605"/>
                  </a:lnTo>
                  <a:lnTo>
                    <a:pt x="661" y="605"/>
                  </a:lnTo>
                  <a:lnTo>
                    <a:pt x="661" y="605"/>
                  </a:lnTo>
                  <a:lnTo>
                    <a:pt x="661" y="605"/>
                  </a:lnTo>
                  <a:lnTo>
                    <a:pt x="661" y="605"/>
                  </a:lnTo>
                  <a:lnTo>
                    <a:pt x="661" y="605"/>
                  </a:lnTo>
                  <a:lnTo>
                    <a:pt x="661" y="607"/>
                  </a:lnTo>
                  <a:lnTo>
                    <a:pt x="663" y="607"/>
                  </a:lnTo>
                  <a:lnTo>
                    <a:pt x="663" y="607"/>
                  </a:lnTo>
                  <a:lnTo>
                    <a:pt x="665" y="607"/>
                  </a:lnTo>
                  <a:lnTo>
                    <a:pt x="665" y="607"/>
                  </a:lnTo>
                  <a:lnTo>
                    <a:pt x="663" y="607"/>
                  </a:lnTo>
                  <a:lnTo>
                    <a:pt x="663" y="607"/>
                  </a:lnTo>
                  <a:lnTo>
                    <a:pt x="665" y="607"/>
                  </a:lnTo>
                  <a:lnTo>
                    <a:pt x="665" y="607"/>
                  </a:lnTo>
                  <a:lnTo>
                    <a:pt x="665" y="607"/>
                  </a:lnTo>
                  <a:lnTo>
                    <a:pt x="665" y="607"/>
                  </a:lnTo>
                  <a:lnTo>
                    <a:pt x="665" y="607"/>
                  </a:lnTo>
                  <a:lnTo>
                    <a:pt x="665" y="607"/>
                  </a:lnTo>
                  <a:lnTo>
                    <a:pt x="665" y="607"/>
                  </a:lnTo>
                  <a:lnTo>
                    <a:pt x="667" y="607"/>
                  </a:lnTo>
                  <a:lnTo>
                    <a:pt x="669" y="607"/>
                  </a:lnTo>
                  <a:lnTo>
                    <a:pt x="671" y="607"/>
                  </a:lnTo>
                  <a:lnTo>
                    <a:pt x="671" y="607"/>
                  </a:lnTo>
                  <a:lnTo>
                    <a:pt x="669" y="607"/>
                  </a:lnTo>
                  <a:lnTo>
                    <a:pt x="669" y="607"/>
                  </a:lnTo>
                  <a:lnTo>
                    <a:pt x="667" y="607"/>
                  </a:lnTo>
                  <a:lnTo>
                    <a:pt x="667" y="607"/>
                  </a:lnTo>
                  <a:lnTo>
                    <a:pt x="669" y="605"/>
                  </a:lnTo>
                  <a:lnTo>
                    <a:pt x="669" y="605"/>
                  </a:lnTo>
                  <a:lnTo>
                    <a:pt x="671" y="605"/>
                  </a:lnTo>
                  <a:lnTo>
                    <a:pt x="671" y="603"/>
                  </a:lnTo>
                  <a:lnTo>
                    <a:pt x="671" y="603"/>
                  </a:lnTo>
                  <a:lnTo>
                    <a:pt x="669" y="605"/>
                  </a:lnTo>
                  <a:lnTo>
                    <a:pt x="669" y="605"/>
                  </a:lnTo>
                  <a:lnTo>
                    <a:pt x="667" y="605"/>
                  </a:lnTo>
                  <a:lnTo>
                    <a:pt x="667" y="605"/>
                  </a:lnTo>
                  <a:lnTo>
                    <a:pt x="669" y="603"/>
                  </a:lnTo>
                  <a:lnTo>
                    <a:pt x="669" y="603"/>
                  </a:lnTo>
                  <a:lnTo>
                    <a:pt x="665" y="603"/>
                  </a:lnTo>
                  <a:lnTo>
                    <a:pt x="665" y="603"/>
                  </a:lnTo>
                  <a:lnTo>
                    <a:pt x="665" y="603"/>
                  </a:lnTo>
                  <a:lnTo>
                    <a:pt x="665" y="603"/>
                  </a:lnTo>
                  <a:lnTo>
                    <a:pt x="665" y="603"/>
                  </a:lnTo>
                  <a:lnTo>
                    <a:pt x="665" y="603"/>
                  </a:lnTo>
                  <a:lnTo>
                    <a:pt x="665" y="603"/>
                  </a:lnTo>
                  <a:lnTo>
                    <a:pt x="665" y="603"/>
                  </a:lnTo>
                  <a:lnTo>
                    <a:pt x="665" y="603"/>
                  </a:lnTo>
                  <a:lnTo>
                    <a:pt x="665" y="603"/>
                  </a:lnTo>
                  <a:lnTo>
                    <a:pt x="665" y="603"/>
                  </a:lnTo>
                  <a:lnTo>
                    <a:pt x="663" y="603"/>
                  </a:lnTo>
                  <a:lnTo>
                    <a:pt x="661" y="605"/>
                  </a:lnTo>
                  <a:lnTo>
                    <a:pt x="661" y="603"/>
                  </a:lnTo>
                  <a:lnTo>
                    <a:pt x="661" y="603"/>
                  </a:lnTo>
                  <a:lnTo>
                    <a:pt x="665" y="603"/>
                  </a:lnTo>
                  <a:lnTo>
                    <a:pt x="665" y="603"/>
                  </a:lnTo>
                  <a:lnTo>
                    <a:pt x="667" y="603"/>
                  </a:lnTo>
                  <a:lnTo>
                    <a:pt x="667" y="603"/>
                  </a:lnTo>
                  <a:lnTo>
                    <a:pt x="667" y="603"/>
                  </a:lnTo>
                  <a:lnTo>
                    <a:pt x="667" y="603"/>
                  </a:lnTo>
                  <a:lnTo>
                    <a:pt x="667" y="603"/>
                  </a:lnTo>
                  <a:lnTo>
                    <a:pt x="669" y="601"/>
                  </a:lnTo>
                  <a:lnTo>
                    <a:pt x="669" y="603"/>
                  </a:lnTo>
                  <a:lnTo>
                    <a:pt x="669" y="603"/>
                  </a:lnTo>
                  <a:lnTo>
                    <a:pt x="669" y="603"/>
                  </a:lnTo>
                  <a:lnTo>
                    <a:pt x="671" y="603"/>
                  </a:lnTo>
                  <a:lnTo>
                    <a:pt x="671" y="603"/>
                  </a:lnTo>
                  <a:lnTo>
                    <a:pt x="671" y="603"/>
                  </a:lnTo>
                  <a:lnTo>
                    <a:pt x="669" y="603"/>
                  </a:lnTo>
                  <a:lnTo>
                    <a:pt x="669" y="603"/>
                  </a:lnTo>
                  <a:lnTo>
                    <a:pt x="669" y="603"/>
                  </a:lnTo>
                  <a:lnTo>
                    <a:pt x="669" y="605"/>
                  </a:lnTo>
                  <a:lnTo>
                    <a:pt x="669" y="605"/>
                  </a:lnTo>
                  <a:lnTo>
                    <a:pt x="673" y="603"/>
                  </a:lnTo>
                  <a:lnTo>
                    <a:pt x="675" y="601"/>
                  </a:lnTo>
                  <a:lnTo>
                    <a:pt x="677" y="601"/>
                  </a:lnTo>
                  <a:lnTo>
                    <a:pt x="677" y="601"/>
                  </a:lnTo>
                  <a:lnTo>
                    <a:pt x="679" y="601"/>
                  </a:lnTo>
                  <a:lnTo>
                    <a:pt x="681" y="601"/>
                  </a:lnTo>
                  <a:lnTo>
                    <a:pt x="685" y="599"/>
                  </a:lnTo>
                  <a:lnTo>
                    <a:pt x="687" y="599"/>
                  </a:lnTo>
                  <a:lnTo>
                    <a:pt x="689" y="597"/>
                  </a:lnTo>
                  <a:lnTo>
                    <a:pt x="689" y="597"/>
                  </a:lnTo>
                  <a:lnTo>
                    <a:pt x="689" y="597"/>
                  </a:lnTo>
                  <a:lnTo>
                    <a:pt x="689" y="597"/>
                  </a:lnTo>
                  <a:lnTo>
                    <a:pt x="697" y="593"/>
                  </a:lnTo>
                  <a:lnTo>
                    <a:pt x="701" y="589"/>
                  </a:lnTo>
                  <a:lnTo>
                    <a:pt x="705" y="589"/>
                  </a:lnTo>
                  <a:lnTo>
                    <a:pt x="707" y="587"/>
                  </a:lnTo>
                  <a:lnTo>
                    <a:pt x="707" y="589"/>
                  </a:lnTo>
                  <a:lnTo>
                    <a:pt x="709" y="587"/>
                  </a:lnTo>
                  <a:lnTo>
                    <a:pt x="715" y="583"/>
                  </a:lnTo>
                  <a:lnTo>
                    <a:pt x="719" y="581"/>
                  </a:lnTo>
                  <a:lnTo>
                    <a:pt x="721" y="581"/>
                  </a:lnTo>
                  <a:lnTo>
                    <a:pt x="721" y="579"/>
                  </a:lnTo>
                  <a:lnTo>
                    <a:pt x="719" y="579"/>
                  </a:lnTo>
                  <a:lnTo>
                    <a:pt x="717" y="577"/>
                  </a:lnTo>
                  <a:lnTo>
                    <a:pt x="721" y="579"/>
                  </a:lnTo>
                  <a:lnTo>
                    <a:pt x="725" y="577"/>
                  </a:lnTo>
                  <a:lnTo>
                    <a:pt x="727" y="575"/>
                  </a:lnTo>
                  <a:lnTo>
                    <a:pt x="727" y="575"/>
                  </a:lnTo>
                  <a:lnTo>
                    <a:pt x="731" y="573"/>
                  </a:lnTo>
                  <a:lnTo>
                    <a:pt x="735" y="571"/>
                  </a:lnTo>
                  <a:lnTo>
                    <a:pt x="737" y="569"/>
                  </a:lnTo>
                  <a:lnTo>
                    <a:pt x="739" y="569"/>
                  </a:lnTo>
                  <a:lnTo>
                    <a:pt x="741" y="567"/>
                  </a:lnTo>
                  <a:lnTo>
                    <a:pt x="741" y="565"/>
                  </a:lnTo>
                  <a:lnTo>
                    <a:pt x="743" y="565"/>
                  </a:lnTo>
                  <a:lnTo>
                    <a:pt x="747" y="565"/>
                  </a:lnTo>
                  <a:lnTo>
                    <a:pt x="753" y="561"/>
                  </a:lnTo>
                  <a:lnTo>
                    <a:pt x="755" y="559"/>
                  </a:lnTo>
                  <a:lnTo>
                    <a:pt x="757" y="559"/>
                  </a:lnTo>
                  <a:lnTo>
                    <a:pt x="761" y="557"/>
                  </a:lnTo>
                  <a:lnTo>
                    <a:pt x="763" y="557"/>
                  </a:lnTo>
                  <a:lnTo>
                    <a:pt x="765" y="557"/>
                  </a:lnTo>
                  <a:lnTo>
                    <a:pt x="769" y="555"/>
                  </a:lnTo>
                  <a:lnTo>
                    <a:pt x="773" y="553"/>
                  </a:lnTo>
                  <a:lnTo>
                    <a:pt x="775" y="551"/>
                  </a:lnTo>
                  <a:lnTo>
                    <a:pt x="781" y="549"/>
                  </a:lnTo>
                  <a:lnTo>
                    <a:pt x="785" y="545"/>
                  </a:lnTo>
                  <a:lnTo>
                    <a:pt x="789" y="543"/>
                  </a:lnTo>
                  <a:lnTo>
                    <a:pt x="795" y="539"/>
                  </a:lnTo>
                  <a:lnTo>
                    <a:pt x="797" y="537"/>
                  </a:lnTo>
                  <a:lnTo>
                    <a:pt x="799" y="535"/>
                  </a:lnTo>
                  <a:lnTo>
                    <a:pt x="801" y="533"/>
                  </a:lnTo>
                  <a:lnTo>
                    <a:pt x="799" y="531"/>
                  </a:lnTo>
                  <a:lnTo>
                    <a:pt x="799" y="531"/>
                  </a:lnTo>
                  <a:lnTo>
                    <a:pt x="795" y="531"/>
                  </a:lnTo>
                  <a:lnTo>
                    <a:pt x="791" y="529"/>
                  </a:lnTo>
                  <a:lnTo>
                    <a:pt x="789" y="529"/>
                  </a:lnTo>
                  <a:lnTo>
                    <a:pt x="787" y="529"/>
                  </a:lnTo>
                  <a:lnTo>
                    <a:pt x="787" y="527"/>
                  </a:lnTo>
                  <a:lnTo>
                    <a:pt x="785" y="527"/>
                  </a:lnTo>
                  <a:lnTo>
                    <a:pt x="793" y="529"/>
                  </a:lnTo>
                  <a:lnTo>
                    <a:pt x="797" y="529"/>
                  </a:lnTo>
                  <a:lnTo>
                    <a:pt x="799" y="529"/>
                  </a:lnTo>
                  <a:lnTo>
                    <a:pt x="799" y="531"/>
                  </a:lnTo>
                  <a:lnTo>
                    <a:pt x="801" y="531"/>
                  </a:lnTo>
                  <a:lnTo>
                    <a:pt x="803" y="531"/>
                  </a:lnTo>
                  <a:lnTo>
                    <a:pt x="805" y="531"/>
                  </a:lnTo>
                  <a:lnTo>
                    <a:pt x="807" y="527"/>
                  </a:lnTo>
                  <a:lnTo>
                    <a:pt x="811" y="525"/>
                  </a:lnTo>
                  <a:lnTo>
                    <a:pt x="817" y="521"/>
                  </a:lnTo>
                  <a:lnTo>
                    <a:pt x="821" y="519"/>
                  </a:lnTo>
                  <a:lnTo>
                    <a:pt x="823" y="517"/>
                  </a:lnTo>
                  <a:lnTo>
                    <a:pt x="825" y="517"/>
                  </a:lnTo>
                  <a:lnTo>
                    <a:pt x="827" y="515"/>
                  </a:lnTo>
                  <a:lnTo>
                    <a:pt x="827" y="515"/>
                  </a:lnTo>
                  <a:lnTo>
                    <a:pt x="829" y="515"/>
                  </a:lnTo>
                  <a:lnTo>
                    <a:pt x="829" y="513"/>
                  </a:lnTo>
                  <a:lnTo>
                    <a:pt x="833" y="513"/>
                  </a:lnTo>
                  <a:lnTo>
                    <a:pt x="839" y="511"/>
                  </a:lnTo>
                  <a:lnTo>
                    <a:pt x="841" y="511"/>
                  </a:lnTo>
                  <a:lnTo>
                    <a:pt x="843" y="511"/>
                  </a:lnTo>
                  <a:lnTo>
                    <a:pt x="845" y="509"/>
                  </a:lnTo>
                  <a:lnTo>
                    <a:pt x="847" y="507"/>
                  </a:lnTo>
                  <a:lnTo>
                    <a:pt x="853" y="499"/>
                  </a:lnTo>
                  <a:lnTo>
                    <a:pt x="857" y="499"/>
                  </a:lnTo>
                  <a:lnTo>
                    <a:pt x="859" y="497"/>
                  </a:lnTo>
                  <a:lnTo>
                    <a:pt x="859" y="497"/>
                  </a:lnTo>
                  <a:lnTo>
                    <a:pt x="861" y="497"/>
                  </a:lnTo>
                  <a:lnTo>
                    <a:pt x="863" y="495"/>
                  </a:lnTo>
                  <a:lnTo>
                    <a:pt x="863" y="497"/>
                  </a:lnTo>
                  <a:lnTo>
                    <a:pt x="865" y="495"/>
                  </a:lnTo>
                  <a:lnTo>
                    <a:pt x="865" y="497"/>
                  </a:lnTo>
                  <a:lnTo>
                    <a:pt x="869" y="495"/>
                  </a:lnTo>
                  <a:lnTo>
                    <a:pt x="871" y="495"/>
                  </a:lnTo>
                  <a:lnTo>
                    <a:pt x="879" y="495"/>
                  </a:lnTo>
                  <a:lnTo>
                    <a:pt x="879" y="495"/>
                  </a:lnTo>
                  <a:lnTo>
                    <a:pt x="883" y="495"/>
                  </a:lnTo>
                  <a:lnTo>
                    <a:pt x="889" y="495"/>
                  </a:lnTo>
                  <a:lnTo>
                    <a:pt x="893" y="495"/>
                  </a:lnTo>
                  <a:lnTo>
                    <a:pt x="895" y="495"/>
                  </a:lnTo>
                  <a:lnTo>
                    <a:pt x="897" y="495"/>
                  </a:lnTo>
                  <a:lnTo>
                    <a:pt x="899" y="495"/>
                  </a:lnTo>
                  <a:lnTo>
                    <a:pt x="901" y="495"/>
                  </a:lnTo>
                  <a:lnTo>
                    <a:pt x="905" y="495"/>
                  </a:lnTo>
                  <a:lnTo>
                    <a:pt x="907" y="495"/>
                  </a:lnTo>
                  <a:lnTo>
                    <a:pt x="909" y="495"/>
                  </a:lnTo>
                  <a:lnTo>
                    <a:pt x="911" y="495"/>
                  </a:lnTo>
                  <a:lnTo>
                    <a:pt x="913" y="495"/>
                  </a:lnTo>
                  <a:lnTo>
                    <a:pt x="915" y="495"/>
                  </a:lnTo>
                  <a:lnTo>
                    <a:pt x="917" y="495"/>
                  </a:lnTo>
                  <a:lnTo>
                    <a:pt x="921" y="495"/>
                  </a:lnTo>
                  <a:lnTo>
                    <a:pt x="923" y="495"/>
                  </a:lnTo>
                  <a:lnTo>
                    <a:pt x="925" y="497"/>
                  </a:lnTo>
                  <a:lnTo>
                    <a:pt x="925" y="497"/>
                  </a:lnTo>
                  <a:lnTo>
                    <a:pt x="931" y="497"/>
                  </a:lnTo>
                  <a:lnTo>
                    <a:pt x="933" y="497"/>
                  </a:lnTo>
                  <a:lnTo>
                    <a:pt x="937" y="497"/>
                  </a:lnTo>
                  <a:lnTo>
                    <a:pt x="939" y="495"/>
                  </a:lnTo>
                  <a:lnTo>
                    <a:pt x="941" y="495"/>
                  </a:lnTo>
                  <a:lnTo>
                    <a:pt x="943" y="495"/>
                  </a:lnTo>
                  <a:lnTo>
                    <a:pt x="949" y="495"/>
                  </a:lnTo>
                  <a:close/>
                  <a:moveTo>
                    <a:pt x="723" y="579"/>
                  </a:moveTo>
                  <a:lnTo>
                    <a:pt x="723" y="579"/>
                  </a:lnTo>
                  <a:lnTo>
                    <a:pt x="725" y="579"/>
                  </a:lnTo>
                  <a:lnTo>
                    <a:pt x="727" y="579"/>
                  </a:lnTo>
                  <a:lnTo>
                    <a:pt x="729" y="579"/>
                  </a:lnTo>
                  <a:lnTo>
                    <a:pt x="729" y="579"/>
                  </a:lnTo>
                  <a:lnTo>
                    <a:pt x="729" y="577"/>
                  </a:lnTo>
                  <a:lnTo>
                    <a:pt x="731" y="575"/>
                  </a:lnTo>
                  <a:lnTo>
                    <a:pt x="731" y="575"/>
                  </a:lnTo>
                  <a:lnTo>
                    <a:pt x="727" y="577"/>
                  </a:lnTo>
                  <a:lnTo>
                    <a:pt x="725" y="577"/>
                  </a:lnTo>
                  <a:lnTo>
                    <a:pt x="723" y="579"/>
                  </a:lnTo>
                  <a:close/>
                  <a:moveTo>
                    <a:pt x="773" y="553"/>
                  </a:moveTo>
                  <a:lnTo>
                    <a:pt x="773" y="555"/>
                  </a:lnTo>
                  <a:lnTo>
                    <a:pt x="773" y="555"/>
                  </a:lnTo>
                  <a:lnTo>
                    <a:pt x="775" y="553"/>
                  </a:lnTo>
                  <a:lnTo>
                    <a:pt x="777" y="553"/>
                  </a:lnTo>
                  <a:lnTo>
                    <a:pt x="777" y="553"/>
                  </a:lnTo>
                  <a:lnTo>
                    <a:pt x="775" y="553"/>
                  </a:lnTo>
                  <a:lnTo>
                    <a:pt x="773" y="553"/>
                  </a:lnTo>
                  <a:close/>
                  <a:moveTo>
                    <a:pt x="713" y="587"/>
                  </a:moveTo>
                  <a:lnTo>
                    <a:pt x="725" y="587"/>
                  </a:lnTo>
                  <a:lnTo>
                    <a:pt x="731" y="587"/>
                  </a:lnTo>
                  <a:lnTo>
                    <a:pt x="737" y="587"/>
                  </a:lnTo>
                  <a:lnTo>
                    <a:pt x="741" y="587"/>
                  </a:lnTo>
                  <a:lnTo>
                    <a:pt x="747" y="587"/>
                  </a:lnTo>
                  <a:lnTo>
                    <a:pt x="753" y="587"/>
                  </a:lnTo>
                  <a:lnTo>
                    <a:pt x="757" y="583"/>
                  </a:lnTo>
                  <a:lnTo>
                    <a:pt x="759" y="581"/>
                  </a:lnTo>
                  <a:lnTo>
                    <a:pt x="759" y="583"/>
                  </a:lnTo>
                  <a:lnTo>
                    <a:pt x="761" y="583"/>
                  </a:lnTo>
                  <a:lnTo>
                    <a:pt x="763" y="581"/>
                  </a:lnTo>
                  <a:lnTo>
                    <a:pt x="763" y="581"/>
                  </a:lnTo>
                  <a:lnTo>
                    <a:pt x="763" y="581"/>
                  </a:lnTo>
                  <a:lnTo>
                    <a:pt x="765" y="581"/>
                  </a:lnTo>
                  <a:lnTo>
                    <a:pt x="765" y="583"/>
                  </a:lnTo>
                  <a:lnTo>
                    <a:pt x="765" y="583"/>
                  </a:lnTo>
                  <a:lnTo>
                    <a:pt x="765" y="581"/>
                  </a:lnTo>
                  <a:lnTo>
                    <a:pt x="765" y="581"/>
                  </a:lnTo>
                  <a:lnTo>
                    <a:pt x="767" y="579"/>
                  </a:lnTo>
                  <a:lnTo>
                    <a:pt x="767" y="579"/>
                  </a:lnTo>
                  <a:lnTo>
                    <a:pt x="767" y="579"/>
                  </a:lnTo>
                  <a:lnTo>
                    <a:pt x="769" y="579"/>
                  </a:lnTo>
                  <a:lnTo>
                    <a:pt x="769" y="579"/>
                  </a:lnTo>
                  <a:lnTo>
                    <a:pt x="769" y="579"/>
                  </a:lnTo>
                  <a:lnTo>
                    <a:pt x="769" y="577"/>
                  </a:lnTo>
                  <a:lnTo>
                    <a:pt x="771" y="575"/>
                  </a:lnTo>
                  <a:lnTo>
                    <a:pt x="773" y="575"/>
                  </a:lnTo>
                  <a:lnTo>
                    <a:pt x="775" y="573"/>
                  </a:lnTo>
                  <a:lnTo>
                    <a:pt x="775" y="573"/>
                  </a:lnTo>
                  <a:lnTo>
                    <a:pt x="777" y="571"/>
                  </a:lnTo>
                  <a:lnTo>
                    <a:pt x="777" y="571"/>
                  </a:lnTo>
                  <a:lnTo>
                    <a:pt x="777" y="571"/>
                  </a:lnTo>
                  <a:lnTo>
                    <a:pt x="777" y="569"/>
                  </a:lnTo>
                  <a:lnTo>
                    <a:pt x="779" y="569"/>
                  </a:lnTo>
                  <a:lnTo>
                    <a:pt x="779" y="567"/>
                  </a:lnTo>
                  <a:lnTo>
                    <a:pt x="781" y="565"/>
                  </a:lnTo>
                  <a:lnTo>
                    <a:pt x="781" y="563"/>
                  </a:lnTo>
                  <a:lnTo>
                    <a:pt x="785" y="561"/>
                  </a:lnTo>
                  <a:lnTo>
                    <a:pt x="785" y="559"/>
                  </a:lnTo>
                  <a:lnTo>
                    <a:pt x="787" y="557"/>
                  </a:lnTo>
                  <a:lnTo>
                    <a:pt x="789" y="555"/>
                  </a:lnTo>
                  <a:lnTo>
                    <a:pt x="793" y="553"/>
                  </a:lnTo>
                  <a:lnTo>
                    <a:pt x="795" y="551"/>
                  </a:lnTo>
                  <a:lnTo>
                    <a:pt x="799" y="547"/>
                  </a:lnTo>
                  <a:lnTo>
                    <a:pt x="801" y="545"/>
                  </a:lnTo>
                  <a:lnTo>
                    <a:pt x="801" y="545"/>
                  </a:lnTo>
                  <a:lnTo>
                    <a:pt x="803" y="543"/>
                  </a:lnTo>
                  <a:lnTo>
                    <a:pt x="805" y="545"/>
                  </a:lnTo>
                  <a:lnTo>
                    <a:pt x="805" y="545"/>
                  </a:lnTo>
                  <a:lnTo>
                    <a:pt x="805" y="547"/>
                  </a:lnTo>
                  <a:lnTo>
                    <a:pt x="805" y="547"/>
                  </a:lnTo>
                  <a:lnTo>
                    <a:pt x="805" y="547"/>
                  </a:lnTo>
                  <a:lnTo>
                    <a:pt x="805" y="549"/>
                  </a:lnTo>
                  <a:lnTo>
                    <a:pt x="805" y="549"/>
                  </a:lnTo>
                  <a:lnTo>
                    <a:pt x="807" y="549"/>
                  </a:lnTo>
                  <a:lnTo>
                    <a:pt x="809" y="547"/>
                  </a:lnTo>
                  <a:lnTo>
                    <a:pt x="813" y="547"/>
                  </a:lnTo>
                  <a:lnTo>
                    <a:pt x="813" y="547"/>
                  </a:lnTo>
                  <a:lnTo>
                    <a:pt x="815" y="545"/>
                  </a:lnTo>
                  <a:lnTo>
                    <a:pt x="815" y="545"/>
                  </a:lnTo>
                  <a:lnTo>
                    <a:pt x="817" y="545"/>
                  </a:lnTo>
                  <a:lnTo>
                    <a:pt x="817" y="547"/>
                  </a:lnTo>
                  <a:lnTo>
                    <a:pt x="819" y="549"/>
                  </a:lnTo>
                  <a:lnTo>
                    <a:pt x="821" y="551"/>
                  </a:lnTo>
                  <a:lnTo>
                    <a:pt x="819" y="553"/>
                  </a:lnTo>
                  <a:lnTo>
                    <a:pt x="819" y="555"/>
                  </a:lnTo>
                  <a:lnTo>
                    <a:pt x="817" y="559"/>
                  </a:lnTo>
                  <a:lnTo>
                    <a:pt x="817" y="561"/>
                  </a:lnTo>
                  <a:lnTo>
                    <a:pt x="815" y="563"/>
                  </a:lnTo>
                  <a:lnTo>
                    <a:pt x="815" y="565"/>
                  </a:lnTo>
                  <a:lnTo>
                    <a:pt x="813" y="569"/>
                  </a:lnTo>
                  <a:lnTo>
                    <a:pt x="813" y="571"/>
                  </a:lnTo>
                  <a:lnTo>
                    <a:pt x="813" y="571"/>
                  </a:lnTo>
                  <a:lnTo>
                    <a:pt x="813" y="571"/>
                  </a:lnTo>
                  <a:lnTo>
                    <a:pt x="813" y="571"/>
                  </a:lnTo>
                  <a:lnTo>
                    <a:pt x="813" y="571"/>
                  </a:lnTo>
                  <a:lnTo>
                    <a:pt x="813" y="573"/>
                  </a:lnTo>
                  <a:lnTo>
                    <a:pt x="813" y="573"/>
                  </a:lnTo>
                  <a:lnTo>
                    <a:pt x="811" y="573"/>
                  </a:lnTo>
                  <a:lnTo>
                    <a:pt x="811" y="573"/>
                  </a:lnTo>
                  <a:lnTo>
                    <a:pt x="811" y="575"/>
                  </a:lnTo>
                  <a:lnTo>
                    <a:pt x="811" y="575"/>
                  </a:lnTo>
                  <a:lnTo>
                    <a:pt x="811" y="575"/>
                  </a:lnTo>
                  <a:lnTo>
                    <a:pt x="811" y="575"/>
                  </a:lnTo>
                  <a:lnTo>
                    <a:pt x="813" y="575"/>
                  </a:lnTo>
                  <a:lnTo>
                    <a:pt x="813" y="575"/>
                  </a:lnTo>
                  <a:lnTo>
                    <a:pt x="813" y="577"/>
                  </a:lnTo>
                  <a:lnTo>
                    <a:pt x="815" y="577"/>
                  </a:lnTo>
                  <a:lnTo>
                    <a:pt x="815" y="577"/>
                  </a:lnTo>
                  <a:lnTo>
                    <a:pt x="815" y="577"/>
                  </a:lnTo>
                  <a:lnTo>
                    <a:pt x="815" y="577"/>
                  </a:lnTo>
                  <a:lnTo>
                    <a:pt x="815" y="577"/>
                  </a:lnTo>
                  <a:lnTo>
                    <a:pt x="815" y="577"/>
                  </a:lnTo>
                  <a:lnTo>
                    <a:pt x="813" y="579"/>
                  </a:lnTo>
                  <a:lnTo>
                    <a:pt x="813" y="579"/>
                  </a:lnTo>
                  <a:lnTo>
                    <a:pt x="813" y="579"/>
                  </a:lnTo>
                  <a:lnTo>
                    <a:pt x="813" y="579"/>
                  </a:lnTo>
                  <a:lnTo>
                    <a:pt x="813" y="581"/>
                  </a:lnTo>
                  <a:lnTo>
                    <a:pt x="813" y="581"/>
                  </a:lnTo>
                  <a:lnTo>
                    <a:pt x="813" y="581"/>
                  </a:lnTo>
                  <a:lnTo>
                    <a:pt x="813" y="583"/>
                  </a:lnTo>
                  <a:lnTo>
                    <a:pt x="813" y="583"/>
                  </a:lnTo>
                  <a:lnTo>
                    <a:pt x="813" y="583"/>
                  </a:lnTo>
                  <a:lnTo>
                    <a:pt x="813" y="583"/>
                  </a:lnTo>
                  <a:lnTo>
                    <a:pt x="815" y="585"/>
                  </a:lnTo>
                  <a:lnTo>
                    <a:pt x="815" y="583"/>
                  </a:lnTo>
                  <a:lnTo>
                    <a:pt x="815" y="583"/>
                  </a:lnTo>
                  <a:lnTo>
                    <a:pt x="815" y="583"/>
                  </a:lnTo>
                  <a:lnTo>
                    <a:pt x="815" y="583"/>
                  </a:lnTo>
                  <a:lnTo>
                    <a:pt x="817" y="583"/>
                  </a:lnTo>
                  <a:lnTo>
                    <a:pt x="817" y="583"/>
                  </a:lnTo>
                  <a:lnTo>
                    <a:pt x="817" y="585"/>
                  </a:lnTo>
                  <a:lnTo>
                    <a:pt x="819" y="585"/>
                  </a:lnTo>
                  <a:lnTo>
                    <a:pt x="819" y="585"/>
                  </a:lnTo>
                  <a:lnTo>
                    <a:pt x="819" y="585"/>
                  </a:lnTo>
                  <a:lnTo>
                    <a:pt x="819" y="585"/>
                  </a:lnTo>
                  <a:lnTo>
                    <a:pt x="823" y="585"/>
                  </a:lnTo>
                  <a:lnTo>
                    <a:pt x="825" y="585"/>
                  </a:lnTo>
                  <a:lnTo>
                    <a:pt x="827" y="585"/>
                  </a:lnTo>
                  <a:lnTo>
                    <a:pt x="827" y="585"/>
                  </a:lnTo>
                  <a:lnTo>
                    <a:pt x="829" y="583"/>
                  </a:lnTo>
                  <a:lnTo>
                    <a:pt x="831" y="583"/>
                  </a:lnTo>
                  <a:lnTo>
                    <a:pt x="831" y="583"/>
                  </a:lnTo>
                  <a:lnTo>
                    <a:pt x="831" y="581"/>
                  </a:lnTo>
                  <a:lnTo>
                    <a:pt x="833" y="581"/>
                  </a:lnTo>
                  <a:lnTo>
                    <a:pt x="833" y="579"/>
                  </a:lnTo>
                  <a:lnTo>
                    <a:pt x="833" y="579"/>
                  </a:lnTo>
                  <a:lnTo>
                    <a:pt x="833" y="581"/>
                  </a:lnTo>
                  <a:lnTo>
                    <a:pt x="833" y="581"/>
                  </a:lnTo>
                  <a:lnTo>
                    <a:pt x="833" y="583"/>
                  </a:lnTo>
                  <a:lnTo>
                    <a:pt x="835" y="583"/>
                  </a:lnTo>
                  <a:lnTo>
                    <a:pt x="841" y="581"/>
                  </a:lnTo>
                  <a:lnTo>
                    <a:pt x="845" y="579"/>
                  </a:lnTo>
                  <a:lnTo>
                    <a:pt x="849" y="577"/>
                  </a:lnTo>
                  <a:lnTo>
                    <a:pt x="851" y="575"/>
                  </a:lnTo>
                  <a:lnTo>
                    <a:pt x="853" y="575"/>
                  </a:lnTo>
                  <a:lnTo>
                    <a:pt x="857" y="573"/>
                  </a:lnTo>
                  <a:lnTo>
                    <a:pt x="857" y="571"/>
                  </a:lnTo>
                  <a:lnTo>
                    <a:pt x="857" y="571"/>
                  </a:lnTo>
                  <a:lnTo>
                    <a:pt x="857" y="571"/>
                  </a:lnTo>
                  <a:lnTo>
                    <a:pt x="859" y="573"/>
                  </a:lnTo>
                  <a:lnTo>
                    <a:pt x="859" y="573"/>
                  </a:lnTo>
                  <a:lnTo>
                    <a:pt x="861" y="573"/>
                  </a:lnTo>
                  <a:lnTo>
                    <a:pt x="859" y="573"/>
                  </a:lnTo>
                  <a:lnTo>
                    <a:pt x="859" y="573"/>
                  </a:lnTo>
                  <a:lnTo>
                    <a:pt x="857" y="575"/>
                  </a:lnTo>
                  <a:lnTo>
                    <a:pt x="851" y="579"/>
                  </a:lnTo>
                  <a:lnTo>
                    <a:pt x="849" y="581"/>
                  </a:lnTo>
                  <a:lnTo>
                    <a:pt x="849" y="581"/>
                  </a:lnTo>
                  <a:lnTo>
                    <a:pt x="851" y="581"/>
                  </a:lnTo>
                  <a:lnTo>
                    <a:pt x="851" y="581"/>
                  </a:lnTo>
                  <a:lnTo>
                    <a:pt x="853" y="581"/>
                  </a:lnTo>
                  <a:lnTo>
                    <a:pt x="855" y="579"/>
                  </a:lnTo>
                  <a:lnTo>
                    <a:pt x="857" y="581"/>
                  </a:lnTo>
                  <a:lnTo>
                    <a:pt x="861" y="579"/>
                  </a:lnTo>
                  <a:lnTo>
                    <a:pt x="863" y="581"/>
                  </a:lnTo>
                  <a:lnTo>
                    <a:pt x="867" y="579"/>
                  </a:lnTo>
                  <a:lnTo>
                    <a:pt x="871" y="581"/>
                  </a:lnTo>
                  <a:lnTo>
                    <a:pt x="869" y="581"/>
                  </a:lnTo>
                  <a:lnTo>
                    <a:pt x="865" y="581"/>
                  </a:lnTo>
                  <a:lnTo>
                    <a:pt x="859" y="583"/>
                  </a:lnTo>
                  <a:lnTo>
                    <a:pt x="859" y="585"/>
                  </a:lnTo>
                  <a:lnTo>
                    <a:pt x="859" y="587"/>
                  </a:lnTo>
                  <a:lnTo>
                    <a:pt x="857" y="585"/>
                  </a:lnTo>
                  <a:lnTo>
                    <a:pt x="855" y="585"/>
                  </a:lnTo>
                  <a:lnTo>
                    <a:pt x="855" y="583"/>
                  </a:lnTo>
                  <a:lnTo>
                    <a:pt x="857" y="583"/>
                  </a:lnTo>
                  <a:lnTo>
                    <a:pt x="857" y="583"/>
                  </a:lnTo>
                  <a:lnTo>
                    <a:pt x="857" y="581"/>
                  </a:lnTo>
                  <a:lnTo>
                    <a:pt x="855" y="581"/>
                  </a:lnTo>
                  <a:lnTo>
                    <a:pt x="857" y="581"/>
                  </a:lnTo>
                  <a:lnTo>
                    <a:pt x="855" y="583"/>
                  </a:lnTo>
                  <a:lnTo>
                    <a:pt x="851" y="583"/>
                  </a:lnTo>
                  <a:lnTo>
                    <a:pt x="847" y="585"/>
                  </a:lnTo>
                  <a:lnTo>
                    <a:pt x="835" y="593"/>
                  </a:lnTo>
                  <a:lnTo>
                    <a:pt x="835" y="593"/>
                  </a:lnTo>
                  <a:lnTo>
                    <a:pt x="833" y="593"/>
                  </a:lnTo>
                  <a:lnTo>
                    <a:pt x="835" y="593"/>
                  </a:lnTo>
                  <a:lnTo>
                    <a:pt x="837" y="593"/>
                  </a:lnTo>
                  <a:lnTo>
                    <a:pt x="837" y="593"/>
                  </a:lnTo>
                  <a:lnTo>
                    <a:pt x="835" y="593"/>
                  </a:lnTo>
                  <a:lnTo>
                    <a:pt x="833" y="595"/>
                  </a:lnTo>
                  <a:lnTo>
                    <a:pt x="833" y="595"/>
                  </a:lnTo>
                  <a:lnTo>
                    <a:pt x="831" y="595"/>
                  </a:lnTo>
                  <a:lnTo>
                    <a:pt x="829" y="595"/>
                  </a:lnTo>
                  <a:lnTo>
                    <a:pt x="827" y="597"/>
                  </a:lnTo>
                  <a:lnTo>
                    <a:pt x="827" y="597"/>
                  </a:lnTo>
                  <a:lnTo>
                    <a:pt x="825" y="599"/>
                  </a:lnTo>
                  <a:lnTo>
                    <a:pt x="829" y="595"/>
                  </a:lnTo>
                  <a:lnTo>
                    <a:pt x="831" y="595"/>
                  </a:lnTo>
                  <a:lnTo>
                    <a:pt x="827" y="599"/>
                  </a:lnTo>
                  <a:lnTo>
                    <a:pt x="823" y="603"/>
                  </a:lnTo>
                  <a:lnTo>
                    <a:pt x="823" y="605"/>
                  </a:lnTo>
                  <a:lnTo>
                    <a:pt x="823" y="609"/>
                  </a:lnTo>
                  <a:lnTo>
                    <a:pt x="823" y="609"/>
                  </a:lnTo>
                  <a:lnTo>
                    <a:pt x="823" y="609"/>
                  </a:lnTo>
                  <a:lnTo>
                    <a:pt x="825" y="609"/>
                  </a:lnTo>
                  <a:lnTo>
                    <a:pt x="825" y="609"/>
                  </a:lnTo>
                  <a:lnTo>
                    <a:pt x="825" y="611"/>
                  </a:lnTo>
                  <a:lnTo>
                    <a:pt x="827" y="613"/>
                  </a:lnTo>
                  <a:lnTo>
                    <a:pt x="827" y="613"/>
                  </a:lnTo>
                  <a:lnTo>
                    <a:pt x="829" y="613"/>
                  </a:lnTo>
                  <a:lnTo>
                    <a:pt x="829" y="613"/>
                  </a:lnTo>
                  <a:lnTo>
                    <a:pt x="829" y="613"/>
                  </a:lnTo>
                  <a:lnTo>
                    <a:pt x="831" y="613"/>
                  </a:lnTo>
                  <a:lnTo>
                    <a:pt x="831" y="613"/>
                  </a:lnTo>
                  <a:lnTo>
                    <a:pt x="831" y="613"/>
                  </a:lnTo>
                  <a:lnTo>
                    <a:pt x="833" y="611"/>
                  </a:lnTo>
                  <a:lnTo>
                    <a:pt x="835" y="611"/>
                  </a:lnTo>
                  <a:lnTo>
                    <a:pt x="835" y="611"/>
                  </a:lnTo>
                  <a:lnTo>
                    <a:pt x="837" y="611"/>
                  </a:lnTo>
                  <a:lnTo>
                    <a:pt x="841" y="607"/>
                  </a:lnTo>
                  <a:lnTo>
                    <a:pt x="841" y="607"/>
                  </a:lnTo>
                  <a:lnTo>
                    <a:pt x="843" y="605"/>
                  </a:lnTo>
                  <a:lnTo>
                    <a:pt x="847" y="603"/>
                  </a:lnTo>
                  <a:lnTo>
                    <a:pt x="849" y="603"/>
                  </a:lnTo>
                  <a:lnTo>
                    <a:pt x="851" y="601"/>
                  </a:lnTo>
                  <a:lnTo>
                    <a:pt x="851" y="601"/>
                  </a:lnTo>
                  <a:lnTo>
                    <a:pt x="851" y="599"/>
                  </a:lnTo>
                  <a:lnTo>
                    <a:pt x="851" y="599"/>
                  </a:lnTo>
                  <a:lnTo>
                    <a:pt x="851" y="597"/>
                  </a:lnTo>
                  <a:lnTo>
                    <a:pt x="853" y="597"/>
                  </a:lnTo>
                  <a:lnTo>
                    <a:pt x="855" y="595"/>
                  </a:lnTo>
                  <a:lnTo>
                    <a:pt x="855" y="597"/>
                  </a:lnTo>
                  <a:lnTo>
                    <a:pt x="857" y="597"/>
                  </a:lnTo>
                  <a:lnTo>
                    <a:pt x="857" y="595"/>
                  </a:lnTo>
                  <a:lnTo>
                    <a:pt x="857" y="595"/>
                  </a:lnTo>
                  <a:lnTo>
                    <a:pt x="859" y="595"/>
                  </a:lnTo>
                  <a:lnTo>
                    <a:pt x="859" y="597"/>
                  </a:lnTo>
                  <a:lnTo>
                    <a:pt x="859" y="597"/>
                  </a:lnTo>
                  <a:lnTo>
                    <a:pt x="861" y="597"/>
                  </a:lnTo>
                  <a:lnTo>
                    <a:pt x="863" y="597"/>
                  </a:lnTo>
                  <a:lnTo>
                    <a:pt x="863" y="597"/>
                  </a:lnTo>
                  <a:lnTo>
                    <a:pt x="863" y="597"/>
                  </a:lnTo>
                  <a:lnTo>
                    <a:pt x="863" y="595"/>
                  </a:lnTo>
                  <a:lnTo>
                    <a:pt x="863" y="593"/>
                  </a:lnTo>
                  <a:lnTo>
                    <a:pt x="865" y="595"/>
                  </a:lnTo>
                  <a:lnTo>
                    <a:pt x="865" y="595"/>
                  </a:lnTo>
                  <a:lnTo>
                    <a:pt x="867" y="595"/>
                  </a:lnTo>
                  <a:lnTo>
                    <a:pt x="867" y="595"/>
                  </a:lnTo>
                  <a:lnTo>
                    <a:pt x="871" y="593"/>
                  </a:lnTo>
                  <a:lnTo>
                    <a:pt x="871" y="593"/>
                  </a:lnTo>
                  <a:lnTo>
                    <a:pt x="871" y="593"/>
                  </a:lnTo>
                  <a:lnTo>
                    <a:pt x="877" y="591"/>
                  </a:lnTo>
                  <a:lnTo>
                    <a:pt x="879" y="591"/>
                  </a:lnTo>
                  <a:lnTo>
                    <a:pt x="885" y="589"/>
                  </a:lnTo>
                  <a:lnTo>
                    <a:pt x="887" y="589"/>
                  </a:lnTo>
                  <a:lnTo>
                    <a:pt x="891" y="585"/>
                  </a:lnTo>
                  <a:lnTo>
                    <a:pt x="893" y="585"/>
                  </a:lnTo>
                  <a:lnTo>
                    <a:pt x="893" y="585"/>
                  </a:lnTo>
                  <a:lnTo>
                    <a:pt x="895" y="585"/>
                  </a:lnTo>
                  <a:lnTo>
                    <a:pt x="897" y="585"/>
                  </a:lnTo>
                  <a:lnTo>
                    <a:pt x="899" y="583"/>
                  </a:lnTo>
                  <a:lnTo>
                    <a:pt x="899" y="583"/>
                  </a:lnTo>
                  <a:lnTo>
                    <a:pt x="901" y="583"/>
                  </a:lnTo>
                  <a:lnTo>
                    <a:pt x="903" y="583"/>
                  </a:lnTo>
                  <a:lnTo>
                    <a:pt x="903" y="583"/>
                  </a:lnTo>
                  <a:lnTo>
                    <a:pt x="903" y="581"/>
                  </a:lnTo>
                  <a:lnTo>
                    <a:pt x="903" y="581"/>
                  </a:lnTo>
                  <a:lnTo>
                    <a:pt x="903" y="581"/>
                  </a:lnTo>
                  <a:lnTo>
                    <a:pt x="899" y="581"/>
                  </a:lnTo>
                  <a:lnTo>
                    <a:pt x="899" y="579"/>
                  </a:lnTo>
                  <a:lnTo>
                    <a:pt x="901" y="579"/>
                  </a:lnTo>
                  <a:lnTo>
                    <a:pt x="901" y="579"/>
                  </a:lnTo>
                  <a:lnTo>
                    <a:pt x="901" y="577"/>
                  </a:lnTo>
                  <a:lnTo>
                    <a:pt x="901" y="575"/>
                  </a:lnTo>
                  <a:lnTo>
                    <a:pt x="899" y="575"/>
                  </a:lnTo>
                  <a:lnTo>
                    <a:pt x="897" y="575"/>
                  </a:lnTo>
                  <a:lnTo>
                    <a:pt x="895" y="575"/>
                  </a:lnTo>
                  <a:lnTo>
                    <a:pt x="895" y="575"/>
                  </a:lnTo>
                  <a:lnTo>
                    <a:pt x="895" y="573"/>
                  </a:lnTo>
                  <a:lnTo>
                    <a:pt x="895" y="573"/>
                  </a:lnTo>
                  <a:lnTo>
                    <a:pt x="895" y="571"/>
                  </a:lnTo>
                  <a:lnTo>
                    <a:pt x="889" y="575"/>
                  </a:lnTo>
                  <a:lnTo>
                    <a:pt x="887" y="575"/>
                  </a:lnTo>
                  <a:lnTo>
                    <a:pt x="885" y="575"/>
                  </a:lnTo>
                  <a:lnTo>
                    <a:pt x="885" y="577"/>
                  </a:lnTo>
                  <a:lnTo>
                    <a:pt x="885" y="575"/>
                  </a:lnTo>
                  <a:lnTo>
                    <a:pt x="881" y="575"/>
                  </a:lnTo>
                  <a:lnTo>
                    <a:pt x="883" y="575"/>
                  </a:lnTo>
                  <a:lnTo>
                    <a:pt x="883" y="573"/>
                  </a:lnTo>
                  <a:lnTo>
                    <a:pt x="881" y="573"/>
                  </a:lnTo>
                  <a:lnTo>
                    <a:pt x="877" y="573"/>
                  </a:lnTo>
                  <a:lnTo>
                    <a:pt x="875" y="573"/>
                  </a:lnTo>
                  <a:lnTo>
                    <a:pt x="875" y="573"/>
                  </a:lnTo>
                  <a:lnTo>
                    <a:pt x="875" y="573"/>
                  </a:lnTo>
                  <a:lnTo>
                    <a:pt x="875" y="573"/>
                  </a:lnTo>
                  <a:lnTo>
                    <a:pt x="873" y="571"/>
                  </a:lnTo>
                  <a:lnTo>
                    <a:pt x="871" y="571"/>
                  </a:lnTo>
                  <a:lnTo>
                    <a:pt x="869" y="571"/>
                  </a:lnTo>
                  <a:lnTo>
                    <a:pt x="867" y="571"/>
                  </a:lnTo>
                  <a:lnTo>
                    <a:pt x="865" y="569"/>
                  </a:lnTo>
                  <a:lnTo>
                    <a:pt x="869" y="567"/>
                  </a:lnTo>
                  <a:lnTo>
                    <a:pt x="869" y="567"/>
                  </a:lnTo>
                  <a:lnTo>
                    <a:pt x="869" y="567"/>
                  </a:lnTo>
                  <a:lnTo>
                    <a:pt x="865" y="567"/>
                  </a:lnTo>
                  <a:lnTo>
                    <a:pt x="865" y="565"/>
                  </a:lnTo>
                  <a:lnTo>
                    <a:pt x="861" y="565"/>
                  </a:lnTo>
                  <a:lnTo>
                    <a:pt x="861" y="565"/>
                  </a:lnTo>
                  <a:lnTo>
                    <a:pt x="859" y="563"/>
                  </a:lnTo>
                  <a:lnTo>
                    <a:pt x="861" y="563"/>
                  </a:lnTo>
                  <a:lnTo>
                    <a:pt x="859" y="561"/>
                  </a:lnTo>
                  <a:lnTo>
                    <a:pt x="861" y="557"/>
                  </a:lnTo>
                  <a:lnTo>
                    <a:pt x="859" y="557"/>
                  </a:lnTo>
                  <a:lnTo>
                    <a:pt x="859" y="555"/>
                  </a:lnTo>
                  <a:lnTo>
                    <a:pt x="859" y="553"/>
                  </a:lnTo>
                  <a:lnTo>
                    <a:pt x="861" y="553"/>
                  </a:lnTo>
                  <a:lnTo>
                    <a:pt x="861" y="551"/>
                  </a:lnTo>
                  <a:lnTo>
                    <a:pt x="861" y="551"/>
                  </a:lnTo>
                  <a:lnTo>
                    <a:pt x="859" y="551"/>
                  </a:lnTo>
                  <a:lnTo>
                    <a:pt x="857" y="551"/>
                  </a:lnTo>
                  <a:lnTo>
                    <a:pt x="855" y="551"/>
                  </a:lnTo>
                  <a:lnTo>
                    <a:pt x="855" y="551"/>
                  </a:lnTo>
                  <a:lnTo>
                    <a:pt x="859" y="547"/>
                  </a:lnTo>
                  <a:lnTo>
                    <a:pt x="863" y="545"/>
                  </a:lnTo>
                  <a:lnTo>
                    <a:pt x="865" y="543"/>
                  </a:lnTo>
                  <a:lnTo>
                    <a:pt x="867" y="541"/>
                  </a:lnTo>
                  <a:lnTo>
                    <a:pt x="867" y="539"/>
                  </a:lnTo>
                  <a:lnTo>
                    <a:pt x="865" y="539"/>
                  </a:lnTo>
                  <a:lnTo>
                    <a:pt x="863" y="539"/>
                  </a:lnTo>
                  <a:lnTo>
                    <a:pt x="865" y="537"/>
                  </a:lnTo>
                  <a:lnTo>
                    <a:pt x="861" y="537"/>
                  </a:lnTo>
                  <a:lnTo>
                    <a:pt x="859" y="539"/>
                  </a:lnTo>
                  <a:lnTo>
                    <a:pt x="857" y="539"/>
                  </a:lnTo>
                  <a:lnTo>
                    <a:pt x="855" y="541"/>
                  </a:lnTo>
                  <a:lnTo>
                    <a:pt x="855" y="539"/>
                  </a:lnTo>
                  <a:lnTo>
                    <a:pt x="855" y="537"/>
                  </a:lnTo>
                  <a:lnTo>
                    <a:pt x="853" y="537"/>
                  </a:lnTo>
                  <a:lnTo>
                    <a:pt x="849" y="535"/>
                  </a:lnTo>
                  <a:lnTo>
                    <a:pt x="847" y="533"/>
                  </a:lnTo>
                  <a:lnTo>
                    <a:pt x="847" y="533"/>
                  </a:lnTo>
                  <a:lnTo>
                    <a:pt x="843" y="535"/>
                  </a:lnTo>
                  <a:lnTo>
                    <a:pt x="843" y="535"/>
                  </a:lnTo>
                  <a:lnTo>
                    <a:pt x="847" y="533"/>
                  </a:lnTo>
                  <a:lnTo>
                    <a:pt x="847" y="533"/>
                  </a:lnTo>
                  <a:lnTo>
                    <a:pt x="849" y="533"/>
                  </a:lnTo>
                  <a:lnTo>
                    <a:pt x="851" y="533"/>
                  </a:lnTo>
                  <a:lnTo>
                    <a:pt x="853" y="531"/>
                  </a:lnTo>
                  <a:lnTo>
                    <a:pt x="855" y="531"/>
                  </a:lnTo>
                  <a:lnTo>
                    <a:pt x="855" y="533"/>
                  </a:lnTo>
                  <a:lnTo>
                    <a:pt x="859" y="533"/>
                  </a:lnTo>
                  <a:lnTo>
                    <a:pt x="861" y="535"/>
                  </a:lnTo>
                  <a:lnTo>
                    <a:pt x="863" y="535"/>
                  </a:lnTo>
                  <a:lnTo>
                    <a:pt x="865" y="533"/>
                  </a:lnTo>
                  <a:lnTo>
                    <a:pt x="867" y="531"/>
                  </a:lnTo>
                  <a:lnTo>
                    <a:pt x="869" y="531"/>
                  </a:lnTo>
                  <a:lnTo>
                    <a:pt x="871" y="531"/>
                  </a:lnTo>
                  <a:lnTo>
                    <a:pt x="871" y="529"/>
                  </a:lnTo>
                  <a:lnTo>
                    <a:pt x="873" y="529"/>
                  </a:lnTo>
                  <a:lnTo>
                    <a:pt x="877" y="527"/>
                  </a:lnTo>
                  <a:lnTo>
                    <a:pt x="879" y="525"/>
                  </a:lnTo>
                  <a:lnTo>
                    <a:pt x="881" y="523"/>
                  </a:lnTo>
                  <a:lnTo>
                    <a:pt x="879" y="521"/>
                  </a:lnTo>
                  <a:lnTo>
                    <a:pt x="879" y="519"/>
                  </a:lnTo>
                  <a:lnTo>
                    <a:pt x="881" y="519"/>
                  </a:lnTo>
                  <a:lnTo>
                    <a:pt x="883" y="521"/>
                  </a:lnTo>
                  <a:lnTo>
                    <a:pt x="883" y="519"/>
                  </a:lnTo>
                  <a:lnTo>
                    <a:pt x="883" y="519"/>
                  </a:lnTo>
                  <a:lnTo>
                    <a:pt x="879" y="515"/>
                  </a:lnTo>
                  <a:lnTo>
                    <a:pt x="877" y="513"/>
                  </a:lnTo>
                  <a:lnTo>
                    <a:pt x="869" y="513"/>
                  </a:lnTo>
                  <a:lnTo>
                    <a:pt x="867" y="513"/>
                  </a:lnTo>
                  <a:lnTo>
                    <a:pt x="861" y="513"/>
                  </a:lnTo>
                  <a:lnTo>
                    <a:pt x="857" y="513"/>
                  </a:lnTo>
                  <a:lnTo>
                    <a:pt x="851" y="515"/>
                  </a:lnTo>
                  <a:lnTo>
                    <a:pt x="843" y="517"/>
                  </a:lnTo>
                  <a:lnTo>
                    <a:pt x="837" y="519"/>
                  </a:lnTo>
                  <a:lnTo>
                    <a:pt x="831" y="521"/>
                  </a:lnTo>
                  <a:lnTo>
                    <a:pt x="825" y="523"/>
                  </a:lnTo>
                  <a:lnTo>
                    <a:pt x="821" y="525"/>
                  </a:lnTo>
                  <a:lnTo>
                    <a:pt x="819" y="527"/>
                  </a:lnTo>
                  <a:lnTo>
                    <a:pt x="817" y="527"/>
                  </a:lnTo>
                  <a:lnTo>
                    <a:pt x="815" y="529"/>
                  </a:lnTo>
                  <a:lnTo>
                    <a:pt x="813" y="529"/>
                  </a:lnTo>
                  <a:lnTo>
                    <a:pt x="807" y="533"/>
                  </a:lnTo>
                  <a:lnTo>
                    <a:pt x="803" y="535"/>
                  </a:lnTo>
                  <a:lnTo>
                    <a:pt x="801" y="537"/>
                  </a:lnTo>
                  <a:lnTo>
                    <a:pt x="797" y="541"/>
                  </a:lnTo>
                  <a:lnTo>
                    <a:pt x="793" y="543"/>
                  </a:lnTo>
                  <a:lnTo>
                    <a:pt x="791" y="545"/>
                  </a:lnTo>
                  <a:lnTo>
                    <a:pt x="789" y="547"/>
                  </a:lnTo>
                  <a:lnTo>
                    <a:pt x="785" y="549"/>
                  </a:lnTo>
                  <a:lnTo>
                    <a:pt x="781" y="551"/>
                  </a:lnTo>
                  <a:lnTo>
                    <a:pt x="775" y="555"/>
                  </a:lnTo>
                  <a:lnTo>
                    <a:pt x="771" y="555"/>
                  </a:lnTo>
                  <a:lnTo>
                    <a:pt x="769" y="557"/>
                  </a:lnTo>
                  <a:lnTo>
                    <a:pt x="767" y="557"/>
                  </a:lnTo>
                  <a:lnTo>
                    <a:pt x="763" y="559"/>
                  </a:lnTo>
                  <a:lnTo>
                    <a:pt x="759" y="559"/>
                  </a:lnTo>
                  <a:lnTo>
                    <a:pt x="757" y="559"/>
                  </a:lnTo>
                  <a:lnTo>
                    <a:pt x="755" y="561"/>
                  </a:lnTo>
                  <a:lnTo>
                    <a:pt x="753" y="561"/>
                  </a:lnTo>
                  <a:lnTo>
                    <a:pt x="751" y="563"/>
                  </a:lnTo>
                  <a:lnTo>
                    <a:pt x="749" y="563"/>
                  </a:lnTo>
                  <a:lnTo>
                    <a:pt x="745" y="567"/>
                  </a:lnTo>
                  <a:lnTo>
                    <a:pt x="741" y="567"/>
                  </a:lnTo>
                  <a:lnTo>
                    <a:pt x="737" y="569"/>
                  </a:lnTo>
                  <a:lnTo>
                    <a:pt x="735" y="571"/>
                  </a:lnTo>
                  <a:lnTo>
                    <a:pt x="733" y="573"/>
                  </a:lnTo>
                  <a:lnTo>
                    <a:pt x="731" y="575"/>
                  </a:lnTo>
                  <a:lnTo>
                    <a:pt x="731" y="577"/>
                  </a:lnTo>
                  <a:lnTo>
                    <a:pt x="729" y="579"/>
                  </a:lnTo>
                  <a:lnTo>
                    <a:pt x="727" y="579"/>
                  </a:lnTo>
                  <a:lnTo>
                    <a:pt x="725" y="579"/>
                  </a:lnTo>
                  <a:lnTo>
                    <a:pt x="719" y="583"/>
                  </a:lnTo>
                  <a:lnTo>
                    <a:pt x="717" y="583"/>
                  </a:lnTo>
                  <a:lnTo>
                    <a:pt x="711" y="587"/>
                  </a:lnTo>
                  <a:lnTo>
                    <a:pt x="709" y="587"/>
                  </a:lnTo>
                  <a:lnTo>
                    <a:pt x="709" y="587"/>
                  </a:lnTo>
                  <a:lnTo>
                    <a:pt x="713" y="587"/>
                  </a:lnTo>
                  <a:close/>
                  <a:moveTo>
                    <a:pt x="905" y="545"/>
                  </a:moveTo>
                  <a:lnTo>
                    <a:pt x="907" y="545"/>
                  </a:lnTo>
                  <a:lnTo>
                    <a:pt x="909" y="543"/>
                  </a:lnTo>
                  <a:lnTo>
                    <a:pt x="911" y="543"/>
                  </a:lnTo>
                  <a:lnTo>
                    <a:pt x="911" y="543"/>
                  </a:lnTo>
                  <a:lnTo>
                    <a:pt x="913" y="541"/>
                  </a:lnTo>
                  <a:lnTo>
                    <a:pt x="913" y="541"/>
                  </a:lnTo>
                  <a:lnTo>
                    <a:pt x="911" y="541"/>
                  </a:lnTo>
                  <a:lnTo>
                    <a:pt x="909" y="541"/>
                  </a:lnTo>
                  <a:lnTo>
                    <a:pt x="907" y="543"/>
                  </a:lnTo>
                  <a:lnTo>
                    <a:pt x="905" y="545"/>
                  </a:lnTo>
                  <a:lnTo>
                    <a:pt x="903" y="547"/>
                  </a:lnTo>
                  <a:lnTo>
                    <a:pt x="903" y="549"/>
                  </a:lnTo>
                  <a:lnTo>
                    <a:pt x="905" y="549"/>
                  </a:lnTo>
                  <a:lnTo>
                    <a:pt x="905" y="547"/>
                  </a:lnTo>
                  <a:lnTo>
                    <a:pt x="905" y="547"/>
                  </a:lnTo>
                  <a:lnTo>
                    <a:pt x="905" y="547"/>
                  </a:lnTo>
                  <a:lnTo>
                    <a:pt x="903" y="547"/>
                  </a:lnTo>
                  <a:lnTo>
                    <a:pt x="905" y="545"/>
                  </a:lnTo>
                  <a:lnTo>
                    <a:pt x="905" y="545"/>
                  </a:lnTo>
                  <a:close/>
                  <a:moveTo>
                    <a:pt x="58" y="415"/>
                  </a:moveTo>
                  <a:lnTo>
                    <a:pt x="60" y="413"/>
                  </a:lnTo>
                  <a:lnTo>
                    <a:pt x="56" y="415"/>
                  </a:lnTo>
                  <a:lnTo>
                    <a:pt x="52" y="417"/>
                  </a:lnTo>
                  <a:lnTo>
                    <a:pt x="50" y="419"/>
                  </a:lnTo>
                  <a:lnTo>
                    <a:pt x="50" y="419"/>
                  </a:lnTo>
                  <a:lnTo>
                    <a:pt x="54" y="417"/>
                  </a:lnTo>
                  <a:lnTo>
                    <a:pt x="58" y="415"/>
                  </a:lnTo>
                  <a:close/>
                  <a:moveTo>
                    <a:pt x="522" y="220"/>
                  </a:moveTo>
                  <a:lnTo>
                    <a:pt x="524" y="220"/>
                  </a:lnTo>
                  <a:lnTo>
                    <a:pt x="526" y="218"/>
                  </a:lnTo>
                  <a:lnTo>
                    <a:pt x="524" y="218"/>
                  </a:lnTo>
                  <a:lnTo>
                    <a:pt x="522" y="218"/>
                  </a:lnTo>
                  <a:lnTo>
                    <a:pt x="522" y="220"/>
                  </a:lnTo>
                  <a:lnTo>
                    <a:pt x="522" y="220"/>
                  </a:lnTo>
                  <a:lnTo>
                    <a:pt x="522" y="222"/>
                  </a:lnTo>
                  <a:lnTo>
                    <a:pt x="522" y="220"/>
                  </a:lnTo>
                  <a:close/>
                  <a:moveTo>
                    <a:pt x="825" y="599"/>
                  </a:moveTo>
                  <a:lnTo>
                    <a:pt x="825" y="599"/>
                  </a:lnTo>
                  <a:lnTo>
                    <a:pt x="823" y="601"/>
                  </a:lnTo>
                  <a:lnTo>
                    <a:pt x="823" y="601"/>
                  </a:lnTo>
                  <a:lnTo>
                    <a:pt x="823" y="601"/>
                  </a:lnTo>
                  <a:lnTo>
                    <a:pt x="825" y="599"/>
                  </a:lnTo>
                  <a:close/>
                  <a:moveTo>
                    <a:pt x="729" y="575"/>
                  </a:moveTo>
                  <a:lnTo>
                    <a:pt x="727" y="575"/>
                  </a:lnTo>
                  <a:lnTo>
                    <a:pt x="725" y="577"/>
                  </a:lnTo>
                  <a:lnTo>
                    <a:pt x="725" y="577"/>
                  </a:lnTo>
                  <a:lnTo>
                    <a:pt x="727" y="577"/>
                  </a:lnTo>
                  <a:lnTo>
                    <a:pt x="729" y="575"/>
                  </a:lnTo>
                  <a:close/>
                  <a:moveTo>
                    <a:pt x="925" y="567"/>
                  </a:moveTo>
                  <a:lnTo>
                    <a:pt x="923" y="565"/>
                  </a:lnTo>
                  <a:lnTo>
                    <a:pt x="921" y="567"/>
                  </a:lnTo>
                  <a:lnTo>
                    <a:pt x="921" y="565"/>
                  </a:lnTo>
                  <a:lnTo>
                    <a:pt x="921" y="565"/>
                  </a:lnTo>
                  <a:lnTo>
                    <a:pt x="919" y="565"/>
                  </a:lnTo>
                  <a:lnTo>
                    <a:pt x="919" y="565"/>
                  </a:lnTo>
                  <a:lnTo>
                    <a:pt x="917" y="565"/>
                  </a:lnTo>
                  <a:lnTo>
                    <a:pt x="915" y="567"/>
                  </a:lnTo>
                  <a:lnTo>
                    <a:pt x="915" y="569"/>
                  </a:lnTo>
                  <a:lnTo>
                    <a:pt x="911" y="571"/>
                  </a:lnTo>
                  <a:lnTo>
                    <a:pt x="913" y="571"/>
                  </a:lnTo>
                  <a:lnTo>
                    <a:pt x="915" y="569"/>
                  </a:lnTo>
                  <a:lnTo>
                    <a:pt x="915" y="571"/>
                  </a:lnTo>
                  <a:lnTo>
                    <a:pt x="911" y="573"/>
                  </a:lnTo>
                  <a:lnTo>
                    <a:pt x="911" y="573"/>
                  </a:lnTo>
                  <a:lnTo>
                    <a:pt x="909" y="573"/>
                  </a:lnTo>
                  <a:lnTo>
                    <a:pt x="909" y="573"/>
                  </a:lnTo>
                  <a:lnTo>
                    <a:pt x="907" y="573"/>
                  </a:lnTo>
                  <a:lnTo>
                    <a:pt x="905" y="575"/>
                  </a:lnTo>
                  <a:lnTo>
                    <a:pt x="905" y="573"/>
                  </a:lnTo>
                  <a:lnTo>
                    <a:pt x="907" y="573"/>
                  </a:lnTo>
                  <a:lnTo>
                    <a:pt x="907" y="573"/>
                  </a:lnTo>
                  <a:lnTo>
                    <a:pt x="909" y="571"/>
                  </a:lnTo>
                  <a:lnTo>
                    <a:pt x="907" y="571"/>
                  </a:lnTo>
                  <a:lnTo>
                    <a:pt x="909" y="571"/>
                  </a:lnTo>
                  <a:lnTo>
                    <a:pt x="911" y="571"/>
                  </a:lnTo>
                  <a:lnTo>
                    <a:pt x="911" y="569"/>
                  </a:lnTo>
                  <a:lnTo>
                    <a:pt x="909" y="569"/>
                  </a:lnTo>
                  <a:lnTo>
                    <a:pt x="907" y="571"/>
                  </a:lnTo>
                  <a:lnTo>
                    <a:pt x="907" y="571"/>
                  </a:lnTo>
                  <a:lnTo>
                    <a:pt x="909" y="569"/>
                  </a:lnTo>
                  <a:lnTo>
                    <a:pt x="911" y="569"/>
                  </a:lnTo>
                  <a:lnTo>
                    <a:pt x="913" y="567"/>
                  </a:lnTo>
                  <a:lnTo>
                    <a:pt x="915" y="567"/>
                  </a:lnTo>
                  <a:lnTo>
                    <a:pt x="917" y="565"/>
                  </a:lnTo>
                  <a:lnTo>
                    <a:pt x="917" y="565"/>
                  </a:lnTo>
                  <a:lnTo>
                    <a:pt x="917" y="565"/>
                  </a:lnTo>
                  <a:lnTo>
                    <a:pt x="919" y="563"/>
                  </a:lnTo>
                  <a:lnTo>
                    <a:pt x="921" y="559"/>
                  </a:lnTo>
                  <a:lnTo>
                    <a:pt x="923" y="557"/>
                  </a:lnTo>
                  <a:lnTo>
                    <a:pt x="923" y="557"/>
                  </a:lnTo>
                  <a:lnTo>
                    <a:pt x="923" y="553"/>
                  </a:lnTo>
                  <a:lnTo>
                    <a:pt x="923" y="553"/>
                  </a:lnTo>
                  <a:lnTo>
                    <a:pt x="923" y="551"/>
                  </a:lnTo>
                  <a:lnTo>
                    <a:pt x="921" y="551"/>
                  </a:lnTo>
                  <a:lnTo>
                    <a:pt x="921" y="553"/>
                  </a:lnTo>
                  <a:lnTo>
                    <a:pt x="919" y="553"/>
                  </a:lnTo>
                  <a:lnTo>
                    <a:pt x="917" y="555"/>
                  </a:lnTo>
                  <a:lnTo>
                    <a:pt x="915" y="555"/>
                  </a:lnTo>
                  <a:lnTo>
                    <a:pt x="913" y="557"/>
                  </a:lnTo>
                  <a:lnTo>
                    <a:pt x="913" y="559"/>
                  </a:lnTo>
                  <a:lnTo>
                    <a:pt x="907" y="565"/>
                  </a:lnTo>
                  <a:lnTo>
                    <a:pt x="905" y="565"/>
                  </a:lnTo>
                  <a:lnTo>
                    <a:pt x="903" y="567"/>
                  </a:lnTo>
                  <a:lnTo>
                    <a:pt x="903" y="569"/>
                  </a:lnTo>
                  <a:lnTo>
                    <a:pt x="901" y="571"/>
                  </a:lnTo>
                  <a:lnTo>
                    <a:pt x="901" y="575"/>
                  </a:lnTo>
                  <a:lnTo>
                    <a:pt x="901" y="575"/>
                  </a:lnTo>
                  <a:lnTo>
                    <a:pt x="901" y="577"/>
                  </a:lnTo>
                  <a:lnTo>
                    <a:pt x="901" y="577"/>
                  </a:lnTo>
                  <a:lnTo>
                    <a:pt x="903" y="577"/>
                  </a:lnTo>
                  <a:lnTo>
                    <a:pt x="903" y="577"/>
                  </a:lnTo>
                  <a:lnTo>
                    <a:pt x="905" y="577"/>
                  </a:lnTo>
                  <a:lnTo>
                    <a:pt x="907" y="577"/>
                  </a:lnTo>
                  <a:lnTo>
                    <a:pt x="907" y="577"/>
                  </a:lnTo>
                  <a:lnTo>
                    <a:pt x="909" y="577"/>
                  </a:lnTo>
                  <a:lnTo>
                    <a:pt x="911" y="577"/>
                  </a:lnTo>
                  <a:lnTo>
                    <a:pt x="915" y="575"/>
                  </a:lnTo>
                  <a:lnTo>
                    <a:pt x="919" y="573"/>
                  </a:lnTo>
                  <a:lnTo>
                    <a:pt x="919" y="573"/>
                  </a:lnTo>
                  <a:lnTo>
                    <a:pt x="921" y="571"/>
                  </a:lnTo>
                  <a:lnTo>
                    <a:pt x="925" y="571"/>
                  </a:lnTo>
                  <a:lnTo>
                    <a:pt x="925" y="571"/>
                  </a:lnTo>
                  <a:lnTo>
                    <a:pt x="923" y="569"/>
                  </a:lnTo>
                  <a:lnTo>
                    <a:pt x="925" y="569"/>
                  </a:lnTo>
                  <a:lnTo>
                    <a:pt x="925" y="567"/>
                  </a:lnTo>
                  <a:lnTo>
                    <a:pt x="925" y="567"/>
                  </a:lnTo>
                  <a:lnTo>
                    <a:pt x="925" y="567"/>
                  </a:lnTo>
                  <a:lnTo>
                    <a:pt x="925" y="567"/>
                  </a:lnTo>
                  <a:close/>
                  <a:moveTo>
                    <a:pt x="911" y="607"/>
                  </a:moveTo>
                  <a:lnTo>
                    <a:pt x="909" y="607"/>
                  </a:lnTo>
                  <a:lnTo>
                    <a:pt x="909" y="607"/>
                  </a:lnTo>
                  <a:lnTo>
                    <a:pt x="909" y="607"/>
                  </a:lnTo>
                  <a:lnTo>
                    <a:pt x="911" y="607"/>
                  </a:lnTo>
                  <a:lnTo>
                    <a:pt x="913" y="607"/>
                  </a:lnTo>
                  <a:lnTo>
                    <a:pt x="915" y="605"/>
                  </a:lnTo>
                  <a:lnTo>
                    <a:pt x="913" y="607"/>
                  </a:lnTo>
                  <a:lnTo>
                    <a:pt x="911" y="607"/>
                  </a:lnTo>
                  <a:close/>
                  <a:moveTo>
                    <a:pt x="64" y="515"/>
                  </a:moveTo>
                  <a:lnTo>
                    <a:pt x="64" y="517"/>
                  </a:lnTo>
                  <a:lnTo>
                    <a:pt x="64" y="519"/>
                  </a:lnTo>
                  <a:lnTo>
                    <a:pt x="64" y="519"/>
                  </a:lnTo>
                  <a:lnTo>
                    <a:pt x="66" y="519"/>
                  </a:lnTo>
                  <a:lnTo>
                    <a:pt x="66" y="519"/>
                  </a:lnTo>
                  <a:lnTo>
                    <a:pt x="64" y="517"/>
                  </a:lnTo>
                  <a:lnTo>
                    <a:pt x="64" y="515"/>
                  </a:lnTo>
                  <a:close/>
                  <a:moveTo>
                    <a:pt x="905" y="515"/>
                  </a:moveTo>
                  <a:lnTo>
                    <a:pt x="907" y="515"/>
                  </a:lnTo>
                  <a:lnTo>
                    <a:pt x="911" y="515"/>
                  </a:lnTo>
                  <a:lnTo>
                    <a:pt x="917" y="515"/>
                  </a:lnTo>
                  <a:lnTo>
                    <a:pt x="919" y="515"/>
                  </a:lnTo>
                  <a:lnTo>
                    <a:pt x="919" y="515"/>
                  </a:lnTo>
                  <a:lnTo>
                    <a:pt x="919" y="513"/>
                  </a:lnTo>
                  <a:lnTo>
                    <a:pt x="919" y="513"/>
                  </a:lnTo>
                  <a:lnTo>
                    <a:pt x="915" y="511"/>
                  </a:lnTo>
                  <a:lnTo>
                    <a:pt x="915" y="509"/>
                  </a:lnTo>
                  <a:lnTo>
                    <a:pt x="909" y="507"/>
                  </a:lnTo>
                  <a:lnTo>
                    <a:pt x="907" y="505"/>
                  </a:lnTo>
                  <a:lnTo>
                    <a:pt x="905" y="503"/>
                  </a:lnTo>
                  <a:lnTo>
                    <a:pt x="901" y="503"/>
                  </a:lnTo>
                  <a:lnTo>
                    <a:pt x="895" y="501"/>
                  </a:lnTo>
                  <a:lnTo>
                    <a:pt x="891" y="501"/>
                  </a:lnTo>
                  <a:lnTo>
                    <a:pt x="889" y="501"/>
                  </a:lnTo>
                  <a:lnTo>
                    <a:pt x="887" y="501"/>
                  </a:lnTo>
                  <a:lnTo>
                    <a:pt x="885" y="501"/>
                  </a:lnTo>
                  <a:lnTo>
                    <a:pt x="887" y="503"/>
                  </a:lnTo>
                  <a:lnTo>
                    <a:pt x="893" y="505"/>
                  </a:lnTo>
                  <a:lnTo>
                    <a:pt x="893" y="507"/>
                  </a:lnTo>
                  <a:lnTo>
                    <a:pt x="895" y="507"/>
                  </a:lnTo>
                  <a:lnTo>
                    <a:pt x="895" y="509"/>
                  </a:lnTo>
                  <a:lnTo>
                    <a:pt x="895" y="511"/>
                  </a:lnTo>
                  <a:lnTo>
                    <a:pt x="901" y="513"/>
                  </a:lnTo>
                  <a:lnTo>
                    <a:pt x="905" y="515"/>
                  </a:lnTo>
                  <a:close/>
                  <a:moveTo>
                    <a:pt x="819" y="593"/>
                  </a:moveTo>
                  <a:lnTo>
                    <a:pt x="817" y="595"/>
                  </a:lnTo>
                  <a:lnTo>
                    <a:pt x="819" y="593"/>
                  </a:lnTo>
                  <a:lnTo>
                    <a:pt x="819" y="593"/>
                  </a:lnTo>
                  <a:lnTo>
                    <a:pt x="819" y="591"/>
                  </a:lnTo>
                  <a:lnTo>
                    <a:pt x="819" y="591"/>
                  </a:lnTo>
                  <a:lnTo>
                    <a:pt x="819" y="593"/>
                  </a:lnTo>
                  <a:close/>
                  <a:moveTo>
                    <a:pt x="873" y="535"/>
                  </a:moveTo>
                  <a:lnTo>
                    <a:pt x="873" y="535"/>
                  </a:lnTo>
                  <a:lnTo>
                    <a:pt x="873" y="535"/>
                  </a:lnTo>
                  <a:lnTo>
                    <a:pt x="871" y="535"/>
                  </a:lnTo>
                  <a:lnTo>
                    <a:pt x="871" y="537"/>
                  </a:lnTo>
                  <a:lnTo>
                    <a:pt x="873" y="535"/>
                  </a:lnTo>
                  <a:lnTo>
                    <a:pt x="873" y="535"/>
                  </a:lnTo>
                  <a:close/>
                  <a:moveTo>
                    <a:pt x="887" y="567"/>
                  </a:moveTo>
                  <a:lnTo>
                    <a:pt x="889" y="565"/>
                  </a:lnTo>
                  <a:lnTo>
                    <a:pt x="891" y="565"/>
                  </a:lnTo>
                  <a:lnTo>
                    <a:pt x="895" y="563"/>
                  </a:lnTo>
                  <a:lnTo>
                    <a:pt x="897" y="563"/>
                  </a:lnTo>
                  <a:lnTo>
                    <a:pt x="897" y="561"/>
                  </a:lnTo>
                  <a:lnTo>
                    <a:pt x="897" y="561"/>
                  </a:lnTo>
                  <a:lnTo>
                    <a:pt x="895" y="561"/>
                  </a:lnTo>
                  <a:lnTo>
                    <a:pt x="891" y="561"/>
                  </a:lnTo>
                  <a:lnTo>
                    <a:pt x="887" y="561"/>
                  </a:lnTo>
                  <a:lnTo>
                    <a:pt x="887" y="561"/>
                  </a:lnTo>
                  <a:lnTo>
                    <a:pt x="883" y="561"/>
                  </a:lnTo>
                  <a:lnTo>
                    <a:pt x="881" y="563"/>
                  </a:lnTo>
                  <a:lnTo>
                    <a:pt x="879" y="561"/>
                  </a:lnTo>
                  <a:lnTo>
                    <a:pt x="879" y="561"/>
                  </a:lnTo>
                  <a:lnTo>
                    <a:pt x="877" y="561"/>
                  </a:lnTo>
                  <a:lnTo>
                    <a:pt x="877" y="561"/>
                  </a:lnTo>
                  <a:lnTo>
                    <a:pt x="877" y="561"/>
                  </a:lnTo>
                  <a:lnTo>
                    <a:pt x="875" y="559"/>
                  </a:lnTo>
                  <a:lnTo>
                    <a:pt x="873" y="561"/>
                  </a:lnTo>
                  <a:lnTo>
                    <a:pt x="873" y="561"/>
                  </a:lnTo>
                  <a:lnTo>
                    <a:pt x="871" y="561"/>
                  </a:lnTo>
                  <a:lnTo>
                    <a:pt x="871" y="561"/>
                  </a:lnTo>
                  <a:lnTo>
                    <a:pt x="871" y="561"/>
                  </a:lnTo>
                  <a:lnTo>
                    <a:pt x="871" y="561"/>
                  </a:lnTo>
                  <a:lnTo>
                    <a:pt x="871" y="559"/>
                  </a:lnTo>
                  <a:lnTo>
                    <a:pt x="871" y="559"/>
                  </a:lnTo>
                  <a:lnTo>
                    <a:pt x="871" y="559"/>
                  </a:lnTo>
                  <a:lnTo>
                    <a:pt x="871" y="555"/>
                  </a:lnTo>
                  <a:lnTo>
                    <a:pt x="873" y="553"/>
                  </a:lnTo>
                  <a:lnTo>
                    <a:pt x="873" y="553"/>
                  </a:lnTo>
                  <a:lnTo>
                    <a:pt x="873" y="551"/>
                  </a:lnTo>
                  <a:lnTo>
                    <a:pt x="871" y="553"/>
                  </a:lnTo>
                  <a:lnTo>
                    <a:pt x="869" y="553"/>
                  </a:lnTo>
                  <a:lnTo>
                    <a:pt x="867" y="555"/>
                  </a:lnTo>
                  <a:lnTo>
                    <a:pt x="867" y="557"/>
                  </a:lnTo>
                  <a:lnTo>
                    <a:pt x="865" y="557"/>
                  </a:lnTo>
                  <a:lnTo>
                    <a:pt x="865" y="559"/>
                  </a:lnTo>
                  <a:lnTo>
                    <a:pt x="867" y="559"/>
                  </a:lnTo>
                  <a:lnTo>
                    <a:pt x="869" y="559"/>
                  </a:lnTo>
                  <a:lnTo>
                    <a:pt x="869" y="559"/>
                  </a:lnTo>
                  <a:lnTo>
                    <a:pt x="867" y="563"/>
                  </a:lnTo>
                  <a:lnTo>
                    <a:pt x="869" y="563"/>
                  </a:lnTo>
                  <a:lnTo>
                    <a:pt x="871" y="563"/>
                  </a:lnTo>
                  <a:lnTo>
                    <a:pt x="873" y="563"/>
                  </a:lnTo>
                  <a:lnTo>
                    <a:pt x="873" y="563"/>
                  </a:lnTo>
                  <a:lnTo>
                    <a:pt x="873" y="563"/>
                  </a:lnTo>
                  <a:lnTo>
                    <a:pt x="871" y="563"/>
                  </a:lnTo>
                  <a:lnTo>
                    <a:pt x="871" y="565"/>
                  </a:lnTo>
                  <a:lnTo>
                    <a:pt x="873" y="565"/>
                  </a:lnTo>
                  <a:lnTo>
                    <a:pt x="873" y="565"/>
                  </a:lnTo>
                  <a:lnTo>
                    <a:pt x="877" y="567"/>
                  </a:lnTo>
                  <a:lnTo>
                    <a:pt x="879" y="567"/>
                  </a:lnTo>
                  <a:lnTo>
                    <a:pt x="879" y="567"/>
                  </a:lnTo>
                  <a:lnTo>
                    <a:pt x="877" y="565"/>
                  </a:lnTo>
                  <a:lnTo>
                    <a:pt x="879" y="565"/>
                  </a:lnTo>
                  <a:lnTo>
                    <a:pt x="881" y="565"/>
                  </a:lnTo>
                  <a:lnTo>
                    <a:pt x="881" y="565"/>
                  </a:lnTo>
                  <a:lnTo>
                    <a:pt x="883" y="563"/>
                  </a:lnTo>
                  <a:lnTo>
                    <a:pt x="883" y="565"/>
                  </a:lnTo>
                  <a:lnTo>
                    <a:pt x="881" y="565"/>
                  </a:lnTo>
                  <a:lnTo>
                    <a:pt x="881" y="565"/>
                  </a:lnTo>
                  <a:lnTo>
                    <a:pt x="881" y="567"/>
                  </a:lnTo>
                  <a:lnTo>
                    <a:pt x="883" y="567"/>
                  </a:lnTo>
                  <a:lnTo>
                    <a:pt x="883" y="567"/>
                  </a:lnTo>
                  <a:lnTo>
                    <a:pt x="881" y="569"/>
                  </a:lnTo>
                  <a:lnTo>
                    <a:pt x="881" y="569"/>
                  </a:lnTo>
                  <a:lnTo>
                    <a:pt x="883" y="569"/>
                  </a:lnTo>
                  <a:lnTo>
                    <a:pt x="883" y="569"/>
                  </a:lnTo>
                  <a:lnTo>
                    <a:pt x="883" y="569"/>
                  </a:lnTo>
                  <a:lnTo>
                    <a:pt x="883" y="571"/>
                  </a:lnTo>
                  <a:lnTo>
                    <a:pt x="887" y="569"/>
                  </a:lnTo>
                  <a:lnTo>
                    <a:pt x="887" y="569"/>
                  </a:lnTo>
                  <a:lnTo>
                    <a:pt x="887" y="569"/>
                  </a:lnTo>
                  <a:lnTo>
                    <a:pt x="887" y="569"/>
                  </a:lnTo>
                  <a:lnTo>
                    <a:pt x="887" y="567"/>
                  </a:lnTo>
                  <a:lnTo>
                    <a:pt x="887" y="567"/>
                  </a:lnTo>
                  <a:close/>
                  <a:moveTo>
                    <a:pt x="869" y="537"/>
                  </a:moveTo>
                  <a:lnTo>
                    <a:pt x="869" y="539"/>
                  </a:lnTo>
                  <a:lnTo>
                    <a:pt x="869" y="539"/>
                  </a:lnTo>
                  <a:lnTo>
                    <a:pt x="869" y="539"/>
                  </a:lnTo>
                  <a:lnTo>
                    <a:pt x="869" y="539"/>
                  </a:lnTo>
                  <a:lnTo>
                    <a:pt x="871" y="537"/>
                  </a:lnTo>
                  <a:lnTo>
                    <a:pt x="871" y="537"/>
                  </a:lnTo>
                  <a:lnTo>
                    <a:pt x="871" y="537"/>
                  </a:lnTo>
                  <a:lnTo>
                    <a:pt x="871" y="537"/>
                  </a:lnTo>
                  <a:lnTo>
                    <a:pt x="869" y="537"/>
                  </a:lnTo>
                  <a:close/>
                  <a:moveTo>
                    <a:pt x="847" y="275"/>
                  </a:moveTo>
                  <a:lnTo>
                    <a:pt x="849" y="277"/>
                  </a:lnTo>
                  <a:lnTo>
                    <a:pt x="851" y="277"/>
                  </a:lnTo>
                  <a:lnTo>
                    <a:pt x="851" y="277"/>
                  </a:lnTo>
                  <a:lnTo>
                    <a:pt x="853" y="275"/>
                  </a:lnTo>
                  <a:lnTo>
                    <a:pt x="853" y="273"/>
                  </a:lnTo>
                  <a:lnTo>
                    <a:pt x="849" y="271"/>
                  </a:lnTo>
                  <a:lnTo>
                    <a:pt x="845" y="273"/>
                  </a:lnTo>
                  <a:lnTo>
                    <a:pt x="847" y="275"/>
                  </a:lnTo>
                  <a:close/>
                  <a:moveTo>
                    <a:pt x="739" y="391"/>
                  </a:moveTo>
                  <a:lnTo>
                    <a:pt x="737" y="391"/>
                  </a:lnTo>
                  <a:lnTo>
                    <a:pt x="737" y="391"/>
                  </a:lnTo>
                  <a:lnTo>
                    <a:pt x="737" y="391"/>
                  </a:lnTo>
                  <a:lnTo>
                    <a:pt x="735" y="393"/>
                  </a:lnTo>
                  <a:lnTo>
                    <a:pt x="733" y="393"/>
                  </a:lnTo>
                  <a:lnTo>
                    <a:pt x="733" y="393"/>
                  </a:lnTo>
                  <a:lnTo>
                    <a:pt x="733" y="395"/>
                  </a:lnTo>
                  <a:lnTo>
                    <a:pt x="735" y="395"/>
                  </a:lnTo>
                  <a:lnTo>
                    <a:pt x="739" y="393"/>
                  </a:lnTo>
                  <a:lnTo>
                    <a:pt x="741" y="391"/>
                  </a:lnTo>
                  <a:lnTo>
                    <a:pt x="741" y="389"/>
                  </a:lnTo>
                  <a:lnTo>
                    <a:pt x="741" y="389"/>
                  </a:lnTo>
                  <a:lnTo>
                    <a:pt x="739" y="391"/>
                  </a:lnTo>
                  <a:lnTo>
                    <a:pt x="739" y="391"/>
                  </a:lnTo>
                  <a:close/>
                  <a:moveTo>
                    <a:pt x="745" y="395"/>
                  </a:moveTo>
                  <a:lnTo>
                    <a:pt x="741" y="399"/>
                  </a:lnTo>
                  <a:lnTo>
                    <a:pt x="741" y="399"/>
                  </a:lnTo>
                  <a:lnTo>
                    <a:pt x="741" y="399"/>
                  </a:lnTo>
                  <a:lnTo>
                    <a:pt x="745" y="397"/>
                  </a:lnTo>
                  <a:lnTo>
                    <a:pt x="747" y="395"/>
                  </a:lnTo>
                  <a:lnTo>
                    <a:pt x="749" y="393"/>
                  </a:lnTo>
                  <a:lnTo>
                    <a:pt x="749" y="393"/>
                  </a:lnTo>
                  <a:lnTo>
                    <a:pt x="749" y="391"/>
                  </a:lnTo>
                  <a:lnTo>
                    <a:pt x="749" y="391"/>
                  </a:lnTo>
                  <a:lnTo>
                    <a:pt x="749" y="391"/>
                  </a:lnTo>
                  <a:lnTo>
                    <a:pt x="749" y="391"/>
                  </a:lnTo>
                  <a:lnTo>
                    <a:pt x="749" y="391"/>
                  </a:lnTo>
                  <a:lnTo>
                    <a:pt x="749" y="389"/>
                  </a:lnTo>
                  <a:lnTo>
                    <a:pt x="749" y="389"/>
                  </a:lnTo>
                  <a:lnTo>
                    <a:pt x="749" y="389"/>
                  </a:lnTo>
                  <a:lnTo>
                    <a:pt x="749" y="389"/>
                  </a:lnTo>
                  <a:lnTo>
                    <a:pt x="747" y="389"/>
                  </a:lnTo>
                  <a:lnTo>
                    <a:pt x="747" y="387"/>
                  </a:lnTo>
                  <a:lnTo>
                    <a:pt x="747" y="387"/>
                  </a:lnTo>
                  <a:lnTo>
                    <a:pt x="747" y="387"/>
                  </a:lnTo>
                  <a:lnTo>
                    <a:pt x="745" y="389"/>
                  </a:lnTo>
                  <a:lnTo>
                    <a:pt x="745" y="391"/>
                  </a:lnTo>
                  <a:lnTo>
                    <a:pt x="743" y="393"/>
                  </a:lnTo>
                  <a:lnTo>
                    <a:pt x="741" y="393"/>
                  </a:lnTo>
                  <a:lnTo>
                    <a:pt x="739" y="395"/>
                  </a:lnTo>
                  <a:lnTo>
                    <a:pt x="739" y="395"/>
                  </a:lnTo>
                  <a:lnTo>
                    <a:pt x="741" y="393"/>
                  </a:lnTo>
                  <a:lnTo>
                    <a:pt x="741" y="393"/>
                  </a:lnTo>
                  <a:lnTo>
                    <a:pt x="743" y="389"/>
                  </a:lnTo>
                  <a:lnTo>
                    <a:pt x="745" y="389"/>
                  </a:lnTo>
                  <a:lnTo>
                    <a:pt x="745" y="389"/>
                  </a:lnTo>
                  <a:lnTo>
                    <a:pt x="745" y="389"/>
                  </a:lnTo>
                  <a:lnTo>
                    <a:pt x="743" y="389"/>
                  </a:lnTo>
                  <a:lnTo>
                    <a:pt x="743" y="389"/>
                  </a:lnTo>
                  <a:lnTo>
                    <a:pt x="743" y="391"/>
                  </a:lnTo>
                  <a:lnTo>
                    <a:pt x="741" y="393"/>
                  </a:lnTo>
                  <a:lnTo>
                    <a:pt x="739" y="393"/>
                  </a:lnTo>
                  <a:lnTo>
                    <a:pt x="735" y="395"/>
                  </a:lnTo>
                  <a:lnTo>
                    <a:pt x="731" y="399"/>
                  </a:lnTo>
                  <a:lnTo>
                    <a:pt x="731" y="399"/>
                  </a:lnTo>
                  <a:lnTo>
                    <a:pt x="731" y="399"/>
                  </a:lnTo>
                  <a:lnTo>
                    <a:pt x="731" y="399"/>
                  </a:lnTo>
                  <a:lnTo>
                    <a:pt x="733" y="399"/>
                  </a:lnTo>
                  <a:lnTo>
                    <a:pt x="739" y="395"/>
                  </a:lnTo>
                  <a:lnTo>
                    <a:pt x="739" y="395"/>
                  </a:lnTo>
                  <a:lnTo>
                    <a:pt x="739" y="395"/>
                  </a:lnTo>
                  <a:lnTo>
                    <a:pt x="739" y="395"/>
                  </a:lnTo>
                  <a:lnTo>
                    <a:pt x="733" y="401"/>
                  </a:lnTo>
                  <a:lnTo>
                    <a:pt x="735" y="399"/>
                  </a:lnTo>
                  <a:lnTo>
                    <a:pt x="737" y="399"/>
                  </a:lnTo>
                  <a:lnTo>
                    <a:pt x="737" y="399"/>
                  </a:lnTo>
                  <a:lnTo>
                    <a:pt x="737" y="399"/>
                  </a:lnTo>
                  <a:lnTo>
                    <a:pt x="739" y="399"/>
                  </a:lnTo>
                  <a:lnTo>
                    <a:pt x="743" y="395"/>
                  </a:lnTo>
                  <a:lnTo>
                    <a:pt x="745" y="393"/>
                  </a:lnTo>
                  <a:lnTo>
                    <a:pt x="745" y="395"/>
                  </a:lnTo>
                  <a:lnTo>
                    <a:pt x="745" y="395"/>
                  </a:lnTo>
                  <a:lnTo>
                    <a:pt x="745" y="395"/>
                  </a:lnTo>
                  <a:close/>
                  <a:moveTo>
                    <a:pt x="743" y="383"/>
                  </a:moveTo>
                  <a:lnTo>
                    <a:pt x="743" y="383"/>
                  </a:lnTo>
                  <a:lnTo>
                    <a:pt x="743" y="383"/>
                  </a:lnTo>
                  <a:lnTo>
                    <a:pt x="741" y="383"/>
                  </a:lnTo>
                  <a:lnTo>
                    <a:pt x="741" y="383"/>
                  </a:lnTo>
                  <a:lnTo>
                    <a:pt x="741" y="385"/>
                  </a:lnTo>
                  <a:lnTo>
                    <a:pt x="741" y="385"/>
                  </a:lnTo>
                  <a:lnTo>
                    <a:pt x="741" y="385"/>
                  </a:lnTo>
                  <a:lnTo>
                    <a:pt x="743" y="383"/>
                  </a:lnTo>
                  <a:close/>
                  <a:moveTo>
                    <a:pt x="771" y="333"/>
                  </a:moveTo>
                  <a:lnTo>
                    <a:pt x="771" y="335"/>
                  </a:lnTo>
                  <a:lnTo>
                    <a:pt x="769" y="335"/>
                  </a:lnTo>
                  <a:lnTo>
                    <a:pt x="771" y="335"/>
                  </a:lnTo>
                  <a:lnTo>
                    <a:pt x="773" y="335"/>
                  </a:lnTo>
                  <a:lnTo>
                    <a:pt x="773" y="333"/>
                  </a:lnTo>
                  <a:lnTo>
                    <a:pt x="773" y="333"/>
                  </a:lnTo>
                  <a:lnTo>
                    <a:pt x="771" y="333"/>
                  </a:lnTo>
                  <a:lnTo>
                    <a:pt x="771" y="333"/>
                  </a:lnTo>
                  <a:close/>
                  <a:moveTo>
                    <a:pt x="759" y="184"/>
                  </a:moveTo>
                  <a:lnTo>
                    <a:pt x="759" y="186"/>
                  </a:lnTo>
                  <a:lnTo>
                    <a:pt x="759" y="186"/>
                  </a:lnTo>
                  <a:lnTo>
                    <a:pt x="759" y="184"/>
                  </a:lnTo>
                  <a:lnTo>
                    <a:pt x="759" y="184"/>
                  </a:lnTo>
                  <a:lnTo>
                    <a:pt x="761" y="184"/>
                  </a:lnTo>
                  <a:lnTo>
                    <a:pt x="759" y="182"/>
                  </a:lnTo>
                  <a:lnTo>
                    <a:pt x="759" y="182"/>
                  </a:lnTo>
                  <a:lnTo>
                    <a:pt x="759" y="182"/>
                  </a:lnTo>
                  <a:lnTo>
                    <a:pt x="757" y="184"/>
                  </a:lnTo>
                  <a:lnTo>
                    <a:pt x="757" y="184"/>
                  </a:lnTo>
                  <a:lnTo>
                    <a:pt x="757" y="184"/>
                  </a:lnTo>
                  <a:lnTo>
                    <a:pt x="757" y="184"/>
                  </a:lnTo>
                  <a:lnTo>
                    <a:pt x="759" y="184"/>
                  </a:lnTo>
                  <a:close/>
                  <a:moveTo>
                    <a:pt x="749" y="395"/>
                  </a:moveTo>
                  <a:lnTo>
                    <a:pt x="749" y="395"/>
                  </a:lnTo>
                  <a:lnTo>
                    <a:pt x="751" y="393"/>
                  </a:lnTo>
                  <a:lnTo>
                    <a:pt x="751" y="393"/>
                  </a:lnTo>
                  <a:lnTo>
                    <a:pt x="753" y="393"/>
                  </a:lnTo>
                  <a:lnTo>
                    <a:pt x="753" y="391"/>
                  </a:lnTo>
                  <a:lnTo>
                    <a:pt x="753" y="391"/>
                  </a:lnTo>
                  <a:lnTo>
                    <a:pt x="753" y="391"/>
                  </a:lnTo>
                  <a:lnTo>
                    <a:pt x="751" y="391"/>
                  </a:lnTo>
                  <a:lnTo>
                    <a:pt x="751" y="391"/>
                  </a:lnTo>
                  <a:lnTo>
                    <a:pt x="749" y="393"/>
                  </a:lnTo>
                  <a:lnTo>
                    <a:pt x="749" y="393"/>
                  </a:lnTo>
                  <a:lnTo>
                    <a:pt x="747" y="395"/>
                  </a:lnTo>
                  <a:lnTo>
                    <a:pt x="747" y="395"/>
                  </a:lnTo>
                  <a:lnTo>
                    <a:pt x="747" y="395"/>
                  </a:lnTo>
                  <a:lnTo>
                    <a:pt x="749" y="395"/>
                  </a:lnTo>
                  <a:close/>
                  <a:moveTo>
                    <a:pt x="751" y="373"/>
                  </a:moveTo>
                  <a:lnTo>
                    <a:pt x="751" y="373"/>
                  </a:lnTo>
                  <a:lnTo>
                    <a:pt x="751" y="373"/>
                  </a:lnTo>
                  <a:lnTo>
                    <a:pt x="751" y="371"/>
                  </a:lnTo>
                  <a:lnTo>
                    <a:pt x="751" y="371"/>
                  </a:lnTo>
                  <a:lnTo>
                    <a:pt x="751" y="371"/>
                  </a:lnTo>
                  <a:lnTo>
                    <a:pt x="751" y="371"/>
                  </a:lnTo>
                  <a:lnTo>
                    <a:pt x="751" y="371"/>
                  </a:lnTo>
                  <a:lnTo>
                    <a:pt x="749" y="371"/>
                  </a:lnTo>
                  <a:lnTo>
                    <a:pt x="749" y="373"/>
                  </a:lnTo>
                  <a:lnTo>
                    <a:pt x="749" y="373"/>
                  </a:lnTo>
                  <a:lnTo>
                    <a:pt x="749" y="373"/>
                  </a:lnTo>
                  <a:lnTo>
                    <a:pt x="749" y="373"/>
                  </a:lnTo>
                  <a:lnTo>
                    <a:pt x="751" y="373"/>
                  </a:lnTo>
                  <a:close/>
                  <a:moveTo>
                    <a:pt x="745" y="387"/>
                  </a:moveTo>
                  <a:lnTo>
                    <a:pt x="745" y="387"/>
                  </a:lnTo>
                  <a:lnTo>
                    <a:pt x="745" y="387"/>
                  </a:lnTo>
                  <a:lnTo>
                    <a:pt x="745" y="385"/>
                  </a:lnTo>
                  <a:lnTo>
                    <a:pt x="745" y="385"/>
                  </a:lnTo>
                  <a:lnTo>
                    <a:pt x="745" y="385"/>
                  </a:lnTo>
                  <a:lnTo>
                    <a:pt x="745" y="385"/>
                  </a:lnTo>
                  <a:lnTo>
                    <a:pt x="745" y="385"/>
                  </a:lnTo>
                  <a:lnTo>
                    <a:pt x="745" y="385"/>
                  </a:lnTo>
                  <a:lnTo>
                    <a:pt x="745" y="385"/>
                  </a:lnTo>
                  <a:lnTo>
                    <a:pt x="745" y="385"/>
                  </a:lnTo>
                  <a:lnTo>
                    <a:pt x="745" y="385"/>
                  </a:lnTo>
                  <a:lnTo>
                    <a:pt x="743" y="387"/>
                  </a:lnTo>
                  <a:lnTo>
                    <a:pt x="745" y="387"/>
                  </a:lnTo>
                  <a:close/>
                  <a:moveTo>
                    <a:pt x="767" y="337"/>
                  </a:moveTo>
                  <a:lnTo>
                    <a:pt x="765" y="337"/>
                  </a:lnTo>
                  <a:lnTo>
                    <a:pt x="765" y="337"/>
                  </a:lnTo>
                  <a:lnTo>
                    <a:pt x="767" y="337"/>
                  </a:lnTo>
                  <a:lnTo>
                    <a:pt x="767" y="337"/>
                  </a:lnTo>
                  <a:lnTo>
                    <a:pt x="769" y="337"/>
                  </a:lnTo>
                  <a:lnTo>
                    <a:pt x="769" y="335"/>
                  </a:lnTo>
                  <a:lnTo>
                    <a:pt x="769" y="335"/>
                  </a:lnTo>
                  <a:lnTo>
                    <a:pt x="767" y="337"/>
                  </a:lnTo>
                  <a:lnTo>
                    <a:pt x="767" y="337"/>
                  </a:lnTo>
                  <a:close/>
                  <a:moveTo>
                    <a:pt x="811" y="271"/>
                  </a:moveTo>
                  <a:lnTo>
                    <a:pt x="813" y="269"/>
                  </a:lnTo>
                  <a:lnTo>
                    <a:pt x="811" y="269"/>
                  </a:lnTo>
                  <a:lnTo>
                    <a:pt x="809" y="269"/>
                  </a:lnTo>
                  <a:lnTo>
                    <a:pt x="811" y="269"/>
                  </a:lnTo>
                  <a:lnTo>
                    <a:pt x="811" y="267"/>
                  </a:lnTo>
                  <a:lnTo>
                    <a:pt x="811" y="267"/>
                  </a:lnTo>
                  <a:lnTo>
                    <a:pt x="811" y="267"/>
                  </a:lnTo>
                  <a:lnTo>
                    <a:pt x="809" y="265"/>
                  </a:lnTo>
                  <a:lnTo>
                    <a:pt x="809" y="265"/>
                  </a:lnTo>
                  <a:lnTo>
                    <a:pt x="807" y="267"/>
                  </a:lnTo>
                  <a:lnTo>
                    <a:pt x="807" y="267"/>
                  </a:lnTo>
                  <a:lnTo>
                    <a:pt x="805" y="267"/>
                  </a:lnTo>
                  <a:lnTo>
                    <a:pt x="803" y="265"/>
                  </a:lnTo>
                  <a:lnTo>
                    <a:pt x="797" y="267"/>
                  </a:lnTo>
                  <a:lnTo>
                    <a:pt x="795" y="267"/>
                  </a:lnTo>
                  <a:lnTo>
                    <a:pt x="795" y="267"/>
                  </a:lnTo>
                  <a:lnTo>
                    <a:pt x="799" y="265"/>
                  </a:lnTo>
                  <a:lnTo>
                    <a:pt x="799" y="265"/>
                  </a:lnTo>
                  <a:lnTo>
                    <a:pt x="801" y="265"/>
                  </a:lnTo>
                  <a:lnTo>
                    <a:pt x="801" y="263"/>
                  </a:lnTo>
                  <a:lnTo>
                    <a:pt x="801" y="261"/>
                  </a:lnTo>
                  <a:lnTo>
                    <a:pt x="801" y="257"/>
                  </a:lnTo>
                  <a:lnTo>
                    <a:pt x="801" y="257"/>
                  </a:lnTo>
                  <a:lnTo>
                    <a:pt x="801" y="255"/>
                  </a:lnTo>
                  <a:lnTo>
                    <a:pt x="799" y="255"/>
                  </a:lnTo>
                  <a:lnTo>
                    <a:pt x="795" y="255"/>
                  </a:lnTo>
                  <a:lnTo>
                    <a:pt x="795" y="255"/>
                  </a:lnTo>
                  <a:lnTo>
                    <a:pt x="793" y="253"/>
                  </a:lnTo>
                  <a:lnTo>
                    <a:pt x="791" y="251"/>
                  </a:lnTo>
                  <a:lnTo>
                    <a:pt x="791" y="251"/>
                  </a:lnTo>
                  <a:lnTo>
                    <a:pt x="791" y="249"/>
                  </a:lnTo>
                  <a:lnTo>
                    <a:pt x="789" y="249"/>
                  </a:lnTo>
                  <a:lnTo>
                    <a:pt x="787" y="249"/>
                  </a:lnTo>
                  <a:lnTo>
                    <a:pt x="785" y="249"/>
                  </a:lnTo>
                  <a:lnTo>
                    <a:pt x="783" y="247"/>
                  </a:lnTo>
                  <a:lnTo>
                    <a:pt x="783" y="247"/>
                  </a:lnTo>
                  <a:lnTo>
                    <a:pt x="783" y="247"/>
                  </a:lnTo>
                  <a:lnTo>
                    <a:pt x="783" y="245"/>
                  </a:lnTo>
                  <a:lnTo>
                    <a:pt x="781" y="242"/>
                  </a:lnTo>
                  <a:lnTo>
                    <a:pt x="781" y="242"/>
                  </a:lnTo>
                  <a:lnTo>
                    <a:pt x="779" y="242"/>
                  </a:lnTo>
                  <a:lnTo>
                    <a:pt x="777" y="247"/>
                  </a:lnTo>
                  <a:lnTo>
                    <a:pt x="775" y="247"/>
                  </a:lnTo>
                  <a:lnTo>
                    <a:pt x="775" y="247"/>
                  </a:lnTo>
                  <a:lnTo>
                    <a:pt x="773" y="247"/>
                  </a:lnTo>
                  <a:lnTo>
                    <a:pt x="775" y="245"/>
                  </a:lnTo>
                  <a:lnTo>
                    <a:pt x="773" y="242"/>
                  </a:lnTo>
                  <a:lnTo>
                    <a:pt x="773" y="242"/>
                  </a:lnTo>
                  <a:lnTo>
                    <a:pt x="773" y="242"/>
                  </a:lnTo>
                  <a:lnTo>
                    <a:pt x="775" y="240"/>
                  </a:lnTo>
                  <a:lnTo>
                    <a:pt x="777" y="240"/>
                  </a:lnTo>
                  <a:lnTo>
                    <a:pt x="777" y="240"/>
                  </a:lnTo>
                  <a:lnTo>
                    <a:pt x="777" y="238"/>
                  </a:lnTo>
                  <a:lnTo>
                    <a:pt x="777" y="238"/>
                  </a:lnTo>
                  <a:lnTo>
                    <a:pt x="775" y="236"/>
                  </a:lnTo>
                  <a:lnTo>
                    <a:pt x="775" y="236"/>
                  </a:lnTo>
                  <a:lnTo>
                    <a:pt x="775" y="236"/>
                  </a:lnTo>
                  <a:lnTo>
                    <a:pt x="775" y="236"/>
                  </a:lnTo>
                  <a:lnTo>
                    <a:pt x="773" y="236"/>
                  </a:lnTo>
                  <a:lnTo>
                    <a:pt x="771" y="236"/>
                  </a:lnTo>
                  <a:lnTo>
                    <a:pt x="767" y="238"/>
                  </a:lnTo>
                  <a:lnTo>
                    <a:pt x="765" y="240"/>
                  </a:lnTo>
                  <a:lnTo>
                    <a:pt x="763" y="242"/>
                  </a:lnTo>
                  <a:lnTo>
                    <a:pt x="761" y="245"/>
                  </a:lnTo>
                  <a:lnTo>
                    <a:pt x="755" y="251"/>
                  </a:lnTo>
                  <a:lnTo>
                    <a:pt x="753" y="253"/>
                  </a:lnTo>
                  <a:lnTo>
                    <a:pt x="749" y="257"/>
                  </a:lnTo>
                  <a:lnTo>
                    <a:pt x="747" y="257"/>
                  </a:lnTo>
                  <a:lnTo>
                    <a:pt x="747" y="259"/>
                  </a:lnTo>
                  <a:lnTo>
                    <a:pt x="745" y="261"/>
                  </a:lnTo>
                  <a:lnTo>
                    <a:pt x="745" y="263"/>
                  </a:lnTo>
                  <a:lnTo>
                    <a:pt x="745" y="263"/>
                  </a:lnTo>
                  <a:lnTo>
                    <a:pt x="745" y="265"/>
                  </a:lnTo>
                  <a:lnTo>
                    <a:pt x="743" y="265"/>
                  </a:lnTo>
                  <a:lnTo>
                    <a:pt x="741" y="265"/>
                  </a:lnTo>
                  <a:lnTo>
                    <a:pt x="733" y="267"/>
                  </a:lnTo>
                  <a:lnTo>
                    <a:pt x="733" y="269"/>
                  </a:lnTo>
                  <a:lnTo>
                    <a:pt x="731" y="269"/>
                  </a:lnTo>
                  <a:lnTo>
                    <a:pt x="729" y="271"/>
                  </a:lnTo>
                  <a:lnTo>
                    <a:pt x="727" y="271"/>
                  </a:lnTo>
                  <a:lnTo>
                    <a:pt x="727" y="273"/>
                  </a:lnTo>
                  <a:lnTo>
                    <a:pt x="727" y="273"/>
                  </a:lnTo>
                  <a:lnTo>
                    <a:pt x="727" y="273"/>
                  </a:lnTo>
                  <a:lnTo>
                    <a:pt x="727" y="273"/>
                  </a:lnTo>
                  <a:lnTo>
                    <a:pt x="729" y="273"/>
                  </a:lnTo>
                  <a:lnTo>
                    <a:pt x="731" y="273"/>
                  </a:lnTo>
                  <a:lnTo>
                    <a:pt x="735" y="273"/>
                  </a:lnTo>
                  <a:lnTo>
                    <a:pt x="737" y="273"/>
                  </a:lnTo>
                  <a:lnTo>
                    <a:pt x="745" y="271"/>
                  </a:lnTo>
                  <a:lnTo>
                    <a:pt x="745" y="271"/>
                  </a:lnTo>
                  <a:lnTo>
                    <a:pt x="745" y="271"/>
                  </a:lnTo>
                  <a:lnTo>
                    <a:pt x="745" y="273"/>
                  </a:lnTo>
                  <a:lnTo>
                    <a:pt x="743" y="279"/>
                  </a:lnTo>
                  <a:lnTo>
                    <a:pt x="741" y="281"/>
                  </a:lnTo>
                  <a:lnTo>
                    <a:pt x="743" y="281"/>
                  </a:lnTo>
                  <a:lnTo>
                    <a:pt x="745" y="281"/>
                  </a:lnTo>
                  <a:lnTo>
                    <a:pt x="749" y="279"/>
                  </a:lnTo>
                  <a:lnTo>
                    <a:pt x="751" y="279"/>
                  </a:lnTo>
                  <a:lnTo>
                    <a:pt x="753" y="277"/>
                  </a:lnTo>
                  <a:lnTo>
                    <a:pt x="755" y="277"/>
                  </a:lnTo>
                  <a:lnTo>
                    <a:pt x="757" y="277"/>
                  </a:lnTo>
                  <a:lnTo>
                    <a:pt x="759" y="275"/>
                  </a:lnTo>
                  <a:lnTo>
                    <a:pt x="761" y="273"/>
                  </a:lnTo>
                  <a:lnTo>
                    <a:pt x="761" y="273"/>
                  </a:lnTo>
                  <a:lnTo>
                    <a:pt x="763" y="273"/>
                  </a:lnTo>
                  <a:lnTo>
                    <a:pt x="765" y="273"/>
                  </a:lnTo>
                  <a:lnTo>
                    <a:pt x="771" y="269"/>
                  </a:lnTo>
                  <a:lnTo>
                    <a:pt x="773" y="269"/>
                  </a:lnTo>
                  <a:lnTo>
                    <a:pt x="773" y="269"/>
                  </a:lnTo>
                  <a:lnTo>
                    <a:pt x="775" y="267"/>
                  </a:lnTo>
                  <a:lnTo>
                    <a:pt x="775" y="265"/>
                  </a:lnTo>
                  <a:lnTo>
                    <a:pt x="777" y="265"/>
                  </a:lnTo>
                  <a:lnTo>
                    <a:pt x="779" y="265"/>
                  </a:lnTo>
                  <a:lnTo>
                    <a:pt x="781" y="265"/>
                  </a:lnTo>
                  <a:lnTo>
                    <a:pt x="783" y="265"/>
                  </a:lnTo>
                  <a:lnTo>
                    <a:pt x="783" y="265"/>
                  </a:lnTo>
                  <a:lnTo>
                    <a:pt x="783" y="265"/>
                  </a:lnTo>
                  <a:lnTo>
                    <a:pt x="781" y="267"/>
                  </a:lnTo>
                  <a:lnTo>
                    <a:pt x="783" y="267"/>
                  </a:lnTo>
                  <a:lnTo>
                    <a:pt x="787" y="267"/>
                  </a:lnTo>
                  <a:lnTo>
                    <a:pt x="787" y="267"/>
                  </a:lnTo>
                  <a:lnTo>
                    <a:pt x="785" y="271"/>
                  </a:lnTo>
                  <a:lnTo>
                    <a:pt x="787" y="271"/>
                  </a:lnTo>
                  <a:lnTo>
                    <a:pt x="789" y="271"/>
                  </a:lnTo>
                  <a:lnTo>
                    <a:pt x="791" y="273"/>
                  </a:lnTo>
                  <a:lnTo>
                    <a:pt x="797" y="275"/>
                  </a:lnTo>
                  <a:lnTo>
                    <a:pt x="799" y="275"/>
                  </a:lnTo>
                  <a:lnTo>
                    <a:pt x="799" y="275"/>
                  </a:lnTo>
                  <a:lnTo>
                    <a:pt x="799" y="275"/>
                  </a:lnTo>
                  <a:lnTo>
                    <a:pt x="801" y="275"/>
                  </a:lnTo>
                  <a:lnTo>
                    <a:pt x="805" y="273"/>
                  </a:lnTo>
                  <a:lnTo>
                    <a:pt x="809" y="271"/>
                  </a:lnTo>
                  <a:lnTo>
                    <a:pt x="811" y="271"/>
                  </a:lnTo>
                  <a:close/>
                  <a:moveTo>
                    <a:pt x="809" y="174"/>
                  </a:moveTo>
                  <a:lnTo>
                    <a:pt x="809" y="174"/>
                  </a:lnTo>
                  <a:lnTo>
                    <a:pt x="811" y="174"/>
                  </a:lnTo>
                  <a:lnTo>
                    <a:pt x="813" y="174"/>
                  </a:lnTo>
                  <a:lnTo>
                    <a:pt x="815" y="174"/>
                  </a:lnTo>
                  <a:lnTo>
                    <a:pt x="815" y="174"/>
                  </a:lnTo>
                  <a:lnTo>
                    <a:pt x="815" y="172"/>
                  </a:lnTo>
                  <a:lnTo>
                    <a:pt x="815" y="172"/>
                  </a:lnTo>
                  <a:lnTo>
                    <a:pt x="815" y="172"/>
                  </a:lnTo>
                  <a:lnTo>
                    <a:pt x="815" y="172"/>
                  </a:lnTo>
                  <a:lnTo>
                    <a:pt x="813" y="172"/>
                  </a:lnTo>
                  <a:lnTo>
                    <a:pt x="811" y="172"/>
                  </a:lnTo>
                  <a:lnTo>
                    <a:pt x="811" y="172"/>
                  </a:lnTo>
                  <a:lnTo>
                    <a:pt x="809" y="172"/>
                  </a:lnTo>
                  <a:lnTo>
                    <a:pt x="807" y="172"/>
                  </a:lnTo>
                  <a:lnTo>
                    <a:pt x="807" y="172"/>
                  </a:lnTo>
                  <a:lnTo>
                    <a:pt x="807" y="172"/>
                  </a:lnTo>
                  <a:lnTo>
                    <a:pt x="807" y="174"/>
                  </a:lnTo>
                  <a:lnTo>
                    <a:pt x="809" y="174"/>
                  </a:lnTo>
                  <a:close/>
                  <a:moveTo>
                    <a:pt x="783" y="234"/>
                  </a:moveTo>
                  <a:lnTo>
                    <a:pt x="783" y="234"/>
                  </a:lnTo>
                  <a:lnTo>
                    <a:pt x="781" y="234"/>
                  </a:lnTo>
                  <a:lnTo>
                    <a:pt x="781" y="234"/>
                  </a:lnTo>
                  <a:lnTo>
                    <a:pt x="779" y="234"/>
                  </a:lnTo>
                  <a:lnTo>
                    <a:pt x="779" y="236"/>
                  </a:lnTo>
                  <a:lnTo>
                    <a:pt x="779" y="236"/>
                  </a:lnTo>
                  <a:lnTo>
                    <a:pt x="779" y="238"/>
                  </a:lnTo>
                  <a:lnTo>
                    <a:pt x="777" y="238"/>
                  </a:lnTo>
                  <a:lnTo>
                    <a:pt x="777" y="238"/>
                  </a:lnTo>
                  <a:lnTo>
                    <a:pt x="779" y="240"/>
                  </a:lnTo>
                  <a:lnTo>
                    <a:pt x="779" y="240"/>
                  </a:lnTo>
                  <a:lnTo>
                    <a:pt x="779" y="240"/>
                  </a:lnTo>
                  <a:lnTo>
                    <a:pt x="779" y="242"/>
                  </a:lnTo>
                  <a:lnTo>
                    <a:pt x="779" y="242"/>
                  </a:lnTo>
                  <a:lnTo>
                    <a:pt x="781" y="240"/>
                  </a:lnTo>
                  <a:lnTo>
                    <a:pt x="781" y="240"/>
                  </a:lnTo>
                  <a:lnTo>
                    <a:pt x="783" y="240"/>
                  </a:lnTo>
                  <a:lnTo>
                    <a:pt x="783" y="240"/>
                  </a:lnTo>
                  <a:lnTo>
                    <a:pt x="783" y="238"/>
                  </a:lnTo>
                  <a:lnTo>
                    <a:pt x="783" y="236"/>
                  </a:lnTo>
                  <a:lnTo>
                    <a:pt x="783" y="236"/>
                  </a:lnTo>
                  <a:lnTo>
                    <a:pt x="783" y="234"/>
                  </a:lnTo>
                  <a:lnTo>
                    <a:pt x="783" y="234"/>
                  </a:lnTo>
                  <a:close/>
                  <a:moveTo>
                    <a:pt x="847" y="267"/>
                  </a:moveTo>
                  <a:lnTo>
                    <a:pt x="843" y="267"/>
                  </a:lnTo>
                  <a:lnTo>
                    <a:pt x="843" y="267"/>
                  </a:lnTo>
                  <a:lnTo>
                    <a:pt x="843" y="267"/>
                  </a:lnTo>
                  <a:lnTo>
                    <a:pt x="843" y="267"/>
                  </a:lnTo>
                  <a:lnTo>
                    <a:pt x="845" y="267"/>
                  </a:lnTo>
                  <a:lnTo>
                    <a:pt x="847" y="267"/>
                  </a:lnTo>
                  <a:lnTo>
                    <a:pt x="849" y="267"/>
                  </a:lnTo>
                  <a:lnTo>
                    <a:pt x="849" y="267"/>
                  </a:lnTo>
                  <a:lnTo>
                    <a:pt x="847" y="267"/>
                  </a:lnTo>
                  <a:lnTo>
                    <a:pt x="847" y="267"/>
                  </a:lnTo>
                  <a:close/>
                  <a:moveTo>
                    <a:pt x="839" y="275"/>
                  </a:moveTo>
                  <a:lnTo>
                    <a:pt x="839" y="275"/>
                  </a:lnTo>
                  <a:lnTo>
                    <a:pt x="837" y="275"/>
                  </a:lnTo>
                  <a:lnTo>
                    <a:pt x="833" y="275"/>
                  </a:lnTo>
                  <a:lnTo>
                    <a:pt x="831" y="275"/>
                  </a:lnTo>
                  <a:lnTo>
                    <a:pt x="831" y="275"/>
                  </a:lnTo>
                  <a:lnTo>
                    <a:pt x="829" y="275"/>
                  </a:lnTo>
                  <a:lnTo>
                    <a:pt x="829" y="277"/>
                  </a:lnTo>
                  <a:lnTo>
                    <a:pt x="831" y="279"/>
                  </a:lnTo>
                  <a:lnTo>
                    <a:pt x="833" y="281"/>
                  </a:lnTo>
                  <a:lnTo>
                    <a:pt x="833" y="281"/>
                  </a:lnTo>
                  <a:lnTo>
                    <a:pt x="835" y="281"/>
                  </a:lnTo>
                  <a:lnTo>
                    <a:pt x="837" y="281"/>
                  </a:lnTo>
                  <a:lnTo>
                    <a:pt x="839" y="279"/>
                  </a:lnTo>
                  <a:lnTo>
                    <a:pt x="839" y="279"/>
                  </a:lnTo>
                  <a:lnTo>
                    <a:pt x="841" y="279"/>
                  </a:lnTo>
                  <a:lnTo>
                    <a:pt x="841" y="279"/>
                  </a:lnTo>
                  <a:lnTo>
                    <a:pt x="839" y="277"/>
                  </a:lnTo>
                  <a:lnTo>
                    <a:pt x="839" y="275"/>
                  </a:lnTo>
                  <a:lnTo>
                    <a:pt x="839" y="275"/>
                  </a:lnTo>
                  <a:close/>
                  <a:moveTo>
                    <a:pt x="799" y="319"/>
                  </a:moveTo>
                  <a:lnTo>
                    <a:pt x="799" y="319"/>
                  </a:lnTo>
                  <a:lnTo>
                    <a:pt x="799" y="319"/>
                  </a:lnTo>
                  <a:lnTo>
                    <a:pt x="801" y="319"/>
                  </a:lnTo>
                  <a:lnTo>
                    <a:pt x="803" y="319"/>
                  </a:lnTo>
                  <a:lnTo>
                    <a:pt x="803" y="319"/>
                  </a:lnTo>
                  <a:lnTo>
                    <a:pt x="805" y="317"/>
                  </a:lnTo>
                  <a:lnTo>
                    <a:pt x="803" y="319"/>
                  </a:lnTo>
                  <a:lnTo>
                    <a:pt x="799" y="319"/>
                  </a:lnTo>
                  <a:close/>
                  <a:moveTo>
                    <a:pt x="807" y="295"/>
                  </a:moveTo>
                  <a:lnTo>
                    <a:pt x="807" y="295"/>
                  </a:lnTo>
                  <a:lnTo>
                    <a:pt x="807" y="295"/>
                  </a:lnTo>
                  <a:lnTo>
                    <a:pt x="807" y="293"/>
                  </a:lnTo>
                  <a:lnTo>
                    <a:pt x="805" y="293"/>
                  </a:lnTo>
                  <a:lnTo>
                    <a:pt x="805" y="293"/>
                  </a:lnTo>
                  <a:lnTo>
                    <a:pt x="805" y="293"/>
                  </a:lnTo>
                  <a:lnTo>
                    <a:pt x="803" y="293"/>
                  </a:lnTo>
                  <a:lnTo>
                    <a:pt x="801" y="293"/>
                  </a:lnTo>
                  <a:lnTo>
                    <a:pt x="801" y="293"/>
                  </a:lnTo>
                  <a:lnTo>
                    <a:pt x="799" y="293"/>
                  </a:lnTo>
                  <a:lnTo>
                    <a:pt x="795" y="295"/>
                  </a:lnTo>
                  <a:lnTo>
                    <a:pt x="795" y="297"/>
                  </a:lnTo>
                  <a:lnTo>
                    <a:pt x="793" y="297"/>
                  </a:lnTo>
                  <a:lnTo>
                    <a:pt x="793" y="297"/>
                  </a:lnTo>
                  <a:lnTo>
                    <a:pt x="793" y="299"/>
                  </a:lnTo>
                  <a:lnTo>
                    <a:pt x="791" y="301"/>
                  </a:lnTo>
                  <a:lnTo>
                    <a:pt x="791" y="301"/>
                  </a:lnTo>
                  <a:lnTo>
                    <a:pt x="791" y="303"/>
                  </a:lnTo>
                  <a:lnTo>
                    <a:pt x="791" y="303"/>
                  </a:lnTo>
                  <a:lnTo>
                    <a:pt x="793" y="303"/>
                  </a:lnTo>
                  <a:lnTo>
                    <a:pt x="793" y="305"/>
                  </a:lnTo>
                  <a:lnTo>
                    <a:pt x="793" y="305"/>
                  </a:lnTo>
                  <a:lnTo>
                    <a:pt x="795" y="305"/>
                  </a:lnTo>
                  <a:lnTo>
                    <a:pt x="795" y="305"/>
                  </a:lnTo>
                  <a:lnTo>
                    <a:pt x="795" y="305"/>
                  </a:lnTo>
                  <a:lnTo>
                    <a:pt x="797" y="303"/>
                  </a:lnTo>
                  <a:lnTo>
                    <a:pt x="799" y="301"/>
                  </a:lnTo>
                  <a:lnTo>
                    <a:pt x="801" y="301"/>
                  </a:lnTo>
                  <a:lnTo>
                    <a:pt x="803" y="299"/>
                  </a:lnTo>
                  <a:lnTo>
                    <a:pt x="805" y="299"/>
                  </a:lnTo>
                  <a:lnTo>
                    <a:pt x="805" y="297"/>
                  </a:lnTo>
                  <a:lnTo>
                    <a:pt x="807" y="295"/>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5" name="Freeform 213"/>
            <p:cNvSpPr>
              <a:spLocks/>
            </p:cNvSpPr>
            <p:nvPr/>
          </p:nvSpPr>
          <p:spPr bwMode="auto">
            <a:xfrm>
              <a:off x="3601" y="1842"/>
              <a:ext cx="122" cy="205"/>
            </a:xfrm>
            <a:custGeom>
              <a:avLst/>
              <a:gdLst>
                <a:gd name="T0" fmla="*/ 120 w 122"/>
                <a:gd name="T1" fmla="*/ 187 h 205"/>
                <a:gd name="T2" fmla="*/ 118 w 122"/>
                <a:gd name="T3" fmla="*/ 181 h 205"/>
                <a:gd name="T4" fmla="*/ 110 w 122"/>
                <a:gd name="T5" fmla="*/ 173 h 205"/>
                <a:gd name="T6" fmla="*/ 104 w 122"/>
                <a:gd name="T7" fmla="*/ 163 h 205"/>
                <a:gd name="T8" fmla="*/ 102 w 122"/>
                <a:gd name="T9" fmla="*/ 157 h 205"/>
                <a:gd name="T10" fmla="*/ 96 w 122"/>
                <a:gd name="T11" fmla="*/ 143 h 205"/>
                <a:gd name="T12" fmla="*/ 96 w 122"/>
                <a:gd name="T13" fmla="*/ 137 h 205"/>
                <a:gd name="T14" fmla="*/ 94 w 122"/>
                <a:gd name="T15" fmla="*/ 129 h 205"/>
                <a:gd name="T16" fmla="*/ 96 w 122"/>
                <a:gd name="T17" fmla="*/ 125 h 205"/>
                <a:gd name="T18" fmla="*/ 102 w 122"/>
                <a:gd name="T19" fmla="*/ 115 h 205"/>
                <a:gd name="T20" fmla="*/ 106 w 122"/>
                <a:gd name="T21" fmla="*/ 105 h 205"/>
                <a:gd name="T22" fmla="*/ 112 w 122"/>
                <a:gd name="T23" fmla="*/ 95 h 205"/>
                <a:gd name="T24" fmla="*/ 102 w 122"/>
                <a:gd name="T25" fmla="*/ 79 h 205"/>
                <a:gd name="T26" fmla="*/ 92 w 122"/>
                <a:gd name="T27" fmla="*/ 71 h 205"/>
                <a:gd name="T28" fmla="*/ 88 w 122"/>
                <a:gd name="T29" fmla="*/ 61 h 205"/>
                <a:gd name="T30" fmla="*/ 104 w 122"/>
                <a:gd name="T31" fmla="*/ 56 h 205"/>
                <a:gd name="T32" fmla="*/ 110 w 122"/>
                <a:gd name="T33" fmla="*/ 54 h 205"/>
                <a:gd name="T34" fmla="*/ 102 w 122"/>
                <a:gd name="T35" fmla="*/ 36 h 205"/>
                <a:gd name="T36" fmla="*/ 104 w 122"/>
                <a:gd name="T37" fmla="*/ 22 h 205"/>
                <a:gd name="T38" fmla="*/ 98 w 122"/>
                <a:gd name="T39" fmla="*/ 8 h 205"/>
                <a:gd name="T40" fmla="*/ 88 w 122"/>
                <a:gd name="T41" fmla="*/ 0 h 205"/>
                <a:gd name="T42" fmla="*/ 90 w 122"/>
                <a:gd name="T43" fmla="*/ 14 h 205"/>
                <a:gd name="T44" fmla="*/ 96 w 122"/>
                <a:gd name="T45" fmla="*/ 18 h 205"/>
                <a:gd name="T46" fmla="*/ 96 w 122"/>
                <a:gd name="T47" fmla="*/ 28 h 205"/>
                <a:gd name="T48" fmla="*/ 86 w 122"/>
                <a:gd name="T49" fmla="*/ 34 h 205"/>
                <a:gd name="T50" fmla="*/ 76 w 122"/>
                <a:gd name="T51" fmla="*/ 54 h 205"/>
                <a:gd name="T52" fmla="*/ 74 w 122"/>
                <a:gd name="T53" fmla="*/ 65 h 205"/>
                <a:gd name="T54" fmla="*/ 68 w 122"/>
                <a:gd name="T55" fmla="*/ 77 h 205"/>
                <a:gd name="T56" fmla="*/ 60 w 122"/>
                <a:gd name="T57" fmla="*/ 85 h 205"/>
                <a:gd name="T58" fmla="*/ 56 w 122"/>
                <a:gd name="T59" fmla="*/ 99 h 205"/>
                <a:gd name="T60" fmla="*/ 52 w 122"/>
                <a:gd name="T61" fmla="*/ 107 h 205"/>
                <a:gd name="T62" fmla="*/ 48 w 122"/>
                <a:gd name="T63" fmla="*/ 117 h 205"/>
                <a:gd name="T64" fmla="*/ 42 w 122"/>
                <a:gd name="T65" fmla="*/ 119 h 205"/>
                <a:gd name="T66" fmla="*/ 36 w 122"/>
                <a:gd name="T67" fmla="*/ 111 h 205"/>
                <a:gd name="T68" fmla="*/ 30 w 122"/>
                <a:gd name="T69" fmla="*/ 113 h 205"/>
                <a:gd name="T70" fmla="*/ 24 w 122"/>
                <a:gd name="T71" fmla="*/ 111 h 205"/>
                <a:gd name="T72" fmla="*/ 16 w 122"/>
                <a:gd name="T73" fmla="*/ 119 h 205"/>
                <a:gd name="T74" fmla="*/ 8 w 122"/>
                <a:gd name="T75" fmla="*/ 129 h 205"/>
                <a:gd name="T76" fmla="*/ 2 w 122"/>
                <a:gd name="T77" fmla="*/ 147 h 205"/>
                <a:gd name="T78" fmla="*/ 2 w 122"/>
                <a:gd name="T79" fmla="*/ 155 h 205"/>
                <a:gd name="T80" fmla="*/ 4 w 122"/>
                <a:gd name="T81" fmla="*/ 153 h 205"/>
                <a:gd name="T82" fmla="*/ 6 w 122"/>
                <a:gd name="T83" fmla="*/ 159 h 205"/>
                <a:gd name="T84" fmla="*/ 12 w 122"/>
                <a:gd name="T85" fmla="*/ 165 h 205"/>
                <a:gd name="T86" fmla="*/ 16 w 122"/>
                <a:gd name="T87" fmla="*/ 163 h 205"/>
                <a:gd name="T88" fmla="*/ 18 w 122"/>
                <a:gd name="T89" fmla="*/ 165 h 205"/>
                <a:gd name="T90" fmla="*/ 18 w 122"/>
                <a:gd name="T91" fmla="*/ 169 h 205"/>
                <a:gd name="T92" fmla="*/ 22 w 122"/>
                <a:gd name="T93" fmla="*/ 181 h 205"/>
                <a:gd name="T94" fmla="*/ 20 w 122"/>
                <a:gd name="T95" fmla="*/ 195 h 205"/>
                <a:gd name="T96" fmla="*/ 36 w 122"/>
                <a:gd name="T97" fmla="*/ 197 h 205"/>
                <a:gd name="T98" fmla="*/ 48 w 122"/>
                <a:gd name="T99" fmla="*/ 193 h 205"/>
                <a:gd name="T100" fmla="*/ 64 w 122"/>
                <a:gd name="T101" fmla="*/ 195 h 205"/>
                <a:gd name="T102" fmla="*/ 76 w 122"/>
                <a:gd name="T103" fmla="*/ 197 h 205"/>
                <a:gd name="T104" fmla="*/ 96 w 122"/>
                <a:gd name="T105" fmla="*/ 195 h 205"/>
                <a:gd name="T106" fmla="*/ 100 w 122"/>
                <a:gd name="T107" fmla="*/ 199 h 205"/>
                <a:gd name="T108" fmla="*/ 106 w 122"/>
                <a:gd name="T109" fmla="*/ 199 h 205"/>
                <a:gd name="T110" fmla="*/ 116 w 122"/>
                <a:gd name="T111" fmla="*/ 203 h 205"/>
                <a:gd name="T112" fmla="*/ 120 w 122"/>
                <a:gd name="T113" fmla="*/ 203 h 205"/>
                <a:gd name="T114" fmla="*/ 122 w 122"/>
                <a:gd name="T115" fmla="*/ 19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 h="205">
                  <a:moveTo>
                    <a:pt x="120" y="193"/>
                  </a:moveTo>
                  <a:lnTo>
                    <a:pt x="120" y="191"/>
                  </a:lnTo>
                  <a:lnTo>
                    <a:pt x="120" y="189"/>
                  </a:lnTo>
                  <a:lnTo>
                    <a:pt x="120" y="189"/>
                  </a:lnTo>
                  <a:lnTo>
                    <a:pt x="120" y="187"/>
                  </a:lnTo>
                  <a:lnTo>
                    <a:pt x="120" y="187"/>
                  </a:lnTo>
                  <a:lnTo>
                    <a:pt x="120" y="185"/>
                  </a:lnTo>
                  <a:lnTo>
                    <a:pt x="120" y="185"/>
                  </a:lnTo>
                  <a:lnTo>
                    <a:pt x="120" y="183"/>
                  </a:lnTo>
                  <a:lnTo>
                    <a:pt x="118" y="181"/>
                  </a:lnTo>
                  <a:lnTo>
                    <a:pt x="118" y="181"/>
                  </a:lnTo>
                  <a:lnTo>
                    <a:pt x="118" y="181"/>
                  </a:lnTo>
                  <a:lnTo>
                    <a:pt x="116" y="179"/>
                  </a:lnTo>
                  <a:lnTo>
                    <a:pt x="116" y="179"/>
                  </a:lnTo>
                  <a:lnTo>
                    <a:pt x="114" y="179"/>
                  </a:lnTo>
                  <a:lnTo>
                    <a:pt x="114" y="177"/>
                  </a:lnTo>
                  <a:lnTo>
                    <a:pt x="112" y="175"/>
                  </a:lnTo>
                  <a:lnTo>
                    <a:pt x="110" y="173"/>
                  </a:lnTo>
                  <a:lnTo>
                    <a:pt x="108" y="171"/>
                  </a:lnTo>
                  <a:lnTo>
                    <a:pt x="106" y="169"/>
                  </a:lnTo>
                  <a:lnTo>
                    <a:pt x="104" y="167"/>
                  </a:lnTo>
                  <a:lnTo>
                    <a:pt x="104" y="165"/>
                  </a:lnTo>
                  <a:lnTo>
                    <a:pt x="104" y="163"/>
                  </a:lnTo>
                  <a:lnTo>
                    <a:pt x="104" y="163"/>
                  </a:lnTo>
                  <a:lnTo>
                    <a:pt x="104" y="163"/>
                  </a:lnTo>
                  <a:lnTo>
                    <a:pt x="104" y="163"/>
                  </a:lnTo>
                  <a:lnTo>
                    <a:pt x="104" y="163"/>
                  </a:lnTo>
                  <a:lnTo>
                    <a:pt x="104" y="161"/>
                  </a:lnTo>
                  <a:lnTo>
                    <a:pt x="104" y="159"/>
                  </a:lnTo>
                  <a:lnTo>
                    <a:pt x="102" y="157"/>
                  </a:lnTo>
                  <a:lnTo>
                    <a:pt x="100" y="155"/>
                  </a:lnTo>
                  <a:lnTo>
                    <a:pt x="98" y="153"/>
                  </a:lnTo>
                  <a:lnTo>
                    <a:pt x="98" y="153"/>
                  </a:lnTo>
                  <a:lnTo>
                    <a:pt x="98" y="151"/>
                  </a:lnTo>
                  <a:lnTo>
                    <a:pt x="98" y="145"/>
                  </a:lnTo>
                  <a:lnTo>
                    <a:pt x="96" y="143"/>
                  </a:lnTo>
                  <a:lnTo>
                    <a:pt x="96" y="141"/>
                  </a:lnTo>
                  <a:lnTo>
                    <a:pt x="96" y="141"/>
                  </a:lnTo>
                  <a:lnTo>
                    <a:pt x="96" y="141"/>
                  </a:lnTo>
                  <a:lnTo>
                    <a:pt x="96" y="139"/>
                  </a:lnTo>
                  <a:lnTo>
                    <a:pt x="96" y="139"/>
                  </a:lnTo>
                  <a:lnTo>
                    <a:pt x="96" y="137"/>
                  </a:lnTo>
                  <a:lnTo>
                    <a:pt x="96" y="137"/>
                  </a:lnTo>
                  <a:lnTo>
                    <a:pt x="96" y="131"/>
                  </a:lnTo>
                  <a:lnTo>
                    <a:pt x="96" y="129"/>
                  </a:lnTo>
                  <a:lnTo>
                    <a:pt x="96" y="129"/>
                  </a:lnTo>
                  <a:lnTo>
                    <a:pt x="96" y="129"/>
                  </a:lnTo>
                  <a:lnTo>
                    <a:pt x="94" y="129"/>
                  </a:lnTo>
                  <a:lnTo>
                    <a:pt x="94" y="129"/>
                  </a:lnTo>
                  <a:lnTo>
                    <a:pt x="94" y="127"/>
                  </a:lnTo>
                  <a:lnTo>
                    <a:pt x="94" y="127"/>
                  </a:lnTo>
                  <a:lnTo>
                    <a:pt x="94" y="125"/>
                  </a:lnTo>
                  <a:lnTo>
                    <a:pt x="94" y="125"/>
                  </a:lnTo>
                  <a:lnTo>
                    <a:pt x="96" y="125"/>
                  </a:lnTo>
                  <a:lnTo>
                    <a:pt x="98" y="123"/>
                  </a:lnTo>
                  <a:lnTo>
                    <a:pt x="98" y="123"/>
                  </a:lnTo>
                  <a:lnTo>
                    <a:pt x="98" y="123"/>
                  </a:lnTo>
                  <a:lnTo>
                    <a:pt x="98" y="121"/>
                  </a:lnTo>
                  <a:lnTo>
                    <a:pt x="100" y="117"/>
                  </a:lnTo>
                  <a:lnTo>
                    <a:pt x="102" y="115"/>
                  </a:lnTo>
                  <a:lnTo>
                    <a:pt x="102" y="113"/>
                  </a:lnTo>
                  <a:lnTo>
                    <a:pt x="104" y="111"/>
                  </a:lnTo>
                  <a:lnTo>
                    <a:pt x="104" y="109"/>
                  </a:lnTo>
                  <a:lnTo>
                    <a:pt x="106" y="107"/>
                  </a:lnTo>
                  <a:lnTo>
                    <a:pt x="106" y="107"/>
                  </a:lnTo>
                  <a:lnTo>
                    <a:pt x="106" y="105"/>
                  </a:lnTo>
                  <a:lnTo>
                    <a:pt x="108" y="103"/>
                  </a:lnTo>
                  <a:lnTo>
                    <a:pt x="110" y="101"/>
                  </a:lnTo>
                  <a:lnTo>
                    <a:pt x="110" y="99"/>
                  </a:lnTo>
                  <a:lnTo>
                    <a:pt x="112" y="99"/>
                  </a:lnTo>
                  <a:lnTo>
                    <a:pt x="112" y="97"/>
                  </a:lnTo>
                  <a:lnTo>
                    <a:pt x="112" y="95"/>
                  </a:lnTo>
                  <a:lnTo>
                    <a:pt x="110" y="95"/>
                  </a:lnTo>
                  <a:lnTo>
                    <a:pt x="110" y="95"/>
                  </a:lnTo>
                  <a:lnTo>
                    <a:pt x="108" y="91"/>
                  </a:lnTo>
                  <a:lnTo>
                    <a:pt x="106" y="87"/>
                  </a:lnTo>
                  <a:lnTo>
                    <a:pt x="104" y="83"/>
                  </a:lnTo>
                  <a:lnTo>
                    <a:pt x="102" y="79"/>
                  </a:lnTo>
                  <a:lnTo>
                    <a:pt x="100" y="77"/>
                  </a:lnTo>
                  <a:lnTo>
                    <a:pt x="100" y="77"/>
                  </a:lnTo>
                  <a:lnTo>
                    <a:pt x="98" y="77"/>
                  </a:lnTo>
                  <a:lnTo>
                    <a:pt x="98" y="77"/>
                  </a:lnTo>
                  <a:lnTo>
                    <a:pt x="96" y="73"/>
                  </a:lnTo>
                  <a:lnTo>
                    <a:pt x="92" y="71"/>
                  </a:lnTo>
                  <a:lnTo>
                    <a:pt x="90" y="69"/>
                  </a:lnTo>
                  <a:lnTo>
                    <a:pt x="90" y="67"/>
                  </a:lnTo>
                  <a:lnTo>
                    <a:pt x="88" y="65"/>
                  </a:lnTo>
                  <a:lnTo>
                    <a:pt x="86" y="63"/>
                  </a:lnTo>
                  <a:lnTo>
                    <a:pt x="86" y="63"/>
                  </a:lnTo>
                  <a:lnTo>
                    <a:pt x="88" y="61"/>
                  </a:lnTo>
                  <a:lnTo>
                    <a:pt x="88" y="58"/>
                  </a:lnTo>
                  <a:lnTo>
                    <a:pt x="90" y="56"/>
                  </a:lnTo>
                  <a:lnTo>
                    <a:pt x="92" y="56"/>
                  </a:lnTo>
                  <a:lnTo>
                    <a:pt x="96" y="56"/>
                  </a:lnTo>
                  <a:lnTo>
                    <a:pt x="100" y="56"/>
                  </a:lnTo>
                  <a:lnTo>
                    <a:pt x="104" y="56"/>
                  </a:lnTo>
                  <a:lnTo>
                    <a:pt x="104" y="56"/>
                  </a:lnTo>
                  <a:lnTo>
                    <a:pt x="106" y="56"/>
                  </a:lnTo>
                  <a:lnTo>
                    <a:pt x="108" y="56"/>
                  </a:lnTo>
                  <a:lnTo>
                    <a:pt x="110" y="56"/>
                  </a:lnTo>
                  <a:lnTo>
                    <a:pt x="112" y="56"/>
                  </a:lnTo>
                  <a:lnTo>
                    <a:pt x="110" y="54"/>
                  </a:lnTo>
                  <a:lnTo>
                    <a:pt x="108" y="52"/>
                  </a:lnTo>
                  <a:lnTo>
                    <a:pt x="106" y="50"/>
                  </a:lnTo>
                  <a:lnTo>
                    <a:pt x="106" y="46"/>
                  </a:lnTo>
                  <a:lnTo>
                    <a:pt x="104" y="44"/>
                  </a:lnTo>
                  <a:lnTo>
                    <a:pt x="104" y="40"/>
                  </a:lnTo>
                  <a:lnTo>
                    <a:pt x="102" y="36"/>
                  </a:lnTo>
                  <a:lnTo>
                    <a:pt x="102" y="32"/>
                  </a:lnTo>
                  <a:lnTo>
                    <a:pt x="104" y="32"/>
                  </a:lnTo>
                  <a:lnTo>
                    <a:pt x="104" y="28"/>
                  </a:lnTo>
                  <a:lnTo>
                    <a:pt x="104" y="26"/>
                  </a:lnTo>
                  <a:lnTo>
                    <a:pt x="104" y="24"/>
                  </a:lnTo>
                  <a:lnTo>
                    <a:pt x="104" y="22"/>
                  </a:lnTo>
                  <a:lnTo>
                    <a:pt x="104" y="22"/>
                  </a:lnTo>
                  <a:lnTo>
                    <a:pt x="102" y="18"/>
                  </a:lnTo>
                  <a:lnTo>
                    <a:pt x="102" y="18"/>
                  </a:lnTo>
                  <a:lnTo>
                    <a:pt x="100" y="14"/>
                  </a:lnTo>
                  <a:lnTo>
                    <a:pt x="100" y="10"/>
                  </a:lnTo>
                  <a:lnTo>
                    <a:pt x="98" y="8"/>
                  </a:lnTo>
                  <a:lnTo>
                    <a:pt x="96" y="6"/>
                  </a:lnTo>
                  <a:lnTo>
                    <a:pt x="94" y="6"/>
                  </a:lnTo>
                  <a:lnTo>
                    <a:pt x="94" y="2"/>
                  </a:lnTo>
                  <a:lnTo>
                    <a:pt x="94" y="2"/>
                  </a:lnTo>
                  <a:lnTo>
                    <a:pt x="90" y="0"/>
                  </a:lnTo>
                  <a:lnTo>
                    <a:pt x="88" y="0"/>
                  </a:lnTo>
                  <a:lnTo>
                    <a:pt x="88" y="8"/>
                  </a:lnTo>
                  <a:lnTo>
                    <a:pt x="90" y="10"/>
                  </a:lnTo>
                  <a:lnTo>
                    <a:pt x="90" y="12"/>
                  </a:lnTo>
                  <a:lnTo>
                    <a:pt x="90" y="12"/>
                  </a:lnTo>
                  <a:lnTo>
                    <a:pt x="90" y="12"/>
                  </a:lnTo>
                  <a:lnTo>
                    <a:pt x="90" y="14"/>
                  </a:lnTo>
                  <a:lnTo>
                    <a:pt x="92" y="14"/>
                  </a:lnTo>
                  <a:lnTo>
                    <a:pt x="94" y="14"/>
                  </a:lnTo>
                  <a:lnTo>
                    <a:pt x="96" y="16"/>
                  </a:lnTo>
                  <a:lnTo>
                    <a:pt x="96" y="16"/>
                  </a:lnTo>
                  <a:lnTo>
                    <a:pt x="96" y="18"/>
                  </a:lnTo>
                  <a:lnTo>
                    <a:pt x="96" y="18"/>
                  </a:lnTo>
                  <a:lnTo>
                    <a:pt x="96" y="20"/>
                  </a:lnTo>
                  <a:lnTo>
                    <a:pt x="96" y="22"/>
                  </a:lnTo>
                  <a:lnTo>
                    <a:pt x="96" y="24"/>
                  </a:lnTo>
                  <a:lnTo>
                    <a:pt x="96" y="28"/>
                  </a:lnTo>
                  <a:lnTo>
                    <a:pt x="96" y="28"/>
                  </a:lnTo>
                  <a:lnTo>
                    <a:pt x="96" y="28"/>
                  </a:lnTo>
                  <a:lnTo>
                    <a:pt x="94" y="30"/>
                  </a:lnTo>
                  <a:lnTo>
                    <a:pt x="92" y="30"/>
                  </a:lnTo>
                  <a:lnTo>
                    <a:pt x="90" y="32"/>
                  </a:lnTo>
                  <a:lnTo>
                    <a:pt x="88" y="34"/>
                  </a:lnTo>
                  <a:lnTo>
                    <a:pt x="88" y="34"/>
                  </a:lnTo>
                  <a:lnTo>
                    <a:pt x="86" y="34"/>
                  </a:lnTo>
                  <a:lnTo>
                    <a:pt x="84" y="36"/>
                  </a:lnTo>
                  <a:lnTo>
                    <a:pt x="82" y="40"/>
                  </a:lnTo>
                  <a:lnTo>
                    <a:pt x="80" y="44"/>
                  </a:lnTo>
                  <a:lnTo>
                    <a:pt x="78" y="48"/>
                  </a:lnTo>
                  <a:lnTo>
                    <a:pt x="78" y="52"/>
                  </a:lnTo>
                  <a:lnTo>
                    <a:pt x="76" y="54"/>
                  </a:lnTo>
                  <a:lnTo>
                    <a:pt x="74" y="56"/>
                  </a:lnTo>
                  <a:lnTo>
                    <a:pt x="74" y="56"/>
                  </a:lnTo>
                  <a:lnTo>
                    <a:pt x="74" y="58"/>
                  </a:lnTo>
                  <a:lnTo>
                    <a:pt x="74" y="63"/>
                  </a:lnTo>
                  <a:lnTo>
                    <a:pt x="74" y="65"/>
                  </a:lnTo>
                  <a:lnTo>
                    <a:pt x="74" y="65"/>
                  </a:lnTo>
                  <a:lnTo>
                    <a:pt x="72" y="65"/>
                  </a:lnTo>
                  <a:lnTo>
                    <a:pt x="70" y="67"/>
                  </a:lnTo>
                  <a:lnTo>
                    <a:pt x="68" y="69"/>
                  </a:lnTo>
                  <a:lnTo>
                    <a:pt x="68" y="71"/>
                  </a:lnTo>
                  <a:lnTo>
                    <a:pt x="68" y="75"/>
                  </a:lnTo>
                  <a:lnTo>
                    <a:pt x="68" y="77"/>
                  </a:lnTo>
                  <a:lnTo>
                    <a:pt x="68" y="77"/>
                  </a:lnTo>
                  <a:lnTo>
                    <a:pt x="66" y="79"/>
                  </a:lnTo>
                  <a:lnTo>
                    <a:pt x="66" y="81"/>
                  </a:lnTo>
                  <a:lnTo>
                    <a:pt x="64" y="81"/>
                  </a:lnTo>
                  <a:lnTo>
                    <a:pt x="62" y="81"/>
                  </a:lnTo>
                  <a:lnTo>
                    <a:pt x="60" y="85"/>
                  </a:lnTo>
                  <a:lnTo>
                    <a:pt x="58" y="87"/>
                  </a:lnTo>
                  <a:lnTo>
                    <a:pt x="58" y="89"/>
                  </a:lnTo>
                  <a:lnTo>
                    <a:pt x="58" y="93"/>
                  </a:lnTo>
                  <a:lnTo>
                    <a:pt x="56" y="97"/>
                  </a:lnTo>
                  <a:lnTo>
                    <a:pt x="56" y="99"/>
                  </a:lnTo>
                  <a:lnTo>
                    <a:pt x="56" y="99"/>
                  </a:lnTo>
                  <a:lnTo>
                    <a:pt x="52" y="103"/>
                  </a:lnTo>
                  <a:lnTo>
                    <a:pt x="52" y="103"/>
                  </a:lnTo>
                  <a:lnTo>
                    <a:pt x="52" y="105"/>
                  </a:lnTo>
                  <a:lnTo>
                    <a:pt x="52" y="107"/>
                  </a:lnTo>
                  <a:lnTo>
                    <a:pt x="52" y="107"/>
                  </a:lnTo>
                  <a:lnTo>
                    <a:pt x="52" y="107"/>
                  </a:lnTo>
                  <a:lnTo>
                    <a:pt x="52" y="109"/>
                  </a:lnTo>
                  <a:lnTo>
                    <a:pt x="50" y="111"/>
                  </a:lnTo>
                  <a:lnTo>
                    <a:pt x="48" y="113"/>
                  </a:lnTo>
                  <a:lnTo>
                    <a:pt x="48" y="113"/>
                  </a:lnTo>
                  <a:lnTo>
                    <a:pt x="48" y="115"/>
                  </a:lnTo>
                  <a:lnTo>
                    <a:pt x="48" y="117"/>
                  </a:lnTo>
                  <a:lnTo>
                    <a:pt x="46" y="117"/>
                  </a:lnTo>
                  <a:lnTo>
                    <a:pt x="46" y="119"/>
                  </a:lnTo>
                  <a:lnTo>
                    <a:pt x="44" y="119"/>
                  </a:lnTo>
                  <a:lnTo>
                    <a:pt x="44" y="119"/>
                  </a:lnTo>
                  <a:lnTo>
                    <a:pt x="42" y="121"/>
                  </a:lnTo>
                  <a:lnTo>
                    <a:pt x="42" y="119"/>
                  </a:lnTo>
                  <a:lnTo>
                    <a:pt x="40" y="119"/>
                  </a:lnTo>
                  <a:lnTo>
                    <a:pt x="40" y="115"/>
                  </a:lnTo>
                  <a:lnTo>
                    <a:pt x="40" y="115"/>
                  </a:lnTo>
                  <a:lnTo>
                    <a:pt x="38" y="115"/>
                  </a:lnTo>
                  <a:lnTo>
                    <a:pt x="38" y="113"/>
                  </a:lnTo>
                  <a:lnTo>
                    <a:pt x="36" y="111"/>
                  </a:lnTo>
                  <a:lnTo>
                    <a:pt x="34" y="109"/>
                  </a:lnTo>
                  <a:lnTo>
                    <a:pt x="32" y="109"/>
                  </a:lnTo>
                  <a:lnTo>
                    <a:pt x="32" y="109"/>
                  </a:lnTo>
                  <a:lnTo>
                    <a:pt x="32" y="111"/>
                  </a:lnTo>
                  <a:lnTo>
                    <a:pt x="32" y="113"/>
                  </a:lnTo>
                  <a:lnTo>
                    <a:pt x="30" y="113"/>
                  </a:lnTo>
                  <a:lnTo>
                    <a:pt x="28" y="113"/>
                  </a:lnTo>
                  <a:lnTo>
                    <a:pt x="26" y="111"/>
                  </a:lnTo>
                  <a:lnTo>
                    <a:pt x="26" y="111"/>
                  </a:lnTo>
                  <a:lnTo>
                    <a:pt x="26" y="111"/>
                  </a:lnTo>
                  <a:lnTo>
                    <a:pt x="26" y="111"/>
                  </a:lnTo>
                  <a:lnTo>
                    <a:pt x="24" y="111"/>
                  </a:lnTo>
                  <a:lnTo>
                    <a:pt x="22" y="113"/>
                  </a:lnTo>
                  <a:lnTo>
                    <a:pt x="20" y="113"/>
                  </a:lnTo>
                  <a:lnTo>
                    <a:pt x="20" y="115"/>
                  </a:lnTo>
                  <a:lnTo>
                    <a:pt x="20" y="117"/>
                  </a:lnTo>
                  <a:lnTo>
                    <a:pt x="18" y="119"/>
                  </a:lnTo>
                  <a:lnTo>
                    <a:pt x="16" y="119"/>
                  </a:lnTo>
                  <a:lnTo>
                    <a:pt x="16" y="121"/>
                  </a:lnTo>
                  <a:lnTo>
                    <a:pt x="14" y="121"/>
                  </a:lnTo>
                  <a:lnTo>
                    <a:pt x="14" y="123"/>
                  </a:lnTo>
                  <a:lnTo>
                    <a:pt x="12" y="125"/>
                  </a:lnTo>
                  <a:lnTo>
                    <a:pt x="8" y="127"/>
                  </a:lnTo>
                  <a:lnTo>
                    <a:pt x="8" y="129"/>
                  </a:lnTo>
                  <a:lnTo>
                    <a:pt x="6" y="131"/>
                  </a:lnTo>
                  <a:lnTo>
                    <a:pt x="6" y="135"/>
                  </a:lnTo>
                  <a:lnTo>
                    <a:pt x="6" y="137"/>
                  </a:lnTo>
                  <a:lnTo>
                    <a:pt x="4" y="143"/>
                  </a:lnTo>
                  <a:lnTo>
                    <a:pt x="4" y="145"/>
                  </a:lnTo>
                  <a:lnTo>
                    <a:pt x="2" y="147"/>
                  </a:lnTo>
                  <a:lnTo>
                    <a:pt x="2" y="149"/>
                  </a:lnTo>
                  <a:lnTo>
                    <a:pt x="0" y="151"/>
                  </a:lnTo>
                  <a:lnTo>
                    <a:pt x="2" y="151"/>
                  </a:lnTo>
                  <a:lnTo>
                    <a:pt x="0" y="153"/>
                  </a:lnTo>
                  <a:lnTo>
                    <a:pt x="0" y="153"/>
                  </a:lnTo>
                  <a:lnTo>
                    <a:pt x="2" y="155"/>
                  </a:lnTo>
                  <a:lnTo>
                    <a:pt x="2" y="155"/>
                  </a:lnTo>
                  <a:lnTo>
                    <a:pt x="4" y="153"/>
                  </a:lnTo>
                  <a:lnTo>
                    <a:pt x="2" y="151"/>
                  </a:lnTo>
                  <a:lnTo>
                    <a:pt x="4" y="153"/>
                  </a:lnTo>
                  <a:lnTo>
                    <a:pt x="4" y="153"/>
                  </a:lnTo>
                  <a:lnTo>
                    <a:pt x="4" y="153"/>
                  </a:lnTo>
                  <a:lnTo>
                    <a:pt x="6" y="153"/>
                  </a:lnTo>
                  <a:lnTo>
                    <a:pt x="6" y="153"/>
                  </a:lnTo>
                  <a:lnTo>
                    <a:pt x="6" y="153"/>
                  </a:lnTo>
                  <a:lnTo>
                    <a:pt x="6" y="155"/>
                  </a:lnTo>
                  <a:lnTo>
                    <a:pt x="6" y="157"/>
                  </a:lnTo>
                  <a:lnTo>
                    <a:pt x="6" y="159"/>
                  </a:lnTo>
                  <a:lnTo>
                    <a:pt x="8" y="159"/>
                  </a:lnTo>
                  <a:lnTo>
                    <a:pt x="8" y="161"/>
                  </a:lnTo>
                  <a:lnTo>
                    <a:pt x="10" y="163"/>
                  </a:lnTo>
                  <a:lnTo>
                    <a:pt x="12" y="163"/>
                  </a:lnTo>
                  <a:lnTo>
                    <a:pt x="12" y="165"/>
                  </a:lnTo>
                  <a:lnTo>
                    <a:pt x="12" y="165"/>
                  </a:lnTo>
                  <a:lnTo>
                    <a:pt x="14" y="165"/>
                  </a:lnTo>
                  <a:lnTo>
                    <a:pt x="14" y="165"/>
                  </a:lnTo>
                  <a:lnTo>
                    <a:pt x="16" y="165"/>
                  </a:lnTo>
                  <a:lnTo>
                    <a:pt x="16" y="163"/>
                  </a:lnTo>
                  <a:lnTo>
                    <a:pt x="16" y="163"/>
                  </a:lnTo>
                  <a:lnTo>
                    <a:pt x="16" y="163"/>
                  </a:lnTo>
                  <a:lnTo>
                    <a:pt x="16" y="163"/>
                  </a:lnTo>
                  <a:lnTo>
                    <a:pt x="18" y="163"/>
                  </a:lnTo>
                  <a:lnTo>
                    <a:pt x="18" y="163"/>
                  </a:lnTo>
                  <a:lnTo>
                    <a:pt x="18" y="163"/>
                  </a:lnTo>
                  <a:lnTo>
                    <a:pt x="18" y="163"/>
                  </a:lnTo>
                  <a:lnTo>
                    <a:pt x="18" y="165"/>
                  </a:lnTo>
                  <a:lnTo>
                    <a:pt x="20" y="165"/>
                  </a:lnTo>
                  <a:lnTo>
                    <a:pt x="20" y="167"/>
                  </a:lnTo>
                  <a:lnTo>
                    <a:pt x="18" y="165"/>
                  </a:lnTo>
                  <a:lnTo>
                    <a:pt x="18" y="167"/>
                  </a:lnTo>
                  <a:lnTo>
                    <a:pt x="16" y="167"/>
                  </a:lnTo>
                  <a:lnTo>
                    <a:pt x="18" y="169"/>
                  </a:lnTo>
                  <a:lnTo>
                    <a:pt x="18" y="171"/>
                  </a:lnTo>
                  <a:lnTo>
                    <a:pt x="20" y="171"/>
                  </a:lnTo>
                  <a:lnTo>
                    <a:pt x="18" y="171"/>
                  </a:lnTo>
                  <a:lnTo>
                    <a:pt x="22" y="175"/>
                  </a:lnTo>
                  <a:lnTo>
                    <a:pt x="22" y="177"/>
                  </a:lnTo>
                  <a:lnTo>
                    <a:pt x="22" y="181"/>
                  </a:lnTo>
                  <a:lnTo>
                    <a:pt x="22" y="183"/>
                  </a:lnTo>
                  <a:lnTo>
                    <a:pt x="22" y="187"/>
                  </a:lnTo>
                  <a:lnTo>
                    <a:pt x="20" y="189"/>
                  </a:lnTo>
                  <a:lnTo>
                    <a:pt x="20" y="193"/>
                  </a:lnTo>
                  <a:lnTo>
                    <a:pt x="20" y="195"/>
                  </a:lnTo>
                  <a:lnTo>
                    <a:pt x="20" y="195"/>
                  </a:lnTo>
                  <a:lnTo>
                    <a:pt x="22" y="195"/>
                  </a:lnTo>
                  <a:lnTo>
                    <a:pt x="22" y="195"/>
                  </a:lnTo>
                  <a:lnTo>
                    <a:pt x="24" y="197"/>
                  </a:lnTo>
                  <a:lnTo>
                    <a:pt x="28" y="197"/>
                  </a:lnTo>
                  <a:lnTo>
                    <a:pt x="32" y="197"/>
                  </a:lnTo>
                  <a:lnTo>
                    <a:pt x="36" y="197"/>
                  </a:lnTo>
                  <a:lnTo>
                    <a:pt x="40" y="197"/>
                  </a:lnTo>
                  <a:lnTo>
                    <a:pt x="44" y="197"/>
                  </a:lnTo>
                  <a:lnTo>
                    <a:pt x="44" y="195"/>
                  </a:lnTo>
                  <a:lnTo>
                    <a:pt x="46" y="195"/>
                  </a:lnTo>
                  <a:lnTo>
                    <a:pt x="44" y="193"/>
                  </a:lnTo>
                  <a:lnTo>
                    <a:pt x="48" y="193"/>
                  </a:lnTo>
                  <a:lnTo>
                    <a:pt x="54" y="195"/>
                  </a:lnTo>
                  <a:lnTo>
                    <a:pt x="56" y="195"/>
                  </a:lnTo>
                  <a:lnTo>
                    <a:pt x="58" y="195"/>
                  </a:lnTo>
                  <a:lnTo>
                    <a:pt x="60" y="195"/>
                  </a:lnTo>
                  <a:lnTo>
                    <a:pt x="64" y="195"/>
                  </a:lnTo>
                  <a:lnTo>
                    <a:pt x="64" y="195"/>
                  </a:lnTo>
                  <a:lnTo>
                    <a:pt x="66" y="195"/>
                  </a:lnTo>
                  <a:lnTo>
                    <a:pt x="68" y="195"/>
                  </a:lnTo>
                  <a:lnTo>
                    <a:pt x="74" y="195"/>
                  </a:lnTo>
                  <a:lnTo>
                    <a:pt x="74" y="195"/>
                  </a:lnTo>
                  <a:lnTo>
                    <a:pt x="76" y="195"/>
                  </a:lnTo>
                  <a:lnTo>
                    <a:pt x="76" y="197"/>
                  </a:lnTo>
                  <a:lnTo>
                    <a:pt x="80" y="197"/>
                  </a:lnTo>
                  <a:lnTo>
                    <a:pt x="84" y="197"/>
                  </a:lnTo>
                  <a:lnTo>
                    <a:pt x="88" y="197"/>
                  </a:lnTo>
                  <a:lnTo>
                    <a:pt x="92" y="197"/>
                  </a:lnTo>
                  <a:lnTo>
                    <a:pt x="94" y="197"/>
                  </a:lnTo>
                  <a:lnTo>
                    <a:pt x="96" y="195"/>
                  </a:lnTo>
                  <a:lnTo>
                    <a:pt x="98" y="197"/>
                  </a:lnTo>
                  <a:lnTo>
                    <a:pt x="98" y="197"/>
                  </a:lnTo>
                  <a:lnTo>
                    <a:pt x="98" y="197"/>
                  </a:lnTo>
                  <a:lnTo>
                    <a:pt x="98" y="199"/>
                  </a:lnTo>
                  <a:lnTo>
                    <a:pt x="100" y="197"/>
                  </a:lnTo>
                  <a:lnTo>
                    <a:pt x="100" y="199"/>
                  </a:lnTo>
                  <a:lnTo>
                    <a:pt x="100" y="199"/>
                  </a:lnTo>
                  <a:lnTo>
                    <a:pt x="102" y="199"/>
                  </a:lnTo>
                  <a:lnTo>
                    <a:pt x="104" y="199"/>
                  </a:lnTo>
                  <a:lnTo>
                    <a:pt x="104" y="199"/>
                  </a:lnTo>
                  <a:lnTo>
                    <a:pt x="106" y="199"/>
                  </a:lnTo>
                  <a:lnTo>
                    <a:pt x="106" y="199"/>
                  </a:lnTo>
                  <a:lnTo>
                    <a:pt x="106" y="199"/>
                  </a:lnTo>
                  <a:lnTo>
                    <a:pt x="108" y="201"/>
                  </a:lnTo>
                  <a:lnTo>
                    <a:pt x="110" y="201"/>
                  </a:lnTo>
                  <a:lnTo>
                    <a:pt x="112" y="201"/>
                  </a:lnTo>
                  <a:lnTo>
                    <a:pt x="114" y="201"/>
                  </a:lnTo>
                  <a:lnTo>
                    <a:pt x="116" y="203"/>
                  </a:lnTo>
                  <a:lnTo>
                    <a:pt x="118" y="203"/>
                  </a:lnTo>
                  <a:lnTo>
                    <a:pt x="120" y="205"/>
                  </a:lnTo>
                  <a:lnTo>
                    <a:pt x="120" y="205"/>
                  </a:lnTo>
                  <a:lnTo>
                    <a:pt x="120" y="205"/>
                  </a:lnTo>
                  <a:lnTo>
                    <a:pt x="120" y="205"/>
                  </a:lnTo>
                  <a:lnTo>
                    <a:pt x="120" y="203"/>
                  </a:lnTo>
                  <a:lnTo>
                    <a:pt x="120" y="201"/>
                  </a:lnTo>
                  <a:lnTo>
                    <a:pt x="120" y="199"/>
                  </a:lnTo>
                  <a:lnTo>
                    <a:pt x="120" y="197"/>
                  </a:lnTo>
                  <a:lnTo>
                    <a:pt x="120" y="197"/>
                  </a:lnTo>
                  <a:lnTo>
                    <a:pt x="122" y="195"/>
                  </a:lnTo>
                  <a:lnTo>
                    <a:pt x="122" y="195"/>
                  </a:lnTo>
                  <a:lnTo>
                    <a:pt x="122" y="195"/>
                  </a:lnTo>
                  <a:lnTo>
                    <a:pt x="120" y="193"/>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6" name="Freeform 214"/>
            <p:cNvSpPr>
              <a:spLocks noEditPoints="1"/>
            </p:cNvSpPr>
            <p:nvPr/>
          </p:nvSpPr>
          <p:spPr bwMode="auto">
            <a:xfrm>
              <a:off x="5070" y="1814"/>
              <a:ext cx="84" cy="76"/>
            </a:xfrm>
            <a:custGeom>
              <a:avLst/>
              <a:gdLst>
                <a:gd name="T0" fmla="*/ 18 w 84"/>
                <a:gd name="T1" fmla="*/ 70 h 76"/>
                <a:gd name="T2" fmla="*/ 14 w 84"/>
                <a:gd name="T3" fmla="*/ 60 h 76"/>
                <a:gd name="T4" fmla="*/ 16 w 84"/>
                <a:gd name="T5" fmla="*/ 58 h 76"/>
                <a:gd name="T6" fmla="*/ 82 w 84"/>
                <a:gd name="T7" fmla="*/ 32 h 76"/>
                <a:gd name="T8" fmla="*/ 84 w 84"/>
                <a:gd name="T9" fmla="*/ 20 h 76"/>
                <a:gd name="T10" fmla="*/ 78 w 84"/>
                <a:gd name="T11" fmla="*/ 12 h 76"/>
                <a:gd name="T12" fmla="*/ 78 w 84"/>
                <a:gd name="T13" fmla="*/ 6 h 76"/>
                <a:gd name="T14" fmla="*/ 80 w 84"/>
                <a:gd name="T15" fmla="*/ 0 h 76"/>
                <a:gd name="T16" fmla="*/ 76 w 84"/>
                <a:gd name="T17" fmla="*/ 2 h 76"/>
                <a:gd name="T18" fmla="*/ 74 w 84"/>
                <a:gd name="T19" fmla="*/ 4 h 76"/>
                <a:gd name="T20" fmla="*/ 70 w 84"/>
                <a:gd name="T21" fmla="*/ 6 h 76"/>
                <a:gd name="T22" fmla="*/ 66 w 84"/>
                <a:gd name="T23" fmla="*/ 4 h 76"/>
                <a:gd name="T24" fmla="*/ 64 w 84"/>
                <a:gd name="T25" fmla="*/ 2 h 76"/>
                <a:gd name="T26" fmla="*/ 60 w 84"/>
                <a:gd name="T27" fmla="*/ 4 h 76"/>
                <a:gd name="T28" fmla="*/ 56 w 84"/>
                <a:gd name="T29" fmla="*/ 6 h 76"/>
                <a:gd name="T30" fmla="*/ 58 w 84"/>
                <a:gd name="T31" fmla="*/ 14 h 76"/>
                <a:gd name="T32" fmla="*/ 54 w 84"/>
                <a:gd name="T33" fmla="*/ 10 h 76"/>
                <a:gd name="T34" fmla="*/ 46 w 84"/>
                <a:gd name="T35" fmla="*/ 10 h 76"/>
                <a:gd name="T36" fmla="*/ 44 w 84"/>
                <a:gd name="T37" fmla="*/ 6 h 76"/>
                <a:gd name="T38" fmla="*/ 42 w 84"/>
                <a:gd name="T39" fmla="*/ 8 h 76"/>
                <a:gd name="T40" fmla="*/ 38 w 84"/>
                <a:gd name="T41" fmla="*/ 4 h 76"/>
                <a:gd name="T42" fmla="*/ 28 w 84"/>
                <a:gd name="T43" fmla="*/ 6 h 76"/>
                <a:gd name="T44" fmla="*/ 22 w 84"/>
                <a:gd name="T45" fmla="*/ 6 h 76"/>
                <a:gd name="T46" fmla="*/ 16 w 84"/>
                <a:gd name="T47" fmla="*/ 6 h 76"/>
                <a:gd name="T48" fmla="*/ 8 w 84"/>
                <a:gd name="T49" fmla="*/ 10 h 76"/>
                <a:gd name="T50" fmla="*/ 4 w 84"/>
                <a:gd name="T51" fmla="*/ 18 h 76"/>
                <a:gd name="T52" fmla="*/ 2 w 84"/>
                <a:gd name="T53" fmla="*/ 20 h 76"/>
                <a:gd name="T54" fmla="*/ 2 w 84"/>
                <a:gd name="T55" fmla="*/ 26 h 76"/>
                <a:gd name="T56" fmla="*/ 4 w 84"/>
                <a:gd name="T57" fmla="*/ 36 h 76"/>
                <a:gd name="T58" fmla="*/ 8 w 84"/>
                <a:gd name="T59" fmla="*/ 40 h 76"/>
                <a:gd name="T60" fmla="*/ 14 w 84"/>
                <a:gd name="T61" fmla="*/ 54 h 76"/>
                <a:gd name="T62" fmla="*/ 14 w 84"/>
                <a:gd name="T63" fmla="*/ 56 h 76"/>
                <a:gd name="T64" fmla="*/ 16 w 84"/>
                <a:gd name="T65" fmla="*/ 64 h 76"/>
                <a:gd name="T66" fmla="*/ 22 w 84"/>
                <a:gd name="T67" fmla="*/ 66 h 76"/>
                <a:gd name="T68" fmla="*/ 26 w 84"/>
                <a:gd name="T69" fmla="*/ 64 h 76"/>
                <a:gd name="T70" fmla="*/ 24 w 84"/>
                <a:gd name="T71" fmla="*/ 72 h 76"/>
                <a:gd name="T72" fmla="*/ 28 w 84"/>
                <a:gd name="T73" fmla="*/ 74 h 76"/>
                <a:gd name="T74" fmla="*/ 36 w 84"/>
                <a:gd name="T75" fmla="*/ 74 h 76"/>
                <a:gd name="T76" fmla="*/ 40 w 84"/>
                <a:gd name="T77" fmla="*/ 74 h 76"/>
                <a:gd name="T78" fmla="*/ 46 w 84"/>
                <a:gd name="T79" fmla="*/ 72 h 76"/>
                <a:gd name="T80" fmla="*/ 48 w 84"/>
                <a:gd name="T81" fmla="*/ 70 h 76"/>
                <a:gd name="T82" fmla="*/ 52 w 84"/>
                <a:gd name="T83" fmla="*/ 68 h 76"/>
                <a:gd name="T84" fmla="*/ 54 w 84"/>
                <a:gd name="T85" fmla="*/ 66 h 76"/>
                <a:gd name="T86" fmla="*/ 60 w 84"/>
                <a:gd name="T87" fmla="*/ 66 h 76"/>
                <a:gd name="T88" fmla="*/ 62 w 84"/>
                <a:gd name="T89" fmla="*/ 68 h 76"/>
                <a:gd name="T90" fmla="*/ 64 w 84"/>
                <a:gd name="T91" fmla="*/ 66 h 76"/>
                <a:gd name="T92" fmla="*/ 60 w 84"/>
                <a:gd name="T93" fmla="*/ 60 h 76"/>
                <a:gd name="T94" fmla="*/ 58 w 84"/>
                <a:gd name="T95" fmla="*/ 54 h 76"/>
                <a:gd name="T96" fmla="*/ 60 w 84"/>
                <a:gd name="T97" fmla="*/ 54 h 76"/>
                <a:gd name="T98" fmla="*/ 66 w 84"/>
                <a:gd name="T99" fmla="*/ 54 h 76"/>
                <a:gd name="T100" fmla="*/ 68 w 84"/>
                <a:gd name="T101" fmla="*/ 50 h 76"/>
                <a:gd name="T102" fmla="*/ 72 w 84"/>
                <a:gd name="T103" fmla="*/ 48 h 76"/>
                <a:gd name="T104" fmla="*/ 78 w 84"/>
                <a:gd name="T105" fmla="*/ 42 h 76"/>
                <a:gd name="T106" fmla="*/ 82 w 84"/>
                <a:gd name="T107" fmla="*/ 44 h 76"/>
                <a:gd name="T108" fmla="*/ 84 w 84"/>
                <a:gd name="T10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76">
                  <a:moveTo>
                    <a:pt x="18" y="70"/>
                  </a:moveTo>
                  <a:lnTo>
                    <a:pt x="20" y="72"/>
                  </a:lnTo>
                  <a:lnTo>
                    <a:pt x="20" y="70"/>
                  </a:lnTo>
                  <a:lnTo>
                    <a:pt x="18" y="70"/>
                  </a:lnTo>
                  <a:lnTo>
                    <a:pt x="18" y="70"/>
                  </a:lnTo>
                  <a:close/>
                  <a:moveTo>
                    <a:pt x="14" y="58"/>
                  </a:moveTo>
                  <a:lnTo>
                    <a:pt x="14" y="60"/>
                  </a:lnTo>
                  <a:lnTo>
                    <a:pt x="14" y="60"/>
                  </a:lnTo>
                  <a:lnTo>
                    <a:pt x="14" y="60"/>
                  </a:lnTo>
                  <a:lnTo>
                    <a:pt x="16" y="60"/>
                  </a:lnTo>
                  <a:lnTo>
                    <a:pt x="16" y="60"/>
                  </a:lnTo>
                  <a:lnTo>
                    <a:pt x="16" y="58"/>
                  </a:lnTo>
                  <a:lnTo>
                    <a:pt x="14" y="58"/>
                  </a:lnTo>
                  <a:close/>
                  <a:moveTo>
                    <a:pt x="84" y="36"/>
                  </a:moveTo>
                  <a:lnTo>
                    <a:pt x="84" y="32"/>
                  </a:lnTo>
                  <a:lnTo>
                    <a:pt x="82" y="32"/>
                  </a:lnTo>
                  <a:lnTo>
                    <a:pt x="82" y="30"/>
                  </a:lnTo>
                  <a:lnTo>
                    <a:pt x="82" y="26"/>
                  </a:lnTo>
                  <a:lnTo>
                    <a:pt x="84" y="22"/>
                  </a:lnTo>
                  <a:lnTo>
                    <a:pt x="84" y="20"/>
                  </a:lnTo>
                  <a:lnTo>
                    <a:pt x="82" y="18"/>
                  </a:lnTo>
                  <a:lnTo>
                    <a:pt x="80" y="16"/>
                  </a:lnTo>
                  <a:lnTo>
                    <a:pt x="80" y="12"/>
                  </a:lnTo>
                  <a:lnTo>
                    <a:pt x="78" y="12"/>
                  </a:lnTo>
                  <a:lnTo>
                    <a:pt x="78" y="10"/>
                  </a:lnTo>
                  <a:lnTo>
                    <a:pt x="78" y="10"/>
                  </a:lnTo>
                  <a:lnTo>
                    <a:pt x="78" y="6"/>
                  </a:lnTo>
                  <a:lnTo>
                    <a:pt x="78" y="6"/>
                  </a:lnTo>
                  <a:lnTo>
                    <a:pt x="80" y="4"/>
                  </a:lnTo>
                  <a:lnTo>
                    <a:pt x="80" y="2"/>
                  </a:lnTo>
                  <a:lnTo>
                    <a:pt x="80" y="0"/>
                  </a:lnTo>
                  <a:lnTo>
                    <a:pt x="80" y="0"/>
                  </a:lnTo>
                  <a:lnTo>
                    <a:pt x="78" y="0"/>
                  </a:lnTo>
                  <a:lnTo>
                    <a:pt x="78" y="2"/>
                  </a:lnTo>
                  <a:lnTo>
                    <a:pt x="78" y="2"/>
                  </a:lnTo>
                  <a:lnTo>
                    <a:pt x="76" y="2"/>
                  </a:lnTo>
                  <a:lnTo>
                    <a:pt x="76" y="2"/>
                  </a:lnTo>
                  <a:lnTo>
                    <a:pt x="76" y="4"/>
                  </a:lnTo>
                  <a:lnTo>
                    <a:pt x="74" y="4"/>
                  </a:lnTo>
                  <a:lnTo>
                    <a:pt x="74" y="4"/>
                  </a:lnTo>
                  <a:lnTo>
                    <a:pt x="72" y="4"/>
                  </a:lnTo>
                  <a:lnTo>
                    <a:pt x="72" y="6"/>
                  </a:lnTo>
                  <a:lnTo>
                    <a:pt x="72" y="6"/>
                  </a:lnTo>
                  <a:lnTo>
                    <a:pt x="70" y="6"/>
                  </a:lnTo>
                  <a:lnTo>
                    <a:pt x="70" y="6"/>
                  </a:lnTo>
                  <a:lnTo>
                    <a:pt x="68" y="6"/>
                  </a:lnTo>
                  <a:lnTo>
                    <a:pt x="68" y="6"/>
                  </a:lnTo>
                  <a:lnTo>
                    <a:pt x="66" y="4"/>
                  </a:lnTo>
                  <a:lnTo>
                    <a:pt x="66" y="4"/>
                  </a:lnTo>
                  <a:lnTo>
                    <a:pt x="66" y="4"/>
                  </a:lnTo>
                  <a:lnTo>
                    <a:pt x="64" y="2"/>
                  </a:lnTo>
                  <a:lnTo>
                    <a:pt x="64" y="2"/>
                  </a:lnTo>
                  <a:lnTo>
                    <a:pt x="64" y="2"/>
                  </a:lnTo>
                  <a:lnTo>
                    <a:pt x="62" y="4"/>
                  </a:lnTo>
                  <a:lnTo>
                    <a:pt x="60" y="4"/>
                  </a:lnTo>
                  <a:lnTo>
                    <a:pt x="60" y="4"/>
                  </a:lnTo>
                  <a:lnTo>
                    <a:pt x="60" y="6"/>
                  </a:lnTo>
                  <a:lnTo>
                    <a:pt x="60" y="6"/>
                  </a:lnTo>
                  <a:lnTo>
                    <a:pt x="56" y="6"/>
                  </a:lnTo>
                  <a:lnTo>
                    <a:pt x="56" y="6"/>
                  </a:lnTo>
                  <a:lnTo>
                    <a:pt x="56" y="8"/>
                  </a:lnTo>
                  <a:lnTo>
                    <a:pt x="58" y="10"/>
                  </a:lnTo>
                  <a:lnTo>
                    <a:pt x="60" y="12"/>
                  </a:lnTo>
                  <a:lnTo>
                    <a:pt x="58" y="14"/>
                  </a:lnTo>
                  <a:lnTo>
                    <a:pt x="56" y="14"/>
                  </a:lnTo>
                  <a:lnTo>
                    <a:pt x="54" y="12"/>
                  </a:lnTo>
                  <a:lnTo>
                    <a:pt x="54" y="12"/>
                  </a:lnTo>
                  <a:lnTo>
                    <a:pt x="54" y="10"/>
                  </a:lnTo>
                  <a:lnTo>
                    <a:pt x="50" y="10"/>
                  </a:lnTo>
                  <a:lnTo>
                    <a:pt x="48" y="10"/>
                  </a:lnTo>
                  <a:lnTo>
                    <a:pt x="46" y="10"/>
                  </a:lnTo>
                  <a:lnTo>
                    <a:pt x="46" y="10"/>
                  </a:lnTo>
                  <a:lnTo>
                    <a:pt x="46" y="8"/>
                  </a:lnTo>
                  <a:lnTo>
                    <a:pt x="44" y="8"/>
                  </a:lnTo>
                  <a:lnTo>
                    <a:pt x="44" y="6"/>
                  </a:lnTo>
                  <a:lnTo>
                    <a:pt x="44" y="6"/>
                  </a:lnTo>
                  <a:lnTo>
                    <a:pt x="44" y="6"/>
                  </a:lnTo>
                  <a:lnTo>
                    <a:pt x="44" y="8"/>
                  </a:lnTo>
                  <a:lnTo>
                    <a:pt x="42" y="8"/>
                  </a:lnTo>
                  <a:lnTo>
                    <a:pt x="42" y="8"/>
                  </a:lnTo>
                  <a:lnTo>
                    <a:pt x="42" y="8"/>
                  </a:lnTo>
                  <a:lnTo>
                    <a:pt x="40" y="6"/>
                  </a:lnTo>
                  <a:lnTo>
                    <a:pt x="40" y="6"/>
                  </a:lnTo>
                  <a:lnTo>
                    <a:pt x="38" y="4"/>
                  </a:lnTo>
                  <a:lnTo>
                    <a:pt x="38" y="4"/>
                  </a:lnTo>
                  <a:lnTo>
                    <a:pt x="34" y="6"/>
                  </a:lnTo>
                  <a:lnTo>
                    <a:pt x="32" y="6"/>
                  </a:lnTo>
                  <a:lnTo>
                    <a:pt x="28" y="6"/>
                  </a:lnTo>
                  <a:lnTo>
                    <a:pt x="26" y="6"/>
                  </a:lnTo>
                  <a:lnTo>
                    <a:pt x="26" y="6"/>
                  </a:lnTo>
                  <a:lnTo>
                    <a:pt x="24" y="6"/>
                  </a:lnTo>
                  <a:lnTo>
                    <a:pt x="22" y="6"/>
                  </a:lnTo>
                  <a:lnTo>
                    <a:pt x="22" y="6"/>
                  </a:lnTo>
                  <a:lnTo>
                    <a:pt x="18" y="4"/>
                  </a:lnTo>
                  <a:lnTo>
                    <a:pt x="18" y="4"/>
                  </a:lnTo>
                  <a:lnTo>
                    <a:pt x="16" y="6"/>
                  </a:lnTo>
                  <a:lnTo>
                    <a:pt x="14" y="6"/>
                  </a:lnTo>
                  <a:lnTo>
                    <a:pt x="12" y="6"/>
                  </a:lnTo>
                  <a:lnTo>
                    <a:pt x="10" y="8"/>
                  </a:lnTo>
                  <a:lnTo>
                    <a:pt x="8" y="10"/>
                  </a:lnTo>
                  <a:lnTo>
                    <a:pt x="8" y="12"/>
                  </a:lnTo>
                  <a:lnTo>
                    <a:pt x="8" y="12"/>
                  </a:lnTo>
                  <a:lnTo>
                    <a:pt x="6" y="14"/>
                  </a:lnTo>
                  <a:lnTo>
                    <a:pt x="4" y="18"/>
                  </a:lnTo>
                  <a:lnTo>
                    <a:pt x="4" y="18"/>
                  </a:lnTo>
                  <a:lnTo>
                    <a:pt x="4" y="18"/>
                  </a:lnTo>
                  <a:lnTo>
                    <a:pt x="4" y="20"/>
                  </a:lnTo>
                  <a:lnTo>
                    <a:pt x="2" y="20"/>
                  </a:lnTo>
                  <a:lnTo>
                    <a:pt x="0" y="20"/>
                  </a:lnTo>
                  <a:lnTo>
                    <a:pt x="0" y="20"/>
                  </a:lnTo>
                  <a:lnTo>
                    <a:pt x="2" y="24"/>
                  </a:lnTo>
                  <a:lnTo>
                    <a:pt x="2" y="26"/>
                  </a:lnTo>
                  <a:lnTo>
                    <a:pt x="2" y="28"/>
                  </a:lnTo>
                  <a:lnTo>
                    <a:pt x="4" y="30"/>
                  </a:lnTo>
                  <a:lnTo>
                    <a:pt x="4" y="32"/>
                  </a:lnTo>
                  <a:lnTo>
                    <a:pt x="4" y="36"/>
                  </a:lnTo>
                  <a:lnTo>
                    <a:pt x="6" y="38"/>
                  </a:lnTo>
                  <a:lnTo>
                    <a:pt x="8" y="38"/>
                  </a:lnTo>
                  <a:lnTo>
                    <a:pt x="10" y="40"/>
                  </a:lnTo>
                  <a:lnTo>
                    <a:pt x="8" y="40"/>
                  </a:lnTo>
                  <a:lnTo>
                    <a:pt x="8" y="44"/>
                  </a:lnTo>
                  <a:lnTo>
                    <a:pt x="10" y="46"/>
                  </a:lnTo>
                  <a:lnTo>
                    <a:pt x="12" y="52"/>
                  </a:lnTo>
                  <a:lnTo>
                    <a:pt x="14" y="54"/>
                  </a:lnTo>
                  <a:lnTo>
                    <a:pt x="12" y="52"/>
                  </a:lnTo>
                  <a:lnTo>
                    <a:pt x="14" y="52"/>
                  </a:lnTo>
                  <a:lnTo>
                    <a:pt x="14" y="52"/>
                  </a:lnTo>
                  <a:lnTo>
                    <a:pt x="14" y="56"/>
                  </a:lnTo>
                  <a:lnTo>
                    <a:pt x="16" y="58"/>
                  </a:lnTo>
                  <a:lnTo>
                    <a:pt x="16" y="60"/>
                  </a:lnTo>
                  <a:lnTo>
                    <a:pt x="16" y="62"/>
                  </a:lnTo>
                  <a:lnTo>
                    <a:pt x="16" y="64"/>
                  </a:lnTo>
                  <a:lnTo>
                    <a:pt x="18" y="68"/>
                  </a:lnTo>
                  <a:lnTo>
                    <a:pt x="20" y="68"/>
                  </a:lnTo>
                  <a:lnTo>
                    <a:pt x="20" y="68"/>
                  </a:lnTo>
                  <a:lnTo>
                    <a:pt x="22" y="66"/>
                  </a:lnTo>
                  <a:lnTo>
                    <a:pt x="22" y="64"/>
                  </a:lnTo>
                  <a:lnTo>
                    <a:pt x="24" y="64"/>
                  </a:lnTo>
                  <a:lnTo>
                    <a:pt x="24" y="64"/>
                  </a:lnTo>
                  <a:lnTo>
                    <a:pt x="26" y="64"/>
                  </a:lnTo>
                  <a:lnTo>
                    <a:pt x="26" y="68"/>
                  </a:lnTo>
                  <a:lnTo>
                    <a:pt x="26" y="70"/>
                  </a:lnTo>
                  <a:lnTo>
                    <a:pt x="24" y="70"/>
                  </a:lnTo>
                  <a:lnTo>
                    <a:pt x="24" y="72"/>
                  </a:lnTo>
                  <a:lnTo>
                    <a:pt x="24" y="72"/>
                  </a:lnTo>
                  <a:lnTo>
                    <a:pt x="24" y="74"/>
                  </a:lnTo>
                  <a:lnTo>
                    <a:pt x="26" y="74"/>
                  </a:lnTo>
                  <a:lnTo>
                    <a:pt x="28" y="74"/>
                  </a:lnTo>
                  <a:lnTo>
                    <a:pt x="30" y="72"/>
                  </a:lnTo>
                  <a:lnTo>
                    <a:pt x="30" y="72"/>
                  </a:lnTo>
                  <a:lnTo>
                    <a:pt x="30" y="74"/>
                  </a:lnTo>
                  <a:lnTo>
                    <a:pt x="36" y="74"/>
                  </a:lnTo>
                  <a:lnTo>
                    <a:pt x="38" y="76"/>
                  </a:lnTo>
                  <a:lnTo>
                    <a:pt x="38" y="76"/>
                  </a:lnTo>
                  <a:lnTo>
                    <a:pt x="40" y="76"/>
                  </a:lnTo>
                  <a:lnTo>
                    <a:pt x="40" y="74"/>
                  </a:lnTo>
                  <a:lnTo>
                    <a:pt x="42" y="74"/>
                  </a:lnTo>
                  <a:lnTo>
                    <a:pt x="44" y="74"/>
                  </a:lnTo>
                  <a:lnTo>
                    <a:pt x="44" y="74"/>
                  </a:lnTo>
                  <a:lnTo>
                    <a:pt x="46" y="72"/>
                  </a:lnTo>
                  <a:lnTo>
                    <a:pt x="46" y="72"/>
                  </a:lnTo>
                  <a:lnTo>
                    <a:pt x="48" y="70"/>
                  </a:lnTo>
                  <a:lnTo>
                    <a:pt x="48" y="70"/>
                  </a:lnTo>
                  <a:lnTo>
                    <a:pt x="48" y="70"/>
                  </a:lnTo>
                  <a:lnTo>
                    <a:pt x="46" y="68"/>
                  </a:lnTo>
                  <a:lnTo>
                    <a:pt x="48" y="68"/>
                  </a:lnTo>
                  <a:lnTo>
                    <a:pt x="50" y="68"/>
                  </a:lnTo>
                  <a:lnTo>
                    <a:pt x="52" y="68"/>
                  </a:lnTo>
                  <a:lnTo>
                    <a:pt x="52" y="68"/>
                  </a:lnTo>
                  <a:lnTo>
                    <a:pt x="52" y="66"/>
                  </a:lnTo>
                  <a:lnTo>
                    <a:pt x="52" y="66"/>
                  </a:lnTo>
                  <a:lnTo>
                    <a:pt x="54" y="66"/>
                  </a:lnTo>
                  <a:lnTo>
                    <a:pt x="56" y="66"/>
                  </a:lnTo>
                  <a:lnTo>
                    <a:pt x="58" y="66"/>
                  </a:lnTo>
                  <a:lnTo>
                    <a:pt x="58" y="66"/>
                  </a:lnTo>
                  <a:lnTo>
                    <a:pt x="60" y="66"/>
                  </a:lnTo>
                  <a:lnTo>
                    <a:pt x="60" y="68"/>
                  </a:lnTo>
                  <a:lnTo>
                    <a:pt x="60" y="68"/>
                  </a:lnTo>
                  <a:lnTo>
                    <a:pt x="62" y="68"/>
                  </a:lnTo>
                  <a:lnTo>
                    <a:pt x="62" y="68"/>
                  </a:lnTo>
                  <a:lnTo>
                    <a:pt x="64" y="70"/>
                  </a:lnTo>
                  <a:lnTo>
                    <a:pt x="64" y="70"/>
                  </a:lnTo>
                  <a:lnTo>
                    <a:pt x="64" y="68"/>
                  </a:lnTo>
                  <a:lnTo>
                    <a:pt x="64" y="66"/>
                  </a:lnTo>
                  <a:lnTo>
                    <a:pt x="64" y="64"/>
                  </a:lnTo>
                  <a:lnTo>
                    <a:pt x="64" y="64"/>
                  </a:lnTo>
                  <a:lnTo>
                    <a:pt x="60" y="62"/>
                  </a:lnTo>
                  <a:lnTo>
                    <a:pt x="60" y="60"/>
                  </a:lnTo>
                  <a:lnTo>
                    <a:pt x="60" y="58"/>
                  </a:lnTo>
                  <a:lnTo>
                    <a:pt x="60" y="56"/>
                  </a:lnTo>
                  <a:lnTo>
                    <a:pt x="58" y="56"/>
                  </a:lnTo>
                  <a:lnTo>
                    <a:pt x="58" y="54"/>
                  </a:lnTo>
                  <a:lnTo>
                    <a:pt x="58" y="54"/>
                  </a:lnTo>
                  <a:lnTo>
                    <a:pt x="60" y="54"/>
                  </a:lnTo>
                  <a:lnTo>
                    <a:pt x="60" y="54"/>
                  </a:lnTo>
                  <a:lnTo>
                    <a:pt x="60" y="54"/>
                  </a:lnTo>
                  <a:lnTo>
                    <a:pt x="62" y="52"/>
                  </a:lnTo>
                  <a:lnTo>
                    <a:pt x="62" y="52"/>
                  </a:lnTo>
                  <a:lnTo>
                    <a:pt x="64" y="52"/>
                  </a:lnTo>
                  <a:lnTo>
                    <a:pt x="66" y="54"/>
                  </a:lnTo>
                  <a:lnTo>
                    <a:pt x="68" y="54"/>
                  </a:lnTo>
                  <a:lnTo>
                    <a:pt x="68" y="54"/>
                  </a:lnTo>
                  <a:lnTo>
                    <a:pt x="68" y="52"/>
                  </a:lnTo>
                  <a:lnTo>
                    <a:pt x="68" y="50"/>
                  </a:lnTo>
                  <a:lnTo>
                    <a:pt x="68" y="48"/>
                  </a:lnTo>
                  <a:lnTo>
                    <a:pt x="68" y="48"/>
                  </a:lnTo>
                  <a:lnTo>
                    <a:pt x="70" y="48"/>
                  </a:lnTo>
                  <a:lnTo>
                    <a:pt x="72" y="48"/>
                  </a:lnTo>
                  <a:lnTo>
                    <a:pt x="72" y="46"/>
                  </a:lnTo>
                  <a:lnTo>
                    <a:pt x="76" y="46"/>
                  </a:lnTo>
                  <a:lnTo>
                    <a:pt x="76" y="44"/>
                  </a:lnTo>
                  <a:lnTo>
                    <a:pt x="78" y="42"/>
                  </a:lnTo>
                  <a:lnTo>
                    <a:pt x="80" y="42"/>
                  </a:lnTo>
                  <a:lnTo>
                    <a:pt x="80" y="42"/>
                  </a:lnTo>
                  <a:lnTo>
                    <a:pt x="82" y="42"/>
                  </a:lnTo>
                  <a:lnTo>
                    <a:pt x="82" y="44"/>
                  </a:lnTo>
                  <a:lnTo>
                    <a:pt x="82" y="42"/>
                  </a:lnTo>
                  <a:lnTo>
                    <a:pt x="84" y="42"/>
                  </a:lnTo>
                  <a:lnTo>
                    <a:pt x="84" y="40"/>
                  </a:lnTo>
                  <a:lnTo>
                    <a:pt x="84" y="38"/>
                  </a:lnTo>
                  <a:lnTo>
                    <a:pt x="84" y="3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7" name="Freeform 215"/>
            <p:cNvSpPr>
              <a:spLocks/>
            </p:cNvSpPr>
            <p:nvPr/>
          </p:nvSpPr>
          <p:spPr bwMode="auto">
            <a:xfrm>
              <a:off x="3925" y="2119"/>
              <a:ext cx="28" cy="38"/>
            </a:xfrm>
            <a:custGeom>
              <a:avLst/>
              <a:gdLst>
                <a:gd name="T0" fmla="*/ 28 w 28"/>
                <a:gd name="T1" fmla="*/ 12 h 38"/>
                <a:gd name="T2" fmla="*/ 26 w 28"/>
                <a:gd name="T3" fmla="*/ 12 h 38"/>
                <a:gd name="T4" fmla="*/ 24 w 28"/>
                <a:gd name="T5" fmla="*/ 10 h 38"/>
                <a:gd name="T6" fmla="*/ 22 w 28"/>
                <a:gd name="T7" fmla="*/ 10 h 38"/>
                <a:gd name="T8" fmla="*/ 22 w 28"/>
                <a:gd name="T9" fmla="*/ 8 h 38"/>
                <a:gd name="T10" fmla="*/ 22 w 28"/>
                <a:gd name="T11" fmla="*/ 6 h 38"/>
                <a:gd name="T12" fmla="*/ 22 w 28"/>
                <a:gd name="T13" fmla="*/ 6 h 38"/>
                <a:gd name="T14" fmla="*/ 24 w 28"/>
                <a:gd name="T15" fmla="*/ 2 h 38"/>
                <a:gd name="T16" fmla="*/ 24 w 28"/>
                <a:gd name="T17" fmla="*/ 0 h 38"/>
                <a:gd name="T18" fmla="*/ 22 w 28"/>
                <a:gd name="T19" fmla="*/ 0 h 38"/>
                <a:gd name="T20" fmla="*/ 18 w 28"/>
                <a:gd name="T21" fmla="*/ 0 h 38"/>
                <a:gd name="T22" fmla="*/ 18 w 28"/>
                <a:gd name="T23" fmla="*/ 2 h 38"/>
                <a:gd name="T24" fmla="*/ 16 w 28"/>
                <a:gd name="T25" fmla="*/ 2 h 38"/>
                <a:gd name="T26" fmla="*/ 14 w 28"/>
                <a:gd name="T27" fmla="*/ 0 h 38"/>
                <a:gd name="T28" fmla="*/ 14 w 28"/>
                <a:gd name="T29" fmla="*/ 6 h 38"/>
                <a:gd name="T30" fmla="*/ 12 w 28"/>
                <a:gd name="T31" fmla="*/ 8 h 38"/>
                <a:gd name="T32" fmla="*/ 10 w 28"/>
                <a:gd name="T33" fmla="*/ 8 h 38"/>
                <a:gd name="T34" fmla="*/ 6 w 28"/>
                <a:gd name="T35" fmla="*/ 8 h 38"/>
                <a:gd name="T36" fmla="*/ 4 w 28"/>
                <a:gd name="T37" fmla="*/ 6 h 38"/>
                <a:gd name="T38" fmla="*/ 0 w 28"/>
                <a:gd name="T39" fmla="*/ 4 h 38"/>
                <a:gd name="T40" fmla="*/ 0 w 28"/>
                <a:gd name="T41" fmla="*/ 6 h 38"/>
                <a:gd name="T42" fmla="*/ 0 w 28"/>
                <a:gd name="T43" fmla="*/ 8 h 38"/>
                <a:gd name="T44" fmla="*/ 0 w 28"/>
                <a:gd name="T45" fmla="*/ 8 h 38"/>
                <a:gd name="T46" fmla="*/ 2 w 28"/>
                <a:gd name="T47" fmla="*/ 12 h 38"/>
                <a:gd name="T48" fmla="*/ 2 w 28"/>
                <a:gd name="T49" fmla="*/ 16 h 38"/>
                <a:gd name="T50" fmla="*/ 2 w 28"/>
                <a:gd name="T51" fmla="*/ 20 h 38"/>
                <a:gd name="T52" fmla="*/ 2 w 28"/>
                <a:gd name="T53" fmla="*/ 26 h 38"/>
                <a:gd name="T54" fmla="*/ 4 w 28"/>
                <a:gd name="T55" fmla="*/ 32 h 38"/>
                <a:gd name="T56" fmla="*/ 6 w 28"/>
                <a:gd name="T57" fmla="*/ 38 h 38"/>
                <a:gd name="T58" fmla="*/ 12 w 28"/>
                <a:gd name="T59" fmla="*/ 36 h 38"/>
                <a:gd name="T60" fmla="*/ 18 w 28"/>
                <a:gd name="T61" fmla="*/ 32 h 38"/>
                <a:gd name="T62" fmla="*/ 20 w 28"/>
                <a:gd name="T63" fmla="*/ 26 h 38"/>
                <a:gd name="T64" fmla="*/ 20 w 28"/>
                <a:gd name="T65" fmla="*/ 24 h 38"/>
                <a:gd name="T66" fmla="*/ 22 w 28"/>
                <a:gd name="T67" fmla="*/ 22 h 38"/>
                <a:gd name="T68" fmla="*/ 24 w 28"/>
                <a:gd name="T69" fmla="*/ 20 h 38"/>
                <a:gd name="T70" fmla="*/ 24 w 28"/>
                <a:gd name="T71" fmla="*/ 18 h 38"/>
                <a:gd name="T72" fmla="*/ 26 w 28"/>
                <a:gd name="T73" fmla="*/ 18 h 38"/>
                <a:gd name="T74" fmla="*/ 28 w 28"/>
                <a:gd name="T75" fmla="*/ 16 h 38"/>
                <a:gd name="T76" fmla="*/ 28 w 28"/>
                <a:gd name="T77"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38">
                  <a:moveTo>
                    <a:pt x="28" y="12"/>
                  </a:moveTo>
                  <a:lnTo>
                    <a:pt x="28" y="12"/>
                  </a:lnTo>
                  <a:lnTo>
                    <a:pt x="28" y="12"/>
                  </a:lnTo>
                  <a:lnTo>
                    <a:pt x="26" y="12"/>
                  </a:lnTo>
                  <a:lnTo>
                    <a:pt x="24" y="10"/>
                  </a:lnTo>
                  <a:lnTo>
                    <a:pt x="24" y="10"/>
                  </a:lnTo>
                  <a:lnTo>
                    <a:pt x="22" y="10"/>
                  </a:lnTo>
                  <a:lnTo>
                    <a:pt x="22" y="10"/>
                  </a:lnTo>
                  <a:lnTo>
                    <a:pt x="22" y="8"/>
                  </a:lnTo>
                  <a:lnTo>
                    <a:pt x="22" y="8"/>
                  </a:lnTo>
                  <a:lnTo>
                    <a:pt x="22" y="8"/>
                  </a:lnTo>
                  <a:lnTo>
                    <a:pt x="22" y="6"/>
                  </a:lnTo>
                  <a:lnTo>
                    <a:pt x="22" y="6"/>
                  </a:lnTo>
                  <a:lnTo>
                    <a:pt x="22" y="6"/>
                  </a:lnTo>
                  <a:lnTo>
                    <a:pt x="22" y="4"/>
                  </a:lnTo>
                  <a:lnTo>
                    <a:pt x="24" y="2"/>
                  </a:lnTo>
                  <a:lnTo>
                    <a:pt x="24" y="0"/>
                  </a:lnTo>
                  <a:lnTo>
                    <a:pt x="24" y="0"/>
                  </a:lnTo>
                  <a:lnTo>
                    <a:pt x="22" y="0"/>
                  </a:lnTo>
                  <a:lnTo>
                    <a:pt x="22" y="0"/>
                  </a:lnTo>
                  <a:lnTo>
                    <a:pt x="20" y="0"/>
                  </a:lnTo>
                  <a:lnTo>
                    <a:pt x="18" y="0"/>
                  </a:lnTo>
                  <a:lnTo>
                    <a:pt x="18" y="0"/>
                  </a:lnTo>
                  <a:lnTo>
                    <a:pt x="18" y="2"/>
                  </a:lnTo>
                  <a:lnTo>
                    <a:pt x="16" y="2"/>
                  </a:lnTo>
                  <a:lnTo>
                    <a:pt x="16" y="2"/>
                  </a:lnTo>
                  <a:lnTo>
                    <a:pt x="14" y="0"/>
                  </a:lnTo>
                  <a:lnTo>
                    <a:pt x="14" y="0"/>
                  </a:lnTo>
                  <a:lnTo>
                    <a:pt x="14" y="4"/>
                  </a:lnTo>
                  <a:lnTo>
                    <a:pt x="14" y="6"/>
                  </a:lnTo>
                  <a:lnTo>
                    <a:pt x="12" y="6"/>
                  </a:lnTo>
                  <a:lnTo>
                    <a:pt x="12" y="8"/>
                  </a:lnTo>
                  <a:lnTo>
                    <a:pt x="10" y="8"/>
                  </a:lnTo>
                  <a:lnTo>
                    <a:pt x="10" y="8"/>
                  </a:lnTo>
                  <a:lnTo>
                    <a:pt x="6" y="8"/>
                  </a:lnTo>
                  <a:lnTo>
                    <a:pt x="6" y="8"/>
                  </a:lnTo>
                  <a:lnTo>
                    <a:pt x="4" y="8"/>
                  </a:lnTo>
                  <a:lnTo>
                    <a:pt x="4" y="6"/>
                  </a:lnTo>
                  <a:lnTo>
                    <a:pt x="2" y="4"/>
                  </a:lnTo>
                  <a:lnTo>
                    <a:pt x="0" y="4"/>
                  </a:lnTo>
                  <a:lnTo>
                    <a:pt x="0" y="4"/>
                  </a:lnTo>
                  <a:lnTo>
                    <a:pt x="0" y="6"/>
                  </a:lnTo>
                  <a:lnTo>
                    <a:pt x="0" y="6"/>
                  </a:lnTo>
                  <a:lnTo>
                    <a:pt x="0" y="8"/>
                  </a:lnTo>
                  <a:lnTo>
                    <a:pt x="0" y="8"/>
                  </a:lnTo>
                  <a:lnTo>
                    <a:pt x="0" y="8"/>
                  </a:lnTo>
                  <a:lnTo>
                    <a:pt x="2" y="10"/>
                  </a:lnTo>
                  <a:lnTo>
                    <a:pt x="2" y="12"/>
                  </a:lnTo>
                  <a:lnTo>
                    <a:pt x="2" y="14"/>
                  </a:lnTo>
                  <a:lnTo>
                    <a:pt x="2" y="16"/>
                  </a:lnTo>
                  <a:lnTo>
                    <a:pt x="2" y="18"/>
                  </a:lnTo>
                  <a:lnTo>
                    <a:pt x="2" y="20"/>
                  </a:lnTo>
                  <a:lnTo>
                    <a:pt x="2" y="24"/>
                  </a:lnTo>
                  <a:lnTo>
                    <a:pt x="2" y="26"/>
                  </a:lnTo>
                  <a:lnTo>
                    <a:pt x="2" y="28"/>
                  </a:lnTo>
                  <a:lnTo>
                    <a:pt x="4" y="32"/>
                  </a:lnTo>
                  <a:lnTo>
                    <a:pt x="6" y="34"/>
                  </a:lnTo>
                  <a:lnTo>
                    <a:pt x="6" y="38"/>
                  </a:lnTo>
                  <a:lnTo>
                    <a:pt x="10" y="38"/>
                  </a:lnTo>
                  <a:lnTo>
                    <a:pt x="12" y="36"/>
                  </a:lnTo>
                  <a:lnTo>
                    <a:pt x="14" y="34"/>
                  </a:lnTo>
                  <a:lnTo>
                    <a:pt x="18" y="32"/>
                  </a:lnTo>
                  <a:lnTo>
                    <a:pt x="18" y="30"/>
                  </a:lnTo>
                  <a:lnTo>
                    <a:pt x="20" y="26"/>
                  </a:lnTo>
                  <a:lnTo>
                    <a:pt x="20" y="26"/>
                  </a:lnTo>
                  <a:lnTo>
                    <a:pt x="20" y="24"/>
                  </a:lnTo>
                  <a:lnTo>
                    <a:pt x="22" y="24"/>
                  </a:lnTo>
                  <a:lnTo>
                    <a:pt x="22" y="22"/>
                  </a:lnTo>
                  <a:lnTo>
                    <a:pt x="24" y="20"/>
                  </a:lnTo>
                  <a:lnTo>
                    <a:pt x="24" y="20"/>
                  </a:lnTo>
                  <a:lnTo>
                    <a:pt x="24" y="18"/>
                  </a:lnTo>
                  <a:lnTo>
                    <a:pt x="24" y="18"/>
                  </a:lnTo>
                  <a:lnTo>
                    <a:pt x="24" y="18"/>
                  </a:lnTo>
                  <a:lnTo>
                    <a:pt x="26" y="18"/>
                  </a:lnTo>
                  <a:lnTo>
                    <a:pt x="28" y="16"/>
                  </a:lnTo>
                  <a:lnTo>
                    <a:pt x="28" y="16"/>
                  </a:lnTo>
                  <a:lnTo>
                    <a:pt x="28" y="14"/>
                  </a:lnTo>
                  <a:lnTo>
                    <a:pt x="28"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8" name="Freeform 216"/>
            <p:cNvSpPr>
              <a:spLocks/>
            </p:cNvSpPr>
            <p:nvPr/>
          </p:nvSpPr>
          <p:spPr bwMode="auto">
            <a:xfrm>
              <a:off x="3381" y="1806"/>
              <a:ext cx="124" cy="103"/>
            </a:xfrm>
            <a:custGeom>
              <a:avLst/>
              <a:gdLst>
                <a:gd name="T0" fmla="*/ 120 w 124"/>
                <a:gd name="T1" fmla="*/ 50 h 103"/>
                <a:gd name="T2" fmla="*/ 122 w 124"/>
                <a:gd name="T3" fmla="*/ 48 h 103"/>
                <a:gd name="T4" fmla="*/ 120 w 124"/>
                <a:gd name="T5" fmla="*/ 44 h 103"/>
                <a:gd name="T6" fmla="*/ 118 w 124"/>
                <a:gd name="T7" fmla="*/ 44 h 103"/>
                <a:gd name="T8" fmla="*/ 112 w 124"/>
                <a:gd name="T9" fmla="*/ 44 h 103"/>
                <a:gd name="T10" fmla="*/ 102 w 124"/>
                <a:gd name="T11" fmla="*/ 38 h 103"/>
                <a:gd name="T12" fmla="*/ 102 w 124"/>
                <a:gd name="T13" fmla="*/ 32 h 103"/>
                <a:gd name="T14" fmla="*/ 104 w 124"/>
                <a:gd name="T15" fmla="*/ 30 h 103"/>
                <a:gd name="T16" fmla="*/ 102 w 124"/>
                <a:gd name="T17" fmla="*/ 28 h 103"/>
                <a:gd name="T18" fmla="*/ 98 w 124"/>
                <a:gd name="T19" fmla="*/ 26 h 103"/>
                <a:gd name="T20" fmla="*/ 94 w 124"/>
                <a:gd name="T21" fmla="*/ 18 h 103"/>
                <a:gd name="T22" fmla="*/ 92 w 124"/>
                <a:gd name="T23" fmla="*/ 12 h 103"/>
                <a:gd name="T24" fmla="*/ 90 w 124"/>
                <a:gd name="T25" fmla="*/ 4 h 103"/>
                <a:gd name="T26" fmla="*/ 82 w 124"/>
                <a:gd name="T27" fmla="*/ 2 h 103"/>
                <a:gd name="T28" fmla="*/ 78 w 124"/>
                <a:gd name="T29" fmla="*/ 0 h 103"/>
                <a:gd name="T30" fmla="*/ 72 w 124"/>
                <a:gd name="T31" fmla="*/ 6 h 103"/>
                <a:gd name="T32" fmla="*/ 62 w 124"/>
                <a:gd name="T33" fmla="*/ 10 h 103"/>
                <a:gd name="T34" fmla="*/ 56 w 124"/>
                <a:gd name="T35" fmla="*/ 16 h 103"/>
                <a:gd name="T36" fmla="*/ 46 w 124"/>
                <a:gd name="T37" fmla="*/ 16 h 103"/>
                <a:gd name="T38" fmla="*/ 42 w 124"/>
                <a:gd name="T39" fmla="*/ 24 h 103"/>
                <a:gd name="T40" fmla="*/ 40 w 124"/>
                <a:gd name="T41" fmla="*/ 26 h 103"/>
                <a:gd name="T42" fmla="*/ 36 w 124"/>
                <a:gd name="T43" fmla="*/ 30 h 103"/>
                <a:gd name="T44" fmla="*/ 32 w 124"/>
                <a:gd name="T45" fmla="*/ 34 h 103"/>
                <a:gd name="T46" fmla="*/ 24 w 124"/>
                <a:gd name="T47" fmla="*/ 32 h 103"/>
                <a:gd name="T48" fmla="*/ 20 w 124"/>
                <a:gd name="T49" fmla="*/ 36 h 103"/>
                <a:gd name="T50" fmla="*/ 20 w 124"/>
                <a:gd name="T51" fmla="*/ 42 h 103"/>
                <a:gd name="T52" fmla="*/ 18 w 124"/>
                <a:gd name="T53" fmla="*/ 46 h 103"/>
                <a:gd name="T54" fmla="*/ 16 w 124"/>
                <a:gd name="T55" fmla="*/ 54 h 103"/>
                <a:gd name="T56" fmla="*/ 10 w 124"/>
                <a:gd name="T57" fmla="*/ 56 h 103"/>
                <a:gd name="T58" fmla="*/ 4 w 124"/>
                <a:gd name="T59" fmla="*/ 58 h 103"/>
                <a:gd name="T60" fmla="*/ 4 w 124"/>
                <a:gd name="T61" fmla="*/ 64 h 103"/>
                <a:gd name="T62" fmla="*/ 2 w 124"/>
                <a:gd name="T63" fmla="*/ 72 h 103"/>
                <a:gd name="T64" fmla="*/ 2 w 124"/>
                <a:gd name="T65" fmla="*/ 78 h 103"/>
                <a:gd name="T66" fmla="*/ 0 w 124"/>
                <a:gd name="T67" fmla="*/ 84 h 103"/>
                <a:gd name="T68" fmla="*/ 6 w 124"/>
                <a:gd name="T69" fmla="*/ 86 h 103"/>
                <a:gd name="T70" fmla="*/ 8 w 124"/>
                <a:gd name="T71" fmla="*/ 92 h 103"/>
                <a:gd name="T72" fmla="*/ 14 w 124"/>
                <a:gd name="T73" fmla="*/ 97 h 103"/>
                <a:gd name="T74" fmla="*/ 18 w 124"/>
                <a:gd name="T75" fmla="*/ 99 h 103"/>
                <a:gd name="T76" fmla="*/ 26 w 124"/>
                <a:gd name="T77" fmla="*/ 94 h 103"/>
                <a:gd name="T78" fmla="*/ 34 w 124"/>
                <a:gd name="T79" fmla="*/ 94 h 103"/>
                <a:gd name="T80" fmla="*/ 38 w 124"/>
                <a:gd name="T81" fmla="*/ 97 h 103"/>
                <a:gd name="T82" fmla="*/ 42 w 124"/>
                <a:gd name="T83" fmla="*/ 101 h 103"/>
                <a:gd name="T84" fmla="*/ 44 w 124"/>
                <a:gd name="T85" fmla="*/ 101 h 103"/>
                <a:gd name="T86" fmla="*/ 44 w 124"/>
                <a:gd name="T87" fmla="*/ 97 h 103"/>
                <a:gd name="T88" fmla="*/ 44 w 124"/>
                <a:gd name="T89" fmla="*/ 88 h 103"/>
                <a:gd name="T90" fmla="*/ 42 w 124"/>
                <a:gd name="T91" fmla="*/ 84 h 103"/>
                <a:gd name="T92" fmla="*/ 42 w 124"/>
                <a:gd name="T93" fmla="*/ 80 h 103"/>
                <a:gd name="T94" fmla="*/ 44 w 124"/>
                <a:gd name="T95" fmla="*/ 74 h 103"/>
                <a:gd name="T96" fmla="*/ 58 w 124"/>
                <a:gd name="T97" fmla="*/ 74 h 103"/>
                <a:gd name="T98" fmla="*/ 68 w 124"/>
                <a:gd name="T99" fmla="*/ 74 h 103"/>
                <a:gd name="T100" fmla="*/ 74 w 124"/>
                <a:gd name="T101" fmla="*/ 74 h 103"/>
                <a:gd name="T102" fmla="*/ 78 w 124"/>
                <a:gd name="T103" fmla="*/ 74 h 103"/>
                <a:gd name="T104" fmla="*/ 80 w 124"/>
                <a:gd name="T105" fmla="*/ 72 h 103"/>
                <a:gd name="T106" fmla="*/ 82 w 124"/>
                <a:gd name="T107" fmla="*/ 70 h 103"/>
                <a:gd name="T108" fmla="*/ 94 w 124"/>
                <a:gd name="T109" fmla="*/ 74 h 103"/>
                <a:gd name="T110" fmla="*/ 100 w 124"/>
                <a:gd name="T111" fmla="*/ 74 h 103"/>
                <a:gd name="T112" fmla="*/ 102 w 124"/>
                <a:gd name="T113" fmla="*/ 72 h 103"/>
                <a:gd name="T114" fmla="*/ 104 w 124"/>
                <a:gd name="T115" fmla="*/ 70 h 103"/>
                <a:gd name="T116" fmla="*/ 106 w 124"/>
                <a:gd name="T117" fmla="*/ 68 h 103"/>
                <a:gd name="T118" fmla="*/ 108 w 124"/>
                <a:gd name="T119" fmla="*/ 66 h 103"/>
                <a:gd name="T120" fmla="*/ 110 w 124"/>
                <a:gd name="T121" fmla="*/ 66 h 103"/>
                <a:gd name="T122" fmla="*/ 118 w 124"/>
                <a:gd name="T123" fmla="*/ 66 h 103"/>
                <a:gd name="T124" fmla="*/ 124 w 124"/>
                <a:gd name="T125" fmla="*/ 5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103">
                  <a:moveTo>
                    <a:pt x="124" y="56"/>
                  </a:moveTo>
                  <a:lnTo>
                    <a:pt x="122" y="54"/>
                  </a:lnTo>
                  <a:lnTo>
                    <a:pt x="120" y="50"/>
                  </a:lnTo>
                  <a:lnTo>
                    <a:pt x="120" y="50"/>
                  </a:lnTo>
                  <a:lnTo>
                    <a:pt x="120" y="50"/>
                  </a:lnTo>
                  <a:lnTo>
                    <a:pt x="120" y="50"/>
                  </a:lnTo>
                  <a:lnTo>
                    <a:pt x="120" y="48"/>
                  </a:lnTo>
                  <a:lnTo>
                    <a:pt x="122" y="48"/>
                  </a:lnTo>
                  <a:lnTo>
                    <a:pt x="122" y="48"/>
                  </a:lnTo>
                  <a:lnTo>
                    <a:pt x="122" y="48"/>
                  </a:lnTo>
                  <a:lnTo>
                    <a:pt x="122" y="46"/>
                  </a:lnTo>
                  <a:lnTo>
                    <a:pt x="120" y="44"/>
                  </a:lnTo>
                  <a:lnTo>
                    <a:pt x="120" y="44"/>
                  </a:lnTo>
                  <a:lnTo>
                    <a:pt x="120" y="44"/>
                  </a:lnTo>
                  <a:lnTo>
                    <a:pt x="118" y="42"/>
                  </a:lnTo>
                  <a:lnTo>
                    <a:pt x="118" y="44"/>
                  </a:lnTo>
                  <a:lnTo>
                    <a:pt x="116" y="44"/>
                  </a:lnTo>
                  <a:lnTo>
                    <a:pt x="116" y="44"/>
                  </a:lnTo>
                  <a:lnTo>
                    <a:pt x="114" y="44"/>
                  </a:lnTo>
                  <a:lnTo>
                    <a:pt x="112" y="44"/>
                  </a:lnTo>
                  <a:lnTo>
                    <a:pt x="110" y="44"/>
                  </a:lnTo>
                  <a:lnTo>
                    <a:pt x="108" y="40"/>
                  </a:lnTo>
                  <a:lnTo>
                    <a:pt x="104" y="38"/>
                  </a:lnTo>
                  <a:lnTo>
                    <a:pt x="102" y="38"/>
                  </a:lnTo>
                  <a:lnTo>
                    <a:pt x="102" y="38"/>
                  </a:lnTo>
                  <a:lnTo>
                    <a:pt x="102" y="34"/>
                  </a:lnTo>
                  <a:lnTo>
                    <a:pt x="102" y="32"/>
                  </a:lnTo>
                  <a:lnTo>
                    <a:pt x="102" y="32"/>
                  </a:lnTo>
                  <a:lnTo>
                    <a:pt x="104" y="32"/>
                  </a:lnTo>
                  <a:lnTo>
                    <a:pt x="106" y="32"/>
                  </a:lnTo>
                  <a:lnTo>
                    <a:pt x="106" y="32"/>
                  </a:lnTo>
                  <a:lnTo>
                    <a:pt x="104" y="30"/>
                  </a:lnTo>
                  <a:lnTo>
                    <a:pt x="104" y="30"/>
                  </a:lnTo>
                  <a:lnTo>
                    <a:pt x="102" y="28"/>
                  </a:lnTo>
                  <a:lnTo>
                    <a:pt x="102" y="28"/>
                  </a:lnTo>
                  <a:lnTo>
                    <a:pt x="102" y="28"/>
                  </a:lnTo>
                  <a:lnTo>
                    <a:pt x="100" y="26"/>
                  </a:lnTo>
                  <a:lnTo>
                    <a:pt x="100" y="26"/>
                  </a:lnTo>
                  <a:lnTo>
                    <a:pt x="100" y="26"/>
                  </a:lnTo>
                  <a:lnTo>
                    <a:pt x="98" y="26"/>
                  </a:lnTo>
                  <a:lnTo>
                    <a:pt x="96" y="26"/>
                  </a:lnTo>
                  <a:lnTo>
                    <a:pt x="96" y="22"/>
                  </a:lnTo>
                  <a:lnTo>
                    <a:pt x="94" y="20"/>
                  </a:lnTo>
                  <a:lnTo>
                    <a:pt x="94" y="18"/>
                  </a:lnTo>
                  <a:lnTo>
                    <a:pt x="92" y="18"/>
                  </a:lnTo>
                  <a:lnTo>
                    <a:pt x="94" y="16"/>
                  </a:lnTo>
                  <a:lnTo>
                    <a:pt x="92" y="14"/>
                  </a:lnTo>
                  <a:lnTo>
                    <a:pt x="92" y="12"/>
                  </a:lnTo>
                  <a:lnTo>
                    <a:pt x="90" y="12"/>
                  </a:lnTo>
                  <a:lnTo>
                    <a:pt x="90" y="8"/>
                  </a:lnTo>
                  <a:lnTo>
                    <a:pt x="90" y="6"/>
                  </a:lnTo>
                  <a:lnTo>
                    <a:pt x="90" y="4"/>
                  </a:lnTo>
                  <a:lnTo>
                    <a:pt x="90" y="4"/>
                  </a:lnTo>
                  <a:lnTo>
                    <a:pt x="88" y="2"/>
                  </a:lnTo>
                  <a:lnTo>
                    <a:pt x="84" y="2"/>
                  </a:lnTo>
                  <a:lnTo>
                    <a:pt x="82" y="2"/>
                  </a:lnTo>
                  <a:lnTo>
                    <a:pt x="80" y="2"/>
                  </a:lnTo>
                  <a:lnTo>
                    <a:pt x="80" y="2"/>
                  </a:lnTo>
                  <a:lnTo>
                    <a:pt x="80" y="0"/>
                  </a:lnTo>
                  <a:lnTo>
                    <a:pt x="78" y="0"/>
                  </a:lnTo>
                  <a:lnTo>
                    <a:pt x="76" y="2"/>
                  </a:lnTo>
                  <a:lnTo>
                    <a:pt x="74" y="4"/>
                  </a:lnTo>
                  <a:lnTo>
                    <a:pt x="72" y="6"/>
                  </a:lnTo>
                  <a:lnTo>
                    <a:pt x="72" y="6"/>
                  </a:lnTo>
                  <a:lnTo>
                    <a:pt x="68" y="6"/>
                  </a:lnTo>
                  <a:lnTo>
                    <a:pt x="64" y="8"/>
                  </a:lnTo>
                  <a:lnTo>
                    <a:pt x="62" y="10"/>
                  </a:lnTo>
                  <a:lnTo>
                    <a:pt x="62" y="10"/>
                  </a:lnTo>
                  <a:lnTo>
                    <a:pt x="60" y="12"/>
                  </a:lnTo>
                  <a:lnTo>
                    <a:pt x="58" y="12"/>
                  </a:lnTo>
                  <a:lnTo>
                    <a:pt x="56" y="12"/>
                  </a:lnTo>
                  <a:lnTo>
                    <a:pt x="56" y="16"/>
                  </a:lnTo>
                  <a:lnTo>
                    <a:pt x="54" y="18"/>
                  </a:lnTo>
                  <a:lnTo>
                    <a:pt x="50" y="16"/>
                  </a:lnTo>
                  <a:lnTo>
                    <a:pt x="48" y="16"/>
                  </a:lnTo>
                  <a:lnTo>
                    <a:pt x="46" y="16"/>
                  </a:lnTo>
                  <a:lnTo>
                    <a:pt x="44" y="18"/>
                  </a:lnTo>
                  <a:lnTo>
                    <a:pt x="42" y="20"/>
                  </a:lnTo>
                  <a:lnTo>
                    <a:pt x="42" y="24"/>
                  </a:lnTo>
                  <a:lnTo>
                    <a:pt x="42" y="24"/>
                  </a:lnTo>
                  <a:lnTo>
                    <a:pt x="42" y="26"/>
                  </a:lnTo>
                  <a:lnTo>
                    <a:pt x="42" y="26"/>
                  </a:lnTo>
                  <a:lnTo>
                    <a:pt x="40" y="26"/>
                  </a:lnTo>
                  <a:lnTo>
                    <a:pt x="40" y="26"/>
                  </a:lnTo>
                  <a:lnTo>
                    <a:pt x="38" y="26"/>
                  </a:lnTo>
                  <a:lnTo>
                    <a:pt x="36" y="26"/>
                  </a:lnTo>
                  <a:lnTo>
                    <a:pt x="36" y="28"/>
                  </a:lnTo>
                  <a:lnTo>
                    <a:pt x="36" y="30"/>
                  </a:lnTo>
                  <a:lnTo>
                    <a:pt x="36" y="32"/>
                  </a:lnTo>
                  <a:lnTo>
                    <a:pt x="34" y="34"/>
                  </a:lnTo>
                  <a:lnTo>
                    <a:pt x="32" y="34"/>
                  </a:lnTo>
                  <a:lnTo>
                    <a:pt x="32" y="34"/>
                  </a:lnTo>
                  <a:lnTo>
                    <a:pt x="32" y="34"/>
                  </a:lnTo>
                  <a:lnTo>
                    <a:pt x="26" y="32"/>
                  </a:lnTo>
                  <a:lnTo>
                    <a:pt x="26" y="30"/>
                  </a:lnTo>
                  <a:lnTo>
                    <a:pt x="24" y="32"/>
                  </a:lnTo>
                  <a:lnTo>
                    <a:pt x="22" y="32"/>
                  </a:lnTo>
                  <a:lnTo>
                    <a:pt x="22" y="34"/>
                  </a:lnTo>
                  <a:lnTo>
                    <a:pt x="20" y="34"/>
                  </a:lnTo>
                  <a:lnTo>
                    <a:pt x="20" y="36"/>
                  </a:lnTo>
                  <a:lnTo>
                    <a:pt x="20" y="36"/>
                  </a:lnTo>
                  <a:lnTo>
                    <a:pt x="20" y="38"/>
                  </a:lnTo>
                  <a:lnTo>
                    <a:pt x="20" y="40"/>
                  </a:lnTo>
                  <a:lnTo>
                    <a:pt x="20" y="42"/>
                  </a:lnTo>
                  <a:lnTo>
                    <a:pt x="16" y="44"/>
                  </a:lnTo>
                  <a:lnTo>
                    <a:pt x="18" y="44"/>
                  </a:lnTo>
                  <a:lnTo>
                    <a:pt x="18" y="46"/>
                  </a:lnTo>
                  <a:lnTo>
                    <a:pt x="18" y="46"/>
                  </a:lnTo>
                  <a:lnTo>
                    <a:pt x="18" y="50"/>
                  </a:lnTo>
                  <a:lnTo>
                    <a:pt x="16" y="50"/>
                  </a:lnTo>
                  <a:lnTo>
                    <a:pt x="16" y="52"/>
                  </a:lnTo>
                  <a:lnTo>
                    <a:pt x="16" y="54"/>
                  </a:lnTo>
                  <a:lnTo>
                    <a:pt x="14" y="54"/>
                  </a:lnTo>
                  <a:lnTo>
                    <a:pt x="14" y="54"/>
                  </a:lnTo>
                  <a:lnTo>
                    <a:pt x="12" y="56"/>
                  </a:lnTo>
                  <a:lnTo>
                    <a:pt x="10" y="56"/>
                  </a:lnTo>
                  <a:lnTo>
                    <a:pt x="6" y="56"/>
                  </a:lnTo>
                  <a:lnTo>
                    <a:pt x="6" y="56"/>
                  </a:lnTo>
                  <a:lnTo>
                    <a:pt x="4" y="58"/>
                  </a:lnTo>
                  <a:lnTo>
                    <a:pt x="4" y="58"/>
                  </a:lnTo>
                  <a:lnTo>
                    <a:pt x="4" y="60"/>
                  </a:lnTo>
                  <a:lnTo>
                    <a:pt x="4" y="62"/>
                  </a:lnTo>
                  <a:lnTo>
                    <a:pt x="4" y="62"/>
                  </a:lnTo>
                  <a:lnTo>
                    <a:pt x="4" y="64"/>
                  </a:lnTo>
                  <a:lnTo>
                    <a:pt x="4" y="64"/>
                  </a:lnTo>
                  <a:lnTo>
                    <a:pt x="4" y="66"/>
                  </a:lnTo>
                  <a:lnTo>
                    <a:pt x="4" y="70"/>
                  </a:lnTo>
                  <a:lnTo>
                    <a:pt x="2" y="72"/>
                  </a:lnTo>
                  <a:lnTo>
                    <a:pt x="2" y="72"/>
                  </a:lnTo>
                  <a:lnTo>
                    <a:pt x="0" y="72"/>
                  </a:lnTo>
                  <a:lnTo>
                    <a:pt x="2" y="74"/>
                  </a:lnTo>
                  <a:lnTo>
                    <a:pt x="2" y="78"/>
                  </a:lnTo>
                  <a:lnTo>
                    <a:pt x="0" y="80"/>
                  </a:lnTo>
                  <a:lnTo>
                    <a:pt x="0" y="82"/>
                  </a:lnTo>
                  <a:lnTo>
                    <a:pt x="0" y="82"/>
                  </a:lnTo>
                  <a:lnTo>
                    <a:pt x="0" y="84"/>
                  </a:lnTo>
                  <a:lnTo>
                    <a:pt x="0" y="86"/>
                  </a:lnTo>
                  <a:lnTo>
                    <a:pt x="2" y="86"/>
                  </a:lnTo>
                  <a:lnTo>
                    <a:pt x="4" y="86"/>
                  </a:lnTo>
                  <a:lnTo>
                    <a:pt x="6" y="86"/>
                  </a:lnTo>
                  <a:lnTo>
                    <a:pt x="6" y="88"/>
                  </a:lnTo>
                  <a:lnTo>
                    <a:pt x="8" y="90"/>
                  </a:lnTo>
                  <a:lnTo>
                    <a:pt x="8" y="90"/>
                  </a:lnTo>
                  <a:lnTo>
                    <a:pt x="8" y="92"/>
                  </a:lnTo>
                  <a:lnTo>
                    <a:pt x="10" y="94"/>
                  </a:lnTo>
                  <a:lnTo>
                    <a:pt x="12" y="94"/>
                  </a:lnTo>
                  <a:lnTo>
                    <a:pt x="12" y="97"/>
                  </a:lnTo>
                  <a:lnTo>
                    <a:pt x="14" y="97"/>
                  </a:lnTo>
                  <a:lnTo>
                    <a:pt x="16" y="97"/>
                  </a:lnTo>
                  <a:lnTo>
                    <a:pt x="16" y="99"/>
                  </a:lnTo>
                  <a:lnTo>
                    <a:pt x="18" y="99"/>
                  </a:lnTo>
                  <a:lnTo>
                    <a:pt x="18" y="99"/>
                  </a:lnTo>
                  <a:lnTo>
                    <a:pt x="20" y="97"/>
                  </a:lnTo>
                  <a:lnTo>
                    <a:pt x="20" y="97"/>
                  </a:lnTo>
                  <a:lnTo>
                    <a:pt x="24" y="94"/>
                  </a:lnTo>
                  <a:lnTo>
                    <a:pt x="26" y="94"/>
                  </a:lnTo>
                  <a:lnTo>
                    <a:pt x="28" y="92"/>
                  </a:lnTo>
                  <a:lnTo>
                    <a:pt x="30" y="92"/>
                  </a:lnTo>
                  <a:lnTo>
                    <a:pt x="34" y="94"/>
                  </a:lnTo>
                  <a:lnTo>
                    <a:pt x="34" y="94"/>
                  </a:lnTo>
                  <a:lnTo>
                    <a:pt x="36" y="94"/>
                  </a:lnTo>
                  <a:lnTo>
                    <a:pt x="38" y="94"/>
                  </a:lnTo>
                  <a:lnTo>
                    <a:pt x="38" y="97"/>
                  </a:lnTo>
                  <a:lnTo>
                    <a:pt x="38" y="97"/>
                  </a:lnTo>
                  <a:lnTo>
                    <a:pt x="40" y="99"/>
                  </a:lnTo>
                  <a:lnTo>
                    <a:pt x="40" y="99"/>
                  </a:lnTo>
                  <a:lnTo>
                    <a:pt x="42" y="101"/>
                  </a:lnTo>
                  <a:lnTo>
                    <a:pt x="42" y="101"/>
                  </a:lnTo>
                  <a:lnTo>
                    <a:pt x="42" y="103"/>
                  </a:lnTo>
                  <a:lnTo>
                    <a:pt x="44" y="103"/>
                  </a:lnTo>
                  <a:lnTo>
                    <a:pt x="44" y="103"/>
                  </a:lnTo>
                  <a:lnTo>
                    <a:pt x="44" y="101"/>
                  </a:lnTo>
                  <a:lnTo>
                    <a:pt x="44" y="101"/>
                  </a:lnTo>
                  <a:lnTo>
                    <a:pt x="44" y="99"/>
                  </a:lnTo>
                  <a:lnTo>
                    <a:pt x="42" y="97"/>
                  </a:lnTo>
                  <a:lnTo>
                    <a:pt x="44" y="97"/>
                  </a:lnTo>
                  <a:lnTo>
                    <a:pt x="44" y="94"/>
                  </a:lnTo>
                  <a:lnTo>
                    <a:pt x="42" y="90"/>
                  </a:lnTo>
                  <a:lnTo>
                    <a:pt x="42" y="88"/>
                  </a:lnTo>
                  <a:lnTo>
                    <a:pt x="44" y="88"/>
                  </a:lnTo>
                  <a:lnTo>
                    <a:pt x="44" y="86"/>
                  </a:lnTo>
                  <a:lnTo>
                    <a:pt x="42" y="86"/>
                  </a:lnTo>
                  <a:lnTo>
                    <a:pt x="42" y="86"/>
                  </a:lnTo>
                  <a:lnTo>
                    <a:pt x="42" y="84"/>
                  </a:lnTo>
                  <a:lnTo>
                    <a:pt x="42" y="84"/>
                  </a:lnTo>
                  <a:lnTo>
                    <a:pt x="42" y="84"/>
                  </a:lnTo>
                  <a:lnTo>
                    <a:pt x="42" y="82"/>
                  </a:lnTo>
                  <a:lnTo>
                    <a:pt x="42" y="80"/>
                  </a:lnTo>
                  <a:lnTo>
                    <a:pt x="42" y="78"/>
                  </a:lnTo>
                  <a:lnTo>
                    <a:pt x="42" y="74"/>
                  </a:lnTo>
                  <a:lnTo>
                    <a:pt x="42" y="74"/>
                  </a:lnTo>
                  <a:lnTo>
                    <a:pt x="44" y="74"/>
                  </a:lnTo>
                  <a:lnTo>
                    <a:pt x="44" y="74"/>
                  </a:lnTo>
                  <a:lnTo>
                    <a:pt x="48" y="74"/>
                  </a:lnTo>
                  <a:lnTo>
                    <a:pt x="52" y="74"/>
                  </a:lnTo>
                  <a:lnTo>
                    <a:pt x="58" y="74"/>
                  </a:lnTo>
                  <a:lnTo>
                    <a:pt x="62" y="74"/>
                  </a:lnTo>
                  <a:lnTo>
                    <a:pt x="62" y="74"/>
                  </a:lnTo>
                  <a:lnTo>
                    <a:pt x="62" y="74"/>
                  </a:lnTo>
                  <a:lnTo>
                    <a:pt x="68" y="74"/>
                  </a:lnTo>
                  <a:lnTo>
                    <a:pt x="70" y="74"/>
                  </a:lnTo>
                  <a:lnTo>
                    <a:pt x="72" y="74"/>
                  </a:lnTo>
                  <a:lnTo>
                    <a:pt x="72" y="74"/>
                  </a:lnTo>
                  <a:lnTo>
                    <a:pt x="74" y="74"/>
                  </a:lnTo>
                  <a:lnTo>
                    <a:pt x="76" y="74"/>
                  </a:lnTo>
                  <a:lnTo>
                    <a:pt x="76" y="74"/>
                  </a:lnTo>
                  <a:lnTo>
                    <a:pt x="76" y="74"/>
                  </a:lnTo>
                  <a:lnTo>
                    <a:pt x="78" y="74"/>
                  </a:lnTo>
                  <a:lnTo>
                    <a:pt x="78" y="74"/>
                  </a:lnTo>
                  <a:lnTo>
                    <a:pt x="80" y="74"/>
                  </a:lnTo>
                  <a:lnTo>
                    <a:pt x="80" y="72"/>
                  </a:lnTo>
                  <a:lnTo>
                    <a:pt x="80" y="72"/>
                  </a:lnTo>
                  <a:lnTo>
                    <a:pt x="80" y="72"/>
                  </a:lnTo>
                  <a:lnTo>
                    <a:pt x="82" y="72"/>
                  </a:lnTo>
                  <a:lnTo>
                    <a:pt x="82" y="72"/>
                  </a:lnTo>
                  <a:lnTo>
                    <a:pt x="82" y="70"/>
                  </a:lnTo>
                  <a:lnTo>
                    <a:pt x="86" y="72"/>
                  </a:lnTo>
                  <a:lnTo>
                    <a:pt x="90" y="72"/>
                  </a:lnTo>
                  <a:lnTo>
                    <a:pt x="94" y="74"/>
                  </a:lnTo>
                  <a:lnTo>
                    <a:pt x="94" y="74"/>
                  </a:lnTo>
                  <a:lnTo>
                    <a:pt x="94" y="74"/>
                  </a:lnTo>
                  <a:lnTo>
                    <a:pt x="96" y="74"/>
                  </a:lnTo>
                  <a:lnTo>
                    <a:pt x="96" y="74"/>
                  </a:lnTo>
                  <a:lnTo>
                    <a:pt x="100" y="74"/>
                  </a:lnTo>
                  <a:lnTo>
                    <a:pt x="102" y="74"/>
                  </a:lnTo>
                  <a:lnTo>
                    <a:pt x="102" y="74"/>
                  </a:lnTo>
                  <a:lnTo>
                    <a:pt x="102" y="72"/>
                  </a:lnTo>
                  <a:lnTo>
                    <a:pt x="102" y="72"/>
                  </a:lnTo>
                  <a:lnTo>
                    <a:pt x="104" y="72"/>
                  </a:lnTo>
                  <a:lnTo>
                    <a:pt x="104" y="72"/>
                  </a:lnTo>
                  <a:lnTo>
                    <a:pt x="104" y="72"/>
                  </a:lnTo>
                  <a:lnTo>
                    <a:pt x="104" y="70"/>
                  </a:lnTo>
                  <a:lnTo>
                    <a:pt x="104" y="70"/>
                  </a:lnTo>
                  <a:lnTo>
                    <a:pt x="104" y="70"/>
                  </a:lnTo>
                  <a:lnTo>
                    <a:pt x="104" y="70"/>
                  </a:lnTo>
                  <a:lnTo>
                    <a:pt x="106" y="68"/>
                  </a:lnTo>
                  <a:lnTo>
                    <a:pt x="106" y="68"/>
                  </a:lnTo>
                  <a:lnTo>
                    <a:pt x="106" y="68"/>
                  </a:lnTo>
                  <a:lnTo>
                    <a:pt x="108" y="68"/>
                  </a:lnTo>
                  <a:lnTo>
                    <a:pt x="108" y="66"/>
                  </a:lnTo>
                  <a:lnTo>
                    <a:pt x="108" y="66"/>
                  </a:lnTo>
                  <a:lnTo>
                    <a:pt x="108" y="66"/>
                  </a:lnTo>
                  <a:lnTo>
                    <a:pt x="110" y="66"/>
                  </a:lnTo>
                  <a:lnTo>
                    <a:pt x="110" y="66"/>
                  </a:lnTo>
                  <a:lnTo>
                    <a:pt x="112" y="66"/>
                  </a:lnTo>
                  <a:lnTo>
                    <a:pt x="112" y="66"/>
                  </a:lnTo>
                  <a:lnTo>
                    <a:pt x="116" y="66"/>
                  </a:lnTo>
                  <a:lnTo>
                    <a:pt x="118" y="66"/>
                  </a:lnTo>
                  <a:lnTo>
                    <a:pt x="122" y="62"/>
                  </a:lnTo>
                  <a:lnTo>
                    <a:pt x="122" y="62"/>
                  </a:lnTo>
                  <a:lnTo>
                    <a:pt x="124" y="58"/>
                  </a:lnTo>
                  <a:lnTo>
                    <a:pt x="124" y="58"/>
                  </a:lnTo>
                  <a:lnTo>
                    <a:pt x="124" y="5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29" name="Freeform 217"/>
            <p:cNvSpPr>
              <a:spLocks/>
            </p:cNvSpPr>
            <p:nvPr/>
          </p:nvSpPr>
          <p:spPr bwMode="auto">
            <a:xfrm>
              <a:off x="3803" y="1287"/>
              <a:ext cx="88" cy="52"/>
            </a:xfrm>
            <a:custGeom>
              <a:avLst/>
              <a:gdLst>
                <a:gd name="T0" fmla="*/ 84 w 88"/>
                <a:gd name="T1" fmla="*/ 8 h 52"/>
                <a:gd name="T2" fmla="*/ 78 w 88"/>
                <a:gd name="T3" fmla="*/ 6 h 52"/>
                <a:gd name="T4" fmla="*/ 76 w 88"/>
                <a:gd name="T5" fmla="*/ 6 h 52"/>
                <a:gd name="T6" fmla="*/ 72 w 88"/>
                <a:gd name="T7" fmla="*/ 4 h 52"/>
                <a:gd name="T8" fmla="*/ 62 w 88"/>
                <a:gd name="T9" fmla="*/ 2 h 52"/>
                <a:gd name="T10" fmla="*/ 50 w 88"/>
                <a:gd name="T11" fmla="*/ 6 h 52"/>
                <a:gd name="T12" fmla="*/ 44 w 88"/>
                <a:gd name="T13" fmla="*/ 10 h 52"/>
                <a:gd name="T14" fmla="*/ 28 w 88"/>
                <a:gd name="T15" fmla="*/ 8 h 52"/>
                <a:gd name="T16" fmla="*/ 16 w 88"/>
                <a:gd name="T17" fmla="*/ 8 h 52"/>
                <a:gd name="T18" fmla="*/ 6 w 88"/>
                <a:gd name="T19" fmla="*/ 6 h 52"/>
                <a:gd name="T20" fmla="*/ 6 w 88"/>
                <a:gd name="T21" fmla="*/ 4 h 52"/>
                <a:gd name="T22" fmla="*/ 8 w 88"/>
                <a:gd name="T23" fmla="*/ 4 h 52"/>
                <a:gd name="T24" fmla="*/ 4 w 88"/>
                <a:gd name="T25" fmla="*/ 0 h 52"/>
                <a:gd name="T26" fmla="*/ 2 w 88"/>
                <a:gd name="T27" fmla="*/ 2 h 52"/>
                <a:gd name="T28" fmla="*/ 0 w 88"/>
                <a:gd name="T29" fmla="*/ 4 h 52"/>
                <a:gd name="T30" fmla="*/ 0 w 88"/>
                <a:gd name="T31" fmla="*/ 8 h 52"/>
                <a:gd name="T32" fmla="*/ 0 w 88"/>
                <a:gd name="T33" fmla="*/ 10 h 52"/>
                <a:gd name="T34" fmla="*/ 2 w 88"/>
                <a:gd name="T35" fmla="*/ 14 h 52"/>
                <a:gd name="T36" fmla="*/ 6 w 88"/>
                <a:gd name="T37" fmla="*/ 16 h 52"/>
                <a:gd name="T38" fmla="*/ 8 w 88"/>
                <a:gd name="T39" fmla="*/ 20 h 52"/>
                <a:gd name="T40" fmla="*/ 8 w 88"/>
                <a:gd name="T41" fmla="*/ 22 h 52"/>
                <a:gd name="T42" fmla="*/ 2 w 88"/>
                <a:gd name="T43" fmla="*/ 24 h 52"/>
                <a:gd name="T44" fmla="*/ 2 w 88"/>
                <a:gd name="T45" fmla="*/ 26 h 52"/>
                <a:gd name="T46" fmla="*/ 2 w 88"/>
                <a:gd name="T47" fmla="*/ 28 h 52"/>
                <a:gd name="T48" fmla="*/ 2 w 88"/>
                <a:gd name="T49" fmla="*/ 30 h 52"/>
                <a:gd name="T50" fmla="*/ 2 w 88"/>
                <a:gd name="T51" fmla="*/ 34 h 52"/>
                <a:gd name="T52" fmla="*/ 4 w 88"/>
                <a:gd name="T53" fmla="*/ 38 h 52"/>
                <a:gd name="T54" fmla="*/ 8 w 88"/>
                <a:gd name="T55" fmla="*/ 40 h 52"/>
                <a:gd name="T56" fmla="*/ 10 w 88"/>
                <a:gd name="T57" fmla="*/ 44 h 52"/>
                <a:gd name="T58" fmla="*/ 10 w 88"/>
                <a:gd name="T59" fmla="*/ 46 h 52"/>
                <a:gd name="T60" fmla="*/ 12 w 88"/>
                <a:gd name="T61" fmla="*/ 50 h 52"/>
                <a:gd name="T62" fmla="*/ 16 w 88"/>
                <a:gd name="T63" fmla="*/ 50 h 52"/>
                <a:gd name="T64" fmla="*/ 20 w 88"/>
                <a:gd name="T65" fmla="*/ 50 h 52"/>
                <a:gd name="T66" fmla="*/ 24 w 88"/>
                <a:gd name="T67" fmla="*/ 48 h 52"/>
                <a:gd name="T68" fmla="*/ 26 w 88"/>
                <a:gd name="T69" fmla="*/ 48 h 52"/>
                <a:gd name="T70" fmla="*/ 30 w 88"/>
                <a:gd name="T71" fmla="*/ 48 h 52"/>
                <a:gd name="T72" fmla="*/ 34 w 88"/>
                <a:gd name="T73" fmla="*/ 48 h 52"/>
                <a:gd name="T74" fmla="*/ 36 w 88"/>
                <a:gd name="T75" fmla="*/ 50 h 52"/>
                <a:gd name="T76" fmla="*/ 40 w 88"/>
                <a:gd name="T77" fmla="*/ 50 h 52"/>
                <a:gd name="T78" fmla="*/ 46 w 88"/>
                <a:gd name="T79" fmla="*/ 52 h 52"/>
                <a:gd name="T80" fmla="*/ 50 w 88"/>
                <a:gd name="T81" fmla="*/ 50 h 52"/>
                <a:gd name="T82" fmla="*/ 54 w 88"/>
                <a:gd name="T83" fmla="*/ 50 h 52"/>
                <a:gd name="T84" fmla="*/ 56 w 88"/>
                <a:gd name="T85" fmla="*/ 48 h 52"/>
                <a:gd name="T86" fmla="*/ 54 w 88"/>
                <a:gd name="T87" fmla="*/ 44 h 52"/>
                <a:gd name="T88" fmla="*/ 56 w 88"/>
                <a:gd name="T89" fmla="*/ 44 h 52"/>
                <a:gd name="T90" fmla="*/ 58 w 88"/>
                <a:gd name="T91" fmla="*/ 44 h 52"/>
                <a:gd name="T92" fmla="*/ 62 w 88"/>
                <a:gd name="T93" fmla="*/ 42 h 52"/>
                <a:gd name="T94" fmla="*/ 62 w 88"/>
                <a:gd name="T95" fmla="*/ 40 h 52"/>
                <a:gd name="T96" fmla="*/ 66 w 88"/>
                <a:gd name="T97" fmla="*/ 40 h 52"/>
                <a:gd name="T98" fmla="*/ 70 w 88"/>
                <a:gd name="T99" fmla="*/ 38 h 52"/>
                <a:gd name="T100" fmla="*/ 72 w 88"/>
                <a:gd name="T101" fmla="*/ 38 h 52"/>
                <a:gd name="T102" fmla="*/ 76 w 88"/>
                <a:gd name="T103" fmla="*/ 40 h 52"/>
                <a:gd name="T104" fmla="*/ 80 w 88"/>
                <a:gd name="T105" fmla="*/ 40 h 52"/>
                <a:gd name="T106" fmla="*/ 82 w 88"/>
                <a:gd name="T107" fmla="*/ 40 h 52"/>
                <a:gd name="T108" fmla="*/ 78 w 88"/>
                <a:gd name="T109" fmla="*/ 32 h 52"/>
                <a:gd name="T110" fmla="*/ 78 w 88"/>
                <a:gd name="T111" fmla="*/ 26 h 52"/>
                <a:gd name="T112" fmla="*/ 80 w 88"/>
                <a:gd name="T113" fmla="*/ 22 h 52"/>
                <a:gd name="T114" fmla="*/ 80 w 88"/>
                <a:gd name="T115" fmla="*/ 18 h 52"/>
                <a:gd name="T116" fmla="*/ 86 w 88"/>
                <a:gd name="T117"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52">
                  <a:moveTo>
                    <a:pt x="88" y="8"/>
                  </a:moveTo>
                  <a:lnTo>
                    <a:pt x="86" y="10"/>
                  </a:lnTo>
                  <a:lnTo>
                    <a:pt x="84" y="8"/>
                  </a:lnTo>
                  <a:lnTo>
                    <a:pt x="82" y="8"/>
                  </a:lnTo>
                  <a:lnTo>
                    <a:pt x="80" y="8"/>
                  </a:lnTo>
                  <a:lnTo>
                    <a:pt x="78" y="6"/>
                  </a:lnTo>
                  <a:lnTo>
                    <a:pt x="78" y="4"/>
                  </a:lnTo>
                  <a:lnTo>
                    <a:pt x="76" y="6"/>
                  </a:lnTo>
                  <a:lnTo>
                    <a:pt x="76" y="6"/>
                  </a:lnTo>
                  <a:lnTo>
                    <a:pt x="74" y="4"/>
                  </a:lnTo>
                  <a:lnTo>
                    <a:pt x="72" y="4"/>
                  </a:lnTo>
                  <a:lnTo>
                    <a:pt x="72" y="4"/>
                  </a:lnTo>
                  <a:lnTo>
                    <a:pt x="66" y="2"/>
                  </a:lnTo>
                  <a:lnTo>
                    <a:pt x="66" y="2"/>
                  </a:lnTo>
                  <a:lnTo>
                    <a:pt x="62" y="2"/>
                  </a:lnTo>
                  <a:lnTo>
                    <a:pt x="58" y="4"/>
                  </a:lnTo>
                  <a:lnTo>
                    <a:pt x="54" y="4"/>
                  </a:lnTo>
                  <a:lnTo>
                    <a:pt x="50" y="6"/>
                  </a:lnTo>
                  <a:lnTo>
                    <a:pt x="48" y="8"/>
                  </a:lnTo>
                  <a:lnTo>
                    <a:pt x="46" y="10"/>
                  </a:lnTo>
                  <a:lnTo>
                    <a:pt x="44" y="10"/>
                  </a:lnTo>
                  <a:lnTo>
                    <a:pt x="40" y="10"/>
                  </a:lnTo>
                  <a:lnTo>
                    <a:pt x="34" y="10"/>
                  </a:lnTo>
                  <a:lnTo>
                    <a:pt x="28" y="8"/>
                  </a:lnTo>
                  <a:lnTo>
                    <a:pt x="26" y="8"/>
                  </a:lnTo>
                  <a:lnTo>
                    <a:pt x="22" y="8"/>
                  </a:lnTo>
                  <a:lnTo>
                    <a:pt x="16" y="8"/>
                  </a:lnTo>
                  <a:lnTo>
                    <a:pt x="12" y="6"/>
                  </a:lnTo>
                  <a:lnTo>
                    <a:pt x="8" y="8"/>
                  </a:lnTo>
                  <a:lnTo>
                    <a:pt x="6" y="6"/>
                  </a:lnTo>
                  <a:lnTo>
                    <a:pt x="6" y="6"/>
                  </a:lnTo>
                  <a:lnTo>
                    <a:pt x="6" y="6"/>
                  </a:lnTo>
                  <a:lnTo>
                    <a:pt x="6" y="4"/>
                  </a:lnTo>
                  <a:lnTo>
                    <a:pt x="8" y="4"/>
                  </a:lnTo>
                  <a:lnTo>
                    <a:pt x="8" y="4"/>
                  </a:lnTo>
                  <a:lnTo>
                    <a:pt x="8" y="4"/>
                  </a:lnTo>
                  <a:lnTo>
                    <a:pt x="8" y="2"/>
                  </a:lnTo>
                  <a:lnTo>
                    <a:pt x="4" y="2"/>
                  </a:lnTo>
                  <a:lnTo>
                    <a:pt x="4" y="0"/>
                  </a:lnTo>
                  <a:lnTo>
                    <a:pt x="4" y="0"/>
                  </a:lnTo>
                  <a:lnTo>
                    <a:pt x="2" y="2"/>
                  </a:lnTo>
                  <a:lnTo>
                    <a:pt x="2" y="2"/>
                  </a:lnTo>
                  <a:lnTo>
                    <a:pt x="2" y="4"/>
                  </a:lnTo>
                  <a:lnTo>
                    <a:pt x="0" y="4"/>
                  </a:lnTo>
                  <a:lnTo>
                    <a:pt x="0" y="4"/>
                  </a:lnTo>
                  <a:lnTo>
                    <a:pt x="0" y="6"/>
                  </a:lnTo>
                  <a:lnTo>
                    <a:pt x="0" y="6"/>
                  </a:lnTo>
                  <a:lnTo>
                    <a:pt x="0" y="8"/>
                  </a:lnTo>
                  <a:lnTo>
                    <a:pt x="0" y="10"/>
                  </a:lnTo>
                  <a:lnTo>
                    <a:pt x="0" y="10"/>
                  </a:lnTo>
                  <a:lnTo>
                    <a:pt x="0" y="10"/>
                  </a:lnTo>
                  <a:lnTo>
                    <a:pt x="2" y="12"/>
                  </a:lnTo>
                  <a:lnTo>
                    <a:pt x="2" y="12"/>
                  </a:lnTo>
                  <a:lnTo>
                    <a:pt x="2" y="14"/>
                  </a:lnTo>
                  <a:lnTo>
                    <a:pt x="4" y="16"/>
                  </a:lnTo>
                  <a:lnTo>
                    <a:pt x="6" y="16"/>
                  </a:lnTo>
                  <a:lnTo>
                    <a:pt x="6" y="16"/>
                  </a:lnTo>
                  <a:lnTo>
                    <a:pt x="6" y="18"/>
                  </a:lnTo>
                  <a:lnTo>
                    <a:pt x="8" y="18"/>
                  </a:lnTo>
                  <a:lnTo>
                    <a:pt x="8" y="20"/>
                  </a:lnTo>
                  <a:lnTo>
                    <a:pt x="8" y="20"/>
                  </a:lnTo>
                  <a:lnTo>
                    <a:pt x="8" y="20"/>
                  </a:lnTo>
                  <a:lnTo>
                    <a:pt x="8" y="22"/>
                  </a:lnTo>
                  <a:lnTo>
                    <a:pt x="6" y="22"/>
                  </a:lnTo>
                  <a:lnTo>
                    <a:pt x="6" y="24"/>
                  </a:lnTo>
                  <a:lnTo>
                    <a:pt x="2" y="24"/>
                  </a:lnTo>
                  <a:lnTo>
                    <a:pt x="2" y="24"/>
                  </a:lnTo>
                  <a:lnTo>
                    <a:pt x="2" y="24"/>
                  </a:lnTo>
                  <a:lnTo>
                    <a:pt x="2" y="26"/>
                  </a:lnTo>
                  <a:lnTo>
                    <a:pt x="2" y="26"/>
                  </a:lnTo>
                  <a:lnTo>
                    <a:pt x="2" y="26"/>
                  </a:lnTo>
                  <a:lnTo>
                    <a:pt x="2" y="28"/>
                  </a:lnTo>
                  <a:lnTo>
                    <a:pt x="2" y="30"/>
                  </a:lnTo>
                  <a:lnTo>
                    <a:pt x="2" y="30"/>
                  </a:lnTo>
                  <a:lnTo>
                    <a:pt x="2" y="30"/>
                  </a:lnTo>
                  <a:lnTo>
                    <a:pt x="2" y="32"/>
                  </a:lnTo>
                  <a:lnTo>
                    <a:pt x="2" y="32"/>
                  </a:lnTo>
                  <a:lnTo>
                    <a:pt x="2" y="34"/>
                  </a:lnTo>
                  <a:lnTo>
                    <a:pt x="0" y="34"/>
                  </a:lnTo>
                  <a:lnTo>
                    <a:pt x="2" y="36"/>
                  </a:lnTo>
                  <a:lnTo>
                    <a:pt x="4" y="38"/>
                  </a:lnTo>
                  <a:lnTo>
                    <a:pt x="6" y="38"/>
                  </a:lnTo>
                  <a:lnTo>
                    <a:pt x="8" y="38"/>
                  </a:lnTo>
                  <a:lnTo>
                    <a:pt x="8" y="40"/>
                  </a:lnTo>
                  <a:lnTo>
                    <a:pt x="8" y="42"/>
                  </a:lnTo>
                  <a:lnTo>
                    <a:pt x="10" y="42"/>
                  </a:lnTo>
                  <a:lnTo>
                    <a:pt x="10" y="44"/>
                  </a:lnTo>
                  <a:lnTo>
                    <a:pt x="10" y="44"/>
                  </a:lnTo>
                  <a:lnTo>
                    <a:pt x="10" y="44"/>
                  </a:lnTo>
                  <a:lnTo>
                    <a:pt x="10" y="46"/>
                  </a:lnTo>
                  <a:lnTo>
                    <a:pt x="10" y="50"/>
                  </a:lnTo>
                  <a:lnTo>
                    <a:pt x="10" y="50"/>
                  </a:lnTo>
                  <a:lnTo>
                    <a:pt x="12" y="50"/>
                  </a:lnTo>
                  <a:lnTo>
                    <a:pt x="12" y="50"/>
                  </a:lnTo>
                  <a:lnTo>
                    <a:pt x="14" y="50"/>
                  </a:lnTo>
                  <a:lnTo>
                    <a:pt x="16" y="50"/>
                  </a:lnTo>
                  <a:lnTo>
                    <a:pt x="16" y="50"/>
                  </a:lnTo>
                  <a:lnTo>
                    <a:pt x="18" y="50"/>
                  </a:lnTo>
                  <a:lnTo>
                    <a:pt x="20" y="50"/>
                  </a:lnTo>
                  <a:lnTo>
                    <a:pt x="22" y="50"/>
                  </a:lnTo>
                  <a:lnTo>
                    <a:pt x="24" y="48"/>
                  </a:lnTo>
                  <a:lnTo>
                    <a:pt x="24" y="48"/>
                  </a:lnTo>
                  <a:lnTo>
                    <a:pt x="26" y="48"/>
                  </a:lnTo>
                  <a:lnTo>
                    <a:pt x="26" y="48"/>
                  </a:lnTo>
                  <a:lnTo>
                    <a:pt x="26" y="48"/>
                  </a:lnTo>
                  <a:lnTo>
                    <a:pt x="28" y="48"/>
                  </a:lnTo>
                  <a:lnTo>
                    <a:pt x="30" y="48"/>
                  </a:lnTo>
                  <a:lnTo>
                    <a:pt x="30" y="48"/>
                  </a:lnTo>
                  <a:lnTo>
                    <a:pt x="32" y="46"/>
                  </a:lnTo>
                  <a:lnTo>
                    <a:pt x="32" y="46"/>
                  </a:lnTo>
                  <a:lnTo>
                    <a:pt x="34" y="48"/>
                  </a:lnTo>
                  <a:lnTo>
                    <a:pt x="34" y="48"/>
                  </a:lnTo>
                  <a:lnTo>
                    <a:pt x="34" y="50"/>
                  </a:lnTo>
                  <a:lnTo>
                    <a:pt x="36" y="50"/>
                  </a:lnTo>
                  <a:lnTo>
                    <a:pt x="36" y="50"/>
                  </a:lnTo>
                  <a:lnTo>
                    <a:pt x="38" y="50"/>
                  </a:lnTo>
                  <a:lnTo>
                    <a:pt x="40" y="50"/>
                  </a:lnTo>
                  <a:lnTo>
                    <a:pt x="42" y="50"/>
                  </a:lnTo>
                  <a:lnTo>
                    <a:pt x="44" y="52"/>
                  </a:lnTo>
                  <a:lnTo>
                    <a:pt x="46" y="52"/>
                  </a:lnTo>
                  <a:lnTo>
                    <a:pt x="48" y="52"/>
                  </a:lnTo>
                  <a:lnTo>
                    <a:pt x="48" y="52"/>
                  </a:lnTo>
                  <a:lnTo>
                    <a:pt x="50" y="50"/>
                  </a:lnTo>
                  <a:lnTo>
                    <a:pt x="50" y="50"/>
                  </a:lnTo>
                  <a:lnTo>
                    <a:pt x="52" y="52"/>
                  </a:lnTo>
                  <a:lnTo>
                    <a:pt x="54" y="50"/>
                  </a:lnTo>
                  <a:lnTo>
                    <a:pt x="56" y="50"/>
                  </a:lnTo>
                  <a:lnTo>
                    <a:pt x="56" y="48"/>
                  </a:lnTo>
                  <a:lnTo>
                    <a:pt x="56" y="48"/>
                  </a:lnTo>
                  <a:lnTo>
                    <a:pt x="56" y="46"/>
                  </a:lnTo>
                  <a:lnTo>
                    <a:pt x="54" y="46"/>
                  </a:lnTo>
                  <a:lnTo>
                    <a:pt x="54" y="44"/>
                  </a:lnTo>
                  <a:lnTo>
                    <a:pt x="54" y="44"/>
                  </a:lnTo>
                  <a:lnTo>
                    <a:pt x="56" y="44"/>
                  </a:lnTo>
                  <a:lnTo>
                    <a:pt x="56" y="44"/>
                  </a:lnTo>
                  <a:lnTo>
                    <a:pt x="58" y="44"/>
                  </a:lnTo>
                  <a:lnTo>
                    <a:pt x="58" y="44"/>
                  </a:lnTo>
                  <a:lnTo>
                    <a:pt x="58" y="44"/>
                  </a:lnTo>
                  <a:lnTo>
                    <a:pt x="58" y="42"/>
                  </a:lnTo>
                  <a:lnTo>
                    <a:pt x="60" y="42"/>
                  </a:lnTo>
                  <a:lnTo>
                    <a:pt x="62" y="42"/>
                  </a:lnTo>
                  <a:lnTo>
                    <a:pt x="62" y="40"/>
                  </a:lnTo>
                  <a:lnTo>
                    <a:pt x="62" y="40"/>
                  </a:lnTo>
                  <a:lnTo>
                    <a:pt x="62" y="40"/>
                  </a:lnTo>
                  <a:lnTo>
                    <a:pt x="64" y="40"/>
                  </a:lnTo>
                  <a:lnTo>
                    <a:pt x="64" y="40"/>
                  </a:lnTo>
                  <a:lnTo>
                    <a:pt x="66" y="40"/>
                  </a:lnTo>
                  <a:lnTo>
                    <a:pt x="68" y="38"/>
                  </a:lnTo>
                  <a:lnTo>
                    <a:pt x="68" y="38"/>
                  </a:lnTo>
                  <a:lnTo>
                    <a:pt x="70" y="38"/>
                  </a:lnTo>
                  <a:lnTo>
                    <a:pt x="72" y="38"/>
                  </a:lnTo>
                  <a:lnTo>
                    <a:pt x="72" y="38"/>
                  </a:lnTo>
                  <a:lnTo>
                    <a:pt x="72" y="38"/>
                  </a:lnTo>
                  <a:lnTo>
                    <a:pt x="74" y="40"/>
                  </a:lnTo>
                  <a:lnTo>
                    <a:pt x="76" y="40"/>
                  </a:lnTo>
                  <a:lnTo>
                    <a:pt x="76" y="40"/>
                  </a:lnTo>
                  <a:lnTo>
                    <a:pt x="78" y="40"/>
                  </a:lnTo>
                  <a:lnTo>
                    <a:pt x="78" y="40"/>
                  </a:lnTo>
                  <a:lnTo>
                    <a:pt x="80" y="40"/>
                  </a:lnTo>
                  <a:lnTo>
                    <a:pt x="80" y="40"/>
                  </a:lnTo>
                  <a:lnTo>
                    <a:pt x="80" y="40"/>
                  </a:lnTo>
                  <a:lnTo>
                    <a:pt x="82" y="40"/>
                  </a:lnTo>
                  <a:lnTo>
                    <a:pt x="82" y="38"/>
                  </a:lnTo>
                  <a:lnTo>
                    <a:pt x="80" y="36"/>
                  </a:lnTo>
                  <a:lnTo>
                    <a:pt x="78" y="32"/>
                  </a:lnTo>
                  <a:lnTo>
                    <a:pt x="76" y="32"/>
                  </a:lnTo>
                  <a:lnTo>
                    <a:pt x="74" y="30"/>
                  </a:lnTo>
                  <a:lnTo>
                    <a:pt x="78" y="26"/>
                  </a:lnTo>
                  <a:lnTo>
                    <a:pt x="78" y="26"/>
                  </a:lnTo>
                  <a:lnTo>
                    <a:pt x="80" y="26"/>
                  </a:lnTo>
                  <a:lnTo>
                    <a:pt x="80" y="22"/>
                  </a:lnTo>
                  <a:lnTo>
                    <a:pt x="80" y="18"/>
                  </a:lnTo>
                  <a:lnTo>
                    <a:pt x="80" y="18"/>
                  </a:lnTo>
                  <a:lnTo>
                    <a:pt x="80" y="18"/>
                  </a:lnTo>
                  <a:lnTo>
                    <a:pt x="82" y="14"/>
                  </a:lnTo>
                  <a:lnTo>
                    <a:pt x="84" y="14"/>
                  </a:lnTo>
                  <a:lnTo>
                    <a:pt x="86" y="16"/>
                  </a:lnTo>
                  <a:lnTo>
                    <a:pt x="88" y="14"/>
                  </a:lnTo>
                  <a:lnTo>
                    <a:pt x="88" y="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0" name="Freeform 218"/>
            <p:cNvSpPr>
              <a:spLocks noEditPoints="1"/>
            </p:cNvSpPr>
            <p:nvPr/>
          </p:nvSpPr>
          <p:spPr bwMode="auto">
            <a:xfrm>
              <a:off x="5266" y="1987"/>
              <a:ext cx="20" cy="18"/>
            </a:xfrm>
            <a:custGeom>
              <a:avLst/>
              <a:gdLst>
                <a:gd name="T0" fmla="*/ 18 w 20"/>
                <a:gd name="T1" fmla="*/ 10 h 18"/>
                <a:gd name="T2" fmla="*/ 18 w 20"/>
                <a:gd name="T3" fmla="*/ 8 h 18"/>
                <a:gd name="T4" fmla="*/ 18 w 20"/>
                <a:gd name="T5" fmla="*/ 6 h 18"/>
                <a:gd name="T6" fmla="*/ 16 w 20"/>
                <a:gd name="T7" fmla="*/ 4 h 18"/>
                <a:gd name="T8" fmla="*/ 16 w 20"/>
                <a:gd name="T9" fmla="*/ 2 h 18"/>
                <a:gd name="T10" fmla="*/ 14 w 20"/>
                <a:gd name="T11" fmla="*/ 2 h 18"/>
                <a:gd name="T12" fmla="*/ 14 w 20"/>
                <a:gd name="T13" fmla="*/ 4 h 18"/>
                <a:gd name="T14" fmla="*/ 14 w 20"/>
                <a:gd name="T15" fmla="*/ 6 h 18"/>
                <a:gd name="T16" fmla="*/ 16 w 20"/>
                <a:gd name="T17" fmla="*/ 8 h 18"/>
                <a:gd name="T18" fmla="*/ 16 w 20"/>
                <a:gd name="T19" fmla="*/ 12 h 18"/>
                <a:gd name="T20" fmla="*/ 18 w 20"/>
                <a:gd name="T21" fmla="*/ 12 h 18"/>
                <a:gd name="T22" fmla="*/ 18 w 20"/>
                <a:gd name="T23" fmla="*/ 12 h 18"/>
                <a:gd name="T24" fmla="*/ 20 w 20"/>
                <a:gd name="T25" fmla="*/ 12 h 18"/>
                <a:gd name="T26" fmla="*/ 20 w 20"/>
                <a:gd name="T27" fmla="*/ 12 h 18"/>
                <a:gd name="T28" fmla="*/ 20 w 20"/>
                <a:gd name="T29" fmla="*/ 12 h 18"/>
                <a:gd name="T30" fmla="*/ 18 w 20"/>
                <a:gd name="T31" fmla="*/ 10 h 18"/>
                <a:gd name="T32" fmla="*/ 14 w 20"/>
                <a:gd name="T33" fmla="*/ 0 h 18"/>
                <a:gd name="T34" fmla="*/ 14 w 20"/>
                <a:gd name="T35" fmla="*/ 0 h 18"/>
                <a:gd name="T36" fmla="*/ 12 w 20"/>
                <a:gd name="T37" fmla="*/ 2 h 18"/>
                <a:gd name="T38" fmla="*/ 10 w 20"/>
                <a:gd name="T39" fmla="*/ 2 h 18"/>
                <a:gd name="T40" fmla="*/ 8 w 20"/>
                <a:gd name="T41" fmla="*/ 4 h 18"/>
                <a:gd name="T42" fmla="*/ 8 w 20"/>
                <a:gd name="T43" fmla="*/ 6 h 18"/>
                <a:gd name="T44" fmla="*/ 6 w 20"/>
                <a:gd name="T45" fmla="*/ 6 h 18"/>
                <a:gd name="T46" fmla="*/ 4 w 20"/>
                <a:gd name="T47" fmla="*/ 8 h 18"/>
                <a:gd name="T48" fmla="*/ 2 w 20"/>
                <a:gd name="T49" fmla="*/ 8 h 18"/>
                <a:gd name="T50" fmla="*/ 0 w 20"/>
                <a:gd name="T51" fmla="*/ 8 h 18"/>
                <a:gd name="T52" fmla="*/ 0 w 20"/>
                <a:gd name="T53" fmla="*/ 8 h 18"/>
                <a:gd name="T54" fmla="*/ 2 w 20"/>
                <a:gd name="T55" fmla="*/ 10 h 18"/>
                <a:gd name="T56" fmla="*/ 2 w 20"/>
                <a:gd name="T57" fmla="*/ 10 h 18"/>
                <a:gd name="T58" fmla="*/ 2 w 20"/>
                <a:gd name="T59" fmla="*/ 12 h 18"/>
                <a:gd name="T60" fmla="*/ 4 w 20"/>
                <a:gd name="T61" fmla="*/ 12 h 18"/>
                <a:gd name="T62" fmla="*/ 4 w 20"/>
                <a:gd name="T63" fmla="*/ 14 h 18"/>
                <a:gd name="T64" fmla="*/ 4 w 20"/>
                <a:gd name="T65" fmla="*/ 14 h 18"/>
                <a:gd name="T66" fmla="*/ 6 w 20"/>
                <a:gd name="T67" fmla="*/ 14 h 18"/>
                <a:gd name="T68" fmla="*/ 6 w 20"/>
                <a:gd name="T69" fmla="*/ 14 h 18"/>
                <a:gd name="T70" fmla="*/ 8 w 20"/>
                <a:gd name="T71" fmla="*/ 16 h 18"/>
                <a:gd name="T72" fmla="*/ 8 w 20"/>
                <a:gd name="T73" fmla="*/ 18 h 18"/>
                <a:gd name="T74" fmla="*/ 8 w 20"/>
                <a:gd name="T75" fmla="*/ 18 h 18"/>
                <a:gd name="T76" fmla="*/ 10 w 20"/>
                <a:gd name="T77" fmla="*/ 18 h 18"/>
                <a:gd name="T78" fmla="*/ 10 w 20"/>
                <a:gd name="T79" fmla="*/ 16 h 18"/>
                <a:gd name="T80" fmla="*/ 12 w 20"/>
                <a:gd name="T81" fmla="*/ 16 h 18"/>
                <a:gd name="T82" fmla="*/ 12 w 20"/>
                <a:gd name="T83" fmla="*/ 14 h 18"/>
                <a:gd name="T84" fmla="*/ 12 w 20"/>
                <a:gd name="T85" fmla="*/ 14 h 18"/>
                <a:gd name="T86" fmla="*/ 12 w 20"/>
                <a:gd name="T87" fmla="*/ 12 h 18"/>
                <a:gd name="T88" fmla="*/ 12 w 20"/>
                <a:gd name="T89" fmla="*/ 12 h 18"/>
                <a:gd name="T90" fmla="*/ 12 w 20"/>
                <a:gd name="T91" fmla="*/ 10 h 18"/>
                <a:gd name="T92" fmla="*/ 12 w 20"/>
                <a:gd name="T93" fmla="*/ 10 h 18"/>
                <a:gd name="T94" fmla="*/ 10 w 20"/>
                <a:gd name="T95" fmla="*/ 8 h 18"/>
                <a:gd name="T96" fmla="*/ 10 w 20"/>
                <a:gd name="T97" fmla="*/ 6 h 18"/>
                <a:gd name="T98" fmla="*/ 10 w 20"/>
                <a:gd name="T99" fmla="*/ 6 h 18"/>
                <a:gd name="T100" fmla="*/ 10 w 20"/>
                <a:gd name="T101" fmla="*/ 6 h 18"/>
                <a:gd name="T102" fmla="*/ 12 w 20"/>
                <a:gd name="T103" fmla="*/ 4 h 18"/>
                <a:gd name="T104" fmla="*/ 14 w 20"/>
                <a:gd name="T105" fmla="*/ 4 h 18"/>
                <a:gd name="T106" fmla="*/ 14 w 20"/>
                <a:gd name="T107" fmla="*/ 2 h 18"/>
                <a:gd name="T108" fmla="*/ 14 w 20"/>
                <a:gd name="T109" fmla="*/ 2 h 18"/>
                <a:gd name="T110" fmla="*/ 14 w 20"/>
                <a:gd name="T11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 h="18">
                  <a:moveTo>
                    <a:pt x="18" y="10"/>
                  </a:moveTo>
                  <a:lnTo>
                    <a:pt x="18" y="8"/>
                  </a:lnTo>
                  <a:lnTo>
                    <a:pt x="18" y="6"/>
                  </a:lnTo>
                  <a:lnTo>
                    <a:pt x="16" y="4"/>
                  </a:lnTo>
                  <a:lnTo>
                    <a:pt x="16" y="2"/>
                  </a:lnTo>
                  <a:lnTo>
                    <a:pt x="14" y="2"/>
                  </a:lnTo>
                  <a:lnTo>
                    <a:pt x="14" y="4"/>
                  </a:lnTo>
                  <a:lnTo>
                    <a:pt x="14" y="6"/>
                  </a:lnTo>
                  <a:lnTo>
                    <a:pt x="16" y="8"/>
                  </a:lnTo>
                  <a:lnTo>
                    <a:pt x="16" y="12"/>
                  </a:lnTo>
                  <a:lnTo>
                    <a:pt x="18" y="12"/>
                  </a:lnTo>
                  <a:lnTo>
                    <a:pt x="18" y="12"/>
                  </a:lnTo>
                  <a:lnTo>
                    <a:pt x="20" y="12"/>
                  </a:lnTo>
                  <a:lnTo>
                    <a:pt x="20" y="12"/>
                  </a:lnTo>
                  <a:lnTo>
                    <a:pt x="20" y="12"/>
                  </a:lnTo>
                  <a:lnTo>
                    <a:pt x="18" y="10"/>
                  </a:lnTo>
                  <a:close/>
                  <a:moveTo>
                    <a:pt x="14" y="0"/>
                  </a:moveTo>
                  <a:lnTo>
                    <a:pt x="14" y="0"/>
                  </a:lnTo>
                  <a:lnTo>
                    <a:pt x="12" y="2"/>
                  </a:lnTo>
                  <a:lnTo>
                    <a:pt x="10" y="2"/>
                  </a:lnTo>
                  <a:lnTo>
                    <a:pt x="8" y="4"/>
                  </a:lnTo>
                  <a:lnTo>
                    <a:pt x="8" y="6"/>
                  </a:lnTo>
                  <a:lnTo>
                    <a:pt x="6" y="6"/>
                  </a:lnTo>
                  <a:lnTo>
                    <a:pt x="4" y="8"/>
                  </a:lnTo>
                  <a:lnTo>
                    <a:pt x="2" y="8"/>
                  </a:lnTo>
                  <a:lnTo>
                    <a:pt x="0" y="8"/>
                  </a:lnTo>
                  <a:lnTo>
                    <a:pt x="0" y="8"/>
                  </a:lnTo>
                  <a:lnTo>
                    <a:pt x="2" y="10"/>
                  </a:lnTo>
                  <a:lnTo>
                    <a:pt x="2" y="10"/>
                  </a:lnTo>
                  <a:lnTo>
                    <a:pt x="2" y="12"/>
                  </a:lnTo>
                  <a:lnTo>
                    <a:pt x="4" y="12"/>
                  </a:lnTo>
                  <a:lnTo>
                    <a:pt x="4" y="14"/>
                  </a:lnTo>
                  <a:lnTo>
                    <a:pt x="4" y="14"/>
                  </a:lnTo>
                  <a:lnTo>
                    <a:pt x="6" y="14"/>
                  </a:lnTo>
                  <a:lnTo>
                    <a:pt x="6" y="14"/>
                  </a:lnTo>
                  <a:lnTo>
                    <a:pt x="8" y="16"/>
                  </a:lnTo>
                  <a:lnTo>
                    <a:pt x="8" y="18"/>
                  </a:lnTo>
                  <a:lnTo>
                    <a:pt x="8" y="18"/>
                  </a:lnTo>
                  <a:lnTo>
                    <a:pt x="10" y="18"/>
                  </a:lnTo>
                  <a:lnTo>
                    <a:pt x="10" y="16"/>
                  </a:lnTo>
                  <a:lnTo>
                    <a:pt x="12" y="16"/>
                  </a:lnTo>
                  <a:lnTo>
                    <a:pt x="12" y="14"/>
                  </a:lnTo>
                  <a:lnTo>
                    <a:pt x="12" y="14"/>
                  </a:lnTo>
                  <a:lnTo>
                    <a:pt x="12" y="12"/>
                  </a:lnTo>
                  <a:lnTo>
                    <a:pt x="12" y="12"/>
                  </a:lnTo>
                  <a:lnTo>
                    <a:pt x="12" y="10"/>
                  </a:lnTo>
                  <a:lnTo>
                    <a:pt x="12" y="10"/>
                  </a:lnTo>
                  <a:lnTo>
                    <a:pt x="10" y="8"/>
                  </a:lnTo>
                  <a:lnTo>
                    <a:pt x="10" y="6"/>
                  </a:lnTo>
                  <a:lnTo>
                    <a:pt x="10" y="6"/>
                  </a:lnTo>
                  <a:lnTo>
                    <a:pt x="10" y="6"/>
                  </a:lnTo>
                  <a:lnTo>
                    <a:pt x="12" y="4"/>
                  </a:lnTo>
                  <a:lnTo>
                    <a:pt x="14" y="4"/>
                  </a:lnTo>
                  <a:lnTo>
                    <a:pt x="14" y="2"/>
                  </a:lnTo>
                  <a:lnTo>
                    <a:pt x="14" y="2"/>
                  </a:lnTo>
                  <a:lnTo>
                    <a:pt x="14"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1" name="Freeform 219"/>
            <p:cNvSpPr>
              <a:spLocks noEditPoints="1"/>
            </p:cNvSpPr>
            <p:nvPr/>
          </p:nvSpPr>
          <p:spPr bwMode="auto">
            <a:xfrm>
              <a:off x="2465" y="1742"/>
              <a:ext cx="6" cy="6"/>
            </a:xfrm>
            <a:custGeom>
              <a:avLst/>
              <a:gdLst>
                <a:gd name="T0" fmla="*/ 0 w 6"/>
                <a:gd name="T1" fmla="*/ 4 h 6"/>
                <a:gd name="T2" fmla="*/ 0 w 6"/>
                <a:gd name="T3" fmla="*/ 6 h 6"/>
                <a:gd name="T4" fmla="*/ 0 w 6"/>
                <a:gd name="T5" fmla="*/ 6 h 6"/>
                <a:gd name="T6" fmla="*/ 0 w 6"/>
                <a:gd name="T7" fmla="*/ 6 h 6"/>
                <a:gd name="T8" fmla="*/ 2 w 6"/>
                <a:gd name="T9" fmla="*/ 4 h 6"/>
                <a:gd name="T10" fmla="*/ 2 w 6"/>
                <a:gd name="T11" fmla="*/ 4 h 6"/>
                <a:gd name="T12" fmla="*/ 0 w 6"/>
                <a:gd name="T13" fmla="*/ 4 h 6"/>
                <a:gd name="T14" fmla="*/ 4 w 6"/>
                <a:gd name="T15" fmla="*/ 4 h 6"/>
                <a:gd name="T16" fmla="*/ 4 w 6"/>
                <a:gd name="T17" fmla="*/ 4 h 6"/>
                <a:gd name="T18" fmla="*/ 4 w 6"/>
                <a:gd name="T19" fmla="*/ 4 h 6"/>
                <a:gd name="T20" fmla="*/ 4 w 6"/>
                <a:gd name="T21" fmla="*/ 4 h 6"/>
                <a:gd name="T22" fmla="*/ 6 w 6"/>
                <a:gd name="T23" fmla="*/ 4 h 6"/>
                <a:gd name="T24" fmla="*/ 4 w 6"/>
                <a:gd name="T25" fmla="*/ 4 h 6"/>
                <a:gd name="T26" fmla="*/ 4 w 6"/>
                <a:gd name="T27" fmla="*/ 4 h 6"/>
                <a:gd name="T28" fmla="*/ 6 w 6"/>
                <a:gd name="T29" fmla="*/ 0 h 6"/>
                <a:gd name="T30" fmla="*/ 6 w 6"/>
                <a:gd name="T31" fmla="*/ 0 h 6"/>
                <a:gd name="T32" fmla="*/ 4 w 6"/>
                <a:gd name="T33" fmla="*/ 0 h 6"/>
                <a:gd name="T34" fmla="*/ 4 w 6"/>
                <a:gd name="T35" fmla="*/ 0 h 6"/>
                <a:gd name="T36" fmla="*/ 4 w 6"/>
                <a:gd name="T37" fmla="*/ 0 h 6"/>
                <a:gd name="T38" fmla="*/ 6 w 6"/>
                <a:gd name="T39" fmla="*/ 0 h 6"/>
                <a:gd name="T40" fmla="*/ 6 w 6"/>
                <a:gd name="T41" fmla="*/ 0 h 6"/>
                <a:gd name="T42" fmla="*/ 6 w 6"/>
                <a:gd name="T43" fmla="*/ 0 h 6"/>
                <a:gd name="T44" fmla="*/ 6 w 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0" y="4"/>
                  </a:moveTo>
                  <a:lnTo>
                    <a:pt x="0" y="6"/>
                  </a:lnTo>
                  <a:lnTo>
                    <a:pt x="0" y="6"/>
                  </a:lnTo>
                  <a:lnTo>
                    <a:pt x="0" y="6"/>
                  </a:lnTo>
                  <a:lnTo>
                    <a:pt x="2" y="4"/>
                  </a:lnTo>
                  <a:lnTo>
                    <a:pt x="2" y="4"/>
                  </a:lnTo>
                  <a:lnTo>
                    <a:pt x="0" y="4"/>
                  </a:lnTo>
                  <a:close/>
                  <a:moveTo>
                    <a:pt x="4" y="4"/>
                  </a:moveTo>
                  <a:lnTo>
                    <a:pt x="4" y="4"/>
                  </a:lnTo>
                  <a:lnTo>
                    <a:pt x="4" y="4"/>
                  </a:lnTo>
                  <a:lnTo>
                    <a:pt x="4" y="4"/>
                  </a:lnTo>
                  <a:lnTo>
                    <a:pt x="6" y="4"/>
                  </a:lnTo>
                  <a:lnTo>
                    <a:pt x="4" y="4"/>
                  </a:lnTo>
                  <a:lnTo>
                    <a:pt x="4" y="4"/>
                  </a:lnTo>
                  <a:close/>
                  <a:moveTo>
                    <a:pt x="6" y="0"/>
                  </a:moveTo>
                  <a:lnTo>
                    <a:pt x="6" y="0"/>
                  </a:lnTo>
                  <a:lnTo>
                    <a:pt x="4" y="0"/>
                  </a:lnTo>
                  <a:lnTo>
                    <a:pt x="4" y="0"/>
                  </a:lnTo>
                  <a:lnTo>
                    <a:pt x="4" y="0"/>
                  </a:lnTo>
                  <a:lnTo>
                    <a:pt x="6" y="0"/>
                  </a:lnTo>
                  <a:lnTo>
                    <a:pt x="6" y="0"/>
                  </a:lnTo>
                  <a:lnTo>
                    <a:pt x="6" y="0"/>
                  </a:lnTo>
                  <a:lnTo>
                    <a:pt x="6"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2" name="Freeform 220"/>
            <p:cNvSpPr>
              <a:spLocks/>
            </p:cNvSpPr>
            <p:nvPr/>
          </p:nvSpPr>
          <p:spPr bwMode="auto">
            <a:xfrm>
              <a:off x="4605" y="2205"/>
              <a:ext cx="4" cy="4"/>
            </a:xfrm>
            <a:custGeom>
              <a:avLst/>
              <a:gdLst>
                <a:gd name="T0" fmla="*/ 4 w 4"/>
                <a:gd name="T1" fmla="*/ 2 h 4"/>
                <a:gd name="T2" fmla="*/ 2 w 4"/>
                <a:gd name="T3" fmla="*/ 0 h 4"/>
                <a:gd name="T4" fmla="*/ 2 w 4"/>
                <a:gd name="T5" fmla="*/ 2 h 4"/>
                <a:gd name="T6" fmla="*/ 2 w 4"/>
                <a:gd name="T7" fmla="*/ 2 h 4"/>
                <a:gd name="T8" fmla="*/ 2 w 4"/>
                <a:gd name="T9" fmla="*/ 2 h 4"/>
                <a:gd name="T10" fmla="*/ 2 w 4"/>
                <a:gd name="T11" fmla="*/ 4 h 4"/>
                <a:gd name="T12" fmla="*/ 2 w 4"/>
                <a:gd name="T13" fmla="*/ 4 h 4"/>
                <a:gd name="T14" fmla="*/ 2 w 4"/>
                <a:gd name="T15" fmla="*/ 4 h 4"/>
                <a:gd name="T16" fmla="*/ 2 w 4"/>
                <a:gd name="T17" fmla="*/ 2 h 4"/>
                <a:gd name="T18" fmla="*/ 2 w 4"/>
                <a:gd name="T19" fmla="*/ 2 h 4"/>
                <a:gd name="T20" fmla="*/ 0 w 4"/>
                <a:gd name="T21" fmla="*/ 2 h 4"/>
                <a:gd name="T22" fmla="*/ 2 w 4"/>
                <a:gd name="T23" fmla="*/ 4 h 4"/>
                <a:gd name="T24" fmla="*/ 2 w 4"/>
                <a:gd name="T25" fmla="*/ 4 h 4"/>
                <a:gd name="T26" fmla="*/ 2 w 4"/>
                <a:gd name="T27" fmla="*/ 4 h 4"/>
                <a:gd name="T28" fmla="*/ 4 w 4"/>
                <a:gd name="T29" fmla="*/ 4 h 4"/>
                <a:gd name="T30" fmla="*/ 4 w 4"/>
                <a:gd name="T31" fmla="*/ 2 h 4"/>
                <a:gd name="T32" fmla="*/ 4 w 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2"/>
                  </a:moveTo>
                  <a:lnTo>
                    <a:pt x="2" y="0"/>
                  </a:lnTo>
                  <a:lnTo>
                    <a:pt x="2" y="2"/>
                  </a:lnTo>
                  <a:lnTo>
                    <a:pt x="2" y="2"/>
                  </a:lnTo>
                  <a:lnTo>
                    <a:pt x="2" y="2"/>
                  </a:lnTo>
                  <a:lnTo>
                    <a:pt x="2" y="4"/>
                  </a:lnTo>
                  <a:lnTo>
                    <a:pt x="2" y="4"/>
                  </a:lnTo>
                  <a:lnTo>
                    <a:pt x="2" y="4"/>
                  </a:lnTo>
                  <a:lnTo>
                    <a:pt x="2" y="2"/>
                  </a:lnTo>
                  <a:lnTo>
                    <a:pt x="2" y="2"/>
                  </a:lnTo>
                  <a:lnTo>
                    <a:pt x="0" y="2"/>
                  </a:lnTo>
                  <a:lnTo>
                    <a:pt x="2" y="4"/>
                  </a:lnTo>
                  <a:lnTo>
                    <a:pt x="2" y="4"/>
                  </a:lnTo>
                  <a:lnTo>
                    <a:pt x="2" y="4"/>
                  </a:lnTo>
                  <a:lnTo>
                    <a:pt x="4" y="4"/>
                  </a:lnTo>
                  <a:lnTo>
                    <a:pt x="4" y="2"/>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3" name="Freeform 221"/>
            <p:cNvSpPr>
              <a:spLocks noEditPoints="1"/>
            </p:cNvSpPr>
            <p:nvPr/>
          </p:nvSpPr>
          <p:spPr bwMode="auto">
            <a:xfrm>
              <a:off x="2303" y="1983"/>
              <a:ext cx="616" cy="697"/>
            </a:xfrm>
            <a:custGeom>
              <a:avLst/>
              <a:gdLst>
                <a:gd name="T0" fmla="*/ 486 w 616"/>
                <a:gd name="T1" fmla="*/ 507 h 697"/>
                <a:gd name="T2" fmla="*/ 462 w 616"/>
                <a:gd name="T3" fmla="*/ 144 h 697"/>
                <a:gd name="T4" fmla="*/ 346 w 616"/>
                <a:gd name="T5" fmla="*/ 116 h 697"/>
                <a:gd name="T6" fmla="*/ 374 w 616"/>
                <a:gd name="T7" fmla="*/ 126 h 697"/>
                <a:gd name="T8" fmla="*/ 398 w 616"/>
                <a:gd name="T9" fmla="*/ 108 h 697"/>
                <a:gd name="T10" fmla="*/ 378 w 616"/>
                <a:gd name="T11" fmla="*/ 96 h 697"/>
                <a:gd name="T12" fmla="*/ 368 w 616"/>
                <a:gd name="T13" fmla="*/ 86 h 697"/>
                <a:gd name="T14" fmla="*/ 616 w 616"/>
                <a:gd name="T15" fmla="*/ 220 h 697"/>
                <a:gd name="T16" fmla="*/ 540 w 616"/>
                <a:gd name="T17" fmla="*/ 150 h 697"/>
                <a:gd name="T18" fmla="*/ 468 w 616"/>
                <a:gd name="T19" fmla="*/ 140 h 697"/>
                <a:gd name="T20" fmla="*/ 462 w 616"/>
                <a:gd name="T21" fmla="*/ 128 h 697"/>
                <a:gd name="T22" fmla="*/ 426 w 616"/>
                <a:gd name="T23" fmla="*/ 108 h 697"/>
                <a:gd name="T24" fmla="*/ 400 w 616"/>
                <a:gd name="T25" fmla="*/ 114 h 697"/>
                <a:gd name="T26" fmla="*/ 372 w 616"/>
                <a:gd name="T27" fmla="*/ 128 h 697"/>
                <a:gd name="T28" fmla="*/ 344 w 616"/>
                <a:gd name="T29" fmla="*/ 118 h 697"/>
                <a:gd name="T30" fmla="*/ 370 w 616"/>
                <a:gd name="T31" fmla="*/ 62 h 697"/>
                <a:gd name="T32" fmla="*/ 344 w 616"/>
                <a:gd name="T33" fmla="*/ 28 h 697"/>
                <a:gd name="T34" fmla="*/ 320 w 616"/>
                <a:gd name="T35" fmla="*/ 54 h 697"/>
                <a:gd name="T36" fmla="*/ 296 w 616"/>
                <a:gd name="T37" fmla="*/ 48 h 697"/>
                <a:gd name="T38" fmla="*/ 272 w 616"/>
                <a:gd name="T39" fmla="*/ 60 h 697"/>
                <a:gd name="T40" fmla="*/ 246 w 616"/>
                <a:gd name="T41" fmla="*/ 66 h 697"/>
                <a:gd name="T42" fmla="*/ 222 w 616"/>
                <a:gd name="T43" fmla="*/ 62 h 697"/>
                <a:gd name="T44" fmla="*/ 222 w 616"/>
                <a:gd name="T45" fmla="*/ 20 h 697"/>
                <a:gd name="T46" fmla="*/ 208 w 616"/>
                <a:gd name="T47" fmla="*/ 2 h 697"/>
                <a:gd name="T48" fmla="*/ 174 w 616"/>
                <a:gd name="T49" fmla="*/ 28 h 697"/>
                <a:gd name="T50" fmla="*/ 152 w 616"/>
                <a:gd name="T51" fmla="*/ 30 h 697"/>
                <a:gd name="T52" fmla="*/ 148 w 616"/>
                <a:gd name="T53" fmla="*/ 68 h 697"/>
                <a:gd name="T54" fmla="*/ 112 w 616"/>
                <a:gd name="T55" fmla="*/ 76 h 697"/>
                <a:gd name="T56" fmla="*/ 88 w 616"/>
                <a:gd name="T57" fmla="*/ 64 h 697"/>
                <a:gd name="T58" fmla="*/ 72 w 616"/>
                <a:gd name="T59" fmla="*/ 78 h 697"/>
                <a:gd name="T60" fmla="*/ 58 w 616"/>
                <a:gd name="T61" fmla="*/ 86 h 697"/>
                <a:gd name="T62" fmla="*/ 68 w 616"/>
                <a:gd name="T63" fmla="*/ 124 h 697"/>
                <a:gd name="T64" fmla="*/ 38 w 616"/>
                <a:gd name="T65" fmla="*/ 174 h 697"/>
                <a:gd name="T66" fmla="*/ 12 w 616"/>
                <a:gd name="T67" fmla="*/ 212 h 697"/>
                <a:gd name="T68" fmla="*/ 4 w 616"/>
                <a:gd name="T69" fmla="*/ 236 h 697"/>
                <a:gd name="T70" fmla="*/ 28 w 616"/>
                <a:gd name="T71" fmla="*/ 266 h 697"/>
                <a:gd name="T72" fmla="*/ 56 w 616"/>
                <a:gd name="T73" fmla="*/ 284 h 697"/>
                <a:gd name="T74" fmla="*/ 98 w 616"/>
                <a:gd name="T75" fmla="*/ 284 h 697"/>
                <a:gd name="T76" fmla="*/ 138 w 616"/>
                <a:gd name="T77" fmla="*/ 280 h 697"/>
                <a:gd name="T78" fmla="*/ 152 w 616"/>
                <a:gd name="T79" fmla="*/ 312 h 697"/>
                <a:gd name="T80" fmla="*/ 196 w 616"/>
                <a:gd name="T81" fmla="*/ 334 h 697"/>
                <a:gd name="T82" fmla="*/ 228 w 616"/>
                <a:gd name="T83" fmla="*/ 382 h 697"/>
                <a:gd name="T84" fmla="*/ 272 w 616"/>
                <a:gd name="T85" fmla="*/ 421 h 697"/>
                <a:gd name="T86" fmla="*/ 270 w 616"/>
                <a:gd name="T87" fmla="*/ 463 h 697"/>
                <a:gd name="T88" fmla="*/ 274 w 616"/>
                <a:gd name="T89" fmla="*/ 491 h 697"/>
                <a:gd name="T90" fmla="*/ 306 w 616"/>
                <a:gd name="T91" fmla="*/ 495 h 697"/>
                <a:gd name="T92" fmla="*/ 324 w 616"/>
                <a:gd name="T93" fmla="*/ 523 h 697"/>
                <a:gd name="T94" fmla="*/ 340 w 616"/>
                <a:gd name="T95" fmla="*/ 551 h 697"/>
                <a:gd name="T96" fmla="*/ 334 w 616"/>
                <a:gd name="T97" fmla="*/ 587 h 697"/>
                <a:gd name="T98" fmla="*/ 316 w 616"/>
                <a:gd name="T99" fmla="*/ 607 h 697"/>
                <a:gd name="T100" fmla="*/ 326 w 616"/>
                <a:gd name="T101" fmla="*/ 645 h 697"/>
                <a:gd name="T102" fmla="*/ 360 w 616"/>
                <a:gd name="T103" fmla="*/ 665 h 697"/>
                <a:gd name="T104" fmla="*/ 384 w 616"/>
                <a:gd name="T105" fmla="*/ 681 h 697"/>
                <a:gd name="T106" fmla="*/ 396 w 616"/>
                <a:gd name="T107" fmla="*/ 633 h 697"/>
                <a:gd name="T108" fmla="*/ 388 w 616"/>
                <a:gd name="T109" fmla="*/ 665 h 697"/>
                <a:gd name="T110" fmla="*/ 424 w 616"/>
                <a:gd name="T111" fmla="*/ 571 h 697"/>
                <a:gd name="T112" fmla="*/ 434 w 616"/>
                <a:gd name="T113" fmla="*/ 545 h 697"/>
                <a:gd name="T114" fmla="*/ 488 w 616"/>
                <a:gd name="T115" fmla="*/ 505 h 697"/>
                <a:gd name="T116" fmla="*/ 520 w 616"/>
                <a:gd name="T117" fmla="*/ 501 h 697"/>
                <a:gd name="T118" fmla="*/ 554 w 616"/>
                <a:gd name="T119" fmla="*/ 415 h 697"/>
                <a:gd name="T120" fmla="*/ 558 w 616"/>
                <a:gd name="T121" fmla="*/ 328 h 697"/>
                <a:gd name="T122" fmla="*/ 582 w 616"/>
                <a:gd name="T123" fmla="*/ 292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6" h="697">
                  <a:moveTo>
                    <a:pt x="430" y="585"/>
                  </a:moveTo>
                  <a:lnTo>
                    <a:pt x="430" y="587"/>
                  </a:lnTo>
                  <a:lnTo>
                    <a:pt x="430" y="587"/>
                  </a:lnTo>
                  <a:lnTo>
                    <a:pt x="430" y="591"/>
                  </a:lnTo>
                  <a:lnTo>
                    <a:pt x="430" y="591"/>
                  </a:lnTo>
                  <a:lnTo>
                    <a:pt x="430" y="589"/>
                  </a:lnTo>
                  <a:lnTo>
                    <a:pt x="432" y="587"/>
                  </a:lnTo>
                  <a:lnTo>
                    <a:pt x="432" y="585"/>
                  </a:lnTo>
                  <a:lnTo>
                    <a:pt x="430" y="585"/>
                  </a:lnTo>
                  <a:lnTo>
                    <a:pt x="430" y="585"/>
                  </a:lnTo>
                  <a:close/>
                  <a:moveTo>
                    <a:pt x="426" y="567"/>
                  </a:moveTo>
                  <a:lnTo>
                    <a:pt x="426" y="567"/>
                  </a:lnTo>
                  <a:lnTo>
                    <a:pt x="426" y="567"/>
                  </a:lnTo>
                  <a:lnTo>
                    <a:pt x="426" y="565"/>
                  </a:lnTo>
                  <a:lnTo>
                    <a:pt x="426" y="563"/>
                  </a:lnTo>
                  <a:lnTo>
                    <a:pt x="426" y="563"/>
                  </a:lnTo>
                  <a:lnTo>
                    <a:pt x="424" y="565"/>
                  </a:lnTo>
                  <a:lnTo>
                    <a:pt x="426" y="567"/>
                  </a:lnTo>
                  <a:close/>
                  <a:moveTo>
                    <a:pt x="472" y="519"/>
                  </a:moveTo>
                  <a:lnTo>
                    <a:pt x="470" y="519"/>
                  </a:lnTo>
                  <a:lnTo>
                    <a:pt x="468" y="521"/>
                  </a:lnTo>
                  <a:lnTo>
                    <a:pt x="470" y="523"/>
                  </a:lnTo>
                  <a:lnTo>
                    <a:pt x="472" y="523"/>
                  </a:lnTo>
                  <a:lnTo>
                    <a:pt x="472" y="523"/>
                  </a:lnTo>
                  <a:lnTo>
                    <a:pt x="472" y="521"/>
                  </a:lnTo>
                  <a:lnTo>
                    <a:pt x="472" y="521"/>
                  </a:lnTo>
                  <a:lnTo>
                    <a:pt x="472" y="521"/>
                  </a:lnTo>
                  <a:lnTo>
                    <a:pt x="472" y="519"/>
                  </a:lnTo>
                  <a:lnTo>
                    <a:pt x="472" y="519"/>
                  </a:lnTo>
                  <a:close/>
                  <a:moveTo>
                    <a:pt x="486" y="507"/>
                  </a:moveTo>
                  <a:lnTo>
                    <a:pt x="486" y="507"/>
                  </a:lnTo>
                  <a:lnTo>
                    <a:pt x="486" y="507"/>
                  </a:lnTo>
                  <a:lnTo>
                    <a:pt x="486" y="507"/>
                  </a:lnTo>
                  <a:lnTo>
                    <a:pt x="484" y="509"/>
                  </a:lnTo>
                  <a:lnTo>
                    <a:pt x="486" y="509"/>
                  </a:lnTo>
                  <a:lnTo>
                    <a:pt x="486" y="509"/>
                  </a:lnTo>
                  <a:lnTo>
                    <a:pt x="488" y="509"/>
                  </a:lnTo>
                  <a:lnTo>
                    <a:pt x="488" y="509"/>
                  </a:lnTo>
                  <a:lnTo>
                    <a:pt x="488" y="509"/>
                  </a:lnTo>
                  <a:lnTo>
                    <a:pt x="486" y="507"/>
                  </a:lnTo>
                  <a:close/>
                  <a:moveTo>
                    <a:pt x="554" y="334"/>
                  </a:moveTo>
                  <a:lnTo>
                    <a:pt x="554" y="334"/>
                  </a:lnTo>
                  <a:lnTo>
                    <a:pt x="556" y="334"/>
                  </a:lnTo>
                  <a:lnTo>
                    <a:pt x="556" y="336"/>
                  </a:lnTo>
                  <a:lnTo>
                    <a:pt x="556" y="336"/>
                  </a:lnTo>
                  <a:lnTo>
                    <a:pt x="556" y="334"/>
                  </a:lnTo>
                  <a:lnTo>
                    <a:pt x="556" y="334"/>
                  </a:lnTo>
                  <a:lnTo>
                    <a:pt x="556" y="334"/>
                  </a:lnTo>
                  <a:lnTo>
                    <a:pt x="554" y="334"/>
                  </a:lnTo>
                  <a:close/>
                  <a:moveTo>
                    <a:pt x="560" y="324"/>
                  </a:moveTo>
                  <a:lnTo>
                    <a:pt x="560" y="326"/>
                  </a:lnTo>
                  <a:lnTo>
                    <a:pt x="558" y="328"/>
                  </a:lnTo>
                  <a:lnTo>
                    <a:pt x="558" y="328"/>
                  </a:lnTo>
                  <a:lnTo>
                    <a:pt x="558" y="328"/>
                  </a:lnTo>
                  <a:lnTo>
                    <a:pt x="560" y="326"/>
                  </a:lnTo>
                  <a:lnTo>
                    <a:pt x="560" y="326"/>
                  </a:lnTo>
                  <a:lnTo>
                    <a:pt x="560" y="324"/>
                  </a:lnTo>
                  <a:lnTo>
                    <a:pt x="560" y="324"/>
                  </a:lnTo>
                  <a:close/>
                  <a:moveTo>
                    <a:pt x="462" y="146"/>
                  </a:moveTo>
                  <a:lnTo>
                    <a:pt x="462" y="144"/>
                  </a:lnTo>
                  <a:lnTo>
                    <a:pt x="462" y="144"/>
                  </a:lnTo>
                  <a:lnTo>
                    <a:pt x="462" y="142"/>
                  </a:lnTo>
                  <a:lnTo>
                    <a:pt x="462" y="142"/>
                  </a:lnTo>
                  <a:lnTo>
                    <a:pt x="462" y="144"/>
                  </a:lnTo>
                  <a:lnTo>
                    <a:pt x="460" y="144"/>
                  </a:lnTo>
                  <a:lnTo>
                    <a:pt x="462" y="146"/>
                  </a:lnTo>
                  <a:lnTo>
                    <a:pt x="460" y="148"/>
                  </a:lnTo>
                  <a:lnTo>
                    <a:pt x="462" y="146"/>
                  </a:lnTo>
                  <a:close/>
                  <a:moveTo>
                    <a:pt x="454" y="118"/>
                  </a:moveTo>
                  <a:lnTo>
                    <a:pt x="456" y="118"/>
                  </a:lnTo>
                  <a:lnTo>
                    <a:pt x="456" y="116"/>
                  </a:lnTo>
                  <a:lnTo>
                    <a:pt x="454" y="116"/>
                  </a:lnTo>
                  <a:lnTo>
                    <a:pt x="454" y="118"/>
                  </a:lnTo>
                  <a:lnTo>
                    <a:pt x="454" y="118"/>
                  </a:lnTo>
                  <a:lnTo>
                    <a:pt x="454" y="118"/>
                  </a:lnTo>
                  <a:lnTo>
                    <a:pt x="454" y="118"/>
                  </a:lnTo>
                  <a:lnTo>
                    <a:pt x="454" y="118"/>
                  </a:lnTo>
                  <a:close/>
                  <a:moveTo>
                    <a:pt x="344" y="120"/>
                  </a:moveTo>
                  <a:lnTo>
                    <a:pt x="346" y="120"/>
                  </a:lnTo>
                  <a:lnTo>
                    <a:pt x="350" y="118"/>
                  </a:lnTo>
                  <a:lnTo>
                    <a:pt x="352" y="116"/>
                  </a:lnTo>
                  <a:lnTo>
                    <a:pt x="354" y="112"/>
                  </a:lnTo>
                  <a:lnTo>
                    <a:pt x="354" y="112"/>
                  </a:lnTo>
                  <a:lnTo>
                    <a:pt x="356" y="106"/>
                  </a:lnTo>
                  <a:lnTo>
                    <a:pt x="356" y="104"/>
                  </a:lnTo>
                  <a:lnTo>
                    <a:pt x="352" y="104"/>
                  </a:lnTo>
                  <a:lnTo>
                    <a:pt x="350" y="106"/>
                  </a:lnTo>
                  <a:lnTo>
                    <a:pt x="348" y="110"/>
                  </a:lnTo>
                  <a:lnTo>
                    <a:pt x="348" y="114"/>
                  </a:lnTo>
                  <a:lnTo>
                    <a:pt x="346" y="116"/>
                  </a:lnTo>
                  <a:lnTo>
                    <a:pt x="344" y="120"/>
                  </a:lnTo>
                  <a:close/>
                  <a:moveTo>
                    <a:pt x="382" y="98"/>
                  </a:moveTo>
                  <a:lnTo>
                    <a:pt x="380" y="98"/>
                  </a:lnTo>
                  <a:lnTo>
                    <a:pt x="372" y="96"/>
                  </a:lnTo>
                  <a:lnTo>
                    <a:pt x="368" y="96"/>
                  </a:lnTo>
                  <a:lnTo>
                    <a:pt x="364" y="98"/>
                  </a:lnTo>
                  <a:lnTo>
                    <a:pt x="364" y="100"/>
                  </a:lnTo>
                  <a:lnTo>
                    <a:pt x="364" y="102"/>
                  </a:lnTo>
                  <a:lnTo>
                    <a:pt x="364" y="104"/>
                  </a:lnTo>
                  <a:lnTo>
                    <a:pt x="364" y="104"/>
                  </a:lnTo>
                  <a:lnTo>
                    <a:pt x="362" y="106"/>
                  </a:lnTo>
                  <a:lnTo>
                    <a:pt x="362" y="106"/>
                  </a:lnTo>
                  <a:lnTo>
                    <a:pt x="362" y="110"/>
                  </a:lnTo>
                  <a:lnTo>
                    <a:pt x="362" y="112"/>
                  </a:lnTo>
                  <a:lnTo>
                    <a:pt x="364" y="114"/>
                  </a:lnTo>
                  <a:lnTo>
                    <a:pt x="366" y="114"/>
                  </a:lnTo>
                  <a:lnTo>
                    <a:pt x="366" y="114"/>
                  </a:lnTo>
                  <a:lnTo>
                    <a:pt x="366" y="114"/>
                  </a:lnTo>
                  <a:lnTo>
                    <a:pt x="366" y="114"/>
                  </a:lnTo>
                  <a:lnTo>
                    <a:pt x="364" y="114"/>
                  </a:lnTo>
                  <a:lnTo>
                    <a:pt x="364" y="114"/>
                  </a:lnTo>
                  <a:lnTo>
                    <a:pt x="364" y="116"/>
                  </a:lnTo>
                  <a:lnTo>
                    <a:pt x="364" y="118"/>
                  </a:lnTo>
                  <a:lnTo>
                    <a:pt x="364" y="122"/>
                  </a:lnTo>
                  <a:lnTo>
                    <a:pt x="366" y="124"/>
                  </a:lnTo>
                  <a:lnTo>
                    <a:pt x="366" y="124"/>
                  </a:lnTo>
                  <a:lnTo>
                    <a:pt x="368" y="126"/>
                  </a:lnTo>
                  <a:lnTo>
                    <a:pt x="368" y="126"/>
                  </a:lnTo>
                  <a:lnTo>
                    <a:pt x="370" y="126"/>
                  </a:lnTo>
                  <a:lnTo>
                    <a:pt x="374" y="126"/>
                  </a:lnTo>
                  <a:lnTo>
                    <a:pt x="374" y="124"/>
                  </a:lnTo>
                  <a:lnTo>
                    <a:pt x="376" y="124"/>
                  </a:lnTo>
                  <a:lnTo>
                    <a:pt x="376" y="126"/>
                  </a:lnTo>
                  <a:lnTo>
                    <a:pt x="378" y="126"/>
                  </a:lnTo>
                  <a:lnTo>
                    <a:pt x="380" y="126"/>
                  </a:lnTo>
                  <a:lnTo>
                    <a:pt x="380" y="126"/>
                  </a:lnTo>
                  <a:lnTo>
                    <a:pt x="382" y="124"/>
                  </a:lnTo>
                  <a:lnTo>
                    <a:pt x="382" y="124"/>
                  </a:lnTo>
                  <a:lnTo>
                    <a:pt x="382" y="122"/>
                  </a:lnTo>
                  <a:lnTo>
                    <a:pt x="384" y="122"/>
                  </a:lnTo>
                  <a:lnTo>
                    <a:pt x="386" y="122"/>
                  </a:lnTo>
                  <a:lnTo>
                    <a:pt x="388" y="122"/>
                  </a:lnTo>
                  <a:lnTo>
                    <a:pt x="388" y="122"/>
                  </a:lnTo>
                  <a:lnTo>
                    <a:pt x="388" y="120"/>
                  </a:lnTo>
                  <a:lnTo>
                    <a:pt x="388" y="120"/>
                  </a:lnTo>
                  <a:lnTo>
                    <a:pt x="390" y="120"/>
                  </a:lnTo>
                  <a:lnTo>
                    <a:pt x="390" y="122"/>
                  </a:lnTo>
                  <a:lnTo>
                    <a:pt x="392" y="120"/>
                  </a:lnTo>
                  <a:lnTo>
                    <a:pt x="392" y="120"/>
                  </a:lnTo>
                  <a:lnTo>
                    <a:pt x="394" y="118"/>
                  </a:lnTo>
                  <a:lnTo>
                    <a:pt x="394" y="118"/>
                  </a:lnTo>
                  <a:lnTo>
                    <a:pt x="394" y="116"/>
                  </a:lnTo>
                  <a:lnTo>
                    <a:pt x="394" y="116"/>
                  </a:lnTo>
                  <a:lnTo>
                    <a:pt x="394" y="116"/>
                  </a:lnTo>
                  <a:lnTo>
                    <a:pt x="396" y="114"/>
                  </a:lnTo>
                  <a:lnTo>
                    <a:pt x="396" y="114"/>
                  </a:lnTo>
                  <a:lnTo>
                    <a:pt x="396" y="112"/>
                  </a:lnTo>
                  <a:lnTo>
                    <a:pt x="398" y="110"/>
                  </a:lnTo>
                  <a:lnTo>
                    <a:pt x="398" y="110"/>
                  </a:lnTo>
                  <a:lnTo>
                    <a:pt x="398" y="108"/>
                  </a:lnTo>
                  <a:lnTo>
                    <a:pt x="398" y="106"/>
                  </a:lnTo>
                  <a:lnTo>
                    <a:pt x="398" y="106"/>
                  </a:lnTo>
                  <a:lnTo>
                    <a:pt x="398" y="106"/>
                  </a:lnTo>
                  <a:lnTo>
                    <a:pt x="400" y="104"/>
                  </a:lnTo>
                  <a:lnTo>
                    <a:pt x="400" y="102"/>
                  </a:lnTo>
                  <a:lnTo>
                    <a:pt x="400" y="100"/>
                  </a:lnTo>
                  <a:lnTo>
                    <a:pt x="400" y="100"/>
                  </a:lnTo>
                  <a:lnTo>
                    <a:pt x="400" y="98"/>
                  </a:lnTo>
                  <a:lnTo>
                    <a:pt x="398" y="98"/>
                  </a:lnTo>
                  <a:lnTo>
                    <a:pt x="398" y="98"/>
                  </a:lnTo>
                  <a:lnTo>
                    <a:pt x="394" y="98"/>
                  </a:lnTo>
                  <a:lnTo>
                    <a:pt x="388" y="96"/>
                  </a:lnTo>
                  <a:lnTo>
                    <a:pt x="388" y="96"/>
                  </a:lnTo>
                  <a:lnTo>
                    <a:pt x="386" y="98"/>
                  </a:lnTo>
                  <a:lnTo>
                    <a:pt x="384" y="98"/>
                  </a:lnTo>
                  <a:lnTo>
                    <a:pt x="382" y="98"/>
                  </a:lnTo>
                  <a:close/>
                  <a:moveTo>
                    <a:pt x="358" y="98"/>
                  </a:moveTo>
                  <a:lnTo>
                    <a:pt x="360" y="100"/>
                  </a:lnTo>
                  <a:lnTo>
                    <a:pt x="364" y="96"/>
                  </a:lnTo>
                  <a:lnTo>
                    <a:pt x="364" y="96"/>
                  </a:lnTo>
                  <a:lnTo>
                    <a:pt x="364" y="96"/>
                  </a:lnTo>
                  <a:lnTo>
                    <a:pt x="362" y="94"/>
                  </a:lnTo>
                  <a:lnTo>
                    <a:pt x="362" y="94"/>
                  </a:lnTo>
                  <a:lnTo>
                    <a:pt x="360" y="96"/>
                  </a:lnTo>
                  <a:lnTo>
                    <a:pt x="358" y="98"/>
                  </a:lnTo>
                  <a:lnTo>
                    <a:pt x="358" y="98"/>
                  </a:lnTo>
                  <a:lnTo>
                    <a:pt x="358" y="98"/>
                  </a:lnTo>
                  <a:lnTo>
                    <a:pt x="358" y="98"/>
                  </a:lnTo>
                  <a:close/>
                  <a:moveTo>
                    <a:pt x="378" y="94"/>
                  </a:moveTo>
                  <a:lnTo>
                    <a:pt x="378" y="96"/>
                  </a:lnTo>
                  <a:lnTo>
                    <a:pt x="380" y="96"/>
                  </a:lnTo>
                  <a:lnTo>
                    <a:pt x="384" y="96"/>
                  </a:lnTo>
                  <a:lnTo>
                    <a:pt x="384" y="96"/>
                  </a:lnTo>
                  <a:lnTo>
                    <a:pt x="384" y="94"/>
                  </a:lnTo>
                  <a:lnTo>
                    <a:pt x="384" y="94"/>
                  </a:lnTo>
                  <a:lnTo>
                    <a:pt x="382" y="92"/>
                  </a:lnTo>
                  <a:lnTo>
                    <a:pt x="382" y="92"/>
                  </a:lnTo>
                  <a:lnTo>
                    <a:pt x="380" y="94"/>
                  </a:lnTo>
                  <a:lnTo>
                    <a:pt x="378" y="94"/>
                  </a:lnTo>
                  <a:close/>
                  <a:moveTo>
                    <a:pt x="372" y="90"/>
                  </a:moveTo>
                  <a:lnTo>
                    <a:pt x="370" y="90"/>
                  </a:lnTo>
                  <a:lnTo>
                    <a:pt x="370" y="92"/>
                  </a:lnTo>
                  <a:lnTo>
                    <a:pt x="370" y="94"/>
                  </a:lnTo>
                  <a:lnTo>
                    <a:pt x="370" y="94"/>
                  </a:lnTo>
                  <a:lnTo>
                    <a:pt x="374" y="94"/>
                  </a:lnTo>
                  <a:lnTo>
                    <a:pt x="374" y="94"/>
                  </a:lnTo>
                  <a:lnTo>
                    <a:pt x="376" y="94"/>
                  </a:lnTo>
                  <a:lnTo>
                    <a:pt x="378" y="94"/>
                  </a:lnTo>
                  <a:lnTo>
                    <a:pt x="380" y="90"/>
                  </a:lnTo>
                  <a:lnTo>
                    <a:pt x="380" y="90"/>
                  </a:lnTo>
                  <a:lnTo>
                    <a:pt x="376" y="88"/>
                  </a:lnTo>
                  <a:lnTo>
                    <a:pt x="372" y="90"/>
                  </a:lnTo>
                  <a:close/>
                  <a:moveTo>
                    <a:pt x="368" y="92"/>
                  </a:moveTo>
                  <a:lnTo>
                    <a:pt x="370" y="90"/>
                  </a:lnTo>
                  <a:lnTo>
                    <a:pt x="370" y="88"/>
                  </a:lnTo>
                  <a:lnTo>
                    <a:pt x="370" y="84"/>
                  </a:lnTo>
                  <a:lnTo>
                    <a:pt x="370" y="84"/>
                  </a:lnTo>
                  <a:lnTo>
                    <a:pt x="368" y="84"/>
                  </a:lnTo>
                  <a:lnTo>
                    <a:pt x="368" y="84"/>
                  </a:lnTo>
                  <a:lnTo>
                    <a:pt x="368" y="86"/>
                  </a:lnTo>
                  <a:lnTo>
                    <a:pt x="368" y="88"/>
                  </a:lnTo>
                  <a:lnTo>
                    <a:pt x="366" y="90"/>
                  </a:lnTo>
                  <a:lnTo>
                    <a:pt x="366" y="90"/>
                  </a:lnTo>
                  <a:lnTo>
                    <a:pt x="366" y="94"/>
                  </a:lnTo>
                  <a:lnTo>
                    <a:pt x="368" y="94"/>
                  </a:lnTo>
                  <a:lnTo>
                    <a:pt x="368" y="92"/>
                  </a:lnTo>
                  <a:close/>
                  <a:moveTo>
                    <a:pt x="372" y="88"/>
                  </a:moveTo>
                  <a:lnTo>
                    <a:pt x="374" y="84"/>
                  </a:lnTo>
                  <a:lnTo>
                    <a:pt x="374" y="84"/>
                  </a:lnTo>
                  <a:lnTo>
                    <a:pt x="374" y="82"/>
                  </a:lnTo>
                  <a:lnTo>
                    <a:pt x="374" y="82"/>
                  </a:lnTo>
                  <a:lnTo>
                    <a:pt x="374" y="84"/>
                  </a:lnTo>
                  <a:lnTo>
                    <a:pt x="372" y="84"/>
                  </a:lnTo>
                  <a:lnTo>
                    <a:pt x="370" y="84"/>
                  </a:lnTo>
                  <a:lnTo>
                    <a:pt x="370" y="88"/>
                  </a:lnTo>
                  <a:lnTo>
                    <a:pt x="370" y="88"/>
                  </a:lnTo>
                  <a:lnTo>
                    <a:pt x="372" y="88"/>
                  </a:lnTo>
                  <a:close/>
                  <a:moveTo>
                    <a:pt x="368" y="60"/>
                  </a:moveTo>
                  <a:lnTo>
                    <a:pt x="370" y="60"/>
                  </a:lnTo>
                  <a:lnTo>
                    <a:pt x="370" y="58"/>
                  </a:lnTo>
                  <a:lnTo>
                    <a:pt x="370" y="56"/>
                  </a:lnTo>
                  <a:lnTo>
                    <a:pt x="370" y="56"/>
                  </a:lnTo>
                  <a:lnTo>
                    <a:pt x="368" y="56"/>
                  </a:lnTo>
                  <a:lnTo>
                    <a:pt x="368" y="56"/>
                  </a:lnTo>
                  <a:lnTo>
                    <a:pt x="368" y="58"/>
                  </a:lnTo>
                  <a:lnTo>
                    <a:pt x="368" y="60"/>
                  </a:lnTo>
                  <a:lnTo>
                    <a:pt x="368" y="60"/>
                  </a:lnTo>
                  <a:close/>
                  <a:moveTo>
                    <a:pt x="616" y="226"/>
                  </a:moveTo>
                  <a:lnTo>
                    <a:pt x="616" y="224"/>
                  </a:lnTo>
                  <a:lnTo>
                    <a:pt x="616" y="220"/>
                  </a:lnTo>
                  <a:lnTo>
                    <a:pt x="616" y="220"/>
                  </a:lnTo>
                  <a:lnTo>
                    <a:pt x="616" y="218"/>
                  </a:lnTo>
                  <a:lnTo>
                    <a:pt x="614" y="216"/>
                  </a:lnTo>
                  <a:lnTo>
                    <a:pt x="614" y="208"/>
                  </a:lnTo>
                  <a:lnTo>
                    <a:pt x="612" y="204"/>
                  </a:lnTo>
                  <a:lnTo>
                    <a:pt x="610" y="200"/>
                  </a:lnTo>
                  <a:lnTo>
                    <a:pt x="610" y="194"/>
                  </a:lnTo>
                  <a:lnTo>
                    <a:pt x="606" y="188"/>
                  </a:lnTo>
                  <a:lnTo>
                    <a:pt x="606" y="186"/>
                  </a:lnTo>
                  <a:lnTo>
                    <a:pt x="604" y="186"/>
                  </a:lnTo>
                  <a:lnTo>
                    <a:pt x="598" y="184"/>
                  </a:lnTo>
                  <a:lnTo>
                    <a:pt x="594" y="186"/>
                  </a:lnTo>
                  <a:lnTo>
                    <a:pt x="590" y="184"/>
                  </a:lnTo>
                  <a:lnTo>
                    <a:pt x="588" y="186"/>
                  </a:lnTo>
                  <a:lnTo>
                    <a:pt x="586" y="184"/>
                  </a:lnTo>
                  <a:lnTo>
                    <a:pt x="584" y="182"/>
                  </a:lnTo>
                  <a:lnTo>
                    <a:pt x="582" y="182"/>
                  </a:lnTo>
                  <a:lnTo>
                    <a:pt x="578" y="182"/>
                  </a:lnTo>
                  <a:lnTo>
                    <a:pt x="576" y="178"/>
                  </a:lnTo>
                  <a:lnTo>
                    <a:pt x="572" y="176"/>
                  </a:lnTo>
                  <a:lnTo>
                    <a:pt x="568" y="172"/>
                  </a:lnTo>
                  <a:lnTo>
                    <a:pt x="564" y="170"/>
                  </a:lnTo>
                  <a:lnTo>
                    <a:pt x="560" y="164"/>
                  </a:lnTo>
                  <a:lnTo>
                    <a:pt x="560" y="164"/>
                  </a:lnTo>
                  <a:lnTo>
                    <a:pt x="558" y="160"/>
                  </a:lnTo>
                  <a:lnTo>
                    <a:pt x="554" y="160"/>
                  </a:lnTo>
                  <a:lnTo>
                    <a:pt x="550" y="156"/>
                  </a:lnTo>
                  <a:lnTo>
                    <a:pt x="548" y="154"/>
                  </a:lnTo>
                  <a:lnTo>
                    <a:pt x="544" y="152"/>
                  </a:lnTo>
                  <a:lnTo>
                    <a:pt x="540" y="150"/>
                  </a:lnTo>
                  <a:lnTo>
                    <a:pt x="540" y="148"/>
                  </a:lnTo>
                  <a:lnTo>
                    <a:pt x="536" y="148"/>
                  </a:lnTo>
                  <a:lnTo>
                    <a:pt x="534" y="146"/>
                  </a:lnTo>
                  <a:lnTo>
                    <a:pt x="530" y="144"/>
                  </a:lnTo>
                  <a:lnTo>
                    <a:pt x="526" y="144"/>
                  </a:lnTo>
                  <a:lnTo>
                    <a:pt x="520" y="146"/>
                  </a:lnTo>
                  <a:lnTo>
                    <a:pt x="514" y="146"/>
                  </a:lnTo>
                  <a:lnTo>
                    <a:pt x="512" y="146"/>
                  </a:lnTo>
                  <a:lnTo>
                    <a:pt x="510" y="146"/>
                  </a:lnTo>
                  <a:lnTo>
                    <a:pt x="508" y="146"/>
                  </a:lnTo>
                  <a:lnTo>
                    <a:pt x="506" y="144"/>
                  </a:lnTo>
                  <a:lnTo>
                    <a:pt x="504" y="144"/>
                  </a:lnTo>
                  <a:lnTo>
                    <a:pt x="502" y="144"/>
                  </a:lnTo>
                  <a:lnTo>
                    <a:pt x="498" y="144"/>
                  </a:lnTo>
                  <a:lnTo>
                    <a:pt x="492" y="142"/>
                  </a:lnTo>
                  <a:lnTo>
                    <a:pt x="490" y="140"/>
                  </a:lnTo>
                  <a:lnTo>
                    <a:pt x="488" y="140"/>
                  </a:lnTo>
                  <a:lnTo>
                    <a:pt x="486" y="138"/>
                  </a:lnTo>
                  <a:lnTo>
                    <a:pt x="482" y="136"/>
                  </a:lnTo>
                  <a:lnTo>
                    <a:pt x="480" y="136"/>
                  </a:lnTo>
                  <a:lnTo>
                    <a:pt x="478" y="138"/>
                  </a:lnTo>
                  <a:lnTo>
                    <a:pt x="478" y="138"/>
                  </a:lnTo>
                  <a:lnTo>
                    <a:pt x="474" y="140"/>
                  </a:lnTo>
                  <a:lnTo>
                    <a:pt x="472" y="140"/>
                  </a:lnTo>
                  <a:lnTo>
                    <a:pt x="472" y="140"/>
                  </a:lnTo>
                  <a:lnTo>
                    <a:pt x="470" y="142"/>
                  </a:lnTo>
                  <a:lnTo>
                    <a:pt x="468" y="144"/>
                  </a:lnTo>
                  <a:lnTo>
                    <a:pt x="466" y="144"/>
                  </a:lnTo>
                  <a:lnTo>
                    <a:pt x="468" y="142"/>
                  </a:lnTo>
                  <a:lnTo>
                    <a:pt x="468" y="140"/>
                  </a:lnTo>
                  <a:lnTo>
                    <a:pt x="468" y="140"/>
                  </a:lnTo>
                  <a:lnTo>
                    <a:pt x="468" y="138"/>
                  </a:lnTo>
                  <a:lnTo>
                    <a:pt x="468" y="138"/>
                  </a:lnTo>
                  <a:lnTo>
                    <a:pt x="466" y="138"/>
                  </a:lnTo>
                  <a:lnTo>
                    <a:pt x="466" y="140"/>
                  </a:lnTo>
                  <a:lnTo>
                    <a:pt x="464" y="142"/>
                  </a:lnTo>
                  <a:lnTo>
                    <a:pt x="464" y="146"/>
                  </a:lnTo>
                  <a:lnTo>
                    <a:pt x="460" y="150"/>
                  </a:lnTo>
                  <a:lnTo>
                    <a:pt x="458" y="152"/>
                  </a:lnTo>
                  <a:lnTo>
                    <a:pt x="458" y="150"/>
                  </a:lnTo>
                  <a:lnTo>
                    <a:pt x="460" y="144"/>
                  </a:lnTo>
                  <a:lnTo>
                    <a:pt x="460" y="142"/>
                  </a:lnTo>
                  <a:lnTo>
                    <a:pt x="460" y="140"/>
                  </a:lnTo>
                  <a:lnTo>
                    <a:pt x="462" y="140"/>
                  </a:lnTo>
                  <a:lnTo>
                    <a:pt x="462" y="138"/>
                  </a:lnTo>
                  <a:lnTo>
                    <a:pt x="462" y="138"/>
                  </a:lnTo>
                  <a:lnTo>
                    <a:pt x="464" y="136"/>
                  </a:lnTo>
                  <a:lnTo>
                    <a:pt x="464" y="134"/>
                  </a:lnTo>
                  <a:lnTo>
                    <a:pt x="464" y="132"/>
                  </a:lnTo>
                  <a:lnTo>
                    <a:pt x="462" y="134"/>
                  </a:lnTo>
                  <a:lnTo>
                    <a:pt x="460" y="134"/>
                  </a:lnTo>
                  <a:lnTo>
                    <a:pt x="460" y="136"/>
                  </a:lnTo>
                  <a:lnTo>
                    <a:pt x="458" y="136"/>
                  </a:lnTo>
                  <a:lnTo>
                    <a:pt x="458" y="134"/>
                  </a:lnTo>
                  <a:lnTo>
                    <a:pt x="458" y="134"/>
                  </a:lnTo>
                  <a:lnTo>
                    <a:pt x="460" y="134"/>
                  </a:lnTo>
                  <a:lnTo>
                    <a:pt x="460" y="132"/>
                  </a:lnTo>
                  <a:lnTo>
                    <a:pt x="460" y="132"/>
                  </a:lnTo>
                  <a:lnTo>
                    <a:pt x="462" y="130"/>
                  </a:lnTo>
                  <a:lnTo>
                    <a:pt x="462" y="128"/>
                  </a:lnTo>
                  <a:lnTo>
                    <a:pt x="460" y="126"/>
                  </a:lnTo>
                  <a:lnTo>
                    <a:pt x="460" y="126"/>
                  </a:lnTo>
                  <a:lnTo>
                    <a:pt x="458" y="126"/>
                  </a:lnTo>
                  <a:lnTo>
                    <a:pt x="458" y="126"/>
                  </a:lnTo>
                  <a:lnTo>
                    <a:pt x="458" y="126"/>
                  </a:lnTo>
                  <a:lnTo>
                    <a:pt x="458" y="124"/>
                  </a:lnTo>
                  <a:lnTo>
                    <a:pt x="456" y="124"/>
                  </a:lnTo>
                  <a:lnTo>
                    <a:pt x="456" y="122"/>
                  </a:lnTo>
                  <a:lnTo>
                    <a:pt x="454" y="122"/>
                  </a:lnTo>
                  <a:lnTo>
                    <a:pt x="452" y="120"/>
                  </a:lnTo>
                  <a:lnTo>
                    <a:pt x="452" y="120"/>
                  </a:lnTo>
                  <a:lnTo>
                    <a:pt x="450" y="124"/>
                  </a:lnTo>
                  <a:lnTo>
                    <a:pt x="450" y="124"/>
                  </a:lnTo>
                  <a:lnTo>
                    <a:pt x="448" y="124"/>
                  </a:lnTo>
                  <a:lnTo>
                    <a:pt x="448" y="122"/>
                  </a:lnTo>
                  <a:lnTo>
                    <a:pt x="446" y="118"/>
                  </a:lnTo>
                  <a:lnTo>
                    <a:pt x="446" y="118"/>
                  </a:lnTo>
                  <a:lnTo>
                    <a:pt x="444" y="118"/>
                  </a:lnTo>
                  <a:lnTo>
                    <a:pt x="442" y="116"/>
                  </a:lnTo>
                  <a:lnTo>
                    <a:pt x="438" y="116"/>
                  </a:lnTo>
                  <a:lnTo>
                    <a:pt x="438" y="114"/>
                  </a:lnTo>
                  <a:lnTo>
                    <a:pt x="436" y="114"/>
                  </a:lnTo>
                  <a:lnTo>
                    <a:pt x="434" y="114"/>
                  </a:lnTo>
                  <a:lnTo>
                    <a:pt x="434" y="112"/>
                  </a:lnTo>
                  <a:lnTo>
                    <a:pt x="434" y="112"/>
                  </a:lnTo>
                  <a:lnTo>
                    <a:pt x="432" y="112"/>
                  </a:lnTo>
                  <a:lnTo>
                    <a:pt x="430" y="112"/>
                  </a:lnTo>
                  <a:lnTo>
                    <a:pt x="428" y="112"/>
                  </a:lnTo>
                  <a:lnTo>
                    <a:pt x="428" y="110"/>
                  </a:lnTo>
                  <a:lnTo>
                    <a:pt x="426" y="108"/>
                  </a:lnTo>
                  <a:lnTo>
                    <a:pt x="426" y="108"/>
                  </a:lnTo>
                  <a:lnTo>
                    <a:pt x="424" y="108"/>
                  </a:lnTo>
                  <a:lnTo>
                    <a:pt x="424" y="108"/>
                  </a:lnTo>
                  <a:lnTo>
                    <a:pt x="422" y="108"/>
                  </a:lnTo>
                  <a:lnTo>
                    <a:pt x="420" y="108"/>
                  </a:lnTo>
                  <a:lnTo>
                    <a:pt x="420" y="106"/>
                  </a:lnTo>
                  <a:lnTo>
                    <a:pt x="418" y="106"/>
                  </a:lnTo>
                  <a:lnTo>
                    <a:pt x="416" y="106"/>
                  </a:lnTo>
                  <a:lnTo>
                    <a:pt x="416" y="106"/>
                  </a:lnTo>
                  <a:lnTo>
                    <a:pt x="416" y="106"/>
                  </a:lnTo>
                  <a:lnTo>
                    <a:pt x="416" y="106"/>
                  </a:lnTo>
                  <a:lnTo>
                    <a:pt x="416" y="108"/>
                  </a:lnTo>
                  <a:lnTo>
                    <a:pt x="414" y="108"/>
                  </a:lnTo>
                  <a:lnTo>
                    <a:pt x="414" y="106"/>
                  </a:lnTo>
                  <a:lnTo>
                    <a:pt x="412" y="106"/>
                  </a:lnTo>
                  <a:lnTo>
                    <a:pt x="412" y="108"/>
                  </a:lnTo>
                  <a:lnTo>
                    <a:pt x="410" y="106"/>
                  </a:lnTo>
                  <a:lnTo>
                    <a:pt x="410" y="106"/>
                  </a:lnTo>
                  <a:lnTo>
                    <a:pt x="410" y="106"/>
                  </a:lnTo>
                  <a:lnTo>
                    <a:pt x="408" y="106"/>
                  </a:lnTo>
                  <a:lnTo>
                    <a:pt x="408" y="108"/>
                  </a:lnTo>
                  <a:lnTo>
                    <a:pt x="406" y="106"/>
                  </a:lnTo>
                  <a:lnTo>
                    <a:pt x="406" y="106"/>
                  </a:lnTo>
                  <a:lnTo>
                    <a:pt x="404" y="108"/>
                  </a:lnTo>
                  <a:lnTo>
                    <a:pt x="404" y="108"/>
                  </a:lnTo>
                  <a:lnTo>
                    <a:pt x="404" y="108"/>
                  </a:lnTo>
                  <a:lnTo>
                    <a:pt x="402" y="110"/>
                  </a:lnTo>
                  <a:lnTo>
                    <a:pt x="402" y="112"/>
                  </a:lnTo>
                  <a:lnTo>
                    <a:pt x="402" y="112"/>
                  </a:lnTo>
                  <a:lnTo>
                    <a:pt x="400" y="114"/>
                  </a:lnTo>
                  <a:lnTo>
                    <a:pt x="400" y="116"/>
                  </a:lnTo>
                  <a:lnTo>
                    <a:pt x="400" y="118"/>
                  </a:lnTo>
                  <a:lnTo>
                    <a:pt x="400" y="118"/>
                  </a:lnTo>
                  <a:lnTo>
                    <a:pt x="400" y="120"/>
                  </a:lnTo>
                  <a:lnTo>
                    <a:pt x="402" y="120"/>
                  </a:lnTo>
                  <a:lnTo>
                    <a:pt x="400" y="122"/>
                  </a:lnTo>
                  <a:lnTo>
                    <a:pt x="400" y="122"/>
                  </a:lnTo>
                  <a:lnTo>
                    <a:pt x="398" y="122"/>
                  </a:lnTo>
                  <a:lnTo>
                    <a:pt x="398" y="120"/>
                  </a:lnTo>
                  <a:lnTo>
                    <a:pt x="396" y="120"/>
                  </a:lnTo>
                  <a:lnTo>
                    <a:pt x="392" y="126"/>
                  </a:lnTo>
                  <a:lnTo>
                    <a:pt x="388" y="128"/>
                  </a:lnTo>
                  <a:lnTo>
                    <a:pt x="388" y="128"/>
                  </a:lnTo>
                  <a:lnTo>
                    <a:pt x="384" y="136"/>
                  </a:lnTo>
                  <a:lnTo>
                    <a:pt x="384" y="138"/>
                  </a:lnTo>
                  <a:lnTo>
                    <a:pt x="382" y="140"/>
                  </a:lnTo>
                  <a:lnTo>
                    <a:pt x="382" y="142"/>
                  </a:lnTo>
                  <a:lnTo>
                    <a:pt x="382" y="142"/>
                  </a:lnTo>
                  <a:lnTo>
                    <a:pt x="382" y="140"/>
                  </a:lnTo>
                  <a:lnTo>
                    <a:pt x="382" y="140"/>
                  </a:lnTo>
                  <a:lnTo>
                    <a:pt x="384" y="134"/>
                  </a:lnTo>
                  <a:lnTo>
                    <a:pt x="384" y="134"/>
                  </a:lnTo>
                  <a:lnTo>
                    <a:pt x="384" y="130"/>
                  </a:lnTo>
                  <a:lnTo>
                    <a:pt x="386" y="124"/>
                  </a:lnTo>
                  <a:lnTo>
                    <a:pt x="382" y="128"/>
                  </a:lnTo>
                  <a:lnTo>
                    <a:pt x="380" y="128"/>
                  </a:lnTo>
                  <a:lnTo>
                    <a:pt x="376" y="128"/>
                  </a:lnTo>
                  <a:lnTo>
                    <a:pt x="376" y="126"/>
                  </a:lnTo>
                  <a:lnTo>
                    <a:pt x="374" y="128"/>
                  </a:lnTo>
                  <a:lnTo>
                    <a:pt x="372" y="128"/>
                  </a:lnTo>
                  <a:lnTo>
                    <a:pt x="372" y="128"/>
                  </a:lnTo>
                  <a:lnTo>
                    <a:pt x="368" y="130"/>
                  </a:lnTo>
                  <a:lnTo>
                    <a:pt x="366" y="128"/>
                  </a:lnTo>
                  <a:lnTo>
                    <a:pt x="366" y="126"/>
                  </a:lnTo>
                  <a:lnTo>
                    <a:pt x="364" y="126"/>
                  </a:lnTo>
                  <a:lnTo>
                    <a:pt x="364" y="124"/>
                  </a:lnTo>
                  <a:lnTo>
                    <a:pt x="364" y="124"/>
                  </a:lnTo>
                  <a:lnTo>
                    <a:pt x="362" y="120"/>
                  </a:lnTo>
                  <a:lnTo>
                    <a:pt x="362" y="118"/>
                  </a:lnTo>
                  <a:lnTo>
                    <a:pt x="362" y="118"/>
                  </a:lnTo>
                  <a:lnTo>
                    <a:pt x="362" y="116"/>
                  </a:lnTo>
                  <a:lnTo>
                    <a:pt x="360" y="114"/>
                  </a:lnTo>
                  <a:lnTo>
                    <a:pt x="360" y="114"/>
                  </a:lnTo>
                  <a:lnTo>
                    <a:pt x="362" y="112"/>
                  </a:lnTo>
                  <a:lnTo>
                    <a:pt x="362" y="112"/>
                  </a:lnTo>
                  <a:lnTo>
                    <a:pt x="360" y="110"/>
                  </a:lnTo>
                  <a:lnTo>
                    <a:pt x="360" y="112"/>
                  </a:lnTo>
                  <a:lnTo>
                    <a:pt x="358" y="112"/>
                  </a:lnTo>
                  <a:lnTo>
                    <a:pt x="356" y="114"/>
                  </a:lnTo>
                  <a:lnTo>
                    <a:pt x="354" y="116"/>
                  </a:lnTo>
                  <a:lnTo>
                    <a:pt x="350" y="118"/>
                  </a:lnTo>
                  <a:lnTo>
                    <a:pt x="350" y="118"/>
                  </a:lnTo>
                  <a:lnTo>
                    <a:pt x="344" y="122"/>
                  </a:lnTo>
                  <a:lnTo>
                    <a:pt x="340" y="124"/>
                  </a:lnTo>
                  <a:lnTo>
                    <a:pt x="338" y="122"/>
                  </a:lnTo>
                  <a:lnTo>
                    <a:pt x="334" y="122"/>
                  </a:lnTo>
                  <a:lnTo>
                    <a:pt x="334" y="122"/>
                  </a:lnTo>
                  <a:lnTo>
                    <a:pt x="340" y="118"/>
                  </a:lnTo>
                  <a:lnTo>
                    <a:pt x="344" y="120"/>
                  </a:lnTo>
                  <a:lnTo>
                    <a:pt x="344" y="118"/>
                  </a:lnTo>
                  <a:lnTo>
                    <a:pt x="344" y="118"/>
                  </a:lnTo>
                  <a:lnTo>
                    <a:pt x="344" y="116"/>
                  </a:lnTo>
                  <a:lnTo>
                    <a:pt x="346" y="114"/>
                  </a:lnTo>
                  <a:lnTo>
                    <a:pt x="348" y="112"/>
                  </a:lnTo>
                  <a:lnTo>
                    <a:pt x="348" y="110"/>
                  </a:lnTo>
                  <a:lnTo>
                    <a:pt x="348" y="108"/>
                  </a:lnTo>
                  <a:lnTo>
                    <a:pt x="350" y="104"/>
                  </a:lnTo>
                  <a:lnTo>
                    <a:pt x="352" y="104"/>
                  </a:lnTo>
                  <a:lnTo>
                    <a:pt x="352" y="102"/>
                  </a:lnTo>
                  <a:lnTo>
                    <a:pt x="354" y="98"/>
                  </a:lnTo>
                  <a:lnTo>
                    <a:pt x="354" y="96"/>
                  </a:lnTo>
                  <a:lnTo>
                    <a:pt x="358" y="94"/>
                  </a:lnTo>
                  <a:lnTo>
                    <a:pt x="360" y="92"/>
                  </a:lnTo>
                  <a:lnTo>
                    <a:pt x="360" y="92"/>
                  </a:lnTo>
                  <a:lnTo>
                    <a:pt x="362" y="90"/>
                  </a:lnTo>
                  <a:lnTo>
                    <a:pt x="364" y="90"/>
                  </a:lnTo>
                  <a:lnTo>
                    <a:pt x="366" y="86"/>
                  </a:lnTo>
                  <a:lnTo>
                    <a:pt x="368" y="82"/>
                  </a:lnTo>
                  <a:lnTo>
                    <a:pt x="370" y="80"/>
                  </a:lnTo>
                  <a:lnTo>
                    <a:pt x="370" y="80"/>
                  </a:lnTo>
                  <a:lnTo>
                    <a:pt x="374" y="76"/>
                  </a:lnTo>
                  <a:lnTo>
                    <a:pt x="374" y="76"/>
                  </a:lnTo>
                  <a:lnTo>
                    <a:pt x="376" y="74"/>
                  </a:lnTo>
                  <a:lnTo>
                    <a:pt x="376" y="74"/>
                  </a:lnTo>
                  <a:lnTo>
                    <a:pt x="376" y="72"/>
                  </a:lnTo>
                  <a:lnTo>
                    <a:pt x="376" y="68"/>
                  </a:lnTo>
                  <a:lnTo>
                    <a:pt x="376" y="64"/>
                  </a:lnTo>
                  <a:lnTo>
                    <a:pt x="374" y="64"/>
                  </a:lnTo>
                  <a:lnTo>
                    <a:pt x="372" y="62"/>
                  </a:lnTo>
                  <a:lnTo>
                    <a:pt x="370" y="62"/>
                  </a:lnTo>
                  <a:lnTo>
                    <a:pt x="368" y="62"/>
                  </a:lnTo>
                  <a:lnTo>
                    <a:pt x="366" y="60"/>
                  </a:lnTo>
                  <a:lnTo>
                    <a:pt x="366" y="58"/>
                  </a:lnTo>
                  <a:lnTo>
                    <a:pt x="366" y="56"/>
                  </a:lnTo>
                  <a:lnTo>
                    <a:pt x="364" y="56"/>
                  </a:lnTo>
                  <a:lnTo>
                    <a:pt x="364" y="56"/>
                  </a:lnTo>
                  <a:lnTo>
                    <a:pt x="364" y="56"/>
                  </a:lnTo>
                  <a:lnTo>
                    <a:pt x="364" y="54"/>
                  </a:lnTo>
                  <a:lnTo>
                    <a:pt x="364" y="52"/>
                  </a:lnTo>
                  <a:lnTo>
                    <a:pt x="362" y="50"/>
                  </a:lnTo>
                  <a:lnTo>
                    <a:pt x="362" y="48"/>
                  </a:lnTo>
                  <a:lnTo>
                    <a:pt x="362" y="46"/>
                  </a:lnTo>
                  <a:lnTo>
                    <a:pt x="360" y="40"/>
                  </a:lnTo>
                  <a:lnTo>
                    <a:pt x="360" y="36"/>
                  </a:lnTo>
                  <a:lnTo>
                    <a:pt x="358" y="28"/>
                  </a:lnTo>
                  <a:lnTo>
                    <a:pt x="356" y="20"/>
                  </a:lnTo>
                  <a:lnTo>
                    <a:pt x="356" y="18"/>
                  </a:lnTo>
                  <a:lnTo>
                    <a:pt x="352" y="18"/>
                  </a:lnTo>
                  <a:lnTo>
                    <a:pt x="352" y="18"/>
                  </a:lnTo>
                  <a:lnTo>
                    <a:pt x="352" y="18"/>
                  </a:lnTo>
                  <a:lnTo>
                    <a:pt x="350" y="22"/>
                  </a:lnTo>
                  <a:lnTo>
                    <a:pt x="350" y="22"/>
                  </a:lnTo>
                  <a:lnTo>
                    <a:pt x="348" y="22"/>
                  </a:lnTo>
                  <a:lnTo>
                    <a:pt x="348" y="24"/>
                  </a:lnTo>
                  <a:lnTo>
                    <a:pt x="348" y="24"/>
                  </a:lnTo>
                  <a:lnTo>
                    <a:pt x="346" y="26"/>
                  </a:lnTo>
                  <a:lnTo>
                    <a:pt x="346" y="26"/>
                  </a:lnTo>
                  <a:lnTo>
                    <a:pt x="346" y="28"/>
                  </a:lnTo>
                  <a:lnTo>
                    <a:pt x="344" y="28"/>
                  </a:lnTo>
                  <a:lnTo>
                    <a:pt x="344" y="28"/>
                  </a:lnTo>
                  <a:lnTo>
                    <a:pt x="342" y="32"/>
                  </a:lnTo>
                  <a:lnTo>
                    <a:pt x="342" y="34"/>
                  </a:lnTo>
                  <a:lnTo>
                    <a:pt x="340" y="36"/>
                  </a:lnTo>
                  <a:lnTo>
                    <a:pt x="340" y="36"/>
                  </a:lnTo>
                  <a:lnTo>
                    <a:pt x="338" y="38"/>
                  </a:lnTo>
                  <a:lnTo>
                    <a:pt x="338" y="38"/>
                  </a:lnTo>
                  <a:lnTo>
                    <a:pt x="338" y="40"/>
                  </a:lnTo>
                  <a:lnTo>
                    <a:pt x="338" y="40"/>
                  </a:lnTo>
                  <a:lnTo>
                    <a:pt x="338" y="42"/>
                  </a:lnTo>
                  <a:lnTo>
                    <a:pt x="336" y="42"/>
                  </a:lnTo>
                  <a:lnTo>
                    <a:pt x="336" y="46"/>
                  </a:lnTo>
                  <a:lnTo>
                    <a:pt x="336" y="48"/>
                  </a:lnTo>
                  <a:lnTo>
                    <a:pt x="334" y="48"/>
                  </a:lnTo>
                  <a:lnTo>
                    <a:pt x="334" y="50"/>
                  </a:lnTo>
                  <a:lnTo>
                    <a:pt x="332" y="52"/>
                  </a:lnTo>
                  <a:lnTo>
                    <a:pt x="332" y="52"/>
                  </a:lnTo>
                  <a:lnTo>
                    <a:pt x="330" y="54"/>
                  </a:lnTo>
                  <a:lnTo>
                    <a:pt x="330" y="54"/>
                  </a:lnTo>
                  <a:lnTo>
                    <a:pt x="328" y="56"/>
                  </a:lnTo>
                  <a:lnTo>
                    <a:pt x="328" y="56"/>
                  </a:lnTo>
                  <a:lnTo>
                    <a:pt x="326" y="54"/>
                  </a:lnTo>
                  <a:lnTo>
                    <a:pt x="326" y="54"/>
                  </a:lnTo>
                  <a:lnTo>
                    <a:pt x="324" y="54"/>
                  </a:lnTo>
                  <a:lnTo>
                    <a:pt x="324" y="54"/>
                  </a:lnTo>
                  <a:lnTo>
                    <a:pt x="324" y="54"/>
                  </a:lnTo>
                  <a:lnTo>
                    <a:pt x="322" y="52"/>
                  </a:lnTo>
                  <a:lnTo>
                    <a:pt x="322" y="52"/>
                  </a:lnTo>
                  <a:lnTo>
                    <a:pt x="322" y="54"/>
                  </a:lnTo>
                  <a:lnTo>
                    <a:pt x="320" y="54"/>
                  </a:lnTo>
                  <a:lnTo>
                    <a:pt x="320" y="54"/>
                  </a:lnTo>
                  <a:lnTo>
                    <a:pt x="318" y="54"/>
                  </a:lnTo>
                  <a:lnTo>
                    <a:pt x="316" y="52"/>
                  </a:lnTo>
                  <a:lnTo>
                    <a:pt x="316" y="52"/>
                  </a:lnTo>
                  <a:lnTo>
                    <a:pt x="316" y="52"/>
                  </a:lnTo>
                  <a:lnTo>
                    <a:pt x="316" y="52"/>
                  </a:lnTo>
                  <a:lnTo>
                    <a:pt x="314" y="52"/>
                  </a:lnTo>
                  <a:lnTo>
                    <a:pt x="314" y="54"/>
                  </a:lnTo>
                  <a:lnTo>
                    <a:pt x="314" y="54"/>
                  </a:lnTo>
                  <a:lnTo>
                    <a:pt x="310" y="56"/>
                  </a:lnTo>
                  <a:lnTo>
                    <a:pt x="310" y="56"/>
                  </a:lnTo>
                  <a:lnTo>
                    <a:pt x="310" y="56"/>
                  </a:lnTo>
                  <a:lnTo>
                    <a:pt x="308" y="56"/>
                  </a:lnTo>
                  <a:lnTo>
                    <a:pt x="308" y="56"/>
                  </a:lnTo>
                  <a:lnTo>
                    <a:pt x="306" y="54"/>
                  </a:lnTo>
                  <a:lnTo>
                    <a:pt x="304" y="54"/>
                  </a:lnTo>
                  <a:lnTo>
                    <a:pt x="304" y="54"/>
                  </a:lnTo>
                  <a:lnTo>
                    <a:pt x="302" y="52"/>
                  </a:lnTo>
                  <a:lnTo>
                    <a:pt x="302" y="52"/>
                  </a:lnTo>
                  <a:lnTo>
                    <a:pt x="302" y="52"/>
                  </a:lnTo>
                  <a:lnTo>
                    <a:pt x="302" y="52"/>
                  </a:lnTo>
                  <a:lnTo>
                    <a:pt x="302" y="52"/>
                  </a:lnTo>
                  <a:lnTo>
                    <a:pt x="300" y="50"/>
                  </a:lnTo>
                  <a:lnTo>
                    <a:pt x="300" y="50"/>
                  </a:lnTo>
                  <a:lnTo>
                    <a:pt x="298" y="50"/>
                  </a:lnTo>
                  <a:lnTo>
                    <a:pt x="298" y="50"/>
                  </a:lnTo>
                  <a:lnTo>
                    <a:pt x="298" y="50"/>
                  </a:lnTo>
                  <a:lnTo>
                    <a:pt x="298" y="48"/>
                  </a:lnTo>
                  <a:lnTo>
                    <a:pt x="296" y="48"/>
                  </a:lnTo>
                  <a:lnTo>
                    <a:pt x="296" y="48"/>
                  </a:lnTo>
                  <a:lnTo>
                    <a:pt x="296" y="48"/>
                  </a:lnTo>
                  <a:lnTo>
                    <a:pt x="294" y="48"/>
                  </a:lnTo>
                  <a:lnTo>
                    <a:pt x="294" y="48"/>
                  </a:lnTo>
                  <a:lnTo>
                    <a:pt x="294" y="48"/>
                  </a:lnTo>
                  <a:lnTo>
                    <a:pt x="292" y="50"/>
                  </a:lnTo>
                  <a:lnTo>
                    <a:pt x="292" y="50"/>
                  </a:lnTo>
                  <a:lnTo>
                    <a:pt x="290" y="50"/>
                  </a:lnTo>
                  <a:lnTo>
                    <a:pt x="286" y="50"/>
                  </a:lnTo>
                  <a:lnTo>
                    <a:pt x="284" y="52"/>
                  </a:lnTo>
                  <a:lnTo>
                    <a:pt x="282" y="50"/>
                  </a:lnTo>
                  <a:lnTo>
                    <a:pt x="282" y="50"/>
                  </a:lnTo>
                  <a:lnTo>
                    <a:pt x="282" y="50"/>
                  </a:lnTo>
                  <a:lnTo>
                    <a:pt x="282" y="50"/>
                  </a:lnTo>
                  <a:lnTo>
                    <a:pt x="280" y="50"/>
                  </a:lnTo>
                  <a:lnTo>
                    <a:pt x="280" y="52"/>
                  </a:lnTo>
                  <a:lnTo>
                    <a:pt x="280" y="52"/>
                  </a:lnTo>
                  <a:lnTo>
                    <a:pt x="280" y="52"/>
                  </a:lnTo>
                  <a:lnTo>
                    <a:pt x="278" y="52"/>
                  </a:lnTo>
                  <a:lnTo>
                    <a:pt x="278" y="54"/>
                  </a:lnTo>
                  <a:lnTo>
                    <a:pt x="280" y="54"/>
                  </a:lnTo>
                  <a:lnTo>
                    <a:pt x="280" y="56"/>
                  </a:lnTo>
                  <a:lnTo>
                    <a:pt x="282" y="56"/>
                  </a:lnTo>
                  <a:lnTo>
                    <a:pt x="282" y="58"/>
                  </a:lnTo>
                  <a:lnTo>
                    <a:pt x="282" y="58"/>
                  </a:lnTo>
                  <a:lnTo>
                    <a:pt x="282" y="60"/>
                  </a:lnTo>
                  <a:lnTo>
                    <a:pt x="282" y="60"/>
                  </a:lnTo>
                  <a:lnTo>
                    <a:pt x="280" y="62"/>
                  </a:lnTo>
                  <a:lnTo>
                    <a:pt x="276" y="60"/>
                  </a:lnTo>
                  <a:lnTo>
                    <a:pt x="274" y="60"/>
                  </a:lnTo>
                  <a:lnTo>
                    <a:pt x="274" y="60"/>
                  </a:lnTo>
                  <a:lnTo>
                    <a:pt x="272" y="60"/>
                  </a:lnTo>
                  <a:lnTo>
                    <a:pt x="272" y="60"/>
                  </a:lnTo>
                  <a:lnTo>
                    <a:pt x="272" y="60"/>
                  </a:lnTo>
                  <a:lnTo>
                    <a:pt x="270" y="60"/>
                  </a:lnTo>
                  <a:lnTo>
                    <a:pt x="270" y="60"/>
                  </a:lnTo>
                  <a:lnTo>
                    <a:pt x="268" y="60"/>
                  </a:lnTo>
                  <a:lnTo>
                    <a:pt x="268" y="60"/>
                  </a:lnTo>
                  <a:lnTo>
                    <a:pt x="266" y="60"/>
                  </a:lnTo>
                  <a:lnTo>
                    <a:pt x="264" y="60"/>
                  </a:lnTo>
                  <a:lnTo>
                    <a:pt x="264" y="60"/>
                  </a:lnTo>
                  <a:lnTo>
                    <a:pt x="264" y="58"/>
                  </a:lnTo>
                  <a:lnTo>
                    <a:pt x="262" y="58"/>
                  </a:lnTo>
                  <a:lnTo>
                    <a:pt x="262" y="58"/>
                  </a:lnTo>
                  <a:lnTo>
                    <a:pt x="260" y="60"/>
                  </a:lnTo>
                  <a:lnTo>
                    <a:pt x="260" y="58"/>
                  </a:lnTo>
                  <a:lnTo>
                    <a:pt x="260" y="60"/>
                  </a:lnTo>
                  <a:lnTo>
                    <a:pt x="258" y="60"/>
                  </a:lnTo>
                  <a:lnTo>
                    <a:pt x="256" y="62"/>
                  </a:lnTo>
                  <a:lnTo>
                    <a:pt x="256" y="64"/>
                  </a:lnTo>
                  <a:lnTo>
                    <a:pt x="256" y="64"/>
                  </a:lnTo>
                  <a:lnTo>
                    <a:pt x="254" y="64"/>
                  </a:lnTo>
                  <a:lnTo>
                    <a:pt x="252" y="64"/>
                  </a:lnTo>
                  <a:lnTo>
                    <a:pt x="250" y="64"/>
                  </a:lnTo>
                  <a:lnTo>
                    <a:pt x="250" y="64"/>
                  </a:lnTo>
                  <a:lnTo>
                    <a:pt x="250" y="64"/>
                  </a:lnTo>
                  <a:lnTo>
                    <a:pt x="250" y="66"/>
                  </a:lnTo>
                  <a:lnTo>
                    <a:pt x="248" y="66"/>
                  </a:lnTo>
                  <a:lnTo>
                    <a:pt x="248" y="66"/>
                  </a:lnTo>
                  <a:lnTo>
                    <a:pt x="248" y="68"/>
                  </a:lnTo>
                  <a:lnTo>
                    <a:pt x="246" y="66"/>
                  </a:lnTo>
                  <a:lnTo>
                    <a:pt x="246" y="66"/>
                  </a:lnTo>
                  <a:lnTo>
                    <a:pt x="246" y="66"/>
                  </a:lnTo>
                  <a:lnTo>
                    <a:pt x="244" y="66"/>
                  </a:lnTo>
                  <a:lnTo>
                    <a:pt x="244" y="66"/>
                  </a:lnTo>
                  <a:lnTo>
                    <a:pt x="244" y="66"/>
                  </a:lnTo>
                  <a:lnTo>
                    <a:pt x="244" y="66"/>
                  </a:lnTo>
                  <a:lnTo>
                    <a:pt x="242" y="66"/>
                  </a:lnTo>
                  <a:lnTo>
                    <a:pt x="242" y="68"/>
                  </a:lnTo>
                  <a:lnTo>
                    <a:pt x="242" y="68"/>
                  </a:lnTo>
                  <a:lnTo>
                    <a:pt x="240" y="68"/>
                  </a:lnTo>
                  <a:lnTo>
                    <a:pt x="242" y="70"/>
                  </a:lnTo>
                  <a:lnTo>
                    <a:pt x="242" y="70"/>
                  </a:lnTo>
                  <a:lnTo>
                    <a:pt x="240" y="72"/>
                  </a:lnTo>
                  <a:lnTo>
                    <a:pt x="240" y="72"/>
                  </a:lnTo>
                  <a:lnTo>
                    <a:pt x="238" y="72"/>
                  </a:lnTo>
                  <a:lnTo>
                    <a:pt x="238" y="72"/>
                  </a:lnTo>
                  <a:lnTo>
                    <a:pt x="236" y="72"/>
                  </a:lnTo>
                  <a:lnTo>
                    <a:pt x="236" y="72"/>
                  </a:lnTo>
                  <a:lnTo>
                    <a:pt x="236" y="72"/>
                  </a:lnTo>
                  <a:lnTo>
                    <a:pt x="234" y="72"/>
                  </a:lnTo>
                  <a:lnTo>
                    <a:pt x="234" y="70"/>
                  </a:lnTo>
                  <a:lnTo>
                    <a:pt x="232" y="70"/>
                  </a:lnTo>
                  <a:lnTo>
                    <a:pt x="230" y="70"/>
                  </a:lnTo>
                  <a:lnTo>
                    <a:pt x="228" y="68"/>
                  </a:lnTo>
                  <a:lnTo>
                    <a:pt x="228" y="68"/>
                  </a:lnTo>
                  <a:lnTo>
                    <a:pt x="228" y="66"/>
                  </a:lnTo>
                  <a:lnTo>
                    <a:pt x="226" y="64"/>
                  </a:lnTo>
                  <a:lnTo>
                    <a:pt x="224" y="64"/>
                  </a:lnTo>
                  <a:lnTo>
                    <a:pt x="224" y="64"/>
                  </a:lnTo>
                  <a:lnTo>
                    <a:pt x="222" y="62"/>
                  </a:lnTo>
                  <a:lnTo>
                    <a:pt x="222" y="62"/>
                  </a:lnTo>
                  <a:lnTo>
                    <a:pt x="222" y="62"/>
                  </a:lnTo>
                  <a:lnTo>
                    <a:pt x="222" y="60"/>
                  </a:lnTo>
                  <a:lnTo>
                    <a:pt x="222" y="60"/>
                  </a:lnTo>
                  <a:lnTo>
                    <a:pt x="222" y="60"/>
                  </a:lnTo>
                  <a:lnTo>
                    <a:pt x="222" y="60"/>
                  </a:lnTo>
                  <a:lnTo>
                    <a:pt x="222" y="56"/>
                  </a:lnTo>
                  <a:lnTo>
                    <a:pt x="222" y="54"/>
                  </a:lnTo>
                  <a:lnTo>
                    <a:pt x="220" y="52"/>
                  </a:lnTo>
                  <a:lnTo>
                    <a:pt x="220" y="52"/>
                  </a:lnTo>
                  <a:lnTo>
                    <a:pt x="218" y="48"/>
                  </a:lnTo>
                  <a:lnTo>
                    <a:pt x="218" y="46"/>
                  </a:lnTo>
                  <a:lnTo>
                    <a:pt x="218" y="44"/>
                  </a:lnTo>
                  <a:lnTo>
                    <a:pt x="218" y="40"/>
                  </a:lnTo>
                  <a:lnTo>
                    <a:pt x="218" y="38"/>
                  </a:lnTo>
                  <a:lnTo>
                    <a:pt x="220" y="36"/>
                  </a:lnTo>
                  <a:lnTo>
                    <a:pt x="220" y="34"/>
                  </a:lnTo>
                  <a:lnTo>
                    <a:pt x="220" y="34"/>
                  </a:lnTo>
                  <a:lnTo>
                    <a:pt x="220" y="32"/>
                  </a:lnTo>
                  <a:lnTo>
                    <a:pt x="220" y="30"/>
                  </a:lnTo>
                  <a:lnTo>
                    <a:pt x="222" y="28"/>
                  </a:lnTo>
                  <a:lnTo>
                    <a:pt x="224" y="28"/>
                  </a:lnTo>
                  <a:lnTo>
                    <a:pt x="224" y="28"/>
                  </a:lnTo>
                  <a:lnTo>
                    <a:pt x="224" y="26"/>
                  </a:lnTo>
                  <a:lnTo>
                    <a:pt x="224" y="24"/>
                  </a:lnTo>
                  <a:lnTo>
                    <a:pt x="226" y="24"/>
                  </a:lnTo>
                  <a:lnTo>
                    <a:pt x="226" y="24"/>
                  </a:lnTo>
                  <a:lnTo>
                    <a:pt x="224" y="24"/>
                  </a:lnTo>
                  <a:lnTo>
                    <a:pt x="224" y="22"/>
                  </a:lnTo>
                  <a:lnTo>
                    <a:pt x="224" y="20"/>
                  </a:lnTo>
                  <a:lnTo>
                    <a:pt x="222" y="20"/>
                  </a:lnTo>
                  <a:lnTo>
                    <a:pt x="222" y="18"/>
                  </a:lnTo>
                  <a:lnTo>
                    <a:pt x="222" y="18"/>
                  </a:lnTo>
                  <a:lnTo>
                    <a:pt x="224" y="16"/>
                  </a:lnTo>
                  <a:lnTo>
                    <a:pt x="224" y="16"/>
                  </a:lnTo>
                  <a:lnTo>
                    <a:pt x="222" y="16"/>
                  </a:lnTo>
                  <a:lnTo>
                    <a:pt x="222" y="14"/>
                  </a:lnTo>
                  <a:lnTo>
                    <a:pt x="220" y="14"/>
                  </a:lnTo>
                  <a:lnTo>
                    <a:pt x="220" y="14"/>
                  </a:lnTo>
                  <a:lnTo>
                    <a:pt x="218" y="14"/>
                  </a:lnTo>
                  <a:lnTo>
                    <a:pt x="216" y="14"/>
                  </a:lnTo>
                  <a:lnTo>
                    <a:pt x="216" y="14"/>
                  </a:lnTo>
                  <a:lnTo>
                    <a:pt x="216" y="12"/>
                  </a:lnTo>
                  <a:lnTo>
                    <a:pt x="216" y="12"/>
                  </a:lnTo>
                  <a:lnTo>
                    <a:pt x="218" y="10"/>
                  </a:lnTo>
                  <a:lnTo>
                    <a:pt x="218" y="10"/>
                  </a:lnTo>
                  <a:lnTo>
                    <a:pt x="218" y="8"/>
                  </a:lnTo>
                  <a:lnTo>
                    <a:pt x="218" y="6"/>
                  </a:lnTo>
                  <a:lnTo>
                    <a:pt x="218" y="4"/>
                  </a:lnTo>
                  <a:lnTo>
                    <a:pt x="218" y="4"/>
                  </a:lnTo>
                  <a:lnTo>
                    <a:pt x="218" y="2"/>
                  </a:lnTo>
                  <a:lnTo>
                    <a:pt x="218" y="2"/>
                  </a:lnTo>
                  <a:lnTo>
                    <a:pt x="216" y="0"/>
                  </a:lnTo>
                  <a:lnTo>
                    <a:pt x="216" y="0"/>
                  </a:lnTo>
                  <a:lnTo>
                    <a:pt x="216" y="0"/>
                  </a:lnTo>
                  <a:lnTo>
                    <a:pt x="214" y="2"/>
                  </a:lnTo>
                  <a:lnTo>
                    <a:pt x="212" y="2"/>
                  </a:lnTo>
                  <a:lnTo>
                    <a:pt x="212" y="2"/>
                  </a:lnTo>
                  <a:lnTo>
                    <a:pt x="210" y="2"/>
                  </a:lnTo>
                  <a:lnTo>
                    <a:pt x="208" y="0"/>
                  </a:lnTo>
                  <a:lnTo>
                    <a:pt x="208" y="2"/>
                  </a:lnTo>
                  <a:lnTo>
                    <a:pt x="208" y="2"/>
                  </a:lnTo>
                  <a:lnTo>
                    <a:pt x="208" y="2"/>
                  </a:lnTo>
                  <a:lnTo>
                    <a:pt x="208" y="4"/>
                  </a:lnTo>
                  <a:lnTo>
                    <a:pt x="210" y="4"/>
                  </a:lnTo>
                  <a:lnTo>
                    <a:pt x="210" y="6"/>
                  </a:lnTo>
                  <a:lnTo>
                    <a:pt x="208" y="6"/>
                  </a:lnTo>
                  <a:lnTo>
                    <a:pt x="208" y="8"/>
                  </a:lnTo>
                  <a:lnTo>
                    <a:pt x="206" y="8"/>
                  </a:lnTo>
                  <a:lnTo>
                    <a:pt x="206" y="10"/>
                  </a:lnTo>
                  <a:lnTo>
                    <a:pt x="204" y="10"/>
                  </a:lnTo>
                  <a:lnTo>
                    <a:pt x="204" y="12"/>
                  </a:lnTo>
                  <a:lnTo>
                    <a:pt x="202" y="14"/>
                  </a:lnTo>
                  <a:lnTo>
                    <a:pt x="202" y="14"/>
                  </a:lnTo>
                  <a:lnTo>
                    <a:pt x="202" y="14"/>
                  </a:lnTo>
                  <a:lnTo>
                    <a:pt x="200" y="14"/>
                  </a:lnTo>
                  <a:lnTo>
                    <a:pt x="198" y="14"/>
                  </a:lnTo>
                  <a:lnTo>
                    <a:pt x="196" y="14"/>
                  </a:lnTo>
                  <a:lnTo>
                    <a:pt x="196" y="16"/>
                  </a:lnTo>
                  <a:lnTo>
                    <a:pt x="194" y="18"/>
                  </a:lnTo>
                  <a:lnTo>
                    <a:pt x="190" y="20"/>
                  </a:lnTo>
                  <a:lnTo>
                    <a:pt x="186" y="20"/>
                  </a:lnTo>
                  <a:lnTo>
                    <a:pt x="184" y="20"/>
                  </a:lnTo>
                  <a:lnTo>
                    <a:pt x="180" y="20"/>
                  </a:lnTo>
                  <a:lnTo>
                    <a:pt x="180" y="20"/>
                  </a:lnTo>
                  <a:lnTo>
                    <a:pt x="178" y="22"/>
                  </a:lnTo>
                  <a:lnTo>
                    <a:pt x="178" y="22"/>
                  </a:lnTo>
                  <a:lnTo>
                    <a:pt x="176" y="22"/>
                  </a:lnTo>
                  <a:lnTo>
                    <a:pt x="176" y="22"/>
                  </a:lnTo>
                  <a:lnTo>
                    <a:pt x="176" y="24"/>
                  </a:lnTo>
                  <a:lnTo>
                    <a:pt x="174" y="28"/>
                  </a:lnTo>
                  <a:lnTo>
                    <a:pt x="174" y="30"/>
                  </a:lnTo>
                  <a:lnTo>
                    <a:pt x="172" y="30"/>
                  </a:lnTo>
                  <a:lnTo>
                    <a:pt x="170" y="28"/>
                  </a:lnTo>
                  <a:lnTo>
                    <a:pt x="168" y="26"/>
                  </a:lnTo>
                  <a:lnTo>
                    <a:pt x="166" y="24"/>
                  </a:lnTo>
                  <a:lnTo>
                    <a:pt x="166" y="24"/>
                  </a:lnTo>
                  <a:lnTo>
                    <a:pt x="164" y="24"/>
                  </a:lnTo>
                  <a:lnTo>
                    <a:pt x="162" y="24"/>
                  </a:lnTo>
                  <a:lnTo>
                    <a:pt x="162" y="24"/>
                  </a:lnTo>
                  <a:lnTo>
                    <a:pt x="160" y="24"/>
                  </a:lnTo>
                  <a:lnTo>
                    <a:pt x="160" y="24"/>
                  </a:lnTo>
                  <a:lnTo>
                    <a:pt x="156" y="24"/>
                  </a:lnTo>
                  <a:lnTo>
                    <a:pt x="154" y="24"/>
                  </a:lnTo>
                  <a:lnTo>
                    <a:pt x="154" y="24"/>
                  </a:lnTo>
                  <a:lnTo>
                    <a:pt x="154" y="22"/>
                  </a:lnTo>
                  <a:lnTo>
                    <a:pt x="152" y="20"/>
                  </a:lnTo>
                  <a:lnTo>
                    <a:pt x="152" y="20"/>
                  </a:lnTo>
                  <a:lnTo>
                    <a:pt x="152" y="20"/>
                  </a:lnTo>
                  <a:lnTo>
                    <a:pt x="146" y="20"/>
                  </a:lnTo>
                  <a:lnTo>
                    <a:pt x="146" y="20"/>
                  </a:lnTo>
                  <a:lnTo>
                    <a:pt x="146" y="20"/>
                  </a:lnTo>
                  <a:lnTo>
                    <a:pt x="144" y="18"/>
                  </a:lnTo>
                  <a:lnTo>
                    <a:pt x="144" y="18"/>
                  </a:lnTo>
                  <a:lnTo>
                    <a:pt x="142" y="18"/>
                  </a:lnTo>
                  <a:lnTo>
                    <a:pt x="142" y="18"/>
                  </a:lnTo>
                  <a:lnTo>
                    <a:pt x="144" y="22"/>
                  </a:lnTo>
                  <a:lnTo>
                    <a:pt x="144" y="22"/>
                  </a:lnTo>
                  <a:lnTo>
                    <a:pt x="146" y="24"/>
                  </a:lnTo>
                  <a:lnTo>
                    <a:pt x="150" y="28"/>
                  </a:lnTo>
                  <a:lnTo>
                    <a:pt x="152" y="30"/>
                  </a:lnTo>
                  <a:lnTo>
                    <a:pt x="152" y="32"/>
                  </a:lnTo>
                  <a:lnTo>
                    <a:pt x="152" y="34"/>
                  </a:lnTo>
                  <a:lnTo>
                    <a:pt x="152" y="36"/>
                  </a:lnTo>
                  <a:lnTo>
                    <a:pt x="152" y="40"/>
                  </a:lnTo>
                  <a:lnTo>
                    <a:pt x="154" y="44"/>
                  </a:lnTo>
                  <a:lnTo>
                    <a:pt x="154" y="46"/>
                  </a:lnTo>
                  <a:lnTo>
                    <a:pt x="154" y="48"/>
                  </a:lnTo>
                  <a:lnTo>
                    <a:pt x="154" y="48"/>
                  </a:lnTo>
                  <a:lnTo>
                    <a:pt x="154" y="50"/>
                  </a:lnTo>
                  <a:lnTo>
                    <a:pt x="154" y="50"/>
                  </a:lnTo>
                  <a:lnTo>
                    <a:pt x="156" y="50"/>
                  </a:lnTo>
                  <a:lnTo>
                    <a:pt x="160" y="50"/>
                  </a:lnTo>
                  <a:lnTo>
                    <a:pt x="162" y="50"/>
                  </a:lnTo>
                  <a:lnTo>
                    <a:pt x="164" y="50"/>
                  </a:lnTo>
                  <a:lnTo>
                    <a:pt x="164" y="52"/>
                  </a:lnTo>
                  <a:lnTo>
                    <a:pt x="164" y="54"/>
                  </a:lnTo>
                  <a:lnTo>
                    <a:pt x="164" y="56"/>
                  </a:lnTo>
                  <a:lnTo>
                    <a:pt x="162" y="56"/>
                  </a:lnTo>
                  <a:lnTo>
                    <a:pt x="162" y="56"/>
                  </a:lnTo>
                  <a:lnTo>
                    <a:pt x="160" y="58"/>
                  </a:lnTo>
                  <a:lnTo>
                    <a:pt x="156" y="58"/>
                  </a:lnTo>
                  <a:lnTo>
                    <a:pt x="156" y="58"/>
                  </a:lnTo>
                  <a:lnTo>
                    <a:pt x="154" y="60"/>
                  </a:lnTo>
                  <a:lnTo>
                    <a:pt x="154" y="60"/>
                  </a:lnTo>
                  <a:lnTo>
                    <a:pt x="154" y="60"/>
                  </a:lnTo>
                  <a:lnTo>
                    <a:pt x="154" y="62"/>
                  </a:lnTo>
                  <a:lnTo>
                    <a:pt x="152" y="66"/>
                  </a:lnTo>
                  <a:lnTo>
                    <a:pt x="152" y="66"/>
                  </a:lnTo>
                  <a:lnTo>
                    <a:pt x="150" y="68"/>
                  </a:lnTo>
                  <a:lnTo>
                    <a:pt x="148" y="68"/>
                  </a:lnTo>
                  <a:lnTo>
                    <a:pt x="146" y="68"/>
                  </a:lnTo>
                  <a:lnTo>
                    <a:pt x="146" y="68"/>
                  </a:lnTo>
                  <a:lnTo>
                    <a:pt x="146" y="70"/>
                  </a:lnTo>
                  <a:lnTo>
                    <a:pt x="144" y="70"/>
                  </a:lnTo>
                  <a:lnTo>
                    <a:pt x="142" y="72"/>
                  </a:lnTo>
                  <a:lnTo>
                    <a:pt x="142" y="72"/>
                  </a:lnTo>
                  <a:lnTo>
                    <a:pt x="140" y="72"/>
                  </a:lnTo>
                  <a:lnTo>
                    <a:pt x="138" y="74"/>
                  </a:lnTo>
                  <a:lnTo>
                    <a:pt x="136" y="74"/>
                  </a:lnTo>
                  <a:lnTo>
                    <a:pt x="136" y="76"/>
                  </a:lnTo>
                  <a:lnTo>
                    <a:pt x="134" y="78"/>
                  </a:lnTo>
                  <a:lnTo>
                    <a:pt x="132" y="78"/>
                  </a:lnTo>
                  <a:lnTo>
                    <a:pt x="132" y="80"/>
                  </a:lnTo>
                  <a:lnTo>
                    <a:pt x="130" y="82"/>
                  </a:lnTo>
                  <a:lnTo>
                    <a:pt x="130" y="82"/>
                  </a:lnTo>
                  <a:lnTo>
                    <a:pt x="130" y="80"/>
                  </a:lnTo>
                  <a:lnTo>
                    <a:pt x="130" y="80"/>
                  </a:lnTo>
                  <a:lnTo>
                    <a:pt x="130" y="78"/>
                  </a:lnTo>
                  <a:lnTo>
                    <a:pt x="128" y="76"/>
                  </a:lnTo>
                  <a:lnTo>
                    <a:pt x="128" y="76"/>
                  </a:lnTo>
                  <a:lnTo>
                    <a:pt x="128" y="76"/>
                  </a:lnTo>
                  <a:lnTo>
                    <a:pt x="126" y="78"/>
                  </a:lnTo>
                  <a:lnTo>
                    <a:pt x="124" y="78"/>
                  </a:lnTo>
                  <a:lnTo>
                    <a:pt x="122" y="80"/>
                  </a:lnTo>
                  <a:lnTo>
                    <a:pt x="122" y="80"/>
                  </a:lnTo>
                  <a:lnTo>
                    <a:pt x="120" y="80"/>
                  </a:lnTo>
                  <a:lnTo>
                    <a:pt x="118" y="80"/>
                  </a:lnTo>
                  <a:lnTo>
                    <a:pt x="118" y="80"/>
                  </a:lnTo>
                  <a:lnTo>
                    <a:pt x="116" y="80"/>
                  </a:lnTo>
                  <a:lnTo>
                    <a:pt x="112" y="76"/>
                  </a:lnTo>
                  <a:lnTo>
                    <a:pt x="108" y="72"/>
                  </a:lnTo>
                  <a:lnTo>
                    <a:pt x="106" y="74"/>
                  </a:lnTo>
                  <a:lnTo>
                    <a:pt x="106" y="72"/>
                  </a:lnTo>
                  <a:lnTo>
                    <a:pt x="106" y="72"/>
                  </a:lnTo>
                  <a:lnTo>
                    <a:pt x="106" y="70"/>
                  </a:lnTo>
                  <a:lnTo>
                    <a:pt x="106" y="66"/>
                  </a:lnTo>
                  <a:lnTo>
                    <a:pt x="106" y="64"/>
                  </a:lnTo>
                  <a:lnTo>
                    <a:pt x="104" y="62"/>
                  </a:lnTo>
                  <a:lnTo>
                    <a:pt x="102" y="58"/>
                  </a:lnTo>
                  <a:lnTo>
                    <a:pt x="102" y="56"/>
                  </a:lnTo>
                  <a:lnTo>
                    <a:pt x="100" y="56"/>
                  </a:lnTo>
                  <a:lnTo>
                    <a:pt x="100" y="56"/>
                  </a:lnTo>
                  <a:lnTo>
                    <a:pt x="100" y="56"/>
                  </a:lnTo>
                  <a:lnTo>
                    <a:pt x="98" y="58"/>
                  </a:lnTo>
                  <a:lnTo>
                    <a:pt x="98" y="58"/>
                  </a:lnTo>
                  <a:lnTo>
                    <a:pt x="96" y="60"/>
                  </a:lnTo>
                  <a:lnTo>
                    <a:pt x="94" y="62"/>
                  </a:lnTo>
                  <a:lnTo>
                    <a:pt x="94" y="62"/>
                  </a:lnTo>
                  <a:lnTo>
                    <a:pt x="92" y="62"/>
                  </a:lnTo>
                  <a:lnTo>
                    <a:pt x="92" y="62"/>
                  </a:lnTo>
                  <a:lnTo>
                    <a:pt x="90" y="62"/>
                  </a:lnTo>
                  <a:lnTo>
                    <a:pt x="90" y="60"/>
                  </a:lnTo>
                  <a:lnTo>
                    <a:pt x="90" y="60"/>
                  </a:lnTo>
                  <a:lnTo>
                    <a:pt x="88" y="58"/>
                  </a:lnTo>
                  <a:lnTo>
                    <a:pt x="88" y="60"/>
                  </a:lnTo>
                  <a:lnTo>
                    <a:pt x="88" y="60"/>
                  </a:lnTo>
                  <a:lnTo>
                    <a:pt x="88" y="62"/>
                  </a:lnTo>
                  <a:lnTo>
                    <a:pt x="88" y="62"/>
                  </a:lnTo>
                  <a:lnTo>
                    <a:pt x="88" y="64"/>
                  </a:lnTo>
                  <a:lnTo>
                    <a:pt x="88" y="64"/>
                  </a:lnTo>
                  <a:lnTo>
                    <a:pt x="84" y="64"/>
                  </a:lnTo>
                  <a:lnTo>
                    <a:pt x="80" y="64"/>
                  </a:lnTo>
                  <a:lnTo>
                    <a:pt x="76" y="64"/>
                  </a:lnTo>
                  <a:lnTo>
                    <a:pt x="74" y="64"/>
                  </a:lnTo>
                  <a:lnTo>
                    <a:pt x="70" y="64"/>
                  </a:lnTo>
                  <a:lnTo>
                    <a:pt x="70" y="64"/>
                  </a:lnTo>
                  <a:lnTo>
                    <a:pt x="68" y="62"/>
                  </a:lnTo>
                  <a:lnTo>
                    <a:pt x="66" y="62"/>
                  </a:lnTo>
                  <a:lnTo>
                    <a:pt x="66" y="62"/>
                  </a:lnTo>
                  <a:lnTo>
                    <a:pt x="66" y="64"/>
                  </a:lnTo>
                  <a:lnTo>
                    <a:pt x="64" y="64"/>
                  </a:lnTo>
                  <a:lnTo>
                    <a:pt x="62" y="64"/>
                  </a:lnTo>
                  <a:lnTo>
                    <a:pt x="62" y="64"/>
                  </a:lnTo>
                  <a:lnTo>
                    <a:pt x="62" y="66"/>
                  </a:lnTo>
                  <a:lnTo>
                    <a:pt x="62" y="70"/>
                  </a:lnTo>
                  <a:lnTo>
                    <a:pt x="62" y="76"/>
                  </a:lnTo>
                  <a:lnTo>
                    <a:pt x="62" y="74"/>
                  </a:lnTo>
                  <a:lnTo>
                    <a:pt x="64" y="74"/>
                  </a:lnTo>
                  <a:lnTo>
                    <a:pt x="64" y="76"/>
                  </a:lnTo>
                  <a:lnTo>
                    <a:pt x="66" y="74"/>
                  </a:lnTo>
                  <a:lnTo>
                    <a:pt x="66" y="76"/>
                  </a:lnTo>
                  <a:lnTo>
                    <a:pt x="68" y="76"/>
                  </a:lnTo>
                  <a:lnTo>
                    <a:pt x="68" y="76"/>
                  </a:lnTo>
                  <a:lnTo>
                    <a:pt x="68" y="76"/>
                  </a:lnTo>
                  <a:lnTo>
                    <a:pt x="68" y="76"/>
                  </a:lnTo>
                  <a:lnTo>
                    <a:pt x="70" y="76"/>
                  </a:lnTo>
                  <a:lnTo>
                    <a:pt x="70" y="76"/>
                  </a:lnTo>
                  <a:lnTo>
                    <a:pt x="72" y="76"/>
                  </a:lnTo>
                  <a:lnTo>
                    <a:pt x="72" y="76"/>
                  </a:lnTo>
                  <a:lnTo>
                    <a:pt x="72" y="78"/>
                  </a:lnTo>
                  <a:lnTo>
                    <a:pt x="72" y="78"/>
                  </a:lnTo>
                  <a:lnTo>
                    <a:pt x="72" y="80"/>
                  </a:lnTo>
                  <a:lnTo>
                    <a:pt x="72" y="80"/>
                  </a:lnTo>
                  <a:lnTo>
                    <a:pt x="72" y="82"/>
                  </a:lnTo>
                  <a:lnTo>
                    <a:pt x="72" y="82"/>
                  </a:lnTo>
                  <a:lnTo>
                    <a:pt x="72" y="82"/>
                  </a:lnTo>
                  <a:lnTo>
                    <a:pt x="72" y="82"/>
                  </a:lnTo>
                  <a:lnTo>
                    <a:pt x="72" y="82"/>
                  </a:lnTo>
                  <a:lnTo>
                    <a:pt x="72" y="82"/>
                  </a:lnTo>
                  <a:lnTo>
                    <a:pt x="72" y="82"/>
                  </a:lnTo>
                  <a:lnTo>
                    <a:pt x="70" y="82"/>
                  </a:lnTo>
                  <a:lnTo>
                    <a:pt x="70" y="82"/>
                  </a:lnTo>
                  <a:lnTo>
                    <a:pt x="70" y="82"/>
                  </a:lnTo>
                  <a:lnTo>
                    <a:pt x="70" y="82"/>
                  </a:lnTo>
                  <a:lnTo>
                    <a:pt x="70" y="82"/>
                  </a:lnTo>
                  <a:lnTo>
                    <a:pt x="68" y="82"/>
                  </a:lnTo>
                  <a:lnTo>
                    <a:pt x="68" y="82"/>
                  </a:lnTo>
                  <a:lnTo>
                    <a:pt x="66" y="82"/>
                  </a:lnTo>
                  <a:lnTo>
                    <a:pt x="66" y="82"/>
                  </a:lnTo>
                  <a:lnTo>
                    <a:pt x="66" y="82"/>
                  </a:lnTo>
                  <a:lnTo>
                    <a:pt x="66" y="82"/>
                  </a:lnTo>
                  <a:lnTo>
                    <a:pt x="64" y="82"/>
                  </a:lnTo>
                  <a:lnTo>
                    <a:pt x="64" y="82"/>
                  </a:lnTo>
                  <a:lnTo>
                    <a:pt x="64" y="82"/>
                  </a:lnTo>
                  <a:lnTo>
                    <a:pt x="62" y="84"/>
                  </a:lnTo>
                  <a:lnTo>
                    <a:pt x="62" y="84"/>
                  </a:lnTo>
                  <a:lnTo>
                    <a:pt x="60" y="84"/>
                  </a:lnTo>
                  <a:lnTo>
                    <a:pt x="60" y="84"/>
                  </a:lnTo>
                  <a:lnTo>
                    <a:pt x="58" y="84"/>
                  </a:lnTo>
                  <a:lnTo>
                    <a:pt x="58" y="86"/>
                  </a:lnTo>
                  <a:lnTo>
                    <a:pt x="58" y="90"/>
                  </a:lnTo>
                  <a:lnTo>
                    <a:pt x="58" y="94"/>
                  </a:lnTo>
                  <a:lnTo>
                    <a:pt x="58" y="96"/>
                  </a:lnTo>
                  <a:lnTo>
                    <a:pt x="58" y="98"/>
                  </a:lnTo>
                  <a:lnTo>
                    <a:pt x="60" y="100"/>
                  </a:lnTo>
                  <a:lnTo>
                    <a:pt x="62" y="100"/>
                  </a:lnTo>
                  <a:lnTo>
                    <a:pt x="64" y="102"/>
                  </a:lnTo>
                  <a:lnTo>
                    <a:pt x="64" y="102"/>
                  </a:lnTo>
                  <a:lnTo>
                    <a:pt x="66" y="104"/>
                  </a:lnTo>
                  <a:lnTo>
                    <a:pt x="66" y="104"/>
                  </a:lnTo>
                  <a:lnTo>
                    <a:pt x="66" y="104"/>
                  </a:lnTo>
                  <a:lnTo>
                    <a:pt x="66" y="106"/>
                  </a:lnTo>
                  <a:lnTo>
                    <a:pt x="66" y="106"/>
                  </a:lnTo>
                  <a:lnTo>
                    <a:pt x="66" y="106"/>
                  </a:lnTo>
                  <a:lnTo>
                    <a:pt x="66" y="108"/>
                  </a:lnTo>
                  <a:lnTo>
                    <a:pt x="66" y="108"/>
                  </a:lnTo>
                  <a:lnTo>
                    <a:pt x="66" y="110"/>
                  </a:lnTo>
                  <a:lnTo>
                    <a:pt x="66" y="110"/>
                  </a:lnTo>
                  <a:lnTo>
                    <a:pt x="66" y="110"/>
                  </a:lnTo>
                  <a:lnTo>
                    <a:pt x="68" y="110"/>
                  </a:lnTo>
                  <a:lnTo>
                    <a:pt x="68" y="112"/>
                  </a:lnTo>
                  <a:lnTo>
                    <a:pt x="68" y="112"/>
                  </a:lnTo>
                  <a:lnTo>
                    <a:pt x="68" y="112"/>
                  </a:lnTo>
                  <a:lnTo>
                    <a:pt x="68" y="114"/>
                  </a:lnTo>
                  <a:lnTo>
                    <a:pt x="68" y="114"/>
                  </a:lnTo>
                  <a:lnTo>
                    <a:pt x="68" y="114"/>
                  </a:lnTo>
                  <a:lnTo>
                    <a:pt x="70" y="116"/>
                  </a:lnTo>
                  <a:lnTo>
                    <a:pt x="68" y="116"/>
                  </a:lnTo>
                  <a:lnTo>
                    <a:pt x="68" y="120"/>
                  </a:lnTo>
                  <a:lnTo>
                    <a:pt x="68" y="124"/>
                  </a:lnTo>
                  <a:lnTo>
                    <a:pt x="68" y="126"/>
                  </a:lnTo>
                  <a:lnTo>
                    <a:pt x="66" y="130"/>
                  </a:lnTo>
                  <a:lnTo>
                    <a:pt x="66" y="136"/>
                  </a:lnTo>
                  <a:lnTo>
                    <a:pt x="66" y="142"/>
                  </a:lnTo>
                  <a:lnTo>
                    <a:pt x="64" y="148"/>
                  </a:lnTo>
                  <a:lnTo>
                    <a:pt x="64" y="154"/>
                  </a:lnTo>
                  <a:lnTo>
                    <a:pt x="62" y="160"/>
                  </a:lnTo>
                  <a:lnTo>
                    <a:pt x="62" y="166"/>
                  </a:lnTo>
                  <a:lnTo>
                    <a:pt x="62" y="170"/>
                  </a:lnTo>
                  <a:lnTo>
                    <a:pt x="62" y="170"/>
                  </a:lnTo>
                  <a:lnTo>
                    <a:pt x="62" y="170"/>
                  </a:lnTo>
                  <a:lnTo>
                    <a:pt x="60" y="172"/>
                  </a:lnTo>
                  <a:lnTo>
                    <a:pt x="60" y="172"/>
                  </a:lnTo>
                  <a:lnTo>
                    <a:pt x="58" y="170"/>
                  </a:lnTo>
                  <a:lnTo>
                    <a:pt x="58" y="170"/>
                  </a:lnTo>
                  <a:lnTo>
                    <a:pt x="58" y="170"/>
                  </a:lnTo>
                  <a:lnTo>
                    <a:pt x="56" y="170"/>
                  </a:lnTo>
                  <a:lnTo>
                    <a:pt x="56" y="168"/>
                  </a:lnTo>
                  <a:lnTo>
                    <a:pt x="54" y="168"/>
                  </a:lnTo>
                  <a:lnTo>
                    <a:pt x="52" y="168"/>
                  </a:lnTo>
                  <a:lnTo>
                    <a:pt x="50" y="168"/>
                  </a:lnTo>
                  <a:lnTo>
                    <a:pt x="50" y="168"/>
                  </a:lnTo>
                  <a:lnTo>
                    <a:pt x="48" y="168"/>
                  </a:lnTo>
                  <a:lnTo>
                    <a:pt x="48" y="170"/>
                  </a:lnTo>
                  <a:lnTo>
                    <a:pt x="46" y="170"/>
                  </a:lnTo>
                  <a:lnTo>
                    <a:pt x="46" y="172"/>
                  </a:lnTo>
                  <a:lnTo>
                    <a:pt x="42" y="172"/>
                  </a:lnTo>
                  <a:lnTo>
                    <a:pt x="42" y="172"/>
                  </a:lnTo>
                  <a:lnTo>
                    <a:pt x="40" y="174"/>
                  </a:lnTo>
                  <a:lnTo>
                    <a:pt x="38" y="174"/>
                  </a:lnTo>
                  <a:lnTo>
                    <a:pt x="36" y="174"/>
                  </a:lnTo>
                  <a:lnTo>
                    <a:pt x="34" y="174"/>
                  </a:lnTo>
                  <a:lnTo>
                    <a:pt x="32" y="174"/>
                  </a:lnTo>
                  <a:lnTo>
                    <a:pt x="30" y="176"/>
                  </a:lnTo>
                  <a:lnTo>
                    <a:pt x="30" y="176"/>
                  </a:lnTo>
                  <a:lnTo>
                    <a:pt x="28" y="176"/>
                  </a:lnTo>
                  <a:lnTo>
                    <a:pt x="26" y="178"/>
                  </a:lnTo>
                  <a:lnTo>
                    <a:pt x="24" y="180"/>
                  </a:lnTo>
                  <a:lnTo>
                    <a:pt x="22" y="182"/>
                  </a:lnTo>
                  <a:lnTo>
                    <a:pt x="20" y="184"/>
                  </a:lnTo>
                  <a:lnTo>
                    <a:pt x="18" y="184"/>
                  </a:lnTo>
                  <a:lnTo>
                    <a:pt x="16" y="186"/>
                  </a:lnTo>
                  <a:lnTo>
                    <a:pt x="16" y="186"/>
                  </a:lnTo>
                  <a:lnTo>
                    <a:pt x="16" y="186"/>
                  </a:lnTo>
                  <a:lnTo>
                    <a:pt x="16" y="186"/>
                  </a:lnTo>
                  <a:lnTo>
                    <a:pt x="16" y="188"/>
                  </a:lnTo>
                  <a:lnTo>
                    <a:pt x="14" y="192"/>
                  </a:lnTo>
                  <a:lnTo>
                    <a:pt x="14" y="194"/>
                  </a:lnTo>
                  <a:lnTo>
                    <a:pt x="14" y="194"/>
                  </a:lnTo>
                  <a:lnTo>
                    <a:pt x="14" y="198"/>
                  </a:lnTo>
                  <a:lnTo>
                    <a:pt x="12" y="200"/>
                  </a:lnTo>
                  <a:lnTo>
                    <a:pt x="12" y="202"/>
                  </a:lnTo>
                  <a:lnTo>
                    <a:pt x="10" y="202"/>
                  </a:lnTo>
                  <a:lnTo>
                    <a:pt x="12" y="204"/>
                  </a:lnTo>
                  <a:lnTo>
                    <a:pt x="12" y="206"/>
                  </a:lnTo>
                  <a:lnTo>
                    <a:pt x="12" y="208"/>
                  </a:lnTo>
                  <a:lnTo>
                    <a:pt x="12" y="208"/>
                  </a:lnTo>
                  <a:lnTo>
                    <a:pt x="12" y="210"/>
                  </a:lnTo>
                  <a:lnTo>
                    <a:pt x="12" y="210"/>
                  </a:lnTo>
                  <a:lnTo>
                    <a:pt x="12" y="212"/>
                  </a:lnTo>
                  <a:lnTo>
                    <a:pt x="10" y="212"/>
                  </a:lnTo>
                  <a:lnTo>
                    <a:pt x="8" y="214"/>
                  </a:lnTo>
                  <a:lnTo>
                    <a:pt x="4" y="216"/>
                  </a:lnTo>
                  <a:lnTo>
                    <a:pt x="4" y="218"/>
                  </a:lnTo>
                  <a:lnTo>
                    <a:pt x="4" y="218"/>
                  </a:lnTo>
                  <a:lnTo>
                    <a:pt x="2" y="220"/>
                  </a:lnTo>
                  <a:lnTo>
                    <a:pt x="2" y="222"/>
                  </a:lnTo>
                  <a:lnTo>
                    <a:pt x="4" y="222"/>
                  </a:lnTo>
                  <a:lnTo>
                    <a:pt x="4" y="224"/>
                  </a:lnTo>
                  <a:lnTo>
                    <a:pt x="4" y="224"/>
                  </a:lnTo>
                  <a:lnTo>
                    <a:pt x="4" y="226"/>
                  </a:lnTo>
                  <a:lnTo>
                    <a:pt x="2" y="226"/>
                  </a:lnTo>
                  <a:lnTo>
                    <a:pt x="2" y="226"/>
                  </a:lnTo>
                  <a:lnTo>
                    <a:pt x="2" y="226"/>
                  </a:lnTo>
                  <a:lnTo>
                    <a:pt x="2" y="226"/>
                  </a:lnTo>
                  <a:lnTo>
                    <a:pt x="0" y="226"/>
                  </a:lnTo>
                  <a:lnTo>
                    <a:pt x="0" y="226"/>
                  </a:lnTo>
                  <a:lnTo>
                    <a:pt x="0" y="228"/>
                  </a:lnTo>
                  <a:lnTo>
                    <a:pt x="0" y="228"/>
                  </a:lnTo>
                  <a:lnTo>
                    <a:pt x="0" y="228"/>
                  </a:lnTo>
                  <a:lnTo>
                    <a:pt x="0" y="228"/>
                  </a:lnTo>
                  <a:lnTo>
                    <a:pt x="0" y="230"/>
                  </a:lnTo>
                  <a:lnTo>
                    <a:pt x="0" y="230"/>
                  </a:lnTo>
                  <a:lnTo>
                    <a:pt x="2" y="230"/>
                  </a:lnTo>
                  <a:lnTo>
                    <a:pt x="4" y="232"/>
                  </a:lnTo>
                  <a:lnTo>
                    <a:pt x="4" y="232"/>
                  </a:lnTo>
                  <a:lnTo>
                    <a:pt x="4" y="234"/>
                  </a:lnTo>
                  <a:lnTo>
                    <a:pt x="4" y="234"/>
                  </a:lnTo>
                  <a:lnTo>
                    <a:pt x="4" y="234"/>
                  </a:lnTo>
                  <a:lnTo>
                    <a:pt x="4" y="236"/>
                  </a:lnTo>
                  <a:lnTo>
                    <a:pt x="4" y="236"/>
                  </a:lnTo>
                  <a:lnTo>
                    <a:pt x="4" y="236"/>
                  </a:lnTo>
                  <a:lnTo>
                    <a:pt x="6" y="238"/>
                  </a:lnTo>
                  <a:lnTo>
                    <a:pt x="6" y="238"/>
                  </a:lnTo>
                  <a:lnTo>
                    <a:pt x="6" y="240"/>
                  </a:lnTo>
                  <a:lnTo>
                    <a:pt x="6" y="240"/>
                  </a:lnTo>
                  <a:lnTo>
                    <a:pt x="8" y="242"/>
                  </a:lnTo>
                  <a:lnTo>
                    <a:pt x="8" y="242"/>
                  </a:lnTo>
                  <a:lnTo>
                    <a:pt x="8" y="244"/>
                  </a:lnTo>
                  <a:lnTo>
                    <a:pt x="8" y="244"/>
                  </a:lnTo>
                  <a:lnTo>
                    <a:pt x="10" y="244"/>
                  </a:lnTo>
                  <a:lnTo>
                    <a:pt x="10" y="246"/>
                  </a:lnTo>
                  <a:lnTo>
                    <a:pt x="10" y="246"/>
                  </a:lnTo>
                  <a:lnTo>
                    <a:pt x="12" y="246"/>
                  </a:lnTo>
                  <a:lnTo>
                    <a:pt x="12" y="248"/>
                  </a:lnTo>
                  <a:lnTo>
                    <a:pt x="12" y="248"/>
                  </a:lnTo>
                  <a:lnTo>
                    <a:pt x="14" y="250"/>
                  </a:lnTo>
                  <a:lnTo>
                    <a:pt x="16" y="252"/>
                  </a:lnTo>
                  <a:lnTo>
                    <a:pt x="16" y="252"/>
                  </a:lnTo>
                  <a:lnTo>
                    <a:pt x="18" y="254"/>
                  </a:lnTo>
                  <a:lnTo>
                    <a:pt x="18" y="256"/>
                  </a:lnTo>
                  <a:lnTo>
                    <a:pt x="16" y="260"/>
                  </a:lnTo>
                  <a:lnTo>
                    <a:pt x="14" y="262"/>
                  </a:lnTo>
                  <a:lnTo>
                    <a:pt x="18" y="262"/>
                  </a:lnTo>
                  <a:lnTo>
                    <a:pt x="20" y="262"/>
                  </a:lnTo>
                  <a:lnTo>
                    <a:pt x="24" y="262"/>
                  </a:lnTo>
                  <a:lnTo>
                    <a:pt x="26" y="264"/>
                  </a:lnTo>
                  <a:lnTo>
                    <a:pt x="28" y="264"/>
                  </a:lnTo>
                  <a:lnTo>
                    <a:pt x="28" y="264"/>
                  </a:lnTo>
                  <a:lnTo>
                    <a:pt x="28" y="266"/>
                  </a:lnTo>
                  <a:lnTo>
                    <a:pt x="30" y="268"/>
                  </a:lnTo>
                  <a:lnTo>
                    <a:pt x="30" y="268"/>
                  </a:lnTo>
                  <a:lnTo>
                    <a:pt x="32" y="270"/>
                  </a:lnTo>
                  <a:lnTo>
                    <a:pt x="30" y="272"/>
                  </a:lnTo>
                  <a:lnTo>
                    <a:pt x="32" y="272"/>
                  </a:lnTo>
                  <a:lnTo>
                    <a:pt x="32" y="272"/>
                  </a:lnTo>
                  <a:lnTo>
                    <a:pt x="36" y="272"/>
                  </a:lnTo>
                  <a:lnTo>
                    <a:pt x="40" y="272"/>
                  </a:lnTo>
                  <a:lnTo>
                    <a:pt x="44" y="272"/>
                  </a:lnTo>
                  <a:lnTo>
                    <a:pt x="46" y="272"/>
                  </a:lnTo>
                  <a:lnTo>
                    <a:pt x="48" y="270"/>
                  </a:lnTo>
                  <a:lnTo>
                    <a:pt x="48" y="270"/>
                  </a:lnTo>
                  <a:lnTo>
                    <a:pt x="50" y="268"/>
                  </a:lnTo>
                  <a:lnTo>
                    <a:pt x="52" y="266"/>
                  </a:lnTo>
                  <a:lnTo>
                    <a:pt x="52" y="266"/>
                  </a:lnTo>
                  <a:lnTo>
                    <a:pt x="52" y="264"/>
                  </a:lnTo>
                  <a:lnTo>
                    <a:pt x="54" y="264"/>
                  </a:lnTo>
                  <a:lnTo>
                    <a:pt x="54" y="264"/>
                  </a:lnTo>
                  <a:lnTo>
                    <a:pt x="56" y="264"/>
                  </a:lnTo>
                  <a:lnTo>
                    <a:pt x="56" y="262"/>
                  </a:lnTo>
                  <a:lnTo>
                    <a:pt x="56" y="264"/>
                  </a:lnTo>
                  <a:lnTo>
                    <a:pt x="56" y="264"/>
                  </a:lnTo>
                  <a:lnTo>
                    <a:pt x="56" y="266"/>
                  </a:lnTo>
                  <a:lnTo>
                    <a:pt x="56" y="268"/>
                  </a:lnTo>
                  <a:lnTo>
                    <a:pt x="56" y="268"/>
                  </a:lnTo>
                  <a:lnTo>
                    <a:pt x="56" y="270"/>
                  </a:lnTo>
                  <a:lnTo>
                    <a:pt x="56" y="272"/>
                  </a:lnTo>
                  <a:lnTo>
                    <a:pt x="56" y="276"/>
                  </a:lnTo>
                  <a:lnTo>
                    <a:pt x="56" y="280"/>
                  </a:lnTo>
                  <a:lnTo>
                    <a:pt x="56" y="284"/>
                  </a:lnTo>
                  <a:lnTo>
                    <a:pt x="56" y="288"/>
                  </a:lnTo>
                  <a:lnTo>
                    <a:pt x="56" y="290"/>
                  </a:lnTo>
                  <a:lnTo>
                    <a:pt x="58" y="290"/>
                  </a:lnTo>
                  <a:lnTo>
                    <a:pt x="58" y="290"/>
                  </a:lnTo>
                  <a:lnTo>
                    <a:pt x="60" y="290"/>
                  </a:lnTo>
                  <a:lnTo>
                    <a:pt x="60" y="292"/>
                  </a:lnTo>
                  <a:lnTo>
                    <a:pt x="62" y="292"/>
                  </a:lnTo>
                  <a:lnTo>
                    <a:pt x="62" y="292"/>
                  </a:lnTo>
                  <a:lnTo>
                    <a:pt x="64" y="292"/>
                  </a:lnTo>
                  <a:lnTo>
                    <a:pt x="66" y="290"/>
                  </a:lnTo>
                  <a:lnTo>
                    <a:pt x="66" y="290"/>
                  </a:lnTo>
                  <a:lnTo>
                    <a:pt x="68" y="290"/>
                  </a:lnTo>
                  <a:lnTo>
                    <a:pt x="72" y="290"/>
                  </a:lnTo>
                  <a:lnTo>
                    <a:pt x="72" y="290"/>
                  </a:lnTo>
                  <a:lnTo>
                    <a:pt x="74" y="290"/>
                  </a:lnTo>
                  <a:lnTo>
                    <a:pt x="78" y="290"/>
                  </a:lnTo>
                  <a:lnTo>
                    <a:pt x="82" y="290"/>
                  </a:lnTo>
                  <a:lnTo>
                    <a:pt x="84" y="290"/>
                  </a:lnTo>
                  <a:lnTo>
                    <a:pt x="86" y="292"/>
                  </a:lnTo>
                  <a:lnTo>
                    <a:pt x="86" y="292"/>
                  </a:lnTo>
                  <a:lnTo>
                    <a:pt x="86" y="292"/>
                  </a:lnTo>
                  <a:lnTo>
                    <a:pt x="88" y="292"/>
                  </a:lnTo>
                  <a:lnTo>
                    <a:pt x="88" y="292"/>
                  </a:lnTo>
                  <a:lnTo>
                    <a:pt x="90" y="292"/>
                  </a:lnTo>
                  <a:lnTo>
                    <a:pt x="92" y="290"/>
                  </a:lnTo>
                  <a:lnTo>
                    <a:pt x="92" y="290"/>
                  </a:lnTo>
                  <a:lnTo>
                    <a:pt x="94" y="290"/>
                  </a:lnTo>
                  <a:lnTo>
                    <a:pt x="96" y="286"/>
                  </a:lnTo>
                  <a:lnTo>
                    <a:pt x="96" y="286"/>
                  </a:lnTo>
                  <a:lnTo>
                    <a:pt x="98" y="284"/>
                  </a:lnTo>
                  <a:lnTo>
                    <a:pt x="100" y="284"/>
                  </a:lnTo>
                  <a:lnTo>
                    <a:pt x="100" y="284"/>
                  </a:lnTo>
                  <a:lnTo>
                    <a:pt x="102" y="284"/>
                  </a:lnTo>
                  <a:lnTo>
                    <a:pt x="102" y="284"/>
                  </a:lnTo>
                  <a:lnTo>
                    <a:pt x="104" y="282"/>
                  </a:lnTo>
                  <a:lnTo>
                    <a:pt x="106" y="280"/>
                  </a:lnTo>
                  <a:lnTo>
                    <a:pt x="108" y="280"/>
                  </a:lnTo>
                  <a:lnTo>
                    <a:pt x="108" y="278"/>
                  </a:lnTo>
                  <a:lnTo>
                    <a:pt x="110" y="278"/>
                  </a:lnTo>
                  <a:lnTo>
                    <a:pt x="110" y="278"/>
                  </a:lnTo>
                  <a:lnTo>
                    <a:pt x="116" y="272"/>
                  </a:lnTo>
                  <a:lnTo>
                    <a:pt x="118" y="270"/>
                  </a:lnTo>
                  <a:lnTo>
                    <a:pt x="120" y="270"/>
                  </a:lnTo>
                  <a:lnTo>
                    <a:pt x="122" y="270"/>
                  </a:lnTo>
                  <a:lnTo>
                    <a:pt x="124" y="270"/>
                  </a:lnTo>
                  <a:lnTo>
                    <a:pt x="130" y="268"/>
                  </a:lnTo>
                  <a:lnTo>
                    <a:pt x="132" y="268"/>
                  </a:lnTo>
                  <a:lnTo>
                    <a:pt x="134" y="270"/>
                  </a:lnTo>
                  <a:lnTo>
                    <a:pt x="134" y="270"/>
                  </a:lnTo>
                  <a:lnTo>
                    <a:pt x="136" y="268"/>
                  </a:lnTo>
                  <a:lnTo>
                    <a:pt x="136" y="268"/>
                  </a:lnTo>
                  <a:lnTo>
                    <a:pt x="138" y="268"/>
                  </a:lnTo>
                  <a:lnTo>
                    <a:pt x="138" y="268"/>
                  </a:lnTo>
                  <a:lnTo>
                    <a:pt x="138" y="270"/>
                  </a:lnTo>
                  <a:lnTo>
                    <a:pt x="138" y="272"/>
                  </a:lnTo>
                  <a:lnTo>
                    <a:pt x="138" y="274"/>
                  </a:lnTo>
                  <a:lnTo>
                    <a:pt x="140" y="276"/>
                  </a:lnTo>
                  <a:lnTo>
                    <a:pt x="140" y="278"/>
                  </a:lnTo>
                  <a:lnTo>
                    <a:pt x="138" y="280"/>
                  </a:lnTo>
                  <a:lnTo>
                    <a:pt x="138" y="280"/>
                  </a:lnTo>
                  <a:lnTo>
                    <a:pt x="138" y="282"/>
                  </a:lnTo>
                  <a:lnTo>
                    <a:pt x="138" y="284"/>
                  </a:lnTo>
                  <a:lnTo>
                    <a:pt x="138" y="286"/>
                  </a:lnTo>
                  <a:lnTo>
                    <a:pt x="140" y="288"/>
                  </a:lnTo>
                  <a:lnTo>
                    <a:pt x="140" y="290"/>
                  </a:lnTo>
                  <a:lnTo>
                    <a:pt x="140" y="292"/>
                  </a:lnTo>
                  <a:lnTo>
                    <a:pt x="138" y="294"/>
                  </a:lnTo>
                  <a:lnTo>
                    <a:pt x="140" y="294"/>
                  </a:lnTo>
                  <a:lnTo>
                    <a:pt x="140" y="296"/>
                  </a:lnTo>
                  <a:lnTo>
                    <a:pt x="140" y="296"/>
                  </a:lnTo>
                  <a:lnTo>
                    <a:pt x="140" y="296"/>
                  </a:lnTo>
                  <a:lnTo>
                    <a:pt x="140" y="298"/>
                  </a:lnTo>
                  <a:lnTo>
                    <a:pt x="142" y="300"/>
                  </a:lnTo>
                  <a:lnTo>
                    <a:pt x="142" y="300"/>
                  </a:lnTo>
                  <a:lnTo>
                    <a:pt x="142" y="302"/>
                  </a:lnTo>
                  <a:lnTo>
                    <a:pt x="142" y="304"/>
                  </a:lnTo>
                  <a:lnTo>
                    <a:pt x="142" y="304"/>
                  </a:lnTo>
                  <a:lnTo>
                    <a:pt x="144" y="304"/>
                  </a:lnTo>
                  <a:lnTo>
                    <a:pt x="144" y="304"/>
                  </a:lnTo>
                  <a:lnTo>
                    <a:pt x="144" y="304"/>
                  </a:lnTo>
                  <a:lnTo>
                    <a:pt x="144" y="304"/>
                  </a:lnTo>
                  <a:lnTo>
                    <a:pt x="146" y="306"/>
                  </a:lnTo>
                  <a:lnTo>
                    <a:pt x="146" y="306"/>
                  </a:lnTo>
                  <a:lnTo>
                    <a:pt x="146" y="306"/>
                  </a:lnTo>
                  <a:lnTo>
                    <a:pt x="146" y="308"/>
                  </a:lnTo>
                  <a:lnTo>
                    <a:pt x="148" y="308"/>
                  </a:lnTo>
                  <a:lnTo>
                    <a:pt x="148" y="308"/>
                  </a:lnTo>
                  <a:lnTo>
                    <a:pt x="150" y="310"/>
                  </a:lnTo>
                  <a:lnTo>
                    <a:pt x="152" y="310"/>
                  </a:lnTo>
                  <a:lnTo>
                    <a:pt x="152" y="312"/>
                  </a:lnTo>
                  <a:lnTo>
                    <a:pt x="154" y="312"/>
                  </a:lnTo>
                  <a:lnTo>
                    <a:pt x="154" y="314"/>
                  </a:lnTo>
                  <a:lnTo>
                    <a:pt x="156" y="316"/>
                  </a:lnTo>
                  <a:lnTo>
                    <a:pt x="158" y="316"/>
                  </a:lnTo>
                  <a:lnTo>
                    <a:pt x="162" y="318"/>
                  </a:lnTo>
                  <a:lnTo>
                    <a:pt x="164" y="318"/>
                  </a:lnTo>
                  <a:lnTo>
                    <a:pt x="166" y="316"/>
                  </a:lnTo>
                  <a:lnTo>
                    <a:pt x="168" y="316"/>
                  </a:lnTo>
                  <a:lnTo>
                    <a:pt x="168" y="318"/>
                  </a:lnTo>
                  <a:lnTo>
                    <a:pt x="170" y="318"/>
                  </a:lnTo>
                  <a:lnTo>
                    <a:pt x="170" y="320"/>
                  </a:lnTo>
                  <a:lnTo>
                    <a:pt x="172" y="320"/>
                  </a:lnTo>
                  <a:lnTo>
                    <a:pt x="174" y="320"/>
                  </a:lnTo>
                  <a:lnTo>
                    <a:pt x="176" y="320"/>
                  </a:lnTo>
                  <a:lnTo>
                    <a:pt x="176" y="320"/>
                  </a:lnTo>
                  <a:lnTo>
                    <a:pt x="178" y="320"/>
                  </a:lnTo>
                  <a:lnTo>
                    <a:pt x="178" y="322"/>
                  </a:lnTo>
                  <a:lnTo>
                    <a:pt x="178" y="322"/>
                  </a:lnTo>
                  <a:lnTo>
                    <a:pt x="180" y="324"/>
                  </a:lnTo>
                  <a:lnTo>
                    <a:pt x="182" y="326"/>
                  </a:lnTo>
                  <a:lnTo>
                    <a:pt x="182" y="326"/>
                  </a:lnTo>
                  <a:lnTo>
                    <a:pt x="184" y="326"/>
                  </a:lnTo>
                  <a:lnTo>
                    <a:pt x="186" y="328"/>
                  </a:lnTo>
                  <a:lnTo>
                    <a:pt x="188" y="328"/>
                  </a:lnTo>
                  <a:lnTo>
                    <a:pt x="190" y="328"/>
                  </a:lnTo>
                  <a:lnTo>
                    <a:pt x="192" y="328"/>
                  </a:lnTo>
                  <a:lnTo>
                    <a:pt x="192" y="330"/>
                  </a:lnTo>
                  <a:lnTo>
                    <a:pt x="194" y="330"/>
                  </a:lnTo>
                  <a:lnTo>
                    <a:pt x="196" y="334"/>
                  </a:lnTo>
                  <a:lnTo>
                    <a:pt x="196" y="334"/>
                  </a:lnTo>
                  <a:lnTo>
                    <a:pt x="198" y="336"/>
                  </a:lnTo>
                  <a:lnTo>
                    <a:pt x="202" y="336"/>
                  </a:lnTo>
                  <a:lnTo>
                    <a:pt x="202" y="336"/>
                  </a:lnTo>
                  <a:lnTo>
                    <a:pt x="204" y="336"/>
                  </a:lnTo>
                  <a:lnTo>
                    <a:pt x="208" y="336"/>
                  </a:lnTo>
                  <a:lnTo>
                    <a:pt x="210" y="334"/>
                  </a:lnTo>
                  <a:lnTo>
                    <a:pt x="212" y="336"/>
                  </a:lnTo>
                  <a:lnTo>
                    <a:pt x="216" y="338"/>
                  </a:lnTo>
                  <a:lnTo>
                    <a:pt x="218" y="340"/>
                  </a:lnTo>
                  <a:lnTo>
                    <a:pt x="218" y="340"/>
                  </a:lnTo>
                  <a:lnTo>
                    <a:pt x="220" y="342"/>
                  </a:lnTo>
                  <a:lnTo>
                    <a:pt x="220" y="342"/>
                  </a:lnTo>
                  <a:lnTo>
                    <a:pt x="220" y="344"/>
                  </a:lnTo>
                  <a:lnTo>
                    <a:pt x="220" y="346"/>
                  </a:lnTo>
                  <a:lnTo>
                    <a:pt x="220" y="346"/>
                  </a:lnTo>
                  <a:lnTo>
                    <a:pt x="220" y="348"/>
                  </a:lnTo>
                  <a:lnTo>
                    <a:pt x="220" y="348"/>
                  </a:lnTo>
                  <a:lnTo>
                    <a:pt x="222" y="350"/>
                  </a:lnTo>
                  <a:lnTo>
                    <a:pt x="222" y="352"/>
                  </a:lnTo>
                  <a:lnTo>
                    <a:pt x="222" y="354"/>
                  </a:lnTo>
                  <a:lnTo>
                    <a:pt x="224" y="356"/>
                  </a:lnTo>
                  <a:lnTo>
                    <a:pt x="224" y="364"/>
                  </a:lnTo>
                  <a:lnTo>
                    <a:pt x="222" y="364"/>
                  </a:lnTo>
                  <a:lnTo>
                    <a:pt x="220" y="364"/>
                  </a:lnTo>
                  <a:lnTo>
                    <a:pt x="220" y="364"/>
                  </a:lnTo>
                  <a:lnTo>
                    <a:pt x="222" y="368"/>
                  </a:lnTo>
                  <a:lnTo>
                    <a:pt x="226" y="370"/>
                  </a:lnTo>
                  <a:lnTo>
                    <a:pt x="226" y="376"/>
                  </a:lnTo>
                  <a:lnTo>
                    <a:pt x="226" y="378"/>
                  </a:lnTo>
                  <a:lnTo>
                    <a:pt x="228" y="382"/>
                  </a:lnTo>
                  <a:lnTo>
                    <a:pt x="228" y="384"/>
                  </a:lnTo>
                  <a:lnTo>
                    <a:pt x="234" y="384"/>
                  </a:lnTo>
                  <a:lnTo>
                    <a:pt x="240" y="386"/>
                  </a:lnTo>
                  <a:lnTo>
                    <a:pt x="246" y="386"/>
                  </a:lnTo>
                  <a:lnTo>
                    <a:pt x="254" y="386"/>
                  </a:lnTo>
                  <a:lnTo>
                    <a:pt x="254" y="386"/>
                  </a:lnTo>
                  <a:lnTo>
                    <a:pt x="256" y="386"/>
                  </a:lnTo>
                  <a:lnTo>
                    <a:pt x="256" y="384"/>
                  </a:lnTo>
                  <a:lnTo>
                    <a:pt x="256" y="384"/>
                  </a:lnTo>
                  <a:lnTo>
                    <a:pt x="256" y="386"/>
                  </a:lnTo>
                  <a:lnTo>
                    <a:pt x="256" y="388"/>
                  </a:lnTo>
                  <a:lnTo>
                    <a:pt x="256" y="388"/>
                  </a:lnTo>
                  <a:lnTo>
                    <a:pt x="254" y="392"/>
                  </a:lnTo>
                  <a:lnTo>
                    <a:pt x="254" y="392"/>
                  </a:lnTo>
                  <a:lnTo>
                    <a:pt x="256" y="396"/>
                  </a:lnTo>
                  <a:lnTo>
                    <a:pt x="256" y="400"/>
                  </a:lnTo>
                  <a:lnTo>
                    <a:pt x="258" y="402"/>
                  </a:lnTo>
                  <a:lnTo>
                    <a:pt x="258" y="402"/>
                  </a:lnTo>
                  <a:lnTo>
                    <a:pt x="260" y="405"/>
                  </a:lnTo>
                  <a:lnTo>
                    <a:pt x="264" y="407"/>
                  </a:lnTo>
                  <a:lnTo>
                    <a:pt x="266" y="409"/>
                  </a:lnTo>
                  <a:lnTo>
                    <a:pt x="266" y="407"/>
                  </a:lnTo>
                  <a:lnTo>
                    <a:pt x="268" y="409"/>
                  </a:lnTo>
                  <a:lnTo>
                    <a:pt x="268" y="411"/>
                  </a:lnTo>
                  <a:lnTo>
                    <a:pt x="270" y="415"/>
                  </a:lnTo>
                  <a:lnTo>
                    <a:pt x="272" y="419"/>
                  </a:lnTo>
                  <a:lnTo>
                    <a:pt x="272" y="419"/>
                  </a:lnTo>
                  <a:lnTo>
                    <a:pt x="272" y="421"/>
                  </a:lnTo>
                  <a:lnTo>
                    <a:pt x="272" y="421"/>
                  </a:lnTo>
                  <a:lnTo>
                    <a:pt x="272" y="421"/>
                  </a:lnTo>
                  <a:lnTo>
                    <a:pt x="272" y="421"/>
                  </a:lnTo>
                  <a:lnTo>
                    <a:pt x="270" y="425"/>
                  </a:lnTo>
                  <a:lnTo>
                    <a:pt x="270" y="429"/>
                  </a:lnTo>
                  <a:lnTo>
                    <a:pt x="270" y="433"/>
                  </a:lnTo>
                  <a:lnTo>
                    <a:pt x="270" y="433"/>
                  </a:lnTo>
                  <a:lnTo>
                    <a:pt x="270" y="433"/>
                  </a:lnTo>
                  <a:lnTo>
                    <a:pt x="270" y="435"/>
                  </a:lnTo>
                  <a:lnTo>
                    <a:pt x="270" y="435"/>
                  </a:lnTo>
                  <a:lnTo>
                    <a:pt x="270" y="435"/>
                  </a:lnTo>
                  <a:lnTo>
                    <a:pt x="268" y="439"/>
                  </a:lnTo>
                  <a:lnTo>
                    <a:pt x="268" y="441"/>
                  </a:lnTo>
                  <a:lnTo>
                    <a:pt x="266" y="445"/>
                  </a:lnTo>
                  <a:lnTo>
                    <a:pt x="266" y="447"/>
                  </a:lnTo>
                  <a:lnTo>
                    <a:pt x="268" y="449"/>
                  </a:lnTo>
                  <a:lnTo>
                    <a:pt x="270" y="451"/>
                  </a:lnTo>
                  <a:lnTo>
                    <a:pt x="270" y="453"/>
                  </a:lnTo>
                  <a:lnTo>
                    <a:pt x="268" y="453"/>
                  </a:lnTo>
                  <a:lnTo>
                    <a:pt x="268" y="453"/>
                  </a:lnTo>
                  <a:lnTo>
                    <a:pt x="268" y="455"/>
                  </a:lnTo>
                  <a:lnTo>
                    <a:pt x="266" y="455"/>
                  </a:lnTo>
                  <a:lnTo>
                    <a:pt x="266" y="455"/>
                  </a:lnTo>
                  <a:lnTo>
                    <a:pt x="266" y="457"/>
                  </a:lnTo>
                  <a:lnTo>
                    <a:pt x="266" y="457"/>
                  </a:lnTo>
                  <a:lnTo>
                    <a:pt x="268" y="459"/>
                  </a:lnTo>
                  <a:lnTo>
                    <a:pt x="268" y="459"/>
                  </a:lnTo>
                  <a:lnTo>
                    <a:pt x="268" y="459"/>
                  </a:lnTo>
                  <a:lnTo>
                    <a:pt x="268" y="461"/>
                  </a:lnTo>
                  <a:lnTo>
                    <a:pt x="268" y="461"/>
                  </a:lnTo>
                  <a:lnTo>
                    <a:pt x="270" y="463"/>
                  </a:lnTo>
                  <a:lnTo>
                    <a:pt x="270" y="463"/>
                  </a:lnTo>
                  <a:lnTo>
                    <a:pt x="270" y="465"/>
                  </a:lnTo>
                  <a:lnTo>
                    <a:pt x="270" y="465"/>
                  </a:lnTo>
                  <a:lnTo>
                    <a:pt x="272" y="465"/>
                  </a:lnTo>
                  <a:lnTo>
                    <a:pt x="270" y="467"/>
                  </a:lnTo>
                  <a:lnTo>
                    <a:pt x="272" y="467"/>
                  </a:lnTo>
                  <a:lnTo>
                    <a:pt x="272" y="467"/>
                  </a:lnTo>
                  <a:lnTo>
                    <a:pt x="272" y="467"/>
                  </a:lnTo>
                  <a:lnTo>
                    <a:pt x="272" y="469"/>
                  </a:lnTo>
                  <a:lnTo>
                    <a:pt x="272" y="469"/>
                  </a:lnTo>
                  <a:lnTo>
                    <a:pt x="272" y="471"/>
                  </a:lnTo>
                  <a:lnTo>
                    <a:pt x="272" y="473"/>
                  </a:lnTo>
                  <a:lnTo>
                    <a:pt x="272" y="473"/>
                  </a:lnTo>
                  <a:lnTo>
                    <a:pt x="272" y="475"/>
                  </a:lnTo>
                  <a:lnTo>
                    <a:pt x="272" y="475"/>
                  </a:lnTo>
                  <a:lnTo>
                    <a:pt x="272" y="477"/>
                  </a:lnTo>
                  <a:lnTo>
                    <a:pt x="272" y="477"/>
                  </a:lnTo>
                  <a:lnTo>
                    <a:pt x="272" y="479"/>
                  </a:lnTo>
                  <a:lnTo>
                    <a:pt x="272" y="479"/>
                  </a:lnTo>
                  <a:lnTo>
                    <a:pt x="272" y="481"/>
                  </a:lnTo>
                  <a:lnTo>
                    <a:pt x="272" y="481"/>
                  </a:lnTo>
                  <a:lnTo>
                    <a:pt x="272" y="483"/>
                  </a:lnTo>
                  <a:lnTo>
                    <a:pt x="272" y="483"/>
                  </a:lnTo>
                  <a:lnTo>
                    <a:pt x="272" y="485"/>
                  </a:lnTo>
                  <a:lnTo>
                    <a:pt x="272" y="485"/>
                  </a:lnTo>
                  <a:lnTo>
                    <a:pt x="272" y="487"/>
                  </a:lnTo>
                  <a:lnTo>
                    <a:pt x="272" y="487"/>
                  </a:lnTo>
                  <a:lnTo>
                    <a:pt x="272" y="489"/>
                  </a:lnTo>
                  <a:lnTo>
                    <a:pt x="272" y="489"/>
                  </a:lnTo>
                  <a:lnTo>
                    <a:pt x="272" y="489"/>
                  </a:lnTo>
                  <a:lnTo>
                    <a:pt x="274" y="491"/>
                  </a:lnTo>
                  <a:lnTo>
                    <a:pt x="274" y="491"/>
                  </a:lnTo>
                  <a:lnTo>
                    <a:pt x="276" y="489"/>
                  </a:lnTo>
                  <a:lnTo>
                    <a:pt x="276" y="489"/>
                  </a:lnTo>
                  <a:lnTo>
                    <a:pt x="278" y="491"/>
                  </a:lnTo>
                  <a:lnTo>
                    <a:pt x="278" y="491"/>
                  </a:lnTo>
                  <a:lnTo>
                    <a:pt x="280" y="491"/>
                  </a:lnTo>
                  <a:lnTo>
                    <a:pt x="282" y="491"/>
                  </a:lnTo>
                  <a:lnTo>
                    <a:pt x="282" y="491"/>
                  </a:lnTo>
                  <a:lnTo>
                    <a:pt x="284" y="491"/>
                  </a:lnTo>
                  <a:lnTo>
                    <a:pt x="286" y="491"/>
                  </a:lnTo>
                  <a:lnTo>
                    <a:pt x="288" y="493"/>
                  </a:lnTo>
                  <a:lnTo>
                    <a:pt x="288" y="493"/>
                  </a:lnTo>
                  <a:lnTo>
                    <a:pt x="290" y="493"/>
                  </a:lnTo>
                  <a:lnTo>
                    <a:pt x="292" y="493"/>
                  </a:lnTo>
                  <a:lnTo>
                    <a:pt x="292" y="493"/>
                  </a:lnTo>
                  <a:lnTo>
                    <a:pt x="294" y="493"/>
                  </a:lnTo>
                  <a:lnTo>
                    <a:pt x="294" y="491"/>
                  </a:lnTo>
                  <a:lnTo>
                    <a:pt x="294" y="491"/>
                  </a:lnTo>
                  <a:lnTo>
                    <a:pt x="294" y="489"/>
                  </a:lnTo>
                  <a:lnTo>
                    <a:pt x="296" y="489"/>
                  </a:lnTo>
                  <a:lnTo>
                    <a:pt x="296" y="489"/>
                  </a:lnTo>
                  <a:lnTo>
                    <a:pt x="298" y="491"/>
                  </a:lnTo>
                  <a:lnTo>
                    <a:pt x="298" y="491"/>
                  </a:lnTo>
                  <a:lnTo>
                    <a:pt x="300" y="493"/>
                  </a:lnTo>
                  <a:lnTo>
                    <a:pt x="300" y="493"/>
                  </a:lnTo>
                  <a:lnTo>
                    <a:pt x="302" y="493"/>
                  </a:lnTo>
                  <a:lnTo>
                    <a:pt x="304" y="493"/>
                  </a:lnTo>
                  <a:lnTo>
                    <a:pt x="304" y="493"/>
                  </a:lnTo>
                  <a:lnTo>
                    <a:pt x="306" y="493"/>
                  </a:lnTo>
                  <a:lnTo>
                    <a:pt x="306" y="495"/>
                  </a:lnTo>
                  <a:lnTo>
                    <a:pt x="308" y="495"/>
                  </a:lnTo>
                  <a:lnTo>
                    <a:pt x="308" y="497"/>
                  </a:lnTo>
                  <a:lnTo>
                    <a:pt x="308" y="499"/>
                  </a:lnTo>
                  <a:lnTo>
                    <a:pt x="310" y="499"/>
                  </a:lnTo>
                  <a:lnTo>
                    <a:pt x="310" y="499"/>
                  </a:lnTo>
                  <a:lnTo>
                    <a:pt x="310" y="501"/>
                  </a:lnTo>
                  <a:lnTo>
                    <a:pt x="310" y="503"/>
                  </a:lnTo>
                  <a:lnTo>
                    <a:pt x="310" y="503"/>
                  </a:lnTo>
                  <a:lnTo>
                    <a:pt x="310" y="505"/>
                  </a:lnTo>
                  <a:lnTo>
                    <a:pt x="310" y="507"/>
                  </a:lnTo>
                  <a:lnTo>
                    <a:pt x="310" y="507"/>
                  </a:lnTo>
                  <a:lnTo>
                    <a:pt x="312" y="509"/>
                  </a:lnTo>
                  <a:lnTo>
                    <a:pt x="312" y="511"/>
                  </a:lnTo>
                  <a:lnTo>
                    <a:pt x="312" y="511"/>
                  </a:lnTo>
                  <a:lnTo>
                    <a:pt x="312" y="513"/>
                  </a:lnTo>
                  <a:lnTo>
                    <a:pt x="312" y="513"/>
                  </a:lnTo>
                  <a:lnTo>
                    <a:pt x="312" y="513"/>
                  </a:lnTo>
                  <a:lnTo>
                    <a:pt x="312" y="515"/>
                  </a:lnTo>
                  <a:lnTo>
                    <a:pt x="312" y="517"/>
                  </a:lnTo>
                  <a:lnTo>
                    <a:pt x="314" y="517"/>
                  </a:lnTo>
                  <a:lnTo>
                    <a:pt x="314" y="519"/>
                  </a:lnTo>
                  <a:lnTo>
                    <a:pt x="314" y="519"/>
                  </a:lnTo>
                  <a:lnTo>
                    <a:pt x="314" y="521"/>
                  </a:lnTo>
                  <a:lnTo>
                    <a:pt x="316" y="523"/>
                  </a:lnTo>
                  <a:lnTo>
                    <a:pt x="316" y="523"/>
                  </a:lnTo>
                  <a:lnTo>
                    <a:pt x="318" y="523"/>
                  </a:lnTo>
                  <a:lnTo>
                    <a:pt x="320" y="523"/>
                  </a:lnTo>
                  <a:lnTo>
                    <a:pt x="320" y="523"/>
                  </a:lnTo>
                  <a:lnTo>
                    <a:pt x="322" y="523"/>
                  </a:lnTo>
                  <a:lnTo>
                    <a:pt x="324" y="523"/>
                  </a:lnTo>
                  <a:lnTo>
                    <a:pt x="324" y="521"/>
                  </a:lnTo>
                  <a:lnTo>
                    <a:pt x="326" y="521"/>
                  </a:lnTo>
                  <a:lnTo>
                    <a:pt x="326" y="521"/>
                  </a:lnTo>
                  <a:lnTo>
                    <a:pt x="328" y="521"/>
                  </a:lnTo>
                  <a:lnTo>
                    <a:pt x="328" y="521"/>
                  </a:lnTo>
                  <a:lnTo>
                    <a:pt x="330" y="521"/>
                  </a:lnTo>
                  <a:lnTo>
                    <a:pt x="332" y="523"/>
                  </a:lnTo>
                  <a:lnTo>
                    <a:pt x="334" y="525"/>
                  </a:lnTo>
                  <a:lnTo>
                    <a:pt x="334" y="525"/>
                  </a:lnTo>
                  <a:lnTo>
                    <a:pt x="332" y="525"/>
                  </a:lnTo>
                  <a:lnTo>
                    <a:pt x="332" y="527"/>
                  </a:lnTo>
                  <a:lnTo>
                    <a:pt x="334" y="529"/>
                  </a:lnTo>
                  <a:lnTo>
                    <a:pt x="334" y="533"/>
                  </a:lnTo>
                  <a:lnTo>
                    <a:pt x="332" y="539"/>
                  </a:lnTo>
                  <a:lnTo>
                    <a:pt x="332" y="543"/>
                  </a:lnTo>
                  <a:lnTo>
                    <a:pt x="334" y="543"/>
                  </a:lnTo>
                  <a:lnTo>
                    <a:pt x="332" y="545"/>
                  </a:lnTo>
                  <a:lnTo>
                    <a:pt x="332" y="549"/>
                  </a:lnTo>
                  <a:lnTo>
                    <a:pt x="332" y="551"/>
                  </a:lnTo>
                  <a:lnTo>
                    <a:pt x="332" y="551"/>
                  </a:lnTo>
                  <a:lnTo>
                    <a:pt x="334" y="553"/>
                  </a:lnTo>
                  <a:lnTo>
                    <a:pt x="334" y="553"/>
                  </a:lnTo>
                  <a:lnTo>
                    <a:pt x="336" y="551"/>
                  </a:lnTo>
                  <a:lnTo>
                    <a:pt x="336" y="551"/>
                  </a:lnTo>
                  <a:lnTo>
                    <a:pt x="338" y="551"/>
                  </a:lnTo>
                  <a:lnTo>
                    <a:pt x="338" y="551"/>
                  </a:lnTo>
                  <a:lnTo>
                    <a:pt x="338" y="551"/>
                  </a:lnTo>
                  <a:lnTo>
                    <a:pt x="338" y="551"/>
                  </a:lnTo>
                  <a:lnTo>
                    <a:pt x="340" y="551"/>
                  </a:lnTo>
                  <a:lnTo>
                    <a:pt x="340" y="551"/>
                  </a:lnTo>
                  <a:lnTo>
                    <a:pt x="342" y="553"/>
                  </a:lnTo>
                  <a:lnTo>
                    <a:pt x="342" y="553"/>
                  </a:lnTo>
                  <a:lnTo>
                    <a:pt x="344" y="555"/>
                  </a:lnTo>
                  <a:lnTo>
                    <a:pt x="344" y="559"/>
                  </a:lnTo>
                  <a:lnTo>
                    <a:pt x="346" y="561"/>
                  </a:lnTo>
                  <a:lnTo>
                    <a:pt x="348" y="563"/>
                  </a:lnTo>
                  <a:lnTo>
                    <a:pt x="348" y="565"/>
                  </a:lnTo>
                  <a:lnTo>
                    <a:pt x="348" y="565"/>
                  </a:lnTo>
                  <a:lnTo>
                    <a:pt x="348" y="567"/>
                  </a:lnTo>
                  <a:lnTo>
                    <a:pt x="348" y="571"/>
                  </a:lnTo>
                  <a:lnTo>
                    <a:pt x="348" y="573"/>
                  </a:lnTo>
                  <a:lnTo>
                    <a:pt x="348" y="573"/>
                  </a:lnTo>
                  <a:lnTo>
                    <a:pt x="348" y="575"/>
                  </a:lnTo>
                  <a:lnTo>
                    <a:pt x="348" y="577"/>
                  </a:lnTo>
                  <a:lnTo>
                    <a:pt x="348" y="579"/>
                  </a:lnTo>
                  <a:lnTo>
                    <a:pt x="346" y="581"/>
                  </a:lnTo>
                  <a:lnTo>
                    <a:pt x="346" y="581"/>
                  </a:lnTo>
                  <a:lnTo>
                    <a:pt x="344" y="581"/>
                  </a:lnTo>
                  <a:lnTo>
                    <a:pt x="344" y="583"/>
                  </a:lnTo>
                  <a:lnTo>
                    <a:pt x="342" y="581"/>
                  </a:lnTo>
                  <a:lnTo>
                    <a:pt x="342" y="583"/>
                  </a:lnTo>
                  <a:lnTo>
                    <a:pt x="342" y="585"/>
                  </a:lnTo>
                  <a:lnTo>
                    <a:pt x="340" y="585"/>
                  </a:lnTo>
                  <a:lnTo>
                    <a:pt x="338" y="585"/>
                  </a:lnTo>
                  <a:lnTo>
                    <a:pt x="338" y="585"/>
                  </a:lnTo>
                  <a:lnTo>
                    <a:pt x="338" y="585"/>
                  </a:lnTo>
                  <a:lnTo>
                    <a:pt x="336" y="585"/>
                  </a:lnTo>
                  <a:lnTo>
                    <a:pt x="336" y="587"/>
                  </a:lnTo>
                  <a:lnTo>
                    <a:pt x="334" y="587"/>
                  </a:lnTo>
                  <a:lnTo>
                    <a:pt x="334" y="587"/>
                  </a:lnTo>
                  <a:lnTo>
                    <a:pt x="334" y="587"/>
                  </a:lnTo>
                  <a:lnTo>
                    <a:pt x="332" y="587"/>
                  </a:lnTo>
                  <a:lnTo>
                    <a:pt x="332" y="589"/>
                  </a:lnTo>
                  <a:lnTo>
                    <a:pt x="332" y="589"/>
                  </a:lnTo>
                  <a:lnTo>
                    <a:pt x="332" y="591"/>
                  </a:lnTo>
                  <a:lnTo>
                    <a:pt x="330" y="591"/>
                  </a:lnTo>
                  <a:lnTo>
                    <a:pt x="330" y="591"/>
                  </a:lnTo>
                  <a:lnTo>
                    <a:pt x="330" y="593"/>
                  </a:lnTo>
                  <a:lnTo>
                    <a:pt x="330" y="593"/>
                  </a:lnTo>
                  <a:lnTo>
                    <a:pt x="328" y="593"/>
                  </a:lnTo>
                  <a:lnTo>
                    <a:pt x="326" y="595"/>
                  </a:lnTo>
                  <a:lnTo>
                    <a:pt x="326" y="595"/>
                  </a:lnTo>
                  <a:lnTo>
                    <a:pt x="324" y="597"/>
                  </a:lnTo>
                  <a:lnTo>
                    <a:pt x="324" y="597"/>
                  </a:lnTo>
                  <a:lnTo>
                    <a:pt x="322" y="599"/>
                  </a:lnTo>
                  <a:lnTo>
                    <a:pt x="322" y="599"/>
                  </a:lnTo>
                  <a:lnTo>
                    <a:pt x="322" y="601"/>
                  </a:lnTo>
                  <a:lnTo>
                    <a:pt x="322" y="601"/>
                  </a:lnTo>
                  <a:lnTo>
                    <a:pt x="322" y="601"/>
                  </a:lnTo>
                  <a:lnTo>
                    <a:pt x="322" y="601"/>
                  </a:lnTo>
                  <a:lnTo>
                    <a:pt x="320" y="601"/>
                  </a:lnTo>
                  <a:lnTo>
                    <a:pt x="320" y="601"/>
                  </a:lnTo>
                  <a:lnTo>
                    <a:pt x="320" y="601"/>
                  </a:lnTo>
                  <a:lnTo>
                    <a:pt x="320" y="603"/>
                  </a:lnTo>
                  <a:lnTo>
                    <a:pt x="320" y="603"/>
                  </a:lnTo>
                  <a:lnTo>
                    <a:pt x="318" y="603"/>
                  </a:lnTo>
                  <a:lnTo>
                    <a:pt x="318" y="603"/>
                  </a:lnTo>
                  <a:lnTo>
                    <a:pt x="318" y="605"/>
                  </a:lnTo>
                  <a:lnTo>
                    <a:pt x="318" y="605"/>
                  </a:lnTo>
                  <a:lnTo>
                    <a:pt x="316" y="607"/>
                  </a:lnTo>
                  <a:lnTo>
                    <a:pt x="316" y="609"/>
                  </a:lnTo>
                  <a:lnTo>
                    <a:pt x="314" y="611"/>
                  </a:lnTo>
                  <a:lnTo>
                    <a:pt x="314" y="613"/>
                  </a:lnTo>
                  <a:lnTo>
                    <a:pt x="312" y="615"/>
                  </a:lnTo>
                  <a:lnTo>
                    <a:pt x="312" y="615"/>
                  </a:lnTo>
                  <a:lnTo>
                    <a:pt x="310" y="617"/>
                  </a:lnTo>
                  <a:lnTo>
                    <a:pt x="310" y="619"/>
                  </a:lnTo>
                  <a:lnTo>
                    <a:pt x="310" y="621"/>
                  </a:lnTo>
                  <a:lnTo>
                    <a:pt x="308" y="623"/>
                  </a:lnTo>
                  <a:lnTo>
                    <a:pt x="306" y="625"/>
                  </a:lnTo>
                  <a:lnTo>
                    <a:pt x="304" y="627"/>
                  </a:lnTo>
                  <a:lnTo>
                    <a:pt x="302" y="629"/>
                  </a:lnTo>
                  <a:lnTo>
                    <a:pt x="302" y="629"/>
                  </a:lnTo>
                  <a:lnTo>
                    <a:pt x="302" y="631"/>
                  </a:lnTo>
                  <a:lnTo>
                    <a:pt x="300" y="633"/>
                  </a:lnTo>
                  <a:lnTo>
                    <a:pt x="298" y="635"/>
                  </a:lnTo>
                  <a:lnTo>
                    <a:pt x="300" y="635"/>
                  </a:lnTo>
                  <a:lnTo>
                    <a:pt x="302" y="635"/>
                  </a:lnTo>
                  <a:lnTo>
                    <a:pt x="306" y="635"/>
                  </a:lnTo>
                  <a:lnTo>
                    <a:pt x="306" y="635"/>
                  </a:lnTo>
                  <a:lnTo>
                    <a:pt x="306" y="633"/>
                  </a:lnTo>
                  <a:lnTo>
                    <a:pt x="308" y="633"/>
                  </a:lnTo>
                  <a:lnTo>
                    <a:pt x="308" y="633"/>
                  </a:lnTo>
                  <a:lnTo>
                    <a:pt x="310" y="633"/>
                  </a:lnTo>
                  <a:lnTo>
                    <a:pt x="312" y="635"/>
                  </a:lnTo>
                  <a:lnTo>
                    <a:pt x="318" y="639"/>
                  </a:lnTo>
                  <a:lnTo>
                    <a:pt x="322" y="641"/>
                  </a:lnTo>
                  <a:lnTo>
                    <a:pt x="324" y="643"/>
                  </a:lnTo>
                  <a:lnTo>
                    <a:pt x="324" y="645"/>
                  </a:lnTo>
                  <a:lnTo>
                    <a:pt x="326" y="645"/>
                  </a:lnTo>
                  <a:lnTo>
                    <a:pt x="326" y="649"/>
                  </a:lnTo>
                  <a:lnTo>
                    <a:pt x="326" y="649"/>
                  </a:lnTo>
                  <a:lnTo>
                    <a:pt x="326" y="649"/>
                  </a:lnTo>
                  <a:lnTo>
                    <a:pt x="326" y="649"/>
                  </a:lnTo>
                  <a:lnTo>
                    <a:pt x="328" y="649"/>
                  </a:lnTo>
                  <a:lnTo>
                    <a:pt x="328" y="649"/>
                  </a:lnTo>
                  <a:lnTo>
                    <a:pt x="330" y="649"/>
                  </a:lnTo>
                  <a:lnTo>
                    <a:pt x="330" y="647"/>
                  </a:lnTo>
                  <a:lnTo>
                    <a:pt x="330" y="647"/>
                  </a:lnTo>
                  <a:lnTo>
                    <a:pt x="330" y="647"/>
                  </a:lnTo>
                  <a:lnTo>
                    <a:pt x="332" y="647"/>
                  </a:lnTo>
                  <a:lnTo>
                    <a:pt x="332" y="645"/>
                  </a:lnTo>
                  <a:lnTo>
                    <a:pt x="332" y="647"/>
                  </a:lnTo>
                  <a:lnTo>
                    <a:pt x="334" y="647"/>
                  </a:lnTo>
                  <a:lnTo>
                    <a:pt x="336" y="649"/>
                  </a:lnTo>
                  <a:lnTo>
                    <a:pt x="336" y="651"/>
                  </a:lnTo>
                  <a:lnTo>
                    <a:pt x="336" y="651"/>
                  </a:lnTo>
                  <a:lnTo>
                    <a:pt x="338" y="651"/>
                  </a:lnTo>
                  <a:lnTo>
                    <a:pt x="338" y="653"/>
                  </a:lnTo>
                  <a:lnTo>
                    <a:pt x="340" y="653"/>
                  </a:lnTo>
                  <a:lnTo>
                    <a:pt x="340" y="655"/>
                  </a:lnTo>
                  <a:lnTo>
                    <a:pt x="342" y="653"/>
                  </a:lnTo>
                  <a:lnTo>
                    <a:pt x="344" y="655"/>
                  </a:lnTo>
                  <a:lnTo>
                    <a:pt x="348" y="657"/>
                  </a:lnTo>
                  <a:lnTo>
                    <a:pt x="350" y="659"/>
                  </a:lnTo>
                  <a:lnTo>
                    <a:pt x="352" y="659"/>
                  </a:lnTo>
                  <a:lnTo>
                    <a:pt x="354" y="661"/>
                  </a:lnTo>
                  <a:lnTo>
                    <a:pt x="356" y="663"/>
                  </a:lnTo>
                  <a:lnTo>
                    <a:pt x="358" y="665"/>
                  </a:lnTo>
                  <a:lnTo>
                    <a:pt x="360" y="665"/>
                  </a:lnTo>
                  <a:lnTo>
                    <a:pt x="360" y="665"/>
                  </a:lnTo>
                  <a:lnTo>
                    <a:pt x="362" y="667"/>
                  </a:lnTo>
                  <a:lnTo>
                    <a:pt x="362" y="667"/>
                  </a:lnTo>
                  <a:lnTo>
                    <a:pt x="364" y="667"/>
                  </a:lnTo>
                  <a:lnTo>
                    <a:pt x="364" y="669"/>
                  </a:lnTo>
                  <a:lnTo>
                    <a:pt x="364" y="669"/>
                  </a:lnTo>
                  <a:lnTo>
                    <a:pt x="366" y="671"/>
                  </a:lnTo>
                  <a:lnTo>
                    <a:pt x="366" y="673"/>
                  </a:lnTo>
                  <a:lnTo>
                    <a:pt x="368" y="675"/>
                  </a:lnTo>
                  <a:lnTo>
                    <a:pt x="372" y="677"/>
                  </a:lnTo>
                  <a:lnTo>
                    <a:pt x="374" y="677"/>
                  </a:lnTo>
                  <a:lnTo>
                    <a:pt x="374" y="679"/>
                  </a:lnTo>
                  <a:lnTo>
                    <a:pt x="376" y="679"/>
                  </a:lnTo>
                  <a:lnTo>
                    <a:pt x="374" y="681"/>
                  </a:lnTo>
                  <a:lnTo>
                    <a:pt x="374" y="683"/>
                  </a:lnTo>
                  <a:lnTo>
                    <a:pt x="372" y="685"/>
                  </a:lnTo>
                  <a:lnTo>
                    <a:pt x="372" y="685"/>
                  </a:lnTo>
                  <a:lnTo>
                    <a:pt x="370" y="687"/>
                  </a:lnTo>
                  <a:lnTo>
                    <a:pt x="370" y="687"/>
                  </a:lnTo>
                  <a:lnTo>
                    <a:pt x="372" y="693"/>
                  </a:lnTo>
                  <a:lnTo>
                    <a:pt x="372" y="695"/>
                  </a:lnTo>
                  <a:lnTo>
                    <a:pt x="372" y="695"/>
                  </a:lnTo>
                  <a:lnTo>
                    <a:pt x="372" y="697"/>
                  </a:lnTo>
                  <a:lnTo>
                    <a:pt x="374" y="697"/>
                  </a:lnTo>
                  <a:lnTo>
                    <a:pt x="374" y="697"/>
                  </a:lnTo>
                  <a:lnTo>
                    <a:pt x="376" y="697"/>
                  </a:lnTo>
                  <a:lnTo>
                    <a:pt x="380" y="691"/>
                  </a:lnTo>
                  <a:lnTo>
                    <a:pt x="382" y="689"/>
                  </a:lnTo>
                  <a:lnTo>
                    <a:pt x="384" y="687"/>
                  </a:lnTo>
                  <a:lnTo>
                    <a:pt x="384" y="681"/>
                  </a:lnTo>
                  <a:lnTo>
                    <a:pt x="386" y="675"/>
                  </a:lnTo>
                  <a:lnTo>
                    <a:pt x="386" y="673"/>
                  </a:lnTo>
                  <a:lnTo>
                    <a:pt x="388" y="671"/>
                  </a:lnTo>
                  <a:lnTo>
                    <a:pt x="388" y="669"/>
                  </a:lnTo>
                  <a:lnTo>
                    <a:pt x="388" y="667"/>
                  </a:lnTo>
                  <a:lnTo>
                    <a:pt x="386" y="665"/>
                  </a:lnTo>
                  <a:lnTo>
                    <a:pt x="386" y="665"/>
                  </a:lnTo>
                  <a:lnTo>
                    <a:pt x="386" y="661"/>
                  </a:lnTo>
                  <a:lnTo>
                    <a:pt x="388" y="659"/>
                  </a:lnTo>
                  <a:lnTo>
                    <a:pt x="388" y="657"/>
                  </a:lnTo>
                  <a:lnTo>
                    <a:pt x="388" y="655"/>
                  </a:lnTo>
                  <a:lnTo>
                    <a:pt x="388" y="655"/>
                  </a:lnTo>
                  <a:lnTo>
                    <a:pt x="392" y="653"/>
                  </a:lnTo>
                  <a:lnTo>
                    <a:pt x="394" y="651"/>
                  </a:lnTo>
                  <a:lnTo>
                    <a:pt x="394" y="649"/>
                  </a:lnTo>
                  <a:lnTo>
                    <a:pt x="394" y="649"/>
                  </a:lnTo>
                  <a:lnTo>
                    <a:pt x="394" y="647"/>
                  </a:lnTo>
                  <a:lnTo>
                    <a:pt x="396" y="645"/>
                  </a:lnTo>
                  <a:lnTo>
                    <a:pt x="394" y="643"/>
                  </a:lnTo>
                  <a:lnTo>
                    <a:pt x="396" y="643"/>
                  </a:lnTo>
                  <a:lnTo>
                    <a:pt x="396" y="645"/>
                  </a:lnTo>
                  <a:lnTo>
                    <a:pt x="396" y="641"/>
                  </a:lnTo>
                  <a:lnTo>
                    <a:pt x="396" y="639"/>
                  </a:lnTo>
                  <a:lnTo>
                    <a:pt x="396" y="639"/>
                  </a:lnTo>
                  <a:lnTo>
                    <a:pt x="398" y="637"/>
                  </a:lnTo>
                  <a:lnTo>
                    <a:pt x="394" y="635"/>
                  </a:lnTo>
                  <a:lnTo>
                    <a:pt x="394" y="633"/>
                  </a:lnTo>
                  <a:lnTo>
                    <a:pt x="394" y="631"/>
                  </a:lnTo>
                  <a:lnTo>
                    <a:pt x="394" y="631"/>
                  </a:lnTo>
                  <a:lnTo>
                    <a:pt x="396" y="633"/>
                  </a:lnTo>
                  <a:lnTo>
                    <a:pt x="396" y="635"/>
                  </a:lnTo>
                  <a:lnTo>
                    <a:pt x="398" y="635"/>
                  </a:lnTo>
                  <a:lnTo>
                    <a:pt x="400" y="637"/>
                  </a:lnTo>
                  <a:lnTo>
                    <a:pt x="400" y="637"/>
                  </a:lnTo>
                  <a:lnTo>
                    <a:pt x="404" y="635"/>
                  </a:lnTo>
                  <a:lnTo>
                    <a:pt x="406" y="635"/>
                  </a:lnTo>
                  <a:lnTo>
                    <a:pt x="406" y="637"/>
                  </a:lnTo>
                  <a:lnTo>
                    <a:pt x="406" y="639"/>
                  </a:lnTo>
                  <a:lnTo>
                    <a:pt x="406" y="639"/>
                  </a:lnTo>
                  <a:lnTo>
                    <a:pt x="404" y="639"/>
                  </a:lnTo>
                  <a:lnTo>
                    <a:pt x="404" y="639"/>
                  </a:lnTo>
                  <a:lnTo>
                    <a:pt x="406" y="643"/>
                  </a:lnTo>
                  <a:lnTo>
                    <a:pt x="404" y="645"/>
                  </a:lnTo>
                  <a:lnTo>
                    <a:pt x="402" y="647"/>
                  </a:lnTo>
                  <a:lnTo>
                    <a:pt x="402" y="649"/>
                  </a:lnTo>
                  <a:lnTo>
                    <a:pt x="402" y="649"/>
                  </a:lnTo>
                  <a:lnTo>
                    <a:pt x="402" y="651"/>
                  </a:lnTo>
                  <a:lnTo>
                    <a:pt x="400" y="649"/>
                  </a:lnTo>
                  <a:lnTo>
                    <a:pt x="400" y="651"/>
                  </a:lnTo>
                  <a:lnTo>
                    <a:pt x="400" y="653"/>
                  </a:lnTo>
                  <a:lnTo>
                    <a:pt x="400" y="655"/>
                  </a:lnTo>
                  <a:lnTo>
                    <a:pt x="398" y="657"/>
                  </a:lnTo>
                  <a:lnTo>
                    <a:pt x="396" y="659"/>
                  </a:lnTo>
                  <a:lnTo>
                    <a:pt x="394" y="663"/>
                  </a:lnTo>
                  <a:lnTo>
                    <a:pt x="392" y="663"/>
                  </a:lnTo>
                  <a:lnTo>
                    <a:pt x="392" y="663"/>
                  </a:lnTo>
                  <a:lnTo>
                    <a:pt x="390" y="663"/>
                  </a:lnTo>
                  <a:lnTo>
                    <a:pt x="390" y="663"/>
                  </a:lnTo>
                  <a:lnTo>
                    <a:pt x="388" y="663"/>
                  </a:lnTo>
                  <a:lnTo>
                    <a:pt x="388" y="665"/>
                  </a:lnTo>
                  <a:lnTo>
                    <a:pt x="388" y="665"/>
                  </a:lnTo>
                  <a:lnTo>
                    <a:pt x="388" y="667"/>
                  </a:lnTo>
                  <a:lnTo>
                    <a:pt x="390" y="669"/>
                  </a:lnTo>
                  <a:lnTo>
                    <a:pt x="390" y="667"/>
                  </a:lnTo>
                  <a:lnTo>
                    <a:pt x="392" y="665"/>
                  </a:lnTo>
                  <a:lnTo>
                    <a:pt x="396" y="661"/>
                  </a:lnTo>
                  <a:lnTo>
                    <a:pt x="400" y="657"/>
                  </a:lnTo>
                  <a:lnTo>
                    <a:pt x="404" y="653"/>
                  </a:lnTo>
                  <a:lnTo>
                    <a:pt x="406" y="649"/>
                  </a:lnTo>
                  <a:lnTo>
                    <a:pt x="406" y="647"/>
                  </a:lnTo>
                  <a:lnTo>
                    <a:pt x="410" y="639"/>
                  </a:lnTo>
                  <a:lnTo>
                    <a:pt x="412" y="627"/>
                  </a:lnTo>
                  <a:lnTo>
                    <a:pt x="416" y="619"/>
                  </a:lnTo>
                  <a:lnTo>
                    <a:pt x="418" y="615"/>
                  </a:lnTo>
                  <a:lnTo>
                    <a:pt x="422" y="611"/>
                  </a:lnTo>
                  <a:lnTo>
                    <a:pt x="424" y="607"/>
                  </a:lnTo>
                  <a:lnTo>
                    <a:pt x="428" y="605"/>
                  </a:lnTo>
                  <a:lnTo>
                    <a:pt x="428" y="603"/>
                  </a:lnTo>
                  <a:lnTo>
                    <a:pt x="428" y="601"/>
                  </a:lnTo>
                  <a:lnTo>
                    <a:pt x="430" y="599"/>
                  </a:lnTo>
                  <a:lnTo>
                    <a:pt x="430" y="597"/>
                  </a:lnTo>
                  <a:lnTo>
                    <a:pt x="428" y="591"/>
                  </a:lnTo>
                  <a:lnTo>
                    <a:pt x="428" y="587"/>
                  </a:lnTo>
                  <a:lnTo>
                    <a:pt x="428" y="583"/>
                  </a:lnTo>
                  <a:lnTo>
                    <a:pt x="428" y="581"/>
                  </a:lnTo>
                  <a:lnTo>
                    <a:pt x="428" y="581"/>
                  </a:lnTo>
                  <a:lnTo>
                    <a:pt x="428" y="579"/>
                  </a:lnTo>
                  <a:lnTo>
                    <a:pt x="428" y="579"/>
                  </a:lnTo>
                  <a:lnTo>
                    <a:pt x="426" y="575"/>
                  </a:lnTo>
                  <a:lnTo>
                    <a:pt x="424" y="571"/>
                  </a:lnTo>
                  <a:lnTo>
                    <a:pt x="424" y="571"/>
                  </a:lnTo>
                  <a:lnTo>
                    <a:pt x="424" y="569"/>
                  </a:lnTo>
                  <a:lnTo>
                    <a:pt x="424" y="567"/>
                  </a:lnTo>
                  <a:lnTo>
                    <a:pt x="424" y="565"/>
                  </a:lnTo>
                  <a:lnTo>
                    <a:pt x="422" y="565"/>
                  </a:lnTo>
                  <a:lnTo>
                    <a:pt x="424" y="563"/>
                  </a:lnTo>
                  <a:lnTo>
                    <a:pt x="424" y="563"/>
                  </a:lnTo>
                  <a:lnTo>
                    <a:pt x="424" y="563"/>
                  </a:lnTo>
                  <a:lnTo>
                    <a:pt x="424" y="559"/>
                  </a:lnTo>
                  <a:lnTo>
                    <a:pt x="424" y="557"/>
                  </a:lnTo>
                  <a:lnTo>
                    <a:pt x="424" y="557"/>
                  </a:lnTo>
                  <a:lnTo>
                    <a:pt x="424" y="557"/>
                  </a:lnTo>
                  <a:lnTo>
                    <a:pt x="426" y="557"/>
                  </a:lnTo>
                  <a:lnTo>
                    <a:pt x="426" y="553"/>
                  </a:lnTo>
                  <a:lnTo>
                    <a:pt x="426" y="551"/>
                  </a:lnTo>
                  <a:lnTo>
                    <a:pt x="424" y="551"/>
                  </a:lnTo>
                  <a:lnTo>
                    <a:pt x="422" y="551"/>
                  </a:lnTo>
                  <a:lnTo>
                    <a:pt x="422" y="549"/>
                  </a:lnTo>
                  <a:lnTo>
                    <a:pt x="422" y="549"/>
                  </a:lnTo>
                  <a:lnTo>
                    <a:pt x="424" y="549"/>
                  </a:lnTo>
                  <a:lnTo>
                    <a:pt x="426" y="549"/>
                  </a:lnTo>
                  <a:lnTo>
                    <a:pt x="426" y="549"/>
                  </a:lnTo>
                  <a:lnTo>
                    <a:pt x="426" y="547"/>
                  </a:lnTo>
                  <a:lnTo>
                    <a:pt x="426" y="547"/>
                  </a:lnTo>
                  <a:lnTo>
                    <a:pt x="428" y="547"/>
                  </a:lnTo>
                  <a:lnTo>
                    <a:pt x="430" y="547"/>
                  </a:lnTo>
                  <a:lnTo>
                    <a:pt x="428" y="549"/>
                  </a:lnTo>
                  <a:lnTo>
                    <a:pt x="430" y="549"/>
                  </a:lnTo>
                  <a:lnTo>
                    <a:pt x="432" y="545"/>
                  </a:lnTo>
                  <a:lnTo>
                    <a:pt x="434" y="545"/>
                  </a:lnTo>
                  <a:lnTo>
                    <a:pt x="434" y="543"/>
                  </a:lnTo>
                  <a:lnTo>
                    <a:pt x="432" y="543"/>
                  </a:lnTo>
                  <a:lnTo>
                    <a:pt x="432" y="543"/>
                  </a:lnTo>
                  <a:lnTo>
                    <a:pt x="432" y="541"/>
                  </a:lnTo>
                  <a:lnTo>
                    <a:pt x="434" y="541"/>
                  </a:lnTo>
                  <a:lnTo>
                    <a:pt x="434" y="541"/>
                  </a:lnTo>
                  <a:lnTo>
                    <a:pt x="438" y="537"/>
                  </a:lnTo>
                  <a:lnTo>
                    <a:pt x="444" y="533"/>
                  </a:lnTo>
                  <a:lnTo>
                    <a:pt x="448" y="527"/>
                  </a:lnTo>
                  <a:lnTo>
                    <a:pt x="452" y="525"/>
                  </a:lnTo>
                  <a:lnTo>
                    <a:pt x="460" y="519"/>
                  </a:lnTo>
                  <a:lnTo>
                    <a:pt x="462" y="519"/>
                  </a:lnTo>
                  <a:lnTo>
                    <a:pt x="466" y="519"/>
                  </a:lnTo>
                  <a:lnTo>
                    <a:pt x="468" y="521"/>
                  </a:lnTo>
                  <a:lnTo>
                    <a:pt x="468" y="521"/>
                  </a:lnTo>
                  <a:lnTo>
                    <a:pt x="468" y="519"/>
                  </a:lnTo>
                  <a:lnTo>
                    <a:pt x="468" y="517"/>
                  </a:lnTo>
                  <a:lnTo>
                    <a:pt x="470" y="517"/>
                  </a:lnTo>
                  <a:lnTo>
                    <a:pt x="472" y="517"/>
                  </a:lnTo>
                  <a:lnTo>
                    <a:pt x="476" y="513"/>
                  </a:lnTo>
                  <a:lnTo>
                    <a:pt x="480" y="511"/>
                  </a:lnTo>
                  <a:lnTo>
                    <a:pt x="480" y="511"/>
                  </a:lnTo>
                  <a:lnTo>
                    <a:pt x="482" y="511"/>
                  </a:lnTo>
                  <a:lnTo>
                    <a:pt x="480" y="509"/>
                  </a:lnTo>
                  <a:lnTo>
                    <a:pt x="480" y="509"/>
                  </a:lnTo>
                  <a:lnTo>
                    <a:pt x="480" y="507"/>
                  </a:lnTo>
                  <a:lnTo>
                    <a:pt x="480" y="507"/>
                  </a:lnTo>
                  <a:lnTo>
                    <a:pt x="484" y="505"/>
                  </a:lnTo>
                  <a:lnTo>
                    <a:pt x="488" y="505"/>
                  </a:lnTo>
                  <a:lnTo>
                    <a:pt x="488" y="505"/>
                  </a:lnTo>
                  <a:lnTo>
                    <a:pt x="492" y="505"/>
                  </a:lnTo>
                  <a:lnTo>
                    <a:pt x="494" y="505"/>
                  </a:lnTo>
                  <a:lnTo>
                    <a:pt x="494" y="505"/>
                  </a:lnTo>
                  <a:lnTo>
                    <a:pt x="492" y="507"/>
                  </a:lnTo>
                  <a:lnTo>
                    <a:pt x="492" y="507"/>
                  </a:lnTo>
                  <a:lnTo>
                    <a:pt x="490" y="507"/>
                  </a:lnTo>
                  <a:lnTo>
                    <a:pt x="492" y="507"/>
                  </a:lnTo>
                  <a:lnTo>
                    <a:pt x="494" y="507"/>
                  </a:lnTo>
                  <a:lnTo>
                    <a:pt x="496" y="507"/>
                  </a:lnTo>
                  <a:lnTo>
                    <a:pt x="500" y="505"/>
                  </a:lnTo>
                  <a:lnTo>
                    <a:pt x="502" y="505"/>
                  </a:lnTo>
                  <a:lnTo>
                    <a:pt x="502" y="505"/>
                  </a:lnTo>
                  <a:lnTo>
                    <a:pt x="502" y="503"/>
                  </a:lnTo>
                  <a:lnTo>
                    <a:pt x="502" y="503"/>
                  </a:lnTo>
                  <a:lnTo>
                    <a:pt x="500" y="503"/>
                  </a:lnTo>
                  <a:lnTo>
                    <a:pt x="502" y="501"/>
                  </a:lnTo>
                  <a:lnTo>
                    <a:pt x="502" y="501"/>
                  </a:lnTo>
                  <a:lnTo>
                    <a:pt x="504" y="501"/>
                  </a:lnTo>
                  <a:lnTo>
                    <a:pt x="504" y="501"/>
                  </a:lnTo>
                  <a:lnTo>
                    <a:pt x="504" y="503"/>
                  </a:lnTo>
                  <a:lnTo>
                    <a:pt x="504" y="505"/>
                  </a:lnTo>
                  <a:lnTo>
                    <a:pt x="504" y="505"/>
                  </a:lnTo>
                  <a:lnTo>
                    <a:pt x="506" y="505"/>
                  </a:lnTo>
                  <a:lnTo>
                    <a:pt x="508" y="505"/>
                  </a:lnTo>
                  <a:lnTo>
                    <a:pt x="512" y="505"/>
                  </a:lnTo>
                  <a:lnTo>
                    <a:pt x="518" y="505"/>
                  </a:lnTo>
                  <a:lnTo>
                    <a:pt x="520" y="505"/>
                  </a:lnTo>
                  <a:lnTo>
                    <a:pt x="520" y="503"/>
                  </a:lnTo>
                  <a:lnTo>
                    <a:pt x="522" y="501"/>
                  </a:lnTo>
                  <a:lnTo>
                    <a:pt x="520" y="501"/>
                  </a:lnTo>
                  <a:lnTo>
                    <a:pt x="520" y="499"/>
                  </a:lnTo>
                  <a:lnTo>
                    <a:pt x="520" y="499"/>
                  </a:lnTo>
                  <a:lnTo>
                    <a:pt x="524" y="493"/>
                  </a:lnTo>
                  <a:lnTo>
                    <a:pt x="526" y="493"/>
                  </a:lnTo>
                  <a:lnTo>
                    <a:pt x="532" y="489"/>
                  </a:lnTo>
                  <a:lnTo>
                    <a:pt x="534" y="487"/>
                  </a:lnTo>
                  <a:lnTo>
                    <a:pt x="534" y="487"/>
                  </a:lnTo>
                  <a:lnTo>
                    <a:pt x="534" y="481"/>
                  </a:lnTo>
                  <a:lnTo>
                    <a:pt x="534" y="481"/>
                  </a:lnTo>
                  <a:lnTo>
                    <a:pt x="532" y="479"/>
                  </a:lnTo>
                  <a:lnTo>
                    <a:pt x="534" y="475"/>
                  </a:lnTo>
                  <a:lnTo>
                    <a:pt x="536" y="471"/>
                  </a:lnTo>
                  <a:lnTo>
                    <a:pt x="536" y="469"/>
                  </a:lnTo>
                  <a:lnTo>
                    <a:pt x="536" y="467"/>
                  </a:lnTo>
                  <a:lnTo>
                    <a:pt x="538" y="467"/>
                  </a:lnTo>
                  <a:lnTo>
                    <a:pt x="542" y="463"/>
                  </a:lnTo>
                  <a:lnTo>
                    <a:pt x="542" y="459"/>
                  </a:lnTo>
                  <a:lnTo>
                    <a:pt x="542" y="457"/>
                  </a:lnTo>
                  <a:lnTo>
                    <a:pt x="544" y="455"/>
                  </a:lnTo>
                  <a:lnTo>
                    <a:pt x="544" y="451"/>
                  </a:lnTo>
                  <a:lnTo>
                    <a:pt x="546" y="447"/>
                  </a:lnTo>
                  <a:lnTo>
                    <a:pt x="550" y="445"/>
                  </a:lnTo>
                  <a:lnTo>
                    <a:pt x="550" y="445"/>
                  </a:lnTo>
                  <a:lnTo>
                    <a:pt x="550" y="443"/>
                  </a:lnTo>
                  <a:lnTo>
                    <a:pt x="550" y="439"/>
                  </a:lnTo>
                  <a:lnTo>
                    <a:pt x="550" y="431"/>
                  </a:lnTo>
                  <a:lnTo>
                    <a:pt x="550" y="427"/>
                  </a:lnTo>
                  <a:lnTo>
                    <a:pt x="550" y="421"/>
                  </a:lnTo>
                  <a:lnTo>
                    <a:pt x="552" y="417"/>
                  </a:lnTo>
                  <a:lnTo>
                    <a:pt x="554" y="415"/>
                  </a:lnTo>
                  <a:lnTo>
                    <a:pt x="556" y="413"/>
                  </a:lnTo>
                  <a:lnTo>
                    <a:pt x="558" y="411"/>
                  </a:lnTo>
                  <a:lnTo>
                    <a:pt x="556" y="411"/>
                  </a:lnTo>
                  <a:lnTo>
                    <a:pt x="556" y="405"/>
                  </a:lnTo>
                  <a:lnTo>
                    <a:pt x="556" y="400"/>
                  </a:lnTo>
                  <a:lnTo>
                    <a:pt x="556" y="398"/>
                  </a:lnTo>
                  <a:lnTo>
                    <a:pt x="556" y="394"/>
                  </a:lnTo>
                  <a:lnTo>
                    <a:pt x="558" y="388"/>
                  </a:lnTo>
                  <a:lnTo>
                    <a:pt x="558" y="384"/>
                  </a:lnTo>
                  <a:lnTo>
                    <a:pt x="560" y="378"/>
                  </a:lnTo>
                  <a:lnTo>
                    <a:pt x="560" y="376"/>
                  </a:lnTo>
                  <a:lnTo>
                    <a:pt x="558" y="372"/>
                  </a:lnTo>
                  <a:lnTo>
                    <a:pt x="556" y="366"/>
                  </a:lnTo>
                  <a:lnTo>
                    <a:pt x="556" y="360"/>
                  </a:lnTo>
                  <a:lnTo>
                    <a:pt x="556" y="356"/>
                  </a:lnTo>
                  <a:lnTo>
                    <a:pt x="556" y="344"/>
                  </a:lnTo>
                  <a:lnTo>
                    <a:pt x="556" y="344"/>
                  </a:lnTo>
                  <a:lnTo>
                    <a:pt x="556" y="346"/>
                  </a:lnTo>
                  <a:lnTo>
                    <a:pt x="554" y="344"/>
                  </a:lnTo>
                  <a:lnTo>
                    <a:pt x="554" y="344"/>
                  </a:lnTo>
                  <a:lnTo>
                    <a:pt x="554" y="340"/>
                  </a:lnTo>
                  <a:lnTo>
                    <a:pt x="556" y="338"/>
                  </a:lnTo>
                  <a:lnTo>
                    <a:pt x="556" y="338"/>
                  </a:lnTo>
                  <a:lnTo>
                    <a:pt x="554" y="336"/>
                  </a:lnTo>
                  <a:lnTo>
                    <a:pt x="554" y="336"/>
                  </a:lnTo>
                  <a:lnTo>
                    <a:pt x="554" y="336"/>
                  </a:lnTo>
                  <a:lnTo>
                    <a:pt x="554" y="334"/>
                  </a:lnTo>
                  <a:lnTo>
                    <a:pt x="554" y="332"/>
                  </a:lnTo>
                  <a:lnTo>
                    <a:pt x="556" y="332"/>
                  </a:lnTo>
                  <a:lnTo>
                    <a:pt x="558" y="328"/>
                  </a:lnTo>
                  <a:lnTo>
                    <a:pt x="558" y="326"/>
                  </a:lnTo>
                  <a:lnTo>
                    <a:pt x="558" y="324"/>
                  </a:lnTo>
                  <a:lnTo>
                    <a:pt x="558" y="324"/>
                  </a:lnTo>
                  <a:lnTo>
                    <a:pt x="556" y="322"/>
                  </a:lnTo>
                  <a:lnTo>
                    <a:pt x="558" y="322"/>
                  </a:lnTo>
                  <a:lnTo>
                    <a:pt x="558" y="322"/>
                  </a:lnTo>
                  <a:lnTo>
                    <a:pt x="558" y="320"/>
                  </a:lnTo>
                  <a:lnTo>
                    <a:pt x="560" y="320"/>
                  </a:lnTo>
                  <a:lnTo>
                    <a:pt x="562" y="322"/>
                  </a:lnTo>
                  <a:lnTo>
                    <a:pt x="562" y="326"/>
                  </a:lnTo>
                  <a:lnTo>
                    <a:pt x="564" y="326"/>
                  </a:lnTo>
                  <a:lnTo>
                    <a:pt x="564" y="326"/>
                  </a:lnTo>
                  <a:lnTo>
                    <a:pt x="566" y="324"/>
                  </a:lnTo>
                  <a:lnTo>
                    <a:pt x="570" y="318"/>
                  </a:lnTo>
                  <a:lnTo>
                    <a:pt x="570" y="316"/>
                  </a:lnTo>
                  <a:lnTo>
                    <a:pt x="574" y="310"/>
                  </a:lnTo>
                  <a:lnTo>
                    <a:pt x="578" y="302"/>
                  </a:lnTo>
                  <a:lnTo>
                    <a:pt x="578" y="300"/>
                  </a:lnTo>
                  <a:lnTo>
                    <a:pt x="578" y="298"/>
                  </a:lnTo>
                  <a:lnTo>
                    <a:pt x="578" y="294"/>
                  </a:lnTo>
                  <a:lnTo>
                    <a:pt x="580" y="294"/>
                  </a:lnTo>
                  <a:lnTo>
                    <a:pt x="580" y="296"/>
                  </a:lnTo>
                  <a:lnTo>
                    <a:pt x="580" y="296"/>
                  </a:lnTo>
                  <a:lnTo>
                    <a:pt x="578" y="296"/>
                  </a:lnTo>
                  <a:lnTo>
                    <a:pt x="578" y="298"/>
                  </a:lnTo>
                  <a:lnTo>
                    <a:pt x="580" y="298"/>
                  </a:lnTo>
                  <a:lnTo>
                    <a:pt x="582" y="294"/>
                  </a:lnTo>
                  <a:lnTo>
                    <a:pt x="582" y="292"/>
                  </a:lnTo>
                  <a:lnTo>
                    <a:pt x="582" y="292"/>
                  </a:lnTo>
                  <a:lnTo>
                    <a:pt x="582" y="292"/>
                  </a:lnTo>
                  <a:lnTo>
                    <a:pt x="586" y="288"/>
                  </a:lnTo>
                  <a:lnTo>
                    <a:pt x="588" y="284"/>
                  </a:lnTo>
                  <a:lnTo>
                    <a:pt x="590" y="284"/>
                  </a:lnTo>
                  <a:lnTo>
                    <a:pt x="594" y="282"/>
                  </a:lnTo>
                  <a:lnTo>
                    <a:pt x="594" y="282"/>
                  </a:lnTo>
                  <a:lnTo>
                    <a:pt x="596" y="276"/>
                  </a:lnTo>
                  <a:lnTo>
                    <a:pt x="598" y="274"/>
                  </a:lnTo>
                  <a:lnTo>
                    <a:pt x="600" y="270"/>
                  </a:lnTo>
                  <a:lnTo>
                    <a:pt x="602" y="268"/>
                  </a:lnTo>
                  <a:lnTo>
                    <a:pt x="600" y="268"/>
                  </a:lnTo>
                  <a:lnTo>
                    <a:pt x="602" y="268"/>
                  </a:lnTo>
                  <a:lnTo>
                    <a:pt x="602" y="268"/>
                  </a:lnTo>
                  <a:lnTo>
                    <a:pt x="606" y="264"/>
                  </a:lnTo>
                  <a:lnTo>
                    <a:pt x="610" y="258"/>
                  </a:lnTo>
                  <a:lnTo>
                    <a:pt x="612" y="254"/>
                  </a:lnTo>
                  <a:lnTo>
                    <a:pt x="614" y="244"/>
                  </a:lnTo>
                  <a:lnTo>
                    <a:pt x="616" y="238"/>
                  </a:lnTo>
                  <a:lnTo>
                    <a:pt x="616" y="236"/>
                  </a:lnTo>
                  <a:lnTo>
                    <a:pt x="616" y="234"/>
                  </a:lnTo>
                  <a:lnTo>
                    <a:pt x="616" y="232"/>
                  </a:lnTo>
                  <a:lnTo>
                    <a:pt x="616" y="232"/>
                  </a:lnTo>
                  <a:lnTo>
                    <a:pt x="616" y="230"/>
                  </a:lnTo>
                  <a:lnTo>
                    <a:pt x="616" y="230"/>
                  </a:lnTo>
                  <a:lnTo>
                    <a:pt x="616" y="228"/>
                  </a:lnTo>
                  <a:lnTo>
                    <a:pt x="616" y="22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4" name="Freeform 222"/>
            <p:cNvSpPr>
              <a:spLocks/>
            </p:cNvSpPr>
            <p:nvPr/>
          </p:nvSpPr>
          <p:spPr bwMode="auto">
            <a:xfrm>
              <a:off x="3779" y="2396"/>
              <a:ext cx="144" cy="162"/>
            </a:xfrm>
            <a:custGeom>
              <a:avLst/>
              <a:gdLst>
                <a:gd name="T0" fmla="*/ 140 w 144"/>
                <a:gd name="T1" fmla="*/ 76 h 162"/>
                <a:gd name="T2" fmla="*/ 140 w 144"/>
                <a:gd name="T3" fmla="*/ 72 h 162"/>
                <a:gd name="T4" fmla="*/ 136 w 144"/>
                <a:gd name="T5" fmla="*/ 70 h 162"/>
                <a:gd name="T6" fmla="*/ 124 w 144"/>
                <a:gd name="T7" fmla="*/ 66 h 162"/>
                <a:gd name="T8" fmla="*/ 120 w 144"/>
                <a:gd name="T9" fmla="*/ 60 h 162"/>
                <a:gd name="T10" fmla="*/ 120 w 144"/>
                <a:gd name="T11" fmla="*/ 52 h 162"/>
                <a:gd name="T12" fmla="*/ 120 w 144"/>
                <a:gd name="T13" fmla="*/ 48 h 162"/>
                <a:gd name="T14" fmla="*/ 114 w 144"/>
                <a:gd name="T15" fmla="*/ 46 h 162"/>
                <a:gd name="T16" fmla="*/ 110 w 144"/>
                <a:gd name="T17" fmla="*/ 40 h 162"/>
                <a:gd name="T18" fmla="*/ 98 w 144"/>
                <a:gd name="T19" fmla="*/ 32 h 162"/>
                <a:gd name="T20" fmla="*/ 94 w 144"/>
                <a:gd name="T21" fmla="*/ 22 h 162"/>
                <a:gd name="T22" fmla="*/ 90 w 144"/>
                <a:gd name="T23" fmla="*/ 16 h 162"/>
                <a:gd name="T24" fmla="*/ 86 w 144"/>
                <a:gd name="T25" fmla="*/ 6 h 162"/>
                <a:gd name="T26" fmla="*/ 82 w 144"/>
                <a:gd name="T27" fmla="*/ 2 h 162"/>
                <a:gd name="T28" fmla="*/ 78 w 144"/>
                <a:gd name="T29" fmla="*/ 0 h 162"/>
                <a:gd name="T30" fmla="*/ 70 w 144"/>
                <a:gd name="T31" fmla="*/ 4 h 162"/>
                <a:gd name="T32" fmla="*/ 64 w 144"/>
                <a:gd name="T33" fmla="*/ 6 h 162"/>
                <a:gd name="T34" fmla="*/ 58 w 144"/>
                <a:gd name="T35" fmla="*/ 12 h 162"/>
                <a:gd name="T36" fmla="*/ 56 w 144"/>
                <a:gd name="T37" fmla="*/ 8 h 162"/>
                <a:gd name="T38" fmla="*/ 50 w 144"/>
                <a:gd name="T39" fmla="*/ 4 h 162"/>
                <a:gd name="T40" fmla="*/ 26 w 144"/>
                <a:gd name="T41" fmla="*/ 8 h 162"/>
                <a:gd name="T42" fmla="*/ 16 w 144"/>
                <a:gd name="T43" fmla="*/ 20 h 162"/>
                <a:gd name="T44" fmla="*/ 16 w 144"/>
                <a:gd name="T45" fmla="*/ 50 h 162"/>
                <a:gd name="T46" fmla="*/ 16 w 144"/>
                <a:gd name="T47" fmla="*/ 74 h 162"/>
                <a:gd name="T48" fmla="*/ 0 w 144"/>
                <a:gd name="T49" fmla="*/ 84 h 162"/>
                <a:gd name="T50" fmla="*/ 0 w 144"/>
                <a:gd name="T51" fmla="*/ 104 h 162"/>
                <a:gd name="T52" fmla="*/ 0 w 144"/>
                <a:gd name="T53" fmla="*/ 124 h 162"/>
                <a:gd name="T54" fmla="*/ 6 w 144"/>
                <a:gd name="T55" fmla="*/ 132 h 162"/>
                <a:gd name="T56" fmla="*/ 12 w 144"/>
                <a:gd name="T57" fmla="*/ 144 h 162"/>
                <a:gd name="T58" fmla="*/ 12 w 144"/>
                <a:gd name="T59" fmla="*/ 150 h 162"/>
                <a:gd name="T60" fmla="*/ 8 w 144"/>
                <a:gd name="T61" fmla="*/ 156 h 162"/>
                <a:gd name="T62" fmla="*/ 12 w 144"/>
                <a:gd name="T63" fmla="*/ 160 h 162"/>
                <a:gd name="T64" fmla="*/ 22 w 144"/>
                <a:gd name="T65" fmla="*/ 162 h 162"/>
                <a:gd name="T66" fmla="*/ 26 w 144"/>
                <a:gd name="T67" fmla="*/ 160 h 162"/>
                <a:gd name="T68" fmla="*/ 32 w 144"/>
                <a:gd name="T69" fmla="*/ 156 h 162"/>
                <a:gd name="T70" fmla="*/ 40 w 144"/>
                <a:gd name="T71" fmla="*/ 148 h 162"/>
                <a:gd name="T72" fmla="*/ 42 w 144"/>
                <a:gd name="T73" fmla="*/ 140 h 162"/>
                <a:gd name="T74" fmla="*/ 46 w 144"/>
                <a:gd name="T75" fmla="*/ 134 h 162"/>
                <a:gd name="T76" fmla="*/ 54 w 144"/>
                <a:gd name="T77" fmla="*/ 134 h 162"/>
                <a:gd name="T78" fmla="*/ 60 w 144"/>
                <a:gd name="T79" fmla="*/ 140 h 162"/>
                <a:gd name="T80" fmla="*/ 66 w 144"/>
                <a:gd name="T81" fmla="*/ 142 h 162"/>
                <a:gd name="T82" fmla="*/ 76 w 144"/>
                <a:gd name="T83" fmla="*/ 142 h 162"/>
                <a:gd name="T84" fmla="*/ 82 w 144"/>
                <a:gd name="T85" fmla="*/ 142 h 162"/>
                <a:gd name="T86" fmla="*/ 86 w 144"/>
                <a:gd name="T87" fmla="*/ 134 h 162"/>
                <a:gd name="T88" fmla="*/ 90 w 144"/>
                <a:gd name="T89" fmla="*/ 124 h 162"/>
                <a:gd name="T90" fmla="*/ 98 w 144"/>
                <a:gd name="T91" fmla="*/ 122 h 162"/>
                <a:gd name="T92" fmla="*/ 104 w 144"/>
                <a:gd name="T93" fmla="*/ 114 h 162"/>
                <a:gd name="T94" fmla="*/ 110 w 144"/>
                <a:gd name="T95" fmla="*/ 102 h 162"/>
                <a:gd name="T96" fmla="*/ 114 w 144"/>
                <a:gd name="T97" fmla="*/ 100 h 162"/>
                <a:gd name="T98" fmla="*/ 118 w 144"/>
                <a:gd name="T99" fmla="*/ 96 h 162"/>
                <a:gd name="T100" fmla="*/ 120 w 144"/>
                <a:gd name="T101" fmla="*/ 94 h 162"/>
                <a:gd name="T102" fmla="*/ 124 w 144"/>
                <a:gd name="T103" fmla="*/ 90 h 162"/>
                <a:gd name="T104" fmla="*/ 134 w 144"/>
                <a:gd name="T105" fmla="*/ 84 h 162"/>
                <a:gd name="T106" fmla="*/ 142 w 144"/>
                <a:gd name="T107" fmla="*/ 7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4" h="162">
                  <a:moveTo>
                    <a:pt x="144" y="78"/>
                  </a:moveTo>
                  <a:lnTo>
                    <a:pt x="144" y="76"/>
                  </a:lnTo>
                  <a:lnTo>
                    <a:pt x="142" y="76"/>
                  </a:lnTo>
                  <a:lnTo>
                    <a:pt x="140" y="76"/>
                  </a:lnTo>
                  <a:lnTo>
                    <a:pt x="140" y="76"/>
                  </a:lnTo>
                  <a:lnTo>
                    <a:pt x="140" y="74"/>
                  </a:lnTo>
                  <a:lnTo>
                    <a:pt x="140" y="74"/>
                  </a:lnTo>
                  <a:lnTo>
                    <a:pt x="140" y="72"/>
                  </a:lnTo>
                  <a:lnTo>
                    <a:pt x="140" y="72"/>
                  </a:lnTo>
                  <a:lnTo>
                    <a:pt x="140" y="70"/>
                  </a:lnTo>
                  <a:lnTo>
                    <a:pt x="138" y="70"/>
                  </a:lnTo>
                  <a:lnTo>
                    <a:pt x="136" y="70"/>
                  </a:lnTo>
                  <a:lnTo>
                    <a:pt x="132" y="68"/>
                  </a:lnTo>
                  <a:lnTo>
                    <a:pt x="126" y="68"/>
                  </a:lnTo>
                  <a:lnTo>
                    <a:pt x="124" y="68"/>
                  </a:lnTo>
                  <a:lnTo>
                    <a:pt x="124" y="66"/>
                  </a:lnTo>
                  <a:lnTo>
                    <a:pt x="124" y="66"/>
                  </a:lnTo>
                  <a:lnTo>
                    <a:pt x="122" y="64"/>
                  </a:lnTo>
                  <a:lnTo>
                    <a:pt x="122" y="62"/>
                  </a:lnTo>
                  <a:lnTo>
                    <a:pt x="120" y="60"/>
                  </a:lnTo>
                  <a:lnTo>
                    <a:pt x="120" y="58"/>
                  </a:lnTo>
                  <a:lnTo>
                    <a:pt x="120" y="56"/>
                  </a:lnTo>
                  <a:lnTo>
                    <a:pt x="120" y="54"/>
                  </a:lnTo>
                  <a:lnTo>
                    <a:pt x="120" y="52"/>
                  </a:lnTo>
                  <a:lnTo>
                    <a:pt x="120" y="52"/>
                  </a:lnTo>
                  <a:lnTo>
                    <a:pt x="120" y="50"/>
                  </a:lnTo>
                  <a:lnTo>
                    <a:pt x="120" y="48"/>
                  </a:lnTo>
                  <a:lnTo>
                    <a:pt x="120" y="48"/>
                  </a:lnTo>
                  <a:lnTo>
                    <a:pt x="118" y="48"/>
                  </a:lnTo>
                  <a:lnTo>
                    <a:pt x="116" y="48"/>
                  </a:lnTo>
                  <a:lnTo>
                    <a:pt x="114" y="48"/>
                  </a:lnTo>
                  <a:lnTo>
                    <a:pt x="114" y="46"/>
                  </a:lnTo>
                  <a:lnTo>
                    <a:pt x="114" y="44"/>
                  </a:lnTo>
                  <a:lnTo>
                    <a:pt x="112" y="42"/>
                  </a:lnTo>
                  <a:lnTo>
                    <a:pt x="112" y="40"/>
                  </a:lnTo>
                  <a:lnTo>
                    <a:pt x="110" y="40"/>
                  </a:lnTo>
                  <a:lnTo>
                    <a:pt x="108" y="40"/>
                  </a:lnTo>
                  <a:lnTo>
                    <a:pt x="104" y="38"/>
                  </a:lnTo>
                  <a:lnTo>
                    <a:pt x="102" y="34"/>
                  </a:lnTo>
                  <a:lnTo>
                    <a:pt x="98" y="32"/>
                  </a:lnTo>
                  <a:lnTo>
                    <a:pt x="96" y="30"/>
                  </a:lnTo>
                  <a:lnTo>
                    <a:pt x="96" y="28"/>
                  </a:lnTo>
                  <a:lnTo>
                    <a:pt x="94" y="22"/>
                  </a:lnTo>
                  <a:lnTo>
                    <a:pt x="94" y="22"/>
                  </a:lnTo>
                  <a:lnTo>
                    <a:pt x="94" y="20"/>
                  </a:lnTo>
                  <a:lnTo>
                    <a:pt x="92" y="18"/>
                  </a:lnTo>
                  <a:lnTo>
                    <a:pt x="92" y="16"/>
                  </a:lnTo>
                  <a:lnTo>
                    <a:pt x="90" y="16"/>
                  </a:lnTo>
                  <a:lnTo>
                    <a:pt x="88" y="12"/>
                  </a:lnTo>
                  <a:lnTo>
                    <a:pt x="86" y="10"/>
                  </a:lnTo>
                  <a:lnTo>
                    <a:pt x="86" y="8"/>
                  </a:lnTo>
                  <a:lnTo>
                    <a:pt x="86" y="6"/>
                  </a:lnTo>
                  <a:lnTo>
                    <a:pt x="84" y="6"/>
                  </a:lnTo>
                  <a:lnTo>
                    <a:pt x="84" y="4"/>
                  </a:lnTo>
                  <a:lnTo>
                    <a:pt x="82" y="2"/>
                  </a:lnTo>
                  <a:lnTo>
                    <a:pt x="82" y="2"/>
                  </a:lnTo>
                  <a:lnTo>
                    <a:pt x="82" y="0"/>
                  </a:lnTo>
                  <a:lnTo>
                    <a:pt x="84" y="0"/>
                  </a:lnTo>
                  <a:lnTo>
                    <a:pt x="82" y="0"/>
                  </a:lnTo>
                  <a:lnTo>
                    <a:pt x="78" y="0"/>
                  </a:lnTo>
                  <a:lnTo>
                    <a:pt x="76" y="2"/>
                  </a:lnTo>
                  <a:lnTo>
                    <a:pt x="72" y="4"/>
                  </a:lnTo>
                  <a:lnTo>
                    <a:pt x="70" y="4"/>
                  </a:lnTo>
                  <a:lnTo>
                    <a:pt x="70" y="4"/>
                  </a:lnTo>
                  <a:lnTo>
                    <a:pt x="70" y="4"/>
                  </a:lnTo>
                  <a:lnTo>
                    <a:pt x="68" y="4"/>
                  </a:lnTo>
                  <a:lnTo>
                    <a:pt x="66" y="4"/>
                  </a:lnTo>
                  <a:lnTo>
                    <a:pt x="64" y="6"/>
                  </a:lnTo>
                  <a:lnTo>
                    <a:pt x="62" y="8"/>
                  </a:lnTo>
                  <a:lnTo>
                    <a:pt x="62" y="8"/>
                  </a:lnTo>
                  <a:lnTo>
                    <a:pt x="58" y="12"/>
                  </a:lnTo>
                  <a:lnTo>
                    <a:pt x="58" y="12"/>
                  </a:lnTo>
                  <a:lnTo>
                    <a:pt x="58" y="12"/>
                  </a:lnTo>
                  <a:lnTo>
                    <a:pt x="56" y="12"/>
                  </a:lnTo>
                  <a:lnTo>
                    <a:pt x="56" y="10"/>
                  </a:lnTo>
                  <a:lnTo>
                    <a:pt x="56" y="8"/>
                  </a:lnTo>
                  <a:lnTo>
                    <a:pt x="52" y="4"/>
                  </a:lnTo>
                  <a:lnTo>
                    <a:pt x="52" y="4"/>
                  </a:lnTo>
                  <a:lnTo>
                    <a:pt x="52" y="4"/>
                  </a:lnTo>
                  <a:lnTo>
                    <a:pt x="50" y="4"/>
                  </a:lnTo>
                  <a:lnTo>
                    <a:pt x="44" y="4"/>
                  </a:lnTo>
                  <a:lnTo>
                    <a:pt x="40" y="6"/>
                  </a:lnTo>
                  <a:lnTo>
                    <a:pt x="32" y="8"/>
                  </a:lnTo>
                  <a:lnTo>
                    <a:pt x="26" y="8"/>
                  </a:lnTo>
                  <a:lnTo>
                    <a:pt x="20" y="8"/>
                  </a:lnTo>
                  <a:lnTo>
                    <a:pt x="16" y="10"/>
                  </a:lnTo>
                  <a:lnTo>
                    <a:pt x="16" y="12"/>
                  </a:lnTo>
                  <a:lnTo>
                    <a:pt x="16" y="20"/>
                  </a:lnTo>
                  <a:lnTo>
                    <a:pt x="16" y="28"/>
                  </a:lnTo>
                  <a:lnTo>
                    <a:pt x="16" y="34"/>
                  </a:lnTo>
                  <a:lnTo>
                    <a:pt x="16" y="42"/>
                  </a:lnTo>
                  <a:lnTo>
                    <a:pt x="16" y="50"/>
                  </a:lnTo>
                  <a:lnTo>
                    <a:pt x="16" y="56"/>
                  </a:lnTo>
                  <a:lnTo>
                    <a:pt x="16" y="64"/>
                  </a:lnTo>
                  <a:lnTo>
                    <a:pt x="16" y="72"/>
                  </a:lnTo>
                  <a:lnTo>
                    <a:pt x="16" y="74"/>
                  </a:lnTo>
                  <a:lnTo>
                    <a:pt x="16" y="74"/>
                  </a:lnTo>
                  <a:lnTo>
                    <a:pt x="0" y="74"/>
                  </a:lnTo>
                  <a:lnTo>
                    <a:pt x="0" y="80"/>
                  </a:lnTo>
                  <a:lnTo>
                    <a:pt x="0" y="84"/>
                  </a:lnTo>
                  <a:lnTo>
                    <a:pt x="0" y="90"/>
                  </a:lnTo>
                  <a:lnTo>
                    <a:pt x="0" y="94"/>
                  </a:lnTo>
                  <a:lnTo>
                    <a:pt x="0" y="100"/>
                  </a:lnTo>
                  <a:lnTo>
                    <a:pt x="0" y="104"/>
                  </a:lnTo>
                  <a:lnTo>
                    <a:pt x="0" y="110"/>
                  </a:lnTo>
                  <a:lnTo>
                    <a:pt x="0" y="116"/>
                  </a:lnTo>
                  <a:lnTo>
                    <a:pt x="0" y="120"/>
                  </a:lnTo>
                  <a:lnTo>
                    <a:pt x="0" y="124"/>
                  </a:lnTo>
                  <a:lnTo>
                    <a:pt x="0" y="124"/>
                  </a:lnTo>
                  <a:lnTo>
                    <a:pt x="0" y="126"/>
                  </a:lnTo>
                  <a:lnTo>
                    <a:pt x="4" y="130"/>
                  </a:lnTo>
                  <a:lnTo>
                    <a:pt x="6" y="132"/>
                  </a:lnTo>
                  <a:lnTo>
                    <a:pt x="6" y="132"/>
                  </a:lnTo>
                  <a:lnTo>
                    <a:pt x="8" y="138"/>
                  </a:lnTo>
                  <a:lnTo>
                    <a:pt x="10" y="142"/>
                  </a:lnTo>
                  <a:lnTo>
                    <a:pt x="12" y="144"/>
                  </a:lnTo>
                  <a:lnTo>
                    <a:pt x="12" y="146"/>
                  </a:lnTo>
                  <a:lnTo>
                    <a:pt x="12" y="148"/>
                  </a:lnTo>
                  <a:lnTo>
                    <a:pt x="12" y="148"/>
                  </a:lnTo>
                  <a:lnTo>
                    <a:pt x="12" y="150"/>
                  </a:lnTo>
                  <a:lnTo>
                    <a:pt x="10" y="152"/>
                  </a:lnTo>
                  <a:lnTo>
                    <a:pt x="10" y="152"/>
                  </a:lnTo>
                  <a:lnTo>
                    <a:pt x="8" y="154"/>
                  </a:lnTo>
                  <a:lnTo>
                    <a:pt x="8" y="156"/>
                  </a:lnTo>
                  <a:lnTo>
                    <a:pt x="8" y="160"/>
                  </a:lnTo>
                  <a:lnTo>
                    <a:pt x="10" y="162"/>
                  </a:lnTo>
                  <a:lnTo>
                    <a:pt x="10" y="162"/>
                  </a:lnTo>
                  <a:lnTo>
                    <a:pt x="12" y="160"/>
                  </a:lnTo>
                  <a:lnTo>
                    <a:pt x="14" y="162"/>
                  </a:lnTo>
                  <a:lnTo>
                    <a:pt x="16" y="162"/>
                  </a:lnTo>
                  <a:lnTo>
                    <a:pt x="22" y="162"/>
                  </a:lnTo>
                  <a:lnTo>
                    <a:pt x="22" y="162"/>
                  </a:lnTo>
                  <a:lnTo>
                    <a:pt x="24" y="162"/>
                  </a:lnTo>
                  <a:lnTo>
                    <a:pt x="24" y="162"/>
                  </a:lnTo>
                  <a:lnTo>
                    <a:pt x="26" y="160"/>
                  </a:lnTo>
                  <a:lnTo>
                    <a:pt x="26" y="160"/>
                  </a:lnTo>
                  <a:lnTo>
                    <a:pt x="28" y="158"/>
                  </a:lnTo>
                  <a:lnTo>
                    <a:pt x="28" y="158"/>
                  </a:lnTo>
                  <a:lnTo>
                    <a:pt x="30" y="158"/>
                  </a:lnTo>
                  <a:lnTo>
                    <a:pt x="32" y="156"/>
                  </a:lnTo>
                  <a:lnTo>
                    <a:pt x="34" y="154"/>
                  </a:lnTo>
                  <a:lnTo>
                    <a:pt x="38" y="150"/>
                  </a:lnTo>
                  <a:lnTo>
                    <a:pt x="38" y="150"/>
                  </a:lnTo>
                  <a:lnTo>
                    <a:pt x="40" y="148"/>
                  </a:lnTo>
                  <a:lnTo>
                    <a:pt x="40" y="148"/>
                  </a:lnTo>
                  <a:lnTo>
                    <a:pt x="42" y="144"/>
                  </a:lnTo>
                  <a:lnTo>
                    <a:pt x="42" y="140"/>
                  </a:lnTo>
                  <a:lnTo>
                    <a:pt x="42" y="140"/>
                  </a:lnTo>
                  <a:lnTo>
                    <a:pt x="44" y="136"/>
                  </a:lnTo>
                  <a:lnTo>
                    <a:pt x="44" y="136"/>
                  </a:lnTo>
                  <a:lnTo>
                    <a:pt x="46" y="134"/>
                  </a:lnTo>
                  <a:lnTo>
                    <a:pt x="46" y="134"/>
                  </a:lnTo>
                  <a:lnTo>
                    <a:pt x="48" y="134"/>
                  </a:lnTo>
                  <a:lnTo>
                    <a:pt x="50" y="134"/>
                  </a:lnTo>
                  <a:lnTo>
                    <a:pt x="52" y="134"/>
                  </a:lnTo>
                  <a:lnTo>
                    <a:pt x="54" y="134"/>
                  </a:lnTo>
                  <a:lnTo>
                    <a:pt x="56" y="136"/>
                  </a:lnTo>
                  <a:lnTo>
                    <a:pt x="58" y="138"/>
                  </a:lnTo>
                  <a:lnTo>
                    <a:pt x="60" y="140"/>
                  </a:lnTo>
                  <a:lnTo>
                    <a:pt x="60" y="140"/>
                  </a:lnTo>
                  <a:lnTo>
                    <a:pt x="62" y="140"/>
                  </a:lnTo>
                  <a:lnTo>
                    <a:pt x="64" y="140"/>
                  </a:lnTo>
                  <a:lnTo>
                    <a:pt x="66" y="142"/>
                  </a:lnTo>
                  <a:lnTo>
                    <a:pt x="66" y="142"/>
                  </a:lnTo>
                  <a:lnTo>
                    <a:pt x="70" y="142"/>
                  </a:lnTo>
                  <a:lnTo>
                    <a:pt x="72" y="144"/>
                  </a:lnTo>
                  <a:lnTo>
                    <a:pt x="74" y="144"/>
                  </a:lnTo>
                  <a:lnTo>
                    <a:pt x="76" y="142"/>
                  </a:lnTo>
                  <a:lnTo>
                    <a:pt x="78" y="142"/>
                  </a:lnTo>
                  <a:lnTo>
                    <a:pt x="80" y="142"/>
                  </a:lnTo>
                  <a:lnTo>
                    <a:pt x="82" y="142"/>
                  </a:lnTo>
                  <a:lnTo>
                    <a:pt x="82" y="142"/>
                  </a:lnTo>
                  <a:lnTo>
                    <a:pt x="84" y="140"/>
                  </a:lnTo>
                  <a:lnTo>
                    <a:pt x="86" y="140"/>
                  </a:lnTo>
                  <a:lnTo>
                    <a:pt x="86" y="136"/>
                  </a:lnTo>
                  <a:lnTo>
                    <a:pt x="86" y="134"/>
                  </a:lnTo>
                  <a:lnTo>
                    <a:pt x="88" y="132"/>
                  </a:lnTo>
                  <a:lnTo>
                    <a:pt x="90" y="128"/>
                  </a:lnTo>
                  <a:lnTo>
                    <a:pt x="90" y="124"/>
                  </a:lnTo>
                  <a:lnTo>
                    <a:pt x="90" y="124"/>
                  </a:lnTo>
                  <a:lnTo>
                    <a:pt x="92" y="124"/>
                  </a:lnTo>
                  <a:lnTo>
                    <a:pt x="94" y="122"/>
                  </a:lnTo>
                  <a:lnTo>
                    <a:pt x="98" y="122"/>
                  </a:lnTo>
                  <a:lnTo>
                    <a:pt x="98" y="122"/>
                  </a:lnTo>
                  <a:lnTo>
                    <a:pt x="100" y="120"/>
                  </a:lnTo>
                  <a:lnTo>
                    <a:pt x="102" y="118"/>
                  </a:lnTo>
                  <a:lnTo>
                    <a:pt x="104" y="116"/>
                  </a:lnTo>
                  <a:lnTo>
                    <a:pt x="104" y="114"/>
                  </a:lnTo>
                  <a:lnTo>
                    <a:pt x="108" y="106"/>
                  </a:lnTo>
                  <a:lnTo>
                    <a:pt x="108" y="106"/>
                  </a:lnTo>
                  <a:lnTo>
                    <a:pt x="110" y="104"/>
                  </a:lnTo>
                  <a:lnTo>
                    <a:pt x="110" y="102"/>
                  </a:lnTo>
                  <a:lnTo>
                    <a:pt x="110" y="102"/>
                  </a:lnTo>
                  <a:lnTo>
                    <a:pt x="112" y="102"/>
                  </a:lnTo>
                  <a:lnTo>
                    <a:pt x="112" y="100"/>
                  </a:lnTo>
                  <a:lnTo>
                    <a:pt x="114" y="100"/>
                  </a:lnTo>
                  <a:lnTo>
                    <a:pt x="116" y="100"/>
                  </a:lnTo>
                  <a:lnTo>
                    <a:pt x="116" y="98"/>
                  </a:lnTo>
                  <a:lnTo>
                    <a:pt x="118" y="98"/>
                  </a:lnTo>
                  <a:lnTo>
                    <a:pt x="118" y="96"/>
                  </a:lnTo>
                  <a:lnTo>
                    <a:pt x="120" y="96"/>
                  </a:lnTo>
                  <a:lnTo>
                    <a:pt x="120" y="96"/>
                  </a:lnTo>
                  <a:lnTo>
                    <a:pt x="120" y="96"/>
                  </a:lnTo>
                  <a:lnTo>
                    <a:pt x="120" y="94"/>
                  </a:lnTo>
                  <a:lnTo>
                    <a:pt x="122" y="94"/>
                  </a:lnTo>
                  <a:lnTo>
                    <a:pt x="122" y="94"/>
                  </a:lnTo>
                  <a:lnTo>
                    <a:pt x="122" y="92"/>
                  </a:lnTo>
                  <a:lnTo>
                    <a:pt x="124" y="90"/>
                  </a:lnTo>
                  <a:lnTo>
                    <a:pt x="126" y="88"/>
                  </a:lnTo>
                  <a:lnTo>
                    <a:pt x="130" y="86"/>
                  </a:lnTo>
                  <a:lnTo>
                    <a:pt x="132" y="86"/>
                  </a:lnTo>
                  <a:lnTo>
                    <a:pt x="134" y="84"/>
                  </a:lnTo>
                  <a:lnTo>
                    <a:pt x="136" y="84"/>
                  </a:lnTo>
                  <a:lnTo>
                    <a:pt x="138" y="82"/>
                  </a:lnTo>
                  <a:lnTo>
                    <a:pt x="140" y="80"/>
                  </a:lnTo>
                  <a:lnTo>
                    <a:pt x="142" y="78"/>
                  </a:lnTo>
                  <a:lnTo>
                    <a:pt x="144" y="78"/>
                  </a:lnTo>
                  <a:lnTo>
                    <a:pt x="144" y="7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5" name="Freeform 223"/>
            <p:cNvSpPr>
              <a:spLocks/>
            </p:cNvSpPr>
            <p:nvPr/>
          </p:nvSpPr>
          <p:spPr bwMode="auto">
            <a:xfrm>
              <a:off x="3707" y="1269"/>
              <a:ext cx="56" cy="48"/>
            </a:xfrm>
            <a:custGeom>
              <a:avLst/>
              <a:gdLst>
                <a:gd name="T0" fmla="*/ 54 w 56"/>
                <a:gd name="T1" fmla="*/ 22 h 48"/>
                <a:gd name="T2" fmla="*/ 56 w 56"/>
                <a:gd name="T3" fmla="*/ 22 h 48"/>
                <a:gd name="T4" fmla="*/ 52 w 56"/>
                <a:gd name="T5" fmla="*/ 18 h 48"/>
                <a:gd name="T6" fmla="*/ 48 w 56"/>
                <a:gd name="T7" fmla="*/ 16 h 48"/>
                <a:gd name="T8" fmla="*/ 48 w 56"/>
                <a:gd name="T9" fmla="*/ 14 h 48"/>
                <a:gd name="T10" fmla="*/ 50 w 56"/>
                <a:gd name="T11" fmla="*/ 10 h 48"/>
                <a:gd name="T12" fmla="*/ 52 w 56"/>
                <a:gd name="T13" fmla="*/ 8 h 48"/>
                <a:gd name="T14" fmla="*/ 48 w 56"/>
                <a:gd name="T15" fmla="*/ 6 h 48"/>
                <a:gd name="T16" fmla="*/ 46 w 56"/>
                <a:gd name="T17" fmla="*/ 8 h 48"/>
                <a:gd name="T18" fmla="*/ 44 w 56"/>
                <a:gd name="T19" fmla="*/ 6 h 48"/>
                <a:gd name="T20" fmla="*/ 42 w 56"/>
                <a:gd name="T21" fmla="*/ 2 h 48"/>
                <a:gd name="T22" fmla="*/ 38 w 56"/>
                <a:gd name="T23" fmla="*/ 2 h 48"/>
                <a:gd name="T24" fmla="*/ 34 w 56"/>
                <a:gd name="T25" fmla="*/ 2 h 48"/>
                <a:gd name="T26" fmla="*/ 30 w 56"/>
                <a:gd name="T27" fmla="*/ 2 h 48"/>
                <a:gd name="T28" fmla="*/ 28 w 56"/>
                <a:gd name="T29" fmla="*/ 0 h 48"/>
                <a:gd name="T30" fmla="*/ 24 w 56"/>
                <a:gd name="T31" fmla="*/ 2 h 48"/>
                <a:gd name="T32" fmla="*/ 22 w 56"/>
                <a:gd name="T33" fmla="*/ 2 h 48"/>
                <a:gd name="T34" fmla="*/ 16 w 56"/>
                <a:gd name="T35" fmla="*/ 0 h 48"/>
                <a:gd name="T36" fmla="*/ 10 w 56"/>
                <a:gd name="T37" fmla="*/ 2 h 48"/>
                <a:gd name="T38" fmla="*/ 6 w 56"/>
                <a:gd name="T39" fmla="*/ 2 h 48"/>
                <a:gd name="T40" fmla="*/ 2 w 56"/>
                <a:gd name="T41" fmla="*/ 0 h 48"/>
                <a:gd name="T42" fmla="*/ 0 w 56"/>
                <a:gd name="T43" fmla="*/ 4 h 48"/>
                <a:gd name="T44" fmla="*/ 2 w 56"/>
                <a:gd name="T45" fmla="*/ 10 h 48"/>
                <a:gd name="T46" fmla="*/ 6 w 56"/>
                <a:gd name="T47" fmla="*/ 14 h 48"/>
                <a:gd name="T48" fmla="*/ 8 w 56"/>
                <a:gd name="T49" fmla="*/ 20 h 48"/>
                <a:gd name="T50" fmla="*/ 12 w 56"/>
                <a:gd name="T51" fmla="*/ 24 h 48"/>
                <a:gd name="T52" fmla="*/ 18 w 56"/>
                <a:gd name="T53" fmla="*/ 28 h 48"/>
                <a:gd name="T54" fmla="*/ 22 w 56"/>
                <a:gd name="T55" fmla="*/ 32 h 48"/>
                <a:gd name="T56" fmla="*/ 24 w 56"/>
                <a:gd name="T57" fmla="*/ 36 h 48"/>
                <a:gd name="T58" fmla="*/ 28 w 56"/>
                <a:gd name="T59" fmla="*/ 40 h 48"/>
                <a:gd name="T60" fmla="*/ 28 w 56"/>
                <a:gd name="T61" fmla="*/ 42 h 48"/>
                <a:gd name="T62" fmla="*/ 32 w 56"/>
                <a:gd name="T63" fmla="*/ 42 h 48"/>
                <a:gd name="T64" fmla="*/ 36 w 56"/>
                <a:gd name="T65" fmla="*/ 46 h 48"/>
                <a:gd name="T66" fmla="*/ 40 w 56"/>
                <a:gd name="T67" fmla="*/ 48 h 48"/>
                <a:gd name="T68" fmla="*/ 42 w 56"/>
                <a:gd name="T69" fmla="*/ 46 h 48"/>
                <a:gd name="T70" fmla="*/ 40 w 56"/>
                <a:gd name="T71" fmla="*/ 44 h 48"/>
                <a:gd name="T72" fmla="*/ 40 w 56"/>
                <a:gd name="T73" fmla="*/ 40 h 48"/>
                <a:gd name="T74" fmla="*/ 42 w 56"/>
                <a:gd name="T75" fmla="*/ 38 h 48"/>
                <a:gd name="T76" fmla="*/ 44 w 56"/>
                <a:gd name="T77" fmla="*/ 36 h 48"/>
                <a:gd name="T78" fmla="*/ 46 w 56"/>
                <a:gd name="T79" fmla="*/ 34 h 48"/>
                <a:gd name="T80" fmla="*/ 48 w 56"/>
                <a:gd name="T81" fmla="*/ 34 h 48"/>
                <a:gd name="T82" fmla="*/ 46 w 56"/>
                <a:gd name="T83" fmla="*/ 32 h 48"/>
                <a:gd name="T84" fmla="*/ 48 w 56"/>
                <a:gd name="T85" fmla="*/ 30 h 48"/>
                <a:gd name="T86" fmla="*/ 50 w 56"/>
                <a:gd name="T87" fmla="*/ 30 h 48"/>
                <a:gd name="T88" fmla="*/ 52 w 56"/>
                <a:gd name="T89" fmla="*/ 30 h 48"/>
                <a:gd name="T90" fmla="*/ 54 w 56"/>
                <a:gd name="T91" fmla="*/ 30 h 48"/>
                <a:gd name="T92" fmla="*/ 54 w 56"/>
                <a:gd name="T93" fmla="*/ 28 h 48"/>
                <a:gd name="T94" fmla="*/ 50 w 56"/>
                <a:gd name="T9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48">
                  <a:moveTo>
                    <a:pt x="52" y="22"/>
                  </a:moveTo>
                  <a:lnTo>
                    <a:pt x="52" y="22"/>
                  </a:lnTo>
                  <a:lnTo>
                    <a:pt x="54" y="22"/>
                  </a:lnTo>
                  <a:lnTo>
                    <a:pt x="56" y="22"/>
                  </a:lnTo>
                  <a:lnTo>
                    <a:pt x="56" y="22"/>
                  </a:lnTo>
                  <a:lnTo>
                    <a:pt x="56" y="22"/>
                  </a:lnTo>
                  <a:lnTo>
                    <a:pt x="54" y="22"/>
                  </a:lnTo>
                  <a:lnTo>
                    <a:pt x="54" y="20"/>
                  </a:lnTo>
                  <a:lnTo>
                    <a:pt x="52" y="18"/>
                  </a:lnTo>
                  <a:lnTo>
                    <a:pt x="50" y="18"/>
                  </a:lnTo>
                  <a:lnTo>
                    <a:pt x="50" y="18"/>
                  </a:lnTo>
                  <a:lnTo>
                    <a:pt x="48" y="16"/>
                  </a:lnTo>
                  <a:lnTo>
                    <a:pt x="48" y="16"/>
                  </a:lnTo>
                  <a:lnTo>
                    <a:pt x="48" y="16"/>
                  </a:lnTo>
                  <a:lnTo>
                    <a:pt x="48" y="14"/>
                  </a:lnTo>
                  <a:lnTo>
                    <a:pt x="50" y="14"/>
                  </a:lnTo>
                  <a:lnTo>
                    <a:pt x="50" y="12"/>
                  </a:lnTo>
                  <a:lnTo>
                    <a:pt x="50" y="10"/>
                  </a:lnTo>
                  <a:lnTo>
                    <a:pt x="52" y="10"/>
                  </a:lnTo>
                  <a:lnTo>
                    <a:pt x="52" y="8"/>
                  </a:lnTo>
                  <a:lnTo>
                    <a:pt x="52" y="8"/>
                  </a:lnTo>
                  <a:lnTo>
                    <a:pt x="52" y="8"/>
                  </a:lnTo>
                  <a:lnTo>
                    <a:pt x="50" y="6"/>
                  </a:lnTo>
                  <a:lnTo>
                    <a:pt x="48" y="6"/>
                  </a:lnTo>
                  <a:lnTo>
                    <a:pt x="48" y="8"/>
                  </a:lnTo>
                  <a:lnTo>
                    <a:pt x="46" y="8"/>
                  </a:lnTo>
                  <a:lnTo>
                    <a:pt x="46" y="8"/>
                  </a:lnTo>
                  <a:lnTo>
                    <a:pt x="44" y="8"/>
                  </a:lnTo>
                  <a:lnTo>
                    <a:pt x="44" y="6"/>
                  </a:lnTo>
                  <a:lnTo>
                    <a:pt x="44" y="6"/>
                  </a:lnTo>
                  <a:lnTo>
                    <a:pt x="44" y="6"/>
                  </a:lnTo>
                  <a:lnTo>
                    <a:pt x="42" y="4"/>
                  </a:lnTo>
                  <a:lnTo>
                    <a:pt x="42" y="2"/>
                  </a:lnTo>
                  <a:lnTo>
                    <a:pt x="40" y="2"/>
                  </a:lnTo>
                  <a:lnTo>
                    <a:pt x="38" y="2"/>
                  </a:lnTo>
                  <a:lnTo>
                    <a:pt x="38" y="2"/>
                  </a:lnTo>
                  <a:lnTo>
                    <a:pt x="36" y="2"/>
                  </a:lnTo>
                  <a:lnTo>
                    <a:pt x="36" y="2"/>
                  </a:lnTo>
                  <a:lnTo>
                    <a:pt x="34" y="2"/>
                  </a:lnTo>
                  <a:lnTo>
                    <a:pt x="32" y="2"/>
                  </a:lnTo>
                  <a:lnTo>
                    <a:pt x="32" y="2"/>
                  </a:lnTo>
                  <a:lnTo>
                    <a:pt x="30" y="2"/>
                  </a:lnTo>
                  <a:lnTo>
                    <a:pt x="30" y="2"/>
                  </a:lnTo>
                  <a:lnTo>
                    <a:pt x="28" y="2"/>
                  </a:lnTo>
                  <a:lnTo>
                    <a:pt x="28" y="0"/>
                  </a:lnTo>
                  <a:lnTo>
                    <a:pt x="26" y="2"/>
                  </a:lnTo>
                  <a:lnTo>
                    <a:pt x="26" y="2"/>
                  </a:lnTo>
                  <a:lnTo>
                    <a:pt x="24" y="2"/>
                  </a:lnTo>
                  <a:lnTo>
                    <a:pt x="22" y="0"/>
                  </a:lnTo>
                  <a:lnTo>
                    <a:pt x="22" y="0"/>
                  </a:lnTo>
                  <a:lnTo>
                    <a:pt x="22" y="2"/>
                  </a:lnTo>
                  <a:lnTo>
                    <a:pt x="20" y="0"/>
                  </a:lnTo>
                  <a:lnTo>
                    <a:pt x="16" y="0"/>
                  </a:lnTo>
                  <a:lnTo>
                    <a:pt x="16" y="0"/>
                  </a:lnTo>
                  <a:lnTo>
                    <a:pt x="12" y="0"/>
                  </a:lnTo>
                  <a:lnTo>
                    <a:pt x="10" y="0"/>
                  </a:lnTo>
                  <a:lnTo>
                    <a:pt x="10" y="2"/>
                  </a:lnTo>
                  <a:lnTo>
                    <a:pt x="8" y="4"/>
                  </a:lnTo>
                  <a:lnTo>
                    <a:pt x="8" y="4"/>
                  </a:lnTo>
                  <a:lnTo>
                    <a:pt x="6" y="2"/>
                  </a:lnTo>
                  <a:lnTo>
                    <a:pt x="4" y="0"/>
                  </a:lnTo>
                  <a:lnTo>
                    <a:pt x="4" y="0"/>
                  </a:lnTo>
                  <a:lnTo>
                    <a:pt x="2" y="0"/>
                  </a:lnTo>
                  <a:lnTo>
                    <a:pt x="2" y="0"/>
                  </a:lnTo>
                  <a:lnTo>
                    <a:pt x="2" y="0"/>
                  </a:lnTo>
                  <a:lnTo>
                    <a:pt x="0" y="4"/>
                  </a:lnTo>
                  <a:lnTo>
                    <a:pt x="0" y="8"/>
                  </a:lnTo>
                  <a:lnTo>
                    <a:pt x="0" y="10"/>
                  </a:lnTo>
                  <a:lnTo>
                    <a:pt x="2" y="10"/>
                  </a:lnTo>
                  <a:lnTo>
                    <a:pt x="6" y="14"/>
                  </a:lnTo>
                  <a:lnTo>
                    <a:pt x="6" y="14"/>
                  </a:lnTo>
                  <a:lnTo>
                    <a:pt x="6" y="14"/>
                  </a:lnTo>
                  <a:lnTo>
                    <a:pt x="6" y="16"/>
                  </a:lnTo>
                  <a:lnTo>
                    <a:pt x="8" y="18"/>
                  </a:lnTo>
                  <a:lnTo>
                    <a:pt x="8" y="20"/>
                  </a:lnTo>
                  <a:lnTo>
                    <a:pt x="10" y="22"/>
                  </a:lnTo>
                  <a:lnTo>
                    <a:pt x="12" y="22"/>
                  </a:lnTo>
                  <a:lnTo>
                    <a:pt x="12" y="24"/>
                  </a:lnTo>
                  <a:lnTo>
                    <a:pt x="14" y="26"/>
                  </a:lnTo>
                  <a:lnTo>
                    <a:pt x="14" y="26"/>
                  </a:lnTo>
                  <a:lnTo>
                    <a:pt x="18" y="28"/>
                  </a:lnTo>
                  <a:lnTo>
                    <a:pt x="20" y="30"/>
                  </a:lnTo>
                  <a:lnTo>
                    <a:pt x="22" y="32"/>
                  </a:lnTo>
                  <a:lnTo>
                    <a:pt x="22" y="32"/>
                  </a:lnTo>
                  <a:lnTo>
                    <a:pt x="24" y="34"/>
                  </a:lnTo>
                  <a:lnTo>
                    <a:pt x="24" y="34"/>
                  </a:lnTo>
                  <a:lnTo>
                    <a:pt x="24" y="36"/>
                  </a:lnTo>
                  <a:lnTo>
                    <a:pt x="28" y="40"/>
                  </a:lnTo>
                  <a:lnTo>
                    <a:pt x="28" y="40"/>
                  </a:lnTo>
                  <a:lnTo>
                    <a:pt x="28" y="40"/>
                  </a:lnTo>
                  <a:lnTo>
                    <a:pt x="28" y="40"/>
                  </a:lnTo>
                  <a:lnTo>
                    <a:pt x="28" y="40"/>
                  </a:lnTo>
                  <a:lnTo>
                    <a:pt x="28" y="42"/>
                  </a:lnTo>
                  <a:lnTo>
                    <a:pt x="30" y="42"/>
                  </a:lnTo>
                  <a:lnTo>
                    <a:pt x="30" y="42"/>
                  </a:lnTo>
                  <a:lnTo>
                    <a:pt x="32" y="42"/>
                  </a:lnTo>
                  <a:lnTo>
                    <a:pt x="32" y="44"/>
                  </a:lnTo>
                  <a:lnTo>
                    <a:pt x="34" y="44"/>
                  </a:lnTo>
                  <a:lnTo>
                    <a:pt x="36" y="46"/>
                  </a:lnTo>
                  <a:lnTo>
                    <a:pt x="38" y="46"/>
                  </a:lnTo>
                  <a:lnTo>
                    <a:pt x="38" y="46"/>
                  </a:lnTo>
                  <a:lnTo>
                    <a:pt x="40" y="48"/>
                  </a:lnTo>
                  <a:lnTo>
                    <a:pt x="40" y="48"/>
                  </a:lnTo>
                  <a:lnTo>
                    <a:pt x="40" y="48"/>
                  </a:lnTo>
                  <a:lnTo>
                    <a:pt x="42" y="46"/>
                  </a:lnTo>
                  <a:lnTo>
                    <a:pt x="42" y="46"/>
                  </a:lnTo>
                  <a:lnTo>
                    <a:pt x="42" y="46"/>
                  </a:lnTo>
                  <a:lnTo>
                    <a:pt x="40" y="44"/>
                  </a:lnTo>
                  <a:lnTo>
                    <a:pt x="40" y="42"/>
                  </a:lnTo>
                  <a:lnTo>
                    <a:pt x="40" y="40"/>
                  </a:lnTo>
                  <a:lnTo>
                    <a:pt x="40" y="40"/>
                  </a:lnTo>
                  <a:lnTo>
                    <a:pt x="40" y="40"/>
                  </a:lnTo>
                  <a:lnTo>
                    <a:pt x="42" y="40"/>
                  </a:lnTo>
                  <a:lnTo>
                    <a:pt x="42" y="38"/>
                  </a:lnTo>
                  <a:lnTo>
                    <a:pt x="42" y="38"/>
                  </a:lnTo>
                  <a:lnTo>
                    <a:pt x="42" y="36"/>
                  </a:lnTo>
                  <a:lnTo>
                    <a:pt x="44" y="36"/>
                  </a:lnTo>
                  <a:lnTo>
                    <a:pt x="44" y="34"/>
                  </a:lnTo>
                  <a:lnTo>
                    <a:pt x="46" y="34"/>
                  </a:lnTo>
                  <a:lnTo>
                    <a:pt x="46" y="34"/>
                  </a:lnTo>
                  <a:lnTo>
                    <a:pt x="46" y="34"/>
                  </a:lnTo>
                  <a:lnTo>
                    <a:pt x="48" y="34"/>
                  </a:lnTo>
                  <a:lnTo>
                    <a:pt x="48" y="34"/>
                  </a:lnTo>
                  <a:lnTo>
                    <a:pt x="48" y="34"/>
                  </a:lnTo>
                  <a:lnTo>
                    <a:pt x="48" y="32"/>
                  </a:lnTo>
                  <a:lnTo>
                    <a:pt x="46" y="32"/>
                  </a:lnTo>
                  <a:lnTo>
                    <a:pt x="46" y="30"/>
                  </a:lnTo>
                  <a:lnTo>
                    <a:pt x="48" y="30"/>
                  </a:lnTo>
                  <a:lnTo>
                    <a:pt x="48" y="30"/>
                  </a:lnTo>
                  <a:lnTo>
                    <a:pt x="48" y="30"/>
                  </a:lnTo>
                  <a:lnTo>
                    <a:pt x="50" y="30"/>
                  </a:lnTo>
                  <a:lnTo>
                    <a:pt x="50" y="30"/>
                  </a:lnTo>
                  <a:lnTo>
                    <a:pt x="50" y="30"/>
                  </a:lnTo>
                  <a:lnTo>
                    <a:pt x="52" y="30"/>
                  </a:lnTo>
                  <a:lnTo>
                    <a:pt x="52" y="30"/>
                  </a:lnTo>
                  <a:lnTo>
                    <a:pt x="52" y="30"/>
                  </a:lnTo>
                  <a:lnTo>
                    <a:pt x="54" y="30"/>
                  </a:lnTo>
                  <a:lnTo>
                    <a:pt x="54" y="30"/>
                  </a:lnTo>
                  <a:lnTo>
                    <a:pt x="54" y="30"/>
                  </a:lnTo>
                  <a:lnTo>
                    <a:pt x="54" y="28"/>
                  </a:lnTo>
                  <a:lnTo>
                    <a:pt x="54" y="28"/>
                  </a:lnTo>
                  <a:lnTo>
                    <a:pt x="52" y="26"/>
                  </a:lnTo>
                  <a:lnTo>
                    <a:pt x="50" y="24"/>
                  </a:lnTo>
                  <a:lnTo>
                    <a:pt x="50" y="24"/>
                  </a:lnTo>
                  <a:lnTo>
                    <a:pt x="52" y="22"/>
                  </a:lnTo>
                  <a:lnTo>
                    <a:pt x="52" y="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6" name="Freeform 224"/>
            <p:cNvSpPr>
              <a:spLocks/>
            </p:cNvSpPr>
            <p:nvPr/>
          </p:nvSpPr>
          <p:spPr bwMode="auto">
            <a:xfrm>
              <a:off x="2397" y="1856"/>
              <a:ext cx="2" cy="6"/>
            </a:xfrm>
            <a:custGeom>
              <a:avLst/>
              <a:gdLst>
                <a:gd name="T0" fmla="*/ 2 w 2"/>
                <a:gd name="T1" fmla="*/ 2 h 6"/>
                <a:gd name="T2" fmla="*/ 0 w 2"/>
                <a:gd name="T3" fmla="*/ 0 h 6"/>
                <a:gd name="T4" fmla="*/ 0 w 2"/>
                <a:gd name="T5" fmla="*/ 2 h 6"/>
                <a:gd name="T6" fmla="*/ 0 w 2"/>
                <a:gd name="T7" fmla="*/ 2 h 6"/>
                <a:gd name="T8" fmla="*/ 0 w 2"/>
                <a:gd name="T9" fmla="*/ 2 h 6"/>
                <a:gd name="T10" fmla="*/ 0 w 2"/>
                <a:gd name="T11" fmla="*/ 2 h 6"/>
                <a:gd name="T12" fmla="*/ 0 w 2"/>
                <a:gd name="T13" fmla="*/ 4 h 6"/>
                <a:gd name="T14" fmla="*/ 2 w 2"/>
                <a:gd name="T15" fmla="*/ 6 h 6"/>
                <a:gd name="T16" fmla="*/ 2 w 2"/>
                <a:gd name="T17" fmla="*/ 4 h 6"/>
                <a:gd name="T18" fmla="*/ 2 w 2"/>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2" y="2"/>
                  </a:moveTo>
                  <a:lnTo>
                    <a:pt x="0" y="0"/>
                  </a:lnTo>
                  <a:lnTo>
                    <a:pt x="0" y="2"/>
                  </a:lnTo>
                  <a:lnTo>
                    <a:pt x="0" y="2"/>
                  </a:lnTo>
                  <a:lnTo>
                    <a:pt x="0" y="2"/>
                  </a:lnTo>
                  <a:lnTo>
                    <a:pt x="0" y="2"/>
                  </a:lnTo>
                  <a:lnTo>
                    <a:pt x="0" y="4"/>
                  </a:lnTo>
                  <a:lnTo>
                    <a:pt x="2" y="6"/>
                  </a:lnTo>
                  <a:lnTo>
                    <a:pt x="2" y="4"/>
                  </a:lnTo>
                  <a:lnTo>
                    <a:pt x="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7" name="Freeform 225"/>
            <p:cNvSpPr>
              <a:spLocks/>
            </p:cNvSpPr>
            <p:nvPr/>
          </p:nvSpPr>
          <p:spPr bwMode="auto">
            <a:xfrm>
              <a:off x="2375" y="2251"/>
              <a:ext cx="200" cy="235"/>
            </a:xfrm>
            <a:custGeom>
              <a:avLst/>
              <a:gdLst>
                <a:gd name="T0" fmla="*/ 194 w 200"/>
                <a:gd name="T1" fmla="*/ 141 h 235"/>
                <a:gd name="T2" fmla="*/ 182 w 200"/>
                <a:gd name="T3" fmla="*/ 124 h 235"/>
                <a:gd name="T4" fmla="*/ 184 w 200"/>
                <a:gd name="T5" fmla="*/ 118 h 235"/>
                <a:gd name="T6" fmla="*/ 156 w 200"/>
                <a:gd name="T7" fmla="*/ 114 h 235"/>
                <a:gd name="T8" fmla="*/ 150 w 200"/>
                <a:gd name="T9" fmla="*/ 96 h 235"/>
                <a:gd name="T10" fmla="*/ 148 w 200"/>
                <a:gd name="T11" fmla="*/ 80 h 235"/>
                <a:gd name="T12" fmla="*/ 146 w 200"/>
                <a:gd name="T13" fmla="*/ 72 h 235"/>
                <a:gd name="T14" fmla="*/ 130 w 200"/>
                <a:gd name="T15" fmla="*/ 68 h 235"/>
                <a:gd name="T16" fmla="*/ 118 w 200"/>
                <a:gd name="T17" fmla="*/ 60 h 235"/>
                <a:gd name="T18" fmla="*/ 106 w 200"/>
                <a:gd name="T19" fmla="*/ 54 h 235"/>
                <a:gd name="T20" fmla="*/ 98 w 200"/>
                <a:gd name="T21" fmla="*/ 52 h 235"/>
                <a:gd name="T22" fmla="*/ 86 w 200"/>
                <a:gd name="T23" fmla="*/ 48 h 235"/>
                <a:gd name="T24" fmla="*/ 76 w 200"/>
                <a:gd name="T25" fmla="*/ 40 h 235"/>
                <a:gd name="T26" fmla="*/ 72 w 200"/>
                <a:gd name="T27" fmla="*/ 36 h 235"/>
                <a:gd name="T28" fmla="*/ 70 w 200"/>
                <a:gd name="T29" fmla="*/ 32 h 235"/>
                <a:gd name="T30" fmla="*/ 68 w 200"/>
                <a:gd name="T31" fmla="*/ 24 h 235"/>
                <a:gd name="T32" fmla="*/ 66 w 200"/>
                <a:gd name="T33" fmla="*/ 12 h 235"/>
                <a:gd name="T34" fmla="*/ 66 w 200"/>
                <a:gd name="T35" fmla="*/ 0 h 235"/>
                <a:gd name="T36" fmla="*/ 52 w 200"/>
                <a:gd name="T37" fmla="*/ 2 h 235"/>
                <a:gd name="T38" fmla="*/ 36 w 200"/>
                <a:gd name="T39" fmla="*/ 10 h 235"/>
                <a:gd name="T40" fmla="*/ 28 w 200"/>
                <a:gd name="T41" fmla="*/ 16 h 235"/>
                <a:gd name="T42" fmla="*/ 18 w 200"/>
                <a:gd name="T43" fmla="*/ 24 h 235"/>
                <a:gd name="T44" fmla="*/ 10 w 200"/>
                <a:gd name="T45" fmla="*/ 22 h 235"/>
                <a:gd name="T46" fmla="*/ 8 w 200"/>
                <a:gd name="T47" fmla="*/ 34 h 235"/>
                <a:gd name="T48" fmla="*/ 16 w 200"/>
                <a:gd name="T49" fmla="*/ 52 h 235"/>
                <a:gd name="T50" fmla="*/ 14 w 200"/>
                <a:gd name="T51" fmla="*/ 68 h 235"/>
                <a:gd name="T52" fmla="*/ 16 w 200"/>
                <a:gd name="T53" fmla="*/ 78 h 235"/>
                <a:gd name="T54" fmla="*/ 14 w 200"/>
                <a:gd name="T55" fmla="*/ 84 h 235"/>
                <a:gd name="T56" fmla="*/ 10 w 200"/>
                <a:gd name="T57" fmla="*/ 92 h 235"/>
                <a:gd name="T58" fmla="*/ 10 w 200"/>
                <a:gd name="T59" fmla="*/ 104 h 235"/>
                <a:gd name="T60" fmla="*/ 20 w 200"/>
                <a:gd name="T61" fmla="*/ 116 h 235"/>
                <a:gd name="T62" fmla="*/ 18 w 200"/>
                <a:gd name="T63" fmla="*/ 122 h 235"/>
                <a:gd name="T64" fmla="*/ 14 w 200"/>
                <a:gd name="T65" fmla="*/ 130 h 235"/>
                <a:gd name="T66" fmla="*/ 12 w 200"/>
                <a:gd name="T67" fmla="*/ 137 h 235"/>
                <a:gd name="T68" fmla="*/ 18 w 200"/>
                <a:gd name="T69" fmla="*/ 147 h 235"/>
                <a:gd name="T70" fmla="*/ 20 w 200"/>
                <a:gd name="T71" fmla="*/ 155 h 235"/>
                <a:gd name="T72" fmla="*/ 24 w 200"/>
                <a:gd name="T73" fmla="*/ 167 h 235"/>
                <a:gd name="T74" fmla="*/ 32 w 200"/>
                <a:gd name="T75" fmla="*/ 173 h 235"/>
                <a:gd name="T76" fmla="*/ 32 w 200"/>
                <a:gd name="T77" fmla="*/ 183 h 235"/>
                <a:gd name="T78" fmla="*/ 30 w 200"/>
                <a:gd name="T79" fmla="*/ 189 h 235"/>
                <a:gd name="T80" fmla="*/ 34 w 200"/>
                <a:gd name="T81" fmla="*/ 195 h 235"/>
                <a:gd name="T82" fmla="*/ 34 w 200"/>
                <a:gd name="T83" fmla="*/ 201 h 235"/>
                <a:gd name="T84" fmla="*/ 44 w 200"/>
                <a:gd name="T85" fmla="*/ 217 h 235"/>
                <a:gd name="T86" fmla="*/ 48 w 200"/>
                <a:gd name="T87" fmla="*/ 231 h 235"/>
                <a:gd name="T88" fmla="*/ 54 w 200"/>
                <a:gd name="T89" fmla="*/ 235 h 235"/>
                <a:gd name="T90" fmla="*/ 64 w 200"/>
                <a:gd name="T91" fmla="*/ 227 h 235"/>
                <a:gd name="T92" fmla="*/ 72 w 200"/>
                <a:gd name="T93" fmla="*/ 221 h 235"/>
                <a:gd name="T94" fmla="*/ 78 w 200"/>
                <a:gd name="T95" fmla="*/ 221 h 235"/>
                <a:gd name="T96" fmla="*/ 94 w 200"/>
                <a:gd name="T97" fmla="*/ 223 h 235"/>
                <a:gd name="T98" fmla="*/ 104 w 200"/>
                <a:gd name="T99" fmla="*/ 233 h 235"/>
                <a:gd name="T100" fmla="*/ 108 w 200"/>
                <a:gd name="T101" fmla="*/ 221 h 235"/>
                <a:gd name="T102" fmla="*/ 126 w 200"/>
                <a:gd name="T103" fmla="*/ 219 h 235"/>
                <a:gd name="T104" fmla="*/ 130 w 200"/>
                <a:gd name="T105" fmla="*/ 219 h 235"/>
                <a:gd name="T106" fmla="*/ 134 w 200"/>
                <a:gd name="T107" fmla="*/ 187 h 235"/>
                <a:gd name="T108" fmla="*/ 156 w 200"/>
                <a:gd name="T109" fmla="*/ 173 h 235"/>
                <a:gd name="T110" fmla="*/ 194 w 200"/>
                <a:gd name="T111" fmla="*/ 181 h 235"/>
                <a:gd name="T112" fmla="*/ 198 w 200"/>
                <a:gd name="T113" fmla="*/ 185 h 235"/>
                <a:gd name="T114" fmla="*/ 198 w 200"/>
                <a:gd name="T115" fmla="*/ 167 h 235"/>
                <a:gd name="T116" fmla="*/ 198 w 200"/>
                <a:gd name="T117" fmla="*/ 15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 h="235">
                  <a:moveTo>
                    <a:pt x="200" y="151"/>
                  </a:moveTo>
                  <a:lnTo>
                    <a:pt x="200" y="151"/>
                  </a:lnTo>
                  <a:lnTo>
                    <a:pt x="198" y="147"/>
                  </a:lnTo>
                  <a:lnTo>
                    <a:pt x="196" y="143"/>
                  </a:lnTo>
                  <a:lnTo>
                    <a:pt x="196" y="141"/>
                  </a:lnTo>
                  <a:lnTo>
                    <a:pt x="194" y="139"/>
                  </a:lnTo>
                  <a:lnTo>
                    <a:pt x="194" y="141"/>
                  </a:lnTo>
                  <a:lnTo>
                    <a:pt x="192" y="139"/>
                  </a:lnTo>
                  <a:lnTo>
                    <a:pt x="188" y="137"/>
                  </a:lnTo>
                  <a:lnTo>
                    <a:pt x="186" y="134"/>
                  </a:lnTo>
                  <a:lnTo>
                    <a:pt x="186" y="134"/>
                  </a:lnTo>
                  <a:lnTo>
                    <a:pt x="184" y="132"/>
                  </a:lnTo>
                  <a:lnTo>
                    <a:pt x="184" y="128"/>
                  </a:lnTo>
                  <a:lnTo>
                    <a:pt x="182" y="124"/>
                  </a:lnTo>
                  <a:lnTo>
                    <a:pt x="182" y="124"/>
                  </a:lnTo>
                  <a:lnTo>
                    <a:pt x="184" y="120"/>
                  </a:lnTo>
                  <a:lnTo>
                    <a:pt x="184" y="120"/>
                  </a:lnTo>
                  <a:lnTo>
                    <a:pt x="184" y="118"/>
                  </a:lnTo>
                  <a:lnTo>
                    <a:pt x="184" y="116"/>
                  </a:lnTo>
                  <a:lnTo>
                    <a:pt x="184" y="116"/>
                  </a:lnTo>
                  <a:lnTo>
                    <a:pt x="184" y="118"/>
                  </a:lnTo>
                  <a:lnTo>
                    <a:pt x="182" y="118"/>
                  </a:lnTo>
                  <a:lnTo>
                    <a:pt x="182" y="118"/>
                  </a:lnTo>
                  <a:lnTo>
                    <a:pt x="174" y="118"/>
                  </a:lnTo>
                  <a:lnTo>
                    <a:pt x="168" y="118"/>
                  </a:lnTo>
                  <a:lnTo>
                    <a:pt x="162" y="116"/>
                  </a:lnTo>
                  <a:lnTo>
                    <a:pt x="156" y="116"/>
                  </a:lnTo>
                  <a:lnTo>
                    <a:pt x="156" y="114"/>
                  </a:lnTo>
                  <a:lnTo>
                    <a:pt x="154" y="110"/>
                  </a:lnTo>
                  <a:lnTo>
                    <a:pt x="154" y="108"/>
                  </a:lnTo>
                  <a:lnTo>
                    <a:pt x="154" y="102"/>
                  </a:lnTo>
                  <a:lnTo>
                    <a:pt x="150" y="100"/>
                  </a:lnTo>
                  <a:lnTo>
                    <a:pt x="148" y="96"/>
                  </a:lnTo>
                  <a:lnTo>
                    <a:pt x="148" y="96"/>
                  </a:lnTo>
                  <a:lnTo>
                    <a:pt x="150" y="96"/>
                  </a:lnTo>
                  <a:lnTo>
                    <a:pt x="152" y="96"/>
                  </a:lnTo>
                  <a:lnTo>
                    <a:pt x="152" y="88"/>
                  </a:lnTo>
                  <a:lnTo>
                    <a:pt x="150" y="86"/>
                  </a:lnTo>
                  <a:lnTo>
                    <a:pt x="150" y="84"/>
                  </a:lnTo>
                  <a:lnTo>
                    <a:pt x="150" y="82"/>
                  </a:lnTo>
                  <a:lnTo>
                    <a:pt x="148" y="80"/>
                  </a:lnTo>
                  <a:lnTo>
                    <a:pt x="148" y="80"/>
                  </a:lnTo>
                  <a:lnTo>
                    <a:pt x="148" y="78"/>
                  </a:lnTo>
                  <a:lnTo>
                    <a:pt x="148" y="78"/>
                  </a:lnTo>
                  <a:lnTo>
                    <a:pt x="148" y="76"/>
                  </a:lnTo>
                  <a:lnTo>
                    <a:pt x="148" y="74"/>
                  </a:lnTo>
                  <a:lnTo>
                    <a:pt x="148" y="74"/>
                  </a:lnTo>
                  <a:lnTo>
                    <a:pt x="146" y="72"/>
                  </a:lnTo>
                  <a:lnTo>
                    <a:pt x="146" y="72"/>
                  </a:lnTo>
                  <a:lnTo>
                    <a:pt x="144" y="70"/>
                  </a:lnTo>
                  <a:lnTo>
                    <a:pt x="140" y="68"/>
                  </a:lnTo>
                  <a:lnTo>
                    <a:pt x="138" y="66"/>
                  </a:lnTo>
                  <a:lnTo>
                    <a:pt x="136" y="68"/>
                  </a:lnTo>
                  <a:lnTo>
                    <a:pt x="132" y="68"/>
                  </a:lnTo>
                  <a:lnTo>
                    <a:pt x="130" y="68"/>
                  </a:lnTo>
                  <a:lnTo>
                    <a:pt x="130" y="68"/>
                  </a:lnTo>
                  <a:lnTo>
                    <a:pt x="126" y="68"/>
                  </a:lnTo>
                  <a:lnTo>
                    <a:pt x="124" y="66"/>
                  </a:lnTo>
                  <a:lnTo>
                    <a:pt x="124" y="66"/>
                  </a:lnTo>
                  <a:lnTo>
                    <a:pt x="122" y="62"/>
                  </a:lnTo>
                  <a:lnTo>
                    <a:pt x="120" y="62"/>
                  </a:lnTo>
                  <a:lnTo>
                    <a:pt x="120" y="60"/>
                  </a:lnTo>
                  <a:lnTo>
                    <a:pt x="118" y="60"/>
                  </a:lnTo>
                  <a:lnTo>
                    <a:pt x="116" y="60"/>
                  </a:lnTo>
                  <a:lnTo>
                    <a:pt x="114" y="60"/>
                  </a:lnTo>
                  <a:lnTo>
                    <a:pt x="112" y="58"/>
                  </a:lnTo>
                  <a:lnTo>
                    <a:pt x="110" y="58"/>
                  </a:lnTo>
                  <a:lnTo>
                    <a:pt x="110" y="58"/>
                  </a:lnTo>
                  <a:lnTo>
                    <a:pt x="108" y="56"/>
                  </a:lnTo>
                  <a:lnTo>
                    <a:pt x="106" y="54"/>
                  </a:lnTo>
                  <a:lnTo>
                    <a:pt x="106" y="54"/>
                  </a:lnTo>
                  <a:lnTo>
                    <a:pt x="106" y="52"/>
                  </a:lnTo>
                  <a:lnTo>
                    <a:pt x="104" y="52"/>
                  </a:lnTo>
                  <a:lnTo>
                    <a:pt x="104" y="52"/>
                  </a:lnTo>
                  <a:lnTo>
                    <a:pt x="102" y="52"/>
                  </a:lnTo>
                  <a:lnTo>
                    <a:pt x="100" y="52"/>
                  </a:lnTo>
                  <a:lnTo>
                    <a:pt x="98" y="52"/>
                  </a:lnTo>
                  <a:lnTo>
                    <a:pt x="98" y="50"/>
                  </a:lnTo>
                  <a:lnTo>
                    <a:pt x="96" y="50"/>
                  </a:lnTo>
                  <a:lnTo>
                    <a:pt x="96" y="48"/>
                  </a:lnTo>
                  <a:lnTo>
                    <a:pt x="94" y="48"/>
                  </a:lnTo>
                  <a:lnTo>
                    <a:pt x="92" y="50"/>
                  </a:lnTo>
                  <a:lnTo>
                    <a:pt x="90" y="50"/>
                  </a:lnTo>
                  <a:lnTo>
                    <a:pt x="86" y="48"/>
                  </a:lnTo>
                  <a:lnTo>
                    <a:pt x="84" y="48"/>
                  </a:lnTo>
                  <a:lnTo>
                    <a:pt x="82" y="46"/>
                  </a:lnTo>
                  <a:lnTo>
                    <a:pt x="82" y="44"/>
                  </a:lnTo>
                  <a:lnTo>
                    <a:pt x="80" y="44"/>
                  </a:lnTo>
                  <a:lnTo>
                    <a:pt x="80" y="42"/>
                  </a:lnTo>
                  <a:lnTo>
                    <a:pt x="78" y="42"/>
                  </a:lnTo>
                  <a:lnTo>
                    <a:pt x="76" y="40"/>
                  </a:lnTo>
                  <a:lnTo>
                    <a:pt x="76" y="40"/>
                  </a:lnTo>
                  <a:lnTo>
                    <a:pt x="74" y="40"/>
                  </a:lnTo>
                  <a:lnTo>
                    <a:pt x="74" y="38"/>
                  </a:lnTo>
                  <a:lnTo>
                    <a:pt x="74" y="38"/>
                  </a:lnTo>
                  <a:lnTo>
                    <a:pt x="74" y="38"/>
                  </a:lnTo>
                  <a:lnTo>
                    <a:pt x="72" y="36"/>
                  </a:lnTo>
                  <a:lnTo>
                    <a:pt x="72" y="36"/>
                  </a:lnTo>
                  <a:lnTo>
                    <a:pt x="72" y="36"/>
                  </a:lnTo>
                  <a:lnTo>
                    <a:pt x="72" y="36"/>
                  </a:lnTo>
                  <a:lnTo>
                    <a:pt x="70" y="36"/>
                  </a:lnTo>
                  <a:lnTo>
                    <a:pt x="70" y="36"/>
                  </a:lnTo>
                  <a:lnTo>
                    <a:pt x="70" y="34"/>
                  </a:lnTo>
                  <a:lnTo>
                    <a:pt x="70" y="32"/>
                  </a:lnTo>
                  <a:lnTo>
                    <a:pt x="70" y="32"/>
                  </a:lnTo>
                  <a:lnTo>
                    <a:pt x="68" y="30"/>
                  </a:lnTo>
                  <a:lnTo>
                    <a:pt x="68" y="28"/>
                  </a:lnTo>
                  <a:lnTo>
                    <a:pt x="68" y="28"/>
                  </a:lnTo>
                  <a:lnTo>
                    <a:pt x="68" y="28"/>
                  </a:lnTo>
                  <a:lnTo>
                    <a:pt x="68" y="26"/>
                  </a:lnTo>
                  <a:lnTo>
                    <a:pt x="66" y="26"/>
                  </a:lnTo>
                  <a:lnTo>
                    <a:pt x="68" y="24"/>
                  </a:lnTo>
                  <a:lnTo>
                    <a:pt x="68" y="22"/>
                  </a:lnTo>
                  <a:lnTo>
                    <a:pt x="68" y="20"/>
                  </a:lnTo>
                  <a:lnTo>
                    <a:pt x="66" y="18"/>
                  </a:lnTo>
                  <a:lnTo>
                    <a:pt x="66" y="16"/>
                  </a:lnTo>
                  <a:lnTo>
                    <a:pt x="66" y="14"/>
                  </a:lnTo>
                  <a:lnTo>
                    <a:pt x="66" y="12"/>
                  </a:lnTo>
                  <a:lnTo>
                    <a:pt x="66" y="12"/>
                  </a:lnTo>
                  <a:lnTo>
                    <a:pt x="68" y="10"/>
                  </a:lnTo>
                  <a:lnTo>
                    <a:pt x="68" y="8"/>
                  </a:lnTo>
                  <a:lnTo>
                    <a:pt x="66" y="6"/>
                  </a:lnTo>
                  <a:lnTo>
                    <a:pt x="66" y="4"/>
                  </a:lnTo>
                  <a:lnTo>
                    <a:pt x="66" y="2"/>
                  </a:lnTo>
                  <a:lnTo>
                    <a:pt x="66" y="0"/>
                  </a:lnTo>
                  <a:lnTo>
                    <a:pt x="66" y="0"/>
                  </a:lnTo>
                  <a:lnTo>
                    <a:pt x="64" y="0"/>
                  </a:lnTo>
                  <a:lnTo>
                    <a:pt x="64" y="0"/>
                  </a:lnTo>
                  <a:lnTo>
                    <a:pt x="62" y="2"/>
                  </a:lnTo>
                  <a:lnTo>
                    <a:pt x="62" y="2"/>
                  </a:lnTo>
                  <a:lnTo>
                    <a:pt x="60" y="0"/>
                  </a:lnTo>
                  <a:lnTo>
                    <a:pt x="58" y="0"/>
                  </a:lnTo>
                  <a:lnTo>
                    <a:pt x="52" y="2"/>
                  </a:lnTo>
                  <a:lnTo>
                    <a:pt x="50" y="2"/>
                  </a:lnTo>
                  <a:lnTo>
                    <a:pt x="48" y="2"/>
                  </a:lnTo>
                  <a:lnTo>
                    <a:pt x="46" y="2"/>
                  </a:lnTo>
                  <a:lnTo>
                    <a:pt x="44" y="4"/>
                  </a:lnTo>
                  <a:lnTo>
                    <a:pt x="38" y="10"/>
                  </a:lnTo>
                  <a:lnTo>
                    <a:pt x="38" y="10"/>
                  </a:lnTo>
                  <a:lnTo>
                    <a:pt x="36" y="10"/>
                  </a:lnTo>
                  <a:lnTo>
                    <a:pt x="36" y="12"/>
                  </a:lnTo>
                  <a:lnTo>
                    <a:pt x="34" y="12"/>
                  </a:lnTo>
                  <a:lnTo>
                    <a:pt x="32" y="14"/>
                  </a:lnTo>
                  <a:lnTo>
                    <a:pt x="30" y="16"/>
                  </a:lnTo>
                  <a:lnTo>
                    <a:pt x="30" y="16"/>
                  </a:lnTo>
                  <a:lnTo>
                    <a:pt x="28" y="16"/>
                  </a:lnTo>
                  <a:lnTo>
                    <a:pt x="28" y="16"/>
                  </a:lnTo>
                  <a:lnTo>
                    <a:pt x="26" y="16"/>
                  </a:lnTo>
                  <a:lnTo>
                    <a:pt x="24" y="18"/>
                  </a:lnTo>
                  <a:lnTo>
                    <a:pt x="24" y="18"/>
                  </a:lnTo>
                  <a:lnTo>
                    <a:pt x="22" y="22"/>
                  </a:lnTo>
                  <a:lnTo>
                    <a:pt x="20" y="22"/>
                  </a:lnTo>
                  <a:lnTo>
                    <a:pt x="20" y="22"/>
                  </a:lnTo>
                  <a:lnTo>
                    <a:pt x="18" y="24"/>
                  </a:lnTo>
                  <a:lnTo>
                    <a:pt x="16" y="24"/>
                  </a:lnTo>
                  <a:lnTo>
                    <a:pt x="16" y="24"/>
                  </a:lnTo>
                  <a:lnTo>
                    <a:pt x="14" y="24"/>
                  </a:lnTo>
                  <a:lnTo>
                    <a:pt x="14" y="24"/>
                  </a:lnTo>
                  <a:lnTo>
                    <a:pt x="14" y="24"/>
                  </a:lnTo>
                  <a:lnTo>
                    <a:pt x="12" y="22"/>
                  </a:lnTo>
                  <a:lnTo>
                    <a:pt x="10" y="22"/>
                  </a:lnTo>
                  <a:lnTo>
                    <a:pt x="6" y="22"/>
                  </a:lnTo>
                  <a:lnTo>
                    <a:pt x="2" y="22"/>
                  </a:lnTo>
                  <a:lnTo>
                    <a:pt x="0" y="22"/>
                  </a:lnTo>
                  <a:lnTo>
                    <a:pt x="4" y="26"/>
                  </a:lnTo>
                  <a:lnTo>
                    <a:pt x="4" y="28"/>
                  </a:lnTo>
                  <a:lnTo>
                    <a:pt x="6" y="32"/>
                  </a:lnTo>
                  <a:lnTo>
                    <a:pt x="8" y="34"/>
                  </a:lnTo>
                  <a:lnTo>
                    <a:pt x="10" y="38"/>
                  </a:lnTo>
                  <a:lnTo>
                    <a:pt x="12" y="42"/>
                  </a:lnTo>
                  <a:lnTo>
                    <a:pt x="14" y="46"/>
                  </a:lnTo>
                  <a:lnTo>
                    <a:pt x="16" y="50"/>
                  </a:lnTo>
                  <a:lnTo>
                    <a:pt x="16" y="50"/>
                  </a:lnTo>
                  <a:lnTo>
                    <a:pt x="16" y="52"/>
                  </a:lnTo>
                  <a:lnTo>
                    <a:pt x="16" y="52"/>
                  </a:lnTo>
                  <a:lnTo>
                    <a:pt x="16" y="54"/>
                  </a:lnTo>
                  <a:lnTo>
                    <a:pt x="14" y="54"/>
                  </a:lnTo>
                  <a:lnTo>
                    <a:pt x="14" y="56"/>
                  </a:lnTo>
                  <a:lnTo>
                    <a:pt x="12" y="56"/>
                  </a:lnTo>
                  <a:lnTo>
                    <a:pt x="12" y="58"/>
                  </a:lnTo>
                  <a:lnTo>
                    <a:pt x="14" y="66"/>
                  </a:lnTo>
                  <a:lnTo>
                    <a:pt x="14" y="68"/>
                  </a:lnTo>
                  <a:lnTo>
                    <a:pt x="14" y="68"/>
                  </a:lnTo>
                  <a:lnTo>
                    <a:pt x="12" y="70"/>
                  </a:lnTo>
                  <a:lnTo>
                    <a:pt x="12" y="70"/>
                  </a:lnTo>
                  <a:lnTo>
                    <a:pt x="14" y="72"/>
                  </a:lnTo>
                  <a:lnTo>
                    <a:pt x="14" y="76"/>
                  </a:lnTo>
                  <a:lnTo>
                    <a:pt x="16" y="76"/>
                  </a:lnTo>
                  <a:lnTo>
                    <a:pt x="16" y="78"/>
                  </a:lnTo>
                  <a:lnTo>
                    <a:pt x="16" y="80"/>
                  </a:lnTo>
                  <a:lnTo>
                    <a:pt x="16" y="80"/>
                  </a:lnTo>
                  <a:lnTo>
                    <a:pt x="16" y="80"/>
                  </a:lnTo>
                  <a:lnTo>
                    <a:pt x="14" y="80"/>
                  </a:lnTo>
                  <a:lnTo>
                    <a:pt x="14" y="82"/>
                  </a:lnTo>
                  <a:lnTo>
                    <a:pt x="14" y="84"/>
                  </a:lnTo>
                  <a:lnTo>
                    <a:pt x="14" y="84"/>
                  </a:lnTo>
                  <a:lnTo>
                    <a:pt x="12" y="86"/>
                  </a:lnTo>
                  <a:lnTo>
                    <a:pt x="12" y="86"/>
                  </a:lnTo>
                  <a:lnTo>
                    <a:pt x="12" y="86"/>
                  </a:lnTo>
                  <a:lnTo>
                    <a:pt x="12" y="88"/>
                  </a:lnTo>
                  <a:lnTo>
                    <a:pt x="12" y="90"/>
                  </a:lnTo>
                  <a:lnTo>
                    <a:pt x="10" y="90"/>
                  </a:lnTo>
                  <a:lnTo>
                    <a:pt x="10" y="92"/>
                  </a:lnTo>
                  <a:lnTo>
                    <a:pt x="10" y="94"/>
                  </a:lnTo>
                  <a:lnTo>
                    <a:pt x="10" y="94"/>
                  </a:lnTo>
                  <a:lnTo>
                    <a:pt x="14" y="98"/>
                  </a:lnTo>
                  <a:lnTo>
                    <a:pt x="14" y="98"/>
                  </a:lnTo>
                  <a:lnTo>
                    <a:pt x="12" y="100"/>
                  </a:lnTo>
                  <a:lnTo>
                    <a:pt x="12" y="102"/>
                  </a:lnTo>
                  <a:lnTo>
                    <a:pt x="10" y="104"/>
                  </a:lnTo>
                  <a:lnTo>
                    <a:pt x="10" y="106"/>
                  </a:lnTo>
                  <a:lnTo>
                    <a:pt x="12" y="108"/>
                  </a:lnTo>
                  <a:lnTo>
                    <a:pt x="14" y="114"/>
                  </a:lnTo>
                  <a:lnTo>
                    <a:pt x="16" y="116"/>
                  </a:lnTo>
                  <a:lnTo>
                    <a:pt x="16" y="116"/>
                  </a:lnTo>
                  <a:lnTo>
                    <a:pt x="18" y="116"/>
                  </a:lnTo>
                  <a:lnTo>
                    <a:pt x="20" y="116"/>
                  </a:lnTo>
                  <a:lnTo>
                    <a:pt x="20" y="118"/>
                  </a:lnTo>
                  <a:lnTo>
                    <a:pt x="20" y="118"/>
                  </a:lnTo>
                  <a:lnTo>
                    <a:pt x="20" y="118"/>
                  </a:lnTo>
                  <a:lnTo>
                    <a:pt x="20" y="118"/>
                  </a:lnTo>
                  <a:lnTo>
                    <a:pt x="18" y="120"/>
                  </a:lnTo>
                  <a:lnTo>
                    <a:pt x="18" y="120"/>
                  </a:lnTo>
                  <a:lnTo>
                    <a:pt x="18" y="122"/>
                  </a:lnTo>
                  <a:lnTo>
                    <a:pt x="18" y="124"/>
                  </a:lnTo>
                  <a:lnTo>
                    <a:pt x="18" y="124"/>
                  </a:lnTo>
                  <a:lnTo>
                    <a:pt x="16" y="124"/>
                  </a:lnTo>
                  <a:lnTo>
                    <a:pt x="16" y="126"/>
                  </a:lnTo>
                  <a:lnTo>
                    <a:pt x="16" y="128"/>
                  </a:lnTo>
                  <a:lnTo>
                    <a:pt x="14" y="130"/>
                  </a:lnTo>
                  <a:lnTo>
                    <a:pt x="14" y="130"/>
                  </a:lnTo>
                  <a:lnTo>
                    <a:pt x="12" y="132"/>
                  </a:lnTo>
                  <a:lnTo>
                    <a:pt x="12" y="132"/>
                  </a:lnTo>
                  <a:lnTo>
                    <a:pt x="10" y="134"/>
                  </a:lnTo>
                  <a:lnTo>
                    <a:pt x="10" y="134"/>
                  </a:lnTo>
                  <a:lnTo>
                    <a:pt x="10" y="134"/>
                  </a:lnTo>
                  <a:lnTo>
                    <a:pt x="12" y="137"/>
                  </a:lnTo>
                  <a:lnTo>
                    <a:pt x="12" y="137"/>
                  </a:lnTo>
                  <a:lnTo>
                    <a:pt x="12" y="139"/>
                  </a:lnTo>
                  <a:lnTo>
                    <a:pt x="12" y="139"/>
                  </a:lnTo>
                  <a:lnTo>
                    <a:pt x="12" y="139"/>
                  </a:lnTo>
                  <a:lnTo>
                    <a:pt x="14" y="141"/>
                  </a:lnTo>
                  <a:lnTo>
                    <a:pt x="16" y="145"/>
                  </a:lnTo>
                  <a:lnTo>
                    <a:pt x="16" y="147"/>
                  </a:lnTo>
                  <a:lnTo>
                    <a:pt x="18" y="147"/>
                  </a:lnTo>
                  <a:lnTo>
                    <a:pt x="20" y="149"/>
                  </a:lnTo>
                  <a:lnTo>
                    <a:pt x="20" y="149"/>
                  </a:lnTo>
                  <a:lnTo>
                    <a:pt x="20" y="151"/>
                  </a:lnTo>
                  <a:lnTo>
                    <a:pt x="20" y="151"/>
                  </a:lnTo>
                  <a:lnTo>
                    <a:pt x="20" y="153"/>
                  </a:lnTo>
                  <a:lnTo>
                    <a:pt x="20" y="153"/>
                  </a:lnTo>
                  <a:lnTo>
                    <a:pt x="20" y="155"/>
                  </a:lnTo>
                  <a:lnTo>
                    <a:pt x="22" y="157"/>
                  </a:lnTo>
                  <a:lnTo>
                    <a:pt x="22" y="159"/>
                  </a:lnTo>
                  <a:lnTo>
                    <a:pt x="22" y="161"/>
                  </a:lnTo>
                  <a:lnTo>
                    <a:pt x="24" y="163"/>
                  </a:lnTo>
                  <a:lnTo>
                    <a:pt x="24" y="165"/>
                  </a:lnTo>
                  <a:lnTo>
                    <a:pt x="24" y="165"/>
                  </a:lnTo>
                  <a:lnTo>
                    <a:pt x="24" y="167"/>
                  </a:lnTo>
                  <a:lnTo>
                    <a:pt x="26" y="169"/>
                  </a:lnTo>
                  <a:lnTo>
                    <a:pt x="28" y="169"/>
                  </a:lnTo>
                  <a:lnTo>
                    <a:pt x="30" y="171"/>
                  </a:lnTo>
                  <a:lnTo>
                    <a:pt x="30" y="171"/>
                  </a:lnTo>
                  <a:lnTo>
                    <a:pt x="32" y="173"/>
                  </a:lnTo>
                  <a:lnTo>
                    <a:pt x="32" y="173"/>
                  </a:lnTo>
                  <a:lnTo>
                    <a:pt x="32" y="173"/>
                  </a:lnTo>
                  <a:lnTo>
                    <a:pt x="32" y="175"/>
                  </a:lnTo>
                  <a:lnTo>
                    <a:pt x="32" y="175"/>
                  </a:lnTo>
                  <a:lnTo>
                    <a:pt x="32" y="177"/>
                  </a:lnTo>
                  <a:lnTo>
                    <a:pt x="30" y="179"/>
                  </a:lnTo>
                  <a:lnTo>
                    <a:pt x="30" y="179"/>
                  </a:lnTo>
                  <a:lnTo>
                    <a:pt x="32" y="181"/>
                  </a:lnTo>
                  <a:lnTo>
                    <a:pt x="32" y="183"/>
                  </a:lnTo>
                  <a:lnTo>
                    <a:pt x="32" y="183"/>
                  </a:lnTo>
                  <a:lnTo>
                    <a:pt x="32" y="185"/>
                  </a:lnTo>
                  <a:lnTo>
                    <a:pt x="30" y="185"/>
                  </a:lnTo>
                  <a:lnTo>
                    <a:pt x="30" y="185"/>
                  </a:lnTo>
                  <a:lnTo>
                    <a:pt x="30" y="187"/>
                  </a:lnTo>
                  <a:lnTo>
                    <a:pt x="30" y="187"/>
                  </a:lnTo>
                  <a:lnTo>
                    <a:pt x="30" y="189"/>
                  </a:lnTo>
                  <a:lnTo>
                    <a:pt x="32" y="189"/>
                  </a:lnTo>
                  <a:lnTo>
                    <a:pt x="30" y="191"/>
                  </a:lnTo>
                  <a:lnTo>
                    <a:pt x="30" y="191"/>
                  </a:lnTo>
                  <a:lnTo>
                    <a:pt x="30" y="191"/>
                  </a:lnTo>
                  <a:lnTo>
                    <a:pt x="30" y="193"/>
                  </a:lnTo>
                  <a:lnTo>
                    <a:pt x="32" y="193"/>
                  </a:lnTo>
                  <a:lnTo>
                    <a:pt x="34" y="195"/>
                  </a:lnTo>
                  <a:lnTo>
                    <a:pt x="34" y="195"/>
                  </a:lnTo>
                  <a:lnTo>
                    <a:pt x="34" y="195"/>
                  </a:lnTo>
                  <a:lnTo>
                    <a:pt x="34" y="197"/>
                  </a:lnTo>
                  <a:lnTo>
                    <a:pt x="34" y="197"/>
                  </a:lnTo>
                  <a:lnTo>
                    <a:pt x="34" y="199"/>
                  </a:lnTo>
                  <a:lnTo>
                    <a:pt x="34" y="201"/>
                  </a:lnTo>
                  <a:lnTo>
                    <a:pt x="34" y="201"/>
                  </a:lnTo>
                  <a:lnTo>
                    <a:pt x="36" y="201"/>
                  </a:lnTo>
                  <a:lnTo>
                    <a:pt x="38" y="205"/>
                  </a:lnTo>
                  <a:lnTo>
                    <a:pt x="40" y="207"/>
                  </a:lnTo>
                  <a:lnTo>
                    <a:pt x="42" y="211"/>
                  </a:lnTo>
                  <a:lnTo>
                    <a:pt x="42" y="213"/>
                  </a:lnTo>
                  <a:lnTo>
                    <a:pt x="44" y="215"/>
                  </a:lnTo>
                  <a:lnTo>
                    <a:pt x="44" y="217"/>
                  </a:lnTo>
                  <a:lnTo>
                    <a:pt x="44" y="219"/>
                  </a:lnTo>
                  <a:lnTo>
                    <a:pt x="46" y="221"/>
                  </a:lnTo>
                  <a:lnTo>
                    <a:pt x="46" y="223"/>
                  </a:lnTo>
                  <a:lnTo>
                    <a:pt x="46" y="225"/>
                  </a:lnTo>
                  <a:lnTo>
                    <a:pt x="46" y="225"/>
                  </a:lnTo>
                  <a:lnTo>
                    <a:pt x="48" y="229"/>
                  </a:lnTo>
                  <a:lnTo>
                    <a:pt x="48" y="231"/>
                  </a:lnTo>
                  <a:lnTo>
                    <a:pt x="48" y="233"/>
                  </a:lnTo>
                  <a:lnTo>
                    <a:pt x="48" y="233"/>
                  </a:lnTo>
                  <a:lnTo>
                    <a:pt x="50" y="235"/>
                  </a:lnTo>
                  <a:lnTo>
                    <a:pt x="50" y="235"/>
                  </a:lnTo>
                  <a:lnTo>
                    <a:pt x="50" y="235"/>
                  </a:lnTo>
                  <a:lnTo>
                    <a:pt x="52" y="235"/>
                  </a:lnTo>
                  <a:lnTo>
                    <a:pt x="54" y="235"/>
                  </a:lnTo>
                  <a:lnTo>
                    <a:pt x="58" y="235"/>
                  </a:lnTo>
                  <a:lnTo>
                    <a:pt x="60" y="235"/>
                  </a:lnTo>
                  <a:lnTo>
                    <a:pt x="60" y="233"/>
                  </a:lnTo>
                  <a:lnTo>
                    <a:pt x="62" y="231"/>
                  </a:lnTo>
                  <a:lnTo>
                    <a:pt x="62" y="229"/>
                  </a:lnTo>
                  <a:lnTo>
                    <a:pt x="62" y="229"/>
                  </a:lnTo>
                  <a:lnTo>
                    <a:pt x="64" y="227"/>
                  </a:lnTo>
                  <a:lnTo>
                    <a:pt x="66" y="227"/>
                  </a:lnTo>
                  <a:lnTo>
                    <a:pt x="66" y="225"/>
                  </a:lnTo>
                  <a:lnTo>
                    <a:pt x="66" y="223"/>
                  </a:lnTo>
                  <a:lnTo>
                    <a:pt x="66" y="223"/>
                  </a:lnTo>
                  <a:lnTo>
                    <a:pt x="68" y="223"/>
                  </a:lnTo>
                  <a:lnTo>
                    <a:pt x="70" y="221"/>
                  </a:lnTo>
                  <a:lnTo>
                    <a:pt x="72" y="221"/>
                  </a:lnTo>
                  <a:lnTo>
                    <a:pt x="72" y="219"/>
                  </a:lnTo>
                  <a:lnTo>
                    <a:pt x="72" y="217"/>
                  </a:lnTo>
                  <a:lnTo>
                    <a:pt x="72" y="217"/>
                  </a:lnTo>
                  <a:lnTo>
                    <a:pt x="74" y="217"/>
                  </a:lnTo>
                  <a:lnTo>
                    <a:pt x="74" y="217"/>
                  </a:lnTo>
                  <a:lnTo>
                    <a:pt x="76" y="217"/>
                  </a:lnTo>
                  <a:lnTo>
                    <a:pt x="78" y="221"/>
                  </a:lnTo>
                  <a:lnTo>
                    <a:pt x="80" y="221"/>
                  </a:lnTo>
                  <a:lnTo>
                    <a:pt x="82" y="221"/>
                  </a:lnTo>
                  <a:lnTo>
                    <a:pt x="84" y="221"/>
                  </a:lnTo>
                  <a:lnTo>
                    <a:pt x="84" y="221"/>
                  </a:lnTo>
                  <a:lnTo>
                    <a:pt x="92" y="221"/>
                  </a:lnTo>
                  <a:lnTo>
                    <a:pt x="92" y="221"/>
                  </a:lnTo>
                  <a:lnTo>
                    <a:pt x="94" y="223"/>
                  </a:lnTo>
                  <a:lnTo>
                    <a:pt x="96" y="223"/>
                  </a:lnTo>
                  <a:lnTo>
                    <a:pt x="96" y="223"/>
                  </a:lnTo>
                  <a:lnTo>
                    <a:pt x="98" y="223"/>
                  </a:lnTo>
                  <a:lnTo>
                    <a:pt x="100" y="227"/>
                  </a:lnTo>
                  <a:lnTo>
                    <a:pt x="100" y="229"/>
                  </a:lnTo>
                  <a:lnTo>
                    <a:pt x="102" y="231"/>
                  </a:lnTo>
                  <a:lnTo>
                    <a:pt x="104" y="233"/>
                  </a:lnTo>
                  <a:lnTo>
                    <a:pt x="104" y="235"/>
                  </a:lnTo>
                  <a:lnTo>
                    <a:pt x="104" y="235"/>
                  </a:lnTo>
                  <a:lnTo>
                    <a:pt x="104" y="231"/>
                  </a:lnTo>
                  <a:lnTo>
                    <a:pt x="106" y="229"/>
                  </a:lnTo>
                  <a:lnTo>
                    <a:pt x="106" y="227"/>
                  </a:lnTo>
                  <a:lnTo>
                    <a:pt x="108" y="221"/>
                  </a:lnTo>
                  <a:lnTo>
                    <a:pt x="108" y="221"/>
                  </a:lnTo>
                  <a:lnTo>
                    <a:pt x="110" y="221"/>
                  </a:lnTo>
                  <a:lnTo>
                    <a:pt x="110" y="219"/>
                  </a:lnTo>
                  <a:lnTo>
                    <a:pt x="110" y="221"/>
                  </a:lnTo>
                  <a:lnTo>
                    <a:pt x="112" y="221"/>
                  </a:lnTo>
                  <a:lnTo>
                    <a:pt x="112" y="219"/>
                  </a:lnTo>
                  <a:lnTo>
                    <a:pt x="118" y="219"/>
                  </a:lnTo>
                  <a:lnTo>
                    <a:pt x="126" y="219"/>
                  </a:lnTo>
                  <a:lnTo>
                    <a:pt x="126" y="219"/>
                  </a:lnTo>
                  <a:lnTo>
                    <a:pt x="126" y="221"/>
                  </a:lnTo>
                  <a:lnTo>
                    <a:pt x="126" y="223"/>
                  </a:lnTo>
                  <a:lnTo>
                    <a:pt x="128" y="223"/>
                  </a:lnTo>
                  <a:lnTo>
                    <a:pt x="128" y="225"/>
                  </a:lnTo>
                  <a:lnTo>
                    <a:pt x="128" y="223"/>
                  </a:lnTo>
                  <a:lnTo>
                    <a:pt x="130" y="219"/>
                  </a:lnTo>
                  <a:lnTo>
                    <a:pt x="130" y="215"/>
                  </a:lnTo>
                  <a:lnTo>
                    <a:pt x="130" y="209"/>
                  </a:lnTo>
                  <a:lnTo>
                    <a:pt x="132" y="203"/>
                  </a:lnTo>
                  <a:lnTo>
                    <a:pt x="132" y="199"/>
                  </a:lnTo>
                  <a:lnTo>
                    <a:pt x="130" y="195"/>
                  </a:lnTo>
                  <a:lnTo>
                    <a:pt x="132" y="191"/>
                  </a:lnTo>
                  <a:lnTo>
                    <a:pt x="134" y="187"/>
                  </a:lnTo>
                  <a:lnTo>
                    <a:pt x="136" y="185"/>
                  </a:lnTo>
                  <a:lnTo>
                    <a:pt x="136" y="181"/>
                  </a:lnTo>
                  <a:lnTo>
                    <a:pt x="138" y="177"/>
                  </a:lnTo>
                  <a:lnTo>
                    <a:pt x="140" y="177"/>
                  </a:lnTo>
                  <a:lnTo>
                    <a:pt x="148" y="175"/>
                  </a:lnTo>
                  <a:lnTo>
                    <a:pt x="150" y="175"/>
                  </a:lnTo>
                  <a:lnTo>
                    <a:pt x="156" y="173"/>
                  </a:lnTo>
                  <a:lnTo>
                    <a:pt x="164" y="171"/>
                  </a:lnTo>
                  <a:lnTo>
                    <a:pt x="170" y="171"/>
                  </a:lnTo>
                  <a:lnTo>
                    <a:pt x="178" y="171"/>
                  </a:lnTo>
                  <a:lnTo>
                    <a:pt x="184" y="175"/>
                  </a:lnTo>
                  <a:lnTo>
                    <a:pt x="188" y="177"/>
                  </a:lnTo>
                  <a:lnTo>
                    <a:pt x="194" y="181"/>
                  </a:lnTo>
                  <a:lnTo>
                    <a:pt x="194" y="181"/>
                  </a:lnTo>
                  <a:lnTo>
                    <a:pt x="194" y="185"/>
                  </a:lnTo>
                  <a:lnTo>
                    <a:pt x="194" y="187"/>
                  </a:lnTo>
                  <a:lnTo>
                    <a:pt x="194" y="187"/>
                  </a:lnTo>
                  <a:lnTo>
                    <a:pt x="196" y="187"/>
                  </a:lnTo>
                  <a:lnTo>
                    <a:pt x="196" y="185"/>
                  </a:lnTo>
                  <a:lnTo>
                    <a:pt x="196" y="185"/>
                  </a:lnTo>
                  <a:lnTo>
                    <a:pt x="198" y="185"/>
                  </a:lnTo>
                  <a:lnTo>
                    <a:pt x="198" y="183"/>
                  </a:lnTo>
                  <a:lnTo>
                    <a:pt x="196" y="181"/>
                  </a:lnTo>
                  <a:lnTo>
                    <a:pt x="194" y="179"/>
                  </a:lnTo>
                  <a:lnTo>
                    <a:pt x="194" y="177"/>
                  </a:lnTo>
                  <a:lnTo>
                    <a:pt x="196" y="173"/>
                  </a:lnTo>
                  <a:lnTo>
                    <a:pt x="196" y="171"/>
                  </a:lnTo>
                  <a:lnTo>
                    <a:pt x="198" y="167"/>
                  </a:lnTo>
                  <a:lnTo>
                    <a:pt x="198" y="167"/>
                  </a:lnTo>
                  <a:lnTo>
                    <a:pt x="198" y="167"/>
                  </a:lnTo>
                  <a:lnTo>
                    <a:pt x="198" y="165"/>
                  </a:lnTo>
                  <a:lnTo>
                    <a:pt x="198" y="165"/>
                  </a:lnTo>
                  <a:lnTo>
                    <a:pt x="198" y="165"/>
                  </a:lnTo>
                  <a:lnTo>
                    <a:pt x="198" y="161"/>
                  </a:lnTo>
                  <a:lnTo>
                    <a:pt x="198" y="157"/>
                  </a:lnTo>
                  <a:lnTo>
                    <a:pt x="200" y="153"/>
                  </a:lnTo>
                  <a:lnTo>
                    <a:pt x="200" y="153"/>
                  </a:lnTo>
                  <a:lnTo>
                    <a:pt x="200" y="153"/>
                  </a:lnTo>
                  <a:lnTo>
                    <a:pt x="200" y="153"/>
                  </a:lnTo>
                  <a:lnTo>
                    <a:pt x="200" y="151"/>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8" name="Freeform 226"/>
            <p:cNvSpPr>
              <a:spLocks/>
            </p:cNvSpPr>
            <p:nvPr/>
          </p:nvSpPr>
          <p:spPr bwMode="auto">
            <a:xfrm>
              <a:off x="4827" y="1570"/>
              <a:ext cx="52" cy="30"/>
            </a:xfrm>
            <a:custGeom>
              <a:avLst/>
              <a:gdLst>
                <a:gd name="T0" fmla="*/ 52 w 52"/>
                <a:gd name="T1" fmla="*/ 24 h 30"/>
                <a:gd name="T2" fmla="*/ 50 w 52"/>
                <a:gd name="T3" fmla="*/ 22 h 30"/>
                <a:gd name="T4" fmla="*/ 50 w 52"/>
                <a:gd name="T5" fmla="*/ 20 h 30"/>
                <a:gd name="T6" fmla="*/ 50 w 52"/>
                <a:gd name="T7" fmla="*/ 18 h 30"/>
                <a:gd name="T8" fmla="*/ 48 w 52"/>
                <a:gd name="T9" fmla="*/ 16 h 30"/>
                <a:gd name="T10" fmla="*/ 46 w 52"/>
                <a:gd name="T11" fmla="*/ 16 h 30"/>
                <a:gd name="T12" fmla="*/ 42 w 52"/>
                <a:gd name="T13" fmla="*/ 14 h 30"/>
                <a:gd name="T14" fmla="*/ 42 w 52"/>
                <a:gd name="T15" fmla="*/ 12 h 30"/>
                <a:gd name="T16" fmla="*/ 42 w 52"/>
                <a:gd name="T17" fmla="*/ 10 h 30"/>
                <a:gd name="T18" fmla="*/ 42 w 52"/>
                <a:gd name="T19" fmla="*/ 8 h 30"/>
                <a:gd name="T20" fmla="*/ 40 w 52"/>
                <a:gd name="T21" fmla="*/ 6 h 30"/>
                <a:gd name="T22" fmla="*/ 36 w 52"/>
                <a:gd name="T23" fmla="*/ 4 h 30"/>
                <a:gd name="T24" fmla="*/ 36 w 52"/>
                <a:gd name="T25" fmla="*/ 4 h 30"/>
                <a:gd name="T26" fmla="*/ 34 w 52"/>
                <a:gd name="T27" fmla="*/ 6 h 30"/>
                <a:gd name="T28" fmla="*/ 32 w 52"/>
                <a:gd name="T29" fmla="*/ 6 h 30"/>
                <a:gd name="T30" fmla="*/ 28 w 52"/>
                <a:gd name="T31" fmla="*/ 4 h 30"/>
                <a:gd name="T32" fmla="*/ 24 w 52"/>
                <a:gd name="T33" fmla="*/ 4 h 30"/>
                <a:gd name="T34" fmla="*/ 22 w 52"/>
                <a:gd name="T35" fmla="*/ 4 h 30"/>
                <a:gd name="T36" fmla="*/ 22 w 52"/>
                <a:gd name="T37" fmla="*/ 4 h 30"/>
                <a:gd name="T38" fmla="*/ 22 w 52"/>
                <a:gd name="T39" fmla="*/ 2 h 30"/>
                <a:gd name="T40" fmla="*/ 18 w 52"/>
                <a:gd name="T41" fmla="*/ 0 h 30"/>
                <a:gd name="T42" fmla="*/ 14 w 52"/>
                <a:gd name="T43" fmla="*/ 0 h 30"/>
                <a:gd name="T44" fmla="*/ 12 w 52"/>
                <a:gd name="T45" fmla="*/ 2 h 30"/>
                <a:gd name="T46" fmla="*/ 10 w 52"/>
                <a:gd name="T47" fmla="*/ 4 h 30"/>
                <a:gd name="T48" fmla="*/ 8 w 52"/>
                <a:gd name="T49" fmla="*/ 6 h 30"/>
                <a:gd name="T50" fmla="*/ 6 w 52"/>
                <a:gd name="T51" fmla="*/ 12 h 30"/>
                <a:gd name="T52" fmla="*/ 4 w 52"/>
                <a:gd name="T53" fmla="*/ 14 h 30"/>
                <a:gd name="T54" fmla="*/ 2 w 52"/>
                <a:gd name="T55" fmla="*/ 18 h 30"/>
                <a:gd name="T56" fmla="*/ 0 w 52"/>
                <a:gd name="T57" fmla="*/ 20 h 30"/>
                <a:gd name="T58" fmla="*/ 2 w 52"/>
                <a:gd name="T59" fmla="*/ 22 h 30"/>
                <a:gd name="T60" fmla="*/ 2 w 52"/>
                <a:gd name="T61" fmla="*/ 22 h 30"/>
                <a:gd name="T62" fmla="*/ 4 w 52"/>
                <a:gd name="T63" fmla="*/ 26 h 30"/>
                <a:gd name="T64" fmla="*/ 8 w 52"/>
                <a:gd name="T65" fmla="*/ 28 h 30"/>
                <a:gd name="T66" fmla="*/ 12 w 52"/>
                <a:gd name="T67" fmla="*/ 26 h 30"/>
                <a:gd name="T68" fmla="*/ 14 w 52"/>
                <a:gd name="T69" fmla="*/ 28 h 30"/>
                <a:gd name="T70" fmla="*/ 16 w 52"/>
                <a:gd name="T71" fmla="*/ 28 h 30"/>
                <a:gd name="T72" fmla="*/ 16 w 52"/>
                <a:gd name="T73" fmla="*/ 28 h 30"/>
                <a:gd name="T74" fmla="*/ 18 w 52"/>
                <a:gd name="T75" fmla="*/ 30 h 30"/>
                <a:gd name="T76" fmla="*/ 24 w 52"/>
                <a:gd name="T77" fmla="*/ 28 h 30"/>
                <a:gd name="T78" fmla="*/ 24 w 52"/>
                <a:gd name="T79" fmla="*/ 26 h 30"/>
                <a:gd name="T80" fmla="*/ 28 w 52"/>
                <a:gd name="T81" fmla="*/ 26 h 30"/>
                <a:gd name="T82" fmla="*/ 30 w 52"/>
                <a:gd name="T83" fmla="*/ 28 h 30"/>
                <a:gd name="T84" fmla="*/ 34 w 52"/>
                <a:gd name="T85" fmla="*/ 28 h 30"/>
                <a:gd name="T86" fmla="*/ 40 w 52"/>
                <a:gd name="T87" fmla="*/ 28 h 30"/>
                <a:gd name="T88" fmla="*/ 44 w 52"/>
                <a:gd name="T89" fmla="*/ 26 h 30"/>
                <a:gd name="T90" fmla="*/ 46 w 52"/>
                <a:gd name="T91" fmla="*/ 28 h 30"/>
                <a:gd name="T92" fmla="*/ 50 w 52"/>
                <a:gd name="T93" fmla="*/ 26 h 30"/>
                <a:gd name="T94" fmla="*/ 50 w 52"/>
                <a:gd name="T95" fmla="*/ 26 h 30"/>
                <a:gd name="T96" fmla="*/ 52 w 52"/>
                <a:gd name="T97" fmla="*/ 26 h 30"/>
                <a:gd name="T98" fmla="*/ 52 w 52"/>
                <a:gd name="T99"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30">
                  <a:moveTo>
                    <a:pt x="52" y="24"/>
                  </a:moveTo>
                  <a:lnTo>
                    <a:pt x="52" y="24"/>
                  </a:lnTo>
                  <a:lnTo>
                    <a:pt x="50" y="22"/>
                  </a:lnTo>
                  <a:lnTo>
                    <a:pt x="50" y="22"/>
                  </a:lnTo>
                  <a:lnTo>
                    <a:pt x="50" y="22"/>
                  </a:lnTo>
                  <a:lnTo>
                    <a:pt x="50" y="20"/>
                  </a:lnTo>
                  <a:lnTo>
                    <a:pt x="52" y="18"/>
                  </a:lnTo>
                  <a:lnTo>
                    <a:pt x="50" y="18"/>
                  </a:lnTo>
                  <a:lnTo>
                    <a:pt x="50" y="16"/>
                  </a:lnTo>
                  <a:lnTo>
                    <a:pt x="48" y="16"/>
                  </a:lnTo>
                  <a:lnTo>
                    <a:pt x="48" y="16"/>
                  </a:lnTo>
                  <a:lnTo>
                    <a:pt x="46" y="16"/>
                  </a:lnTo>
                  <a:lnTo>
                    <a:pt x="44" y="16"/>
                  </a:lnTo>
                  <a:lnTo>
                    <a:pt x="42" y="14"/>
                  </a:lnTo>
                  <a:lnTo>
                    <a:pt x="42" y="12"/>
                  </a:lnTo>
                  <a:lnTo>
                    <a:pt x="42" y="12"/>
                  </a:lnTo>
                  <a:lnTo>
                    <a:pt x="42" y="10"/>
                  </a:lnTo>
                  <a:lnTo>
                    <a:pt x="42" y="10"/>
                  </a:lnTo>
                  <a:lnTo>
                    <a:pt x="42" y="10"/>
                  </a:lnTo>
                  <a:lnTo>
                    <a:pt x="42" y="8"/>
                  </a:lnTo>
                  <a:lnTo>
                    <a:pt x="42" y="6"/>
                  </a:lnTo>
                  <a:lnTo>
                    <a:pt x="40" y="6"/>
                  </a:lnTo>
                  <a:lnTo>
                    <a:pt x="38" y="6"/>
                  </a:lnTo>
                  <a:lnTo>
                    <a:pt x="36" y="4"/>
                  </a:lnTo>
                  <a:lnTo>
                    <a:pt x="36" y="4"/>
                  </a:lnTo>
                  <a:lnTo>
                    <a:pt x="36" y="4"/>
                  </a:lnTo>
                  <a:lnTo>
                    <a:pt x="34" y="6"/>
                  </a:lnTo>
                  <a:lnTo>
                    <a:pt x="34" y="6"/>
                  </a:lnTo>
                  <a:lnTo>
                    <a:pt x="32" y="6"/>
                  </a:lnTo>
                  <a:lnTo>
                    <a:pt x="32" y="6"/>
                  </a:lnTo>
                  <a:lnTo>
                    <a:pt x="30" y="6"/>
                  </a:lnTo>
                  <a:lnTo>
                    <a:pt x="28" y="4"/>
                  </a:lnTo>
                  <a:lnTo>
                    <a:pt x="26" y="4"/>
                  </a:lnTo>
                  <a:lnTo>
                    <a:pt x="24" y="4"/>
                  </a:lnTo>
                  <a:lnTo>
                    <a:pt x="22" y="4"/>
                  </a:lnTo>
                  <a:lnTo>
                    <a:pt x="22" y="4"/>
                  </a:lnTo>
                  <a:lnTo>
                    <a:pt x="22" y="4"/>
                  </a:lnTo>
                  <a:lnTo>
                    <a:pt x="22" y="4"/>
                  </a:lnTo>
                  <a:lnTo>
                    <a:pt x="22" y="2"/>
                  </a:lnTo>
                  <a:lnTo>
                    <a:pt x="22" y="2"/>
                  </a:lnTo>
                  <a:lnTo>
                    <a:pt x="20" y="2"/>
                  </a:lnTo>
                  <a:lnTo>
                    <a:pt x="18" y="0"/>
                  </a:lnTo>
                  <a:lnTo>
                    <a:pt x="16" y="0"/>
                  </a:lnTo>
                  <a:lnTo>
                    <a:pt x="14" y="0"/>
                  </a:lnTo>
                  <a:lnTo>
                    <a:pt x="14" y="2"/>
                  </a:lnTo>
                  <a:lnTo>
                    <a:pt x="12" y="2"/>
                  </a:lnTo>
                  <a:lnTo>
                    <a:pt x="12" y="4"/>
                  </a:lnTo>
                  <a:lnTo>
                    <a:pt x="10" y="4"/>
                  </a:lnTo>
                  <a:lnTo>
                    <a:pt x="10" y="4"/>
                  </a:lnTo>
                  <a:lnTo>
                    <a:pt x="8" y="6"/>
                  </a:lnTo>
                  <a:lnTo>
                    <a:pt x="6" y="10"/>
                  </a:lnTo>
                  <a:lnTo>
                    <a:pt x="6" y="12"/>
                  </a:lnTo>
                  <a:lnTo>
                    <a:pt x="4" y="14"/>
                  </a:lnTo>
                  <a:lnTo>
                    <a:pt x="4" y="14"/>
                  </a:lnTo>
                  <a:lnTo>
                    <a:pt x="2" y="16"/>
                  </a:lnTo>
                  <a:lnTo>
                    <a:pt x="2" y="18"/>
                  </a:lnTo>
                  <a:lnTo>
                    <a:pt x="2" y="18"/>
                  </a:lnTo>
                  <a:lnTo>
                    <a:pt x="0" y="20"/>
                  </a:lnTo>
                  <a:lnTo>
                    <a:pt x="0" y="20"/>
                  </a:lnTo>
                  <a:lnTo>
                    <a:pt x="2" y="22"/>
                  </a:lnTo>
                  <a:lnTo>
                    <a:pt x="2" y="22"/>
                  </a:lnTo>
                  <a:lnTo>
                    <a:pt x="2" y="22"/>
                  </a:lnTo>
                  <a:lnTo>
                    <a:pt x="4" y="24"/>
                  </a:lnTo>
                  <a:lnTo>
                    <a:pt x="4" y="26"/>
                  </a:lnTo>
                  <a:lnTo>
                    <a:pt x="6" y="26"/>
                  </a:lnTo>
                  <a:lnTo>
                    <a:pt x="8" y="28"/>
                  </a:lnTo>
                  <a:lnTo>
                    <a:pt x="10" y="26"/>
                  </a:lnTo>
                  <a:lnTo>
                    <a:pt x="12" y="26"/>
                  </a:lnTo>
                  <a:lnTo>
                    <a:pt x="14" y="28"/>
                  </a:lnTo>
                  <a:lnTo>
                    <a:pt x="14" y="28"/>
                  </a:lnTo>
                  <a:lnTo>
                    <a:pt x="14" y="28"/>
                  </a:lnTo>
                  <a:lnTo>
                    <a:pt x="16" y="28"/>
                  </a:lnTo>
                  <a:lnTo>
                    <a:pt x="16" y="28"/>
                  </a:lnTo>
                  <a:lnTo>
                    <a:pt x="16" y="28"/>
                  </a:lnTo>
                  <a:lnTo>
                    <a:pt x="16" y="30"/>
                  </a:lnTo>
                  <a:lnTo>
                    <a:pt x="18" y="30"/>
                  </a:lnTo>
                  <a:lnTo>
                    <a:pt x="20" y="28"/>
                  </a:lnTo>
                  <a:lnTo>
                    <a:pt x="24" y="28"/>
                  </a:lnTo>
                  <a:lnTo>
                    <a:pt x="24" y="26"/>
                  </a:lnTo>
                  <a:lnTo>
                    <a:pt x="24" y="26"/>
                  </a:lnTo>
                  <a:lnTo>
                    <a:pt x="26" y="26"/>
                  </a:lnTo>
                  <a:lnTo>
                    <a:pt x="28" y="26"/>
                  </a:lnTo>
                  <a:lnTo>
                    <a:pt x="30" y="28"/>
                  </a:lnTo>
                  <a:lnTo>
                    <a:pt x="30" y="28"/>
                  </a:lnTo>
                  <a:lnTo>
                    <a:pt x="32" y="28"/>
                  </a:lnTo>
                  <a:lnTo>
                    <a:pt x="34" y="28"/>
                  </a:lnTo>
                  <a:lnTo>
                    <a:pt x="38" y="28"/>
                  </a:lnTo>
                  <a:lnTo>
                    <a:pt x="40" y="28"/>
                  </a:lnTo>
                  <a:lnTo>
                    <a:pt x="42" y="26"/>
                  </a:lnTo>
                  <a:lnTo>
                    <a:pt x="44" y="26"/>
                  </a:lnTo>
                  <a:lnTo>
                    <a:pt x="44" y="28"/>
                  </a:lnTo>
                  <a:lnTo>
                    <a:pt x="46" y="28"/>
                  </a:lnTo>
                  <a:lnTo>
                    <a:pt x="48" y="26"/>
                  </a:lnTo>
                  <a:lnTo>
                    <a:pt x="50" y="26"/>
                  </a:lnTo>
                  <a:lnTo>
                    <a:pt x="50" y="26"/>
                  </a:lnTo>
                  <a:lnTo>
                    <a:pt x="50" y="26"/>
                  </a:lnTo>
                  <a:lnTo>
                    <a:pt x="52" y="26"/>
                  </a:lnTo>
                  <a:lnTo>
                    <a:pt x="52" y="26"/>
                  </a:lnTo>
                  <a:lnTo>
                    <a:pt x="52" y="26"/>
                  </a:lnTo>
                  <a:lnTo>
                    <a:pt x="52" y="2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39" name="Freeform 227"/>
            <p:cNvSpPr>
              <a:spLocks/>
            </p:cNvSpPr>
            <p:nvPr/>
          </p:nvSpPr>
          <p:spPr bwMode="auto">
            <a:xfrm>
              <a:off x="2501" y="1498"/>
              <a:ext cx="2" cy="2"/>
            </a:xfrm>
            <a:custGeom>
              <a:avLst/>
              <a:gdLst>
                <a:gd name="T0" fmla="*/ 2 w 2"/>
                <a:gd name="T1" fmla="*/ 0 h 2"/>
                <a:gd name="T2" fmla="*/ 0 w 2"/>
                <a:gd name="T3" fmla="*/ 2 h 2"/>
                <a:gd name="T4" fmla="*/ 0 w 2"/>
                <a:gd name="T5" fmla="*/ 2 h 2"/>
                <a:gd name="T6" fmla="*/ 0 w 2"/>
                <a:gd name="T7" fmla="*/ 2 h 2"/>
                <a:gd name="T8" fmla="*/ 0 w 2"/>
                <a:gd name="T9" fmla="*/ 2 h 2"/>
                <a:gd name="T10" fmla="*/ 2 w 2"/>
                <a:gd name="T11" fmla="*/ 2 h 2"/>
                <a:gd name="T12" fmla="*/ 2 w 2"/>
                <a:gd name="T13" fmla="*/ 0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0" y="2"/>
                  </a:lnTo>
                  <a:lnTo>
                    <a:pt x="0" y="2"/>
                  </a:lnTo>
                  <a:lnTo>
                    <a:pt x="0" y="2"/>
                  </a:lnTo>
                  <a:lnTo>
                    <a:pt x="0" y="2"/>
                  </a:lnTo>
                  <a:lnTo>
                    <a:pt x="2" y="2"/>
                  </a:lnTo>
                  <a:lnTo>
                    <a:pt x="2"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0" name="Freeform 228"/>
            <p:cNvSpPr>
              <a:spLocks/>
            </p:cNvSpPr>
            <p:nvPr/>
          </p:nvSpPr>
          <p:spPr bwMode="auto">
            <a:xfrm>
              <a:off x="3479" y="1854"/>
              <a:ext cx="48" cy="113"/>
            </a:xfrm>
            <a:custGeom>
              <a:avLst/>
              <a:gdLst>
                <a:gd name="T0" fmla="*/ 48 w 48"/>
                <a:gd name="T1" fmla="*/ 28 h 113"/>
                <a:gd name="T2" fmla="*/ 46 w 48"/>
                <a:gd name="T3" fmla="*/ 24 h 113"/>
                <a:gd name="T4" fmla="*/ 44 w 48"/>
                <a:gd name="T5" fmla="*/ 18 h 113"/>
                <a:gd name="T6" fmla="*/ 46 w 48"/>
                <a:gd name="T7" fmla="*/ 14 h 113"/>
                <a:gd name="T8" fmla="*/ 42 w 48"/>
                <a:gd name="T9" fmla="*/ 10 h 113"/>
                <a:gd name="T10" fmla="*/ 38 w 48"/>
                <a:gd name="T11" fmla="*/ 6 h 113"/>
                <a:gd name="T12" fmla="*/ 34 w 48"/>
                <a:gd name="T13" fmla="*/ 0 h 113"/>
                <a:gd name="T14" fmla="*/ 30 w 48"/>
                <a:gd name="T15" fmla="*/ 2 h 113"/>
                <a:gd name="T16" fmla="*/ 26 w 48"/>
                <a:gd name="T17" fmla="*/ 4 h 113"/>
                <a:gd name="T18" fmla="*/ 26 w 48"/>
                <a:gd name="T19" fmla="*/ 10 h 113"/>
                <a:gd name="T20" fmla="*/ 24 w 48"/>
                <a:gd name="T21" fmla="*/ 14 h 113"/>
                <a:gd name="T22" fmla="*/ 14 w 48"/>
                <a:gd name="T23" fmla="*/ 18 h 113"/>
                <a:gd name="T24" fmla="*/ 12 w 48"/>
                <a:gd name="T25" fmla="*/ 18 h 113"/>
                <a:gd name="T26" fmla="*/ 10 w 48"/>
                <a:gd name="T27" fmla="*/ 18 h 113"/>
                <a:gd name="T28" fmla="*/ 8 w 48"/>
                <a:gd name="T29" fmla="*/ 20 h 113"/>
                <a:gd name="T30" fmla="*/ 6 w 48"/>
                <a:gd name="T31" fmla="*/ 22 h 113"/>
                <a:gd name="T32" fmla="*/ 6 w 48"/>
                <a:gd name="T33" fmla="*/ 24 h 113"/>
                <a:gd name="T34" fmla="*/ 4 w 48"/>
                <a:gd name="T35" fmla="*/ 24 h 113"/>
                <a:gd name="T36" fmla="*/ 4 w 48"/>
                <a:gd name="T37" fmla="*/ 26 h 113"/>
                <a:gd name="T38" fmla="*/ 2 w 48"/>
                <a:gd name="T39" fmla="*/ 30 h 113"/>
                <a:gd name="T40" fmla="*/ 0 w 48"/>
                <a:gd name="T41" fmla="*/ 38 h 113"/>
                <a:gd name="T42" fmla="*/ 8 w 48"/>
                <a:gd name="T43" fmla="*/ 42 h 113"/>
                <a:gd name="T44" fmla="*/ 10 w 48"/>
                <a:gd name="T45" fmla="*/ 49 h 113"/>
                <a:gd name="T46" fmla="*/ 10 w 48"/>
                <a:gd name="T47" fmla="*/ 55 h 113"/>
                <a:gd name="T48" fmla="*/ 14 w 48"/>
                <a:gd name="T49" fmla="*/ 61 h 113"/>
                <a:gd name="T50" fmla="*/ 14 w 48"/>
                <a:gd name="T51" fmla="*/ 75 h 113"/>
                <a:gd name="T52" fmla="*/ 14 w 48"/>
                <a:gd name="T53" fmla="*/ 91 h 113"/>
                <a:gd name="T54" fmla="*/ 14 w 48"/>
                <a:gd name="T55" fmla="*/ 101 h 113"/>
                <a:gd name="T56" fmla="*/ 14 w 48"/>
                <a:gd name="T57" fmla="*/ 103 h 113"/>
                <a:gd name="T58" fmla="*/ 16 w 48"/>
                <a:gd name="T59" fmla="*/ 109 h 113"/>
                <a:gd name="T60" fmla="*/ 14 w 48"/>
                <a:gd name="T61" fmla="*/ 113 h 113"/>
                <a:gd name="T62" fmla="*/ 30 w 48"/>
                <a:gd name="T63" fmla="*/ 109 h 113"/>
                <a:gd name="T64" fmla="*/ 32 w 48"/>
                <a:gd name="T65" fmla="*/ 105 h 113"/>
                <a:gd name="T66" fmla="*/ 32 w 48"/>
                <a:gd name="T67" fmla="*/ 101 h 113"/>
                <a:gd name="T68" fmla="*/ 32 w 48"/>
                <a:gd name="T69" fmla="*/ 97 h 113"/>
                <a:gd name="T70" fmla="*/ 32 w 48"/>
                <a:gd name="T71" fmla="*/ 91 h 113"/>
                <a:gd name="T72" fmla="*/ 32 w 48"/>
                <a:gd name="T73" fmla="*/ 89 h 113"/>
                <a:gd name="T74" fmla="*/ 30 w 48"/>
                <a:gd name="T75" fmla="*/ 83 h 113"/>
                <a:gd name="T76" fmla="*/ 32 w 48"/>
                <a:gd name="T77" fmla="*/ 75 h 113"/>
                <a:gd name="T78" fmla="*/ 32 w 48"/>
                <a:gd name="T79" fmla="*/ 69 h 113"/>
                <a:gd name="T80" fmla="*/ 34 w 48"/>
                <a:gd name="T81" fmla="*/ 61 h 113"/>
                <a:gd name="T82" fmla="*/ 38 w 48"/>
                <a:gd name="T83" fmla="*/ 57 h 113"/>
                <a:gd name="T84" fmla="*/ 40 w 48"/>
                <a:gd name="T85" fmla="*/ 53 h 113"/>
                <a:gd name="T86" fmla="*/ 42 w 48"/>
                <a:gd name="T87" fmla="*/ 46 h 113"/>
                <a:gd name="T88" fmla="*/ 44 w 48"/>
                <a:gd name="T89" fmla="*/ 46 h 113"/>
                <a:gd name="T90" fmla="*/ 44 w 48"/>
                <a:gd name="T91" fmla="*/ 38 h 113"/>
                <a:gd name="T92" fmla="*/ 46 w 48"/>
                <a:gd name="T93" fmla="*/ 36 h 113"/>
                <a:gd name="T94" fmla="*/ 48 w 48"/>
                <a:gd name="T95" fmla="*/ 36 h 113"/>
                <a:gd name="T96" fmla="*/ 48 w 48"/>
                <a:gd name="T97" fmla="*/ 3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13">
                  <a:moveTo>
                    <a:pt x="48" y="32"/>
                  </a:moveTo>
                  <a:lnTo>
                    <a:pt x="48" y="30"/>
                  </a:lnTo>
                  <a:lnTo>
                    <a:pt x="48" y="28"/>
                  </a:lnTo>
                  <a:lnTo>
                    <a:pt x="48" y="26"/>
                  </a:lnTo>
                  <a:lnTo>
                    <a:pt x="48" y="24"/>
                  </a:lnTo>
                  <a:lnTo>
                    <a:pt x="46" y="24"/>
                  </a:lnTo>
                  <a:lnTo>
                    <a:pt x="46" y="22"/>
                  </a:lnTo>
                  <a:lnTo>
                    <a:pt x="46" y="22"/>
                  </a:lnTo>
                  <a:lnTo>
                    <a:pt x="44" y="18"/>
                  </a:lnTo>
                  <a:lnTo>
                    <a:pt x="44" y="16"/>
                  </a:lnTo>
                  <a:lnTo>
                    <a:pt x="44" y="14"/>
                  </a:lnTo>
                  <a:lnTo>
                    <a:pt x="46" y="14"/>
                  </a:lnTo>
                  <a:lnTo>
                    <a:pt x="44" y="12"/>
                  </a:lnTo>
                  <a:lnTo>
                    <a:pt x="44" y="10"/>
                  </a:lnTo>
                  <a:lnTo>
                    <a:pt x="42" y="10"/>
                  </a:lnTo>
                  <a:lnTo>
                    <a:pt x="40" y="10"/>
                  </a:lnTo>
                  <a:lnTo>
                    <a:pt x="40" y="8"/>
                  </a:lnTo>
                  <a:lnTo>
                    <a:pt x="38" y="6"/>
                  </a:lnTo>
                  <a:lnTo>
                    <a:pt x="34" y="2"/>
                  </a:lnTo>
                  <a:lnTo>
                    <a:pt x="34" y="2"/>
                  </a:lnTo>
                  <a:lnTo>
                    <a:pt x="34" y="0"/>
                  </a:lnTo>
                  <a:lnTo>
                    <a:pt x="32" y="2"/>
                  </a:lnTo>
                  <a:lnTo>
                    <a:pt x="32" y="2"/>
                  </a:lnTo>
                  <a:lnTo>
                    <a:pt x="30" y="2"/>
                  </a:lnTo>
                  <a:lnTo>
                    <a:pt x="30" y="2"/>
                  </a:lnTo>
                  <a:lnTo>
                    <a:pt x="28" y="4"/>
                  </a:lnTo>
                  <a:lnTo>
                    <a:pt x="26" y="4"/>
                  </a:lnTo>
                  <a:lnTo>
                    <a:pt x="26" y="4"/>
                  </a:lnTo>
                  <a:lnTo>
                    <a:pt x="26" y="8"/>
                  </a:lnTo>
                  <a:lnTo>
                    <a:pt x="26" y="10"/>
                  </a:lnTo>
                  <a:lnTo>
                    <a:pt x="26" y="10"/>
                  </a:lnTo>
                  <a:lnTo>
                    <a:pt x="24" y="14"/>
                  </a:lnTo>
                  <a:lnTo>
                    <a:pt x="24" y="14"/>
                  </a:lnTo>
                  <a:lnTo>
                    <a:pt x="20" y="18"/>
                  </a:lnTo>
                  <a:lnTo>
                    <a:pt x="18" y="18"/>
                  </a:lnTo>
                  <a:lnTo>
                    <a:pt x="14" y="18"/>
                  </a:lnTo>
                  <a:lnTo>
                    <a:pt x="14" y="18"/>
                  </a:lnTo>
                  <a:lnTo>
                    <a:pt x="12" y="18"/>
                  </a:lnTo>
                  <a:lnTo>
                    <a:pt x="12" y="18"/>
                  </a:lnTo>
                  <a:lnTo>
                    <a:pt x="10" y="18"/>
                  </a:lnTo>
                  <a:lnTo>
                    <a:pt x="10" y="18"/>
                  </a:lnTo>
                  <a:lnTo>
                    <a:pt x="10" y="18"/>
                  </a:lnTo>
                  <a:lnTo>
                    <a:pt x="10" y="20"/>
                  </a:lnTo>
                  <a:lnTo>
                    <a:pt x="8" y="20"/>
                  </a:lnTo>
                  <a:lnTo>
                    <a:pt x="8" y="20"/>
                  </a:lnTo>
                  <a:lnTo>
                    <a:pt x="8" y="20"/>
                  </a:lnTo>
                  <a:lnTo>
                    <a:pt x="6" y="22"/>
                  </a:lnTo>
                  <a:lnTo>
                    <a:pt x="6" y="22"/>
                  </a:lnTo>
                  <a:lnTo>
                    <a:pt x="6" y="22"/>
                  </a:lnTo>
                  <a:lnTo>
                    <a:pt x="6" y="22"/>
                  </a:lnTo>
                  <a:lnTo>
                    <a:pt x="6" y="24"/>
                  </a:lnTo>
                  <a:lnTo>
                    <a:pt x="6" y="24"/>
                  </a:lnTo>
                  <a:lnTo>
                    <a:pt x="6" y="24"/>
                  </a:lnTo>
                  <a:lnTo>
                    <a:pt x="4" y="24"/>
                  </a:lnTo>
                  <a:lnTo>
                    <a:pt x="4" y="24"/>
                  </a:lnTo>
                  <a:lnTo>
                    <a:pt x="4" y="26"/>
                  </a:lnTo>
                  <a:lnTo>
                    <a:pt x="4" y="26"/>
                  </a:lnTo>
                  <a:lnTo>
                    <a:pt x="2" y="26"/>
                  </a:lnTo>
                  <a:lnTo>
                    <a:pt x="2" y="28"/>
                  </a:lnTo>
                  <a:lnTo>
                    <a:pt x="2" y="30"/>
                  </a:lnTo>
                  <a:lnTo>
                    <a:pt x="2" y="30"/>
                  </a:lnTo>
                  <a:lnTo>
                    <a:pt x="0" y="36"/>
                  </a:lnTo>
                  <a:lnTo>
                    <a:pt x="0" y="38"/>
                  </a:lnTo>
                  <a:lnTo>
                    <a:pt x="2" y="38"/>
                  </a:lnTo>
                  <a:lnTo>
                    <a:pt x="4" y="40"/>
                  </a:lnTo>
                  <a:lnTo>
                    <a:pt x="8" y="42"/>
                  </a:lnTo>
                  <a:lnTo>
                    <a:pt x="10" y="44"/>
                  </a:lnTo>
                  <a:lnTo>
                    <a:pt x="10" y="44"/>
                  </a:lnTo>
                  <a:lnTo>
                    <a:pt x="10" y="49"/>
                  </a:lnTo>
                  <a:lnTo>
                    <a:pt x="10" y="53"/>
                  </a:lnTo>
                  <a:lnTo>
                    <a:pt x="10" y="55"/>
                  </a:lnTo>
                  <a:lnTo>
                    <a:pt x="10" y="55"/>
                  </a:lnTo>
                  <a:lnTo>
                    <a:pt x="10" y="57"/>
                  </a:lnTo>
                  <a:lnTo>
                    <a:pt x="14" y="59"/>
                  </a:lnTo>
                  <a:lnTo>
                    <a:pt x="14" y="61"/>
                  </a:lnTo>
                  <a:lnTo>
                    <a:pt x="14" y="67"/>
                  </a:lnTo>
                  <a:lnTo>
                    <a:pt x="14" y="71"/>
                  </a:lnTo>
                  <a:lnTo>
                    <a:pt x="14" y="75"/>
                  </a:lnTo>
                  <a:lnTo>
                    <a:pt x="14" y="79"/>
                  </a:lnTo>
                  <a:lnTo>
                    <a:pt x="14" y="85"/>
                  </a:lnTo>
                  <a:lnTo>
                    <a:pt x="14" y="91"/>
                  </a:lnTo>
                  <a:lnTo>
                    <a:pt x="14" y="99"/>
                  </a:lnTo>
                  <a:lnTo>
                    <a:pt x="12" y="99"/>
                  </a:lnTo>
                  <a:lnTo>
                    <a:pt x="14" y="101"/>
                  </a:lnTo>
                  <a:lnTo>
                    <a:pt x="14" y="103"/>
                  </a:lnTo>
                  <a:lnTo>
                    <a:pt x="14" y="103"/>
                  </a:lnTo>
                  <a:lnTo>
                    <a:pt x="14" y="103"/>
                  </a:lnTo>
                  <a:lnTo>
                    <a:pt x="14" y="105"/>
                  </a:lnTo>
                  <a:lnTo>
                    <a:pt x="14" y="105"/>
                  </a:lnTo>
                  <a:lnTo>
                    <a:pt x="16" y="109"/>
                  </a:lnTo>
                  <a:lnTo>
                    <a:pt x="16" y="111"/>
                  </a:lnTo>
                  <a:lnTo>
                    <a:pt x="14" y="111"/>
                  </a:lnTo>
                  <a:lnTo>
                    <a:pt x="14" y="113"/>
                  </a:lnTo>
                  <a:lnTo>
                    <a:pt x="16" y="111"/>
                  </a:lnTo>
                  <a:lnTo>
                    <a:pt x="24" y="111"/>
                  </a:lnTo>
                  <a:lnTo>
                    <a:pt x="30" y="109"/>
                  </a:lnTo>
                  <a:lnTo>
                    <a:pt x="30" y="109"/>
                  </a:lnTo>
                  <a:lnTo>
                    <a:pt x="32" y="105"/>
                  </a:lnTo>
                  <a:lnTo>
                    <a:pt x="32" y="105"/>
                  </a:lnTo>
                  <a:lnTo>
                    <a:pt x="32" y="103"/>
                  </a:lnTo>
                  <a:lnTo>
                    <a:pt x="32" y="103"/>
                  </a:lnTo>
                  <a:lnTo>
                    <a:pt x="32" y="101"/>
                  </a:lnTo>
                  <a:lnTo>
                    <a:pt x="32" y="99"/>
                  </a:lnTo>
                  <a:lnTo>
                    <a:pt x="32" y="97"/>
                  </a:lnTo>
                  <a:lnTo>
                    <a:pt x="32" y="97"/>
                  </a:lnTo>
                  <a:lnTo>
                    <a:pt x="32" y="95"/>
                  </a:lnTo>
                  <a:lnTo>
                    <a:pt x="32" y="91"/>
                  </a:lnTo>
                  <a:lnTo>
                    <a:pt x="32" y="91"/>
                  </a:lnTo>
                  <a:lnTo>
                    <a:pt x="32" y="91"/>
                  </a:lnTo>
                  <a:lnTo>
                    <a:pt x="32" y="89"/>
                  </a:lnTo>
                  <a:lnTo>
                    <a:pt x="32" y="89"/>
                  </a:lnTo>
                  <a:lnTo>
                    <a:pt x="32" y="87"/>
                  </a:lnTo>
                  <a:lnTo>
                    <a:pt x="32" y="85"/>
                  </a:lnTo>
                  <a:lnTo>
                    <a:pt x="30" y="83"/>
                  </a:lnTo>
                  <a:lnTo>
                    <a:pt x="30" y="83"/>
                  </a:lnTo>
                  <a:lnTo>
                    <a:pt x="30" y="79"/>
                  </a:lnTo>
                  <a:lnTo>
                    <a:pt x="32" y="75"/>
                  </a:lnTo>
                  <a:lnTo>
                    <a:pt x="30" y="73"/>
                  </a:lnTo>
                  <a:lnTo>
                    <a:pt x="32" y="73"/>
                  </a:lnTo>
                  <a:lnTo>
                    <a:pt x="32" y="69"/>
                  </a:lnTo>
                  <a:lnTo>
                    <a:pt x="32" y="67"/>
                  </a:lnTo>
                  <a:lnTo>
                    <a:pt x="32" y="61"/>
                  </a:lnTo>
                  <a:lnTo>
                    <a:pt x="34" y="61"/>
                  </a:lnTo>
                  <a:lnTo>
                    <a:pt x="36" y="61"/>
                  </a:lnTo>
                  <a:lnTo>
                    <a:pt x="38" y="59"/>
                  </a:lnTo>
                  <a:lnTo>
                    <a:pt x="38" y="57"/>
                  </a:lnTo>
                  <a:lnTo>
                    <a:pt x="38" y="55"/>
                  </a:lnTo>
                  <a:lnTo>
                    <a:pt x="38" y="53"/>
                  </a:lnTo>
                  <a:lnTo>
                    <a:pt x="40" y="53"/>
                  </a:lnTo>
                  <a:lnTo>
                    <a:pt x="40" y="51"/>
                  </a:lnTo>
                  <a:lnTo>
                    <a:pt x="40" y="49"/>
                  </a:lnTo>
                  <a:lnTo>
                    <a:pt x="42" y="46"/>
                  </a:lnTo>
                  <a:lnTo>
                    <a:pt x="42" y="46"/>
                  </a:lnTo>
                  <a:lnTo>
                    <a:pt x="44" y="46"/>
                  </a:lnTo>
                  <a:lnTo>
                    <a:pt x="44" y="46"/>
                  </a:lnTo>
                  <a:lnTo>
                    <a:pt x="46" y="44"/>
                  </a:lnTo>
                  <a:lnTo>
                    <a:pt x="46" y="40"/>
                  </a:lnTo>
                  <a:lnTo>
                    <a:pt x="44" y="38"/>
                  </a:lnTo>
                  <a:lnTo>
                    <a:pt x="44" y="38"/>
                  </a:lnTo>
                  <a:lnTo>
                    <a:pt x="46" y="38"/>
                  </a:lnTo>
                  <a:lnTo>
                    <a:pt x="46" y="36"/>
                  </a:lnTo>
                  <a:lnTo>
                    <a:pt x="46" y="36"/>
                  </a:lnTo>
                  <a:lnTo>
                    <a:pt x="48" y="36"/>
                  </a:lnTo>
                  <a:lnTo>
                    <a:pt x="48" y="36"/>
                  </a:lnTo>
                  <a:lnTo>
                    <a:pt x="48" y="36"/>
                  </a:lnTo>
                  <a:lnTo>
                    <a:pt x="48" y="32"/>
                  </a:lnTo>
                  <a:lnTo>
                    <a:pt x="48" y="3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1" name="Freeform 229"/>
            <p:cNvSpPr>
              <a:spLocks noEditPoints="1"/>
            </p:cNvSpPr>
            <p:nvPr/>
          </p:nvSpPr>
          <p:spPr bwMode="auto">
            <a:xfrm>
              <a:off x="2076" y="1746"/>
              <a:ext cx="26" cy="46"/>
            </a:xfrm>
            <a:custGeom>
              <a:avLst/>
              <a:gdLst>
                <a:gd name="T0" fmla="*/ 24 w 26"/>
                <a:gd name="T1" fmla="*/ 18 h 46"/>
                <a:gd name="T2" fmla="*/ 24 w 26"/>
                <a:gd name="T3" fmla="*/ 20 h 46"/>
                <a:gd name="T4" fmla="*/ 24 w 26"/>
                <a:gd name="T5" fmla="*/ 18 h 46"/>
                <a:gd name="T6" fmla="*/ 26 w 26"/>
                <a:gd name="T7" fmla="*/ 18 h 46"/>
                <a:gd name="T8" fmla="*/ 26 w 26"/>
                <a:gd name="T9" fmla="*/ 18 h 46"/>
                <a:gd name="T10" fmla="*/ 26 w 26"/>
                <a:gd name="T11" fmla="*/ 6 h 46"/>
                <a:gd name="T12" fmla="*/ 24 w 26"/>
                <a:gd name="T13" fmla="*/ 8 h 46"/>
                <a:gd name="T14" fmla="*/ 24 w 26"/>
                <a:gd name="T15" fmla="*/ 10 h 46"/>
                <a:gd name="T16" fmla="*/ 26 w 26"/>
                <a:gd name="T17" fmla="*/ 6 h 46"/>
                <a:gd name="T18" fmla="*/ 20 w 26"/>
                <a:gd name="T19" fmla="*/ 2 h 46"/>
                <a:gd name="T20" fmla="*/ 20 w 26"/>
                <a:gd name="T21" fmla="*/ 0 h 46"/>
                <a:gd name="T22" fmla="*/ 18 w 26"/>
                <a:gd name="T23" fmla="*/ 0 h 46"/>
                <a:gd name="T24" fmla="*/ 16 w 26"/>
                <a:gd name="T25" fmla="*/ 4 h 46"/>
                <a:gd name="T26" fmla="*/ 12 w 26"/>
                <a:gd name="T27" fmla="*/ 10 h 46"/>
                <a:gd name="T28" fmla="*/ 10 w 26"/>
                <a:gd name="T29" fmla="*/ 10 h 46"/>
                <a:gd name="T30" fmla="*/ 8 w 26"/>
                <a:gd name="T31" fmla="*/ 8 h 46"/>
                <a:gd name="T32" fmla="*/ 6 w 26"/>
                <a:gd name="T33" fmla="*/ 10 h 46"/>
                <a:gd name="T34" fmla="*/ 4 w 26"/>
                <a:gd name="T35" fmla="*/ 16 h 46"/>
                <a:gd name="T36" fmla="*/ 4 w 26"/>
                <a:gd name="T37" fmla="*/ 24 h 46"/>
                <a:gd name="T38" fmla="*/ 2 w 26"/>
                <a:gd name="T39" fmla="*/ 34 h 46"/>
                <a:gd name="T40" fmla="*/ 0 w 26"/>
                <a:gd name="T41" fmla="*/ 46 h 46"/>
                <a:gd name="T42" fmla="*/ 2 w 26"/>
                <a:gd name="T43" fmla="*/ 46 h 46"/>
                <a:gd name="T44" fmla="*/ 6 w 26"/>
                <a:gd name="T45" fmla="*/ 46 h 46"/>
                <a:gd name="T46" fmla="*/ 6 w 26"/>
                <a:gd name="T47" fmla="*/ 44 h 46"/>
                <a:gd name="T48" fmla="*/ 12 w 26"/>
                <a:gd name="T49" fmla="*/ 40 h 46"/>
                <a:gd name="T50" fmla="*/ 14 w 26"/>
                <a:gd name="T51" fmla="*/ 36 h 46"/>
                <a:gd name="T52" fmla="*/ 18 w 26"/>
                <a:gd name="T53" fmla="*/ 28 h 46"/>
                <a:gd name="T54" fmla="*/ 18 w 26"/>
                <a:gd name="T55" fmla="*/ 20 h 46"/>
                <a:gd name="T56" fmla="*/ 20 w 26"/>
                <a:gd name="T57" fmla="*/ 18 h 46"/>
                <a:gd name="T58" fmla="*/ 20 w 26"/>
                <a:gd name="T59" fmla="*/ 14 h 46"/>
                <a:gd name="T60" fmla="*/ 22 w 26"/>
                <a:gd name="T61" fmla="*/ 6 h 46"/>
                <a:gd name="T62" fmla="*/ 22 w 26"/>
                <a:gd name="T63"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46">
                  <a:moveTo>
                    <a:pt x="26" y="18"/>
                  </a:moveTo>
                  <a:lnTo>
                    <a:pt x="24" y="18"/>
                  </a:lnTo>
                  <a:lnTo>
                    <a:pt x="24" y="18"/>
                  </a:lnTo>
                  <a:lnTo>
                    <a:pt x="24" y="20"/>
                  </a:lnTo>
                  <a:lnTo>
                    <a:pt x="24" y="22"/>
                  </a:lnTo>
                  <a:lnTo>
                    <a:pt x="24" y="18"/>
                  </a:lnTo>
                  <a:lnTo>
                    <a:pt x="26" y="18"/>
                  </a:lnTo>
                  <a:lnTo>
                    <a:pt x="26" y="18"/>
                  </a:lnTo>
                  <a:lnTo>
                    <a:pt x="26" y="16"/>
                  </a:lnTo>
                  <a:lnTo>
                    <a:pt x="26" y="18"/>
                  </a:lnTo>
                  <a:close/>
                  <a:moveTo>
                    <a:pt x="26" y="6"/>
                  </a:moveTo>
                  <a:lnTo>
                    <a:pt x="26" y="6"/>
                  </a:lnTo>
                  <a:lnTo>
                    <a:pt x="26" y="6"/>
                  </a:lnTo>
                  <a:lnTo>
                    <a:pt x="24" y="8"/>
                  </a:lnTo>
                  <a:lnTo>
                    <a:pt x="24" y="10"/>
                  </a:lnTo>
                  <a:lnTo>
                    <a:pt x="24" y="10"/>
                  </a:lnTo>
                  <a:lnTo>
                    <a:pt x="24" y="10"/>
                  </a:lnTo>
                  <a:lnTo>
                    <a:pt x="26" y="6"/>
                  </a:lnTo>
                  <a:close/>
                  <a:moveTo>
                    <a:pt x="22" y="2"/>
                  </a:moveTo>
                  <a:lnTo>
                    <a:pt x="20" y="2"/>
                  </a:lnTo>
                  <a:lnTo>
                    <a:pt x="20" y="2"/>
                  </a:lnTo>
                  <a:lnTo>
                    <a:pt x="20" y="0"/>
                  </a:lnTo>
                  <a:lnTo>
                    <a:pt x="20" y="0"/>
                  </a:lnTo>
                  <a:lnTo>
                    <a:pt x="18" y="0"/>
                  </a:lnTo>
                  <a:lnTo>
                    <a:pt x="18" y="0"/>
                  </a:lnTo>
                  <a:lnTo>
                    <a:pt x="16" y="4"/>
                  </a:lnTo>
                  <a:lnTo>
                    <a:pt x="12" y="8"/>
                  </a:lnTo>
                  <a:lnTo>
                    <a:pt x="12" y="10"/>
                  </a:lnTo>
                  <a:lnTo>
                    <a:pt x="10" y="10"/>
                  </a:lnTo>
                  <a:lnTo>
                    <a:pt x="10" y="10"/>
                  </a:lnTo>
                  <a:lnTo>
                    <a:pt x="10" y="10"/>
                  </a:lnTo>
                  <a:lnTo>
                    <a:pt x="8" y="8"/>
                  </a:lnTo>
                  <a:lnTo>
                    <a:pt x="6" y="10"/>
                  </a:lnTo>
                  <a:lnTo>
                    <a:pt x="6" y="10"/>
                  </a:lnTo>
                  <a:lnTo>
                    <a:pt x="6" y="12"/>
                  </a:lnTo>
                  <a:lnTo>
                    <a:pt x="4" y="16"/>
                  </a:lnTo>
                  <a:lnTo>
                    <a:pt x="4" y="22"/>
                  </a:lnTo>
                  <a:lnTo>
                    <a:pt x="4" y="24"/>
                  </a:lnTo>
                  <a:lnTo>
                    <a:pt x="2" y="30"/>
                  </a:lnTo>
                  <a:lnTo>
                    <a:pt x="2" y="34"/>
                  </a:lnTo>
                  <a:lnTo>
                    <a:pt x="0" y="42"/>
                  </a:lnTo>
                  <a:lnTo>
                    <a:pt x="0" y="46"/>
                  </a:lnTo>
                  <a:lnTo>
                    <a:pt x="0" y="46"/>
                  </a:lnTo>
                  <a:lnTo>
                    <a:pt x="2" y="46"/>
                  </a:lnTo>
                  <a:lnTo>
                    <a:pt x="4" y="46"/>
                  </a:lnTo>
                  <a:lnTo>
                    <a:pt x="6" y="46"/>
                  </a:lnTo>
                  <a:lnTo>
                    <a:pt x="4" y="46"/>
                  </a:lnTo>
                  <a:lnTo>
                    <a:pt x="6" y="44"/>
                  </a:lnTo>
                  <a:lnTo>
                    <a:pt x="8" y="40"/>
                  </a:lnTo>
                  <a:lnTo>
                    <a:pt x="12" y="40"/>
                  </a:lnTo>
                  <a:lnTo>
                    <a:pt x="14" y="36"/>
                  </a:lnTo>
                  <a:lnTo>
                    <a:pt x="14" y="36"/>
                  </a:lnTo>
                  <a:lnTo>
                    <a:pt x="16" y="34"/>
                  </a:lnTo>
                  <a:lnTo>
                    <a:pt x="18" y="28"/>
                  </a:lnTo>
                  <a:lnTo>
                    <a:pt x="18" y="24"/>
                  </a:lnTo>
                  <a:lnTo>
                    <a:pt x="18" y="20"/>
                  </a:lnTo>
                  <a:lnTo>
                    <a:pt x="18" y="20"/>
                  </a:lnTo>
                  <a:lnTo>
                    <a:pt x="20" y="18"/>
                  </a:lnTo>
                  <a:lnTo>
                    <a:pt x="18" y="16"/>
                  </a:lnTo>
                  <a:lnTo>
                    <a:pt x="20" y="14"/>
                  </a:lnTo>
                  <a:lnTo>
                    <a:pt x="20" y="12"/>
                  </a:lnTo>
                  <a:lnTo>
                    <a:pt x="22" y="6"/>
                  </a:lnTo>
                  <a:lnTo>
                    <a:pt x="24" y="4"/>
                  </a:lnTo>
                  <a:lnTo>
                    <a:pt x="22" y="2"/>
                  </a:lnTo>
                  <a:lnTo>
                    <a:pt x="2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2" name="Freeform 230"/>
            <p:cNvSpPr>
              <a:spLocks/>
            </p:cNvSpPr>
            <p:nvPr/>
          </p:nvSpPr>
          <p:spPr bwMode="auto">
            <a:xfrm>
              <a:off x="3525" y="1159"/>
              <a:ext cx="52" cy="36"/>
            </a:xfrm>
            <a:custGeom>
              <a:avLst/>
              <a:gdLst>
                <a:gd name="T0" fmla="*/ 52 w 52"/>
                <a:gd name="T1" fmla="*/ 18 h 36"/>
                <a:gd name="T2" fmla="*/ 50 w 52"/>
                <a:gd name="T3" fmla="*/ 18 h 36"/>
                <a:gd name="T4" fmla="*/ 48 w 52"/>
                <a:gd name="T5" fmla="*/ 14 h 36"/>
                <a:gd name="T6" fmla="*/ 46 w 52"/>
                <a:gd name="T7" fmla="*/ 14 h 36"/>
                <a:gd name="T8" fmla="*/ 44 w 52"/>
                <a:gd name="T9" fmla="*/ 14 h 36"/>
                <a:gd name="T10" fmla="*/ 42 w 52"/>
                <a:gd name="T11" fmla="*/ 12 h 36"/>
                <a:gd name="T12" fmla="*/ 44 w 52"/>
                <a:gd name="T13" fmla="*/ 10 h 36"/>
                <a:gd name="T14" fmla="*/ 46 w 52"/>
                <a:gd name="T15" fmla="*/ 8 h 36"/>
                <a:gd name="T16" fmla="*/ 42 w 52"/>
                <a:gd name="T17" fmla="*/ 6 h 36"/>
                <a:gd name="T18" fmla="*/ 40 w 52"/>
                <a:gd name="T19" fmla="*/ 4 h 36"/>
                <a:gd name="T20" fmla="*/ 36 w 52"/>
                <a:gd name="T21" fmla="*/ 4 h 36"/>
                <a:gd name="T22" fmla="*/ 34 w 52"/>
                <a:gd name="T23" fmla="*/ 2 h 36"/>
                <a:gd name="T24" fmla="*/ 34 w 52"/>
                <a:gd name="T25" fmla="*/ 2 h 36"/>
                <a:gd name="T26" fmla="*/ 32 w 52"/>
                <a:gd name="T27" fmla="*/ 2 h 36"/>
                <a:gd name="T28" fmla="*/ 30 w 52"/>
                <a:gd name="T29" fmla="*/ 0 h 36"/>
                <a:gd name="T30" fmla="*/ 28 w 52"/>
                <a:gd name="T31" fmla="*/ 2 h 36"/>
                <a:gd name="T32" fmla="*/ 26 w 52"/>
                <a:gd name="T33" fmla="*/ 2 h 36"/>
                <a:gd name="T34" fmla="*/ 24 w 52"/>
                <a:gd name="T35" fmla="*/ 4 h 36"/>
                <a:gd name="T36" fmla="*/ 22 w 52"/>
                <a:gd name="T37" fmla="*/ 4 h 36"/>
                <a:gd name="T38" fmla="*/ 18 w 52"/>
                <a:gd name="T39" fmla="*/ 6 h 36"/>
                <a:gd name="T40" fmla="*/ 16 w 52"/>
                <a:gd name="T41" fmla="*/ 4 h 36"/>
                <a:gd name="T42" fmla="*/ 14 w 52"/>
                <a:gd name="T43" fmla="*/ 6 h 36"/>
                <a:gd name="T44" fmla="*/ 12 w 52"/>
                <a:gd name="T45" fmla="*/ 4 h 36"/>
                <a:gd name="T46" fmla="*/ 6 w 52"/>
                <a:gd name="T47" fmla="*/ 4 h 36"/>
                <a:gd name="T48" fmla="*/ 0 w 52"/>
                <a:gd name="T49" fmla="*/ 10 h 36"/>
                <a:gd name="T50" fmla="*/ 2 w 52"/>
                <a:gd name="T51" fmla="*/ 12 h 36"/>
                <a:gd name="T52" fmla="*/ 4 w 52"/>
                <a:gd name="T53" fmla="*/ 14 h 36"/>
                <a:gd name="T54" fmla="*/ 6 w 52"/>
                <a:gd name="T55" fmla="*/ 14 h 36"/>
                <a:gd name="T56" fmla="*/ 8 w 52"/>
                <a:gd name="T57" fmla="*/ 14 h 36"/>
                <a:gd name="T58" fmla="*/ 10 w 52"/>
                <a:gd name="T59" fmla="*/ 18 h 36"/>
                <a:gd name="T60" fmla="*/ 14 w 52"/>
                <a:gd name="T61" fmla="*/ 18 h 36"/>
                <a:gd name="T62" fmla="*/ 16 w 52"/>
                <a:gd name="T63" fmla="*/ 22 h 36"/>
                <a:gd name="T64" fmla="*/ 16 w 52"/>
                <a:gd name="T65" fmla="*/ 20 h 36"/>
                <a:gd name="T66" fmla="*/ 20 w 52"/>
                <a:gd name="T67" fmla="*/ 22 h 36"/>
                <a:gd name="T68" fmla="*/ 22 w 52"/>
                <a:gd name="T69" fmla="*/ 24 h 36"/>
                <a:gd name="T70" fmla="*/ 22 w 52"/>
                <a:gd name="T71" fmla="*/ 26 h 36"/>
                <a:gd name="T72" fmla="*/ 22 w 52"/>
                <a:gd name="T73" fmla="*/ 26 h 36"/>
                <a:gd name="T74" fmla="*/ 22 w 52"/>
                <a:gd name="T75" fmla="*/ 28 h 36"/>
                <a:gd name="T76" fmla="*/ 28 w 52"/>
                <a:gd name="T77" fmla="*/ 26 h 36"/>
                <a:gd name="T78" fmla="*/ 30 w 52"/>
                <a:gd name="T79" fmla="*/ 24 h 36"/>
                <a:gd name="T80" fmla="*/ 30 w 52"/>
                <a:gd name="T81" fmla="*/ 28 h 36"/>
                <a:gd name="T82" fmla="*/ 32 w 52"/>
                <a:gd name="T83" fmla="*/ 30 h 36"/>
                <a:gd name="T84" fmla="*/ 34 w 52"/>
                <a:gd name="T85" fmla="*/ 30 h 36"/>
                <a:gd name="T86" fmla="*/ 36 w 52"/>
                <a:gd name="T87" fmla="*/ 32 h 36"/>
                <a:gd name="T88" fmla="*/ 38 w 52"/>
                <a:gd name="T89" fmla="*/ 34 h 36"/>
                <a:gd name="T90" fmla="*/ 42 w 52"/>
                <a:gd name="T91" fmla="*/ 34 h 36"/>
                <a:gd name="T92" fmla="*/ 44 w 52"/>
                <a:gd name="T93" fmla="*/ 34 h 36"/>
                <a:gd name="T94" fmla="*/ 46 w 52"/>
                <a:gd name="T95" fmla="*/ 32 h 36"/>
                <a:gd name="T96" fmla="*/ 44 w 52"/>
                <a:gd name="T97" fmla="*/ 30 h 36"/>
                <a:gd name="T98" fmla="*/ 44 w 52"/>
                <a:gd name="T99" fmla="*/ 28 h 36"/>
                <a:gd name="T100" fmla="*/ 44 w 52"/>
                <a:gd name="T101" fmla="*/ 26 h 36"/>
                <a:gd name="T102" fmla="*/ 48 w 52"/>
                <a:gd name="T103" fmla="*/ 24 h 36"/>
                <a:gd name="T104" fmla="*/ 48 w 52"/>
                <a:gd name="T105" fmla="*/ 24 h 36"/>
                <a:gd name="T106" fmla="*/ 52 w 52"/>
                <a:gd name="T10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36">
                  <a:moveTo>
                    <a:pt x="52" y="20"/>
                  </a:moveTo>
                  <a:lnTo>
                    <a:pt x="52" y="18"/>
                  </a:lnTo>
                  <a:lnTo>
                    <a:pt x="52" y="18"/>
                  </a:lnTo>
                  <a:lnTo>
                    <a:pt x="50" y="18"/>
                  </a:lnTo>
                  <a:lnTo>
                    <a:pt x="50" y="18"/>
                  </a:lnTo>
                  <a:lnTo>
                    <a:pt x="50" y="18"/>
                  </a:lnTo>
                  <a:lnTo>
                    <a:pt x="50" y="16"/>
                  </a:lnTo>
                  <a:lnTo>
                    <a:pt x="50" y="16"/>
                  </a:lnTo>
                  <a:lnTo>
                    <a:pt x="48" y="14"/>
                  </a:lnTo>
                  <a:lnTo>
                    <a:pt x="48" y="14"/>
                  </a:lnTo>
                  <a:lnTo>
                    <a:pt x="48" y="14"/>
                  </a:lnTo>
                  <a:lnTo>
                    <a:pt x="46" y="14"/>
                  </a:lnTo>
                  <a:lnTo>
                    <a:pt x="46" y="12"/>
                  </a:lnTo>
                  <a:lnTo>
                    <a:pt x="44" y="14"/>
                  </a:lnTo>
                  <a:lnTo>
                    <a:pt x="44" y="14"/>
                  </a:lnTo>
                  <a:lnTo>
                    <a:pt x="42" y="12"/>
                  </a:lnTo>
                  <a:lnTo>
                    <a:pt x="42" y="12"/>
                  </a:lnTo>
                  <a:lnTo>
                    <a:pt x="42" y="12"/>
                  </a:lnTo>
                  <a:lnTo>
                    <a:pt x="44" y="10"/>
                  </a:lnTo>
                  <a:lnTo>
                    <a:pt x="44" y="10"/>
                  </a:lnTo>
                  <a:lnTo>
                    <a:pt x="44" y="10"/>
                  </a:lnTo>
                  <a:lnTo>
                    <a:pt x="44" y="10"/>
                  </a:lnTo>
                  <a:lnTo>
                    <a:pt x="46" y="8"/>
                  </a:lnTo>
                  <a:lnTo>
                    <a:pt x="46" y="8"/>
                  </a:lnTo>
                  <a:lnTo>
                    <a:pt x="44" y="6"/>
                  </a:lnTo>
                  <a:lnTo>
                    <a:pt x="44" y="6"/>
                  </a:lnTo>
                  <a:lnTo>
                    <a:pt x="42" y="6"/>
                  </a:lnTo>
                  <a:lnTo>
                    <a:pt x="42" y="6"/>
                  </a:lnTo>
                  <a:lnTo>
                    <a:pt x="40" y="4"/>
                  </a:lnTo>
                  <a:lnTo>
                    <a:pt x="40" y="4"/>
                  </a:lnTo>
                  <a:lnTo>
                    <a:pt x="40" y="4"/>
                  </a:lnTo>
                  <a:lnTo>
                    <a:pt x="38" y="4"/>
                  </a:lnTo>
                  <a:lnTo>
                    <a:pt x="36" y="4"/>
                  </a:lnTo>
                  <a:lnTo>
                    <a:pt x="36" y="4"/>
                  </a:lnTo>
                  <a:lnTo>
                    <a:pt x="36" y="2"/>
                  </a:lnTo>
                  <a:lnTo>
                    <a:pt x="34" y="2"/>
                  </a:lnTo>
                  <a:lnTo>
                    <a:pt x="34" y="2"/>
                  </a:lnTo>
                  <a:lnTo>
                    <a:pt x="34" y="2"/>
                  </a:lnTo>
                  <a:lnTo>
                    <a:pt x="34" y="2"/>
                  </a:lnTo>
                  <a:lnTo>
                    <a:pt x="32" y="2"/>
                  </a:lnTo>
                  <a:lnTo>
                    <a:pt x="32" y="2"/>
                  </a:lnTo>
                  <a:lnTo>
                    <a:pt x="32" y="2"/>
                  </a:lnTo>
                  <a:lnTo>
                    <a:pt x="32" y="2"/>
                  </a:lnTo>
                  <a:lnTo>
                    <a:pt x="32" y="2"/>
                  </a:lnTo>
                  <a:lnTo>
                    <a:pt x="30" y="0"/>
                  </a:lnTo>
                  <a:lnTo>
                    <a:pt x="30" y="2"/>
                  </a:lnTo>
                  <a:lnTo>
                    <a:pt x="28" y="2"/>
                  </a:lnTo>
                  <a:lnTo>
                    <a:pt x="28" y="2"/>
                  </a:lnTo>
                  <a:lnTo>
                    <a:pt x="28" y="2"/>
                  </a:lnTo>
                  <a:lnTo>
                    <a:pt x="26" y="2"/>
                  </a:lnTo>
                  <a:lnTo>
                    <a:pt x="26" y="2"/>
                  </a:lnTo>
                  <a:lnTo>
                    <a:pt x="26" y="4"/>
                  </a:lnTo>
                  <a:lnTo>
                    <a:pt x="26" y="4"/>
                  </a:lnTo>
                  <a:lnTo>
                    <a:pt x="24" y="4"/>
                  </a:lnTo>
                  <a:lnTo>
                    <a:pt x="24" y="2"/>
                  </a:lnTo>
                  <a:lnTo>
                    <a:pt x="24" y="4"/>
                  </a:lnTo>
                  <a:lnTo>
                    <a:pt x="22" y="4"/>
                  </a:lnTo>
                  <a:lnTo>
                    <a:pt x="20" y="6"/>
                  </a:lnTo>
                  <a:lnTo>
                    <a:pt x="20" y="6"/>
                  </a:lnTo>
                  <a:lnTo>
                    <a:pt x="18" y="6"/>
                  </a:lnTo>
                  <a:lnTo>
                    <a:pt x="18" y="6"/>
                  </a:lnTo>
                  <a:lnTo>
                    <a:pt x="18" y="6"/>
                  </a:lnTo>
                  <a:lnTo>
                    <a:pt x="16" y="4"/>
                  </a:lnTo>
                  <a:lnTo>
                    <a:pt x="14" y="4"/>
                  </a:lnTo>
                  <a:lnTo>
                    <a:pt x="14" y="4"/>
                  </a:lnTo>
                  <a:lnTo>
                    <a:pt x="14" y="6"/>
                  </a:lnTo>
                  <a:lnTo>
                    <a:pt x="12" y="6"/>
                  </a:lnTo>
                  <a:lnTo>
                    <a:pt x="12" y="4"/>
                  </a:lnTo>
                  <a:lnTo>
                    <a:pt x="12" y="4"/>
                  </a:lnTo>
                  <a:lnTo>
                    <a:pt x="12" y="2"/>
                  </a:lnTo>
                  <a:lnTo>
                    <a:pt x="10" y="4"/>
                  </a:lnTo>
                  <a:lnTo>
                    <a:pt x="6" y="4"/>
                  </a:lnTo>
                  <a:lnTo>
                    <a:pt x="0" y="8"/>
                  </a:lnTo>
                  <a:lnTo>
                    <a:pt x="0" y="8"/>
                  </a:lnTo>
                  <a:lnTo>
                    <a:pt x="0" y="10"/>
                  </a:lnTo>
                  <a:lnTo>
                    <a:pt x="2" y="10"/>
                  </a:lnTo>
                  <a:lnTo>
                    <a:pt x="0" y="10"/>
                  </a:lnTo>
                  <a:lnTo>
                    <a:pt x="2" y="12"/>
                  </a:lnTo>
                  <a:lnTo>
                    <a:pt x="2" y="12"/>
                  </a:lnTo>
                  <a:lnTo>
                    <a:pt x="4" y="14"/>
                  </a:lnTo>
                  <a:lnTo>
                    <a:pt x="4" y="14"/>
                  </a:lnTo>
                  <a:lnTo>
                    <a:pt x="4" y="14"/>
                  </a:lnTo>
                  <a:lnTo>
                    <a:pt x="6" y="14"/>
                  </a:lnTo>
                  <a:lnTo>
                    <a:pt x="6" y="14"/>
                  </a:lnTo>
                  <a:lnTo>
                    <a:pt x="8" y="14"/>
                  </a:lnTo>
                  <a:lnTo>
                    <a:pt x="8" y="14"/>
                  </a:lnTo>
                  <a:lnTo>
                    <a:pt x="8" y="14"/>
                  </a:lnTo>
                  <a:lnTo>
                    <a:pt x="10" y="16"/>
                  </a:lnTo>
                  <a:lnTo>
                    <a:pt x="10" y="16"/>
                  </a:lnTo>
                  <a:lnTo>
                    <a:pt x="10" y="18"/>
                  </a:lnTo>
                  <a:lnTo>
                    <a:pt x="10" y="18"/>
                  </a:lnTo>
                  <a:lnTo>
                    <a:pt x="12" y="18"/>
                  </a:lnTo>
                  <a:lnTo>
                    <a:pt x="14" y="18"/>
                  </a:lnTo>
                  <a:lnTo>
                    <a:pt x="14" y="18"/>
                  </a:lnTo>
                  <a:lnTo>
                    <a:pt x="16" y="22"/>
                  </a:lnTo>
                  <a:lnTo>
                    <a:pt x="16" y="22"/>
                  </a:lnTo>
                  <a:lnTo>
                    <a:pt x="16" y="22"/>
                  </a:lnTo>
                  <a:lnTo>
                    <a:pt x="16" y="20"/>
                  </a:lnTo>
                  <a:lnTo>
                    <a:pt x="16" y="20"/>
                  </a:lnTo>
                  <a:lnTo>
                    <a:pt x="18" y="20"/>
                  </a:lnTo>
                  <a:lnTo>
                    <a:pt x="20" y="20"/>
                  </a:lnTo>
                  <a:lnTo>
                    <a:pt x="20" y="22"/>
                  </a:lnTo>
                  <a:lnTo>
                    <a:pt x="22" y="22"/>
                  </a:lnTo>
                  <a:lnTo>
                    <a:pt x="22" y="22"/>
                  </a:lnTo>
                  <a:lnTo>
                    <a:pt x="22" y="24"/>
                  </a:lnTo>
                  <a:lnTo>
                    <a:pt x="22" y="24"/>
                  </a:lnTo>
                  <a:lnTo>
                    <a:pt x="22" y="24"/>
                  </a:lnTo>
                  <a:lnTo>
                    <a:pt x="22" y="26"/>
                  </a:lnTo>
                  <a:lnTo>
                    <a:pt x="22" y="26"/>
                  </a:lnTo>
                  <a:lnTo>
                    <a:pt x="22" y="26"/>
                  </a:lnTo>
                  <a:lnTo>
                    <a:pt x="22" y="26"/>
                  </a:lnTo>
                  <a:lnTo>
                    <a:pt x="22" y="26"/>
                  </a:lnTo>
                  <a:lnTo>
                    <a:pt x="22" y="28"/>
                  </a:lnTo>
                  <a:lnTo>
                    <a:pt x="22" y="28"/>
                  </a:lnTo>
                  <a:lnTo>
                    <a:pt x="24" y="28"/>
                  </a:lnTo>
                  <a:lnTo>
                    <a:pt x="28" y="28"/>
                  </a:lnTo>
                  <a:lnTo>
                    <a:pt x="28" y="26"/>
                  </a:lnTo>
                  <a:lnTo>
                    <a:pt x="28" y="26"/>
                  </a:lnTo>
                  <a:lnTo>
                    <a:pt x="30" y="26"/>
                  </a:lnTo>
                  <a:lnTo>
                    <a:pt x="30" y="24"/>
                  </a:lnTo>
                  <a:lnTo>
                    <a:pt x="30" y="24"/>
                  </a:lnTo>
                  <a:lnTo>
                    <a:pt x="32" y="24"/>
                  </a:lnTo>
                  <a:lnTo>
                    <a:pt x="30" y="28"/>
                  </a:lnTo>
                  <a:lnTo>
                    <a:pt x="32" y="28"/>
                  </a:lnTo>
                  <a:lnTo>
                    <a:pt x="32" y="30"/>
                  </a:lnTo>
                  <a:lnTo>
                    <a:pt x="32" y="30"/>
                  </a:lnTo>
                  <a:lnTo>
                    <a:pt x="32" y="30"/>
                  </a:lnTo>
                  <a:lnTo>
                    <a:pt x="34" y="30"/>
                  </a:lnTo>
                  <a:lnTo>
                    <a:pt x="34" y="30"/>
                  </a:lnTo>
                  <a:lnTo>
                    <a:pt x="34" y="32"/>
                  </a:lnTo>
                  <a:lnTo>
                    <a:pt x="36" y="32"/>
                  </a:lnTo>
                  <a:lnTo>
                    <a:pt x="36" y="32"/>
                  </a:lnTo>
                  <a:lnTo>
                    <a:pt x="38" y="32"/>
                  </a:lnTo>
                  <a:lnTo>
                    <a:pt x="38" y="34"/>
                  </a:lnTo>
                  <a:lnTo>
                    <a:pt x="38" y="34"/>
                  </a:lnTo>
                  <a:lnTo>
                    <a:pt x="40" y="36"/>
                  </a:lnTo>
                  <a:lnTo>
                    <a:pt x="40" y="36"/>
                  </a:lnTo>
                  <a:lnTo>
                    <a:pt x="42" y="34"/>
                  </a:lnTo>
                  <a:lnTo>
                    <a:pt x="42" y="34"/>
                  </a:lnTo>
                  <a:lnTo>
                    <a:pt x="44" y="34"/>
                  </a:lnTo>
                  <a:lnTo>
                    <a:pt x="44" y="34"/>
                  </a:lnTo>
                  <a:lnTo>
                    <a:pt x="44" y="34"/>
                  </a:lnTo>
                  <a:lnTo>
                    <a:pt x="44" y="34"/>
                  </a:lnTo>
                  <a:lnTo>
                    <a:pt x="46" y="32"/>
                  </a:lnTo>
                  <a:lnTo>
                    <a:pt x="44" y="32"/>
                  </a:lnTo>
                  <a:lnTo>
                    <a:pt x="44" y="30"/>
                  </a:lnTo>
                  <a:lnTo>
                    <a:pt x="44" y="30"/>
                  </a:lnTo>
                  <a:lnTo>
                    <a:pt x="44" y="30"/>
                  </a:lnTo>
                  <a:lnTo>
                    <a:pt x="44" y="30"/>
                  </a:lnTo>
                  <a:lnTo>
                    <a:pt x="44" y="28"/>
                  </a:lnTo>
                  <a:lnTo>
                    <a:pt x="44" y="28"/>
                  </a:lnTo>
                  <a:lnTo>
                    <a:pt x="44" y="28"/>
                  </a:lnTo>
                  <a:lnTo>
                    <a:pt x="44" y="26"/>
                  </a:lnTo>
                  <a:lnTo>
                    <a:pt x="46" y="26"/>
                  </a:lnTo>
                  <a:lnTo>
                    <a:pt x="46" y="24"/>
                  </a:lnTo>
                  <a:lnTo>
                    <a:pt x="48" y="24"/>
                  </a:lnTo>
                  <a:lnTo>
                    <a:pt x="48" y="24"/>
                  </a:lnTo>
                  <a:lnTo>
                    <a:pt x="48" y="24"/>
                  </a:lnTo>
                  <a:lnTo>
                    <a:pt x="48" y="24"/>
                  </a:lnTo>
                  <a:lnTo>
                    <a:pt x="48" y="24"/>
                  </a:lnTo>
                  <a:lnTo>
                    <a:pt x="50" y="22"/>
                  </a:lnTo>
                  <a:lnTo>
                    <a:pt x="52" y="22"/>
                  </a:lnTo>
                  <a:lnTo>
                    <a:pt x="52" y="2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3" name="Freeform 231"/>
            <p:cNvSpPr>
              <a:spLocks/>
            </p:cNvSpPr>
            <p:nvPr/>
          </p:nvSpPr>
          <p:spPr bwMode="auto">
            <a:xfrm>
              <a:off x="3805" y="1081"/>
              <a:ext cx="126" cy="82"/>
            </a:xfrm>
            <a:custGeom>
              <a:avLst/>
              <a:gdLst>
                <a:gd name="T0" fmla="*/ 120 w 126"/>
                <a:gd name="T1" fmla="*/ 42 h 82"/>
                <a:gd name="T2" fmla="*/ 112 w 126"/>
                <a:gd name="T3" fmla="*/ 40 h 82"/>
                <a:gd name="T4" fmla="*/ 110 w 126"/>
                <a:gd name="T5" fmla="*/ 34 h 82"/>
                <a:gd name="T6" fmla="*/ 102 w 126"/>
                <a:gd name="T7" fmla="*/ 28 h 82"/>
                <a:gd name="T8" fmla="*/ 96 w 126"/>
                <a:gd name="T9" fmla="*/ 22 h 82"/>
                <a:gd name="T10" fmla="*/ 98 w 126"/>
                <a:gd name="T11" fmla="*/ 16 h 82"/>
                <a:gd name="T12" fmla="*/ 96 w 126"/>
                <a:gd name="T13" fmla="*/ 12 h 82"/>
                <a:gd name="T14" fmla="*/ 94 w 126"/>
                <a:gd name="T15" fmla="*/ 8 h 82"/>
                <a:gd name="T16" fmla="*/ 88 w 126"/>
                <a:gd name="T17" fmla="*/ 6 h 82"/>
                <a:gd name="T18" fmla="*/ 80 w 126"/>
                <a:gd name="T19" fmla="*/ 6 h 82"/>
                <a:gd name="T20" fmla="*/ 76 w 126"/>
                <a:gd name="T21" fmla="*/ 4 h 82"/>
                <a:gd name="T22" fmla="*/ 70 w 126"/>
                <a:gd name="T23" fmla="*/ 2 h 82"/>
                <a:gd name="T24" fmla="*/ 62 w 126"/>
                <a:gd name="T25" fmla="*/ 0 h 82"/>
                <a:gd name="T26" fmla="*/ 58 w 126"/>
                <a:gd name="T27" fmla="*/ 0 h 82"/>
                <a:gd name="T28" fmla="*/ 50 w 126"/>
                <a:gd name="T29" fmla="*/ 6 h 82"/>
                <a:gd name="T30" fmla="*/ 42 w 126"/>
                <a:gd name="T31" fmla="*/ 8 h 82"/>
                <a:gd name="T32" fmla="*/ 38 w 126"/>
                <a:gd name="T33" fmla="*/ 14 h 82"/>
                <a:gd name="T34" fmla="*/ 42 w 126"/>
                <a:gd name="T35" fmla="*/ 16 h 82"/>
                <a:gd name="T36" fmla="*/ 36 w 126"/>
                <a:gd name="T37" fmla="*/ 18 h 82"/>
                <a:gd name="T38" fmla="*/ 30 w 126"/>
                <a:gd name="T39" fmla="*/ 22 h 82"/>
                <a:gd name="T40" fmla="*/ 28 w 126"/>
                <a:gd name="T41" fmla="*/ 28 h 82"/>
                <a:gd name="T42" fmla="*/ 30 w 126"/>
                <a:gd name="T43" fmla="*/ 32 h 82"/>
                <a:gd name="T44" fmla="*/ 28 w 126"/>
                <a:gd name="T45" fmla="*/ 34 h 82"/>
                <a:gd name="T46" fmla="*/ 24 w 126"/>
                <a:gd name="T47" fmla="*/ 32 h 82"/>
                <a:gd name="T48" fmla="*/ 18 w 126"/>
                <a:gd name="T49" fmla="*/ 36 h 82"/>
                <a:gd name="T50" fmla="*/ 10 w 126"/>
                <a:gd name="T51" fmla="*/ 38 h 82"/>
                <a:gd name="T52" fmla="*/ 2 w 126"/>
                <a:gd name="T53" fmla="*/ 38 h 82"/>
                <a:gd name="T54" fmla="*/ 8 w 126"/>
                <a:gd name="T55" fmla="*/ 54 h 82"/>
                <a:gd name="T56" fmla="*/ 2 w 126"/>
                <a:gd name="T57" fmla="*/ 62 h 82"/>
                <a:gd name="T58" fmla="*/ 2 w 126"/>
                <a:gd name="T59" fmla="*/ 66 h 82"/>
                <a:gd name="T60" fmla="*/ 6 w 126"/>
                <a:gd name="T61" fmla="*/ 70 h 82"/>
                <a:gd name="T62" fmla="*/ 6 w 126"/>
                <a:gd name="T63" fmla="*/ 78 h 82"/>
                <a:gd name="T64" fmla="*/ 10 w 126"/>
                <a:gd name="T65" fmla="*/ 76 h 82"/>
                <a:gd name="T66" fmla="*/ 16 w 126"/>
                <a:gd name="T67" fmla="*/ 72 h 82"/>
                <a:gd name="T68" fmla="*/ 26 w 126"/>
                <a:gd name="T69" fmla="*/ 72 h 82"/>
                <a:gd name="T70" fmla="*/ 44 w 126"/>
                <a:gd name="T71" fmla="*/ 72 h 82"/>
                <a:gd name="T72" fmla="*/ 54 w 126"/>
                <a:gd name="T73" fmla="*/ 74 h 82"/>
                <a:gd name="T74" fmla="*/ 62 w 126"/>
                <a:gd name="T75" fmla="*/ 78 h 82"/>
                <a:gd name="T76" fmla="*/ 64 w 126"/>
                <a:gd name="T77" fmla="*/ 78 h 82"/>
                <a:gd name="T78" fmla="*/ 72 w 126"/>
                <a:gd name="T79" fmla="*/ 78 h 82"/>
                <a:gd name="T80" fmla="*/ 76 w 126"/>
                <a:gd name="T81" fmla="*/ 78 h 82"/>
                <a:gd name="T82" fmla="*/ 80 w 126"/>
                <a:gd name="T83" fmla="*/ 76 h 82"/>
                <a:gd name="T84" fmla="*/ 86 w 126"/>
                <a:gd name="T85" fmla="*/ 80 h 82"/>
                <a:gd name="T86" fmla="*/ 96 w 126"/>
                <a:gd name="T87" fmla="*/ 80 h 82"/>
                <a:gd name="T88" fmla="*/ 102 w 126"/>
                <a:gd name="T89" fmla="*/ 82 h 82"/>
                <a:gd name="T90" fmla="*/ 100 w 126"/>
                <a:gd name="T91" fmla="*/ 74 h 82"/>
                <a:gd name="T92" fmla="*/ 108 w 126"/>
                <a:gd name="T93" fmla="*/ 70 h 82"/>
                <a:gd name="T94" fmla="*/ 114 w 126"/>
                <a:gd name="T95" fmla="*/ 66 h 82"/>
                <a:gd name="T96" fmla="*/ 112 w 126"/>
                <a:gd name="T97" fmla="*/ 60 h 82"/>
                <a:gd name="T98" fmla="*/ 110 w 126"/>
                <a:gd name="T99" fmla="*/ 56 h 82"/>
                <a:gd name="T100" fmla="*/ 108 w 126"/>
                <a:gd name="T101" fmla="*/ 50 h 82"/>
                <a:gd name="T102" fmla="*/ 114 w 126"/>
                <a:gd name="T103" fmla="*/ 52 h 82"/>
                <a:gd name="T104" fmla="*/ 124 w 126"/>
                <a:gd name="T105" fmla="*/ 4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82">
                  <a:moveTo>
                    <a:pt x="126" y="46"/>
                  </a:moveTo>
                  <a:lnTo>
                    <a:pt x="126" y="46"/>
                  </a:lnTo>
                  <a:lnTo>
                    <a:pt x="124" y="46"/>
                  </a:lnTo>
                  <a:lnTo>
                    <a:pt x="122" y="44"/>
                  </a:lnTo>
                  <a:lnTo>
                    <a:pt x="122" y="44"/>
                  </a:lnTo>
                  <a:lnTo>
                    <a:pt x="120" y="42"/>
                  </a:lnTo>
                  <a:lnTo>
                    <a:pt x="122" y="42"/>
                  </a:lnTo>
                  <a:lnTo>
                    <a:pt x="122" y="42"/>
                  </a:lnTo>
                  <a:lnTo>
                    <a:pt x="118" y="40"/>
                  </a:lnTo>
                  <a:lnTo>
                    <a:pt x="114" y="40"/>
                  </a:lnTo>
                  <a:lnTo>
                    <a:pt x="112" y="40"/>
                  </a:lnTo>
                  <a:lnTo>
                    <a:pt x="112" y="40"/>
                  </a:lnTo>
                  <a:lnTo>
                    <a:pt x="112" y="38"/>
                  </a:lnTo>
                  <a:lnTo>
                    <a:pt x="112" y="38"/>
                  </a:lnTo>
                  <a:lnTo>
                    <a:pt x="112" y="36"/>
                  </a:lnTo>
                  <a:lnTo>
                    <a:pt x="112" y="36"/>
                  </a:lnTo>
                  <a:lnTo>
                    <a:pt x="112" y="36"/>
                  </a:lnTo>
                  <a:lnTo>
                    <a:pt x="110" y="34"/>
                  </a:lnTo>
                  <a:lnTo>
                    <a:pt x="106" y="32"/>
                  </a:lnTo>
                  <a:lnTo>
                    <a:pt x="104" y="32"/>
                  </a:lnTo>
                  <a:lnTo>
                    <a:pt x="104" y="30"/>
                  </a:lnTo>
                  <a:lnTo>
                    <a:pt x="102" y="28"/>
                  </a:lnTo>
                  <a:lnTo>
                    <a:pt x="102" y="28"/>
                  </a:lnTo>
                  <a:lnTo>
                    <a:pt x="102" y="28"/>
                  </a:lnTo>
                  <a:lnTo>
                    <a:pt x="102" y="26"/>
                  </a:lnTo>
                  <a:lnTo>
                    <a:pt x="102" y="26"/>
                  </a:lnTo>
                  <a:lnTo>
                    <a:pt x="102" y="26"/>
                  </a:lnTo>
                  <a:lnTo>
                    <a:pt x="100" y="24"/>
                  </a:lnTo>
                  <a:lnTo>
                    <a:pt x="96" y="22"/>
                  </a:lnTo>
                  <a:lnTo>
                    <a:pt x="96" y="22"/>
                  </a:lnTo>
                  <a:lnTo>
                    <a:pt x="96" y="22"/>
                  </a:lnTo>
                  <a:lnTo>
                    <a:pt x="96" y="20"/>
                  </a:lnTo>
                  <a:lnTo>
                    <a:pt x="98" y="20"/>
                  </a:lnTo>
                  <a:lnTo>
                    <a:pt x="98" y="18"/>
                  </a:lnTo>
                  <a:lnTo>
                    <a:pt x="98" y="18"/>
                  </a:lnTo>
                  <a:lnTo>
                    <a:pt x="98" y="16"/>
                  </a:lnTo>
                  <a:lnTo>
                    <a:pt x="96" y="16"/>
                  </a:lnTo>
                  <a:lnTo>
                    <a:pt x="96" y="14"/>
                  </a:lnTo>
                  <a:lnTo>
                    <a:pt x="96" y="14"/>
                  </a:lnTo>
                  <a:lnTo>
                    <a:pt x="96" y="14"/>
                  </a:lnTo>
                  <a:lnTo>
                    <a:pt x="96" y="14"/>
                  </a:lnTo>
                  <a:lnTo>
                    <a:pt x="96" y="12"/>
                  </a:lnTo>
                  <a:lnTo>
                    <a:pt x="96" y="10"/>
                  </a:lnTo>
                  <a:lnTo>
                    <a:pt x="96" y="10"/>
                  </a:lnTo>
                  <a:lnTo>
                    <a:pt x="96" y="10"/>
                  </a:lnTo>
                  <a:lnTo>
                    <a:pt x="96" y="10"/>
                  </a:lnTo>
                  <a:lnTo>
                    <a:pt x="94" y="10"/>
                  </a:lnTo>
                  <a:lnTo>
                    <a:pt x="94" y="8"/>
                  </a:lnTo>
                  <a:lnTo>
                    <a:pt x="94" y="8"/>
                  </a:lnTo>
                  <a:lnTo>
                    <a:pt x="92" y="8"/>
                  </a:lnTo>
                  <a:lnTo>
                    <a:pt x="92" y="8"/>
                  </a:lnTo>
                  <a:lnTo>
                    <a:pt x="90" y="6"/>
                  </a:lnTo>
                  <a:lnTo>
                    <a:pt x="90" y="6"/>
                  </a:lnTo>
                  <a:lnTo>
                    <a:pt x="88" y="6"/>
                  </a:lnTo>
                  <a:lnTo>
                    <a:pt x="84" y="6"/>
                  </a:lnTo>
                  <a:lnTo>
                    <a:pt x="84" y="6"/>
                  </a:lnTo>
                  <a:lnTo>
                    <a:pt x="82" y="6"/>
                  </a:lnTo>
                  <a:lnTo>
                    <a:pt x="82" y="6"/>
                  </a:lnTo>
                  <a:lnTo>
                    <a:pt x="80" y="6"/>
                  </a:lnTo>
                  <a:lnTo>
                    <a:pt x="80" y="6"/>
                  </a:lnTo>
                  <a:lnTo>
                    <a:pt x="80" y="6"/>
                  </a:lnTo>
                  <a:lnTo>
                    <a:pt x="78" y="8"/>
                  </a:lnTo>
                  <a:lnTo>
                    <a:pt x="76" y="8"/>
                  </a:lnTo>
                  <a:lnTo>
                    <a:pt x="76" y="6"/>
                  </a:lnTo>
                  <a:lnTo>
                    <a:pt x="76" y="6"/>
                  </a:lnTo>
                  <a:lnTo>
                    <a:pt x="76" y="4"/>
                  </a:lnTo>
                  <a:lnTo>
                    <a:pt x="76" y="4"/>
                  </a:lnTo>
                  <a:lnTo>
                    <a:pt x="76" y="4"/>
                  </a:lnTo>
                  <a:lnTo>
                    <a:pt x="74" y="4"/>
                  </a:lnTo>
                  <a:lnTo>
                    <a:pt x="72" y="2"/>
                  </a:lnTo>
                  <a:lnTo>
                    <a:pt x="70" y="2"/>
                  </a:lnTo>
                  <a:lnTo>
                    <a:pt x="70" y="2"/>
                  </a:lnTo>
                  <a:lnTo>
                    <a:pt x="68" y="4"/>
                  </a:lnTo>
                  <a:lnTo>
                    <a:pt x="68" y="4"/>
                  </a:lnTo>
                  <a:lnTo>
                    <a:pt x="66" y="2"/>
                  </a:lnTo>
                  <a:lnTo>
                    <a:pt x="66" y="2"/>
                  </a:lnTo>
                  <a:lnTo>
                    <a:pt x="64" y="0"/>
                  </a:lnTo>
                  <a:lnTo>
                    <a:pt x="62" y="0"/>
                  </a:lnTo>
                  <a:lnTo>
                    <a:pt x="62" y="2"/>
                  </a:lnTo>
                  <a:lnTo>
                    <a:pt x="62" y="2"/>
                  </a:lnTo>
                  <a:lnTo>
                    <a:pt x="62" y="2"/>
                  </a:lnTo>
                  <a:lnTo>
                    <a:pt x="60" y="0"/>
                  </a:lnTo>
                  <a:lnTo>
                    <a:pt x="58" y="0"/>
                  </a:lnTo>
                  <a:lnTo>
                    <a:pt x="58" y="0"/>
                  </a:lnTo>
                  <a:lnTo>
                    <a:pt x="56" y="2"/>
                  </a:lnTo>
                  <a:lnTo>
                    <a:pt x="54" y="4"/>
                  </a:lnTo>
                  <a:lnTo>
                    <a:pt x="54" y="4"/>
                  </a:lnTo>
                  <a:lnTo>
                    <a:pt x="52" y="6"/>
                  </a:lnTo>
                  <a:lnTo>
                    <a:pt x="52" y="6"/>
                  </a:lnTo>
                  <a:lnTo>
                    <a:pt x="50" y="6"/>
                  </a:lnTo>
                  <a:lnTo>
                    <a:pt x="50" y="6"/>
                  </a:lnTo>
                  <a:lnTo>
                    <a:pt x="48" y="6"/>
                  </a:lnTo>
                  <a:lnTo>
                    <a:pt x="46" y="6"/>
                  </a:lnTo>
                  <a:lnTo>
                    <a:pt x="44" y="6"/>
                  </a:lnTo>
                  <a:lnTo>
                    <a:pt x="42" y="8"/>
                  </a:lnTo>
                  <a:lnTo>
                    <a:pt x="42" y="8"/>
                  </a:lnTo>
                  <a:lnTo>
                    <a:pt x="40" y="8"/>
                  </a:lnTo>
                  <a:lnTo>
                    <a:pt x="40" y="8"/>
                  </a:lnTo>
                  <a:lnTo>
                    <a:pt x="40" y="8"/>
                  </a:lnTo>
                  <a:lnTo>
                    <a:pt x="40" y="10"/>
                  </a:lnTo>
                  <a:lnTo>
                    <a:pt x="40" y="12"/>
                  </a:lnTo>
                  <a:lnTo>
                    <a:pt x="38" y="14"/>
                  </a:lnTo>
                  <a:lnTo>
                    <a:pt x="38" y="14"/>
                  </a:lnTo>
                  <a:lnTo>
                    <a:pt x="40" y="14"/>
                  </a:lnTo>
                  <a:lnTo>
                    <a:pt x="42" y="14"/>
                  </a:lnTo>
                  <a:lnTo>
                    <a:pt x="42" y="14"/>
                  </a:lnTo>
                  <a:lnTo>
                    <a:pt x="42" y="14"/>
                  </a:lnTo>
                  <a:lnTo>
                    <a:pt x="42" y="16"/>
                  </a:lnTo>
                  <a:lnTo>
                    <a:pt x="42" y="16"/>
                  </a:lnTo>
                  <a:lnTo>
                    <a:pt x="42" y="16"/>
                  </a:lnTo>
                  <a:lnTo>
                    <a:pt x="40" y="18"/>
                  </a:lnTo>
                  <a:lnTo>
                    <a:pt x="36" y="16"/>
                  </a:lnTo>
                  <a:lnTo>
                    <a:pt x="36" y="18"/>
                  </a:lnTo>
                  <a:lnTo>
                    <a:pt x="36" y="18"/>
                  </a:lnTo>
                  <a:lnTo>
                    <a:pt x="36" y="18"/>
                  </a:lnTo>
                  <a:lnTo>
                    <a:pt x="36" y="20"/>
                  </a:lnTo>
                  <a:lnTo>
                    <a:pt x="34" y="20"/>
                  </a:lnTo>
                  <a:lnTo>
                    <a:pt x="32" y="20"/>
                  </a:lnTo>
                  <a:lnTo>
                    <a:pt x="32" y="20"/>
                  </a:lnTo>
                  <a:lnTo>
                    <a:pt x="30" y="22"/>
                  </a:lnTo>
                  <a:lnTo>
                    <a:pt x="30" y="24"/>
                  </a:lnTo>
                  <a:lnTo>
                    <a:pt x="30" y="26"/>
                  </a:lnTo>
                  <a:lnTo>
                    <a:pt x="30" y="26"/>
                  </a:lnTo>
                  <a:lnTo>
                    <a:pt x="30" y="26"/>
                  </a:lnTo>
                  <a:lnTo>
                    <a:pt x="30" y="28"/>
                  </a:lnTo>
                  <a:lnTo>
                    <a:pt x="28" y="28"/>
                  </a:lnTo>
                  <a:lnTo>
                    <a:pt x="28" y="30"/>
                  </a:lnTo>
                  <a:lnTo>
                    <a:pt x="28" y="30"/>
                  </a:lnTo>
                  <a:lnTo>
                    <a:pt x="28" y="30"/>
                  </a:lnTo>
                  <a:lnTo>
                    <a:pt x="30" y="30"/>
                  </a:lnTo>
                  <a:lnTo>
                    <a:pt x="30" y="32"/>
                  </a:lnTo>
                  <a:lnTo>
                    <a:pt x="30" y="32"/>
                  </a:lnTo>
                  <a:lnTo>
                    <a:pt x="32" y="32"/>
                  </a:lnTo>
                  <a:lnTo>
                    <a:pt x="32" y="34"/>
                  </a:lnTo>
                  <a:lnTo>
                    <a:pt x="32" y="34"/>
                  </a:lnTo>
                  <a:lnTo>
                    <a:pt x="30" y="34"/>
                  </a:lnTo>
                  <a:lnTo>
                    <a:pt x="28" y="34"/>
                  </a:lnTo>
                  <a:lnTo>
                    <a:pt x="28" y="34"/>
                  </a:lnTo>
                  <a:lnTo>
                    <a:pt x="28" y="34"/>
                  </a:lnTo>
                  <a:lnTo>
                    <a:pt x="28" y="32"/>
                  </a:lnTo>
                  <a:lnTo>
                    <a:pt x="28" y="32"/>
                  </a:lnTo>
                  <a:lnTo>
                    <a:pt x="28" y="32"/>
                  </a:lnTo>
                  <a:lnTo>
                    <a:pt x="26" y="32"/>
                  </a:lnTo>
                  <a:lnTo>
                    <a:pt x="24" y="32"/>
                  </a:lnTo>
                  <a:lnTo>
                    <a:pt x="24" y="32"/>
                  </a:lnTo>
                  <a:lnTo>
                    <a:pt x="22" y="34"/>
                  </a:lnTo>
                  <a:lnTo>
                    <a:pt x="22" y="34"/>
                  </a:lnTo>
                  <a:lnTo>
                    <a:pt x="20" y="34"/>
                  </a:lnTo>
                  <a:lnTo>
                    <a:pt x="18" y="34"/>
                  </a:lnTo>
                  <a:lnTo>
                    <a:pt x="18" y="36"/>
                  </a:lnTo>
                  <a:lnTo>
                    <a:pt x="18" y="36"/>
                  </a:lnTo>
                  <a:lnTo>
                    <a:pt x="16" y="36"/>
                  </a:lnTo>
                  <a:lnTo>
                    <a:pt x="14" y="38"/>
                  </a:lnTo>
                  <a:lnTo>
                    <a:pt x="12" y="38"/>
                  </a:lnTo>
                  <a:lnTo>
                    <a:pt x="12" y="38"/>
                  </a:lnTo>
                  <a:lnTo>
                    <a:pt x="10" y="38"/>
                  </a:lnTo>
                  <a:lnTo>
                    <a:pt x="10" y="38"/>
                  </a:lnTo>
                  <a:lnTo>
                    <a:pt x="8" y="38"/>
                  </a:lnTo>
                  <a:lnTo>
                    <a:pt x="8" y="38"/>
                  </a:lnTo>
                  <a:lnTo>
                    <a:pt x="6" y="38"/>
                  </a:lnTo>
                  <a:lnTo>
                    <a:pt x="4" y="38"/>
                  </a:lnTo>
                  <a:lnTo>
                    <a:pt x="2" y="38"/>
                  </a:lnTo>
                  <a:lnTo>
                    <a:pt x="2" y="38"/>
                  </a:lnTo>
                  <a:lnTo>
                    <a:pt x="4" y="42"/>
                  </a:lnTo>
                  <a:lnTo>
                    <a:pt x="6" y="48"/>
                  </a:lnTo>
                  <a:lnTo>
                    <a:pt x="8" y="52"/>
                  </a:lnTo>
                  <a:lnTo>
                    <a:pt x="8" y="52"/>
                  </a:lnTo>
                  <a:lnTo>
                    <a:pt x="8" y="54"/>
                  </a:lnTo>
                  <a:lnTo>
                    <a:pt x="8" y="56"/>
                  </a:lnTo>
                  <a:lnTo>
                    <a:pt x="8" y="58"/>
                  </a:lnTo>
                  <a:lnTo>
                    <a:pt x="8" y="58"/>
                  </a:lnTo>
                  <a:lnTo>
                    <a:pt x="8" y="58"/>
                  </a:lnTo>
                  <a:lnTo>
                    <a:pt x="4" y="60"/>
                  </a:lnTo>
                  <a:lnTo>
                    <a:pt x="2" y="62"/>
                  </a:lnTo>
                  <a:lnTo>
                    <a:pt x="0" y="62"/>
                  </a:lnTo>
                  <a:lnTo>
                    <a:pt x="0" y="64"/>
                  </a:lnTo>
                  <a:lnTo>
                    <a:pt x="0" y="64"/>
                  </a:lnTo>
                  <a:lnTo>
                    <a:pt x="0" y="66"/>
                  </a:lnTo>
                  <a:lnTo>
                    <a:pt x="0" y="66"/>
                  </a:lnTo>
                  <a:lnTo>
                    <a:pt x="2" y="66"/>
                  </a:lnTo>
                  <a:lnTo>
                    <a:pt x="4" y="68"/>
                  </a:lnTo>
                  <a:lnTo>
                    <a:pt x="4" y="68"/>
                  </a:lnTo>
                  <a:lnTo>
                    <a:pt x="6" y="68"/>
                  </a:lnTo>
                  <a:lnTo>
                    <a:pt x="6" y="70"/>
                  </a:lnTo>
                  <a:lnTo>
                    <a:pt x="6" y="70"/>
                  </a:lnTo>
                  <a:lnTo>
                    <a:pt x="6" y="70"/>
                  </a:lnTo>
                  <a:lnTo>
                    <a:pt x="6" y="72"/>
                  </a:lnTo>
                  <a:lnTo>
                    <a:pt x="6" y="74"/>
                  </a:lnTo>
                  <a:lnTo>
                    <a:pt x="6" y="74"/>
                  </a:lnTo>
                  <a:lnTo>
                    <a:pt x="6" y="76"/>
                  </a:lnTo>
                  <a:lnTo>
                    <a:pt x="6" y="76"/>
                  </a:lnTo>
                  <a:lnTo>
                    <a:pt x="6" y="78"/>
                  </a:lnTo>
                  <a:lnTo>
                    <a:pt x="6" y="78"/>
                  </a:lnTo>
                  <a:lnTo>
                    <a:pt x="6" y="76"/>
                  </a:lnTo>
                  <a:lnTo>
                    <a:pt x="6" y="76"/>
                  </a:lnTo>
                  <a:lnTo>
                    <a:pt x="8" y="76"/>
                  </a:lnTo>
                  <a:lnTo>
                    <a:pt x="8" y="76"/>
                  </a:lnTo>
                  <a:lnTo>
                    <a:pt x="10" y="76"/>
                  </a:lnTo>
                  <a:lnTo>
                    <a:pt x="10" y="78"/>
                  </a:lnTo>
                  <a:lnTo>
                    <a:pt x="12" y="78"/>
                  </a:lnTo>
                  <a:lnTo>
                    <a:pt x="14" y="76"/>
                  </a:lnTo>
                  <a:lnTo>
                    <a:pt x="14" y="74"/>
                  </a:lnTo>
                  <a:lnTo>
                    <a:pt x="16" y="74"/>
                  </a:lnTo>
                  <a:lnTo>
                    <a:pt x="16" y="72"/>
                  </a:lnTo>
                  <a:lnTo>
                    <a:pt x="18" y="72"/>
                  </a:lnTo>
                  <a:lnTo>
                    <a:pt x="20" y="72"/>
                  </a:lnTo>
                  <a:lnTo>
                    <a:pt x="20" y="72"/>
                  </a:lnTo>
                  <a:lnTo>
                    <a:pt x="22" y="72"/>
                  </a:lnTo>
                  <a:lnTo>
                    <a:pt x="24" y="72"/>
                  </a:lnTo>
                  <a:lnTo>
                    <a:pt x="26" y="72"/>
                  </a:lnTo>
                  <a:lnTo>
                    <a:pt x="28" y="72"/>
                  </a:lnTo>
                  <a:lnTo>
                    <a:pt x="32" y="72"/>
                  </a:lnTo>
                  <a:lnTo>
                    <a:pt x="36" y="72"/>
                  </a:lnTo>
                  <a:lnTo>
                    <a:pt x="36" y="72"/>
                  </a:lnTo>
                  <a:lnTo>
                    <a:pt x="42" y="72"/>
                  </a:lnTo>
                  <a:lnTo>
                    <a:pt x="44" y="72"/>
                  </a:lnTo>
                  <a:lnTo>
                    <a:pt x="44" y="74"/>
                  </a:lnTo>
                  <a:lnTo>
                    <a:pt x="46" y="74"/>
                  </a:lnTo>
                  <a:lnTo>
                    <a:pt x="48" y="74"/>
                  </a:lnTo>
                  <a:lnTo>
                    <a:pt x="52" y="74"/>
                  </a:lnTo>
                  <a:lnTo>
                    <a:pt x="52" y="74"/>
                  </a:lnTo>
                  <a:lnTo>
                    <a:pt x="54" y="74"/>
                  </a:lnTo>
                  <a:lnTo>
                    <a:pt x="56" y="76"/>
                  </a:lnTo>
                  <a:lnTo>
                    <a:pt x="56" y="78"/>
                  </a:lnTo>
                  <a:lnTo>
                    <a:pt x="56" y="78"/>
                  </a:lnTo>
                  <a:lnTo>
                    <a:pt x="58" y="76"/>
                  </a:lnTo>
                  <a:lnTo>
                    <a:pt x="60" y="78"/>
                  </a:lnTo>
                  <a:lnTo>
                    <a:pt x="62" y="78"/>
                  </a:lnTo>
                  <a:lnTo>
                    <a:pt x="62" y="78"/>
                  </a:lnTo>
                  <a:lnTo>
                    <a:pt x="62" y="80"/>
                  </a:lnTo>
                  <a:lnTo>
                    <a:pt x="62" y="80"/>
                  </a:lnTo>
                  <a:lnTo>
                    <a:pt x="62" y="78"/>
                  </a:lnTo>
                  <a:lnTo>
                    <a:pt x="64" y="78"/>
                  </a:lnTo>
                  <a:lnTo>
                    <a:pt x="64" y="78"/>
                  </a:lnTo>
                  <a:lnTo>
                    <a:pt x="66" y="78"/>
                  </a:lnTo>
                  <a:lnTo>
                    <a:pt x="66" y="78"/>
                  </a:lnTo>
                  <a:lnTo>
                    <a:pt x="68" y="78"/>
                  </a:lnTo>
                  <a:lnTo>
                    <a:pt x="68" y="76"/>
                  </a:lnTo>
                  <a:lnTo>
                    <a:pt x="70" y="78"/>
                  </a:lnTo>
                  <a:lnTo>
                    <a:pt x="72" y="78"/>
                  </a:lnTo>
                  <a:lnTo>
                    <a:pt x="72" y="78"/>
                  </a:lnTo>
                  <a:lnTo>
                    <a:pt x="74" y="78"/>
                  </a:lnTo>
                  <a:lnTo>
                    <a:pt x="74" y="80"/>
                  </a:lnTo>
                  <a:lnTo>
                    <a:pt x="76" y="80"/>
                  </a:lnTo>
                  <a:lnTo>
                    <a:pt x="76" y="80"/>
                  </a:lnTo>
                  <a:lnTo>
                    <a:pt x="76" y="78"/>
                  </a:lnTo>
                  <a:lnTo>
                    <a:pt x="78" y="78"/>
                  </a:lnTo>
                  <a:lnTo>
                    <a:pt x="78" y="78"/>
                  </a:lnTo>
                  <a:lnTo>
                    <a:pt x="78" y="78"/>
                  </a:lnTo>
                  <a:lnTo>
                    <a:pt x="80" y="78"/>
                  </a:lnTo>
                  <a:lnTo>
                    <a:pt x="80" y="76"/>
                  </a:lnTo>
                  <a:lnTo>
                    <a:pt x="80" y="76"/>
                  </a:lnTo>
                  <a:lnTo>
                    <a:pt x="80" y="76"/>
                  </a:lnTo>
                  <a:lnTo>
                    <a:pt x="82" y="78"/>
                  </a:lnTo>
                  <a:lnTo>
                    <a:pt x="82" y="78"/>
                  </a:lnTo>
                  <a:lnTo>
                    <a:pt x="84" y="80"/>
                  </a:lnTo>
                  <a:lnTo>
                    <a:pt x="84" y="80"/>
                  </a:lnTo>
                  <a:lnTo>
                    <a:pt x="86" y="80"/>
                  </a:lnTo>
                  <a:lnTo>
                    <a:pt x="86" y="80"/>
                  </a:lnTo>
                  <a:lnTo>
                    <a:pt x="88" y="80"/>
                  </a:lnTo>
                  <a:lnTo>
                    <a:pt x="92" y="80"/>
                  </a:lnTo>
                  <a:lnTo>
                    <a:pt x="94" y="80"/>
                  </a:lnTo>
                  <a:lnTo>
                    <a:pt x="96" y="80"/>
                  </a:lnTo>
                  <a:lnTo>
                    <a:pt x="96" y="80"/>
                  </a:lnTo>
                  <a:lnTo>
                    <a:pt x="98" y="80"/>
                  </a:lnTo>
                  <a:lnTo>
                    <a:pt x="98" y="82"/>
                  </a:lnTo>
                  <a:lnTo>
                    <a:pt x="100" y="82"/>
                  </a:lnTo>
                  <a:lnTo>
                    <a:pt x="100" y="82"/>
                  </a:lnTo>
                  <a:lnTo>
                    <a:pt x="100" y="82"/>
                  </a:lnTo>
                  <a:lnTo>
                    <a:pt x="102" y="82"/>
                  </a:lnTo>
                  <a:lnTo>
                    <a:pt x="102" y="80"/>
                  </a:lnTo>
                  <a:lnTo>
                    <a:pt x="102" y="80"/>
                  </a:lnTo>
                  <a:lnTo>
                    <a:pt x="100" y="78"/>
                  </a:lnTo>
                  <a:lnTo>
                    <a:pt x="100" y="78"/>
                  </a:lnTo>
                  <a:lnTo>
                    <a:pt x="100" y="76"/>
                  </a:lnTo>
                  <a:lnTo>
                    <a:pt x="100" y="74"/>
                  </a:lnTo>
                  <a:lnTo>
                    <a:pt x="102" y="74"/>
                  </a:lnTo>
                  <a:lnTo>
                    <a:pt x="102" y="72"/>
                  </a:lnTo>
                  <a:lnTo>
                    <a:pt x="104" y="72"/>
                  </a:lnTo>
                  <a:lnTo>
                    <a:pt x="104" y="70"/>
                  </a:lnTo>
                  <a:lnTo>
                    <a:pt x="106" y="68"/>
                  </a:lnTo>
                  <a:lnTo>
                    <a:pt x="108" y="70"/>
                  </a:lnTo>
                  <a:lnTo>
                    <a:pt x="108" y="70"/>
                  </a:lnTo>
                  <a:lnTo>
                    <a:pt x="110" y="68"/>
                  </a:lnTo>
                  <a:lnTo>
                    <a:pt x="112" y="68"/>
                  </a:lnTo>
                  <a:lnTo>
                    <a:pt x="116" y="68"/>
                  </a:lnTo>
                  <a:lnTo>
                    <a:pt x="116" y="68"/>
                  </a:lnTo>
                  <a:lnTo>
                    <a:pt x="114" y="66"/>
                  </a:lnTo>
                  <a:lnTo>
                    <a:pt x="114" y="66"/>
                  </a:lnTo>
                  <a:lnTo>
                    <a:pt x="112" y="66"/>
                  </a:lnTo>
                  <a:lnTo>
                    <a:pt x="112" y="64"/>
                  </a:lnTo>
                  <a:lnTo>
                    <a:pt x="112" y="62"/>
                  </a:lnTo>
                  <a:lnTo>
                    <a:pt x="112" y="62"/>
                  </a:lnTo>
                  <a:lnTo>
                    <a:pt x="112" y="60"/>
                  </a:lnTo>
                  <a:lnTo>
                    <a:pt x="112" y="60"/>
                  </a:lnTo>
                  <a:lnTo>
                    <a:pt x="110" y="58"/>
                  </a:lnTo>
                  <a:lnTo>
                    <a:pt x="112" y="58"/>
                  </a:lnTo>
                  <a:lnTo>
                    <a:pt x="112" y="58"/>
                  </a:lnTo>
                  <a:lnTo>
                    <a:pt x="110" y="56"/>
                  </a:lnTo>
                  <a:lnTo>
                    <a:pt x="110" y="56"/>
                  </a:lnTo>
                  <a:lnTo>
                    <a:pt x="108" y="54"/>
                  </a:lnTo>
                  <a:lnTo>
                    <a:pt x="108" y="54"/>
                  </a:lnTo>
                  <a:lnTo>
                    <a:pt x="106" y="52"/>
                  </a:lnTo>
                  <a:lnTo>
                    <a:pt x="108" y="52"/>
                  </a:lnTo>
                  <a:lnTo>
                    <a:pt x="108" y="50"/>
                  </a:lnTo>
                  <a:lnTo>
                    <a:pt x="108" y="50"/>
                  </a:lnTo>
                  <a:lnTo>
                    <a:pt x="108" y="50"/>
                  </a:lnTo>
                  <a:lnTo>
                    <a:pt x="110" y="50"/>
                  </a:lnTo>
                  <a:lnTo>
                    <a:pt x="112" y="50"/>
                  </a:lnTo>
                  <a:lnTo>
                    <a:pt x="112" y="50"/>
                  </a:lnTo>
                  <a:lnTo>
                    <a:pt x="114" y="50"/>
                  </a:lnTo>
                  <a:lnTo>
                    <a:pt x="114" y="52"/>
                  </a:lnTo>
                  <a:lnTo>
                    <a:pt x="118" y="52"/>
                  </a:lnTo>
                  <a:lnTo>
                    <a:pt x="118" y="52"/>
                  </a:lnTo>
                  <a:lnTo>
                    <a:pt x="120" y="50"/>
                  </a:lnTo>
                  <a:lnTo>
                    <a:pt x="122" y="50"/>
                  </a:lnTo>
                  <a:lnTo>
                    <a:pt x="122" y="48"/>
                  </a:lnTo>
                  <a:lnTo>
                    <a:pt x="124" y="48"/>
                  </a:lnTo>
                  <a:lnTo>
                    <a:pt x="124" y="48"/>
                  </a:lnTo>
                  <a:lnTo>
                    <a:pt x="126" y="48"/>
                  </a:lnTo>
                  <a:lnTo>
                    <a:pt x="126" y="4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4" name="Freeform 232"/>
            <p:cNvSpPr>
              <a:spLocks/>
            </p:cNvSpPr>
            <p:nvPr/>
          </p:nvSpPr>
          <p:spPr bwMode="auto">
            <a:xfrm>
              <a:off x="2535" y="1838"/>
              <a:ext cx="2" cy="4"/>
            </a:xfrm>
            <a:custGeom>
              <a:avLst/>
              <a:gdLst>
                <a:gd name="T0" fmla="*/ 2 w 2"/>
                <a:gd name="T1" fmla="*/ 2 h 4"/>
                <a:gd name="T2" fmla="*/ 0 w 2"/>
                <a:gd name="T3" fmla="*/ 0 h 4"/>
                <a:gd name="T4" fmla="*/ 0 w 2"/>
                <a:gd name="T5" fmla="*/ 0 h 4"/>
                <a:gd name="T6" fmla="*/ 0 w 2"/>
                <a:gd name="T7" fmla="*/ 4 h 4"/>
                <a:gd name="T8" fmla="*/ 0 w 2"/>
                <a:gd name="T9" fmla="*/ 4 h 4"/>
                <a:gd name="T10" fmla="*/ 2 w 2"/>
                <a:gd name="T11" fmla="*/ 4 h 4"/>
                <a:gd name="T12" fmla="*/ 2 w 2"/>
                <a:gd name="T13" fmla="*/ 4 h 4"/>
                <a:gd name="T14" fmla="*/ 2 w 2"/>
                <a:gd name="T15" fmla="*/ 4 h 4"/>
                <a:gd name="T16" fmla="*/ 2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2"/>
                  </a:moveTo>
                  <a:lnTo>
                    <a:pt x="0" y="0"/>
                  </a:lnTo>
                  <a:lnTo>
                    <a:pt x="0" y="0"/>
                  </a:lnTo>
                  <a:lnTo>
                    <a:pt x="0" y="4"/>
                  </a:lnTo>
                  <a:lnTo>
                    <a:pt x="0" y="4"/>
                  </a:lnTo>
                  <a:lnTo>
                    <a:pt x="2" y="4"/>
                  </a:lnTo>
                  <a:lnTo>
                    <a:pt x="2" y="4"/>
                  </a:lnTo>
                  <a:lnTo>
                    <a:pt x="2" y="4"/>
                  </a:lnTo>
                  <a:lnTo>
                    <a:pt x="2"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5" name="Freeform 233"/>
            <p:cNvSpPr>
              <a:spLocks noEditPoints="1"/>
            </p:cNvSpPr>
            <p:nvPr/>
          </p:nvSpPr>
          <p:spPr bwMode="auto">
            <a:xfrm>
              <a:off x="4821" y="1602"/>
              <a:ext cx="82" cy="102"/>
            </a:xfrm>
            <a:custGeom>
              <a:avLst/>
              <a:gdLst>
                <a:gd name="T0" fmla="*/ 70 w 82"/>
                <a:gd name="T1" fmla="*/ 90 h 102"/>
                <a:gd name="T2" fmla="*/ 68 w 82"/>
                <a:gd name="T3" fmla="*/ 84 h 102"/>
                <a:gd name="T4" fmla="*/ 56 w 82"/>
                <a:gd name="T5" fmla="*/ 78 h 102"/>
                <a:gd name="T6" fmla="*/ 60 w 82"/>
                <a:gd name="T7" fmla="*/ 70 h 102"/>
                <a:gd name="T8" fmla="*/ 50 w 82"/>
                <a:gd name="T9" fmla="*/ 70 h 102"/>
                <a:gd name="T10" fmla="*/ 46 w 82"/>
                <a:gd name="T11" fmla="*/ 70 h 102"/>
                <a:gd name="T12" fmla="*/ 52 w 82"/>
                <a:gd name="T13" fmla="*/ 80 h 102"/>
                <a:gd name="T14" fmla="*/ 46 w 82"/>
                <a:gd name="T15" fmla="*/ 64 h 102"/>
                <a:gd name="T16" fmla="*/ 80 w 82"/>
                <a:gd name="T17" fmla="*/ 88 h 102"/>
                <a:gd name="T18" fmla="*/ 76 w 82"/>
                <a:gd name="T19" fmla="*/ 68 h 102"/>
                <a:gd name="T20" fmla="*/ 72 w 82"/>
                <a:gd name="T21" fmla="*/ 54 h 102"/>
                <a:gd name="T22" fmla="*/ 66 w 82"/>
                <a:gd name="T23" fmla="*/ 52 h 102"/>
                <a:gd name="T24" fmla="*/ 64 w 82"/>
                <a:gd name="T25" fmla="*/ 62 h 102"/>
                <a:gd name="T26" fmla="*/ 58 w 82"/>
                <a:gd name="T27" fmla="*/ 60 h 102"/>
                <a:gd name="T28" fmla="*/ 58 w 82"/>
                <a:gd name="T29" fmla="*/ 62 h 102"/>
                <a:gd name="T30" fmla="*/ 56 w 82"/>
                <a:gd name="T31" fmla="*/ 44 h 102"/>
                <a:gd name="T32" fmla="*/ 60 w 82"/>
                <a:gd name="T33" fmla="*/ 42 h 102"/>
                <a:gd name="T34" fmla="*/ 64 w 82"/>
                <a:gd name="T35" fmla="*/ 38 h 102"/>
                <a:gd name="T36" fmla="*/ 68 w 82"/>
                <a:gd name="T37" fmla="*/ 32 h 102"/>
                <a:gd name="T38" fmla="*/ 70 w 82"/>
                <a:gd name="T39" fmla="*/ 28 h 102"/>
                <a:gd name="T40" fmla="*/ 52 w 82"/>
                <a:gd name="T41" fmla="*/ 24 h 102"/>
                <a:gd name="T42" fmla="*/ 34 w 82"/>
                <a:gd name="T43" fmla="*/ 24 h 102"/>
                <a:gd name="T44" fmla="*/ 28 w 82"/>
                <a:gd name="T45" fmla="*/ 18 h 102"/>
                <a:gd name="T46" fmla="*/ 22 w 82"/>
                <a:gd name="T47" fmla="*/ 8 h 102"/>
                <a:gd name="T48" fmla="*/ 16 w 82"/>
                <a:gd name="T49" fmla="*/ 6 h 102"/>
                <a:gd name="T50" fmla="*/ 12 w 82"/>
                <a:gd name="T51" fmla="*/ 4 h 102"/>
                <a:gd name="T52" fmla="*/ 10 w 82"/>
                <a:gd name="T53" fmla="*/ 4 h 102"/>
                <a:gd name="T54" fmla="*/ 2 w 82"/>
                <a:gd name="T55" fmla="*/ 0 h 102"/>
                <a:gd name="T56" fmla="*/ 4 w 82"/>
                <a:gd name="T57" fmla="*/ 6 h 102"/>
                <a:gd name="T58" fmla="*/ 2 w 82"/>
                <a:gd name="T59" fmla="*/ 14 h 102"/>
                <a:gd name="T60" fmla="*/ 12 w 82"/>
                <a:gd name="T61" fmla="*/ 20 h 102"/>
                <a:gd name="T62" fmla="*/ 14 w 82"/>
                <a:gd name="T63" fmla="*/ 24 h 102"/>
                <a:gd name="T64" fmla="*/ 6 w 82"/>
                <a:gd name="T65" fmla="*/ 30 h 102"/>
                <a:gd name="T66" fmla="*/ 6 w 82"/>
                <a:gd name="T67" fmla="*/ 36 h 102"/>
                <a:gd name="T68" fmla="*/ 14 w 82"/>
                <a:gd name="T69" fmla="*/ 40 h 102"/>
                <a:gd name="T70" fmla="*/ 14 w 82"/>
                <a:gd name="T71" fmla="*/ 52 h 102"/>
                <a:gd name="T72" fmla="*/ 18 w 82"/>
                <a:gd name="T73" fmla="*/ 60 h 102"/>
                <a:gd name="T74" fmla="*/ 22 w 82"/>
                <a:gd name="T75" fmla="*/ 70 h 102"/>
                <a:gd name="T76" fmla="*/ 26 w 82"/>
                <a:gd name="T77" fmla="*/ 84 h 102"/>
                <a:gd name="T78" fmla="*/ 32 w 82"/>
                <a:gd name="T79" fmla="*/ 80 h 102"/>
                <a:gd name="T80" fmla="*/ 34 w 82"/>
                <a:gd name="T81" fmla="*/ 84 h 102"/>
                <a:gd name="T82" fmla="*/ 38 w 82"/>
                <a:gd name="T83" fmla="*/ 72 h 102"/>
                <a:gd name="T84" fmla="*/ 42 w 82"/>
                <a:gd name="T85" fmla="*/ 78 h 102"/>
                <a:gd name="T86" fmla="*/ 44 w 82"/>
                <a:gd name="T87" fmla="*/ 84 h 102"/>
                <a:gd name="T88" fmla="*/ 46 w 82"/>
                <a:gd name="T89" fmla="*/ 72 h 102"/>
                <a:gd name="T90" fmla="*/ 46 w 82"/>
                <a:gd name="T91" fmla="*/ 66 h 102"/>
                <a:gd name="T92" fmla="*/ 44 w 82"/>
                <a:gd name="T93" fmla="*/ 58 h 102"/>
                <a:gd name="T94" fmla="*/ 44 w 82"/>
                <a:gd name="T95" fmla="*/ 54 h 102"/>
                <a:gd name="T96" fmla="*/ 50 w 82"/>
                <a:gd name="T97" fmla="*/ 68 h 102"/>
                <a:gd name="T98" fmla="*/ 60 w 82"/>
                <a:gd name="T99" fmla="*/ 66 h 102"/>
                <a:gd name="T100" fmla="*/ 68 w 82"/>
                <a:gd name="T101" fmla="*/ 76 h 102"/>
                <a:gd name="T102" fmla="*/ 76 w 82"/>
                <a:gd name="T103" fmla="*/ 100 h 102"/>
                <a:gd name="T104" fmla="*/ 76 w 82"/>
                <a:gd name="T105" fmla="*/ 98 h 102"/>
                <a:gd name="T106" fmla="*/ 78 w 82"/>
                <a:gd name="T107" fmla="*/ 9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 h="102">
                  <a:moveTo>
                    <a:pt x="70" y="86"/>
                  </a:moveTo>
                  <a:lnTo>
                    <a:pt x="70" y="86"/>
                  </a:lnTo>
                  <a:lnTo>
                    <a:pt x="70" y="86"/>
                  </a:lnTo>
                  <a:lnTo>
                    <a:pt x="68" y="86"/>
                  </a:lnTo>
                  <a:lnTo>
                    <a:pt x="70" y="88"/>
                  </a:lnTo>
                  <a:lnTo>
                    <a:pt x="70" y="90"/>
                  </a:lnTo>
                  <a:lnTo>
                    <a:pt x="70" y="90"/>
                  </a:lnTo>
                  <a:lnTo>
                    <a:pt x="70" y="90"/>
                  </a:lnTo>
                  <a:lnTo>
                    <a:pt x="70" y="88"/>
                  </a:lnTo>
                  <a:lnTo>
                    <a:pt x="70" y="86"/>
                  </a:lnTo>
                  <a:close/>
                  <a:moveTo>
                    <a:pt x="68" y="82"/>
                  </a:moveTo>
                  <a:lnTo>
                    <a:pt x="68" y="82"/>
                  </a:lnTo>
                  <a:lnTo>
                    <a:pt x="68" y="84"/>
                  </a:lnTo>
                  <a:lnTo>
                    <a:pt x="68" y="84"/>
                  </a:lnTo>
                  <a:lnTo>
                    <a:pt x="68" y="86"/>
                  </a:lnTo>
                  <a:lnTo>
                    <a:pt x="68" y="84"/>
                  </a:lnTo>
                  <a:lnTo>
                    <a:pt x="68" y="84"/>
                  </a:lnTo>
                  <a:lnTo>
                    <a:pt x="68" y="82"/>
                  </a:lnTo>
                  <a:close/>
                  <a:moveTo>
                    <a:pt x="54" y="72"/>
                  </a:moveTo>
                  <a:lnTo>
                    <a:pt x="56" y="80"/>
                  </a:lnTo>
                  <a:lnTo>
                    <a:pt x="56" y="78"/>
                  </a:lnTo>
                  <a:lnTo>
                    <a:pt x="58" y="76"/>
                  </a:lnTo>
                  <a:lnTo>
                    <a:pt x="56" y="74"/>
                  </a:lnTo>
                  <a:lnTo>
                    <a:pt x="54" y="72"/>
                  </a:lnTo>
                  <a:close/>
                  <a:moveTo>
                    <a:pt x="62" y="72"/>
                  </a:moveTo>
                  <a:lnTo>
                    <a:pt x="62" y="70"/>
                  </a:lnTo>
                  <a:lnTo>
                    <a:pt x="60" y="70"/>
                  </a:lnTo>
                  <a:lnTo>
                    <a:pt x="60" y="70"/>
                  </a:lnTo>
                  <a:lnTo>
                    <a:pt x="60" y="72"/>
                  </a:lnTo>
                  <a:lnTo>
                    <a:pt x="62" y="74"/>
                  </a:lnTo>
                  <a:lnTo>
                    <a:pt x="62" y="74"/>
                  </a:lnTo>
                  <a:lnTo>
                    <a:pt x="62" y="74"/>
                  </a:lnTo>
                  <a:lnTo>
                    <a:pt x="62" y="74"/>
                  </a:lnTo>
                  <a:lnTo>
                    <a:pt x="62" y="72"/>
                  </a:lnTo>
                  <a:close/>
                  <a:moveTo>
                    <a:pt x="50" y="70"/>
                  </a:moveTo>
                  <a:lnTo>
                    <a:pt x="48" y="68"/>
                  </a:lnTo>
                  <a:lnTo>
                    <a:pt x="48" y="68"/>
                  </a:lnTo>
                  <a:lnTo>
                    <a:pt x="48" y="66"/>
                  </a:lnTo>
                  <a:lnTo>
                    <a:pt x="46" y="66"/>
                  </a:lnTo>
                  <a:lnTo>
                    <a:pt x="46" y="66"/>
                  </a:lnTo>
                  <a:lnTo>
                    <a:pt x="46" y="68"/>
                  </a:lnTo>
                  <a:lnTo>
                    <a:pt x="46" y="70"/>
                  </a:lnTo>
                  <a:lnTo>
                    <a:pt x="46" y="70"/>
                  </a:lnTo>
                  <a:lnTo>
                    <a:pt x="48" y="72"/>
                  </a:lnTo>
                  <a:lnTo>
                    <a:pt x="48" y="74"/>
                  </a:lnTo>
                  <a:lnTo>
                    <a:pt x="50" y="76"/>
                  </a:lnTo>
                  <a:lnTo>
                    <a:pt x="48" y="80"/>
                  </a:lnTo>
                  <a:lnTo>
                    <a:pt x="48" y="80"/>
                  </a:lnTo>
                  <a:lnTo>
                    <a:pt x="52" y="80"/>
                  </a:lnTo>
                  <a:lnTo>
                    <a:pt x="52" y="78"/>
                  </a:lnTo>
                  <a:lnTo>
                    <a:pt x="52" y="74"/>
                  </a:lnTo>
                  <a:lnTo>
                    <a:pt x="52" y="72"/>
                  </a:lnTo>
                  <a:lnTo>
                    <a:pt x="50" y="70"/>
                  </a:lnTo>
                  <a:close/>
                  <a:moveTo>
                    <a:pt x="48" y="64"/>
                  </a:moveTo>
                  <a:lnTo>
                    <a:pt x="46" y="62"/>
                  </a:lnTo>
                  <a:lnTo>
                    <a:pt x="46" y="64"/>
                  </a:lnTo>
                  <a:lnTo>
                    <a:pt x="46" y="64"/>
                  </a:lnTo>
                  <a:lnTo>
                    <a:pt x="46" y="64"/>
                  </a:lnTo>
                  <a:lnTo>
                    <a:pt x="48" y="64"/>
                  </a:lnTo>
                  <a:lnTo>
                    <a:pt x="48" y="64"/>
                  </a:lnTo>
                  <a:close/>
                  <a:moveTo>
                    <a:pt x="82" y="92"/>
                  </a:moveTo>
                  <a:lnTo>
                    <a:pt x="80" y="90"/>
                  </a:lnTo>
                  <a:lnTo>
                    <a:pt x="80" y="88"/>
                  </a:lnTo>
                  <a:lnTo>
                    <a:pt x="80" y="82"/>
                  </a:lnTo>
                  <a:lnTo>
                    <a:pt x="80" y="82"/>
                  </a:lnTo>
                  <a:lnTo>
                    <a:pt x="78" y="80"/>
                  </a:lnTo>
                  <a:lnTo>
                    <a:pt x="78" y="74"/>
                  </a:lnTo>
                  <a:lnTo>
                    <a:pt x="78" y="72"/>
                  </a:lnTo>
                  <a:lnTo>
                    <a:pt x="76" y="68"/>
                  </a:lnTo>
                  <a:lnTo>
                    <a:pt x="76" y="68"/>
                  </a:lnTo>
                  <a:lnTo>
                    <a:pt x="76" y="66"/>
                  </a:lnTo>
                  <a:lnTo>
                    <a:pt x="74" y="66"/>
                  </a:lnTo>
                  <a:lnTo>
                    <a:pt x="74" y="64"/>
                  </a:lnTo>
                  <a:lnTo>
                    <a:pt x="74" y="62"/>
                  </a:lnTo>
                  <a:lnTo>
                    <a:pt x="72" y="60"/>
                  </a:lnTo>
                  <a:lnTo>
                    <a:pt x="72" y="58"/>
                  </a:lnTo>
                  <a:lnTo>
                    <a:pt x="72" y="54"/>
                  </a:lnTo>
                  <a:lnTo>
                    <a:pt x="70" y="52"/>
                  </a:lnTo>
                  <a:lnTo>
                    <a:pt x="70" y="52"/>
                  </a:lnTo>
                  <a:lnTo>
                    <a:pt x="68" y="50"/>
                  </a:lnTo>
                  <a:lnTo>
                    <a:pt x="68" y="50"/>
                  </a:lnTo>
                  <a:lnTo>
                    <a:pt x="68" y="52"/>
                  </a:lnTo>
                  <a:lnTo>
                    <a:pt x="66" y="52"/>
                  </a:lnTo>
                  <a:lnTo>
                    <a:pt x="66" y="52"/>
                  </a:lnTo>
                  <a:lnTo>
                    <a:pt x="66" y="52"/>
                  </a:lnTo>
                  <a:lnTo>
                    <a:pt x="66" y="54"/>
                  </a:lnTo>
                  <a:lnTo>
                    <a:pt x="66" y="54"/>
                  </a:lnTo>
                  <a:lnTo>
                    <a:pt x="64" y="56"/>
                  </a:lnTo>
                  <a:lnTo>
                    <a:pt x="64" y="58"/>
                  </a:lnTo>
                  <a:lnTo>
                    <a:pt x="64" y="60"/>
                  </a:lnTo>
                  <a:lnTo>
                    <a:pt x="64" y="62"/>
                  </a:lnTo>
                  <a:lnTo>
                    <a:pt x="64" y="62"/>
                  </a:lnTo>
                  <a:lnTo>
                    <a:pt x="64" y="64"/>
                  </a:lnTo>
                  <a:lnTo>
                    <a:pt x="62" y="64"/>
                  </a:lnTo>
                  <a:lnTo>
                    <a:pt x="62" y="64"/>
                  </a:lnTo>
                  <a:lnTo>
                    <a:pt x="60" y="62"/>
                  </a:lnTo>
                  <a:lnTo>
                    <a:pt x="60" y="60"/>
                  </a:lnTo>
                  <a:lnTo>
                    <a:pt x="58" y="60"/>
                  </a:lnTo>
                  <a:lnTo>
                    <a:pt x="58" y="60"/>
                  </a:lnTo>
                  <a:lnTo>
                    <a:pt x="58" y="60"/>
                  </a:lnTo>
                  <a:lnTo>
                    <a:pt x="58" y="62"/>
                  </a:lnTo>
                  <a:lnTo>
                    <a:pt x="58" y="62"/>
                  </a:lnTo>
                  <a:lnTo>
                    <a:pt x="58" y="62"/>
                  </a:lnTo>
                  <a:lnTo>
                    <a:pt x="58" y="62"/>
                  </a:lnTo>
                  <a:lnTo>
                    <a:pt x="58" y="62"/>
                  </a:lnTo>
                  <a:lnTo>
                    <a:pt x="56" y="56"/>
                  </a:lnTo>
                  <a:lnTo>
                    <a:pt x="54" y="52"/>
                  </a:lnTo>
                  <a:lnTo>
                    <a:pt x="54" y="52"/>
                  </a:lnTo>
                  <a:lnTo>
                    <a:pt x="54" y="50"/>
                  </a:lnTo>
                  <a:lnTo>
                    <a:pt x="54" y="46"/>
                  </a:lnTo>
                  <a:lnTo>
                    <a:pt x="56" y="46"/>
                  </a:lnTo>
                  <a:lnTo>
                    <a:pt x="56" y="44"/>
                  </a:lnTo>
                  <a:lnTo>
                    <a:pt x="56" y="44"/>
                  </a:lnTo>
                  <a:lnTo>
                    <a:pt x="56" y="44"/>
                  </a:lnTo>
                  <a:lnTo>
                    <a:pt x="58" y="44"/>
                  </a:lnTo>
                  <a:lnTo>
                    <a:pt x="58" y="44"/>
                  </a:lnTo>
                  <a:lnTo>
                    <a:pt x="60" y="42"/>
                  </a:lnTo>
                  <a:lnTo>
                    <a:pt x="60" y="42"/>
                  </a:lnTo>
                  <a:lnTo>
                    <a:pt x="60" y="42"/>
                  </a:lnTo>
                  <a:lnTo>
                    <a:pt x="62" y="42"/>
                  </a:lnTo>
                  <a:lnTo>
                    <a:pt x="62" y="42"/>
                  </a:lnTo>
                  <a:lnTo>
                    <a:pt x="64" y="42"/>
                  </a:lnTo>
                  <a:lnTo>
                    <a:pt x="64" y="40"/>
                  </a:lnTo>
                  <a:lnTo>
                    <a:pt x="64" y="40"/>
                  </a:lnTo>
                  <a:lnTo>
                    <a:pt x="64" y="40"/>
                  </a:lnTo>
                  <a:lnTo>
                    <a:pt x="64" y="38"/>
                  </a:lnTo>
                  <a:lnTo>
                    <a:pt x="66" y="38"/>
                  </a:lnTo>
                  <a:lnTo>
                    <a:pt x="66" y="38"/>
                  </a:lnTo>
                  <a:lnTo>
                    <a:pt x="66" y="38"/>
                  </a:lnTo>
                  <a:lnTo>
                    <a:pt x="66" y="36"/>
                  </a:lnTo>
                  <a:lnTo>
                    <a:pt x="66" y="34"/>
                  </a:lnTo>
                  <a:lnTo>
                    <a:pt x="68" y="32"/>
                  </a:lnTo>
                  <a:lnTo>
                    <a:pt x="68" y="32"/>
                  </a:lnTo>
                  <a:lnTo>
                    <a:pt x="66" y="30"/>
                  </a:lnTo>
                  <a:lnTo>
                    <a:pt x="68" y="30"/>
                  </a:lnTo>
                  <a:lnTo>
                    <a:pt x="70" y="30"/>
                  </a:lnTo>
                  <a:lnTo>
                    <a:pt x="70" y="30"/>
                  </a:lnTo>
                  <a:lnTo>
                    <a:pt x="70" y="30"/>
                  </a:lnTo>
                  <a:lnTo>
                    <a:pt x="70" y="30"/>
                  </a:lnTo>
                  <a:lnTo>
                    <a:pt x="70" y="28"/>
                  </a:lnTo>
                  <a:lnTo>
                    <a:pt x="68" y="28"/>
                  </a:lnTo>
                  <a:lnTo>
                    <a:pt x="66" y="26"/>
                  </a:lnTo>
                  <a:lnTo>
                    <a:pt x="64" y="24"/>
                  </a:lnTo>
                  <a:lnTo>
                    <a:pt x="58" y="24"/>
                  </a:lnTo>
                  <a:lnTo>
                    <a:pt x="54" y="26"/>
                  </a:lnTo>
                  <a:lnTo>
                    <a:pt x="54" y="24"/>
                  </a:lnTo>
                  <a:lnTo>
                    <a:pt x="52" y="24"/>
                  </a:lnTo>
                  <a:lnTo>
                    <a:pt x="48" y="24"/>
                  </a:lnTo>
                  <a:lnTo>
                    <a:pt x="44" y="24"/>
                  </a:lnTo>
                  <a:lnTo>
                    <a:pt x="42" y="24"/>
                  </a:lnTo>
                  <a:lnTo>
                    <a:pt x="40" y="24"/>
                  </a:lnTo>
                  <a:lnTo>
                    <a:pt x="38" y="24"/>
                  </a:lnTo>
                  <a:lnTo>
                    <a:pt x="36" y="24"/>
                  </a:lnTo>
                  <a:lnTo>
                    <a:pt x="34" y="24"/>
                  </a:lnTo>
                  <a:lnTo>
                    <a:pt x="32" y="24"/>
                  </a:lnTo>
                  <a:lnTo>
                    <a:pt x="30" y="22"/>
                  </a:lnTo>
                  <a:lnTo>
                    <a:pt x="28" y="22"/>
                  </a:lnTo>
                  <a:lnTo>
                    <a:pt x="28" y="22"/>
                  </a:lnTo>
                  <a:lnTo>
                    <a:pt x="28" y="22"/>
                  </a:lnTo>
                  <a:lnTo>
                    <a:pt x="28" y="20"/>
                  </a:lnTo>
                  <a:lnTo>
                    <a:pt x="28" y="18"/>
                  </a:lnTo>
                  <a:lnTo>
                    <a:pt x="26" y="12"/>
                  </a:lnTo>
                  <a:lnTo>
                    <a:pt x="26" y="10"/>
                  </a:lnTo>
                  <a:lnTo>
                    <a:pt x="24" y="6"/>
                  </a:lnTo>
                  <a:lnTo>
                    <a:pt x="24" y="6"/>
                  </a:lnTo>
                  <a:lnTo>
                    <a:pt x="22" y="6"/>
                  </a:lnTo>
                  <a:lnTo>
                    <a:pt x="22" y="6"/>
                  </a:lnTo>
                  <a:lnTo>
                    <a:pt x="22" y="8"/>
                  </a:lnTo>
                  <a:lnTo>
                    <a:pt x="22" y="8"/>
                  </a:lnTo>
                  <a:lnTo>
                    <a:pt x="22" y="10"/>
                  </a:lnTo>
                  <a:lnTo>
                    <a:pt x="22" y="10"/>
                  </a:lnTo>
                  <a:lnTo>
                    <a:pt x="20" y="10"/>
                  </a:lnTo>
                  <a:lnTo>
                    <a:pt x="18" y="10"/>
                  </a:lnTo>
                  <a:lnTo>
                    <a:pt x="16" y="8"/>
                  </a:lnTo>
                  <a:lnTo>
                    <a:pt x="16" y="6"/>
                  </a:lnTo>
                  <a:lnTo>
                    <a:pt x="14" y="4"/>
                  </a:lnTo>
                  <a:lnTo>
                    <a:pt x="14" y="4"/>
                  </a:lnTo>
                  <a:lnTo>
                    <a:pt x="14" y="2"/>
                  </a:lnTo>
                  <a:lnTo>
                    <a:pt x="12" y="2"/>
                  </a:lnTo>
                  <a:lnTo>
                    <a:pt x="12" y="2"/>
                  </a:lnTo>
                  <a:lnTo>
                    <a:pt x="12" y="4"/>
                  </a:lnTo>
                  <a:lnTo>
                    <a:pt x="12" y="4"/>
                  </a:lnTo>
                  <a:lnTo>
                    <a:pt x="14" y="4"/>
                  </a:lnTo>
                  <a:lnTo>
                    <a:pt x="12" y="6"/>
                  </a:lnTo>
                  <a:lnTo>
                    <a:pt x="12" y="6"/>
                  </a:lnTo>
                  <a:lnTo>
                    <a:pt x="12" y="6"/>
                  </a:lnTo>
                  <a:lnTo>
                    <a:pt x="10" y="6"/>
                  </a:lnTo>
                  <a:lnTo>
                    <a:pt x="10" y="4"/>
                  </a:lnTo>
                  <a:lnTo>
                    <a:pt x="10" y="4"/>
                  </a:lnTo>
                  <a:lnTo>
                    <a:pt x="8" y="4"/>
                  </a:lnTo>
                  <a:lnTo>
                    <a:pt x="8" y="4"/>
                  </a:lnTo>
                  <a:lnTo>
                    <a:pt x="8" y="2"/>
                  </a:lnTo>
                  <a:lnTo>
                    <a:pt x="6" y="0"/>
                  </a:lnTo>
                  <a:lnTo>
                    <a:pt x="4" y="0"/>
                  </a:lnTo>
                  <a:lnTo>
                    <a:pt x="2" y="0"/>
                  </a:lnTo>
                  <a:lnTo>
                    <a:pt x="2" y="0"/>
                  </a:lnTo>
                  <a:lnTo>
                    <a:pt x="2" y="2"/>
                  </a:lnTo>
                  <a:lnTo>
                    <a:pt x="4" y="2"/>
                  </a:lnTo>
                  <a:lnTo>
                    <a:pt x="4" y="2"/>
                  </a:lnTo>
                  <a:lnTo>
                    <a:pt x="4" y="2"/>
                  </a:lnTo>
                  <a:lnTo>
                    <a:pt x="4" y="4"/>
                  </a:lnTo>
                  <a:lnTo>
                    <a:pt x="4" y="4"/>
                  </a:lnTo>
                  <a:lnTo>
                    <a:pt x="4" y="6"/>
                  </a:lnTo>
                  <a:lnTo>
                    <a:pt x="2" y="6"/>
                  </a:lnTo>
                  <a:lnTo>
                    <a:pt x="0" y="8"/>
                  </a:lnTo>
                  <a:lnTo>
                    <a:pt x="0" y="10"/>
                  </a:lnTo>
                  <a:lnTo>
                    <a:pt x="0" y="10"/>
                  </a:lnTo>
                  <a:lnTo>
                    <a:pt x="0" y="12"/>
                  </a:lnTo>
                  <a:lnTo>
                    <a:pt x="0" y="12"/>
                  </a:lnTo>
                  <a:lnTo>
                    <a:pt x="2" y="14"/>
                  </a:lnTo>
                  <a:lnTo>
                    <a:pt x="4" y="14"/>
                  </a:lnTo>
                  <a:lnTo>
                    <a:pt x="6" y="16"/>
                  </a:lnTo>
                  <a:lnTo>
                    <a:pt x="6" y="18"/>
                  </a:lnTo>
                  <a:lnTo>
                    <a:pt x="8" y="18"/>
                  </a:lnTo>
                  <a:lnTo>
                    <a:pt x="10" y="18"/>
                  </a:lnTo>
                  <a:lnTo>
                    <a:pt x="12" y="18"/>
                  </a:lnTo>
                  <a:lnTo>
                    <a:pt x="12" y="20"/>
                  </a:lnTo>
                  <a:lnTo>
                    <a:pt x="14" y="22"/>
                  </a:lnTo>
                  <a:lnTo>
                    <a:pt x="14" y="22"/>
                  </a:lnTo>
                  <a:lnTo>
                    <a:pt x="16" y="22"/>
                  </a:lnTo>
                  <a:lnTo>
                    <a:pt x="16" y="24"/>
                  </a:lnTo>
                  <a:lnTo>
                    <a:pt x="16" y="24"/>
                  </a:lnTo>
                  <a:lnTo>
                    <a:pt x="14" y="24"/>
                  </a:lnTo>
                  <a:lnTo>
                    <a:pt x="14" y="24"/>
                  </a:lnTo>
                  <a:lnTo>
                    <a:pt x="12" y="24"/>
                  </a:lnTo>
                  <a:lnTo>
                    <a:pt x="12" y="24"/>
                  </a:lnTo>
                  <a:lnTo>
                    <a:pt x="10" y="24"/>
                  </a:lnTo>
                  <a:lnTo>
                    <a:pt x="8" y="24"/>
                  </a:lnTo>
                  <a:lnTo>
                    <a:pt x="8" y="28"/>
                  </a:lnTo>
                  <a:lnTo>
                    <a:pt x="6" y="30"/>
                  </a:lnTo>
                  <a:lnTo>
                    <a:pt x="6" y="30"/>
                  </a:lnTo>
                  <a:lnTo>
                    <a:pt x="4" y="30"/>
                  </a:lnTo>
                  <a:lnTo>
                    <a:pt x="4" y="30"/>
                  </a:lnTo>
                  <a:lnTo>
                    <a:pt x="2" y="32"/>
                  </a:lnTo>
                  <a:lnTo>
                    <a:pt x="2" y="34"/>
                  </a:lnTo>
                  <a:lnTo>
                    <a:pt x="2" y="34"/>
                  </a:lnTo>
                  <a:lnTo>
                    <a:pt x="4" y="36"/>
                  </a:lnTo>
                  <a:lnTo>
                    <a:pt x="6" y="36"/>
                  </a:lnTo>
                  <a:lnTo>
                    <a:pt x="6" y="38"/>
                  </a:lnTo>
                  <a:lnTo>
                    <a:pt x="8" y="36"/>
                  </a:lnTo>
                  <a:lnTo>
                    <a:pt x="8" y="38"/>
                  </a:lnTo>
                  <a:lnTo>
                    <a:pt x="10" y="38"/>
                  </a:lnTo>
                  <a:lnTo>
                    <a:pt x="10" y="40"/>
                  </a:lnTo>
                  <a:lnTo>
                    <a:pt x="14" y="40"/>
                  </a:lnTo>
                  <a:lnTo>
                    <a:pt x="14" y="40"/>
                  </a:lnTo>
                  <a:lnTo>
                    <a:pt x="14" y="42"/>
                  </a:lnTo>
                  <a:lnTo>
                    <a:pt x="14" y="42"/>
                  </a:lnTo>
                  <a:lnTo>
                    <a:pt x="14" y="44"/>
                  </a:lnTo>
                  <a:lnTo>
                    <a:pt x="14" y="46"/>
                  </a:lnTo>
                  <a:lnTo>
                    <a:pt x="14" y="48"/>
                  </a:lnTo>
                  <a:lnTo>
                    <a:pt x="14" y="52"/>
                  </a:lnTo>
                  <a:lnTo>
                    <a:pt x="14" y="52"/>
                  </a:lnTo>
                  <a:lnTo>
                    <a:pt x="14" y="54"/>
                  </a:lnTo>
                  <a:lnTo>
                    <a:pt x="14" y="54"/>
                  </a:lnTo>
                  <a:lnTo>
                    <a:pt x="16" y="54"/>
                  </a:lnTo>
                  <a:lnTo>
                    <a:pt x="16" y="56"/>
                  </a:lnTo>
                  <a:lnTo>
                    <a:pt x="16" y="58"/>
                  </a:lnTo>
                  <a:lnTo>
                    <a:pt x="16" y="58"/>
                  </a:lnTo>
                  <a:lnTo>
                    <a:pt x="18" y="60"/>
                  </a:lnTo>
                  <a:lnTo>
                    <a:pt x="20" y="60"/>
                  </a:lnTo>
                  <a:lnTo>
                    <a:pt x="20" y="60"/>
                  </a:lnTo>
                  <a:lnTo>
                    <a:pt x="20" y="62"/>
                  </a:lnTo>
                  <a:lnTo>
                    <a:pt x="20" y="64"/>
                  </a:lnTo>
                  <a:lnTo>
                    <a:pt x="20" y="66"/>
                  </a:lnTo>
                  <a:lnTo>
                    <a:pt x="22" y="68"/>
                  </a:lnTo>
                  <a:lnTo>
                    <a:pt x="22" y="70"/>
                  </a:lnTo>
                  <a:lnTo>
                    <a:pt x="22" y="70"/>
                  </a:lnTo>
                  <a:lnTo>
                    <a:pt x="22" y="72"/>
                  </a:lnTo>
                  <a:lnTo>
                    <a:pt x="24" y="76"/>
                  </a:lnTo>
                  <a:lnTo>
                    <a:pt x="24" y="78"/>
                  </a:lnTo>
                  <a:lnTo>
                    <a:pt x="24" y="80"/>
                  </a:lnTo>
                  <a:lnTo>
                    <a:pt x="26" y="80"/>
                  </a:lnTo>
                  <a:lnTo>
                    <a:pt x="26" y="84"/>
                  </a:lnTo>
                  <a:lnTo>
                    <a:pt x="28" y="86"/>
                  </a:lnTo>
                  <a:lnTo>
                    <a:pt x="28" y="86"/>
                  </a:lnTo>
                  <a:lnTo>
                    <a:pt x="28" y="86"/>
                  </a:lnTo>
                  <a:lnTo>
                    <a:pt x="30" y="86"/>
                  </a:lnTo>
                  <a:lnTo>
                    <a:pt x="32" y="84"/>
                  </a:lnTo>
                  <a:lnTo>
                    <a:pt x="32" y="82"/>
                  </a:lnTo>
                  <a:lnTo>
                    <a:pt x="32" y="80"/>
                  </a:lnTo>
                  <a:lnTo>
                    <a:pt x="30" y="78"/>
                  </a:lnTo>
                  <a:lnTo>
                    <a:pt x="30" y="76"/>
                  </a:lnTo>
                  <a:lnTo>
                    <a:pt x="32" y="82"/>
                  </a:lnTo>
                  <a:lnTo>
                    <a:pt x="34" y="84"/>
                  </a:lnTo>
                  <a:lnTo>
                    <a:pt x="34" y="86"/>
                  </a:lnTo>
                  <a:lnTo>
                    <a:pt x="34" y="84"/>
                  </a:lnTo>
                  <a:lnTo>
                    <a:pt x="34" y="84"/>
                  </a:lnTo>
                  <a:lnTo>
                    <a:pt x="36" y="82"/>
                  </a:lnTo>
                  <a:lnTo>
                    <a:pt x="36" y="82"/>
                  </a:lnTo>
                  <a:lnTo>
                    <a:pt x="36" y="80"/>
                  </a:lnTo>
                  <a:lnTo>
                    <a:pt x="36" y="78"/>
                  </a:lnTo>
                  <a:lnTo>
                    <a:pt x="36" y="76"/>
                  </a:lnTo>
                  <a:lnTo>
                    <a:pt x="36" y="74"/>
                  </a:lnTo>
                  <a:lnTo>
                    <a:pt x="38" y="72"/>
                  </a:lnTo>
                  <a:lnTo>
                    <a:pt x="38" y="76"/>
                  </a:lnTo>
                  <a:lnTo>
                    <a:pt x="38" y="78"/>
                  </a:lnTo>
                  <a:lnTo>
                    <a:pt x="38" y="80"/>
                  </a:lnTo>
                  <a:lnTo>
                    <a:pt x="38" y="80"/>
                  </a:lnTo>
                  <a:lnTo>
                    <a:pt x="40" y="80"/>
                  </a:lnTo>
                  <a:lnTo>
                    <a:pt x="42" y="78"/>
                  </a:lnTo>
                  <a:lnTo>
                    <a:pt x="42" y="78"/>
                  </a:lnTo>
                  <a:lnTo>
                    <a:pt x="40" y="80"/>
                  </a:lnTo>
                  <a:lnTo>
                    <a:pt x="40" y="82"/>
                  </a:lnTo>
                  <a:lnTo>
                    <a:pt x="40" y="84"/>
                  </a:lnTo>
                  <a:lnTo>
                    <a:pt x="42" y="84"/>
                  </a:lnTo>
                  <a:lnTo>
                    <a:pt x="42" y="84"/>
                  </a:lnTo>
                  <a:lnTo>
                    <a:pt x="44" y="84"/>
                  </a:lnTo>
                  <a:lnTo>
                    <a:pt x="44" y="84"/>
                  </a:lnTo>
                  <a:lnTo>
                    <a:pt x="44" y="80"/>
                  </a:lnTo>
                  <a:lnTo>
                    <a:pt x="46" y="78"/>
                  </a:lnTo>
                  <a:lnTo>
                    <a:pt x="48" y="78"/>
                  </a:lnTo>
                  <a:lnTo>
                    <a:pt x="48" y="76"/>
                  </a:lnTo>
                  <a:lnTo>
                    <a:pt x="48" y="74"/>
                  </a:lnTo>
                  <a:lnTo>
                    <a:pt x="48" y="74"/>
                  </a:lnTo>
                  <a:lnTo>
                    <a:pt x="46" y="72"/>
                  </a:lnTo>
                  <a:lnTo>
                    <a:pt x="46" y="70"/>
                  </a:lnTo>
                  <a:lnTo>
                    <a:pt x="46" y="70"/>
                  </a:lnTo>
                  <a:lnTo>
                    <a:pt x="46" y="70"/>
                  </a:lnTo>
                  <a:lnTo>
                    <a:pt x="44" y="68"/>
                  </a:lnTo>
                  <a:lnTo>
                    <a:pt x="44" y="66"/>
                  </a:lnTo>
                  <a:lnTo>
                    <a:pt x="44" y="66"/>
                  </a:lnTo>
                  <a:lnTo>
                    <a:pt x="46" y="66"/>
                  </a:lnTo>
                  <a:lnTo>
                    <a:pt x="44" y="64"/>
                  </a:lnTo>
                  <a:lnTo>
                    <a:pt x="44" y="62"/>
                  </a:lnTo>
                  <a:lnTo>
                    <a:pt x="46" y="62"/>
                  </a:lnTo>
                  <a:lnTo>
                    <a:pt x="46" y="60"/>
                  </a:lnTo>
                  <a:lnTo>
                    <a:pt x="46" y="60"/>
                  </a:lnTo>
                  <a:lnTo>
                    <a:pt x="46" y="58"/>
                  </a:lnTo>
                  <a:lnTo>
                    <a:pt x="44" y="58"/>
                  </a:lnTo>
                  <a:lnTo>
                    <a:pt x="42" y="56"/>
                  </a:lnTo>
                  <a:lnTo>
                    <a:pt x="40" y="56"/>
                  </a:lnTo>
                  <a:lnTo>
                    <a:pt x="42" y="56"/>
                  </a:lnTo>
                  <a:lnTo>
                    <a:pt x="44" y="56"/>
                  </a:lnTo>
                  <a:lnTo>
                    <a:pt x="44" y="54"/>
                  </a:lnTo>
                  <a:lnTo>
                    <a:pt x="44" y="54"/>
                  </a:lnTo>
                  <a:lnTo>
                    <a:pt x="44" y="54"/>
                  </a:lnTo>
                  <a:lnTo>
                    <a:pt x="46" y="52"/>
                  </a:lnTo>
                  <a:lnTo>
                    <a:pt x="46" y="54"/>
                  </a:lnTo>
                  <a:lnTo>
                    <a:pt x="46" y="56"/>
                  </a:lnTo>
                  <a:lnTo>
                    <a:pt x="46" y="58"/>
                  </a:lnTo>
                  <a:lnTo>
                    <a:pt x="46" y="62"/>
                  </a:lnTo>
                  <a:lnTo>
                    <a:pt x="48" y="62"/>
                  </a:lnTo>
                  <a:lnTo>
                    <a:pt x="50" y="68"/>
                  </a:lnTo>
                  <a:lnTo>
                    <a:pt x="52" y="70"/>
                  </a:lnTo>
                  <a:lnTo>
                    <a:pt x="56" y="70"/>
                  </a:lnTo>
                  <a:lnTo>
                    <a:pt x="56" y="70"/>
                  </a:lnTo>
                  <a:lnTo>
                    <a:pt x="58" y="68"/>
                  </a:lnTo>
                  <a:lnTo>
                    <a:pt x="60" y="66"/>
                  </a:lnTo>
                  <a:lnTo>
                    <a:pt x="60" y="66"/>
                  </a:lnTo>
                  <a:lnTo>
                    <a:pt x="60" y="66"/>
                  </a:lnTo>
                  <a:lnTo>
                    <a:pt x="62" y="68"/>
                  </a:lnTo>
                  <a:lnTo>
                    <a:pt x="64" y="72"/>
                  </a:lnTo>
                  <a:lnTo>
                    <a:pt x="66" y="74"/>
                  </a:lnTo>
                  <a:lnTo>
                    <a:pt x="66" y="76"/>
                  </a:lnTo>
                  <a:lnTo>
                    <a:pt x="68" y="76"/>
                  </a:lnTo>
                  <a:lnTo>
                    <a:pt x="68" y="74"/>
                  </a:lnTo>
                  <a:lnTo>
                    <a:pt x="68" y="76"/>
                  </a:lnTo>
                  <a:lnTo>
                    <a:pt x="68" y="78"/>
                  </a:lnTo>
                  <a:lnTo>
                    <a:pt x="68" y="78"/>
                  </a:lnTo>
                  <a:lnTo>
                    <a:pt x="70" y="84"/>
                  </a:lnTo>
                  <a:lnTo>
                    <a:pt x="72" y="86"/>
                  </a:lnTo>
                  <a:lnTo>
                    <a:pt x="72" y="90"/>
                  </a:lnTo>
                  <a:lnTo>
                    <a:pt x="74" y="96"/>
                  </a:lnTo>
                  <a:lnTo>
                    <a:pt x="76" y="100"/>
                  </a:lnTo>
                  <a:lnTo>
                    <a:pt x="76" y="102"/>
                  </a:lnTo>
                  <a:lnTo>
                    <a:pt x="78" y="102"/>
                  </a:lnTo>
                  <a:lnTo>
                    <a:pt x="78" y="102"/>
                  </a:lnTo>
                  <a:lnTo>
                    <a:pt x="78" y="102"/>
                  </a:lnTo>
                  <a:lnTo>
                    <a:pt x="78" y="100"/>
                  </a:lnTo>
                  <a:lnTo>
                    <a:pt x="76" y="98"/>
                  </a:lnTo>
                  <a:lnTo>
                    <a:pt x="76" y="98"/>
                  </a:lnTo>
                  <a:lnTo>
                    <a:pt x="76" y="98"/>
                  </a:lnTo>
                  <a:lnTo>
                    <a:pt x="76" y="96"/>
                  </a:lnTo>
                  <a:lnTo>
                    <a:pt x="74" y="94"/>
                  </a:lnTo>
                  <a:lnTo>
                    <a:pt x="74" y="92"/>
                  </a:lnTo>
                  <a:lnTo>
                    <a:pt x="76" y="92"/>
                  </a:lnTo>
                  <a:lnTo>
                    <a:pt x="76" y="92"/>
                  </a:lnTo>
                  <a:lnTo>
                    <a:pt x="78" y="92"/>
                  </a:lnTo>
                  <a:lnTo>
                    <a:pt x="80" y="92"/>
                  </a:lnTo>
                  <a:lnTo>
                    <a:pt x="80" y="94"/>
                  </a:lnTo>
                  <a:lnTo>
                    <a:pt x="80" y="94"/>
                  </a:lnTo>
                  <a:lnTo>
                    <a:pt x="82" y="94"/>
                  </a:lnTo>
                  <a:lnTo>
                    <a:pt x="82" y="94"/>
                  </a:lnTo>
                  <a:lnTo>
                    <a:pt x="82" y="9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6" name="Freeform 234"/>
            <p:cNvSpPr>
              <a:spLocks/>
            </p:cNvSpPr>
            <p:nvPr/>
          </p:nvSpPr>
          <p:spPr bwMode="auto">
            <a:xfrm>
              <a:off x="4245" y="1608"/>
              <a:ext cx="2" cy="8"/>
            </a:xfrm>
            <a:custGeom>
              <a:avLst/>
              <a:gdLst>
                <a:gd name="T0" fmla="*/ 2 w 2"/>
                <a:gd name="T1" fmla="*/ 4 h 8"/>
                <a:gd name="T2" fmla="*/ 2 w 2"/>
                <a:gd name="T3" fmla="*/ 2 h 8"/>
                <a:gd name="T4" fmla="*/ 2 w 2"/>
                <a:gd name="T5" fmla="*/ 0 h 8"/>
                <a:gd name="T6" fmla="*/ 2 w 2"/>
                <a:gd name="T7" fmla="*/ 0 h 8"/>
                <a:gd name="T8" fmla="*/ 2 w 2"/>
                <a:gd name="T9" fmla="*/ 0 h 8"/>
                <a:gd name="T10" fmla="*/ 0 w 2"/>
                <a:gd name="T11" fmla="*/ 0 h 8"/>
                <a:gd name="T12" fmla="*/ 0 w 2"/>
                <a:gd name="T13" fmla="*/ 0 h 8"/>
                <a:gd name="T14" fmla="*/ 0 w 2"/>
                <a:gd name="T15" fmla="*/ 2 h 8"/>
                <a:gd name="T16" fmla="*/ 0 w 2"/>
                <a:gd name="T17" fmla="*/ 4 h 8"/>
                <a:gd name="T18" fmla="*/ 2 w 2"/>
                <a:gd name="T19" fmla="*/ 6 h 8"/>
                <a:gd name="T20" fmla="*/ 2 w 2"/>
                <a:gd name="T21" fmla="*/ 8 h 8"/>
                <a:gd name="T22" fmla="*/ 2 w 2"/>
                <a:gd name="T23" fmla="*/ 6 h 8"/>
                <a:gd name="T24" fmla="*/ 2 w 2"/>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2" y="4"/>
                  </a:moveTo>
                  <a:lnTo>
                    <a:pt x="2" y="2"/>
                  </a:lnTo>
                  <a:lnTo>
                    <a:pt x="2" y="0"/>
                  </a:lnTo>
                  <a:lnTo>
                    <a:pt x="2" y="0"/>
                  </a:lnTo>
                  <a:lnTo>
                    <a:pt x="2" y="0"/>
                  </a:lnTo>
                  <a:lnTo>
                    <a:pt x="0" y="0"/>
                  </a:lnTo>
                  <a:lnTo>
                    <a:pt x="0" y="0"/>
                  </a:lnTo>
                  <a:lnTo>
                    <a:pt x="0" y="2"/>
                  </a:lnTo>
                  <a:lnTo>
                    <a:pt x="0" y="4"/>
                  </a:lnTo>
                  <a:lnTo>
                    <a:pt x="2" y="6"/>
                  </a:lnTo>
                  <a:lnTo>
                    <a:pt x="2" y="8"/>
                  </a:lnTo>
                  <a:lnTo>
                    <a:pt x="2" y="6"/>
                  </a:lnTo>
                  <a:lnTo>
                    <a:pt x="2"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7" name="Freeform 235"/>
            <p:cNvSpPr>
              <a:spLocks noEditPoints="1"/>
            </p:cNvSpPr>
            <p:nvPr/>
          </p:nvSpPr>
          <p:spPr bwMode="auto">
            <a:xfrm>
              <a:off x="2264" y="1594"/>
              <a:ext cx="83" cy="108"/>
            </a:xfrm>
            <a:custGeom>
              <a:avLst/>
              <a:gdLst>
                <a:gd name="T0" fmla="*/ 69 w 83"/>
                <a:gd name="T1" fmla="*/ 104 h 108"/>
                <a:gd name="T2" fmla="*/ 67 w 83"/>
                <a:gd name="T3" fmla="*/ 106 h 108"/>
                <a:gd name="T4" fmla="*/ 77 w 83"/>
                <a:gd name="T5" fmla="*/ 104 h 108"/>
                <a:gd name="T6" fmla="*/ 77 w 83"/>
                <a:gd name="T7" fmla="*/ 98 h 108"/>
                <a:gd name="T8" fmla="*/ 83 w 83"/>
                <a:gd name="T9" fmla="*/ 84 h 108"/>
                <a:gd name="T10" fmla="*/ 79 w 83"/>
                <a:gd name="T11" fmla="*/ 82 h 108"/>
                <a:gd name="T12" fmla="*/ 83 w 83"/>
                <a:gd name="T13" fmla="*/ 84 h 108"/>
                <a:gd name="T14" fmla="*/ 67 w 83"/>
                <a:gd name="T15" fmla="*/ 76 h 108"/>
                <a:gd name="T16" fmla="*/ 65 w 83"/>
                <a:gd name="T17" fmla="*/ 80 h 108"/>
                <a:gd name="T18" fmla="*/ 61 w 83"/>
                <a:gd name="T19" fmla="*/ 86 h 108"/>
                <a:gd name="T20" fmla="*/ 67 w 83"/>
                <a:gd name="T21" fmla="*/ 80 h 108"/>
                <a:gd name="T22" fmla="*/ 61 w 83"/>
                <a:gd name="T23" fmla="*/ 76 h 108"/>
                <a:gd name="T24" fmla="*/ 63 w 83"/>
                <a:gd name="T25" fmla="*/ 76 h 108"/>
                <a:gd name="T26" fmla="*/ 49 w 83"/>
                <a:gd name="T27" fmla="*/ 64 h 108"/>
                <a:gd name="T28" fmla="*/ 49 w 83"/>
                <a:gd name="T29" fmla="*/ 62 h 108"/>
                <a:gd name="T30" fmla="*/ 47 w 83"/>
                <a:gd name="T31" fmla="*/ 68 h 108"/>
                <a:gd name="T32" fmla="*/ 53 w 83"/>
                <a:gd name="T33" fmla="*/ 72 h 108"/>
                <a:gd name="T34" fmla="*/ 37 w 83"/>
                <a:gd name="T35" fmla="*/ 60 h 108"/>
                <a:gd name="T36" fmla="*/ 41 w 83"/>
                <a:gd name="T37" fmla="*/ 64 h 108"/>
                <a:gd name="T38" fmla="*/ 61 w 83"/>
                <a:gd name="T39" fmla="*/ 52 h 108"/>
                <a:gd name="T40" fmla="*/ 14 w 83"/>
                <a:gd name="T41" fmla="*/ 52 h 108"/>
                <a:gd name="T42" fmla="*/ 12 w 83"/>
                <a:gd name="T43" fmla="*/ 50 h 108"/>
                <a:gd name="T44" fmla="*/ 8 w 83"/>
                <a:gd name="T45" fmla="*/ 48 h 108"/>
                <a:gd name="T46" fmla="*/ 10 w 83"/>
                <a:gd name="T47" fmla="*/ 56 h 108"/>
                <a:gd name="T48" fmla="*/ 14 w 83"/>
                <a:gd name="T49" fmla="*/ 54 h 108"/>
                <a:gd name="T50" fmla="*/ 49 w 83"/>
                <a:gd name="T51" fmla="*/ 50 h 108"/>
                <a:gd name="T52" fmla="*/ 45 w 83"/>
                <a:gd name="T53" fmla="*/ 42 h 108"/>
                <a:gd name="T54" fmla="*/ 47 w 83"/>
                <a:gd name="T55" fmla="*/ 48 h 108"/>
                <a:gd name="T56" fmla="*/ 47 w 83"/>
                <a:gd name="T57" fmla="*/ 52 h 108"/>
                <a:gd name="T58" fmla="*/ 16 w 83"/>
                <a:gd name="T59" fmla="*/ 34 h 108"/>
                <a:gd name="T60" fmla="*/ 20 w 83"/>
                <a:gd name="T61" fmla="*/ 34 h 108"/>
                <a:gd name="T62" fmla="*/ 12 w 83"/>
                <a:gd name="T63" fmla="*/ 46 h 108"/>
                <a:gd name="T64" fmla="*/ 10 w 83"/>
                <a:gd name="T65" fmla="*/ 36 h 108"/>
                <a:gd name="T66" fmla="*/ 6 w 83"/>
                <a:gd name="T67" fmla="*/ 32 h 108"/>
                <a:gd name="T68" fmla="*/ 4 w 83"/>
                <a:gd name="T69" fmla="*/ 42 h 108"/>
                <a:gd name="T70" fmla="*/ 2 w 83"/>
                <a:gd name="T71" fmla="*/ 44 h 108"/>
                <a:gd name="T72" fmla="*/ 6 w 83"/>
                <a:gd name="T73" fmla="*/ 46 h 108"/>
                <a:gd name="T74" fmla="*/ 37 w 83"/>
                <a:gd name="T75" fmla="*/ 42 h 108"/>
                <a:gd name="T76" fmla="*/ 39 w 83"/>
                <a:gd name="T77" fmla="*/ 32 h 108"/>
                <a:gd name="T78" fmla="*/ 30 w 83"/>
                <a:gd name="T79" fmla="*/ 26 h 108"/>
                <a:gd name="T80" fmla="*/ 35 w 83"/>
                <a:gd name="T81" fmla="*/ 30 h 108"/>
                <a:gd name="T82" fmla="*/ 37 w 83"/>
                <a:gd name="T83" fmla="*/ 36 h 108"/>
                <a:gd name="T84" fmla="*/ 37 w 83"/>
                <a:gd name="T85" fmla="*/ 42 h 108"/>
                <a:gd name="T86" fmla="*/ 8 w 83"/>
                <a:gd name="T87" fmla="*/ 4 h 108"/>
                <a:gd name="T88" fmla="*/ 4 w 83"/>
                <a:gd name="T89" fmla="*/ 8 h 108"/>
                <a:gd name="T90" fmla="*/ 2 w 83"/>
                <a:gd name="T91" fmla="*/ 8 h 108"/>
                <a:gd name="T92" fmla="*/ 16 w 83"/>
                <a:gd name="T93" fmla="*/ 6 h 108"/>
                <a:gd name="T94" fmla="*/ 26 w 83"/>
                <a:gd name="T95" fmla="*/ 6 h 108"/>
                <a:gd name="T96" fmla="*/ 20 w 83"/>
                <a:gd name="T97" fmla="*/ 2 h 108"/>
                <a:gd name="T98" fmla="*/ 22 w 83"/>
                <a:gd name="T99" fmla="*/ 2 h 108"/>
                <a:gd name="T100" fmla="*/ 26 w 83"/>
                <a:gd name="T101" fmla="*/ 12 h 108"/>
                <a:gd name="T102" fmla="*/ 22 w 83"/>
                <a:gd name="T103" fmla="*/ 18 h 108"/>
                <a:gd name="T104" fmla="*/ 28 w 83"/>
                <a:gd name="T105" fmla="*/ 1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08">
                  <a:moveTo>
                    <a:pt x="75" y="104"/>
                  </a:moveTo>
                  <a:lnTo>
                    <a:pt x="73" y="104"/>
                  </a:lnTo>
                  <a:lnTo>
                    <a:pt x="73" y="104"/>
                  </a:lnTo>
                  <a:lnTo>
                    <a:pt x="71" y="104"/>
                  </a:lnTo>
                  <a:lnTo>
                    <a:pt x="69" y="104"/>
                  </a:lnTo>
                  <a:lnTo>
                    <a:pt x="69" y="104"/>
                  </a:lnTo>
                  <a:lnTo>
                    <a:pt x="67" y="106"/>
                  </a:lnTo>
                  <a:lnTo>
                    <a:pt x="67" y="106"/>
                  </a:lnTo>
                  <a:lnTo>
                    <a:pt x="67" y="106"/>
                  </a:lnTo>
                  <a:lnTo>
                    <a:pt x="67" y="106"/>
                  </a:lnTo>
                  <a:lnTo>
                    <a:pt x="67" y="108"/>
                  </a:lnTo>
                  <a:lnTo>
                    <a:pt x="67" y="108"/>
                  </a:lnTo>
                  <a:lnTo>
                    <a:pt x="71" y="108"/>
                  </a:lnTo>
                  <a:lnTo>
                    <a:pt x="75" y="108"/>
                  </a:lnTo>
                  <a:lnTo>
                    <a:pt x="77" y="104"/>
                  </a:lnTo>
                  <a:lnTo>
                    <a:pt x="77" y="104"/>
                  </a:lnTo>
                  <a:lnTo>
                    <a:pt x="77" y="102"/>
                  </a:lnTo>
                  <a:lnTo>
                    <a:pt x="77" y="102"/>
                  </a:lnTo>
                  <a:lnTo>
                    <a:pt x="75" y="104"/>
                  </a:lnTo>
                  <a:close/>
                  <a:moveTo>
                    <a:pt x="77" y="98"/>
                  </a:moveTo>
                  <a:lnTo>
                    <a:pt x="77" y="98"/>
                  </a:lnTo>
                  <a:lnTo>
                    <a:pt x="79" y="98"/>
                  </a:lnTo>
                  <a:lnTo>
                    <a:pt x="79" y="98"/>
                  </a:lnTo>
                  <a:lnTo>
                    <a:pt x="77" y="98"/>
                  </a:lnTo>
                  <a:close/>
                  <a:moveTo>
                    <a:pt x="83" y="84"/>
                  </a:moveTo>
                  <a:lnTo>
                    <a:pt x="83" y="82"/>
                  </a:lnTo>
                  <a:lnTo>
                    <a:pt x="81" y="82"/>
                  </a:lnTo>
                  <a:lnTo>
                    <a:pt x="81" y="82"/>
                  </a:lnTo>
                  <a:lnTo>
                    <a:pt x="79" y="82"/>
                  </a:lnTo>
                  <a:lnTo>
                    <a:pt x="79" y="82"/>
                  </a:lnTo>
                  <a:lnTo>
                    <a:pt x="77" y="82"/>
                  </a:lnTo>
                  <a:lnTo>
                    <a:pt x="79" y="82"/>
                  </a:lnTo>
                  <a:lnTo>
                    <a:pt x="81" y="82"/>
                  </a:lnTo>
                  <a:lnTo>
                    <a:pt x="81" y="82"/>
                  </a:lnTo>
                  <a:lnTo>
                    <a:pt x="83" y="84"/>
                  </a:lnTo>
                  <a:lnTo>
                    <a:pt x="83" y="84"/>
                  </a:lnTo>
                  <a:lnTo>
                    <a:pt x="83" y="84"/>
                  </a:lnTo>
                  <a:close/>
                  <a:moveTo>
                    <a:pt x="67" y="78"/>
                  </a:moveTo>
                  <a:lnTo>
                    <a:pt x="67" y="76"/>
                  </a:lnTo>
                  <a:lnTo>
                    <a:pt x="67" y="76"/>
                  </a:lnTo>
                  <a:lnTo>
                    <a:pt x="65" y="78"/>
                  </a:lnTo>
                  <a:lnTo>
                    <a:pt x="65" y="78"/>
                  </a:lnTo>
                  <a:lnTo>
                    <a:pt x="67" y="80"/>
                  </a:lnTo>
                  <a:lnTo>
                    <a:pt x="67" y="80"/>
                  </a:lnTo>
                  <a:lnTo>
                    <a:pt x="65" y="80"/>
                  </a:lnTo>
                  <a:lnTo>
                    <a:pt x="65" y="82"/>
                  </a:lnTo>
                  <a:lnTo>
                    <a:pt x="65" y="82"/>
                  </a:lnTo>
                  <a:lnTo>
                    <a:pt x="63" y="82"/>
                  </a:lnTo>
                  <a:lnTo>
                    <a:pt x="63" y="84"/>
                  </a:lnTo>
                  <a:lnTo>
                    <a:pt x="61" y="86"/>
                  </a:lnTo>
                  <a:lnTo>
                    <a:pt x="59" y="86"/>
                  </a:lnTo>
                  <a:lnTo>
                    <a:pt x="61" y="86"/>
                  </a:lnTo>
                  <a:lnTo>
                    <a:pt x="63" y="84"/>
                  </a:lnTo>
                  <a:lnTo>
                    <a:pt x="65" y="82"/>
                  </a:lnTo>
                  <a:lnTo>
                    <a:pt x="67" y="80"/>
                  </a:lnTo>
                  <a:lnTo>
                    <a:pt x="67" y="78"/>
                  </a:lnTo>
                  <a:close/>
                  <a:moveTo>
                    <a:pt x="61" y="74"/>
                  </a:moveTo>
                  <a:lnTo>
                    <a:pt x="61" y="74"/>
                  </a:lnTo>
                  <a:lnTo>
                    <a:pt x="61" y="76"/>
                  </a:lnTo>
                  <a:lnTo>
                    <a:pt x="61" y="76"/>
                  </a:lnTo>
                  <a:lnTo>
                    <a:pt x="61" y="76"/>
                  </a:lnTo>
                  <a:lnTo>
                    <a:pt x="63" y="78"/>
                  </a:lnTo>
                  <a:lnTo>
                    <a:pt x="65" y="76"/>
                  </a:lnTo>
                  <a:lnTo>
                    <a:pt x="65" y="76"/>
                  </a:lnTo>
                  <a:lnTo>
                    <a:pt x="63" y="76"/>
                  </a:lnTo>
                  <a:lnTo>
                    <a:pt x="63" y="74"/>
                  </a:lnTo>
                  <a:lnTo>
                    <a:pt x="61" y="74"/>
                  </a:lnTo>
                  <a:close/>
                  <a:moveTo>
                    <a:pt x="51" y="68"/>
                  </a:moveTo>
                  <a:lnTo>
                    <a:pt x="49" y="66"/>
                  </a:lnTo>
                  <a:lnTo>
                    <a:pt x="49" y="64"/>
                  </a:lnTo>
                  <a:lnTo>
                    <a:pt x="49" y="62"/>
                  </a:lnTo>
                  <a:lnTo>
                    <a:pt x="47" y="60"/>
                  </a:lnTo>
                  <a:lnTo>
                    <a:pt x="47" y="60"/>
                  </a:lnTo>
                  <a:lnTo>
                    <a:pt x="47" y="62"/>
                  </a:lnTo>
                  <a:lnTo>
                    <a:pt x="49" y="62"/>
                  </a:lnTo>
                  <a:lnTo>
                    <a:pt x="49" y="66"/>
                  </a:lnTo>
                  <a:lnTo>
                    <a:pt x="49" y="66"/>
                  </a:lnTo>
                  <a:lnTo>
                    <a:pt x="49" y="68"/>
                  </a:lnTo>
                  <a:lnTo>
                    <a:pt x="49" y="68"/>
                  </a:lnTo>
                  <a:lnTo>
                    <a:pt x="47" y="68"/>
                  </a:lnTo>
                  <a:lnTo>
                    <a:pt x="49" y="70"/>
                  </a:lnTo>
                  <a:lnTo>
                    <a:pt x="51" y="70"/>
                  </a:lnTo>
                  <a:lnTo>
                    <a:pt x="53" y="74"/>
                  </a:lnTo>
                  <a:lnTo>
                    <a:pt x="53" y="74"/>
                  </a:lnTo>
                  <a:lnTo>
                    <a:pt x="53" y="72"/>
                  </a:lnTo>
                  <a:lnTo>
                    <a:pt x="51" y="70"/>
                  </a:lnTo>
                  <a:lnTo>
                    <a:pt x="51" y="68"/>
                  </a:lnTo>
                  <a:close/>
                  <a:moveTo>
                    <a:pt x="39" y="62"/>
                  </a:moveTo>
                  <a:lnTo>
                    <a:pt x="37" y="60"/>
                  </a:lnTo>
                  <a:lnTo>
                    <a:pt x="37" y="60"/>
                  </a:lnTo>
                  <a:lnTo>
                    <a:pt x="37" y="60"/>
                  </a:lnTo>
                  <a:lnTo>
                    <a:pt x="37" y="60"/>
                  </a:lnTo>
                  <a:lnTo>
                    <a:pt x="39" y="62"/>
                  </a:lnTo>
                  <a:lnTo>
                    <a:pt x="41" y="64"/>
                  </a:lnTo>
                  <a:lnTo>
                    <a:pt x="41" y="64"/>
                  </a:lnTo>
                  <a:lnTo>
                    <a:pt x="41" y="62"/>
                  </a:lnTo>
                  <a:lnTo>
                    <a:pt x="39" y="62"/>
                  </a:lnTo>
                  <a:close/>
                  <a:moveTo>
                    <a:pt x="63" y="52"/>
                  </a:moveTo>
                  <a:lnTo>
                    <a:pt x="63" y="52"/>
                  </a:lnTo>
                  <a:lnTo>
                    <a:pt x="61" y="52"/>
                  </a:lnTo>
                  <a:lnTo>
                    <a:pt x="61" y="52"/>
                  </a:lnTo>
                  <a:lnTo>
                    <a:pt x="61" y="54"/>
                  </a:lnTo>
                  <a:lnTo>
                    <a:pt x="61" y="54"/>
                  </a:lnTo>
                  <a:lnTo>
                    <a:pt x="63" y="52"/>
                  </a:lnTo>
                  <a:close/>
                  <a:moveTo>
                    <a:pt x="14" y="52"/>
                  </a:moveTo>
                  <a:lnTo>
                    <a:pt x="12" y="50"/>
                  </a:lnTo>
                  <a:lnTo>
                    <a:pt x="12" y="52"/>
                  </a:lnTo>
                  <a:lnTo>
                    <a:pt x="10" y="50"/>
                  </a:lnTo>
                  <a:lnTo>
                    <a:pt x="12" y="50"/>
                  </a:lnTo>
                  <a:lnTo>
                    <a:pt x="12" y="50"/>
                  </a:lnTo>
                  <a:lnTo>
                    <a:pt x="12" y="48"/>
                  </a:lnTo>
                  <a:lnTo>
                    <a:pt x="10" y="48"/>
                  </a:lnTo>
                  <a:lnTo>
                    <a:pt x="10" y="48"/>
                  </a:lnTo>
                  <a:lnTo>
                    <a:pt x="8" y="50"/>
                  </a:lnTo>
                  <a:lnTo>
                    <a:pt x="8" y="48"/>
                  </a:lnTo>
                  <a:lnTo>
                    <a:pt x="6" y="50"/>
                  </a:lnTo>
                  <a:lnTo>
                    <a:pt x="8" y="52"/>
                  </a:lnTo>
                  <a:lnTo>
                    <a:pt x="8" y="52"/>
                  </a:lnTo>
                  <a:lnTo>
                    <a:pt x="8" y="56"/>
                  </a:lnTo>
                  <a:lnTo>
                    <a:pt x="10" y="56"/>
                  </a:lnTo>
                  <a:lnTo>
                    <a:pt x="10" y="58"/>
                  </a:lnTo>
                  <a:lnTo>
                    <a:pt x="12" y="58"/>
                  </a:lnTo>
                  <a:lnTo>
                    <a:pt x="14" y="56"/>
                  </a:lnTo>
                  <a:lnTo>
                    <a:pt x="14" y="56"/>
                  </a:lnTo>
                  <a:lnTo>
                    <a:pt x="14" y="54"/>
                  </a:lnTo>
                  <a:lnTo>
                    <a:pt x="14" y="54"/>
                  </a:lnTo>
                  <a:lnTo>
                    <a:pt x="14" y="54"/>
                  </a:lnTo>
                  <a:lnTo>
                    <a:pt x="14" y="52"/>
                  </a:lnTo>
                  <a:close/>
                  <a:moveTo>
                    <a:pt x="49" y="50"/>
                  </a:moveTo>
                  <a:lnTo>
                    <a:pt x="49" y="50"/>
                  </a:lnTo>
                  <a:lnTo>
                    <a:pt x="47" y="46"/>
                  </a:lnTo>
                  <a:lnTo>
                    <a:pt x="47" y="46"/>
                  </a:lnTo>
                  <a:lnTo>
                    <a:pt x="45" y="42"/>
                  </a:lnTo>
                  <a:lnTo>
                    <a:pt x="45" y="42"/>
                  </a:lnTo>
                  <a:lnTo>
                    <a:pt x="45" y="42"/>
                  </a:lnTo>
                  <a:lnTo>
                    <a:pt x="43" y="42"/>
                  </a:lnTo>
                  <a:lnTo>
                    <a:pt x="45" y="42"/>
                  </a:lnTo>
                  <a:lnTo>
                    <a:pt x="45" y="44"/>
                  </a:lnTo>
                  <a:lnTo>
                    <a:pt x="45" y="44"/>
                  </a:lnTo>
                  <a:lnTo>
                    <a:pt x="47" y="48"/>
                  </a:lnTo>
                  <a:lnTo>
                    <a:pt x="47" y="48"/>
                  </a:lnTo>
                  <a:lnTo>
                    <a:pt x="47" y="50"/>
                  </a:lnTo>
                  <a:lnTo>
                    <a:pt x="47" y="50"/>
                  </a:lnTo>
                  <a:lnTo>
                    <a:pt x="47" y="52"/>
                  </a:lnTo>
                  <a:lnTo>
                    <a:pt x="47" y="52"/>
                  </a:lnTo>
                  <a:lnTo>
                    <a:pt x="49" y="50"/>
                  </a:lnTo>
                  <a:lnTo>
                    <a:pt x="49" y="50"/>
                  </a:lnTo>
                  <a:close/>
                  <a:moveTo>
                    <a:pt x="20" y="34"/>
                  </a:moveTo>
                  <a:lnTo>
                    <a:pt x="18" y="34"/>
                  </a:lnTo>
                  <a:lnTo>
                    <a:pt x="16" y="34"/>
                  </a:lnTo>
                  <a:lnTo>
                    <a:pt x="16" y="36"/>
                  </a:lnTo>
                  <a:lnTo>
                    <a:pt x="16" y="36"/>
                  </a:lnTo>
                  <a:lnTo>
                    <a:pt x="18" y="36"/>
                  </a:lnTo>
                  <a:lnTo>
                    <a:pt x="20" y="36"/>
                  </a:lnTo>
                  <a:lnTo>
                    <a:pt x="20" y="34"/>
                  </a:lnTo>
                  <a:lnTo>
                    <a:pt x="20" y="34"/>
                  </a:lnTo>
                  <a:lnTo>
                    <a:pt x="20" y="34"/>
                  </a:lnTo>
                  <a:close/>
                  <a:moveTo>
                    <a:pt x="10" y="46"/>
                  </a:moveTo>
                  <a:lnTo>
                    <a:pt x="10" y="46"/>
                  </a:lnTo>
                  <a:lnTo>
                    <a:pt x="12" y="46"/>
                  </a:lnTo>
                  <a:lnTo>
                    <a:pt x="12" y="44"/>
                  </a:lnTo>
                  <a:lnTo>
                    <a:pt x="12" y="44"/>
                  </a:lnTo>
                  <a:lnTo>
                    <a:pt x="12" y="40"/>
                  </a:lnTo>
                  <a:lnTo>
                    <a:pt x="10" y="40"/>
                  </a:lnTo>
                  <a:lnTo>
                    <a:pt x="10" y="36"/>
                  </a:lnTo>
                  <a:lnTo>
                    <a:pt x="10" y="36"/>
                  </a:lnTo>
                  <a:lnTo>
                    <a:pt x="10" y="34"/>
                  </a:lnTo>
                  <a:lnTo>
                    <a:pt x="10" y="34"/>
                  </a:lnTo>
                  <a:lnTo>
                    <a:pt x="8" y="32"/>
                  </a:lnTo>
                  <a:lnTo>
                    <a:pt x="6" y="32"/>
                  </a:lnTo>
                  <a:lnTo>
                    <a:pt x="6" y="36"/>
                  </a:lnTo>
                  <a:lnTo>
                    <a:pt x="6" y="38"/>
                  </a:lnTo>
                  <a:lnTo>
                    <a:pt x="4" y="40"/>
                  </a:lnTo>
                  <a:lnTo>
                    <a:pt x="4" y="42"/>
                  </a:lnTo>
                  <a:lnTo>
                    <a:pt x="4" y="42"/>
                  </a:lnTo>
                  <a:lnTo>
                    <a:pt x="4" y="42"/>
                  </a:lnTo>
                  <a:lnTo>
                    <a:pt x="2" y="42"/>
                  </a:lnTo>
                  <a:lnTo>
                    <a:pt x="2" y="42"/>
                  </a:lnTo>
                  <a:lnTo>
                    <a:pt x="2" y="42"/>
                  </a:lnTo>
                  <a:lnTo>
                    <a:pt x="2" y="44"/>
                  </a:lnTo>
                  <a:lnTo>
                    <a:pt x="4" y="44"/>
                  </a:lnTo>
                  <a:lnTo>
                    <a:pt x="4" y="46"/>
                  </a:lnTo>
                  <a:lnTo>
                    <a:pt x="6" y="44"/>
                  </a:lnTo>
                  <a:lnTo>
                    <a:pt x="6" y="46"/>
                  </a:lnTo>
                  <a:lnTo>
                    <a:pt x="6" y="46"/>
                  </a:lnTo>
                  <a:lnTo>
                    <a:pt x="6" y="48"/>
                  </a:lnTo>
                  <a:lnTo>
                    <a:pt x="8" y="48"/>
                  </a:lnTo>
                  <a:lnTo>
                    <a:pt x="10" y="46"/>
                  </a:lnTo>
                  <a:close/>
                  <a:moveTo>
                    <a:pt x="37" y="42"/>
                  </a:moveTo>
                  <a:lnTo>
                    <a:pt x="37" y="42"/>
                  </a:lnTo>
                  <a:lnTo>
                    <a:pt x="37" y="40"/>
                  </a:lnTo>
                  <a:lnTo>
                    <a:pt x="39" y="38"/>
                  </a:lnTo>
                  <a:lnTo>
                    <a:pt x="39" y="34"/>
                  </a:lnTo>
                  <a:lnTo>
                    <a:pt x="39" y="34"/>
                  </a:lnTo>
                  <a:lnTo>
                    <a:pt x="39" y="32"/>
                  </a:lnTo>
                  <a:lnTo>
                    <a:pt x="37" y="30"/>
                  </a:lnTo>
                  <a:lnTo>
                    <a:pt x="35" y="28"/>
                  </a:lnTo>
                  <a:lnTo>
                    <a:pt x="33" y="26"/>
                  </a:lnTo>
                  <a:lnTo>
                    <a:pt x="30" y="26"/>
                  </a:lnTo>
                  <a:lnTo>
                    <a:pt x="30" y="26"/>
                  </a:lnTo>
                  <a:lnTo>
                    <a:pt x="30" y="28"/>
                  </a:lnTo>
                  <a:lnTo>
                    <a:pt x="30" y="28"/>
                  </a:lnTo>
                  <a:lnTo>
                    <a:pt x="30" y="28"/>
                  </a:lnTo>
                  <a:lnTo>
                    <a:pt x="33" y="28"/>
                  </a:lnTo>
                  <a:lnTo>
                    <a:pt x="35" y="30"/>
                  </a:lnTo>
                  <a:lnTo>
                    <a:pt x="37" y="30"/>
                  </a:lnTo>
                  <a:lnTo>
                    <a:pt x="37" y="32"/>
                  </a:lnTo>
                  <a:lnTo>
                    <a:pt x="39" y="34"/>
                  </a:lnTo>
                  <a:lnTo>
                    <a:pt x="39" y="36"/>
                  </a:lnTo>
                  <a:lnTo>
                    <a:pt x="37" y="36"/>
                  </a:lnTo>
                  <a:lnTo>
                    <a:pt x="37" y="38"/>
                  </a:lnTo>
                  <a:lnTo>
                    <a:pt x="35" y="38"/>
                  </a:lnTo>
                  <a:lnTo>
                    <a:pt x="35" y="40"/>
                  </a:lnTo>
                  <a:lnTo>
                    <a:pt x="37" y="40"/>
                  </a:lnTo>
                  <a:lnTo>
                    <a:pt x="37" y="42"/>
                  </a:lnTo>
                  <a:close/>
                  <a:moveTo>
                    <a:pt x="14" y="4"/>
                  </a:moveTo>
                  <a:lnTo>
                    <a:pt x="10" y="4"/>
                  </a:lnTo>
                  <a:lnTo>
                    <a:pt x="10" y="6"/>
                  </a:lnTo>
                  <a:lnTo>
                    <a:pt x="8" y="6"/>
                  </a:lnTo>
                  <a:lnTo>
                    <a:pt x="8" y="4"/>
                  </a:lnTo>
                  <a:lnTo>
                    <a:pt x="6" y="4"/>
                  </a:lnTo>
                  <a:lnTo>
                    <a:pt x="6" y="4"/>
                  </a:lnTo>
                  <a:lnTo>
                    <a:pt x="6" y="6"/>
                  </a:lnTo>
                  <a:lnTo>
                    <a:pt x="4" y="6"/>
                  </a:lnTo>
                  <a:lnTo>
                    <a:pt x="4" y="8"/>
                  </a:lnTo>
                  <a:lnTo>
                    <a:pt x="2" y="8"/>
                  </a:lnTo>
                  <a:lnTo>
                    <a:pt x="0" y="6"/>
                  </a:lnTo>
                  <a:lnTo>
                    <a:pt x="0" y="6"/>
                  </a:lnTo>
                  <a:lnTo>
                    <a:pt x="2" y="8"/>
                  </a:lnTo>
                  <a:lnTo>
                    <a:pt x="2" y="8"/>
                  </a:lnTo>
                  <a:lnTo>
                    <a:pt x="4" y="8"/>
                  </a:lnTo>
                  <a:lnTo>
                    <a:pt x="6" y="8"/>
                  </a:lnTo>
                  <a:lnTo>
                    <a:pt x="10" y="6"/>
                  </a:lnTo>
                  <a:lnTo>
                    <a:pt x="16" y="6"/>
                  </a:lnTo>
                  <a:lnTo>
                    <a:pt x="16" y="6"/>
                  </a:lnTo>
                  <a:lnTo>
                    <a:pt x="16" y="4"/>
                  </a:lnTo>
                  <a:lnTo>
                    <a:pt x="14" y="4"/>
                  </a:lnTo>
                  <a:close/>
                  <a:moveTo>
                    <a:pt x="26" y="6"/>
                  </a:moveTo>
                  <a:lnTo>
                    <a:pt x="26" y="6"/>
                  </a:lnTo>
                  <a:lnTo>
                    <a:pt x="26" y="6"/>
                  </a:lnTo>
                  <a:lnTo>
                    <a:pt x="26" y="6"/>
                  </a:lnTo>
                  <a:lnTo>
                    <a:pt x="24" y="4"/>
                  </a:lnTo>
                  <a:lnTo>
                    <a:pt x="24" y="2"/>
                  </a:lnTo>
                  <a:lnTo>
                    <a:pt x="22" y="2"/>
                  </a:lnTo>
                  <a:lnTo>
                    <a:pt x="20" y="2"/>
                  </a:lnTo>
                  <a:lnTo>
                    <a:pt x="18" y="2"/>
                  </a:lnTo>
                  <a:lnTo>
                    <a:pt x="18" y="0"/>
                  </a:lnTo>
                  <a:lnTo>
                    <a:pt x="16" y="2"/>
                  </a:lnTo>
                  <a:lnTo>
                    <a:pt x="18" y="2"/>
                  </a:lnTo>
                  <a:lnTo>
                    <a:pt x="22" y="2"/>
                  </a:lnTo>
                  <a:lnTo>
                    <a:pt x="24" y="6"/>
                  </a:lnTo>
                  <a:lnTo>
                    <a:pt x="26" y="8"/>
                  </a:lnTo>
                  <a:lnTo>
                    <a:pt x="26" y="10"/>
                  </a:lnTo>
                  <a:lnTo>
                    <a:pt x="26" y="10"/>
                  </a:lnTo>
                  <a:lnTo>
                    <a:pt x="26" y="12"/>
                  </a:lnTo>
                  <a:lnTo>
                    <a:pt x="24" y="12"/>
                  </a:lnTo>
                  <a:lnTo>
                    <a:pt x="24" y="14"/>
                  </a:lnTo>
                  <a:lnTo>
                    <a:pt x="24" y="16"/>
                  </a:lnTo>
                  <a:lnTo>
                    <a:pt x="22" y="18"/>
                  </a:lnTo>
                  <a:lnTo>
                    <a:pt x="22" y="18"/>
                  </a:lnTo>
                  <a:lnTo>
                    <a:pt x="24" y="20"/>
                  </a:lnTo>
                  <a:lnTo>
                    <a:pt x="24" y="20"/>
                  </a:lnTo>
                  <a:lnTo>
                    <a:pt x="24" y="18"/>
                  </a:lnTo>
                  <a:lnTo>
                    <a:pt x="26" y="14"/>
                  </a:lnTo>
                  <a:lnTo>
                    <a:pt x="28" y="12"/>
                  </a:lnTo>
                  <a:lnTo>
                    <a:pt x="28" y="8"/>
                  </a:lnTo>
                  <a:lnTo>
                    <a:pt x="28" y="8"/>
                  </a:lnTo>
                  <a:lnTo>
                    <a:pt x="26" y="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8" name="Freeform 236"/>
            <p:cNvSpPr>
              <a:spLocks noEditPoints="1"/>
            </p:cNvSpPr>
            <p:nvPr/>
          </p:nvSpPr>
          <p:spPr bwMode="auto">
            <a:xfrm>
              <a:off x="4131" y="1327"/>
              <a:ext cx="82" cy="62"/>
            </a:xfrm>
            <a:custGeom>
              <a:avLst/>
              <a:gdLst>
                <a:gd name="T0" fmla="*/ 18 w 82"/>
                <a:gd name="T1" fmla="*/ 44 h 62"/>
                <a:gd name="T2" fmla="*/ 16 w 82"/>
                <a:gd name="T3" fmla="*/ 40 h 62"/>
                <a:gd name="T4" fmla="*/ 10 w 82"/>
                <a:gd name="T5" fmla="*/ 40 h 62"/>
                <a:gd name="T6" fmla="*/ 6 w 82"/>
                <a:gd name="T7" fmla="*/ 38 h 62"/>
                <a:gd name="T8" fmla="*/ 2 w 82"/>
                <a:gd name="T9" fmla="*/ 38 h 62"/>
                <a:gd name="T10" fmla="*/ 8 w 82"/>
                <a:gd name="T11" fmla="*/ 44 h 62"/>
                <a:gd name="T12" fmla="*/ 12 w 82"/>
                <a:gd name="T13" fmla="*/ 48 h 62"/>
                <a:gd name="T14" fmla="*/ 22 w 82"/>
                <a:gd name="T15" fmla="*/ 52 h 62"/>
                <a:gd name="T16" fmla="*/ 0 w 82"/>
                <a:gd name="T17" fmla="*/ 14 h 62"/>
                <a:gd name="T18" fmla="*/ 2 w 82"/>
                <a:gd name="T19" fmla="*/ 16 h 62"/>
                <a:gd name="T20" fmla="*/ 12 w 82"/>
                <a:gd name="T21" fmla="*/ 34 h 62"/>
                <a:gd name="T22" fmla="*/ 12 w 82"/>
                <a:gd name="T23" fmla="*/ 34 h 62"/>
                <a:gd name="T24" fmla="*/ 74 w 82"/>
                <a:gd name="T25" fmla="*/ 24 h 62"/>
                <a:gd name="T26" fmla="*/ 66 w 82"/>
                <a:gd name="T27" fmla="*/ 20 h 62"/>
                <a:gd name="T28" fmla="*/ 58 w 82"/>
                <a:gd name="T29" fmla="*/ 10 h 62"/>
                <a:gd name="T30" fmla="*/ 48 w 82"/>
                <a:gd name="T31" fmla="*/ 4 h 62"/>
                <a:gd name="T32" fmla="*/ 44 w 82"/>
                <a:gd name="T33" fmla="*/ 10 h 62"/>
                <a:gd name="T34" fmla="*/ 34 w 82"/>
                <a:gd name="T35" fmla="*/ 12 h 62"/>
                <a:gd name="T36" fmla="*/ 28 w 82"/>
                <a:gd name="T37" fmla="*/ 6 h 62"/>
                <a:gd name="T38" fmla="*/ 24 w 82"/>
                <a:gd name="T39" fmla="*/ 2 h 62"/>
                <a:gd name="T40" fmla="*/ 20 w 82"/>
                <a:gd name="T41" fmla="*/ 0 h 62"/>
                <a:gd name="T42" fmla="*/ 16 w 82"/>
                <a:gd name="T43" fmla="*/ 4 h 62"/>
                <a:gd name="T44" fmla="*/ 18 w 82"/>
                <a:gd name="T45" fmla="*/ 6 h 62"/>
                <a:gd name="T46" fmla="*/ 24 w 82"/>
                <a:gd name="T47" fmla="*/ 12 h 62"/>
                <a:gd name="T48" fmla="*/ 22 w 82"/>
                <a:gd name="T49" fmla="*/ 16 h 62"/>
                <a:gd name="T50" fmla="*/ 16 w 82"/>
                <a:gd name="T51" fmla="*/ 14 h 62"/>
                <a:gd name="T52" fmla="*/ 10 w 82"/>
                <a:gd name="T53" fmla="*/ 10 h 62"/>
                <a:gd name="T54" fmla="*/ 0 w 82"/>
                <a:gd name="T55" fmla="*/ 12 h 62"/>
                <a:gd name="T56" fmla="*/ 2 w 82"/>
                <a:gd name="T57" fmla="*/ 14 h 62"/>
                <a:gd name="T58" fmla="*/ 6 w 82"/>
                <a:gd name="T59" fmla="*/ 16 h 62"/>
                <a:gd name="T60" fmla="*/ 10 w 82"/>
                <a:gd name="T61" fmla="*/ 20 h 62"/>
                <a:gd name="T62" fmla="*/ 10 w 82"/>
                <a:gd name="T63" fmla="*/ 24 h 62"/>
                <a:gd name="T64" fmla="*/ 18 w 82"/>
                <a:gd name="T65" fmla="*/ 32 h 62"/>
                <a:gd name="T66" fmla="*/ 16 w 82"/>
                <a:gd name="T67" fmla="*/ 34 h 62"/>
                <a:gd name="T68" fmla="*/ 22 w 82"/>
                <a:gd name="T69" fmla="*/ 40 h 62"/>
                <a:gd name="T70" fmla="*/ 26 w 82"/>
                <a:gd name="T71" fmla="*/ 42 h 62"/>
                <a:gd name="T72" fmla="*/ 28 w 82"/>
                <a:gd name="T73" fmla="*/ 46 h 62"/>
                <a:gd name="T74" fmla="*/ 26 w 82"/>
                <a:gd name="T75" fmla="*/ 48 h 62"/>
                <a:gd name="T76" fmla="*/ 28 w 82"/>
                <a:gd name="T77" fmla="*/ 52 h 62"/>
                <a:gd name="T78" fmla="*/ 36 w 82"/>
                <a:gd name="T79" fmla="*/ 46 h 62"/>
                <a:gd name="T80" fmla="*/ 46 w 82"/>
                <a:gd name="T81" fmla="*/ 38 h 62"/>
                <a:gd name="T82" fmla="*/ 54 w 82"/>
                <a:gd name="T83" fmla="*/ 44 h 62"/>
                <a:gd name="T84" fmla="*/ 52 w 82"/>
                <a:gd name="T85" fmla="*/ 46 h 62"/>
                <a:gd name="T86" fmla="*/ 54 w 82"/>
                <a:gd name="T87" fmla="*/ 50 h 62"/>
                <a:gd name="T88" fmla="*/ 50 w 82"/>
                <a:gd name="T89" fmla="*/ 52 h 62"/>
                <a:gd name="T90" fmla="*/ 54 w 82"/>
                <a:gd name="T91" fmla="*/ 56 h 62"/>
                <a:gd name="T92" fmla="*/ 60 w 82"/>
                <a:gd name="T93" fmla="*/ 62 h 62"/>
                <a:gd name="T94" fmla="*/ 64 w 82"/>
                <a:gd name="T95" fmla="*/ 52 h 62"/>
                <a:gd name="T96" fmla="*/ 66 w 82"/>
                <a:gd name="T97" fmla="*/ 50 h 62"/>
                <a:gd name="T98" fmla="*/ 70 w 82"/>
                <a:gd name="T99" fmla="*/ 44 h 62"/>
                <a:gd name="T100" fmla="*/ 68 w 82"/>
                <a:gd name="T101" fmla="*/ 32 h 62"/>
                <a:gd name="T102" fmla="*/ 78 w 82"/>
                <a:gd name="T103" fmla="*/ 28 h 62"/>
                <a:gd name="T104" fmla="*/ 10 w 82"/>
                <a:gd name="T105" fmla="*/ 24 h 62"/>
                <a:gd name="T106" fmla="*/ 10 w 82"/>
                <a:gd name="T107" fmla="*/ 2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 h="62">
                  <a:moveTo>
                    <a:pt x="22" y="50"/>
                  </a:moveTo>
                  <a:lnTo>
                    <a:pt x="20" y="48"/>
                  </a:lnTo>
                  <a:lnTo>
                    <a:pt x="20" y="46"/>
                  </a:lnTo>
                  <a:lnTo>
                    <a:pt x="20" y="46"/>
                  </a:lnTo>
                  <a:lnTo>
                    <a:pt x="18" y="44"/>
                  </a:lnTo>
                  <a:lnTo>
                    <a:pt x="16" y="44"/>
                  </a:lnTo>
                  <a:lnTo>
                    <a:pt x="16" y="44"/>
                  </a:lnTo>
                  <a:lnTo>
                    <a:pt x="16" y="42"/>
                  </a:lnTo>
                  <a:lnTo>
                    <a:pt x="16" y="40"/>
                  </a:lnTo>
                  <a:lnTo>
                    <a:pt x="16" y="40"/>
                  </a:lnTo>
                  <a:lnTo>
                    <a:pt x="14" y="40"/>
                  </a:lnTo>
                  <a:lnTo>
                    <a:pt x="14" y="40"/>
                  </a:lnTo>
                  <a:lnTo>
                    <a:pt x="12" y="42"/>
                  </a:lnTo>
                  <a:lnTo>
                    <a:pt x="10" y="42"/>
                  </a:lnTo>
                  <a:lnTo>
                    <a:pt x="10" y="40"/>
                  </a:lnTo>
                  <a:lnTo>
                    <a:pt x="8" y="40"/>
                  </a:lnTo>
                  <a:lnTo>
                    <a:pt x="8" y="40"/>
                  </a:lnTo>
                  <a:lnTo>
                    <a:pt x="8" y="40"/>
                  </a:lnTo>
                  <a:lnTo>
                    <a:pt x="6" y="38"/>
                  </a:lnTo>
                  <a:lnTo>
                    <a:pt x="6" y="38"/>
                  </a:lnTo>
                  <a:lnTo>
                    <a:pt x="6" y="38"/>
                  </a:lnTo>
                  <a:lnTo>
                    <a:pt x="4" y="36"/>
                  </a:lnTo>
                  <a:lnTo>
                    <a:pt x="2" y="38"/>
                  </a:lnTo>
                  <a:lnTo>
                    <a:pt x="2" y="38"/>
                  </a:lnTo>
                  <a:lnTo>
                    <a:pt x="2" y="38"/>
                  </a:lnTo>
                  <a:lnTo>
                    <a:pt x="2" y="38"/>
                  </a:lnTo>
                  <a:lnTo>
                    <a:pt x="2" y="40"/>
                  </a:lnTo>
                  <a:lnTo>
                    <a:pt x="6" y="42"/>
                  </a:lnTo>
                  <a:lnTo>
                    <a:pt x="6" y="44"/>
                  </a:lnTo>
                  <a:lnTo>
                    <a:pt x="8" y="44"/>
                  </a:lnTo>
                  <a:lnTo>
                    <a:pt x="8" y="46"/>
                  </a:lnTo>
                  <a:lnTo>
                    <a:pt x="8" y="46"/>
                  </a:lnTo>
                  <a:lnTo>
                    <a:pt x="10" y="48"/>
                  </a:lnTo>
                  <a:lnTo>
                    <a:pt x="10" y="48"/>
                  </a:lnTo>
                  <a:lnTo>
                    <a:pt x="12" y="48"/>
                  </a:lnTo>
                  <a:lnTo>
                    <a:pt x="14" y="50"/>
                  </a:lnTo>
                  <a:lnTo>
                    <a:pt x="14" y="52"/>
                  </a:lnTo>
                  <a:lnTo>
                    <a:pt x="20" y="52"/>
                  </a:lnTo>
                  <a:lnTo>
                    <a:pt x="22" y="52"/>
                  </a:lnTo>
                  <a:lnTo>
                    <a:pt x="22" y="52"/>
                  </a:lnTo>
                  <a:lnTo>
                    <a:pt x="22" y="50"/>
                  </a:lnTo>
                  <a:close/>
                  <a:moveTo>
                    <a:pt x="2" y="16"/>
                  </a:moveTo>
                  <a:lnTo>
                    <a:pt x="2" y="16"/>
                  </a:lnTo>
                  <a:lnTo>
                    <a:pt x="2" y="16"/>
                  </a:lnTo>
                  <a:lnTo>
                    <a:pt x="0" y="14"/>
                  </a:lnTo>
                  <a:lnTo>
                    <a:pt x="0" y="16"/>
                  </a:lnTo>
                  <a:lnTo>
                    <a:pt x="0" y="16"/>
                  </a:lnTo>
                  <a:lnTo>
                    <a:pt x="0" y="16"/>
                  </a:lnTo>
                  <a:lnTo>
                    <a:pt x="2" y="16"/>
                  </a:lnTo>
                  <a:lnTo>
                    <a:pt x="2" y="16"/>
                  </a:lnTo>
                  <a:close/>
                  <a:moveTo>
                    <a:pt x="12" y="34"/>
                  </a:moveTo>
                  <a:lnTo>
                    <a:pt x="12" y="34"/>
                  </a:lnTo>
                  <a:lnTo>
                    <a:pt x="12" y="32"/>
                  </a:lnTo>
                  <a:lnTo>
                    <a:pt x="12" y="34"/>
                  </a:lnTo>
                  <a:close/>
                  <a:moveTo>
                    <a:pt x="12" y="34"/>
                  </a:moveTo>
                  <a:lnTo>
                    <a:pt x="12" y="34"/>
                  </a:lnTo>
                  <a:lnTo>
                    <a:pt x="12" y="34"/>
                  </a:lnTo>
                  <a:lnTo>
                    <a:pt x="14" y="34"/>
                  </a:lnTo>
                  <a:lnTo>
                    <a:pt x="14" y="34"/>
                  </a:lnTo>
                  <a:lnTo>
                    <a:pt x="12" y="34"/>
                  </a:lnTo>
                  <a:close/>
                  <a:moveTo>
                    <a:pt x="80" y="26"/>
                  </a:moveTo>
                  <a:lnTo>
                    <a:pt x="78" y="26"/>
                  </a:lnTo>
                  <a:lnTo>
                    <a:pt x="78" y="26"/>
                  </a:lnTo>
                  <a:lnTo>
                    <a:pt x="76" y="24"/>
                  </a:lnTo>
                  <a:lnTo>
                    <a:pt x="74" y="24"/>
                  </a:lnTo>
                  <a:lnTo>
                    <a:pt x="72" y="24"/>
                  </a:lnTo>
                  <a:lnTo>
                    <a:pt x="72" y="24"/>
                  </a:lnTo>
                  <a:lnTo>
                    <a:pt x="70" y="24"/>
                  </a:lnTo>
                  <a:lnTo>
                    <a:pt x="68" y="22"/>
                  </a:lnTo>
                  <a:lnTo>
                    <a:pt x="66" y="20"/>
                  </a:lnTo>
                  <a:lnTo>
                    <a:pt x="62" y="16"/>
                  </a:lnTo>
                  <a:lnTo>
                    <a:pt x="62" y="14"/>
                  </a:lnTo>
                  <a:lnTo>
                    <a:pt x="60" y="12"/>
                  </a:lnTo>
                  <a:lnTo>
                    <a:pt x="60" y="12"/>
                  </a:lnTo>
                  <a:lnTo>
                    <a:pt x="58" y="10"/>
                  </a:lnTo>
                  <a:lnTo>
                    <a:pt x="54" y="6"/>
                  </a:lnTo>
                  <a:lnTo>
                    <a:pt x="52" y="2"/>
                  </a:lnTo>
                  <a:lnTo>
                    <a:pt x="50" y="2"/>
                  </a:lnTo>
                  <a:lnTo>
                    <a:pt x="50" y="2"/>
                  </a:lnTo>
                  <a:lnTo>
                    <a:pt x="48" y="4"/>
                  </a:lnTo>
                  <a:lnTo>
                    <a:pt x="48" y="6"/>
                  </a:lnTo>
                  <a:lnTo>
                    <a:pt x="48" y="6"/>
                  </a:lnTo>
                  <a:lnTo>
                    <a:pt x="46" y="8"/>
                  </a:lnTo>
                  <a:lnTo>
                    <a:pt x="44" y="8"/>
                  </a:lnTo>
                  <a:lnTo>
                    <a:pt x="44" y="10"/>
                  </a:lnTo>
                  <a:lnTo>
                    <a:pt x="42" y="12"/>
                  </a:lnTo>
                  <a:lnTo>
                    <a:pt x="42" y="12"/>
                  </a:lnTo>
                  <a:lnTo>
                    <a:pt x="38" y="12"/>
                  </a:lnTo>
                  <a:lnTo>
                    <a:pt x="38" y="12"/>
                  </a:lnTo>
                  <a:lnTo>
                    <a:pt x="34" y="12"/>
                  </a:lnTo>
                  <a:lnTo>
                    <a:pt x="34" y="10"/>
                  </a:lnTo>
                  <a:lnTo>
                    <a:pt x="32" y="8"/>
                  </a:lnTo>
                  <a:lnTo>
                    <a:pt x="30" y="8"/>
                  </a:lnTo>
                  <a:lnTo>
                    <a:pt x="30" y="6"/>
                  </a:lnTo>
                  <a:lnTo>
                    <a:pt x="28" y="6"/>
                  </a:lnTo>
                  <a:lnTo>
                    <a:pt x="28" y="6"/>
                  </a:lnTo>
                  <a:lnTo>
                    <a:pt x="28" y="4"/>
                  </a:lnTo>
                  <a:lnTo>
                    <a:pt x="26" y="4"/>
                  </a:lnTo>
                  <a:lnTo>
                    <a:pt x="24" y="2"/>
                  </a:lnTo>
                  <a:lnTo>
                    <a:pt x="24" y="2"/>
                  </a:lnTo>
                  <a:lnTo>
                    <a:pt x="22" y="2"/>
                  </a:lnTo>
                  <a:lnTo>
                    <a:pt x="22" y="2"/>
                  </a:lnTo>
                  <a:lnTo>
                    <a:pt x="22" y="2"/>
                  </a:lnTo>
                  <a:lnTo>
                    <a:pt x="22" y="2"/>
                  </a:lnTo>
                  <a:lnTo>
                    <a:pt x="20" y="0"/>
                  </a:lnTo>
                  <a:lnTo>
                    <a:pt x="20" y="2"/>
                  </a:lnTo>
                  <a:lnTo>
                    <a:pt x="18" y="2"/>
                  </a:lnTo>
                  <a:lnTo>
                    <a:pt x="18" y="4"/>
                  </a:lnTo>
                  <a:lnTo>
                    <a:pt x="18" y="4"/>
                  </a:lnTo>
                  <a:lnTo>
                    <a:pt x="16" y="4"/>
                  </a:lnTo>
                  <a:lnTo>
                    <a:pt x="16" y="4"/>
                  </a:lnTo>
                  <a:lnTo>
                    <a:pt x="16" y="6"/>
                  </a:lnTo>
                  <a:lnTo>
                    <a:pt x="16" y="6"/>
                  </a:lnTo>
                  <a:lnTo>
                    <a:pt x="16" y="6"/>
                  </a:lnTo>
                  <a:lnTo>
                    <a:pt x="18" y="6"/>
                  </a:lnTo>
                  <a:lnTo>
                    <a:pt x="18" y="8"/>
                  </a:lnTo>
                  <a:lnTo>
                    <a:pt x="20" y="8"/>
                  </a:lnTo>
                  <a:lnTo>
                    <a:pt x="22" y="10"/>
                  </a:lnTo>
                  <a:lnTo>
                    <a:pt x="24" y="10"/>
                  </a:lnTo>
                  <a:lnTo>
                    <a:pt x="24" y="12"/>
                  </a:lnTo>
                  <a:lnTo>
                    <a:pt x="24" y="12"/>
                  </a:lnTo>
                  <a:lnTo>
                    <a:pt x="24" y="14"/>
                  </a:lnTo>
                  <a:lnTo>
                    <a:pt x="24" y="14"/>
                  </a:lnTo>
                  <a:lnTo>
                    <a:pt x="22" y="16"/>
                  </a:lnTo>
                  <a:lnTo>
                    <a:pt x="22" y="16"/>
                  </a:lnTo>
                  <a:lnTo>
                    <a:pt x="20" y="14"/>
                  </a:lnTo>
                  <a:lnTo>
                    <a:pt x="20" y="14"/>
                  </a:lnTo>
                  <a:lnTo>
                    <a:pt x="18" y="14"/>
                  </a:lnTo>
                  <a:lnTo>
                    <a:pt x="16" y="14"/>
                  </a:lnTo>
                  <a:lnTo>
                    <a:pt x="16" y="14"/>
                  </a:lnTo>
                  <a:lnTo>
                    <a:pt x="14" y="14"/>
                  </a:lnTo>
                  <a:lnTo>
                    <a:pt x="12" y="12"/>
                  </a:lnTo>
                  <a:lnTo>
                    <a:pt x="12" y="12"/>
                  </a:lnTo>
                  <a:lnTo>
                    <a:pt x="10" y="12"/>
                  </a:lnTo>
                  <a:lnTo>
                    <a:pt x="10" y="10"/>
                  </a:lnTo>
                  <a:lnTo>
                    <a:pt x="6" y="10"/>
                  </a:lnTo>
                  <a:lnTo>
                    <a:pt x="4" y="8"/>
                  </a:lnTo>
                  <a:lnTo>
                    <a:pt x="4" y="10"/>
                  </a:lnTo>
                  <a:lnTo>
                    <a:pt x="0" y="12"/>
                  </a:lnTo>
                  <a:lnTo>
                    <a:pt x="0" y="12"/>
                  </a:lnTo>
                  <a:lnTo>
                    <a:pt x="2" y="14"/>
                  </a:lnTo>
                  <a:lnTo>
                    <a:pt x="4" y="14"/>
                  </a:lnTo>
                  <a:lnTo>
                    <a:pt x="4" y="14"/>
                  </a:lnTo>
                  <a:lnTo>
                    <a:pt x="4" y="14"/>
                  </a:lnTo>
                  <a:lnTo>
                    <a:pt x="2" y="14"/>
                  </a:lnTo>
                  <a:lnTo>
                    <a:pt x="2" y="14"/>
                  </a:lnTo>
                  <a:lnTo>
                    <a:pt x="2" y="16"/>
                  </a:lnTo>
                  <a:lnTo>
                    <a:pt x="2" y="16"/>
                  </a:lnTo>
                  <a:lnTo>
                    <a:pt x="6" y="16"/>
                  </a:lnTo>
                  <a:lnTo>
                    <a:pt x="6" y="16"/>
                  </a:lnTo>
                  <a:lnTo>
                    <a:pt x="8" y="16"/>
                  </a:lnTo>
                  <a:lnTo>
                    <a:pt x="8" y="18"/>
                  </a:lnTo>
                  <a:lnTo>
                    <a:pt x="10" y="18"/>
                  </a:lnTo>
                  <a:lnTo>
                    <a:pt x="10" y="20"/>
                  </a:lnTo>
                  <a:lnTo>
                    <a:pt x="10" y="20"/>
                  </a:lnTo>
                  <a:lnTo>
                    <a:pt x="10" y="20"/>
                  </a:lnTo>
                  <a:lnTo>
                    <a:pt x="8" y="22"/>
                  </a:lnTo>
                  <a:lnTo>
                    <a:pt x="8" y="22"/>
                  </a:lnTo>
                  <a:lnTo>
                    <a:pt x="8" y="22"/>
                  </a:lnTo>
                  <a:lnTo>
                    <a:pt x="10" y="24"/>
                  </a:lnTo>
                  <a:lnTo>
                    <a:pt x="12" y="26"/>
                  </a:lnTo>
                  <a:lnTo>
                    <a:pt x="14" y="28"/>
                  </a:lnTo>
                  <a:lnTo>
                    <a:pt x="18" y="30"/>
                  </a:lnTo>
                  <a:lnTo>
                    <a:pt x="18" y="30"/>
                  </a:lnTo>
                  <a:lnTo>
                    <a:pt x="18" y="32"/>
                  </a:lnTo>
                  <a:lnTo>
                    <a:pt x="16" y="34"/>
                  </a:lnTo>
                  <a:lnTo>
                    <a:pt x="16" y="34"/>
                  </a:lnTo>
                  <a:lnTo>
                    <a:pt x="16" y="34"/>
                  </a:lnTo>
                  <a:lnTo>
                    <a:pt x="14" y="34"/>
                  </a:lnTo>
                  <a:lnTo>
                    <a:pt x="16" y="34"/>
                  </a:lnTo>
                  <a:lnTo>
                    <a:pt x="16" y="36"/>
                  </a:lnTo>
                  <a:lnTo>
                    <a:pt x="18" y="36"/>
                  </a:lnTo>
                  <a:lnTo>
                    <a:pt x="20" y="38"/>
                  </a:lnTo>
                  <a:lnTo>
                    <a:pt x="20" y="38"/>
                  </a:lnTo>
                  <a:lnTo>
                    <a:pt x="22" y="40"/>
                  </a:lnTo>
                  <a:lnTo>
                    <a:pt x="24" y="40"/>
                  </a:lnTo>
                  <a:lnTo>
                    <a:pt x="26" y="40"/>
                  </a:lnTo>
                  <a:lnTo>
                    <a:pt x="26" y="42"/>
                  </a:lnTo>
                  <a:lnTo>
                    <a:pt x="26" y="42"/>
                  </a:lnTo>
                  <a:lnTo>
                    <a:pt x="26" y="42"/>
                  </a:lnTo>
                  <a:lnTo>
                    <a:pt x="26" y="44"/>
                  </a:lnTo>
                  <a:lnTo>
                    <a:pt x="26" y="44"/>
                  </a:lnTo>
                  <a:lnTo>
                    <a:pt x="26" y="44"/>
                  </a:lnTo>
                  <a:lnTo>
                    <a:pt x="26" y="44"/>
                  </a:lnTo>
                  <a:lnTo>
                    <a:pt x="28" y="46"/>
                  </a:lnTo>
                  <a:lnTo>
                    <a:pt x="28" y="46"/>
                  </a:lnTo>
                  <a:lnTo>
                    <a:pt x="28" y="46"/>
                  </a:lnTo>
                  <a:lnTo>
                    <a:pt x="28" y="46"/>
                  </a:lnTo>
                  <a:lnTo>
                    <a:pt x="26" y="46"/>
                  </a:lnTo>
                  <a:lnTo>
                    <a:pt x="26" y="48"/>
                  </a:lnTo>
                  <a:lnTo>
                    <a:pt x="26" y="48"/>
                  </a:lnTo>
                  <a:lnTo>
                    <a:pt x="28" y="48"/>
                  </a:lnTo>
                  <a:lnTo>
                    <a:pt x="28" y="50"/>
                  </a:lnTo>
                  <a:lnTo>
                    <a:pt x="28" y="50"/>
                  </a:lnTo>
                  <a:lnTo>
                    <a:pt x="28" y="52"/>
                  </a:lnTo>
                  <a:lnTo>
                    <a:pt x="30" y="52"/>
                  </a:lnTo>
                  <a:lnTo>
                    <a:pt x="32" y="48"/>
                  </a:lnTo>
                  <a:lnTo>
                    <a:pt x="32" y="48"/>
                  </a:lnTo>
                  <a:lnTo>
                    <a:pt x="34" y="48"/>
                  </a:lnTo>
                  <a:lnTo>
                    <a:pt x="36" y="46"/>
                  </a:lnTo>
                  <a:lnTo>
                    <a:pt x="38" y="44"/>
                  </a:lnTo>
                  <a:lnTo>
                    <a:pt x="40" y="42"/>
                  </a:lnTo>
                  <a:lnTo>
                    <a:pt x="42" y="42"/>
                  </a:lnTo>
                  <a:lnTo>
                    <a:pt x="42" y="40"/>
                  </a:lnTo>
                  <a:lnTo>
                    <a:pt x="46" y="38"/>
                  </a:lnTo>
                  <a:lnTo>
                    <a:pt x="46" y="38"/>
                  </a:lnTo>
                  <a:lnTo>
                    <a:pt x="48" y="38"/>
                  </a:lnTo>
                  <a:lnTo>
                    <a:pt x="50" y="40"/>
                  </a:lnTo>
                  <a:lnTo>
                    <a:pt x="54" y="42"/>
                  </a:lnTo>
                  <a:lnTo>
                    <a:pt x="54" y="44"/>
                  </a:lnTo>
                  <a:lnTo>
                    <a:pt x="52" y="44"/>
                  </a:lnTo>
                  <a:lnTo>
                    <a:pt x="52" y="44"/>
                  </a:lnTo>
                  <a:lnTo>
                    <a:pt x="52" y="46"/>
                  </a:lnTo>
                  <a:lnTo>
                    <a:pt x="52" y="46"/>
                  </a:lnTo>
                  <a:lnTo>
                    <a:pt x="52" y="46"/>
                  </a:lnTo>
                  <a:lnTo>
                    <a:pt x="52" y="48"/>
                  </a:lnTo>
                  <a:lnTo>
                    <a:pt x="54" y="48"/>
                  </a:lnTo>
                  <a:lnTo>
                    <a:pt x="54" y="50"/>
                  </a:lnTo>
                  <a:lnTo>
                    <a:pt x="54" y="50"/>
                  </a:lnTo>
                  <a:lnTo>
                    <a:pt x="54" y="50"/>
                  </a:lnTo>
                  <a:lnTo>
                    <a:pt x="54" y="50"/>
                  </a:lnTo>
                  <a:lnTo>
                    <a:pt x="52" y="52"/>
                  </a:lnTo>
                  <a:lnTo>
                    <a:pt x="52" y="52"/>
                  </a:lnTo>
                  <a:lnTo>
                    <a:pt x="50" y="52"/>
                  </a:lnTo>
                  <a:lnTo>
                    <a:pt x="50" y="52"/>
                  </a:lnTo>
                  <a:lnTo>
                    <a:pt x="50" y="54"/>
                  </a:lnTo>
                  <a:lnTo>
                    <a:pt x="50" y="54"/>
                  </a:lnTo>
                  <a:lnTo>
                    <a:pt x="54" y="56"/>
                  </a:lnTo>
                  <a:lnTo>
                    <a:pt x="54" y="56"/>
                  </a:lnTo>
                  <a:lnTo>
                    <a:pt x="54" y="56"/>
                  </a:lnTo>
                  <a:lnTo>
                    <a:pt x="56" y="58"/>
                  </a:lnTo>
                  <a:lnTo>
                    <a:pt x="56" y="58"/>
                  </a:lnTo>
                  <a:lnTo>
                    <a:pt x="58" y="58"/>
                  </a:lnTo>
                  <a:lnTo>
                    <a:pt x="60" y="62"/>
                  </a:lnTo>
                  <a:lnTo>
                    <a:pt x="60" y="62"/>
                  </a:lnTo>
                  <a:lnTo>
                    <a:pt x="64" y="60"/>
                  </a:lnTo>
                  <a:lnTo>
                    <a:pt x="64" y="60"/>
                  </a:lnTo>
                  <a:lnTo>
                    <a:pt x="64" y="54"/>
                  </a:lnTo>
                  <a:lnTo>
                    <a:pt x="64" y="54"/>
                  </a:lnTo>
                  <a:lnTo>
                    <a:pt x="64" y="52"/>
                  </a:lnTo>
                  <a:lnTo>
                    <a:pt x="64" y="50"/>
                  </a:lnTo>
                  <a:lnTo>
                    <a:pt x="64" y="48"/>
                  </a:lnTo>
                  <a:lnTo>
                    <a:pt x="66" y="48"/>
                  </a:lnTo>
                  <a:lnTo>
                    <a:pt x="66" y="50"/>
                  </a:lnTo>
                  <a:lnTo>
                    <a:pt x="66" y="50"/>
                  </a:lnTo>
                  <a:lnTo>
                    <a:pt x="68" y="50"/>
                  </a:lnTo>
                  <a:lnTo>
                    <a:pt x="68" y="50"/>
                  </a:lnTo>
                  <a:lnTo>
                    <a:pt x="68" y="46"/>
                  </a:lnTo>
                  <a:lnTo>
                    <a:pt x="68" y="44"/>
                  </a:lnTo>
                  <a:lnTo>
                    <a:pt x="70" y="44"/>
                  </a:lnTo>
                  <a:lnTo>
                    <a:pt x="70" y="44"/>
                  </a:lnTo>
                  <a:lnTo>
                    <a:pt x="68" y="42"/>
                  </a:lnTo>
                  <a:lnTo>
                    <a:pt x="68" y="40"/>
                  </a:lnTo>
                  <a:lnTo>
                    <a:pt x="68" y="36"/>
                  </a:lnTo>
                  <a:lnTo>
                    <a:pt x="68" y="32"/>
                  </a:lnTo>
                  <a:lnTo>
                    <a:pt x="70" y="30"/>
                  </a:lnTo>
                  <a:lnTo>
                    <a:pt x="72" y="30"/>
                  </a:lnTo>
                  <a:lnTo>
                    <a:pt x="72" y="28"/>
                  </a:lnTo>
                  <a:lnTo>
                    <a:pt x="74" y="28"/>
                  </a:lnTo>
                  <a:lnTo>
                    <a:pt x="78" y="28"/>
                  </a:lnTo>
                  <a:lnTo>
                    <a:pt x="82" y="30"/>
                  </a:lnTo>
                  <a:lnTo>
                    <a:pt x="80" y="26"/>
                  </a:lnTo>
                  <a:close/>
                  <a:moveTo>
                    <a:pt x="10" y="24"/>
                  </a:moveTo>
                  <a:lnTo>
                    <a:pt x="10" y="24"/>
                  </a:lnTo>
                  <a:lnTo>
                    <a:pt x="10" y="24"/>
                  </a:lnTo>
                  <a:lnTo>
                    <a:pt x="10" y="22"/>
                  </a:lnTo>
                  <a:lnTo>
                    <a:pt x="10" y="22"/>
                  </a:lnTo>
                  <a:lnTo>
                    <a:pt x="10" y="22"/>
                  </a:lnTo>
                  <a:lnTo>
                    <a:pt x="10" y="22"/>
                  </a:lnTo>
                  <a:lnTo>
                    <a:pt x="10" y="2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49" name="Freeform 237"/>
            <p:cNvSpPr>
              <a:spLocks/>
            </p:cNvSpPr>
            <p:nvPr/>
          </p:nvSpPr>
          <p:spPr bwMode="auto">
            <a:xfrm>
              <a:off x="3619" y="1203"/>
              <a:ext cx="106" cy="46"/>
            </a:xfrm>
            <a:custGeom>
              <a:avLst/>
              <a:gdLst>
                <a:gd name="T0" fmla="*/ 102 w 106"/>
                <a:gd name="T1" fmla="*/ 10 h 46"/>
                <a:gd name="T2" fmla="*/ 104 w 106"/>
                <a:gd name="T3" fmla="*/ 6 h 46"/>
                <a:gd name="T4" fmla="*/ 98 w 106"/>
                <a:gd name="T5" fmla="*/ 4 h 46"/>
                <a:gd name="T6" fmla="*/ 94 w 106"/>
                <a:gd name="T7" fmla="*/ 4 h 46"/>
                <a:gd name="T8" fmla="*/ 84 w 106"/>
                <a:gd name="T9" fmla="*/ 2 h 46"/>
                <a:gd name="T10" fmla="*/ 78 w 106"/>
                <a:gd name="T11" fmla="*/ 2 h 46"/>
                <a:gd name="T12" fmla="*/ 76 w 106"/>
                <a:gd name="T13" fmla="*/ 4 h 46"/>
                <a:gd name="T14" fmla="*/ 72 w 106"/>
                <a:gd name="T15" fmla="*/ 8 h 46"/>
                <a:gd name="T16" fmla="*/ 66 w 106"/>
                <a:gd name="T17" fmla="*/ 8 h 46"/>
                <a:gd name="T18" fmla="*/ 60 w 106"/>
                <a:gd name="T19" fmla="*/ 4 h 46"/>
                <a:gd name="T20" fmla="*/ 60 w 106"/>
                <a:gd name="T21" fmla="*/ 8 h 46"/>
                <a:gd name="T22" fmla="*/ 56 w 106"/>
                <a:gd name="T23" fmla="*/ 8 h 46"/>
                <a:gd name="T24" fmla="*/ 52 w 106"/>
                <a:gd name="T25" fmla="*/ 12 h 46"/>
                <a:gd name="T26" fmla="*/ 46 w 106"/>
                <a:gd name="T27" fmla="*/ 16 h 46"/>
                <a:gd name="T28" fmla="*/ 48 w 106"/>
                <a:gd name="T29" fmla="*/ 22 h 46"/>
                <a:gd name="T30" fmla="*/ 50 w 106"/>
                <a:gd name="T31" fmla="*/ 24 h 46"/>
                <a:gd name="T32" fmla="*/ 46 w 106"/>
                <a:gd name="T33" fmla="*/ 26 h 46"/>
                <a:gd name="T34" fmla="*/ 44 w 106"/>
                <a:gd name="T35" fmla="*/ 24 h 46"/>
                <a:gd name="T36" fmla="*/ 40 w 106"/>
                <a:gd name="T37" fmla="*/ 22 h 46"/>
                <a:gd name="T38" fmla="*/ 38 w 106"/>
                <a:gd name="T39" fmla="*/ 24 h 46"/>
                <a:gd name="T40" fmla="*/ 26 w 106"/>
                <a:gd name="T41" fmla="*/ 26 h 46"/>
                <a:gd name="T42" fmla="*/ 22 w 106"/>
                <a:gd name="T43" fmla="*/ 28 h 46"/>
                <a:gd name="T44" fmla="*/ 20 w 106"/>
                <a:gd name="T45" fmla="*/ 26 h 46"/>
                <a:gd name="T46" fmla="*/ 14 w 106"/>
                <a:gd name="T47" fmla="*/ 26 h 46"/>
                <a:gd name="T48" fmla="*/ 10 w 106"/>
                <a:gd name="T49" fmla="*/ 30 h 46"/>
                <a:gd name="T50" fmla="*/ 8 w 106"/>
                <a:gd name="T51" fmla="*/ 28 h 46"/>
                <a:gd name="T52" fmla="*/ 6 w 106"/>
                <a:gd name="T53" fmla="*/ 26 h 46"/>
                <a:gd name="T54" fmla="*/ 0 w 106"/>
                <a:gd name="T55" fmla="*/ 26 h 46"/>
                <a:gd name="T56" fmla="*/ 2 w 106"/>
                <a:gd name="T57" fmla="*/ 30 h 46"/>
                <a:gd name="T58" fmla="*/ 2 w 106"/>
                <a:gd name="T59" fmla="*/ 32 h 46"/>
                <a:gd name="T60" fmla="*/ 4 w 106"/>
                <a:gd name="T61" fmla="*/ 34 h 46"/>
                <a:gd name="T62" fmla="*/ 10 w 106"/>
                <a:gd name="T63" fmla="*/ 38 h 46"/>
                <a:gd name="T64" fmla="*/ 14 w 106"/>
                <a:gd name="T65" fmla="*/ 38 h 46"/>
                <a:gd name="T66" fmla="*/ 20 w 106"/>
                <a:gd name="T67" fmla="*/ 38 h 46"/>
                <a:gd name="T68" fmla="*/ 24 w 106"/>
                <a:gd name="T69" fmla="*/ 36 h 46"/>
                <a:gd name="T70" fmla="*/ 32 w 106"/>
                <a:gd name="T71" fmla="*/ 36 h 46"/>
                <a:gd name="T72" fmla="*/ 38 w 106"/>
                <a:gd name="T73" fmla="*/ 34 h 46"/>
                <a:gd name="T74" fmla="*/ 40 w 106"/>
                <a:gd name="T75" fmla="*/ 40 h 46"/>
                <a:gd name="T76" fmla="*/ 46 w 106"/>
                <a:gd name="T77" fmla="*/ 42 h 46"/>
                <a:gd name="T78" fmla="*/ 60 w 106"/>
                <a:gd name="T79" fmla="*/ 44 h 46"/>
                <a:gd name="T80" fmla="*/ 68 w 106"/>
                <a:gd name="T81" fmla="*/ 44 h 46"/>
                <a:gd name="T82" fmla="*/ 72 w 106"/>
                <a:gd name="T83" fmla="*/ 46 h 46"/>
                <a:gd name="T84" fmla="*/ 76 w 106"/>
                <a:gd name="T85" fmla="*/ 42 h 46"/>
                <a:gd name="T86" fmla="*/ 84 w 106"/>
                <a:gd name="T87" fmla="*/ 42 h 46"/>
                <a:gd name="T88" fmla="*/ 90 w 106"/>
                <a:gd name="T89" fmla="*/ 40 h 46"/>
                <a:gd name="T90" fmla="*/ 92 w 106"/>
                <a:gd name="T91" fmla="*/ 38 h 46"/>
                <a:gd name="T92" fmla="*/ 98 w 106"/>
                <a:gd name="T93" fmla="*/ 34 h 46"/>
                <a:gd name="T94" fmla="*/ 98 w 106"/>
                <a:gd name="T95" fmla="*/ 32 h 46"/>
                <a:gd name="T96" fmla="*/ 98 w 106"/>
                <a:gd name="T97" fmla="*/ 28 h 46"/>
                <a:gd name="T98" fmla="*/ 100 w 106"/>
                <a:gd name="T99" fmla="*/ 26 h 46"/>
                <a:gd name="T100" fmla="*/ 98 w 106"/>
                <a:gd name="T101" fmla="*/ 22 h 46"/>
                <a:gd name="T102" fmla="*/ 102 w 106"/>
                <a:gd name="T103" fmla="*/ 24 h 46"/>
                <a:gd name="T104" fmla="*/ 106 w 106"/>
                <a:gd name="T105" fmla="*/ 22 h 46"/>
                <a:gd name="T106" fmla="*/ 106 w 106"/>
                <a:gd name="T107"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 h="46">
                  <a:moveTo>
                    <a:pt x="106" y="16"/>
                  </a:moveTo>
                  <a:lnTo>
                    <a:pt x="106" y="16"/>
                  </a:lnTo>
                  <a:lnTo>
                    <a:pt x="104" y="14"/>
                  </a:lnTo>
                  <a:lnTo>
                    <a:pt x="102" y="10"/>
                  </a:lnTo>
                  <a:lnTo>
                    <a:pt x="102" y="10"/>
                  </a:lnTo>
                  <a:lnTo>
                    <a:pt x="104" y="8"/>
                  </a:lnTo>
                  <a:lnTo>
                    <a:pt x="104" y="8"/>
                  </a:lnTo>
                  <a:lnTo>
                    <a:pt x="104" y="8"/>
                  </a:lnTo>
                  <a:lnTo>
                    <a:pt x="104" y="8"/>
                  </a:lnTo>
                  <a:lnTo>
                    <a:pt x="104" y="6"/>
                  </a:lnTo>
                  <a:lnTo>
                    <a:pt x="102" y="6"/>
                  </a:lnTo>
                  <a:lnTo>
                    <a:pt x="102" y="6"/>
                  </a:lnTo>
                  <a:lnTo>
                    <a:pt x="102" y="4"/>
                  </a:lnTo>
                  <a:lnTo>
                    <a:pt x="100" y="4"/>
                  </a:lnTo>
                  <a:lnTo>
                    <a:pt x="98" y="4"/>
                  </a:lnTo>
                  <a:lnTo>
                    <a:pt x="98" y="4"/>
                  </a:lnTo>
                  <a:lnTo>
                    <a:pt x="98" y="4"/>
                  </a:lnTo>
                  <a:lnTo>
                    <a:pt x="96" y="4"/>
                  </a:lnTo>
                  <a:lnTo>
                    <a:pt x="96" y="4"/>
                  </a:lnTo>
                  <a:lnTo>
                    <a:pt x="94" y="4"/>
                  </a:lnTo>
                  <a:lnTo>
                    <a:pt x="92" y="4"/>
                  </a:lnTo>
                  <a:lnTo>
                    <a:pt x="88" y="2"/>
                  </a:lnTo>
                  <a:lnTo>
                    <a:pt x="88" y="2"/>
                  </a:lnTo>
                  <a:lnTo>
                    <a:pt x="86" y="2"/>
                  </a:lnTo>
                  <a:lnTo>
                    <a:pt x="84" y="2"/>
                  </a:lnTo>
                  <a:lnTo>
                    <a:pt x="82" y="0"/>
                  </a:lnTo>
                  <a:lnTo>
                    <a:pt x="80" y="0"/>
                  </a:lnTo>
                  <a:lnTo>
                    <a:pt x="80" y="0"/>
                  </a:lnTo>
                  <a:lnTo>
                    <a:pt x="80" y="0"/>
                  </a:lnTo>
                  <a:lnTo>
                    <a:pt x="78" y="2"/>
                  </a:lnTo>
                  <a:lnTo>
                    <a:pt x="78" y="0"/>
                  </a:lnTo>
                  <a:lnTo>
                    <a:pt x="78" y="0"/>
                  </a:lnTo>
                  <a:lnTo>
                    <a:pt x="76" y="0"/>
                  </a:lnTo>
                  <a:lnTo>
                    <a:pt x="76" y="0"/>
                  </a:lnTo>
                  <a:lnTo>
                    <a:pt x="76" y="4"/>
                  </a:lnTo>
                  <a:lnTo>
                    <a:pt x="76" y="4"/>
                  </a:lnTo>
                  <a:lnTo>
                    <a:pt x="74" y="4"/>
                  </a:lnTo>
                  <a:lnTo>
                    <a:pt x="74" y="4"/>
                  </a:lnTo>
                  <a:lnTo>
                    <a:pt x="72" y="6"/>
                  </a:lnTo>
                  <a:lnTo>
                    <a:pt x="72" y="8"/>
                  </a:lnTo>
                  <a:lnTo>
                    <a:pt x="70" y="6"/>
                  </a:lnTo>
                  <a:lnTo>
                    <a:pt x="70" y="6"/>
                  </a:lnTo>
                  <a:lnTo>
                    <a:pt x="68" y="6"/>
                  </a:lnTo>
                  <a:lnTo>
                    <a:pt x="68" y="8"/>
                  </a:lnTo>
                  <a:lnTo>
                    <a:pt x="66" y="8"/>
                  </a:lnTo>
                  <a:lnTo>
                    <a:pt x="64" y="6"/>
                  </a:lnTo>
                  <a:lnTo>
                    <a:pt x="62" y="6"/>
                  </a:lnTo>
                  <a:lnTo>
                    <a:pt x="62" y="4"/>
                  </a:lnTo>
                  <a:lnTo>
                    <a:pt x="60" y="4"/>
                  </a:lnTo>
                  <a:lnTo>
                    <a:pt x="60" y="4"/>
                  </a:lnTo>
                  <a:lnTo>
                    <a:pt x="60" y="4"/>
                  </a:lnTo>
                  <a:lnTo>
                    <a:pt x="60" y="6"/>
                  </a:lnTo>
                  <a:lnTo>
                    <a:pt x="60" y="6"/>
                  </a:lnTo>
                  <a:lnTo>
                    <a:pt x="60" y="8"/>
                  </a:lnTo>
                  <a:lnTo>
                    <a:pt x="60" y="8"/>
                  </a:lnTo>
                  <a:lnTo>
                    <a:pt x="58" y="8"/>
                  </a:lnTo>
                  <a:lnTo>
                    <a:pt x="58" y="8"/>
                  </a:lnTo>
                  <a:lnTo>
                    <a:pt x="56" y="8"/>
                  </a:lnTo>
                  <a:lnTo>
                    <a:pt x="56" y="8"/>
                  </a:lnTo>
                  <a:lnTo>
                    <a:pt x="56" y="8"/>
                  </a:lnTo>
                  <a:lnTo>
                    <a:pt x="54" y="10"/>
                  </a:lnTo>
                  <a:lnTo>
                    <a:pt x="54" y="12"/>
                  </a:lnTo>
                  <a:lnTo>
                    <a:pt x="54" y="12"/>
                  </a:lnTo>
                  <a:lnTo>
                    <a:pt x="52" y="12"/>
                  </a:lnTo>
                  <a:lnTo>
                    <a:pt x="52" y="12"/>
                  </a:lnTo>
                  <a:lnTo>
                    <a:pt x="50" y="12"/>
                  </a:lnTo>
                  <a:lnTo>
                    <a:pt x="48" y="14"/>
                  </a:lnTo>
                  <a:lnTo>
                    <a:pt x="46" y="14"/>
                  </a:lnTo>
                  <a:lnTo>
                    <a:pt x="46" y="16"/>
                  </a:lnTo>
                  <a:lnTo>
                    <a:pt x="46" y="16"/>
                  </a:lnTo>
                  <a:lnTo>
                    <a:pt x="48" y="18"/>
                  </a:lnTo>
                  <a:lnTo>
                    <a:pt x="48" y="20"/>
                  </a:lnTo>
                  <a:lnTo>
                    <a:pt x="48" y="20"/>
                  </a:lnTo>
                  <a:lnTo>
                    <a:pt x="48" y="22"/>
                  </a:lnTo>
                  <a:lnTo>
                    <a:pt x="48" y="22"/>
                  </a:lnTo>
                  <a:lnTo>
                    <a:pt x="48" y="22"/>
                  </a:lnTo>
                  <a:lnTo>
                    <a:pt x="50" y="22"/>
                  </a:lnTo>
                  <a:lnTo>
                    <a:pt x="50" y="22"/>
                  </a:lnTo>
                  <a:lnTo>
                    <a:pt x="50" y="24"/>
                  </a:lnTo>
                  <a:lnTo>
                    <a:pt x="50" y="24"/>
                  </a:lnTo>
                  <a:lnTo>
                    <a:pt x="50" y="26"/>
                  </a:lnTo>
                  <a:lnTo>
                    <a:pt x="50" y="26"/>
                  </a:lnTo>
                  <a:lnTo>
                    <a:pt x="48" y="26"/>
                  </a:lnTo>
                  <a:lnTo>
                    <a:pt x="48" y="26"/>
                  </a:lnTo>
                  <a:lnTo>
                    <a:pt x="46" y="26"/>
                  </a:lnTo>
                  <a:lnTo>
                    <a:pt x="46" y="26"/>
                  </a:lnTo>
                  <a:lnTo>
                    <a:pt x="46" y="24"/>
                  </a:lnTo>
                  <a:lnTo>
                    <a:pt x="46" y="24"/>
                  </a:lnTo>
                  <a:lnTo>
                    <a:pt x="46" y="24"/>
                  </a:lnTo>
                  <a:lnTo>
                    <a:pt x="44" y="24"/>
                  </a:lnTo>
                  <a:lnTo>
                    <a:pt x="44" y="24"/>
                  </a:lnTo>
                  <a:lnTo>
                    <a:pt x="42" y="24"/>
                  </a:lnTo>
                  <a:lnTo>
                    <a:pt x="42" y="24"/>
                  </a:lnTo>
                  <a:lnTo>
                    <a:pt x="42" y="24"/>
                  </a:lnTo>
                  <a:lnTo>
                    <a:pt x="40" y="22"/>
                  </a:lnTo>
                  <a:lnTo>
                    <a:pt x="40" y="22"/>
                  </a:lnTo>
                  <a:lnTo>
                    <a:pt x="38" y="22"/>
                  </a:lnTo>
                  <a:lnTo>
                    <a:pt x="38" y="22"/>
                  </a:lnTo>
                  <a:lnTo>
                    <a:pt x="38" y="24"/>
                  </a:lnTo>
                  <a:lnTo>
                    <a:pt x="38" y="24"/>
                  </a:lnTo>
                  <a:lnTo>
                    <a:pt x="32" y="24"/>
                  </a:lnTo>
                  <a:lnTo>
                    <a:pt x="30" y="26"/>
                  </a:lnTo>
                  <a:lnTo>
                    <a:pt x="28" y="26"/>
                  </a:lnTo>
                  <a:lnTo>
                    <a:pt x="26" y="26"/>
                  </a:lnTo>
                  <a:lnTo>
                    <a:pt x="26" y="26"/>
                  </a:lnTo>
                  <a:lnTo>
                    <a:pt x="26" y="28"/>
                  </a:lnTo>
                  <a:lnTo>
                    <a:pt x="24" y="28"/>
                  </a:lnTo>
                  <a:lnTo>
                    <a:pt x="24" y="28"/>
                  </a:lnTo>
                  <a:lnTo>
                    <a:pt x="24" y="28"/>
                  </a:lnTo>
                  <a:lnTo>
                    <a:pt x="22" y="28"/>
                  </a:lnTo>
                  <a:lnTo>
                    <a:pt x="22" y="28"/>
                  </a:lnTo>
                  <a:lnTo>
                    <a:pt x="20" y="28"/>
                  </a:lnTo>
                  <a:lnTo>
                    <a:pt x="20" y="26"/>
                  </a:lnTo>
                  <a:lnTo>
                    <a:pt x="20" y="26"/>
                  </a:lnTo>
                  <a:lnTo>
                    <a:pt x="20" y="26"/>
                  </a:lnTo>
                  <a:lnTo>
                    <a:pt x="18" y="26"/>
                  </a:lnTo>
                  <a:lnTo>
                    <a:pt x="16" y="26"/>
                  </a:lnTo>
                  <a:lnTo>
                    <a:pt x="14" y="26"/>
                  </a:lnTo>
                  <a:lnTo>
                    <a:pt x="14" y="26"/>
                  </a:lnTo>
                  <a:lnTo>
                    <a:pt x="14" y="26"/>
                  </a:lnTo>
                  <a:lnTo>
                    <a:pt x="14" y="28"/>
                  </a:lnTo>
                  <a:lnTo>
                    <a:pt x="12" y="28"/>
                  </a:lnTo>
                  <a:lnTo>
                    <a:pt x="12" y="30"/>
                  </a:lnTo>
                  <a:lnTo>
                    <a:pt x="10" y="30"/>
                  </a:lnTo>
                  <a:lnTo>
                    <a:pt x="10" y="30"/>
                  </a:lnTo>
                  <a:lnTo>
                    <a:pt x="10" y="30"/>
                  </a:lnTo>
                  <a:lnTo>
                    <a:pt x="10" y="28"/>
                  </a:lnTo>
                  <a:lnTo>
                    <a:pt x="10" y="28"/>
                  </a:lnTo>
                  <a:lnTo>
                    <a:pt x="8" y="28"/>
                  </a:lnTo>
                  <a:lnTo>
                    <a:pt x="8" y="28"/>
                  </a:lnTo>
                  <a:lnTo>
                    <a:pt x="8" y="28"/>
                  </a:lnTo>
                  <a:lnTo>
                    <a:pt x="8" y="28"/>
                  </a:lnTo>
                  <a:lnTo>
                    <a:pt x="8" y="26"/>
                  </a:lnTo>
                  <a:lnTo>
                    <a:pt x="8" y="26"/>
                  </a:lnTo>
                  <a:lnTo>
                    <a:pt x="6" y="26"/>
                  </a:lnTo>
                  <a:lnTo>
                    <a:pt x="4" y="24"/>
                  </a:lnTo>
                  <a:lnTo>
                    <a:pt x="4" y="26"/>
                  </a:lnTo>
                  <a:lnTo>
                    <a:pt x="2" y="26"/>
                  </a:lnTo>
                  <a:lnTo>
                    <a:pt x="2" y="26"/>
                  </a:lnTo>
                  <a:lnTo>
                    <a:pt x="0" y="26"/>
                  </a:lnTo>
                  <a:lnTo>
                    <a:pt x="2" y="26"/>
                  </a:lnTo>
                  <a:lnTo>
                    <a:pt x="2" y="26"/>
                  </a:lnTo>
                  <a:lnTo>
                    <a:pt x="2" y="28"/>
                  </a:lnTo>
                  <a:lnTo>
                    <a:pt x="0" y="30"/>
                  </a:lnTo>
                  <a:lnTo>
                    <a:pt x="2" y="30"/>
                  </a:lnTo>
                  <a:lnTo>
                    <a:pt x="2" y="30"/>
                  </a:lnTo>
                  <a:lnTo>
                    <a:pt x="2" y="32"/>
                  </a:lnTo>
                  <a:lnTo>
                    <a:pt x="2" y="32"/>
                  </a:lnTo>
                  <a:lnTo>
                    <a:pt x="2" y="32"/>
                  </a:lnTo>
                  <a:lnTo>
                    <a:pt x="2" y="32"/>
                  </a:lnTo>
                  <a:lnTo>
                    <a:pt x="2" y="34"/>
                  </a:lnTo>
                  <a:lnTo>
                    <a:pt x="2" y="34"/>
                  </a:lnTo>
                  <a:lnTo>
                    <a:pt x="2" y="34"/>
                  </a:lnTo>
                  <a:lnTo>
                    <a:pt x="2" y="34"/>
                  </a:lnTo>
                  <a:lnTo>
                    <a:pt x="4" y="34"/>
                  </a:lnTo>
                  <a:lnTo>
                    <a:pt x="6" y="34"/>
                  </a:lnTo>
                  <a:lnTo>
                    <a:pt x="6" y="36"/>
                  </a:lnTo>
                  <a:lnTo>
                    <a:pt x="6" y="36"/>
                  </a:lnTo>
                  <a:lnTo>
                    <a:pt x="8" y="36"/>
                  </a:lnTo>
                  <a:lnTo>
                    <a:pt x="10" y="38"/>
                  </a:lnTo>
                  <a:lnTo>
                    <a:pt x="10" y="38"/>
                  </a:lnTo>
                  <a:lnTo>
                    <a:pt x="12" y="36"/>
                  </a:lnTo>
                  <a:lnTo>
                    <a:pt x="14" y="36"/>
                  </a:lnTo>
                  <a:lnTo>
                    <a:pt x="14" y="36"/>
                  </a:lnTo>
                  <a:lnTo>
                    <a:pt x="14" y="38"/>
                  </a:lnTo>
                  <a:lnTo>
                    <a:pt x="14" y="38"/>
                  </a:lnTo>
                  <a:lnTo>
                    <a:pt x="16" y="38"/>
                  </a:lnTo>
                  <a:lnTo>
                    <a:pt x="18" y="38"/>
                  </a:lnTo>
                  <a:lnTo>
                    <a:pt x="18" y="38"/>
                  </a:lnTo>
                  <a:lnTo>
                    <a:pt x="20" y="38"/>
                  </a:lnTo>
                  <a:lnTo>
                    <a:pt x="20" y="40"/>
                  </a:lnTo>
                  <a:lnTo>
                    <a:pt x="22" y="38"/>
                  </a:lnTo>
                  <a:lnTo>
                    <a:pt x="22" y="38"/>
                  </a:lnTo>
                  <a:lnTo>
                    <a:pt x="22" y="38"/>
                  </a:lnTo>
                  <a:lnTo>
                    <a:pt x="24" y="36"/>
                  </a:lnTo>
                  <a:lnTo>
                    <a:pt x="24" y="36"/>
                  </a:lnTo>
                  <a:lnTo>
                    <a:pt x="28" y="36"/>
                  </a:lnTo>
                  <a:lnTo>
                    <a:pt x="28" y="36"/>
                  </a:lnTo>
                  <a:lnTo>
                    <a:pt x="30" y="36"/>
                  </a:lnTo>
                  <a:lnTo>
                    <a:pt x="32" y="36"/>
                  </a:lnTo>
                  <a:lnTo>
                    <a:pt x="32" y="36"/>
                  </a:lnTo>
                  <a:lnTo>
                    <a:pt x="34" y="34"/>
                  </a:lnTo>
                  <a:lnTo>
                    <a:pt x="38" y="34"/>
                  </a:lnTo>
                  <a:lnTo>
                    <a:pt x="38" y="34"/>
                  </a:lnTo>
                  <a:lnTo>
                    <a:pt x="38" y="34"/>
                  </a:lnTo>
                  <a:lnTo>
                    <a:pt x="38" y="34"/>
                  </a:lnTo>
                  <a:lnTo>
                    <a:pt x="38" y="36"/>
                  </a:lnTo>
                  <a:lnTo>
                    <a:pt x="38" y="36"/>
                  </a:lnTo>
                  <a:lnTo>
                    <a:pt x="40" y="38"/>
                  </a:lnTo>
                  <a:lnTo>
                    <a:pt x="40" y="40"/>
                  </a:lnTo>
                  <a:lnTo>
                    <a:pt x="40" y="40"/>
                  </a:lnTo>
                  <a:lnTo>
                    <a:pt x="42" y="40"/>
                  </a:lnTo>
                  <a:lnTo>
                    <a:pt x="44" y="42"/>
                  </a:lnTo>
                  <a:lnTo>
                    <a:pt x="46" y="42"/>
                  </a:lnTo>
                  <a:lnTo>
                    <a:pt x="46" y="42"/>
                  </a:lnTo>
                  <a:lnTo>
                    <a:pt x="52" y="42"/>
                  </a:lnTo>
                  <a:lnTo>
                    <a:pt x="54" y="42"/>
                  </a:lnTo>
                  <a:lnTo>
                    <a:pt x="56" y="42"/>
                  </a:lnTo>
                  <a:lnTo>
                    <a:pt x="60" y="44"/>
                  </a:lnTo>
                  <a:lnTo>
                    <a:pt x="60" y="44"/>
                  </a:lnTo>
                  <a:lnTo>
                    <a:pt x="62" y="44"/>
                  </a:lnTo>
                  <a:lnTo>
                    <a:pt x="62" y="44"/>
                  </a:lnTo>
                  <a:lnTo>
                    <a:pt x="64" y="44"/>
                  </a:lnTo>
                  <a:lnTo>
                    <a:pt x="64" y="44"/>
                  </a:lnTo>
                  <a:lnTo>
                    <a:pt x="68" y="44"/>
                  </a:lnTo>
                  <a:lnTo>
                    <a:pt x="70" y="44"/>
                  </a:lnTo>
                  <a:lnTo>
                    <a:pt x="70" y="46"/>
                  </a:lnTo>
                  <a:lnTo>
                    <a:pt x="70" y="46"/>
                  </a:lnTo>
                  <a:lnTo>
                    <a:pt x="72" y="46"/>
                  </a:lnTo>
                  <a:lnTo>
                    <a:pt x="72" y="46"/>
                  </a:lnTo>
                  <a:lnTo>
                    <a:pt x="72" y="44"/>
                  </a:lnTo>
                  <a:lnTo>
                    <a:pt x="74" y="44"/>
                  </a:lnTo>
                  <a:lnTo>
                    <a:pt x="74" y="44"/>
                  </a:lnTo>
                  <a:lnTo>
                    <a:pt x="74" y="42"/>
                  </a:lnTo>
                  <a:lnTo>
                    <a:pt x="76" y="42"/>
                  </a:lnTo>
                  <a:lnTo>
                    <a:pt x="76" y="42"/>
                  </a:lnTo>
                  <a:lnTo>
                    <a:pt x="76" y="42"/>
                  </a:lnTo>
                  <a:lnTo>
                    <a:pt x="78" y="42"/>
                  </a:lnTo>
                  <a:lnTo>
                    <a:pt x="80" y="42"/>
                  </a:lnTo>
                  <a:lnTo>
                    <a:pt x="84" y="42"/>
                  </a:lnTo>
                  <a:lnTo>
                    <a:pt x="86" y="42"/>
                  </a:lnTo>
                  <a:lnTo>
                    <a:pt x="86" y="40"/>
                  </a:lnTo>
                  <a:lnTo>
                    <a:pt x="88" y="40"/>
                  </a:lnTo>
                  <a:lnTo>
                    <a:pt x="88" y="40"/>
                  </a:lnTo>
                  <a:lnTo>
                    <a:pt x="90" y="40"/>
                  </a:lnTo>
                  <a:lnTo>
                    <a:pt x="92" y="40"/>
                  </a:lnTo>
                  <a:lnTo>
                    <a:pt x="92" y="40"/>
                  </a:lnTo>
                  <a:lnTo>
                    <a:pt x="92" y="38"/>
                  </a:lnTo>
                  <a:lnTo>
                    <a:pt x="92" y="38"/>
                  </a:lnTo>
                  <a:lnTo>
                    <a:pt x="92" y="38"/>
                  </a:lnTo>
                  <a:lnTo>
                    <a:pt x="94" y="36"/>
                  </a:lnTo>
                  <a:lnTo>
                    <a:pt x="96" y="34"/>
                  </a:lnTo>
                  <a:lnTo>
                    <a:pt x="98" y="36"/>
                  </a:lnTo>
                  <a:lnTo>
                    <a:pt x="98" y="34"/>
                  </a:lnTo>
                  <a:lnTo>
                    <a:pt x="98" y="34"/>
                  </a:lnTo>
                  <a:lnTo>
                    <a:pt x="98" y="34"/>
                  </a:lnTo>
                  <a:lnTo>
                    <a:pt x="98" y="34"/>
                  </a:lnTo>
                  <a:lnTo>
                    <a:pt x="98" y="32"/>
                  </a:lnTo>
                  <a:lnTo>
                    <a:pt x="98" y="32"/>
                  </a:lnTo>
                  <a:lnTo>
                    <a:pt x="98" y="32"/>
                  </a:lnTo>
                  <a:lnTo>
                    <a:pt x="96" y="32"/>
                  </a:lnTo>
                  <a:lnTo>
                    <a:pt x="98" y="30"/>
                  </a:lnTo>
                  <a:lnTo>
                    <a:pt x="98" y="30"/>
                  </a:lnTo>
                  <a:lnTo>
                    <a:pt x="98" y="28"/>
                  </a:lnTo>
                  <a:lnTo>
                    <a:pt x="98" y="28"/>
                  </a:lnTo>
                  <a:lnTo>
                    <a:pt x="98" y="28"/>
                  </a:lnTo>
                  <a:lnTo>
                    <a:pt x="100" y="28"/>
                  </a:lnTo>
                  <a:lnTo>
                    <a:pt x="100" y="28"/>
                  </a:lnTo>
                  <a:lnTo>
                    <a:pt x="100" y="26"/>
                  </a:lnTo>
                  <a:lnTo>
                    <a:pt x="100" y="26"/>
                  </a:lnTo>
                  <a:lnTo>
                    <a:pt x="100" y="24"/>
                  </a:lnTo>
                  <a:lnTo>
                    <a:pt x="96" y="24"/>
                  </a:lnTo>
                  <a:lnTo>
                    <a:pt x="96" y="24"/>
                  </a:lnTo>
                  <a:lnTo>
                    <a:pt x="98" y="22"/>
                  </a:lnTo>
                  <a:lnTo>
                    <a:pt x="98" y="22"/>
                  </a:lnTo>
                  <a:lnTo>
                    <a:pt x="98" y="22"/>
                  </a:lnTo>
                  <a:lnTo>
                    <a:pt x="100" y="22"/>
                  </a:lnTo>
                  <a:lnTo>
                    <a:pt x="100" y="22"/>
                  </a:lnTo>
                  <a:lnTo>
                    <a:pt x="102" y="22"/>
                  </a:lnTo>
                  <a:lnTo>
                    <a:pt x="102" y="24"/>
                  </a:lnTo>
                  <a:lnTo>
                    <a:pt x="102" y="22"/>
                  </a:lnTo>
                  <a:lnTo>
                    <a:pt x="102" y="22"/>
                  </a:lnTo>
                  <a:lnTo>
                    <a:pt x="104" y="22"/>
                  </a:lnTo>
                  <a:lnTo>
                    <a:pt x="106" y="22"/>
                  </a:lnTo>
                  <a:lnTo>
                    <a:pt x="106" y="22"/>
                  </a:lnTo>
                  <a:lnTo>
                    <a:pt x="106" y="20"/>
                  </a:lnTo>
                  <a:lnTo>
                    <a:pt x="106" y="20"/>
                  </a:lnTo>
                  <a:lnTo>
                    <a:pt x="106" y="20"/>
                  </a:lnTo>
                  <a:lnTo>
                    <a:pt x="106" y="20"/>
                  </a:lnTo>
                  <a:lnTo>
                    <a:pt x="106" y="18"/>
                  </a:lnTo>
                  <a:lnTo>
                    <a:pt x="106" y="18"/>
                  </a:lnTo>
                  <a:lnTo>
                    <a:pt x="106" y="16"/>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0" name="Freeform 238"/>
            <p:cNvSpPr>
              <a:spLocks noEditPoints="1"/>
            </p:cNvSpPr>
            <p:nvPr/>
          </p:nvSpPr>
          <p:spPr bwMode="auto">
            <a:xfrm>
              <a:off x="5194" y="2257"/>
              <a:ext cx="634" cy="792"/>
            </a:xfrm>
            <a:custGeom>
              <a:avLst/>
              <a:gdLst>
                <a:gd name="T0" fmla="*/ 396 w 634"/>
                <a:gd name="T1" fmla="*/ 591 h 792"/>
                <a:gd name="T2" fmla="*/ 412 w 634"/>
                <a:gd name="T3" fmla="*/ 553 h 792"/>
                <a:gd name="T4" fmla="*/ 378 w 634"/>
                <a:gd name="T5" fmla="*/ 559 h 792"/>
                <a:gd name="T6" fmla="*/ 378 w 634"/>
                <a:gd name="T7" fmla="*/ 593 h 792"/>
                <a:gd name="T8" fmla="*/ 400 w 634"/>
                <a:gd name="T9" fmla="*/ 583 h 792"/>
                <a:gd name="T10" fmla="*/ 420 w 634"/>
                <a:gd name="T11" fmla="*/ 571 h 792"/>
                <a:gd name="T12" fmla="*/ 434 w 634"/>
                <a:gd name="T13" fmla="*/ 551 h 792"/>
                <a:gd name="T14" fmla="*/ 442 w 634"/>
                <a:gd name="T15" fmla="*/ 535 h 792"/>
                <a:gd name="T16" fmla="*/ 384 w 634"/>
                <a:gd name="T17" fmla="*/ 529 h 792"/>
                <a:gd name="T18" fmla="*/ 324 w 634"/>
                <a:gd name="T19" fmla="*/ 459 h 792"/>
                <a:gd name="T20" fmla="*/ 620 w 634"/>
                <a:gd name="T21" fmla="*/ 315 h 792"/>
                <a:gd name="T22" fmla="*/ 632 w 634"/>
                <a:gd name="T23" fmla="*/ 263 h 792"/>
                <a:gd name="T24" fmla="*/ 604 w 634"/>
                <a:gd name="T25" fmla="*/ 241 h 792"/>
                <a:gd name="T26" fmla="*/ 586 w 634"/>
                <a:gd name="T27" fmla="*/ 183 h 792"/>
                <a:gd name="T28" fmla="*/ 448 w 634"/>
                <a:gd name="T29" fmla="*/ 126 h 792"/>
                <a:gd name="T30" fmla="*/ 414 w 634"/>
                <a:gd name="T31" fmla="*/ 102 h 792"/>
                <a:gd name="T32" fmla="*/ 232 w 634"/>
                <a:gd name="T33" fmla="*/ 80 h 792"/>
                <a:gd name="T34" fmla="*/ 410 w 634"/>
                <a:gd name="T35" fmla="*/ 74 h 792"/>
                <a:gd name="T36" fmla="*/ 414 w 634"/>
                <a:gd name="T37" fmla="*/ 26 h 792"/>
                <a:gd name="T38" fmla="*/ 336 w 634"/>
                <a:gd name="T39" fmla="*/ 26 h 792"/>
                <a:gd name="T40" fmla="*/ 418 w 634"/>
                <a:gd name="T41" fmla="*/ 20 h 792"/>
                <a:gd name="T42" fmla="*/ 616 w 634"/>
                <a:gd name="T43" fmla="*/ 261 h 792"/>
                <a:gd name="T44" fmla="*/ 592 w 634"/>
                <a:gd name="T45" fmla="*/ 223 h 792"/>
                <a:gd name="T46" fmla="*/ 572 w 634"/>
                <a:gd name="T47" fmla="*/ 177 h 792"/>
                <a:gd name="T48" fmla="*/ 548 w 634"/>
                <a:gd name="T49" fmla="*/ 122 h 792"/>
                <a:gd name="T50" fmla="*/ 522 w 634"/>
                <a:gd name="T51" fmla="*/ 72 h 792"/>
                <a:gd name="T52" fmla="*/ 512 w 634"/>
                <a:gd name="T53" fmla="*/ 14 h 792"/>
                <a:gd name="T54" fmla="*/ 492 w 634"/>
                <a:gd name="T55" fmla="*/ 60 h 792"/>
                <a:gd name="T56" fmla="*/ 442 w 634"/>
                <a:gd name="T57" fmla="*/ 126 h 792"/>
                <a:gd name="T58" fmla="*/ 402 w 634"/>
                <a:gd name="T59" fmla="*/ 96 h 792"/>
                <a:gd name="T60" fmla="*/ 418 w 634"/>
                <a:gd name="T61" fmla="*/ 38 h 792"/>
                <a:gd name="T62" fmla="*/ 396 w 634"/>
                <a:gd name="T63" fmla="*/ 36 h 792"/>
                <a:gd name="T64" fmla="*/ 348 w 634"/>
                <a:gd name="T65" fmla="*/ 22 h 792"/>
                <a:gd name="T66" fmla="*/ 334 w 634"/>
                <a:gd name="T67" fmla="*/ 38 h 792"/>
                <a:gd name="T68" fmla="*/ 312 w 634"/>
                <a:gd name="T69" fmla="*/ 60 h 792"/>
                <a:gd name="T70" fmla="*/ 298 w 634"/>
                <a:gd name="T71" fmla="*/ 86 h 792"/>
                <a:gd name="T72" fmla="*/ 278 w 634"/>
                <a:gd name="T73" fmla="*/ 84 h 792"/>
                <a:gd name="T74" fmla="*/ 246 w 634"/>
                <a:gd name="T75" fmla="*/ 76 h 792"/>
                <a:gd name="T76" fmla="*/ 234 w 634"/>
                <a:gd name="T77" fmla="*/ 90 h 792"/>
                <a:gd name="T78" fmla="*/ 216 w 634"/>
                <a:gd name="T79" fmla="*/ 102 h 792"/>
                <a:gd name="T80" fmla="*/ 206 w 634"/>
                <a:gd name="T81" fmla="*/ 110 h 792"/>
                <a:gd name="T82" fmla="*/ 196 w 634"/>
                <a:gd name="T83" fmla="*/ 128 h 792"/>
                <a:gd name="T84" fmla="*/ 162 w 634"/>
                <a:gd name="T85" fmla="*/ 163 h 792"/>
                <a:gd name="T86" fmla="*/ 58 w 634"/>
                <a:gd name="T87" fmla="*/ 207 h 792"/>
                <a:gd name="T88" fmla="*/ 24 w 634"/>
                <a:gd name="T89" fmla="*/ 261 h 792"/>
                <a:gd name="T90" fmla="*/ 20 w 634"/>
                <a:gd name="T91" fmla="*/ 289 h 792"/>
                <a:gd name="T92" fmla="*/ 24 w 634"/>
                <a:gd name="T93" fmla="*/ 341 h 792"/>
                <a:gd name="T94" fmla="*/ 2 w 634"/>
                <a:gd name="T95" fmla="*/ 433 h 792"/>
                <a:gd name="T96" fmla="*/ 106 w 634"/>
                <a:gd name="T97" fmla="*/ 425 h 792"/>
                <a:gd name="T98" fmla="*/ 234 w 634"/>
                <a:gd name="T99" fmla="*/ 385 h 792"/>
                <a:gd name="T100" fmla="*/ 300 w 634"/>
                <a:gd name="T101" fmla="*/ 419 h 792"/>
                <a:gd name="T102" fmla="*/ 308 w 634"/>
                <a:gd name="T103" fmla="*/ 439 h 792"/>
                <a:gd name="T104" fmla="*/ 336 w 634"/>
                <a:gd name="T105" fmla="*/ 431 h 792"/>
                <a:gd name="T106" fmla="*/ 340 w 634"/>
                <a:gd name="T107" fmla="*/ 451 h 792"/>
                <a:gd name="T108" fmla="*/ 350 w 634"/>
                <a:gd name="T109" fmla="*/ 477 h 792"/>
                <a:gd name="T110" fmla="*/ 402 w 634"/>
                <a:gd name="T111" fmla="*/ 507 h 792"/>
                <a:gd name="T112" fmla="*/ 416 w 634"/>
                <a:gd name="T113" fmla="*/ 511 h 792"/>
                <a:gd name="T114" fmla="*/ 458 w 634"/>
                <a:gd name="T115" fmla="*/ 499 h 792"/>
                <a:gd name="T116" fmla="*/ 524 w 634"/>
                <a:gd name="T117" fmla="*/ 447 h 792"/>
                <a:gd name="T118" fmla="*/ 560 w 634"/>
                <a:gd name="T119" fmla="*/ 409 h 792"/>
                <a:gd name="T120" fmla="*/ 618 w 634"/>
                <a:gd name="T121" fmla="*/ 325 h 792"/>
                <a:gd name="T122" fmla="*/ 506 w 634"/>
                <a:gd name="T123" fmla="*/ 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4" h="792">
                  <a:moveTo>
                    <a:pt x="400" y="792"/>
                  </a:moveTo>
                  <a:lnTo>
                    <a:pt x="400" y="792"/>
                  </a:lnTo>
                  <a:lnTo>
                    <a:pt x="400" y="792"/>
                  </a:lnTo>
                  <a:lnTo>
                    <a:pt x="404" y="790"/>
                  </a:lnTo>
                  <a:lnTo>
                    <a:pt x="406" y="788"/>
                  </a:lnTo>
                  <a:lnTo>
                    <a:pt x="404" y="788"/>
                  </a:lnTo>
                  <a:lnTo>
                    <a:pt x="400" y="792"/>
                  </a:lnTo>
                  <a:close/>
                  <a:moveTo>
                    <a:pt x="392" y="593"/>
                  </a:moveTo>
                  <a:lnTo>
                    <a:pt x="392" y="593"/>
                  </a:lnTo>
                  <a:lnTo>
                    <a:pt x="392" y="593"/>
                  </a:lnTo>
                  <a:lnTo>
                    <a:pt x="392" y="595"/>
                  </a:lnTo>
                  <a:lnTo>
                    <a:pt x="390" y="595"/>
                  </a:lnTo>
                  <a:lnTo>
                    <a:pt x="390" y="595"/>
                  </a:lnTo>
                  <a:lnTo>
                    <a:pt x="390" y="595"/>
                  </a:lnTo>
                  <a:lnTo>
                    <a:pt x="390" y="595"/>
                  </a:lnTo>
                  <a:lnTo>
                    <a:pt x="392" y="595"/>
                  </a:lnTo>
                  <a:lnTo>
                    <a:pt x="392" y="595"/>
                  </a:lnTo>
                  <a:lnTo>
                    <a:pt x="394" y="595"/>
                  </a:lnTo>
                  <a:lnTo>
                    <a:pt x="394" y="593"/>
                  </a:lnTo>
                  <a:lnTo>
                    <a:pt x="394" y="593"/>
                  </a:lnTo>
                  <a:lnTo>
                    <a:pt x="394" y="593"/>
                  </a:lnTo>
                  <a:lnTo>
                    <a:pt x="392" y="593"/>
                  </a:lnTo>
                  <a:close/>
                  <a:moveTo>
                    <a:pt x="396" y="589"/>
                  </a:moveTo>
                  <a:lnTo>
                    <a:pt x="396" y="589"/>
                  </a:lnTo>
                  <a:lnTo>
                    <a:pt x="396" y="591"/>
                  </a:lnTo>
                  <a:lnTo>
                    <a:pt x="396" y="591"/>
                  </a:lnTo>
                  <a:lnTo>
                    <a:pt x="396" y="591"/>
                  </a:lnTo>
                  <a:lnTo>
                    <a:pt x="396" y="591"/>
                  </a:lnTo>
                  <a:lnTo>
                    <a:pt x="396" y="591"/>
                  </a:lnTo>
                  <a:lnTo>
                    <a:pt x="398" y="589"/>
                  </a:lnTo>
                  <a:lnTo>
                    <a:pt x="398" y="589"/>
                  </a:lnTo>
                  <a:lnTo>
                    <a:pt x="396" y="589"/>
                  </a:lnTo>
                  <a:close/>
                  <a:moveTo>
                    <a:pt x="412" y="581"/>
                  </a:moveTo>
                  <a:lnTo>
                    <a:pt x="412" y="581"/>
                  </a:lnTo>
                  <a:lnTo>
                    <a:pt x="412" y="583"/>
                  </a:lnTo>
                  <a:lnTo>
                    <a:pt x="412" y="583"/>
                  </a:lnTo>
                  <a:lnTo>
                    <a:pt x="412" y="583"/>
                  </a:lnTo>
                  <a:lnTo>
                    <a:pt x="412" y="581"/>
                  </a:lnTo>
                  <a:lnTo>
                    <a:pt x="414" y="581"/>
                  </a:lnTo>
                  <a:lnTo>
                    <a:pt x="414" y="581"/>
                  </a:lnTo>
                  <a:lnTo>
                    <a:pt x="414" y="581"/>
                  </a:lnTo>
                  <a:lnTo>
                    <a:pt x="412" y="581"/>
                  </a:lnTo>
                  <a:close/>
                  <a:moveTo>
                    <a:pt x="432" y="549"/>
                  </a:moveTo>
                  <a:lnTo>
                    <a:pt x="432" y="549"/>
                  </a:lnTo>
                  <a:lnTo>
                    <a:pt x="428" y="551"/>
                  </a:lnTo>
                  <a:lnTo>
                    <a:pt x="428" y="551"/>
                  </a:lnTo>
                  <a:lnTo>
                    <a:pt x="426" y="549"/>
                  </a:lnTo>
                  <a:lnTo>
                    <a:pt x="424" y="551"/>
                  </a:lnTo>
                  <a:lnTo>
                    <a:pt x="422" y="553"/>
                  </a:lnTo>
                  <a:lnTo>
                    <a:pt x="422" y="553"/>
                  </a:lnTo>
                  <a:lnTo>
                    <a:pt x="420" y="553"/>
                  </a:lnTo>
                  <a:lnTo>
                    <a:pt x="420" y="551"/>
                  </a:lnTo>
                  <a:lnTo>
                    <a:pt x="420" y="551"/>
                  </a:lnTo>
                  <a:lnTo>
                    <a:pt x="418" y="553"/>
                  </a:lnTo>
                  <a:lnTo>
                    <a:pt x="416" y="553"/>
                  </a:lnTo>
                  <a:lnTo>
                    <a:pt x="414" y="553"/>
                  </a:lnTo>
                  <a:lnTo>
                    <a:pt x="414" y="553"/>
                  </a:lnTo>
                  <a:lnTo>
                    <a:pt x="412" y="553"/>
                  </a:lnTo>
                  <a:lnTo>
                    <a:pt x="412" y="555"/>
                  </a:lnTo>
                  <a:lnTo>
                    <a:pt x="410" y="555"/>
                  </a:lnTo>
                  <a:lnTo>
                    <a:pt x="410" y="555"/>
                  </a:lnTo>
                  <a:lnTo>
                    <a:pt x="410" y="555"/>
                  </a:lnTo>
                  <a:lnTo>
                    <a:pt x="408" y="555"/>
                  </a:lnTo>
                  <a:lnTo>
                    <a:pt x="408" y="555"/>
                  </a:lnTo>
                  <a:lnTo>
                    <a:pt x="404" y="555"/>
                  </a:lnTo>
                  <a:lnTo>
                    <a:pt x="400" y="555"/>
                  </a:lnTo>
                  <a:lnTo>
                    <a:pt x="398" y="553"/>
                  </a:lnTo>
                  <a:lnTo>
                    <a:pt x="398" y="553"/>
                  </a:lnTo>
                  <a:lnTo>
                    <a:pt x="396" y="551"/>
                  </a:lnTo>
                  <a:lnTo>
                    <a:pt x="396" y="551"/>
                  </a:lnTo>
                  <a:lnTo>
                    <a:pt x="396" y="551"/>
                  </a:lnTo>
                  <a:lnTo>
                    <a:pt x="394" y="551"/>
                  </a:lnTo>
                  <a:lnTo>
                    <a:pt x="394" y="551"/>
                  </a:lnTo>
                  <a:lnTo>
                    <a:pt x="394" y="551"/>
                  </a:lnTo>
                  <a:lnTo>
                    <a:pt x="392" y="549"/>
                  </a:lnTo>
                  <a:lnTo>
                    <a:pt x="392" y="549"/>
                  </a:lnTo>
                  <a:lnTo>
                    <a:pt x="392" y="549"/>
                  </a:lnTo>
                  <a:lnTo>
                    <a:pt x="390" y="549"/>
                  </a:lnTo>
                  <a:lnTo>
                    <a:pt x="388" y="549"/>
                  </a:lnTo>
                  <a:lnTo>
                    <a:pt x="386" y="547"/>
                  </a:lnTo>
                  <a:lnTo>
                    <a:pt x="386" y="547"/>
                  </a:lnTo>
                  <a:lnTo>
                    <a:pt x="384" y="549"/>
                  </a:lnTo>
                  <a:lnTo>
                    <a:pt x="380" y="553"/>
                  </a:lnTo>
                  <a:lnTo>
                    <a:pt x="380" y="555"/>
                  </a:lnTo>
                  <a:lnTo>
                    <a:pt x="380" y="555"/>
                  </a:lnTo>
                  <a:lnTo>
                    <a:pt x="378" y="559"/>
                  </a:lnTo>
                  <a:lnTo>
                    <a:pt x="378" y="559"/>
                  </a:lnTo>
                  <a:lnTo>
                    <a:pt x="378" y="559"/>
                  </a:lnTo>
                  <a:lnTo>
                    <a:pt x="378" y="563"/>
                  </a:lnTo>
                  <a:lnTo>
                    <a:pt x="378" y="567"/>
                  </a:lnTo>
                  <a:lnTo>
                    <a:pt x="378" y="571"/>
                  </a:lnTo>
                  <a:lnTo>
                    <a:pt x="378" y="571"/>
                  </a:lnTo>
                  <a:lnTo>
                    <a:pt x="376" y="573"/>
                  </a:lnTo>
                  <a:lnTo>
                    <a:pt x="378" y="573"/>
                  </a:lnTo>
                  <a:lnTo>
                    <a:pt x="378" y="573"/>
                  </a:lnTo>
                  <a:lnTo>
                    <a:pt x="378" y="573"/>
                  </a:lnTo>
                  <a:lnTo>
                    <a:pt x="378" y="575"/>
                  </a:lnTo>
                  <a:lnTo>
                    <a:pt x="378" y="577"/>
                  </a:lnTo>
                  <a:lnTo>
                    <a:pt x="378" y="577"/>
                  </a:lnTo>
                  <a:lnTo>
                    <a:pt x="376" y="579"/>
                  </a:lnTo>
                  <a:lnTo>
                    <a:pt x="378" y="577"/>
                  </a:lnTo>
                  <a:lnTo>
                    <a:pt x="378" y="575"/>
                  </a:lnTo>
                  <a:lnTo>
                    <a:pt x="376" y="575"/>
                  </a:lnTo>
                  <a:lnTo>
                    <a:pt x="374" y="577"/>
                  </a:lnTo>
                  <a:lnTo>
                    <a:pt x="374" y="579"/>
                  </a:lnTo>
                  <a:lnTo>
                    <a:pt x="372" y="587"/>
                  </a:lnTo>
                  <a:lnTo>
                    <a:pt x="372" y="587"/>
                  </a:lnTo>
                  <a:lnTo>
                    <a:pt x="374" y="587"/>
                  </a:lnTo>
                  <a:lnTo>
                    <a:pt x="374" y="587"/>
                  </a:lnTo>
                  <a:lnTo>
                    <a:pt x="374" y="589"/>
                  </a:lnTo>
                  <a:lnTo>
                    <a:pt x="374" y="591"/>
                  </a:lnTo>
                  <a:lnTo>
                    <a:pt x="374" y="593"/>
                  </a:lnTo>
                  <a:lnTo>
                    <a:pt x="376" y="593"/>
                  </a:lnTo>
                  <a:lnTo>
                    <a:pt x="378" y="593"/>
                  </a:lnTo>
                  <a:lnTo>
                    <a:pt x="378" y="593"/>
                  </a:lnTo>
                  <a:lnTo>
                    <a:pt x="378" y="593"/>
                  </a:lnTo>
                  <a:lnTo>
                    <a:pt x="378" y="593"/>
                  </a:lnTo>
                  <a:lnTo>
                    <a:pt x="376" y="593"/>
                  </a:lnTo>
                  <a:lnTo>
                    <a:pt x="374" y="593"/>
                  </a:lnTo>
                  <a:lnTo>
                    <a:pt x="374" y="595"/>
                  </a:lnTo>
                  <a:lnTo>
                    <a:pt x="374" y="595"/>
                  </a:lnTo>
                  <a:lnTo>
                    <a:pt x="374" y="597"/>
                  </a:lnTo>
                  <a:lnTo>
                    <a:pt x="376" y="597"/>
                  </a:lnTo>
                  <a:lnTo>
                    <a:pt x="378" y="597"/>
                  </a:lnTo>
                  <a:lnTo>
                    <a:pt x="382" y="597"/>
                  </a:lnTo>
                  <a:lnTo>
                    <a:pt x="382" y="597"/>
                  </a:lnTo>
                  <a:lnTo>
                    <a:pt x="384" y="599"/>
                  </a:lnTo>
                  <a:lnTo>
                    <a:pt x="384" y="597"/>
                  </a:lnTo>
                  <a:lnTo>
                    <a:pt x="386" y="597"/>
                  </a:lnTo>
                  <a:lnTo>
                    <a:pt x="390" y="593"/>
                  </a:lnTo>
                  <a:lnTo>
                    <a:pt x="390" y="593"/>
                  </a:lnTo>
                  <a:lnTo>
                    <a:pt x="392" y="593"/>
                  </a:lnTo>
                  <a:lnTo>
                    <a:pt x="390" y="591"/>
                  </a:lnTo>
                  <a:lnTo>
                    <a:pt x="390" y="591"/>
                  </a:lnTo>
                  <a:lnTo>
                    <a:pt x="392" y="591"/>
                  </a:lnTo>
                  <a:lnTo>
                    <a:pt x="392" y="591"/>
                  </a:lnTo>
                  <a:lnTo>
                    <a:pt x="394" y="591"/>
                  </a:lnTo>
                  <a:lnTo>
                    <a:pt x="396" y="589"/>
                  </a:lnTo>
                  <a:lnTo>
                    <a:pt x="396" y="589"/>
                  </a:lnTo>
                  <a:lnTo>
                    <a:pt x="396" y="587"/>
                  </a:lnTo>
                  <a:lnTo>
                    <a:pt x="398" y="587"/>
                  </a:lnTo>
                  <a:lnTo>
                    <a:pt x="398" y="587"/>
                  </a:lnTo>
                  <a:lnTo>
                    <a:pt x="398" y="587"/>
                  </a:lnTo>
                  <a:lnTo>
                    <a:pt x="400" y="585"/>
                  </a:lnTo>
                  <a:lnTo>
                    <a:pt x="400" y="583"/>
                  </a:lnTo>
                  <a:lnTo>
                    <a:pt x="400" y="585"/>
                  </a:lnTo>
                  <a:lnTo>
                    <a:pt x="400" y="587"/>
                  </a:lnTo>
                  <a:lnTo>
                    <a:pt x="400" y="587"/>
                  </a:lnTo>
                  <a:lnTo>
                    <a:pt x="402" y="587"/>
                  </a:lnTo>
                  <a:lnTo>
                    <a:pt x="402" y="585"/>
                  </a:lnTo>
                  <a:lnTo>
                    <a:pt x="404" y="585"/>
                  </a:lnTo>
                  <a:lnTo>
                    <a:pt x="404" y="585"/>
                  </a:lnTo>
                  <a:lnTo>
                    <a:pt x="406" y="587"/>
                  </a:lnTo>
                  <a:lnTo>
                    <a:pt x="406" y="587"/>
                  </a:lnTo>
                  <a:lnTo>
                    <a:pt x="404" y="587"/>
                  </a:lnTo>
                  <a:lnTo>
                    <a:pt x="404" y="587"/>
                  </a:lnTo>
                  <a:lnTo>
                    <a:pt x="404" y="587"/>
                  </a:lnTo>
                  <a:lnTo>
                    <a:pt x="402" y="587"/>
                  </a:lnTo>
                  <a:lnTo>
                    <a:pt x="402" y="589"/>
                  </a:lnTo>
                  <a:lnTo>
                    <a:pt x="402" y="591"/>
                  </a:lnTo>
                  <a:lnTo>
                    <a:pt x="402" y="591"/>
                  </a:lnTo>
                  <a:lnTo>
                    <a:pt x="404" y="591"/>
                  </a:lnTo>
                  <a:lnTo>
                    <a:pt x="406" y="591"/>
                  </a:lnTo>
                  <a:lnTo>
                    <a:pt x="408" y="587"/>
                  </a:lnTo>
                  <a:lnTo>
                    <a:pt x="408" y="585"/>
                  </a:lnTo>
                  <a:lnTo>
                    <a:pt x="410" y="581"/>
                  </a:lnTo>
                  <a:lnTo>
                    <a:pt x="412" y="579"/>
                  </a:lnTo>
                  <a:lnTo>
                    <a:pt x="412" y="579"/>
                  </a:lnTo>
                  <a:lnTo>
                    <a:pt x="414" y="577"/>
                  </a:lnTo>
                  <a:lnTo>
                    <a:pt x="414" y="577"/>
                  </a:lnTo>
                  <a:lnTo>
                    <a:pt x="416" y="575"/>
                  </a:lnTo>
                  <a:lnTo>
                    <a:pt x="418" y="573"/>
                  </a:lnTo>
                  <a:lnTo>
                    <a:pt x="420" y="571"/>
                  </a:lnTo>
                  <a:lnTo>
                    <a:pt x="420" y="571"/>
                  </a:lnTo>
                  <a:lnTo>
                    <a:pt x="420" y="571"/>
                  </a:lnTo>
                  <a:lnTo>
                    <a:pt x="420" y="571"/>
                  </a:lnTo>
                  <a:lnTo>
                    <a:pt x="422" y="569"/>
                  </a:lnTo>
                  <a:lnTo>
                    <a:pt x="422" y="571"/>
                  </a:lnTo>
                  <a:lnTo>
                    <a:pt x="420" y="571"/>
                  </a:lnTo>
                  <a:lnTo>
                    <a:pt x="420" y="571"/>
                  </a:lnTo>
                  <a:lnTo>
                    <a:pt x="422" y="571"/>
                  </a:lnTo>
                  <a:lnTo>
                    <a:pt x="420" y="573"/>
                  </a:lnTo>
                  <a:lnTo>
                    <a:pt x="420" y="573"/>
                  </a:lnTo>
                  <a:lnTo>
                    <a:pt x="420" y="573"/>
                  </a:lnTo>
                  <a:lnTo>
                    <a:pt x="420" y="575"/>
                  </a:lnTo>
                  <a:lnTo>
                    <a:pt x="420" y="575"/>
                  </a:lnTo>
                  <a:lnTo>
                    <a:pt x="422" y="573"/>
                  </a:lnTo>
                  <a:lnTo>
                    <a:pt x="422" y="573"/>
                  </a:lnTo>
                  <a:lnTo>
                    <a:pt x="422" y="571"/>
                  </a:lnTo>
                  <a:lnTo>
                    <a:pt x="422" y="571"/>
                  </a:lnTo>
                  <a:lnTo>
                    <a:pt x="422" y="571"/>
                  </a:lnTo>
                  <a:lnTo>
                    <a:pt x="422" y="571"/>
                  </a:lnTo>
                  <a:lnTo>
                    <a:pt x="424" y="569"/>
                  </a:lnTo>
                  <a:lnTo>
                    <a:pt x="424" y="567"/>
                  </a:lnTo>
                  <a:lnTo>
                    <a:pt x="426" y="563"/>
                  </a:lnTo>
                  <a:lnTo>
                    <a:pt x="428" y="563"/>
                  </a:lnTo>
                  <a:lnTo>
                    <a:pt x="428" y="561"/>
                  </a:lnTo>
                  <a:lnTo>
                    <a:pt x="430" y="559"/>
                  </a:lnTo>
                  <a:lnTo>
                    <a:pt x="432" y="557"/>
                  </a:lnTo>
                  <a:lnTo>
                    <a:pt x="432" y="555"/>
                  </a:lnTo>
                  <a:lnTo>
                    <a:pt x="432" y="555"/>
                  </a:lnTo>
                  <a:lnTo>
                    <a:pt x="434" y="551"/>
                  </a:lnTo>
                  <a:lnTo>
                    <a:pt x="434" y="551"/>
                  </a:lnTo>
                  <a:lnTo>
                    <a:pt x="432" y="549"/>
                  </a:lnTo>
                  <a:close/>
                  <a:moveTo>
                    <a:pt x="438" y="543"/>
                  </a:moveTo>
                  <a:lnTo>
                    <a:pt x="436" y="545"/>
                  </a:lnTo>
                  <a:lnTo>
                    <a:pt x="436" y="545"/>
                  </a:lnTo>
                  <a:lnTo>
                    <a:pt x="436" y="545"/>
                  </a:lnTo>
                  <a:lnTo>
                    <a:pt x="438" y="545"/>
                  </a:lnTo>
                  <a:lnTo>
                    <a:pt x="438" y="543"/>
                  </a:lnTo>
                  <a:lnTo>
                    <a:pt x="438" y="543"/>
                  </a:lnTo>
                  <a:close/>
                  <a:moveTo>
                    <a:pt x="388" y="543"/>
                  </a:moveTo>
                  <a:lnTo>
                    <a:pt x="388" y="543"/>
                  </a:lnTo>
                  <a:lnTo>
                    <a:pt x="386" y="543"/>
                  </a:lnTo>
                  <a:lnTo>
                    <a:pt x="386" y="545"/>
                  </a:lnTo>
                  <a:lnTo>
                    <a:pt x="388" y="543"/>
                  </a:lnTo>
                  <a:lnTo>
                    <a:pt x="388" y="543"/>
                  </a:lnTo>
                  <a:lnTo>
                    <a:pt x="388" y="543"/>
                  </a:lnTo>
                  <a:close/>
                  <a:moveTo>
                    <a:pt x="442" y="541"/>
                  </a:moveTo>
                  <a:lnTo>
                    <a:pt x="438" y="541"/>
                  </a:lnTo>
                  <a:lnTo>
                    <a:pt x="436" y="541"/>
                  </a:lnTo>
                  <a:lnTo>
                    <a:pt x="436" y="541"/>
                  </a:lnTo>
                  <a:lnTo>
                    <a:pt x="436" y="543"/>
                  </a:lnTo>
                  <a:lnTo>
                    <a:pt x="436" y="543"/>
                  </a:lnTo>
                  <a:lnTo>
                    <a:pt x="438" y="543"/>
                  </a:lnTo>
                  <a:lnTo>
                    <a:pt x="440" y="543"/>
                  </a:lnTo>
                  <a:lnTo>
                    <a:pt x="440" y="543"/>
                  </a:lnTo>
                  <a:lnTo>
                    <a:pt x="440" y="543"/>
                  </a:lnTo>
                  <a:lnTo>
                    <a:pt x="442" y="543"/>
                  </a:lnTo>
                  <a:lnTo>
                    <a:pt x="442" y="541"/>
                  </a:lnTo>
                  <a:lnTo>
                    <a:pt x="442" y="541"/>
                  </a:lnTo>
                  <a:close/>
                  <a:moveTo>
                    <a:pt x="442" y="535"/>
                  </a:moveTo>
                  <a:lnTo>
                    <a:pt x="442" y="533"/>
                  </a:lnTo>
                  <a:lnTo>
                    <a:pt x="442" y="531"/>
                  </a:lnTo>
                  <a:lnTo>
                    <a:pt x="438" y="533"/>
                  </a:lnTo>
                  <a:lnTo>
                    <a:pt x="438" y="535"/>
                  </a:lnTo>
                  <a:lnTo>
                    <a:pt x="438" y="535"/>
                  </a:lnTo>
                  <a:lnTo>
                    <a:pt x="438" y="535"/>
                  </a:lnTo>
                  <a:lnTo>
                    <a:pt x="438" y="535"/>
                  </a:lnTo>
                  <a:lnTo>
                    <a:pt x="438" y="535"/>
                  </a:lnTo>
                  <a:lnTo>
                    <a:pt x="438" y="539"/>
                  </a:lnTo>
                  <a:lnTo>
                    <a:pt x="438" y="539"/>
                  </a:lnTo>
                  <a:lnTo>
                    <a:pt x="438" y="539"/>
                  </a:lnTo>
                  <a:lnTo>
                    <a:pt x="438" y="539"/>
                  </a:lnTo>
                  <a:lnTo>
                    <a:pt x="440" y="539"/>
                  </a:lnTo>
                  <a:lnTo>
                    <a:pt x="442" y="539"/>
                  </a:lnTo>
                  <a:lnTo>
                    <a:pt x="442" y="539"/>
                  </a:lnTo>
                  <a:lnTo>
                    <a:pt x="442" y="537"/>
                  </a:lnTo>
                  <a:lnTo>
                    <a:pt x="442" y="537"/>
                  </a:lnTo>
                  <a:lnTo>
                    <a:pt x="444" y="537"/>
                  </a:lnTo>
                  <a:lnTo>
                    <a:pt x="444" y="537"/>
                  </a:lnTo>
                  <a:lnTo>
                    <a:pt x="444" y="535"/>
                  </a:lnTo>
                  <a:lnTo>
                    <a:pt x="442" y="535"/>
                  </a:lnTo>
                  <a:close/>
                  <a:moveTo>
                    <a:pt x="382" y="537"/>
                  </a:moveTo>
                  <a:lnTo>
                    <a:pt x="382" y="535"/>
                  </a:lnTo>
                  <a:lnTo>
                    <a:pt x="384" y="535"/>
                  </a:lnTo>
                  <a:lnTo>
                    <a:pt x="384" y="535"/>
                  </a:lnTo>
                  <a:lnTo>
                    <a:pt x="386" y="533"/>
                  </a:lnTo>
                  <a:lnTo>
                    <a:pt x="386" y="531"/>
                  </a:lnTo>
                  <a:lnTo>
                    <a:pt x="386" y="529"/>
                  </a:lnTo>
                  <a:lnTo>
                    <a:pt x="384" y="529"/>
                  </a:lnTo>
                  <a:lnTo>
                    <a:pt x="384" y="531"/>
                  </a:lnTo>
                  <a:lnTo>
                    <a:pt x="382" y="531"/>
                  </a:lnTo>
                  <a:lnTo>
                    <a:pt x="382" y="531"/>
                  </a:lnTo>
                  <a:lnTo>
                    <a:pt x="382" y="533"/>
                  </a:lnTo>
                  <a:lnTo>
                    <a:pt x="380" y="535"/>
                  </a:lnTo>
                  <a:lnTo>
                    <a:pt x="380" y="537"/>
                  </a:lnTo>
                  <a:lnTo>
                    <a:pt x="378" y="537"/>
                  </a:lnTo>
                  <a:lnTo>
                    <a:pt x="378" y="537"/>
                  </a:lnTo>
                  <a:lnTo>
                    <a:pt x="380" y="537"/>
                  </a:lnTo>
                  <a:lnTo>
                    <a:pt x="382" y="537"/>
                  </a:lnTo>
                  <a:close/>
                  <a:moveTo>
                    <a:pt x="414" y="511"/>
                  </a:moveTo>
                  <a:lnTo>
                    <a:pt x="416" y="511"/>
                  </a:lnTo>
                  <a:lnTo>
                    <a:pt x="414" y="509"/>
                  </a:lnTo>
                  <a:lnTo>
                    <a:pt x="414" y="509"/>
                  </a:lnTo>
                  <a:lnTo>
                    <a:pt x="414" y="509"/>
                  </a:lnTo>
                  <a:lnTo>
                    <a:pt x="412" y="511"/>
                  </a:lnTo>
                  <a:lnTo>
                    <a:pt x="414" y="509"/>
                  </a:lnTo>
                  <a:lnTo>
                    <a:pt x="414" y="511"/>
                  </a:lnTo>
                  <a:close/>
                  <a:moveTo>
                    <a:pt x="418" y="507"/>
                  </a:moveTo>
                  <a:lnTo>
                    <a:pt x="418" y="507"/>
                  </a:lnTo>
                  <a:lnTo>
                    <a:pt x="416" y="507"/>
                  </a:lnTo>
                  <a:lnTo>
                    <a:pt x="416" y="507"/>
                  </a:lnTo>
                  <a:lnTo>
                    <a:pt x="416" y="507"/>
                  </a:lnTo>
                  <a:lnTo>
                    <a:pt x="416" y="509"/>
                  </a:lnTo>
                  <a:lnTo>
                    <a:pt x="418" y="507"/>
                  </a:lnTo>
                  <a:close/>
                  <a:moveTo>
                    <a:pt x="330" y="459"/>
                  </a:moveTo>
                  <a:lnTo>
                    <a:pt x="328" y="459"/>
                  </a:lnTo>
                  <a:lnTo>
                    <a:pt x="324" y="459"/>
                  </a:lnTo>
                  <a:lnTo>
                    <a:pt x="324" y="459"/>
                  </a:lnTo>
                  <a:lnTo>
                    <a:pt x="326" y="457"/>
                  </a:lnTo>
                  <a:lnTo>
                    <a:pt x="326" y="457"/>
                  </a:lnTo>
                  <a:lnTo>
                    <a:pt x="324" y="457"/>
                  </a:lnTo>
                  <a:lnTo>
                    <a:pt x="322" y="457"/>
                  </a:lnTo>
                  <a:lnTo>
                    <a:pt x="318" y="459"/>
                  </a:lnTo>
                  <a:lnTo>
                    <a:pt x="310" y="459"/>
                  </a:lnTo>
                  <a:lnTo>
                    <a:pt x="310" y="461"/>
                  </a:lnTo>
                  <a:lnTo>
                    <a:pt x="308" y="463"/>
                  </a:lnTo>
                  <a:lnTo>
                    <a:pt x="308" y="463"/>
                  </a:lnTo>
                  <a:lnTo>
                    <a:pt x="310" y="465"/>
                  </a:lnTo>
                  <a:lnTo>
                    <a:pt x="312" y="465"/>
                  </a:lnTo>
                  <a:lnTo>
                    <a:pt x="314" y="465"/>
                  </a:lnTo>
                  <a:lnTo>
                    <a:pt x="316" y="465"/>
                  </a:lnTo>
                  <a:lnTo>
                    <a:pt x="318" y="463"/>
                  </a:lnTo>
                  <a:lnTo>
                    <a:pt x="320" y="465"/>
                  </a:lnTo>
                  <a:lnTo>
                    <a:pt x="320" y="465"/>
                  </a:lnTo>
                  <a:lnTo>
                    <a:pt x="322" y="465"/>
                  </a:lnTo>
                  <a:lnTo>
                    <a:pt x="324" y="463"/>
                  </a:lnTo>
                  <a:lnTo>
                    <a:pt x="324" y="463"/>
                  </a:lnTo>
                  <a:lnTo>
                    <a:pt x="328" y="461"/>
                  </a:lnTo>
                  <a:lnTo>
                    <a:pt x="330" y="463"/>
                  </a:lnTo>
                  <a:lnTo>
                    <a:pt x="330" y="463"/>
                  </a:lnTo>
                  <a:lnTo>
                    <a:pt x="332" y="461"/>
                  </a:lnTo>
                  <a:lnTo>
                    <a:pt x="332" y="459"/>
                  </a:lnTo>
                  <a:lnTo>
                    <a:pt x="330" y="459"/>
                  </a:lnTo>
                  <a:close/>
                  <a:moveTo>
                    <a:pt x="622" y="311"/>
                  </a:moveTo>
                  <a:lnTo>
                    <a:pt x="620" y="313"/>
                  </a:lnTo>
                  <a:lnTo>
                    <a:pt x="620" y="315"/>
                  </a:lnTo>
                  <a:lnTo>
                    <a:pt x="620" y="315"/>
                  </a:lnTo>
                  <a:lnTo>
                    <a:pt x="620" y="315"/>
                  </a:lnTo>
                  <a:lnTo>
                    <a:pt x="622" y="311"/>
                  </a:lnTo>
                  <a:lnTo>
                    <a:pt x="622" y="311"/>
                  </a:lnTo>
                  <a:lnTo>
                    <a:pt x="622" y="311"/>
                  </a:lnTo>
                  <a:close/>
                  <a:moveTo>
                    <a:pt x="622" y="305"/>
                  </a:moveTo>
                  <a:lnTo>
                    <a:pt x="622" y="305"/>
                  </a:lnTo>
                  <a:lnTo>
                    <a:pt x="622" y="307"/>
                  </a:lnTo>
                  <a:lnTo>
                    <a:pt x="622" y="309"/>
                  </a:lnTo>
                  <a:lnTo>
                    <a:pt x="622" y="309"/>
                  </a:lnTo>
                  <a:lnTo>
                    <a:pt x="622" y="307"/>
                  </a:lnTo>
                  <a:lnTo>
                    <a:pt x="624" y="303"/>
                  </a:lnTo>
                  <a:lnTo>
                    <a:pt x="624" y="303"/>
                  </a:lnTo>
                  <a:lnTo>
                    <a:pt x="622" y="305"/>
                  </a:lnTo>
                  <a:close/>
                  <a:moveTo>
                    <a:pt x="12" y="287"/>
                  </a:moveTo>
                  <a:lnTo>
                    <a:pt x="12" y="287"/>
                  </a:lnTo>
                  <a:lnTo>
                    <a:pt x="12" y="285"/>
                  </a:lnTo>
                  <a:lnTo>
                    <a:pt x="12" y="285"/>
                  </a:lnTo>
                  <a:lnTo>
                    <a:pt x="12" y="283"/>
                  </a:lnTo>
                  <a:lnTo>
                    <a:pt x="12" y="283"/>
                  </a:lnTo>
                  <a:lnTo>
                    <a:pt x="12" y="277"/>
                  </a:lnTo>
                  <a:lnTo>
                    <a:pt x="10" y="277"/>
                  </a:lnTo>
                  <a:lnTo>
                    <a:pt x="10" y="277"/>
                  </a:lnTo>
                  <a:lnTo>
                    <a:pt x="10" y="281"/>
                  </a:lnTo>
                  <a:lnTo>
                    <a:pt x="12" y="287"/>
                  </a:lnTo>
                  <a:close/>
                  <a:moveTo>
                    <a:pt x="632" y="265"/>
                  </a:moveTo>
                  <a:lnTo>
                    <a:pt x="632" y="263"/>
                  </a:lnTo>
                  <a:lnTo>
                    <a:pt x="632" y="263"/>
                  </a:lnTo>
                  <a:lnTo>
                    <a:pt x="632" y="263"/>
                  </a:lnTo>
                  <a:lnTo>
                    <a:pt x="632" y="263"/>
                  </a:lnTo>
                  <a:lnTo>
                    <a:pt x="630" y="265"/>
                  </a:lnTo>
                  <a:lnTo>
                    <a:pt x="632" y="265"/>
                  </a:lnTo>
                  <a:lnTo>
                    <a:pt x="632" y="267"/>
                  </a:lnTo>
                  <a:lnTo>
                    <a:pt x="630" y="267"/>
                  </a:lnTo>
                  <a:lnTo>
                    <a:pt x="630" y="269"/>
                  </a:lnTo>
                  <a:lnTo>
                    <a:pt x="628" y="271"/>
                  </a:lnTo>
                  <a:lnTo>
                    <a:pt x="626" y="273"/>
                  </a:lnTo>
                  <a:lnTo>
                    <a:pt x="626" y="273"/>
                  </a:lnTo>
                  <a:lnTo>
                    <a:pt x="626" y="275"/>
                  </a:lnTo>
                  <a:lnTo>
                    <a:pt x="624" y="277"/>
                  </a:lnTo>
                  <a:lnTo>
                    <a:pt x="624" y="281"/>
                  </a:lnTo>
                  <a:lnTo>
                    <a:pt x="624" y="281"/>
                  </a:lnTo>
                  <a:lnTo>
                    <a:pt x="624" y="281"/>
                  </a:lnTo>
                  <a:lnTo>
                    <a:pt x="626" y="279"/>
                  </a:lnTo>
                  <a:lnTo>
                    <a:pt x="628" y="277"/>
                  </a:lnTo>
                  <a:lnTo>
                    <a:pt x="632" y="269"/>
                  </a:lnTo>
                  <a:lnTo>
                    <a:pt x="634" y="267"/>
                  </a:lnTo>
                  <a:lnTo>
                    <a:pt x="632" y="265"/>
                  </a:lnTo>
                  <a:close/>
                  <a:moveTo>
                    <a:pt x="606" y="245"/>
                  </a:moveTo>
                  <a:lnTo>
                    <a:pt x="606" y="245"/>
                  </a:lnTo>
                  <a:lnTo>
                    <a:pt x="608" y="245"/>
                  </a:lnTo>
                  <a:lnTo>
                    <a:pt x="606" y="243"/>
                  </a:lnTo>
                  <a:lnTo>
                    <a:pt x="606" y="243"/>
                  </a:lnTo>
                  <a:lnTo>
                    <a:pt x="606" y="241"/>
                  </a:lnTo>
                  <a:lnTo>
                    <a:pt x="606" y="241"/>
                  </a:lnTo>
                  <a:lnTo>
                    <a:pt x="606" y="241"/>
                  </a:lnTo>
                  <a:lnTo>
                    <a:pt x="606" y="241"/>
                  </a:lnTo>
                  <a:lnTo>
                    <a:pt x="604" y="239"/>
                  </a:lnTo>
                  <a:lnTo>
                    <a:pt x="604" y="241"/>
                  </a:lnTo>
                  <a:lnTo>
                    <a:pt x="606" y="245"/>
                  </a:lnTo>
                  <a:lnTo>
                    <a:pt x="606" y="245"/>
                  </a:lnTo>
                  <a:close/>
                  <a:moveTo>
                    <a:pt x="600" y="219"/>
                  </a:moveTo>
                  <a:lnTo>
                    <a:pt x="602" y="219"/>
                  </a:lnTo>
                  <a:lnTo>
                    <a:pt x="602" y="217"/>
                  </a:lnTo>
                  <a:lnTo>
                    <a:pt x="600" y="217"/>
                  </a:lnTo>
                  <a:lnTo>
                    <a:pt x="600" y="219"/>
                  </a:lnTo>
                  <a:lnTo>
                    <a:pt x="600" y="219"/>
                  </a:lnTo>
                  <a:lnTo>
                    <a:pt x="600" y="219"/>
                  </a:lnTo>
                  <a:lnTo>
                    <a:pt x="600" y="219"/>
                  </a:lnTo>
                  <a:close/>
                  <a:moveTo>
                    <a:pt x="592" y="217"/>
                  </a:moveTo>
                  <a:lnTo>
                    <a:pt x="592" y="217"/>
                  </a:lnTo>
                  <a:lnTo>
                    <a:pt x="592" y="215"/>
                  </a:lnTo>
                  <a:lnTo>
                    <a:pt x="592" y="215"/>
                  </a:lnTo>
                  <a:lnTo>
                    <a:pt x="592" y="217"/>
                  </a:lnTo>
                  <a:lnTo>
                    <a:pt x="592" y="217"/>
                  </a:lnTo>
                  <a:lnTo>
                    <a:pt x="592" y="217"/>
                  </a:lnTo>
                  <a:close/>
                  <a:moveTo>
                    <a:pt x="62" y="193"/>
                  </a:moveTo>
                  <a:lnTo>
                    <a:pt x="64" y="193"/>
                  </a:lnTo>
                  <a:lnTo>
                    <a:pt x="64" y="191"/>
                  </a:lnTo>
                  <a:lnTo>
                    <a:pt x="64" y="191"/>
                  </a:lnTo>
                  <a:lnTo>
                    <a:pt x="62" y="191"/>
                  </a:lnTo>
                  <a:lnTo>
                    <a:pt x="62" y="193"/>
                  </a:lnTo>
                  <a:lnTo>
                    <a:pt x="62" y="193"/>
                  </a:lnTo>
                  <a:lnTo>
                    <a:pt x="62" y="193"/>
                  </a:lnTo>
                  <a:close/>
                  <a:moveTo>
                    <a:pt x="586" y="181"/>
                  </a:moveTo>
                  <a:lnTo>
                    <a:pt x="584" y="183"/>
                  </a:lnTo>
                  <a:lnTo>
                    <a:pt x="584" y="183"/>
                  </a:lnTo>
                  <a:lnTo>
                    <a:pt x="586" y="183"/>
                  </a:lnTo>
                  <a:lnTo>
                    <a:pt x="586" y="183"/>
                  </a:lnTo>
                  <a:lnTo>
                    <a:pt x="586" y="183"/>
                  </a:lnTo>
                  <a:lnTo>
                    <a:pt x="586" y="183"/>
                  </a:lnTo>
                  <a:lnTo>
                    <a:pt x="586" y="181"/>
                  </a:lnTo>
                  <a:close/>
                  <a:moveTo>
                    <a:pt x="584" y="181"/>
                  </a:moveTo>
                  <a:lnTo>
                    <a:pt x="584" y="181"/>
                  </a:lnTo>
                  <a:lnTo>
                    <a:pt x="586" y="179"/>
                  </a:lnTo>
                  <a:lnTo>
                    <a:pt x="584" y="179"/>
                  </a:lnTo>
                  <a:lnTo>
                    <a:pt x="584" y="181"/>
                  </a:lnTo>
                  <a:lnTo>
                    <a:pt x="584" y="181"/>
                  </a:lnTo>
                  <a:lnTo>
                    <a:pt x="584" y="181"/>
                  </a:lnTo>
                  <a:lnTo>
                    <a:pt x="584" y="181"/>
                  </a:lnTo>
                  <a:close/>
                  <a:moveTo>
                    <a:pt x="550" y="147"/>
                  </a:moveTo>
                  <a:lnTo>
                    <a:pt x="550" y="147"/>
                  </a:lnTo>
                  <a:lnTo>
                    <a:pt x="548" y="147"/>
                  </a:lnTo>
                  <a:lnTo>
                    <a:pt x="548" y="147"/>
                  </a:lnTo>
                  <a:lnTo>
                    <a:pt x="548" y="147"/>
                  </a:lnTo>
                  <a:lnTo>
                    <a:pt x="548" y="149"/>
                  </a:lnTo>
                  <a:lnTo>
                    <a:pt x="548" y="151"/>
                  </a:lnTo>
                  <a:lnTo>
                    <a:pt x="550" y="151"/>
                  </a:lnTo>
                  <a:lnTo>
                    <a:pt x="550" y="151"/>
                  </a:lnTo>
                  <a:lnTo>
                    <a:pt x="550" y="149"/>
                  </a:lnTo>
                  <a:lnTo>
                    <a:pt x="550" y="149"/>
                  </a:lnTo>
                  <a:lnTo>
                    <a:pt x="550" y="147"/>
                  </a:lnTo>
                  <a:lnTo>
                    <a:pt x="550" y="147"/>
                  </a:lnTo>
                  <a:close/>
                  <a:moveTo>
                    <a:pt x="448" y="124"/>
                  </a:moveTo>
                  <a:lnTo>
                    <a:pt x="446" y="126"/>
                  </a:lnTo>
                  <a:lnTo>
                    <a:pt x="448" y="126"/>
                  </a:lnTo>
                  <a:lnTo>
                    <a:pt x="448" y="126"/>
                  </a:lnTo>
                  <a:lnTo>
                    <a:pt x="450" y="126"/>
                  </a:lnTo>
                  <a:lnTo>
                    <a:pt x="450" y="124"/>
                  </a:lnTo>
                  <a:lnTo>
                    <a:pt x="448" y="124"/>
                  </a:lnTo>
                  <a:lnTo>
                    <a:pt x="448" y="124"/>
                  </a:lnTo>
                  <a:close/>
                  <a:moveTo>
                    <a:pt x="446" y="118"/>
                  </a:moveTo>
                  <a:lnTo>
                    <a:pt x="446" y="118"/>
                  </a:lnTo>
                  <a:lnTo>
                    <a:pt x="448" y="118"/>
                  </a:lnTo>
                  <a:lnTo>
                    <a:pt x="448" y="118"/>
                  </a:lnTo>
                  <a:lnTo>
                    <a:pt x="448" y="118"/>
                  </a:lnTo>
                  <a:lnTo>
                    <a:pt x="450" y="116"/>
                  </a:lnTo>
                  <a:lnTo>
                    <a:pt x="452" y="116"/>
                  </a:lnTo>
                  <a:lnTo>
                    <a:pt x="454" y="114"/>
                  </a:lnTo>
                  <a:lnTo>
                    <a:pt x="452" y="112"/>
                  </a:lnTo>
                  <a:lnTo>
                    <a:pt x="452" y="112"/>
                  </a:lnTo>
                  <a:lnTo>
                    <a:pt x="450" y="114"/>
                  </a:lnTo>
                  <a:lnTo>
                    <a:pt x="448" y="114"/>
                  </a:lnTo>
                  <a:lnTo>
                    <a:pt x="446" y="116"/>
                  </a:lnTo>
                  <a:lnTo>
                    <a:pt x="444" y="116"/>
                  </a:lnTo>
                  <a:lnTo>
                    <a:pt x="444" y="118"/>
                  </a:lnTo>
                  <a:lnTo>
                    <a:pt x="444" y="120"/>
                  </a:lnTo>
                  <a:lnTo>
                    <a:pt x="446" y="118"/>
                  </a:lnTo>
                  <a:close/>
                  <a:moveTo>
                    <a:pt x="414" y="98"/>
                  </a:moveTo>
                  <a:lnTo>
                    <a:pt x="414" y="100"/>
                  </a:lnTo>
                  <a:lnTo>
                    <a:pt x="414" y="100"/>
                  </a:lnTo>
                  <a:lnTo>
                    <a:pt x="412" y="100"/>
                  </a:lnTo>
                  <a:lnTo>
                    <a:pt x="414" y="100"/>
                  </a:lnTo>
                  <a:lnTo>
                    <a:pt x="414" y="102"/>
                  </a:lnTo>
                  <a:lnTo>
                    <a:pt x="414" y="102"/>
                  </a:lnTo>
                  <a:lnTo>
                    <a:pt x="414" y="102"/>
                  </a:lnTo>
                  <a:lnTo>
                    <a:pt x="414" y="102"/>
                  </a:lnTo>
                  <a:lnTo>
                    <a:pt x="414" y="100"/>
                  </a:lnTo>
                  <a:lnTo>
                    <a:pt x="414" y="98"/>
                  </a:lnTo>
                  <a:close/>
                  <a:moveTo>
                    <a:pt x="406" y="100"/>
                  </a:moveTo>
                  <a:lnTo>
                    <a:pt x="408" y="100"/>
                  </a:lnTo>
                  <a:lnTo>
                    <a:pt x="408" y="98"/>
                  </a:lnTo>
                  <a:lnTo>
                    <a:pt x="408" y="98"/>
                  </a:lnTo>
                  <a:lnTo>
                    <a:pt x="406" y="98"/>
                  </a:lnTo>
                  <a:lnTo>
                    <a:pt x="406" y="98"/>
                  </a:lnTo>
                  <a:lnTo>
                    <a:pt x="406" y="100"/>
                  </a:lnTo>
                  <a:lnTo>
                    <a:pt x="406" y="100"/>
                  </a:lnTo>
                  <a:close/>
                  <a:moveTo>
                    <a:pt x="412" y="100"/>
                  </a:moveTo>
                  <a:lnTo>
                    <a:pt x="412" y="98"/>
                  </a:lnTo>
                  <a:lnTo>
                    <a:pt x="412" y="98"/>
                  </a:lnTo>
                  <a:lnTo>
                    <a:pt x="412" y="96"/>
                  </a:lnTo>
                  <a:lnTo>
                    <a:pt x="412" y="98"/>
                  </a:lnTo>
                  <a:lnTo>
                    <a:pt x="412" y="100"/>
                  </a:lnTo>
                  <a:close/>
                  <a:moveTo>
                    <a:pt x="220" y="96"/>
                  </a:moveTo>
                  <a:lnTo>
                    <a:pt x="220" y="96"/>
                  </a:lnTo>
                  <a:lnTo>
                    <a:pt x="220" y="96"/>
                  </a:lnTo>
                  <a:lnTo>
                    <a:pt x="222" y="94"/>
                  </a:lnTo>
                  <a:lnTo>
                    <a:pt x="220" y="94"/>
                  </a:lnTo>
                  <a:lnTo>
                    <a:pt x="220" y="92"/>
                  </a:lnTo>
                  <a:lnTo>
                    <a:pt x="220" y="92"/>
                  </a:lnTo>
                  <a:lnTo>
                    <a:pt x="220" y="94"/>
                  </a:lnTo>
                  <a:lnTo>
                    <a:pt x="220" y="94"/>
                  </a:lnTo>
                  <a:lnTo>
                    <a:pt x="220" y="94"/>
                  </a:lnTo>
                  <a:lnTo>
                    <a:pt x="220" y="96"/>
                  </a:lnTo>
                  <a:close/>
                  <a:moveTo>
                    <a:pt x="232" y="80"/>
                  </a:moveTo>
                  <a:lnTo>
                    <a:pt x="232" y="80"/>
                  </a:lnTo>
                  <a:lnTo>
                    <a:pt x="232" y="78"/>
                  </a:lnTo>
                  <a:lnTo>
                    <a:pt x="232" y="78"/>
                  </a:lnTo>
                  <a:lnTo>
                    <a:pt x="232" y="78"/>
                  </a:lnTo>
                  <a:lnTo>
                    <a:pt x="230" y="80"/>
                  </a:lnTo>
                  <a:lnTo>
                    <a:pt x="232" y="82"/>
                  </a:lnTo>
                  <a:lnTo>
                    <a:pt x="232" y="80"/>
                  </a:lnTo>
                  <a:close/>
                  <a:moveTo>
                    <a:pt x="414" y="70"/>
                  </a:moveTo>
                  <a:lnTo>
                    <a:pt x="416" y="68"/>
                  </a:lnTo>
                  <a:lnTo>
                    <a:pt x="416" y="68"/>
                  </a:lnTo>
                  <a:lnTo>
                    <a:pt x="418" y="66"/>
                  </a:lnTo>
                  <a:lnTo>
                    <a:pt x="416" y="66"/>
                  </a:lnTo>
                  <a:lnTo>
                    <a:pt x="416" y="66"/>
                  </a:lnTo>
                  <a:lnTo>
                    <a:pt x="416" y="66"/>
                  </a:lnTo>
                  <a:lnTo>
                    <a:pt x="416" y="68"/>
                  </a:lnTo>
                  <a:lnTo>
                    <a:pt x="414" y="68"/>
                  </a:lnTo>
                  <a:lnTo>
                    <a:pt x="414" y="66"/>
                  </a:lnTo>
                  <a:lnTo>
                    <a:pt x="414" y="66"/>
                  </a:lnTo>
                  <a:lnTo>
                    <a:pt x="414" y="64"/>
                  </a:lnTo>
                  <a:lnTo>
                    <a:pt x="414" y="64"/>
                  </a:lnTo>
                  <a:lnTo>
                    <a:pt x="412" y="66"/>
                  </a:lnTo>
                  <a:lnTo>
                    <a:pt x="412" y="66"/>
                  </a:lnTo>
                  <a:lnTo>
                    <a:pt x="410" y="68"/>
                  </a:lnTo>
                  <a:lnTo>
                    <a:pt x="408" y="70"/>
                  </a:lnTo>
                  <a:lnTo>
                    <a:pt x="408" y="72"/>
                  </a:lnTo>
                  <a:lnTo>
                    <a:pt x="408" y="74"/>
                  </a:lnTo>
                  <a:lnTo>
                    <a:pt x="408" y="74"/>
                  </a:lnTo>
                  <a:lnTo>
                    <a:pt x="408" y="74"/>
                  </a:lnTo>
                  <a:lnTo>
                    <a:pt x="410" y="74"/>
                  </a:lnTo>
                  <a:lnTo>
                    <a:pt x="412" y="76"/>
                  </a:lnTo>
                  <a:lnTo>
                    <a:pt x="414" y="74"/>
                  </a:lnTo>
                  <a:lnTo>
                    <a:pt x="416" y="76"/>
                  </a:lnTo>
                  <a:lnTo>
                    <a:pt x="416" y="74"/>
                  </a:lnTo>
                  <a:lnTo>
                    <a:pt x="416" y="74"/>
                  </a:lnTo>
                  <a:lnTo>
                    <a:pt x="416" y="74"/>
                  </a:lnTo>
                  <a:lnTo>
                    <a:pt x="416" y="74"/>
                  </a:lnTo>
                  <a:lnTo>
                    <a:pt x="414" y="72"/>
                  </a:lnTo>
                  <a:lnTo>
                    <a:pt x="414" y="72"/>
                  </a:lnTo>
                  <a:lnTo>
                    <a:pt x="414" y="72"/>
                  </a:lnTo>
                  <a:lnTo>
                    <a:pt x="414" y="70"/>
                  </a:lnTo>
                  <a:close/>
                  <a:moveTo>
                    <a:pt x="408" y="66"/>
                  </a:moveTo>
                  <a:lnTo>
                    <a:pt x="408" y="64"/>
                  </a:lnTo>
                  <a:lnTo>
                    <a:pt x="406" y="64"/>
                  </a:lnTo>
                  <a:lnTo>
                    <a:pt x="406" y="66"/>
                  </a:lnTo>
                  <a:lnTo>
                    <a:pt x="406" y="66"/>
                  </a:lnTo>
                  <a:lnTo>
                    <a:pt x="404" y="66"/>
                  </a:lnTo>
                  <a:lnTo>
                    <a:pt x="404" y="66"/>
                  </a:lnTo>
                  <a:lnTo>
                    <a:pt x="406" y="68"/>
                  </a:lnTo>
                  <a:lnTo>
                    <a:pt x="406" y="66"/>
                  </a:lnTo>
                  <a:lnTo>
                    <a:pt x="408" y="66"/>
                  </a:lnTo>
                  <a:close/>
                  <a:moveTo>
                    <a:pt x="414" y="26"/>
                  </a:moveTo>
                  <a:lnTo>
                    <a:pt x="416" y="26"/>
                  </a:lnTo>
                  <a:lnTo>
                    <a:pt x="416" y="24"/>
                  </a:lnTo>
                  <a:lnTo>
                    <a:pt x="416" y="26"/>
                  </a:lnTo>
                  <a:lnTo>
                    <a:pt x="412" y="26"/>
                  </a:lnTo>
                  <a:lnTo>
                    <a:pt x="410" y="28"/>
                  </a:lnTo>
                  <a:lnTo>
                    <a:pt x="414" y="28"/>
                  </a:lnTo>
                  <a:lnTo>
                    <a:pt x="414" y="26"/>
                  </a:lnTo>
                  <a:close/>
                  <a:moveTo>
                    <a:pt x="316" y="32"/>
                  </a:moveTo>
                  <a:lnTo>
                    <a:pt x="318" y="30"/>
                  </a:lnTo>
                  <a:lnTo>
                    <a:pt x="322" y="32"/>
                  </a:lnTo>
                  <a:lnTo>
                    <a:pt x="322" y="32"/>
                  </a:lnTo>
                  <a:lnTo>
                    <a:pt x="322" y="30"/>
                  </a:lnTo>
                  <a:lnTo>
                    <a:pt x="322" y="30"/>
                  </a:lnTo>
                  <a:lnTo>
                    <a:pt x="322" y="30"/>
                  </a:lnTo>
                  <a:lnTo>
                    <a:pt x="320" y="28"/>
                  </a:lnTo>
                  <a:lnTo>
                    <a:pt x="320" y="28"/>
                  </a:lnTo>
                  <a:lnTo>
                    <a:pt x="320" y="26"/>
                  </a:lnTo>
                  <a:lnTo>
                    <a:pt x="320" y="24"/>
                  </a:lnTo>
                  <a:lnTo>
                    <a:pt x="320" y="22"/>
                  </a:lnTo>
                  <a:lnTo>
                    <a:pt x="318" y="22"/>
                  </a:lnTo>
                  <a:lnTo>
                    <a:pt x="318" y="22"/>
                  </a:lnTo>
                  <a:lnTo>
                    <a:pt x="316" y="26"/>
                  </a:lnTo>
                  <a:lnTo>
                    <a:pt x="316" y="26"/>
                  </a:lnTo>
                  <a:lnTo>
                    <a:pt x="316" y="28"/>
                  </a:lnTo>
                  <a:lnTo>
                    <a:pt x="316" y="28"/>
                  </a:lnTo>
                  <a:lnTo>
                    <a:pt x="314" y="28"/>
                  </a:lnTo>
                  <a:lnTo>
                    <a:pt x="314" y="30"/>
                  </a:lnTo>
                  <a:lnTo>
                    <a:pt x="314" y="32"/>
                  </a:lnTo>
                  <a:lnTo>
                    <a:pt x="316" y="32"/>
                  </a:lnTo>
                  <a:close/>
                  <a:moveTo>
                    <a:pt x="320" y="24"/>
                  </a:moveTo>
                  <a:lnTo>
                    <a:pt x="322" y="28"/>
                  </a:lnTo>
                  <a:lnTo>
                    <a:pt x="324" y="30"/>
                  </a:lnTo>
                  <a:lnTo>
                    <a:pt x="328" y="34"/>
                  </a:lnTo>
                  <a:lnTo>
                    <a:pt x="334" y="30"/>
                  </a:lnTo>
                  <a:lnTo>
                    <a:pt x="336" y="26"/>
                  </a:lnTo>
                  <a:lnTo>
                    <a:pt x="336" y="26"/>
                  </a:lnTo>
                  <a:lnTo>
                    <a:pt x="336" y="26"/>
                  </a:lnTo>
                  <a:lnTo>
                    <a:pt x="338" y="24"/>
                  </a:lnTo>
                  <a:lnTo>
                    <a:pt x="338" y="24"/>
                  </a:lnTo>
                  <a:lnTo>
                    <a:pt x="338" y="24"/>
                  </a:lnTo>
                  <a:lnTo>
                    <a:pt x="336" y="22"/>
                  </a:lnTo>
                  <a:lnTo>
                    <a:pt x="336" y="20"/>
                  </a:lnTo>
                  <a:lnTo>
                    <a:pt x="334" y="20"/>
                  </a:lnTo>
                  <a:lnTo>
                    <a:pt x="334" y="20"/>
                  </a:lnTo>
                  <a:lnTo>
                    <a:pt x="332" y="22"/>
                  </a:lnTo>
                  <a:lnTo>
                    <a:pt x="330" y="22"/>
                  </a:lnTo>
                  <a:lnTo>
                    <a:pt x="330" y="22"/>
                  </a:lnTo>
                  <a:lnTo>
                    <a:pt x="328" y="22"/>
                  </a:lnTo>
                  <a:lnTo>
                    <a:pt x="326" y="24"/>
                  </a:lnTo>
                  <a:lnTo>
                    <a:pt x="324" y="24"/>
                  </a:lnTo>
                  <a:lnTo>
                    <a:pt x="322" y="22"/>
                  </a:lnTo>
                  <a:lnTo>
                    <a:pt x="322" y="22"/>
                  </a:lnTo>
                  <a:lnTo>
                    <a:pt x="322" y="20"/>
                  </a:lnTo>
                  <a:lnTo>
                    <a:pt x="320" y="20"/>
                  </a:lnTo>
                  <a:lnTo>
                    <a:pt x="320" y="20"/>
                  </a:lnTo>
                  <a:lnTo>
                    <a:pt x="320" y="20"/>
                  </a:lnTo>
                  <a:lnTo>
                    <a:pt x="320" y="22"/>
                  </a:lnTo>
                  <a:lnTo>
                    <a:pt x="320" y="24"/>
                  </a:lnTo>
                  <a:close/>
                  <a:moveTo>
                    <a:pt x="420" y="20"/>
                  </a:moveTo>
                  <a:lnTo>
                    <a:pt x="422" y="16"/>
                  </a:lnTo>
                  <a:lnTo>
                    <a:pt x="420" y="16"/>
                  </a:lnTo>
                  <a:lnTo>
                    <a:pt x="420" y="18"/>
                  </a:lnTo>
                  <a:lnTo>
                    <a:pt x="420" y="20"/>
                  </a:lnTo>
                  <a:lnTo>
                    <a:pt x="420" y="20"/>
                  </a:lnTo>
                  <a:lnTo>
                    <a:pt x="418" y="20"/>
                  </a:lnTo>
                  <a:lnTo>
                    <a:pt x="416" y="22"/>
                  </a:lnTo>
                  <a:lnTo>
                    <a:pt x="416" y="24"/>
                  </a:lnTo>
                  <a:lnTo>
                    <a:pt x="416" y="24"/>
                  </a:lnTo>
                  <a:lnTo>
                    <a:pt x="418" y="24"/>
                  </a:lnTo>
                  <a:lnTo>
                    <a:pt x="420" y="20"/>
                  </a:lnTo>
                  <a:close/>
                  <a:moveTo>
                    <a:pt x="354" y="22"/>
                  </a:moveTo>
                  <a:lnTo>
                    <a:pt x="354" y="22"/>
                  </a:lnTo>
                  <a:lnTo>
                    <a:pt x="356" y="20"/>
                  </a:lnTo>
                  <a:lnTo>
                    <a:pt x="356" y="18"/>
                  </a:lnTo>
                  <a:lnTo>
                    <a:pt x="356" y="16"/>
                  </a:lnTo>
                  <a:lnTo>
                    <a:pt x="356" y="16"/>
                  </a:lnTo>
                  <a:lnTo>
                    <a:pt x="354" y="16"/>
                  </a:lnTo>
                  <a:lnTo>
                    <a:pt x="354" y="18"/>
                  </a:lnTo>
                  <a:lnTo>
                    <a:pt x="354" y="18"/>
                  </a:lnTo>
                  <a:lnTo>
                    <a:pt x="354" y="20"/>
                  </a:lnTo>
                  <a:lnTo>
                    <a:pt x="354" y="22"/>
                  </a:lnTo>
                  <a:close/>
                  <a:moveTo>
                    <a:pt x="624" y="283"/>
                  </a:moveTo>
                  <a:lnTo>
                    <a:pt x="624" y="283"/>
                  </a:lnTo>
                  <a:lnTo>
                    <a:pt x="622" y="279"/>
                  </a:lnTo>
                  <a:lnTo>
                    <a:pt x="624" y="275"/>
                  </a:lnTo>
                  <a:lnTo>
                    <a:pt x="622" y="273"/>
                  </a:lnTo>
                  <a:lnTo>
                    <a:pt x="622" y="271"/>
                  </a:lnTo>
                  <a:lnTo>
                    <a:pt x="620" y="269"/>
                  </a:lnTo>
                  <a:lnTo>
                    <a:pt x="620" y="267"/>
                  </a:lnTo>
                  <a:lnTo>
                    <a:pt x="620" y="265"/>
                  </a:lnTo>
                  <a:lnTo>
                    <a:pt x="620" y="263"/>
                  </a:lnTo>
                  <a:lnTo>
                    <a:pt x="618" y="263"/>
                  </a:lnTo>
                  <a:lnTo>
                    <a:pt x="618" y="263"/>
                  </a:lnTo>
                  <a:lnTo>
                    <a:pt x="616" y="261"/>
                  </a:lnTo>
                  <a:lnTo>
                    <a:pt x="616" y="259"/>
                  </a:lnTo>
                  <a:lnTo>
                    <a:pt x="614" y="253"/>
                  </a:lnTo>
                  <a:lnTo>
                    <a:pt x="614" y="251"/>
                  </a:lnTo>
                  <a:lnTo>
                    <a:pt x="612" y="251"/>
                  </a:lnTo>
                  <a:lnTo>
                    <a:pt x="610" y="251"/>
                  </a:lnTo>
                  <a:lnTo>
                    <a:pt x="608" y="249"/>
                  </a:lnTo>
                  <a:lnTo>
                    <a:pt x="606" y="247"/>
                  </a:lnTo>
                  <a:lnTo>
                    <a:pt x="604" y="245"/>
                  </a:lnTo>
                  <a:lnTo>
                    <a:pt x="604" y="245"/>
                  </a:lnTo>
                  <a:lnTo>
                    <a:pt x="602" y="243"/>
                  </a:lnTo>
                  <a:lnTo>
                    <a:pt x="602" y="241"/>
                  </a:lnTo>
                  <a:lnTo>
                    <a:pt x="602" y="239"/>
                  </a:lnTo>
                  <a:lnTo>
                    <a:pt x="602" y="235"/>
                  </a:lnTo>
                  <a:lnTo>
                    <a:pt x="602" y="231"/>
                  </a:lnTo>
                  <a:lnTo>
                    <a:pt x="604" y="225"/>
                  </a:lnTo>
                  <a:lnTo>
                    <a:pt x="602" y="221"/>
                  </a:lnTo>
                  <a:lnTo>
                    <a:pt x="602" y="221"/>
                  </a:lnTo>
                  <a:lnTo>
                    <a:pt x="602" y="221"/>
                  </a:lnTo>
                  <a:lnTo>
                    <a:pt x="600" y="223"/>
                  </a:lnTo>
                  <a:lnTo>
                    <a:pt x="600" y="223"/>
                  </a:lnTo>
                  <a:lnTo>
                    <a:pt x="600" y="223"/>
                  </a:lnTo>
                  <a:lnTo>
                    <a:pt x="598" y="223"/>
                  </a:lnTo>
                  <a:lnTo>
                    <a:pt x="596" y="221"/>
                  </a:lnTo>
                  <a:lnTo>
                    <a:pt x="596" y="219"/>
                  </a:lnTo>
                  <a:lnTo>
                    <a:pt x="594" y="217"/>
                  </a:lnTo>
                  <a:lnTo>
                    <a:pt x="594" y="217"/>
                  </a:lnTo>
                  <a:lnTo>
                    <a:pt x="594" y="217"/>
                  </a:lnTo>
                  <a:lnTo>
                    <a:pt x="592" y="219"/>
                  </a:lnTo>
                  <a:lnTo>
                    <a:pt x="592" y="223"/>
                  </a:lnTo>
                  <a:lnTo>
                    <a:pt x="592" y="223"/>
                  </a:lnTo>
                  <a:lnTo>
                    <a:pt x="590" y="223"/>
                  </a:lnTo>
                  <a:lnTo>
                    <a:pt x="590" y="221"/>
                  </a:lnTo>
                  <a:lnTo>
                    <a:pt x="588" y="221"/>
                  </a:lnTo>
                  <a:lnTo>
                    <a:pt x="588" y="221"/>
                  </a:lnTo>
                  <a:lnTo>
                    <a:pt x="588" y="219"/>
                  </a:lnTo>
                  <a:lnTo>
                    <a:pt x="586" y="219"/>
                  </a:lnTo>
                  <a:lnTo>
                    <a:pt x="586" y="215"/>
                  </a:lnTo>
                  <a:lnTo>
                    <a:pt x="586" y="209"/>
                  </a:lnTo>
                  <a:lnTo>
                    <a:pt x="588" y="207"/>
                  </a:lnTo>
                  <a:lnTo>
                    <a:pt x="586" y="205"/>
                  </a:lnTo>
                  <a:lnTo>
                    <a:pt x="586" y="201"/>
                  </a:lnTo>
                  <a:lnTo>
                    <a:pt x="586" y="201"/>
                  </a:lnTo>
                  <a:lnTo>
                    <a:pt x="586" y="199"/>
                  </a:lnTo>
                  <a:lnTo>
                    <a:pt x="584" y="195"/>
                  </a:lnTo>
                  <a:lnTo>
                    <a:pt x="582" y="193"/>
                  </a:lnTo>
                  <a:lnTo>
                    <a:pt x="580" y="191"/>
                  </a:lnTo>
                  <a:lnTo>
                    <a:pt x="580" y="189"/>
                  </a:lnTo>
                  <a:lnTo>
                    <a:pt x="580" y="187"/>
                  </a:lnTo>
                  <a:lnTo>
                    <a:pt x="582" y="187"/>
                  </a:lnTo>
                  <a:lnTo>
                    <a:pt x="582" y="187"/>
                  </a:lnTo>
                  <a:lnTo>
                    <a:pt x="582" y="185"/>
                  </a:lnTo>
                  <a:lnTo>
                    <a:pt x="582" y="183"/>
                  </a:lnTo>
                  <a:lnTo>
                    <a:pt x="580" y="181"/>
                  </a:lnTo>
                  <a:lnTo>
                    <a:pt x="578" y="181"/>
                  </a:lnTo>
                  <a:lnTo>
                    <a:pt x="576" y="179"/>
                  </a:lnTo>
                  <a:lnTo>
                    <a:pt x="574" y="177"/>
                  </a:lnTo>
                  <a:lnTo>
                    <a:pt x="572" y="177"/>
                  </a:lnTo>
                  <a:lnTo>
                    <a:pt x="572" y="177"/>
                  </a:lnTo>
                  <a:lnTo>
                    <a:pt x="570" y="175"/>
                  </a:lnTo>
                  <a:lnTo>
                    <a:pt x="570" y="175"/>
                  </a:lnTo>
                  <a:lnTo>
                    <a:pt x="568" y="175"/>
                  </a:lnTo>
                  <a:lnTo>
                    <a:pt x="566" y="171"/>
                  </a:lnTo>
                  <a:lnTo>
                    <a:pt x="564" y="169"/>
                  </a:lnTo>
                  <a:lnTo>
                    <a:pt x="564" y="167"/>
                  </a:lnTo>
                  <a:lnTo>
                    <a:pt x="564" y="167"/>
                  </a:lnTo>
                  <a:lnTo>
                    <a:pt x="562" y="167"/>
                  </a:lnTo>
                  <a:lnTo>
                    <a:pt x="562" y="167"/>
                  </a:lnTo>
                  <a:lnTo>
                    <a:pt x="560" y="167"/>
                  </a:lnTo>
                  <a:lnTo>
                    <a:pt x="558" y="167"/>
                  </a:lnTo>
                  <a:lnTo>
                    <a:pt x="558" y="165"/>
                  </a:lnTo>
                  <a:lnTo>
                    <a:pt x="556" y="165"/>
                  </a:lnTo>
                  <a:lnTo>
                    <a:pt x="554" y="163"/>
                  </a:lnTo>
                  <a:lnTo>
                    <a:pt x="552" y="163"/>
                  </a:lnTo>
                  <a:lnTo>
                    <a:pt x="550" y="161"/>
                  </a:lnTo>
                  <a:lnTo>
                    <a:pt x="550" y="159"/>
                  </a:lnTo>
                  <a:lnTo>
                    <a:pt x="548" y="157"/>
                  </a:lnTo>
                  <a:lnTo>
                    <a:pt x="550" y="155"/>
                  </a:lnTo>
                  <a:lnTo>
                    <a:pt x="550" y="153"/>
                  </a:lnTo>
                  <a:lnTo>
                    <a:pt x="548" y="151"/>
                  </a:lnTo>
                  <a:lnTo>
                    <a:pt x="546" y="147"/>
                  </a:lnTo>
                  <a:lnTo>
                    <a:pt x="546" y="145"/>
                  </a:lnTo>
                  <a:lnTo>
                    <a:pt x="548" y="143"/>
                  </a:lnTo>
                  <a:lnTo>
                    <a:pt x="550" y="135"/>
                  </a:lnTo>
                  <a:lnTo>
                    <a:pt x="550" y="131"/>
                  </a:lnTo>
                  <a:lnTo>
                    <a:pt x="548" y="124"/>
                  </a:lnTo>
                  <a:lnTo>
                    <a:pt x="548" y="122"/>
                  </a:lnTo>
                  <a:lnTo>
                    <a:pt x="548" y="122"/>
                  </a:lnTo>
                  <a:lnTo>
                    <a:pt x="546" y="122"/>
                  </a:lnTo>
                  <a:lnTo>
                    <a:pt x="546" y="118"/>
                  </a:lnTo>
                  <a:lnTo>
                    <a:pt x="544" y="116"/>
                  </a:lnTo>
                  <a:lnTo>
                    <a:pt x="544" y="116"/>
                  </a:lnTo>
                  <a:lnTo>
                    <a:pt x="542" y="114"/>
                  </a:lnTo>
                  <a:lnTo>
                    <a:pt x="544" y="112"/>
                  </a:lnTo>
                  <a:lnTo>
                    <a:pt x="544" y="110"/>
                  </a:lnTo>
                  <a:lnTo>
                    <a:pt x="544" y="106"/>
                  </a:lnTo>
                  <a:lnTo>
                    <a:pt x="544" y="104"/>
                  </a:lnTo>
                  <a:lnTo>
                    <a:pt x="544" y="100"/>
                  </a:lnTo>
                  <a:lnTo>
                    <a:pt x="544" y="96"/>
                  </a:lnTo>
                  <a:lnTo>
                    <a:pt x="544" y="94"/>
                  </a:lnTo>
                  <a:lnTo>
                    <a:pt x="544" y="92"/>
                  </a:lnTo>
                  <a:lnTo>
                    <a:pt x="544" y="90"/>
                  </a:lnTo>
                  <a:lnTo>
                    <a:pt x="544" y="88"/>
                  </a:lnTo>
                  <a:lnTo>
                    <a:pt x="546" y="86"/>
                  </a:lnTo>
                  <a:lnTo>
                    <a:pt x="544" y="86"/>
                  </a:lnTo>
                  <a:lnTo>
                    <a:pt x="542" y="84"/>
                  </a:lnTo>
                  <a:lnTo>
                    <a:pt x="540" y="82"/>
                  </a:lnTo>
                  <a:lnTo>
                    <a:pt x="536" y="78"/>
                  </a:lnTo>
                  <a:lnTo>
                    <a:pt x="536" y="76"/>
                  </a:lnTo>
                  <a:lnTo>
                    <a:pt x="534" y="74"/>
                  </a:lnTo>
                  <a:lnTo>
                    <a:pt x="532" y="76"/>
                  </a:lnTo>
                  <a:lnTo>
                    <a:pt x="530" y="76"/>
                  </a:lnTo>
                  <a:lnTo>
                    <a:pt x="528" y="78"/>
                  </a:lnTo>
                  <a:lnTo>
                    <a:pt x="526" y="78"/>
                  </a:lnTo>
                  <a:lnTo>
                    <a:pt x="524" y="78"/>
                  </a:lnTo>
                  <a:lnTo>
                    <a:pt x="522" y="76"/>
                  </a:lnTo>
                  <a:lnTo>
                    <a:pt x="522" y="72"/>
                  </a:lnTo>
                  <a:lnTo>
                    <a:pt x="522" y="70"/>
                  </a:lnTo>
                  <a:lnTo>
                    <a:pt x="522" y="68"/>
                  </a:lnTo>
                  <a:lnTo>
                    <a:pt x="522" y="66"/>
                  </a:lnTo>
                  <a:lnTo>
                    <a:pt x="522" y="60"/>
                  </a:lnTo>
                  <a:lnTo>
                    <a:pt x="522" y="58"/>
                  </a:lnTo>
                  <a:lnTo>
                    <a:pt x="522" y="54"/>
                  </a:lnTo>
                  <a:lnTo>
                    <a:pt x="522" y="50"/>
                  </a:lnTo>
                  <a:lnTo>
                    <a:pt x="522" y="48"/>
                  </a:lnTo>
                  <a:lnTo>
                    <a:pt x="522" y="46"/>
                  </a:lnTo>
                  <a:lnTo>
                    <a:pt x="520" y="44"/>
                  </a:lnTo>
                  <a:lnTo>
                    <a:pt x="520" y="42"/>
                  </a:lnTo>
                  <a:lnTo>
                    <a:pt x="518" y="40"/>
                  </a:lnTo>
                  <a:lnTo>
                    <a:pt x="518" y="40"/>
                  </a:lnTo>
                  <a:lnTo>
                    <a:pt x="518" y="38"/>
                  </a:lnTo>
                  <a:lnTo>
                    <a:pt x="518" y="38"/>
                  </a:lnTo>
                  <a:lnTo>
                    <a:pt x="518" y="36"/>
                  </a:lnTo>
                  <a:lnTo>
                    <a:pt x="520" y="34"/>
                  </a:lnTo>
                  <a:lnTo>
                    <a:pt x="518" y="32"/>
                  </a:lnTo>
                  <a:lnTo>
                    <a:pt x="516" y="32"/>
                  </a:lnTo>
                  <a:lnTo>
                    <a:pt x="516" y="32"/>
                  </a:lnTo>
                  <a:lnTo>
                    <a:pt x="516" y="32"/>
                  </a:lnTo>
                  <a:lnTo>
                    <a:pt x="516" y="28"/>
                  </a:lnTo>
                  <a:lnTo>
                    <a:pt x="516" y="24"/>
                  </a:lnTo>
                  <a:lnTo>
                    <a:pt x="516" y="22"/>
                  </a:lnTo>
                  <a:lnTo>
                    <a:pt x="516" y="20"/>
                  </a:lnTo>
                  <a:lnTo>
                    <a:pt x="516" y="18"/>
                  </a:lnTo>
                  <a:lnTo>
                    <a:pt x="514" y="16"/>
                  </a:lnTo>
                  <a:lnTo>
                    <a:pt x="512" y="14"/>
                  </a:lnTo>
                  <a:lnTo>
                    <a:pt x="512" y="14"/>
                  </a:lnTo>
                  <a:lnTo>
                    <a:pt x="512" y="12"/>
                  </a:lnTo>
                  <a:lnTo>
                    <a:pt x="512" y="12"/>
                  </a:lnTo>
                  <a:lnTo>
                    <a:pt x="510" y="12"/>
                  </a:lnTo>
                  <a:lnTo>
                    <a:pt x="510" y="12"/>
                  </a:lnTo>
                  <a:lnTo>
                    <a:pt x="508" y="14"/>
                  </a:lnTo>
                  <a:lnTo>
                    <a:pt x="506" y="16"/>
                  </a:lnTo>
                  <a:lnTo>
                    <a:pt x="504" y="22"/>
                  </a:lnTo>
                  <a:lnTo>
                    <a:pt x="502" y="28"/>
                  </a:lnTo>
                  <a:lnTo>
                    <a:pt x="500" y="32"/>
                  </a:lnTo>
                  <a:lnTo>
                    <a:pt x="500" y="34"/>
                  </a:lnTo>
                  <a:lnTo>
                    <a:pt x="500" y="36"/>
                  </a:lnTo>
                  <a:lnTo>
                    <a:pt x="500" y="34"/>
                  </a:lnTo>
                  <a:lnTo>
                    <a:pt x="500" y="34"/>
                  </a:lnTo>
                  <a:lnTo>
                    <a:pt x="498" y="36"/>
                  </a:lnTo>
                  <a:lnTo>
                    <a:pt x="496" y="40"/>
                  </a:lnTo>
                  <a:lnTo>
                    <a:pt x="494" y="44"/>
                  </a:lnTo>
                  <a:lnTo>
                    <a:pt x="496" y="44"/>
                  </a:lnTo>
                  <a:lnTo>
                    <a:pt x="496" y="44"/>
                  </a:lnTo>
                  <a:lnTo>
                    <a:pt x="498" y="44"/>
                  </a:lnTo>
                  <a:lnTo>
                    <a:pt x="498" y="46"/>
                  </a:lnTo>
                  <a:lnTo>
                    <a:pt x="498" y="46"/>
                  </a:lnTo>
                  <a:lnTo>
                    <a:pt x="498" y="48"/>
                  </a:lnTo>
                  <a:lnTo>
                    <a:pt x="498" y="48"/>
                  </a:lnTo>
                  <a:lnTo>
                    <a:pt x="498" y="48"/>
                  </a:lnTo>
                  <a:lnTo>
                    <a:pt x="496" y="48"/>
                  </a:lnTo>
                  <a:lnTo>
                    <a:pt x="496" y="50"/>
                  </a:lnTo>
                  <a:lnTo>
                    <a:pt x="492" y="52"/>
                  </a:lnTo>
                  <a:lnTo>
                    <a:pt x="492" y="56"/>
                  </a:lnTo>
                  <a:lnTo>
                    <a:pt x="492" y="60"/>
                  </a:lnTo>
                  <a:lnTo>
                    <a:pt x="490" y="62"/>
                  </a:lnTo>
                  <a:lnTo>
                    <a:pt x="488" y="66"/>
                  </a:lnTo>
                  <a:lnTo>
                    <a:pt x="488" y="68"/>
                  </a:lnTo>
                  <a:lnTo>
                    <a:pt x="490" y="70"/>
                  </a:lnTo>
                  <a:lnTo>
                    <a:pt x="490" y="72"/>
                  </a:lnTo>
                  <a:lnTo>
                    <a:pt x="488" y="76"/>
                  </a:lnTo>
                  <a:lnTo>
                    <a:pt x="488" y="78"/>
                  </a:lnTo>
                  <a:lnTo>
                    <a:pt x="488" y="86"/>
                  </a:lnTo>
                  <a:lnTo>
                    <a:pt x="488" y="88"/>
                  </a:lnTo>
                  <a:lnTo>
                    <a:pt x="486" y="92"/>
                  </a:lnTo>
                  <a:lnTo>
                    <a:pt x="484" y="98"/>
                  </a:lnTo>
                  <a:lnTo>
                    <a:pt x="482" y="104"/>
                  </a:lnTo>
                  <a:lnTo>
                    <a:pt x="482" y="108"/>
                  </a:lnTo>
                  <a:lnTo>
                    <a:pt x="480" y="110"/>
                  </a:lnTo>
                  <a:lnTo>
                    <a:pt x="478" y="114"/>
                  </a:lnTo>
                  <a:lnTo>
                    <a:pt x="476" y="118"/>
                  </a:lnTo>
                  <a:lnTo>
                    <a:pt x="472" y="124"/>
                  </a:lnTo>
                  <a:lnTo>
                    <a:pt x="470" y="128"/>
                  </a:lnTo>
                  <a:lnTo>
                    <a:pt x="468" y="133"/>
                  </a:lnTo>
                  <a:lnTo>
                    <a:pt x="464" y="135"/>
                  </a:lnTo>
                  <a:lnTo>
                    <a:pt x="462" y="135"/>
                  </a:lnTo>
                  <a:lnTo>
                    <a:pt x="458" y="137"/>
                  </a:lnTo>
                  <a:lnTo>
                    <a:pt x="454" y="137"/>
                  </a:lnTo>
                  <a:lnTo>
                    <a:pt x="454" y="137"/>
                  </a:lnTo>
                  <a:lnTo>
                    <a:pt x="452" y="135"/>
                  </a:lnTo>
                  <a:lnTo>
                    <a:pt x="450" y="135"/>
                  </a:lnTo>
                  <a:lnTo>
                    <a:pt x="446" y="131"/>
                  </a:lnTo>
                  <a:lnTo>
                    <a:pt x="444" y="131"/>
                  </a:lnTo>
                  <a:lnTo>
                    <a:pt x="442" y="126"/>
                  </a:lnTo>
                  <a:lnTo>
                    <a:pt x="442" y="126"/>
                  </a:lnTo>
                  <a:lnTo>
                    <a:pt x="442" y="124"/>
                  </a:lnTo>
                  <a:lnTo>
                    <a:pt x="442" y="122"/>
                  </a:lnTo>
                  <a:lnTo>
                    <a:pt x="438" y="122"/>
                  </a:lnTo>
                  <a:lnTo>
                    <a:pt x="436" y="120"/>
                  </a:lnTo>
                  <a:lnTo>
                    <a:pt x="434" y="120"/>
                  </a:lnTo>
                  <a:lnTo>
                    <a:pt x="430" y="118"/>
                  </a:lnTo>
                  <a:lnTo>
                    <a:pt x="428" y="116"/>
                  </a:lnTo>
                  <a:lnTo>
                    <a:pt x="426" y="114"/>
                  </a:lnTo>
                  <a:lnTo>
                    <a:pt x="424" y="110"/>
                  </a:lnTo>
                  <a:lnTo>
                    <a:pt x="420" y="108"/>
                  </a:lnTo>
                  <a:lnTo>
                    <a:pt x="418" y="106"/>
                  </a:lnTo>
                  <a:lnTo>
                    <a:pt x="416" y="106"/>
                  </a:lnTo>
                  <a:lnTo>
                    <a:pt x="414" y="104"/>
                  </a:lnTo>
                  <a:lnTo>
                    <a:pt x="414" y="104"/>
                  </a:lnTo>
                  <a:lnTo>
                    <a:pt x="412" y="104"/>
                  </a:lnTo>
                  <a:lnTo>
                    <a:pt x="410" y="104"/>
                  </a:lnTo>
                  <a:lnTo>
                    <a:pt x="408" y="102"/>
                  </a:lnTo>
                  <a:lnTo>
                    <a:pt x="408" y="102"/>
                  </a:lnTo>
                  <a:lnTo>
                    <a:pt x="408" y="102"/>
                  </a:lnTo>
                  <a:lnTo>
                    <a:pt x="410" y="100"/>
                  </a:lnTo>
                  <a:lnTo>
                    <a:pt x="408" y="100"/>
                  </a:lnTo>
                  <a:lnTo>
                    <a:pt x="408" y="100"/>
                  </a:lnTo>
                  <a:lnTo>
                    <a:pt x="408" y="100"/>
                  </a:lnTo>
                  <a:lnTo>
                    <a:pt x="408" y="100"/>
                  </a:lnTo>
                  <a:lnTo>
                    <a:pt x="406" y="100"/>
                  </a:lnTo>
                  <a:lnTo>
                    <a:pt x="402" y="98"/>
                  </a:lnTo>
                  <a:lnTo>
                    <a:pt x="402" y="96"/>
                  </a:lnTo>
                  <a:lnTo>
                    <a:pt x="402" y="96"/>
                  </a:lnTo>
                  <a:lnTo>
                    <a:pt x="398" y="92"/>
                  </a:lnTo>
                  <a:lnTo>
                    <a:pt x="396" y="90"/>
                  </a:lnTo>
                  <a:lnTo>
                    <a:pt x="392" y="88"/>
                  </a:lnTo>
                  <a:lnTo>
                    <a:pt x="392" y="86"/>
                  </a:lnTo>
                  <a:lnTo>
                    <a:pt x="392" y="86"/>
                  </a:lnTo>
                  <a:lnTo>
                    <a:pt x="392" y="84"/>
                  </a:lnTo>
                  <a:lnTo>
                    <a:pt x="392" y="82"/>
                  </a:lnTo>
                  <a:lnTo>
                    <a:pt x="394" y="80"/>
                  </a:lnTo>
                  <a:lnTo>
                    <a:pt x="398" y="76"/>
                  </a:lnTo>
                  <a:lnTo>
                    <a:pt x="398" y="74"/>
                  </a:lnTo>
                  <a:lnTo>
                    <a:pt x="400" y="72"/>
                  </a:lnTo>
                  <a:lnTo>
                    <a:pt x="402" y="68"/>
                  </a:lnTo>
                  <a:lnTo>
                    <a:pt x="402" y="66"/>
                  </a:lnTo>
                  <a:lnTo>
                    <a:pt x="402" y="64"/>
                  </a:lnTo>
                  <a:lnTo>
                    <a:pt x="404" y="58"/>
                  </a:lnTo>
                  <a:lnTo>
                    <a:pt x="408" y="56"/>
                  </a:lnTo>
                  <a:lnTo>
                    <a:pt x="408" y="56"/>
                  </a:lnTo>
                  <a:lnTo>
                    <a:pt x="410" y="54"/>
                  </a:lnTo>
                  <a:lnTo>
                    <a:pt x="410" y="56"/>
                  </a:lnTo>
                  <a:lnTo>
                    <a:pt x="410" y="56"/>
                  </a:lnTo>
                  <a:lnTo>
                    <a:pt x="412" y="56"/>
                  </a:lnTo>
                  <a:lnTo>
                    <a:pt x="414" y="52"/>
                  </a:lnTo>
                  <a:lnTo>
                    <a:pt x="414" y="50"/>
                  </a:lnTo>
                  <a:lnTo>
                    <a:pt x="414" y="50"/>
                  </a:lnTo>
                  <a:lnTo>
                    <a:pt x="414" y="48"/>
                  </a:lnTo>
                  <a:lnTo>
                    <a:pt x="422" y="40"/>
                  </a:lnTo>
                  <a:lnTo>
                    <a:pt x="420" y="38"/>
                  </a:lnTo>
                  <a:lnTo>
                    <a:pt x="420" y="38"/>
                  </a:lnTo>
                  <a:lnTo>
                    <a:pt x="418" y="38"/>
                  </a:lnTo>
                  <a:lnTo>
                    <a:pt x="416" y="36"/>
                  </a:lnTo>
                  <a:lnTo>
                    <a:pt x="416" y="34"/>
                  </a:lnTo>
                  <a:lnTo>
                    <a:pt x="414" y="34"/>
                  </a:lnTo>
                  <a:lnTo>
                    <a:pt x="410" y="36"/>
                  </a:lnTo>
                  <a:lnTo>
                    <a:pt x="410" y="38"/>
                  </a:lnTo>
                  <a:lnTo>
                    <a:pt x="412" y="38"/>
                  </a:lnTo>
                  <a:lnTo>
                    <a:pt x="412" y="40"/>
                  </a:lnTo>
                  <a:lnTo>
                    <a:pt x="410" y="42"/>
                  </a:lnTo>
                  <a:lnTo>
                    <a:pt x="410" y="42"/>
                  </a:lnTo>
                  <a:lnTo>
                    <a:pt x="408" y="42"/>
                  </a:lnTo>
                  <a:lnTo>
                    <a:pt x="406" y="40"/>
                  </a:lnTo>
                  <a:lnTo>
                    <a:pt x="406" y="38"/>
                  </a:lnTo>
                  <a:lnTo>
                    <a:pt x="406" y="38"/>
                  </a:lnTo>
                  <a:lnTo>
                    <a:pt x="404" y="38"/>
                  </a:lnTo>
                  <a:lnTo>
                    <a:pt x="404" y="38"/>
                  </a:lnTo>
                  <a:lnTo>
                    <a:pt x="402" y="38"/>
                  </a:lnTo>
                  <a:lnTo>
                    <a:pt x="402" y="38"/>
                  </a:lnTo>
                  <a:lnTo>
                    <a:pt x="402" y="38"/>
                  </a:lnTo>
                  <a:lnTo>
                    <a:pt x="404" y="36"/>
                  </a:lnTo>
                  <a:lnTo>
                    <a:pt x="406" y="34"/>
                  </a:lnTo>
                  <a:lnTo>
                    <a:pt x="406" y="34"/>
                  </a:lnTo>
                  <a:lnTo>
                    <a:pt x="404" y="34"/>
                  </a:lnTo>
                  <a:lnTo>
                    <a:pt x="404" y="32"/>
                  </a:lnTo>
                  <a:lnTo>
                    <a:pt x="406" y="32"/>
                  </a:lnTo>
                  <a:lnTo>
                    <a:pt x="406" y="32"/>
                  </a:lnTo>
                  <a:lnTo>
                    <a:pt x="404" y="32"/>
                  </a:lnTo>
                  <a:lnTo>
                    <a:pt x="402" y="34"/>
                  </a:lnTo>
                  <a:lnTo>
                    <a:pt x="400" y="36"/>
                  </a:lnTo>
                  <a:lnTo>
                    <a:pt x="396" y="36"/>
                  </a:lnTo>
                  <a:lnTo>
                    <a:pt x="394" y="38"/>
                  </a:lnTo>
                  <a:lnTo>
                    <a:pt x="392" y="38"/>
                  </a:lnTo>
                  <a:lnTo>
                    <a:pt x="388" y="36"/>
                  </a:lnTo>
                  <a:lnTo>
                    <a:pt x="388" y="36"/>
                  </a:lnTo>
                  <a:lnTo>
                    <a:pt x="388" y="34"/>
                  </a:lnTo>
                  <a:lnTo>
                    <a:pt x="384" y="36"/>
                  </a:lnTo>
                  <a:lnTo>
                    <a:pt x="382" y="36"/>
                  </a:lnTo>
                  <a:lnTo>
                    <a:pt x="382" y="34"/>
                  </a:lnTo>
                  <a:lnTo>
                    <a:pt x="380" y="34"/>
                  </a:lnTo>
                  <a:lnTo>
                    <a:pt x="378" y="34"/>
                  </a:lnTo>
                  <a:lnTo>
                    <a:pt x="374" y="32"/>
                  </a:lnTo>
                  <a:lnTo>
                    <a:pt x="370" y="30"/>
                  </a:lnTo>
                  <a:lnTo>
                    <a:pt x="368" y="32"/>
                  </a:lnTo>
                  <a:lnTo>
                    <a:pt x="368" y="30"/>
                  </a:lnTo>
                  <a:lnTo>
                    <a:pt x="366" y="30"/>
                  </a:lnTo>
                  <a:lnTo>
                    <a:pt x="364" y="30"/>
                  </a:lnTo>
                  <a:lnTo>
                    <a:pt x="362" y="28"/>
                  </a:lnTo>
                  <a:lnTo>
                    <a:pt x="362" y="24"/>
                  </a:lnTo>
                  <a:lnTo>
                    <a:pt x="360" y="24"/>
                  </a:lnTo>
                  <a:lnTo>
                    <a:pt x="358" y="24"/>
                  </a:lnTo>
                  <a:lnTo>
                    <a:pt x="356" y="24"/>
                  </a:lnTo>
                  <a:lnTo>
                    <a:pt x="356" y="26"/>
                  </a:lnTo>
                  <a:lnTo>
                    <a:pt x="354" y="24"/>
                  </a:lnTo>
                  <a:lnTo>
                    <a:pt x="350" y="20"/>
                  </a:lnTo>
                  <a:lnTo>
                    <a:pt x="350" y="20"/>
                  </a:lnTo>
                  <a:lnTo>
                    <a:pt x="350" y="20"/>
                  </a:lnTo>
                  <a:lnTo>
                    <a:pt x="348" y="22"/>
                  </a:lnTo>
                  <a:lnTo>
                    <a:pt x="348" y="22"/>
                  </a:lnTo>
                  <a:lnTo>
                    <a:pt x="348" y="22"/>
                  </a:lnTo>
                  <a:lnTo>
                    <a:pt x="346" y="20"/>
                  </a:lnTo>
                  <a:lnTo>
                    <a:pt x="346" y="20"/>
                  </a:lnTo>
                  <a:lnTo>
                    <a:pt x="342" y="22"/>
                  </a:lnTo>
                  <a:lnTo>
                    <a:pt x="342" y="22"/>
                  </a:lnTo>
                  <a:lnTo>
                    <a:pt x="344" y="22"/>
                  </a:lnTo>
                  <a:lnTo>
                    <a:pt x="346" y="24"/>
                  </a:lnTo>
                  <a:lnTo>
                    <a:pt x="348" y="26"/>
                  </a:lnTo>
                  <a:lnTo>
                    <a:pt x="350" y="24"/>
                  </a:lnTo>
                  <a:lnTo>
                    <a:pt x="352" y="26"/>
                  </a:lnTo>
                  <a:lnTo>
                    <a:pt x="356" y="28"/>
                  </a:lnTo>
                  <a:lnTo>
                    <a:pt x="354" y="30"/>
                  </a:lnTo>
                  <a:lnTo>
                    <a:pt x="354" y="32"/>
                  </a:lnTo>
                  <a:lnTo>
                    <a:pt x="354" y="34"/>
                  </a:lnTo>
                  <a:lnTo>
                    <a:pt x="354" y="34"/>
                  </a:lnTo>
                  <a:lnTo>
                    <a:pt x="356" y="36"/>
                  </a:lnTo>
                  <a:lnTo>
                    <a:pt x="354" y="36"/>
                  </a:lnTo>
                  <a:lnTo>
                    <a:pt x="354" y="36"/>
                  </a:lnTo>
                  <a:lnTo>
                    <a:pt x="352" y="36"/>
                  </a:lnTo>
                  <a:lnTo>
                    <a:pt x="350" y="38"/>
                  </a:lnTo>
                  <a:lnTo>
                    <a:pt x="350" y="40"/>
                  </a:lnTo>
                  <a:lnTo>
                    <a:pt x="350" y="38"/>
                  </a:lnTo>
                  <a:lnTo>
                    <a:pt x="348" y="38"/>
                  </a:lnTo>
                  <a:lnTo>
                    <a:pt x="346" y="38"/>
                  </a:lnTo>
                  <a:lnTo>
                    <a:pt x="344" y="40"/>
                  </a:lnTo>
                  <a:lnTo>
                    <a:pt x="344" y="38"/>
                  </a:lnTo>
                  <a:lnTo>
                    <a:pt x="342" y="38"/>
                  </a:lnTo>
                  <a:lnTo>
                    <a:pt x="340" y="40"/>
                  </a:lnTo>
                  <a:lnTo>
                    <a:pt x="334" y="40"/>
                  </a:lnTo>
                  <a:lnTo>
                    <a:pt x="334" y="38"/>
                  </a:lnTo>
                  <a:lnTo>
                    <a:pt x="334" y="36"/>
                  </a:lnTo>
                  <a:lnTo>
                    <a:pt x="334" y="36"/>
                  </a:lnTo>
                  <a:lnTo>
                    <a:pt x="332" y="36"/>
                  </a:lnTo>
                  <a:lnTo>
                    <a:pt x="332" y="38"/>
                  </a:lnTo>
                  <a:lnTo>
                    <a:pt x="328" y="38"/>
                  </a:lnTo>
                  <a:lnTo>
                    <a:pt x="328" y="38"/>
                  </a:lnTo>
                  <a:lnTo>
                    <a:pt x="328" y="40"/>
                  </a:lnTo>
                  <a:lnTo>
                    <a:pt x="328" y="40"/>
                  </a:lnTo>
                  <a:lnTo>
                    <a:pt x="328" y="40"/>
                  </a:lnTo>
                  <a:lnTo>
                    <a:pt x="326" y="40"/>
                  </a:lnTo>
                  <a:lnTo>
                    <a:pt x="326" y="42"/>
                  </a:lnTo>
                  <a:lnTo>
                    <a:pt x="326" y="44"/>
                  </a:lnTo>
                  <a:lnTo>
                    <a:pt x="326" y="44"/>
                  </a:lnTo>
                  <a:lnTo>
                    <a:pt x="324" y="44"/>
                  </a:lnTo>
                  <a:lnTo>
                    <a:pt x="324" y="42"/>
                  </a:lnTo>
                  <a:lnTo>
                    <a:pt x="322" y="42"/>
                  </a:lnTo>
                  <a:lnTo>
                    <a:pt x="322" y="42"/>
                  </a:lnTo>
                  <a:lnTo>
                    <a:pt x="322" y="44"/>
                  </a:lnTo>
                  <a:lnTo>
                    <a:pt x="322" y="46"/>
                  </a:lnTo>
                  <a:lnTo>
                    <a:pt x="320" y="46"/>
                  </a:lnTo>
                  <a:lnTo>
                    <a:pt x="318" y="46"/>
                  </a:lnTo>
                  <a:lnTo>
                    <a:pt x="318" y="46"/>
                  </a:lnTo>
                  <a:lnTo>
                    <a:pt x="316" y="50"/>
                  </a:lnTo>
                  <a:lnTo>
                    <a:pt x="314" y="52"/>
                  </a:lnTo>
                  <a:lnTo>
                    <a:pt x="314" y="54"/>
                  </a:lnTo>
                  <a:lnTo>
                    <a:pt x="312" y="54"/>
                  </a:lnTo>
                  <a:lnTo>
                    <a:pt x="314" y="58"/>
                  </a:lnTo>
                  <a:lnTo>
                    <a:pt x="314" y="60"/>
                  </a:lnTo>
                  <a:lnTo>
                    <a:pt x="312" y="60"/>
                  </a:lnTo>
                  <a:lnTo>
                    <a:pt x="310" y="60"/>
                  </a:lnTo>
                  <a:lnTo>
                    <a:pt x="308" y="62"/>
                  </a:lnTo>
                  <a:lnTo>
                    <a:pt x="308" y="62"/>
                  </a:lnTo>
                  <a:lnTo>
                    <a:pt x="306" y="64"/>
                  </a:lnTo>
                  <a:lnTo>
                    <a:pt x="306" y="66"/>
                  </a:lnTo>
                  <a:lnTo>
                    <a:pt x="306" y="66"/>
                  </a:lnTo>
                  <a:lnTo>
                    <a:pt x="304" y="68"/>
                  </a:lnTo>
                  <a:lnTo>
                    <a:pt x="304" y="70"/>
                  </a:lnTo>
                  <a:lnTo>
                    <a:pt x="302" y="70"/>
                  </a:lnTo>
                  <a:lnTo>
                    <a:pt x="300" y="74"/>
                  </a:lnTo>
                  <a:lnTo>
                    <a:pt x="298" y="78"/>
                  </a:lnTo>
                  <a:lnTo>
                    <a:pt x="300" y="78"/>
                  </a:lnTo>
                  <a:lnTo>
                    <a:pt x="302" y="80"/>
                  </a:lnTo>
                  <a:lnTo>
                    <a:pt x="302" y="80"/>
                  </a:lnTo>
                  <a:lnTo>
                    <a:pt x="302" y="80"/>
                  </a:lnTo>
                  <a:lnTo>
                    <a:pt x="300" y="82"/>
                  </a:lnTo>
                  <a:lnTo>
                    <a:pt x="302" y="82"/>
                  </a:lnTo>
                  <a:lnTo>
                    <a:pt x="302" y="84"/>
                  </a:lnTo>
                  <a:lnTo>
                    <a:pt x="304" y="84"/>
                  </a:lnTo>
                  <a:lnTo>
                    <a:pt x="304" y="84"/>
                  </a:lnTo>
                  <a:lnTo>
                    <a:pt x="302" y="86"/>
                  </a:lnTo>
                  <a:lnTo>
                    <a:pt x="300" y="86"/>
                  </a:lnTo>
                  <a:lnTo>
                    <a:pt x="300" y="86"/>
                  </a:lnTo>
                  <a:lnTo>
                    <a:pt x="300" y="88"/>
                  </a:lnTo>
                  <a:lnTo>
                    <a:pt x="300" y="90"/>
                  </a:lnTo>
                  <a:lnTo>
                    <a:pt x="300" y="90"/>
                  </a:lnTo>
                  <a:lnTo>
                    <a:pt x="300" y="90"/>
                  </a:lnTo>
                  <a:lnTo>
                    <a:pt x="300" y="88"/>
                  </a:lnTo>
                  <a:lnTo>
                    <a:pt x="298" y="86"/>
                  </a:lnTo>
                  <a:lnTo>
                    <a:pt x="296" y="86"/>
                  </a:lnTo>
                  <a:lnTo>
                    <a:pt x="296" y="86"/>
                  </a:lnTo>
                  <a:lnTo>
                    <a:pt x="294" y="86"/>
                  </a:lnTo>
                  <a:lnTo>
                    <a:pt x="294" y="90"/>
                  </a:lnTo>
                  <a:lnTo>
                    <a:pt x="294" y="90"/>
                  </a:lnTo>
                  <a:lnTo>
                    <a:pt x="294" y="90"/>
                  </a:lnTo>
                  <a:lnTo>
                    <a:pt x="294" y="88"/>
                  </a:lnTo>
                  <a:lnTo>
                    <a:pt x="292" y="86"/>
                  </a:lnTo>
                  <a:lnTo>
                    <a:pt x="286" y="84"/>
                  </a:lnTo>
                  <a:lnTo>
                    <a:pt x="284" y="84"/>
                  </a:lnTo>
                  <a:lnTo>
                    <a:pt x="282" y="84"/>
                  </a:lnTo>
                  <a:lnTo>
                    <a:pt x="282" y="84"/>
                  </a:lnTo>
                  <a:lnTo>
                    <a:pt x="282" y="86"/>
                  </a:lnTo>
                  <a:lnTo>
                    <a:pt x="280" y="86"/>
                  </a:lnTo>
                  <a:lnTo>
                    <a:pt x="280" y="86"/>
                  </a:lnTo>
                  <a:lnTo>
                    <a:pt x="278" y="88"/>
                  </a:lnTo>
                  <a:lnTo>
                    <a:pt x="278" y="88"/>
                  </a:lnTo>
                  <a:lnTo>
                    <a:pt x="278" y="90"/>
                  </a:lnTo>
                  <a:lnTo>
                    <a:pt x="278" y="92"/>
                  </a:lnTo>
                  <a:lnTo>
                    <a:pt x="278" y="92"/>
                  </a:lnTo>
                  <a:lnTo>
                    <a:pt x="278" y="94"/>
                  </a:lnTo>
                  <a:lnTo>
                    <a:pt x="278" y="92"/>
                  </a:lnTo>
                  <a:lnTo>
                    <a:pt x="276" y="92"/>
                  </a:lnTo>
                  <a:lnTo>
                    <a:pt x="276" y="94"/>
                  </a:lnTo>
                  <a:lnTo>
                    <a:pt x="276" y="94"/>
                  </a:lnTo>
                  <a:lnTo>
                    <a:pt x="276" y="90"/>
                  </a:lnTo>
                  <a:lnTo>
                    <a:pt x="278" y="86"/>
                  </a:lnTo>
                  <a:lnTo>
                    <a:pt x="278" y="84"/>
                  </a:lnTo>
                  <a:lnTo>
                    <a:pt x="278" y="84"/>
                  </a:lnTo>
                  <a:lnTo>
                    <a:pt x="278" y="82"/>
                  </a:lnTo>
                  <a:lnTo>
                    <a:pt x="274" y="78"/>
                  </a:lnTo>
                  <a:lnTo>
                    <a:pt x="272" y="76"/>
                  </a:lnTo>
                  <a:lnTo>
                    <a:pt x="272" y="74"/>
                  </a:lnTo>
                  <a:lnTo>
                    <a:pt x="270" y="72"/>
                  </a:lnTo>
                  <a:lnTo>
                    <a:pt x="268" y="70"/>
                  </a:lnTo>
                  <a:lnTo>
                    <a:pt x="266" y="68"/>
                  </a:lnTo>
                  <a:lnTo>
                    <a:pt x="264" y="68"/>
                  </a:lnTo>
                  <a:lnTo>
                    <a:pt x="262" y="66"/>
                  </a:lnTo>
                  <a:lnTo>
                    <a:pt x="260" y="66"/>
                  </a:lnTo>
                  <a:lnTo>
                    <a:pt x="258" y="66"/>
                  </a:lnTo>
                  <a:lnTo>
                    <a:pt x="258" y="68"/>
                  </a:lnTo>
                  <a:lnTo>
                    <a:pt x="258" y="70"/>
                  </a:lnTo>
                  <a:lnTo>
                    <a:pt x="256" y="72"/>
                  </a:lnTo>
                  <a:lnTo>
                    <a:pt x="254" y="72"/>
                  </a:lnTo>
                  <a:lnTo>
                    <a:pt x="254" y="72"/>
                  </a:lnTo>
                  <a:lnTo>
                    <a:pt x="252" y="70"/>
                  </a:lnTo>
                  <a:lnTo>
                    <a:pt x="252" y="72"/>
                  </a:lnTo>
                  <a:lnTo>
                    <a:pt x="250" y="72"/>
                  </a:lnTo>
                  <a:lnTo>
                    <a:pt x="250" y="72"/>
                  </a:lnTo>
                  <a:lnTo>
                    <a:pt x="250" y="72"/>
                  </a:lnTo>
                  <a:lnTo>
                    <a:pt x="248" y="70"/>
                  </a:lnTo>
                  <a:lnTo>
                    <a:pt x="248" y="70"/>
                  </a:lnTo>
                  <a:lnTo>
                    <a:pt x="246" y="70"/>
                  </a:lnTo>
                  <a:lnTo>
                    <a:pt x="248" y="72"/>
                  </a:lnTo>
                  <a:lnTo>
                    <a:pt x="248" y="72"/>
                  </a:lnTo>
                  <a:lnTo>
                    <a:pt x="248" y="74"/>
                  </a:lnTo>
                  <a:lnTo>
                    <a:pt x="246" y="74"/>
                  </a:lnTo>
                  <a:lnTo>
                    <a:pt x="246" y="76"/>
                  </a:lnTo>
                  <a:lnTo>
                    <a:pt x="246" y="76"/>
                  </a:lnTo>
                  <a:lnTo>
                    <a:pt x="246" y="78"/>
                  </a:lnTo>
                  <a:lnTo>
                    <a:pt x="244" y="80"/>
                  </a:lnTo>
                  <a:lnTo>
                    <a:pt x="242" y="82"/>
                  </a:lnTo>
                  <a:lnTo>
                    <a:pt x="242" y="80"/>
                  </a:lnTo>
                  <a:lnTo>
                    <a:pt x="242" y="80"/>
                  </a:lnTo>
                  <a:lnTo>
                    <a:pt x="242" y="78"/>
                  </a:lnTo>
                  <a:lnTo>
                    <a:pt x="240" y="78"/>
                  </a:lnTo>
                  <a:lnTo>
                    <a:pt x="240" y="80"/>
                  </a:lnTo>
                  <a:lnTo>
                    <a:pt x="240" y="80"/>
                  </a:lnTo>
                  <a:lnTo>
                    <a:pt x="240" y="80"/>
                  </a:lnTo>
                  <a:lnTo>
                    <a:pt x="240" y="78"/>
                  </a:lnTo>
                  <a:lnTo>
                    <a:pt x="240" y="76"/>
                  </a:lnTo>
                  <a:lnTo>
                    <a:pt x="240" y="76"/>
                  </a:lnTo>
                  <a:lnTo>
                    <a:pt x="240" y="74"/>
                  </a:lnTo>
                  <a:lnTo>
                    <a:pt x="240" y="76"/>
                  </a:lnTo>
                  <a:lnTo>
                    <a:pt x="238" y="76"/>
                  </a:lnTo>
                  <a:lnTo>
                    <a:pt x="238" y="78"/>
                  </a:lnTo>
                  <a:lnTo>
                    <a:pt x="238" y="80"/>
                  </a:lnTo>
                  <a:lnTo>
                    <a:pt x="236" y="80"/>
                  </a:lnTo>
                  <a:lnTo>
                    <a:pt x="234" y="80"/>
                  </a:lnTo>
                  <a:lnTo>
                    <a:pt x="234" y="80"/>
                  </a:lnTo>
                  <a:lnTo>
                    <a:pt x="234" y="82"/>
                  </a:lnTo>
                  <a:lnTo>
                    <a:pt x="232" y="82"/>
                  </a:lnTo>
                  <a:lnTo>
                    <a:pt x="232" y="84"/>
                  </a:lnTo>
                  <a:lnTo>
                    <a:pt x="232" y="86"/>
                  </a:lnTo>
                  <a:lnTo>
                    <a:pt x="232" y="86"/>
                  </a:lnTo>
                  <a:lnTo>
                    <a:pt x="234" y="88"/>
                  </a:lnTo>
                  <a:lnTo>
                    <a:pt x="234" y="90"/>
                  </a:lnTo>
                  <a:lnTo>
                    <a:pt x="234" y="90"/>
                  </a:lnTo>
                  <a:lnTo>
                    <a:pt x="232" y="90"/>
                  </a:lnTo>
                  <a:lnTo>
                    <a:pt x="230" y="88"/>
                  </a:lnTo>
                  <a:lnTo>
                    <a:pt x="230" y="88"/>
                  </a:lnTo>
                  <a:lnTo>
                    <a:pt x="228" y="88"/>
                  </a:lnTo>
                  <a:lnTo>
                    <a:pt x="228" y="88"/>
                  </a:lnTo>
                  <a:lnTo>
                    <a:pt x="228" y="90"/>
                  </a:lnTo>
                  <a:lnTo>
                    <a:pt x="228" y="90"/>
                  </a:lnTo>
                  <a:lnTo>
                    <a:pt x="226" y="90"/>
                  </a:lnTo>
                  <a:lnTo>
                    <a:pt x="226" y="90"/>
                  </a:lnTo>
                  <a:lnTo>
                    <a:pt x="226" y="92"/>
                  </a:lnTo>
                  <a:lnTo>
                    <a:pt x="226" y="92"/>
                  </a:lnTo>
                  <a:lnTo>
                    <a:pt x="226" y="94"/>
                  </a:lnTo>
                  <a:lnTo>
                    <a:pt x="228" y="94"/>
                  </a:lnTo>
                  <a:lnTo>
                    <a:pt x="228" y="94"/>
                  </a:lnTo>
                  <a:lnTo>
                    <a:pt x="228" y="94"/>
                  </a:lnTo>
                  <a:lnTo>
                    <a:pt x="228" y="96"/>
                  </a:lnTo>
                  <a:lnTo>
                    <a:pt x="228" y="96"/>
                  </a:lnTo>
                  <a:lnTo>
                    <a:pt x="226" y="96"/>
                  </a:lnTo>
                  <a:lnTo>
                    <a:pt x="224" y="94"/>
                  </a:lnTo>
                  <a:lnTo>
                    <a:pt x="222" y="92"/>
                  </a:lnTo>
                  <a:lnTo>
                    <a:pt x="222" y="94"/>
                  </a:lnTo>
                  <a:lnTo>
                    <a:pt x="222" y="94"/>
                  </a:lnTo>
                  <a:lnTo>
                    <a:pt x="222" y="96"/>
                  </a:lnTo>
                  <a:lnTo>
                    <a:pt x="220" y="96"/>
                  </a:lnTo>
                  <a:lnTo>
                    <a:pt x="220" y="96"/>
                  </a:lnTo>
                  <a:lnTo>
                    <a:pt x="218" y="96"/>
                  </a:lnTo>
                  <a:lnTo>
                    <a:pt x="218" y="100"/>
                  </a:lnTo>
                  <a:lnTo>
                    <a:pt x="216" y="102"/>
                  </a:lnTo>
                  <a:lnTo>
                    <a:pt x="218" y="104"/>
                  </a:lnTo>
                  <a:lnTo>
                    <a:pt x="218" y="106"/>
                  </a:lnTo>
                  <a:lnTo>
                    <a:pt x="220" y="102"/>
                  </a:lnTo>
                  <a:lnTo>
                    <a:pt x="220" y="102"/>
                  </a:lnTo>
                  <a:lnTo>
                    <a:pt x="220" y="104"/>
                  </a:lnTo>
                  <a:lnTo>
                    <a:pt x="220" y="104"/>
                  </a:lnTo>
                  <a:lnTo>
                    <a:pt x="220" y="106"/>
                  </a:lnTo>
                  <a:lnTo>
                    <a:pt x="218" y="108"/>
                  </a:lnTo>
                  <a:lnTo>
                    <a:pt x="218" y="108"/>
                  </a:lnTo>
                  <a:lnTo>
                    <a:pt x="216" y="108"/>
                  </a:lnTo>
                  <a:lnTo>
                    <a:pt x="216" y="108"/>
                  </a:lnTo>
                  <a:lnTo>
                    <a:pt x="216" y="110"/>
                  </a:lnTo>
                  <a:lnTo>
                    <a:pt x="216" y="112"/>
                  </a:lnTo>
                  <a:lnTo>
                    <a:pt x="216" y="112"/>
                  </a:lnTo>
                  <a:lnTo>
                    <a:pt x="218" y="112"/>
                  </a:lnTo>
                  <a:lnTo>
                    <a:pt x="220" y="112"/>
                  </a:lnTo>
                  <a:lnTo>
                    <a:pt x="220" y="112"/>
                  </a:lnTo>
                  <a:lnTo>
                    <a:pt x="220" y="112"/>
                  </a:lnTo>
                  <a:lnTo>
                    <a:pt x="220" y="112"/>
                  </a:lnTo>
                  <a:lnTo>
                    <a:pt x="218" y="112"/>
                  </a:lnTo>
                  <a:lnTo>
                    <a:pt x="216" y="112"/>
                  </a:lnTo>
                  <a:lnTo>
                    <a:pt x="214" y="112"/>
                  </a:lnTo>
                  <a:lnTo>
                    <a:pt x="212" y="112"/>
                  </a:lnTo>
                  <a:lnTo>
                    <a:pt x="212" y="110"/>
                  </a:lnTo>
                  <a:lnTo>
                    <a:pt x="210" y="110"/>
                  </a:lnTo>
                  <a:lnTo>
                    <a:pt x="208" y="110"/>
                  </a:lnTo>
                  <a:lnTo>
                    <a:pt x="208" y="112"/>
                  </a:lnTo>
                  <a:lnTo>
                    <a:pt x="206" y="112"/>
                  </a:lnTo>
                  <a:lnTo>
                    <a:pt x="206" y="110"/>
                  </a:lnTo>
                  <a:lnTo>
                    <a:pt x="204" y="108"/>
                  </a:lnTo>
                  <a:lnTo>
                    <a:pt x="204" y="110"/>
                  </a:lnTo>
                  <a:lnTo>
                    <a:pt x="204" y="112"/>
                  </a:lnTo>
                  <a:lnTo>
                    <a:pt x="204" y="114"/>
                  </a:lnTo>
                  <a:lnTo>
                    <a:pt x="202" y="114"/>
                  </a:lnTo>
                  <a:lnTo>
                    <a:pt x="202" y="114"/>
                  </a:lnTo>
                  <a:lnTo>
                    <a:pt x="200" y="114"/>
                  </a:lnTo>
                  <a:lnTo>
                    <a:pt x="202" y="116"/>
                  </a:lnTo>
                  <a:lnTo>
                    <a:pt x="202" y="118"/>
                  </a:lnTo>
                  <a:lnTo>
                    <a:pt x="204" y="118"/>
                  </a:lnTo>
                  <a:lnTo>
                    <a:pt x="204" y="120"/>
                  </a:lnTo>
                  <a:lnTo>
                    <a:pt x="204" y="122"/>
                  </a:lnTo>
                  <a:lnTo>
                    <a:pt x="206" y="122"/>
                  </a:lnTo>
                  <a:lnTo>
                    <a:pt x="206" y="122"/>
                  </a:lnTo>
                  <a:lnTo>
                    <a:pt x="204" y="124"/>
                  </a:lnTo>
                  <a:lnTo>
                    <a:pt x="204" y="126"/>
                  </a:lnTo>
                  <a:lnTo>
                    <a:pt x="204" y="126"/>
                  </a:lnTo>
                  <a:lnTo>
                    <a:pt x="204" y="126"/>
                  </a:lnTo>
                  <a:lnTo>
                    <a:pt x="202" y="124"/>
                  </a:lnTo>
                  <a:lnTo>
                    <a:pt x="202" y="124"/>
                  </a:lnTo>
                  <a:lnTo>
                    <a:pt x="200" y="124"/>
                  </a:lnTo>
                  <a:lnTo>
                    <a:pt x="200" y="126"/>
                  </a:lnTo>
                  <a:lnTo>
                    <a:pt x="200" y="128"/>
                  </a:lnTo>
                  <a:lnTo>
                    <a:pt x="200" y="133"/>
                  </a:lnTo>
                  <a:lnTo>
                    <a:pt x="200" y="133"/>
                  </a:lnTo>
                  <a:lnTo>
                    <a:pt x="200" y="133"/>
                  </a:lnTo>
                  <a:lnTo>
                    <a:pt x="198" y="133"/>
                  </a:lnTo>
                  <a:lnTo>
                    <a:pt x="198" y="131"/>
                  </a:lnTo>
                  <a:lnTo>
                    <a:pt x="196" y="128"/>
                  </a:lnTo>
                  <a:lnTo>
                    <a:pt x="196" y="124"/>
                  </a:lnTo>
                  <a:lnTo>
                    <a:pt x="194" y="122"/>
                  </a:lnTo>
                  <a:lnTo>
                    <a:pt x="194" y="118"/>
                  </a:lnTo>
                  <a:lnTo>
                    <a:pt x="192" y="114"/>
                  </a:lnTo>
                  <a:lnTo>
                    <a:pt x="192" y="114"/>
                  </a:lnTo>
                  <a:lnTo>
                    <a:pt x="190" y="116"/>
                  </a:lnTo>
                  <a:lnTo>
                    <a:pt x="188" y="118"/>
                  </a:lnTo>
                  <a:lnTo>
                    <a:pt x="188" y="120"/>
                  </a:lnTo>
                  <a:lnTo>
                    <a:pt x="186" y="122"/>
                  </a:lnTo>
                  <a:lnTo>
                    <a:pt x="184" y="122"/>
                  </a:lnTo>
                  <a:lnTo>
                    <a:pt x="182" y="124"/>
                  </a:lnTo>
                  <a:lnTo>
                    <a:pt x="182" y="124"/>
                  </a:lnTo>
                  <a:lnTo>
                    <a:pt x="180" y="126"/>
                  </a:lnTo>
                  <a:lnTo>
                    <a:pt x="178" y="131"/>
                  </a:lnTo>
                  <a:lnTo>
                    <a:pt x="178" y="133"/>
                  </a:lnTo>
                  <a:lnTo>
                    <a:pt x="176" y="135"/>
                  </a:lnTo>
                  <a:lnTo>
                    <a:pt x="178" y="137"/>
                  </a:lnTo>
                  <a:lnTo>
                    <a:pt x="178" y="141"/>
                  </a:lnTo>
                  <a:lnTo>
                    <a:pt x="178" y="143"/>
                  </a:lnTo>
                  <a:lnTo>
                    <a:pt x="178" y="143"/>
                  </a:lnTo>
                  <a:lnTo>
                    <a:pt x="178" y="145"/>
                  </a:lnTo>
                  <a:lnTo>
                    <a:pt x="178" y="145"/>
                  </a:lnTo>
                  <a:lnTo>
                    <a:pt x="172" y="149"/>
                  </a:lnTo>
                  <a:lnTo>
                    <a:pt x="170" y="151"/>
                  </a:lnTo>
                  <a:lnTo>
                    <a:pt x="168" y="153"/>
                  </a:lnTo>
                  <a:lnTo>
                    <a:pt x="168" y="155"/>
                  </a:lnTo>
                  <a:lnTo>
                    <a:pt x="166" y="157"/>
                  </a:lnTo>
                  <a:lnTo>
                    <a:pt x="164" y="159"/>
                  </a:lnTo>
                  <a:lnTo>
                    <a:pt x="162" y="163"/>
                  </a:lnTo>
                  <a:lnTo>
                    <a:pt x="160" y="167"/>
                  </a:lnTo>
                  <a:lnTo>
                    <a:pt x="156" y="169"/>
                  </a:lnTo>
                  <a:lnTo>
                    <a:pt x="154" y="171"/>
                  </a:lnTo>
                  <a:lnTo>
                    <a:pt x="152" y="173"/>
                  </a:lnTo>
                  <a:lnTo>
                    <a:pt x="144" y="175"/>
                  </a:lnTo>
                  <a:lnTo>
                    <a:pt x="140" y="177"/>
                  </a:lnTo>
                  <a:lnTo>
                    <a:pt x="134" y="177"/>
                  </a:lnTo>
                  <a:lnTo>
                    <a:pt x="130" y="179"/>
                  </a:lnTo>
                  <a:lnTo>
                    <a:pt x="126" y="179"/>
                  </a:lnTo>
                  <a:lnTo>
                    <a:pt x="122" y="179"/>
                  </a:lnTo>
                  <a:lnTo>
                    <a:pt x="116" y="183"/>
                  </a:lnTo>
                  <a:lnTo>
                    <a:pt x="112" y="185"/>
                  </a:lnTo>
                  <a:lnTo>
                    <a:pt x="108" y="185"/>
                  </a:lnTo>
                  <a:lnTo>
                    <a:pt x="106" y="185"/>
                  </a:lnTo>
                  <a:lnTo>
                    <a:pt x="102" y="189"/>
                  </a:lnTo>
                  <a:lnTo>
                    <a:pt x="98" y="189"/>
                  </a:lnTo>
                  <a:lnTo>
                    <a:pt x="94" y="191"/>
                  </a:lnTo>
                  <a:lnTo>
                    <a:pt x="92" y="191"/>
                  </a:lnTo>
                  <a:lnTo>
                    <a:pt x="90" y="189"/>
                  </a:lnTo>
                  <a:lnTo>
                    <a:pt x="88" y="189"/>
                  </a:lnTo>
                  <a:lnTo>
                    <a:pt x="86" y="189"/>
                  </a:lnTo>
                  <a:lnTo>
                    <a:pt x="84" y="189"/>
                  </a:lnTo>
                  <a:lnTo>
                    <a:pt x="82" y="191"/>
                  </a:lnTo>
                  <a:lnTo>
                    <a:pt x="72" y="197"/>
                  </a:lnTo>
                  <a:lnTo>
                    <a:pt x="70" y="199"/>
                  </a:lnTo>
                  <a:lnTo>
                    <a:pt x="68" y="201"/>
                  </a:lnTo>
                  <a:lnTo>
                    <a:pt x="64" y="203"/>
                  </a:lnTo>
                  <a:lnTo>
                    <a:pt x="62" y="205"/>
                  </a:lnTo>
                  <a:lnTo>
                    <a:pt x="58" y="207"/>
                  </a:lnTo>
                  <a:lnTo>
                    <a:pt x="52" y="209"/>
                  </a:lnTo>
                  <a:lnTo>
                    <a:pt x="50" y="211"/>
                  </a:lnTo>
                  <a:lnTo>
                    <a:pt x="48" y="213"/>
                  </a:lnTo>
                  <a:lnTo>
                    <a:pt x="44" y="219"/>
                  </a:lnTo>
                  <a:lnTo>
                    <a:pt x="42" y="219"/>
                  </a:lnTo>
                  <a:lnTo>
                    <a:pt x="42" y="221"/>
                  </a:lnTo>
                  <a:lnTo>
                    <a:pt x="40" y="223"/>
                  </a:lnTo>
                  <a:lnTo>
                    <a:pt x="38" y="223"/>
                  </a:lnTo>
                  <a:lnTo>
                    <a:pt x="40" y="219"/>
                  </a:lnTo>
                  <a:lnTo>
                    <a:pt x="38" y="217"/>
                  </a:lnTo>
                  <a:lnTo>
                    <a:pt x="40" y="213"/>
                  </a:lnTo>
                  <a:lnTo>
                    <a:pt x="40" y="211"/>
                  </a:lnTo>
                  <a:lnTo>
                    <a:pt x="38" y="211"/>
                  </a:lnTo>
                  <a:lnTo>
                    <a:pt x="38" y="213"/>
                  </a:lnTo>
                  <a:lnTo>
                    <a:pt x="34" y="219"/>
                  </a:lnTo>
                  <a:lnTo>
                    <a:pt x="32" y="225"/>
                  </a:lnTo>
                  <a:lnTo>
                    <a:pt x="32" y="229"/>
                  </a:lnTo>
                  <a:lnTo>
                    <a:pt x="32" y="231"/>
                  </a:lnTo>
                  <a:lnTo>
                    <a:pt x="32" y="233"/>
                  </a:lnTo>
                  <a:lnTo>
                    <a:pt x="30" y="235"/>
                  </a:lnTo>
                  <a:lnTo>
                    <a:pt x="30" y="237"/>
                  </a:lnTo>
                  <a:lnTo>
                    <a:pt x="30" y="239"/>
                  </a:lnTo>
                  <a:lnTo>
                    <a:pt x="26" y="245"/>
                  </a:lnTo>
                  <a:lnTo>
                    <a:pt x="24" y="247"/>
                  </a:lnTo>
                  <a:lnTo>
                    <a:pt x="22" y="251"/>
                  </a:lnTo>
                  <a:lnTo>
                    <a:pt x="22" y="255"/>
                  </a:lnTo>
                  <a:lnTo>
                    <a:pt x="22" y="257"/>
                  </a:lnTo>
                  <a:lnTo>
                    <a:pt x="22" y="261"/>
                  </a:lnTo>
                  <a:lnTo>
                    <a:pt x="24" y="261"/>
                  </a:lnTo>
                  <a:lnTo>
                    <a:pt x="24" y="267"/>
                  </a:lnTo>
                  <a:lnTo>
                    <a:pt x="24" y="271"/>
                  </a:lnTo>
                  <a:lnTo>
                    <a:pt x="26" y="277"/>
                  </a:lnTo>
                  <a:lnTo>
                    <a:pt x="28" y="283"/>
                  </a:lnTo>
                  <a:lnTo>
                    <a:pt x="28" y="285"/>
                  </a:lnTo>
                  <a:lnTo>
                    <a:pt x="28" y="287"/>
                  </a:lnTo>
                  <a:lnTo>
                    <a:pt x="28" y="291"/>
                  </a:lnTo>
                  <a:lnTo>
                    <a:pt x="26" y="291"/>
                  </a:lnTo>
                  <a:lnTo>
                    <a:pt x="24" y="293"/>
                  </a:lnTo>
                  <a:lnTo>
                    <a:pt x="24" y="291"/>
                  </a:lnTo>
                  <a:lnTo>
                    <a:pt x="24" y="289"/>
                  </a:lnTo>
                  <a:lnTo>
                    <a:pt x="24" y="285"/>
                  </a:lnTo>
                  <a:lnTo>
                    <a:pt x="22" y="285"/>
                  </a:lnTo>
                  <a:lnTo>
                    <a:pt x="22" y="287"/>
                  </a:lnTo>
                  <a:lnTo>
                    <a:pt x="20" y="289"/>
                  </a:lnTo>
                  <a:lnTo>
                    <a:pt x="20" y="287"/>
                  </a:lnTo>
                  <a:lnTo>
                    <a:pt x="20" y="287"/>
                  </a:lnTo>
                  <a:lnTo>
                    <a:pt x="20" y="287"/>
                  </a:lnTo>
                  <a:lnTo>
                    <a:pt x="20" y="285"/>
                  </a:lnTo>
                  <a:lnTo>
                    <a:pt x="22" y="283"/>
                  </a:lnTo>
                  <a:lnTo>
                    <a:pt x="20" y="281"/>
                  </a:lnTo>
                  <a:lnTo>
                    <a:pt x="20" y="279"/>
                  </a:lnTo>
                  <a:lnTo>
                    <a:pt x="18" y="279"/>
                  </a:lnTo>
                  <a:lnTo>
                    <a:pt x="18" y="279"/>
                  </a:lnTo>
                  <a:lnTo>
                    <a:pt x="16" y="281"/>
                  </a:lnTo>
                  <a:lnTo>
                    <a:pt x="18" y="283"/>
                  </a:lnTo>
                  <a:lnTo>
                    <a:pt x="18" y="287"/>
                  </a:lnTo>
                  <a:lnTo>
                    <a:pt x="20" y="289"/>
                  </a:lnTo>
                  <a:lnTo>
                    <a:pt x="20" y="289"/>
                  </a:lnTo>
                  <a:lnTo>
                    <a:pt x="22" y="291"/>
                  </a:lnTo>
                  <a:lnTo>
                    <a:pt x="20" y="295"/>
                  </a:lnTo>
                  <a:lnTo>
                    <a:pt x="20" y="295"/>
                  </a:lnTo>
                  <a:lnTo>
                    <a:pt x="18" y="295"/>
                  </a:lnTo>
                  <a:lnTo>
                    <a:pt x="16" y="295"/>
                  </a:lnTo>
                  <a:lnTo>
                    <a:pt x="16" y="293"/>
                  </a:lnTo>
                  <a:lnTo>
                    <a:pt x="16" y="289"/>
                  </a:lnTo>
                  <a:lnTo>
                    <a:pt x="16" y="287"/>
                  </a:lnTo>
                  <a:lnTo>
                    <a:pt x="14" y="287"/>
                  </a:lnTo>
                  <a:lnTo>
                    <a:pt x="14" y="287"/>
                  </a:lnTo>
                  <a:lnTo>
                    <a:pt x="14" y="289"/>
                  </a:lnTo>
                  <a:lnTo>
                    <a:pt x="14" y="289"/>
                  </a:lnTo>
                  <a:lnTo>
                    <a:pt x="14" y="289"/>
                  </a:lnTo>
                  <a:lnTo>
                    <a:pt x="12" y="289"/>
                  </a:lnTo>
                  <a:lnTo>
                    <a:pt x="12" y="289"/>
                  </a:lnTo>
                  <a:lnTo>
                    <a:pt x="12" y="289"/>
                  </a:lnTo>
                  <a:lnTo>
                    <a:pt x="12" y="289"/>
                  </a:lnTo>
                  <a:lnTo>
                    <a:pt x="14" y="293"/>
                  </a:lnTo>
                  <a:lnTo>
                    <a:pt x="18" y="301"/>
                  </a:lnTo>
                  <a:lnTo>
                    <a:pt x="20" y="309"/>
                  </a:lnTo>
                  <a:lnTo>
                    <a:pt x="20" y="313"/>
                  </a:lnTo>
                  <a:lnTo>
                    <a:pt x="20" y="321"/>
                  </a:lnTo>
                  <a:lnTo>
                    <a:pt x="20" y="323"/>
                  </a:lnTo>
                  <a:lnTo>
                    <a:pt x="20" y="327"/>
                  </a:lnTo>
                  <a:lnTo>
                    <a:pt x="22" y="331"/>
                  </a:lnTo>
                  <a:lnTo>
                    <a:pt x="22" y="333"/>
                  </a:lnTo>
                  <a:lnTo>
                    <a:pt x="22" y="335"/>
                  </a:lnTo>
                  <a:lnTo>
                    <a:pt x="22" y="337"/>
                  </a:lnTo>
                  <a:lnTo>
                    <a:pt x="24" y="341"/>
                  </a:lnTo>
                  <a:lnTo>
                    <a:pt x="24" y="347"/>
                  </a:lnTo>
                  <a:lnTo>
                    <a:pt x="24" y="349"/>
                  </a:lnTo>
                  <a:lnTo>
                    <a:pt x="24" y="351"/>
                  </a:lnTo>
                  <a:lnTo>
                    <a:pt x="22" y="357"/>
                  </a:lnTo>
                  <a:lnTo>
                    <a:pt x="22" y="361"/>
                  </a:lnTo>
                  <a:lnTo>
                    <a:pt x="22" y="367"/>
                  </a:lnTo>
                  <a:lnTo>
                    <a:pt x="22" y="371"/>
                  </a:lnTo>
                  <a:lnTo>
                    <a:pt x="22" y="373"/>
                  </a:lnTo>
                  <a:lnTo>
                    <a:pt x="22" y="379"/>
                  </a:lnTo>
                  <a:lnTo>
                    <a:pt x="24" y="387"/>
                  </a:lnTo>
                  <a:lnTo>
                    <a:pt x="24" y="391"/>
                  </a:lnTo>
                  <a:lnTo>
                    <a:pt x="20" y="399"/>
                  </a:lnTo>
                  <a:lnTo>
                    <a:pt x="20" y="403"/>
                  </a:lnTo>
                  <a:lnTo>
                    <a:pt x="18" y="403"/>
                  </a:lnTo>
                  <a:lnTo>
                    <a:pt x="18" y="405"/>
                  </a:lnTo>
                  <a:lnTo>
                    <a:pt x="16" y="411"/>
                  </a:lnTo>
                  <a:lnTo>
                    <a:pt x="16" y="413"/>
                  </a:lnTo>
                  <a:lnTo>
                    <a:pt x="14" y="417"/>
                  </a:lnTo>
                  <a:lnTo>
                    <a:pt x="12" y="419"/>
                  </a:lnTo>
                  <a:lnTo>
                    <a:pt x="8" y="421"/>
                  </a:lnTo>
                  <a:lnTo>
                    <a:pt x="6" y="421"/>
                  </a:lnTo>
                  <a:lnTo>
                    <a:pt x="4" y="421"/>
                  </a:lnTo>
                  <a:lnTo>
                    <a:pt x="4" y="419"/>
                  </a:lnTo>
                  <a:lnTo>
                    <a:pt x="2" y="425"/>
                  </a:lnTo>
                  <a:lnTo>
                    <a:pt x="0" y="429"/>
                  </a:lnTo>
                  <a:lnTo>
                    <a:pt x="0" y="431"/>
                  </a:lnTo>
                  <a:lnTo>
                    <a:pt x="0" y="433"/>
                  </a:lnTo>
                  <a:lnTo>
                    <a:pt x="0" y="435"/>
                  </a:lnTo>
                  <a:lnTo>
                    <a:pt x="2" y="433"/>
                  </a:lnTo>
                  <a:lnTo>
                    <a:pt x="2" y="433"/>
                  </a:lnTo>
                  <a:lnTo>
                    <a:pt x="6" y="435"/>
                  </a:lnTo>
                  <a:lnTo>
                    <a:pt x="8" y="437"/>
                  </a:lnTo>
                  <a:lnTo>
                    <a:pt x="10" y="443"/>
                  </a:lnTo>
                  <a:lnTo>
                    <a:pt x="14" y="443"/>
                  </a:lnTo>
                  <a:lnTo>
                    <a:pt x="16" y="445"/>
                  </a:lnTo>
                  <a:lnTo>
                    <a:pt x="22" y="447"/>
                  </a:lnTo>
                  <a:lnTo>
                    <a:pt x="26" y="447"/>
                  </a:lnTo>
                  <a:lnTo>
                    <a:pt x="32" y="447"/>
                  </a:lnTo>
                  <a:lnTo>
                    <a:pt x="34" y="447"/>
                  </a:lnTo>
                  <a:lnTo>
                    <a:pt x="36" y="447"/>
                  </a:lnTo>
                  <a:lnTo>
                    <a:pt x="38" y="447"/>
                  </a:lnTo>
                  <a:lnTo>
                    <a:pt x="42" y="445"/>
                  </a:lnTo>
                  <a:lnTo>
                    <a:pt x="48" y="441"/>
                  </a:lnTo>
                  <a:lnTo>
                    <a:pt x="56" y="437"/>
                  </a:lnTo>
                  <a:lnTo>
                    <a:pt x="58" y="437"/>
                  </a:lnTo>
                  <a:lnTo>
                    <a:pt x="62" y="437"/>
                  </a:lnTo>
                  <a:lnTo>
                    <a:pt x="64" y="435"/>
                  </a:lnTo>
                  <a:lnTo>
                    <a:pt x="70" y="429"/>
                  </a:lnTo>
                  <a:lnTo>
                    <a:pt x="70" y="429"/>
                  </a:lnTo>
                  <a:lnTo>
                    <a:pt x="74" y="427"/>
                  </a:lnTo>
                  <a:lnTo>
                    <a:pt x="78" y="427"/>
                  </a:lnTo>
                  <a:lnTo>
                    <a:pt x="82" y="427"/>
                  </a:lnTo>
                  <a:lnTo>
                    <a:pt x="84" y="427"/>
                  </a:lnTo>
                  <a:lnTo>
                    <a:pt x="88" y="425"/>
                  </a:lnTo>
                  <a:lnTo>
                    <a:pt x="98" y="425"/>
                  </a:lnTo>
                  <a:lnTo>
                    <a:pt x="102" y="425"/>
                  </a:lnTo>
                  <a:lnTo>
                    <a:pt x="106" y="425"/>
                  </a:lnTo>
                  <a:lnTo>
                    <a:pt x="106" y="425"/>
                  </a:lnTo>
                  <a:lnTo>
                    <a:pt x="108" y="427"/>
                  </a:lnTo>
                  <a:lnTo>
                    <a:pt x="118" y="427"/>
                  </a:lnTo>
                  <a:lnTo>
                    <a:pt x="120" y="425"/>
                  </a:lnTo>
                  <a:lnTo>
                    <a:pt x="122" y="427"/>
                  </a:lnTo>
                  <a:lnTo>
                    <a:pt x="124" y="427"/>
                  </a:lnTo>
                  <a:lnTo>
                    <a:pt x="126" y="427"/>
                  </a:lnTo>
                  <a:lnTo>
                    <a:pt x="128" y="427"/>
                  </a:lnTo>
                  <a:lnTo>
                    <a:pt x="130" y="425"/>
                  </a:lnTo>
                  <a:lnTo>
                    <a:pt x="136" y="421"/>
                  </a:lnTo>
                  <a:lnTo>
                    <a:pt x="138" y="419"/>
                  </a:lnTo>
                  <a:lnTo>
                    <a:pt x="142" y="413"/>
                  </a:lnTo>
                  <a:lnTo>
                    <a:pt x="144" y="411"/>
                  </a:lnTo>
                  <a:lnTo>
                    <a:pt x="148" y="409"/>
                  </a:lnTo>
                  <a:lnTo>
                    <a:pt x="150" y="409"/>
                  </a:lnTo>
                  <a:lnTo>
                    <a:pt x="154" y="409"/>
                  </a:lnTo>
                  <a:lnTo>
                    <a:pt x="162" y="403"/>
                  </a:lnTo>
                  <a:lnTo>
                    <a:pt x="166" y="403"/>
                  </a:lnTo>
                  <a:lnTo>
                    <a:pt x="168" y="401"/>
                  </a:lnTo>
                  <a:lnTo>
                    <a:pt x="174" y="397"/>
                  </a:lnTo>
                  <a:lnTo>
                    <a:pt x="178" y="397"/>
                  </a:lnTo>
                  <a:lnTo>
                    <a:pt x="188" y="397"/>
                  </a:lnTo>
                  <a:lnTo>
                    <a:pt x="192" y="397"/>
                  </a:lnTo>
                  <a:lnTo>
                    <a:pt x="196" y="397"/>
                  </a:lnTo>
                  <a:lnTo>
                    <a:pt x="202" y="395"/>
                  </a:lnTo>
                  <a:lnTo>
                    <a:pt x="208" y="393"/>
                  </a:lnTo>
                  <a:lnTo>
                    <a:pt x="216" y="391"/>
                  </a:lnTo>
                  <a:lnTo>
                    <a:pt x="224" y="387"/>
                  </a:lnTo>
                  <a:lnTo>
                    <a:pt x="228" y="387"/>
                  </a:lnTo>
                  <a:lnTo>
                    <a:pt x="234" y="385"/>
                  </a:lnTo>
                  <a:lnTo>
                    <a:pt x="242" y="385"/>
                  </a:lnTo>
                  <a:lnTo>
                    <a:pt x="252" y="385"/>
                  </a:lnTo>
                  <a:lnTo>
                    <a:pt x="254" y="385"/>
                  </a:lnTo>
                  <a:lnTo>
                    <a:pt x="256" y="385"/>
                  </a:lnTo>
                  <a:lnTo>
                    <a:pt x="258" y="383"/>
                  </a:lnTo>
                  <a:lnTo>
                    <a:pt x="260" y="383"/>
                  </a:lnTo>
                  <a:lnTo>
                    <a:pt x="262" y="385"/>
                  </a:lnTo>
                  <a:lnTo>
                    <a:pt x="266" y="387"/>
                  </a:lnTo>
                  <a:lnTo>
                    <a:pt x="272" y="393"/>
                  </a:lnTo>
                  <a:lnTo>
                    <a:pt x="272" y="393"/>
                  </a:lnTo>
                  <a:lnTo>
                    <a:pt x="278" y="391"/>
                  </a:lnTo>
                  <a:lnTo>
                    <a:pt x="280" y="391"/>
                  </a:lnTo>
                  <a:lnTo>
                    <a:pt x="284" y="395"/>
                  </a:lnTo>
                  <a:lnTo>
                    <a:pt x="288" y="395"/>
                  </a:lnTo>
                  <a:lnTo>
                    <a:pt x="290" y="395"/>
                  </a:lnTo>
                  <a:lnTo>
                    <a:pt x="292" y="397"/>
                  </a:lnTo>
                  <a:lnTo>
                    <a:pt x="292" y="397"/>
                  </a:lnTo>
                  <a:lnTo>
                    <a:pt x="294" y="399"/>
                  </a:lnTo>
                  <a:lnTo>
                    <a:pt x="298" y="403"/>
                  </a:lnTo>
                  <a:lnTo>
                    <a:pt x="298" y="405"/>
                  </a:lnTo>
                  <a:lnTo>
                    <a:pt x="296" y="405"/>
                  </a:lnTo>
                  <a:lnTo>
                    <a:pt x="296" y="405"/>
                  </a:lnTo>
                  <a:lnTo>
                    <a:pt x="294" y="405"/>
                  </a:lnTo>
                  <a:lnTo>
                    <a:pt x="294" y="409"/>
                  </a:lnTo>
                  <a:lnTo>
                    <a:pt x="294" y="413"/>
                  </a:lnTo>
                  <a:lnTo>
                    <a:pt x="300" y="413"/>
                  </a:lnTo>
                  <a:lnTo>
                    <a:pt x="300" y="415"/>
                  </a:lnTo>
                  <a:lnTo>
                    <a:pt x="300" y="417"/>
                  </a:lnTo>
                  <a:lnTo>
                    <a:pt x="300" y="419"/>
                  </a:lnTo>
                  <a:lnTo>
                    <a:pt x="300" y="421"/>
                  </a:lnTo>
                  <a:lnTo>
                    <a:pt x="302" y="425"/>
                  </a:lnTo>
                  <a:lnTo>
                    <a:pt x="302" y="427"/>
                  </a:lnTo>
                  <a:lnTo>
                    <a:pt x="302" y="427"/>
                  </a:lnTo>
                  <a:lnTo>
                    <a:pt x="302" y="431"/>
                  </a:lnTo>
                  <a:lnTo>
                    <a:pt x="302" y="431"/>
                  </a:lnTo>
                  <a:lnTo>
                    <a:pt x="302" y="435"/>
                  </a:lnTo>
                  <a:lnTo>
                    <a:pt x="302" y="439"/>
                  </a:lnTo>
                  <a:lnTo>
                    <a:pt x="302" y="439"/>
                  </a:lnTo>
                  <a:lnTo>
                    <a:pt x="300" y="439"/>
                  </a:lnTo>
                  <a:lnTo>
                    <a:pt x="300" y="437"/>
                  </a:lnTo>
                  <a:lnTo>
                    <a:pt x="298" y="437"/>
                  </a:lnTo>
                  <a:lnTo>
                    <a:pt x="298" y="437"/>
                  </a:lnTo>
                  <a:lnTo>
                    <a:pt x="298" y="437"/>
                  </a:lnTo>
                  <a:lnTo>
                    <a:pt x="296" y="439"/>
                  </a:lnTo>
                  <a:lnTo>
                    <a:pt x="298" y="439"/>
                  </a:lnTo>
                  <a:lnTo>
                    <a:pt x="298" y="439"/>
                  </a:lnTo>
                  <a:lnTo>
                    <a:pt x="300" y="439"/>
                  </a:lnTo>
                  <a:lnTo>
                    <a:pt x="300" y="441"/>
                  </a:lnTo>
                  <a:lnTo>
                    <a:pt x="300" y="441"/>
                  </a:lnTo>
                  <a:lnTo>
                    <a:pt x="302" y="445"/>
                  </a:lnTo>
                  <a:lnTo>
                    <a:pt x="304" y="445"/>
                  </a:lnTo>
                  <a:lnTo>
                    <a:pt x="304" y="443"/>
                  </a:lnTo>
                  <a:lnTo>
                    <a:pt x="306" y="445"/>
                  </a:lnTo>
                  <a:lnTo>
                    <a:pt x="306" y="445"/>
                  </a:lnTo>
                  <a:lnTo>
                    <a:pt x="308" y="445"/>
                  </a:lnTo>
                  <a:lnTo>
                    <a:pt x="308" y="441"/>
                  </a:lnTo>
                  <a:lnTo>
                    <a:pt x="308" y="441"/>
                  </a:lnTo>
                  <a:lnTo>
                    <a:pt x="308" y="439"/>
                  </a:lnTo>
                  <a:lnTo>
                    <a:pt x="308" y="439"/>
                  </a:lnTo>
                  <a:lnTo>
                    <a:pt x="310" y="439"/>
                  </a:lnTo>
                  <a:lnTo>
                    <a:pt x="312" y="435"/>
                  </a:lnTo>
                  <a:lnTo>
                    <a:pt x="320" y="429"/>
                  </a:lnTo>
                  <a:lnTo>
                    <a:pt x="322" y="427"/>
                  </a:lnTo>
                  <a:lnTo>
                    <a:pt x="324" y="427"/>
                  </a:lnTo>
                  <a:lnTo>
                    <a:pt x="328" y="425"/>
                  </a:lnTo>
                  <a:lnTo>
                    <a:pt x="330" y="423"/>
                  </a:lnTo>
                  <a:lnTo>
                    <a:pt x="332" y="423"/>
                  </a:lnTo>
                  <a:lnTo>
                    <a:pt x="334" y="423"/>
                  </a:lnTo>
                  <a:lnTo>
                    <a:pt x="336" y="421"/>
                  </a:lnTo>
                  <a:lnTo>
                    <a:pt x="338" y="417"/>
                  </a:lnTo>
                  <a:lnTo>
                    <a:pt x="342" y="413"/>
                  </a:lnTo>
                  <a:lnTo>
                    <a:pt x="344" y="411"/>
                  </a:lnTo>
                  <a:lnTo>
                    <a:pt x="346" y="409"/>
                  </a:lnTo>
                  <a:lnTo>
                    <a:pt x="350" y="407"/>
                  </a:lnTo>
                  <a:lnTo>
                    <a:pt x="350" y="405"/>
                  </a:lnTo>
                  <a:lnTo>
                    <a:pt x="350" y="403"/>
                  </a:lnTo>
                  <a:lnTo>
                    <a:pt x="352" y="405"/>
                  </a:lnTo>
                  <a:lnTo>
                    <a:pt x="352" y="407"/>
                  </a:lnTo>
                  <a:lnTo>
                    <a:pt x="350" y="411"/>
                  </a:lnTo>
                  <a:lnTo>
                    <a:pt x="348" y="413"/>
                  </a:lnTo>
                  <a:lnTo>
                    <a:pt x="348" y="413"/>
                  </a:lnTo>
                  <a:lnTo>
                    <a:pt x="346" y="415"/>
                  </a:lnTo>
                  <a:lnTo>
                    <a:pt x="346" y="419"/>
                  </a:lnTo>
                  <a:lnTo>
                    <a:pt x="346" y="421"/>
                  </a:lnTo>
                  <a:lnTo>
                    <a:pt x="342" y="423"/>
                  </a:lnTo>
                  <a:lnTo>
                    <a:pt x="340" y="425"/>
                  </a:lnTo>
                  <a:lnTo>
                    <a:pt x="336" y="431"/>
                  </a:lnTo>
                  <a:lnTo>
                    <a:pt x="334" y="433"/>
                  </a:lnTo>
                  <a:lnTo>
                    <a:pt x="334" y="435"/>
                  </a:lnTo>
                  <a:lnTo>
                    <a:pt x="332" y="437"/>
                  </a:lnTo>
                  <a:lnTo>
                    <a:pt x="332" y="439"/>
                  </a:lnTo>
                  <a:lnTo>
                    <a:pt x="330" y="441"/>
                  </a:lnTo>
                  <a:lnTo>
                    <a:pt x="328" y="445"/>
                  </a:lnTo>
                  <a:lnTo>
                    <a:pt x="326" y="445"/>
                  </a:lnTo>
                  <a:lnTo>
                    <a:pt x="326" y="445"/>
                  </a:lnTo>
                  <a:lnTo>
                    <a:pt x="324" y="445"/>
                  </a:lnTo>
                  <a:lnTo>
                    <a:pt x="322" y="445"/>
                  </a:lnTo>
                  <a:lnTo>
                    <a:pt x="318" y="451"/>
                  </a:lnTo>
                  <a:lnTo>
                    <a:pt x="320" y="451"/>
                  </a:lnTo>
                  <a:lnTo>
                    <a:pt x="320" y="451"/>
                  </a:lnTo>
                  <a:lnTo>
                    <a:pt x="322" y="451"/>
                  </a:lnTo>
                  <a:lnTo>
                    <a:pt x="324" y="449"/>
                  </a:lnTo>
                  <a:lnTo>
                    <a:pt x="328" y="449"/>
                  </a:lnTo>
                  <a:lnTo>
                    <a:pt x="328" y="449"/>
                  </a:lnTo>
                  <a:lnTo>
                    <a:pt x="330" y="449"/>
                  </a:lnTo>
                  <a:lnTo>
                    <a:pt x="336" y="441"/>
                  </a:lnTo>
                  <a:lnTo>
                    <a:pt x="340" y="437"/>
                  </a:lnTo>
                  <a:lnTo>
                    <a:pt x="342" y="435"/>
                  </a:lnTo>
                  <a:lnTo>
                    <a:pt x="342" y="433"/>
                  </a:lnTo>
                  <a:lnTo>
                    <a:pt x="344" y="431"/>
                  </a:lnTo>
                  <a:lnTo>
                    <a:pt x="344" y="433"/>
                  </a:lnTo>
                  <a:lnTo>
                    <a:pt x="344" y="435"/>
                  </a:lnTo>
                  <a:lnTo>
                    <a:pt x="346" y="439"/>
                  </a:lnTo>
                  <a:lnTo>
                    <a:pt x="346" y="441"/>
                  </a:lnTo>
                  <a:lnTo>
                    <a:pt x="344" y="447"/>
                  </a:lnTo>
                  <a:lnTo>
                    <a:pt x="340" y="451"/>
                  </a:lnTo>
                  <a:lnTo>
                    <a:pt x="338" y="453"/>
                  </a:lnTo>
                  <a:lnTo>
                    <a:pt x="336" y="455"/>
                  </a:lnTo>
                  <a:lnTo>
                    <a:pt x="334" y="457"/>
                  </a:lnTo>
                  <a:lnTo>
                    <a:pt x="338" y="457"/>
                  </a:lnTo>
                  <a:lnTo>
                    <a:pt x="340" y="457"/>
                  </a:lnTo>
                  <a:lnTo>
                    <a:pt x="342" y="457"/>
                  </a:lnTo>
                  <a:lnTo>
                    <a:pt x="344" y="455"/>
                  </a:lnTo>
                  <a:lnTo>
                    <a:pt x="346" y="455"/>
                  </a:lnTo>
                  <a:lnTo>
                    <a:pt x="346" y="455"/>
                  </a:lnTo>
                  <a:lnTo>
                    <a:pt x="348" y="455"/>
                  </a:lnTo>
                  <a:lnTo>
                    <a:pt x="350" y="453"/>
                  </a:lnTo>
                  <a:lnTo>
                    <a:pt x="352" y="453"/>
                  </a:lnTo>
                  <a:lnTo>
                    <a:pt x="352" y="453"/>
                  </a:lnTo>
                  <a:lnTo>
                    <a:pt x="352" y="453"/>
                  </a:lnTo>
                  <a:lnTo>
                    <a:pt x="352" y="453"/>
                  </a:lnTo>
                  <a:lnTo>
                    <a:pt x="352" y="455"/>
                  </a:lnTo>
                  <a:lnTo>
                    <a:pt x="350" y="457"/>
                  </a:lnTo>
                  <a:lnTo>
                    <a:pt x="350" y="457"/>
                  </a:lnTo>
                  <a:lnTo>
                    <a:pt x="350" y="455"/>
                  </a:lnTo>
                  <a:lnTo>
                    <a:pt x="348" y="455"/>
                  </a:lnTo>
                  <a:lnTo>
                    <a:pt x="348" y="457"/>
                  </a:lnTo>
                  <a:lnTo>
                    <a:pt x="346" y="457"/>
                  </a:lnTo>
                  <a:lnTo>
                    <a:pt x="346" y="457"/>
                  </a:lnTo>
                  <a:lnTo>
                    <a:pt x="346" y="459"/>
                  </a:lnTo>
                  <a:lnTo>
                    <a:pt x="348" y="461"/>
                  </a:lnTo>
                  <a:lnTo>
                    <a:pt x="350" y="465"/>
                  </a:lnTo>
                  <a:lnTo>
                    <a:pt x="350" y="465"/>
                  </a:lnTo>
                  <a:lnTo>
                    <a:pt x="352" y="471"/>
                  </a:lnTo>
                  <a:lnTo>
                    <a:pt x="350" y="477"/>
                  </a:lnTo>
                  <a:lnTo>
                    <a:pt x="350" y="477"/>
                  </a:lnTo>
                  <a:lnTo>
                    <a:pt x="348" y="481"/>
                  </a:lnTo>
                  <a:lnTo>
                    <a:pt x="346" y="483"/>
                  </a:lnTo>
                  <a:lnTo>
                    <a:pt x="346" y="485"/>
                  </a:lnTo>
                  <a:lnTo>
                    <a:pt x="344" y="487"/>
                  </a:lnTo>
                  <a:lnTo>
                    <a:pt x="346" y="489"/>
                  </a:lnTo>
                  <a:lnTo>
                    <a:pt x="348" y="495"/>
                  </a:lnTo>
                  <a:lnTo>
                    <a:pt x="348" y="499"/>
                  </a:lnTo>
                  <a:lnTo>
                    <a:pt x="350" y="501"/>
                  </a:lnTo>
                  <a:lnTo>
                    <a:pt x="356" y="501"/>
                  </a:lnTo>
                  <a:lnTo>
                    <a:pt x="358" y="503"/>
                  </a:lnTo>
                  <a:lnTo>
                    <a:pt x="360" y="507"/>
                  </a:lnTo>
                  <a:lnTo>
                    <a:pt x="360" y="507"/>
                  </a:lnTo>
                  <a:lnTo>
                    <a:pt x="362" y="507"/>
                  </a:lnTo>
                  <a:lnTo>
                    <a:pt x="364" y="505"/>
                  </a:lnTo>
                  <a:lnTo>
                    <a:pt x="368" y="505"/>
                  </a:lnTo>
                  <a:lnTo>
                    <a:pt x="370" y="507"/>
                  </a:lnTo>
                  <a:lnTo>
                    <a:pt x="372" y="507"/>
                  </a:lnTo>
                  <a:lnTo>
                    <a:pt x="374" y="507"/>
                  </a:lnTo>
                  <a:lnTo>
                    <a:pt x="376" y="509"/>
                  </a:lnTo>
                  <a:lnTo>
                    <a:pt x="378" y="511"/>
                  </a:lnTo>
                  <a:lnTo>
                    <a:pt x="380" y="513"/>
                  </a:lnTo>
                  <a:lnTo>
                    <a:pt x="382" y="513"/>
                  </a:lnTo>
                  <a:lnTo>
                    <a:pt x="384" y="515"/>
                  </a:lnTo>
                  <a:lnTo>
                    <a:pt x="386" y="515"/>
                  </a:lnTo>
                  <a:lnTo>
                    <a:pt x="388" y="515"/>
                  </a:lnTo>
                  <a:lnTo>
                    <a:pt x="392" y="513"/>
                  </a:lnTo>
                  <a:lnTo>
                    <a:pt x="398" y="509"/>
                  </a:lnTo>
                  <a:lnTo>
                    <a:pt x="402" y="507"/>
                  </a:lnTo>
                  <a:lnTo>
                    <a:pt x="404" y="507"/>
                  </a:lnTo>
                  <a:lnTo>
                    <a:pt x="406" y="505"/>
                  </a:lnTo>
                  <a:lnTo>
                    <a:pt x="408" y="505"/>
                  </a:lnTo>
                  <a:lnTo>
                    <a:pt x="408" y="503"/>
                  </a:lnTo>
                  <a:lnTo>
                    <a:pt x="406" y="503"/>
                  </a:lnTo>
                  <a:lnTo>
                    <a:pt x="404" y="503"/>
                  </a:lnTo>
                  <a:lnTo>
                    <a:pt x="406" y="503"/>
                  </a:lnTo>
                  <a:lnTo>
                    <a:pt x="408" y="501"/>
                  </a:lnTo>
                  <a:lnTo>
                    <a:pt x="414" y="499"/>
                  </a:lnTo>
                  <a:lnTo>
                    <a:pt x="416" y="499"/>
                  </a:lnTo>
                  <a:lnTo>
                    <a:pt x="416" y="501"/>
                  </a:lnTo>
                  <a:lnTo>
                    <a:pt x="416" y="503"/>
                  </a:lnTo>
                  <a:lnTo>
                    <a:pt x="414" y="505"/>
                  </a:lnTo>
                  <a:lnTo>
                    <a:pt x="412" y="505"/>
                  </a:lnTo>
                  <a:lnTo>
                    <a:pt x="410" y="507"/>
                  </a:lnTo>
                  <a:lnTo>
                    <a:pt x="408" y="507"/>
                  </a:lnTo>
                  <a:lnTo>
                    <a:pt x="408" y="507"/>
                  </a:lnTo>
                  <a:lnTo>
                    <a:pt x="408" y="509"/>
                  </a:lnTo>
                  <a:lnTo>
                    <a:pt x="410" y="509"/>
                  </a:lnTo>
                  <a:lnTo>
                    <a:pt x="414" y="507"/>
                  </a:lnTo>
                  <a:lnTo>
                    <a:pt x="416" y="505"/>
                  </a:lnTo>
                  <a:lnTo>
                    <a:pt x="416" y="505"/>
                  </a:lnTo>
                  <a:lnTo>
                    <a:pt x="418" y="505"/>
                  </a:lnTo>
                  <a:lnTo>
                    <a:pt x="420" y="505"/>
                  </a:lnTo>
                  <a:lnTo>
                    <a:pt x="420" y="507"/>
                  </a:lnTo>
                  <a:lnTo>
                    <a:pt x="420" y="507"/>
                  </a:lnTo>
                  <a:lnTo>
                    <a:pt x="418" y="509"/>
                  </a:lnTo>
                  <a:lnTo>
                    <a:pt x="416" y="509"/>
                  </a:lnTo>
                  <a:lnTo>
                    <a:pt x="416" y="511"/>
                  </a:lnTo>
                  <a:lnTo>
                    <a:pt x="418" y="511"/>
                  </a:lnTo>
                  <a:lnTo>
                    <a:pt x="418" y="513"/>
                  </a:lnTo>
                  <a:lnTo>
                    <a:pt x="418" y="513"/>
                  </a:lnTo>
                  <a:lnTo>
                    <a:pt x="420" y="513"/>
                  </a:lnTo>
                  <a:lnTo>
                    <a:pt x="420" y="515"/>
                  </a:lnTo>
                  <a:lnTo>
                    <a:pt x="420" y="517"/>
                  </a:lnTo>
                  <a:lnTo>
                    <a:pt x="422" y="517"/>
                  </a:lnTo>
                  <a:lnTo>
                    <a:pt x="422" y="515"/>
                  </a:lnTo>
                  <a:lnTo>
                    <a:pt x="424" y="517"/>
                  </a:lnTo>
                  <a:lnTo>
                    <a:pt x="424" y="517"/>
                  </a:lnTo>
                  <a:lnTo>
                    <a:pt x="424" y="519"/>
                  </a:lnTo>
                  <a:lnTo>
                    <a:pt x="424" y="521"/>
                  </a:lnTo>
                  <a:lnTo>
                    <a:pt x="424" y="521"/>
                  </a:lnTo>
                  <a:lnTo>
                    <a:pt x="426" y="521"/>
                  </a:lnTo>
                  <a:lnTo>
                    <a:pt x="426" y="519"/>
                  </a:lnTo>
                  <a:lnTo>
                    <a:pt x="428" y="519"/>
                  </a:lnTo>
                  <a:lnTo>
                    <a:pt x="428" y="515"/>
                  </a:lnTo>
                  <a:lnTo>
                    <a:pt x="428" y="515"/>
                  </a:lnTo>
                  <a:lnTo>
                    <a:pt x="426" y="517"/>
                  </a:lnTo>
                  <a:lnTo>
                    <a:pt x="426" y="515"/>
                  </a:lnTo>
                  <a:lnTo>
                    <a:pt x="426" y="515"/>
                  </a:lnTo>
                  <a:lnTo>
                    <a:pt x="426" y="513"/>
                  </a:lnTo>
                  <a:lnTo>
                    <a:pt x="428" y="513"/>
                  </a:lnTo>
                  <a:lnTo>
                    <a:pt x="428" y="513"/>
                  </a:lnTo>
                  <a:lnTo>
                    <a:pt x="430" y="513"/>
                  </a:lnTo>
                  <a:lnTo>
                    <a:pt x="436" y="513"/>
                  </a:lnTo>
                  <a:lnTo>
                    <a:pt x="448" y="505"/>
                  </a:lnTo>
                  <a:lnTo>
                    <a:pt x="452" y="501"/>
                  </a:lnTo>
                  <a:lnTo>
                    <a:pt x="458" y="499"/>
                  </a:lnTo>
                  <a:lnTo>
                    <a:pt x="462" y="497"/>
                  </a:lnTo>
                  <a:lnTo>
                    <a:pt x="464" y="497"/>
                  </a:lnTo>
                  <a:lnTo>
                    <a:pt x="474" y="497"/>
                  </a:lnTo>
                  <a:lnTo>
                    <a:pt x="480" y="497"/>
                  </a:lnTo>
                  <a:lnTo>
                    <a:pt x="482" y="497"/>
                  </a:lnTo>
                  <a:lnTo>
                    <a:pt x="484" y="495"/>
                  </a:lnTo>
                  <a:lnTo>
                    <a:pt x="488" y="493"/>
                  </a:lnTo>
                  <a:lnTo>
                    <a:pt x="490" y="493"/>
                  </a:lnTo>
                  <a:lnTo>
                    <a:pt x="492" y="491"/>
                  </a:lnTo>
                  <a:lnTo>
                    <a:pt x="492" y="491"/>
                  </a:lnTo>
                  <a:lnTo>
                    <a:pt x="494" y="489"/>
                  </a:lnTo>
                  <a:lnTo>
                    <a:pt x="494" y="487"/>
                  </a:lnTo>
                  <a:lnTo>
                    <a:pt x="496" y="483"/>
                  </a:lnTo>
                  <a:lnTo>
                    <a:pt x="498" y="479"/>
                  </a:lnTo>
                  <a:lnTo>
                    <a:pt x="500" y="477"/>
                  </a:lnTo>
                  <a:lnTo>
                    <a:pt x="502" y="475"/>
                  </a:lnTo>
                  <a:lnTo>
                    <a:pt x="504" y="471"/>
                  </a:lnTo>
                  <a:lnTo>
                    <a:pt x="508" y="467"/>
                  </a:lnTo>
                  <a:lnTo>
                    <a:pt x="508" y="463"/>
                  </a:lnTo>
                  <a:lnTo>
                    <a:pt x="510" y="461"/>
                  </a:lnTo>
                  <a:lnTo>
                    <a:pt x="514" y="459"/>
                  </a:lnTo>
                  <a:lnTo>
                    <a:pt x="516" y="457"/>
                  </a:lnTo>
                  <a:lnTo>
                    <a:pt x="522" y="449"/>
                  </a:lnTo>
                  <a:lnTo>
                    <a:pt x="522" y="449"/>
                  </a:lnTo>
                  <a:lnTo>
                    <a:pt x="524" y="449"/>
                  </a:lnTo>
                  <a:lnTo>
                    <a:pt x="524" y="449"/>
                  </a:lnTo>
                  <a:lnTo>
                    <a:pt x="524" y="449"/>
                  </a:lnTo>
                  <a:lnTo>
                    <a:pt x="524" y="449"/>
                  </a:lnTo>
                  <a:lnTo>
                    <a:pt x="524" y="447"/>
                  </a:lnTo>
                  <a:lnTo>
                    <a:pt x="524" y="447"/>
                  </a:lnTo>
                  <a:lnTo>
                    <a:pt x="526" y="447"/>
                  </a:lnTo>
                  <a:lnTo>
                    <a:pt x="526" y="447"/>
                  </a:lnTo>
                  <a:lnTo>
                    <a:pt x="526" y="447"/>
                  </a:lnTo>
                  <a:lnTo>
                    <a:pt x="526" y="445"/>
                  </a:lnTo>
                  <a:lnTo>
                    <a:pt x="528" y="445"/>
                  </a:lnTo>
                  <a:lnTo>
                    <a:pt x="530" y="441"/>
                  </a:lnTo>
                  <a:lnTo>
                    <a:pt x="532" y="437"/>
                  </a:lnTo>
                  <a:lnTo>
                    <a:pt x="534" y="435"/>
                  </a:lnTo>
                  <a:lnTo>
                    <a:pt x="536" y="433"/>
                  </a:lnTo>
                  <a:lnTo>
                    <a:pt x="538" y="431"/>
                  </a:lnTo>
                  <a:lnTo>
                    <a:pt x="542" y="429"/>
                  </a:lnTo>
                  <a:lnTo>
                    <a:pt x="540" y="429"/>
                  </a:lnTo>
                  <a:lnTo>
                    <a:pt x="540" y="429"/>
                  </a:lnTo>
                  <a:lnTo>
                    <a:pt x="540" y="427"/>
                  </a:lnTo>
                  <a:lnTo>
                    <a:pt x="542" y="427"/>
                  </a:lnTo>
                  <a:lnTo>
                    <a:pt x="542" y="427"/>
                  </a:lnTo>
                  <a:lnTo>
                    <a:pt x="542" y="427"/>
                  </a:lnTo>
                  <a:lnTo>
                    <a:pt x="544" y="425"/>
                  </a:lnTo>
                  <a:lnTo>
                    <a:pt x="546" y="423"/>
                  </a:lnTo>
                  <a:lnTo>
                    <a:pt x="546" y="421"/>
                  </a:lnTo>
                  <a:lnTo>
                    <a:pt x="548" y="419"/>
                  </a:lnTo>
                  <a:lnTo>
                    <a:pt x="548" y="419"/>
                  </a:lnTo>
                  <a:lnTo>
                    <a:pt x="550" y="417"/>
                  </a:lnTo>
                  <a:lnTo>
                    <a:pt x="550" y="417"/>
                  </a:lnTo>
                  <a:lnTo>
                    <a:pt x="552" y="415"/>
                  </a:lnTo>
                  <a:lnTo>
                    <a:pt x="554" y="413"/>
                  </a:lnTo>
                  <a:lnTo>
                    <a:pt x="556" y="411"/>
                  </a:lnTo>
                  <a:lnTo>
                    <a:pt x="560" y="409"/>
                  </a:lnTo>
                  <a:lnTo>
                    <a:pt x="562" y="407"/>
                  </a:lnTo>
                  <a:lnTo>
                    <a:pt x="566" y="405"/>
                  </a:lnTo>
                  <a:lnTo>
                    <a:pt x="566" y="405"/>
                  </a:lnTo>
                  <a:lnTo>
                    <a:pt x="566" y="405"/>
                  </a:lnTo>
                  <a:lnTo>
                    <a:pt x="566" y="405"/>
                  </a:lnTo>
                  <a:lnTo>
                    <a:pt x="566" y="405"/>
                  </a:lnTo>
                  <a:lnTo>
                    <a:pt x="568" y="403"/>
                  </a:lnTo>
                  <a:lnTo>
                    <a:pt x="570" y="403"/>
                  </a:lnTo>
                  <a:lnTo>
                    <a:pt x="572" y="401"/>
                  </a:lnTo>
                  <a:lnTo>
                    <a:pt x="574" y="399"/>
                  </a:lnTo>
                  <a:lnTo>
                    <a:pt x="576" y="397"/>
                  </a:lnTo>
                  <a:lnTo>
                    <a:pt x="576" y="393"/>
                  </a:lnTo>
                  <a:lnTo>
                    <a:pt x="582" y="389"/>
                  </a:lnTo>
                  <a:lnTo>
                    <a:pt x="588" y="383"/>
                  </a:lnTo>
                  <a:lnTo>
                    <a:pt x="590" y="379"/>
                  </a:lnTo>
                  <a:lnTo>
                    <a:pt x="590" y="377"/>
                  </a:lnTo>
                  <a:lnTo>
                    <a:pt x="592" y="373"/>
                  </a:lnTo>
                  <a:lnTo>
                    <a:pt x="594" y="369"/>
                  </a:lnTo>
                  <a:lnTo>
                    <a:pt x="594" y="367"/>
                  </a:lnTo>
                  <a:lnTo>
                    <a:pt x="600" y="359"/>
                  </a:lnTo>
                  <a:lnTo>
                    <a:pt x="602" y="357"/>
                  </a:lnTo>
                  <a:lnTo>
                    <a:pt x="604" y="355"/>
                  </a:lnTo>
                  <a:lnTo>
                    <a:pt x="606" y="347"/>
                  </a:lnTo>
                  <a:lnTo>
                    <a:pt x="608" y="345"/>
                  </a:lnTo>
                  <a:lnTo>
                    <a:pt x="612" y="339"/>
                  </a:lnTo>
                  <a:lnTo>
                    <a:pt x="616" y="337"/>
                  </a:lnTo>
                  <a:lnTo>
                    <a:pt x="616" y="333"/>
                  </a:lnTo>
                  <a:lnTo>
                    <a:pt x="616" y="331"/>
                  </a:lnTo>
                  <a:lnTo>
                    <a:pt x="618" y="325"/>
                  </a:lnTo>
                  <a:lnTo>
                    <a:pt x="618" y="321"/>
                  </a:lnTo>
                  <a:lnTo>
                    <a:pt x="618" y="319"/>
                  </a:lnTo>
                  <a:lnTo>
                    <a:pt x="618" y="317"/>
                  </a:lnTo>
                  <a:lnTo>
                    <a:pt x="618" y="311"/>
                  </a:lnTo>
                  <a:lnTo>
                    <a:pt x="618" y="307"/>
                  </a:lnTo>
                  <a:lnTo>
                    <a:pt x="620" y="303"/>
                  </a:lnTo>
                  <a:lnTo>
                    <a:pt x="622" y="291"/>
                  </a:lnTo>
                  <a:lnTo>
                    <a:pt x="626" y="285"/>
                  </a:lnTo>
                  <a:lnTo>
                    <a:pt x="624" y="283"/>
                  </a:lnTo>
                  <a:lnTo>
                    <a:pt x="624" y="283"/>
                  </a:lnTo>
                  <a:close/>
                  <a:moveTo>
                    <a:pt x="506" y="12"/>
                  </a:moveTo>
                  <a:lnTo>
                    <a:pt x="508" y="12"/>
                  </a:lnTo>
                  <a:lnTo>
                    <a:pt x="506" y="10"/>
                  </a:lnTo>
                  <a:lnTo>
                    <a:pt x="506" y="10"/>
                  </a:lnTo>
                  <a:lnTo>
                    <a:pt x="506" y="10"/>
                  </a:lnTo>
                  <a:lnTo>
                    <a:pt x="506" y="12"/>
                  </a:lnTo>
                  <a:lnTo>
                    <a:pt x="506" y="12"/>
                  </a:lnTo>
                  <a:close/>
                  <a:moveTo>
                    <a:pt x="508" y="2"/>
                  </a:moveTo>
                  <a:lnTo>
                    <a:pt x="508" y="4"/>
                  </a:lnTo>
                  <a:lnTo>
                    <a:pt x="510" y="2"/>
                  </a:lnTo>
                  <a:lnTo>
                    <a:pt x="510" y="2"/>
                  </a:lnTo>
                  <a:lnTo>
                    <a:pt x="508" y="2"/>
                  </a:lnTo>
                  <a:lnTo>
                    <a:pt x="508" y="2"/>
                  </a:lnTo>
                  <a:lnTo>
                    <a:pt x="508" y="2"/>
                  </a:lnTo>
                  <a:close/>
                  <a:moveTo>
                    <a:pt x="508" y="2"/>
                  </a:moveTo>
                  <a:lnTo>
                    <a:pt x="508" y="0"/>
                  </a:lnTo>
                  <a:lnTo>
                    <a:pt x="508" y="0"/>
                  </a:lnTo>
                  <a:lnTo>
                    <a:pt x="506" y="0"/>
                  </a:lnTo>
                  <a:lnTo>
                    <a:pt x="506" y="2"/>
                  </a:lnTo>
                  <a:lnTo>
                    <a:pt x="508"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1" name="Freeform 239"/>
            <p:cNvSpPr>
              <a:spLocks/>
            </p:cNvSpPr>
            <p:nvPr/>
          </p:nvSpPr>
          <p:spPr bwMode="auto">
            <a:xfrm>
              <a:off x="2371" y="1850"/>
              <a:ext cx="2" cy="4"/>
            </a:xfrm>
            <a:custGeom>
              <a:avLst/>
              <a:gdLst>
                <a:gd name="T0" fmla="*/ 2 w 2"/>
                <a:gd name="T1" fmla="*/ 4 h 4"/>
                <a:gd name="T2" fmla="*/ 2 w 2"/>
                <a:gd name="T3" fmla="*/ 4 h 4"/>
                <a:gd name="T4" fmla="*/ 0 w 2"/>
                <a:gd name="T5" fmla="*/ 2 h 4"/>
                <a:gd name="T6" fmla="*/ 0 w 2"/>
                <a:gd name="T7" fmla="*/ 0 h 4"/>
                <a:gd name="T8" fmla="*/ 0 w 2"/>
                <a:gd name="T9" fmla="*/ 2 h 4"/>
                <a:gd name="T10" fmla="*/ 0 w 2"/>
                <a:gd name="T11" fmla="*/ 2 h 4"/>
                <a:gd name="T12" fmla="*/ 0 w 2"/>
                <a:gd name="T13" fmla="*/ 2 h 4"/>
                <a:gd name="T14" fmla="*/ 2 w 2"/>
                <a:gd name="T15" fmla="*/ 4 h 4"/>
                <a:gd name="T16" fmla="*/ 2 w 2"/>
                <a:gd name="T17" fmla="*/ 4 h 4"/>
                <a:gd name="T18" fmla="*/ 2 w 2"/>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4"/>
                  </a:moveTo>
                  <a:lnTo>
                    <a:pt x="2" y="4"/>
                  </a:lnTo>
                  <a:lnTo>
                    <a:pt x="0" y="2"/>
                  </a:lnTo>
                  <a:lnTo>
                    <a:pt x="0" y="0"/>
                  </a:lnTo>
                  <a:lnTo>
                    <a:pt x="0" y="2"/>
                  </a:lnTo>
                  <a:lnTo>
                    <a:pt x="0" y="2"/>
                  </a:lnTo>
                  <a:lnTo>
                    <a:pt x="0" y="2"/>
                  </a:lnTo>
                  <a:lnTo>
                    <a:pt x="2" y="4"/>
                  </a:lnTo>
                  <a:lnTo>
                    <a:pt x="2" y="4"/>
                  </a:lnTo>
                  <a:lnTo>
                    <a:pt x="2"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2" name="Freeform 240"/>
            <p:cNvSpPr>
              <a:spLocks noEditPoints="1"/>
            </p:cNvSpPr>
            <p:nvPr/>
          </p:nvSpPr>
          <p:spPr bwMode="auto">
            <a:xfrm>
              <a:off x="4109" y="1339"/>
              <a:ext cx="50" cy="40"/>
            </a:xfrm>
            <a:custGeom>
              <a:avLst/>
              <a:gdLst>
                <a:gd name="T0" fmla="*/ 32 w 50"/>
                <a:gd name="T1" fmla="*/ 12 h 40"/>
                <a:gd name="T2" fmla="*/ 32 w 50"/>
                <a:gd name="T3" fmla="*/ 10 h 40"/>
                <a:gd name="T4" fmla="*/ 50 w 50"/>
                <a:gd name="T5" fmla="*/ 34 h 40"/>
                <a:gd name="T6" fmla="*/ 50 w 50"/>
                <a:gd name="T7" fmla="*/ 34 h 40"/>
                <a:gd name="T8" fmla="*/ 48 w 50"/>
                <a:gd name="T9" fmla="*/ 32 h 40"/>
                <a:gd name="T10" fmla="*/ 48 w 50"/>
                <a:gd name="T11" fmla="*/ 30 h 40"/>
                <a:gd name="T12" fmla="*/ 46 w 50"/>
                <a:gd name="T13" fmla="*/ 28 h 40"/>
                <a:gd name="T14" fmla="*/ 42 w 50"/>
                <a:gd name="T15" fmla="*/ 26 h 40"/>
                <a:gd name="T16" fmla="*/ 38 w 50"/>
                <a:gd name="T17" fmla="*/ 22 h 40"/>
                <a:gd name="T18" fmla="*/ 34 w 50"/>
                <a:gd name="T19" fmla="*/ 22 h 40"/>
                <a:gd name="T20" fmla="*/ 34 w 50"/>
                <a:gd name="T21" fmla="*/ 20 h 40"/>
                <a:gd name="T22" fmla="*/ 36 w 50"/>
                <a:gd name="T23" fmla="*/ 22 h 40"/>
                <a:gd name="T24" fmla="*/ 38 w 50"/>
                <a:gd name="T25" fmla="*/ 22 h 40"/>
                <a:gd name="T26" fmla="*/ 40 w 50"/>
                <a:gd name="T27" fmla="*/ 18 h 40"/>
                <a:gd name="T28" fmla="*/ 32 w 50"/>
                <a:gd name="T29" fmla="*/ 12 h 40"/>
                <a:gd name="T30" fmla="*/ 30 w 50"/>
                <a:gd name="T31" fmla="*/ 10 h 40"/>
                <a:gd name="T32" fmla="*/ 32 w 50"/>
                <a:gd name="T33" fmla="*/ 8 h 40"/>
                <a:gd name="T34" fmla="*/ 30 w 50"/>
                <a:gd name="T35" fmla="*/ 4 h 40"/>
                <a:gd name="T36" fmla="*/ 24 w 50"/>
                <a:gd name="T37" fmla="*/ 4 h 40"/>
                <a:gd name="T38" fmla="*/ 24 w 50"/>
                <a:gd name="T39" fmla="*/ 2 h 40"/>
                <a:gd name="T40" fmla="*/ 26 w 50"/>
                <a:gd name="T41" fmla="*/ 2 h 40"/>
                <a:gd name="T42" fmla="*/ 22 w 50"/>
                <a:gd name="T43" fmla="*/ 0 h 40"/>
                <a:gd name="T44" fmla="*/ 20 w 50"/>
                <a:gd name="T45" fmla="*/ 0 h 40"/>
                <a:gd name="T46" fmla="*/ 16 w 50"/>
                <a:gd name="T47" fmla="*/ 0 h 40"/>
                <a:gd name="T48" fmla="*/ 10 w 50"/>
                <a:gd name="T49" fmla="*/ 0 h 40"/>
                <a:gd name="T50" fmla="*/ 6 w 50"/>
                <a:gd name="T51" fmla="*/ 2 h 40"/>
                <a:gd name="T52" fmla="*/ 0 w 50"/>
                <a:gd name="T53" fmla="*/ 2 h 40"/>
                <a:gd name="T54" fmla="*/ 2 w 50"/>
                <a:gd name="T55" fmla="*/ 6 h 40"/>
                <a:gd name="T56" fmla="*/ 6 w 50"/>
                <a:gd name="T57" fmla="*/ 10 h 40"/>
                <a:gd name="T58" fmla="*/ 4 w 50"/>
                <a:gd name="T59" fmla="*/ 14 h 40"/>
                <a:gd name="T60" fmla="*/ 4 w 50"/>
                <a:gd name="T61" fmla="*/ 16 h 40"/>
                <a:gd name="T62" fmla="*/ 6 w 50"/>
                <a:gd name="T63" fmla="*/ 20 h 40"/>
                <a:gd name="T64" fmla="*/ 10 w 50"/>
                <a:gd name="T65" fmla="*/ 22 h 40"/>
                <a:gd name="T66" fmla="*/ 16 w 50"/>
                <a:gd name="T67" fmla="*/ 22 h 40"/>
                <a:gd name="T68" fmla="*/ 22 w 50"/>
                <a:gd name="T69" fmla="*/ 26 h 40"/>
                <a:gd name="T70" fmla="*/ 26 w 50"/>
                <a:gd name="T71" fmla="*/ 24 h 40"/>
                <a:gd name="T72" fmla="*/ 28 w 50"/>
                <a:gd name="T73" fmla="*/ 26 h 40"/>
                <a:gd name="T74" fmla="*/ 30 w 50"/>
                <a:gd name="T75" fmla="*/ 28 h 40"/>
                <a:gd name="T76" fmla="*/ 34 w 50"/>
                <a:gd name="T77" fmla="*/ 30 h 40"/>
                <a:gd name="T78" fmla="*/ 38 w 50"/>
                <a:gd name="T79" fmla="*/ 28 h 40"/>
                <a:gd name="T80" fmla="*/ 38 w 50"/>
                <a:gd name="T81" fmla="*/ 32 h 40"/>
                <a:gd name="T82" fmla="*/ 42 w 50"/>
                <a:gd name="T83" fmla="*/ 34 h 40"/>
                <a:gd name="T84" fmla="*/ 44 w 50"/>
                <a:gd name="T85" fmla="*/ 38 h 40"/>
                <a:gd name="T86" fmla="*/ 46 w 50"/>
                <a:gd name="T87" fmla="*/ 40 h 40"/>
                <a:gd name="T88" fmla="*/ 50 w 50"/>
                <a:gd name="T89" fmla="*/ 38 h 40"/>
                <a:gd name="T90" fmla="*/ 48 w 50"/>
                <a:gd name="T91" fmla="*/ 36 h 40"/>
                <a:gd name="T92" fmla="*/ 50 w 50"/>
                <a:gd name="T93" fmla="*/ 34 h 40"/>
                <a:gd name="T94" fmla="*/ 22 w 50"/>
                <a:gd name="T95" fmla="*/ 4 h 40"/>
                <a:gd name="T96" fmla="*/ 22 w 50"/>
                <a:gd name="T97" fmla="*/ 2 h 40"/>
                <a:gd name="T98" fmla="*/ 24 w 50"/>
                <a:gd name="T9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40">
                  <a:moveTo>
                    <a:pt x="32" y="10"/>
                  </a:moveTo>
                  <a:lnTo>
                    <a:pt x="32" y="10"/>
                  </a:lnTo>
                  <a:lnTo>
                    <a:pt x="32" y="12"/>
                  </a:lnTo>
                  <a:lnTo>
                    <a:pt x="32" y="12"/>
                  </a:lnTo>
                  <a:lnTo>
                    <a:pt x="32" y="12"/>
                  </a:lnTo>
                  <a:lnTo>
                    <a:pt x="32" y="10"/>
                  </a:lnTo>
                  <a:lnTo>
                    <a:pt x="32" y="10"/>
                  </a:lnTo>
                  <a:lnTo>
                    <a:pt x="32" y="10"/>
                  </a:lnTo>
                  <a:close/>
                  <a:moveTo>
                    <a:pt x="50" y="34"/>
                  </a:moveTo>
                  <a:lnTo>
                    <a:pt x="50" y="34"/>
                  </a:lnTo>
                  <a:lnTo>
                    <a:pt x="50" y="34"/>
                  </a:lnTo>
                  <a:lnTo>
                    <a:pt x="50" y="34"/>
                  </a:lnTo>
                  <a:lnTo>
                    <a:pt x="48" y="32"/>
                  </a:lnTo>
                  <a:lnTo>
                    <a:pt x="48" y="32"/>
                  </a:lnTo>
                  <a:lnTo>
                    <a:pt x="48" y="32"/>
                  </a:lnTo>
                  <a:lnTo>
                    <a:pt x="48" y="32"/>
                  </a:lnTo>
                  <a:lnTo>
                    <a:pt x="48" y="30"/>
                  </a:lnTo>
                  <a:lnTo>
                    <a:pt x="48" y="30"/>
                  </a:lnTo>
                  <a:lnTo>
                    <a:pt x="48" y="30"/>
                  </a:lnTo>
                  <a:lnTo>
                    <a:pt x="48" y="28"/>
                  </a:lnTo>
                  <a:lnTo>
                    <a:pt x="46" y="28"/>
                  </a:lnTo>
                  <a:lnTo>
                    <a:pt x="44" y="28"/>
                  </a:lnTo>
                  <a:lnTo>
                    <a:pt x="42" y="26"/>
                  </a:lnTo>
                  <a:lnTo>
                    <a:pt x="42" y="26"/>
                  </a:lnTo>
                  <a:lnTo>
                    <a:pt x="40" y="24"/>
                  </a:lnTo>
                  <a:lnTo>
                    <a:pt x="38" y="24"/>
                  </a:lnTo>
                  <a:lnTo>
                    <a:pt x="38" y="22"/>
                  </a:lnTo>
                  <a:lnTo>
                    <a:pt x="36" y="22"/>
                  </a:lnTo>
                  <a:lnTo>
                    <a:pt x="34" y="22"/>
                  </a:lnTo>
                  <a:lnTo>
                    <a:pt x="34" y="22"/>
                  </a:lnTo>
                  <a:lnTo>
                    <a:pt x="34" y="22"/>
                  </a:lnTo>
                  <a:lnTo>
                    <a:pt x="34" y="22"/>
                  </a:lnTo>
                  <a:lnTo>
                    <a:pt x="34" y="20"/>
                  </a:lnTo>
                  <a:lnTo>
                    <a:pt x="34" y="22"/>
                  </a:lnTo>
                  <a:lnTo>
                    <a:pt x="36" y="22"/>
                  </a:lnTo>
                  <a:lnTo>
                    <a:pt x="36" y="22"/>
                  </a:lnTo>
                  <a:lnTo>
                    <a:pt x="38" y="22"/>
                  </a:lnTo>
                  <a:lnTo>
                    <a:pt x="38" y="22"/>
                  </a:lnTo>
                  <a:lnTo>
                    <a:pt x="38" y="22"/>
                  </a:lnTo>
                  <a:lnTo>
                    <a:pt x="40" y="20"/>
                  </a:lnTo>
                  <a:lnTo>
                    <a:pt x="40" y="18"/>
                  </a:lnTo>
                  <a:lnTo>
                    <a:pt x="40" y="18"/>
                  </a:lnTo>
                  <a:lnTo>
                    <a:pt x="36" y="16"/>
                  </a:lnTo>
                  <a:lnTo>
                    <a:pt x="34" y="14"/>
                  </a:lnTo>
                  <a:lnTo>
                    <a:pt x="32" y="12"/>
                  </a:lnTo>
                  <a:lnTo>
                    <a:pt x="30" y="10"/>
                  </a:lnTo>
                  <a:lnTo>
                    <a:pt x="30" y="10"/>
                  </a:lnTo>
                  <a:lnTo>
                    <a:pt x="30" y="10"/>
                  </a:lnTo>
                  <a:lnTo>
                    <a:pt x="32" y="8"/>
                  </a:lnTo>
                  <a:lnTo>
                    <a:pt x="32" y="8"/>
                  </a:lnTo>
                  <a:lnTo>
                    <a:pt x="32" y="8"/>
                  </a:lnTo>
                  <a:lnTo>
                    <a:pt x="32" y="6"/>
                  </a:lnTo>
                  <a:lnTo>
                    <a:pt x="30" y="6"/>
                  </a:lnTo>
                  <a:lnTo>
                    <a:pt x="30" y="4"/>
                  </a:lnTo>
                  <a:lnTo>
                    <a:pt x="28" y="4"/>
                  </a:lnTo>
                  <a:lnTo>
                    <a:pt x="28" y="4"/>
                  </a:lnTo>
                  <a:lnTo>
                    <a:pt x="24" y="4"/>
                  </a:lnTo>
                  <a:lnTo>
                    <a:pt x="24" y="4"/>
                  </a:lnTo>
                  <a:lnTo>
                    <a:pt x="24" y="2"/>
                  </a:lnTo>
                  <a:lnTo>
                    <a:pt x="24" y="2"/>
                  </a:lnTo>
                  <a:lnTo>
                    <a:pt x="26" y="2"/>
                  </a:lnTo>
                  <a:lnTo>
                    <a:pt x="26" y="2"/>
                  </a:lnTo>
                  <a:lnTo>
                    <a:pt x="26" y="2"/>
                  </a:lnTo>
                  <a:lnTo>
                    <a:pt x="24" y="2"/>
                  </a:lnTo>
                  <a:lnTo>
                    <a:pt x="22" y="0"/>
                  </a:lnTo>
                  <a:lnTo>
                    <a:pt x="22" y="0"/>
                  </a:lnTo>
                  <a:lnTo>
                    <a:pt x="22" y="0"/>
                  </a:lnTo>
                  <a:lnTo>
                    <a:pt x="20" y="0"/>
                  </a:lnTo>
                  <a:lnTo>
                    <a:pt x="20" y="0"/>
                  </a:lnTo>
                  <a:lnTo>
                    <a:pt x="20" y="0"/>
                  </a:lnTo>
                  <a:lnTo>
                    <a:pt x="20" y="0"/>
                  </a:lnTo>
                  <a:lnTo>
                    <a:pt x="16" y="0"/>
                  </a:lnTo>
                  <a:lnTo>
                    <a:pt x="16" y="2"/>
                  </a:lnTo>
                  <a:lnTo>
                    <a:pt x="12" y="0"/>
                  </a:lnTo>
                  <a:lnTo>
                    <a:pt x="10" y="0"/>
                  </a:lnTo>
                  <a:lnTo>
                    <a:pt x="10" y="2"/>
                  </a:lnTo>
                  <a:lnTo>
                    <a:pt x="8" y="2"/>
                  </a:lnTo>
                  <a:lnTo>
                    <a:pt x="6" y="2"/>
                  </a:lnTo>
                  <a:lnTo>
                    <a:pt x="4" y="2"/>
                  </a:lnTo>
                  <a:lnTo>
                    <a:pt x="2" y="2"/>
                  </a:lnTo>
                  <a:lnTo>
                    <a:pt x="0" y="2"/>
                  </a:lnTo>
                  <a:lnTo>
                    <a:pt x="0" y="4"/>
                  </a:lnTo>
                  <a:lnTo>
                    <a:pt x="2" y="4"/>
                  </a:lnTo>
                  <a:lnTo>
                    <a:pt x="2" y="6"/>
                  </a:lnTo>
                  <a:lnTo>
                    <a:pt x="4" y="6"/>
                  </a:lnTo>
                  <a:lnTo>
                    <a:pt x="4" y="8"/>
                  </a:lnTo>
                  <a:lnTo>
                    <a:pt x="6" y="10"/>
                  </a:lnTo>
                  <a:lnTo>
                    <a:pt x="6" y="10"/>
                  </a:lnTo>
                  <a:lnTo>
                    <a:pt x="6" y="12"/>
                  </a:lnTo>
                  <a:lnTo>
                    <a:pt x="4" y="14"/>
                  </a:lnTo>
                  <a:lnTo>
                    <a:pt x="4" y="14"/>
                  </a:lnTo>
                  <a:lnTo>
                    <a:pt x="4" y="16"/>
                  </a:lnTo>
                  <a:lnTo>
                    <a:pt x="4" y="16"/>
                  </a:lnTo>
                  <a:lnTo>
                    <a:pt x="6" y="18"/>
                  </a:lnTo>
                  <a:lnTo>
                    <a:pt x="6" y="20"/>
                  </a:lnTo>
                  <a:lnTo>
                    <a:pt x="6" y="20"/>
                  </a:lnTo>
                  <a:lnTo>
                    <a:pt x="6" y="20"/>
                  </a:lnTo>
                  <a:lnTo>
                    <a:pt x="8" y="20"/>
                  </a:lnTo>
                  <a:lnTo>
                    <a:pt x="10" y="22"/>
                  </a:lnTo>
                  <a:lnTo>
                    <a:pt x="12" y="22"/>
                  </a:lnTo>
                  <a:lnTo>
                    <a:pt x="14" y="22"/>
                  </a:lnTo>
                  <a:lnTo>
                    <a:pt x="16" y="22"/>
                  </a:lnTo>
                  <a:lnTo>
                    <a:pt x="18" y="20"/>
                  </a:lnTo>
                  <a:lnTo>
                    <a:pt x="20" y="22"/>
                  </a:lnTo>
                  <a:lnTo>
                    <a:pt x="22" y="26"/>
                  </a:lnTo>
                  <a:lnTo>
                    <a:pt x="24" y="26"/>
                  </a:lnTo>
                  <a:lnTo>
                    <a:pt x="24" y="26"/>
                  </a:lnTo>
                  <a:lnTo>
                    <a:pt x="26" y="24"/>
                  </a:lnTo>
                  <a:lnTo>
                    <a:pt x="28" y="26"/>
                  </a:lnTo>
                  <a:lnTo>
                    <a:pt x="28" y="26"/>
                  </a:lnTo>
                  <a:lnTo>
                    <a:pt x="28" y="26"/>
                  </a:lnTo>
                  <a:lnTo>
                    <a:pt x="30" y="28"/>
                  </a:lnTo>
                  <a:lnTo>
                    <a:pt x="30" y="28"/>
                  </a:lnTo>
                  <a:lnTo>
                    <a:pt x="30" y="28"/>
                  </a:lnTo>
                  <a:lnTo>
                    <a:pt x="32" y="28"/>
                  </a:lnTo>
                  <a:lnTo>
                    <a:pt x="32" y="30"/>
                  </a:lnTo>
                  <a:lnTo>
                    <a:pt x="34" y="30"/>
                  </a:lnTo>
                  <a:lnTo>
                    <a:pt x="36" y="28"/>
                  </a:lnTo>
                  <a:lnTo>
                    <a:pt x="36" y="28"/>
                  </a:lnTo>
                  <a:lnTo>
                    <a:pt x="38" y="28"/>
                  </a:lnTo>
                  <a:lnTo>
                    <a:pt x="38" y="28"/>
                  </a:lnTo>
                  <a:lnTo>
                    <a:pt x="38" y="30"/>
                  </a:lnTo>
                  <a:lnTo>
                    <a:pt x="38" y="32"/>
                  </a:lnTo>
                  <a:lnTo>
                    <a:pt x="38" y="32"/>
                  </a:lnTo>
                  <a:lnTo>
                    <a:pt x="40" y="32"/>
                  </a:lnTo>
                  <a:lnTo>
                    <a:pt x="42" y="34"/>
                  </a:lnTo>
                  <a:lnTo>
                    <a:pt x="42" y="34"/>
                  </a:lnTo>
                  <a:lnTo>
                    <a:pt x="42" y="36"/>
                  </a:lnTo>
                  <a:lnTo>
                    <a:pt x="44" y="38"/>
                  </a:lnTo>
                  <a:lnTo>
                    <a:pt x="44" y="40"/>
                  </a:lnTo>
                  <a:lnTo>
                    <a:pt x="44" y="40"/>
                  </a:lnTo>
                  <a:lnTo>
                    <a:pt x="46" y="40"/>
                  </a:lnTo>
                  <a:lnTo>
                    <a:pt x="48" y="40"/>
                  </a:lnTo>
                  <a:lnTo>
                    <a:pt x="50" y="40"/>
                  </a:lnTo>
                  <a:lnTo>
                    <a:pt x="50" y="38"/>
                  </a:lnTo>
                  <a:lnTo>
                    <a:pt x="50" y="38"/>
                  </a:lnTo>
                  <a:lnTo>
                    <a:pt x="50" y="36"/>
                  </a:lnTo>
                  <a:lnTo>
                    <a:pt x="48" y="36"/>
                  </a:lnTo>
                  <a:lnTo>
                    <a:pt x="48" y="36"/>
                  </a:lnTo>
                  <a:lnTo>
                    <a:pt x="48" y="34"/>
                  </a:lnTo>
                  <a:lnTo>
                    <a:pt x="50" y="34"/>
                  </a:lnTo>
                  <a:close/>
                  <a:moveTo>
                    <a:pt x="24" y="4"/>
                  </a:moveTo>
                  <a:lnTo>
                    <a:pt x="24" y="4"/>
                  </a:lnTo>
                  <a:lnTo>
                    <a:pt x="22" y="4"/>
                  </a:lnTo>
                  <a:lnTo>
                    <a:pt x="22" y="4"/>
                  </a:lnTo>
                  <a:lnTo>
                    <a:pt x="22" y="4"/>
                  </a:lnTo>
                  <a:lnTo>
                    <a:pt x="22" y="2"/>
                  </a:lnTo>
                  <a:lnTo>
                    <a:pt x="24" y="4"/>
                  </a:lnTo>
                  <a:lnTo>
                    <a:pt x="24" y="4"/>
                  </a:lnTo>
                  <a:lnTo>
                    <a:pt x="24" y="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3" name="Freeform 241"/>
            <p:cNvSpPr>
              <a:spLocks noEditPoints="1"/>
            </p:cNvSpPr>
            <p:nvPr/>
          </p:nvSpPr>
          <p:spPr bwMode="auto">
            <a:xfrm>
              <a:off x="2411" y="2468"/>
              <a:ext cx="242" cy="587"/>
            </a:xfrm>
            <a:custGeom>
              <a:avLst/>
              <a:gdLst>
                <a:gd name="T0" fmla="*/ 236 w 242"/>
                <a:gd name="T1" fmla="*/ 583 h 587"/>
                <a:gd name="T2" fmla="*/ 178 w 242"/>
                <a:gd name="T3" fmla="*/ 563 h 587"/>
                <a:gd name="T4" fmla="*/ 166 w 242"/>
                <a:gd name="T5" fmla="*/ 557 h 587"/>
                <a:gd name="T6" fmla="*/ 210 w 242"/>
                <a:gd name="T7" fmla="*/ 585 h 587"/>
                <a:gd name="T8" fmla="*/ 162 w 242"/>
                <a:gd name="T9" fmla="*/ 310 h 587"/>
                <a:gd name="T10" fmla="*/ 218 w 242"/>
                <a:gd name="T11" fmla="*/ 244 h 587"/>
                <a:gd name="T12" fmla="*/ 190 w 242"/>
                <a:gd name="T13" fmla="*/ 204 h 587"/>
                <a:gd name="T14" fmla="*/ 190 w 242"/>
                <a:gd name="T15" fmla="*/ 178 h 587"/>
                <a:gd name="T16" fmla="*/ 188 w 242"/>
                <a:gd name="T17" fmla="*/ 156 h 587"/>
                <a:gd name="T18" fmla="*/ 204 w 242"/>
                <a:gd name="T19" fmla="*/ 130 h 587"/>
                <a:gd name="T20" fmla="*/ 214 w 242"/>
                <a:gd name="T21" fmla="*/ 116 h 587"/>
                <a:gd name="T22" fmla="*/ 226 w 242"/>
                <a:gd name="T23" fmla="*/ 102 h 587"/>
                <a:gd name="T24" fmla="*/ 240 w 242"/>
                <a:gd name="T25" fmla="*/ 90 h 587"/>
                <a:gd name="T26" fmla="*/ 230 w 242"/>
                <a:gd name="T27" fmla="*/ 66 h 587"/>
                <a:gd name="T28" fmla="*/ 218 w 242"/>
                <a:gd name="T29" fmla="*/ 90 h 587"/>
                <a:gd name="T30" fmla="*/ 204 w 242"/>
                <a:gd name="T31" fmla="*/ 98 h 587"/>
                <a:gd name="T32" fmla="*/ 168 w 242"/>
                <a:gd name="T33" fmla="*/ 94 h 587"/>
                <a:gd name="T34" fmla="*/ 170 w 242"/>
                <a:gd name="T35" fmla="*/ 80 h 587"/>
                <a:gd name="T36" fmla="*/ 176 w 242"/>
                <a:gd name="T37" fmla="*/ 62 h 587"/>
                <a:gd name="T38" fmla="*/ 130 w 242"/>
                <a:gd name="T39" fmla="*/ 38 h 587"/>
                <a:gd name="T40" fmla="*/ 92 w 242"/>
                <a:gd name="T41" fmla="*/ 8 h 587"/>
                <a:gd name="T42" fmla="*/ 68 w 242"/>
                <a:gd name="T43" fmla="*/ 14 h 587"/>
                <a:gd name="T44" fmla="*/ 42 w 242"/>
                <a:gd name="T45" fmla="*/ 4 h 587"/>
                <a:gd name="T46" fmla="*/ 26 w 242"/>
                <a:gd name="T47" fmla="*/ 14 h 587"/>
                <a:gd name="T48" fmla="*/ 8 w 242"/>
                <a:gd name="T49" fmla="*/ 50 h 587"/>
                <a:gd name="T50" fmla="*/ 14 w 242"/>
                <a:gd name="T51" fmla="*/ 78 h 587"/>
                <a:gd name="T52" fmla="*/ 10 w 242"/>
                <a:gd name="T53" fmla="*/ 94 h 587"/>
                <a:gd name="T54" fmla="*/ 2 w 242"/>
                <a:gd name="T55" fmla="*/ 124 h 587"/>
                <a:gd name="T56" fmla="*/ 2 w 242"/>
                <a:gd name="T57" fmla="*/ 152 h 587"/>
                <a:gd name="T58" fmla="*/ 0 w 242"/>
                <a:gd name="T59" fmla="*/ 170 h 587"/>
                <a:gd name="T60" fmla="*/ 10 w 242"/>
                <a:gd name="T61" fmla="*/ 192 h 587"/>
                <a:gd name="T62" fmla="*/ 22 w 242"/>
                <a:gd name="T63" fmla="*/ 216 h 587"/>
                <a:gd name="T64" fmla="*/ 20 w 242"/>
                <a:gd name="T65" fmla="*/ 238 h 587"/>
                <a:gd name="T66" fmla="*/ 20 w 242"/>
                <a:gd name="T67" fmla="*/ 258 h 587"/>
                <a:gd name="T68" fmla="*/ 18 w 242"/>
                <a:gd name="T69" fmla="*/ 276 h 587"/>
                <a:gd name="T70" fmla="*/ 28 w 242"/>
                <a:gd name="T71" fmla="*/ 304 h 587"/>
                <a:gd name="T72" fmla="*/ 26 w 242"/>
                <a:gd name="T73" fmla="*/ 322 h 587"/>
                <a:gd name="T74" fmla="*/ 28 w 242"/>
                <a:gd name="T75" fmla="*/ 338 h 587"/>
                <a:gd name="T76" fmla="*/ 36 w 242"/>
                <a:gd name="T77" fmla="*/ 364 h 587"/>
                <a:gd name="T78" fmla="*/ 46 w 242"/>
                <a:gd name="T79" fmla="*/ 384 h 587"/>
                <a:gd name="T80" fmla="*/ 64 w 242"/>
                <a:gd name="T81" fmla="*/ 402 h 587"/>
                <a:gd name="T82" fmla="*/ 66 w 242"/>
                <a:gd name="T83" fmla="*/ 417 h 587"/>
                <a:gd name="T84" fmla="*/ 72 w 242"/>
                <a:gd name="T85" fmla="*/ 441 h 587"/>
                <a:gd name="T86" fmla="*/ 70 w 242"/>
                <a:gd name="T87" fmla="*/ 461 h 587"/>
                <a:gd name="T88" fmla="*/ 70 w 242"/>
                <a:gd name="T89" fmla="*/ 483 h 587"/>
                <a:gd name="T90" fmla="*/ 82 w 242"/>
                <a:gd name="T91" fmla="*/ 511 h 587"/>
                <a:gd name="T92" fmla="*/ 98 w 242"/>
                <a:gd name="T93" fmla="*/ 521 h 587"/>
                <a:gd name="T94" fmla="*/ 140 w 242"/>
                <a:gd name="T95" fmla="*/ 537 h 587"/>
                <a:gd name="T96" fmla="*/ 140 w 242"/>
                <a:gd name="T97" fmla="*/ 527 h 587"/>
                <a:gd name="T98" fmla="*/ 138 w 242"/>
                <a:gd name="T99" fmla="*/ 507 h 587"/>
                <a:gd name="T100" fmla="*/ 142 w 242"/>
                <a:gd name="T101" fmla="*/ 501 h 587"/>
                <a:gd name="T102" fmla="*/ 162 w 242"/>
                <a:gd name="T103" fmla="*/ 465 h 587"/>
                <a:gd name="T104" fmla="*/ 144 w 242"/>
                <a:gd name="T105" fmla="*/ 449 h 587"/>
                <a:gd name="T106" fmla="*/ 144 w 242"/>
                <a:gd name="T107" fmla="*/ 413 h 587"/>
                <a:gd name="T108" fmla="*/ 148 w 242"/>
                <a:gd name="T109" fmla="*/ 378 h 587"/>
                <a:gd name="T110" fmla="*/ 160 w 242"/>
                <a:gd name="T111" fmla="*/ 372 h 587"/>
                <a:gd name="T112" fmla="*/ 146 w 242"/>
                <a:gd name="T113" fmla="*/ 366 h 587"/>
                <a:gd name="T114" fmla="*/ 128 w 242"/>
                <a:gd name="T115" fmla="*/ 338 h 587"/>
                <a:gd name="T116" fmla="*/ 164 w 242"/>
                <a:gd name="T117" fmla="*/ 332 h 587"/>
                <a:gd name="T118" fmla="*/ 156 w 242"/>
                <a:gd name="T119" fmla="*/ 304 h 587"/>
                <a:gd name="T120" fmla="*/ 228 w 242"/>
                <a:gd name="T121" fmla="*/ 280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2" h="587">
                  <a:moveTo>
                    <a:pt x="242" y="581"/>
                  </a:moveTo>
                  <a:lnTo>
                    <a:pt x="240" y="581"/>
                  </a:lnTo>
                  <a:lnTo>
                    <a:pt x="238" y="581"/>
                  </a:lnTo>
                  <a:lnTo>
                    <a:pt x="238" y="581"/>
                  </a:lnTo>
                  <a:lnTo>
                    <a:pt x="238" y="581"/>
                  </a:lnTo>
                  <a:lnTo>
                    <a:pt x="236" y="581"/>
                  </a:lnTo>
                  <a:lnTo>
                    <a:pt x="234" y="581"/>
                  </a:lnTo>
                  <a:lnTo>
                    <a:pt x="232" y="581"/>
                  </a:lnTo>
                  <a:lnTo>
                    <a:pt x="232" y="581"/>
                  </a:lnTo>
                  <a:lnTo>
                    <a:pt x="232" y="583"/>
                  </a:lnTo>
                  <a:lnTo>
                    <a:pt x="230" y="583"/>
                  </a:lnTo>
                  <a:lnTo>
                    <a:pt x="230" y="583"/>
                  </a:lnTo>
                  <a:lnTo>
                    <a:pt x="230" y="583"/>
                  </a:lnTo>
                  <a:lnTo>
                    <a:pt x="232" y="585"/>
                  </a:lnTo>
                  <a:lnTo>
                    <a:pt x="234" y="583"/>
                  </a:lnTo>
                  <a:lnTo>
                    <a:pt x="234" y="583"/>
                  </a:lnTo>
                  <a:lnTo>
                    <a:pt x="236" y="583"/>
                  </a:lnTo>
                  <a:lnTo>
                    <a:pt x="240" y="583"/>
                  </a:lnTo>
                  <a:lnTo>
                    <a:pt x="240" y="583"/>
                  </a:lnTo>
                  <a:lnTo>
                    <a:pt x="242" y="581"/>
                  </a:lnTo>
                  <a:lnTo>
                    <a:pt x="242" y="581"/>
                  </a:lnTo>
                  <a:close/>
                  <a:moveTo>
                    <a:pt x="220" y="579"/>
                  </a:moveTo>
                  <a:lnTo>
                    <a:pt x="216" y="579"/>
                  </a:lnTo>
                  <a:lnTo>
                    <a:pt x="212" y="579"/>
                  </a:lnTo>
                  <a:lnTo>
                    <a:pt x="208" y="577"/>
                  </a:lnTo>
                  <a:lnTo>
                    <a:pt x="204" y="577"/>
                  </a:lnTo>
                  <a:lnTo>
                    <a:pt x="200" y="575"/>
                  </a:lnTo>
                  <a:lnTo>
                    <a:pt x="196" y="573"/>
                  </a:lnTo>
                  <a:lnTo>
                    <a:pt x="194" y="571"/>
                  </a:lnTo>
                  <a:lnTo>
                    <a:pt x="190" y="569"/>
                  </a:lnTo>
                  <a:lnTo>
                    <a:pt x="186" y="567"/>
                  </a:lnTo>
                  <a:lnTo>
                    <a:pt x="182" y="565"/>
                  </a:lnTo>
                  <a:lnTo>
                    <a:pt x="180" y="563"/>
                  </a:lnTo>
                  <a:lnTo>
                    <a:pt x="178" y="563"/>
                  </a:lnTo>
                  <a:lnTo>
                    <a:pt x="176" y="561"/>
                  </a:lnTo>
                  <a:lnTo>
                    <a:pt x="172" y="557"/>
                  </a:lnTo>
                  <a:lnTo>
                    <a:pt x="172" y="557"/>
                  </a:lnTo>
                  <a:lnTo>
                    <a:pt x="168" y="557"/>
                  </a:lnTo>
                  <a:lnTo>
                    <a:pt x="168" y="557"/>
                  </a:lnTo>
                  <a:lnTo>
                    <a:pt x="166" y="555"/>
                  </a:lnTo>
                  <a:lnTo>
                    <a:pt x="166" y="555"/>
                  </a:lnTo>
                  <a:lnTo>
                    <a:pt x="166" y="553"/>
                  </a:lnTo>
                  <a:lnTo>
                    <a:pt x="166" y="553"/>
                  </a:lnTo>
                  <a:lnTo>
                    <a:pt x="168" y="553"/>
                  </a:lnTo>
                  <a:lnTo>
                    <a:pt x="170" y="553"/>
                  </a:lnTo>
                  <a:lnTo>
                    <a:pt x="168" y="551"/>
                  </a:lnTo>
                  <a:lnTo>
                    <a:pt x="166" y="551"/>
                  </a:lnTo>
                  <a:lnTo>
                    <a:pt x="162" y="547"/>
                  </a:lnTo>
                  <a:lnTo>
                    <a:pt x="160" y="547"/>
                  </a:lnTo>
                  <a:lnTo>
                    <a:pt x="162" y="551"/>
                  </a:lnTo>
                  <a:lnTo>
                    <a:pt x="166" y="557"/>
                  </a:lnTo>
                  <a:lnTo>
                    <a:pt x="168" y="561"/>
                  </a:lnTo>
                  <a:lnTo>
                    <a:pt x="170" y="565"/>
                  </a:lnTo>
                  <a:lnTo>
                    <a:pt x="172" y="569"/>
                  </a:lnTo>
                  <a:lnTo>
                    <a:pt x="174" y="575"/>
                  </a:lnTo>
                  <a:lnTo>
                    <a:pt x="176" y="579"/>
                  </a:lnTo>
                  <a:lnTo>
                    <a:pt x="178" y="583"/>
                  </a:lnTo>
                  <a:lnTo>
                    <a:pt x="180" y="583"/>
                  </a:lnTo>
                  <a:lnTo>
                    <a:pt x="180" y="583"/>
                  </a:lnTo>
                  <a:lnTo>
                    <a:pt x="182" y="583"/>
                  </a:lnTo>
                  <a:lnTo>
                    <a:pt x="184" y="583"/>
                  </a:lnTo>
                  <a:lnTo>
                    <a:pt x="188" y="583"/>
                  </a:lnTo>
                  <a:lnTo>
                    <a:pt x="190" y="583"/>
                  </a:lnTo>
                  <a:lnTo>
                    <a:pt x="200" y="585"/>
                  </a:lnTo>
                  <a:lnTo>
                    <a:pt x="202" y="585"/>
                  </a:lnTo>
                  <a:lnTo>
                    <a:pt x="206" y="587"/>
                  </a:lnTo>
                  <a:lnTo>
                    <a:pt x="208" y="587"/>
                  </a:lnTo>
                  <a:lnTo>
                    <a:pt x="210" y="585"/>
                  </a:lnTo>
                  <a:lnTo>
                    <a:pt x="212" y="585"/>
                  </a:lnTo>
                  <a:lnTo>
                    <a:pt x="212" y="585"/>
                  </a:lnTo>
                  <a:lnTo>
                    <a:pt x="214" y="585"/>
                  </a:lnTo>
                  <a:lnTo>
                    <a:pt x="214" y="585"/>
                  </a:lnTo>
                  <a:lnTo>
                    <a:pt x="216" y="585"/>
                  </a:lnTo>
                  <a:lnTo>
                    <a:pt x="218" y="585"/>
                  </a:lnTo>
                  <a:lnTo>
                    <a:pt x="220" y="585"/>
                  </a:lnTo>
                  <a:lnTo>
                    <a:pt x="222" y="585"/>
                  </a:lnTo>
                  <a:lnTo>
                    <a:pt x="222" y="583"/>
                  </a:lnTo>
                  <a:lnTo>
                    <a:pt x="224" y="583"/>
                  </a:lnTo>
                  <a:lnTo>
                    <a:pt x="224" y="581"/>
                  </a:lnTo>
                  <a:lnTo>
                    <a:pt x="222" y="579"/>
                  </a:lnTo>
                  <a:lnTo>
                    <a:pt x="220" y="579"/>
                  </a:lnTo>
                  <a:close/>
                  <a:moveTo>
                    <a:pt x="164" y="310"/>
                  </a:moveTo>
                  <a:lnTo>
                    <a:pt x="162" y="310"/>
                  </a:lnTo>
                  <a:lnTo>
                    <a:pt x="162" y="310"/>
                  </a:lnTo>
                  <a:lnTo>
                    <a:pt x="162" y="310"/>
                  </a:lnTo>
                  <a:lnTo>
                    <a:pt x="166" y="312"/>
                  </a:lnTo>
                  <a:lnTo>
                    <a:pt x="166" y="312"/>
                  </a:lnTo>
                  <a:lnTo>
                    <a:pt x="166" y="310"/>
                  </a:lnTo>
                  <a:lnTo>
                    <a:pt x="164" y="310"/>
                  </a:lnTo>
                  <a:lnTo>
                    <a:pt x="164" y="310"/>
                  </a:lnTo>
                  <a:close/>
                  <a:moveTo>
                    <a:pt x="230" y="268"/>
                  </a:moveTo>
                  <a:lnTo>
                    <a:pt x="230" y="266"/>
                  </a:lnTo>
                  <a:lnTo>
                    <a:pt x="228" y="260"/>
                  </a:lnTo>
                  <a:lnTo>
                    <a:pt x="228" y="260"/>
                  </a:lnTo>
                  <a:lnTo>
                    <a:pt x="228" y="260"/>
                  </a:lnTo>
                  <a:lnTo>
                    <a:pt x="224" y="260"/>
                  </a:lnTo>
                  <a:lnTo>
                    <a:pt x="222" y="258"/>
                  </a:lnTo>
                  <a:lnTo>
                    <a:pt x="218" y="256"/>
                  </a:lnTo>
                  <a:lnTo>
                    <a:pt x="218" y="254"/>
                  </a:lnTo>
                  <a:lnTo>
                    <a:pt x="216" y="252"/>
                  </a:lnTo>
                  <a:lnTo>
                    <a:pt x="216" y="248"/>
                  </a:lnTo>
                  <a:lnTo>
                    <a:pt x="218" y="244"/>
                  </a:lnTo>
                  <a:lnTo>
                    <a:pt x="216" y="242"/>
                  </a:lnTo>
                  <a:lnTo>
                    <a:pt x="214" y="238"/>
                  </a:lnTo>
                  <a:lnTo>
                    <a:pt x="210" y="236"/>
                  </a:lnTo>
                  <a:lnTo>
                    <a:pt x="206" y="234"/>
                  </a:lnTo>
                  <a:lnTo>
                    <a:pt x="198" y="230"/>
                  </a:lnTo>
                  <a:lnTo>
                    <a:pt x="194" y="226"/>
                  </a:lnTo>
                  <a:lnTo>
                    <a:pt x="194" y="226"/>
                  </a:lnTo>
                  <a:lnTo>
                    <a:pt x="192" y="222"/>
                  </a:lnTo>
                  <a:lnTo>
                    <a:pt x="194" y="222"/>
                  </a:lnTo>
                  <a:lnTo>
                    <a:pt x="194" y="222"/>
                  </a:lnTo>
                  <a:lnTo>
                    <a:pt x="194" y="220"/>
                  </a:lnTo>
                  <a:lnTo>
                    <a:pt x="194" y="218"/>
                  </a:lnTo>
                  <a:lnTo>
                    <a:pt x="192" y="216"/>
                  </a:lnTo>
                  <a:lnTo>
                    <a:pt x="192" y="216"/>
                  </a:lnTo>
                  <a:lnTo>
                    <a:pt x="190" y="212"/>
                  </a:lnTo>
                  <a:lnTo>
                    <a:pt x="190" y="212"/>
                  </a:lnTo>
                  <a:lnTo>
                    <a:pt x="190" y="204"/>
                  </a:lnTo>
                  <a:lnTo>
                    <a:pt x="190" y="202"/>
                  </a:lnTo>
                  <a:lnTo>
                    <a:pt x="190" y="200"/>
                  </a:lnTo>
                  <a:lnTo>
                    <a:pt x="190" y="200"/>
                  </a:lnTo>
                  <a:lnTo>
                    <a:pt x="192" y="200"/>
                  </a:lnTo>
                  <a:lnTo>
                    <a:pt x="192" y="200"/>
                  </a:lnTo>
                  <a:lnTo>
                    <a:pt x="192" y="198"/>
                  </a:lnTo>
                  <a:lnTo>
                    <a:pt x="190" y="192"/>
                  </a:lnTo>
                  <a:lnTo>
                    <a:pt x="190" y="190"/>
                  </a:lnTo>
                  <a:lnTo>
                    <a:pt x="190" y="188"/>
                  </a:lnTo>
                  <a:lnTo>
                    <a:pt x="190" y="186"/>
                  </a:lnTo>
                  <a:lnTo>
                    <a:pt x="190" y="184"/>
                  </a:lnTo>
                  <a:lnTo>
                    <a:pt x="190" y="184"/>
                  </a:lnTo>
                  <a:lnTo>
                    <a:pt x="190" y="182"/>
                  </a:lnTo>
                  <a:lnTo>
                    <a:pt x="188" y="182"/>
                  </a:lnTo>
                  <a:lnTo>
                    <a:pt x="188" y="180"/>
                  </a:lnTo>
                  <a:lnTo>
                    <a:pt x="188" y="180"/>
                  </a:lnTo>
                  <a:lnTo>
                    <a:pt x="190" y="178"/>
                  </a:lnTo>
                  <a:lnTo>
                    <a:pt x="190" y="178"/>
                  </a:lnTo>
                  <a:lnTo>
                    <a:pt x="190" y="176"/>
                  </a:lnTo>
                  <a:lnTo>
                    <a:pt x="190" y="174"/>
                  </a:lnTo>
                  <a:lnTo>
                    <a:pt x="190" y="174"/>
                  </a:lnTo>
                  <a:lnTo>
                    <a:pt x="190" y="174"/>
                  </a:lnTo>
                  <a:lnTo>
                    <a:pt x="188" y="172"/>
                  </a:lnTo>
                  <a:lnTo>
                    <a:pt x="188" y="170"/>
                  </a:lnTo>
                  <a:lnTo>
                    <a:pt x="190" y="168"/>
                  </a:lnTo>
                  <a:lnTo>
                    <a:pt x="190" y="168"/>
                  </a:lnTo>
                  <a:lnTo>
                    <a:pt x="190" y="166"/>
                  </a:lnTo>
                  <a:lnTo>
                    <a:pt x="190" y="164"/>
                  </a:lnTo>
                  <a:lnTo>
                    <a:pt x="190" y="164"/>
                  </a:lnTo>
                  <a:lnTo>
                    <a:pt x="190" y="162"/>
                  </a:lnTo>
                  <a:lnTo>
                    <a:pt x="190" y="162"/>
                  </a:lnTo>
                  <a:lnTo>
                    <a:pt x="190" y="162"/>
                  </a:lnTo>
                  <a:lnTo>
                    <a:pt x="190" y="158"/>
                  </a:lnTo>
                  <a:lnTo>
                    <a:pt x="188" y="156"/>
                  </a:lnTo>
                  <a:lnTo>
                    <a:pt x="188" y="154"/>
                  </a:lnTo>
                  <a:lnTo>
                    <a:pt x="190" y="152"/>
                  </a:lnTo>
                  <a:lnTo>
                    <a:pt x="190" y="152"/>
                  </a:lnTo>
                  <a:lnTo>
                    <a:pt x="190" y="150"/>
                  </a:lnTo>
                  <a:lnTo>
                    <a:pt x="190" y="150"/>
                  </a:lnTo>
                  <a:lnTo>
                    <a:pt x="192" y="148"/>
                  </a:lnTo>
                  <a:lnTo>
                    <a:pt x="194" y="146"/>
                  </a:lnTo>
                  <a:lnTo>
                    <a:pt x="194" y="144"/>
                  </a:lnTo>
                  <a:lnTo>
                    <a:pt x="194" y="144"/>
                  </a:lnTo>
                  <a:lnTo>
                    <a:pt x="196" y="142"/>
                  </a:lnTo>
                  <a:lnTo>
                    <a:pt x="198" y="140"/>
                  </a:lnTo>
                  <a:lnTo>
                    <a:pt x="200" y="138"/>
                  </a:lnTo>
                  <a:lnTo>
                    <a:pt x="202" y="136"/>
                  </a:lnTo>
                  <a:lnTo>
                    <a:pt x="202" y="134"/>
                  </a:lnTo>
                  <a:lnTo>
                    <a:pt x="202" y="132"/>
                  </a:lnTo>
                  <a:lnTo>
                    <a:pt x="204" y="130"/>
                  </a:lnTo>
                  <a:lnTo>
                    <a:pt x="204" y="130"/>
                  </a:lnTo>
                  <a:lnTo>
                    <a:pt x="206" y="128"/>
                  </a:lnTo>
                  <a:lnTo>
                    <a:pt x="206" y="126"/>
                  </a:lnTo>
                  <a:lnTo>
                    <a:pt x="208" y="124"/>
                  </a:lnTo>
                  <a:lnTo>
                    <a:pt x="208" y="122"/>
                  </a:lnTo>
                  <a:lnTo>
                    <a:pt x="210" y="120"/>
                  </a:lnTo>
                  <a:lnTo>
                    <a:pt x="210" y="120"/>
                  </a:lnTo>
                  <a:lnTo>
                    <a:pt x="210" y="118"/>
                  </a:lnTo>
                  <a:lnTo>
                    <a:pt x="210" y="118"/>
                  </a:lnTo>
                  <a:lnTo>
                    <a:pt x="212" y="118"/>
                  </a:lnTo>
                  <a:lnTo>
                    <a:pt x="212" y="118"/>
                  </a:lnTo>
                  <a:lnTo>
                    <a:pt x="212" y="116"/>
                  </a:lnTo>
                  <a:lnTo>
                    <a:pt x="212" y="116"/>
                  </a:lnTo>
                  <a:lnTo>
                    <a:pt x="212" y="116"/>
                  </a:lnTo>
                  <a:lnTo>
                    <a:pt x="214" y="116"/>
                  </a:lnTo>
                  <a:lnTo>
                    <a:pt x="214" y="116"/>
                  </a:lnTo>
                  <a:lnTo>
                    <a:pt x="214" y="116"/>
                  </a:lnTo>
                  <a:lnTo>
                    <a:pt x="214" y="116"/>
                  </a:lnTo>
                  <a:lnTo>
                    <a:pt x="214" y="114"/>
                  </a:lnTo>
                  <a:lnTo>
                    <a:pt x="214" y="114"/>
                  </a:lnTo>
                  <a:lnTo>
                    <a:pt x="216" y="112"/>
                  </a:lnTo>
                  <a:lnTo>
                    <a:pt x="216" y="112"/>
                  </a:lnTo>
                  <a:lnTo>
                    <a:pt x="218" y="110"/>
                  </a:lnTo>
                  <a:lnTo>
                    <a:pt x="218" y="110"/>
                  </a:lnTo>
                  <a:lnTo>
                    <a:pt x="220" y="108"/>
                  </a:lnTo>
                  <a:lnTo>
                    <a:pt x="222" y="108"/>
                  </a:lnTo>
                  <a:lnTo>
                    <a:pt x="222" y="108"/>
                  </a:lnTo>
                  <a:lnTo>
                    <a:pt x="222" y="106"/>
                  </a:lnTo>
                  <a:lnTo>
                    <a:pt x="222" y="106"/>
                  </a:lnTo>
                  <a:lnTo>
                    <a:pt x="224" y="106"/>
                  </a:lnTo>
                  <a:lnTo>
                    <a:pt x="224" y="104"/>
                  </a:lnTo>
                  <a:lnTo>
                    <a:pt x="224" y="104"/>
                  </a:lnTo>
                  <a:lnTo>
                    <a:pt x="224" y="102"/>
                  </a:lnTo>
                  <a:lnTo>
                    <a:pt x="226" y="102"/>
                  </a:lnTo>
                  <a:lnTo>
                    <a:pt x="226" y="102"/>
                  </a:lnTo>
                  <a:lnTo>
                    <a:pt x="226" y="102"/>
                  </a:lnTo>
                  <a:lnTo>
                    <a:pt x="228" y="102"/>
                  </a:lnTo>
                  <a:lnTo>
                    <a:pt x="228" y="100"/>
                  </a:lnTo>
                  <a:lnTo>
                    <a:pt x="230" y="100"/>
                  </a:lnTo>
                  <a:lnTo>
                    <a:pt x="230" y="100"/>
                  </a:lnTo>
                  <a:lnTo>
                    <a:pt x="230" y="100"/>
                  </a:lnTo>
                  <a:lnTo>
                    <a:pt x="232" y="100"/>
                  </a:lnTo>
                  <a:lnTo>
                    <a:pt x="234" y="100"/>
                  </a:lnTo>
                  <a:lnTo>
                    <a:pt x="234" y="98"/>
                  </a:lnTo>
                  <a:lnTo>
                    <a:pt x="234" y="96"/>
                  </a:lnTo>
                  <a:lnTo>
                    <a:pt x="236" y="98"/>
                  </a:lnTo>
                  <a:lnTo>
                    <a:pt x="236" y="96"/>
                  </a:lnTo>
                  <a:lnTo>
                    <a:pt x="238" y="96"/>
                  </a:lnTo>
                  <a:lnTo>
                    <a:pt x="238" y="96"/>
                  </a:lnTo>
                  <a:lnTo>
                    <a:pt x="240" y="94"/>
                  </a:lnTo>
                  <a:lnTo>
                    <a:pt x="240" y="92"/>
                  </a:lnTo>
                  <a:lnTo>
                    <a:pt x="240" y="90"/>
                  </a:lnTo>
                  <a:lnTo>
                    <a:pt x="240" y="88"/>
                  </a:lnTo>
                  <a:lnTo>
                    <a:pt x="240" y="88"/>
                  </a:lnTo>
                  <a:lnTo>
                    <a:pt x="240" y="86"/>
                  </a:lnTo>
                  <a:lnTo>
                    <a:pt x="240" y="82"/>
                  </a:lnTo>
                  <a:lnTo>
                    <a:pt x="240" y="80"/>
                  </a:lnTo>
                  <a:lnTo>
                    <a:pt x="240" y="80"/>
                  </a:lnTo>
                  <a:lnTo>
                    <a:pt x="240" y="78"/>
                  </a:lnTo>
                  <a:lnTo>
                    <a:pt x="238" y="76"/>
                  </a:lnTo>
                  <a:lnTo>
                    <a:pt x="236" y="74"/>
                  </a:lnTo>
                  <a:lnTo>
                    <a:pt x="236" y="70"/>
                  </a:lnTo>
                  <a:lnTo>
                    <a:pt x="234" y="68"/>
                  </a:lnTo>
                  <a:lnTo>
                    <a:pt x="234" y="68"/>
                  </a:lnTo>
                  <a:lnTo>
                    <a:pt x="232" y="66"/>
                  </a:lnTo>
                  <a:lnTo>
                    <a:pt x="232" y="66"/>
                  </a:lnTo>
                  <a:lnTo>
                    <a:pt x="230" y="66"/>
                  </a:lnTo>
                  <a:lnTo>
                    <a:pt x="230" y="66"/>
                  </a:lnTo>
                  <a:lnTo>
                    <a:pt x="230" y="66"/>
                  </a:lnTo>
                  <a:lnTo>
                    <a:pt x="230" y="66"/>
                  </a:lnTo>
                  <a:lnTo>
                    <a:pt x="228" y="66"/>
                  </a:lnTo>
                  <a:lnTo>
                    <a:pt x="228" y="66"/>
                  </a:lnTo>
                  <a:lnTo>
                    <a:pt x="226" y="68"/>
                  </a:lnTo>
                  <a:lnTo>
                    <a:pt x="226" y="68"/>
                  </a:lnTo>
                  <a:lnTo>
                    <a:pt x="224" y="66"/>
                  </a:lnTo>
                  <a:lnTo>
                    <a:pt x="224" y="66"/>
                  </a:lnTo>
                  <a:lnTo>
                    <a:pt x="224" y="74"/>
                  </a:lnTo>
                  <a:lnTo>
                    <a:pt x="224" y="80"/>
                  </a:lnTo>
                  <a:lnTo>
                    <a:pt x="224" y="84"/>
                  </a:lnTo>
                  <a:lnTo>
                    <a:pt x="222" y="86"/>
                  </a:lnTo>
                  <a:lnTo>
                    <a:pt x="222" y="86"/>
                  </a:lnTo>
                  <a:lnTo>
                    <a:pt x="222" y="86"/>
                  </a:lnTo>
                  <a:lnTo>
                    <a:pt x="222" y="88"/>
                  </a:lnTo>
                  <a:lnTo>
                    <a:pt x="220" y="88"/>
                  </a:lnTo>
                  <a:lnTo>
                    <a:pt x="220" y="90"/>
                  </a:lnTo>
                  <a:lnTo>
                    <a:pt x="218" y="90"/>
                  </a:lnTo>
                  <a:lnTo>
                    <a:pt x="218" y="90"/>
                  </a:lnTo>
                  <a:lnTo>
                    <a:pt x="218" y="92"/>
                  </a:lnTo>
                  <a:lnTo>
                    <a:pt x="216" y="92"/>
                  </a:lnTo>
                  <a:lnTo>
                    <a:pt x="214" y="92"/>
                  </a:lnTo>
                  <a:lnTo>
                    <a:pt x="214" y="94"/>
                  </a:lnTo>
                  <a:lnTo>
                    <a:pt x="214" y="94"/>
                  </a:lnTo>
                  <a:lnTo>
                    <a:pt x="212" y="94"/>
                  </a:lnTo>
                  <a:lnTo>
                    <a:pt x="212" y="96"/>
                  </a:lnTo>
                  <a:lnTo>
                    <a:pt x="212" y="98"/>
                  </a:lnTo>
                  <a:lnTo>
                    <a:pt x="212" y="98"/>
                  </a:lnTo>
                  <a:lnTo>
                    <a:pt x="212" y="100"/>
                  </a:lnTo>
                  <a:lnTo>
                    <a:pt x="210" y="100"/>
                  </a:lnTo>
                  <a:lnTo>
                    <a:pt x="208" y="98"/>
                  </a:lnTo>
                  <a:lnTo>
                    <a:pt x="208" y="98"/>
                  </a:lnTo>
                  <a:lnTo>
                    <a:pt x="206" y="98"/>
                  </a:lnTo>
                  <a:lnTo>
                    <a:pt x="204" y="98"/>
                  </a:lnTo>
                  <a:lnTo>
                    <a:pt x="204" y="98"/>
                  </a:lnTo>
                  <a:lnTo>
                    <a:pt x="202" y="100"/>
                  </a:lnTo>
                  <a:lnTo>
                    <a:pt x="202" y="102"/>
                  </a:lnTo>
                  <a:lnTo>
                    <a:pt x="200" y="102"/>
                  </a:lnTo>
                  <a:lnTo>
                    <a:pt x="200" y="100"/>
                  </a:lnTo>
                  <a:lnTo>
                    <a:pt x="198" y="100"/>
                  </a:lnTo>
                  <a:lnTo>
                    <a:pt x="196" y="102"/>
                  </a:lnTo>
                  <a:lnTo>
                    <a:pt x="194" y="100"/>
                  </a:lnTo>
                  <a:lnTo>
                    <a:pt x="194" y="100"/>
                  </a:lnTo>
                  <a:lnTo>
                    <a:pt x="192" y="100"/>
                  </a:lnTo>
                  <a:lnTo>
                    <a:pt x="190" y="100"/>
                  </a:lnTo>
                  <a:lnTo>
                    <a:pt x="186" y="100"/>
                  </a:lnTo>
                  <a:lnTo>
                    <a:pt x="178" y="98"/>
                  </a:lnTo>
                  <a:lnTo>
                    <a:pt x="174" y="98"/>
                  </a:lnTo>
                  <a:lnTo>
                    <a:pt x="166" y="98"/>
                  </a:lnTo>
                  <a:lnTo>
                    <a:pt x="166" y="96"/>
                  </a:lnTo>
                  <a:lnTo>
                    <a:pt x="166" y="94"/>
                  </a:lnTo>
                  <a:lnTo>
                    <a:pt x="168" y="94"/>
                  </a:lnTo>
                  <a:lnTo>
                    <a:pt x="168" y="92"/>
                  </a:lnTo>
                  <a:lnTo>
                    <a:pt x="168" y="92"/>
                  </a:lnTo>
                  <a:lnTo>
                    <a:pt x="168" y="90"/>
                  </a:lnTo>
                  <a:lnTo>
                    <a:pt x="170" y="90"/>
                  </a:lnTo>
                  <a:lnTo>
                    <a:pt x="170" y="90"/>
                  </a:lnTo>
                  <a:lnTo>
                    <a:pt x="170" y="90"/>
                  </a:lnTo>
                  <a:lnTo>
                    <a:pt x="170" y="88"/>
                  </a:lnTo>
                  <a:lnTo>
                    <a:pt x="170" y="88"/>
                  </a:lnTo>
                  <a:lnTo>
                    <a:pt x="170" y="88"/>
                  </a:lnTo>
                  <a:lnTo>
                    <a:pt x="170" y="86"/>
                  </a:lnTo>
                  <a:lnTo>
                    <a:pt x="170" y="86"/>
                  </a:lnTo>
                  <a:lnTo>
                    <a:pt x="172" y="86"/>
                  </a:lnTo>
                  <a:lnTo>
                    <a:pt x="172" y="84"/>
                  </a:lnTo>
                  <a:lnTo>
                    <a:pt x="170" y="82"/>
                  </a:lnTo>
                  <a:lnTo>
                    <a:pt x="170" y="82"/>
                  </a:lnTo>
                  <a:lnTo>
                    <a:pt x="170" y="80"/>
                  </a:lnTo>
                  <a:lnTo>
                    <a:pt x="170" y="80"/>
                  </a:lnTo>
                  <a:lnTo>
                    <a:pt x="172" y="78"/>
                  </a:lnTo>
                  <a:lnTo>
                    <a:pt x="172" y="78"/>
                  </a:lnTo>
                  <a:lnTo>
                    <a:pt x="172" y="78"/>
                  </a:lnTo>
                  <a:lnTo>
                    <a:pt x="172" y="76"/>
                  </a:lnTo>
                  <a:lnTo>
                    <a:pt x="174" y="76"/>
                  </a:lnTo>
                  <a:lnTo>
                    <a:pt x="174" y="74"/>
                  </a:lnTo>
                  <a:lnTo>
                    <a:pt x="174" y="74"/>
                  </a:lnTo>
                  <a:lnTo>
                    <a:pt x="174" y="72"/>
                  </a:lnTo>
                  <a:lnTo>
                    <a:pt x="176" y="70"/>
                  </a:lnTo>
                  <a:lnTo>
                    <a:pt x="176" y="70"/>
                  </a:lnTo>
                  <a:lnTo>
                    <a:pt x="176" y="68"/>
                  </a:lnTo>
                  <a:lnTo>
                    <a:pt x="176" y="68"/>
                  </a:lnTo>
                  <a:lnTo>
                    <a:pt x="178" y="68"/>
                  </a:lnTo>
                  <a:lnTo>
                    <a:pt x="178" y="66"/>
                  </a:lnTo>
                  <a:lnTo>
                    <a:pt x="178" y="64"/>
                  </a:lnTo>
                  <a:lnTo>
                    <a:pt x="178" y="64"/>
                  </a:lnTo>
                  <a:lnTo>
                    <a:pt x="176" y="62"/>
                  </a:lnTo>
                  <a:lnTo>
                    <a:pt x="174" y="58"/>
                  </a:lnTo>
                  <a:lnTo>
                    <a:pt x="170" y="58"/>
                  </a:lnTo>
                  <a:lnTo>
                    <a:pt x="168" y="56"/>
                  </a:lnTo>
                  <a:lnTo>
                    <a:pt x="166" y="56"/>
                  </a:lnTo>
                  <a:lnTo>
                    <a:pt x="166" y="56"/>
                  </a:lnTo>
                  <a:lnTo>
                    <a:pt x="164" y="56"/>
                  </a:lnTo>
                  <a:lnTo>
                    <a:pt x="164" y="54"/>
                  </a:lnTo>
                  <a:lnTo>
                    <a:pt x="162" y="54"/>
                  </a:lnTo>
                  <a:lnTo>
                    <a:pt x="158" y="52"/>
                  </a:lnTo>
                  <a:lnTo>
                    <a:pt x="150" y="48"/>
                  </a:lnTo>
                  <a:lnTo>
                    <a:pt x="148" y="46"/>
                  </a:lnTo>
                  <a:lnTo>
                    <a:pt x="146" y="46"/>
                  </a:lnTo>
                  <a:lnTo>
                    <a:pt x="144" y="44"/>
                  </a:lnTo>
                  <a:lnTo>
                    <a:pt x="140" y="40"/>
                  </a:lnTo>
                  <a:lnTo>
                    <a:pt x="136" y="38"/>
                  </a:lnTo>
                  <a:lnTo>
                    <a:pt x="134" y="38"/>
                  </a:lnTo>
                  <a:lnTo>
                    <a:pt x="130" y="38"/>
                  </a:lnTo>
                  <a:lnTo>
                    <a:pt x="124" y="36"/>
                  </a:lnTo>
                  <a:lnTo>
                    <a:pt x="120" y="34"/>
                  </a:lnTo>
                  <a:lnTo>
                    <a:pt x="120" y="32"/>
                  </a:lnTo>
                  <a:lnTo>
                    <a:pt x="118" y="30"/>
                  </a:lnTo>
                  <a:lnTo>
                    <a:pt x="114" y="28"/>
                  </a:lnTo>
                  <a:lnTo>
                    <a:pt x="112" y="28"/>
                  </a:lnTo>
                  <a:lnTo>
                    <a:pt x="112" y="28"/>
                  </a:lnTo>
                  <a:lnTo>
                    <a:pt x="112" y="26"/>
                  </a:lnTo>
                  <a:lnTo>
                    <a:pt x="110" y="26"/>
                  </a:lnTo>
                  <a:lnTo>
                    <a:pt x="108" y="24"/>
                  </a:lnTo>
                  <a:lnTo>
                    <a:pt x="106" y="22"/>
                  </a:lnTo>
                  <a:lnTo>
                    <a:pt x="102" y="18"/>
                  </a:lnTo>
                  <a:lnTo>
                    <a:pt x="100" y="14"/>
                  </a:lnTo>
                  <a:lnTo>
                    <a:pt x="98" y="10"/>
                  </a:lnTo>
                  <a:lnTo>
                    <a:pt x="94" y="10"/>
                  </a:lnTo>
                  <a:lnTo>
                    <a:pt x="94" y="8"/>
                  </a:lnTo>
                  <a:lnTo>
                    <a:pt x="92" y="8"/>
                  </a:lnTo>
                  <a:lnTo>
                    <a:pt x="92" y="8"/>
                  </a:lnTo>
                  <a:lnTo>
                    <a:pt x="92" y="6"/>
                  </a:lnTo>
                  <a:lnTo>
                    <a:pt x="90" y="6"/>
                  </a:lnTo>
                  <a:lnTo>
                    <a:pt x="90" y="4"/>
                  </a:lnTo>
                  <a:lnTo>
                    <a:pt x="90" y="2"/>
                  </a:lnTo>
                  <a:lnTo>
                    <a:pt x="90" y="2"/>
                  </a:lnTo>
                  <a:lnTo>
                    <a:pt x="82" y="2"/>
                  </a:lnTo>
                  <a:lnTo>
                    <a:pt x="76" y="2"/>
                  </a:lnTo>
                  <a:lnTo>
                    <a:pt x="76" y="4"/>
                  </a:lnTo>
                  <a:lnTo>
                    <a:pt x="74" y="4"/>
                  </a:lnTo>
                  <a:lnTo>
                    <a:pt x="74" y="2"/>
                  </a:lnTo>
                  <a:lnTo>
                    <a:pt x="74" y="4"/>
                  </a:lnTo>
                  <a:lnTo>
                    <a:pt x="72" y="4"/>
                  </a:lnTo>
                  <a:lnTo>
                    <a:pt x="72" y="4"/>
                  </a:lnTo>
                  <a:lnTo>
                    <a:pt x="70" y="10"/>
                  </a:lnTo>
                  <a:lnTo>
                    <a:pt x="70" y="12"/>
                  </a:lnTo>
                  <a:lnTo>
                    <a:pt x="68" y="14"/>
                  </a:lnTo>
                  <a:lnTo>
                    <a:pt x="68" y="18"/>
                  </a:lnTo>
                  <a:lnTo>
                    <a:pt x="68" y="18"/>
                  </a:lnTo>
                  <a:lnTo>
                    <a:pt x="68" y="16"/>
                  </a:lnTo>
                  <a:lnTo>
                    <a:pt x="66" y="14"/>
                  </a:lnTo>
                  <a:lnTo>
                    <a:pt x="64" y="12"/>
                  </a:lnTo>
                  <a:lnTo>
                    <a:pt x="64" y="10"/>
                  </a:lnTo>
                  <a:lnTo>
                    <a:pt x="62" y="6"/>
                  </a:lnTo>
                  <a:lnTo>
                    <a:pt x="60" y="6"/>
                  </a:lnTo>
                  <a:lnTo>
                    <a:pt x="60" y="6"/>
                  </a:lnTo>
                  <a:lnTo>
                    <a:pt x="58" y="6"/>
                  </a:lnTo>
                  <a:lnTo>
                    <a:pt x="56" y="4"/>
                  </a:lnTo>
                  <a:lnTo>
                    <a:pt x="56" y="4"/>
                  </a:lnTo>
                  <a:lnTo>
                    <a:pt x="48" y="4"/>
                  </a:lnTo>
                  <a:lnTo>
                    <a:pt x="48" y="4"/>
                  </a:lnTo>
                  <a:lnTo>
                    <a:pt x="46" y="4"/>
                  </a:lnTo>
                  <a:lnTo>
                    <a:pt x="44" y="4"/>
                  </a:lnTo>
                  <a:lnTo>
                    <a:pt x="42" y="4"/>
                  </a:lnTo>
                  <a:lnTo>
                    <a:pt x="40" y="0"/>
                  </a:lnTo>
                  <a:lnTo>
                    <a:pt x="38" y="0"/>
                  </a:lnTo>
                  <a:lnTo>
                    <a:pt x="38" y="0"/>
                  </a:lnTo>
                  <a:lnTo>
                    <a:pt x="36" y="0"/>
                  </a:lnTo>
                  <a:lnTo>
                    <a:pt x="36" y="0"/>
                  </a:lnTo>
                  <a:lnTo>
                    <a:pt x="36" y="2"/>
                  </a:lnTo>
                  <a:lnTo>
                    <a:pt x="36" y="4"/>
                  </a:lnTo>
                  <a:lnTo>
                    <a:pt x="34" y="4"/>
                  </a:lnTo>
                  <a:lnTo>
                    <a:pt x="32" y="6"/>
                  </a:lnTo>
                  <a:lnTo>
                    <a:pt x="30" y="6"/>
                  </a:lnTo>
                  <a:lnTo>
                    <a:pt x="30" y="6"/>
                  </a:lnTo>
                  <a:lnTo>
                    <a:pt x="30" y="8"/>
                  </a:lnTo>
                  <a:lnTo>
                    <a:pt x="30" y="10"/>
                  </a:lnTo>
                  <a:lnTo>
                    <a:pt x="28" y="10"/>
                  </a:lnTo>
                  <a:lnTo>
                    <a:pt x="26" y="12"/>
                  </a:lnTo>
                  <a:lnTo>
                    <a:pt x="26" y="12"/>
                  </a:lnTo>
                  <a:lnTo>
                    <a:pt x="26" y="14"/>
                  </a:lnTo>
                  <a:lnTo>
                    <a:pt x="24" y="16"/>
                  </a:lnTo>
                  <a:lnTo>
                    <a:pt x="24" y="18"/>
                  </a:lnTo>
                  <a:lnTo>
                    <a:pt x="26" y="20"/>
                  </a:lnTo>
                  <a:lnTo>
                    <a:pt x="26" y="26"/>
                  </a:lnTo>
                  <a:lnTo>
                    <a:pt x="26" y="32"/>
                  </a:lnTo>
                  <a:lnTo>
                    <a:pt x="24" y="38"/>
                  </a:lnTo>
                  <a:lnTo>
                    <a:pt x="24" y="38"/>
                  </a:lnTo>
                  <a:lnTo>
                    <a:pt x="24" y="40"/>
                  </a:lnTo>
                  <a:lnTo>
                    <a:pt x="20" y="40"/>
                  </a:lnTo>
                  <a:lnTo>
                    <a:pt x="16" y="42"/>
                  </a:lnTo>
                  <a:lnTo>
                    <a:pt x="14" y="44"/>
                  </a:lnTo>
                  <a:lnTo>
                    <a:pt x="12" y="46"/>
                  </a:lnTo>
                  <a:lnTo>
                    <a:pt x="10" y="46"/>
                  </a:lnTo>
                  <a:lnTo>
                    <a:pt x="10" y="48"/>
                  </a:lnTo>
                  <a:lnTo>
                    <a:pt x="8" y="48"/>
                  </a:lnTo>
                  <a:lnTo>
                    <a:pt x="8" y="50"/>
                  </a:lnTo>
                  <a:lnTo>
                    <a:pt x="8" y="50"/>
                  </a:lnTo>
                  <a:lnTo>
                    <a:pt x="8" y="52"/>
                  </a:lnTo>
                  <a:lnTo>
                    <a:pt x="8" y="54"/>
                  </a:lnTo>
                  <a:lnTo>
                    <a:pt x="8" y="54"/>
                  </a:lnTo>
                  <a:lnTo>
                    <a:pt x="10" y="56"/>
                  </a:lnTo>
                  <a:lnTo>
                    <a:pt x="10" y="56"/>
                  </a:lnTo>
                  <a:lnTo>
                    <a:pt x="10" y="58"/>
                  </a:lnTo>
                  <a:lnTo>
                    <a:pt x="10" y="58"/>
                  </a:lnTo>
                  <a:lnTo>
                    <a:pt x="10" y="58"/>
                  </a:lnTo>
                  <a:lnTo>
                    <a:pt x="10" y="60"/>
                  </a:lnTo>
                  <a:lnTo>
                    <a:pt x="10" y="60"/>
                  </a:lnTo>
                  <a:lnTo>
                    <a:pt x="8" y="60"/>
                  </a:lnTo>
                  <a:lnTo>
                    <a:pt x="8" y="64"/>
                  </a:lnTo>
                  <a:lnTo>
                    <a:pt x="8" y="66"/>
                  </a:lnTo>
                  <a:lnTo>
                    <a:pt x="10" y="68"/>
                  </a:lnTo>
                  <a:lnTo>
                    <a:pt x="10" y="70"/>
                  </a:lnTo>
                  <a:lnTo>
                    <a:pt x="14" y="76"/>
                  </a:lnTo>
                  <a:lnTo>
                    <a:pt x="14" y="78"/>
                  </a:lnTo>
                  <a:lnTo>
                    <a:pt x="12" y="80"/>
                  </a:lnTo>
                  <a:lnTo>
                    <a:pt x="12" y="80"/>
                  </a:lnTo>
                  <a:lnTo>
                    <a:pt x="12" y="82"/>
                  </a:lnTo>
                  <a:lnTo>
                    <a:pt x="12" y="82"/>
                  </a:lnTo>
                  <a:lnTo>
                    <a:pt x="12" y="84"/>
                  </a:lnTo>
                  <a:lnTo>
                    <a:pt x="14" y="86"/>
                  </a:lnTo>
                  <a:lnTo>
                    <a:pt x="16" y="88"/>
                  </a:lnTo>
                  <a:lnTo>
                    <a:pt x="18" y="90"/>
                  </a:lnTo>
                  <a:lnTo>
                    <a:pt x="18" y="92"/>
                  </a:lnTo>
                  <a:lnTo>
                    <a:pt x="18" y="92"/>
                  </a:lnTo>
                  <a:lnTo>
                    <a:pt x="16" y="94"/>
                  </a:lnTo>
                  <a:lnTo>
                    <a:pt x="14" y="94"/>
                  </a:lnTo>
                  <a:lnTo>
                    <a:pt x="14" y="94"/>
                  </a:lnTo>
                  <a:lnTo>
                    <a:pt x="12" y="94"/>
                  </a:lnTo>
                  <a:lnTo>
                    <a:pt x="12" y="94"/>
                  </a:lnTo>
                  <a:lnTo>
                    <a:pt x="12" y="94"/>
                  </a:lnTo>
                  <a:lnTo>
                    <a:pt x="10" y="94"/>
                  </a:lnTo>
                  <a:lnTo>
                    <a:pt x="10" y="96"/>
                  </a:lnTo>
                  <a:lnTo>
                    <a:pt x="10" y="100"/>
                  </a:lnTo>
                  <a:lnTo>
                    <a:pt x="8" y="100"/>
                  </a:lnTo>
                  <a:lnTo>
                    <a:pt x="8" y="102"/>
                  </a:lnTo>
                  <a:lnTo>
                    <a:pt x="8" y="106"/>
                  </a:lnTo>
                  <a:lnTo>
                    <a:pt x="8" y="108"/>
                  </a:lnTo>
                  <a:lnTo>
                    <a:pt x="8" y="108"/>
                  </a:lnTo>
                  <a:lnTo>
                    <a:pt x="6" y="110"/>
                  </a:lnTo>
                  <a:lnTo>
                    <a:pt x="6" y="112"/>
                  </a:lnTo>
                  <a:lnTo>
                    <a:pt x="4" y="114"/>
                  </a:lnTo>
                  <a:lnTo>
                    <a:pt x="4" y="114"/>
                  </a:lnTo>
                  <a:lnTo>
                    <a:pt x="4" y="114"/>
                  </a:lnTo>
                  <a:lnTo>
                    <a:pt x="4" y="116"/>
                  </a:lnTo>
                  <a:lnTo>
                    <a:pt x="2" y="118"/>
                  </a:lnTo>
                  <a:lnTo>
                    <a:pt x="2" y="120"/>
                  </a:lnTo>
                  <a:lnTo>
                    <a:pt x="2" y="122"/>
                  </a:lnTo>
                  <a:lnTo>
                    <a:pt x="2" y="124"/>
                  </a:lnTo>
                  <a:lnTo>
                    <a:pt x="2" y="128"/>
                  </a:lnTo>
                  <a:lnTo>
                    <a:pt x="2" y="130"/>
                  </a:lnTo>
                  <a:lnTo>
                    <a:pt x="0" y="130"/>
                  </a:lnTo>
                  <a:lnTo>
                    <a:pt x="0" y="132"/>
                  </a:lnTo>
                  <a:lnTo>
                    <a:pt x="0" y="134"/>
                  </a:lnTo>
                  <a:lnTo>
                    <a:pt x="2" y="138"/>
                  </a:lnTo>
                  <a:lnTo>
                    <a:pt x="2" y="142"/>
                  </a:lnTo>
                  <a:lnTo>
                    <a:pt x="4" y="144"/>
                  </a:lnTo>
                  <a:lnTo>
                    <a:pt x="4" y="146"/>
                  </a:lnTo>
                  <a:lnTo>
                    <a:pt x="4" y="148"/>
                  </a:lnTo>
                  <a:lnTo>
                    <a:pt x="4" y="148"/>
                  </a:lnTo>
                  <a:lnTo>
                    <a:pt x="6" y="148"/>
                  </a:lnTo>
                  <a:lnTo>
                    <a:pt x="6" y="148"/>
                  </a:lnTo>
                  <a:lnTo>
                    <a:pt x="6" y="150"/>
                  </a:lnTo>
                  <a:lnTo>
                    <a:pt x="6" y="150"/>
                  </a:lnTo>
                  <a:lnTo>
                    <a:pt x="4" y="152"/>
                  </a:lnTo>
                  <a:lnTo>
                    <a:pt x="2" y="152"/>
                  </a:lnTo>
                  <a:lnTo>
                    <a:pt x="2" y="152"/>
                  </a:lnTo>
                  <a:lnTo>
                    <a:pt x="2" y="152"/>
                  </a:lnTo>
                  <a:lnTo>
                    <a:pt x="2" y="154"/>
                  </a:lnTo>
                  <a:lnTo>
                    <a:pt x="2" y="154"/>
                  </a:lnTo>
                  <a:lnTo>
                    <a:pt x="2" y="158"/>
                  </a:lnTo>
                  <a:lnTo>
                    <a:pt x="2" y="160"/>
                  </a:lnTo>
                  <a:lnTo>
                    <a:pt x="0" y="162"/>
                  </a:lnTo>
                  <a:lnTo>
                    <a:pt x="2" y="162"/>
                  </a:lnTo>
                  <a:lnTo>
                    <a:pt x="2" y="164"/>
                  </a:lnTo>
                  <a:lnTo>
                    <a:pt x="2" y="164"/>
                  </a:lnTo>
                  <a:lnTo>
                    <a:pt x="2" y="164"/>
                  </a:lnTo>
                  <a:lnTo>
                    <a:pt x="2" y="166"/>
                  </a:lnTo>
                  <a:lnTo>
                    <a:pt x="0" y="166"/>
                  </a:lnTo>
                  <a:lnTo>
                    <a:pt x="0" y="166"/>
                  </a:lnTo>
                  <a:lnTo>
                    <a:pt x="0" y="166"/>
                  </a:lnTo>
                  <a:lnTo>
                    <a:pt x="0" y="168"/>
                  </a:lnTo>
                  <a:lnTo>
                    <a:pt x="0" y="170"/>
                  </a:lnTo>
                  <a:lnTo>
                    <a:pt x="0" y="172"/>
                  </a:lnTo>
                  <a:lnTo>
                    <a:pt x="0" y="174"/>
                  </a:lnTo>
                  <a:lnTo>
                    <a:pt x="2" y="176"/>
                  </a:lnTo>
                  <a:lnTo>
                    <a:pt x="4" y="178"/>
                  </a:lnTo>
                  <a:lnTo>
                    <a:pt x="4" y="180"/>
                  </a:lnTo>
                  <a:lnTo>
                    <a:pt x="6" y="180"/>
                  </a:lnTo>
                  <a:lnTo>
                    <a:pt x="6" y="180"/>
                  </a:lnTo>
                  <a:lnTo>
                    <a:pt x="6" y="180"/>
                  </a:lnTo>
                  <a:lnTo>
                    <a:pt x="6" y="182"/>
                  </a:lnTo>
                  <a:lnTo>
                    <a:pt x="6" y="182"/>
                  </a:lnTo>
                  <a:lnTo>
                    <a:pt x="6" y="182"/>
                  </a:lnTo>
                  <a:lnTo>
                    <a:pt x="6" y="184"/>
                  </a:lnTo>
                  <a:lnTo>
                    <a:pt x="8" y="186"/>
                  </a:lnTo>
                  <a:lnTo>
                    <a:pt x="8" y="186"/>
                  </a:lnTo>
                  <a:lnTo>
                    <a:pt x="10" y="188"/>
                  </a:lnTo>
                  <a:lnTo>
                    <a:pt x="10" y="190"/>
                  </a:lnTo>
                  <a:lnTo>
                    <a:pt x="10" y="192"/>
                  </a:lnTo>
                  <a:lnTo>
                    <a:pt x="12" y="196"/>
                  </a:lnTo>
                  <a:lnTo>
                    <a:pt x="14" y="196"/>
                  </a:lnTo>
                  <a:lnTo>
                    <a:pt x="14" y="198"/>
                  </a:lnTo>
                  <a:lnTo>
                    <a:pt x="14" y="198"/>
                  </a:lnTo>
                  <a:lnTo>
                    <a:pt x="14" y="200"/>
                  </a:lnTo>
                  <a:lnTo>
                    <a:pt x="14" y="202"/>
                  </a:lnTo>
                  <a:lnTo>
                    <a:pt x="14" y="202"/>
                  </a:lnTo>
                  <a:lnTo>
                    <a:pt x="16" y="204"/>
                  </a:lnTo>
                  <a:lnTo>
                    <a:pt x="16" y="204"/>
                  </a:lnTo>
                  <a:lnTo>
                    <a:pt x="18" y="204"/>
                  </a:lnTo>
                  <a:lnTo>
                    <a:pt x="20" y="204"/>
                  </a:lnTo>
                  <a:lnTo>
                    <a:pt x="20" y="206"/>
                  </a:lnTo>
                  <a:lnTo>
                    <a:pt x="20" y="206"/>
                  </a:lnTo>
                  <a:lnTo>
                    <a:pt x="20" y="208"/>
                  </a:lnTo>
                  <a:lnTo>
                    <a:pt x="20" y="210"/>
                  </a:lnTo>
                  <a:lnTo>
                    <a:pt x="20" y="212"/>
                  </a:lnTo>
                  <a:lnTo>
                    <a:pt x="22" y="216"/>
                  </a:lnTo>
                  <a:lnTo>
                    <a:pt x="22" y="218"/>
                  </a:lnTo>
                  <a:lnTo>
                    <a:pt x="22" y="220"/>
                  </a:lnTo>
                  <a:lnTo>
                    <a:pt x="24" y="222"/>
                  </a:lnTo>
                  <a:lnTo>
                    <a:pt x="22" y="222"/>
                  </a:lnTo>
                  <a:lnTo>
                    <a:pt x="22" y="222"/>
                  </a:lnTo>
                  <a:lnTo>
                    <a:pt x="22" y="222"/>
                  </a:lnTo>
                  <a:lnTo>
                    <a:pt x="20" y="222"/>
                  </a:lnTo>
                  <a:lnTo>
                    <a:pt x="20" y="224"/>
                  </a:lnTo>
                  <a:lnTo>
                    <a:pt x="20" y="224"/>
                  </a:lnTo>
                  <a:lnTo>
                    <a:pt x="20" y="226"/>
                  </a:lnTo>
                  <a:lnTo>
                    <a:pt x="20" y="228"/>
                  </a:lnTo>
                  <a:lnTo>
                    <a:pt x="20" y="230"/>
                  </a:lnTo>
                  <a:lnTo>
                    <a:pt x="20" y="230"/>
                  </a:lnTo>
                  <a:lnTo>
                    <a:pt x="20" y="230"/>
                  </a:lnTo>
                  <a:lnTo>
                    <a:pt x="20" y="232"/>
                  </a:lnTo>
                  <a:lnTo>
                    <a:pt x="20" y="234"/>
                  </a:lnTo>
                  <a:lnTo>
                    <a:pt x="20" y="238"/>
                  </a:lnTo>
                  <a:lnTo>
                    <a:pt x="18" y="238"/>
                  </a:lnTo>
                  <a:lnTo>
                    <a:pt x="18" y="238"/>
                  </a:lnTo>
                  <a:lnTo>
                    <a:pt x="18" y="240"/>
                  </a:lnTo>
                  <a:lnTo>
                    <a:pt x="18" y="240"/>
                  </a:lnTo>
                  <a:lnTo>
                    <a:pt x="20" y="240"/>
                  </a:lnTo>
                  <a:lnTo>
                    <a:pt x="20" y="242"/>
                  </a:lnTo>
                  <a:lnTo>
                    <a:pt x="20" y="244"/>
                  </a:lnTo>
                  <a:lnTo>
                    <a:pt x="22" y="244"/>
                  </a:lnTo>
                  <a:lnTo>
                    <a:pt x="22" y="246"/>
                  </a:lnTo>
                  <a:lnTo>
                    <a:pt x="22" y="250"/>
                  </a:lnTo>
                  <a:lnTo>
                    <a:pt x="22" y="250"/>
                  </a:lnTo>
                  <a:lnTo>
                    <a:pt x="24" y="252"/>
                  </a:lnTo>
                  <a:lnTo>
                    <a:pt x="24" y="254"/>
                  </a:lnTo>
                  <a:lnTo>
                    <a:pt x="24" y="256"/>
                  </a:lnTo>
                  <a:lnTo>
                    <a:pt x="22" y="256"/>
                  </a:lnTo>
                  <a:lnTo>
                    <a:pt x="22" y="258"/>
                  </a:lnTo>
                  <a:lnTo>
                    <a:pt x="20" y="258"/>
                  </a:lnTo>
                  <a:lnTo>
                    <a:pt x="20" y="260"/>
                  </a:lnTo>
                  <a:lnTo>
                    <a:pt x="20" y="260"/>
                  </a:lnTo>
                  <a:lnTo>
                    <a:pt x="20" y="260"/>
                  </a:lnTo>
                  <a:lnTo>
                    <a:pt x="20" y="260"/>
                  </a:lnTo>
                  <a:lnTo>
                    <a:pt x="18" y="260"/>
                  </a:lnTo>
                  <a:lnTo>
                    <a:pt x="18" y="262"/>
                  </a:lnTo>
                  <a:lnTo>
                    <a:pt x="16" y="262"/>
                  </a:lnTo>
                  <a:lnTo>
                    <a:pt x="16" y="264"/>
                  </a:lnTo>
                  <a:lnTo>
                    <a:pt x="18" y="264"/>
                  </a:lnTo>
                  <a:lnTo>
                    <a:pt x="16" y="266"/>
                  </a:lnTo>
                  <a:lnTo>
                    <a:pt x="16" y="268"/>
                  </a:lnTo>
                  <a:lnTo>
                    <a:pt x="16" y="268"/>
                  </a:lnTo>
                  <a:lnTo>
                    <a:pt x="18" y="270"/>
                  </a:lnTo>
                  <a:lnTo>
                    <a:pt x="18" y="272"/>
                  </a:lnTo>
                  <a:lnTo>
                    <a:pt x="18" y="274"/>
                  </a:lnTo>
                  <a:lnTo>
                    <a:pt x="18" y="276"/>
                  </a:lnTo>
                  <a:lnTo>
                    <a:pt x="18" y="276"/>
                  </a:lnTo>
                  <a:lnTo>
                    <a:pt x="20" y="278"/>
                  </a:lnTo>
                  <a:lnTo>
                    <a:pt x="20" y="280"/>
                  </a:lnTo>
                  <a:lnTo>
                    <a:pt x="20" y="282"/>
                  </a:lnTo>
                  <a:lnTo>
                    <a:pt x="20" y="282"/>
                  </a:lnTo>
                  <a:lnTo>
                    <a:pt x="22" y="286"/>
                  </a:lnTo>
                  <a:lnTo>
                    <a:pt x="24" y="288"/>
                  </a:lnTo>
                  <a:lnTo>
                    <a:pt x="26" y="290"/>
                  </a:lnTo>
                  <a:lnTo>
                    <a:pt x="26" y="294"/>
                  </a:lnTo>
                  <a:lnTo>
                    <a:pt x="28" y="296"/>
                  </a:lnTo>
                  <a:lnTo>
                    <a:pt x="28" y="298"/>
                  </a:lnTo>
                  <a:lnTo>
                    <a:pt x="30" y="298"/>
                  </a:lnTo>
                  <a:lnTo>
                    <a:pt x="30" y="300"/>
                  </a:lnTo>
                  <a:lnTo>
                    <a:pt x="30" y="300"/>
                  </a:lnTo>
                  <a:lnTo>
                    <a:pt x="30" y="302"/>
                  </a:lnTo>
                  <a:lnTo>
                    <a:pt x="30" y="302"/>
                  </a:lnTo>
                  <a:lnTo>
                    <a:pt x="28" y="304"/>
                  </a:lnTo>
                  <a:lnTo>
                    <a:pt x="28" y="304"/>
                  </a:lnTo>
                  <a:lnTo>
                    <a:pt x="26" y="304"/>
                  </a:lnTo>
                  <a:lnTo>
                    <a:pt x="26" y="306"/>
                  </a:lnTo>
                  <a:lnTo>
                    <a:pt x="24" y="306"/>
                  </a:lnTo>
                  <a:lnTo>
                    <a:pt x="24" y="308"/>
                  </a:lnTo>
                  <a:lnTo>
                    <a:pt x="26" y="312"/>
                  </a:lnTo>
                  <a:lnTo>
                    <a:pt x="26" y="312"/>
                  </a:lnTo>
                  <a:lnTo>
                    <a:pt x="26" y="314"/>
                  </a:lnTo>
                  <a:lnTo>
                    <a:pt x="26" y="316"/>
                  </a:lnTo>
                  <a:lnTo>
                    <a:pt x="26" y="316"/>
                  </a:lnTo>
                  <a:lnTo>
                    <a:pt x="26" y="318"/>
                  </a:lnTo>
                  <a:lnTo>
                    <a:pt x="26" y="318"/>
                  </a:lnTo>
                  <a:lnTo>
                    <a:pt x="26" y="318"/>
                  </a:lnTo>
                  <a:lnTo>
                    <a:pt x="26" y="318"/>
                  </a:lnTo>
                  <a:lnTo>
                    <a:pt x="24" y="318"/>
                  </a:lnTo>
                  <a:lnTo>
                    <a:pt x="24" y="318"/>
                  </a:lnTo>
                  <a:lnTo>
                    <a:pt x="26" y="320"/>
                  </a:lnTo>
                  <a:lnTo>
                    <a:pt x="26" y="322"/>
                  </a:lnTo>
                  <a:lnTo>
                    <a:pt x="28" y="324"/>
                  </a:lnTo>
                  <a:lnTo>
                    <a:pt x="28" y="324"/>
                  </a:lnTo>
                  <a:lnTo>
                    <a:pt x="28" y="324"/>
                  </a:lnTo>
                  <a:lnTo>
                    <a:pt x="28" y="326"/>
                  </a:lnTo>
                  <a:lnTo>
                    <a:pt x="26" y="326"/>
                  </a:lnTo>
                  <a:lnTo>
                    <a:pt x="26" y="326"/>
                  </a:lnTo>
                  <a:lnTo>
                    <a:pt x="26" y="328"/>
                  </a:lnTo>
                  <a:lnTo>
                    <a:pt x="26" y="328"/>
                  </a:lnTo>
                  <a:lnTo>
                    <a:pt x="28" y="330"/>
                  </a:lnTo>
                  <a:lnTo>
                    <a:pt x="30" y="330"/>
                  </a:lnTo>
                  <a:lnTo>
                    <a:pt x="30" y="330"/>
                  </a:lnTo>
                  <a:lnTo>
                    <a:pt x="28" y="332"/>
                  </a:lnTo>
                  <a:lnTo>
                    <a:pt x="28" y="332"/>
                  </a:lnTo>
                  <a:lnTo>
                    <a:pt x="28" y="334"/>
                  </a:lnTo>
                  <a:lnTo>
                    <a:pt x="28" y="334"/>
                  </a:lnTo>
                  <a:lnTo>
                    <a:pt x="28" y="336"/>
                  </a:lnTo>
                  <a:lnTo>
                    <a:pt x="28" y="338"/>
                  </a:lnTo>
                  <a:lnTo>
                    <a:pt x="30" y="340"/>
                  </a:lnTo>
                  <a:lnTo>
                    <a:pt x="30" y="342"/>
                  </a:lnTo>
                  <a:lnTo>
                    <a:pt x="32" y="346"/>
                  </a:lnTo>
                  <a:lnTo>
                    <a:pt x="32" y="348"/>
                  </a:lnTo>
                  <a:lnTo>
                    <a:pt x="34" y="352"/>
                  </a:lnTo>
                  <a:lnTo>
                    <a:pt x="34" y="352"/>
                  </a:lnTo>
                  <a:lnTo>
                    <a:pt x="34" y="352"/>
                  </a:lnTo>
                  <a:lnTo>
                    <a:pt x="36" y="356"/>
                  </a:lnTo>
                  <a:lnTo>
                    <a:pt x="38" y="358"/>
                  </a:lnTo>
                  <a:lnTo>
                    <a:pt x="40" y="360"/>
                  </a:lnTo>
                  <a:lnTo>
                    <a:pt x="40" y="360"/>
                  </a:lnTo>
                  <a:lnTo>
                    <a:pt x="38" y="362"/>
                  </a:lnTo>
                  <a:lnTo>
                    <a:pt x="38" y="362"/>
                  </a:lnTo>
                  <a:lnTo>
                    <a:pt x="36" y="362"/>
                  </a:lnTo>
                  <a:lnTo>
                    <a:pt x="36" y="362"/>
                  </a:lnTo>
                  <a:lnTo>
                    <a:pt x="36" y="362"/>
                  </a:lnTo>
                  <a:lnTo>
                    <a:pt x="36" y="364"/>
                  </a:lnTo>
                  <a:lnTo>
                    <a:pt x="36" y="364"/>
                  </a:lnTo>
                  <a:lnTo>
                    <a:pt x="36" y="366"/>
                  </a:lnTo>
                  <a:lnTo>
                    <a:pt x="38" y="368"/>
                  </a:lnTo>
                  <a:lnTo>
                    <a:pt x="38" y="368"/>
                  </a:lnTo>
                  <a:lnTo>
                    <a:pt x="38" y="370"/>
                  </a:lnTo>
                  <a:lnTo>
                    <a:pt x="38" y="370"/>
                  </a:lnTo>
                  <a:lnTo>
                    <a:pt x="38" y="372"/>
                  </a:lnTo>
                  <a:lnTo>
                    <a:pt x="40" y="376"/>
                  </a:lnTo>
                  <a:lnTo>
                    <a:pt x="40" y="378"/>
                  </a:lnTo>
                  <a:lnTo>
                    <a:pt x="42" y="378"/>
                  </a:lnTo>
                  <a:lnTo>
                    <a:pt x="44" y="378"/>
                  </a:lnTo>
                  <a:lnTo>
                    <a:pt x="46" y="380"/>
                  </a:lnTo>
                  <a:lnTo>
                    <a:pt x="48" y="380"/>
                  </a:lnTo>
                  <a:lnTo>
                    <a:pt x="48" y="382"/>
                  </a:lnTo>
                  <a:lnTo>
                    <a:pt x="46" y="382"/>
                  </a:lnTo>
                  <a:lnTo>
                    <a:pt x="46" y="382"/>
                  </a:lnTo>
                  <a:lnTo>
                    <a:pt x="46" y="384"/>
                  </a:lnTo>
                  <a:lnTo>
                    <a:pt x="48" y="386"/>
                  </a:lnTo>
                  <a:lnTo>
                    <a:pt x="50" y="386"/>
                  </a:lnTo>
                  <a:lnTo>
                    <a:pt x="50" y="388"/>
                  </a:lnTo>
                  <a:lnTo>
                    <a:pt x="50" y="388"/>
                  </a:lnTo>
                  <a:lnTo>
                    <a:pt x="50" y="390"/>
                  </a:lnTo>
                  <a:lnTo>
                    <a:pt x="52" y="392"/>
                  </a:lnTo>
                  <a:lnTo>
                    <a:pt x="52" y="392"/>
                  </a:lnTo>
                  <a:lnTo>
                    <a:pt x="52" y="394"/>
                  </a:lnTo>
                  <a:lnTo>
                    <a:pt x="52" y="394"/>
                  </a:lnTo>
                  <a:lnTo>
                    <a:pt x="52" y="396"/>
                  </a:lnTo>
                  <a:lnTo>
                    <a:pt x="52" y="396"/>
                  </a:lnTo>
                  <a:lnTo>
                    <a:pt x="52" y="398"/>
                  </a:lnTo>
                  <a:lnTo>
                    <a:pt x="54" y="400"/>
                  </a:lnTo>
                  <a:lnTo>
                    <a:pt x="54" y="400"/>
                  </a:lnTo>
                  <a:lnTo>
                    <a:pt x="62" y="400"/>
                  </a:lnTo>
                  <a:lnTo>
                    <a:pt x="64" y="402"/>
                  </a:lnTo>
                  <a:lnTo>
                    <a:pt x="64" y="402"/>
                  </a:lnTo>
                  <a:lnTo>
                    <a:pt x="64" y="405"/>
                  </a:lnTo>
                  <a:lnTo>
                    <a:pt x="64" y="405"/>
                  </a:lnTo>
                  <a:lnTo>
                    <a:pt x="64" y="407"/>
                  </a:lnTo>
                  <a:lnTo>
                    <a:pt x="64" y="409"/>
                  </a:lnTo>
                  <a:lnTo>
                    <a:pt x="62" y="407"/>
                  </a:lnTo>
                  <a:lnTo>
                    <a:pt x="60" y="407"/>
                  </a:lnTo>
                  <a:lnTo>
                    <a:pt x="60" y="407"/>
                  </a:lnTo>
                  <a:lnTo>
                    <a:pt x="58" y="407"/>
                  </a:lnTo>
                  <a:lnTo>
                    <a:pt x="54" y="409"/>
                  </a:lnTo>
                  <a:lnTo>
                    <a:pt x="54" y="407"/>
                  </a:lnTo>
                  <a:lnTo>
                    <a:pt x="54" y="409"/>
                  </a:lnTo>
                  <a:lnTo>
                    <a:pt x="54" y="411"/>
                  </a:lnTo>
                  <a:lnTo>
                    <a:pt x="58" y="411"/>
                  </a:lnTo>
                  <a:lnTo>
                    <a:pt x="62" y="411"/>
                  </a:lnTo>
                  <a:lnTo>
                    <a:pt x="62" y="415"/>
                  </a:lnTo>
                  <a:lnTo>
                    <a:pt x="64" y="417"/>
                  </a:lnTo>
                  <a:lnTo>
                    <a:pt x="66" y="417"/>
                  </a:lnTo>
                  <a:lnTo>
                    <a:pt x="68" y="419"/>
                  </a:lnTo>
                  <a:lnTo>
                    <a:pt x="66" y="421"/>
                  </a:lnTo>
                  <a:lnTo>
                    <a:pt x="66" y="423"/>
                  </a:lnTo>
                  <a:lnTo>
                    <a:pt x="64" y="423"/>
                  </a:lnTo>
                  <a:lnTo>
                    <a:pt x="64" y="423"/>
                  </a:lnTo>
                  <a:lnTo>
                    <a:pt x="64" y="425"/>
                  </a:lnTo>
                  <a:lnTo>
                    <a:pt x="66" y="427"/>
                  </a:lnTo>
                  <a:lnTo>
                    <a:pt x="66" y="429"/>
                  </a:lnTo>
                  <a:lnTo>
                    <a:pt x="68" y="429"/>
                  </a:lnTo>
                  <a:lnTo>
                    <a:pt x="68" y="431"/>
                  </a:lnTo>
                  <a:lnTo>
                    <a:pt x="66" y="433"/>
                  </a:lnTo>
                  <a:lnTo>
                    <a:pt x="66" y="433"/>
                  </a:lnTo>
                  <a:lnTo>
                    <a:pt x="66" y="435"/>
                  </a:lnTo>
                  <a:lnTo>
                    <a:pt x="68" y="435"/>
                  </a:lnTo>
                  <a:lnTo>
                    <a:pt x="68" y="437"/>
                  </a:lnTo>
                  <a:lnTo>
                    <a:pt x="70" y="439"/>
                  </a:lnTo>
                  <a:lnTo>
                    <a:pt x="72" y="441"/>
                  </a:lnTo>
                  <a:lnTo>
                    <a:pt x="72" y="443"/>
                  </a:lnTo>
                  <a:lnTo>
                    <a:pt x="72" y="443"/>
                  </a:lnTo>
                  <a:lnTo>
                    <a:pt x="70" y="445"/>
                  </a:lnTo>
                  <a:lnTo>
                    <a:pt x="70" y="445"/>
                  </a:lnTo>
                  <a:lnTo>
                    <a:pt x="70" y="447"/>
                  </a:lnTo>
                  <a:lnTo>
                    <a:pt x="70" y="449"/>
                  </a:lnTo>
                  <a:lnTo>
                    <a:pt x="72" y="449"/>
                  </a:lnTo>
                  <a:lnTo>
                    <a:pt x="72" y="451"/>
                  </a:lnTo>
                  <a:lnTo>
                    <a:pt x="72" y="451"/>
                  </a:lnTo>
                  <a:lnTo>
                    <a:pt x="72" y="451"/>
                  </a:lnTo>
                  <a:lnTo>
                    <a:pt x="72" y="453"/>
                  </a:lnTo>
                  <a:lnTo>
                    <a:pt x="72" y="455"/>
                  </a:lnTo>
                  <a:lnTo>
                    <a:pt x="70" y="455"/>
                  </a:lnTo>
                  <a:lnTo>
                    <a:pt x="68" y="457"/>
                  </a:lnTo>
                  <a:lnTo>
                    <a:pt x="70" y="459"/>
                  </a:lnTo>
                  <a:lnTo>
                    <a:pt x="70" y="461"/>
                  </a:lnTo>
                  <a:lnTo>
                    <a:pt x="70" y="461"/>
                  </a:lnTo>
                  <a:lnTo>
                    <a:pt x="70" y="463"/>
                  </a:lnTo>
                  <a:lnTo>
                    <a:pt x="70" y="465"/>
                  </a:lnTo>
                  <a:lnTo>
                    <a:pt x="72" y="465"/>
                  </a:lnTo>
                  <a:lnTo>
                    <a:pt x="74" y="467"/>
                  </a:lnTo>
                  <a:lnTo>
                    <a:pt x="76" y="469"/>
                  </a:lnTo>
                  <a:lnTo>
                    <a:pt x="76" y="471"/>
                  </a:lnTo>
                  <a:lnTo>
                    <a:pt x="74" y="473"/>
                  </a:lnTo>
                  <a:lnTo>
                    <a:pt x="72" y="473"/>
                  </a:lnTo>
                  <a:lnTo>
                    <a:pt x="72" y="475"/>
                  </a:lnTo>
                  <a:lnTo>
                    <a:pt x="74" y="477"/>
                  </a:lnTo>
                  <a:lnTo>
                    <a:pt x="74" y="479"/>
                  </a:lnTo>
                  <a:lnTo>
                    <a:pt x="74" y="479"/>
                  </a:lnTo>
                  <a:lnTo>
                    <a:pt x="74" y="481"/>
                  </a:lnTo>
                  <a:lnTo>
                    <a:pt x="74" y="481"/>
                  </a:lnTo>
                  <a:lnTo>
                    <a:pt x="72" y="483"/>
                  </a:lnTo>
                  <a:lnTo>
                    <a:pt x="72" y="483"/>
                  </a:lnTo>
                  <a:lnTo>
                    <a:pt x="70" y="483"/>
                  </a:lnTo>
                  <a:lnTo>
                    <a:pt x="70" y="485"/>
                  </a:lnTo>
                  <a:lnTo>
                    <a:pt x="70" y="487"/>
                  </a:lnTo>
                  <a:lnTo>
                    <a:pt x="72" y="489"/>
                  </a:lnTo>
                  <a:lnTo>
                    <a:pt x="68" y="489"/>
                  </a:lnTo>
                  <a:lnTo>
                    <a:pt x="68" y="489"/>
                  </a:lnTo>
                  <a:lnTo>
                    <a:pt x="68" y="491"/>
                  </a:lnTo>
                  <a:lnTo>
                    <a:pt x="68" y="493"/>
                  </a:lnTo>
                  <a:lnTo>
                    <a:pt x="70" y="495"/>
                  </a:lnTo>
                  <a:lnTo>
                    <a:pt x="72" y="497"/>
                  </a:lnTo>
                  <a:lnTo>
                    <a:pt x="72" y="499"/>
                  </a:lnTo>
                  <a:lnTo>
                    <a:pt x="72" y="501"/>
                  </a:lnTo>
                  <a:lnTo>
                    <a:pt x="74" y="503"/>
                  </a:lnTo>
                  <a:lnTo>
                    <a:pt x="76" y="505"/>
                  </a:lnTo>
                  <a:lnTo>
                    <a:pt x="78" y="507"/>
                  </a:lnTo>
                  <a:lnTo>
                    <a:pt x="80" y="509"/>
                  </a:lnTo>
                  <a:lnTo>
                    <a:pt x="80" y="511"/>
                  </a:lnTo>
                  <a:lnTo>
                    <a:pt x="82" y="511"/>
                  </a:lnTo>
                  <a:lnTo>
                    <a:pt x="82" y="513"/>
                  </a:lnTo>
                  <a:lnTo>
                    <a:pt x="84" y="513"/>
                  </a:lnTo>
                  <a:lnTo>
                    <a:pt x="84" y="513"/>
                  </a:lnTo>
                  <a:lnTo>
                    <a:pt x="86" y="513"/>
                  </a:lnTo>
                  <a:lnTo>
                    <a:pt x="86" y="511"/>
                  </a:lnTo>
                  <a:lnTo>
                    <a:pt x="88" y="511"/>
                  </a:lnTo>
                  <a:lnTo>
                    <a:pt x="90" y="511"/>
                  </a:lnTo>
                  <a:lnTo>
                    <a:pt x="90" y="511"/>
                  </a:lnTo>
                  <a:lnTo>
                    <a:pt x="92" y="511"/>
                  </a:lnTo>
                  <a:lnTo>
                    <a:pt x="92" y="511"/>
                  </a:lnTo>
                  <a:lnTo>
                    <a:pt x="94" y="513"/>
                  </a:lnTo>
                  <a:lnTo>
                    <a:pt x="96" y="515"/>
                  </a:lnTo>
                  <a:lnTo>
                    <a:pt x="96" y="517"/>
                  </a:lnTo>
                  <a:lnTo>
                    <a:pt x="98" y="519"/>
                  </a:lnTo>
                  <a:lnTo>
                    <a:pt x="96" y="519"/>
                  </a:lnTo>
                  <a:lnTo>
                    <a:pt x="96" y="519"/>
                  </a:lnTo>
                  <a:lnTo>
                    <a:pt x="98" y="521"/>
                  </a:lnTo>
                  <a:lnTo>
                    <a:pt x="98" y="521"/>
                  </a:lnTo>
                  <a:lnTo>
                    <a:pt x="100" y="523"/>
                  </a:lnTo>
                  <a:lnTo>
                    <a:pt x="100" y="525"/>
                  </a:lnTo>
                  <a:lnTo>
                    <a:pt x="100" y="527"/>
                  </a:lnTo>
                  <a:lnTo>
                    <a:pt x="102" y="529"/>
                  </a:lnTo>
                  <a:lnTo>
                    <a:pt x="104" y="529"/>
                  </a:lnTo>
                  <a:lnTo>
                    <a:pt x="106" y="531"/>
                  </a:lnTo>
                  <a:lnTo>
                    <a:pt x="108" y="531"/>
                  </a:lnTo>
                  <a:lnTo>
                    <a:pt x="108" y="533"/>
                  </a:lnTo>
                  <a:lnTo>
                    <a:pt x="110" y="535"/>
                  </a:lnTo>
                  <a:lnTo>
                    <a:pt x="110" y="535"/>
                  </a:lnTo>
                  <a:lnTo>
                    <a:pt x="114" y="535"/>
                  </a:lnTo>
                  <a:lnTo>
                    <a:pt x="118" y="535"/>
                  </a:lnTo>
                  <a:lnTo>
                    <a:pt x="124" y="535"/>
                  </a:lnTo>
                  <a:lnTo>
                    <a:pt x="130" y="535"/>
                  </a:lnTo>
                  <a:lnTo>
                    <a:pt x="136" y="535"/>
                  </a:lnTo>
                  <a:lnTo>
                    <a:pt x="140" y="537"/>
                  </a:lnTo>
                  <a:lnTo>
                    <a:pt x="144" y="537"/>
                  </a:lnTo>
                  <a:lnTo>
                    <a:pt x="148" y="537"/>
                  </a:lnTo>
                  <a:lnTo>
                    <a:pt x="152" y="539"/>
                  </a:lnTo>
                  <a:lnTo>
                    <a:pt x="156" y="539"/>
                  </a:lnTo>
                  <a:lnTo>
                    <a:pt x="158" y="539"/>
                  </a:lnTo>
                  <a:lnTo>
                    <a:pt x="160" y="539"/>
                  </a:lnTo>
                  <a:lnTo>
                    <a:pt x="160" y="541"/>
                  </a:lnTo>
                  <a:lnTo>
                    <a:pt x="160" y="541"/>
                  </a:lnTo>
                  <a:lnTo>
                    <a:pt x="158" y="539"/>
                  </a:lnTo>
                  <a:lnTo>
                    <a:pt x="154" y="535"/>
                  </a:lnTo>
                  <a:lnTo>
                    <a:pt x="148" y="529"/>
                  </a:lnTo>
                  <a:lnTo>
                    <a:pt x="148" y="529"/>
                  </a:lnTo>
                  <a:lnTo>
                    <a:pt x="146" y="529"/>
                  </a:lnTo>
                  <a:lnTo>
                    <a:pt x="144" y="529"/>
                  </a:lnTo>
                  <a:lnTo>
                    <a:pt x="142" y="529"/>
                  </a:lnTo>
                  <a:lnTo>
                    <a:pt x="142" y="529"/>
                  </a:lnTo>
                  <a:lnTo>
                    <a:pt x="140" y="527"/>
                  </a:lnTo>
                  <a:lnTo>
                    <a:pt x="142" y="527"/>
                  </a:lnTo>
                  <a:lnTo>
                    <a:pt x="144" y="527"/>
                  </a:lnTo>
                  <a:lnTo>
                    <a:pt x="146" y="527"/>
                  </a:lnTo>
                  <a:lnTo>
                    <a:pt x="146" y="527"/>
                  </a:lnTo>
                  <a:lnTo>
                    <a:pt x="144" y="525"/>
                  </a:lnTo>
                  <a:lnTo>
                    <a:pt x="144" y="523"/>
                  </a:lnTo>
                  <a:lnTo>
                    <a:pt x="140" y="519"/>
                  </a:lnTo>
                  <a:lnTo>
                    <a:pt x="138" y="517"/>
                  </a:lnTo>
                  <a:lnTo>
                    <a:pt x="138" y="517"/>
                  </a:lnTo>
                  <a:lnTo>
                    <a:pt x="138" y="519"/>
                  </a:lnTo>
                  <a:lnTo>
                    <a:pt x="138" y="519"/>
                  </a:lnTo>
                  <a:lnTo>
                    <a:pt x="138" y="517"/>
                  </a:lnTo>
                  <a:lnTo>
                    <a:pt x="138" y="515"/>
                  </a:lnTo>
                  <a:lnTo>
                    <a:pt x="138" y="513"/>
                  </a:lnTo>
                  <a:lnTo>
                    <a:pt x="138" y="511"/>
                  </a:lnTo>
                  <a:lnTo>
                    <a:pt x="138" y="509"/>
                  </a:lnTo>
                  <a:lnTo>
                    <a:pt x="138" y="507"/>
                  </a:lnTo>
                  <a:lnTo>
                    <a:pt x="140" y="505"/>
                  </a:lnTo>
                  <a:lnTo>
                    <a:pt x="142" y="505"/>
                  </a:lnTo>
                  <a:lnTo>
                    <a:pt x="142" y="503"/>
                  </a:lnTo>
                  <a:lnTo>
                    <a:pt x="144" y="503"/>
                  </a:lnTo>
                  <a:lnTo>
                    <a:pt x="142" y="503"/>
                  </a:lnTo>
                  <a:lnTo>
                    <a:pt x="140" y="501"/>
                  </a:lnTo>
                  <a:lnTo>
                    <a:pt x="140" y="501"/>
                  </a:lnTo>
                  <a:lnTo>
                    <a:pt x="138" y="501"/>
                  </a:lnTo>
                  <a:lnTo>
                    <a:pt x="134" y="501"/>
                  </a:lnTo>
                  <a:lnTo>
                    <a:pt x="134" y="499"/>
                  </a:lnTo>
                  <a:lnTo>
                    <a:pt x="138" y="499"/>
                  </a:lnTo>
                  <a:lnTo>
                    <a:pt x="138" y="499"/>
                  </a:lnTo>
                  <a:lnTo>
                    <a:pt x="136" y="497"/>
                  </a:lnTo>
                  <a:lnTo>
                    <a:pt x="136" y="497"/>
                  </a:lnTo>
                  <a:lnTo>
                    <a:pt x="138" y="499"/>
                  </a:lnTo>
                  <a:lnTo>
                    <a:pt x="140" y="501"/>
                  </a:lnTo>
                  <a:lnTo>
                    <a:pt x="142" y="501"/>
                  </a:lnTo>
                  <a:lnTo>
                    <a:pt x="144" y="503"/>
                  </a:lnTo>
                  <a:lnTo>
                    <a:pt x="146" y="503"/>
                  </a:lnTo>
                  <a:lnTo>
                    <a:pt x="148" y="501"/>
                  </a:lnTo>
                  <a:lnTo>
                    <a:pt x="150" y="499"/>
                  </a:lnTo>
                  <a:lnTo>
                    <a:pt x="150" y="497"/>
                  </a:lnTo>
                  <a:lnTo>
                    <a:pt x="148" y="489"/>
                  </a:lnTo>
                  <a:lnTo>
                    <a:pt x="146" y="489"/>
                  </a:lnTo>
                  <a:lnTo>
                    <a:pt x="146" y="487"/>
                  </a:lnTo>
                  <a:lnTo>
                    <a:pt x="148" y="483"/>
                  </a:lnTo>
                  <a:lnTo>
                    <a:pt x="148" y="479"/>
                  </a:lnTo>
                  <a:lnTo>
                    <a:pt x="150" y="477"/>
                  </a:lnTo>
                  <a:lnTo>
                    <a:pt x="150" y="477"/>
                  </a:lnTo>
                  <a:lnTo>
                    <a:pt x="154" y="475"/>
                  </a:lnTo>
                  <a:lnTo>
                    <a:pt x="156" y="473"/>
                  </a:lnTo>
                  <a:lnTo>
                    <a:pt x="158" y="471"/>
                  </a:lnTo>
                  <a:lnTo>
                    <a:pt x="162" y="467"/>
                  </a:lnTo>
                  <a:lnTo>
                    <a:pt x="162" y="465"/>
                  </a:lnTo>
                  <a:lnTo>
                    <a:pt x="162" y="465"/>
                  </a:lnTo>
                  <a:lnTo>
                    <a:pt x="162" y="465"/>
                  </a:lnTo>
                  <a:lnTo>
                    <a:pt x="162" y="463"/>
                  </a:lnTo>
                  <a:lnTo>
                    <a:pt x="160" y="463"/>
                  </a:lnTo>
                  <a:lnTo>
                    <a:pt x="158" y="463"/>
                  </a:lnTo>
                  <a:lnTo>
                    <a:pt x="158" y="463"/>
                  </a:lnTo>
                  <a:lnTo>
                    <a:pt x="156" y="463"/>
                  </a:lnTo>
                  <a:lnTo>
                    <a:pt x="158" y="461"/>
                  </a:lnTo>
                  <a:lnTo>
                    <a:pt x="160" y="461"/>
                  </a:lnTo>
                  <a:lnTo>
                    <a:pt x="160" y="459"/>
                  </a:lnTo>
                  <a:lnTo>
                    <a:pt x="160" y="459"/>
                  </a:lnTo>
                  <a:lnTo>
                    <a:pt x="160" y="455"/>
                  </a:lnTo>
                  <a:lnTo>
                    <a:pt x="158" y="453"/>
                  </a:lnTo>
                  <a:lnTo>
                    <a:pt x="156" y="451"/>
                  </a:lnTo>
                  <a:lnTo>
                    <a:pt x="154" y="449"/>
                  </a:lnTo>
                  <a:lnTo>
                    <a:pt x="146" y="449"/>
                  </a:lnTo>
                  <a:lnTo>
                    <a:pt x="144" y="449"/>
                  </a:lnTo>
                  <a:lnTo>
                    <a:pt x="132" y="441"/>
                  </a:lnTo>
                  <a:lnTo>
                    <a:pt x="130" y="439"/>
                  </a:lnTo>
                  <a:lnTo>
                    <a:pt x="128" y="437"/>
                  </a:lnTo>
                  <a:lnTo>
                    <a:pt x="126" y="435"/>
                  </a:lnTo>
                  <a:lnTo>
                    <a:pt x="126" y="433"/>
                  </a:lnTo>
                  <a:lnTo>
                    <a:pt x="126" y="431"/>
                  </a:lnTo>
                  <a:lnTo>
                    <a:pt x="126" y="431"/>
                  </a:lnTo>
                  <a:lnTo>
                    <a:pt x="126" y="427"/>
                  </a:lnTo>
                  <a:lnTo>
                    <a:pt x="126" y="423"/>
                  </a:lnTo>
                  <a:lnTo>
                    <a:pt x="130" y="417"/>
                  </a:lnTo>
                  <a:lnTo>
                    <a:pt x="130" y="417"/>
                  </a:lnTo>
                  <a:lnTo>
                    <a:pt x="134" y="417"/>
                  </a:lnTo>
                  <a:lnTo>
                    <a:pt x="134" y="417"/>
                  </a:lnTo>
                  <a:lnTo>
                    <a:pt x="134" y="415"/>
                  </a:lnTo>
                  <a:lnTo>
                    <a:pt x="136" y="413"/>
                  </a:lnTo>
                  <a:lnTo>
                    <a:pt x="138" y="411"/>
                  </a:lnTo>
                  <a:lnTo>
                    <a:pt x="144" y="413"/>
                  </a:lnTo>
                  <a:lnTo>
                    <a:pt x="146" y="413"/>
                  </a:lnTo>
                  <a:lnTo>
                    <a:pt x="146" y="411"/>
                  </a:lnTo>
                  <a:lnTo>
                    <a:pt x="146" y="409"/>
                  </a:lnTo>
                  <a:lnTo>
                    <a:pt x="144" y="409"/>
                  </a:lnTo>
                  <a:lnTo>
                    <a:pt x="144" y="407"/>
                  </a:lnTo>
                  <a:lnTo>
                    <a:pt x="146" y="402"/>
                  </a:lnTo>
                  <a:lnTo>
                    <a:pt x="146" y="400"/>
                  </a:lnTo>
                  <a:lnTo>
                    <a:pt x="146" y="398"/>
                  </a:lnTo>
                  <a:lnTo>
                    <a:pt x="146" y="396"/>
                  </a:lnTo>
                  <a:lnTo>
                    <a:pt x="146" y="394"/>
                  </a:lnTo>
                  <a:lnTo>
                    <a:pt x="142" y="390"/>
                  </a:lnTo>
                  <a:lnTo>
                    <a:pt x="142" y="388"/>
                  </a:lnTo>
                  <a:lnTo>
                    <a:pt x="142" y="386"/>
                  </a:lnTo>
                  <a:lnTo>
                    <a:pt x="142" y="386"/>
                  </a:lnTo>
                  <a:lnTo>
                    <a:pt x="144" y="382"/>
                  </a:lnTo>
                  <a:lnTo>
                    <a:pt x="146" y="380"/>
                  </a:lnTo>
                  <a:lnTo>
                    <a:pt x="148" y="378"/>
                  </a:lnTo>
                  <a:lnTo>
                    <a:pt x="150" y="378"/>
                  </a:lnTo>
                  <a:lnTo>
                    <a:pt x="152" y="376"/>
                  </a:lnTo>
                  <a:lnTo>
                    <a:pt x="152" y="376"/>
                  </a:lnTo>
                  <a:lnTo>
                    <a:pt x="150" y="376"/>
                  </a:lnTo>
                  <a:lnTo>
                    <a:pt x="150" y="376"/>
                  </a:lnTo>
                  <a:lnTo>
                    <a:pt x="146" y="374"/>
                  </a:lnTo>
                  <a:lnTo>
                    <a:pt x="140" y="372"/>
                  </a:lnTo>
                  <a:lnTo>
                    <a:pt x="140" y="370"/>
                  </a:lnTo>
                  <a:lnTo>
                    <a:pt x="142" y="370"/>
                  </a:lnTo>
                  <a:lnTo>
                    <a:pt x="144" y="368"/>
                  </a:lnTo>
                  <a:lnTo>
                    <a:pt x="146" y="368"/>
                  </a:lnTo>
                  <a:lnTo>
                    <a:pt x="150" y="368"/>
                  </a:lnTo>
                  <a:lnTo>
                    <a:pt x="150" y="370"/>
                  </a:lnTo>
                  <a:lnTo>
                    <a:pt x="152" y="372"/>
                  </a:lnTo>
                  <a:lnTo>
                    <a:pt x="154" y="374"/>
                  </a:lnTo>
                  <a:lnTo>
                    <a:pt x="156" y="374"/>
                  </a:lnTo>
                  <a:lnTo>
                    <a:pt x="160" y="372"/>
                  </a:lnTo>
                  <a:lnTo>
                    <a:pt x="160" y="372"/>
                  </a:lnTo>
                  <a:lnTo>
                    <a:pt x="160" y="372"/>
                  </a:lnTo>
                  <a:lnTo>
                    <a:pt x="160" y="368"/>
                  </a:lnTo>
                  <a:lnTo>
                    <a:pt x="158" y="366"/>
                  </a:lnTo>
                  <a:lnTo>
                    <a:pt x="158" y="364"/>
                  </a:lnTo>
                  <a:lnTo>
                    <a:pt x="156" y="362"/>
                  </a:lnTo>
                  <a:lnTo>
                    <a:pt x="156" y="362"/>
                  </a:lnTo>
                  <a:lnTo>
                    <a:pt x="154" y="362"/>
                  </a:lnTo>
                  <a:lnTo>
                    <a:pt x="152" y="362"/>
                  </a:lnTo>
                  <a:lnTo>
                    <a:pt x="150" y="362"/>
                  </a:lnTo>
                  <a:lnTo>
                    <a:pt x="148" y="362"/>
                  </a:lnTo>
                  <a:lnTo>
                    <a:pt x="148" y="364"/>
                  </a:lnTo>
                  <a:lnTo>
                    <a:pt x="152" y="364"/>
                  </a:lnTo>
                  <a:lnTo>
                    <a:pt x="152" y="366"/>
                  </a:lnTo>
                  <a:lnTo>
                    <a:pt x="152" y="366"/>
                  </a:lnTo>
                  <a:lnTo>
                    <a:pt x="150" y="366"/>
                  </a:lnTo>
                  <a:lnTo>
                    <a:pt x="146" y="366"/>
                  </a:lnTo>
                  <a:lnTo>
                    <a:pt x="144" y="366"/>
                  </a:lnTo>
                  <a:lnTo>
                    <a:pt x="144" y="366"/>
                  </a:lnTo>
                  <a:lnTo>
                    <a:pt x="144" y="364"/>
                  </a:lnTo>
                  <a:lnTo>
                    <a:pt x="144" y="364"/>
                  </a:lnTo>
                  <a:lnTo>
                    <a:pt x="144" y="364"/>
                  </a:lnTo>
                  <a:lnTo>
                    <a:pt x="144" y="364"/>
                  </a:lnTo>
                  <a:lnTo>
                    <a:pt x="142" y="362"/>
                  </a:lnTo>
                  <a:lnTo>
                    <a:pt x="138" y="362"/>
                  </a:lnTo>
                  <a:lnTo>
                    <a:pt x="136" y="360"/>
                  </a:lnTo>
                  <a:lnTo>
                    <a:pt x="134" y="358"/>
                  </a:lnTo>
                  <a:lnTo>
                    <a:pt x="134" y="354"/>
                  </a:lnTo>
                  <a:lnTo>
                    <a:pt x="134" y="352"/>
                  </a:lnTo>
                  <a:lnTo>
                    <a:pt x="130" y="346"/>
                  </a:lnTo>
                  <a:lnTo>
                    <a:pt x="128" y="344"/>
                  </a:lnTo>
                  <a:lnTo>
                    <a:pt x="128" y="340"/>
                  </a:lnTo>
                  <a:lnTo>
                    <a:pt x="128" y="340"/>
                  </a:lnTo>
                  <a:lnTo>
                    <a:pt x="128" y="338"/>
                  </a:lnTo>
                  <a:lnTo>
                    <a:pt x="130" y="336"/>
                  </a:lnTo>
                  <a:lnTo>
                    <a:pt x="130" y="338"/>
                  </a:lnTo>
                  <a:lnTo>
                    <a:pt x="132" y="338"/>
                  </a:lnTo>
                  <a:lnTo>
                    <a:pt x="132" y="338"/>
                  </a:lnTo>
                  <a:lnTo>
                    <a:pt x="132" y="338"/>
                  </a:lnTo>
                  <a:lnTo>
                    <a:pt x="134" y="340"/>
                  </a:lnTo>
                  <a:lnTo>
                    <a:pt x="138" y="340"/>
                  </a:lnTo>
                  <a:lnTo>
                    <a:pt x="142" y="342"/>
                  </a:lnTo>
                  <a:lnTo>
                    <a:pt x="148" y="344"/>
                  </a:lnTo>
                  <a:lnTo>
                    <a:pt x="150" y="344"/>
                  </a:lnTo>
                  <a:lnTo>
                    <a:pt x="156" y="344"/>
                  </a:lnTo>
                  <a:lnTo>
                    <a:pt x="160" y="344"/>
                  </a:lnTo>
                  <a:lnTo>
                    <a:pt x="162" y="342"/>
                  </a:lnTo>
                  <a:lnTo>
                    <a:pt x="168" y="340"/>
                  </a:lnTo>
                  <a:lnTo>
                    <a:pt x="168" y="338"/>
                  </a:lnTo>
                  <a:lnTo>
                    <a:pt x="168" y="336"/>
                  </a:lnTo>
                  <a:lnTo>
                    <a:pt x="164" y="332"/>
                  </a:lnTo>
                  <a:lnTo>
                    <a:pt x="164" y="330"/>
                  </a:lnTo>
                  <a:lnTo>
                    <a:pt x="164" y="328"/>
                  </a:lnTo>
                  <a:lnTo>
                    <a:pt x="162" y="324"/>
                  </a:lnTo>
                  <a:lnTo>
                    <a:pt x="164" y="324"/>
                  </a:lnTo>
                  <a:lnTo>
                    <a:pt x="164" y="324"/>
                  </a:lnTo>
                  <a:lnTo>
                    <a:pt x="166" y="322"/>
                  </a:lnTo>
                  <a:lnTo>
                    <a:pt x="164" y="318"/>
                  </a:lnTo>
                  <a:lnTo>
                    <a:pt x="164" y="316"/>
                  </a:lnTo>
                  <a:lnTo>
                    <a:pt x="164" y="316"/>
                  </a:lnTo>
                  <a:lnTo>
                    <a:pt x="162" y="314"/>
                  </a:lnTo>
                  <a:lnTo>
                    <a:pt x="164" y="314"/>
                  </a:lnTo>
                  <a:lnTo>
                    <a:pt x="162" y="314"/>
                  </a:lnTo>
                  <a:lnTo>
                    <a:pt x="160" y="312"/>
                  </a:lnTo>
                  <a:lnTo>
                    <a:pt x="160" y="312"/>
                  </a:lnTo>
                  <a:lnTo>
                    <a:pt x="158" y="310"/>
                  </a:lnTo>
                  <a:lnTo>
                    <a:pt x="158" y="308"/>
                  </a:lnTo>
                  <a:lnTo>
                    <a:pt x="156" y="304"/>
                  </a:lnTo>
                  <a:lnTo>
                    <a:pt x="156" y="304"/>
                  </a:lnTo>
                  <a:lnTo>
                    <a:pt x="158" y="304"/>
                  </a:lnTo>
                  <a:lnTo>
                    <a:pt x="162" y="306"/>
                  </a:lnTo>
                  <a:lnTo>
                    <a:pt x="164" y="306"/>
                  </a:lnTo>
                  <a:lnTo>
                    <a:pt x="168" y="308"/>
                  </a:lnTo>
                  <a:lnTo>
                    <a:pt x="172" y="308"/>
                  </a:lnTo>
                  <a:lnTo>
                    <a:pt x="176" y="308"/>
                  </a:lnTo>
                  <a:lnTo>
                    <a:pt x="178" y="308"/>
                  </a:lnTo>
                  <a:lnTo>
                    <a:pt x="194" y="304"/>
                  </a:lnTo>
                  <a:lnTo>
                    <a:pt x="196" y="304"/>
                  </a:lnTo>
                  <a:lnTo>
                    <a:pt x="204" y="302"/>
                  </a:lnTo>
                  <a:lnTo>
                    <a:pt x="216" y="298"/>
                  </a:lnTo>
                  <a:lnTo>
                    <a:pt x="222" y="292"/>
                  </a:lnTo>
                  <a:lnTo>
                    <a:pt x="224" y="292"/>
                  </a:lnTo>
                  <a:lnTo>
                    <a:pt x="224" y="288"/>
                  </a:lnTo>
                  <a:lnTo>
                    <a:pt x="224" y="284"/>
                  </a:lnTo>
                  <a:lnTo>
                    <a:pt x="228" y="280"/>
                  </a:lnTo>
                  <a:lnTo>
                    <a:pt x="230" y="270"/>
                  </a:lnTo>
                  <a:lnTo>
                    <a:pt x="230" y="268"/>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4" name="Freeform 242"/>
            <p:cNvSpPr>
              <a:spLocks noEditPoints="1"/>
            </p:cNvSpPr>
            <p:nvPr/>
          </p:nvSpPr>
          <p:spPr bwMode="auto">
            <a:xfrm>
              <a:off x="2505" y="1760"/>
              <a:ext cx="4" cy="12"/>
            </a:xfrm>
            <a:custGeom>
              <a:avLst/>
              <a:gdLst>
                <a:gd name="T0" fmla="*/ 2 w 4"/>
                <a:gd name="T1" fmla="*/ 10 h 12"/>
                <a:gd name="T2" fmla="*/ 2 w 4"/>
                <a:gd name="T3" fmla="*/ 10 h 12"/>
                <a:gd name="T4" fmla="*/ 0 w 4"/>
                <a:gd name="T5" fmla="*/ 10 h 12"/>
                <a:gd name="T6" fmla="*/ 0 w 4"/>
                <a:gd name="T7" fmla="*/ 12 h 12"/>
                <a:gd name="T8" fmla="*/ 0 w 4"/>
                <a:gd name="T9" fmla="*/ 12 h 12"/>
                <a:gd name="T10" fmla="*/ 2 w 4"/>
                <a:gd name="T11" fmla="*/ 12 h 12"/>
                <a:gd name="T12" fmla="*/ 4 w 4"/>
                <a:gd name="T13" fmla="*/ 12 h 12"/>
                <a:gd name="T14" fmla="*/ 4 w 4"/>
                <a:gd name="T15" fmla="*/ 12 h 12"/>
                <a:gd name="T16" fmla="*/ 4 w 4"/>
                <a:gd name="T17" fmla="*/ 12 h 12"/>
                <a:gd name="T18" fmla="*/ 4 w 4"/>
                <a:gd name="T19" fmla="*/ 10 h 12"/>
                <a:gd name="T20" fmla="*/ 4 w 4"/>
                <a:gd name="T21" fmla="*/ 10 h 12"/>
                <a:gd name="T22" fmla="*/ 2 w 4"/>
                <a:gd name="T23" fmla="*/ 10 h 12"/>
                <a:gd name="T24" fmla="*/ 4 w 4"/>
                <a:gd name="T25" fmla="*/ 2 h 12"/>
                <a:gd name="T26" fmla="*/ 4 w 4"/>
                <a:gd name="T27" fmla="*/ 2 h 12"/>
                <a:gd name="T28" fmla="*/ 4 w 4"/>
                <a:gd name="T29" fmla="*/ 0 h 12"/>
                <a:gd name="T30" fmla="*/ 4 w 4"/>
                <a:gd name="T31" fmla="*/ 0 h 12"/>
                <a:gd name="T32" fmla="*/ 2 w 4"/>
                <a:gd name="T33" fmla="*/ 0 h 12"/>
                <a:gd name="T34" fmla="*/ 2 w 4"/>
                <a:gd name="T35" fmla="*/ 0 h 12"/>
                <a:gd name="T36" fmla="*/ 2 w 4"/>
                <a:gd name="T37" fmla="*/ 0 h 12"/>
                <a:gd name="T38" fmla="*/ 2 w 4"/>
                <a:gd name="T39" fmla="*/ 0 h 12"/>
                <a:gd name="T40" fmla="*/ 2 w 4"/>
                <a:gd name="T41" fmla="*/ 2 h 12"/>
                <a:gd name="T42" fmla="*/ 4 w 4"/>
                <a:gd name="T4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2">
                  <a:moveTo>
                    <a:pt x="2" y="10"/>
                  </a:moveTo>
                  <a:lnTo>
                    <a:pt x="2" y="10"/>
                  </a:lnTo>
                  <a:lnTo>
                    <a:pt x="0" y="10"/>
                  </a:lnTo>
                  <a:lnTo>
                    <a:pt x="0" y="12"/>
                  </a:lnTo>
                  <a:lnTo>
                    <a:pt x="0" y="12"/>
                  </a:lnTo>
                  <a:lnTo>
                    <a:pt x="2" y="12"/>
                  </a:lnTo>
                  <a:lnTo>
                    <a:pt x="4" y="12"/>
                  </a:lnTo>
                  <a:lnTo>
                    <a:pt x="4" y="12"/>
                  </a:lnTo>
                  <a:lnTo>
                    <a:pt x="4" y="12"/>
                  </a:lnTo>
                  <a:lnTo>
                    <a:pt x="4" y="10"/>
                  </a:lnTo>
                  <a:lnTo>
                    <a:pt x="4" y="10"/>
                  </a:lnTo>
                  <a:lnTo>
                    <a:pt x="2" y="10"/>
                  </a:lnTo>
                  <a:close/>
                  <a:moveTo>
                    <a:pt x="4" y="2"/>
                  </a:moveTo>
                  <a:lnTo>
                    <a:pt x="4" y="2"/>
                  </a:lnTo>
                  <a:lnTo>
                    <a:pt x="4" y="0"/>
                  </a:lnTo>
                  <a:lnTo>
                    <a:pt x="4" y="0"/>
                  </a:lnTo>
                  <a:lnTo>
                    <a:pt x="2" y="0"/>
                  </a:lnTo>
                  <a:lnTo>
                    <a:pt x="2" y="0"/>
                  </a:lnTo>
                  <a:lnTo>
                    <a:pt x="2" y="0"/>
                  </a:lnTo>
                  <a:lnTo>
                    <a:pt x="2" y="0"/>
                  </a:lnTo>
                  <a:lnTo>
                    <a:pt x="2" y="2"/>
                  </a:lnTo>
                  <a:lnTo>
                    <a:pt x="4"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5" name="Freeform 243"/>
            <p:cNvSpPr>
              <a:spLocks/>
            </p:cNvSpPr>
            <p:nvPr/>
          </p:nvSpPr>
          <p:spPr bwMode="auto">
            <a:xfrm>
              <a:off x="2487" y="1750"/>
              <a:ext cx="4" cy="2"/>
            </a:xfrm>
            <a:custGeom>
              <a:avLst/>
              <a:gdLst>
                <a:gd name="T0" fmla="*/ 2 w 4"/>
                <a:gd name="T1" fmla="*/ 0 h 2"/>
                <a:gd name="T2" fmla="*/ 0 w 4"/>
                <a:gd name="T3" fmla="*/ 2 h 2"/>
                <a:gd name="T4" fmla="*/ 0 w 4"/>
                <a:gd name="T5" fmla="*/ 2 h 2"/>
                <a:gd name="T6" fmla="*/ 4 w 4"/>
                <a:gd name="T7" fmla="*/ 0 h 2"/>
                <a:gd name="T8" fmla="*/ 4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0" y="2"/>
                  </a:lnTo>
                  <a:lnTo>
                    <a:pt x="0" y="2"/>
                  </a:lnTo>
                  <a:lnTo>
                    <a:pt x="4" y="0"/>
                  </a:lnTo>
                  <a:lnTo>
                    <a:pt x="4"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6" name="Freeform 244"/>
            <p:cNvSpPr>
              <a:spLocks noEditPoints="1"/>
            </p:cNvSpPr>
            <p:nvPr/>
          </p:nvSpPr>
          <p:spPr bwMode="auto">
            <a:xfrm>
              <a:off x="3653" y="2157"/>
              <a:ext cx="192" cy="243"/>
            </a:xfrm>
            <a:custGeom>
              <a:avLst/>
              <a:gdLst>
                <a:gd name="T0" fmla="*/ 190 w 192"/>
                <a:gd name="T1" fmla="*/ 114 h 243"/>
                <a:gd name="T2" fmla="*/ 184 w 192"/>
                <a:gd name="T3" fmla="*/ 116 h 243"/>
                <a:gd name="T4" fmla="*/ 168 w 192"/>
                <a:gd name="T5" fmla="*/ 118 h 243"/>
                <a:gd name="T6" fmla="*/ 164 w 192"/>
                <a:gd name="T7" fmla="*/ 118 h 243"/>
                <a:gd name="T8" fmla="*/ 164 w 192"/>
                <a:gd name="T9" fmla="*/ 108 h 243"/>
                <a:gd name="T10" fmla="*/ 160 w 192"/>
                <a:gd name="T11" fmla="*/ 94 h 243"/>
                <a:gd name="T12" fmla="*/ 158 w 192"/>
                <a:gd name="T13" fmla="*/ 70 h 243"/>
                <a:gd name="T14" fmla="*/ 158 w 192"/>
                <a:gd name="T15" fmla="*/ 50 h 243"/>
                <a:gd name="T16" fmla="*/ 138 w 192"/>
                <a:gd name="T17" fmla="*/ 50 h 243"/>
                <a:gd name="T18" fmla="*/ 132 w 192"/>
                <a:gd name="T19" fmla="*/ 44 h 243"/>
                <a:gd name="T20" fmla="*/ 120 w 192"/>
                <a:gd name="T21" fmla="*/ 52 h 243"/>
                <a:gd name="T22" fmla="*/ 116 w 192"/>
                <a:gd name="T23" fmla="*/ 62 h 243"/>
                <a:gd name="T24" fmla="*/ 102 w 192"/>
                <a:gd name="T25" fmla="*/ 62 h 243"/>
                <a:gd name="T26" fmla="*/ 92 w 192"/>
                <a:gd name="T27" fmla="*/ 64 h 243"/>
                <a:gd name="T28" fmla="*/ 84 w 192"/>
                <a:gd name="T29" fmla="*/ 52 h 243"/>
                <a:gd name="T30" fmla="*/ 78 w 192"/>
                <a:gd name="T31" fmla="*/ 40 h 243"/>
                <a:gd name="T32" fmla="*/ 76 w 192"/>
                <a:gd name="T33" fmla="*/ 30 h 243"/>
                <a:gd name="T34" fmla="*/ 68 w 192"/>
                <a:gd name="T35" fmla="*/ 24 h 243"/>
                <a:gd name="T36" fmla="*/ 40 w 192"/>
                <a:gd name="T37" fmla="*/ 26 h 243"/>
                <a:gd name="T38" fmla="*/ 24 w 192"/>
                <a:gd name="T39" fmla="*/ 24 h 243"/>
                <a:gd name="T40" fmla="*/ 16 w 192"/>
                <a:gd name="T41" fmla="*/ 28 h 243"/>
                <a:gd name="T42" fmla="*/ 10 w 192"/>
                <a:gd name="T43" fmla="*/ 34 h 243"/>
                <a:gd name="T44" fmla="*/ 24 w 192"/>
                <a:gd name="T45" fmla="*/ 72 h 243"/>
                <a:gd name="T46" fmla="*/ 20 w 192"/>
                <a:gd name="T47" fmla="*/ 80 h 243"/>
                <a:gd name="T48" fmla="*/ 22 w 192"/>
                <a:gd name="T49" fmla="*/ 88 h 243"/>
                <a:gd name="T50" fmla="*/ 28 w 192"/>
                <a:gd name="T51" fmla="*/ 106 h 243"/>
                <a:gd name="T52" fmla="*/ 32 w 192"/>
                <a:gd name="T53" fmla="*/ 126 h 243"/>
                <a:gd name="T54" fmla="*/ 18 w 192"/>
                <a:gd name="T55" fmla="*/ 148 h 243"/>
                <a:gd name="T56" fmla="*/ 4 w 192"/>
                <a:gd name="T57" fmla="*/ 192 h 243"/>
                <a:gd name="T58" fmla="*/ 0 w 192"/>
                <a:gd name="T59" fmla="*/ 204 h 243"/>
                <a:gd name="T60" fmla="*/ 2 w 192"/>
                <a:gd name="T61" fmla="*/ 228 h 243"/>
                <a:gd name="T62" fmla="*/ 12 w 192"/>
                <a:gd name="T63" fmla="*/ 228 h 243"/>
                <a:gd name="T64" fmla="*/ 22 w 192"/>
                <a:gd name="T65" fmla="*/ 224 h 243"/>
                <a:gd name="T66" fmla="*/ 30 w 192"/>
                <a:gd name="T67" fmla="*/ 228 h 243"/>
                <a:gd name="T68" fmla="*/ 40 w 192"/>
                <a:gd name="T69" fmla="*/ 231 h 243"/>
                <a:gd name="T70" fmla="*/ 86 w 192"/>
                <a:gd name="T71" fmla="*/ 231 h 243"/>
                <a:gd name="T72" fmla="*/ 104 w 192"/>
                <a:gd name="T73" fmla="*/ 233 h 243"/>
                <a:gd name="T74" fmla="*/ 114 w 192"/>
                <a:gd name="T75" fmla="*/ 239 h 243"/>
                <a:gd name="T76" fmla="*/ 134 w 192"/>
                <a:gd name="T77" fmla="*/ 241 h 243"/>
                <a:gd name="T78" fmla="*/ 148 w 192"/>
                <a:gd name="T79" fmla="*/ 241 h 243"/>
                <a:gd name="T80" fmla="*/ 168 w 192"/>
                <a:gd name="T81" fmla="*/ 239 h 243"/>
                <a:gd name="T82" fmla="*/ 168 w 192"/>
                <a:gd name="T83" fmla="*/ 222 h 243"/>
                <a:gd name="T84" fmla="*/ 158 w 192"/>
                <a:gd name="T85" fmla="*/ 204 h 243"/>
                <a:gd name="T86" fmla="*/ 160 w 192"/>
                <a:gd name="T87" fmla="*/ 172 h 243"/>
                <a:gd name="T88" fmla="*/ 190 w 192"/>
                <a:gd name="T89" fmla="*/ 152 h 243"/>
                <a:gd name="T90" fmla="*/ 190 w 192"/>
                <a:gd name="T91" fmla="*/ 144 h 243"/>
                <a:gd name="T92" fmla="*/ 192 w 192"/>
                <a:gd name="T93" fmla="*/ 130 h 243"/>
                <a:gd name="T94" fmla="*/ 192 w 192"/>
                <a:gd name="T95" fmla="*/ 124 h 243"/>
                <a:gd name="T96" fmla="*/ 6 w 192"/>
                <a:gd name="T97" fmla="*/ 22 h 243"/>
                <a:gd name="T98" fmla="*/ 12 w 192"/>
                <a:gd name="T99" fmla="*/ 16 h 243"/>
                <a:gd name="T100" fmla="*/ 12 w 192"/>
                <a:gd name="T101" fmla="*/ 10 h 243"/>
                <a:gd name="T102" fmla="*/ 20 w 192"/>
                <a:gd name="T103" fmla="*/ 2 h 243"/>
                <a:gd name="T104" fmla="*/ 14 w 192"/>
                <a:gd name="T105" fmla="*/ 0 h 243"/>
                <a:gd name="T106" fmla="*/ 8 w 192"/>
                <a:gd name="T107" fmla="*/ 6 h 243"/>
                <a:gd name="T108" fmla="*/ 4 w 192"/>
                <a:gd name="T109"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 h="243">
                  <a:moveTo>
                    <a:pt x="192" y="124"/>
                  </a:moveTo>
                  <a:lnTo>
                    <a:pt x="192" y="122"/>
                  </a:lnTo>
                  <a:lnTo>
                    <a:pt x="192" y="120"/>
                  </a:lnTo>
                  <a:lnTo>
                    <a:pt x="192" y="116"/>
                  </a:lnTo>
                  <a:lnTo>
                    <a:pt x="190" y="114"/>
                  </a:lnTo>
                  <a:lnTo>
                    <a:pt x="190" y="114"/>
                  </a:lnTo>
                  <a:lnTo>
                    <a:pt x="190" y="116"/>
                  </a:lnTo>
                  <a:lnTo>
                    <a:pt x="190" y="116"/>
                  </a:lnTo>
                  <a:lnTo>
                    <a:pt x="188" y="116"/>
                  </a:lnTo>
                  <a:lnTo>
                    <a:pt x="186" y="116"/>
                  </a:lnTo>
                  <a:lnTo>
                    <a:pt x="184" y="116"/>
                  </a:lnTo>
                  <a:lnTo>
                    <a:pt x="184" y="116"/>
                  </a:lnTo>
                  <a:lnTo>
                    <a:pt x="182" y="116"/>
                  </a:lnTo>
                  <a:lnTo>
                    <a:pt x="178" y="118"/>
                  </a:lnTo>
                  <a:lnTo>
                    <a:pt x="176" y="118"/>
                  </a:lnTo>
                  <a:lnTo>
                    <a:pt x="172" y="118"/>
                  </a:lnTo>
                  <a:lnTo>
                    <a:pt x="170" y="118"/>
                  </a:lnTo>
                  <a:lnTo>
                    <a:pt x="168" y="118"/>
                  </a:lnTo>
                  <a:lnTo>
                    <a:pt x="168" y="118"/>
                  </a:lnTo>
                  <a:lnTo>
                    <a:pt x="166" y="120"/>
                  </a:lnTo>
                  <a:lnTo>
                    <a:pt x="164" y="120"/>
                  </a:lnTo>
                  <a:lnTo>
                    <a:pt x="164" y="120"/>
                  </a:lnTo>
                  <a:lnTo>
                    <a:pt x="164" y="120"/>
                  </a:lnTo>
                  <a:lnTo>
                    <a:pt x="164" y="118"/>
                  </a:lnTo>
                  <a:lnTo>
                    <a:pt x="164" y="116"/>
                  </a:lnTo>
                  <a:lnTo>
                    <a:pt x="162" y="114"/>
                  </a:lnTo>
                  <a:lnTo>
                    <a:pt x="164" y="114"/>
                  </a:lnTo>
                  <a:lnTo>
                    <a:pt x="164" y="112"/>
                  </a:lnTo>
                  <a:lnTo>
                    <a:pt x="164" y="110"/>
                  </a:lnTo>
                  <a:lnTo>
                    <a:pt x="164" y="108"/>
                  </a:lnTo>
                  <a:lnTo>
                    <a:pt x="164" y="106"/>
                  </a:lnTo>
                  <a:lnTo>
                    <a:pt x="164" y="106"/>
                  </a:lnTo>
                  <a:lnTo>
                    <a:pt x="164" y="104"/>
                  </a:lnTo>
                  <a:lnTo>
                    <a:pt x="164" y="100"/>
                  </a:lnTo>
                  <a:lnTo>
                    <a:pt x="162" y="96"/>
                  </a:lnTo>
                  <a:lnTo>
                    <a:pt x="160" y="94"/>
                  </a:lnTo>
                  <a:lnTo>
                    <a:pt x="158" y="92"/>
                  </a:lnTo>
                  <a:lnTo>
                    <a:pt x="158" y="90"/>
                  </a:lnTo>
                  <a:lnTo>
                    <a:pt x="158" y="84"/>
                  </a:lnTo>
                  <a:lnTo>
                    <a:pt x="158" y="80"/>
                  </a:lnTo>
                  <a:lnTo>
                    <a:pt x="158" y="76"/>
                  </a:lnTo>
                  <a:lnTo>
                    <a:pt x="158" y="70"/>
                  </a:lnTo>
                  <a:lnTo>
                    <a:pt x="158" y="64"/>
                  </a:lnTo>
                  <a:lnTo>
                    <a:pt x="158" y="60"/>
                  </a:lnTo>
                  <a:lnTo>
                    <a:pt x="158" y="56"/>
                  </a:lnTo>
                  <a:lnTo>
                    <a:pt x="158" y="52"/>
                  </a:lnTo>
                  <a:lnTo>
                    <a:pt x="158" y="50"/>
                  </a:lnTo>
                  <a:lnTo>
                    <a:pt x="158" y="50"/>
                  </a:lnTo>
                  <a:lnTo>
                    <a:pt x="156" y="50"/>
                  </a:lnTo>
                  <a:lnTo>
                    <a:pt x="152" y="50"/>
                  </a:lnTo>
                  <a:lnTo>
                    <a:pt x="148" y="50"/>
                  </a:lnTo>
                  <a:lnTo>
                    <a:pt x="144" y="50"/>
                  </a:lnTo>
                  <a:lnTo>
                    <a:pt x="138" y="50"/>
                  </a:lnTo>
                  <a:lnTo>
                    <a:pt x="138" y="50"/>
                  </a:lnTo>
                  <a:lnTo>
                    <a:pt x="138" y="48"/>
                  </a:lnTo>
                  <a:lnTo>
                    <a:pt x="138" y="48"/>
                  </a:lnTo>
                  <a:lnTo>
                    <a:pt x="138" y="44"/>
                  </a:lnTo>
                  <a:lnTo>
                    <a:pt x="138" y="44"/>
                  </a:lnTo>
                  <a:lnTo>
                    <a:pt x="136" y="44"/>
                  </a:lnTo>
                  <a:lnTo>
                    <a:pt x="132" y="44"/>
                  </a:lnTo>
                  <a:lnTo>
                    <a:pt x="130" y="44"/>
                  </a:lnTo>
                  <a:lnTo>
                    <a:pt x="128" y="44"/>
                  </a:lnTo>
                  <a:lnTo>
                    <a:pt x="124" y="46"/>
                  </a:lnTo>
                  <a:lnTo>
                    <a:pt x="122" y="48"/>
                  </a:lnTo>
                  <a:lnTo>
                    <a:pt x="120" y="50"/>
                  </a:lnTo>
                  <a:lnTo>
                    <a:pt x="120" y="52"/>
                  </a:lnTo>
                  <a:lnTo>
                    <a:pt x="120" y="54"/>
                  </a:lnTo>
                  <a:lnTo>
                    <a:pt x="120" y="56"/>
                  </a:lnTo>
                  <a:lnTo>
                    <a:pt x="120" y="56"/>
                  </a:lnTo>
                  <a:lnTo>
                    <a:pt x="120" y="58"/>
                  </a:lnTo>
                  <a:lnTo>
                    <a:pt x="118" y="62"/>
                  </a:lnTo>
                  <a:lnTo>
                    <a:pt x="116" y="62"/>
                  </a:lnTo>
                  <a:lnTo>
                    <a:pt x="112" y="62"/>
                  </a:lnTo>
                  <a:lnTo>
                    <a:pt x="112" y="62"/>
                  </a:lnTo>
                  <a:lnTo>
                    <a:pt x="108" y="62"/>
                  </a:lnTo>
                  <a:lnTo>
                    <a:pt x="106" y="62"/>
                  </a:lnTo>
                  <a:lnTo>
                    <a:pt x="106" y="62"/>
                  </a:lnTo>
                  <a:lnTo>
                    <a:pt x="102" y="62"/>
                  </a:lnTo>
                  <a:lnTo>
                    <a:pt x="100" y="64"/>
                  </a:lnTo>
                  <a:lnTo>
                    <a:pt x="98" y="64"/>
                  </a:lnTo>
                  <a:lnTo>
                    <a:pt x="98" y="64"/>
                  </a:lnTo>
                  <a:lnTo>
                    <a:pt x="96" y="64"/>
                  </a:lnTo>
                  <a:lnTo>
                    <a:pt x="94" y="64"/>
                  </a:lnTo>
                  <a:lnTo>
                    <a:pt x="92" y="64"/>
                  </a:lnTo>
                  <a:lnTo>
                    <a:pt x="90" y="64"/>
                  </a:lnTo>
                  <a:lnTo>
                    <a:pt x="90" y="64"/>
                  </a:lnTo>
                  <a:lnTo>
                    <a:pt x="88" y="60"/>
                  </a:lnTo>
                  <a:lnTo>
                    <a:pt x="86" y="56"/>
                  </a:lnTo>
                  <a:lnTo>
                    <a:pt x="84" y="54"/>
                  </a:lnTo>
                  <a:lnTo>
                    <a:pt x="84" y="52"/>
                  </a:lnTo>
                  <a:lnTo>
                    <a:pt x="82" y="52"/>
                  </a:lnTo>
                  <a:lnTo>
                    <a:pt x="82" y="50"/>
                  </a:lnTo>
                  <a:lnTo>
                    <a:pt x="82" y="48"/>
                  </a:lnTo>
                  <a:lnTo>
                    <a:pt x="82" y="46"/>
                  </a:lnTo>
                  <a:lnTo>
                    <a:pt x="80" y="44"/>
                  </a:lnTo>
                  <a:lnTo>
                    <a:pt x="78" y="40"/>
                  </a:lnTo>
                  <a:lnTo>
                    <a:pt x="78" y="38"/>
                  </a:lnTo>
                  <a:lnTo>
                    <a:pt x="78" y="36"/>
                  </a:lnTo>
                  <a:lnTo>
                    <a:pt x="78" y="34"/>
                  </a:lnTo>
                  <a:lnTo>
                    <a:pt x="78" y="32"/>
                  </a:lnTo>
                  <a:lnTo>
                    <a:pt x="78" y="30"/>
                  </a:lnTo>
                  <a:lnTo>
                    <a:pt x="76" y="30"/>
                  </a:lnTo>
                  <a:lnTo>
                    <a:pt x="76" y="28"/>
                  </a:lnTo>
                  <a:lnTo>
                    <a:pt x="76" y="28"/>
                  </a:lnTo>
                  <a:lnTo>
                    <a:pt x="74" y="26"/>
                  </a:lnTo>
                  <a:lnTo>
                    <a:pt x="72" y="26"/>
                  </a:lnTo>
                  <a:lnTo>
                    <a:pt x="72" y="24"/>
                  </a:lnTo>
                  <a:lnTo>
                    <a:pt x="68" y="24"/>
                  </a:lnTo>
                  <a:lnTo>
                    <a:pt x="62" y="24"/>
                  </a:lnTo>
                  <a:lnTo>
                    <a:pt x="58" y="24"/>
                  </a:lnTo>
                  <a:lnTo>
                    <a:pt x="52" y="24"/>
                  </a:lnTo>
                  <a:lnTo>
                    <a:pt x="46" y="26"/>
                  </a:lnTo>
                  <a:lnTo>
                    <a:pt x="46" y="26"/>
                  </a:lnTo>
                  <a:lnTo>
                    <a:pt x="40" y="26"/>
                  </a:lnTo>
                  <a:lnTo>
                    <a:pt x="38" y="24"/>
                  </a:lnTo>
                  <a:lnTo>
                    <a:pt x="36" y="24"/>
                  </a:lnTo>
                  <a:lnTo>
                    <a:pt x="34" y="24"/>
                  </a:lnTo>
                  <a:lnTo>
                    <a:pt x="30" y="24"/>
                  </a:lnTo>
                  <a:lnTo>
                    <a:pt x="30" y="24"/>
                  </a:lnTo>
                  <a:lnTo>
                    <a:pt x="24" y="24"/>
                  </a:lnTo>
                  <a:lnTo>
                    <a:pt x="24" y="24"/>
                  </a:lnTo>
                  <a:lnTo>
                    <a:pt x="24" y="26"/>
                  </a:lnTo>
                  <a:lnTo>
                    <a:pt x="22" y="24"/>
                  </a:lnTo>
                  <a:lnTo>
                    <a:pt x="20" y="24"/>
                  </a:lnTo>
                  <a:lnTo>
                    <a:pt x="20" y="26"/>
                  </a:lnTo>
                  <a:lnTo>
                    <a:pt x="16" y="28"/>
                  </a:lnTo>
                  <a:lnTo>
                    <a:pt x="12" y="28"/>
                  </a:lnTo>
                  <a:lnTo>
                    <a:pt x="10" y="28"/>
                  </a:lnTo>
                  <a:lnTo>
                    <a:pt x="8" y="28"/>
                  </a:lnTo>
                  <a:lnTo>
                    <a:pt x="8" y="30"/>
                  </a:lnTo>
                  <a:lnTo>
                    <a:pt x="8" y="30"/>
                  </a:lnTo>
                  <a:lnTo>
                    <a:pt x="10" y="34"/>
                  </a:lnTo>
                  <a:lnTo>
                    <a:pt x="12" y="38"/>
                  </a:lnTo>
                  <a:lnTo>
                    <a:pt x="16" y="44"/>
                  </a:lnTo>
                  <a:lnTo>
                    <a:pt x="16" y="50"/>
                  </a:lnTo>
                  <a:lnTo>
                    <a:pt x="20" y="58"/>
                  </a:lnTo>
                  <a:lnTo>
                    <a:pt x="24" y="70"/>
                  </a:lnTo>
                  <a:lnTo>
                    <a:pt x="24" y="72"/>
                  </a:lnTo>
                  <a:lnTo>
                    <a:pt x="24" y="72"/>
                  </a:lnTo>
                  <a:lnTo>
                    <a:pt x="24" y="74"/>
                  </a:lnTo>
                  <a:lnTo>
                    <a:pt x="24" y="76"/>
                  </a:lnTo>
                  <a:lnTo>
                    <a:pt x="20" y="80"/>
                  </a:lnTo>
                  <a:lnTo>
                    <a:pt x="20" y="80"/>
                  </a:lnTo>
                  <a:lnTo>
                    <a:pt x="20" y="80"/>
                  </a:lnTo>
                  <a:lnTo>
                    <a:pt x="20" y="78"/>
                  </a:lnTo>
                  <a:lnTo>
                    <a:pt x="20" y="80"/>
                  </a:lnTo>
                  <a:lnTo>
                    <a:pt x="18" y="80"/>
                  </a:lnTo>
                  <a:lnTo>
                    <a:pt x="18" y="82"/>
                  </a:lnTo>
                  <a:lnTo>
                    <a:pt x="20" y="84"/>
                  </a:lnTo>
                  <a:lnTo>
                    <a:pt x="22" y="88"/>
                  </a:lnTo>
                  <a:lnTo>
                    <a:pt x="22" y="90"/>
                  </a:lnTo>
                  <a:lnTo>
                    <a:pt x="22" y="94"/>
                  </a:lnTo>
                  <a:lnTo>
                    <a:pt x="24" y="96"/>
                  </a:lnTo>
                  <a:lnTo>
                    <a:pt x="24" y="98"/>
                  </a:lnTo>
                  <a:lnTo>
                    <a:pt x="26" y="104"/>
                  </a:lnTo>
                  <a:lnTo>
                    <a:pt x="28" y="106"/>
                  </a:lnTo>
                  <a:lnTo>
                    <a:pt x="28" y="108"/>
                  </a:lnTo>
                  <a:lnTo>
                    <a:pt x="30" y="110"/>
                  </a:lnTo>
                  <a:lnTo>
                    <a:pt x="30" y="112"/>
                  </a:lnTo>
                  <a:lnTo>
                    <a:pt x="32" y="116"/>
                  </a:lnTo>
                  <a:lnTo>
                    <a:pt x="32" y="118"/>
                  </a:lnTo>
                  <a:lnTo>
                    <a:pt x="32" y="126"/>
                  </a:lnTo>
                  <a:lnTo>
                    <a:pt x="32" y="130"/>
                  </a:lnTo>
                  <a:lnTo>
                    <a:pt x="30" y="136"/>
                  </a:lnTo>
                  <a:lnTo>
                    <a:pt x="28" y="140"/>
                  </a:lnTo>
                  <a:lnTo>
                    <a:pt x="26" y="144"/>
                  </a:lnTo>
                  <a:lnTo>
                    <a:pt x="22" y="146"/>
                  </a:lnTo>
                  <a:lnTo>
                    <a:pt x="18" y="148"/>
                  </a:lnTo>
                  <a:lnTo>
                    <a:pt x="18" y="152"/>
                  </a:lnTo>
                  <a:lnTo>
                    <a:pt x="12" y="160"/>
                  </a:lnTo>
                  <a:lnTo>
                    <a:pt x="10" y="166"/>
                  </a:lnTo>
                  <a:lnTo>
                    <a:pt x="10" y="170"/>
                  </a:lnTo>
                  <a:lnTo>
                    <a:pt x="8" y="182"/>
                  </a:lnTo>
                  <a:lnTo>
                    <a:pt x="4" y="192"/>
                  </a:lnTo>
                  <a:lnTo>
                    <a:pt x="4" y="198"/>
                  </a:lnTo>
                  <a:lnTo>
                    <a:pt x="2" y="200"/>
                  </a:lnTo>
                  <a:lnTo>
                    <a:pt x="2" y="200"/>
                  </a:lnTo>
                  <a:lnTo>
                    <a:pt x="0" y="202"/>
                  </a:lnTo>
                  <a:lnTo>
                    <a:pt x="0" y="202"/>
                  </a:lnTo>
                  <a:lnTo>
                    <a:pt x="0" y="204"/>
                  </a:lnTo>
                  <a:lnTo>
                    <a:pt x="0" y="206"/>
                  </a:lnTo>
                  <a:lnTo>
                    <a:pt x="0" y="214"/>
                  </a:lnTo>
                  <a:lnTo>
                    <a:pt x="0" y="218"/>
                  </a:lnTo>
                  <a:lnTo>
                    <a:pt x="0" y="222"/>
                  </a:lnTo>
                  <a:lnTo>
                    <a:pt x="0" y="228"/>
                  </a:lnTo>
                  <a:lnTo>
                    <a:pt x="2" y="228"/>
                  </a:lnTo>
                  <a:lnTo>
                    <a:pt x="4" y="226"/>
                  </a:lnTo>
                  <a:lnTo>
                    <a:pt x="4" y="226"/>
                  </a:lnTo>
                  <a:lnTo>
                    <a:pt x="6" y="228"/>
                  </a:lnTo>
                  <a:lnTo>
                    <a:pt x="8" y="228"/>
                  </a:lnTo>
                  <a:lnTo>
                    <a:pt x="8" y="228"/>
                  </a:lnTo>
                  <a:lnTo>
                    <a:pt x="12" y="228"/>
                  </a:lnTo>
                  <a:lnTo>
                    <a:pt x="14" y="226"/>
                  </a:lnTo>
                  <a:lnTo>
                    <a:pt x="16" y="226"/>
                  </a:lnTo>
                  <a:lnTo>
                    <a:pt x="16" y="224"/>
                  </a:lnTo>
                  <a:lnTo>
                    <a:pt x="18" y="224"/>
                  </a:lnTo>
                  <a:lnTo>
                    <a:pt x="20" y="224"/>
                  </a:lnTo>
                  <a:lnTo>
                    <a:pt x="22" y="224"/>
                  </a:lnTo>
                  <a:lnTo>
                    <a:pt x="22" y="224"/>
                  </a:lnTo>
                  <a:lnTo>
                    <a:pt x="24" y="224"/>
                  </a:lnTo>
                  <a:lnTo>
                    <a:pt x="26" y="224"/>
                  </a:lnTo>
                  <a:lnTo>
                    <a:pt x="28" y="226"/>
                  </a:lnTo>
                  <a:lnTo>
                    <a:pt x="30" y="228"/>
                  </a:lnTo>
                  <a:lnTo>
                    <a:pt x="30" y="228"/>
                  </a:lnTo>
                  <a:lnTo>
                    <a:pt x="32" y="231"/>
                  </a:lnTo>
                  <a:lnTo>
                    <a:pt x="34" y="231"/>
                  </a:lnTo>
                  <a:lnTo>
                    <a:pt x="34" y="231"/>
                  </a:lnTo>
                  <a:lnTo>
                    <a:pt x="34" y="231"/>
                  </a:lnTo>
                  <a:lnTo>
                    <a:pt x="38" y="231"/>
                  </a:lnTo>
                  <a:lnTo>
                    <a:pt x="40" y="231"/>
                  </a:lnTo>
                  <a:lnTo>
                    <a:pt x="44" y="231"/>
                  </a:lnTo>
                  <a:lnTo>
                    <a:pt x="56" y="231"/>
                  </a:lnTo>
                  <a:lnTo>
                    <a:pt x="62" y="231"/>
                  </a:lnTo>
                  <a:lnTo>
                    <a:pt x="68" y="231"/>
                  </a:lnTo>
                  <a:lnTo>
                    <a:pt x="80" y="231"/>
                  </a:lnTo>
                  <a:lnTo>
                    <a:pt x="86" y="231"/>
                  </a:lnTo>
                  <a:lnTo>
                    <a:pt x="92" y="231"/>
                  </a:lnTo>
                  <a:lnTo>
                    <a:pt x="94" y="231"/>
                  </a:lnTo>
                  <a:lnTo>
                    <a:pt x="98" y="231"/>
                  </a:lnTo>
                  <a:lnTo>
                    <a:pt x="102" y="231"/>
                  </a:lnTo>
                  <a:lnTo>
                    <a:pt x="104" y="231"/>
                  </a:lnTo>
                  <a:lnTo>
                    <a:pt x="104" y="233"/>
                  </a:lnTo>
                  <a:lnTo>
                    <a:pt x="104" y="233"/>
                  </a:lnTo>
                  <a:lnTo>
                    <a:pt x="106" y="235"/>
                  </a:lnTo>
                  <a:lnTo>
                    <a:pt x="108" y="237"/>
                  </a:lnTo>
                  <a:lnTo>
                    <a:pt x="110" y="239"/>
                  </a:lnTo>
                  <a:lnTo>
                    <a:pt x="112" y="239"/>
                  </a:lnTo>
                  <a:lnTo>
                    <a:pt x="114" y="239"/>
                  </a:lnTo>
                  <a:lnTo>
                    <a:pt x="114" y="239"/>
                  </a:lnTo>
                  <a:lnTo>
                    <a:pt x="118" y="239"/>
                  </a:lnTo>
                  <a:lnTo>
                    <a:pt x="122" y="241"/>
                  </a:lnTo>
                  <a:lnTo>
                    <a:pt x="126" y="241"/>
                  </a:lnTo>
                  <a:lnTo>
                    <a:pt x="130" y="241"/>
                  </a:lnTo>
                  <a:lnTo>
                    <a:pt x="134" y="241"/>
                  </a:lnTo>
                  <a:lnTo>
                    <a:pt x="136" y="241"/>
                  </a:lnTo>
                  <a:lnTo>
                    <a:pt x="138" y="243"/>
                  </a:lnTo>
                  <a:lnTo>
                    <a:pt x="138" y="243"/>
                  </a:lnTo>
                  <a:lnTo>
                    <a:pt x="142" y="243"/>
                  </a:lnTo>
                  <a:lnTo>
                    <a:pt x="144" y="241"/>
                  </a:lnTo>
                  <a:lnTo>
                    <a:pt x="148" y="241"/>
                  </a:lnTo>
                  <a:lnTo>
                    <a:pt x="148" y="243"/>
                  </a:lnTo>
                  <a:lnTo>
                    <a:pt x="150" y="243"/>
                  </a:lnTo>
                  <a:lnTo>
                    <a:pt x="154" y="241"/>
                  </a:lnTo>
                  <a:lnTo>
                    <a:pt x="158" y="241"/>
                  </a:lnTo>
                  <a:lnTo>
                    <a:pt x="164" y="239"/>
                  </a:lnTo>
                  <a:lnTo>
                    <a:pt x="168" y="239"/>
                  </a:lnTo>
                  <a:lnTo>
                    <a:pt x="176" y="237"/>
                  </a:lnTo>
                  <a:lnTo>
                    <a:pt x="180" y="237"/>
                  </a:lnTo>
                  <a:lnTo>
                    <a:pt x="178" y="233"/>
                  </a:lnTo>
                  <a:lnTo>
                    <a:pt x="174" y="228"/>
                  </a:lnTo>
                  <a:lnTo>
                    <a:pt x="170" y="224"/>
                  </a:lnTo>
                  <a:lnTo>
                    <a:pt x="168" y="222"/>
                  </a:lnTo>
                  <a:lnTo>
                    <a:pt x="166" y="220"/>
                  </a:lnTo>
                  <a:lnTo>
                    <a:pt x="164" y="218"/>
                  </a:lnTo>
                  <a:lnTo>
                    <a:pt x="162" y="216"/>
                  </a:lnTo>
                  <a:lnTo>
                    <a:pt x="162" y="216"/>
                  </a:lnTo>
                  <a:lnTo>
                    <a:pt x="160" y="210"/>
                  </a:lnTo>
                  <a:lnTo>
                    <a:pt x="158" y="204"/>
                  </a:lnTo>
                  <a:lnTo>
                    <a:pt x="158" y="200"/>
                  </a:lnTo>
                  <a:lnTo>
                    <a:pt x="158" y="196"/>
                  </a:lnTo>
                  <a:lnTo>
                    <a:pt x="158" y="190"/>
                  </a:lnTo>
                  <a:lnTo>
                    <a:pt x="158" y="184"/>
                  </a:lnTo>
                  <a:lnTo>
                    <a:pt x="160" y="178"/>
                  </a:lnTo>
                  <a:lnTo>
                    <a:pt x="160" y="172"/>
                  </a:lnTo>
                  <a:lnTo>
                    <a:pt x="160" y="166"/>
                  </a:lnTo>
                  <a:lnTo>
                    <a:pt x="160" y="160"/>
                  </a:lnTo>
                  <a:lnTo>
                    <a:pt x="160" y="154"/>
                  </a:lnTo>
                  <a:lnTo>
                    <a:pt x="160" y="152"/>
                  </a:lnTo>
                  <a:lnTo>
                    <a:pt x="188" y="152"/>
                  </a:lnTo>
                  <a:lnTo>
                    <a:pt x="190" y="152"/>
                  </a:lnTo>
                  <a:lnTo>
                    <a:pt x="190" y="152"/>
                  </a:lnTo>
                  <a:lnTo>
                    <a:pt x="190" y="152"/>
                  </a:lnTo>
                  <a:lnTo>
                    <a:pt x="190" y="148"/>
                  </a:lnTo>
                  <a:lnTo>
                    <a:pt x="190" y="148"/>
                  </a:lnTo>
                  <a:lnTo>
                    <a:pt x="190" y="146"/>
                  </a:lnTo>
                  <a:lnTo>
                    <a:pt x="190" y="144"/>
                  </a:lnTo>
                  <a:lnTo>
                    <a:pt x="190" y="142"/>
                  </a:lnTo>
                  <a:lnTo>
                    <a:pt x="192" y="140"/>
                  </a:lnTo>
                  <a:lnTo>
                    <a:pt x="190" y="136"/>
                  </a:lnTo>
                  <a:lnTo>
                    <a:pt x="190" y="134"/>
                  </a:lnTo>
                  <a:lnTo>
                    <a:pt x="190" y="132"/>
                  </a:lnTo>
                  <a:lnTo>
                    <a:pt x="192" y="130"/>
                  </a:lnTo>
                  <a:lnTo>
                    <a:pt x="190" y="128"/>
                  </a:lnTo>
                  <a:lnTo>
                    <a:pt x="192" y="126"/>
                  </a:lnTo>
                  <a:lnTo>
                    <a:pt x="192" y="126"/>
                  </a:lnTo>
                  <a:lnTo>
                    <a:pt x="192" y="124"/>
                  </a:lnTo>
                  <a:lnTo>
                    <a:pt x="192" y="124"/>
                  </a:lnTo>
                  <a:lnTo>
                    <a:pt x="192" y="124"/>
                  </a:lnTo>
                  <a:close/>
                  <a:moveTo>
                    <a:pt x="4" y="12"/>
                  </a:moveTo>
                  <a:lnTo>
                    <a:pt x="6" y="16"/>
                  </a:lnTo>
                  <a:lnTo>
                    <a:pt x="6" y="18"/>
                  </a:lnTo>
                  <a:lnTo>
                    <a:pt x="6" y="18"/>
                  </a:lnTo>
                  <a:lnTo>
                    <a:pt x="6" y="20"/>
                  </a:lnTo>
                  <a:lnTo>
                    <a:pt x="6" y="22"/>
                  </a:lnTo>
                  <a:lnTo>
                    <a:pt x="6" y="22"/>
                  </a:lnTo>
                  <a:lnTo>
                    <a:pt x="8" y="22"/>
                  </a:lnTo>
                  <a:lnTo>
                    <a:pt x="10" y="22"/>
                  </a:lnTo>
                  <a:lnTo>
                    <a:pt x="10" y="22"/>
                  </a:lnTo>
                  <a:lnTo>
                    <a:pt x="12" y="22"/>
                  </a:lnTo>
                  <a:lnTo>
                    <a:pt x="12" y="16"/>
                  </a:lnTo>
                  <a:lnTo>
                    <a:pt x="12" y="12"/>
                  </a:lnTo>
                  <a:lnTo>
                    <a:pt x="10" y="12"/>
                  </a:lnTo>
                  <a:lnTo>
                    <a:pt x="10" y="10"/>
                  </a:lnTo>
                  <a:lnTo>
                    <a:pt x="10" y="10"/>
                  </a:lnTo>
                  <a:lnTo>
                    <a:pt x="12" y="10"/>
                  </a:lnTo>
                  <a:lnTo>
                    <a:pt x="12" y="10"/>
                  </a:lnTo>
                  <a:lnTo>
                    <a:pt x="12" y="8"/>
                  </a:lnTo>
                  <a:lnTo>
                    <a:pt x="14" y="8"/>
                  </a:lnTo>
                  <a:lnTo>
                    <a:pt x="16" y="4"/>
                  </a:lnTo>
                  <a:lnTo>
                    <a:pt x="18" y="4"/>
                  </a:lnTo>
                  <a:lnTo>
                    <a:pt x="20" y="4"/>
                  </a:lnTo>
                  <a:lnTo>
                    <a:pt x="20" y="2"/>
                  </a:lnTo>
                  <a:lnTo>
                    <a:pt x="20" y="2"/>
                  </a:lnTo>
                  <a:lnTo>
                    <a:pt x="18" y="2"/>
                  </a:lnTo>
                  <a:lnTo>
                    <a:pt x="18" y="0"/>
                  </a:lnTo>
                  <a:lnTo>
                    <a:pt x="16" y="0"/>
                  </a:lnTo>
                  <a:lnTo>
                    <a:pt x="16" y="0"/>
                  </a:lnTo>
                  <a:lnTo>
                    <a:pt x="14" y="0"/>
                  </a:lnTo>
                  <a:lnTo>
                    <a:pt x="14" y="0"/>
                  </a:lnTo>
                  <a:lnTo>
                    <a:pt x="12" y="2"/>
                  </a:lnTo>
                  <a:lnTo>
                    <a:pt x="10" y="2"/>
                  </a:lnTo>
                  <a:lnTo>
                    <a:pt x="10" y="4"/>
                  </a:lnTo>
                  <a:lnTo>
                    <a:pt x="8" y="4"/>
                  </a:lnTo>
                  <a:lnTo>
                    <a:pt x="8" y="6"/>
                  </a:lnTo>
                  <a:lnTo>
                    <a:pt x="6" y="6"/>
                  </a:lnTo>
                  <a:lnTo>
                    <a:pt x="6" y="6"/>
                  </a:lnTo>
                  <a:lnTo>
                    <a:pt x="4" y="8"/>
                  </a:lnTo>
                  <a:lnTo>
                    <a:pt x="4" y="10"/>
                  </a:lnTo>
                  <a:lnTo>
                    <a:pt x="4" y="10"/>
                  </a:lnTo>
                  <a:lnTo>
                    <a:pt x="4" y="1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7" name="Freeform 245"/>
            <p:cNvSpPr>
              <a:spLocks/>
            </p:cNvSpPr>
            <p:nvPr/>
          </p:nvSpPr>
          <p:spPr bwMode="auto">
            <a:xfrm>
              <a:off x="3503" y="1315"/>
              <a:ext cx="4" cy="4"/>
            </a:xfrm>
            <a:custGeom>
              <a:avLst/>
              <a:gdLst>
                <a:gd name="T0" fmla="*/ 4 w 4"/>
                <a:gd name="T1" fmla="*/ 0 h 4"/>
                <a:gd name="T2" fmla="*/ 2 w 4"/>
                <a:gd name="T3" fmla="*/ 0 h 4"/>
                <a:gd name="T4" fmla="*/ 2 w 4"/>
                <a:gd name="T5" fmla="*/ 0 h 4"/>
                <a:gd name="T6" fmla="*/ 0 w 4"/>
                <a:gd name="T7" fmla="*/ 0 h 4"/>
                <a:gd name="T8" fmla="*/ 0 w 4"/>
                <a:gd name="T9" fmla="*/ 0 h 4"/>
                <a:gd name="T10" fmla="*/ 0 w 4"/>
                <a:gd name="T11" fmla="*/ 2 h 4"/>
                <a:gd name="T12" fmla="*/ 0 w 4"/>
                <a:gd name="T13" fmla="*/ 2 h 4"/>
                <a:gd name="T14" fmla="*/ 0 w 4"/>
                <a:gd name="T15" fmla="*/ 2 h 4"/>
                <a:gd name="T16" fmla="*/ 0 w 4"/>
                <a:gd name="T17" fmla="*/ 4 h 4"/>
                <a:gd name="T18" fmla="*/ 0 w 4"/>
                <a:gd name="T19" fmla="*/ 4 h 4"/>
                <a:gd name="T20" fmla="*/ 0 w 4"/>
                <a:gd name="T21" fmla="*/ 4 h 4"/>
                <a:gd name="T22" fmla="*/ 2 w 4"/>
                <a:gd name="T23" fmla="*/ 4 h 4"/>
                <a:gd name="T24" fmla="*/ 2 w 4"/>
                <a:gd name="T25" fmla="*/ 4 h 4"/>
                <a:gd name="T26" fmla="*/ 4 w 4"/>
                <a:gd name="T27" fmla="*/ 2 h 4"/>
                <a:gd name="T28" fmla="*/ 4 w 4"/>
                <a:gd name="T29" fmla="*/ 2 h 4"/>
                <a:gd name="T30" fmla="*/ 4 w 4"/>
                <a:gd name="T31" fmla="*/ 2 h 4"/>
                <a:gd name="T32" fmla="*/ 4 w 4"/>
                <a:gd name="T33" fmla="*/ 2 h 4"/>
                <a:gd name="T34" fmla="*/ 4 w 4"/>
                <a:gd name="T35" fmla="*/ 2 h 4"/>
                <a:gd name="T36" fmla="*/ 4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4" y="0"/>
                  </a:moveTo>
                  <a:lnTo>
                    <a:pt x="2" y="0"/>
                  </a:lnTo>
                  <a:lnTo>
                    <a:pt x="2" y="0"/>
                  </a:lnTo>
                  <a:lnTo>
                    <a:pt x="0" y="0"/>
                  </a:lnTo>
                  <a:lnTo>
                    <a:pt x="0" y="0"/>
                  </a:lnTo>
                  <a:lnTo>
                    <a:pt x="0" y="2"/>
                  </a:lnTo>
                  <a:lnTo>
                    <a:pt x="0" y="2"/>
                  </a:lnTo>
                  <a:lnTo>
                    <a:pt x="0" y="2"/>
                  </a:lnTo>
                  <a:lnTo>
                    <a:pt x="0" y="4"/>
                  </a:lnTo>
                  <a:lnTo>
                    <a:pt x="0" y="4"/>
                  </a:lnTo>
                  <a:lnTo>
                    <a:pt x="0" y="4"/>
                  </a:lnTo>
                  <a:lnTo>
                    <a:pt x="2" y="4"/>
                  </a:lnTo>
                  <a:lnTo>
                    <a:pt x="2" y="4"/>
                  </a:lnTo>
                  <a:lnTo>
                    <a:pt x="4" y="2"/>
                  </a:lnTo>
                  <a:lnTo>
                    <a:pt x="4" y="2"/>
                  </a:lnTo>
                  <a:lnTo>
                    <a:pt x="4" y="2"/>
                  </a:lnTo>
                  <a:lnTo>
                    <a:pt x="4" y="2"/>
                  </a:lnTo>
                  <a:lnTo>
                    <a:pt x="4" y="2"/>
                  </a:lnTo>
                  <a:lnTo>
                    <a:pt x="4"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8" name="Freeform 246"/>
            <p:cNvSpPr>
              <a:spLocks/>
            </p:cNvSpPr>
            <p:nvPr/>
          </p:nvSpPr>
          <p:spPr bwMode="auto">
            <a:xfrm>
              <a:off x="6428" y="2331"/>
              <a:ext cx="4" cy="2"/>
            </a:xfrm>
            <a:custGeom>
              <a:avLst/>
              <a:gdLst>
                <a:gd name="T0" fmla="*/ 2 w 4"/>
                <a:gd name="T1" fmla="*/ 0 h 2"/>
                <a:gd name="T2" fmla="*/ 0 w 4"/>
                <a:gd name="T3" fmla="*/ 0 h 2"/>
                <a:gd name="T4" fmla="*/ 0 w 4"/>
                <a:gd name="T5" fmla="*/ 2 h 2"/>
                <a:gd name="T6" fmla="*/ 0 w 4"/>
                <a:gd name="T7" fmla="*/ 2 h 2"/>
                <a:gd name="T8" fmla="*/ 0 w 4"/>
                <a:gd name="T9" fmla="*/ 2 h 2"/>
                <a:gd name="T10" fmla="*/ 2 w 4"/>
                <a:gd name="T11" fmla="*/ 2 h 2"/>
                <a:gd name="T12" fmla="*/ 4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lnTo>
                    <a:pt x="0" y="0"/>
                  </a:lnTo>
                  <a:lnTo>
                    <a:pt x="0" y="2"/>
                  </a:lnTo>
                  <a:lnTo>
                    <a:pt x="0" y="2"/>
                  </a:lnTo>
                  <a:lnTo>
                    <a:pt x="0" y="2"/>
                  </a:lnTo>
                  <a:lnTo>
                    <a:pt x="2" y="2"/>
                  </a:lnTo>
                  <a:lnTo>
                    <a:pt x="4" y="0"/>
                  </a:lnTo>
                  <a:lnTo>
                    <a:pt x="2" y="0"/>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59" name="Freeform 247"/>
            <p:cNvSpPr>
              <a:spLocks/>
            </p:cNvSpPr>
            <p:nvPr/>
          </p:nvSpPr>
          <p:spPr bwMode="auto">
            <a:xfrm>
              <a:off x="3339" y="1413"/>
              <a:ext cx="316" cy="325"/>
            </a:xfrm>
            <a:custGeom>
              <a:avLst/>
              <a:gdLst>
                <a:gd name="T0" fmla="*/ 304 w 316"/>
                <a:gd name="T1" fmla="*/ 227 h 325"/>
                <a:gd name="T2" fmla="*/ 290 w 316"/>
                <a:gd name="T3" fmla="*/ 223 h 325"/>
                <a:gd name="T4" fmla="*/ 280 w 316"/>
                <a:gd name="T5" fmla="*/ 201 h 325"/>
                <a:gd name="T6" fmla="*/ 284 w 316"/>
                <a:gd name="T7" fmla="*/ 189 h 325"/>
                <a:gd name="T8" fmla="*/ 282 w 316"/>
                <a:gd name="T9" fmla="*/ 175 h 325"/>
                <a:gd name="T10" fmla="*/ 284 w 316"/>
                <a:gd name="T11" fmla="*/ 143 h 325"/>
                <a:gd name="T12" fmla="*/ 278 w 316"/>
                <a:gd name="T13" fmla="*/ 127 h 325"/>
                <a:gd name="T14" fmla="*/ 276 w 316"/>
                <a:gd name="T15" fmla="*/ 113 h 325"/>
                <a:gd name="T16" fmla="*/ 272 w 316"/>
                <a:gd name="T17" fmla="*/ 89 h 325"/>
                <a:gd name="T18" fmla="*/ 260 w 316"/>
                <a:gd name="T19" fmla="*/ 75 h 325"/>
                <a:gd name="T20" fmla="*/ 252 w 316"/>
                <a:gd name="T21" fmla="*/ 67 h 325"/>
                <a:gd name="T22" fmla="*/ 250 w 316"/>
                <a:gd name="T23" fmla="*/ 53 h 325"/>
                <a:gd name="T24" fmla="*/ 260 w 316"/>
                <a:gd name="T25" fmla="*/ 45 h 325"/>
                <a:gd name="T26" fmla="*/ 262 w 316"/>
                <a:gd name="T27" fmla="*/ 33 h 325"/>
                <a:gd name="T28" fmla="*/ 260 w 316"/>
                <a:gd name="T29" fmla="*/ 23 h 325"/>
                <a:gd name="T30" fmla="*/ 260 w 316"/>
                <a:gd name="T31" fmla="*/ 11 h 325"/>
                <a:gd name="T32" fmla="*/ 266 w 316"/>
                <a:gd name="T33" fmla="*/ 5 h 325"/>
                <a:gd name="T34" fmla="*/ 252 w 316"/>
                <a:gd name="T35" fmla="*/ 0 h 325"/>
                <a:gd name="T36" fmla="*/ 236 w 316"/>
                <a:gd name="T37" fmla="*/ 0 h 325"/>
                <a:gd name="T38" fmla="*/ 220 w 316"/>
                <a:gd name="T39" fmla="*/ 7 h 325"/>
                <a:gd name="T40" fmla="*/ 194 w 316"/>
                <a:gd name="T41" fmla="*/ 3 h 325"/>
                <a:gd name="T42" fmla="*/ 168 w 316"/>
                <a:gd name="T43" fmla="*/ 9 h 325"/>
                <a:gd name="T44" fmla="*/ 140 w 316"/>
                <a:gd name="T45" fmla="*/ 19 h 325"/>
                <a:gd name="T46" fmla="*/ 124 w 316"/>
                <a:gd name="T47" fmla="*/ 25 h 325"/>
                <a:gd name="T48" fmla="*/ 110 w 316"/>
                <a:gd name="T49" fmla="*/ 37 h 325"/>
                <a:gd name="T50" fmla="*/ 110 w 316"/>
                <a:gd name="T51" fmla="*/ 43 h 325"/>
                <a:gd name="T52" fmla="*/ 112 w 316"/>
                <a:gd name="T53" fmla="*/ 47 h 325"/>
                <a:gd name="T54" fmla="*/ 112 w 316"/>
                <a:gd name="T55" fmla="*/ 59 h 325"/>
                <a:gd name="T56" fmla="*/ 114 w 316"/>
                <a:gd name="T57" fmla="*/ 77 h 325"/>
                <a:gd name="T58" fmla="*/ 120 w 316"/>
                <a:gd name="T59" fmla="*/ 83 h 325"/>
                <a:gd name="T60" fmla="*/ 116 w 316"/>
                <a:gd name="T61" fmla="*/ 91 h 325"/>
                <a:gd name="T62" fmla="*/ 100 w 316"/>
                <a:gd name="T63" fmla="*/ 89 h 325"/>
                <a:gd name="T64" fmla="*/ 92 w 316"/>
                <a:gd name="T65" fmla="*/ 93 h 325"/>
                <a:gd name="T66" fmla="*/ 80 w 316"/>
                <a:gd name="T67" fmla="*/ 97 h 325"/>
                <a:gd name="T68" fmla="*/ 78 w 316"/>
                <a:gd name="T69" fmla="*/ 103 h 325"/>
                <a:gd name="T70" fmla="*/ 80 w 316"/>
                <a:gd name="T71" fmla="*/ 107 h 325"/>
                <a:gd name="T72" fmla="*/ 78 w 316"/>
                <a:gd name="T73" fmla="*/ 111 h 325"/>
                <a:gd name="T74" fmla="*/ 62 w 316"/>
                <a:gd name="T75" fmla="*/ 117 h 325"/>
                <a:gd name="T76" fmla="*/ 50 w 316"/>
                <a:gd name="T77" fmla="*/ 129 h 325"/>
                <a:gd name="T78" fmla="*/ 38 w 316"/>
                <a:gd name="T79" fmla="*/ 131 h 325"/>
                <a:gd name="T80" fmla="*/ 36 w 316"/>
                <a:gd name="T81" fmla="*/ 135 h 325"/>
                <a:gd name="T82" fmla="*/ 26 w 316"/>
                <a:gd name="T83" fmla="*/ 135 h 325"/>
                <a:gd name="T84" fmla="*/ 18 w 316"/>
                <a:gd name="T85" fmla="*/ 139 h 325"/>
                <a:gd name="T86" fmla="*/ 6 w 316"/>
                <a:gd name="T87" fmla="*/ 147 h 325"/>
                <a:gd name="T88" fmla="*/ 2 w 316"/>
                <a:gd name="T89" fmla="*/ 157 h 325"/>
                <a:gd name="T90" fmla="*/ 4 w 316"/>
                <a:gd name="T91" fmla="*/ 177 h 325"/>
                <a:gd name="T92" fmla="*/ 20 w 316"/>
                <a:gd name="T93" fmla="*/ 189 h 325"/>
                <a:gd name="T94" fmla="*/ 38 w 316"/>
                <a:gd name="T95" fmla="*/ 201 h 325"/>
                <a:gd name="T96" fmla="*/ 56 w 316"/>
                <a:gd name="T97" fmla="*/ 215 h 325"/>
                <a:gd name="T98" fmla="*/ 82 w 316"/>
                <a:gd name="T99" fmla="*/ 235 h 325"/>
                <a:gd name="T100" fmla="*/ 112 w 316"/>
                <a:gd name="T101" fmla="*/ 257 h 325"/>
                <a:gd name="T102" fmla="*/ 142 w 316"/>
                <a:gd name="T103" fmla="*/ 281 h 325"/>
                <a:gd name="T104" fmla="*/ 150 w 316"/>
                <a:gd name="T105" fmla="*/ 291 h 325"/>
                <a:gd name="T106" fmla="*/ 158 w 316"/>
                <a:gd name="T107" fmla="*/ 299 h 325"/>
                <a:gd name="T108" fmla="*/ 168 w 316"/>
                <a:gd name="T109" fmla="*/ 305 h 325"/>
                <a:gd name="T110" fmla="*/ 180 w 316"/>
                <a:gd name="T111" fmla="*/ 309 h 325"/>
                <a:gd name="T112" fmla="*/ 182 w 316"/>
                <a:gd name="T113" fmla="*/ 317 h 325"/>
                <a:gd name="T114" fmla="*/ 178 w 316"/>
                <a:gd name="T115" fmla="*/ 321 h 325"/>
                <a:gd name="T116" fmla="*/ 184 w 316"/>
                <a:gd name="T117" fmla="*/ 323 h 325"/>
                <a:gd name="T118" fmla="*/ 204 w 316"/>
                <a:gd name="T119" fmla="*/ 319 h 325"/>
                <a:gd name="T120" fmla="*/ 228 w 316"/>
                <a:gd name="T121" fmla="*/ 309 h 325"/>
                <a:gd name="T122" fmla="*/ 252 w 316"/>
                <a:gd name="T123" fmla="*/ 287 h 325"/>
                <a:gd name="T124" fmla="*/ 300 w 316"/>
                <a:gd name="T125" fmla="*/ 25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25">
                  <a:moveTo>
                    <a:pt x="314" y="239"/>
                  </a:moveTo>
                  <a:lnTo>
                    <a:pt x="314" y="237"/>
                  </a:lnTo>
                  <a:lnTo>
                    <a:pt x="312" y="233"/>
                  </a:lnTo>
                  <a:lnTo>
                    <a:pt x="310" y="229"/>
                  </a:lnTo>
                  <a:lnTo>
                    <a:pt x="310" y="229"/>
                  </a:lnTo>
                  <a:lnTo>
                    <a:pt x="304" y="227"/>
                  </a:lnTo>
                  <a:lnTo>
                    <a:pt x="296" y="225"/>
                  </a:lnTo>
                  <a:lnTo>
                    <a:pt x="292" y="225"/>
                  </a:lnTo>
                  <a:lnTo>
                    <a:pt x="292" y="225"/>
                  </a:lnTo>
                  <a:lnTo>
                    <a:pt x="292" y="225"/>
                  </a:lnTo>
                  <a:lnTo>
                    <a:pt x="290" y="223"/>
                  </a:lnTo>
                  <a:lnTo>
                    <a:pt x="290" y="223"/>
                  </a:lnTo>
                  <a:lnTo>
                    <a:pt x="288" y="221"/>
                  </a:lnTo>
                  <a:lnTo>
                    <a:pt x="286" y="215"/>
                  </a:lnTo>
                  <a:lnTo>
                    <a:pt x="286" y="213"/>
                  </a:lnTo>
                  <a:lnTo>
                    <a:pt x="286" y="211"/>
                  </a:lnTo>
                  <a:lnTo>
                    <a:pt x="282" y="205"/>
                  </a:lnTo>
                  <a:lnTo>
                    <a:pt x="280" y="201"/>
                  </a:lnTo>
                  <a:lnTo>
                    <a:pt x="278" y="197"/>
                  </a:lnTo>
                  <a:lnTo>
                    <a:pt x="278" y="197"/>
                  </a:lnTo>
                  <a:lnTo>
                    <a:pt x="278" y="195"/>
                  </a:lnTo>
                  <a:lnTo>
                    <a:pt x="278" y="193"/>
                  </a:lnTo>
                  <a:lnTo>
                    <a:pt x="282" y="191"/>
                  </a:lnTo>
                  <a:lnTo>
                    <a:pt x="284" y="189"/>
                  </a:lnTo>
                  <a:lnTo>
                    <a:pt x="284" y="187"/>
                  </a:lnTo>
                  <a:lnTo>
                    <a:pt x="284" y="183"/>
                  </a:lnTo>
                  <a:lnTo>
                    <a:pt x="284" y="183"/>
                  </a:lnTo>
                  <a:lnTo>
                    <a:pt x="284" y="181"/>
                  </a:lnTo>
                  <a:lnTo>
                    <a:pt x="282" y="177"/>
                  </a:lnTo>
                  <a:lnTo>
                    <a:pt x="282" y="175"/>
                  </a:lnTo>
                  <a:lnTo>
                    <a:pt x="284" y="171"/>
                  </a:lnTo>
                  <a:lnTo>
                    <a:pt x="284" y="167"/>
                  </a:lnTo>
                  <a:lnTo>
                    <a:pt x="284" y="163"/>
                  </a:lnTo>
                  <a:lnTo>
                    <a:pt x="284" y="153"/>
                  </a:lnTo>
                  <a:lnTo>
                    <a:pt x="284" y="145"/>
                  </a:lnTo>
                  <a:lnTo>
                    <a:pt x="284" y="143"/>
                  </a:lnTo>
                  <a:lnTo>
                    <a:pt x="284" y="143"/>
                  </a:lnTo>
                  <a:lnTo>
                    <a:pt x="282" y="139"/>
                  </a:lnTo>
                  <a:lnTo>
                    <a:pt x="282" y="135"/>
                  </a:lnTo>
                  <a:lnTo>
                    <a:pt x="280" y="133"/>
                  </a:lnTo>
                  <a:lnTo>
                    <a:pt x="280" y="131"/>
                  </a:lnTo>
                  <a:lnTo>
                    <a:pt x="278" y="127"/>
                  </a:lnTo>
                  <a:lnTo>
                    <a:pt x="276" y="125"/>
                  </a:lnTo>
                  <a:lnTo>
                    <a:pt x="278" y="125"/>
                  </a:lnTo>
                  <a:lnTo>
                    <a:pt x="280" y="123"/>
                  </a:lnTo>
                  <a:lnTo>
                    <a:pt x="278" y="119"/>
                  </a:lnTo>
                  <a:lnTo>
                    <a:pt x="278" y="115"/>
                  </a:lnTo>
                  <a:lnTo>
                    <a:pt x="276" y="113"/>
                  </a:lnTo>
                  <a:lnTo>
                    <a:pt x="276" y="107"/>
                  </a:lnTo>
                  <a:lnTo>
                    <a:pt x="274" y="103"/>
                  </a:lnTo>
                  <a:lnTo>
                    <a:pt x="274" y="99"/>
                  </a:lnTo>
                  <a:lnTo>
                    <a:pt x="272" y="95"/>
                  </a:lnTo>
                  <a:lnTo>
                    <a:pt x="272" y="91"/>
                  </a:lnTo>
                  <a:lnTo>
                    <a:pt x="272" y="89"/>
                  </a:lnTo>
                  <a:lnTo>
                    <a:pt x="270" y="89"/>
                  </a:lnTo>
                  <a:lnTo>
                    <a:pt x="266" y="87"/>
                  </a:lnTo>
                  <a:lnTo>
                    <a:pt x="264" y="85"/>
                  </a:lnTo>
                  <a:lnTo>
                    <a:pt x="262" y="83"/>
                  </a:lnTo>
                  <a:lnTo>
                    <a:pt x="260" y="79"/>
                  </a:lnTo>
                  <a:lnTo>
                    <a:pt x="260" y="75"/>
                  </a:lnTo>
                  <a:lnTo>
                    <a:pt x="258" y="73"/>
                  </a:lnTo>
                  <a:lnTo>
                    <a:pt x="258" y="73"/>
                  </a:lnTo>
                  <a:lnTo>
                    <a:pt x="254" y="71"/>
                  </a:lnTo>
                  <a:lnTo>
                    <a:pt x="252" y="69"/>
                  </a:lnTo>
                  <a:lnTo>
                    <a:pt x="252" y="69"/>
                  </a:lnTo>
                  <a:lnTo>
                    <a:pt x="252" y="67"/>
                  </a:lnTo>
                  <a:lnTo>
                    <a:pt x="250" y="65"/>
                  </a:lnTo>
                  <a:lnTo>
                    <a:pt x="250" y="61"/>
                  </a:lnTo>
                  <a:lnTo>
                    <a:pt x="250" y="59"/>
                  </a:lnTo>
                  <a:lnTo>
                    <a:pt x="250" y="57"/>
                  </a:lnTo>
                  <a:lnTo>
                    <a:pt x="250" y="55"/>
                  </a:lnTo>
                  <a:lnTo>
                    <a:pt x="250" y="53"/>
                  </a:lnTo>
                  <a:lnTo>
                    <a:pt x="252" y="51"/>
                  </a:lnTo>
                  <a:lnTo>
                    <a:pt x="254" y="49"/>
                  </a:lnTo>
                  <a:lnTo>
                    <a:pt x="256" y="47"/>
                  </a:lnTo>
                  <a:lnTo>
                    <a:pt x="258" y="47"/>
                  </a:lnTo>
                  <a:lnTo>
                    <a:pt x="258" y="45"/>
                  </a:lnTo>
                  <a:lnTo>
                    <a:pt x="260" y="45"/>
                  </a:lnTo>
                  <a:lnTo>
                    <a:pt x="260" y="43"/>
                  </a:lnTo>
                  <a:lnTo>
                    <a:pt x="260" y="41"/>
                  </a:lnTo>
                  <a:lnTo>
                    <a:pt x="260" y="39"/>
                  </a:lnTo>
                  <a:lnTo>
                    <a:pt x="262" y="37"/>
                  </a:lnTo>
                  <a:lnTo>
                    <a:pt x="262" y="35"/>
                  </a:lnTo>
                  <a:lnTo>
                    <a:pt x="262" y="33"/>
                  </a:lnTo>
                  <a:lnTo>
                    <a:pt x="262" y="31"/>
                  </a:lnTo>
                  <a:lnTo>
                    <a:pt x="262" y="27"/>
                  </a:lnTo>
                  <a:lnTo>
                    <a:pt x="262" y="27"/>
                  </a:lnTo>
                  <a:lnTo>
                    <a:pt x="262" y="25"/>
                  </a:lnTo>
                  <a:lnTo>
                    <a:pt x="260" y="23"/>
                  </a:lnTo>
                  <a:lnTo>
                    <a:pt x="260" y="23"/>
                  </a:lnTo>
                  <a:lnTo>
                    <a:pt x="262" y="19"/>
                  </a:lnTo>
                  <a:lnTo>
                    <a:pt x="262" y="17"/>
                  </a:lnTo>
                  <a:lnTo>
                    <a:pt x="262" y="13"/>
                  </a:lnTo>
                  <a:lnTo>
                    <a:pt x="262" y="13"/>
                  </a:lnTo>
                  <a:lnTo>
                    <a:pt x="262" y="11"/>
                  </a:lnTo>
                  <a:lnTo>
                    <a:pt x="260" y="11"/>
                  </a:lnTo>
                  <a:lnTo>
                    <a:pt x="260" y="11"/>
                  </a:lnTo>
                  <a:lnTo>
                    <a:pt x="260" y="11"/>
                  </a:lnTo>
                  <a:lnTo>
                    <a:pt x="262" y="9"/>
                  </a:lnTo>
                  <a:lnTo>
                    <a:pt x="264" y="7"/>
                  </a:lnTo>
                  <a:lnTo>
                    <a:pt x="264" y="5"/>
                  </a:lnTo>
                  <a:lnTo>
                    <a:pt x="266" y="5"/>
                  </a:lnTo>
                  <a:lnTo>
                    <a:pt x="266" y="3"/>
                  </a:lnTo>
                  <a:lnTo>
                    <a:pt x="266" y="3"/>
                  </a:lnTo>
                  <a:lnTo>
                    <a:pt x="260" y="3"/>
                  </a:lnTo>
                  <a:lnTo>
                    <a:pt x="256" y="5"/>
                  </a:lnTo>
                  <a:lnTo>
                    <a:pt x="254" y="3"/>
                  </a:lnTo>
                  <a:lnTo>
                    <a:pt x="252" y="0"/>
                  </a:lnTo>
                  <a:lnTo>
                    <a:pt x="248" y="0"/>
                  </a:lnTo>
                  <a:lnTo>
                    <a:pt x="246" y="0"/>
                  </a:lnTo>
                  <a:lnTo>
                    <a:pt x="246" y="3"/>
                  </a:lnTo>
                  <a:lnTo>
                    <a:pt x="244" y="3"/>
                  </a:lnTo>
                  <a:lnTo>
                    <a:pt x="242" y="3"/>
                  </a:lnTo>
                  <a:lnTo>
                    <a:pt x="236" y="0"/>
                  </a:lnTo>
                  <a:lnTo>
                    <a:pt x="234" y="0"/>
                  </a:lnTo>
                  <a:lnTo>
                    <a:pt x="232" y="0"/>
                  </a:lnTo>
                  <a:lnTo>
                    <a:pt x="232" y="3"/>
                  </a:lnTo>
                  <a:lnTo>
                    <a:pt x="228" y="5"/>
                  </a:lnTo>
                  <a:lnTo>
                    <a:pt x="224" y="5"/>
                  </a:lnTo>
                  <a:lnTo>
                    <a:pt x="220" y="7"/>
                  </a:lnTo>
                  <a:lnTo>
                    <a:pt x="218" y="9"/>
                  </a:lnTo>
                  <a:lnTo>
                    <a:pt x="216" y="7"/>
                  </a:lnTo>
                  <a:lnTo>
                    <a:pt x="212" y="5"/>
                  </a:lnTo>
                  <a:lnTo>
                    <a:pt x="212" y="5"/>
                  </a:lnTo>
                  <a:lnTo>
                    <a:pt x="210" y="3"/>
                  </a:lnTo>
                  <a:lnTo>
                    <a:pt x="194" y="3"/>
                  </a:lnTo>
                  <a:lnTo>
                    <a:pt x="192" y="5"/>
                  </a:lnTo>
                  <a:lnTo>
                    <a:pt x="182" y="5"/>
                  </a:lnTo>
                  <a:lnTo>
                    <a:pt x="182" y="7"/>
                  </a:lnTo>
                  <a:lnTo>
                    <a:pt x="178" y="9"/>
                  </a:lnTo>
                  <a:lnTo>
                    <a:pt x="174" y="9"/>
                  </a:lnTo>
                  <a:lnTo>
                    <a:pt x="168" y="9"/>
                  </a:lnTo>
                  <a:lnTo>
                    <a:pt x="158" y="11"/>
                  </a:lnTo>
                  <a:lnTo>
                    <a:pt x="154" y="11"/>
                  </a:lnTo>
                  <a:lnTo>
                    <a:pt x="150" y="13"/>
                  </a:lnTo>
                  <a:lnTo>
                    <a:pt x="146" y="15"/>
                  </a:lnTo>
                  <a:lnTo>
                    <a:pt x="144" y="17"/>
                  </a:lnTo>
                  <a:lnTo>
                    <a:pt x="140" y="19"/>
                  </a:lnTo>
                  <a:lnTo>
                    <a:pt x="140" y="21"/>
                  </a:lnTo>
                  <a:lnTo>
                    <a:pt x="138" y="23"/>
                  </a:lnTo>
                  <a:lnTo>
                    <a:pt x="136" y="23"/>
                  </a:lnTo>
                  <a:lnTo>
                    <a:pt x="134" y="23"/>
                  </a:lnTo>
                  <a:lnTo>
                    <a:pt x="132" y="23"/>
                  </a:lnTo>
                  <a:lnTo>
                    <a:pt x="124" y="25"/>
                  </a:lnTo>
                  <a:lnTo>
                    <a:pt x="122" y="27"/>
                  </a:lnTo>
                  <a:lnTo>
                    <a:pt x="120" y="29"/>
                  </a:lnTo>
                  <a:lnTo>
                    <a:pt x="118" y="31"/>
                  </a:lnTo>
                  <a:lnTo>
                    <a:pt x="116" y="33"/>
                  </a:lnTo>
                  <a:lnTo>
                    <a:pt x="114" y="35"/>
                  </a:lnTo>
                  <a:lnTo>
                    <a:pt x="110" y="37"/>
                  </a:lnTo>
                  <a:lnTo>
                    <a:pt x="108" y="37"/>
                  </a:lnTo>
                  <a:lnTo>
                    <a:pt x="104" y="37"/>
                  </a:lnTo>
                  <a:lnTo>
                    <a:pt x="106" y="37"/>
                  </a:lnTo>
                  <a:lnTo>
                    <a:pt x="106" y="39"/>
                  </a:lnTo>
                  <a:lnTo>
                    <a:pt x="110" y="41"/>
                  </a:lnTo>
                  <a:lnTo>
                    <a:pt x="110" y="43"/>
                  </a:lnTo>
                  <a:lnTo>
                    <a:pt x="110" y="43"/>
                  </a:lnTo>
                  <a:lnTo>
                    <a:pt x="110" y="45"/>
                  </a:lnTo>
                  <a:lnTo>
                    <a:pt x="110" y="45"/>
                  </a:lnTo>
                  <a:lnTo>
                    <a:pt x="110" y="47"/>
                  </a:lnTo>
                  <a:lnTo>
                    <a:pt x="112" y="47"/>
                  </a:lnTo>
                  <a:lnTo>
                    <a:pt x="112" y="47"/>
                  </a:lnTo>
                  <a:lnTo>
                    <a:pt x="112" y="49"/>
                  </a:lnTo>
                  <a:lnTo>
                    <a:pt x="110" y="49"/>
                  </a:lnTo>
                  <a:lnTo>
                    <a:pt x="112" y="53"/>
                  </a:lnTo>
                  <a:lnTo>
                    <a:pt x="112" y="57"/>
                  </a:lnTo>
                  <a:lnTo>
                    <a:pt x="112" y="59"/>
                  </a:lnTo>
                  <a:lnTo>
                    <a:pt x="112" y="59"/>
                  </a:lnTo>
                  <a:lnTo>
                    <a:pt x="112" y="61"/>
                  </a:lnTo>
                  <a:lnTo>
                    <a:pt x="112" y="63"/>
                  </a:lnTo>
                  <a:lnTo>
                    <a:pt x="112" y="69"/>
                  </a:lnTo>
                  <a:lnTo>
                    <a:pt x="112" y="71"/>
                  </a:lnTo>
                  <a:lnTo>
                    <a:pt x="114" y="73"/>
                  </a:lnTo>
                  <a:lnTo>
                    <a:pt x="114" y="77"/>
                  </a:lnTo>
                  <a:lnTo>
                    <a:pt x="114" y="77"/>
                  </a:lnTo>
                  <a:lnTo>
                    <a:pt x="116" y="79"/>
                  </a:lnTo>
                  <a:lnTo>
                    <a:pt x="116" y="79"/>
                  </a:lnTo>
                  <a:lnTo>
                    <a:pt x="118" y="81"/>
                  </a:lnTo>
                  <a:lnTo>
                    <a:pt x="120" y="81"/>
                  </a:lnTo>
                  <a:lnTo>
                    <a:pt x="120" y="83"/>
                  </a:lnTo>
                  <a:lnTo>
                    <a:pt x="118" y="85"/>
                  </a:lnTo>
                  <a:lnTo>
                    <a:pt x="118" y="85"/>
                  </a:lnTo>
                  <a:lnTo>
                    <a:pt x="118" y="87"/>
                  </a:lnTo>
                  <a:lnTo>
                    <a:pt x="118" y="89"/>
                  </a:lnTo>
                  <a:lnTo>
                    <a:pt x="118" y="89"/>
                  </a:lnTo>
                  <a:lnTo>
                    <a:pt x="116" y="91"/>
                  </a:lnTo>
                  <a:lnTo>
                    <a:pt x="114" y="91"/>
                  </a:lnTo>
                  <a:lnTo>
                    <a:pt x="112" y="91"/>
                  </a:lnTo>
                  <a:lnTo>
                    <a:pt x="108" y="89"/>
                  </a:lnTo>
                  <a:lnTo>
                    <a:pt x="104" y="89"/>
                  </a:lnTo>
                  <a:lnTo>
                    <a:pt x="102" y="89"/>
                  </a:lnTo>
                  <a:lnTo>
                    <a:pt x="100" y="89"/>
                  </a:lnTo>
                  <a:lnTo>
                    <a:pt x="98" y="89"/>
                  </a:lnTo>
                  <a:lnTo>
                    <a:pt x="96" y="91"/>
                  </a:lnTo>
                  <a:lnTo>
                    <a:pt x="92" y="91"/>
                  </a:lnTo>
                  <a:lnTo>
                    <a:pt x="92" y="91"/>
                  </a:lnTo>
                  <a:lnTo>
                    <a:pt x="92" y="91"/>
                  </a:lnTo>
                  <a:lnTo>
                    <a:pt x="92" y="93"/>
                  </a:lnTo>
                  <a:lnTo>
                    <a:pt x="90" y="95"/>
                  </a:lnTo>
                  <a:lnTo>
                    <a:pt x="90" y="95"/>
                  </a:lnTo>
                  <a:lnTo>
                    <a:pt x="84" y="97"/>
                  </a:lnTo>
                  <a:lnTo>
                    <a:pt x="82" y="97"/>
                  </a:lnTo>
                  <a:lnTo>
                    <a:pt x="80" y="97"/>
                  </a:lnTo>
                  <a:lnTo>
                    <a:pt x="80" y="97"/>
                  </a:lnTo>
                  <a:lnTo>
                    <a:pt x="78" y="97"/>
                  </a:lnTo>
                  <a:lnTo>
                    <a:pt x="78" y="99"/>
                  </a:lnTo>
                  <a:lnTo>
                    <a:pt x="78" y="99"/>
                  </a:lnTo>
                  <a:lnTo>
                    <a:pt x="78" y="101"/>
                  </a:lnTo>
                  <a:lnTo>
                    <a:pt x="78" y="101"/>
                  </a:lnTo>
                  <a:lnTo>
                    <a:pt x="78" y="103"/>
                  </a:lnTo>
                  <a:lnTo>
                    <a:pt x="78" y="105"/>
                  </a:lnTo>
                  <a:lnTo>
                    <a:pt x="78" y="105"/>
                  </a:lnTo>
                  <a:lnTo>
                    <a:pt x="78" y="107"/>
                  </a:lnTo>
                  <a:lnTo>
                    <a:pt x="78" y="107"/>
                  </a:lnTo>
                  <a:lnTo>
                    <a:pt x="78" y="107"/>
                  </a:lnTo>
                  <a:lnTo>
                    <a:pt x="80" y="107"/>
                  </a:lnTo>
                  <a:lnTo>
                    <a:pt x="80" y="107"/>
                  </a:lnTo>
                  <a:lnTo>
                    <a:pt x="80" y="109"/>
                  </a:lnTo>
                  <a:lnTo>
                    <a:pt x="80" y="109"/>
                  </a:lnTo>
                  <a:lnTo>
                    <a:pt x="80" y="111"/>
                  </a:lnTo>
                  <a:lnTo>
                    <a:pt x="80" y="111"/>
                  </a:lnTo>
                  <a:lnTo>
                    <a:pt x="78" y="111"/>
                  </a:lnTo>
                  <a:lnTo>
                    <a:pt x="76" y="111"/>
                  </a:lnTo>
                  <a:lnTo>
                    <a:pt x="72" y="113"/>
                  </a:lnTo>
                  <a:lnTo>
                    <a:pt x="70" y="115"/>
                  </a:lnTo>
                  <a:lnTo>
                    <a:pt x="66" y="117"/>
                  </a:lnTo>
                  <a:lnTo>
                    <a:pt x="66" y="117"/>
                  </a:lnTo>
                  <a:lnTo>
                    <a:pt x="62" y="117"/>
                  </a:lnTo>
                  <a:lnTo>
                    <a:pt x="60" y="119"/>
                  </a:lnTo>
                  <a:lnTo>
                    <a:pt x="58" y="121"/>
                  </a:lnTo>
                  <a:lnTo>
                    <a:pt x="56" y="125"/>
                  </a:lnTo>
                  <a:lnTo>
                    <a:pt x="54" y="127"/>
                  </a:lnTo>
                  <a:lnTo>
                    <a:pt x="52" y="129"/>
                  </a:lnTo>
                  <a:lnTo>
                    <a:pt x="50" y="129"/>
                  </a:lnTo>
                  <a:lnTo>
                    <a:pt x="48" y="129"/>
                  </a:lnTo>
                  <a:lnTo>
                    <a:pt x="44" y="131"/>
                  </a:lnTo>
                  <a:lnTo>
                    <a:pt x="42" y="131"/>
                  </a:lnTo>
                  <a:lnTo>
                    <a:pt x="40" y="131"/>
                  </a:lnTo>
                  <a:lnTo>
                    <a:pt x="38" y="131"/>
                  </a:lnTo>
                  <a:lnTo>
                    <a:pt x="38" y="131"/>
                  </a:lnTo>
                  <a:lnTo>
                    <a:pt x="36" y="131"/>
                  </a:lnTo>
                  <a:lnTo>
                    <a:pt x="36" y="131"/>
                  </a:lnTo>
                  <a:lnTo>
                    <a:pt x="36" y="131"/>
                  </a:lnTo>
                  <a:lnTo>
                    <a:pt x="36" y="133"/>
                  </a:lnTo>
                  <a:lnTo>
                    <a:pt x="36" y="133"/>
                  </a:lnTo>
                  <a:lnTo>
                    <a:pt x="36" y="135"/>
                  </a:lnTo>
                  <a:lnTo>
                    <a:pt x="34" y="135"/>
                  </a:lnTo>
                  <a:lnTo>
                    <a:pt x="34" y="135"/>
                  </a:lnTo>
                  <a:lnTo>
                    <a:pt x="32" y="135"/>
                  </a:lnTo>
                  <a:lnTo>
                    <a:pt x="30" y="135"/>
                  </a:lnTo>
                  <a:lnTo>
                    <a:pt x="28" y="135"/>
                  </a:lnTo>
                  <a:lnTo>
                    <a:pt x="26" y="135"/>
                  </a:lnTo>
                  <a:lnTo>
                    <a:pt x="26" y="135"/>
                  </a:lnTo>
                  <a:lnTo>
                    <a:pt x="24" y="135"/>
                  </a:lnTo>
                  <a:lnTo>
                    <a:pt x="24" y="137"/>
                  </a:lnTo>
                  <a:lnTo>
                    <a:pt x="22" y="137"/>
                  </a:lnTo>
                  <a:lnTo>
                    <a:pt x="20" y="139"/>
                  </a:lnTo>
                  <a:lnTo>
                    <a:pt x="18" y="139"/>
                  </a:lnTo>
                  <a:lnTo>
                    <a:pt x="18" y="139"/>
                  </a:lnTo>
                  <a:lnTo>
                    <a:pt x="14" y="143"/>
                  </a:lnTo>
                  <a:lnTo>
                    <a:pt x="12" y="143"/>
                  </a:lnTo>
                  <a:lnTo>
                    <a:pt x="8" y="145"/>
                  </a:lnTo>
                  <a:lnTo>
                    <a:pt x="8" y="147"/>
                  </a:lnTo>
                  <a:lnTo>
                    <a:pt x="6" y="147"/>
                  </a:lnTo>
                  <a:lnTo>
                    <a:pt x="4" y="149"/>
                  </a:lnTo>
                  <a:lnTo>
                    <a:pt x="2" y="151"/>
                  </a:lnTo>
                  <a:lnTo>
                    <a:pt x="2" y="151"/>
                  </a:lnTo>
                  <a:lnTo>
                    <a:pt x="2" y="151"/>
                  </a:lnTo>
                  <a:lnTo>
                    <a:pt x="2" y="155"/>
                  </a:lnTo>
                  <a:lnTo>
                    <a:pt x="2" y="157"/>
                  </a:lnTo>
                  <a:lnTo>
                    <a:pt x="2" y="161"/>
                  </a:lnTo>
                  <a:lnTo>
                    <a:pt x="2" y="165"/>
                  </a:lnTo>
                  <a:lnTo>
                    <a:pt x="2" y="169"/>
                  </a:lnTo>
                  <a:lnTo>
                    <a:pt x="2" y="173"/>
                  </a:lnTo>
                  <a:lnTo>
                    <a:pt x="0" y="175"/>
                  </a:lnTo>
                  <a:lnTo>
                    <a:pt x="4" y="177"/>
                  </a:lnTo>
                  <a:lnTo>
                    <a:pt x="6" y="179"/>
                  </a:lnTo>
                  <a:lnTo>
                    <a:pt x="10" y="181"/>
                  </a:lnTo>
                  <a:lnTo>
                    <a:pt x="12" y="183"/>
                  </a:lnTo>
                  <a:lnTo>
                    <a:pt x="14" y="185"/>
                  </a:lnTo>
                  <a:lnTo>
                    <a:pt x="18" y="187"/>
                  </a:lnTo>
                  <a:lnTo>
                    <a:pt x="20" y="189"/>
                  </a:lnTo>
                  <a:lnTo>
                    <a:pt x="24" y="191"/>
                  </a:lnTo>
                  <a:lnTo>
                    <a:pt x="26" y="193"/>
                  </a:lnTo>
                  <a:lnTo>
                    <a:pt x="28" y="195"/>
                  </a:lnTo>
                  <a:lnTo>
                    <a:pt x="32" y="197"/>
                  </a:lnTo>
                  <a:lnTo>
                    <a:pt x="34" y="199"/>
                  </a:lnTo>
                  <a:lnTo>
                    <a:pt x="38" y="201"/>
                  </a:lnTo>
                  <a:lnTo>
                    <a:pt x="40" y="203"/>
                  </a:lnTo>
                  <a:lnTo>
                    <a:pt x="42" y="205"/>
                  </a:lnTo>
                  <a:lnTo>
                    <a:pt x="46" y="207"/>
                  </a:lnTo>
                  <a:lnTo>
                    <a:pt x="48" y="209"/>
                  </a:lnTo>
                  <a:lnTo>
                    <a:pt x="52" y="211"/>
                  </a:lnTo>
                  <a:lnTo>
                    <a:pt x="56" y="215"/>
                  </a:lnTo>
                  <a:lnTo>
                    <a:pt x="58" y="217"/>
                  </a:lnTo>
                  <a:lnTo>
                    <a:pt x="64" y="221"/>
                  </a:lnTo>
                  <a:lnTo>
                    <a:pt x="68" y="223"/>
                  </a:lnTo>
                  <a:lnTo>
                    <a:pt x="72" y="227"/>
                  </a:lnTo>
                  <a:lnTo>
                    <a:pt x="78" y="231"/>
                  </a:lnTo>
                  <a:lnTo>
                    <a:pt x="82" y="235"/>
                  </a:lnTo>
                  <a:lnTo>
                    <a:pt x="88" y="239"/>
                  </a:lnTo>
                  <a:lnTo>
                    <a:pt x="92" y="243"/>
                  </a:lnTo>
                  <a:lnTo>
                    <a:pt x="96" y="247"/>
                  </a:lnTo>
                  <a:lnTo>
                    <a:pt x="102" y="251"/>
                  </a:lnTo>
                  <a:lnTo>
                    <a:pt x="106" y="253"/>
                  </a:lnTo>
                  <a:lnTo>
                    <a:pt x="112" y="257"/>
                  </a:lnTo>
                  <a:lnTo>
                    <a:pt x="116" y="261"/>
                  </a:lnTo>
                  <a:lnTo>
                    <a:pt x="122" y="265"/>
                  </a:lnTo>
                  <a:lnTo>
                    <a:pt x="126" y="269"/>
                  </a:lnTo>
                  <a:lnTo>
                    <a:pt x="132" y="273"/>
                  </a:lnTo>
                  <a:lnTo>
                    <a:pt x="136" y="277"/>
                  </a:lnTo>
                  <a:lnTo>
                    <a:pt x="142" y="281"/>
                  </a:lnTo>
                  <a:lnTo>
                    <a:pt x="146" y="285"/>
                  </a:lnTo>
                  <a:lnTo>
                    <a:pt x="150" y="287"/>
                  </a:lnTo>
                  <a:lnTo>
                    <a:pt x="150" y="287"/>
                  </a:lnTo>
                  <a:lnTo>
                    <a:pt x="150" y="289"/>
                  </a:lnTo>
                  <a:lnTo>
                    <a:pt x="150" y="291"/>
                  </a:lnTo>
                  <a:lnTo>
                    <a:pt x="150" y="291"/>
                  </a:lnTo>
                  <a:lnTo>
                    <a:pt x="150" y="293"/>
                  </a:lnTo>
                  <a:lnTo>
                    <a:pt x="152" y="293"/>
                  </a:lnTo>
                  <a:lnTo>
                    <a:pt x="156" y="297"/>
                  </a:lnTo>
                  <a:lnTo>
                    <a:pt x="156" y="297"/>
                  </a:lnTo>
                  <a:lnTo>
                    <a:pt x="156" y="297"/>
                  </a:lnTo>
                  <a:lnTo>
                    <a:pt x="158" y="299"/>
                  </a:lnTo>
                  <a:lnTo>
                    <a:pt x="158" y="301"/>
                  </a:lnTo>
                  <a:lnTo>
                    <a:pt x="160" y="301"/>
                  </a:lnTo>
                  <a:lnTo>
                    <a:pt x="160" y="301"/>
                  </a:lnTo>
                  <a:lnTo>
                    <a:pt x="166" y="301"/>
                  </a:lnTo>
                  <a:lnTo>
                    <a:pt x="166" y="303"/>
                  </a:lnTo>
                  <a:lnTo>
                    <a:pt x="168" y="305"/>
                  </a:lnTo>
                  <a:lnTo>
                    <a:pt x="170" y="305"/>
                  </a:lnTo>
                  <a:lnTo>
                    <a:pt x="172" y="307"/>
                  </a:lnTo>
                  <a:lnTo>
                    <a:pt x="174" y="307"/>
                  </a:lnTo>
                  <a:lnTo>
                    <a:pt x="176" y="307"/>
                  </a:lnTo>
                  <a:lnTo>
                    <a:pt x="178" y="307"/>
                  </a:lnTo>
                  <a:lnTo>
                    <a:pt x="180" y="309"/>
                  </a:lnTo>
                  <a:lnTo>
                    <a:pt x="180" y="309"/>
                  </a:lnTo>
                  <a:lnTo>
                    <a:pt x="180" y="311"/>
                  </a:lnTo>
                  <a:lnTo>
                    <a:pt x="180" y="311"/>
                  </a:lnTo>
                  <a:lnTo>
                    <a:pt x="180" y="313"/>
                  </a:lnTo>
                  <a:lnTo>
                    <a:pt x="180" y="315"/>
                  </a:lnTo>
                  <a:lnTo>
                    <a:pt x="182" y="317"/>
                  </a:lnTo>
                  <a:lnTo>
                    <a:pt x="182" y="317"/>
                  </a:lnTo>
                  <a:lnTo>
                    <a:pt x="180" y="317"/>
                  </a:lnTo>
                  <a:lnTo>
                    <a:pt x="180" y="319"/>
                  </a:lnTo>
                  <a:lnTo>
                    <a:pt x="180" y="319"/>
                  </a:lnTo>
                  <a:lnTo>
                    <a:pt x="180" y="319"/>
                  </a:lnTo>
                  <a:lnTo>
                    <a:pt x="178" y="321"/>
                  </a:lnTo>
                  <a:lnTo>
                    <a:pt x="180" y="321"/>
                  </a:lnTo>
                  <a:lnTo>
                    <a:pt x="180" y="323"/>
                  </a:lnTo>
                  <a:lnTo>
                    <a:pt x="182" y="323"/>
                  </a:lnTo>
                  <a:lnTo>
                    <a:pt x="182" y="323"/>
                  </a:lnTo>
                  <a:lnTo>
                    <a:pt x="182" y="325"/>
                  </a:lnTo>
                  <a:lnTo>
                    <a:pt x="184" y="323"/>
                  </a:lnTo>
                  <a:lnTo>
                    <a:pt x="184" y="323"/>
                  </a:lnTo>
                  <a:lnTo>
                    <a:pt x="188" y="323"/>
                  </a:lnTo>
                  <a:lnTo>
                    <a:pt x="192" y="323"/>
                  </a:lnTo>
                  <a:lnTo>
                    <a:pt x="196" y="321"/>
                  </a:lnTo>
                  <a:lnTo>
                    <a:pt x="200" y="321"/>
                  </a:lnTo>
                  <a:lnTo>
                    <a:pt x="204" y="319"/>
                  </a:lnTo>
                  <a:lnTo>
                    <a:pt x="208" y="319"/>
                  </a:lnTo>
                  <a:lnTo>
                    <a:pt x="214" y="317"/>
                  </a:lnTo>
                  <a:lnTo>
                    <a:pt x="220" y="317"/>
                  </a:lnTo>
                  <a:lnTo>
                    <a:pt x="222" y="315"/>
                  </a:lnTo>
                  <a:lnTo>
                    <a:pt x="226" y="311"/>
                  </a:lnTo>
                  <a:lnTo>
                    <a:pt x="228" y="309"/>
                  </a:lnTo>
                  <a:lnTo>
                    <a:pt x="232" y="305"/>
                  </a:lnTo>
                  <a:lnTo>
                    <a:pt x="236" y="301"/>
                  </a:lnTo>
                  <a:lnTo>
                    <a:pt x="240" y="297"/>
                  </a:lnTo>
                  <a:lnTo>
                    <a:pt x="244" y="293"/>
                  </a:lnTo>
                  <a:lnTo>
                    <a:pt x="246" y="291"/>
                  </a:lnTo>
                  <a:lnTo>
                    <a:pt x="252" y="287"/>
                  </a:lnTo>
                  <a:lnTo>
                    <a:pt x="260" y="281"/>
                  </a:lnTo>
                  <a:lnTo>
                    <a:pt x="268" y="275"/>
                  </a:lnTo>
                  <a:lnTo>
                    <a:pt x="276" y="271"/>
                  </a:lnTo>
                  <a:lnTo>
                    <a:pt x="284" y="265"/>
                  </a:lnTo>
                  <a:lnTo>
                    <a:pt x="292" y="259"/>
                  </a:lnTo>
                  <a:lnTo>
                    <a:pt x="300" y="255"/>
                  </a:lnTo>
                  <a:lnTo>
                    <a:pt x="308" y="249"/>
                  </a:lnTo>
                  <a:lnTo>
                    <a:pt x="316" y="243"/>
                  </a:lnTo>
                  <a:lnTo>
                    <a:pt x="314" y="239"/>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0" name="Freeform 248"/>
            <p:cNvSpPr>
              <a:spLocks/>
            </p:cNvSpPr>
            <p:nvPr/>
          </p:nvSpPr>
          <p:spPr bwMode="auto">
            <a:xfrm>
              <a:off x="3759" y="1315"/>
              <a:ext cx="26" cy="50"/>
            </a:xfrm>
            <a:custGeom>
              <a:avLst/>
              <a:gdLst>
                <a:gd name="T0" fmla="*/ 26 w 26"/>
                <a:gd name="T1" fmla="*/ 34 h 50"/>
                <a:gd name="T2" fmla="*/ 26 w 26"/>
                <a:gd name="T3" fmla="*/ 32 h 50"/>
                <a:gd name="T4" fmla="*/ 26 w 26"/>
                <a:gd name="T5" fmla="*/ 30 h 50"/>
                <a:gd name="T6" fmla="*/ 22 w 26"/>
                <a:gd name="T7" fmla="*/ 30 h 50"/>
                <a:gd name="T8" fmla="*/ 22 w 26"/>
                <a:gd name="T9" fmla="*/ 28 h 50"/>
                <a:gd name="T10" fmla="*/ 20 w 26"/>
                <a:gd name="T11" fmla="*/ 26 h 50"/>
                <a:gd name="T12" fmla="*/ 18 w 26"/>
                <a:gd name="T13" fmla="*/ 22 h 50"/>
                <a:gd name="T14" fmla="*/ 18 w 26"/>
                <a:gd name="T15" fmla="*/ 20 h 50"/>
                <a:gd name="T16" fmla="*/ 18 w 26"/>
                <a:gd name="T17" fmla="*/ 18 h 50"/>
                <a:gd name="T18" fmla="*/ 18 w 26"/>
                <a:gd name="T19" fmla="*/ 16 h 50"/>
                <a:gd name="T20" fmla="*/ 20 w 26"/>
                <a:gd name="T21" fmla="*/ 14 h 50"/>
                <a:gd name="T22" fmla="*/ 20 w 26"/>
                <a:gd name="T23" fmla="*/ 10 h 50"/>
                <a:gd name="T24" fmla="*/ 18 w 26"/>
                <a:gd name="T25" fmla="*/ 8 h 50"/>
                <a:gd name="T26" fmla="*/ 16 w 26"/>
                <a:gd name="T27" fmla="*/ 6 h 50"/>
                <a:gd name="T28" fmla="*/ 14 w 26"/>
                <a:gd name="T29" fmla="*/ 4 h 50"/>
                <a:gd name="T30" fmla="*/ 12 w 26"/>
                <a:gd name="T31" fmla="*/ 2 h 50"/>
                <a:gd name="T32" fmla="*/ 10 w 26"/>
                <a:gd name="T33" fmla="*/ 2 h 50"/>
                <a:gd name="T34" fmla="*/ 8 w 26"/>
                <a:gd name="T35" fmla="*/ 2 h 50"/>
                <a:gd name="T36" fmla="*/ 6 w 26"/>
                <a:gd name="T37" fmla="*/ 2 h 50"/>
                <a:gd name="T38" fmla="*/ 6 w 26"/>
                <a:gd name="T39" fmla="*/ 0 h 50"/>
                <a:gd name="T40" fmla="*/ 6 w 26"/>
                <a:gd name="T41" fmla="*/ 0 h 50"/>
                <a:gd name="T42" fmla="*/ 4 w 26"/>
                <a:gd name="T43" fmla="*/ 2 h 50"/>
                <a:gd name="T44" fmla="*/ 2 w 26"/>
                <a:gd name="T45" fmla="*/ 6 h 50"/>
                <a:gd name="T46" fmla="*/ 0 w 26"/>
                <a:gd name="T47" fmla="*/ 8 h 50"/>
                <a:gd name="T48" fmla="*/ 2 w 26"/>
                <a:gd name="T49" fmla="*/ 10 h 50"/>
                <a:gd name="T50" fmla="*/ 2 w 26"/>
                <a:gd name="T51" fmla="*/ 12 h 50"/>
                <a:gd name="T52" fmla="*/ 2 w 26"/>
                <a:gd name="T53" fmla="*/ 14 h 50"/>
                <a:gd name="T54" fmla="*/ 4 w 26"/>
                <a:gd name="T55" fmla="*/ 14 h 50"/>
                <a:gd name="T56" fmla="*/ 4 w 26"/>
                <a:gd name="T57" fmla="*/ 18 h 50"/>
                <a:gd name="T58" fmla="*/ 4 w 26"/>
                <a:gd name="T59" fmla="*/ 22 h 50"/>
                <a:gd name="T60" fmla="*/ 4 w 26"/>
                <a:gd name="T61" fmla="*/ 24 h 50"/>
                <a:gd name="T62" fmla="*/ 4 w 26"/>
                <a:gd name="T63" fmla="*/ 30 h 50"/>
                <a:gd name="T64" fmla="*/ 2 w 26"/>
                <a:gd name="T65" fmla="*/ 34 h 50"/>
                <a:gd name="T66" fmla="*/ 4 w 26"/>
                <a:gd name="T67" fmla="*/ 38 h 50"/>
                <a:gd name="T68" fmla="*/ 4 w 26"/>
                <a:gd name="T69" fmla="*/ 40 h 50"/>
                <a:gd name="T70" fmla="*/ 2 w 26"/>
                <a:gd name="T71" fmla="*/ 38 h 50"/>
                <a:gd name="T72" fmla="*/ 2 w 26"/>
                <a:gd name="T73" fmla="*/ 40 h 50"/>
                <a:gd name="T74" fmla="*/ 4 w 26"/>
                <a:gd name="T75" fmla="*/ 42 h 50"/>
                <a:gd name="T76" fmla="*/ 12 w 26"/>
                <a:gd name="T77" fmla="*/ 46 h 50"/>
                <a:gd name="T78" fmla="*/ 12 w 26"/>
                <a:gd name="T79" fmla="*/ 50 h 50"/>
                <a:gd name="T80" fmla="*/ 14 w 26"/>
                <a:gd name="T81" fmla="*/ 50 h 50"/>
                <a:gd name="T82" fmla="*/ 16 w 26"/>
                <a:gd name="T83" fmla="*/ 50 h 50"/>
                <a:gd name="T84" fmla="*/ 16 w 26"/>
                <a:gd name="T85" fmla="*/ 50 h 50"/>
                <a:gd name="T86" fmla="*/ 16 w 26"/>
                <a:gd name="T87" fmla="*/ 48 h 50"/>
                <a:gd name="T88" fmla="*/ 18 w 26"/>
                <a:gd name="T89" fmla="*/ 48 h 50"/>
                <a:gd name="T90" fmla="*/ 18 w 26"/>
                <a:gd name="T91" fmla="*/ 48 h 50"/>
                <a:gd name="T92" fmla="*/ 16 w 26"/>
                <a:gd name="T93" fmla="*/ 46 h 50"/>
                <a:gd name="T94" fmla="*/ 18 w 26"/>
                <a:gd name="T95" fmla="*/ 44 h 50"/>
                <a:gd name="T96" fmla="*/ 18 w 26"/>
                <a:gd name="T97" fmla="*/ 46 h 50"/>
                <a:gd name="T98" fmla="*/ 20 w 26"/>
                <a:gd name="T99" fmla="*/ 44 h 50"/>
                <a:gd name="T100" fmla="*/ 22 w 26"/>
                <a:gd name="T101" fmla="*/ 44 h 50"/>
                <a:gd name="T102" fmla="*/ 22 w 26"/>
                <a:gd name="T103" fmla="*/ 42 h 50"/>
                <a:gd name="T104" fmla="*/ 22 w 26"/>
                <a:gd name="T105" fmla="*/ 40 h 50"/>
                <a:gd name="T106" fmla="*/ 24 w 26"/>
                <a:gd name="T107" fmla="*/ 38 h 50"/>
                <a:gd name="T108" fmla="*/ 26 w 26"/>
                <a:gd name="T109" fmla="*/ 38 h 50"/>
                <a:gd name="T110" fmla="*/ 26 w 26"/>
                <a:gd name="T111"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50">
                  <a:moveTo>
                    <a:pt x="26" y="34"/>
                  </a:moveTo>
                  <a:lnTo>
                    <a:pt x="26" y="34"/>
                  </a:lnTo>
                  <a:lnTo>
                    <a:pt x="26" y="32"/>
                  </a:lnTo>
                  <a:lnTo>
                    <a:pt x="26" y="32"/>
                  </a:lnTo>
                  <a:lnTo>
                    <a:pt x="26" y="30"/>
                  </a:lnTo>
                  <a:lnTo>
                    <a:pt x="26" y="30"/>
                  </a:lnTo>
                  <a:lnTo>
                    <a:pt x="24" y="30"/>
                  </a:lnTo>
                  <a:lnTo>
                    <a:pt x="22" y="30"/>
                  </a:lnTo>
                  <a:lnTo>
                    <a:pt x="22" y="30"/>
                  </a:lnTo>
                  <a:lnTo>
                    <a:pt x="22" y="28"/>
                  </a:lnTo>
                  <a:lnTo>
                    <a:pt x="20" y="28"/>
                  </a:lnTo>
                  <a:lnTo>
                    <a:pt x="20" y="26"/>
                  </a:lnTo>
                  <a:lnTo>
                    <a:pt x="18" y="24"/>
                  </a:lnTo>
                  <a:lnTo>
                    <a:pt x="18" y="22"/>
                  </a:lnTo>
                  <a:lnTo>
                    <a:pt x="18" y="22"/>
                  </a:lnTo>
                  <a:lnTo>
                    <a:pt x="18" y="20"/>
                  </a:lnTo>
                  <a:lnTo>
                    <a:pt x="18" y="18"/>
                  </a:lnTo>
                  <a:lnTo>
                    <a:pt x="18" y="18"/>
                  </a:lnTo>
                  <a:lnTo>
                    <a:pt x="18" y="18"/>
                  </a:lnTo>
                  <a:lnTo>
                    <a:pt x="18" y="16"/>
                  </a:lnTo>
                  <a:lnTo>
                    <a:pt x="18" y="14"/>
                  </a:lnTo>
                  <a:lnTo>
                    <a:pt x="20" y="14"/>
                  </a:lnTo>
                  <a:lnTo>
                    <a:pt x="20" y="12"/>
                  </a:lnTo>
                  <a:lnTo>
                    <a:pt x="20" y="10"/>
                  </a:lnTo>
                  <a:lnTo>
                    <a:pt x="18" y="8"/>
                  </a:lnTo>
                  <a:lnTo>
                    <a:pt x="18" y="8"/>
                  </a:lnTo>
                  <a:lnTo>
                    <a:pt x="16" y="6"/>
                  </a:lnTo>
                  <a:lnTo>
                    <a:pt x="16" y="6"/>
                  </a:lnTo>
                  <a:lnTo>
                    <a:pt x="14" y="6"/>
                  </a:lnTo>
                  <a:lnTo>
                    <a:pt x="14" y="4"/>
                  </a:lnTo>
                  <a:lnTo>
                    <a:pt x="12" y="2"/>
                  </a:lnTo>
                  <a:lnTo>
                    <a:pt x="12" y="2"/>
                  </a:lnTo>
                  <a:lnTo>
                    <a:pt x="12" y="2"/>
                  </a:lnTo>
                  <a:lnTo>
                    <a:pt x="10" y="2"/>
                  </a:lnTo>
                  <a:lnTo>
                    <a:pt x="8" y="2"/>
                  </a:lnTo>
                  <a:lnTo>
                    <a:pt x="8" y="2"/>
                  </a:lnTo>
                  <a:lnTo>
                    <a:pt x="8" y="2"/>
                  </a:lnTo>
                  <a:lnTo>
                    <a:pt x="6" y="2"/>
                  </a:lnTo>
                  <a:lnTo>
                    <a:pt x="6" y="0"/>
                  </a:lnTo>
                  <a:lnTo>
                    <a:pt x="6" y="0"/>
                  </a:lnTo>
                  <a:lnTo>
                    <a:pt x="6" y="0"/>
                  </a:lnTo>
                  <a:lnTo>
                    <a:pt x="6" y="0"/>
                  </a:lnTo>
                  <a:lnTo>
                    <a:pt x="4" y="2"/>
                  </a:lnTo>
                  <a:lnTo>
                    <a:pt x="4" y="2"/>
                  </a:lnTo>
                  <a:lnTo>
                    <a:pt x="2" y="4"/>
                  </a:lnTo>
                  <a:lnTo>
                    <a:pt x="2" y="6"/>
                  </a:lnTo>
                  <a:lnTo>
                    <a:pt x="2" y="6"/>
                  </a:lnTo>
                  <a:lnTo>
                    <a:pt x="0" y="8"/>
                  </a:lnTo>
                  <a:lnTo>
                    <a:pt x="2" y="8"/>
                  </a:lnTo>
                  <a:lnTo>
                    <a:pt x="2" y="10"/>
                  </a:lnTo>
                  <a:lnTo>
                    <a:pt x="2" y="10"/>
                  </a:lnTo>
                  <a:lnTo>
                    <a:pt x="2" y="12"/>
                  </a:lnTo>
                  <a:lnTo>
                    <a:pt x="2" y="12"/>
                  </a:lnTo>
                  <a:lnTo>
                    <a:pt x="2" y="14"/>
                  </a:lnTo>
                  <a:lnTo>
                    <a:pt x="4" y="14"/>
                  </a:lnTo>
                  <a:lnTo>
                    <a:pt x="4" y="14"/>
                  </a:lnTo>
                  <a:lnTo>
                    <a:pt x="6" y="18"/>
                  </a:lnTo>
                  <a:lnTo>
                    <a:pt x="4" y="18"/>
                  </a:lnTo>
                  <a:lnTo>
                    <a:pt x="4" y="18"/>
                  </a:lnTo>
                  <a:lnTo>
                    <a:pt x="4" y="22"/>
                  </a:lnTo>
                  <a:lnTo>
                    <a:pt x="4" y="22"/>
                  </a:lnTo>
                  <a:lnTo>
                    <a:pt x="4" y="24"/>
                  </a:lnTo>
                  <a:lnTo>
                    <a:pt x="4" y="26"/>
                  </a:lnTo>
                  <a:lnTo>
                    <a:pt x="4" y="30"/>
                  </a:lnTo>
                  <a:lnTo>
                    <a:pt x="2" y="32"/>
                  </a:lnTo>
                  <a:lnTo>
                    <a:pt x="2" y="34"/>
                  </a:lnTo>
                  <a:lnTo>
                    <a:pt x="2" y="36"/>
                  </a:lnTo>
                  <a:lnTo>
                    <a:pt x="4" y="38"/>
                  </a:lnTo>
                  <a:lnTo>
                    <a:pt x="4" y="38"/>
                  </a:lnTo>
                  <a:lnTo>
                    <a:pt x="4" y="40"/>
                  </a:lnTo>
                  <a:lnTo>
                    <a:pt x="4" y="40"/>
                  </a:lnTo>
                  <a:lnTo>
                    <a:pt x="2" y="38"/>
                  </a:lnTo>
                  <a:lnTo>
                    <a:pt x="2" y="38"/>
                  </a:lnTo>
                  <a:lnTo>
                    <a:pt x="2" y="40"/>
                  </a:lnTo>
                  <a:lnTo>
                    <a:pt x="4" y="42"/>
                  </a:lnTo>
                  <a:lnTo>
                    <a:pt x="4" y="42"/>
                  </a:lnTo>
                  <a:lnTo>
                    <a:pt x="10" y="46"/>
                  </a:lnTo>
                  <a:lnTo>
                    <a:pt x="12" y="46"/>
                  </a:lnTo>
                  <a:lnTo>
                    <a:pt x="12" y="48"/>
                  </a:lnTo>
                  <a:lnTo>
                    <a:pt x="12" y="50"/>
                  </a:lnTo>
                  <a:lnTo>
                    <a:pt x="12" y="50"/>
                  </a:lnTo>
                  <a:lnTo>
                    <a:pt x="14" y="50"/>
                  </a:lnTo>
                  <a:lnTo>
                    <a:pt x="14" y="50"/>
                  </a:lnTo>
                  <a:lnTo>
                    <a:pt x="16" y="50"/>
                  </a:lnTo>
                  <a:lnTo>
                    <a:pt x="16" y="50"/>
                  </a:lnTo>
                  <a:lnTo>
                    <a:pt x="16" y="50"/>
                  </a:lnTo>
                  <a:lnTo>
                    <a:pt x="16" y="50"/>
                  </a:lnTo>
                  <a:lnTo>
                    <a:pt x="16" y="48"/>
                  </a:lnTo>
                  <a:lnTo>
                    <a:pt x="16" y="48"/>
                  </a:lnTo>
                  <a:lnTo>
                    <a:pt x="18" y="48"/>
                  </a:lnTo>
                  <a:lnTo>
                    <a:pt x="18" y="48"/>
                  </a:lnTo>
                  <a:lnTo>
                    <a:pt x="18" y="48"/>
                  </a:lnTo>
                  <a:lnTo>
                    <a:pt x="18" y="46"/>
                  </a:lnTo>
                  <a:lnTo>
                    <a:pt x="16" y="46"/>
                  </a:lnTo>
                  <a:lnTo>
                    <a:pt x="16" y="46"/>
                  </a:lnTo>
                  <a:lnTo>
                    <a:pt x="18" y="44"/>
                  </a:lnTo>
                  <a:lnTo>
                    <a:pt x="18" y="46"/>
                  </a:lnTo>
                  <a:lnTo>
                    <a:pt x="18" y="46"/>
                  </a:lnTo>
                  <a:lnTo>
                    <a:pt x="18" y="44"/>
                  </a:lnTo>
                  <a:lnTo>
                    <a:pt x="20" y="44"/>
                  </a:lnTo>
                  <a:lnTo>
                    <a:pt x="22" y="44"/>
                  </a:lnTo>
                  <a:lnTo>
                    <a:pt x="22" y="44"/>
                  </a:lnTo>
                  <a:lnTo>
                    <a:pt x="22" y="44"/>
                  </a:lnTo>
                  <a:lnTo>
                    <a:pt x="22" y="42"/>
                  </a:lnTo>
                  <a:lnTo>
                    <a:pt x="22" y="40"/>
                  </a:lnTo>
                  <a:lnTo>
                    <a:pt x="22" y="40"/>
                  </a:lnTo>
                  <a:lnTo>
                    <a:pt x="24" y="40"/>
                  </a:lnTo>
                  <a:lnTo>
                    <a:pt x="24" y="38"/>
                  </a:lnTo>
                  <a:lnTo>
                    <a:pt x="24" y="38"/>
                  </a:lnTo>
                  <a:lnTo>
                    <a:pt x="26" y="38"/>
                  </a:lnTo>
                  <a:lnTo>
                    <a:pt x="26" y="36"/>
                  </a:lnTo>
                  <a:lnTo>
                    <a:pt x="26" y="36"/>
                  </a:lnTo>
                  <a:lnTo>
                    <a:pt x="26" y="34"/>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1" name="Freeform 249"/>
            <p:cNvSpPr>
              <a:spLocks noEditPoints="1"/>
            </p:cNvSpPr>
            <p:nvPr/>
          </p:nvSpPr>
          <p:spPr bwMode="auto">
            <a:xfrm>
              <a:off x="3747" y="1011"/>
              <a:ext cx="14" cy="6"/>
            </a:xfrm>
            <a:custGeom>
              <a:avLst/>
              <a:gdLst>
                <a:gd name="T0" fmla="*/ 14 w 14"/>
                <a:gd name="T1" fmla="*/ 6 h 6"/>
                <a:gd name="T2" fmla="*/ 12 w 14"/>
                <a:gd name="T3" fmla="*/ 4 h 6"/>
                <a:gd name="T4" fmla="*/ 12 w 14"/>
                <a:gd name="T5" fmla="*/ 6 h 6"/>
                <a:gd name="T6" fmla="*/ 12 w 14"/>
                <a:gd name="T7" fmla="*/ 6 h 6"/>
                <a:gd name="T8" fmla="*/ 12 w 14"/>
                <a:gd name="T9" fmla="*/ 6 h 6"/>
                <a:gd name="T10" fmla="*/ 12 w 14"/>
                <a:gd name="T11" fmla="*/ 6 h 6"/>
                <a:gd name="T12" fmla="*/ 14 w 14"/>
                <a:gd name="T13" fmla="*/ 6 h 6"/>
                <a:gd name="T14" fmla="*/ 14 w 14"/>
                <a:gd name="T15" fmla="*/ 6 h 6"/>
                <a:gd name="T16" fmla="*/ 14 w 14"/>
                <a:gd name="T17" fmla="*/ 6 h 6"/>
                <a:gd name="T18" fmla="*/ 14 w 14"/>
                <a:gd name="T19" fmla="*/ 6 h 6"/>
                <a:gd name="T20" fmla="*/ 2 w 14"/>
                <a:gd name="T21" fmla="*/ 2 h 6"/>
                <a:gd name="T22" fmla="*/ 0 w 14"/>
                <a:gd name="T23" fmla="*/ 2 h 6"/>
                <a:gd name="T24" fmla="*/ 0 w 14"/>
                <a:gd name="T25" fmla="*/ 4 h 6"/>
                <a:gd name="T26" fmla="*/ 0 w 14"/>
                <a:gd name="T27" fmla="*/ 4 h 6"/>
                <a:gd name="T28" fmla="*/ 2 w 14"/>
                <a:gd name="T29" fmla="*/ 4 h 6"/>
                <a:gd name="T30" fmla="*/ 2 w 14"/>
                <a:gd name="T31" fmla="*/ 4 h 6"/>
                <a:gd name="T32" fmla="*/ 2 w 14"/>
                <a:gd name="T33" fmla="*/ 4 h 6"/>
                <a:gd name="T34" fmla="*/ 2 w 14"/>
                <a:gd name="T35" fmla="*/ 4 h 6"/>
                <a:gd name="T36" fmla="*/ 2 w 14"/>
                <a:gd name="T37" fmla="*/ 4 h 6"/>
                <a:gd name="T38" fmla="*/ 2 w 14"/>
                <a:gd name="T39" fmla="*/ 2 h 6"/>
                <a:gd name="T40" fmla="*/ 8 w 14"/>
                <a:gd name="T41" fmla="*/ 2 h 6"/>
                <a:gd name="T42" fmla="*/ 8 w 14"/>
                <a:gd name="T43" fmla="*/ 2 h 6"/>
                <a:gd name="T44" fmla="*/ 8 w 14"/>
                <a:gd name="T45" fmla="*/ 0 h 6"/>
                <a:gd name="T46" fmla="*/ 6 w 14"/>
                <a:gd name="T47" fmla="*/ 0 h 6"/>
                <a:gd name="T48" fmla="*/ 6 w 14"/>
                <a:gd name="T49" fmla="*/ 0 h 6"/>
                <a:gd name="T50" fmla="*/ 6 w 14"/>
                <a:gd name="T51" fmla="*/ 0 h 6"/>
                <a:gd name="T52" fmla="*/ 6 w 14"/>
                <a:gd name="T53" fmla="*/ 0 h 6"/>
                <a:gd name="T54" fmla="*/ 4 w 14"/>
                <a:gd name="T55" fmla="*/ 0 h 6"/>
                <a:gd name="T56" fmla="*/ 4 w 14"/>
                <a:gd name="T57" fmla="*/ 0 h 6"/>
                <a:gd name="T58" fmla="*/ 4 w 14"/>
                <a:gd name="T59" fmla="*/ 0 h 6"/>
                <a:gd name="T60" fmla="*/ 4 w 14"/>
                <a:gd name="T61" fmla="*/ 0 h 6"/>
                <a:gd name="T62" fmla="*/ 4 w 14"/>
                <a:gd name="T63" fmla="*/ 0 h 6"/>
                <a:gd name="T64" fmla="*/ 4 w 14"/>
                <a:gd name="T65" fmla="*/ 2 h 6"/>
                <a:gd name="T66" fmla="*/ 4 w 14"/>
                <a:gd name="T67" fmla="*/ 2 h 6"/>
                <a:gd name="T68" fmla="*/ 4 w 14"/>
                <a:gd name="T69" fmla="*/ 2 h 6"/>
                <a:gd name="T70" fmla="*/ 4 w 14"/>
                <a:gd name="T71" fmla="*/ 2 h 6"/>
                <a:gd name="T72" fmla="*/ 4 w 14"/>
                <a:gd name="T73" fmla="*/ 2 h 6"/>
                <a:gd name="T74" fmla="*/ 4 w 14"/>
                <a:gd name="T75" fmla="*/ 2 h 6"/>
                <a:gd name="T76" fmla="*/ 2 w 14"/>
                <a:gd name="T77" fmla="*/ 2 h 6"/>
                <a:gd name="T78" fmla="*/ 2 w 14"/>
                <a:gd name="T79" fmla="*/ 2 h 6"/>
                <a:gd name="T80" fmla="*/ 4 w 14"/>
                <a:gd name="T81" fmla="*/ 4 h 6"/>
                <a:gd name="T82" fmla="*/ 4 w 14"/>
                <a:gd name="T83" fmla="*/ 4 h 6"/>
                <a:gd name="T84" fmla="*/ 8 w 14"/>
                <a:gd name="T85" fmla="*/ 4 h 6"/>
                <a:gd name="T86" fmla="*/ 8 w 14"/>
                <a:gd name="T87" fmla="*/ 4 h 6"/>
                <a:gd name="T88" fmla="*/ 8 w 14"/>
                <a:gd name="T89" fmla="*/ 4 h 6"/>
                <a:gd name="T90" fmla="*/ 8 w 14"/>
                <a:gd name="T91" fmla="*/ 4 h 6"/>
                <a:gd name="T92" fmla="*/ 8 w 14"/>
                <a:gd name="T93" fmla="*/ 2 h 6"/>
                <a:gd name="T94" fmla="*/ 8 w 14"/>
                <a:gd name="T95" fmla="*/ 4 h 6"/>
                <a:gd name="T96" fmla="*/ 10 w 14"/>
                <a:gd name="T97" fmla="*/ 4 h 6"/>
                <a:gd name="T98" fmla="*/ 10 w 14"/>
                <a:gd name="T99" fmla="*/ 2 h 6"/>
                <a:gd name="T100" fmla="*/ 10 w 14"/>
                <a:gd name="T101" fmla="*/ 2 h 6"/>
                <a:gd name="T102" fmla="*/ 8 w 14"/>
                <a:gd name="T10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6">
                  <a:moveTo>
                    <a:pt x="14" y="6"/>
                  </a:moveTo>
                  <a:lnTo>
                    <a:pt x="12" y="4"/>
                  </a:lnTo>
                  <a:lnTo>
                    <a:pt x="12" y="6"/>
                  </a:lnTo>
                  <a:lnTo>
                    <a:pt x="12" y="6"/>
                  </a:lnTo>
                  <a:lnTo>
                    <a:pt x="12" y="6"/>
                  </a:lnTo>
                  <a:lnTo>
                    <a:pt x="12" y="6"/>
                  </a:lnTo>
                  <a:lnTo>
                    <a:pt x="14" y="6"/>
                  </a:lnTo>
                  <a:lnTo>
                    <a:pt x="14" y="6"/>
                  </a:lnTo>
                  <a:lnTo>
                    <a:pt x="14" y="6"/>
                  </a:lnTo>
                  <a:lnTo>
                    <a:pt x="14" y="6"/>
                  </a:lnTo>
                  <a:close/>
                  <a:moveTo>
                    <a:pt x="2" y="2"/>
                  </a:moveTo>
                  <a:lnTo>
                    <a:pt x="0" y="2"/>
                  </a:lnTo>
                  <a:lnTo>
                    <a:pt x="0" y="4"/>
                  </a:lnTo>
                  <a:lnTo>
                    <a:pt x="0" y="4"/>
                  </a:lnTo>
                  <a:lnTo>
                    <a:pt x="2" y="4"/>
                  </a:lnTo>
                  <a:lnTo>
                    <a:pt x="2" y="4"/>
                  </a:lnTo>
                  <a:lnTo>
                    <a:pt x="2" y="4"/>
                  </a:lnTo>
                  <a:lnTo>
                    <a:pt x="2" y="4"/>
                  </a:lnTo>
                  <a:lnTo>
                    <a:pt x="2" y="4"/>
                  </a:lnTo>
                  <a:lnTo>
                    <a:pt x="2" y="2"/>
                  </a:lnTo>
                  <a:close/>
                  <a:moveTo>
                    <a:pt x="8" y="2"/>
                  </a:moveTo>
                  <a:lnTo>
                    <a:pt x="8" y="2"/>
                  </a:lnTo>
                  <a:lnTo>
                    <a:pt x="8" y="0"/>
                  </a:lnTo>
                  <a:lnTo>
                    <a:pt x="6" y="0"/>
                  </a:lnTo>
                  <a:lnTo>
                    <a:pt x="6" y="0"/>
                  </a:lnTo>
                  <a:lnTo>
                    <a:pt x="6" y="0"/>
                  </a:lnTo>
                  <a:lnTo>
                    <a:pt x="6" y="0"/>
                  </a:lnTo>
                  <a:lnTo>
                    <a:pt x="4" y="0"/>
                  </a:lnTo>
                  <a:lnTo>
                    <a:pt x="4" y="0"/>
                  </a:lnTo>
                  <a:lnTo>
                    <a:pt x="4" y="0"/>
                  </a:lnTo>
                  <a:lnTo>
                    <a:pt x="4" y="0"/>
                  </a:lnTo>
                  <a:lnTo>
                    <a:pt x="4" y="0"/>
                  </a:lnTo>
                  <a:lnTo>
                    <a:pt x="4" y="2"/>
                  </a:lnTo>
                  <a:lnTo>
                    <a:pt x="4" y="2"/>
                  </a:lnTo>
                  <a:lnTo>
                    <a:pt x="4" y="2"/>
                  </a:lnTo>
                  <a:lnTo>
                    <a:pt x="4" y="2"/>
                  </a:lnTo>
                  <a:lnTo>
                    <a:pt x="4" y="2"/>
                  </a:lnTo>
                  <a:lnTo>
                    <a:pt x="4" y="2"/>
                  </a:lnTo>
                  <a:lnTo>
                    <a:pt x="2" y="2"/>
                  </a:lnTo>
                  <a:lnTo>
                    <a:pt x="2" y="2"/>
                  </a:lnTo>
                  <a:lnTo>
                    <a:pt x="4" y="4"/>
                  </a:lnTo>
                  <a:lnTo>
                    <a:pt x="4" y="4"/>
                  </a:lnTo>
                  <a:lnTo>
                    <a:pt x="8" y="4"/>
                  </a:lnTo>
                  <a:lnTo>
                    <a:pt x="8" y="4"/>
                  </a:lnTo>
                  <a:lnTo>
                    <a:pt x="8" y="4"/>
                  </a:lnTo>
                  <a:lnTo>
                    <a:pt x="8" y="4"/>
                  </a:lnTo>
                  <a:lnTo>
                    <a:pt x="8" y="2"/>
                  </a:lnTo>
                  <a:lnTo>
                    <a:pt x="8" y="4"/>
                  </a:lnTo>
                  <a:lnTo>
                    <a:pt x="10" y="4"/>
                  </a:lnTo>
                  <a:lnTo>
                    <a:pt x="10" y="2"/>
                  </a:lnTo>
                  <a:lnTo>
                    <a:pt x="10" y="2"/>
                  </a:lnTo>
                  <a:lnTo>
                    <a:pt x="8" y="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sp>
          <p:nvSpPr>
            <p:cNvPr id="62" name="Freeform 250"/>
            <p:cNvSpPr>
              <a:spLocks/>
            </p:cNvSpPr>
            <p:nvPr/>
          </p:nvSpPr>
          <p:spPr bwMode="auto">
            <a:xfrm>
              <a:off x="4379" y="1387"/>
              <a:ext cx="202" cy="165"/>
            </a:xfrm>
            <a:custGeom>
              <a:avLst/>
              <a:gdLst>
                <a:gd name="T0" fmla="*/ 194 w 202"/>
                <a:gd name="T1" fmla="*/ 20 h 165"/>
                <a:gd name="T2" fmla="*/ 184 w 202"/>
                <a:gd name="T3" fmla="*/ 22 h 165"/>
                <a:gd name="T4" fmla="*/ 184 w 202"/>
                <a:gd name="T5" fmla="*/ 18 h 165"/>
                <a:gd name="T6" fmla="*/ 170 w 202"/>
                <a:gd name="T7" fmla="*/ 26 h 165"/>
                <a:gd name="T8" fmla="*/ 156 w 202"/>
                <a:gd name="T9" fmla="*/ 33 h 165"/>
                <a:gd name="T10" fmla="*/ 152 w 202"/>
                <a:gd name="T11" fmla="*/ 12 h 165"/>
                <a:gd name="T12" fmla="*/ 146 w 202"/>
                <a:gd name="T13" fmla="*/ 10 h 165"/>
                <a:gd name="T14" fmla="*/ 136 w 202"/>
                <a:gd name="T15" fmla="*/ 2 h 165"/>
                <a:gd name="T16" fmla="*/ 132 w 202"/>
                <a:gd name="T17" fmla="*/ 12 h 165"/>
                <a:gd name="T18" fmla="*/ 126 w 202"/>
                <a:gd name="T19" fmla="*/ 16 h 165"/>
                <a:gd name="T20" fmla="*/ 122 w 202"/>
                <a:gd name="T21" fmla="*/ 24 h 165"/>
                <a:gd name="T22" fmla="*/ 114 w 202"/>
                <a:gd name="T23" fmla="*/ 20 h 165"/>
                <a:gd name="T24" fmla="*/ 110 w 202"/>
                <a:gd name="T25" fmla="*/ 22 h 165"/>
                <a:gd name="T26" fmla="*/ 104 w 202"/>
                <a:gd name="T27" fmla="*/ 29 h 165"/>
                <a:gd name="T28" fmla="*/ 96 w 202"/>
                <a:gd name="T29" fmla="*/ 22 h 165"/>
                <a:gd name="T30" fmla="*/ 84 w 202"/>
                <a:gd name="T31" fmla="*/ 20 h 165"/>
                <a:gd name="T32" fmla="*/ 66 w 202"/>
                <a:gd name="T33" fmla="*/ 16 h 165"/>
                <a:gd name="T34" fmla="*/ 56 w 202"/>
                <a:gd name="T35" fmla="*/ 24 h 165"/>
                <a:gd name="T36" fmla="*/ 52 w 202"/>
                <a:gd name="T37" fmla="*/ 39 h 165"/>
                <a:gd name="T38" fmla="*/ 46 w 202"/>
                <a:gd name="T39" fmla="*/ 45 h 165"/>
                <a:gd name="T40" fmla="*/ 34 w 202"/>
                <a:gd name="T41" fmla="*/ 49 h 165"/>
                <a:gd name="T42" fmla="*/ 34 w 202"/>
                <a:gd name="T43" fmla="*/ 57 h 165"/>
                <a:gd name="T44" fmla="*/ 26 w 202"/>
                <a:gd name="T45" fmla="*/ 59 h 165"/>
                <a:gd name="T46" fmla="*/ 18 w 202"/>
                <a:gd name="T47" fmla="*/ 55 h 165"/>
                <a:gd name="T48" fmla="*/ 8 w 202"/>
                <a:gd name="T49" fmla="*/ 53 h 165"/>
                <a:gd name="T50" fmla="*/ 6 w 202"/>
                <a:gd name="T51" fmla="*/ 59 h 165"/>
                <a:gd name="T52" fmla="*/ 6 w 202"/>
                <a:gd name="T53" fmla="*/ 65 h 165"/>
                <a:gd name="T54" fmla="*/ 4 w 202"/>
                <a:gd name="T55" fmla="*/ 71 h 165"/>
                <a:gd name="T56" fmla="*/ 4 w 202"/>
                <a:gd name="T57" fmla="*/ 75 h 165"/>
                <a:gd name="T58" fmla="*/ 2 w 202"/>
                <a:gd name="T59" fmla="*/ 89 h 165"/>
                <a:gd name="T60" fmla="*/ 6 w 202"/>
                <a:gd name="T61" fmla="*/ 93 h 165"/>
                <a:gd name="T62" fmla="*/ 10 w 202"/>
                <a:gd name="T63" fmla="*/ 113 h 165"/>
                <a:gd name="T64" fmla="*/ 12 w 202"/>
                <a:gd name="T65" fmla="*/ 127 h 165"/>
                <a:gd name="T66" fmla="*/ 28 w 202"/>
                <a:gd name="T67" fmla="*/ 139 h 165"/>
                <a:gd name="T68" fmla="*/ 36 w 202"/>
                <a:gd name="T69" fmla="*/ 161 h 165"/>
                <a:gd name="T70" fmla="*/ 68 w 202"/>
                <a:gd name="T71" fmla="*/ 163 h 165"/>
                <a:gd name="T72" fmla="*/ 82 w 202"/>
                <a:gd name="T73" fmla="*/ 161 h 165"/>
                <a:gd name="T74" fmla="*/ 100 w 202"/>
                <a:gd name="T75" fmla="*/ 155 h 165"/>
                <a:gd name="T76" fmla="*/ 98 w 202"/>
                <a:gd name="T77" fmla="*/ 143 h 165"/>
                <a:gd name="T78" fmla="*/ 102 w 202"/>
                <a:gd name="T79" fmla="*/ 133 h 165"/>
                <a:gd name="T80" fmla="*/ 116 w 202"/>
                <a:gd name="T81" fmla="*/ 131 h 165"/>
                <a:gd name="T82" fmla="*/ 114 w 202"/>
                <a:gd name="T83" fmla="*/ 125 h 165"/>
                <a:gd name="T84" fmla="*/ 126 w 202"/>
                <a:gd name="T85" fmla="*/ 123 h 165"/>
                <a:gd name="T86" fmla="*/ 134 w 202"/>
                <a:gd name="T87" fmla="*/ 123 h 165"/>
                <a:gd name="T88" fmla="*/ 138 w 202"/>
                <a:gd name="T89" fmla="*/ 107 h 165"/>
                <a:gd name="T90" fmla="*/ 144 w 202"/>
                <a:gd name="T91" fmla="*/ 97 h 165"/>
                <a:gd name="T92" fmla="*/ 140 w 202"/>
                <a:gd name="T93" fmla="*/ 83 h 165"/>
                <a:gd name="T94" fmla="*/ 156 w 202"/>
                <a:gd name="T95" fmla="*/ 83 h 165"/>
                <a:gd name="T96" fmla="*/ 156 w 202"/>
                <a:gd name="T97" fmla="*/ 73 h 165"/>
                <a:gd name="T98" fmla="*/ 160 w 202"/>
                <a:gd name="T99" fmla="*/ 65 h 165"/>
                <a:gd name="T100" fmla="*/ 162 w 202"/>
                <a:gd name="T101" fmla="*/ 59 h 165"/>
                <a:gd name="T102" fmla="*/ 160 w 202"/>
                <a:gd name="T103" fmla="*/ 53 h 165"/>
                <a:gd name="T104" fmla="*/ 154 w 202"/>
                <a:gd name="T105" fmla="*/ 43 h 165"/>
                <a:gd name="T106" fmla="*/ 160 w 202"/>
                <a:gd name="T107" fmla="*/ 37 h 165"/>
                <a:gd name="T108" fmla="*/ 170 w 202"/>
                <a:gd name="T109" fmla="*/ 31 h 165"/>
                <a:gd name="T110" fmla="*/ 188 w 202"/>
                <a:gd name="T111" fmla="*/ 29 h 165"/>
                <a:gd name="T112" fmla="*/ 198 w 202"/>
                <a:gd name="T113" fmla="*/ 26 h 165"/>
                <a:gd name="T114" fmla="*/ 200 w 202"/>
                <a:gd name="T115" fmla="*/ 2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165">
                  <a:moveTo>
                    <a:pt x="202" y="22"/>
                  </a:moveTo>
                  <a:lnTo>
                    <a:pt x="202" y="22"/>
                  </a:lnTo>
                  <a:lnTo>
                    <a:pt x="200" y="20"/>
                  </a:lnTo>
                  <a:lnTo>
                    <a:pt x="198" y="20"/>
                  </a:lnTo>
                  <a:lnTo>
                    <a:pt x="196" y="20"/>
                  </a:lnTo>
                  <a:lnTo>
                    <a:pt x="196" y="20"/>
                  </a:lnTo>
                  <a:lnTo>
                    <a:pt x="194" y="20"/>
                  </a:lnTo>
                  <a:lnTo>
                    <a:pt x="192" y="20"/>
                  </a:lnTo>
                  <a:lnTo>
                    <a:pt x="192" y="20"/>
                  </a:lnTo>
                  <a:lnTo>
                    <a:pt x="192" y="20"/>
                  </a:lnTo>
                  <a:lnTo>
                    <a:pt x="190" y="20"/>
                  </a:lnTo>
                  <a:lnTo>
                    <a:pt x="188" y="22"/>
                  </a:lnTo>
                  <a:lnTo>
                    <a:pt x="186" y="22"/>
                  </a:lnTo>
                  <a:lnTo>
                    <a:pt x="184" y="22"/>
                  </a:lnTo>
                  <a:lnTo>
                    <a:pt x="184" y="22"/>
                  </a:lnTo>
                  <a:lnTo>
                    <a:pt x="184" y="22"/>
                  </a:lnTo>
                  <a:lnTo>
                    <a:pt x="186" y="20"/>
                  </a:lnTo>
                  <a:lnTo>
                    <a:pt x="186" y="20"/>
                  </a:lnTo>
                  <a:lnTo>
                    <a:pt x="184" y="20"/>
                  </a:lnTo>
                  <a:lnTo>
                    <a:pt x="184" y="18"/>
                  </a:lnTo>
                  <a:lnTo>
                    <a:pt x="184" y="18"/>
                  </a:lnTo>
                  <a:lnTo>
                    <a:pt x="182" y="18"/>
                  </a:lnTo>
                  <a:lnTo>
                    <a:pt x="182" y="18"/>
                  </a:lnTo>
                  <a:lnTo>
                    <a:pt x="180" y="18"/>
                  </a:lnTo>
                  <a:lnTo>
                    <a:pt x="178" y="20"/>
                  </a:lnTo>
                  <a:lnTo>
                    <a:pt x="174" y="22"/>
                  </a:lnTo>
                  <a:lnTo>
                    <a:pt x="172" y="24"/>
                  </a:lnTo>
                  <a:lnTo>
                    <a:pt x="170" y="26"/>
                  </a:lnTo>
                  <a:lnTo>
                    <a:pt x="166" y="29"/>
                  </a:lnTo>
                  <a:lnTo>
                    <a:pt x="164" y="29"/>
                  </a:lnTo>
                  <a:lnTo>
                    <a:pt x="162" y="31"/>
                  </a:lnTo>
                  <a:lnTo>
                    <a:pt x="160" y="33"/>
                  </a:lnTo>
                  <a:lnTo>
                    <a:pt x="158" y="33"/>
                  </a:lnTo>
                  <a:lnTo>
                    <a:pt x="158" y="33"/>
                  </a:lnTo>
                  <a:lnTo>
                    <a:pt x="156" y="33"/>
                  </a:lnTo>
                  <a:lnTo>
                    <a:pt x="154" y="31"/>
                  </a:lnTo>
                  <a:lnTo>
                    <a:pt x="154" y="26"/>
                  </a:lnTo>
                  <a:lnTo>
                    <a:pt x="152" y="24"/>
                  </a:lnTo>
                  <a:lnTo>
                    <a:pt x="152" y="22"/>
                  </a:lnTo>
                  <a:lnTo>
                    <a:pt x="152" y="18"/>
                  </a:lnTo>
                  <a:lnTo>
                    <a:pt x="152" y="16"/>
                  </a:lnTo>
                  <a:lnTo>
                    <a:pt x="152" y="12"/>
                  </a:lnTo>
                  <a:lnTo>
                    <a:pt x="152" y="12"/>
                  </a:lnTo>
                  <a:lnTo>
                    <a:pt x="152" y="10"/>
                  </a:lnTo>
                  <a:lnTo>
                    <a:pt x="150" y="10"/>
                  </a:lnTo>
                  <a:lnTo>
                    <a:pt x="150" y="10"/>
                  </a:lnTo>
                  <a:lnTo>
                    <a:pt x="148" y="10"/>
                  </a:lnTo>
                  <a:lnTo>
                    <a:pt x="148" y="10"/>
                  </a:lnTo>
                  <a:lnTo>
                    <a:pt x="146" y="10"/>
                  </a:lnTo>
                  <a:lnTo>
                    <a:pt x="146" y="8"/>
                  </a:lnTo>
                  <a:lnTo>
                    <a:pt x="146" y="6"/>
                  </a:lnTo>
                  <a:lnTo>
                    <a:pt x="144" y="4"/>
                  </a:lnTo>
                  <a:lnTo>
                    <a:pt x="142" y="2"/>
                  </a:lnTo>
                  <a:lnTo>
                    <a:pt x="138" y="0"/>
                  </a:lnTo>
                  <a:lnTo>
                    <a:pt x="136" y="0"/>
                  </a:lnTo>
                  <a:lnTo>
                    <a:pt x="136" y="2"/>
                  </a:lnTo>
                  <a:lnTo>
                    <a:pt x="134" y="6"/>
                  </a:lnTo>
                  <a:lnTo>
                    <a:pt x="134" y="8"/>
                  </a:lnTo>
                  <a:lnTo>
                    <a:pt x="132" y="8"/>
                  </a:lnTo>
                  <a:lnTo>
                    <a:pt x="132" y="10"/>
                  </a:lnTo>
                  <a:lnTo>
                    <a:pt x="132" y="10"/>
                  </a:lnTo>
                  <a:lnTo>
                    <a:pt x="132" y="10"/>
                  </a:lnTo>
                  <a:lnTo>
                    <a:pt x="132" y="12"/>
                  </a:lnTo>
                  <a:lnTo>
                    <a:pt x="132" y="14"/>
                  </a:lnTo>
                  <a:lnTo>
                    <a:pt x="132" y="16"/>
                  </a:lnTo>
                  <a:lnTo>
                    <a:pt x="132" y="16"/>
                  </a:lnTo>
                  <a:lnTo>
                    <a:pt x="130" y="16"/>
                  </a:lnTo>
                  <a:lnTo>
                    <a:pt x="130" y="16"/>
                  </a:lnTo>
                  <a:lnTo>
                    <a:pt x="128" y="16"/>
                  </a:lnTo>
                  <a:lnTo>
                    <a:pt x="126" y="16"/>
                  </a:lnTo>
                  <a:lnTo>
                    <a:pt x="124" y="16"/>
                  </a:lnTo>
                  <a:lnTo>
                    <a:pt x="122" y="16"/>
                  </a:lnTo>
                  <a:lnTo>
                    <a:pt x="122" y="18"/>
                  </a:lnTo>
                  <a:lnTo>
                    <a:pt x="122" y="20"/>
                  </a:lnTo>
                  <a:lnTo>
                    <a:pt x="122" y="22"/>
                  </a:lnTo>
                  <a:lnTo>
                    <a:pt x="122" y="22"/>
                  </a:lnTo>
                  <a:lnTo>
                    <a:pt x="122" y="24"/>
                  </a:lnTo>
                  <a:lnTo>
                    <a:pt x="120" y="24"/>
                  </a:lnTo>
                  <a:lnTo>
                    <a:pt x="120" y="24"/>
                  </a:lnTo>
                  <a:lnTo>
                    <a:pt x="118" y="24"/>
                  </a:lnTo>
                  <a:lnTo>
                    <a:pt x="116" y="22"/>
                  </a:lnTo>
                  <a:lnTo>
                    <a:pt x="116" y="20"/>
                  </a:lnTo>
                  <a:lnTo>
                    <a:pt x="114" y="20"/>
                  </a:lnTo>
                  <a:lnTo>
                    <a:pt x="114" y="20"/>
                  </a:lnTo>
                  <a:lnTo>
                    <a:pt x="114" y="20"/>
                  </a:lnTo>
                  <a:lnTo>
                    <a:pt x="114" y="22"/>
                  </a:lnTo>
                  <a:lnTo>
                    <a:pt x="114" y="22"/>
                  </a:lnTo>
                  <a:lnTo>
                    <a:pt x="112" y="22"/>
                  </a:lnTo>
                  <a:lnTo>
                    <a:pt x="112" y="22"/>
                  </a:lnTo>
                  <a:lnTo>
                    <a:pt x="112" y="22"/>
                  </a:lnTo>
                  <a:lnTo>
                    <a:pt x="110" y="22"/>
                  </a:lnTo>
                  <a:lnTo>
                    <a:pt x="110" y="24"/>
                  </a:lnTo>
                  <a:lnTo>
                    <a:pt x="108" y="24"/>
                  </a:lnTo>
                  <a:lnTo>
                    <a:pt x="106" y="26"/>
                  </a:lnTo>
                  <a:lnTo>
                    <a:pt x="106" y="26"/>
                  </a:lnTo>
                  <a:lnTo>
                    <a:pt x="106" y="26"/>
                  </a:lnTo>
                  <a:lnTo>
                    <a:pt x="106" y="26"/>
                  </a:lnTo>
                  <a:lnTo>
                    <a:pt x="104" y="29"/>
                  </a:lnTo>
                  <a:lnTo>
                    <a:pt x="102" y="29"/>
                  </a:lnTo>
                  <a:lnTo>
                    <a:pt x="100" y="26"/>
                  </a:lnTo>
                  <a:lnTo>
                    <a:pt x="98" y="24"/>
                  </a:lnTo>
                  <a:lnTo>
                    <a:pt x="98" y="24"/>
                  </a:lnTo>
                  <a:lnTo>
                    <a:pt x="98" y="24"/>
                  </a:lnTo>
                  <a:lnTo>
                    <a:pt x="96" y="22"/>
                  </a:lnTo>
                  <a:lnTo>
                    <a:pt x="96" y="22"/>
                  </a:lnTo>
                  <a:lnTo>
                    <a:pt x="94" y="22"/>
                  </a:lnTo>
                  <a:lnTo>
                    <a:pt x="94" y="22"/>
                  </a:lnTo>
                  <a:lnTo>
                    <a:pt x="92" y="22"/>
                  </a:lnTo>
                  <a:lnTo>
                    <a:pt x="92" y="22"/>
                  </a:lnTo>
                  <a:lnTo>
                    <a:pt x="90" y="22"/>
                  </a:lnTo>
                  <a:lnTo>
                    <a:pt x="88" y="20"/>
                  </a:lnTo>
                  <a:lnTo>
                    <a:pt x="84" y="20"/>
                  </a:lnTo>
                  <a:lnTo>
                    <a:pt x="80" y="20"/>
                  </a:lnTo>
                  <a:lnTo>
                    <a:pt x="78" y="20"/>
                  </a:lnTo>
                  <a:lnTo>
                    <a:pt x="76" y="20"/>
                  </a:lnTo>
                  <a:lnTo>
                    <a:pt x="72" y="20"/>
                  </a:lnTo>
                  <a:lnTo>
                    <a:pt x="70" y="18"/>
                  </a:lnTo>
                  <a:lnTo>
                    <a:pt x="68" y="16"/>
                  </a:lnTo>
                  <a:lnTo>
                    <a:pt x="66" y="16"/>
                  </a:lnTo>
                  <a:lnTo>
                    <a:pt x="66" y="18"/>
                  </a:lnTo>
                  <a:lnTo>
                    <a:pt x="66" y="18"/>
                  </a:lnTo>
                  <a:lnTo>
                    <a:pt x="66" y="20"/>
                  </a:lnTo>
                  <a:lnTo>
                    <a:pt x="66" y="22"/>
                  </a:lnTo>
                  <a:lnTo>
                    <a:pt x="62" y="22"/>
                  </a:lnTo>
                  <a:lnTo>
                    <a:pt x="58" y="22"/>
                  </a:lnTo>
                  <a:lnTo>
                    <a:pt x="56" y="24"/>
                  </a:lnTo>
                  <a:lnTo>
                    <a:pt x="54" y="24"/>
                  </a:lnTo>
                  <a:lnTo>
                    <a:pt x="54" y="26"/>
                  </a:lnTo>
                  <a:lnTo>
                    <a:pt x="54" y="29"/>
                  </a:lnTo>
                  <a:lnTo>
                    <a:pt x="54" y="33"/>
                  </a:lnTo>
                  <a:lnTo>
                    <a:pt x="54" y="35"/>
                  </a:lnTo>
                  <a:lnTo>
                    <a:pt x="54" y="39"/>
                  </a:lnTo>
                  <a:lnTo>
                    <a:pt x="52" y="39"/>
                  </a:lnTo>
                  <a:lnTo>
                    <a:pt x="52" y="41"/>
                  </a:lnTo>
                  <a:lnTo>
                    <a:pt x="48" y="43"/>
                  </a:lnTo>
                  <a:lnTo>
                    <a:pt x="48" y="43"/>
                  </a:lnTo>
                  <a:lnTo>
                    <a:pt x="48" y="45"/>
                  </a:lnTo>
                  <a:lnTo>
                    <a:pt x="48" y="45"/>
                  </a:lnTo>
                  <a:lnTo>
                    <a:pt x="46" y="45"/>
                  </a:lnTo>
                  <a:lnTo>
                    <a:pt x="46" y="45"/>
                  </a:lnTo>
                  <a:lnTo>
                    <a:pt x="44" y="45"/>
                  </a:lnTo>
                  <a:lnTo>
                    <a:pt x="42" y="47"/>
                  </a:lnTo>
                  <a:lnTo>
                    <a:pt x="40" y="47"/>
                  </a:lnTo>
                  <a:lnTo>
                    <a:pt x="36" y="49"/>
                  </a:lnTo>
                  <a:lnTo>
                    <a:pt x="34" y="49"/>
                  </a:lnTo>
                  <a:lnTo>
                    <a:pt x="34" y="49"/>
                  </a:lnTo>
                  <a:lnTo>
                    <a:pt x="34" y="49"/>
                  </a:lnTo>
                  <a:lnTo>
                    <a:pt x="34" y="51"/>
                  </a:lnTo>
                  <a:lnTo>
                    <a:pt x="34" y="51"/>
                  </a:lnTo>
                  <a:lnTo>
                    <a:pt x="36" y="51"/>
                  </a:lnTo>
                  <a:lnTo>
                    <a:pt x="34" y="53"/>
                  </a:lnTo>
                  <a:lnTo>
                    <a:pt x="34" y="53"/>
                  </a:lnTo>
                  <a:lnTo>
                    <a:pt x="34" y="57"/>
                  </a:lnTo>
                  <a:lnTo>
                    <a:pt x="34" y="57"/>
                  </a:lnTo>
                  <a:lnTo>
                    <a:pt x="32" y="57"/>
                  </a:lnTo>
                  <a:lnTo>
                    <a:pt x="30" y="59"/>
                  </a:lnTo>
                  <a:lnTo>
                    <a:pt x="30" y="59"/>
                  </a:lnTo>
                  <a:lnTo>
                    <a:pt x="28" y="59"/>
                  </a:lnTo>
                  <a:lnTo>
                    <a:pt x="28" y="59"/>
                  </a:lnTo>
                  <a:lnTo>
                    <a:pt x="26" y="59"/>
                  </a:lnTo>
                  <a:lnTo>
                    <a:pt x="26" y="59"/>
                  </a:lnTo>
                  <a:lnTo>
                    <a:pt x="24" y="61"/>
                  </a:lnTo>
                  <a:lnTo>
                    <a:pt x="24" y="61"/>
                  </a:lnTo>
                  <a:lnTo>
                    <a:pt x="22" y="59"/>
                  </a:lnTo>
                  <a:lnTo>
                    <a:pt x="22" y="59"/>
                  </a:lnTo>
                  <a:lnTo>
                    <a:pt x="20" y="57"/>
                  </a:lnTo>
                  <a:lnTo>
                    <a:pt x="18" y="57"/>
                  </a:lnTo>
                  <a:lnTo>
                    <a:pt x="18" y="55"/>
                  </a:lnTo>
                  <a:lnTo>
                    <a:pt x="16" y="57"/>
                  </a:lnTo>
                  <a:lnTo>
                    <a:pt x="14" y="57"/>
                  </a:lnTo>
                  <a:lnTo>
                    <a:pt x="14" y="57"/>
                  </a:lnTo>
                  <a:lnTo>
                    <a:pt x="12" y="55"/>
                  </a:lnTo>
                  <a:lnTo>
                    <a:pt x="10" y="55"/>
                  </a:lnTo>
                  <a:lnTo>
                    <a:pt x="8" y="53"/>
                  </a:lnTo>
                  <a:lnTo>
                    <a:pt x="8" y="53"/>
                  </a:lnTo>
                  <a:lnTo>
                    <a:pt x="8" y="53"/>
                  </a:lnTo>
                  <a:lnTo>
                    <a:pt x="8" y="55"/>
                  </a:lnTo>
                  <a:lnTo>
                    <a:pt x="8" y="55"/>
                  </a:lnTo>
                  <a:lnTo>
                    <a:pt x="8" y="55"/>
                  </a:lnTo>
                  <a:lnTo>
                    <a:pt x="8" y="57"/>
                  </a:lnTo>
                  <a:lnTo>
                    <a:pt x="6" y="57"/>
                  </a:lnTo>
                  <a:lnTo>
                    <a:pt x="6" y="59"/>
                  </a:lnTo>
                  <a:lnTo>
                    <a:pt x="6" y="59"/>
                  </a:lnTo>
                  <a:lnTo>
                    <a:pt x="6" y="59"/>
                  </a:lnTo>
                  <a:lnTo>
                    <a:pt x="6" y="61"/>
                  </a:lnTo>
                  <a:lnTo>
                    <a:pt x="6" y="61"/>
                  </a:lnTo>
                  <a:lnTo>
                    <a:pt x="8" y="63"/>
                  </a:lnTo>
                  <a:lnTo>
                    <a:pt x="6" y="63"/>
                  </a:lnTo>
                  <a:lnTo>
                    <a:pt x="6" y="65"/>
                  </a:lnTo>
                  <a:lnTo>
                    <a:pt x="6" y="65"/>
                  </a:lnTo>
                  <a:lnTo>
                    <a:pt x="6" y="67"/>
                  </a:lnTo>
                  <a:lnTo>
                    <a:pt x="6" y="67"/>
                  </a:lnTo>
                  <a:lnTo>
                    <a:pt x="6" y="69"/>
                  </a:lnTo>
                  <a:lnTo>
                    <a:pt x="6" y="69"/>
                  </a:lnTo>
                  <a:lnTo>
                    <a:pt x="6" y="71"/>
                  </a:lnTo>
                  <a:lnTo>
                    <a:pt x="4" y="71"/>
                  </a:lnTo>
                  <a:lnTo>
                    <a:pt x="4" y="71"/>
                  </a:lnTo>
                  <a:lnTo>
                    <a:pt x="4" y="73"/>
                  </a:lnTo>
                  <a:lnTo>
                    <a:pt x="2" y="73"/>
                  </a:lnTo>
                  <a:lnTo>
                    <a:pt x="2" y="73"/>
                  </a:lnTo>
                  <a:lnTo>
                    <a:pt x="2" y="73"/>
                  </a:lnTo>
                  <a:lnTo>
                    <a:pt x="4" y="73"/>
                  </a:lnTo>
                  <a:lnTo>
                    <a:pt x="4" y="75"/>
                  </a:lnTo>
                  <a:lnTo>
                    <a:pt x="6" y="77"/>
                  </a:lnTo>
                  <a:lnTo>
                    <a:pt x="2" y="77"/>
                  </a:lnTo>
                  <a:lnTo>
                    <a:pt x="2" y="79"/>
                  </a:lnTo>
                  <a:lnTo>
                    <a:pt x="0" y="81"/>
                  </a:lnTo>
                  <a:lnTo>
                    <a:pt x="2" y="85"/>
                  </a:lnTo>
                  <a:lnTo>
                    <a:pt x="2" y="87"/>
                  </a:lnTo>
                  <a:lnTo>
                    <a:pt x="2" y="89"/>
                  </a:lnTo>
                  <a:lnTo>
                    <a:pt x="2" y="89"/>
                  </a:lnTo>
                  <a:lnTo>
                    <a:pt x="4" y="89"/>
                  </a:lnTo>
                  <a:lnTo>
                    <a:pt x="6" y="89"/>
                  </a:lnTo>
                  <a:lnTo>
                    <a:pt x="8" y="91"/>
                  </a:lnTo>
                  <a:lnTo>
                    <a:pt x="8" y="91"/>
                  </a:lnTo>
                  <a:lnTo>
                    <a:pt x="8" y="91"/>
                  </a:lnTo>
                  <a:lnTo>
                    <a:pt x="6" y="93"/>
                  </a:lnTo>
                  <a:lnTo>
                    <a:pt x="6" y="95"/>
                  </a:lnTo>
                  <a:lnTo>
                    <a:pt x="4" y="97"/>
                  </a:lnTo>
                  <a:lnTo>
                    <a:pt x="4" y="99"/>
                  </a:lnTo>
                  <a:lnTo>
                    <a:pt x="4" y="101"/>
                  </a:lnTo>
                  <a:lnTo>
                    <a:pt x="6" y="103"/>
                  </a:lnTo>
                  <a:lnTo>
                    <a:pt x="8" y="107"/>
                  </a:lnTo>
                  <a:lnTo>
                    <a:pt x="10" y="113"/>
                  </a:lnTo>
                  <a:lnTo>
                    <a:pt x="10" y="115"/>
                  </a:lnTo>
                  <a:lnTo>
                    <a:pt x="10" y="119"/>
                  </a:lnTo>
                  <a:lnTo>
                    <a:pt x="10" y="119"/>
                  </a:lnTo>
                  <a:lnTo>
                    <a:pt x="12" y="123"/>
                  </a:lnTo>
                  <a:lnTo>
                    <a:pt x="12" y="123"/>
                  </a:lnTo>
                  <a:lnTo>
                    <a:pt x="12" y="127"/>
                  </a:lnTo>
                  <a:lnTo>
                    <a:pt x="12" y="127"/>
                  </a:lnTo>
                  <a:lnTo>
                    <a:pt x="16" y="127"/>
                  </a:lnTo>
                  <a:lnTo>
                    <a:pt x="20" y="129"/>
                  </a:lnTo>
                  <a:lnTo>
                    <a:pt x="26" y="129"/>
                  </a:lnTo>
                  <a:lnTo>
                    <a:pt x="26" y="131"/>
                  </a:lnTo>
                  <a:lnTo>
                    <a:pt x="28" y="135"/>
                  </a:lnTo>
                  <a:lnTo>
                    <a:pt x="28" y="137"/>
                  </a:lnTo>
                  <a:lnTo>
                    <a:pt x="28" y="139"/>
                  </a:lnTo>
                  <a:lnTo>
                    <a:pt x="26" y="143"/>
                  </a:lnTo>
                  <a:lnTo>
                    <a:pt x="22" y="147"/>
                  </a:lnTo>
                  <a:lnTo>
                    <a:pt x="20" y="151"/>
                  </a:lnTo>
                  <a:lnTo>
                    <a:pt x="16" y="155"/>
                  </a:lnTo>
                  <a:lnTo>
                    <a:pt x="22" y="157"/>
                  </a:lnTo>
                  <a:lnTo>
                    <a:pt x="28" y="159"/>
                  </a:lnTo>
                  <a:lnTo>
                    <a:pt x="36" y="161"/>
                  </a:lnTo>
                  <a:lnTo>
                    <a:pt x="40" y="163"/>
                  </a:lnTo>
                  <a:lnTo>
                    <a:pt x="42" y="163"/>
                  </a:lnTo>
                  <a:lnTo>
                    <a:pt x="58" y="163"/>
                  </a:lnTo>
                  <a:lnTo>
                    <a:pt x="66" y="163"/>
                  </a:lnTo>
                  <a:lnTo>
                    <a:pt x="68" y="165"/>
                  </a:lnTo>
                  <a:lnTo>
                    <a:pt x="68" y="163"/>
                  </a:lnTo>
                  <a:lnTo>
                    <a:pt x="68" y="163"/>
                  </a:lnTo>
                  <a:lnTo>
                    <a:pt x="70" y="163"/>
                  </a:lnTo>
                  <a:lnTo>
                    <a:pt x="72" y="161"/>
                  </a:lnTo>
                  <a:lnTo>
                    <a:pt x="74" y="161"/>
                  </a:lnTo>
                  <a:lnTo>
                    <a:pt x="76" y="161"/>
                  </a:lnTo>
                  <a:lnTo>
                    <a:pt x="78" y="161"/>
                  </a:lnTo>
                  <a:lnTo>
                    <a:pt x="80" y="161"/>
                  </a:lnTo>
                  <a:lnTo>
                    <a:pt x="82" y="161"/>
                  </a:lnTo>
                  <a:lnTo>
                    <a:pt x="84" y="161"/>
                  </a:lnTo>
                  <a:lnTo>
                    <a:pt x="88" y="159"/>
                  </a:lnTo>
                  <a:lnTo>
                    <a:pt x="90" y="159"/>
                  </a:lnTo>
                  <a:lnTo>
                    <a:pt x="94" y="157"/>
                  </a:lnTo>
                  <a:lnTo>
                    <a:pt x="98" y="157"/>
                  </a:lnTo>
                  <a:lnTo>
                    <a:pt x="98" y="155"/>
                  </a:lnTo>
                  <a:lnTo>
                    <a:pt x="100" y="155"/>
                  </a:lnTo>
                  <a:lnTo>
                    <a:pt x="100" y="153"/>
                  </a:lnTo>
                  <a:lnTo>
                    <a:pt x="98" y="153"/>
                  </a:lnTo>
                  <a:lnTo>
                    <a:pt x="98" y="151"/>
                  </a:lnTo>
                  <a:lnTo>
                    <a:pt x="98" y="149"/>
                  </a:lnTo>
                  <a:lnTo>
                    <a:pt x="98" y="147"/>
                  </a:lnTo>
                  <a:lnTo>
                    <a:pt x="98" y="145"/>
                  </a:lnTo>
                  <a:lnTo>
                    <a:pt x="98" y="143"/>
                  </a:lnTo>
                  <a:lnTo>
                    <a:pt x="98" y="139"/>
                  </a:lnTo>
                  <a:lnTo>
                    <a:pt x="98" y="137"/>
                  </a:lnTo>
                  <a:lnTo>
                    <a:pt x="100" y="137"/>
                  </a:lnTo>
                  <a:lnTo>
                    <a:pt x="100" y="135"/>
                  </a:lnTo>
                  <a:lnTo>
                    <a:pt x="100" y="135"/>
                  </a:lnTo>
                  <a:lnTo>
                    <a:pt x="102" y="135"/>
                  </a:lnTo>
                  <a:lnTo>
                    <a:pt x="102" y="133"/>
                  </a:lnTo>
                  <a:lnTo>
                    <a:pt x="104" y="131"/>
                  </a:lnTo>
                  <a:lnTo>
                    <a:pt x="104" y="131"/>
                  </a:lnTo>
                  <a:lnTo>
                    <a:pt x="106" y="131"/>
                  </a:lnTo>
                  <a:lnTo>
                    <a:pt x="108" y="131"/>
                  </a:lnTo>
                  <a:lnTo>
                    <a:pt x="110" y="131"/>
                  </a:lnTo>
                  <a:lnTo>
                    <a:pt x="114" y="131"/>
                  </a:lnTo>
                  <a:lnTo>
                    <a:pt x="116" y="131"/>
                  </a:lnTo>
                  <a:lnTo>
                    <a:pt x="116" y="131"/>
                  </a:lnTo>
                  <a:lnTo>
                    <a:pt x="118" y="129"/>
                  </a:lnTo>
                  <a:lnTo>
                    <a:pt x="116" y="129"/>
                  </a:lnTo>
                  <a:lnTo>
                    <a:pt x="116" y="129"/>
                  </a:lnTo>
                  <a:lnTo>
                    <a:pt x="114" y="127"/>
                  </a:lnTo>
                  <a:lnTo>
                    <a:pt x="114" y="127"/>
                  </a:lnTo>
                  <a:lnTo>
                    <a:pt x="114" y="125"/>
                  </a:lnTo>
                  <a:lnTo>
                    <a:pt x="116" y="125"/>
                  </a:lnTo>
                  <a:lnTo>
                    <a:pt x="120" y="123"/>
                  </a:lnTo>
                  <a:lnTo>
                    <a:pt x="122" y="123"/>
                  </a:lnTo>
                  <a:lnTo>
                    <a:pt x="122" y="121"/>
                  </a:lnTo>
                  <a:lnTo>
                    <a:pt x="122" y="121"/>
                  </a:lnTo>
                  <a:lnTo>
                    <a:pt x="124" y="121"/>
                  </a:lnTo>
                  <a:lnTo>
                    <a:pt x="126" y="123"/>
                  </a:lnTo>
                  <a:lnTo>
                    <a:pt x="128" y="121"/>
                  </a:lnTo>
                  <a:lnTo>
                    <a:pt x="128" y="121"/>
                  </a:lnTo>
                  <a:lnTo>
                    <a:pt x="130" y="123"/>
                  </a:lnTo>
                  <a:lnTo>
                    <a:pt x="130" y="123"/>
                  </a:lnTo>
                  <a:lnTo>
                    <a:pt x="132" y="125"/>
                  </a:lnTo>
                  <a:lnTo>
                    <a:pt x="134" y="125"/>
                  </a:lnTo>
                  <a:lnTo>
                    <a:pt x="134" y="123"/>
                  </a:lnTo>
                  <a:lnTo>
                    <a:pt x="136" y="123"/>
                  </a:lnTo>
                  <a:lnTo>
                    <a:pt x="138" y="121"/>
                  </a:lnTo>
                  <a:lnTo>
                    <a:pt x="138" y="119"/>
                  </a:lnTo>
                  <a:lnTo>
                    <a:pt x="138" y="113"/>
                  </a:lnTo>
                  <a:lnTo>
                    <a:pt x="136" y="111"/>
                  </a:lnTo>
                  <a:lnTo>
                    <a:pt x="136" y="109"/>
                  </a:lnTo>
                  <a:lnTo>
                    <a:pt x="138" y="107"/>
                  </a:lnTo>
                  <a:lnTo>
                    <a:pt x="138" y="105"/>
                  </a:lnTo>
                  <a:lnTo>
                    <a:pt x="138" y="105"/>
                  </a:lnTo>
                  <a:lnTo>
                    <a:pt x="138" y="103"/>
                  </a:lnTo>
                  <a:lnTo>
                    <a:pt x="138" y="99"/>
                  </a:lnTo>
                  <a:lnTo>
                    <a:pt x="140" y="99"/>
                  </a:lnTo>
                  <a:lnTo>
                    <a:pt x="142" y="99"/>
                  </a:lnTo>
                  <a:lnTo>
                    <a:pt x="144" y="97"/>
                  </a:lnTo>
                  <a:lnTo>
                    <a:pt x="146" y="97"/>
                  </a:lnTo>
                  <a:lnTo>
                    <a:pt x="148" y="95"/>
                  </a:lnTo>
                  <a:lnTo>
                    <a:pt x="148" y="93"/>
                  </a:lnTo>
                  <a:lnTo>
                    <a:pt x="148" y="91"/>
                  </a:lnTo>
                  <a:lnTo>
                    <a:pt x="146" y="89"/>
                  </a:lnTo>
                  <a:lnTo>
                    <a:pt x="144" y="87"/>
                  </a:lnTo>
                  <a:lnTo>
                    <a:pt x="140" y="83"/>
                  </a:lnTo>
                  <a:lnTo>
                    <a:pt x="140" y="81"/>
                  </a:lnTo>
                  <a:lnTo>
                    <a:pt x="142" y="81"/>
                  </a:lnTo>
                  <a:lnTo>
                    <a:pt x="146" y="83"/>
                  </a:lnTo>
                  <a:lnTo>
                    <a:pt x="148" y="83"/>
                  </a:lnTo>
                  <a:lnTo>
                    <a:pt x="148" y="83"/>
                  </a:lnTo>
                  <a:lnTo>
                    <a:pt x="152" y="83"/>
                  </a:lnTo>
                  <a:lnTo>
                    <a:pt x="156" y="83"/>
                  </a:lnTo>
                  <a:lnTo>
                    <a:pt x="158" y="81"/>
                  </a:lnTo>
                  <a:lnTo>
                    <a:pt x="158" y="79"/>
                  </a:lnTo>
                  <a:lnTo>
                    <a:pt x="158" y="79"/>
                  </a:lnTo>
                  <a:lnTo>
                    <a:pt x="158" y="77"/>
                  </a:lnTo>
                  <a:lnTo>
                    <a:pt x="158" y="75"/>
                  </a:lnTo>
                  <a:lnTo>
                    <a:pt x="156" y="75"/>
                  </a:lnTo>
                  <a:lnTo>
                    <a:pt x="156" y="73"/>
                  </a:lnTo>
                  <a:lnTo>
                    <a:pt x="156" y="73"/>
                  </a:lnTo>
                  <a:lnTo>
                    <a:pt x="156" y="73"/>
                  </a:lnTo>
                  <a:lnTo>
                    <a:pt x="156" y="71"/>
                  </a:lnTo>
                  <a:lnTo>
                    <a:pt x="156" y="69"/>
                  </a:lnTo>
                  <a:lnTo>
                    <a:pt x="158" y="69"/>
                  </a:lnTo>
                  <a:lnTo>
                    <a:pt x="158" y="67"/>
                  </a:lnTo>
                  <a:lnTo>
                    <a:pt x="160" y="65"/>
                  </a:lnTo>
                  <a:lnTo>
                    <a:pt x="160" y="65"/>
                  </a:lnTo>
                  <a:lnTo>
                    <a:pt x="162" y="63"/>
                  </a:lnTo>
                  <a:lnTo>
                    <a:pt x="162" y="63"/>
                  </a:lnTo>
                  <a:lnTo>
                    <a:pt x="162" y="61"/>
                  </a:lnTo>
                  <a:lnTo>
                    <a:pt x="162" y="61"/>
                  </a:lnTo>
                  <a:lnTo>
                    <a:pt x="162" y="61"/>
                  </a:lnTo>
                  <a:lnTo>
                    <a:pt x="162" y="59"/>
                  </a:lnTo>
                  <a:lnTo>
                    <a:pt x="160" y="59"/>
                  </a:lnTo>
                  <a:lnTo>
                    <a:pt x="160" y="59"/>
                  </a:lnTo>
                  <a:lnTo>
                    <a:pt x="162" y="57"/>
                  </a:lnTo>
                  <a:lnTo>
                    <a:pt x="162" y="57"/>
                  </a:lnTo>
                  <a:lnTo>
                    <a:pt x="160" y="55"/>
                  </a:lnTo>
                  <a:lnTo>
                    <a:pt x="160" y="55"/>
                  </a:lnTo>
                  <a:lnTo>
                    <a:pt x="160" y="53"/>
                  </a:lnTo>
                  <a:lnTo>
                    <a:pt x="158" y="51"/>
                  </a:lnTo>
                  <a:lnTo>
                    <a:pt x="158" y="49"/>
                  </a:lnTo>
                  <a:lnTo>
                    <a:pt x="156" y="49"/>
                  </a:lnTo>
                  <a:lnTo>
                    <a:pt x="156" y="47"/>
                  </a:lnTo>
                  <a:lnTo>
                    <a:pt x="154" y="45"/>
                  </a:lnTo>
                  <a:lnTo>
                    <a:pt x="152" y="45"/>
                  </a:lnTo>
                  <a:lnTo>
                    <a:pt x="154" y="43"/>
                  </a:lnTo>
                  <a:lnTo>
                    <a:pt x="154" y="43"/>
                  </a:lnTo>
                  <a:lnTo>
                    <a:pt x="156" y="41"/>
                  </a:lnTo>
                  <a:lnTo>
                    <a:pt x="156" y="39"/>
                  </a:lnTo>
                  <a:lnTo>
                    <a:pt x="158" y="39"/>
                  </a:lnTo>
                  <a:lnTo>
                    <a:pt x="160" y="39"/>
                  </a:lnTo>
                  <a:lnTo>
                    <a:pt x="160" y="39"/>
                  </a:lnTo>
                  <a:lnTo>
                    <a:pt x="160" y="37"/>
                  </a:lnTo>
                  <a:lnTo>
                    <a:pt x="162" y="37"/>
                  </a:lnTo>
                  <a:lnTo>
                    <a:pt x="164" y="35"/>
                  </a:lnTo>
                  <a:lnTo>
                    <a:pt x="164" y="33"/>
                  </a:lnTo>
                  <a:lnTo>
                    <a:pt x="166" y="33"/>
                  </a:lnTo>
                  <a:lnTo>
                    <a:pt x="166" y="33"/>
                  </a:lnTo>
                  <a:lnTo>
                    <a:pt x="168" y="33"/>
                  </a:lnTo>
                  <a:lnTo>
                    <a:pt x="170" y="31"/>
                  </a:lnTo>
                  <a:lnTo>
                    <a:pt x="170" y="31"/>
                  </a:lnTo>
                  <a:lnTo>
                    <a:pt x="174" y="31"/>
                  </a:lnTo>
                  <a:lnTo>
                    <a:pt x="176" y="31"/>
                  </a:lnTo>
                  <a:lnTo>
                    <a:pt x="178" y="31"/>
                  </a:lnTo>
                  <a:lnTo>
                    <a:pt x="182" y="29"/>
                  </a:lnTo>
                  <a:lnTo>
                    <a:pt x="188" y="29"/>
                  </a:lnTo>
                  <a:lnTo>
                    <a:pt x="188" y="29"/>
                  </a:lnTo>
                  <a:lnTo>
                    <a:pt x="190" y="31"/>
                  </a:lnTo>
                  <a:lnTo>
                    <a:pt x="192" y="31"/>
                  </a:lnTo>
                  <a:lnTo>
                    <a:pt x="192" y="31"/>
                  </a:lnTo>
                  <a:lnTo>
                    <a:pt x="194" y="29"/>
                  </a:lnTo>
                  <a:lnTo>
                    <a:pt x="198" y="29"/>
                  </a:lnTo>
                  <a:lnTo>
                    <a:pt x="198" y="26"/>
                  </a:lnTo>
                  <a:lnTo>
                    <a:pt x="198" y="26"/>
                  </a:lnTo>
                  <a:lnTo>
                    <a:pt x="198" y="26"/>
                  </a:lnTo>
                  <a:lnTo>
                    <a:pt x="196" y="24"/>
                  </a:lnTo>
                  <a:lnTo>
                    <a:pt x="196" y="24"/>
                  </a:lnTo>
                  <a:lnTo>
                    <a:pt x="198" y="22"/>
                  </a:lnTo>
                  <a:lnTo>
                    <a:pt x="200" y="22"/>
                  </a:lnTo>
                  <a:lnTo>
                    <a:pt x="200" y="22"/>
                  </a:lnTo>
                  <a:lnTo>
                    <a:pt x="200" y="22"/>
                  </a:lnTo>
                  <a:lnTo>
                    <a:pt x="200" y="22"/>
                  </a:lnTo>
                  <a:lnTo>
                    <a:pt x="202" y="22"/>
                  </a:lnTo>
                  <a:lnTo>
                    <a:pt x="202" y="22"/>
                  </a:lnTo>
                  <a:lnTo>
                    <a:pt x="202" y="22"/>
                  </a:lnTo>
                  <a:close/>
                </a:path>
              </a:pathLst>
            </a:custGeom>
            <a:grpFill/>
            <a:ln w="3175" cap="rnd">
              <a:solidFill>
                <a:schemeClr val="bg1">
                  <a:lumMod val="50000"/>
                  <a:alpha val="42000"/>
                </a:schemeClr>
              </a:solidFill>
              <a:prstDash val="solid"/>
              <a:round/>
              <a:headEnd/>
              <a:tailEnd/>
            </a:ln>
          </p:spPr>
          <p:txBody>
            <a:bodyPr vert="horz" wrap="square" lIns="137139" tIns="68569" rIns="137139" bIns="68569" numCol="1" anchor="t" anchorCtr="0" compatLnSpc="1">
              <a:prstTxWarp prst="textNoShape">
                <a:avLst/>
              </a:prstTxWarp>
            </a:bodyPr>
            <a:lstStyle/>
            <a:p>
              <a:pPr defTabSz="1371417"/>
              <a:endParaRPr lang="en-US">
                <a:solidFill>
                  <a:prstClr val="black"/>
                </a:solidFill>
                <a:latin typeface="Calibri" panose="020F0502020204030204"/>
              </a:endParaRPr>
            </a:p>
          </p:txBody>
        </p:sp>
      </p:grpSp>
      <p:sp>
        <p:nvSpPr>
          <p:cNvPr id="298" name="Oval 297"/>
          <p:cNvSpPr/>
          <p:nvPr/>
        </p:nvSpPr>
        <p:spPr>
          <a:xfrm>
            <a:off x="6835685" y="2700988"/>
            <a:ext cx="2774824" cy="2515970"/>
          </a:xfrm>
          <a:prstGeom prst="ellipse">
            <a:avLst/>
          </a:prstGeom>
          <a:solidFill>
            <a:schemeClr val="accent3">
              <a:alpha val="10000"/>
            </a:schemeClr>
          </a:solidFill>
          <a:ln>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299" name="Oval 298"/>
          <p:cNvSpPr/>
          <p:nvPr/>
        </p:nvSpPr>
        <p:spPr>
          <a:xfrm>
            <a:off x="3365353" y="1920271"/>
            <a:ext cx="2194221" cy="2194221"/>
          </a:xfrm>
          <a:prstGeom prst="ellipse">
            <a:avLst/>
          </a:prstGeom>
          <a:solidFill>
            <a:schemeClr val="accent3">
              <a:alpha val="10000"/>
            </a:schemeClr>
          </a:solidFill>
          <a:ln>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301" name="Oval 300"/>
          <p:cNvSpPr/>
          <p:nvPr/>
        </p:nvSpPr>
        <p:spPr>
          <a:xfrm>
            <a:off x="8147296" y="5320811"/>
            <a:ext cx="2194221" cy="2194221"/>
          </a:xfrm>
          <a:prstGeom prst="ellipse">
            <a:avLst/>
          </a:prstGeom>
          <a:solidFill>
            <a:schemeClr val="accent4">
              <a:alpha val="10000"/>
            </a:schemeClr>
          </a:solidFill>
          <a:ln>
            <a:solidFill>
              <a:schemeClr val="accent4">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303" name="Oval 302"/>
          <p:cNvSpPr/>
          <p:nvPr/>
        </p:nvSpPr>
        <p:spPr>
          <a:xfrm>
            <a:off x="5279908" y="5297843"/>
            <a:ext cx="2742777" cy="2742777"/>
          </a:xfrm>
          <a:prstGeom prst="ellipse">
            <a:avLst/>
          </a:prstGeom>
          <a:solidFill>
            <a:schemeClr val="accent1">
              <a:alpha val="10000"/>
            </a:schemeClr>
          </a:solidFill>
          <a:ln>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304" name="Oval 303"/>
          <p:cNvSpPr/>
          <p:nvPr/>
        </p:nvSpPr>
        <p:spPr>
          <a:xfrm>
            <a:off x="9996254" y="2130707"/>
            <a:ext cx="822833" cy="822833"/>
          </a:xfrm>
          <a:prstGeom prst="ellipse">
            <a:avLst/>
          </a:prstGeom>
          <a:solidFill>
            <a:schemeClr val="accent1">
              <a:alpha val="10000"/>
            </a:schemeClr>
          </a:solidFill>
          <a:ln>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grpSp>
        <p:nvGrpSpPr>
          <p:cNvPr id="279" name="Group 278"/>
          <p:cNvGrpSpPr/>
          <p:nvPr/>
        </p:nvGrpSpPr>
        <p:grpSpPr>
          <a:xfrm>
            <a:off x="7778530" y="2435813"/>
            <a:ext cx="2173190" cy="1961579"/>
            <a:chOff x="8945632" y="22034"/>
            <a:chExt cx="1045435" cy="749985"/>
          </a:xfrm>
        </p:grpSpPr>
        <p:sp>
          <p:nvSpPr>
            <p:cNvPr id="280" name="Right Triangle 279"/>
            <p:cNvSpPr/>
            <p:nvPr/>
          </p:nvSpPr>
          <p:spPr>
            <a:xfrm flipH="1" flipV="1">
              <a:off x="8967666" y="535577"/>
              <a:ext cx="91862" cy="236442"/>
            </a:xfrm>
            <a:prstGeom prst="rtTriangle">
              <a:avLst/>
            </a:prstGeom>
            <a:ln/>
          </p:spPr>
          <p:style>
            <a:lnRef idx="3">
              <a:schemeClr val="lt1"/>
            </a:lnRef>
            <a:fillRef idx="1">
              <a:schemeClr val="accent3"/>
            </a:fillRef>
            <a:effectRef idx="1">
              <a:schemeClr val="accent3"/>
            </a:effectRef>
            <a:fontRef idx="minor">
              <a:schemeClr val="lt1"/>
            </a:fontRef>
          </p:style>
          <p:txBody>
            <a:bodyPr rtlCol="0" anchor="ctr"/>
            <a:lstStyle/>
            <a:p>
              <a:pPr algn="ctr" defTabSz="1371417"/>
              <a:endParaRPr lang="en-US" b="1">
                <a:solidFill>
                  <a:prstClr val="white"/>
                </a:solidFill>
                <a:latin typeface="Calibri" panose="020F0502020204030204"/>
              </a:endParaRPr>
            </a:p>
          </p:txBody>
        </p:sp>
        <p:sp>
          <p:nvSpPr>
            <p:cNvPr id="281" name="Rectangle 280"/>
            <p:cNvSpPr/>
            <p:nvPr/>
          </p:nvSpPr>
          <p:spPr>
            <a:xfrm>
              <a:off x="8945632" y="22034"/>
              <a:ext cx="1045435" cy="515914"/>
            </a:xfrm>
            <a:prstGeom prst="rect">
              <a:avLst/>
            </a:prstGeom>
            <a:ln/>
          </p:spPr>
          <p:style>
            <a:lnRef idx="3">
              <a:schemeClr val="lt1"/>
            </a:lnRef>
            <a:fillRef idx="1">
              <a:schemeClr val="accent3"/>
            </a:fillRef>
            <a:effectRef idx="1">
              <a:schemeClr val="accent3"/>
            </a:effectRef>
            <a:fontRef idx="minor">
              <a:schemeClr val="lt1"/>
            </a:fontRef>
          </p:style>
          <p:txBody>
            <a:bodyPr rtlCol="0" anchor="ctr"/>
            <a:lstStyle/>
            <a:p>
              <a:pPr algn="ctr" defTabSz="1371417"/>
              <a:r>
                <a:rPr lang="en-US" b="1" dirty="0">
                  <a:solidFill>
                    <a:prstClr val="white"/>
                  </a:solidFill>
                  <a:latin typeface="Calibri" panose="020F0502020204030204"/>
                </a:rPr>
                <a:t>Solar</a:t>
              </a:r>
              <a:endParaRPr lang="en-US" b="1" dirty="0">
                <a:solidFill>
                  <a:prstClr val="white"/>
                </a:solidFill>
                <a:latin typeface="Calibri" panose="020F0502020204030204"/>
              </a:endParaRPr>
            </a:p>
          </p:txBody>
        </p:sp>
      </p:grpSp>
      <p:grpSp>
        <p:nvGrpSpPr>
          <p:cNvPr id="266" name="Group 265"/>
          <p:cNvGrpSpPr/>
          <p:nvPr/>
        </p:nvGrpSpPr>
        <p:grpSpPr>
          <a:xfrm>
            <a:off x="10281356" y="1570864"/>
            <a:ext cx="1553810" cy="1124804"/>
            <a:chOff x="8945632" y="22034"/>
            <a:chExt cx="1036033" cy="749985"/>
          </a:xfrm>
        </p:grpSpPr>
        <p:sp>
          <p:nvSpPr>
            <p:cNvPr id="268" name="Right Triangle 267"/>
            <p:cNvSpPr/>
            <p:nvPr/>
          </p:nvSpPr>
          <p:spPr>
            <a:xfrm flipH="1" flipV="1">
              <a:off x="8967666" y="535577"/>
              <a:ext cx="91862" cy="236442"/>
            </a:xfrm>
            <a:prstGeom prst="rtTriangle">
              <a:avLst/>
            </a:prstGeom>
            <a:ln/>
          </p:spPr>
          <p:style>
            <a:lnRef idx="3">
              <a:schemeClr val="lt1"/>
            </a:lnRef>
            <a:fillRef idx="1">
              <a:schemeClr val="accent3"/>
            </a:fillRef>
            <a:effectRef idx="1">
              <a:schemeClr val="accent3"/>
            </a:effectRef>
            <a:fontRef idx="minor">
              <a:schemeClr val="lt1"/>
            </a:fontRef>
          </p:style>
          <p:txBody>
            <a:bodyPr rtlCol="0" anchor="ctr"/>
            <a:lstStyle/>
            <a:p>
              <a:pPr algn="ctr" defTabSz="1371417"/>
              <a:endParaRPr lang="en-US" b="1">
                <a:solidFill>
                  <a:prstClr val="white"/>
                </a:solidFill>
                <a:latin typeface="Calibri" panose="020F0502020204030204"/>
              </a:endParaRPr>
            </a:p>
          </p:txBody>
        </p:sp>
        <p:sp>
          <p:nvSpPr>
            <p:cNvPr id="267" name="Rectangle 266"/>
            <p:cNvSpPr/>
            <p:nvPr/>
          </p:nvSpPr>
          <p:spPr>
            <a:xfrm>
              <a:off x="8945632" y="22034"/>
              <a:ext cx="1036033" cy="528810"/>
            </a:xfrm>
            <a:prstGeom prst="rect">
              <a:avLst/>
            </a:prstGeom>
            <a:ln/>
          </p:spPr>
          <p:style>
            <a:lnRef idx="3">
              <a:schemeClr val="lt1"/>
            </a:lnRef>
            <a:fillRef idx="1">
              <a:schemeClr val="accent3"/>
            </a:fillRef>
            <a:effectRef idx="1">
              <a:schemeClr val="accent3"/>
            </a:effectRef>
            <a:fontRef idx="minor">
              <a:schemeClr val="lt1"/>
            </a:fontRef>
          </p:style>
          <p:txBody>
            <a:bodyPr rtlCol="0" anchor="ctr"/>
            <a:lstStyle/>
            <a:p>
              <a:pPr algn="ctr" defTabSz="1371417"/>
              <a:r>
                <a:rPr lang="en-US" b="1" dirty="0" err="1">
                  <a:solidFill>
                    <a:prstClr val="white"/>
                  </a:solidFill>
                  <a:latin typeface="Calibri" panose="020F0502020204030204"/>
                </a:rPr>
                <a:t>Biomasa</a:t>
              </a:r>
              <a:endParaRPr lang="en-US" b="1" dirty="0">
                <a:solidFill>
                  <a:prstClr val="white"/>
                </a:solidFill>
                <a:latin typeface="Calibri" panose="020F0502020204030204"/>
              </a:endParaRPr>
            </a:p>
          </p:txBody>
        </p:sp>
      </p:grpSp>
      <p:grpSp>
        <p:nvGrpSpPr>
          <p:cNvPr id="291" name="Group 290"/>
          <p:cNvGrpSpPr/>
          <p:nvPr/>
        </p:nvGrpSpPr>
        <p:grpSpPr>
          <a:xfrm>
            <a:off x="6237711" y="5839726"/>
            <a:ext cx="1312552" cy="1124804"/>
            <a:chOff x="8945633" y="22034"/>
            <a:chExt cx="875170" cy="749985"/>
          </a:xfrm>
        </p:grpSpPr>
        <p:sp>
          <p:nvSpPr>
            <p:cNvPr id="292" name="Right Triangle 291"/>
            <p:cNvSpPr/>
            <p:nvPr/>
          </p:nvSpPr>
          <p:spPr>
            <a:xfrm flipH="1" flipV="1">
              <a:off x="8967666" y="535577"/>
              <a:ext cx="91862" cy="236442"/>
            </a:xfrm>
            <a:prstGeom prst="rtTriangle">
              <a:avLst/>
            </a:prstGeom>
            <a:ln/>
          </p:spPr>
          <p:style>
            <a:lnRef idx="3">
              <a:schemeClr val="lt1"/>
            </a:lnRef>
            <a:fillRef idx="1">
              <a:schemeClr val="accent3"/>
            </a:fillRef>
            <a:effectRef idx="1">
              <a:schemeClr val="accent3"/>
            </a:effectRef>
            <a:fontRef idx="minor">
              <a:schemeClr val="lt1"/>
            </a:fontRef>
          </p:style>
          <p:txBody>
            <a:bodyPr rtlCol="0" anchor="ctr"/>
            <a:lstStyle/>
            <a:p>
              <a:pPr algn="ctr" defTabSz="1371417"/>
              <a:endParaRPr lang="en-US" b="1">
                <a:solidFill>
                  <a:prstClr val="white"/>
                </a:solidFill>
                <a:latin typeface="Calibri" panose="020F0502020204030204"/>
              </a:endParaRPr>
            </a:p>
          </p:txBody>
        </p:sp>
        <p:sp>
          <p:nvSpPr>
            <p:cNvPr id="293" name="Rectangle 292"/>
            <p:cNvSpPr/>
            <p:nvPr/>
          </p:nvSpPr>
          <p:spPr>
            <a:xfrm>
              <a:off x="8945633" y="22034"/>
              <a:ext cx="875170" cy="528810"/>
            </a:xfrm>
            <a:prstGeom prst="rect">
              <a:avLst/>
            </a:prstGeom>
            <a:ln/>
          </p:spPr>
          <p:style>
            <a:lnRef idx="3">
              <a:schemeClr val="lt1"/>
            </a:lnRef>
            <a:fillRef idx="1">
              <a:schemeClr val="accent3"/>
            </a:fillRef>
            <a:effectRef idx="1">
              <a:schemeClr val="accent3"/>
            </a:effectRef>
            <a:fontRef idx="minor">
              <a:schemeClr val="lt1"/>
            </a:fontRef>
          </p:style>
          <p:txBody>
            <a:bodyPr rtlCol="0" anchor="ctr"/>
            <a:lstStyle/>
            <a:p>
              <a:pPr algn="ctr" defTabSz="1371417"/>
              <a:r>
                <a:rPr lang="en-US" b="1" dirty="0" err="1">
                  <a:solidFill>
                    <a:prstClr val="white"/>
                  </a:solidFill>
                  <a:latin typeface="Calibri" panose="020F0502020204030204"/>
                </a:rPr>
                <a:t>Hídrica</a:t>
              </a:r>
              <a:endParaRPr lang="en-US" b="1" dirty="0">
                <a:solidFill>
                  <a:prstClr val="white"/>
                </a:solidFill>
                <a:latin typeface="Calibri" panose="020F0502020204030204"/>
              </a:endParaRPr>
            </a:p>
          </p:txBody>
        </p:sp>
      </p:grpSp>
      <p:grpSp>
        <p:nvGrpSpPr>
          <p:cNvPr id="282" name="Group 281"/>
          <p:cNvGrpSpPr/>
          <p:nvPr/>
        </p:nvGrpSpPr>
        <p:grpSpPr>
          <a:xfrm>
            <a:off x="4150616" y="2266274"/>
            <a:ext cx="1721157" cy="1124804"/>
            <a:chOff x="8945632" y="22034"/>
            <a:chExt cx="1147615" cy="749985"/>
          </a:xfrm>
        </p:grpSpPr>
        <p:sp>
          <p:nvSpPr>
            <p:cNvPr id="283" name="Right Triangle 282"/>
            <p:cNvSpPr/>
            <p:nvPr/>
          </p:nvSpPr>
          <p:spPr>
            <a:xfrm flipH="1" flipV="1">
              <a:off x="8967666" y="535577"/>
              <a:ext cx="91862" cy="236442"/>
            </a:xfrm>
            <a:prstGeom prst="rtTriangle">
              <a:avLst/>
            </a:prstGeom>
            <a:ln/>
          </p:spPr>
          <p:style>
            <a:lnRef idx="3">
              <a:schemeClr val="lt1"/>
            </a:lnRef>
            <a:fillRef idx="1">
              <a:schemeClr val="accent3"/>
            </a:fillRef>
            <a:effectRef idx="1">
              <a:schemeClr val="accent3"/>
            </a:effectRef>
            <a:fontRef idx="minor">
              <a:schemeClr val="lt1"/>
            </a:fontRef>
          </p:style>
          <p:txBody>
            <a:bodyPr rtlCol="0" anchor="ctr"/>
            <a:lstStyle/>
            <a:p>
              <a:pPr algn="ctr" defTabSz="1371417"/>
              <a:endParaRPr lang="en-US" b="1">
                <a:solidFill>
                  <a:prstClr val="white"/>
                </a:solidFill>
                <a:latin typeface="Calibri" panose="020F0502020204030204"/>
              </a:endParaRPr>
            </a:p>
          </p:txBody>
        </p:sp>
        <p:sp>
          <p:nvSpPr>
            <p:cNvPr id="284" name="Rectangle 283"/>
            <p:cNvSpPr/>
            <p:nvPr/>
          </p:nvSpPr>
          <p:spPr>
            <a:xfrm>
              <a:off x="8945632" y="22034"/>
              <a:ext cx="1147615" cy="528810"/>
            </a:xfrm>
            <a:prstGeom prst="rect">
              <a:avLst/>
            </a:prstGeom>
            <a:ln/>
          </p:spPr>
          <p:style>
            <a:lnRef idx="3">
              <a:schemeClr val="lt1"/>
            </a:lnRef>
            <a:fillRef idx="1">
              <a:schemeClr val="accent3"/>
            </a:fillRef>
            <a:effectRef idx="1">
              <a:schemeClr val="accent3"/>
            </a:effectRef>
            <a:fontRef idx="minor">
              <a:schemeClr val="lt1"/>
            </a:fontRef>
          </p:style>
          <p:txBody>
            <a:bodyPr rtlCol="0" anchor="ctr"/>
            <a:lstStyle/>
            <a:p>
              <a:pPr algn="ctr" defTabSz="1371417"/>
              <a:r>
                <a:rPr lang="en-US" b="1" dirty="0" err="1">
                  <a:solidFill>
                    <a:prstClr val="white"/>
                  </a:solidFill>
                  <a:latin typeface="Calibri" panose="020F0502020204030204"/>
                </a:rPr>
                <a:t>Eólica</a:t>
              </a:r>
              <a:endParaRPr lang="en-US" b="1" dirty="0">
                <a:solidFill>
                  <a:prstClr val="white"/>
                </a:solidFill>
                <a:latin typeface="Calibri" panose="020F0502020204030204"/>
              </a:endParaRPr>
            </a:p>
          </p:txBody>
        </p:sp>
      </p:grpSp>
      <p:grpSp>
        <p:nvGrpSpPr>
          <p:cNvPr id="288" name="Group 287"/>
          <p:cNvGrpSpPr/>
          <p:nvPr/>
        </p:nvGrpSpPr>
        <p:grpSpPr>
          <a:xfrm>
            <a:off x="9338105" y="5256686"/>
            <a:ext cx="2140921" cy="1124804"/>
            <a:chOff x="8945632" y="22034"/>
            <a:chExt cx="1427501" cy="749985"/>
          </a:xfrm>
        </p:grpSpPr>
        <p:sp>
          <p:nvSpPr>
            <p:cNvPr id="289" name="Right Triangle 288"/>
            <p:cNvSpPr/>
            <p:nvPr/>
          </p:nvSpPr>
          <p:spPr>
            <a:xfrm flipH="1" flipV="1">
              <a:off x="8967666" y="535577"/>
              <a:ext cx="91862" cy="236442"/>
            </a:xfrm>
            <a:prstGeom prst="rtTriangle">
              <a:avLst/>
            </a:prstGeom>
            <a:ln/>
          </p:spPr>
          <p:style>
            <a:lnRef idx="3">
              <a:schemeClr val="lt1"/>
            </a:lnRef>
            <a:fillRef idx="1">
              <a:schemeClr val="accent3"/>
            </a:fillRef>
            <a:effectRef idx="1">
              <a:schemeClr val="accent3"/>
            </a:effectRef>
            <a:fontRef idx="minor">
              <a:schemeClr val="lt1"/>
            </a:fontRef>
          </p:style>
          <p:txBody>
            <a:bodyPr rtlCol="0" anchor="ctr"/>
            <a:lstStyle/>
            <a:p>
              <a:pPr algn="ctr" defTabSz="1371417"/>
              <a:endParaRPr lang="en-US" b="1">
                <a:solidFill>
                  <a:prstClr val="white"/>
                </a:solidFill>
                <a:latin typeface="Calibri" panose="020F0502020204030204"/>
              </a:endParaRPr>
            </a:p>
          </p:txBody>
        </p:sp>
        <p:sp>
          <p:nvSpPr>
            <p:cNvPr id="290" name="Rectangle 289"/>
            <p:cNvSpPr/>
            <p:nvPr/>
          </p:nvSpPr>
          <p:spPr>
            <a:xfrm>
              <a:off x="8945632" y="22034"/>
              <a:ext cx="1427501" cy="528810"/>
            </a:xfrm>
            <a:prstGeom prst="rect">
              <a:avLst/>
            </a:prstGeom>
            <a:ln/>
          </p:spPr>
          <p:style>
            <a:lnRef idx="3">
              <a:schemeClr val="lt1"/>
            </a:lnRef>
            <a:fillRef idx="1">
              <a:schemeClr val="accent3"/>
            </a:fillRef>
            <a:effectRef idx="1">
              <a:schemeClr val="accent3"/>
            </a:effectRef>
            <a:fontRef idx="minor">
              <a:schemeClr val="lt1"/>
            </a:fontRef>
          </p:style>
          <p:txBody>
            <a:bodyPr rtlCol="0" anchor="ctr"/>
            <a:lstStyle/>
            <a:p>
              <a:pPr algn="ctr" defTabSz="1371417"/>
              <a:r>
                <a:rPr lang="en-US" b="1" dirty="0" err="1">
                  <a:solidFill>
                    <a:prstClr val="white"/>
                  </a:solidFill>
                  <a:latin typeface="Calibri" panose="020F0502020204030204"/>
                </a:rPr>
                <a:t>Geotérmica</a:t>
              </a:r>
              <a:endParaRPr lang="en-US" b="1" dirty="0">
                <a:solidFill>
                  <a:prstClr val="white"/>
                </a:solidFill>
                <a:latin typeface="Calibri" panose="020F0502020204030204"/>
              </a:endParaRPr>
            </a:p>
          </p:txBody>
        </p:sp>
      </p:grpSp>
      <p:sp>
        <p:nvSpPr>
          <p:cNvPr id="305" name="Rectangle 304"/>
          <p:cNvSpPr/>
          <p:nvPr/>
        </p:nvSpPr>
        <p:spPr>
          <a:xfrm>
            <a:off x="12430653" y="-9169"/>
            <a:ext cx="5859101" cy="10285413"/>
          </a:xfrm>
          <a:prstGeom prst="rect">
            <a:avLst/>
          </a:prstGeom>
          <a:solidFill>
            <a:schemeClr val="tx1">
              <a:lumMod val="75000"/>
              <a:lumOff val="2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grpSp>
        <p:nvGrpSpPr>
          <p:cNvPr id="306" name="Group 305"/>
          <p:cNvGrpSpPr/>
          <p:nvPr/>
        </p:nvGrpSpPr>
        <p:grpSpPr>
          <a:xfrm>
            <a:off x="13326304" y="1324082"/>
            <a:ext cx="4114165" cy="4114165"/>
            <a:chOff x="583891" y="2057400"/>
            <a:chExt cx="2743200" cy="2743200"/>
          </a:xfrm>
          <a:noFill/>
        </p:grpSpPr>
        <p:sp>
          <p:nvSpPr>
            <p:cNvPr id="307" name="Oval 306"/>
            <p:cNvSpPr/>
            <p:nvPr/>
          </p:nvSpPr>
          <p:spPr>
            <a:xfrm>
              <a:off x="583891" y="2057400"/>
              <a:ext cx="2743200" cy="2743200"/>
            </a:xfrm>
            <a:prstGeom prst="ellipse">
              <a:avLst/>
            </a:prstGeom>
            <a:gr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308" name="TextBox 307"/>
            <p:cNvSpPr txBox="1"/>
            <p:nvPr/>
          </p:nvSpPr>
          <p:spPr>
            <a:xfrm>
              <a:off x="848293" y="2844176"/>
              <a:ext cx="2214395" cy="1169646"/>
            </a:xfrm>
            <a:prstGeom prst="rect">
              <a:avLst/>
            </a:prstGeom>
            <a:grpFill/>
          </p:spPr>
          <p:txBody>
            <a:bodyPr wrap="square" rtlCol="0" anchor="ctr">
              <a:spAutoFit/>
            </a:bodyPr>
            <a:lstStyle/>
            <a:p>
              <a:pPr algn="ctr" defTabSz="1371417"/>
              <a:r>
                <a:rPr lang="en-US" sz="10799" b="1" spc="-450" dirty="0">
                  <a:solidFill>
                    <a:srgbClr val="36AFCE"/>
                  </a:solidFill>
                  <a:latin typeface="Calibri" panose="020F0502020204030204"/>
                </a:rPr>
                <a:t>2040</a:t>
              </a:r>
              <a:endParaRPr lang="en-US" sz="10799" b="1" spc="-450" dirty="0">
                <a:solidFill>
                  <a:srgbClr val="36AFCE"/>
                </a:solidFill>
                <a:latin typeface="Calibri" panose="020F0502020204030204"/>
              </a:endParaRPr>
            </a:p>
          </p:txBody>
        </p:sp>
      </p:grpSp>
      <p:sp>
        <p:nvSpPr>
          <p:cNvPr id="324" name="Diamond 323"/>
          <p:cNvSpPr/>
          <p:nvPr/>
        </p:nvSpPr>
        <p:spPr>
          <a:xfrm>
            <a:off x="-2653163" y="7255143"/>
            <a:ext cx="7253488" cy="6113418"/>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grpSp>
        <p:nvGrpSpPr>
          <p:cNvPr id="296" name="Group 308"/>
          <p:cNvGrpSpPr/>
          <p:nvPr/>
        </p:nvGrpSpPr>
        <p:grpSpPr>
          <a:xfrm>
            <a:off x="13689378" y="6892947"/>
            <a:ext cx="4064769" cy="20488"/>
            <a:chOff x="705080" y="4373696"/>
            <a:chExt cx="2710264" cy="13661"/>
          </a:xfrm>
        </p:grpSpPr>
        <p:cxnSp>
          <p:nvCxnSpPr>
            <p:cNvPr id="297" name="Straight Connector 309"/>
            <p:cNvCxnSpPr/>
            <p:nvPr/>
          </p:nvCxnSpPr>
          <p:spPr>
            <a:xfrm>
              <a:off x="1520443" y="4373696"/>
              <a:ext cx="1894901" cy="0"/>
            </a:xfrm>
            <a:prstGeom prst="line">
              <a:avLst/>
            </a:prstGeom>
            <a:ln w="571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02" name="Straight Connector 310"/>
            <p:cNvCxnSpPr/>
            <p:nvPr/>
          </p:nvCxnSpPr>
          <p:spPr>
            <a:xfrm>
              <a:off x="705080" y="4373696"/>
              <a:ext cx="1483508" cy="13661"/>
            </a:xfrm>
            <a:prstGeom prst="line">
              <a:avLst/>
            </a:prstGeom>
            <a:ln w="57150"/>
          </p:spPr>
          <p:style>
            <a:lnRef idx="1">
              <a:schemeClr val="accent1"/>
            </a:lnRef>
            <a:fillRef idx="0">
              <a:schemeClr val="accent1"/>
            </a:fillRef>
            <a:effectRef idx="0">
              <a:schemeClr val="accent1"/>
            </a:effectRef>
            <a:fontRef idx="minor">
              <a:schemeClr val="tx1"/>
            </a:fontRef>
          </p:style>
        </p:cxnSp>
      </p:grpSp>
      <p:grpSp>
        <p:nvGrpSpPr>
          <p:cNvPr id="325" name="Group 311"/>
          <p:cNvGrpSpPr/>
          <p:nvPr/>
        </p:nvGrpSpPr>
        <p:grpSpPr>
          <a:xfrm>
            <a:off x="13689378" y="8035770"/>
            <a:ext cx="4064769" cy="4850"/>
            <a:chOff x="705080" y="4373696"/>
            <a:chExt cx="2710264" cy="3234"/>
          </a:xfrm>
        </p:grpSpPr>
        <p:cxnSp>
          <p:nvCxnSpPr>
            <p:cNvPr id="326" name="Straight Connector 312"/>
            <p:cNvCxnSpPr/>
            <p:nvPr/>
          </p:nvCxnSpPr>
          <p:spPr>
            <a:xfrm>
              <a:off x="1520443" y="4373696"/>
              <a:ext cx="1894901" cy="0"/>
            </a:xfrm>
            <a:prstGeom prst="line">
              <a:avLst/>
            </a:prstGeom>
            <a:ln w="571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27" name="Straight Connector 313"/>
            <p:cNvCxnSpPr/>
            <p:nvPr/>
          </p:nvCxnSpPr>
          <p:spPr>
            <a:xfrm>
              <a:off x="705080" y="4373697"/>
              <a:ext cx="1020069" cy="3233"/>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328" name="Group 314"/>
          <p:cNvGrpSpPr/>
          <p:nvPr/>
        </p:nvGrpSpPr>
        <p:grpSpPr>
          <a:xfrm>
            <a:off x="13689378" y="9178594"/>
            <a:ext cx="4064769" cy="0"/>
            <a:chOff x="705080" y="4373696"/>
            <a:chExt cx="2710264" cy="0"/>
          </a:xfrm>
        </p:grpSpPr>
        <p:cxnSp>
          <p:nvCxnSpPr>
            <p:cNvPr id="329" name="Straight Connector 315"/>
            <p:cNvCxnSpPr/>
            <p:nvPr/>
          </p:nvCxnSpPr>
          <p:spPr>
            <a:xfrm>
              <a:off x="1141100" y="4373696"/>
              <a:ext cx="2274244" cy="0"/>
            </a:xfrm>
            <a:prstGeom prst="line">
              <a:avLst/>
            </a:prstGeom>
            <a:ln w="571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30" name="Straight Connector 316"/>
            <p:cNvCxnSpPr/>
            <p:nvPr/>
          </p:nvCxnSpPr>
          <p:spPr>
            <a:xfrm>
              <a:off x="705080" y="4373696"/>
              <a:ext cx="436020"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331" name="Group 1"/>
          <p:cNvGrpSpPr/>
          <p:nvPr/>
        </p:nvGrpSpPr>
        <p:grpSpPr>
          <a:xfrm>
            <a:off x="13685886" y="6192674"/>
            <a:ext cx="4068262" cy="646331"/>
            <a:chOff x="690051" y="3906777"/>
            <a:chExt cx="2712593" cy="430954"/>
          </a:xfrm>
        </p:grpSpPr>
        <p:sp>
          <p:nvSpPr>
            <p:cNvPr id="332" name="Rectangle 317"/>
            <p:cNvSpPr/>
            <p:nvPr/>
          </p:nvSpPr>
          <p:spPr>
            <a:xfrm>
              <a:off x="2800677" y="3906777"/>
              <a:ext cx="601967" cy="430954"/>
            </a:xfrm>
            <a:prstGeom prst="rect">
              <a:avLst/>
            </a:prstGeom>
          </p:spPr>
          <p:txBody>
            <a:bodyPr wrap="none">
              <a:spAutoFit/>
            </a:bodyPr>
            <a:lstStyle/>
            <a:p>
              <a:pPr algn="r" defTabSz="1371417"/>
              <a:r>
                <a:rPr lang="en-US" sz="3600" b="1" spc="-225" dirty="0">
                  <a:solidFill>
                    <a:srgbClr val="1D9A78"/>
                  </a:solidFill>
                  <a:latin typeface="Calibri" panose="020F0502020204030204"/>
                </a:rPr>
                <a:t>54%</a:t>
              </a:r>
              <a:endParaRPr lang="en-US" sz="3600" dirty="0">
                <a:solidFill>
                  <a:srgbClr val="1D9A78"/>
                </a:solidFill>
                <a:latin typeface="Calibri" panose="020F0502020204030204"/>
              </a:endParaRPr>
            </a:p>
          </p:txBody>
        </p:sp>
        <p:sp>
          <p:nvSpPr>
            <p:cNvPr id="333" name="Rectangle 320"/>
            <p:cNvSpPr/>
            <p:nvPr/>
          </p:nvSpPr>
          <p:spPr>
            <a:xfrm>
              <a:off x="690051" y="3952943"/>
              <a:ext cx="735870" cy="338606"/>
            </a:xfrm>
            <a:prstGeom prst="rect">
              <a:avLst/>
            </a:prstGeom>
          </p:spPr>
          <p:txBody>
            <a:bodyPr wrap="none">
              <a:spAutoFit/>
            </a:bodyPr>
            <a:lstStyle/>
            <a:p>
              <a:pPr defTabSz="1371417"/>
              <a:r>
                <a:rPr lang="en-US" b="1" spc="-225" dirty="0">
                  <a:solidFill>
                    <a:prstClr val="white"/>
                  </a:solidFill>
                  <a:latin typeface="Calibri" panose="020F0502020204030204"/>
                </a:rPr>
                <a:t>FÓSILES</a:t>
              </a:r>
              <a:endParaRPr lang="en-US" dirty="0">
                <a:solidFill>
                  <a:prstClr val="white"/>
                </a:solidFill>
                <a:latin typeface="Calibri" panose="020F0502020204030204"/>
              </a:endParaRPr>
            </a:p>
          </p:txBody>
        </p:sp>
      </p:grpSp>
      <p:grpSp>
        <p:nvGrpSpPr>
          <p:cNvPr id="334" name="Group 2"/>
          <p:cNvGrpSpPr/>
          <p:nvPr/>
        </p:nvGrpSpPr>
        <p:grpSpPr>
          <a:xfrm>
            <a:off x="13706505" y="7335503"/>
            <a:ext cx="4047643" cy="738536"/>
            <a:chOff x="703799" y="4668776"/>
            <a:chExt cx="2698845" cy="492433"/>
          </a:xfrm>
        </p:grpSpPr>
        <p:sp>
          <p:nvSpPr>
            <p:cNvPr id="335" name="Rectangle 318"/>
            <p:cNvSpPr/>
            <p:nvPr/>
          </p:nvSpPr>
          <p:spPr>
            <a:xfrm>
              <a:off x="2711963" y="4668776"/>
              <a:ext cx="690681" cy="492433"/>
            </a:xfrm>
            <a:prstGeom prst="rect">
              <a:avLst/>
            </a:prstGeom>
          </p:spPr>
          <p:txBody>
            <a:bodyPr wrap="none">
              <a:spAutoFit/>
            </a:bodyPr>
            <a:lstStyle/>
            <a:p>
              <a:pPr algn="r" defTabSz="1371417"/>
              <a:r>
                <a:rPr lang="en-US" sz="4199" b="1" spc="-225" dirty="0">
                  <a:solidFill>
                    <a:srgbClr val="1D6FA9"/>
                  </a:solidFill>
                  <a:latin typeface="Calibri" panose="020F0502020204030204"/>
                </a:rPr>
                <a:t>34%</a:t>
              </a:r>
              <a:endParaRPr lang="en-US" sz="4199" dirty="0">
                <a:solidFill>
                  <a:srgbClr val="1D6FA9"/>
                </a:solidFill>
                <a:latin typeface="Calibri" panose="020F0502020204030204"/>
              </a:endParaRPr>
            </a:p>
          </p:txBody>
        </p:sp>
        <p:sp>
          <p:nvSpPr>
            <p:cNvPr id="336" name="Rectangle 321"/>
            <p:cNvSpPr/>
            <p:nvPr/>
          </p:nvSpPr>
          <p:spPr>
            <a:xfrm>
              <a:off x="703799" y="4714941"/>
              <a:ext cx="1187389" cy="338606"/>
            </a:xfrm>
            <a:prstGeom prst="rect">
              <a:avLst/>
            </a:prstGeom>
          </p:spPr>
          <p:txBody>
            <a:bodyPr wrap="none">
              <a:spAutoFit/>
            </a:bodyPr>
            <a:lstStyle/>
            <a:p>
              <a:pPr defTabSz="1371417"/>
              <a:r>
                <a:rPr lang="en-US" b="1" spc="-225" dirty="0">
                  <a:solidFill>
                    <a:prstClr val="white"/>
                  </a:solidFill>
                  <a:latin typeface="Calibri" panose="020F0502020204030204"/>
                </a:rPr>
                <a:t>RENOVABLES</a:t>
              </a:r>
              <a:endParaRPr lang="en-US" dirty="0">
                <a:solidFill>
                  <a:prstClr val="white"/>
                </a:solidFill>
                <a:latin typeface="Calibri" panose="020F0502020204030204"/>
              </a:endParaRPr>
            </a:p>
          </p:txBody>
        </p:sp>
      </p:grpSp>
      <p:grpSp>
        <p:nvGrpSpPr>
          <p:cNvPr id="337" name="Group 3"/>
          <p:cNvGrpSpPr/>
          <p:nvPr/>
        </p:nvGrpSpPr>
        <p:grpSpPr>
          <a:xfrm>
            <a:off x="13685884" y="8491770"/>
            <a:ext cx="4068263" cy="646331"/>
            <a:chOff x="690050" y="5439746"/>
            <a:chExt cx="2712594" cy="430954"/>
          </a:xfrm>
        </p:grpSpPr>
        <p:sp>
          <p:nvSpPr>
            <p:cNvPr id="338" name="Rectangle 319"/>
            <p:cNvSpPr/>
            <p:nvPr/>
          </p:nvSpPr>
          <p:spPr>
            <a:xfrm>
              <a:off x="2800677" y="5439746"/>
              <a:ext cx="601967" cy="430954"/>
            </a:xfrm>
            <a:prstGeom prst="rect">
              <a:avLst/>
            </a:prstGeom>
          </p:spPr>
          <p:txBody>
            <a:bodyPr wrap="none">
              <a:spAutoFit/>
            </a:bodyPr>
            <a:lstStyle/>
            <a:p>
              <a:pPr algn="r" defTabSz="1371417"/>
              <a:r>
                <a:rPr lang="en-US" sz="3600" b="1" spc="-225" dirty="0">
                  <a:solidFill>
                    <a:srgbClr val="36AFCE"/>
                  </a:solidFill>
                  <a:latin typeface="Calibri" panose="020F0502020204030204"/>
                </a:rPr>
                <a:t>12%</a:t>
              </a:r>
              <a:endParaRPr lang="en-US" sz="3600" dirty="0">
                <a:solidFill>
                  <a:srgbClr val="36AFCE"/>
                </a:solidFill>
                <a:latin typeface="Calibri" panose="020F0502020204030204"/>
              </a:endParaRPr>
            </a:p>
          </p:txBody>
        </p:sp>
        <p:sp>
          <p:nvSpPr>
            <p:cNvPr id="339" name="Rectangle 322"/>
            <p:cNvSpPr/>
            <p:nvPr/>
          </p:nvSpPr>
          <p:spPr>
            <a:xfrm>
              <a:off x="690050" y="5485912"/>
              <a:ext cx="889868" cy="338606"/>
            </a:xfrm>
            <a:prstGeom prst="rect">
              <a:avLst/>
            </a:prstGeom>
          </p:spPr>
          <p:txBody>
            <a:bodyPr wrap="none">
              <a:spAutoFit/>
            </a:bodyPr>
            <a:lstStyle/>
            <a:p>
              <a:pPr defTabSz="1371417"/>
              <a:r>
                <a:rPr lang="en-US" b="1" spc="-225" dirty="0">
                  <a:solidFill>
                    <a:prstClr val="white"/>
                  </a:solidFill>
                  <a:latin typeface="Calibri" panose="020F0502020204030204"/>
                </a:rPr>
                <a:t>NUCLEAR</a:t>
              </a:r>
              <a:endParaRPr lang="en-US" dirty="0">
                <a:solidFill>
                  <a:prstClr val="white"/>
                </a:solidFill>
                <a:latin typeface="Calibri" panose="020F0502020204030204"/>
              </a:endParaRPr>
            </a:p>
          </p:txBody>
        </p:sp>
      </p:grpSp>
    </p:spTree>
    <p:extLst>
      <p:ext uri="{BB962C8B-B14F-4D97-AF65-F5344CB8AC3E}">
        <p14:creationId xmlns:p14="http://schemas.microsoft.com/office/powerpoint/2010/main" val="36563583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98"/>
                                        </p:tgtEl>
                                        <p:attrNameLst>
                                          <p:attrName>style.visibility</p:attrName>
                                        </p:attrNameLst>
                                      </p:cBhvr>
                                      <p:to>
                                        <p:strVal val="visible"/>
                                      </p:to>
                                    </p:set>
                                    <p:anim calcmode="lin" valueType="num">
                                      <p:cBhvr>
                                        <p:cTn id="7" dur="750" fill="hold"/>
                                        <p:tgtEl>
                                          <p:spTgt spid="298"/>
                                        </p:tgtEl>
                                        <p:attrNameLst>
                                          <p:attrName>ppt_w</p:attrName>
                                        </p:attrNameLst>
                                      </p:cBhvr>
                                      <p:tavLst>
                                        <p:tav tm="0">
                                          <p:val>
                                            <p:fltVal val="0"/>
                                          </p:val>
                                        </p:tav>
                                        <p:tav tm="100000">
                                          <p:val>
                                            <p:strVal val="#ppt_w"/>
                                          </p:val>
                                        </p:tav>
                                      </p:tavLst>
                                    </p:anim>
                                    <p:anim calcmode="lin" valueType="num">
                                      <p:cBhvr>
                                        <p:cTn id="8" dur="750" fill="hold"/>
                                        <p:tgtEl>
                                          <p:spTgt spid="298"/>
                                        </p:tgtEl>
                                        <p:attrNameLst>
                                          <p:attrName>ppt_h</p:attrName>
                                        </p:attrNameLst>
                                      </p:cBhvr>
                                      <p:tavLst>
                                        <p:tav tm="0">
                                          <p:val>
                                            <p:fltVal val="0"/>
                                          </p:val>
                                        </p:tav>
                                        <p:tav tm="100000">
                                          <p:val>
                                            <p:strVal val="#ppt_h"/>
                                          </p:val>
                                        </p:tav>
                                      </p:tavLst>
                                    </p:anim>
                                    <p:animEffect transition="in" filter="fade">
                                      <p:cBhvr>
                                        <p:cTn id="9" dur="750"/>
                                        <p:tgtEl>
                                          <p:spTgt spid="29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4"/>
                                        </p:tgtEl>
                                        <p:attrNameLst>
                                          <p:attrName>style.visibility</p:attrName>
                                        </p:attrNameLst>
                                      </p:cBhvr>
                                      <p:to>
                                        <p:strVal val="visible"/>
                                      </p:to>
                                    </p:set>
                                    <p:anim calcmode="lin" valueType="num">
                                      <p:cBhvr>
                                        <p:cTn id="12" dur="750" fill="hold"/>
                                        <p:tgtEl>
                                          <p:spTgt spid="304"/>
                                        </p:tgtEl>
                                        <p:attrNameLst>
                                          <p:attrName>ppt_w</p:attrName>
                                        </p:attrNameLst>
                                      </p:cBhvr>
                                      <p:tavLst>
                                        <p:tav tm="0">
                                          <p:val>
                                            <p:fltVal val="0"/>
                                          </p:val>
                                        </p:tav>
                                        <p:tav tm="100000">
                                          <p:val>
                                            <p:strVal val="#ppt_w"/>
                                          </p:val>
                                        </p:tav>
                                      </p:tavLst>
                                    </p:anim>
                                    <p:anim calcmode="lin" valueType="num">
                                      <p:cBhvr>
                                        <p:cTn id="13" dur="750" fill="hold"/>
                                        <p:tgtEl>
                                          <p:spTgt spid="304"/>
                                        </p:tgtEl>
                                        <p:attrNameLst>
                                          <p:attrName>ppt_h</p:attrName>
                                        </p:attrNameLst>
                                      </p:cBhvr>
                                      <p:tavLst>
                                        <p:tav tm="0">
                                          <p:val>
                                            <p:fltVal val="0"/>
                                          </p:val>
                                        </p:tav>
                                        <p:tav tm="100000">
                                          <p:val>
                                            <p:strVal val="#ppt_h"/>
                                          </p:val>
                                        </p:tav>
                                      </p:tavLst>
                                    </p:anim>
                                    <p:animEffect transition="in" filter="fade">
                                      <p:cBhvr>
                                        <p:cTn id="14" dur="750"/>
                                        <p:tgtEl>
                                          <p:spTgt spid="30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99"/>
                                        </p:tgtEl>
                                        <p:attrNameLst>
                                          <p:attrName>style.visibility</p:attrName>
                                        </p:attrNameLst>
                                      </p:cBhvr>
                                      <p:to>
                                        <p:strVal val="visible"/>
                                      </p:to>
                                    </p:set>
                                    <p:anim calcmode="lin" valueType="num">
                                      <p:cBhvr>
                                        <p:cTn id="17" dur="750" fill="hold"/>
                                        <p:tgtEl>
                                          <p:spTgt spid="299"/>
                                        </p:tgtEl>
                                        <p:attrNameLst>
                                          <p:attrName>ppt_w</p:attrName>
                                        </p:attrNameLst>
                                      </p:cBhvr>
                                      <p:tavLst>
                                        <p:tav tm="0">
                                          <p:val>
                                            <p:fltVal val="0"/>
                                          </p:val>
                                        </p:tav>
                                        <p:tav tm="100000">
                                          <p:val>
                                            <p:strVal val="#ppt_w"/>
                                          </p:val>
                                        </p:tav>
                                      </p:tavLst>
                                    </p:anim>
                                    <p:anim calcmode="lin" valueType="num">
                                      <p:cBhvr>
                                        <p:cTn id="18" dur="750" fill="hold"/>
                                        <p:tgtEl>
                                          <p:spTgt spid="299"/>
                                        </p:tgtEl>
                                        <p:attrNameLst>
                                          <p:attrName>ppt_h</p:attrName>
                                        </p:attrNameLst>
                                      </p:cBhvr>
                                      <p:tavLst>
                                        <p:tav tm="0">
                                          <p:val>
                                            <p:fltVal val="0"/>
                                          </p:val>
                                        </p:tav>
                                        <p:tav tm="100000">
                                          <p:val>
                                            <p:strVal val="#ppt_h"/>
                                          </p:val>
                                        </p:tav>
                                      </p:tavLst>
                                    </p:anim>
                                    <p:animEffect transition="in" filter="fade">
                                      <p:cBhvr>
                                        <p:cTn id="19" dur="750"/>
                                        <p:tgtEl>
                                          <p:spTgt spid="29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01"/>
                                        </p:tgtEl>
                                        <p:attrNameLst>
                                          <p:attrName>style.visibility</p:attrName>
                                        </p:attrNameLst>
                                      </p:cBhvr>
                                      <p:to>
                                        <p:strVal val="visible"/>
                                      </p:to>
                                    </p:set>
                                    <p:anim calcmode="lin" valueType="num">
                                      <p:cBhvr>
                                        <p:cTn id="22" dur="750" fill="hold"/>
                                        <p:tgtEl>
                                          <p:spTgt spid="301"/>
                                        </p:tgtEl>
                                        <p:attrNameLst>
                                          <p:attrName>ppt_w</p:attrName>
                                        </p:attrNameLst>
                                      </p:cBhvr>
                                      <p:tavLst>
                                        <p:tav tm="0">
                                          <p:val>
                                            <p:fltVal val="0"/>
                                          </p:val>
                                        </p:tav>
                                        <p:tav tm="100000">
                                          <p:val>
                                            <p:strVal val="#ppt_w"/>
                                          </p:val>
                                        </p:tav>
                                      </p:tavLst>
                                    </p:anim>
                                    <p:anim calcmode="lin" valueType="num">
                                      <p:cBhvr>
                                        <p:cTn id="23" dur="750" fill="hold"/>
                                        <p:tgtEl>
                                          <p:spTgt spid="301"/>
                                        </p:tgtEl>
                                        <p:attrNameLst>
                                          <p:attrName>ppt_h</p:attrName>
                                        </p:attrNameLst>
                                      </p:cBhvr>
                                      <p:tavLst>
                                        <p:tav tm="0">
                                          <p:val>
                                            <p:fltVal val="0"/>
                                          </p:val>
                                        </p:tav>
                                        <p:tav tm="100000">
                                          <p:val>
                                            <p:strVal val="#ppt_h"/>
                                          </p:val>
                                        </p:tav>
                                      </p:tavLst>
                                    </p:anim>
                                    <p:animEffect transition="in" filter="fade">
                                      <p:cBhvr>
                                        <p:cTn id="24" dur="750"/>
                                        <p:tgtEl>
                                          <p:spTgt spid="30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03"/>
                                        </p:tgtEl>
                                        <p:attrNameLst>
                                          <p:attrName>style.visibility</p:attrName>
                                        </p:attrNameLst>
                                      </p:cBhvr>
                                      <p:to>
                                        <p:strVal val="visible"/>
                                      </p:to>
                                    </p:set>
                                    <p:anim calcmode="lin" valueType="num">
                                      <p:cBhvr>
                                        <p:cTn id="27" dur="750" fill="hold"/>
                                        <p:tgtEl>
                                          <p:spTgt spid="303"/>
                                        </p:tgtEl>
                                        <p:attrNameLst>
                                          <p:attrName>ppt_w</p:attrName>
                                        </p:attrNameLst>
                                      </p:cBhvr>
                                      <p:tavLst>
                                        <p:tav tm="0">
                                          <p:val>
                                            <p:fltVal val="0"/>
                                          </p:val>
                                        </p:tav>
                                        <p:tav tm="100000">
                                          <p:val>
                                            <p:strVal val="#ppt_w"/>
                                          </p:val>
                                        </p:tav>
                                      </p:tavLst>
                                    </p:anim>
                                    <p:anim calcmode="lin" valueType="num">
                                      <p:cBhvr>
                                        <p:cTn id="28" dur="750" fill="hold"/>
                                        <p:tgtEl>
                                          <p:spTgt spid="303"/>
                                        </p:tgtEl>
                                        <p:attrNameLst>
                                          <p:attrName>ppt_h</p:attrName>
                                        </p:attrNameLst>
                                      </p:cBhvr>
                                      <p:tavLst>
                                        <p:tav tm="0">
                                          <p:val>
                                            <p:fltVal val="0"/>
                                          </p:val>
                                        </p:tav>
                                        <p:tav tm="100000">
                                          <p:val>
                                            <p:strVal val="#ppt_h"/>
                                          </p:val>
                                        </p:tav>
                                      </p:tavLst>
                                    </p:anim>
                                    <p:animEffect transition="in" filter="fade">
                                      <p:cBhvr>
                                        <p:cTn id="29" dur="750"/>
                                        <p:tgtEl>
                                          <p:spTgt spid="303"/>
                                        </p:tgtEl>
                                      </p:cBhvr>
                                    </p:animEffect>
                                  </p:childTnLst>
                                </p:cTn>
                              </p:par>
                            </p:childTnLst>
                          </p:cTn>
                        </p:par>
                        <p:par>
                          <p:cTn id="30" fill="hold">
                            <p:stCondLst>
                              <p:cond delay="750"/>
                            </p:stCondLst>
                            <p:childTnLst>
                              <p:par>
                                <p:cTn id="31" presetID="47" presetClass="entr" presetSubtype="0" fill="hold" nodeType="afterEffect">
                                  <p:stCondLst>
                                    <p:cond delay="0"/>
                                  </p:stCondLst>
                                  <p:childTnLst>
                                    <p:set>
                                      <p:cBhvr>
                                        <p:cTn id="32" dur="1" fill="hold">
                                          <p:stCondLst>
                                            <p:cond delay="0"/>
                                          </p:stCondLst>
                                        </p:cTn>
                                        <p:tgtEl>
                                          <p:spTgt spid="266"/>
                                        </p:tgtEl>
                                        <p:attrNameLst>
                                          <p:attrName>style.visibility</p:attrName>
                                        </p:attrNameLst>
                                      </p:cBhvr>
                                      <p:to>
                                        <p:strVal val="visible"/>
                                      </p:to>
                                    </p:set>
                                    <p:animEffect transition="in" filter="fade">
                                      <p:cBhvr>
                                        <p:cTn id="33" dur="500"/>
                                        <p:tgtEl>
                                          <p:spTgt spid="266"/>
                                        </p:tgtEl>
                                      </p:cBhvr>
                                    </p:animEffect>
                                    <p:anim calcmode="lin" valueType="num">
                                      <p:cBhvr>
                                        <p:cTn id="34" dur="500" fill="hold"/>
                                        <p:tgtEl>
                                          <p:spTgt spid="266"/>
                                        </p:tgtEl>
                                        <p:attrNameLst>
                                          <p:attrName>ppt_x</p:attrName>
                                        </p:attrNameLst>
                                      </p:cBhvr>
                                      <p:tavLst>
                                        <p:tav tm="0">
                                          <p:val>
                                            <p:strVal val="#ppt_x"/>
                                          </p:val>
                                        </p:tav>
                                        <p:tav tm="100000">
                                          <p:val>
                                            <p:strVal val="#ppt_x"/>
                                          </p:val>
                                        </p:tav>
                                      </p:tavLst>
                                    </p:anim>
                                    <p:anim calcmode="lin" valueType="num">
                                      <p:cBhvr>
                                        <p:cTn id="35" dur="500" fill="hold"/>
                                        <p:tgtEl>
                                          <p:spTgt spid="266"/>
                                        </p:tgtEl>
                                        <p:attrNameLst>
                                          <p:attrName>ppt_y</p:attrName>
                                        </p:attrNameLst>
                                      </p:cBhvr>
                                      <p:tavLst>
                                        <p:tav tm="0">
                                          <p:val>
                                            <p:strVal val="#ppt_y-.1"/>
                                          </p:val>
                                        </p:tav>
                                        <p:tav tm="100000">
                                          <p:val>
                                            <p:strVal val="#ppt_y"/>
                                          </p:val>
                                        </p:tav>
                                      </p:tavLst>
                                    </p:anim>
                                  </p:childTnLst>
                                </p:cTn>
                              </p:par>
                            </p:childTnLst>
                          </p:cTn>
                        </p:par>
                        <p:par>
                          <p:cTn id="36" fill="hold">
                            <p:stCondLst>
                              <p:cond delay="1250"/>
                            </p:stCondLst>
                            <p:childTnLst>
                              <p:par>
                                <p:cTn id="37" presetID="47" presetClass="entr" presetSubtype="0" fill="hold" nodeType="afterEffect">
                                  <p:stCondLst>
                                    <p:cond delay="0"/>
                                  </p:stCondLst>
                                  <p:childTnLst>
                                    <p:set>
                                      <p:cBhvr>
                                        <p:cTn id="38" dur="1" fill="hold">
                                          <p:stCondLst>
                                            <p:cond delay="0"/>
                                          </p:stCondLst>
                                        </p:cTn>
                                        <p:tgtEl>
                                          <p:spTgt spid="279"/>
                                        </p:tgtEl>
                                        <p:attrNameLst>
                                          <p:attrName>style.visibility</p:attrName>
                                        </p:attrNameLst>
                                      </p:cBhvr>
                                      <p:to>
                                        <p:strVal val="visible"/>
                                      </p:to>
                                    </p:set>
                                    <p:animEffect transition="in" filter="fade">
                                      <p:cBhvr>
                                        <p:cTn id="39" dur="500"/>
                                        <p:tgtEl>
                                          <p:spTgt spid="279"/>
                                        </p:tgtEl>
                                      </p:cBhvr>
                                    </p:animEffect>
                                    <p:anim calcmode="lin" valueType="num">
                                      <p:cBhvr>
                                        <p:cTn id="40" dur="500" fill="hold"/>
                                        <p:tgtEl>
                                          <p:spTgt spid="279"/>
                                        </p:tgtEl>
                                        <p:attrNameLst>
                                          <p:attrName>ppt_x</p:attrName>
                                        </p:attrNameLst>
                                      </p:cBhvr>
                                      <p:tavLst>
                                        <p:tav tm="0">
                                          <p:val>
                                            <p:strVal val="#ppt_x"/>
                                          </p:val>
                                        </p:tav>
                                        <p:tav tm="100000">
                                          <p:val>
                                            <p:strVal val="#ppt_x"/>
                                          </p:val>
                                        </p:tav>
                                      </p:tavLst>
                                    </p:anim>
                                    <p:anim calcmode="lin" valueType="num">
                                      <p:cBhvr>
                                        <p:cTn id="41" dur="500" fill="hold"/>
                                        <p:tgtEl>
                                          <p:spTgt spid="279"/>
                                        </p:tgtEl>
                                        <p:attrNameLst>
                                          <p:attrName>ppt_y</p:attrName>
                                        </p:attrNameLst>
                                      </p:cBhvr>
                                      <p:tavLst>
                                        <p:tav tm="0">
                                          <p:val>
                                            <p:strVal val="#ppt_y-.1"/>
                                          </p:val>
                                        </p:tav>
                                        <p:tav tm="100000">
                                          <p:val>
                                            <p:strVal val="#ppt_y"/>
                                          </p:val>
                                        </p:tav>
                                      </p:tavLst>
                                    </p:anim>
                                  </p:childTnLst>
                                </p:cTn>
                              </p:par>
                            </p:childTnLst>
                          </p:cTn>
                        </p:par>
                        <p:par>
                          <p:cTn id="42" fill="hold">
                            <p:stCondLst>
                              <p:cond delay="1750"/>
                            </p:stCondLst>
                            <p:childTnLst>
                              <p:par>
                                <p:cTn id="43" presetID="47" presetClass="entr" presetSubtype="0" fill="hold" nodeType="afterEffect">
                                  <p:stCondLst>
                                    <p:cond delay="0"/>
                                  </p:stCondLst>
                                  <p:childTnLst>
                                    <p:set>
                                      <p:cBhvr>
                                        <p:cTn id="44" dur="1" fill="hold">
                                          <p:stCondLst>
                                            <p:cond delay="0"/>
                                          </p:stCondLst>
                                        </p:cTn>
                                        <p:tgtEl>
                                          <p:spTgt spid="288"/>
                                        </p:tgtEl>
                                        <p:attrNameLst>
                                          <p:attrName>style.visibility</p:attrName>
                                        </p:attrNameLst>
                                      </p:cBhvr>
                                      <p:to>
                                        <p:strVal val="visible"/>
                                      </p:to>
                                    </p:set>
                                    <p:animEffect transition="in" filter="fade">
                                      <p:cBhvr>
                                        <p:cTn id="45" dur="500"/>
                                        <p:tgtEl>
                                          <p:spTgt spid="288"/>
                                        </p:tgtEl>
                                      </p:cBhvr>
                                    </p:animEffect>
                                    <p:anim calcmode="lin" valueType="num">
                                      <p:cBhvr>
                                        <p:cTn id="46" dur="500" fill="hold"/>
                                        <p:tgtEl>
                                          <p:spTgt spid="288"/>
                                        </p:tgtEl>
                                        <p:attrNameLst>
                                          <p:attrName>ppt_x</p:attrName>
                                        </p:attrNameLst>
                                      </p:cBhvr>
                                      <p:tavLst>
                                        <p:tav tm="0">
                                          <p:val>
                                            <p:strVal val="#ppt_x"/>
                                          </p:val>
                                        </p:tav>
                                        <p:tav tm="100000">
                                          <p:val>
                                            <p:strVal val="#ppt_x"/>
                                          </p:val>
                                        </p:tav>
                                      </p:tavLst>
                                    </p:anim>
                                    <p:anim calcmode="lin" valueType="num">
                                      <p:cBhvr>
                                        <p:cTn id="47" dur="500" fill="hold"/>
                                        <p:tgtEl>
                                          <p:spTgt spid="288"/>
                                        </p:tgtEl>
                                        <p:attrNameLst>
                                          <p:attrName>ppt_y</p:attrName>
                                        </p:attrNameLst>
                                      </p:cBhvr>
                                      <p:tavLst>
                                        <p:tav tm="0">
                                          <p:val>
                                            <p:strVal val="#ppt_y-.1"/>
                                          </p:val>
                                        </p:tav>
                                        <p:tav tm="100000">
                                          <p:val>
                                            <p:strVal val="#ppt_y"/>
                                          </p:val>
                                        </p:tav>
                                      </p:tavLst>
                                    </p:anim>
                                  </p:childTnLst>
                                </p:cTn>
                              </p:par>
                            </p:childTnLst>
                          </p:cTn>
                        </p:par>
                        <p:par>
                          <p:cTn id="48" fill="hold">
                            <p:stCondLst>
                              <p:cond delay="2250"/>
                            </p:stCondLst>
                            <p:childTnLst>
                              <p:par>
                                <p:cTn id="49" presetID="47" presetClass="entr" presetSubtype="0" fill="hold" nodeType="afterEffect">
                                  <p:stCondLst>
                                    <p:cond delay="0"/>
                                  </p:stCondLst>
                                  <p:childTnLst>
                                    <p:set>
                                      <p:cBhvr>
                                        <p:cTn id="50" dur="1" fill="hold">
                                          <p:stCondLst>
                                            <p:cond delay="0"/>
                                          </p:stCondLst>
                                        </p:cTn>
                                        <p:tgtEl>
                                          <p:spTgt spid="291"/>
                                        </p:tgtEl>
                                        <p:attrNameLst>
                                          <p:attrName>style.visibility</p:attrName>
                                        </p:attrNameLst>
                                      </p:cBhvr>
                                      <p:to>
                                        <p:strVal val="visible"/>
                                      </p:to>
                                    </p:set>
                                    <p:animEffect transition="in" filter="fade">
                                      <p:cBhvr>
                                        <p:cTn id="51" dur="500"/>
                                        <p:tgtEl>
                                          <p:spTgt spid="291"/>
                                        </p:tgtEl>
                                      </p:cBhvr>
                                    </p:animEffect>
                                    <p:anim calcmode="lin" valueType="num">
                                      <p:cBhvr>
                                        <p:cTn id="52" dur="500" fill="hold"/>
                                        <p:tgtEl>
                                          <p:spTgt spid="291"/>
                                        </p:tgtEl>
                                        <p:attrNameLst>
                                          <p:attrName>ppt_x</p:attrName>
                                        </p:attrNameLst>
                                      </p:cBhvr>
                                      <p:tavLst>
                                        <p:tav tm="0">
                                          <p:val>
                                            <p:strVal val="#ppt_x"/>
                                          </p:val>
                                        </p:tav>
                                        <p:tav tm="100000">
                                          <p:val>
                                            <p:strVal val="#ppt_x"/>
                                          </p:val>
                                        </p:tav>
                                      </p:tavLst>
                                    </p:anim>
                                    <p:anim calcmode="lin" valueType="num">
                                      <p:cBhvr>
                                        <p:cTn id="53" dur="500" fill="hold"/>
                                        <p:tgtEl>
                                          <p:spTgt spid="291"/>
                                        </p:tgtEl>
                                        <p:attrNameLst>
                                          <p:attrName>ppt_y</p:attrName>
                                        </p:attrNameLst>
                                      </p:cBhvr>
                                      <p:tavLst>
                                        <p:tav tm="0">
                                          <p:val>
                                            <p:strVal val="#ppt_y-.1"/>
                                          </p:val>
                                        </p:tav>
                                        <p:tav tm="100000">
                                          <p:val>
                                            <p:strVal val="#ppt_y"/>
                                          </p:val>
                                        </p:tav>
                                      </p:tavLst>
                                    </p:anim>
                                  </p:childTnLst>
                                </p:cTn>
                              </p:par>
                            </p:childTnLst>
                          </p:cTn>
                        </p:par>
                        <p:par>
                          <p:cTn id="54" fill="hold">
                            <p:stCondLst>
                              <p:cond delay="2750"/>
                            </p:stCondLst>
                            <p:childTnLst>
                              <p:par>
                                <p:cTn id="55" presetID="47" presetClass="entr" presetSubtype="0" fill="hold" nodeType="afterEffect">
                                  <p:stCondLst>
                                    <p:cond delay="0"/>
                                  </p:stCondLst>
                                  <p:childTnLst>
                                    <p:set>
                                      <p:cBhvr>
                                        <p:cTn id="56" dur="1" fill="hold">
                                          <p:stCondLst>
                                            <p:cond delay="0"/>
                                          </p:stCondLst>
                                        </p:cTn>
                                        <p:tgtEl>
                                          <p:spTgt spid="282"/>
                                        </p:tgtEl>
                                        <p:attrNameLst>
                                          <p:attrName>style.visibility</p:attrName>
                                        </p:attrNameLst>
                                      </p:cBhvr>
                                      <p:to>
                                        <p:strVal val="visible"/>
                                      </p:to>
                                    </p:set>
                                    <p:animEffect transition="in" filter="fade">
                                      <p:cBhvr>
                                        <p:cTn id="57" dur="500"/>
                                        <p:tgtEl>
                                          <p:spTgt spid="282"/>
                                        </p:tgtEl>
                                      </p:cBhvr>
                                    </p:animEffect>
                                    <p:anim calcmode="lin" valueType="num">
                                      <p:cBhvr>
                                        <p:cTn id="58" dur="500" fill="hold"/>
                                        <p:tgtEl>
                                          <p:spTgt spid="282"/>
                                        </p:tgtEl>
                                        <p:attrNameLst>
                                          <p:attrName>ppt_x</p:attrName>
                                        </p:attrNameLst>
                                      </p:cBhvr>
                                      <p:tavLst>
                                        <p:tav tm="0">
                                          <p:val>
                                            <p:strVal val="#ppt_x"/>
                                          </p:val>
                                        </p:tav>
                                        <p:tav tm="100000">
                                          <p:val>
                                            <p:strVal val="#ppt_x"/>
                                          </p:val>
                                        </p:tav>
                                      </p:tavLst>
                                    </p:anim>
                                    <p:anim calcmode="lin" valueType="num">
                                      <p:cBhvr>
                                        <p:cTn id="59" dur="500" fill="hold"/>
                                        <p:tgtEl>
                                          <p:spTgt spid="282"/>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2" presetClass="entr" presetSubtype="8" decel="50000" fill="hold" grpId="0" nodeType="clickEffect">
                                  <p:stCondLst>
                                    <p:cond delay="0"/>
                                  </p:stCondLst>
                                  <p:childTnLst>
                                    <p:set>
                                      <p:cBhvr>
                                        <p:cTn id="63" dur="1" fill="hold">
                                          <p:stCondLst>
                                            <p:cond delay="0"/>
                                          </p:stCondLst>
                                        </p:cTn>
                                        <p:tgtEl>
                                          <p:spTgt spid="305"/>
                                        </p:tgtEl>
                                        <p:attrNameLst>
                                          <p:attrName>style.visibility</p:attrName>
                                        </p:attrNameLst>
                                      </p:cBhvr>
                                      <p:to>
                                        <p:strVal val="visible"/>
                                      </p:to>
                                    </p:set>
                                    <p:anim calcmode="lin" valueType="num">
                                      <p:cBhvr additive="base">
                                        <p:cTn id="64" dur="1000" fill="hold"/>
                                        <p:tgtEl>
                                          <p:spTgt spid="305"/>
                                        </p:tgtEl>
                                        <p:attrNameLst>
                                          <p:attrName>ppt_x</p:attrName>
                                        </p:attrNameLst>
                                      </p:cBhvr>
                                      <p:tavLst>
                                        <p:tav tm="0">
                                          <p:val>
                                            <p:strVal val="0-#ppt_w/2"/>
                                          </p:val>
                                        </p:tav>
                                        <p:tav tm="100000">
                                          <p:val>
                                            <p:strVal val="#ppt_x"/>
                                          </p:val>
                                        </p:tav>
                                      </p:tavLst>
                                    </p:anim>
                                    <p:anim calcmode="lin" valueType="num">
                                      <p:cBhvr additive="base">
                                        <p:cTn id="65" dur="1000" fill="hold"/>
                                        <p:tgtEl>
                                          <p:spTgt spid="305"/>
                                        </p:tgtEl>
                                        <p:attrNameLst>
                                          <p:attrName>ppt_y</p:attrName>
                                        </p:attrNameLst>
                                      </p:cBhvr>
                                      <p:tavLst>
                                        <p:tav tm="0">
                                          <p:val>
                                            <p:strVal val="#ppt_y"/>
                                          </p:val>
                                        </p:tav>
                                        <p:tav tm="100000">
                                          <p:val>
                                            <p:strVal val="#ppt_y"/>
                                          </p:val>
                                        </p:tav>
                                      </p:tavLst>
                                    </p:anim>
                                  </p:childTnLst>
                                </p:cTn>
                              </p:par>
                              <p:par>
                                <p:cTn id="66" presetID="53" presetClass="entr" presetSubtype="16" fill="hold" nodeType="withEffect">
                                  <p:stCondLst>
                                    <p:cond delay="0"/>
                                  </p:stCondLst>
                                  <p:childTnLst>
                                    <p:set>
                                      <p:cBhvr>
                                        <p:cTn id="67" dur="1" fill="hold">
                                          <p:stCondLst>
                                            <p:cond delay="0"/>
                                          </p:stCondLst>
                                        </p:cTn>
                                        <p:tgtEl>
                                          <p:spTgt spid="306"/>
                                        </p:tgtEl>
                                        <p:attrNameLst>
                                          <p:attrName>style.visibility</p:attrName>
                                        </p:attrNameLst>
                                      </p:cBhvr>
                                      <p:to>
                                        <p:strVal val="visible"/>
                                      </p:to>
                                    </p:set>
                                    <p:anim calcmode="lin" valueType="num">
                                      <p:cBhvr>
                                        <p:cTn id="68" dur="500" fill="hold"/>
                                        <p:tgtEl>
                                          <p:spTgt spid="306"/>
                                        </p:tgtEl>
                                        <p:attrNameLst>
                                          <p:attrName>ppt_w</p:attrName>
                                        </p:attrNameLst>
                                      </p:cBhvr>
                                      <p:tavLst>
                                        <p:tav tm="0">
                                          <p:val>
                                            <p:fltVal val="0"/>
                                          </p:val>
                                        </p:tav>
                                        <p:tav tm="100000">
                                          <p:val>
                                            <p:strVal val="#ppt_w"/>
                                          </p:val>
                                        </p:tav>
                                      </p:tavLst>
                                    </p:anim>
                                    <p:anim calcmode="lin" valueType="num">
                                      <p:cBhvr>
                                        <p:cTn id="69" dur="500" fill="hold"/>
                                        <p:tgtEl>
                                          <p:spTgt spid="306"/>
                                        </p:tgtEl>
                                        <p:attrNameLst>
                                          <p:attrName>ppt_h</p:attrName>
                                        </p:attrNameLst>
                                      </p:cBhvr>
                                      <p:tavLst>
                                        <p:tav tm="0">
                                          <p:val>
                                            <p:fltVal val="0"/>
                                          </p:val>
                                        </p:tav>
                                        <p:tav tm="100000">
                                          <p:val>
                                            <p:strVal val="#ppt_h"/>
                                          </p:val>
                                        </p:tav>
                                      </p:tavLst>
                                    </p:anim>
                                    <p:animEffect transition="in" filter="fade">
                                      <p:cBhvr>
                                        <p:cTn id="70" dur="500"/>
                                        <p:tgtEl>
                                          <p:spTgt spid="306"/>
                                        </p:tgtEl>
                                      </p:cBhvr>
                                    </p:animEffect>
                                  </p:childTnLst>
                                </p:cTn>
                              </p:par>
                            </p:childTnLst>
                          </p:cTn>
                        </p:par>
                        <p:par>
                          <p:cTn id="71" fill="hold">
                            <p:stCondLst>
                              <p:cond delay="1000"/>
                            </p:stCondLst>
                            <p:childTnLst>
                              <p:par>
                                <p:cTn id="72" presetID="22" presetClass="entr" presetSubtype="8" fill="hold" nodeType="afterEffect">
                                  <p:stCondLst>
                                    <p:cond delay="0"/>
                                  </p:stCondLst>
                                  <p:childTnLst>
                                    <p:set>
                                      <p:cBhvr>
                                        <p:cTn id="73" dur="1" fill="hold">
                                          <p:stCondLst>
                                            <p:cond delay="0"/>
                                          </p:stCondLst>
                                        </p:cTn>
                                        <p:tgtEl>
                                          <p:spTgt spid="296"/>
                                        </p:tgtEl>
                                        <p:attrNameLst>
                                          <p:attrName>style.visibility</p:attrName>
                                        </p:attrNameLst>
                                      </p:cBhvr>
                                      <p:to>
                                        <p:strVal val="visible"/>
                                      </p:to>
                                    </p:set>
                                    <p:animEffect transition="in" filter="wipe(left)">
                                      <p:cBhvr>
                                        <p:cTn id="74" dur="500"/>
                                        <p:tgtEl>
                                          <p:spTgt spid="296"/>
                                        </p:tgtEl>
                                      </p:cBhvr>
                                    </p:animEffect>
                                  </p:childTnLst>
                                </p:cTn>
                              </p:par>
                            </p:childTnLst>
                          </p:cTn>
                        </p:par>
                        <p:par>
                          <p:cTn id="75" fill="hold">
                            <p:stCondLst>
                              <p:cond delay="1500"/>
                            </p:stCondLst>
                            <p:childTnLst>
                              <p:par>
                                <p:cTn id="76" presetID="22" presetClass="entr" presetSubtype="8" fill="hold" nodeType="afterEffect">
                                  <p:stCondLst>
                                    <p:cond delay="0"/>
                                  </p:stCondLst>
                                  <p:childTnLst>
                                    <p:set>
                                      <p:cBhvr>
                                        <p:cTn id="77" dur="1" fill="hold">
                                          <p:stCondLst>
                                            <p:cond delay="0"/>
                                          </p:stCondLst>
                                        </p:cTn>
                                        <p:tgtEl>
                                          <p:spTgt spid="325"/>
                                        </p:tgtEl>
                                        <p:attrNameLst>
                                          <p:attrName>style.visibility</p:attrName>
                                        </p:attrNameLst>
                                      </p:cBhvr>
                                      <p:to>
                                        <p:strVal val="visible"/>
                                      </p:to>
                                    </p:set>
                                    <p:animEffect transition="in" filter="wipe(left)">
                                      <p:cBhvr>
                                        <p:cTn id="78" dur="500"/>
                                        <p:tgtEl>
                                          <p:spTgt spid="325"/>
                                        </p:tgtEl>
                                      </p:cBhvr>
                                    </p:animEffect>
                                  </p:childTnLst>
                                </p:cTn>
                              </p:par>
                              <p:par>
                                <p:cTn id="79" presetID="10" presetClass="entr" presetSubtype="0" fill="hold" nodeType="withEffect">
                                  <p:stCondLst>
                                    <p:cond delay="0"/>
                                  </p:stCondLst>
                                  <p:childTnLst>
                                    <p:set>
                                      <p:cBhvr>
                                        <p:cTn id="80" dur="1" fill="hold">
                                          <p:stCondLst>
                                            <p:cond delay="0"/>
                                          </p:stCondLst>
                                        </p:cTn>
                                        <p:tgtEl>
                                          <p:spTgt spid="331"/>
                                        </p:tgtEl>
                                        <p:attrNameLst>
                                          <p:attrName>style.visibility</p:attrName>
                                        </p:attrNameLst>
                                      </p:cBhvr>
                                      <p:to>
                                        <p:strVal val="visible"/>
                                      </p:to>
                                    </p:set>
                                    <p:animEffect transition="in" filter="fade">
                                      <p:cBhvr>
                                        <p:cTn id="81" dur="500"/>
                                        <p:tgtEl>
                                          <p:spTgt spid="331"/>
                                        </p:tgtEl>
                                      </p:cBhvr>
                                    </p:animEffect>
                                  </p:childTnLst>
                                </p:cTn>
                              </p:par>
                            </p:childTnLst>
                          </p:cTn>
                        </p:par>
                        <p:par>
                          <p:cTn id="82" fill="hold">
                            <p:stCondLst>
                              <p:cond delay="2000"/>
                            </p:stCondLst>
                            <p:childTnLst>
                              <p:par>
                                <p:cTn id="83" presetID="22" presetClass="entr" presetSubtype="8" fill="hold" nodeType="afterEffect">
                                  <p:stCondLst>
                                    <p:cond delay="0"/>
                                  </p:stCondLst>
                                  <p:childTnLst>
                                    <p:set>
                                      <p:cBhvr>
                                        <p:cTn id="84" dur="1" fill="hold">
                                          <p:stCondLst>
                                            <p:cond delay="0"/>
                                          </p:stCondLst>
                                        </p:cTn>
                                        <p:tgtEl>
                                          <p:spTgt spid="328"/>
                                        </p:tgtEl>
                                        <p:attrNameLst>
                                          <p:attrName>style.visibility</p:attrName>
                                        </p:attrNameLst>
                                      </p:cBhvr>
                                      <p:to>
                                        <p:strVal val="visible"/>
                                      </p:to>
                                    </p:set>
                                    <p:animEffect transition="in" filter="wipe(left)">
                                      <p:cBhvr>
                                        <p:cTn id="85" dur="500"/>
                                        <p:tgtEl>
                                          <p:spTgt spid="328"/>
                                        </p:tgtEl>
                                      </p:cBhvr>
                                    </p:animEffect>
                                  </p:childTnLst>
                                </p:cTn>
                              </p:par>
                              <p:par>
                                <p:cTn id="86" presetID="10" presetClass="entr" presetSubtype="0" fill="hold" nodeType="withEffect">
                                  <p:stCondLst>
                                    <p:cond delay="0"/>
                                  </p:stCondLst>
                                  <p:childTnLst>
                                    <p:set>
                                      <p:cBhvr>
                                        <p:cTn id="87" dur="1" fill="hold">
                                          <p:stCondLst>
                                            <p:cond delay="0"/>
                                          </p:stCondLst>
                                        </p:cTn>
                                        <p:tgtEl>
                                          <p:spTgt spid="334"/>
                                        </p:tgtEl>
                                        <p:attrNameLst>
                                          <p:attrName>style.visibility</p:attrName>
                                        </p:attrNameLst>
                                      </p:cBhvr>
                                      <p:to>
                                        <p:strVal val="visible"/>
                                      </p:to>
                                    </p:set>
                                    <p:animEffect transition="in" filter="fade">
                                      <p:cBhvr>
                                        <p:cTn id="88" dur="500"/>
                                        <p:tgtEl>
                                          <p:spTgt spid="334"/>
                                        </p:tgtEl>
                                      </p:cBhvr>
                                    </p:animEffect>
                                  </p:childTnLst>
                                </p:cTn>
                              </p:par>
                            </p:childTnLst>
                          </p:cTn>
                        </p:par>
                        <p:par>
                          <p:cTn id="89" fill="hold">
                            <p:stCondLst>
                              <p:cond delay="2500"/>
                            </p:stCondLst>
                            <p:childTnLst>
                              <p:par>
                                <p:cTn id="90" presetID="10" presetClass="entr" presetSubtype="0" fill="hold" nodeType="afterEffect">
                                  <p:stCondLst>
                                    <p:cond delay="0"/>
                                  </p:stCondLst>
                                  <p:childTnLst>
                                    <p:set>
                                      <p:cBhvr>
                                        <p:cTn id="91" dur="1" fill="hold">
                                          <p:stCondLst>
                                            <p:cond delay="0"/>
                                          </p:stCondLst>
                                        </p:cTn>
                                        <p:tgtEl>
                                          <p:spTgt spid="337"/>
                                        </p:tgtEl>
                                        <p:attrNameLst>
                                          <p:attrName>style.visibility</p:attrName>
                                        </p:attrNameLst>
                                      </p:cBhvr>
                                      <p:to>
                                        <p:strVal val="visible"/>
                                      </p:to>
                                    </p:set>
                                    <p:animEffect transition="in" filter="fade">
                                      <p:cBhvr>
                                        <p:cTn id="92" dur="5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 grpId="0" animBg="1"/>
      <p:bldP spid="299" grpId="0" animBg="1"/>
      <p:bldP spid="301" grpId="0" animBg="1"/>
      <p:bldP spid="303" grpId="0" animBg="1"/>
      <p:bldP spid="304" grpId="0" animBg="1"/>
      <p:bldP spid="30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Marcador de posición de imagen 5"/>
          <p:cNvPicPr>
            <a:picLocks noGrp="1" noChangeAspect="1"/>
          </p:cNvPicPr>
          <p:nvPr>
            <p:ph type="pic" sz="quarter" idx="34"/>
          </p:nvPr>
        </p:nvPicPr>
        <p:blipFill>
          <a:blip r:embed="rId2">
            <a:extLst>
              <a:ext uri="{28A0092B-C50C-407E-A947-70E740481C1C}">
                <a14:useLocalDpi xmlns:a14="http://schemas.microsoft.com/office/drawing/2010/main" val="0"/>
              </a:ext>
            </a:extLst>
          </a:blip>
          <a:srcRect t="20809" b="20809"/>
          <a:stretch>
            <a:fillRect/>
          </a:stretch>
        </p:blipFill>
        <p:spPr/>
      </p:pic>
      <p:sp>
        <p:nvSpPr>
          <p:cNvPr id="24" name="テキスト プレースホルダー 23"/>
          <p:cNvSpPr>
            <a:spLocks noGrp="1"/>
          </p:cNvSpPr>
          <p:nvPr>
            <p:ph type="body" sz="quarter" idx="25"/>
          </p:nvPr>
        </p:nvSpPr>
        <p:spPr/>
        <p:txBody>
          <a:bodyPr/>
          <a:lstStyle/>
          <a:p>
            <a:r>
              <a:rPr kumimoji="1" lang="en-US" altLang="ja-JP" dirty="0"/>
              <a:t> </a:t>
            </a:r>
            <a:endParaRPr kumimoji="1" lang="ja-JP" altLang="en-US" dirty="0"/>
          </a:p>
        </p:txBody>
      </p:sp>
      <p:sp>
        <p:nvSpPr>
          <p:cNvPr id="3" name="フッター プレースホルダー 2"/>
          <p:cNvSpPr>
            <a:spLocks noGrp="1"/>
          </p:cNvSpPr>
          <p:nvPr>
            <p:ph type="ftr" sz="quarter" idx="10"/>
          </p:nvPr>
        </p:nvSpPr>
        <p:spPr/>
        <p:txBody>
          <a:bodyPr/>
          <a:lstStyle/>
          <a:p>
            <a:pPr marL="0" marR="0" lvl="0" indent="0" algn="ctr" defTabSz="13716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B3B3B">
                  <a:tint val="75000"/>
                </a:srgbClr>
              </a:solidFill>
              <a:effectLst/>
              <a:uLnTx/>
              <a:uFillTx/>
              <a:latin typeface="Ubuntu"/>
              <a:cs typeface="+mn-cs"/>
            </a:endParaRPr>
          </a:p>
        </p:txBody>
      </p:sp>
      <p:sp>
        <p:nvSpPr>
          <p:cNvPr id="4" name="スライド番号プレースホルダー 3"/>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6</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9" name="Marcador de posición de imagen 8"/>
          <p:cNvSpPr>
            <a:spLocks noGrp="1"/>
          </p:cNvSpPr>
          <p:nvPr>
            <p:ph type="pic" sz="quarter" idx="16"/>
          </p:nvPr>
        </p:nvSpPr>
        <p:spPr/>
      </p:sp>
      <p:sp>
        <p:nvSpPr>
          <p:cNvPr id="22" name="テキスト プレースホルダー 21"/>
          <p:cNvSpPr>
            <a:spLocks noGrp="1"/>
          </p:cNvSpPr>
          <p:nvPr>
            <p:ph type="body" sz="quarter" idx="17"/>
          </p:nvPr>
        </p:nvSpPr>
        <p:spPr/>
        <p:txBody>
          <a:bodyPr>
            <a:noAutofit/>
          </a:bodyPr>
          <a:lstStyle/>
          <a:p>
            <a:r>
              <a:rPr kumimoji="1" lang="es-EC" altLang="ja-JP" sz="2800" dirty="0" smtClean="0"/>
              <a:t>A nivel mundial la instalación de sistemas fotovoltaicos ha aumentado</a:t>
            </a:r>
            <a:endParaRPr kumimoji="1" lang="ja-JP" altLang="en-US" sz="2800" dirty="0"/>
          </a:p>
        </p:txBody>
      </p:sp>
      <p:sp>
        <p:nvSpPr>
          <p:cNvPr id="23" name="テキスト プレースホルダー 22"/>
          <p:cNvSpPr>
            <a:spLocks noGrp="1"/>
          </p:cNvSpPr>
          <p:nvPr>
            <p:ph type="body" sz="quarter" idx="18"/>
          </p:nvPr>
        </p:nvSpPr>
        <p:spPr/>
        <p:txBody>
          <a:bodyPr/>
          <a:lstStyle/>
          <a:p>
            <a:r>
              <a:rPr kumimoji="1" lang="es-EC" altLang="ja-JP" dirty="0" smtClean="0"/>
              <a:t>Global</a:t>
            </a:r>
            <a:endParaRPr kumimoji="1" lang="es-EC" altLang="ja-JP" dirty="0"/>
          </a:p>
        </p:txBody>
      </p:sp>
      <p:sp>
        <p:nvSpPr>
          <p:cNvPr id="25" name="テキスト プレースホルダー 24"/>
          <p:cNvSpPr>
            <a:spLocks noGrp="1"/>
          </p:cNvSpPr>
          <p:nvPr>
            <p:ph type="body" sz="quarter" idx="26"/>
          </p:nvPr>
        </p:nvSpPr>
        <p:spPr/>
        <p:txBody>
          <a:bodyPr/>
          <a:lstStyle/>
          <a:p>
            <a:r>
              <a:rPr kumimoji="1" lang="en-US" altLang="ja-JP" dirty="0"/>
              <a:t> </a:t>
            </a:r>
            <a:endParaRPr kumimoji="1" lang="ja-JP" altLang="en-US" dirty="0"/>
          </a:p>
        </p:txBody>
      </p:sp>
      <p:pic>
        <p:nvPicPr>
          <p:cNvPr id="34" name="図プレースホルダー 33"/>
          <p:cNvPicPr>
            <a:picLocks noGrp="1" noChangeAspect="1"/>
          </p:cNvPicPr>
          <p:nvPr>
            <p:ph type="pic" sz="quarter" idx="27"/>
          </p:nvPr>
        </p:nvPicPr>
        <p:blipFill>
          <a:blip r:embed="rId3" cstate="print">
            <a:extLst>
              <a:ext uri="{28A0092B-C50C-407E-A947-70E740481C1C}">
                <a14:useLocalDpi xmlns:a14="http://schemas.microsoft.com/office/drawing/2010/main" val="0"/>
              </a:ext>
            </a:extLst>
          </a:blip>
          <a:srcRect/>
          <a:stretch>
            <a:fillRect/>
          </a:stretch>
        </p:blipFill>
        <p:spPr/>
      </p:pic>
      <p:sp>
        <p:nvSpPr>
          <p:cNvPr id="27" name="テキスト プレースホルダー 26"/>
          <p:cNvSpPr>
            <a:spLocks noGrp="1"/>
          </p:cNvSpPr>
          <p:nvPr>
            <p:ph type="body" sz="quarter" idx="28"/>
          </p:nvPr>
        </p:nvSpPr>
        <p:spPr/>
        <p:txBody>
          <a:bodyPr>
            <a:normAutofit/>
          </a:bodyPr>
          <a:lstStyle/>
          <a:p>
            <a:r>
              <a:rPr kumimoji="1" lang="es-EC" altLang="ja-JP" sz="2800" dirty="0" smtClean="0"/>
              <a:t>Energía libre de contaminación e ilimitada.</a:t>
            </a:r>
            <a:endParaRPr kumimoji="1" lang="ja-JP" altLang="en-US" sz="2800" dirty="0"/>
          </a:p>
        </p:txBody>
      </p:sp>
      <p:sp>
        <p:nvSpPr>
          <p:cNvPr id="28" name="テキスト プレースホルダー 27"/>
          <p:cNvSpPr>
            <a:spLocks noGrp="1"/>
          </p:cNvSpPr>
          <p:nvPr>
            <p:ph type="body" sz="quarter" idx="29"/>
          </p:nvPr>
        </p:nvSpPr>
        <p:spPr/>
        <p:txBody>
          <a:bodyPr/>
          <a:lstStyle/>
          <a:p>
            <a:r>
              <a:rPr kumimoji="1" lang="en-US" altLang="ja-JP" dirty="0" err="1" smtClean="0"/>
              <a:t>Sostenible</a:t>
            </a:r>
            <a:endParaRPr kumimoji="1" lang="ja-JP" altLang="en-US" dirty="0"/>
          </a:p>
        </p:txBody>
      </p:sp>
      <p:sp>
        <p:nvSpPr>
          <p:cNvPr id="29" name="テキスト プレースホルダー 28"/>
          <p:cNvSpPr>
            <a:spLocks noGrp="1"/>
          </p:cNvSpPr>
          <p:nvPr>
            <p:ph type="body" sz="quarter" idx="30"/>
          </p:nvPr>
        </p:nvSpPr>
        <p:spPr/>
        <p:txBody>
          <a:bodyPr/>
          <a:lstStyle/>
          <a:p>
            <a:r>
              <a:rPr kumimoji="1" lang="en-US" altLang="ja-JP" dirty="0"/>
              <a:t> </a:t>
            </a:r>
            <a:endParaRPr kumimoji="1" lang="ja-JP" altLang="en-US" dirty="0"/>
          </a:p>
        </p:txBody>
      </p:sp>
      <p:sp>
        <p:nvSpPr>
          <p:cNvPr id="31" name="テキスト プレースホルダー 30"/>
          <p:cNvSpPr>
            <a:spLocks noGrp="1"/>
          </p:cNvSpPr>
          <p:nvPr>
            <p:ph type="body" sz="quarter" idx="32"/>
          </p:nvPr>
        </p:nvSpPr>
        <p:spPr/>
        <p:txBody>
          <a:bodyPr>
            <a:noAutofit/>
          </a:bodyPr>
          <a:lstStyle/>
          <a:p>
            <a:r>
              <a:rPr kumimoji="1" lang="en-US" altLang="ja-JP" sz="2800" dirty="0" err="1"/>
              <a:t>Reducción</a:t>
            </a:r>
            <a:r>
              <a:rPr kumimoji="1" lang="en-US" altLang="ja-JP" sz="2800" dirty="0"/>
              <a:t> del 50</a:t>
            </a:r>
            <a:r>
              <a:rPr kumimoji="1" lang="en-US" altLang="ja-JP" sz="2800" dirty="0" smtClean="0"/>
              <a:t>% </a:t>
            </a:r>
            <a:r>
              <a:rPr kumimoji="1" lang="en-US" altLang="ja-JP" sz="2800" dirty="0" err="1" smtClean="0"/>
              <a:t>en</a:t>
            </a:r>
            <a:r>
              <a:rPr kumimoji="1" lang="en-US" altLang="ja-JP" sz="2800" dirty="0" smtClean="0"/>
              <a:t> 5 </a:t>
            </a:r>
            <a:r>
              <a:rPr kumimoji="1" lang="en-US" altLang="ja-JP" sz="2800" dirty="0" err="1" smtClean="0"/>
              <a:t>años</a:t>
            </a:r>
            <a:r>
              <a:rPr kumimoji="1" lang="en-US" altLang="ja-JP" sz="2800" dirty="0" smtClean="0"/>
              <a:t> </a:t>
            </a:r>
            <a:r>
              <a:rPr kumimoji="1" lang="en-US" altLang="ja-JP" sz="2800" dirty="0"/>
              <a:t>de </a:t>
            </a:r>
            <a:r>
              <a:rPr kumimoji="1" lang="en-US" altLang="ja-JP" sz="2800" dirty="0" err="1"/>
              <a:t>los</a:t>
            </a:r>
            <a:r>
              <a:rPr kumimoji="1" lang="en-US" altLang="ja-JP" sz="2800" dirty="0"/>
              <a:t> </a:t>
            </a:r>
            <a:r>
              <a:rPr kumimoji="1" lang="en-US" altLang="ja-JP" sz="2800" dirty="0" err="1"/>
              <a:t>costos</a:t>
            </a:r>
            <a:r>
              <a:rPr kumimoji="1" lang="en-US" altLang="ja-JP" sz="2800" dirty="0"/>
              <a:t> </a:t>
            </a:r>
            <a:r>
              <a:rPr kumimoji="1" lang="en-US" altLang="ja-JP" sz="2800" dirty="0" err="1"/>
              <a:t>en</a:t>
            </a:r>
            <a:r>
              <a:rPr kumimoji="1" lang="en-US" altLang="ja-JP" sz="2800" dirty="0"/>
              <a:t> </a:t>
            </a:r>
            <a:r>
              <a:rPr kumimoji="1" lang="en-US" altLang="ja-JP" sz="2800" dirty="0" err="1"/>
              <a:t>tecnología</a:t>
            </a:r>
            <a:r>
              <a:rPr kumimoji="1" lang="en-US" altLang="ja-JP" sz="2800" dirty="0"/>
              <a:t> para </a:t>
            </a:r>
            <a:r>
              <a:rPr kumimoji="1" lang="en-US" altLang="ja-JP" sz="2800" dirty="0" err="1"/>
              <a:t>sistemas</a:t>
            </a:r>
            <a:r>
              <a:rPr kumimoji="1" lang="en-US" altLang="ja-JP" sz="2800" dirty="0"/>
              <a:t> </a:t>
            </a:r>
            <a:r>
              <a:rPr kumimoji="1" lang="en-US" altLang="ja-JP" sz="2800" dirty="0" err="1"/>
              <a:t>fotovoltaicos</a:t>
            </a:r>
            <a:endParaRPr kumimoji="1" lang="ja-JP" altLang="en-US" sz="2800" dirty="0"/>
          </a:p>
          <a:p>
            <a:endParaRPr kumimoji="1" lang="ja-JP" altLang="en-US" sz="2800" dirty="0"/>
          </a:p>
        </p:txBody>
      </p:sp>
      <p:sp>
        <p:nvSpPr>
          <p:cNvPr id="32" name="テキスト プレースホルダー 31"/>
          <p:cNvSpPr>
            <a:spLocks noGrp="1"/>
          </p:cNvSpPr>
          <p:nvPr>
            <p:ph type="body" sz="quarter" idx="33"/>
          </p:nvPr>
        </p:nvSpPr>
        <p:spPr/>
        <p:txBody>
          <a:bodyPr/>
          <a:lstStyle/>
          <a:p>
            <a:r>
              <a:rPr kumimoji="1" lang="en-US" altLang="ja-JP" dirty="0" err="1" smtClean="0"/>
              <a:t>Costos</a:t>
            </a:r>
            <a:endParaRPr kumimoji="1" lang="ja-JP" altLang="en-US" dirty="0"/>
          </a:p>
        </p:txBody>
      </p:sp>
      <p:pic>
        <p:nvPicPr>
          <p:cNvPr id="26" name="図プレースホルダー 34"/>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a:xfrm>
            <a:off x="3445677" y="4826913"/>
            <a:ext cx="630000" cy="630000"/>
          </a:xfrm>
          <a:prstGeom prst="rect">
            <a:avLst/>
          </a:prstGeom>
        </p:spPr>
      </p:pic>
      <p:pic>
        <p:nvPicPr>
          <p:cNvPr id="30" name="図プレースホルダー 36"/>
          <p:cNvPicPr>
            <a:picLocks noChangeAspect="1"/>
          </p:cNvPicPr>
          <p:nvPr/>
        </p:nvPicPr>
        <p:blipFill>
          <a:blip r:embed="rId5" cstate="print">
            <a:extLst>
              <a:ext uri="{28A0092B-C50C-407E-A947-70E740481C1C}">
                <a14:useLocalDpi xmlns:a14="http://schemas.microsoft.com/office/drawing/2010/main" val="0"/>
              </a:ext>
            </a:extLst>
          </a:blip>
          <a:srcRect t="126" b="126"/>
          <a:stretch>
            <a:fillRect/>
          </a:stretch>
        </p:blipFill>
        <p:spPr>
          <a:xfrm>
            <a:off x="14212321" y="4826101"/>
            <a:ext cx="630000" cy="630000"/>
          </a:xfrm>
          <a:prstGeom prst="rect">
            <a:avLst/>
          </a:prstGeom>
        </p:spPr>
      </p:pic>
    </p:spTree>
    <p:extLst>
      <p:ext uri="{BB962C8B-B14F-4D97-AF65-F5344CB8AC3E}">
        <p14:creationId xmlns:p14="http://schemas.microsoft.com/office/powerpoint/2010/main" val="30599018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6241">
        <p15:prstTrans prst="pageCurlSingle"/>
      </p:transition>
    </mc:Choice>
    <mc:Fallback xmlns="">
      <p:transition spd="slow" advTm="6241">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 name="Imagen 78"/>
          <p:cNvPicPr/>
          <p:nvPr/>
        </p:nvPicPr>
        <p:blipFill rotWithShape="1">
          <a:blip r:embed="rId2"/>
          <a:srcRect r="28852"/>
          <a:stretch/>
        </p:blipFill>
        <p:spPr>
          <a:xfrm>
            <a:off x="238067" y="1317230"/>
            <a:ext cx="8497405" cy="8103460"/>
          </a:xfrm>
          <a:prstGeom prst="rect">
            <a:avLst/>
          </a:prstGeom>
        </p:spPr>
      </p:pic>
      <p:sp>
        <p:nvSpPr>
          <p:cNvPr id="7" name="Right Triangle 6"/>
          <p:cNvSpPr/>
          <p:nvPr/>
        </p:nvSpPr>
        <p:spPr>
          <a:xfrm flipH="1" flipV="1">
            <a:off x="13132909" y="0"/>
            <a:ext cx="5155091" cy="4048075"/>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9" name="Rectangle 6"/>
          <p:cNvSpPr/>
          <p:nvPr/>
        </p:nvSpPr>
        <p:spPr>
          <a:xfrm rot="16200000">
            <a:off x="4623646" y="4725506"/>
            <a:ext cx="735263" cy="10417593"/>
          </a:xfrm>
          <a:custGeom>
            <a:avLst/>
            <a:gdLst>
              <a:gd name="connsiteX0" fmla="*/ 0 w 5122843"/>
              <a:gd name="connsiteY0" fmla="*/ 0 h 3723701"/>
              <a:gd name="connsiteX1" fmla="*/ 5122843 w 5122843"/>
              <a:gd name="connsiteY1" fmla="*/ 0 h 3723701"/>
              <a:gd name="connsiteX2" fmla="*/ 5122843 w 5122843"/>
              <a:gd name="connsiteY2" fmla="*/ 3723701 h 3723701"/>
              <a:gd name="connsiteX3" fmla="*/ 0 w 5122843"/>
              <a:gd name="connsiteY3" fmla="*/ 3723701 h 3723701"/>
              <a:gd name="connsiteX4" fmla="*/ 0 w 5122843"/>
              <a:gd name="connsiteY4" fmla="*/ 0 h 3723701"/>
              <a:gd name="connsiteX0" fmla="*/ 0 w 5122843"/>
              <a:gd name="connsiteY0" fmla="*/ 0 h 3723701"/>
              <a:gd name="connsiteX1" fmla="*/ 5122843 w 5122843"/>
              <a:gd name="connsiteY1" fmla="*/ 0 h 3723701"/>
              <a:gd name="connsiteX2" fmla="*/ 4649118 w 5122843"/>
              <a:gd name="connsiteY2" fmla="*/ 3294044 h 3723701"/>
              <a:gd name="connsiteX3" fmla="*/ 0 w 5122843"/>
              <a:gd name="connsiteY3" fmla="*/ 3723701 h 3723701"/>
              <a:gd name="connsiteX4" fmla="*/ 0 w 5122843"/>
              <a:gd name="connsiteY4" fmla="*/ 0 h 3723701"/>
              <a:gd name="connsiteX0" fmla="*/ 0 w 5122843"/>
              <a:gd name="connsiteY0" fmla="*/ 0 h 3723701"/>
              <a:gd name="connsiteX1" fmla="*/ 5122843 w 5122843"/>
              <a:gd name="connsiteY1" fmla="*/ 0 h 3723701"/>
              <a:gd name="connsiteX2" fmla="*/ 4239691 w 5122843"/>
              <a:gd name="connsiteY2" fmla="*/ 2774026 h 3723701"/>
              <a:gd name="connsiteX3" fmla="*/ 0 w 5122843"/>
              <a:gd name="connsiteY3" fmla="*/ 3723701 h 3723701"/>
              <a:gd name="connsiteX4" fmla="*/ 0 w 5122843"/>
              <a:gd name="connsiteY4" fmla="*/ 0 h 3723701"/>
              <a:gd name="connsiteX0" fmla="*/ 0 w 5122843"/>
              <a:gd name="connsiteY0" fmla="*/ 0 h 3723701"/>
              <a:gd name="connsiteX1" fmla="*/ 5122843 w 5122843"/>
              <a:gd name="connsiteY1" fmla="*/ 0 h 3723701"/>
              <a:gd name="connsiteX2" fmla="*/ 4369510 w 5122843"/>
              <a:gd name="connsiteY2" fmla="*/ 3026481 h 3723701"/>
              <a:gd name="connsiteX3" fmla="*/ 0 w 5122843"/>
              <a:gd name="connsiteY3" fmla="*/ 3723701 h 3723701"/>
              <a:gd name="connsiteX4" fmla="*/ 0 w 5122843"/>
              <a:gd name="connsiteY4" fmla="*/ 0 h 3723701"/>
              <a:gd name="connsiteX0" fmla="*/ 0 w 5122843"/>
              <a:gd name="connsiteY0" fmla="*/ 0 h 3723701"/>
              <a:gd name="connsiteX1" fmla="*/ 5122843 w 5122843"/>
              <a:gd name="connsiteY1" fmla="*/ 0 h 3723701"/>
              <a:gd name="connsiteX2" fmla="*/ 4069929 w 5122843"/>
              <a:gd name="connsiteY2" fmla="*/ 2535970 h 3723701"/>
              <a:gd name="connsiteX3" fmla="*/ 0 w 5122843"/>
              <a:gd name="connsiteY3" fmla="*/ 3723701 h 3723701"/>
              <a:gd name="connsiteX4" fmla="*/ 0 w 5122843"/>
              <a:gd name="connsiteY4" fmla="*/ 0 h 3723701"/>
              <a:gd name="connsiteX0" fmla="*/ 0 w 4813275"/>
              <a:gd name="connsiteY0" fmla="*/ 5982 h 3729683"/>
              <a:gd name="connsiteX1" fmla="*/ 4813275 w 4813275"/>
              <a:gd name="connsiteY1" fmla="*/ 0 h 3729683"/>
              <a:gd name="connsiteX2" fmla="*/ 4069929 w 4813275"/>
              <a:gd name="connsiteY2" fmla="*/ 2541952 h 3729683"/>
              <a:gd name="connsiteX3" fmla="*/ 0 w 4813275"/>
              <a:gd name="connsiteY3" fmla="*/ 3729683 h 3729683"/>
              <a:gd name="connsiteX4" fmla="*/ 0 w 4813275"/>
              <a:gd name="connsiteY4" fmla="*/ 5982 h 3729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3275" h="3729683">
                <a:moveTo>
                  <a:pt x="0" y="5982"/>
                </a:moveTo>
                <a:lnTo>
                  <a:pt x="4813275" y="0"/>
                </a:lnTo>
                <a:lnTo>
                  <a:pt x="4069929" y="2541952"/>
                </a:lnTo>
                <a:lnTo>
                  <a:pt x="0" y="3729683"/>
                </a:lnTo>
                <a:lnTo>
                  <a:pt x="0" y="59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63" name="TextBox 62"/>
          <p:cNvSpPr txBox="1"/>
          <p:nvPr/>
        </p:nvSpPr>
        <p:spPr>
          <a:xfrm>
            <a:off x="12757153" y="2611096"/>
            <a:ext cx="4660313" cy="1754326"/>
          </a:xfrm>
          <a:prstGeom prst="rect">
            <a:avLst/>
          </a:prstGeom>
          <a:noFill/>
        </p:spPr>
        <p:txBody>
          <a:bodyPr wrap="square" rtlCol="0">
            <a:spAutoFit/>
          </a:bodyPr>
          <a:lstStyle/>
          <a:p>
            <a:pPr defTabSz="1371417"/>
            <a:r>
              <a:rPr lang="es-EC" sz="3600" dirty="0" smtClean="0">
                <a:solidFill>
                  <a:prstClr val="black">
                    <a:lumMod val="65000"/>
                    <a:lumOff val="35000"/>
                  </a:prstClr>
                </a:solidFill>
                <a:latin typeface="Calibri" panose="020F0502020204030204"/>
              </a:rPr>
              <a:t>Recepta mayor y constante cantidad de radiación </a:t>
            </a:r>
            <a:endParaRPr lang="es-EC" sz="3600" dirty="0">
              <a:solidFill>
                <a:prstClr val="black">
                  <a:lumMod val="65000"/>
                  <a:lumOff val="35000"/>
                </a:prstClr>
              </a:solidFill>
              <a:latin typeface="Calibri" panose="020F0502020204030204"/>
            </a:endParaRPr>
          </a:p>
        </p:txBody>
      </p:sp>
      <p:grpSp>
        <p:nvGrpSpPr>
          <p:cNvPr id="77" name="Group 76"/>
          <p:cNvGrpSpPr/>
          <p:nvPr/>
        </p:nvGrpSpPr>
        <p:grpSpPr>
          <a:xfrm>
            <a:off x="9241030" y="292244"/>
            <a:ext cx="2794113" cy="2736416"/>
            <a:chOff x="7386415" y="638748"/>
            <a:chExt cx="1863031" cy="1824559"/>
          </a:xfrm>
        </p:grpSpPr>
        <p:sp>
          <p:nvSpPr>
            <p:cNvPr id="60" name="Oval 59"/>
            <p:cNvSpPr/>
            <p:nvPr/>
          </p:nvSpPr>
          <p:spPr>
            <a:xfrm>
              <a:off x="7386415" y="638748"/>
              <a:ext cx="1863031" cy="1824559"/>
            </a:xfrm>
            <a:prstGeom prst="ellipse">
              <a:avLst/>
            </a:prstGeom>
            <a:solidFill>
              <a:schemeClr val="accent1">
                <a:alpha val="10000"/>
              </a:schemeClr>
            </a:solidFill>
            <a:ln>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sz="8099" b="1" baseline="30000" dirty="0">
                <a:solidFill>
                  <a:prstClr val="black">
                    <a:lumMod val="65000"/>
                    <a:lumOff val="35000"/>
                  </a:prstClr>
                </a:solidFill>
                <a:latin typeface="Calibri" panose="020F0502020204030204"/>
              </a:endParaRPr>
            </a:p>
          </p:txBody>
        </p:sp>
        <mc:AlternateContent xmlns:mc="http://schemas.openxmlformats.org/markup-compatibility/2006">
          <mc:Choice xmlns:a14="http://schemas.microsoft.com/office/drawing/2010/main" Requires="a14">
            <p:sp>
              <p:nvSpPr>
                <p:cNvPr id="72" name="Rectangle 71"/>
                <p:cNvSpPr/>
                <p:nvPr/>
              </p:nvSpPr>
              <p:spPr>
                <a:xfrm>
                  <a:off x="7486290" y="966683"/>
                  <a:ext cx="1571572" cy="1054982"/>
                </a:xfrm>
                <a:prstGeom prst="rect">
                  <a:avLst/>
                </a:prstGeom>
              </p:spPr>
              <p:txBody>
                <a:bodyPr wrap="none">
                  <a:spAutoFit/>
                </a:bodyPr>
                <a:lstStyle/>
                <a:p>
                  <a:pPr algn="ctr" defTabSz="1371417"/>
                  <a:r>
                    <a:rPr lang="en-US" sz="6000" b="1" spc="-450" dirty="0" smtClean="0">
                      <a:solidFill>
                        <a:srgbClr val="1D9A78">
                          <a:lumMod val="75000"/>
                        </a:srgbClr>
                      </a:solidFill>
                      <a:latin typeface="Calibri" panose="020F0502020204030204"/>
                    </a:rPr>
                    <a:t>4.575</a:t>
                  </a:r>
                  <a:br>
                    <a:rPr lang="en-US" sz="6000" b="1" spc="-450" dirty="0" smtClean="0">
                      <a:solidFill>
                        <a:srgbClr val="1D9A78">
                          <a:lumMod val="75000"/>
                        </a:srgbClr>
                      </a:solidFill>
                      <a:latin typeface="Calibri" panose="020F0502020204030204"/>
                    </a:rPr>
                  </a:br>
                  <a14:m>
                    <m:oMathPara xmlns:m="http://schemas.openxmlformats.org/officeDocument/2006/math">
                      <m:oMathParaPr>
                        <m:jc m:val="centerGroup"/>
                      </m:oMathParaPr>
                      <m:oMath xmlns:m="http://schemas.openxmlformats.org/officeDocument/2006/math">
                        <m:f>
                          <m:fPr>
                            <m:type m:val="lin"/>
                            <m:ctrlPr>
                              <a:rPr lang="es-EC" sz="3600" b="1" i="1" spc="-450" smtClean="0">
                                <a:solidFill>
                                  <a:srgbClr val="1D9A78">
                                    <a:lumMod val="75000"/>
                                  </a:srgbClr>
                                </a:solidFill>
                                <a:latin typeface="Cambria Math" panose="02040503050406030204" pitchFamily="18" charset="0"/>
                              </a:rPr>
                            </m:ctrlPr>
                          </m:fPr>
                          <m:num>
                            <m:r>
                              <a:rPr lang="es-EC" sz="3600" b="1" i="1" spc="-450" smtClean="0">
                                <a:solidFill>
                                  <a:srgbClr val="1D9A78">
                                    <a:lumMod val="75000"/>
                                  </a:srgbClr>
                                </a:solidFill>
                                <a:latin typeface="Cambria Math" panose="02040503050406030204" pitchFamily="18" charset="0"/>
                              </a:rPr>
                              <m:t>𝑾𝒉</m:t>
                            </m:r>
                          </m:num>
                          <m:den>
                            <m:sSup>
                              <m:sSupPr>
                                <m:ctrlPr>
                                  <a:rPr lang="es-EC" sz="3600" b="1" i="1" spc="-450" smtClean="0">
                                    <a:solidFill>
                                      <a:srgbClr val="1D9A78">
                                        <a:lumMod val="75000"/>
                                      </a:srgbClr>
                                    </a:solidFill>
                                    <a:latin typeface="Cambria Math" panose="02040503050406030204" pitchFamily="18" charset="0"/>
                                  </a:rPr>
                                </m:ctrlPr>
                              </m:sSupPr>
                              <m:e>
                                <m:r>
                                  <a:rPr lang="es-EC" sz="3600" b="1" i="1" spc="-450" smtClean="0">
                                    <a:solidFill>
                                      <a:srgbClr val="1D9A78">
                                        <a:lumMod val="75000"/>
                                      </a:srgbClr>
                                    </a:solidFill>
                                    <a:latin typeface="Cambria Math" panose="02040503050406030204" pitchFamily="18" charset="0"/>
                                  </a:rPr>
                                  <m:t>𝒎</m:t>
                                </m:r>
                              </m:e>
                              <m:sup>
                                <m:r>
                                  <a:rPr lang="es-EC" sz="3600" b="1" i="1" spc="-450" smtClean="0">
                                    <a:solidFill>
                                      <a:srgbClr val="1D9A78">
                                        <a:lumMod val="75000"/>
                                      </a:srgbClr>
                                    </a:solidFill>
                                    <a:latin typeface="Cambria Math" panose="02040503050406030204" pitchFamily="18" charset="0"/>
                                  </a:rPr>
                                  <m:t>𝟐</m:t>
                                </m:r>
                              </m:sup>
                            </m:sSup>
                            <m:r>
                              <a:rPr lang="es-EC" sz="3600" b="1" i="1" spc="-450" smtClean="0">
                                <a:solidFill>
                                  <a:srgbClr val="1D9A78">
                                    <a:lumMod val="75000"/>
                                  </a:srgbClr>
                                </a:solidFill>
                                <a:latin typeface="Cambria Math" panose="02040503050406030204" pitchFamily="18" charset="0"/>
                              </a:rPr>
                              <m:t>/</m:t>
                            </m:r>
                            <m:r>
                              <a:rPr lang="es-EC" sz="3600" b="1" i="1" spc="-450" smtClean="0">
                                <a:solidFill>
                                  <a:srgbClr val="1D9A78">
                                    <a:lumMod val="75000"/>
                                  </a:srgbClr>
                                </a:solidFill>
                                <a:latin typeface="Cambria Math" panose="02040503050406030204" pitchFamily="18" charset="0"/>
                              </a:rPr>
                              <m:t>𝒅</m:t>
                            </m:r>
                            <m:r>
                              <a:rPr lang="es-EC" sz="3600" b="1" i="1" spc="-450" smtClean="0">
                                <a:solidFill>
                                  <a:srgbClr val="1D9A78">
                                    <a:lumMod val="75000"/>
                                  </a:srgbClr>
                                </a:solidFill>
                                <a:latin typeface="Cambria Math" panose="02040503050406030204" pitchFamily="18" charset="0"/>
                              </a:rPr>
                              <m:t>í</m:t>
                            </m:r>
                            <m:r>
                              <a:rPr lang="es-EC" sz="3600" b="1" i="1" spc="-450" smtClean="0">
                                <a:solidFill>
                                  <a:srgbClr val="1D9A78">
                                    <a:lumMod val="75000"/>
                                  </a:srgbClr>
                                </a:solidFill>
                                <a:latin typeface="Cambria Math" panose="02040503050406030204" pitchFamily="18" charset="0"/>
                              </a:rPr>
                              <m:t>𝒂</m:t>
                            </m:r>
                          </m:den>
                        </m:f>
                      </m:oMath>
                    </m:oMathPara>
                  </a14:m>
                  <a:endParaRPr lang="en-US" sz="6000" b="1" spc="-450" baseline="30000" dirty="0">
                    <a:solidFill>
                      <a:srgbClr val="1D9A78">
                        <a:lumMod val="75000"/>
                      </a:srgbClr>
                    </a:solidFill>
                    <a:latin typeface="Calibri" panose="020F0502020204030204"/>
                  </a:endParaRPr>
                </a:p>
              </p:txBody>
            </p:sp>
          </mc:Choice>
          <mc:Fallback>
            <p:sp>
              <p:nvSpPr>
                <p:cNvPr id="72" name="Rectangle 71"/>
                <p:cNvSpPr>
                  <a:spLocks noRot="1" noChangeAspect="1" noMove="1" noResize="1" noEditPoints="1" noAdjustHandles="1" noChangeArrowheads="1" noChangeShapeType="1" noTextEdit="1"/>
                </p:cNvSpPr>
                <p:nvPr/>
              </p:nvSpPr>
              <p:spPr>
                <a:xfrm>
                  <a:off x="7486290" y="966683"/>
                  <a:ext cx="1571572" cy="1054982"/>
                </a:xfrm>
                <a:prstGeom prst="rect">
                  <a:avLst/>
                </a:prstGeom>
                <a:blipFill>
                  <a:blip r:embed="rId3"/>
                  <a:stretch>
                    <a:fillRect l="-1034" t="-11969"/>
                  </a:stretch>
                </a:blipFill>
              </p:spPr>
              <p:txBody>
                <a:bodyPr/>
                <a:lstStyle/>
                <a:p>
                  <a:r>
                    <a:rPr lang="es-EC">
                      <a:noFill/>
                    </a:rPr>
                    <a:t> </a:t>
                  </a:r>
                </a:p>
              </p:txBody>
            </p:sp>
          </mc:Fallback>
        </mc:AlternateContent>
      </p:grpSp>
      <p:grpSp>
        <p:nvGrpSpPr>
          <p:cNvPr id="76" name="Group 75"/>
          <p:cNvGrpSpPr/>
          <p:nvPr/>
        </p:nvGrpSpPr>
        <p:grpSpPr>
          <a:xfrm>
            <a:off x="9241043" y="3488259"/>
            <a:ext cx="2794117" cy="3062736"/>
            <a:chOff x="5459675" y="2015247"/>
            <a:chExt cx="1863031" cy="2042139"/>
          </a:xfrm>
        </p:grpSpPr>
        <p:sp>
          <p:nvSpPr>
            <p:cNvPr id="61" name="Oval 60"/>
            <p:cNvSpPr/>
            <p:nvPr/>
          </p:nvSpPr>
          <p:spPr>
            <a:xfrm>
              <a:off x="5459675" y="2015247"/>
              <a:ext cx="1863031" cy="1824559"/>
            </a:xfrm>
            <a:prstGeom prst="ellipse">
              <a:avLst/>
            </a:prstGeom>
            <a:solidFill>
              <a:schemeClr val="accent2">
                <a:alpha val="10000"/>
              </a:schemeClr>
            </a:solidFill>
            <a:ln>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73" name="Rectangle 72"/>
            <p:cNvSpPr/>
            <p:nvPr/>
          </p:nvSpPr>
          <p:spPr>
            <a:xfrm>
              <a:off x="5718130" y="2313092"/>
              <a:ext cx="1313382" cy="1744294"/>
            </a:xfrm>
            <a:prstGeom prst="rect">
              <a:avLst/>
            </a:prstGeom>
          </p:spPr>
          <p:txBody>
            <a:bodyPr wrap="none">
              <a:spAutoFit/>
            </a:bodyPr>
            <a:lstStyle/>
            <a:p>
              <a:pPr algn="ctr" defTabSz="1371417"/>
              <a:r>
                <a:rPr lang="en-US" sz="6000" b="1" spc="-450" dirty="0" smtClean="0">
                  <a:solidFill>
                    <a:srgbClr val="8BC145">
                      <a:lumMod val="75000"/>
                    </a:srgbClr>
                  </a:solidFill>
                  <a:latin typeface="Calibri" panose="020F0502020204030204"/>
                </a:rPr>
                <a:t>35,3</a:t>
              </a:r>
              <a:r>
                <a:rPr lang="en-US" sz="8999" b="1" spc="-450" dirty="0" smtClean="0">
                  <a:solidFill>
                    <a:srgbClr val="8BC145">
                      <a:lumMod val="75000"/>
                    </a:srgbClr>
                  </a:solidFill>
                  <a:latin typeface="Calibri" panose="020F0502020204030204"/>
                </a:rPr>
                <a:t/>
              </a:r>
              <a:br>
                <a:rPr lang="en-US" sz="8999" b="1" spc="-450" dirty="0" smtClean="0">
                  <a:solidFill>
                    <a:srgbClr val="8BC145">
                      <a:lumMod val="75000"/>
                    </a:srgbClr>
                  </a:solidFill>
                  <a:latin typeface="Calibri" panose="020F0502020204030204"/>
                </a:rPr>
              </a:br>
              <a:r>
                <a:rPr lang="en-US" sz="4400" b="1" spc="-450" dirty="0" err="1" smtClean="0">
                  <a:solidFill>
                    <a:srgbClr val="8BC145">
                      <a:lumMod val="75000"/>
                    </a:srgbClr>
                  </a:solidFill>
                  <a:latin typeface="Calibri" panose="020F0502020204030204"/>
                </a:rPr>
                <a:t>Gwh</a:t>
              </a:r>
              <a:r>
                <a:rPr lang="en-US" sz="4400" b="1" spc="-450" dirty="0" smtClean="0">
                  <a:solidFill>
                    <a:srgbClr val="8BC145">
                      <a:lumMod val="75000"/>
                    </a:srgbClr>
                  </a:solidFill>
                  <a:latin typeface="Calibri" panose="020F0502020204030204"/>
                </a:rPr>
                <a:t>/</a:t>
              </a:r>
              <a:r>
                <a:rPr lang="en-US" sz="4400" b="1" spc="-450" dirty="0" err="1" smtClean="0">
                  <a:solidFill>
                    <a:srgbClr val="8BC145">
                      <a:lumMod val="75000"/>
                    </a:srgbClr>
                  </a:solidFill>
                  <a:latin typeface="Calibri" panose="020F0502020204030204"/>
                </a:rPr>
                <a:t>año</a:t>
              </a:r>
              <a:r>
                <a:rPr lang="en-US" sz="8999" b="1" spc="-450" dirty="0" smtClean="0">
                  <a:solidFill>
                    <a:srgbClr val="8BC145">
                      <a:lumMod val="75000"/>
                    </a:srgbClr>
                  </a:solidFill>
                  <a:latin typeface="Calibri" panose="020F0502020204030204"/>
                </a:rPr>
                <a:t/>
              </a:r>
              <a:br>
                <a:rPr lang="en-US" sz="8999" b="1" spc="-450" dirty="0" smtClean="0">
                  <a:solidFill>
                    <a:srgbClr val="8BC145">
                      <a:lumMod val="75000"/>
                    </a:srgbClr>
                  </a:solidFill>
                  <a:latin typeface="Calibri" panose="020F0502020204030204"/>
                </a:rPr>
              </a:br>
              <a:endParaRPr lang="en-US" sz="8999" b="1" spc="-450" baseline="30000" dirty="0">
                <a:solidFill>
                  <a:srgbClr val="8BC145">
                    <a:lumMod val="75000"/>
                  </a:srgbClr>
                </a:solidFill>
                <a:latin typeface="Calibri" panose="020F0502020204030204"/>
              </a:endParaRPr>
            </a:p>
          </p:txBody>
        </p:sp>
      </p:grpSp>
      <p:grpSp>
        <p:nvGrpSpPr>
          <p:cNvPr id="75" name="Group 74"/>
          <p:cNvGrpSpPr/>
          <p:nvPr/>
        </p:nvGrpSpPr>
        <p:grpSpPr>
          <a:xfrm>
            <a:off x="9284355" y="6684274"/>
            <a:ext cx="2794115" cy="2736416"/>
            <a:chOff x="4392263" y="4031062"/>
            <a:chExt cx="1863031" cy="1824559"/>
          </a:xfrm>
        </p:grpSpPr>
        <p:sp>
          <p:nvSpPr>
            <p:cNvPr id="62" name="Oval 61"/>
            <p:cNvSpPr/>
            <p:nvPr/>
          </p:nvSpPr>
          <p:spPr>
            <a:xfrm>
              <a:off x="4392263" y="4031062"/>
              <a:ext cx="1863031" cy="1824559"/>
            </a:xfrm>
            <a:prstGeom prst="ellipse">
              <a:avLst/>
            </a:prstGeom>
            <a:solidFill>
              <a:schemeClr val="accent3">
                <a:alpha val="10000"/>
              </a:schemeClr>
            </a:solidFill>
            <a:ln>
              <a:solidFill>
                <a:schemeClr val="accent3">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417"/>
              <a:endParaRPr lang="en-US">
                <a:solidFill>
                  <a:prstClr val="white"/>
                </a:solidFill>
                <a:latin typeface="Calibri" panose="020F0502020204030204"/>
              </a:endParaRPr>
            </a:p>
          </p:txBody>
        </p:sp>
        <p:sp>
          <p:nvSpPr>
            <p:cNvPr id="74" name="Rectangle 73"/>
            <p:cNvSpPr/>
            <p:nvPr/>
          </p:nvSpPr>
          <p:spPr>
            <a:xfrm>
              <a:off x="4477156" y="4435510"/>
              <a:ext cx="1693247" cy="984951"/>
            </a:xfrm>
            <a:prstGeom prst="rect">
              <a:avLst/>
            </a:prstGeom>
          </p:spPr>
          <p:txBody>
            <a:bodyPr wrap="none">
              <a:spAutoFit/>
            </a:bodyPr>
            <a:lstStyle/>
            <a:p>
              <a:pPr algn="ctr" defTabSz="1371417"/>
              <a:r>
                <a:rPr lang="en-US" sz="8999" b="1" spc="-450" dirty="0" smtClean="0">
                  <a:solidFill>
                    <a:srgbClr val="36AFCE">
                      <a:lumMod val="75000"/>
                    </a:srgbClr>
                  </a:solidFill>
                  <a:latin typeface="Calibri" panose="020F0502020204030204"/>
                </a:rPr>
                <a:t>0.15</a:t>
              </a:r>
              <a:r>
                <a:rPr lang="en-US" sz="8999" b="1" spc="-450" baseline="30000" dirty="0" smtClean="0">
                  <a:solidFill>
                    <a:srgbClr val="36AFCE">
                      <a:lumMod val="75000"/>
                    </a:srgbClr>
                  </a:solidFill>
                  <a:latin typeface="Calibri" panose="020F0502020204030204"/>
                </a:rPr>
                <a:t>%</a:t>
              </a:r>
              <a:endParaRPr lang="en-US" sz="8999" b="1" spc="-450" baseline="30000" dirty="0">
                <a:solidFill>
                  <a:srgbClr val="36AFCE">
                    <a:lumMod val="75000"/>
                  </a:srgbClr>
                </a:solidFill>
                <a:latin typeface="Calibri" panose="020F0502020204030204"/>
              </a:endParaRPr>
            </a:p>
          </p:txBody>
        </p:sp>
      </p:grpSp>
      <p:sp>
        <p:nvSpPr>
          <p:cNvPr id="82" name="テキスト プレースホルダー 12"/>
          <p:cNvSpPr txBox="1">
            <a:spLocks/>
          </p:cNvSpPr>
          <p:nvPr/>
        </p:nvSpPr>
        <p:spPr>
          <a:xfrm>
            <a:off x="591911" y="190040"/>
            <a:ext cx="8361787" cy="747032"/>
          </a:xfrm>
          <a:prstGeom prst="rect">
            <a:avLst/>
          </a:prstGeom>
        </p:spPr>
        <p:txBody>
          <a:bodyPr anchor="ctr">
            <a:noAutofit/>
          </a:bodyPr>
          <a:lstStyle>
            <a:lvl1pPr marL="0" indent="0" algn="l" defTabSz="1371417" rtl="0" eaLnBrk="1" latinLnBrk="0" hangingPunct="1">
              <a:lnSpc>
                <a:spcPct val="100000"/>
              </a:lnSpc>
              <a:spcBef>
                <a:spcPts val="0"/>
              </a:spcBef>
              <a:buFontTx/>
              <a:buNone/>
              <a:defRPr sz="2800" kern="1200" baseline="0">
                <a:solidFill>
                  <a:schemeClr val="tx2"/>
                </a:solidFill>
                <a:latin typeface="Ubuntu Medium" panose="020B0604030602030204" pitchFamily="34" charset="0"/>
                <a:ea typeface="+mn-ea"/>
                <a:cs typeface="+mn-cs"/>
              </a:defRPr>
            </a:lvl1pPr>
            <a:lvl2pPr marL="685709" indent="0" algn="l" defTabSz="1371417" rtl="0" eaLnBrk="1" latinLnBrk="0" hangingPunct="1">
              <a:lnSpc>
                <a:spcPct val="90000"/>
              </a:lnSpc>
              <a:spcBef>
                <a:spcPts val="750"/>
              </a:spcBef>
              <a:buFontTx/>
              <a:buNone/>
              <a:defRPr sz="3600" kern="1200">
                <a:solidFill>
                  <a:schemeClr val="tx1"/>
                </a:solidFill>
                <a:latin typeface="+mn-lt"/>
                <a:ea typeface="+mn-ea"/>
                <a:cs typeface="+mn-cs"/>
              </a:defRPr>
            </a:lvl2pPr>
            <a:lvl3pPr marL="1371417" indent="0" algn="l" defTabSz="1371417" rtl="0" eaLnBrk="1" latinLnBrk="0" hangingPunct="1">
              <a:lnSpc>
                <a:spcPct val="90000"/>
              </a:lnSpc>
              <a:spcBef>
                <a:spcPts val="750"/>
              </a:spcBef>
              <a:buFontTx/>
              <a:buNone/>
              <a:defRPr sz="3000" kern="1200">
                <a:solidFill>
                  <a:schemeClr val="tx1"/>
                </a:solidFill>
                <a:latin typeface="+mn-lt"/>
                <a:ea typeface="+mn-ea"/>
                <a:cs typeface="+mn-cs"/>
              </a:defRPr>
            </a:lvl3pPr>
            <a:lvl4pPr marL="2057126"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4pPr>
            <a:lvl5pPr marL="2742835" indent="0" algn="l" defTabSz="1371417" rtl="0" eaLnBrk="1" latinLnBrk="0" hangingPunct="1">
              <a:lnSpc>
                <a:spcPct val="90000"/>
              </a:lnSpc>
              <a:spcBef>
                <a:spcPts val="750"/>
              </a:spcBef>
              <a:buFontTx/>
              <a:buNone/>
              <a:defRPr sz="2700" kern="1200">
                <a:solidFill>
                  <a:schemeClr val="tx1"/>
                </a:solidFill>
                <a:latin typeface="+mn-lt"/>
                <a:ea typeface="+mn-ea"/>
                <a:cs typeface="+mn-cs"/>
              </a:defRPr>
            </a:lvl5pPr>
            <a:lvl6pPr marL="3771397"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106"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2814"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8523" indent="-342854" algn="l" defTabSz="1371417"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r>
              <a:rPr kumimoji="1" lang="es-EC" altLang="ja-JP" sz="4800" dirty="0" smtClean="0"/>
              <a:t>Energía solar en el Ecuador</a:t>
            </a:r>
            <a:endParaRPr kumimoji="1" lang="es-EC" altLang="ja-JP" sz="4800" dirty="0"/>
          </a:p>
        </p:txBody>
      </p:sp>
      <p:sp>
        <p:nvSpPr>
          <p:cNvPr id="83" name="正方形/長方形 28"/>
          <p:cNvSpPr/>
          <p:nvPr/>
        </p:nvSpPr>
        <p:spPr>
          <a:xfrm>
            <a:off x="697335" y="998520"/>
            <a:ext cx="1827899"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a:p>
        </p:txBody>
      </p:sp>
      <p:sp>
        <p:nvSpPr>
          <p:cNvPr id="84" name="TextBox 62"/>
          <p:cNvSpPr txBox="1"/>
          <p:nvPr/>
        </p:nvSpPr>
        <p:spPr>
          <a:xfrm>
            <a:off x="12757154" y="6224675"/>
            <a:ext cx="4660313" cy="2308324"/>
          </a:xfrm>
          <a:prstGeom prst="rect">
            <a:avLst/>
          </a:prstGeom>
          <a:noFill/>
        </p:spPr>
        <p:txBody>
          <a:bodyPr wrap="square" rtlCol="0">
            <a:spAutoFit/>
          </a:bodyPr>
          <a:lstStyle/>
          <a:p>
            <a:pPr defTabSz="1371417"/>
            <a:r>
              <a:rPr lang="es-EC" sz="3600" dirty="0" smtClean="0">
                <a:solidFill>
                  <a:prstClr val="black">
                    <a:lumMod val="65000"/>
                    <a:lumOff val="35000"/>
                  </a:prstClr>
                </a:solidFill>
                <a:latin typeface="Calibri" panose="020F0502020204030204"/>
              </a:rPr>
              <a:t>Ecuador tiene un gran potencial de energía solar, sin embargo no es bien aprovechado.</a:t>
            </a:r>
            <a:endParaRPr lang="es-EC" sz="3600" dirty="0">
              <a:solidFill>
                <a:prstClr val="black">
                  <a:lumMod val="65000"/>
                  <a:lumOff val="35000"/>
                </a:prstClr>
              </a:solidFill>
              <a:latin typeface="Calibri" panose="020F0502020204030204"/>
            </a:endParaRPr>
          </a:p>
        </p:txBody>
      </p:sp>
    </p:spTree>
    <p:extLst>
      <p:ext uri="{BB962C8B-B14F-4D97-AF65-F5344CB8AC3E}">
        <p14:creationId xmlns:p14="http://schemas.microsoft.com/office/powerpoint/2010/main" val="287113968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77"/>
                                        </p:tgtEl>
                                        <p:attrNameLst>
                                          <p:attrName>style.visibility</p:attrName>
                                        </p:attrNameLst>
                                      </p:cBhvr>
                                      <p:to>
                                        <p:strVal val="visible"/>
                                      </p:to>
                                    </p:set>
                                    <p:anim calcmode="lin" valueType="num">
                                      <p:cBhvr>
                                        <p:cTn id="7" dur="1000" fill="hold"/>
                                        <p:tgtEl>
                                          <p:spTgt spid="77"/>
                                        </p:tgtEl>
                                        <p:attrNameLst>
                                          <p:attrName>ppt_w</p:attrName>
                                        </p:attrNameLst>
                                      </p:cBhvr>
                                      <p:tavLst>
                                        <p:tav tm="0">
                                          <p:val>
                                            <p:fltVal val="0"/>
                                          </p:val>
                                        </p:tav>
                                        <p:tav tm="100000">
                                          <p:val>
                                            <p:strVal val="#ppt_w"/>
                                          </p:val>
                                        </p:tav>
                                      </p:tavLst>
                                    </p:anim>
                                    <p:anim calcmode="lin" valueType="num">
                                      <p:cBhvr>
                                        <p:cTn id="8" dur="1000" fill="hold"/>
                                        <p:tgtEl>
                                          <p:spTgt spid="77"/>
                                        </p:tgtEl>
                                        <p:attrNameLst>
                                          <p:attrName>ppt_h</p:attrName>
                                        </p:attrNameLst>
                                      </p:cBhvr>
                                      <p:tavLst>
                                        <p:tav tm="0">
                                          <p:val>
                                            <p:fltVal val="0"/>
                                          </p:val>
                                        </p:tav>
                                        <p:tav tm="100000">
                                          <p:val>
                                            <p:strVal val="#ppt_h"/>
                                          </p:val>
                                        </p:tav>
                                      </p:tavLst>
                                    </p:anim>
                                    <p:animEffect transition="in" filter="fade">
                                      <p:cBhvr>
                                        <p:cTn id="9" dur="1000"/>
                                        <p:tgtEl>
                                          <p:spTgt spid="77"/>
                                        </p:tgtEl>
                                      </p:cBhvr>
                                    </p:animEffect>
                                  </p:childTnLst>
                                </p:cTn>
                              </p:par>
                              <p:par>
                                <p:cTn id="10" presetID="53" presetClass="entr" presetSubtype="16" fill="hold" nodeType="withEffect">
                                  <p:stCondLst>
                                    <p:cond delay="0"/>
                                  </p:stCondLst>
                                  <p:childTnLst>
                                    <p:set>
                                      <p:cBhvr>
                                        <p:cTn id="11" dur="1" fill="hold">
                                          <p:stCondLst>
                                            <p:cond delay="0"/>
                                          </p:stCondLst>
                                        </p:cTn>
                                        <p:tgtEl>
                                          <p:spTgt spid="76"/>
                                        </p:tgtEl>
                                        <p:attrNameLst>
                                          <p:attrName>style.visibility</p:attrName>
                                        </p:attrNameLst>
                                      </p:cBhvr>
                                      <p:to>
                                        <p:strVal val="visible"/>
                                      </p:to>
                                    </p:set>
                                    <p:anim calcmode="lin" valueType="num">
                                      <p:cBhvr>
                                        <p:cTn id="12" dur="1000" fill="hold"/>
                                        <p:tgtEl>
                                          <p:spTgt spid="76"/>
                                        </p:tgtEl>
                                        <p:attrNameLst>
                                          <p:attrName>ppt_w</p:attrName>
                                        </p:attrNameLst>
                                      </p:cBhvr>
                                      <p:tavLst>
                                        <p:tav tm="0">
                                          <p:val>
                                            <p:fltVal val="0"/>
                                          </p:val>
                                        </p:tav>
                                        <p:tav tm="100000">
                                          <p:val>
                                            <p:strVal val="#ppt_w"/>
                                          </p:val>
                                        </p:tav>
                                      </p:tavLst>
                                    </p:anim>
                                    <p:anim calcmode="lin" valueType="num">
                                      <p:cBhvr>
                                        <p:cTn id="13" dur="1000" fill="hold"/>
                                        <p:tgtEl>
                                          <p:spTgt spid="76"/>
                                        </p:tgtEl>
                                        <p:attrNameLst>
                                          <p:attrName>ppt_h</p:attrName>
                                        </p:attrNameLst>
                                      </p:cBhvr>
                                      <p:tavLst>
                                        <p:tav tm="0">
                                          <p:val>
                                            <p:fltVal val="0"/>
                                          </p:val>
                                        </p:tav>
                                        <p:tav tm="100000">
                                          <p:val>
                                            <p:strVal val="#ppt_h"/>
                                          </p:val>
                                        </p:tav>
                                      </p:tavLst>
                                    </p:anim>
                                    <p:animEffect transition="in" filter="fade">
                                      <p:cBhvr>
                                        <p:cTn id="14" dur="1000"/>
                                        <p:tgtEl>
                                          <p:spTgt spid="76"/>
                                        </p:tgtEl>
                                      </p:cBhvr>
                                    </p:animEffect>
                                  </p:childTnLst>
                                </p:cTn>
                              </p:par>
                              <p:par>
                                <p:cTn id="15" presetID="53" presetClass="entr" presetSubtype="16" fill="hold" nodeType="withEffect">
                                  <p:stCondLst>
                                    <p:cond delay="0"/>
                                  </p:stCondLst>
                                  <p:childTnLst>
                                    <p:set>
                                      <p:cBhvr>
                                        <p:cTn id="16" dur="1" fill="hold">
                                          <p:stCondLst>
                                            <p:cond delay="0"/>
                                          </p:stCondLst>
                                        </p:cTn>
                                        <p:tgtEl>
                                          <p:spTgt spid="75"/>
                                        </p:tgtEl>
                                        <p:attrNameLst>
                                          <p:attrName>style.visibility</p:attrName>
                                        </p:attrNameLst>
                                      </p:cBhvr>
                                      <p:to>
                                        <p:strVal val="visible"/>
                                      </p:to>
                                    </p:set>
                                    <p:anim calcmode="lin" valueType="num">
                                      <p:cBhvr>
                                        <p:cTn id="17" dur="1000" fill="hold"/>
                                        <p:tgtEl>
                                          <p:spTgt spid="75"/>
                                        </p:tgtEl>
                                        <p:attrNameLst>
                                          <p:attrName>ppt_w</p:attrName>
                                        </p:attrNameLst>
                                      </p:cBhvr>
                                      <p:tavLst>
                                        <p:tav tm="0">
                                          <p:val>
                                            <p:fltVal val="0"/>
                                          </p:val>
                                        </p:tav>
                                        <p:tav tm="100000">
                                          <p:val>
                                            <p:strVal val="#ppt_w"/>
                                          </p:val>
                                        </p:tav>
                                      </p:tavLst>
                                    </p:anim>
                                    <p:anim calcmode="lin" valueType="num">
                                      <p:cBhvr>
                                        <p:cTn id="18" dur="1000" fill="hold"/>
                                        <p:tgtEl>
                                          <p:spTgt spid="75"/>
                                        </p:tgtEl>
                                        <p:attrNameLst>
                                          <p:attrName>ppt_h</p:attrName>
                                        </p:attrNameLst>
                                      </p:cBhvr>
                                      <p:tavLst>
                                        <p:tav tm="0">
                                          <p:val>
                                            <p:fltVal val="0"/>
                                          </p:val>
                                        </p:tav>
                                        <p:tav tm="100000">
                                          <p:val>
                                            <p:strVal val="#ppt_h"/>
                                          </p:val>
                                        </p:tav>
                                      </p:tavLst>
                                    </p:anim>
                                    <p:animEffect transition="in" filter="fade">
                                      <p:cBhvr>
                                        <p:cTn id="19" dur="1000"/>
                                        <p:tgtEl>
                                          <p:spTgt spid="75"/>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500"/>
                                        <p:tgtEl>
                                          <p:spTgt spid="63"/>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79"/>
                                        </p:tgtEl>
                                        <p:attrNameLst>
                                          <p:attrName>style.visibility</p:attrName>
                                        </p:attrNameLst>
                                      </p:cBhvr>
                                      <p:to>
                                        <p:strVal val="visible"/>
                                      </p:to>
                                    </p:set>
                                    <p:animEffect transition="in" filter="randombar(horizontal)">
                                      <p:cBhvr>
                                        <p:cTn id="28" dur="500"/>
                                        <p:tgtEl>
                                          <p:spTgt spid="79"/>
                                        </p:tgtEl>
                                      </p:cBhvr>
                                    </p:animEffect>
                                  </p:childTnLst>
                                </p:cTn>
                              </p:par>
                            </p:childTnLst>
                          </p:cTn>
                        </p:par>
                        <p:par>
                          <p:cTn id="29" fill="hold">
                            <p:stCondLst>
                              <p:cond delay="500"/>
                            </p:stCondLst>
                            <p:childTnLst>
                              <p:par>
                                <p:cTn id="30" presetID="2" presetClass="entr" presetSubtype="4" decel="100000" fill="hold" grpId="0" nodeType="afterEffect">
                                  <p:stCondLst>
                                    <p:cond delay="0"/>
                                  </p:stCondLst>
                                  <p:childTnLst>
                                    <p:set>
                                      <p:cBhvr>
                                        <p:cTn id="31" dur="1" fill="hold">
                                          <p:stCondLst>
                                            <p:cond delay="0"/>
                                          </p:stCondLst>
                                        </p:cTn>
                                        <p:tgtEl>
                                          <p:spTgt spid="82">
                                            <p:txEl>
                                              <p:pRg st="0" end="0"/>
                                            </p:txEl>
                                          </p:spTgt>
                                        </p:tgtEl>
                                        <p:attrNameLst>
                                          <p:attrName>style.visibility</p:attrName>
                                        </p:attrNameLst>
                                      </p:cBhvr>
                                      <p:to>
                                        <p:strVal val="visible"/>
                                      </p:to>
                                    </p:set>
                                    <p:anim calcmode="lin" valueType="num">
                                      <p:cBhvr additive="base">
                                        <p:cTn id="32" dur="500" fill="hold"/>
                                        <p:tgtEl>
                                          <p:spTgt spid="82">
                                            <p:txEl>
                                              <p:pRg st="0" end="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82">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100"/>
                                  </p:stCondLst>
                                  <p:childTnLst>
                                    <p:set>
                                      <p:cBhvr>
                                        <p:cTn id="35" dur="1" fill="hold">
                                          <p:stCondLst>
                                            <p:cond delay="0"/>
                                          </p:stCondLst>
                                        </p:cTn>
                                        <p:tgtEl>
                                          <p:spTgt spid="83"/>
                                        </p:tgtEl>
                                        <p:attrNameLst>
                                          <p:attrName>style.visibility</p:attrName>
                                        </p:attrNameLst>
                                      </p:cBhvr>
                                      <p:to>
                                        <p:strVal val="visible"/>
                                      </p:to>
                                    </p:set>
                                    <p:anim calcmode="lin" valueType="num">
                                      <p:cBhvr additive="base">
                                        <p:cTn id="36" dur="500" fill="hold"/>
                                        <p:tgtEl>
                                          <p:spTgt spid="83"/>
                                        </p:tgtEl>
                                        <p:attrNameLst>
                                          <p:attrName>ppt_x</p:attrName>
                                        </p:attrNameLst>
                                      </p:cBhvr>
                                      <p:tavLst>
                                        <p:tav tm="0">
                                          <p:val>
                                            <p:strVal val="#ppt_x"/>
                                          </p:val>
                                        </p:tav>
                                        <p:tav tm="100000">
                                          <p:val>
                                            <p:strVal val="#ppt_x"/>
                                          </p:val>
                                        </p:tav>
                                      </p:tavLst>
                                    </p:anim>
                                    <p:anim calcmode="lin" valueType="num">
                                      <p:cBhvr additive="base">
                                        <p:cTn id="37" dur="500" fill="hold"/>
                                        <p:tgtEl>
                                          <p:spTgt spid="83"/>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10" presetClass="entr" presetSubtype="0" fill="hold" grpId="0" nodeType="afterEffect">
                                  <p:stCondLst>
                                    <p:cond delay="0"/>
                                  </p:stCondLst>
                                  <p:childTnLst>
                                    <p:set>
                                      <p:cBhvr>
                                        <p:cTn id="40" dur="1" fill="hold">
                                          <p:stCondLst>
                                            <p:cond delay="0"/>
                                          </p:stCondLst>
                                        </p:cTn>
                                        <p:tgtEl>
                                          <p:spTgt spid="84"/>
                                        </p:tgtEl>
                                        <p:attrNameLst>
                                          <p:attrName>style.visibility</p:attrName>
                                        </p:attrNameLst>
                                      </p:cBhvr>
                                      <p:to>
                                        <p:strVal val="visible"/>
                                      </p:to>
                                    </p:set>
                                    <p:animEffect transition="in" filter="fade">
                                      <p:cBhvr>
                                        <p:cTn id="41"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82" grpId="0" build="p">
        <p:tmplLst>
          <p:tmpl lvl="1">
            <p:tnLst>
              <p:par>
                <p:cTn presetID="2" presetClass="entr" presetSubtype="4" decel="100000" fill="hold" nodeType="afterEffect">
                  <p:stCondLst>
                    <p:cond delay="0"/>
                  </p:stCondLst>
                  <p:childTnLst>
                    <p:set>
                      <p:cBhvr>
                        <p:cTn dur="1" fill="hold">
                          <p:stCondLst>
                            <p:cond delay="0"/>
                          </p:stCondLst>
                        </p:cTn>
                        <p:tgtEl>
                          <p:spTgt spid="82"/>
                        </p:tgtEl>
                        <p:attrNameLst>
                          <p:attrName>style.visibility</p:attrName>
                        </p:attrNameLst>
                      </p:cBhvr>
                      <p:to>
                        <p:strVal val="visible"/>
                      </p:to>
                    </p:set>
                    <p:anim calcmode="lin" valueType="num">
                      <p:cBhvr additive="base">
                        <p:cTn dur="500" fill="hold"/>
                        <p:tgtEl>
                          <p:spTgt spid="82"/>
                        </p:tgtEl>
                        <p:attrNameLst>
                          <p:attrName>ppt_x</p:attrName>
                        </p:attrNameLst>
                      </p:cBhvr>
                      <p:tavLst>
                        <p:tav tm="0">
                          <p:val>
                            <p:strVal val="#ppt_x"/>
                          </p:val>
                        </p:tav>
                        <p:tav tm="100000">
                          <p:val>
                            <p:strVal val="#ppt_x"/>
                          </p:val>
                        </p:tav>
                      </p:tavLst>
                    </p:anim>
                    <p:anim calcmode="lin" valueType="num">
                      <p:cBhvr additive="base">
                        <p:cTn dur="500" fill="hold"/>
                        <p:tgtEl>
                          <p:spTgt spid="82"/>
                        </p:tgtEl>
                        <p:attrNameLst>
                          <p:attrName>ppt_y</p:attrName>
                        </p:attrNameLst>
                      </p:cBhvr>
                      <p:tavLst>
                        <p:tav tm="0">
                          <p:val>
                            <p:strVal val="1+#ppt_h/2"/>
                          </p:val>
                        </p:tav>
                        <p:tav tm="100000">
                          <p:val>
                            <p:strVal val="#ppt_y"/>
                          </p:val>
                        </p:tav>
                      </p:tavLst>
                    </p:anim>
                  </p:childTnLst>
                </p:cTn>
              </p:par>
            </p:tnLst>
          </p:tmpl>
        </p:tmplLst>
      </p:bldP>
      <p:bldP spid="83" grpId="0" animBg="1"/>
      <p:bldP spid="8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normAutofit fontScale="90000"/>
          </a:bodyPr>
          <a:lstStyle/>
          <a:p>
            <a:r>
              <a:rPr kumimoji="1" lang="en-US" altLang="ja-JP" dirty="0" err="1" smtClean="0"/>
              <a:t>Energía</a:t>
            </a:r>
            <a:r>
              <a:rPr kumimoji="1" lang="en-US" altLang="ja-JP" dirty="0" smtClean="0"/>
              <a:t> solar </a:t>
            </a:r>
            <a:r>
              <a:rPr kumimoji="1" lang="en-US" altLang="ja-JP" dirty="0" err="1" smtClean="0"/>
              <a:t>en</a:t>
            </a:r>
            <a:r>
              <a:rPr kumimoji="1" lang="en-US" altLang="ja-JP" dirty="0" smtClean="0"/>
              <a:t> el Ecuador</a:t>
            </a:r>
            <a:endParaRPr kumimoji="1" lang="ja-JP" altLang="en-US" dirty="0"/>
          </a:p>
        </p:txBody>
      </p:sp>
      <p:sp>
        <p:nvSpPr>
          <p:cNvPr id="7" name="テキスト プレースホルダー 6"/>
          <p:cNvSpPr>
            <a:spLocks noGrp="1"/>
          </p:cNvSpPr>
          <p:nvPr>
            <p:ph type="body" sz="quarter" idx="12"/>
          </p:nvPr>
        </p:nvSpPr>
        <p:spPr>
          <a:xfrm>
            <a:off x="9467447" y="3294823"/>
            <a:ext cx="8361787" cy="2305877"/>
          </a:xfrm>
        </p:spPr>
        <p:txBody>
          <a:bodyPr>
            <a:noAutofit/>
          </a:bodyPr>
          <a:lstStyle/>
          <a:p>
            <a:r>
              <a:rPr lang="es-EC" sz="2800" dirty="0"/>
              <a:t>Establecer las condiciones para el desarrollo, implementación y participación de consumidores que cuenten con sistemas de </a:t>
            </a:r>
            <a:r>
              <a:rPr lang="es-EC" sz="2800" dirty="0" err="1"/>
              <a:t>microgeneración</a:t>
            </a:r>
            <a:r>
              <a:rPr lang="es-EC" sz="2800" dirty="0"/>
              <a:t> fotovoltaica hasta 100kW de capacidad nominal instalada, ubicados en techos, superficies de viviendas o en edificaciones para las categorías residencial y general</a:t>
            </a:r>
            <a:endParaRPr kumimoji="1" lang="ja-JP" altLang="en-US" sz="2800" dirty="0"/>
          </a:p>
        </p:txBody>
      </p:sp>
      <p:sp>
        <p:nvSpPr>
          <p:cNvPr id="8" name="テキスト プレースホルダー 7"/>
          <p:cNvSpPr>
            <a:spLocks noGrp="1"/>
          </p:cNvSpPr>
          <p:nvPr>
            <p:ph type="body" sz="quarter" idx="17"/>
          </p:nvPr>
        </p:nvSpPr>
        <p:spPr/>
        <p:txBody>
          <a:bodyPr/>
          <a:lstStyle/>
          <a:p>
            <a:r>
              <a:rPr kumimoji="1" lang="en-US" altLang="ja-JP" dirty="0" smtClean="0"/>
              <a:t>ARCONEL</a:t>
            </a:r>
            <a:endParaRPr kumimoji="1" lang="ja-JP" altLang="en-US" dirty="0"/>
          </a:p>
        </p:txBody>
      </p:sp>
      <p:sp>
        <p:nvSpPr>
          <p:cNvPr id="12" name="スライド番号プレースホルダー 11"/>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8</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pic>
        <p:nvPicPr>
          <p:cNvPr id="3" name="Marcador de posición de imagen 2"/>
          <p:cNvPicPr>
            <a:picLocks noGrp="1" noChangeAspect="1"/>
          </p:cNvPicPr>
          <p:nvPr>
            <p:ph type="pic" sz="quarter" idx="36"/>
          </p:nvPr>
        </p:nvPicPr>
        <p:blipFill>
          <a:blip r:embed="rId2">
            <a:extLst>
              <a:ext uri="{28A0092B-C50C-407E-A947-70E740481C1C}">
                <a14:useLocalDpi xmlns:a14="http://schemas.microsoft.com/office/drawing/2010/main" val="0"/>
              </a:ext>
            </a:extLst>
          </a:blip>
          <a:srcRect l="14222" r="14222"/>
          <a:stretch>
            <a:fillRect/>
          </a:stretch>
        </p:blipFill>
        <p:spPr/>
      </p:pic>
      <p:pic>
        <p:nvPicPr>
          <p:cNvPr id="7170" name="Picture 2" descr="Resultado de imagen para arco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88000" y="7689201"/>
            <a:ext cx="6278986" cy="163743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694573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Tm="4969">
        <p15:prstTrans prst="prestige"/>
      </p:transition>
    </mc:Choice>
    <mc:Fallback xmlns="">
      <p:transition spd="slow" advTm="4969">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kumimoji="1" lang="es-EC" altLang="ja-JP" dirty="0" smtClean="0"/>
              <a:t>Sistema fotovoltaicos</a:t>
            </a:r>
            <a:endParaRPr kumimoji="1" lang="es-EC" altLang="ja-JP" dirty="0"/>
          </a:p>
        </p:txBody>
      </p:sp>
      <p:sp>
        <p:nvSpPr>
          <p:cNvPr id="10" name="スライド番号プレースホルダー 9"/>
          <p:cNvSpPr>
            <a:spLocks noGrp="1"/>
          </p:cNvSpPr>
          <p:nvPr>
            <p:ph type="sldNum" sz="quarter" idx="11"/>
          </p:nvPr>
        </p:nvSpPr>
        <p:spPr/>
        <p:txBody>
          <a:bodyPr/>
          <a:lstStyle/>
          <a:p>
            <a:pPr marL="0" marR="0" lvl="0" indent="0" algn="l" defTabSz="1371600" rtl="0" eaLnBrk="1" fontAlgn="auto" latinLnBrk="0" hangingPunct="1">
              <a:lnSpc>
                <a:spcPct val="100000"/>
              </a:lnSpc>
              <a:spcBef>
                <a:spcPts val="0"/>
              </a:spcBef>
              <a:spcAft>
                <a:spcPts val="0"/>
              </a:spcAft>
              <a:buClrTx/>
              <a:buSzTx/>
              <a:buFontTx/>
              <a:buNone/>
              <a:tabLst/>
              <a:defRPr/>
            </a:pPr>
            <a:fld id="{03EB59E2-90B9-4CD3-AC74-D672227E13C3}" type="slidenum">
              <a:rPr kumimoji="0" lang="en-US" sz="2400" b="0" i="0" u="none" strike="noStrike" kern="1200" cap="none" spc="0" normalizeH="0" baseline="0" noProof="0" smtClean="0">
                <a:ln>
                  <a:noFill/>
                </a:ln>
                <a:solidFill>
                  <a:srgbClr val="556272"/>
                </a:solidFill>
                <a:effectLst/>
                <a:uLnTx/>
                <a:uFillTx/>
                <a:latin typeface="Ubuntu"/>
                <a:cs typeface="+mn-cs"/>
              </a:rPr>
              <a:pPr marL="0" marR="0" lvl="0" indent="0" algn="l" defTabSz="1371600" rtl="0" eaLnBrk="1" fontAlgn="auto" latinLnBrk="0" hangingPunct="1">
                <a:lnSpc>
                  <a:spcPct val="100000"/>
                </a:lnSpc>
                <a:spcBef>
                  <a:spcPts val="0"/>
                </a:spcBef>
                <a:spcAft>
                  <a:spcPts val="0"/>
                </a:spcAft>
                <a:buClrTx/>
                <a:buSzTx/>
                <a:buFontTx/>
                <a:buNone/>
                <a:tabLst/>
                <a:defRPr/>
              </a:pPr>
              <a:t>9</a:t>
            </a:fld>
            <a:endParaRPr kumimoji="0" lang="en-US" sz="2400" b="0" i="0" u="none" strike="noStrike" kern="1200" cap="none" spc="0" normalizeH="0" baseline="0" noProof="0" dirty="0">
              <a:ln>
                <a:noFill/>
              </a:ln>
              <a:solidFill>
                <a:srgbClr val="556272"/>
              </a:solidFill>
              <a:effectLst/>
              <a:uLnTx/>
              <a:uFillTx/>
              <a:latin typeface="Ubuntu"/>
              <a:cs typeface="+mn-cs"/>
            </a:endParaRPr>
          </a:p>
        </p:txBody>
      </p:sp>
      <p:sp>
        <p:nvSpPr>
          <p:cNvPr id="40" name="Rectangle 2"/>
          <p:cNvSpPr>
            <a:spLocks noChangeArrowheads="1"/>
          </p:cNvSpPr>
          <p:nvPr/>
        </p:nvSpPr>
        <p:spPr bwMode="auto">
          <a:xfrm>
            <a:off x="7572050" y="7083004"/>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2" name="Rectangle 4"/>
          <p:cNvSpPr>
            <a:spLocks noChangeArrowheads="1"/>
          </p:cNvSpPr>
          <p:nvPr/>
        </p:nvSpPr>
        <p:spPr bwMode="auto">
          <a:xfrm>
            <a:off x="706693" y="6990457"/>
            <a:ext cx="25780458"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EC"/>
          </a:p>
        </p:txBody>
      </p:sp>
      <p:pic>
        <p:nvPicPr>
          <p:cNvPr id="7" name="Imagen 6" descr="Resultado de imagen para generacion distribuida"/>
          <p:cNvPicPr/>
          <p:nvPr/>
        </p:nvPicPr>
        <p:blipFill>
          <a:blip r:embed="rId2">
            <a:extLst>
              <a:ext uri="{28A0092B-C50C-407E-A947-70E740481C1C}">
                <a14:useLocalDpi xmlns:a14="http://schemas.microsoft.com/office/drawing/2010/main" val="0"/>
              </a:ext>
            </a:extLst>
          </a:blip>
          <a:srcRect/>
          <a:stretch>
            <a:fillRect/>
          </a:stretch>
        </p:blipFill>
        <p:spPr bwMode="auto">
          <a:xfrm>
            <a:off x="0" y="2197259"/>
            <a:ext cx="9909404" cy="6878161"/>
          </a:xfrm>
          <a:prstGeom prst="rect">
            <a:avLst/>
          </a:prstGeom>
          <a:noFill/>
          <a:ln>
            <a:noFill/>
          </a:ln>
        </p:spPr>
      </p:pic>
      <p:pic>
        <p:nvPicPr>
          <p:cNvPr id="11" name="Imagen 10"/>
          <p:cNvPicPr/>
          <p:nvPr/>
        </p:nvPicPr>
        <p:blipFill>
          <a:blip r:embed="rId3" cstate="print">
            <a:extLst>
              <a:ext uri="{28A0092B-C50C-407E-A947-70E740481C1C}">
                <a14:useLocalDpi xmlns:a14="http://schemas.microsoft.com/office/drawing/2010/main" val="0"/>
              </a:ext>
            </a:extLst>
          </a:blip>
          <a:stretch>
            <a:fillRect/>
          </a:stretch>
        </p:blipFill>
        <p:spPr>
          <a:xfrm>
            <a:off x="9909404" y="3528813"/>
            <a:ext cx="7855372" cy="4815087"/>
          </a:xfrm>
          <a:prstGeom prst="rect">
            <a:avLst/>
          </a:prstGeom>
        </p:spPr>
      </p:pic>
    </p:spTree>
    <p:extLst>
      <p:ext uri="{BB962C8B-B14F-4D97-AF65-F5344CB8AC3E}">
        <p14:creationId xmlns:p14="http://schemas.microsoft.com/office/powerpoint/2010/main" val="36042676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112">
        <p15:prstTrans prst="pageCurlSingle"/>
      </p:transition>
    </mc:Choice>
    <mc:Fallback xmlns="">
      <p:transition spd="slow" advTm="8112">
        <p:fade/>
      </p:transition>
    </mc:Fallback>
  </mc:AlternateContent>
  <p:timing>
    <p:tnLst>
      <p:par>
        <p:cTn id="1" dur="indefinite" restart="never" nodeType="tmRoot"/>
      </p:par>
    </p:tnLst>
  </p:timing>
</p:sld>
</file>

<file path=ppt/theme/theme1.xml><?xml version="1.0" encoding="utf-8"?>
<a:theme xmlns:a="http://schemas.openxmlformats.org/drawingml/2006/main" name="Arcturus - Content - No Header">
  <a:themeElements>
    <a:clrScheme name="Arcturus Green">
      <a:dk1>
        <a:srgbClr val="3B3B3B"/>
      </a:dk1>
      <a:lt1>
        <a:sysClr val="window" lastClr="FFFFFF"/>
      </a:lt1>
      <a:dk2>
        <a:srgbClr val="556272"/>
      </a:dk2>
      <a:lt2>
        <a:srgbClr val="EEECE1"/>
      </a:lt2>
      <a:accent1>
        <a:srgbClr val="4ECDC4"/>
      </a:accent1>
      <a:accent2>
        <a:srgbClr val="34BAB0"/>
      </a:accent2>
      <a:accent3>
        <a:srgbClr val="2FA79E"/>
      </a:accent3>
      <a:accent4>
        <a:srgbClr val="289089"/>
      </a:accent4>
      <a:accent5>
        <a:srgbClr val="21756F"/>
      </a:accent5>
      <a:accent6>
        <a:srgbClr val="195B56"/>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solidFill>
          <a:schemeClr val="accent1"/>
        </a:solidFill>
        <a:ln w="0">
          <a:noFill/>
          <a:prstDash val="solid"/>
          <a:round/>
          <a:headEnd/>
          <a:tailEnd/>
        </a:ln>
      </a:spPr>
      <a:bodyPr vert="horz" wrap="square" lIns="91440" tIns="45720" rIns="91440" bIns="45720" numCol="1" rtlCol="0" anchor="t" anchorCtr="0" compatLnSpc="1">
        <a:prstTxWarp prst="textNoShape">
          <a:avLst/>
        </a:prstTxWarp>
      </a:bodyPr>
      <a:lstStyle>
        <a:defPPr algn="ctr">
          <a:defRPr kumimoji="1"/>
        </a:defPPr>
      </a:lst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rcturus - Free Layout">
  <a:themeElements>
    <a:clrScheme name="Arcturus Green">
      <a:dk1>
        <a:srgbClr val="3B3B3B"/>
      </a:dk1>
      <a:lt1>
        <a:sysClr val="window" lastClr="FFFFFF"/>
      </a:lt1>
      <a:dk2>
        <a:srgbClr val="556272"/>
      </a:dk2>
      <a:lt2>
        <a:srgbClr val="EEECE1"/>
      </a:lt2>
      <a:accent1>
        <a:srgbClr val="4ECDC4"/>
      </a:accent1>
      <a:accent2>
        <a:srgbClr val="34BAB0"/>
      </a:accent2>
      <a:accent3>
        <a:srgbClr val="2FA79E"/>
      </a:accent3>
      <a:accent4>
        <a:srgbClr val="289089"/>
      </a:accent4>
      <a:accent5>
        <a:srgbClr val="21756F"/>
      </a:accent5>
      <a:accent6>
        <a:srgbClr val="195B56"/>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Arcturus - Colored Background">
  <a:themeElements>
    <a:clrScheme name="Arcturus Green">
      <a:dk1>
        <a:srgbClr val="3B3B3B"/>
      </a:dk1>
      <a:lt1>
        <a:sysClr val="window" lastClr="FFFFFF"/>
      </a:lt1>
      <a:dk2>
        <a:srgbClr val="556272"/>
      </a:dk2>
      <a:lt2>
        <a:srgbClr val="EEECE1"/>
      </a:lt2>
      <a:accent1>
        <a:srgbClr val="4ECDC4"/>
      </a:accent1>
      <a:accent2>
        <a:srgbClr val="34BAB0"/>
      </a:accent2>
      <a:accent3>
        <a:srgbClr val="2FA79E"/>
      </a:accent3>
      <a:accent4>
        <a:srgbClr val="289089"/>
      </a:accent4>
      <a:accent5>
        <a:srgbClr val="21756F"/>
      </a:accent5>
      <a:accent6>
        <a:srgbClr val="195B56"/>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Arcturus - Content - Right Title">
  <a:themeElements>
    <a:clrScheme name="Arcturus Green">
      <a:dk1>
        <a:srgbClr val="3B3B3B"/>
      </a:dk1>
      <a:lt1>
        <a:sysClr val="window" lastClr="FFFFFF"/>
      </a:lt1>
      <a:dk2>
        <a:srgbClr val="556272"/>
      </a:dk2>
      <a:lt2>
        <a:srgbClr val="EEECE1"/>
      </a:lt2>
      <a:accent1>
        <a:srgbClr val="4ECDC4"/>
      </a:accent1>
      <a:accent2>
        <a:srgbClr val="34BAB0"/>
      </a:accent2>
      <a:accent3>
        <a:srgbClr val="2FA79E"/>
      </a:accent3>
      <a:accent4>
        <a:srgbClr val="289089"/>
      </a:accent4>
      <a:accent5>
        <a:srgbClr val="21756F"/>
      </a:accent5>
      <a:accent6>
        <a:srgbClr val="195B56"/>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Arcturus - Content - Right Title">
  <a:themeElements>
    <a:clrScheme name="Arcturus Green">
      <a:dk1>
        <a:srgbClr val="3B3B3B"/>
      </a:dk1>
      <a:lt1>
        <a:sysClr val="window" lastClr="FFFFFF"/>
      </a:lt1>
      <a:dk2>
        <a:srgbClr val="556272"/>
      </a:dk2>
      <a:lt2>
        <a:srgbClr val="EEECE1"/>
      </a:lt2>
      <a:accent1>
        <a:srgbClr val="4ECDC4"/>
      </a:accent1>
      <a:accent2>
        <a:srgbClr val="34BAB0"/>
      </a:accent2>
      <a:accent3>
        <a:srgbClr val="2FA79E"/>
      </a:accent3>
      <a:accent4>
        <a:srgbClr val="289089"/>
      </a:accent4>
      <a:accent5>
        <a:srgbClr val="21756F"/>
      </a:accent5>
      <a:accent6>
        <a:srgbClr val="195B56"/>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Arcturus - Free Layout">
  <a:themeElements>
    <a:clrScheme name="Arcturus Green">
      <a:dk1>
        <a:srgbClr val="3B3B3B"/>
      </a:dk1>
      <a:lt1>
        <a:sysClr val="window" lastClr="FFFFFF"/>
      </a:lt1>
      <a:dk2>
        <a:srgbClr val="556272"/>
      </a:dk2>
      <a:lt2>
        <a:srgbClr val="EEECE1"/>
      </a:lt2>
      <a:accent1>
        <a:srgbClr val="4ECDC4"/>
      </a:accent1>
      <a:accent2>
        <a:srgbClr val="34BAB0"/>
      </a:accent2>
      <a:accent3>
        <a:srgbClr val="2FA79E"/>
      </a:accent3>
      <a:accent4>
        <a:srgbClr val="289089"/>
      </a:accent4>
      <a:accent5>
        <a:srgbClr val="21756F"/>
      </a:accent5>
      <a:accent6>
        <a:srgbClr val="195B56"/>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Arcturus - Content">
  <a:themeElements>
    <a:clrScheme name="Arcturus Green">
      <a:dk1>
        <a:srgbClr val="3B3B3B"/>
      </a:dk1>
      <a:lt1>
        <a:sysClr val="window" lastClr="FFFFFF"/>
      </a:lt1>
      <a:dk2>
        <a:srgbClr val="556272"/>
      </a:dk2>
      <a:lt2>
        <a:srgbClr val="EEECE1"/>
      </a:lt2>
      <a:accent1>
        <a:srgbClr val="4ECDC4"/>
      </a:accent1>
      <a:accent2>
        <a:srgbClr val="34BAB0"/>
      </a:accent2>
      <a:accent3>
        <a:srgbClr val="2FA79E"/>
      </a:accent3>
      <a:accent4>
        <a:srgbClr val="289089"/>
      </a:accent4>
      <a:accent5>
        <a:srgbClr val="21756F"/>
      </a:accent5>
      <a:accent6>
        <a:srgbClr val="195B56"/>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tx2">
              <a:lumMod val="60000"/>
              <a:lumOff val="40000"/>
            </a:schemeClr>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_Arcturus - Content">
  <a:themeElements>
    <a:clrScheme name="Arcturus Green">
      <a:dk1>
        <a:srgbClr val="3B3B3B"/>
      </a:dk1>
      <a:lt1>
        <a:sysClr val="window" lastClr="FFFFFF"/>
      </a:lt1>
      <a:dk2>
        <a:srgbClr val="556272"/>
      </a:dk2>
      <a:lt2>
        <a:srgbClr val="EEECE1"/>
      </a:lt2>
      <a:accent1>
        <a:srgbClr val="4ECDC4"/>
      </a:accent1>
      <a:accent2>
        <a:srgbClr val="34BAB0"/>
      </a:accent2>
      <a:accent3>
        <a:srgbClr val="2FA79E"/>
      </a:accent3>
      <a:accent4>
        <a:srgbClr val="289089"/>
      </a:accent4>
      <a:accent5>
        <a:srgbClr val="21756F"/>
      </a:accent5>
      <a:accent6>
        <a:srgbClr val="195B56"/>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tx2">
              <a:lumMod val="60000"/>
              <a:lumOff val="40000"/>
            </a:schemeClr>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Office Theme</Template>
  <TotalTime>8955</TotalTime>
  <Words>1010</Words>
  <Application>Microsoft Office PowerPoint</Application>
  <PresentationFormat>Personalizado</PresentationFormat>
  <Paragraphs>236</Paragraphs>
  <Slides>47</Slides>
  <Notes>0</Notes>
  <HiddenSlides>0</HiddenSlides>
  <MMClips>0</MMClips>
  <ScaleCrop>false</ScaleCrop>
  <HeadingPairs>
    <vt:vector size="8" baseType="variant">
      <vt:variant>
        <vt:lpstr>Fuentes usadas</vt:lpstr>
      </vt:variant>
      <vt:variant>
        <vt:i4>13</vt:i4>
      </vt:variant>
      <vt:variant>
        <vt:lpstr>Tema</vt:lpstr>
      </vt:variant>
      <vt:variant>
        <vt:i4>8</vt:i4>
      </vt:variant>
      <vt:variant>
        <vt:lpstr>Servidores OLE incrustados</vt:lpstr>
      </vt:variant>
      <vt:variant>
        <vt:i4>2</vt:i4>
      </vt:variant>
      <vt:variant>
        <vt:lpstr>Títulos de diapositiva</vt:lpstr>
      </vt:variant>
      <vt:variant>
        <vt:i4>47</vt:i4>
      </vt:variant>
    </vt:vector>
  </HeadingPairs>
  <TitlesOfParts>
    <vt:vector size="70" baseType="lpstr">
      <vt:lpstr>MS PGothic</vt:lpstr>
      <vt:lpstr>Agency FB</vt:lpstr>
      <vt:lpstr>Arial</vt:lpstr>
      <vt:lpstr>Calibri</vt:lpstr>
      <vt:lpstr>Cambria Math</vt:lpstr>
      <vt:lpstr>Open Sans</vt:lpstr>
      <vt:lpstr>Spica Neue P</vt:lpstr>
      <vt:lpstr>Spica Neue P Light</vt:lpstr>
      <vt:lpstr>Times New Roman</vt:lpstr>
      <vt:lpstr>Ubuntu</vt:lpstr>
      <vt:lpstr>Ubuntu Bold</vt:lpstr>
      <vt:lpstr>Ubuntu Medium</vt:lpstr>
      <vt:lpstr>Wingdings</vt:lpstr>
      <vt:lpstr>Arcturus - Content - No Header</vt:lpstr>
      <vt:lpstr>Arcturus - Free Layout</vt:lpstr>
      <vt:lpstr>Arcturus - Colored Background</vt:lpstr>
      <vt:lpstr>Arcturus - Content - Right Title</vt:lpstr>
      <vt:lpstr>1_Arcturus - Content - Right Title</vt:lpstr>
      <vt:lpstr>1_Arcturus - Free Layout</vt:lpstr>
      <vt:lpstr>Arcturus - Content</vt:lpstr>
      <vt:lpstr>1_Arcturus - Content</vt:lpstr>
      <vt:lpstr>MathType 6.0 Equation</vt:lpstr>
      <vt:lpstr>Documento de Microsoft Word</vt:lpstr>
      <vt:lpstr>DEPARTAMENTO DE ELÉCTRICA, ELECTRÓNICA Y TELECOMUNICACIONES CARRERA DE INGENIERÍA EN ELECTRÓNICA, AUTOMATIZACIÓN Y CONTROL  Diseño de un control predictivo basado en modelo (MPC) para un inversor de potencia monofásico, aplicado a un generador fotovoltaico</vt:lpstr>
      <vt:lpstr>Contenidos</vt:lpstr>
      <vt:lpstr>Presentación de PowerPoint</vt:lpstr>
      <vt:lpstr>Presentación de PowerPoint</vt:lpstr>
      <vt:lpstr>Presentación de PowerPoint</vt:lpstr>
      <vt:lpstr>Presentación de PowerPoint</vt:lpstr>
      <vt:lpstr>Presentación de PowerPoint</vt:lpstr>
      <vt:lpstr>Energía solar en el Ecuador</vt:lpstr>
      <vt:lpstr>Sistema fotovoltaicos</vt:lpstr>
      <vt:lpstr>Sistema fotovoltaicos aislados</vt:lpstr>
      <vt:lpstr>Control de Inversores</vt:lpstr>
      <vt:lpstr>Presentación de PowerPoint</vt:lpstr>
      <vt:lpstr>Justificación</vt:lpstr>
      <vt:lpstr>Objetivos</vt:lpstr>
      <vt:lpstr>Presentación de PowerPoint</vt:lpstr>
      <vt:lpstr>Esquema de control</vt:lpstr>
      <vt:lpstr>Modelo promediado</vt:lpstr>
      <vt:lpstr>Modelo promediado</vt:lpstr>
      <vt:lpstr>Especificaciones</vt:lpstr>
      <vt:lpstr>Estrategía de control GPC</vt:lpstr>
      <vt:lpstr>Model Predictive Control (MPC)</vt:lpstr>
      <vt:lpstr>Control GPC</vt:lpstr>
      <vt:lpstr>Modelo de predicción</vt:lpstr>
      <vt:lpstr>Modelo de predicción</vt:lpstr>
      <vt:lpstr>Ley de control</vt:lpstr>
      <vt:lpstr>Ley de control</vt:lpstr>
      <vt:lpstr>Simulación de GPC</vt:lpstr>
      <vt:lpstr>Simulación de GPC</vt:lpstr>
      <vt:lpstr>Simulación de GPC</vt:lpstr>
      <vt:lpstr>Criterio de selección</vt:lpstr>
      <vt:lpstr>Criterio de selección</vt:lpstr>
      <vt:lpstr>Presentación de PowerPoint</vt:lpstr>
      <vt:lpstr>CIRCUITO</vt:lpstr>
      <vt:lpstr>SEGUIMIENTO DE REFERENCIA ESCALÓN</vt:lpstr>
      <vt:lpstr>PERTURBACIÓN EN EL VOLTAJE DE ENTRADA</vt:lpstr>
      <vt:lpstr>SEGUIMIENTO A REFERENCIA SINUSOIDAL</vt:lpstr>
      <vt:lpstr>SEGUIMIENTO A REFERENCIA SINUSOIDAL</vt:lpstr>
      <vt:lpstr>SEGUIMIENTO A REFERENCIA SINUSOIDAL</vt:lpstr>
      <vt:lpstr>COCLUSIONES</vt:lpstr>
      <vt:lpstr>Presentación de PowerPoint</vt:lpstr>
      <vt:lpstr>Modelo de proceso</vt:lpstr>
      <vt:lpstr>Modelo promediado</vt:lpstr>
      <vt:lpstr>Presentación de PowerPoint</vt:lpstr>
      <vt:lpstr>Modelo promediado</vt:lpstr>
      <vt:lpstr>Modelo promediado</vt:lpstr>
      <vt:lpstr>Modelo de predicción</vt:lpstr>
      <vt:lpstr>Modelo de predicción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Arcturus</dc:title>
  <dc:creator>Jun Akizaki</dc:creator>
  <cp:lastModifiedBy>Usuario de Windows</cp:lastModifiedBy>
  <cp:revision>412</cp:revision>
  <dcterms:created xsi:type="dcterms:W3CDTF">2015-08-02T15:43:04Z</dcterms:created>
  <dcterms:modified xsi:type="dcterms:W3CDTF">2019-02-06T14:13:21Z</dcterms:modified>
</cp:coreProperties>
</file>